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1" r:id="rId1"/>
  </p:sldMasterIdLst>
  <p:notesMasterIdLst>
    <p:notesMasterId r:id="rId10"/>
  </p:notesMasterIdLst>
  <p:sldIdLst>
    <p:sldId id="256" r:id="rId2"/>
    <p:sldId id="265" r:id="rId3"/>
    <p:sldId id="266" r:id="rId4"/>
    <p:sldId id="267" r:id="rId5"/>
    <p:sldId id="262" r:id="rId6"/>
    <p:sldId id="268" r:id="rId7"/>
    <p:sldId id="263" r:id="rId8"/>
    <p:sldId id="270" r:id="rId9"/>
  </p:sldIdLst>
  <p:sldSz cx="9144000" cy="5715000" type="screen16x1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A1C14"/>
    <a:srgbClr val="9F1F15"/>
    <a:srgbClr val="B02318"/>
    <a:srgbClr val="D4291C"/>
    <a:srgbClr val="BA635C"/>
    <a:srgbClr val="9C524C"/>
    <a:srgbClr val="6C3632"/>
    <a:srgbClr val="6B6B6B"/>
    <a:srgbClr val="7F7F7F"/>
    <a:srgbClr val="9D9D9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5996" autoAdjust="0"/>
  </p:normalViewPr>
  <p:slideViewPr>
    <p:cSldViewPr showGuides="1">
      <p:cViewPr>
        <p:scale>
          <a:sx n="107" d="100"/>
          <a:sy n="107" d="100"/>
        </p:scale>
        <p:origin x="-894" y="348"/>
      </p:cViewPr>
      <p:guideLst>
        <p:guide orient="horz" pos="847"/>
        <p:guide orient="horz" pos="2480"/>
        <p:guide orient="horz" pos="2299"/>
        <p:guide orient="horz" pos="303"/>
        <p:guide orient="horz" pos="76"/>
        <p:guide orient="horz" pos="3433"/>
        <p:guide orient="horz" pos="2208"/>
        <p:guide orient="horz" pos="575"/>
        <p:guide pos="2699"/>
        <p:guide pos="158"/>
        <p:guide pos="975"/>
        <p:guide pos="5692"/>
        <p:guide pos="4468"/>
        <p:guide pos="1791"/>
        <p:guide pos="1111"/>
        <p:guide pos="433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>
        <p:scale>
          <a:sx n="110" d="100"/>
          <a:sy n="110" d="100"/>
        </p:scale>
        <p:origin x="-2370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6826040-47AA-4BA2-8666-4B68419CA360}" type="datetimeFigureOut">
              <a:rPr lang="de-DE" smtClean="0"/>
              <a:t>31.05.2012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50CD3D-2DCB-4A16-A3A5-86D02E87746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20023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844514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21775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sz="1000" b="1" dirty="0" smtClean="0"/>
              <a:t>Abbildung links:</a:t>
            </a:r>
            <a:r>
              <a:rPr lang="de-DE" sz="1000" b="0" baseline="0" dirty="0" smtClean="0"/>
              <a:t> </a:t>
            </a:r>
            <a:r>
              <a:rPr lang="en-US" sz="1000" b="0" dirty="0" smtClean="0">
                <a:solidFill>
                  <a:schemeClr val="bg1"/>
                </a:solidFill>
              </a:rPr>
              <a:t>Copyright © 2006, Les </a:t>
            </a:r>
            <a:r>
              <a:rPr lang="en-US" sz="1000" b="0" dirty="0" err="1" smtClean="0">
                <a:solidFill>
                  <a:schemeClr val="bg1"/>
                </a:solidFill>
              </a:rPr>
              <a:t>Laboratoires</a:t>
            </a:r>
            <a:r>
              <a:rPr lang="en-US" sz="1000" b="0" dirty="0" smtClean="0">
                <a:solidFill>
                  <a:schemeClr val="bg1"/>
                </a:solidFill>
              </a:rPr>
              <a:t> </a:t>
            </a:r>
            <a:r>
              <a:rPr lang="en-US" sz="1000" b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dirty="0" smtClean="0">
                <a:solidFill>
                  <a:schemeClr val="bg1"/>
                </a:solidFill>
              </a:rPr>
              <a:t>, pictures were produced</a:t>
            </a:r>
            <a:r>
              <a:rPr lang="en-US" sz="1000" b="0" baseline="0" dirty="0" smtClean="0">
                <a:solidFill>
                  <a:schemeClr val="bg1"/>
                </a:solidFill>
              </a:rPr>
              <a:t> using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baseline="0" dirty="0" smtClean="0">
                <a:solidFill>
                  <a:schemeClr val="bg1"/>
                </a:solidFill>
              </a:rPr>
              <a:t> Medical Art</a:t>
            </a:r>
            <a:r>
              <a:rPr lang="en-US" sz="1000" b="0" dirty="0" smtClean="0">
                <a:solidFill>
                  <a:schemeClr val="bg1"/>
                </a:solidFill>
              </a:rPr>
              <a:t>,</a:t>
            </a:r>
            <a:r>
              <a:rPr lang="en-US" sz="1000" b="0" baseline="0" dirty="0" smtClean="0">
                <a:solidFill>
                  <a:schemeClr val="bg1"/>
                </a:solidFill>
              </a:rPr>
              <a:t> www.servier.com</a:t>
            </a:r>
            <a:r>
              <a:rPr lang="en-US" sz="1000" b="1" dirty="0">
                <a:solidFill>
                  <a:schemeClr val="bg1"/>
                </a:solidFill>
              </a:rPr>
              <a:t> </a:t>
            </a:r>
            <a:endParaRPr lang="en-US" sz="1000" b="1" dirty="0" smtClean="0">
              <a:solidFill>
                <a:schemeClr val="bg1"/>
              </a:solidFill>
            </a:endParaRPr>
          </a:p>
          <a:p>
            <a:r>
              <a:rPr lang="de-DE" sz="1000" dirty="0" smtClean="0"/>
              <a:t>Das </a:t>
            </a:r>
            <a:r>
              <a:rPr lang="de-DE" sz="1000" dirty="0"/>
              <a:t>in dieser Präsentation verwendete Video wurde von </a:t>
            </a:r>
            <a:r>
              <a:rPr lang="de-DE" sz="1000" dirty="0"/>
              <a:t>F</a:t>
            </a:r>
            <a:r>
              <a:rPr lang="de-DE" sz="1000" dirty="0" smtClean="0"/>
              <a:t>otolia </a:t>
            </a:r>
            <a:r>
              <a:rPr lang="de-DE" sz="1000" dirty="0"/>
              <a:t>bereitgestellt. Es ist </a:t>
            </a:r>
            <a:r>
              <a:rPr lang="de-DE" sz="1000" b="1" dirty="0"/>
              <a:t>nicht</a:t>
            </a:r>
            <a:r>
              <a:rPr lang="de-DE" sz="1000" dirty="0"/>
              <a:t> für den kommerziellen Gebrauch freigegeben und darf </a:t>
            </a:r>
            <a:r>
              <a:rPr lang="de-DE" sz="1000" b="1" dirty="0"/>
              <a:t>ausschließlich</a:t>
            </a:r>
            <a:r>
              <a:rPr lang="de-DE" sz="1000" dirty="0"/>
              <a:t> für Trainingszwecke genutzt werden. Sollten Sie eines oder mehrere dieser Bilder/Videos kommerziell nutzen wollen, folgen Sie bitte dem jeweiligen Link zur Bildagentur fotolia.de.</a:t>
            </a:r>
          </a:p>
          <a:p>
            <a:r>
              <a:rPr lang="de-DE" sz="1000" b="1" dirty="0"/>
              <a:t>Copyright / Urheberangaben:</a:t>
            </a:r>
            <a:r>
              <a:rPr lang="de-DE" sz="1000" dirty="0"/>
              <a:t> http://de.fotolia.com/id/29519762 </a:t>
            </a:r>
            <a:r>
              <a:rPr lang="de-DE" dirty="0"/>
              <a:t>Human </a:t>
            </a:r>
            <a:r>
              <a:rPr lang="de-DE" dirty="0" err="1"/>
              <a:t>knee</a:t>
            </a:r>
            <a:r>
              <a:rPr lang="de-DE" dirty="0"/>
              <a:t> </a:t>
            </a:r>
            <a:r>
              <a:rPr lang="de-DE" dirty="0" err="1"/>
              <a:t>diagnose</a:t>
            </a:r>
            <a:r>
              <a:rPr lang="de-DE" dirty="0"/>
              <a:t> © CLIPAREA.com - Fotolia.com</a:t>
            </a:r>
            <a:endParaRPr lang="de-DE" sz="1000" b="0" baseline="0" dirty="0" smtClean="0">
              <a:solidFill>
                <a:schemeClr val="tx1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841180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b="1" dirty="0" smtClean="0"/>
              <a:t>Abbildung links:</a:t>
            </a:r>
            <a:r>
              <a:rPr lang="de-DE" sz="1000" b="0" baseline="0" dirty="0" smtClean="0"/>
              <a:t> </a:t>
            </a:r>
            <a:r>
              <a:rPr lang="en-US" sz="1000" b="0" dirty="0" smtClean="0">
                <a:solidFill>
                  <a:schemeClr val="bg1"/>
                </a:solidFill>
              </a:rPr>
              <a:t>Copyright © 2006, Les </a:t>
            </a:r>
            <a:r>
              <a:rPr lang="en-US" sz="1000" b="0" dirty="0" err="1" smtClean="0">
                <a:solidFill>
                  <a:schemeClr val="bg1"/>
                </a:solidFill>
              </a:rPr>
              <a:t>Laboratoires</a:t>
            </a:r>
            <a:r>
              <a:rPr lang="en-US" sz="1000" b="0" dirty="0" smtClean="0">
                <a:solidFill>
                  <a:schemeClr val="bg1"/>
                </a:solidFill>
              </a:rPr>
              <a:t> </a:t>
            </a:r>
            <a:r>
              <a:rPr lang="en-US" sz="1000" b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dirty="0" smtClean="0">
                <a:solidFill>
                  <a:schemeClr val="bg1"/>
                </a:solidFill>
              </a:rPr>
              <a:t>, pictures were produced</a:t>
            </a:r>
            <a:r>
              <a:rPr lang="en-US" sz="1000" b="0" baseline="0" dirty="0" smtClean="0">
                <a:solidFill>
                  <a:schemeClr val="bg1"/>
                </a:solidFill>
              </a:rPr>
              <a:t> using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baseline="0" dirty="0" smtClean="0">
                <a:solidFill>
                  <a:schemeClr val="bg1"/>
                </a:solidFill>
              </a:rPr>
              <a:t> Medical Art</a:t>
            </a:r>
            <a:r>
              <a:rPr lang="en-US" sz="1000" b="0" dirty="0" smtClean="0">
                <a:solidFill>
                  <a:schemeClr val="bg1"/>
                </a:solidFill>
              </a:rPr>
              <a:t>,</a:t>
            </a:r>
            <a:r>
              <a:rPr lang="en-US" sz="1000" b="0" baseline="0" dirty="0" smtClean="0">
                <a:solidFill>
                  <a:schemeClr val="bg1"/>
                </a:solidFill>
              </a:rPr>
              <a:t> www.servier.com</a:t>
            </a:r>
          </a:p>
          <a:p>
            <a:r>
              <a:rPr lang="en-US" sz="1000" b="1" baseline="0" dirty="0" smtClean="0">
                <a:solidFill>
                  <a:schemeClr val="bg1"/>
                </a:solidFill>
              </a:rPr>
              <a:t>Vide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Das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dieser Präsentation</a:t>
            </a:r>
            <a:r>
              <a:rPr lang="de-DE" sz="10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verwendete Video wurde von </a:t>
            </a:r>
            <a:r>
              <a:rPr lang="de-DE" sz="1000" dirty="0"/>
              <a:t>F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otolia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bereitgestellt. Es ist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nicht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den kommerziellen Gebrauch freigegeben und darf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ausschließlich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Trainingszwecke genutzt werden. Sollten Sie eines oder mehrere dieser Bilder/Videos kommerziell nutzen wollen, folgen Sie bitte dem jeweiligen Link zur Bildagentur fotolia.de.</a:t>
            </a:r>
          </a:p>
          <a:p>
            <a:r>
              <a:rPr lang="de-DE" sz="1000" b="1" u="non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Copyright / Urheberangaben: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http://de.fotolia.com/id/29519762</a:t>
            </a:r>
            <a:r>
              <a:rPr lang="de-DE" sz="1000" u="none" strike="noStrik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Human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knee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diagnose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© CLIPAREA.com - Fotolia.com</a:t>
            </a:r>
            <a:endParaRPr lang="de-DE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8411802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256867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b="1" dirty="0" smtClean="0"/>
              <a:t>Abbildung links:</a:t>
            </a:r>
            <a:r>
              <a:rPr lang="de-DE" sz="1000" b="0" baseline="0" dirty="0" smtClean="0"/>
              <a:t> </a:t>
            </a:r>
            <a:r>
              <a:rPr lang="en-US" sz="1000" b="0" dirty="0" smtClean="0">
                <a:solidFill>
                  <a:schemeClr val="bg1"/>
                </a:solidFill>
              </a:rPr>
              <a:t>Copyright © 2006, Les </a:t>
            </a:r>
            <a:r>
              <a:rPr lang="en-US" sz="1000" b="0" dirty="0" err="1" smtClean="0">
                <a:solidFill>
                  <a:schemeClr val="bg1"/>
                </a:solidFill>
              </a:rPr>
              <a:t>Laboratoires</a:t>
            </a:r>
            <a:r>
              <a:rPr lang="en-US" sz="1000" b="0" dirty="0" smtClean="0">
                <a:solidFill>
                  <a:schemeClr val="bg1"/>
                </a:solidFill>
              </a:rPr>
              <a:t> </a:t>
            </a:r>
            <a:r>
              <a:rPr lang="en-US" sz="1000" b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dirty="0" smtClean="0">
                <a:solidFill>
                  <a:schemeClr val="bg1"/>
                </a:solidFill>
              </a:rPr>
              <a:t>, pictures were produced</a:t>
            </a:r>
            <a:r>
              <a:rPr lang="en-US" sz="1000" b="0" baseline="0" dirty="0" smtClean="0">
                <a:solidFill>
                  <a:schemeClr val="bg1"/>
                </a:solidFill>
              </a:rPr>
              <a:t> using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baseline="0" dirty="0" smtClean="0">
                <a:solidFill>
                  <a:schemeClr val="bg1"/>
                </a:solidFill>
              </a:rPr>
              <a:t> Medical Art</a:t>
            </a:r>
            <a:r>
              <a:rPr lang="en-US" sz="1000" b="0" dirty="0" smtClean="0">
                <a:solidFill>
                  <a:schemeClr val="bg1"/>
                </a:solidFill>
              </a:rPr>
              <a:t>,</a:t>
            </a:r>
            <a:r>
              <a:rPr lang="en-US" sz="1000" b="0" baseline="0" dirty="0" smtClean="0">
                <a:solidFill>
                  <a:schemeClr val="bg1"/>
                </a:solidFill>
              </a:rPr>
              <a:t> www.servier.com</a:t>
            </a:r>
          </a:p>
          <a:p>
            <a:r>
              <a:rPr lang="en-US" sz="1000" b="1" baseline="0" dirty="0" smtClean="0">
                <a:solidFill>
                  <a:schemeClr val="bg1"/>
                </a:solidFill>
              </a:rPr>
              <a:t>Video </a:t>
            </a:r>
            <a:r>
              <a:rPr lang="en-US" sz="1000" b="1" baseline="0" dirty="0" smtClean="0">
                <a:solidFill>
                  <a:schemeClr val="bg1"/>
                </a:solidFill>
              </a:rPr>
              <a:t>re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Das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dieser Präsentation</a:t>
            </a:r>
            <a:r>
              <a:rPr lang="de-DE" sz="10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verwendete Video wurde von </a:t>
            </a:r>
            <a:r>
              <a:rPr lang="de-DE" sz="1000" dirty="0"/>
              <a:t>F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otolia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bereitgestellt. Es ist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nicht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den kommerziellen Gebrauch freigegeben und darf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ausschließlich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Trainingszwecke genutzt werden. Sollten Sie eines oder mehrere dieser Bilder/Videos kommerziell nutzen wollen, folgen Sie bitte dem jeweiligen Link zur Bildagentur fotolia.de.</a:t>
            </a:r>
          </a:p>
          <a:p>
            <a:r>
              <a:rPr lang="de-DE" sz="1000" b="1" u="non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Copyright / Urheberangaben: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http://de.fotolia.com/id/29519762</a:t>
            </a:r>
            <a:r>
              <a:rPr lang="de-DE" sz="1000" u="none" strike="noStrik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Human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knee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diagnose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© CLIPAREA.com - Fotolia.com</a:t>
            </a:r>
            <a:endParaRPr lang="de-DE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841180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b="1" dirty="0" smtClean="0"/>
              <a:t>Abbildung links:</a:t>
            </a:r>
            <a:r>
              <a:rPr lang="de-DE" sz="1000" b="0" baseline="0" dirty="0" smtClean="0"/>
              <a:t> </a:t>
            </a:r>
            <a:r>
              <a:rPr lang="en-US" sz="1000" b="0" dirty="0" smtClean="0">
                <a:solidFill>
                  <a:schemeClr val="bg1"/>
                </a:solidFill>
              </a:rPr>
              <a:t>Copyright © 2006, Les </a:t>
            </a:r>
            <a:r>
              <a:rPr lang="en-US" sz="1000" b="0" dirty="0" err="1" smtClean="0">
                <a:solidFill>
                  <a:schemeClr val="bg1"/>
                </a:solidFill>
              </a:rPr>
              <a:t>Laboratoires</a:t>
            </a:r>
            <a:r>
              <a:rPr lang="en-US" sz="1000" b="0" dirty="0" smtClean="0">
                <a:solidFill>
                  <a:schemeClr val="bg1"/>
                </a:solidFill>
              </a:rPr>
              <a:t> </a:t>
            </a:r>
            <a:r>
              <a:rPr lang="en-US" sz="1000" b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dirty="0" smtClean="0">
                <a:solidFill>
                  <a:schemeClr val="bg1"/>
                </a:solidFill>
              </a:rPr>
              <a:t>, pictures were produced</a:t>
            </a:r>
            <a:r>
              <a:rPr lang="en-US" sz="1000" b="0" baseline="0" dirty="0" smtClean="0">
                <a:solidFill>
                  <a:schemeClr val="bg1"/>
                </a:solidFill>
              </a:rPr>
              <a:t> using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baseline="0" dirty="0" smtClean="0">
                <a:solidFill>
                  <a:schemeClr val="bg1"/>
                </a:solidFill>
              </a:rPr>
              <a:t> Medical Art</a:t>
            </a:r>
            <a:r>
              <a:rPr lang="en-US" sz="1000" b="0" dirty="0" smtClean="0">
                <a:solidFill>
                  <a:schemeClr val="bg1"/>
                </a:solidFill>
              </a:rPr>
              <a:t>,</a:t>
            </a:r>
            <a:r>
              <a:rPr lang="en-US" sz="1000" b="0" baseline="0" dirty="0" smtClean="0">
                <a:solidFill>
                  <a:schemeClr val="bg1"/>
                </a:solidFill>
              </a:rPr>
              <a:t> www.servier.com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baseline="0" dirty="0" err="1" smtClean="0">
                <a:solidFill>
                  <a:schemeClr val="bg1"/>
                </a:solidFill>
              </a:rPr>
              <a:t>Abbildungen</a:t>
            </a:r>
            <a:r>
              <a:rPr lang="en-US" sz="1000" b="1" baseline="0" dirty="0" smtClean="0">
                <a:solidFill>
                  <a:schemeClr val="bg1"/>
                </a:solidFill>
              </a:rPr>
              <a:t> </a:t>
            </a:r>
            <a:r>
              <a:rPr lang="en-US" sz="1000" b="1" baseline="0" dirty="0" err="1" smtClean="0">
                <a:solidFill>
                  <a:schemeClr val="bg1"/>
                </a:solidFill>
              </a:rPr>
              <a:t>rechts</a:t>
            </a:r>
            <a:r>
              <a:rPr lang="en-US" sz="1000" b="1" baseline="0" dirty="0" smtClean="0">
                <a:solidFill>
                  <a:schemeClr val="bg1"/>
                </a:solidFill>
              </a:rPr>
              <a:t>: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aus</a:t>
            </a:r>
            <a:r>
              <a:rPr lang="en-US" sz="1000" b="0" baseline="0" dirty="0" smtClean="0">
                <a:solidFill>
                  <a:schemeClr val="bg1"/>
                </a:solidFill>
              </a:rPr>
              <a:t> der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linken</a:t>
            </a:r>
            <a:r>
              <a:rPr lang="en-US" sz="1000" b="0" baseline="0" dirty="0" smtClean="0">
                <a:solidFill>
                  <a:schemeClr val="bg1"/>
                </a:solidFill>
              </a:rPr>
              <a:t>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Abbildung</a:t>
            </a:r>
            <a:r>
              <a:rPr lang="en-US" sz="1000" b="0" baseline="0" dirty="0" smtClean="0">
                <a:solidFill>
                  <a:schemeClr val="bg1"/>
                </a:solidFill>
              </a:rPr>
              <a:t>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erstellt</a:t>
            </a:r>
            <a:endParaRPr lang="en-US" sz="1000" b="0" baseline="0" dirty="0" smtClean="0">
              <a:solidFill>
                <a:schemeClr val="bg1"/>
              </a:solidFill>
            </a:endParaRPr>
          </a:p>
          <a:p>
            <a:r>
              <a:rPr lang="en-US" sz="1000" b="1" baseline="0" dirty="0" smtClean="0">
                <a:solidFill>
                  <a:schemeClr val="bg1"/>
                </a:solidFill>
              </a:rPr>
              <a:t>Video </a:t>
            </a:r>
            <a:r>
              <a:rPr lang="en-US" sz="1000" b="1" baseline="0" dirty="0" err="1" smtClean="0">
                <a:solidFill>
                  <a:schemeClr val="bg1"/>
                </a:solidFill>
              </a:rPr>
              <a:t>recht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Das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dieser Präsentation</a:t>
            </a:r>
            <a:r>
              <a:rPr lang="de-DE" sz="10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verwendete Video wurde von </a:t>
            </a:r>
            <a:r>
              <a:rPr lang="de-DE" sz="1000" dirty="0"/>
              <a:t>F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otolia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bereitgestellt. Es ist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nicht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den kommerziellen Gebrauch freigegeben und darf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ausschließlich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Trainingszwecke genutzt werden. Sollten Sie eines oder mehrere dieser Bilder/Videos kommerziell nutzen wollen, folgen Sie bitte dem jeweiligen Link zur Bildagentur fotolia.de.</a:t>
            </a:r>
          </a:p>
          <a:p>
            <a:r>
              <a:rPr lang="de-DE" sz="1000" b="1" u="non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Copyright / Urheberangaben: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http://de.fotolia.com/id/29519762</a:t>
            </a:r>
            <a:r>
              <a:rPr lang="de-DE" sz="1000" u="none" strike="noStrik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Human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knee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diagnose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© CLIPAREA.com - Fotolia.com</a:t>
            </a:r>
            <a:endParaRPr lang="de-DE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841180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b="1" dirty="0" smtClean="0"/>
              <a:t>Abbildung links:</a:t>
            </a:r>
            <a:r>
              <a:rPr lang="de-DE" sz="1000" b="0" baseline="0" dirty="0" smtClean="0"/>
              <a:t> </a:t>
            </a:r>
            <a:r>
              <a:rPr lang="en-US" sz="1000" b="0" dirty="0" smtClean="0">
                <a:solidFill>
                  <a:schemeClr val="bg1"/>
                </a:solidFill>
              </a:rPr>
              <a:t>Copyright © 2006, Les </a:t>
            </a:r>
            <a:r>
              <a:rPr lang="en-US" sz="1000" b="0" dirty="0" err="1" smtClean="0">
                <a:solidFill>
                  <a:schemeClr val="bg1"/>
                </a:solidFill>
              </a:rPr>
              <a:t>Laboratoires</a:t>
            </a:r>
            <a:r>
              <a:rPr lang="en-US" sz="1000" b="0" dirty="0" smtClean="0">
                <a:solidFill>
                  <a:schemeClr val="bg1"/>
                </a:solidFill>
              </a:rPr>
              <a:t> </a:t>
            </a:r>
            <a:r>
              <a:rPr lang="en-US" sz="1000" b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dirty="0" smtClean="0">
                <a:solidFill>
                  <a:schemeClr val="bg1"/>
                </a:solidFill>
              </a:rPr>
              <a:t>, pictures were produced</a:t>
            </a:r>
            <a:r>
              <a:rPr lang="en-US" sz="1000" b="0" baseline="0" dirty="0" smtClean="0">
                <a:solidFill>
                  <a:schemeClr val="bg1"/>
                </a:solidFill>
              </a:rPr>
              <a:t> using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Servier</a:t>
            </a:r>
            <a:r>
              <a:rPr lang="en-US" sz="1000" b="0" baseline="0" dirty="0" smtClean="0">
                <a:solidFill>
                  <a:schemeClr val="bg1"/>
                </a:solidFill>
              </a:rPr>
              <a:t> Medical Art</a:t>
            </a:r>
            <a:r>
              <a:rPr lang="en-US" sz="1000" b="0" dirty="0" smtClean="0">
                <a:solidFill>
                  <a:schemeClr val="bg1"/>
                </a:solidFill>
              </a:rPr>
              <a:t>,</a:t>
            </a:r>
            <a:r>
              <a:rPr lang="en-US" sz="1000" b="0" baseline="0" dirty="0" smtClean="0">
                <a:solidFill>
                  <a:schemeClr val="bg1"/>
                </a:solidFill>
              </a:rPr>
              <a:t> www.servier.com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baseline="0" dirty="0" err="1" smtClean="0">
                <a:solidFill>
                  <a:schemeClr val="bg1"/>
                </a:solidFill>
              </a:rPr>
              <a:t>Abbildungen</a:t>
            </a:r>
            <a:r>
              <a:rPr lang="en-US" sz="1000" b="1" baseline="0" dirty="0" smtClean="0">
                <a:solidFill>
                  <a:schemeClr val="bg1"/>
                </a:solidFill>
              </a:rPr>
              <a:t> </a:t>
            </a:r>
            <a:r>
              <a:rPr lang="en-US" sz="1000" b="1" baseline="0" dirty="0" err="1" smtClean="0">
                <a:solidFill>
                  <a:schemeClr val="bg1"/>
                </a:solidFill>
              </a:rPr>
              <a:t>rechts</a:t>
            </a:r>
            <a:r>
              <a:rPr lang="en-US" sz="1000" b="1" baseline="0" dirty="0" smtClean="0">
                <a:solidFill>
                  <a:schemeClr val="bg1"/>
                </a:solidFill>
              </a:rPr>
              <a:t>: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aus</a:t>
            </a:r>
            <a:r>
              <a:rPr lang="en-US" sz="1000" b="0" baseline="0" dirty="0" smtClean="0">
                <a:solidFill>
                  <a:schemeClr val="bg1"/>
                </a:solidFill>
              </a:rPr>
              <a:t> der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linken</a:t>
            </a:r>
            <a:r>
              <a:rPr lang="en-US" sz="1000" b="0" baseline="0" dirty="0" smtClean="0">
                <a:solidFill>
                  <a:schemeClr val="bg1"/>
                </a:solidFill>
              </a:rPr>
              <a:t>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Abbildung</a:t>
            </a:r>
            <a:r>
              <a:rPr lang="en-US" sz="1000" b="0" baseline="0" dirty="0" smtClean="0">
                <a:solidFill>
                  <a:schemeClr val="bg1"/>
                </a:solidFill>
              </a:rPr>
              <a:t> </a:t>
            </a:r>
            <a:r>
              <a:rPr lang="en-US" sz="1000" b="0" baseline="0" dirty="0" err="1" smtClean="0">
                <a:solidFill>
                  <a:schemeClr val="bg1"/>
                </a:solidFill>
              </a:rPr>
              <a:t>erstellt</a:t>
            </a:r>
            <a:endParaRPr lang="en-US" sz="1000" b="0" baseline="0" dirty="0" smtClean="0">
              <a:solidFill>
                <a:schemeClr val="bg1"/>
              </a:solidFill>
            </a:endParaRPr>
          </a:p>
          <a:p>
            <a:r>
              <a:rPr lang="en-US" sz="1000" b="1" baseline="0" dirty="0" smtClean="0">
                <a:solidFill>
                  <a:schemeClr val="bg1"/>
                </a:solidFill>
              </a:rPr>
              <a:t>Video </a:t>
            </a:r>
            <a:r>
              <a:rPr lang="en-US" sz="1000" b="1" baseline="0" dirty="0" err="1" smtClean="0">
                <a:solidFill>
                  <a:schemeClr val="bg1"/>
                </a:solidFill>
              </a:rPr>
              <a:t>rech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Das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dieser Präsentation</a:t>
            </a:r>
            <a:r>
              <a:rPr lang="de-DE" sz="10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verwendete Video wurde von </a:t>
            </a:r>
            <a:r>
              <a:rPr lang="de-DE" sz="1000" dirty="0"/>
              <a:t>F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otolia 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bereitgestellt. Es ist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nicht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den kommerziellen Gebrauch freigegeben und darf </a:t>
            </a:r>
            <a:r>
              <a:rPr lang="de-DE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ausschließlich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für Trainingszwecke genutzt werden. Sollten Sie eines oder mehrere dieser Bilder/Videos kommerziell nutzen wollen, folgen Sie bitte dem jeweiligen Link zur Bildagentur fotolia.de.</a:t>
            </a:r>
          </a:p>
          <a:p>
            <a:r>
              <a:rPr lang="de-DE" sz="1000" b="1" u="non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Copyright / Urheberangaben:</a:t>
            </a:r>
            <a:r>
              <a:rPr lang="de-DE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http://de.fotolia.com/id/29519762</a:t>
            </a:r>
            <a:r>
              <a:rPr lang="de-DE" sz="1000" u="none" strike="noStrik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Human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knee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de-DE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diagnose</a:t>
            </a:r>
            <a:r>
              <a:rPr lang="de-DE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© CLIPAREA.com - Fotolia.com</a:t>
            </a:r>
            <a:endParaRPr lang="de-DE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50CD3D-2DCB-4A16-A3A5-86D02E877462}" type="slidenum">
              <a:rPr lang="de-DE" smtClean="0"/>
              <a:t>8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841180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/>
          <p:cNvGrpSpPr>
            <a:grpSpLocks noChangeAspect="1"/>
          </p:cNvGrpSpPr>
          <p:nvPr userDrawn="1"/>
        </p:nvGrpSpPr>
        <p:grpSpPr>
          <a:xfrm>
            <a:off x="3238055" y="971044"/>
            <a:ext cx="2667372" cy="1382400"/>
            <a:chOff x="10449303" y="-1540268"/>
            <a:chExt cx="3334213" cy="1728000"/>
          </a:xfrm>
        </p:grpSpPr>
        <p:pic>
          <p:nvPicPr>
            <p:cNvPr id="6" name="Grafik 5"/>
            <p:cNvPicPr>
              <a:picLocks noChangeAspect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0000" b="9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031801">
              <a:off x="11839516" y="-1125301"/>
              <a:ext cx="1944000" cy="97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" name="Grafik 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25296" b="100000" l="0" r="100000">
                          <a14:backgroundMark x1="17105" y1="83004" x2="17105" y2="83004"/>
                          <a14:backgroundMark x1="24211" y1="88933" x2="24211" y2="88933"/>
                          <a14:backgroundMark x1="30000" y1="91700" x2="30000" y2="91700"/>
                          <a14:backgroundMark x1="36842" y1="91304" x2="36842" y2="9130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97494">
              <a:off x="10449303" y="-1393563"/>
              <a:ext cx="2016224" cy="134238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" name="Grafik 8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540000">
              <a:off x="11252928" y="-1540268"/>
              <a:ext cx="1742010" cy="1728000"/>
            </a:xfrm>
            <a:prstGeom prst="rect">
              <a:avLst/>
            </a:prstGeom>
            <a:effectLst/>
          </p:spPr>
        </p:pic>
      </p:grpSp>
      <p:sp>
        <p:nvSpPr>
          <p:cNvPr id="7" name="Titel 6"/>
          <p:cNvSpPr>
            <a:spLocks noGrp="1"/>
          </p:cNvSpPr>
          <p:nvPr>
            <p:ph type="title"/>
          </p:nvPr>
        </p:nvSpPr>
        <p:spPr>
          <a:xfrm>
            <a:off x="-36512" y="3001516"/>
            <a:ext cx="9216000" cy="1080120"/>
          </a:xfr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/>
          <a:lstStyle>
            <a:lvl1pPr algn="ctr">
              <a:defRPr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r>
              <a:rPr lang="de-DE" smtClean="0"/>
              <a:t>Titelmasterformat durch Klicken bearbeiten</a:t>
            </a:r>
            <a:endParaRPr lang="de-DE" dirty="0"/>
          </a:p>
        </p:txBody>
      </p:sp>
      <p:sp>
        <p:nvSpPr>
          <p:cNvPr id="21" name="Untertitel 2"/>
          <p:cNvSpPr>
            <a:spLocks noGrp="1"/>
          </p:cNvSpPr>
          <p:nvPr>
            <p:ph type="subTitle" idx="1"/>
          </p:nvPr>
        </p:nvSpPr>
        <p:spPr>
          <a:xfrm>
            <a:off x="468313" y="4441825"/>
            <a:ext cx="8207375" cy="468000"/>
          </a:xfrm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41991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Inhaltsplatzhalter"/>
          <p:cNvSpPr>
            <a:spLocks noGrp="1"/>
          </p:cNvSpPr>
          <p:nvPr>
            <p:ph sz="quarter" idx="13"/>
          </p:nvPr>
        </p:nvSpPr>
        <p:spPr>
          <a:xfrm>
            <a:off x="468313" y="1345290"/>
            <a:ext cx="8207375" cy="3816000"/>
          </a:xfrm>
        </p:spPr>
        <p:txBody>
          <a:bodyPr vert="horz" lIns="72000" tIns="36000" rIns="72000" bIns="36000" rtlCol="0">
            <a:noAutofit/>
          </a:bodyPr>
          <a:lstStyle>
            <a:lvl1pPr>
              <a:defRPr lang="de-DE" smtClean="0"/>
            </a:lvl1pPr>
            <a:lvl2pPr>
              <a:defRPr lang="de-DE" smtClean="0"/>
            </a:lvl2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</p:txBody>
      </p:sp>
      <p:sp>
        <p:nvSpPr>
          <p:cNvPr id="12" name="Datumsplatzhalter 11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15"/>
          </p:nvPr>
        </p:nvSpPr>
        <p:spPr>
          <a:xfrm>
            <a:off x="2627744" y="5261168"/>
            <a:ext cx="3888472" cy="332636"/>
          </a:xfrm>
        </p:spPr>
        <p:txBody>
          <a:bodyPr/>
          <a:lstStyle/>
          <a:p>
            <a:endParaRPr lang="de-DE" dirty="0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E676FFA7-9E00-4860-9855-164919AB3FA7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97142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chnitts-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Weiß"/>
          <p:cNvSpPr/>
          <p:nvPr userDrawn="1"/>
        </p:nvSpPr>
        <p:spPr>
          <a:xfrm>
            <a:off x="0" y="0"/>
            <a:ext cx="9144000" cy="5715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 useBgFill="1">
        <p:nvSpPr>
          <p:cNvPr id="6" name="Kopfgrafik"/>
          <p:cNvSpPr/>
          <p:nvPr userDrawn="1"/>
        </p:nvSpPr>
        <p:spPr>
          <a:xfrm>
            <a:off x="0" y="0"/>
            <a:ext cx="9144000" cy="1561356"/>
          </a:xfrm>
          <a:custGeom>
            <a:avLst/>
            <a:gdLst/>
            <a:ahLst/>
            <a:cxnLst/>
            <a:rect l="l" t="t" r="r" b="b"/>
            <a:pathLst>
              <a:path w="9144000" h="1561356">
                <a:moveTo>
                  <a:pt x="0" y="0"/>
                </a:moveTo>
                <a:lnTo>
                  <a:pt x="9144000" y="0"/>
                </a:lnTo>
                <a:lnTo>
                  <a:pt x="9144000" y="1561356"/>
                </a:lnTo>
                <a:lnTo>
                  <a:pt x="9140877" y="1561356"/>
                </a:lnTo>
                <a:lnTo>
                  <a:pt x="9140877" y="1057300"/>
                </a:lnTo>
                <a:lnTo>
                  <a:pt x="468376" y="1057300"/>
                </a:lnTo>
                <a:cubicBezTo>
                  <a:pt x="218429" y="1057300"/>
                  <a:pt x="13908" y="1251786"/>
                  <a:pt x="0" y="1497820"/>
                </a:cubicBezTo>
                <a:close/>
              </a:path>
            </a:pathLst>
          </a:custGeom>
          <a:ln w="9525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3600000"/>
            </a:lightRig>
          </a:scene3d>
          <a:sp3d prstMaterial="plastic">
            <a:bevelT w="101600" h="1905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el"/>
          <p:cNvSpPr>
            <a:spLocks noGrp="1"/>
          </p:cNvSpPr>
          <p:nvPr>
            <p:ph type="title" hasCustomPrompt="1"/>
          </p:nvPr>
        </p:nvSpPr>
        <p:spPr>
          <a:xfrm>
            <a:off x="468313" y="3084992"/>
            <a:ext cx="8207372" cy="811367"/>
          </a:xfrm>
          <a:noFill/>
        </p:spPr>
        <p:txBody>
          <a:bodyPr vert="horz" wrap="square" lIns="72000" tIns="36000" rIns="72000" bIns="36000" rtlCol="0" anchor="ctr">
            <a:spAutoFit/>
            <a:scene3d>
              <a:camera prst="orthographicFront"/>
              <a:lightRig rig="threePt" dir="t"/>
            </a:scene3d>
            <a:sp3d extrusionH="57150">
              <a:bevelT w="50800" h="12700"/>
            </a:sp3d>
          </a:bodyPr>
          <a:lstStyle>
            <a:lvl1pPr algn="ctr">
              <a:defRPr lang="de-DE" sz="4800" b="1" dirty="0">
                <a:ln w="6350" cmpd="sng">
                  <a:noFill/>
                  <a:prstDash val="solid"/>
                </a:ln>
                <a:gradFill>
                  <a:gsLst>
                    <a:gs pos="0">
                      <a:schemeClr val="accent1">
                        <a:lumMod val="75000"/>
                      </a:schemeClr>
                    </a:gs>
                    <a:gs pos="12000">
                      <a:schemeClr val="accent1"/>
                    </a:gs>
                    <a:gs pos="37000">
                      <a:schemeClr val="accent1">
                        <a:lumMod val="20000"/>
                        <a:lumOff val="80000"/>
                      </a:schemeClr>
                    </a:gs>
                    <a:gs pos="6400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5400000"/>
                </a:gradFill>
                <a:effectLst>
                  <a:reflection blurRad="12700" stA="55000" endPos="64000" dist="50800" dir="5400000" sy="-100000" algn="bl" rotWithShape="0"/>
                </a:effectLst>
                <a:latin typeface="Arial Black" pitchFamily="34" charset="0"/>
                <a:ea typeface="+mn-ea"/>
                <a:cs typeface="+mn-cs"/>
              </a:defRPr>
            </a:lvl1pPr>
          </a:lstStyle>
          <a:p>
            <a:pPr marL="0" lvl="0" algn="ctr" defTabSz="914400"/>
            <a:r>
              <a:rPr lang="de-DE" dirty="0" smtClean="0"/>
              <a:t>Zwischenfolie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68202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Weiß"/>
          <p:cNvSpPr/>
          <p:nvPr userDrawn="1"/>
        </p:nvSpPr>
        <p:spPr>
          <a:xfrm>
            <a:off x="0" y="0"/>
            <a:ext cx="9144000" cy="5715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 useBgFill="1">
        <p:nvSpPr>
          <p:cNvPr id="11" name="Kopfgrafik"/>
          <p:cNvSpPr/>
          <p:nvPr userDrawn="1"/>
        </p:nvSpPr>
        <p:spPr>
          <a:xfrm>
            <a:off x="0" y="0"/>
            <a:ext cx="9144000" cy="1561356"/>
          </a:xfrm>
          <a:custGeom>
            <a:avLst/>
            <a:gdLst/>
            <a:ahLst/>
            <a:cxnLst/>
            <a:rect l="l" t="t" r="r" b="b"/>
            <a:pathLst>
              <a:path w="9144000" h="1561356">
                <a:moveTo>
                  <a:pt x="0" y="0"/>
                </a:moveTo>
                <a:lnTo>
                  <a:pt x="9144000" y="0"/>
                </a:lnTo>
                <a:lnTo>
                  <a:pt x="9144000" y="1561356"/>
                </a:lnTo>
                <a:lnTo>
                  <a:pt x="9140877" y="1561356"/>
                </a:lnTo>
                <a:lnTo>
                  <a:pt x="9140877" y="1057300"/>
                </a:lnTo>
                <a:lnTo>
                  <a:pt x="468376" y="1057300"/>
                </a:lnTo>
                <a:cubicBezTo>
                  <a:pt x="218429" y="1057300"/>
                  <a:pt x="13908" y="1251786"/>
                  <a:pt x="0" y="1497820"/>
                </a:cubicBezTo>
                <a:close/>
              </a:path>
            </a:pathLst>
          </a:custGeom>
          <a:ln w="9525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3600000"/>
            </a:lightRig>
          </a:scene3d>
          <a:sp3d prstMaterial="plastic">
            <a:bevelT w="101600" h="1905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Inhaltsplatzhalter rechts"/>
          <p:cNvSpPr>
            <a:spLocks noGrp="1"/>
          </p:cNvSpPr>
          <p:nvPr>
            <p:ph sz="half" idx="2"/>
          </p:nvPr>
        </p:nvSpPr>
        <p:spPr>
          <a:xfrm>
            <a:off x="4716000" y="1347138"/>
            <a:ext cx="3959688" cy="3814618"/>
          </a:xfrm>
          <a:prstGeom prst="rect">
            <a:avLst/>
          </a:prstGeom>
        </p:spPr>
        <p:txBody>
          <a:bodyPr vert="horz" lIns="72000" tIns="36000" rIns="72000" bIns="36000" rtlCol="0">
            <a:noAutofit/>
          </a:bodyPr>
          <a:lstStyle>
            <a:lvl1pPr>
              <a:defRPr lang="de-DE" smtClean="0"/>
            </a:lvl1pPr>
            <a:lvl2pPr>
              <a:defRPr lang="de-DE" smtClean="0"/>
            </a:lvl2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</p:txBody>
      </p:sp>
      <p:sp>
        <p:nvSpPr>
          <p:cNvPr id="3" name="Inhaltsplatzhalter links"/>
          <p:cNvSpPr>
            <a:spLocks noGrp="1"/>
          </p:cNvSpPr>
          <p:nvPr>
            <p:ph sz="half" idx="1"/>
          </p:nvPr>
        </p:nvSpPr>
        <p:spPr>
          <a:xfrm>
            <a:off x="457200" y="1347138"/>
            <a:ext cx="3959688" cy="3814618"/>
          </a:xfrm>
          <a:prstGeom prst="rect">
            <a:avLst/>
          </a:prstGeom>
        </p:spPr>
        <p:txBody>
          <a:bodyPr vert="horz" lIns="72000" tIns="36000" rIns="72000" bIns="36000" rtlCol="0">
            <a:noAutofit/>
          </a:bodyPr>
          <a:lstStyle>
            <a:lvl1pPr>
              <a:defRPr lang="de-DE" smtClean="0"/>
            </a:lvl1pPr>
            <a:lvl2pPr>
              <a:defRPr lang="de-DE" smtClean="0"/>
            </a:lvl2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</p:txBody>
      </p:sp>
      <p:sp>
        <p:nvSpPr>
          <p:cNvPr id="13" name="Datumsplatzhalter 1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smtClean="0"/>
              <a:t>30.12.2011</a:t>
            </a:r>
            <a:endParaRPr lang="de-DE"/>
          </a:p>
        </p:txBody>
      </p:sp>
      <p:sp>
        <p:nvSpPr>
          <p:cNvPr id="14" name="Fußzeilenplatzhalt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 smtClean="0"/>
              <a:t>PowerPoint 2010 - Das Ideenbuch für Bilder, Sound und Video</a:t>
            </a:r>
            <a:endParaRPr lang="de-DE" dirty="0"/>
          </a:p>
        </p:txBody>
      </p:sp>
      <p:sp>
        <p:nvSpPr>
          <p:cNvPr id="15" name="Foliennummernplatzhalt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76FFA7-9E00-4860-9855-164919AB3FA7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84810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eiß"/>
          <p:cNvSpPr/>
          <p:nvPr userDrawn="1"/>
        </p:nvSpPr>
        <p:spPr>
          <a:xfrm>
            <a:off x="0" y="0"/>
            <a:ext cx="9144000" cy="5715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 useBgFill="1">
        <p:nvSpPr>
          <p:cNvPr id="16" name="Kopfgrafik"/>
          <p:cNvSpPr/>
          <p:nvPr userDrawn="1"/>
        </p:nvSpPr>
        <p:spPr>
          <a:xfrm>
            <a:off x="0" y="0"/>
            <a:ext cx="9144000" cy="1561356"/>
          </a:xfrm>
          <a:custGeom>
            <a:avLst/>
            <a:gdLst/>
            <a:ahLst/>
            <a:cxnLst/>
            <a:rect l="l" t="t" r="r" b="b"/>
            <a:pathLst>
              <a:path w="9144000" h="1561356">
                <a:moveTo>
                  <a:pt x="0" y="0"/>
                </a:moveTo>
                <a:lnTo>
                  <a:pt x="9144000" y="0"/>
                </a:lnTo>
                <a:lnTo>
                  <a:pt x="9144000" y="1561356"/>
                </a:lnTo>
                <a:lnTo>
                  <a:pt x="9140877" y="1561356"/>
                </a:lnTo>
                <a:lnTo>
                  <a:pt x="9140877" y="1057300"/>
                </a:lnTo>
                <a:lnTo>
                  <a:pt x="468376" y="1057300"/>
                </a:lnTo>
                <a:cubicBezTo>
                  <a:pt x="218429" y="1057300"/>
                  <a:pt x="13908" y="1251786"/>
                  <a:pt x="0" y="1497820"/>
                </a:cubicBezTo>
                <a:close/>
              </a:path>
            </a:pathLst>
          </a:custGeom>
          <a:ln w="9525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3600000"/>
            </a:lightRig>
          </a:scene3d>
          <a:sp3d prstMaterial="plastic">
            <a:bevelT w="101600" h="1905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Foliennummernplatzhalter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E676FFA7-9E00-4860-9855-164919AB3FA7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Fußzeilenplatzhalter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 smtClean="0"/>
              <a:t>PowerPoint 2010 - Das Ideenbuch für Bilder, Sound und Video</a:t>
            </a:r>
            <a:endParaRPr lang="de-DE" dirty="0"/>
          </a:p>
        </p:txBody>
      </p:sp>
      <p:sp>
        <p:nvSpPr>
          <p:cNvPr id="2" name="Datumsplatzhalter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r>
              <a:rPr lang="de-DE" smtClean="0"/>
              <a:t>30.12.2011</a:t>
            </a:r>
            <a:endParaRPr lang="de-DE"/>
          </a:p>
        </p:txBody>
      </p:sp>
      <p:sp>
        <p:nvSpPr>
          <p:cNvPr id="6" name="Inhaltsplatzhalter rechts"/>
          <p:cNvSpPr>
            <a:spLocks noGrp="1"/>
          </p:cNvSpPr>
          <p:nvPr>
            <p:ph sz="quarter" idx="4"/>
          </p:nvPr>
        </p:nvSpPr>
        <p:spPr>
          <a:xfrm>
            <a:off x="4716020" y="2065412"/>
            <a:ext cx="3959668" cy="3097138"/>
          </a:xfrm>
          <a:prstGeom prst="rect">
            <a:avLst/>
          </a:prstGeom>
        </p:spPr>
        <p:txBody>
          <a:bodyPr vert="horz" lIns="72000" tIns="36000" rIns="72000" bIns="36000" rtlCol="0">
            <a:noAutofit/>
          </a:bodyPr>
          <a:lstStyle>
            <a:lvl1pPr>
              <a:defRPr lang="de-DE" smtClean="0"/>
            </a:lvl1pPr>
            <a:lvl2pPr>
              <a:defRPr lang="de-DE" smtClean="0"/>
            </a:lvl2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</p:txBody>
      </p:sp>
      <p:sp>
        <p:nvSpPr>
          <p:cNvPr id="15" name="Textplatzhalter Überschrift rechts"/>
          <p:cNvSpPr>
            <a:spLocks noGrp="1"/>
          </p:cNvSpPr>
          <p:nvPr>
            <p:ph type="body" sz="quarter" idx="14"/>
          </p:nvPr>
        </p:nvSpPr>
        <p:spPr>
          <a:xfrm flipH="1">
            <a:off x="4716020" y="1344613"/>
            <a:ext cx="3959668" cy="504825"/>
          </a:xfrm>
          <a:prstGeom prst="round1Rect">
            <a:avLst>
              <a:gd name="adj" fmla="val 36547"/>
            </a:avLst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none"/>
        </p:style>
        <p:txBody>
          <a:bodyPr lIns="144000" rIns="144000" anchor="ctr" anchorCtr="0"/>
          <a:lstStyle>
            <a:lvl1pPr marL="3175" indent="0">
              <a:buFontTx/>
              <a:buNone/>
              <a:defRPr>
                <a:solidFill>
                  <a:schemeClr val="bg1"/>
                </a:solidFill>
              </a:defRPr>
            </a:lvl1pPr>
            <a:lvl2pPr marL="585216" indent="0">
              <a:buFontTx/>
              <a:buNone/>
              <a:defRPr/>
            </a:lvl2pPr>
            <a:lvl3pPr marL="905256" indent="0">
              <a:buFontTx/>
              <a:buNone/>
              <a:defRPr/>
            </a:lvl3pPr>
            <a:lvl4pPr marL="1170432" indent="0">
              <a:buFontTx/>
              <a:buNone/>
              <a:defRPr/>
            </a:lvl4pPr>
            <a:lvl5pPr marL="1362456" indent="0">
              <a:buFontTx/>
              <a:buNone/>
              <a:defRPr/>
            </a:lvl5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links"/>
          <p:cNvSpPr>
            <a:spLocks noGrp="1"/>
          </p:cNvSpPr>
          <p:nvPr>
            <p:ph sz="half" idx="2"/>
          </p:nvPr>
        </p:nvSpPr>
        <p:spPr>
          <a:xfrm>
            <a:off x="457200" y="2065412"/>
            <a:ext cx="3959118" cy="3097138"/>
          </a:xfrm>
          <a:prstGeom prst="rect">
            <a:avLst/>
          </a:prstGeom>
        </p:spPr>
        <p:txBody>
          <a:bodyPr vert="horz" lIns="72000" tIns="36000" rIns="72000" bIns="36000" rtlCol="0">
            <a:noAutofit/>
          </a:bodyPr>
          <a:lstStyle>
            <a:lvl1pPr>
              <a:defRPr lang="de-DE" smtClean="0"/>
            </a:lvl1pPr>
            <a:lvl2pPr>
              <a:defRPr lang="de-DE" smtClean="0"/>
            </a:lvl2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</p:txBody>
      </p:sp>
      <p:sp>
        <p:nvSpPr>
          <p:cNvPr id="14" name="Textplatzhalter Überschrift links"/>
          <p:cNvSpPr>
            <a:spLocks noGrp="1"/>
          </p:cNvSpPr>
          <p:nvPr>
            <p:ph type="body" sz="quarter" idx="13"/>
          </p:nvPr>
        </p:nvSpPr>
        <p:spPr>
          <a:xfrm flipH="1">
            <a:off x="468312" y="1344613"/>
            <a:ext cx="3958802" cy="504825"/>
          </a:xfrm>
          <a:prstGeom prst="round1Rect">
            <a:avLst>
              <a:gd name="adj" fmla="val 36547"/>
            </a:avLst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none"/>
        </p:style>
        <p:txBody>
          <a:bodyPr lIns="144000" rIns="144000" anchor="ctr" anchorCtr="0"/>
          <a:lstStyle>
            <a:lvl1pPr marL="3175" indent="0">
              <a:buFontTx/>
              <a:buNone/>
              <a:defRPr>
                <a:solidFill>
                  <a:schemeClr val="bg1"/>
                </a:solidFill>
              </a:defRPr>
            </a:lvl1pPr>
            <a:lvl2pPr marL="585216" indent="0">
              <a:buFontTx/>
              <a:buNone/>
              <a:defRPr/>
            </a:lvl2pPr>
            <a:lvl3pPr marL="905256" indent="0">
              <a:buFontTx/>
              <a:buNone/>
              <a:defRPr/>
            </a:lvl3pPr>
            <a:lvl4pPr marL="1170432" indent="0">
              <a:buFontTx/>
              <a:buNone/>
              <a:defRPr/>
            </a:lvl4pPr>
            <a:lvl5pPr marL="1362456" indent="0">
              <a:buFontTx/>
              <a:buNone/>
              <a:defRPr/>
            </a:lvl5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39858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liennummernplatzhalt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76FFA7-9E00-4860-9855-164919AB3FA7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8" name="Fußzeilenplatzhal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 smtClean="0"/>
              <a:t>PowerPoint 2010 - Das Ideenbuch für Bilder, Sound und Video</a:t>
            </a:r>
            <a:endParaRPr lang="de-DE" dirty="0"/>
          </a:p>
        </p:txBody>
      </p:sp>
      <p:sp>
        <p:nvSpPr>
          <p:cNvPr id="6" name="Datumsplatzhalter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smtClean="0"/>
              <a:t>30.12.2011</a:t>
            </a:r>
            <a:endParaRPr lang="de-DE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 ohne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2307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_weiss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80090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oliennummernplatzhalter"/>
          <p:cNvSpPr>
            <a:spLocks noGrp="1"/>
          </p:cNvSpPr>
          <p:nvPr>
            <p:ph type="sldNum" sz="quarter" idx="4"/>
          </p:nvPr>
        </p:nvSpPr>
        <p:spPr>
          <a:xfrm>
            <a:off x="7914570" y="5289533"/>
            <a:ext cx="761118" cy="304271"/>
          </a:xfrm>
          <a:prstGeom prst="rect">
            <a:avLst/>
          </a:prstGeom>
        </p:spPr>
        <p:txBody>
          <a:bodyPr vert="horz" lIns="72000" tIns="36000" rIns="72000" bIns="36000" anchor="b"/>
          <a:lstStyle>
            <a:lvl1pPr algn="r" eaLnBrk="1" latinLnBrk="0" hangingPunct="1">
              <a:defRPr kumimoji="0" sz="11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E676FFA7-9E00-4860-9855-164919AB3FA7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Fußzeilenplatzhalter"/>
          <p:cNvSpPr>
            <a:spLocks noGrp="1"/>
          </p:cNvSpPr>
          <p:nvPr>
            <p:ph type="ftr" sz="quarter" idx="3"/>
          </p:nvPr>
        </p:nvSpPr>
        <p:spPr>
          <a:xfrm>
            <a:off x="2627784" y="5261168"/>
            <a:ext cx="3888472" cy="332636"/>
          </a:xfrm>
          <a:prstGeom prst="rect">
            <a:avLst/>
          </a:prstGeom>
        </p:spPr>
        <p:txBody>
          <a:bodyPr vert="horz" lIns="72000" tIns="36000" rIns="72000" bIns="36000" anchor="b"/>
          <a:lstStyle>
            <a:lvl1pPr algn="ctr" eaLnBrk="1" latinLnBrk="0" hangingPunct="1">
              <a:defRPr kumimoji="0" sz="11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14" name="Datumsplatzhalter"/>
          <p:cNvSpPr>
            <a:spLocks noGrp="1"/>
          </p:cNvSpPr>
          <p:nvPr>
            <p:ph type="dt" sz="half" idx="2"/>
          </p:nvPr>
        </p:nvSpPr>
        <p:spPr>
          <a:xfrm>
            <a:off x="467430" y="5289533"/>
            <a:ext cx="2087408" cy="304271"/>
          </a:xfrm>
          <a:prstGeom prst="rect">
            <a:avLst/>
          </a:prstGeom>
        </p:spPr>
        <p:txBody>
          <a:bodyPr vert="horz" lIns="72000" tIns="36000" rIns="72000" bIns="36000" anchor="b"/>
          <a:lstStyle>
            <a:lvl1pPr algn="l" eaLnBrk="1" latinLnBrk="0" hangingPunct="1">
              <a:defRPr kumimoji="0" sz="11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2" name="Textplatzhalter 1"/>
          <p:cNvSpPr>
            <a:spLocks noGrp="1"/>
          </p:cNvSpPr>
          <p:nvPr>
            <p:ph type="body" idx="1"/>
          </p:nvPr>
        </p:nvSpPr>
        <p:spPr>
          <a:xfrm>
            <a:off x="467688" y="1345810"/>
            <a:ext cx="8208000" cy="3816740"/>
          </a:xfrm>
          <a:prstGeom prst="rect">
            <a:avLst/>
          </a:prstGeom>
        </p:spPr>
        <p:txBody>
          <a:bodyPr vert="horz" lIns="72000" tIns="36000" rIns="72000" bIns="36000" rtlCol="0">
            <a:noAutofit/>
          </a:bodyPr>
          <a:lstStyle/>
          <a:p>
            <a:pPr lvl="0"/>
            <a:r>
              <a:rPr lang="de-DE" dirty="0" smtClean="0"/>
              <a:t>Textmasterformat bearbeiten</a:t>
            </a:r>
          </a:p>
          <a:p>
            <a:pPr lvl="1"/>
            <a:r>
              <a:rPr lang="de-DE" dirty="0" smtClean="0"/>
              <a:t>Zweite Ebene</a:t>
            </a:r>
          </a:p>
        </p:txBody>
      </p:sp>
      <p:sp>
        <p:nvSpPr>
          <p:cNvPr id="22" name="Titelplatzhalter 1"/>
          <p:cNvSpPr>
            <a:spLocks noGrp="1"/>
          </p:cNvSpPr>
          <p:nvPr>
            <p:ph type="title"/>
          </p:nvPr>
        </p:nvSpPr>
        <p:spPr>
          <a:xfrm>
            <a:off x="468570" y="120651"/>
            <a:ext cx="8208000" cy="865188"/>
          </a:xfrm>
          <a:prstGeom prst="rect">
            <a:avLst/>
          </a:prstGeom>
        </p:spPr>
        <p:txBody>
          <a:bodyPr vert="horz" lIns="72000" tIns="36000" rIns="72000" bIns="36000" rtlCol="0" anchor="ctr">
            <a:noAutofit/>
          </a:bodyPr>
          <a:lstStyle/>
          <a:p>
            <a:pPr lvl="0" algn="l" defTabSz="914400"/>
            <a:r>
              <a:rPr kumimoji="0" lang="de-DE" dirty="0" smtClean="0"/>
              <a:t>Titelmasterformat durch Klicken bearbeiten</a:t>
            </a:r>
            <a:endParaRPr kumimoji="0"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73" r:id="rId2"/>
    <p:sldLayoutId id="2147483675" r:id="rId3"/>
    <p:sldLayoutId id="2147483676" r:id="rId4"/>
    <p:sldLayoutId id="2147483677" r:id="rId5"/>
    <p:sldLayoutId id="2147483679" r:id="rId6"/>
    <p:sldLayoutId id="2147483681" r:id="rId7"/>
    <p:sldLayoutId id="2147483684" r:id="rId8"/>
  </p:sldLayoutIdLst>
  <p:timing>
    <p:tnLst>
      <p:par>
        <p:cTn id="1" dur="indefinite" restart="never" nodeType="tmRoot"/>
      </p:par>
    </p:tnLst>
  </p:timing>
  <p:hf hdr="0"/>
  <p:txStyles>
    <p:titleStyle>
      <a:lvl1pPr algn="l" rtl="0" eaLnBrk="1" latinLnBrk="0" hangingPunct="1">
        <a:spcBef>
          <a:spcPct val="0"/>
        </a:spcBef>
        <a:buNone/>
        <a:defRPr kumimoji="0" lang="en-US" sz="3000" b="1" kern="1200" cap="none" baseline="0" dirty="0">
          <a:ln w="6350">
            <a:noFill/>
          </a:ln>
          <a:solidFill>
            <a:schemeClr val="bg1"/>
          </a:solidFill>
          <a:effectLst/>
          <a:latin typeface="+mj-lt"/>
          <a:ea typeface="+mj-ea"/>
          <a:cs typeface="+mj-cs"/>
        </a:defRPr>
      </a:lvl1pPr>
    </p:titleStyle>
    <p:bodyStyle>
      <a:lvl1pPr marL="216000" indent="-216000" algn="l" rtl="0" eaLnBrk="1" latinLnBrk="0" hangingPunct="1">
        <a:spcBef>
          <a:spcPts val="1000"/>
        </a:spcBef>
        <a:buClr>
          <a:schemeClr val="accent1">
            <a:lumMod val="50000"/>
          </a:schemeClr>
        </a:buClr>
        <a:buSzPct val="100000"/>
        <a:buFont typeface="Wingdings" pitchFamily="2" charset="2"/>
        <a:buChar char="§"/>
        <a:defRPr kumimoji="0" lang="de-DE" sz="2200" kern="1200" smtClean="0">
          <a:solidFill>
            <a:schemeClr val="tx1"/>
          </a:solidFill>
          <a:latin typeface="+mn-lt"/>
          <a:ea typeface="+mn-ea"/>
          <a:cs typeface="+mn-cs"/>
        </a:defRPr>
      </a:lvl1pPr>
      <a:lvl2pPr marL="432000" indent="-216000" algn="l" rtl="0" eaLnBrk="1" latinLnBrk="0" hangingPunct="1">
        <a:spcBef>
          <a:spcPts val="400"/>
        </a:spcBef>
        <a:buClrTx/>
        <a:buSzPct val="80000"/>
        <a:buFont typeface="Symbol" pitchFamily="18" charset="2"/>
        <a:buChar char="-"/>
        <a:defRPr kumimoji="0" lang="de-DE" sz="2000" kern="1200" smtClean="0">
          <a:solidFill>
            <a:schemeClr val="tx1"/>
          </a:solidFill>
          <a:latin typeface="+mn-lt"/>
          <a:ea typeface="+mn-ea"/>
          <a:cs typeface="+mn-cs"/>
        </a:defRPr>
      </a:lvl2pPr>
      <a:lvl3pPr marL="1133856" indent="-228600" algn="l" rtl="0" eaLnBrk="1" latinLnBrk="0" hangingPunct="1">
        <a:spcBef>
          <a:spcPct val="20000"/>
        </a:spcBef>
        <a:buClr>
          <a:schemeClr val="tx1"/>
        </a:buClr>
        <a:buSzPct val="95000"/>
        <a:buFont typeface="Wingdings"/>
        <a:buChar char=""/>
        <a:defRPr kumimoji="0" lang="de-DE" sz="1800" kern="1200" smtClean="0">
          <a:solidFill>
            <a:schemeClr val="tx1"/>
          </a:solidFill>
          <a:latin typeface="+mn-lt"/>
          <a:ea typeface="+mn-ea"/>
          <a:cs typeface="+mn-cs"/>
        </a:defRPr>
      </a:lvl3pPr>
      <a:lvl4pPr marL="1353312" indent="-182880" algn="l" rtl="0" eaLnBrk="1" latinLnBrk="0" hangingPunct="1">
        <a:spcBef>
          <a:spcPct val="20000"/>
        </a:spcBef>
        <a:buClr>
          <a:schemeClr val="tx1"/>
        </a:buClr>
        <a:buSzPct val="100000"/>
        <a:buFont typeface="Wingdings 3"/>
        <a:buChar char=""/>
        <a:defRPr kumimoji="0" lang="de-DE" sz="1600" kern="1200" smtClean="0">
          <a:solidFill>
            <a:schemeClr val="tx1"/>
          </a:solidFill>
          <a:latin typeface="+mn-lt"/>
          <a:ea typeface="+mn-ea"/>
          <a:cs typeface="+mn-cs"/>
        </a:defRPr>
      </a:lvl4pPr>
      <a:lvl5pPr marL="154533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"/>
        <a:defRPr kumimoji="0" lang="en-US"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64792" indent="-182880" algn="l" rtl="0" eaLnBrk="1" latinLnBrk="0" hangingPunct="1">
        <a:spcBef>
          <a:spcPct val="20000"/>
        </a:spcBef>
        <a:buClr>
          <a:schemeClr val="tx1"/>
        </a:buClr>
        <a:buFont typeface="Wingdings 3"/>
        <a:buChar char="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65960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67128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6829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5.png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5.png"/><Relationship Id="rId12" Type="http://schemas.openxmlformats.org/officeDocument/2006/relationships/image" Target="../media/image13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8.png"/><Relationship Id="rId11" Type="http://schemas.openxmlformats.org/officeDocument/2006/relationships/image" Target="../media/image12.png"/><Relationship Id="rId5" Type="http://schemas.openxmlformats.org/officeDocument/2006/relationships/image" Target="../media/image7.png"/><Relationship Id="rId10" Type="http://schemas.openxmlformats.org/officeDocument/2006/relationships/image" Target="../media/image11.png"/><Relationship Id="rId4" Type="http://schemas.openxmlformats.org/officeDocument/2006/relationships/notesSlide" Target="../notesSlides/notesSlide7.xml"/><Relationship Id="rId9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5.png"/><Relationship Id="rId12" Type="http://schemas.openxmlformats.org/officeDocument/2006/relationships/image" Target="../media/image13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8.png"/><Relationship Id="rId11" Type="http://schemas.openxmlformats.org/officeDocument/2006/relationships/image" Target="../media/image12.png"/><Relationship Id="rId5" Type="http://schemas.openxmlformats.org/officeDocument/2006/relationships/image" Target="../media/image14.png"/><Relationship Id="rId10" Type="http://schemas.openxmlformats.org/officeDocument/2006/relationships/image" Target="../media/image11.png"/><Relationship Id="rId4" Type="http://schemas.openxmlformats.org/officeDocument/2006/relationships/notesSlide" Target="../notesSlides/notesSlide8.xml"/><Relationship Id="rId9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0" y="3001516"/>
            <a:ext cx="9144000" cy="1080120"/>
          </a:xfrm>
        </p:spPr>
        <p:txBody>
          <a:bodyPr/>
          <a:lstStyle/>
          <a:p>
            <a:r>
              <a:rPr lang="de-DE" dirty="0" smtClean="0"/>
              <a:t>Kapitel </a:t>
            </a:r>
            <a:r>
              <a:rPr lang="de-DE" dirty="0" smtClean="0"/>
              <a:t>10 – medizinische </a:t>
            </a:r>
            <a:r>
              <a:rPr lang="de-DE" dirty="0" smtClean="0"/>
              <a:t>Details </a:t>
            </a:r>
            <a:br>
              <a:rPr lang="de-DE" dirty="0" smtClean="0"/>
            </a:br>
            <a:r>
              <a:rPr lang="de-DE" dirty="0" smtClean="0"/>
              <a:t>mit Videos veranschaulichen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DE" sz="1400" dirty="0" smtClean="0">
                <a:solidFill>
                  <a:schemeClr val="bg1">
                    <a:lumMod val="50000"/>
                  </a:schemeClr>
                </a:solidFill>
              </a:rPr>
              <a:t>(Anmerkung: Nur die Knie werden derzeit im Video gezeigt)</a:t>
            </a:r>
            <a:endParaRPr lang="de-DE" sz="14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898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68313" y="3115769"/>
            <a:ext cx="8207372" cy="749812"/>
          </a:xfrm>
        </p:spPr>
        <p:txBody>
          <a:bodyPr/>
          <a:lstStyle/>
          <a:p>
            <a:r>
              <a:rPr lang="de-DE" sz="4400" dirty="0"/>
              <a:t>Gelenke im Röntgenbild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2150668" y="4762440"/>
            <a:ext cx="48426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– Selbstablaufende Version mit Einzelfolien –</a:t>
            </a:r>
          </a:p>
        </p:txBody>
      </p:sp>
    </p:spTree>
    <p:extLst>
      <p:ext uri="{BB962C8B-B14F-4D97-AF65-F5344CB8AC3E}">
        <p14:creationId xmlns:p14="http://schemas.microsoft.com/office/powerpoint/2010/main" val="3278677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Silhouette"/>
          <p:cNvGrpSpPr/>
          <p:nvPr/>
        </p:nvGrpSpPr>
        <p:grpSpPr>
          <a:xfrm>
            <a:off x="195701" y="472588"/>
            <a:ext cx="3387725" cy="4979988"/>
            <a:chOff x="195701" y="472588"/>
            <a:chExt cx="3387725" cy="4979988"/>
          </a:xfrm>
        </p:grpSpPr>
        <p:sp>
          <p:nvSpPr>
            <p:cNvPr id="1286" name="Silhouette Füllfarbe"/>
            <p:cNvSpPr>
              <a:spLocks/>
            </p:cNvSpPr>
            <p:nvPr/>
          </p:nvSpPr>
          <p:spPr bwMode="auto">
            <a:xfrm>
              <a:off x="195701" y="475763"/>
              <a:ext cx="3387725" cy="4976813"/>
            </a:xfrm>
            <a:custGeom>
              <a:avLst/>
              <a:gdLst>
                <a:gd name="T0" fmla="*/ 1087 w 2116"/>
                <a:gd name="T1" fmla="*/ 2070 h 3108"/>
                <a:gd name="T2" fmla="*/ 1096 w 2116"/>
                <a:gd name="T3" fmla="*/ 2515 h 3108"/>
                <a:gd name="T4" fmla="*/ 1097 w 2116"/>
                <a:gd name="T5" fmla="*/ 2952 h 3108"/>
                <a:gd name="T6" fmla="*/ 1304 w 2116"/>
                <a:gd name="T7" fmla="*/ 3095 h 3108"/>
                <a:gd name="T8" fmla="*/ 1370 w 2116"/>
                <a:gd name="T9" fmla="*/ 3055 h 3108"/>
                <a:gd name="T10" fmla="*/ 1312 w 2116"/>
                <a:gd name="T11" fmla="*/ 2969 h 3108"/>
                <a:gd name="T12" fmla="*/ 1249 w 2116"/>
                <a:gd name="T13" fmla="*/ 2664 h 3108"/>
                <a:gd name="T14" fmla="*/ 1279 w 2116"/>
                <a:gd name="T15" fmla="*/ 2106 h 3108"/>
                <a:gd name="T16" fmla="*/ 1307 w 2116"/>
                <a:gd name="T17" fmla="*/ 1028 h 3108"/>
                <a:gd name="T18" fmla="*/ 1398 w 2116"/>
                <a:gd name="T19" fmla="*/ 801 h 3108"/>
                <a:gd name="T20" fmla="*/ 1850 w 2116"/>
                <a:gd name="T21" fmla="*/ 1411 h 3108"/>
                <a:gd name="T22" fmla="*/ 1931 w 2116"/>
                <a:gd name="T23" fmla="*/ 1541 h 3108"/>
                <a:gd name="T24" fmla="*/ 1955 w 2116"/>
                <a:gd name="T25" fmla="*/ 1516 h 3108"/>
                <a:gd name="T26" fmla="*/ 2027 w 2116"/>
                <a:gd name="T27" fmla="*/ 1561 h 3108"/>
                <a:gd name="T28" fmla="*/ 2015 w 2116"/>
                <a:gd name="T29" fmla="*/ 1530 h 3108"/>
                <a:gd name="T30" fmla="*/ 2087 w 2116"/>
                <a:gd name="T31" fmla="*/ 1574 h 3108"/>
                <a:gd name="T32" fmla="*/ 2017 w 2116"/>
                <a:gd name="T33" fmla="*/ 1467 h 3108"/>
                <a:gd name="T34" fmla="*/ 2104 w 2116"/>
                <a:gd name="T35" fmla="*/ 1552 h 3108"/>
                <a:gd name="T36" fmla="*/ 2047 w 2116"/>
                <a:gd name="T37" fmla="*/ 1448 h 3108"/>
                <a:gd name="T38" fmla="*/ 2092 w 2116"/>
                <a:gd name="T39" fmla="*/ 1428 h 3108"/>
                <a:gd name="T40" fmla="*/ 1958 w 2116"/>
                <a:gd name="T41" fmla="*/ 1319 h 3108"/>
                <a:gd name="T42" fmla="*/ 1766 w 2116"/>
                <a:gd name="T43" fmla="*/ 1080 h 3108"/>
                <a:gd name="T44" fmla="*/ 1299 w 2116"/>
                <a:gd name="T45" fmla="*/ 496 h 3108"/>
                <a:gd name="T46" fmla="*/ 1195 w 2116"/>
                <a:gd name="T47" fmla="*/ 249 h 3108"/>
                <a:gd name="T48" fmla="*/ 1076 w 2116"/>
                <a:gd name="T49" fmla="*/ 1 h 3108"/>
                <a:gd name="T50" fmla="*/ 917 w 2116"/>
                <a:gd name="T51" fmla="*/ 178 h 3108"/>
                <a:gd name="T52" fmla="*/ 954 w 2116"/>
                <a:gd name="T53" fmla="*/ 367 h 3108"/>
                <a:gd name="T54" fmla="*/ 585 w 2116"/>
                <a:gd name="T55" fmla="*/ 765 h 3108"/>
                <a:gd name="T56" fmla="*/ 218 w 2116"/>
                <a:gd name="T57" fmla="*/ 1264 h 3108"/>
                <a:gd name="T58" fmla="*/ 61 w 2116"/>
                <a:gd name="T59" fmla="*/ 1389 h 3108"/>
                <a:gd name="T60" fmla="*/ 52 w 2116"/>
                <a:gd name="T61" fmla="*/ 1447 h 3108"/>
                <a:gd name="T62" fmla="*/ 34 w 2116"/>
                <a:gd name="T63" fmla="*/ 1497 h 3108"/>
                <a:gd name="T64" fmla="*/ 58 w 2116"/>
                <a:gd name="T65" fmla="*/ 1513 h 3108"/>
                <a:gd name="T66" fmla="*/ 68 w 2116"/>
                <a:gd name="T67" fmla="*/ 1517 h 3108"/>
                <a:gd name="T68" fmla="*/ 61 w 2116"/>
                <a:gd name="T69" fmla="*/ 1583 h 3108"/>
                <a:gd name="T70" fmla="*/ 131 w 2116"/>
                <a:gd name="T71" fmla="*/ 1494 h 3108"/>
                <a:gd name="T72" fmla="*/ 109 w 2116"/>
                <a:gd name="T73" fmla="*/ 1585 h 3108"/>
                <a:gd name="T74" fmla="*/ 138 w 2116"/>
                <a:gd name="T75" fmla="*/ 1598 h 3108"/>
                <a:gd name="T76" fmla="*/ 217 w 2116"/>
                <a:gd name="T77" fmla="*/ 1496 h 3108"/>
                <a:gd name="T78" fmla="*/ 457 w 2116"/>
                <a:gd name="T79" fmla="*/ 1210 h 3108"/>
                <a:gd name="T80" fmla="*/ 799 w 2116"/>
                <a:gd name="T81" fmla="*/ 815 h 3108"/>
                <a:gd name="T82" fmla="*/ 754 w 2116"/>
                <a:gd name="T83" fmla="*/ 1461 h 3108"/>
                <a:gd name="T84" fmla="*/ 830 w 2116"/>
                <a:gd name="T85" fmla="*/ 2252 h 3108"/>
                <a:gd name="T86" fmla="*/ 892 w 2116"/>
                <a:gd name="T87" fmla="*/ 2862 h 3108"/>
                <a:gd name="T88" fmla="*/ 756 w 2116"/>
                <a:gd name="T89" fmla="*/ 3017 h 3108"/>
                <a:gd name="T90" fmla="*/ 754 w 2116"/>
                <a:gd name="T91" fmla="*/ 3081 h 3108"/>
                <a:gd name="T92" fmla="*/ 881 w 2116"/>
                <a:gd name="T93" fmla="*/ 3065 h 3108"/>
                <a:gd name="T94" fmla="*/ 1003 w 2116"/>
                <a:gd name="T95" fmla="*/ 2829 h 3108"/>
                <a:gd name="T96" fmla="*/ 1020 w 2116"/>
                <a:gd name="T97" fmla="*/ 2229 h 3108"/>
                <a:gd name="T98" fmla="*/ 1046 w 2116"/>
                <a:gd name="T99" fmla="*/ 1756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6" h="3108">
                  <a:moveTo>
                    <a:pt x="1063" y="1576"/>
                  </a:moveTo>
                  <a:cubicBezTo>
                    <a:pt x="1061" y="1657"/>
                    <a:pt x="1067" y="1729"/>
                    <a:pt x="1071" y="1756"/>
                  </a:cubicBezTo>
                  <a:cubicBezTo>
                    <a:pt x="1074" y="1784"/>
                    <a:pt x="1089" y="1854"/>
                    <a:pt x="1094" y="1892"/>
                  </a:cubicBezTo>
                  <a:cubicBezTo>
                    <a:pt x="1099" y="1931"/>
                    <a:pt x="1091" y="2034"/>
                    <a:pt x="1087" y="2070"/>
                  </a:cubicBezTo>
                  <a:cubicBezTo>
                    <a:pt x="1083" y="2106"/>
                    <a:pt x="1083" y="2126"/>
                    <a:pt x="1087" y="2150"/>
                  </a:cubicBezTo>
                  <a:cubicBezTo>
                    <a:pt x="1091" y="2174"/>
                    <a:pt x="1093" y="2198"/>
                    <a:pt x="1096" y="2229"/>
                  </a:cubicBezTo>
                  <a:cubicBezTo>
                    <a:pt x="1099" y="2260"/>
                    <a:pt x="1093" y="2302"/>
                    <a:pt x="1086" y="2341"/>
                  </a:cubicBezTo>
                  <a:cubicBezTo>
                    <a:pt x="1079" y="2380"/>
                    <a:pt x="1086" y="2470"/>
                    <a:pt x="1096" y="2515"/>
                  </a:cubicBezTo>
                  <a:cubicBezTo>
                    <a:pt x="1106" y="2560"/>
                    <a:pt x="1118" y="2721"/>
                    <a:pt x="1119" y="2742"/>
                  </a:cubicBezTo>
                  <a:cubicBezTo>
                    <a:pt x="1119" y="2762"/>
                    <a:pt x="1116" y="2815"/>
                    <a:pt x="1113" y="2829"/>
                  </a:cubicBezTo>
                  <a:cubicBezTo>
                    <a:pt x="1111" y="2842"/>
                    <a:pt x="1110" y="2866"/>
                    <a:pt x="1111" y="2882"/>
                  </a:cubicBezTo>
                  <a:cubicBezTo>
                    <a:pt x="1113" y="2899"/>
                    <a:pt x="1103" y="2923"/>
                    <a:pt x="1097" y="2952"/>
                  </a:cubicBezTo>
                  <a:cubicBezTo>
                    <a:pt x="1090" y="2981"/>
                    <a:pt x="1148" y="2993"/>
                    <a:pt x="1175" y="3007"/>
                  </a:cubicBezTo>
                  <a:cubicBezTo>
                    <a:pt x="1201" y="3020"/>
                    <a:pt x="1225" y="3057"/>
                    <a:pt x="1235" y="3065"/>
                  </a:cubicBezTo>
                  <a:cubicBezTo>
                    <a:pt x="1246" y="3072"/>
                    <a:pt x="1269" y="3076"/>
                    <a:pt x="1278" y="3076"/>
                  </a:cubicBezTo>
                  <a:cubicBezTo>
                    <a:pt x="1288" y="3076"/>
                    <a:pt x="1293" y="3087"/>
                    <a:pt x="1304" y="3095"/>
                  </a:cubicBezTo>
                  <a:cubicBezTo>
                    <a:pt x="1314" y="3103"/>
                    <a:pt x="1328" y="3108"/>
                    <a:pt x="1349" y="3100"/>
                  </a:cubicBezTo>
                  <a:cubicBezTo>
                    <a:pt x="1370" y="3093"/>
                    <a:pt x="1362" y="3081"/>
                    <a:pt x="1362" y="3081"/>
                  </a:cubicBezTo>
                  <a:cubicBezTo>
                    <a:pt x="1372" y="3080"/>
                    <a:pt x="1366" y="3067"/>
                    <a:pt x="1366" y="3067"/>
                  </a:cubicBezTo>
                  <a:cubicBezTo>
                    <a:pt x="1375" y="3068"/>
                    <a:pt x="1370" y="3055"/>
                    <a:pt x="1370" y="3055"/>
                  </a:cubicBezTo>
                  <a:cubicBezTo>
                    <a:pt x="1377" y="3052"/>
                    <a:pt x="1374" y="3043"/>
                    <a:pt x="1374" y="3043"/>
                  </a:cubicBezTo>
                  <a:cubicBezTo>
                    <a:pt x="1379" y="3030"/>
                    <a:pt x="1363" y="3023"/>
                    <a:pt x="1360" y="3017"/>
                  </a:cubicBezTo>
                  <a:cubicBezTo>
                    <a:pt x="1357" y="3012"/>
                    <a:pt x="1347" y="3003"/>
                    <a:pt x="1343" y="2997"/>
                  </a:cubicBezTo>
                  <a:cubicBezTo>
                    <a:pt x="1339" y="2991"/>
                    <a:pt x="1325" y="2979"/>
                    <a:pt x="1312" y="2969"/>
                  </a:cubicBezTo>
                  <a:cubicBezTo>
                    <a:pt x="1299" y="2960"/>
                    <a:pt x="1249" y="2921"/>
                    <a:pt x="1235" y="2908"/>
                  </a:cubicBezTo>
                  <a:cubicBezTo>
                    <a:pt x="1222" y="2895"/>
                    <a:pt x="1222" y="2875"/>
                    <a:pt x="1224" y="2862"/>
                  </a:cubicBezTo>
                  <a:cubicBezTo>
                    <a:pt x="1226" y="2849"/>
                    <a:pt x="1222" y="2823"/>
                    <a:pt x="1220" y="2797"/>
                  </a:cubicBezTo>
                  <a:cubicBezTo>
                    <a:pt x="1219" y="2770"/>
                    <a:pt x="1237" y="2716"/>
                    <a:pt x="1249" y="2664"/>
                  </a:cubicBezTo>
                  <a:cubicBezTo>
                    <a:pt x="1262" y="2612"/>
                    <a:pt x="1281" y="2438"/>
                    <a:pt x="1289" y="2385"/>
                  </a:cubicBezTo>
                  <a:cubicBezTo>
                    <a:pt x="1297" y="2332"/>
                    <a:pt x="1293" y="2280"/>
                    <a:pt x="1286" y="2252"/>
                  </a:cubicBezTo>
                  <a:cubicBezTo>
                    <a:pt x="1279" y="2224"/>
                    <a:pt x="1276" y="2200"/>
                    <a:pt x="1282" y="2179"/>
                  </a:cubicBezTo>
                  <a:cubicBezTo>
                    <a:pt x="1288" y="2158"/>
                    <a:pt x="1282" y="2129"/>
                    <a:pt x="1279" y="2106"/>
                  </a:cubicBezTo>
                  <a:cubicBezTo>
                    <a:pt x="1277" y="2084"/>
                    <a:pt x="1292" y="2010"/>
                    <a:pt x="1307" y="1958"/>
                  </a:cubicBezTo>
                  <a:cubicBezTo>
                    <a:pt x="1322" y="1907"/>
                    <a:pt x="1362" y="1576"/>
                    <a:pt x="1362" y="1461"/>
                  </a:cubicBezTo>
                  <a:cubicBezTo>
                    <a:pt x="1362" y="1346"/>
                    <a:pt x="1323" y="1200"/>
                    <a:pt x="1312" y="1157"/>
                  </a:cubicBezTo>
                  <a:cubicBezTo>
                    <a:pt x="1301" y="1114"/>
                    <a:pt x="1301" y="1053"/>
                    <a:pt x="1307" y="1028"/>
                  </a:cubicBezTo>
                  <a:cubicBezTo>
                    <a:pt x="1312" y="1004"/>
                    <a:pt x="1316" y="944"/>
                    <a:pt x="1316" y="919"/>
                  </a:cubicBezTo>
                  <a:cubicBezTo>
                    <a:pt x="1315" y="895"/>
                    <a:pt x="1312" y="831"/>
                    <a:pt x="1317" y="815"/>
                  </a:cubicBezTo>
                  <a:cubicBezTo>
                    <a:pt x="1323" y="799"/>
                    <a:pt x="1322" y="733"/>
                    <a:pt x="1322" y="733"/>
                  </a:cubicBezTo>
                  <a:cubicBezTo>
                    <a:pt x="1356" y="729"/>
                    <a:pt x="1384" y="777"/>
                    <a:pt x="1398" y="801"/>
                  </a:cubicBezTo>
                  <a:cubicBezTo>
                    <a:pt x="1412" y="825"/>
                    <a:pt x="1478" y="938"/>
                    <a:pt x="1503" y="992"/>
                  </a:cubicBezTo>
                  <a:cubicBezTo>
                    <a:pt x="1529" y="1047"/>
                    <a:pt x="1627" y="1175"/>
                    <a:pt x="1659" y="1210"/>
                  </a:cubicBezTo>
                  <a:cubicBezTo>
                    <a:pt x="1691" y="1245"/>
                    <a:pt x="1824" y="1362"/>
                    <a:pt x="1835" y="1372"/>
                  </a:cubicBezTo>
                  <a:cubicBezTo>
                    <a:pt x="1846" y="1381"/>
                    <a:pt x="1848" y="1398"/>
                    <a:pt x="1850" y="1411"/>
                  </a:cubicBezTo>
                  <a:cubicBezTo>
                    <a:pt x="1852" y="1423"/>
                    <a:pt x="1861" y="1442"/>
                    <a:pt x="1870" y="1459"/>
                  </a:cubicBezTo>
                  <a:cubicBezTo>
                    <a:pt x="1878" y="1477"/>
                    <a:pt x="1892" y="1491"/>
                    <a:pt x="1899" y="1496"/>
                  </a:cubicBezTo>
                  <a:cubicBezTo>
                    <a:pt x="1906" y="1502"/>
                    <a:pt x="1920" y="1515"/>
                    <a:pt x="1921" y="1519"/>
                  </a:cubicBezTo>
                  <a:cubicBezTo>
                    <a:pt x="1922" y="1523"/>
                    <a:pt x="1928" y="1535"/>
                    <a:pt x="1931" y="1541"/>
                  </a:cubicBezTo>
                  <a:cubicBezTo>
                    <a:pt x="1933" y="1548"/>
                    <a:pt x="1943" y="1562"/>
                    <a:pt x="1948" y="1574"/>
                  </a:cubicBezTo>
                  <a:cubicBezTo>
                    <a:pt x="1953" y="1585"/>
                    <a:pt x="1965" y="1606"/>
                    <a:pt x="1979" y="1598"/>
                  </a:cubicBezTo>
                  <a:cubicBezTo>
                    <a:pt x="1992" y="1591"/>
                    <a:pt x="1979" y="1568"/>
                    <a:pt x="1976" y="1562"/>
                  </a:cubicBezTo>
                  <a:cubicBezTo>
                    <a:pt x="1973" y="1557"/>
                    <a:pt x="1951" y="1513"/>
                    <a:pt x="1955" y="1516"/>
                  </a:cubicBezTo>
                  <a:cubicBezTo>
                    <a:pt x="1958" y="1520"/>
                    <a:pt x="1977" y="1547"/>
                    <a:pt x="1984" y="1557"/>
                  </a:cubicBezTo>
                  <a:cubicBezTo>
                    <a:pt x="1992" y="1567"/>
                    <a:pt x="2001" y="1579"/>
                    <a:pt x="2007" y="1585"/>
                  </a:cubicBezTo>
                  <a:cubicBezTo>
                    <a:pt x="2014" y="1590"/>
                    <a:pt x="2025" y="1620"/>
                    <a:pt x="2041" y="1610"/>
                  </a:cubicBezTo>
                  <a:cubicBezTo>
                    <a:pt x="2058" y="1600"/>
                    <a:pt x="2031" y="1567"/>
                    <a:pt x="2027" y="1561"/>
                  </a:cubicBezTo>
                  <a:cubicBezTo>
                    <a:pt x="2022" y="1555"/>
                    <a:pt x="2012" y="1536"/>
                    <a:pt x="2006" y="1527"/>
                  </a:cubicBezTo>
                  <a:cubicBezTo>
                    <a:pt x="2000" y="1518"/>
                    <a:pt x="1984" y="1495"/>
                    <a:pt x="1986" y="1494"/>
                  </a:cubicBezTo>
                  <a:cubicBezTo>
                    <a:pt x="1987" y="1492"/>
                    <a:pt x="1992" y="1496"/>
                    <a:pt x="1997" y="1504"/>
                  </a:cubicBezTo>
                  <a:cubicBezTo>
                    <a:pt x="2001" y="1511"/>
                    <a:pt x="2011" y="1524"/>
                    <a:pt x="2015" y="1530"/>
                  </a:cubicBezTo>
                  <a:cubicBezTo>
                    <a:pt x="2019" y="1536"/>
                    <a:pt x="2027" y="1543"/>
                    <a:pt x="2031" y="1550"/>
                  </a:cubicBezTo>
                  <a:cubicBezTo>
                    <a:pt x="2036" y="1557"/>
                    <a:pt x="2047" y="1571"/>
                    <a:pt x="2055" y="1583"/>
                  </a:cubicBezTo>
                  <a:cubicBezTo>
                    <a:pt x="2063" y="1596"/>
                    <a:pt x="2075" y="1597"/>
                    <a:pt x="2081" y="1592"/>
                  </a:cubicBezTo>
                  <a:cubicBezTo>
                    <a:pt x="2087" y="1588"/>
                    <a:pt x="2089" y="1580"/>
                    <a:pt x="2087" y="1574"/>
                  </a:cubicBezTo>
                  <a:cubicBezTo>
                    <a:pt x="2086" y="1567"/>
                    <a:pt x="2070" y="1548"/>
                    <a:pt x="2066" y="1543"/>
                  </a:cubicBezTo>
                  <a:cubicBezTo>
                    <a:pt x="2062" y="1537"/>
                    <a:pt x="2051" y="1523"/>
                    <a:pt x="2048" y="1517"/>
                  </a:cubicBezTo>
                  <a:cubicBezTo>
                    <a:pt x="2044" y="1510"/>
                    <a:pt x="2032" y="1491"/>
                    <a:pt x="2029" y="1487"/>
                  </a:cubicBezTo>
                  <a:cubicBezTo>
                    <a:pt x="2025" y="1484"/>
                    <a:pt x="2017" y="1467"/>
                    <a:pt x="2017" y="1467"/>
                  </a:cubicBezTo>
                  <a:cubicBezTo>
                    <a:pt x="2017" y="1467"/>
                    <a:pt x="2032" y="1480"/>
                    <a:pt x="2037" y="1485"/>
                  </a:cubicBezTo>
                  <a:cubicBezTo>
                    <a:pt x="2041" y="1491"/>
                    <a:pt x="2053" y="1506"/>
                    <a:pt x="2059" y="1513"/>
                  </a:cubicBezTo>
                  <a:cubicBezTo>
                    <a:pt x="2064" y="1519"/>
                    <a:pt x="2075" y="1529"/>
                    <a:pt x="2080" y="1535"/>
                  </a:cubicBezTo>
                  <a:cubicBezTo>
                    <a:pt x="2084" y="1540"/>
                    <a:pt x="2091" y="1561"/>
                    <a:pt x="2104" y="1552"/>
                  </a:cubicBezTo>
                  <a:cubicBezTo>
                    <a:pt x="2116" y="1543"/>
                    <a:pt x="2099" y="1523"/>
                    <a:pt x="2096" y="1519"/>
                  </a:cubicBezTo>
                  <a:cubicBezTo>
                    <a:pt x="2093" y="1515"/>
                    <a:pt x="2087" y="1505"/>
                    <a:pt x="2082" y="1497"/>
                  </a:cubicBezTo>
                  <a:cubicBezTo>
                    <a:pt x="2078" y="1488"/>
                    <a:pt x="2070" y="1475"/>
                    <a:pt x="2065" y="1470"/>
                  </a:cubicBezTo>
                  <a:cubicBezTo>
                    <a:pt x="2060" y="1464"/>
                    <a:pt x="2056" y="1455"/>
                    <a:pt x="2047" y="1448"/>
                  </a:cubicBezTo>
                  <a:cubicBezTo>
                    <a:pt x="2038" y="1440"/>
                    <a:pt x="2033" y="1425"/>
                    <a:pt x="2033" y="1425"/>
                  </a:cubicBezTo>
                  <a:cubicBezTo>
                    <a:pt x="2039" y="1423"/>
                    <a:pt x="2046" y="1439"/>
                    <a:pt x="2065" y="1447"/>
                  </a:cubicBezTo>
                  <a:cubicBezTo>
                    <a:pt x="2075" y="1452"/>
                    <a:pt x="2100" y="1453"/>
                    <a:pt x="2104" y="1448"/>
                  </a:cubicBezTo>
                  <a:cubicBezTo>
                    <a:pt x="2109" y="1442"/>
                    <a:pt x="2097" y="1432"/>
                    <a:pt x="2092" y="1428"/>
                  </a:cubicBezTo>
                  <a:cubicBezTo>
                    <a:pt x="2087" y="1425"/>
                    <a:pt x="2080" y="1417"/>
                    <a:pt x="2076" y="1409"/>
                  </a:cubicBezTo>
                  <a:cubicBezTo>
                    <a:pt x="2072" y="1401"/>
                    <a:pt x="2068" y="1394"/>
                    <a:pt x="2056" y="1389"/>
                  </a:cubicBezTo>
                  <a:cubicBezTo>
                    <a:pt x="2044" y="1385"/>
                    <a:pt x="2032" y="1364"/>
                    <a:pt x="2020" y="1349"/>
                  </a:cubicBezTo>
                  <a:cubicBezTo>
                    <a:pt x="2007" y="1334"/>
                    <a:pt x="1973" y="1322"/>
                    <a:pt x="1958" y="1319"/>
                  </a:cubicBezTo>
                  <a:cubicBezTo>
                    <a:pt x="1944" y="1317"/>
                    <a:pt x="1927" y="1305"/>
                    <a:pt x="1923" y="1297"/>
                  </a:cubicBezTo>
                  <a:cubicBezTo>
                    <a:pt x="1919" y="1289"/>
                    <a:pt x="1913" y="1275"/>
                    <a:pt x="1898" y="1264"/>
                  </a:cubicBezTo>
                  <a:cubicBezTo>
                    <a:pt x="1884" y="1252"/>
                    <a:pt x="1848" y="1208"/>
                    <a:pt x="1828" y="1183"/>
                  </a:cubicBezTo>
                  <a:cubicBezTo>
                    <a:pt x="1808" y="1158"/>
                    <a:pt x="1788" y="1114"/>
                    <a:pt x="1766" y="1080"/>
                  </a:cubicBezTo>
                  <a:cubicBezTo>
                    <a:pt x="1744" y="1046"/>
                    <a:pt x="1655" y="944"/>
                    <a:pt x="1635" y="923"/>
                  </a:cubicBezTo>
                  <a:cubicBezTo>
                    <a:pt x="1615" y="902"/>
                    <a:pt x="1562" y="813"/>
                    <a:pt x="1531" y="765"/>
                  </a:cubicBezTo>
                  <a:cubicBezTo>
                    <a:pt x="1501" y="717"/>
                    <a:pt x="1487" y="662"/>
                    <a:pt x="1459" y="606"/>
                  </a:cubicBezTo>
                  <a:cubicBezTo>
                    <a:pt x="1416" y="520"/>
                    <a:pt x="1306" y="497"/>
                    <a:pt x="1299" y="496"/>
                  </a:cubicBezTo>
                  <a:cubicBezTo>
                    <a:pt x="1261" y="492"/>
                    <a:pt x="1159" y="429"/>
                    <a:pt x="1157" y="428"/>
                  </a:cubicBezTo>
                  <a:cubicBezTo>
                    <a:pt x="1156" y="427"/>
                    <a:pt x="1156" y="367"/>
                    <a:pt x="1156" y="367"/>
                  </a:cubicBezTo>
                  <a:cubicBezTo>
                    <a:pt x="1177" y="351"/>
                    <a:pt x="1185" y="291"/>
                    <a:pt x="1185" y="291"/>
                  </a:cubicBezTo>
                  <a:cubicBezTo>
                    <a:pt x="1198" y="289"/>
                    <a:pt x="1195" y="263"/>
                    <a:pt x="1195" y="249"/>
                  </a:cubicBezTo>
                  <a:cubicBezTo>
                    <a:pt x="1196" y="235"/>
                    <a:pt x="1204" y="229"/>
                    <a:pt x="1213" y="199"/>
                  </a:cubicBezTo>
                  <a:cubicBezTo>
                    <a:pt x="1223" y="170"/>
                    <a:pt x="1193" y="178"/>
                    <a:pt x="1193" y="178"/>
                  </a:cubicBezTo>
                  <a:cubicBezTo>
                    <a:pt x="1193" y="178"/>
                    <a:pt x="1206" y="147"/>
                    <a:pt x="1201" y="94"/>
                  </a:cubicBezTo>
                  <a:cubicBezTo>
                    <a:pt x="1194" y="22"/>
                    <a:pt x="1089" y="2"/>
                    <a:pt x="1076" y="1"/>
                  </a:cubicBezTo>
                  <a:cubicBezTo>
                    <a:pt x="1076" y="1"/>
                    <a:pt x="1064" y="0"/>
                    <a:pt x="1058" y="0"/>
                  </a:cubicBezTo>
                  <a:cubicBezTo>
                    <a:pt x="1052" y="0"/>
                    <a:pt x="1040" y="1"/>
                    <a:pt x="1040" y="1"/>
                  </a:cubicBezTo>
                  <a:cubicBezTo>
                    <a:pt x="1027" y="2"/>
                    <a:pt x="916" y="22"/>
                    <a:pt x="909" y="94"/>
                  </a:cubicBezTo>
                  <a:cubicBezTo>
                    <a:pt x="904" y="147"/>
                    <a:pt x="917" y="178"/>
                    <a:pt x="917" y="178"/>
                  </a:cubicBezTo>
                  <a:cubicBezTo>
                    <a:pt x="917" y="178"/>
                    <a:pt x="887" y="170"/>
                    <a:pt x="896" y="199"/>
                  </a:cubicBezTo>
                  <a:cubicBezTo>
                    <a:pt x="906" y="229"/>
                    <a:pt x="914" y="235"/>
                    <a:pt x="915" y="249"/>
                  </a:cubicBezTo>
                  <a:cubicBezTo>
                    <a:pt x="915" y="263"/>
                    <a:pt x="912" y="289"/>
                    <a:pt x="925" y="291"/>
                  </a:cubicBezTo>
                  <a:cubicBezTo>
                    <a:pt x="925" y="291"/>
                    <a:pt x="933" y="351"/>
                    <a:pt x="954" y="367"/>
                  </a:cubicBezTo>
                  <a:cubicBezTo>
                    <a:pt x="954" y="367"/>
                    <a:pt x="954" y="427"/>
                    <a:pt x="953" y="428"/>
                  </a:cubicBezTo>
                  <a:cubicBezTo>
                    <a:pt x="951" y="429"/>
                    <a:pt x="855" y="492"/>
                    <a:pt x="818" y="496"/>
                  </a:cubicBezTo>
                  <a:cubicBezTo>
                    <a:pt x="810" y="497"/>
                    <a:pt x="701" y="520"/>
                    <a:pt x="657" y="606"/>
                  </a:cubicBezTo>
                  <a:cubicBezTo>
                    <a:pt x="629" y="662"/>
                    <a:pt x="616" y="717"/>
                    <a:pt x="585" y="765"/>
                  </a:cubicBezTo>
                  <a:cubicBezTo>
                    <a:pt x="554" y="813"/>
                    <a:pt x="502" y="902"/>
                    <a:pt x="482" y="923"/>
                  </a:cubicBezTo>
                  <a:cubicBezTo>
                    <a:pt x="462" y="944"/>
                    <a:pt x="372" y="1046"/>
                    <a:pt x="350" y="1080"/>
                  </a:cubicBezTo>
                  <a:cubicBezTo>
                    <a:pt x="328" y="1114"/>
                    <a:pt x="308" y="1158"/>
                    <a:pt x="288" y="1183"/>
                  </a:cubicBezTo>
                  <a:cubicBezTo>
                    <a:pt x="268" y="1208"/>
                    <a:pt x="232" y="1252"/>
                    <a:pt x="218" y="1264"/>
                  </a:cubicBezTo>
                  <a:cubicBezTo>
                    <a:pt x="204" y="1275"/>
                    <a:pt x="197" y="1289"/>
                    <a:pt x="193" y="1297"/>
                  </a:cubicBezTo>
                  <a:cubicBezTo>
                    <a:pt x="189" y="1305"/>
                    <a:pt x="172" y="1317"/>
                    <a:pt x="158" y="1319"/>
                  </a:cubicBezTo>
                  <a:cubicBezTo>
                    <a:pt x="144" y="1322"/>
                    <a:pt x="109" y="1334"/>
                    <a:pt x="96" y="1349"/>
                  </a:cubicBezTo>
                  <a:cubicBezTo>
                    <a:pt x="84" y="1364"/>
                    <a:pt x="73" y="1385"/>
                    <a:pt x="61" y="1389"/>
                  </a:cubicBezTo>
                  <a:cubicBezTo>
                    <a:pt x="49" y="1394"/>
                    <a:pt x="44" y="1401"/>
                    <a:pt x="40" y="1409"/>
                  </a:cubicBezTo>
                  <a:cubicBezTo>
                    <a:pt x="36" y="1417"/>
                    <a:pt x="29" y="1425"/>
                    <a:pt x="24" y="1428"/>
                  </a:cubicBezTo>
                  <a:cubicBezTo>
                    <a:pt x="19" y="1432"/>
                    <a:pt x="8" y="1442"/>
                    <a:pt x="12" y="1448"/>
                  </a:cubicBezTo>
                  <a:cubicBezTo>
                    <a:pt x="16" y="1453"/>
                    <a:pt x="41" y="1452"/>
                    <a:pt x="52" y="1447"/>
                  </a:cubicBezTo>
                  <a:cubicBezTo>
                    <a:pt x="70" y="1439"/>
                    <a:pt x="77" y="1423"/>
                    <a:pt x="83" y="1425"/>
                  </a:cubicBezTo>
                  <a:cubicBezTo>
                    <a:pt x="83" y="1425"/>
                    <a:pt x="78" y="1440"/>
                    <a:pt x="69" y="1448"/>
                  </a:cubicBezTo>
                  <a:cubicBezTo>
                    <a:pt x="60" y="1455"/>
                    <a:pt x="56" y="1464"/>
                    <a:pt x="51" y="1470"/>
                  </a:cubicBezTo>
                  <a:cubicBezTo>
                    <a:pt x="46" y="1475"/>
                    <a:pt x="38" y="1488"/>
                    <a:pt x="34" y="1497"/>
                  </a:cubicBezTo>
                  <a:cubicBezTo>
                    <a:pt x="30" y="1505"/>
                    <a:pt x="23" y="1515"/>
                    <a:pt x="20" y="1519"/>
                  </a:cubicBezTo>
                  <a:cubicBezTo>
                    <a:pt x="17" y="1523"/>
                    <a:pt x="0" y="1543"/>
                    <a:pt x="12" y="1552"/>
                  </a:cubicBezTo>
                  <a:cubicBezTo>
                    <a:pt x="25" y="1561"/>
                    <a:pt x="32" y="1540"/>
                    <a:pt x="37" y="1535"/>
                  </a:cubicBezTo>
                  <a:cubicBezTo>
                    <a:pt x="42" y="1529"/>
                    <a:pt x="52" y="1519"/>
                    <a:pt x="58" y="1513"/>
                  </a:cubicBezTo>
                  <a:cubicBezTo>
                    <a:pt x="64" y="1506"/>
                    <a:pt x="75" y="1491"/>
                    <a:pt x="79" y="1485"/>
                  </a:cubicBezTo>
                  <a:cubicBezTo>
                    <a:pt x="84" y="1480"/>
                    <a:pt x="100" y="1467"/>
                    <a:pt x="100" y="1467"/>
                  </a:cubicBezTo>
                  <a:cubicBezTo>
                    <a:pt x="100" y="1467"/>
                    <a:pt x="92" y="1484"/>
                    <a:pt x="88" y="1487"/>
                  </a:cubicBezTo>
                  <a:cubicBezTo>
                    <a:pt x="84" y="1491"/>
                    <a:pt x="72" y="1510"/>
                    <a:pt x="68" y="1517"/>
                  </a:cubicBezTo>
                  <a:cubicBezTo>
                    <a:pt x="65" y="1523"/>
                    <a:pt x="54" y="1537"/>
                    <a:pt x="50" y="1543"/>
                  </a:cubicBezTo>
                  <a:cubicBezTo>
                    <a:pt x="46" y="1548"/>
                    <a:pt x="31" y="1567"/>
                    <a:pt x="29" y="1574"/>
                  </a:cubicBezTo>
                  <a:cubicBezTo>
                    <a:pt x="27" y="1580"/>
                    <a:pt x="29" y="1588"/>
                    <a:pt x="35" y="1592"/>
                  </a:cubicBezTo>
                  <a:cubicBezTo>
                    <a:pt x="41" y="1597"/>
                    <a:pt x="53" y="1596"/>
                    <a:pt x="61" y="1583"/>
                  </a:cubicBezTo>
                  <a:cubicBezTo>
                    <a:pt x="69" y="1571"/>
                    <a:pt x="80" y="1557"/>
                    <a:pt x="85" y="1550"/>
                  </a:cubicBezTo>
                  <a:cubicBezTo>
                    <a:pt x="89" y="1543"/>
                    <a:pt x="97" y="1536"/>
                    <a:pt x="101" y="1530"/>
                  </a:cubicBezTo>
                  <a:cubicBezTo>
                    <a:pt x="105" y="1524"/>
                    <a:pt x="115" y="1511"/>
                    <a:pt x="120" y="1504"/>
                  </a:cubicBezTo>
                  <a:cubicBezTo>
                    <a:pt x="124" y="1496"/>
                    <a:pt x="129" y="1492"/>
                    <a:pt x="131" y="1494"/>
                  </a:cubicBezTo>
                  <a:cubicBezTo>
                    <a:pt x="132" y="1495"/>
                    <a:pt x="116" y="1518"/>
                    <a:pt x="110" y="1527"/>
                  </a:cubicBezTo>
                  <a:cubicBezTo>
                    <a:pt x="104" y="1536"/>
                    <a:pt x="94" y="1555"/>
                    <a:pt x="89" y="1561"/>
                  </a:cubicBezTo>
                  <a:cubicBezTo>
                    <a:pt x="85" y="1567"/>
                    <a:pt x="59" y="1600"/>
                    <a:pt x="75" y="1610"/>
                  </a:cubicBezTo>
                  <a:cubicBezTo>
                    <a:pt x="91" y="1620"/>
                    <a:pt x="103" y="1590"/>
                    <a:pt x="109" y="1585"/>
                  </a:cubicBezTo>
                  <a:cubicBezTo>
                    <a:pt x="116" y="1579"/>
                    <a:pt x="125" y="1567"/>
                    <a:pt x="132" y="1557"/>
                  </a:cubicBezTo>
                  <a:cubicBezTo>
                    <a:pt x="139" y="1547"/>
                    <a:pt x="158" y="1520"/>
                    <a:pt x="161" y="1516"/>
                  </a:cubicBezTo>
                  <a:cubicBezTo>
                    <a:pt x="165" y="1513"/>
                    <a:pt x="143" y="1557"/>
                    <a:pt x="140" y="1562"/>
                  </a:cubicBezTo>
                  <a:cubicBezTo>
                    <a:pt x="138" y="1568"/>
                    <a:pt x="124" y="1591"/>
                    <a:pt x="138" y="1598"/>
                  </a:cubicBezTo>
                  <a:cubicBezTo>
                    <a:pt x="151" y="1606"/>
                    <a:pt x="163" y="1585"/>
                    <a:pt x="168" y="1574"/>
                  </a:cubicBezTo>
                  <a:cubicBezTo>
                    <a:pt x="173" y="1562"/>
                    <a:pt x="183" y="1548"/>
                    <a:pt x="186" y="1541"/>
                  </a:cubicBezTo>
                  <a:cubicBezTo>
                    <a:pt x="188" y="1535"/>
                    <a:pt x="194" y="1523"/>
                    <a:pt x="195" y="1519"/>
                  </a:cubicBezTo>
                  <a:cubicBezTo>
                    <a:pt x="196" y="1515"/>
                    <a:pt x="210" y="1502"/>
                    <a:pt x="217" y="1496"/>
                  </a:cubicBezTo>
                  <a:cubicBezTo>
                    <a:pt x="224" y="1491"/>
                    <a:pt x="238" y="1477"/>
                    <a:pt x="247" y="1459"/>
                  </a:cubicBezTo>
                  <a:cubicBezTo>
                    <a:pt x="255" y="1442"/>
                    <a:pt x="264" y="1423"/>
                    <a:pt x="266" y="1411"/>
                  </a:cubicBezTo>
                  <a:cubicBezTo>
                    <a:pt x="269" y="1398"/>
                    <a:pt x="271" y="1381"/>
                    <a:pt x="281" y="1372"/>
                  </a:cubicBezTo>
                  <a:cubicBezTo>
                    <a:pt x="292" y="1362"/>
                    <a:pt x="426" y="1245"/>
                    <a:pt x="457" y="1210"/>
                  </a:cubicBezTo>
                  <a:cubicBezTo>
                    <a:pt x="489" y="1175"/>
                    <a:pt x="588" y="1047"/>
                    <a:pt x="613" y="992"/>
                  </a:cubicBezTo>
                  <a:cubicBezTo>
                    <a:pt x="639" y="938"/>
                    <a:pt x="704" y="825"/>
                    <a:pt x="718" y="801"/>
                  </a:cubicBezTo>
                  <a:cubicBezTo>
                    <a:pt x="732" y="777"/>
                    <a:pt x="760" y="729"/>
                    <a:pt x="795" y="733"/>
                  </a:cubicBezTo>
                  <a:cubicBezTo>
                    <a:pt x="795" y="733"/>
                    <a:pt x="794" y="799"/>
                    <a:pt x="799" y="815"/>
                  </a:cubicBezTo>
                  <a:cubicBezTo>
                    <a:pt x="804" y="831"/>
                    <a:pt x="802" y="895"/>
                    <a:pt x="801" y="919"/>
                  </a:cubicBezTo>
                  <a:cubicBezTo>
                    <a:pt x="800" y="944"/>
                    <a:pt x="804" y="1004"/>
                    <a:pt x="810" y="1028"/>
                  </a:cubicBezTo>
                  <a:cubicBezTo>
                    <a:pt x="815" y="1053"/>
                    <a:pt x="816" y="1114"/>
                    <a:pt x="804" y="1157"/>
                  </a:cubicBezTo>
                  <a:cubicBezTo>
                    <a:pt x="793" y="1200"/>
                    <a:pt x="754" y="1346"/>
                    <a:pt x="754" y="1461"/>
                  </a:cubicBezTo>
                  <a:cubicBezTo>
                    <a:pt x="754" y="1576"/>
                    <a:pt x="795" y="1907"/>
                    <a:pt x="810" y="1958"/>
                  </a:cubicBezTo>
                  <a:cubicBezTo>
                    <a:pt x="825" y="2010"/>
                    <a:pt x="840" y="2084"/>
                    <a:pt x="837" y="2106"/>
                  </a:cubicBezTo>
                  <a:cubicBezTo>
                    <a:pt x="834" y="2129"/>
                    <a:pt x="828" y="2158"/>
                    <a:pt x="834" y="2179"/>
                  </a:cubicBezTo>
                  <a:cubicBezTo>
                    <a:pt x="840" y="2200"/>
                    <a:pt x="837" y="2224"/>
                    <a:pt x="830" y="2252"/>
                  </a:cubicBezTo>
                  <a:cubicBezTo>
                    <a:pt x="823" y="2280"/>
                    <a:pt x="819" y="2332"/>
                    <a:pt x="827" y="2385"/>
                  </a:cubicBezTo>
                  <a:cubicBezTo>
                    <a:pt x="835" y="2438"/>
                    <a:pt x="855" y="2612"/>
                    <a:pt x="867" y="2664"/>
                  </a:cubicBezTo>
                  <a:cubicBezTo>
                    <a:pt x="879" y="2716"/>
                    <a:pt x="898" y="2770"/>
                    <a:pt x="896" y="2797"/>
                  </a:cubicBezTo>
                  <a:cubicBezTo>
                    <a:pt x="894" y="2823"/>
                    <a:pt x="891" y="2849"/>
                    <a:pt x="892" y="2862"/>
                  </a:cubicBezTo>
                  <a:cubicBezTo>
                    <a:pt x="894" y="2875"/>
                    <a:pt x="894" y="2895"/>
                    <a:pt x="881" y="2908"/>
                  </a:cubicBezTo>
                  <a:cubicBezTo>
                    <a:pt x="868" y="2921"/>
                    <a:pt x="817" y="2960"/>
                    <a:pt x="804" y="2969"/>
                  </a:cubicBezTo>
                  <a:cubicBezTo>
                    <a:pt x="792" y="2979"/>
                    <a:pt x="777" y="2991"/>
                    <a:pt x="773" y="2997"/>
                  </a:cubicBezTo>
                  <a:cubicBezTo>
                    <a:pt x="769" y="3003"/>
                    <a:pt x="759" y="3012"/>
                    <a:pt x="756" y="3017"/>
                  </a:cubicBezTo>
                  <a:cubicBezTo>
                    <a:pt x="753" y="3023"/>
                    <a:pt x="737" y="3030"/>
                    <a:pt x="742" y="3043"/>
                  </a:cubicBezTo>
                  <a:cubicBezTo>
                    <a:pt x="742" y="3043"/>
                    <a:pt x="739" y="3052"/>
                    <a:pt x="747" y="3055"/>
                  </a:cubicBezTo>
                  <a:cubicBezTo>
                    <a:pt x="747" y="3055"/>
                    <a:pt x="741" y="3068"/>
                    <a:pt x="751" y="3067"/>
                  </a:cubicBezTo>
                  <a:cubicBezTo>
                    <a:pt x="751" y="3067"/>
                    <a:pt x="744" y="3080"/>
                    <a:pt x="754" y="3081"/>
                  </a:cubicBezTo>
                  <a:cubicBezTo>
                    <a:pt x="754" y="3081"/>
                    <a:pt x="746" y="3093"/>
                    <a:pt x="767" y="3100"/>
                  </a:cubicBezTo>
                  <a:cubicBezTo>
                    <a:pt x="788" y="3108"/>
                    <a:pt x="802" y="3103"/>
                    <a:pt x="813" y="3095"/>
                  </a:cubicBezTo>
                  <a:cubicBezTo>
                    <a:pt x="823" y="3087"/>
                    <a:pt x="829" y="3076"/>
                    <a:pt x="838" y="3076"/>
                  </a:cubicBezTo>
                  <a:cubicBezTo>
                    <a:pt x="847" y="3076"/>
                    <a:pt x="871" y="3072"/>
                    <a:pt x="881" y="3065"/>
                  </a:cubicBezTo>
                  <a:cubicBezTo>
                    <a:pt x="892" y="3057"/>
                    <a:pt x="915" y="3020"/>
                    <a:pt x="942" y="3007"/>
                  </a:cubicBezTo>
                  <a:cubicBezTo>
                    <a:pt x="969" y="2993"/>
                    <a:pt x="1022" y="2978"/>
                    <a:pt x="1016" y="2949"/>
                  </a:cubicBezTo>
                  <a:cubicBezTo>
                    <a:pt x="1009" y="2919"/>
                    <a:pt x="1003" y="2899"/>
                    <a:pt x="1005" y="2882"/>
                  </a:cubicBezTo>
                  <a:cubicBezTo>
                    <a:pt x="1006" y="2866"/>
                    <a:pt x="1005" y="2842"/>
                    <a:pt x="1003" y="2829"/>
                  </a:cubicBezTo>
                  <a:cubicBezTo>
                    <a:pt x="1001" y="2815"/>
                    <a:pt x="997" y="2762"/>
                    <a:pt x="998" y="2742"/>
                  </a:cubicBezTo>
                  <a:cubicBezTo>
                    <a:pt x="998" y="2721"/>
                    <a:pt x="1010" y="2560"/>
                    <a:pt x="1020" y="2515"/>
                  </a:cubicBezTo>
                  <a:cubicBezTo>
                    <a:pt x="1030" y="2470"/>
                    <a:pt x="1037" y="2380"/>
                    <a:pt x="1030" y="2341"/>
                  </a:cubicBezTo>
                  <a:cubicBezTo>
                    <a:pt x="1024" y="2302"/>
                    <a:pt x="1018" y="2260"/>
                    <a:pt x="1020" y="2229"/>
                  </a:cubicBezTo>
                  <a:cubicBezTo>
                    <a:pt x="1023" y="2198"/>
                    <a:pt x="1026" y="2174"/>
                    <a:pt x="1030" y="2150"/>
                  </a:cubicBezTo>
                  <a:cubicBezTo>
                    <a:pt x="1034" y="2126"/>
                    <a:pt x="1034" y="2106"/>
                    <a:pt x="1030" y="2070"/>
                  </a:cubicBezTo>
                  <a:cubicBezTo>
                    <a:pt x="1026" y="2034"/>
                    <a:pt x="1018" y="1931"/>
                    <a:pt x="1022" y="1892"/>
                  </a:cubicBezTo>
                  <a:cubicBezTo>
                    <a:pt x="1027" y="1854"/>
                    <a:pt x="1042" y="1784"/>
                    <a:pt x="1046" y="1756"/>
                  </a:cubicBezTo>
                  <a:cubicBezTo>
                    <a:pt x="1049" y="1729"/>
                    <a:pt x="1055" y="1657"/>
                    <a:pt x="1054" y="1576"/>
                  </a:cubicBezTo>
                  <a:cubicBezTo>
                    <a:pt x="1063" y="1576"/>
                    <a:pt x="1063" y="1576"/>
                    <a:pt x="1063" y="1576"/>
                  </a:cubicBezTo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7" name="Silhouette Randlinie"/>
            <p:cNvSpPr>
              <a:spLocks/>
            </p:cNvSpPr>
            <p:nvPr/>
          </p:nvSpPr>
          <p:spPr bwMode="auto">
            <a:xfrm>
              <a:off x="205226" y="472588"/>
              <a:ext cx="3368675" cy="4976813"/>
            </a:xfrm>
            <a:custGeom>
              <a:avLst/>
              <a:gdLst>
                <a:gd name="T0" fmla="*/ 1103 w 2104"/>
                <a:gd name="T1" fmla="*/ 2867 h 3108"/>
                <a:gd name="T2" fmla="*/ 1344 w 2104"/>
                <a:gd name="T3" fmla="*/ 3104 h 3108"/>
                <a:gd name="T4" fmla="*/ 1368 w 2104"/>
                <a:gd name="T5" fmla="*/ 3045 h 3108"/>
                <a:gd name="T6" fmla="*/ 1285 w 2104"/>
                <a:gd name="T7" fmla="*/ 2387 h 3108"/>
                <a:gd name="T8" fmla="*/ 1318 w 2104"/>
                <a:gd name="T9" fmla="*/ 745 h 3108"/>
                <a:gd name="T10" fmla="*/ 1923 w 2104"/>
                <a:gd name="T11" fmla="*/ 1544 h 3108"/>
                <a:gd name="T12" fmla="*/ 1951 w 2104"/>
                <a:gd name="T13" fmla="*/ 1518 h 3108"/>
                <a:gd name="T14" fmla="*/ 1948 w 2104"/>
                <a:gd name="T15" fmla="*/ 1519 h 3108"/>
                <a:gd name="T16" fmla="*/ 1984 w 2104"/>
                <a:gd name="T17" fmla="*/ 1500 h 3108"/>
                <a:gd name="T18" fmla="*/ 1980 w 2104"/>
                <a:gd name="T19" fmla="*/ 1498 h 3108"/>
                <a:gd name="T20" fmla="*/ 2028 w 2104"/>
                <a:gd name="T21" fmla="*/ 1493 h 3108"/>
                <a:gd name="T22" fmla="*/ 2092 w 2104"/>
                <a:gd name="T23" fmla="*/ 1520 h 3108"/>
                <a:gd name="T24" fmla="*/ 2087 w 2104"/>
                <a:gd name="T25" fmla="*/ 1429 h 3108"/>
                <a:gd name="T26" fmla="*/ 1315 w 2104"/>
                <a:gd name="T27" fmla="*/ 502 h 3108"/>
                <a:gd name="T28" fmla="*/ 1165 w 2104"/>
                <a:gd name="T29" fmla="*/ 351 h 3108"/>
                <a:gd name="T30" fmla="*/ 1114 w 2104"/>
                <a:gd name="T31" fmla="*/ 12 h 3108"/>
                <a:gd name="T32" fmla="*/ 907 w 2104"/>
                <a:gd name="T33" fmla="*/ 251 h 3108"/>
                <a:gd name="T34" fmla="*/ 945 w 2104"/>
                <a:gd name="T35" fmla="*/ 429 h 3108"/>
                <a:gd name="T36" fmla="*/ 281 w 2104"/>
                <a:gd name="T37" fmla="*/ 1184 h 3108"/>
                <a:gd name="T38" fmla="*/ 46 w 2104"/>
                <a:gd name="T39" fmla="*/ 1451 h 3108"/>
                <a:gd name="T40" fmla="*/ 53 w 2104"/>
                <a:gd name="T41" fmla="*/ 1516 h 3108"/>
                <a:gd name="T42" fmla="*/ 37 w 2104"/>
                <a:gd name="T43" fmla="*/ 1599 h 3108"/>
                <a:gd name="T44" fmla="*/ 124 w 2104"/>
                <a:gd name="T45" fmla="*/ 1496 h 3108"/>
                <a:gd name="T46" fmla="*/ 86 w 2104"/>
                <a:gd name="T47" fmla="*/ 1612 h 3108"/>
                <a:gd name="T48" fmla="*/ 156 w 2104"/>
                <a:gd name="T49" fmla="*/ 1520 h 3108"/>
                <a:gd name="T50" fmla="*/ 128 w 2104"/>
                <a:gd name="T51" fmla="*/ 1574 h 3108"/>
                <a:gd name="T52" fmla="*/ 533 w 2104"/>
                <a:gd name="T53" fmla="*/ 1112 h 3108"/>
                <a:gd name="T54" fmla="*/ 768 w 2104"/>
                <a:gd name="T55" fmla="*/ 1736 h 3108"/>
                <a:gd name="T56" fmla="*/ 835 w 2104"/>
                <a:gd name="T57" fmla="*/ 2940 h 3108"/>
                <a:gd name="T58" fmla="*/ 744 w 2104"/>
                <a:gd name="T59" fmla="*/ 3071 h 3108"/>
                <a:gd name="T60" fmla="*/ 876 w 2104"/>
                <a:gd name="T61" fmla="*/ 3068 h 3108"/>
                <a:gd name="T62" fmla="*/ 1029 w 2104"/>
                <a:gd name="T63" fmla="*/ 2116 h 3108"/>
                <a:gd name="T64" fmla="*/ 1013 w 2104"/>
                <a:gd name="T65" fmla="*/ 1927 h 3108"/>
                <a:gd name="T66" fmla="*/ 935 w 2104"/>
                <a:gd name="T67" fmla="*/ 3007 h 3108"/>
                <a:gd name="T68" fmla="*/ 750 w 2104"/>
                <a:gd name="T69" fmla="*/ 3085 h 3108"/>
                <a:gd name="T70" fmla="*/ 741 w 2104"/>
                <a:gd name="T71" fmla="*/ 3055 h 3108"/>
                <a:gd name="T72" fmla="*/ 889 w 2104"/>
                <a:gd name="T73" fmla="*/ 2876 h 3108"/>
                <a:gd name="T74" fmla="*/ 809 w 2104"/>
                <a:gd name="T75" fmla="*/ 1078 h 3108"/>
                <a:gd name="T76" fmla="*/ 258 w 2104"/>
                <a:gd name="T77" fmla="*/ 1412 h 3108"/>
                <a:gd name="T78" fmla="*/ 157 w 2104"/>
                <a:gd name="T79" fmla="*/ 1522 h 3108"/>
                <a:gd name="T80" fmla="*/ 95 w 2104"/>
                <a:gd name="T81" fmla="*/ 1548 h 3108"/>
                <a:gd name="T82" fmla="*/ 46 w 2104"/>
                <a:gd name="T83" fmla="*/ 1546 h 3108"/>
                <a:gd name="T84" fmla="*/ 16 w 2104"/>
                <a:gd name="T85" fmla="*/ 1522 h 3108"/>
                <a:gd name="T86" fmla="*/ 36 w 2104"/>
                <a:gd name="T87" fmla="*/ 1411 h 3108"/>
                <a:gd name="T88" fmla="*/ 812 w 2104"/>
                <a:gd name="T89" fmla="*/ 500 h 3108"/>
                <a:gd name="T90" fmla="*/ 911 w 2104"/>
                <a:gd name="T91" fmla="*/ 264 h 3108"/>
                <a:gd name="T92" fmla="*/ 1034 w 2104"/>
                <a:gd name="T93" fmla="*/ 5 h 3108"/>
                <a:gd name="T94" fmla="*/ 1204 w 2104"/>
                <a:gd name="T95" fmla="*/ 183 h 3108"/>
                <a:gd name="T96" fmla="*/ 1149 w 2104"/>
                <a:gd name="T97" fmla="*/ 427 h 3108"/>
                <a:gd name="T98" fmla="*/ 1916 w 2104"/>
                <a:gd name="T99" fmla="*/ 1300 h 3108"/>
                <a:gd name="T100" fmla="*/ 2027 w 2104"/>
                <a:gd name="T101" fmla="*/ 1425 h 3108"/>
                <a:gd name="T102" fmla="*/ 2012 w 2104"/>
                <a:gd name="T103" fmla="*/ 1468 h 3108"/>
                <a:gd name="T104" fmla="*/ 1980 w 2104"/>
                <a:gd name="T105" fmla="*/ 1494 h 3108"/>
                <a:gd name="T106" fmla="*/ 1956 w 2104"/>
                <a:gd name="T107" fmla="*/ 1524 h 3108"/>
                <a:gd name="T108" fmla="*/ 1918 w 2104"/>
                <a:gd name="T109" fmla="*/ 1524 h 3108"/>
                <a:gd name="T110" fmla="*/ 1313 w 2104"/>
                <a:gd name="T111" fmla="*/ 784 h 3108"/>
                <a:gd name="T112" fmla="*/ 1286 w 2104"/>
                <a:gd name="T113" fmla="*/ 2325 h 3108"/>
                <a:gd name="T114" fmla="*/ 1366 w 2104"/>
                <a:gd name="T115" fmla="*/ 3044 h 3108"/>
                <a:gd name="T116" fmla="*/ 1355 w 2104"/>
                <a:gd name="T117" fmla="*/ 3085 h 3108"/>
                <a:gd name="T118" fmla="*/ 1121 w 2104"/>
                <a:gd name="T119" fmla="*/ 2987 h 3108"/>
                <a:gd name="T120" fmla="*/ 1091 w 2104"/>
                <a:gd name="T121" fmla="*/ 1927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4" h="3108">
                  <a:moveTo>
                    <a:pt x="1057" y="1578"/>
                  </a:moveTo>
                  <a:cubicBezTo>
                    <a:pt x="1055" y="1577"/>
                    <a:pt x="1055" y="1577"/>
                    <a:pt x="1055" y="1577"/>
                  </a:cubicBezTo>
                  <a:cubicBezTo>
                    <a:pt x="1054" y="1585"/>
                    <a:pt x="1054" y="1593"/>
                    <a:pt x="1054" y="1601"/>
                  </a:cubicBezTo>
                  <a:cubicBezTo>
                    <a:pt x="1054" y="1673"/>
                    <a:pt x="1060" y="1734"/>
                    <a:pt x="1063" y="1758"/>
                  </a:cubicBezTo>
                  <a:cubicBezTo>
                    <a:pt x="1064" y="1772"/>
                    <a:pt x="1069" y="1797"/>
                    <a:pt x="1074" y="1822"/>
                  </a:cubicBezTo>
                  <a:cubicBezTo>
                    <a:pt x="1079" y="1848"/>
                    <a:pt x="1084" y="1875"/>
                    <a:pt x="1086" y="1894"/>
                  </a:cubicBezTo>
                  <a:cubicBezTo>
                    <a:pt x="1087" y="1903"/>
                    <a:pt x="1087" y="1914"/>
                    <a:pt x="1087" y="1927"/>
                  </a:cubicBezTo>
                  <a:cubicBezTo>
                    <a:pt x="1087" y="1974"/>
                    <a:pt x="1082" y="2043"/>
                    <a:pt x="1079" y="2071"/>
                  </a:cubicBezTo>
                  <a:cubicBezTo>
                    <a:pt x="1077" y="2089"/>
                    <a:pt x="1076" y="2104"/>
                    <a:pt x="1076" y="2116"/>
                  </a:cubicBezTo>
                  <a:cubicBezTo>
                    <a:pt x="1076" y="2129"/>
                    <a:pt x="1077" y="2140"/>
                    <a:pt x="1079" y="2152"/>
                  </a:cubicBezTo>
                  <a:cubicBezTo>
                    <a:pt x="1083" y="2176"/>
                    <a:pt x="1085" y="2200"/>
                    <a:pt x="1088" y="2231"/>
                  </a:cubicBezTo>
                  <a:cubicBezTo>
                    <a:pt x="1088" y="2236"/>
                    <a:pt x="1089" y="2242"/>
                    <a:pt x="1089" y="2247"/>
                  </a:cubicBezTo>
                  <a:cubicBezTo>
                    <a:pt x="1089" y="2276"/>
                    <a:pt x="1084" y="2310"/>
                    <a:pt x="1078" y="2343"/>
                  </a:cubicBezTo>
                  <a:cubicBezTo>
                    <a:pt x="1076" y="2354"/>
                    <a:pt x="1075" y="2369"/>
                    <a:pt x="1075" y="2385"/>
                  </a:cubicBezTo>
                  <a:cubicBezTo>
                    <a:pt x="1075" y="2429"/>
                    <a:pt x="1081" y="2484"/>
                    <a:pt x="1088" y="2517"/>
                  </a:cubicBezTo>
                  <a:cubicBezTo>
                    <a:pt x="1093" y="2540"/>
                    <a:pt x="1098" y="2591"/>
                    <a:pt x="1103" y="2640"/>
                  </a:cubicBezTo>
                  <a:cubicBezTo>
                    <a:pt x="1107" y="2688"/>
                    <a:pt x="1110" y="2734"/>
                    <a:pt x="1111" y="2744"/>
                  </a:cubicBezTo>
                  <a:cubicBezTo>
                    <a:pt x="1111" y="2746"/>
                    <a:pt x="1111" y="2747"/>
                    <a:pt x="1111" y="2750"/>
                  </a:cubicBezTo>
                  <a:cubicBezTo>
                    <a:pt x="1111" y="2761"/>
                    <a:pt x="1110" y="2778"/>
                    <a:pt x="1109" y="2794"/>
                  </a:cubicBezTo>
                  <a:cubicBezTo>
                    <a:pt x="1108" y="2810"/>
                    <a:pt x="1106" y="2824"/>
                    <a:pt x="1105" y="2830"/>
                  </a:cubicBezTo>
                  <a:cubicBezTo>
                    <a:pt x="1104" y="2840"/>
                    <a:pt x="1103" y="2854"/>
                    <a:pt x="1103" y="2867"/>
                  </a:cubicBezTo>
                  <a:cubicBezTo>
                    <a:pt x="1103" y="2873"/>
                    <a:pt x="1103" y="2879"/>
                    <a:pt x="1103" y="2884"/>
                  </a:cubicBezTo>
                  <a:cubicBezTo>
                    <a:pt x="1104" y="2886"/>
                    <a:pt x="1104" y="2887"/>
                    <a:pt x="1104" y="2888"/>
                  </a:cubicBezTo>
                  <a:cubicBezTo>
                    <a:pt x="1104" y="2896"/>
                    <a:pt x="1102" y="2906"/>
                    <a:pt x="1099" y="2917"/>
                  </a:cubicBezTo>
                  <a:cubicBezTo>
                    <a:pt x="1096" y="2928"/>
                    <a:pt x="1092" y="2940"/>
                    <a:pt x="1089" y="2954"/>
                  </a:cubicBezTo>
                  <a:cubicBezTo>
                    <a:pt x="1089" y="2955"/>
                    <a:pt x="1088" y="2957"/>
                    <a:pt x="1088" y="2959"/>
                  </a:cubicBezTo>
                  <a:cubicBezTo>
                    <a:pt x="1088" y="2966"/>
                    <a:pt x="1092" y="2972"/>
                    <a:pt x="1098" y="2977"/>
                  </a:cubicBezTo>
                  <a:cubicBezTo>
                    <a:pt x="1106" y="2985"/>
                    <a:pt x="1119" y="2991"/>
                    <a:pt x="1132" y="2996"/>
                  </a:cubicBezTo>
                  <a:cubicBezTo>
                    <a:pt x="1145" y="3001"/>
                    <a:pt x="1158" y="3006"/>
                    <a:pt x="1168" y="3010"/>
                  </a:cubicBezTo>
                  <a:cubicBezTo>
                    <a:pt x="1181" y="3017"/>
                    <a:pt x="1193" y="3029"/>
                    <a:pt x="1203" y="3041"/>
                  </a:cubicBezTo>
                  <a:cubicBezTo>
                    <a:pt x="1209" y="3047"/>
                    <a:pt x="1213" y="3053"/>
                    <a:pt x="1218" y="3058"/>
                  </a:cubicBezTo>
                  <a:cubicBezTo>
                    <a:pt x="1222" y="3063"/>
                    <a:pt x="1225" y="3066"/>
                    <a:pt x="1228" y="3068"/>
                  </a:cubicBezTo>
                  <a:cubicBezTo>
                    <a:pt x="1233" y="3072"/>
                    <a:pt x="1242" y="3075"/>
                    <a:pt x="1250" y="3077"/>
                  </a:cubicBezTo>
                  <a:cubicBezTo>
                    <a:pt x="1258" y="3079"/>
                    <a:pt x="1266" y="3080"/>
                    <a:pt x="1271" y="3080"/>
                  </a:cubicBezTo>
                  <a:cubicBezTo>
                    <a:pt x="1272" y="3080"/>
                    <a:pt x="1272" y="3080"/>
                    <a:pt x="1272" y="3080"/>
                  </a:cubicBezTo>
                  <a:cubicBezTo>
                    <a:pt x="1273" y="3080"/>
                    <a:pt x="1273" y="3080"/>
                    <a:pt x="1273" y="3080"/>
                  </a:cubicBezTo>
                  <a:cubicBezTo>
                    <a:pt x="1275" y="3080"/>
                    <a:pt x="1276" y="3080"/>
                    <a:pt x="1278" y="3081"/>
                  </a:cubicBezTo>
                  <a:cubicBezTo>
                    <a:pt x="1281" y="3083"/>
                    <a:pt x="1283" y="3086"/>
                    <a:pt x="1286" y="3089"/>
                  </a:cubicBezTo>
                  <a:cubicBezTo>
                    <a:pt x="1289" y="3092"/>
                    <a:pt x="1293" y="3096"/>
                    <a:pt x="1297" y="3099"/>
                  </a:cubicBezTo>
                  <a:cubicBezTo>
                    <a:pt x="1297" y="3099"/>
                    <a:pt x="1297" y="3099"/>
                    <a:pt x="1297" y="3099"/>
                  </a:cubicBezTo>
                  <a:cubicBezTo>
                    <a:pt x="1304" y="3104"/>
                    <a:pt x="1312" y="3108"/>
                    <a:pt x="1323" y="3108"/>
                  </a:cubicBezTo>
                  <a:cubicBezTo>
                    <a:pt x="1329" y="3108"/>
                    <a:pt x="1336" y="3107"/>
                    <a:pt x="1344" y="3104"/>
                  </a:cubicBezTo>
                  <a:cubicBezTo>
                    <a:pt x="1350" y="3102"/>
                    <a:pt x="1354" y="3100"/>
                    <a:pt x="1356" y="3097"/>
                  </a:cubicBezTo>
                  <a:cubicBezTo>
                    <a:pt x="1359" y="3094"/>
                    <a:pt x="1360" y="3091"/>
                    <a:pt x="1360" y="3089"/>
                  </a:cubicBezTo>
                  <a:cubicBezTo>
                    <a:pt x="1360" y="3085"/>
                    <a:pt x="1358" y="3083"/>
                    <a:pt x="1358" y="3082"/>
                  </a:cubicBezTo>
                  <a:cubicBezTo>
                    <a:pt x="1356" y="3083"/>
                    <a:pt x="1356" y="3083"/>
                    <a:pt x="1356" y="3083"/>
                  </a:cubicBezTo>
                  <a:cubicBezTo>
                    <a:pt x="1357" y="3085"/>
                    <a:pt x="1357" y="3085"/>
                    <a:pt x="1357" y="3085"/>
                  </a:cubicBezTo>
                  <a:cubicBezTo>
                    <a:pt x="1359" y="3085"/>
                    <a:pt x="1361" y="3084"/>
                    <a:pt x="1362" y="3082"/>
                  </a:cubicBezTo>
                  <a:cubicBezTo>
                    <a:pt x="1363" y="3081"/>
                    <a:pt x="1364" y="3079"/>
                    <a:pt x="1364" y="3077"/>
                  </a:cubicBezTo>
                  <a:cubicBezTo>
                    <a:pt x="1364" y="3075"/>
                    <a:pt x="1363" y="3073"/>
                    <a:pt x="1363" y="3071"/>
                  </a:cubicBezTo>
                  <a:cubicBezTo>
                    <a:pt x="1362" y="3070"/>
                    <a:pt x="1361" y="3069"/>
                    <a:pt x="1361" y="3068"/>
                  </a:cubicBezTo>
                  <a:cubicBezTo>
                    <a:pt x="1360" y="3069"/>
                    <a:pt x="1360" y="3069"/>
                    <a:pt x="1360" y="3069"/>
                  </a:cubicBezTo>
                  <a:cubicBezTo>
                    <a:pt x="1359" y="3071"/>
                    <a:pt x="1359" y="3071"/>
                    <a:pt x="1359" y="3071"/>
                  </a:cubicBezTo>
                  <a:cubicBezTo>
                    <a:pt x="1360" y="3071"/>
                    <a:pt x="1360" y="3071"/>
                    <a:pt x="1360" y="3071"/>
                  </a:cubicBezTo>
                  <a:cubicBezTo>
                    <a:pt x="1363" y="3071"/>
                    <a:pt x="1365" y="3071"/>
                    <a:pt x="1366" y="3069"/>
                  </a:cubicBezTo>
                  <a:cubicBezTo>
                    <a:pt x="1367" y="3067"/>
                    <a:pt x="1367" y="3066"/>
                    <a:pt x="1367" y="3064"/>
                  </a:cubicBezTo>
                  <a:cubicBezTo>
                    <a:pt x="1367" y="3060"/>
                    <a:pt x="1366" y="3057"/>
                    <a:pt x="1366" y="3057"/>
                  </a:cubicBezTo>
                  <a:cubicBezTo>
                    <a:pt x="1364" y="3057"/>
                    <a:pt x="1364" y="3057"/>
                    <a:pt x="1364" y="3057"/>
                  </a:cubicBezTo>
                  <a:cubicBezTo>
                    <a:pt x="1365" y="3059"/>
                    <a:pt x="1365" y="3059"/>
                    <a:pt x="1365" y="3059"/>
                  </a:cubicBezTo>
                  <a:cubicBezTo>
                    <a:pt x="1367" y="3058"/>
                    <a:pt x="1369" y="3056"/>
                    <a:pt x="1369" y="3055"/>
                  </a:cubicBezTo>
                  <a:cubicBezTo>
                    <a:pt x="1370" y="3053"/>
                    <a:pt x="1371" y="3051"/>
                    <a:pt x="1371" y="3049"/>
                  </a:cubicBezTo>
                  <a:cubicBezTo>
                    <a:pt x="1371" y="3046"/>
                    <a:pt x="1370" y="3044"/>
                    <a:pt x="1370" y="3044"/>
                  </a:cubicBezTo>
                  <a:cubicBezTo>
                    <a:pt x="1368" y="3045"/>
                    <a:pt x="1368" y="3045"/>
                    <a:pt x="1368" y="3045"/>
                  </a:cubicBezTo>
                  <a:cubicBezTo>
                    <a:pt x="1370" y="3045"/>
                    <a:pt x="1370" y="3045"/>
                    <a:pt x="1370" y="3045"/>
                  </a:cubicBezTo>
                  <a:cubicBezTo>
                    <a:pt x="1371" y="3044"/>
                    <a:pt x="1371" y="3042"/>
                    <a:pt x="1371" y="3040"/>
                  </a:cubicBezTo>
                  <a:cubicBezTo>
                    <a:pt x="1371" y="3037"/>
                    <a:pt x="1370" y="3035"/>
                    <a:pt x="1369" y="3032"/>
                  </a:cubicBezTo>
                  <a:cubicBezTo>
                    <a:pt x="1367" y="3029"/>
                    <a:pt x="1364" y="3026"/>
                    <a:pt x="1361" y="3024"/>
                  </a:cubicBezTo>
                  <a:cubicBezTo>
                    <a:pt x="1359" y="3022"/>
                    <a:pt x="1356" y="3019"/>
                    <a:pt x="1356" y="3018"/>
                  </a:cubicBezTo>
                  <a:cubicBezTo>
                    <a:pt x="1354" y="3015"/>
                    <a:pt x="1351" y="3012"/>
                    <a:pt x="1347" y="3008"/>
                  </a:cubicBezTo>
                  <a:cubicBezTo>
                    <a:pt x="1344" y="3005"/>
                    <a:pt x="1341" y="3001"/>
                    <a:pt x="1339" y="2998"/>
                  </a:cubicBezTo>
                  <a:cubicBezTo>
                    <a:pt x="1337" y="2995"/>
                    <a:pt x="1332" y="2990"/>
                    <a:pt x="1326" y="2985"/>
                  </a:cubicBezTo>
                  <a:cubicBezTo>
                    <a:pt x="1320" y="2980"/>
                    <a:pt x="1314" y="2975"/>
                    <a:pt x="1307" y="2970"/>
                  </a:cubicBezTo>
                  <a:cubicBezTo>
                    <a:pt x="1301" y="2965"/>
                    <a:pt x="1285" y="2953"/>
                    <a:pt x="1269" y="2940"/>
                  </a:cubicBezTo>
                  <a:cubicBezTo>
                    <a:pt x="1253" y="2928"/>
                    <a:pt x="1237" y="2915"/>
                    <a:pt x="1231" y="2908"/>
                  </a:cubicBezTo>
                  <a:cubicBezTo>
                    <a:pt x="1222" y="2899"/>
                    <a:pt x="1219" y="2887"/>
                    <a:pt x="1219" y="2876"/>
                  </a:cubicBezTo>
                  <a:cubicBezTo>
                    <a:pt x="1219" y="2872"/>
                    <a:pt x="1219" y="2868"/>
                    <a:pt x="1220" y="2864"/>
                  </a:cubicBezTo>
                  <a:cubicBezTo>
                    <a:pt x="1220" y="2864"/>
                    <a:pt x="1220" y="2864"/>
                    <a:pt x="1220" y="2864"/>
                  </a:cubicBezTo>
                  <a:cubicBezTo>
                    <a:pt x="1220" y="2862"/>
                    <a:pt x="1220" y="2859"/>
                    <a:pt x="1220" y="2855"/>
                  </a:cubicBezTo>
                  <a:cubicBezTo>
                    <a:pt x="1220" y="2841"/>
                    <a:pt x="1218" y="2820"/>
                    <a:pt x="1216" y="2799"/>
                  </a:cubicBezTo>
                  <a:cubicBezTo>
                    <a:pt x="1216" y="2798"/>
                    <a:pt x="1216" y="2796"/>
                    <a:pt x="1216" y="2795"/>
                  </a:cubicBezTo>
                  <a:cubicBezTo>
                    <a:pt x="1216" y="2782"/>
                    <a:pt x="1221" y="2762"/>
                    <a:pt x="1226" y="2739"/>
                  </a:cubicBezTo>
                  <a:cubicBezTo>
                    <a:pt x="1232" y="2717"/>
                    <a:pt x="1239" y="2691"/>
                    <a:pt x="1245" y="2666"/>
                  </a:cubicBezTo>
                  <a:cubicBezTo>
                    <a:pt x="1252" y="2640"/>
                    <a:pt x="1260" y="2584"/>
                    <a:pt x="1267" y="2527"/>
                  </a:cubicBezTo>
                  <a:cubicBezTo>
                    <a:pt x="1274" y="2470"/>
                    <a:pt x="1281" y="2413"/>
                    <a:pt x="1285" y="2387"/>
                  </a:cubicBezTo>
                  <a:cubicBezTo>
                    <a:pt x="1288" y="2366"/>
                    <a:pt x="1290" y="2344"/>
                    <a:pt x="1290" y="2325"/>
                  </a:cubicBezTo>
                  <a:cubicBezTo>
                    <a:pt x="1290" y="2296"/>
                    <a:pt x="1287" y="2270"/>
                    <a:pt x="1282" y="2253"/>
                  </a:cubicBezTo>
                  <a:cubicBezTo>
                    <a:pt x="1278" y="2235"/>
                    <a:pt x="1275" y="2219"/>
                    <a:pt x="1275" y="2205"/>
                  </a:cubicBezTo>
                  <a:cubicBezTo>
                    <a:pt x="1275" y="2196"/>
                    <a:pt x="1276" y="2189"/>
                    <a:pt x="1278" y="2181"/>
                  </a:cubicBezTo>
                  <a:cubicBezTo>
                    <a:pt x="1280" y="2174"/>
                    <a:pt x="1281" y="2167"/>
                    <a:pt x="1281" y="2159"/>
                  </a:cubicBezTo>
                  <a:cubicBezTo>
                    <a:pt x="1281" y="2142"/>
                    <a:pt x="1277" y="2124"/>
                    <a:pt x="1275" y="2108"/>
                  </a:cubicBezTo>
                  <a:cubicBezTo>
                    <a:pt x="1275" y="2107"/>
                    <a:pt x="1275" y="2104"/>
                    <a:pt x="1275" y="2102"/>
                  </a:cubicBezTo>
                  <a:cubicBezTo>
                    <a:pt x="1275" y="2089"/>
                    <a:pt x="1279" y="2065"/>
                    <a:pt x="1284" y="2039"/>
                  </a:cubicBezTo>
                  <a:cubicBezTo>
                    <a:pt x="1289" y="2013"/>
                    <a:pt x="1296" y="1985"/>
                    <a:pt x="1303" y="1961"/>
                  </a:cubicBezTo>
                  <a:cubicBezTo>
                    <a:pt x="1306" y="1948"/>
                    <a:pt x="1312" y="1917"/>
                    <a:pt x="1318" y="1877"/>
                  </a:cubicBezTo>
                  <a:cubicBezTo>
                    <a:pt x="1335" y="1757"/>
                    <a:pt x="1358" y="1550"/>
                    <a:pt x="1358" y="1463"/>
                  </a:cubicBezTo>
                  <a:cubicBezTo>
                    <a:pt x="1358" y="1347"/>
                    <a:pt x="1319" y="1202"/>
                    <a:pt x="1308" y="1159"/>
                  </a:cubicBezTo>
                  <a:cubicBezTo>
                    <a:pt x="1301" y="1134"/>
                    <a:pt x="1299" y="1104"/>
                    <a:pt x="1299" y="1078"/>
                  </a:cubicBezTo>
                  <a:cubicBezTo>
                    <a:pt x="1299" y="1059"/>
                    <a:pt x="1300" y="1041"/>
                    <a:pt x="1303" y="1031"/>
                  </a:cubicBezTo>
                  <a:cubicBezTo>
                    <a:pt x="1308" y="1008"/>
                    <a:pt x="1312" y="956"/>
                    <a:pt x="1312" y="928"/>
                  </a:cubicBezTo>
                  <a:cubicBezTo>
                    <a:pt x="1312" y="926"/>
                    <a:pt x="1312" y="923"/>
                    <a:pt x="1312" y="921"/>
                  </a:cubicBezTo>
                  <a:cubicBezTo>
                    <a:pt x="1311" y="908"/>
                    <a:pt x="1310" y="884"/>
                    <a:pt x="1310" y="862"/>
                  </a:cubicBezTo>
                  <a:cubicBezTo>
                    <a:pt x="1310" y="852"/>
                    <a:pt x="1310" y="843"/>
                    <a:pt x="1311" y="835"/>
                  </a:cubicBezTo>
                  <a:cubicBezTo>
                    <a:pt x="1311" y="828"/>
                    <a:pt x="1312" y="821"/>
                    <a:pt x="1313" y="818"/>
                  </a:cubicBezTo>
                  <a:cubicBezTo>
                    <a:pt x="1314" y="815"/>
                    <a:pt x="1315" y="810"/>
                    <a:pt x="1316" y="804"/>
                  </a:cubicBezTo>
                  <a:cubicBezTo>
                    <a:pt x="1317" y="786"/>
                    <a:pt x="1318" y="760"/>
                    <a:pt x="1318" y="745"/>
                  </a:cubicBezTo>
                  <a:cubicBezTo>
                    <a:pt x="1318" y="739"/>
                    <a:pt x="1318" y="735"/>
                    <a:pt x="1318" y="735"/>
                  </a:cubicBezTo>
                  <a:cubicBezTo>
                    <a:pt x="1316" y="735"/>
                    <a:pt x="1316" y="735"/>
                    <a:pt x="1316" y="735"/>
                  </a:cubicBezTo>
                  <a:cubicBezTo>
                    <a:pt x="1316" y="737"/>
                    <a:pt x="1316" y="737"/>
                    <a:pt x="1316" y="737"/>
                  </a:cubicBezTo>
                  <a:cubicBezTo>
                    <a:pt x="1317" y="736"/>
                    <a:pt x="1318" y="736"/>
                    <a:pt x="1319" y="736"/>
                  </a:cubicBezTo>
                  <a:cubicBezTo>
                    <a:pt x="1327" y="736"/>
                    <a:pt x="1334" y="739"/>
                    <a:pt x="1341" y="744"/>
                  </a:cubicBezTo>
                  <a:cubicBezTo>
                    <a:pt x="1363" y="757"/>
                    <a:pt x="1380" y="787"/>
                    <a:pt x="1391" y="804"/>
                  </a:cubicBezTo>
                  <a:cubicBezTo>
                    <a:pt x="1405" y="828"/>
                    <a:pt x="1470" y="941"/>
                    <a:pt x="1495" y="995"/>
                  </a:cubicBezTo>
                  <a:cubicBezTo>
                    <a:pt x="1508" y="1023"/>
                    <a:pt x="1539" y="1068"/>
                    <a:pt x="1571" y="1112"/>
                  </a:cubicBezTo>
                  <a:cubicBezTo>
                    <a:pt x="1603" y="1155"/>
                    <a:pt x="1636" y="1196"/>
                    <a:pt x="1651" y="1213"/>
                  </a:cubicBezTo>
                  <a:cubicBezTo>
                    <a:pt x="1667" y="1231"/>
                    <a:pt x="1709" y="1269"/>
                    <a:pt x="1747" y="1304"/>
                  </a:cubicBezTo>
                  <a:cubicBezTo>
                    <a:pt x="1786" y="1339"/>
                    <a:pt x="1822" y="1371"/>
                    <a:pt x="1828" y="1375"/>
                  </a:cubicBezTo>
                  <a:cubicBezTo>
                    <a:pt x="1833" y="1380"/>
                    <a:pt x="1836" y="1386"/>
                    <a:pt x="1838" y="1392"/>
                  </a:cubicBezTo>
                  <a:cubicBezTo>
                    <a:pt x="1840" y="1399"/>
                    <a:pt x="1841" y="1406"/>
                    <a:pt x="1842" y="1413"/>
                  </a:cubicBezTo>
                  <a:cubicBezTo>
                    <a:pt x="1844" y="1426"/>
                    <a:pt x="1853" y="1445"/>
                    <a:pt x="1862" y="1462"/>
                  </a:cubicBezTo>
                  <a:cubicBezTo>
                    <a:pt x="1871" y="1480"/>
                    <a:pt x="1885" y="1494"/>
                    <a:pt x="1892" y="1500"/>
                  </a:cubicBezTo>
                  <a:cubicBezTo>
                    <a:pt x="1895" y="1503"/>
                    <a:pt x="1900" y="1507"/>
                    <a:pt x="1905" y="1512"/>
                  </a:cubicBezTo>
                  <a:cubicBezTo>
                    <a:pt x="1907" y="1514"/>
                    <a:pt x="1909" y="1516"/>
                    <a:pt x="1911" y="1518"/>
                  </a:cubicBezTo>
                  <a:cubicBezTo>
                    <a:pt x="1911" y="1519"/>
                    <a:pt x="1912" y="1520"/>
                    <a:pt x="1912" y="1520"/>
                  </a:cubicBezTo>
                  <a:cubicBezTo>
                    <a:pt x="1913" y="1521"/>
                    <a:pt x="1913" y="1522"/>
                    <a:pt x="1913" y="1522"/>
                  </a:cubicBezTo>
                  <a:cubicBezTo>
                    <a:pt x="1913" y="1523"/>
                    <a:pt x="1914" y="1524"/>
                    <a:pt x="1915" y="1526"/>
                  </a:cubicBezTo>
                  <a:cubicBezTo>
                    <a:pt x="1917" y="1531"/>
                    <a:pt x="1921" y="1539"/>
                    <a:pt x="1923" y="1544"/>
                  </a:cubicBezTo>
                  <a:cubicBezTo>
                    <a:pt x="1924" y="1548"/>
                    <a:pt x="1927" y="1553"/>
                    <a:pt x="1931" y="1559"/>
                  </a:cubicBezTo>
                  <a:cubicBezTo>
                    <a:pt x="1934" y="1564"/>
                    <a:pt x="1938" y="1571"/>
                    <a:pt x="1940" y="1576"/>
                  </a:cubicBezTo>
                  <a:cubicBezTo>
                    <a:pt x="1943" y="1581"/>
                    <a:pt x="1946" y="1588"/>
                    <a:pt x="1950" y="1594"/>
                  </a:cubicBezTo>
                  <a:cubicBezTo>
                    <a:pt x="1953" y="1596"/>
                    <a:pt x="1955" y="1599"/>
                    <a:pt x="1958" y="1601"/>
                  </a:cubicBezTo>
                  <a:cubicBezTo>
                    <a:pt x="1960" y="1603"/>
                    <a:pt x="1963" y="1604"/>
                    <a:pt x="1967" y="1604"/>
                  </a:cubicBezTo>
                  <a:cubicBezTo>
                    <a:pt x="1969" y="1604"/>
                    <a:pt x="1971" y="1603"/>
                    <a:pt x="1973" y="1602"/>
                  </a:cubicBezTo>
                  <a:cubicBezTo>
                    <a:pt x="1976" y="1601"/>
                    <a:pt x="1978" y="1599"/>
                    <a:pt x="1979" y="1596"/>
                  </a:cubicBezTo>
                  <a:cubicBezTo>
                    <a:pt x="1980" y="1594"/>
                    <a:pt x="1980" y="1592"/>
                    <a:pt x="1980" y="1589"/>
                  </a:cubicBezTo>
                  <a:cubicBezTo>
                    <a:pt x="1980" y="1584"/>
                    <a:pt x="1979" y="1579"/>
                    <a:pt x="1977" y="1574"/>
                  </a:cubicBezTo>
                  <a:cubicBezTo>
                    <a:pt x="1975" y="1569"/>
                    <a:pt x="1973" y="1565"/>
                    <a:pt x="1972" y="1563"/>
                  </a:cubicBezTo>
                  <a:cubicBezTo>
                    <a:pt x="1971" y="1561"/>
                    <a:pt x="1965" y="1550"/>
                    <a:pt x="1960" y="1540"/>
                  </a:cubicBezTo>
                  <a:cubicBezTo>
                    <a:pt x="1958" y="1535"/>
                    <a:pt x="1955" y="1529"/>
                    <a:pt x="1953" y="1525"/>
                  </a:cubicBezTo>
                  <a:cubicBezTo>
                    <a:pt x="1952" y="1523"/>
                    <a:pt x="1952" y="1522"/>
                    <a:pt x="1951" y="1520"/>
                  </a:cubicBezTo>
                  <a:cubicBezTo>
                    <a:pt x="1951" y="1520"/>
                    <a:pt x="1951" y="1519"/>
                    <a:pt x="1951" y="1519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51" y="1519"/>
                    <a:pt x="1951" y="1519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9" y="1521"/>
                    <a:pt x="1949" y="1522"/>
                  </a:cubicBezTo>
                  <a:cubicBezTo>
                    <a:pt x="1952" y="1526"/>
                    <a:pt x="1958" y="1533"/>
                    <a:pt x="1963" y="1541"/>
                  </a:cubicBezTo>
                  <a:cubicBezTo>
                    <a:pt x="1968" y="1548"/>
                    <a:pt x="1973" y="1556"/>
                    <a:pt x="1977" y="1561"/>
                  </a:cubicBezTo>
                  <a:cubicBezTo>
                    <a:pt x="1984" y="1571"/>
                    <a:pt x="1993" y="1582"/>
                    <a:pt x="2000" y="1588"/>
                  </a:cubicBezTo>
                  <a:cubicBezTo>
                    <a:pt x="2001" y="1589"/>
                    <a:pt x="2003" y="1591"/>
                    <a:pt x="2004" y="1594"/>
                  </a:cubicBezTo>
                  <a:cubicBezTo>
                    <a:pt x="2007" y="1598"/>
                    <a:pt x="2011" y="1604"/>
                    <a:pt x="2014" y="1608"/>
                  </a:cubicBezTo>
                  <a:cubicBezTo>
                    <a:pt x="2016" y="1610"/>
                    <a:pt x="2019" y="1612"/>
                    <a:pt x="2021" y="1614"/>
                  </a:cubicBezTo>
                  <a:cubicBezTo>
                    <a:pt x="2023" y="1615"/>
                    <a:pt x="2026" y="1616"/>
                    <a:pt x="2029" y="1616"/>
                  </a:cubicBezTo>
                  <a:cubicBezTo>
                    <a:pt x="2031" y="1616"/>
                    <a:pt x="2034" y="1615"/>
                    <a:pt x="2037" y="1614"/>
                  </a:cubicBezTo>
                  <a:cubicBezTo>
                    <a:pt x="2039" y="1612"/>
                    <a:pt x="2040" y="1611"/>
                    <a:pt x="2041" y="1609"/>
                  </a:cubicBezTo>
                  <a:cubicBezTo>
                    <a:pt x="2042" y="1606"/>
                    <a:pt x="2043" y="1604"/>
                    <a:pt x="2043" y="1602"/>
                  </a:cubicBezTo>
                  <a:cubicBezTo>
                    <a:pt x="2043" y="1594"/>
                    <a:pt x="2038" y="1585"/>
                    <a:pt x="2034" y="1578"/>
                  </a:cubicBezTo>
                  <a:cubicBezTo>
                    <a:pt x="2029" y="1570"/>
                    <a:pt x="2024" y="1564"/>
                    <a:pt x="2023" y="1561"/>
                  </a:cubicBezTo>
                  <a:cubicBezTo>
                    <a:pt x="2020" y="1559"/>
                    <a:pt x="2017" y="1553"/>
                    <a:pt x="2013" y="1546"/>
                  </a:cubicBezTo>
                  <a:cubicBezTo>
                    <a:pt x="2009" y="1540"/>
                    <a:pt x="2005" y="1533"/>
                    <a:pt x="2002" y="1528"/>
                  </a:cubicBezTo>
                  <a:cubicBezTo>
                    <a:pt x="1999" y="1524"/>
                    <a:pt x="1994" y="1516"/>
                    <a:pt x="1989" y="1510"/>
                  </a:cubicBezTo>
                  <a:cubicBezTo>
                    <a:pt x="1987" y="1506"/>
                    <a:pt x="1985" y="1503"/>
                    <a:pt x="1984" y="1500"/>
                  </a:cubicBezTo>
                  <a:cubicBezTo>
                    <a:pt x="1983" y="1499"/>
                    <a:pt x="1982" y="1498"/>
                    <a:pt x="1982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8"/>
                    <a:pt x="1981" y="1498"/>
                    <a:pt x="1981" y="1498"/>
                  </a:cubicBezTo>
                  <a:cubicBezTo>
                    <a:pt x="1981" y="1498"/>
                    <a:pt x="1983" y="1499"/>
                    <a:pt x="1984" y="1501"/>
                  </a:cubicBezTo>
                  <a:cubicBezTo>
                    <a:pt x="1986" y="1502"/>
                    <a:pt x="1987" y="1504"/>
                    <a:pt x="1989" y="1507"/>
                  </a:cubicBezTo>
                  <a:cubicBezTo>
                    <a:pt x="1994" y="1515"/>
                    <a:pt x="2003" y="1527"/>
                    <a:pt x="2007" y="1533"/>
                  </a:cubicBezTo>
                  <a:cubicBezTo>
                    <a:pt x="2012" y="1539"/>
                    <a:pt x="2019" y="1547"/>
                    <a:pt x="2024" y="1553"/>
                  </a:cubicBezTo>
                  <a:cubicBezTo>
                    <a:pt x="2028" y="1560"/>
                    <a:pt x="2039" y="1574"/>
                    <a:pt x="2047" y="1586"/>
                  </a:cubicBezTo>
                  <a:cubicBezTo>
                    <a:pt x="2053" y="1595"/>
                    <a:pt x="2061" y="1599"/>
                    <a:pt x="2068" y="1599"/>
                  </a:cubicBezTo>
                  <a:cubicBezTo>
                    <a:pt x="2071" y="1599"/>
                    <a:pt x="2074" y="1598"/>
                    <a:pt x="2076" y="1596"/>
                  </a:cubicBezTo>
                  <a:cubicBezTo>
                    <a:pt x="2081" y="1592"/>
                    <a:pt x="2084" y="1586"/>
                    <a:pt x="2084" y="1580"/>
                  </a:cubicBezTo>
                  <a:cubicBezTo>
                    <a:pt x="2084" y="1578"/>
                    <a:pt x="2084" y="1577"/>
                    <a:pt x="2083" y="1575"/>
                  </a:cubicBezTo>
                  <a:cubicBezTo>
                    <a:pt x="2083" y="1573"/>
                    <a:pt x="2081" y="1571"/>
                    <a:pt x="2080" y="1568"/>
                  </a:cubicBezTo>
                  <a:cubicBezTo>
                    <a:pt x="2074" y="1559"/>
                    <a:pt x="2065" y="1548"/>
                    <a:pt x="2062" y="1544"/>
                  </a:cubicBezTo>
                  <a:cubicBezTo>
                    <a:pt x="2060" y="1541"/>
                    <a:pt x="2056" y="1536"/>
                    <a:pt x="2052" y="1531"/>
                  </a:cubicBezTo>
                  <a:cubicBezTo>
                    <a:pt x="2049" y="1526"/>
                    <a:pt x="2045" y="1521"/>
                    <a:pt x="2044" y="1518"/>
                  </a:cubicBezTo>
                  <a:cubicBezTo>
                    <a:pt x="2042" y="1515"/>
                    <a:pt x="2038" y="1508"/>
                    <a:pt x="2034" y="1502"/>
                  </a:cubicBezTo>
                  <a:cubicBezTo>
                    <a:pt x="2032" y="1499"/>
                    <a:pt x="2030" y="1496"/>
                    <a:pt x="2028" y="1493"/>
                  </a:cubicBezTo>
                  <a:cubicBezTo>
                    <a:pt x="2027" y="1491"/>
                    <a:pt x="2025" y="1489"/>
                    <a:pt x="2024" y="1488"/>
                  </a:cubicBezTo>
                  <a:cubicBezTo>
                    <a:pt x="2023" y="1487"/>
                    <a:pt x="2022" y="1486"/>
                    <a:pt x="2021" y="1484"/>
                  </a:cubicBezTo>
                  <a:cubicBezTo>
                    <a:pt x="2019" y="1481"/>
                    <a:pt x="2017" y="1477"/>
                    <a:pt x="2015" y="1474"/>
                  </a:cubicBezTo>
                  <a:cubicBezTo>
                    <a:pt x="2014" y="1472"/>
                    <a:pt x="2014" y="1471"/>
                    <a:pt x="2013" y="1470"/>
                  </a:cubicBezTo>
                  <a:cubicBezTo>
                    <a:pt x="2013" y="1469"/>
                    <a:pt x="2012" y="1468"/>
                    <a:pt x="2012" y="1468"/>
                  </a:cubicBezTo>
                  <a:cubicBezTo>
                    <a:pt x="2011" y="1469"/>
                    <a:pt x="2011" y="1469"/>
                    <a:pt x="2011" y="1469"/>
                  </a:cubicBezTo>
                  <a:cubicBezTo>
                    <a:pt x="2009" y="1471"/>
                    <a:pt x="2009" y="1471"/>
                    <a:pt x="2009" y="1471"/>
                  </a:cubicBezTo>
                  <a:cubicBezTo>
                    <a:pt x="2009" y="1471"/>
                    <a:pt x="2010" y="1471"/>
                    <a:pt x="2012" y="1473"/>
                  </a:cubicBezTo>
                  <a:cubicBezTo>
                    <a:pt x="2014" y="1475"/>
                    <a:pt x="2018" y="1478"/>
                    <a:pt x="2021" y="1481"/>
                  </a:cubicBezTo>
                  <a:cubicBezTo>
                    <a:pt x="2025" y="1484"/>
                    <a:pt x="2028" y="1487"/>
                    <a:pt x="2029" y="1489"/>
                  </a:cubicBezTo>
                  <a:cubicBezTo>
                    <a:pt x="2032" y="1491"/>
                    <a:pt x="2036" y="1497"/>
                    <a:pt x="2040" y="1502"/>
                  </a:cubicBezTo>
                  <a:cubicBezTo>
                    <a:pt x="2044" y="1507"/>
                    <a:pt x="2048" y="1513"/>
                    <a:pt x="2051" y="1516"/>
                  </a:cubicBezTo>
                  <a:cubicBezTo>
                    <a:pt x="2057" y="1522"/>
                    <a:pt x="2067" y="1533"/>
                    <a:pt x="2072" y="1538"/>
                  </a:cubicBezTo>
                  <a:cubicBezTo>
                    <a:pt x="2073" y="1539"/>
                    <a:pt x="2074" y="1540"/>
                    <a:pt x="2075" y="1542"/>
                  </a:cubicBezTo>
                  <a:cubicBezTo>
                    <a:pt x="2077" y="1545"/>
                    <a:pt x="2079" y="1549"/>
                    <a:pt x="2082" y="1552"/>
                  </a:cubicBezTo>
                  <a:cubicBezTo>
                    <a:pt x="2083" y="1554"/>
                    <a:pt x="2085" y="1555"/>
                    <a:pt x="2086" y="1556"/>
                  </a:cubicBezTo>
                  <a:cubicBezTo>
                    <a:pt x="2088" y="1557"/>
                    <a:pt x="2090" y="1558"/>
                    <a:pt x="2092" y="1558"/>
                  </a:cubicBezTo>
                  <a:cubicBezTo>
                    <a:pt x="2094" y="1558"/>
                    <a:pt x="2097" y="1557"/>
                    <a:pt x="2099" y="1556"/>
                  </a:cubicBezTo>
                  <a:cubicBezTo>
                    <a:pt x="2103" y="1553"/>
                    <a:pt x="2104" y="1549"/>
                    <a:pt x="2104" y="1545"/>
                  </a:cubicBezTo>
                  <a:cubicBezTo>
                    <a:pt x="2104" y="1540"/>
                    <a:pt x="2102" y="1534"/>
                    <a:pt x="2099" y="1529"/>
                  </a:cubicBezTo>
                  <a:cubicBezTo>
                    <a:pt x="2096" y="1525"/>
                    <a:pt x="2093" y="1521"/>
                    <a:pt x="2092" y="1520"/>
                  </a:cubicBezTo>
                  <a:cubicBezTo>
                    <a:pt x="2089" y="1516"/>
                    <a:pt x="2082" y="1506"/>
                    <a:pt x="2078" y="1498"/>
                  </a:cubicBezTo>
                  <a:cubicBezTo>
                    <a:pt x="2076" y="1493"/>
                    <a:pt x="2073" y="1488"/>
                    <a:pt x="2070" y="1483"/>
                  </a:cubicBezTo>
                  <a:cubicBezTo>
                    <a:pt x="2067" y="1478"/>
                    <a:pt x="2063" y="1473"/>
                    <a:pt x="2060" y="1470"/>
                  </a:cubicBezTo>
                  <a:cubicBezTo>
                    <a:pt x="2058" y="1468"/>
                    <a:pt x="2056" y="1464"/>
                    <a:pt x="2053" y="1460"/>
                  </a:cubicBezTo>
                  <a:cubicBezTo>
                    <a:pt x="2051" y="1456"/>
                    <a:pt x="2047" y="1452"/>
                    <a:pt x="2043" y="1448"/>
                  </a:cubicBezTo>
                  <a:cubicBezTo>
                    <a:pt x="2038" y="1445"/>
                    <a:pt x="2035" y="1439"/>
                    <a:pt x="2033" y="1435"/>
                  </a:cubicBezTo>
                  <a:cubicBezTo>
                    <a:pt x="2031" y="1432"/>
                    <a:pt x="2030" y="1430"/>
                    <a:pt x="2030" y="1429"/>
                  </a:cubicBezTo>
                  <a:cubicBezTo>
                    <a:pt x="2030" y="1428"/>
                    <a:pt x="2029" y="1427"/>
                    <a:pt x="2029" y="1427"/>
                  </a:cubicBezTo>
                  <a:cubicBezTo>
                    <a:pt x="2029" y="1427"/>
                    <a:pt x="2029" y="1426"/>
                    <a:pt x="2029" y="1426"/>
                  </a:cubicBezTo>
                  <a:cubicBezTo>
                    <a:pt x="2027" y="1427"/>
                    <a:pt x="2027" y="1427"/>
                    <a:pt x="2027" y="1427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9" y="1429"/>
                    <a:pt x="2030" y="1429"/>
                    <a:pt x="2032" y="1431"/>
                  </a:cubicBezTo>
                  <a:cubicBezTo>
                    <a:pt x="2034" y="1433"/>
                    <a:pt x="2037" y="1436"/>
                    <a:pt x="2042" y="1440"/>
                  </a:cubicBezTo>
                  <a:cubicBezTo>
                    <a:pt x="2046" y="1444"/>
                    <a:pt x="2051" y="1448"/>
                    <a:pt x="2058" y="1451"/>
                  </a:cubicBezTo>
                  <a:cubicBezTo>
                    <a:pt x="2064" y="1454"/>
                    <a:pt x="2075" y="1455"/>
                    <a:pt x="2084" y="1455"/>
                  </a:cubicBezTo>
                  <a:cubicBezTo>
                    <a:pt x="2087" y="1455"/>
                    <a:pt x="2091" y="1455"/>
                    <a:pt x="2093" y="1454"/>
                  </a:cubicBezTo>
                  <a:cubicBezTo>
                    <a:pt x="2096" y="1454"/>
                    <a:pt x="2099" y="1453"/>
                    <a:pt x="2100" y="1451"/>
                  </a:cubicBezTo>
                  <a:cubicBezTo>
                    <a:pt x="2101" y="1450"/>
                    <a:pt x="2101" y="1448"/>
                    <a:pt x="2101" y="1447"/>
                  </a:cubicBezTo>
                  <a:cubicBezTo>
                    <a:pt x="2101" y="1445"/>
                    <a:pt x="2101" y="1443"/>
                    <a:pt x="2100" y="1441"/>
                  </a:cubicBezTo>
                  <a:cubicBezTo>
                    <a:pt x="2097" y="1436"/>
                    <a:pt x="2091" y="1431"/>
                    <a:pt x="2087" y="1429"/>
                  </a:cubicBezTo>
                  <a:cubicBezTo>
                    <a:pt x="2085" y="1427"/>
                    <a:pt x="2082" y="1424"/>
                    <a:pt x="2079" y="1421"/>
                  </a:cubicBezTo>
                  <a:cubicBezTo>
                    <a:pt x="2077" y="1418"/>
                    <a:pt x="2074" y="1414"/>
                    <a:pt x="2072" y="1410"/>
                  </a:cubicBezTo>
                  <a:cubicBezTo>
                    <a:pt x="2070" y="1406"/>
                    <a:pt x="2068" y="1402"/>
                    <a:pt x="2064" y="1398"/>
                  </a:cubicBezTo>
                  <a:cubicBezTo>
                    <a:pt x="2061" y="1395"/>
                    <a:pt x="2057" y="1392"/>
                    <a:pt x="2050" y="1389"/>
                  </a:cubicBezTo>
                  <a:cubicBezTo>
                    <a:pt x="2045" y="1387"/>
                    <a:pt x="2039" y="1381"/>
                    <a:pt x="2034" y="1374"/>
                  </a:cubicBezTo>
                  <a:cubicBezTo>
                    <a:pt x="2028" y="1366"/>
                    <a:pt x="2022" y="1357"/>
                    <a:pt x="2015" y="1350"/>
                  </a:cubicBezTo>
                  <a:cubicBezTo>
                    <a:pt x="2009" y="1342"/>
                    <a:pt x="1997" y="1335"/>
                    <a:pt x="1985" y="1329"/>
                  </a:cubicBezTo>
                  <a:cubicBezTo>
                    <a:pt x="1972" y="1324"/>
                    <a:pt x="1960" y="1321"/>
                    <a:pt x="1953" y="1320"/>
                  </a:cubicBezTo>
                  <a:cubicBezTo>
                    <a:pt x="1946" y="1318"/>
                    <a:pt x="1939" y="1315"/>
                    <a:pt x="1932" y="1311"/>
                  </a:cubicBezTo>
                  <a:cubicBezTo>
                    <a:pt x="1926" y="1307"/>
                    <a:pt x="1921" y="1302"/>
                    <a:pt x="1919" y="1298"/>
                  </a:cubicBezTo>
                  <a:cubicBezTo>
                    <a:pt x="1915" y="1291"/>
                    <a:pt x="1908" y="1276"/>
                    <a:pt x="1894" y="1264"/>
                  </a:cubicBezTo>
                  <a:cubicBezTo>
                    <a:pt x="1890" y="1261"/>
                    <a:pt x="1885" y="1257"/>
                    <a:pt x="1880" y="1250"/>
                  </a:cubicBezTo>
                  <a:cubicBezTo>
                    <a:pt x="1863" y="1232"/>
                    <a:pt x="1838" y="1203"/>
                    <a:pt x="1824" y="1184"/>
                  </a:cubicBezTo>
                  <a:cubicBezTo>
                    <a:pt x="1804" y="1159"/>
                    <a:pt x="1784" y="1115"/>
                    <a:pt x="1762" y="1081"/>
                  </a:cubicBezTo>
                  <a:cubicBezTo>
                    <a:pt x="1750" y="1064"/>
                    <a:pt x="1723" y="1030"/>
                    <a:pt x="1695" y="997"/>
                  </a:cubicBezTo>
                  <a:cubicBezTo>
                    <a:pt x="1667" y="965"/>
                    <a:pt x="1640" y="934"/>
                    <a:pt x="1630" y="923"/>
                  </a:cubicBezTo>
                  <a:cubicBezTo>
                    <a:pt x="1625" y="918"/>
                    <a:pt x="1618" y="909"/>
                    <a:pt x="1610" y="897"/>
                  </a:cubicBezTo>
                  <a:cubicBezTo>
                    <a:pt x="1585" y="861"/>
                    <a:pt x="1550" y="802"/>
                    <a:pt x="1527" y="766"/>
                  </a:cubicBezTo>
                  <a:cubicBezTo>
                    <a:pt x="1497" y="718"/>
                    <a:pt x="1483" y="663"/>
                    <a:pt x="1455" y="607"/>
                  </a:cubicBezTo>
                  <a:cubicBezTo>
                    <a:pt x="1433" y="564"/>
                    <a:pt x="1394" y="536"/>
                    <a:pt x="1360" y="519"/>
                  </a:cubicBezTo>
                  <a:cubicBezTo>
                    <a:pt x="1343" y="511"/>
                    <a:pt x="1327" y="505"/>
                    <a:pt x="1315" y="502"/>
                  </a:cubicBezTo>
                  <a:cubicBezTo>
                    <a:pt x="1309" y="500"/>
                    <a:pt x="1304" y="499"/>
                    <a:pt x="1300" y="498"/>
                  </a:cubicBezTo>
                  <a:cubicBezTo>
                    <a:pt x="1296" y="497"/>
                    <a:pt x="1294" y="496"/>
                    <a:pt x="1293" y="496"/>
                  </a:cubicBezTo>
                  <a:cubicBezTo>
                    <a:pt x="1284" y="495"/>
                    <a:pt x="1271" y="490"/>
                    <a:pt x="1256" y="484"/>
                  </a:cubicBezTo>
                  <a:cubicBezTo>
                    <a:pt x="1212" y="464"/>
                    <a:pt x="1154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8"/>
                  </a:cubicBezTo>
                  <a:cubicBezTo>
                    <a:pt x="1153" y="426"/>
                    <a:pt x="1152" y="421"/>
                    <a:pt x="1152" y="415"/>
                  </a:cubicBezTo>
                  <a:cubicBezTo>
                    <a:pt x="1152" y="406"/>
                    <a:pt x="1152" y="394"/>
                    <a:pt x="1152" y="385"/>
                  </a:cubicBezTo>
                  <a:cubicBezTo>
                    <a:pt x="1152" y="376"/>
                    <a:pt x="1152" y="369"/>
                    <a:pt x="1152" y="369"/>
                  </a:cubicBezTo>
                  <a:cubicBezTo>
                    <a:pt x="1150" y="369"/>
                    <a:pt x="1150" y="369"/>
                    <a:pt x="1150" y="369"/>
                  </a:cubicBezTo>
                  <a:cubicBezTo>
                    <a:pt x="1151" y="370"/>
                    <a:pt x="1151" y="370"/>
                    <a:pt x="1151" y="370"/>
                  </a:cubicBezTo>
                  <a:cubicBezTo>
                    <a:pt x="1157" y="366"/>
                    <a:pt x="1161" y="359"/>
                    <a:pt x="1165" y="351"/>
                  </a:cubicBezTo>
                  <a:cubicBezTo>
                    <a:pt x="1176" y="327"/>
                    <a:pt x="1180" y="293"/>
                    <a:pt x="1181" y="293"/>
                  </a:cubicBezTo>
                  <a:cubicBezTo>
                    <a:pt x="1179" y="293"/>
                    <a:pt x="1179" y="293"/>
                    <a:pt x="1179" y="293"/>
                  </a:cubicBezTo>
                  <a:cubicBezTo>
                    <a:pt x="1179" y="295"/>
                    <a:pt x="1179" y="295"/>
                    <a:pt x="1179" y="295"/>
                  </a:cubicBezTo>
                  <a:cubicBezTo>
                    <a:pt x="1182" y="294"/>
                    <a:pt x="1184" y="293"/>
                    <a:pt x="1186" y="291"/>
                  </a:cubicBezTo>
                  <a:cubicBezTo>
                    <a:pt x="1189" y="288"/>
                    <a:pt x="1190" y="283"/>
                    <a:pt x="1191" y="279"/>
                  </a:cubicBezTo>
                  <a:cubicBezTo>
                    <a:pt x="1191" y="274"/>
                    <a:pt x="1191" y="269"/>
                    <a:pt x="1191" y="264"/>
                  </a:cubicBezTo>
                  <a:cubicBezTo>
                    <a:pt x="1191" y="260"/>
                    <a:pt x="1191" y="257"/>
                    <a:pt x="1191" y="254"/>
                  </a:cubicBezTo>
                  <a:cubicBezTo>
                    <a:pt x="1191" y="253"/>
                    <a:pt x="1191" y="252"/>
                    <a:pt x="1191" y="251"/>
                  </a:cubicBezTo>
                  <a:cubicBezTo>
                    <a:pt x="1192" y="245"/>
                    <a:pt x="1193" y="240"/>
                    <a:pt x="1197" y="233"/>
                  </a:cubicBezTo>
                  <a:cubicBezTo>
                    <a:pt x="1200" y="226"/>
                    <a:pt x="1204" y="217"/>
                    <a:pt x="1209" y="202"/>
                  </a:cubicBezTo>
                  <a:cubicBezTo>
                    <a:pt x="1211" y="198"/>
                    <a:pt x="1211" y="194"/>
                    <a:pt x="1211" y="191"/>
                  </a:cubicBezTo>
                  <a:cubicBezTo>
                    <a:pt x="1211" y="188"/>
                    <a:pt x="1211" y="186"/>
                    <a:pt x="1210" y="184"/>
                  </a:cubicBezTo>
                  <a:cubicBezTo>
                    <a:pt x="1208" y="181"/>
                    <a:pt x="1206" y="179"/>
                    <a:pt x="1203" y="178"/>
                  </a:cubicBezTo>
                  <a:cubicBezTo>
                    <a:pt x="1200" y="177"/>
                    <a:pt x="1198" y="177"/>
                    <a:pt x="1195" y="177"/>
                  </a:cubicBezTo>
                  <a:cubicBezTo>
                    <a:pt x="1190" y="177"/>
                    <a:pt x="1186" y="178"/>
                    <a:pt x="1186" y="178"/>
                  </a:cubicBezTo>
                  <a:cubicBezTo>
                    <a:pt x="1187" y="180"/>
                    <a:pt x="1187" y="180"/>
                    <a:pt x="1187" y="180"/>
                  </a:cubicBezTo>
                  <a:cubicBezTo>
                    <a:pt x="1188" y="181"/>
                    <a:pt x="1188" y="181"/>
                    <a:pt x="1188" y="181"/>
                  </a:cubicBezTo>
                  <a:cubicBezTo>
                    <a:pt x="1188" y="181"/>
                    <a:pt x="1198" y="158"/>
                    <a:pt x="1198" y="119"/>
                  </a:cubicBezTo>
                  <a:cubicBezTo>
                    <a:pt x="1198" y="112"/>
                    <a:pt x="1198" y="104"/>
                    <a:pt x="1197" y="96"/>
                  </a:cubicBezTo>
                  <a:cubicBezTo>
                    <a:pt x="1195" y="78"/>
                    <a:pt x="1187" y="62"/>
                    <a:pt x="1176" y="50"/>
                  </a:cubicBezTo>
                  <a:cubicBezTo>
                    <a:pt x="1159" y="32"/>
                    <a:pt x="1135" y="20"/>
                    <a:pt x="1114" y="12"/>
                  </a:cubicBezTo>
                  <a:cubicBezTo>
                    <a:pt x="1094" y="4"/>
                    <a:pt x="1076" y="1"/>
                    <a:pt x="1071" y="1"/>
                  </a:cubicBezTo>
                  <a:cubicBezTo>
                    <a:pt x="1070" y="3"/>
                    <a:pt x="1070" y="3"/>
                    <a:pt x="1070" y="3"/>
                  </a:cubicBezTo>
                  <a:cubicBezTo>
                    <a:pt x="1071" y="1"/>
                    <a:pt x="1071" y="1"/>
                    <a:pt x="1071" y="1"/>
                  </a:cubicBezTo>
                  <a:cubicBezTo>
                    <a:pt x="1071" y="1"/>
                    <a:pt x="1059" y="0"/>
                    <a:pt x="1052" y="0"/>
                  </a:cubicBezTo>
                  <a:cubicBezTo>
                    <a:pt x="1046" y="0"/>
                    <a:pt x="1034" y="1"/>
                    <a:pt x="1034" y="1"/>
                  </a:cubicBezTo>
                  <a:cubicBezTo>
                    <a:pt x="1034" y="3"/>
                    <a:pt x="1034" y="3"/>
                    <a:pt x="1034" y="3"/>
                  </a:cubicBezTo>
                  <a:cubicBezTo>
                    <a:pt x="1034" y="1"/>
                    <a:pt x="1034" y="1"/>
                    <a:pt x="1034" y="1"/>
                  </a:cubicBezTo>
                  <a:cubicBezTo>
                    <a:pt x="1030" y="1"/>
                    <a:pt x="1021" y="3"/>
                    <a:pt x="1008" y="6"/>
                  </a:cubicBezTo>
                  <a:cubicBezTo>
                    <a:pt x="990" y="11"/>
                    <a:pt x="964" y="19"/>
                    <a:pt x="943" y="34"/>
                  </a:cubicBezTo>
                  <a:cubicBezTo>
                    <a:pt x="921" y="48"/>
                    <a:pt x="903" y="68"/>
                    <a:pt x="901" y="96"/>
                  </a:cubicBezTo>
                  <a:cubicBezTo>
                    <a:pt x="900" y="104"/>
                    <a:pt x="900" y="112"/>
                    <a:pt x="900" y="119"/>
                  </a:cubicBezTo>
                  <a:cubicBezTo>
                    <a:pt x="900" y="158"/>
                    <a:pt x="909" y="181"/>
                    <a:pt x="910" y="181"/>
                  </a:cubicBezTo>
                  <a:cubicBezTo>
                    <a:pt x="911" y="180"/>
                    <a:pt x="911" y="180"/>
                    <a:pt x="911" y="180"/>
                  </a:cubicBezTo>
                  <a:cubicBezTo>
                    <a:pt x="912" y="178"/>
                    <a:pt x="912" y="178"/>
                    <a:pt x="912" y="178"/>
                  </a:cubicBezTo>
                  <a:cubicBezTo>
                    <a:pt x="912" y="178"/>
                    <a:pt x="908" y="177"/>
                    <a:pt x="903" y="177"/>
                  </a:cubicBezTo>
                  <a:cubicBezTo>
                    <a:pt x="900" y="177"/>
                    <a:pt x="896" y="178"/>
                    <a:pt x="892" y="180"/>
                  </a:cubicBezTo>
                  <a:cubicBezTo>
                    <a:pt x="891" y="181"/>
                    <a:pt x="889" y="182"/>
                    <a:pt x="888" y="184"/>
                  </a:cubicBezTo>
                  <a:cubicBezTo>
                    <a:pt x="887" y="186"/>
                    <a:pt x="887" y="188"/>
                    <a:pt x="887" y="191"/>
                  </a:cubicBezTo>
                  <a:cubicBezTo>
                    <a:pt x="887" y="194"/>
                    <a:pt x="887" y="198"/>
                    <a:pt x="889" y="202"/>
                  </a:cubicBezTo>
                  <a:cubicBezTo>
                    <a:pt x="893" y="217"/>
                    <a:pt x="898" y="226"/>
                    <a:pt x="901" y="233"/>
                  </a:cubicBezTo>
                  <a:cubicBezTo>
                    <a:pt x="904" y="240"/>
                    <a:pt x="906" y="245"/>
                    <a:pt x="907" y="251"/>
                  </a:cubicBezTo>
                  <a:cubicBezTo>
                    <a:pt x="907" y="252"/>
                    <a:pt x="907" y="253"/>
                    <a:pt x="907" y="254"/>
                  </a:cubicBezTo>
                  <a:cubicBezTo>
                    <a:pt x="907" y="257"/>
                    <a:pt x="907" y="260"/>
                    <a:pt x="907" y="264"/>
                  </a:cubicBezTo>
                  <a:cubicBezTo>
                    <a:pt x="907" y="270"/>
                    <a:pt x="907" y="277"/>
                    <a:pt x="908" y="283"/>
                  </a:cubicBezTo>
                  <a:cubicBezTo>
                    <a:pt x="909" y="286"/>
                    <a:pt x="910" y="289"/>
                    <a:pt x="912" y="291"/>
                  </a:cubicBezTo>
                  <a:cubicBezTo>
                    <a:pt x="914" y="293"/>
                    <a:pt x="916" y="294"/>
                    <a:pt x="919" y="295"/>
                  </a:cubicBezTo>
                  <a:cubicBezTo>
                    <a:pt x="919" y="293"/>
                    <a:pt x="919" y="293"/>
                    <a:pt x="919" y="293"/>
                  </a:cubicBezTo>
                  <a:cubicBezTo>
                    <a:pt x="917" y="293"/>
                    <a:pt x="917" y="293"/>
                    <a:pt x="917" y="293"/>
                  </a:cubicBezTo>
                  <a:cubicBezTo>
                    <a:pt x="917" y="293"/>
                    <a:pt x="919" y="308"/>
                    <a:pt x="924" y="325"/>
                  </a:cubicBezTo>
                  <a:cubicBezTo>
                    <a:pt x="926" y="334"/>
                    <a:pt x="929" y="343"/>
                    <a:pt x="933" y="351"/>
                  </a:cubicBezTo>
                  <a:cubicBezTo>
                    <a:pt x="937" y="359"/>
                    <a:pt x="941" y="366"/>
                    <a:pt x="947" y="370"/>
                  </a:cubicBezTo>
                  <a:cubicBezTo>
                    <a:pt x="948" y="369"/>
                    <a:pt x="948" y="369"/>
                    <a:pt x="948" y="369"/>
                  </a:cubicBezTo>
                  <a:cubicBezTo>
                    <a:pt x="946" y="369"/>
                    <a:pt x="946" y="369"/>
                    <a:pt x="946" y="369"/>
                  </a:cubicBezTo>
                  <a:cubicBezTo>
                    <a:pt x="946" y="369"/>
                    <a:pt x="946" y="372"/>
                    <a:pt x="946" y="378"/>
                  </a:cubicBezTo>
                  <a:cubicBezTo>
                    <a:pt x="946" y="387"/>
                    <a:pt x="946" y="399"/>
                    <a:pt x="946" y="410"/>
                  </a:cubicBezTo>
                  <a:cubicBezTo>
                    <a:pt x="946" y="415"/>
                    <a:pt x="946" y="420"/>
                    <a:pt x="945" y="424"/>
                  </a:cubicBezTo>
                  <a:cubicBezTo>
                    <a:pt x="945" y="426"/>
                    <a:pt x="945" y="427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8"/>
                    <a:pt x="945" y="429"/>
                    <a:pt x="944" y="429"/>
                  </a:cubicBezTo>
                  <a:cubicBezTo>
                    <a:pt x="938" y="433"/>
                    <a:pt x="913" y="449"/>
                    <a:pt x="886" y="464"/>
                  </a:cubicBezTo>
                  <a:cubicBezTo>
                    <a:pt x="872" y="472"/>
                    <a:pt x="858" y="479"/>
                    <a:pt x="845" y="485"/>
                  </a:cubicBezTo>
                  <a:cubicBezTo>
                    <a:pt x="832" y="491"/>
                    <a:pt x="820" y="495"/>
                    <a:pt x="811" y="496"/>
                  </a:cubicBezTo>
                  <a:cubicBezTo>
                    <a:pt x="810" y="496"/>
                    <a:pt x="808" y="497"/>
                    <a:pt x="804" y="498"/>
                  </a:cubicBezTo>
                  <a:cubicBezTo>
                    <a:pt x="791" y="501"/>
                    <a:pt x="762" y="509"/>
                    <a:pt x="731" y="526"/>
                  </a:cubicBezTo>
                  <a:cubicBezTo>
                    <a:pt x="701" y="543"/>
                    <a:pt x="669" y="569"/>
                    <a:pt x="649" y="607"/>
                  </a:cubicBezTo>
                  <a:cubicBezTo>
                    <a:pt x="621" y="663"/>
                    <a:pt x="608" y="718"/>
                    <a:pt x="577" y="766"/>
                  </a:cubicBezTo>
                  <a:cubicBezTo>
                    <a:pt x="562" y="790"/>
                    <a:pt x="541" y="824"/>
                    <a:pt x="522" y="855"/>
                  </a:cubicBezTo>
                  <a:cubicBezTo>
                    <a:pt x="512" y="870"/>
                    <a:pt x="503" y="885"/>
                    <a:pt x="494" y="897"/>
                  </a:cubicBezTo>
                  <a:cubicBezTo>
                    <a:pt x="486" y="909"/>
                    <a:pt x="479" y="918"/>
                    <a:pt x="474" y="923"/>
                  </a:cubicBezTo>
                  <a:cubicBezTo>
                    <a:pt x="464" y="934"/>
                    <a:pt x="437" y="965"/>
                    <a:pt x="409" y="997"/>
                  </a:cubicBezTo>
                  <a:cubicBezTo>
                    <a:pt x="382" y="1030"/>
                    <a:pt x="354" y="1064"/>
                    <a:pt x="343" y="1081"/>
                  </a:cubicBezTo>
                  <a:cubicBezTo>
                    <a:pt x="321" y="1115"/>
                    <a:pt x="301" y="1159"/>
                    <a:pt x="281" y="1184"/>
                  </a:cubicBezTo>
                  <a:cubicBezTo>
                    <a:pt x="271" y="1196"/>
                    <a:pt x="257" y="1214"/>
                    <a:pt x="243" y="1229"/>
                  </a:cubicBezTo>
                  <a:cubicBezTo>
                    <a:pt x="237" y="1237"/>
                    <a:pt x="230" y="1244"/>
                    <a:pt x="225" y="1250"/>
                  </a:cubicBezTo>
                  <a:cubicBezTo>
                    <a:pt x="219" y="1257"/>
                    <a:pt x="214" y="1261"/>
                    <a:pt x="211" y="1264"/>
                  </a:cubicBezTo>
                  <a:cubicBezTo>
                    <a:pt x="196" y="1276"/>
                    <a:pt x="189" y="1291"/>
                    <a:pt x="185" y="1298"/>
                  </a:cubicBezTo>
                  <a:cubicBezTo>
                    <a:pt x="183" y="1302"/>
                    <a:pt x="178" y="1307"/>
                    <a:pt x="172" y="1311"/>
                  </a:cubicBezTo>
                  <a:cubicBezTo>
                    <a:pt x="166" y="1315"/>
                    <a:pt x="158" y="1318"/>
                    <a:pt x="151" y="1320"/>
                  </a:cubicBezTo>
                  <a:cubicBezTo>
                    <a:pt x="144" y="1321"/>
                    <a:pt x="132" y="1324"/>
                    <a:pt x="120" y="1329"/>
                  </a:cubicBezTo>
                  <a:cubicBezTo>
                    <a:pt x="108" y="1335"/>
                    <a:pt x="96" y="1342"/>
                    <a:pt x="89" y="1350"/>
                  </a:cubicBezTo>
                  <a:cubicBezTo>
                    <a:pt x="83" y="1357"/>
                    <a:pt x="77" y="1366"/>
                    <a:pt x="71" y="1374"/>
                  </a:cubicBezTo>
                  <a:cubicBezTo>
                    <a:pt x="65" y="1381"/>
                    <a:pt x="59" y="1387"/>
                    <a:pt x="54" y="1389"/>
                  </a:cubicBezTo>
                  <a:cubicBezTo>
                    <a:pt x="48" y="1392"/>
                    <a:pt x="43" y="1395"/>
                    <a:pt x="40" y="1398"/>
                  </a:cubicBezTo>
                  <a:cubicBezTo>
                    <a:pt x="36" y="1402"/>
                    <a:pt x="34" y="1406"/>
                    <a:pt x="32" y="1410"/>
                  </a:cubicBezTo>
                  <a:cubicBezTo>
                    <a:pt x="30" y="1414"/>
                    <a:pt x="28" y="1418"/>
                    <a:pt x="25" y="1421"/>
                  </a:cubicBezTo>
                  <a:cubicBezTo>
                    <a:pt x="22" y="1424"/>
                    <a:pt x="19" y="1427"/>
                    <a:pt x="17" y="1429"/>
                  </a:cubicBezTo>
                  <a:cubicBezTo>
                    <a:pt x="15" y="1430"/>
                    <a:pt x="11" y="1433"/>
                    <a:pt x="8" y="1436"/>
                  </a:cubicBezTo>
                  <a:cubicBezTo>
                    <a:pt x="7" y="1438"/>
                    <a:pt x="6" y="1439"/>
                    <a:pt x="5" y="1441"/>
                  </a:cubicBezTo>
                  <a:cubicBezTo>
                    <a:pt x="4" y="1443"/>
                    <a:pt x="3" y="1445"/>
                    <a:pt x="3" y="1447"/>
                  </a:cubicBezTo>
                  <a:cubicBezTo>
                    <a:pt x="3" y="1448"/>
                    <a:pt x="3" y="1450"/>
                    <a:pt x="4" y="1451"/>
                  </a:cubicBezTo>
                  <a:cubicBezTo>
                    <a:pt x="6" y="1453"/>
                    <a:pt x="8" y="1454"/>
                    <a:pt x="11" y="1454"/>
                  </a:cubicBezTo>
                  <a:cubicBezTo>
                    <a:pt x="14" y="1455"/>
                    <a:pt x="17" y="1455"/>
                    <a:pt x="20" y="1455"/>
                  </a:cubicBezTo>
                  <a:cubicBezTo>
                    <a:pt x="30" y="1455"/>
                    <a:pt x="40" y="1454"/>
                    <a:pt x="46" y="1451"/>
                  </a:cubicBezTo>
                  <a:cubicBezTo>
                    <a:pt x="55" y="1447"/>
                    <a:pt x="62" y="1441"/>
                    <a:pt x="67" y="1437"/>
                  </a:cubicBezTo>
                  <a:cubicBezTo>
                    <a:pt x="69" y="1434"/>
                    <a:pt x="71" y="1432"/>
                    <a:pt x="73" y="1431"/>
                  </a:cubicBezTo>
                  <a:cubicBezTo>
                    <a:pt x="74" y="1429"/>
                    <a:pt x="76" y="1429"/>
                    <a:pt x="76" y="1429"/>
                  </a:cubicBezTo>
                  <a:cubicBezTo>
                    <a:pt x="77" y="1429"/>
                    <a:pt x="77" y="1429"/>
                    <a:pt x="77" y="1429"/>
                  </a:cubicBezTo>
                  <a:cubicBezTo>
                    <a:pt x="77" y="1427"/>
                    <a:pt x="77" y="1427"/>
                    <a:pt x="77" y="1427"/>
                  </a:cubicBezTo>
                  <a:cubicBezTo>
                    <a:pt x="75" y="1426"/>
                    <a:pt x="75" y="1426"/>
                    <a:pt x="75" y="1426"/>
                  </a:cubicBezTo>
                  <a:cubicBezTo>
                    <a:pt x="75" y="1426"/>
                    <a:pt x="75" y="1427"/>
                    <a:pt x="75" y="1427"/>
                  </a:cubicBezTo>
                  <a:cubicBezTo>
                    <a:pt x="74" y="1430"/>
                    <a:pt x="69" y="1442"/>
                    <a:pt x="62" y="1448"/>
                  </a:cubicBezTo>
                  <a:cubicBezTo>
                    <a:pt x="57" y="1452"/>
                    <a:pt x="54" y="1456"/>
                    <a:pt x="51" y="1460"/>
                  </a:cubicBezTo>
                  <a:cubicBezTo>
                    <a:pt x="48" y="1464"/>
                    <a:pt x="46" y="1468"/>
                    <a:pt x="44" y="1470"/>
                  </a:cubicBezTo>
                  <a:cubicBezTo>
                    <a:pt x="41" y="1473"/>
                    <a:pt x="38" y="1478"/>
                    <a:pt x="34" y="1483"/>
                  </a:cubicBezTo>
                  <a:cubicBezTo>
                    <a:pt x="31" y="1488"/>
                    <a:pt x="28" y="1493"/>
                    <a:pt x="26" y="1498"/>
                  </a:cubicBezTo>
                  <a:cubicBezTo>
                    <a:pt x="22" y="1506"/>
                    <a:pt x="15" y="1516"/>
                    <a:pt x="12" y="1520"/>
                  </a:cubicBezTo>
                  <a:cubicBezTo>
                    <a:pt x="11" y="1521"/>
                    <a:pt x="8" y="1525"/>
                    <a:pt x="5" y="1529"/>
                  </a:cubicBezTo>
                  <a:cubicBezTo>
                    <a:pt x="3" y="1534"/>
                    <a:pt x="0" y="1540"/>
                    <a:pt x="0" y="1545"/>
                  </a:cubicBezTo>
                  <a:cubicBezTo>
                    <a:pt x="0" y="1549"/>
                    <a:pt x="1" y="1553"/>
                    <a:pt x="5" y="1556"/>
                  </a:cubicBezTo>
                  <a:cubicBezTo>
                    <a:pt x="8" y="1557"/>
                    <a:pt x="10" y="1558"/>
                    <a:pt x="12" y="1558"/>
                  </a:cubicBezTo>
                  <a:cubicBezTo>
                    <a:pt x="15" y="1558"/>
                    <a:pt x="18" y="1557"/>
                    <a:pt x="20" y="1555"/>
                  </a:cubicBezTo>
                  <a:cubicBezTo>
                    <a:pt x="23" y="1553"/>
                    <a:pt x="25" y="1549"/>
                    <a:pt x="27" y="1546"/>
                  </a:cubicBezTo>
                  <a:cubicBezTo>
                    <a:pt x="29" y="1542"/>
                    <a:pt x="31" y="1539"/>
                    <a:pt x="32" y="1538"/>
                  </a:cubicBezTo>
                  <a:cubicBezTo>
                    <a:pt x="37" y="1533"/>
                    <a:pt x="47" y="1522"/>
                    <a:pt x="53" y="1516"/>
                  </a:cubicBezTo>
                  <a:cubicBezTo>
                    <a:pt x="56" y="1513"/>
                    <a:pt x="60" y="1507"/>
                    <a:pt x="65" y="1502"/>
                  </a:cubicBezTo>
                  <a:cubicBezTo>
                    <a:pt x="69" y="1497"/>
                    <a:pt x="73" y="1491"/>
                    <a:pt x="75" y="1489"/>
                  </a:cubicBezTo>
                  <a:cubicBezTo>
                    <a:pt x="77" y="1486"/>
                    <a:pt x="82" y="1482"/>
                    <a:pt x="87" y="1478"/>
                  </a:cubicBezTo>
                  <a:cubicBezTo>
                    <a:pt x="89" y="1476"/>
                    <a:pt x="91" y="1474"/>
                    <a:pt x="92" y="1473"/>
                  </a:cubicBezTo>
                  <a:cubicBezTo>
                    <a:pt x="94" y="1471"/>
                    <a:pt x="95" y="1471"/>
                    <a:pt x="95" y="1471"/>
                  </a:cubicBezTo>
                  <a:cubicBezTo>
                    <a:pt x="94" y="1469"/>
                    <a:pt x="94" y="1469"/>
                    <a:pt x="94" y="1469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91" y="1469"/>
                    <a:pt x="91" y="1471"/>
                  </a:cubicBezTo>
                  <a:cubicBezTo>
                    <a:pt x="89" y="1473"/>
                    <a:pt x="87" y="1477"/>
                    <a:pt x="85" y="1481"/>
                  </a:cubicBezTo>
                  <a:cubicBezTo>
                    <a:pt x="85" y="1482"/>
                    <a:pt x="84" y="1484"/>
                    <a:pt x="83" y="1485"/>
                  </a:cubicBezTo>
                  <a:cubicBezTo>
                    <a:pt x="82" y="1486"/>
                    <a:pt x="81" y="1488"/>
                    <a:pt x="80" y="1488"/>
                  </a:cubicBezTo>
                  <a:cubicBezTo>
                    <a:pt x="79" y="1489"/>
                    <a:pt x="78" y="1491"/>
                    <a:pt x="76" y="1493"/>
                  </a:cubicBezTo>
                  <a:cubicBezTo>
                    <a:pt x="71" y="1501"/>
                    <a:pt x="63" y="1513"/>
                    <a:pt x="61" y="1518"/>
                  </a:cubicBezTo>
                  <a:cubicBezTo>
                    <a:pt x="59" y="1521"/>
                    <a:pt x="55" y="1526"/>
                    <a:pt x="52" y="1531"/>
                  </a:cubicBezTo>
                  <a:cubicBezTo>
                    <a:pt x="48" y="1536"/>
                    <a:pt x="45" y="1541"/>
                    <a:pt x="43" y="1544"/>
                  </a:cubicBezTo>
                  <a:cubicBezTo>
                    <a:pt x="41" y="1546"/>
                    <a:pt x="36" y="1553"/>
                    <a:pt x="31" y="1559"/>
                  </a:cubicBezTo>
                  <a:cubicBezTo>
                    <a:pt x="29" y="1562"/>
                    <a:pt x="26" y="1565"/>
                    <a:pt x="25" y="1568"/>
                  </a:cubicBezTo>
                  <a:cubicBezTo>
                    <a:pt x="23" y="1571"/>
                    <a:pt x="22" y="1573"/>
                    <a:pt x="21" y="1575"/>
                  </a:cubicBezTo>
                  <a:cubicBezTo>
                    <a:pt x="21" y="1577"/>
                    <a:pt x="20" y="1578"/>
                    <a:pt x="20" y="1580"/>
                  </a:cubicBezTo>
                  <a:cubicBezTo>
                    <a:pt x="20" y="1586"/>
                    <a:pt x="23" y="1592"/>
                    <a:pt x="28" y="1596"/>
                  </a:cubicBezTo>
                  <a:cubicBezTo>
                    <a:pt x="30" y="1598"/>
                    <a:pt x="33" y="1599"/>
                    <a:pt x="37" y="1599"/>
                  </a:cubicBezTo>
                  <a:cubicBezTo>
                    <a:pt x="43" y="1599"/>
                    <a:pt x="51" y="1595"/>
                    <a:pt x="57" y="1586"/>
                  </a:cubicBezTo>
                  <a:cubicBezTo>
                    <a:pt x="65" y="1574"/>
                    <a:pt x="76" y="1560"/>
                    <a:pt x="80" y="1553"/>
                  </a:cubicBezTo>
                  <a:cubicBezTo>
                    <a:pt x="85" y="1547"/>
                    <a:pt x="93" y="1539"/>
                    <a:pt x="97" y="1533"/>
                  </a:cubicBezTo>
                  <a:cubicBezTo>
                    <a:pt x="101" y="1527"/>
                    <a:pt x="111" y="1515"/>
                    <a:pt x="115" y="1507"/>
                  </a:cubicBezTo>
                  <a:cubicBezTo>
                    <a:pt x="117" y="1504"/>
                    <a:pt x="119" y="1501"/>
                    <a:pt x="121" y="1500"/>
                  </a:cubicBezTo>
                  <a:cubicBezTo>
                    <a:pt x="122" y="1499"/>
                    <a:pt x="123" y="1498"/>
                    <a:pt x="123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2" y="1497"/>
                    <a:pt x="122" y="1498"/>
                  </a:cubicBezTo>
                  <a:cubicBezTo>
                    <a:pt x="120" y="1501"/>
                    <a:pt x="117" y="1507"/>
                    <a:pt x="113" y="1513"/>
                  </a:cubicBezTo>
                  <a:cubicBezTo>
                    <a:pt x="109" y="1519"/>
                    <a:pt x="105" y="1525"/>
                    <a:pt x="102" y="1528"/>
                  </a:cubicBezTo>
                  <a:cubicBezTo>
                    <a:pt x="99" y="1533"/>
                    <a:pt x="95" y="1540"/>
                    <a:pt x="91" y="1546"/>
                  </a:cubicBezTo>
                  <a:cubicBezTo>
                    <a:pt x="88" y="1553"/>
                    <a:pt x="84" y="1559"/>
                    <a:pt x="82" y="1561"/>
                  </a:cubicBezTo>
                  <a:cubicBezTo>
                    <a:pt x="80" y="1564"/>
                    <a:pt x="75" y="1570"/>
                    <a:pt x="70" y="1578"/>
                  </a:cubicBezTo>
                  <a:cubicBezTo>
                    <a:pt x="66" y="1585"/>
                    <a:pt x="62" y="1594"/>
                    <a:pt x="62" y="1602"/>
                  </a:cubicBezTo>
                  <a:cubicBezTo>
                    <a:pt x="62" y="1604"/>
                    <a:pt x="62" y="1606"/>
                    <a:pt x="63" y="1609"/>
                  </a:cubicBezTo>
                  <a:cubicBezTo>
                    <a:pt x="64" y="1611"/>
                    <a:pt x="66" y="1612"/>
                    <a:pt x="68" y="1614"/>
                  </a:cubicBezTo>
                  <a:cubicBezTo>
                    <a:pt x="70" y="1615"/>
                    <a:pt x="73" y="1616"/>
                    <a:pt x="75" y="1616"/>
                  </a:cubicBezTo>
                  <a:cubicBezTo>
                    <a:pt x="79" y="1616"/>
                    <a:pt x="83" y="1615"/>
                    <a:pt x="86" y="1612"/>
                  </a:cubicBezTo>
                  <a:cubicBezTo>
                    <a:pt x="90" y="1609"/>
                    <a:pt x="94" y="1603"/>
                    <a:pt x="97" y="1599"/>
                  </a:cubicBezTo>
                  <a:cubicBezTo>
                    <a:pt x="98" y="1596"/>
                    <a:pt x="100" y="1594"/>
                    <a:pt x="101" y="1592"/>
                  </a:cubicBezTo>
                  <a:cubicBezTo>
                    <a:pt x="102" y="1590"/>
                    <a:pt x="104" y="1589"/>
                    <a:pt x="104" y="1588"/>
                  </a:cubicBezTo>
                  <a:cubicBezTo>
                    <a:pt x="111" y="1582"/>
                    <a:pt x="120" y="1571"/>
                    <a:pt x="128" y="1561"/>
                  </a:cubicBezTo>
                  <a:cubicBezTo>
                    <a:pt x="131" y="1556"/>
                    <a:pt x="138" y="1546"/>
                    <a:pt x="144" y="1538"/>
                  </a:cubicBezTo>
                  <a:cubicBezTo>
                    <a:pt x="147" y="1533"/>
                    <a:pt x="150" y="1529"/>
                    <a:pt x="152" y="1526"/>
                  </a:cubicBezTo>
                  <a:cubicBezTo>
                    <a:pt x="153" y="1524"/>
                    <a:pt x="154" y="1523"/>
                    <a:pt x="155" y="1522"/>
                  </a:cubicBezTo>
                  <a:cubicBezTo>
                    <a:pt x="156" y="1521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20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4" y="1519"/>
                    <a:pt x="154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3" y="1519"/>
                    <a:pt x="153" y="1521"/>
                  </a:cubicBezTo>
                  <a:cubicBezTo>
                    <a:pt x="151" y="1526"/>
                    <a:pt x="146" y="1535"/>
                    <a:pt x="142" y="1544"/>
                  </a:cubicBezTo>
                  <a:cubicBezTo>
                    <a:pt x="138" y="1553"/>
                    <a:pt x="134" y="1561"/>
                    <a:pt x="133" y="1563"/>
                  </a:cubicBezTo>
                  <a:cubicBezTo>
                    <a:pt x="132" y="1565"/>
                    <a:pt x="130" y="1569"/>
                    <a:pt x="128" y="1574"/>
                  </a:cubicBezTo>
                  <a:cubicBezTo>
                    <a:pt x="126" y="1579"/>
                    <a:pt x="124" y="1584"/>
                    <a:pt x="124" y="1589"/>
                  </a:cubicBezTo>
                  <a:cubicBezTo>
                    <a:pt x="124" y="1592"/>
                    <a:pt x="124" y="1594"/>
                    <a:pt x="125" y="1596"/>
                  </a:cubicBezTo>
                  <a:cubicBezTo>
                    <a:pt x="126" y="1599"/>
                    <a:pt x="128" y="1601"/>
                    <a:pt x="131" y="1602"/>
                  </a:cubicBezTo>
                  <a:cubicBezTo>
                    <a:pt x="133" y="1603"/>
                    <a:pt x="135" y="1604"/>
                    <a:pt x="138" y="1604"/>
                  </a:cubicBezTo>
                  <a:cubicBezTo>
                    <a:pt x="141" y="1604"/>
                    <a:pt x="144" y="1603"/>
                    <a:pt x="147" y="1601"/>
                  </a:cubicBezTo>
                  <a:cubicBezTo>
                    <a:pt x="155" y="1595"/>
                    <a:pt x="161" y="1584"/>
                    <a:pt x="164" y="1576"/>
                  </a:cubicBezTo>
                  <a:cubicBezTo>
                    <a:pt x="166" y="1571"/>
                    <a:pt x="170" y="1564"/>
                    <a:pt x="174" y="1559"/>
                  </a:cubicBezTo>
                  <a:cubicBezTo>
                    <a:pt x="177" y="1553"/>
                    <a:pt x="180" y="1548"/>
                    <a:pt x="181" y="1544"/>
                  </a:cubicBezTo>
                  <a:cubicBezTo>
                    <a:pt x="183" y="1541"/>
                    <a:pt x="185" y="1536"/>
                    <a:pt x="187" y="1532"/>
                  </a:cubicBezTo>
                  <a:cubicBezTo>
                    <a:pt x="188" y="1530"/>
                    <a:pt x="189" y="1528"/>
                    <a:pt x="190" y="1526"/>
                  </a:cubicBezTo>
                  <a:cubicBezTo>
                    <a:pt x="190" y="1524"/>
                    <a:pt x="191" y="1523"/>
                    <a:pt x="191" y="1522"/>
                  </a:cubicBezTo>
                  <a:cubicBezTo>
                    <a:pt x="191" y="1522"/>
                    <a:pt x="191" y="1521"/>
                    <a:pt x="192" y="1520"/>
                  </a:cubicBezTo>
                  <a:cubicBezTo>
                    <a:pt x="193" y="1518"/>
                    <a:pt x="197" y="1514"/>
                    <a:pt x="201" y="1510"/>
                  </a:cubicBezTo>
                  <a:cubicBezTo>
                    <a:pt x="205" y="1506"/>
                    <a:pt x="210" y="1502"/>
                    <a:pt x="212" y="1500"/>
                  </a:cubicBezTo>
                  <a:cubicBezTo>
                    <a:pt x="219" y="1494"/>
                    <a:pt x="234" y="1480"/>
                    <a:pt x="242" y="1462"/>
                  </a:cubicBezTo>
                  <a:cubicBezTo>
                    <a:pt x="251" y="1445"/>
                    <a:pt x="260" y="1426"/>
                    <a:pt x="262" y="1413"/>
                  </a:cubicBezTo>
                  <a:cubicBezTo>
                    <a:pt x="263" y="1406"/>
                    <a:pt x="264" y="1399"/>
                    <a:pt x="267" y="1392"/>
                  </a:cubicBezTo>
                  <a:cubicBezTo>
                    <a:pt x="269" y="1386"/>
                    <a:pt x="272" y="1380"/>
                    <a:pt x="277" y="1375"/>
                  </a:cubicBezTo>
                  <a:cubicBezTo>
                    <a:pt x="282" y="1371"/>
                    <a:pt x="318" y="1339"/>
                    <a:pt x="357" y="1304"/>
                  </a:cubicBezTo>
                  <a:cubicBezTo>
                    <a:pt x="396" y="1269"/>
                    <a:pt x="437" y="1231"/>
                    <a:pt x="453" y="1213"/>
                  </a:cubicBezTo>
                  <a:cubicBezTo>
                    <a:pt x="469" y="1196"/>
                    <a:pt x="501" y="1155"/>
                    <a:pt x="533" y="1112"/>
                  </a:cubicBezTo>
                  <a:cubicBezTo>
                    <a:pt x="565" y="1068"/>
                    <a:pt x="596" y="1023"/>
                    <a:pt x="609" y="995"/>
                  </a:cubicBezTo>
                  <a:cubicBezTo>
                    <a:pt x="634" y="941"/>
                    <a:pt x="700" y="828"/>
                    <a:pt x="714" y="804"/>
                  </a:cubicBezTo>
                  <a:cubicBezTo>
                    <a:pt x="721" y="793"/>
                    <a:pt x="731" y="776"/>
                    <a:pt x="743" y="762"/>
                  </a:cubicBezTo>
                  <a:cubicBezTo>
                    <a:pt x="749" y="754"/>
                    <a:pt x="756" y="748"/>
                    <a:pt x="763" y="744"/>
                  </a:cubicBezTo>
                  <a:cubicBezTo>
                    <a:pt x="770" y="739"/>
                    <a:pt x="777" y="736"/>
                    <a:pt x="785" y="736"/>
                  </a:cubicBezTo>
                  <a:cubicBezTo>
                    <a:pt x="786" y="736"/>
                    <a:pt x="787" y="736"/>
                    <a:pt x="788" y="737"/>
                  </a:cubicBezTo>
                  <a:cubicBezTo>
                    <a:pt x="789" y="735"/>
                    <a:pt x="789" y="735"/>
                    <a:pt x="789" y="735"/>
                  </a:cubicBezTo>
                  <a:cubicBezTo>
                    <a:pt x="787" y="735"/>
                    <a:pt x="787" y="735"/>
                    <a:pt x="787" y="735"/>
                  </a:cubicBezTo>
                  <a:cubicBezTo>
                    <a:pt x="787" y="735"/>
                    <a:pt x="787" y="739"/>
                    <a:pt x="787" y="745"/>
                  </a:cubicBezTo>
                  <a:cubicBezTo>
                    <a:pt x="787" y="755"/>
                    <a:pt x="787" y="770"/>
                    <a:pt x="787" y="784"/>
                  </a:cubicBezTo>
                  <a:cubicBezTo>
                    <a:pt x="788" y="791"/>
                    <a:pt x="788" y="798"/>
                    <a:pt x="789" y="804"/>
                  </a:cubicBezTo>
                  <a:cubicBezTo>
                    <a:pt x="789" y="810"/>
                    <a:pt x="790" y="815"/>
                    <a:pt x="791" y="818"/>
                  </a:cubicBezTo>
                  <a:cubicBezTo>
                    <a:pt x="792" y="821"/>
                    <a:pt x="793" y="828"/>
                    <a:pt x="794" y="835"/>
                  </a:cubicBezTo>
                  <a:cubicBezTo>
                    <a:pt x="794" y="843"/>
                    <a:pt x="794" y="852"/>
                    <a:pt x="794" y="862"/>
                  </a:cubicBezTo>
                  <a:cubicBezTo>
                    <a:pt x="794" y="884"/>
                    <a:pt x="793" y="908"/>
                    <a:pt x="793" y="921"/>
                  </a:cubicBezTo>
                  <a:cubicBezTo>
                    <a:pt x="793" y="923"/>
                    <a:pt x="793" y="926"/>
                    <a:pt x="793" y="928"/>
                  </a:cubicBezTo>
                  <a:cubicBezTo>
                    <a:pt x="793" y="956"/>
                    <a:pt x="797" y="1008"/>
                    <a:pt x="802" y="1031"/>
                  </a:cubicBezTo>
                  <a:cubicBezTo>
                    <a:pt x="804" y="1041"/>
                    <a:pt x="805" y="1059"/>
                    <a:pt x="805" y="1078"/>
                  </a:cubicBezTo>
                  <a:cubicBezTo>
                    <a:pt x="805" y="1104"/>
                    <a:pt x="803" y="1134"/>
                    <a:pt x="796" y="1159"/>
                  </a:cubicBezTo>
                  <a:cubicBezTo>
                    <a:pt x="785" y="1202"/>
                    <a:pt x="746" y="1347"/>
                    <a:pt x="746" y="1463"/>
                  </a:cubicBezTo>
                  <a:cubicBezTo>
                    <a:pt x="746" y="1521"/>
                    <a:pt x="756" y="1632"/>
                    <a:pt x="768" y="1736"/>
                  </a:cubicBezTo>
                  <a:cubicBezTo>
                    <a:pt x="774" y="1787"/>
                    <a:pt x="781" y="1837"/>
                    <a:pt x="787" y="1877"/>
                  </a:cubicBezTo>
                  <a:cubicBezTo>
                    <a:pt x="793" y="1917"/>
                    <a:pt x="798" y="1948"/>
                    <a:pt x="802" y="1961"/>
                  </a:cubicBezTo>
                  <a:cubicBezTo>
                    <a:pt x="809" y="1985"/>
                    <a:pt x="815" y="2013"/>
                    <a:pt x="821" y="2039"/>
                  </a:cubicBezTo>
                  <a:cubicBezTo>
                    <a:pt x="826" y="2065"/>
                    <a:pt x="829" y="2089"/>
                    <a:pt x="829" y="2102"/>
                  </a:cubicBezTo>
                  <a:cubicBezTo>
                    <a:pt x="829" y="2104"/>
                    <a:pt x="829" y="2107"/>
                    <a:pt x="829" y="2108"/>
                  </a:cubicBezTo>
                  <a:cubicBezTo>
                    <a:pt x="827" y="2124"/>
                    <a:pt x="824" y="2142"/>
                    <a:pt x="824" y="2159"/>
                  </a:cubicBezTo>
                  <a:cubicBezTo>
                    <a:pt x="824" y="2167"/>
                    <a:pt x="824" y="2174"/>
                    <a:pt x="826" y="2181"/>
                  </a:cubicBezTo>
                  <a:cubicBezTo>
                    <a:pt x="828" y="2189"/>
                    <a:pt x="829" y="2196"/>
                    <a:pt x="829" y="2205"/>
                  </a:cubicBezTo>
                  <a:cubicBezTo>
                    <a:pt x="829" y="2219"/>
                    <a:pt x="826" y="2235"/>
                    <a:pt x="822" y="2253"/>
                  </a:cubicBezTo>
                  <a:cubicBezTo>
                    <a:pt x="818" y="2270"/>
                    <a:pt x="815" y="2296"/>
                    <a:pt x="815" y="2325"/>
                  </a:cubicBezTo>
                  <a:cubicBezTo>
                    <a:pt x="815" y="2344"/>
                    <a:pt x="816" y="2366"/>
                    <a:pt x="819" y="2387"/>
                  </a:cubicBezTo>
                  <a:cubicBezTo>
                    <a:pt x="823" y="2413"/>
                    <a:pt x="830" y="2470"/>
                    <a:pt x="837" y="2527"/>
                  </a:cubicBezTo>
                  <a:cubicBezTo>
                    <a:pt x="845" y="2584"/>
                    <a:pt x="853" y="2640"/>
                    <a:pt x="859" y="2666"/>
                  </a:cubicBezTo>
                  <a:cubicBezTo>
                    <a:pt x="865" y="2691"/>
                    <a:pt x="872" y="2717"/>
                    <a:pt x="878" y="2739"/>
                  </a:cubicBezTo>
                  <a:cubicBezTo>
                    <a:pt x="884" y="2762"/>
                    <a:pt x="888" y="2782"/>
                    <a:pt x="888" y="2795"/>
                  </a:cubicBezTo>
                  <a:cubicBezTo>
                    <a:pt x="888" y="2796"/>
                    <a:pt x="888" y="2798"/>
                    <a:pt x="888" y="2799"/>
                  </a:cubicBezTo>
                  <a:cubicBezTo>
                    <a:pt x="886" y="2820"/>
                    <a:pt x="884" y="2841"/>
                    <a:pt x="884" y="2855"/>
                  </a:cubicBezTo>
                  <a:cubicBezTo>
                    <a:pt x="884" y="2859"/>
                    <a:pt x="884" y="2862"/>
                    <a:pt x="884" y="2864"/>
                  </a:cubicBezTo>
                  <a:cubicBezTo>
                    <a:pt x="885" y="2868"/>
                    <a:pt x="885" y="2872"/>
                    <a:pt x="885" y="2876"/>
                  </a:cubicBezTo>
                  <a:cubicBezTo>
                    <a:pt x="885" y="2887"/>
                    <a:pt x="883" y="2899"/>
                    <a:pt x="874" y="2908"/>
                  </a:cubicBezTo>
                  <a:cubicBezTo>
                    <a:pt x="867" y="2915"/>
                    <a:pt x="851" y="2928"/>
                    <a:pt x="835" y="2940"/>
                  </a:cubicBezTo>
                  <a:cubicBezTo>
                    <a:pt x="819" y="2953"/>
                    <a:pt x="803" y="2965"/>
                    <a:pt x="797" y="2970"/>
                  </a:cubicBezTo>
                  <a:cubicBezTo>
                    <a:pt x="791" y="2975"/>
                    <a:pt x="784" y="2980"/>
                    <a:pt x="778" y="2985"/>
                  </a:cubicBezTo>
                  <a:cubicBezTo>
                    <a:pt x="772" y="2990"/>
                    <a:pt x="768" y="2995"/>
                    <a:pt x="765" y="2998"/>
                  </a:cubicBezTo>
                  <a:cubicBezTo>
                    <a:pt x="764" y="3001"/>
                    <a:pt x="760" y="3005"/>
                    <a:pt x="757" y="3008"/>
                  </a:cubicBezTo>
                  <a:cubicBezTo>
                    <a:pt x="754" y="3012"/>
                    <a:pt x="750" y="3015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8" y="3019"/>
                    <a:pt x="747" y="3020"/>
                    <a:pt x="746" y="3022"/>
                  </a:cubicBezTo>
                  <a:cubicBezTo>
                    <a:pt x="743" y="3024"/>
                    <a:pt x="740" y="3026"/>
                    <a:pt x="738" y="3029"/>
                  </a:cubicBezTo>
                  <a:cubicBezTo>
                    <a:pt x="735" y="3032"/>
                    <a:pt x="733" y="3036"/>
                    <a:pt x="733" y="3040"/>
                  </a:cubicBezTo>
                  <a:cubicBezTo>
                    <a:pt x="733" y="3042"/>
                    <a:pt x="734" y="3044"/>
                    <a:pt x="734" y="3045"/>
                  </a:cubicBezTo>
                  <a:cubicBezTo>
                    <a:pt x="736" y="3045"/>
                    <a:pt x="736" y="3045"/>
                    <a:pt x="736" y="3045"/>
                  </a:cubicBezTo>
                  <a:cubicBezTo>
                    <a:pt x="734" y="3044"/>
                    <a:pt x="734" y="3044"/>
                    <a:pt x="734" y="3044"/>
                  </a:cubicBezTo>
                  <a:cubicBezTo>
                    <a:pt x="734" y="3044"/>
                    <a:pt x="734" y="3046"/>
                    <a:pt x="734" y="3049"/>
                  </a:cubicBezTo>
                  <a:cubicBezTo>
                    <a:pt x="734" y="3051"/>
                    <a:pt x="734" y="3053"/>
                    <a:pt x="735" y="3055"/>
                  </a:cubicBezTo>
                  <a:cubicBezTo>
                    <a:pt x="736" y="3056"/>
                    <a:pt x="737" y="3058"/>
                    <a:pt x="740" y="3059"/>
                  </a:cubicBezTo>
                  <a:cubicBezTo>
                    <a:pt x="741" y="3057"/>
                    <a:pt x="741" y="3057"/>
                    <a:pt x="741" y="3057"/>
                  </a:cubicBezTo>
                  <a:cubicBezTo>
                    <a:pt x="739" y="3057"/>
                    <a:pt x="739" y="3057"/>
                    <a:pt x="739" y="3057"/>
                  </a:cubicBezTo>
                  <a:cubicBezTo>
                    <a:pt x="739" y="3057"/>
                    <a:pt x="737" y="3060"/>
                    <a:pt x="737" y="3064"/>
                  </a:cubicBezTo>
                  <a:cubicBezTo>
                    <a:pt x="737" y="3066"/>
                    <a:pt x="737" y="3067"/>
                    <a:pt x="739" y="3069"/>
                  </a:cubicBezTo>
                  <a:cubicBezTo>
                    <a:pt x="740" y="3071"/>
                    <a:pt x="742" y="3071"/>
                    <a:pt x="744" y="3071"/>
                  </a:cubicBezTo>
                  <a:cubicBezTo>
                    <a:pt x="745" y="3071"/>
                    <a:pt x="745" y="3071"/>
                    <a:pt x="745" y="3071"/>
                  </a:cubicBezTo>
                  <a:cubicBezTo>
                    <a:pt x="745" y="3069"/>
                    <a:pt x="745" y="3069"/>
                    <a:pt x="745" y="3069"/>
                  </a:cubicBezTo>
                  <a:cubicBezTo>
                    <a:pt x="743" y="3068"/>
                    <a:pt x="743" y="3068"/>
                    <a:pt x="743" y="3068"/>
                  </a:cubicBezTo>
                  <a:cubicBezTo>
                    <a:pt x="743" y="3069"/>
                    <a:pt x="742" y="3070"/>
                    <a:pt x="742" y="3071"/>
                  </a:cubicBezTo>
                  <a:cubicBezTo>
                    <a:pt x="741" y="3073"/>
                    <a:pt x="741" y="3075"/>
                    <a:pt x="741" y="3077"/>
                  </a:cubicBezTo>
                  <a:cubicBezTo>
                    <a:pt x="741" y="3079"/>
                    <a:pt x="741" y="3081"/>
                    <a:pt x="742" y="3082"/>
                  </a:cubicBezTo>
                  <a:cubicBezTo>
                    <a:pt x="743" y="3084"/>
                    <a:pt x="745" y="3085"/>
                    <a:pt x="748" y="3085"/>
                  </a:cubicBezTo>
                  <a:cubicBezTo>
                    <a:pt x="748" y="3083"/>
                    <a:pt x="748" y="3083"/>
                    <a:pt x="748" y="3083"/>
                  </a:cubicBezTo>
                  <a:cubicBezTo>
                    <a:pt x="746" y="3082"/>
                    <a:pt x="746" y="3082"/>
                    <a:pt x="746" y="3082"/>
                  </a:cubicBezTo>
                  <a:cubicBezTo>
                    <a:pt x="746" y="3083"/>
                    <a:pt x="745" y="3085"/>
                    <a:pt x="745" y="3089"/>
                  </a:cubicBezTo>
                  <a:cubicBezTo>
                    <a:pt x="745" y="3091"/>
                    <a:pt x="745" y="3094"/>
                    <a:pt x="748" y="3097"/>
                  </a:cubicBezTo>
                  <a:cubicBezTo>
                    <a:pt x="750" y="3100"/>
                    <a:pt x="754" y="3102"/>
                    <a:pt x="760" y="3104"/>
                  </a:cubicBezTo>
                  <a:cubicBezTo>
                    <a:pt x="768" y="3107"/>
                    <a:pt x="775" y="3108"/>
                    <a:pt x="781" y="3108"/>
                  </a:cubicBezTo>
                  <a:cubicBezTo>
                    <a:pt x="792" y="3108"/>
                    <a:pt x="801" y="3104"/>
                    <a:pt x="808" y="3099"/>
                  </a:cubicBezTo>
                  <a:cubicBezTo>
                    <a:pt x="813" y="3095"/>
                    <a:pt x="817" y="3090"/>
                    <a:pt x="821" y="3086"/>
                  </a:cubicBezTo>
                  <a:cubicBezTo>
                    <a:pt x="823" y="3084"/>
                    <a:pt x="824" y="3083"/>
                    <a:pt x="826" y="3081"/>
                  </a:cubicBezTo>
                  <a:cubicBezTo>
                    <a:pt x="828" y="3080"/>
                    <a:pt x="830" y="3080"/>
                    <a:pt x="832" y="3080"/>
                  </a:cubicBezTo>
                  <a:cubicBezTo>
                    <a:pt x="832" y="3080"/>
                    <a:pt x="832" y="3080"/>
                    <a:pt x="832" y="3080"/>
                  </a:cubicBezTo>
                  <a:cubicBezTo>
                    <a:pt x="832" y="3080"/>
                    <a:pt x="833" y="3080"/>
                    <a:pt x="833" y="3080"/>
                  </a:cubicBezTo>
                  <a:cubicBezTo>
                    <a:pt x="838" y="3080"/>
                    <a:pt x="846" y="3079"/>
                    <a:pt x="855" y="3077"/>
                  </a:cubicBezTo>
                  <a:cubicBezTo>
                    <a:pt x="863" y="3075"/>
                    <a:pt x="871" y="3072"/>
                    <a:pt x="876" y="3068"/>
                  </a:cubicBezTo>
                  <a:cubicBezTo>
                    <a:pt x="879" y="3066"/>
                    <a:pt x="883" y="3063"/>
                    <a:pt x="887" y="3058"/>
                  </a:cubicBezTo>
                  <a:cubicBezTo>
                    <a:pt x="899" y="3043"/>
                    <a:pt x="917" y="3020"/>
                    <a:pt x="937" y="3010"/>
                  </a:cubicBezTo>
                  <a:cubicBezTo>
                    <a:pt x="949" y="3004"/>
                    <a:pt x="968" y="2997"/>
                    <a:pt x="984" y="2989"/>
                  </a:cubicBezTo>
                  <a:cubicBezTo>
                    <a:pt x="991" y="2985"/>
                    <a:pt x="999" y="2980"/>
                    <a:pt x="1004" y="2974"/>
                  </a:cubicBezTo>
                  <a:cubicBezTo>
                    <a:pt x="1009" y="2969"/>
                    <a:pt x="1012" y="2963"/>
                    <a:pt x="1012" y="2955"/>
                  </a:cubicBezTo>
                  <a:cubicBezTo>
                    <a:pt x="1012" y="2954"/>
                    <a:pt x="1012" y="2952"/>
                    <a:pt x="1012" y="2950"/>
                  </a:cubicBezTo>
                  <a:cubicBezTo>
                    <a:pt x="1006" y="2924"/>
                    <a:pt x="1001" y="2905"/>
                    <a:pt x="1001" y="2890"/>
                  </a:cubicBezTo>
                  <a:cubicBezTo>
                    <a:pt x="1001" y="2888"/>
                    <a:pt x="1001" y="2886"/>
                    <a:pt x="1001" y="2884"/>
                  </a:cubicBezTo>
                  <a:cubicBezTo>
                    <a:pt x="1001" y="2879"/>
                    <a:pt x="1002" y="2873"/>
                    <a:pt x="1002" y="2867"/>
                  </a:cubicBezTo>
                  <a:cubicBezTo>
                    <a:pt x="1002" y="2854"/>
                    <a:pt x="1000" y="2840"/>
                    <a:pt x="999" y="2830"/>
                  </a:cubicBezTo>
                  <a:cubicBezTo>
                    <a:pt x="998" y="2824"/>
                    <a:pt x="996" y="2810"/>
                    <a:pt x="995" y="2794"/>
                  </a:cubicBezTo>
                  <a:cubicBezTo>
                    <a:pt x="994" y="2778"/>
                    <a:pt x="994" y="2761"/>
                    <a:pt x="994" y="2750"/>
                  </a:cubicBezTo>
                  <a:cubicBezTo>
                    <a:pt x="994" y="2747"/>
                    <a:pt x="994" y="2746"/>
                    <a:pt x="994" y="2744"/>
                  </a:cubicBezTo>
                  <a:cubicBezTo>
                    <a:pt x="994" y="2734"/>
                    <a:pt x="997" y="2688"/>
                    <a:pt x="1001" y="2640"/>
                  </a:cubicBezTo>
                  <a:cubicBezTo>
                    <a:pt x="1006" y="2591"/>
                    <a:pt x="1011" y="2540"/>
                    <a:pt x="1016" y="2517"/>
                  </a:cubicBezTo>
                  <a:cubicBezTo>
                    <a:pt x="1024" y="2484"/>
                    <a:pt x="1029" y="2429"/>
                    <a:pt x="1029" y="2385"/>
                  </a:cubicBezTo>
                  <a:cubicBezTo>
                    <a:pt x="1029" y="2369"/>
                    <a:pt x="1028" y="2354"/>
                    <a:pt x="1026" y="2343"/>
                  </a:cubicBezTo>
                  <a:cubicBezTo>
                    <a:pt x="1021" y="2310"/>
                    <a:pt x="1016" y="2276"/>
                    <a:pt x="1016" y="2247"/>
                  </a:cubicBezTo>
                  <a:cubicBezTo>
                    <a:pt x="1016" y="2242"/>
                    <a:pt x="1016" y="2236"/>
                    <a:pt x="1016" y="2231"/>
                  </a:cubicBezTo>
                  <a:cubicBezTo>
                    <a:pt x="1019" y="2200"/>
                    <a:pt x="1022" y="2176"/>
                    <a:pt x="1026" y="2152"/>
                  </a:cubicBezTo>
                  <a:cubicBezTo>
                    <a:pt x="1028" y="2140"/>
                    <a:pt x="1029" y="2129"/>
                    <a:pt x="1029" y="2116"/>
                  </a:cubicBezTo>
                  <a:cubicBezTo>
                    <a:pt x="1029" y="2104"/>
                    <a:pt x="1028" y="2089"/>
                    <a:pt x="1026" y="2071"/>
                  </a:cubicBezTo>
                  <a:cubicBezTo>
                    <a:pt x="1023" y="2043"/>
                    <a:pt x="1017" y="1974"/>
                    <a:pt x="1017" y="1927"/>
                  </a:cubicBezTo>
                  <a:cubicBezTo>
                    <a:pt x="1017" y="1914"/>
                    <a:pt x="1017" y="1903"/>
                    <a:pt x="1018" y="1894"/>
                  </a:cubicBezTo>
                  <a:cubicBezTo>
                    <a:pt x="1021" y="1875"/>
                    <a:pt x="1026" y="1848"/>
                    <a:pt x="1030" y="1822"/>
                  </a:cubicBezTo>
                  <a:cubicBezTo>
                    <a:pt x="1035" y="1797"/>
                    <a:pt x="1040" y="1772"/>
                    <a:pt x="1042" y="1758"/>
                  </a:cubicBezTo>
                  <a:cubicBezTo>
                    <a:pt x="1045" y="1734"/>
                    <a:pt x="1050" y="1673"/>
                    <a:pt x="1050" y="1601"/>
                  </a:cubicBezTo>
                  <a:cubicBezTo>
                    <a:pt x="1050" y="1593"/>
                    <a:pt x="1050" y="1585"/>
                    <a:pt x="1050" y="1577"/>
                  </a:cubicBezTo>
                  <a:cubicBezTo>
                    <a:pt x="1048" y="1578"/>
                    <a:pt x="1048" y="1578"/>
                    <a:pt x="1048" y="1578"/>
                  </a:cubicBezTo>
                  <a:cubicBezTo>
                    <a:pt x="1048" y="1580"/>
                    <a:pt x="1048" y="1580"/>
                    <a:pt x="1048" y="1580"/>
                  </a:cubicBezTo>
                  <a:cubicBezTo>
                    <a:pt x="1057" y="1580"/>
                    <a:pt x="1057" y="1580"/>
                    <a:pt x="1057" y="1580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5" y="1577"/>
                    <a:pt x="1055" y="1577"/>
                    <a:pt x="1055" y="1577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46" y="1576"/>
                    <a:pt x="1046" y="1576"/>
                    <a:pt x="1046" y="1576"/>
                  </a:cubicBezTo>
                  <a:cubicBezTo>
                    <a:pt x="1046" y="1578"/>
                    <a:pt x="1046" y="1578"/>
                    <a:pt x="1046" y="1578"/>
                  </a:cubicBezTo>
                  <a:cubicBezTo>
                    <a:pt x="1046" y="1585"/>
                    <a:pt x="1046" y="1593"/>
                    <a:pt x="1046" y="1601"/>
                  </a:cubicBezTo>
                  <a:cubicBezTo>
                    <a:pt x="1046" y="1672"/>
                    <a:pt x="1041" y="1733"/>
                    <a:pt x="1038" y="1758"/>
                  </a:cubicBezTo>
                  <a:cubicBezTo>
                    <a:pt x="1036" y="1771"/>
                    <a:pt x="1031" y="1796"/>
                    <a:pt x="1027" y="1822"/>
                  </a:cubicBezTo>
                  <a:cubicBezTo>
                    <a:pt x="1022" y="1847"/>
                    <a:pt x="1017" y="1874"/>
                    <a:pt x="1014" y="1894"/>
                  </a:cubicBezTo>
                  <a:cubicBezTo>
                    <a:pt x="1013" y="1902"/>
                    <a:pt x="1013" y="1914"/>
                    <a:pt x="1013" y="1927"/>
                  </a:cubicBezTo>
                  <a:cubicBezTo>
                    <a:pt x="1013" y="1974"/>
                    <a:pt x="1019" y="2043"/>
                    <a:pt x="1022" y="2072"/>
                  </a:cubicBezTo>
                  <a:cubicBezTo>
                    <a:pt x="1024" y="2090"/>
                    <a:pt x="1025" y="2104"/>
                    <a:pt x="1025" y="2116"/>
                  </a:cubicBezTo>
                  <a:cubicBezTo>
                    <a:pt x="1025" y="2129"/>
                    <a:pt x="1024" y="2140"/>
                    <a:pt x="1022" y="2152"/>
                  </a:cubicBezTo>
                  <a:cubicBezTo>
                    <a:pt x="1018" y="2176"/>
                    <a:pt x="1015" y="2199"/>
                    <a:pt x="1012" y="2231"/>
                  </a:cubicBezTo>
                  <a:cubicBezTo>
                    <a:pt x="1012" y="2236"/>
                    <a:pt x="1012" y="2242"/>
                    <a:pt x="1012" y="2247"/>
                  </a:cubicBezTo>
                  <a:cubicBezTo>
                    <a:pt x="1012" y="2276"/>
                    <a:pt x="1017" y="2310"/>
                    <a:pt x="1022" y="2343"/>
                  </a:cubicBezTo>
                  <a:cubicBezTo>
                    <a:pt x="1024" y="2354"/>
                    <a:pt x="1025" y="2369"/>
                    <a:pt x="1025" y="2385"/>
                  </a:cubicBezTo>
                  <a:cubicBezTo>
                    <a:pt x="1025" y="2428"/>
                    <a:pt x="1020" y="2484"/>
                    <a:pt x="1012" y="2516"/>
                  </a:cubicBezTo>
                  <a:cubicBezTo>
                    <a:pt x="1007" y="2539"/>
                    <a:pt x="1002" y="2591"/>
                    <a:pt x="997" y="2639"/>
                  </a:cubicBezTo>
                  <a:cubicBezTo>
                    <a:pt x="993" y="2688"/>
                    <a:pt x="990" y="2733"/>
                    <a:pt x="990" y="2744"/>
                  </a:cubicBezTo>
                  <a:cubicBezTo>
                    <a:pt x="990" y="2746"/>
                    <a:pt x="990" y="2747"/>
                    <a:pt x="990" y="2750"/>
                  </a:cubicBezTo>
                  <a:cubicBezTo>
                    <a:pt x="990" y="2761"/>
                    <a:pt x="990" y="2778"/>
                    <a:pt x="991" y="2794"/>
                  </a:cubicBezTo>
                  <a:cubicBezTo>
                    <a:pt x="992" y="2810"/>
                    <a:pt x="994" y="2825"/>
                    <a:pt x="995" y="2831"/>
                  </a:cubicBezTo>
                  <a:cubicBezTo>
                    <a:pt x="996" y="2840"/>
                    <a:pt x="998" y="2854"/>
                    <a:pt x="998" y="2867"/>
                  </a:cubicBezTo>
                  <a:cubicBezTo>
                    <a:pt x="998" y="2873"/>
                    <a:pt x="997" y="2879"/>
                    <a:pt x="997" y="2884"/>
                  </a:cubicBezTo>
                  <a:cubicBezTo>
                    <a:pt x="997" y="2886"/>
                    <a:pt x="997" y="2888"/>
                    <a:pt x="997" y="2890"/>
                  </a:cubicBezTo>
                  <a:cubicBezTo>
                    <a:pt x="997" y="2906"/>
                    <a:pt x="1002" y="2925"/>
                    <a:pt x="1008" y="2951"/>
                  </a:cubicBezTo>
                  <a:cubicBezTo>
                    <a:pt x="1008" y="2953"/>
                    <a:pt x="1008" y="2954"/>
                    <a:pt x="1008" y="2955"/>
                  </a:cubicBezTo>
                  <a:cubicBezTo>
                    <a:pt x="1008" y="2961"/>
                    <a:pt x="1006" y="2967"/>
                    <a:pt x="1001" y="2972"/>
                  </a:cubicBezTo>
                  <a:cubicBezTo>
                    <a:pt x="994" y="2979"/>
                    <a:pt x="982" y="2986"/>
                    <a:pt x="970" y="2991"/>
                  </a:cubicBezTo>
                  <a:cubicBezTo>
                    <a:pt x="957" y="2997"/>
                    <a:pt x="945" y="3002"/>
                    <a:pt x="935" y="3007"/>
                  </a:cubicBezTo>
                  <a:cubicBezTo>
                    <a:pt x="921" y="3014"/>
                    <a:pt x="908" y="3027"/>
                    <a:pt x="898" y="3039"/>
                  </a:cubicBezTo>
                  <a:cubicBezTo>
                    <a:pt x="893" y="3045"/>
                    <a:pt x="888" y="3050"/>
                    <a:pt x="884" y="3055"/>
                  </a:cubicBezTo>
                  <a:cubicBezTo>
                    <a:pt x="880" y="3060"/>
                    <a:pt x="876" y="3064"/>
                    <a:pt x="874" y="3065"/>
                  </a:cubicBezTo>
                  <a:cubicBezTo>
                    <a:pt x="869" y="3069"/>
                    <a:pt x="861" y="3071"/>
                    <a:pt x="854" y="3073"/>
                  </a:cubicBezTo>
                  <a:cubicBezTo>
                    <a:pt x="846" y="3075"/>
                    <a:pt x="838" y="3076"/>
                    <a:pt x="833" y="3076"/>
                  </a:cubicBezTo>
                  <a:cubicBezTo>
                    <a:pt x="833" y="3076"/>
                    <a:pt x="832" y="3076"/>
                    <a:pt x="832" y="3076"/>
                  </a:cubicBezTo>
                  <a:cubicBezTo>
                    <a:pt x="832" y="3076"/>
                    <a:pt x="832" y="3076"/>
                    <a:pt x="832" y="3076"/>
                  </a:cubicBezTo>
                  <a:cubicBezTo>
                    <a:pt x="829" y="3076"/>
                    <a:pt x="826" y="3077"/>
                    <a:pt x="824" y="3078"/>
                  </a:cubicBezTo>
                  <a:cubicBezTo>
                    <a:pt x="821" y="3080"/>
                    <a:pt x="818" y="3083"/>
                    <a:pt x="815" y="3086"/>
                  </a:cubicBezTo>
                  <a:cubicBezTo>
                    <a:pt x="812" y="3089"/>
                    <a:pt x="809" y="3093"/>
                    <a:pt x="805" y="3096"/>
                  </a:cubicBezTo>
                  <a:cubicBezTo>
                    <a:pt x="799" y="3101"/>
                    <a:pt x="791" y="3104"/>
                    <a:pt x="781" y="3104"/>
                  </a:cubicBezTo>
                  <a:cubicBezTo>
                    <a:pt x="776" y="3104"/>
                    <a:pt x="769" y="3103"/>
                    <a:pt x="762" y="3101"/>
                  </a:cubicBezTo>
                  <a:cubicBezTo>
                    <a:pt x="756" y="3099"/>
                    <a:pt x="753" y="3096"/>
                    <a:pt x="751" y="3094"/>
                  </a:cubicBezTo>
                  <a:cubicBezTo>
                    <a:pt x="749" y="3092"/>
                    <a:pt x="749" y="3090"/>
                    <a:pt x="749" y="3089"/>
                  </a:cubicBezTo>
                  <a:cubicBezTo>
                    <a:pt x="749" y="3088"/>
                    <a:pt x="749" y="3086"/>
                    <a:pt x="749" y="3086"/>
                  </a:cubicBezTo>
                  <a:cubicBezTo>
                    <a:pt x="749" y="3085"/>
                    <a:pt x="749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2" y="3082"/>
                    <a:pt x="752" y="3082"/>
                    <a:pt x="752" y="3082"/>
                  </a:cubicBezTo>
                  <a:cubicBezTo>
                    <a:pt x="748" y="3081"/>
                    <a:pt x="748" y="3081"/>
                    <a:pt x="748" y="3081"/>
                  </a:cubicBezTo>
                  <a:cubicBezTo>
                    <a:pt x="747" y="3081"/>
                    <a:pt x="746" y="3081"/>
                    <a:pt x="745" y="3080"/>
                  </a:cubicBezTo>
                  <a:cubicBezTo>
                    <a:pt x="745" y="3079"/>
                    <a:pt x="745" y="3078"/>
                    <a:pt x="745" y="3077"/>
                  </a:cubicBezTo>
                  <a:cubicBezTo>
                    <a:pt x="745" y="3076"/>
                    <a:pt x="745" y="3074"/>
                    <a:pt x="746" y="3073"/>
                  </a:cubicBezTo>
                  <a:cubicBezTo>
                    <a:pt x="746" y="3072"/>
                    <a:pt x="746" y="3071"/>
                    <a:pt x="746" y="3071"/>
                  </a:cubicBezTo>
                  <a:cubicBezTo>
                    <a:pt x="746" y="3071"/>
                    <a:pt x="746" y="3071"/>
                    <a:pt x="746" y="3071"/>
                  </a:cubicBezTo>
                  <a:cubicBezTo>
                    <a:pt x="747" y="3070"/>
                    <a:pt x="747" y="3070"/>
                    <a:pt x="747" y="3070"/>
                  </a:cubicBezTo>
                  <a:cubicBezTo>
                    <a:pt x="748" y="3067"/>
                    <a:pt x="748" y="3067"/>
                    <a:pt x="748" y="3067"/>
                  </a:cubicBezTo>
                  <a:cubicBezTo>
                    <a:pt x="745" y="3067"/>
                    <a:pt x="745" y="3067"/>
                    <a:pt x="745" y="3067"/>
                  </a:cubicBezTo>
                  <a:cubicBezTo>
                    <a:pt x="744" y="3067"/>
                    <a:pt x="744" y="3067"/>
                    <a:pt x="744" y="3067"/>
                  </a:cubicBezTo>
                  <a:cubicBezTo>
                    <a:pt x="743" y="3067"/>
                    <a:pt x="742" y="3067"/>
                    <a:pt x="742" y="3067"/>
                  </a:cubicBezTo>
                  <a:cubicBezTo>
                    <a:pt x="741" y="3066"/>
                    <a:pt x="741" y="3065"/>
                    <a:pt x="741" y="3064"/>
                  </a:cubicBezTo>
                  <a:cubicBezTo>
                    <a:pt x="741" y="3063"/>
                    <a:pt x="741" y="3061"/>
                    <a:pt x="742" y="3060"/>
                  </a:cubicBezTo>
                  <a:cubicBezTo>
                    <a:pt x="742" y="3059"/>
                    <a:pt x="742" y="3059"/>
                    <a:pt x="742" y="3059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3" y="3056"/>
                    <a:pt x="743" y="3056"/>
                    <a:pt x="743" y="3056"/>
                  </a:cubicBezTo>
                  <a:cubicBezTo>
                    <a:pt x="741" y="3055"/>
                    <a:pt x="741" y="3055"/>
                    <a:pt x="741" y="3055"/>
                  </a:cubicBezTo>
                  <a:cubicBezTo>
                    <a:pt x="740" y="3055"/>
                    <a:pt x="739" y="3054"/>
                    <a:pt x="738" y="3053"/>
                  </a:cubicBezTo>
                  <a:cubicBezTo>
                    <a:pt x="738" y="3052"/>
                    <a:pt x="738" y="3050"/>
                    <a:pt x="738" y="3049"/>
                  </a:cubicBezTo>
                  <a:cubicBezTo>
                    <a:pt x="738" y="3048"/>
                    <a:pt x="738" y="3047"/>
                    <a:pt x="738" y="3046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4"/>
                    <a:pt x="738" y="3044"/>
                    <a:pt x="738" y="3044"/>
                  </a:cubicBezTo>
                  <a:cubicBezTo>
                    <a:pt x="738" y="3042"/>
                    <a:pt x="737" y="3041"/>
                    <a:pt x="737" y="3040"/>
                  </a:cubicBezTo>
                  <a:cubicBezTo>
                    <a:pt x="737" y="3038"/>
                    <a:pt x="738" y="3036"/>
                    <a:pt x="739" y="3034"/>
                  </a:cubicBezTo>
                  <a:cubicBezTo>
                    <a:pt x="741" y="3032"/>
                    <a:pt x="743" y="3029"/>
                    <a:pt x="746" y="3027"/>
                  </a:cubicBezTo>
                  <a:cubicBezTo>
                    <a:pt x="748" y="3024"/>
                    <a:pt x="751" y="3022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3" y="3018"/>
                    <a:pt x="756" y="3014"/>
                    <a:pt x="760" y="3011"/>
                  </a:cubicBezTo>
                  <a:cubicBezTo>
                    <a:pt x="763" y="3007"/>
                    <a:pt x="767" y="3004"/>
                    <a:pt x="769" y="3000"/>
                  </a:cubicBezTo>
                  <a:cubicBezTo>
                    <a:pt x="770" y="2998"/>
                    <a:pt x="775" y="2993"/>
                    <a:pt x="781" y="2988"/>
                  </a:cubicBezTo>
                  <a:cubicBezTo>
                    <a:pt x="786" y="2983"/>
                    <a:pt x="793" y="2978"/>
                    <a:pt x="800" y="2973"/>
                  </a:cubicBezTo>
                  <a:cubicBezTo>
                    <a:pt x="806" y="2968"/>
                    <a:pt x="822" y="2956"/>
                    <a:pt x="838" y="2944"/>
                  </a:cubicBezTo>
                  <a:cubicBezTo>
                    <a:pt x="854" y="2931"/>
                    <a:pt x="870" y="2918"/>
                    <a:pt x="876" y="2911"/>
                  </a:cubicBezTo>
                  <a:cubicBezTo>
                    <a:pt x="887" y="2901"/>
                    <a:pt x="889" y="2887"/>
                    <a:pt x="889" y="2876"/>
                  </a:cubicBezTo>
                  <a:cubicBezTo>
                    <a:pt x="889" y="2871"/>
                    <a:pt x="889" y="2867"/>
                    <a:pt x="888" y="2864"/>
                  </a:cubicBezTo>
                  <a:cubicBezTo>
                    <a:pt x="888" y="2861"/>
                    <a:pt x="888" y="2859"/>
                    <a:pt x="888" y="2855"/>
                  </a:cubicBezTo>
                  <a:cubicBezTo>
                    <a:pt x="888" y="2841"/>
                    <a:pt x="890" y="2820"/>
                    <a:pt x="892" y="2799"/>
                  </a:cubicBezTo>
                  <a:cubicBezTo>
                    <a:pt x="892" y="2798"/>
                    <a:pt x="892" y="2797"/>
                    <a:pt x="892" y="2795"/>
                  </a:cubicBezTo>
                  <a:cubicBezTo>
                    <a:pt x="892" y="2781"/>
                    <a:pt x="888" y="2761"/>
                    <a:pt x="882" y="2738"/>
                  </a:cubicBezTo>
                  <a:cubicBezTo>
                    <a:pt x="876" y="2716"/>
                    <a:pt x="869" y="2690"/>
                    <a:pt x="863" y="2665"/>
                  </a:cubicBezTo>
                  <a:cubicBezTo>
                    <a:pt x="857" y="2640"/>
                    <a:pt x="849" y="2583"/>
                    <a:pt x="841" y="2526"/>
                  </a:cubicBezTo>
                  <a:cubicBezTo>
                    <a:pt x="834" y="2470"/>
                    <a:pt x="827" y="2413"/>
                    <a:pt x="823" y="2386"/>
                  </a:cubicBezTo>
                  <a:cubicBezTo>
                    <a:pt x="820" y="2365"/>
                    <a:pt x="819" y="2344"/>
                    <a:pt x="819" y="2325"/>
                  </a:cubicBezTo>
                  <a:cubicBezTo>
                    <a:pt x="819" y="2296"/>
                    <a:pt x="822" y="2271"/>
                    <a:pt x="826" y="2254"/>
                  </a:cubicBezTo>
                  <a:cubicBezTo>
                    <a:pt x="830" y="2236"/>
                    <a:pt x="833" y="2220"/>
                    <a:pt x="833" y="2205"/>
                  </a:cubicBezTo>
                  <a:cubicBezTo>
                    <a:pt x="833" y="2196"/>
                    <a:pt x="832" y="2188"/>
                    <a:pt x="830" y="2180"/>
                  </a:cubicBezTo>
                  <a:cubicBezTo>
                    <a:pt x="828" y="2174"/>
                    <a:pt x="828" y="2167"/>
                    <a:pt x="828" y="2159"/>
                  </a:cubicBezTo>
                  <a:cubicBezTo>
                    <a:pt x="828" y="2143"/>
                    <a:pt x="831" y="2124"/>
                    <a:pt x="833" y="2109"/>
                  </a:cubicBezTo>
                  <a:cubicBezTo>
                    <a:pt x="833" y="2107"/>
                    <a:pt x="833" y="2105"/>
                    <a:pt x="833" y="2102"/>
                  </a:cubicBezTo>
                  <a:cubicBezTo>
                    <a:pt x="833" y="2088"/>
                    <a:pt x="830" y="2064"/>
                    <a:pt x="825" y="2038"/>
                  </a:cubicBezTo>
                  <a:cubicBezTo>
                    <a:pt x="819" y="2012"/>
                    <a:pt x="812" y="1984"/>
                    <a:pt x="806" y="1960"/>
                  </a:cubicBezTo>
                  <a:cubicBezTo>
                    <a:pt x="802" y="1947"/>
                    <a:pt x="796" y="1917"/>
                    <a:pt x="791" y="1877"/>
                  </a:cubicBezTo>
                  <a:cubicBezTo>
                    <a:pt x="773" y="1757"/>
                    <a:pt x="750" y="1549"/>
                    <a:pt x="750" y="1463"/>
                  </a:cubicBezTo>
                  <a:cubicBezTo>
                    <a:pt x="750" y="1348"/>
                    <a:pt x="789" y="1203"/>
                    <a:pt x="800" y="1160"/>
                  </a:cubicBezTo>
                  <a:cubicBezTo>
                    <a:pt x="807" y="1135"/>
                    <a:pt x="809" y="1104"/>
                    <a:pt x="809" y="1078"/>
                  </a:cubicBezTo>
                  <a:cubicBezTo>
                    <a:pt x="809" y="1058"/>
                    <a:pt x="808" y="1041"/>
                    <a:pt x="806" y="1030"/>
                  </a:cubicBezTo>
                  <a:cubicBezTo>
                    <a:pt x="801" y="1008"/>
                    <a:pt x="797" y="956"/>
                    <a:pt x="797" y="928"/>
                  </a:cubicBezTo>
                  <a:cubicBezTo>
                    <a:pt x="797" y="926"/>
                    <a:pt x="797" y="923"/>
                    <a:pt x="797" y="921"/>
                  </a:cubicBezTo>
                  <a:cubicBezTo>
                    <a:pt x="797" y="908"/>
                    <a:pt x="798" y="884"/>
                    <a:pt x="798" y="862"/>
                  </a:cubicBezTo>
                  <a:cubicBezTo>
                    <a:pt x="798" y="852"/>
                    <a:pt x="798" y="843"/>
                    <a:pt x="798" y="835"/>
                  </a:cubicBezTo>
                  <a:cubicBezTo>
                    <a:pt x="797" y="827"/>
                    <a:pt x="796" y="821"/>
                    <a:pt x="795" y="817"/>
                  </a:cubicBezTo>
                  <a:cubicBezTo>
                    <a:pt x="794" y="814"/>
                    <a:pt x="793" y="809"/>
                    <a:pt x="793" y="804"/>
                  </a:cubicBezTo>
                  <a:cubicBezTo>
                    <a:pt x="791" y="786"/>
                    <a:pt x="791" y="760"/>
                    <a:pt x="791" y="745"/>
                  </a:cubicBezTo>
                  <a:cubicBezTo>
                    <a:pt x="791" y="739"/>
                    <a:pt x="791" y="735"/>
                    <a:pt x="791" y="735"/>
                  </a:cubicBezTo>
                  <a:cubicBezTo>
                    <a:pt x="791" y="733"/>
                    <a:pt x="791" y="733"/>
                    <a:pt x="791" y="733"/>
                  </a:cubicBezTo>
                  <a:cubicBezTo>
                    <a:pt x="789" y="733"/>
                    <a:pt x="789" y="733"/>
                    <a:pt x="789" y="733"/>
                  </a:cubicBezTo>
                  <a:cubicBezTo>
                    <a:pt x="788" y="732"/>
                    <a:pt x="786" y="732"/>
                    <a:pt x="785" y="732"/>
                  </a:cubicBezTo>
                  <a:cubicBezTo>
                    <a:pt x="776" y="732"/>
                    <a:pt x="768" y="735"/>
                    <a:pt x="761" y="740"/>
                  </a:cubicBezTo>
                  <a:cubicBezTo>
                    <a:pt x="738" y="755"/>
                    <a:pt x="721" y="785"/>
                    <a:pt x="710" y="802"/>
                  </a:cubicBezTo>
                  <a:cubicBezTo>
                    <a:pt x="696" y="826"/>
                    <a:pt x="631" y="939"/>
                    <a:pt x="605" y="994"/>
                  </a:cubicBezTo>
                  <a:cubicBezTo>
                    <a:pt x="593" y="1021"/>
                    <a:pt x="562" y="1066"/>
                    <a:pt x="530" y="1109"/>
                  </a:cubicBezTo>
                  <a:cubicBezTo>
                    <a:pt x="498" y="1152"/>
                    <a:pt x="466" y="1193"/>
                    <a:pt x="450" y="1211"/>
                  </a:cubicBezTo>
                  <a:cubicBezTo>
                    <a:pt x="434" y="1228"/>
                    <a:pt x="393" y="1266"/>
                    <a:pt x="354" y="1301"/>
                  </a:cubicBezTo>
                  <a:cubicBezTo>
                    <a:pt x="316" y="1336"/>
                    <a:pt x="280" y="1368"/>
                    <a:pt x="274" y="1372"/>
                  </a:cubicBezTo>
                  <a:cubicBezTo>
                    <a:pt x="268" y="1377"/>
                    <a:pt x="265" y="1384"/>
                    <a:pt x="263" y="1391"/>
                  </a:cubicBezTo>
                  <a:cubicBezTo>
                    <a:pt x="261" y="1398"/>
                    <a:pt x="259" y="1406"/>
                    <a:pt x="258" y="1412"/>
                  </a:cubicBezTo>
                  <a:cubicBezTo>
                    <a:pt x="256" y="1425"/>
                    <a:pt x="247" y="1443"/>
                    <a:pt x="239" y="1460"/>
                  </a:cubicBezTo>
                  <a:cubicBezTo>
                    <a:pt x="231" y="1477"/>
                    <a:pt x="217" y="1492"/>
                    <a:pt x="210" y="1497"/>
                  </a:cubicBezTo>
                  <a:cubicBezTo>
                    <a:pt x="206" y="1500"/>
                    <a:pt x="201" y="1504"/>
                    <a:pt x="197" y="1509"/>
                  </a:cubicBezTo>
                  <a:cubicBezTo>
                    <a:pt x="194" y="1511"/>
                    <a:pt x="192" y="1514"/>
                    <a:pt x="191" y="1515"/>
                  </a:cubicBezTo>
                  <a:cubicBezTo>
                    <a:pt x="190" y="1516"/>
                    <a:pt x="189" y="1517"/>
                    <a:pt x="189" y="1518"/>
                  </a:cubicBezTo>
                  <a:cubicBezTo>
                    <a:pt x="188" y="1519"/>
                    <a:pt x="188" y="1520"/>
                    <a:pt x="187" y="1521"/>
                  </a:cubicBezTo>
                  <a:cubicBezTo>
                    <a:pt x="187" y="1521"/>
                    <a:pt x="187" y="1523"/>
                    <a:pt x="186" y="1524"/>
                  </a:cubicBezTo>
                  <a:cubicBezTo>
                    <a:pt x="184" y="1530"/>
                    <a:pt x="180" y="1538"/>
                    <a:pt x="178" y="1543"/>
                  </a:cubicBezTo>
                  <a:cubicBezTo>
                    <a:pt x="177" y="1546"/>
                    <a:pt x="173" y="1551"/>
                    <a:pt x="170" y="1557"/>
                  </a:cubicBezTo>
                  <a:cubicBezTo>
                    <a:pt x="167" y="1562"/>
                    <a:pt x="163" y="1569"/>
                    <a:pt x="160" y="1575"/>
                  </a:cubicBezTo>
                  <a:cubicBezTo>
                    <a:pt x="158" y="1580"/>
                    <a:pt x="155" y="1586"/>
                    <a:pt x="151" y="1591"/>
                  </a:cubicBezTo>
                  <a:cubicBezTo>
                    <a:pt x="149" y="1594"/>
                    <a:pt x="147" y="1596"/>
                    <a:pt x="144" y="1597"/>
                  </a:cubicBezTo>
                  <a:cubicBezTo>
                    <a:pt x="142" y="1599"/>
                    <a:pt x="140" y="1600"/>
                    <a:pt x="138" y="1600"/>
                  </a:cubicBezTo>
                  <a:cubicBezTo>
                    <a:pt x="136" y="1600"/>
                    <a:pt x="134" y="1599"/>
                    <a:pt x="133" y="1598"/>
                  </a:cubicBezTo>
                  <a:cubicBezTo>
                    <a:pt x="131" y="1597"/>
                    <a:pt x="130" y="1596"/>
                    <a:pt x="129" y="1595"/>
                  </a:cubicBezTo>
                  <a:cubicBezTo>
                    <a:pt x="128" y="1593"/>
                    <a:pt x="128" y="1591"/>
                    <a:pt x="128" y="1589"/>
                  </a:cubicBezTo>
                  <a:cubicBezTo>
                    <a:pt x="128" y="1585"/>
                    <a:pt x="129" y="1580"/>
                    <a:pt x="131" y="1575"/>
                  </a:cubicBezTo>
                  <a:cubicBezTo>
                    <a:pt x="133" y="1571"/>
                    <a:pt x="135" y="1567"/>
                    <a:pt x="136" y="1565"/>
                  </a:cubicBezTo>
                  <a:cubicBezTo>
                    <a:pt x="137" y="1563"/>
                    <a:pt x="143" y="1552"/>
                    <a:pt x="148" y="1542"/>
                  </a:cubicBezTo>
                  <a:cubicBezTo>
                    <a:pt x="150" y="1536"/>
                    <a:pt x="153" y="1531"/>
                    <a:pt x="155" y="1527"/>
                  </a:cubicBezTo>
                  <a:cubicBezTo>
                    <a:pt x="155" y="1525"/>
                    <a:pt x="156" y="1523"/>
                    <a:pt x="157" y="1522"/>
                  </a:cubicBezTo>
                  <a:cubicBezTo>
                    <a:pt x="157" y="1521"/>
                    <a:pt x="157" y="1521"/>
                    <a:pt x="157" y="1520"/>
                  </a:cubicBezTo>
                  <a:cubicBezTo>
                    <a:pt x="158" y="1519"/>
                    <a:pt x="158" y="1519"/>
                    <a:pt x="158" y="1518"/>
                  </a:cubicBezTo>
                  <a:cubicBezTo>
                    <a:pt x="158" y="1518"/>
                    <a:pt x="158" y="1518"/>
                    <a:pt x="157" y="1517"/>
                  </a:cubicBezTo>
                  <a:cubicBezTo>
                    <a:pt x="157" y="1517"/>
                    <a:pt x="157" y="1517"/>
                    <a:pt x="157" y="1517"/>
                  </a:cubicBezTo>
                  <a:cubicBezTo>
                    <a:pt x="156" y="1516"/>
                    <a:pt x="156" y="1516"/>
                    <a:pt x="156" y="1516"/>
                  </a:cubicBezTo>
                  <a:cubicBezTo>
                    <a:pt x="155" y="1516"/>
                    <a:pt x="155" y="1516"/>
                    <a:pt x="154" y="1517"/>
                  </a:cubicBezTo>
                  <a:cubicBezTo>
                    <a:pt x="154" y="1517"/>
                    <a:pt x="154" y="1517"/>
                    <a:pt x="154" y="1517"/>
                  </a:cubicBezTo>
                  <a:cubicBezTo>
                    <a:pt x="153" y="1518"/>
                    <a:pt x="153" y="1518"/>
                    <a:pt x="152" y="1519"/>
                  </a:cubicBezTo>
                  <a:cubicBezTo>
                    <a:pt x="149" y="1523"/>
                    <a:pt x="144" y="1531"/>
                    <a:pt x="138" y="1539"/>
                  </a:cubicBezTo>
                  <a:cubicBezTo>
                    <a:pt x="133" y="1546"/>
                    <a:pt x="128" y="1554"/>
                    <a:pt x="124" y="1558"/>
                  </a:cubicBezTo>
                  <a:cubicBezTo>
                    <a:pt x="117" y="1568"/>
                    <a:pt x="108" y="1580"/>
                    <a:pt x="102" y="1585"/>
                  </a:cubicBezTo>
                  <a:cubicBezTo>
                    <a:pt x="100" y="1587"/>
                    <a:pt x="98" y="1589"/>
                    <a:pt x="97" y="1592"/>
                  </a:cubicBezTo>
                  <a:cubicBezTo>
                    <a:pt x="94" y="1596"/>
                    <a:pt x="90" y="1601"/>
                    <a:pt x="87" y="1605"/>
                  </a:cubicBezTo>
                  <a:cubicBezTo>
                    <a:pt x="85" y="1607"/>
                    <a:pt x="83" y="1609"/>
                    <a:pt x="81" y="1610"/>
                  </a:cubicBezTo>
                  <a:cubicBezTo>
                    <a:pt x="79" y="1612"/>
                    <a:pt x="77" y="1612"/>
                    <a:pt x="75" y="1612"/>
                  </a:cubicBezTo>
                  <a:cubicBezTo>
                    <a:pt x="74" y="1612"/>
                    <a:pt x="72" y="1612"/>
                    <a:pt x="70" y="1610"/>
                  </a:cubicBezTo>
                  <a:cubicBezTo>
                    <a:pt x="68" y="1609"/>
                    <a:pt x="67" y="1608"/>
                    <a:pt x="67" y="1607"/>
                  </a:cubicBezTo>
                  <a:cubicBezTo>
                    <a:pt x="66" y="1605"/>
                    <a:pt x="66" y="1604"/>
                    <a:pt x="66" y="1602"/>
                  </a:cubicBezTo>
                  <a:cubicBezTo>
                    <a:pt x="66" y="1596"/>
                    <a:pt x="69" y="1587"/>
                    <a:pt x="74" y="1580"/>
                  </a:cubicBezTo>
                  <a:cubicBezTo>
                    <a:pt x="78" y="1572"/>
                    <a:pt x="83" y="1566"/>
                    <a:pt x="85" y="1564"/>
                  </a:cubicBezTo>
                  <a:cubicBezTo>
                    <a:pt x="87" y="1561"/>
                    <a:pt x="91" y="1555"/>
                    <a:pt x="95" y="1548"/>
                  </a:cubicBezTo>
                  <a:cubicBezTo>
                    <a:pt x="99" y="1542"/>
                    <a:pt x="103" y="1535"/>
                    <a:pt x="106" y="1531"/>
                  </a:cubicBezTo>
                  <a:cubicBezTo>
                    <a:pt x="108" y="1526"/>
                    <a:pt x="114" y="1519"/>
                    <a:pt x="118" y="1512"/>
                  </a:cubicBezTo>
                  <a:cubicBezTo>
                    <a:pt x="120" y="1508"/>
                    <a:pt x="122" y="1505"/>
                    <a:pt x="124" y="1502"/>
                  </a:cubicBezTo>
                  <a:cubicBezTo>
                    <a:pt x="125" y="1501"/>
                    <a:pt x="125" y="1500"/>
                    <a:pt x="126" y="1499"/>
                  </a:cubicBezTo>
                  <a:cubicBezTo>
                    <a:pt x="126" y="1498"/>
                    <a:pt x="126" y="1498"/>
                    <a:pt x="126" y="1498"/>
                  </a:cubicBezTo>
                  <a:cubicBezTo>
                    <a:pt x="127" y="1497"/>
                    <a:pt x="127" y="1497"/>
                    <a:pt x="127" y="1496"/>
                  </a:cubicBezTo>
                  <a:cubicBezTo>
                    <a:pt x="127" y="1496"/>
                    <a:pt x="127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4"/>
                    <a:pt x="125" y="1493"/>
                    <a:pt x="124" y="1494"/>
                  </a:cubicBezTo>
                  <a:cubicBezTo>
                    <a:pt x="123" y="1494"/>
                    <a:pt x="122" y="1494"/>
                    <a:pt x="121" y="1495"/>
                  </a:cubicBezTo>
                  <a:cubicBezTo>
                    <a:pt x="118" y="1496"/>
                    <a:pt x="115" y="1500"/>
                    <a:pt x="112" y="1505"/>
                  </a:cubicBezTo>
                  <a:cubicBezTo>
                    <a:pt x="108" y="1512"/>
                    <a:pt x="98" y="1525"/>
                    <a:pt x="94" y="1531"/>
                  </a:cubicBezTo>
                  <a:cubicBezTo>
                    <a:pt x="90" y="1536"/>
                    <a:pt x="82" y="1544"/>
                    <a:pt x="77" y="1551"/>
                  </a:cubicBezTo>
                  <a:cubicBezTo>
                    <a:pt x="73" y="1558"/>
                    <a:pt x="62" y="1572"/>
                    <a:pt x="54" y="1584"/>
                  </a:cubicBezTo>
                  <a:cubicBezTo>
                    <a:pt x="49" y="1592"/>
                    <a:pt x="42" y="1595"/>
                    <a:pt x="37" y="1595"/>
                  </a:cubicBezTo>
                  <a:cubicBezTo>
                    <a:pt x="34" y="1595"/>
                    <a:pt x="32" y="1594"/>
                    <a:pt x="30" y="1593"/>
                  </a:cubicBezTo>
                  <a:cubicBezTo>
                    <a:pt x="26" y="1589"/>
                    <a:pt x="24" y="1585"/>
                    <a:pt x="24" y="1580"/>
                  </a:cubicBezTo>
                  <a:cubicBezTo>
                    <a:pt x="24" y="1579"/>
                    <a:pt x="25" y="1577"/>
                    <a:pt x="25" y="1576"/>
                  </a:cubicBezTo>
                  <a:cubicBezTo>
                    <a:pt x="25" y="1575"/>
                    <a:pt x="26" y="1573"/>
                    <a:pt x="28" y="1570"/>
                  </a:cubicBezTo>
                  <a:cubicBezTo>
                    <a:pt x="33" y="1562"/>
                    <a:pt x="43" y="1550"/>
                    <a:pt x="46" y="1546"/>
                  </a:cubicBezTo>
                  <a:cubicBezTo>
                    <a:pt x="48" y="1543"/>
                    <a:pt x="52" y="1538"/>
                    <a:pt x="55" y="1533"/>
                  </a:cubicBezTo>
                  <a:cubicBezTo>
                    <a:pt x="59" y="1528"/>
                    <a:pt x="62" y="1523"/>
                    <a:pt x="64" y="1520"/>
                  </a:cubicBezTo>
                  <a:cubicBezTo>
                    <a:pt x="66" y="1517"/>
                    <a:pt x="70" y="1510"/>
                    <a:pt x="74" y="1504"/>
                  </a:cubicBezTo>
                  <a:cubicBezTo>
                    <a:pt x="76" y="1501"/>
                    <a:pt x="78" y="1498"/>
                    <a:pt x="79" y="1496"/>
                  </a:cubicBezTo>
                  <a:cubicBezTo>
                    <a:pt x="81" y="1493"/>
                    <a:pt x="82" y="1491"/>
                    <a:pt x="83" y="1491"/>
                  </a:cubicBezTo>
                  <a:cubicBezTo>
                    <a:pt x="84" y="1490"/>
                    <a:pt x="86" y="1488"/>
                    <a:pt x="87" y="1486"/>
                  </a:cubicBezTo>
                  <a:cubicBezTo>
                    <a:pt x="91" y="1480"/>
                    <a:pt x="95" y="1470"/>
                    <a:pt x="95" y="1470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88" y="1471"/>
                    <a:pt x="84" y="1475"/>
                  </a:cubicBezTo>
                  <a:cubicBezTo>
                    <a:pt x="79" y="1479"/>
                    <a:pt x="74" y="1483"/>
                    <a:pt x="72" y="1486"/>
                  </a:cubicBezTo>
                  <a:cubicBezTo>
                    <a:pt x="69" y="1489"/>
                    <a:pt x="66" y="1494"/>
                    <a:pt x="61" y="1499"/>
                  </a:cubicBezTo>
                  <a:cubicBezTo>
                    <a:pt x="57" y="1505"/>
                    <a:pt x="53" y="1510"/>
                    <a:pt x="50" y="1513"/>
                  </a:cubicBezTo>
                  <a:cubicBezTo>
                    <a:pt x="44" y="1519"/>
                    <a:pt x="34" y="1530"/>
                    <a:pt x="29" y="1535"/>
                  </a:cubicBezTo>
                  <a:cubicBezTo>
                    <a:pt x="28" y="1537"/>
                    <a:pt x="27" y="1538"/>
                    <a:pt x="26" y="1540"/>
                  </a:cubicBezTo>
                  <a:cubicBezTo>
                    <a:pt x="24" y="1543"/>
                    <a:pt x="22" y="1547"/>
                    <a:pt x="20" y="1550"/>
                  </a:cubicBezTo>
                  <a:cubicBezTo>
                    <a:pt x="18" y="1551"/>
                    <a:pt x="17" y="1552"/>
                    <a:pt x="16" y="1553"/>
                  </a:cubicBezTo>
                  <a:cubicBezTo>
                    <a:pt x="15" y="1554"/>
                    <a:pt x="14" y="1554"/>
                    <a:pt x="12" y="1554"/>
                  </a:cubicBezTo>
                  <a:cubicBezTo>
                    <a:pt x="11" y="1554"/>
                    <a:pt x="10" y="1554"/>
                    <a:pt x="8" y="1552"/>
                  </a:cubicBezTo>
                  <a:cubicBezTo>
                    <a:pt x="5" y="1550"/>
                    <a:pt x="4" y="1548"/>
                    <a:pt x="4" y="1545"/>
                  </a:cubicBezTo>
                  <a:cubicBezTo>
                    <a:pt x="4" y="1541"/>
                    <a:pt x="6" y="1536"/>
                    <a:pt x="9" y="1531"/>
                  </a:cubicBezTo>
                  <a:cubicBezTo>
                    <a:pt x="11" y="1527"/>
                    <a:pt x="14" y="1523"/>
                    <a:pt x="16" y="1522"/>
                  </a:cubicBezTo>
                  <a:cubicBezTo>
                    <a:pt x="18" y="1518"/>
                    <a:pt x="25" y="1509"/>
                    <a:pt x="30" y="1500"/>
                  </a:cubicBezTo>
                  <a:cubicBezTo>
                    <a:pt x="32" y="1495"/>
                    <a:pt x="35" y="1490"/>
                    <a:pt x="38" y="1485"/>
                  </a:cubicBezTo>
                  <a:cubicBezTo>
                    <a:pt x="41" y="1480"/>
                    <a:pt x="44" y="1475"/>
                    <a:pt x="47" y="1473"/>
                  </a:cubicBezTo>
                  <a:cubicBezTo>
                    <a:pt x="49" y="1470"/>
                    <a:pt x="52" y="1466"/>
                    <a:pt x="54" y="1463"/>
                  </a:cubicBezTo>
                  <a:cubicBezTo>
                    <a:pt x="57" y="1459"/>
                    <a:pt x="60" y="1455"/>
                    <a:pt x="64" y="1451"/>
                  </a:cubicBezTo>
                  <a:cubicBezTo>
                    <a:pt x="69" y="1447"/>
                    <a:pt x="73" y="1441"/>
                    <a:pt x="75" y="1437"/>
                  </a:cubicBezTo>
                  <a:cubicBezTo>
                    <a:pt x="78" y="1432"/>
                    <a:pt x="79" y="1428"/>
                    <a:pt x="79" y="1428"/>
                  </a:cubicBezTo>
                  <a:cubicBezTo>
                    <a:pt x="80" y="1426"/>
                    <a:pt x="80" y="1426"/>
                    <a:pt x="80" y="1426"/>
                  </a:cubicBezTo>
                  <a:cubicBezTo>
                    <a:pt x="78" y="1425"/>
                    <a:pt x="78" y="1425"/>
                    <a:pt x="78" y="1425"/>
                  </a:cubicBezTo>
                  <a:cubicBezTo>
                    <a:pt x="77" y="1425"/>
                    <a:pt x="77" y="1425"/>
                    <a:pt x="76" y="1425"/>
                  </a:cubicBezTo>
                  <a:cubicBezTo>
                    <a:pt x="74" y="1425"/>
                    <a:pt x="72" y="1426"/>
                    <a:pt x="70" y="1428"/>
                  </a:cubicBezTo>
                  <a:cubicBezTo>
                    <a:pt x="67" y="1430"/>
                    <a:pt x="64" y="1434"/>
                    <a:pt x="60" y="1437"/>
                  </a:cubicBezTo>
                  <a:cubicBezTo>
                    <a:pt x="56" y="1441"/>
                    <a:pt x="51" y="1444"/>
                    <a:pt x="45" y="1447"/>
                  </a:cubicBezTo>
                  <a:cubicBezTo>
                    <a:pt x="39" y="1450"/>
                    <a:pt x="29" y="1451"/>
                    <a:pt x="20" y="1451"/>
                  </a:cubicBezTo>
                  <a:cubicBezTo>
                    <a:pt x="17" y="1451"/>
                    <a:pt x="14" y="1451"/>
                    <a:pt x="12" y="1450"/>
                  </a:cubicBezTo>
                  <a:cubicBezTo>
                    <a:pt x="9" y="1450"/>
                    <a:pt x="8" y="1449"/>
                    <a:pt x="7" y="1449"/>
                  </a:cubicBezTo>
                  <a:cubicBezTo>
                    <a:pt x="7" y="1448"/>
                    <a:pt x="7" y="1447"/>
                    <a:pt x="7" y="1447"/>
                  </a:cubicBezTo>
                  <a:cubicBezTo>
                    <a:pt x="7" y="1446"/>
                    <a:pt x="7" y="1444"/>
                    <a:pt x="8" y="1443"/>
                  </a:cubicBezTo>
                  <a:cubicBezTo>
                    <a:pt x="10" y="1439"/>
                    <a:pt x="16" y="1434"/>
                    <a:pt x="19" y="1432"/>
                  </a:cubicBezTo>
                  <a:cubicBezTo>
                    <a:pt x="22" y="1430"/>
                    <a:pt x="25" y="1427"/>
                    <a:pt x="28" y="1424"/>
                  </a:cubicBezTo>
                  <a:cubicBezTo>
                    <a:pt x="31" y="1420"/>
                    <a:pt x="34" y="1416"/>
                    <a:pt x="36" y="1411"/>
                  </a:cubicBezTo>
                  <a:cubicBezTo>
                    <a:pt x="38" y="1408"/>
                    <a:pt x="40" y="1404"/>
                    <a:pt x="43" y="1401"/>
                  </a:cubicBezTo>
                  <a:cubicBezTo>
                    <a:pt x="46" y="1398"/>
                    <a:pt x="50" y="1395"/>
                    <a:pt x="55" y="1393"/>
                  </a:cubicBezTo>
                  <a:cubicBezTo>
                    <a:pt x="62" y="1391"/>
                    <a:pt x="68" y="1384"/>
                    <a:pt x="74" y="1376"/>
                  </a:cubicBezTo>
                  <a:cubicBezTo>
                    <a:pt x="80" y="1369"/>
                    <a:pt x="86" y="1360"/>
                    <a:pt x="92" y="1352"/>
                  </a:cubicBezTo>
                  <a:cubicBezTo>
                    <a:pt x="98" y="1345"/>
                    <a:pt x="109" y="1338"/>
                    <a:pt x="121" y="1333"/>
                  </a:cubicBezTo>
                  <a:cubicBezTo>
                    <a:pt x="133" y="1328"/>
                    <a:pt x="145" y="1325"/>
                    <a:pt x="152" y="1323"/>
                  </a:cubicBezTo>
                  <a:cubicBezTo>
                    <a:pt x="160" y="1322"/>
                    <a:pt x="168" y="1318"/>
                    <a:pt x="174" y="1314"/>
                  </a:cubicBezTo>
                  <a:cubicBezTo>
                    <a:pt x="181" y="1310"/>
                    <a:pt x="186" y="1305"/>
                    <a:pt x="189" y="1300"/>
                  </a:cubicBezTo>
                  <a:cubicBezTo>
                    <a:pt x="193" y="1292"/>
                    <a:pt x="199" y="1278"/>
                    <a:pt x="213" y="1267"/>
                  </a:cubicBezTo>
                  <a:cubicBezTo>
                    <a:pt x="217" y="1264"/>
                    <a:pt x="222" y="1259"/>
                    <a:pt x="228" y="1253"/>
                  </a:cubicBezTo>
                  <a:cubicBezTo>
                    <a:pt x="245" y="1235"/>
                    <a:pt x="269" y="1205"/>
                    <a:pt x="284" y="1186"/>
                  </a:cubicBezTo>
                  <a:cubicBezTo>
                    <a:pt x="304" y="1160"/>
                    <a:pt x="324" y="1117"/>
                    <a:pt x="346" y="1083"/>
                  </a:cubicBezTo>
                  <a:cubicBezTo>
                    <a:pt x="357" y="1066"/>
                    <a:pt x="385" y="1032"/>
                    <a:pt x="412" y="1000"/>
                  </a:cubicBezTo>
                  <a:cubicBezTo>
                    <a:pt x="440" y="968"/>
                    <a:pt x="467" y="937"/>
                    <a:pt x="477" y="926"/>
                  </a:cubicBezTo>
                  <a:cubicBezTo>
                    <a:pt x="482" y="921"/>
                    <a:pt x="489" y="911"/>
                    <a:pt x="498" y="899"/>
                  </a:cubicBezTo>
                  <a:cubicBezTo>
                    <a:pt x="522" y="863"/>
                    <a:pt x="558" y="804"/>
                    <a:pt x="581" y="768"/>
                  </a:cubicBezTo>
                  <a:cubicBezTo>
                    <a:pt x="612" y="720"/>
                    <a:pt x="625" y="664"/>
                    <a:pt x="653" y="609"/>
                  </a:cubicBezTo>
                  <a:cubicBezTo>
                    <a:pt x="674" y="566"/>
                    <a:pt x="712" y="539"/>
                    <a:pt x="746" y="523"/>
                  </a:cubicBezTo>
                  <a:cubicBezTo>
                    <a:pt x="763" y="515"/>
                    <a:pt x="778" y="509"/>
                    <a:pt x="790" y="506"/>
                  </a:cubicBezTo>
                  <a:cubicBezTo>
                    <a:pt x="796" y="504"/>
                    <a:pt x="801" y="502"/>
                    <a:pt x="805" y="502"/>
                  </a:cubicBezTo>
                  <a:cubicBezTo>
                    <a:pt x="809" y="501"/>
                    <a:pt x="811" y="500"/>
                    <a:pt x="812" y="500"/>
                  </a:cubicBezTo>
                  <a:cubicBezTo>
                    <a:pt x="822" y="499"/>
                    <a:pt x="835" y="494"/>
                    <a:pt x="849" y="488"/>
                  </a:cubicBezTo>
                  <a:cubicBezTo>
                    <a:pt x="871" y="478"/>
                    <a:pt x="895" y="464"/>
                    <a:pt x="914" y="453"/>
                  </a:cubicBezTo>
                  <a:cubicBezTo>
                    <a:pt x="923" y="447"/>
                    <a:pt x="932" y="442"/>
                    <a:pt x="938" y="438"/>
                  </a:cubicBezTo>
                  <a:cubicBezTo>
                    <a:pt x="941" y="436"/>
                    <a:pt x="943" y="435"/>
                    <a:pt x="945" y="434"/>
                  </a:cubicBezTo>
                  <a:cubicBezTo>
                    <a:pt x="946" y="433"/>
                    <a:pt x="947" y="432"/>
                    <a:pt x="948" y="432"/>
                  </a:cubicBezTo>
                  <a:cubicBezTo>
                    <a:pt x="948" y="431"/>
                    <a:pt x="948" y="431"/>
                    <a:pt x="948" y="431"/>
                  </a:cubicBezTo>
                  <a:cubicBezTo>
                    <a:pt x="949" y="431"/>
                    <a:pt x="949" y="430"/>
                    <a:pt x="949" y="430"/>
                  </a:cubicBezTo>
                  <a:cubicBezTo>
                    <a:pt x="949" y="429"/>
                    <a:pt x="949" y="427"/>
                    <a:pt x="949" y="425"/>
                  </a:cubicBezTo>
                  <a:cubicBezTo>
                    <a:pt x="950" y="411"/>
                    <a:pt x="950" y="369"/>
                    <a:pt x="950" y="369"/>
                  </a:cubicBezTo>
                  <a:cubicBezTo>
                    <a:pt x="950" y="368"/>
                    <a:pt x="950" y="368"/>
                    <a:pt x="950" y="368"/>
                  </a:cubicBezTo>
                  <a:cubicBezTo>
                    <a:pt x="950" y="367"/>
                    <a:pt x="950" y="367"/>
                    <a:pt x="950" y="367"/>
                  </a:cubicBezTo>
                  <a:cubicBezTo>
                    <a:pt x="945" y="363"/>
                    <a:pt x="940" y="357"/>
                    <a:pt x="937" y="349"/>
                  </a:cubicBezTo>
                  <a:cubicBezTo>
                    <a:pt x="931" y="338"/>
                    <a:pt x="927" y="324"/>
                    <a:pt x="925" y="312"/>
                  </a:cubicBezTo>
                  <a:cubicBezTo>
                    <a:pt x="924" y="307"/>
                    <a:pt x="923" y="302"/>
                    <a:pt x="922" y="298"/>
                  </a:cubicBezTo>
                  <a:cubicBezTo>
                    <a:pt x="922" y="297"/>
                    <a:pt x="922" y="295"/>
                    <a:pt x="922" y="294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1"/>
                    <a:pt x="921" y="291"/>
                    <a:pt x="921" y="291"/>
                  </a:cubicBezTo>
                  <a:cubicBezTo>
                    <a:pt x="920" y="291"/>
                    <a:pt x="920" y="291"/>
                    <a:pt x="920" y="291"/>
                  </a:cubicBezTo>
                  <a:cubicBezTo>
                    <a:pt x="918" y="291"/>
                    <a:pt x="916" y="290"/>
                    <a:pt x="915" y="288"/>
                  </a:cubicBezTo>
                  <a:cubicBezTo>
                    <a:pt x="913" y="286"/>
                    <a:pt x="912" y="282"/>
                    <a:pt x="911" y="278"/>
                  </a:cubicBezTo>
                  <a:cubicBezTo>
                    <a:pt x="911" y="274"/>
                    <a:pt x="911" y="269"/>
                    <a:pt x="911" y="264"/>
                  </a:cubicBezTo>
                  <a:cubicBezTo>
                    <a:pt x="911" y="260"/>
                    <a:pt x="911" y="257"/>
                    <a:pt x="911" y="254"/>
                  </a:cubicBezTo>
                  <a:cubicBezTo>
                    <a:pt x="911" y="253"/>
                    <a:pt x="911" y="252"/>
                    <a:pt x="911" y="251"/>
                  </a:cubicBezTo>
                  <a:cubicBezTo>
                    <a:pt x="910" y="244"/>
                    <a:pt x="908" y="238"/>
                    <a:pt x="905" y="231"/>
                  </a:cubicBezTo>
                  <a:cubicBezTo>
                    <a:pt x="902" y="224"/>
                    <a:pt x="897" y="215"/>
                    <a:pt x="892" y="201"/>
                  </a:cubicBezTo>
                  <a:cubicBezTo>
                    <a:pt x="891" y="197"/>
                    <a:pt x="891" y="194"/>
                    <a:pt x="891" y="191"/>
                  </a:cubicBezTo>
                  <a:cubicBezTo>
                    <a:pt x="891" y="189"/>
                    <a:pt x="891" y="187"/>
                    <a:pt x="892" y="186"/>
                  </a:cubicBezTo>
                  <a:cubicBezTo>
                    <a:pt x="893" y="184"/>
                    <a:pt x="894" y="183"/>
                    <a:pt x="896" y="182"/>
                  </a:cubicBezTo>
                  <a:cubicBezTo>
                    <a:pt x="898" y="181"/>
                    <a:pt x="901" y="181"/>
                    <a:pt x="903" y="181"/>
                  </a:cubicBezTo>
                  <a:cubicBezTo>
                    <a:pt x="905" y="181"/>
                    <a:pt x="907" y="181"/>
                    <a:pt x="909" y="181"/>
                  </a:cubicBezTo>
                  <a:cubicBezTo>
                    <a:pt x="909" y="182"/>
                    <a:pt x="910" y="182"/>
                    <a:pt x="910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5" y="183"/>
                    <a:pt x="915" y="183"/>
                    <a:pt x="915" y="183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2" y="177"/>
                    <a:pt x="904" y="155"/>
                    <a:pt x="904" y="119"/>
                  </a:cubicBezTo>
                  <a:cubicBezTo>
                    <a:pt x="904" y="112"/>
                    <a:pt x="904" y="105"/>
                    <a:pt x="905" y="96"/>
                  </a:cubicBezTo>
                  <a:cubicBezTo>
                    <a:pt x="906" y="79"/>
                    <a:pt x="914" y="65"/>
                    <a:pt x="926" y="53"/>
                  </a:cubicBezTo>
                  <a:cubicBezTo>
                    <a:pt x="943" y="35"/>
                    <a:pt x="968" y="23"/>
                    <a:pt x="989" y="16"/>
                  </a:cubicBezTo>
                  <a:cubicBezTo>
                    <a:pt x="1011" y="8"/>
                    <a:pt x="1029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7" y="5"/>
                    <a:pt x="1041" y="4"/>
                  </a:cubicBezTo>
                  <a:cubicBezTo>
                    <a:pt x="1044" y="4"/>
                    <a:pt x="1049" y="4"/>
                    <a:pt x="1052" y="4"/>
                  </a:cubicBezTo>
                  <a:cubicBezTo>
                    <a:pt x="1055" y="4"/>
                    <a:pt x="1060" y="4"/>
                    <a:pt x="1064" y="4"/>
                  </a:cubicBezTo>
                  <a:cubicBezTo>
                    <a:pt x="1067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3" y="5"/>
                    <a:pt x="1082" y="7"/>
                    <a:pt x="1094" y="10"/>
                  </a:cubicBezTo>
                  <a:cubicBezTo>
                    <a:pt x="1111" y="14"/>
                    <a:pt x="1135" y="23"/>
                    <a:pt x="1155" y="37"/>
                  </a:cubicBezTo>
                  <a:cubicBezTo>
                    <a:pt x="1175" y="51"/>
                    <a:pt x="1191" y="70"/>
                    <a:pt x="1193" y="96"/>
                  </a:cubicBezTo>
                  <a:cubicBezTo>
                    <a:pt x="1194" y="105"/>
                    <a:pt x="1194" y="112"/>
                    <a:pt x="1194" y="119"/>
                  </a:cubicBezTo>
                  <a:cubicBezTo>
                    <a:pt x="1194" y="139"/>
                    <a:pt x="1192" y="154"/>
                    <a:pt x="1189" y="164"/>
                  </a:cubicBezTo>
                  <a:cubicBezTo>
                    <a:pt x="1188" y="169"/>
                    <a:pt x="1187" y="173"/>
                    <a:pt x="1186" y="175"/>
                  </a:cubicBezTo>
                  <a:cubicBezTo>
                    <a:pt x="1186" y="177"/>
                    <a:pt x="1185" y="178"/>
                    <a:pt x="1185" y="178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3" y="183"/>
                    <a:pt x="1183" y="183"/>
                    <a:pt x="1183" y="183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8" y="182"/>
                    <a:pt x="1191" y="181"/>
                    <a:pt x="1195" y="181"/>
                  </a:cubicBezTo>
                  <a:cubicBezTo>
                    <a:pt x="1198" y="181"/>
                    <a:pt x="1201" y="182"/>
                    <a:pt x="1204" y="183"/>
                  </a:cubicBezTo>
                  <a:cubicBezTo>
                    <a:pt x="1205" y="184"/>
                    <a:pt x="1206" y="185"/>
                    <a:pt x="1206" y="186"/>
                  </a:cubicBezTo>
                  <a:cubicBezTo>
                    <a:pt x="1207" y="187"/>
                    <a:pt x="1207" y="189"/>
                    <a:pt x="1207" y="191"/>
                  </a:cubicBezTo>
                  <a:cubicBezTo>
                    <a:pt x="1207" y="194"/>
                    <a:pt x="1207" y="197"/>
                    <a:pt x="1206" y="201"/>
                  </a:cubicBezTo>
                  <a:cubicBezTo>
                    <a:pt x="1201" y="215"/>
                    <a:pt x="1196" y="224"/>
                    <a:pt x="1193" y="231"/>
                  </a:cubicBezTo>
                  <a:cubicBezTo>
                    <a:pt x="1190" y="238"/>
                    <a:pt x="1188" y="244"/>
                    <a:pt x="1187" y="251"/>
                  </a:cubicBezTo>
                  <a:cubicBezTo>
                    <a:pt x="1187" y="252"/>
                    <a:pt x="1187" y="253"/>
                    <a:pt x="1187" y="254"/>
                  </a:cubicBezTo>
                  <a:cubicBezTo>
                    <a:pt x="1187" y="257"/>
                    <a:pt x="1187" y="260"/>
                    <a:pt x="1187" y="264"/>
                  </a:cubicBezTo>
                  <a:cubicBezTo>
                    <a:pt x="1187" y="270"/>
                    <a:pt x="1187" y="277"/>
                    <a:pt x="1186" y="282"/>
                  </a:cubicBezTo>
                  <a:cubicBezTo>
                    <a:pt x="1185" y="285"/>
                    <a:pt x="1184" y="287"/>
                    <a:pt x="1183" y="288"/>
                  </a:cubicBezTo>
                  <a:cubicBezTo>
                    <a:pt x="1182" y="290"/>
                    <a:pt x="1180" y="291"/>
                    <a:pt x="1178" y="291"/>
                  </a:cubicBezTo>
                  <a:cubicBezTo>
                    <a:pt x="1177" y="291"/>
                    <a:pt x="1177" y="291"/>
                    <a:pt x="1177" y="291"/>
                  </a:cubicBezTo>
                  <a:cubicBezTo>
                    <a:pt x="1177" y="293"/>
                    <a:pt x="1177" y="293"/>
                    <a:pt x="1177" y="293"/>
                  </a:cubicBezTo>
                  <a:cubicBezTo>
                    <a:pt x="1177" y="293"/>
                    <a:pt x="1176" y="294"/>
                    <a:pt x="1176" y="295"/>
                  </a:cubicBezTo>
                  <a:cubicBezTo>
                    <a:pt x="1175" y="301"/>
                    <a:pt x="1173" y="316"/>
                    <a:pt x="1168" y="331"/>
                  </a:cubicBezTo>
                  <a:cubicBezTo>
                    <a:pt x="1166" y="338"/>
                    <a:pt x="1163" y="346"/>
                    <a:pt x="1160" y="352"/>
                  </a:cubicBezTo>
                  <a:cubicBezTo>
                    <a:pt x="1157" y="358"/>
                    <a:pt x="1153" y="364"/>
                    <a:pt x="1148" y="367"/>
                  </a:cubicBezTo>
                  <a:cubicBezTo>
                    <a:pt x="1148" y="368"/>
                    <a:pt x="1148" y="368"/>
                    <a:pt x="1148" y="368"/>
                  </a:cubicBezTo>
                  <a:cubicBezTo>
                    <a:pt x="1148" y="369"/>
                    <a:pt x="1148" y="369"/>
                    <a:pt x="1148" y="369"/>
                  </a:cubicBezTo>
                  <a:cubicBezTo>
                    <a:pt x="1148" y="369"/>
                    <a:pt x="1148" y="384"/>
                    <a:pt x="1148" y="399"/>
                  </a:cubicBezTo>
                  <a:cubicBezTo>
                    <a:pt x="1148" y="407"/>
                    <a:pt x="1148" y="414"/>
                    <a:pt x="1148" y="420"/>
                  </a:cubicBezTo>
                  <a:cubicBezTo>
                    <a:pt x="1148" y="423"/>
                    <a:pt x="1149" y="425"/>
                    <a:pt x="1149" y="427"/>
                  </a:cubicBezTo>
                  <a:cubicBezTo>
                    <a:pt x="1149" y="428"/>
                    <a:pt x="1149" y="429"/>
                    <a:pt x="1149" y="430"/>
                  </a:cubicBezTo>
                  <a:cubicBezTo>
                    <a:pt x="1149" y="430"/>
                    <a:pt x="1149" y="430"/>
                    <a:pt x="1149" y="430"/>
                  </a:cubicBezTo>
                  <a:cubicBezTo>
                    <a:pt x="1150" y="431"/>
                    <a:pt x="1150" y="431"/>
                    <a:pt x="1150" y="431"/>
                  </a:cubicBezTo>
                  <a:cubicBezTo>
                    <a:pt x="1150" y="431"/>
                    <a:pt x="1150" y="431"/>
                    <a:pt x="1150" y="432"/>
                  </a:cubicBezTo>
                  <a:cubicBezTo>
                    <a:pt x="1151" y="432"/>
                    <a:pt x="1177" y="448"/>
                    <a:pt x="1208" y="465"/>
                  </a:cubicBezTo>
                  <a:cubicBezTo>
                    <a:pt x="1223" y="473"/>
                    <a:pt x="1239" y="481"/>
                    <a:pt x="1254" y="488"/>
                  </a:cubicBezTo>
                  <a:cubicBezTo>
                    <a:pt x="1269" y="494"/>
                    <a:pt x="1283" y="499"/>
                    <a:pt x="1292" y="500"/>
                  </a:cubicBezTo>
                  <a:cubicBezTo>
                    <a:pt x="1293" y="500"/>
                    <a:pt x="1296" y="501"/>
                    <a:pt x="1299" y="502"/>
                  </a:cubicBezTo>
                  <a:cubicBezTo>
                    <a:pt x="1313" y="505"/>
                    <a:pt x="1341" y="513"/>
                    <a:pt x="1371" y="530"/>
                  </a:cubicBezTo>
                  <a:cubicBezTo>
                    <a:pt x="1401" y="546"/>
                    <a:pt x="1433" y="572"/>
                    <a:pt x="1451" y="609"/>
                  </a:cubicBezTo>
                  <a:cubicBezTo>
                    <a:pt x="1479" y="664"/>
                    <a:pt x="1493" y="720"/>
                    <a:pt x="1524" y="768"/>
                  </a:cubicBezTo>
                  <a:cubicBezTo>
                    <a:pt x="1539" y="792"/>
                    <a:pt x="1560" y="826"/>
                    <a:pt x="1579" y="857"/>
                  </a:cubicBezTo>
                  <a:cubicBezTo>
                    <a:pt x="1589" y="872"/>
                    <a:pt x="1598" y="887"/>
                    <a:pt x="1607" y="899"/>
                  </a:cubicBezTo>
                  <a:cubicBezTo>
                    <a:pt x="1615" y="911"/>
                    <a:pt x="1622" y="921"/>
                    <a:pt x="1627" y="926"/>
                  </a:cubicBezTo>
                  <a:cubicBezTo>
                    <a:pt x="1637" y="937"/>
                    <a:pt x="1664" y="968"/>
                    <a:pt x="1692" y="1000"/>
                  </a:cubicBezTo>
                  <a:cubicBezTo>
                    <a:pt x="1720" y="1032"/>
                    <a:pt x="1747" y="1066"/>
                    <a:pt x="1758" y="1083"/>
                  </a:cubicBezTo>
                  <a:cubicBezTo>
                    <a:pt x="1780" y="1117"/>
                    <a:pt x="1800" y="1160"/>
                    <a:pt x="1820" y="1186"/>
                  </a:cubicBezTo>
                  <a:cubicBezTo>
                    <a:pt x="1830" y="1199"/>
                    <a:pt x="1844" y="1216"/>
                    <a:pt x="1858" y="1232"/>
                  </a:cubicBezTo>
                  <a:cubicBezTo>
                    <a:pt x="1865" y="1240"/>
                    <a:pt x="1871" y="1247"/>
                    <a:pt x="1877" y="1253"/>
                  </a:cubicBezTo>
                  <a:cubicBezTo>
                    <a:pt x="1883" y="1259"/>
                    <a:pt x="1887" y="1264"/>
                    <a:pt x="1891" y="1267"/>
                  </a:cubicBezTo>
                  <a:cubicBezTo>
                    <a:pt x="1905" y="1278"/>
                    <a:pt x="1911" y="1292"/>
                    <a:pt x="1916" y="1300"/>
                  </a:cubicBezTo>
                  <a:cubicBezTo>
                    <a:pt x="1918" y="1305"/>
                    <a:pt x="1923" y="1310"/>
                    <a:pt x="1930" y="1314"/>
                  </a:cubicBezTo>
                  <a:cubicBezTo>
                    <a:pt x="1937" y="1318"/>
                    <a:pt x="1945" y="1322"/>
                    <a:pt x="1952" y="1323"/>
                  </a:cubicBezTo>
                  <a:cubicBezTo>
                    <a:pt x="1959" y="1325"/>
                    <a:pt x="1971" y="1328"/>
                    <a:pt x="1983" y="1333"/>
                  </a:cubicBezTo>
                  <a:cubicBezTo>
                    <a:pt x="1995" y="1338"/>
                    <a:pt x="2006" y="1345"/>
                    <a:pt x="2012" y="1352"/>
                  </a:cubicBezTo>
                  <a:cubicBezTo>
                    <a:pt x="2019" y="1360"/>
                    <a:pt x="2024" y="1369"/>
                    <a:pt x="2030" y="1376"/>
                  </a:cubicBezTo>
                  <a:cubicBezTo>
                    <a:pt x="2036" y="1384"/>
                    <a:pt x="2042" y="1391"/>
                    <a:pt x="2049" y="1393"/>
                  </a:cubicBezTo>
                  <a:cubicBezTo>
                    <a:pt x="2055" y="1395"/>
                    <a:pt x="2059" y="1398"/>
                    <a:pt x="2062" y="1401"/>
                  </a:cubicBezTo>
                  <a:cubicBezTo>
                    <a:pt x="2065" y="1404"/>
                    <a:pt x="2067" y="1408"/>
                    <a:pt x="2069" y="1411"/>
                  </a:cubicBezTo>
                  <a:cubicBezTo>
                    <a:pt x="2071" y="1416"/>
                    <a:pt x="2073" y="1420"/>
                    <a:pt x="2076" y="1424"/>
                  </a:cubicBezTo>
                  <a:cubicBezTo>
                    <a:pt x="2079" y="1427"/>
                    <a:pt x="2082" y="1430"/>
                    <a:pt x="2085" y="1432"/>
                  </a:cubicBezTo>
                  <a:cubicBezTo>
                    <a:pt x="2087" y="1433"/>
                    <a:pt x="2090" y="1436"/>
                    <a:pt x="2093" y="1439"/>
                  </a:cubicBezTo>
                  <a:cubicBezTo>
                    <a:pt x="2094" y="1440"/>
                    <a:pt x="2095" y="1442"/>
                    <a:pt x="2096" y="1443"/>
                  </a:cubicBezTo>
                  <a:cubicBezTo>
                    <a:pt x="2097" y="1444"/>
                    <a:pt x="2097" y="1446"/>
                    <a:pt x="2097" y="1447"/>
                  </a:cubicBezTo>
                  <a:cubicBezTo>
                    <a:pt x="2097" y="1447"/>
                    <a:pt x="2097" y="1448"/>
                    <a:pt x="2097" y="1449"/>
                  </a:cubicBezTo>
                  <a:cubicBezTo>
                    <a:pt x="2096" y="1449"/>
                    <a:pt x="2095" y="1450"/>
                    <a:pt x="2093" y="1450"/>
                  </a:cubicBezTo>
                  <a:cubicBezTo>
                    <a:pt x="2090" y="1451"/>
                    <a:pt x="2087" y="1451"/>
                    <a:pt x="2084" y="1451"/>
                  </a:cubicBezTo>
                  <a:cubicBezTo>
                    <a:pt x="2075" y="1451"/>
                    <a:pt x="2065" y="1450"/>
                    <a:pt x="2060" y="1447"/>
                  </a:cubicBezTo>
                  <a:cubicBezTo>
                    <a:pt x="2051" y="1444"/>
                    <a:pt x="2045" y="1438"/>
                    <a:pt x="2040" y="1434"/>
                  </a:cubicBezTo>
                  <a:cubicBezTo>
                    <a:pt x="2038" y="1431"/>
                    <a:pt x="2036" y="1429"/>
                    <a:pt x="2034" y="1428"/>
                  </a:cubicBezTo>
                  <a:cubicBezTo>
                    <a:pt x="2032" y="1426"/>
                    <a:pt x="2030" y="1425"/>
                    <a:pt x="2028" y="1425"/>
                  </a:cubicBezTo>
                  <a:cubicBezTo>
                    <a:pt x="2028" y="1425"/>
                    <a:pt x="2027" y="1425"/>
                    <a:pt x="2027" y="1425"/>
                  </a:cubicBezTo>
                  <a:cubicBezTo>
                    <a:pt x="2025" y="1426"/>
                    <a:pt x="2025" y="1426"/>
                    <a:pt x="2025" y="1426"/>
                  </a:cubicBezTo>
                  <a:cubicBezTo>
                    <a:pt x="2025" y="1428"/>
                    <a:pt x="2025" y="1428"/>
                    <a:pt x="2025" y="1428"/>
                  </a:cubicBezTo>
                  <a:cubicBezTo>
                    <a:pt x="2025" y="1428"/>
                    <a:pt x="2027" y="1432"/>
                    <a:pt x="2029" y="1437"/>
                  </a:cubicBezTo>
                  <a:cubicBezTo>
                    <a:pt x="2032" y="1441"/>
                    <a:pt x="2035" y="1447"/>
                    <a:pt x="2040" y="1451"/>
                  </a:cubicBezTo>
                  <a:cubicBezTo>
                    <a:pt x="2044" y="1455"/>
                    <a:pt x="2047" y="1459"/>
                    <a:pt x="2050" y="1463"/>
                  </a:cubicBezTo>
                  <a:cubicBezTo>
                    <a:pt x="2053" y="1466"/>
                    <a:pt x="2055" y="1470"/>
                    <a:pt x="2058" y="1473"/>
                  </a:cubicBezTo>
                  <a:cubicBezTo>
                    <a:pt x="2060" y="1475"/>
                    <a:pt x="2063" y="1480"/>
                    <a:pt x="2066" y="1485"/>
                  </a:cubicBezTo>
                  <a:cubicBezTo>
                    <a:pt x="2070" y="1490"/>
                    <a:pt x="2073" y="1495"/>
                    <a:pt x="2075" y="1500"/>
                  </a:cubicBezTo>
                  <a:cubicBezTo>
                    <a:pt x="2079" y="1509"/>
                    <a:pt x="2086" y="1518"/>
                    <a:pt x="2089" y="1522"/>
                  </a:cubicBezTo>
                  <a:cubicBezTo>
                    <a:pt x="2090" y="1523"/>
                    <a:pt x="2093" y="1527"/>
                    <a:pt x="2095" y="1531"/>
                  </a:cubicBezTo>
                  <a:cubicBezTo>
                    <a:pt x="2098" y="1536"/>
                    <a:pt x="2100" y="1541"/>
                    <a:pt x="2100" y="1545"/>
                  </a:cubicBezTo>
                  <a:cubicBezTo>
                    <a:pt x="2100" y="1548"/>
                    <a:pt x="2099" y="1550"/>
                    <a:pt x="2097" y="1552"/>
                  </a:cubicBezTo>
                  <a:cubicBezTo>
                    <a:pt x="2095" y="1554"/>
                    <a:pt x="2093" y="1554"/>
                    <a:pt x="2092" y="1554"/>
                  </a:cubicBezTo>
                  <a:cubicBezTo>
                    <a:pt x="2090" y="1554"/>
                    <a:pt x="2089" y="1553"/>
                    <a:pt x="2087" y="1552"/>
                  </a:cubicBezTo>
                  <a:cubicBezTo>
                    <a:pt x="2085" y="1550"/>
                    <a:pt x="2082" y="1547"/>
                    <a:pt x="2081" y="1544"/>
                  </a:cubicBezTo>
                  <a:cubicBezTo>
                    <a:pt x="2079" y="1540"/>
                    <a:pt x="2077" y="1537"/>
                    <a:pt x="2075" y="1535"/>
                  </a:cubicBezTo>
                  <a:cubicBezTo>
                    <a:pt x="2070" y="1530"/>
                    <a:pt x="2060" y="1519"/>
                    <a:pt x="2054" y="1513"/>
                  </a:cubicBezTo>
                  <a:cubicBezTo>
                    <a:pt x="2051" y="1510"/>
                    <a:pt x="2047" y="1505"/>
                    <a:pt x="2043" y="1499"/>
                  </a:cubicBezTo>
                  <a:cubicBezTo>
                    <a:pt x="2039" y="1494"/>
                    <a:pt x="2035" y="1489"/>
                    <a:pt x="2032" y="1486"/>
                  </a:cubicBezTo>
                  <a:cubicBezTo>
                    <a:pt x="2030" y="1483"/>
                    <a:pt x="2025" y="1479"/>
                    <a:pt x="2020" y="1475"/>
                  </a:cubicBezTo>
                  <a:cubicBezTo>
                    <a:pt x="2016" y="1471"/>
                    <a:pt x="2012" y="1468"/>
                    <a:pt x="2012" y="1468"/>
                  </a:cubicBezTo>
                  <a:cubicBezTo>
                    <a:pt x="2009" y="1470"/>
                    <a:pt x="2009" y="1470"/>
                    <a:pt x="2009" y="1470"/>
                  </a:cubicBezTo>
                  <a:cubicBezTo>
                    <a:pt x="2009" y="1470"/>
                    <a:pt x="2011" y="1474"/>
                    <a:pt x="2013" y="1479"/>
                  </a:cubicBezTo>
                  <a:cubicBezTo>
                    <a:pt x="2015" y="1481"/>
                    <a:pt x="2016" y="1484"/>
                    <a:pt x="2017" y="1486"/>
                  </a:cubicBezTo>
                  <a:cubicBezTo>
                    <a:pt x="2019" y="1488"/>
                    <a:pt x="2020" y="1490"/>
                    <a:pt x="2021" y="1491"/>
                  </a:cubicBezTo>
                  <a:cubicBezTo>
                    <a:pt x="2022" y="1491"/>
                    <a:pt x="2023" y="1493"/>
                    <a:pt x="2025" y="1496"/>
                  </a:cubicBezTo>
                  <a:cubicBezTo>
                    <a:pt x="2030" y="1503"/>
                    <a:pt x="2038" y="1515"/>
                    <a:pt x="2040" y="1520"/>
                  </a:cubicBezTo>
                  <a:cubicBezTo>
                    <a:pt x="2042" y="1523"/>
                    <a:pt x="2046" y="1528"/>
                    <a:pt x="2049" y="1533"/>
                  </a:cubicBezTo>
                  <a:cubicBezTo>
                    <a:pt x="2053" y="1538"/>
                    <a:pt x="2056" y="1543"/>
                    <a:pt x="2058" y="1546"/>
                  </a:cubicBezTo>
                  <a:cubicBezTo>
                    <a:pt x="2061" y="1549"/>
                    <a:pt x="2065" y="1555"/>
                    <a:pt x="2070" y="1561"/>
                  </a:cubicBezTo>
                  <a:cubicBezTo>
                    <a:pt x="2072" y="1564"/>
                    <a:pt x="2075" y="1567"/>
                    <a:pt x="2076" y="1570"/>
                  </a:cubicBezTo>
                  <a:cubicBezTo>
                    <a:pt x="2078" y="1573"/>
                    <a:pt x="2079" y="1575"/>
                    <a:pt x="2079" y="1576"/>
                  </a:cubicBezTo>
                  <a:cubicBezTo>
                    <a:pt x="2080" y="1577"/>
                    <a:pt x="2080" y="1579"/>
                    <a:pt x="2080" y="1580"/>
                  </a:cubicBezTo>
                  <a:cubicBezTo>
                    <a:pt x="2080" y="1585"/>
                    <a:pt x="2078" y="1589"/>
                    <a:pt x="2074" y="1593"/>
                  </a:cubicBezTo>
                  <a:cubicBezTo>
                    <a:pt x="2072" y="1594"/>
                    <a:pt x="2070" y="1595"/>
                    <a:pt x="2068" y="1595"/>
                  </a:cubicBezTo>
                  <a:cubicBezTo>
                    <a:pt x="2062" y="1595"/>
                    <a:pt x="2056" y="1592"/>
                    <a:pt x="2051" y="1584"/>
                  </a:cubicBezTo>
                  <a:cubicBezTo>
                    <a:pt x="2043" y="1572"/>
                    <a:pt x="2032" y="1558"/>
                    <a:pt x="2027" y="1551"/>
                  </a:cubicBezTo>
                  <a:cubicBezTo>
                    <a:pt x="2022" y="1544"/>
                    <a:pt x="2015" y="1536"/>
                    <a:pt x="2011" y="1531"/>
                  </a:cubicBezTo>
                  <a:cubicBezTo>
                    <a:pt x="2006" y="1525"/>
                    <a:pt x="1997" y="1512"/>
                    <a:pt x="1992" y="1505"/>
                  </a:cubicBezTo>
                  <a:cubicBezTo>
                    <a:pt x="1990" y="1502"/>
                    <a:pt x="1988" y="1499"/>
                    <a:pt x="1986" y="1497"/>
                  </a:cubicBezTo>
                  <a:cubicBezTo>
                    <a:pt x="1985" y="1496"/>
                    <a:pt x="1984" y="1495"/>
                    <a:pt x="1983" y="1495"/>
                  </a:cubicBezTo>
                  <a:cubicBezTo>
                    <a:pt x="1982" y="1494"/>
                    <a:pt x="1982" y="1494"/>
                    <a:pt x="1980" y="1494"/>
                  </a:cubicBezTo>
                  <a:cubicBezTo>
                    <a:pt x="1980" y="1493"/>
                    <a:pt x="1979" y="1494"/>
                    <a:pt x="1978" y="1495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78" y="1495"/>
                    <a:pt x="1978" y="1495"/>
                    <a:pt x="1978" y="1495"/>
                  </a:cubicBezTo>
                  <a:cubicBezTo>
                    <a:pt x="1978" y="1495"/>
                    <a:pt x="1978" y="1496"/>
                    <a:pt x="1978" y="1496"/>
                  </a:cubicBezTo>
                  <a:cubicBezTo>
                    <a:pt x="1978" y="1497"/>
                    <a:pt x="1978" y="1497"/>
                    <a:pt x="1978" y="1498"/>
                  </a:cubicBezTo>
                  <a:cubicBezTo>
                    <a:pt x="1978" y="1499"/>
                    <a:pt x="1980" y="1501"/>
                    <a:pt x="1981" y="1504"/>
                  </a:cubicBezTo>
                  <a:cubicBezTo>
                    <a:pt x="1986" y="1512"/>
                    <a:pt x="1995" y="1524"/>
                    <a:pt x="1999" y="1531"/>
                  </a:cubicBezTo>
                  <a:cubicBezTo>
                    <a:pt x="2001" y="1535"/>
                    <a:pt x="2006" y="1542"/>
                    <a:pt x="2009" y="1548"/>
                  </a:cubicBezTo>
                  <a:cubicBezTo>
                    <a:pt x="2013" y="1555"/>
                    <a:pt x="2017" y="1561"/>
                    <a:pt x="2019" y="1564"/>
                  </a:cubicBezTo>
                  <a:cubicBezTo>
                    <a:pt x="2021" y="1566"/>
                    <a:pt x="2026" y="1572"/>
                    <a:pt x="2030" y="1580"/>
                  </a:cubicBezTo>
                  <a:cubicBezTo>
                    <a:pt x="2035" y="1587"/>
                    <a:pt x="2039" y="1596"/>
                    <a:pt x="2039" y="1602"/>
                  </a:cubicBezTo>
                  <a:cubicBezTo>
                    <a:pt x="2039" y="1604"/>
                    <a:pt x="2038" y="1605"/>
                    <a:pt x="2038" y="1607"/>
                  </a:cubicBezTo>
                  <a:cubicBezTo>
                    <a:pt x="2037" y="1608"/>
                    <a:pt x="2036" y="1609"/>
                    <a:pt x="2034" y="1610"/>
                  </a:cubicBezTo>
                  <a:cubicBezTo>
                    <a:pt x="2032" y="1612"/>
                    <a:pt x="2031" y="1612"/>
                    <a:pt x="2029" y="1612"/>
                  </a:cubicBezTo>
                  <a:cubicBezTo>
                    <a:pt x="2026" y="1612"/>
                    <a:pt x="2024" y="1611"/>
                    <a:pt x="2021" y="1609"/>
                  </a:cubicBezTo>
                  <a:cubicBezTo>
                    <a:pt x="2017" y="1606"/>
                    <a:pt x="2014" y="1601"/>
                    <a:pt x="2011" y="1596"/>
                  </a:cubicBezTo>
                  <a:cubicBezTo>
                    <a:pt x="2009" y="1594"/>
                    <a:pt x="2008" y="1592"/>
                    <a:pt x="2006" y="1590"/>
                  </a:cubicBezTo>
                  <a:cubicBezTo>
                    <a:pt x="2005" y="1588"/>
                    <a:pt x="2004" y="1586"/>
                    <a:pt x="2003" y="1585"/>
                  </a:cubicBezTo>
                  <a:cubicBezTo>
                    <a:pt x="1996" y="1580"/>
                    <a:pt x="1987" y="1568"/>
                    <a:pt x="1980" y="1558"/>
                  </a:cubicBezTo>
                  <a:cubicBezTo>
                    <a:pt x="1976" y="1553"/>
                    <a:pt x="1970" y="1544"/>
                    <a:pt x="1964" y="1535"/>
                  </a:cubicBezTo>
                  <a:cubicBezTo>
                    <a:pt x="1961" y="1531"/>
                    <a:pt x="1958" y="1527"/>
                    <a:pt x="1956" y="1524"/>
                  </a:cubicBezTo>
                  <a:cubicBezTo>
                    <a:pt x="1954" y="1522"/>
                    <a:pt x="1953" y="1521"/>
                    <a:pt x="1952" y="1519"/>
                  </a:cubicBezTo>
                  <a:cubicBezTo>
                    <a:pt x="1952" y="1518"/>
                    <a:pt x="1951" y="1518"/>
                    <a:pt x="1950" y="1517"/>
                  </a:cubicBezTo>
                  <a:cubicBezTo>
                    <a:pt x="1950" y="1517"/>
                    <a:pt x="1950" y="1517"/>
                    <a:pt x="1950" y="1517"/>
                  </a:cubicBezTo>
                  <a:cubicBezTo>
                    <a:pt x="1950" y="1516"/>
                    <a:pt x="1949" y="1516"/>
                    <a:pt x="1949" y="1516"/>
                  </a:cubicBezTo>
                  <a:cubicBezTo>
                    <a:pt x="1948" y="1517"/>
                    <a:pt x="1948" y="1517"/>
                    <a:pt x="1948" y="1517"/>
                  </a:cubicBezTo>
                  <a:cubicBezTo>
                    <a:pt x="1947" y="1517"/>
                    <a:pt x="1947" y="1517"/>
                    <a:pt x="1947" y="1518"/>
                  </a:cubicBezTo>
                  <a:cubicBezTo>
                    <a:pt x="1947" y="1518"/>
                    <a:pt x="1947" y="1518"/>
                    <a:pt x="1947" y="1518"/>
                  </a:cubicBezTo>
                  <a:cubicBezTo>
                    <a:pt x="1947" y="1519"/>
                    <a:pt x="1947" y="1519"/>
                    <a:pt x="1947" y="1520"/>
                  </a:cubicBezTo>
                  <a:cubicBezTo>
                    <a:pt x="1947" y="1522"/>
                    <a:pt x="1949" y="1525"/>
                    <a:pt x="1951" y="1529"/>
                  </a:cubicBezTo>
                  <a:cubicBezTo>
                    <a:pt x="1957" y="1542"/>
                    <a:pt x="1966" y="1562"/>
                    <a:pt x="1968" y="1565"/>
                  </a:cubicBezTo>
                  <a:cubicBezTo>
                    <a:pt x="1969" y="1567"/>
                    <a:pt x="1971" y="1571"/>
                    <a:pt x="1973" y="1575"/>
                  </a:cubicBezTo>
                  <a:cubicBezTo>
                    <a:pt x="1975" y="1580"/>
                    <a:pt x="1976" y="1585"/>
                    <a:pt x="1976" y="1589"/>
                  </a:cubicBezTo>
                  <a:cubicBezTo>
                    <a:pt x="1976" y="1591"/>
                    <a:pt x="1976" y="1593"/>
                    <a:pt x="1975" y="1595"/>
                  </a:cubicBezTo>
                  <a:cubicBezTo>
                    <a:pt x="1975" y="1596"/>
                    <a:pt x="1973" y="1597"/>
                    <a:pt x="1972" y="1598"/>
                  </a:cubicBezTo>
                  <a:cubicBezTo>
                    <a:pt x="1970" y="1599"/>
                    <a:pt x="1968" y="1600"/>
                    <a:pt x="1967" y="1600"/>
                  </a:cubicBezTo>
                  <a:cubicBezTo>
                    <a:pt x="1964" y="1600"/>
                    <a:pt x="1962" y="1599"/>
                    <a:pt x="1960" y="1597"/>
                  </a:cubicBezTo>
                  <a:cubicBezTo>
                    <a:pt x="1953" y="1593"/>
                    <a:pt x="1947" y="1582"/>
                    <a:pt x="1944" y="1575"/>
                  </a:cubicBezTo>
                  <a:cubicBezTo>
                    <a:pt x="1941" y="1569"/>
                    <a:pt x="1938" y="1562"/>
                    <a:pt x="1934" y="1557"/>
                  </a:cubicBezTo>
                  <a:cubicBezTo>
                    <a:pt x="1931" y="1551"/>
                    <a:pt x="1928" y="1546"/>
                    <a:pt x="1927" y="1543"/>
                  </a:cubicBezTo>
                  <a:cubicBezTo>
                    <a:pt x="1925" y="1539"/>
                    <a:pt x="1923" y="1535"/>
                    <a:pt x="1921" y="1530"/>
                  </a:cubicBezTo>
                  <a:cubicBezTo>
                    <a:pt x="1920" y="1528"/>
                    <a:pt x="1919" y="1526"/>
                    <a:pt x="1918" y="1524"/>
                  </a:cubicBezTo>
                  <a:cubicBezTo>
                    <a:pt x="1918" y="1523"/>
                    <a:pt x="1917" y="1521"/>
                    <a:pt x="1917" y="1521"/>
                  </a:cubicBezTo>
                  <a:cubicBezTo>
                    <a:pt x="1917" y="1520"/>
                    <a:pt x="1916" y="1519"/>
                    <a:pt x="1916" y="1518"/>
                  </a:cubicBezTo>
                  <a:cubicBezTo>
                    <a:pt x="1914" y="1515"/>
                    <a:pt x="1910" y="1511"/>
                    <a:pt x="1906" y="1507"/>
                  </a:cubicBezTo>
                  <a:cubicBezTo>
                    <a:pt x="1902" y="1503"/>
                    <a:pt x="1897" y="1499"/>
                    <a:pt x="1894" y="1497"/>
                  </a:cubicBezTo>
                  <a:cubicBezTo>
                    <a:pt x="1888" y="1492"/>
                    <a:pt x="1874" y="1477"/>
                    <a:pt x="1865" y="1460"/>
                  </a:cubicBezTo>
                  <a:cubicBezTo>
                    <a:pt x="1857" y="1443"/>
                    <a:pt x="1848" y="1425"/>
                    <a:pt x="1846" y="1412"/>
                  </a:cubicBezTo>
                  <a:cubicBezTo>
                    <a:pt x="1845" y="1406"/>
                    <a:pt x="1844" y="1398"/>
                    <a:pt x="1842" y="1391"/>
                  </a:cubicBezTo>
                  <a:cubicBezTo>
                    <a:pt x="1839" y="1384"/>
                    <a:pt x="1836" y="1377"/>
                    <a:pt x="1830" y="1372"/>
                  </a:cubicBezTo>
                  <a:cubicBezTo>
                    <a:pt x="1825" y="1368"/>
                    <a:pt x="1789" y="1336"/>
                    <a:pt x="1750" y="1301"/>
                  </a:cubicBezTo>
                  <a:cubicBezTo>
                    <a:pt x="1711" y="1266"/>
                    <a:pt x="1670" y="1228"/>
                    <a:pt x="1654" y="1211"/>
                  </a:cubicBezTo>
                  <a:cubicBezTo>
                    <a:pt x="1639" y="1193"/>
                    <a:pt x="1606" y="1152"/>
                    <a:pt x="1574" y="1109"/>
                  </a:cubicBezTo>
                  <a:cubicBezTo>
                    <a:pt x="1543" y="1066"/>
                    <a:pt x="1512" y="1021"/>
                    <a:pt x="1499" y="994"/>
                  </a:cubicBezTo>
                  <a:cubicBezTo>
                    <a:pt x="1473" y="939"/>
                    <a:pt x="1408" y="826"/>
                    <a:pt x="1394" y="802"/>
                  </a:cubicBezTo>
                  <a:cubicBezTo>
                    <a:pt x="1387" y="791"/>
                    <a:pt x="1377" y="773"/>
                    <a:pt x="1364" y="759"/>
                  </a:cubicBezTo>
                  <a:cubicBezTo>
                    <a:pt x="1358" y="752"/>
                    <a:pt x="1351" y="745"/>
                    <a:pt x="1344" y="740"/>
                  </a:cubicBezTo>
                  <a:cubicBezTo>
                    <a:pt x="1336" y="735"/>
                    <a:pt x="1328" y="732"/>
                    <a:pt x="1319" y="732"/>
                  </a:cubicBezTo>
                  <a:cubicBezTo>
                    <a:pt x="1318" y="732"/>
                    <a:pt x="1317" y="732"/>
                    <a:pt x="1315" y="733"/>
                  </a:cubicBezTo>
                  <a:cubicBezTo>
                    <a:pt x="1314" y="733"/>
                    <a:pt x="1314" y="733"/>
                    <a:pt x="1314" y="733"/>
                  </a:cubicBezTo>
                  <a:cubicBezTo>
                    <a:pt x="1314" y="735"/>
                    <a:pt x="1314" y="735"/>
                    <a:pt x="1314" y="735"/>
                  </a:cubicBezTo>
                  <a:cubicBezTo>
                    <a:pt x="1314" y="735"/>
                    <a:pt x="1314" y="739"/>
                    <a:pt x="1314" y="745"/>
                  </a:cubicBezTo>
                  <a:cubicBezTo>
                    <a:pt x="1314" y="755"/>
                    <a:pt x="1314" y="770"/>
                    <a:pt x="1313" y="784"/>
                  </a:cubicBezTo>
                  <a:cubicBezTo>
                    <a:pt x="1313" y="791"/>
                    <a:pt x="1312" y="798"/>
                    <a:pt x="1312" y="804"/>
                  </a:cubicBezTo>
                  <a:cubicBezTo>
                    <a:pt x="1311" y="809"/>
                    <a:pt x="1310" y="814"/>
                    <a:pt x="1309" y="817"/>
                  </a:cubicBezTo>
                  <a:cubicBezTo>
                    <a:pt x="1308" y="821"/>
                    <a:pt x="1307" y="827"/>
                    <a:pt x="1307" y="835"/>
                  </a:cubicBezTo>
                  <a:cubicBezTo>
                    <a:pt x="1306" y="843"/>
                    <a:pt x="1306" y="852"/>
                    <a:pt x="1306" y="862"/>
                  </a:cubicBezTo>
                  <a:cubicBezTo>
                    <a:pt x="1306" y="884"/>
                    <a:pt x="1307" y="908"/>
                    <a:pt x="1308" y="921"/>
                  </a:cubicBezTo>
                  <a:cubicBezTo>
                    <a:pt x="1308" y="923"/>
                    <a:pt x="1308" y="926"/>
                    <a:pt x="1308" y="928"/>
                  </a:cubicBezTo>
                  <a:cubicBezTo>
                    <a:pt x="1308" y="956"/>
                    <a:pt x="1304" y="1008"/>
                    <a:pt x="1299" y="1030"/>
                  </a:cubicBezTo>
                  <a:cubicBezTo>
                    <a:pt x="1296" y="1041"/>
                    <a:pt x="1295" y="1058"/>
                    <a:pt x="1295" y="1078"/>
                  </a:cubicBezTo>
                  <a:cubicBezTo>
                    <a:pt x="1295" y="1104"/>
                    <a:pt x="1297" y="1135"/>
                    <a:pt x="1304" y="1160"/>
                  </a:cubicBezTo>
                  <a:cubicBezTo>
                    <a:pt x="1315" y="1203"/>
                    <a:pt x="1354" y="1348"/>
                    <a:pt x="1354" y="1463"/>
                  </a:cubicBezTo>
                  <a:cubicBezTo>
                    <a:pt x="1354" y="1520"/>
                    <a:pt x="1344" y="1632"/>
                    <a:pt x="1332" y="1735"/>
                  </a:cubicBezTo>
                  <a:cubicBezTo>
                    <a:pt x="1326" y="1787"/>
                    <a:pt x="1320" y="1837"/>
                    <a:pt x="1314" y="1877"/>
                  </a:cubicBezTo>
                  <a:cubicBezTo>
                    <a:pt x="1308" y="1917"/>
                    <a:pt x="1302" y="1947"/>
                    <a:pt x="1299" y="1960"/>
                  </a:cubicBezTo>
                  <a:cubicBezTo>
                    <a:pt x="1292" y="1984"/>
                    <a:pt x="1285" y="2012"/>
                    <a:pt x="1280" y="2038"/>
                  </a:cubicBezTo>
                  <a:cubicBezTo>
                    <a:pt x="1275" y="2064"/>
                    <a:pt x="1271" y="2088"/>
                    <a:pt x="1271" y="2102"/>
                  </a:cubicBezTo>
                  <a:cubicBezTo>
                    <a:pt x="1271" y="2105"/>
                    <a:pt x="1271" y="2107"/>
                    <a:pt x="1271" y="2109"/>
                  </a:cubicBezTo>
                  <a:cubicBezTo>
                    <a:pt x="1273" y="2124"/>
                    <a:pt x="1277" y="2143"/>
                    <a:pt x="1277" y="2159"/>
                  </a:cubicBezTo>
                  <a:cubicBezTo>
                    <a:pt x="1277" y="2167"/>
                    <a:pt x="1276" y="2174"/>
                    <a:pt x="1274" y="2180"/>
                  </a:cubicBezTo>
                  <a:cubicBezTo>
                    <a:pt x="1272" y="2188"/>
                    <a:pt x="1271" y="2196"/>
                    <a:pt x="1271" y="2205"/>
                  </a:cubicBezTo>
                  <a:cubicBezTo>
                    <a:pt x="1271" y="2220"/>
                    <a:pt x="1274" y="2236"/>
                    <a:pt x="1279" y="2254"/>
                  </a:cubicBezTo>
                  <a:cubicBezTo>
                    <a:pt x="1283" y="2271"/>
                    <a:pt x="1286" y="2296"/>
                    <a:pt x="1286" y="2325"/>
                  </a:cubicBezTo>
                  <a:cubicBezTo>
                    <a:pt x="1286" y="2344"/>
                    <a:pt x="1284" y="2365"/>
                    <a:pt x="1281" y="2386"/>
                  </a:cubicBezTo>
                  <a:cubicBezTo>
                    <a:pt x="1277" y="2413"/>
                    <a:pt x="1270" y="2470"/>
                    <a:pt x="1263" y="2526"/>
                  </a:cubicBezTo>
                  <a:cubicBezTo>
                    <a:pt x="1256" y="2583"/>
                    <a:pt x="1248" y="2640"/>
                    <a:pt x="1242" y="2665"/>
                  </a:cubicBezTo>
                  <a:cubicBezTo>
                    <a:pt x="1236" y="2690"/>
                    <a:pt x="1228" y="2716"/>
                    <a:pt x="1223" y="2738"/>
                  </a:cubicBezTo>
                  <a:cubicBezTo>
                    <a:pt x="1217" y="2761"/>
                    <a:pt x="1212" y="2781"/>
                    <a:pt x="1212" y="2795"/>
                  </a:cubicBezTo>
                  <a:cubicBezTo>
                    <a:pt x="1212" y="2797"/>
                    <a:pt x="1212" y="2798"/>
                    <a:pt x="1212" y="2799"/>
                  </a:cubicBezTo>
                  <a:cubicBezTo>
                    <a:pt x="1214" y="2820"/>
                    <a:pt x="1216" y="2841"/>
                    <a:pt x="1216" y="2855"/>
                  </a:cubicBezTo>
                  <a:cubicBezTo>
                    <a:pt x="1216" y="2859"/>
                    <a:pt x="1216" y="2861"/>
                    <a:pt x="1216" y="2864"/>
                  </a:cubicBezTo>
                  <a:cubicBezTo>
                    <a:pt x="1216" y="2864"/>
                    <a:pt x="1216" y="2864"/>
                    <a:pt x="1216" y="2864"/>
                  </a:cubicBezTo>
                  <a:cubicBezTo>
                    <a:pt x="1215" y="2867"/>
                    <a:pt x="1215" y="2871"/>
                    <a:pt x="1215" y="2876"/>
                  </a:cubicBezTo>
                  <a:cubicBezTo>
                    <a:pt x="1215" y="2887"/>
                    <a:pt x="1218" y="2901"/>
                    <a:pt x="1228" y="2911"/>
                  </a:cubicBezTo>
                  <a:cubicBezTo>
                    <a:pt x="1235" y="2918"/>
                    <a:pt x="1251" y="2931"/>
                    <a:pt x="1267" y="2944"/>
                  </a:cubicBezTo>
                  <a:cubicBezTo>
                    <a:pt x="1283" y="2956"/>
                    <a:pt x="1298" y="2968"/>
                    <a:pt x="1305" y="2973"/>
                  </a:cubicBezTo>
                  <a:cubicBezTo>
                    <a:pt x="1311" y="2978"/>
                    <a:pt x="1318" y="2983"/>
                    <a:pt x="1324" y="2988"/>
                  </a:cubicBezTo>
                  <a:cubicBezTo>
                    <a:pt x="1329" y="2993"/>
                    <a:pt x="1334" y="2998"/>
                    <a:pt x="1336" y="3000"/>
                  </a:cubicBezTo>
                  <a:cubicBezTo>
                    <a:pt x="1338" y="3004"/>
                    <a:pt x="1341" y="3007"/>
                    <a:pt x="1345" y="3011"/>
                  </a:cubicBezTo>
                  <a:cubicBezTo>
                    <a:pt x="1348" y="3014"/>
                    <a:pt x="1351" y="3018"/>
                    <a:pt x="1352" y="3020"/>
                  </a:cubicBezTo>
                  <a:cubicBezTo>
                    <a:pt x="1353" y="3022"/>
                    <a:pt x="1354" y="3023"/>
                    <a:pt x="1356" y="3025"/>
                  </a:cubicBezTo>
                  <a:cubicBezTo>
                    <a:pt x="1358" y="3027"/>
                    <a:pt x="1361" y="3029"/>
                    <a:pt x="1363" y="3032"/>
                  </a:cubicBezTo>
                  <a:cubicBezTo>
                    <a:pt x="1365" y="3034"/>
                    <a:pt x="1367" y="3037"/>
                    <a:pt x="1367" y="3040"/>
                  </a:cubicBezTo>
                  <a:cubicBezTo>
                    <a:pt x="1367" y="3041"/>
                    <a:pt x="1367" y="3042"/>
                    <a:pt x="1366" y="3044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6"/>
                    <a:pt x="1367" y="3047"/>
                    <a:pt x="1367" y="3049"/>
                  </a:cubicBezTo>
                  <a:cubicBezTo>
                    <a:pt x="1367" y="3050"/>
                    <a:pt x="1366" y="3052"/>
                    <a:pt x="1366" y="3053"/>
                  </a:cubicBezTo>
                  <a:cubicBezTo>
                    <a:pt x="1365" y="3054"/>
                    <a:pt x="1365" y="3055"/>
                    <a:pt x="1363" y="3055"/>
                  </a:cubicBezTo>
                  <a:cubicBezTo>
                    <a:pt x="1361" y="3056"/>
                    <a:pt x="1361" y="3056"/>
                    <a:pt x="1361" y="3056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9"/>
                    <a:pt x="1363" y="3062"/>
                    <a:pt x="1363" y="3064"/>
                  </a:cubicBezTo>
                  <a:cubicBezTo>
                    <a:pt x="1363" y="3065"/>
                    <a:pt x="1363" y="3066"/>
                    <a:pt x="1363" y="3067"/>
                  </a:cubicBezTo>
                  <a:cubicBezTo>
                    <a:pt x="1362" y="3067"/>
                    <a:pt x="1362" y="3067"/>
                    <a:pt x="1360" y="3067"/>
                  </a:cubicBezTo>
                  <a:cubicBezTo>
                    <a:pt x="1360" y="3067"/>
                    <a:pt x="1360" y="3067"/>
                    <a:pt x="1360" y="3067"/>
                  </a:cubicBezTo>
                  <a:cubicBezTo>
                    <a:pt x="1356" y="3067"/>
                    <a:pt x="1356" y="3067"/>
                    <a:pt x="1356" y="3067"/>
                  </a:cubicBezTo>
                  <a:cubicBezTo>
                    <a:pt x="1358" y="3070"/>
                    <a:pt x="1358" y="3070"/>
                    <a:pt x="1358" y="3070"/>
                  </a:cubicBezTo>
                  <a:cubicBezTo>
                    <a:pt x="1358" y="3071"/>
                    <a:pt x="1358" y="3071"/>
                    <a:pt x="1358" y="3071"/>
                  </a:cubicBezTo>
                  <a:cubicBezTo>
                    <a:pt x="1358" y="3071"/>
                    <a:pt x="1360" y="3075"/>
                    <a:pt x="1360" y="3077"/>
                  </a:cubicBezTo>
                  <a:cubicBezTo>
                    <a:pt x="1360" y="3078"/>
                    <a:pt x="1360" y="3079"/>
                    <a:pt x="1359" y="3080"/>
                  </a:cubicBezTo>
                  <a:cubicBezTo>
                    <a:pt x="1359" y="3081"/>
                    <a:pt x="1358" y="3081"/>
                    <a:pt x="1356" y="3081"/>
                  </a:cubicBezTo>
                  <a:cubicBezTo>
                    <a:pt x="1353" y="3082"/>
                    <a:pt x="1353" y="3082"/>
                    <a:pt x="1353" y="3082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6" y="3087"/>
                    <a:pt x="1356" y="3089"/>
                  </a:cubicBezTo>
                  <a:cubicBezTo>
                    <a:pt x="1356" y="3090"/>
                    <a:pt x="1355" y="3092"/>
                    <a:pt x="1353" y="3094"/>
                  </a:cubicBezTo>
                  <a:cubicBezTo>
                    <a:pt x="1352" y="3096"/>
                    <a:pt x="1348" y="3099"/>
                    <a:pt x="1343" y="3101"/>
                  </a:cubicBezTo>
                  <a:cubicBezTo>
                    <a:pt x="1335" y="3103"/>
                    <a:pt x="1329" y="3104"/>
                    <a:pt x="1323" y="3104"/>
                  </a:cubicBezTo>
                  <a:cubicBezTo>
                    <a:pt x="1313" y="3104"/>
                    <a:pt x="1306" y="3101"/>
                    <a:pt x="1299" y="3096"/>
                  </a:cubicBezTo>
                  <a:cubicBezTo>
                    <a:pt x="1299" y="3096"/>
                    <a:pt x="1299" y="3096"/>
                    <a:pt x="1299" y="3096"/>
                  </a:cubicBezTo>
                  <a:cubicBezTo>
                    <a:pt x="1294" y="3092"/>
                    <a:pt x="1290" y="3087"/>
                    <a:pt x="1286" y="3083"/>
                  </a:cubicBezTo>
                  <a:cubicBezTo>
                    <a:pt x="1284" y="3081"/>
                    <a:pt x="1282" y="3079"/>
                    <a:pt x="1280" y="3078"/>
                  </a:cubicBezTo>
                  <a:cubicBezTo>
                    <a:pt x="1278" y="3077"/>
                    <a:pt x="1275" y="3076"/>
                    <a:pt x="1273" y="3076"/>
                  </a:cubicBezTo>
                  <a:cubicBezTo>
                    <a:pt x="1272" y="3076"/>
                    <a:pt x="1272" y="3076"/>
                    <a:pt x="1272" y="3076"/>
                  </a:cubicBezTo>
                  <a:cubicBezTo>
                    <a:pt x="1272" y="3076"/>
                    <a:pt x="1272" y="3076"/>
                    <a:pt x="1271" y="3076"/>
                  </a:cubicBezTo>
                  <a:cubicBezTo>
                    <a:pt x="1266" y="3076"/>
                    <a:pt x="1258" y="3075"/>
                    <a:pt x="1251" y="3073"/>
                  </a:cubicBezTo>
                  <a:cubicBezTo>
                    <a:pt x="1243" y="3071"/>
                    <a:pt x="1235" y="3069"/>
                    <a:pt x="1230" y="3065"/>
                  </a:cubicBezTo>
                  <a:cubicBezTo>
                    <a:pt x="1228" y="3064"/>
                    <a:pt x="1225" y="3060"/>
                    <a:pt x="1221" y="3055"/>
                  </a:cubicBezTo>
                  <a:cubicBezTo>
                    <a:pt x="1208" y="3041"/>
                    <a:pt x="1190" y="3017"/>
                    <a:pt x="1169" y="3007"/>
                  </a:cubicBezTo>
                  <a:cubicBezTo>
                    <a:pt x="1156" y="3000"/>
                    <a:pt x="1137" y="2994"/>
                    <a:pt x="1121" y="2987"/>
                  </a:cubicBezTo>
                  <a:cubicBezTo>
                    <a:pt x="1113" y="2983"/>
                    <a:pt x="1105" y="2979"/>
                    <a:pt x="1100" y="2974"/>
                  </a:cubicBezTo>
                  <a:cubicBezTo>
                    <a:pt x="1095" y="2969"/>
                    <a:pt x="1092" y="2964"/>
                    <a:pt x="1092" y="2959"/>
                  </a:cubicBezTo>
                  <a:cubicBezTo>
                    <a:pt x="1092" y="2957"/>
                    <a:pt x="1093" y="2956"/>
                    <a:pt x="1093" y="2955"/>
                  </a:cubicBezTo>
                  <a:cubicBezTo>
                    <a:pt x="1096" y="2941"/>
                    <a:pt x="1100" y="2929"/>
                    <a:pt x="1102" y="2918"/>
                  </a:cubicBezTo>
                  <a:cubicBezTo>
                    <a:pt x="1105" y="2907"/>
                    <a:pt x="1108" y="2897"/>
                    <a:pt x="1108" y="2888"/>
                  </a:cubicBezTo>
                  <a:cubicBezTo>
                    <a:pt x="1108" y="2887"/>
                    <a:pt x="1108" y="2885"/>
                    <a:pt x="1107" y="2884"/>
                  </a:cubicBezTo>
                  <a:cubicBezTo>
                    <a:pt x="1107" y="2879"/>
                    <a:pt x="1107" y="2873"/>
                    <a:pt x="1107" y="2867"/>
                  </a:cubicBezTo>
                  <a:cubicBezTo>
                    <a:pt x="1107" y="2854"/>
                    <a:pt x="1108" y="2840"/>
                    <a:pt x="1109" y="2831"/>
                  </a:cubicBezTo>
                  <a:cubicBezTo>
                    <a:pt x="1110" y="2825"/>
                    <a:pt x="1112" y="2810"/>
                    <a:pt x="1113" y="2794"/>
                  </a:cubicBezTo>
                  <a:cubicBezTo>
                    <a:pt x="1114" y="2778"/>
                    <a:pt x="1115" y="2761"/>
                    <a:pt x="1115" y="2750"/>
                  </a:cubicBezTo>
                  <a:cubicBezTo>
                    <a:pt x="1115" y="2747"/>
                    <a:pt x="1115" y="2746"/>
                    <a:pt x="1115" y="2744"/>
                  </a:cubicBezTo>
                  <a:cubicBezTo>
                    <a:pt x="1114" y="2733"/>
                    <a:pt x="1111" y="2688"/>
                    <a:pt x="1107" y="2639"/>
                  </a:cubicBezTo>
                  <a:cubicBezTo>
                    <a:pt x="1102" y="2591"/>
                    <a:pt x="1097" y="2539"/>
                    <a:pt x="1092" y="2516"/>
                  </a:cubicBezTo>
                  <a:cubicBezTo>
                    <a:pt x="1085" y="2484"/>
                    <a:pt x="1079" y="2428"/>
                    <a:pt x="1079" y="2385"/>
                  </a:cubicBezTo>
                  <a:cubicBezTo>
                    <a:pt x="1079" y="2369"/>
                    <a:pt x="1080" y="2354"/>
                    <a:pt x="1082" y="2343"/>
                  </a:cubicBezTo>
                  <a:cubicBezTo>
                    <a:pt x="1087" y="2310"/>
                    <a:pt x="1093" y="2276"/>
                    <a:pt x="1093" y="2247"/>
                  </a:cubicBezTo>
                  <a:cubicBezTo>
                    <a:pt x="1093" y="2242"/>
                    <a:pt x="1092" y="2236"/>
                    <a:pt x="1092" y="2231"/>
                  </a:cubicBezTo>
                  <a:cubicBezTo>
                    <a:pt x="1089" y="2199"/>
                    <a:pt x="1087" y="2176"/>
                    <a:pt x="1083" y="2152"/>
                  </a:cubicBezTo>
                  <a:cubicBezTo>
                    <a:pt x="1081" y="2140"/>
                    <a:pt x="1080" y="2129"/>
                    <a:pt x="1080" y="2116"/>
                  </a:cubicBezTo>
                  <a:cubicBezTo>
                    <a:pt x="1080" y="2104"/>
                    <a:pt x="1081" y="2090"/>
                    <a:pt x="1083" y="2072"/>
                  </a:cubicBezTo>
                  <a:cubicBezTo>
                    <a:pt x="1086" y="2043"/>
                    <a:pt x="1091" y="1974"/>
                    <a:pt x="1091" y="1927"/>
                  </a:cubicBezTo>
                  <a:cubicBezTo>
                    <a:pt x="1091" y="1914"/>
                    <a:pt x="1091" y="1902"/>
                    <a:pt x="1090" y="1894"/>
                  </a:cubicBezTo>
                  <a:cubicBezTo>
                    <a:pt x="1088" y="1874"/>
                    <a:pt x="1083" y="1847"/>
                    <a:pt x="1078" y="1822"/>
                  </a:cubicBezTo>
                  <a:cubicBezTo>
                    <a:pt x="1073" y="1796"/>
                    <a:pt x="1068" y="1771"/>
                    <a:pt x="1067" y="1758"/>
                  </a:cubicBezTo>
                  <a:cubicBezTo>
                    <a:pt x="1064" y="1733"/>
                    <a:pt x="1058" y="1672"/>
                    <a:pt x="1058" y="1601"/>
                  </a:cubicBezTo>
                  <a:cubicBezTo>
                    <a:pt x="1058" y="1593"/>
                    <a:pt x="1058" y="1585"/>
                    <a:pt x="1059" y="1578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57" y="1578"/>
                    <a:pt x="1057" y="1578"/>
                    <a:pt x="1057" y="157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7" name="Skelett"/>
          <p:cNvGrpSpPr/>
          <p:nvPr/>
        </p:nvGrpSpPr>
        <p:grpSpPr>
          <a:xfrm>
            <a:off x="216338" y="493226"/>
            <a:ext cx="3346451" cy="4921250"/>
            <a:chOff x="216338" y="493226"/>
            <a:chExt cx="3346451" cy="4921250"/>
          </a:xfrm>
        </p:grpSpPr>
        <p:grpSp>
          <p:nvGrpSpPr>
            <p:cNvPr id="26" name="Fuß links"/>
            <p:cNvGrpSpPr/>
            <p:nvPr/>
          </p:nvGrpSpPr>
          <p:grpSpPr>
            <a:xfrm>
              <a:off x="1405376" y="4977913"/>
              <a:ext cx="401637" cy="436563"/>
              <a:chOff x="1405376" y="4977913"/>
              <a:chExt cx="401637" cy="436563"/>
            </a:xfrm>
          </p:grpSpPr>
          <p:sp>
            <p:nvSpPr>
              <p:cNvPr id="1333" name="Freeform 87"/>
              <p:cNvSpPr>
                <a:spLocks/>
              </p:cNvSpPr>
              <p:nvPr/>
            </p:nvSpPr>
            <p:spPr bwMode="auto">
              <a:xfrm>
                <a:off x="1659376" y="5044588"/>
                <a:ext cx="125413" cy="76200"/>
              </a:xfrm>
              <a:custGeom>
                <a:avLst/>
                <a:gdLst>
                  <a:gd name="T0" fmla="*/ 51 w 78"/>
                  <a:gd name="T1" fmla="*/ 3 h 48"/>
                  <a:gd name="T2" fmla="*/ 25 w 78"/>
                  <a:gd name="T3" fmla="*/ 3 h 48"/>
                  <a:gd name="T4" fmla="*/ 8 w 78"/>
                  <a:gd name="T5" fmla="*/ 11 h 48"/>
                  <a:gd name="T6" fmla="*/ 3 w 78"/>
                  <a:gd name="T7" fmla="*/ 20 h 48"/>
                  <a:gd name="T8" fmla="*/ 9 w 78"/>
                  <a:gd name="T9" fmla="*/ 28 h 48"/>
                  <a:gd name="T10" fmla="*/ 43 w 78"/>
                  <a:gd name="T11" fmla="*/ 37 h 48"/>
                  <a:gd name="T12" fmla="*/ 59 w 78"/>
                  <a:gd name="T13" fmla="*/ 44 h 48"/>
                  <a:gd name="T14" fmla="*/ 74 w 78"/>
                  <a:gd name="T15" fmla="*/ 42 h 48"/>
                  <a:gd name="T16" fmla="*/ 77 w 78"/>
                  <a:gd name="T17" fmla="*/ 30 h 48"/>
                  <a:gd name="T18" fmla="*/ 70 w 78"/>
                  <a:gd name="T19" fmla="*/ 21 h 48"/>
                  <a:gd name="T20" fmla="*/ 51 w 78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48">
                    <a:moveTo>
                      <a:pt x="51" y="3"/>
                    </a:moveTo>
                    <a:cubicBezTo>
                      <a:pt x="51" y="3"/>
                      <a:pt x="30" y="0"/>
                      <a:pt x="25" y="3"/>
                    </a:cubicBezTo>
                    <a:cubicBezTo>
                      <a:pt x="20" y="6"/>
                      <a:pt x="12" y="9"/>
                      <a:pt x="8" y="11"/>
                    </a:cubicBezTo>
                    <a:cubicBezTo>
                      <a:pt x="4" y="13"/>
                      <a:pt x="2" y="15"/>
                      <a:pt x="3" y="20"/>
                    </a:cubicBezTo>
                    <a:cubicBezTo>
                      <a:pt x="3" y="25"/>
                      <a:pt x="0" y="26"/>
                      <a:pt x="9" y="28"/>
                    </a:cubicBezTo>
                    <a:cubicBezTo>
                      <a:pt x="18" y="30"/>
                      <a:pt x="37" y="34"/>
                      <a:pt x="43" y="37"/>
                    </a:cubicBezTo>
                    <a:cubicBezTo>
                      <a:pt x="49" y="41"/>
                      <a:pt x="51" y="43"/>
                      <a:pt x="59" y="44"/>
                    </a:cubicBezTo>
                    <a:cubicBezTo>
                      <a:pt x="67" y="46"/>
                      <a:pt x="71" y="48"/>
                      <a:pt x="74" y="42"/>
                    </a:cubicBezTo>
                    <a:cubicBezTo>
                      <a:pt x="78" y="37"/>
                      <a:pt x="78" y="33"/>
                      <a:pt x="77" y="30"/>
                    </a:cubicBezTo>
                    <a:cubicBezTo>
                      <a:pt x="75" y="27"/>
                      <a:pt x="77" y="25"/>
                      <a:pt x="70" y="21"/>
                    </a:cubicBezTo>
                    <a:cubicBezTo>
                      <a:pt x="62" y="17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4" name="Freeform 88"/>
              <p:cNvSpPr>
                <a:spLocks/>
              </p:cNvSpPr>
              <p:nvPr/>
            </p:nvSpPr>
            <p:spPr bwMode="auto">
              <a:xfrm>
                <a:off x="1660963" y="5046176"/>
                <a:ext cx="125413" cy="73025"/>
              </a:xfrm>
              <a:custGeom>
                <a:avLst/>
                <a:gdLst>
                  <a:gd name="T0" fmla="*/ 50 w 78"/>
                  <a:gd name="T1" fmla="*/ 2 h 46"/>
                  <a:gd name="T2" fmla="*/ 50 w 78"/>
                  <a:gd name="T3" fmla="*/ 1 h 46"/>
                  <a:gd name="T4" fmla="*/ 33 w 78"/>
                  <a:gd name="T5" fmla="*/ 0 h 46"/>
                  <a:gd name="T6" fmla="*/ 24 w 78"/>
                  <a:gd name="T7" fmla="*/ 1 h 46"/>
                  <a:gd name="T8" fmla="*/ 7 w 78"/>
                  <a:gd name="T9" fmla="*/ 9 h 46"/>
                  <a:gd name="T10" fmla="*/ 2 w 78"/>
                  <a:gd name="T11" fmla="*/ 12 h 46"/>
                  <a:gd name="T12" fmla="*/ 0 w 78"/>
                  <a:gd name="T13" fmla="*/ 17 h 46"/>
                  <a:gd name="T14" fmla="*/ 1 w 78"/>
                  <a:gd name="T15" fmla="*/ 19 h 46"/>
                  <a:gd name="T16" fmla="*/ 1 w 78"/>
                  <a:gd name="T17" fmla="*/ 21 h 46"/>
                  <a:gd name="T18" fmla="*/ 1 w 78"/>
                  <a:gd name="T19" fmla="*/ 23 h 46"/>
                  <a:gd name="T20" fmla="*/ 1 w 78"/>
                  <a:gd name="T21" fmla="*/ 25 h 46"/>
                  <a:gd name="T22" fmla="*/ 3 w 78"/>
                  <a:gd name="T23" fmla="*/ 27 h 46"/>
                  <a:gd name="T24" fmla="*/ 8 w 78"/>
                  <a:gd name="T25" fmla="*/ 28 h 46"/>
                  <a:gd name="T26" fmla="*/ 26 w 78"/>
                  <a:gd name="T27" fmla="*/ 32 h 46"/>
                  <a:gd name="T28" fmla="*/ 42 w 78"/>
                  <a:gd name="T29" fmla="*/ 37 h 46"/>
                  <a:gd name="T30" fmla="*/ 49 w 78"/>
                  <a:gd name="T31" fmla="*/ 42 h 46"/>
                  <a:gd name="T32" fmla="*/ 58 w 78"/>
                  <a:gd name="T33" fmla="*/ 44 h 46"/>
                  <a:gd name="T34" fmla="*/ 67 w 78"/>
                  <a:gd name="T35" fmla="*/ 46 h 46"/>
                  <a:gd name="T36" fmla="*/ 71 w 78"/>
                  <a:gd name="T37" fmla="*/ 45 h 46"/>
                  <a:gd name="T38" fmla="*/ 74 w 78"/>
                  <a:gd name="T39" fmla="*/ 42 h 46"/>
                  <a:gd name="T40" fmla="*/ 78 w 78"/>
                  <a:gd name="T41" fmla="*/ 32 h 46"/>
                  <a:gd name="T42" fmla="*/ 77 w 78"/>
                  <a:gd name="T43" fmla="*/ 29 h 46"/>
                  <a:gd name="T44" fmla="*/ 75 w 78"/>
                  <a:gd name="T45" fmla="*/ 25 h 46"/>
                  <a:gd name="T46" fmla="*/ 69 w 78"/>
                  <a:gd name="T47" fmla="*/ 19 h 46"/>
                  <a:gd name="T48" fmla="*/ 57 w 78"/>
                  <a:gd name="T49" fmla="*/ 9 h 46"/>
                  <a:gd name="T50" fmla="*/ 52 w 78"/>
                  <a:gd name="T51" fmla="*/ 4 h 46"/>
                  <a:gd name="T52" fmla="*/ 50 w 78"/>
                  <a:gd name="T53" fmla="*/ 1 h 46"/>
                  <a:gd name="T54" fmla="*/ 50 w 78"/>
                  <a:gd name="T55" fmla="*/ 1 h 46"/>
                  <a:gd name="T56" fmla="*/ 50 w 78"/>
                  <a:gd name="T57" fmla="*/ 1 h 46"/>
                  <a:gd name="T58" fmla="*/ 50 w 78"/>
                  <a:gd name="T59" fmla="*/ 2 h 46"/>
                  <a:gd name="T60" fmla="*/ 49 w 78"/>
                  <a:gd name="T61" fmla="*/ 3 h 46"/>
                  <a:gd name="T62" fmla="*/ 56 w 78"/>
                  <a:gd name="T63" fmla="*/ 10 h 46"/>
                  <a:gd name="T64" fmla="*/ 68 w 78"/>
                  <a:gd name="T65" fmla="*/ 21 h 46"/>
                  <a:gd name="T66" fmla="*/ 74 w 78"/>
                  <a:gd name="T67" fmla="*/ 26 h 46"/>
                  <a:gd name="T68" fmla="*/ 75 w 78"/>
                  <a:gd name="T69" fmla="*/ 30 h 46"/>
                  <a:gd name="T70" fmla="*/ 76 w 78"/>
                  <a:gd name="T71" fmla="*/ 32 h 46"/>
                  <a:gd name="T72" fmla="*/ 72 w 78"/>
                  <a:gd name="T73" fmla="*/ 41 h 46"/>
                  <a:gd name="T74" fmla="*/ 70 w 78"/>
                  <a:gd name="T75" fmla="*/ 43 h 46"/>
                  <a:gd name="T76" fmla="*/ 67 w 78"/>
                  <a:gd name="T77" fmla="*/ 44 h 46"/>
                  <a:gd name="T78" fmla="*/ 58 w 78"/>
                  <a:gd name="T79" fmla="*/ 43 h 46"/>
                  <a:gd name="T80" fmla="*/ 50 w 78"/>
                  <a:gd name="T81" fmla="*/ 40 h 46"/>
                  <a:gd name="T82" fmla="*/ 43 w 78"/>
                  <a:gd name="T83" fmla="*/ 36 h 46"/>
                  <a:gd name="T84" fmla="*/ 27 w 78"/>
                  <a:gd name="T85" fmla="*/ 30 h 46"/>
                  <a:gd name="T86" fmla="*/ 8 w 78"/>
                  <a:gd name="T87" fmla="*/ 26 h 46"/>
                  <a:gd name="T88" fmla="*/ 3 w 78"/>
                  <a:gd name="T89" fmla="*/ 24 h 46"/>
                  <a:gd name="T90" fmla="*/ 3 w 78"/>
                  <a:gd name="T91" fmla="*/ 24 h 46"/>
                  <a:gd name="T92" fmla="*/ 3 w 78"/>
                  <a:gd name="T93" fmla="*/ 23 h 46"/>
                  <a:gd name="T94" fmla="*/ 3 w 78"/>
                  <a:gd name="T95" fmla="*/ 21 h 46"/>
                  <a:gd name="T96" fmla="*/ 3 w 78"/>
                  <a:gd name="T97" fmla="*/ 19 h 46"/>
                  <a:gd name="T98" fmla="*/ 2 w 78"/>
                  <a:gd name="T99" fmla="*/ 17 h 46"/>
                  <a:gd name="T100" fmla="*/ 4 w 78"/>
                  <a:gd name="T101" fmla="*/ 13 h 46"/>
                  <a:gd name="T102" fmla="*/ 7 w 78"/>
                  <a:gd name="T103" fmla="*/ 11 h 46"/>
                  <a:gd name="T104" fmla="*/ 25 w 78"/>
                  <a:gd name="T105" fmla="*/ 3 h 46"/>
                  <a:gd name="T106" fmla="*/ 33 w 78"/>
                  <a:gd name="T107" fmla="*/ 2 h 46"/>
                  <a:gd name="T108" fmla="*/ 44 w 78"/>
                  <a:gd name="T109" fmla="*/ 2 h 46"/>
                  <a:gd name="T110" fmla="*/ 50 w 78"/>
                  <a:gd name="T111" fmla="*/ 3 h 46"/>
                  <a:gd name="T112" fmla="*/ 50 w 78"/>
                  <a:gd name="T113" fmla="*/ 2 h 46"/>
                  <a:gd name="T114" fmla="*/ 49 w 78"/>
                  <a:gd name="T115" fmla="*/ 3 h 46"/>
                  <a:gd name="T116" fmla="*/ 50 w 78"/>
                  <a:gd name="T1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" h="46">
                    <a:moveTo>
                      <a:pt x="50" y="2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0" y="0"/>
                      <a:pt x="33" y="0"/>
                    </a:cubicBezTo>
                    <a:cubicBezTo>
                      <a:pt x="29" y="0"/>
                      <a:pt x="26" y="0"/>
                      <a:pt x="24" y="1"/>
                    </a:cubicBezTo>
                    <a:cubicBezTo>
                      <a:pt x="19" y="4"/>
                      <a:pt x="10" y="7"/>
                      <a:pt x="7" y="9"/>
                    </a:cubicBezTo>
                    <a:cubicBezTo>
                      <a:pt x="5" y="10"/>
                      <a:pt x="3" y="11"/>
                      <a:pt x="2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4" y="27"/>
                      <a:pt x="6" y="27"/>
                      <a:pt x="8" y="28"/>
                    </a:cubicBezTo>
                    <a:cubicBezTo>
                      <a:pt x="13" y="29"/>
                      <a:pt x="20" y="30"/>
                      <a:pt x="26" y="32"/>
                    </a:cubicBezTo>
                    <a:cubicBezTo>
                      <a:pt x="33" y="34"/>
                      <a:pt x="39" y="36"/>
                      <a:pt x="42" y="37"/>
                    </a:cubicBezTo>
                    <a:cubicBezTo>
                      <a:pt x="45" y="39"/>
                      <a:pt x="47" y="41"/>
                      <a:pt x="49" y="42"/>
                    </a:cubicBezTo>
                    <a:cubicBezTo>
                      <a:pt x="52" y="43"/>
                      <a:pt x="54" y="44"/>
                      <a:pt x="58" y="44"/>
                    </a:cubicBezTo>
                    <a:cubicBezTo>
                      <a:pt x="62" y="45"/>
                      <a:pt x="65" y="46"/>
                      <a:pt x="67" y="46"/>
                    </a:cubicBezTo>
                    <a:cubicBezTo>
                      <a:pt x="69" y="46"/>
                      <a:pt x="70" y="46"/>
                      <a:pt x="71" y="45"/>
                    </a:cubicBezTo>
                    <a:cubicBezTo>
                      <a:pt x="72" y="44"/>
                      <a:pt x="73" y="43"/>
                      <a:pt x="74" y="42"/>
                    </a:cubicBezTo>
                    <a:cubicBezTo>
                      <a:pt x="76" y="38"/>
                      <a:pt x="78" y="35"/>
                      <a:pt x="78" y="32"/>
                    </a:cubicBezTo>
                    <a:cubicBezTo>
                      <a:pt x="78" y="31"/>
                      <a:pt x="77" y="30"/>
                      <a:pt x="77" y="29"/>
                    </a:cubicBezTo>
                    <a:cubicBezTo>
                      <a:pt x="76" y="28"/>
                      <a:pt x="76" y="26"/>
                      <a:pt x="75" y="25"/>
                    </a:cubicBezTo>
                    <a:cubicBezTo>
                      <a:pt x="75" y="23"/>
                      <a:pt x="73" y="21"/>
                      <a:pt x="69" y="19"/>
                    </a:cubicBezTo>
                    <a:cubicBezTo>
                      <a:pt x="65" y="17"/>
                      <a:pt x="61" y="13"/>
                      <a:pt x="57" y="9"/>
                    </a:cubicBezTo>
                    <a:cubicBezTo>
                      <a:pt x="55" y="7"/>
                      <a:pt x="53" y="5"/>
                      <a:pt x="52" y="4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2" y="6"/>
                      <a:pt x="56" y="10"/>
                    </a:cubicBezTo>
                    <a:cubicBezTo>
                      <a:pt x="59" y="14"/>
                      <a:pt x="64" y="19"/>
                      <a:pt x="68" y="21"/>
                    </a:cubicBezTo>
                    <a:cubicBezTo>
                      <a:pt x="72" y="23"/>
                      <a:pt x="73" y="24"/>
                      <a:pt x="74" y="26"/>
                    </a:cubicBezTo>
                    <a:cubicBezTo>
                      <a:pt x="74" y="27"/>
                      <a:pt x="74" y="28"/>
                      <a:pt x="75" y="30"/>
                    </a:cubicBezTo>
                    <a:cubicBezTo>
                      <a:pt x="75" y="31"/>
                      <a:pt x="76" y="31"/>
                      <a:pt x="76" y="32"/>
                    </a:cubicBezTo>
                    <a:cubicBezTo>
                      <a:pt x="76" y="35"/>
                      <a:pt x="75" y="37"/>
                      <a:pt x="72" y="41"/>
                    </a:cubicBezTo>
                    <a:cubicBezTo>
                      <a:pt x="72" y="42"/>
                      <a:pt x="71" y="43"/>
                      <a:pt x="70" y="43"/>
                    </a:cubicBezTo>
                    <a:cubicBezTo>
                      <a:pt x="69" y="44"/>
                      <a:pt x="68" y="44"/>
                      <a:pt x="67" y="44"/>
                    </a:cubicBezTo>
                    <a:cubicBezTo>
                      <a:pt x="65" y="44"/>
                      <a:pt x="62" y="43"/>
                      <a:pt x="58" y="43"/>
                    </a:cubicBezTo>
                    <a:cubicBezTo>
                      <a:pt x="55" y="42"/>
                      <a:pt x="52" y="41"/>
                      <a:pt x="50" y="40"/>
                    </a:cubicBezTo>
                    <a:cubicBezTo>
                      <a:pt x="48" y="39"/>
                      <a:pt x="46" y="38"/>
                      <a:pt x="43" y="36"/>
                    </a:cubicBezTo>
                    <a:cubicBezTo>
                      <a:pt x="40" y="34"/>
                      <a:pt x="33" y="32"/>
                      <a:pt x="27" y="30"/>
                    </a:cubicBezTo>
                    <a:cubicBezTo>
                      <a:pt x="20" y="28"/>
                      <a:pt x="13" y="27"/>
                      <a:pt x="8" y="26"/>
                    </a:cubicBezTo>
                    <a:cubicBezTo>
                      <a:pt x="6" y="25"/>
                      <a:pt x="4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0"/>
                      <a:pt x="3" y="19"/>
                      <a:pt x="3" y="19"/>
                    </a:cubicBezTo>
                    <a:cubicBezTo>
                      <a:pt x="2" y="18"/>
                      <a:pt x="2" y="17"/>
                      <a:pt x="2" y="17"/>
                    </a:cubicBezTo>
                    <a:cubicBezTo>
                      <a:pt x="2" y="15"/>
                      <a:pt x="3" y="14"/>
                      <a:pt x="4" y="13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11" y="9"/>
                      <a:pt x="20" y="6"/>
                      <a:pt x="25" y="3"/>
                    </a:cubicBezTo>
                    <a:cubicBezTo>
                      <a:pt x="26" y="2"/>
                      <a:pt x="29" y="2"/>
                      <a:pt x="33" y="2"/>
                    </a:cubicBezTo>
                    <a:cubicBezTo>
                      <a:pt x="36" y="2"/>
                      <a:pt x="41" y="2"/>
                      <a:pt x="44" y="2"/>
                    </a:cubicBezTo>
                    <a:cubicBezTo>
                      <a:pt x="47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0" name="Freeform 104"/>
              <p:cNvSpPr>
                <a:spLocks/>
              </p:cNvSpPr>
              <p:nvPr/>
            </p:nvSpPr>
            <p:spPr bwMode="auto">
              <a:xfrm>
                <a:off x="1651438" y="5090626"/>
                <a:ext cx="155575" cy="106363"/>
              </a:xfrm>
              <a:custGeom>
                <a:avLst/>
                <a:gdLst>
                  <a:gd name="T0" fmla="*/ 17 w 97"/>
                  <a:gd name="T1" fmla="*/ 0 h 67"/>
                  <a:gd name="T2" fmla="*/ 6 w 97"/>
                  <a:gd name="T3" fmla="*/ 5 h 67"/>
                  <a:gd name="T4" fmla="*/ 0 w 97"/>
                  <a:gd name="T5" fmla="*/ 20 h 67"/>
                  <a:gd name="T6" fmla="*/ 18 w 97"/>
                  <a:gd name="T7" fmla="*/ 26 h 67"/>
                  <a:gd name="T8" fmla="*/ 37 w 97"/>
                  <a:gd name="T9" fmla="*/ 32 h 67"/>
                  <a:gd name="T10" fmla="*/ 49 w 97"/>
                  <a:gd name="T11" fmla="*/ 54 h 67"/>
                  <a:gd name="T12" fmla="*/ 62 w 97"/>
                  <a:gd name="T13" fmla="*/ 67 h 67"/>
                  <a:gd name="T14" fmla="*/ 82 w 97"/>
                  <a:gd name="T15" fmla="*/ 67 h 67"/>
                  <a:gd name="T16" fmla="*/ 91 w 97"/>
                  <a:gd name="T17" fmla="*/ 58 h 67"/>
                  <a:gd name="T18" fmla="*/ 94 w 97"/>
                  <a:gd name="T19" fmla="*/ 49 h 67"/>
                  <a:gd name="T20" fmla="*/ 86 w 97"/>
                  <a:gd name="T21" fmla="*/ 32 h 67"/>
                  <a:gd name="T22" fmla="*/ 78 w 97"/>
                  <a:gd name="T23" fmla="*/ 25 h 67"/>
                  <a:gd name="T24" fmla="*/ 78 w 97"/>
                  <a:gd name="T25" fmla="*/ 15 h 67"/>
                  <a:gd name="T26" fmla="*/ 61 w 97"/>
                  <a:gd name="T27" fmla="*/ 15 h 67"/>
                  <a:gd name="T28" fmla="*/ 36 w 97"/>
                  <a:gd name="T29" fmla="*/ 3 h 67"/>
                  <a:gd name="T30" fmla="*/ 17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17" y="0"/>
                    </a:moveTo>
                    <a:cubicBezTo>
                      <a:pt x="17" y="0"/>
                      <a:pt x="10" y="0"/>
                      <a:pt x="6" y="5"/>
                    </a:cubicBezTo>
                    <a:cubicBezTo>
                      <a:pt x="1" y="10"/>
                      <a:pt x="0" y="20"/>
                      <a:pt x="0" y="20"/>
                    </a:cubicBezTo>
                    <a:cubicBezTo>
                      <a:pt x="0" y="20"/>
                      <a:pt x="12" y="26"/>
                      <a:pt x="18" y="26"/>
                    </a:cubicBezTo>
                    <a:cubicBezTo>
                      <a:pt x="25" y="27"/>
                      <a:pt x="30" y="23"/>
                      <a:pt x="37" y="32"/>
                    </a:cubicBezTo>
                    <a:cubicBezTo>
                      <a:pt x="44" y="41"/>
                      <a:pt x="48" y="49"/>
                      <a:pt x="49" y="54"/>
                    </a:cubicBezTo>
                    <a:cubicBezTo>
                      <a:pt x="50" y="59"/>
                      <a:pt x="57" y="67"/>
                      <a:pt x="62" y="67"/>
                    </a:cubicBezTo>
                    <a:cubicBezTo>
                      <a:pt x="68" y="67"/>
                      <a:pt x="79" y="67"/>
                      <a:pt x="82" y="67"/>
                    </a:cubicBezTo>
                    <a:cubicBezTo>
                      <a:pt x="85" y="67"/>
                      <a:pt x="88" y="61"/>
                      <a:pt x="91" y="58"/>
                    </a:cubicBezTo>
                    <a:cubicBezTo>
                      <a:pt x="94" y="56"/>
                      <a:pt x="97" y="59"/>
                      <a:pt x="94" y="49"/>
                    </a:cubicBezTo>
                    <a:cubicBezTo>
                      <a:pt x="91" y="40"/>
                      <a:pt x="91" y="37"/>
                      <a:pt x="86" y="32"/>
                    </a:cubicBezTo>
                    <a:cubicBezTo>
                      <a:pt x="80" y="28"/>
                      <a:pt x="77" y="29"/>
                      <a:pt x="78" y="25"/>
                    </a:cubicBezTo>
                    <a:cubicBezTo>
                      <a:pt x="78" y="20"/>
                      <a:pt x="78" y="15"/>
                      <a:pt x="78" y="15"/>
                    </a:cubicBezTo>
                    <a:cubicBezTo>
                      <a:pt x="78" y="15"/>
                      <a:pt x="73" y="20"/>
                      <a:pt x="61" y="15"/>
                    </a:cubicBezTo>
                    <a:cubicBezTo>
                      <a:pt x="49" y="9"/>
                      <a:pt x="42" y="5"/>
                      <a:pt x="36" y="3"/>
                    </a:cubicBezTo>
                    <a:cubicBezTo>
                      <a:pt x="30" y="2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1" name="Freeform 105"/>
              <p:cNvSpPr>
                <a:spLocks/>
              </p:cNvSpPr>
              <p:nvPr/>
            </p:nvSpPr>
            <p:spPr bwMode="auto">
              <a:xfrm>
                <a:off x="1613338" y="5122376"/>
                <a:ext cx="73025" cy="53975"/>
              </a:xfrm>
              <a:custGeom>
                <a:avLst/>
                <a:gdLst>
                  <a:gd name="T0" fmla="*/ 24 w 46"/>
                  <a:gd name="T1" fmla="*/ 0 h 34"/>
                  <a:gd name="T2" fmla="*/ 13 w 46"/>
                  <a:gd name="T3" fmla="*/ 5 h 34"/>
                  <a:gd name="T4" fmla="*/ 3 w 46"/>
                  <a:gd name="T5" fmla="*/ 12 h 34"/>
                  <a:gd name="T6" fmla="*/ 3 w 46"/>
                  <a:gd name="T7" fmla="*/ 19 h 34"/>
                  <a:gd name="T8" fmla="*/ 19 w 46"/>
                  <a:gd name="T9" fmla="*/ 25 h 34"/>
                  <a:gd name="T10" fmla="*/ 33 w 46"/>
                  <a:gd name="T11" fmla="*/ 30 h 34"/>
                  <a:gd name="T12" fmla="*/ 43 w 46"/>
                  <a:gd name="T13" fmla="*/ 18 h 34"/>
                  <a:gd name="T14" fmla="*/ 43 w 46"/>
                  <a:gd name="T15" fmla="*/ 10 h 34"/>
                  <a:gd name="T16" fmla="*/ 38 w 46"/>
                  <a:gd name="T17" fmla="*/ 6 h 34"/>
                  <a:gd name="T18" fmla="*/ 24 w 46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24" y="0"/>
                    </a:moveTo>
                    <a:cubicBezTo>
                      <a:pt x="24" y="0"/>
                      <a:pt x="18" y="2"/>
                      <a:pt x="13" y="5"/>
                    </a:cubicBezTo>
                    <a:cubicBezTo>
                      <a:pt x="9" y="7"/>
                      <a:pt x="4" y="9"/>
                      <a:pt x="3" y="12"/>
                    </a:cubicBezTo>
                    <a:cubicBezTo>
                      <a:pt x="2" y="15"/>
                      <a:pt x="0" y="18"/>
                      <a:pt x="3" y="19"/>
                    </a:cubicBezTo>
                    <a:cubicBezTo>
                      <a:pt x="6" y="20"/>
                      <a:pt x="16" y="22"/>
                      <a:pt x="19" y="25"/>
                    </a:cubicBezTo>
                    <a:cubicBezTo>
                      <a:pt x="23" y="28"/>
                      <a:pt x="28" y="34"/>
                      <a:pt x="33" y="30"/>
                    </a:cubicBezTo>
                    <a:cubicBezTo>
                      <a:pt x="37" y="26"/>
                      <a:pt x="41" y="21"/>
                      <a:pt x="43" y="18"/>
                    </a:cubicBezTo>
                    <a:cubicBezTo>
                      <a:pt x="46" y="14"/>
                      <a:pt x="45" y="12"/>
                      <a:pt x="43" y="10"/>
                    </a:cubicBezTo>
                    <a:cubicBezTo>
                      <a:pt x="41" y="8"/>
                      <a:pt x="41" y="7"/>
                      <a:pt x="38" y="6"/>
                    </a:cubicBezTo>
                    <a:cubicBezTo>
                      <a:pt x="35" y="5"/>
                      <a:pt x="26" y="2"/>
                      <a:pt x="2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2" name="Freeform 106"/>
              <p:cNvSpPr>
                <a:spLocks/>
              </p:cNvSpPr>
              <p:nvPr/>
            </p:nvSpPr>
            <p:spPr bwMode="auto">
              <a:xfrm>
                <a:off x="1581588" y="5149363"/>
                <a:ext cx="53975" cy="31750"/>
              </a:xfrm>
              <a:custGeom>
                <a:avLst/>
                <a:gdLst>
                  <a:gd name="T0" fmla="*/ 21 w 33"/>
                  <a:gd name="T1" fmla="*/ 0 h 20"/>
                  <a:gd name="T2" fmla="*/ 12 w 33"/>
                  <a:gd name="T3" fmla="*/ 4 h 20"/>
                  <a:gd name="T4" fmla="*/ 2 w 33"/>
                  <a:gd name="T5" fmla="*/ 12 h 20"/>
                  <a:gd name="T6" fmla="*/ 3 w 33"/>
                  <a:gd name="T7" fmla="*/ 18 h 20"/>
                  <a:gd name="T8" fmla="*/ 15 w 33"/>
                  <a:gd name="T9" fmla="*/ 15 h 20"/>
                  <a:gd name="T10" fmla="*/ 29 w 33"/>
                  <a:gd name="T11" fmla="*/ 8 h 20"/>
                  <a:gd name="T12" fmla="*/ 31 w 33"/>
                  <a:gd name="T13" fmla="*/ 4 h 20"/>
                  <a:gd name="T14" fmla="*/ 2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1" y="0"/>
                    </a:moveTo>
                    <a:cubicBezTo>
                      <a:pt x="21" y="0"/>
                      <a:pt x="16" y="1"/>
                      <a:pt x="12" y="4"/>
                    </a:cubicBezTo>
                    <a:cubicBezTo>
                      <a:pt x="8" y="7"/>
                      <a:pt x="4" y="10"/>
                      <a:pt x="2" y="12"/>
                    </a:cubicBezTo>
                    <a:cubicBezTo>
                      <a:pt x="0" y="14"/>
                      <a:pt x="0" y="17"/>
                      <a:pt x="3" y="18"/>
                    </a:cubicBezTo>
                    <a:cubicBezTo>
                      <a:pt x="7" y="20"/>
                      <a:pt x="9" y="18"/>
                      <a:pt x="15" y="15"/>
                    </a:cubicBezTo>
                    <a:cubicBezTo>
                      <a:pt x="20" y="11"/>
                      <a:pt x="26" y="8"/>
                      <a:pt x="29" y="8"/>
                    </a:cubicBezTo>
                    <a:cubicBezTo>
                      <a:pt x="31" y="8"/>
                      <a:pt x="33" y="5"/>
                      <a:pt x="31" y="4"/>
                    </a:cubicBezTo>
                    <a:cubicBezTo>
                      <a:pt x="28" y="3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3" name="Freeform 107"/>
              <p:cNvSpPr>
                <a:spLocks/>
              </p:cNvSpPr>
              <p:nvPr/>
            </p:nvSpPr>
            <p:spPr bwMode="auto">
              <a:xfrm>
                <a:off x="1568888" y="5176351"/>
                <a:ext cx="42863" cy="31750"/>
              </a:xfrm>
              <a:custGeom>
                <a:avLst/>
                <a:gdLst>
                  <a:gd name="T0" fmla="*/ 10 w 26"/>
                  <a:gd name="T1" fmla="*/ 0 h 20"/>
                  <a:gd name="T2" fmla="*/ 4 w 26"/>
                  <a:gd name="T3" fmla="*/ 5 h 20"/>
                  <a:gd name="T4" fmla="*/ 2 w 26"/>
                  <a:gd name="T5" fmla="*/ 13 h 20"/>
                  <a:gd name="T6" fmla="*/ 14 w 26"/>
                  <a:gd name="T7" fmla="*/ 19 h 20"/>
                  <a:gd name="T8" fmla="*/ 26 w 26"/>
                  <a:gd name="T9" fmla="*/ 13 h 20"/>
                  <a:gd name="T10" fmla="*/ 19 w 26"/>
                  <a:gd name="T11" fmla="*/ 5 h 20"/>
                  <a:gd name="T12" fmla="*/ 10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0" y="0"/>
                    </a:moveTo>
                    <a:cubicBezTo>
                      <a:pt x="7" y="1"/>
                      <a:pt x="6" y="2"/>
                      <a:pt x="4" y="5"/>
                    </a:cubicBezTo>
                    <a:cubicBezTo>
                      <a:pt x="2" y="7"/>
                      <a:pt x="0" y="13"/>
                      <a:pt x="2" y="13"/>
                    </a:cubicBezTo>
                    <a:cubicBezTo>
                      <a:pt x="5" y="13"/>
                      <a:pt x="10" y="18"/>
                      <a:pt x="14" y="19"/>
                    </a:cubicBezTo>
                    <a:cubicBezTo>
                      <a:pt x="18" y="20"/>
                      <a:pt x="26" y="13"/>
                      <a:pt x="26" y="13"/>
                    </a:cubicBezTo>
                    <a:cubicBezTo>
                      <a:pt x="26" y="13"/>
                      <a:pt x="21" y="8"/>
                      <a:pt x="19" y="5"/>
                    </a:cubicBezTo>
                    <a:cubicBezTo>
                      <a:pt x="17" y="2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4" name="Freeform 108"/>
              <p:cNvSpPr>
                <a:spLocks/>
              </p:cNvSpPr>
              <p:nvPr/>
            </p:nvSpPr>
            <p:spPr bwMode="auto">
              <a:xfrm>
                <a:off x="1648263" y="5089038"/>
                <a:ext cx="157163" cy="109538"/>
              </a:xfrm>
              <a:custGeom>
                <a:avLst/>
                <a:gdLst>
                  <a:gd name="T0" fmla="*/ 19 w 98"/>
                  <a:gd name="T1" fmla="*/ 0 h 69"/>
                  <a:gd name="T2" fmla="*/ 7 w 98"/>
                  <a:gd name="T3" fmla="*/ 5 h 69"/>
                  <a:gd name="T4" fmla="*/ 0 w 98"/>
                  <a:gd name="T5" fmla="*/ 21 h 69"/>
                  <a:gd name="T6" fmla="*/ 8 w 98"/>
                  <a:gd name="T7" fmla="*/ 25 h 69"/>
                  <a:gd name="T8" fmla="*/ 21 w 98"/>
                  <a:gd name="T9" fmla="*/ 28 h 69"/>
                  <a:gd name="T10" fmla="*/ 38 w 98"/>
                  <a:gd name="T11" fmla="*/ 34 h 69"/>
                  <a:gd name="T12" fmla="*/ 50 w 98"/>
                  <a:gd name="T13" fmla="*/ 56 h 69"/>
                  <a:gd name="T14" fmla="*/ 55 w 98"/>
                  <a:gd name="T15" fmla="*/ 64 h 69"/>
                  <a:gd name="T16" fmla="*/ 84 w 98"/>
                  <a:gd name="T17" fmla="*/ 69 h 69"/>
                  <a:gd name="T18" fmla="*/ 90 w 98"/>
                  <a:gd name="T19" fmla="*/ 64 h 69"/>
                  <a:gd name="T20" fmla="*/ 96 w 98"/>
                  <a:gd name="T21" fmla="*/ 59 h 69"/>
                  <a:gd name="T22" fmla="*/ 98 w 98"/>
                  <a:gd name="T23" fmla="*/ 56 h 69"/>
                  <a:gd name="T24" fmla="*/ 94 w 98"/>
                  <a:gd name="T25" fmla="*/ 40 h 69"/>
                  <a:gd name="T26" fmla="*/ 82 w 98"/>
                  <a:gd name="T27" fmla="*/ 29 h 69"/>
                  <a:gd name="T28" fmla="*/ 81 w 98"/>
                  <a:gd name="T29" fmla="*/ 27 h 69"/>
                  <a:gd name="T30" fmla="*/ 81 w 98"/>
                  <a:gd name="T31" fmla="*/ 26 h 69"/>
                  <a:gd name="T32" fmla="*/ 81 w 98"/>
                  <a:gd name="T33" fmla="*/ 16 h 69"/>
                  <a:gd name="T34" fmla="*/ 79 w 98"/>
                  <a:gd name="T35" fmla="*/ 15 h 69"/>
                  <a:gd name="T36" fmla="*/ 79 w 98"/>
                  <a:gd name="T37" fmla="*/ 15 h 69"/>
                  <a:gd name="T38" fmla="*/ 79 w 98"/>
                  <a:gd name="T39" fmla="*/ 16 h 69"/>
                  <a:gd name="T40" fmla="*/ 73 w 98"/>
                  <a:gd name="T41" fmla="*/ 17 h 69"/>
                  <a:gd name="T42" fmla="*/ 38 w 98"/>
                  <a:gd name="T43" fmla="*/ 3 h 69"/>
                  <a:gd name="T44" fmla="*/ 19 w 98"/>
                  <a:gd name="T45" fmla="*/ 0 h 69"/>
                  <a:gd name="T46" fmla="*/ 19 w 98"/>
                  <a:gd name="T47" fmla="*/ 1 h 69"/>
                  <a:gd name="T48" fmla="*/ 26 w 98"/>
                  <a:gd name="T49" fmla="*/ 3 h 69"/>
                  <a:gd name="T50" fmla="*/ 63 w 98"/>
                  <a:gd name="T51" fmla="*/ 17 h 69"/>
                  <a:gd name="T52" fmla="*/ 80 w 98"/>
                  <a:gd name="T53" fmla="*/ 17 h 69"/>
                  <a:gd name="T54" fmla="*/ 79 w 98"/>
                  <a:gd name="T55" fmla="*/ 16 h 69"/>
                  <a:gd name="T56" fmla="*/ 79 w 98"/>
                  <a:gd name="T57" fmla="*/ 22 h 69"/>
                  <a:gd name="T58" fmla="*/ 79 w 98"/>
                  <a:gd name="T59" fmla="*/ 25 h 69"/>
                  <a:gd name="T60" fmla="*/ 79 w 98"/>
                  <a:gd name="T61" fmla="*/ 27 h 69"/>
                  <a:gd name="T62" fmla="*/ 83 w 98"/>
                  <a:gd name="T63" fmla="*/ 31 h 69"/>
                  <a:gd name="T64" fmla="*/ 92 w 98"/>
                  <a:gd name="T65" fmla="*/ 41 h 69"/>
                  <a:gd name="T66" fmla="*/ 96 w 98"/>
                  <a:gd name="T67" fmla="*/ 56 h 69"/>
                  <a:gd name="T68" fmla="*/ 95 w 98"/>
                  <a:gd name="T69" fmla="*/ 57 h 69"/>
                  <a:gd name="T70" fmla="*/ 88 w 98"/>
                  <a:gd name="T71" fmla="*/ 64 h 69"/>
                  <a:gd name="T72" fmla="*/ 84 w 98"/>
                  <a:gd name="T73" fmla="*/ 67 h 69"/>
                  <a:gd name="T74" fmla="*/ 57 w 98"/>
                  <a:gd name="T75" fmla="*/ 63 h 69"/>
                  <a:gd name="T76" fmla="*/ 52 w 98"/>
                  <a:gd name="T77" fmla="*/ 55 h 69"/>
                  <a:gd name="T78" fmla="*/ 40 w 98"/>
                  <a:gd name="T79" fmla="*/ 32 h 69"/>
                  <a:gd name="T80" fmla="*/ 21 w 98"/>
                  <a:gd name="T81" fmla="*/ 26 h 69"/>
                  <a:gd name="T82" fmla="*/ 9 w 98"/>
                  <a:gd name="T83" fmla="*/ 23 h 69"/>
                  <a:gd name="T84" fmla="*/ 2 w 98"/>
                  <a:gd name="T85" fmla="*/ 20 h 69"/>
                  <a:gd name="T86" fmla="*/ 3 w 98"/>
                  <a:gd name="T87" fmla="*/ 21 h 69"/>
                  <a:gd name="T88" fmla="*/ 8 w 98"/>
                  <a:gd name="T89" fmla="*/ 7 h 69"/>
                  <a:gd name="T90" fmla="*/ 19 w 98"/>
                  <a:gd name="T91" fmla="*/ 2 h 69"/>
                  <a:gd name="T92" fmla="*/ 19 w 98"/>
                  <a:gd name="T9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19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6" y="0"/>
                      <a:pt x="11" y="1"/>
                      <a:pt x="7" y="5"/>
                    </a:cubicBezTo>
                    <a:cubicBezTo>
                      <a:pt x="2" y="11"/>
                      <a:pt x="1" y="20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4" y="23"/>
                      <a:pt x="8" y="25"/>
                    </a:cubicBezTo>
                    <a:cubicBezTo>
                      <a:pt x="12" y="27"/>
                      <a:pt x="17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6" y="28"/>
                      <a:pt x="28" y="28"/>
                    </a:cubicBezTo>
                    <a:cubicBezTo>
                      <a:pt x="32" y="28"/>
                      <a:pt x="34" y="29"/>
                      <a:pt x="38" y="34"/>
                    </a:cubicBezTo>
                    <a:cubicBezTo>
                      <a:pt x="46" y="43"/>
                      <a:pt x="49" y="51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8"/>
                      <a:pt x="53" y="61"/>
                      <a:pt x="55" y="64"/>
                    </a:cubicBezTo>
                    <a:cubicBezTo>
                      <a:pt x="58" y="67"/>
                      <a:pt x="61" y="69"/>
                      <a:pt x="64" y="69"/>
                    </a:cubicBezTo>
                    <a:cubicBezTo>
                      <a:pt x="70" y="69"/>
                      <a:pt x="81" y="69"/>
                      <a:pt x="84" y="69"/>
                    </a:cubicBezTo>
                    <a:cubicBezTo>
                      <a:pt x="86" y="69"/>
                      <a:pt x="86" y="68"/>
                      <a:pt x="87" y="68"/>
                    </a:cubicBezTo>
                    <a:cubicBezTo>
                      <a:pt x="88" y="67"/>
                      <a:pt x="89" y="65"/>
                      <a:pt x="90" y="64"/>
                    </a:cubicBezTo>
                    <a:cubicBezTo>
                      <a:pt x="91" y="62"/>
                      <a:pt x="92" y="61"/>
                      <a:pt x="93" y="60"/>
                    </a:cubicBezTo>
                    <a:cubicBezTo>
                      <a:pt x="94" y="59"/>
                      <a:pt x="95" y="59"/>
                      <a:pt x="96" y="59"/>
                    </a:cubicBezTo>
                    <a:cubicBezTo>
                      <a:pt x="97" y="58"/>
                      <a:pt x="97" y="58"/>
                      <a:pt x="98" y="58"/>
                    </a:cubicBezTo>
                    <a:cubicBezTo>
                      <a:pt x="98" y="57"/>
                      <a:pt x="98" y="57"/>
                      <a:pt x="98" y="56"/>
                    </a:cubicBezTo>
                    <a:cubicBezTo>
                      <a:pt x="98" y="55"/>
                      <a:pt x="98" y="53"/>
                      <a:pt x="97" y="50"/>
                    </a:cubicBezTo>
                    <a:cubicBezTo>
                      <a:pt x="95" y="46"/>
                      <a:pt x="95" y="43"/>
                      <a:pt x="94" y="40"/>
                    </a:cubicBezTo>
                    <a:cubicBezTo>
                      <a:pt x="93" y="37"/>
                      <a:pt x="91" y="35"/>
                      <a:pt x="88" y="32"/>
                    </a:cubicBezTo>
                    <a:cubicBezTo>
                      <a:pt x="86" y="30"/>
                      <a:pt x="84" y="29"/>
                      <a:pt x="82" y="29"/>
                    </a:cubicBezTo>
                    <a:cubicBezTo>
                      <a:pt x="82" y="28"/>
                      <a:pt x="81" y="28"/>
                      <a:pt x="81" y="28"/>
                    </a:cubicBezTo>
                    <a:cubicBezTo>
                      <a:pt x="81" y="28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1" y="23"/>
                      <a:pt x="81" y="22"/>
                    </a:cubicBezTo>
                    <a:cubicBezTo>
                      <a:pt x="81" y="18"/>
                      <a:pt x="81" y="16"/>
                      <a:pt x="81" y="16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7" y="17"/>
                      <a:pt x="73" y="17"/>
                    </a:cubicBezTo>
                    <a:cubicBezTo>
                      <a:pt x="71" y="17"/>
                      <a:pt x="68" y="17"/>
                      <a:pt x="64" y="15"/>
                    </a:cubicBezTo>
                    <a:cubicBezTo>
                      <a:pt x="52" y="10"/>
                      <a:pt x="44" y="5"/>
                      <a:pt x="38" y="3"/>
                    </a:cubicBezTo>
                    <a:cubicBezTo>
                      <a:pt x="32" y="2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22" y="3"/>
                      <a:pt x="26" y="3"/>
                    </a:cubicBezTo>
                    <a:cubicBezTo>
                      <a:pt x="30" y="4"/>
                      <a:pt x="34" y="5"/>
                      <a:pt x="37" y="5"/>
                    </a:cubicBezTo>
                    <a:cubicBezTo>
                      <a:pt x="43" y="7"/>
                      <a:pt x="51" y="11"/>
                      <a:pt x="63" y="17"/>
                    </a:cubicBezTo>
                    <a:cubicBezTo>
                      <a:pt x="67" y="18"/>
                      <a:pt x="70" y="19"/>
                      <a:pt x="73" y="19"/>
                    </a:cubicBezTo>
                    <a:cubicBezTo>
                      <a:pt x="78" y="19"/>
                      <a:pt x="80" y="17"/>
                      <a:pt x="80" y="17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7"/>
                      <a:pt x="79" y="18"/>
                    </a:cubicBezTo>
                    <a:cubicBezTo>
                      <a:pt x="79" y="19"/>
                      <a:pt x="79" y="20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6"/>
                      <a:pt x="79" y="26"/>
                      <a:pt x="79" y="27"/>
                    </a:cubicBezTo>
                    <a:cubicBezTo>
                      <a:pt x="79" y="28"/>
                      <a:pt x="79" y="28"/>
                      <a:pt x="80" y="29"/>
                    </a:cubicBezTo>
                    <a:cubicBezTo>
                      <a:pt x="80" y="30"/>
                      <a:pt x="81" y="30"/>
                      <a:pt x="83" y="31"/>
                    </a:cubicBezTo>
                    <a:cubicBezTo>
                      <a:pt x="84" y="32"/>
                      <a:pt x="85" y="32"/>
                      <a:pt x="87" y="34"/>
                    </a:cubicBezTo>
                    <a:cubicBezTo>
                      <a:pt x="90" y="36"/>
                      <a:pt x="91" y="38"/>
                      <a:pt x="92" y="41"/>
                    </a:cubicBezTo>
                    <a:cubicBezTo>
                      <a:pt x="93" y="43"/>
                      <a:pt x="93" y="46"/>
                      <a:pt x="95" y="51"/>
                    </a:cubicBezTo>
                    <a:cubicBezTo>
                      <a:pt x="96" y="53"/>
                      <a:pt x="96" y="55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7"/>
                      <a:pt x="96" y="57"/>
                      <a:pt x="95" y="57"/>
                    </a:cubicBezTo>
                    <a:cubicBezTo>
                      <a:pt x="94" y="57"/>
                      <a:pt x="93" y="58"/>
                      <a:pt x="92" y="58"/>
                    </a:cubicBezTo>
                    <a:cubicBezTo>
                      <a:pt x="90" y="60"/>
                      <a:pt x="89" y="62"/>
                      <a:pt x="88" y="64"/>
                    </a:cubicBezTo>
                    <a:cubicBezTo>
                      <a:pt x="87" y="65"/>
                      <a:pt x="86" y="66"/>
                      <a:pt x="86" y="66"/>
                    </a:cubicBezTo>
                    <a:cubicBezTo>
                      <a:pt x="85" y="67"/>
                      <a:pt x="85" y="67"/>
                      <a:pt x="84" y="67"/>
                    </a:cubicBezTo>
                    <a:cubicBezTo>
                      <a:pt x="81" y="67"/>
                      <a:pt x="70" y="67"/>
                      <a:pt x="64" y="67"/>
                    </a:cubicBezTo>
                    <a:cubicBezTo>
                      <a:pt x="62" y="67"/>
                      <a:pt x="59" y="65"/>
                      <a:pt x="57" y="63"/>
                    </a:cubicBezTo>
                    <a:cubicBezTo>
                      <a:pt x="54" y="60"/>
                      <a:pt x="53" y="57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0"/>
                      <a:pt x="47" y="42"/>
                      <a:pt x="40" y="32"/>
                    </a:cubicBezTo>
                    <a:cubicBezTo>
                      <a:pt x="36" y="27"/>
                      <a:pt x="32" y="26"/>
                      <a:pt x="28" y="26"/>
                    </a:cubicBezTo>
                    <a:cubicBezTo>
                      <a:pt x="26" y="26"/>
                      <a:pt x="23" y="26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7" y="26"/>
                      <a:pt x="13" y="25"/>
                      <a:pt x="9" y="23"/>
                    </a:cubicBezTo>
                    <a:cubicBezTo>
                      <a:pt x="7" y="22"/>
                      <a:pt x="5" y="21"/>
                      <a:pt x="4" y="21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4" y="17"/>
                      <a:pt x="5" y="10"/>
                      <a:pt x="8" y="7"/>
                    </a:cubicBezTo>
                    <a:cubicBezTo>
                      <a:pt x="12" y="3"/>
                      <a:pt x="17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5" name="Freeform 109"/>
              <p:cNvSpPr>
                <a:spLocks/>
              </p:cNvSpPr>
              <p:nvPr/>
            </p:nvSpPr>
            <p:spPr bwMode="auto">
              <a:xfrm>
                <a:off x="1613338" y="5119201"/>
                <a:ext cx="73025" cy="53975"/>
              </a:xfrm>
              <a:custGeom>
                <a:avLst/>
                <a:gdLst>
                  <a:gd name="T0" fmla="*/ 24 w 46"/>
                  <a:gd name="T1" fmla="*/ 2 h 34"/>
                  <a:gd name="T2" fmla="*/ 23 w 46"/>
                  <a:gd name="T3" fmla="*/ 1 h 34"/>
                  <a:gd name="T4" fmla="*/ 13 w 46"/>
                  <a:gd name="T5" fmla="*/ 6 h 34"/>
                  <a:gd name="T6" fmla="*/ 7 w 46"/>
                  <a:gd name="T7" fmla="*/ 9 h 34"/>
                  <a:gd name="T8" fmla="*/ 2 w 46"/>
                  <a:gd name="T9" fmla="*/ 14 h 34"/>
                  <a:gd name="T10" fmla="*/ 0 w 46"/>
                  <a:gd name="T11" fmla="*/ 18 h 34"/>
                  <a:gd name="T12" fmla="*/ 1 w 46"/>
                  <a:gd name="T13" fmla="*/ 20 h 34"/>
                  <a:gd name="T14" fmla="*/ 3 w 46"/>
                  <a:gd name="T15" fmla="*/ 22 h 34"/>
                  <a:gd name="T16" fmla="*/ 11 w 46"/>
                  <a:gd name="T17" fmla="*/ 24 h 34"/>
                  <a:gd name="T18" fmla="*/ 19 w 46"/>
                  <a:gd name="T19" fmla="*/ 28 h 34"/>
                  <a:gd name="T20" fmla="*/ 23 w 46"/>
                  <a:gd name="T21" fmla="*/ 32 h 34"/>
                  <a:gd name="T22" fmla="*/ 29 w 46"/>
                  <a:gd name="T23" fmla="*/ 34 h 34"/>
                  <a:gd name="T24" fmla="*/ 33 w 46"/>
                  <a:gd name="T25" fmla="*/ 33 h 34"/>
                  <a:gd name="T26" fmla="*/ 44 w 46"/>
                  <a:gd name="T27" fmla="*/ 20 h 34"/>
                  <a:gd name="T28" fmla="*/ 46 w 46"/>
                  <a:gd name="T29" fmla="*/ 15 h 34"/>
                  <a:gd name="T30" fmla="*/ 44 w 46"/>
                  <a:gd name="T31" fmla="*/ 11 h 34"/>
                  <a:gd name="T32" fmla="*/ 42 w 46"/>
                  <a:gd name="T33" fmla="*/ 9 h 34"/>
                  <a:gd name="T34" fmla="*/ 39 w 46"/>
                  <a:gd name="T35" fmla="*/ 7 h 34"/>
                  <a:gd name="T36" fmla="*/ 31 w 46"/>
                  <a:gd name="T37" fmla="*/ 4 h 34"/>
                  <a:gd name="T38" fmla="*/ 27 w 46"/>
                  <a:gd name="T39" fmla="*/ 3 h 34"/>
                  <a:gd name="T40" fmla="*/ 24 w 46"/>
                  <a:gd name="T41" fmla="*/ 1 h 34"/>
                  <a:gd name="T42" fmla="*/ 24 w 46"/>
                  <a:gd name="T43" fmla="*/ 0 h 34"/>
                  <a:gd name="T44" fmla="*/ 23 w 46"/>
                  <a:gd name="T45" fmla="*/ 1 h 34"/>
                  <a:gd name="T46" fmla="*/ 24 w 46"/>
                  <a:gd name="T47" fmla="*/ 2 h 34"/>
                  <a:gd name="T48" fmla="*/ 23 w 46"/>
                  <a:gd name="T49" fmla="*/ 2 h 34"/>
                  <a:gd name="T50" fmla="*/ 26 w 46"/>
                  <a:gd name="T51" fmla="*/ 5 h 34"/>
                  <a:gd name="T52" fmla="*/ 38 w 46"/>
                  <a:gd name="T53" fmla="*/ 9 h 34"/>
                  <a:gd name="T54" fmla="*/ 41 w 46"/>
                  <a:gd name="T55" fmla="*/ 10 h 34"/>
                  <a:gd name="T56" fmla="*/ 43 w 46"/>
                  <a:gd name="T57" fmla="*/ 13 h 34"/>
                  <a:gd name="T58" fmla="*/ 44 w 46"/>
                  <a:gd name="T59" fmla="*/ 15 h 34"/>
                  <a:gd name="T60" fmla="*/ 42 w 46"/>
                  <a:gd name="T61" fmla="*/ 19 h 34"/>
                  <a:gd name="T62" fmla="*/ 32 w 46"/>
                  <a:gd name="T63" fmla="*/ 31 h 34"/>
                  <a:gd name="T64" fmla="*/ 29 w 46"/>
                  <a:gd name="T65" fmla="*/ 32 h 34"/>
                  <a:gd name="T66" fmla="*/ 25 w 46"/>
                  <a:gd name="T67" fmla="*/ 30 h 34"/>
                  <a:gd name="T68" fmla="*/ 20 w 46"/>
                  <a:gd name="T69" fmla="*/ 26 h 34"/>
                  <a:gd name="T70" fmla="*/ 11 w 46"/>
                  <a:gd name="T71" fmla="*/ 22 h 34"/>
                  <a:gd name="T72" fmla="*/ 4 w 46"/>
                  <a:gd name="T73" fmla="*/ 20 h 34"/>
                  <a:gd name="T74" fmla="*/ 3 w 46"/>
                  <a:gd name="T75" fmla="*/ 19 h 34"/>
                  <a:gd name="T76" fmla="*/ 2 w 46"/>
                  <a:gd name="T77" fmla="*/ 18 h 34"/>
                  <a:gd name="T78" fmla="*/ 4 w 46"/>
                  <a:gd name="T79" fmla="*/ 14 h 34"/>
                  <a:gd name="T80" fmla="*/ 8 w 46"/>
                  <a:gd name="T81" fmla="*/ 11 h 34"/>
                  <a:gd name="T82" fmla="*/ 14 w 46"/>
                  <a:gd name="T83" fmla="*/ 8 h 34"/>
                  <a:gd name="T84" fmla="*/ 21 w 46"/>
                  <a:gd name="T85" fmla="*/ 4 h 34"/>
                  <a:gd name="T86" fmla="*/ 24 w 46"/>
                  <a:gd name="T87" fmla="*/ 3 h 34"/>
                  <a:gd name="T88" fmla="*/ 24 w 46"/>
                  <a:gd name="T89" fmla="*/ 2 h 34"/>
                  <a:gd name="T90" fmla="*/ 23 w 46"/>
                  <a:gd name="T91" fmla="*/ 2 h 34"/>
                  <a:gd name="T92" fmla="*/ 24 w 46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34">
                    <a:moveTo>
                      <a:pt x="24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7" y="3"/>
                      <a:pt x="13" y="6"/>
                    </a:cubicBezTo>
                    <a:cubicBezTo>
                      <a:pt x="11" y="7"/>
                      <a:pt x="8" y="8"/>
                      <a:pt x="7" y="9"/>
                    </a:cubicBezTo>
                    <a:cubicBezTo>
                      <a:pt x="5" y="11"/>
                      <a:pt x="3" y="12"/>
                      <a:pt x="2" y="14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1"/>
                      <a:pt x="2" y="21"/>
                      <a:pt x="3" y="22"/>
                    </a:cubicBezTo>
                    <a:cubicBezTo>
                      <a:pt x="5" y="22"/>
                      <a:pt x="8" y="23"/>
                      <a:pt x="11" y="24"/>
                    </a:cubicBezTo>
                    <a:cubicBezTo>
                      <a:pt x="14" y="25"/>
                      <a:pt x="17" y="26"/>
                      <a:pt x="19" y="28"/>
                    </a:cubicBezTo>
                    <a:cubicBezTo>
                      <a:pt x="20" y="29"/>
                      <a:pt x="22" y="30"/>
                      <a:pt x="23" y="32"/>
                    </a:cubicBezTo>
                    <a:cubicBezTo>
                      <a:pt x="25" y="33"/>
                      <a:pt x="27" y="34"/>
                      <a:pt x="29" y="34"/>
                    </a:cubicBezTo>
                    <a:cubicBezTo>
                      <a:pt x="31" y="34"/>
                      <a:pt x="32" y="34"/>
                      <a:pt x="33" y="33"/>
                    </a:cubicBezTo>
                    <a:cubicBezTo>
                      <a:pt x="38" y="29"/>
                      <a:pt x="41" y="24"/>
                      <a:pt x="44" y="20"/>
                    </a:cubicBezTo>
                    <a:cubicBezTo>
                      <a:pt x="45" y="18"/>
                      <a:pt x="46" y="17"/>
                      <a:pt x="46" y="15"/>
                    </a:cubicBezTo>
                    <a:cubicBezTo>
                      <a:pt x="46" y="14"/>
                      <a:pt x="45" y="13"/>
                      <a:pt x="44" y="11"/>
                    </a:cubicBezTo>
                    <a:cubicBezTo>
                      <a:pt x="43" y="10"/>
                      <a:pt x="43" y="9"/>
                      <a:pt x="42" y="9"/>
                    </a:cubicBezTo>
                    <a:cubicBezTo>
                      <a:pt x="41" y="8"/>
                      <a:pt x="40" y="7"/>
                      <a:pt x="39" y="7"/>
                    </a:cubicBezTo>
                    <a:cubicBezTo>
                      <a:pt x="37" y="6"/>
                      <a:pt x="34" y="5"/>
                      <a:pt x="31" y="4"/>
                    </a:cubicBezTo>
                    <a:cubicBezTo>
                      <a:pt x="29" y="4"/>
                      <a:pt x="28" y="3"/>
                      <a:pt x="27" y="3"/>
                    </a:cubicBezTo>
                    <a:cubicBezTo>
                      <a:pt x="26" y="2"/>
                      <a:pt x="25" y="2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5" y="4"/>
                      <a:pt x="26" y="5"/>
                    </a:cubicBezTo>
                    <a:cubicBezTo>
                      <a:pt x="30" y="6"/>
                      <a:pt x="36" y="8"/>
                      <a:pt x="38" y="9"/>
                    </a:cubicBezTo>
                    <a:cubicBezTo>
                      <a:pt x="40" y="9"/>
                      <a:pt x="40" y="10"/>
                      <a:pt x="41" y="10"/>
                    </a:cubicBezTo>
                    <a:cubicBezTo>
                      <a:pt x="41" y="11"/>
                      <a:pt x="42" y="11"/>
                      <a:pt x="43" y="13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2" y="19"/>
                    </a:cubicBezTo>
                    <a:cubicBezTo>
                      <a:pt x="40" y="22"/>
                      <a:pt x="37" y="27"/>
                      <a:pt x="32" y="31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0"/>
                    </a:cubicBezTo>
                    <a:cubicBezTo>
                      <a:pt x="23" y="29"/>
                      <a:pt x="21" y="27"/>
                      <a:pt x="20" y="26"/>
                    </a:cubicBezTo>
                    <a:cubicBezTo>
                      <a:pt x="18" y="24"/>
                      <a:pt x="15" y="23"/>
                      <a:pt x="11" y="22"/>
                    </a:cubicBezTo>
                    <a:cubicBezTo>
                      <a:pt x="8" y="21"/>
                      <a:pt x="5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4"/>
                    </a:cubicBezTo>
                    <a:cubicBezTo>
                      <a:pt x="4" y="13"/>
                      <a:pt x="6" y="12"/>
                      <a:pt x="8" y="11"/>
                    </a:cubicBezTo>
                    <a:cubicBezTo>
                      <a:pt x="9" y="10"/>
                      <a:pt x="12" y="9"/>
                      <a:pt x="14" y="8"/>
                    </a:cubicBezTo>
                    <a:cubicBezTo>
                      <a:pt x="16" y="6"/>
                      <a:pt x="19" y="5"/>
                      <a:pt x="21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6" name="Freeform 110"/>
              <p:cNvSpPr>
                <a:spLocks/>
              </p:cNvSpPr>
              <p:nvPr/>
            </p:nvSpPr>
            <p:spPr bwMode="auto">
              <a:xfrm>
                <a:off x="1581588" y="5147776"/>
                <a:ext cx="53975" cy="33338"/>
              </a:xfrm>
              <a:custGeom>
                <a:avLst/>
                <a:gdLst>
                  <a:gd name="T0" fmla="*/ 21 w 33"/>
                  <a:gd name="T1" fmla="*/ 1 h 21"/>
                  <a:gd name="T2" fmla="*/ 21 w 33"/>
                  <a:gd name="T3" fmla="*/ 0 h 21"/>
                  <a:gd name="T4" fmla="*/ 12 w 33"/>
                  <a:gd name="T5" fmla="*/ 4 h 21"/>
                  <a:gd name="T6" fmla="*/ 1 w 33"/>
                  <a:gd name="T7" fmla="*/ 12 h 21"/>
                  <a:gd name="T8" fmla="*/ 0 w 33"/>
                  <a:gd name="T9" fmla="*/ 16 h 21"/>
                  <a:gd name="T10" fmla="*/ 3 w 33"/>
                  <a:gd name="T11" fmla="*/ 20 h 21"/>
                  <a:gd name="T12" fmla="*/ 6 w 33"/>
                  <a:gd name="T13" fmla="*/ 21 h 21"/>
                  <a:gd name="T14" fmla="*/ 10 w 33"/>
                  <a:gd name="T15" fmla="*/ 19 h 21"/>
                  <a:gd name="T16" fmla="*/ 15 w 33"/>
                  <a:gd name="T17" fmla="*/ 17 h 21"/>
                  <a:gd name="T18" fmla="*/ 23 w 33"/>
                  <a:gd name="T19" fmla="*/ 12 h 21"/>
                  <a:gd name="T20" fmla="*/ 28 w 33"/>
                  <a:gd name="T21" fmla="*/ 10 h 21"/>
                  <a:gd name="T22" fmla="*/ 29 w 33"/>
                  <a:gd name="T23" fmla="*/ 10 h 21"/>
                  <a:gd name="T24" fmla="*/ 29 w 33"/>
                  <a:gd name="T25" fmla="*/ 10 h 21"/>
                  <a:gd name="T26" fmla="*/ 32 w 33"/>
                  <a:gd name="T27" fmla="*/ 9 h 21"/>
                  <a:gd name="T28" fmla="*/ 33 w 33"/>
                  <a:gd name="T29" fmla="*/ 7 h 21"/>
                  <a:gd name="T30" fmla="*/ 31 w 33"/>
                  <a:gd name="T31" fmla="*/ 5 h 21"/>
                  <a:gd name="T32" fmla="*/ 25 w 33"/>
                  <a:gd name="T33" fmla="*/ 2 h 21"/>
                  <a:gd name="T34" fmla="*/ 22 w 33"/>
                  <a:gd name="T35" fmla="*/ 0 h 21"/>
                  <a:gd name="T36" fmla="*/ 21 w 33"/>
                  <a:gd name="T37" fmla="*/ 0 h 21"/>
                  <a:gd name="T38" fmla="*/ 21 w 33"/>
                  <a:gd name="T39" fmla="*/ 0 h 21"/>
                  <a:gd name="T40" fmla="*/ 21 w 33"/>
                  <a:gd name="T41" fmla="*/ 1 h 21"/>
                  <a:gd name="T42" fmla="*/ 21 w 33"/>
                  <a:gd name="T43" fmla="*/ 2 h 21"/>
                  <a:gd name="T44" fmla="*/ 30 w 33"/>
                  <a:gd name="T45" fmla="*/ 6 h 21"/>
                  <a:gd name="T46" fmla="*/ 31 w 33"/>
                  <a:gd name="T47" fmla="*/ 7 h 21"/>
                  <a:gd name="T48" fmla="*/ 30 w 33"/>
                  <a:gd name="T49" fmla="*/ 8 h 21"/>
                  <a:gd name="T50" fmla="*/ 29 w 33"/>
                  <a:gd name="T51" fmla="*/ 8 h 21"/>
                  <a:gd name="T52" fmla="*/ 29 w 33"/>
                  <a:gd name="T53" fmla="*/ 8 h 21"/>
                  <a:gd name="T54" fmla="*/ 28 w 33"/>
                  <a:gd name="T55" fmla="*/ 8 h 21"/>
                  <a:gd name="T56" fmla="*/ 22 w 33"/>
                  <a:gd name="T57" fmla="*/ 10 h 21"/>
                  <a:gd name="T58" fmla="*/ 14 w 33"/>
                  <a:gd name="T59" fmla="*/ 15 h 21"/>
                  <a:gd name="T60" fmla="*/ 9 w 33"/>
                  <a:gd name="T61" fmla="*/ 18 h 21"/>
                  <a:gd name="T62" fmla="*/ 6 w 33"/>
                  <a:gd name="T63" fmla="*/ 19 h 21"/>
                  <a:gd name="T64" fmla="*/ 4 w 33"/>
                  <a:gd name="T65" fmla="*/ 18 h 21"/>
                  <a:gd name="T66" fmla="*/ 2 w 33"/>
                  <a:gd name="T67" fmla="*/ 16 h 21"/>
                  <a:gd name="T68" fmla="*/ 3 w 33"/>
                  <a:gd name="T69" fmla="*/ 14 h 21"/>
                  <a:gd name="T70" fmla="*/ 13 w 33"/>
                  <a:gd name="T71" fmla="*/ 6 h 21"/>
                  <a:gd name="T72" fmla="*/ 19 w 33"/>
                  <a:gd name="T73" fmla="*/ 3 h 21"/>
                  <a:gd name="T74" fmla="*/ 21 w 33"/>
                  <a:gd name="T75" fmla="*/ 2 h 21"/>
                  <a:gd name="T76" fmla="*/ 21 w 33"/>
                  <a:gd name="T77" fmla="*/ 2 h 21"/>
                  <a:gd name="T78" fmla="*/ 21 w 33"/>
                  <a:gd name="T79" fmla="*/ 1 h 21"/>
                  <a:gd name="T80" fmla="*/ 21 w 33"/>
                  <a:gd name="T81" fmla="*/ 2 h 21"/>
                  <a:gd name="T82" fmla="*/ 21 w 33"/>
                  <a:gd name="T8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21">
                    <a:moveTo>
                      <a:pt x="21" y="1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16" y="1"/>
                      <a:pt x="12" y="4"/>
                    </a:cubicBezTo>
                    <a:cubicBezTo>
                      <a:pt x="7" y="7"/>
                      <a:pt x="3" y="10"/>
                      <a:pt x="1" y="12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0" y="18"/>
                      <a:pt x="1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1"/>
                      <a:pt x="8" y="20"/>
                      <a:pt x="10" y="19"/>
                    </a:cubicBezTo>
                    <a:cubicBezTo>
                      <a:pt x="11" y="19"/>
                      <a:pt x="13" y="18"/>
                      <a:pt x="15" y="17"/>
                    </a:cubicBezTo>
                    <a:cubicBezTo>
                      <a:pt x="18" y="15"/>
                      <a:pt x="21" y="13"/>
                      <a:pt x="23" y="12"/>
                    </a:cubicBezTo>
                    <a:cubicBezTo>
                      <a:pt x="26" y="11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2" y="9"/>
                    </a:cubicBezTo>
                    <a:cubicBezTo>
                      <a:pt x="32" y="9"/>
                      <a:pt x="33" y="8"/>
                      <a:pt x="33" y="7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27" y="3"/>
                      <a:pt x="25" y="2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8" y="5"/>
                      <a:pt x="30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5" y="9"/>
                      <a:pt x="22" y="10"/>
                    </a:cubicBezTo>
                    <a:cubicBezTo>
                      <a:pt x="20" y="12"/>
                      <a:pt x="17" y="13"/>
                      <a:pt x="14" y="15"/>
                    </a:cubicBezTo>
                    <a:cubicBezTo>
                      <a:pt x="12" y="16"/>
                      <a:pt x="10" y="17"/>
                      <a:pt x="9" y="18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5" y="19"/>
                      <a:pt x="5" y="18"/>
                      <a:pt x="4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5" y="12"/>
                      <a:pt x="9" y="9"/>
                      <a:pt x="13" y="6"/>
                    </a:cubicBezTo>
                    <a:cubicBezTo>
                      <a:pt x="15" y="4"/>
                      <a:pt x="17" y="3"/>
                      <a:pt x="19" y="3"/>
                    </a:cubicBezTo>
                    <a:cubicBezTo>
                      <a:pt x="19" y="3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7" name="Freeform 111"/>
              <p:cNvSpPr>
                <a:spLocks/>
              </p:cNvSpPr>
              <p:nvPr/>
            </p:nvSpPr>
            <p:spPr bwMode="auto">
              <a:xfrm>
                <a:off x="1568888" y="5174763"/>
                <a:ext cx="44450" cy="33338"/>
              </a:xfrm>
              <a:custGeom>
                <a:avLst/>
                <a:gdLst>
                  <a:gd name="T0" fmla="*/ 9 w 27"/>
                  <a:gd name="T1" fmla="*/ 0 h 21"/>
                  <a:gd name="T2" fmla="*/ 3 w 27"/>
                  <a:gd name="T3" fmla="*/ 5 h 21"/>
                  <a:gd name="T4" fmla="*/ 0 w 27"/>
                  <a:gd name="T5" fmla="*/ 13 h 21"/>
                  <a:gd name="T6" fmla="*/ 2 w 27"/>
                  <a:gd name="T7" fmla="*/ 15 h 21"/>
                  <a:gd name="T8" fmla="*/ 14 w 27"/>
                  <a:gd name="T9" fmla="*/ 21 h 21"/>
                  <a:gd name="T10" fmla="*/ 23 w 27"/>
                  <a:gd name="T11" fmla="*/ 18 h 21"/>
                  <a:gd name="T12" fmla="*/ 26 w 27"/>
                  <a:gd name="T13" fmla="*/ 15 h 21"/>
                  <a:gd name="T14" fmla="*/ 27 w 27"/>
                  <a:gd name="T15" fmla="*/ 14 h 21"/>
                  <a:gd name="T16" fmla="*/ 27 w 27"/>
                  <a:gd name="T17" fmla="*/ 14 h 21"/>
                  <a:gd name="T18" fmla="*/ 26 w 27"/>
                  <a:gd name="T19" fmla="*/ 13 h 21"/>
                  <a:gd name="T20" fmla="*/ 26 w 27"/>
                  <a:gd name="T21" fmla="*/ 13 h 21"/>
                  <a:gd name="T22" fmla="*/ 26 w 27"/>
                  <a:gd name="T23" fmla="*/ 14 h 21"/>
                  <a:gd name="T24" fmla="*/ 26 w 27"/>
                  <a:gd name="T25" fmla="*/ 13 h 21"/>
                  <a:gd name="T26" fmla="*/ 26 w 27"/>
                  <a:gd name="T27" fmla="*/ 13 h 21"/>
                  <a:gd name="T28" fmla="*/ 26 w 27"/>
                  <a:gd name="T29" fmla="*/ 13 h 21"/>
                  <a:gd name="T30" fmla="*/ 20 w 27"/>
                  <a:gd name="T31" fmla="*/ 5 h 21"/>
                  <a:gd name="T32" fmla="*/ 10 w 27"/>
                  <a:gd name="T33" fmla="*/ 0 h 21"/>
                  <a:gd name="T34" fmla="*/ 9 w 27"/>
                  <a:gd name="T35" fmla="*/ 0 h 21"/>
                  <a:gd name="T36" fmla="*/ 10 w 27"/>
                  <a:gd name="T37" fmla="*/ 2 h 21"/>
                  <a:gd name="T38" fmla="*/ 15 w 27"/>
                  <a:gd name="T39" fmla="*/ 4 h 21"/>
                  <a:gd name="T40" fmla="*/ 22 w 27"/>
                  <a:gd name="T41" fmla="*/ 12 h 21"/>
                  <a:gd name="T42" fmla="*/ 25 w 27"/>
                  <a:gd name="T43" fmla="*/ 14 h 21"/>
                  <a:gd name="T44" fmla="*/ 25 w 27"/>
                  <a:gd name="T45" fmla="*/ 15 h 21"/>
                  <a:gd name="T46" fmla="*/ 26 w 27"/>
                  <a:gd name="T47" fmla="*/ 14 h 21"/>
                  <a:gd name="T48" fmla="*/ 26 w 27"/>
                  <a:gd name="T49" fmla="*/ 15 h 21"/>
                  <a:gd name="T50" fmla="*/ 25 w 27"/>
                  <a:gd name="T51" fmla="*/ 15 h 21"/>
                  <a:gd name="T52" fmla="*/ 25 w 27"/>
                  <a:gd name="T53" fmla="*/ 14 h 21"/>
                  <a:gd name="T54" fmla="*/ 26 w 27"/>
                  <a:gd name="T55" fmla="*/ 14 h 21"/>
                  <a:gd name="T56" fmla="*/ 26 w 27"/>
                  <a:gd name="T57" fmla="*/ 14 h 21"/>
                  <a:gd name="T58" fmla="*/ 25 w 27"/>
                  <a:gd name="T59" fmla="*/ 14 h 21"/>
                  <a:gd name="T60" fmla="*/ 25 w 27"/>
                  <a:gd name="T61" fmla="*/ 13 h 21"/>
                  <a:gd name="T62" fmla="*/ 25 w 27"/>
                  <a:gd name="T63" fmla="*/ 13 h 21"/>
                  <a:gd name="T64" fmla="*/ 26 w 27"/>
                  <a:gd name="T65" fmla="*/ 14 h 21"/>
                  <a:gd name="T66" fmla="*/ 24 w 27"/>
                  <a:gd name="T67" fmla="*/ 14 h 21"/>
                  <a:gd name="T68" fmla="*/ 15 w 27"/>
                  <a:gd name="T69" fmla="*/ 19 h 21"/>
                  <a:gd name="T70" fmla="*/ 8 w 27"/>
                  <a:gd name="T71" fmla="*/ 16 h 21"/>
                  <a:gd name="T72" fmla="*/ 2 w 27"/>
                  <a:gd name="T73" fmla="*/ 13 h 21"/>
                  <a:gd name="T74" fmla="*/ 2 w 27"/>
                  <a:gd name="T75" fmla="*/ 13 h 21"/>
                  <a:gd name="T76" fmla="*/ 2 w 27"/>
                  <a:gd name="T77" fmla="*/ 13 h 21"/>
                  <a:gd name="T78" fmla="*/ 2 w 27"/>
                  <a:gd name="T79" fmla="*/ 13 h 21"/>
                  <a:gd name="T80" fmla="*/ 2 w 27"/>
                  <a:gd name="T81" fmla="*/ 13 h 21"/>
                  <a:gd name="T82" fmla="*/ 2 w 27"/>
                  <a:gd name="T83" fmla="*/ 13 h 21"/>
                  <a:gd name="T84" fmla="*/ 2 w 27"/>
                  <a:gd name="T85" fmla="*/ 13 h 21"/>
                  <a:gd name="T86" fmla="*/ 3 w 27"/>
                  <a:gd name="T87" fmla="*/ 10 h 21"/>
                  <a:gd name="T88" fmla="*/ 7 w 27"/>
                  <a:gd name="T89" fmla="*/ 4 h 21"/>
                  <a:gd name="T90" fmla="*/ 10 w 27"/>
                  <a:gd name="T91" fmla="*/ 1 h 21"/>
                  <a:gd name="T92" fmla="*/ 10 w 27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1">
                    <a:moveTo>
                      <a:pt x="1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7"/>
                      <a:pt x="1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6" y="17"/>
                      <a:pt x="10" y="20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1"/>
                      <a:pt x="20" y="19"/>
                      <a:pt x="23" y="18"/>
                    </a:cubicBezTo>
                    <a:cubicBezTo>
                      <a:pt x="24" y="17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4" y="10"/>
                    </a:cubicBezTo>
                    <a:cubicBezTo>
                      <a:pt x="22" y="9"/>
                      <a:pt x="21" y="7"/>
                      <a:pt x="20" y="5"/>
                    </a:cubicBezTo>
                    <a:cubicBezTo>
                      <a:pt x="19" y="3"/>
                      <a:pt x="16" y="2"/>
                      <a:pt x="14" y="1"/>
                    </a:cubicBezTo>
                    <a:cubicBezTo>
                      <a:pt x="12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3"/>
                    </a:cubicBezTo>
                    <a:cubicBezTo>
                      <a:pt x="12" y="3"/>
                      <a:pt x="13" y="3"/>
                      <a:pt x="15" y="4"/>
                    </a:cubicBezTo>
                    <a:cubicBezTo>
                      <a:pt x="16" y="5"/>
                      <a:pt x="18" y="5"/>
                      <a:pt x="18" y="6"/>
                    </a:cubicBezTo>
                    <a:cubicBezTo>
                      <a:pt x="19" y="8"/>
                      <a:pt x="21" y="10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5"/>
                      <a:pt x="21" y="16"/>
                      <a:pt x="19" y="17"/>
                    </a:cubicBezTo>
                    <a:cubicBezTo>
                      <a:pt x="18" y="18"/>
                      <a:pt x="16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9"/>
                      <a:pt x="10" y="17"/>
                      <a:pt x="8" y="16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4" y="8"/>
                      <a:pt x="4" y="7"/>
                      <a:pt x="5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8" name="Freeform 112"/>
              <p:cNvSpPr>
                <a:spLocks/>
              </p:cNvSpPr>
              <p:nvPr/>
            </p:nvSpPr>
            <p:spPr bwMode="auto">
              <a:xfrm>
                <a:off x="1483163" y="5189051"/>
                <a:ext cx="87313" cy="77788"/>
              </a:xfrm>
              <a:custGeom>
                <a:avLst/>
                <a:gdLst>
                  <a:gd name="T0" fmla="*/ 55 w 55"/>
                  <a:gd name="T1" fmla="*/ 5 h 48"/>
                  <a:gd name="T2" fmla="*/ 45 w 55"/>
                  <a:gd name="T3" fmla="*/ 5 h 48"/>
                  <a:gd name="T4" fmla="*/ 26 w 55"/>
                  <a:gd name="T5" fmla="*/ 21 h 48"/>
                  <a:gd name="T6" fmla="*/ 8 w 55"/>
                  <a:gd name="T7" fmla="*/ 34 h 48"/>
                  <a:gd name="T8" fmla="*/ 1 w 55"/>
                  <a:gd name="T9" fmla="*/ 38 h 48"/>
                  <a:gd name="T10" fmla="*/ 4 w 55"/>
                  <a:gd name="T11" fmla="*/ 46 h 48"/>
                  <a:gd name="T12" fmla="*/ 20 w 55"/>
                  <a:gd name="T13" fmla="*/ 44 h 48"/>
                  <a:gd name="T14" fmla="*/ 42 w 55"/>
                  <a:gd name="T15" fmla="*/ 27 h 48"/>
                  <a:gd name="T16" fmla="*/ 53 w 55"/>
                  <a:gd name="T17" fmla="*/ 16 h 48"/>
                  <a:gd name="T18" fmla="*/ 55 w 55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8">
                    <a:moveTo>
                      <a:pt x="55" y="5"/>
                    </a:moveTo>
                    <a:cubicBezTo>
                      <a:pt x="55" y="5"/>
                      <a:pt x="47" y="0"/>
                      <a:pt x="45" y="5"/>
                    </a:cubicBezTo>
                    <a:cubicBezTo>
                      <a:pt x="43" y="9"/>
                      <a:pt x="32" y="17"/>
                      <a:pt x="26" y="21"/>
                    </a:cubicBezTo>
                    <a:cubicBezTo>
                      <a:pt x="20" y="25"/>
                      <a:pt x="12" y="32"/>
                      <a:pt x="8" y="34"/>
                    </a:cubicBezTo>
                    <a:cubicBezTo>
                      <a:pt x="3" y="35"/>
                      <a:pt x="1" y="36"/>
                      <a:pt x="1" y="38"/>
                    </a:cubicBezTo>
                    <a:cubicBezTo>
                      <a:pt x="0" y="40"/>
                      <a:pt x="4" y="46"/>
                      <a:pt x="4" y="46"/>
                    </a:cubicBezTo>
                    <a:cubicBezTo>
                      <a:pt x="4" y="46"/>
                      <a:pt x="14" y="48"/>
                      <a:pt x="20" y="44"/>
                    </a:cubicBezTo>
                    <a:cubicBezTo>
                      <a:pt x="25" y="40"/>
                      <a:pt x="37" y="32"/>
                      <a:pt x="42" y="27"/>
                    </a:cubicBezTo>
                    <a:cubicBezTo>
                      <a:pt x="47" y="22"/>
                      <a:pt x="52" y="17"/>
                      <a:pt x="53" y="16"/>
                    </a:cubicBezTo>
                    <a:cubicBezTo>
                      <a:pt x="55" y="14"/>
                      <a:pt x="55" y="5"/>
                      <a:pt x="5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9" name="Freeform 113"/>
              <p:cNvSpPr>
                <a:spLocks/>
              </p:cNvSpPr>
              <p:nvPr/>
            </p:nvSpPr>
            <p:spPr bwMode="auto">
              <a:xfrm>
                <a:off x="1483163" y="5192226"/>
                <a:ext cx="88900" cy="74613"/>
              </a:xfrm>
              <a:custGeom>
                <a:avLst/>
                <a:gdLst>
                  <a:gd name="T0" fmla="*/ 55 w 56"/>
                  <a:gd name="T1" fmla="*/ 3 h 46"/>
                  <a:gd name="T2" fmla="*/ 56 w 56"/>
                  <a:gd name="T3" fmla="*/ 2 h 46"/>
                  <a:gd name="T4" fmla="*/ 49 w 56"/>
                  <a:gd name="T5" fmla="*/ 0 h 46"/>
                  <a:gd name="T6" fmla="*/ 46 w 56"/>
                  <a:gd name="T7" fmla="*/ 0 h 46"/>
                  <a:gd name="T8" fmla="*/ 45 w 56"/>
                  <a:gd name="T9" fmla="*/ 2 h 46"/>
                  <a:gd name="T10" fmla="*/ 37 w 56"/>
                  <a:gd name="T11" fmla="*/ 11 h 46"/>
                  <a:gd name="T12" fmla="*/ 25 w 56"/>
                  <a:gd name="T13" fmla="*/ 18 h 46"/>
                  <a:gd name="T14" fmla="*/ 16 w 56"/>
                  <a:gd name="T15" fmla="*/ 25 h 46"/>
                  <a:gd name="T16" fmla="*/ 8 w 56"/>
                  <a:gd name="T17" fmla="*/ 31 h 46"/>
                  <a:gd name="T18" fmla="*/ 2 w 56"/>
                  <a:gd name="T19" fmla="*/ 33 h 46"/>
                  <a:gd name="T20" fmla="*/ 0 w 56"/>
                  <a:gd name="T21" fmla="*/ 36 h 46"/>
                  <a:gd name="T22" fmla="*/ 0 w 56"/>
                  <a:gd name="T23" fmla="*/ 36 h 46"/>
                  <a:gd name="T24" fmla="*/ 0 w 56"/>
                  <a:gd name="T25" fmla="*/ 39 h 46"/>
                  <a:gd name="T26" fmla="*/ 3 w 56"/>
                  <a:gd name="T27" fmla="*/ 45 h 46"/>
                  <a:gd name="T28" fmla="*/ 3 w 56"/>
                  <a:gd name="T29" fmla="*/ 45 h 46"/>
                  <a:gd name="T30" fmla="*/ 4 w 56"/>
                  <a:gd name="T31" fmla="*/ 45 h 46"/>
                  <a:gd name="T32" fmla="*/ 8 w 56"/>
                  <a:gd name="T33" fmla="*/ 46 h 46"/>
                  <a:gd name="T34" fmla="*/ 20 w 56"/>
                  <a:gd name="T35" fmla="*/ 43 h 46"/>
                  <a:gd name="T36" fmla="*/ 42 w 56"/>
                  <a:gd name="T37" fmla="*/ 26 h 46"/>
                  <a:gd name="T38" fmla="*/ 54 w 56"/>
                  <a:gd name="T39" fmla="*/ 14 h 46"/>
                  <a:gd name="T40" fmla="*/ 55 w 56"/>
                  <a:gd name="T41" fmla="*/ 12 h 46"/>
                  <a:gd name="T42" fmla="*/ 56 w 56"/>
                  <a:gd name="T43" fmla="*/ 3 h 46"/>
                  <a:gd name="T44" fmla="*/ 56 w 56"/>
                  <a:gd name="T45" fmla="*/ 2 h 46"/>
                  <a:gd name="T46" fmla="*/ 56 w 56"/>
                  <a:gd name="T47" fmla="*/ 2 h 46"/>
                  <a:gd name="T48" fmla="*/ 55 w 56"/>
                  <a:gd name="T49" fmla="*/ 3 h 46"/>
                  <a:gd name="T50" fmla="*/ 54 w 56"/>
                  <a:gd name="T51" fmla="*/ 3 h 46"/>
                  <a:gd name="T52" fmla="*/ 54 w 56"/>
                  <a:gd name="T53" fmla="*/ 8 h 46"/>
                  <a:gd name="T54" fmla="*/ 53 w 56"/>
                  <a:gd name="T55" fmla="*/ 11 h 46"/>
                  <a:gd name="T56" fmla="*/ 53 w 56"/>
                  <a:gd name="T57" fmla="*/ 12 h 46"/>
                  <a:gd name="T58" fmla="*/ 53 w 56"/>
                  <a:gd name="T59" fmla="*/ 13 h 46"/>
                  <a:gd name="T60" fmla="*/ 53 w 56"/>
                  <a:gd name="T61" fmla="*/ 13 h 46"/>
                  <a:gd name="T62" fmla="*/ 41 w 56"/>
                  <a:gd name="T63" fmla="*/ 24 h 46"/>
                  <a:gd name="T64" fmla="*/ 19 w 56"/>
                  <a:gd name="T65" fmla="*/ 41 h 46"/>
                  <a:gd name="T66" fmla="*/ 8 w 56"/>
                  <a:gd name="T67" fmla="*/ 44 h 46"/>
                  <a:gd name="T68" fmla="*/ 5 w 56"/>
                  <a:gd name="T69" fmla="*/ 44 h 46"/>
                  <a:gd name="T70" fmla="*/ 4 w 56"/>
                  <a:gd name="T71" fmla="*/ 43 h 46"/>
                  <a:gd name="T72" fmla="*/ 4 w 56"/>
                  <a:gd name="T73" fmla="*/ 44 h 46"/>
                  <a:gd name="T74" fmla="*/ 5 w 56"/>
                  <a:gd name="T75" fmla="*/ 44 h 46"/>
                  <a:gd name="T76" fmla="*/ 3 w 56"/>
                  <a:gd name="T77" fmla="*/ 41 h 46"/>
                  <a:gd name="T78" fmla="*/ 2 w 56"/>
                  <a:gd name="T79" fmla="*/ 38 h 46"/>
                  <a:gd name="T80" fmla="*/ 2 w 56"/>
                  <a:gd name="T81" fmla="*/ 36 h 46"/>
                  <a:gd name="T82" fmla="*/ 2 w 56"/>
                  <a:gd name="T83" fmla="*/ 36 h 46"/>
                  <a:gd name="T84" fmla="*/ 3 w 56"/>
                  <a:gd name="T85" fmla="*/ 34 h 46"/>
                  <a:gd name="T86" fmla="*/ 8 w 56"/>
                  <a:gd name="T87" fmla="*/ 32 h 46"/>
                  <a:gd name="T88" fmla="*/ 17 w 56"/>
                  <a:gd name="T89" fmla="*/ 27 h 46"/>
                  <a:gd name="T90" fmla="*/ 26 w 56"/>
                  <a:gd name="T91" fmla="*/ 20 h 46"/>
                  <a:gd name="T92" fmla="*/ 38 w 56"/>
                  <a:gd name="T93" fmla="*/ 12 h 46"/>
                  <a:gd name="T94" fmla="*/ 46 w 56"/>
                  <a:gd name="T95" fmla="*/ 3 h 46"/>
                  <a:gd name="T96" fmla="*/ 47 w 56"/>
                  <a:gd name="T97" fmla="*/ 2 h 46"/>
                  <a:gd name="T98" fmla="*/ 49 w 56"/>
                  <a:gd name="T99" fmla="*/ 2 h 46"/>
                  <a:gd name="T100" fmla="*/ 53 w 56"/>
                  <a:gd name="T101" fmla="*/ 3 h 46"/>
                  <a:gd name="T102" fmla="*/ 54 w 56"/>
                  <a:gd name="T103" fmla="*/ 3 h 46"/>
                  <a:gd name="T104" fmla="*/ 55 w 56"/>
                  <a:gd name="T105" fmla="*/ 4 h 46"/>
                  <a:gd name="T106" fmla="*/ 55 w 56"/>
                  <a:gd name="T107" fmla="*/ 3 h 46"/>
                  <a:gd name="T108" fmla="*/ 54 w 56"/>
                  <a:gd name="T109" fmla="*/ 3 h 46"/>
                  <a:gd name="T110" fmla="*/ 55 w 56"/>
                  <a:gd name="T111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46">
                    <a:moveTo>
                      <a:pt x="55" y="3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2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6" y="1"/>
                      <a:pt x="45" y="1"/>
                      <a:pt x="45" y="2"/>
                    </a:cubicBezTo>
                    <a:cubicBezTo>
                      <a:pt x="44" y="4"/>
                      <a:pt x="40" y="8"/>
                      <a:pt x="37" y="11"/>
                    </a:cubicBezTo>
                    <a:cubicBezTo>
                      <a:pt x="33" y="14"/>
                      <a:pt x="28" y="16"/>
                      <a:pt x="25" y="18"/>
                    </a:cubicBezTo>
                    <a:cubicBezTo>
                      <a:pt x="22" y="20"/>
                      <a:pt x="19" y="23"/>
                      <a:pt x="16" y="25"/>
                    </a:cubicBezTo>
                    <a:cubicBezTo>
                      <a:pt x="13" y="28"/>
                      <a:pt x="10" y="30"/>
                      <a:pt x="8" y="31"/>
                    </a:cubicBezTo>
                    <a:cubicBezTo>
                      <a:pt x="5" y="31"/>
                      <a:pt x="3" y="32"/>
                      <a:pt x="2" y="33"/>
                    </a:cubicBezTo>
                    <a:cubicBezTo>
                      <a:pt x="1" y="33"/>
                      <a:pt x="0" y="3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1" y="41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6" y="46"/>
                      <a:pt x="8" y="46"/>
                    </a:cubicBezTo>
                    <a:cubicBezTo>
                      <a:pt x="12" y="46"/>
                      <a:pt x="17" y="45"/>
                      <a:pt x="20" y="43"/>
                    </a:cubicBezTo>
                    <a:cubicBezTo>
                      <a:pt x="26" y="39"/>
                      <a:pt x="37" y="31"/>
                      <a:pt x="42" y="26"/>
                    </a:cubicBezTo>
                    <a:cubicBezTo>
                      <a:pt x="47" y="21"/>
                      <a:pt x="53" y="16"/>
                      <a:pt x="54" y="14"/>
                    </a:cubicBezTo>
                    <a:cubicBezTo>
                      <a:pt x="55" y="14"/>
                      <a:pt x="55" y="13"/>
                      <a:pt x="55" y="12"/>
                    </a:cubicBezTo>
                    <a:cubicBezTo>
                      <a:pt x="56" y="8"/>
                      <a:pt x="56" y="3"/>
                      <a:pt x="56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5"/>
                      <a:pt x="54" y="8"/>
                    </a:cubicBezTo>
                    <a:cubicBezTo>
                      <a:pt x="54" y="9"/>
                      <a:pt x="54" y="10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1" y="14"/>
                      <a:pt x="46" y="19"/>
                      <a:pt x="41" y="24"/>
                    </a:cubicBezTo>
                    <a:cubicBezTo>
                      <a:pt x="36" y="29"/>
                      <a:pt x="24" y="37"/>
                      <a:pt x="19" y="41"/>
                    </a:cubicBezTo>
                    <a:cubicBezTo>
                      <a:pt x="16" y="43"/>
                      <a:pt x="12" y="44"/>
                      <a:pt x="8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4" y="42"/>
                      <a:pt x="3" y="41"/>
                    </a:cubicBezTo>
                    <a:cubicBezTo>
                      <a:pt x="3" y="40"/>
                      <a:pt x="3" y="39"/>
                      <a:pt x="2" y="38"/>
                    </a:cubicBezTo>
                    <a:cubicBezTo>
                      <a:pt x="2" y="37"/>
                      <a:pt x="2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5"/>
                      <a:pt x="3" y="34"/>
                    </a:cubicBezTo>
                    <a:cubicBezTo>
                      <a:pt x="4" y="34"/>
                      <a:pt x="6" y="33"/>
                      <a:pt x="8" y="32"/>
                    </a:cubicBezTo>
                    <a:cubicBezTo>
                      <a:pt x="11" y="32"/>
                      <a:pt x="14" y="29"/>
                      <a:pt x="17" y="27"/>
                    </a:cubicBezTo>
                    <a:cubicBezTo>
                      <a:pt x="20" y="24"/>
                      <a:pt x="24" y="22"/>
                      <a:pt x="26" y="20"/>
                    </a:cubicBezTo>
                    <a:cubicBezTo>
                      <a:pt x="29" y="18"/>
                      <a:pt x="34" y="15"/>
                      <a:pt x="38" y="12"/>
                    </a:cubicBezTo>
                    <a:cubicBezTo>
                      <a:pt x="42" y="9"/>
                      <a:pt x="45" y="6"/>
                      <a:pt x="46" y="3"/>
                    </a:cubicBezTo>
                    <a:cubicBezTo>
                      <a:pt x="47" y="3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2"/>
                    </a:cubicBezTo>
                    <a:cubicBezTo>
                      <a:pt x="50" y="2"/>
                      <a:pt x="52" y="2"/>
                      <a:pt x="53" y="3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0" name="Freeform 114"/>
              <p:cNvSpPr>
                <a:spLocks/>
              </p:cNvSpPr>
              <p:nvPr/>
            </p:nvSpPr>
            <p:spPr bwMode="auto">
              <a:xfrm>
                <a:off x="1443476" y="5252551"/>
                <a:ext cx="46038" cy="57150"/>
              </a:xfrm>
              <a:custGeom>
                <a:avLst/>
                <a:gdLst>
                  <a:gd name="T0" fmla="*/ 26 w 29"/>
                  <a:gd name="T1" fmla="*/ 0 h 36"/>
                  <a:gd name="T2" fmla="*/ 15 w 29"/>
                  <a:gd name="T3" fmla="*/ 5 h 36"/>
                  <a:gd name="T4" fmla="*/ 9 w 29"/>
                  <a:gd name="T5" fmla="*/ 13 h 36"/>
                  <a:gd name="T6" fmla="*/ 1 w 29"/>
                  <a:gd name="T7" fmla="*/ 21 h 36"/>
                  <a:gd name="T8" fmla="*/ 2 w 29"/>
                  <a:gd name="T9" fmla="*/ 29 h 36"/>
                  <a:gd name="T10" fmla="*/ 10 w 29"/>
                  <a:gd name="T11" fmla="*/ 31 h 36"/>
                  <a:gd name="T12" fmla="*/ 23 w 29"/>
                  <a:gd name="T13" fmla="*/ 17 h 36"/>
                  <a:gd name="T14" fmla="*/ 29 w 29"/>
                  <a:gd name="T15" fmla="*/ 7 h 36"/>
                  <a:gd name="T16" fmla="*/ 26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cubicBezTo>
                      <a:pt x="26" y="0"/>
                      <a:pt x="17" y="1"/>
                      <a:pt x="15" y="5"/>
                    </a:cubicBezTo>
                    <a:cubicBezTo>
                      <a:pt x="13" y="8"/>
                      <a:pt x="12" y="10"/>
                      <a:pt x="9" y="13"/>
                    </a:cubicBezTo>
                    <a:cubicBezTo>
                      <a:pt x="5" y="17"/>
                      <a:pt x="2" y="21"/>
                      <a:pt x="1" y="21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4" y="32"/>
                      <a:pt x="5" y="36"/>
                      <a:pt x="10" y="31"/>
                    </a:cubicBezTo>
                    <a:cubicBezTo>
                      <a:pt x="14" y="27"/>
                      <a:pt x="19" y="19"/>
                      <a:pt x="23" y="17"/>
                    </a:cubicBezTo>
                    <a:cubicBezTo>
                      <a:pt x="27" y="14"/>
                      <a:pt x="29" y="10"/>
                      <a:pt x="29" y="7"/>
                    </a:cubicBezTo>
                    <a:cubicBezTo>
                      <a:pt x="29" y="5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1" name="Freeform 115"/>
              <p:cNvSpPr>
                <a:spLocks/>
              </p:cNvSpPr>
              <p:nvPr/>
            </p:nvSpPr>
            <p:spPr bwMode="auto">
              <a:xfrm>
                <a:off x="1441888" y="5250963"/>
                <a:ext cx="49213" cy="55563"/>
              </a:xfrm>
              <a:custGeom>
                <a:avLst/>
                <a:gdLst>
                  <a:gd name="T0" fmla="*/ 27 w 31"/>
                  <a:gd name="T1" fmla="*/ 1 h 35"/>
                  <a:gd name="T2" fmla="*/ 27 w 31"/>
                  <a:gd name="T3" fmla="*/ 0 h 35"/>
                  <a:gd name="T4" fmla="*/ 22 w 31"/>
                  <a:gd name="T5" fmla="*/ 1 h 35"/>
                  <a:gd name="T6" fmla="*/ 16 w 31"/>
                  <a:gd name="T7" fmla="*/ 5 h 35"/>
                  <a:gd name="T8" fmla="*/ 9 w 31"/>
                  <a:gd name="T9" fmla="*/ 13 h 35"/>
                  <a:gd name="T10" fmla="*/ 4 w 31"/>
                  <a:gd name="T11" fmla="*/ 18 h 35"/>
                  <a:gd name="T12" fmla="*/ 2 w 31"/>
                  <a:gd name="T13" fmla="*/ 20 h 35"/>
                  <a:gd name="T14" fmla="*/ 2 w 31"/>
                  <a:gd name="T15" fmla="*/ 20 h 35"/>
                  <a:gd name="T16" fmla="*/ 1 w 31"/>
                  <a:gd name="T17" fmla="*/ 21 h 35"/>
                  <a:gd name="T18" fmla="*/ 2 w 31"/>
                  <a:gd name="T19" fmla="*/ 21 h 35"/>
                  <a:gd name="T20" fmla="*/ 2 w 31"/>
                  <a:gd name="T21" fmla="*/ 21 h 35"/>
                  <a:gd name="T22" fmla="*/ 1 w 31"/>
                  <a:gd name="T23" fmla="*/ 21 h 35"/>
                  <a:gd name="T24" fmla="*/ 2 w 31"/>
                  <a:gd name="T25" fmla="*/ 21 h 35"/>
                  <a:gd name="T26" fmla="*/ 2 w 31"/>
                  <a:gd name="T27" fmla="*/ 21 h 35"/>
                  <a:gd name="T28" fmla="*/ 1 w 31"/>
                  <a:gd name="T29" fmla="*/ 21 h 35"/>
                  <a:gd name="T30" fmla="*/ 0 w 31"/>
                  <a:gd name="T31" fmla="*/ 23 h 35"/>
                  <a:gd name="T32" fmla="*/ 2 w 31"/>
                  <a:gd name="T33" fmla="*/ 30 h 35"/>
                  <a:gd name="T34" fmla="*/ 4 w 31"/>
                  <a:gd name="T35" fmla="*/ 33 h 35"/>
                  <a:gd name="T36" fmla="*/ 7 w 31"/>
                  <a:gd name="T37" fmla="*/ 35 h 35"/>
                  <a:gd name="T38" fmla="*/ 11 w 31"/>
                  <a:gd name="T39" fmla="*/ 33 h 35"/>
                  <a:gd name="T40" fmla="*/ 18 w 31"/>
                  <a:gd name="T41" fmla="*/ 25 h 35"/>
                  <a:gd name="T42" fmla="*/ 25 w 31"/>
                  <a:gd name="T43" fmla="*/ 18 h 35"/>
                  <a:gd name="T44" fmla="*/ 31 w 31"/>
                  <a:gd name="T45" fmla="*/ 9 h 35"/>
                  <a:gd name="T46" fmla="*/ 31 w 31"/>
                  <a:gd name="T47" fmla="*/ 8 h 35"/>
                  <a:gd name="T48" fmla="*/ 28 w 31"/>
                  <a:gd name="T49" fmla="*/ 1 h 35"/>
                  <a:gd name="T50" fmla="*/ 28 w 31"/>
                  <a:gd name="T51" fmla="*/ 0 h 35"/>
                  <a:gd name="T52" fmla="*/ 27 w 31"/>
                  <a:gd name="T53" fmla="*/ 0 h 35"/>
                  <a:gd name="T54" fmla="*/ 27 w 31"/>
                  <a:gd name="T55" fmla="*/ 1 h 35"/>
                  <a:gd name="T56" fmla="*/ 26 w 31"/>
                  <a:gd name="T57" fmla="*/ 2 h 35"/>
                  <a:gd name="T58" fmla="*/ 27 w 31"/>
                  <a:gd name="T59" fmla="*/ 4 h 35"/>
                  <a:gd name="T60" fmla="*/ 29 w 31"/>
                  <a:gd name="T61" fmla="*/ 9 h 35"/>
                  <a:gd name="T62" fmla="*/ 29 w 31"/>
                  <a:gd name="T63" fmla="*/ 9 h 35"/>
                  <a:gd name="T64" fmla="*/ 24 w 31"/>
                  <a:gd name="T65" fmla="*/ 17 h 35"/>
                  <a:gd name="T66" fmla="*/ 17 w 31"/>
                  <a:gd name="T67" fmla="*/ 24 h 35"/>
                  <a:gd name="T68" fmla="*/ 10 w 31"/>
                  <a:gd name="T69" fmla="*/ 31 h 35"/>
                  <a:gd name="T70" fmla="*/ 7 w 31"/>
                  <a:gd name="T71" fmla="*/ 33 h 35"/>
                  <a:gd name="T72" fmla="*/ 6 w 31"/>
                  <a:gd name="T73" fmla="*/ 32 h 35"/>
                  <a:gd name="T74" fmla="*/ 4 w 31"/>
                  <a:gd name="T75" fmla="*/ 29 h 35"/>
                  <a:gd name="T76" fmla="*/ 2 w 31"/>
                  <a:gd name="T77" fmla="*/ 23 h 35"/>
                  <a:gd name="T78" fmla="*/ 2 w 31"/>
                  <a:gd name="T79" fmla="*/ 22 h 35"/>
                  <a:gd name="T80" fmla="*/ 2 w 31"/>
                  <a:gd name="T81" fmla="*/ 22 h 35"/>
                  <a:gd name="T82" fmla="*/ 2 w 31"/>
                  <a:gd name="T83" fmla="*/ 22 h 35"/>
                  <a:gd name="T84" fmla="*/ 2 w 31"/>
                  <a:gd name="T85" fmla="*/ 22 h 35"/>
                  <a:gd name="T86" fmla="*/ 2 w 31"/>
                  <a:gd name="T87" fmla="*/ 22 h 35"/>
                  <a:gd name="T88" fmla="*/ 2 w 31"/>
                  <a:gd name="T89" fmla="*/ 22 h 35"/>
                  <a:gd name="T90" fmla="*/ 2 w 31"/>
                  <a:gd name="T91" fmla="*/ 22 h 35"/>
                  <a:gd name="T92" fmla="*/ 2 w 31"/>
                  <a:gd name="T93" fmla="*/ 22 h 35"/>
                  <a:gd name="T94" fmla="*/ 2 w 31"/>
                  <a:gd name="T95" fmla="*/ 23 h 35"/>
                  <a:gd name="T96" fmla="*/ 2 w 31"/>
                  <a:gd name="T97" fmla="*/ 22 h 35"/>
                  <a:gd name="T98" fmla="*/ 2 w 31"/>
                  <a:gd name="T99" fmla="*/ 22 h 35"/>
                  <a:gd name="T100" fmla="*/ 2 w 31"/>
                  <a:gd name="T101" fmla="*/ 23 h 35"/>
                  <a:gd name="T102" fmla="*/ 3 w 31"/>
                  <a:gd name="T103" fmla="*/ 22 h 35"/>
                  <a:gd name="T104" fmla="*/ 6 w 31"/>
                  <a:gd name="T105" fmla="*/ 19 h 35"/>
                  <a:gd name="T106" fmla="*/ 10 w 31"/>
                  <a:gd name="T107" fmla="*/ 15 h 35"/>
                  <a:gd name="T108" fmla="*/ 17 w 31"/>
                  <a:gd name="T109" fmla="*/ 6 h 35"/>
                  <a:gd name="T110" fmla="*/ 23 w 31"/>
                  <a:gd name="T111" fmla="*/ 3 h 35"/>
                  <a:gd name="T112" fmla="*/ 26 w 31"/>
                  <a:gd name="T113" fmla="*/ 2 h 35"/>
                  <a:gd name="T114" fmla="*/ 27 w 31"/>
                  <a:gd name="T115" fmla="*/ 2 h 35"/>
                  <a:gd name="T116" fmla="*/ 27 w 31"/>
                  <a:gd name="T117" fmla="*/ 1 h 35"/>
                  <a:gd name="T118" fmla="*/ 26 w 31"/>
                  <a:gd name="T119" fmla="*/ 2 h 35"/>
                  <a:gd name="T120" fmla="*/ 27 w 31"/>
                  <a:gd name="T12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35">
                    <a:moveTo>
                      <a:pt x="27" y="1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5" y="1"/>
                      <a:pt x="22" y="1"/>
                    </a:cubicBezTo>
                    <a:cubicBezTo>
                      <a:pt x="20" y="2"/>
                      <a:pt x="17" y="3"/>
                      <a:pt x="16" y="5"/>
                    </a:cubicBezTo>
                    <a:cubicBezTo>
                      <a:pt x="14" y="9"/>
                      <a:pt x="12" y="10"/>
                      <a:pt x="9" y="13"/>
                    </a:cubicBezTo>
                    <a:cubicBezTo>
                      <a:pt x="7" y="15"/>
                      <a:pt x="5" y="17"/>
                      <a:pt x="4" y="18"/>
                    </a:cubicBezTo>
                    <a:cubicBezTo>
                      <a:pt x="3" y="19"/>
                      <a:pt x="3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3" y="31"/>
                      <a:pt x="3" y="32"/>
                      <a:pt x="4" y="33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9" y="35"/>
                      <a:pt x="10" y="34"/>
                      <a:pt x="11" y="33"/>
                    </a:cubicBezTo>
                    <a:cubicBezTo>
                      <a:pt x="13" y="30"/>
                      <a:pt x="16" y="28"/>
                      <a:pt x="18" y="25"/>
                    </a:cubicBezTo>
                    <a:cubicBezTo>
                      <a:pt x="20" y="22"/>
                      <a:pt x="23" y="20"/>
                      <a:pt x="25" y="18"/>
                    </a:cubicBezTo>
                    <a:cubicBezTo>
                      <a:pt x="29" y="16"/>
                      <a:pt x="31" y="12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5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7" y="3"/>
                      <a:pt x="27" y="4"/>
                    </a:cubicBezTo>
                    <a:cubicBezTo>
                      <a:pt x="28" y="6"/>
                      <a:pt x="29" y="7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1"/>
                      <a:pt x="27" y="15"/>
                      <a:pt x="24" y="17"/>
                    </a:cubicBezTo>
                    <a:cubicBezTo>
                      <a:pt x="21" y="18"/>
                      <a:pt x="19" y="21"/>
                      <a:pt x="17" y="24"/>
                    </a:cubicBezTo>
                    <a:cubicBezTo>
                      <a:pt x="14" y="26"/>
                      <a:pt x="12" y="29"/>
                      <a:pt x="10" y="31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5" y="31"/>
                      <a:pt x="4" y="30"/>
                      <a:pt x="4" y="29"/>
                    </a:cubicBezTo>
                    <a:cubicBezTo>
                      <a:pt x="3" y="27"/>
                      <a:pt x="2" y="24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2"/>
                      <a:pt x="5" y="21"/>
                      <a:pt x="6" y="19"/>
                    </a:cubicBezTo>
                    <a:cubicBezTo>
                      <a:pt x="7" y="18"/>
                      <a:pt x="9" y="16"/>
                      <a:pt x="10" y="15"/>
                    </a:cubicBezTo>
                    <a:cubicBezTo>
                      <a:pt x="14" y="11"/>
                      <a:pt x="15" y="10"/>
                      <a:pt x="17" y="6"/>
                    </a:cubicBezTo>
                    <a:cubicBezTo>
                      <a:pt x="18" y="5"/>
                      <a:pt x="20" y="4"/>
                      <a:pt x="23" y="3"/>
                    </a:cubicBezTo>
                    <a:cubicBezTo>
                      <a:pt x="24" y="3"/>
                      <a:pt x="25" y="3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2" name="Freeform 116"/>
              <p:cNvSpPr>
                <a:spLocks/>
              </p:cNvSpPr>
              <p:nvPr/>
            </p:nvSpPr>
            <p:spPr bwMode="auto">
              <a:xfrm>
                <a:off x="1416488" y="5292238"/>
                <a:ext cx="31750" cy="38100"/>
              </a:xfrm>
              <a:custGeom>
                <a:avLst/>
                <a:gdLst>
                  <a:gd name="T0" fmla="*/ 17 w 20"/>
                  <a:gd name="T1" fmla="*/ 0 h 24"/>
                  <a:gd name="T2" fmla="*/ 10 w 20"/>
                  <a:gd name="T3" fmla="*/ 4 h 24"/>
                  <a:gd name="T4" fmla="*/ 7 w 20"/>
                  <a:gd name="T5" fmla="*/ 9 h 24"/>
                  <a:gd name="T6" fmla="*/ 2 w 20"/>
                  <a:gd name="T7" fmla="*/ 18 h 24"/>
                  <a:gd name="T8" fmla="*/ 6 w 20"/>
                  <a:gd name="T9" fmla="*/ 22 h 24"/>
                  <a:gd name="T10" fmla="*/ 18 w 20"/>
                  <a:gd name="T11" fmla="*/ 13 h 24"/>
                  <a:gd name="T12" fmla="*/ 20 w 20"/>
                  <a:gd name="T13" fmla="*/ 6 h 24"/>
                  <a:gd name="T14" fmla="*/ 17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7" y="0"/>
                    </a:moveTo>
                    <a:cubicBezTo>
                      <a:pt x="17" y="0"/>
                      <a:pt x="12" y="3"/>
                      <a:pt x="10" y="4"/>
                    </a:cubicBezTo>
                    <a:cubicBezTo>
                      <a:pt x="8" y="5"/>
                      <a:pt x="8" y="5"/>
                      <a:pt x="7" y="9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4"/>
                      <a:pt x="6" y="22"/>
                    </a:cubicBezTo>
                    <a:cubicBezTo>
                      <a:pt x="11" y="20"/>
                      <a:pt x="16" y="16"/>
                      <a:pt x="18" y="13"/>
                    </a:cubicBezTo>
                    <a:cubicBezTo>
                      <a:pt x="20" y="10"/>
                      <a:pt x="20" y="6"/>
                      <a:pt x="20" y="6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" name="Freeform 117"/>
              <p:cNvSpPr>
                <a:spLocks/>
              </p:cNvSpPr>
              <p:nvPr/>
            </p:nvSpPr>
            <p:spPr bwMode="auto">
              <a:xfrm>
                <a:off x="1416488" y="5290651"/>
                <a:ext cx="33338" cy="38100"/>
              </a:xfrm>
              <a:custGeom>
                <a:avLst/>
                <a:gdLst>
                  <a:gd name="T0" fmla="*/ 17 w 21"/>
                  <a:gd name="T1" fmla="*/ 1 h 24"/>
                  <a:gd name="T2" fmla="*/ 17 w 21"/>
                  <a:gd name="T3" fmla="*/ 0 h 24"/>
                  <a:gd name="T4" fmla="*/ 14 w 21"/>
                  <a:gd name="T5" fmla="*/ 2 h 24"/>
                  <a:gd name="T6" fmla="*/ 10 w 21"/>
                  <a:gd name="T7" fmla="*/ 4 h 24"/>
                  <a:gd name="T8" fmla="*/ 8 w 21"/>
                  <a:gd name="T9" fmla="*/ 5 h 24"/>
                  <a:gd name="T10" fmla="*/ 7 w 21"/>
                  <a:gd name="T11" fmla="*/ 6 h 24"/>
                  <a:gd name="T12" fmla="*/ 6 w 21"/>
                  <a:gd name="T13" fmla="*/ 10 h 24"/>
                  <a:gd name="T14" fmla="*/ 1 w 21"/>
                  <a:gd name="T15" fmla="*/ 18 h 24"/>
                  <a:gd name="T16" fmla="*/ 0 w 21"/>
                  <a:gd name="T17" fmla="*/ 21 h 24"/>
                  <a:gd name="T18" fmla="*/ 1 w 21"/>
                  <a:gd name="T19" fmla="*/ 23 h 24"/>
                  <a:gd name="T20" fmla="*/ 3 w 21"/>
                  <a:gd name="T21" fmla="*/ 24 h 24"/>
                  <a:gd name="T22" fmla="*/ 6 w 21"/>
                  <a:gd name="T23" fmla="*/ 24 h 24"/>
                  <a:gd name="T24" fmla="*/ 19 w 21"/>
                  <a:gd name="T25" fmla="*/ 15 h 24"/>
                  <a:gd name="T26" fmla="*/ 21 w 21"/>
                  <a:gd name="T27" fmla="*/ 7 h 24"/>
                  <a:gd name="T28" fmla="*/ 21 w 21"/>
                  <a:gd name="T29" fmla="*/ 7 h 24"/>
                  <a:gd name="T30" fmla="*/ 18 w 21"/>
                  <a:gd name="T31" fmla="*/ 0 h 24"/>
                  <a:gd name="T32" fmla="*/ 17 w 21"/>
                  <a:gd name="T33" fmla="*/ 0 h 24"/>
                  <a:gd name="T34" fmla="*/ 17 w 21"/>
                  <a:gd name="T35" fmla="*/ 1 h 24"/>
                  <a:gd name="T36" fmla="*/ 16 w 21"/>
                  <a:gd name="T37" fmla="*/ 1 h 24"/>
                  <a:gd name="T38" fmla="*/ 19 w 21"/>
                  <a:gd name="T39" fmla="*/ 8 h 24"/>
                  <a:gd name="T40" fmla="*/ 20 w 21"/>
                  <a:gd name="T41" fmla="*/ 7 h 24"/>
                  <a:gd name="T42" fmla="*/ 19 w 21"/>
                  <a:gd name="T43" fmla="*/ 7 h 24"/>
                  <a:gd name="T44" fmla="*/ 19 w 21"/>
                  <a:gd name="T45" fmla="*/ 8 h 24"/>
                  <a:gd name="T46" fmla="*/ 17 w 21"/>
                  <a:gd name="T47" fmla="*/ 14 h 24"/>
                  <a:gd name="T48" fmla="*/ 5 w 21"/>
                  <a:gd name="T49" fmla="*/ 22 h 24"/>
                  <a:gd name="T50" fmla="*/ 3 w 21"/>
                  <a:gd name="T51" fmla="*/ 22 h 24"/>
                  <a:gd name="T52" fmla="*/ 2 w 21"/>
                  <a:gd name="T53" fmla="*/ 22 h 24"/>
                  <a:gd name="T54" fmla="*/ 2 w 21"/>
                  <a:gd name="T55" fmla="*/ 21 h 24"/>
                  <a:gd name="T56" fmla="*/ 3 w 21"/>
                  <a:gd name="T57" fmla="*/ 19 h 24"/>
                  <a:gd name="T58" fmla="*/ 8 w 21"/>
                  <a:gd name="T59" fmla="*/ 10 h 24"/>
                  <a:gd name="T60" fmla="*/ 9 w 21"/>
                  <a:gd name="T61" fmla="*/ 7 h 24"/>
                  <a:gd name="T62" fmla="*/ 9 w 21"/>
                  <a:gd name="T63" fmla="*/ 6 h 24"/>
                  <a:gd name="T64" fmla="*/ 11 w 21"/>
                  <a:gd name="T65" fmla="*/ 6 h 24"/>
                  <a:gd name="T66" fmla="*/ 18 w 21"/>
                  <a:gd name="T67" fmla="*/ 2 h 24"/>
                  <a:gd name="T68" fmla="*/ 17 w 21"/>
                  <a:gd name="T69" fmla="*/ 1 h 24"/>
                  <a:gd name="T70" fmla="*/ 16 w 21"/>
                  <a:gd name="T71" fmla="*/ 1 h 24"/>
                  <a:gd name="T72" fmla="*/ 17 w 21"/>
                  <a:gd name="T7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4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1" y="4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10"/>
                    </a:cubicBezTo>
                    <a:cubicBezTo>
                      <a:pt x="4" y="14"/>
                      <a:pt x="2" y="16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4" y="24"/>
                      <a:pt x="5" y="24"/>
                      <a:pt x="6" y="24"/>
                    </a:cubicBezTo>
                    <a:cubicBezTo>
                      <a:pt x="12" y="22"/>
                      <a:pt x="16" y="18"/>
                      <a:pt x="19" y="15"/>
                    </a:cubicBezTo>
                    <a:cubicBezTo>
                      <a:pt x="21" y="12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9"/>
                      <a:pt x="19" y="12"/>
                      <a:pt x="17" y="14"/>
                    </a:cubicBezTo>
                    <a:cubicBezTo>
                      <a:pt x="15" y="16"/>
                      <a:pt x="11" y="20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3" y="19"/>
                    </a:cubicBezTo>
                    <a:cubicBezTo>
                      <a:pt x="4" y="17"/>
                      <a:pt x="6" y="15"/>
                      <a:pt x="8" y="10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4" name="Freeform 118"/>
              <p:cNvSpPr>
                <a:spLocks/>
              </p:cNvSpPr>
              <p:nvPr/>
            </p:nvSpPr>
            <p:spPr bwMode="auto">
              <a:xfrm>
                <a:off x="1486338" y="5200163"/>
                <a:ext cx="101600" cy="85725"/>
              </a:xfrm>
              <a:custGeom>
                <a:avLst/>
                <a:gdLst>
                  <a:gd name="T0" fmla="*/ 61 w 64"/>
                  <a:gd name="T1" fmla="*/ 1 h 53"/>
                  <a:gd name="T2" fmla="*/ 49 w 64"/>
                  <a:gd name="T3" fmla="*/ 5 h 53"/>
                  <a:gd name="T4" fmla="*/ 36 w 64"/>
                  <a:gd name="T5" fmla="*/ 16 h 53"/>
                  <a:gd name="T6" fmla="*/ 18 w 64"/>
                  <a:gd name="T7" fmla="*/ 31 h 53"/>
                  <a:gd name="T8" fmla="*/ 2 w 64"/>
                  <a:gd name="T9" fmla="*/ 35 h 53"/>
                  <a:gd name="T10" fmla="*/ 2 w 64"/>
                  <a:gd name="T11" fmla="*/ 45 h 53"/>
                  <a:gd name="T12" fmla="*/ 11 w 64"/>
                  <a:gd name="T13" fmla="*/ 53 h 53"/>
                  <a:gd name="T14" fmla="*/ 41 w 64"/>
                  <a:gd name="T15" fmla="*/ 27 h 53"/>
                  <a:gd name="T16" fmla="*/ 55 w 64"/>
                  <a:gd name="T17" fmla="*/ 14 h 53"/>
                  <a:gd name="T18" fmla="*/ 61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61" y="1"/>
                    </a:moveTo>
                    <a:cubicBezTo>
                      <a:pt x="61" y="1"/>
                      <a:pt x="54" y="0"/>
                      <a:pt x="49" y="5"/>
                    </a:cubicBezTo>
                    <a:cubicBezTo>
                      <a:pt x="44" y="10"/>
                      <a:pt x="41" y="11"/>
                      <a:pt x="36" y="16"/>
                    </a:cubicBezTo>
                    <a:cubicBezTo>
                      <a:pt x="31" y="20"/>
                      <a:pt x="23" y="29"/>
                      <a:pt x="18" y="31"/>
                    </a:cubicBezTo>
                    <a:cubicBezTo>
                      <a:pt x="13" y="33"/>
                      <a:pt x="4" y="33"/>
                      <a:pt x="2" y="35"/>
                    </a:cubicBezTo>
                    <a:cubicBezTo>
                      <a:pt x="0" y="37"/>
                      <a:pt x="0" y="40"/>
                      <a:pt x="2" y="45"/>
                    </a:cubicBezTo>
                    <a:cubicBezTo>
                      <a:pt x="5" y="50"/>
                      <a:pt x="10" y="53"/>
                      <a:pt x="11" y="53"/>
                    </a:cubicBezTo>
                    <a:cubicBezTo>
                      <a:pt x="12" y="53"/>
                      <a:pt x="36" y="32"/>
                      <a:pt x="41" y="27"/>
                    </a:cubicBezTo>
                    <a:cubicBezTo>
                      <a:pt x="47" y="23"/>
                      <a:pt x="54" y="16"/>
                      <a:pt x="55" y="14"/>
                    </a:cubicBezTo>
                    <a:cubicBezTo>
                      <a:pt x="57" y="13"/>
                      <a:pt x="64" y="6"/>
                      <a:pt x="6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5" name="Freeform 119"/>
              <p:cNvSpPr>
                <a:spLocks/>
              </p:cNvSpPr>
              <p:nvPr/>
            </p:nvSpPr>
            <p:spPr bwMode="auto">
              <a:xfrm>
                <a:off x="1484751" y="5200163"/>
                <a:ext cx="101600" cy="87313"/>
              </a:xfrm>
              <a:custGeom>
                <a:avLst/>
                <a:gdLst>
                  <a:gd name="T0" fmla="*/ 62 w 64"/>
                  <a:gd name="T1" fmla="*/ 0 h 54"/>
                  <a:gd name="T2" fmla="*/ 49 w 64"/>
                  <a:gd name="T3" fmla="*/ 4 h 54"/>
                  <a:gd name="T4" fmla="*/ 28 w 64"/>
                  <a:gd name="T5" fmla="*/ 23 h 54"/>
                  <a:gd name="T6" fmla="*/ 10 w 64"/>
                  <a:gd name="T7" fmla="*/ 32 h 54"/>
                  <a:gd name="T8" fmla="*/ 3 w 64"/>
                  <a:gd name="T9" fmla="*/ 34 h 54"/>
                  <a:gd name="T10" fmla="*/ 2 w 64"/>
                  <a:gd name="T11" fmla="*/ 45 h 54"/>
                  <a:gd name="T12" fmla="*/ 10 w 64"/>
                  <a:gd name="T13" fmla="*/ 53 h 54"/>
                  <a:gd name="T14" fmla="*/ 12 w 64"/>
                  <a:gd name="T15" fmla="*/ 54 h 54"/>
                  <a:gd name="T16" fmla="*/ 27 w 64"/>
                  <a:gd name="T17" fmla="*/ 41 h 54"/>
                  <a:gd name="T18" fmla="*/ 57 w 64"/>
                  <a:gd name="T19" fmla="*/ 15 h 54"/>
                  <a:gd name="T20" fmla="*/ 64 w 64"/>
                  <a:gd name="T21" fmla="*/ 4 h 54"/>
                  <a:gd name="T22" fmla="*/ 62 w 64"/>
                  <a:gd name="T23" fmla="*/ 0 h 54"/>
                  <a:gd name="T24" fmla="*/ 62 w 64"/>
                  <a:gd name="T25" fmla="*/ 1 h 54"/>
                  <a:gd name="T26" fmla="*/ 62 w 64"/>
                  <a:gd name="T27" fmla="*/ 4 h 54"/>
                  <a:gd name="T28" fmla="*/ 56 w 64"/>
                  <a:gd name="T29" fmla="*/ 14 h 54"/>
                  <a:gd name="T30" fmla="*/ 25 w 64"/>
                  <a:gd name="T31" fmla="*/ 41 h 54"/>
                  <a:gd name="T32" fmla="*/ 13 w 64"/>
                  <a:gd name="T33" fmla="*/ 51 h 54"/>
                  <a:gd name="T34" fmla="*/ 12 w 64"/>
                  <a:gd name="T35" fmla="*/ 52 h 54"/>
                  <a:gd name="T36" fmla="*/ 12 w 64"/>
                  <a:gd name="T37" fmla="*/ 53 h 54"/>
                  <a:gd name="T38" fmla="*/ 12 w 64"/>
                  <a:gd name="T39" fmla="*/ 52 h 54"/>
                  <a:gd name="T40" fmla="*/ 12 w 64"/>
                  <a:gd name="T41" fmla="*/ 52 h 54"/>
                  <a:gd name="T42" fmla="*/ 12 w 64"/>
                  <a:gd name="T43" fmla="*/ 52 h 54"/>
                  <a:gd name="T44" fmla="*/ 12 w 64"/>
                  <a:gd name="T45" fmla="*/ 52 h 54"/>
                  <a:gd name="T46" fmla="*/ 11 w 64"/>
                  <a:gd name="T47" fmla="*/ 52 h 54"/>
                  <a:gd name="T48" fmla="*/ 4 w 64"/>
                  <a:gd name="T49" fmla="*/ 44 h 54"/>
                  <a:gd name="T50" fmla="*/ 4 w 64"/>
                  <a:gd name="T51" fmla="*/ 36 h 54"/>
                  <a:gd name="T52" fmla="*/ 20 w 64"/>
                  <a:gd name="T53" fmla="*/ 32 h 54"/>
                  <a:gd name="T54" fmla="*/ 38 w 64"/>
                  <a:gd name="T55" fmla="*/ 16 h 54"/>
                  <a:gd name="T56" fmla="*/ 59 w 64"/>
                  <a:gd name="T57" fmla="*/ 2 h 54"/>
                  <a:gd name="T58" fmla="*/ 61 w 64"/>
                  <a:gd name="T59" fmla="*/ 2 h 54"/>
                  <a:gd name="T60" fmla="*/ 62 w 64"/>
                  <a:gd name="T61" fmla="*/ 1 h 54"/>
                  <a:gd name="T62" fmla="*/ 62 w 64"/>
                  <a:gd name="T6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54">
                    <a:moveTo>
                      <a:pt x="62" y="1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59" y="0"/>
                    </a:cubicBezTo>
                    <a:cubicBezTo>
                      <a:pt x="57" y="0"/>
                      <a:pt x="53" y="1"/>
                      <a:pt x="49" y="4"/>
                    </a:cubicBezTo>
                    <a:cubicBezTo>
                      <a:pt x="45" y="9"/>
                      <a:pt x="42" y="10"/>
                      <a:pt x="37" y="15"/>
                    </a:cubicBezTo>
                    <a:cubicBezTo>
                      <a:pt x="34" y="17"/>
                      <a:pt x="31" y="20"/>
                      <a:pt x="28" y="23"/>
                    </a:cubicBezTo>
                    <a:cubicBezTo>
                      <a:pt x="25" y="26"/>
                      <a:pt x="21" y="29"/>
                      <a:pt x="19" y="30"/>
                    </a:cubicBezTo>
                    <a:cubicBezTo>
                      <a:pt x="17" y="31"/>
                      <a:pt x="13" y="31"/>
                      <a:pt x="10" y="32"/>
                    </a:cubicBezTo>
                    <a:cubicBezTo>
                      <a:pt x="8" y="32"/>
                      <a:pt x="7" y="32"/>
                      <a:pt x="6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4" y="48"/>
                      <a:pt x="5" y="50"/>
                      <a:pt x="7" y="51"/>
                    </a:cubicBezTo>
                    <a:cubicBezTo>
                      <a:pt x="8" y="52"/>
                      <a:pt x="9" y="53"/>
                      <a:pt x="10" y="53"/>
                    </a:cubicBezTo>
                    <a:cubicBezTo>
                      <a:pt x="10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5" y="52"/>
                      <a:pt x="21" y="47"/>
                      <a:pt x="27" y="41"/>
                    </a:cubicBezTo>
                    <a:cubicBezTo>
                      <a:pt x="34" y="36"/>
                      <a:pt x="40" y="30"/>
                      <a:pt x="43" y="28"/>
                    </a:cubicBezTo>
                    <a:cubicBezTo>
                      <a:pt x="48" y="23"/>
                      <a:pt x="55" y="17"/>
                      <a:pt x="57" y="15"/>
                    </a:cubicBezTo>
                    <a:cubicBezTo>
                      <a:pt x="58" y="14"/>
                      <a:pt x="59" y="13"/>
                      <a:pt x="61" y="11"/>
                    </a:cubicBezTo>
                    <a:cubicBezTo>
                      <a:pt x="62" y="9"/>
                      <a:pt x="64" y="7"/>
                      <a:pt x="64" y="4"/>
                    </a:cubicBezTo>
                    <a:cubicBezTo>
                      <a:pt x="64" y="3"/>
                      <a:pt x="63" y="2"/>
                      <a:pt x="63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3"/>
                      <a:pt x="62" y="3"/>
                      <a:pt x="62" y="4"/>
                    </a:cubicBezTo>
                    <a:cubicBezTo>
                      <a:pt x="62" y="6"/>
                      <a:pt x="60" y="8"/>
                      <a:pt x="59" y="10"/>
                    </a:cubicBezTo>
                    <a:cubicBezTo>
                      <a:pt x="58" y="11"/>
                      <a:pt x="56" y="13"/>
                      <a:pt x="56" y="14"/>
                    </a:cubicBezTo>
                    <a:cubicBezTo>
                      <a:pt x="54" y="15"/>
                      <a:pt x="47" y="22"/>
                      <a:pt x="41" y="26"/>
                    </a:cubicBezTo>
                    <a:cubicBezTo>
                      <a:pt x="39" y="29"/>
                      <a:pt x="32" y="35"/>
                      <a:pt x="25" y="41"/>
                    </a:cubicBezTo>
                    <a:cubicBezTo>
                      <a:pt x="21" y="44"/>
                      <a:pt x="18" y="47"/>
                      <a:pt x="16" y="49"/>
                    </a:cubicBezTo>
                    <a:cubicBezTo>
                      <a:pt x="15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9" y="51"/>
                      <a:pt x="8" y="49"/>
                    </a:cubicBezTo>
                    <a:cubicBezTo>
                      <a:pt x="7" y="48"/>
                      <a:pt x="5" y="46"/>
                      <a:pt x="4" y="44"/>
                    </a:cubicBezTo>
                    <a:cubicBezTo>
                      <a:pt x="3" y="42"/>
                      <a:pt x="2" y="40"/>
                      <a:pt x="2" y="39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4" y="35"/>
                      <a:pt x="5" y="35"/>
                      <a:pt x="6" y="35"/>
                    </a:cubicBezTo>
                    <a:cubicBezTo>
                      <a:pt x="10" y="34"/>
                      <a:pt x="16" y="33"/>
                      <a:pt x="20" y="32"/>
                    </a:cubicBezTo>
                    <a:cubicBezTo>
                      <a:pt x="23" y="31"/>
                      <a:pt x="26" y="28"/>
                      <a:pt x="29" y="25"/>
                    </a:cubicBezTo>
                    <a:cubicBezTo>
                      <a:pt x="32" y="22"/>
                      <a:pt x="36" y="18"/>
                      <a:pt x="38" y="16"/>
                    </a:cubicBezTo>
                    <a:cubicBezTo>
                      <a:pt x="43" y="12"/>
                      <a:pt x="46" y="11"/>
                      <a:pt x="51" y="6"/>
                    </a:cubicBezTo>
                    <a:cubicBezTo>
                      <a:pt x="54" y="3"/>
                      <a:pt x="57" y="2"/>
                      <a:pt x="59" y="2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6" name="Freeform 120"/>
              <p:cNvSpPr>
                <a:spLocks/>
              </p:cNvSpPr>
              <p:nvPr/>
            </p:nvSpPr>
            <p:spPr bwMode="auto">
              <a:xfrm>
                <a:off x="1489513" y="5201751"/>
                <a:ext cx="125413" cy="109538"/>
              </a:xfrm>
              <a:custGeom>
                <a:avLst/>
                <a:gdLst>
                  <a:gd name="T0" fmla="*/ 64 w 78"/>
                  <a:gd name="T1" fmla="*/ 3 h 68"/>
                  <a:gd name="T2" fmla="*/ 52 w 78"/>
                  <a:gd name="T3" fmla="*/ 8 h 68"/>
                  <a:gd name="T4" fmla="*/ 32 w 78"/>
                  <a:gd name="T5" fmla="*/ 27 h 68"/>
                  <a:gd name="T6" fmla="*/ 16 w 78"/>
                  <a:gd name="T7" fmla="*/ 38 h 68"/>
                  <a:gd name="T8" fmla="*/ 3 w 78"/>
                  <a:gd name="T9" fmla="*/ 47 h 68"/>
                  <a:gd name="T10" fmla="*/ 3 w 78"/>
                  <a:gd name="T11" fmla="*/ 56 h 68"/>
                  <a:gd name="T12" fmla="*/ 13 w 78"/>
                  <a:gd name="T13" fmla="*/ 66 h 68"/>
                  <a:gd name="T14" fmla="*/ 28 w 78"/>
                  <a:gd name="T15" fmla="*/ 56 h 68"/>
                  <a:gd name="T16" fmla="*/ 50 w 78"/>
                  <a:gd name="T17" fmla="*/ 33 h 68"/>
                  <a:gd name="T18" fmla="*/ 68 w 78"/>
                  <a:gd name="T19" fmla="*/ 16 h 68"/>
                  <a:gd name="T20" fmla="*/ 76 w 78"/>
                  <a:gd name="T21" fmla="*/ 4 h 68"/>
                  <a:gd name="T22" fmla="*/ 64 w 78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8">
                    <a:moveTo>
                      <a:pt x="64" y="3"/>
                    </a:moveTo>
                    <a:cubicBezTo>
                      <a:pt x="64" y="3"/>
                      <a:pt x="58" y="0"/>
                      <a:pt x="52" y="8"/>
                    </a:cubicBezTo>
                    <a:cubicBezTo>
                      <a:pt x="45" y="15"/>
                      <a:pt x="40" y="22"/>
                      <a:pt x="32" y="27"/>
                    </a:cubicBezTo>
                    <a:cubicBezTo>
                      <a:pt x="25" y="32"/>
                      <a:pt x="22" y="35"/>
                      <a:pt x="16" y="38"/>
                    </a:cubicBezTo>
                    <a:cubicBezTo>
                      <a:pt x="10" y="41"/>
                      <a:pt x="4" y="43"/>
                      <a:pt x="3" y="47"/>
                    </a:cubicBezTo>
                    <a:cubicBezTo>
                      <a:pt x="2" y="50"/>
                      <a:pt x="0" y="50"/>
                      <a:pt x="3" y="56"/>
                    </a:cubicBezTo>
                    <a:cubicBezTo>
                      <a:pt x="7" y="62"/>
                      <a:pt x="9" y="65"/>
                      <a:pt x="13" y="66"/>
                    </a:cubicBezTo>
                    <a:cubicBezTo>
                      <a:pt x="18" y="66"/>
                      <a:pt x="17" y="68"/>
                      <a:pt x="28" y="56"/>
                    </a:cubicBezTo>
                    <a:cubicBezTo>
                      <a:pt x="38" y="44"/>
                      <a:pt x="42" y="40"/>
                      <a:pt x="50" y="33"/>
                    </a:cubicBezTo>
                    <a:cubicBezTo>
                      <a:pt x="58" y="27"/>
                      <a:pt x="62" y="23"/>
                      <a:pt x="68" y="16"/>
                    </a:cubicBezTo>
                    <a:cubicBezTo>
                      <a:pt x="74" y="9"/>
                      <a:pt x="78" y="5"/>
                      <a:pt x="76" y="4"/>
                    </a:cubicBezTo>
                    <a:cubicBezTo>
                      <a:pt x="74" y="2"/>
                      <a:pt x="64" y="3"/>
                      <a:pt x="6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7" name="Freeform 121"/>
              <p:cNvSpPr>
                <a:spLocks/>
              </p:cNvSpPr>
              <p:nvPr/>
            </p:nvSpPr>
            <p:spPr bwMode="auto">
              <a:xfrm>
                <a:off x="1491101" y="5204926"/>
                <a:ext cx="122238" cy="104775"/>
              </a:xfrm>
              <a:custGeom>
                <a:avLst/>
                <a:gdLst>
                  <a:gd name="T0" fmla="*/ 63 w 76"/>
                  <a:gd name="T1" fmla="*/ 1 h 65"/>
                  <a:gd name="T2" fmla="*/ 63 w 76"/>
                  <a:gd name="T3" fmla="*/ 0 h 65"/>
                  <a:gd name="T4" fmla="*/ 60 w 76"/>
                  <a:gd name="T5" fmla="*/ 0 h 65"/>
                  <a:gd name="T6" fmla="*/ 50 w 76"/>
                  <a:gd name="T7" fmla="*/ 5 h 65"/>
                  <a:gd name="T8" fmla="*/ 31 w 76"/>
                  <a:gd name="T9" fmla="*/ 24 h 65"/>
                  <a:gd name="T10" fmla="*/ 15 w 76"/>
                  <a:gd name="T11" fmla="*/ 35 h 65"/>
                  <a:gd name="T12" fmla="*/ 6 w 76"/>
                  <a:gd name="T13" fmla="*/ 39 h 65"/>
                  <a:gd name="T14" fmla="*/ 1 w 76"/>
                  <a:gd name="T15" fmla="*/ 44 h 65"/>
                  <a:gd name="T16" fmla="*/ 0 w 76"/>
                  <a:gd name="T17" fmla="*/ 47 h 65"/>
                  <a:gd name="T18" fmla="*/ 0 w 76"/>
                  <a:gd name="T19" fmla="*/ 49 h 65"/>
                  <a:gd name="T20" fmla="*/ 2 w 76"/>
                  <a:gd name="T21" fmla="*/ 54 h 65"/>
                  <a:gd name="T22" fmla="*/ 6 w 76"/>
                  <a:gd name="T23" fmla="*/ 62 h 65"/>
                  <a:gd name="T24" fmla="*/ 12 w 76"/>
                  <a:gd name="T25" fmla="*/ 65 h 65"/>
                  <a:gd name="T26" fmla="*/ 15 w 76"/>
                  <a:gd name="T27" fmla="*/ 65 h 65"/>
                  <a:gd name="T28" fmla="*/ 19 w 76"/>
                  <a:gd name="T29" fmla="*/ 63 h 65"/>
                  <a:gd name="T30" fmla="*/ 28 w 76"/>
                  <a:gd name="T31" fmla="*/ 54 h 65"/>
                  <a:gd name="T32" fmla="*/ 49 w 76"/>
                  <a:gd name="T33" fmla="*/ 32 h 65"/>
                  <a:gd name="T34" fmla="*/ 68 w 76"/>
                  <a:gd name="T35" fmla="*/ 14 h 65"/>
                  <a:gd name="T36" fmla="*/ 74 w 76"/>
                  <a:gd name="T37" fmla="*/ 8 h 65"/>
                  <a:gd name="T38" fmla="*/ 76 w 76"/>
                  <a:gd name="T39" fmla="*/ 5 h 65"/>
                  <a:gd name="T40" fmla="*/ 76 w 76"/>
                  <a:gd name="T41" fmla="*/ 3 h 65"/>
                  <a:gd name="T42" fmla="*/ 75 w 76"/>
                  <a:gd name="T43" fmla="*/ 1 h 65"/>
                  <a:gd name="T44" fmla="*/ 72 w 76"/>
                  <a:gd name="T45" fmla="*/ 0 h 65"/>
                  <a:gd name="T46" fmla="*/ 68 w 76"/>
                  <a:gd name="T47" fmla="*/ 0 h 65"/>
                  <a:gd name="T48" fmla="*/ 63 w 76"/>
                  <a:gd name="T49" fmla="*/ 0 h 65"/>
                  <a:gd name="T50" fmla="*/ 63 w 76"/>
                  <a:gd name="T51" fmla="*/ 1 h 65"/>
                  <a:gd name="T52" fmla="*/ 63 w 76"/>
                  <a:gd name="T53" fmla="*/ 0 h 65"/>
                  <a:gd name="T54" fmla="*/ 63 w 76"/>
                  <a:gd name="T55" fmla="*/ 1 h 65"/>
                  <a:gd name="T56" fmla="*/ 63 w 76"/>
                  <a:gd name="T57" fmla="*/ 2 h 65"/>
                  <a:gd name="T58" fmla="*/ 68 w 76"/>
                  <a:gd name="T59" fmla="*/ 2 h 65"/>
                  <a:gd name="T60" fmla="*/ 72 w 76"/>
                  <a:gd name="T61" fmla="*/ 2 h 65"/>
                  <a:gd name="T62" fmla="*/ 74 w 76"/>
                  <a:gd name="T63" fmla="*/ 2 h 65"/>
                  <a:gd name="T64" fmla="*/ 74 w 76"/>
                  <a:gd name="T65" fmla="*/ 3 h 65"/>
                  <a:gd name="T66" fmla="*/ 74 w 76"/>
                  <a:gd name="T67" fmla="*/ 4 h 65"/>
                  <a:gd name="T68" fmla="*/ 66 w 76"/>
                  <a:gd name="T69" fmla="*/ 13 h 65"/>
                  <a:gd name="T70" fmla="*/ 48 w 76"/>
                  <a:gd name="T71" fmla="*/ 31 h 65"/>
                  <a:gd name="T72" fmla="*/ 26 w 76"/>
                  <a:gd name="T73" fmla="*/ 53 h 65"/>
                  <a:gd name="T74" fmla="*/ 18 w 76"/>
                  <a:gd name="T75" fmla="*/ 61 h 65"/>
                  <a:gd name="T76" fmla="*/ 15 w 76"/>
                  <a:gd name="T77" fmla="*/ 63 h 65"/>
                  <a:gd name="T78" fmla="*/ 12 w 76"/>
                  <a:gd name="T79" fmla="*/ 63 h 65"/>
                  <a:gd name="T80" fmla="*/ 8 w 76"/>
                  <a:gd name="T81" fmla="*/ 60 h 65"/>
                  <a:gd name="T82" fmla="*/ 3 w 76"/>
                  <a:gd name="T83" fmla="*/ 54 h 65"/>
                  <a:gd name="T84" fmla="*/ 2 w 76"/>
                  <a:gd name="T85" fmla="*/ 49 h 65"/>
                  <a:gd name="T86" fmla="*/ 2 w 76"/>
                  <a:gd name="T87" fmla="*/ 48 h 65"/>
                  <a:gd name="T88" fmla="*/ 3 w 76"/>
                  <a:gd name="T89" fmla="*/ 45 h 65"/>
                  <a:gd name="T90" fmla="*/ 7 w 76"/>
                  <a:gd name="T91" fmla="*/ 41 h 65"/>
                  <a:gd name="T92" fmla="*/ 16 w 76"/>
                  <a:gd name="T93" fmla="*/ 37 h 65"/>
                  <a:gd name="T94" fmla="*/ 32 w 76"/>
                  <a:gd name="T95" fmla="*/ 26 h 65"/>
                  <a:gd name="T96" fmla="*/ 51 w 76"/>
                  <a:gd name="T97" fmla="*/ 6 h 65"/>
                  <a:gd name="T98" fmla="*/ 60 w 76"/>
                  <a:gd name="T99" fmla="*/ 2 h 65"/>
                  <a:gd name="T100" fmla="*/ 62 w 76"/>
                  <a:gd name="T101" fmla="*/ 2 h 65"/>
                  <a:gd name="T102" fmla="*/ 62 w 76"/>
                  <a:gd name="T103" fmla="*/ 2 h 65"/>
                  <a:gd name="T104" fmla="*/ 63 w 76"/>
                  <a:gd name="T105" fmla="*/ 2 h 65"/>
                  <a:gd name="T106" fmla="*/ 63 w 76"/>
                  <a:gd name="T107" fmla="*/ 2 h 65"/>
                  <a:gd name="T108" fmla="*/ 63 w 76"/>
                  <a:gd name="T109" fmla="*/ 2 h 65"/>
                  <a:gd name="T110" fmla="*/ 63 w 76"/>
                  <a:gd name="T111" fmla="*/ 2 h 65"/>
                  <a:gd name="T112" fmla="*/ 63 w 76"/>
                  <a:gd name="T113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65">
                    <a:moveTo>
                      <a:pt x="63" y="1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2" y="0"/>
                      <a:pt x="60" y="0"/>
                    </a:cubicBezTo>
                    <a:cubicBezTo>
                      <a:pt x="58" y="0"/>
                      <a:pt x="54" y="1"/>
                      <a:pt x="50" y="5"/>
                    </a:cubicBezTo>
                    <a:cubicBezTo>
                      <a:pt x="43" y="13"/>
                      <a:pt x="38" y="19"/>
                      <a:pt x="31" y="24"/>
                    </a:cubicBezTo>
                    <a:cubicBezTo>
                      <a:pt x="23" y="29"/>
                      <a:pt x="21" y="32"/>
                      <a:pt x="15" y="35"/>
                    </a:cubicBezTo>
                    <a:cubicBezTo>
                      <a:pt x="12" y="37"/>
                      <a:pt x="9" y="38"/>
                      <a:pt x="6" y="39"/>
                    </a:cubicBezTo>
                    <a:cubicBezTo>
                      <a:pt x="4" y="41"/>
                      <a:pt x="2" y="42"/>
                      <a:pt x="1" y="44"/>
                    </a:cubicBezTo>
                    <a:cubicBezTo>
                      <a:pt x="1" y="45"/>
                      <a:pt x="1" y="46"/>
                      <a:pt x="0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0" y="51"/>
                      <a:pt x="0" y="52"/>
                      <a:pt x="2" y="54"/>
                    </a:cubicBezTo>
                    <a:cubicBezTo>
                      <a:pt x="3" y="57"/>
                      <a:pt x="5" y="60"/>
                      <a:pt x="6" y="62"/>
                    </a:cubicBezTo>
                    <a:cubicBezTo>
                      <a:pt x="8" y="63"/>
                      <a:pt x="10" y="64"/>
                      <a:pt x="12" y="65"/>
                    </a:cubicBezTo>
                    <a:cubicBezTo>
                      <a:pt x="13" y="65"/>
                      <a:pt x="14" y="65"/>
                      <a:pt x="15" y="65"/>
                    </a:cubicBezTo>
                    <a:cubicBezTo>
                      <a:pt x="16" y="65"/>
                      <a:pt x="18" y="64"/>
                      <a:pt x="19" y="63"/>
                    </a:cubicBezTo>
                    <a:cubicBezTo>
                      <a:pt x="21" y="61"/>
                      <a:pt x="24" y="59"/>
                      <a:pt x="28" y="54"/>
                    </a:cubicBezTo>
                    <a:cubicBezTo>
                      <a:pt x="38" y="42"/>
                      <a:pt x="41" y="39"/>
                      <a:pt x="49" y="32"/>
                    </a:cubicBezTo>
                    <a:cubicBezTo>
                      <a:pt x="57" y="25"/>
                      <a:pt x="62" y="21"/>
                      <a:pt x="68" y="14"/>
                    </a:cubicBezTo>
                    <a:cubicBezTo>
                      <a:pt x="70" y="12"/>
                      <a:pt x="72" y="9"/>
                      <a:pt x="74" y="8"/>
                    </a:cubicBezTo>
                    <a:cubicBezTo>
                      <a:pt x="75" y="7"/>
                      <a:pt x="75" y="6"/>
                      <a:pt x="76" y="5"/>
                    </a:cubicBezTo>
                    <a:cubicBezTo>
                      <a:pt x="76" y="4"/>
                      <a:pt x="76" y="3"/>
                      <a:pt x="76" y="3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1" y="0"/>
                      <a:pt x="70" y="0"/>
                      <a:pt x="68" y="0"/>
                    </a:cubicBezTo>
                    <a:cubicBezTo>
                      <a:pt x="66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6" y="2"/>
                      <a:pt x="68" y="2"/>
                    </a:cubicBezTo>
                    <a:cubicBezTo>
                      <a:pt x="70" y="2"/>
                      <a:pt x="71" y="2"/>
                      <a:pt x="72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4"/>
                    </a:cubicBezTo>
                    <a:cubicBezTo>
                      <a:pt x="73" y="6"/>
                      <a:pt x="70" y="9"/>
                      <a:pt x="66" y="13"/>
                    </a:cubicBezTo>
                    <a:cubicBezTo>
                      <a:pt x="60" y="20"/>
                      <a:pt x="56" y="24"/>
                      <a:pt x="48" y="31"/>
                    </a:cubicBezTo>
                    <a:cubicBezTo>
                      <a:pt x="40" y="38"/>
                      <a:pt x="37" y="41"/>
                      <a:pt x="26" y="53"/>
                    </a:cubicBezTo>
                    <a:cubicBezTo>
                      <a:pt x="22" y="57"/>
                      <a:pt x="20" y="60"/>
                      <a:pt x="18" y="61"/>
                    </a:cubicBezTo>
                    <a:cubicBezTo>
                      <a:pt x="16" y="63"/>
                      <a:pt x="16" y="63"/>
                      <a:pt x="15" y="63"/>
                    </a:cubicBezTo>
                    <a:cubicBezTo>
                      <a:pt x="14" y="63"/>
                      <a:pt x="14" y="63"/>
                      <a:pt x="12" y="63"/>
                    </a:cubicBezTo>
                    <a:cubicBezTo>
                      <a:pt x="11" y="63"/>
                      <a:pt x="9" y="62"/>
                      <a:pt x="8" y="60"/>
                    </a:cubicBezTo>
                    <a:cubicBezTo>
                      <a:pt x="6" y="59"/>
                      <a:pt x="5" y="56"/>
                      <a:pt x="3" y="54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44"/>
                      <a:pt x="5" y="42"/>
                      <a:pt x="7" y="41"/>
                    </a:cubicBezTo>
                    <a:cubicBezTo>
                      <a:pt x="10" y="40"/>
                      <a:pt x="13" y="38"/>
                      <a:pt x="16" y="37"/>
                    </a:cubicBezTo>
                    <a:cubicBezTo>
                      <a:pt x="22" y="34"/>
                      <a:pt x="25" y="31"/>
                      <a:pt x="32" y="26"/>
                    </a:cubicBezTo>
                    <a:cubicBezTo>
                      <a:pt x="40" y="21"/>
                      <a:pt x="45" y="14"/>
                      <a:pt x="51" y="6"/>
                    </a:cubicBezTo>
                    <a:cubicBezTo>
                      <a:pt x="55" y="2"/>
                      <a:pt x="58" y="2"/>
                      <a:pt x="60" y="2"/>
                    </a:cubicBezTo>
                    <a:cubicBezTo>
                      <a:pt x="61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8" name="Freeform 122"/>
              <p:cNvSpPr>
                <a:spLocks/>
              </p:cNvSpPr>
              <p:nvPr/>
            </p:nvSpPr>
            <p:spPr bwMode="auto">
              <a:xfrm>
                <a:off x="1508563" y="5195401"/>
                <a:ext cx="128588" cy="141288"/>
              </a:xfrm>
              <a:custGeom>
                <a:avLst/>
                <a:gdLst>
                  <a:gd name="T0" fmla="*/ 73 w 80"/>
                  <a:gd name="T1" fmla="*/ 4 h 88"/>
                  <a:gd name="T2" fmla="*/ 68 w 80"/>
                  <a:gd name="T3" fmla="*/ 2 h 88"/>
                  <a:gd name="T4" fmla="*/ 56 w 80"/>
                  <a:gd name="T5" fmla="*/ 6 h 88"/>
                  <a:gd name="T6" fmla="*/ 49 w 80"/>
                  <a:gd name="T7" fmla="*/ 15 h 88"/>
                  <a:gd name="T8" fmla="*/ 17 w 80"/>
                  <a:gd name="T9" fmla="*/ 49 h 88"/>
                  <a:gd name="T10" fmla="*/ 1 w 80"/>
                  <a:gd name="T11" fmla="*/ 62 h 88"/>
                  <a:gd name="T12" fmla="*/ 3 w 80"/>
                  <a:gd name="T13" fmla="*/ 71 h 88"/>
                  <a:gd name="T14" fmla="*/ 12 w 80"/>
                  <a:gd name="T15" fmla="*/ 80 h 88"/>
                  <a:gd name="T16" fmla="*/ 19 w 80"/>
                  <a:gd name="T17" fmla="*/ 88 h 88"/>
                  <a:gd name="T18" fmla="*/ 50 w 80"/>
                  <a:gd name="T19" fmla="*/ 50 h 88"/>
                  <a:gd name="T20" fmla="*/ 70 w 80"/>
                  <a:gd name="T21" fmla="*/ 29 h 88"/>
                  <a:gd name="T22" fmla="*/ 79 w 80"/>
                  <a:gd name="T23" fmla="*/ 20 h 88"/>
                  <a:gd name="T24" fmla="*/ 73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73" y="4"/>
                    </a:moveTo>
                    <a:cubicBezTo>
                      <a:pt x="73" y="4"/>
                      <a:pt x="72" y="0"/>
                      <a:pt x="68" y="2"/>
                    </a:cubicBezTo>
                    <a:cubicBezTo>
                      <a:pt x="64" y="4"/>
                      <a:pt x="59" y="5"/>
                      <a:pt x="56" y="6"/>
                    </a:cubicBezTo>
                    <a:cubicBezTo>
                      <a:pt x="54" y="6"/>
                      <a:pt x="56" y="10"/>
                      <a:pt x="49" y="15"/>
                    </a:cubicBezTo>
                    <a:cubicBezTo>
                      <a:pt x="42" y="20"/>
                      <a:pt x="26" y="43"/>
                      <a:pt x="17" y="49"/>
                    </a:cubicBezTo>
                    <a:cubicBezTo>
                      <a:pt x="7" y="56"/>
                      <a:pt x="1" y="58"/>
                      <a:pt x="1" y="62"/>
                    </a:cubicBezTo>
                    <a:cubicBezTo>
                      <a:pt x="0" y="66"/>
                      <a:pt x="0" y="69"/>
                      <a:pt x="3" y="71"/>
                    </a:cubicBezTo>
                    <a:cubicBezTo>
                      <a:pt x="7" y="74"/>
                      <a:pt x="11" y="78"/>
                      <a:pt x="12" y="80"/>
                    </a:cubicBezTo>
                    <a:cubicBezTo>
                      <a:pt x="13" y="82"/>
                      <a:pt x="19" y="88"/>
                      <a:pt x="19" y="88"/>
                    </a:cubicBezTo>
                    <a:cubicBezTo>
                      <a:pt x="19" y="88"/>
                      <a:pt x="47" y="55"/>
                      <a:pt x="50" y="50"/>
                    </a:cubicBezTo>
                    <a:cubicBezTo>
                      <a:pt x="54" y="44"/>
                      <a:pt x="66" y="33"/>
                      <a:pt x="70" y="29"/>
                    </a:cubicBezTo>
                    <a:cubicBezTo>
                      <a:pt x="74" y="25"/>
                      <a:pt x="78" y="21"/>
                      <a:pt x="79" y="20"/>
                    </a:cubicBezTo>
                    <a:cubicBezTo>
                      <a:pt x="80" y="20"/>
                      <a:pt x="73" y="4"/>
                      <a:pt x="7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9" name="Freeform 123"/>
              <p:cNvSpPr>
                <a:spLocks/>
              </p:cNvSpPr>
              <p:nvPr/>
            </p:nvSpPr>
            <p:spPr bwMode="auto">
              <a:xfrm>
                <a:off x="1506976" y="5196988"/>
                <a:ext cx="130175" cy="141288"/>
              </a:xfrm>
              <a:custGeom>
                <a:avLst/>
                <a:gdLst>
                  <a:gd name="T0" fmla="*/ 75 w 81"/>
                  <a:gd name="T1" fmla="*/ 3 h 88"/>
                  <a:gd name="T2" fmla="*/ 71 w 81"/>
                  <a:gd name="T3" fmla="*/ 0 h 88"/>
                  <a:gd name="T4" fmla="*/ 57 w 81"/>
                  <a:gd name="T5" fmla="*/ 4 h 88"/>
                  <a:gd name="T6" fmla="*/ 54 w 81"/>
                  <a:gd name="T7" fmla="*/ 8 h 88"/>
                  <a:gd name="T8" fmla="*/ 34 w 81"/>
                  <a:gd name="T9" fmla="*/ 30 h 88"/>
                  <a:gd name="T10" fmla="*/ 6 w 81"/>
                  <a:gd name="T11" fmla="*/ 55 h 88"/>
                  <a:gd name="T12" fmla="*/ 0 w 81"/>
                  <a:gd name="T13" fmla="*/ 65 h 88"/>
                  <a:gd name="T14" fmla="*/ 12 w 81"/>
                  <a:gd name="T15" fmla="*/ 79 h 88"/>
                  <a:gd name="T16" fmla="*/ 20 w 81"/>
                  <a:gd name="T17" fmla="*/ 88 h 88"/>
                  <a:gd name="T18" fmla="*/ 21 w 81"/>
                  <a:gd name="T19" fmla="*/ 88 h 88"/>
                  <a:gd name="T20" fmla="*/ 52 w 81"/>
                  <a:gd name="T21" fmla="*/ 49 h 88"/>
                  <a:gd name="T22" fmla="*/ 72 w 81"/>
                  <a:gd name="T23" fmla="*/ 29 h 88"/>
                  <a:gd name="T24" fmla="*/ 79 w 81"/>
                  <a:gd name="T25" fmla="*/ 21 h 88"/>
                  <a:gd name="T26" fmla="*/ 80 w 81"/>
                  <a:gd name="T27" fmla="*/ 20 h 88"/>
                  <a:gd name="T28" fmla="*/ 81 w 81"/>
                  <a:gd name="T29" fmla="*/ 19 h 88"/>
                  <a:gd name="T30" fmla="*/ 75 w 81"/>
                  <a:gd name="T31" fmla="*/ 3 h 88"/>
                  <a:gd name="T32" fmla="*/ 75 w 81"/>
                  <a:gd name="T33" fmla="*/ 3 h 88"/>
                  <a:gd name="T34" fmla="*/ 74 w 81"/>
                  <a:gd name="T35" fmla="*/ 4 h 88"/>
                  <a:gd name="T36" fmla="*/ 78 w 81"/>
                  <a:gd name="T37" fmla="*/ 16 h 88"/>
                  <a:gd name="T38" fmla="*/ 79 w 81"/>
                  <a:gd name="T39" fmla="*/ 19 h 88"/>
                  <a:gd name="T40" fmla="*/ 79 w 81"/>
                  <a:gd name="T41" fmla="*/ 19 h 88"/>
                  <a:gd name="T42" fmla="*/ 80 w 81"/>
                  <a:gd name="T43" fmla="*/ 19 h 88"/>
                  <a:gd name="T44" fmla="*/ 79 w 81"/>
                  <a:gd name="T45" fmla="*/ 19 h 88"/>
                  <a:gd name="T46" fmla="*/ 70 w 81"/>
                  <a:gd name="T47" fmla="*/ 27 h 88"/>
                  <a:gd name="T48" fmla="*/ 50 w 81"/>
                  <a:gd name="T49" fmla="*/ 48 h 88"/>
                  <a:gd name="T50" fmla="*/ 24 w 81"/>
                  <a:gd name="T51" fmla="*/ 81 h 88"/>
                  <a:gd name="T52" fmla="*/ 20 w 81"/>
                  <a:gd name="T53" fmla="*/ 87 h 88"/>
                  <a:gd name="T54" fmla="*/ 18 w 81"/>
                  <a:gd name="T55" fmla="*/ 83 h 88"/>
                  <a:gd name="T56" fmla="*/ 5 w 81"/>
                  <a:gd name="T57" fmla="*/ 69 h 88"/>
                  <a:gd name="T58" fmla="*/ 3 w 81"/>
                  <a:gd name="T59" fmla="*/ 61 h 88"/>
                  <a:gd name="T60" fmla="*/ 18 w 81"/>
                  <a:gd name="T61" fmla="*/ 49 h 88"/>
                  <a:gd name="T62" fmla="*/ 51 w 81"/>
                  <a:gd name="T63" fmla="*/ 15 h 88"/>
                  <a:gd name="T64" fmla="*/ 57 w 81"/>
                  <a:gd name="T65" fmla="*/ 6 h 88"/>
                  <a:gd name="T66" fmla="*/ 69 w 81"/>
                  <a:gd name="T67" fmla="*/ 2 h 88"/>
                  <a:gd name="T68" fmla="*/ 73 w 81"/>
                  <a:gd name="T69" fmla="*/ 3 h 88"/>
                  <a:gd name="T70" fmla="*/ 73 w 81"/>
                  <a:gd name="T71" fmla="*/ 4 h 88"/>
                  <a:gd name="T72" fmla="*/ 74 w 81"/>
                  <a:gd name="T73" fmla="*/ 4 h 88"/>
                  <a:gd name="T74" fmla="*/ 74 w 81"/>
                  <a:gd name="T7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" h="88">
                    <a:moveTo>
                      <a:pt x="74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2"/>
                      <a:pt x="74" y="1"/>
                    </a:cubicBezTo>
                    <a:cubicBezTo>
                      <a:pt x="74" y="1"/>
                      <a:pt x="73" y="0"/>
                      <a:pt x="71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5" y="2"/>
                      <a:pt x="59" y="3"/>
                      <a:pt x="57" y="4"/>
                    </a:cubicBezTo>
                    <a:cubicBezTo>
                      <a:pt x="56" y="4"/>
                      <a:pt x="56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3" y="10"/>
                      <a:pt x="52" y="11"/>
                      <a:pt x="49" y="13"/>
                    </a:cubicBezTo>
                    <a:cubicBezTo>
                      <a:pt x="46" y="16"/>
                      <a:pt x="40" y="23"/>
                      <a:pt x="34" y="30"/>
                    </a:cubicBezTo>
                    <a:cubicBezTo>
                      <a:pt x="28" y="37"/>
                      <a:pt x="22" y="45"/>
                      <a:pt x="17" y="48"/>
                    </a:cubicBezTo>
                    <a:cubicBezTo>
                      <a:pt x="12" y="51"/>
                      <a:pt x="8" y="53"/>
                      <a:pt x="6" y="55"/>
                    </a:cubicBezTo>
                    <a:cubicBezTo>
                      <a:pt x="3" y="57"/>
                      <a:pt x="1" y="59"/>
                      <a:pt x="1" y="61"/>
                    </a:cubicBezTo>
                    <a:cubicBezTo>
                      <a:pt x="1" y="62"/>
                      <a:pt x="0" y="64"/>
                      <a:pt x="0" y="65"/>
                    </a:cubicBezTo>
                    <a:cubicBezTo>
                      <a:pt x="0" y="67"/>
                      <a:pt x="1" y="69"/>
                      <a:pt x="4" y="71"/>
                    </a:cubicBezTo>
                    <a:cubicBezTo>
                      <a:pt x="7" y="73"/>
                      <a:pt x="11" y="78"/>
                      <a:pt x="12" y="79"/>
                    </a:cubicBezTo>
                    <a:cubicBezTo>
                      <a:pt x="13" y="81"/>
                      <a:pt x="15" y="83"/>
                      <a:pt x="16" y="84"/>
                    </a:cubicBezTo>
                    <a:cubicBezTo>
                      <a:pt x="18" y="86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8" y="79"/>
                      <a:pt x="35" y="71"/>
                    </a:cubicBezTo>
                    <a:cubicBezTo>
                      <a:pt x="43" y="62"/>
                      <a:pt x="50" y="52"/>
                      <a:pt x="52" y="49"/>
                    </a:cubicBezTo>
                    <a:cubicBezTo>
                      <a:pt x="54" y="47"/>
                      <a:pt x="58" y="42"/>
                      <a:pt x="62" y="39"/>
                    </a:cubicBezTo>
                    <a:cubicBezTo>
                      <a:pt x="65" y="35"/>
                      <a:pt x="70" y="31"/>
                      <a:pt x="72" y="29"/>
                    </a:cubicBezTo>
                    <a:cubicBezTo>
                      <a:pt x="74" y="27"/>
                      <a:pt x="76" y="25"/>
                      <a:pt x="77" y="23"/>
                    </a:cubicBezTo>
                    <a:cubicBezTo>
                      <a:pt x="78" y="22"/>
                      <a:pt x="79" y="22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8"/>
                      <a:pt x="81" y="17"/>
                      <a:pt x="80" y="15"/>
                    </a:cubicBezTo>
                    <a:cubicBezTo>
                      <a:pt x="78" y="11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5" y="7"/>
                      <a:pt x="76" y="11"/>
                    </a:cubicBezTo>
                    <a:cubicBezTo>
                      <a:pt x="77" y="13"/>
                      <a:pt x="78" y="14"/>
                      <a:pt x="78" y="16"/>
                    </a:cubicBezTo>
                    <a:cubicBezTo>
                      <a:pt x="79" y="17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8" y="20"/>
                    </a:cubicBezTo>
                    <a:cubicBezTo>
                      <a:pt x="76" y="21"/>
                      <a:pt x="73" y="25"/>
                      <a:pt x="70" y="27"/>
                    </a:cubicBezTo>
                    <a:cubicBezTo>
                      <a:pt x="68" y="29"/>
                      <a:pt x="64" y="33"/>
                      <a:pt x="60" y="37"/>
                    </a:cubicBezTo>
                    <a:cubicBezTo>
                      <a:pt x="56" y="41"/>
                      <a:pt x="52" y="45"/>
                      <a:pt x="50" y="48"/>
                    </a:cubicBezTo>
                    <a:cubicBezTo>
                      <a:pt x="49" y="51"/>
                      <a:pt x="41" y="60"/>
                      <a:pt x="34" y="69"/>
                    </a:cubicBezTo>
                    <a:cubicBezTo>
                      <a:pt x="30" y="74"/>
                      <a:pt x="27" y="78"/>
                      <a:pt x="24" y="81"/>
                    </a:cubicBezTo>
                    <a:cubicBezTo>
                      <a:pt x="21" y="84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0" y="85"/>
                      <a:pt x="18" y="83"/>
                    </a:cubicBezTo>
                    <a:cubicBezTo>
                      <a:pt x="16" y="81"/>
                      <a:pt x="14" y="79"/>
                      <a:pt x="14" y="78"/>
                    </a:cubicBezTo>
                    <a:cubicBezTo>
                      <a:pt x="12" y="76"/>
                      <a:pt x="8" y="72"/>
                      <a:pt x="5" y="69"/>
                    </a:cubicBezTo>
                    <a:cubicBezTo>
                      <a:pt x="3" y="68"/>
                      <a:pt x="2" y="67"/>
                      <a:pt x="2" y="65"/>
                    </a:cubicBezTo>
                    <a:cubicBezTo>
                      <a:pt x="2" y="64"/>
                      <a:pt x="3" y="63"/>
                      <a:pt x="3" y="61"/>
                    </a:cubicBezTo>
                    <a:cubicBezTo>
                      <a:pt x="3" y="60"/>
                      <a:pt x="4" y="58"/>
                      <a:pt x="7" y="56"/>
                    </a:cubicBezTo>
                    <a:cubicBezTo>
                      <a:pt x="9" y="55"/>
                      <a:pt x="13" y="52"/>
                      <a:pt x="18" y="49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42" y="24"/>
                      <a:pt x="47" y="17"/>
                      <a:pt x="51" y="15"/>
                    </a:cubicBezTo>
                    <a:cubicBezTo>
                      <a:pt x="54" y="12"/>
                      <a:pt x="56" y="10"/>
                      <a:pt x="56" y="8"/>
                    </a:cubicBezTo>
                    <a:cubicBezTo>
                      <a:pt x="57" y="7"/>
                      <a:pt x="57" y="7"/>
                      <a:pt x="57" y="6"/>
                    </a:cubicBezTo>
                    <a:cubicBezTo>
                      <a:pt x="57" y="6"/>
                      <a:pt x="57" y="6"/>
                      <a:pt x="58" y="6"/>
                    </a:cubicBezTo>
                    <a:cubicBezTo>
                      <a:pt x="60" y="5"/>
                      <a:pt x="65" y="4"/>
                      <a:pt x="69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2" y="2"/>
                      <a:pt x="72" y="2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0" name="Freeform 124"/>
              <p:cNvSpPr>
                <a:spLocks/>
              </p:cNvSpPr>
              <p:nvPr/>
            </p:nvSpPr>
            <p:spPr bwMode="auto">
              <a:xfrm>
                <a:off x="1529201" y="5217626"/>
                <a:ext cx="139700" cy="146050"/>
              </a:xfrm>
              <a:custGeom>
                <a:avLst/>
                <a:gdLst>
                  <a:gd name="T0" fmla="*/ 68 w 87"/>
                  <a:gd name="T1" fmla="*/ 0 h 91"/>
                  <a:gd name="T2" fmla="*/ 54 w 87"/>
                  <a:gd name="T3" fmla="*/ 8 h 91"/>
                  <a:gd name="T4" fmla="*/ 17 w 87"/>
                  <a:gd name="T5" fmla="*/ 47 h 91"/>
                  <a:gd name="T6" fmla="*/ 1 w 87"/>
                  <a:gd name="T7" fmla="*/ 62 h 91"/>
                  <a:gd name="T8" fmla="*/ 7 w 87"/>
                  <a:gd name="T9" fmla="*/ 75 h 91"/>
                  <a:gd name="T10" fmla="*/ 25 w 87"/>
                  <a:gd name="T11" fmla="*/ 85 h 91"/>
                  <a:gd name="T12" fmla="*/ 42 w 87"/>
                  <a:gd name="T13" fmla="*/ 68 h 91"/>
                  <a:gd name="T14" fmla="*/ 46 w 87"/>
                  <a:gd name="T15" fmla="*/ 47 h 91"/>
                  <a:gd name="T16" fmla="*/ 69 w 87"/>
                  <a:gd name="T17" fmla="*/ 27 h 91"/>
                  <a:gd name="T18" fmla="*/ 84 w 87"/>
                  <a:gd name="T19" fmla="*/ 18 h 91"/>
                  <a:gd name="T20" fmla="*/ 84 w 87"/>
                  <a:gd name="T21" fmla="*/ 6 h 91"/>
                  <a:gd name="T22" fmla="*/ 72 w 87"/>
                  <a:gd name="T23" fmla="*/ 3 h 91"/>
                  <a:gd name="T24" fmla="*/ 68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68" y="0"/>
                    </a:moveTo>
                    <a:cubicBezTo>
                      <a:pt x="68" y="0"/>
                      <a:pt x="60" y="1"/>
                      <a:pt x="54" y="8"/>
                    </a:cubicBezTo>
                    <a:cubicBezTo>
                      <a:pt x="47" y="15"/>
                      <a:pt x="24" y="42"/>
                      <a:pt x="17" y="47"/>
                    </a:cubicBezTo>
                    <a:cubicBezTo>
                      <a:pt x="9" y="52"/>
                      <a:pt x="2" y="58"/>
                      <a:pt x="1" y="62"/>
                    </a:cubicBezTo>
                    <a:cubicBezTo>
                      <a:pt x="0" y="67"/>
                      <a:pt x="2" y="70"/>
                      <a:pt x="7" y="75"/>
                    </a:cubicBezTo>
                    <a:cubicBezTo>
                      <a:pt x="13" y="80"/>
                      <a:pt x="18" y="91"/>
                      <a:pt x="25" y="85"/>
                    </a:cubicBezTo>
                    <a:cubicBezTo>
                      <a:pt x="31" y="80"/>
                      <a:pt x="43" y="76"/>
                      <a:pt x="42" y="68"/>
                    </a:cubicBezTo>
                    <a:cubicBezTo>
                      <a:pt x="40" y="60"/>
                      <a:pt x="36" y="58"/>
                      <a:pt x="46" y="47"/>
                    </a:cubicBezTo>
                    <a:cubicBezTo>
                      <a:pt x="56" y="37"/>
                      <a:pt x="60" y="30"/>
                      <a:pt x="69" y="27"/>
                    </a:cubicBezTo>
                    <a:cubicBezTo>
                      <a:pt x="77" y="23"/>
                      <a:pt x="82" y="25"/>
                      <a:pt x="84" y="18"/>
                    </a:cubicBezTo>
                    <a:cubicBezTo>
                      <a:pt x="86" y="12"/>
                      <a:pt x="87" y="9"/>
                      <a:pt x="84" y="6"/>
                    </a:cubicBezTo>
                    <a:cubicBezTo>
                      <a:pt x="80" y="3"/>
                      <a:pt x="74" y="3"/>
                      <a:pt x="72" y="3"/>
                    </a:cubicBezTo>
                    <a:cubicBezTo>
                      <a:pt x="70" y="2"/>
                      <a:pt x="68" y="0"/>
                      <a:pt x="6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1" name="Freeform 125"/>
              <p:cNvSpPr>
                <a:spLocks/>
              </p:cNvSpPr>
              <p:nvPr/>
            </p:nvSpPr>
            <p:spPr bwMode="auto">
              <a:xfrm>
                <a:off x="1553013" y="5225563"/>
                <a:ext cx="115888" cy="133350"/>
              </a:xfrm>
              <a:custGeom>
                <a:avLst/>
                <a:gdLst>
                  <a:gd name="T0" fmla="*/ 69 w 72"/>
                  <a:gd name="T1" fmla="*/ 2 h 84"/>
                  <a:gd name="T2" fmla="*/ 65 w 72"/>
                  <a:gd name="T3" fmla="*/ 0 h 84"/>
                  <a:gd name="T4" fmla="*/ 64 w 72"/>
                  <a:gd name="T5" fmla="*/ 11 h 84"/>
                  <a:gd name="T6" fmla="*/ 48 w 72"/>
                  <a:gd name="T7" fmla="*/ 19 h 84"/>
                  <a:gd name="T8" fmla="*/ 25 w 72"/>
                  <a:gd name="T9" fmla="*/ 40 h 84"/>
                  <a:gd name="T10" fmla="*/ 21 w 72"/>
                  <a:gd name="T11" fmla="*/ 60 h 84"/>
                  <a:gd name="T12" fmla="*/ 4 w 72"/>
                  <a:gd name="T13" fmla="*/ 78 h 84"/>
                  <a:gd name="T14" fmla="*/ 0 w 72"/>
                  <a:gd name="T15" fmla="*/ 79 h 84"/>
                  <a:gd name="T16" fmla="*/ 10 w 72"/>
                  <a:gd name="T17" fmla="*/ 81 h 84"/>
                  <a:gd name="T18" fmla="*/ 27 w 72"/>
                  <a:gd name="T19" fmla="*/ 64 h 84"/>
                  <a:gd name="T20" fmla="*/ 31 w 72"/>
                  <a:gd name="T21" fmla="*/ 43 h 84"/>
                  <a:gd name="T22" fmla="*/ 54 w 72"/>
                  <a:gd name="T23" fmla="*/ 23 h 84"/>
                  <a:gd name="T24" fmla="*/ 69 w 72"/>
                  <a:gd name="T25" fmla="*/ 14 h 84"/>
                  <a:gd name="T26" fmla="*/ 69 w 72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69" y="2"/>
                    </a:moveTo>
                    <a:cubicBezTo>
                      <a:pt x="67" y="1"/>
                      <a:pt x="66" y="0"/>
                      <a:pt x="65" y="0"/>
                    </a:cubicBezTo>
                    <a:cubicBezTo>
                      <a:pt x="66" y="3"/>
                      <a:pt x="65" y="6"/>
                      <a:pt x="64" y="11"/>
                    </a:cubicBezTo>
                    <a:cubicBezTo>
                      <a:pt x="62" y="17"/>
                      <a:pt x="57" y="16"/>
                      <a:pt x="48" y="19"/>
                    </a:cubicBezTo>
                    <a:cubicBezTo>
                      <a:pt x="40" y="22"/>
                      <a:pt x="35" y="29"/>
                      <a:pt x="25" y="40"/>
                    </a:cubicBezTo>
                    <a:cubicBezTo>
                      <a:pt x="15" y="50"/>
                      <a:pt x="20" y="53"/>
                      <a:pt x="21" y="60"/>
                    </a:cubicBezTo>
                    <a:cubicBezTo>
                      <a:pt x="23" y="68"/>
                      <a:pt x="11" y="72"/>
                      <a:pt x="4" y="78"/>
                    </a:cubicBezTo>
                    <a:cubicBezTo>
                      <a:pt x="3" y="79"/>
                      <a:pt x="1" y="79"/>
                      <a:pt x="0" y="79"/>
                    </a:cubicBezTo>
                    <a:cubicBezTo>
                      <a:pt x="3" y="82"/>
                      <a:pt x="6" y="84"/>
                      <a:pt x="10" y="81"/>
                    </a:cubicBezTo>
                    <a:cubicBezTo>
                      <a:pt x="16" y="76"/>
                      <a:pt x="28" y="72"/>
                      <a:pt x="27" y="64"/>
                    </a:cubicBezTo>
                    <a:cubicBezTo>
                      <a:pt x="25" y="56"/>
                      <a:pt x="21" y="54"/>
                      <a:pt x="31" y="43"/>
                    </a:cubicBezTo>
                    <a:cubicBezTo>
                      <a:pt x="41" y="33"/>
                      <a:pt x="45" y="26"/>
                      <a:pt x="54" y="23"/>
                    </a:cubicBezTo>
                    <a:cubicBezTo>
                      <a:pt x="62" y="19"/>
                      <a:pt x="67" y="21"/>
                      <a:pt x="69" y="14"/>
                    </a:cubicBezTo>
                    <a:cubicBezTo>
                      <a:pt x="71" y="8"/>
                      <a:pt x="72" y="5"/>
                      <a:pt x="69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2" name="Freeform 126"/>
              <p:cNvSpPr>
                <a:spLocks/>
              </p:cNvSpPr>
              <p:nvPr/>
            </p:nvSpPr>
            <p:spPr bwMode="auto">
              <a:xfrm>
                <a:off x="1529201" y="5216038"/>
                <a:ext cx="139700" cy="142875"/>
              </a:xfrm>
              <a:custGeom>
                <a:avLst/>
                <a:gdLst>
                  <a:gd name="T0" fmla="*/ 68 w 87"/>
                  <a:gd name="T1" fmla="*/ 0 h 89"/>
                  <a:gd name="T2" fmla="*/ 35 w 87"/>
                  <a:gd name="T3" fmla="*/ 29 h 89"/>
                  <a:gd name="T4" fmla="*/ 5 w 87"/>
                  <a:gd name="T5" fmla="*/ 55 h 89"/>
                  <a:gd name="T6" fmla="*/ 0 w 87"/>
                  <a:gd name="T7" fmla="*/ 65 h 89"/>
                  <a:gd name="T8" fmla="*/ 13 w 87"/>
                  <a:gd name="T9" fmla="*/ 84 h 89"/>
                  <a:gd name="T10" fmla="*/ 25 w 87"/>
                  <a:gd name="T11" fmla="*/ 87 h 89"/>
                  <a:gd name="T12" fmla="*/ 41 w 87"/>
                  <a:gd name="T13" fmla="*/ 76 h 89"/>
                  <a:gd name="T14" fmla="*/ 43 w 87"/>
                  <a:gd name="T15" fmla="*/ 69 h 89"/>
                  <a:gd name="T16" fmla="*/ 46 w 87"/>
                  <a:gd name="T17" fmla="*/ 49 h 89"/>
                  <a:gd name="T18" fmla="*/ 69 w 87"/>
                  <a:gd name="T19" fmla="*/ 29 h 89"/>
                  <a:gd name="T20" fmla="*/ 83 w 87"/>
                  <a:gd name="T21" fmla="*/ 24 h 89"/>
                  <a:gd name="T22" fmla="*/ 87 w 87"/>
                  <a:gd name="T23" fmla="*/ 11 h 89"/>
                  <a:gd name="T24" fmla="*/ 77 w 87"/>
                  <a:gd name="T25" fmla="*/ 3 h 89"/>
                  <a:gd name="T26" fmla="*/ 70 w 87"/>
                  <a:gd name="T27" fmla="*/ 1 h 89"/>
                  <a:gd name="T28" fmla="*/ 69 w 87"/>
                  <a:gd name="T29" fmla="*/ 1 h 89"/>
                  <a:gd name="T30" fmla="*/ 68 w 87"/>
                  <a:gd name="T31" fmla="*/ 0 h 89"/>
                  <a:gd name="T32" fmla="*/ 68 w 87"/>
                  <a:gd name="T33" fmla="*/ 2 h 89"/>
                  <a:gd name="T34" fmla="*/ 77 w 87"/>
                  <a:gd name="T35" fmla="*/ 5 h 89"/>
                  <a:gd name="T36" fmla="*/ 85 w 87"/>
                  <a:gd name="T37" fmla="*/ 11 h 89"/>
                  <a:gd name="T38" fmla="*/ 81 w 87"/>
                  <a:gd name="T39" fmla="*/ 22 h 89"/>
                  <a:gd name="T40" fmla="*/ 68 w 87"/>
                  <a:gd name="T41" fmla="*/ 27 h 89"/>
                  <a:gd name="T42" fmla="*/ 45 w 87"/>
                  <a:gd name="T43" fmla="*/ 48 h 89"/>
                  <a:gd name="T44" fmla="*/ 41 w 87"/>
                  <a:gd name="T45" fmla="*/ 69 h 89"/>
                  <a:gd name="T46" fmla="*/ 39 w 87"/>
                  <a:gd name="T47" fmla="*/ 75 h 89"/>
                  <a:gd name="T48" fmla="*/ 21 w 87"/>
                  <a:gd name="T49" fmla="*/ 87 h 89"/>
                  <a:gd name="T50" fmla="*/ 8 w 87"/>
                  <a:gd name="T51" fmla="*/ 75 h 89"/>
                  <a:gd name="T52" fmla="*/ 2 w 87"/>
                  <a:gd name="T53" fmla="*/ 64 h 89"/>
                  <a:gd name="T54" fmla="*/ 17 w 87"/>
                  <a:gd name="T55" fmla="*/ 48 h 89"/>
                  <a:gd name="T56" fmla="*/ 54 w 87"/>
                  <a:gd name="T57" fmla="*/ 10 h 89"/>
                  <a:gd name="T58" fmla="*/ 67 w 87"/>
                  <a:gd name="T59" fmla="*/ 3 h 89"/>
                  <a:gd name="T60" fmla="*/ 68 w 87"/>
                  <a:gd name="T61" fmla="*/ 2 h 89"/>
                  <a:gd name="T62" fmla="*/ 68 w 87"/>
                  <a:gd name="T6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68" y="1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0" y="1"/>
                      <a:pt x="53" y="9"/>
                    </a:cubicBezTo>
                    <a:cubicBezTo>
                      <a:pt x="50" y="12"/>
                      <a:pt x="42" y="21"/>
                      <a:pt x="35" y="29"/>
                    </a:cubicBezTo>
                    <a:cubicBezTo>
                      <a:pt x="28" y="37"/>
                      <a:pt x="20" y="44"/>
                      <a:pt x="16" y="47"/>
                    </a:cubicBezTo>
                    <a:cubicBezTo>
                      <a:pt x="12" y="49"/>
                      <a:pt x="8" y="52"/>
                      <a:pt x="5" y="55"/>
                    </a:cubicBezTo>
                    <a:cubicBezTo>
                      <a:pt x="3" y="58"/>
                      <a:pt x="0" y="61"/>
                      <a:pt x="0" y="63"/>
                    </a:cubicBezTo>
                    <a:cubicBezTo>
                      <a:pt x="0" y="64"/>
                      <a:pt x="0" y="64"/>
                      <a:pt x="0" y="65"/>
                    </a:cubicBezTo>
                    <a:cubicBezTo>
                      <a:pt x="0" y="69"/>
                      <a:pt x="2" y="72"/>
                      <a:pt x="7" y="77"/>
                    </a:cubicBezTo>
                    <a:cubicBezTo>
                      <a:pt x="9" y="79"/>
                      <a:pt x="11" y="81"/>
                      <a:pt x="13" y="84"/>
                    </a:cubicBezTo>
                    <a:cubicBezTo>
                      <a:pt x="16" y="86"/>
                      <a:pt x="18" y="89"/>
                      <a:pt x="21" y="89"/>
                    </a:cubicBezTo>
                    <a:cubicBezTo>
                      <a:pt x="23" y="89"/>
                      <a:pt x="24" y="88"/>
                      <a:pt x="25" y="87"/>
                    </a:cubicBezTo>
                    <a:cubicBezTo>
                      <a:pt x="28" y="85"/>
                      <a:pt x="33" y="82"/>
                      <a:pt x="36" y="80"/>
                    </a:cubicBezTo>
                    <a:cubicBezTo>
                      <a:pt x="38" y="79"/>
                      <a:pt x="40" y="77"/>
                      <a:pt x="41" y="76"/>
                    </a:cubicBezTo>
                    <a:cubicBezTo>
                      <a:pt x="42" y="74"/>
                      <a:pt x="43" y="73"/>
                      <a:pt x="43" y="71"/>
                    </a:cubicBezTo>
                    <a:cubicBezTo>
                      <a:pt x="43" y="70"/>
                      <a:pt x="43" y="70"/>
                      <a:pt x="43" y="69"/>
                    </a:cubicBezTo>
                    <a:cubicBezTo>
                      <a:pt x="42" y="65"/>
                      <a:pt x="40" y="62"/>
                      <a:pt x="40" y="60"/>
                    </a:cubicBezTo>
                    <a:cubicBezTo>
                      <a:pt x="40" y="57"/>
                      <a:pt x="42" y="54"/>
                      <a:pt x="46" y="49"/>
                    </a:cubicBezTo>
                    <a:cubicBezTo>
                      <a:pt x="51" y="44"/>
                      <a:pt x="55" y="39"/>
                      <a:pt x="58" y="36"/>
                    </a:cubicBezTo>
                    <a:cubicBezTo>
                      <a:pt x="62" y="33"/>
                      <a:pt x="65" y="30"/>
                      <a:pt x="69" y="29"/>
                    </a:cubicBezTo>
                    <a:cubicBezTo>
                      <a:pt x="73" y="27"/>
                      <a:pt x="77" y="27"/>
                      <a:pt x="79" y="26"/>
                    </a:cubicBezTo>
                    <a:cubicBezTo>
                      <a:pt x="81" y="25"/>
                      <a:pt x="82" y="25"/>
                      <a:pt x="83" y="24"/>
                    </a:cubicBezTo>
                    <a:cubicBezTo>
                      <a:pt x="84" y="23"/>
                      <a:pt x="84" y="21"/>
                      <a:pt x="85" y="20"/>
                    </a:cubicBezTo>
                    <a:cubicBezTo>
                      <a:pt x="86" y="16"/>
                      <a:pt x="87" y="14"/>
                      <a:pt x="87" y="11"/>
                    </a:cubicBezTo>
                    <a:cubicBezTo>
                      <a:pt x="87" y="9"/>
                      <a:pt x="86" y="7"/>
                      <a:pt x="84" y="6"/>
                    </a:cubicBezTo>
                    <a:cubicBezTo>
                      <a:pt x="82" y="4"/>
                      <a:pt x="79" y="4"/>
                      <a:pt x="77" y="3"/>
                    </a:cubicBezTo>
                    <a:cubicBezTo>
                      <a:pt x="75" y="3"/>
                      <a:pt x="73" y="3"/>
                      <a:pt x="72" y="3"/>
                    </a:cubicBezTo>
                    <a:cubicBezTo>
                      <a:pt x="72" y="2"/>
                      <a:pt x="71" y="2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70" y="4"/>
                      <a:pt x="72" y="5"/>
                    </a:cubicBezTo>
                    <a:cubicBezTo>
                      <a:pt x="73" y="5"/>
                      <a:pt x="75" y="5"/>
                      <a:pt x="77" y="5"/>
                    </a:cubicBezTo>
                    <a:cubicBezTo>
                      <a:pt x="79" y="6"/>
                      <a:pt x="81" y="6"/>
                      <a:pt x="83" y="8"/>
                    </a:cubicBezTo>
                    <a:cubicBezTo>
                      <a:pt x="85" y="9"/>
                      <a:pt x="85" y="10"/>
                      <a:pt x="85" y="11"/>
                    </a:cubicBezTo>
                    <a:cubicBezTo>
                      <a:pt x="85" y="13"/>
                      <a:pt x="84" y="15"/>
                      <a:pt x="83" y="19"/>
                    </a:cubicBezTo>
                    <a:cubicBezTo>
                      <a:pt x="83" y="21"/>
                      <a:pt x="82" y="22"/>
                      <a:pt x="81" y="22"/>
                    </a:cubicBezTo>
                    <a:cubicBezTo>
                      <a:pt x="80" y="23"/>
                      <a:pt x="79" y="24"/>
                      <a:pt x="77" y="24"/>
                    </a:cubicBezTo>
                    <a:cubicBezTo>
                      <a:pt x="75" y="25"/>
                      <a:pt x="72" y="26"/>
                      <a:pt x="68" y="27"/>
                    </a:cubicBezTo>
                    <a:cubicBezTo>
                      <a:pt x="64" y="28"/>
                      <a:pt x="61" y="31"/>
                      <a:pt x="57" y="35"/>
                    </a:cubicBezTo>
                    <a:cubicBezTo>
                      <a:pt x="53" y="38"/>
                      <a:pt x="50" y="42"/>
                      <a:pt x="45" y="48"/>
                    </a:cubicBezTo>
                    <a:cubicBezTo>
                      <a:pt x="40" y="53"/>
                      <a:pt x="38" y="56"/>
                      <a:pt x="38" y="60"/>
                    </a:cubicBezTo>
                    <a:cubicBezTo>
                      <a:pt x="38" y="63"/>
                      <a:pt x="40" y="66"/>
                      <a:pt x="41" y="69"/>
                    </a:cubicBezTo>
                    <a:cubicBezTo>
                      <a:pt x="41" y="70"/>
                      <a:pt x="41" y="70"/>
                      <a:pt x="41" y="71"/>
                    </a:cubicBezTo>
                    <a:cubicBezTo>
                      <a:pt x="41" y="72"/>
                      <a:pt x="40" y="73"/>
                      <a:pt x="39" y="75"/>
                    </a:cubicBezTo>
                    <a:cubicBezTo>
                      <a:pt x="36" y="78"/>
                      <a:pt x="29" y="82"/>
                      <a:pt x="24" y="85"/>
                    </a:cubicBezTo>
                    <a:cubicBezTo>
                      <a:pt x="23" y="86"/>
                      <a:pt x="22" y="87"/>
                      <a:pt x="21" y="87"/>
                    </a:cubicBezTo>
                    <a:cubicBezTo>
                      <a:pt x="19" y="87"/>
                      <a:pt x="17" y="85"/>
                      <a:pt x="15" y="83"/>
                    </a:cubicBezTo>
                    <a:cubicBezTo>
                      <a:pt x="13" y="80"/>
                      <a:pt x="10" y="77"/>
                      <a:pt x="8" y="75"/>
                    </a:cubicBezTo>
                    <a:cubicBezTo>
                      <a:pt x="3" y="71"/>
                      <a:pt x="2" y="68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2" y="62"/>
                      <a:pt x="4" y="59"/>
                      <a:pt x="7" y="57"/>
                    </a:cubicBezTo>
                    <a:cubicBezTo>
                      <a:pt x="10" y="54"/>
                      <a:pt x="13" y="51"/>
                      <a:pt x="17" y="48"/>
                    </a:cubicBezTo>
                    <a:cubicBezTo>
                      <a:pt x="21" y="46"/>
                      <a:pt x="29" y="38"/>
                      <a:pt x="36" y="30"/>
                    </a:cubicBezTo>
                    <a:cubicBezTo>
                      <a:pt x="44" y="22"/>
                      <a:pt x="51" y="14"/>
                      <a:pt x="54" y="10"/>
                    </a:cubicBezTo>
                    <a:cubicBezTo>
                      <a:pt x="58" y="7"/>
                      <a:pt x="61" y="5"/>
                      <a:pt x="64" y="4"/>
                    </a:cubicBezTo>
                    <a:cubicBezTo>
                      <a:pt x="65" y="3"/>
                      <a:pt x="66" y="3"/>
                      <a:pt x="67" y="3"/>
                    </a:cubicBezTo>
                    <a:cubicBezTo>
                      <a:pt x="67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3" name="Freeform 127"/>
              <p:cNvSpPr>
                <a:spLocks/>
              </p:cNvSpPr>
              <p:nvPr/>
            </p:nvSpPr>
            <p:spPr bwMode="auto">
              <a:xfrm>
                <a:off x="1435538" y="5268426"/>
                <a:ext cx="58738" cy="58738"/>
              </a:xfrm>
              <a:custGeom>
                <a:avLst/>
                <a:gdLst>
                  <a:gd name="T0" fmla="*/ 32 w 37"/>
                  <a:gd name="T1" fmla="*/ 0 h 37"/>
                  <a:gd name="T2" fmla="*/ 23 w 37"/>
                  <a:gd name="T3" fmla="*/ 4 h 37"/>
                  <a:gd name="T4" fmla="*/ 12 w 37"/>
                  <a:gd name="T5" fmla="*/ 21 h 37"/>
                  <a:gd name="T6" fmla="*/ 3 w 37"/>
                  <a:gd name="T7" fmla="*/ 26 h 37"/>
                  <a:gd name="T8" fmla="*/ 0 w 37"/>
                  <a:gd name="T9" fmla="*/ 31 h 37"/>
                  <a:gd name="T10" fmla="*/ 7 w 37"/>
                  <a:gd name="T11" fmla="*/ 35 h 37"/>
                  <a:gd name="T12" fmla="*/ 15 w 37"/>
                  <a:gd name="T13" fmla="*/ 37 h 37"/>
                  <a:gd name="T14" fmla="*/ 27 w 37"/>
                  <a:gd name="T15" fmla="*/ 24 h 37"/>
                  <a:gd name="T16" fmla="*/ 36 w 37"/>
                  <a:gd name="T17" fmla="*/ 17 h 37"/>
                  <a:gd name="T18" fmla="*/ 36 w 37"/>
                  <a:gd name="T19" fmla="*/ 11 h 37"/>
                  <a:gd name="T20" fmla="*/ 36 w 37"/>
                  <a:gd name="T21" fmla="*/ 4 h 37"/>
                  <a:gd name="T22" fmla="*/ 32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2" y="0"/>
                    </a:moveTo>
                    <a:cubicBezTo>
                      <a:pt x="32" y="0"/>
                      <a:pt x="26" y="0"/>
                      <a:pt x="23" y="4"/>
                    </a:cubicBezTo>
                    <a:cubicBezTo>
                      <a:pt x="20" y="9"/>
                      <a:pt x="17" y="18"/>
                      <a:pt x="12" y="21"/>
                    </a:cubicBezTo>
                    <a:cubicBezTo>
                      <a:pt x="7" y="24"/>
                      <a:pt x="5" y="26"/>
                      <a:pt x="3" y="26"/>
                    </a:cubicBezTo>
                    <a:cubicBezTo>
                      <a:pt x="2" y="26"/>
                      <a:pt x="0" y="28"/>
                      <a:pt x="0" y="31"/>
                    </a:cubicBezTo>
                    <a:cubicBezTo>
                      <a:pt x="1" y="34"/>
                      <a:pt x="3" y="34"/>
                      <a:pt x="7" y="35"/>
                    </a:cubicBezTo>
                    <a:cubicBezTo>
                      <a:pt x="10" y="37"/>
                      <a:pt x="15" y="37"/>
                      <a:pt x="15" y="37"/>
                    </a:cubicBezTo>
                    <a:cubicBezTo>
                      <a:pt x="15" y="37"/>
                      <a:pt x="25" y="25"/>
                      <a:pt x="27" y="24"/>
                    </a:cubicBezTo>
                    <a:cubicBezTo>
                      <a:pt x="28" y="23"/>
                      <a:pt x="36" y="17"/>
                      <a:pt x="36" y="17"/>
                    </a:cubicBezTo>
                    <a:cubicBezTo>
                      <a:pt x="36" y="17"/>
                      <a:pt x="35" y="15"/>
                      <a:pt x="36" y="11"/>
                    </a:cubicBezTo>
                    <a:cubicBezTo>
                      <a:pt x="37" y="7"/>
                      <a:pt x="37" y="5"/>
                      <a:pt x="36" y="4"/>
                    </a:cubicBezTo>
                    <a:cubicBezTo>
                      <a:pt x="34" y="3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4" name="Freeform 128"/>
              <p:cNvSpPr>
                <a:spLocks/>
              </p:cNvSpPr>
              <p:nvPr/>
            </p:nvSpPr>
            <p:spPr bwMode="auto">
              <a:xfrm>
                <a:off x="1433951" y="5266838"/>
                <a:ext cx="61913" cy="61913"/>
              </a:xfrm>
              <a:custGeom>
                <a:avLst/>
                <a:gdLst>
                  <a:gd name="T0" fmla="*/ 33 w 39"/>
                  <a:gd name="T1" fmla="*/ 0 h 39"/>
                  <a:gd name="T2" fmla="*/ 29 w 39"/>
                  <a:gd name="T3" fmla="*/ 1 h 39"/>
                  <a:gd name="T4" fmla="*/ 19 w 39"/>
                  <a:gd name="T5" fmla="*/ 14 h 39"/>
                  <a:gd name="T6" fmla="*/ 7 w 39"/>
                  <a:gd name="T7" fmla="*/ 25 h 39"/>
                  <a:gd name="T8" fmla="*/ 4 w 39"/>
                  <a:gd name="T9" fmla="*/ 26 h 39"/>
                  <a:gd name="T10" fmla="*/ 0 w 39"/>
                  <a:gd name="T11" fmla="*/ 31 h 39"/>
                  <a:gd name="T12" fmla="*/ 0 w 39"/>
                  <a:gd name="T13" fmla="*/ 32 h 39"/>
                  <a:gd name="T14" fmla="*/ 8 w 39"/>
                  <a:gd name="T15" fmla="*/ 37 h 39"/>
                  <a:gd name="T16" fmla="*/ 17 w 39"/>
                  <a:gd name="T17" fmla="*/ 39 h 39"/>
                  <a:gd name="T18" fmla="*/ 22 w 39"/>
                  <a:gd name="T19" fmla="*/ 33 h 39"/>
                  <a:gd name="T20" fmla="*/ 27 w 39"/>
                  <a:gd name="T21" fmla="*/ 27 h 39"/>
                  <a:gd name="T22" fmla="*/ 33 w 39"/>
                  <a:gd name="T23" fmla="*/ 22 h 39"/>
                  <a:gd name="T24" fmla="*/ 38 w 39"/>
                  <a:gd name="T25" fmla="*/ 18 h 39"/>
                  <a:gd name="T26" fmla="*/ 37 w 39"/>
                  <a:gd name="T27" fmla="*/ 17 h 39"/>
                  <a:gd name="T28" fmla="*/ 38 w 39"/>
                  <a:gd name="T29" fmla="*/ 12 h 39"/>
                  <a:gd name="T30" fmla="*/ 37 w 39"/>
                  <a:gd name="T31" fmla="*/ 4 h 39"/>
                  <a:gd name="T32" fmla="*/ 34 w 39"/>
                  <a:gd name="T33" fmla="*/ 1 h 39"/>
                  <a:gd name="T34" fmla="*/ 34 w 39"/>
                  <a:gd name="T35" fmla="*/ 0 h 39"/>
                  <a:gd name="T36" fmla="*/ 33 w 39"/>
                  <a:gd name="T37" fmla="*/ 1 h 39"/>
                  <a:gd name="T38" fmla="*/ 34 w 39"/>
                  <a:gd name="T39" fmla="*/ 3 h 39"/>
                  <a:gd name="T40" fmla="*/ 37 w 39"/>
                  <a:gd name="T41" fmla="*/ 7 h 39"/>
                  <a:gd name="T42" fmla="*/ 35 w 39"/>
                  <a:gd name="T43" fmla="*/ 16 h 39"/>
                  <a:gd name="T44" fmla="*/ 37 w 39"/>
                  <a:gd name="T45" fmla="*/ 18 h 39"/>
                  <a:gd name="T46" fmla="*/ 32 w 39"/>
                  <a:gd name="T47" fmla="*/ 20 h 39"/>
                  <a:gd name="T48" fmla="*/ 26 w 39"/>
                  <a:gd name="T49" fmla="*/ 25 h 39"/>
                  <a:gd name="T50" fmla="*/ 16 w 39"/>
                  <a:gd name="T51" fmla="*/ 38 h 39"/>
                  <a:gd name="T52" fmla="*/ 14 w 39"/>
                  <a:gd name="T53" fmla="*/ 37 h 39"/>
                  <a:gd name="T54" fmla="*/ 4 w 39"/>
                  <a:gd name="T55" fmla="*/ 34 h 39"/>
                  <a:gd name="T56" fmla="*/ 2 w 39"/>
                  <a:gd name="T57" fmla="*/ 32 h 39"/>
                  <a:gd name="T58" fmla="*/ 2 w 39"/>
                  <a:gd name="T59" fmla="*/ 31 h 39"/>
                  <a:gd name="T60" fmla="*/ 6 w 39"/>
                  <a:gd name="T61" fmla="*/ 28 h 39"/>
                  <a:gd name="T62" fmla="*/ 20 w 39"/>
                  <a:gd name="T63" fmla="*/ 15 h 39"/>
                  <a:gd name="T64" fmla="*/ 29 w 39"/>
                  <a:gd name="T65" fmla="*/ 2 h 39"/>
                  <a:gd name="T66" fmla="*/ 33 w 39"/>
                  <a:gd name="T67" fmla="*/ 2 h 39"/>
                  <a:gd name="T68" fmla="*/ 32 w 39"/>
                  <a:gd name="T6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39">
                    <a:moveTo>
                      <a:pt x="33" y="1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29" y="1"/>
                    </a:cubicBezTo>
                    <a:cubicBezTo>
                      <a:pt x="27" y="1"/>
                      <a:pt x="24" y="2"/>
                      <a:pt x="23" y="5"/>
                    </a:cubicBezTo>
                    <a:cubicBezTo>
                      <a:pt x="22" y="7"/>
                      <a:pt x="20" y="11"/>
                      <a:pt x="19" y="14"/>
                    </a:cubicBezTo>
                    <a:cubicBezTo>
                      <a:pt x="17" y="17"/>
                      <a:pt x="15" y="20"/>
                      <a:pt x="13" y="21"/>
                    </a:cubicBezTo>
                    <a:cubicBezTo>
                      <a:pt x="10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1" y="28"/>
                      <a:pt x="0" y="30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4"/>
                      <a:pt x="2" y="35"/>
                      <a:pt x="3" y="35"/>
                    </a:cubicBezTo>
                    <a:cubicBezTo>
                      <a:pt x="4" y="36"/>
                      <a:pt x="6" y="37"/>
                      <a:pt x="8" y="37"/>
                    </a:cubicBezTo>
                    <a:cubicBezTo>
                      <a:pt x="11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20" y="36"/>
                      <a:pt x="22" y="33"/>
                    </a:cubicBezTo>
                    <a:cubicBezTo>
                      <a:pt x="23" y="31"/>
                      <a:pt x="25" y="30"/>
                      <a:pt x="26" y="28"/>
                    </a:cubicBezTo>
                    <a:cubicBezTo>
                      <a:pt x="26" y="28"/>
                      <a:pt x="27" y="27"/>
                      <a:pt x="27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1" y="24"/>
                      <a:pt x="33" y="22"/>
                    </a:cubicBezTo>
                    <a:cubicBezTo>
                      <a:pt x="35" y="20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5"/>
                      <a:pt x="37" y="14"/>
                      <a:pt x="38" y="12"/>
                    </a:cubicBezTo>
                    <a:cubicBezTo>
                      <a:pt x="38" y="10"/>
                      <a:pt x="39" y="8"/>
                      <a:pt x="39" y="7"/>
                    </a:cubicBezTo>
                    <a:cubicBezTo>
                      <a:pt x="39" y="6"/>
                      <a:pt x="38" y="4"/>
                      <a:pt x="37" y="4"/>
                    </a:cubicBezTo>
                    <a:cubicBezTo>
                      <a:pt x="37" y="4"/>
                      <a:pt x="36" y="3"/>
                      <a:pt x="35" y="2"/>
                    </a:cubicBezTo>
                    <a:cubicBezTo>
                      <a:pt x="35" y="1"/>
                      <a:pt x="35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3" y="2"/>
                      <a:pt x="34" y="3"/>
                    </a:cubicBezTo>
                    <a:cubicBezTo>
                      <a:pt x="34" y="4"/>
                      <a:pt x="35" y="5"/>
                      <a:pt x="36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7" y="8"/>
                      <a:pt x="36" y="9"/>
                      <a:pt x="36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4" y="19"/>
                      <a:pt x="32" y="20"/>
                    </a:cubicBezTo>
                    <a:cubicBezTo>
                      <a:pt x="30" y="22"/>
                      <a:pt x="27" y="24"/>
                      <a:pt x="27" y="25"/>
                    </a:cubicBezTo>
                    <a:cubicBezTo>
                      <a:pt x="27" y="25"/>
                      <a:pt x="26" y="25"/>
                      <a:pt x="26" y="25"/>
                    </a:cubicBezTo>
                    <a:cubicBezTo>
                      <a:pt x="23" y="2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4" y="37"/>
                    </a:cubicBezTo>
                    <a:cubicBezTo>
                      <a:pt x="12" y="36"/>
                      <a:pt x="10" y="36"/>
                      <a:pt x="8" y="35"/>
                    </a:cubicBezTo>
                    <a:cubicBezTo>
                      <a:pt x="6" y="35"/>
                      <a:pt x="5" y="34"/>
                      <a:pt x="4" y="34"/>
                    </a:cubicBezTo>
                    <a:cubicBezTo>
                      <a:pt x="3" y="33"/>
                      <a:pt x="3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9"/>
                      <a:pt x="4" y="28"/>
                      <a:pt x="4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8" y="27"/>
                      <a:pt x="9" y="25"/>
                      <a:pt x="13" y="23"/>
                    </a:cubicBezTo>
                    <a:cubicBezTo>
                      <a:pt x="17" y="21"/>
                      <a:pt x="19" y="18"/>
                      <a:pt x="20" y="15"/>
                    </a:cubicBezTo>
                    <a:cubicBezTo>
                      <a:pt x="22" y="12"/>
                      <a:pt x="24" y="8"/>
                      <a:pt x="25" y="6"/>
                    </a:cubicBezTo>
                    <a:cubicBezTo>
                      <a:pt x="26" y="4"/>
                      <a:pt x="27" y="3"/>
                      <a:pt x="29" y="2"/>
                    </a:cubicBezTo>
                    <a:cubicBezTo>
                      <a:pt x="31" y="2"/>
                      <a:pt x="32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5" name="Freeform 129"/>
              <p:cNvSpPr>
                <a:spLocks/>
              </p:cNvSpPr>
              <p:nvPr/>
            </p:nvSpPr>
            <p:spPr bwMode="auto">
              <a:xfrm>
                <a:off x="1443476" y="5285888"/>
                <a:ext cx="63500" cy="68263"/>
              </a:xfrm>
              <a:custGeom>
                <a:avLst/>
                <a:gdLst>
                  <a:gd name="T0" fmla="*/ 31 w 40"/>
                  <a:gd name="T1" fmla="*/ 0 h 43"/>
                  <a:gd name="T2" fmla="*/ 19 w 40"/>
                  <a:gd name="T3" fmla="*/ 6 h 43"/>
                  <a:gd name="T4" fmla="*/ 10 w 40"/>
                  <a:gd name="T5" fmla="*/ 23 h 43"/>
                  <a:gd name="T6" fmla="*/ 1 w 40"/>
                  <a:gd name="T7" fmla="*/ 35 h 43"/>
                  <a:gd name="T8" fmla="*/ 7 w 40"/>
                  <a:gd name="T9" fmla="*/ 42 h 43"/>
                  <a:gd name="T10" fmla="*/ 21 w 40"/>
                  <a:gd name="T11" fmla="*/ 36 h 43"/>
                  <a:gd name="T12" fmla="*/ 36 w 40"/>
                  <a:gd name="T13" fmla="*/ 20 h 43"/>
                  <a:gd name="T14" fmla="*/ 40 w 40"/>
                  <a:gd name="T15" fmla="*/ 12 h 43"/>
                  <a:gd name="T16" fmla="*/ 31 w 4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1" y="0"/>
                    </a:moveTo>
                    <a:cubicBezTo>
                      <a:pt x="31" y="0"/>
                      <a:pt x="20" y="1"/>
                      <a:pt x="19" y="6"/>
                    </a:cubicBezTo>
                    <a:cubicBezTo>
                      <a:pt x="18" y="11"/>
                      <a:pt x="14" y="19"/>
                      <a:pt x="10" y="23"/>
                    </a:cubicBezTo>
                    <a:cubicBezTo>
                      <a:pt x="5" y="27"/>
                      <a:pt x="0" y="32"/>
                      <a:pt x="1" y="35"/>
                    </a:cubicBezTo>
                    <a:cubicBezTo>
                      <a:pt x="2" y="37"/>
                      <a:pt x="5" y="41"/>
                      <a:pt x="7" y="42"/>
                    </a:cubicBezTo>
                    <a:cubicBezTo>
                      <a:pt x="9" y="43"/>
                      <a:pt x="14" y="42"/>
                      <a:pt x="21" y="36"/>
                    </a:cubicBezTo>
                    <a:cubicBezTo>
                      <a:pt x="28" y="29"/>
                      <a:pt x="32" y="23"/>
                      <a:pt x="36" y="20"/>
                    </a:cubicBezTo>
                    <a:cubicBezTo>
                      <a:pt x="40" y="18"/>
                      <a:pt x="40" y="12"/>
                      <a:pt x="40" y="12"/>
                    </a:cubicBezTo>
                    <a:cubicBezTo>
                      <a:pt x="40" y="12"/>
                      <a:pt x="30" y="3"/>
                      <a:pt x="3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6" name="Freeform 130"/>
              <p:cNvSpPr>
                <a:spLocks/>
              </p:cNvSpPr>
              <p:nvPr/>
            </p:nvSpPr>
            <p:spPr bwMode="auto">
              <a:xfrm>
                <a:off x="1441888" y="5282713"/>
                <a:ext cx="65088" cy="71438"/>
              </a:xfrm>
              <a:custGeom>
                <a:avLst/>
                <a:gdLst>
                  <a:gd name="T0" fmla="*/ 31 w 41"/>
                  <a:gd name="T1" fmla="*/ 2 h 45"/>
                  <a:gd name="T2" fmla="*/ 31 w 41"/>
                  <a:gd name="T3" fmla="*/ 1 h 45"/>
                  <a:gd name="T4" fmla="*/ 25 w 41"/>
                  <a:gd name="T5" fmla="*/ 2 h 45"/>
                  <a:gd name="T6" fmla="*/ 21 w 41"/>
                  <a:gd name="T7" fmla="*/ 4 h 45"/>
                  <a:gd name="T8" fmla="*/ 18 w 41"/>
                  <a:gd name="T9" fmla="*/ 8 h 45"/>
                  <a:gd name="T10" fmla="*/ 9 w 41"/>
                  <a:gd name="T11" fmla="*/ 24 h 45"/>
                  <a:gd name="T12" fmla="*/ 3 w 41"/>
                  <a:gd name="T13" fmla="*/ 30 h 45"/>
                  <a:gd name="T14" fmla="*/ 0 w 41"/>
                  <a:gd name="T15" fmla="*/ 36 h 45"/>
                  <a:gd name="T16" fmla="*/ 1 w 41"/>
                  <a:gd name="T17" fmla="*/ 37 h 45"/>
                  <a:gd name="T18" fmla="*/ 1 w 41"/>
                  <a:gd name="T19" fmla="*/ 37 h 45"/>
                  <a:gd name="T20" fmla="*/ 3 w 41"/>
                  <a:gd name="T21" fmla="*/ 41 h 45"/>
                  <a:gd name="T22" fmla="*/ 7 w 41"/>
                  <a:gd name="T23" fmla="*/ 44 h 45"/>
                  <a:gd name="T24" fmla="*/ 9 w 41"/>
                  <a:gd name="T25" fmla="*/ 45 h 45"/>
                  <a:gd name="T26" fmla="*/ 22 w 41"/>
                  <a:gd name="T27" fmla="*/ 38 h 45"/>
                  <a:gd name="T28" fmla="*/ 37 w 41"/>
                  <a:gd name="T29" fmla="*/ 23 h 45"/>
                  <a:gd name="T30" fmla="*/ 41 w 41"/>
                  <a:gd name="T31" fmla="*/ 14 h 45"/>
                  <a:gd name="T32" fmla="*/ 41 w 41"/>
                  <a:gd name="T33" fmla="*/ 14 h 45"/>
                  <a:gd name="T34" fmla="*/ 41 w 41"/>
                  <a:gd name="T35" fmla="*/ 14 h 45"/>
                  <a:gd name="T36" fmla="*/ 40 w 41"/>
                  <a:gd name="T37" fmla="*/ 13 h 45"/>
                  <a:gd name="T38" fmla="*/ 39 w 41"/>
                  <a:gd name="T39" fmla="*/ 12 h 45"/>
                  <a:gd name="T40" fmla="*/ 35 w 41"/>
                  <a:gd name="T41" fmla="*/ 7 h 45"/>
                  <a:gd name="T42" fmla="*/ 33 w 41"/>
                  <a:gd name="T43" fmla="*/ 4 h 45"/>
                  <a:gd name="T44" fmla="*/ 32 w 41"/>
                  <a:gd name="T45" fmla="*/ 2 h 45"/>
                  <a:gd name="T46" fmla="*/ 32 w 41"/>
                  <a:gd name="T47" fmla="*/ 2 h 45"/>
                  <a:gd name="T48" fmla="*/ 32 w 41"/>
                  <a:gd name="T49" fmla="*/ 0 h 45"/>
                  <a:gd name="T50" fmla="*/ 31 w 41"/>
                  <a:gd name="T51" fmla="*/ 1 h 45"/>
                  <a:gd name="T52" fmla="*/ 31 w 41"/>
                  <a:gd name="T53" fmla="*/ 2 h 45"/>
                  <a:gd name="T54" fmla="*/ 30 w 41"/>
                  <a:gd name="T55" fmla="*/ 1 h 45"/>
                  <a:gd name="T56" fmla="*/ 30 w 41"/>
                  <a:gd name="T57" fmla="*/ 2 h 45"/>
                  <a:gd name="T58" fmla="*/ 32 w 41"/>
                  <a:gd name="T59" fmla="*/ 6 h 45"/>
                  <a:gd name="T60" fmla="*/ 39 w 41"/>
                  <a:gd name="T61" fmla="*/ 15 h 45"/>
                  <a:gd name="T62" fmla="*/ 40 w 41"/>
                  <a:gd name="T63" fmla="*/ 14 h 45"/>
                  <a:gd name="T64" fmla="*/ 39 w 41"/>
                  <a:gd name="T65" fmla="*/ 14 h 45"/>
                  <a:gd name="T66" fmla="*/ 39 w 41"/>
                  <a:gd name="T67" fmla="*/ 14 h 45"/>
                  <a:gd name="T68" fmla="*/ 36 w 41"/>
                  <a:gd name="T69" fmla="*/ 21 h 45"/>
                  <a:gd name="T70" fmla="*/ 20 w 41"/>
                  <a:gd name="T71" fmla="*/ 37 h 45"/>
                  <a:gd name="T72" fmla="*/ 9 w 41"/>
                  <a:gd name="T73" fmla="*/ 43 h 45"/>
                  <a:gd name="T74" fmla="*/ 8 w 41"/>
                  <a:gd name="T75" fmla="*/ 42 h 45"/>
                  <a:gd name="T76" fmla="*/ 5 w 41"/>
                  <a:gd name="T77" fmla="*/ 40 h 45"/>
                  <a:gd name="T78" fmla="*/ 2 w 41"/>
                  <a:gd name="T79" fmla="*/ 36 h 45"/>
                  <a:gd name="T80" fmla="*/ 2 w 41"/>
                  <a:gd name="T81" fmla="*/ 36 h 45"/>
                  <a:gd name="T82" fmla="*/ 2 w 41"/>
                  <a:gd name="T83" fmla="*/ 36 h 45"/>
                  <a:gd name="T84" fmla="*/ 5 w 41"/>
                  <a:gd name="T85" fmla="*/ 31 h 45"/>
                  <a:gd name="T86" fmla="*/ 11 w 41"/>
                  <a:gd name="T87" fmla="*/ 25 h 45"/>
                  <a:gd name="T88" fmla="*/ 20 w 41"/>
                  <a:gd name="T89" fmla="*/ 8 h 45"/>
                  <a:gd name="T90" fmla="*/ 22 w 41"/>
                  <a:gd name="T91" fmla="*/ 6 h 45"/>
                  <a:gd name="T92" fmla="*/ 28 w 41"/>
                  <a:gd name="T93" fmla="*/ 3 h 45"/>
                  <a:gd name="T94" fmla="*/ 30 w 41"/>
                  <a:gd name="T95" fmla="*/ 3 h 45"/>
                  <a:gd name="T96" fmla="*/ 31 w 41"/>
                  <a:gd name="T97" fmla="*/ 3 h 45"/>
                  <a:gd name="T98" fmla="*/ 31 w 41"/>
                  <a:gd name="T99" fmla="*/ 2 h 45"/>
                  <a:gd name="T100" fmla="*/ 30 w 41"/>
                  <a:gd name="T101" fmla="*/ 1 h 45"/>
                  <a:gd name="T102" fmla="*/ 31 w 41"/>
                  <a:gd name="T10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45">
                    <a:moveTo>
                      <a:pt x="31" y="2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8" y="1"/>
                      <a:pt x="25" y="2"/>
                    </a:cubicBezTo>
                    <a:cubicBezTo>
                      <a:pt x="24" y="2"/>
                      <a:pt x="22" y="3"/>
                      <a:pt x="21" y="4"/>
                    </a:cubicBezTo>
                    <a:cubicBezTo>
                      <a:pt x="20" y="5"/>
                      <a:pt x="19" y="6"/>
                      <a:pt x="18" y="8"/>
                    </a:cubicBezTo>
                    <a:cubicBezTo>
                      <a:pt x="17" y="13"/>
                      <a:pt x="13" y="21"/>
                      <a:pt x="9" y="24"/>
                    </a:cubicBezTo>
                    <a:cubicBezTo>
                      <a:pt x="7" y="26"/>
                      <a:pt x="5" y="28"/>
                      <a:pt x="3" y="30"/>
                    </a:cubicBezTo>
                    <a:cubicBezTo>
                      <a:pt x="2" y="32"/>
                      <a:pt x="0" y="34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2" y="40"/>
                      <a:pt x="3" y="41"/>
                    </a:cubicBezTo>
                    <a:cubicBezTo>
                      <a:pt x="5" y="42"/>
                      <a:pt x="6" y="44"/>
                      <a:pt x="7" y="44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12" y="45"/>
                      <a:pt x="17" y="43"/>
                      <a:pt x="22" y="38"/>
                    </a:cubicBezTo>
                    <a:cubicBezTo>
                      <a:pt x="29" y="31"/>
                      <a:pt x="33" y="25"/>
                      <a:pt x="37" y="23"/>
                    </a:cubicBezTo>
                    <a:cubicBezTo>
                      <a:pt x="41" y="20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2"/>
                    </a:cubicBezTo>
                    <a:cubicBezTo>
                      <a:pt x="38" y="11"/>
                      <a:pt x="36" y="9"/>
                      <a:pt x="35" y="7"/>
                    </a:cubicBezTo>
                    <a:cubicBezTo>
                      <a:pt x="34" y="6"/>
                      <a:pt x="33" y="5"/>
                      <a:pt x="33" y="4"/>
                    </a:cubicBezTo>
                    <a:cubicBezTo>
                      <a:pt x="32" y="3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1" y="5"/>
                      <a:pt x="32" y="6"/>
                    </a:cubicBezTo>
                    <a:cubicBezTo>
                      <a:pt x="34" y="10"/>
                      <a:pt x="39" y="15"/>
                      <a:pt x="39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5"/>
                      <a:pt x="39" y="19"/>
                      <a:pt x="36" y="21"/>
                    </a:cubicBezTo>
                    <a:cubicBezTo>
                      <a:pt x="32" y="24"/>
                      <a:pt x="27" y="30"/>
                      <a:pt x="20" y="37"/>
                    </a:cubicBezTo>
                    <a:cubicBezTo>
                      <a:pt x="15" y="41"/>
                      <a:pt x="11" y="43"/>
                      <a:pt x="9" y="43"/>
                    </a:cubicBezTo>
                    <a:cubicBezTo>
                      <a:pt x="9" y="43"/>
                      <a:pt x="8" y="43"/>
                      <a:pt x="8" y="42"/>
                    </a:cubicBezTo>
                    <a:cubicBezTo>
                      <a:pt x="7" y="42"/>
                      <a:pt x="6" y="41"/>
                      <a:pt x="5" y="40"/>
                    </a:cubicBezTo>
                    <a:cubicBezTo>
                      <a:pt x="4" y="38"/>
                      <a:pt x="3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5"/>
                      <a:pt x="3" y="33"/>
                      <a:pt x="5" y="31"/>
                    </a:cubicBezTo>
                    <a:cubicBezTo>
                      <a:pt x="7" y="29"/>
                      <a:pt x="9" y="27"/>
                      <a:pt x="11" y="25"/>
                    </a:cubicBezTo>
                    <a:cubicBezTo>
                      <a:pt x="15" y="22"/>
                      <a:pt x="19" y="14"/>
                      <a:pt x="20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4" y="4"/>
                      <a:pt x="26" y="4"/>
                      <a:pt x="28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7" name="Freeform 131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29 w 52"/>
                  <a:gd name="T3" fmla="*/ 5 h 44"/>
                  <a:gd name="T4" fmla="*/ 18 w 52"/>
                  <a:gd name="T5" fmla="*/ 20 h 44"/>
                  <a:gd name="T6" fmla="*/ 7 w 52"/>
                  <a:gd name="T7" fmla="*/ 29 h 44"/>
                  <a:gd name="T8" fmla="*/ 1 w 52"/>
                  <a:gd name="T9" fmla="*/ 35 h 44"/>
                  <a:gd name="T10" fmla="*/ 7 w 52"/>
                  <a:gd name="T11" fmla="*/ 43 h 44"/>
                  <a:gd name="T12" fmla="*/ 34 w 52"/>
                  <a:gd name="T13" fmla="*/ 30 h 44"/>
                  <a:gd name="T14" fmla="*/ 50 w 52"/>
                  <a:gd name="T15" fmla="*/ 20 h 44"/>
                  <a:gd name="T16" fmla="*/ 50 w 52"/>
                  <a:gd name="T17" fmla="*/ 13 h 44"/>
                  <a:gd name="T18" fmla="*/ 38 w 52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8" y="2"/>
                      <a:pt x="32" y="0"/>
                      <a:pt x="29" y="5"/>
                    </a:cubicBezTo>
                    <a:cubicBezTo>
                      <a:pt x="26" y="9"/>
                      <a:pt x="21" y="17"/>
                      <a:pt x="18" y="20"/>
                    </a:cubicBezTo>
                    <a:cubicBezTo>
                      <a:pt x="14" y="24"/>
                      <a:pt x="10" y="28"/>
                      <a:pt x="7" y="29"/>
                    </a:cubicBezTo>
                    <a:cubicBezTo>
                      <a:pt x="5" y="30"/>
                      <a:pt x="0" y="32"/>
                      <a:pt x="1" y="35"/>
                    </a:cubicBezTo>
                    <a:cubicBezTo>
                      <a:pt x="1" y="38"/>
                      <a:pt x="5" y="42"/>
                      <a:pt x="7" y="43"/>
                    </a:cubicBezTo>
                    <a:cubicBezTo>
                      <a:pt x="9" y="44"/>
                      <a:pt x="28" y="34"/>
                      <a:pt x="34" y="30"/>
                    </a:cubicBezTo>
                    <a:cubicBezTo>
                      <a:pt x="40" y="26"/>
                      <a:pt x="47" y="22"/>
                      <a:pt x="50" y="20"/>
                    </a:cubicBezTo>
                    <a:cubicBezTo>
                      <a:pt x="52" y="17"/>
                      <a:pt x="50" y="13"/>
                      <a:pt x="50" y="13"/>
                    </a:cubicBez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8" name="Freeform 132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39 w 52"/>
                  <a:gd name="T3" fmla="*/ 1 h 44"/>
                  <a:gd name="T4" fmla="*/ 36 w 52"/>
                  <a:gd name="T5" fmla="*/ 0 h 44"/>
                  <a:gd name="T6" fmla="*/ 28 w 52"/>
                  <a:gd name="T7" fmla="*/ 4 h 44"/>
                  <a:gd name="T8" fmla="*/ 17 w 52"/>
                  <a:gd name="T9" fmla="*/ 20 h 44"/>
                  <a:gd name="T10" fmla="*/ 11 w 52"/>
                  <a:gd name="T11" fmla="*/ 25 h 44"/>
                  <a:gd name="T12" fmla="*/ 7 w 52"/>
                  <a:gd name="T13" fmla="*/ 28 h 44"/>
                  <a:gd name="T14" fmla="*/ 3 w 52"/>
                  <a:gd name="T15" fmla="*/ 30 h 44"/>
                  <a:gd name="T16" fmla="*/ 0 w 52"/>
                  <a:gd name="T17" fmla="*/ 34 h 44"/>
                  <a:gd name="T18" fmla="*/ 0 w 52"/>
                  <a:gd name="T19" fmla="*/ 35 h 44"/>
                  <a:gd name="T20" fmla="*/ 0 w 52"/>
                  <a:gd name="T21" fmla="*/ 35 h 44"/>
                  <a:gd name="T22" fmla="*/ 3 w 52"/>
                  <a:gd name="T23" fmla="*/ 40 h 44"/>
                  <a:gd name="T24" fmla="*/ 6 w 52"/>
                  <a:gd name="T25" fmla="*/ 44 h 44"/>
                  <a:gd name="T26" fmla="*/ 7 w 52"/>
                  <a:gd name="T27" fmla="*/ 44 h 44"/>
                  <a:gd name="T28" fmla="*/ 13 w 52"/>
                  <a:gd name="T29" fmla="*/ 42 h 44"/>
                  <a:gd name="T30" fmla="*/ 35 w 52"/>
                  <a:gd name="T31" fmla="*/ 31 h 44"/>
                  <a:gd name="T32" fmla="*/ 44 w 52"/>
                  <a:gd name="T33" fmla="*/ 25 h 44"/>
                  <a:gd name="T34" fmla="*/ 50 w 52"/>
                  <a:gd name="T35" fmla="*/ 20 h 44"/>
                  <a:gd name="T36" fmla="*/ 52 w 52"/>
                  <a:gd name="T37" fmla="*/ 17 h 44"/>
                  <a:gd name="T38" fmla="*/ 51 w 52"/>
                  <a:gd name="T39" fmla="*/ 13 h 44"/>
                  <a:gd name="T40" fmla="*/ 51 w 52"/>
                  <a:gd name="T41" fmla="*/ 12 h 44"/>
                  <a:gd name="T42" fmla="*/ 39 w 52"/>
                  <a:gd name="T43" fmla="*/ 1 h 44"/>
                  <a:gd name="T44" fmla="*/ 39 w 52"/>
                  <a:gd name="T45" fmla="*/ 1 h 44"/>
                  <a:gd name="T46" fmla="*/ 38 w 52"/>
                  <a:gd name="T47" fmla="*/ 2 h 44"/>
                  <a:gd name="T48" fmla="*/ 38 w 52"/>
                  <a:gd name="T49" fmla="*/ 2 h 44"/>
                  <a:gd name="T50" fmla="*/ 49 w 52"/>
                  <a:gd name="T51" fmla="*/ 14 h 44"/>
                  <a:gd name="T52" fmla="*/ 50 w 52"/>
                  <a:gd name="T53" fmla="*/ 13 h 44"/>
                  <a:gd name="T54" fmla="*/ 49 w 52"/>
                  <a:gd name="T55" fmla="*/ 13 h 44"/>
                  <a:gd name="T56" fmla="*/ 49 w 52"/>
                  <a:gd name="T57" fmla="*/ 14 h 44"/>
                  <a:gd name="T58" fmla="*/ 50 w 52"/>
                  <a:gd name="T59" fmla="*/ 17 h 44"/>
                  <a:gd name="T60" fmla="*/ 49 w 52"/>
                  <a:gd name="T61" fmla="*/ 19 h 44"/>
                  <a:gd name="T62" fmla="*/ 43 w 52"/>
                  <a:gd name="T63" fmla="*/ 23 h 44"/>
                  <a:gd name="T64" fmla="*/ 34 w 52"/>
                  <a:gd name="T65" fmla="*/ 30 h 44"/>
                  <a:gd name="T66" fmla="*/ 20 w 52"/>
                  <a:gd name="T67" fmla="*/ 37 h 44"/>
                  <a:gd name="T68" fmla="*/ 12 w 52"/>
                  <a:gd name="T69" fmla="*/ 41 h 44"/>
                  <a:gd name="T70" fmla="*/ 7 w 52"/>
                  <a:gd name="T71" fmla="*/ 42 h 44"/>
                  <a:gd name="T72" fmla="*/ 7 w 52"/>
                  <a:gd name="T73" fmla="*/ 42 h 44"/>
                  <a:gd name="T74" fmla="*/ 7 w 52"/>
                  <a:gd name="T75" fmla="*/ 42 h 44"/>
                  <a:gd name="T76" fmla="*/ 7 w 52"/>
                  <a:gd name="T77" fmla="*/ 42 h 44"/>
                  <a:gd name="T78" fmla="*/ 7 w 52"/>
                  <a:gd name="T79" fmla="*/ 42 h 44"/>
                  <a:gd name="T80" fmla="*/ 7 w 52"/>
                  <a:gd name="T81" fmla="*/ 42 h 44"/>
                  <a:gd name="T82" fmla="*/ 7 w 52"/>
                  <a:gd name="T83" fmla="*/ 42 h 44"/>
                  <a:gd name="T84" fmla="*/ 4 w 52"/>
                  <a:gd name="T85" fmla="*/ 39 h 44"/>
                  <a:gd name="T86" fmla="*/ 2 w 52"/>
                  <a:gd name="T87" fmla="*/ 35 h 44"/>
                  <a:gd name="T88" fmla="*/ 2 w 52"/>
                  <a:gd name="T89" fmla="*/ 35 h 44"/>
                  <a:gd name="T90" fmla="*/ 2 w 52"/>
                  <a:gd name="T91" fmla="*/ 35 h 44"/>
                  <a:gd name="T92" fmla="*/ 2 w 52"/>
                  <a:gd name="T93" fmla="*/ 34 h 44"/>
                  <a:gd name="T94" fmla="*/ 4 w 52"/>
                  <a:gd name="T95" fmla="*/ 32 h 44"/>
                  <a:gd name="T96" fmla="*/ 7 w 52"/>
                  <a:gd name="T97" fmla="*/ 30 h 44"/>
                  <a:gd name="T98" fmla="*/ 13 w 52"/>
                  <a:gd name="T99" fmla="*/ 27 h 44"/>
                  <a:gd name="T100" fmla="*/ 18 w 52"/>
                  <a:gd name="T101" fmla="*/ 21 h 44"/>
                  <a:gd name="T102" fmla="*/ 30 w 52"/>
                  <a:gd name="T103" fmla="*/ 5 h 44"/>
                  <a:gd name="T104" fmla="*/ 36 w 52"/>
                  <a:gd name="T105" fmla="*/ 2 h 44"/>
                  <a:gd name="T106" fmla="*/ 38 w 52"/>
                  <a:gd name="T107" fmla="*/ 3 h 44"/>
                  <a:gd name="T108" fmla="*/ 38 w 52"/>
                  <a:gd name="T109" fmla="*/ 3 h 44"/>
                  <a:gd name="T110" fmla="*/ 38 w 52"/>
                  <a:gd name="T111" fmla="*/ 3 h 44"/>
                  <a:gd name="T112" fmla="*/ 38 w 52"/>
                  <a:gd name="T113" fmla="*/ 2 h 44"/>
                  <a:gd name="T114" fmla="*/ 38 w 52"/>
                  <a:gd name="T1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7" y="0"/>
                      <a:pt x="36" y="0"/>
                    </a:cubicBezTo>
                    <a:cubicBezTo>
                      <a:pt x="33" y="0"/>
                      <a:pt x="30" y="1"/>
                      <a:pt x="28" y="4"/>
                    </a:cubicBezTo>
                    <a:cubicBezTo>
                      <a:pt x="25" y="9"/>
                      <a:pt x="20" y="16"/>
                      <a:pt x="17" y="20"/>
                    </a:cubicBezTo>
                    <a:cubicBezTo>
                      <a:pt x="15" y="21"/>
                      <a:pt x="13" y="23"/>
                      <a:pt x="11" y="25"/>
                    </a:cubicBezTo>
                    <a:cubicBezTo>
                      <a:pt x="10" y="27"/>
                      <a:pt x="8" y="28"/>
                      <a:pt x="7" y="28"/>
                    </a:cubicBezTo>
                    <a:cubicBezTo>
                      <a:pt x="6" y="28"/>
                      <a:pt x="4" y="29"/>
                      <a:pt x="3" y="30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9"/>
                      <a:pt x="3" y="40"/>
                    </a:cubicBezTo>
                    <a:cubicBezTo>
                      <a:pt x="4" y="42"/>
                      <a:pt x="5" y="43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9" y="44"/>
                      <a:pt x="11" y="43"/>
                      <a:pt x="13" y="42"/>
                    </a:cubicBezTo>
                    <a:cubicBezTo>
                      <a:pt x="20" y="40"/>
                      <a:pt x="31" y="34"/>
                      <a:pt x="35" y="31"/>
                    </a:cubicBezTo>
                    <a:cubicBezTo>
                      <a:pt x="38" y="29"/>
                      <a:pt x="41" y="27"/>
                      <a:pt x="44" y="25"/>
                    </a:cubicBezTo>
                    <a:cubicBezTo>
                      <a:pt x="47" y="23"/>
                      <a:pt x="49" y="22"/>
                      <a:pt x="50" y="20"/>
                    </a:cubicBezTo>
                    <a:cubicBezTo>
                      <a:pt x="51" y="19"/>
                      <a:pt x="52" y="18"/>
                      <a:pt x="52" y="17"/>
                    </a:cubicBezTo>
                    <a:cubicBezTo>
                      <a:pt x="52" y="14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5"/>
                      <a:pt x="50" y="17"/>
                    </a:cubicBezTo>
                    <a:cubicBezTo>
                      <a:pt x="50" y="18"/>
                      <a:pt x="50" y="18"/>
                      <a:pt x="49" y="19"/>
                    </a:cubicBezTo>
                    <a:cubicBezTo>
                      <a:pt x="48" y="20"/>
                      <a:pt x="46" y="22"/>
                      <a:pt x="43" y="23"/>
                    </a:cubicBezTo>
                    <a:cubicBezTo>
                      <a:pt x="40" y="25"/>
                      <a:pt x="37" y="27"/>
                      <a:pt x="34" y="30"/>
                    </a:cubicBezTo>
                    <a:cubicBezTo>
                      <a:pt x="31" y="31"/>
                      <a:pt x="25" y="35"/>
                      <a:pt x="20" y="37"/>
                    </a:cubicBezTo>
                    <a:cubicBezTo>
                      <a:pt x="17" y="39"/>
                      <a:pt x="14" y="40"/>
                      <a:pt x="12" y="41"/>
                    </a:cubicBezTo>
                    <a:cubicBezTo>
                      <a:pt x="10" y="41"/>
                      <a:pt x="8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1"/>
                      <a:pt x="5" y="40"/>
                      <a:pt x="4" y="39"/>
                    </a:cubicBezTo>
                    <a:cubicBezTo>
                      <a:pt x="3" y="37"/>
                      <a:pt x="2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4" y="32"/>
                    </a:cubicBezTo>
                    <a:cubicBezTo>
                      <a:pt x="5" y="31"/>
                      <a:pt x="6" y="30"/>
                      <a:pt x="7" y="30"/>
                    </a:cubicBezTo>
                    <a:cubicBezTo>
                      <a:pt x="9" y="30"/>
                      <a:pt x="11" y="28"/>
                      <a:pt x="13" y="27"/>
                    </a:cubicBezTo>
                    <a:cubicBezTo>
                      <a:pt x="15" y="25"/>
                      <a:pt x="17" y="23"/>
                      <a:pt x="18" y="21"/>
                    </a:cubicBezTo>
                    <a:cubicBezTo>
                      <a:pt x="22" y="17"/>
                      <a:pt x="27" y="10"/>
                      <a:pt x="30" y="5"/>
                    </a:cubicBezTo>
                    <a:cubicBezTo>
                      <a:pt x="31" y="3"/>
                      <a:pt x="34" y="2"/>
                      <a:pt x="36" y="2"/>
                    </a:cubicBezTo>
                    <a:cubicBezTo>
                      <a:pt x="36" y="2"/>
                      <a:pt x="37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9" name="Freeform 133"/>
              <p:cNvSpPr>
                <a:spLocks/>
              </p:cNvSpPr>
              <p:nvPr/>
            </p:nvSpPr>
            <p:spPr bwMode="auto">
              <a:xfrm>
                <a:off x="1451413" y="5319226"/>
                <a:ext cx="109538" cy="77788"/>
              </a:xfrm>
              <a:custGeom>
                <a:avLst/>
                <a:gdLst>
                  <a:gd name="T0" fmla="*/ 50 w 69"/>
                  <a:gd name="T1" fmla="*/ 5 h 49"/>
                  <a:gd name="T2" fmla="*/ 41 w 69"/>
                  <a:gd name="T3" fmla="*/ 4 h 49"/>
                  <a:gd name="T4" fmla="*/ 21 w 69"/>
                  <a:gd name="T5" fmla="*/ 20 h 49"/>
                  <a:gd name="T6" fmla="*/ 9 w 69"/>
                  <a:gd name="T7" fmla="*/ 26 h 49"/>
                  <a:gd name="T8" fmla="*/ 0 w 69"/>
                  <a:gd name="T9" fmla="*/ 36 h 49"/>
                  <a:gd name="T10" fmla="*/ 6 w 69"/>
                  <a:gd name="T11" fmla="*/ 43 h 49"/>
                  <a:gd name="T12" fmla="*/ 26 w 69"/>
                  <a:gd name="T13" fmla="*/ 41 h 49"/>
                  <a:gd name="T14" fmla="*/ 35 w 69"/>
                  <a:gd name="T15" fmla="*/ 29 h 49"/>
                  <a:gd name="T16" fmla="*/ 51 w 69"/>
                  <a:gd name="T17" fmla="*/ 30 h 49"/>
                  <a:gd name="T18" fmla="*/ 67 w 69"/>
                  <a:gd name="T19" fmla="*/ 30 h 49"/>
                  <a:gd name="T20" fmla="*/ 64 w 69"/>
                  <a:gd name="T21" fmla="*/ 20 h 49"/>
                  <a:gd name="T22" fmla="*/ 5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50" y="5"/>
                    </a:moveTo>
                    <a:cubicBezTo>
                      <a:pt x="50" y="5"/>
                      <a:pt x="45" y="0"/>
                      <a:pt x="41" y="4"/>
                    </a:cubicBezTo>
                    <a:cubicBezTo>
                      <a:pt x="36" y="8"/>
                      <a:pt x="26" y="17"/>
                      <a:pt x="21" y="20"/>
                    </a:cubicBezTo>
                    <a:cubicBezTo>
                      <a:pt x="16" y="23"/>
                      <a:pt x="15" y="21"/>
                      <a:pt x="9" y="26"/>
                    </a:cubicBezTo>
                    <a:cubicBezTo>
                      <a:pt x="4" y="32"/>
                      <a:pt x="0" y="32"/>
                      <a:pt x="0" y="36"/>
                    </a:cubicBezTo>
                    <a:cubicBezTo>
                      <a:pt x="0" y="40"/>
                      <a:pt x="1" y="42"/>
                      <a:pt x="6" y="43"/>
                    </a:cubicBezTo>
                    <a:cubicBezTo>
                      <a:pt x="12" y="44"/>
                      <a:pt x="25" y="49"/>
                      <a:pt x="26" y="41"/>
                    </a:cubicBezTo>
                    <a:cubicBezTo>
                      <a:pt x="28" y="34"/>
                      <a:pt x="31" y="30"/>
                      <a:pt x="35" y="29"/>
                    </a:cubicBezTo>
                    <a:cubicBezTo>
                      <a:pt x="39" y="28"/>
                      <a:pt x="45" y="28"/>
                      <a:pt x="51" y="30"/>
                    </a:cubicBezTo>
                    <a:cubicBezTo>
                      <a:pt x="57" y="32"/>
                      <a:pt x="65" y="33"/>
                      <a:pt x="67" y="30"/>
                    </a:cubicBezTo>
                    <a:cubicBezTo>
                      <a:pt x="69" y="26"/>
                      <a:pt x="69" y="24"/>
                      <a:pt x="64" y="20"/>
                    </a:cubicBezTo>
                    <a:cubicBezTo>
                      <a:pt x="60" y="17"/>
                      <a:pt x="50" y="5"/>
                      <a:pt x="5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0" name="Freeform 134"/>
              <p:cNvSpPr>
                <a:spLocks/>
              </p:cNvSpPr>
              <p:nvPr/>
            </p:nvSpPr>
            <p:spPr bwMode="auto">
              <a:xfrm>
                <a:off x="1451413" y="5352563"/>
                <a:ext cx="109538" cy="44450"/>
              </a:xfrm>
              <a:custGeom>
                <a:avLst/>
                <a:gdLst>
                  <a:gd name="T0" fmla="*/ 65 w 69"/>
                  <a:gd name="T1" fmla="*/ 0 h 28"/>
                  <a:gd name="T2" fmla="*/ 64 w 69"/>
                  <a:gd name="T3" fmla="*/ 3 h 28"/>
                  <a:gd name="T4" fmla="*/ 47 w 69"/>
                  <a:gd name="T5" fmla="*/ 3 h 28"/>
                  <a:gd name="T6" fmla="*/ 32 w 69"/>
                  <a:gd name="T7" fmla="*/ 3 h 28"/>
                  <a:gd name="T8" fmla="*/ 23 w 69"/>
                  <a:gd name="T9" fmla="*/ 15 h 28"/>
                  <a:gd name="T10" fmla="*/ 3 w 69"/>
                  <a:gd name="T11" fmla="*/ 16 h 28"/>
                  <a:gd name="T12" fmla="*/ 0 w 69"/>
                  <a:gd name="T13" fmla="*/ 16 h 28"/>
                  <a:gd name="T14" fmla="*/ 6 w 69"/>
                  <a:gd name="T15" fmla="*/ 22 h 28"/>
                  <a:gd name="T16" fmla="*/ 26 w 69"/>
                  <a:gd name="T17" fmla="*/ 20 h 28"/>
                  <a:gd name="T18" fmla="*/ 35 w 69"/>
                  <a:gd name="T19" fmla="*/ 8 h 28"/>
                  <a:gd name="T20" fmla="*/ 51 w 69"/>
                  <a:gd name="T21" fmla="*/ 9 h 28"/>
                  <a:gd name="T22" fmla="*/ 67 w 69"/>
                  <a:gd name="T23" fmla="*/ 9 h 28"/>
                  <a:gd name="T24" fmla="*/ 6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65" y="0"/>
                    </a:moveTo>
                    <a:cubicBezTo>
                      <a:pt x="65" y="1"/>
                      <a:pt x="64" y="2"/>
                      <a:pt x="64" y="3"/>
                    </a:cubicBezTo>
                    <a:cubicBezTo>
                      <a:pt x="62" y="7"/>
                      <a:pt x="53" y="5"/>
                      <a:pt x="47" y="3"/>
                    </a:cubicBezTo>
                    <a:cubicBezTo>
                      <a:pt x="41" y="1"/>
                      <a:pt x="36" y="1"/>
                      <a:pt x="32" y="3"/>
                    </a:cubicBezTo>
                    <a:cubicBezTo>
                      <a:pt x="27" y="4"/>
                      <a:pt x="25" y="7"/>
                      <a:pt x="23" y="15"/>
                    </a:cubicBezTo>
                    <a:cubicBezTo>
                      <a:pt x="21" y="22"/>
                      <a:pt x="8" y="18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1" y="19"/>
                      <a:pt x="1" y="21"/>
                      <a:pt x="6" y="22"/>
                    </a:cubicBezTo>
                    <a:cubicBezTo>
                      <a:pt x="12" y="23"/>
                      <a:pt x="25" y="28"/>
                      <a:pt x="26" y="20"/>
                    </a:cubicBezTo>
                    <a:cubicBezTo>
                      <a:pt x="28" y="13"/>
                      <a:pt x="31" y="9"/>
                      <a:pt x="35" y="8"/>
                    </a:cubicBezTo>
                    <a:cubicBezTo>
                      <a:pt x="39" y="7"/>
                      <a:pt x="45" y="7"/>
                      <a:pt x="51" y="9"/>
                    </a:cubicBezTo>
                    <a:cubicBezTo>
                      <a:pt x="57" y="11"/>
                      <a:pt x="65" y="12"/>
                      <a:pt x="67" y="9"/>
                    </a:cubicBezTo>
                    <a:cubicBezTo>
                      <a:pt x="69" y="5"/>
                      <a:pt x="69" y="3"/>
                      <a:pt x="6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1" name="Freeform 135"/>
              <p:cNvSpPr>
                <a:spLocks/>
              </p:cNvSpPr>
              <p:nvPr/>
            </p:nvSpPr>
            <p:spPr bwMode="auto">
              <a:xfrm>
                <a:off x="1449826" y="5322401"/>
                <a:ext cx="111125" cy="69850"/>
              </a:xfrm>
              <a:custGeom>
                <a:avLst/>
                <a:gdLst>
                  <a:gd name="T0" fmla="*/ 51 w 70"/>
                  <a:gd name="T1" fmla="*/ 2 h 44"/>
                  <a:gd name="T2" fmla="*/ 41 w 70"/>
                  <a:gd name="T3" fmla="*/ 1 h 44"/>
                  <a:gd name="T4" fmla="*/ 22 w 70"/>
                  <a:gd name="T5" fmla="*/ 17 h 44"/>
                  <a:gd name="T6" fmla="*/ 9 w 70"/>
                  <a:gd name="T7" fmla="*/ 23 h 44"/>
                  <a:gd name="T8" fmla="*/ 1 w 70"/>
                  <a:gd name="T9" fmla="*/ 31 h 44"/>
                  <a:gd name="T10" fmla="*/ 1 w 70"/>
                  <a:gd name="T11" fmla="*/ 39 h 44"/>
                  <a:gd name="T12" fmla="*/ 20 w 70"/>
                  <a:gd name="T13" fmla="*/ 44 h 44"/>
                  <a:gd name="T14" fmla="*/ 28 w 70"/>
                  <a:gd name="T15" fmla="*/ 39 h 44"/>
                  <a:gd name="T16" fmla="*/ 36 w 70"/>
                  <a:gd name="T17" fmla="*/ 28 h 44"/>
                  <a:gd name="T18" fmla="*/ 52 w 70"/>
                  <a:gd name="T19" fmla="*/ 29 h 44"/>
                  <a:gd name="T20" fmla="*/ 67 w 70"/>
                  <a:gd name="T21" fmla="*/ 30 h 44"/>
                  <a:gd name="T22" fmla="*/ 70 w 70"/>
                  <a:gd name="T23" fmla="*/ 24 h 44"/>
                  <a:gd name="T24" fmla="*/ 66 w 70"/>
                  <a:gd name="T25" fmla="*/ 18 h 44"/>
                  <a:gd name="T26" fmla="*/ 51 w 70"/>
                  <a:gd name="T27" fmla="*/ 2 h 44"/>
                  <a:gd name="T28" fmla="*/ 51 w 70"/>
                  <a:gd name="T29" fmla="*/ 2 h 44"/>
                  <a:gd name="T30" fmla="*/ 50 w 70"/>
                  <a:gd name="T31" fmla="*/ 3 h 44"/>
                  <a:gd name="T32" fmla="*/ 64 w 70"/>
                  <a:gd name="T33" fmla="*/ 19 h 44"/>
                  <a:gd name="T34" fmla="*/ 68 w 70"/>
                  <a:gd name="T35" fmla="*/ 24 h 44"/>
                  <a:gd name="T36" fmla="*/ 66 w 70"/>
                  <a:gd name="T37" fmla="*/ 28 h 44"/>
                  <a:gd name="T38" fmla="*/ 52 w 70"/>
                  <a:gd name="T39" fmla="*/ 27 h 44"/>
                  <a:gd name="T40" fmla="*/ 36 w 70"/>
                  <a:gd name="T41" fmla="*/ 26 h 44"/>
                  <a:gd name="T42" fmla="*/ 27 w 70"/>
                  <a:gd name="T43" fmla="*/ 39 h 44"/>
                  <a:gd name="T44" fmla="*/ 20 w 70"/>
                  <a:gd name="T45" fmla="*/ 42 h 44"/>
                  <a:gd name="T46" fmla="*/ 3 w 70"/>
                  <a:gd name="T47" fmla="*/ 38 h 44"/>
                  <a:gd name="T48" fmla="*/ 3 w 70"/>
                  <a:gd name="T49" fmla="*/ 32 h 44"/>
                  <a:gd name="T50" fmla="*/ 11 w 70"/>
                  <a:gd name="T51" fmla="*/ 25 h 44"/>
                  <a:gd name="T52" fmla="*/ 22 w 70"/>
                  <a:gd name="T53" fmla="*/ 19 h 44"/>
                  <a:gd name="T54" fmla="*/ 42 w 70"/>
                  <a:gd name="T55" fmla="*/ 3 h 44"/>
                  <a:gd name="T56" fmla="*/ 49 w 70"/>
                  <a:gd name="T57" fmla="*/ 2 h 44"/>
                  <a:gd name="T58" fmla="*/ 50 w 70"/>
                  <a:gd name="T59" fmla="*/ 3 h 44"/>
                  <a:gd name="T60" fmla="*/ 51 w 70"/>
                  <a:gd name="T61" fmla="*/ 3 h 44"/>
                  <a:gd name="T62" fmla="*/ 51 w 70"/>
                  <a:gd name="T6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44">
                    <a:moveTo>
                      <a:pt x="51" y="3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49" y="0"/>
                      <a:pt x="46" y="0"/>
                    </a:cubicBezTo>
                    <a:cubicBezTo>
                      <a:pt x="44" y="0"/>
                      <a:pt x="42" y="0"/>
                      <a:pt x="41" y="1"/>
                    </a:cubicBezTo>
                    <a:cubicBezTo>
                      <a:pt x="39" y="3"/>
                      <a:pt x="35" y="7"/>
                      <a:pt x="32" y="10"/>
                    </a:cubicBezTo>
                    <a:cubicBezTo>
                      <a:pt x="28" y="13"/>
                      <a:pt x="24" y="16"/>
                      <a:pt x="22" y="17"/>
                    </a:cubicBezTo>
                    <a:cubicBezTo>
                      <a:pt x="19" y="18"/>
                      <a:pt x="18" y="18"/>
                      <a:pt x="16" y="19"/>
                    </a:cubicBezTo>
                    <a:cubicBezTo>
                      <a:pt x="14" y="20"/>
                      <a:pt x="12" y="21"/>
                      <a:pt x="9" y="23"/>
                    </a:cubicBezTo>
                    <a:cubicBezTo>
                      <a:pt x="7" y="26"/>
                      <a:pt x="5" y="27"/>
                      <a:pt x="3" y="29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6"/>
                      <a:pt x="0" y="37"/>
                      <a:pt x="1" y="39"/>
                    </a:cubicBezTo>
                    <a:cubicBezTo>
                      <a:pt x="2" y="40"/>
                      <a:pt x="4" y="41"/>
                      <a:pt x="7" y="42"/>
                    </a:cubicBezTo>
                    <a:cubicBezTo>
                      <a:pt x="10" y="43"/>
                      <a:pt x="16" y="44"/>
                      <a:pt x="20" y="44"/>
                    </a:cubicBezTo>
                    <a:cubicBezTo>
                      <a:pt x="22" y="44"/>
                      <a:pt x="24" y="44"/>
                      <a:pt x="25" y="43"/>
                    </a:cubicBezTo>
                    <a:cubicBezTo>
                      <a:pt x="27" y="43"/>
                      <a:pt x="28" y="41"/>
                      <a:pt x="28" y="39"/>
                    </a:cubicBezTo>
                    <a:cubicBezTo>
                      <a:pt x="29" y="36"/>
                      <a:pt x="30" y="33"/>
                      <a:pt x="32" y="31"/>
                    </a:cubicBezTo>
                    <a:cubicBezTo>
                      <a:pt x="33" y="30"/>
                      <a:pt x="35" y="29"/>
                      <a:pt x="36" y="28"/>
                    </a:cubicBezTo>
                    <a:cubicBezTo>
                      <a:pt x="38" y="27"/>
                      <a:pt x="40" y="27"/>
                      <a:pt x="43" y="27"/>
                    </a:cubicBezTo>
                    <a:cubicBezTo>
                      <a:pt x="45" y="27"/>
                      <a:pt x="48" y="28"/>
                      <a:pt x="52" y="29"/>
                    </a:cubicBezTo>
                    <a:cubicBezTo>
                      <a:pt x="55" y="30"/>
                      <a:pt x="60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8" y="30"/>
                      <a:pt x="69" y="29"/>
                      <a:pt x="69" y="28"/>
                    </a:cubicBezTo>
                    <a:cubicBezTo>
                      <a:pt x="70" y="27"/>
                      <a:pt x="70" y="25"/>
                      <a:pt x="70" y="24"/>
                    </a:cubicBezTo>
                    <a:cubicBezTo>
                      <a:pt x="70" y="23"/>
                      <a:pt x="70" y="22"/>
                      <a:pt x="69" y="21"/>
                    </a:cubicBezTo>
                    <a:cubicBezTo>
                      <a:pt x="68" y="20"/>
                      <a:pt x="67" y="19"/>
                      <a:pt x="66" y="18"/>
                    </a:cubicBezTo>
                    <a:cubicBezTo>
                      <a:pt x="64" y="16"/>
                      <a:pt x="60" y="12"/>
                      <a:pt x="57" y="8"/>
                    </a:cubicBezTo>
                    <a:cubicBezTo>
                      <a:pt x="54" y="5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2" y="6"/>
                      <a:pt x="55" y="10"/>
                    </a:cubicBezTo>
                    <a:cubicBezTo>
                      <a:pt x="58" y="13"/>
                      <a:pt x="62" y="17"/>
                      <a:pt x="64" y="19"/>
                    </a:cubicBezTo>
                    <a:cubicBezTo>
                      <a:pt x="66" y="20"/>
                      <a:pt x="67" y="21"/>
                      <a:pt x="68" y="22"/>
                    </a:cubicBezTo>
                    <a:cubicBezTo>
                      <a:pt x="68" y="23"/>
                      <a:pt x="68" y="23"/>
                      <a:pt x="68" y="24"/>
                    </a:cubicBezTo>
                    <a:cubicBezTo>
                      <a:pt x="68" y="25"/>
                      <a:pt x="68" y="26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5" y="29"/>
                      <a:pt x="64" y="29"/>
                      <a:pt x="63" y="29"/>
                    </a:cubicBezTo>
                    <a:cubicBezTo>
                      <a:pt x="60" y="29"/>
                      <a:pt x="56" y="28"/>
                      <a:pt x="52" y="27"/>
                    </a:cubicBezTo>
                    <a:cubicBezTo>
                      <a:pt x="49" y="26"/>
                      <a:pt x="45" y="25"/>
                      <a:pt x="43" y="25"/>
                    </a:cubicBezTo>
                    <a:cubicBezTo>
                      <a:pt x="40" y="25"/>
                      <a:pt x="38" y="25"/>
                      <a:pt x="36" y="26"/>
                    </a:cubicBezTo>
                    <a:cubicBezTo>
                      <a:pt x="34" y="27"/>
                      <a:pt x="32" y="28"/>
                      <a:pt x="30" y="30"/>
                    </a:cubicBezTo>
                    <a:cubicBezTo>
                      <a:pt x="29" y="32"/>
                      <a:pt x="27" y="35"/>
                      <a:pt x="27" y="39"/>
                    </a:cubicBezTo>
                    <a:cubicBezTo>
                      <a:pt x="26" y="40"/>
                      <a:pt x="25" y="41"/>
                      <a:pt x="24" y="42"/>
                    </a:cubicBezTo>
                    <a:cubicBezTo>
                      <a:pt x="23" y="42"/>
                      <a:pt x="22" y="42"/>
                      <a:pt x="20" y="42"/>
                    </a:cubicBezTo>
                    <a:cubicBezTo>
                      <a:pt x="16" y="42"/>
                      <a:pt x="11" y="41"/>
                      <a:pt x="7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2" y="36"/>
                      <a:pt x="2" y="34"/>
                    </a:cubicBezTo>
                    <a:cubicBezTo>
                      <a:pt x="2" y="33"/>
                      <a:pt x="3" y="32"/>
                      <a:pt x="3" y="32"/>
                    </a:cubicBezTo>
                    <a:cubicBezTo>
                      <a:pt x="3" y="31"/>
                      <a:pt x="4" y="30"/>
                      <a:pt x="6" y="29"/>
                    </a:cubicBezTo>
                    <a:cubicBezTo>
                      <a:pt x="7" y="28"/>
                      <a:pt x="9" y="27"/>
                      <a:pt x="11" y="25"/>
                    </a:cubicBezTo>
                    <a:cubicBezTo>
                      <a:pt x="14" y="22"/>
                      <a:pt x="15" y="21"/>
                      <a:pt x="16" y="21"/>
                    </a:cubicBezTo>
                    <a:cubicBezTo>
                      <a:pt x="18" y="20"/>
                      <a:pt x="20" y="20"/>
                      <a:pt x="22" y="19"/>
                    </a:cubicBezTo>
                    <a:cubicBezTo>
                      <a:pt x="25" y="18"/>
                      <a:pt x="29" y="15"/>
                      <a:pt x="33" y="11"/>
                    </a:cubicBezTo>
                    <a:cubicBezTo>
                      <a:pt x="37" y="8"/>
                      <a:pt x="40" y="5"/>
                      <a:pt x="42" y="3"/>
                    </a:cubicBezTo>
                    <a:cubicBezTo>
                      <a:pt x="43" y="2"/>
                      <a:pt x="45" y="2"/>
                      <a:pt x="46" y="2"/>
                    </a:cubicBezTo>
                    <a:cubicBezTo>
                      <a:pt x="47" y="2"/>
                      <a:pt x="48" y="2"/>
                      <a:pt x="49" y="2"/>
                    </a:cubicBezTo>
                    <a:cubicBezTo>
                      <a:pt x="49" y="3"/>
                      <a:pt x="49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2" name="Freeform 136"/>
              <p:cNvSpPr>
                <a:spLocks/>
              </p:cNvSpPr>
              <p:nvPr/>
            </p:nvSpPr>
            <p:spPr bwMode="auto">
              <a:xfrm>
                <a:off x="1405376" y="5317638"/>
                <a:ext cx="44450" cy="31750"/>
              </a:xfrm>
              <a:custGeom>
                <a:avLst/>
                <a:gdLst>
                  <a:gd name="T0" fmla="*/ 18 w 27"/>
                  <a:gd name="T1" fmla="*/ 0 h 20"/>
                  <a:gd name="T2" fmla="*/ 8 w 27"/>
                  <a:gd name="T3" fmla="*/ 7 h 20"/>
                  <a:gd name="T4" fmla="*/ 1 w 27"/>
                  <a:gd name="T5" fmla="*/ 16 h 20"/>
                  <a:gd name="T6" fmla="*/ 9 w 27"/>
                  <a:gd name="T7" fmla="*/ 19 h 20"/>
                  <a:gd name="T8" fmla="*/ 18 w 27"/>
                  <a:gd name="T9" fmla="*/ 15 h 20"/>
                  <a:gd name="T10" fmla="*/ 24 w 27"/>
                  <a:gd name="T11" fmla="*/ 12 h 20"/>
                  <a:gd name="T12" fmla="*/ 27 w 27"/>
                  <a:gd name="T13" fmla="*/ 5 h 20"/>
                  <a:gd name="T14" fmla="*/ 1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8" y="0"/>
                    </a:moveTo>
                    <a:cubicBezTo>
                      <a:pt x="18" y="0"/>
                      <a:pt x="11" y="3"/>
                      <a:pt x="8" y="7"/>
                    </a:cubicBezTo>
                    <a:cubicBezTo>
                      <a:pt x="6" y="12"/>
                      <a:pt x="3" y="16"/>
                      <a:pt x="1" y="16"/>
                    </a:cubicBezTo>
                    <a:cubicBezTo>
                      <a:pt x="0" y="17"/>
                      <a:pt x="4" y="20"/>
                      <a:pt x="9" y="19"/>
                    </a:cubicBezTo>
                    <a:cubicBezTo>
                      <a:pt x="15" y="19"/>
                      <a:pt x="17" y="18"/>
                      <a:pt x="18" y="15"/>
                    </a:cubicBezTo>
                    <a:cubicBezTo>
                      <a:pt x="20" y="12"/>
                      <a:pt x="22" y="14"/>
                      <a:pt x="24" y="12"/>
                    </a:cubicBezTo>
                    <a:cubicBezTo>
                      <a:pt x="25" y="10"/>
                      <a:pt x="27" y="5"/>
                      <a:pt x="27" y="5"/>
                    </a:cubicBezTo>
                    <a:cubicBezTo>
                      <a:pt x="27" y="5"/>
                      <a:pt x="21" y="3"/>
                      <a:pt x="1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3" name="Freeform 137"/>
              <p:cNvSpPr>
                <a:spLocks/>
              </p:cNvSpPr>
              <p:nvPr/>
            </p:nvSpPr>
            <p:spPr bwMode="auto">
              <a:xfrm>
                <a:off x="1405376" y="5316051"/>
                <a:ext cx="46038" cy="33338"/>
              </a:xfrm>
              <a:custGeom>
                <a:avLst/>
                <a:gdLst>
                  <a:gd name="T0" fmla="*/ 18 w 28"/>
                  <a:gd name="T1" fmla="*/ 1 h 21"/>
                  <a:gd name="T2" fmla="*/ 18 w 28"/>
                  <a:gd name="T3" fmla="*/ 0 h 21"/>
                  <a:gd name="T4" fmla="*/ 8 w 28"/>
                  <a:gd name="T5" fmla="*/ 8 h 21"/>
                  <a:gd name="T6" fmla="*/ 4 w 28"/>
                  <a:gd name="T7" fmla="*/ 14 h 21"/>
                  <a:gd name="T8" fmla="*/ 1 w 28"/>
                  <a:gd name="T9" fmla="*/ 16 h 21"/>
                  <a:gd name="T10" fmla="*/ 0 w 28"/>
                  <a:gd name="T11" fmla="*/ 18 h 21"/>
                  <a:gd name="T12" fmla="*/ 1 w 28"/>
                  <a:gd name="T13" fmla="*/ 19 h 21"/>
                  <a:gd name="T14" fmla="*/ 9 w 28"/>
                  <a:gd name="T15" fmla="*/ 21 h 21"/>
                  <a:gd name="T16" fmla="*/ 10 w 28"/>
                  <a:gd name="T17" fmla="*/ 21 h 21"/>
                  <a:gd name="T18" fmla="*/ 16 w 28"/>
                  <a:gd name="T19" fmla="*/ 20 h 21"/>
                  <a:gd name="T20" fmla="*/ 19 w 28"/>
                  <a:gd name="T21" fmla="*/ 16 h 21"/>
                  <a:gd name="T22" fmla="*/ 21 w 28"/>
                  <a:gd name="T23" fmla="*/ 15 h 21"/>
                  <a:gd name="T24" fmla="*/ 23 w 28"/>
                  <a:gd name="T25" fmla="*/ 15 h 21"/>
                  <a:gd name="T26" fmla="*/ 24 w 28"/>
                  <a:gd name="T27" fmla="*/ 13 h 21"/>
                  <a:gd name="T28" fmla="*/ 28 w 28"/>
                  <a:gd name="T29" fmla="*/ 6 h 21"/>
                  <a:gd name="T30" fmla="*/ 28 w 28"/>
                  <a:gd name="T31" fmla="*/ 5 h 21"/>
                  <a:gd name="T32" fmla="*/ 27 w 28"/>
                  <a:gd name="T33" fmla="*/ 5 h 21"/>
                  <a:gd name="T34" fmla="*/ 27 w 28"/>
                  <a:gd name="T35" fmla="*/ 5 h 21"/>
                  <a:gd name="T36" fmla="*/ 19 w 28"/>
                  <a:gd name="T37" fmla="*/ 0 h 21"/>
                  <a:gd name="T38" fmla="*/ 19 w 28"/>
                  <a:gd name="T39" fmla="*/ 0 h 21"/>
                  <a:gd name="T40" fmla="*/ 18 w 28"/>
                  <a:gd name="T41" fmla="*/ 0 h 21"/>
                  <a:gd name="T42" fmla="*/ 18 w 28"/>
                  <a:gd name="T43" fmla="*/ 1 h 21"/>
                  <a:gd name="T44" fmla="*/ 18 w 28"/>
                  <a:gd name="T45" fmla="*/ 1 h 21"/>
                  <a:gd name="T46" fmla="*/ 23 w 28"/>
                  <a:gd name="T47" fmla="*/ 5 h 21"/>
                  <a:gd name="T48" fmla="*/ 27 w 28"/>
                  <a:gd name="T49" fmla="*/ 7 h 21"/>
                  <a:gd name="T50" fmla="*/ 27 w 28"/>
                  <a:gd name="T51" fmla="*/ 6 h 21"/>
                  <a:gd name="T52" fmla="*/ 26 w 28"/>
                  <a:gd name="T53" fmla="*/ 5 h 21"/>
                  <a:gd name="T54" fmla="*/ 25 w 28"/>
                  <a:gd name="T55" fmla="*/ 8 h 21"/>
                  <a:gd name="T56" fmla="*/ 23 w 28"/>
                  <a:gd name="T57" fmla="*/ 12 h 21"/>
                  <a:gd name="T58" fmla="*/ 22 w 28"/>
                  <a:gd name="T59" fmla="*/ 13 h 21"/>
                  <a:gd name="T60" fmla="*/ 20 w 28"/>
                  <a:gd name="T61" fmla="*/ 13 h 21"/>
                  <a:gd name="T62" fmla="*/ 17 w 28"/>
                  <a:gd name="T63" fmla="*/ 15 h 21"/>
                  <a:gd name="T64" fmla="*/ 15 w 28"/>
                  <a:gd name="T65" fmla="*/ 18 h 21"/>
                  <a:gd name="T66" fmla="*/ 9 w 28"/>
                  <a:gd name="T67" fmla="*/ 19 h 21"/>
                  <a:gd name="T68" fmla="*/ 9 w 28"/>
                  <a:gd name="T69" fmla="*/ 19 h 21"/>
                  <a:gd name="T70" fmla="*/ 4 w 28"/>
                  <a:gd name="T71" fmla="*/ 18 h 21"/>
                  <a:gd name="T72" fmla="*/ 2 w 28"/>
                  <a:gd name="T73" fmla="*/ 18 h 21"/>
                  <a:gd name="T74" fmla="*/ 2 w 28"/>
                  <a:gd name="T75" fmla="*/ 17 h 21"/>
                  <a:gd name="T76" fmla="*/ 2 w 28"/>
                  <a:gd name="T77" fmla="*/ 17 h 21"/>
                  <a:gd name="T78" fmla="*/ 2 w 28"/>
                  <a:gd name="T79" fmla="*/ 18 h 21"/>
                  <a:gd name="T80" fmla="*/ 2 w 28"/>
                  <a:gd name="T81" fmla="*/ 18 h 21"/>
                  <a:gd name="T82" fmla="*/ 2 w 28"/>
                  <a:gd name="T83" fmla="*/ 17 h 21"/>
                  <a:gd name="T84" fmla="*/ 2 w 28"/>
                  <a:gd name="T85" fmla="*/ 18 h 21"/>
                  <a:gd name="T86" fmla="*/ 2 w 28"/>
                  <a:gd name="T87" fmla="*/ 18 h 21"/>
                  <a:gd name="T88" fmla="*/ 2 w 28"/>
                  <a:gd name="T89" fmla="*/ 18 h 21"/>
                  <a:gd name="T90" fmla="*/ 2 w 28"/>
                  <a:gd name="T91" fmla="*/ 18 h 21"/>
                  <a:gd name="T92" fmla="*/ 2 w 28"/>
                  <a:gd name="T93" fmla="*/ 18 h 21"/>
                  <a:gd name="T94" fmla="*/ 2 w 28"/>
                  <a:gd name="T95" fmla="*/ 18 h 21"/>
                  <a:gd name="T96" fmla="*/ 2 w 28"/>
                  <a:gd name="T97" fmla="*/ 18 h 21"/>
                  <a:gd name="T98" fmla="*/ 5 w 28"/>
                  <a:gd name="T99" fmla="*/ 15 h 21"/>
                  <a:gd name="T100" fmla="*/ 9 w 28"/>
                  <a:gd name="T101" fmla="*/ 9 h 21"/>
                  <a:gd name="T102" fmla="*/ 15 w 28"/>
                  <a:gd name="T103" fmla="*/ 4 h 21"/>
                  <a:gd name="T104" fmla="*/ 18 w 28"/>
                  <a:gd name="T105" fmla="*/ 2 h 21"/>
                  <a:gd name="T106" fmla="*/ 19 w 28"/>
                  <a:gd name="T107" fmla="*/ 2 h 21"/>
                  <a:gd name="T108" fmla="*/ 19 w 28"/>
                  <a:gd name="T109" fmla="*/ 2 h 21"/>
                  <a:gd name="T110" fmla="*/ 18 w 28"/>
                  <a:gd name="T111" fmla="*/ 1 h 21"/>
                  <a:gd name="T112" fmla="*/ 18 w 28"/>
                  <a:gd name="T1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" h="21">
                    <a:moveTo>
                      <a:pt x="18" y="1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1" y="3"/>
                      <a:pt x="8" y="8"/>
                    </a:cubicBezTo>
                    <a:cubicBezTo>
                      <a:pt x="6" y="10"/>
                      <a:pt x="5" y="12"/>
                      <a:pt x="4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1"/>
                      <a:pt x="14" y="21"/>
                      <a:pt x="16" y="20"/>
                    </a:cubicBezTo>
                    <a:cubicBezTo>
                      <a:pt x="17" y="19"/>
                      <a:pt x="18" y="18"/>
                      <a:pt x="19" y="16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6" y="11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4"/>
                      <a:pt x="21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3"/>
                      <a:pt x="21" y="4"/>
                      <a:pt x="23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5" y="8"/>
                    </a:cubicBezTo>
                    <a:cubicBezTo>
                      <a:pt x="24" y="10"/>
                      <a:pt x="23" y="11"/>
                      <a:pt x="23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9" y="13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5" y="18"/>
                    </a:cubicBezTo>
                    <a:cubicBezTo>
                      <a:pt x="14" y="19"/>
                      <a:pt x="12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7"/>
                      <a:pt x="5" y="15"/>
                    </a:cubicBezTo>
                    <a:cubicBezTo>
                      <a:pt x="6" y="13"/>
                      <a:pt x="8" y="11"/>
                      <a:pt x="9" y="9"/>
                    </a:cubicBezTo>
                    <a:cubicBezTo>
                      <a:pt x="11" y="7"/>
                      <a:pt x="13" y="5"/>
                      <a:pt x="15" y="4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4" name="Freeform 138"/>
              <p:cNvSpPr>
                <a:spLocks/>
              </p:cNvSpPr>
              <p:nvPr/>
            </p:nvSpPr>
            <p:spPr bwMode="auto">
              <a:xfrm>
                <a:off x="1414901" y="5341451"/>
                <a:ext cx="38100" cy="30163"/>
              </a:xfrm>
              <a:custGeom>
                <a:avLst/>
                <a:gdLst>
                  <a:gd name="T0" fmla="*/ 19 w 24"/>
                  <a:gd name="T1" fmla="*/ 0 h 19"/>
                  <a:gd name="T2" fmla="*/ 10 w 24"/>
                  <a:gd name="T3" fmla="*/ 5 h 19"/>
                  <a:gd name="T4" fmla="*/ 2 w 24"/>
                  <a:gd name="T5" fmla="*/ 14 h 19"/>
                  <a:gd name="T6" fmla="*/ 8 w 24"/>
                  <a:gd name="T7" fmla="*/ 19 h 19"/>
                  <a:gd name="T8" fmla="*/ 18 w 24"/>
                  <a:gd name="T9" fmla="*/ 14 h 19"/>
                  <a:gd name="T10" fmla="*/ 23 w 24"/>
                  <a:gd name="T11" fmla="*/ 9 h 19"/>
                  <a:gd name="T12" fmla="*/ 24 w 24"/>
                  <a:gd name="T13" fmla="*/ 7 h 19"/>
                  <a:gd name="T14" fmla="*/ 19 w 2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5" y="1"/>
                      <a:pt x="10" y="5"/>
                    </a:cubicBezTo>
                    <a:cubicBezTo>
                      <a:pt x="5" y="9"/>
                      <a:pt x="4" y="11"/>
                      <a:pt x="2" y="14"/>
                    </a:cubicBezTo>
                    <a:cubicBezTo>
                      <a:pt x="0" y="16"/>
                      <a:pt x="3" y="18"/>
                      <a:pt x="8" y="19"/>
                    </a:cubicBezTo>
                    <a:cubicBezTo>
                      <a:pt x="14" y="19"/>
                      <a:pt x="15" y="17"/>
                      <a:pt x="18" y="14"/>
                    </a:cubicBezTo>
                    <a:cubicBezTo>
                      <a:pt x="20" y="12"/>
                      <a:pt x="23" y="9"/>
                      <a:pt x="23" y="9"/>
                    </a:cubicBezTo>
                    <a:cubicBezTo>
                      <a:pt x="24" y="7"/>
                      <a:pt x="24" y="7"/>
                      <a:pt x="24" y="7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5" name="Freeform 139"/>
              <p:cNvSpPr>
                <a:spLocks/>
              </p:cNvSpPr>
              <p:nvPr/>
            </p:nvSpPr>
            <p:spPr bwMode="auto">
              <a:xfrm>
                <a:off x="1414901" y="5338276"/>
                <a:ext cx="41275" cy="34925"/>
              </a:xfrm>
              <a:custGeom>
                <a:avLst/>
                <a:gdLst>
                  <a:gd name="T0" fmla="*/ 19 w 26"/>
                  <a:gd name="T1" fmla="*/ 2 h 22"/>
                  <a:gd name="T2" fmla="*/ 19 w 26"/>
                  <a:gd name="T3" fmla="*/ 1 h 22"/>
                  <a:gd name="T4" fmla="*/ 9 w 26"/>
                  <a:gd name="T5" fmla="*/ 6 h 22"/>
                  <a:gd name="T6" fmla="*/ 1 w 26"/>
                  <a:gd name="T7" fmla="*/ 15 h 22"/>
                  <a:gd name="T8" fmla="*/ 0 w 26"/>
                  <a:gd name="T9" fmla="*/ 17 h 22"/>
                  <a:gd name="T10" fmla="*/ 1 w 26"/>
                  <a:gd name="T11" fmla="*/ 19 h 22"/>
                  <a:gd name="T12" fmla="*/ 8 w 26"/>
                  <a:gd name="T13" fmla="*/ 22 h 22"/>
                  <a:gd name="T14" fmla="*/ 11 w 26"/>
                  <a:gd name="T15" fmla="*/ 22 h 22"/>
                  <a:gd name="T16" fmla="*/ 15 w 26"/>
                  <a:gd name="T17" fmla="*/ 20 h 22"/>
                  <a:gd name="T18" fmla="*/ 18 w 26"/>
                  <a:gd name="T19" fmla="*/ 17 h 22"/>
                  <a:gd name="T20" fmla="*/ 24 w 26"/>
                  <a:gd name="T21" fmla="*/ 12 h 22"/>
                  <a:gd name="T22" fmla="*/ 24 w 26"/>
                  <a:gd name="T23" fmla="*/ 12 h 22"/>
                  <a:gd name="T24" fmla="*/ 25 w 26"/>
                  <a:gd name="T25" fmla="*/ 9 h 22"/>
                  <a:gd name="T26" fmla="*/ 26 w 26"/>
                  <a:gd name="T27" fmla="*/ 9 h 22"/>
                  <a:gd name="T28" fmla="*/ 20 w 26"/>
                  <a:gd name="T29" fmla="*/ 0 h 22"/>
                  <a:gd name="T30" fmla="*/ 19 w 26"/>
                  <a:gd name="T31" fmla="*/ 1 h 22"/>
                  <a:gd name="T32" fmla="*/ 19 w 26"/>
                  <a:gd name="T33" fmla="*/ 2 h 22"/>
                  <a:gd name="T34" fmla="*/ 18 w 26"/>
                  <a:gd name="T35" fmla="*/ 2 h 22"/>
                  <a:gd name="T36" fmla="*/ 23 w 26"/>
                  <a:gd name="T37" fmla="*/ 9 h 22"/>
                  <a:gd name="T38" fmla="*/ 22 w 26"/>
                  <a:gd name="T39" fmla="*/ 10 h 22"/>
                  <a:gd name="T40" fmla="*/ 23 w 26"/>
                  <a:gd name="T41" fmla="*/ 11 h 22"/>
                  <a:gd name="T42" fmla="*/ 22 w 26"/>
                  <a:gd name="T43" fmla="*/ 10 h 22"/>
                  <a:gd name="T44" fmla="*/ 17 w 26"/>
                  <a:gd name="T45" fmla="*/ 16 h 22"/>
                  <a:gd name="T46" fmla="*/ 14 w 26"/>
                  <a:gd name="T47" fmla="*/ 19 h 22"/>
                  <a:gd name="T48" fmla="*/ 11 w 26"/>
                  <a:gd name="T49" fmla="*/ 20 h 22"/>
                  <a:gd name="T50" fmla="*/ 8 w 26"/>
                  <a:gd name="T51" fmla="*/ 20 h 22"/>
                  <a:gd name="T52" fmla="*/ 4 w 26"/>
                  <a:gd name="T53" fmla="*/ 18 h 22"/>
                  <a:gd name="T54" fmla="*/ 3 w 26"/>
                  <a:gd name="T55" fmla="*/ 18 h 22"/>
                  <a:gd name="T56" fmla="*/ 2 w 26"/>
                  <a:gd name="T57" fmla="*/ 17 h 22"/>
                  <a:gd name="T58" fmla="*/ 3 w 26"/>
                  <a:gd name="T59" fmla="*/ 16 h 22"/>
                  <a:gd name="T60" fmla="*/ 11 w 26"/>
                  <a:gd name="T61" fmla="*/ 7 h 22"/>
                  <a:gd name="T62" fmla="*/ 17 w 26"/>
                  <a:gd name="T63" fmla="*/ 4 h 22"/>
                  <a:gd name="T64" fmla="*/ 19 w 26"/>
                  <a:gd name="T65" fmla="*/ 3 h 22"/>
                  <a:gd name="T66" fmla="*/ 19 w 26"/>
                  <a:gd name="T67" fmla="*/ 3 h 22"/>
                  <a:gd name="T68" fmla="*/ 20 w 26"/>
                  <a:gd name="T69" fmla="*/ 3 h 22"/>
                  <a:gd name="T70" fmla="*/ 19 w 26"/>
                  <a:gd name="T71" fmla="*/ 2 h 22"/>
                  <a:gd name="T72" fmla="*/ 18 w 26"/>
                  <a:gd name="T73" fmla="*/ 2 h 22"/>
                  <a:gd name="T74" fmla="*/ 19 w 26"/>
                  <a:gd name="T7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22">
                    <a:moveTo>
                      <a:pt x="19" y="2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4" y="2"/>
                      <a:pt x="9" y="6"/>
                    </a:cubicBezTo>
                    <a:cubicBezTo>
                      <a:pt x="4" y="10"/>
                      <a:pt x="3" y="13"/>
                      <a:pt x="1" y="15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8" y="22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1" y="14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19" y="13"/>
                      <a:pt x="17" y="16"/>
                    </a:cubicBezTo>
                    <a:cubicBezTo>
                      <a:pt x="16" y="17"/>
                      <a:pt x="15" y="18"/>
                      <a:pt x="14" y="19"/>
                    </a:cubicBezTo>
                    <a:cubicBezTo>
                      <a:pt x="13" y="19"/>
                      <a:pt x="12" y="20"/>
                      <a:pt x="11" y="20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4"/>
                      <a:pt x="6" y="11"/>
                      <a:pt x="11" y="7"/>
                    </a:cubicBezTo>
                    <a:cubicBezTo>
                      <a:pt x="13" y="6"/>
                      <a:pt x="15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6" name="Freeform 140"/>
              <p:cNvSpPr>
                <a:spLocks/>
              </p:cNvSpPr>
              <p:nvPr/>
            </p:nvSpPr>
            <p:spPr bwMode="auto">
              <a:xfrm>
                <a:off x="1418076" y="5357326"/>
                <a:ext cx="38100" cy="33338"/>
              </a:xfrm>
              <a:custGeom>
                <a:avLst/>
                <a:gdLst>
                  <a:gd name="T0" fmla="*/ 19 w 24"/>
                  <a:gd name="T1" fmla="*/ 0 h 21"/>
                  <a:gd name="T2" fmla="*/ 12 w 24"/>
                  <a:gd name="T3" fmla="*/ 4 h 21"/>
                  <a:gd name="T4" fmla="*/ 4 w 24"/>
                  <a:gd name="T5" fmla="*/ 9 h 21"/>
                  <a:gd name="T6" fmla="*/ 0 w 24"/>
                  <a:gd name="T7" fmla="*/ 20 h 21"/>
                  <a:gd name="T8" fmla="*/ 11 w 24"/>
                  <a:gd name="T9" fmla="*/ 16 h 21"/>
                  <a:gd name="T10" fmla="*/ 22 w 24"/>
                  <a:gd name="T11" fmla="*/ 10 h 21"/>
                  <a:gd name="T12" fmla="*/ 23 w 24"/>
                  <a:gd name="T13" fmla="*/ 6 h 21"/>
                  <a:gd name="T14" fmla="*/ 19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19" y="0"/>
                    </a:moveTo>
                    <a:cubicBezTo>
                      <a:pt x="19" y="0"/>
                      <a:pt x="19" y="4"/>
                      <a:pt x="12" y="4"/>
                    </a:cubicBezTo>
                    <a:cubicBezTo>
                      <a:pt x="6" y="4"/>
                      <a:pt x="6" y="4"/>
                      <a:pt x="4" y="9"/>
                    </a:cubicBezTo>
                    <a:cubicBezTo>
                      <a:pt x="1" y="15"/>
                      <a:pt x="0" y="20"/>
                      <a:pt x="0" y="20"/>
                    </a:cubicBezTo>
                    <a:cubicBezTo>
                      <a:pt x="0" y="20"/>
                      <a:pt x="8" y="21"/>
                      <a:pt x="11" y="16"/>
                    </a:cubicBezTo>
                    <a:cubicBezTo>
                      <a:pt x="14" y="11"/>
                      <a:pt x="22" y="10"/>
                      <a:pt x="22" y="10"/>
                    </a:cubicBezTo>
                    <a:cubicBezTo>
                      <a:pt x="22" y="10"/>
                      <a:pt x="24" y="8"/>
                      <a:pt x="23" y="6"/>
                    </a:cubicBezTo>
                    <a:cubicBezTo>
                      <a:pt x="22" y="4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7" name="Freeform 141"/>
              <p:cNvSpPr>
                <a:spLocks/>
              </p:cNvSpPr>
              <p:nvPr/>
            </p:nvSpPr>
            <p:spPr bwMode="auto">
              <a:xfrm>
                <a:off x="1416488" y="5355738"/>
                <a:ext cx="41275" cy="34925"/>
              </a:xfrm>
              <a:custGeom>
                <a:avLst/>
                <a:gdLst>
                  <a:gd name="T0" fmla="*/ 20 w 26"/>
                  <a:gd name="T1" fmla="*/ 1 h 22"/>
                  <a:gd name="T2" fmla="*/ 19 w 26"/>
                  <a:gd name="T3" fmla="*/ 1 h 22"/>
                  <a:gd name="T4" fmla="*/ 19 w 26"/>
                  <a:gd name="T5" fmla="*/ 1 h 22"/>
                  <a:gd name="T6" fmla="*/ 18 w 26"/>
                  <a:gd name="T7" fmla="*/ 2 h 22"/>
                  <a:gd name="T8" fmla="*/ 13 w 26"/>
                  <a:gd name="T9" fmla="*/ 4 h 22"/>
                  <a:gd name="T10" fmla="*/ 7 w 26"/>
                  <a:gd name="T11" fmla="*/ 5 h 22"/>
                  <a:gd name="T12" fmla="*/ 4 w 26"/>
                  <a:gd name="T13" fmla="*/ 10 h 22"/>
                  <a:gd name="T14" fmla="*/ 0 w 26"/>
                  <a:gd name="T15" fmla="*/ 21 h 22"/>
                  <a:gd name="T16" fmla="*/ 0 w 26"/>
                  <a:gd name="T17" fmla="*/ 21 h 22"/>
                  <a:gd name="T18" fmla="*/ 1 w 26"/>
                  <a:gd name="T19" fmla="*/ 22 h 22"/>
                  <a:gd name="T20" fmla="*/ 3 w 26"/>
                  <a:gd name="T21" fmla="*/ 22 h 22"/>
                  <a:gd name="T22" fmla="*/ 13 w 26"/>
                  <a:gd name="T23" fmla="*/ 17 h 22"/>
                  <a:gd name="T24" fmla="*/ 19 w 26"/>
                  <a:gd name="T25" fmla="*/ 13 h 22"/>
                  <a:gd name="T26" fmla="*/ 22 w 26"/>
                  <a:gd name="T27" fmla="*/ 13 h 22"/>
                  <a:gd name="T28" fmla="*/ 23 w 26"/>
                  <a:gd name="T29" fmla="*/ 12 h 22"/>
                  <a:gd name="T30" fmla="*/ 23 w 26"/>
                  <a:gd name="T31" fmla="*/ 12 h 22"/>
                  <a:gd name="T32" fmla="*/ 23 w 26"/>
                  <a:gd name="T33" fmla="*/ 12 h 22"/>
                  <a:gd name="T34" fmla="*/ 24 w 26"/>
                  <a:gd name="T35" fmla="*/ 11 h 22"/>
                  <a:gd name="T36" fmla="*/ 26 w 26"/>
                  <a:gd name="T37" fmla="*/ 8 h 22"/>
                  <a:gd name="T38" fmla="*/ 25 w 26"/>
                  <a:gd name="T39" fmla="*/ 7 h 22"/>
                  <a:gd name="T40" fmla="*/ 21 w 26"/>
                  <a:gd name="T41" fmla="*/ 0 h 22"/>
                  <a:gd name="T42" fmla="*/ 20 w 26"/>
                  <a:gd name="T43" fmla="*/ 0 h 22"/>
                  <a:gd name="T44" fmla="*/ 19 w 26"/>
                  <a:gd name="T45" fmla="*/ 1 h 22"/>
                  <a:gd name="T46" fmla="*/ 20 w 26"/>
                  <a:gd name="T47" fmla="*/ 1 h 22"/>
                  <a:gd name="T48" fmla="*/ 19 w 26"/>
                  <a:gd name="T49" fmla="*/ 1 h 22"/>
                  <a:gd name="T50" fmla="*/ 21 w 26"/>
                  <a:gd name="T51" fmla="*/ 4 h 22"/>
                  <a:gd name="T52" fmla="*/ 23 w 26"/>
                  <a:gd name="T53" fmla="*/ 8 h 22"/>
                  <a:gd name="T54" fmla="*/ 24 w 26"/>
                  <a:gd name="T55" fmla="*/ 8 h 22"/>
                  <a:gd name="T56" fmla="*/ 23 w 26"/>
                  <a:gd name="T57" fmla="*/ 10 h 22"/>
                  <a:gd name="T58" fmla="*/ 22 w 26"/>
                  <a:gd name="T59" fmla="*/ 10 h 22"/>
                  <a:gd name="T60" fmla="*/ 22 w 26"/>
                  <a:gd name="T61" fmla="*/ 11 h 22"/>
                  <a:gd name="T62" fmla="*/ 22 w 26"/>
                  <a:gd name="T63" fmla="*/ 11 h 22"/>
                  <a:gd name="T64" fmla="*/ 23 w 26"/>
                  <a:gd name="T65" fmla="*/ 11 h 22"/>
                  <a:gd name="T66" fmla="*/ 23 w 26"/>
                  <a:gd name="T67" fmla="*/ 10 h 22"/>
                  <a:gd name="T68" fmla="*/ 18 w 26"/>
                  <a:gd name="T69" fmla="*/ 11 h 22"/>
                  <a:gd name="T70" fmla="*/ 11 w 26"/>
                  <a:gd name="T71" fmla="*/ 16 h 22"/>
                  <a:gd name="T72" fmla="*/ 3 w 26"/>
                  <a:gd name="T73" fmla="*/ 20 h 22"/>
                  <a:gd name="T74" fmla="*/ 2 w 26"/>
                  <a:gd name="T75" fmla="*/ 20 h 22"/>
                  <a:gd name="T76" fmla="*/ 1 w 26"/>
                  <a:gd name="T77" fmla="*/ 20 h 22"/>
                  <a:gd name="T78" fmla="*/ 1 w 26"/>
                  <a:gd name="T79" fmla="*/ 21 h 22"/>
                  <a:gd name="T80" fmla="*/ 2 w 26"/>
                  <a:gd name="T81" fmla="*/ 21 h 22"/>
                  <a:gd name="T82" fmla="*/ 2 w 26"/>
                  <a:gd name="T83" fmla="*/ 20 h 22"/>
                  <a:gd name="T84" fmla="*/ 6 w 26"/>
                  <a:gd name="T85" fmla="*/ 11 h 22"/>
                  <a:gd name="T86" fmla="*/ 8 w 26"/>
                  <a:gd name="T87" fmla="*/ 7 h 22"/>
                  <a:gd name="T88" fmla="*/ 13 w 26"/>
                  <a:gd name="T89" fmla="*/ 6 h 22"/>
                  <a:gd name="T90" fmla="*/ 20 w 26"/>
                  <a:gd name="T91" fmla="*/ 4 h 22"/>
                  <a:gd name="T92" fmla="*/ 21 w 26"/>
                  <a:gd name="T93" fmla="*/ 1 h 22"/>
                  <a:gd name="T94" fmla="*/ 20 w 26"/>
                  <a:gd name="T95" fmla="*/ 1 h 22"/>
                  <a:gd name="T96" fmla="*/ 19 w 26"/>
                  <a:gd name="T97" fmla="*/ 1 h 22"/>
                  <a:gd name="T98" fmla="*/ 20 w 26"/>
                  <a:gd name="T9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" h="22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7" y="3"/>
                      <a:pt x="16" y="4"/>
                      <a:pt x="13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6" y="6"/>
                      <a:pt x="5" y="8"/>
                      <a:pt x="4" y="10"/>
                    </a:cubicBezTo>
                    <a:cubicBezTo>
                      <a:pt x="1" y="15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5" y="22"/>
                      <a:pt x="10" y="21"/>
                      <a:pt x="13" y="17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0" y="13"/>
                      <a:pt x="21" y="13"/>
                      <a:pt x="22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1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7"/>
                    </a:cubicBezTo>
                    <a:cubicBezTo>
                      <a:pt x="24" y="5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3"/>
                      <a:pt x="21" y="4"/>
                    </a:cubicBezTo>
                    <a:cubicBezTo>
                      <a:pt x="22" y="5"/>
                      <a:pt x="23" y="7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3" y="9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1" y="11"/>
                      <a:pt x="18" y="11"/>
                    </a:cubicBezTo>
                    <a:cubicBezTo>
                      <a:pt x="16" y="12"/>
                      <a:pt x="13" y="14"/>
                      <a:pt x="11" y="16"/>
                    </a:cubicBezTo>
                    <a:cubicBezTo>
                      <a:pt x="9" y="19"/>
                      <a:pt x="5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3" y="18"/>
                      <a:pt x="4" y="15"/>
                      <a:pt x="6" y="11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9" y="6"/>
                      <a:pt x="10" y="6"/>
                      <a:pt x="13" y="6"/>
                    </a:cubicBezTo>
                    <a:cubicBezTo>
                      <a:pt x="17" y="6"/>
                      <a:pt x="19" y="5"/>
                      <a:pt x="20" y="4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8" name="Freeform 142"/>
              <p:cNvSpPr>
                <a:spLocks/>
              </p:cNvSpPr>
              <p:nvPr/>
            </p:nvSpPr>
            <p:spPr bwMode="auto">
              <a:xfrm>
                <a:off x="1405376" y="5376376"/>
                <a:ext cx="65088" cy="38100"/>
              </a:xfrm>
              <a:custGeom>
                <a:avLst/>
                <a:gdLst>
                  <a:gd name="T0" fmla="*/ 28 w 40"/>
                  <a:gd name="T1" fmla="*/ 0 h 23"/>
                  <a:gd name="T2" fmla="*/ 18 w 40"/>
                  <a:gd name="T3" fmla="*/ 3 h 23"/>
                  <a:gd name="T4" fmla="*/ 9 w 40"/>
                  <a:gd name="T5" fmla="*/ 10 h 23"/>
                  <a:gd name="T6" fmla="*/ 6 w 40"/>
                  <a:gd name="T7" fmla="*/ 15 h 23"/>
                  <a:gd name="T8" fmla="*/ 17 w 40"/>
                  <a:gd name="T9" fmla="*/ 17 h 23"/>
                  <a:gd name="T10" fmla="*/ 24 w 40"/>
                  <a:gd name="T11" fmla="*/ 16 h 23"/>
                  <a:gd name="T12" fmla="*/ 34 w 40"/>
                  <a:gd name="T13" fmla="*/ 16 h 23"/>
                  <a:gd name="T14" fmla="*/ 38 w 40"/>
                  <a:gd name="T15" fmla="*/ 8 h 23"/>
                  <a:gd name="T16" fmla="*/ 30 w 40"/>
                  <a:gd name="T17" fmla="*/ 6 h 23"/>
                  <a:gd name="T18" fmla="*/ 28 w 4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3">
                    <a:moveTo>
                      <a:pt x="28" y="0"/>
                    </a:moveTo>
                    <a:cubicBezTo>
                      <a:pt x="28" y="0"/>
                      <a:pt x="22" y="0"/>
                      <a:pt x="18" y="3"/>
                    </a:cubicBezTo>
                    <a:cubicBezTo>
                      <a:pt x="14" y="5"/>
                      <a:pt x="11" y="9"/>
                      <a:pt x="9" y="10"/>
                    </a:cubicBezTo>
                    <a:cubicBezTo>
                      <a:pt x="6" y="11"/>
                      <a:pt x="0" y="12"/>
                      <a:pt x="6" y="15"/>
                    </a:cubicBezTo>
                    <a:cubicBezTo>
                      <a:pt x="11" y="18"/>
                      <a:pt x="15" y="23"/>
                      <a:pt x="17" y="17"/>
                    </a:cubicBezTo>
                    <a:cubicBezTo>
                      <a:pt x="18" y="12"/>
                      <a:pt x="20" y="14"/>
                      <a:pt x="24" y="16"/>
                    </a:cubicBezTo>
                    <a:cubicBezTo>
                      <a:pt x="28" y="18"/>
                      <a:pt x="30" y="19"/>
                      <a:pt x="34" y="16"/>
                    </a:cubicBezTo>
                    <a:cubicBezTo>
                      <a:pt x="37" y="12"/>
                      <a:pt x="40" y="10"/>
                      <a:pt x="38" y="8"/>
                    </a:cubicBezTo>
                    <a:cubicBezTo>
                      <a:pt x="36" y="7"/>
                      <a:pt x="32" y="9"/>
                      <a:pt x="30" y="6"/>
                    </a:cubicBezTo>
                    <a:cubicBezTo>
                      <a:pt x="29" y="3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9" name="Freeform 143"/>
              <p:cNvSpPr>
                <a:spLocks/>
              </p:cNvSpPr>
              <p:nvPr/>
            </p:nvSpPr>
            <p:spPr bwMode="auto">
              <a:xfrm>
                <a:off x="1411726" y="5389076"/>
                <a:ext cx="57150" cy="25400"/>
              </a:xfrm>
              <a:custGeom>
                <a:avLst/>
                <a:gdLst>
                  <a:gd name="T0" fmla="*/ 34 w 36"/>
                  <a:gd name="T1" fmla="*/ 1 h 15"/>
                  <a:gd name="T2" fmla="*/ 33 w 36"/>
                  <a:gd name="T3" fmla="*/ 0 h 15"/>
                  <a:gd name="T4" fmla="*/ 28 w 36"/>
                  <a:gd name="T5" fmla="*/ 4 h 15"/>
                  <a:gd name="T6" fmla="*/ 19 w 36"/>
                  <a:gd name="T7" fmla="*/ 5 h 15"/>
                  <a:gd name="T8" fmla="*/ 11 w 36"/>
                  <a:gd name="T9" fmla="*/ 6 h 15"/>
                  <a:gd name="T10" fmla="*/ 1 w 36"/>
                  <a:gd name="T11" fmla="*/ 4 h 15"/>
                  <a:gd name="T12" fmla="*/ 3 w 36"/>
                  <a:gd name="T13" fmla="*/ 7 h 15"/>
                  <a:gd name="T14" fmla="*/ 13 w 36"/>
                  <a:gd name="T15" fmla="*/ 10 h 15"/>
                  <a:gd name="T16" fmla="*/ 21 w 36"/>
                  <a:gd name="T17" fmla="*/ 8 h 15"/>
                  <a:gd name="T18" fmla="*/ 30 w 36"/>
                  <a:gd name="T19" fmla="*/ 8 h 15"/>
                  <a:gd name="T20" fmla="*/ 34 w 36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34" y="1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1"/>
                      <a:pt x="30" y="3"/>
                      <a:pt x="28" y="4"/>
                    </a:cubicBezTo>
                    <a:cubicBezTo>
                      <a:pt x="25" y="8"/>
                      <a:pt x="23" y="7"/>
                      <a:pt x="19" y="5"/>
                    </a:cubicBezTo>
                    <a:cubicBezTo>
                      <a:pt x="15" y="3"/>
                      <a:pt x="13" y="1"/>
                      <a:pt x="11" y="6"/>
                    </a:cubicBezTo>
                    <a:cubicBezTo>
                      <a:pt x="10" y="11"/>
                      <a:pt x="6" y="7"/>
                      <a:pt x="1" y="4"/>
                    </a:cubicBezTo>
                    <a:cubicBezTo>
                      <a:pt x="0" y="5"/>
                      <a:pt x="0" y="6"/>
                      <a:pt x="3" y="7"/>
                    </a:cubicBezTo>
                    <a:cubicBezTo>
                      <a:pt x="8" y="11"/>
                      <a:pt x="12" y="15"/>
                      <a:pt x="13" y="10"/>
                    </a:cubicBezTo>
                    <a:cubicBezTo>
                      <a:pt x="15" y="4"/>
                      <a:pt x="17" y="6"/>
                      <a:pt x="21" y="8"/>
                    </a:cubicBezTo>
                    <a:cubicBezTo>
                      <a:pt x="25" y="11"/>
                      <a:pt x="27" y="11"/>
                      <a:pt x="30" y="8"/>
                    </a:cubicBezTo>
                    <a:cubicBezTo>
                      <a:pt x="33" y="4"/>
                      <a:pt x="36" y="2"/>
                      <a:pt x="34" y="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0" name="Freeform 144"/>
              <p:cNvSpPr>
                <a:spLocks/>
              </p:cNvSpPr>
              <p:nvPr/>
            </p:nvSpPr>
            <p:spPr bwMode="auto">
              <a:xfrm>
                <a:off x="1410138" y="5374788"/>
                <a:ext cx="58738" cy="36513"/>
              </a:xfrm>
              <a:custGeom>
                <a:avLst/>
                <a:gdLst>
                  <a:gd name="T0" fmla="*/ 26 w 37"/>
                  <a:gd name="T1" fmla="*/ 1 h 22"/>
                  <a:gd name="T2" fmla="*/ 26 w 37"/>
                  <a:gd name="T3" fmla="*/ 0 h 22"/>
                  <a:gd name="T4" fmla="*/ 15 w 37"/>
                  <a:gd name="T5" fmla="*/ 3 h 22"/>
                  <a:gd name="T6" fmla="*/ 10 w 37"/>
                  <a:gd name="T7" fmla="*/ 7 h 22"/>
                  <a:gd name="T8" fmla="*/ 6 w 37"/>
                  <a:gd name="T9" fmla="*/ 10 h 22"/>
                  <a:gd name="T10" fmla="*/ 3 w 37"/>
                  <a:gd name="T11" fmla="*/ 11 h 22"/>
                  <a:gd name="T12" fmla="*/ 1 w 37"/>
                  <a:gd name="T13" fmla="*/ 12 h 22"/>
                  <a:gd name="T14" fmla="*/ 0 w 37"/>
                  <a:gd name="T15" fmla="*/ 14 h 22"/>
                  <a:gd name="T16" fmla="*/ 1 w 37"/>
                  <a:gd name="T17" fmla="*/ 16 h 22"/>
                  <a:gd name="T18" fmla="*/ 3 w 37"/>
                  <a:gd name="T19" fmla="*/ 17 h 22"/>
                  <a:gd name="T20" fmla="*/ 8 w 37"/>
                  <a:gd name="T21" fmla="*/ 20 h 22"/>
                  <a:gd name="T22" fmla="*/ 12 w 37"/>
                  <a:gd name="T23" fmla="*/ 22 h 22"/>
                  <a:gd name="T24" fmla="*/ 14 w 37"/>
                  <a:gd name="T25" fmla="*/ 21 h 22"/>
                  <a:gd name="T26" fmla="*/ 15 w 37"/>
                  <a:gd name="T27" fmla="*/ 19 h 22"/>
                  <a:gd name="T28" fmla="*/ 16 w 37"/>
                  <a:gd name="T29" fmla="*/ 17 h 22"/>
                  <a:gd name="T30" fmla="*/ 17 w 37"/>
                  <a:gd name="T31" fmla="*/ 16 h 22"/>
                  <a:gd name="T32" fmla="*/ 21 w 37"/>
                  <a:gd name="T33" fmla="*/ 18 h 22"/>
                  <a:gd name="T34" fmla="*/ 27 w 37"/>
                  <a:gd name="T35" fmla="*/ 20 h 22"/>
                  <a:gd name="T36" fmla="*/ 32 w 37"/>
                  <a:gd name="T37" fmla="*/ 18 h 22"/>
                  <a:gd name="T38" fmla="*/ 35 w 37"/>
                  <a:gd name="T39" fmla="*/ 14 h 22"/>
                  <a:gd name="T40" fmla="*/ 37 w 37"/>
                  <a:gd name="T41" fmla="*/ 11 h 22"/>
                  <a:gd name="T42" fmla="*/ 36 w 37"/>
                  <a:gd name="T43" fmla="*/ 9 h 22"/>
                  <a:gd name="T44" fmla="*/ 34 w 37"/>
                  <a:gd name="T45" fmla="*/ 8 h 22"/>
                  <a:gd name="T46" fmla="*/ 31 w 37"/>
                  <a:gd name="T47" fmla="*/ 8 h 22"/>
                  <a:gd name="T48" fmla="*/ 29 w 37"/>
                  <a:gd name="T49" fmla="*/ 6 h 22"/>
                  <a:gd name="T50" fmla="*/ 27 w 37"/>
                  <a:gd name="T51" fmla="*/ 3 h 22"/>
                  <a:gd name="T52" fmla="*/ 27 w 37"/>
                  <a:gd name="T53" fmla="*/ 1 h 22"/>
                  <a:gd name="T54" fmla="*/ 27 w 37"/>
                  <a:gd name="T55" fmla="*/ 1 h 22"/>
                  <a:gd name="T56" fmla="*/ 27 w 37"/>
                  <a:gd name="T57" fmla="*/ 0 h 22"/>
                  <a:gd name="T58" fmla="*/ 26 w 37"/>
                  <a:gd name="T59" fmla="*/ 0 h 22"/>
                  <a:gd name="T60" fmla="*/ 26 w 37"/>
                  <a:gd name="T61" fmla="*/ 1 h 22"/>
                  <a:gd name="T62" fmla="*/ 25 w 37"/>
                  <a:gd name="T63" fmla="*/ 1 h 22"/>
                  <a:gd name="T64" fmla="*/ 27 w 37"/>
                  <a:gd name="T65" fmla="*/ 7 h 22"/>
                  <a:gd name="T66" fmla="*/ 29 w 37"/>
                  <a:gd name="T67" fmla="*/ 9 h 22"/>
                  <a:gd name="T68" fmla="*/ 33 w 37"/>
                  <a:gd name="T69" fmla="*/ 10 h 22"/>
                  <a:gd name="T70" fmla="*/ 35 w 37"/>
                  <a:gd name="T71" fmla="*/ 10 h 22"/>
                  <a:gd name="T72" fmla="*/ 35 w 37"/>
                  <a:gd name="T73" fmla="*/ 11 h 22"/>
                  <a:gd name="T74" fmla="*/ 34 w 37"/>
                  <a:gd name="T75" fmla="*/ 13 h 22"/>
                  <a:gd name="T76" fmla="*/ 30 w 37"/>
                  <a:gd name="T77" fmla="*/ 16 h 22"/>
                  <a:gd name="T78" fmla="*/ 27 w 37"/>
                  <a:gd name="T79" fmla="*/ 18 h 22"/>
                  <a:gd name="T80" fmla="*/ 22 w 37"/>
                  <a:gd name="T81" fmla="*/ 16 h 22"/>
                  <a:gd name="T82" fmla="*/ 17 w 37"/>
                  <a:gd name="T83" fmla="*/ 14 h 22"/>
                  <a:gd name="T84" fmla="*/ 15 w 37"/>
                  <a:gd name="T85" fmla="*/ 15 h 22"/>
                  <a:gd name="T86" fmla="*/ 13 w 37"/>
                  <a:gd name="T87" fmla="*/ 18 h 22"/>
                  <a:gd name="T88" fmla="*/ 12 w 37"/>
                  <a:gd name="T89" fmla="*/ 20 h 22"/>
                  <a:gd name="T90" fmla="*/ 12 w 37"/>
                  <a:gd name="T91" fmla="*/ 20 h 22"/>
                  <a:gd name="T92" fmla="*/ 9 w 37"/>
                  <a:gd name="T93" fmla="*/ 19 h 22"/>
                  <a:gd name="T94" fmla="*/ 4 w 37"/>
                  <a:gd name="T95" fmla="*/ 15 h 22"/>
                  <a:gd name="T96" fmla="*/ 2 w 37"/>
                  <a:gd name="T97" fmla="*/ 14 h 22"/>
                  <a:gd name="T98" fmla="*/ 2 w 37"/>
                  <a:gd name="T99" fmla="*/ 14 h 22"/>
                  <a:gd name="T100" fmla="*/ 2 w 37"/>
                  <a:gd name="T101" fmla="*/ 14 h 22"/>
                  <a:gd name="T102" fmla="*/ 4 w 37"/>
                  <a:gd name="T103" fmla="*/ 13 h 22"/>
                  <a:gd name="T104" fmla="*/ 7 w 37"/>
                  <a:gd name="T105" fmla="*/ 12 h 22"/>
                  <a:gd name="T106" fmla="*/ 11 w 37"/>
                  <a:gd name="T107" fmla="*/ 9 h 22"/>
                  <a:gd name="T108" fmla="*/ 16 w 37"/>
                  <a:gd name="T109" fmla="*/ 5 h 22"/>
                  <a:gd name="T110" fmla="*/ 23 w 37"/>
                  <a:gd name="T111" fmla="*/ 2 h 22"/>
                  <a:gd name="T112" fmla="*/ 25 w 37"/>
                  <a:gd name="T113" fmla="*/ 2 h 22"/>
                  <a:gd name="T114" fmla="*/ 26 w 37"/>
                  <a:gd name="T115" fmla="*/ 2 h 22"/>
                  <a:gd name="T116" fmla="*/ 26 w 37"/>
                  <a:gd name="T117" fmla="*/ 1 h 22"/>
                  <a:gd name="T118" fmla="*/ 25 w 37"/>
                  <a:gd name="T119" fmla="*/ 1 h 22"/>
                  <a:gd name="T120" fmla="*/ 26 w 37"/>
                  <a:gd name="T1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22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9" y="0"/>
                      <a:pt x="15" y="3"/>
                    </a:cubicBezTo>
                    <a:cubicBezTo>
                      <a:pt x="13" y="4"/>
                      <a:pt x="11" y="6"/>
                      <a:pt x="10" y="7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8"/>
                      <a:pt x="6" y="19"/>
                      <a:pt x="8" y="20"/>
                    </a:cubicBezTo>
                    <a:cubicBezTo>
                      <a:pt x="9" y="21"/>
                      <a:pt x="10" y="22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4" y="21"/>
                      <a:pt x="15" y="20"/>
                      <a:pt x="15" y="19"/>
                    </a:cubicBezTo>
                    <a:cubicBezTo>
                      <a:pt x="15" y="18"/>
                      <a:pt x="16" y="17"/>
                      <a:pt x="16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9" y="17"/>
                      <a:pt x="21" y="18"/>
                    </a:cubicBezTo>
                    <a:cubicBezTo>
                      <a:pt x="24" y="19"/>
                      <a:pt x="25" y="20"/>
                      <a:pt x="27" y="20"/>
                    </a:cubicBezTo>
                    <a:cubicBezTo>
                      <a:pt x="29" y="20"/>
                      <a:pt x="30" y="19"/>
                      <a:pt x="32" y="18"/>
                    </a:cubicBezTo>
                    <a:cubicBezTo>
                      <a:pt x="33" y="16"/>
                      <a:pt x="34" y="15"/>
                      <a:pt x="35" y="14"/>
                    </a:cubicBezTo>
                    <a:cubicBezTo>
                      <a:pt x="36" y="13"/>
                      <a:pt x="37" y="12"/>
                      <a:pt x="37" y="11"/>
                    </a:cubicBezTo>
                    <a:cubicBezTo>
                      <a:pt x="37" y="10"/>
                      <a:pt x="37" y="9"/>
                      <a:pt x="36" y="9"/>
                    </a:cubicBezTo>
                    <a:cubicBezTo>
                      <a:pt x="35" y="8"/>
                      <a:pt x="34" y="8"/>
                      <a:pt x="34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7"/>
                      <a:pt x="29" y="7"/>
                      <a:pt x="29" y="6"/>
                    </a:cubicBezTo>
                    <a:cubicBezTo>
                      <a:pt x="28" y="5"/>
                      <a:pt x="28" y="4"/>
                      <a:pt x="27" y="3"/>
                    </a:cubicBezTo>
                    <a:cubicBezTo>
                      <a:pt x="27" y="2"/>
                      <a:pt x="27" y="2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4"/>
                      <a:pt x="27" y="7"/>
                    </a:cubicBezTo>
                    <a:cubicBezTo>
                      <a:pt x="28" y="8"/>
                      <a:pt x="28" y="9"/>
                      <a:pt x="29" y="9"/>
                    </a:cubicBezTo>
                    <a:cubicBezTo>
                      <a:pt x="30" y="10"/>
                      <a:pt x="32" y="10"/>
                      <a:pt x="33" y="10"/>
                    </a:cubicBezTo>
                    <a:cubicBezTo>
                      <a:pt x="34" y="10"/>
                      <a:pt x="34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4" y="13"/>
                    </a:cubicBezTo>
                    <a:cubicBezTo>
                      <a:pt x="33" y="14"/>
                      <a:pt x="32" y="15"/>
                      <a:pt x="30" y="16"/>
                    </a:cubicBezTo>
                    <a:cubicBezTo>
                      <a:pt x="29" y="18"/>
                      <a:pt x="28" y="18"/>
                      <a:pt x="27" y="18"/>
                    </a:cubicBezTo>
                    <a:cubicBezTo>
                      <a:pt x="26" y="18"/>
                      <a:pt x="25" y="18"/>
                      <a:pt x="22" y="16"/>
                    </a:cubicBezTo>
                    <a:cubicBezTo>
                      <a:pt x="20" y="15"/>
                      <a:pt x="19" y="14"/>
                      <a:pt x="17" y="14"/>
                    </a:cubicBezTo>
                    <a:cubicBezTo>
                      <a:pt x="16" y="14"/>
                      <a:pt x="15" y="15"/>
                      <a:pt x="15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9"/>
                      <a:pt x="13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0" y="19"/>
                      <a:pt x="9" y="19"/>
                    </a:cubicBezTo>
                    <a:cubicBezTo>
                      <a:pt x="7" y="18"/>
                      <a:pt x="6" y="17"/>
                      <a:pt x="4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10" y="10"/>
                      <a:pt x="11" y="9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8" y="4"/>
                      <a:pt x="20" y="3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5" name="Freeform 159"/>
              <p:cNvSpPr>
                <a:spLocks/>
              </p:cNvSpPr>
              <p:nvPr/>
            </p:nvSpPr>
            <p:spPr bwMode="auto">
              <a:xfrm>
                <a:off x="1659376" y="4977913"/>
                <a:ext cx="46038" cy="79375"/>
              </a:xfrm>
              <a:custGeom>
                <a:avLst/>
                <a:gdLst>
                  <a:gd name="T0" fmla="*/ 7 w 29"/>
                  <a:gd name="T1" fmla="*/ 0 h 49"/>
                  <a:gd name="T2" fmla="*/ 4 w 29"/>
                  <a:gd name="T3" fmla="*/ 19 h 49"/>
                  <a:gd name="T4" fmla="*/ 0 w 29"/>
                  <a:gd name="T5" fmla="*/ 36 h 49"/>
                  <a:gd name="T6" fmla="*/ 3 w 29"/>
                  <a:gd name="T7" fmla="*/ 42 h 49"/>
                  <a:gd name="T8" fmla="*/ 12 w 29"/>
                  <a:gd name="T9" fmla="*/ 47 h 49"/>
                  <a:gd name="T10" fmla="*/ 29 w 29"/>
                  <a:gd name="T11" fmla="*/ 42 h 49"/>
                  <a:gd name="T12" fmla="*/ 4 w 29"/>
                  <a:gd name="T13" fmla="*/ 38 h 49"/>
                  <a:gd name="T14" fmla="*/ 6 w 29"/>
                  <a:gd name="T15" fmla="*/ 21 h 49"/>
                  <a:gd name="T16" fmla="*/ 6 w 29"/>
                  <a:gd name="T17" fmla="*/ 12 h 49"/>
                  <a:gd name="T18" fmla="*/ 7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7" y="0"/>
                    </a:moveTo>
                    <a:cubicBezTo>
                      <a:pt x="6" y="6"/>
                      <a:pt x="4" y="13"/>
                      <a:pt x="4" y="19"/>
                    </a:cubicBezTo>
                    <a:cubicBezTo>
                      <a:pt x="3" y="25"/>
                      <a:pt x="1" y="31"/>
                      <a:pt x="0" y="36"/>
                    </a:cubicBezTo>
                    <a:cubicBezTo>
                      <a:pt x="0" y="39"/>
                      <a:pt x="0" y="40"/>
                      <a:pt x="3" y="42"/>
                    </a:cubicBezTo>
                    <a:cubicBezTo>
                      <a:pt x="6" y="44"/>
                      <a:pt x="9" y="46"/>
                      <a:pt x="12" y="47"/>
                    </a:cubicBezTo>
                    <a:cubicBezTo>
                      <a:pt x="18" y="49"/>
                      <a:pt x="23" y="43"/>
                      <a:pt x="29" y="42"/>
                    </a:cubicBezTo>
                    <a:cubicBezTo>
                      <a:pt x="21" y="41"/>
                      <a:pt x="10" y="45"/>
                      <a:pt x="4" y="38"/>
                    </a:cubicBezTo>
                    <a:cubicBezTo>
                      <a:pt x="1" y="34"/>
                      <a:pt x="6" y="26"/>
                      <a:pt x="6" y="21"/>
                    </a:cubicBezTo>
                    <a:cubicBezTo>
                      <a:pt x="6" y="18"/>
                      <a:pt x="6" y="15"/>
                      <a:pt x="6" y="12"/>
                    </a:cubicBezTo>
                    <a:cubicBezTo>
                      <a:pt x="6" y="10"/>
                      <a:pt x="8" y="5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6" name="Freeform 160"/>
              <p:cNvSpPr>
                <a:spLocks/>
              </p:cNvSpPr>
              <p:nvPr/>
            </p:nvSpPr>
            <p:spPr bwMode="auto">
              <a:xfrm>
                <a:off x="1638738" y="5038238"/>
                <a:ext cx="4763" cy="20638"/>
              </a:xfrm>
              <a:custGeom>
                <a:avLst/>
                <a:gdLst>
                  <a:gd name="T0" fmla="*/ 3 w 3"/>
                  <a:gd name="T1" fmla="*/ 0 h 13"/>
                  <a:gd name="T2" fmla="*/ 3 w 3"/>
                  <a:gd name="T3" fmla="*/ 13 h 13"/>
                  <a:gd name="T4" fmla="*/ 3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0" y="4"/>
                      <a:pt x="1" y="9"/>
                      <a:pt x="3" y="13"/>
                    </a:cubicBezTo>
                    <a:cubicBezTo>
                      <a:pt x="3" y="9"/>
                      <a:pt x="1" y="5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9" name="Freeform 163"/>
              <p:cNvSpPr>
                <a:spLocks/>
              </p:cNvSpPr>
              <p:nvPr/>
            </p:nvSpPr>
            <p:spPr bwMode="auto">
              <a:xfrm>
                <a:off x="1595876" y="5160476"/>
                <a:ext cx="58738" cy="44450"/>
              </a:xfrm>
              <a:custGeom>
                <a:avLst/>
                <a:gdLst>
                  <a:gd name="T0" fmla="*/ 29 w 37"/>
                  <a:gd name="T1" fmla="*/ 0 h 28"/>
                  <a:gd name="T2" fmla="*/ 22 w 37"/>
                  <a:gd name="T3" fmla="*/ 0 h 28"/>
                  <a:gd name="T4" fmla="*/ 4 w 37"/>
                  <a:gd name="T5" fmla="*/ 9 h 28"/>
                  <a:gd name="T6" fmla="*/ 0 w 37"/>
                  <a:gd name="T7" fmla="*/ 16 h 28"/>
                  <a:gd name="T8" fmla="*/ 7 w 37"/>
                  <a:gd name="T9" fmla="*/ 23 h 28"/>
                  <a:gd name="T10" fmla="*/ 18 w 37"/>
                  <a:gd name="T11" fmla="*/ 23 h 28"/>
                  <a:gd name="T12" fmla="*/ 29 w 37"/>
                  <a:gd name="T13" fmla="*/ 14 h 28"/>
                  <a:gd name="T14" fmla="*/ 35 w 37"/>
                  <a:gd name="T15" fmla="*/ 5 h 28"/>
                  <a:gd name="T16" fmla="*/ 29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29" y="0"/>
                    </a:moveTo>
                    <a:cubicBezTo>
                      <a:pt x="29" y="0"/>
                      <a:pt x="25" y="0"/>
                      <a:pt x="22" y="0"/>
                    </a:cubicBezTo>
                    <a:cubicBezTo>
                      <a:pt x="19" y="1"/>
                      <a:pt x="6" y="8"/>
                      <a:pt x="4" y="9"/>
                    </a:cubicBezTo>
                    <a:cubicBezTo>
                      <a:pt x="2" y="9"/>
                      <a:pt x="0" y="14"/>
                      <a:pt x="0" y="16"/>
                    </a:cubicBezTo>
                    <a:cubicBezTo>
                      <a:pt x="1" y="17"/>
                      <a:pt x="6" y="18"/>
                      <a:pt x="7" y="23"/>
                    </a:cubicBezTo>
                    <a:cubicBezTo>
                      <a:pt x="8" y="28"/>
                      <a:pt x="15" y="23"/>
                      <a:pt x="18" y="23"/>
                    </a:cubicBezTo>
                    <a:cubicBezTo>
                      <a:pt x="20" y="23"/>
                      <a:pt x="26" y="16"/>
                      <a:pt x="29" y="14"/>
                    </a:cubicBezTo>
                    <a:cubicBezTo>
                      <a:pt x="31" y="12"/>
                      <a:pt x="37" y="6"/>
                      <a:pt x="35" y="5"/>
                    </a:cubicBezTo>
                    <a:cubicBezTo>
                      <a:pt x="34" y="3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0" name="Freeform 164"/>
              <p:cNvSpPr>
                <a:spLocks/>
              </p:cNvSpPr>
              <p:nvPr/>
            </p:nvSpPr>
            <p:spPr bwMode="auto">
              <a:xfrm>
                <a:off x="1592701" y="5158888"/>
                <a:ext cx="61913" cy="42863"/>
              </a:xfrm>
              <a:custGeom>
                <a:avLst/>
                <a:gdLst>
                  <a:gd name="T0" fmla="*/ 30 w 38"/>
                  <a:gd name="T1" fmla="*/ 1 h 27"/>
                  <a:gd name="T2" fmla="*/ 30 w 38"/>
                  <a:gd name="T3" fmla="*/ 0 h 27"/>
                  <a:gd name="T4" fmla="*/ 23 w 38"/>
                  <a:gd name="T5" fmla="*/ 0 h 27"/>
                  <a:gd name="T6" fmla="*/ 19 w 38"/>
                  <a:gd name="T7" fmla="*/ 2 h 27"/>
                  <a:gd name="T8" fmla="*/ 10 w 38"/>
                  <a:gd name="T9" fmla="*/ 6 h 27"/>
                  <a:gd name="T10" fmla="*/ 7 w 38"/>
                  <a:gd name="T11" fmla="*/ 8 h 27"/>
                  <a:gd name="T12" fmla="*/ 5 w 38"/>
                  <a:gd name="T13" fmla="*/ 9 h 27"/>
                  <a:gd name="T14" fmla="*/ 2 w 38"/>
                  <a:gd name="T15" fmla="*/ 12 h 27"/>
                  <a:gd name="T16" fmla="*/ 0 w 38"/>
                  <a:gd name="T17" fmla="*/ 16 h 27"/>
                  <a:gd name="T18" fmla="*/ 0 w 38"/>
                  <a:gd name="T19" fmla="*/ 17 h 27"/>
                  <a:gd name="T20" fmla="*/ 0 w 38"/>
                  <a:gd name="T21" fmla="*/ 17 h 27"/>
                  <a:gd name="T22" fmla="*/ 2 w 38"/>
                  <a:gd name="T23" fmla="*/ 18 h 27"/>
                  <a:gd name="T24" fmla="*/ 7 w 38"/>
                  <a:gd name="T25" fmla="*/ 24 h 27"/>
                  <a:gd name="T26" fmla="*/ 8 w 38"/>
                  <a:gd name="T27" fmla="*/ 26 h 27"/>
                  <a:gd name="T28" fmla="*/ 11 w 38"/>
                  <a:gd name="T29" fmla="*/ 27 h 27"/>
                  <a:gd name="T30" fmla="*/ 15 w 38"/>
                  <a:gd name="T31" fmla="*/ 26 h 27"/>
                  <a:gd name="T32" fmla="*/ 19 w 38"/>
                  <a:gd name="T33" fmla="*/ 25 h 27"/>
                  <a:gd name="T34" fmla="*/ 22 w 38"/>
                  <a:gd name="T35" fmla="*/ 23 h 27"/>
                  <a:gd name="T36" fmla="*/ 26 w 38"/>
                  <a:gd name="T37" fmla="*/ 19 h 27"/>
                  <a:gd name="T38" fmla="*/ 30 w 38"/>
                  <a:gd name="T39" fmla="*/ 16 h 27"/>
                  <a:gd name="T40" fmla="*/ 35 w 38"/>
                  <a:gd name="T41" fmla="*/ 11 h 27"/>
                  <a:gd name="T42" fmla="*/ 37 w 38"/>
                  <a:gd name="T43" fmla="*/ 9 h 27"/>
                  <a:gd name="T44" fmla="*/ 38 w 38"/>
                  <a:gd name="T45" fmla="*/ 7 h 27"/>
                  <a:gd name="T46" fmla="*/ 37 w 38"/>
                  <a:gd name="T47" fmla="*/ 5 h 27"/>
                  <a:gd name="T48" fmla="*/ 31 w 38"/>
                  <a:gd name="T49" fmla="*/ 0 h 27"/>
                  <a:gd name="T50" fmla="*/ 30 w 38"/>
                  <a:gd name="T51" fmla="*/ 0 h 27"/>
                  <a:gd name="T52" fmla="*/ 30 w 38"/>
                  <a:gd name="T53" fmla="*/ 0 h 27"/>
                  <a:gd name="T54" fmla="*/ 30 w 38"/>
                  <a:gd name="T55" fmla="*/ 1 h 27"/>
                  <a:gd name="T56" fmla="*/ 29 w 38"/>
                  <a:gd name="T57" fmla="*/ 1 h 27"/>
                  <a:gd name="T58" fmla="*/ 32 w 38"/>
                  <a:gd name="T59" fmla="*/ 3 h 27"/>
                  <a:gd name="T60" fmla="*/ 36 w 38"/>
                  <a:gd name="T61" fmla="*/ 7 h 27"/>
                  <a:gd name="T62" fmla="*/ 36 w 38"/>
                  <a:gd name="T63" fmla="*/ 7 h 27"/>
                  <a:gd name="T64" fmla="*/ 36 w 38"/>
                  <a:gd name="T65" fmla="*/ 7 h 27"/>
                  <a:gd name="T66" fmla="*/ 36 w 38"/>
                  <a:gd name="T67" fmla="*/ 7 h 27"/>
                  <a:gd name="T68" fmla="*/ 36 w 38"/>
                  <a:gd name="T69" fmla="*/ 7 h 27"/>
                  <a:gd name="T70" fmla="*/ 36 w 38"/>
                  <a:gd name="T71" fmla="*/ 7 h 27"/>
                  <a:gd name="T72" fmla="*/ 36 w 38"/>
                  <a:gd name="T73" fmla="*/ 7 h 27"/>
                  <a:gd name="T74" fmla="*/ 35 w 38"/>
                  <a:gd name="T75" fmla="*/ 8 h 27"/>
                  <a:gd name="T76" fmla="*/ 29 w 38"/>
                  <a:gd name="T77" fmla="*/ 14 h 27"/>
                  <a:gd name="T78" fmla="*/ 23 w 38"/>
                  <a:gd name="T79" fmla="*/ 19 h 27"/>
                  <a:gd name="T80" fmla="*/ 20 w 38"/>
                  <a:gd name="T81" fmla="*/ 22 h 27"/>
                  <a:gd name="T82" fmla="*/ 19 w 38"/>
                  <a:gd name="T83" fmla="*/ 23 h 27"/>
                  <a:gd name="T84" fmla="*/ 15 w 38"/>
                  <a:gd name="T85" fmla="*/ 24 h 27"/>
                  <a:gd name="T86" fmla="*/ 11 w 38"/>
                  <a:gd name="T87" fmla="*/ 25 h 27"/>
                  <a:gd name="T88" fmla="*/ 9 w 38"/>
                  <a:gd name="T89" fmla="*/ 25 h 27"/>
                  <a:gd name="T90" fmla="*/ 9 w 38"/>
                  <a:gd name="T91" fmla="*/ 24 h 27"/>
                  <a:gd name="T92" fmla="*/ 5 w 38"/>
                  <a:gd name="T93" fmla="*/ 18 h 27"/>
                  <a:gd name="T94" fmla="*/ 3 w 38"/>
                  <a:gd name="T95" fmla="*/ 17 h 27"/>
                  <a:gd name="T96" fmla="*/ 2 w 38"/>
                  <a:gd name="T97" fmla="*/ 16 h 27"/>
                  <a:gd name="T98" fmla="*/ 2 w 38"/>
                  <a:gd name="T99" fmla="*/ 16 h 27"/>
                  <a:gd name="T100" fmla="*/ 2 w 38"/>
                  <a:gd name="T101" fmla="*/ 16 h 27"/>
                  <a:gd name="T102" fmla="*/ 3 w 38"/>
                  <a:gd name="T103" fmla="*/ 13 h 27"/>
                  <a:gd name="T104" fmla="*/ 5 w 38"/>
                  <a:gd name="T105" fmla="*/ 11 h 27"/>
                  <a:gd name="T106" fmla="*/ 9 w 38"/>
                  <a:gd name="T107" fmla="*/ 9 h 27"/>
                  <a:gd name="T108" fmla="*/ 17 w 38"/>
                  <a:gd name="T109" fmla="*/ 5 h 27"/>
                  <a:gd name="T110" fmla="*/ 23 w 38"/>
                  <a:gd name="T111" fmla="*/ 2 h 27"/>
                  <a:gd name="T112" fmla="*/ 28 w 38"/>
                  <a:gd name="T113" fmla="*/ 2 h 27"/>
                  <a:gd name="T114" fmla="*/ 30 w 38"/>
                  <a:gd name="T115" fmla="*/ 2 h 27"/>
                  <a:gd name="T116" fmla="*/ 30 w 38"/>
                  <a:gd name="T117" fmla="*/ 1 h 27"/>
                  <a:gd name="T118" fmla="*/ 29 w 38"/>
                  <a:gd name="T119" fmla="*/ 1 h 27"/>
                  <a:gd name="T120" fmla="*/ 30 w 38"/>
                  <a:gd name="T12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" h="27">
                    <a:moveTo>
                      <a:pt x="30" y="1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6" y="0"/>
                      <a:pt x="23" y="0"/>
                    </a:cubicBezTo>
                    <a:cubicBezTo>
                      <a:pt x="22" y="1"/>
                      <a:pt x="21" y="1"/>
                      <a:pt x="19" y="2"/>
                    </a:cubicBezTo>
                    <a:cubicBezTo>
                      <a:pt x="16" y="3"/>
                      <a:pt x="13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0" y="14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4" y="20"/>
                      <a:pt x="6" y="21"/>
                      <a:pt x="7" y="24"/>
                    </a:cubicBezTo>
                    <a:cubicBezTo>
                      <a:pt x="7" y="25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12" y="27"/>
                      <a:pt x="14" y="26"/>
                      <a:pt x="15" y="26"/>
                    </a:cubicBezTo>
                    <a:cubicBezTo>
                      <a:pt x="17" y="25"/>
                      <a:pt x="18" y="25"/>
                      <a:pt x="19" y="25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3" y="22"/>
                      <a:pt x="25" y="21"/>
                      <a:pt x="26" y="19"/>
                    </a:cubicBezTo>
                    <a:cubicBezTo>
                      <a:pt x="28" y="18"/>
                      <a:pt x="29" y="16"/>
                      <a:pt x="30" y="16"/>
                    </a:cubicBezTo>
                    <a:cubicBezTo>
                      <a:pt x="31" y="15"/>
                      <a:pt x="33" y="13"/>
                      <a:pt x="35" y="11"/>
                    </a:cubicBezTo>
                    <a:cubicBezTo>
                      <a:pt x="36" y="11"/>
                      <a:pt x="36" y="10"/>
                      <a:pt x="37" y="9"/>
                    </a:cubicBezTo>
                    <a:cubicBezTo>
                      <a:pt x="37" y="8"/>
                      <a:pt x="38" y="7"/>
                      <a:pt x="38" y="7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5" y="3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1" y="2"/>
                      <a:pt x="32" y="3"/>
                    </a:cubicBezTo>
                    <a:cubicBezTo>
                      <a:pt x="33" y="5"/>
                      <a:pt x="35" y="6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10"/>
                      <a:pt x="31" y="13"/>
                      <a:pt x="29" y="14"/>
                    </a:cubicBezTo>
                    <a:cubicBezTo>
                      <a:pt x="27" y="15"/>
                      <a:pt x="25" y="17"/>
                      <a:pt x="23" y="19"/>
                    </a:cubicBezTo>
                    <a:cubicBezTo>
                      <a:pt x="22" y="20"/>
                      <a:pt x="21" y="21"/>
                      <a:pt x="20" y="22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7" y="23"/>
                      <a:pt x="16" y="23"/>
                      <a:pt x="15" y="24"/>
                    </a:cubicBezTo>
                    <a:cubicBezTo>
                      <a:pt x="13" y="24"/>
                      <a:pt x="12" y="25"/>
                      <a:pt x="11" y="25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8" y="21"/>
                      <a:pt x="7" y="19"/>
                      <a:pt x="5" y="18"/>
                    </a:cubicBezTo>
                    <a:cubicBezTo>
                      <a:pt x="4" y="18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4" y="7"/>
                      <a:pt x="17" y="5"/>
                    </a:cubicBezTo>
                    <a:cubicBezTo>
                      <a:pt x="20" y="4"/>
                      <a:pt x="22" y="3"/>
                      <a:pt x="23" y="2"/>
                    </a:cubicBezTo>
                    <a:cubicBezTo>
                      <a:pt x="25" y="2"/>
                      <a:pt x="27" y="2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1" name="Freeform 165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6675"/>
              </a:xfrm>
              <a:custGeom>
                <a:avLst/>
                <a:gdLst>
                  <a:gd name="T0" fmla="*/ 11 w 40"/>
                  <a:gd name="T1" fmla="*/ 1 h 42"/>
                  <a:gd name="T2" fmla="*/ 9 w 40"/>
                  <a:gd name="T3" fmla="*/ 5 h 42"/>
                  <a:gd name="T4" fmla="*/ 9 w 40"/>
                  <a:gd name="T5" fmla="*/ 12 h 42"/>
                  <a:gd name="T6" fmla="*/ 1 w 40"/>
                  <a:gd name="T7" fmla="*/ 21 h 42"/>
                  <a:gd name="T8" fmla="*/ 4 w 40"/>
                  <a:gd name="T9" fmla="*/ 28 h 42"/>
                  <a:gd name="T10" fmla="*/ 20 w 40"/>
                  <a:gd name="T11" fmla="*/ 38 h 42"/>
                  <a:gd name="T12" fmla="*/ 34 w 40"/>
                  <a:gd name="T13" fmla="*/ 35 h 42"/>
                  <a:gd name="T14" fmla="*/ 39 w 40"/>
                  <a:gd name="T15" fmla="*/ 24 h 42"/>
                  <a:gd name="T16" fmla="*/ 20 w 40"/>
                  <a:gd name="T17" fmla="*/ 1 h 42"/>
                  <a:gd name="T18" fmla="*/ 11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11" y="1"/>
                    </a:moveTo>
                    <a:cubicBezTo>
                      <a:pt x="11" y="1"/>
                      <a:pt x="8" y="2"/>
                      <a:pt x="9" y="5"/>
                    </a:cubicBezTo>
                    <a:cubicBezTo>
                      <a:pt x="11" y="7"/>
                      <a:pt x="11" y="10"/>
                      <a:pt x="9" y="12"/>
                    </a:cubicBezTo>
                    <a:cubicBezTo>
                      <a:pt x="6" y="15"/>
                      <a:pt x="0" y="18"/>
                      <a:pt x="1" y="21"/>
                    </a:cubicBezTo>
                    <a:cubicBezTo>
                      <a:pt x="1" y="24"/>
                      <a:pt x="1" y="26"/>
                      <a:pt x="4" y="28"/>
                    </a:cubicBezTo>
                    <a:cubicBezTo>
                      <a:pt x="7" y="31"/>
                      <a:pt x="17" y="34"/>
                      <a:pt x="20" y="38"/>
                    </a:cubicBezTo>
                    <a:cubicBezTo>
                      <a:pt x="24" y="42"/>
                      <a:pt x="31" y="39"/>
                      <a:pt x="34" y="35"/>
                    </a:cubicBezTo>
                    <a:cubicBezTo>
                      <a:pt x="37" y="32"/>
                      <a:pt x="40" y="28"/>
                      <a:pt x="39" y="24"/>
                    </a:cubicBezTo>
                    <a:cubicBezTo>
                      <a:pt x="37" y="20"/>
                      <a:pt x="26" y="2"/>
                      <a:pt x="20" y="1"/>
                    </a:cubicBezTo>
                    <a:cubicBezTo>
                      <a:pt x="15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2" name="Freeform 166"/>
              <p:cNvSpPr>
                <a:spLocks/>
              </p:cNvSpPr>
              <p:nvPr/>
            </p:nvSpPr>
            <p:spPr bwMode="auto">
              <a:xfrm>
                <a:off x="1626038" y="5170001"/>
                <a:ext cx="84138" cy="71438"/>
              </a:xfrm>
              <a:custGeom>
                <a:avLst/>
                <a:gdLst>
                  <a:gd name="T0" fmla="*/ 27 w 53"/>
                  <a:gd name="T1" fmla="*/ 2 h 44"/>
                  <a:gd name="T2" fmla="*/ 18 w 53"/>
                  <a:gd name="T3" fmla="*/ 1 h 44"/>
                  <a:gd name="T4" fmla="*/ 1 w 53"/>
                  <a:gd name="T5" fmla="*/ 17 h 44"/>
                  <a:gd name="T6" fmla="*/ 4 w 53"/>
                  <a:gd name="T7" fmla="*/ 28 h 44"/>
                  <a:gd name="T8" fmla="*/ 15 w 53"/>
                  <a:gd name="T9" fmla="*/ 33 h 44"/>
                  <a:gd name="T10" fmla="*/ 24 w 53"/>
                  <a:gd name="T11" fmla="*/ 38 h 44"/>
                  <a:gd name="T12" fmla="*/ 39 w 53"/>
                  <a:gd name="T13" fmla="*/ 38 h 44"/>
                  <a:gd name="T14" fmla="*/ 48 w 53"/>
                  <a:gd name="T15" fmla="*/ 17 h 44"/>
                  <a:gd name="T16" fmla="*/ 35 w 53"/>
                  <a:gd name="T17" fmla="*/ 6 h 44"/>
                  <a:gd name="T18" fmla="*/ 27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7" y="2"/>
                    </a:moveTo>
                    <a:cubicBezTo>
                      <a:pt x="27" y="2"/>
                      <a:pt x="20" y="0"/>
                      <a:pt x="18" y="1"/>
                    </a:cubicBezTo>
                    <a:cubicBezTo>
                      <a:pt x="16" y="1"/>
                      <a:pt x="1" y="17"/>
                      <a:pt x="1" y="17"/>
                    </a:cubicBezTo>
                    <a:cubicBezTo>
                      <a:pt x="1" y="17"/>
                      <a:pt x="0" y="24"/>
                      <a:pt x="4" y="28"/>
                    </a:cubicBezTo>
                    <a:cubicBezTo>
                      <a:pt x="8" y="32"/>
                      <a:pt x="11" y="32"/>
                      <a:pt x="15" y="33"/>
                    </a:cubicBezTo>
                    <a:cubicBezTo>
                      <a:pt x="19" y="34"/>
                      <a:pt x="23" y="33"/>
                      <a:pt x="24" y="38"/>
                    </a:cubicBezTo>
                    <a:cubicBezTo>
                      <a:pt x="26" y="42"/>
                      <a:pt x="34" y="44"/>
                      <a:pt x="39" y="38"/>
                    </a:cubicBezTo>
                    <a:cubicBezTo>
                      <a:pt x="44" y="33"/>
                      <a:pt x="53" y="21"/>
                      <a:pt x="48" y="17"/>
                    </a:cubicBezTo>
                    <a:cubicBezTo>
                      <a:pt x="44" y="13"/>
                      <a:pt x="37" y="8"/>
                      <a:pt x="35" y="6"/>
                    </a:cubicBezTo>
                    <a:cubicBezTo>
                      <a:pt x="32" y="5"/>
                      <a:pt x="27" y="2"/>
                      <a:pt x="2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" name="Freeform 167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5088"/>
              </a:xfrm>
              <a:custGeom>
                <a:avLst/>
                <a:gdLst>
                  <a:gd name="T0" fmla="*/ 11 w 40"/>
                  <a:gd name="T1" fmla="*/ 1 h 41"/>
                  <a:gd name="T2" fmla="*/ 11 w 40"/>
                  <a:gd name="T3" fmla="*/ 0 h 41"/>
                  <a:gd name="T4" fmla="*/ 9 w 40"/>
                  <a:gd name="T5" fmla="*/ 1 h 41"/>
                  <a:gd name="T6" fmla="*/ 8 w 40"/>
                  <a:gd name="T7" fmla="*/ 3 h 41"/>
                  <a:gd name="T8" fmla="*/ 9 w 40"/>
                  <a:gd name="T9" fmla="*/ 5 h 41"/>
                  <a:gd name="T10" fmla="*/ 10 w 40"/>
                  <a:gd name="T11" fmla="*/ 9 h 41"/>
                  <a:gd name="T12" fmla="*/ 8 w 40"/>
                  <a:gd name="T13" fmla="*/ 12 h 41"/>
                  <a:gd name="T14" fmla="*/ 3 w 40"/>
                  <a:gd name="T15" fmla="*/ 16 h 41"/>
                  <a:gd name="T16" fmla="*/ 1 w 40"/>
                  <a:gd name="T17" fmla="*/ 18 h 41"/>
                  <a:gd name="T18" fmla="*/ 0 w 40"/>
                  <a:gd name="T19" fmla="*/ 21 h 41"/>
                  <a:gd name="T20" fmla="*/ 0 w 40"/>
                  <a:gd name="T21" fmla="*/ 21 h 41"/>
                  <a:gd name="T22" fmla="*/ 0 w 40"/>
                  <a:gd name="T23" fmla="*/ 21 h 41"/>
                  <a:gd name="T24" fmla="*/ 0 w 40"/>
                  <a:gd name="T25" fmla="*/ 25 h 41"/>
                  <a:gd name="T26" fmla="*/ 3 w 40"/>
                  <a:gd name="T27" fmla="*/ 29 h 41"/>
                  <a:gd name="T28" fmla="*/ 12 w 40"/>
                  <a:gd name="T29" fmla="*/ 33 h 41"/>
                  <a:gd name="T30" fmla="*/ 20 w 40"/>
                  <a:gd name="T31" fmla="*/ 38 h 41"/>
                  <a:gd name="T32" fmla="*/ 25 w 40"/>
                  <a:gd name="T33" fmla="*/ 41 h 41"/>
                  <a:gd name="T34" fmla="*/ 35 w 40"/>
                  <a:gd name="T35" fmla="*/ 36 h 41"/>
                  <a:gd name="T36" fmla="*/ 40 w 40"/>
                  <a:gd name="T37" fmla="*/ 26 h 41"/>
                  <a:gd name="T38" fmla="*/ 40 w 40"/>
                  <a:gd name="T39" fmla="*/ 24 h 41"/>
                  <a:gd name="T40" fmla="*/ 40 w 40"/>
                  <a:gd name="T41" fmla="*/ 24 h 41"/>
                  <a:gd name="T42" fmla="*/ 32 w 40"/>
                  <a:gd name="T43" fmla="*/ 11 h 41"/>
                  <a:gd name="T44" fmla="*/ 26 w 40"/>
                  <a:gd name="T45" fmla="*/ 3 h 41"/>
                  <a:gd name="T46" fmla="*/ 20 w 40"/>
                  <a:gd name="T47" fmla="*/ 0 h 41"/>
                  <a:gd name="T48" fmla="*/ 17 w 40"/>
                  <a:gd name="T49" fmla="*/ 0 h 41"/>
                  <a:gd name="T50" fmla="*/ 11 w 40"/>
                  <a:gd name="T51" fmla="*/ 0 h 41"/>
                  <a:gd name="T52" fmla="*/ 11 w 40"/>
                  <a:gd name="T53" fmla="*/ 1 h 41"/>
                  <a:gd name="T54" fmla="*/ 11 w 40"/>
                  <a:gd name="T55" fmla="*/ 0 h 41"/>
                  <a:gd name="T56" fmla="*/ 11 w 40"/>
                  <a:gd name="T57" fmla="*/ 1 h 41"/>
                  <a:gd name="T58" fmla="*/ 11 w 40"/>
                  <a:gd name="T59" fmla="*/ 2 h 41"/>
                  <a:gd name="T60" fmla="*/ 11 w 40"/>
                  <a:gd name="T61" fmla="*/ 2 h 41"/>
                  <a:gd name="T62" fmla="*/ 17 w 40"/>
                  <a:gd name="T63" fmla="*/ 1 h 41"/>
                  <a:gd name="T64" fmla="*/ 20 w 40"/>
                  <a:gd name="T65" fmla="*/ 2 h 41"/>
                  <a:gd name="T66" fmla="*/ 25 w 40"/>
                  <a:gd name="T67" fmla="*/ 5 h 41"/>
                  <a:gd name="T68" fmla="*/ 33 w 40"/>
                  <a:gd name="T69" fmla="*/ 16 h 41"/>
                  <a:gd name="T70" fmla="*/ 38 w 40"/>
                  <a:gd name="T71" fmla="*/ 24 h 41"/>
                  <a:gd name="T72" fmla="*/ 38 w 40"/>
                  <a:gd name="T73" fmla="*/ 24 h 41"/>
                  <a:gd name="T74" fmla="*/ 38 w 40"/>
                  <a:gd name="T75" fmla="*/ 24 h 41"/>
                  <a:gd name="T76" fmla="*/ 38 w 40"/>
                  <a:gd name="T77" fmla="*/ 26 h 41"/>
                  <a:gd name="T78" fmla="*/ 33 w 40"/>
                  <a:gd name="T79" fmla="*/ 35 h 41"/>
                  <a:gd name="T80" fmla="*/ 25 w 40"/>
                  <a:gd name="T81" fmla="*/ 39 h 41"/>
                  <a:gd name="T82" fmla="*/ 21 w 40"/>
                  <a:gd name="T83" fmla="*/ 37 h 41"/>
                  <a:gd name="T84" fmla="*/ 12 w 40"/>
                  <a:gd name="T85" fmla="*/ 32 h 41"/>
                  <a:gd name="T86" fmla="*/ 4 w 40"/>
                  <a:gd name="T87" fmla="*/ 28 h 41"/>
                  <a:gd name="T88" fmla="*/ 2 w 40"/>
                  <a:gd name="T89" fmla="*/ 25 h 41"/>
                  <a:gd name="T90" fmla="*/ 2 w 40"/>
                  <a:gd name="T91" fmla="*/ 21 h 41"/>
                  <a:gd name="T92" fmla="*/ 2 w 40"/>
                  <a:gd name="T93" fmla="*/ 21 h 41"/>
                  <a:gd name="T94" fmla="*/ 2 w 40"/>
                  <a:gd name="T95" fmla="*/ 21 h 41"/>
                  <a:gd name="T96" fmla="*/ 2 w 40"/>
                  <a:gd name="T97" fmla="*/ 21 h 41"/>
                  <a:gd name="T98" fmla="*/ 2 w 40"/>
                  <a:gd name="T99" fmla="*/ 19 h 41"/>
                  <a:gd name="T100" fmla="*/ 6 w 40"/>
                  <a:gd name="T101" fmla="*/ 16 h 41"/>
                  <a:gd name="T102" fmla="*/ 10 w 40"/>
                  <a:gd name="T103" fmla="*/ 13 h 41"/>
                  <a:gd name="T104" fmla="*/ 12 w 40"/>
                  <a:gd name="T105" fmla="*/ 9 h 41"/>
                  <a:gd name="T106" fmla="*/ 10 w 40"/>
                  <a:gd name="T107" fmla="*/ 4 h 41"/>
                  <a:gd name="T108" fmla="*/ 10 w 40"/>
                  <a:gd name="T109" fmla="*/ 3 h 41"/>
                  <a:gd name="T110" fmla="*/ 11 w 40"/>
                  <a:gd name="T111" fmla="*/ 3 h 41"/>
                  <a:gd name="T112" fmla="*/ 11 w 40"/>
                  <a:gd name="T113" fmla="*/ 2 h 41"/>
                  <a:gd name="T114" fmla="*/ 11 w 40"/>
                  <a:gd name="T115" fmla="*/ 2 h 41"/>
                  <a:gd name="T116" fmla="*/ 11 w 40"/>
                  <a:gd name="T117" fmla="*/ 2 h 41"/>
                  <a:gd name="T118" fmla="*/ 11 w 40"/>
                  <a:gd name="T119" fmla="*/ 2 h 41"/>
                  <a:gd name="T120" fmla="*/ 11 w 40"/>
                  <a:gd name="T121" fmla="*/ 2 h 41"/>
                  <a:gd name="T122" fmla="*/ 11 w 40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41">
                    <a:moveTo>
                      <a:pt x="11" y="1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9"/>
                      <a:pt x="9" y="10"/>
                      <a:pt x="8" y="12"/>
                    </a:cubicBezTo>
                    <a:cubicBezTo>
                      <a:pt x="7" y="13"/>
                      <a:pt x="5" y="14"/>
                      <a:pt x="3" y="16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1" y="27"/>
                      <a:pt x="1" y="28"/>
                      <a:pt x="3" y="29"/>
                    </a:cubicBezTo>
                    <a:cubicBezTo>
                      <a:pt x="5" y="31"/>
                      <a:pt x="8" y="32"/>
                      <a:pt x="12" y="33"/>
                    </a:cubicBezTo>
                    <a:cubicBezTo>
                      <a:pt x="15" y="35"/>
                      <a:pt x="18" y="37"/>
                      <a:pt x="20" y="38"/>
                    </a:cubicBezTo>
                    <a:cubicBezTo>
                      <a:pt x="21" y="40"/>
                      <a:pt x="23" y="41"/>
                      <a:pt x="25" y="41"/>
                    </a:cubicBezTo>
                    <a:cubicBezTo>
                      <a:pt x="28" y="41"/>
                      <a:pt x="32" y="38"/>
                      <a:pt x="35" y="36"/>
                    </a:cubicBezTo>
                    <a:cubicBezTo>
                      <a:pt x="37" y="33"/>
                      <a:pt x="40" y="30"/>
                      <a:pt x="40" y="26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1"/>
                      <a:pt x="36" y="16"/>
                      <a:pt x="32" y="11"/>
                    </a:cubicBezTo>
                    <a:cubicBezTo>
                      <a:pt x="30" y="8"/>
                      <a:pt x="28" y="5"/>
                      <a:pt x="26" y="3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3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4" y="1"/>
                      <a:pt x="17" y="1"/>
                    </a:cubicBezTo>
                    <a:cubicBezTo>
                      <a:pt x="18" y="1"/>
                      <a:pt x="19" y="2"/>
                      <a:pt x="20" y="2"/>
                    </a:cubicBezTo>
                    <a:cubicBezTo>
                      <a:pt x="21" y="2"/>
                      <a:pt x="23" y="3"/>
                      <a:pt x="25" y="5"/>
                    </a:cubicBezTo>
                    <a:cubicBezTo>
                      <a:pt x="27" y="8"/>
                      <a:pt x="30" y="12"/>
                      <a:pt x="33" y="16"/>
                    </a:cubicBezTo>
                    <a:cubicBezTo>
                      <a:pt x="35" y="19"/>
                      <a:pt x="37" y="23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8" y="29"/>
                      <a:pt x="36" y="32"/>
                      <a:pt x="33" y="35"/>
                    </a:cubicBezTo>
                    <a:cubicBezTo>
                      <a:pt x="31" y="37"/>
                      <a:pt x="27" y="39"/>
                      <a:pt x="25" y="39"/>
                    </a:cubicBezTo>
                    <a:cubicBezTo>
                      <a:pt x="23" y="39"/>
                      <a:pt x="22" y="38"/>
                      <a:pt x="21" y="37"/>
                    </a:cubicBezTo>
                    <a:cubicBezTo>
                      <a:pt x="19" y="35"/>
                      <a:pt x="16" y="33"/>
                      <a:pt x="12" y="32"/>
                    </a:cubicBezTo>
                    <a:cubicBezTo>
                      <a:pt x="9" y="30"/>
                      <a:pt x="6" y="29"/>
                      <a:pt x="4" y="28"/>
                    </a:cubicBezTo>
                    <a:cubicBezTo>
                      <a:pt x="3" y="27"/>
                      <a:pt x="2" y="26"/>
                      <a:pt x="2" y="25"/>
                    </a:cubicBezTo>
                    <a:cubicBezTo>
                      <a:pt x="2" y="24"/>
                      <a:pt x="2" y="2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3" y="18"/>
                      <a:pt x="4" y="17"/>
                      <a:pt x="6" y="16"/>
                    </a:cubicBezTo>
                    <a:cubicBezTo>
                      <a:pt x="7" y="15"/>
                      <a:pt x="9" y="14"/>
                      <a:pt x="10" y="13"/>
                    </a:cubicBezTo>
                    <a:cubicBezTo>
                      <a:pt x="11" y="12"/>
                      <a:pt x="12" y="10"/>
                      <a:pt x="12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4" name="Freeform 168"/>
              <p:cNvSpPr>
                <a:spLocks/>
              </p:cNvSpPr>
              <p:nvPr/>
            </p:nvSpPr>
            <p:spPr bwMode="auto">
              <a:xfrm>
                <a:off x="1626038" y="5170001"/>
                <a:ext cx="80963" cy="69850"/>
              </a:xfrm>
              <a:custGeom>
                <a:avLst/>
                <a:gdLst>
                  <a:gd name="T0" fmla="*/ 27 w 51"/>
                  <a:gd name="T1" fmla="*/ 2 h 43"/>
                  <a:gd name="T2" fmla="*/ 27 w 51"/>
                  <a:gd name="T3" fmla="*/ 1 h 43"/>
                  <a:gd name="T4" fmla="*/ 19 w 51"/>
                  <a:gd name="T5" fmla="*/ 0 h 43"/>
                  <a:gd name="T6" fmla="*/ 18 w 51"/>
                  <a:gd name="T7" fmla="*/ 0 h 43"/>
                  <a:gd name="T8" fmla="*/ 17 w 51"/>
                  <a:gd name="T9" fmla="*/ 0 h 43"/>
                  <a:gd name="T10" fmla="*/ 13 w 51"/>
                  <a:gd name="T11" fmla="*/ 4 h 43"/>
                  <a:gd name="T12" fmla="*/ 0 w 51"/>
                  <a:gd name="T13" fmla="*/ 16 h 43"/>
                  <a:gd name="T14" fmla="*/ 0 w 51"/>
                  <a:gd name="T15" fmla="*/ 16 h 43"/>
                  <a:gd name="T16" fmla="*/ 0 w 51"/>
                  <a:gd name="T17" fmla="*/ 17 h 43"/>
                  <a:gd name="T18" fmla="*/ 0 w 51"/>
                  <a:gd name="T19" fmla="*/ 17 h 43"/>
                  <a:gd name="T20" fmla="*/ 0 w 51"/>
                  <a:gd name="T21" fmla="*/ 22 h 43"/>
                  <a:gd name="T22" fmla="*/ 4 w 51"/>
                  <a:gd name="T23" fmla="*/ 29 h 43"/>
                  <a:gd name="T24" fmla="*/ 15 w 51"/>
                  <a:gd name="T25" fmla="*/ 34 h 43"/>
                  <a:gd name="T26" fmla="*/ 21 w 51"/>
                  <a:gd name="T27" fmla="*/ 35 h 43"/>
                  <a:gd name="T28" fmla="*/ 23 w 51"/>
                  <a:gd name="T29" fmla="*/ 38 h 43"/>
                  <a:gd name="T30" fmla="*/ 31 w 51"/>
                  <a:gd name="T31" fmla="*/ 43 h 43"/>
                  <a:gd name="T32" fmla="*/ 40 w 51"/>
                  <a:gd name="T33" fmla="*/ 39 h 43"/>
                  <a:gd name="T34" fmla="*/ 47 w 51"/>
                  <a:gd name="T35" fmla="*/ 30 h 43"/>
                  <a:gd name="T36" fmla="*/ 51 w 51"/>
                  <a:gd name="T37" fmla="*/ 20 h 43"/>
                  <a:gd name="T38" fmla="*/ 49 w 51"/>
                  <a:gd name="T39" fmla="*/ 16 h 43"/>
                  <a:gd name="T40" fmla="*/ 35 w 51"/>
                  <a:gd name="T41" fmla="*/ 5 h 43"/>
                  <a:gd name="T42" fmla="*/ 28 w 51"/>
                  <a:gd name="T43" fmla="*/ 1 h 43"/>
                  <a:gd name="T44" fmla="*/ 28 w 51"/>
                  <a:gd name="T45" fmla="*/ 1 h 43"/>
                  <a:gd name="T46" fmla="*/ 27 w 51"/>
                  <a:gd name="T47" fmla="*/ 1 h 43"/>
                  <a:gd name="T48" fmla="*/ 27 w 51"/>
                  <a:gd name="T49" fmla="*/ 2 h 43"/>
                  <a:gd name="T50" fmla="*/ 27 w 51"/>
                  <a:gd name="T51" fmla="*/ 3 h 43"/>
                  <a:gd name="T52" fmla="*/ 34 w 51"/>
                  <a:gd name="T53" fmla="*/ 7 h 43"/>
                  <a:gd name="T54" fmla="*/ 48 w 51"/>
                  <a:gd name="T55" fmla="*/ 18 h 43"/>
                  <a:gd name="T56" fmla="*/ 49 w 51"/>
                  <a:gd name="T57" fmla="*/ 20 h 43"/>
                  <a:gd name="T58" fmla="*/ 45 w 51"/>
                  <a:gd name="T59" fmla="*/ 29 h 43"/>
                  <a:gd name="T60" fmla="*/ 38 w 51"/>
                  <a:gd name="T61" fmla="*/ 38 h 43"/>
                  <a:gd name="T62" fmla="*/ 31 w 51"/>
                  <a:gd name="T63" fmla="*/ 41 h 43"/>
                  <a:gd name="T64" fmla="*/ 25 w 51"/>
                  <a:gd name="T65" fmla="*/ 37 h 43"/>
                  <a:gd name="T66" fmla="*/ 21 w 51"/>
                  <a:gd name="T67" fmla="*/ 33 h 43"/>
                  <a:gd name="T68" fmla="*/ 16 w 51"/>
                  <a:gd name="T69" fmla="*/ 32 h 43"/>
                  <a:gd name="T70" fmla="*/ 5 w 51"/>
                  <a:gd name="T71" fmla="*/ 27 h 43"/>
                  <a:gd name="T72" fmla="*/ 2 w 51"/>
                  <a:gd name="T73" fmla="*/ 22 h 43"/>
                  <a:gd name="T74" fmla="*/ 2 w 51"/>
                  <a:gd name="T75" fmla="*/ 17 h 43"/>
                  <a:gd name="T76" fmla="*/ 2 w 51"/>
                  <a:gd name="T77" fmla="*/ 17 h 43"/>
                  <a:gd name="T78" fmla="*/ 1 w 51"/>
                  <a:gd name="T79" fmla="*/ 17 h 43"/>
                  <a:gd name="T80" fmla="*/ 1 w 51"/>
                  <a:gd name="T81" fmla="*/ 18 h 43"/>
                  <a:gd name="T82" fmla="*/ 9 w 51"/>
                  <a:gd name="T83" fmla="*/ 10 h 43"/>
                  <a:gd name="T84" fmla="*/ 15 w 51"/>
                  <a:gd name="T85" fmla="*/ 4 h 43"/>
                  <a:gd name="T86" fmla="*/ 17 w 51"/>
                  <a:gd name="T87" fmla="*/ 2 h 43"/>
                  <a:gd name="T88" fmla="*/ 18 w 51"/>
                  <a:gd name="T89" fmla="*/ 2 h 43"/>
                  <a:gd name="T90" fmla="*/ 18 w 51"/>
                  <a:gd name="T91" fmla="*/ 2 h 43"/>
                  <a:gd name="T92" fmla="*/ 18 w 51"/>
                  <a:gd name="T93" fmla="*/ 2 h 43"/>
                  <a:gd name="T94" fmla="*/ 18 w 51"/>
                  <a:gd name="T95" fmla="*/ 1 h 43"/>
                  <a:gd name="T96" fmla="*/ 18 w 51"/>
                  <a:gd name="T97" fmla="*/ 2 h 43"/>
                  <a:gd name="T98" fmla="*/ 18 w 51"/>
                  <a:gd name="T99" fmla="*/ 2 h 43"/>
                  <a:gd name="T100" fmla="*/ 18 w 51"/>
                  <a:gd name="T101" fmla="*/ 1 h 43"/>
                  <a:gd name="T102" fmla="*/ 18 w 51"/>
                  <a:gd name="T103" fmla="*/ 2 h 43"/>
                  <a:gd name="T104" fmla="*/ 19 w 51"/>
                  <a:gd name="T105" fmla="*/ 2 h 43"/>
                  <a:gd name="T106" fmla="*/ 24 w 51"/>
                  <a:gd name="T107" fmla="*/ 2 h 43"/>
                  <a:gd name="T108" fmla="*/ 27 w 51"/>
                  <a:gd name="T109" fmla="*/ 3 h 43"/>
                  <a:gd name="T110" fmla="*/ 27 w 51"/>
                  <a:gd name="T111" fmla="*/ 2 h 43"/>
                  <a:gd name="T112" fmla="*/ 27 w 51"/>
                  <a:gd name="T113" fmla="*/ 3 h 43"/>
                  <a:gd name="T114" fmla="*/ 27 w 51"/>
                  <a:gd name="T11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" h="43">
                    <a:moveTo>
                      <a:pt x="27" y="2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2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2"/>
                      <a:pt x="13" y="4"/>
                    </a:cubicBezTo>
                    <a:cubicBezTo>
                      <a:pt x="8" y="8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4"/>
                      <a:pt x="2" y="27"/>
                      <a:pt x="4" y="29"/>
                    </a:cubicBezTo>
                    <a:cubicBezTo>
                      <a:pt x="8" y="33"/>
                      <a:pt x="11" y="33"/>
                      <a:pt x="15" y="34"/>
                    </a:cubicBezTo>
                    <a:cubicBezTo>
                      <a:pt x="17" y="34"/>
                      <a:pt x="19" y="35"/>
                      <a:pt x="21" y="35"/>
                    </a:cubicBezTo>
                    <a:cubicBezTo>
                      <a:pt x="22" y="35"/>
                      <a:pt x="23" y="36"/>
                      <a:pt x="23" y="38"/>
                    </a:cubicBezTo>
                    <a:cubicBezTo>
                      <a:pt x="24" y="41"/>
                      <a:pt x="28" y="43"/>
                      <a:pt x="31" y="43"/>
                    </a:cubicBezTo>
                    <a:cubicBezTo>
                      <a:pt x="34" y="43"/>
                      <a:pt x="37" y="42"/>
                      <a:pt x="40" y="39"/>
                    </a:cubicBezTo>
                    <a:cubicBezTo>
                      <a:pt x="42" y="37"/>
                      <a:pt x="45" y="34"/>
                      <a:pt x="47" y="30"/>
                    </a:cubicBezTo>
                    <a:cubicBezTo>
                      <a:pt x="49" y="27"/>
                      <a:pt x="51" y="23"/>
                      <a:pt x="51" y="20"/>
                    </a:cubicBezTo>
                    <a:cubicBezTo>
                      <a:pt x="51" y="19"/>
                      <a:pt x="50" y="17"/>
                      <a:pt x="49" y="16"/>
                    </a:cubicBezTo>
                    <a:cubicBezTo>
                      <a:pt x="44" y="12"/>
                      <a:pt x="38" y="7"/>
                      <a:pt x="35" y="5"/>
                    </a:cubicBezTo>
                    <a:cubicBezTo>
                      <a:pt x="33" y="4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32" y="6"/>
                      <a:pt x="34" y="7"/>
                    </a:cubicBezTo>
                    <a:cubicBezTo>
                      <a:pt x="37" y="9"/>
                      <a:pt x="43" y="14"/>
                      <a:pt x="48" y="18"/>
                    </a:cubicBezTo>
                    <a:cubicBezTo>
                      <a:pt x="48" y="18"/>
                      <a:pt x="49" y="19"/>
                      <a:pt x="49" y="20"/>
                    </a:cubicBezTo>
                    <a:cubicBezTo>
                      <a:pt x="49" y="22"/>
                      <a:pt x="47" y="26"/>
                      <a:pt x="45" y="29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4" y="41"/>
                      <a:pt x="31" y="41"/>
                    </a:cubicBezTo>
                    <a:cubicBezTo>
                      <a:pt x="28" y="41"/>
                      <a:pt x="26" y="39"/>
                      <a:pt x="25" y="37"/>
                    </a:cubicBezTo>
                    <a:cubicBezTo>
                      <a:pt x="25" y="35"/>
                      <a:pt x="23" y="34"/>
                      <a:pt x="21" y="33"/>
                    </a:cubicBezTo>
                    <a:cubicBezTo>
                      <a:pt x="19" y="32"/>
                      <a:pt x="17" y="32"/>
                      <a:pt x="16" y="32"/>
                    </a:cubicBezTo>
                    <a:cubicBezTo>
                      <a:pt x="12" y="31"/>
                      <a:pt x="9" y="31"/>
                      <a:pt x="5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5" y="14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2" y="2"/>
                      <a:pt x="24" y="2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5" name="Freeform 169"/>
              <p:cNvSpPr>
                <a:spLocks/>
              </p:cNvSpPr>
              <p:nvPr/>
            </p:nvSpPr>
            <p:spPr bwMode="auto">
              <a:xfrm>
                <a:off x="1718113" y="5087451"/>
                <a:ext cx="60325" cy="26988"/>
              </a:xfrm>
              <a:custGeom>
                <a:avLst/>
                <a:gdLst>
                  <a:gd name="T0" fmla="*/ 37 w 38"/>
                  <a:gd name="T1" fmla="*/ 4 h 17"/>
                  <a:gd name="T2" fmla="*/ 38 w 38"/>
                  <a:gd name="T3" fmla="*/ 10 h 17"/>
                  <a:gd name="T4" fmla="*/ 33 w 38"/>
                  <a:gd name="T5" fmla="*/ 14 h 17"/>
                  <a:gd name="T6" fmla="*/ 25 w 38"/>
                  <a:gd name="T7" fmla="*/ 15 h 17"/>
                  <a:gd name="T8" fmla="*/ 19 w 38"/>
                  <a:gd name="T9" fmla="*/ 13 h 17"/>
                  <a:gd name="T10" fmla="*/ 11 w 38"/>
                  <a:gd name="T11" fmla="*/ 10 h 17"/>
                  <a:gd name="T12" fmla="*/ 5 w 38"/>
                  <a:gd name="T13" fmla="*/ 7 h 17"/>
                  <a:gd name="T14" fmla="*/ 0 w 38"/>
                  <a:gd name="T15" fmla="*/ 4 h 17"/>
                  <a:gd name="T16" fmla="*/ 16 w 38"/>
                  <a:gd name="T17" fmla="*/ 8 h 17"/>
                  <a:gd name="T18" fmla="*/ 23 w 38"/>
                  <a:gd name="T19" fmla="*/ 9 h 17"/>
                  <a:gd name="T20" fmla="*/ 30 w 38"/>
                  <a:gd name="T21" fmla="*/ 11 h 17"/>
                  <a:gd name="T22" fmla="*/ 34 w 38"/>
                  <a:gd name="T23" fmla="*/ 10 h 17"/>
                  <a:gd name="T24" fmla="*/ 34 w 38"/>
                  <a:gd name="T25" fmla="*/ 6 h 17"/>
                  <a:gd name="T26" fmla="*/ 31 w 38"/>
                  <a:gd name="T27" fmla="*/ 5 h 17"/>
                  <a:gd name="T28" fmla="*/ 29 w 38"/>
                  <a:gd name="T29" fmla="*/ 3 h 17"/>
                  <a:gd name="T30" fmla="*/ 23 w 38"/>
                  <a:gd name="T31" fmla="*/ 0 h 17"/>
                  <a:gd name="T32" fmla="*/ 33 w 38"/>
                  <a:gd name="T33" fmla="*/ 5 h 17"/>
                  <a:gd name="T34" fmla="*/ 35 w 38"/>
                  <a:gd name="T35" fmla="*/ 5 h 17"/>
                  <a:gd name="T36" fmla="*/ 37 w 38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7">
                    <a:moveTo>
                      <a:pt x="37" y="4"/>
                    </a:moveTo>
                    <a:cubicBezTo>
                      <a:pt x="38" y="6"/>
                      <a:pt x="38" y="8"/>
                      <a:pt x="38" y="10"/>
                    </a:cubicBezTo>
                    <a:cubicBezTo>
                      <a:pt x="37" y="12"/>
                      <a:pt x="35" y="13"/>
                      <a:pt x="33" y="14"/>
                    </a:cubicBezTo>
                    <a:cubicBezTo>
                      <a:pt x="30" y="16"/>
                      <a:pt x="28" y="17"/>
                      <a:pt x="25" y="15"/>
                    </a:cubicBezTo>
                    <a:cubicBezTo>
                      <a:pt x="23" y="14"/>
                      <a:pt x="21" y="14"/>
                      <a:pt x="19" y="13"/>
                    </a:cubicBezTo>
                    <a:cubicBezTo>
                      <a:pt x="16" y="12"/>
                      <a:pt x="13" y="12"/>
                      <a:pt x="11" y="10"/>
                    </a:cubicBezTo>
                    <a:cubicBezTo>
                      <a:pt x="9" y="9"/>
                      <a:pt x="7" y="8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5" y="6"/>
                      <a:pt x="11" y="7"/>
                      <a:pt x="16" y="8"/>
                    </a:cubicBezTo>
                    <a:cubicBezTo>
                      <a:pt x="18" y="9"/>
                      <a:pt x="21" y="9"/>
                      <a:pt x="23" y="9"/>
                    </a:cubicBezTo>
                    <a:cubicBezTo>
                      <a:pt x="25" y="10"/>
                      <a:pt x="27" y="11"/>
                      <a:pt x="30" y="11"/>
                    </a:cubicBezTo>
                    <a:cubicBezTo>
                      <a:pt x="31" y="11"/>
                      <a:pt x="33" y="11"/>
                      <a:pt x="34" y="10"/>
                    </a:cubicBezTo>
                    <a:cubicBezTo>
                      <a:pt x="35" y="9"/>
                      <a:pt x="35" y="7"/>
                      <a:pt x="34" y="6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2"/>
                      <a:pt x="25" y="1"/>
                      <a:pt x="23" y="0"/>
                    </a:cubicBezTo>
                    <a:cubicBezTo>
                      <a:pt x="26" y="2"/>
                      <a:pt x="30" y="3"/>
                      <a:pt x="33" y="5"/>
                    </a:cubicBezTo>
                    <a:cubicBezTo>
                      <a:pt x="34" y="5"/>
                      <a:pt x="34" y="5"/>
                      <a:pt x="35" y="5"/>
                    </a:cubicBezTo>
                    <a:cubicBezTo>
                      <a:pt x="36" y="5"/>
                      <a:pt x="37" y="5"/>
                      <a:pt x="3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6" name="Freeform 170"/>
              <p:cNvSpPr>
                <a:spLocks/>
              </p:cNvSpPr>
              <p:nvPr/>
            </p:nvSpPr>
            <p:spPr bwMode="auto">
              <a:xfrm>
                <a:off x="1667313" y="5054113"/>
                <a:ext cx="60325" cy="26988"/>
              </a:xfrm>
              <a:custGeom>
                <a:avLst/>
                <a:gdLst>
                  <a:gd name="T0" fmla="*/ 1 w 38"/>
                  <a:gd name="T1" fmla="*/ 17 h 17"/>
                  <a:gd name="T2" fmla="*/ 5 w 38"/>
                  <a:gd name="T3" fmla="*/ 10 h 17"/>
                  <a:gd name="T4" fmla="*/ 7 w 38"/>
                  <a:gd name="T5" fmla="*/ 6 h 17"/>
                  <a:gd name="T6" fmla="*/ 16 w 38"/>
                  <a:gd name="T7" fmla="*/ 6 h 17"/>
                  <a:gd name="T8" fmla="*/ 26 w 38"/>
                  <a:gd name="T9" fmla="*/ 4 h 17"/>
                  <a:gd name="T10" fmla="*/ 29 w 38"/>
                  <a:gd name="T11" fmla="*/ 3 h 17"/>
                  <a:gd name="T12" fmla="*/ 32 w 38"/>
                  <a:gd name="T13" fmla="*/ 1 h 17"/>
                  <a:gd name="T14" fmla="*/ 38 w 38"/>
                  <a:gd name="T15" fmla="*/ 3 h 17"/>
                  <a:gd name="T16" fmla="*/ 34 w 38"/>
                  <a:gd name="T17" fmla="*/ 3 h 17"/>
                  <a:gd name="T18" fmla="*/ 29 w 38"/>
                  <a:gd name="T19" fmla="*/ 5 h 17"/>
                  <a:gd name="T20" fmla="*/ 17 w 38"/>
                  <a:gd name="T21" fmla="*/ 9 h 17"/>
                  <a:gd name="T22" fmla="*/ 8 w 38"/>
                  <a:gd name="T23" fmla="*/ 10 h 17"/>
                  <a:gd name="T24" fmla="*/ 2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1" y="17"/>
                    </a:moveTo>
                    <a:cubicBezTo>
                      <a:pt x="0" y="15"/>
                      <a:pt x="4" y="12"/>
                      <a:pt x="5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10" y="6"/>
                      <a:pt x="13" y="6"/>
                      <a:pt x="16" y="6"/>
                    </a:cubicBezTo>
                    <a:cubicBezTo>
                      <a:pt x="20" y="6"/>
                      <a:pt x="22" y="5"/>
                      <a:pt x="26" y="4"/>
                    </a:cubicBezTo>
                    <a:cubicBezTo>
                      <a:pt x="27" y="3"/>
                      <a:pt x="28" y="3"/>
                      <a:pt x="29" y="3"/>
                    </a:cubicBezTo>
                    <a:cubicBezTo>
                      <a:pt x="30" y="2"/>
                      <a:pt x="31" y="1"/>
                      <a:pt x="32" y="1"/>
                    </a:cubicBezTo>
                    <a:cubicBezTo>
                      <a:pt x="34" y="0"/>
                      <a:pt x="37" y="1"/>
                      <a:pt x="38" y="3"/>
                    </a:cubicBezTo>
                    <a:cubicBezTo>
                      <a:pt x="37" y="3"/>
                      <a:pt x="36" y="3"/>
                      <a:pt x="34" y="3"/>
                    </a:cubicBezTo>
                    <a:cubicBezTo>
                      <a:pt x="33" y="4"/>
                      <a:pt x="31" y="4"/>
                      <a:pt x="29" y="5"/>
                    </a:cubicBezTo>
                    <a:cubicBezTo>
                      <a:pt x="25" y="7"/>
                      <a:pt x="22" y="9"/>
                      <a:pt x="17" y="9"/>
                    </a:cubicBezTo>
                    <a:cubicBezTo>
                      <a:pt x="14" y="10"/>
                      <a:pt x="11" y="9"/>
                      <a:pt x="8" y="10"/>
                    </a:cubicBezTo>
                    <a:cubicBezTo>
                      <a:pt x="5" y="11"/>
                      <a:pt x="4" y="14"/>
                      <a:pt x="2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7" name="Freeform 171"/>
              <p:cNvSpPr>
                <a:spLocks/>
              </p:cNvSpPr>
              <p:nvPr/>
            </p:nvSpPr>
            <p:spPr bwMode="auto">
              <a:xfrm>
                <a:off x="1729226" y="5147776"/>
                <a:ext cx="68263" cy="44450"/>
              </a:xfrm>
              <a:custGeom>
                <a:avLst/>
                <a:gdLst>
                  <a:gd name="T0" fmla="*/ 0 w 42"/>
                  <a:gd name="T1" fmla="*/ 8 h 28"/>
                  <a:gd name="T2" fmla="*/ 3 w 42"/>
                  <a:gd name="T3" fmla="*/ 16 h 28"/>
                  <a:gd name="T4" fmla="*/ 6 w 42"/>
                  <a:gd name="T5" fmla="*/ 22 h 28"/>
                  <a:gd name="T6" fmla="*/ 12 w 42"/>
                  <a:gd name="T7" fmla="*/ 26 h 28"/>
                  <a:gd name="T8" fmla="*/ 20 w 42"/>
                  <a:gd name="T9" fmla="*/ 28 h 28"/>
                  <a:gd name="T10" fmla="*/ 23 w 42"/>
                  <a:gd name="T11" fmla="*/ 28 h 28"/>
                  <a:gd name="T12" fmla="*/ 27 w 42"/>
                  <a:gd name="T13" fmla="*/ 28 h 28"/>
                  <a:gd name="T14" fmla="*/ 40 w 42"/>
                  <a:gd name="T15" fmla="*/ 19 h 28"/>
                  <a:gd name="T16" fmla="*/ 42 w 42"/>
                  <a:gd name="T17" fmla="*/ 13 h 28"/>
                  <a:gd name="T18" fmla="*/ 38 w 42"/>
                  <a:gd name="T19" fmla="*/ 2 h 28"/>
                  <a:gd name="T20" fmla="*/ 37 w 42"/>
                  <a:gd name="T21" fmla="*/ 0 h 28"/>
                  <a:gd name="T22" fmla="*/ 33 w 42"/>
                  <a:gd name="T23" fmla="*/ 14 h 28"/>
                  <a:gd name="T24" fmla="*/ 17 w 42"/>
                  <a:gd name="T25" fmla="*/ 16 h 28"/>
                  <a:gd name="T26" fmla="*/ 7 w 42"/>
                  <a:gd name="T27" fmla="*/ 14 h 28"/>
                  <a:gd name="T28" fmla="*/ 2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0" y="8"/>
                    </a:moveTo>
                    <a:cubicBezTo>
                      <a:pt x="0" y="11"/>
                      <a:pt x="2" y="13"/>
                      <a:pt x="3" y="16"/>
                    </a:cubicBezTo>
                    <a:cubicBezTo>
                      <a:pt x="4" y="18"/>
                      <a:pt x="5" y="20"/>
                      <a:pt x="6" y="22"/>
                    </a:cubicBezTo>
                    <a:cubicBezTo>
                      <a:pt x="7" y="24"/>
                      <a:pt x="8" y="25"/>
                      <a:pt x="12" y="26"/>
                    </a:cubicBezTo>
                    <a:cubicBezTo>
                      <a:pt x="14" y="27"/>
                      <a:pt x="17" y="27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32" y="28"/>
                      <a:pt x="36" y="22"/>
                      <a:pt x="40" y="19"/>
                    </a:cubicBezTo>
                    <a:cubicBezTo>
                      <a:pt x="42" y="18"/>
                      <a:pt x="42" y="15"/>
                      <a:pt x="42" y="13"/>
                    </a:cubicBezTo>
                    <a:cubicBezTo>
                      <a:pt x="41" y="9"/>
                      <a:pt x="40" y="5"/>
                      <a:pt x="38" y="2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6" y="4"/>
                      <a:pt x="36" y="10"/>
                      <a:pt x="33" y="14"/>
                    </a:cubicBezTo>
                    <a:cubicBezTo>
                      <a:pt x="30" y="20"/>
                      <a:pt x="22" y="17"/>
                      <a:pt x="17" y="16"/>
                    </a:cubicBezTo>
                    <a:cubicBezTo>
                      <a:pt x="14" y="16"/>
                      <a:pt x="10" y="17"/>
                      <a:pt x="7" y="14"/>
                    </a:cubicBezTo>
                    <a:cubicBezTo>
                      <a:pt x="7" y="13"/>
                      <a:pt x="4" y="6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8" name="Freeform 172"/>
              <p:cNvSpPr>
                <a:spLocks/>
              </p:cNvSpPr>
              <p:nvPr/>
            </p:nvSpPr>
            <p:spPr bwMode="auto">
              <a:xfrm>
                <a:off x="1656201" y="5117613"/>
                <a:ext cx="46038" cy="11113"/>
              </a:xfrm>
              <a:custGeom>
                <a:avLst/>
                <a:gdLst>
                  <a:gd name="T0" fmla="*/ 0 w 29"/>
                  <a:gd name="T1" fmla="*/ 0 h 7"/>
                  <a:gd name="T2" fmla="*/ 7 w 29"/>
                  <a:gd name="T3" fmla="*/ 3 h 7"/>
                  <a:gd name="T4" fmla="*/ 11 w 29"/>
                  <a:gd name="T5" fmla="*/ 4 h 7"/>
                  <a:gd name="T6" fmla="*/ 15 w 29"/>
                  <a:gd name="T7" fmla="*/ 4 h 7"/>
                  <a:gd name="T8" fmla="*/ 23 w 29"/>
                  <a:gd name="T9" fmla="*/ 5 h 7"/>
                  <a:gd name="T10" fmla="*/ 29 w 29"/>
                  <a:gd name="T11" fmla="*/ 7 h 7"/>
                  <a:gd name="T12" fmla="*/ 22 w 29"/>
                  <a:gd name="T13" fmla="*/ 2 h 7"/>
                  <a:gd name="T14" fmla="*/ 14 w 29"/>
                  <a:gd name="T15" fmla="*/ 1 h 7"/>
                  <a:gd name="T16" fmla="*/ 10 w 29"/>
                  <a:gd name="T17" fmla="*/ 1 h 7"/>
                  <a:gd name="T18" fmla="*/ 6 w 29"/>
                  <a:gd name="T19" fmla="*/ 1 h 7"/>
                  <a:gd name="T20" fmla="*/ 2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1" y="2"/>
                      <a:pt x="5" y="3"/>
                      <a:pt x="7" y="3"/>
                    </a:cubicBezTo>
                    <a:cubicBezTo>
                      <a:pt x="8" y="3"/>
                      <a:pt x="9" y="4"/>
                      <a:pt x="11" y="4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8" y="4"/>
                      <a:pt x="20" y="4"/>
                      <a:pt x="23" y="5"/>
                    </a:cubicBezTo>
                    <a:cubicBezTo>
                      <a:pt x="25" y="5"/>
                      <a:pt x="28" y="6"/>
                      <a:pt x="29" y="7"/>
                    </a:cubicBezTo>
                    <a:cubicBezTo>
                      <a:pt x="27" y="5"/>
                      <a:pt x="25" y="3"/>
                      <a:pt x="22" y="2"/>
                    </a:cubicBezTo>
                    <a:cubicBezTo>
                      <a:pt x="20" y="0"/>
                      <a:pt x="17" y="0"/>
                      <a:pt x="14" y="1"/>
                    </a:cubicBezTo>
                    <a:cubicBezTo>
                      <a:pt x="12" y="1"/>
                      <a:pt x="12" y="1"/>
                      <a:pt x="10" y="1"/>
                    </a:cubicBez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9" name="Freeform 173"/>
              <p:cNvSpPr>
                <a:spLocks/>
              </p:cNvSpPr>
              <p:nvPr/>
            </p:nvSpPr>
            <p:spPr bwMode="auto">
              <a:xfrm>
                <a:off x="1668901" y="5166826"/>
                <a:ext cx="57150" cy="23813"/>
              </a:xfrm>
              <a:custGeom>
                <a:avLst/>
                <a:gdLst>
                  <a:gd name="T0" fmla="*/ 2 w 36"/>
                  <a:gd name="T1" fmla="*/ 0 h 15"/>
                  <a:gd name="T2" fmla="*/ 8 w 36"/>
                  <a:gd name="T3" fmla="*/ 6 h 15"/>
                  <a:gd name="T4" fmla="*/ 14 w 36"/>
                  <a:gd name="T5" fmla="*/ 10 h 15"/>
                  <a:gd name="T6" fmla="*/ 17 w 36"/>
                  <a:gd name="T7" fmla="*/ 11 h 15"/>
                  <a:gd name="T8" fmla="*/ 20 w 36"/>
                  <a:gd name="T9" fmla="*/ 13 h 15"/>
                  <a:gd name="T10" fmla="*/ 29 w 36"/>
                  <a:gd name="T11" fmla="*/ 11 h 15"/>
                  <a:gd name="T12" fmla="*/ 33 w 36"/>
                  <a:gd name="T13" fmla="*/ 0 h 15"/>
                  <a:gd name="T14" fmla="*/ 19 w 36"/>
                  <a:gd name="T15" fmla="*/ 7 h 15"/>
                  <a:gd name="T16" fmla="*/ 9 w 36"/>
                  <a:gd name="T17" fmla="*/ 2 h 15"/>
                  <a:gd name="T18" fmla="*/ 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2" y="0"/>
                    </a:moveTo>
                    <a:cubicBezTo>
                      <a:pt x="0" y="3"/>
                      <a:pt x="5" y="5"/>
                      <a:pt x="8" y="6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8" y="12"/>
                      <a:pt x="19" y="13"/>
                      <a:pt x="20" y="13"/>
                    </a:cubicBezTo>
                    <a:cubicBezTo>
                      <a:pt x="23" y="15"/>
                      <a:pt x="27" y="13"/>
                      <a:pt x="29" y="11"/>
                    </a:cubicBezTo>
                    <a:cubicBezTo>
                      <a:pt x="33" y="8"/>
                      <a:pt x="36" y="4"/>
                      <a:pt x="33" y="0"/>
                    </a:cubicBezTo>
                    <a:cubicBezTo>
                      <a:pt x="30" y="5"/>
                      <a:pt x="24" y="7"/>
                      <a:pt x="19" y="7"/>
                    </a:cubicBezTo>
                    <a:cubicBezTo>
                      <a:pt x="15" y="7"/>
                      <a:pt x="12" y="4"/>
                      <a:pt x="9" y="2"/>
                    </a:cubicBezTo>
                    <a:cubicBezTo>
                      <a:pt x="7" y="1"/>
                      <a:pt x="4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0" name="Freeform 174"/>
              <p:cNvSpPr>
                <a:spLocks/>
              </p:cNvSpPr>
              <p:nvPr/>
            </p:nvSpPr>
            <p:spPr bwMode="auto">
              <a:xfrm>
                <a:off x="1621276" y="5139838"/>
                <a:ext cx="57150" cy="28575"/>
              </a:xfrm>
              <a:custGeom>
                <a:avLst/>
                <a:gdLst>
                  <a:gd name="T0" fmla="*/ 1 w 36"/>
                  <a:gd name="T1" fmla="*/ 3 h 18"/>
                  <a:gd name="T2" fmla="*/ 0 w 36"/>
                  <a:gd name="T3" fmla="*/ 3 h 18"/>
                  <a:gd name="T4" fmla="*/ 4 w 36"/>
                  <a:gd name="T5" fmla="*/ 6 h 18"/>
                  <a:gd name="T6" fmla="*/ 9 w 36"/>
                  <a:gd name="T7" fmla="*/ 9 h 18"/>
                  <a:gd name="T8" fmla="*/ 16 w 36"/>
                  <a:gd name="T9" fmla="*/ 12 h 18"/>
                  <a:gd name="T10" fmla="*/ 25 w 36"/>
                  <a:gd name="T11" fmla="*/ 16 h 18"/>
                  <a:gd name="T12" fmla="*/ 28 w 36"/>
                  <a:gd name="T13" fmla="*/ 10 h 18"/>
                  <a:gd name="T14" fmla="*/ 35 w 36"/>
                  <a:gd name="T15" fmla="*/ 3 h 18"/>
                  <a:gd name="T16" fmla="*/ 32 w 36"/>
                  <a:gd name="T17" fmla="*/ 3 h 18"/>
                  <a:gd name="T18" fmla="*/ 23 w 36"/>
                  <a:gd name="T19" fmla="*/ 8 h 18"/>
                  <a:gd name="T20" fmla="*/ 13 w 36"/>
                  <a:gd name="T21" fmla="*/ 8 h 18"/>
                  <a:gd name="T22" fmla="*/ 4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6" y="6"/>
                      <a:pt x="7" y="7"/>
                      <a:pt x="9" y="9"/>
                    </a:cubicBezTo>
                    <a:cubicBezTo>
                      <a:pt x="11" y="10"/>
                      <a:pt x="14" y="11"/>
                      <a:pt x="16" y="12"/>
                    </a:cubicBezTo>
                    <a:cubicBezTo>
                      <a:pt x="18" y="13"/>
                      <a:pt x="22" y="18"/>
                      <a:pt x="25" y="16"/>
                    </a:cubicBezTo>
                    <a:cubicBezTo>
                      <a:pt x="27" y="15"/>
                      <a:pt x="27" y="12"/>
                      <a:pt x="28" y="10"/>
                    </a:cubicBezTo>
                    <a:cubicBezTo>
                      <a:pt x="30" y="8"/>
                      <a:pt x="36" y="6"/>
                      <a:pt x="35" y="3"/>
                    </a:cubicBezTo>
                    <a:cubicBezTo>
                      <a:pt x="35" y="0"/>
                      <a:pt x="33" y="2"/>
                      <a:pt x="32" y="3"/>
                    </a:cubicBezTo>
                    <a:cubicBezTo>
                      <a:pt x="29" y="5"/>
                      <a:pt x="27" y="7"/>
                      <a:pt x="23" y="8"/>
                    </a:cubicBezTo>
                    <a:cubicBezTo>
                      <a:pt x="20" y="10"/>
                      <a:pt x="17" y="9"/>
                      <a:pt x="13" y="8"/>
                    </a:cubicBezTo>
                    <a:cubicBezTo>
                      <a:pt x="11" y="7"/>
                      <a:pt x="7" y="2"/>
                      <a:pt x="4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1" name="Freeform 175"/>
              <p:cNvSpPr>
                <a:spLocks/>
              </p:cNvSpPr>
              <p:nvPr/>
            </p:nvSpPr>
            <p:spPr bwMode="auto">
              <a:xfrm>
                <a:off x="1632388" y="5200163"/>
                <a:ext cx="68263" cy="31750"/>
              </a:xfrm>
              <a:custGeom>
                <a:avLst/>
                <a:gdLst>
                  <a:gd name="T0" fmla="*/ 0 w 43"/>
                  <a:gd name="T1" fmla="*/ 2 h 19"/>
                  <a:gd name="T2" fmla="*/ 9 w 43"/>
                  <a:gd name="T3" fmla="*/ 10 h 19"/>
                  <a:gd name="T4" fmla="*/ 13 w 43"/>
                  <a:gd name="T5" fmla="*/ 10 h 19"/>
                  <a:gd name="T6" fmla="*/ 16 w 43"/>
                  <a:gd name="T7" fmla="*/ 12 h 19"/>
                  <a:gd name="T8" fmla="*/ 21 w 43"/>
                  <a:gd name="T9" fmla="*/ 14 h 19"/>
                  <a:gd name="T10" fmla="*/ 27 w 43"/>
                  <a:gd name="T11" fmla="*/ 18 h 19"/>
                  <a:gd name="T12" fmla="*/ 33 w 43"/>
                  <a:gd name="T13" fmla="*/ 17 h 19"/>
                  <a:gd name="T14" fmla="*/ 41 w 43"/>
                  <a:gd name="T15" fmla="*/ 8 h 19"/>
                  <a:gd name="T16" fmla="*/ 42 w 43"/>
                  <a:gd name="T17" fmla="*/ 1 h 19"/>
                  <a:gd name="T18" fmla="*/ 38 w 43"/>
                  <a:gd name="T19" fmla="*/ 4 h 19"/>
                  <a:gd name="T20" fmla="*/ 31 w 43"/>
                  <a:gd name="T21" fmla="*/ 10 h 19"/>
                  <a:gd name="T22" fmla="*/ 23 w 43"/>
                  <a:gd name="T23" fmla="*/ 9 h 19"/>
                  <a:gd name="T24" fmla="*/ 17 w 43"/>
                  <a:gd name="T25" fmla="*/ 6 h 19"/>
                  <a:gd name="T26" fmla="*/ 11 w 43"/>
                  <a:gd name="T27" fmla="*/ 6 h 19"/>
                  <a:gd name="T28" fmla="*/ 6 w 43"/>
                  <a:gd name="T29" fmla="*/ 5 h 19"/>
                  <a:gd name="T30" fmla="*/ 3 w 43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9">
                    <a:moveTo>
                      <a:pt x="0" y="2"/>
                    </a:moveTo>
                    <a:cubicBezTo>
                      <a:pt x="0" y="6"/>
                      <a:pt x="5" y="9"/>
                      <a:pt x="9" y="10"/>
                    </a:cubicBezTo>
                    <a:cubicBezTo>
                      <a:pt x="10" y="10"/>
                      <a:pt x="11" y="10"/>
                      <a:pt x="13" y="10"/>
                    </a:cubicBezTo>
                    <a:cubicBezTo>
                      <a:pt x="14" y="10"/>
                      <a:pt x="15" y="11"/>
                      <a:pt x="16" y="12"/>
                    </a:cubicBezTo>
                    <a:cubicBezTo>
                      <a:pt x="18" y="12"/>
                      <a:pt x="20" y="13"/>
                      <a:pt x="21" y="14"/>
                    </a:cubicBezTo>
                    <a:cubicBezTo>
                      <a:pt x="23" y="15"/>
                      <a:pt x="24" y="17"/>
                      <a:pt x="27" y="18"/>
                    </a:cubicBezTo>
                    <a:cubicBezTo>
                      <a:pt x="29" y="19"/>
                      <a:pt x="31" y="18"/>
                      <a:pt x="33" y="17"/>
                    </a:cubicBezTo>
                    <a:cubicBezTo>
                      <a:pt x="36" y="15"/>
                      <a:pt x="39" y="11"/>
                      <a:pt x="41" y="8"/>
                    </a:cubicBezTo>
                    <a:cubicBezTo>
                      <a:pt x="42" y="7"/>
                      <a:pt x="43" y="2"/>
                      <a:pt x="42" y="1"/>
                    </a:cubicBezTo>
                    <a:cubicBezTo>
                      <a:pt x="40" y="0"/>
                      <a:pt x="38" y="3"/>
                      <a:pt x="38" y="4"/>
                    </a:cubicBezTo>
                    <a:cubicBezTo>
                      <a:pt x="36" y="6"/>
                      <a:pt x="34" y="9"/>
                      <a:pt x="31" y="10"/>
                    </a:cubicBezTo>
                    <a:cubicBezTo>
                      <a:pt x="28" y="11"/>
                      <a:pt x="26" y="11"/>
                      <a:pt x="23" y="9"/>
                    </a:cubicBezTo>
                    <a:cubicBezTo>
                      <a:pt x="21" y="8"/>
                      <a:pt x="19" y="6"/>
                      <a:pt x="17" y="6"/>
                    </a:cubicBezTo>
                    <a:cubicBezTo>
                      <a:pt x="15" y="6"/>
                      <a:pt x="13" y="7"/>
                      <a:pt x="11" y="6"/>
                    </a:cubicBezTo>
                    <a:cubicBezTo>
                      <a:pt x="10" y="6"/>
                      <a:pt x="8" y="5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2" name="Freeform 176"/>
              <p:cNvSpPr>
                <a:spLocks/>
              </p:cNvSpPr>
              <p:nvPr/>
            </p:nvSpPr>
            <p:spPr bwMode="auto">
              <a:xfrm>
                <a:off x="1602226" y="5179526"/>
                <a:ext cx="28575" cy="12700"/>
              </a:xfrm>
              <a:custGeom>
                <a:avLst/>
                <a:gdLst>
                  <a:gd name="T0" fmla="*/ 1 w 18"/>
                  <a:gd name="T1" fmla="*/ 0 h 8"/>
                  <a:gd name="T2" fmla="*/ 0 w 18"/>
                  <a:gd name="T3" fmla="*/ 1 h 8"/>
                  <a:gd name="T4" fmla="*/ 2 w 18"/>
                  <a:gd name="T5" fmla="*/ 4 h 8"/>
                  <a:gd name="T6" fmla="*/ 6 w 18"/>
                  <a:gd name="T7" fmla="*/ 8 h 8"/>
                  <a:gd name="T8" fmla="*/ 9 w 18"/>
                  <a:gd name="T9" fmla="*/ 8 h 8"/>
                  <a:gd name="T10" fmla="*/ 13 w 18"/>
                  <a:gd name="T11" fmla="*/ 7 h 8"/>
                  <a:gd name="T12" fmla="*/ 18 w 18"/>
                  <a:gd name="T13" fmla="*/ 1 h 8"/>
                  <a:gd name="T14" fmla="*/ 16 w 18"/>
                  <a:gd name="T15" fmla="*/ 2 h 8"/>
                  <a:gd name="T16" fmla="*/ 10 w 18"/>
                  <a:gd name="T17" fmla="*/ 4 h 8"/>
                  <a:gd name="T18" fmla="*/ 6 w 18"/>
                  <a:gd name="T19" fmla="*/ 4 h 8"/>
                  <a:gd name="T20" fmla="*/ 1 w 18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5"/>
                      <a:pt x="4" y="8"/>
                      <a:pt x="6" y="8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0" y="8"/>
                      <a:pt x="12" y="7"/>
                      <a:pt x="13" y="7"/>
                    </a:cubicBezTo>
                    <a:cubicBezTo>
                      <a:pt x="15" y="5"/>
                      <a:pt x="18" y="3"/>
                      <a:pt x="18" y="1"/>
                    </a:cubicBezTo>
                    <a:cubicBezTo>
                      <a:pt x="18" y="1"/>
                      <a:pt x="17" y="2"/>
                      <a:pt x="16" y="2"/>
                    </a:cubicBezTo>
                    <a:cubicBezTo>
                      <a:pt x="14" y="3"/>
                      <a:pt x="12" y="4"/>
                      <a:pt x="10" y="4"/>
                    </a:cubicBezTo>
                    <a:cubicBezTo>
                      <a:pt x="8" y="5"/>
                      <a:pt x="7" y="5"/>
                      <a:pt x="6" y="4"/>
                    </a:cubicBezTo>
                    <a:cubicBezTo>
                      <a:pt x="4" y="3"/>
                      <a:pt x="2" y="2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3" name="Freeform 177"/>
              <p:cNvSpPr>
                <a:spLocks/>
              </p:cNvSpPr>
              <p:nvPr/>
            </p:nvSpPr>
            <p:spPr bwMode="auto">
              <a:xfrm>
                <a:off x="1573651" y="5187463"/>
                <a:ext cx="28575" cy="14288"/>
              </a:xfrm>
              <a:custGeom>
                <a:avLst/>
                <a:gdLst>
                  <a:gd name="T0" fmla="*/ 2 w 17"/>
                  <a:gd name="T1" fmla="*/ 1 h 9"/>
                  <a:gd name="T2" fmla="*/ 1 w 17"/>
                  <a:gd name="T3" fmla="*/ 4 h 9"/>
                  <a:gd name="T4" fmla="*/ 7 w 17"/>
                  <a:gd name="T5" fmla="*/ 8 h 9"/>
                  <a:gd name="T6" fmla="*/ 10 w 17"/>
                  <a:gd name="T7" fmla="*/ 9 h 9"/>
                  <a:gd name="T8" fmla="*/ 14 w 17"/>
                  <a:gd name="T9" fmla="*/ 7 h 9"/>
                  <a:gd name="T10" fmla="*/ 11 w 17"/>
                  <a:gd name="T11" fmla="*/ 2 h 9"/>
                  <a:gd name="T12" fmla="*/ 3 w 1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2" y="1"/>
                    </a:moveTo>
                    <a:cubicBezTo>
                      <a:pt x="0" y="0"/>
                      <a:pt x="0" y="3"/>
                      <a:pt x="1" y="4"/>
                    </a:cubicBezTo>
                    <a:cubicBezTo>
                      <a:pt x="2" y="6"/>
                      <a:pt x="5" y="6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1" y="9"/>
                      <a:pt x="13" y="7"/>
                      <a:pt x="14" y="7"/>
                    </a:cubicBezTo>
                    <a:cubicBezTo>
                      <a:pt x="17" y="5"/>
                      <a:pt x="14" y="2"/>
                      <a:pt x="11" y="2"/>
                    </a:cubicBezTo>
                    <a:cubicBezTo>
                      <a:pt x="9" y="2"/>
                      <a:pt x="4" y="6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" name="Freeform 178"/>
              <p:cNvSpPr>
                <a:spLocks/>
              </p:cNvSpPr>
              <p:nvPr/>
            </p:nvSpPr>
            <p:spPr bwMode="auto">
              <a:xfrm>
                <a:off x="1587938" y="5160476"/>
                <a:ext cx="30163" cy="14288"/>
              </a:xfrm>
              <a:custGeom>
                <a:avLst/>
                <a:gdLst>
                  <a:gd name="T0" fmla="*/ 0 w 18"/>
                  <a:gd name="T1" fmla="*/ 6 h 9"/>
                  <a:gd name="T2" fmla="*/ 2 w 18"/>
                  <a:gd name="T3" fmla="*/ 8 h 9"/>
                  <a:gd name="T4" fmla="*/ 8 w 18"/>
                  <a:gd name="T5" fmla="*/ 6 h 9"/>
                  <a:gd name="T6" fmla="*/ 18 w 18"/>
                  <a:gd name="T7" fmla="*/ 1 h 9"/>
                  <a:gd name="T8" fmla="*/ 11 w 18"/>
                  <a:gd name="T9" fmla="*/ 2 h 9"/>
                  <a:gd name="T10" fmla="*/ 6 w 18"/>
                  <a:gd name="T11" fmla="*/ 4 h 9"/>
                  <a:gd name="T12" fmla="*/ 2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4" y="9"/>
                      <a:pt x="6" y="7"/>
                      <a:pt x="8" y="6"/>
                    </a:cubicBezTo>
                    <a:cubicBezTo>
                      <a:pt x="11" y="4"/>
                      <a:pt x="14" y="3"/>
                      <a:pt x="18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9" y="3"/>
                      <a:pt x="8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" name="Freeform 179"/>
              <p:cNvSpPr>
                <a:spLocks/>
              </p:cNvSpPr>
              <p:nvPr/>
            </p:nvSpPr>
            <p:spPr bwMode="auto">
              <a:xfrm>
                <a:off x="1732401" y="5062051"/>
                <a:ext cx="20638" cy="20638"/>
              </a:xfrm>
              <a:custGeom>
                <a:avLst/>
                <a:gdLst>
                  <a:gd name="T0" fmla="*/ 0 w 13"/>
                  <a:gd name="T1" fmla="*/ 0 h 13"/>
                  <a:gd name="T2" fmla="*/ 7 w 13"/>
                  <a:gd name="T3" fmla="*/ 7 h 13"/>
                  <a:gd name="T4" fmla="*/ 13 w 13"/>
                  <a:gd name="T5" fmla="*/ 13 h 13"/>
                  <a:gd name="T6" fmla="*/ 1 w 13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3" y="2"/>
                      <a:pt x="5" y="4"/>
                      <a:pt x="7" y="7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9" y="10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6" name="Freeform 180"/>
              <p:cNvSpPr>
                <a:spLocks/>
              </p:cNvSpPr>
              <p:nvPr/>
            </p:nvSpPr>
            <p:spPr bwMode="auto">
              <a:xfrm>
                <a:off x="1659376" y="5095388"/>
                <a:ext cx="44450" cy="17463"/>
              </a:xfrm>
              <a:custGeom>
                <a:avLst/>
                <a:gdLst>
                  <a:gd name="T0" fmla="*/ 0 w 28"/>
                  <a:gd name="T1" fmla="*/ 10 h 11"/>
                  <a:gd name="T2" fmla="*/ 1 w 28"/>
                  <a:gd name="T3" fmla="*/ 8 h 11"/>
                  <a:gd name="T4" fmla="*/ 3 w 28"/>
                  <a:gd name="T5" fmla="*/ 5 h 11"/>
                  <a:gd name="T6" fmla="*/ 5 w 28"/>
                  <a:gd name="T7" fmla="*/ 3 h 11"/>
                  <a:gd name="T8" fmla="*/ 10 w 28"/>
                  <a:gd name="T9" fmla="*/ 1 h 11"/>
                  <a:gd name="T10" fmla="*/ 20 w 28"/>
                  <a:gd name="T11" fmla="*/ 1 h 11"/>
                  <a:gd name="T12" fmla="*/ 26 w 28"/>
                  <a:gd name="T13" fmla="*/ 2 h 11"/>
                  <a:gd name="T14" fmla="*/ 28 w 28"/>
                  <a:gd name="T15" fmla="*/ 4 h 11"/>
                  <a:gd name="T16" fmla="*/ 16 w 28"/>
                  <a:gd name="T17" fmla="*/ 3 h 11"/>
                  <a:gd name="T18" fmla="*/ 7 w 28"/>
                  <a:gd name="T19" fmla="*/ 5 h 11"/>
                  <a:gd name="T20" fmla="*/ 2 w 28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1">
                    <a:moveTo>
                      <a:pt x="0" y="10"/>
                    </a:moveTo>
                    <a:cubicBezTo>
                      <a:pt x="0" y="11"/>
                      <a:pt x="1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2" y="1"/>
                      <a:pt x="24" y="2"/>
                      <a:pt x="26" y="2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4" y="3"/>
                      <a:pt x="20" y="3"/>
                      <a:pt x="16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6" y="6"/>
                      <a:pt x="2" y="8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7" name="Freeform 181"/>
              <p:cNvSpPr>
                <a:spLocks/>
              </p:cNvSpPr>
              <p:nvPr/>
            </p:nvSpPr>
            <p:spPr bwMode="auto">
              <a:xfrm>
                <a:off x="1683188" y="5135076"/>
                <a:ext cx="31750" cy="23813"/>
              </a:xfrm>
              <a:custGeom>
                <a:avLst/>
                <a:gdLst>
                  <a:gd name="T0" fmla="*/ 2 w 20"/>
                  <a:gd name="T1" fmla="*/ 6 h 15"/>
                  <a:gd name="T2" fmla="*/ 3 w 20"/>
                  <a:gd name="T3" fmla="*/ 1 h 15"/>
                  <a:gd name="T4" fmla="*/ 10 w 20"/>
                  <a:gd name="T5" fmla="*/ 1 h 15"/>
                  <a:gd name="T6" fmla="*/ 15 w 20"/>
                  <a:gd name="T7" fmla="*/ 7 h 15"/>
                  <a:gd name="T8" fmla="*/ 20 w 20"/>
                  <a:gd name="T9" fmla="*/ 15 h 15"/>
                  <a:gd name="T10" fmla="*/ 13 w 20"/>
                  <a:gd name="T11" fmla="*/ 6 h 15"/>
                  <a:gd name="T12" fmla="*/ 8 w 20"/>
                  <a:gd name="T13" fmla="*/ 2 h 15"/>
                  <a:gd name="T14" fmla="*/ 3 w 20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2" y="6"/>
                    </a:moveTo>
                    <a:cubicBezTo>
                      <a:pt x="3" y="4"/>
                      <a:pt x="0" y="2"/>
                      <a:pt x="3" y="1"/>
                    </a:cubicBezTo>
                    <a:cubicBezTo>
                      <a:pt x="5" y="0"/>
                      <a:pt x="8" y="0"/>
                      <a:pt x="10" y="1"/>
                    </a:cubicBezTo>
                    <a:cubicBezTo>
                      <a:pt x="12" y="2"/>
                      <a:pt x="13" y="5"/>
                      <a:pt x="15" y="7"/>
                    </a:cubicBezTo>
                    <a:cubicBezTo>
                      <a:pt x="17" y="10"/>
                      <a:pt x="19" y="12"/>
                      <a:pt x="20" y="15"/>
                    </a:cubicBezTo>
                    <a:cubicBezTo>
                      <a:pt x="17" y="12"/>
                      <a:pt x="15" y="10"/>
                      <a:pt x="13" y="6"/>
                    </a:cubicBezTo>
                    <a:cubicBezTo>
                      <a:pt x="12" y="4"/>
                      <a:pt x="10" y="3"/>
                      <a:pt x="8" y="2"/>
                    </a:cubicBezTo>
                    <a:cubicBezTo>
                      <a:pt x="6" y="1"/>
                      <a:pt x="2" y="2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8" name="Freeform 182"/>
              <p:cNvSpPr>
                <a:spLocks/>
              </p:cNvSpPr>
              <p:nvPr/>
            </p:nvSpPr>
            <p:spPr bwMode="auto">
              <a:xfrm>
                <a:off x="1632388" y="5125551"/>
                <a:ext cx="33338" cy="9525"/>
              </a:xfrm>
              <a:custGeom>
                <a:avLst/>
                <a:gdLst>
                  <a:gd name="T0" fmla="*/ 0 w 21"/>
                  <a:gd name="T1" fmla="*/ 6 h 6"/>
                  <a:gd name="T2" fmla="*/ 6 w 21"/>
                  <a:gd name="T3" fmla="*/ 3 h 6"/>
                  <a:gd name="T4" fmla="*/ 11 w 21"/>
                  <a:gd name="T5" fmla="*/ 1 h 6"/>
                  <a:gd name="T6" fmla="*/ 13 w 21"/>
                  <a:gd name="T7" fmla="*/ 1 h 6"/>
                  <a:gd name="T8" fmla="*/ 16 w 21"/>
                  <a:gd name="T9" fmla="*/ 2 h 6"/>
                  <a:gd name="T10" fmla="*/ 21 w 21"/>
                  <a:gd name="T11" fmla="*/ 4 h 6"/>
                  <a:gd name="T12" fmla="*/ 13 w 21"/>
                  <a:gd name="T13" fmla="*/ 2 h 6"/>
                  <a:gd name="T14" fmla="*/ 10 w 21"/>
                  <a:gd name="T15" fmla="*/ 2 h 6"/>
                  <a:gd name="T16" fmla="*/ 6 w 21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2" y="5"/>
                      <a:pt x="5" y="4"/>
                      <a:pt x="6" y="3"/>
                    </a:cubicBezTo>
                    <a:cubicBezTo>
                      <a:pt x="8" y="2"/>
                      <a:pt x="10" y="1"/>
                      <a:pt x="11" y="1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18" y="4"/>
                      <a:pt x="16" y="3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3"/>
                      <a:pt x="7" y="5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9" name="Freeform 183"/>
              <p:cNvSpPr>
                <a:spLocks/>
              </p:cNvSpPr>
              <p:nvPr/>
            </p:nvSpPr>
            <p:spPr bwMode="auto">
              <a:xfrm>
                <a:off x="1605401" y="5150951"/>
                <a:ext cx="14288" cy="9525"/>
              </a:xfrm>
              <a:custGeom>
                <a:avLst/>
                <a:gdLst>
                  <a:gd name="T0" fmla="*/ 9 w 9"/>
                  <a:gd name="T1" fmla="*/ 4 h 6"/>
                  <a:gd name="T2" fmla="*/ 0 w 9"/>
                  <a:gd name="T3" fmla="*/ 5 h 6"/>
                  <a:gd name="T4" fmla="*/ 7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1" y="6"/>
                      <a:pt x="5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0" name="Freeform 184"/>
              <p:cNvSpPr>
                <a:spLocks/>
              </p:cNvSpPr>
              <p:nvPr/>
            </p:nvSpPr>
            <p:spPr bwMode="auto">
              <a:xfrm>
                <a:off x="1578413" y="5181113"/>
                <a:ext cx="11113" cy="635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3 h 4"/>
                  <a:gd name="T4" fmla="*/ 5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0"/>
                      <a:pt x="0" y="0"/>
                      <a:pt x="0" y="3"/>
                    </a:cubicBezTo>
                    <a:cubicBezTo>
                      <a:pt x="2" y="4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1" name="Freeform 185"/>
              <p:cNvSpPr>
                <a:spLocks/>
              </p:cNvSpPr>
              <p:nvPr/>
            </p:nvSpPr>
            <p:spPr bwMode="auto">
              <a:xfrm>
                <a:off x="1626038" y="5162063"/>
                <a:ext cx="20638" cy="7938"/>
              </a:xfrm>
              <a:custGeom>
                <a:avLst/>
                <a:gdLst>
                  <a:gd name="T0" fmla="*/ 0 w 13"/>
                  <a:gd name="T1" fmla="*/ 4 h 5"/>
                  <a:gd name="T2" fmla="*/ 8 w 13"/>
                  <a:gd name="T3" fmla="*/ 1 h 5"/>
                  <a:gd name="T4" fmla="*/ 13 w 13"/>
                  <a:gd name="T5" fmla="*/ 5 h 5"/>
                  <a:gd name="T6" fmla="*/ 9 w 13"/>
                  <a:gd name="T7" fmla="*/ 2 h 5"/>
                  <a:gd name="T8" fmla="*/ 0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4"/>
                    </a:moveTo>
                    <a:cubicBezTo>
                      <a:pt x="2" y="2"/>
                      <a:pt x="5" y="0"/>
                      <a:pt x="8" y="1"/>
                    </a:cubicBezTo>
                    <a:cubicBezTo>
                      <a:pt x="10" y="1"/>
                      <a:pt x="13" y="3"/>
                      <a:pt x="13" y="5"/>
                    </a:cubicBezTo>
                    <a:cubicBezTo>
                      <a:pt x="12" y="4"/>
                      <a:pt x="10" y="2"/>
                      <a:pt x="9" y="2"/>
                    </a:cubicBezTo>
                    <a:cubicBezTo>
                      <a:pt x="6" y="1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2" name="Freeform 186"/>
              <p:cNvSpPr>
                <a:spLocks/>
              </p:cNvSpPr>
              <p:nvPr/>
            </p:nvSpPr>
            <p:spPr bwMode="auto">
              <a:xfrm>
                <a:off x="1640326" y="5177938"/>
                <a:ext cx="53975" cy="19050"/>
              </a:xfrm>
              <a:custGeom>
                <a:avLst/>
                <a:gdLst>
                  <a:gd name="T0" fmla="*/ 0 w 34"/>
                  <a:gd name="T1" fmla="*/ 9 h 12"/>
                  <a:gd name="T2" fmla="*/ 8 w 34"/>
                  <a:gd name="T3" fmla="*/ 1 h 12"/>
                  <a:gd name="T4" fmla="*/ 15 w 34"/>
                  <a:gd name="T5" fmla="*/ 1 h 12"/>
                  <a:gd name="T6" fmla="*/ 23 w 34"/>
                  <a:gd name="T7" fmla="*/ 5 h 12"/>
                  <a:gd name="T8" fmla="*/ 28 w 34"/>
                  <a:gd name="T9" fmla="*/ 8 h 12"/>
                  <a:gd name="T10" fmla="*/ 34 w 34"/>
                  <a:gd name="T11" fmla="*/ 12 h 12"/>
                  <a:gd name="T12" fmla="*/ 32 w 34"/>
                  <a:gd name="T13" fmla="*/ 11 h 12"/>
                  <a:gd name="T14" fmla="*/ 27 w 34"/>
                  <a:gd name="T15" fmla="*/ 8 h 12"/>
                  <a:gd name="T16" fmla="*/ 22 w 34"/>
                  <a:gd name="T17" fmla="*/ 5 h 12"/>
                  <a:gd name="T18" fmla="*/ 19 w 34"/>
                  <a:gd name="T19" fmla="*/ 4 h 12"/>
                  <a:gd name="T20" fmla="*/ 17 w 34"/>
                  <a:gd name="T21" fmla="*/ 3 h 12"/>
                  <a:gd name="T22" fmla="*/ 1 w 34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2">
                    <a:moveTo>
                      <a:pt x="0" y="9"/>
                    </a:moveTo>
                    <a:cubicBezTo>
                      <a:pt x="3" y="7"/>
                      <a:pt x="5" y="3"/>
                      <a:pt x="8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8" y="2"/>
                      <a:pt x="21" y="3"/>
                      <a:pt x="23" y="5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30" y="9"/>
                      <a:pt x="32" y="10"/>
                      <a:pt x="34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0" y="10"/>
                      <a:pt x="29" y="9"/>
                      <a:pt x="27" y="8"/>
                    </a:cubicBezTo>
                    <a:cubicBezTo>
                      <a:pt x="25" y="7"/>
                      <a:pt x="24" y="6"/>
                      <a:pt x="22" y="5"/>
                    </a:cubicBezTo>
                    <a:cubicBezTo>
                      <a:pt x="21" y="5"/>
                      <a:pt x="20" y="5"/>
                      <a:pt x="19" y="4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10" y="0"/>
                      <a:pt x="5" y="5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3" name="Freeform 187"/>
              <p:cNvSpPr>
                <a:spLocks/>
              </p:cNvSpPr>
              <p:nvPr/>
            </p:nvSpPr>
            <p:spPr bwMode="auto">
              <a:xfrm>
                <a:off x="1529201" y="5206513"/>
                <a:ext cx="96838" cy="106363"/>
              </a:xfrm>
              <a:custGeom>
                <a:avLst/>
                <a:gdLst>
                  <a:gd name="T0" fmla="*/ 58 w 60"/>
                  <a:gd name="T1" fmla="*/ 0 h 66"/>
                  <a:gd name="T2" fmla="*/ 60 w 60"/>
                  <a:gd name="T3" fmla="*/ 7 h 66"/>
                  <a:gd name="T4" fmla="*/ 54 w 60"/>
                  <a:gd name="T5" fmla="*/ 11 h 66"/>
                  <a:gd name="T6" fmla="*/ 46 w 60"/>
                  <a:gd name="T7" fmla="*/ 17 h 66"/>
                  <a:gd name="T8" fmla="*/ 29 w 60"/>
                  <a:gd name="T9" fmla="*/ 37 h 66"/>
                  <a:gd name="T10" fmla="*/ 14 w 60"/>
                  <a:gd name="T11" fmla="*/ 52 h 66"/>
                  <a:gd name="T12" fmla="*/ 7 w 60"/>
                  <a:gd name="T13" fmla="*/ 57 h 66"/>
                  <a:gd name="T14" fmla="*/ 0 w 60"/>
                  <a:gd name="T15" fmla="*/ 66 h 66"/>
                  <a:gd name="T16" fmla="*/ 9 w 60"/>
                  <a:gd name="T17" fmla="*/ 53 h 66"/>
                  <a:gd name="T18" fmla="*/ 19 w 60"/>
                  <a:gd name="T19" fmla="*/ 42 h 66"/>
                  <a:gd name="T20" fmla="*/ 35 w 60"/>
                  <a:gd name="T21" fmla="*/ 26 h 66"/>
                  <a:gd name="T22" fmla="*/ 49 w 60"/>
                  <a:gd name="T23" fmla="*/ 13 h 66"/>
                  <a:gd name="T24" fmla="*/ 57 w 6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6">
                    <a:moveTo>
                      <a:pt x="58" y="0"/>
                    </a:moveTo>
                    <a:cubicBezTo>
                      <a:pt x="58" y="2"/>
                      <a:pt x="60" y="4"/>
                      <a:pt x="60" y="7"/>
                    </a:cubicBezTo>
                    <a:cubicBezTo>
                      <a:pt x="58" y="7"/>
                      <a:pt x="56" y="9"/>
                      <a:pt x="54" y="11"/>
                    </a:cubicBezTo>
                    <a:cubicBezTo>
                      <a:pt x="51" y="13"/>
                      <a:pt x="48" y="14"/>
                      <a:pt x="46" y="17"/>
                    </a:cubicBezTo>
                    <a:cubicBezTo>
                      <a:pt x="41" y="25"/>
                      <a:pt x="34" y="30"/>
                      <a:pt x="29" y="37"/>
                    </a:cubicBezTo>
                    <a:cubicBezTo>
                      <a:pt x="24" y="42"/>
                      <a:pt x="20" y="49"/>
                      <a:pt x="14" y="52"/>
                    </a:cubicBezTo>
                    <a:cubicBezTo>
                      <a:pt x="11" y="54"/>
                      <a:pt x="9" y="55"/>
                      <a:pt x="7" y="57"/>
                    </a:cubicBezTo>
                    <a:cubicBezTo>
                      <a:pt x="3" y="59"/>
                      <a:pt x="2" y="63"/>
                      <a:pt x="0" y="66"/>
                    </a:cubicBezTo>
                    <a:cubicBezTo>
                      <a:pt x="0" y="61"/>
                      <a:pt x="5" y="56"/>
                      <a:pt x="9" y="53"/>
                    </a:cubicBezTo>
                    <a:cubicBezTo>
                      <a:pt x="13" y="50"/>
                      <a:pt x="16" y="46"/>
                      <a:pt x="19" y="42"/>
                    </a:cubicBezTo>
                    <a:cubicBezTo>
                      <a:pt x="24" y="36"/>
                      <a:pt x="30" y="31"/>
                      <a:pt x="35" y="26"/>
                    </a:cubicBezTo>
                    <a:cubicBezTo>
                      <a:pt x="40" y="21"/>
                      <a:pt x="45" y="18"/>
                      <a:pt x="49" y="13"/>
                    </a:cubicBezTo>
                    <a:cubicBezTo>
                      <a:pt x="52" y="9"/>
                      <a:pt x="56" y="5"/>
                      <a:pt x="5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4" name="Freeform 188"/>
              <p:cNvSpPr>
                <a:spLocks/>
              </p:cNvSpPr>
              <p:nvPr/>
            </p:nvSpPr>
            <p:spPr bwMode="auto">
              <a:xfrm>
                <a:off x="1506976" y="5212863"/>
                <a:ext cx="79375" cy="84138"/>
              </a:xfrm>
              <a:custGeom>
                <a:avLst/>
                <a:gdLst>
                  <a:gd name="T0" fmla="*/ 50 w 50"/>
                  <a:gd name="T1" fmla="*/ 0 h 52"/>
                  <a:gd name="T2" fmla="*/ 43 w 50"/>
                  <a:gd name="T3" fmla="*/ 8 h 52"/>
                  <a:gd name="T4" fmla="*/ 35 w 50"/>
                  <a:gd name="T5" fmla="*/ 15 h 52"/>
                  <a:gd name="T6" fmla="*/ 22 w 50"/>
                  <a:gd name="T7" fmla="*/ 30 h 52"/>
                  <a:gd name="T8" fmla="*/ 9 w 50"/>
                  <a:gd name="T9" fmla="*/ 39 h 52"/>
                  <a:gd name="T10" fmla="*/ 0 w 50"/>
                  <a:gd name="T11" fmla="*/ 52 h 52"/>
                  <a:gd name="T12" fmla="*/ 2 w 50"/>
                  <a:gd name="T13" fmla="*/ 43 h 52"/>
                  <a:gd name="T14" fmla="*/ 10 w 50"/>
                  <a:gd name="T15" fmla="*/ 36 h 52"/>
                  <a:gd name="T16" fmla="*/ 19 w 50"/>
                  <a:gd name="T17" fmla="*/ 30 h 52"/>
                  <a:gd name="T18" fmla="*/ 25 w 50"/>
                  <a:gd name="T19" fmla="*/ 25 h 52"/>
                  <a:gd name="T20" fmla="*/ 30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50" y="0"/>
                    </a:moveTo>
                    <a:cubicBezTo>
                      <a:pt x="47" y="0"/>
                      <a:pt x="45" y="5"/>
                      <a:pt x="43" y="8"/>
                    </a:cubicBezTo>
                    <a:cubicBezTo>
                      <a:pt x="40" y="11"/>
                      <a:pt x="38" y="13"/>
                      <a:pt x="35" y="15"/>
                    </a:cubicBezTo>
                    <a:cubicBezTo>
                      <a:pt x="30" y="20"/>
                      <a:pt x="26" y="25"/>
                      <a:pt x="22" y="30"/>
                    </a:cubicBezTo>
                    <a:cubicBezTo>
                      <a:pt x="18" y="34"/>
                      <a:pt x="13" y="36"/>
                      <a:pt x="9" y="39"/>
                    </a:cubicBezTo>
                    <a:cubicBezTo>
                      <a:pt x="5" y="42"/>
                      <a:pt x="1" y="47"/>
                      <a:pt x="0" y="52"/>
                    </a:cubicBezTo>
                    <a:cubicBezTo>
                      <a:pt x="0" y="48"/>
                      <a:pt x="1" y="46"/>
                      <a:pt x="2" y="43"/>
                    </a:cubicBezTo>
                    <a:cubicBezTo>
                      <a:pt x="4" y="39"/>
                      <a:pt x="7" y="38"/>
                      <a:pt x="10" y="36"/>
                    </a:cubicBezTo>
                    <a:cubicBezTo>
                      <a:pt x="13" y="34"/>
                      <a:pt x="16" y="32"/>
                      <a:pt x="19" y="30"/>
                    </a:cubicBezTo>
                    <a:cubicBezTo>
                      <a:pt x="21" y="28"/>
                      <a:pt x="23" y="27"/>
                      <a:pt x="25" y="25"/>
                    </a:cubicBezTo>
                    <a:cubicBezTo>
                      <a:pt x="27" y="24"/>
                      <a:pt x="28" y="22"/>
                      <a:pt x="30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5" name="Freeform 189"/>
              <p:cNvSpPr>
                <a:spLocks/>
              </p:cNvSpPr>
              <p:nvPr/>
            </p:nvSpPr>
            <p:spPr bwMode="auto">
              <a:xfrm>
                <a:off x="1491101" y="5257313"/>
                <a:ext cx="26988" cy="14288"/>
              </a:xfrm>
              <a:custGeom>
                <a:avLst/>
                <a:gdLst>
                  <a:gd name="T0" fmla="*/ 1 w 17"/>
                  <a:gd name="T1" fmla="*/ 4 h 9"/>
                  <a:gd name="T2" fmla="*/ 2 w 17"/>
                  <a:gd name="T3" fmla="*/ 7 h 9"/>
                  <a:gd name="T4" fmla="*/ 6 w 17"/>
                  <a:gd name="T5" fmla="*/ 6 h 9"/>
                  <a:gd name="T6" fmla="*/ 12 w 17"/>
                  <a:gd name="T7" fmla="*/ 3 h 9"/>
                  <a:gd name="T8" fmla="*/ 17 w 17"/>
                  <a:gd name="T9" fmla="*/ 0 h 9"/>
                  <a:gd name="T10" fmla="*/ 11 w 17"/>
                  <a:gd name="T11" fmla="*/ 2 h 9"/>
                  <a:gd name="T12" fmla="*/ 2 w 1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1" y="4"/>
                    </a:moveTo>
                    <a:cubicBezTo>
                      <a:pt x="0" y="5"/>
                      <a:pt x="1" y="7"/>
                      <a:pt x="2" y="7"/>
                    </a:cubicBezTo>
                    <a:cubicBezTo>
                      <a:pt x="3" y="9"/>
                      <a:pt x="4" y="7"/>
                      <a:pt x="6" y="6"/>
                    </a:cubicBezTo>
                    <a:cubicBezTo>
                      <a:pt x="8" y="5"/>
                      <a:pt x="10" y="4"/>
                      <a:pt x="12" y="3"/>
                    </a:cubicBezTo>
                    <a:cubicBezTo>
                      <a:pt x="13" y="2"/>
                      <a:pt x="15" y="1"/>
                      <a:pt x="17" y="0"/>
                    </a:cubicBezTo>
                    <a:cubicBezTo>
                      <a:pt x="15" y="1"/>
                      <a:pt x="13" y="1"/>
                      <a:pt x="11" y="2"/>
                    </a:cubicBezTo>
                    <a:cubicBezTo>
                      <a:pt x="8" y="2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6" name="Freeform 190"/>
              <p:cNvSpPr>
                <a:spLocks/>
              </p:cNvSpPr>
              <p:nvPr/>
            </p:nvSpPr>
            <p:spPr bwMode="auto">
              <a:xfrm>
                <a:off x="1497451" y="5223976"/>
                <a:ext cx="41275" cy="25400"/>
              </a:xfrm>
              <a:custGeom>
                <a:avLst/>
                <a:gdLst>
                  <a:gd name="T0" fmla="*/ 0 w 26"/>
                  <a:gd name="T1" fmla="*/ 16 h 16"/>
                  <a:gd name="T2" fmla="*/ 8 w 26"/>
                  <a:gd name="T3" fmla="*/ 14 h 16"/>
                  <a:gd name="T4" fmla="*/ 14 w 26"/>
                  <a:gd name="T5" fmla="*/ 13 h 16"/>
                  <a:gd name="T6" fmla="*/ 19 w 26"/>
                  <a:gd name="T7" fmla="*/ 7 h 16"/>
                  <a:gd name="T8" fmla="*/ 26 w 26"/>
                  <a:gd name="T9" fmla="*/ 0 h 16"/>
                  <a:gd name="T10" fmla="*/ 17 w 26"/>
                  <a:gd name="T11" fmla="*/ 7 h 16"/>
                  <a:gd name="T12" fmla="*/ 4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6"/>
                      <a:pt x="6" y="15"/>
                      <a:pt x="8" y="14"/>
                    </a:cubicBezTo>
                    <a:cubicBezTo>
                      <a:pt x="10" y="14"/>
                      <a:pt x="12" y="13"/>
                      <a:pt x="14" y="13"/>
                    </a:cubicBezTo>
                    <a:cubicBezTo>
                      <a:pt x="16" y="12"/>
                      <a:pt x="18" y="9"/>
                      <a:pt x="19" y="7"/>
                    </a:cubicBezTo>
                    <a:cubicBezTo>
                      <a:pt x="22" y="5"/>
                      <a:pt x="24" y="2"/>
                      <a:pt x="26" y="0"/>
                    </a:cubicBezTo>
                    <a:cubicBezTo>
                      <a:pt x="22" y="2"/>
                      <a:pt x="20" y="5"/>
                      <a:pt x="17" y="7"/>
                    </a:cubicBezTo>
                    <a:cubicBezTo>
                      <a:pt x="13" y="10"/>
                      <a:pt x="8" y="12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7" name="Freeform 191"/>
              <p:cNvSpPr>
                <a:spLocks/>
              </p:cNvSpPr>
              <p:nvPr/>
            </p:nvSpPr>
            <p:spPr bwMode="auto">
              <a:xfrm>
                <a:off x="1603813" y="5223976"/>
                <a:ext cx="39688" cy="25400"/>
              </a:xfrm>
              <a:custGeom>
                <a:avLst/>
                <a:gdLst>
                  <a:gd name="T0" fmla="*/ 25 w 25"/>
                  <a:gd name="T1" fmla="*/ 2 h 16"/>
                  <a:gd name="T2" fmla="*/ 20 w 25"/>
                  <a:gd name="T3" fmla="*/ 0 h 16"/>
                  <a:gd name="T4" fmla="*/ 15 w 25"/>
                  <a:gd name="T5" fmla="*/ 2 h 16"/>
                  <a:gd name="T6" fmla="*/ 8 w 25"/>
                  <a:gd name="T7" fmla="*/ 8 h 16"/>
                  <a:gd name="T8" fmla="*/ 3 w 25"/>
                  <a:gd name="T9" fmla="*/ 12 h 16"/>
                  <a:gd name="T10" fmla="*/ 0 w 25"/>
                  <a:gd name="T11" fmla="*/ 16 h 16"/>
                  <a:gd name="T12" fmla="*/ 15 w 25"/>
                  <a:gd name="T13" fmla="*/ 4 h 16"/>
                  <a:gd name="T14" fmla="*/ 20 w 25"/>
                  <a:gd name="T15" fmla="*/ 2 h 16"/>
                  <a:gd name="T16" fmla="*/ 24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25" y="2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7" y="1"/>
                      <a:pt x="15" y="2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6" y="9"/>
                      <a:pt x="5" y="10"/>
                      <a:pt x="3" y="12"/>
                    </a:cubicBezTo>
                    <a:cubicBezTo>
                      <a:pt x="2" y="13"/>
                      <a:pt x="2" y="15"/>
                      <a:pt x="0" y="16"/>
                    </a:cubicBezTo>
                    <a:cubicBezTo>
                      <a:pt x="5" y="12"/>
                      <a:pt x="10" y="7"/>
                      <a:pt x="15" y="4"/>
                    </a:cubicBezTo>
                    <a:cubicBezTo>
                      <a:pt x="16" y="3"/>
                      <a:pt x="18" y="2"/>
                      <a:pt x="20" y="2"/>
                    </a:cubicBezTo>
                    <a:cubicBezTo>
                      <a:pt x="21" y="2"/>
                      <a:pt x="23" y="2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8" name="Freeform 192"/>
              <p:cNvSpPr>
                <a:spLocks/>
              </p:cNvSpPr>
              <p:nvPr/>
            </p:nvSpPr>
            <p:spPr bwMode="auto">
              <a:xfrm>
                <a:off x="1532376" y="5308113"/>
                <a:ext cx="12700" cy="26988"/>
              </a:xfrm>
              <a:custGeom>
                <a:avLst/>
                <a:gdLst>
                  <a:gd name="T0" fmla="*/ 8 w 8"/>
                  <a:gd name="T1" fmla="*/ 0 h 17"/>
                  <a:gd name="T2" fmla="*/ 1 w 8"/>
                  <a:gd name="T3" fmla="*/ 7 h 17"/>
                  <a:gd name="T4" fmla="*/ 3 w 8"/>
                  <a:gd name="T5" fmla="*/ 11 h 17"/>
                  <a:gd name="T6" fmla="*/ 7 w 8"/>
                  <a:gd name="T7" fmla="*/ 17 h 17"/>
                  <a:gd name="T8" fmla="*/ 7 w 8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5" y="1"/>
                      <a:pt x="1" y="4"/>
                      <a:pt x="1" y="7"/>
                    </a:cubicBezTo>
                    <a:cubicBezTo>
                      <a:pt x="0" y="9"/>
                      <a:pt x="1" y="10"/>
                      <a:pt x="3" y="11"/>
                    </a:cubicBezTo>
                    <a:cubicBezTo>
                      <a:pt x="4" y="13"/>
                      <a:pt x="5" y="15"/>
                      <a:pt x="7" y="17"/>
                    </a:cubicBezTo>
                    <a:cubicBezTo>
                      <a:pt x="4" y="12"/>
                      <a:pt x="3" y="6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9" name="Freeform 193"/>
              <p:cNvSpPr>
                <a:spLocks/>
              </p:cNvSpPr>
              <p:nvPr/>
            </p:nvSpPr>
            <p:spPr bwMode="auto">
              <a:xfrm>
                <a:off x="1511738" y="5282713"/>
                <a:ext cx="22225" cy="22225"/>
              </a:xfrm>
              <a:custGeom>
                <a:avLst/>
                <a:gdLst>
                  <a:gd name="T0" fmla="*/ 2 w 14"/>
                  <a:gd name="T1" fmla="*/ 14 h 14"/>
                  <a:gd name="T2" fmla="*/ 3 w 14"/>
                  <a:gd name="T3" fmla="*/ 5 h 14"/>
                  <a:gd name="T4" fmla="*/ 8 w 14"/>
                  <a:gd name="T5" fmla="*/ 2 h 14"/>
                  <a:gd name="T6" fmla="*/ 14 w 14"/>
                  <a:gd name="T7" fmla="*/ 0 h 14"/>
                  <a:gd name="T8" fmla="*/ 11 w 14"/>
                  <a:gd name="T9" fmla="*/ 2 h 14"/>
                  <a:gd name="T10" fmla="*/ 5 w 14"/>
                  <a:gd name="T11" fmla="*/ 6 h 14"/>
                  <a:gd name="T12" fmla="*/ 2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4"/>
                      <a:pt x="6" y="3"/>
                      <a:pt x="8" y="2"/>
                    </a:cubicBezTo>
                    <a:cubicBezTo>
                      <a:pt x="10" y="2"/>
                      <a:pt x="12" y="0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4"/>
                      <a:pt x="7" y="4"/>
                      <a:pt x="5" y="6"/>
                    </a:cubicBezTo>
                    <a:cubicBezTo>
                      <a:pt x="3" y="8"/>
                      <a:pt x="2" y="10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" name="Freeform 194"/>
              <p:cNvSpPr>
                <a:spLocks/>
              </p:cNvSpPr>
              <p:nvPr/>
            </p:nvSpPr>
            <p:spPr bwMode="auto">
              <a:xfrm>
                <a:off x="1494276" y="5268426"/>
                <a:ext cx="19050" cy="19050"/>
              </a:xfrm>
              <a:custGeom>
                <a:avLst/>
                <a:gdLst>
                  <a:gd name="T0" fmla="*/ 2 w 12"/>
                  <a:gd name="T1" fmla="*/ 12 h 12"/>
                  <a:gd name="T2" fmla="*/ 4 w 12"/>
                  <a:gd name="T3" fmla="*/ 5 h 12"/>
                  <a:gd name="T4" fmla="*/ 12 w 12"/>
                  <a:gd name="T5" fmla="*/ 0 h 12"/>
                  <a:gd name="T6" fmla="*/ 2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2" y="9"/>
                      <a:pt x="1" y="6"/>
                      <a:pt x="4" y="5"/>
                    </a:cubicBezTo>
                    <a:cubicBezTo>
                      <a:pt x="6" y="3"/>
                      <a:pt x="9" y="2"/>
                      <a:pt x="12" y="0"/>
                    </a:cubicBezTo>
                    <a:cubicBezTo>
                      <a:pt x="9" y="3"/>
                      <a:pt x="0" y="7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" name="Freeform 195"/>
              <p:cNvSpPr>
                <a:spLocks/>
              </p:cNvSpPr>
              <p:nvPr/>
            </p:nvSpPr>
            <p:spPr bwMode="auto">
              <a:xfrm>
                <a:off x="1492688" y="5257313"/>
                <a:ext cx="9525" cy="317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0"/>
                      <a:pt x="4" y="0"/>
                      <a:pt x="6" y="0"/>
                    </a:cubicBezTo>
                    <a:cubicBezTo>
                      <a:pt x="5" y="0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2" name="Freeform 196"/>
              <p:cNvSpPr>
                <a:spLocks/>
              </p:cNvSpPr>
              <p:nvPr/>
            </p:nvSpPr>
            <p:spPr bwMode="auto">
              <a:xfrm>
                <a:off x="1489513" y="5247788"/>
                <a:ext cx="6350" cy="3175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3" name="Freeform 197"/>
              <p:cNvSpPr>
                <a:spLocks/>
              </p:cNvSpPr>
              <p:nvPr/>
            </p:nvSpPr>
            <p:spPr bwMode="auto">
              <a:xfrm>
                <a:off x="1556188" y="5195401"/>
                <a:ext cx="7938" cy="9525"/>
              </a:xfrm>
              <a:custGeom>
                <a:avLst/>
                <a:gdLst>
                  <a:gd name="T0" fmla="*/ 5 w 5"/>
                  <a:gd name="T1" fmla="*/ 1 h 6"/>
                  <a:gd name="T2" fmla="*/ 2 w 5"/>
                  <a:gd name="T3" fmla="*/ 1 h 6"/>
                  <a:gd name="T4" fmla="*/ 1 w 5"/>
                  <a:gd name="T5" fmla="*/ 3 h 6"/>
                  <a:gd name="T6" fmla="*/ 0 w 5"/>
                  <a:gd name="T7" fmla="*/ 6 h 6"/>
                  <a:gd name="T8" fmla="*/ 5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5"/>
                      <a:pt x="2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4" name="Freeform 198"/>
              <p:cNvSpPr>
                <a:spLocks/>
              </p:cNvSpPr>
              <p:nvPr/>
            </p:nvSpPr>
            <p:spPr bwMode="auto">
              <a:xfrm>
                <a:off x="1592701" y="5204926"/>
                <a:ext cx="17463" cy="12700"/>
              </a:xfrm>
              <a:custGeom>
                <a:avLst/>
                <a:gdLst>
                  <a:gd name="T0" fmla="*/ 9 w 10"/>
                  <a:gd name="T1" fmla="*/ 0 h 8"/>
                  <a:gd name="T2" fmla="*/ 5 w 10"/>
                  <a:gd name="T3" fmla="*/ 2 h 8"/>
                  <a:gd name="T4" fmla="*/ 3 w 10"/>
                  <a:gd name="T5" fmla="*/ 5 h 8"/>
                  <a:gd name="T6" fmla="*/ 0 w 10"/>
                  <a:gd name="T7" fmla="*/ 8 h 8"/>
                  <a:gd name="T8" fmla="*/ 6 w 10"/>
                  <a:gd name="T9" fmla="*/ 4 h 8"/>
                  <a:gd name="T10" fmla="*/ 1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7" y="0"/>
                      <a:pt x="6" y="0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7"/>
                      <a:pt x="4" y="6"/>
                      <a:pt x="6" y="4"/>
                    </a:cubicBezTo>
                    <a:cubicBezTo>
                      <a:pt x="7" y="3"/>
                      <a:pt x="8" y="1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5" name="Freeform 199"/>
              <p:cNvSpPr>
                <a:spLocks/>
              </p:cNvSpPr>
              <p:nvPr/>
            </p:nvSpPr>
            <p:spPr bwMode="auto">
              <a:xfrm>
                <a:off x="1479988" y="5314463"/>
                <a:ext cx="38100" cy="31750"/>
              </a:xfrm>
              <a:custGeom>
                <a:avLst/>
                <a:gdLst>
                  <a:gd name="T0" fmla="*/ 24 w 24"/>
                  <a:gd name="T1" fmla="*/ 3 h 20"/>
                  <a:gd name="T2" fmla="*/ 14 w 24"/>
                  <a:gd name="T3" fmla="*/ 11 h 20"/>
                  <a:gd name="T4" fmla="*/ 8 w 24"/>
                  <a:gd name="T5" fmla="*/ 16 h 20"/>
                  <a:gd name="T6" fmla="*/ 0 w 24"/>
                  <a:gd name="T7" fmla="*/ 20 h 20"/>
                  <a:gd name="T8" fmla="*/ 15 w 24"/>
                  <a:gd name="T9" fmla="*/ 8 h 20"/>
                  <a:gd name="T10" fmla="*/ 19 w 24"/>
                  <a:gd name="T11" fmla="*/ 0 h 20"/>
                  <a:gd name="T12" fmla="*/ 24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4" y="3"/>
                    </a:moveTo>
                    <a:cubicBezTo>
                      <a:pt x="20" y="5"/>
                      <a:pt x="17" y="8"/>
                      <a:pt x="14" y="11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5" y="17"/>
                      <a:pt x="2" y="18"/>
                      <a:pt x="0" y="20"/>
                    </a:cubicBezTo>
                    <a:cubicBezTo>
                      <a:pt x="5" y="20"/>
                      <a:pt x="12" y="12"/>
                      <a:pt x="15" y="8"/>
                    </a:cubicBezTo>
                    <a:cubicBezTo>
                      <a:pt x="17" y="5"/>
                      <a:pt x="18" y="3"/>
                      <a:pt x="19" y="0"/>
                    </a:cubicBezTo>
                    <a:cubicBezTo>
                      <a:pt x="22" y="0"/>
                      <a:pt x="22" y="2"/>
                      <a:pt x="24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6" name="Freeform 200"/>
              <p:cNvSpPr>
                <a:spLocks/>
              </p:cNvSpPr>
              <p:nvPr/>
            </p:nvSpPr>
            <p:spPr bwMode="auto">
              <a:xfrm>
                <a:off x="1457763" y="5301763"/>
                <a:ext cx="36513" cy="42863"/>
              </a:xfrm>
              <a:custGeom>
                <a:avLst/>
                <a:gdLst>
                  <a:gd name="T0" fmla="*/ 23 w 23"/>
                  <a:gd name="T1" fmla="*/ 2 h 27"/>
                  <a:gd name="T2" fmla="*/ 13 w 23"/>
                  <a:gd name="T3" fmla="*/ 14 h 27"/>
                  <a:gd name="T4" fmla="*/ 0 w 23"/>
                  <a:gd name="T5" fmla="*/ 27 h 27"/>
                  <a:gd name="T6" fmla="*/ 10 w 23"/>
                  <a:gd name="T7" fmla="*/ 15 h 27"/>
                  <a:gd name="T8" fmla="*/ 16 w 23"/>
                  <a:gd name="T9" fmla="*/ 6 h 27"/>
                  <a:gd name="T10" fmla="*/ 22 w 23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2"/>
                    </a:moveTo>
                    <a:cubicBezTo>
                      <a:pt x="22" y="0"/>
                      <a:pt x="14" y="12"/>
                      <a:pt x="13" y="14"/>
                    </a:cubicBezTo>
                    <a:cubicBezTo>
                      <a:pt x="10" y="18"/>
                      <a:pt x="5" y="26"/>
                      <a:pt x="0" y="27"/>
                    </a:cubicBezTo>
                    <a:cubicBezTo>
                      <a:pt x="2" y="22"/>
                      <a:pt x="6" y="19"/>
                      <a:pt x="10" y="15"/>
                    </a:cubicBezTo>
                    <a:cubicBezTo>
                      <a:pt x="12" y="12"/>
                      <a:pt x="14" y="9"/>
                      <a:pt x="16" y="6"/>
                    </a:cubicBezTo>
                    <a:cubicBezTo>
                      <a:pt x="18" y="5"/>
                      <a:pt x="20" y="2"/>
                      <a:pt x="2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7" name="Freeform 201"/>
              <p:cNvSpPr>
                <a:spLocks/>
              </p:cNvSpPr>
              <p:nvPr/>
            </p:nvSpPr>
            <p:spPr bwMode="auto">
              <a:xfrm>
                <a:off x="1449826" y="5276363"/>
                <a:ext cx="17463" cy="23813"/>
              </a:xfrm>
              <a:custGeom>
                <a:avLst/>
                <a:gdLst>
                  <a:gd name="T0" fmla="*/ 0 w 11"/>
                  <a:gd name="T1" fmla="*/ 10 h 15"/>
                  <a:gd name="T2" fmla="*/ 4 w 11"/>
                  <a:gd name="T3" fmla="*/ 13 h 15"/>
                  <a:gd name="T4" fmla="*/ 8 w 11"/>
                  <a:gd name="T5" fmla="*/ 6 h 15"/>
                  <a:gd name="T6" fmla="*/ 11 w 11"/>
                  <a:gd name="T7" fmla="*/ 0 h 15"/>
                  <a:gd name="T8" fmla="*/ 2 w 11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0"/>
                    </a:moveTo>
                    <a:cubicBezTo>
                      <a:pt x="1" y="10"/>
                      <a:pt x="0" y="15"/>
                      <a:pt x="4" y="13"/>
                    </a:cubicBezTo>
                    <a:cubicBezTo>
                      <a:pt x="5" y="11"/>
                      <a:pt x="6" y="8"/>
                      <a:pt x="8" y="6"/>
                    </a:cubicBezTo>
                    <a:cubicBezTo>
                      <a:pt x="9" y="4"/>
                      <a:pt x="11" y="3"/>
                      <a:pt x="11" y="0"/>
                    </a:cubicBezTo>
                    <a:cubicBezTo>
                      <a:pt x="8" y="2"/>
                      <a:pt x="6" y="8"/>
                      <a:pt x="2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8" name="Freeform 202"/>
              <p:cNvSpPr>
                <a:spLocks/>
              </p:cNvSpPr>
              <p:nvPr/>
            </p:nvSpPr>
            <p:spPr bwMode="auto">
              <a:xfrm>
                <a:off x="1513326" y="5325576"/>
                <a:ext cx="20638" cy="12700"/>
              </a:xfrm>
              <a:custGeom>
                <a:avLst/>
                <a:gdLst>
                  <a:gd name="T0" fmla="*/ 0 w 13"/>
                  <a:gd name="T1" fmla="*/ 5 h 8"/>
                  <a:gd name="T2" fmla="*/ 7 w 13"/>
                  <a:gd name="T3" fmla="*/ 1 h 8"/>
                  <a:gd name="T4" fmla="*/ 13 w 13"/>
                  <a:gd name="T5" fmla="*/ 8 h 8"/>
                  <a:gd name="T6" fmla="*/ 2 w 13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0" y="5"/>
                    </a:moveTo>
                    <a:cubicBezTo>
                      <a:pt x="2" y="3"/>
                      <a:pt x="4" y="0"/>
                      <a:pt x="7" y="1"/>
                    </a:cubicBezTo>
                    <a:cubicBezTo>
                      <a:pt x="8" y="2"/>
                      <a:pt x="12" y="5"/>
                      <a:pt x="13" y="8"/>
                    </a:cubicBezTo>
                    <a:cubicBezTo>
                      <a:pt x="9" y="3"/>
                      <a:pt x="7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9" name="Freeform 203"/>
              <p:cNvSpPr>
                <a:spLocks/>
              </p:cNvSpPr>
              <p:nvPr/>
            </p:nvSpPr>
            <p:spPr bwMode="auto">
              <a:xfrm>
                <a:off x="1457763" y="5360501"/>
                <a:ext cx="14288" cy="15875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8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0"/>
                      <a:pt x="1" y="6"/>
                      <a:pt x="0" y="8"/>
                    </a:cubicBezTo>
                    <a:cubicBezTo>
                      <a:pt x="4" y="10"/>
                      <a:pt x="6" y="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0" name="Freeform 204"/>
              <p:cNvSpPr>
                <a:spLocks/>
              </p:cNvSpPr>
              <p:nvPr/>
            </p:nvSpPr>
            <p:spPr bwMode="auto">
              <a:xfrm>
                <a:off x="1491101" y="5308113"/>
                <a:ext cx="14288" cy="14288"/>
              </a:xfrm>
              <a:custGeom>
                <a:avLst/>
                <a:gdLst>
                  <a:gd name="T0" fmla="*/ 9 w 9"/>
                  <a:gd name="T1" fmla="*/ 1 h 9"/>
                  <a:gd name="T2" fmla="*/ 2 w 9"/>
                  <a:gd name="T3" fmla="*/ 9 h 9"/>
                  <a:gd name="T4" fmla="*/ 9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5" y="0"/>
                      <a:pt x="0" y="5"/>
                      <a:pt x="2" y="9"/>
                    </a:cubicBezTo>
                    <a:cubicBezTo>
                      <a:pt x="3" y="6"/>
                      <a:pt x="6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1" name="Freeform 206"/>
              <p:cNvSpPr>
                <a:spLocks/>
              </p:cNvSpPr>
              <p:nvPr/>
            </p:nvSpPr>
            <p:spPr bwMode="auto">
              <a:xfrm>
                <a:off x="1473638" y="5289064"/>
                <a:ext cx="12700" cy="22225"/>
              </a:xfrm>
              <a:custGeom>
                <a:avLst/>
                <a:gdLst>
                  <a:gd name="T0" fmla="*/ 7 w 8"/>
                  <a:gd name="T1" fmla="*/ 0 h 14"/>
                  <a:gd name="T2" fmla="*/ 1 w 8"/>
                  <a:gd name="T3" fmla="*/ 4 h 14"/>
                  <a:gd name="T4" fmla="*/ 0 w 8"/>
                  <a:gd name="T5" fmla="*/ 14 h 14"/>
                  <a:gd name="T6" fmla="*/ 8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5" y="1"/>
                      <a:pt x="2" y="1"/>
                      <a:pt x="1" y="4"/>
                    </a:cubicBezTo>
                    <a:cubicBezTo>
                      <a:pt x="0" y="7"/>
                      <a:pt x="1" y="11"/>
                      <a:pt x="0" y="14"/>
                    </a:cubicBezTo>
                    <a:cubicBezTo>
                      <a:pt x="1" y="10"/>
                      <a:pt x="2" y="2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2" name="Freeform 207"/>
              <p:cNvSpPr>
                <a:spLocks/>
              </p:cNvSpPr>
              <p:nvPr/>
            </p:nvSpPr>
            <p:spPr bwMode="auto">
              <a:xfrm>
                <a:off x="1449826" y="5327164"/>
                <a:ext cx="7938" cy="12700"/>
              </a:xfrm>
              <a:custGeom>
                <a:avLst/>
                <a:gdLst>
                  <a:gd name="T0" fmla="*/ 4 w 5"/>
                  <a:gd name="T1" fmla="*/ 1 h 8"/>
                  <a:gd name="T2" fmla="*/ 0 w 5"/>
                  <a:gd name="T3" fmla="*/ 8 h 8"/>
                  <a:gd name="T4" fmla="*/ 5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2" y="6"/>
                      <a:pt x="4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3" name="Freeform 208"/>
              <p:cNvSpPr>
                <a:spLocks/>
              </p:cNvSpPr>
              <p:nvPr/>
            </p:nvSpPr>
            <p:spPr bwMode="auto">
              <a:xfrm>
                <a:off x="1441888" y="530970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3 h 4"/>
                  <a:gd name="T4" fmla="*/ 6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4" name="Freeform 209"/>
              <p:cNvSpPr>
                <a:spLocks/>
              </p:cNvSpPr>
              <p:nvPr/>
            </p:nvSpPr>
            <p:spPr bwMode="auto">
              <a:xfrm>
                <a:off x="1475226" y="5268426"/>
                <a:ext cx="11113" cy="9525"/>
              </a:xfrm>
              <a:custGeom>
                <a:avLst/>
                <a:gdLst>
                  <a:gd name="T0" fmla="*/ 0 w 7"/>
                  <a:gd name="T1" fmla="*/ 6 h 6"/>
                  <a:gd name="T2" fmla="*/ 7 w 7"/>
                  <a:gd name="T3" fmla="*/ 3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2" y="3"/>
                      <a:pt x="4" y="0"/>
                      <a:pt x="7" y="3"/>
                    </a:cubicBezTo>
                    <a:cubicBezTo>
                      <a:pt x="5" y="3"/>
                      <a:pt x="1" y="4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5" name="Freeform 210"/>
              <p:cNvSpPr>
                <a:spLocks/>
              </p:cNvSpPr>
              <p:nvPr/>
            </p:nvSpPr>
            <p:spPr bwMode="auto">
              <a:xfrm>
                <a:off x="1468876" y="5254139"/>
                <a:ext cx="14288" cy="14288"/>
              </a:xfrm>
              <a:custGeom>
                <a:avLst/>
                <a:gdLst>
                  <a:gd name="T0" fmla="*/ 8 w 9"/>
                  <a:gd name="T1" fmla="*/ 2 h 9"/>
                  <a:gd name="T2" fmla="*/ 1 w 9"/>
                  <a:gd name="T3" fmla="*/ 9 h 9"/>
                  <a:gd name="T4" fmla="*/ 9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2"/>
                    </a:moveTo>
                    <a:cubicBezTo>
                      <a:pt x="5" y="0"/>
                      <a:pt x="0" y="5"/>
                      <a:pt x="1" y="9"/>
                    </a:cubicBezTo>
                    <a:cubicBezTo>
                      <a:pt x="2" y="5"/>
                      <a:pt x="5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6" name="Freeform 211"/>
              <p:cNvSpPr>
                <a:spLocks/>
              </p:cNvSpPr>
              <p:nvPr/>
            </p:nvSpPr>
            <p:spPr bwMode="auto">
              <a:xfrm>
                <a:off x="1416488" y="5328751"/>
                <a:ext cx="26988" cy="17463"/>
              </a:xfrm>
              <a:custGeom>
                <a:avLst/>
                <a:gdLst>
                  <a:gd name="T0" fmla="*/ 0 w 17"/>
                  <a:gd name="T1" fmla="*/ 10 h 11"/>
                  <a:gd name="T2" fmla="*/ 7 w 17"/>
                  <a:gd name="T3" fmla="*/ 10 h 11"/>
                  <a:gd name="T4" fmla="*/ 11 w 17"/>
                  <a:gd name="T5" fmla="*/ 7 h 11"/>
                  <a:gd name="T6" fmla="*/ 14 w 17"/>
                  <a:gd name="T7" fmla="*/ 3 h 11"/>
                  <a:gd name="T8" fmla="*/ 17 w 17"/>
                  <a:gd name="T9" fmla="*/ 2 h 11"/>
                  <a:gd name="T10" fmla="*/ 17 w 17"/>
                  <a:gd name="T11" fmla="*/ 0 h 11"/>
                  <a:gd name="T12" fmla="*/ 10 w 17"/>
                  <a:gd name="T13" fmla="*/ 4 h 11"/>
                  <a:gd name="T14" fmla="*/ 6 w 17"/>
                  <a:gd name="T15" fmla="*/ 8 h 11"/>
                  <a:gd name="T16" fmla="*/ 0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1" y="11"/>
                      <a:pt x="5" y="10"/>
                      <a:pt x="7" y="10"/>
                    </a:cubicBezTo>
                    <a:cubicBezTo>
                      <a:pt x="9" y="9"/>
                      <a:pt x="10" y="9"/>
                      <a:pt x="11" y="7"/>
                    </a:cubicBezTo>
                    <a:cubicBezTo>
                      <a:pt x="12" y="5"/>
                      <a:pt x="12" y="4"/>
                      <a:pt x="14" y="3"/>
                    </a:cubicBezTo>
                    <a:cubicBezTo>
                      <a:pt x="15" y="3"/>
                      <a:pt x="16" y="4"/>
                      <a:pt x="17" y="2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5" y="2"/>
                      <a:pt x="12" y="2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8"/>
                      <a:pt x="0" y="11"/>
                      <a:pt x="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7" name="Freeform 212"/>
              <p:cNvSpPr>
                <a:spLocks/>
              </p:cNvSpPr>
              <p:nvPr/>
            </p:nvSpPr>
            <p:spPr bwMode="auto">
              <a:xfrm>
                <a:off x="1426013" y="5381139"/>
                <a:ext cx="20638" cy="11113"/>
              </a:xfrm>
              <a:custGeom>
                <a:avLst/>
                <a:gdLst>
                  <a:gd name="T0" fmla="*/ 13 w 13"/>
                  <a:gd name="T1" fmla="*/ 0 h 7"/>
                  <a:gd name="T2" fmla="*/ 6 w 13"/>
                  <a:gd name="T3" fmla="*/ 2 h 7"/>
                  <a:gd name="T4" fmla="*/ 0 w 13"/>
                  <a:gd name="T5" fmla="*/ 7 h 7"/>
                  <a:gd name="T6" fmla="*/ 7 w 13"/>
                  <a:gd name="T7" fmla="*/ 3 h 7"/>
                  <a:gd name="T8" fmla="*/ 13 w 1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11" y="1"/>
                      <a:pt x="9" y="1"/>
                      <a:pt x="6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3" y="6"/>
                      <a:pt x="5" y="4"/>
                      <a:pt x="7" y="3"/>
                    </a:cubicBezTo>
                    <a:cubicBezTo>
                      <a:pt x="9" y="2"/>
                      <a:pt x="12" y="2"/>
                      <a:pt x="1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8" name="Freeform 213"/>
              <p:cNvSpPr>
                <a:spLocks/>
              </p:cNvSpPr>
              <p:nvPr/>
            </p:nvSpPr>
            <p:spPr bwMode="auto">
              <a:xfrm>
                <a:off x="1424426" y="5365264"/>
                <a:ext cx="14288" cy="15875"/>
              </a:xfrm>
              <a:custGeom>
                <a:avLst/>
                <a:gdLst>
                  <a:gd name="T0" fmla="*/ 9 w 9"/>
                  <a:gd name="T1" fmla="*/ 1 h 10"/>
                  <a:gd name="T2" fmla="*/ 3 w 9"/>
                  <a:gd name="T3" fmla="*/ 2 h 10"/>
                  <a:gd name="T4" fmla="*/ 0 w 9"/>
                  <a:gd name="T5" fmla="*/ 10 h 10"/>
                  <a:gd name="T6" fmla="*/ 9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1"/>
                    </a:moveTo>
                    <a:cubicBezTo>
                      <a:pt x="7" y="2"/>
                      <a:pt x="5" y="0"/>
                      <a:pt x="3" y="2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2" y="6"/>
                      <a:pt x="4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9" name="Freeform 214"/>
              <p:cNvSpPr>
                <a:spLocks/>
              </p:cNvSpPr>
              <p:nvPr/>
            </p:nvSpPr>
            <p:spPr bwMode="auto">
              <a:xfrm>
                <a:off x="1427601" y="5346214"/>
                <a:ext cx="15875" cy="12700"/>
              </a:xfrm>
              <a:custGeom>
                <a:avLst/>
                <a:gdLst>
                  <a:gd name="T0" fmla="*/ 10 w 10"/>
                  <a:gd name="T1" fmla="*/ 0 h 8"/>
                  <a:gd name="T2" fmla="*/ 0 w 10"/>
                  <a:gd name="T3" fmla="*/ 8 h 8"/>
                  <a:gd name="T4" fmla="*/ 5 w 10"/>
                  <a:gd name="T5" fmla="*/ 4 h 8"/>
                  <a:gd name="T6" fmla="*/ 1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6" y="0"/>
                      <a:pt x="3" y="5"/>
                      <a:pt x="0" y="8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2"/>
                      <a:pt x="9" y="2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0" name="Freeform 215"/>
              <p:cNvSpPr>
                <a:spLocks/>
              </p:cNvSpPr>
              <p:nvPr/>
            </p:nvSpPr>
            <p:spPr bwMode="auto">
              <a:xfrm>
                <a:off x="1418076" y="5319226"/>
                <a:ext cx="17463" cy="20638"/>
              </a:xfrm>
              <a:custGeom>
                <a:avLst/>
                <a:gdLst>
                  <a:gd name="T0" fmla="*/ 11 w 11"/>
                  <a:gd name="T1" fmla="*/ 2 h 13"/>
                  <a:gd name="T2" fmla="*/ 0 w 11"/>
                  <a:gd name="T3" fmla="*/ 13 h 13"/>
                  <a:gd name="T4" fmla="*/ 5 w 11"/>
                  <a:gd name="T5" fmla="*/ 7 h 13"/>
                  <a:gd name="T6" fmla="*/ 11 w 11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2"/>
                    </a:moveTo>
                    <a:cubicBezTo>
                      <a:pt x="10" y="0"/>
                      <a:pt x="0" y="11"/>
                      <a:pt x="0" y="13"/>
                    </a:cubicBezTo>
                    <a:cubicBezTo>
                      <a:pt x="2" y="12"/>
                      <a:pt x="4" y="9"/>
                      <a:pt x="5" y="7"/>
                    </a:cubicBezTo>
                    <a:cubicBezTo>
                      <a:pt x="7" y="6"/>
                      <a:pt x="9" y="2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1" name="Freeform 216"/>
              <p:cNvSpPr>
                <a:spLocks/>
              </p:cNvSpPr>
              <p:nvPr/>
            </p:nvSpPr>
            <p:spPr bwMode="auto">
              <a:xfrm>
                <a:off x="1429188" y="5298589"/>
                <a:ext cx="9525" cy="12700"/>
              </a:xfrm>
              <a:custGeom>
                <a:avLst/>
                <a:gdLst>
                  <a:gd name="T0" fmla="*/ 6 w 6"/>
                  <a:gd name="T1" fmla="*/ 1 h 8"/>
                  <a:gd name="T2" fmla="*/ 0 w 6"/>
                  <a:gd name="T3" fmla="*/ 8 h 8"/>
                  <a:gd name="T4" fmla="*/ 3 w 6"/>
                  <a:gd name="T5" fmla="*/ 4 h 8"/>
                  <a:gd name="T6" fmla="*/ 6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2" y="0"/>
                      <a:pt x="1" y="6"/>
                      <a:pt x="0" y="8"/>
                    </a:cubicBezTo>
                    <a:cubicBezTo>
                      <a:pt x="1" y="7"/>
                      <a:pt x="3" y="6"/>
                      <a:pt x="3" y="4"/>
                    </a:cubicBezTo>
                    <a:cubicBezTo>
                      <a:pt x="4" y="3"/>
                      <a:pt x="4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4" name="Bein links"/>
            <p:cNvGrpSpPr/>
            <p:nvPr/>
          </p:nvGrpSpPr>
          <p:grpSpPr>
            <a:xfrm>
              <a:off x="1443476" y="2698263"/>
              <a:ext cx="357188" cy="2395538"/>
              <a:chOff x="1443476" y="2698263"/>
              <a:chExt cx="357188" cy="2395538"/>
            </a:xfrm>
          </p:grpSpPr>
          <p:sp>
            <p:nvSpPr>
              <p:cNvPr id="1335" name="Freeform 89"/>
              <p:cNvSpPr>
                <a:spLocks/>
              </p:cNvSpPr>
              <p:nvPr/>
            </p:nvSpPr>
            <p:spPr bwMode="auto">
              <a:xfrm>
                <a:off x="1443476" y="2698263"/>
                <a:ext cx="357188" cy="1322388"/>
              </a:xfrm>
              <a:custGeom>
                <a:avLst/>
                <a:gdLst>
                  <a:gd name="T0" fmla="*/ 97 w 223"/>
                  <a:gd name="T1" fmla="*/ 15 h 826"/>
                  <a:gd name="T2" fmla="*/ 121 w 223"/>
                  <a:gd name="T3" fmla="*/ 6 h 826"/>
                  <a:gd name="T4" fmla="*/ 161 w 223"/>
                  <a:gd name="T5" fmla="*/ 70 h 826"/>
                  <a:gd name="T6" fmla="*/ 131 w 223"/>
                  <a:gd name="T7" fmla="*/ 78 h 826"/>
                  <a:gd name="T8" fmla="*/ 96 w 223"/>
                  <a:gd name="T9" fmla="*/ 102 h 826"/>
                  <a:gd name="T10" fmla="*/ 98 w 223"/>
                  <a:gd name="T11" fmla="*/ 130 h 826"/>
                  <a:gd name="T12" fmla="*/ 108 w 223"/>
                  <a:gd name="T13" fmla="*/ 146 h 826"/>
                  <a:gd name="T14" fmla="*/ 99 w 223"/>
                  <a:gd name="T15" fmla="*/ 161 h 826"/>
                  <a:gd name="T16" fmla="*/ 175 w 223"/>
                  <a:gd name="T17" fmla="*/ 700 h 826"/>
                  <a:gd name="T18" fmla="*/ 210 w 223"/>
                  <a:gd name="T19" fmla="*/ 753 h 826"/>
                  <a:gd name="T20" fmla="*/ 220 w 223"/>
                  <a:gd name="T21" fmla="*/ 772 h 826"/>
                  <a:gd name="T22" fmla="*/ 210 w 223"/>
                  <a:gd name="T23" fmla="*/ 795 h 826"/>
                  <a:gd name="T24" fmla="*/ 197 w 223"/>
                  <a:gd name="T25" fmla="*/ 816 h 826"/>
                  <a:gd name="T26" fmla="*/ 167 w 223"/>
                  <a:gd name="T27" fmla="*/ 823 h 826"/>
                  <a:gd name="T28" fmla="*/ 119 w 223"/>
                  <a:gd name="T29" fmla="*/ 818 h 826"/>
                  <a:gd name="T30" fmla="*/ 82 w 223"/>
                  <a:gd name="T31" fmla="*/ 820 h 826"/>
                  <a:gd name="T32" fmla="*/ 70 w 223"/>
                  <a:gd name="T33" fmla="*/ 801 h 826"/>
                  <a:gd name="T34" fmla="*/ 68 w 223"/>
                  <a:gd name="T35" fmla="*/ 784 h 826"/>
                  <a:gd name="T36" fmla="*/ 67 w 223"/>
                  <a:gd name="T37" fmla="*/ 768 h 826"/>
                  <a:gd name="T38" fmla="*/ 94 w 223"/>
                  <a:gd name="T39" fmla="*/ 717 h 826"/>
                  <a:gd name="T40" fmla="*/ 24 w 223"/>
                  <a:gd name="T41" fmla="*/ 140 h 826"/>
                  <a:gd name="T42" fmla="*/ 5 w 223"/>
                  <a:gd name="T43" fmla="*/ 116 h 826"/>
                  <a:gd name="T44" fmla="*/ 5 w 223"/>
                  <a:gd name="T45" fmla="*/ 91 h 826"/>
                  <a:gd name="T46" fmla="*/ 11 w 223"/>
                  <a:gd name="T47" fmla="*/ 71 h 826"/>
                  <a:gd name="T48" fmla="*/ 22 w 223"/>
                  <a:gd name="T49" fmla="*/ 47 h 826"/>
                  <a:gd name="T50" fmla="*/ 43 w 223"/>
                  <a:gd name="T51" fmla="*/ 30 h 826"/>
                  <a:gd name="T52" fmla="*/ 72 w 223"/>
                  <a:gd name="T53" fmla="*/ 44 h 826"/>
                  <a:gd name="T54" fmla="*/ 93 w 223"/>
                  <a:gd name="T55" fmla="*/ 31 h 826"/>
                  <a:gd name="T56" fmla="*/ 9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97" y="15"/>
                    </a:moveTo>
                    <a:cubicBezTo>
                      <a:pt x="97" y="15"/>
                      <a:pt x="101" y="0"/>
                      <a:pt x="121" y="6"/>
                    </a:cubicBezTo>
                    <a:cubicBezTo>
                      <a:pt x="141" y="13"/>
                      <a:pt x="173" y="48"/>
                      <a:pt x="161" y="70"/>
                    </a:cubicBezTo>
                    <a:cubicBezTo>
                      <a:pt x="153" y="86"/>
                      <a:pt x="143" y="75"/>
                      <a:pt x="131" y="78"/>
                    </a:cubicBezTo>
                    <a:cubicBezTo>
                      <a:pt x="119" y="81"/>
                      <a:pt x="98" y="82"/>
                      <a:pt x="96" y="102"/>
                    </a:cubicBezTo>
                    <a:cubicBezTo>
                      <a:pt x="93" y="121"/>
                      <a:pt x="92" y="125"/>
                      <a:pt x="98" y="130"/>
                    </a:cubicBezTo>
                    <a:cubicBezTo>
                      <a:pt x="104" y="135"/>
                      <a:pt x="111" y="139"/>
                      <a:pt x="108" y="146"/>
                    </a:cubicBezTo>
                    <a:cubicBezTo>
                      <a:pt x="105" y="152"/>
                      <a:pt x="99" y="161"/>
                      <a:pt x="99" y="161"/>
                    </a:cubicBezTo>
                    <a:cubicBezTo>
                      <a:pt x="99" y="161"/>
                      <a:pt x="125" y="530"/>
                      <a:pt x="175" y="700"/>
                    </a:cubicBezTo>
                    <a:cubicBezTo>
                      <a:pt x="181" y="721"/>
                      <a:pt x="199" y="748"/>
                      <a:pt x="210" y="753"/>
                    </a:cubicBezTo>
                    <a:cubicBezTo>
                      <a:pt x="220" y="758"/>
                      <a:pt x="223" y="764"/>
                      <a:pt x="220" y="772"/>
                    </a:cubicBezTo>
                    <a:cubicBezTo>
                      <a:pt x="216" y="781"/>
                      <a:pt x="210" y="788"/>
                      <a:pt x="210" y="795"/>
                    </a:cubicBezTo>
                    <a:cubicBezTo>
                      <a:pt x="210" y="803"/>
                      <a:pt x="205" y="809"/>
                      <a:pt x="197" y="816"/>
                    </a:cubicBezTo>
                    <a:cubicBezTo>
                      <a:pt x="189" y="823"/>
                      <a:pt x="175" y="825"/>
                      <a:pt x="167" y="823"/>
                    </a:cubicBezTo>
                    <a:cubicBezTo>
                      <a:pt x="160" y="820"/>
                      <a:pt x="135" y="814"/>
                      <a:pt x="119" y="818"/>
                    </a:cubicBezTo>
                    <a:cubicBezTo>
                      <a:pt x="103" y="822"/>
                      <a:pt x="89" y="826"/>
                      <a:pt x="82" y="820"/>
                    </a:cubicBezTo>
                    <a:cubicBezTo>
                      <a:pt x="76" y="814"/>
                      <a:pt x="67" y="809"/>
                      <a:pt x="70" y="801"/>
                    </a:cubicBezTo>
                    <a:cubicBezTo>
                      <a:pt x="72" y="793"/>
                      <a:pt x="71" y="791"/>
                      <a:pt x="68" y="784"/>
                    </a:cubicBezTo>
                    <a:cubicBezTo>
                      <a:pt x="66" y="776"/>
                      <a:pt x="63" y="773"/>
                      <a:pt x="67" y="768"/>
                    </a:cubicBezTo>
                    <a:cubicBezTo>
                      <a:pt x="71" y="763"/>
                      <a:pt x="94" y="743"/>
                      <a:pt x="94" y="717"/>
                    </a:cubicBezTo>
                    <a:cubicBezTo>
                      <a:pt x="94" y="690"/>
                      <a:pt x="74" y="358"/>
                      <a:pt x="24" y="140"/>
                    </a:cubicBezTo>
                    <a:cubicBezTo>
                      <a:pt x="22" y="134"/>
                      <a:pt x="9" y="128"/>
                      <a:pt x="5" y="116"/>
                    </a:cubicBezTo>
                    <a:cubicBezTo>
                      <a:pt x="1" y="104"/>
                      <a:pt x="0" y="95"/>
                      <a:pt x="5" y="91"/>
                    </a:cubicBezTo>
                    <a:cubicBezTo>
                      <a:pt x="9" y="86"/>
                      <a:pt x="10" y="80"/>
                      <a:pt x="11" y="71"/>
                    </a:cubicBezTo>
                    <a:cubicBezTo>
                      <a:pt x="12" y="62"/>
                      <a:pt x="18" y="54"/>
                      <a:pt x="22" y="47"/>
                    </a:cubicBezTo>
                    <a:cubicBezTo>
                      <a:pt x="27" y="41"/>
                      <a:pt x="33" y="23"/>
                      <a:pt x="43" y="30"/>
                    </a:cubicBezTo>
                    <a:cubicBezTo>
                      <a:pt x="52" y="36"/>
                      <a:pt x="61" y="45"/>
                      <a:pt x="72" y="44"/>
                    </a:cubicBezTo>
                    <a:cubicBezTo>
                      <a:pt x="83" y="42"/>
                      <a:pt x="91" y="36"/>
                      <a:pt x="93" y="31"/>
                    </a:cubicBezTo>
                    <a:cubicBezTo>
                      <a:pt x="96" y="26"/>
                      <a:pt x="95" y="23"/>
                      <a:pt x="9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6" name="Freeform 90"/>
              <p:cNvSpPr>
                <a:spLocks/>
              </p:cNvSpPr>
              <p:nvPr/>
            </p:nvSpPr>
            <p:spPr bwMode="auto">
              <a:xfrm>
                <a:off x="1560951" y="2706201"/>
                <a:ext cx="239713" cy="1314450"/>
              </a:xfrm>
              <a:custGeom>
                <a:avLst/>
                <a:gdLst>
                  <a:gd name="T0" fmla="*/ 136 w 149"/>
                  <a:gd name="T1" fmla="*/ 748 h 821"/>
                  <a:gd name="T2" fmla="*/ 101 w 149"/>
                  <a:gd name="T3" fmla="*/ 695 h 821"/>
                  <a:gd name="T4" fmla="*/ 25 w 149"/>
                  <a:gd name="T5" fmla="*/ 156 h 821"/>
                  <a:gd name="T6" fmla="*/ 34 w 149"/>
                  <a:gd name="T7" fmla="*/ 141 h 821"/>
                  <a:gd name="T8" fmla="*/ 24 w 149"/>
                  <a:gd name="T9" fmla="*/ 125 h 821"/>
                  <a:gd name="T10" fmla="*/ 22 w 149"/>
                  <a:gd name="T11" fmla="*/ 97 h 821"/>
                  <a:gd name="T12" fmla="*/ 57 w 149"/>
                  <a:gd name="T13" fmla="*/ 73 h 821"/>
                  <a:gd name="T14" fmla="*/ 87 w 149"/>
                  <a:gd name="T15" fmla="*/ 65 h 821"/>
                  <a:gd name="T16" fmla="*/ 47 w 149"/>
                  <a:gd name="T17" fmla="*/ 1 h 821"/>
                  <a:gd name="T18" fmla="*/ 38 w 149"/>
                  <a:gd name="T19" fmla="*/ 0 h 821"/>
                  <a:gd name="T20" fmla="*/ 69 w 149"/>
                  <a:gd name="T21" fmla="*/ 59 h 821"/>
                  <a:gd name="T22" fmla="*/ 39 w 149"/>
                  <a:gd name="T23" fmla="*/ 67 h 821"/>
                  <a:gd name="T24" fmla="*/ 4 w 149"/>
                  <a:gd name="T25" fmla="*/ 91 h 821"/>
                  <a:gd name="T26" fmla="*/ 6 w 149"/>
                  <a:gd name="T27" fmla="*/ 119 h 821"/>
                  <a:gd name="T28" fmla="*/ 16 w 149"/>
                  <a:gd name="T29" fmla="*/ 135 h 821"/>
                  <a:gd name="T30" fmla="*/ 7 w 149"/>
                  <a:gd name="T31" fmla="*/ 150 h 821"/>
                  <a:gd name="T32" fmla="*/ 83 w 149"/>
                  <a:gd name="T33" fmla="*/ 689 h 821"/>
                  <a:gd name="T34" fmla="*/ 118 w 149"/>
                  <a:gd name="T35" fmla="*/ 742 h 821"/>
                  <a:gd name="T36" fmla="*/ 128 w 149"/>
                  <a:gd name="T37" fmla="*/ 761 h 821"/>
                  <a:gd name="T38" fmla="*/ 118 w 149"/>
                  <a:gd name="T39" fmla="*/ 784 h 821"/>
                  <a:gd name="T40" fmla="*/ 105 w 149"/>
                  <a:gd name="T41" fmla="*/ 805 h 821"/>
                  <a:gd name="T42" fmla="*/ 75 w 149"/>
                  <a:gd name="T43" fmla="*/ 812 h 821"/>
                  <a:gd name="T44" fmla="*/ 27 w 149"/>
                  <a:gd name="T45" fmla="*/ 807 h 821"/>
                  <a:gd name="T46" fmla="*/ 5 w 149"/>
                  <a:gd name="T47" fmla="*/ 812 h 821"/>
                  <a:gd name="T48" fmla="*/ 8 w 149"/>
                  <a:gd name="T49" fmla="*/ 815 h 821"/>
                  <a:gd name="T50" fmla="*/ 45 w 149"/>
                  <a:gd name="T51" fmla="*/ 813 h 821"/>
                  <a:gd name="T52" fmla="*/ 93 w 149"/>
                  <a:gd name="T53" fmla="*/ 818 h 821"/>
                  <a:gd name="T54" fmla="*/ 123 w 149"/>
                  <a:gd name="T55" fmla="*/ 811 h 821"/>
                  <a:gd name="T56" fmla="*/ 136 w 149"/>
                  <a:gd name="T57" fmla="*/ 790 h 821"/>
                  <a:gd name="T58" fmla="*/ 146 w 149"/>
                  <a:gd name="T59" fmla="*/ 767 h 821"/>
                  <a:gd name="T60" fmla="*/ 136 w 149"/>
                  <a:gd name="T61" fmla="*/ 74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9" h="821">
                    <a:moveTo>
                      <a:pt x="136" y="748"/>
                    </a:moveTo>
                    <a:cubicBezTo>
                      <a:pt x="125" y="743"/>
                      <a:pt x="107" y="716"/>
                      <a:pt x="101" y="695"/>
                    </a:cubicBezTo>
                    <a:cubicBezTo>
                      <a:pt x="51" y="525"/>
                      <a:pt x="25" y="156"/>
                      <a:pt x="25" y="156"/>
                    </a:cubicBezTo>
                    <a:cubicBezTo>
                      <a:pt x="25" y="156"/>
                      <a:pt x="31" y="147"/>
                      <a:pt x="34" y="141"/>
                    </a:cubicBezTo>
                    <a:cubicBezTo>
                      <a:pt x="36" y="134"/>
                      <a:pt x="30" y="130"/>
                      <a:pt x="24" y="125"/>
                    </a:cubicBezTo>
                    <a:cubicBezTo>
                      <a:pt x="18" y="120"/>
                      <a:pt x="19" y="116"/>
                      <a:pt x="22" y="97"/>
                    </a:cubicBezTo>
                    <a:cubicBezTo>
                      <a:pt x="24" y="77"/>
                      <a:pt x="45" y="76"/>
                      <a:pt x="57" y="73"/>
                    </a:cubicBezTo>
                    <a:cubicBezTo>
                      <a:pt x="69" y="70"/>
                      <a:pt x="79" y="81"/>
                      <a:pt x="87" y="65"/>
                    </a:cubicBezTo>
                    <a:cubicBezTo>
                      <a:pt x="99" y="43"/>
                      <a:pt x="67" y="8"/>
                      <a:pt x="47" y="1"/>
                    </a:cubicBezTo>
                    <a:cubicBezTo>
                      <a:pt x="44" y="0"/>
                      <a:pt x="41" y="0"/>
                      <a:pt x="38" y="0"/>
                    </a:cubicBezTo>
                    <a:cubicBezTo>
                      <a:pt x="57" y="12"/>
                      <a:pt x="79" y="40"/>
                      <a:pt x="69" y="59"/>
                    </a:cubicBezTo>
                    <a:cubicBezTo>
                      <a:pt x="61" y="75"/>
                      <a:pt x="51" y="64"/>
                      <a:pt x="39" y="67"/>
                    </a:cubicBezTo>
                    <a:cubicBezTo>
                      <a:pt x="27" y="70"/>
                      <a:pt x="6" y="71"/>
                      <a:pt x="4" y="91"/>
                    </a:cubicBezTo>
                    <a:cubicBezTo>
                      <a:pt x="1" y="110"/>
                      <a:pt x="0" y="114"/>
                      <a:pt x="6" y="119"/>
                    </a:cubicBezTo>
                    <a:cubicBezTo>
                      <a:pt x="12" y="124"/>
                      <a:pt x="18" y="128"/>
                      <a:pt x="16" y="135"/>
                    </a:cubicBezTo>
                    <a:cubicBezTo>
                      <a:pt x="13" y="141"/>
                      <a:pt x="7" y="150"/>
                      <a:pt x="7" y="150"/>
                    </a:cubicBezTo>
                    <a:cubicBezTo>
                      <a:pt x="7" y="150"/>
                      <a:pt x="33" y="519"/>
                      <a:pt x="83" y="689"/>
                    </a:cubicBezTo>
                    <a:cubicBezTo>
                      <a:pt x="89" y="710"/>
                      <a:pt x="107" y="737"/>
                      <a:pt x="118" y="742"/>
                    </a:cubicBezTo>
                    <a:cubicBezTo>
                      <a:pt x="128" y="747"/>
                      <a:pt x="131" y="753"/>
                      <a:pt x="128" y="761"/>
                    </a:cubicBezTo>
                    <a:cubicBezTo>
                      <a:pt x="124" y="770"/>
                      <a:pt x="118" y="777"/>
                      <a:pt x="118" y="784"/>
                    </a:cubicBezTo>
                    <a:cubicBezTo>
                      <a:pt x="118" y="792"/>
                      <a:pt x="113" y="798"/>
                      <a:pt x="105" y="805"/>
                    </a:cubicBezTo>
                    <a:cubicBezTo>
                      <a:pt x="97" y="812"/>
                      <a:pt x="83" y="814"/>
                      <a:pt x="75" y="812"/>
                    </a:cubicBezTo>
                    <a:cubicBezTo>
                      <a:pt x="68" y="809"/>
                      <a:pt x="43" y="803"/>
                      <a:pt x="27" y="807"/>
                    </a:cubicBezTo>
                    <a:cubicBezTo>
                      <a:pt x="19" y="809"/>
                      <a:pt x="12" y="811"/>
                      <a:pt x="5" y="812"/>
                    </a:cubicBezTo>
                    <a:cubicBezTo>
                      <a:pt x="6" y="813"/>
                      <a:pt x="7" y="814"/>
                      <a:pt x="8" y="815"/>
                    </a:cubicBezTo>
                    <a:cubicBezTo>
                      <a:pt x="15" y="821"/>
                      <a:pt x="29" y="817"/>
                      <a:pt x="45" y="813"/>
                    </a:cubicBezTo>
                    <a:cubicBezTo>
                      <a:pt x="61" y="809"/>
                      <a:pt x="86" y="815"/>
                      <a:pt x="93" y="818"/>
                    </a:cubicBezTo>
                    <a:cubicBezTo>
                      <a:pt x="101" y="820"/>
                      <a:pt x="115" y="818"/>
                      <a:pt x="123" y="811"/>
                    </a:cubicBezTo>
                    <a:cubicBezTo>
                      <a:pt x="131" y="804"/>
                      <a:pt x="136" y="798"/>
                      <a:pt x="136" y="790"/>
                    </a:cubicBezTo>
                    <a:cubicBezTo>
                      <a:pt x="136" y="783"/>
                      <a:pt x="142" y="776"/>
                      <a:pt x="146" y="767"/>
                    </a:cubicBezTo>
                    <a:cubicBezTo>
                      <a:pt x="149" y="759"/>
                      <a:pt x="146" y="753"/>
                      <a:pt x="136" y="7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7" name="Freeform 91"/>
              <p:cNvSpPr>
                <a:spLocks/>
              </p:cNvSpPr>
              <p:nvPr/>
            </p:nvSpPr>
            <p:spPr bwMode="auto">
              <a:xfrm>
                <a:off x="1443476" y="2703026"/>
                <a:ext cx="357188" cy="1316038"/>
              </a:xfrm>
              <a:custGeom>
                <a:avLst/>
                <a:gdLst>
                  <a:gd name="T0" fmla="*/ 98 w 223"/>
                  <a:gd name="T1" fmla="*/ 13 h 822"/>
                  <a:gd name="T2" fmla="*/ 121 w 223"/>
                  <a:gd name="T3" fmla="*/ 5 h 822"/>
                  <a:gd name="T4" fmla="*/ 160 w 223"/>
                  <a:gd name="T5" fmla="*/ 66 h 822"/>
                  <a:gd name="T6" fmla="*/ 136 w 223"/>
                  <a:gd name="T7" fmla="*/ 73 h 822"/>
                  <a:gd name="T8" fmla="*/ 99 w 223"/>
                  <a:gd name="T9" fmla="*/ 86 h 822"/>
                  <a:gd name="T10" fmla="*/ 93 w 223"/>
                  <a:gd name="T11" fmla="*/ 124 h 822"/>
                  <a:gd name="T12" fmla="*/ 107 w 223"/>
                  <a:gd name="T13" fmla="*/ 139 h 822"/>
                  <a:gd name="T14" fmla="*/ 98 w 223"/>
                  <a:gd name="T15" fmla="*/ 157 h 822"/>
                  <a:gd name="T16" fmla="*/ 117 w 223"/>
                  <a:gd name="T17" fmla="*/ 364 h 822"/>
                  <a:gd name="T18" fmla="*/ 199 w 223"/>
                  <a:gd name="T19" fmla="*/ 744 h 822"/>
                  <a:gd name="T20" fmla="*/ 220 w 223"/>
                  <a:gd name="T21" fmla="*/ 763 h 822"/>
                  <a:gd name="T22" fmla="*/ 208 w 223"/>
                  <a:gd name="T23" fmla="*/ 792 h 822"/>
                  <a:gd name="T24" fmla="*/ 168 w 223"/>
                  <a:gd name="T25" fmla="*/ 818 h 822"/>
                  <a:gd name="T26" fmla="*/ 93 w 223"/>
                  <a:gd name="T27" fmla="*/ 819 h 822"/>
                  <a:gd name="T28" fmla="*/ 71 w 223"/>
                  <a:gd name="T29" fmla="*/ 800 h 822"/>
                  <a:gd name="T30" fmla="*/ 70 w 223"/>
                  <a:gd name="T31" fmla="*/ 780 h 822"/>
                  <a:gd name="T32" fmla="*/ 74 w 223"/>
                  <a:gd name="T33" fmla="*/ 760 h 822"/>
                  <a:gd name="T34" fmla="*/ 25 w 223"/>
                  <a:gd name="T35" fmla="*/ 137 h 822"/>
                  <a:gd name="T36" fmla="*/ 3 w 223"/>
                  <a:gd name="T37" fmla="*/ 97 h 822"/>
                  <a:gd name="T38" fmla="*/ 12 w 223"/>
                  <a:gd name="T39" fmla="*/ 68 h 822"/>
                  <a:gd name="T40" fmla="*/ 34 w 223"/>
                  <a:gd name="T41" fmla="*/ 29 h 822"/>
                  <a:gd name="T42" fmla="*/ 55 w 223"/>
                  <a:gd name="T43" fmla="*/ 37 h 822"/>
                  <a:gd name="T44" fmla="*/ 87 w 223"/>
                  <a:gd name="T45" fmla="*/ 37 h 822"/>
                  <a:gd name="T46" fmla="*/ 98 w 223"/>
                  <a:gd name="T47" fmla="*/ 13 h 822"/>
                  <a:gd name="T48" fmla="*/ 97 w 223"/>
                  <a:gd name="T49" fmla="*/ 12 h 822"/>
                  <a:gd name="T50" fmla="*/ 92 w 223"/>
                  <a:gd name="T51" fmla="*/ 27 h 822"/>
                  <a:gd name="T52" fmla="*/ 70 w 223"/>
                  <a:gd name="T53" fmla="*/ 39 h 822"/>
                  <a:gd name="T54" fmla="*/ 39 w 223"/>
                  <a:gd name="T55" fmla="*/ 24 h 822"/>
                  <a:gd name="T56" fmla="*/ 21 w 223"/>
                  <a:gd name="T57" fmla="*/ 44 h 822"/>
                  <a:gd name="T58" fmla="*/ 4 w 223"/>
                  <a:gd name="T59" fmla="*/ 87 h 822"/>
                  <a:gd name="T60" fmla="*/ 14 w 223"/>
                  <a:gd name="T61" fmla="*/ 128 h 822"/>
                  <a:gd name="T62" fmla="*/ 76 w 223"/>
                  <a:gd name="T63" fmla="*/ 497 h 822"/>
                  <a:gd name="T64" fmla="*/ 72 w 223"/>
                  <a:gd name="T65" fmla="*/ 758 h 822"/>
                  <a:gd name="T66" fmla="*/ 67 w 223"/>
                  <a:gd name="T67" fmla="*/ 781 h 822"/>
                  <a:gd name="T68" fmla="*/ 68 w 223"/>
                  <a:gd name="T69" fmla="*/ 800 h 822"/>
                  <a:gd name="T70" fmla="*/ 93 w 223"/>
                  <a:gd name="T71" fmla="*/ 822 h 822"/>
                  <a:gd name="T72" fmla="*/ 167 w 223"/>
                  <a:gd name="T73" fmla="*/ 821 h 822"/>
                  <a:gd name="T74" fmla="*/ 211 w 223"/>
                  <a:gd name="T75" fmla="*/ 792 h 822"/>
                  <a:gd name="T76" fmla="*/ 223 w 223"/>
                  <a:gd name="T77" fmla="*/ 763 h 822"/>
                  <a:gd name="T78" fmla="*/ 202 w 223"/>
                  <a:gd name="T79" fmla="*/ 742 h 822"/>
                  <a:gd name="T80" fmla="*/ 106 w 223"/>
                  <a:gd name="T81" fmla="*/ 218 h 822"/>
                  <a:gd name="T82" fmla="*/ 99 w 223"/>
                  <a:gd name="T83" fmla="*/ 158 h 822"/>
                  <a:gd name="T84" fmla="*/ 110 w 223"/>
                  <a:gd name="T85" fmla="*/ 139 h 822"/>
                  <a:gd name="T86" fmla="*/ 96 w 223"/>
                  <a:gd name="T87" fmla="*/ 123 h 822"/>
                  <a:gd name="T88" fmla="*/ 102 w 223"/>
                  <a:gd name="T89" fmla="*/ 88 h 822"/>
                  <a:gd name="T90" fmla="*/ 136 w 223"/>
                  <a:gd name="T91" fmla="*/ 76 h 822"/>
                  <a:gd name="T92" fmla="*/ 163 w 223"/>
                  <a:gd name="T93" fmla="*/ 67 h 822"/>
                  <a:gd name="T94" fmla="*/ 122 w 223"/>
                  <a:gd name="T95" fmla="*/ 2 h 822"/>
                  <a:gd name="T96" fmla="*/ 95 w 223"/>
                  <a:gd name="T97" fmla="*/ 12 h 822"/>
                  <a:gd name="T98" fmla="*/ 97 w 223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" h="822">
                    <a:moveTo>
                      <a:pt x="97" y="12"/>
                    </a:move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0"/>
                      <a:pt x="101" y="8"/>
                    </a:cubicBezTo>
                    <a:cubicBezTo>
                      <a:pt x="103" y="5"/>
                      <a:pt x="107" y="3"/>
                      <a:pt x="112" y="3"/>
                    </a:cubicBezTo>
                    <a:cubicBezTo>
                      <a:pt x="114" y="3"/>
                      <a:pt x="117" y="4"/>
                      <a:pt x="121" y="5"/>
                    </a:cubicBezTo>
                    <a:cubicBezTo>
                      <a:pt x="129" y="8"/>
                      <a:pt x="139" y="15"/>
                      <a:pt x="148" y="25"/>
                    </a:cubicBezTo>
                    <a:cubicBezTo>
                      <a:pt x="156" y="35"/>
                      <a:pt x="162" y="46"/>
                      <a:pt x="162" y="56"/>
                    </a:cubicBezTo>
                    <a:cubicBezTo>
                      <a:pt x="162" y="60"/>
                      <a:pt x="161" y="63"/>
                      <a:pt x="160" y="66"/>
                    </a:cubicBezTo>
                    <a:cubicBezTo>
                      <a:pt x="158" y="70"/>
                      <a:pt x="156" y="72"/>
                      <a:pt x="155" y="73"/>
                    </a:cubicBezTo>
                    <a:cubicBezTo>
                      <a:pt x="153" y="74"/>
                      <a:pt x="151" y="74"/>
                      <a:pt x="149" y="74"/>
                    </a:cubicBezTo>
                    <a:cubicBezTo>
                      <a:pt x="145" y="74"/>
                      <a:pt x="141" y="73"/>
                      <a:pt x="136" y="73"/>
                    </a:cubicBezTo>
                    <a:cubicBezTo>
                      <a:pt x="134" y="73"/>
                      <a:pt x="132" y="73"/>
                      <a:pt x="131" y="74"/>
                    </a:cubicBezTo>
                    <a:cubicBezTo>
                      <a:pt x="124" y="75"/>
                      <a:pt x="116" y="76"/>
                      <a:pt x="109" y="79"/>
                    </a:cubicBezTo>
                    <a:cubicBezTo>
                      <a:pt x="105" y="81"/>
                      <a:pt x="102" y="83"/>
                      <a:pt x="99" y="86"/>
                    </a:cubicBezTo>
                    <a:cubicBezTo>
                      <a:pt x="97" y="89"/>
                      <a:pt x="95" y="93"/>
                      <a:pt x="94" y="99"/>
                    </a:cubicBezTo>
                    <a:cubicBezTo>
                      <a:pt x="93" y="108"/>
                      <a:pt x="92" y="114"/>
                      <a:pt x="92" y="118"/>
                    </a:cubicBezTo>
                    <a:cubicBezTo>
                      <a:pt x="92" y="120"/>
                      <a:pt x="92" y="122"/>
                      <a:pt x="93" y="124"/>
                    </a:cubicBezTo>
                    <a:cubicBezTo>
                      <a:pt x="94" y="126"/>
                      <a:pt x="95" y="127"/>
                      <a:pt x="97" y="128"/>
                    </a:cubicBezTo>
                    <a:cubicBezTo>
                      <a:pt x="100" y="130"/>
                      <a:pt x="102" y="132"/>
                      <a:pt x="104" y="134"/>
                    </a:cubicBezTo>
                    <a:cubicBezTo>
                      <a:pt x="106" y="136"/>
                      <a:pt x="107" y="138"/>
                      <a:pt x="107" y="139"/>
                    </a:cubicBezTo>
                    <a:cubicBezTo>
                      <a:pt x="107" y="140"/>
                      <a:pt x="107" y="141"/>
                      <a:pt x="106" y="142"/>
                    </a:cubicBezTo>
                    <a:cubicBezTo>
                      <a:pt x="105" y="145"/>
                      <a:pt x="103" y="149"/>
                      <a:pt x="101" y="152"/>
                    </a:cubicBezTo>
                    <a:cubicBezTo>
                      <a:pt x="99" y="155"/>
                      <a:pt x="98" y="157"/>
                      <a:pt x="98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104" y="250"/>
                      <a:pt x="117" y="364"/>
                    </a:cubicBezTo>
                    <a:cubicBezTo>
                      <a:pt x="130" y="477"/>
                      <a:pt x="149" y="612"/>
                      <a:pt x="173" y="697"/>
                    </a:cubicBezTo>
                    <a:cubicBezTo>
                      <a:pt x="176" y="708"/>
                      <a:pt x="182" y="720"/>
                      <a:pt x="189" y="730"/>
                    </a:cubicBezTo>
                    <a:cubicBezTo>
                      <a:pt x="192" y="735"/>
                      <a:pt x="196" y="740"/>
                      <a:pt x="199" y="744"/>
                    </a:cubicBezTo>
                    <a:cubicBezTo>
                      <a:pt x="203" y="747"/>
                      <a:pt x="206" y="750"/>
                      <a:pt x="209" y="751"/>
                    </a:cubicBezTo>
                    <a:cubicBezTo>
                      <a:pt x="213" y="753"/>
                      <a:pt x="216" y="755"/>
                      <a:pt x="217" y="757"/>
                    </a:cubicBezTo>
                    <a:cubicBezTo>
                      <a:pt x="219" y="759"/>
                      <a:pt x="220" y="761"/>
                      <a:pt x="220" y="763"/>
                    </a:cubicBezTo>
                    <a:cubicBezTo>
                      <a:pt x="220" y="765"/>
                      <a:pt x="219" y="767"/>
                      <a:pt x="219" y="769"/>
                    </a:cubicBezTo>
                    <a:cubicBezTo>
                      <a:pt x="217" y="773"/>
                      <a:pt x="214" y="777"/>
                      <a:pt x="212" y="780"/>
                    </a:cubicBezTo>
                    <a:cubicBezTo>
                      <a:pt x="210" y="784"/>
                      <a:pt x="208" y="788"/>
                      <a:pt x="208" y="792"/>
                    </a:cubicBezTo>
                    <a:cubicBezTo>
                      <a:pt x="208" y="800"/>
                      <a:pt x="204" y="805"/>
                      <a:pt x="196" y="812"/>
                    </a:cubicBezTo>
                    <a:cubicBezTo>
                      <a:pt x="191" y="817"/>
                      <a:pt x="182" y="819"/>
                      <a:pt x="175" y="819"/>
                    </a:cubicBezTo>
                    <a:cubicBezTo>
                      <a:pt x="172" y="819"/>
                      <a:pt x="170" y="819"/>
                      <a:pt x="168" y="818"/>
                    </a:cubicBezTo>
                    <a:cubicBezTo>
                      <a:pt x="162" y="816"/>
                      <a:pt x="146" y="812"/>
                      <a:pt x="132" y="812"/>
                    </a:cubicBezTo>
                    <a:cubicBezTo>
                      <a:pt x="127" y="812"/>
                      <a:pt x="123" y="813"/>
                      <a:pt x="119" y="814"/>
                    </a:cubicBezTo>
                    <a:cubicBezTo>
                      <a:pt x="109" y="816"/>
                      <a:pt x="100" y="819"/>
                      <a:pt x="93" y="819"/>
                    </a:cubicBezTo>
                    <a:cubicBezTo>
                      <a:pt x="89" y="819"/>
                      <a:pt x="86" y="818"/>
                      <a:pt x="83" y="816"/>
                    </a:cubicBezTo>
                    <a:cubicBezTo>
                      <a:pt x="80" y="813"/>
                      <a:pt x="77" y="810"/>
                      <a:pt x="75" y="808"/>
                    </a:cubicBezTo>
                    <a:cubicBezTo>
                      <a:pt x="72" y="805"/>
                      <a:pt x="71" y="803"/>
                      <a:pt x="71" y="800"/>
                    </a:cubicBezTo>
                    <a:cubicBezTo>
                      <a:pt x="71" y="799"/>
                      <a:pt x="71" y="799"/>
                      <a:pt x="71" y="798"/>
                    </a:cubicBezTo>
                    <a:cubicBezTo>
                      <a:pt x="72" y="795"/>
                      <a:pt x="72" y="793"/>
                      <a:pt x="72" y="791"/>
                    </a:cubicBezTo>
                    <a:cubicBezTo>
                      <a:pt x="72" y="787"/>
                      <a:pt x="71" y="784"/>
                      <a:pt x="70" y="780"/>
                    </a:cubicBezTo>
                    <a:cubicBezTo>
                      <a:pt x="68" y="775"/>
                      <a:pt x="67" y="772"/>
                      <a:pt x="67" y="770"/>
                    </a:cubicBezTo>
                    <a:cubicBezTo>
                      <a:pt x="67" y="769"/>
                      <a:pt x="67" y="768"/>
                      <a:pt x="68" y="766"/>
                    </a:cubicBezTo>
                    <a:cubicBezTo>
                      <a:pt x="69" y="765"/>
                      <a:pt x="71" y="763"/>
                      <a:pt x="74" y="760"/>
                    </a:cubicBezTo>
                    <a:cubicBezTo>
                      <a:pt x="82" y="751"/>
                      <a:pt x="95" y="734"/>
                      <a:pt x="95" y="714"/>
                    </a:cubicBezTo>
                    <a:cubicBezTo>
                      <a:pt x="95" y="700"/>
                      <a:pt x="90" y="611"/>
                      <a:pt x="79" y="497"/>
                    </a:cubicBezTo>
                    <a:cubicBezTo>
                      <a:pt x="68" y="383"/>
                      <a:pt x="50" y="246"/>
                      <a:pt x="25" y="137"/>
                    </a:cubicBezTo>
                    <a:cubicBezTo>
                      <a:pt x="25" y="135"/>
                      <a:pt x="23" y="133"/>
                      <a:pt x="22" y="131"/>
                    </a:cubicBezTo>
                    <a:cubicBezTo>
                      <a:pt x="17" y="126"/>
                      <a:pt x="9" y="121"/>
                      <a:pt x="6" y="112"/>
                    </a:cubicBezTo>
                    <a:cubicBezTo>
                      <a:pt x="4" y="106"/>
                      <a:pt x="3" y="101"/>
                      <a:pt x="3" y="97"/>
                    </a:cubicBezTo>
                    <a:cubicBezTo>
                      <a:pt x="3" y="93"/>
                      <a:pt x="4" y="91"/>
                      <a:pt x="6" y="89"/>
                    </a:cubicBezTo>
                    <a:cubicBezTo>
                      <a:pt x="8" y="86"/>
                      <a:pt x="10" y="83"/>
                      <a:pt x="11" y="80"/>
                    </a:cubicBezTo>
                    <a:cubicBezTo>
                      <a:pt x="11" y="76"/>
                      <a:pt x="12" y="72"/>
                      <a:pt x="12" y="68"/>
                    </a:cubicBezTo>
                    <a:cubicBezTo>
                      <a:pt x="14" y="60"/>
                      <a:pt x="19" y="52"/>
                      <a:pt x="23" y="45"/>
                    </a:cubicBezTo>
                    <a:cubicBezTo>
                      <a:pt x="25" y="42"/>
                      <a:pt x="28" y="38"/>
                      <a:pt x="30" y="34"/>
                    </a:cubicBezTo>
                    <a:cubicBezTo>
                      <a:pt x="32" y="32"/>
                      <a:pt x="33" y="30"/>
                      <a:pt x="34" y="29"/>
                    </a:cubicBezTo>
                    <a:cubicBezTo>
                      <a:pt x="36" y="28"/>
                      <a:pt x="37" y="27"/>
                      <a:pt x="39" y="27"/>
                    </a:cubicBezTo>
                    <a:cubicBezTo>
                      <a:pt x="40" y="27"/>
                      <a:pt x="41" y="27"/>
                      <a:pt x="42" y="28"/>
                    </a:cubicBezTo>
                    <a:cubicBezTo>
                      <a:pt x="46" y="31"/>
                      <a:pt x="50" y="34"/>
                      <a:pt x="55" y="37"/>
                    </a:cubicBezTo>
                    <a:cubicBezTo>
                      <a:pt x="59" y="40"/>
                      <a:pt x="64" y="42"/>
                      <a:pt x="70" y="42"/>
                    </a:cubicBezTo>
                    <a:cubicBezTo>
                      <a:pt x="70" y="42"/>
                      <a:pt x="71" y="42"/>
                      <a:pt x="72" y="42"/>
                    </a:cubicBezTo>
                    <a:cubicBezTo>
                      <a:pt x="78" y="41"/>
                      <a:pt x="83" y="39"/>
                      <a:pt x="87" y="37"/>
                    </a:cubicBezTo>
                    <a:cubicBezTo>
                      <a:pt x="91" y="34"/>
                      <a:pt x="93" y="31"/>
                      <a:pt x="95" y="29"/>
                    </a:cubicBezTo>
                    <a:cubicBezTo>
                      <a:pt x="96" y="26"/>
                      <a:pt x="97" y="24"/>
                      <a:pt x="97" y="21"/>
                    </a:cubicBezTo>
                    <a:cubicBezTo>
                      <a:pt x="97" y="19"/>
                      <a:pt x="97" y="16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6"/>
                      <a:pt x="94" y="19"/>
                      <a:pt x="94" y="21"/>
                    </a:cubicBezTo>
                    <a:cubicBezTo>
                      <a:pt x="94" y="23"/>
                      <a:pt x="93" y="25"/>
                      <a:pt x="92" y="27"/>
                    </a:cubicBezTo>
                    <a:cubicBezTo>
                      <a:pt x="91" y="29"/>
                      <a:pt x="89" y="32"/>
                      <a:pt x="85" y="34"/>
                    </a:cubicBezTo>
                    <a:cubicBezTo>
                      <a:pt x="82" y="37"/>
                      <a:pt x="77" y="38"/>
                      <a:pt x="72" y="39"/>
                    </a:cubicBezTo>
                    <a:cubicBezTo>
                      <a:pt x="71" y="39"/>
                      <a:pt x="70" y="39"/>
                      <a:pt x="70" y="39"/>
                    </a:cubicBezTo>
                    <a:cubicBezTo>
                      <a:pt x="65" y="39"/>
                      <a:pt x="61" y="37"/>
                      <a:pt x="56" y="35"/>
                    </a:cubicBezTo>
                    <a:cubicBezTo>
                      <a:pt x="52" y="32"/>
                      <a:pt x="48" y="29"/>
                      <a:pt x="44" y="26"/>
                    </a:cubicBezTo>
                    <a:cubicBezTo>
                      <a:pt x="42" y="24"/>
                      <a:pt x="40" y="24"/>
                      <a:pt x="39" y="24"/>
                    </a:cubicBezTo>
                    <a:cubicBezTo>
                      <a:pt x="36" y="24"/>
                      <a:pt x="34" y="25"/>
                      <a:pt x="33" y="26"/>
                    </a:cubicBezTo>
                    <a:cubicBezTo>
                      <a:pt x="30" y="29"/>
                      <a:pt x="28" y="32"/>
                      <a:pt x="26" y="35"/>
                    </a:cubicBezTo>
                    <a:cubicBezTo>
                      <a:pt x="24" y="38"/>
                      <a:pt x="22" y="42"/>
                      <a:pt x="21" y="44"/>
                    </a:cubicBezTo>
                    <a:cubicBezTo>
                      <a:pt x="17" y="50"/>
                      <a:pt x="11" y="59"/>
                      <a:pt x="9" y="68"/>
                    </a:cubicBezTo>
                    <a:cubicBezTo>
                      <a:pt x="9" y="72"/>
                      <a:pt x="8" y="76"/>
                      <a:pt x="8" y="79"/>
                    </a:cubicBezTo>
                    <a:cubicBezTo>
                      <a:pt x="7" y="82"/>
                      <a:pt x="6" y="84"/>
                      <a:pt x="4" y="87"/>
                    </a:cubicBezTo>
                    <a:cubicBezTo>
                      <a:pt x="1" y="89"/>
                      <a:pt x="0" y="93"/>
                      <a:pt x="0" y="97"/>
                    </a:cubicBezTo>
                    <a:cubicBezTo>
                      <a:pt x="0" y="101"/>
                      <a:pt x="1" y="107"/>
                      <a:pt x="4" y="113"/>
                    </a:cubicBezTo>
                    <a:cubicBezTo>
                      <a:pt x="6" y="120"/>
                      <a:pt x="10" y="124"/>
                      <a:pt x="14" y="128"/>
                    </a:cubicBezTo>
                    <a:cubicBezTo>
                      <a:pt x="16" y="130"/>
                      <a:pt x="18" y="132"/>
                      <a:pt x="20" y="133"/>
                    </a:cubicBezTo>
                    <a:cubicBezTo>
                      <a:pt x="21" y="135"/>
                      <a:pt x="22" y="136"/>
                      <a:pt x="22" y="137"/>
                    </a:cubicBezTo>
                    <a:cubicBezTo>
                      <a:pt x="47" y="246"/>
                      <a:pt x="65" y="384"/>
                      <a:pt x="76" y="497"/>
                    </a:cubicBezTo>
                    <a:cubicBezTo>
                      <a:pt x="87" y="611"/>
                      <a:pt x="92" y="701"/>
                      <a:pt x="92" y="714"/>
                    </a:cubicBezTo>
                    <a:cubicBezTo>
                      <a:pt x="92" y="727"/>
                      <a:pt x="87" y="738"/>
                      <a:pt x="81" y="747"/>
                    </a:cubicBezTo>
                    <a:cubicBezTo>
                      <a:pt x="77" y="751"/>
                      <a:pt x="74" y="755"/>
                      <a:pt x="72" y="758"/>
                    </a:cubicBezTo>
                    <a:cubicBezTo>
                      <a:pt x="69" y="761"/>
                      <a:pt x="67" y="763"/>
                      <a:pt x="66" y="764"/>
                    </a:cubicBezTo>
                    <a:cubicBezTo>
                      <a:pt x="64" y="766"/>
                      <a:pt x="64" y="768"/>
                      <a:pt x="64" y="770"/>
                    </a:cubicBezTo>
                    <a:cubicBezTo>
                      <a:pt x="64" y="773"/>
                      <a:pt x="65" y="777"/>
                      <a:pt x="67" y="781"/>
                    </a:cubicBezTo>
                    <a:cubicBezTo>
                      <a:pt x="68" y="785"/>
                      <a:pt x="69" y="788"/>
                      <a:pt x="69" y="791"/>
                    </a:cubicBezTo>
                    <a:cubicBezTo>
                      <a:pt x="69" y="792"/>
                      <a:pt x="69" y="794"/>
                      <a:pt x="68" y="797"/>
                    </a:cubicBezTo>
                    <a:cubicBezTo>
                      <a:pt x="68" y="798"/>
                      <a:pt x="68" y="799"/>
                      <a:pt x="68" y="800"/>
                    </a:cubicBezTo>
                    <a:cubicBezTo>
                      <a:pt x="68" y="804"/>
                      <a:pt x="70" y="807"/>
                      <a:pt x="73" y="810"/>
                    </a:cubicBezTo>
                    <a:cubicBezTo>
                      <a:pt x="75" y="813"/>
                      <a:pt x="78" y="815"/>
                      <a:pt x="81" y="818"/>
                    </a:cubicBezTo>
                    <a:cubicBezTo>
                      <a:pt x="84" y="821"/>
                      <a:pt x="88" y="822"/>
                      <a:pt x="93" y="822"/>
                    </a:cubicBezTo>
                    <a:cubicBezTo>
                      <a:pt x="100" y="822"/>
                      <a:pt x="110" y="819"/>
                      <a:pt x="119" y="817"/>
                    </a:cubicBezTo>
                    <a:cubicBezTo>
                      <a:pt x="123" y="816"/>
                      <a:pt x="127" y="815"/>
                      <a:pt x="132" y="815"/>
                    </a:cubicBezTo>
                    <a:cubicBezTo>
                      <a:pt x="146" y="815"/>
                      <a:pt x="161" y="819"/>
                      <a:pt x="167" y="821"/>
                    </a:cubicBezTo>
                    <a:cubicBezTo>
                      <a:pt x="169" y="822"/>
                      <a:pt x="172" y="822"/>
                      <a:pt x="175" y="822"/>
                    </a:cubicBezTo>
                    <a:cubicBezTo>
                      <a:pt x="183" y="822"/>
                      <a:pt x="192" y="820"/>
                      <a:pt x="198" y="814"/>
                    </a:cubicBezTo>
                    <a:cubicBezTo>
                      <a:pt x="206" y="808"/>
                      <a:pt x="211" y="801"/>
                      <a:pt x="211" y="792"/>
                    </a:cubicBezTo>
                    <a:cubicBezTo>
                      <a:pt x="211" y="789"/>
                      <a:pt x="213" y="785"/>
                      <a:pt x="215" y="782"/>
                    </a:cubicBezTo>
                    <a:cubicBezTo>
                      <a:pt x="217" y="778"/>
                      <a:pt x="219" y="774"/>
                      <a:pt x="221" y="770"/>
                    </a:cubicBezTo>
                    <a:cubicBezTo>
                      <a:pt x="222" y="768"/>
                      <a:pt x="223" y="765"/>
                      <a:pt x="223" y="763"/>
                    </a:cubicBezTo>
                    <a:cubicBezTo>
                      <a:pt x="223" y="760"/>
                      <a:pt x="222" y="757"/>
                      <a:pt x="220" y="755"/>
                    </a:cubicBezTo>
                    <a:cubicBezTo>
                      <a:pt x="217" y="753"/>
                      <a:pt x="214" y="751"/>
                      <a:pt x="210" y="749"/>
                    </a:cubicBezTo>
                    <a:cubicBezTo>
                      <a:pt x="208" y="748"/>
                      <a:pt x="205" y="745"/>
                      <a:pt x="202" y="742"/>
                    </a:cubicBezTo>
                    <a:cubicBezTo>
                      <a:pt x="192" y="731"/>
                      <a:pt x="181" y="712"/>
                      <a:pt x="176" y="696"/>
                    </a:cubicBezTo>
                    <a:cubicBezTo>
                      <a:pt x="152" y="612"/>
                      <a:pt x="133" y="477"/>
                      <a:pt x="120" y="363"/>
                    </a:cubicBezTo>
                    <a:cubicBezTo>
                      <a:pt x="114" y="307"/>
                      <a:pt x="109" y="255"/>
                      <a:pt x="106" y="218"/>
                    </a:cubicBezTo>
                    <a:cubicBezTo>
                      <a:pt x="104" y="199"/>
                      <a:pt x="103" y="184"/>
                      <a:pt x="102" y="174"/>
                    </a:cubicBezTo>
                    <a:cubicBezTo>
                      <a:pt x="101" y="163"/>
                      <a:pt x="101" y="157"/>
                      <a:pt x="101" y="157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1" y="158"/>
                      <a:pt x="101" y="158"/>
                      <a:pt x="101" y="158"/>
                    </a:cubicBezTo>
                    <a:cubicBezTo>
                      <a:pt x="101" y="158"/>
                      <a:pt x="106" y="150"/>
                      <a:pt x="109" y="143"/>
                    </a:cubicBezTo>
                    <a:cubicBezTo>
                      <a:pt x="109" y="142"/>
                      <a:pt x="110" y="141"/>
                      <a:pt x="110" y="139"/>
                    </a:cubicBezTo>
                    <a:cubicBezTo>
                      <a:pt x="110" y="136"/>
                      <a:pt x="108" y="134"/>
                      <a:pt x="106" y="132"/>
                    </a:cubicBezTo>
                    <a:cubicBezTo>
                      <a:pt x="104" y="130"/>
                      <a:pt x="101" y="128"/>
                      <a:pt x="99" y="126"/>
                    </a:cubicBezTo>
                    <a:cubicBezTo>
                      <a:pt x="97" y="125"/>
                      <a:pt x="96" y="124"/>
                      <a:pt x="96" y="123"/>
                    </a:cubicBezTo>
                    <a:cubicBezTo>
                      <a:pt x="95" y="122"/>
                      <a:pt x="95" y="120"/>
                      <a:pt x="95" y="118"/>
                    </a:cubicBezTo>
                    <a:cubicBezTo>
                      <a:pt x="95" y="114"/>
                      <a:pt x="96" y="108"/>
                      <a:pt x="97" y="99"/>
                    </a:cubicBezTo>
                    <a:cubicBezTo>
                      <a:pt x="98" y="94"/>
                      <a:pt x="99" y="91"/>
                      <a:pt x="102" y="88"/>
                    </a:cubicBezTo>
                    <a:cubicBezTo>
                      <a:pt x="105" y="84"/>
                      <a:pt x="110" y="82"/>
                      <a:pt x="115" y="80"/>
                    </a:cubicBezTo>
                    <a:cubicBezTo>
                      <a:pt x="121" y="79"/>
                      <a:pt x="127" y="78"/>
                      <a:pt x="131" y="77"/>
                    </a:cubicBezTo>
                    <a:cubicBezTo>
                      <a:pt x="133" y="76"/>
                      <a:pt x="134" y="76"/>
                      <a:pt x="136" y="76"/>
                    </a:cubicBezTo>
                    <a:cubicBezTo>
                      <a:pt x="140" y="76"/>
                      <a:pt x="145" y="77"/>
                      <a:pt x="149" y="77"/>
                    </a:cubicBezTo>
                    <a:cubicBezTo>
                      <a:pt x="151" y="77"/>
                      <a:pt x="154" y="77"/>
                      <a:pt x="156" y="75"/>
                    </a:cubicBezTo>
                    <a:cubicBezTo>
                      <a:pt x="158" y="74"/>
                      <a:pt x="161" y="71"/>
                      <a:pt x="163" y="67"/>
                    </a:cubicBezTo>
                    <a:cubicBezTo>
                      <a:pt x="164" y="64"/>
                      <a:pt x="165" y="60"/>
                      <a:pt x="165" y="56"/>
                    </a:cubicBezTo>
                    <a:cubicBezTo>
                      <a:pt x="165" y="45"/>
                      <a:pt x="159" y="33"/>
                      <a:pt x="150" y="23"/>
                    </a:cubicBezTo>
                    <a:cubicBezTo>
                      <a:pt x="141" y="13"/>
                      <a:pt x="131" y="5"/>
                      <a:pt x="122" y="2"/>
                    </a:cubicBezTo>
                    <a:cubicBezTo>
                      <a:pt x="118" y="1"/>
                      <a:pt x="115" y="0"/>
                      <a:pt x="112" y="0"/>
                    </a:cubicBezTo>
                    <a:cubicBezTo>
                      <a:pt x="105" y="0"/>
                      <a:pt x="101" y="3"/>
                      <a:pt x="98" y="6"/>
                    </a:cubicBezTo>
                    <a:cubicBezTo>
                      <a:pt x="96" y="9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8" name="Freeform 92"/>
              <p:cNvSpPr>
                <a:spLocks/>
              </p:cNvSpPr>
              <p:nvPr/>
            </p:nvSpPr>
            <p:spPr bwMode="auto">
              <a:xfrm>
                <a:off x="1545076" y="4093676"/>
                <a:ext cx="131763" cy="993775"/>
              </a:xfrm>
              <a:custGeom>
                <a:avLst/>
                <a:gdLst>
                  <a:gd name="T0" fmla="*/ 28 w 82"/>
                  <a:gd name="T1" fmla="*/ 4 h 620"/>
                  <a:gd name="T2" fmla="*/ 17 w 82"/>
                  <a:gd name="T3" fmla="*/ 5 h 620"/>
                  <a:gd name="T4" fmla="*/ 4 w 82"/>
                  <a:gd name="T5" fmla="*/ 18 h 620"/>
                  <a:gd name="T6" fmla="*/ 6 w 82"/>
                  <a:gd name="T7" fmla="*/ 31 h 620"/>
                  <a:gd name="T8" fmla="*/ 15 w 82"/>
                  <a:gd name="T9" fmla="*/ 46 h 620"/>
                  <a:gd name="T10" fmla="*/ 60 w 82"/>
                  <a:gd name="T11" fmla="*/ 510 h 620"/>
                  <a:gd name="T12" fmla="*/ 60 w 82"/>
                  <a:gd name="T13" fmla="*/ 585 h 620"/>
                  <a:gd name="T14" fmla="*/ 59 w 82"/>
                  <a:gd name="T15" fmla="*/ 603 h 620"/>
                  <a:gd name="T16" fmla="*/ 68 w 82"/>
                  <a:gd name="T17" fmla="*/ 619 h 620"/>
                  <a:gd name="T18" fmla="*/ 74 w 82"/>
                  <a:gd name="T19" fmla="*/ 614 h 620"/>
                  <a:gd name="T20" fmla="*/ 80 w 82"/>
                  <a:gd name="T21" fmla="*/ 599 h 620"/>
                  <a:gd name="T22" fmla="*/ 65 w 82"/>
                  <a:gd name="T23" fmla="*/ 378 h 620"/>
                  <a:gd name="T24" fmla="*/ 41 w 82"/>
                  <a:gd name="T25" fmla="*/ 87 h 620"/>
                  <a:gd name="T26" fmla="*/ 42 w 82"/>
                  <a:gd name="T27" fmla="*/ 17 h 620"/>
                  <a:gd name="T28" fmla="*/ 28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28" y="4"/>
                    </a:moveTo>
                    <a:cubicBezTo>
                      <a:pt x="24" y="4"/>
                      <a:pt x="23" y="0"/>
                      <a:pt x="17" y="5"/>
                    </a:cubicBezTo>
                    <a:cubicBezTo>
                      <a:pt x="11" y="10"/>
                      <a:pt x="6" y="16"/>
                      <a:pt x="4" y="18"/>
                    </a:cubicBezTo>
                    <a:cubicBezTo>
                      <a:pt x="2" y="20"/>
                      <a:pt x="0" y="24"/>
                      <a:pt x="6" y="31"/>
                    </a:cubicBezTo>
                    <a:cubicBezTo>
                      <a:pt x="11" y="38"/>
                      <a:pt x="15" y="35"/>
                      <a:pt x="15" y="46"/>
                    </a:cubicBezTo>
                    <a:cubicBezTo>
                      <a:pt x="15" y="57"/>
                      <a:pt x="31" y="304"/>
                      <a:pt x="60" y="510"/>
                    </a:cubicBezTo>
                    <a:cubicBezTo>
                      <a:pt x="62" y="528"/>
                      <a:pt x="65" y="574"/>
                      <a:pt x="60" y="585"/>
                    </a:cubicBezTo>
                    <a:cubicBezTo>
                      <a:pt x="55" y="596"/>
                      <a:pt x="56" y="593"/>
                      <a:pt x="59" y="603"/>
                    </a:cubicBezTo>
                    <a:cubicBezTo>
                      <a:pt x="61" y="613"/>
                      <a:pt x="65" y="620"/>
                      <a:pt x="68" y="619"/>
                    </a:cubicBezTo>
                    <a:cubicBezTo>
                      <a:pt x="72" y="618"/>
                      <a:pt x="72" y="619"/>
                      <a:pt x="74" y="614"/>
                    </a:cubicBezTo>
                    <a:cubicBezTo>
                      <a:pt x="76" y="609"/>
                      <a:pt x="82" y="607"/>
                      <a:pt x="80" y="599"/>
                    </a:cubicBezTo>
                    <a:cubicBezTo>
                      <a:pt x="78" y="592"/>
                      <a:pt x="69" y="403"/>
                      <a:pt x="65" y="378"/>
                    </a:cubicBezTo>
                    <a:cubicBezTo>
                      <a:pt x="62" y="354"/>
                      <a:pt x="38" y="117"/>
                      <a:pt x="41" y="87"/>
                    </a:cubicBezTo>
                    <a:cubicBezTo>
                      <a:pt x="43" y="57"/>
                      <a:pt x="41" y="22"/>
                      <a:pt x="42" y="17"/>
                    </a:cubicBezTo>
                    <a:cubicBezTo>
                      <a:pt x="43" y="12"/>
                      <a:pt x="33" y="5"/>
                      <a:pt x="28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9" name="Freeform 93"/>
              <p:cNvSpPr>
                <a:spLocks/>
              </p:cNvSpPr>
              <p:nvPr/>
            </p:nvSpPr>
            <p:spPr bwMode="auto">
              <a:xfrm>
                <a:off x="1572063" y="4093676"/>
                <a:ext cx="104775" cy="992188"/>
              </a:xfrm>
              <a:custGeom>
                <a:avLst/>
                <a:gdLst>
                  <a:gd name="T0" fmla="*/ 63 w 65"/>
                  <a:gd name="T1" fmla="*/ 599 h 619"/>
                  <a:gd name="T2" fmla="*/ 48 w 65"/>
                  <a:gd name="T3" fmla="*/ 378 h 619"/>
                  <a:gd name="T4" fmla="*/ 24 w 65"/>
                  <a:gd name="T5" fmla="*/ 87 h 619"/>
                  <a:gd name="T6" fmla="*/ 25 w 65"/>
                  <a:gd name="T7" fmla="*/ 17 h 619"/>
                  <a:gd name="T8" fmla="*/ 11 w 65"/>
                  <a:gd name="T9" fmla="*/ 4 h 619"/>
                  <a:gd name="T10" fmla="*/ 0 w 65"/>
                  <a:gd name="T11" fmla="*/ 5 h 619"/>
                  <a:gd name="T12" fmla="*/ 0 w 65"/>
                  <a:gd name="T13" fmla="*/ 5 h 619"/>
                  <a:gd name="T14" fmla="*/ 2 w 65"/>
                  <a:gd name="T15" fmla="*/ 6 h 619"/>
                  <a:gd name="T16" fmla="*/ 17 w 65"/>
                  <a:gd name="T17" fmla="*/ 19 h 619"/>
                  <a:gd name="T18" fmla="*/ 15 w 65"/>
                  <a:gd name="T19" fmla="*/ 89 h 619"/>
                  <a:gd name="T20" fmla="*/ 40 w 65"/>
                  <a:gd name="T21" fmla="*/ 380 h 619"/>
                  <a:gd name="T22" fmla="*/ 54 w 65"/>
                  <a:gd name="T23" fmla="*/ 601 h 619"/>
                  <a:gd name="T24" fmla="*/ 49 w 65"/>
                  <a:gd name="T25" fmla="*/ 616 h 619"/>
                  <a:gd name="T26" fmla="*/ 48 w 65"/>
                  <a:gd name="T27" fmla="*/ 618 h 619"/>
                  <a:gd name="T28" fmla="*/ 51 w 65"/>
                  <a:gd name="T29" fmla="*/ 619 h 619"/>
                  <a:gd name="T30" fmla="*/ 57 w 65"/>
                  <a:gd name="T31" fmla="*/ 614 h 619"/>
                  <a:gd name="T32" fmla="*/ 63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63" y="599"/>
                    </a:moveTo>
                    <a:cubicBezTo>
                      <a:pt x="61" y="592"/>
                      <a:pt x="52" y="403"/>
                      <a:pt x="48" y="378"/>
                    </a:cubicBezTo>
                    <a:cubicBezTo>
                      <a:pt x="45" y="354"/>
                      <a:pt x="21" y="117"/>
                      <a:pt x="24" y="87"/>
                    </a:cubicBezTo>
                    <a:cubicBezTo>
                      <a:pt x="26" y="57"/>
                      <a:pt x="24" y="22"/>
                      <a:pt x="25" y="17"/>
                    </a:cubicBezTo>
                    <a:cubicBezTo>
                      <a:pt x="26" y="12"/>
                      <a:pt x="16" y="5"/>
                      <a:pt x="11" y="4"/>
                    </a:cubicBezTo>
                    <a:cubicBezTo>
                      <a:pt x="7" y="4"/>
                      <a:pt x="6" y="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7" y="7"/>
                      <a:pt x="18" y="14"/>
                      <a:pt x="17" y="19"/>
                    </a:cubicBezTo>
                    <a:cubicBezTo>
                      <a:pt x="15" y="24"/>
                      <a:pt x="18" y="59"/>
                      <a:pt x="15" y="89"/>
                    </a:cubicBezTo>
                    <a:cubicBezTo>
                      <a:pt x="13" y="119"/>
                      <a:pt x="37" y="356"/>
                      <a:pt x="40" y="380"/>
                    </a:cubicBezTo>
                    <a:cubicBezTo>
                      <a:pt x="43" y="405"/>
                      <a:pt x="52" y="594"/>
                      <a:pt x="54" y="601"/>
                    </a:cubicBezTo>
                    <a:cubicBezTo>
                      <a:pt x="56" y="609"/>
                      <a:pt x="51" y="611"/>
                      <a:pt x="49" y="616"/>
                    </a:cubicBezTo>
                    <a:cubicBezTo>
                      <a:pt x="48" y="617"/>
                      <a:pt x="48" y="617"/>
                      <a:pt x="48" y="618"/>
                    </a:cubicBezTo>
                    <a:cubicBezTo>
                      <a:pt x="49" y="619"/>
                      <a:pt x="50" y="619"/>
                      <a:pt x="51" y="619"/>
                    </a:cubicBezTo>
                    <a:cubicBezTo>
                      <a:pt x="55" y="618"/>
                      <a:pt x="55" y="619"/>
                      <a:pt x="57" y="614"/>
                    </a:cubicBezTo>
                    <a:cubicBezTo>
                      <a:pt x="59" y="609"/>
                      <a:pt x="65" y="607"/>
                      <a:pt x="63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0" name="Freeform 94"/>
              <p:cNvSpPr>
                <a:spLocks/>
              </p:cNvSpPr>
              <p:nvPr/>
            </p:nvSpPr>
            <p:spPr bwMode="auto">
              <a:xfrm>
                <a:off x="1546663" y="4095263"/>
                <a:ext cx="130175" cy="992188"/>
              </a:xfrm>
              <a:custGeom>
                <a:avLst/>
                <a:gdLst>
                  <a:gd name="T0" fmla="*/ 27 w 81"/>
                  <a:gd name="T1" fmla="*/ 2 h 619"/>
                  <a:gd name="T2" fmla="*/ 21 w 81"/>
                  <a:gd name="T3" fmla="*/ 0 h 619"/>
                  <a:gd name="T4" fmla="*/ 7 w 81"/>
                  <a:gd name="T5" fmla="*/ 11 h 619"/>
                  <a:gd name="T6" fmla="*/ 0 w 81"/>
                  <a:gd name="T7" fmla="*/ 22 h 619"/>
                  <a:gd name="T8" fmla="*/ 10 w 81"/>
                  <a:gd name="T9" fmla="*/ 37 h 619"/>
                  <a:gd name="T10" fmla="*/ 13 w 81"/>
                  <a:gd name="T11" fmla="*/ 45 h 619"/>
                  <a:gd name="T12" fmla="*/ 57 w 81"/>
                  <a:gd name="T13" fmla="*/ 509 h 619"/>
                  <a:gd name="T14" fmla="*/ 60 w 81"/>
                  <a:gd name="T15" fmla="*/ 574 h 619"/>
                  <a:gd name="T16" fmla="*/ 55 w 81"/>
                  <a:gd name="T17" fmla="*/ 590 h 619"/>
                  <a:gd name="T18" fmla="*/ 56 w 81"/>
                  <a:gd name="T19" fmla="*/ 602 h 619"/>
                  <a:gd name="T20" fmla="*/ 63 w 81"/>
                  <a:gd name="T21" fmla="*/ 618 h 619"/>
                  <a:gd name="T22" fmla="*/ 68 w 81"/>
                  <a:gd name="T23" fmla="*/ 619 h 619"/>
                  <a:gd name="T24" fmla="*/ 71 w 81"/>
                  <a:gd name="T25" fmla="*/ 619 h 619"/>
                  <a:gd name="T26" fmla="*/ 75 w 81"/>
                  <a:gd name="T27" fmla="*/ 614 h 619"/>
                  <a:gd name="T28" fmla="*/ 81 w 81"/>
                  <a:gd name="T29" fmla="*/ 601 h 619"/>
                  <a:gd name="T30" fmla="*/ 80 w 81"/>
                  <a:gd name="T31" fmla="*/ 595 h 619"/>
                  <a:gd name="T32" fmla="*/ 66 w 81"/>
                  <a:gd name="T33" fmla="*/ 377 h 619"/>
                  <a:gd name="T34" fmla="*/ 41 w 81"/>
                  <a:gd name="T35" fmla="*/ 86 h 619"/>
                  <a:gd name="T36" fmla="*/ 42 w 81"/>
                  <a:gd name="T37" fmla="*/ 24 h 619"/>
                  <a:gd name="T38" fmla="*/ 42 w 81"/>
                  <a:gd name="T39" fmla="*/ 16 h 619"/>
                  <a:gd name="T40" fmla="*/ 41 w 81"/>
                  <a:gd name="T41" fmla="*/ 10 h 619"/>
                  <a:gd name="T42" fmla="*/ 27 w 81"/>
                  <a:gd name="T43" fmla="*/ 2 h 619"/>
                  <a:gd name="T44" fmla="*/ 27 w 81"/>
                  <a:gd name="T45" fmla="*/ 5 h 619"/>
                  <a:gd name="T46" fmla="*/ 38 w 81"/>
                  <a:gd name="T47" fmla="*/ 12 h 619"/>
                  <a:gd name="T48" fmla="*/ 40 w 81"/>
                  <a:gd name="T49" fmla="*/ 15 h 619"/>
                  <a:gd name="T50" fmla="*/ 39 w 81"/>
                  <a:gd name="T51" fmla="*/ 24 h 619"/>
                  <a:gd name="T52" fmla="*/ 38 w 81"/>
                  <a:gd name="T53" fmla="*/ 86 h 619"/>
                  <a:gd name="T54" fmla="*/ 63 w 81"/>
                  <a:gd name="T55" fmla="*/ 377 h 619"/>
                  <a:gd name="T56" fmla="*/ 73 w 81"/>
                  <a:gd name="T57" fmla="*/ 532 h 619"/>
                  <a:gd name="T58" fmla="*/ 77 w 81"/>
                  <a:gd name="T59" fmla="*/ 592 h 619"/>
                  <a:gd name="T60" fmla="*/ 77 w 81"/>
                  <a:gd name="T61" fmla="*/ 599 h 619"/>
                  <a:gd name="T62" fmla="*/ 76 w 81"/>
                  <a:gd name="T63" fmla="*/ 606 h 619"/>
                  <a:gd name="T64" fmla="*/ 71 w 81"/>
                  <a:gd name="T65" fmla="*/ 615 h 619"/>
                  <a:gd name="T66" fmla="*/ 69 w 81"/>
                  <a:gd name="T67" fmla="*/ 616 h 619"/>
                  <a:gd name="T68" fmla="*/ 67 w 81"/>
                  <a:gd name="T69" fmla="*/ 616 h 619"/>
                  <a:gd name="T70" fmla="*/ 62 w 81"/>
                  <a:gd name="T71" fmla="*/ 610 h 619"/>
                  <a:gd name="T72" fmla="*/ 57 w 81"/>
                  <a:gd name="T73" fmla="*/ 594 h 619"/>
                  <a:gd name="T74" fmla="*/ 61 w 81"/>
                  <a:gd name="T75" fmla="*/ 585 h 619"/>
                  <a:gd name="T76" fmla="*/ 64 w 81"/>
                  <a:gd name="T77" fmla="*/ 559 h 619"/>
                  <a:gd name="T78" fmla="*/ 27 w 81"/>
                  <a:gd name="T79" fmla="*/ 204 h 619"/>
                  <a:gd name="T80" fmla="*/ 15 w 81"/>
                  <a:gd name="T81" fmla="*/ 39 h 619"/>
                  <a:gd name="T82" fmla="*/ 6 w 81"/>
                  <a:gd name="T83" fmla="*/ 29 h 619"/>
                  <a:gd name="T84" fmla="*/ 4 w 81"/>
                  <a:gd name="T85" fmla="*/ 18 h 619"/>
                  <a:gd name="T86" fmla="*/ 17 w 81"/>
                  <a:gd name="T87" fmla="*/ 5 h 619"/>
                  <a:gd name="T88" fmla="*/ 23 w 81"/>
                  <a:gd name="T89" fmla="*/ 4 h 619"/>
                  <a:gd name="T90" fmla="*/ 27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27" y="3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1"/>
                      <a:pt x="25" y="1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5" y="3"/>
                    </a:cubicBezTo>
                    <a:cubicBezTo>
                      <a:pt x="12" y="5"/>
                      <a:pt x="9" y="8"/>
                      <a:pt x="7" y="11"/>
                    </a:cubicBezTo>
                    <a:cubicBezTo>
                      <a:pt x="5" y="13"/>
                      <a:pt x="3" y="15"/>
                      <a:pt x="2" y="16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1" y="27"/>
                      <a:pt x="3" y="31"/>
                    </a:cubicBezTo>
                    <a:cubicBezTo>
                      <a:pt x="6" y="34"/>
                      <a:pt x="9" y="36"/>
                      <a:pt x="10" y="37"/>
                    </a:cubicBezTo>
                    <a:cubicBezTo>
                      <a:pt x="11" y="38"/>
                      <a:pt x="12" y="39"/>
                      <a:pt x="12" y="40"/>
                    </a:cubicBezTo>
                    <a:cubicBezTo>
                      <a:pt x="12" y="41"/>
                      <a:pt x="13" y="43"/>
                      <a:pt x="13" y="45"/>
                    </a:cubicBezTo>
                    <a:cubicBezTo>
                      <a:pt x="13" y="51"/>
                      <a:pt x="17" y="115"/>
                      <a:pt x="24" y="204"/>
                    </a:cubicBezTo>
                    <a:cubicBezTo>
                      <a:pt x="32" y="293"/>
                      <a:pt x="43" y="406"/>
                      <a:pt x="57" y="509"/>
                    </a:cubicBezTo>
                    <a:cubicBezTo>
                      <a:pt x="59" y="520"/>
                      <a:pt x="61" y="542"/>
                      <a:pt x="61" y="559"/>
                    </a:cubicBezTo>
                    <a:cubicBezTo>
                      <a:pt x="61" y="565"/>
                      <a:pt x="60" y="570"/>
                      <a:pt x="60" y="574"/>
                    </a:cubicBezTo>
                    <a:cubicBezTo>
                      <a:pt x="60" y="578"/>
                      <a:pt x="59" y="582"/>
                      <a:pt x="58" y="583"/>
                    </a:cubicBezTo>
                    <a:cubicBezTo>
                      <a:pt x="57" y="586"/>
                      <a:pt x="56" y="588"/>
                      <a:pt x="55" y="590"/>
                    </a:cubicBezTo>
                    <a:cubicBezTo>
                      <a:pt x="54" y="591"/>
                      <a:pt x="54" y="592"/>
                      <a:pt x="54" y="594"/>
                    </a:cubicBezTo>
                    <a:cubicBezTo>
                      <a:pt x="54" y="596"/>
                      <a:pt x="55" y="597"/>
                      <a:pt x="56" y="602"/>
                    </a:cubicBezTo>
                    <a:cubicBezTo>
                      <a:pt x="57" y="607"/>
                      <a:pt x="59" y="611"/>
                      <a:pt x="60" y="614"/>
                    </a:cubicBezTo>
                    <a:cubicBezTo>
                      <a:pt x="61" y="616"/>
                      <a:pt x="62" y="617"/>
                      <a:pt x="63" y="618"/>
                    </a:cubicBezTo>
                    <a:cubicBezTo>
                      <a:pt x="64" y="619"/>
                      <a:pt x="65" y="619"/>
                      <a:pt x="67" y="619"/>
                    </a:cubicBezTo>
                    <a:cubicBezTo>
                      <a:pt x="68" y="619"/>
                      <a:pt x="68" y="619"/>
                      <a:pt x="68" y="619"/>
                    </a:cubicBezTo>
                    <a:cubicBezTo>
                      <a:pt x="68" y="619"/>
                      <a:pt x="69" y="619"/>
                      <a:pt x="69" y="619"/>
                    </a:cubicBezTo>
                    <a:cubicBezTo>
                      <a:pt x="70" y="619"/>
                      <a:pt x="70" y="619"/>
                      <a:pt x="71" y="619"/>
                    </a:cubicBezTo>
                    <a:cubicBezTo>
                      <a:pt x="72" y="618"/>
                      <a:pt x="72" y="618"/>
                      <a:pt x="73" y="617"/>
                    </a:cubicBezTo>
                    <a:cubicBezTo>
                      <a:pt x="74" y="616"/>
                      <a:pt x="74" y="615"/>
                      <a:pt x="75" y="614"/>
                    </a:cubicBezTo>
                    <a:cubicBezTo>
                      <a:pt x="75" y="612"/>
                      <a:pt x="77" y="610"/>
                      <a:pt x="78" y="608"/>
                    </a:cubicBezTo>
                    <a:cubicBezTo>
                      <a:pt x="79" y="606"/>
                      <a:pt x="81" y="604"/>
                      <a:pt x="81" y="601"/>
                    </a:cubicBezTo>
                    <a:cubicBezTo>
                      <a:pt x="81" y="600"/>
                      <a:pt x="80" y="599"/>
                      <a:pt x="80" y="598"/>
                    </a:cubicBezTo>
                    <a:cubicBezTo>
                      <a:pt x="80" y="598"/>
                      <a:pt x="80" y="597"/>
                      <a:pt x="80" y="595"/>
                    </a:cubicBezTo>
                    <a:cubicBezTo>
                      <a:pt x="79" y="582"/>
                      <a:pt x="76" y="533"/>
                      <a:pt x="73" y="485"/>
                    </a:cubicBezTo>
                    <a:cubicBezTo>
                      <a:pt x="70" y="436"/>
                      <a:pt x="67" y="389"/>
                      <a:pt x="66" y="377"/>
                    </a:cubicBezTo>
                    <a:cubicBezTo>
                      <a:pt x="63" y="354"/>
                      <a:pt x="41" y="140"/>
                      <a:pt x="41" y="92"/>
                    </a:cubicBezTo>
                    <a:cubicBezTo>
                      <a:pt x="41" y="90"/>
                      <a:pt x="41" y="87"/>
                      <a:pt x="41" y="86"/>
                    </a:cubicBezTo>
                    <a:cubicBezTo>
                      <a:pt x="42" y="75"/>
                      <a:pt x="42" y="63"/>
                      <a:pt x="42" y="52"/>
                    </a:cubicBezTo>
                    <a:cubicBezTo>
                      <a:pt x="42" y="41"/>
                      <a:pt x="42" y="30"/>
                      <a:pt x="42" y="24"/>
                    </a:cubicBezTo>
                    <a:cubicBezTo>
                      <a:pt x="42" y="22"/>
                      <a:pt x="42" y="20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3"/>
                      <a:pt x="42" y="12"/>
                      <a:pt x="41" y="10"/>
                    </a:cubicBezTo>
                    <a:cubicBezTo>
                      <a:pt x="39" y="8"/>
                      <a:pt x="37" y="6"/>
                      <a:pt x="34" y="5"/>
                    </a:cubicBezTo>
                    <a:cubicBezTo>
                      <a:pt x="32" y="3"/>
                      <a:pt x="29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32" y="7"/>
                      <a:pt x="35" y="9"/>
                    </a:cubicBezTo>
                    <a:cubicBezTo>
                      <a:pt x="36" y="10"/>
                      <a:pt x="37" y="11"/>
                      <a:pt x="38" y="12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6"/>
                      <a:pt x="39" y="17"/>
                      <a:pt x="39" y="19"/>
                    </a:cubicBezTo>
                    <a:cubicBezTo>
                      <a:pt x="39" y="20"/>
                      <a:pt x="39" y="22"/>
                      <a:pt x="39" y="24"/>
                    </a:cubicBezTo>
                    <a:cubicBezTo>
                      <a:pt x="39" y="30"/>
                      <a:pt x="39" y="41"/>
                      <a:pt x="39" y="52"/>
                    </a:cubicBezTo>
                    <a:cubicBezTo>
                      <a:pt x="39" y="63"/>
                      <a:pt x="39" y="75"/>
                      <a:pt x="38" y="86"/>
                    </a:cubicBezTo>
                    <a:cubicBezTo>
                      <a:pt x="38" y="87"/>
                      <a:pt x="38" y="90"/>
                      <a:pt x="38" y="92"/>
                    </a:cubicBezTo>
                    <a:cubicBezTo>
                      <a:pt x="38" y="140"/>
                      <a:pt x="60" y="354"/>
                      <a:pt x="63" y="377"/>
                    </a:cubicBezTo>
                    <a:cubicBezTo>
                      <a:pt x="64" y="383"/>
                      <a:pt x="65" y="400"/>
                      <a:pt x="66" y="421"/>
                    </a:cubicBezTo>
                    <a:cubicBezTo>
                      <a:pt x="68" y="453"/>
                      <a:pt x="71" y="496"/>
                      <a:pt x="73" y="532"/>
                    </a:cubicBezTo>
                    <a:cubicBezTo>
                      <a:pt x="74" y="550"/>
                      <a:pt x="75" y="566"/>
                      <a:pt x="76" y="578"/>
                    </a:cubicBezTo>
                    <a:cubicBezTo>
                      <a:pt x="76" y="584"/>
                      <a:pt x="76" y="588"/>
                      <a:pt x="77" y="592"/>
                    </a:cubicBezTo>
                    <a:cubicBezTo>
                      <a:pt x="77" y="594"/>
                      <a:pt x="77" y="595"/>
                      <a:pt x="77" y="596"/>
                    </a:cubicBezTo>
                    <a:cubicBezTo>
                      <a:pt x="77" y="598"/>
                      <a:pt x="77" y="598"/>
                      <a:pt x="77" y="599"/>
                    </a:cubicBezTo>
                    <a:cubicBezTo>
                      <a:pt x="78" y="600"/>
                      <a:pt x="78" y="601"/>
                      <a:pt x="78" y="601"/>
                    </a:cubicBezTo>
                    <a:cubicBezTo>
                      <a:pt x="78" y="603"/>
                      <a:pt x="77" y="605"/>
                      <a:pt x="76" y="606"/>
                    </a:cubicBezTo>
                    <a:cubicBezTo>
                      <a:pt x="74" y="608"/>
                      <a:pt x="73" y="610"/>
                      <a:pt x="72" y="613"/>
                    </a:cubicBezTo>
                    <a:cubicBezTo>
                      <a:pt x="71" y="614"/>
                      <a:pt x="71" y="615"/>
                      <a:pt x="71" y="615"/>
                    </a:cubicBezTo>
                    <a:cubicBezTo>
                      <a:pt x="70" y="616"/>
                      <a:pt x="70" y="616"/>
                      <a:pt x="70" y="616"/>
                    </a:cubicBezTo>
                    <a:cubicBezTo>
                      <a:pt x="70" y="616"/>
                      <a:pt x="70" y="616"/>
                      <a:pt x="69" y="616"/>
                    </a:cubicBezTo>
                    <a:cubicBezTo>
                      <a:pt x="69" y="616"/>
                      <a:pt x="68" y="616"/>
                      <a:pt x="67" y="616"/>
                    </a:cubicBezTo>
                    <a:cubicBezTo>
                      <a:pt x="67" y="616"/>
                      <a:pt x="67" y="616"/>
                      <a:pt x="67" y="616"/>
                    </a:cubicBezTo>
                    <a:cubicBezTo>
                      <a:pt x="66" y="616"/>
                      <a:pt x="66" y="616"/>
                      <a:pt x="65" y="616"/>
                    </a:cubicBezTo>
                    <a:cubicBezTo>
                      <a:pt x="64" y="615"/>
                      <a:pt x="63" y="613"/>
                      <a:pt x="62" y="610"/>
                    </a:cubicBezTo>
                    <a:cubicBezTo>
                      <a:pt x="61" y="608"/>
                      <a:pt x="60" y="605"/>
                      <a:pt x="59" y="601"/>
                    </a:cubicBezTo>
                    <a:cubicBezTo>
                      <a:pt x="58" y="597"/>
                      <a:pt x="57" y="595"/>
                      <a:pt x="57" y="594"/>
                    </a:cubicBezTo>
                    <a:cubicBezTo>
                      <a:pt x="57" y="593"/>
                      <a:pt x="57" y="592"/>
                      <a:pt x="58" y="591"/>
                    </a:cubicBezTo>
                    <a:cubicBezTo>
                      <a:pt x="58" y="590"/>
                      <a:pt x="59" y="588"/>
                      <a:pt x="61" y="585"/>
                    </a:cubicBezTo>
                    <a:cubicBezTo>
                      <a:pt x="62" y="582"/>
                      <a:pt x="62" y="579"/>
                      <a:pt x="63" y="574"/>
                    </a:cubicBezTo>
                    <a:cubicBezTo>
                      <a:pt x="63" y="570"/>
                      <a:pt x="64" y="565"/>
                      <a:pt x="64" y="559"/>
                    </a:cubicBezTo>
                    <a:cubicBezTo>
                      <a:pt x="64" y="541"/>
                      <a:pt x="62" y="520"/>
                      <a:pt x="60" y="509"/>
                    </a:cubicBezTo>
                    <a:cubicBezTo>
                      <a:pt x="46" y="406"/>
                      <a:pt x="35" y="292"/>
                      <a:pt x="27" y="204"/>
                    </a:cubicBezTo>
                    <a:cubicBezTo>
                      <a:pt x="20" y="115"/>
                      <a:pt x="16" y="50"/>
                      <a:pt x="16" y="45"/>
                    </a:cubicBezTo>
                    <a:cubicBezTo>
                      <a:pt x="16" y="42"/>
                      <a:pt x="15" y="40"/>
                      <a:pt x="15" y="39"/>
                    </a:cubicBezTo>
                    <a:cubicBezTo>
                      <a:pt x="14" y="36"/>
                      <a:pt x="12" y="35"/>
                      <a:pt x="11" y="34"/>
                    </a:cubicBezTo>
                    <a:cubicBezTo>
                      <a:pt x="9" y="32"/>
                      <a:pt x="8" y="31"/>
                      <a:pt x="6" y="29"/>
                    </a:cubicBezTo>
                    <a:cubicBezTo>
                      <a:pt x="3" y="26"/>
                      <a:pt x="3" y="24"/>
                      <a:pt x="3" y="22"/>
                    </a:cubicBezTo>
                    <a:cubicBezTo>
                      <a:pt x="3" y="20"/>
                      <a:pt x="3" y="19"/>
                      <a:pt x="4" y="18"/>
                    </a:cubicBezTo>
                    <a:cubicBezTo>
                      <a:pt x="5" y="17"/>
                      <a:pt x="7" y="15"/>
                      <a:pt x="9" y="13"/>
                    </a:cubicBezTo>
                    <a:cubicBezTo>
                      <a:pt x="11" y="10"/>
                      <a:pt x="14" y="7"/>
                      <a:pt x="17" y="5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4"/>
                    </a:cubicBezTo>
                    <a:cubicBezTo>
                      <a:pt x="24" y="4"/>
                      <a:pt x="25" y="5"/>
                      <a:pt x="27" y="5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2" name="Freeform 96"/>
              <p:cNvSpPr>
                <a:spLocks/>
              </p:cNvSpPr>
              <p:nvPr/>
            </p:nvSpPr>
            <p:spPr bwMode="auto">
              <a:xfrm>
                <a:off x="1570476" y="3936513"/>
                <a:ext cx="185738" cy="74613"/>
              </a:xfrm>
              <a:custGeom>
                <a:avLst/>
                <a:gdLst>
                  <a:gd name="T0" fmla="*/ 1 w 116"/>
                  <a:gd name="T1" fmla="*/ 46 h 47"/>
                  <a:gd name="T2" fmla="*/ 6 w 116"/>
                  <a:gd name="T3" fmla="*/ 47 h 47"/>
                  <a:gd name="T4" fmla="*/ 12 w 116"/>
                  <a:gd name="T5" fmla="*/ 45 h 47"/>
                  <a:gd name="T6" fmla="*/ 14 w 116"/>
                  <a:gd name="T7" fmla="*/ 39 h 47"/>
                  <a:gd name="T8" fmla="*/ 14 w 116"/>
                  <a:gd name="T9" fmla="*/ 37 h 47"/>
                  <a:gd name="T10" fmla="*/ 14 w 116"/>
                  <a:gd name="T11" fmla="*/ 31 h 47"/>
                  <a:gd name="T12" fmla="*/ 19 w 116"/>
                  <a:gd name="T13" fmla="*/ 13 h 47"/>
                  <a:gd name="T14" fmla="*/ 45 w 116"/>
                  <a:gd name="T15" fmla="*/ 2 h 47"/>
                  <a:gd name="T16" fmla="*/ 47 w 116"/>
                  <a:gd name="T17" fmla="*/ 2 h 47"/>
                  <a:gd name="T18" fmla="*/ 76 w 116"/>
                  <a:gd name="T19" fmla="*/ 13 h 47"/>
                  <a:gd name="T20" fmla="*/ 86 w 116"/>
                  <a:gd name="T21" fmla="*/ 29 h 47"/>
                  <a:gd name="T22" fmla="*/ 96 w 116"/>
                  <a:gd name="T23" fmla="*/ 40 h 47"/>
                  <a:gd name="T24" fmla="*/ 114 w 116"/>
                  <a:gd name="T25" fmla="*/ 47 h 47"/>
                  <a:gd name="T26" fmla="*/ 115 w 116"/>
                  <a:gd name="T27" fmla="*/ 47 h 47"/>
                  <a:gd name="T28" fmla="*/ 116 w 116"/>
                  <a:gd name="T29" fmla="*/ 46 h 47"/>
                  <a:gd name="T30" fmla="*/ 115 w 116"/>
                  <a:gd name="T31" fmla="*/ 45 h 47"/>
                  <a:gd name="T32" fmla="*/ 114 w 116"/>
                  <a:gd name="T33" fmla="*/ 45 h 47"/>
                  <a:gd name="T34" fmla="*/ 97 w 116"/>
                  <a:gd name="T35" fmla="*/ 39 h 47"/>
                  <a:gd name="T36" fmla="*/ 87 w 116"/>
                  <a:gd name="T37" fmla="*/ 28 h 47"/>
                  <a:gd name="T38" fmla="*/ 77 w 116"/>
                  <a:gd name="T39" fmla="*/ 11 h 47"/>
                  <a:gd name="T40" fmla="*/ 47 w 116"/>
                  <a:gd name="T41" fmla="*/ 0 h 47"/>
                  <a:gd name="T42" fmla="*/ 45 w 116"/>
                  <a:gd name="T43" fmla="*/ 0 h 47"/>
                  <a:gd name="T44" fmla="*/ 18 w 116"/>
                  <a:gd name="T45" fmla="*/ 11 h 47"/>
                  <a:gd name="T46" fmla="*/ 12 w 116"/>
                  <a:gd name="T47" fmla="*/ 31 h 47"/>
                  <a:gd name="T48" fmla="*/ 12 w 116"/>
                  <a:gd name="T49" fmla="*/ 38 h 47"/>
                  <a:gd name="T50" fmla="*/ 12 w 116"/>
                  <a:gd name="T51" fmla="*/ 39 h 47"/>
                  <a:gd name="T52" fmla="*/ 10 w 116"/>
                  <a:gd name="T53" fmla="*/ 44 h 47"/>
                  <a:gd name="T54" fmla="*/ 6 w 116"/>
                  <a:gd name="T55" fmla="*/ 45 h 47"/>
                  <a:gd name="T56" fmla="*/ 3 w 116"/>
                  <a:gd name="T57" fmla="*/ 44 h 47"/>
                  <a:gd name="T58" fmla="*/ 2 w 116"/>
                  <a:gd name="T59" fmla="*/ 44 h 47"/>
                  <a:gd name="T60" fmla="*/ 1 w 116"/>
                  <a:gd name="T61" fmla="*/ 44 h 47"/>
                  <a:gd name="T62" fmla="*/ 0 w 116"/>
                  <a:gd name="T63" fmla="*/ 45 h 47"/>
                  <a:gd name="T64" fmla="*/ 1 w 116"/>
                  <a:gd name="T6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47">
                    <a:moveTo>
                      <a:pt x="1" y="46"/>
                    </a:moveTo>
                    <a:cubicBezTo>
                      <a:pt x="1" y="46"/>
                      <a:pt x="3" y="47"/>
                      <a:pt x="6" y="47"/>
                    </a:cubicBezTo>
                    <a:cubicBezTo>
                      <a:pt x="8" y="47"/>
                      <a:pt x="10" y="46"/>
                      <a:pt x="12" y="45"/>
                    </a:cubicBezTo>
                    <a:cubicBezTo>
                      <a:pt x="13" y="44"/>
                      <a:pt x="14" y="42"/>
                      <a:pt x="14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4" y="36"/>
                      <a:pt x="14" y="34"/>
                      <a:pt x="14" y="31"/>
                    </a:cubicBezTo>
                    <a:cubicBezTo>
                      <a:pt x="14" y="25"/>
                      <a:pt x="15" y="18"/>
                      <a:pt x="19" y="13"/>
                    </a:cubicBezTo>
                    <a:cubicBezTo>
                      <a:pt x="24" y="7"/>
                      <a:pt x="32" y="3"/>
                      <a:pt x="45" y="2"/>
                    </a:cubicBezTo>
                    <a:cubicBezTo>
                      <a:pt x="46" y="2"/>
                      <a:pt x="46" y="2"/>
                      <a:pt x="47" y="2"/>
                    </a:cubicBezTo>
                    <a:cubicBezTo>
                      <a:pt x="62" y="2"/>
                      <a:pt x="70" y="7"/>
                      <a:pt x="76" y="13"/>
                    </a:cubicBezTo>
                    <a:cubicBezTo>
                      <a:pt x="81" y="19"/>
                      <a:pt x="83" y="25"/>
                      <a:pt x="86" y="29"/>
                    </a:cubicBezTo>
                    <a:cubicBezTo>
                      <a:pt x="88" y="32"/>
                      <a:pt x="91" y="37"/>
                      <a:pt x="96" y="40"/>
                    </a:cubicBezTo>
                    <a:cubicBezTo>
                      <a:pt x="100" y="44"/>
                      <a:pt x="106" y="47"/>
                      <a:pt x="114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7"/>
                      <a:pt x="116" y="46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7" y="45"/>
                      <a:pt x="102" y="42"/>
                      <a:pt x="97" y="39"/>
                    </a:cubicBezTo>
                    <a:cubicBezTo>
                      <a:pt x="93" y="35"/>
                      <a:pt x="90" y="31"/>
                      <a:pt x="87" y="28"/>
                    </a:cubicBezTo>
                    <a:cubicBezTo>
                      <a:pt x="85" y="24"/>
                      <a:pt x="83" y="17"/>
                      <a:pt x="77" y="11"/>
                    </a:cubicBezTo>
                    <a:cubicBezTo>
                      <a:pt x="72" y="5"/>
                      <a:pt x="63" y="0"/>
                      <a:pt x="47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31" y="1"/>
                      <a:pt x="23" y="5"/>
                      <a:pt x="18" y="11"/>
                    </a:cubicBezTo>
                    <a:cubicBezTo>
                      <a:pt x="13" y="17"/>
                      <a:pt x="12" y="25"/>
                      <a:pt x="12" y="31"/>
                    </a:cubicBezTo>
                    <a:cubicBezTo>
                      <a:pt x="12" y="34"/>
                      <a:pt x="12" y="36"/>
                      <a:pt x="12" y="38"/>
                    </a:cubicBezTo>
                    <a:cubicBezTo>
                      <a:pt x="12" y="38"/>
                      <a:pt x="12" y="39"/>
                      <a:pt x="12" y="39"/>
                    </a:cubicBezTo>
                    <a:cubicBezTo>
                      <a:pt x="12" y="42"/>
                      <a:pt x="12" y="43"/>
                      <a:pt x="10" y="44"/>
                    </a:cubicBezTo>
                    <a:cubicBezTo>
                      <a:pt x="9" y="44"/>
                      <a:pt x="8" y="45"/>
                      <a:pt x="6" y="45"/>
                    </a:cubicBezTo>
                    <a:cubicBezTo>
                      <a:pt x="5" y="45"/>
                      <a:pt x="4" y="45"/>
                      <a:pt x="3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3" name="Freeform 97"/>
              <p:cNvSpPr>
                <a:spLocks/>
              </p:cNvSpPr>
              <p:nvPr/>
            </p:nvSpPr>
            <p:spPr bwMode="auto">
              <a:xfrm>
                <a:off x="1573651" y="4017476"/>
                <a:ext cx="215900" cy="1074738"/>
              </a:xfrm>
              <a:custGeom>
                <a:avLst/>
                <a:gdLst>
                  <a:gd name="T0" fmla="*/ 46 w 134"/>
                  <a:gd name="T1" fmla="*/ 2 h 671"/>
                  <a:gd name="T2" fmla="*/ 35 w 134"/>
                  <a:gd name="T3" fmla="*/ 10 h 671"/>
                  <a:gd name="T4" fmla="*/ 8 w 134"/>
                  <a:gd name="T5" fmla="*/ 10 h 671"/>
                  <a:gd name="T6" fmla="*/ 0 w 134"/>
                  <a:gd name="T7" fmla="*/ 18 h 671"/>
                  <a:gd name="T8" fmla="*/ 4 w 134"/>
                  <a:gd name="T9" fmla="*/ 37 h 671"/>
                  <a:gd name="T10" fmla="*/ 13 w 134"/>
                  <a:gd name="T11" fmla="*/ 55 h 671"/>
                  <a:gd name="T12" fmla="*/ 30 w 134"/>
                  <a:gd name="T13" fmla="*/ 98 h 671"/>
                  <a:gd name="T14" fmla="*/ 58 w 134"/>
                  <a:gd name="T15" fmla="*/ 582 h 671"/>
                  <a:gd name="T16" fmla="*/ 52 w 134"/>
                  <a:gd name="T17" fmla="*/ 634 h 671"/>
                  <a:gd name="T18" fmla="*/ 53 w 134"/>
                  <a:gd name="T19" fmla="*/ 644 h 671"/>
                  <a:gd name="T20" fmla="*/ 75 w 134"/>
                  <a:gd name="T21" fmla="*/ 650 h 671"/>
                  <a:gd name="T22" fmla="*/ 100 w 134"/>
                  <a:gd name="T23" fmla="*/ 648 h 671"/>
                  <a:gd name="T24" fmla="*/ 126 w 134"/>
                  <a:gd name="T25" fmla="*/ 671 h 671"/>
                  <a:gd name="T26" fmla="*/ 132 w 134"/>
                  <a:gd name="T27" fmla="*/ 663 h 671"/>
                  <a:gd name="T28" fmla="*/ 128 w 134"/>
                  <a:gd name="T29" fmla="*/ 647 h 671"/>
                  <a:gd name="T30" fmla="*/ 122 w 134"/>
                  <a:gd name="T31" fmla="*/ 617 h 671"/>
                  <a:gd name="T32" fmla="*/ 102 w 134"/>
                  <a:gd name="T33" fmla="*/ 89 h 671"/>
                  <a:gd name="T34" fmla="*/ 124 w 134"/>
                  <a:gd name="T35" fmla="*/ 40 h 671"/>
                  <a:gd name="T36" fmla="*/ 124 w 134"/>
                  <a:gd name="T37" fmla="*/ 7 h 671"/>
                  <a:gd name="T38" fmla="*/ 115 w 134"/>
                  <a:gd name="T39" fmla="*/ 4 h 671"/>
                  <a:gd name="T40" fmla="*/ 98 w 134"/>
                  <a:gd name="T41" fmla="*/ 11 h 671"/>
                  <a:gd name="T42" fmla="*/ 73 w 134"/>
                  <a:gd name="T43" fmla="*/ 9 h 671"/>
                  <a:gd name="T44" fmla="*/ 58 w 134"/>
                  <a:gd name="T45" fmla="*/ 10 h 671"/>
                  <a:gd name="T46" fmla="*/ 46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46" y="2"/>
                    </a:moveTo>
                    <a:cubicBezTo>
                      <a:pt x="41" y="1"/>
                      <a:pt x="42" y="9"/>
                      <a:pt x="35" y="10"/>
                    </a:cubicBezTo>
                    <a:cubicBezTo>
                      <a:pt x="27" y="10"/>
                      <a:pt x="12" y="10"/>
                      <a:pt x="8" y="10"/>
                    </a:cubicBezTo>
                    <a:cubicBezTo>
                      <a:pt x="4" y="11"/>
                      <a:pt x="0" y="10"/>
                      <a:pt x="0" y="18"/>
                    </a:cubicBezTo>
                    <a:cubicBezTo>
                      <a:pt x="1" y="26"/>
                      <a:pt x="0" y="28"/>
                      <a:pt x="4" y="37"/>
                    </a:cubicBezTo>
                    <a:cubicBezTo>
                      <a:pt x="8" y="45"/>
                      <a:pt x="6" y="50"/>
                      <a:pt x="13" y="55"/>
                    </a:cubicBezTo>
                    <a:cubicBezTo>
                      <a:pt x="20" y="60"/>
                      <a:pt x="29" y="83"/>
                      <a:pt x="30" y="98"/>
                    </a:cubicBezTo>
                    <a:cubicBezTo>
                      <a:pt x="31" y="113"/>
                      <a:pt x="60" y="552"/>
                      <a:pt x="58" y="582"/>
                    </a:cubicBezTo>
                    <a:cubicBezTo>
                      <a:pt x="56" y="603"/>
                      <a:pt x="53" y="630"/>
                      <a:pt x="52" y="634"/>
                    </a:cubicBezTo>
                    <a:cubicBezTo>
                      <a:pt x="51" y="638"/>
                      <a:pt x="47" y="641"/>
                      <a:pt x="53" y="644"/>
                    </a:cubicBezTo>
                    <a:cubicBezTo>
                      <a:pt x="59" y="648"/>
                      <a:pt x="65" y="653"/>
                      <a:pt x="75" y="650"/>
                    </a:cubicBezTo>
                    <a:cubicBezTo>
                      <a:pt x="84" y="647"/>
                      <a:pt x="92" y="640"/>
                      <a:pt x="100" y="648"/>
                    </a:cubicBezTo>
                    <a:cubicBezTo>
                      <a:pt x="108" y="656"/>
                      <a:pt x="119" y="671"/>
                      <a:pt x="126" y="671"/>
                    </a:cubicBezTo>
                    <a:cubicBezTo>
                      <a:pt x="129" y="671"/>
                      <a:pt x="130" y="667"/>
                      <a:pt x="132" y="663"/>
                    </a:cubicBezTo>
                    <a:cubicBezTo>
                      <a:pt x="134" y="660"/>
                      <a:pt x="132" y="654"/>
                      <a:pt x="128" y="647"/>
                    </a:cubicBezTo>
                    <a:cubicBezTo>
                      <a:pt x="124" y="640"/>
                      <a:pt x="122" y="624"/>
                      <a:pt x="122" y="617"/>
                    </a:cubicBezTo>
                    <a:cubicBezTo>
                      <a:pt x="122" y="611"/>
                      <a:pt x="77" y="204"/>
                      <a:pt x="102" y="89"/>
                    </a:cubicBezTo>
                    <a:cubicBezTo>
                      <a:pt x="108" y="64"/>
                      <a:pt x="123" y="56"/>
                      <a:pt x="124" y="40"/>
                    </a:cubicBezTo>
                    <a:cubicBezTo>
                      <a:pt x="124" y="24"/>
                      <a:pt x="128" y="11"/>
                      <a:pt x="124" y="7"/>
                    </a:cubicBezTo>
                    <a:cubicBezTo>
                      <a:pt x="120" y="2"/>
                      <a:pt x="119" y="0"/>
                      <a:pt x="115" y="4"/>
                    </a:cubicBezTo>
                    <a:cubicBezTo>
                      <a:pt x="110" y="9"/>
                      <a:pt x="109" y="10"/>
                      <a:pt x="98" y="11"/>
                    </a:cubicBezTo>
                    <a:cubicBezTo>
                      <a:pt x="86" y="11"/>
                      <a:pt x="78" y="9"/>
                      <a:pt x="73" y="9"/>
                    </a:cubicBezTo>
                    <a:cubicBezTo>
                      <a:pt x="67" y="9"/>
                      <a:pt x="61" y="12"/>
                      <a:pt x="58" y="10"/>
                    </a:cubicBezTo>
                    <a:cubicBezTo>
                      <a:pt x="55" y="8"/>
                      <a:pt x="51" y="2"/>
                      <a:pt x="4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4" name="Freeform 98"/>
              <p:cNvSpPr>
                <a:spLocks noEditPoints="1"/>
              </p:cNvSpPr>
              <p:nvPr/>
            </p:nvSpPr>
            <p:spPr bwMode="auto">
              <a:xfrm>
                <a:off x="1637151" y="4017476"/>
                <a:ext cx="152400" cy="1074738"/>
              </a:xfrm>
              <a:custGeom>
                <a:avLst/>
                <a:gdLst>
                  <a:gd name="T0" fmla="*/ 0 w 95"/>
                  <a:gd name="T1" fmla="*/ 8 h 671"/>
                  <a:gd name="T2" fmla="*/ 3 w 95"/>
                  <a:gd name="T3" fmla="*/ 10 h 671"/>
                  <a:gd name="T4" fmla="*/ 17 w 95"/>
                  <a:gd name="T5" fmla="*/ 9 h 671"/>
                  <a:gd name="T6" fmla="*/ 18 w 95"/>
                  <a:gd name="T7" fmla="*/ 9 h 671"/>
                  <a:gd name="T8" fmla="*/ 7 w 95"/>
                  <a:gd name="T9" fmla="*/ 2 h 671"/>
                  <a:gd name="T10" fmla="*/ 0 w 95"/>
                  <a:gd name="T11" fmla="*/ 8 h 671"/>
                  <a:gd name="T12" fmla="*/ 42 w 95"/>
                  <a:gd name="T13" fmla="*/ 11 h 671"/>
                  <a:gd name="T14" fmla="*/ 47 w 95"/>
                  <a:gd name="T15" fmla="*/ 10 h 671"/>
                  <a:gd name="T16" fmla="*/ 34 w 95"/>
                  <a:gd name="T17" fmla="*/ 9 h 671"/>
                  <a:gd name="T18" fmla="*/ 28 w 95"/>
                  <a:gd name="T19" fmla="*/ 10 h 671"/>
                  <a:gd name="T20" fmla="*/ 42 w 95"/>
                  <a:gd name="T21" fmla="*/ 11 h 671"/>
                  <a:gd name="T22" fmla="*/ 89 w 95"/>
                  <a:gd name="T23" fmla="*/ 647 h 671"/>
                  <a:gd name="T24" fmla="*/ 83 w 95"/>
                  <a:gd name="T25" fmla="*/ 617 h 671"/>
                  <a:gd name="T26" fmla="*/ 63 w 95"/>
                  <a:gd name="T27" fmla="*/ 89 h 671"/>
                  <a:gd name="T28" fmla="*/ 85 w 95"/>
                  <a:gd name="T29" fmla="*/ 40 h 671"/>
                  <a:gd name="T30" fmla="*/ 85 w 95"/>
                  <a:gd name="T31" fmla="*/ 7 h 671"/>
                  <a:gd name="T32" fmla="*/ 76 w 95"/>
                  <a:gd name="T33" fmla="*/ 4 h 671"/>
                  <a:gd name="T34" fmla="*/ 70 w 95"/>
                  <a:gd name="T35" fmla="*/ 9 h 671"/>
                  <a:gd name="T36" fmla="*/ 75 w 95"/>
                  <a:gd name="T37" fmla="*/ 44 h 671"/>
                  <a:gd name="T38" fmla="*/ 47 w 95"/>
                  <a:gd name="T39" fmla="*/ 89 h 671"/>
                  <a:gd name="T40" fmla="*/ 67 w 95"/>
                  <a:gd name="T41" fmla="*/ 617 h 671"/>
                  <a:gd name="T42" fmla="*/ 78 w 95"/>
                  <a:gd name="T43" fmla="*/ 644 h 671"/>
                  <a:gd name="T44" fmla="*/ 77 w 95"/>
                  <a:gd name="T45" fmla="*/ 663 h 671"/>
                  <a:gd name="T46" fmla="*/ 76 w 95"/>
                  <a:gd name="T47" fmla="*/ 664 h 671"/>
                  <a:gd name="T48" fmla="*/ 87 w 95"/>
                  <a:gd name="T49" fmla="*/ 671 h 671"/>
                  <a:gd name="T50" fmla="*/ 93 w 95"/>
                  <a:gd name="T51" fmla="*/ 663 h 671"/>
                  <a:gd name="T52" fmla="*/ 89 w 95"/>
                  <a:gd name="T53" fmla="*/ 647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0" y="8"/>
                    </a:moveTo>
                    <a:cubicBezTo>
                      <a:pt x="1" y="9"/>
                      <a:pt x="2" y="10"/>
                      <a:pt x="3" y="10"/>
                    </a:cubicBezTo>
                    <a:cubicBezTo>
                      <a:pt x="6" y="12"/>
                      <a:pt x="12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7"/>
                      <a:pt x="11" y="2"/>
                      <a:pt x="7" y="2"/>
                    </a:cubicBezTo>
                    <a:cubicBezTo>
                      <a:pt x="3" y="1"/>
                      <a:pt x="3" y="5"/>
                      <a:pt x="0" y="8"/>
                    </a:cubicBezTo>
                    <a:close/>
                    <a:moveTo>
                      <a:pt x="42" y="11"/>
                    </a:moveTo>
                    <a:cubicBezTo>
                      <a:pt x="44" y="10"/>
                      <a:pt x="45" y="10"/>
                      <a:pt x="47" y="10"/>
                    </a:cubicBezTo>
                    <a:cubicBezTo>
                      <a:pt x="41" y="10"/>
                      <a:pt x="37" y="9"/>
                      <a:pt x="34" y="9"/>
                    </a:cubicBezTo>
                    <a:cubicBezTo>
                      <a:pt x="32" y="9"/>
                      <a:pt x="30" y="10"/>
                      <a:pt x="28" y="10"/>
                    </a:cubicBezTo>
                    <a:cubicBezTo>
                      <a:pt x="32" y="10"/>
                      <a:pt x="37" y="11"/>
                      <a:pt x="42" y="11"/>
                    </a:cubicBezTo>
                    <a:close/>
                    <a:moveTo>
                      <a:pt x="89" y="647"/>
                    </a:moveTo>
                    <a:cubicBezTo>
                      <a:pt x="85" y="640"/>
                      <a:pt x="83" y="624"/>
                      <a:pt x="83" y="617"/>
                    </a:cubicBezTo>
                    <a:cubicBezTo>
                      <a:pt x="83" y="611"/>
                      <a:pt x="38" y="204"/>
                      <a:pt x="63" y="89"/>
                    </a:cubicBezTo>
                    <a:cubicBezTo>
                      <a:pt x="69" y="64"/>
                      <a:pt x="84" y="56"/>
                      <a:pt x="85" y="40"/>
                    </a:cubicBezTo>
                    <a:cubicBezTo>
                      <a:pt x="85" y="24"/>
                      <a:pt x="89" y="11"/>
                      <a:pt x="85" y="7"/>
                    </a:cubicBezTo>
                    <a:cubicBezTo>
                      <a:pt x="81" y="2"/>
                      <a:pt x="80" y="0"/>
                      <a:pt x="76" y="4"/>
                    </a:cubicBezTo>
                    <a:cubicBezTo>
                      <a:pt x="74" y="6"/>
                      <a:pt x="72" y="8"/>
                      <a:pt x="70" y="9"/>
                    </a:cubicBezTo>
                    <a:cubicBezTo>
                      <a:pt x="90" y="6"/>
                      <a:pt x="75" y="30"/>
                      <a:pt x="75" y="44"/>
                    </a:cubicBezTo>
                    <a:cubicBezTo>
                      <a:pt x="74" y="60"/>
                      <a:pt x="52" y="64"/>
                      <a:pt x="47" y="89"/>
                    </a:cubicBezTo>
                    <a:cubicBezTo>
                      <a:pt x="22" y="204"/>
                      <a:pt x="67" y="611"/>
                      <a:pt x="67" y="617"/>
                    </a:cubicBezTo>
                    <a:cubicBezTo>
                      <a:pt x="67" y="624"/>
                      <a:pt x="73" y="637"/>
                      <a:pt x="78" y="644"/>
                    </a:cubicBezTo>
                    <a:cubicBezTo>
                      <a:pt x="82" y="651"/>
                      <a:pt x="84" y="660"/>
                      <a:pt x="77" y="663"/>
                    </a:cubicBezTo>
                    <a:cubicBezTo>
                      <a:pt x="76" y="664"/>
                      <a:pt x="76" y="664"/>
                      <a:pt x="76" y="664"/>
                    </a:cubicBezTo>
                    <a:cubicBezTo>
                      <a:pt x="80" y="668"/>
                      <a:pt x="84" y="671"/>
                      <a:pt x="87" y="671"/>
                    </a:cubicBezTo>
                    <a:cubicBezTo>
                      <a:pt x="90" y="671"/>
                      <a:pt x="91" y="667"/>
                      <a:pt x="93" y="663"/>
                    </a:cubicBezTo>
                    <a:cubicBezTo>
                      <a:pt x="95" y="660"/>
                      <a:pt x="93" y="654"/>
                      <a:pt x="89" y="64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5" name="Freeform 99"/>
              <p:cNvSpPr>
                <a:spLocks/>
              </p:cNvSpPr>
              <p:nvPr/>
            </p:nvSpPr>
            <p:spPr bwMode="auto">
              <a:xfrm>
                <a:off x="1572063" y="4017476"/>
                <a:ext cx="217488" cy="1076325"/>
              </a:xfrm>
              <a:custGeom>
                <a:avLst/>
                <a:gdLst>
                  <a:gd name="T0" fmla="*/ 46 w 135"/>
                  <a:gd name="T1" fmla="*/ 0 h 672"/>
                  <a:gd name="T2" fmla="*/ 36 w 135"/>
                  <a:gd name="T3" fmla="*/ 8 h 672"/>
                  <a:gd name="T4" fmla="*/ 3 w 135"/>
                  <a:gd name="T5" fmla="*/ 10 h 672"/>
                  <a:gd name="T6" fmla="*/ 0 w 135"/>
                  <a:gd name="T7" fmla="*/ 18 h 672"/>
                  <a:gd name="T8" fmla="*/ 7 w 135"/>
                  <a:gd name="T9" fmla="*/ 48 h 672"/>
                  <a:gd name="T10" fmla="*/ 29 w 135"/>
                  <a:gd name="T11" fmla="*/ 98 h 672"/>
                  <a:gd name="T12" fmla="*/ 58 w 135"/>
                  <a:gd name="T13" fmla="*/ 582 h 672"/>
                  <a:gd name="T14" fmla="*/ 51 w 135"/>
                  <a:gd name="T15" fmla="*/ 633 h 672"/>
                  <a:gd name="T16" fmla="*/ 50 w 135"/>
                  <a:gd name="T17" fmla="*/ 643 h 672"/>
                  <a:gd name="T18" fmla="*/ 76 w 135"/>
                  <a:gd name="T19" fmla="*/ 652 h 672"/>
                  <a:gd name="T20" fmla="*/ 100 w 135"/>
                  <a:gd name="T21" fmla="*/ 649 h 672"/>
                  <a:gd name="T22" fmla="*/ 127 w 135"/>
                  <a:gd name="T23" fmla="*/ 672 h 672"/>
                  <a:gd name="T24" fmla="*/ 134 w 135"/>
                  <a:gd name="T25" fmla="*/ 664 h 672"/>
                  <a:gd name="T26" fmla="*/ 126 w 135"/>
                  <a:gd name="T27" fmla="*/ 632 h 672"/>
                  <a:gd name="T28" fmla="*/ 97 w 135"/>
                  <a:gd name="T29" fmla="*/ 199 h 672"/>
                  <a:gd name="T30" fmla="*/ 126 w 135"/>
                  <a:gd name="T31" fmla="*/ 40 h 672"/>
                  <a:gd name="T32" fmla="*/ 123 w 135"/>
                  <a:gd name="T33" fmla="*/ 2 h 672"/>
                  <a:gd name="T34" fmla="*/ 117 w 135"/>
                  <a:gd name="T35" fmla="*/ 1 h 672"/>
                  <a:gd name="T36" fmla="*/ 98 w 135"/>
                  <a:gd name="T37" fmla="*/ 9 h 672"/>
                  <a:gd name="T38" fmla="*/ 62 w 135"/>
                  <a:gd name="T39" fmla="*/ 9 h 672"/>
                  <a:gd name="T40" fmla="*/ 47 w 135"/>
                  <a:gd name="T41" fmla="*/ 0 h 672"/>
                  <a:gd name="T42" fmla="*/ 53 w 135"/>
                  <a:gd name="T43" fmla="*/ 7 h 672"/>
                  <a:gd name="T44" fmla="*/ 74 w 135"/>
                  <a:gd name="T45" fmla="*/ 11 h 672"/>
                  <a:gd name="T46" fmla="*/ 110 w 135"/>
                  <a:gd name="T47" fmla="*/ 10 h 672"/>
                  <a:gd name="T48" fmla="*/ 119 w 135"/>
                  <a:gd name="T49" fmla="*/ 3 h 672"/>
                  <a:gd name="T50" fmla="*/ 125 w 135"/>
                  <a:gd name="T51" fmla="*/ 14 h 672"/>
                  <a:gd name="T52" fmla="*/ 102 w 135"/>
                  <a:gd name="T53" fmla="*/ 89 h 672"/>
                  <a:gd name="T54" fmla="*/ 117 w 135"/>
                  <a:gd name="T55" fmla="*/ 573 h 672"/>
                  <a:gd name="T56" fmla="*/ 121 w 135"/>
                  <a:gd name="T57" fmla="*/ 617 h 672"/>
                  <a:gd name="T58" fmla="*/ 132 w 135"/>
                  <a:gd name="T59" fmla="*/ 660 h 672"/>
                  <a:gd name="T60" fmla="*/ 128 w 135"/>
                  <a:gd name="T61" fmla="*/ 669 h 672"/>
                  <a:gd name="T62" fmla="*/ 112 w 135"/>
                  <a:gd name="T63" fmla="*/ 658 h 672"/>
                  <a:gd name="T64" fmla="*/ 84 w 135"/>
                  <a:gd name="T65" fmla="*/ 645 h 672"/>
                  <a:gd name="T66" fmla="*/ 55 w 135"/>
                  <a:gd name="T67" fmla="*/ 643 h 672"/>
                  <a:gd name="T68" fmla="*/ 53 w 135"/>
                  <a:gd name="T69" fmla="*/ 638 h 672"/>
                  <a:gd name="T70" fmla="*/ 61 w 135"/>
                  <a:gd name="T71" fmla="*/ 582 h 672"/>
                  <a:gd name="T72" fmla="*/ 32 w 135"/>
                  <a:gd name="T73" fmla="*/ 98 h 672"/>
                  <a:gd name="T74" fmla="*/ 15 w 135"/>
                  <a:gd name="T75" fmla="*/ 54 h 672"/>
                  <a:gd name="T76" fmla="*/ 3 w 135"/>
                  <a:gd name="T77" fmla="*/ 27 h 672"/>
                  <a:gd name="T78" fmla="*/ 3 w 135"/>
                  <a:gd name="T79" fmla="*/ 14 h 672"/>
                  <a:gd name="T80" fmla="*/ 21 w 135"/>
                  <a:gd name="T81" fmla="*/ 11 h 672"/>
                  <a:gd name="T82" fmla="*/ 44 w 135"/>
                  <a:gd name="T83" fmla="*/ 5 h 672"/>
                  <a:gd name="T84" fmla="*/ 47 w 135"/>
                  <a:gd name="T85" fmla="*/ 3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672">
                    <a:moveTo>
                      <a:pt x="47" y="2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3" y="1"/>
                      <a:pt x="43" y="2"/>
                    </a:cubicBezTo>
                    <a:cubicBezTo>
                      <a:pt x="41" y="3"/>
                      <a:pt x="41" y="5"/>
                      <a:pt x="40" y="6"/>
                    </a:cubicBezTo>
                    <a:cubicBezTo>
                      <a:pt x="39" y="7"/>
                      <a:pt x="38" y="8"/>
                      <a:pt x="36" y="8"/>
                    </a:cubicBezTo>
                    <a:cubicBezTo>
                      <a:pt x="32" y="8"/>
                      <a:pt x="26" y="8"/>
                      <a:pt x="21" y="8"/>
                    </a:cubicBezTo>
                    <a:cubicBezTo>
                      <a:pt x="16" y="8"/>
                      <a:pt x="11" y="8"/>
                      <a:pt x="9" y="9"/>
                    </a:cubicBezTo>
                    <a:cubicBezTo>
                      <a:pt x="7" y="9"/>
                      <a:pt x="5" y="9"/>
                      <a:pt x="3" y="10"/>
                    </a:cubicBezTo>
                    <a:cubicBezTo>
                      <a:pt x="2" y="10"/>
                      <a:pt x="1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2"/>
                      <a:pt x="0" y="24"/>
                      <a:pt x="0" y="27"/>
                    </a:cubicBezTo>
                    <a:cubicBezTo>
                      <a:pt x="1" y="30"/>
                      <a:pt x="2" y="33"/>
                      <a:pt x="4" y="37"/>
                    </a:cubicBezTo>
                    <a:cubicBezTo>
                      <a:pt x="6" y="41"/>
                      <a:pt x="6" y="45"/>
                      <a:pt x="7" y="48"/>
                    </a:cubicBezTo>
                    <a:cubicBezTo>
                      <a:pt x="8" y="51"/>
                      <a:pt x="10" y="54"/>
                      <a:pt x="13" y="56"/>
                    </a:cubicBezTo>
                    <a:cubicBezTo>
                      <a:pt x="15" y="57"/>
                      <a:pt x="17" y="60"/>
                      <a:pt x="18" y="63"/>
                    </a:cubicBezTo>
                    <a:cubicBezTo>
                      <a:pt x="24" y="72"/>
                      <a:pt x="29" y="87"/>
                      <a:pt x="29" y="98"/>
                    </a:cubicBezTo>
                    <a:cubicBezTo>
                      <a:pt x="30" y="106"/>
                      <a:pt x="37" y="211"/>
                      <a:pt x="44" y="322"/>
                    </a:cubicBezTo>
                    <a:cubicBezTo>
                      <a:pt x="51" y="433"/>
                      <a:pt x="58" y="549"/>
                      <a:pt x="58" y="577"/>
                    </a:cubicBezTo>
                    <a:cubicBezTo>
                      <a:pt x="58" y="579"/>
                      <a:pt x="58" y="581"/>
                      <a:pt x="58" y="582"/>
                    </a:cubicBezTo>
                    <a:cubicBezTo>
                      <a:pt x="57" y="593"/>
                      <a:pt x="55" y="605"/>
                      <a:pt x="54" y="614"/>
                    </a:cubicBezTo>
                    <a:cubicBezTo>
                      <a:pt x="54" y="619"/>
                      <a:pt x="53" y="624"/>
                      <a:pt x="53" y="627"/>
                    </a:cubicBezTo>
                    <a:cubicBezTo>
                      <a:pt x="52" y="630"/>
                      <a:pt x="52" y="633"/>
                      <a:pt x="51" y="633"/>
                    </a:cubicBezTo>
                    <a:cubicBezTo>
                      <a:pt x="51" y="634"/>
                      <a:pt x="51" y="635"/>
                      <a:pt x="50" y="636"/>
                    </a:cubicBezTo>
                    <a:cubicBezTo>
                      <a:pt x="50" y="638"/>
                      <a:pt x="49" y="639"/>
                      <a:pt x="49" y="640"/>
                    </a:cubicBezTo>
                    <a:cubicBezTo>
                      <a:pt x="49" y="641"/>
                      <a:pt x="50" y="642"/>
                      <a:pt x="50" y="643"/>
                    </a:cubicBezTo>
                    <a:cubicBezTo>
                      <a:pt x="51" y="644"/>
                      <a:pt x="52" y="645"/>
                      <a:pt x="53" y="646"/>
                    </a:cubicBezTo>
                    <a:cubicBezTo>
                      <a:pt x="58" y="648"/>
                      <a:pt x="63" y="652"/>
                      <a:pt x="70" y="652"/>
                    </a:cubicBezTo>
                    <a:cubicBezTo>
                      <a:pt x="72" y="652"/>
                      <a:pt x="74" y="652"/>
                      <a:pt x="76" y="652"/>
                    </a:cubicBezTo>
                    <a:cubicBezTo>
                      <a:pt x="80" y="651"/>
                      <a:pt x="83" y="649"/>
                      <a:pt x="86" y="648"/>
                    </a:cubicBezTo>
                    <a:cubicBezTo>
                      <a:pt x="88" y="647"/>
                      <a:pt x="91" y="646"/>
                      <a:pt x="93" y="646"/>
                    </a:cubicBezTo>
                    <a:cubicBezTo>
                      <a:pt x="96" y="646"/>
                      <a:pt x="98" y="647"/>
                      <a:pt x="100" y="649"/>
                    </a:cubicBezTo>
                    <a:cubicBezTo>
                      <a:pt x="104" y="653"/>
                      <a:pt x="109" y="659"/>
                      <a:pt x="113" y="663"/>
                    </a:cubicBezTo>
                    <a:cubicBezTo>
                      <a:pt x="116" y="666"/>
                      <a:pt x="118" y="668"/>
                      <a:pt x="120" y="669"/>
                    </a:cubicBezTo>
                    <a:cubicBezTo>
                      <a:pt x="123" y="671"/>
                      <a:pt x="125" y="672"/>
                      <a:pt x="127" y="672"/>
                    </a:cubicBezTo>
                    <a:cubicBezTo>
                      <a:pt x="128" y="672"/>
                      <a:pt x="129" y="672"/>
                      <a:pt x="130" y="671"/>
                    </a:cubicBezTo>
                    <a:cubicBezTo>
                      <a:pt x="131" y="670"/>
                      <a:pt x="132" y="669"/>
                      <a:pt x="133" y="668"/>
                    </a:cubicBezTo>
                    <a:cubicBezTo>
                      <a:pt x="133" y="666"/>
                      <a:pt x="134" y="665"/>
                      <a:pt x="134" y="664"/>
                    </a:cubicBezTo>
                    <a:cubicBezTo>
                      <a:pt x="135" y="663"/>
                      <a:pt x="135" y="661"/>
                      <a:pt x="135" y="660"/>
                    </a:cubicBezTo>
                    <a:cubicBezTo>
                      <a:pt x="135" y="656"/>
                      <a:pt x="133" y="651"/>
                      <a:pt x="130" y="646"/>
                    </a:cubicBezTo>
                    <a:cubicBezTo>
                      <a:pt x="128" y="643"/>
                      <a:pt x="127" y="637"/>
                      <a:pt x="126" y="632"/>
                    </a:cubicBezTo>
                    <a:cubicBezTo>
                      <a:pt x="125" y="626"/>
                      <a:pt x="124" y="621"/>
                      <a:pt x="124" y="617"/>
                    </a:cubicBezTo>
                    <a:cubicBezTo>
                      <a:pt x="124" y="617"/>
                      <a:pt x="124" y="616"/>
                      <a:pt x="124" y="613"/>
                    </a:cubicBezTo>
                    <a:cubicBezTo>
                      <a:pt x="121" y="581"/>
                      <a:pt x="97" y="352"/>
                      <a:pt x="97" y="199"/>
                    </a:cubicBezTo>
                    <a:cubicBezTo>
                      <a:pt x="97" y="153"/>
                      <a:pt x="99" y="114"/>
                      <a:pt x="104" y="89"/>
                    </a:cubicBezTo>
                    <a:cubicBezTo>
                      <a:pt x="107" y="77"/>
                      <a:pt x="112" y="69"/>
                      <a:pt x="117" y="62"/>
                    </a:cubicBezTo>
                    <a:cubicBezTo>
                      <a:pt x="121" y="55"/>
                      <a:pt x="126" y="49"/>
                      <a:pt x="126" y="40"/>
                    </a:cubicBezTo>
                    <a:cubicBezTo>
                      <a:pt x="127" y="30"/>
                      <a:pt x="128" y="21"/>
                      <a:pt x="128" y="14"/>
                    </a:cubicBezTo>
                    <a:cubicBezTo>
                      <a:pt x="128" y="11"/>
                      <a:pt x="128" y="8"/>
                      <a:pt x="126" y="6"/>
                    </a:cubicBezTo>
                    <a:cubicBezTo>
                      <a:pt x="125" y="4"/>
                      <a:pt x="124" y="3"/>
                      <a:pt x="123" y="2"/>
                    </a:cubicBezTo>
                    <a:cubicBezTo>
                      <a:pt x="122" y="2"/>
                      <a:pt x="122" y="1"/>
                      <a:pt x="121" y="1"/>
                    </a:cubicBezTo>
                    <a:cubicBezTo>
                      <a:pt x="121" y="1"/>
                      <a:pt x="120" y="0"/>
                      <a:pt x="119" y="0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2"/>
                      <a:pt x="116" y="2"/>
                      <a:pt x="115" y="3"/>
                    </a:cubicBezTo>
                    <a:cubicBezTo>
                      <a:pt x="112" y="5"/>
                      <a:pt x="111" y="7"/>
                      <a:pt x="109" y="8"/>
                    </a:cubicBezTo>
                    <a:cubicBezTo>
                      <a:pt x="107" y="8"/>
                      <a:pt x="104" y="9"/>
                      <a:pt x="98" y="9"/>
                    </a:cubicBezTo>
                    <a:cubicBezTo>
                      <a:pt x="97" y="9"/>
                      <a:pt x="96" y="9"/>
                      <a:pt x="95" y="9"/>
                    </a:cubicBezTo>
                    <a:cubicBezTo>
                      <a:pt x="85" y="9"/>
                      <a:pt x="78" y="8"/>
                      <a:pt x="74" y="8"/>
                    </a:cubicBezTo>
                    <a:cubicBezTo>
                      <a:pt x="69" y="8"/>
                      <a:pt x="65" y="9"/>
                      <a:pt x="62" y="9"/>
                    </a:cubicBezTo>
                    <a:cubicBezTo>
                      <a:pt x="61" y="9"/>
                      <a:pt x="60" y="9"/>
                      <a:pt x="60" y="9"/>
                    </a:cubicBezTo>
                    <a:cubicBezTo>
                      <a:pt x="58" y="8"/>
                      <a:pt x="57" y="6"/>
                      <a:pt x="55" y="4"/>
                    </a:cubicBezTo>
                    <a:cubicBezTo>
                      <a:pt x="53" y="3"/>
                      <a:pt x="50" y="1"/>
                      <a:pt x="47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9" y="4"/>
                      <a:pt x="51" y="5"/>
                      <a:pt x="53" y="7"/>
                    </a:cubicBezTo>
                    <a:cubicBezTo>
                      <a:pt x="55" y="8"/>
                      <a:pt x="56" y="10"/>
                      <a:pt x="58" y="11"/>
                    </a:cubicBezTo>
                    <a:cubicBezTo>
                      <a:pt x="59" y="12"/>
                      <a:pt x="60" y="12"/>
                      <a:pt x="62" y="12"/>
                    </a:cubicBezTo>
                    <a:cubicBezTo>
                      <a:pt x="66" y="12"/>
                      <a:pt x="70" y="11"/>
                      <a:pt x="74" y="11"/>
                    </a:cubicBezTo>
                    <a:cubicBezTo>
                      <a:pt x="78" y="11"/>
                      <a:pt x="85" y="12"/>
                      <a:pt x="95" y="12"/>
                    </a:cubicBezTo>
                    <a:cubicBezTo>
                      <a:pt x="96" y="12"/>
                      <a:pt x="97" y="12"/>
                      <a:pt x="99" y="12"/>
                    </a:cubicBezTo>
                    <a:cubicBezTo>
                      <a:pt x="104" y="12"/>
                      <a:pt x="108" y="11"/>
                      <a:pt x="110" y="10"/>
                    </a:cubicBezTo>
                    <a:cubicBezTo>
                      <a:pt x="113" y="9"/>
                      <a:pt x="115" y="8"/>
                      <a:pt x="117" y="5"/>
                    </a:cubicBezTo>
                    <a:cubicBezTo>
                      <a:pt x="118" y="5"/>
                      <a:pt x="118" y="4"/>
                      <a:pt x="119" y="4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2" y="6"/>
                      <a:pt x="124" y="8"/>
                    </a:cubicBezTo>
                    <a:cubicBezTo>
                      <a:pt x="125" y="9"/>
                      <a:pt x="126" y="11"/>
                      <a:pt x="125" y="14"/>
                    </a:cubicBezTo>
                    <a:cubicBezTo>
                      <a:pt x="126" y="20"/>
                      <a:pt x="124" y="29"/>
                      <a:pt x="123" y="40"/>
                    </a:cubicBezTo>
                    <a:cubicBezTo>
                      <a:pt x="123" y="48"/>
                      <a:pt x="119" y="53"/>
                      <a:pt x="114" y="60"/>
                    </a:cubicBezTo>
                    <a:cubicBezTo>
                      <a:pt x="110" y="67"/>
                      <a:pt x="104" y="76"/>
                      <a:pt x="102" y="89"/>
                    </a:cubicBezTo>
                    <a:cubicBezTo>
                      <a:pt x="96" y="114"/>
                      <a:pt x="94" y="153"/>
                      <a:pt x="94" y="199"/>
                    </a:cubicBezTo>
                    <a:cubicBezTo>
                      <a:pt x="94" y="281"/>
                      <a:pt x="101" y="384"/>
                      <a:pt x="108" y="468"/>
                    </a:cubicBezTo>
                    <a:cubicBezTo>
                      <a:pt x="111" y="509"/>
                      <a:pt x="115" y="546"/>
                      <a:pt x="117" y="573"/>
                    </a:cubicBezTo>
                    <a:cubicBezTo>
                      <a:pt x="118" y="586"/>
                      <a:pt x="120" y="597"/>
                      <a:pt x="120" y="605"/>
                    </a:cubicBezTo>
                    <a:cubicBezTo>
                      <a:pt x="121" y="609"/>
                      <a:pt x="121" y="612"/>
                      <a:pt x="121" y="614"/>
                    </a:cubicBezTo>
                    <a:cubicBezTo>
                      <a:pt x="121" y="616"/>
                      <a:pt x="121" y="617"/>
                      <a:pt x="121" y="617"/>
                    </a:cubicBezTo>
                    <a:cubicBezTo>
                      <a:pt x="121" y="621"/>
                      <a:pt x="122" y="626"/>
                      <a:pt x="123" y="632"/>
                    </a:cubicBezTo>
                    <a:cubicBezTo>
                      <a:pt x="124" y="638"/>
                      <a:pt x="125" y="644"/>
                      <a:pt x="128" y="648"/>
                    </a:cubicBezTo>
                    <a:cubicBezTo>
                      <a:pt x="131" y="653"/>
                      <a:pt x="132" y="657"/>
                      <a:pt x="132" y="660"/>
                    </a:cubicBezTo>
                    <a:cubicBezTo>
                      <a:pt x="132" y="661"/>
                      <a:pt x="132" y="662"/>
                      <a:pt x="132" y="662"/>
                    </a:cubicBezTo>
                    <a:cubicBezTo>
                      <a:pt x="131" y="664"/>
                      <a:pt x="130" y="666"/>
                      <a:pt x="129" y="667"/>
                    </a:cubicBezTo>
                    <a:cubicBezTo>
                      <a:pt x="129" y="668"/>
                      <a:pt x="129" y="668"/>
                      <a:pt x="128" y="669"/>
                    </a:cubicBezTo>
                    <a:cubicBezTo>
                      <a:pt x="128" y="669"/>
                      <a:pt x="128" y="669"/>
                      <a:pt x="127" y="669"/>
                    </a:cubicBezTo>
                    <a:cubicBezTo>
                      <a:pt x="126" y="669"/>
                      <a:pt x="124" y="668"/>
                      <a:pt x="122" y="667"/>
                    </a:cubicBezTo>
                    <a:cubicBezTo>
                      <a:pt x="119" y="665"/>
                      <a:pt x="116" y="661"/>
                      <a:pt x="112" y="658"/>
                    </a:cubicBezTo>
                    <a:cubicBezTo>
                      <a:pt x="109" y="654"/>
                      <a:pt x="105" y="650"/>
                      <a:pt x="102" y="647"/>
                    </a:cubicBezTo>
                    <a:cubicBezTo>
                      <a:pt x="99" y="644"/>
                      <a:pt x="96" y="643"/>
                      <a:pt x="93" y="643"/>
                    </a:cubicBezTo>
                    <a:cubicBezTo>
                      <a:pt x="90" y="643"/>
                      <a:pt x="87" y="644"/>
                      <a:pt x="84" y="645"/>
                    </a:cubicBezTo>
                    <a:cubicBezTo>
                      <a:pt x="81" y="646"/>
                      <a:pt x="78" y="648"/>
                      <a:pt x="75" y="649"/>
                    </a:cubicBezTo>
                    <a:cubicBezTo>
                      <a:pt x="73" y="649"/>
                      <a:pt x="72" y="649"/>
                      <a:pt x="70" y="649"/>
                    </a:cubicBezTo>
                    <a:cubicBezTo>
                      <a:pt x="64" y="649"/>
                      <a:pt x="60" y="646"/>
                      <a:pt x="55" y="643"/>
                    </a:cubicBezTo>
                    <a:cubicBezTo>
                      <a:pt x="54" y="642"/>
                      <a:pt x="53" y="642"/>
                      <a:pt x="53" y="641"/>
                    </a:cubicBezTo>
                    <a:cubicBezTo>
                      <a:pt x="52" y="641"/>
                      <a:pt x="52" y="641"/>
                      <a:pt x="52" y="640"/>
                    </a:cubicBezTo>
                    <a:cubicBezTo>
                      <a:pt x="52" y="640"/>
                      <a:pt x="52" y="639"/>
                      <a:pt x="53" y="638"/>
                    </a:cubicBezTo>
                    <a:cubicBezTo>
                      <a:pt x="53" y="637"/>
                      <a:pt x="54" y="636"/>
                      <a:pt x="54" y="634"/>
                    </a:cubicBezTo>
                    <a:cubicBezTo>
                      <a:pt x="55" y="633"/>
                      <a:pt x="55" y="631"/>
                      <a:pt x="56" y="627"/>
                    </a:cubicBezTo>
                    <a:cubicBezTo>
                      <a:pt x="57" y="617"/>
                      <a:pt x="59" y="598"/>
                      <a:pt x="61" y="582"/>
                    </a:cubicBezTo>
                    <a:cubicBezTo>
                      <a:pt x="61" y="581"/>
                      <a:pt x="61" y="579"/>
                      <a:pt x="61" y="577"/>
                    </a:cubicBezTo>
                    <a:cubicBezTo>
                      <a:pt x="61" y="549"/>
                      <a:pt x="54" y="433"/>
                      <a:pt x="47" y="322"/>
                    </a:cubicBezTo>
                    <a:cubicBezTo>
                      <a:pt x="40" y="211"/>
                      <a:pt x="33" y="105"/>
                      <a:pt x="32" y="98"/>
                    </a:cubicBezTo>
                    <a:cubicBezTo>
                      <a:pt x="32" y="90"/>
                      <a:pt x="29" y="81"/>
                      <a:pt x="26" y="72"/>
                    </a:cubicBezTo>
                    <a:cubicBezTo>
                      <a:pt x="25" y="68"/>
                      <a:pt x="23" y="64"/>
                      <a:pt x="21" y="61"/>
                    </a:cubicBezTo>
                    <a:cubicBezTo>
                      <a:pt x="19" y="58"/>
                      <a:pt x="17" y="55"/>
                      <a:pt x="15" y="54"/>
                    </a:cubicBezTo>
                    <a:cubicBezTo>
                      <a:pt x="12" y="52"/>
                      <a:pt x="11" y="50"/>
                      <a:pt x="10" y="47"/>
                    </a:cubicBezTo>
                    <a:cubicBezTo>
                      <a:pt x="9" y="44"/>
                      <a:pt x="9" y="41"/>
                      <a:pt x="6" y="36"/>
                    </a:cubicBezTo>
                    <a:cubicBezTo>
                      <a:pt x="4" y="31"/>
                      <a:pt x="4" y="29"/>
                      <a:pt x="3" y="27"/>
                    </a:cubicBezTo>
                    <a:cubicBezTo>
                      <a:pt x="3" y="24"/>
                      <a:pt x="3" y="22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5"/>
                      <a:pt x="3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6" y="12"/>
                      <a:pt x="8" y="12"/>
                      <a:pt x="9" y="12"/>
                    </a:cubicBezTo>
                    <a:cubicBezTo>
                      <a:pt x="11" y="11"/>
                      <a:pt x="16" y="11"/>
                      <a:pt x="21" y="11"/>
                    </a:cubicBezTo>
                    <a:cubicBezTo>
                      <a:pt x="26" y="11"/>
                      <a:pt x="32" y="11"/>
                      <a:pt x="36" y="11"/>
                    </a:cubicBezTo>
                    <a:cubicBezTo>
                      <a:pt x="38" y="11"/>
                      <a:pt x="39" y="10"/>
                      <a:pt x="41" y="10"/>
                    </a:cubicBezTo>
                    <a:cubicBezTo>
                      <a:pt x="42" y="8"/>
                      <a:pt x="43" y="6"/>
                      <a:pt x="44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6" name="Freeform 100"/>
              <p:cNvSpPr>
                <a:spLocks/>
              </p:cNvSpPr>
              <p:nvPr/>
            </p:nvSpPr>
            <p:spPr bwMode="auto">
              <a:xfrm>
                <a:off x="1626038" y="4093676"/>
                <a:ext cx="31750" cy="77788"/>
              </a:xfrm>
              <a:custGeom>
                <a:avLst/>
                <a:gdLst>
                  <a:gd name="T0" fmla="*/ 1 w 20"/>
                  <a:gd name="T1" fmla="*/ 1 h 48"/>
                  <a:gd name="T2" fmla="*/ 8 w 20"/>
                  <a:gd name="T3" fmla="*/ 25 h 48"/>
                  <a:gd name="T4" fmla="*/ 15 w 20"/>
                  <a:gd name="T5" fmla="*/ 35 h 48"/>
                  <a:gd name="T6" fmla="*/ 18 w 20"/>
                  <a:gd name="T7" fmla="*/ 47 h 48"/>
                  <a:gd name="T8" fmla="*/ 19 w 20"/>
                  <a:gd name="T9" fmla="*/ 48 h 48"/>
                  <a:gd name="T10" fmla="*/ 20 w 20"/>
                  <a:gd name="T11" fmla="*/ 46 h 48"/>
                  <a:gd name="T12" fmla="*/ 16 w 20"/>
                  <a:gd name="T13" fmla="*/ 34 h 48"/>
                  <a:gd name="T14" fmla="*/ 10 w 20"/>
                  <a:gd name="T15" fmla="*/ 24 h 48"/>
                  <a:gd name="T16" fmla="*/ 3 w 20"/>
                  <a:gd name="T17" fmla="*/ 1 h 48"/>
                  <a:gd name="T18" fmla="*/ 1 w 20"/>
                  <a:gd name="T19" fmla="*/ 0 h 48"/>
                  <a:gd name="T20" fmla="*/ 1 w 20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1" y="1"/>
                    </a:moveTo>
                    <a:cubicBezTo>
                      <a:pt x="3" y="9"/>
                      <a:pt x="5" y="17"/>
                      <a:pt x="8" y="25"/>
                    </a:cubicBezTo>
                    <a:cubicBezTo>
                      <a:pt x="10" y="29"/>
                      <a:pt x="13" y="32"/>
                      <a:pt x="15" y="35"/>
                    </a:cubicBezTo>
                    <a:cubicBezTo>
                      <a:pt x="17" y="39"/>
                      <a:pt x="17" y="42"/>
                      <a:pt x="18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7"/>
                      <a:pt x="20" y="47"/>
                      <a:pt x="20" y="46"/>
                    </a:cubicBezTo>
                    <a:cubicBezTo>
                      <a:pt x="19" y="42"/>
                      <a:pt x="19" y="38"/>
                      <a:pt x="16" y="34"/>
                    </a:cubicBezTo>
                    <a:cubicBezTo>
                      <a:pt x="14" y="30"/>
                      <a:pt x="12" y="27"/>
                      <a:pt x="10" y="24"/>
                    </a:cubicBezTo>
                    <a:cubicBezTo>
                      <a:pt x="6" y="17"/>
                      <a:pt x="5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7" name="Freeform 101"/>
              <p:cNvSpPr>
                <a:spLocks/>
              </p:cNvSpPr>
              <p:nvPr/>
            </p:nvSpPr>
            <p:spPr bwMode="auto">
              <a:xfrm>
                <a:off x="1672076" y="4061926"/>
                <a:ext cx="12700" cy="90488"/>
              </a:xfrm>
              <a:custGeom>
                <a:avLst/>
                <a:gdLst>
                  <a:gd name="T0" fmla="*/ 1 w 8"/>
                  <a:gd name="T1" fmla="*/ 1 h 56"/>
                  <a:gd name="T2" fmla="*/ 1 w 8"/>
                  <a:gd name="T3" fmla="*/ 1 h 56"/>
                  <a:gd name="T4" fmla="*/ 0 w 8"/>
                  <a:gd name="T5" fmla="*/ 8 h 56"/>
                  <a:gd name="T6" fmla="*/ 0 w 8"/>
                  <a:gd name="T7" fmla="*/ 11 h 56"/>
                  <a:gd name="T8" fmla="*/ 3 w 8"/>
                  <a:gd name="T9" fmla="*/ 15 h 56"/>
                  <a:gd name="T10" fmla="*/ 5 w 8"/>
                  <a:gd name="T11" fmla="*/ 18 h 56"/>
                  <a:gd name="T12" fmla="*/ 6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8 w 8"/>
                  <a:gd name="T25" fmla="*/ 26 h 56"/>
                  <a:gd name="T26" fmla="*/ 7 w 8"/>
                  <a:gd name="T27" fmla="*/ 18 h 56"/>
                  <a:gd name="T28" fmla="*/ 4 w 8"/>
                  <a:gd name="T29" fmla="*/ 14 h 56"/>
                  <a:gd name="T30" fmla="*/ 2 w 8"/>
                  <a:gd name="T31" fmla="*/ 10 h 56"/>
                  <a:gd name="T32" fmla="*/ 2 w 8"/>
                  <a:gd name="T33" fmla="*/ 8 h 56"/>
                  <a:gd name="T34" fmla="*/ 3 w 8"/>
                  <a:gd name="T35" fmla="*/ 1 h 56"/>
                  <a:gd name="T36" fmla="*/ 3 w 8"/>
                  <a:gd name="T37" fmla="*/ 1 h 56"/>
                  <a:gd name="T38" fmla="*/ 2 w 8"/>
                  <a:gd name="T39" fmla="*/ 0 h 56"/>
                  <a:gd name="T40" fmla="*/ 1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21"/>
                      <a:pt x="6" y="23"/>
                      <a:pt x="6" y="26"/>
                    </a:cubicBezTo>
                    <a:cubicBezTo>
                      <a:pt x="6" y="35"/>
                      <a:pt x="3" y="44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5"/>
                      <a:pt x="8" y="35"/>
                      <a:pt x="8" y="26"/>
                    </a:cubicBezTo>
                    <a:cubicBezTo>
                      <a:pt x="8" y="23"/>
                      <a:pt x="7" y="21"/>
                      <a:pt x="7" y="18"/>
                    </a:cubicBezTo>
                    <a:cubicBezTo>
                      <a:pt x="6" y="16"/>
                      <a:pt x="5" y="15"/>
                      <a:pt x="4" y="14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6"/>
                      <a:pt x="3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8" name="Freeform 102"/>
              <p:cNvSpPr>
                <a:spLocks/>
              </p:cNvSpPr>
              <p:nvPr/>
            </p:nvSpPr>
            <p:spPr bwMode="auto">
              <a:xfrm>
                <a:off x="1687951" y="4082563"/>
                <a:ext cx="60325" cy="9525"/>
              </a:xfrm>
              <a:custGeom>
                <a:avLst/>
                <a:gdLst>
                  <a:gd name="T0" fmla="*/ 0 w 38"/>
                  <a:gd name="T1" fmla="*/ 1 h 6"/>
                  <a:gd name="T2" fmla="*/ 0 w 38"/>
                  <a:gd name="T3" fmla="*/ 2 h 6"/>
                  <a:gd name="T4" fmla="*/ 2 w 38"/>
                  <a:gd name="T5" fmla="*/ 5 h 6"/>
                  <a:gd name="T6" fmla="*/ 5 w 38"/>
                  <a:gd name="T7" fmla="*/ 6 h 6"/>
                  <a:gd name="T8" fmla="*/ 11 w 38"/>
                  <a:gd name="T9" fmla="*/ 5 h 6"/>
                  <a:gd name="T10" fmla="*/ 15 w 38"/>
                  <a:gd name="T11" fmla="*/ 4 h 6"/>
                  <a:gd name="T12" fmla="*/ 24 w 38"/>
                  <a:gd name="T13" fmla="*/ 2 h 6"/>
                  <a:gd name="T14" fmla="*/ 25 w 38"/>
                  <a:gd name="T15" fmla="*/ 2 h 6"/>
                  <a:gd name="T16" fmla="*/ 29 w 38"/>
                  <a:gd name="T17" fmla="*/ 3 h 6"/>
                  <a:gd name="T18" fmla="*/ 34 w 38"/>
                  <a:gd name="T19" fmla="*/ 4 h 6"/>
                  <a:gd name="T20" fmla="*/ 37 w 38"/>
                  <a:gd name="T21" fmla="*/ 4 h 6"/>
                  <a:gd name="T22" fmla="*/ 38 w 38"/>
                  <a:gd name="T23" fmla="*/ 2 h 6"/>
                  <a:gd name="T24" fmla="*/ 37 w 38"/>
                  <a:gd name="T25" fmla="*/ 2 h 6"/>
                  <a:gd name="T26" fmla="*/ 34 w 38"/>
                  <a:gd name="T27" fmla="*/ 2 h 6"/>
                  <a:gd name="T28" fmla="*/ 30 w 38"/>
                  <a:gd name="T29" fmla="*/ 1 h 6"/>
                  <a:gd name="T30" fmla="*/ 25 w 38"/>
                  <a:gd name="T31" fmla="*/ 0 h 6"/>
                  <a:gd name="T32" fmla="*/ 24 w 38"/>
                  <a:gd name="T33" fmla="*/ 0 h 6"/>
                  <a:gd name="T34" fmla="*/ 15 w 38"/>
                  <a:gd name="T35" fmla="*/ 2 h 6"/>
                  <a:gd name="T36" fmla="*/ 10 w 38"/>
                  <a:gd name="T37" fmla="*/ 3 h 6"/>
                  <a:gd name="T38" fmla="*/ 5 w 38"/>
                  <a:gd name="T39" fmla="*/ 4 h 6"/>
                  <a:gd name="T40" fmla="*/ 3 w 38"/>
                  <a:gd name="T41" fmla="*/ 3 h 6"/>
                  <a:gd name="T42" fmla="*/ 2 w 38"/>
                  <a:gd name="T43" fmla="*/ 2 h 6"/>
                  <a:gd name="T44" fmla="*/ 2 w 38"/>
                  <a:gd name="T45" fmla="*/ 1 h 6"/>
                  <a:gd name="T46" fmla="*/ 1 w 38"/>
                  <a:gd name="T47" fmla="*/ 0 h 6"/>
                  <a:gd name="T48" fmla="*/ 0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3" y="4"/>
                      <a:pt x="15" y="4"/>
                      <a:pt x="15" y="4"/>
                    </a:cubicBezTo>
                    <a:cubicBezTo>
                      <a:pt x="18" y="3"/>
                      <a:pt x="22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2"/>
                      <a:pt x="28" y="3"/>
                      <a:pt x="29" y="3"/>
                    </a:cubicBezTo>
                    <a:cubicBezTo>
                      <a:pt x="31" y="3"/>
                      <a:pt x="32" y="4"/>
                      <a:pt x="34" y="4"/>
                    </a:cubicBezTo>
                    <a:cubicBezTo>
                      <a:pt x="35" y="4"/>
                      <a:pt x="36" y="4"/>
                      <a:pt x="37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7" y="1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29" y="1"/>
                      <a:pt x="27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8" y="1"/>
                      <a:pt x="15" y="2"/>
                    </a:cubicBezTo>
                    <a:cubicBezTo>
                      <a:pt x="14" y="2"/>
                      <a:pt x="12" y="2"/>
                      <a:pt x="10" y="3"/>
                    </a:cubicBezTo>
                    <a:cubicBezTo>
                      <a:pt x="9" y="3"/>
                      <a:pt x="6" y="4"/>
                      <a:pt x="5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9" name="Freeform 103"/>
              <p:cNvSpPr>
                <a:spLocks/>
              </p:cNvSpPr>
              <p:nvPr/>
            </p:nvSpPr>
            <p:spPr bwMode="auto">
              <a:xfrm>
                <a:off x="1568888" y="4138126"/>
                <a:ext cx="23813" cy="7938"/>
              </a:xfrm>
              <a:custGeom>
                <a:avLst/>
                <a:gdLst>
                  <a:gd name="T0" fmla="*/ 1 w 15"/>
                  <a:gd name="T1" fmla="*/ 2 h 5"/>
                  <a:gd name="T2" fmla="*/ 12 w 15"/>
                  <a:gd name="T3" fmla="*/ 5 h 5"/>
                  <a:gd name="T4" fmla="*/ 14 w 15"/>
                  <a:gd name="T5" fmla="*/ 5 h 5"/>
                  <a:gd name="T6" fmla="*/ 15 w 15"/>
                  <a:gd name="T7" fmla="*/ 4 h 5"/>
                  <a:gd name="T8" fmla="*/ 14 w 15"/>
                  <a:gd name="T9" fmla="*/ 3 h 5"/>
                  <a:gd name="T10" fmla="*/ 12 w 15"/>
                  <a:gd name="T11" fmla="*/ 3 h 5"/>
                  <a:gd name="T12" fmla="*/ 5 w 15"/>
                  <a:gd name="T13" fmla="*/ 2 h 5"/>
                  <a:gd name="T14" fmla="*/ 2 w 15"/>
                  <a:gd name="T15" fmla="*/ 1 h 5"/>
                  <a:gd name="T16" fmla="*/ 1 w 15"/>
                  <a:gd name="T17" fmla="*/ 0 h 5"/>
                  <a:gd name="T18" fmla="*/ 0 w 15"/>
                  <a:gd name="T19" fmla="*/ 1 h 5"/>
                  <a:gd name="T20" fmla="*/ 1 w 1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" y="2"/>
                    </a:moveTo>
                    <a:cubicBezTo>
                      <a:pt x="1" y="2"/>
                      <a:pt x="7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0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1" name="Freeform 145"/>
              <p:cNvSpPr>
                <a:spLocks/>
              </p:cNvSpPr>
              <p:nvPr/>
            </p:nvSpPr>
            <p:spPr bwMode="auto">
              <a:xfrm>
                <a:off x="1591113" y="3903176"/>
                <a:ext cx="96838" cy="146050"/>
              </a:xfrm>
              <a:custGeom>
                <a:avLst/>
                <a:gdLst>
                  <a:gd name="T0" fmla="*/ 30 w 60"/>
                  <a:gd name="T1" fmla="*/ 2 h 91"/>
                  <a:gd name="T2" fmla="*/ 1 w 60"/>
                  <a:gd name="T3" fmla="*/ 23 h 91"/>
                  <a:gd name="T4" fmla="*/ 7 w 60"/>
                  <a:gd name="T5" fmla="*/ 57 h 91"/>
                  <a:gd name="T6" fmla="*/ 39 w 60"/>
                  <a:gd name="T7" fmla="*/ 89 h 91"/>
                  <a:gd name="T8" fmla="*/ 58 w 60"/>
                  <a:gd name="T9" fmla="*/ 53 h 91"/>
                  <a:gd name="T10" fmla="*/ 54 w 60"/>
                  <a:gd name="T11" fmla="*/ 11 h 91"/>
                  <a:gd name="T12" fmla="*/ 30 w 60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0" y="2"/>
                    </a:moveTo>
                    <a:cubicBezTo>
                      <a:pt x="18" y="5"/>
                      <a:pt x="2" y="14"/>
                      <a:pt x="1" y="23"/>
                    </a:cubicBezTo>
                    <a:cubicBezTo>
                      <a:pt x="0" y="33"/>
                      <a:pt x="1" y="45"/>
                      <a:pt x="7" y="57"/>
                    </a:cubicBezTo>
                    <a:cubicBezTo>
                      <a:pt x="13" y="69"/>
                      <a:pt x="23" y="91"/>
                      <a:pt x="39" y="89"/>
                    </a:cubicBezTo>
                    <a:cubicBezTo>
                      <a:pt x="54" y="88"/>
                      <a:pt x="57" y="79"/>
                      <a:pt x="58" y="53"/>
                    </a:cubicBezTo>
                    <a:cubicBezTo>
                      <a:pt x="59" y="27"/>
                      <a:pt x="60" y="19"/>
                      <a:pt x="54" y="11"/>
                    </a:cubicBezTo>
                    <a:cubicBezTo>
                      <a:pt x="51" y="7"/>
                      <a:pt x="41" y="0"/>
                      <a:pt x="3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2" name="Freeform 146"/>
              <p:cNvSpPr>
                <a:spLocks/>
              </p:cNvSpPr>
              <p:nvPr/>
            </p:nvSpPr>
            <p:spPr bwMode="auto">
              <a:xfrm>
                <a:off x="1641913" y="3904763"/>
                <a:ext cx="46038" cy="142875"/>
              </a:xfrm>
              <a:custGeom>
                <a:avLst/>
                <a:gdLst>
                  <a:gd name="T0" fmla="*/ 23 w 29"/>
                  <a:gd name="T1" fmla="*/ 10 h 89"/>
                  <a:gd name="T2" fmla="*/ 0 w 29"/>
                  <a:gd name="T3" fmla="*/ 1 h 89"/>
                  <a:gd name="T4" fmla="*/ 17 w 29"/>
                  <a:gd name="T5" fmla="*/ 10 h 89"/>
                  <a:gd name="T6" fmla="*/ 21 w 29"/>
                  <a:gd name="T7" fmla="*/ 52 h 89"/>
                  <a:gd name="T8" fmla="*/ 3 w 29"/>
                  <a:gd name="T9" fmla="*/ 88 h 89"/>
                  <a:gd name="T10" fmla="*/ 8 w 29"/>
                  <a:gd name="T11" fmla="*/ 88 h 89"/>
                  <a:gd name="T12" fmla="*/ 27 w 29"/>
                  <a:gd name="T13" fmla="*/ 52 h 89"/>
                  <a:gd name="T14" fmla="*/ 23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23" y="10"/>
                    </a:moveTo>
                    <a:cubicBezTo>
                      <a:pt x="20" y="6"/>
                      <a:pt x="11" y="0"/>
                      <a:pt x="0" y="1"/>
                    </a:cubicBezTo>
                    <a:cubicBezTo>
                      <a:pt x="8" y="2"/>
                      <a:pt x="14" y="7"/>
                      <a:pt x="17" y="10"/>
                    </a:cubicBezTo>
                    <a:cubicBezTo>
                      <a:pt x="23" y="18"/>
                      <a:pt x="21" y="26"/>
                      <a:pt x="21" y="52"/>
                    </a:cubicBezTo>
                    <a:cubicBezTo>
                      <a:pt x="20" y="76"/>
                      <a:pt x="17" y="86"/>
                      <a:pt x="3" y="88"/>
                    </a:cubicBezTo>
                    <a:cubicBezTo>
                      <a:pt x="4" y="88"/>
                      <a:pt x="6" y="89"/>
                      <a:pt x="8" y="88"/>
                    </a:cubicBezTo>
                    <a:cubicBezTo>
                      <a:pt x="23" y="87"/>
                      <a:pt x="26" y="78"/>
                      <a:pt x="27" y="52"/>
                    </a:cubicBezTo>
                    <a:cubicBezTo>
                      <a:pt x="28" y="26"/>
                      <a:pt x="29" y="18"/>
                      <a:pt x="23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3" name="Freeform 147"/>
              <p:cNvSpPr>
                <a:spLocks/>
              </p:cNvSpPr>
              <p:nvPr/>
            </p:nvSpPr>
            <p:spPr bwMode="auto">
              <a:xfrm>
                <a:off x="1589526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0 w 61"/>
                  <a:gd name="T3" fmla="*/ 1 h 91"/>
                  <a:gd name="T4" fmla="*/ 11 w 61"/>
                  <a:gd name="T5" fmla="*/ 9 h 91"/>
                  <a:gd name="T6" fmla="*/ 0 w 61"/>
                  <a:gd name="T7" fmla="*/ 23 h 91"/>
                  <a:gd name="T8" fmla="*/ 0 w 61"/>
                  <a:gd name="T9" fmla="*/ 29 h 91"/>
                  <a:gd name="T10" fmla="*/ 7 w 61"/>
                  <a:gd name="T11" fmla="*/ 58 h 91"/>
                  <a:gd name="T12" fmla="*/ 18 w 61"/>
                  <a:gd name="T13" fmla="*/ 79 h 91"/>
                  <a:gd name="T14" fmla="*/ 27 w 61"/>
                  <a:gd name="T15" fmla="*/ 87 h 91"/>
                  <a:gd name="T16" fmla="*/ 38 w 61"/>
                  <a:gd name="T17" fmla="*/ 91 h 91"/>
                  <a:gd name="T18" fmla="*/ 40 w 61"/>
                  <a:gd name="T19" fmla="*/ 91 h 91"/>
                  <a:gd name="T20" fmla="*/ 50 w 61"/>
                  <a:gd name="T21" fmla="*/ 88 h 91"/>
                  <a:gd name="T22" fmla="*/ 58 w 61"/>
                  <a:gd name="T23" fmla="*/ 76 h 91"/>
                  <a:gd name="T24" fmla="*/ 61 w 61"/>
                  <a:gd name="T25" fmla="*/ 53 h 91"/>
                  <a:gd name="T26" fmla="*/ 61 w 61"/>
                  <a:gd name="T27" fmla="*/ 29 h 91"/>
                  <a:gd name="T28" fmla="*/ 61 w 61"/>
                  <a:gd name="T29" fmla="*/ 18 h 91"/>
                  <a:gd name="T30" fmla="*/ 57 w 61"/>
                  <a:gd name="T31" fmla="*/ 10 h 91"/>
                  <a:gd name="T32" fmla="*/ 35 w 61"/>
                  <a:gd name="T33" fmla="*/ 0 h 91"/>
                  <a:gd name="T34" fmla="*/ 30 w 61"/>
                  <a:gd name="T35" fmla="*/ 1 h 91"/>
                  <a:gd name="T36" fmla="*/ 31 w 61"/>
                  <a:gd name="T37" fmla="*/ 2 h 91"/>
                  <a:gd name="T38" fmla="*/ 31 w 61"/>
                  <a:gd name="T39" fmla="*/ 4 h 91"/>
                  <a:gd name="T40" fmla="*/ 35 w 61"/>
                  <a:gd name="T41" fmla="*/ 3 h 91"/>
                  <a:gd name="T42" fmla="*/ 54 w 61"/>
                  <a:gd name="T43" fmla="*/ 12 h 91"/>
                  <a:gd name="T44" fmla="*/ 58 w 61"/>
                  <a:gd name="T45" fmla="*/ 19 h 91"/>
                  <a:gd name="T46" fmla="*/ 58 w 61"/>
                  <a:gd name="T47" fmla="*/ 29 h 91"/>
                  <a:gd name="T48" fmla="*/ 58 w 61"/>
                  <a:gd name="T49" fmla="*/ 53 h 91"/>
                  <a:gd name="T50" fmla="*/ 54 w 61"/>
                  <a:gd name="T51" fmla="*/ 79 h 91"/>
                  <a:gd name="T52" fmla="*/ 49 w 61"/>
                  <a:gd name="T53" fmla="*/ 85 h 91"/>
                  <a:gd name="T54" fmla="*/ 40 w 61"/>
                  <a:gd name="T55" fmla="*/ 88 h 91"/>
                  <a:gd name="T56" fmla="*/ 38 w 61"/>
                  <a:gd name="T57" fmla="*/ 88 h 91"/>
                  <a:gd name="T58" fmla="*/ 29 w 61"/>
                  <a:gd name="T59" fmla="*/ 85 h 91"/>
                  <a:gd name="T60" fmla="*/ 10 w 61"/>
                  <a:gd name="T61" fmla="*/ 57 h 91"/>
                  <a:gd name="T62" fmla="*/ 3 w 61"/>
                  <a:gd name="T63" fmla="*/ 29 h 91"/>
                  <a:gd name="T64" fmla="*/ 3 w 61"/>
                  <a:gd name="T65" fmla="*/ 24 h 91"/>
                  <a:gd name="T66" fmla="*/ 13 w 61"/>
                  <a:gd name="T67" fmla="*/ 11 h 91"/>
                  <a:gd name="T68" fmla="*/ 31 w 61"/>
                  <a:gd name="T69" fmla="*/ 4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4" y="2"/>
                      <a:pt x="17" y="5"/>
                      <a:pt x="11" y="9"/>
                    </a:cubicBezTo>
                    <a:cubicBezTo>
                      <a:pt x="6" y="13"/>
                      <a:pt x="1" y="18"/>
                      <a:pt x="0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8"/>
                      <a:pt x="2" y="48"/>
                      <a:pt x="7" y="58"/>
                    </a:cubicBezTo>
                    <a:cubicBezTo>
                      <a:pt x="10" y="64"/>
                      <a:pt x="13" y="72"/>
                      <a:pt x="18" y="79"/>
                    </a:cubicBezTo>
                    <a:cubicBezTo>
                      <a:pt x="21" y="82"/>
                      <a:pt x="24" y="85"/>
                      <a:pt x="27" y="87"/>
                    </a:cubicBezTo>
                    <a:cubicBezTo>
                      <a:pt x="30" y="90"/>
                      <a:pt x="34" y="91"/>
                      <a:pt x="38" y="91"/>
                    </a:cubicBezTo>
                    <a:cubicBezTo>
                      <a:pt x="39" y="91"/>
                      <a:pt x="39" y="91"/>
                      <a:pt x="40" y="91"/>
                    </a:cubicBezTo>
                    <a:cubicBezTo>
                      <a:pt x="44" y="90"/>
                      <a:pt x="47" y="89"/>
                      <a:pt x="50" y="88"/>
                    </a:cubicBezTo>
                    <a:cubicBezTo>
                      <a:pt x="54" y="85"/>
                      <a:pt x="57" y="81"/>
                      <a:pt x="58" y="76"/>
                    </a:cubicBezTo>
                    <a:cubicBezTo>
                      <a:pt x="60" y="70"/>
                      <a:pt x="60" y="63"/>
                      <a:pt x="61" y="53"/>
                    </a:cubicBezTo>
                    <a:cubicBezTo>
                      <a:pt x="61" y="42"/>
                      <a:pt x="61" y="35"/>
                      <a:pt x="61" y="29"/>
                    </a:cubicBezTo>
                    <a:cubicBezTo>
                      <a:pt x="61" y="25"/>
                      <a:pt x="61" y="21"/>
                      <a:pt x="61" y="18"/>
                    </a:cubicBezTo>
                    <a:cubicBezTo>
                      <a:pt x="60" y="15"/>
                      <a:pt x="59" y="13"/>
                      <a:pt x="57" y="10"/>
                    </a:cubicBezTo>
                    <a:cubicBezTo>
                      <a:pt x="53" y="6"/>
                      <a:pt x="45" y="0"/>
                      <a:pt x="35" y="0"/>
                    </a:cubicBezTo>
                    <a:cubicBezTo>
                      <a:pt x="34" y="0"/>
                      <a:pt x="32" y="0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3"/>
                      <a:pt x="34" y="3"/>
                      <a:pt x="35" y="3"/>
                    </a:cubicBezTo>
                    <a:cubicBezTo>
                      <a:pt x="44" y="3"/>
                      <a:pt x="51" y="9"/>
                      <a:pt x="54" y="12"/>
                    </a:cubicBezTo>
                    <a:cubicBezTo>
                      <a:pt x="56" y="14"/>
                      <a:pt x="57" y="16"/>
                      <a:pt x="58" y="19"/>
                    </a:cubicBezTo>
                    <a:cubicBezTo>
                      <a:pt x="58" y="22"/>
                      <a:pt x="58" y="25"/>
                      <a:pt x="58" y="29"/>
                    </a:cubicBezTo>
                    <a:cubicBezTo>
                      <a:pt x="58" y="35"/>
                      <a:pt x="58" y="42"/>
                      <a:pt x="58" y="53"/>
                    </a:cubicBezTo>
                    <a:cubicBezTo>
                      <a:pt x="57" y="66"/>
                      <a:pt x="56" y="74"/>
                      <a:pt x="54" y="79"/>
                    </a:cubicBezTo>
                    <a:cubicBezTo>
                      <a:pt x="52" y="82"/>
                      <a:pt x="51" y="84"/>
                      <a:pt x="49" y="85"/>
                    </a:cubicBezTo>
                    <a:cubicBezTo>
                      <a:pt x="46" y="87"/>
                      <a:pt x="43" y="87"/>
                      <a:pt x="40" y="88"/>
                    </a:cubicBezTo>
                    <a:cubicBezTo>
                      <a:pt x="39" y="88"/>
                      <a:pt x="39" y="88"/>
                      <a:pt x="38" y="88"/>
                    </a:cubicBezTo>
                    <a:cubicBezTo>
                      <a:pt x="35" y="88"/>
                      <a:pt x="32" y="87"/>
                      <a:pt x="29" y="85"/>
                    </a:cubicBezTo>
                    <a:cubicBezTo>
                      <a:pt x="20" y="79"/>
                      <a:pt x="14" y="65"/>
                      <a:pt x="10" y="57"/>
                    </a:cubicBezTo>
                    <a:cubicBezTo>
                      <a:pt x="5" y="47"/>
                      <a:pt x="3" y="37"/>
                      <a:pt x="3" y="29"/>
                    </a:cubicBezTo>
                    <a:cubicBezTo>
                      <a:pt x="3" y="27"/>
                      <a:pt x="3" y="25"/>
                      <a:pt x="3" y="24"/>
                    </a:cubicBezTo>
                    <a:cubicBezTo>
                      <a:pt x="4" y="20"/>
                      <a:pt x="8" y="15"/>
                      <a:pt x="13" y="11"/>
                    </a:cubicBezTo>
                    <a:cubicBezTo>
                      <a:pt x="19" y="8"/>
                      <a:pt x="25" y="5"/>
                      <a:pt x="31" y="4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5" name="Freeform 149"/>
              <p:cNvSpPr>
                <a:spLocks/>
              </p:cNvSpPr>
              <p:nvPr/>
            </p:nvSpPr>
            <p:spPr bwMode="auto">
              <a:xfrm>
                <a:off x="1484751" y="2918926"/>
                <a:ext cx="30163" cy="84138"/>
              </a:xfrm>
              <a:custGeom>
                <a:avLst/>
                <a:gdLst>
                  <a:gd name="T0" fmla="*/ 1 w 19"/>
                  <a:gd name="T1" fmla="*/ 0 h 52"/>
                  <a:gd name="T2" fmla="*/ 19 w 19"/>
                  <a:gd name="T3" fmla="*/ 5 h 52"/>
                  <a:gd name="T4" fmla="*/ 7 w 19"/>
                  <a:gd name="T5" fmla="*/ 6 h 52"/>
                  <a:gd name="T6" fmla="*/ 9 w 19"/>
                  <a:gd name="T7" fmla="*/ 24 h 52"/>
                  <a:gd name="T8" fmla="*/ 15 w 19"/>
                  <a:gd name="T9" fmla="*/ 52 h 52"/>
                  <a:gd name="T10" fmla="*/ 0 w 19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2">
                    <a:moveTo>
                      <a:pt x="1" y="0"/>
                    </a:moveTo>
                    <a:cubicBezTo>
                      <a:pt x="6" y="1"/>
                      <a:pt x="14" y="2"/>
                      <a:pt x="19" y="5"/>
                    </a:cubicBezTo>
                    <a:cubicBezTo>
                      <a:pt x="16" y="7"/>
                      <a:pt x="11" y="6"/>
                      <a:pt x="7" y="6"/>
                    </a:cubicBezTo>
                    <a:cubicBezTo>
                      <a:pt x="5" y="11"/>
                      <a:pt x="9" y="19"/>
                      <a:pt x="9" y="24"/>
                    </a:cubicBezTo>
                    <a:cubicBezTo>
                      <a:pt x="10" y="34"/>
                      <a:pt x="13" y="43"/>
                      <a:pt x="15" y="52"/>
                    </a:cubicBezTo>
                    <a:cubicBezTo>
                      <a:pt x="1" y="41"/>
                      <a:pt x="7" y="15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6" name="Freeform 150"/>
              <p:cNvSpPr>
                <a:spLocks/>
              </p:cNvSpPr>
              <p:nvPr/>
            </p:nvSpPr>
            <p:spPr bwMode="auto">
              <a:xfrm>
                <a:off x="1451413" y="2752238"/>
                <a:ext cx="96838" cy="127000"/>
              </a:xfrm>
              <a:custGeom>
                <a:avLst/>
                <a:gdLst>
                  <a:gd name="T0" fmla="*/ 61 w 61"/>
                  <a:gd name="T1" fmla="*/ 15 h 79"/>
                  <a:gd name="T2" fmla="*/ 47 w 61"/>
                  <a:gd name="T3" fmla="*/ 9 h 79"/>
                  <a:gd name="T4" fmla="*/ 36 w 61"/>
                  <a:gd name="T5" fmla="*/ 2 h 79"/>
                  <a:gd name="T6" fmla="*/ 28 w 61"/>
                  <a:gd name="T7" fmla="*/ 9 h 79"/>
                  <a:gd name="T8" fmla="*/ 19 w 61"/>
                  <a:gd name="T9" fmla="*/ 22 h 79"/>
                  <a:gd name="T10" fmla="*/ 12 w 61"/>
                  <a:gd name="T11" fmla="*/ 33 h 79"/>
                  <a:gd name="T12" fmla="*/ 11 w 61"/>
                  <a:gd name="T13" fmla="*/ 46 h 79"/>
                  <a:gd name="T14" fmla="*/ 3 w 61"/>
                  <a:gd name="T15" fmla="*/ 62 h 79"/>
                  <a:gd name="T16" fmla="*/ 9 w 61"/>
                  <a:gd name="T17" fmla="*/ 79 h 79"/>
                  <a:gd name="T18" fmla="*/ 13 w 61"/>
                  <a:gd name="T19" fmla="*/ 48 h 79"/>
                  <a:gd name="T20" fmla="*/ 22 w 61"/>
                  <a:gd name="T21" fmla="*/ 29 h 79"/>
                  <a:gd name="T22" fmla="*/ 31 w 61"/>
                  <a:gd name="T23" fmla="*/ 8 h 79"/>
                  <a:gd name="T24" fmla="*/ 56 w 61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61" y="15"/>
                    </a:moveTo>
                    <a:cubicBezTo>
                      <a:pt x="57" y="13"/>
                      <a:pt x="51" y="12"/>
                      <a:pt x="47" y="9"/>
                    </a:cubicBezTo>
                    <a:cubicBezTo>
                      <a:pt x="43" y="7"/>
                      <a:pt x="40" y="3"/>
                      <a:pt x="36" y="2"/>
                    </a:cubicBezTo>
                    <a:cubicBezTo>
                      <a:pt x="30" y="0"/>
                      <a:pt x="30" y="4"/>
                      <a:pt x="28" y="9"/>
                    </a:cubicBezTo>
                    <a:cubicBezTo>
                      <a:pt x="26" y="14"/>
                      <a:pt x="23" y="18"/>
                      <a:pt x="19" y="22"/>
                    </a:cubicBezTo>
                    <a:cubicBezTo>
                      <a:pt x="17" y="25"/>
                      <a:pt x="13" y="30"/>
                      <a:pt x="12" y="33"/>
                    </a:cubicBezTo>
                    <a:cubicBezTo>
                      <a:pt x="11" y="38"/>
                      <a:pt x="12" y="42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0" y="70"/>
                      <a:pt x="4" y="72"/>
                      <a:pt x="9" y="79"/>
                    </a:cubicBezTo>
                    <a:cubicBezTo>
                      <a:pt x="5" y="66"/>
                      <a:pt x="9" y="59"/>
                      <a:pt x="13" y="48"/>
                    </a:cubicBezTo>
                    <a:cubicBezTo>
                      <a:pt x="16" y="41"/>
                      <a:pt x="17" y="35"/>
                      <a:pt x="22" y="29"/>
                    </a:cubicBezTo>
                    <a:cubicBezTo>
                      <a:pt x="26" y="23"/>
                      <a:pt x="27" y="13"/>
                      <a:pt x="31" y="8"/>
                    </a:cubicBezTo>
                    <a:cubicBezTo>
                      <a:pt x="36" y="2"/>
                      <a:pt x="48" y="12"/>
                      <a:pt x="5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1600638" y="3919051"/>
                <a:ext cx="26988" cy="98425"/>
              </a:xfrm>
              <a:custGeom>
                <a:avLst/>
                <a:gdLst>
                  <a:gd name="T0" fmla="*/ 17 w 17"/>
                  <a:gd name="T1" fmla="*/ 0 h 62"/>
                  <a:gd name="T2" fmla="*/ 0 w 17"/>
                  <a:gd name="T3" fmla="*/ 26 h 62"/>
                  <a:gd name="T4" fmla="*/ 15 w 17"/>
                  <a:gd name="T5" fmla="*/ 62 h 62"/>
                  <a:gd name="T6" fmla="*/ 3 w 17"/>
                  <a:gd name="T7" fmla="*/ 25 h 62"/>
                  <a:gd name="T8" fmla="*/ 15 w 17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2">
                    <a:moveTo>
                      <a:pt x="17" y="0"/>
                    </a:moveTo>
                    <a:cubicBezTo>
                      <a:pt x="8" y="6"/>
                      <a:pt x="0" y="12"/>
                      <a:pt x="0" y="26"/>
                    </a:cubicBezTo>
                    <a:cubicBezTo>
                      <a:pt x="1" y="40"/>
                      <a:pt x="9" y="50"/>
                      <a:pt x="15" y="62"/>
                    </a:cubicBezTo>
                    <a:cubicBezTo>
                      <a:pt x="8" y="52"/>
                      <a:pt x="4" y="36"/>
                      <a:pt x="3" y="25"/>
                    </a:cubicBezTo>
                    <a:cubicBezTo>
                      <a:pt x="2" y="14"/>
                      <a:pt x="8" y="7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8" name="Freeform 152"/>
              <p:cNvSpPr>
                <a:spLocks/>
              </p:cNvSpPr>
              <p:nvPr/>
            </p:nvSpPr>
            <p:spPr bwMode="auto">
              <a:xfrm>
                <a:off x="1553013" y="3876188"/>
                <a:ext cx="38100" cy="92075"/>
              </a:xfrm>
              <a:custGeom>
                <a:avLst/>
                <a:gdLst>
                  <a:gd name="T0" fmla="*/ 24 w 24"/>
                  <a:gd name="T1" fmla="*/ 0 h 57"/>
                  <a:gd name="T2" fmla="*/ 8 w 24"/>
                  <a:gd name="T3" fmla="*/ 28 h 57"/>
                  <a:gd name="T4" fmla="*/ 1 w 24"/>
                  <a:gd name="T5" fmla="*/ 39 h 57"/>
                  <a:gd name="T6" fmla="*/ 5 w 24"/>
                  <a:gd name="T7" fmla="*/ 57 h 57"/>
                  <a:gd name="T8" fmla="*/ 6 w 24"/>
                  <a:gd name="T9" fmla="*/ 46 h 57"/>
                  <a:gd name="T10" fmla="*/ 4 w 24"/>
                  <a:gd name="T11" fmla="*/ 40 h 57"/>
                  <a:gd name="T12" fmla="*/ 10 w 24"/>
                  <a:gd name="T13" fmla="*/ 28 h 57"/>
                  <a:gd name="T14" fmla="*/ 2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cubicBezTo>
                      <a:pt x="23" y="11"/>
                      <a:pt x="16" y="21"/>
                      <a:pt x="8" y="28"/>
                    </a:cubicBezTo>
                    <a:cubicBezTo>
                      <a:pt x="4" y="31"/>
                      <a:pt x="0" y="33"/>
                      <a:pt x="1" y="39"/>
                    </a:cubicBezTo>
                    <a:cubicBezTo>
                      <a:pt x="1" y="44"/>
                      <a:pt x="4" y="51"/>
                      <a:pt x="5" y="57"/>
                    </a:cubicBezTo>
                    <a:cubicBezTo>
                      <a:pt x="5" y="53"/>
                      <a:pt x="6" y="49"/>
                      <a:pt x="6" y="46"/>
                    </a:cubicBezTo>
                    <a:cubicBezTo>
                      <a:pt x="6" y="44"/>
                      <a:pt x="4" y="42"/>
                      <a:pt x="4" y="40"/>
                    </a:cubicBezTo>
                    <a:cubicBezTo>
                      <a:pt x="4" y="35"/>
                      <a:pt x="6" y="31"/>
                      <a:pt x="10" y="28"/>
                    </a:cubicBezTo>
                    <a:cubicBezTo>
                      <a:pt x="17" y="21"/>
                      <a:pt x="23" y="14"/>
                      <a:pt x="2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9" name="Freeform 153"/>
              <p:cNvSpPr>
                <a:spLocks/>
              </p:cNvSpPr>
              <p:nvPr/>
            </p:nvSpPr>
            <p:spPr bwMode="auto">
              <a:xfrm>
                <a:off x="1575238" y="4144476"/>
                <a:ext cx="31750" cy="36513"/>
              </a:xfrm>
              <a:custGeom>
                <a:avLst/>
                <a:gdLst>
                  <a:gd name="T0" fmla="*/ 17 w 19"/>
                  <a:gd name="T1" fmla="*/ 0 h 23"/>
                  <a:gd name="T2" fmla="*/ 0 w 19"/>
                  <a:gd name="T3" fmla="*/ 4 h 23"/>
                  <a:gd name="T4" fmla="*/ 13 w 19"/>
                  <a:gd name="T5" fmla="*/ 8 h 23"/>
                  <a:gd name="T6" fmla="*/ 19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7" y="0"/>
                    </a:moveTo>
                    <a:cubicBezTo>
                      <a:pt x="15" y="7"/>
                      <a:pt x="4" y="2"/>
                      <a:pt x="0" y="4"/>
                    </a:cubicBezTo>
                    <a:cubicBezTo>
                      <a:pt x="4" y="6"/>
                      <a:pt x="10" y="5"/>
                      <a:pt x="13" y="8"/>
                    </a:cubicBezTo>
                    <a:cubicBezTo>
                      <a:pt x="17" y="12"/>
                      <a:pt x="16" y="20"/>
                      <a:pt x="19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0" name="Freeform 154"/>
              <p:cNvSpPr>
                <a:spLocks/>
              </p:cNvSpPr>
              <p:nvPr/>
            </p:nvSpPr>
            <p:spPr bwMode="auto">
              <a:xfrm>
                <a:off x="1683188" y="4088913"/>
                <a:ext cx="41275" cy="120650"/>
              </a:xfrm>
              <a:custGeom>
                <a:avLst/>
                <a:gdLst>
                  <a:gd name="T0" fmla="*/ 26 w 26"/>
                  <a:gd name="T1" fmla="*/ 0 h 75"/>
                  <a:gd name="T2" fmla="*/ 6 w 26"/>
                  <a:gd name="T3" fmla="*/ 7 h 75"/>
                  <a:gd name="T4" fmla="*/ 3 w 26"/>
                  <a:gd name="T5" fmla="*/ 13 h 75"/>
                  <a:gd name="T6" fmla="*/ 3 w 26"/>
                  <a:gd name="T7" fmla="*/ 22 h 75"/>
                  <a:gd name="T8" fmla="*/ 1 w 26"/>
                  <a:gd name="T9" fmla="*/ 42 h 75"/>
                  <a:gd name="T10" fmla="*/ 3 w 26"/>
                  <a:gd name="T11" fmla="*/ 61 h 75"/>
                  <a:gd name="T12" fmla="*/ 5 w 26"/>
                  <a:gd name="T13" fmla="*/ 75 h 75"/>
                  <a:gd name="T14" fmla="*/ 3 w 26"/>
                  <a:gd name="T15" fmla="*/ 63 h 75"/>
                  <a:gd name="T16" fmla="*/ 2 w 26"/>
                  <a:gd name="T17" fmla="*/ 46 h 75"/>
                  <a:gd name="T18" fmla="*/ 5 w 26"/>
                  <a:gd name="T19" fmla="*/ 27 h 75"/>
                  <a:gd name="T20" fmla="*/ 8 w 26"/>
                  <a:gd name="T21" fmla="*/ 11 h 75"/>
                  <a:gd name="T22" fmla="*/ 18 w 26"/>
                  <a:gd name="T23" fmla="*/ 5 h 75"/>
                  <a:gd name="T24" fmla="*/ 25 w 26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75">
                    <a:moveTo>
                      <a:pt x="26" y="0"/>
                    </a:moveTo>
                    <a:cubicBezTo>
                      <a:pt x="20" y="5"/>
                      <a:pt x="13" y="5"/>
                      <a:pt x="6" y="7"/>
                    </a:cubicBezTo>
                    <a:cubicBezTo>
                      <a:pt x="2" y="8"/>
                      <a:pt x="2" y="10"/>
                      <a:pt x="3" y="13"/>
                    </a:cubicBezTo>
                    <a:cubicBezTo>
                      <a:pt x="3" y="16"/>
                      <a:pt x="3" y="19"/>
                      <a:pt x="3" y="22"/>
                    </a:cubicBezTo>
                    <a:cubicBezTo>
                      <a:pt x="2" y="29"/>
                      <a:pt x="0" y="35"/>
                      <a:pt x="1" y="42"/>
                    </a:cubicBezTo>
                    <a:cubicBezTo>
                      <a:pt x="2" y="48"/>
                      <a:pt x="3" y="55"/>
                      <a:pt x="3" y="61"/>
                    </a:cubicBezTo>
                    <a:cubicBezTo>
                      <a:pt x="3" y="65"/>
                      <a:pt x="3" y="72"/>
                      <a:pt x="5" y="75"/>
                    </a:cubicBezTo>
                    <a:cubicBezTo>
                      <a:pt x="4" y="72"/>
                      <a:pt x="4" y="67"/>
                      <a:pt x="3" y="63"/>
                    </a:cubicBezTo>
                    <a:cubicBezTo>
                      <a:pt x="2" y="57"/>
                      <a:pt x="2" y="51"/>
                      <a:pt x="2" y="46"/>
                    </a:cubicBezTo>
                    <a:cubicBezTo>
                      <a:pt x="3" y="39"/>
                      <a:pt x="4" y="33"/>
                      <a:pt x="5" y="27"/>
                    </a:cubicBezTo>
                    <a:cubicBezTo>
                      <a:pt x="6" y="22"/>
                      <a:pt x="5" y="14"/>
                      <a:pt x="8" y="11"/>
                    </a:cubicBezTo>
                    <a:cubicBezTo>
                      <a:pt x="11" y="7"/>
                      <a:pt x="15" y="7"/>
                      <a:pt x="18" y="5"/>
                    </a:cubicBezTo>
                    <a:cubicBezTo>
                      <a:pt x="20" y="4"/>
                      <a:pt x="22" y="0"/>
                      <a:pt x="2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1" name="Freeform 155"/>
              <p:cNvSpPr>
                <a:spLocks/>
              </p:cNvSpPr>
              <p:nvPr/>
            </p:nvSpPr>
            <p:spPr bwMode="auto">
              <a:xfrm>
                <a:off x="1633976" y="4128601"/>
                <a:ext cx="19050" cy="88900"/>
              </a:xfrm>
              <a:custGeom>
                <a:avLst/>
                <a:gdLst>
                  <a:gd name="T0" fmla="*/ 0 w 12"/>
                  <a:gd name="T1" fmla="*/ 0 h 56"/>
                  <a:gd name="T2" fmla="*/ 7 w 12"/>
                  <a:gd name="T3" fmla="*/ 16 h 56"/>
                  <a:gd name="T4" fmla="*/ 10 w 12"/>
                  <a:gd name="T5" fmla="*/ 56 h 56"/>
                  <a:gd name="T6" fmla="*/ 8 w 12"/>
                  <a:gd name="T7" fmla="*/ 41 h 56"/>
                  <a:gd name="T8" fmla="*/ 8 w 12"/>
                  <a:gd name="T9" fmla="*/ 28 h 56"/>
                  <a:gd name="T10" fmla="*/ 6 w 12"/>
                  <a:gd name="T11" fmla="*/ 20 h 56"/>
                  <a:gd name="T12" fmla="*/ 4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0" y="0"/>
                    </a:moveTo>
                    <a:cubicBezTo>
                      <a:pt x="2" y="6"/>
                      <a:pt x="4" y="10"/>
                      <a:pt x="7" y="16"/>
                    </a:cubicBezTo>
                    <a:cubicBezTo>
                      <a:pt x="12" y="28"/>
                      <a:pt x="11" y="43"/>
                      <a:pt x="10" y="56"/>
                    </a:cubicBezTo>
                    <a:cubicBezTo>
                      <a:pt x="7" y="53"/>
                      <a:pt x="8" y="45"/>
                      <a:pt x="8" y="41"/>
                    </a:cubicBezTo>
                    <a:cubicBezTo>
                      <a:pt x="8" y="36"/>
                      <a:pt x="8" y="32"/>
                      <a:pt x="8" y="28"/>
                    </a:cubicBezTo>
                    <a:cubicBezTo>
                      <a:pt x="7" y="25"/>
                      <a:pt x="7" y="22"/>
                      <a:pt x="6" y="20"/>
                    </a:cubicBezTo>
                    <a:cubicBezTo>
                      <a:pt x="6" y="16"/>
                      <a:pt x="3" y="14"/>
                      <a:pt x="4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2" name="Freeform 156"/>
              <p:cNvSpPr>
                <a:spLocks/>
              </p:cNvSpPr>
              <p:nvPr/>
            </p:nvSpPr>
            <p:spPr bwMode="auto">
              <a:xfrm>
                <a:off x="1578413" y="4038113"/>
                <a:ext cx="34925" cy="42863"/>
              </a:xfrm>
              <a:custGeom>
                <a:avLst/>
                <a:gdLst>
                  <a:gd name="T0" fmla="*/ 21 w 21"/>
                  <a:gd name="T1" fmla="*/ 1 h 27"/>
                  <a:gd name="T2" fmla="*/ 10 w 21"/>
                  <a:gd name="T3" fmla="*/ 1 h 27"/>
                  <a:gd name="T4" fmla="*/ 3 w 21"/>
                  <a:gd name="T5" fmla="*/ 2 h 27"/>
                  <a:gd name="T6" fmla="*/ 1 w 21"/>
                  <a:gd name="T7" fmla="*/ 13 h 27"/>
                  <a:gd name="T8" fmla="*/ 6 w 21"/>
                  <a:gd name="T9" fmla="*/ 27 h 27"/>
                  <a:gd name="T10" fmla="*/ 6 w 21"/>
                  <a:gd name="T11" fmla="*/ 6 h 27"/>
                  <a:gd name="T12" fmla="*/ 20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21" y="1"/>
                    </a:moveTo>
                    <a:cubicBezTo>
                      <a:pt x="18" y="2"/>
                      <a:pt x="14" y="1"/>
                      <a:pt x="10" y="1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4"/>
                      <a:pt x="1" y="10"/>
                      <a:pt x="1" y="13"/>
                    </a:cubicBezTo>
                    <a:cubicBezTo>
                      <a:pt x="1" y="18"/>
                      <a:pt x="5" y="22"/>
                      <a:pt x="6" y="27"/>
                    </a:cubicBezTo>
                    <a:cubicBezTo>
                      <a:pt x="4" y="22"/>
                      <a:pt x="5" y="12"/>
                      <a:pt x="6" y="6"/>
                    </a:cubicBezTo>
                    <a:cubicBezTo>
                      <a:pt x="7" y="1"/>
                      <a:pt x="16" y="3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3" name="Freeform 157"/>
              <p:cNvSpPr>
                <a:spLocks/>
              </p:cNvSpPr>
              <p:nvPr/>
            </p:nvSpPr>
            <p:spPr bwMode="auto">
              <a:xfrm>
                <a:off x="1708588" y="4071451"/>
                <a:ext cx="42863" cy="9525"/>
              </a:xfrm>
              <a:custGeom>
                <a:avLst/>
                <a:gdLst>
                  <a:gd name="T0" fmla="*/ 27 w 27"/>
                  <a:gd name="T1" fmla="*/ 0 h 6"/>
                  <a:gd name="T2" fmla="*/ 17 w 27"/>
                  <a:gd name="T3" fmla="*/ 5 h 6"/>
                  <a:gd name="T4" fmla="*/ 0 w 27"/>
                  <a:gd name="T5" fmla="*/ 6 h 6"/>
                  <a:gd name="T6" fmla="*/ 17 w 27"/>
                  <a:gd name="T7" fmla="*/ 3 h 6"/>
                  <a:gd name="T8" fmla="*/ 27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7" y="0"/>
                    </a:moveTo>
                    <a:cubicBezTo>
                      <a:pt x="25" y="6"/>
                      <a:pt x="22" y="6"/>
                      <a:pt x="17" y="5"/>
                    </a:cubicBezTo>
                    <a:cubicBezTo>
                      <a:pt x="12" y="3"/>
                      <a:pt x="5" y="4"/>
                      <a:pt x="0" y="6"/>
                    </a:cubicBezTo>
                    <a:cubicBezTo>
                      <a:pt x="6" y="5"/>
                      <a:pt x="11" y="2"/>
                      <a:pt x="17" y="3"/>
                    </a:cubicBezTo>
                    <a:cubicBezTo>
                      <a:pt x="21" y="4"/>
                      <a:pt x="23" y="5"/>
                      <a:pt x="2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4" name="Freeform 158"/>
              <p:cNvSpPr>
                <a:spLocks/>
              </p:cNvSpPr>
              <p:nvPr/>
            </p:nvSpPr>
            <p:spPr bwMode="auto">
              <a:xfrm>
                <a:off x="1551426" y="4119076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1 w 8"/>
                  <a:gd name="T3" fmla="*/ 6 h 15"/>
                  <a:gd name="T4" fmla="*/ 8 w 8"/>
                  <a:gd name="T5" fmla="*/ 15 h 15"/>
                  <a:gd name="T6" fmla="*/ 8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6" y="2"/>
                      <a:pt x="2" y="3"/>
                      <a:pt x="1" y="6"/>
                    </a:cubicBezTo>
                    <a:cubicBezTo>
                      <a:pt x="0" y="9"/>
                      <a:pt x="5" y="15"/>
                      <a:pt x="8" y="15"/>
                    </a:cubicBezTo>
                    <a:cubicBezTo>
                      <a:pt x="4" y="12"/>
                      <a:pt x="4" y="5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7" name="Freeform 161"/>
              <p:cNvSpPr>
                <a:spLocks/>
              </p:cNvSpPr>
              <p:nvPr/>
            </p:nvSpPr>
            <p:spPr bwMode="auto">
              <a:xfrm>
                <a:off x="1640326" y="4306401"/>
                <a:ext cx="33338" cy="569913"/>
              </a:xfrm>
              <a:custGeom>
                <a:avLst/>
                <a:gdLst>
                  <a:gd name="T0" fmla="*/ 0 w 21"/>
                  <a:gd name="T1" fmla="*/ 0 h 356"/>
                  <a:gd name="T2" fmla="*/ 20 w 21"/>
                  <a:gd name="T3" fmla="*/ 356 h 356"/>
                  <a:gd name="T4" fmla="*/ 0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0" y="0"/>
                    </a:moveTo>
                    <a:cubicBezTo>
                      <a:pt x="0" y="0"/>
                      <a:pt x="21" y="340"/>
                      <a:pt x="20" y="356"/>
                    </a:cubicBezTo>
                    <a:cubicBezTo>
                      <a:pt x="20" y="356"/>
                      <a:pt x="15" y="8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8" name="Freeform 162"/>
              <p:cNvSpPr>
                <a:spLocks/>
              </p:cNvSpPr>
              <p:nvPr/>
            </p:nvSpPr>
            <p:spPr bwMode="auto">
              <a:xfrm>
                <a:off x="1581588" y="4246076"/>
                <a:ext cx="49213" cy="542925"/>
              </a:xfrm>
              <a:custGeom>
                <a:avLst/>
                <a:gdLst>
                  <a:gd name="T0" fmla="*/ 0 w 30"/>
                  <a:gd name="T1" fmla="*/ 0 h 339"/>
                  <a:gd name="T2" fmla="*/ 30 w 30"/>
                  <a:gd name="T3" fmla="*/ 339 h 339"/>
                  <a:gd name="T4" fmla="*/ 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0" y="0"/>
                    </a:moveTo>
                    <a:cubicBezTo>
                      <a:pt x="0" y="0"/>
                      <a:pt x="27" y="314"/>
                      <a:pt x="30" y="339"/>
                    </a:cubicBezTo>
                    <a:cubicBezTo>
                      <a:pt x="30" y="339"/>
                      <a:pt x="9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2" name="Freeform 217"/>
              <p:cNvSpPr>
                <a:spLocks/>
              </p:cNvSpPr>
              <p:nvPr/>
            </p:nvSpPr>
            <p:spPr bwMode="auto">
              <a:xfrm>
                <a:off x="1600638" y="2928451"/>
                <a:ext cx="3175" cy="30163"/>
              </a:xfrm>
              <a:custGeom>
                <a:avLst/>
                <a:gdLst>
                  <a:gd name="T0" fmla="*/ 2 w 2"/>
                  <a:gd name="T1" fmla="*/ 18 h 19"/>
                  <a:gd name="T2" fmla="*/ 2 w 2"/>
                  <a:gd name="T3" fmla="*/ 7 h 19"/>
                  <a:gd name="T4" fmla="*/ 2 w 2"/>
                  <a:gd name="T5" fmla="*/ 1 h 19"/>
                  <a:gd name="T6" fmla="*/ 1 w 2"/>
                  <a:gd name="T7" fmla="*/ 0 h 19"/>
                  <a:gd name="T8" fmla="*/ 0 w 2"/>
                  <a:gd name="T9" fmla="*/ 1 h 19"/>
                  <a:gd name="T10" fmla="*/ 0 w 2"/>
                  <a:gd name="T11" fmla="*/ 7 h 19"/>
                  <a:gd name="T12" fmla="*/ 0 w 2"/>
                  <a:gd name="T13" fmla="*/ 18 h 19"/>
                  <a:gd name="T14" fmla="*/ 1 w 2"/>
                  <a:gd name="T15" fmla="*/ 19 h 19"/>
                  <a:gd name="T16" fmla="*/ 2 w 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9">
                    <a:moveTo>
                      <a:pt x="2" y="18"/>
                    </a:moveTo>
                    <a:cubicBezTo>
                      <a:pt x="2" y="18"/>
                      <a:pt x="2" y="12"/>
                      <a:pt x="2" y="7"/>
                    </a:cubicBezTo>
                    <a:cubicBezTo>
                      <a:pt x="2" y="5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12"/>
                      <a:pt x="0" y="18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" name="Fuß rechts"/>
            <p:cNvGrpSpPr/>
            <p:nvPr/>
          </p:nvGrpSpPr>
          <p:grpSpPr>
            <a:xfrm>
              <a:off x="1964176" y="4977914"/>
              <a:ext cx="401637" cy="436562"/>
              <a:chOff x="1964176" y="4977914"/>
              <a:chExt cx="401637" cy="436562"/>
            </a:xfrm>
          </p:grpSpPr>
          <p:sp>
            <p:nvSpPr>
              <p:cNvPr id="1063" name="Freeform 218"/>
              <p:cNvSpPr>
                <a:spLocks/>
              </p:cNvSpPr>
              <p:nvPr/>
            </p:nvSpPr>
            <p:spPr bwMode="auto">
              <a:xfrm>
                <a:off x="1986401" y="5044589"/>
                <a:ext cx="125413" cy="76200"/>
              </a:xfrm>
              <a:custGeom>
                <a:avLst/>
                <a:gdLst>
                  <a:gd name="T0" fmla="*/ 28 w 79"/>
                  <a:gd name="T1" fmla="*/ 3 h 48"/>
                  <a:gd name="T2" fmla="*/ 53 w 79"/>
                  <a:gd name="T3" fmla="*/ 3 h 48"/>
                  <a:gd name="T4" fmla="*/ 71 w 79"/>
                  <a:gd name="T5" fmla="*/ 11 h 48"/>
                  <a:gd name="T6" fmla="*/ 76 w 79"/>
                  <a:gd name="T7" fmla="*/ 20 h 48"/>
                  <a:gd name="T8" fmla="*/ 69 w 79"/>
                  <a:gd name="T9" fmla="*/ 28 h 48"/>
                  <a:gd name="T10" fmla="*/ 35 w 79"/>
                  <a:gd name="T11" fmla="*/ 37 h 48"/>
                  <a:gd name="T12" fmla="*/ 20 w 79"/>
                  <a:gd name="T13" fmla="*/ 44 h 48"/>
                  <a:gd name="T14" fmla="*/ 4 w 79"/>
                  <a:gd name="T15" fmla="*/ 42 h 48"/>
                  <a:gd name="T16" fmla="*/ 2 w 79"/>
                  <a:gd name="T17" fmla="*/ 30 h 48"/>
                  <a:gd name="T18" fmla="*/ 9 w 79"/>
                  <a:gd name="T19" fmla="*/ 21 h 48"/>
                  <a:gd name="T20" fmla="*/ 28 w 79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48">
                    <a:moveTo>
                      <a:pt x="28" y="3"/>
                    </a:moveTo>
                    <a:cubicBezTo>
                      <a:pt x="28" y="3"/>
                      <a:pt x="48" y="0"/>
                      <a:pt x="53" y="3"/>
                    </a:cubicBezTo>
                    <a:cubicBezTo>
                      <a:pt x="58" y="6"/>
                      <a:pt x="67" y="9"/>
                      <a:pt x="71" y="11"/>
                    </a:cubicBezTo>
                    <a:cubicBezTo>
                      <a:pt x="74" y="13"/>
                      <a:pt x="77" y="15"/>
                      <a:pt x="76" y="20"/>
                    </a:cubicBezTo>
                    <a:cubicBezTo>
                      <a:pt x="75" y="25"/>
                      <a:pt x="79" y="26"/>
                      <a:pt x="69" y="28"/>
                    </a:cubicBezTo>
                    <a:cubicBezTo>
                      <a:pt x="60" y="30"/>
                      <a:pt x="41" y="34"/>
                      <a:pt x="35" y="37"/>
                    </a:cubicBezTo>
                    <a:cubicBezTo>
                      <a:pt x="29" y="41"/>
                      <a:pt x="27" y="43"/>
                      <a:pt x="20" y="44"/>
                    </a:cubicBezTo>
                    <a:cubicBezTo>
                      <a:pt x="12" y="46"/>
                      <a:pt x="8" y="48"/>
                      <a:pt x="4" y="42"/>
                    </a:cubicBezTo>
                    <a:cubicBezTo>
                      <a:pt x="1" y="37"/>
                      <a:pt x="0" y="33"/>
                      <a:pt x="2" y="30"/>
                    </a:cubicBezTo>
                    <a:cubicBezTo>
                      <a:pt x="3" y="27"/>
                      <a:pt x="1" y="25"/>
                      <a:pt x="9" y="21"/>
                    </a:cubicBezTo>
                    <a:cubicBezTo>
                      <a:pt x="17" y="17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4" name="Freeform 219"/>
              <p:cNvSpPr>
                <a:spLocks/>
              </p:cNvSpPr>
              <p:nvPr/>
            </p:nvSpPr>
            <p:spPr bwMode="auto">
              <a:xfrm>
                <a:off x="1986401" y="5046176"/>
                <a:ext cx="122238" cy="73025"/>
              </a:xfrm>
              <a:custGeom>
                <a:avLst/>
                <a:gdLst>
                  <a:gd name="T0" fmla="*/ 28 w 77"/>
                  <a:gd name="T1" fmla="*/ 2 h 46"/>
                  <a:gd name="T2" fmla="*/ 28 w 77"/>
                  <a:gd name="T3" fmla="*/ 3 h 46"/>
                  <a:gd name="T4" fmla="*/ 34 w 77"/>
                  <a:gd name="T5" fmla="*/ 2 h 46"/>
                  <a:gd name="T6" fmla="*/ 45 w 77"/>
                  <a:gd name="T7" fmla="*/ 2 h 46"/>
                  <a:gd name="T8" fmla="*/ 53 w 77"/>
                  <a:gd name="T9" fmla="*/ 3 h 46"/>
                  <a:gd name="T10" fmla="*/ 70 w 77"/>
                  <a:gd name="T11" fmla="*/ 11 h 46"/>
                  <a:gd name="T12" fmla="*/ 74 w 77"/>
                  <a:gd name="T13" fmla="*/ 13 h 46"/>
                  <a:gd name="T14" fmla="*/ 75 w 77"/>
                  <a:gd name="T15" fmla="*/ 17 h 46"/>
                  <a:gd name="T16" fmla="*/ 75 w 77"/>
                  <a:gd name="T17" fmla="*/ 19 h 46"/>
                  <a:gd name="T18" fmla="*/ 75 w 77"/>
                  <a:gd name="T19" fmla="*/ 21 h 46"/>
                  <a:gd name="T20" fmla="*/ 75 w 77"/>
                  <a:gd name="T21" fmla="*/ 23 h 46"/>
                  <a:gd name="T22" fmla="*/ 75 w 77"/>
                  <a:gd name="T23" fmla="*/ 24 h 46"/>
                  <a:gd name="T24" fmla="*/ 74 w 77"/>
                  <a:gd name="T25" fmla="*/ 25 h 46"/>
                  <a:gd name="T26" fmla="*/ 69 w 77"/>
                  <a:gd name="T27" fmla="*/ 26 h 46"/>
                  <a:gd name="T28" fmla="*/ 51 w 77"/>
                  <a:gd name="T29" fmla="*/ 30 h 46"/>
                  <a:gd name="T30" fmla="*/ 35 w 77"/>
                  <a:gd name="T31" fmla="*/ 36 h 46"/>
                  <a:gd name="T32" fmla="*/ 28 w 77"/>
                  <a:gd name="T33" fmla="*/ 40 h 46"/>
                  <a:gd name="T34" fmla="*/ 19 w 77"/>
                  <a:gd name="T35" fmla="*/ 43 h 46"/>
                  <a:gd name="T36" fmla="*/ 10 w 77"/>
                  <a:gd name="T37" fmla="*/ 44 h 46"/>
                  <a:gd name="T38" fmla="*/ 8 w 77"/>
                  <a:gd name="T39" fmla="*/ 43 h 46"/>
                  <a:gd name="T40" fmla="*/ 5 w 77"/>
                  <a:gd name="T41" fmla="*/ 41 h 46"/>
                  <a:gd name="T42" fmla="*/ 2 w 77"/>
                  <a:gd name="T43" fmla="*/ 32 h 46"/>
                  <a:gd name="T44" fmla="*/ 3 w 77"/>
                  <a:gd name="T45" fmla="*/ 30 h 46"/>
                  <a:gd name="T46" fmla="*/ 4 w 77"/>
                  <a:gd name="T47" fmla="*/ 26 h 46"/>
                  <a:gd name="T48" fmla="*/ 10 w 77"/>
                  <a:gd name="T49" fmla="*/ 21 h 46"/>
                  <a:gd name="T50" fmla="*/ 22 w 77"/>
                  <a:gd name="T51" fmla="*/ 10 h 46"/>
                  <a:gd name="T52" fmla="*/ 29 w 77"/>
                  <a:gd name="T53" fmla="*/ 3 h 46"/>
                  <a:gd name="T54" fmla="*/ 28 w 77"/>
                  <a:gd name="T55" fmla="*/ 2 h 46"/>
                  <a:gd name="T56" fmla="*/ 28 w 77"/>
                  <a:gd name="T57" fmla="*/ 3 h 46"/>
                  <a:gd name="T58" fmla="*/ 28 w 77"/>
                  <a:gd name="T59" fmla="*/ 2 h 46"/>
                  <a:gd name="T60" fmla="*/ 27 w 77"/>
                  <a:gd name="T61" fmla="*/ 1 h 46"/>
                  <a:gd name="T62" fmla="*/ 25 w 77"/>
                  <a:gd name="T63" fmla="*/ 4 h 46"/>
                  <a:gd name="T64" fmla="*/ 9 w 77"/>
                  <a:gd name="T65" fmla="*/ 19 h 46"/>
                  <a:gd name="T66" fmla="*/ 2 w 77"/>
                  <a:gd name="T67" fmla="*/ 25 h 46"/>
                  <a:gd name="T68" fmla="*/ 1 w 77"/>
                  <a:gd name="T69" fmla="*/ 29 h 46"/>
                  <a:gd name="T70" fmla="*/ 0 w 77"/>
                  <a:gd name="T71" fmla="*/ 32 h 46"/>
                  <a:gd name="T72" fmla="*/ 4 w 77"/>
                  <a:gd name="T73" fmla="*/ 42 h 46"/>
                  <a:gd name="T74" fmla="*/ 7 w 77"/>
                  <a:gd name="T75" fmla="*/ 45 h 46"/>
                  <a:gd name="T76" fmla="*/ 10 w 77"/>
                  <a:gd name="T77" fmla="*/ 46 h 46"/>
                  <a:gd name="T78" fmla="*/ 20 w 77"/>
                  <a:gd name="T79" fmla="*/ 44 h 46"/>
                  <a:gd name="T80" fmla="*/ 28 w 77"/>
                  <a:gd name="T81" fmla="*/ 42 h 46"/>
                  <a:gd name="T82" fmla="*/ 36 w 77"/>
                  <a:gd name="T83" fmla="*/ 37 h 46"/>
                  <a:gd name="T84" fmla="*/ 51 w 77"/>
                  <a:gd name="T85" fmla="*/ 32 h 46"/>
                  <a:gd name="T86" fmla="*/ 70 w 77"/>
                  <a:gd name="T87" fmla="*/ 28 h 46"/>
                  <a:gd name="T88" fmla="*/ 75 w 77"/>
                  <a:gd name="T89" fmla="*/ 26 h 46"/>
                  <a:gd name="T90" fmla="*/ 77 w 77"/>
                  <a:gd name="T91" fmla="*/ 25 h 46"/>
                  <a:gd name="T92" fmla="*/ 77 w 77"/>
                  <a:gd name="T93" fmla="*/ 23 h 46"/>
                  <a:gd name="T94" fmla="*/ 77 w 77"/>
                  <a:gd name="T95" fmla="*/ 21 h 46"/>
                  <a:gd name="T96" fmla="*/ 77 w 77"/>
                  <a:gd name="T97" fmla="*/ 19 h 46"/>
                  <a:gd name="T98" fmla="*/ 77 w 77"/>
                  <a:gd name="T99" fmla="*/ 17 h 46"/>
                  <a:gd name="T100" fmla="*/ 75 w 77"/>
                  <a:gd name="T101" fmla="*/ 12 h 46"/>
                  <a:gd name="T102" fmla="*/ 71 w 77"/>
                  <a:gd name="T103" fmla="*/ 9 h 46"/>
                  <a:gd name="T104" fmla="*/ 54 w 77"/>
                  <a:gd name="T105" fmla="*/ 1 h 46"/>
                  <a:gd name="T106" fmla="*/ 45 w 77"/>
                  <a:gd name="T107" fmla="*/ 0 h 46"/>
                  <a:gd name="T108" fmla="*/ 28 w 77"/>
                  <a:gd name="T109" fmla="*/ 1 h 46"/>
                  <a:gd name="T110" fmla="*/ 27 w 77"/>
                  <a:gd name="T111" fmla="*/ 1 h 46"/>
                  <a:gd name="T112" fmla="*/ 27 w 77"/>
                  <a:gd name="T113" fmla="*/ 1 h 46"/>
                  <a:gd name="T114" fmla="*/ 28 w 77"/>
                  <a:gd name="T11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46">
                    <a:moveTo>
                      <a:pt x="28" y="2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30" y="3"/>
                      <a:pt x="34" y="2"/>
                    </a:cubicBezTo>
                    <a:cubicBezTo>
                      <a:pt x="37" y="2"/>
                      <a:pt x="41" y="2"/>
                      <a:pt x="45" y="2"/>
                    </a:cubicBezTo>
                    <a:cubicBezTo>
                      <a:pt x="48" y="2"/>
                      <a:pt x="52" y="2"/>
                      <a:pt x="53" y="3"/>
                    </a:cubicBezTo>
                    <a:cubicBezTo>
                      <a:pt x="58" y="6"/>
                      <a:pt x="66" y="9"/>
                      <a:pt x="70" y="11"/>
                    </a:cubicBezTo>
                    <a:cubicBezTo>
                      <a:pt x="72" y="12"/>
                      <a:pt x="73" y="12"/>
                      <a:pt x="74" y="13"/>
                    </a:cubicBezTo>
                    <a:cubicBezTo>
                      <a:pt x="75" y="14"/>
                      <a:pt x="75" y="15"/>
                      <a:pt x="75" y="17"/>
                    </a:cubicBezTo>
                    <a:cubicBezTo>
                      <a:pt x="75" y="17"/>
                      <a:pt x="75" y="18"/>
                      <a:pt x="75" y="19"/>
                    </a:cubicBezTo>
                    <a:cubicBezTo>
                      <a:pt x="75" y="19"/>
                      <a:pt x="75" y="20"/>
                      <a:pt x="75" y="21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4" y="25"/>
                    </a:cubicBezTo>
                    <a:cubicBezTo>
                      <a:pt x="73" y="25"/>
                      <a:pt x="71" y="26"/>
                      <a:pt x="69" y="26"/>
                    </a:cubicBezTo>
                    <a:cubicBezTo>
                      <a:pt x="65" y="27"/>
                      <a:pt x="58" y="28"/>
                      <a:pt x="51" y="30"/>
                    </a:cubicBezTo>
                    <a:cubicBezTo>
                      <a:pt x="44" y="32"/>
                      <a:pt x="38" y="34"/>
                      <a:pt x="35" y="36"/>
                    </a:cubicBezTo>
                    <a:cubicBezTo>
                      <a:pt x="32" y="38"/>
                      <a:pt x="30" y="39"/>
                      <a:pt x="28" y="40"/>
                    </a:cubicBezTo>
                    <a:cubicBezTo>
                      <a:pt x="25" y="41"/>
                      <a:pt x="23" y="42"/>
                      <a:pt x="19" y="43"/>
                    </a:cubicBezTo>
                    <a:cubicBezTo>
                      <a:pt x="15" y="43"/>
                      <a:pt x="12" y="44"/>
                      <a:pt x="10" y="44"/>
                    </a:cubicBezTo>
                    <a:cubicBezTo>
                      <a:pt x="9" y="44"/>
                      <a:pt x="8" y="44"/>
                      <a:pt x="8" y="43"/>
                    </a:cubicBezTo>
                    <a:cubicBezTo>
                      <a:pt x="7" y="43"/>
                      <a:pt x="6" y="42"/>
                      <a:pt x="5" y="41"/>
                    </a:cubicBezTo>
                    <a:cubicBezTo>
                      <a:pt x="3" y="37"/>
                      <a:pt x="2" y="35"/>
                      <a:pt x="2" y="32"/>
                    </a:cubicBezTo>
                    <a:cubicBezTo>
                      <a:pt x="2" y="31"/>
                      <a:pt x="2" y="31"/>
                      <a:pt x="3" y="30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4"/>
                      <a:pt x="6" y="23"/>
                      <a:pt x="10" y="21"/>
                    </a:cubicBezTo>
                    <a:cubicBezTo>
                      <a:pt x="14" y="19"/>
                      <a:pt x="18" y="14"/>
                      <a:pt x="22" y="10"/>
                    </a:cubicBezTo>
                    <a:cubicBezTo>
                      <a:pt x="26" y="6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5" y="4"/>
                    </a:cubicBezTo>
                    <a:cubicBezTo>
                      <a:pt x="22" y="8"/>
                      <a:pt x="14" y="16"/>
                      <a:pt x="9" y="19"/>
                    </a:cubicBezTo>
                    <a:cubicBezTo>
                      <a:pt x="5" y="21"/>
                      <a:pt x="3" y="23"/>
                      <a:pt x="2" y="25"/>
                    </a:cubicBezTo>
                    <a:cubicBezTo>
                      <a:pt x="2" y="26"/>
                      <a:pt x="2" y="28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5"/>
                      <a:pt x="1" y="38"/>
                      <a:pt x="4" y="42"/>
                    </a:cubicBezTo>
                    <a:cubicBezTo>
                      <a:pt x="4" y="43"/>
                      <a:pt x="5" y="44"/>
                      <a:pt x="7" y="45"/>
                    </a:cubicBezTo>
                    <a:cubicBezTo>
                      <a:pt x="8" y="46"/>
                      <a:pt x="9" y="46"/>
                      <a:pt x="10" y="46"/>
                    </a:cubicBezTo>
                    <a:cubicBezTo>
                      <a:pt x="13" y="46"/>
                      <a:pt x="16" y="45"/>
                      <a:pt x="20" y="44"/>
                    </a:cubicBezTo>
                    <a:cubicBezTo>
                      <a:pt x="24" y="44"/>
                      <a:pt x="26" y="43"/>
                      <a:pt x="28" y="42"/>
                    </a:cubicBezTo>
                    <a:cubicBezTo>
                      <a:pt x="31" y="41"/>
                      <a:pt x="33" y="39"/>
                      <a:pt x="36" y="37"/>
                    </a:cubicBezTo>
                    <a:cubicBezTo>
                      <a:pt x="39" y="36"/>
                      <a:pt x="45" y="34"/>
                      <a:pt x="51" y="32"/>
                    </a:cubicBezTo>
                    <a:cubicBezTo>
                      <a:pt x="58" y="30"/>
                      <a:pt x="65" y="29"/>
                      <a:pt x="70" y="28"/>
                    </a:cubicBezTo>
                    <a:cubicBezTo>
                      <a:pt x="73" y="27"/>
                      <a:pt x="74" y="27"/>
                      <a:pt x="75" y="26"/>
                    </a:cubicBezTo>
                    <a:cubicBezTo>
                      <a:pt x="76" y="26"/>
                      <a:pt x="76" y="25"/>
                      <a:pt x="77" y="25"/>
                    </a:cubicBezTo>
                    <a:cubicBezTo>
                      <a:pt x="77" y="24"/>
                      <a:pt x="77" y="24"/>
                      <a:pt x="77" y="23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8"/>
                      <a:pt x="77" y="18"/>
                      <a:pt x="77" y="17"/>
                    </a:cubicBezTo>
                    <a:cubicBezTo>
                      <a:pt x="77" y="15"/>
                      <a:pt x="77" y="13"/>
                      <a:pt x="75" y="12"/>
                    </a:cubicBezTo>
                    <a:cubicBezTo>
                      <a:pt x="74" y="11"/>
                      <a:pt x="73" y="10"/>
                      <a:pt x="71" y="9"/>
                    </a:cubicBezTo>
                    <a:cubicBezTo>
                      <a:pt x="67" y="7"/>
                      <a:pt x="59" y="4"/>
                      <a:pt x="54" y="1"/>
                    </a:cubicBezTo>
                    <a:cubicBezTo>
                      <a:pt x="52" y="0"/>
                      <a:pt x="49" y="0"/>
                      <a:pt x="45" y="0"/>
                    </a:cubicBezTo>
                    <a:cubicBezTo>
                      <a:pt x="37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0" name="Freeform 235"/>
              <p:cNvSpPr>
                <a:spLocks/>
              </p:cNvSpPr>
              <p:nvPr/>
            </p:nvSpPr>
            <p:spPr bwMode="auto">
              <a:xfrm>
                <a:off x="1964176" y="5090626"/>
                <a:ext cx="155575" cy="106363"/>
              </a:xfrm>
              <a:custGeom>
                <a:avLst/>
                <a:gdLst>
                  <a:gd name="T0" fmla="*/ 80 w 97"/>
                  <a:gd name="T1" fmla="*/ 0 h 67"/>
                  <a:gd name="T2" fmla="*/ 91 w 97"/>
                  <a:gd name="T3" fmla="*/ 5 h 67"/>
                  <a:gd name="T4" fmla="*/ 97 w 97"/>
                  <a:gd name="T5" fmla="*/ 20 h 67"/>
                  <a:gd name="T6" fmla="*/ 79 w 97"/>
                  <a:gd name="T7" fmla="*/ 26 h 67"/>
                  <a:gd name="T8" fmla="*/ 59 w 97"/>
                  <a:gd name="T9" fmla="*/ 32 h 67"/>
                  <a:gd name="T10" fmla="*/ 47 w 97"/>
                  <a:gd name="T11" fmla="*/ 54 h 67"/>
                  <a:gd name="T12" fmla="*/ 34 w 97"/>
                  <a:gd name="T13" fmla="*/ 67 h 67"/>
                  <a:gd name="T14" fmla="*/ 14 w 97"/>
                  <a:gd name="T15" fmla="*/ 67 h 67"/>
                  <a:gd name="T16" fmla="*/ 6 w 97"/>
                  <a:gd name="T17" fmla="*/ 58 h 67"/>
                  <a:gd name="T18" fmla="*/ 3 w 97"/>
                  <a:gd name="T19" fmla="*/ 49 h 67"/>
                  <a:gd name="T20" fmla="*/ 11 w 97"/>
                  <a:gd name="T21" fmla="*/ 32 h 67"/>
                  <a:gd name="T22" fmla="*/ 19 w 97"/>
                  <a:gd name="T23" fmla="*/ 25 h 67"/>
                  <a:gd name="T24" fmla="*/ 19 w 97"/>
                  <a:gd name="T25" fmla="*/ 15 h 67"/>
                  <a:gd name="T26" fmla="*/ 36 w 97"/>
                  <a:gd name="T27" fmla="*/ 15 h 67"/>
                  <a:gd name="T28" fmla="*/ 61 w 97"/>
                  <a:gd name="T29" fmla="*/ 3 h 67"/>
                  <a:gd name="T30" fmla="*/ 80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80" y="0"/>
                    </a:moveTo>
                    <a:cubicBezTo>
                      <a:pt x="80" y="0"/>
                      <a:pt x="87" y="0"/>
                      <a:pt x="91" y="5"/>
                    </a:cubicBezTo>
                    <a:cubicBezTo>
                      <a:pt x="95" y="10"/>
                      <a:pt x="97" y="20"/>
                      <a:pt x="97" y="20"/>
                    </a:cubicBezTo>
                    <a:cubicBezTo>
                      <a:pt x="97" y="20"/>
                      <a:pt x="85" y="26"/>
                      <a:pt x="79" y="26"/>
                    </a:cubicBezTo>
                    <a:cubicBezTo>
                      <a:pt x="72" y="27"/>
                      <a:pt x="67" y="23"/>
                      <a:pt x="59" y="32"/>
                    </a:cubicBezTo>
                    <a:cubicBezTo>
                      <a:pt x="52" y="41"/>
                      <a:pt x="48" y="49"/>
                      <a:pt x="47" y="54"/>
                    </a:cubicBezTo>
                    <a:cubicBezTo>
                      <a:pt x="46" y="59"/>
                      <a:pt x="40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1" y="67"/>
                      <a:pt x="9" y="61"/>
                      <a:pt x="6" y="58"/>
                    </a:cubicBezTo>
                    <a:cubicBezTo>
                      <a:pt x="3" y="56"/>
                      <a:pt x="0" y="59"/>
                      <a:pt x="3" y="49"/>
                    </a:cubicBezTo>
                    <a:cubicBezTo>
                      <a:pt x="6" y="40"/>
                      <a:pt x="5" y="37"/>
                      <a:pt x="11" y="32"/>
                    </a:cubicBezTo>
                    <a:cubicBezTo>
                      <a:pt x="16" y="28"/>
                      <a:pt x="19" y="29"/>
                      <a:pt x="19" y="25"/>
                    </a:cubicBezTo>
                    <a:cubicBezTo>
                      <a:pt x="18" y="20"/>
                      <a:pt x="19" y="15"/>
                      <a:pt x="19" y="15"/>
                    </a:cubicBezTo>
                    <a:cubicBezTo>
                      <a:pt x="19" y="15"/>
                      <a:pt x="24" y="20"/>
                      <a:pt x="36" y="15"/>
                    </a:cubicBezTo>
                    <a:cubicBezTo>
                      <a:pt x="47" y="9"/>
                      <a:pt x="55" y="5"/>
                      <a:pt x="61" y="3"/>
                    </a:cubicBezTo>
                    <a:cubicBezTo>
                      <a:pt x="67" y="2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1" name="Freeform 236"/>
              <p:cNvSpPr>
                <a:spLocks/>
              </p:cNvSpPr>
              <p:nvPr/>
            </p:nvSpPr>
            <p:spPr bwMode="auto">
              <a:xfrm>
                <a:off x="2084826" y="5122376"/>
                <a:ext cx="73025" cy="53975"/>
              </a:xfrm>
              <a:custGeom>
                <a:avLst/>
                <a:gdLst>
                  <a:gd name="T0" fmla="*/ 22 w 45"/>
                  <a:gd name="T1" fmla="*/ 0 h 34"/>
                  <a:gd name="T2" fmla="*/ 32 w 45"/>
                  <a:gd name="T3" fmla="*/ 5 h 34"/>
                  <a:gd name="T4" fmla="*/ 43 w 45"/>
                  <a:gd name="T5" fmla="*/ 12 h 34"/>
                  <a:gd name="T6" fmla="*/ 42 w 45"/>
                  <a:gd name="T7" fmla="*/ 19 h 34"/>
                  <a:gd name="T8" fmla="*/ 26 w 45"/>
                  <a:gd name="T9" fmla="*/ 25 h 34"/>
                  <a:gd name="T10" fmla="*/ 13 w 45"/>
                  <a:gd name="T11" fmla="*/ 30 h 34"/>
                  <a:gd name="T12" fmla="*/ 2 w 45"/>
                  <a:gd name="T13" fmla="*/ 18 h 34"/>
                  <a:gd name="T14" fmla="*/ 2 w 45"/>
                  <a:gd name="T15" fmla="*/ 10 h 34"/>
                  <a:gd name="T16" fmla="*/ 7 w 45"/>
                  <a:gd name="T17" fmla="*/ 6 h 34"/>
                  <a:gd name="T18" fmla="*/ 22 w 45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4">
                    <a:moveTo>
                      <a:pt x="22" y="0"/>
                    </a:moveTo>
                    <a:cubicBezTo>
                      <a:pt x="22" y="0"/>
                      <a:pt x="28" y="2"/>
                      <a:pt x="32" y="5"/>
                    </a:cubicBezTo>
                    <a:cubicBezTo>
                      <a:pt x="37" y="7"/>
                      <a:pt x="41" y="9"/>
                      <a:pt x="43" y="12"/>
                    </a:cubicBezTo>
                    <a:cubicBezTo>
                      <a:pt x="44" y="15"/>
                      <a:pt x="45" y="18"/>
                      <a:pt x="42" y="19"/>
                    </a:cubicBezTo>
                    <a:cubicBezTo>
                      <a:pt x="39" y="20"/>
                      <a:pt x="30" y="22"/>
                      <a:pt x="26" y="25"/>
                    </a:cubicBezTo>
                    <a:cubicBezTo>
                      <a:pt x="23" y="28"/>
                      <a:pt x="17" y="34"/>
                      <a:pt x="13" y="30"/>
                    </a:cubicBezTo>
                    <a:cubicBezTo>
                      <a:pt x="8" y="26"/>
                      <a:pt x="5" y="21"/>
                      <a:pt x="2" y="18"/>
                    </a:cubicBezTo>
                    <a:cubicBezTo>
                      <a:pt x="0" y="14"/>
                      <a:pt x="0" y="12"/>
                      <a:pt x="2" y="10"/>
                    </a:cubicBezTo>
                    <a:cubicBezTo>
                      <a:pt x="4" y="8"/>
                      <a:pt x="4" y="7"/>
                      <a:pt x="7" y="6"/>
                    </a:cubicBezTo>
                    <a:cubicBezTo>
                      <a:pt x="10" y="5"/>
                      <a:pt x="20" y="2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2" name="Freeform 237"/>
              <p:cNvSpPr>
                <a:spLocks/>
              </p:cNvSpPr>
              <p:nvPr/>
            </p:nvSpPr>
            <p:spPr bwMode="auto">
              <a:xfrm>
                <a:off x="2135626" y="5149364"/>
                <a:ext cx="53975" cy="31750"/>
              </a:xfrm>
              <a:custGeom>
                <a:avLst/>
                <a:gdLst>
                  <a:gd name="T0" fmla="*/ 11 w 33"/>
                  <a:gd name="T1" fmla="*/ 0 h 20"/>
                  <a:gd name="T2" fmla="*/ 20 w 33"/>
                  <a:gd name="T3" fmla="*/ 4 h 20"/>
                  <a:gd name="T4" fmla="*/ 31 w 33"/>
                  <a:gd name="T5" fmla="*/ 12 h 20"/>
                  <a:gd name="T6" fmla="*/ 29 w 33"/>
                  <a:gd name="T7" fmla="*/ 18 h 20"/>
                  <a:gd name="T8" fmla="*/ 18 w 33"/>
                  <a:gd name="T9" fmla="*/ 15 h 20"/>
                  <a:gd name="T10" fmla="*/ 4 w 33"/>
                  <a:gd name="T11" fmla="*/ 8 h 20"/>
                  <a:gd name="T12" fmla="*/ 2 w 33"/>
                  <a:gd name="T13" fmla="*/ 4 h 20"/>
                  <a:gd name="T14" fmla="*/ 1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11" y="0"/>
                    </a:moveTo>
                    <a:cubicBezTo>
                      <a:pt x="11" y="0"/>
                      <a:pt x="16" y="1"/>
                      <a:pt x="20" y="4"/>
                    </a:cubicBezTo>
                    <a:cubicBezTo>
                      <a:pt x="25" y="7"/>
                      <a:pt x="29" y="10"/>
                      <a:pt x="31" y="12"/>
                    </a:cubicBezTo>
                    <a:cubicBezTo>
                      <a:pt x="33" y="14"/>
                      <a:pt x="33" y="17"/>
                      <a:pt x="29" y="18"/>
                    </a:cubicBezTo>
                    <a:cubicBezTo>
                      <a:pt x="26" y="20"/>
                      <a:pt x="24" y="18"/>
                      <a:pt x="18" y="15"/>
                    </a:cubicBezTo>
                    <a:cubicBezTo>
                      <a:pt x="12" y="11"/>
                      <a:pt x="6" y="8"/>
                      <a:pt x="4" y="8"/>
                    </a:cubicBezTo>
                    <a:cubicBezTo>
                      <a:pt x="2" y="8"/>
                      <a:pt x="0" y="5"/>
                      <a:pt x="2" y="4"/>
                    </a:cubicBezTo>
                    <a:cubicBezTo>
                      <a:pt x="5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3" name="Freeform 238"/>
              <p:cNvSpPr>
                <a:spLocks/>
              </p:cNvSpPr>
              <p:nvPr/>
            </p:nvSpPr>
            <p:spPr bwMode="auto">
              <a:xfrm>
                <a:off x="2161026" y="5176351"/>
                <a:ext cx="41275" cy="31750"/>
              </a:xfrm>
              <a:custGeom>
                <a:avLst/>
                <a:gdLst>
                  <a:gd name="T0" fmla="*/ 16 w 26"/>
                  <a:gd name="T1" fmla="*/ 0 h 20"/>
                  <a:gd name="T2" fmla="*/ 22 w 26"/>
                  <a:gd name="T3" fmla="*/ 5 h 20"/>
                  <a:gd name="T4" fmla="*/ 24 w 26"/>
                  <a:gd name="T5" fmla="*/ 13 h 20"/>
                  <a:gd name="T6" fmla="*/ 12 w 26"/>
                  <a:gd name="T7" fmla="*/ 19 h 20"/>
                  <a:gd name="T8" fmla="*/ 0 w 26"/>
                  <a:gd name="T9" fmla="*/ 13 h 20"/>
                  <a:gd name="T10" fmla="*/ 6 w 26"/>
                  <a:gd name="T11" fmla="*/ 5 h 20"/>
                  <a:gd name="T12" fmla="*/ 16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6" y="0"/>
                    </a:moveTo>
                    <a:cubicBezTo>
                      <a:pt x="19" y="1"/>
                      <a:pt x="20" y="2"/>
                      <a:pt x="22" y="5"/>
                    </a:cubicBezTo>
                    <a:cubicBezTo>
                      <a:pt x="24" y="7"/>
                      <a:pt x="26" y="13"/>
                      <a:pt x="24" y="13"/>
                    </a:cubicBezTo>
                    <a:cubicBezTo>
                      <a:pt x="21" y="13"/>
                      <a:pt x="16" y="18"/>
                      <a:pt x="12" y="19"/>
                    </a:cubicBezTo>
                    <a:cubicBezTo>
                      <a:pt x="7" y="20"/>
                      <a:pt x="0" y="13"/>
                      <a:pt x="0" y="13"/>
                    </a:cubicBezTo>
                    <a:cubicBezTo>
                      <a:pt x="0" y="13"/>
                      <a:pt x="4" y="8"/>
                      <a:pt x="6" y="5"/>
                    </a:cubicBezTo>
                    <a:cubicBezTo>
                      <a:pt x="8" y="2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4" name="Freeform 239"/>
              <p:cNvSpPr>
                <a:spLocks/>
              </p:cNvSpPr>
              <p:nvPr/>
            </p:nvSpPr>
            <p:spPr bwMode="auto">
              <a:xfrm>
                <a:off x="1964176" y="5089039"/>
                <a:ext cx="157163" cy="109538"/>
              </a:xfrm>
              <a:custGeom>
                <a:avLst/>
                <a:gdLst>
                  <a:gd name="T0" fmla="*/ 80 w 98"/>
                  <a:gd name="T1" fmla="*/ 2 h 69"/>
                  <a:gd name="T2" fmla="*/ 80 w 98"/>
                  <a:gd name="T3" fmla="*/ 2 h 69"/>
                  <a:gd name="T4" fmla="*/ 95 w 98"/>
                  <a:gd name="T5" fmla="*/ 16 h 69"/>
                  <a:gd name="T6" fmla="*/ 96 w 98"/>
                  <a:gd name="T7" fmla="*/ 21 h 69"/>
                  <a:gd name="T8" fmla="*/ 97 w 98"/>
                  <a:gd name="T9" fmla="*/ 20 h 69"/>
                  <a:gd name="T10" fmla="*/ 79 w 98"/>
                  <a:gd name="T11" fmla="*/ 26 h 69"/>
                  <a:gd name="T12" fmla="*/ 70 w 98"/>
                  <a:gd name="T13" fmla="*/ 26 h 69"/>
                  <a:gd name="T14" fmla="*/ 46 w 98"/>
                  <a:gd name="T15" fmla="*/ 55 h 69"/>
                  <a:gd name="T16" fmla="*/ 46 w 98"/>
                  <a:gd name="T17" fmla="*/ 55 h 69"/>
                  <a:gd name="T18" fmla="*/ 34 w 98"/>
                  <a:gd name="T19" fmla="*/ 67 h 69"/>
                  <a:gd name="T20" fmla="*/ 13 w 98"/>
                  <a:gd name="T21" fmla="*/ 66 h 69"/>
                  <a:gd name="T22" fmla="*/ 6 w 98"/>
                  <a:gd name="T23" fmla="*/ 58 h 69"/>
                  <a:gd name="T24" fmla="*/ 3 w 98"/>
                  <a:gd name="T25" fmla="*/ 56 h 69"/>
                  <a:gd name="T26" fmla="*/ 4 w 98"/>
                  <a:gd name="T27" fmla="*/ 51 h 69"/>
                  <a:gd name="T28" fmla="*/ 11 w 98"/>
                  <a:gd name="T29" fmla="*/ 34 h 69"/>
                  <a:gd name="T30" fmla="*/ 19 w 98"/>
                  <a:gd name="T31" fmla="*/ 29 h 69"/>
                  <a:gd name="T32" fmla="*/ 20 w 98"/>
                  <a:gd name="T33" fmla="*/ 25 h 69"/>
                  <a:gd name="T34" fmla="*/ 20 w 98"/>
                  <a:gd name="T35" fmla="*/ 18 h 69"/>
                  <a:gd name="T36" fmla="*/ 19 w 98"/>
                  <a:gd name="T37" fmla="*/ 16 h 69"/>
                  <a:gd name="T38" fmla="*/ 26 w 98"/>
                  <a:gd name="T39" fmla="*/ 19 h 69"/>
                  <a:gd name="T40" fmla="*/ 61 w 98"/>
                  <a:gd name="T41" fmla="*/ 5 h 69"/>
                  <a:gd name="T42" fmla="*/ 80 w 98"/>
                  <a:gd name="T43" fmla="*/ 2 h 69"/>
                  <a:gd name="T44" fmla="*/ 80 w 98"/>
                  <a:gd name="T45" fmla="*/ 2 h 69"/>
                  <a:gd name="T46" fmla="*/ 80 w 98"/>
                  <a:gd name="T47" fmla="*/ 0 h 69"/>
                  <a:gd name="T48" fmla="*/ 35 w 98"/>
                  <a:gd name="T49" fmla="*/ 15 h 69"/>
                  <a:gd name="T50" fmla="*/ 21 w 98"/>
                  <a:gd name="T51" fmla="*/ 16 h 69"/>
                  <a:gd name="T52" fmla="*/ 20 w 98"/>
                  <a:gd name="T53" fmla="*/ 15 h 69"/>
                  <a:gd name="T54" fmla="*/ 20 w 98"/>
                  <a:gd name="T55" fmla="*/ 16 h 69"/>
                  <a:gd name="T56" fmla="*/ 20 w 98"/>
                  <a:gd name="T57" fmla="*/ 15 h 69"/>
                  <a:gd name="T58" fmla="*/ 20 w 98"/>
                  <a:gd name="T59" fmla="*/ 15 h 69"/>
                  <a:gd name="T60" fmla="*/ 18 w 98"/>
                  <a:gd name="T61" fmla="*/ 16 h 69"/>
                  <a:gd name="T62" fmla="*/ 18 w 98"/>
                  <a:gd name="T63" fmla="*/ 26 h 69"/>
                  <a:gd name="T64" fmla="*/ 18 w 98"/>
                  <a:gd name="T65" fmla="*/ 28 h 69"/>
                  <a:gd name="T66" fmla="*/ 10 w 98"/>
                  <a:gd name="T67" fmla="*/ 32 h 69"/>
                  <a:gd name="T68" fmla="*/ 2 w 98"/>
                  <a:gd name="T69" fmla="*/ 50 h 69"/>
                  <a:gd name="T70" fmla="*/ 1 w 98"/>
                  <a:gd name="T71" fmla="*/ 58 h 69"/>
                  <a:gd name="T72" fmla="*/ 5 w 98"/>
                  <a:gd name="T73" fmla="*/ 60 h 69"/>
                  <a:gd name="T74" fmla="*/ 11 w 98"/>
                  <a:gd name="T75" fmla="*/ 68 h 69"/>
                  <a:gd name="T76" fmla="*/ 34 w 98"/>
                  <a:gd name="T77" fmla="*/ 69 h 69"/>
                  <a:gd name="T78" fmla="*/ 48 w 98"/>
                  <a:gd name="T79" fmla="*/ 56 h 69"/>
                  <a:gd name="T80" fmla="*/ 60 w 98"/>
                  <a:gd name="T81" fmla="*/ 34 h 69"/>
                  <a:gd name="T82" fmla="*/ 78 w 98"/>
                  <a:gd name="T83" fmla="*/ 28 h 69"/>
                  <a:gd name="T84" fmla="*/ 91 w 98"/>
                  <a:gd name="T85" fmla="*/ 25 h 69"/>
                  <a:gd name="T86" fmla="*/ 98 w 98"/>
                  <a:gd name="T87" fmla="*/ 21 h 69"/>
                  <a:gd name="T88" fmla="*/ 92 w 98"/>
                  <a:gd name="T89" fmla="*/ 5 h 69"/>
                  <a:gd name="T90" fmla="*/ 80 w 98"/>
                  <a:gd name="T91" fmla="*/ 0 h 69"/>
                  <a:gd name="T92" fmla="*/ 80 w 98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80" y="1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2" y="2"/>
                      <a:pt x="87" y="3"/>
                      <a:pt x="90" y="7"/>
                    </a:cubicBezTo>
                    <a:cubicBezTo>
                      <a:pt x="92" y="9"/>
                      <a:pt x="94" y="13"/>
                      <a:pt x="95" y="16"/>
                    </a:cubicBezTo>
                    <a:cubicBezTo>
                      <a:pt x="95" y="17"/>
                      <a:pt x="96" y="18"/>
                      <a:pt x="96" y="19"/>
                    </a:cubicBezTo>
                    <a:cubicBezTo>
                      <a:pt x="96" y="20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6" y="20"/>
                      <a:pt x="95" y="21"/>
                    </a:cubicBezTo>
                    <a:cubicBezTo>
                      <a:pt x="91" y="23"/>
                      <a:pt x="83" y="26"/>
                      <a:pt x="79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6" y="26"/>
                      <a:pt x="73" y="26"/>
                      <a:pt x="70" y="26"/>
                    </a:cubicBezTo>
                    <a:cubicBezTo>
                      <a:pt x="67" y="26"/>
                      <a:pt x="63" y="27"/>
                      <a:pt x="59" y="32"/>
                    </a:cubicBezTo>
                    <a:cubicBezTo>
                      <a:pt x="51" y="42"/>
                      <a:pt x="48" y="50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7"/>
                      <a:pt x="44" y="60"/>
                      <a:pt x="42" y="63"/>
                    </a:cubicBezTo>
                    <a:cubicBezTo>
                      <a:pt x="39" y="65"/>
                      <a:pt x="37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4" y="67"/>
                      <a:pt x="13" y="67"/>
                      <a:pt x="13" y="66"/>
                    </a:cubicBezTo>
                    <a:cubicBezTo>
                      <a:pt x="12" y="65"/>
                      <a:pt x="11" y="64"/>
                      <a:pt x="10" y="62"/>
                    </a:cubicBezTo>
                    <a:cubicBezTo>
                      <a:pt x="9" y="61"/>
                      <a:pt x="8" y="59"/>
                      <a:pt x="6" y="58"/>
                    </a:cubicBezTo>
                    <a:cubicBezTo>
                      <a:pt x="5" y="57"/>
                      <a:pt x="4" y="57"/>
                      <a:pt x="3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2" y="55"/>
                      <a:pt x="3" y="53"/>
                      <a:pt x="4" y="51"/>
                    </a:cubicBezTo>
                    <a:cubicBezTo>
                      <a:pt x="5" y="46"/>
                      <a:pt x="6" y="43"/>
                      <a:pt x="7" y="41"/>
                    </a:cubicBezTo>
                    <a:cubicBezTo>
                      <a:pt x="8" y="38"/>
                      <a:pt x="9" y="36"/>
                      <a:pt x="11" y="34"/>
                    </a:cubicBezTo>
                    <a:cubicBezTo>
                      <a:pt x="14" y="32"/>
                      <a:pt x="16" y="31"/>
                      <a:pt x="17" y="31"/>
                    </a:cubicBezTo>
                    <a:cubicBezTo>
                      <a:pt x="18" y="30"/>
                      <a:pt x="19" y="30"/>
                      <a:pt x="19" y="29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6"/>
                      <a:pt x="20" y="26"/>
                      <a:pt x="20" y="25"/>
                    </a:cubicBezTo>
                    <a:cubicBezTo>
                      <a:pt x="20" y="24"/>
                      <a:pt x="20" y="23"/>
                      <a:pt x="20" y="22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21" y="19"/>
                      <a:pt x="26" y="19"/>
                    </a:cubicBezTo>
                    <a:cubicBezTo>
                      <a:pt x="28" y="19"/>
                      <a:pt x="32" y="18"/>
                      <a:pt x="36" y="17"/>
                    </a:cubicBezTo>
                    <a:cubicBezTo>
                      <a:pt x="48" y="11"/>
                      <a:pt x="56" y="7"/>
                      <a:pt x="61" y="5"/>
                    </a:cubicBezTo>
                    <a:cubicBezTo>
                      <a:pt x="64" y="5"/>
                      <a:pt x="69" y="4"/>
                      <a:pt x="73" y="3"/>
                    </a:cubicBezTo>
                    <a:cubicBezTo>
                      <a:pt x="77" y="3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67" y="2"/>
                      <a:pt x="61" y="3"/>
                    </a:cubicBezTo>
                    <a:cubicBezTo>
                      <a:pt x="55" y="5"/>
                      <a:pt x="47" y="10"/>
                      <a:pt x="35" y="15"/>
                    </a:cubicBezTo>
                    <a:cubicBezTo>
                      <a:pt x="31" y="17"/>
                      <a:pt x="28" y="17"/>
                      <a:pt x="26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8"/>
                      <a:pt x="18" y="22"/>
                    </a:cubicBezTo>
                    <a:cubicBezTo>
                      <a:pt x="18" y="23"/>
                      <a:pt x="18" y="24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7" y="28"/>
                      <a:pt x="16" y="29"/>
                      <a:pt x="15" y="29"/>
                    </a:cubicBezTo>
                    <a:cubicBezTo>
                      <a:pt x="14" y="30"/>
                      <a:pt x="12" y="31"/>
                      <a:pt x="10" y="32"/>
                    </a:cubicBezTo>
                    <a:cubicBezTo>
                      <a:pt x="7" y="35"/>
                      <a:pt x="6" y="37"/>
                      <a:pt x="5" y="40"/>
                    </a:cubicBezTo>
                    <a:cubicBezTo>
                      <a:pt x="4" y="43"/>
                      <a:pt x="3" y="46"/>
                      <a:pt x="2" y="50"/>
                    </a:cubicBezTo>
                    <a:cubicBezTo>
                      <a:pt x="1" y="53"/>
                      <a:pt x="1" y="55"/>
                      <a:pt x="0" y="56"/>
                    </a:cubicBezTo>
                    <a:cubicBezTo>
                      <a:pt x="0" y="57"/>
                      <a:pt x="1" y="57"/>
                      <a:pt x="1" y="58"/>
                    </a:cubicBezTo>
                    <a:cubicBezTo>
                      <a:pt x="2" y="58"/>
                      <a:pt x="2" y="59"/>
                      <a:pt x="3" y="59"/>
                    </a:cubicBezTo>
                    <a:cubicBezTo>
                      <a:pt x="4" y="59"/>
                      <a:pt x="4" y="59"/>
                      <a:pt x="5" y="60"/>
                    </a:cubicBezTo>
                    <a:cubicBezTo>
                      <a:pt x="7" y="61"/>
                      <a:pt x="8" y="63"/>
                      <a:pt x="9" y="65"/>
                    </a:cubicBezTo>
                    <a:cubicBezTo>
                      <a:pt x="10" y="66"/>
                      <a:pt x="11" y="67"/>
                      <a:pt x="11" y="68"/>
                    </a:cubicBezTo>
                    <a:cubicBezTo>
                      <a:pt x="12" y="68"/>
                      <a:pt x="13" y="69"/>
                      <a:pt x="14" y="69"/>
                    </a:cubicBezTo>
                    <a:cubicBezTo>
                      <a:pt x="17" y="69"/>
                      <a:pt x="29" y="69"/>
                      <a:pt x="34" y="69"/>
                    </a:cubicBezTo>
                    <a:cubicBezTo>
                      <a:pt x="38" y="69"/>
                      <a:pt x="41" y="67"/>
                      <a:pt x="43" y="64"/>
                    </a:cubicBezTo>
                    <a:cubicBezTo>
                      <a:pt x="46" y="61"/>
                      <a:pt x="48" y="58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9" y="51"/>
                      <a:pt x="53" y="43"/>
                      <a:pt x="60" y="34"/>
                    </a:cubicBezTo>
                    <a:cubicBezTo>
                      <a:pt x="64" y="29"/>
                      <a:pt x="67" y="28"/>
                      <a:pt x="70" y="28"/>
                    </a:cubicBezTo>
                    <a:cubicBezTo>
                      <a:pt x="73" y="28"/>
                      <a:pt x="75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2" y="28"/>
                      <a:pt x="87" y="27"/>
                      <a:pt x="91" y="25"/>
                    </a:cubicBezTo>
                    <a:cubicBezTo>
                      <a:pt x="94" y="23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6" y="11"/>
                      <a:pt x="92" y="5"/>
                    </a:cubicBezTo>
                    <a:cubicBezTo>
                      <a:pt x="88" y="1"/>
                      <a:pt x="8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5" name="Freeform 240"/>
              <p:cNvSpPr>
                <a:spLocks/>
              </p:cNvSpPr>
              <p:nvPr/>
            </p:nvSpPr>
            <p:spPr bwMode="auto">
              <a:xfrm>
                <a:off x="2084826" y="5119201"/>
                <a:ext cx="73025" cy="53975"/>
              </a:xfrm>
              <a:custGeom>
                <a:avLst/>
                <a:gdLst>
                  <a:gd name="T0" fmla="*/ 22 w 45"/>
                  <a:gd name="T1" fmla="*/ 2 h 34"/>
                  <a:gd name="T2" fmla="*/ 22 w 45"/>
                  <a:gd name="T3" fmla="*/ 3 h 34"/>
                  <a:gd name="T4" fmla="*/ 25 w 45"/>
                  <a:gd name="T5" fmla="*/ 4 h 34"/>
                  <a:gd name="T6" fmla="*/ 32 w 45"/>
                  <a:gd name="T7" fmla="*/ 8 h 34"/>
                  <a:gd name="T8" fmla="*/ 38 w 45"/>
                  <a:gd name="T9" fmla="*/ 11 h 34"/>
                  <a:gd name="T10" fmla="*/ 42 w 45"/>
                  <a:gd name="T11" fmla="*/ 14 h 34"/>
                  <a:gd name="T12" fmla="*/ 43 w 45"/>
                  <a:gd name="T13" fmla="*/ 18 h 34"/>
                  <a:gd name="T14" fmla="*/ 43 w 45"/>
                  <a:gd name="T15" fmla="*/ 19 h 34"/>
                  <a:gd name="T16" fmla="*/ 42 w 45"/>
                  <a:gd name="T17" fmla="*/ 20 h 34"/>
                  <a:gd name="T18" fmla="*/ 34 w 45"/>
                  <a:gd name="T19" fmla="*/ 22 h 34"/>
                  <a:gd name="T20" fmla="*/ 26 w 45"/>
                  <a:gd name="T21" fmla="*/ 26 h 34"/>
                  <a:gd name="T22" fmla="*/ 21 w 45"/>
                  <a:gd name="T23" fmla="*/ 30 h 34"/>
                  <a:gd name="T24" fmla="*/ 16 w 45"/>
                  <a:gd name="T25" fmla="*/ 32 h 34"/>
                  <a:gd name="T26" fmla="*/ 13 w 45"/>
                  <a:gd name="T27" fmla="*/ 31 h 34"/>
                  <a:gd name="T28" fmla="*/ 3 w 45"/>
                  <a:gd name="T29" fmla="*/ 19 h 34"/>
                  <a:gd name="T30" fmla="*/ 2 w 45"/>
                  <a:gd name="T31" fmla="*/ 15 h 34"/>
                  <a:gd name="T32" fmla="*/ 3 w 45"/>
                  <a:gd name="T33" fmla="*/ 13 h 34"/>
                  <a:gd name="T34" fmla="*/ 5 w 45"/>
                  <a:gd name="T35" fmla="*/ 10 h 34"/>
                  <a:gd name="T36" fmla="*/ 8 w 45"/>
                  <a:gd name="T37" fmla="*/ 9 h 34"/>
                  <a:gd name="T38" fmla="*/ 15 w 45"/>
                  <a:gd name="T39" fmla="*/ 6 h 34"/>
                  <a:gd name="T40" fmla="*/ 20 w 45"/>
                  <a:gd name="T41" fmla="*/ 5 h 34"/>
                  <a:gd name="T42" fmla="*/ 23 w 45"/>
                  <a:gd name="T43" fmla="*/ 2 h 34"/>
                  <a:gd name="T44" fmla="*/ 22 w 45"/>
                  <a:gd name="T45" fmla="*/ 2 h 34"/>
                  <a:gd name="T46" fmla="*/ 22 w 45"/>
                  <a:gd name="T47" fmla="*/ 3 h 34"/>
                  <a:gd name="T48" fmla="*/ 22 w 45"/>
                  <a:gd name="T49" fmla="*/ 2 h 34"/>
                  <a:gd name="T50" fmla="*/ 21 w 45"/>
                  <a:gd name="T51" fmla="*/ 1 h 34"/>
                  <a:gd name="T52" fmla="*/ 19 w 45"/>
                  <a:gd name="T53" fmla="*/ 3 h 34"/>
                  <a:gd name="T54" fmla="*/ 7 w 45"/>
                  <a:gd name="T55" fmla="*/ 7 h 34"/>
                  <a:gd name="T56" fmla="*/ 4 w 45"/>
                  <a:gd name="T57" fmla="*/ 9 h 34"/>
                  <a:gd name="T58" fmla="*/ 1 w 45"/>
                  <a:gd name="T59" fmla="*/ 11 h 34"/>
                  <a:gd name="T60" fmla="*/ 0 w 45"/>
                  <a:gd name="T61" fmla="*/ 15 h 34"/>
                  <a:gd name="T62" fmla="*/ 2 w 45"/>
                  <a:gd name="T63" fmla="*/ 20 h 34"/>
                  <a:gd name="T64" fmla="*/ 12 w 45"/>
                  <a:gd name="T65" fmla="*/ 33 h 34"/>
                  <a:gd name="T66" fmla="*/ 16 w 45"/>
                  <a:gd name="T67" fmla="*/ 34 h 34"/>
                  <a:gd name="T68" fmla="*/ 22 w 45"/>
                  <a:gd name="T69" fmla="*/ 32 h 34"/>
                  <a:gd name="T70" fmla="*/ 27 w 45"/>
                  <a:gd name="T71" fmla="*/ 28 h 34"/>
                  <a:gd name="T72" fmla="*/ 35 w 45"/>
                  <a:gd name="T73" fmla="*/ 24 h 34"/>
                  <a:gd name="T74" fmla="*/ 43 w 45"/>
                  <a:gd name="T75" fmla="*/ 22 h 34"/>
                  <a:gd name="T76" fmla="*/ 45 w 45"/>
                  <a:gd name="T77" fmla="*/ 20 h 34"/>
                  <a:gd name="T78" fmla="*/ 45 w 45"/>
                  <a:gd name="T79" fmla="*/ 18 h 34"/>
                  <a:gd name="T80" fmla="*/ 43 w 45"/>
                  <a:gd name="T81" fmla="*/ 14 h 34"/>
                  <a:gd name="T82" fmla="*/ 39 w 45"/>
                  <a:gd name="T83" fmla="*/ 9 h 34"/>
                  <a:gd name="T84" fmla="*/ 33 w 45"/>
                  <a:gd name="T85" fmla="*/ 6 h 34"/>
                  <a:gd name="T86" fmla="*/ 22 w 45"/>
                  <a:gd name="T87" fmla="*/ 1 h 34"/>
                  <a:gd name="T88" fmla="*/ 22 w 45"/>
                  <a:gd name="T89" fmla="*/ 0 h 34"/>
                  <a:gd name="T90" fmla="*/ 21 w 45"/>
                  <a:gd name="T91" fmla="*/ 1 h 34"/>
                  <a:gd name="T92" fmla="*/ 22 w 45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34"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5" y="4"/>
                    </a:cubicBezTo>
                    <a:cubicBezTo>
                      <a:pt x="27" y="5"/>
                      <a:pt x="30" y="6"/>
                      <a:pt x="32" y="8"/>
                    </a:cubicBezTo>
                    <a:cubicBezTo>
                      <a:pt x="34" y="9"/>
                      <a:pt x="36" y="10"/>
                      <a:pt x="38" y="11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43" y="16"/>
                      <a:pt x="43" y="17"/>
                      <a:pt x="43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20"/>
                    </a:cubicBezTo>
                    <a:cubicBezTo>
                      <a:pt x="41" y="20"/>
                      <a:pt x="37" y="21"/>
                      <a:pt x="34" y="22"/>
                    </a:cubicBezTo>
                    <a:cubicBezTo>
                      <a:pt x="31" y="23"/>
                      <a:pt x="28" y="24"/>
                      <a:pt x="26" y="26"/>
                    </a:cubicBezTo>
                    <a:cubicBezTo>
                      <a:pt x="24" y="27"/>
                      <a:pt x="23" y="29"/>
                      <a:pt x="21" y="30"/>
                    </a:cubicBezTo>
                    <a:cubicBezTo>
                      <a:pt x="19" y="31"/>
                      <a:pt x="18" y="32"/>
                      <a:pt x="16" y="32"/>
                    </a:cubicBezTo>
                    <a:cubicBezTo>
                      <a:pt x="15" y="32"/>
                      <a:pt x="14" y="32"/>
                      <a:pt x="13" y="31"/>
                    </a:cubicBezTo>
                    <a:cubicBezTo>
                      <a:pt x="9" y="27"/>
                      <a:pt x="6" y="22"/>
                      <a:pt x="3" y="19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5"/>
                      <a:pt x="2" y="14"/>
                      <a:pt x="3" y="13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9"/>
                      <a:pt x="8" y="9"/>
                    </a:cubicBezTo>
                    <a:cubicBezTo>
                      <a:pt x="9" y="8"/>
                      <a:pt x="12" y="7"/>
                      <a:pt x="15" y="6"/>
                    </a:cubicBezTo>
                    <a:cubicBezTo>
                      <a:pt x="17" y="6"/>
                      <a:pt x="18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0" y="2"/>
                      <a:pt x="19" y="3"/>
                    </a:cubicBezTo>
                    <a:cubicBezTo>
                      <a:pt x="15" y="4"/>
                      <a:pt x="9" y="6"/>
                      <a:pt x="7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0" y="18"/>
                      <a:pt x="2" y="20"/>
                    </a:cubicBezTo>
                    <a:cubicBezTo>
                      <a:pt x="4" y="24"/>
                      <a:pt x="7" y="29"/>
                      <a:pt x="12" y="33"/>
                    </a:cubicBezTo>
                    <a:cubicBezTo>
                      <a:pt x="13" y="34"/>
                      <a:pt x="15" y="34"/>
                      <a:pt x="16" y="34"/>
                    </a:cubicBezTo>
                    <a:cubicBezTo>
                      <a:pt x="18" y="34"/>
                      <a:pt x="20" y="33"/>
                      <a:pt x="22" y="32"/>
                    </a:cubicBezTo>
                    <a:cubicBezTo>
                      <a:pt x="24" y="30"/>
                      <a:pt x="26" y="29"/>
                      <a:pt x="27" y="28"/>
                    </a:cubicBezTo>
                    <a:cubicBezTo>
                      <a:pt x="28" y="26"/>
                      <a:pt x="32" y="25"/>
                      <a:pt x="35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3" y="21"/>
                      <a:pt x="44" y="21"/>
                      <a:pt x="45" y="20"/>
                    </a:cubicBezTo>
                    <a:cubicBezTo>
                      <a:pt x="45" y="20"/>
                      <a:pt x="45" y="19"/>
                      <a:pt x="45" y="18"/>
                    </a:cubicBezTo>
                    <a:cubicBezTo>
                      <a:pt x="45" y="17"/>
                      <a:pt x="44" y="15"/>
                      <a:pt x="43" y="14"/>
                    </a:cubicBezTo>
                    <a:cubicBezTo>
                      <a:pt x="43" y="12"/>
                      <a:pt x="41" y="11"/>
                      <a:pt x="39" y="9"/>
                    </a:cubicBezTo>
                    <a:cubicBezTo>
                      <a:pt x="37" y="8"/>
                      <a:pt x="35" y="7"/>
                      <a:pt x="33" y="6"/>
                    </a:cubicBezTo>
                    <a:cubicBezTo>
                      <a:pt x="28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6" name="Freeform 241"/>
              <p:cNvSpPr>
                <a:spLocks/>
              </p:cNvSpPr>
              <p:nvPr/>
            </p:nvSpPr>
            <p:spPr bwMode="auto">
              <a:xfrm>
                <a:off x="2135626" y="5147776"/>
                <a:ext cx="53975" cy="33338"/>
              </a:xfrm>
              <a:custGeom>
                <a:avLst/>
                <a:gdLst>
                  <a:gd name="T0" fmla="*/ 11 w 33"/>
                  <a:gd name="T1" fmla="*/ 1 h 21"/>
                  <a:gd name="T2" fmla="*/ 11 w 33"/>
                  <a:gd name="T3" fmla="*/ 2 h 21"/>
                  <a:gd name="T4" fmla="*/ 12 w 33"/>
                  <a:gd name="T5" fmla="*/ 2 h 21"/>
                  <a:gd name="T6" fmla="*/ 20 w 33"/>
                  <a:gd name="T7" fmla="*/ 6 h 21"/>
                  <a:gd name="T8" fmla="*/ 30 w 33"/>
                  <a:gd name="T9" fmla="*/ 14 h 21"/>
                  <a:gd name="T10" fmla="*/ 31 w 33"/>
                  <a:gd name="T11" fmla="*/ 16 h 21"/>
                  <a:gd name="T12" fmla="*/ 29 w 33"/>
                  <a:gd name="T13" fmla="*/ 18 h 21"/>
                  <a:gd name="T14" fmla="*/ 27 w 33"/>
                  <a:gd name="T15" fmla="*/ 19 h 21"/>
                  <a:gd name="T16" fmla="*/ 24 w 33"/>
                  <a:gd name="T17" fmla="*/ 18 h 21"/>
                  <a:gd name="T18" fmla="*/ 19 w 33"/>
                  <a:gd name="T19" fmla="*/ 15 h 21"/>
                  <a:gd name="T20" fmla="*/ 10 w 33"/>
                  <a:gd name="T21" fmla="*/ 10 h 21"/>
                  <a:gd name="T22" fmla="*/ 4 w 33"/>
                  <a:gd name="T23" fmla="*/ 8 h 21"/>
                  <a:gd name="T24" fmla="*/ 4 w 33"/>
                  <a:gd name="T25" fmla="*/ 8 h 21"/>
                  <a:gd name="T26" fmla="*/ 4 w 33"/>
                  <a:gd name="T27" fmla="*/ 8 h 21"/>
                  <a:gd name="T28" fmla="*/ 2 w 33"/>
                  <a:gd name="T29" fmla="*/ 8 h 21"/>
                  <a:gd name="T30" fmla="*/ 2 w 33"/>
                  <a:gd name="T31" fmla="*/ 7 h 21"/>
                  <a:gd name="T32" fmla="*/ 3 w 33"/>
                  <a:gd name="T33" fmla="*/ 6 h 21"/>
                  <a:gd name="T34" fmla="*/ 12 w 33"/>
                  <a:gd name="T35" fmla="*/ 2 h 21"/>
                  <a:gd name="T36" fmla="*/ 11 w 33"/>
                  <a:gd name="T37" fmla="*/ 1 h 21"/>
                  <a:gd name="T38" fmla="*/ 11 w 33"/>
                  <a:gd name="T39" fmla="*/ 2 h 21"/>
                  <a:gd name="T40" fmla="*/ 11 w 33"/>
                  <a:gd name="T41" fmla="*/ 1 h 21"/>
                  <a:gd name="T42" fmla="*/ 11 w 33"/>
                  <a:gd name="T43" fmla="*/ 0 h 21"/>
                  <a:gd name="T44" fmla="*/ 7 w 33"/>
                  <a:gd name="T45" fmla="*/ 2 h 21"/>
                  <a:gd name="T46" fmla="*/ 2 w 33"/>
                  <a:gd name="T47" fmla="*/ 5 h 21"/>
                  <a:gd name="T48" fmla="*/ 0 w 33"/>
                  <a:gd name="T49" fmla="*/ 7 h 21"/>
                  <a:gd name="T50" fmla="*/ 1 w 33"/>
                  <a:gd name="T51" fmla="*/ 9 h 21"/>
                  <a:gd name="T52" fmla="*/ 4 w 33"/>
                  <a:gd name="T53" fmla="*/ 10 h 21"/>
                  <a:gd name="T54" fmla="*/ 4 w 33"/>
                  <a:gd name="T55" fmla="*/ 10 h 21"/>
                  <a:gd name="T56" fmla="*/ 4 w 33"/>
                  <a:gd name="T57" fmla="*/ 10 h 21"/>
                  <a:gd name="T58" fmla="*/ 9 w 33"/>
                  <a:gd name="T59" fmla="*/ 12 h 21"/>
                  <a:gd name="T60" fmla="*/ 18 w 33"/>
                  <a:gd name="T61" fmla="*/ 17 h 21"/>
                  <a:gd name="T62" fmla="*/ 23 w 33"/>
                  <a:gd name="T63" fmla="*/ 19 h 21"/>
                  <a:gd name="T64" fmla="*/ 27 w 33"/>
                  <a:gd name="T65" fmla="*/ 21 h 21"/>
                  <a:gd name="T66" fmla="*/ 30 w 33"/>
                  <a:gd name="T67" fmla="*/ 20 h 21"/>
                  <a:gd name="T68" fmla="*/ 33 w 33"/>
                  <a:gd name="T69" fmla="*/ 16 h 21"/>
                  <a:gd name="T70" fmla="*/ 31 w 33"/>
                  <a:gd name="T71" fmla="*/ 12 h 21"/>
                  <a:gd name="T72" fmla="*/ 21 w 33"/>
                  <a:gd name="T73" fmla="*/ 4 h 21"/>
                  <a:gd name="T74" fmla="*/ 12 w 33"/>
                  <a:gd name="T75" fmla="*/ 0 h 21"/>
                  <a:gd name="T76" fmla="*/ 11 w 33"/>
                  <a:gd name="T77" fmla="*/ 0 h 21"/>
                  <a:gd name="T78" fmla="*/ 11 w 33"/>
                  <a:gd name="T79" fmla="*/ 0 h 21"/>
                  <a:gd name="T80" fmla="*/ 11 w 33"/>
                  <a:gd name="T8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1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3" y="3"/>
                      <a:pt x="17" y="4"/>
                      <a:pt x="20" y="6"/>
                    </a:cubicBezTo>
                    <a:cubicBezTo>
                      <a:pt x="24" y="9"/>
                      <a:pt x="28" y="12"/>
                      <a:pt x="30" y="14"/>
                    </a:cubicBezTo>
                    <a:cubicBezTo>
                      <a:pt x="31" y="14"/>
                      <a:pt x="31" y="15"/>
                      <a:pt x="31" y="16"/>
                    </a:cubicBezTo>
                    <a:cubicBezTo>
                      <a:pt x="31" y="17"/>
                      <a:pt x="31" y="17"/>
                      <a:pt x="29" y="18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6" y="19"/>
                      <a:pt x="25" y="18"/>
                      <a:pt x="24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3"/>
                      <a:pt x="13" y="12"/>
                      <a:pt x="10" y="10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5" y="5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7" y="11"/>
                      <a:pt x="9" y="12"/>
                    </a:cubicBezTo>
                    <a:cubicBezTo>
                      <a:pt x="12" y="13"/>
                      <a:pt x="15" y="15"/>
                      <a:pt x="18" y="17"/>
                    </a:cubicBezTo>
                    <a:cubicBezTo>
                      <a:pt x="20" y="18"/>
                      <a:pt x="21" y="19"/>
                      <a:pt x="23" y="19"/>
                    </a:cubicBezTo>
                    <a:cubicBezTo>
                      <a:pt x="24" y="20"/>
                      <a:pt x="25" y="21"/>
                      <a:pt x="27" y="21"/>
                    </a:cubicBezTo>
                    <a:cubicBezTo>
                      <a:pt x="28" y="21"/>
                      <a:pt x="29" y="20"/>
                      <a:pt x="30" y="20"/>
                    </a:cubicBezTo>
                    <a:cubicBezTo>
                      <a:pt x="32" y="19"/>
                      <a:pt x="33" y="18"/>
                      <a:pt x="33" y="16"/>
                    </a:cubicBezTo>
                    <a:cubicBezTo>
                      <a:pt x="33" y="14"/>
                      <a:pt x="32" y="13"/>
                      <a:pt x="31" y="12"/>
                    </a:cubicBezTo>
                    <a:cubicBezTo>
                      <a:pt x="29" y="10"/>
                      <a:pt x="25" y="7"/>
                      <a:pt x="21" y="4"/>
                    </a:cubicBezTo>
                    <a:cubicBezTo>
                      <a:pt x="17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7" name="Freeform 242"/>
              <p:cNvSpPr>
                <a:spLocks/>
              </p:cNvSpPr>
              <p:nvPr/>
            </p:nvSpPr>
            <p:spPr bwMode="auto">
              <a:xfrm>
                <a:off x="2159438" y="5174764"/>
                <a:ext cx="42863" cy="33338"/>
              </a:xfrm>
              <a:custGeom>
                <a:avLst/>
                <a:gdLst>
                  <a:gd name="T0" fmla="*/ 17 w 27"/>
                  <a:gd name="T1" fmla="*/ 2 h 21"/>
                  <a:gd name="T2" fmla="*/ 22 w 27"/>
                  <a:gd name="T3" fmla="*/ 6 h 21"/>
                  <a:gd name="T4" fmla="*/ 25 w 27"/>
                  <a:gd name="T5" fmla="*/ 13 h 21"/>
                  <a:gd name="T6" fmla="*/ 24 w 27"/>
                  <a:gd name="T7" fmla="*/ 13 h 21"/>
                  <a:gd name="T8" fmla="*/ 25 w 27"/>
                  <a:gd name="T9" fmla="*/ 13 h 21"/>
                  <a:gd name="T10" fmla="*/ 25 w 27"/>
                  <a:gd name="T11" fmla="*/ 13 h 21"/>
                  <a:gd name="T12" fmla="*/ 25 w 27"/>
                  <a:gd name="T13" fmla="*/ 13 h 21"/>
                  <a:gd name="T14" fmla="*/ 25 w 27"/>
                  <a:gd name="T15" fmla="*/ 13 h 21"/>
                  <a:gd name="T16" fmla="*/ 25 w 27"/>
                  <a:gd name="T17" fmla="*/ 13 h 21"/>
                  <a:gd name="T18" fmla="*/ 22 w 27"/>
                  <a:gd name="T19" fmla="*/ 14 h 21"/>
                  <a:gd name="T20" fmla="*/ 12 w 27"/>
                  <a:gd name="T21" fmla="*/ 19 h 21"/>
                  <a:gd name="T22" fmla="*/ 3 w 27"/>
                  <a:gd name="T23" fmla="*/ 14 h 21"/>
                  <a:gd name="T24" fmla="*/ 2 w 27"/>
                  <a:gd name="T25" fmla="*/ 13 h 21"/>
                  <a:gd name="T26" fmla="*/ 2 w 27"/>
                  <a:gd name="T27" fmla="*/ 13 h 21"/>
                  <a:gd name="T28" fmla="*/ 2 w 27"/>
                  <a:gd name="T29" fmla="*/ 13 h 21"/>
                  <a:gd name="T30" fmla="*/ 1 w 27"/>
                  <a:gd name="T31" fmla="*/ 14 h 21"/>
                  <a:gd name="T32" fmla="*/ 2 w 27"/>
                  <a:gd name="T33" fmla="*/ 13 h 21"/>
                  <a:gd name="T34" fmla="*/ 2 w 27"/>
                  <a:gd name="T35" fmla="*/ 13 h 21"/>
                  <a:gd name="T36" fmla="*/ 2 w 27"/>
                  <a:gd name="T37" fmla="*/ 14 h 21"/>
                  <a:gd name="T38" fmla="*/ 1 w 27"/>
                  <a:gd name="T39" fmla="*/ 14 h 21"/>
                  <a:gd name="T40" fmla="*/ 1 w 27"/>
                  <a:gd name="T41" fmla="*/ 14 h 21"/>
                  <a:gd name="T42" fmla="*/ 2 w 27"/>
                  <a:gd name="T43" fmla="*/ 14 h 21"/>
                  <a:gd name="T44" fmla="*/ 1 w 27"/>
                  <a:gd name="T45" fmla="*/ 15 h 21"/>
                  <a:gd name="T46" fmla="*/ 1 w 27"/>
                  <a:gd name="T47" fmla="*/ 15 h 21"/>
                  <a:gd name="T48" fmla="*/ 1 w 27"/>
                  <a:gd name="T49" fmla="*/ 14 h 21"/>
                  <a:gd name="T50" fmla="*/ 1 w 27"/>
                  <a:gd name="T51" fmla="*/ 15 h 21"/>
                  <a:gd name="T52" fmla="*/ 8 w 27"/>
                  <a:gd name="T53" fmla="*/ 6 h 21"/>
                  <a:gd name="T54" fmla="*/ 16 w 27"/>
                  <a:gd name="T55" fmla="*/ 3 h 21"/>
                  <a:gd name="T56" fmla="*/ 17 w 27"/>
                  <a:gd name="T57" fmla="*/ 1 h 21"/>
                  <a:gd name="T58" fmla="*/ 17 w 27"/>
                  <a:gd name="T59" fmla="*/ 1 h 21"/>
                  <a:gd name="T60" fmla="*/ 13 w 27"/>
                  <a:gd name="T61" fmla="*/ 1 h 21"/>
                  <a:gd name="T62" fmla="*/ 3 w 27"/>
                  <a:gd name="T63" fmla="*/ 10 h 21"/>
                  <a:gd name="T64" fmla="*/ 0 w 27"/>
                  <a:gd name="T65" fmla="*/ 13 h 21"/>
                  <a:gd name="T66" fmla="*/ 1 w 27"/>
                  <a:gd name="T67" fmla="*/ 13 h 21"/>
                  <a:gd name="T68" fmla="*/ 0 w 27"/>
                  <a:gd name="T69" fmla="*/ 13 h 21"/>
                  <a:gd name="T70" fmla="*/ 0 w 27"/>
                  <a:gd name="T71" fmla="*/ 13 h 21"/>
                  <a:gd name="T72" fmla="*/ 1 w 27"/>
                  <a:gd name="T73" fmla="*/ 13 h 21"/>
                  <a:gd name="T74" fmla="*/ 1 w 27"/>
                  <a:gd name="T75" fmla="*/ 14 h 21"/>
                  <a:gd name="T76" fmla="*/ 0 w 27"/>
                  <a:gd name="T77" fmla="*/ 13 h 21"/>
                  <a:gd name="T78" fmla="*/ 0 w 27"/>
                  <a:gd name="T79" fmla="*/ 14 h 21"/>
                  <a:gd name="T80" fmla="*/ 5 w 27"/>
                  <a:gd name="T81" fmla="*/ 18 h 21"/>
                  <a:gd name="T82" fmla="*/ 13 w 27"/>
                  <a:gd name="T83" fmla="*/ 21 h 21"/>
                  <a:gd name="T84" fmla="*/ 23 w 27"/>
                  <a:gd name="T85" fmla="*/ 16 h 21"/>
                  <a:gd name="T86" fmla="*/ 26 w 27"/>
                  <a:gd name="T87" fmla="*/ 14 h 21"/>
                  <a:gd name="T88" fmla="*/ 25 w 27"/>
                  <a:gd name="T89" fmla="*/ 9 h 21"/>
                  <a:gd name="T90" fmla="*/ 21 w 27"/>
                  <a:gd name="T91" fmla="*/ 2 h 21"/>
                  <a:gd name="T92" fmla="*/ 17 w 27"/>
                  <a:gd name="T93" fmla="*/ 0 h 21"/>
                  <a:gd name="T94" fmla="*/ 17 w 27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21"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2" y="7"/>
                      <a:pt x="23" y="8"/>
                      <a:pt x="24" y="10"/>
                    </a:cubicBezTo>
                    <a:cubicBezTo>
                      <a:pt x="24" y="11"/>
                      <a:pt x="25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2" y="14"/>
                    </a:cubicBezTo>
                    <a:cubicBezTo>
                      <a:pt x="19" y="15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7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6" y="9"/>
                      <a:pt x="8" y="6"/>
                    </a:cubicBezTo>
                    <a:cubicBezTo>
                      <a:pt x="9" y="5"/>
                      <a:pt x="11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5" y="1"/>
                      <a:pt x="13" y="1"/>
                    </a:cubicBezTo>
                    <a:cubicBezTo>
                      <a:pt x="10" y="2"/>
                      <a:pt x="8" y="3"/>
                      <a:pt x="7" y="5"/>
                    </a:cubicBezTo>
                    <a:cubicBezTo>
                      <a:pt x="6" y="7"/>
                      <a:pt x="4" y="9"/>
                      <a:pt x="3" y="10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7"/>
                      <a:pt x="5" y="18"/>
                    </a:cubicBezTo>
                    <a:cubicBezTo>
                      <a:pt x="7" y="20"/>
                      <a:pt x="9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8" y="19"/>
                      <a:pt x="20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4"/>
                      <a:pt x="27" y="13"/>
                      <a:pt x="27" y="13"/>
                    </a:cubicBezTo>
                    <a:cubicBezTo>
                      <a:pt x="27" y="11"/>
                      <a:pt x="26" y="10"/>
                      <a:pt x="25" y="9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1"/>
                      <a:pt x="19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8" name="Freeform 243"/>
              <p:cNvSpPr>
                <a:spLocks/>
              </p:cNvSpPr>
              <p:nvPr/>
            </p:nvSpPr>
            <p:spPr bwMode="auto">
              <a:xfrm>
                <a:off x="2200713" y="5189051"/>
                <a:ext cx="85725" cy="77788"/>
              </a:xfrm>
              <a:custGeom>
                <a:avLst/>
                <a:gdLst>
                  <a:gd name="T0" fmla="*/ 0 w 54"/>
                  <a:gd name="T1" fmla="*/ 5 h 48"/>
                  <a:gd name="T2" fmla="*/ 9 w 54"/>
                  <a:gd name="T3" fmla="*/ 5 h 48"/>
                  <a:gd name="T4" fmla="*/ 29 w 54"/>
                  <a:gd name="T5" fmla="*/ 21 h 48"/>
                  <a:gd name="T6" fmla="*/ 47 w 54"/>
                  <a:gd name="T7" fmla="*/ 34 h 48"/>
                  <a:gd name="T8" fmla="*/ 54 w 54"/>
                  <a:gd name="T9" fmla="*/ 38 h 48"/>
                  <a:gd name="T10" fmla="*/ 51 w 54"/>
                  <a:gd name="T11" fmla="*/ 46 h 48"/>
                  <a:gd name="T12" fmla="*/ 35 w 54"/>
                  <a:gd name="T13" fmla="*/ 44 h 48"/>
                  <a:gd name="T14" fmla="*/ 13 w 54"/>
                  <a:gd name="T15" fmla="*/ 27 h 48"/>
                  <a:gd name="T16" fmla="*/ 1 w 54"/>
                  <a:gd name="T17" fmla="*/ 16 h 48"/>
                  <a:gd name="T18" fmla="*/ 0 w 54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8">
                    <a:moveTo>
                      <a:pt x="0" y="5"/>
                    </a:moveTo>
                    <a:cubicBezTo>
                      <a:pt x="0" y="5"/>
                      <a:pt x="7" y="0"/>
                      <a:pt x="9" y="5"/>
                    </a:cubicBezTo>
                    <a:cubicBezTo>
                      <a:pt x="11" y="9"/>
                      <a:pt x="23" y="17"/>
                      <a:pt x="29" y="21"/>
                    </a:cubicBezTo>
                    <a:cubicBezTo>
                      <a:pt x="35" y="25"/>
                      <a:pt x="42" y="32"/>
                      <a:pt x="47" y="34"/>
                    </a:cubicBezTo>
                    <a:cubicBezTo>
                      <a:pt x="51" y="35"/>
                      <a:pt x="53" y="36"/>
                      <a:pt x="54" y="38"/>
                    </a:cubicBezTo>
                    <a:cubicBezTo>
                      <a:pt x="54" y="40"/>
                      <a:pt x="51" y="46"/>
                      <a:pt x="51" y="46"/>
                    </a:cubicBezTo>
                    <a:cubicBezTo>
                      <a:pt x="51" y="46"/>
                      <a:pt x="40" y="48"/>
                      <a:pt x="35" y="44"/>
                    </a:cubicBezTo>
                    <a:cubicBezTo>
                      <a:pt x="30" y="40"/>
                      <a:pt x="18" y="32"/>
                      <a:pt x="13" y="27"/>
                    </a:cubicBezTo>
                    <a:cubicBezTo>
                      <a:pt x="8" y="22"/>
                      <a:pt x="3" y="17"/>
                      <a:pt x="1" y="16"/>
                    </a:cubicBezTo>
                    <a:cubicBezTo>
                      <a:pt x="0" y="1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9" name="Freeform 244"/>
              <p:cNvSpPr>
                <a:spLocks/>
              </p:cNvSpPr>
              <p:nvPr/>
            </p:nvSpPr>
            <p:spPr bwMode="auto">
              <a:xfrm>
                <a:off x="2199126" y="5192226"/>
                <a:ext cx="88900" cy="74613"/>
              </a:xfrm>
              <a:custGeom>
                <a:avLst/>
                <a:gdLst>
                  <a:gd name="T0" fmla="*/ 1 w 56"/>
                  <a:gd name="T1" fmla="*/ 3 h 46"/>
                  <a:gd name="T2" fmla="*/ 1 w 56"/>
                  <a:gd name="T3" fmla="*/ 4 h 46"/>
                  <a:gd name="T4" fmla="*/ 2 w 56"/>
                  <a:gd name="T5" fmla="*/ 3 h 46"/>
                  <a:gd name="T6" fmla="*/ 7 w 56"/>
                  <a:gd name="T7" fmla="*/ 2 h 46"/>
                  <a:gd name="T8" fmla="*/ 8 w 56"/>
                  <a:gd name="T9" fmla="*/ 2 h 46"/>
                  <a:gd name="T10" fmla="*/ 9 w 56"/>
                  <a:gd name="T11" fmla="*/ 3 h 46"/>
                  <a:gd name="T12" fmla="*/ 18 w 56"/>
                  <a:gd name="T13" fmla="*/ 12 h 46"/>
                  <a:gd name="T14" fmla="*/ 29 w 56"/>
                  <a:gd name="T15" fmla="*/ 20 h 46"/>
                  <a:gd name="T16" fmla="*/ 39 w 56"/>
                  <a:gd name="T17" fmla="*/ 27 h 46"/>
                  <a:gd name="T18" fmla="*/ 48 w 56"/>
                  <a:gd name="T19" fmla="*/ 32 h 46"/>
                  <a:gd name="T20" fmla="*/ 52 w 56"/>
                  <a:gd name="T21" fmla="*/ 34 h 46"/>
                  <a:gd name="T22" fmla="*/ 54 w 56"/>
                  <a:gd name="T23" fmla="*/ 36 h 46"/>
                  <a:gd name="T24" fmla="*/ 54 w 56"/>
                  <a:gd name="T25" fmla="*/ 36 h 46"/>
                  <a:gd name="T26" fmla="*/ 54 w 56"/>
                  <a:gd name="T27" fmla="*/ 36 h 46"/>
                  <a:gd name="T28" fmla="*/ 53 w 56"/>
                  <a:gd name="T29" fmla="*/ 38 h 46"/>
                  <a:gd name="T30" fmla="*/ 52 w 56"/>
                  <a:gd name="T31" fmla="*/ 42 h 46"/>
                  <a:gd name="T32" fmla="*/ 51 w 56"/>
                  <a:gd name="T33" fmla="*/ 44 h 46"/>
                  <a:gd name="T34" fmla="*/ 52 w 56"/>
                  <a:gd name="T35" fmla="*/ 44 h 46"/>
                  <a:gd name="T36" fmla="*/ 51 w 56"/>
                  <a:gd name="T37" fmla="*/ 43 h 46"/>
                  <a:gd name="T38" fmla="*/ 50 w 56"/>
                  <a:gd name="T39" fmla="*/ 44 h 46"/>
                  <a:gd name="T40" fmla="*/ 47 w 56"/>
                  <a:gd name="T41" fmla="*/ 44 h 46"/>
                  <a:gd name="T42" fmla="*/ 37 w 56"/>
                  <a:gd name="T43" fmla="*/ 41 h 46"/>
                  <a:gd name="T44" fmla="*/ 15 w 56"/>
                  <a:gd name="T45" fmla="*/ 24 h 46"/>
                  <a:gd name="T46" fmla="*/ 3 w 56"/>
                  <a:gd name="T47" fmla="*/ 13 h 46"/>
                  <a:gd name="T48" fmla="*/ 3 w 56"/>
                  <a:gd name="T49" fmla="*/ 13 h 46"/>
                  <a:gd name="T50" fmla="*/ 2 w 56"/>
                  <a:gd name="T51" fmla="*/ 11 h 46"/>
                  <a:gd name="T52" fmla="*/ 2 w 56"/>
                  <a:gd name="T53" fmla="*/ 6 h 46"/>
                  <a:gd name="T54" fmla="*/ 2 w 56"/>
                  <a:gd name="T55" fmla="*/ 3 h 46"/>
                  <a:gd name="T56" fmla="*/ 1 w 56"/>
                  <a:gd name="T57" fmla="*/ 3 h 46"/>
                  <a:gd name="T58" fmla="*/ 1 w 56"/>
                  <a:gd name="T59" fmla="*/ 4 h 46"/>
                  <a:gd name="T60" fmla="*/ 1 w 56"/>
                  <a:gd name="T61" fmla="*/ 3 h 46"/>
                  <a:gd name="T62" fmla="*/ 0 w 56"/>
                  <a:gd name="T63" fmla="*/ 3 h 46"/>
                  <a:gd name="T64" fmla="*/ 0 w 56"/>
                  <a:gd name="T65" fmla="*/ 8 h 46"/>
                  <a:gd name="T66" fmla="*/ 0 w 56"/>
                  <a:gd name="T67" fmla="*/ 12 h 46"/>
                  <a:gd name="T68" fmla="*/ 1 w 56"/>
                  <a:gd name="T69" fmla="*/ 14 h 46"/>
                  <a:gd name="T70" fmla="*/ 13 w 56"/>
                  <a:gd name="T71" fmla="*/ 26 h 46"/>
                  <a:gd name="T72" fmla="*/ 35 w 56"/>
                  <a:gd name="T73" fmla="*/ 43 h 46"/>
                  <a:gd name="T74" fmla="*/ 47 w 56"/>
                  <a:gd name="T75" fmla="*/ 46 h 46"/>
                  <a:gd name="T76" fmla="*/ 52 w 56"/>
                  <a:gd name="T77" fmla="*/ 45 h 46"/>
                  <a:gd name="T78" fmla="*/ 52 w 56"/>
                  <a:gd name="T79" fmla="*/ 45 h 46"/>
                  <a:gd name="T80" fmla="*/ 52 w 56"/>
                  <a:gd name="T81" fmla="*/ 45 h 46"/>
                  <a:gd name="T82" fmla="*/ 54 w 56"/>
                  <a:gd name="T83" fmla="*/ 42 h 46"/>
                  <a:gd name="T84" fmla="*/ 55 w 56"/>
                  <a:gd name="T85" fmla="*/ 39 h 46"/>
                  <a:gd name="T86" fmla="*/ 56 w 56"/>
                  <a:gd name="T87" fmla="*/ 36 h 46"/>
                  <a:gd name="T88" fmla="*/ 56 w 56"/>
                  <a:gd name="T89" fmla="*/ 36 h 46"/>
                  <a:gd name="T90" fmla="*/ 56 w 56"/>
                  <a:gd name="T91" fmla="*/ 36 h 46"/>
                  <a:gd name="T92" fmla="*/ 53 w 56"/>
                  <a:gd name="T93" fmla="*/ 33 h 46"/>
                  <a:gd name="T94" fmla="*/ 48 w 56"/>
                  <a:gd name="T95" fmla="*/ 31 h 46"/>
                  <a:gd name="T96" fmla="*/ 40 w 56"/>
                  <a:gd name="T97" fmla="*/ 25 h 46"/>
                  <a:gd name="T98" fmla="*/ 30 w 56"/>
                  <a:gd name="T99" fmla="*/ 18 h 46"/>
                  <a:gd name="T100" fmla="*/ 19 w 56"/>
                  <a:gd name="T101" fmla="*/ 11 h 46"/>
                  <a:gd name="T102" fmla="*/ 11 w 56"/>
                  <a:gd name="T103" fmla="*/ 2 h 46"/>
                  <a:gd name="T104" fmla="*/ 9 w 56"/>
                  <a:gd name="T105" fmla="*/ 0 h 46"/>
                  <a:gd name="T106" fmla="*/ 7 w 56"/>
                  <a:gd name="T107" fmla="*/ 0 h 46"/>
                  <a:gd name="T108" fmla="*/ 0 w 56"/>
                  <a:gd name="T109" fmla="*/ 2 h 46"/>
                  <a:gd name="T110" fmla="*/ 0 w 56"/>
                  <a:gd name="T111" fmla="*/ 2 h 46"/>
                  <a:gd name="T112" fmla="*/ 0 w 56"/>
                  <a:gd name="T113" fmla="*/ 3 h 46"/>
                  <a:gd name="T114" fmla="*/ 1 w 56"/>
                  <a:gd name="T115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0" y="6"/>
                      <a:pt x="14" y="9"/>
                      <a:pt x="18" y="12"/>
                    </a:cubicBezTo>
                    <a:cubicBezTo>
                      <a:pt x="22" y="15"/>
                      <a:pt x="26" y="18"/>
                      <a:pt x="29" y="20"/>
                    </a:cubicBezTo>
                    <a:cubicBezTo>
                      <a:pt x="32" y="22"/>
                      <a:pt x="35" y="24"/>
                      <a:pt x="39" y="27"/>
                    </a:cubicBezTo>
                    <a:cubicBezTo>
                      <a:pt x="42" y="29"/>
                      <a:pt x="45" y="32"/>
                      <a:pt x="48" y="32"/>
                    </a:cubicBezTo>
                    <a:cubicBezTo>
                      <a:pt x="50" y="33"/>
                      <a:pt x="51" y="34"/>
                      <a:pt x="52" y="34"/>
                    </a:cubicBezTo>
                    <a:cubicBezTo>
                      <a:pt x="53" y="35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7"/>
                      <a:pt x="54" y="37"/>
                      <a:pt x="53" y="38"/>
                    </a:cubicBezTo>
                    <a:cubicBezTo>
                      <a:pt x="53" y="39"/>
                      <a:pt x="52" y="41"/>
                      <a:pt x="52" y="42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4"/>
                    </a:cubicBezTo>
                    <a:cubicBezTo>
                      <a:pt x="50" y="44"/>
                      <a:pt x="48" y="44"/>
                      <a:pt x="47" y="44"/>
                    </a:cubicBezTo>
                    <a:cubicBezTo>
                      <a:pt x="44" y="44"/>
                      <a:pt x="39" y="43"/>
                      <a:pt x="37" y="41"/>
                    </a:cubicBezTo>
                    <a:cubicBezTo>
                      <a:pt x="31" y="37"/>
                      <a:pt x="20" y="29"/>
                      <a:pt x="15" y="24"/>
                    </a:cubicBezTo>
                    <a:cubicBezTo>
                      <a:pt x="10" y="19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3" y="16"/>
                      <a:pt x="8" y="21"/>
                      <a:pt x="13" y="26"/>
                    </a:cubicBezTo>
                    <a:cubicBezTo>
                      <a:pt x="18" y="31"/>
                      <a:pt x="30" y="39"/>
                      <a:pt x="35" y="43"/>
                    </a:cubicBezTo>
                    <a:cubicBezTo>
                      <a:pt x="39" y="45"/>
                      <a:pt x="44" y="46"/>
                      <a:pt x="47" y="46"/>
                    </a:cubicBezTo>
                    <a:cubicBezTo>
                      <a:pt x="50" y="46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3" y="43"/>
                      <a:pt x="54" y="42"/>
                    </a:cubicBezTo>
                    <a:cubicBezTo>
                      <a:pt x="55" y="41"/>
                      <a:pt x="55" y="40"/>
                      <a:pt x="55" y="39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5" y="33"/>
                      <a:pt x="53" y="33"/>
                    </a:cubicBezTo>
                    <a:cubicBezTo>
                      <a:pt x="52" y="32"/>
                      <a:pt x="50" y="31"/>
                      <a:pt x="48" y="31"/>
                    </a:cubicBezTo>
                    <a:cubicBezTo>
                      <a:pt x="46" y="30"/>
                      <a:pt x="43" y="28"/>
                      <a:pt x="40" y="25"/>
                    </a:cubicBezTo>
                    <a:cubicBezTo>
                      <a:pt x="37" y="23"/>
                      <a:pt x="33" y="20"/>
                      <a:pt x="30" y="18"/>
                    </a:cubicBezTo>
                    <a:cubicBezTo>
                      <a:pt x="27" y="16"/>
                      <a:pt x="23" y="14"/>
                      <a:pt x="19" y="11"/>
                    </a:cubicBezTo>
                    <a:cubicBezTo>
                      <a:pt x="15" y="8"/>
                      <a:pt x="12" y="4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0" name="Freeform 245"/>
              <p:cNvSpPr>
                <a:spLocks/>
              </p:cNvSpPr>
              <p:nvPr/>
            </p:nvSpPr>
            <p:spPr bwMode="auto">
              <a:xfrm>
                <a:off x="2280088" y="5252551"/>
                <a:ext cx="47625" cy="57150"/>
              </a:xfrm>
              <a:custGeom>
                <a:avLst/>
                <a:gdLst>
                  <a:gd name="T0" fmla="*/ 4 w 30"/>
                  <a:gd name="T1" fmla="*/ 0 h 36"/>
                  <a:gd name="T2" fmla="*/ 14 w 30"/>
                  <a:gd name="T3" fmla="*/ 5 h 36"/>
                  <a:gd name="T4" fmla="*/ 21 w 30"/>
                  <a:gd name="T5" fmla="*/ 13 h 36"/>
                  <a:gd name="T6" fmla="*/ 29 w 30"/>
                  <a:gd name="T7" fmla="*/ 21 h 36"/>
                  <a:gd name="T8" fmla="*/ 28 w 30"/>
                  <a:gd name="T9" fmla="*/ 29 h 36"/>
                  <a:gd name="T10" fmla="*/ 20 w 30"/>
                  <a:gd name="T11" fmla="*/ 31 h 36"/>
                  <a:gd name="T12" fmla="*/ 7 w 30"/>
                  <a:gd name="T13" fmla="*/ 17 h 36"/>
                  <a:gd name="T14" fmla="*/ 1 w 30"/>
                  <a:gd name="T15" fmla="*/ 7 h 36"/>
                  <a:gd name="T16" fmla="*/ 4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4" y="0"/>
                    </a:moveTo>
                    <a:cubicBezTo>
                      <a:pt x="4" y="0"/>
                      <a:pt x="12" y="1"/>
                      <a:pt x="14" y="5"/>
                    </a:cubicBezTo>
                    <a:cubicBezTo>
                      <a:pt x="16" y="8"/>
                      <a:pt x="17" y="10"/>
                      <a:pt x="21" y="13"/>
                    </a:cubicBezTo>
                    <a:cubicBezTo>
                      <a:pt x="25" y="17"/>
                      <a:pt x="28" y="21"/>
                      <a:pt x="29" y="21"/>
                    </a:cubicBezTo>
                    <a:cubicBezTo>
                      <a:pt x="30" y="21"/>
                      <a:pt x="30" y="25"/>
                      <a:pt x="28" y="29"/>
                    </a:cubicBezTo>
                    <a:cubicBezTo>
                      <a:pt x="26" y="32"/>
                      <a:pt x="24" y="36"/>
                      <a:pt x="20" y="31"/>
                    </a:cubicBezTo>
                    <a:cubicBezTo>
                      <a:pt x="16" y="27"/>
                      <a:pt x="11" y="19"/>
                      <a:pt x="7" y="17"/>
                    </a:cubicBezTo>
                    <a:cubicBezTo>
                      <a:pt x="2" y="14"/>
                      <a:pt x="0" y="10"/>
                      <a:pt x="1" y="7"/>
                    </a:cubicBezTo>
                    <a:cubicBezTo>
                      <a:pt x="1" y="5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1" name="Freeform 246"/>
              <p:cNvSpPr>
                <a:spLocks/>
              </p:cNvSpPr>
              <p:nvPr/>
            </p:nvSpPr>
            <p:spPr bwMode="auto">
              <a:xfrm>
                <a:off x="2280088" y="5250964"/>
                <a:ext cx="49213" cy="55563"/>
              </a:xfrm>
              <a:custGeom>
                <a:avLst/>
                <a:gdLst>
                  <a:gd name="T0" fmla="*/ 4 w 31"/>
                  <a:gd name="T1" fmla="*/ 2 h 35"/>
                  <a:gd name="T2" fmla="*/ 10 w 31"/>
                  <a:gd name="T3" fmla="*/ 4 h 35"/>
                  <a:gd name="T4" fmla="*/ 20 w 31"/>
                  <a:gd name="T5" fmla="*/ 15 h 35"/>
                  <a:gd name="T6" fmla="*/ 27 w 31"/>
                  <a:gd name="T7" fmla="*/ 22 h 35"/>
                  <a:gd name="T8" fmla="*/ 29 w 31"/>
                  <a:gd name="T9" fmla="*/ 23 h 35"/>
                  <a:gd name="T10" fmla="*/ 29 w 31"/>
                  <a:gd name="T11" fmla="*/ 22 h 35"/>
                  <a:gd name="T12" fmla="*/ 29 w 31"/>
                  <a:gd name="T13" fmla="*/ 22 h 35"/>
                  <a:gd name="T14" fmla="*/ 29 w 31"/>
                  <a:gd name="T15" fmla="*/ 22 h 35"/>
                  <a:gd name="T16" fmla="*/ 29 w 31"/>
                  <a:gd name="T17" fmla="*/ 22 h 35"/>
                  <a:gd name="T18" fmla="*/ 28 w 31"/>
                  <a:gd name="T19" fmla="*/ 22 h 35"/>
                  <a:gd name="T20" fmla="*/ 27 w 31"/>
                  <a:gd name="T21" fmla="*/ 29 h 35"/>
                  <a:gd name="T22" fmla="*/ 24 w 31"/>
                  <a:gd name="T23" fmla="*/ 33 h 35"/>
                  <a:gd name="T24" fmla="*/ 14 w 31"/>
                  <a:gd name="T25" fmla="*/ 24 h 35"/>
                  <a:gd name="T26" fmla="*/ 2 w 31"/>
                  <a:gd name="T27" fmla="*/ 9 h 35"/>
                  <a:gd name="T28" fmla="*/ 2 w 31"/>
                  <a:gd name="T29" fmla="*/ 8 h 35"/>
                  <a:gd name="T30" fmla="*/ 3 w 31"/>
                  <a:gd name="T31" fmla="*/ 4 h 35"/>
                  <a:gd name="T32" fmla="*/ 4 w 31"/>
                  <a:gd name="T33" fmla="*/ 1 h 35"/>
                  <a:gd name="T34" fmla="*/ 4 w 31"/>
                  <a:gd name="T35" fmla="*/ 1 h 35"/>
                  <a:gd name="T36" fmla="*/ 0 w 31"/>
                  <a:gd name="T37" fmla="*/ 8 h 35"/>
                  <a:gd name="T38" fmla="*/ 0 w 31"/>
                  <a:gd name="T39" fmla="*/ 8 h 35"/>
                  <a:gd name="T40" fmla="*/ 6 w 31"/>
                  <a:gd name="T41" fmla="*/ 18 h 35"/>
                  <a:gd name="T42" fmla="*/ 19 w 31"/>
                  <a:gd name="T43" fmla="*/ 33 h 35"/>
                  <a:gd name="T44" fmla="*/ 27 w 31"/>
                  <a:gd name="T45" fmla="*/ 33 h 35"/>
                  <a:gd name="T46" fmla="*/ 31 w 31"/>
                  <a:gd name="T47" fmla="*/ 23 h 35"/>
                  <a:gd name="T48" fmla="*/ 30 w 31"/>
                  <a:gd name="T49" fmla="*/ 21 h 35"/>
                  <a:gd name="T50" fmla="*/ 29 w 31"/>
                  <a:gd name="T51" fmla="*/ 21 h 35"/>
                  <a:gd name="T52" fmla="*/ 29 w 31"/>
                  <a:gd name="T53" fmla="*/ 21 h 35"/>
                  <a:gd name="T54" fmla="*/ 29 w 31"/>
                  <a:gd name="T55" fmla="*/ 21 h 35"/>
                  <a:gd name="T56" fmla="*/ 22 w 31"/>
                  <a:gd name="T57" fmla="*/ 13 h 35"/>
                  <a:gd name="T58" fmla="*/ 8 w 31"/>
                  <a:gd name="T59" fmla="*/ 1 h 35"/>
                  <a:gd name="T60" fmla="*/ 3 w 31"/>
                  <a:gd name="T61" fmla="*/ 0 h 35"/>
                  <a:gd name="T62" fmla="*/ 4 w 31"/>
                  <a:gd name="T6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35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3"/>
                      <a:pt x="8" y="3"/>
                      <a:pt x="10" y="4"/>
                    </a:cubicBezTo>
                    <a:cubicBezTo>
                      <a:pt x="11" y="4"/>
                      <a:pt x="13" y="5"/>
                      <a:pt x="13" y="6"/>
                    </a:cubicBezTo>
                    <a:cubicBezTo>
                      <a:pt x="15" y="10"/>
                      <a:pt x="17" y="11"/>
                      <a:pt x="20" y="15"/>
                    </a:cubicBezTo>
                    <a:cubicBezTo>
                      <a:pt x="22" y="17"/>
                      <a:pt x="24" y="18"/>
                      <a:pt x="25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2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4"/>
                      <a:pt x="28" y="27"/>
                      <a:pt x="27" y="29"/>
                    </a:cubicBezTo>
                    <a:cubicBezTo>
                      <a:pt x="26" y="30"/>
                      <a:pt x="26" y="31"/>
                      <a:pt x="25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3"/>
                      <a:pt x="21" y="31"/>
                    </a:cubicBezTo>
                    <a:cubicBezTo>
                      <a:pt x="19" y="29"/>
                      <a:pt x="16" y="26"/>
                      <a:pt x="14" y="24"/>
                    </a:cubicBezTo>
                    <a:cubicBezTo>
                      <a:pt x="12" y="21"/>
                      <a:pt x="9" y="18"/>
                      <a:pt x="7" y="17"/>
                    </a:cubicBezTo>
                    <a:cubicBezTo>
                      <a:pt x="3" y="15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6"/>
                      <a:pt x="3" y="4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6"/>
                      <a:pt x="6" y="18"/>
                    </a:cubicBezTo>
                    <a:cubicBezTo>
                      <a:pt x="8" y="20"/>
                      <a:pt x="10" y="22"/>
                      <a:pt x="13" y="25"/>
                    </a:cubicBezTo>
                    <a:cubicBezTo>
                      <a:pt x="15" y="28"/>
                      <a:pt x="17" y="30"/>
                      <a:pt x="19" y="33"/>
                    </a:cubicBezTo>
                    <a:cubicBezTo>
                      <a:pt x="21" y="34"/>
                      <a:pt x="22" y="35"/>
                      <a:pt x="24" y="35"/>
                    </a:cubicBezTo>
                    <a:cubicBezTo>
                      <a:pt x="25" y="35"/>
                      <a:pt x="26" y="34"/>
                      <a:pt x="27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0" y="28"/>
                      <a:pt x="31" y="25"/>
                      <a:pt x="31" y="23"/>
                    </a:cubicBezTo>
                    <a:cubicBezTo>
                      <a:pt x="31" y="22"/>
                      <a:pt x="31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8" y="20"/>
                    </a:cubicBezTo>
                    <a:cubicBezTo>
                      <a:pt x="27" y="19"/>
                      <a:pt x="24" y="16"/>
                      <a:pt x="22" y="13"/>
                    </a:cubicBezTo>
                    <a:cubicBezTo>
                      <a:pt x="18" y="10"/>
                      <a:pt x="17" y="9"/>
                      <a:pt x="15" y="5"/>
                    </a:cubicBezTo>
                    <a:cubicBezTo>
                      <a:pt x="14" y="3"/>
                      <a:pt x="11" y="2"/>
                      <a:pt x="8" y="1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2" name="Freeform 247"/>
              <p:cNvSpPr>
                <a:spLocks/>
              </p:cNvSpPr>
              <p:nvPr/>
            </p:nvSpPr>
            <p:spPr bwMode="auto">
              <a:xfrm>
                <a:off x="2321363" y="5292239"/>
                <a:ext cx="33338" cy="38100"/>
              </a:xfrm>
              <a:custGeom>
                <a:avLst/>
                <a:gdLst>
                  <a:gd name="T0" fmla="*/ 3 w 20"/>
                  <a:gd name="T1" fmla="*/ 0 h 24"/>
                  <a:gd name="T2" fmla="*/ 10 w 20"/>
                  <a:gd name="T3" fmla="*/ 4 h 24"/>
                  <a:gd name="T4" fmla="*/ 14 w 20"/>
                  <a:gd name="T5" fmla="*/ 9 h 24"/>
                  <a:gd name="T6" fmla="*/ 19 w 20"/>
                  <a:gd name="T7" fmla="*/ 18 h 24"/>
                  <a:gd name="T8" fmla="*/ 15 w 20"/>
                  <a:gd name="T9" fmla="*/ 22 h 24"/>
                  <a:gd name="T10" fmla="*/ 3 w 20"/>
                  <a:gd name="T11" fmla="*/ 13 h 24"/>
                  <a:gd name="T12" fmla="*/ 0 w 20"/>
                  <a:gd name="T13" fmla="*/ 6 h 24"/>
                  <a:gd name="T14" fmla="*/ 3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3" y="0"/>
                    </a:moveTo>
                    <a:cubicBezTo>
                      <a:pt x="3" y="0"/>
                      <a:pt x="8" y="3"/>
                      <a:pt x="10" y="4"/>
                    </a:cubicBezTo>
                    <a:cubicBezTo>
                      <a:pt x="13" y="5"/>
                      <a:pt x="12" y="5"/>
                      <a:pt x="14" y="9"/>
                    </a:cubicBezTo>
                    <a:cubicBezTo>
                      <a:pt x="16" y="13"/>
                      <a:pt x="18" y="16"/>
                      <a:pt x="19" y="18"/>
                    </a:cubicBezTo>
                    <a:cubicBezTo>
                      <a:pt x="20" y="20"/>
                      <a:pt x="20" y="24"/>
                      <a:pt x="15" y="22"/>
                    </a:cubicBezTo>
                    <a:cubicBezTo>
                      <a:pt x="9" y="20"/>
                      <a:pt x="5" y="16"/>
                      <a:pt x="3" y="13"/>
                    </a:cubicBezTo>
                    <a:cubicBezTo>
                      <a:pt x="0" y="10"/>
                      <a:pt x="0" y="6"/>
                      <a:pt x="0" y="6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3" name="Freeform 248"/>
              <p:cNvSpPr>
                <a:spLocks/>
              </p:cNvSpPr>
              <p:nvPr/>
            </p:nvSpPr>
            <p:spPr bwMode="auto">
              <a:xfrm>
                <a:off x="2319776" y="5290651"/>
                <a:ext cx="34925" cy="38100"/>
              </a:xfrm>
              <a:custGeom>
                <a:avLst/>
                <a:gdLst>
                  <a:gd name="T0" fmla="*/ 4 w 21"/>
                  <a:gd name="T1" fmla="*/ 1 h 24"/>
                  <a:gd name="T2" fmla="*/ 4 w 21"/>
                  <a:gd name="T3" fmla="*/ 2 h 24"/>
                  <a:gd name="T4" fmla="*/ 11 w 21"/>
                  <a:gd name="T5" fmla="*/ 6 h 24"/>
                  <a:gd name="T6" fmla="*/ 12 w 21"/>
                  <a:gd name="T7" fmla="*/ 6 h 24"/>
                  <a:gd name="T8" fmla="*/ 13 w 21"/>
                  <a:gd name="T9" fmla="*/ 7 h 24"/>
                  <a:gd name="T10" fmla="*/ 14 w 21"/>
                  <a:gd name="T11" fmla="*/ 10 h 24"/>
                  <a:gd name="T12" fmla="*/ 14 w 21"/>
                  <a:gd name="T13" fmla="*/ 10 h 24"/>
                  <a:gd name="T14" fmla="*/ 14 w 21"/>
                  <a:gd name="T15" fmla="*/ 10 h 24"/>
                  <a:gd name="T16" fmla="*/ 19 w 21"/>
                  <a:gd name="T17" fmla="*/ 19 h 24"/>
                  <a:gd name="T18" fmla="*/ 19 w 21"/>
                  <a:gd name="T19" fmla="*/ 19 h 24"/>
                  <a:gd name="T20" fmla="*/ 19 w 21"/>
                  <a:gd name="T21" fmla="*/ 21 h 24"/>
                  <a:gd name="T22" fmla="*/ 19 w 21"/>
                  <a:gd name="T23" fmla="*/ 22 h 24"/>
                  <a:gd name="T24" fmla="*/ 18 w 21"/>
                  <a:gd name="T25" fmla="*/ 22 h 24"/>
                  <a:gd name="T26" fmla="*/ 16 w 21"/>
                  <a:gd name="T27" fmla="*/ 22 h 24"/>
                  <a:gd name="T28" fmla="*/ 5 w 21"/>
                  <a:gd name="T29" fmla="*/ 14 h 24"/>
                  <a:gd name="T30" fmla="*/ 3 w 21"/>
                  <a:gd name="T31" fmla="*/ 10 h 24"/>
                  <a:gd name="T32" fmla="*/ 3 w 21"/>
                  <a:gd name="T33" fmla="*/ 8 h 24"/>
                  <a:gd name="T34" fmla="*/ 2 w 21"/>
                  <a:gd name="T35" fmla="*/ 8 h 24"/>
                  <a:gd name="T36" fmla="*/ 2 w 21"/>
                  <a:gd name="T37" fmla="*/ 7 h 24"/>
                  <a:gd name="T38" fmla="*/ 1 w 21"/>
                  <a:gd name="T39" fmla="*/ 7 h 24"/>
                  <a:gd name="T40" fmla="*/ 2 w 21"/>
                  <a:gd name="T41" fmla="*/ 8 h 24"/>
                  <a:gd name="T42" fmla="*/ 5 w 21"/>
                  <a:gd name="T43" fmla="*/ 1 h 24"/>
                  <a:gd name="T44" fmla="*/ 4 w 21"/>
                  <a:gd name="T45" fmla="*/ 1 h 24"/>
                  <a:gd name="T46" fmla="*/ 4 w 21"/>
                  <a:gd name="T47" fmla="*/ 2 h 24"/>
                  <a:gd name="T48" fmla="*/ 4 w 21"/>
                  <a:gd name="T49" fmla="*/ 1 h 24"/>
                  <a:gd name="T50" fmla="*/ 3 w 21"/>
                  <a:gd name="T51" fmla="*/ 1 h 24"/>
                  <a:gd name="T52" fmla="*/ 0 w 21"/>
                  <a:gd name="T53" fmla="*/ 7 h 24"/>
                  <a:gd name="T54" fmla="*/ 0 w 21"/>
                  <a:gd name="T55" fmla="*/ 7 h 24"/>
                  <a:gd name="T56" fmla="*/ 3 w 21"/>
                  <a:gd name="T57" fmla="*/ 15 h 24"/>
                  <a:gd name="T58" fmla="*/ 16 w 21"/>
                  <a:gd name="T59" fmla="*/ 24 h 24"/>
                  <a:gd name="T60" fmla="*/ 18 w 21"/>
                  <a:gd name="T61" fmla="*/ 24 h 24"/>
                  <a:gd name="T62" fmla="*/ 21 w 21"/>
                  <a:gd name="T63" fmla="*/ 23 h 24"/>
                  <a:gd name="T64" fmla="*/ 21 w 21"/>
                  <a:gd name="T65" fmla="*/ 21 h 24"/>
                  <a:gd name="T66" fmla="*/ 21 w 21"/>
                  <a:gd name="T67" fmla="*/ 18 h 24"/>
                  <a:gd name="T68" fmla="*/ 21 w 21"/>
                  <a:gd name="T69" fmla="*/ 18 h 24"/>
                  <a:gd name="T70" fmla="*/ 16 w 21"/>
                  <a:gd name="T71" fmla="*/ 10 h 24"/>
                  <a:gd name="T72" fmla="*/ 16 w 21"/>
                  <a:gd name="T73" fmla="*/ 10 h 24"/>
                  <a:gd name="T74" fmla="*/ 16 w 21"/>
                  <a:gd name="T75" fmla="*/ 10 h 24"/>
                  <a:gd name="T76" fmla="*/ 14 w 21"/>
                  <a:gd name="T77" fmla="*/ 6 h 24"/>
                  <a:gd name="T78" fmla="*/ 13 w 21"/>
                  <a:gd name="T79" fmla="*/ 5 h 24"/>
                  <a:gd name="T80" fmla="*/ 12 w 21"/>
                  <a:gd name="T81" fmla="*/ 4 h 24"/>
                  <a:gd name="T82" fmla="*/ 8 w 21"/>
                  <a:gd name="T83" fmla="*/ 2 h 24"/>
                  <a:gd name="T84" fmla="*/ 5 w 21"/>
                  <a:gd name="T85" fmla="*/ 0 h 24"/>
                  <a:gd name="T86" fmla="*/ 4 w 21"/>
                  <a:gd name="T87" fmla="*/ 0 h 24"/>
                  <a:gd name="T88" fmla="*/ 3 w 21"/>
                  <a:gd name="T89" fmla="*/ 1 h 24"/>
                  <a:gd name="T90" fmla="*/ 4 w 21"/>
                  <a:gd name="T9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4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9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5"/>
                      <a:pt x="18" y="17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1" y="20"/>
                      <a:pt x="7" y="16"/>
                      <a:pt x="5" y="14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12"/>
                      <a:pt x="3" y="15"/>
                    </a:cubicBezTo>
                    <a:cubicBezTo>
                      <a:pt x="5" y="18"/>
                      <a:pt x="10" y="22"/>
                      <a:pt x="16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4"/>
                      <a:pt x="20" y="24"/>
                      <a:pt x="21" y="23"/>
                    </a:cubicBezTo>
                    <a:cubicBezTo>
                      <a:pt x="21" y="23"/>
                      <a:pt x="21" y="22"/>
                      <a:pt x="21" y="21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17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4"/>
                      <a:pt x="9" y="3"/>
                      <a:pt x="8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4" name="Freeform 249"/>
              <p:cNvSpPr>
                <a:spLocks/>
              </p:cNvSpPr>
              <p:nvPr/>
            </p:nvSpPr>
            <p:spPr bwMode="auto">
              <a:xfrm>
                <a:off x="2183251" y="5200164"/>
                <a:ext cx="101600" cy="85725"/>
              </a:xfrm>
              <a:custGeom>
                <a:avLst/>
                <a:gdLst>
                  <a:gd name="T0" fmla="*/ 3 w 64"/>
                  <a:gd name="T1" fmla="*/ 1 h 53"/>
                  <a:gd name="T2" fmla="*/ 14 w 64"/>
                  <a:gd name="T3" fmla="*/ 5 h 53"/>
                  <a:gd name="T4" fmla="*/ 27 w 64"/>
                  <a:gd name="T5" fmla="*/ 16 h 53"/>
                  <a:gd name="T6" fmla="*/ 45 w 64"/>
                  <a:gd name="T7" fmla="*/ 31 h 53"/>
                  <a:gd name="T8" fmla="*/ 61 w 64"/>
                  <a:gd name="T9" fmla="*/ 35 h 53"/>
                  <a:gd name="T10" fmla="*/ 61 w 64"/>
                  <a:gd name="T11" fmla="*/ 45 h 53"/>
                  <a:gd name="T12" fmla="*/ 53 w 64"/>
                  <a:gd name="T13" fmla="*/ 53 h 53"/>
                  <a:gd name="T14" fmla="*/ 23 w 64"/>
                  <a:gd name="T15" fmla="*/ 27 h 53"/>
                  <a:gd name="T16" fmla="*/ 8 w 64"/>
                  <a:gd name="T17" fmla="*/ 14 h 53"/>
                  <a:gd name="T18" fmla="*/ 3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3" y="1"/>
                    </a:moveTo>
                    <a:cubicBezTo>
                      <a:pt x="3" y="1"/>
                      <a:pt x="10" y="0"/>
                      <a:pt x="14" y="5"/>
                    </a:cubicBezTo>
                    <a:cubicBezTo>
                      <a:pt x="19" y="10"/>
                      <a:pt x="23" y="11"/>
                      <a:pt x="27" y="16"/>
                    </a:cubicBezTo>
                    <a:cubicBezTo>
                      <a:pt x="32" y="20"/>
                      <a:pt x="40" y="29"/>
                      <a:pt x="45" y="31"/>
                    </a:cubicBezTo>
                    <a:cubicBezTo>
                      <a:pt x="50" y="33"/>
                      <a:pt x="59" y="33"/>
                      <a:pt x="61" y="35"/>
                    </a:cubicBezTo>
                    <a:cubicBezTo>
                      <a:pt x="64" y="37"/>
                      <a:pt x="64" y="40"/>
                      <a:pt x="61" y="45"/>
                    </a:cubicBezTo>
                    <a:cubicBezTo>
                      <a:pt x="59" y="50"/>
                      <a:pt x="54" y="53"/>
                      <a:pt x="53" y="53"/>
                    </a:cubicBezTo>
                    <a:cubicBezTo>
                      <a:pt x="51" y="53"/>
                      <a:pt x="28" y="32"/>
                      <a:pt x="23" y="27"/>
                    </a:cubicBezTo>
                    <a:cubicBezTo>
                      <a:pt x="17" y="23"/>
                      <a:pt x="10" y="16"/>
                      <a:pt x="8" y="14"/>
                    </a:cubicBezTo>
                    <a:cubicBezTo>
                      <a:pt x="7" y="13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5" name="Freeform 250"/>
              <p:cNvSpPr>
                <a:spLocks/>
              </p:cNvSpPr>
              <p:nvPr/>
            </p:nvSpPr>
            <p:spPr bwMode="auto">
              <a:xfrm>
                <a:off x="2184838" y="5200164"/>
                <a:ext cx="100013" cy="87313"/>
              </a:xfrm>
              <a:custGeom>
                <a:avLst/>
                <a:gdLst>
                  <a:gd name="T0" fmla="*/ 2 w 63"/>
                  <a:gd name="T1" fmla="*/ 2 h 54"/>
                  <a:gd name="T2" fmla="*/ 4 w 63"/>
                  <a:gd name="T3" fmla="*/ 2 h 54"/>
                  <a:gd name="T4" fmla="*/ 26 w 63"/>
                  <a:gd name="T5" fmla="*/ 16 h 54"/>
                  <a:gd name="T6" fmla="*/ 44 w 63"/>
                  <a:gd name="T7" fmla="*/ 32 h 54"/>
                  <a:gd name="T8" fmla="*/ 57 w 63"/>
                  <a:gd name="T9" fmla="*/ 35 h 54"/>
                  <a:gd name="T10" fmla="*/ 61 w 63"/>
                  <a:gd name="T11" fmla="*/ 39 h 54"/>
                  <a:gd name="T12" fmla="*/ 60 w 63"/>
                  <a:gd name="T13" fmla="*/ 44 h 54"/>
                  <a:gd name="T14" fmla="*/ 53 w 63"/>
                  <a:gd name="T15" fmla="*/ 52 h 54"/>
                  <a:gd name="T16" fmla="*/ 52 w 63"/>
                  <a:gd name="T17" fmla="*/ 52 h 54"/>
                  <a:gd name="T18" fmla="*/ 52 w 63"/>
                  <a:gd name="T19" fmla="*/ 52 h 54"/>
                  <a:gd name="T20" fmla="*/ 52 w 63"/>
                  <a:gd name="T21" fmla="*/ 52 h 54"/>
                  <a:gd name="T22" fmla="*/ 52 w 63"/>
                  <a:gd name="T23" fmla="*/ 52 h 54"/>
                  <a:gd name="T24" fmla="*/ 52 w 63"/>
                  <a:gd name="T25" fmla="*/ 52 h 54"/>
                  <a:gd name="T26" fmla="*/ 52 w 63"/>
                  <a:gd name="T27" fmla="*/ 53 h 54"/>
                  <a:gd name="T28" fmla="*/ 51 w 63"/>
                  <a:gd name="T29" fmla="*/ 51 h 54"/>
                  <a:gd name="T30" fmla="*/ 8 w 63"/>
                  <a:gd name="T31" fmla="*/ 14 h 54"/>
                  <a:gd name="T32" fmla="*/ 5 w 63"/>
                  <a:gd name="T33" fmla="*/ 10 h 54"/>
                  <a:gd name="T34" fmla="*/ 3 w 63"/>
                  <a:gd name="T35" fmla="*/ 2 h 54"/>
                  <a:gd name="T36" fmla="*/ 2 w 63"/>
                  <a:gd name="T37" fmla="*/ 2 h 54"/>
                  <a:gd name="T38" fmla="*/ 1 w 63"/>
                  <a:gd name="T39" fmla="*/ 1 h 54"/>
                  <a:gd name="T40" fmla="*/ 3 w 63"/>
                  <a:gd name="T41" fmla="*/ 11 h 54"/>
                  <a:gd name="T42" fmla="*/ 7 w 63"/>
                  <a:gd name="T43" fmla="*/ 15 h 54"/>
                  <a:gd name="T44" fmla="*/ 38 w 63"/>
                  <a:gd name="T45" fmla="*/ 42 h 54"/>
                  <a:gd name="T46" fmla="*/ 50 w 63"/>
                  <a:gd name="T47" fmla="*/ 53 h 54"/>
                  <a:gd name="T48" fmla="*/ 52 w 63"/>
                  <a:gd name="T49" fmla="*/ 54 h 54"/>
                  <a:gd name="T50" fmla="*/ 54 w 63"/>
                  <a:gd name="T51" fmla="*/ 53 h 54"/>
                  <a:gd name="T52" fmla="*/ 61 w 63"/>
                  <a:gd name="T53" fmla="*/ 45 h 54"/>
                  <a:gd name="T54" fmla="*/ 61 w 63"/>
                  <a:gd name="T55" fmla="*/ 34 h 54"/>
                  <a:gd name="T56" fmla="*/ 45 w 63"/>
                  <a:gd name="T57" fmla="*/ 30 h 54"/>
                  <a:gd name="T58" fmla="*/ 27 w 63"/>
                  <a:gd name="T59" fmla="*/ 15 h 54"/>
                  <a:gd name="T60" fmla="*/ 4 w 63"/>
                  <a:gd name="T61" fmla="*/ 0 h 54"/>
                  <a:gd name="T62" fmla="*/ 1 w 63"/>
                  <a:gd name="T63" fmla="*/ 0 h 54"/>
                  <a:gd name="T64" fmla="*/ 2 w 63"/>
                  <a:gd name="T6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54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7" y="2"/>
                      <a:pt x="10" y="3"/>
                      <a:pt x="13" y="6"/>
                    </a:cubicBezTo>
                    <a:cubicBezTo>
                      <a:pt x="18" y="11"/>
                      <a:pt x="21" y="12"/>
                      <a:pt x="26" y="16"/>
                    </a:cubicBezTo>
                    <a:cubicBezTo>
                      <a:pt x="28" y="18"/>
                      <a:pt x="31" y="22"/>
                      <a:pt x="35" y="25"/>
                    </a:cubicBezTo>
                    <a:cubicBezTo>
                      <a:pt x="38" y="28"/>
                      <a:pt x="41" y="31"/>
                      <a:pt x="44" y="32"/>
                    </a:cubicBezTo>
                    <a:cubicBezTo>
                      <a:pt x="47" y="33"/>
                      <a:pt x="50" y="33"/>
                      <a:pt x="53" y="34"/>
                    </a:cubicBezTo>
                    <a:cubicBezTo>
                      <a:pt x="55" y="34"/>
                      <a:pt x="56" y="34"/>
                      <a:pt x="57" y="35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1" y="36"/>
                      <a:pt x="61" y="37"/>
                      <a:pt x="61" y="39"/>
                    </a:cubicBezTo>
                    <a:cubicBezTo>
                      <a:pt x="61" y="40"/>
                      <a:pt x="61" y="42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8" y="47"/>
                      <a:pt x="57" y="49"/>
                      <a:pt x="55" y="50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1"/>
                    </a:cubicBezTo>
                    <a:cubicBezTo>
                      <a:pt x="45" y="47"/>
                      <a:pt x="27" y="30"/>
                      <a:pt x="22" y="26"/>
                    </a:cubicBezTo>
                    <a:cubicBezTo>
                      <a:pt x="17" y="22"/>
                      <a:pt x="10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6" y="11"/>
                      <a:pt x="5" y="10"/>
                    </a:cubicBezTo>
                    <a:cubicBezTo>
                      <a:pt x="3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1" y="9"/>
                      <a:pt x="3" y="11"/>
                    </a:cubicBezTo>
                    <a:cubicBezTo>
                      <a:pt x="4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7"/>
                      <a:pt x="15" y="23"/>
                      <a:pt x="21" y="28"/>
                    </a:cubicBezTo>
                    <a:cubicBezTo>
                      <a:pt x="24" y="30"/>
                      <a:pt x="31" y="37"/>
                      <a:pt x="38" y="42"/>
                    </a:cubicBezTo>
                    <a:cubicBezTo>
                      <a:pt x="41" y="45"/>
                      <a:pt x="44" y="48"/>
                      <a:pt x="47" y="50"/>
                    </a:cubicBezTo>
                    <a:cubicBezTo>
                      <a:pt x="48" y="51"/>
                      <a:pt x="49" y="52"/>
                      <a:pt x="50" y="53"/>
                    </a:cubicBezTo>
                    <a:cubicBezTo>
                      <a:pt x="50" y="53"/>
                      <a:pt x="50" y="53"/>
                      <a:pt x="51" y="54"/>
                    </a:cubicBezTo>
                    <a:cubicBezTo>
                      <a:pt x="51" y="54"/>
                      <a:pt x="51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3" y="54"/>
                      <a:pt x="53" y="54"/>
                      <a:pt x="54" y="53"/>
                    </a:cubicBezTo>
                    <a:cubicBezTo>
                      <a:pt x="56" y="52"/>
                      <a:pt x="59" y="49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3"/>
                      <a:pt x="63" y="41"/>
                      <a:pt x="63" y="39"/>
                    </a:cubicBezTo>
                    <a:cubicBezTo>
                      <a:pt x="63" y="37"/>
                      <a:pt x="62" y="35"/>
                      <a:pt x="61" y="34"/>
                    </a:cubicBezTo>
                    <a:cubicBezTo>
                      <a:pt x="60" y="33"/>
                      <a:pt x="59" y="33"/>
                      <a:pt x="58" y="33"/>
                    </a:cubicBezTo>
                    <a:cubicBezTo>
                      <a:pt x="54" y="32"/>
                      <a:pt x="48" y="31"/>
                      <a:pt x="45" y="30"/>
                    </a:cubicBezTo>
                    <a:cubicBezTo>
                      <a:pt x="42" y="29"/>
                      <a:pt x="39" y="26"/>
                      <a:pt x="36" y="23"/>
                    </a:cubicBezTo>
                    <a:cubicBezTo>
                      <a:pt x="33" y="20"/>
                      <a:pt x="29" y="17"/>
                      <a:pt x="27" y="15"/>
                    </a:cubicBezTo>
                    <a:cubicBezTo>
                      <a:pt x="22" y="10"/>
                      <a:pt x="19" y="9"/>
                      <a:pt x="14" y="4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" name="Freeform 251"/>
              <p:cNvSpPr>
                <a:spLocks/>
              </p:cNvSpPr>
              <p:nvPr/>
            </p:nvSpPr>
            <p:spPr bwMode="auto">
              <a:xfrm>
                <a:off x="2157851" y="5201751"/>
                <a:ext cx="122238" cy="109538"/>
              </a:xfrm>
              <a:custGeom>
                <a:avLst/>
                <a:gdLst>
                  <a:gd name="T0" fmla="*/ 14 w 77"/>
                  <a:gd name="T1" fmla="*/ 3 h 68"/>
                  <a:gd name="T2" fmla="*/ 26 w 77"/>
                  <a:gd name="T3" fmla="*/ 8 h 68"/>
                  <a:gd name="T4" fmla="*/ 45 w 77"/>
                  <a:gd name="T5" fmla="*/ 27 h 68"/>
                  <a:gd name="T6" fmla="*/ 61 w 77"/>
                  <a:gd name="T7" fmla="*/ 38 h 68"/>
                  <a:gd name="T8" fmla="*/ 74 w 77"/>
                  <a:gd name="T9" fmla="*/ 47 h 68"/>
                  <a:gd name="T10" fmla="*/ 74 w 77"/>
                  <a:gd name="T11" fmla="*/ 56 h 68"/>
                  <a:gd name="T12" fmla="*/ 64 w 77"/>
                  <a:gd name="T13" fmla="*/ 66 h 68"/>
                  <a:gd name="T14" fmla="*/ 50 w 77"/>
                  <a:gd name="T15" fmla="*/ 56 h 68"/>
                  <a:gd name="T16" fmla="*/ 28 w 77"/>
                  <a:gd name="T17" fmla="*/ 33 h 68"/>
                  <a:gd name="T18" fmla="*/ 10 w 77"/>
                  <a:gd name="T19" fmla="*/ 16 h 68"/>
                  <a:gd name="T20" fmla="*/ 2 w 77"/>
                  <a:gd name="T21" fmla="*/ 4 h 68"/>
                  <a:gd name="T22" fmla="*/ 14 w 77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68">
                    <a:moveTo>
                      <a:pt x="14" y="3"/>
                    </a:moveTo>
                    <a:cubicBezTo>
                      <a:pt x="14" y="3"/>
                      <a:pt x="19" y="0"/>
                      <a:pt x="26" y="8"/>
                    </a:cubicBezTo>
                    <a:cubicBezTo>
                      <a:pt x="33" y="15"/>
                      <a:pt x="38" y="22"/>
                      <a:pt x="45" y="27"/>
                    </a:cubicBezTo>
                    <a:cubicBezTo>
                      <a:pt x="53" y="32"/>
                      <a:pt x="55" y="35"/>
                      <a:pt x="61" y="38"/>
                    </a:cubicBezTo>
                    <a:cubicBezTo>
                      <a:pt x="67" y="41"/>
                      <a:pt x="73" y="43"/>
                      <a:pt x="74" y="47"/>
                    </a:cubicBezTo>
                    <a:cubicBezTo>
                      <a:pt x="75" y="50"/>
                      <a:pt x="77" y="50"/>
                      <a:pt x="74" y="56"/>
                    </a:cubicBezTo>
                    <a:cubicBezTo>
                      <a:pt x="71" y="62"/>
                      <a:pt x="68" y="65"/>
                      <a:pt x="64" y="66"/>
                    </a:cubicBezTo>
                    <a:cubicBezTo>
                      <a:pt x="60" y="66"/>
                      <a:pt x="60" y="68"/>
                      <a:pt x="50" y="56"/>
                    </a:cubicBezTo>
                    <a:cubicBezTo>
                      <a:pt x="39" y="44"/>
                      <a:pt x="36" y="40"/>
                      <a:pt x="28" y="33"/>
                    </a:cubicBezTo>
                    <a:cubicBezTo>
                      <a:pt x="20" y="27"/>
                      <a:pt x="16" y="23"/>
                      <a:pt x="10" y="16"/>
                    </a:cubicBezTo>
                    <a:cubicBezTo>
                      <a:pt x="3" y="9"/>
                      <a:pt x="0" y="5"/>
                      <a:pt x="2" y="4"/>
                    </a:cubicBezTo>
                    <a:cubicBezTo>
                      <a:pt x="4" y="2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7" name="Freeform 252"/>
              <p:cNvSpPr>
                <a:spLocks/>
              </p:cNvSpPr>
              <p:nvPr/>
            </p:nvSpPr>
            <p:spPr bwMode="auto">
              <a:xfrm>
                <a:off x="2157851" y="5204926"/>
                <a:ext cx="122238" cy="104775"/>
              </a:xfrm>
              <a:custGeom>
                <a:avLst/>
                <a:gdLst>
                  <a:gd name="T0" fmla="*/ 14 w 77"/>
                  <a:gd name="T1" fmla="*/ 1 h 65"/>
                  <a:gd name="T2" fmla="*/ 14 w 77"/>
                  <a:gd name="T3" fmla="*/ 2 h 65"/>
                  <a:gd name="T4" fmla="*/ 14 w 77"/>
                  <a:gd name="T5" fmla="*/ 2 h 65"/>
                  <a:gd name="T6" fmla="*/ 16 w 77"/>
                  <a:gd name="T7" fmla="*/ 2 h 65"/>
                  <a:gd name="T8" fmla="*/ 25 w 77"/>
                  <a:gd name="T9" fmla="*/ 6 h 65"/>
                  <a:gd name="T10" fmla="*/ 45 w 77"/>
                  <a:gd name="T11" fmla="*/ 26 h 65"/>
                  <a:gd name="T12" fmla="*/ 61 w 77"/>
                  <a:gd name="T13" fmla="*/ 37 h 65"/>
                  <a:gd name="T14" fmla="*/ 69 w 77"/>
                  <a:gd name="T15" fmla="*/ 41 h 65"/>
                  <a:gd name="T16" fmla="*/ 73 w 77"/>
                  <a:gd name="T17" fmla="*/ 45 h 65"/>
                  <a:gd name="T18" fmla="*/ 74 w 77"/>
                  <a:gd name="T19" fmla="*/ 48 h 65"/>
                  <a:gd name="T20" fmla="*/ 75 w 77"/>
                  <a:gd name="T21" fmla="*/ 49 h 65"/>
                  <a:gd name="T22" fmla="*/ 73 w 77"/>
                  <a:gd name="T23" fmla="*/ 54 h 65"/>
                  <a:gd name="T24" fmla="*/ 69 w 77"/>
                  <a:gd name="T25" fmla="*/ 60 h 65"/>
                  <a:gd name="T26" fmla="*/ 64 w 77"/>
                  <a:gd name="T27" fmla="*/ 63 h 65"/>
                  <a:gd name="T28" fmla="*/ 62 w 77"/>
                  <a:gd name="T29" fmla="*/ 63 h 65"/>
                  <a:gd name="T30" fmla="*/ 58 w 77"/>
                  <a:gd name="T31" fmla="*/ 61 h 65"/>
                  <a:gd name="T32" fmla="*/ 51 w 77"/>
                  <a:gd name="T33" fmla="*/ 53 h 65"/>
                  <a:gd name="T34" fmla="*/ 29 w 77"/>
                  <a:gd name="T35" fmla="*/ 31 h 65"/>
                  <a:gd name="T36" fmla="*/ 10 w 77"/>
                  <a:gd name="T37" fmla="*/ 13 h 65"/>
                  <a:gd name="T38" fmla="*/ 4 w 77"/>
                  <a:gd name="T39" fmla="*/ 6 h 65"/>
                  <a:gd name="T40" fmla="*/ 3 w 77"/>
                  <a:gd name="T41" fmla="*/ 4 h 65"/>
                  <a:gd name="T42" fmla="*/ 2 w 77"/>
                  <a:gd name="T43" fmla="*/ 3 h 65"/>
                  <a:gd name="T44" fmla="*/ 2 w 77"/>
                  <a:gd name="T45" fmla="*/ 2 h 65"/>
                  <a:gd name="T46" fmla="*/ 5 w 77"/>
                  <a:gd name="T47" fmla="*/ 2 h 65"/>
                  <a:gd name="T48" fmla="*/ 8 w 77"/>
                  <a:gd name="T49" fmla="*/ 2 h 65"/>
                  <a:gd name="T50" fmla="*/ 14 w 77"/>
                  <a:gd name="T51" fmla="*/ 2 h 65"/>
                  <a:gd name="T52" fmla="*/ 14 w 77"/>
                  <a:gd name="T53" fmla="*/ 2 h 65"/>
                  <a:gd name="T54" fmla="*/ 14 w 77"/>
                  <a:gd name="T55" fmla="*/ 2 h 65"/>
                  <a:gd name="T56" fmla="*/ 14 w 77"/>
                  <a:gd name="T57" fmla="*/ 1 h 65"/>
                  <a:gd name="T58" fmla="*/ 14 w 77"/>
                  <a:gd name="T59" fmla="*/ 0 h 65"/>
                  <a:gd name="T60" fmla="*/ 8 w 77"/>
                  <a:gd name="T61" fmla="*/ 0 h 65"/>
                  <a:gd name="T62" fmla="*/ 4 w 77"/>
                  <a:gd name="T63" fmla="*/ 0 h 65"/>
                  <a:gd name="T64" fmla="*/ 1 w 77"/>
                  <a:gd name="T65" fmla="*/ 1 h 65"/>
                  <a:gd name="T66" fmla="*/ 0 w 77"/>
                  <a:gd name="T67" fmla="*/ 3 h 65"/>
                  <a:gd name="T68" fmla="*/ 1 w 77"/>
                  <a:gd name="T69" fmla="*/ 5 h 65"/>
                  <a:gd name="T70" fmla="*/ 9 w 77"/>
                  <a:gd name="T71" fmla="*/ 14 h 65"/>
                  <a:gd name="T72" fmla="*/ 27 w 77"/>
                  <a:gd name="T73" fmla="*/ 32 h 65"/>
                  <a:gd name="T74" fmla="*/ 49 w 77"/>
                  <a:gd name="T75" fmla="*/ 54 h 65"/>
                  <a:gd name="T76" fmla="*/ 57 w 77"/>
                  <a:gd name="T77" fmla="*/ 63 h 65"/>
                  <a:gd name="T78" fmla="*/ 62 w 77"/>
                  <a:gd name="T79" fmla="*/ 65 h 65"/>
                  <a:gd name="T80" fmla="*/ 64 w 77"/>
                  <a:gd name="T81" fmla="*/ 65 h 65"/>
                  <a:gd name="T82" fmla="*/ 70 w 77"/>
                  <a:gd name="T83" fmla="*/ 62 h 65"/>
                  <a:gd name="T84" fmla="*/ 75 w 77"/>
                  <a:gd name="T85" fmla="*/ 54 h 65"/>
                  <a:gd name="T86" fmla="*/ 77 w 77"/>
                  <a:gd name="T87" fmla="*/ 49 h 65"/>
                  <a:gd name="T88" fmla="*/ 76 w 77"/>
                  <a:gd name="T89" fmla="*/ 47 h 65"/>
                  <a:gd name="T90" fmla="*/ 75 w 77"/>
                  <a:gd name="T91" fmla="*/ 44 h 65"/>
                  <a:gd name="T92" fmla="*/ 70 w 77"/>
                  <a:gd name="T93" fmla="*/ 39 h 65"/>
                  <a:gd name="T94" fmla="*/ 62 w 77"/>
                  <a:gd name="T95" fmla="*/ 35 h 65"/>
                  <a:gd name="T96" fmla="*/ 46 w 77"/>
                  <a:gd name="T97" fmla="*/ 24 h 65"/>
                  <a:gd name="T98" fmla="*/ 27 w 77"/>
                  <a:gd name="T99" fmla="*/ 5 h 65"/>
                  <a:gd name="T100" fmla="*/ 16 w 77"/>
                  <a:gd name="T101" fmla="*/ 0 h 65"/>
                  <a:gd name="T102" fmla="*/ 13 w 77"/>
                  <a:gd name="T103" fmla="*/ 0 h 65"/>
                  <a:gd name="T104" fmla="*/ 14 w 77"/>
                  <a:gd name="T105" fmla="*/ 1 h 65"/>
                  <a:gd name="T106" fmla="*/ 14 w 77"/>
                  <a:gd name="T107" fmla="*/ 0 h 65"/>
                  <a:gd name="T108" fmla="*/ 14 w 77"/>
                  <a:gd name="T10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7" h="65">
                    <a:moveTo>
                      <a:pt x="14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8" y="2"/>
                      <a:pt x="21" y="2"/>
                      <a:pt x="25" y="6"/>
                    </a:cubicBezTo>
                    <a:cubicBezTo>
                      <a:pt x="32" y="14"/>
                      <a:pt x="37" y="21"/>
                      <a:pt x="45" y="26"/>
                    </a:cubicBezTo>
                    <a:cubicBezTo>
                      <a:pt x="52" y="31"/>
                      <a:pt x="55" y="34"/>
                      <a:pt x="61" y="37"/>
                    </a:cubicBezTo>
                    <a:cubicBezTo>
                      <a:pt x="64" y="38"/>
                      <a:pt x="67" y="40"/>
                      <a:pt x="69" y="41"/>
                    </a:cubicBezTo>
                    <a:cubicBezTo>
                      <a:pt x="71" y="42"/>
                      <a:pt x="73" y="44"/>
                      <a:pt x="73" y="45"/>
                    </a:cubicBezTo>
                    <a:cubicBezTo>
                      <a:pt x="74" y="46"/>
                      <a:pt x="74" y="47"/>
                      <a:pt x="74" y="48"/>
                    </a:cubicBezTo>
                    <a:cubicBezTo>
                      <a:pt x="75" y="48"/>
                      <a:pt x="75" y="49"/>
                      <a:pt x="75" y="49"/>
                    </a:cubicBezTo>
                    <a:cubicBezTo>
                      <a:pt x="75" y="50"/>
                      <a:pt x="75" y="51"/>
                      <a:pt x="73" y="54"/>
                    </a:cubicBezTo>
                    <a:cubicBezTo>
                      <a:pt x="72" y="56"/>
                      <a:pt x="70" y="59"/>
                      <a:pt x="69" y="60"/>
                    </a:cubicBezTo>
                    <a:cubicBezTo>
                      <a:pt x="67" y="62"/>
                      <a:pt x="66" y="63"/>
                      <a:pt x="64" y="63"/>
                    </a:cubicBezTo>
                    <a:cubicBezTo>
                      <a:pt x="63" y="63"/>
                      <a:pt x="62" y="63"/>
                      <a:pt x="62" y="63"/>
                    </a:cubicBezTo>
                    <a:cubicBezTo>
                      <a:pt x="61" y="63"/>
                      <a:pt x="60" y="63"/>
                      <a:pt x="58" y="61"/>
                    </a:cubicBezTo>
                    <a:cubicBezTo>
                      <a:pt x="57" y="60"/>
                      <a:pt x="54" y="57"/>
                      <a:pt x="51" y="53"/>
                    </a:cubicBezTo>
                    <a:cubicBezTo>
                      <a:pt x="40" y="41"/>
                      <a:pt x="37" y="38"/>
                      <a:pt x="29" y="31"/>
                    </a:cubicBezTo>
                    <a:cubicBezTo>
                      <a:pt x="21" y="24"/>
                      <a:pt x="16" y="20"/>
                      <a:pt x="10" y="13"/>
                    </a:cubicBezTo>
                    <a:cubicBezTo>
                      <a:pt x="8" y="10"/>
                      <a:pt x="6" y="8"/>
                      <a:pt x="4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1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8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7"/>
                      <a:pt x="5" y="10"/>
                      <a:pt x="9" y="14"/>
                    </a:cubicBezTo>
                    <a:cubicBezTo>
                      <a:pt x="15" y="21"/>
                      <a:pt x="19" y="25"/>
                      <a:pt x="27" y="32"/>
                    </a:cubicBezTo>
                    <a:cubicBezTo>
                      <a:pt x="35" y="39"/>
                      <a:pt x="38" y="42"/>
                      <a:pt x="49" y="54"/>
                    </a:cubicBezTo>
                    <a:cubicBezTo>
                      <a:pt x="53" y="59"/>
                      <a:pt x="55" y="61"/>
                      <a:pt x="57" y="63"/>
                    </a:cubicBezTo>
                    <a:cubicBezTo>
                      <a:pt x="59" y="64"/>
                      <a:pt x="60" y="65"/>
                      <a:pt x="62" y="65"/>
                    </a:cubicBezTo>
                    <a:cubicBezTo>
                      <a:pt x="63" y="65"/>
                      <a:pt x="63" y="65"/>
                      <a:pt x="64" y="65"/>
                    </a:cubicBezTo>
                    <a:cubicBezTo>
                      <a:pt x="67" y="64"/>
                      <a:pt x="69" y="63"/>
                      <a:pt x="70" y="62"/>
                    </a:cubicBezTo>
                    <a:cubicBezTo>
                      <a:pt x="72" y="60"/>
                      <a:pt x="73" y="57"/>
                      <a:pt x="75" y="54"/>
                    </a:cubicBezTo>
                    <a:cubicBezTo>
                      <a:pt x="76" y="52"/>
                      <a:pt x="77" y="51"/>
                      <a:pt x="77" y="49"/>
                    </a:cubicBezTo>
                    <a:cubicBezTo>
                      <a:pt x="77" y="48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5" y="44"/>
                    </a:cubicBezTo>
                    <a:cubicBezTo>
                      <a:pt x="75" y="42"/>
                      <a:pt x="73" y="41"/>
                      <a:pt x="70" y="39"/>
                    </a:cubicBezTo>
                    <a:cubicBezTo>
                      <a:pt x="68" y="38"/>
                      <a:pt x="65" y="37"/>
                      <a:pt x="62" y="35"/>
                    </a:cubicBezTo>
                    <a:cubicBezTo>
                      <a:pt x="56" y="32"/>
                      <a:pt x="53" y="29"/>
                      <a:pt x="46" y="24"/>
                    </a:cubicBezTo>
                    <a:cubicBezTo>
                      <a:pt x="39" y="19"/>
                      <a:pt x="33" y="13"/>
                      <a:pt x="27" y="5"/>
                    </a:cubicBezTo>
                    <a:cubicBezTo>
                      <a:pt x="23" y="1"/>
                      <a:pt x="19" y="0"/>
                      <a:pt x="16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8" name="Freeform 253"/>
              <p:cNvSpPr>
                <a:spLocks/>
              </p:cNvSpPr>
              <p:nvPr/>
            </p:nvSpPr>
            <p:spPr bwMode="auto">
              <a:xfrm>
                <a:off x="2134038" y="5195401"/>
                <a:ext cx="128588" cy="141288"/>
              </a:xfrm>
              <a:custGeom>
                <a:avLst/>
                <a:gdLst>
                  <a:gd name="T0" fmla="*/ 6 w 80"/>
                  <a:gd name="T1" fmla="*/ 4 h 88"/>
                  <a:gd name="T2" fmla="*/ 12 w 80"/>
                  <a:gd name="T3" fmla="*/ 2 h 88"/>
                  <a:gd name="T4" fmla="*/ 23 w 80"/>
                  <a:gd name="T5" fmla="*/ 6 h 88"/>
                  <a:gd name="T6" fmla="*/ 31 w 80"/>
                  <a:gd name="T7" fmla="*/ 15 h 88"/>
                  <a:gd name="T8" fmla="*/ 63 w 80"/>
                  <a:gd name="T9" fmla="*/ 49 h 88"/>
                  <a:gd name="T10" fmla="*/ 79 w 80"/>
                  <a:gd name="T11" fmla="*/ 62 h 88"/>
                  <a:gd name="T12" fmla="*/ 76 w 80"/>
                  <a:gd name="T13" fmla="*/ 71 h 88"/>
                  <a:gd name="T14" fmla="*/ 68 w 80"/>
                  <a:gd name="T15" fmla="*/ 80 h 88"/>
                  <a:gd name="T16" fmla="*/ 60 w 80"/>
                  <a:gd name="T17" fmla="*/ 88 h 88"/>
                  <a:gd name="T18" fmla="*/ 29 w 80"/>
                  <a:gd name="T19" fmla="*/ 50 h 88"/>
                  <a:gd name="T20" fmla="*/ 10 w 80"/>
                  <a:gd name="T21" fmla="*/ 29 h 88"/>
                  <a:gd name="T22" fmla="*/ 1 w 80"/>
                  <a:gd name="T23" fmla="*/ 20 h 88"/>
                  <a:gd name="T24" fmla="*/ 6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6" y="4"/>
                    </a:moveTo>
                    <a:cubicBezTo>
                      <a:pt x="6" y="4"/>
                      <a:pt x="8" y="0"/>
                      <a:pt x="12" y="2"/>
                    </a:cubicBezTo>
                    <a:cubicBezTo>
                      <a:pt x="16" y="4"/>
                      <a:pt x="21" y="5"/>
                      <a:pt x="23" y="6"/>
                    </a:cubicBezTo>
                    <a:cubicBezTo>
                      <a:pt x="26" y="6"/>
                      <a:pt x="24" y="10"/>
                      <a:pt x="31" y="15"/>
                    </a:cubicBezTo>
                    <a:cubicBezTo>
                      <a:pt x="37" y="20"/>
                      <a:pt x="53" y="43"/>
                      <a:pt x="63" y="49"/>
                    </a:cubicBezTo>
                    <a:cubicBezTo>
                      <a:pt x="73" y="56"/>
                      <a:pt x="78" y="58"/>
                      <a:pt x="79" y="62"/>
                    </a:cubicBezTo>
                    <a:cubicBezTo>
                      <a:pt x="80" y="66"/>
                      <a:pt x="80" y="69"/>
                      <a:pt x="76" y="71"/>
                    </a:cubicBezTo>
                    <a:cubicBezTo>
                      <a:pt x="73" y="74"/>
                      <a:pt x="69" y="78"/>
                      <a:pt x="68" y="80"/>
                    </a:cubicBezTo>
                    <a:cubicBezTo>
                      <a:pt x="66" y="82"/>
                      <a:pt x="60" y="88"/>
                      <a:pt x="60" y="88"/>
                    </a:cubicBezTo>
                    <a:cubicBezTo>
                      <a:pt x="60" y="88"/>
                      <a:pt x="33" y="55"/>
                      <a:pt x="29" y="50"/>
                    </a:cubicBezTo>
                    <a:cubicBezTo>
                      <a:pt x="26" y="44"/>
                      <a:pt x="14" y="33"/>
                      <a:pt x="10" y="29"/>
                    </a:cubicBezTo>
                    <a:cubicBezTo>
                      <a:pt x="6" y="25"/>
                      <a:pt x="2" y="21"/>
                      <a:pt x="1" y="20"/>
                    </a:cubicBezTo>
                    <a:cubicBezTo>
                      <a:pt x="0" y="20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9" name="Freeform 254"/>
              <p:cNvSpPr>
                <a:spLocks/>
              </p:cNvSpPr>
              <p:nvPr/>
            </p:nvSpPr>
            <p:spPr bwMode="auto">
              <a:xfrm>
                <a:off x="2134038" y="5196989"/>
                <a:ext cx="128588" cy="141288"/>
              </a:xfrm>
              <a:custGeom>
                <a:avLst/>
                <a:gdLst>
                  <a:gd name="T0" fmla="*/ 7 w 80"/>
                  <a:gd name="T1" fmla="*/ 4 h 88"/>
                  <a:gd name="T2" fmla="*/ 8 w 80"/>
                  <a:gd name="T3" fmla="*/ 2 h 88"/>
                  <a:gd name="T4" fmla="*/ 11 w 80"/>
                  <a:gd name="T5" fmla="*/ 2 h 88"/>
                  <a:gd name="T6" fmla="*/ 24 w 80"/>
                  <a:gd name="T7" fmla="*/ 6 h 88"/>
                  <a:gd name="T8" fmla="*/ 30 w 80"/>
                  <a:gd name="T9" fmla="*/ 15 h 88"/>
                  <a:gd name="T10" fmla="*/ 63 w 80"/>
                  <a:gd name="T11" fmla="*/ 49 h 88"/>
                  <a:gd name="T12" fmla="*/ 78 w 80"/>
                  <a:gd name="T13" fmla="*/ 61 h 88"/>
                  <a:gd name="T14" fmla="*/ 78 w 80"/>
                  <a:gd name="T15" fmla="*/ 61 h 88"/>
                  <a:gd name="T16" fmla="*/ 76 w 80"/>
                  <a:gd name="T17" fmla="*/ 69 h 88"/>
                  <a:gd name="T18" fmla="*/ 63 w 80"/>
                  <a:gd name="T19" fmla="*/ 83 h 88"/>
                  <a:gd name="T20" fmla="*/ 60 w 80"/>
                  <a:gd name="T21" fmla="*/ 87 h 88"/>
                  <a:gd name="T22" fmla="*/ 57 w 80"/>
                  <a:gd name="T23" fmla="*/ 81 h 88"/>
                  <a:gd name="T24" fmla="*/ 30 w 80"/>
                  <a:gd name="T25" fmla="*/ 48 h 88"/>
                  <a:gd name="T26" fmla="*/ 10 w 80"/>
                  <a:gd name="T27" fmla="*/ 27 h 88"/>
                  <a:gd name="T28" fmla="*/ 3 w 80"/>
                  <a:gd name="T29" fmla="*/ 20 h 88"/>
                  <a:gd name="T30" fmla="*/ 1 w 80"/>
                  <a:gd name="T31" fmla="*/ 19 h 88"/>
                  <a:gd name="T32" fmla="*/ 1 w 80"/>
                  <a:gd name="T33" fmla="*/ 19 h 88"/>
                  <a:gd name="T34" fmla="*/ 1 w 80"/>
                  <a:gd name="T35" fmla="*/ 19 h 88"/>
                  <a:gd name="T36" fmla="*/ 2 w 80"/>
                  <a:gd name="T37" fmla="*/ 19 h 88"/>
                  <a:gd name="T38" fmla="*/ 2 w 80"/>
                  <a:gd name="T39" fmla="*/ 19 h 88"/>
                  <a:gd name="T40" fmla="*/ 1 w 80"/>
                  <a:gd name="T41" fmla="*/ 19 h 88"/>
                  <a:gd name="T42" fmla="*/ 2 w 80"/>
                  <a:gd name="T43" fmla="*/ 19 h 88"/>
                  <a:gd name="T44" fmla="*/ 5 w 80"/>
                  <a:gd name="T45" fmla="*/ 8 h 88"/>
                  <a:gd name="T46" fmla="*/ 7 w 80"/>
                  <a:gd name="T47" fmla="*/ 4 h 88"/>
                  <a:gd name="T48" fmla="*/ 6 w 80"/>
                  <a:gd name="T49" fmla="*/ 3 h 88"/>
                  <a:gd name="T50" fmla="*/ 2 w 80"/>
                  <a:gd name="T51" fmla="*/ 10 h 88"/>
                  <a:gd name="T52" fmla="*/ 0 w 80"/>
                  <a:gd name="T53" fmla="*/ 19 h 88"/>
                  <a:gd name="T54" fmla="*/ 0 w 80"/>
                  <a:gd name="T55" fmla="*/ 20 h 88"/>
                  <a:gd name="T56" fmla="*/ 1 w 80"/>
                  <a:gd name="T57" fmla="*/ 21 h 88"/>
                  <a:gd name="T58" fmla="*/ 19 w 80"/>
                  <a:gd name="T59" fmla="*/ 39 h 88"/>
                  <a:gd name="T60" fmla="*/ 45 w 80"/>
                  <a:gd name="T61" fmla="*/ 71 h 88"/>
                  <a:gd name="T62" fmla="*/ 60 w 80"/>
                  <a:gd name="T63" fmla="*/ 88 h 88"/>
                  <a:gd name="T64" fmla="*/ 64 w 80"/>
                  <a:gd name="T65" fmla="*/ 84 h 88"/>
                  <a:gd name="T66" fmla="*/ 77 w 80"/>
                  <a:gd name="T67" fmla="*/ 71 h 88"/>
                  <a:gd name="T68" fmla="*/ 80 w 80"/>
                  <a:gd name="T69" fmla="*/ 61 h 88"/>
                  <a:gd name="T70" fmla="*/ 80 w 80"/>
                  <a:gd name="T71" fmla="*/ 61 h 88"/>
                  <a:gd name="T72" fmla="*/ 64 w 80"/>
                  <a:gd name="T73" fmla="*/ 48 h 88"/>
                  <a:gd name="T74" fmla="*/ 31 w 80"/>
                  <a:gd name="T75" fmla="*/ 13 h 88"/>
                  <a:gd name="T76" fmla="*/ 25 w 80"/>
                  <a:gd name="T77" fmla="*/ 5 h 88"/>
                  <a:gd name="T78" fmla="*/ 12 w 80"/>
                  <a:gd name="T79" fmla="*/ 0 h 88"/>
                  <a:gd name="T80" fmla="*/ 6 w 80"/>
                  <a:gd name="T81" fmla="*/ 1 h 88"/>
                  <a:gd name="T82" fmla="*/ 6 w 80"/>
                  <a:gd name="T83" fmla="*/ 3 h 88"/>
                  <a:gd name="T84" fmla="*/ 6 w 80"/>
                  <a:gd name="T8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0" h="88">
                    <a:moveTo>
                      <a:pt x="6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5" y="4"/>
                      <a:pt x="21" y="5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7"/>
                      <a:pt x="24" y="8"/>
                      <a:pt x="25" y="9"/>
                    </a:cubicBezTo>
                    <a:cubicBezTo>
                      <a:pt x="26" y="11"/>
                      <a:pt x="27" y="13"/>
                      <a:pt x="30" y="15"/>
                    </a:cubicBezTo>
                    <a:cubicBezTo>
                      <a:pt x="33" y="17"/>
                      <a:pt x="39" y="24"/>
                      <a:pt x="45" y="31"/>
                    </a:cubicBezTo>
                    <a:cubicBezTo>
                      <a:pt x="51" y="39"/>
                      <a:pt x="58" y="46"/>
                      <a:pt x="63" y="49"/>
                    </a:cubicBezTo>
                    <a:cubicBezTo>
                      <a:pt x="67" y="52"/>
                      <a:pt x="71" y="55"/>
                      <a:pt x="74" y="56"/>
                    </a:cubicBezTo>
                    <a:cubicBezTo>
                      <a:pt x="76" y="58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3"/>
                      <a:pt x="78" y="64"/>
                      <a:pt x="78" y="65"/>
                    </a:cubicBezTo>
                    <a:cubicBezTo>
                      <a:pt x="78" y="67"/>
                      <a:pt x="78" y="68"/>
                      <a:pt x="76" y="69"/>
                    </a:cubicBezTo>
                    <a:cubicBezTo>
                      <a:pt x="72" y="72"/>
                      <a:pt x="68" y="76"/>
                      <a:pt x="67" y="78"/>
                    </a:cubicBezTo>
                    <a:cubicBezTo>
                      <a:pt x="66" y="79"/>
                      <a:pt x="64" y="81"/>
                      <a:pt x="63" y="83"/>
                    </a:cubicBezTo>
                    <a:cubicBezTo>
                      <a:pt x="61" y="85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1" y="86"/>
                      <a:pt x="59" y="84"/>
                      <a:pt x="57" y="81"/>
                    </a:cubicBezTo>
                    <a:cubicBezTo>
                      <a:pt x="53" y="76"/>
                      <a:pt x="47" y="69"/>
                      <a:pt x="41" y="63"/>
                    </a:cubicBezTo>
                    <a:cubicBezTo>
                      <a:pt x="36" y="56"/>
                      <a:pt x="31" y="50"/>
                      <a:pt x="30" y="48"/>
                    </a:cubicBezTo>
                    <a:cubicBezTo>
                      <a:pt x="28" y="45"/>
                      <a:pt x="24" y="41"/>
                      <a:pt x="21" y="37"/>
                    </a:cubicBezTo>
                    <a:cubicBezTo>
                      <a:pt x="17" y="33"/>
                      <a:pt x="13" y="29"/>
                      <a:pt x="10" y="27"/>
                    </a:cubicBezTo>
                    <a:cubicBezTo>
                      <a:pt x="8" y="25"/>
                      <a:pt x="6" y="23"/>
                      <a:pt x="5" y="22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19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3" y="14"/>
                      <a:pt x="4" y="11"/>
                      <a:pt x="5" y="8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2" y="10"/>
                    </a:cubicBezTo>
                    <a:cubicBezTo>
                      <a:pt x="2" y="12"/>
                      <a:pt x="1" y="14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3" y="23"/>
                      <a:pt x="6" y="26"/>
                      <a:pt x="9" y="29"/>
                    </a:cubicBezTo>
                    <a:cubicBezTo>
                      <a:pt x="11" y="31"/>
                      <a:pt x="15" y="35"/>
                      <a:pt x="19" y="39"/>
                    </a:cubicBezTo>
                    <a:cubicBezTo>
                      <a:pt x="23" y="42"/>
                      <a:pt x="27" y="47"/>
                      <a:pt x="29" y="49"/>
                    </a:cubicBezTo>
                    <a:cubicBezTo>
                      <a:pt x="30" y="52"/>
                      <a:pt x="38" y="62"/>
                      <a:pt x="45" y="71"/>
                    </a:cubicBezTo>
                    <a:cubicBezTo>
                      <a:pt x="53" y="79"/>
                      <a:pt x="59" y="88"/>
                      <a:pt x="59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2" y="86"/>
                      <a:pt x="64" y="84"/>
                    </a:cubicBezTo>
                    <a:cubicBezTo>
                      <a:pt x="66" y="83"/>
                      <a:pt x="68" y="81"/>
                      <a:pt x="68" y="79"/>
                    </a:cubicBezTo>
                    <a:cubicBezTo>
                      <a:pt x="70" y="78"/>
                      <a:pt x="74" y="73"/>
                      <a:pt x="77" y="71"/>
                    </a:cubicBezTo>
                    <a:cubicBezTo>
                      <a:pt x="79" y="69"/>
                      <a:pt x="80" y="67"/>
                      <a:pt x="80" y="65"/>
                    </a:cubicBezTo>
                    <a:cubicBezTo>
                      <a:pt x="80" y="64"/>
                      <a:pt x="80" y="62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59"/>
                      <a:pt x="78" y="57"/>
                      <a:pt x="75" y="55"/>
                    </a:cubicBezTo>
                    <a:cubicBezTo>
                      <a:pt x="72" y="53"/>
                      <a:pt x="68" y="51"/>
                      <a:pt x="64" y="48"/>
                    </a:cubicBezTo>
                    <a:cubicBezTo>
                      <a:pt x="59" y="45"/>
                      <a:pt x="53" y="37"/>
                      <a:pt x="47" y="30"/>
                    </a:cubicBezTo>
                    <a:cubicBezTo>
                      <a:pt x="40" y="23"/>
                      <a:pt x="35" y="16"/>
                      <a:pt x="31" y="13"/>
                    </a:cubicBezTo>
                    <a:cubicBezTo>
                      <a:pt x="28" y="11"/>
                      <a:pt x="27" y="9"/>
                      <a:pt x="26" y="7"/>
                    </a:cubicBezTo>
                    <a:cubicBezTo>
                      <a:pt x="26" y="6"/>
                      <a:pt x="26" y="6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1" y="3"/>
                      <a:pt x="16" y="2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0" name="Freeform 255"/>
              <p:cNvSpPr>
                <a:spLocks/>
              </p:cNvSpPr>
              <p:nvPr/>
            </p:nvSpPr>
            <p:spPr bwMode="auto">
              <a:xfrm>
                <a:off x="2100701" y="5217626"/>
                <a:ext cx="139700" cy="146050"/>
              </a:xfrm>
              <a:custGeom>
                <a:avLst/>
                <a:gdLst>
                  <a:gd name="T0" fmla="*/ 19 w 87"/>
                  <a:gd name="T1" fmla="*/ 0 h 91"/>
                  <a:gd name="T2" fmla="*/ 34 w 87"/>
                  <a:gd name="T3" fmla="*/ 8 h 91"/>
                  <a:gd name="T4" fmla="*/ 71 w 87"/>
                  <a:gd name="T5" fmla="*/ 47 h 91"/>
                  <a:gd name="T6" fmla="*/ 87 w 87"/>
                  <a:gd name="T7" fmla="*/ 62 h 91"/>
                  <a:gd name="T8" fmla="*/ 80 w 87"/>
                  <a:gd name="T9" fmla="*/ 75 h 91"/>
                  <a:gd name="T10" fmla="*/ 63 w 87"/>
                  <a:gd name="T11" fmla="*/ 85 h 91"/>
                  <a:gd name="T12" fmla="*/ 46 w 87"/>
                  <a:gd name="T13" fmla="*/ 68 h 91"/>
                  <a:gd name="T14" fmla="*/ 42 w 87"/>
                  <a:gd name="T15" fmla="*/ 47 h 91"/>
                  <a:gd name="T16" fmla="*/ 19 w 87"/>
                  <a:gd name="T17" fmla="*/ 27 h 91"/>
                  <a:gd name="T18" fmla="*/ 4 w 87"/>
                  <a:gd name="T19" fmla="*/ 18 h 91"/>
                  <a:gd name="T20" fmla="*/ 4 w 87"/>
                  <a:gd name="T21" fmla="*/ 6 h 91"/>
                  <a:gd name="T22" fmla="*/ 16 w 87"/>
                  <a:gd name="T23" fmla="*/ 3 h 91"/>
                  <a:gd name="T24" fmla="*/ 19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19" y="0"/>
                    </a:moveTo>
                    <a:cubicBezTo>
                      <a:pt x="19" y="0"/>
                      <a:pt x="28" y="1"/>
                      <a:pt x="34" y="8"/>
                    </a:cubicBezTo>
                    <a:cubicBezTo>
                      <a:pt x="40" y="15"/>
                      <a:pt x="63" y="42"/>
                      <a:pt x="71" y="47"/>
                    </a:cubicBezTo>
                    <a:cubicBezTo>
                      <a:pt x="79" y="52"/>
                      <a:pt x="86" y="58"/>
                      <a:pt x="87" y="62"/>
                    </a:cubicBezTo>
                    <a:cubicBezTo>
                      <a:pt x="87" y="67"/>
                      <a:pt x="86" y="70"/>
                      <a:pt x="80" y="75"/>
                    </a:cubicBezTo>
                    <a:cubicBezTo>
                      <a:pt x="75" y="80"/>
                      <a:pt x="69" y="91"/>
                      <a:pt x="63" y="85"/>
                    </a:cubicBezTo>
                    <a:cubicBezTo>
                      <a:pt x="56" y="80"/>
                      <a:pt x="44" y="76"/>
                      <a:pt x="46" y="68"/>
                    </a:cubicBezTo>
                    <a:cubicBezTo>
                      <a:pt x="47" y="60"/>
                      <a:pt x="52" y="58"/>
                      <a:pt x="42" y="47"/>
                    </a:cubicBezTo>
                    <a:cubicBezTo>
                      <a:pt x="32" y="37"/>
                      <a:pt x="28" y="30"/>
                      <a:pt x="19" y="27"/>
                    </a:cubicBezTo>
                    <a:cubicBezTo>
                      <a:pt x="10" y="23"/>
                      <a:pt x="6" y="25"/>
                      <a:pt x="4" y="18"/>
                    </a:cubicBezTo>
                    <a:cubicBezTo>
                      <a:pt x="2" y="12"/>
                      <a:pt x="0" y="9"/>
                      <a:pt x="4" y="6"/>
                    </a:cubicBezTo>
                    <a:cubicBezTo>
                      <a:pt x="8" y="3"/>
                      <a:pt x="14" y="3"/>
                      <a:pt x="16" y="3"/>
                    </a:cubicBezTo>
                    <a:cubicBezTo>
                      <a:pt x="18" y="2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1" name="Freeform 256"/>
              <p:cNvSpPr>
                <a:spLocks/>
              </p:cNvSpPr>
              <p:nvPr/>
            </p:nvSpPr>
            <p:spPr bwMode="auto">
              <a:xfrm>
                <a:off x="2100701" y="5225564"/>
                <a:ext cx="117475" cy="133350"/>
              </a:xfrm>
              <a:custGeom>
                <a:avLst/>
                <a:gdLst>
                  <a:gd name="T0" fmla="*/ 4 w 73"/>
                  <a:gd name="T1" fmla="*/ 2 h 84"/>
                  <a:gd name="T2" fmla="*/ 8 w 73"/>
                  <a:gd name="T3" fmla="*/ 0 h 84"/>
                  <a:gd name="T4" fmla="*/ 9 w 73"/>
                  <a:gd name="T5" fmla="*/ 11 h 84"/>
                  <a:gd name="T6" fmla="*/ 24 w 73"/>
                  <a:gd name="T7" fmla="*/ 19 h 84"/>
                  <a:gd name="T8" fmla="*/ 47 w 73"/>
                  <a:gd name="T9" fmla="*/ 40 h 84"/>
                  <a:gd name="T10" fmla="*/ 51 w 73"/>
                  <a:gd name="T11" fmla="*/ 60 h 84"/>
                  <a:gd name="T12" fmla="*/ 68 w 73"/>
                  <a:gd name="T13" fmla="*/ 78 h 84"/>
                  <a:gd name="T14" fmla="*/ 73 w 73"/>
                  <a:gd name="T15" fmla="*/ 79 h 84"/>
                  <a:gd name="T16" fmla="*/ 63 w 73"/>
                  <a:gd name="T17" fmla="*/ 81 h 84"/>
                  <a:gd name="T18" fmla="*/ 46 w 73"/>
                  <a:gd name="T19" fmla="*/ 64 h 84"/>
                  <a:gd name="T20" fmla="*/ 42 w 73"/>
                  <a:gd name="T21" fmla="*/ 43 h 84"/>
                  <a:gd name="T22" fmla="*/ 19 w 73"/>
                  <a:gd name="T23" fmla="*/ 23 h 84"/>
                  <a:gd name="T24" fmla="*/ 4 w 73"/>
                  <a:gd name="T25" fmla="*/ 14 h 84"/>
                  <a:gd name="T26" fmla="*/ 4 w 73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4">
                    <a:moveTo>
                      <a:pt x="4" y="2"/>
                    </a:moveTo>
                    <a:cubicBezTo>
                      <a:pt x="5" y="1"/>
                      <a:pt x="6" y="0"/>
                      <a:pt x="8" y="0"/>
                    </a:cubicBezTo>
                    <a:cubicBezTo>
                      <a:pt x="6" y="3"/>
                      <a:pt x="8" y="6"/>
                      <a:pt x="9" y="11"/>
                    </a:cubicBezTo>
                    <a:cubicBezTo>
                      <a:pt x="11" y="17"/>
                      <a:pt x="16" y="16"/>
                      <a:pt x="24" y="19"/>
                    </a:cubicBezTo>
                    <a:cubicBezTo>
                      <a:pt x="33" y="22"/>
                      <a:pt x="37" y="29"/>
                      <a:pt x="47" y="40"/>
                    </a:cubicBezTo>
                    <a:cubicBezTo>
                      <a:pt x="57" y="50"/>
                      <a:pt x="53" y="53"/>
                      <a:pt x="51" y="60"/>
                    </a:cubicBezTo>
                    <a:cubicBezTo>
                      <a:pt x="50" y="68"/>
                      <a:pt x="62" y="72"/>
                      <a:pt x="68" y="78"/>
                    </a:cubicBezTo>
                    <a:cubicBezTo>
                      <a:pt x="70" y="79"/>
                      <a:pt x="72" y="79"/>
                      <a:pt x="73" y="79"/>
                    </a:cubicBezTo>
                    <a:cubicBezTo>
                      <a:pt x="70" y="82"/>
                      <a:pt x="67" y="84"/>
                      <a:pt x="63" y="81"/>
                    </a:cubicBezTo>
                    <a:cubicBezTo>
                      <a:pt x="56" y="76"/>
                      <a:pt x="44" y="72"/>
                      <a:pt x="46" y="64"/>
                    </a:cubicBezTo>
                    <a:cubicBezTo>
                      <a:pt x="47" y="56"/>
                      <a:pt x="52" y="54"/>
                      <a:pt x="42" y="43"/>
                    </a:cubicBezTo>
                    <a:cubicBezTo>
                      <a:pt x="32" y="33"/>
                      <a:pt x="28" y="26"/>
                      <a:pt x="19" y="23"/>
                    </a:cubicBezTo>
                    <a:cubicBezTo>
                      <a:pt x="10" y="19"/>
                      <a:pt x="6" y="21"/>
                      <a:pt x="4" y="14"/>
                    </a:cubicBezTo>
                    <a:cubicBezTo>
                      <a:pt x="2" y="8"/>
                      <a:pt x="0" y="5"/>
                      <a:pt x="4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2" name="Freeform 257"/>
              <p:cNvSpPr>
                <a:spLocks/>
              </p:cNvSpPr>
              <p:nvPr/>
            </p:nvSpPr>
            <p:spPr bwMode="auto">
              <a:xfrm>
                <a:off x="2102288" y="5216039"/>
                <a:ext cx="139700" cy="142875"/>
              </a:xfrm>
              <a:custGeom>
                <a:avLst/>
                <a:gdLst>
                  <a:gd name="T0" fmla="*/ 18 w 87"/>
                  <a:gd name="T1" fmla="*/ 2 h 89"/>
                  <a:gd name="T2" fmla="*/ 32 w 87"/>
                  <a:gd name="T3" fmla="*/ 10 h 89"/>
                  <a:gd name="T4" fmla="*/ 69 w 87"/>
                  <a:gd name="T5" fmla="*/ 48 h 89"/>
                  <a:gd name="T6" fmla="*/ 85 w 87"/>
                  <a:gd name="T7" fmla="*/ 64 h 89"/>
                  <a:gd name="T8" fmla="*/ 85 w 87"/>
                  <a:gd name="T9" fmla="*/ 65 h 89"/>
                  <a:gd name="T10" fmla="*/ 72 w 87"/>
                  <a:gd name="T11" fmla="*/ 83 h 89"/>
                  <a:gd name="T12" fmla="*/ 63 w 87"/>
                  <a:gd name="T13" fmla="*/ 85 h 89"/>
                  <a:gd name="T14" fmla="*/ 47 w 87"/>
                  <a:gd name="T15" fmla="*/ 75 h 89"/>
                  <a:gd name="T16" fmla="*/ 46 w 87"/>
                  <a:gd name="T17" fmla="*/ 69 h 89"/>
                  <a:gd name="T18" fmla="*/ 42 w 87"/>
                  <a:gd name="T19" fmla="*/ 48 h 89"/>
                  <a:gd name="T20" fmla="*/ 18 w 87"/>
                  <a:gd name="T21" fmla="*/ 27 h 89"/>
                  <a:gd name="T22" fmla="*/ 5 w 87"/>
                  <a:gd name="T23" fmla="*/ 22 h 89"/>
                  <a:gd name="T24" fmla="*/ 2 w 87"/>
                  <a:gd name="T25" fmla="*/ 11 h 89"/>
                  <a:gd name="T26" fmla="*/ 10 w 87"/>
                  <a:gd name="T27" fmla="*/ 5 h 89"/>
                  <a:gd name="T28" fmla="*/ 19 w 87"/>
                  <a:gd name="T29" fmla="*/ 2 h 89"/>
                  <a:gd name="T30" fmla="*/ 18 w 87"/>
                  <a:gd name="T31" fmla="*/ 2 h 89"/>
                  <a:gd name="T32" fmla="*/ 18 w 87"/>
                  <a:gd name="T33" fmla="*/ 1 h 89"/>
                  <a:gd name="T34" fmla="*/ 14 w 87"/>
                  <a:gd name="T35" fmla="*/ 3 h 89"/>
                  <a:gd name="T36" fmla="*/ 2 w 87"/>
                  <a:gd name="T37" fmla="*/ 6 h 89"/>
                  <a:gd name="T38" fmla="*/ 2 w 87"/>
                  <a:gd name="T39" fmla="*/ 20 h 89"/>
                  <a:gd name="T40" fmla="*/ 9 w 87"/>
                  <a:gd name="T41" fmla="*/ 26 h 89"/>
                  <a:gd name="T42" fmla="*/ 28 w 87"/>
                  <a:gd name="T43" fmla="*/ 36 h 89"/>
                  <a:gd name="T44" fmla="*/ 46 w 87"/>
                  <a:gd name="T45" fmla="*/ 60 h 89"/>
                  <a:gd name="T46" fmla="*/ 44 w 87"/>
                  <a:gd name="T47" fmla="*/ 71 h 89"/>
                  <a:gd name="T48" fmla="*/ 61 w 87"/>
                  <a:gd name="T49" fmla="*/ 87 h 89"/>
                  <a:gd name="T50" fmla="*/ 73 w 87"/>
                  <a:gd name="T51" fmla="*/ 84 h 89"/>
                  <a:gd name="T52" fmla="*/ 87 w 87"/>
                  <a:gd name="T53" fmla="*/ 65 h 89"/>
                  <a:gd name="T54" fmla="*/ 87 w 87"/>
                  <a:gd name="T55" fmla="*/ 63 h 89"/>
                  <a:gd name="T56" fmla="*/ 81 w 87"/>
                  <a:gd name="T57" fmla="*/ 55 h 89"/>
                  <a:gd name="T58" fmla="*/ 52 w 87"/>
                  <a:gd name="T59" fmla="*/ 29 h 89"/>
                  <a:gd name="T60" fmla="*/ 19 w 87"/>
                  <a:gd name="T61" fmla="*/ 0 h 89"/>
                  <a:gd name="T62" fmla="*/ 18 w 87"/>
                  <a:gd name="T6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18" y="1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7" y="4"/>
                      <a:pt x="32" y="10"/>
                    </a:cubicBezTo>
                    <a:cubicBezTo>
                      <a:pt x="35" y="14"/>
                      <a:pt x="43" y="22"/>
                      <a:pt x="50" y="30"/>
                    </a:cubicBezTo>
                    <a:cubicBezTo>
                      <a:pt x="58" y="38"/>
                      <a:pt x="65" y="46"/>
                      <a:pt x="69" y="48"/>
                    </a:cubicBezTo>
                    <a:cubicBezTo>
                      <a:pt x="73" y="51"/>
                      <a:pt x="77" y="54"/>
                      <a:pt x="80" y="57"/>
                    </a:cubicBezTo>
                    <a:cubicBezTo>
                      <a:pt x="83" y="59"/>
                      <a:pt x="85" y="62"/>
                      <a:pt x="85" y="64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5" y="65"/>
                      <a:pt x="85" y="65"/>
                    </a:cubicBezTo>
                    <a:cubicBezTo>
                      <a:pt x="85" y="68"/>
                      <a:pt x="83" y="71"/>
                      <a:pt x="79" y="75"/>
                    </a:cubicBezTo>
                    <a:cubicBezTo>
                      <a:pt x="76" y="77"/>
                      <a:pt x="74" y="80"/>
                      <a:pt x="72" y="83"/>
                    </a:cubicBezTo>
                    <a:cubicBezTo>
                      <a:pt x="70" y="85"/>
                      <a:pt x="67" y="87"/>
                      <a:pt x="66" y="87"/>
                    </a:cubicBezTo>
                    <a:cubicBezTo>
                      <a:pt x="65" y="87"/>
                      <a:pt x="64" y="86"/>
                      <a:pt x="63" y="85"/>
                    </a:cubicBezTo>
                    <a:cubicBezTo>
                      <a:pt x="59" y="83"/>
                      <a:pt x="55" y="81"/>
                      <a:pt x="52" y="78"/>
                    </a:cubicBezTo>
                    <a:cubicBezTo>
                      <a:pt x="50" y="77"/>
                      <a:pt x="48" y="76"/>
                      <a:pt x="47" y="75"/>
                    </a:cubicBezTo>
                    <a:cubicBezTo>
                      <a:pt x="46" y="73"/>
                      <a:pt x="46" y="72"/>
                      <a:pt x="46" y="71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7" y="66"/>
                      <a:pt x="48" y="63"/>
                      <a:pt x="48" y="60"/>
                    </a:cubicBezTo>
                    <a:cubicBezTo>
                      <a:pt x="48" y="56"/>
                      <a:pt x="47" y="53"/>
                      <a:pt x="42" y="48"/>
                    </a:cubicBezTo>
                    <a:cubicBezTo>
                      <a:pt x="37" y="42"/>
                      <a:pt x="33" y="38"/>
                      <a:pt x="30" y="35"/>
                    </a:cubicBezTo>
                    <a:cubicBezTo>
                      <a:pt x="26" y="31"/>
                      <a:pt x="23" y="28"/>
                      <a:pt x="18" y="27"/>
                    </a:cubicBezTo>
                    <a:cubicBezTo>
                      <a:pt x="14" y="25"/>
                      <a:pt x="10" y="25"/>
                      <a:pt x="8" y="24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5" y="22"/>
                      <a:pt x="4" y="21"/>
                      <a:pt x="4" y="19"/>
                    </a:cubicBezTo>
                    <a:cubicBezTo>
                      <a:pt x="3" y="15"/>
                      <a:pt x="2" y="13"/>
                      <a:pt x="2" y="11"/>
                    </a:cubicBezTo>
                    <a:cubicBezTo>
                      <a:pt x="2" y="10"/>
                      <a:pt x="2" y="9"/>
                      <a:pt x="4" y="8"/>
                    </a:cubicBezTo>
                    <a:cubicBezTo>
                      <a:pt x="5" y="6"/>
                      <a:pt x="8" y="6"/>
                      <a:pt x="10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7" y="4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2"/>
                      <a:pt x="14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7" y="4"/>
                      <a:pt x="5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4"/>
                      <a:pt x="1" y="16"/>
                      <a:pt x="2" y="20"/>
                    </a:cubicBezTo>
                    <a:cubicBezTo>
                      <a:pt x="2" y="21"/>
                      <a:pt x="3" y="23"/>
                      <a:pt x="4" y="24"/>
                    </a:cubicBezTo>
                    <a:cubicBezTo>
                      <a:pt x="5" y="25"/>
                      <a:pt x="7" y="26"/>
                      <a:pt x="9" y="26"/>
                    </a:cubicBezTo>
                    <a:cubicBezTo>
                      <a:pt x="12" y="27"/>
                      <a:pt x="14" y="27"/>
                      <a:pt x="17" y="29"/>
                    </a:cubicBezTo>
                    <a:cubicBezTo>
                      <a:pt x="22" y="30"/>
                      <a:pt x="25" y="33"/>
                      <a:pt x="28" y="36"/>
                    </a:cubicBezTo>
                    <a:cubicBezTo>
                      <a:pt x="32" y="39"/>
                      <a:pt x="35" y="44"/>
                      <a:pt x="40" y="49"/>
                    </a:cubicBezTo>
                    <a:cubicBezTo>
                      <a:pt x="45" y="54"/>
                      <a:pt x="46" y="57"/>
                      <a:pt x="46" y="60"/>
                    </a:cubicBezTo>
                    <a:cubicBezTo>
                      <a:pt x="46" y="62"/>
                      <a:pt x="45" y="65"/>
                      <a:pt x="44" y="69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5" y="74"/>
                      <a:pt x="46" y="76"/>
                    </a:cubicBezTo>
                    <a:cubicBezTo>
                      <a:pt x="49" y="80"/>
                      <a:pt x="57" y="83"/>
                      <a:pt x="61" y="87"/>
                    </a:cubicBezTo>
                    <a:cubicBezTo>
                      <a:pt x="63" y="88"/>
                      <a:pt x="64" y="89"/>
                      <a:pt x="66" y="89"/>
                    </a:cubicBezTo>
                    <a:cubicBezTo>
                      <a:pt x="69" y="89"/>
                      <a:pt x="71" y="86"/>
                      <a:pt x="73" y="84"/>
                    </a:cubicBezTo>
                    <a:cubicBezTo>
                      <a:pt x="76" y="81"/>
                      <a:pt x="78" y="79"/>
                      <a:pt x="80" y="77"/>
                    </a:cubicBezTo>
                    <a:cubicBezTo>
                      <a:pt x="85" y="72"/>
                      <a:pt x="87" y="69"/>
                      <a:pt x="87" y="65"/>
                    </a:cubicBezTo>
                    <a:cubicBezTo>
                      <a:pt x="87" y="64"/>
                      <a:pt x="87" y="64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6" y="61"/>
                      <a:pt x="84" y="58"/>
                      <a:pt x="81" y="55"/>
                    </a:cubicBezTo>
                    <a:cubicBezTo>
                      <a:pt x="78" y="52"/>
                      <a:pt x="74" y="49"/>
                      <a:pt x="70" y="47"/>
                    </a:cubicBezTo>
                    <a:cubicBezTo>
                      <a:pt x="67" y="44"/>
                      <a:pt x="59" y="37"/>
                      <a:pt x="52" y="29"/>
                    </a:cubicBezTo>
                    <a:cubicBezTo>
                      <a:pt x="44" y="21"/>
                      <a:pt x="37" y="12"/>
                      <a:pt x="34" y="9"/>
                    </a:cubicBezTo>
                    <a:cubicBezTo>
                      <a:pt x="27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3" name="Freeform 258"/>
              <p:cNvSpPr>
                <a:spLocks/>
              </p:cNvSpPr>
              <p:nvPr/>
            </p:nvSpPr>
            <p:spPr bwMode="auto">
              <a:xfrm>
                <a:off x="2275326" y="5268426"/>
                <a:ext cx="60325" cy="58738"/>
              </a:xfrm>
              <a:custGeom>
                <a:avLst/>
                <a:gdLst>
                  <a:gd name="T0" fmla="*/ 5 w 38"/>
                  <a:gd name="T1" fmla="*/ 0 h 37"/>
                  <a:gd name="T2" fmla="*/ 15 w 38"/>
                  <a:gd name="T3" fmla="*/ 4 h 37"/>
                  <a:gd name="T4" fmla="*/ 26 w 38"/>
                  <a:gd name="T5" fmla="*/ 21 h 37"/>
                  <a:gd name="T6" fmla="*/ 34 w 38"/>
                  <a:gd name="T7" fmla="*/ 26 h 37"/>
                  <a:gd name="T8" fmla="*/ 37 w 38"/>
                  <a:gd name="T9" fmla="*/ 31 h 37"/>
                  <a:gd name="T10" fmla="*/ 31 w 38"/>
                  <a:gd name="T11" fmla="*/ 35 h 37"/>
                  <a:gd name="T12" fmla="*/ 22 w 38"/>
                  <a:gd name="T13" fmla="*/ 37 h 37"/>
                  <a:gd name="T14" fmla="*/ 11 w 38"/>
                  <a:gd name="T15" fmla="*/ 24 h 37"/>
                  <a:gd name="T16" fmla="*/ 2 w 38"/>
                  <a:gd name="T17" fmla="*/ 17 h 37"/>
                  <a:gd name="T18" fmla="*/ 2 w 38"/>
                  <a:gd name="T19" fmla="*/ 11 h 37"/>
                  <a:gd name="T20" fmla="*/ 2 w 38"/>
                  <a:gd name="T21" fmla="*/ 4 h 37"/>
                  <a:gd name="T22" fmla="*/ 5 w 38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7">
                    <a:moveTo>
                      <a:pt x="5" y="0"/>
                    </a:moveTo>
                    <a:cubicBezTo>
                      <a:pt x="5" y="0"/>
                      <a:pt x="12" y="0"/>
                      <a:pt x="15" y="4"/>
                    </a:cubicBezTo>
                    <a:cubicBezTo>
                      <a:pt x="17" y="9"/>
                      <a:pt x="20" y="18"/>
                      <a:pt x="26" y="21"/>
                    </a:cubicBezTo>
                    <a:cubicBezTo>
                      <a:pt x="31" y="24"/>
                      <a:pt x="33" y="26"/>
                      <a:pt x="34" y="26"/>
                    </a:cubicBezTo>
                    <a:cubicBezTo>
                      <a:pt x="36" y="26"/>
                      <a:pt x="38" y="28"/>
                      <a:pt x="37" y="31"/>
                    </a:cubicBezTo>
                    <a:cubicBezTo>
                      <a:pt x="37" y="34"/>
                      <a:pt x="34" y="34"/>
                      <a:pt x="31" y="35"/>
                    </a:cubicBezTo>
                    <a:cubicBezTo>
                      <a:pt x="27" y="37"/>
                      <a:pt x="22" y="37"/>
                      <a:pt x="22" y="37"/>
                    </a:cubicBezTo>
                    <a:cubicBezTo>
                      <a:pt x="22" y="37"/>
                      <a:pt x="12" y="25"/>
                      <a:pt x="11" y="24"/>
                    </a:cubicBezTo>
                    <a:cubicBezTo>
                      <a:pt x="10" y="23"/>
                      <a:pt x="2" y="17"/>
                      <a:pt x="2" y="17"/>
                    </a:cubicBezTo>
                    <a:cubicBezTo>
                      <a:pt x="2" y="17"/>
                      <a:pt x="3" y="15"/>
                      <a:pt x="2" y="11"/>
                    </a:cubicBezTo>
                    <a:cubicBezTo>
                      <a:pt x="1" y="7"/>
                      <a:pt x="0" y="5"/>
                      <a:pt x="2" y="4"/>
                    </a:cubicBezTo>
                    <a:cubicBezTo>
                      <a:pt x="3" y="3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4" name="Freeform 259"/>
              <p:cNvSpPr>
                <a:spLocks/>
              </p:cNvSpPr>
              <p:nvPr/>
            </p:nvSpPr>
            <p:spPr bwMode="auto">
              <a:xfrm>
                <a:off x="2275326" y="5266839"/>
                <a:ext cx="60325" cy="61913"/>
              </a:xfrm>
              <a:custGeom>
                <a:avLst/>
                <a:gdLst>
                  <a:gd name="T0" fmla="*/ 5 w 38"/>
                  <a:gd name="T1" fmla="*/ 2 h 39"/>
                  <a:gd name="T2" fmla="*/ 9 w 38"/>
                  <a:gd name="T3" fmla="*/ 2 h 39"/>
                  <a:gd name="T4" fmla="*/ 18 w 38"/>
                  <a:gd name="T5" fmla="*/ 15 h 39"/>
                  <a:gd name="T6" fmla="*/ 31 w 38"/>
                  <a:gd name="T7" fmla="*/ 26 h 39"/>
                  <a:gd name="T8" fmla="*/ 34 w 38"/>
                  <a:gd name="T9" fmla="*/ 28 h 39"/>
                  <a:gd name="T10" fmla="*/ 36 w 38"/>
                  <a:gd name="T11" fmla="*/ 32 h 39"/>
                  <a:gd name="T12" fmla="*/ 36 w 38"/>
                  <a:gd name="T13" fmla="*/ 32 h 39"/>
                  <a:gd name="T14" fmla="*/ 30 w 38"/>
                  <a:gd name="T15" fmla="*/ 35 h 39"/>
                  <a:gd name="T16" fmla="*/ 22 w 38"/>
                  <a:gd name="T17" fmla="*/ 37 h 39"/>
                  <a:gd name="T18" fmla="*/ 23 w 38"/>
                  <a:gd name="T19" fmla="*/ 38 h 39"/>
                  <a:gd name="T20" fmla="*/ 14 w 38"/>
                  <a:gd name="T21" fmla="*/ 27 h 39"/>
                  <a:gd name="T22" fmla="*/ 12 w 38"/>
                  <a:gd name="T23" fmla="*/ 25 h 39"/>
                  <a:gd name="T24" fmla="*/ 7 w 38"/>
                  <a:gd name="T25" fmla="*/ 20 h 39"/>
                  <a:gd name="T26" fmla="*/ 2 w 38"/>
                  <a:gd name="T27" fmla="*/ 18 h 39"/>
                  <a:gd name="T28" fmla="*/ 3 w 38"/>
                  <a:gd name="T29" fmla="*/ 16 h 39"/>
                  <a:gd name="T30" fmla="*/ 3 w 38"/>
                  <a:gd name="T31" fmla="*/ 12 h 39"/>
                  <a:gd name="T32" fmla="*/ 2 w 38"/>
                  <a:gd name="T33" fmla="*/ 7 h 39"/>
                  <a:gd name="T34" fmla="*/ 2 w 38"/>
                  <a:gd name="T35" fmla="*/ 6 h 39"/>
                  <a:gd name="T36" fmla="*/ 5 w 38"/>
                  <a:gd name="T37" fmla="*/ 3 h 39"/>
                  <a:gd name="T38" fmla="*/ 5 w 38"/>
                  <a:gd name="T39" fmla="*/ 1 h 39"/>
                  <a:gd name="T40" fmla="*/ 5 w 38"/>
                  <a:gd name="T41" fmla="*/ 1 h 39"/>
                  <a:gd name="T42" fmla="*/ 4 w 38"/>
                  <a:gd name="T43" fmla="*/ 1 h 39"/>
                  <a:gd name="T44" fmla="*/ 1 w 38"/>
                  <a:gd name="T45" fmla="*/ 4 h 39"/>
                  <a:gd name="T46" fmla="*/ 0 w 38"/>
                  <a:gd name="T47" fmla="*/ 7 h 39"/>
                  <a:gd name="T48" fmla="*/ 1 w 38"/>
                  <a:gd name="T49" fmla="*/ 12 h 39"/>
                  <a:gd name="T50" fmla="*/ 1 w 38"/>
                  <a:gd name="T51" fmla="*/ 17 h 39"/>
                  <a:gd name="T52" fmla="*/ 1 w 38"/>
                  <a:gd name="T53" fmla="*/ 17 h 39"/>
                  <a:gd name="T54" fmla="*/ 1 w 38"/>
                  <a:gd name="T55" fmla="*/ 18 h 39"/>
                  <a:gd name="T56" fmla="*/ 11 w 38"/>
                  <a:gd name="T57" fmla="*/ 26 h 39"/>
                  <a:gd name="T58" fmla="*/ 11 w 38"/>
                  <a:gd name="T59" fmla="*/ 27 h 39"/>
                  <a:gd name="T60" fmla="*/ 22 w 38"/>
                  <a:gd name="T61" fmla="*/ 39 h 39"/>
                  <a:gd name="T62" fmla="*/ 23 w 38"/>
                  <a:gd name="T63" fmla="*/ 39 h 39"/>
                  <a:gd name="T64" fmla="*/ 36 w 38"/>
                  <a:gd name="T65" fmla="*/ 35 h 39"/>
                  <a:gd name="T66" fmla="*/ 38 w 38"/>
                  <a:gd name="T67" fmla="*/ 32 h 39"/>
                  <a:gd name="T68" fmla="*/ 37 w 38"/>
                  <a:gd name="T69" fmla="*/ 28 h 39"/>
                  <a:gd name="T70" fmla="*/ 34 w 38"/>
                  <a:gd name="T71" fmla="*/ 26 h 39"/>
                  <a:gd name="T72" fmla="*/ 20 w 38"/>
                  <a:gd name="T73" fmla="*/ 14 h 39"/>
                  <a:gd name="T74" fmla="*/ 10 w 38"/>
                  <a:gd name="T75" fmla="*/ 1 h 39"/>
                  <a:gd name="T76" fmla="*/ 5 w 38"/>
                  <a:gd name="T77" fmla="*/ 0 h 39"/>
                  <a:gd name="T78" fmla="*/ 5 w 38"/>
                  <a:gd name="T7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39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11" y="3"/>
                      <a:pt x="13" y="4"/>
                      <a:pt x="14" y="6"/>
                    </a:cubicBezTo>
                    <a:cubicBezTo>
                      <a:pt x="15" y="8"/>
                      <a:pt x="16" y="12"/>
                      <a:pt x="18" y="15"/>
                    </a:cubicBezTo>
                    <a:cubicBezTo>
                      <a:pt x="20" y="18"/>
                      <a:pt x="22" y="21"/>
                      <a:pt x="25" y="23"/>
                    </a:cubicBezTo>
                    <a:cubicBezTo>
                      <a:pt x="28" y="24"/>
                      <a:pt x="30" y="25"/>
                      <a:pt x="31" y="26"/>
                    </a:cubicBezTo>
                    <a:cubicBezTo>
                      <a:pt x="31" y="27"/>
                      <a:pt x="32" y="27"/>
                      <a:pt x="33" y="28"/>
                    </a:cubicBezTo>
                    <a:cubicBezTo>
                      <a:pt x="33" y="28"/>
                      <a:pt x="34" y="28"/>
                      <a:pt x="34" y="28"/>
                    </a:cubicBezTo>
                    <a:cubicBezTo>
                      <a:pt x="35" y="28"/>
                      <a:pt x="36" y="29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4" y="34"/>
                      <a:pt x="32" y="35"/>
                      <a:pt x="30" y="35"/>
                    </a:cubicBezTo>
                    <a:cubicBezTo>
                      <a:pt x="29" y="36"/>
                      <a:pt x="27" y="36"/>
                      <a:pt x="25" y="37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1" y="35"/>
                      <a:pt x="18" y="31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4" y="26"/>
                      <a:pt x="13" y="26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4"/>
                      <a:pt x="9" y="22"/>
                      <a:pt x="7" y="20"/>
                    </a:cubicBezTo>
                    <a:cubicBezTo>
                      <a:pt x="5" y="19"/>
                      <a:pt x="3" y="17"/>
                      <a:pt x="3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5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8" y="24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3" y="28"/>
                      <a:pt x="15" y="31"/>
                      <a:pt x="17" y="34"/>
                    </a:cubicBezTo>
                    <a:cubicBezTo>
                      <a:pt x="20" y="37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7" y="39"/>
                      <a:pt x="31" y="37"/>
                    </a:cubicBezTo>
                    <a:cubicBezTo>
                      <a:pt x="33" y="37"/>
                      <a:pt x="34" y="36"/>
                      <a:pt x="36" y="35"/>
                    </a:cubicBezTo>
                    <a:cubicBezTo>
                      <a:pt x="37" y="35"/>
                      <a:pt x="38" y="34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28"/>
                      <a:pt x="37" y="28"/>
                    </a:cubicBezTo>
                    <a:cubicBezTo>
                      <a:pt x="36" y="27"/>
                      <a:pt x="35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0" y="23"/>
                      <a:pt x="26" y="21"/>
                    </a:cubicBezTo>
                    <a:cubicBezTo>
                      <a:pt x="24" y="20"/>
                      <a:pt x="22" y="17"/>
                      <a:pt x="20" y="14"/>
                    </a:cubicBezTo>
                    <a:cubicBezTo>
                      <a:pt x="18" y="11"/>
                      <a:pt x="17" y="7"/>
                      <a:pt x="16" y="5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5" name="Freeform 260"/>
              <p:cNvSpPr>
                <a:spLocks/>
              </p:cNvSpPr>
              <p:nvPr/>
            </p:nvSpPr>
            <p:spPr bwMode="auto">
              <a:xfrm>
                <a:off x="2264213" y="5285889"/>
                <a:ext cx="61913" cy="68263"/>
              </a:xfrm>
              <a:custGeom>
                <a:avLst/>
                <a:gdLst>
                  <a:gd name="T0" fmla="*/ 9 w 39"/>
                  <a:gd name="T1" fmla="*/ 0 h 43"/>
                  <a:gd name="T2" fmla="*/ 21 w 39"/>
                  <a:gd name="T3" fmla="*/ 6 h 43"/>
                  <a:gd name="T4" fmla="*/ 30 w 39"/>
                  <a:gd name="T5" fmla="*/ 23 h 43"/>
                  <a:gd name="T6" fmla="*/ 38 w 39"/>
                  <a:gd name="T7" fmla="*/ 35 h 43"/>
                  <a:gd name="T8" fmla="*/ 32 w 39"/>
                  <a:gd name="T9" fmla="*/ 42 h 43"/>
                  <a:gd name="T10" fmla="*/ 19 w 39"/>
                  <a:gd name="T11" fmla="*/ 36 h 43"/>
                  <a:gd name="T12" fmla="*/ 4 w 39"/>
                  <a:gd name="T13" fmla="*/ 20 h 43"/>
                  <a:gd name="T14" fmla="*/ 0 w 39"/>
                  <a:gd name="T15" fmla="*/ 12 h 43"/>
                  <a:gd name="T16" fmla="*/ 9 w 3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0"/>
                    </a:moveTo>
                    <a:cubicBezTo>
                      <a:pt x="9" y="0"/>
                      <a:pt x="19" y="1"/>
                      <a:pt x="21" y="6"/>
                    </a:cubicBezTo>
                    <a:cubicBezTo>
                      <a:pt x="22" y="11"/>
                      <a:pt x="26" y="19"/>
                      <a:pt x="30" y="23"/>
                    </a:cubicBezTo>
                    <a:cubicBezTo>
                      <a:pt x="34" y="27"/>
                      <a:pt x="39" y="32"/>
                      <a:pt x="38" y="35"/>
                    </a:cubicBezTo>
                    <a:cubicBezTo>
                      <a:pt x="37" y="37"/>
                      <a:pt x="34" y="41"/>
                      <a:pt x="32" y="42"/>
                    </a:cubicBezTo>
                    <a:cubicBezTo>
                      <a:pt x="30" y="43"/>
                      <a:pt x="26" y="42"/>
                      <a:pt x="19" y="36"/>
                    </a:cubicBezTo>
                    <a:cubicBezTo>
                      <a:pt x="12" y="29"/>
                      <a:pt x="8" y="23"/>
                      <a:pt x="4" y="20"/>
                    </a:cubicBezTo>
                    <a:cubicBezTo>
                      <a:pt x="0" y="18"/>
                      <a:pt x="0" y="12"/>
                      <a:pt x="0" y="12"/>
                    </a:cubicBezTo>
                    <a:cubicBezTo>
                      <a:pt x="0" y="12"/>
                      <a:pt x="9" y="3"/>
                      <a:pt x="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6" name="Freeform 261"/>
              <p:cNvSpPr>
                <a:spLocks/>
              </p:cNvSpPr>
              <p:nvPr/>
            </p:nvSpPr>
            <p:spPr bwMode="auto">
              <a:xfrm>
                <a:off x="2264213" y="5282714"/>
                <a:ext cx="63500" cy="71438"/>
              </a:xfrm>
              <a:custGeom>
                <a:avLst/>
                <a:gdLst>
                  <a:gd name="T0" fmla="*/ 10 w 40"/>
                  <a:gd name="T1" fmla="*/ 2 h 45"/>
                  <a:gd name="T2" fmla="*/ 9 w 40"/>
                  <a:gd name="T3" fmla="*/ 3 h 45"/>
                  <a:gd name="T4" fmla="*/ 11 w 40"/>
                  <a:gd name="T5" fmla="*/ 3 h 45"/>
                  <a:gd name="T6" fmla="*/ 17 w 40"/>
                  <a:gd name="T7" fmla="*/ 5 h 45"/>
                  <a:gd name="T8" fmla="*/ 20 w 40"/>
                  <a:gd name="T9" fmla="*/ 8 h 45"/>
                  <a:gd name="T10" fmla="*/ 30 w 40"/>
                  <a:gd name="T11" fmla="*/ 25 h 45"/>
                  <a:gd name="T12" fmla="*/ 36 w 40"/>
                  <a:gd name="T13" fmla="*/ 31 h 45"/>
                  <a:gd name="T14" fmla="*/ 38 w 40"/>
                  <a:gd name="T15" fmla="*/ 36 h 45"/>
                  <a:gd name="T16" fmla="*/ 38 w 40"/>
                  <a:gd name="T17" fmla="*/ 36 h 45"/>
                  <a:gd name="T18" fmla="*/ 38 w 40"/>
                  <a:gd name="T19" fmla="*/ 36 h 45"/>
                  <a:gd name="T20" fmla="*/ 36 w 40"/>
                  <a:gd name="T21" fmla="*/ 40 h 45"/>
                  <a:gd name="T22" fmla="*/ 33 w 40"/>
                  <a:gd name="T23" fmla="*/ 42 h 45"/>
                  <a:gd name="T24" fmla="*/ 31 w 40"/>
                  <a:gd name="T25" fmla="*/ 43 h 45"/>
                  <a:gd name="T26" fmla="*/ 20 w 40"/>
                  <a:gd name="T27" fmla="*/ 37 h 45"/>
                  <a:gd name="T28" fmla="*/ 5 w 40"/>
                  <a:gd name="T29" fmla="*/ 21 h 45"/>
                  <a:gd name="T30" fmla="*/ 2 w 40"/>
                  <a:gd name="T31" fmla="*/ 14 h 45"/>
                  <a:gd name="T32" fmla="*/ 2 w 40"/>
                  <a:gd name="T33" fmla="*/ 14 h 45"/>
                  <a:gd name="T34" fmla="*/ 1 w 40"/>
                  <a:gd name="T35" fmla="*/ 14 h 45"/>
                  <a:gd name="T36" fmla="*/ 2 w 40"/>
                  <a:gd name="T37" fmla="*/ 15 h 45"/>
                  <a:gd name="T38" fmla="*/ 6 w 40"/>
                  <a:gd name="T39" fmla="*/ 10 h 45"/>
                  <a:gd name="T40" fmla="*/ 9 w 40"/>
                  <a:gd name="T41" fmla="*/ 6 h 45"/>
                  <a:gd name="T42" fmla="*/ 11 w 40"/>
                  <a:gd name="T43" fmla="*/ 2 h 45"/>
                  <a:gd name="T44" fmla="*/ 11 w 40"/>
                  <a:gd name="T45" fmla="*/ 1 h 45"/>
                  <a:gd name="T46" fmla="*/ 10 w 40"/>
                  <a:gd name="T47" fmla="*/ 2 h 45"/>
                  <a:gd name="T48" fmla="*/ 9 w 40"/>
                  <a:gd name="T49" fmla="*/ 3 h 45"/>
                  <a:gd name="T50" fmla="*/ 10 w 40"/>
                  <a:gd name="T51" fmla="*/ 2 h 45"/>
                  <a:gd name="T52" fmla="*/ 9 w 40"/>
                  <a:gd name="T53" fmla="*/ 2 h 45"/>
                  <a:gd name="T54" fmla="*/ 9 w 40"/>
                  <a:gd name="T55" fmla="*/ 2 h 45"/>
                  <a:gd name="T56" fmla="*/ 7 w 40"/>
                  <a:gd name="T57" fmla="*/ 5 h 45"/>
                  <a:gd name="T58" fmla="*/ 3 w 40"/>
                  <a:gd name="T59" fmla="*/ 11 h 45"/>
                  <a:gd name="T60" fmla="*/ 0 w 40"/>
                  <a:gd name="T61" fmla="*/ 13 h 45"/>
                  <a:gd name="T62" fmla="*/ 0 w 40"/>
                  <a:gd name="T63" fmla="*/ 14 h 45"/>
                  <a:gd name="T64" fmla="*/ 0 w 40"/>
                  <a:gd name="T65" fmla="*/ 14 h 45"/>
                  <a:gd name="T66" fmla="*/ 0 w 40"/>
                  <a:gd name="T67" fmla="*/ 14 h 45"/>
                  <a:gd name="T68" fmla="*/ 4 w 40"/>
                  <a:gd name="T69" fmla="*/ 23 h 45"/>
                  <a:gd name="T70" fmla="*/ 19 w 40"/>
                  <a:gd name="T71" fmla="*/ 38 h 45"/>
                  <a:gd name="T72" fmla="*/ 31 w 40"/>
                  <a:gd name="T73" fmla="*/ 45 h 45"/>
                  <a:gd name="T74" fmla="*/ 33 w 40"/>
                  <a:gd name="T75" fmla="*/ 44 h 45"/>
                  <a:gd name="T76" fmla="*/ 37 w 40"/>
                  <a:gd name="T77" fmla="*/ 41 h 45"/>
                  <a:gd name="T78" fmla="*/ 40 w 40"/>
                  <a:gd name="T79" fmla="*/ 37 h 45"/>
                  <a:gd name="T80" fmla="*/ 40 w 40"/>
                  <a:gd name="T81" fmla="*/ 37 h 45"/>
                  <a:gd name="T82" fmla="*/ 40 w 40"/>
                  <a:gd name="T83" fmla="*/ 36 h 45"/>
                  <a:gd name="T84" fmla="*/ 37 w 40"/>
                  <a:gd name="T85" fmla="*/ 30 h 45"/>
                  <a:gd name="T86" fmla="*/ 31 w 40"/>
                  <a:gd name="T87" fmla="*/ 24 h 45"/>
                  <a:gd name="T88" fmla="*/ 22 w 40"/>
                  <a:gd name="T89" fmla="*/ 8 h 45"/>
                  <a:gd name="T90" fmla="*/ 20 w 40"/>
                  <a:gd name="T91" fmla="*/ 4 h 45"/>
                  <a:gd name="T92" fmla="*/ 10 w 40"/>
                  <a:gd name="T93" fmla="*/ 1 h 45"/>
                  <a:gd name="T94" fmla="*/ 8 w 40"/>
                  <a:gd name="T95" fmla="*/ 0 h 45"/>
                  <a:gd name="T96" fmla="*/ 9 w 40"/>
                  <a:gd name="T97" fmla="*/ 2 h 45"/>
                  <a:gd name="T98" fmla="*/ 10 w 40"/>
                  <a:gd name="T99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5">
                    <a:moveTo>
                      <a:pt x="10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3"/>
                      <a:pt x="15" y="4"/>
                      <a:pt x="17" y="5"/>
                    </a:cubicBezTo>
                    <a:cubicBezTo>
                      <a:pt x="19" y="5"/>
                      <a:pt x="20" y="7"/>
                      <a:pt x="20" y="8"/>
                    </a:cubicBezTo>
                    <a:cubicBezTo>
                      <a:pt x="22" y="14"/>
                      <a:pt x="26" y="22"/>
                      <a:pt x="30" y="25"/>
                    </a:cubicBezTo>
                    <a:cubicBezTo>
                      <a:pt x="32" y="27"/>
                      <a:pt x="34" y="29"/>
                      <a:pt x="36" y="31"/>
                    </a:cubicBezTo>
                    <a:cubicBezTo>
                      <a:pt x="37" y="33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7" y="38"/>
                      <a:pt x="36" y="40"/>
                    </a:cubicBezTo>
                    <a:cubicBezTo>
                      <a:pt x="35" y="41"/>
                      <a:pt x="33" y="42"/>
                      <a:pt x="33" y="42"/>
                    </a:cubicBezTo>
                    <a:cubicBezTo>
                      <a:pt x="32" y="43"/>
                      <a:pt x="32" y="43"/>
                      <a:pt x="31" y="43"/>
                    </a:cubicBezTo>
                    <a:cubicBezTo>
                      <a:pt x="29" y="43"/>
                      <a:pt x="25" y="41"/>
                      <a:pt x="20" y="37"/>
                    </a:cubicBezTo>
                    <a:cubicBezTo>
                      <a:pt x="13" y="30"/>
                      <a:pt x="9" y="24"/>
                      <a:pt x="5" y="21"/>
                    </a:cubicBezTo>
                    <a:cubicBezTo>
                      <a:pt x="2" y="19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4" y="13"/>
                      <a:pt x="6" y="10"/>
                    </a:cubicBezTo>
                    <a:cubicBezTo>
                      <a:pt x="7" y="9"/>
                      <a:pt x="8" y="7"/>
                      <a:pt x="9" y="6"/>
                    </a:cubicBezTo>
                    <a:cubicBezTo>
                      <a:pt x="10" y="5"/>
                      <a:pt x="11" y="3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6" y="7"/>
                      <a:pt x="4" y="9"/>
                      <a:pt x="3" y="11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20"/>
                      <a:pt x="4" y="23"/>
                    </a:cubicBezTo>
                    <a:cubicBezTo>
                      <a:pt x="7" y="25"/>
                      <a:pt x="12" y="31"/>
                      <a:pt x="19" y="38"/>
                    </a:cubicBezTo>
                    <a:cubicBezTo>
                      <a:pt x="24" y="43"/>
                      <a:pt x="28" y="45"/>
                      <a:pt x="31" y="45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35" y="44"/>
                      <a:pt x="36" y="42"/>
                      <a:pt x="37" y="41"/>
                    </a:cubicBezTo>
                    <a:cubicBezTo>
                      <a:pt x="38" y="40"/>
                      <a:pt x="39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4"/>
                      <a:pt x="39" y="32"/>
                      <a:pt x="37" y="30"/>
                    </a:cubicBezTo>
                    <a:cubicBezTo>
                      <a:pt x="36" y="28"/>
                      <a:pt x="33" y="26"/>
                      <a:pt x="31" y="24"/>
                    </a:cubicBezTo>
                    <a:cubicBezTo>
                      <a:pt x="28" y="21"/>
                      <a:pt x="24" y="13"/>
                      <a:pt x="22" y="8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6" y="1"/>
                      <a:pt x="10" y="1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7" name="Freeform 262"/>
              <p:cNvSpPr>
                <a:spLocks/>
              </p:cNvSpPr>
              <p:nvPr/>
            </p:nvSpPr>
            <p:spPr bwMode="auto">
              <a:xfrm>
                <a:off x="2240401" y="5303351"/>
                <a:ext cx="80963" cy="69850"/>
              </a:xfrm>
              <a:custGeom>
                <a:avLst/>
                <a:gdLst>
                  <a:gd name="T0" fmla="*/ 13 w 51"/>
                  <a:gd name="T1" fmla="*/ 2 h 44"/>
                  <a:gd name="T2" fmla="*/ 23 w 51"/>
                  <a:gd name="T3" fmla="*/ 5 h 44"/>
                  <a:gd name="T4" fmla="*/ 34 w 51"/>
                  <a:gd name="T5" fmla="*/ 20 h 44"/>
                  <a:gd name="T6" fmla="*/ 44 w 51"/>
                  <a:gd name="T7" fmla="*/ 29 h 44"/>
                  <a:gd name="T8" fmla="*/ 51 w 51"/>
                  <a:gd name="T9" fmla="*/ 35 h 44"/>
                  <a:gd name="T10" fmla="*/ 45 w 51"/>
                  <a:gd name="T11" fmla="*/ 43 h 44"/>
                  <a:gd name="T12" fmla="*/ 17 w 51"/>
                  <a:gd name="T13" fmla="*/ 30 h 44"/>
                  <a:gd name="T14" fmla="*/ 2 w 51"/>
                  <a:gd name="T15" fmla="*/ 20 h 44"/>
                  <a:gd name="T16" fmla="*/ 2 w 51"/>
                  <a:gd name="T17" fmla="*/ 13 h 44"/>
                  <a:gd name="T18" fmla="*/ 13 w 51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4">
                    <a:moveTo>
                      <a:pt x="13" y="2"/>
                    </a:moveTo>
                    <a:cubicBezTo>
                      <a:pt x="13" y="2"/>
                      <a:pt x="20" y="0"/>
                      <a:pt x="23" y="5"/>
                    </a:cubicBezTo>
                    <a:cubicBezTo>
                      <a:pt x="26" y="9"/>
                      <a:pt x="31" y="17"/>
                      <a:pt x="34" y="20"/>
                    </a:cubicBezTo>
                    <a:cubicBezTo>
                      <a:pt x="37" y="24"/>
                      <a:pt x="42" y="28"/>
                      <a:pt x="44" y="29"/>
                    </a:cubicBezTo>
                    <a:cubicBezTo>
                      <a:pt x="47" y="30"/>
                      <a:pt x="51" y="32"/>
                      <a:pt x="51" y="35"/>
                    </a:cubicBezTo>
                    <a:cubicBezTo>
                      <a:pt x="51" y="38"/>
                      <a:pt x="47" y="42"/>
                      <a:pt x="45" y="43"/>
                    </a:cubicBezTo>
                    <a:cubicBezTo>
                      <a:pt x="43" y="44"/>
                      <a:pt x="23" y="34"/>
                      <a:pt x="17" y="30"/>
                    </a:cubicBezTo>
                    <a:cubicBezTo>
                      <a:pt x="12" y="26"/>
                      <a:pt x="4" y="22"/>
                      <a:pt x="2" y="20"/>
                    </a:cubicBezTo>
                    <a:cubicBezTo>
                      <a:pt x="0" y="17"/>
                      <a:pt x="2" y="13"/>
                      <a:pt x="2" y="13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8" name="Freeform 263"/>
              <p:cNvSpPr>
                <a:spLocks/>
              </p:cNvSpPr>
              <p:nvPr/>
            </p:nvSpPr>
            <p:spPr bwMode="auto">
              <a:xfrm>
                <a:off x="2240401" y="5303351"/>
                <a:ext cx="82550" cy="69850"/>
              </a:xfrm>
              <a:custGeom>
                <a:avLst/>
                <a:gdLst>
                  <a:gd name="T0" fmla="*/ 13 w 52"/>
                  <a:gd name="T1" fmla="*/ 3 h 44"/>
                  <a:gd name="T2" fmla="*/ 16 w 52"/>
                  <a:gd name="T3" fmla="*/ 2 h 44"/>
                  <a:gd name="T4" fmla="*/ 22 w 52"/>
                  <a:gd name="T5" fmla="*/ 5 h 44"/>
                  <a:gd name="T6" fmla="*/ 39 w 52"/>
                  <a:gd name="T7" fmla="*/ 27 h 44"/>
                  <a:gd name="T8" fmla="*/ 48 w 52"/>
                  <a:gd name="T9" fmla="*/ 32 h 44"/>
                  <a:gd name="T10" fmla="*/ 50 w 52"/>
                  <a:gd name="T11" fmla="*/ 35 h 44"/>
                  <a:gd name="T12" fmla="*/ 50 w 52"/>
                  <a:gd name="T13" fmla="*/ 35 h 44"/>
                  <a:gd name="T14" fmla="*/ 44 w 52"/>
                  <a:gd name="T15" fmla="*/ 42 h 44"/>
                  <a:gd name="T16" fmla="*/ 44 w 52"/>
                  <a:gd name="T17" fmla="*/ 42 h 44"/>
                  <a:gd name="T18" fmla="*/ 44 w 52"/>
                  <a:gd name="T19" fmla="*/ 42 h 44"/>
                  <a:gd name="T20" fmla="*/ 44 w 52"/>
                  <a:gd name="T21" fmla="*/ 42 h 44"/>
                  <a:gd name="T22" fmla="*/ 18 w 52"/>
                  <a:gd name="T23" fmla="*/ 30 h 44"/>
                  <a:gd name="T24" fmla="*/ 3 w 52"/>
                  <a:gd name="T25" fmla="*/ 19 h 44"/>
                  <a:gd name="T26" fmla="*/ 2 w 52"/>
                  <a:gd name="T27" fmla="*/ 14 h 44"/>
                  <a:gd name="T28" fmla="*/ 3 w 52"/>
                  <a:gd name="T29" fmla="*/ 13 h 44"/>
                  <a:gd name="T30" fmla="*/ 2 w 52"/>
                  <a:gd name="T31" fmla="*/ 14 h 44"/>
                  <a:gd name="T32" fmla="*/ 13 w 52"/>
                  <a:gd name="T33" fmla="*/ 2 h 44"/>
                  <a:gd name="T34" fmla="*/ 13 w 52"/>
                  <a:gd name="T35" fmla="*/ 2 h 44"/>
                  <a:gd name="T36" fmla="*/ 1 w 52"/>
                  <a:gd name="T37" fmla="*/ 12 h 44"/>
                  <a:gd name="T38" fmla="*/ 0 w 52"/>
                  <a:gd name="T39" fmla="*/ 17 h 44"/>
                  <a:gd name="T40" fmla="*/ 8 w 52"/>
                  <a:gd name="T41" fmla="*/ 25 h 44"/>
                  <a:gd name="T42" fmla="*/ 31 w 52"/>
                  <a:gd name="T43" fmla="*/ 39 h 44"/>
                  <a:gd name="T44" fmla="*/ 44 w 52"/>
                  <a:gd name="T45" fmla="*/ 44 h 44"/>
                  <a:gd name="T46" fmla="*/ 49 w 52"/>
                  <a:gd name="T47" fmla="*/ 40 h 44"/>
                  <a:gd name="T48" fmla="*/ 52 w 52"/>
                  <a:gd name="T49" fmla="*/ 35 h 44"/>
                  <a:gd name="T50" fmla="*/ 52 w 52"/>
                  <a:gd name="T51" fmla="*/ 34 h 44"/>
                  <a:gd name="T52" fmla="*/ 45 w 52"/>
                  <a:gd name="T53" fmla="*/ 28 h 44"/>
                  <a:gd name="T54" fmla="*/ 35 w 52"/>
                  <a:gd name="T55" fmla="*/ 20 h 44"/>
                  <a:gd name="T56" fmla="*/ 24 w 52"/>
                  <a:gd name="T57" fmla="*/ 4 h 44"/>
                  <a:gd name="T58" fmla="*/ 16 w 52"/>
                  <a:gd name="T59" fmla="*/ 0 h 44"/>
                  <a:gd name="T60" fmla="*/ 13 w 52"/>
                  <a:gd name="T61" fmla="*/ 1 h 44"/>
                  <a:gd name="T62" fmla="*/ 13 w 52"/>
                  <a:gd name="T6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4">
                    <a:moveTo>
                      <a:pt x="13" y="2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6" y="2"/>
                    </a:cubicBezTo>
                    <a:cubicBezTo>
                      <a:pt x="18" y="2"/>
                      <a:pt x="21" y="3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10"/>
                      <a:pt x="30" y="17"/>
                      <a:pt x="33" y="21"/>
                    </a:cubicBezTo>
                    <a:cubicBezTo>
                      <a:pt x="35" y="23"/>
                      <a:pt x="37" y="25"/>
                      <a:pt x="39" y="27"/>
                    </a:cubicBezTo>
                    <a:cubicBezTo>
                      <a:pt x="41" y="28"/>
                      <a:pt x="43" y="30"/>
                      <a:pt x="44" y="30"/>
                    </a:cubicBezTo>
                    <a:cubicBezTo>
                      <a:pt x="45" y="30"/>
                      <a:pt x="47" y="31"/>
                      <a:pt x="48" y="32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49" y="37"/>
                      <a:pt x="48" y="39"/>
                    </a:cubicBezTo>
                    <a:cubicBezTo>
                      <a:pt x="46" y="40"/>
                      <a:pt x="45" y="41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2" y="41"/>
                      <a:pt x="40" y="41"/>
                    </a:cubicBezTo>
                    <a:cubicBezTo>
                      <a:pt x="33" y="38"/>
                      <a:pt x="22" y="32"/>
                      <a:pt x="18" y="30"/>
                    </a:cubicBezTo>
                    <a:cubicBezTo>
                      <a:pt x="15" y="27"/>
                      <a:pt x="12" y="25"/>
                      <a:pt x="9" y="23"/>
                    </a:cubicBezTo>
                    <a:cubicBezTo>
                      <a:pt x="6" y="22"/>
                      <a:pt x="4" y="20"/>
                      <a:pt x="3" y="19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3" y="22"/>
                      <a:pt x="5" y="23"/>
                      <a:pt x="8" y="25"/>
                    </a:cubicBezTo>
                    <a:cubicBezTo>
                      <a:pt x="11" y="27"/>
                      <a:pt x="14" y="29"/>
                      <a:pt x="17" y="31"/>
                    </a:cubicBezTo>
                    <a:cubicBezTo>
                      <a:pt x="20" y="33"/>
                      <a:pt x="25" y="36"/>
                      <a:pt x="31" y="39"/>
                    </a:cubicBezTo>
                    <a:cubicBezTo>
                      <a:pt x="34" y="40"/>
                      <a:pt x="37" y="42"/>
                      <a:pt x="39" y="42"/>
                    </a:cubicBezTo>
                    <a:cubicBezTo>
                      <a:pt x="41" y="43"/>
                      <a:pt x="43" y="44"/>
                      <a:pt x="44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3"/>
                      <a:pt x="48" y="42"/>
                      <a:pt x="49" y="40"/>
                    </a:cubicBezTo>
                    <a:cubicBezTo>
                      <a:pt x="50" y="39"/>
                      <a:pt x="52" y="37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3"/>
                      <a:pt x="51" y="31"/>
                      <a:pt x="49" y="30"/>
                    </a:cubicBezTo>
                    <a:cubicBezTo>
                      <a:pt x="48" y="29"/>
                      <a:pt x="46" y="28"/>
                      <a:pt x="45" y="28"/>
                    </a:cubicBezTo>
                    <a:cubicBezTo>
                      <a:pt x="44" y="28"/>
                      <a:pt x="42" y="27"/>
                      <a:pt x="40" y="25"/>
                    </a:cubicBezTo>
                    <a:cubicBezTo>
                      <a:pt x="38" y="23"/>
                      <a:pt x="36" y="21"/>
                      <a:pt x="35" y="20"/>
                    </a:cubicBezTo>
                    <a:cubicBezTo>
                      <a:pt x="32" y="16"/>
                      <a:pt x="27" y="9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1"/>
                      <a:pt x="18" y="0"/>
                      <a:pt x="16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9" name="Freeform 264"/>
              <p:cNvSpPr>
                <a:spLocks/>
              </p:cNvSpPr>
              <p:nvPr/>
            </p:nvSpPr>
            <p:spPr bwMode="auto">
              <a:xfrm>
                <a:off x="2208651" y="5319226"/>
                <a:ext cx="109538" cy="77788"/>
              </a:xfrm>
              <a:custGeom>
                <a:avLst/>
                <a:gdLst>
                  <a:gd name="T0" fmla="*/ 20 w 69"/>
                  <a:gd name="T1" fmla="*/ 5 h 49"/>
                  <a:gd name="T2" fmla="*/ 29 w 69"/>
                  <a:gd name="T3" fmla="*/ 4 h 49"/>
                  <a:gd name="T4" fmla="*/ 49 w 69"/>
                  <a:gd name="T5" fmla="*/ 20 h 49"/>
                  <a:gd name="T6" fmla="*/ 61 w 69"/>
                  <a:gd name="T7" fmla="*/ 26 h 49"/>
                  <a:gd name="T8" fmla="*/ 69 w 69"/>
                  <a:gd name="T9" fmla="*/ 36 h 49"/>
                  <a:gd name="T10" fmla="*/ 63 w 69"/>
                  <a:gd name="T11" fmla="*/ 43 h 49"/>
                  <a:gd name="T12" fmla="*/ 43 w 69"/>
                  <a:gd name="T13" fmla="*/ 41 h 49"/>
                  <a:gd name="T14" fmla="*/ 34 w 69"/>
                  <a:gd name="T15" fmla="*/ 29 h 49"/>
                  <a:gd name="T16" fmla="*/ 19 w 69"/>
                  <a:gd name="T17" fmla="*/ 30 h 49"/>
                  <a:gd name="T18" fmla="*/ 2 w 69"/>
                  <a:gd name="T19" fmla="*/ 30 h 49"/>
                  <a:gd name="T20" fmla="*/ 6 w 69"/>
                  <a:gd name="T21" fmla="*/ 20 h 49"/>
                  <a:gd name="T22" fmla="*/ 2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20" y="5"/>
                    </a:moveTo>
                    <a:cubicBezTo>
                      <a:pt x="20" y="5"/>
                      <a:pt x="25" y="0"/>
                      <a:pt x="29" y="4"/>
                    </a:cubicBezTo>
                    <a:cubicBezTo>
                      <a:pt x="33" y="8"/>
                      <a:pt x="43" y="17"/>
                      <a:pt x="49" y="20"/>
                    </a:cubicBezTo>
                    <a:cubicBezTo>
                      <a:pt x="54" y="23"/>
                      <a:pt x="55" y="21"/>
                      <a:pt x="61" y="26"/>
                    </a:cubicBezTo>
                    <a:cubicBezTo>
                      <a:pt x="66" y="32"/>
                      <a:pt x="69" y="32"/>
                      <a:pt x="69" y="36"/>
                    </a:cubicBezTo>
                    <a:cubicBezTo>
                      <a:pt x="69" y="40"/>
                      <a:pt x="69" y="42"/>
                      <a:pt x="63" y="43"/>
                    </a:cubicBezTo>
                    <a:cubicBezTo>
                      <a:pt x="58" y="44"/>
                      <a:pt x="45" y="49"/>
                      <a:pt x="43" y="41"/>
                    </a:cubicBezTo>
                    <a:cubicBezTo>
                      <a:pt x="41" y="34"/>
                      <a:pt x="39" y="30"/>
                      <a:pt x="34" y="29"/>
                    </a:cubicBezTo>
                    <a:cubicBezTo>
                      <a:pt x="30" y="28"/>
                      <a:pt x="25" y="28"/>
                      <a:pt x="19" y="30"/>
                    </a:cubicBezTo>
                    <a:cubicBezTo>
                      <a:pt x="13" y="32"/>
                      <a:pt x="4" y="33"/>
                      <a:pt x="2" y="30"/>
                    </a:cubicBezTo>
                    <a:cubicBezTo>
                      <a:pt x="0" y="26"/>
                      <a:pt x="1" y="24"/>
                      <a:pt x="6" y="20"/>
                    </a:cubicBezTo>
                    <a:cubicBezTo>
                      <a:pt x="10" y="17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0" name="Freeform 265"/>
              <p:cNvSpPr>
                <a:spLocks/>
              </p:cNvSpPr>
              <p:nvPr/>
            </p:nvSpPr>
            <p:spPr bwMode="auto">
              <a:xfrm>
                <a:off x="2208651" y="5352564"/>
                <a:ext cx="109538" cy="44450"/>
              </a:xfrm>
              <a:custGeom>
                <a:avLst/>
                <a:gdLst>
                  <a:gd name="T0" fmla="*/ 5 w 69"/>
                  <a:gd name="T1" fmla="*/ 0 h 28"/>
                  <a:gd name="T2" fmla="*/ 6 w 69"/>
                  <a:gd name="T3" fmla="*/ 3 h 28"/>
                  <a:gd name="T4" fmla="*/ 22 w 69"/>
                  <a:gd name="T5" fmla="*/ 3 h 28"/>
                  <a:gd name="T6" fmla="*/ 38 w 69"/>
                  <a:gd name="T7" fmla="*/ 3 h 28"/>
                  <a:gd name="T8" fmla="*/ 47 w 69"/>
                  <a:gd name="T9" fmla="*/ 15 h 28"/>
                  <a:gd name="T10" fmla="*/ 67 w 69"/>
                  <a:gd name="T11" fmla="*/ 16 h 28"/>
                  <a:gd name="T12" fmla="*/ 69 w 69"/>
                  <a:gd name="T13" fmla="*/ 16 h 28"/>
                  <a:gd name="T14" fmla="*/ 63 w 69"/>
                  <a:gd name="T15" fmla="*/ 22 h 28"/>
                  <a:gd name="T16" fmla="*/ 43 w 69"/>
                  <a:gd name="T17" fmla="*/ 20 h 28"/>
                  <a:gd name="T18" fmla="*/ 34 w 69"/>
                  <a:gd name="T19" fmla="*/ 8 h 28"/>
                  <a:gd name="T20" fmla="*/ 19 w 69"/>
                  <a:gd name="T21" fmla="*/ 9 h 28"/>
                  <a:gd name="T22" fmla="*/ 2 w 69"/>
                  <a:gd name="T23" fmla="*/ 9 h 28"/>
                  <a:gd name="T24" fmla="*/ 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5" y="0"/>
                    </a:moveTo>
                    <a:cubicBezTo>
                      <a:pt x="5" y="1"/>
                      <a:pt x="5" y="2"/>
                      <a:pt x="6" y="3"/>
                    </a:cubicBezTo>
                    <a:cubicBezTo>
                      <a:pt x="8" y="7"/>
                      <a:pt x="16" y="5"/>
                      <a:pt x="22" y="3"/>
                    </a:cubicBezTo>
                    <a:cubicBezTo>
                      <a:pt x="28" y="1"/>
                      <a:pt x="34" y="1"/>
                      <a:pt x="38" y="3"/>
                    </a:cubicBezTo>
                    <a:cubicBezTo>
                      <a:pt x="42" y="4"/>
                      <a:pt x="45" y="7"/>
                      <a:pt x="47" y="15"/>
                    </a:cubicBezTo>
                    <a:cubicBezTo>
                      <a:pt x="49" y="22"/>
                      <a:pt x="62" y="18"/>
                      <a:pt x="67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9"/>
                      <a:pt x="68" y="21"/>
                      <a:pt x="63" y="22"/>
                    </a:cubicBezTo>
                    <a:cubicBezTo>
                      <a:pt x="58" y="23"/>
                      <a:pt x="45" y="28"/>
                      <a:pt x="43" y="20"/>
                    </a:cubicBezTo>
                    <a:cubicBezTo>
                      <a:pt x="41" y="13"/>
                      <a:pt x="39" y="9"/>
                      <a:pt x="34" y="8"/>
                    </a:cubicBezTo>
                    <a:cubicBezTo>
                      <a:pt x="30" y="7"/>
                      <a:pt x="25" y="7"/>
                      <a:pt x="19" y="9"/>
                    </a:cubicBezTo>
                    <a:cubicBezTo>
                      <a:pt x="13" y="11"/>
                      <a:pt x="4" y="12"/>
                      <a:pt x="2" y="9"/>
                    </a:cubicBezTo>
                    <a:cubicBezTo>
                      <a:pt x="0" y="5"/>
                      <a:pt x="1" y="3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1" name="Freeform 266"/>
              <p:cNvSpPr>
                <a:spLocks/>
              </p:cNvSpPr>
              <p:nvPr/>
            </p:nvSpPr>
            <p:spPr bwMode="auto">
              <a:xfrm>
                <a:off x="2208651" y="5322401"/>
                <a:ext cx="111125" cy="69850"/>
              </a:xfrm>
              <a:custGeom>
                <a:avLst/>
                <a:gdLst>
                  <a:gd name="T0" fmla="*/ 20 w 70"/>
                  <a:gd name="T1" fmla="*/ 3 h 44"/>
                  <a:gd name="T2" fmla="*/ 21 w 70"/>
                  <a:gd name="T3" fmla="*/ 3 h 44"/>
                  <a:gd name="T4" fmla="*/ 21 w 70"/>
                  <a:gd name="T5" fmla="*/ 3 h 44"/>
                  <a:gd name="T6" fmla="*/ 25 w 70"/>
                  <a:gd name="T7" fmla="*/ 2 h 44"/>
                  <a:gd name="T8" fmla="*/ 28 w 70"/>
                  <a:gd name="T9" fmla="*/ 3 h 44"/>
                  <a:gd name="T10" fmla="*/ 38 w 70"/>
                  <a:gd name="T11" fmla="*/ 11 h 44"/>
                  <a:gd name="T12" fmla="*/ 48 w 70"/>
                  <a:gd name="T13" fmla="*/ 19 h 44"/>
                  <a:gd name="T14" fmla="*/ 54 w 70"/>
                  <a:gd name="T15" fmla="*/ 21 h 44"/>
                  <a:gd name="T16" fmla="*/ 60 w 70"/>
                  <a:gd name="T17" fmla="*/ 25 h 44"/>
                  <a:gd name="T18" fmla="*/ 66 w 70"/>
                  <a:gd name="T19" fmla="*/ 30 h 44"/>
                  <a:gd name="T20" fmla="*/ 68 w 70"/>
                  <a:gd name="T21" fmla="*/ 32 h 44"/>
                  <a:gd name="T22" fmla="*/ 68 w 70"/>
                  <a:gd name="T23" fmla="*/ 34 h 44"/>
                  <a:gd name="T24" fmla="*/ 68 w 70"/>
                  <a:gd name="T25" fmla="*/ 38 h 44"/>
                  <a:gd name="T26" fmla="*/ 63 w 70"/>
                  <a:gd name="T27" fmla="*/ 40 h 44"/>
                  <a:gd name="T28" fmla="*/ 50 w 70"/>
                  <a:gd name="T29" fmla="*/ 42 h 44"/>
                  <a:gd name="T30" fmla="*/ 46 w 70"/>
                  <a:gd name="T31" fmla="*/ 42 h 44"/>
                  <a:gd name="T32" fmla="*/ 44 w 70"/>
                  <a:gd name="T33" fmla="*/ 39 h 44"/>
                  <a:gd name="T34" fmla="*/ 40 w 70"/>
                  <a:gd name="T35" fmla="*/ 30 h 44"/>
                  <a:gd name="T36" fmla="*/ 35 w 70"/>
                  <a:gd name="T37" fmla="*/ 26 h 44"/>
                  <a:gd name="T38" fmla="*/ 28 w 70"/>
                  <a:gd name="T39" fmla="*/ 25 h 44"/>
                  <a:gd name="T40" fmla="*/ 18 w 70"/>
                  <a:gd name="T41" fmla="*/ 27 h 44"/>
                  <a:gd name="T42" fmla="*/ 8 w 70"/>
                  <a:gd name="T43" fmla="*/ 29 h 44"/>
                  <a:gd name="T44" fmla="*/ 5 w 70"/>
                  <a:gd name="T45" fmla="*/ 28 h 44"/>
                  <a:gd name="T46" fmla="*/ 3 w 70"/>
                  <a:gd name="T47" fmla="*/ 27 h 44"/>
                  <a:gd name="T48" fmla="*/ 2 w 70"/>
                  <a:gd name="T49" fmla="*/ 24 h 44"/>
                  <a:gd name="T50" fmla="*/ 3 w 70"/>
                  <a:gd name="T51" fmla="*/ 22 h 44"/>
                  <a:gd name="T52" fmla="*/ 6 w 70"/>
                  <a:gd name="T53" fmla="*/ 19 h 44"/>
                  <a:gd name="T54" fmla="*/ 15 w 70"/>
                  <a:gd name="T55" fmla="*/ 10 h 44"/>
                  <a:gd name="T56" fmla="*/ 21 w 70"/>
                  <a:gd name="T57" fmla="*/ 3 h 44"/>
                  <a:gd name="T58" fmla="*/ 20 w 70"/>
                  <a:gd name="T59" fmla="*/ 3 h 44"/>
                  <a:gd name="T60" fmla="*/ 21 w 70"/>
                  <a:gd name="T61" fmla="*/ 3 h 44"/>
                  <a:gd name="T62" fmla="*/ 20 w 70"/>
                  <a:gd name="T63" fmla="*/ 3 h 44"/>
                  <a:gd name="T64" fmla="*/ 19 w 70"/>
                  <a:gd name="T65" fmla="*/ 2 h 44"/>
                  <a:gd name="T66" fmla="*/ 14 w 70"/>
                  <a:gd name="T67" fmla="*/ 8 h 44"/>
                  <a:gd name="T68" fmla="*/ 5 w 70"/>
                  <a:gd name="T69" fmla="*/ 18 h 44"/>
                  <a:gd name="T70" fmla="*/ 2 w 70"/>
                  <a:gd name="T71" fmla="*/ 21 h 44"/>
                  <a:gd name="T72" fmla="*/ 0 w 70"/>
                  <a:gd name="T73" fmla="*/ 24 h 44"/>
                  <a:gd name="T74" fmla="*/ 1 w 70"/>
                  <a:gd name="T75" fmla="*/ 28 h 44"/>
                  <a:gd name="T76" fmla="*/ 4 w 70"/>
                  <a:gd name="T77" fmla="*/ 30 h 44"/>
                  <a:gd name="T78" fmla="*/ 8 w 70"/>
                  <a:gd name="T79" fmla="*/ 31 h 44"/>
                  <a:gd name="T80" fmla="*/ 19 w 70"/>
                  <a:gd name="T81" fmla="*/ 29 h 44"/>
                  <a:gd name="T82" fmla="*/ 28 w 70"/>
                  <a:gd name="T83" fmla="*/ 27 h 44"/>
                  <a:gd name="T84" fmla="*/ 34 w 70"/>
                  <a:gd name="T85" fmla="*/ 28 h 44"/>
                  <a:gd name="T86" fmla="*/ 39 w 70"/>
                  <a:gd name="T87" fmla="*/ 31 h 44"/>
                  <a:gd name="T88" fmla="*/ 42 w 70"/>
                  <a:gd name="T89" fmla="*/ 39 h 44"/>
                  <a:gd name="T90" fmla="*/ 45 w 70"/>
                  <a:gd name="T91" fmla="*/ 43 h 44"/>
                  <a:gd name="T92" fmla="*/ 50 w 70"/>
                  <a:gd name="T93" fmla="*/ 44 h 44"/>
                  <a:gd name="T94" fmla="*/ 64 w 70"/>
                  <a:gd name="T95" fmla="*/ 42 h 44"/>
                  <a:gd name="T96" fmla="*/ 69 w 70"/>
                  <a:gd name="T97" fmla="*/ 39 h 44"/>
                  <a:gd name="T98" fmla="*/ 70 w 70"/>
                  <a:gd name="T99" fmla="*/ 34 h 44"/>
                  <a:gd name="T100" fmla="*/ 70 w 70"/>
                  <a:gd name="T101" fmla="*/ 31 h 44"/>
                  <a:gd name="T102" fmla="*/ 66 w 70"/>
                  <a:gd name="T103" fmla="*/ 28 h 44"/>
                  <a:gd name="T104" fmla="*/ 61 w 70"/>
                  <a:gd name="T105" fmla="*/ 23 h 44"/>
                  <a:gd name="T106" fmla="*/ 55 w 70"/>
                  <a:gd name="T107" fmla="*/ 19 h 44"/>
                  <a:gd name="T108" fmla="*/ 49 w 70"/>
                  <a:gd name="T109" fmla="*/ 17 h 44"/>
                  <a:gd name="T110" fmla="*/ 39 w 70"/>
                  <a:gd name="T111" fmla="*/ 10 h 44"/>
                  <a:gd name="T112" fmla="*/ 30 w 70"/>
                  <a:gd name="T113" fmla="*/ 1 h 44"/>
                  <a:gd name="T114" fmla="*/ 25 w 70"/>
                  <a:gd name="T115" fmla="*/ 0 h 44"/>
                  <a:gd name="T116" fmla="*/ 19 w 70"/>
                  <a:gd name="T117" fmla="*/ 2 h 44"/>
                  <a:gd name="T118" fmla="*/ 19 w 70"/>
                  <a:gd name="T119" fmla="*/ 2 h 44"/>
                  <a:gd name="T120" fmla="*/ 19 w 70"/>
                  <a:gd name="T121" fmla="*/ 2 h 44"/>
                  <a:gd name="T122" fmla="*/ 20 w 70"/>
                  <a:gd name="T12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44">
                    <a:moveTo>
                      <a:pt x="20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30" y="5"/>
                      <a:pt x="34" y="8"/>
                      <a:pt x="38" y="11"/>
                    </a:cubicBezTo>
                    <a:cubicBezTo>
                      <a:pt x="41" y="15"/>
                      <a:pt x="45" y="18"/>
                      <a:pt x="48" y="19"/>
                    </a:cubicBezTo>
                    <a:cubicBezTo>
                      <a:pt x="51" y="20"/>
                      <a:pt x="53" y="20"/>
                      <a:pt x="54" y="21"/>
                    </a:cubicBezTo>
                    <a:cubicBezTo>
                      <a:pt x="56" y="21"/>
                      <a:pt x="57" y="22"/>
                      <a:pt x="60" y="25"/>
                    </a:cubicBezTo>
                    <a:cubicBezTo>
                      <a:pt x="63" y="28"/>
                      <a:pt x="65" y="29"/>
                      <a:pt x="66" y="30"/>
                    </a:cubicBezTo>
                    <a:cubicBezTo>
                      <a:pt x="67" y="31"/>
                      <a:pt x="67" y="31"/>
                      <a:pt x="68" y="32"/>
                    </a:cubicBezTo>
                    <a:cubicBezTo>
                      <a:pt x="68" y="32"/>
                      <a:pt x="68" y="33"/>
                      <a:pt x="68" y="34"/>
                    </a:cubicBezTo>
                    <a:cubicBezTo>
                      <a:pt x="68" y="36"/>
                      <a:pt x="68" y="37"/>
                      <a:pt x="68" y="38"/>
                    </a:cubicBezTo>
                    <a:cubicBezTo>
                      <a:pt x="67" y="39"/>
                      <a:pt x="66" y="39"/>
                      <a:pt x="63" y="40"/>
                    </a:cubicBezTo>
                    <a:cubicBezTo>
                      <a:pt x="60" y="41"/>
                      <a:pt x="54" y="42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1"/>
                      <a:pt x="44" y="40"/>
                      <a:pt x="44" y="39"/>
                    </a:cubicBezTo>
                    <a:cubicBezTo>
                      <a:pt x="43" y="35"/>
                      <a:pt x="42" y="32"/>
                      <a:pt x="40" y="30"/>
                    </a:cubicBezTo>
                    <a:cubicBezTo>
                      <a:pt x="39" y="28"/>
                      <a:pt x="37" y="27"/>
                      <a:pt x="35" y="26"/>
                    </a:cubicBezTo>
                    <a:cubicBezTo>
                      <a:pt x="33" y="25"/>
                      <a:pt x="31" y="25"/>
                      <a:pt x="28" y="25"/>
                    </a:cubicBezTo>
                    <a:cubicBezTo>
                      <a:pt x="25" y="25"/>
                      <a:pt x="22" y="26"/>
                      <a:pt x="18" y="27"/>
                    </a:cubicBezTo>
                    <a:cubicBezTo>
                      <a:pt x="15" y="28"/>
                      <a:pt x="11" y="29"/>
                      <a:pt x="8" y="29"/>
                    </a:cubicBezTo>
                    <a:cubicBezTo>
                      <a:pt x="6" y="29"/>
                      <a:pt x="5" y="29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5"/>
                      <a:pt x="2" y="24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1"/>
                      <a:pt x="5" y="20"/>
                      <a:pt x="6" y="19"/>
                    </a:cubicBezTo>
                    <a:cubicBezTo>
                      <a:pt x="9" y="17"/>
                      <a:pt x="12" y="13"/>
                      <a:pt x="15" y="10"/>
                    </a:cubicBezTo>
                    <a:cubicBezTo>
                      <a:pt x="18" y="6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7" y="5"/>
                      <a:pt x="14" y="8"/>
                    </a:cubicBezTo>
                    <a:cubicBezTo>
                      <a:pt x="11" y="12"/>
                      <a:pt x="7" y="16"/>
                      <a:pt x="5" y="18"/>
                    </a:cubicBezTo>
                    <a:cubicBezTo>
                      <a:pt x="3" y="19"/>
                      <a:pt x="2" y="20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2" y="29"/>
                      <a:pt x="3" y="30"/>
                      <a:pt x="4" y="30"/>
                    </a:cubicBezTo>
                    <a:cubicBezTo>
                      <a:pt x="5" y="31"/>
                      <a:pt x="6" y="31"/>
                      <a:pt x="8" y="31"/>
                    </a:cubicBezTo>
                    <a:cubicBezTo>
                      <a:pt x="11" y="31"/>
                      <a:pt x="15" y="30"/>
                      <a:pt x="19" y="29"/>
                    </a:cubicBezTo>
                    <a:cubicBezTo>
                      <a:pt x="22" y="28"/>
                      <a:pt x="25" y="27"/>
                      <a:pt x="28" y="27"/>
                    </a:cubicBezTo>
                    <a:cubicBezTo>
                      <a:pt x="30" y="27"/>
                      <a:pt x="32" y="27"/>
                      <a:pt x="34" y="28"/>
                    </a:cubicBezTo>
                    <a:cubicBezTo>
                      <a:pt x="36" y="29"/>
                      <a:pt x="38" y="30"/>
                      <a:pt x="39" y="31"/>
                    </a:cubicBezTo>
                    <a:cubicBezTo>
                      <a:pt x="40" y="33"/>
                      <a:pt x="41" y="36"/>
                      <a:pt x="42" y="39"/>
                    </a:cubicBezTo>
                    <a:cubicBezTo>
                      <a:pt x="43" y="41"/>
                      <a:pt x="44" y="43"/>
                      <a:pt x="45" y="43"/>
                    </a:cubicBezTo>
                    <a:cubicBezTo>
                      <a:pt x="47" y="44"/>
                      <a:pt x="48" y="44"/>
                      <a:pt x="50" y="44"/>
                    </a:cubicBezTo>
                    <a:cubicBezTo>
                      <a:pt x="55" y="44"/>
                      <a:pt x="61" y="43"/>
                      <a:pt x="64" y="42"/>
                    </a:cubicBezTo>
                    <a:cubicBezTo>
                      <a:pt x="66" y="41"/>
                      <a:pt x="68" y="40"/>
                      <a:pt x="69" y="39"/>
                    </a:cubicBezTo>
                    <a:cubicBezTo>
                      <a:pt x="70" y="37"/>
                      <a:pt x="70" y="36"/>
                      <a:pt x="70" y="34"/>
                    </a:cubicBezTo>
                    <a:cubicBezTo>
                      <a:pt x="70" y="33"/>
                      <a:pt x="70" y="32"/>
                      <a:pt x="70" y="31"/>
                    </a:cubicBezTo>
                    <a:cubicBezTo>
                      <a:pt x="69" y="29"/>
                      <a:pt x="68" y="29"/>
                      <a:pt x="66" y="28"/>
                    </a:cubicBezTo>
                    <a:cubicBezTo>
                      <a:pt x="65" y="27"/>
                      <a:pt x="63" y="25"/>
                      <a:pt x="61" y="23"/>
                    </a:cubicBezTo>
                    <a:cubicBezTo>
                      <a:pt x="58" y="21"/>
                      <a:pt x="57" y="20"/>
                      <a:pt x="55" y="19"/>
                    </a:cubicBezTo>
                    <a:cubicBezTo>
                      <a:pt x="53" y="18"/>
                      <a:pt x="52" y="18"/>
                      <a:pt x="49" y="17"/>
                    </a:cubicBezTo>
                    <a:cubicBezTo>
                      <a:pt x="47" y="16"/>
                      <a:pt x="43" y="13"/>
                      <a:pt x="39" y="10"/>
                    </a:cubicBezTo>
                    <a:cubicBezTo>
                      <a:pt x="35" y="7"/>
                      <a:pt x="32" y="3"/>
                      <a:pt x="30" y="1"/>
                    </a:cubicBezTo>
                    <a:cubicBezTo>
                      <a:pt x="28" y="0"/>
                      <a:pt x="27" y="0"/>
                      <a:pt x="25" y="0"/>
                    </a:cubicBezTo>
                    <a:cubicBezTo>
                      <a:pt x="22" y="0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2" name="Freeform 267"/>
              <p:cNvSpPr>
                <a:spLocks/>
              </p:cNvSpPr>
              <p:nvPr/>
            </p:nvSpPr>
            <p:spPr bwMode="auto">
              <a:xfrm>
                <a:off x="2321363" y="5317639"/>
                <a:ext cx="44450" cy="31750"/>
              </a:xfrm>
              <a:custGeom>
                <a:avLst/>
                <a:gdLst>
                  <a:gd name="T0" fmla="*/ 8 w 27"/>
                  <a:gd name="T1" fmla="*/ 0 h 20"/>
                  <a:gd name="T2" fmla="*/ 18 w 27"/>
                  <a:gd name="T3" fmla="*/ 7 h 20"/>
                  <a:gd name="T4" fmla="*/ 25 w 27"/>
                  <a:gd name="T5" fmla="*/ 16 h 20"/>
                  <a:gd name="T6" fmla="*/ 17 w 27"/>
                  <a:gd name="T7" fmla="*/ 19 h 20"/>
                  <a:gd name="T8" fmla="*/ 9 w 27"/>
                  <a:gd name="T9" fmla="*/ 15 h 20"/>
                  <a:gd name="T10" fmla="*/ 3 w 27"/>
                  <a:gd name="T11" fmla="*/ 12 h 20"/>
                  <a:gd name="T12" fmla="*/ 0 w 27"/>
                  <a:gd name="T13" fmla="*/ 5 h 20"/>
                  <a:gd name="T14" fmla="*/ 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8" y="0"/>
                      <a:pt x="15" y="3"/>
                      <a:pt x="18" y="7"/>
                    </a:cubicBezTo>
                    <a:cubicBezTo>
                      <a:pt x="21" y="12"/>
                      <a:pt x="24" y="16"/>
                      <a:pt x="25" y="16"/>
                    </a:cubicBezTo>
                    <a:cubicBezTo>
                      <a:pt x="27" y="17"/>
                      <a:pt x="23" y="20"/>
                      <a:pt x="17" y="19"/>
                    </a:cubicBezTo>
                    <a:cubicBezTo>
                      <a:pt x="12" y="19"/>
                      <a:pt x="10" y="18"/>
                      <a:pt x="9" y="15"/>
                    </a:cubicBezTo>
                    <a:cubicBezTo>
                      <a:pt x="7" y="12"/>
                      <a:pt x="4" y="14"/>
                      <a:pt x="3" y="12"/>
                    </a:cubicBezTo>
                    <a:cubicBezTo>
                      <a:pt x="2" y="10"/>
                      <a:pt x="0" y="5"/>
                      <a:pt x="0" y="5"/>
                    </a:cubicBezTo>
                    <a:cubicBezTo>
                      <a:pt x="0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3" name="Freeform 268"/>
              <p:cNvSpPr>
                <a:spLocks/>
              </p:cNvSpPr>
              <p:nvPr/>
            </p:nvSpPr>
            <p:spPr bwMode="auto">
              <a:xfrm>
                <a:off x="2318188" y="5316051"/>
                <a:ext cx="47625" cy="33338"/>
              </a:xfrm>
              <a:custGeom>
                <a:avLst/>
                <a:gdLst>
                  <a:gd name="T0" fmla="*/ 10 w 29"/>
                  <a:gd name="T1" fmla="*/ 2 h 21"/>
                  <a:gd name="T2" fmla="*/ 19 w 29"/>
                  <a:gd name="T3" fmla="*/ 9 h 21"/>
                  <a:gd name="T4" fmla="*/ 27 w 29"/>
                  <a:gd name="T5" fmla="*/ 18 h 21"/>
                  <a:gd name="T6" fmla="*/ 27 w 29"/>
                  <a:gd name="T7" fmla="*/ 18 h 21"/>
                  <a:gd name="T8" fmla="*/ 26 w 29"/>
                  <a:gd name="T9" fmla="*/ 18 h 21"/>
                  <a:gd name="T10" fmla="*/ 27 w 29"/>
                  <a:gd name="T11" fmla="*/ 18 h 21"/>
                  <a:gd name="T12" fmla="*/ 27 w 29"/>
                  <a:gd name="T13" fmla="*/ 18 h 21"/>
                  <a:gd name="T14" fmla="*/ 26 w 29"/>
                  <a:gd name="T15" fmla="*/ 18 h 21"/>
                  <a:gd name="T16" fmla="*/ 27 w 29"/>
                  <a:gd name="T17" fmla="*/ 17 h 21"/>
                  <a:gd name="T18" fmla="*/ 27 w 29"/>
                  <a:gd name="T19" fmla="*/ 17 h 21"/>
                  <a:gd name="T20" fmla="*/ 27 w 29"/>
                  <a:gd name="T21" fmla="*/ 17 h 21"/>
                  <a:gd name="T22" fmla="*/ 25 w 29"/>
                  <a:gd name="T23" fmla="*/ 19 h 21"/>
                  <a:gd name="T24" fmla="*/ 19 w 29"/>
                  <a:gd name="T25" fmla="*/ 19 h 21"/>
                  <a:gd name="T26" fmla="*/ 11 w 29"/>
                  <a:gd name="T27" fmla="*/ 15 h 21"/>
                  <a:gd name="T28" fmla="*/ 8 w 29"/>
                  <a:gd name="T29" fmla="*/ 13 h 21"/>
                  <a:gd name="T30" fmla="*/ 6 w 29"/>
                  <a:gd name="T31" fmla="*/ 12 h 21"/>
                  <a:gd name="T32" fmla="*/ 2 w 29"/>
                  <a:gd name="T33" fmla="*/ 5 h 21"/>
                  <a:gd name="T34" fmla="*/ 2 w 29"/>
                  <a:gd name="T35" fmla="*/ 7 h 21"/>
                  <a:gd name="T36" fmla="*/ 11 w 29"/>
                  <a:gd name="T37" fmla="*/ 1 h 21"/>
                  <a:gd name="T38" fmla="*/ 10 w 29"/>
                  <a:gd name="T39" fmla="*/ 2 h 21"/>
                  <a:gd name="T40" fmla="*/ 9 w 29"/>
                  <a:gd name="T41" fmla="*/ 0 h 21"/>
                  <a:gd name="T42" fmla="*/ 2 w 29"/>
                  <a:gd name="T43" fmla="*/ 5 h 21"/>
                  <a:gd name="T44" fmla="*/ 0 w 29"/>
                  <a:gd name="T45" fmla="*/ 5 h 21"/>
                  <a:gd name="T46" fmla="*/ 4 w 29"/>
                  <a:gd name="T47" fmla="*/ 13 h 21"/>
                  <a:gd name="T48" fmla="*/ 8 w 29"/>
                  <a:gd name="T49" fmla="*/ 15 h 21"/>
                  <a:gd name="T50" fmla="*/ 10 w 29"/>
                  <a:gd name="T51" fmla="*/ 16 h 21"/>
                  <a:gd name="T52" fmla="*/ 13 w 29"/>
                  <a:gd name="T53" fmla="*/ 20 h 21"/>
                  <a:gd name="T54" fmla="*/ 20 w 29"/>
                  <a:gd name="T55" fmla="*/ 21 h 21"/>
                  <a:gd name="T56" fmla="*/ 28 w 29"/>
                  <a:gd name="T57" fmla="*/ 19 h 21"/>
                  <a:gd name="T58" fmla="*/ 28 w 29"/>
                  <a:gd name="T59" fmla="*/ 16 h 21"/>
                  <a:gd name="T60" fmla="*/ 28 w 29"/>
                  <a:gd name="T61" fmla="*/ 16 h 21"/>
                  <a:gd name="T62" fmla="*/ 21 w 29"/>
                  <a:gd name="T63" fmla="*/ 8 h 21"/>
                  <a:gd name="T64" fmla="*/ 10 w 29"/>
                  <a:gd name="T65" fmla="*/ 0 h 21"/>
                  <a:gd name="T66" fmla="*/ 10 w 29"/>
                  <a:gd name="T6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1">
                    <a:moveTo>
                      <a:pt x="10" y="1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3" y="3"/>
                      <a:pt x="17" y="6"/>
                      <a:pt x="19" y="9"/>
                    </a:cubicBezTo>
                    <a:cubicBezTo>
                      <a:pt x="21" y="11"/>
                      <a:pt x="22" y="13"/>
                      <a:pt x="24" y="15"/>
                    </a:cubicBezTo>
                    <a:cubicBezTo>
                      <a:pt x="25" y="17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5" y="19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7" y="19"/>
                      <a:pt x="15" y="19"/>
                      <a:pt x="14" y="18"/>
                    </a:cubicBezTo>
                    <a:cubicBezTo>
                      <a:pt x="13" y="18"/>
                      <a:pt x="12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8"/>
                    </a:cubicBezTo>
                    <a:cubicBezTo>
                      <a:pt x="3" y="7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5" y="5"/>
                    </a:cubicBezTo>
                    <a:cubicBezTo>
                      <a:pt x="7" y="4"/>
                      <a:pt x="9" y="3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11"/>
                      <a:pt x="4" y="13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1" y="19"/>
                      <a:pt x="13" y="20"/>
                    </a:cubicBezTo>
                    <a:cubicBezTo>
                      <a:pt x="14" y="21"/>
                      <a:pt x="16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4" y="21"/>
                      <a:pt x="26" y="20"/>
                    </a:cubicBezTo>
                    <a:cubicBezTo>
                      <a:pt x="27" y="20"/>
                      <a:pt x="27" y="20"/>
                      <a:pt x="28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9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6" y="15"/>
                      <a:pt x="25" y="14"/>
                    </a:cubicBezTo>
                    <a:cubicBezTo>
                      <a:pt x="24" y="12"/>
                      <a:pt x="22" y="10"/>
                      <a:pt x="21" y="8"/>
                    </a:cubicBezTo>
                    <a:cubicBezTo>
                      <a:pt x="18" y="3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4" name="Freeform 269"/>
              <p:cNvSpPr>
                <a:spLocks/>
              </p:cNvSpPr>
              <p:nvPr/>
            </p:nvSpPr>
            <p:spPr bwMode="auto">
              <a:xfrm>
                <a:off x="2316601" y="5341451"/>
                <a:ext cx="41275" cy="30163"/>
              </a:xfrm>
              <a:custGeom>
                <a:avLst/>
                <a:gdLst>
                  <a:gd name="T0" fmla="*/ 5 w 25"/>
                  <a:gd name="T1" fmla="*/ 0 h 19"/>
                  <a:gd name="T2" fmla="*/ 15 w 25"/>
                  <a:gd name="T3" fmla="*/ 5 h 19"/>
                  <a:gd name="T4" fmla="*/ 22 w 25"/>
                  <a:gd name="T5" fmla="*/ 14 h 19"/>
                  <a:gd name="T6" fmla="*/ 16 w 25"/>
                  <a:gd name="T7" fmla="*/ 19 h 19"/>
                  <a:gd name="T8" fmla="*/ 7 w 25"/>
                  <a:gd name="T9" fmla="*/ 14 h 19"/>
                  <a:gd name="T10" fmla="*/ 2 w 25"/>
                  <a:gd name="T11" fmla="*/ 9 h 19"/>
                  <a:gd name="T12" fmla="*/ 0 w 25"/>
                  <a:gd name="T13" fmla="*/ 7 h 19"/>
                  <a:gd name="T14" fmla="*/ 5 w 2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5" y="0"/>
                    </a:moveTo>
                    <a:cubicBezTo>
                      <a:pt x="5" y="0"/>
                      <a:pt x="10" y="1"/>
                      <a:pt x="15" y="5"/>
                    </a:cubicBezTo>
                    <a:cubicBezTo>
                      <a:pt x="20" y="9"/>
                      <a:pt x="20" y="11"/>
                      <a:pt x="22" y="14"/>
                    </a:cubicBezTo>
                    <a:cubicBezTo>
                      <a:pt x="25" y="16"/>
                      <a:pt x="22" y="18"/>
                      <a:pt x="16" y="19"/>
                    </a:cubicBezTo>
                    <a:cubicBezTo>
                      <a:pt x="11" y="19"/>
                      <a:pt x="10" y="17"/>
                      <a:pt x="7" y="14"/>
                    </a:cubicBezTo>
                    <a:cubicBezTo>
                      <a:pt x="4" y="12"/>
                      <a:pt x="2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5" name="Freeform 270"/>
              <p:cNvSpPr>
                <a:spLocks/>
              </p:cNvSpPr>
              <p:nvPr/>
            </p:nvSpPr>
            <p:spPr bwMode="auto">
              <a:xfrm>
                <a:off x="2315013" y="5338276"/>
                <a:ext cx="41275" cy="34925"/>
              </a:xfrm>
              <a:custGeom>
                <a:avLst/>
                <a:gdLst>
                  <a:gd name="T0" fmla="*/ 6 w 25"/>
                  <a:gd name="T1" fmla="*/ 2 h 22"/>
                  <a:gd name="T2" fmla="*/ 6 w 25"/>
                  <a:gd name="T3" fmla="*/ 3 h 22"/>
                  <a:gd name="T4" fmla="*/ 6 w 25"/>
                  <a:gd name="T5" fmla="*/ 3 h 22"/>
                  <a:gd name="T6" fmla="*/ 15 w 25"/>
                  <a:gd name="T7" fmla="*/ 7 h 22"/>
                  <a:gd name="T8" fmla="*/ 23 w 25"/>
                  <a:gd name="T9" fmla="*/ 16 h 22"/>
                  <a:gd name="T10" fmla="*/ 23 w 25"/>
                  <a:gd name="T11" fmla="*/ 17 h 22"/>
                  <a:gd name="T12" fmla="*/ 23 w 25"/>
                  <a:gd name="T13" fmla="*/ 18 h 22"/>
                  <a:gd name="T14" fmla="*/ 17 w 25"/>
                  <a:gd name="T15" fmla="*/ 20 h 22"/>
                  <a:gd name="T16" fmla="*/ 15 w 25"/>
                  <a:gd name="T17" fmla="*/ 20 h 22"/>
                  <a:gd name="T18" fmla="*/ 12 w 25"/>
                  <a:gd name="T19" fmla="*/ 19 h 22"/>
                  <a:gd name="T20" fmla="*/ 9 w 25"/>
                  <a:gd name="T21" fmla="*/ 16 h 22"/>
                  <a:gd name="T22" fmla="*/ 4 w 25"/>
                  <a:gd name="T23" fmla="*/ 10 h 22"/>
                  <a:gd name="T24" fmla="*/ 3 w 25"/>
                  <a:gd name="T25" fmla="*/ 11 h 22"/>
                  <a:gd name="T26" fmla="*/ 4 w 25"/>
                  <a:gd name="T27" fmla="*/ 10 h 22"/>
                  <a:gd name="T28" fmla="*/ 2 w 25"/>
                  <a:gd name="T29" fmla="*/ 9 h 22"/>
                  <a:gd name="T30" fmla="*/ 7 w 25"/>
                  <a:gd name="T31" fmla="*/ 2 h 22"/>
                  <a:gd name="T32" fmla="*/ 6 w 25"/>
                  <a:gd name="T33" fmla="*/ 2 h 22"/>
                  <a:gd name="T34" fmla="*/ 6 w 25"/>
                  <a:gd name="T35" fmla="*/ 3 h 22"/>
                  <a:gd name="T36" fmla="*/ 6 w 25"/>
                  <a:gd name="T37" fmla="*/ 2 h 22"/>
                  <a:gd name="T38" fmla="*/ 6 w 25"/>
                  <a:gd name="T39" fmla="*/ 1 h 22"/>
                  <a:gd name="T40" fmla="*/ 0 w 25"/>
                  <a:gd name="T41" fmla="*/ 9 h 22"/>
                  <a:gd name="T42" fmla="*/ 2 w 25"/>
                  <a:gd name="T43" fmla="*/ 11 h 22"/>
                  <a:gd name="T44" fmla="*/ 2 w 25"/>
                  <a:gd name="T45" fmla="*/ 12 h 22"/>
                  <a:gd name="T46" fmla="*/ 2 w 25"/>
                  <a:gd name="T47" fmla="*/ 12 h 22"/>
                  <a:gd name="T48" fmla="*/ 7 w 25"/>
                  <a:gd name="T49" fmla="*/ 17 h 22"/>
                  <a:gd name="T50" fmla="*/ 10 w 25"/>
                  <a:gd name="T51" fmla="*/ 20 h 22"/>
                  <a:gd name="T52" fmla="*/ 15 w 25"/>
                  <a:gd name="T53" fmla="*/ 22 h 22"/>
                  <a:gd name="T54" fmla="*/ 18 w 25"/>
                  <a:gd name="T55" fmla="*/ 22 h 22"/>
                  <a:gd name="T56" fmla="*/ 23 w 25"/>
                  <a:gd name="T57" fmla="*/ 20 h 22"/>
                  <a:gd name="T58" fmla="*/ 25 w 25"/>
                  <a:gd name="T59" fmla="*/ 19 h 22"/>
                  <a:gd name="T60" fmla="*/ 25 w 25"/>
                  <a:gd name="T61" fmla="*/ 17 h 22"/>
                  <a:gd name="T62" fmla="*/ 24 w 25"/>
                  <a:gd name="T63" fmla="*/ 15 h 22"/>
                  <a:gd name="T64" fmla="*/ 16 w 25"/>
                  <a:gd name="T65" fmla="*/ 6 h 22"/>
                  <a:gd name="T66" fmla="*/ 7 w 25"/>
                  <a:gd name="T67" fmla="*/ 1 h 22"/>
                  <a:gd name="T68" fmla="*/ 6 w 25"/>
                  <a:gd name="T69" fmla="*/ 0 h 22"/>
                  <a:gd name="T70" fmla="*/ 6 w 25"/>
                  <a:gd name="T71" fmla="*/ 1 h 22"/>
                  <a:gd name="T72" fmla="*/ 6 w 25"/>
                  <a:gd name="T7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2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11" y="4"/>
                      <a:pt x="15" y="7"/>
                    </a:cubicBezTo>
                    <a:cubicBezTo>
                      <a:pt x="20" y="11"/>
                      <a:pt x="20" y="14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0" y="19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8"/>
                      <a:pt x="10" y="17"/>
                      <a:pt x="9" y="16"/>
                    </a:cubicBezTo>
                    <a:cubicBezTo>
                      <a:pt x="6" y="13"/>
                      <a:pt x="4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7" y="17"/>
                    </a:cubicBezTo>
                    <a:cubicBezTo>
                      <a:pt x="8" y="18"/>
                      <a:pt x="9" y="19"/>
                      <a:pt x="10" y="20"/>
                    </a:cubicBezTo>
                    <a:cubicBezTo>
                      <a:pt x="11" y="21"/>
                      <a:pt x="13" y="22"/>
                      <a:pt x="15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20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9"/>
                    </a:cubicBezTo>
                    <a:cubicBezTo>
                      <a:pt x="25" y="19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2" y="13"/>
                      <a:pt x="21" y="10"/>
                      <a:pt x="16" y="6"/>
                    </a:cubicBezTo>
                    <a:cubicBezTo>
                      <a:pt x="11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6" name="Freeform 271"/>
              <p:cNvSpPr>
                <a:spLocks/>
              </p:cNvSpPr>
              <p:nvPr/>
            </p:nvSpPr>
            <p:spPr bwMode="auto">
              <a:xfrm>
                <a:off x="2313426" y="5357326"/>
                <a:ext cx="39688" cy="33338"/>
              </a:xfrm>
              <a:custGeom>
                <a:avLst/>
                <a:gdLst>
                  <a:gd name="T0" fmla="*/ 5 w 24"/>
                  <a:gd name="T1" fmla="*/ 0 h 21"/>
                  <a:gd name="T2" fmla="*/ 12 w 24"/>
                  <a:gd name="T3" fmla="*/ 4 h 21"/>
                  <a:gd name="T4" fmla="*/ 21 w 24"/>
                  <a:gd name="T5" fmla="*/ 9 h 21"/>
                  <a:gd name="T6" fmla="*/ 24 w 24"/>
                  <a:gd name="T7" fmla="*/ 20 h 21"/>
                  <a:gd name="T8" fmla="*/ 14 w 24"/>
                  <a:gd name="T9" fmla="*/ 16 h 21"/>
                  <a:gd name="T10" fmla="*/ 3 w 24"/>
                  <a:gd name="T11" fmla="*/ 10 h 21"/>
                  <a:gd name="T12" fmla="*/ 1 w 24"/>
                  <a:gd name="T13" fmla="*/ 6 h 21"/>
                  <a:gd name="T14" fmla="*/ 5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5" y="0"/>
                    </a:moveTo>
                    <a:cubicBezTo>
                      <a:pt x="5" y="0"/>
                      <a:pt x="6" y="4"/>
                      <a:pt x="12" y="4"/>
                    </a:cubicBezTo>
                    <a:cubicBezTo>
                      <a:pt x="18" y="4"/>
                      <a:pt x="18" y="4"/>
                      <a:pt x="21" y="9"/>
                    </a:cubicBezTo>
                    <a:cubicBezTo>
                      <a:pt x="23" y="15"/>
                      <a:pt x="24" y="20"/>
                      <a:pt x="24" y="20"/>
                    </a:cubicBezTo>
                    <a:cubicBezTo>
                      <a:pt x="24" y="20"/>
                      <a:pt x="17" y="21"/>
                      <a:pt x="14" y="16"/>
                    </a:cubicBezTo>
                    <a:cubicBezTo>
                      <a:pt x="10" y="11"/>
                      <a:pt x="3" y="10"/>
                      <a:pt x="3" y="10"/>
                    </a:cubicBezTo>
                    <a:cubicBezTo>
                      <a:pt x="3" y="10"/>
                      <a:pt x="0" y="8"/>
                      <a:pt x="1" y="6"/>
                    </a:cubicBezTo>
                    <a:cubicBezTo>
                      <a:pt x="2" y="4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7" name="Freeform 272"/>
              <p:cNvSpPr>
                <a:spLocks/>
              </p:cNvSpPr>
              <p:nvPr/>
            </p:nvSpPr>
            <p:spPr bwMode="auto">
              <a:xfrm>
                <a:off x="2313426" y="5355739"/>
                <a:ext cx="41275" cy="34925"/>
              </a:xfrm>
              <a:custGeom>
                <a:avLst/>
                <a:gdLst>
                  <a:gd name="T0" fmla="*/ 5 w 25"/>
                  <a:gd name="T1" fmla="*/ 1 h 22"/>
                  <a:gd name="T2" fmla="*/ 4 w 25"/>
                  <a:gd name="T3" fmla="*/ 1 h 22"/>
                  <a:gd name="T4" fmla="*/ 6 w 25"/>
                  <a:gd name="T5" fmla="*/ 4 h 22"/>
                  <a:gd name="T6" fmla="*/ 12 w 25"/>
                  <a:gd name="T7" fmla="*/ 6 h 22"/>
                  <a:gd name="T8" fmla="*/ 17 w 25"/>
                  <a:gd name="T9" fmla="*/ 7 h 22"/>
                  <a:gd name="T10" fmla="*/ 20 w 25"/>
                  <a:gd name="T11" fmla="*/ 11 h 22"/>
                  <a:gd name="T12" fmla="*/ 23 w 25"/>
                  <a:gd name="T13" fmla="*/ 18 h 22"/>
                  <a:gd name="T14" fmla="*/ 23 w 25"/>
                  <a:gd name="T15" fmla="*/ 20 h 22"/>
                  <a:gd name="T16" fmla="*/ 23 w 25"/>
                  <a:gd name="T17" fmla="*/ 21 h 22"/>
                  <a:gd name="T18" fmla="*/ 24 w 25"/>
                  <a:gd name="T19" fmla="*/ 21 h 22"/>
                  <a:gd name="T20" fmla="*/ 24 w 25"/>
                  <a:gd name="T21" fmla="*/ 20 h 22"/>
                  <a:gd name="T22" fmla="*/ 24 w 25"/>
                  <a:gd name="T23" fmla="*/ 20 h 22"/>
                  <a:gd name="T24" fmla="*/ 23 w 25"/>
                  <a:gd name="T25" fmla="*/ 20 h 22"/>
                  <a:gd name="T26" fmla="*/ 14 w 25"/>
                  <a:gd name="T27" fmla="*/ 16 h 22"/>
                  <a:gd name="T28" fmla="*/ 14 w 25"/>
                  <a:gd name="T29" fmla="*/ 16 h 22"/>
                  <a:gd name="T30" fmla="*/ 7 w 25"/>
                  <a:gd name="T31" fmla="*/ 11 h 22"/>
                  <a:gd name="T32" fmla="*/ 3 w 25"/>
                  <a:gd name="T33" fmla="*/ 10 h 22"/>
                  <a:gd name="T34" fmla="*/ 3 w 25"/>
                  <a:gd name="T35" fmla="*/ 11 h 22"/>
                  <a:gd name="T36" fmla="*/ 4 w 25"/>
                  <a:gd name="T37" fmla="*/ 11 h 22"/>
                  <a:gd name="T38" fmla="*/ 4 w 25"/>
                  <a:gd name="T39" fmla="*/ 11 h 22"/>
                  <a:gd name="T40" fmla="*/ 3 w 25"/>
                  <a:gd name="T41" fmla="*/ 10 h 22"/>
                  <a:gd name="T42" fmla="*/ 2 w 25"/>
                  <a:gd name="T43" fmla="*/ 8 h 22"/>
                  <a:gd name="T44" fmla="*/ 2 w 25"/>
                  <a:gd name="T45" fmla="*/ 8 h 22"/>
                  <a:gd name="T46" fmla="*/ 2 w 25"/>
                  <a:gd name="T47" fmla="*/ 8 h 22"/>
                  <a:gd name="T48" fmla="*/ 5 w 25"/>
                  <a:gd name="T49" fmla="*/ 4 h 22"/>
                  <a:gd name="T50" fmla="*/ 6 w 25"/>
                  <a:gd name="T51" fmla="*/ 1 h 22"/>
                  <a:gd name="T52" fmla="*/ 5 w 25"/>
                  <a:gd name="T53" fmla="*/ 1 h 22"/>
                  <a:gd name="T54" fmla="*/ 4 w 25"/>
                  <a:gd name="T55" fmla="*/ 1 h 22"/>
                  <a:gd name="T56" fmla="*/ 5 w 25"/>
                  <a:gd name="T57" fmla="*/ 1 h 22"/>
                  <a:gd name="T58" fmla="*/ 5 w 25"/>
                  <a:gd name="T59" fmla="*/ 0 h 22"/>
                  <a:gd name="T60" fmla="*/ 0 w 25"/>
                  <a:gd name="T61" fmla="*/ 7 h 22"/>
                  <a:gd name="T62" fmla="*/ 0 w 25"/>
                  <a:gd name="T63" fmla="*/ 7 h 22"/>
                  <a:gd name="T64" fmla="*/ 0 w 25"/>
                  <a:gd name="T65" fmla="*/ 8 h 22"/>
                  <a:gd name="T66" fmla="*/ 1 w 25"/>
                  <a:gd name="T67" fmla="*/ 11 h 22"/>
                  <a:gd name="T68" fmla="*/ 2 w 25"/>
                  <a:gd name="T69" fmla="*/ 12 h 22"/>
                  <a:gd name="T70" fmla="*/ 3 w 25"/>
                  <a:gd name="T71" fmla="*/ 12 h 22"/>
                  <a:gd name="T72" fmla="*/ 3 w 25"/>
                  <a:gd name="T73" fmla="*/ 12 h 22"/>
                  <a:gd name="T74" fmla="*/ 13 w 25"/>
                  <a:gd name="T75" fmla="*/ 17 h 22"/>
                  <a:gd name="T76" fmla="*/ 13 w 25"/>
                  <a:gd name="T77" fmla="*/ 17 h 22"/>
                  <a:gd name="T78" fmla="*/ 23 w 25"/>
                  <a:gd name="T79" fmla="*/ 22 h 22"/>
                  <a:gd name="T80" fmla="*/ 25 w 25"/>
                  <a:gd name="T81" fmla="*/ 22 h 22"/>
                  <a:gd name="T82" fmla="*/ 25 w 25"/>
                  <a:gd name="T83" fmla="*/ 21 h 22"/>
                  <a:gd name="T84" fmla="*/ 25 w 25"/>
                  <a:gd name="T85" fmla="*/ 21 h 22"/>
                  <a:gd name="T86" fmla="*/ 22 w 25"/>
                  <a:gd name="T87" fmla="*/ 10 h 22"/>
                  <a:gd name="T88" fmla="*/ 18 w 25"/>
                  <a:gd name="T89" fmla="*/ 5 h 22"/>
                  <a:gd name="T90" fmla="*/ 12 w 25"/>
                  <a:gd name="T91" fmla="*/ 4 h 22"/>
                  <a:gd name="T92" fmla="*/ 7 w 25"/>
                  <a:gd name="T93" fmla="*/ 2 h 22"/>
                  <a:gd name="T94" fmla="*/ 7 w 25"/>
                  <a:gd name="T95" fmla="*/ 1 h 22"/>
                  <a:gd name="T96" fmla="*/ 6 w 25"/>
                  <a:gd name="T97" fmla="*/ 1 h 22"/>
                  <a:gd name="T98" fmla="*/ 6 w 25"/>
                  <a:gd name="T99" fmla="*/ 1 h 22"/>
                  <a:gd name="T100" fmla="*/ 6 w 25"/>
                  <a:gd name="T101" fmla="*/ 1 h 22"/>
                  <a:gd name="T102" fmla="*/ 6 w 25"/>
                  <a:gd name="T103" fmla="*/ 0 h 22"/>
                  <a:gd name="T104" fmla="*/ 5 w 25"/>
                  <a:gd name="T105" fmla="*/ 0 h 22"/>
                  <a:gd name="T106" fmla="*/ 5 w 25"/>
                  <a:gd name="T10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2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6" y="4"/>
                    </a:cubicBezTo>
                    <a:cubicBezTo>
                      <a:pt x="7" y="5"/>
                      <a:pt x="9" y="6"/>
                      <a:pt x="12" y="6"/>
                    </a:cubicBezTo>
                    <a:cubicBezTo>
                      <a:pt x="15" y="6"/>
                      <a:pt x="17" y="6"/>
                      <a:pt x="17" y="7"/>
                    </a:cubicBezTo>
                    <a:cubicBezTo>
                      <a:pt x="18" y="7"/>
                      <a:pt x="19" y="8"/>
                      <a:pt x="20" y="11"/>
                    </a:cubicBezTo>
                    <a:cubicBezTo>
                      <a:pt x="21" y="13"/>
                      <a:pt x="22" y="16"/>
                      <a:pt x="23" y="18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3" y="20"/>
                    </a:cubicBezTo>
                    <a:cubicBezTo>
                      <a:pt x="21" y="20"/>
                      <a:pt x="16" y="19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4"/>
                      <a:pt x="10" y="12"/>
                      <a:pt x="7" y="11"/>
                    </a:cubicBezTo>
                    <a:cubicBezTo>
                      <a:pt x="5" y="11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10" y="14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1"/>
                      <a:pt x="20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4" y="15"/>
                      <a:pt x="22" y="10"/>
                    </a:cubicBezTo>
                    <a:cubicBezTo>
                      <a:pt x="21" y="8"/>
                      <a:pt x="20" y="6"/>
                      <a:pt x="18" y="5"/>
                    </a:cubicBezTo>
                    <a:cubicBezTo>
                      <a:pt x="17" y="4"/>
                      <a:pt x="15" y="4"/>
                      <a:pt x="12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8" name="Freeform 273"/>
              <p:cNvSpPr>
                <a:spLocks/>
              </p:cNvSpPr>
              <p:nvPr/>
            </p:nvSpPr>
            <p:spPr bwMode="auto">
              <a:xfrm>
                <a:off x="2300726" y="5376376"/>
                <a:ext cx="63500" cy="38100"/>
              </a:xfrm>
              <a:custGeom>
                <a:avLst/>
                <a:gdLst>
                  <a:gd name="T0" fmla="*/ 11 w 39"/>
                  <a:gd name="T1" fmla="*/ 0 h 23"/>
                  <a:gd name="T2" fmla="*/ 22 w 39"/>
                  <a:gd name="T3" fmla="*/ 3 h 23"/>
                  <a:gd name="T4" fmla="*/ 31 w 39"/>
                  <a:gd name="T5" fmla="*/ 10 h 23"/>
                  <a:gd name="T6" fmla="*/ 34 w 39"/>
                  <a:gd name="T7" fmla="*/ 15 h 23"/>
                  <a:gd name="T8" fmla="*/ 23 w 39"/>
                  <a:gd name="T9" fmla="*/ 17 h 23"/>
                  <a:gd name="T10" fmla="*/ 15 w 39"/>
                  <a:gd name="T11" fmla="*/ 16 h 23"/>
                  <a:gd name="T12" fmla="*/ 6 w 39"/>
                  <a:gd name="T13" fmla="*/ 16 h 23"/>
                  <a:gd name="T14" fmla="*/ 2 w 39"/>
                  <a:gd name="T15" fmla="*/ 8 h 23"/>
                  <a:gd name="T16" fmla="*/ 9 w 39"/>
                  <a:gd name="T17" fmla="*/ 6 h 23"/>
                  <a:gd name="T18" fmla="*/ 11 w 3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3">
                    <a:moveTo>
                      <a:pt x="11" y="0"/>
                    </a:moveTo>
                    <a:cubicBezTo>
                      <a:pt x="11" y="0"/>
                      <a:pt x="18" y="0"/>
                      <a:pt x="22" y="3"/>
                    </a:cubicBezTo>
                    <a:cubicBezTo>
                      <a:pt x="25" y="5"/>
                      <a:pt x="28" y="9"/>
                      <a:pt x="31" y="10"/>
                    </a:cubicBezTo>
                    <a:cubicBezTo>
                      <a:pt x="33" y="11"/>
                      <a:pt x="39" y="12"/>
                      <a:pt x="34" y="15"/>
                    </a:cubicBezTo>
                    <a:cubicBezTo>
                      <a:pt x="28" y="18"/>
                      <a:pt x="25" y="23"/>
                      <a:pt x="23" y="17"/>
                    </a:cubicBezTo>
                    <a:cubicBezTo>
                      <a:pt x="22" y="12"/>
                      <a:pt x="20" y="14"/>
                      <a:pt x="15" y="16"/>
                    </a:cubicBezTo>
                    <a:cubicBezTo>
                      <a:pt x="11" y="18"/>
                      <a:pt x="9" y="19"/>
                      <a:pt x="6" y="16"/>
                    </a:cubicBezTo>
                    <a:cubicBezTo>
                      <a:pt x="3" y="12"/>
                      <a:pt x="0" y="10"/>
                      <a:pt x="2" y="8"/>
                    </a:cubicBezTo>
                    <a:cubicBezTo>
                      <a:pt x="4" y="7"/>
                      <a:pt x="8" y="9"/>
                      <a:pt x="9" y="6"/>
                    </a:cubicBezTo>
                    <a:cubicBezTo>
                      <a:pt x="11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9" name="Freeform 274"/>
              <p:cNvSpPr>
                <a:spLocks/>
              </p:cNvSpPr>
              <p:nvPr/>
            </p:nvSpPr>
            <p:spPr bwMode="auto">
              <a:xfrm>
                <a:off x="2300726" y="5389076"/>
                <a:ext cx="60325" cy="25400"/>
              </a:xfrm>
              <a:custGeom>
                <a:avLst/>
                <a:gdLst>
                  <a:gd name="T0" fmla="*/ 6 w 37"/>
                  <a:gd name="T1" fmla="*/ 8 h 15"/>
                  <a:gd name="T2" fmla="*/ 16 w 37"/>
                  <a:gd name="T3" fmla="*/ 8 h 15"/>
                  <a:gd name="T4" fmla="*/ 24 w 37"/>
                  <a:gd name="T5" fmla="*/ 10 h 15"/>
                  <a:gd name="T6" fmla="*/ 34 w 37"/>
                  <a:gd name="T7" fmla="*/ 7 h 15"/>
                  <a:gd name="T8" fmla="*/ 36 w 37"/>
                  <a:gd name="T9" fmla="*/ 4 h 15"/>
                  <a:gd name="T10" fmla="*/ 25 w 37"/>
                  <a:gd name="T11" fmla="*/ 6 h 15"/>
                  <a:gd name="T12" fmla="*/ 17 w 37"/>
                  <a:gd name="T13" fmla="*/ 5 h 15"/>
                  <a:gd name="T14" fmla="*/ 8 w 37"/>
                  <a:gd name="T15" fmla="*/ 4 h 15"/>
                  <a:gd name="T16" fmla="*/ 4 w 37"/>
                  <a:gd name="T17" fmla="*/ 0 h 15"/>
                  <a:gd name="T18" fmla="*/ 2 w 37"/>
                  <a:gd name="T19" fmla="*/ 1 h 15"/>
                  <a:gd name="T20" fmla="*/ 6 w 37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5">
                    <a:moveTo>
                      <a:pt x="6" y="8"/>
                    </a:moveTo>
                    <a:cubicBezTo>
                      <a:pt x="10" y="11"/>
                      <a:pt x="12" y="11"/>
                      <a:pt x="16" y="8"/>
                    </a:cubicBezTo>
                    <a:cubicBezTo>
                      <a:pt x="20" y="6"/>
                      <a:pt x="22" y="4"/>
                      <a:pt x="24" y="10"/>
                    </a:cubicBezTo>
                    <a:cubicBezTo>
                      <a:pt x="25" y="15"/>
                      <a:pt x="29" y="11"/>
                      <a:pt x="34" y="7"/>
                    </a:cubicBezTo>
                    <a:cubicBezTo>
                      <a:pt x="37" y="6"/>
                      <a:pt x="37" y="5"/>
                      <a:pt x="36" y="4"/>
                    </a:cubicBezTo>
                    <a:cubicBezTo>
                      <a:pt x="30" y="7"/>
                      <a:pt x="27" y="11"/>
                      <a:pt x="25" y="6"/>
                    </a:cubicBezTo>
                    <a:cubicBezTo>
                      <a:pt x="24" y="1"/>
                      <a:pt x="22" y="3"/>
                      <a:pt x="17" y="5"/>
                    </a:cubicBezTo>
                    <a:cubicBezTo>
                      <a:pt x="13" y="7"/>
                      <a:pt x="11" y="8"/>
                      <a:pt x="8" y="4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0" y="2"/>
                      <a:pt x="3" y="4"/>
                      <a:pt x="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0" name="Freeform 275"/>
              <p:cNvSpPr>
                <a:spLocks/>
              </p:cNvSpPr>
              <p:nvPr/>
            </p:nvSpPr>
            <p:spPr bwMode="auto">
              <a:xfrm>
                <a:off x="2302313" y="5374789"/>
                <a:ext cx="58738" cy="36513"/>
              </a:xfrm>
              <a:custGeom>
                <a:avLst/>
                <a:gdLst>
                  <a:gd name="T0" fmla="*/ 11 w 36"/>
                  <a:gd name="T1" fmla="*/ 1 h 22"/>
                  <a:gd name="T2" fmla="*/ 11 w 36"/>
                  <a:gd name="T3" fmla="*/ 2 h 22"/>
                  <a:gd name="T4" fmla="*/ 12 w 36"/>
                  <a:gd name="T5" fmla="*/ 2 h 22"/>
                  <a:gd name="T6" fmla="*/ 20 w 36"/>
                  <a:gd name="T7" fmla="*/ 5 h 22"/>
                  <a:gd name="T8" fmla="*/ 25 w 36"/>
                  <a:gd name="T9" fmla="*/ 9 h 22"/>
                  <a:gd name="T10" fmla="*/ 30 w 36"/>
                  <a:gd name="T11" fmla="*/ 12 h 22"/>
                  <a:gd name="T12" fmla="*/ 33 w 36"/>
                  <a:gd name="T13" fmla="*/ 13 h 22"/>
                  <a:gd name="T14" fmla="*/ 34 w 36"/>
                  <a:gd name="T15" fmla="*/ 14 h 22"/>
                  <a:gd name="T16" fmla="*/ 34 w 36"/>
                  <a:gd name="T17" fmla="*/ 14 h 22"/>
                  <a:gd name="T18" fmla="*/ 34 w 36"/>
                  <a:gd name="T19" fmla="*/ 14 h 22"/>
                  <a:gd name="T20" fmla="*/ 34 w 36"/>
                  <a:gd name="T21" fmla="*/ 14 h 22"/>
                  <a:gd name="T22" fmla="*/ 33 w 36"/>
                  <a:gd name="T23" fmla="*/ 15 h 22"/>
                  <a:gd name="T24" fmla="*/ 28 w 36"/>
                  <a:gd name="T25" fmla="*/ 19 h 22"/>
                  <a:gd name="T26" fmla="*/ 25 w 36"/>
                  <a:gd name="T27" fmla="*/ 20 h 22"/>
                  <a:gd name="T28" fmla="*/ 24 w 36"/>
                  <a:gd name="T29" fmla="*/ 20 h 22"/>
                  <a:gd name="T30" fmla="*/ 23 w 36"/>
                  <a:gd name="T31" fmla="*/ 18 h 22"/>
                  <a:gd name="T32" fmla="*/ 22 w 36"/>
                  <a:gd name="T33" fmla="*/ 15 h 22"/>
                  <a:gd name="T34" fmla="*/ 20 w 36"/>
                  <a:gd name="T35" fmla="*/ 14 h 22"/>
                  <a:gd name="T36" fmla="*/ 14 w 36"/>
                  <a:gd name="T37" fmla="*/ 16 h 22"/>
                  <a:gd name="T38" fmla="*/ 10 w 36"/>
                  <a:gd name="T39" fmla="*/ 18 h 22"/>
                  <a:gd name="T40" fmla="*/ 6 w 36"/>
                  <a:gd name="T41" fmla="*/ 16 h 22"/>
                  <a:gd name="T42" fmla="*/ 3 w 36"/>
                  <a:gd name="T43" fmla="*/ 13 h 22"/>
                  <a:gd name="T44" fmla="*/ 2 w 36"/>
                  <a:gd name="T45" fmla="*/ 11 h 22"/>
                  <a:gd name="T46" fmla="*/ 2 w 36"/>
                  <a:gd name="T47" fmla="*/ 10 h 22"/>
                  <a:gd name="T48" fmla="*/ 3 w 36"/>
                  <a:gd name="T49" fmla="*/ 10 h 22"/>
                  <a:gd name="T50" fmla="*/ 6 w 36"/>
                  <a:gd name="T51" fmla="*/ 10 h 22"/>
                  <a:gd name="T52" fmla="*/ 10 w 36"/>
                  <a:gd name="T53" fmla="*/ 7 h 22"/>
                  <a:gd name="T54" fmla="*/ 12 w 36"/>
                  <a:gd name="T55" fmla="*/ 1 h 22"/>
                  <a:gd name="T56" fmla="*/ 11 w 36"/>
                  <a:gd name="T57" fmla="*/ 1 h 22"/>
                  <a:gd name="T58" fmla="*/ 11 w 36"/>
                  <a:gd name="T59" fmla="*/ 2 h 22"/>
                  <a:gd name="T60" fmla="*/ 11 w 36"/>
                  <a:gd name="T61" fmla="*/ 1 h 22"/>
                  <a:gd name="T62" fmla="*/ 10 w 36"/>
                  <a:gd name="T63" fmla="*/ 1 h 22"/>
                  <a:gd name="T64" fmla="*/ 10 w 36"/>
                  <a:gd name="T65" fmla="*/ 1 h 22"/>
                  <a:gd name="T66" fmla="*/ 8 w 36"/>
                  <a:gd name="T67" fmla="*/ 6 h 22"/>
                  <a:gd name="T68" fmla="*/ 7 w 36"/>
                  <a:gd name="T69" fmla="*/ 7 h 22"/>
                  <a:gd name="T70" fmla="*/ 4 w 36"/>
                  <a:gd name="T71" fmla="*/ 8 h 22"/>
                  <a:gd name="T72" fmla="*/ 1 w 36"/>
                  <a:gd name="T73" fmla="*/ 9 h 22"/>
                  <a:gd name="T74" fmla="*/ 0 w 36"/>
                  <a:gd name="T75" fmla="*/ 11 h 22"/>
                  <a:gd name="T76" fmla="*/ 1 w 36"/>
                  <a:gd name="T77" fmla="*/ 14 h 22"/>
                  <a:gd name="T78" fmla="*/ 5 w 36"/>
                  <a:gd name="T79" fmla="*/ 18 h 22"/>
                  <a:gd name="T80" fmla="*/ 10 w 36"/>
                  <a:gd name="T81" fmla="*/ 20 h 22"/>
                  <a:gd name="T82" fmla="*/ 15 w 36"/>
                  <a:gd name="T83" fmla="*/ 18 h 22"/>
                  <a:gd name="T84" fmla="*/ 20 w 36"/>
                  <a:gd name="T85" fmla="*/ 16 h 22"/>
                  <a:gd name="T86" fmla="*/ 21 w 36"/>
                  <a:gd name="T87" fmla="*/ 17 h 22"/>
                  <a:gd name="T88" fmla="*/ 22 w 36"/>
                  <a:gd name="T89" fmla="*/ 19 h 22"/>
                  <a:gd name="T90" fmla="*/ 23 w 36"/>
                  <a:gd name="T91" fmla="*/ 21 h 22"/>
                  <a:gd name="T92" fmla="*/ 25 w 36"/>
                  <a:gd name="T93" fmla="*/ 22 h 22"/>
                  <a:gd name="T94" fmla="*/ 29 w 36"/>
                  <a:gd name="T95" fmla="*/ 20 h 22"/>
                  <a:gd name="T96" fmla="*/ 34 w 36"/>
                  <a:gd name="T97" fmla="*/ 17 h 22"/>
                  <a:gd name="T98" fmla="*/ 36 w 36"/>
                  <a:gd name="T99" fmla="*/ 16 h 22"/>
                  <a:gd name="T100" fmla="*/ 36 w 36"/>
                  <a:gd name="T101" fmla="*/ 14 h 22"/>
                  <a:gd name="T102" fmla="*/ 36 w 36"/>
                  <a:gd name="T103" fmla="*/ 12 h 22"/>
                  <a:gd name="T104" fmla="*/ 33 w 36"/>
                  <a:gd name="T105" fmla="*/ 11 h 22"/>
                  <a:gd name="T106" fmla="*/ 30 w 36"/>
                  <a:gd name="T107" fmla="*/ 10 h 22"/>
                  <a:gd name="T108" fmla="*/ 27 w 36"/>
                  <a:gd name="T109" fmla="*/ 7 h 22"/>
                  <a:gd name="T110" fmla="*/ 21 w 36"/>
                  <a:gd name="T111" fmla="*/ 3 h 22"/>
                  <a:gd name="T112" fmla="*/ 11 w 36"/>
                  <a:gd name="T113" fmla="*/ 0 h 22"/>
                  <a:gd name="T114" fmla="*/ 10 w 36"/>
                  <a:gd name="T115" fmla="*/ 0 h 22"/>
                  <a:gd name="T116" fmla="*/ 10 w 36"/>
                  <a:gd name="T117" fmla="*/ 1 h 22"/>
                  <a:gd name="T118" fmla="*/ 11 w 36"/>
                  <a:gd name="T11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8" y="3"/>
                      <a:pt x="20" y="5"/>
                    </a:cubicBezTo>
                    <a:cubicBezTo>
                      <a:pt x="22" y="6"/>
                      <a:pt x="24" y="7"/>
                      <a:pt x="25" y="9"/>
                    </a:cubicBezTo>
                    <a:cubicBezTo>
                      <a:pt x="27" y="10"/>
                      <a:pt x="28" y="12"/>
                      <a:pt x="30" y="12"/>
                    </a:cubicBezTo>
                    <a:cubicBezTo>
                      <a:pt x="31" y="12"/>
                      <a:pt x="32" y="13"/>
                      <a:pt x="33" y="13"/>
                    </a:cubicBez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3" y="15"/>
                      <a:pt x="33" y="15"/>
                    </a:cubicBezTo>
                    <a:cubicBezTo>
                      <a:pt x="31" y="17"/>
                      <a:pt x="29" y="18"/>
                      <a:pt x="28" y="19"/>
                    </a:cubicBezTo>
                    <a:cubicBezTo>
                      <a:pt x="26" y="19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8"/>
                    </a:cubicBezTo>
                    <a:cubicBezTo>
                      <a:pt x="23" y="17"/>
                      <a:pt x="23" y="16"/>
                      <a:pt x="22" y="15"/>
                    </a:cubicBezTo>
                    <a:cubicBezTo>
                      <a:pt x="21" y="15"/>
                      <a:pt x="21" y="14"/>
                      <a:pt x="20" y="14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7" y="9"/>
                      <a:pt x="9" y="9"/>
                      <a:pt x="10" y="7"/>
                    </a:cubicBezTo>
                    <a:cubicBezTo>
                      <a:pt x="11" y="4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2" y="8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5"/>
                      <a:pt x="4" y="16"/>
                      <a:pt x="5" y="18"/>
                    </a:cubicBezTo>
                    <a:cubicBezTo>
                      <a:pt x="6" y="19"/>
                      <a:pt x="8" y="20"/>
                      <a:pt x="10" y="20"/>
                    </a:cubicBezTo>
                    <a:cubicBezTo>
                      <a:pt x="11" y="20"/>
                      <a:pt x="13" y="19"/>
                      <a:pt x="15" y="18"/>
                    </a:cubicBezTo>
                    <a:cubicBezTo>
                      <a:pt x="17" y="17"/>
                      <a:pt x="19" y="16"/>
                      <a:pt x="20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8"/>
                      <a:pt x="22" y="19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3" y="22"/>
                      <a:pt x="24" y="22"/>
                      <a:pt x="25" y="22"/>
                    </a:cubicBezTo>
                    <a:cubicBezTo>
                      <a:pt x="26" y="22"/>
                      <a:pt x="27" y="21"/>
                      <a:pt x="29" y="20"/>
                    </a:cubicBezTo>
                    <a:cubicBezTo>
                      <a:pt x="30" y="19"/>
                      <a:pt x="32" y="18"/>
                      <a:pt x="34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3"/>
                      <a:pt x="36" y="13"/>
                      <a:pt x="36" y="12"/>
                    </a:cubicBezTo>
                    <a:cubicBezTo>
                      <a:pt x="35" y="12"/>
                      <a:pt x="34" y="11"/>
                      <a:pt x="33" y="11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0" y="10"/>
                      <a:pt x="28" y="9"/>
                      <a:pt x="27" y="7"/>
                    </a:cubicBezTo>
                    <a:cubicBezTo>
                      <a:pt x="25" y="6"/>
                      <a:pt x="24" y="4"/>
                      <a:pt x="21" y="3"/>
                    </a:cubicBez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5" name="Freeform 290"/>
              <p:cNvSpPr>
                <a:spLocks/>
              </p:cNvSpPr>
              <p:nvPr/>
            </p:nvSpPr>
            <p:spPr bwMode="auto">
              <a:xfrm>
                <a:off x="2065776" y="4977914"/>
                <a:ext cx="46038" cy="79375"/>
              </a:xfrm>
              <a:custGeom>
                <a:avLst/>
                <a:gdLst>
                  <a:gd name="T0" fmla="*/ 22 w 29"/>
                  <a:gd name="T1" fmla="*/ 0 h 49"/>
                  <a:gd name="T2" fmla="*/ 25 w 29"/>
                  <a:gd name="T3" fmla="*/ 19 h 49"/>
                  <a:gd name="T4" fmla="*/ 28 w 29"/>
                  <a:gd name="T5" fmla="*/ 36 h 49"/>
                  <a:gd name="T6" fmla="*/ 25 w 29"/>
                  <a:gd name="T7" fmla="*/ 42 h 49"/>
                  <a:gd name="T8" fmla="*/ 17 w 29"/>
                  <a:gd name="T9" fmla="*/ 47 h 49"/>
                  <a:gd name="T10" fmla="*/ 0 w 29"/>
                  <a:gd name="T11" fmla="*/ 42 h 49"/>
                  <a:gd name="T12" fmla="*/ 24 w 29"/>
                  <a:gd name="T13" fmla="*/ 38 h 49"/>
                  <a:gd name="T14" fmla="*/ 22 w 29"/>
                  <a:gd name="T15" fmla="*/ 21 h 49"/>
                  <a:gd name="T16" fmla="*/ 22 w 29"/>
                  <a:gd name="T17" fmla="*/ 12 h 49"/>
                  <a:gd name="T18" fmla="*/ 22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22" y="0"/>
                    </a:moveTo>
                    <a:cubicBezTo>
                      <a:pt x="22" y="6"/>
                      <a:pt x="24" y="13"/>
                      <a:pt x="25" y="19"/>
                    </a:cubicBezTo>
                    <a:cubicBezTo>
                      <a:pt x="26" y="25"/>
                      <a:pt x="28" y="31"/>
                      <a:pt x="28" y="36"/>
                    </a:cubicBezTo>
                    <a:cubicBezTo>
                      <a:pt x="29" y="39"/>
                      <a:pt x="28" y="40"/>
                      <a:pt x="25" y="42"/>
                    </a:cubicBezTo>
                    <a:cubicBezTo>
                      <a:pt x="23" y="44"/>
                      <a:pt x="20" y="46"/>
                      <a:pt x="17" y="47"/>
                    </a:cubicBezTo>
                    <a:cubicBezTo>
                      <a:pt x="11" y="49"/>
                      <a:pt x="6" y="43"/>
                      <a:pt x="0" y="42"/>
                    </a:cubicBezTo>
                    <a:cubicBezTo>
                      <a:pt x="7" y="41"/>
                      <a:pt x="19" y="45"/>
                      <a:pt x="24" y="38"/>
                    </a:cubicBezTo>
                    <a:cubicBezTo>
                      <a:pt x="27" y="34"/>
                      <a:pt x="23" y="26"/>
                      <a:pt x="22" y="21"/>
                    </a:cubicBezTo>
                    <a:cubicBezTo>
                      <a:pt x="22" y="18"/>
                      <a:pt x="23" y="15"/>
                      <a:pt x="22" y="12"/>
                    </a:cubicBezTo>
                    <a:cubicBezTo>
                      <a:pt x="22" y="10"/>
                      <a:pt x="21" y="5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6" name="Freeform 291"/>
              <p:cNvSpPr>
                <a:spLocks/>
              </p:cNvSpPr>
              <p:nvPr/>
            </p:nvSpPr>
            <p:spPr bwMode="auto">
              <a:xfrm>
                <a:off x="2127688" y="5038239"/>
                <a:ext cx="4763" cy="20638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0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3" y="4"/>
                      <a:pt x="1" y="9"/>
                      <a:pt x="0" y="13"/>
                    </a:cubicBezTo>
                    <a:cubicBezTo>
                      <a:pt x="0" y="9"/>
                      <a:pt x="1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9" name="Freeform 294"/>
              <p:cNvSpPr>
                <a:spLocks/>
              </p:cNvSpPr>
              <p:nvPr/>
            </p:nvSpPr>
            <p:spPr bwMode="auto">
              <a:xfrm>
                <a:off x="2116576" y="5160476"/>
                <a:ext cx="60325" cy="44450"/>
              </a:xfrm>
              <a:custGeom>
                <a:avLst/>
                <a:gdLst>
                  <a:gd name="T0" fmla="*/ 8 w 37"/>
                  <a:gd name="T1" fmla="*/ 0 h 28"/>
                  <a:gd name="T2" fmla="*/ 15 w 37"/>
                  <a:gd name="T3" fmla="*/ 0 h 28"/>
                  <a:gd name="T4" fmla="*/ 33 w 37"/>
                  <a:gd name="T5" fmla="*/ 9 h 28"/>
                  <a:gd name="T6" fmla="*/ 36 w 37"/>
                  <a:gd name="T7" fmla="*/ 16 h 28"/>
                  <a:gd name="T8" fmla="*/ 30 w 37"/>
                  <a:gd name="T9" fmla="*/ 23 h 28"/>
                  <a:gd name="T10" fmla="*/ 19 w 37"/>
                  <a:gd name="T11" fmla="*/ 23 h 28"/>
                  <a:gd name="T12" fmla="*/ 8 w 37"/>
                  <a:gd name="T13" fmla="*/ 14 h 28"/>
                  <a:gd name="T14" fmla="*/ 1 w 37"/>
                  <a:gd name="T15" fmla="*/ 5 h 28"/>
                  <a:gd name="T16" fmla="*/ 8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8" y="0"/>
                    </a:moveTo>
                    <a:cubicBezTo>
                      <a:pt x="8" y="0"/>
                      <a:pt x="11" y="0"/>
                      <a:pt x="15" y="0"/>
                    </a:cubicBezTo>
                    <a:cubicBezTo>
                      <a:pt x="18" y="1"/>
                      <a:pt x="31" y="8"/>
                      <a:pt x="33" y="9"/>
                    </a:cubicBezTo>
                    <a:cubicBezTo>
                      <a:pt x="35" y="9"/>
                      <a:pt x="37" y="14"/>
                      <a:pt x="36" y="16"/>
                    </a:cubicBezTo>
                    <a:cubicBezTo>
                      <a:pt x="35" y="17"/>
                      <a:pt x="31" y="18"/>
                      <a:pt x="30" y="23"/>
                    </a:cubicBezTo>
                    <a:cubicBezTo>
                      <a:pt x="29" y="28"/>
                      <a:pt x="22" y="23"/>
                      <a:pt x="19" y="23"/>
                    </a:cubicBezTo>
                    <a:cubicBezTo>
                      <a:pt x="16" y="23"/>
                      <a:pt x="11" y="16"/>
                      <a:pt x="8" y="14"/>
                    </a:cubicBezTo>
                    <a:cubicBezTo>
                      <a:pt x="5" y="12"/>
                      <a:pt x="0" y="6"/>
                      <a:pt x="1" y="5"/>
                    </a:cubicBezTo>
                    <a:cubicBezTo>
                      <a:pt x="3" y="3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0" name="Freeform 295"/>
              <p:cNvSpPr>
                <a:spLocks/>
              </p:cNvSpPr>
              <p:nvPr/>
            </p:nvSpPr>
            <p:spPr bwMode="auto">
              <a:xfrm>
                <a:off x="2116576" y="5158889"/>
                <a:ext cx="60325" cy="42863"/>
              </a:xfrm>
              <a:custGeom>
                <a:avLst/>
                <a:gdLst>
                  <a:gd name="T0" fmla="*/ 8 w 37"/>
                  <a:gd name="T1" fmla="*/ 1 h 27"/>
                  <a:gd name="T2" fmla="*/ 8 w 37"/>
                  <a:gd name="T3" fmla="*/ 2 h 27"/>
                  <a:gd name="T4" fmla="*/ 10 w 37"/>
                  <a:gd name="T5" fmla="*/ 2 h 27"/>
                  <a:gd name="T6" fmla="*/ 14 w 37"/>
                  <a:gd name="T7" fmla="*/ 2 h 27"/>
                  <a:gd name="T8" fmla="*/ 18 w 37"/>
                  <a:gd name="T9" fmla="*/ 4 h 27"/>
                  <a:gd name="T10" fmla="*/ 26 w 37"/>
                  <a:gd name="T11" fmla="*/ 8 h 27"/>
                  <a:gd name="T12" fmla="*/ 30 w 37"/>
                  <a:gd name="T13" fmla="*/ 10 h 27"/>
                  <a:gd name="T14" fmla="*/ 32 w 37"/>
                  <a:gd name="T15" fmla="*/ 11 h 27"/>
                  <a:gd name="T16" fmla="*/ 34 w 37"/>
                  <a:gd name="T17" fmla="*/ 13 h 27"/>
                  <a:gd name="T18" fmla="*/ 35 w 37"/>
                  <a:gd name="T19" fmla="*/ 16 h 27"/>
                  <a:gd name="T20" fmla="*/ 35 w 37"/>
                  <a:gd name="T21" fmla="*/ 16 h 27"/>
                  <a:gd name="T22" fmla="*/ 35 w 37"/>
                  <a:gd name="T23" fmla="*/ 16 h 27"/>
                  <a:gd name="T24" fmla="*/ 35 w 37"/>
                  <a:gd name="T25" fmla="*/ 16 h 27"/>
                  <a:gd name="T26" fmla="*/ 34 w 37"/>
                  <a:gd name="T27" fmla="*/ 17 h 27"/>
                  <a:gd name="T28" fmla="*/ 29 w 37"/>
                  <a:gd name="T29" fmla="*/ 24 h 27"/>
                  <a:gd name="T30" fmla="*/ 28 w 37"/>
                  <a:gd name="T31" fmla="*/ 25 h 27"/>
                  <a:gd name="T32" fmla="*/ 27 w 37"/>
                  <a:gd name="T33" fmla="*/ 25 h 27"/>
                  <a:gd name="T34" fmla="*/ 23 w 37"/>
                  <a:gd name="T35" fmla="*/ 24 h 27"/>
                  <a:gd name="T36" fmla="*/ 19 w 37"/>
                  <a:gd name="T37" fmla="*/ 23 h 27"/>
                  <a:gd name="T38" fmla="*/ 17 w 37"/>
                  <a:gd name="T39" fmla="*/ 22 h 27"/>
                  <a:gd name="T40" fmla="*/ 13 w 37"/>
                  <a:gd name="T41" fmla="*/ 18 h 27"/>
                  <a:gd name="T42" fmla="*/ 9 w 37"/>
                  <a:gd name="T43" fmla="*/ 14 h 27"/>
                  <a:gd name="T44" fmla="*/ 4 w 37"/>
                  <a:gd name="T45" fmla="*/ 10 h 27"/>
                  <a:gd name="T46" fmla="*/ 3 w 37"/>
                  <a:gd name="T47" fmla="*/ 8 h 27"/>
                  <a:gd name="T48" fmla="*/ 2 w 37"/>
                  <a:gd name="T49" fmla="*/ 7 h 27"/>
                  <a:gd name="T50" fmla="*/ 2 w 37"/>
                  <a:gd name="T51" fmla="*/ 7 h 27"/>
                  <a:gd name="T52" fmla="*/ 2 w 37"/>
                  <a:gd name="T53" fmla="*/ 7 h 27"/>
                  <a:gd name="T54" fmla="*/ 2 w 37"/>
                  <a:gd name="T55" fmla="*/ 7 h 27"/>
                  <a:gd name="T56" fmla="*/ 2 w 37"/>
                  <a:gd name="T57" fmla="*/ 7 h 27"/>
                  <a:gd name="T58" fmla="*/ 2 w 37"/>
                  <a:gd name="T59" fmla="*/ 7 h 27"/>
                  <a:gd name="T60" fmla="*/ 2 w 37"/>
                  <a:gd name="T61" fmla="*/ 7 h 27"/>
                  <a:gd name="T62" fmla="*/ 6 w 37"/>
                  <a:gd name="T63" fmla="*/ 3 h 27"/>
                  <a:gd name="T64" fmla="*/ 8 w 37"/>
                  <a:gd name="T65" fmla="*/ 1 h 27"/>
                  <a:gd name="T66" fmla="*/ 8 w 37"/>
                  <a:gd name="T67" fmla="*/ 1 h 27"/>
                  <a:gd name="T68" fmla="*/ 8 w 37"/>
                  <a:gd name="T69" fmla="*/ 2 h 27"/>
                  <a:gd name="T70" fmla="*/ 8 w 37"/>
                  <a:gd name="T71" fmla="*/ 1 h 27"/>
                  <a:gd name="T72" fmla="*/ 7 w 37"/>
                  <a:gd name="T73" fmla="*/ 0 h 27"/>
                  <a:gd name="T74" fmla="*/ 1 w 37"/>
                  <a:gd name="T75" fmla="*/ 5 h 27"/>
                  <a:gd name="T76" fmla="*/ 0 w 37"/>
                  <a:gd name="T77" fmla="*/ 7 h 27"/>
                  <a:gd name="T78" fmla="*/ 1 w 37"/>
                  <a:gd name="T79" fmla="*/ 9 h 27"/>
                  <a:gd name="T80" fmla="*/ 8 w 37"/>
                  <a:gd name="T81" fmla="*/ 16 h 27"/>
                  <a:gd name="T82" fmla="*/ 13 w 37"/>
                  <a:gd name="T83" fmla="*/ 21 h 27"/>
                  <a:gd name="T84" fmla="*/ 16 w 37"/>
                  <a:gd name="T85" fmla="*/ 23 h 27"/>
                  <a:gd name="T86" fmla="*/ 19 w 37"/>
                  <a:gd name="T87" fmla="*/ 25 h 27"/>
                  <a:gd name="T88" fmla="*/ 22 w 37"/>
                  <a:gd name="T89" fmla="*/ 26 h 27"/>
                  <a:gd name="T90" fmla="*/ 27 w 37"/>
                  <a:gd name="T91" fmla="*/ 27 h 27"/>
                  <a:gd name="T92" fmla="*/ 29 w 37"/>
                  <a:gd name="T93" fmla="*/ 26 h 27"/>
                  <a:gd name="T94" fmla="*/ 31 w 37"/>
                  <a:gd name="T95" fmla="*/ 24 h 27"/>
                  <a:gd name="T96" fmla="*/ 34 w 37"/>
                  <a:gd name="T97" fmla="*/ 20 h 27"/>
                  <a:gd name="T98" fmla="*/ 36 w 37"/>
                  <a:gd name="T99" fmla="*/ 18 h 27"/>
                  <a:gd name="T100" fmla="*/ 37 w 37"/>
                  <a:gd name="T101" fmla="*/ 17 h 27"/>
                  <a:gd name="T102" fmla="*/ 37 w 37"/>
                  <a:gd name="T103" fmla="*/ 17 h 27"/>
                  <a:gd name="T104" fmla="*/ 37 w 37"/>
                  <a:gd name="T105" fmla="*/ 17 h 27"/>
                  <a:gd name="T106" fmla="*/ 37 w 37"/>
                  <a:gd name="T107" fmla="*/ 16 h 27"/>
                  <a:gd name="T108" fmla="*/ 36 w 37"/>
                  <a:gd name="T109" fmla="*/ 12 h 27"/>
                  <a:gd name="T110" fmla="*/ 33 w 37"/>
                  <a:gd name="T111" fmla="*/ 9 h 27"/>
                  <a:gd name="T112" fmla="*/ 30 w 37"/>
                  <a:gd name="T113" fmla="*/ 8 h 27"/>
                  <a:gd name="T114" fmla="*/ 22 w 37"/>
                  <a:gd name="T115" fmla="*/ 3 h 27"/>
                  <a:gd name="T116" fmla="*/ 15 w 37"/>
                  <a:gd name="T117" fmla="*/ 0 h 27"/>
                  <a:gd name="T118" fmla="*/ 8 w 37"/>
                  <a:gd name="T119" fmla="*/ 0 h 27"/>
                  <a:gd name="T120" fmla="*/ 7 w 37"/>
                  <a:gd name="T121" fmla="*/ 0 h 27"/>
                  <a:gd name="T122" fmla="*/ 7 w 37"/>
                  <a:gd name="T123" fmla="*/ 0 h 27"/>
                  <a:gd name="T124" fmla="*/ 8 w 37"/>
                  <a:gd name="T1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27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3" y="2"/>
                      <a:pt x="14" y="2"/>
                    </a:cubicBezTo>
                    <a:cubicBezTo>
                      <a:pt x="15" y="3"/>
                      <a:pt x="16" y="3"/>
                      <a:pt x="18" y="4"/>
                    </a:cubicBezTo>
                    <a:cubicBezTo>
                      <a:pt x="21" y="5"/>
                      <a:pt x="24" y="7"/>
                      <a:pt x="26" y="8"/>
                    </a:cubicBezTo>
                    <a:cubicBezTo>
                      <a:pt x="28" y="9"/>
                      <a:pt x="29" y="9"/>
                      <a:pt x="30" y="10"/>
                    </a:cubicBezTo>
                    <a:cubicBezTo>
                      <a:pt x="31" y="10"/>
                      <a:pt x="32" y="11"/>
                      <a:pt x="32" y="11"/>
                    </a:cubicBezTo>
                    <a:cubicBezTo>
                      <a:pt x="33" y="11"/>
                      <a:pt x="34" y="12"/>
                      <a:pt x="34" y="13"/>
                    </a:cubicBezTo>
                    <a:cubicBezTo>
                      <a:pt x="35" y="14"/>
                      <a:pt x="35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7"/>
                      <a:pt x="34" y="17"/>
                    </a:cubicBezTo>
                    <a:cubicBezTo>
                      <a:pt x="33" y="18"/>
                      <a:pt x="30" y="20"/>
                      <a:pt x="29" y="24"/>
                    </a:cubicBezTo>
                    <a:cubicBezTo>
                      <a:pt x="29" y="24"/>
                      <a:pt x="29" y="25"/>
                      <a:pt x="28" y="25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6" y="25"/>
                      <a:pt x="25" y="24"/>
                      <a:pt x="23" y="24"/>
                    </a:cubicBezTo>
                    <a:cubicBezTo>
                      <a:pt x="22" y="23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6" y="21"/>
                      <a:pt x="14" y="19"/>
                      <a:pt x="13" y="18"/>
                    </a:cubicBezTo>
                    <a:cubicBezTo>
                      <a:pt x="11" y="16"/>
                      <a:pt x="10" y="15"/>
                      <a:pt x="9" y="14"/>
                    </a:cubicBezTo>
                    <a:cubicBezTo>
                      <a:pt x="8" y="13"/>
                      <a:pt x="6" y="12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" y="3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6" y="14"/>
                      <a:pt x="8" y="16"/>
                    </a:cubicBezTo>
                    <a:cubicBezTo>
                      <a:pt x="9" y="16"/>
                      <a:pt x="11" y="19"/>
                      <a:pt x="13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19" y="25"/>
                      <a:pt x="21" y="25"/>
                      <a:pt x="22" y="26"/>
                    </a:cubicBezTo>
                    <a:cubicBezTo>
                      <a:pt x="24" y="26"/>
                      <a:pt x="26" y="27"/>
                      <a:pt x="27" y="27"/>
                    </a:cubicBezTo>
                    <a:cubicBezTo>
                      <a:pt x="28" y="27"/>
                      <a:pt x="29" y="27"/>
                      <a:pt x="29" y="26"/>
                    </a:cubicBezTo>
                    <a:cubicBezTo>
                      <a:pt x="30" y="26"/>
                      <a:pt x="31" y="25"/>
                      <a:pt x="31" y="24"/>
                    </a:cubicBezTo>
                    <a:cubicBezTo>
                      <a:pt x="31" y="22"/>
                      <a:pt x="32" y="21"/>
                      <a:pt x="34" y="20"/>
                    </a:cubicBezTo>
                    <a:cubicBezTo>
                      <a:pt x="34" y="19"/>
                      <a:pt x="35" y="19"/>
                      <a:pt x="36" y="18"/>
                    </a:cubicBezTo>
                    <a:cubicBezTo>
                      <a:pt x="36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5" y="10"/>
                      <a:pt x="34" y="9"/>
                      <a:pt x="33" y="9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6"/>
                      <a:pt x="24" y="5"/>
                      <a:pt x="22" y="3"/>
                    </a:cubicBezTo>
                    <a:cubicBezTo>
                      <a:pt x="19" y="2"/>
                      <a:pt x="16" y="1"/>
                      <a:pt x="15" y="0"/>
                    </a:cubicBezTo>
                    <a:cubicBezTo>
                      <a:pt x="11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1" name="Freeform 296"/>
              <p:cNvSpPr>
                <a:spLocks/>
              </p:cNvSpPr>
              <p:nvPr/>
            </p:nvSpPr>
            <p:spPr bwMode="auto">
              <a:xfrm>
                <a:off x="2040376" y="5130314"/>
                <a:ext cx="63500" cy="66675"/>
              </a:xfrm>
              <a:custGeom>
                <a:avLst/>
                <a:gdLst>
                  <a:gd name="T0" fmla="*/ 30 w 40"/>
                  <a:gd name="T1" fmla="*/ 1 h 42"/>
                  <a:gd name="T2" fmla="*/ 31 w 40"/>
                  <a:gd name="T3" fmla="*/ 5 h 42"/>
                  <a:gd name="T4" fmla="*/ 32 w 40"/>
                  <a:gd name="T5" fmla="*/ 12 h 42"/>
                  <a:gd name="T6" fmla="*/ 40 w 40"/>
                  <a:gd name="T7" fmla="*/ 21 h 42"/>
                  <a:gd name="T8" fmla="*/ 37 w 40"/>
                  <a:gd name="T9" fmla="*/ 28 h 42"/>
                  <a:gd name="T10" fmla="*/ 20 w 40"/>
                  <a:gd name="T11" fmla="*/ 38 h 42"/>
                  <a:gd name="T12" fmla="*/ 7 w 40"/>
                  <a:gd name="T13" fmla="*/ 35 h 42"/>
                  <a:gd name="T14" fmla="*/ 2 w 40"/>
                  <a:gd name="T15" fmla="*/ 24 h 42"/>
                  <a:gd name="T16" fmla="*/ 20 w 40"/>
                  <a:gd name="T17" fmla="*/ 1 h 42"/>
                  <a:gd name="T18" fmla="*/ 30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30" y="1"/>
                    </a:moveTo>
                    <a:cubicBezTo>
                      <a:pt x="30" y="1"/>
                      <a:pt x="33" y="2"/>
                      <a:pt x="31" y="5"/>
                    </a:cubicBezTo>
                    <a:cubicBezTo>
                      <a:pt x="30" y="7"/>
                      <a:pt x="29" y="10"/>
                      <a:pt x="32" y="12"/>
                    </a:cubicBezTo>
                    <a:cubicBezTo>
                      <a:pt x="34" y="15"/>
                      <a:pt x="40" y="18"/>
                      <a:pt x="40" y="21"/>
                    </a:cubicBezTo>
                    <a:cubicBezTo>
                      <a:pt x="40" y="24"/>
                      <a:pt x="40" y="26"/>
                      <a:pt x="37" y="28"/>
                    </a:cubicBezTo>
                    <a:cubicBezTo>
                      <a:pt x="34" y="31"/>
                      <a:pt x="24" y="34"/>
                      <a:pt x="20" y="38"/>
                    </a:cubicBezTo>
                    <a:cubicBezTo>
                      <a:pt x="17" y="42"/>
                      <a:pt x="10" y="39"/>
                      <a:pt x="7" y="35"/>
                    </a:cubicBezTo>
                    <a:cubicBezTo>
                      <a:pt x="3" y="32"/>
                      <a:pt x="0" y="28"/>
                      <a:pt x="2" y="24"/>
                    </a:cubicBezTo>
                    <a:cubicBezTo>
                      <a:pt x="3" y="20"/>
                      <a:pt x="15" y="2"/>
                      <a:pt x="20" y="1"/>
                    </a:cubicBezTo>
                    <a:cubicBezTo>
                      <a:pt x="26" y="0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2" name="Freeform 297"/>
              <p:cNvSpPr>
                <a:spLocks/>
              </p:cNvSpPr>
              <p:nvPr/>
            </p:nvSpPr>
            <p:spPr bwMode="auto">
              <a:xfrm>
                <a:off x="2059426" y="5170001"/>
                <a:ext cx="84138" cy="71438"/>
              </a:xfrm>
              <a:custGeom>
                <a:avLst/>
                <a:gdLst>
                  <a:gd name="T0" fmla="*/ 26 w 53"/>
                  <a:gd name="T1" fmla="*/ 2 h 44"/>
                  <a:gd name="T2" fmla="*/ 36 w 53"/>
                  <a:gd name="T3" fmla="*/ 1 h 44"/>
                  <a:gd name="T4" fmla="*/ 53 w 53"/>
                  <a:gd name="T5" fmla="*/ 17 h 44"/>
                  <a:gd name="T6" fmla="*/ 49 w 53"/>
                  <a:gd name="T7" fmla="*/ 28 h 44"/>
                  <a:gd name="T8" fmla="*/ 38 w 53"/>
                  <a:gd name="T9" fmla="*/ 33 h 44"/>
                  <a:gd name="T10" fmla="*/ 29 w 53"/>
                  <a:gd name="T11" fmla="*/ 38 h 44"/>
                  <a:gd name="T12" fmla="*/ 15 w 53"/>
                  <a:gd name="T13" fmla="*/ 38 h 44"/>
                  <a:gd name="T14" fmla="*/ 5 w 53"/>
                  <a:gd name="T15" fmla="*/ 17 h 44"/>
                  <a:gd name="T16" fmla="*/ 19 w 53"/>
                  <a:gd name="T17" fmla="*/ 6 h 44"/>
                  <a:gd name="T18" fmla="*/ 26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6" y="2"/>
                    </a:moveTo>
                    <a:cubicBezTo>
                      <a:pt x="26" y="2"/>
                      <a:pt x="34" y="0"/>
                      <a:pt x="36" y="1"/>
                    </a:cubicBezTo>
                    <a:cubicBezTo>
                      <a:pt x="37" y="1"/>
                      <a:pt x="53" y="17"/>
                      <a:pt x="53" y="17"/>
                    </a:cubicBezTo>
                    <a:cubicBezTo>
                      <a:pt x="53" y="17"/>
                      <a:pt x="53" y="24"/>
                      <a:pt x="49" y="28"/>
                    </a:cubicBezTo>
                    <a:cubicBezTo>
                      <a:pt x="46" y="32"/>
                      <a:pt x="42" y="32"/>
                      <a:pt x="38" y="33"/>
                    </a:cubicBezTo>
                    <a:cubicBezTo>
                      <a:pt x="34" y="34"/>
                      <a:pt x="31" y="33"/>
                      <a:pt x="29" y="38"/>
                    </a:cubicBezTo>
                    <a:cubicBezTo>
                      <a:pt x="28" y="42"/>
                      <a:pt x="20" y="44"/>
                      <a:pt x="15" y="38"/>
                    </a:cubicBezTo>
                    <a:cubicBezTo>
                      <a:pt x="9" y="33"/>
                      <a:pt x="0" y="21"/>
                      <a:pt x="5" y="17"/>
                    </a:cubicBezTo>
                    <a:cubicBezTo>
                      <a:pt x="10" y="13"/>
                      <a:pt x="16" y="8"/>
                      <a:pt x="19" y="6"/>
                    </a:cubicBezTo>
                    <a:cubicBezTo>
                      <a:pt x="22" y="5"/>
                      <a:pt x="26" y="2"/>
                      <a:pt x="2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3" name="Freeform 298"/>
              <p:cNvSpPr>
                <a:spLocks/>
              </p:cNvSpPr>
              <p:nvPr/>
            </p:nvSpPr>
            <p:spPr bwMode="auto">
              <a:xfrm>
                <a:off x="2040376" y="5130314"/>
                <a:ext cx="65088" cy="65088"/>
              </a:xfrm>
              <a:custGeom>
                <a:avLst/>
                <a:gdLst>
                  <a:gd name="T0" fmla="*/ 30 w 41"/>
                  <a:gd name="T1" fmla="*/ 1 h 41"/>
                  <a:gd name="T2" fmla="*/ 30 w 41"/>
                  <a:gd name="T3" fmla="*/ 2 h 41"/>
                  <a:gd name="T4" fmla="*/ 30 w 41"/>
                  <a:gd name="T5" fmla="*/ 2 h 41"/>
                  <a:gd name="T6" fmla="*/ 30 w 41"/>
                  <a:gd name="T7" fmla="*/ 3 h 41"/>
                  <a:gd name="T8" fmla="*/ 31 w 41"/>
                  <a:gd name="T9" fmla="*/ 3 h 41"/>
                  <a:gd name="T10" fmla="*/ 30 w 41"/>
                  <a:gd name="T11" fmla="*/ 4 h 41"/>
                  <a:gd name="T12" fmla="*/ 29 w 41"/>
                  <a:gd name="T13" fmla="*/ 9 h 41"/>
                  <a:gd name="T14" fmla="*/ 31 w 41"/>
                  <a:gd name="T15" fmla="*/ 13 h 41"/>
                  <a:gd name="T16" fmla="*/ 36 w 41"/>
                  <a:gd name="T17" fmla="*/ 17 h 41"/>
                  <a:gd name="T18" fmla="*/ 38 w 41"/>
                  <a:gd name="T19" fmla="*/ 19 h 41"/>
                  <a:gd name="T20" fmla="*/ 39 w 41"/>
                  <a:gd name="T21" fmla="*/ 21 h 41"/>
                  <a:gd name="T22" fmla="*/ 39 w 41"/>
                  <a:gd name="T23" fmla="*/ 21 h 41"/>
                  <a:gd name="T24" fmla="*/ 39 w 41"/>
                  <a:gd name="T25" fmla="*/ 21 h 41"/>
                  <a:gd name="T26" fmla="*/ 39 w 41"/>
                  <a:gd name="T27" fmla="*/ 25 h 41"/>
                  <a:gd name="T28" fmla="*/ 36 w 41"/>
                  <a:gd name="T29" fmla="*/ 28 h 41"/>
                  <a:gd name="T30" fmla="*/ 28 w 41"/>
                  <a:gd name="T31" fmla="*/ 32 h 41"/>
                  <a:gd name="T32" fmla="*/ 20 w 41"/>
                  <a:gd name="T33" fmla="*/ 37 h 41"/>
                  <a:gd name="T34" fmla="*/ 16 w 41"/>
                  <a:gd name="T35" fmla="*/ 39 h 41"/>
                  <a:gd name="T36" fmla="*/ 7 w 41"/>
                  <a:gd name="T37" fmla="*/ 35 h 41"/>
                  <a:gd name="T38" fmla="*/ 2 w 41"/>
                  <a:gd name="T39" fmla="*/ 26 h 41"/>
                  <a:gd name="T40" fmla="*/ 3 w 41"/>
                  <a:gd name="T41" fmla="*/ 24 h 41"/>
                  <a:gd name="T42" fmla="*/ 3 w 41"/>
                  <a:gd name="T43" fmla="*/ 24 h 41"/>
                  <a:gd name="T44" fmla="*/ 10 w 41"/>
                  <a:gd name="T45" fmla="*/ 12 h 41"/>
                  <a:gd name="T46" fmla="*/ 16 w 41"/>
                  <a:gd name="T47" fmla="*/ 5 h 41"/>
                  <a:gd name="T48" fmla="*/ 20 w 41"/>
                  <a:gd name="T49" fmla="*/ 2 h 41"/>
                  <a:gd name="T50" fmla="*/ 24 w 41"/>
                  <a:gd name="T51" fmla="*/ 1 h 41"/>
                  <a:gd name="T52" fmla="*/ 28 w 41"/>
                  <a:gd name="T53" fmla="*/ 2 h 41"/>
                  <a:gd name="T54" fmla="*/ 29 w 41"/>
                  <a:gd name="T55" fmla="*/ 2 h 41"/>
                  <a:gd name="T56" fmla="*/ 29 w 41"/>
                  <a:gd name="T57" fmla="*/ 2 h 41"/>
                  <a:gd name="T58" fmla="*/ 29 w 41"/>
                  <a:gd name="T59" fmla="*/ 2 h 41"/>
                  <a:gd name="T60" fmla="*/ 29 w 41"/>
                  <a:gd name="T61" fmla="*/ 2 h 41"/>
                  <a:gd name="T62" fmla="*/ 30 w 41"/>
                  <a:gd name="T63" fmla="*/ 2 h 41"/>
                  <a:gd name="T64" fmla="*/ 30 w 41"/>
                  <a:gd name="T65" fmla="*/ 1 h 41"/>
                  <a:gd name="T66" fmla="*/ 30 w 41"/>
                  <a:gd name="T67" fmla="*/ 0 h 41"/>
                  <a:gd name="T68" fmla="*/ 24 w 41"/>
                  <a:gd name="T69" fmla="*/ 0 h 41"/>
                  <a:gd name="T70" fmla="*/ 20 w 41"/>
                  <a:gd name="T71" fmla="*/ 0 h 41"/>
                  <a:gd name="T72" fmla="*/ 15 w 41"/>
                  <a:gd name="T73" fmla="*/ 3 h 41"/>
                  <a:gd name="T74" fmla="*/ 6 w 41"/>
                  <a:gd name="T75" fmla="*/ 15 h 41"/>
                  <a:gd name="T76" fmla="*/ 1 w 41"/>
                  <a:gd name="T77" fmla="*/ 24 h 41"/>
                  <a:gd name="T78" fmla="*/ 1 w 41"/>
                  <a:gd name="T79" fmla="*/ 24 h 41"/>
                  <a:gd name="T80" fmla="*/ 1 w 41"/>
                  <a:gd name="T81" fmla="*/ 24 h 41"/>
                  <a:gd name="T82" fmla="*/ 0 w 41"/>
                  <a:gd name="T83" fmla="*/ 26 h 41"/>
                  <a:gd name="T84" fmla="*/ 6 w 41"/>
                  <a:gd name="T85" fmla="*/ 36 h 41"/>
                  <a:gd name="T86" fmla="*/ 16 w 41"/>
                  <a:gd name="T87" fmla="*/ 41 h 41"/>
                  <a:gd name="T88" fmla="*/ 21 w 41"/>
                  <a:gd name="T89" fmla="*/ 38 h 41"/>
                  <a:gd name="T90" fmla="*/ 29 w 41"/>
                  <a:gd name="T91" fmla="*/ 33 h 41"/>
                  <a:gd name="T92" fmla="*/ 38 w 41"/>
                  <a:gd name="T93" fmla="*/ 29 h 41"/>
                  <a:gd name="T94" fmla="*/ 41 w 41"/>
                  <a:gd name="T95" fmla="*/ 25 h 41"/>
                  <a:gd name="T96" fmla="*/ 41 w 41"/>
                  <a:gd name="T97" fmla="*/ 21 h 41"/>
                  <a:gd name="T98" fmla="*/ 41 w 41"/>
                  <a:gd name="T99" fmla="*/ 21 h 41"/>
                  <a:gd name="T100" fmla="*/ 41 w 41"/>
                  <a:gd name="T101" fmla="*/ 21 h 41"/>
                  <a:gd name="T102" fmla="*/ 40 w 41"/>
                  <a:gd name="T103" fmla="*/ 18 h 41"/>
                  <a:gd name="T104" fmla="*/ 36 w 41"/>
                  <a:gd name="T105" fmla="*/ 15 h 41"/>
                  <a:gd name="T106" fmla="*/ 33 w 41"/>
                  <a:gd name="T107" fmla="*/ 12 h 41"/>
                  <a:gd name="T108" fmla="*/ 31 w 41"/>
                  <a:gd name="T109" fmla="*/ 9 h 41"/>
                  <a:gd name="T110" fmla="*/ 32 w 41"/>
                  <a:gd name="T111" fmla="*/ 5 h 41"/>
                  <a:gd name="T112" fmla="*/ 33 w 41"/>
                  <a:gd name="T113" fmla="*/ 3 h 41"/>
                  <a:gd name="T114" fmla="*/ 31 w 41"/>
                  <a:gd name="T115" fmla="*/ 1 h 41"/>
                  <a:gd name="T116" fmla="*/ 30 w 41"/>
                  <a:gd name="T117" fmla="*/ 0 h 41"/>
                  <a:gd name="T118" fmla="*/ 30 w 41"/>
                  <a:gd name="T119" fmla="*/ 1 h 41"/>
                  <a:gd name="T120" fmla="*/ 30 w 41"/>
                  <a:gd name="T121" fmla="*/ 0 h 41"/>
                  <a:gd name="T122" fmla="*/ 30 w 41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41">
                    <a:moveTo>
                      <a:pt x="30" y="1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1" y="4"/>
                      <a:pt x="30" y="4"/>
                    </a:cubicBezTo>
                    <a:cubicBezTo>
                      <a:pt x="30" y="6"/>
                      <a:pt x="29" y="7"/>
                      <a:pt x="29" y="9"/>
                    </a:cubicBezTo>
                    <a:cubicBezTo>
                      <a:pt x="29" y="10"/>
                      <a:pt x="30" y="12"/>
                      <a:pt x="31" y="13"/>
                    </a:cubicBezTo>
                    <a:cubicBezTo>
                      <a:pt x="32" y="15"/>
                      <a:pt x="35" y="16"/>
                      <a:pt x="36" y="17"/>
                    </a:cubicBezTo>
                    <a:cubicBezTo>
                      <a:pt x="37" y="18"/>
                      <a:pt x="38" y="19"/>
                      <a:pt x="38" y="19"/>
                    </a:cubicBezTo>
                    <a:cubicBezTo>
                      <a:pt x="39" y="20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38" y="26"/>
                      <a:pt x="38" y="27"/>
                      <a:pt x="36" y="28"/>
                    </a:cubicBezTo>
                    <a:cubicBezTo>
                      <a:pt x="35" y="29"/>
                      <a:pt x="32" y="30"/>
                      <a:pt x="28" y="32"/>
                    </a:cubicBezTo>
                    <a:cubicBezTo>
                      <a:pt x="25" y="33"/>
                      <a:pt x="21" y="35"/>
                      <a:pt x="20" y="37"/>
                    </a:cubicBezTo>
                    <a:cubicBezTo>
                      <a:pt x="19" y="38"/>
                      <a:pt x="18" y="39"/>
                      <a:pt x="16" y="39"/>
                    </a:cubicBezTo>
                    <a:cubicBezTo>
                      <a:pt x="13" y="39"/>
                      <a:pt x="9" y="37"/>
                      <a:pt x="7" y="35"/>
                    </a:cubicBezTo>
                    <a:cubicBezTo>
                      <a:pt x="5" y="32"/>
                      <a:pt x="2" y="29"/>
                      <a:pt x="2" y="26"/>
                    </a:cubicBezTo>
                    <a:cubicBezTo>
                      <a:pt x="2" y="26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7" y="17"/>
                      <a:pt x="10" y="12"/>
                    </a:cubicBezTo>
                    <a:cubicBezTo>
                      <a:pt x="12" y="9"/>
                      <a:pt x="14" y="7"/>
                      <a:pt x="16" y="5"/>
                    </a:cubicBezTo>
                    <a:cubicBezTo>
                      <a:pt x="18" y="3"/>
                      <a:pt x="20" y="2"/>
                      <a:pt x="20" y="2"/>
                    </a:cubicBezTo>
                    <a:cubicBezTo>
                      <a:pt x="22" y="2"/>
                      <a:pt x="23" y="1"/>
                      <a:pt x="24" y="1"/>
                    </a:cubicBezTo>
                    <a:cubicBezTo>
                      <a:pt x="26" y="1"/>
                      <a:pt x="27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8" y="0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  <a:cubicBezTo>
                      <a:pt x="18" y="0"/>
                      <a:pt x="17" y="1"/>
                      <a:pt x="15" y="3"/>
                    </a:cubicBezTo>
                    <a:cubicBezTo>
                      <a:pt x="12" y="6"/>
                      <a:pt x="9" y="11"/>
                      <a:pt x="6" y="15"/>
                    </a:cubicBezTo>
                    <a:cubicBezTo>
                      <a:pt x="4" y="18"/>
                      <a:pt x="2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30"/>
                      <a:pt x="3" y="33"/>
                      <a:pt x="6" y="36"/>
                    </a:cubicBezTo>
                    <a:cubicBezTo>
                      <a:pt x="8" y="38"/>
                      <a:pt x="12" y="41"/>
                      <a:pt x="16" y="41"/>
                    </a:cubicBezTo>
                    <a:cubicBezTo>
                      <a:pt x="18" y="41"/>
                      <a:pt x="20" y="40"/>
                      <a:pt x="21" y="38"/>
                    </a:cubicBezTo>
                    <a:cubicBezTo>
                      <a:pt x="22" y="37"/>
                      <a:pt x="26" y="35"/>
                      <a:pt x="29" y="33"/>
                    </a:cubicBezTo>
                    <a:cubicBezTo>
                      <a:pt x="33" y="32"/>
                      <a:pt x="36" y="31"/>
                      <a:pt x="38" y="29"/>
                    </a:cubicBezTo>
                    <a:cubicBezTo>
                      <a:pt x="39" y="28"/>
                      <a:pt x="40" y="27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39" y="17"/>
                      <a:pt x="38" y="16"/>
                      <a:pt x="36" y="15"/>
                    </a:cubicBezTo>
                    <a:cubicBezTo>
                      <a:pt x="35" y="14"/>
                      <a:pt x="33" y="13"/>
                      <a:pt x="33" y="12"/>
                    </a:cubicBezTo>
                    <a:cubicBezTo>
                      <a:pt x="31" y="10"/>
                      <a:pt x="31" y="9"/>
                      <a:pt x="31" y="9"/>
                    </a:cubicBezTo>
                    <a:cubicBezTo>
                      <a:pt x="31" y="8"/>
                      <a:pt x="31" y="7"/>
                      <a:pt x="32" y="5"/>
                    </a:cubicBezTo>
                    <a:cubicBezTo>
                      <a:pt x="32" y="5"/>
                      <a:pt x="33" y="4"/>
                      <a:pt x="33" y="3"/>
                    </a:cubicBezTo>
                    <a:cubicBezTo>
                      <a:pt x="33" y="2"/>
                      <a:pt x="32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4" name="Freeform 299"/>
              <p:cNvSpPr>
                <a:spLocks/>
              </p:cNvSpPr>
              <p:nvPr/>
            </p:nvSpPr>
            <p:spPr bwMode="auto">
              <a:xfrm>
                <a:off x="2064188" y="5170001"/>
                <a:ext cx="80963" cy="69850"/>
              </a:xfrm>
              <a:custGeom>
                <a:avLst/>
                <a:gdLst>
                  <a:gd name="T0" fmla="*/ 23 w 51"/>
                  <a:gd name="T1" fmla="*/ 2 h 43"/>
                  <a:gd name="T2" fmla="*/ 24 w 51"/>
                  <a:gd name="T3" fmla="*/ 3 h 43"/>
                  <a:gd name="T4" fmla="*/ 27 w 51"/>
                  <a:gd name="T5" fmla="*/ 2 h 43"/>
                  <a:gd name="T6" fmla="*/ 32 w 51"/>
                  <a:gd name="T7" fmla="*/ 2 h 43"/>
                  <a:gd name="T8" fmla="*/ 32 w 51"/>
                  <a:gd name="T9" fmla="*/ 2 h 43"/>
                  <a:gd name="T10" fmla="*/ 33 w 51"/>
                  <a:gd name="T11" fmla="*/ 1 h 43"/>
                  <a:gd name="T12" fmla="*/ 32 w 51"/>
                  <a:gd name="T13" fmla="*/ 2 h 43"/>
                  <a:gd name="T14" fmla="*/ 32 w 51"/>
                  <a:gd name="T15" fmla="*/ 2 h 43"/>
                  <a:gd name="T16" fmla="*/ 33 w 51"/>
                  <a:gd name="T17" fmla="*/ 1 h 43"/>
                  <a:gd name="T18" fmla="*/ 32 w 51"/>
                  <a:gd name="T19" fmla="*/ 2 h 43"/>
                  <a:gd name="T20" fmla="*/ 34 w 51"/>
                  <a:gd name="T21" fmla="*/ 2 h 43"/>
                  <a:gd name="T22" fmla="*/ 43 w 51"/>
                  <a:gd name="T23" fmla="*/ 11 h 43"/>
                  <a:gd name="T24" fmla="*/ 49 w 51"/>
                  <a:gd name="T25" fmla="*/ 18 h 43"/>
                  <a:gd name="T26" fmla="*/ 50 w 51"/>
                  <a:gd name="T27" fmla="*/ 17 h 43"/>
                  <a:gd name="T28" fmla="*/ 49 w 51"/>
                  <a:gd name="T29" fmla="*/ 17 h 43"/>
                  <a:gd name="T30" fmla="*/ 49 w 51"/>
                  <a:gd name="T31" fmla="*/ 17 h 43"/>
                  <a:gd name="T32" fmla="*/ 48 w 51"/>
                  <a:gd name="T33" fmla="*/ 22 h 43"/>
                  <a:gd name="T34" fmla="*/ 46 w 51"/>
                  <a:gd name="T35" fmla="*/ 27 h 43"/>
                  <a:gd name="T36" fmla="*/ 35 w 51"/>
                  <a:gd name="T37" fmla="*/ 32 h 43"/>
                  <a:gd name="T38" fmla="*/ 29 w 51"/>
                  <a:gd name="T39" fmla="*/ 33 h 43"/>
                  <a:gd name="T40" fmla="*/ 25 w 51"/>
                  <a:gd name="T41" fmla="*/ 37 h 43"/>
                  <a:gd name="T42" fmla="*/ 19 w 51"/>
                  <a:gd name="T43" fmla="*/ 41 h 43"/>
                  <a:gd name="T44" fmla="*/ 12 w 51"/>
                  <a:gd name="T45" fmla="*/ 38 h 43"/>
                  <a:gd name="T46" fmla="*/ 6 w 51"/>
                  <a:gd name="T47" fmla="*/ 29 h 43"/>
                  <a:gd name="T48" fmla="*/ 2 w 51"/>
                  <a:gd name="T49" fmla="*/ 20 h 43"/>
                  <a:gd name="T50" fmla="*/ 3 w 51"/>
                  <a:gd name="T51" fmla="*/ 18 h 43"/>
                  <a:gd name="T52" fmla="*/ 17 w 51"/>
                  <a:gd name="T53" fmla="*/ 7 h 43"/>
                  <a:gd name="T54" fmla="*/ 24 w 51"/>
                  <a:gd name="T55" fmla="*/ 3 h 43"/>
                  <a:gd name="T56" fmla="*/ 23 w 51"/>
                  <a:gd name="T57" fmla="*/ 2 h 43"/>
                  <a:gd name="T58" fmla="*/ 24 w 51"/>
                  <a:gd name="T59" fmla="*/ 3 h 43"/>
                  <a:gd name="T60" fmla="*/ 23 w 51"/>
                  <a:gd name="T61" fmla="*/ 2 h 43"/>
                  <a:gd name="T62" fmla="*/ 23 w 51"/>
                  <a:gd name="T63" fmla="*/ 1 h 43"/>
                  <a:gd name="T64" fmla="*/ 15 w 51"/>
                  <a:gd name="T65" fmla="*/ 5 h 43"/>
                  <a:gd name="T66" fmla="*/ 2 w 51"/>
                  <a:gd name="T67" fmla="*/ 16 h 43"/>
                  <a:gd name="T68" fmla="*/ 0 w 51"/>
                  <a:gd name="T69" fmla="*/ 20 h 43"/>
                  <a:gd name="T70" fmla="*/ 4 w 51"/>
                  <a:gd name="T71" fmla="*/ 30 h 43"/>
                  <a:gd name="T72" fmla="*/ 11 w 51"/>
                  <a:gd name="T73" fmla="*/ 39 h 43"/>
                  <a:gd name="T74" fmla="*/ 19 w 51"/>
                  <a:gd name="T75" fmla="*/ 43 h 43"/>
                  <a:gd name="T76" fmla="*/ 27 w 51"/>
                  <a:gd name="T77" fmla="*/ 38 h 43"/>
                  <a:gd name="T78" fmla="*/ 30 w 51"/>
                  <a:gd name="T79" fmla="*/ 35 h 43"/>
                  <a:gd name="T80" fmla="*/ 35 w 51"/>
                  <a:gd name="T81" fmla="*/ 34 h 43"/>
                  <a:gd name="T82" fmla="*/ 47 w 51"/>
                  <a:gd name="T83" fmla="*/ 29 h 43"/>
                  <a:gd name="T84" fmla="*/ 50 w 51"/>
                  <a:gd name="T85" fmla="*/ 22 h 43"/>
                  <a:gd name="T86" fmla="*/ 51 w 51"/>
                  <a:gd name="T87" fmla="*/ 17 h 43"/>
                  <a:gd name="T88" fmla="*/ 51 w 51"/>
                  <a:gd name="T89" fmla="*/ 17 h 43"/>
                  <a:gd name="T90" fmla="*/ 51 w 51"/>
                  <a:gd name="T91" fmla="*/ 16 h 43"/>
                  <a:gd name="T92" fmla="*/ 51 w 51"/>
                  <a:gd name="T93" fmla="*/ 16 h 43"/>
                  <a:gd name="T94" fmla="*/ 43 w 51"/>
                  <a:gd name="T95" fmla="*/ 8 h 43"/>
                  <a:gd name="T96" fmla="*/ 37 w 51"/>
                  <a:gd name="T97" fmla="*/ 3 h 43"/>
                  <a:gd name="T98" fmla="*/ 35 w 51"/>
                  <a:gd name="T99" fmla="*/ 1 h 43"/>
                  <a:gd name="T100" fmla="*/ 34 w 51"/>
                  <a:gd name="T101" fmla="*/ 0 h 43"/>
                  <a:gd name="T102" fmla="*/ 33 w 51"/>
                  <a:gd name="T103" fmla="*/ 0 h 43"/>
                  <a:gd name="T104" fmla="*/ 32 w 51"/>
                  <a:gd name="T105" fmla="*/ 0 h 43"/>
                  <a:gd name="T106" fmla="*/ 23 w 51"/>
                  <a:gd name="T107" fmla="*/ 1 h 43"/>
                  <a:gd name="T108" fmla="*/ 23 w 51"/>
                  <a:gd name="T109" fmla="*/ 1 h 43"/>
                  <a:gd name="T110" fmla="*/ 23 w 51"/>
                  <a:gd name="T111" fmla="*/ 1 h 43"/>
                  <a:gd name="T112" fmla="*/ 23 w 51"/>
                  <a:gd name="T11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" h="43">
                    <a:moveTo>
                      <a:pt x="23" y="2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5" y="3"/>
                      <a:pt x="27" y="2"/>
                    </a:cubicBezTo>
                    <a:cubicBezTo>
                      <a:pt x="29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3" y="2"/>
                      <a:pt x="34" y="2"/>
                    </a:cubicBezTo>
                    <a:cubicBezTo>
                      <a:pt x="36" y="4"/>
                      <a:pt x="40" y="8"/>
                      <a:pt x="43" y="11"/>
                    </a:cubicBezTo>
                    <a:cubicBezTo>
                      <a:pt x="46" y="15"/>
                      <a:pt x="49" y="18"/>
                      <a:pt x="49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8"/>
                      <a:pt x="49" y="19"/>
                      <a:pt x="48" y="22"/>
                    </a:cubicBezTo>
                    <a:cubicBezTo>
                      <a:pt x="48" y="24"/>
                      <a:pt x="47" y="26"/>
                      <a:pt x="46" y="27"/>
                    </a:cubicBezTo>
                    <a:cubicBezTo>
                      <a:pt x="42" y="31"/>
                      <a:pt x="39" y="31"/>
                      <a:pt x="35" y="32"/>
                    </a:cubicBezTo>
                    <a:cubicBezTo>
                      <a:pt x="33" y="32"/>
                      <a:pt x="31" y="32"/>
                      <a:pt x="29" y="33"/>
                    </a:cubicBezTo>
                    <a:cubicBezTo>
                      <a:pt x="28" y="34"/>
                      <a:pt x="26" y="35"/>
                      <a:pt x="25" y="37"/>
                    </a:cubicBezTo>
                    <a:cubicBezTo>
                      <a:pt x="25" y="39"/>
                      <a:pt x="22" y="41"/>
                      <a:pt x="19" y="41"/>
                    </a:cubicBezTo>
                    <a:cubicBezTo>
                      <a:pt x="17" y="41"/>
                      <a:pt x="14" y="40"/>
                      <a:pt x="12" y="38"/>
                    </a:cubicBezTo>
                    <a:cubicBezTo>
                      <a:pt x="10" y="35"/>
                      <a:pt x="8" y="32"/>
                      <a:pt x="6" y="29"/>
                    </a:cubicBezTo>
                    <a:cubicBezTo>
                      <a:pt x="3" y="26"/>
                      <a:pt x="2" y="22"/>
                      <a:pt x="2" y="20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8" y="14"/>
                      <a:pt x="14" y="9"/>
                      <a:pt x="17" y="7"/>
                    </a:cubicBezTo>
                    <a:cubicBezTo>
                      <a:pt x="19" y="6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8" y="4"/>
                      <a:pt x="15" y="5"/>
                    </a:cubicBezTo>
                    <a:cubicBezTo>
                      <a:pt x="13" y="7"/>
                      <a:pt x="7" y="12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3"/>
                      <a:pt x="2" y="27"/>
                      <a:pt x="4" y="30"/>
                    </a:cubicBezTo>
                    <a:cubicBezTo>
                      <a:pt x="6" y="34"/>
                      <a:pt x="9" y="37"/>
                      <a:pt x="11" y="39"/>
                    </a:cubicBezTo>
                    <a:cubicBezTo>
                      <a:pt x="13" y="42"/>
                      <a:pt x="17" y="43"/>
                      <a:pt x="19" y="43"/>
                    </a:cubicBezTo>
                    <a:cubicBezTo>
                      <a:pt x="23" y="43"/>
                      <a:pt x="26" y="41"/>
                      <a:pt x="27" y="38"/>
                    </a:cubicBezTo>
                    <a:cubicBezTo>
                      <a:pt x="28" y="36"/>
                      <a:pt x="29" y="35"/>
                      <a:pt x="30" y="35"/>
                    </a:cubicBezTo>
                    <a:cubicBezTo>
                      <a:pt x="31" y="35"/>
                      <a:pt x="33" y="34"/>
                      <a:pt x="35" y="34"/>
                    </a:cubicBezTo>
                    <a:cubicBezTo>
                      <a:pt x="39" y="33"/>
                      <a:pt x="43" y="33"/>
                      <a:pt x="47" y="29"/>
                    </a:cubicBezTo>
                    <a:cubicBezTo>
                      <a:pt x="49" y="27"/>
                      <a:pt x="50" y="24"/>
                      <a:pt x="50" y="22"/>
                    </a:cubicBezTo>
                    <a:cubicBezTo>
                      <a:pt x="51" y="20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47" y="12"/>
                      <a:pt x="43" y="8"/>
                    </a:cubicBezTo>
                    <a:cubicBezTo>
                      <a:pt x="41" y="6"/>
                      <a:pt x="39" y="4"/>
                      <a:pt x="37" y="3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29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5" name="Freeform 300"/>
              <p:cNvSpPr>
                <a:spLocks/>
              </p:cNvSpPr>
              <p:nvPr/>
            </p:nvSpPr>
            <p:spPr bwMode="auto">
              <a:xfrm>
                <a:off x="1991163" y="5087451"/>
                <a:ext cx="61913" cy="26988"/>
              </a:xfrm>
              <a:custGeom>
                <a:avLst/>
                <a:gdLst>
                  <a:gd name="T0" fmla="*/ 1 w 39"/>
                  <a:gd name="T1" fmla="*/ 4 h 17"/>
                  <a:gd name="T2" fmla="*/ 1 w 39"/>
                  <a:gd name="T3" fmla="*/ 10 h 17"/>
                  <a:gd name="T4" fmla="*/ 6 w 39"/>
                  <a:gd name="T5" fmla="*/ 14 h 17"/>
                  <a:gd name="T6" fmla="*/ 14 w 39"/>
                  <a:gd name="T7" fmla="*/ 15 h 17"/>
                  <a:gd name="T8" fmla="*/ 20 w 39"/>
                  <a:gd name="T9" fmla="*/ 13 h 17"/>
                  <a:gd name="T10" fmla="*/ 28 w 39"/>
                  <a:gd name="T11" fmla="*/ 10 h 17"/>
                  <a:gd name="T12" fmla="*/ 34 w 39"/>
                  <a:gd name="T13" fmla="*/ 7 h 17"/>
                  <a:gd name="T14" fmla="*/ 39 w 39"/>
                  <a:gd name="T15" fmla="*/ 4 h 17"/>
                  <a:gd name="T16" fmla="*/ 23 w 39"/>
                  <a:gd name="T17" fmla="*/ 8 h 17"/>
                  <a:gd name="T18" fmla="*/ 16 w 39"/>
                  <a:gd name="T19" fmla="*/ 9 h 17"/>
                  <a:gd name="T20" fmla="*/ 9 w 39"/>
                  <a:gd name="T21" fmla="*/ 11 h 17"/>
                  <a:gd name="T22" fmla="*/ 5 w 39"/>
                  <a:gd name="T23" fmla="*/ 10 h 17"/>
                  <a:gd name="T24" fmla="*/ 5 w 39"/>
                  <a:gd name="T25" fmla="*/ 6 h 17"/>
                  <a:gd name="T26" fmla="*/ 7 w 39"/>
                  <a:gd name="T27" fmla="*/ 5 h 17"/>
                  <a:gd name="T28" fmla="*/ 10 w 39"/>
                  <a:gd name="T29" fmla="*/ 3 h 17"/>
                  <a:gd name="T30" fmla="*/ 15 w 39"/>
                  <a:gd name="T31" fmla="*/ 0 h 17"/>
                  <a:gd name="T32" fmla="*/ 6 w 39"/>
                  <a:gd name="T33" fmla="*/ 5 h 17"/>
                  <a:gd name="T34" fmla="*/ 3 w 39"/>
                  <a:gd name="T35" fmla="*/ 5 h 17"/>
                  <a:gd name="T36" fmla="*/ 1 w 39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1" y="4"/>
                    </a:moveTo>
                    <a:cubicBezTo>
                      <a:pt x="1" y="6"/>
                      <a:pt x="0" y="8"/>
                      <a:pt x="1" y="10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6"/>
                      <a:pt x="11" y="17"/>
                      <a:pt x="14" y="15"/>
                    </a:cubicBezTo>
                    <a:cubicBezTo>
                      <a:pt x="16" y="14"/>
                      <a:pt x="18" y="14"/>
                      <a:pt x="20" y="13"/>
                    </a:cubicBezTo>
                    <a:cubicBezTo>
                      <a:pt x="23" y="12"/>
                      <a:pt x="25" y="12"/>
                      <a:pt x="28" y="10"/>
                    </a:cubicBezTo>
                    <a:cubicBezTo>
                      <a:pt x="30" y="9"/>
                      <a:pt x="32" y="8"/>
                      <a:pt x="34" y="7"/>
                    </a:cubicBezTo>
                    <a:cubicBezTo>
                      <a:pt x="35" y="6"/>
                      <a:pt x="38" y="5"/>
                      <a:pt x="39" y="4"/>
                    </a:cubicBezTo>
                    <a:cubicBezTo>
                      <a:pt x="34" y="6"/>
                      <a:pt x="28" y="7"/>
                      <a:pt x="23" y="8"/>
                    </a:cubicBezTo>
                    <a:cubicBezTo>
                      <a:pt x="20" y="9"/>
                      <a:pt x="18" y="9"/>
                      <a:pt x="16" y="9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7" y="11"/>
                      <a:pt x="6" y="11"/>
                      <a:pt x="5" y="10"/>
                    </a:cubicBezTo>
                    <a:cubicBezTo>
                      <a:pt x="4" y="9"/>
                      <a:pt x="4" y="7"/>
                      <a:pt x="5" y="6"/>
                    </a:cubicBezTo>
                    <a:cubicBezTo>
                      <a:pt x="5" y="6"/>
                      <a:pt x="7" y="5"/>
                      <a:pt x="7" y="5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2" y="2"/>
                      <a:pt x="13" y="1"/>
                      <a:pt x="15" y="0"/>
                    </a:cubicBezTo>
                    <a:cubicBezTo>
                      <a:pt x="12" y="2"/>
                      <a:pt x="9" y="3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6" name="Freeform 301"/>
              <p:cNvSpPr>
                <a:spLocks/>
              </p:cNvSpPr>
              <p:nvPr/>
            </p:nvSpPr>
            <p:spPr bwMode="auto">
              <a:xfrm>
                <a:off x="2041963" y="5054114"/>
                <a:ext cx="60325" cy="26988"/>
              </a:xfrm>
              <a:custGeom>
                <a:avLst/>
                <a:gdLst>
                  <a:gd name="T0" fmla="*/ 37 w 38"/>
                  <a:gd name="T1" fmla="*/ 17 h 17"/>
                  <a:gd name="T2" fmla="*/ 34 w 38"/>
                  <a:gd name="T3" fmla="*/ 10 h 17"/>
                  <a:gd name="T4" fmla="*/ 32 w 38"/>
                  <a:gd name="T5" fmla="*/ 6 h 17"/>
                  <a:gd name="T6" fmla="*/ 23 w 38"/>
                  <a:gd name="T7" fmla="*/ 6 h 17"/>
                  <a:gd name="T8" fmla="*/ 13 w 38"/>
                  <a:gd name="T9" fmla="*/ 4 h 17"/>
                  <a:gd name="T10" fmla="*/ 9 w 38"/>
                  <a:gd name="T11" fmla="*/ 3 h 17"/>
                  <a:gd name="T12" fmla="*/ 6 w 38"/>
                  <a:gd name="T13" fmla="*/ 1 h 17"/>
                  <a:gd name="T14" fmla="*/ 0 w 38"/>
                  <a:gd name="T15" fmla="*/ 3 h 17"/>
                  <a:gd name="T16" fmla="*/ 4 w 38"/>
                  <a:gd name="T17" fmla="*/ 3 h 17"/>
                  <a:gd name="T18" fmla="*/ 9 w 38"/>
                  <a:gd name="T19" fmla="*/ 5 h 17"/>
                  <a:gd name="T20" fmla="*/ 21 w 38"/>
                  <a:gd name="T21" fmla="*/ 9 h 17"/>
                  <a:gd name="T22" fmla="*/ 30 w 38"/>
                  <a:gd name="T23" fmla="*/ 10 h 17"/>
                  <a:gd name="T24" fmla="*/ 36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17"/>
                    </a:moveTo>
                    <a:cubicBezTo>
                      <a:pt x="38" y="15"/>
                      <a:pt x="35" y="12"/>
                      <a:pt x="34" y="10"/>
                    </a:cubicBezTo>
                    <a:cubicBezTo>
                      <a:pt x="33" y="9"/>
                      <a:pt x="33" y="7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19" y="6"/>
                      <a:pt x="16" y="5"/>
                      <a:pt x="13" y="4"/>
                    </a:cubicBezTo>
                    <a:cubicBezTo>
                      <a:pt x="12" y="3"/>
                      <a:pt x="10" y="3"/>
                      <a:pt x="9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4"/>
                      <a:pt x="8" y="4"/>
                      <a:pt x="9" y="5"/>
                    </a:cubicBezTo>
                    <a:cubicBezTo>
                      <a:pt x="13" y="7"/>
                      <a:pt x="17" y="9"/>
                      <a:pt x="21" y="9"/>
                    </a:cubicBezTo>
                    <a:cubicBezTo>
                      <a:pt x="24" y="10"/>
                      <a:pt x="28" y="9"/>
                      <a:pt x="30" y="10"/>
                    </a:cubicBezTo>
                    <a:cubicBezTo>
                      <a:pt x="33" y="11"/>
                      <a:pt x="35" y="14"/>
                      <a:pt x="36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7" name="Freeform 302"/>
              <p:cNvSpPr>
                <a:spLocks/>
              </p:cNvSpPr>
              <p:nvPr/>
            </p:nvSpPr>
            <p:spPr bwMode="auto">
              <a:xfrm>
                <a:off x="1975288" y="5147776"/>
                <a:ext cx="66675" cy="44450"/>
              </a:xfrm>
              <a:custGeom>
                <a:avLst/>
                <a:gdLst>
                  <a:gd name="T0" fmla="*/ 42 w 42"/>
                  <a:gd name="T1" fmla="*/ 8 h 28"/>
                  <a:gd name="T2" fmla="*/ 39 w 42"/>
                  <a:gd name="T3" fmla="*/ 16 h 28"/>
                  <a:gd name="T4" fmla="*/ 36 w 42"/>
                  <a:gd name="T5" fmla="*/ 22 h 28"/>
                  <a:gd name="T6" fmla="*/ 30 w 42"/>
                  <a:gd name="T7" fmla="*/ 26 h 28"/>
                  <a:gd name="T8" fmla="*/ 21 w 42"/>
                  <a:gd name="T9" fmla="*/ 28 h 28"/>
                  <a:gd name="T10" fmla="*/ 18 w 42"/>
                  <a:gd name="T11" fmla="*/ 28 h 28"/>
                  <a:gd name="T12" fmla="*/ 14 w 42"/>
                  <a:gd name="T13" fmla="*/ 28 h 28"/>
                  <a:gd name="T14" fmla="*/ 2 w 42"/>
                  <a:gd name="T15" fmla="*/ 19 h 28"/>
                  <a:gd name="T16" fmla="*/ 0 w 42"/>
                  <a:gd name="T17" fmla="*/ 13 h 28"/>
                  <a:gd name="T18" fmla="*/ 3 w 42"/>
                  <a:gd name="T19" fmla="*/ 2 h 28"/>
                  <a:gd name="T20" fmla="*/ 5 w 42"/>
                  <a:gd name="T21" fmla="*/ 0 h 28"/>
                  <a:gd name="T22" fmla="*/ 8 w 42"/>
                  <a:gd name="T23" fmla="*/ 14 h 28"/>
                  <a:gd name="T24" fmla="*/ 24 w 42"/>
                  <a:gd name="T25" fmla="*/ 16 h 28"/>
                  <a:gd name="T26" fmla="*/ 34 w 42"/>
                  <a:gd name="T27" fmla="*/ 14 h 28"/>
                  <a:gd name="T28" fmla="*/ 39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42" y="8"/>
                    </a:moveTo>
                    <a:cubicBezTo>
                      <a:pt x="41" y="11"/>
                      <a:pt x="40" y="13"/>
                      <a:pt x="39" y="16"/>
                    </a:cubicBezTo>
                    <a:cubicBezTo>
                      <a:pt x="38" y="18"/>
                      <a:pt x="37" y="20"/>
                      <a:pt x="36" y="22"/>
                    </a:cubicBezTo>
                    <a:cubicBezTo>
                      <a:pt x="34" y="24"/>
                      <a:pt x="33" y="25"/>
                      <a:pt x="30" y="26"/>
                    </a:cubicBezTo>
                    <a:cubicBezTo>
                      <a:pt x="27" y="27"/>
                      <a:pt x="24" y="27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7" y="28"/>
                      <a:pt x="16" y="28"/>
                      <a:pt x="14" y="28"/>
                    </a:cubicBezTo>
                    <a:cubicBezTo>
                      <a:pt x="10" y="28"/>
                      <a:pt x="5" y="22"/>
                      <a:pt x="2" y="19"/>
                    </a:cubicBezTo>
                    <a:cubicBezTo>
                      <a:pt x="0" y="18"/>
                      <a:pt x="0" y="15"/>
                      <a:pt x="0" y="13"/>
                    </a:cubicBezTo>
                    <a:cubicBezTo>
                      <a:pt x="1" y="9"/>
                      <a:pt x="2" y="5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4"/>
                      <a:pt x="6" y="10"/>
                      <a:pt x="8" y="14"/>
                    </a:cubicBezTo>
                    <a:cubicBezTo>
                      <a:pt x="12" y="20"/>
                      <a:pt x="19" y="17"/>
                      <a:pt x="24" y="16"/>
                    </a:cubicBezTo>
                    <a:cubicBezTo>
                      <a:pt x="28" y="16"/>
                      <a:pt x="32" y="17"/>
                      <a:pt x="34" y="14"/>
                    </a:cubicBezTo>
                    <a:cubicBezTo>
                      <a:pt x="35" y="13"/>
                      <a:pt x="38" y="6"/>
                      <a:pt x="39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8" name="Freeform 303"/>
              <p:cNvSpPr>
                <a:spLocks/>
              </p:cNvSpPr>
              <p:nvPr/>
            </p:nvSpPr>
            <p:spPr bwMode="auto">
              <a:xfrm>
                <a:off x="2067363" y="5117614"/>
                <a:ext cx="46038" cy="11113"/>
              </a:xfrm>
              <a:custGeom>
                <a:avLst/>
                <a:gdLst>
                  <a:gd name="T0" fmla="*/ 29 w 29"/>
                  <a:gd name="T1" fmla="*/ 0 h 7"/>
                  <a:gd name="T2" fmla="*/ 23 w 29"/>
                  <a:gd name="T3" fmla="*/ 3 h 7"/>
                  <a:gd name="T4" fmla="*/ 19 w 29"/>
                  <a:gd name="T5" fmla="*/ 4 h 7"/>
                  <a:gd name="T6" fmla="*/ 15 w 29"/>
                  <a:gd name="T7" fmla="*/ 4 h 7"/>
                  <a:gd name="T8" fmla="*/ 7 w 29"/>
                  <a:gd name="T9" fmla="*/ 5 h 7"/>
                  <a:gd name="T10" fmla="*/ 0 w 29"/>
                  <a:gd name="T11" fmla="*/ 7 h 7"/>
                  <a:gd name="T12" fmla="*/ 7 w 29"/>
                  <a:gd name="T13" fmla="*/ 2 h 7"/>
                  <a:gd name="T14" fmla="*/ 16 w 29"/>
                  <a:gd name="T15" fmla="*/ 1 h 7"/>
                  <a:gd name="T16" fmla="*/ 19 w 29"/>
                  <a:gd name="T17" fmla="*/ 1 h 7"/>
                  <a:gd name="T18" fmla="*/ 24 w 29"/>
                  <a:gd name="T19" fmla="*/ 1 h 7"/>
                  <a:gd name="T20" fmla="*/ 27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29" y="0"/>
                    </a:moveTo>
                    <a:cubicBezTo>
                      <a:pt x="29" y="2"/>
                      <a:pt x="25" y="3"/>
                      <a:pt x="23" y="3"/>
                    </a:cubicBezTo>
                    <a:cubicBezTo>
                      <a:pt x="22" y="3"/>
                      <a:pt x="21" y="4"/>
                      <a:pt x="19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2" y="4"/>
                      <a:pt x="9" y="4"/>
                      <a:pt x="7" y="5"/>
                    </a:cubicBezTo>
                    <a:cubicBezTo>
                      <a:pt x="5" y="5"/>
                      <a:pt x="1" y="6"/>
                      <a:pt x="0" y="7"/>
                    </a:cubicBezTo>
                    <a:cubicBezTo>
                      <a:pt x="2" y="5"/>
                      <a:pt x="5" y="3"/>
                      <a:pt x="7" y="2"/>
                    </a:cubicBezTo>
                    <a:cubicBezTo>
                      <a:pt x="10" y="0"/>
                      <a:pt x="13" y="0"/>
                      <a:pt x="16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1" y="0"/>
                      <a:pt x="22" y="1"/>
                      <a:pt x="24" y="1"/>
                    </a:cubicBezTo>
                    <a:cubicBezTo>
                      <a:pt x="25" y="1"/>
                      <a:pt x="27" y="1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9" name="Freeform 304"/>
              <p:cNvSpPr>
                <a:spLocks/>
              </p:cNvSpPr>
              <p:nvPr/>
            </p:nvSpPr>
            <p:spPr bwMode="auto">
              <a:xfrm>
                <a:off x="2045138" y="5166826"/>
                <a:ext cx="55563" cy="23813"/>
              </a:xfrm>
              <a:custGeom>
                <a:avLst/>
                <a:gdLst>
                  <a:gd name="T0" fmla="*/ 34 w 35"/>
                  <a:gd name="T1" fmla="*/ 0 h 15"/>
                  <a:gd name="T2" fmla="*/ 28 w 35"/>
                  <a:gd name="T3" fmla="*/ 6 h 15"/>
                  <a:gd name="T4" fmla="*/ 22 w 35"/>
                  <a:gd name="T5" fmla="*/ 10 h 15"/>
                  <a:gd name="T6" fmla="*/ 18 w 35"/>
                  <a:gd name="T7" fmla="*/ 11 h 15"/>
                  <a:gd name="T8" fmla="*/ 16 w 35"/>
                  <a:gd name="T9" fmla="*/ 13 h 15"/>
                  <a:gd name="T10" fmla="*/ 7 w 35"/>
                  <a:gd name="T11" fmla="*/ 11 h 15"/>
                  <a:gd name="T12" fmla="*/ 3 w 35"/>
                  <a:gd name="T13" fmla="*/ 0 h 15"/>
                  <a:gd name="T14" fmla="*/ 17 w 35"/>
                  <a:gd name="T15" fmla="*/ 7 h 15"/>
                  <a:gd name="T16" fmla="*/ 27 w 35"/>
                  <a:gd name="T17" fmla="*/ 2 h 15"/>
                  <a:gd name="T18" fmla="*/ 34 w 3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5">
                    <a:moveTo>
                      <a:pt x="34" y="0"/>
                    </a:moveTo>
                    <a:cubicBezTo>
                      <a:pt x="35" y="3"/>
                      <a:pt x="30" y="5"/>
                      <a:pt x="28" y="6"/>
                    </a:cubicBezTo>
                    <a:cubicBezTo>
                      <a:pt x="26" y="7"/>
                      <a:pt x="24" y="8"/>
                      <a:pt x="22" y="10"/>
                    </a:cubicBezTo>
                    <a:cubicBezTo>
                      <a:pt x="21" y="10"/>
                      <a:pt x="20" y="11"/>
                      <a:pt x="18" y="11"/>
                    </a:cubicBezTo>
                    <a:cubicBezTo>
                      <a:pt x="17" y="12"/>
                      <a:pt x="17" y="13"/>
                      <a:pt x="16" y="13"/>
                    </a:cubicBezTo>
                    <a:cubicBezTo>
                      <a:pt x="13" y="15"/>
                      <a:pt x="9" y="13"/>
                      <a:pt x="7" y="11"/>
                    </a:cubicBezTo>
                    <a:cubicBezTo>
                      <a:pt x="3" y="8"/>
                      <a:pt x="0" y="4"/>
                      <a:pt x="3" y="0"/>
                    </a:cubicBezTo>
                    <a:cubicBezTo>
                      <a:pt x="5" y="5"/>
                      <a:pt x="12" y="7"/>
                      <a:pt x="17" y="7"/>
                    </a:cubicBezTo>
                    <a:cubicBezTo>
                      <a:pt x="21" y="7"/>
                      <a:pt x="24" y="4"/>
                      <a:pt x="27" y="2"/>
                    </a:cubicBezTo>
                    <a:cubicBezTo>
                      <a:pt x="29" y="1"/>
                      <a:pt x="31" y="1"/>
                      <a:pt x="3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0" name="Freeform 305"/>
              <p:cNvSpPr>
                <a:spLocks/>
              </p:cNvSpPr>
              <p:nvPr/>
            </p:nvSpPr>
            <p:spPr bwMode="auto">
              <a:xfrm>
                <a:off x="2092763" y="5139839"/>
                <a:ext cx="57150" cy="28575"/>
              </a:xfrm>
              <a:custGeom>
                <a:avLst/>
                <a:gdLst>
                  <a:gd name="T0" fmla="*/ 35 w 36"/>
                  <a:gd name="T1" fmla="*/ 3 h 18"/>
                  <a:gd name="T2" fmla="*/ 35 w 36"/>
                  <a:gd name="T3" fmla="*/ 3 h 18"/>
                  <a:gd name="T4" fmla="*/ 32 w 36"/>
                  <a:gd name="T5" fmla="*/ 6 h 18"/>
                  <a:gd name="T6" fmla="*/ 27 w 36"/>
                  <a:gd name="T7" fmla="*/ 9 h 18"/>
                  <a:gd name="T8" fmla="*/ 20 w 36"/>
                  <a:gd name="T9" fmla="*/ 12 h 18"/>
                  <a:gd name="T10" fmla="*/ 10 w 36"/>
                  <a:gd name="T11" fmla="*/ 16 h 18"/>
                  <a:gd name="T12" fmla="*/ 7 w 36"/>
                  <a:gd name="T13" fmla="*/ 10 h 18"/>
                  <a:gd name="T14" fmla="*/ 0 w 36"/>
                  <a:gd name="T15" fmla="*/ 3 h 18"/>
                  <a:gd name="T16" fmla="*/ 4 w 36"/>
                  <a:gd name="T17" fmla="*/ 3 h 18"/>
                  <a:gd name="T18" fmla="*/ 13 w 36"/>
                  <a:gd name="T19" fmla="*/ 8 h 18"/>
                  <a:gd name="T20" fmla="*/ 22 w 36"/>
                  <a:gd name="T21" fmla="*/ 8 h 18"/>
                  <a:gd name="T22" fmla="*/ 31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5" y="3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30" y="6"/>
                      <a:pt x="29" y="7"/>
                      <a:pt x="27" y="9"/>
                    </a:cubicBezTo>
                    <a:cubicBezTo>
                      <a:pt x="25" y="10"/>
                      <a:pt x="22" y="11"/>
                      <a:pt x="20" y="12"/>
                    </a:cubicBezTo>
                    <a:cubicBezTo>
                      <a:pt x="17" y="13"/>
                      <a:pt x="14" y="18"/>
                      <a:pt x="10" y="16"/>
                    </a:cubicBezTo>
                    <a:cubicBezTo>
                      <a:pt x="9" y="15"/>
                      <a:pt x="8" y="12"/>
                      <a:pt x="7" y="10"/>
                    </a:cubicBezTo>
                    <a:cubicBezTo>
                      <a:pt x="6" y="8"/>
                      <a:pt x="0" y="6"/>
                      <a:pt x="0" y="3"/>
                    </a:cubicBezTo>
                    <a:cubicBezTo>
                      <a:pt x="1" y="0"/>
                      <a:pt x="2" y="2"/>
                      <a:pt x="4" y="3"/>
                    </a:cubicBezTo>
                    <a:cubicBezTo>
                      <a:pt x="7" y="5"/>
                      <a:pt x="9" y="7"/>
                      <a:pt x="13" y="8"/>
                    </a:cubicBezTo>
                    <a:cubicBezTo>
                      <a:pt x="16" y="10"/>
                      <a:pt x="19" y="9"/>
                      <a:pt x="22" y="8"/>
                    </a:cubicBezTo>
                    <a:cubicBezTo>
                      <a:pt x="25" y="7"/>
                      <a:pt x="28" y="2"/>
                      <a:pt x="3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1" name="Freeform 306"/>
              <p:cNvSpPr>
                <a:spLocks/>
              </p:cNvSpPr>
              <p:nvPr/>
            </p:nvSpPr>
            <p:spPr bwMode="auto">
              <a:xfrm>
                <a:off x="2068951" y="5200164"/>
                <a:ext cx="69850" cy="31750"/>
              </a:xfrm>
              <a:custGeom>
                <a:avLst/>
                <a:gdLst>
                  <a:gd name="T0" fmla="*/ 43 w 44"/>
                  <a:gd name="T1" fmla="*/ 2 h 19"/>
                  <a:gd name="T2" fmla="*/ 35 w 44"/>
                  <a:gd name="T3" fmla="*/ 10 h 19"/>
                  <a:gd name="T4" fmla="*/ 31 w 44"/>
                  <a:gd name="T5" fmla="*/ 10 h 19"/>
                  <a:gd name="T6" fmla="*/ 27 w 44"/>
                  <a:gd name="T7" fmla="*/ 12 h 19"/>
                  <a:gd name="T8" fmla="*/ 22 w 44"/>
                  <a:gd name="T9" fmla="*/ 14 h 19"/>
                  <a:gd name="T10" fmla="*/ 17 w 44"/>
                  <a:gd name="T11" fmla="*/ 18 h 19"/>
                  <a:gd name="T12" fmla="*/ 11 w 44"/>
                  <a:gd name="T13" fmla="*/ 17 h 19"/>
                  <a:gd name="T14" fmla="*/ 3 w 44"/>
                  <a:gd name="T15" fmla="*/ 8 h 19"/>
                  <a:gd name="T16" fmla="*/ 2 w 44"/>
                  <a:gd name="T17" fmla="*/ 1 h 19"/>
                  <a:gd name="T18" fmla="*/ 6 w 44"/>
                  <a:gd name="T19" fmla="*/ 4 h 19"/>
                  <a:gd name="T20" fmla="*/ 12 w 44"/>
                  <a:gd name="T21" fmla="*/ 10 h 19"/>
                  <a:gd name="T22" fmla="*/ 21 w 44"/>
                  <a:gd name="T23" fmla="*/ 9 h 19"/>
                  <a:gd name="T24" fmla="*/ 26 w 44"/>
                  <a:gd name="T25" fmla="*/ 6 h 19"/>
                  <a:gd name="T26" fmla="*/ 32 w 44"/>
                  <a:gd name="T27" fmla="*/ 6 h 19"/>
                  <a:gd name="T28" fmla="*/ 38 w 44"/>
                  <a:gd name="T29" fmla="*/ 5 h 19"/>
                  <a:gd name="T30" fmla="*/ 41 w 44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19">
                    <a:moveTo>
                      <a:pt x="43" y="2"/>
                    </a:moveTo>
                    <a:cubicBezTo>
                      <a:pt x="44" y="6"/>
                      <a:pt x="39" y="9"/>
                      <a:pt x="35" y="10"/>
                    </a:cubicBezTo>
                    <a:cubicBezTo>
                      <a:pt x="34" y="10"/>
                      <a:pt x="32" y="10"/>
                      <a:pt x="31" y="10"/>
                    </a:cubicBezTo>
                    <a:cubicBezTo>
                      <a:pt x="29" y="10"/>
                      <a:pt x="28" y="11"/>
                      <a:pt x="27" y="12"/>
                    </a:cubicBezTo>
                    <a:cubicBezTo>
                      <a:pt x="26" y="12"/>
                      <a:pt x="24" y="13"/>
                      <a:pt x="22" y="14"/>
                    </a:cubicBezTo>
                    <a:cubicBezTo>
                      <a:pt x="20" y="15"/>
                      <a:pt x="20" y="17"/>
                      <a:pt x="17" y="18"/>
                    </a:cubicBezTo>
                    <a:cubicBezTo>
                      <a:pt x="14" y="19"/>
                      <a:pt x="13" y="18"/>
                      <a:pt x="11" y="17"/>
                    </a:cubicBezTo>
                    <a:cubicBezTo>
                      <a:pt x="8" y="15"/>
                      <a:pt x="4" y="11"/>
                      <a:pt x="3" y="8"/>
                    </a:cubicBezTo>
                    <a:cubicBezTo>
                      <a:pt x="2" y="7"/>
                      <a:pt x="0" y="2"/>
                      <a:pt x="2" y="1"/>
                    </a:cubicBezTo>
                    <a:cubicBezTo>
                      <a:pt x="3" y="0"/>
                      <a:pt x="5" y="3"/>
                      <a:pt x="6" y="4"/>
                    </a:cubicBezTo>
                    <a:cubicBezTo>
                      <a:pt x="8" y="6"/>
                      <a:pt x="9" y="9"/>
                      <a:pt x="12" y="10"/>
                    </a:cubicBezTo>
                    <a:cubicBezTo>
                      <a:pt x="16" y="11"/>
                      <a:pt x="18" y="11"/>
                      <a:pt x="21" y="9"/>
                    </a:cubicBezTo>
                    <a:cubicBezTo>
                      <a:pt x="23" y="8"/>
                      <a:pt x="24" y="6"/>
                      <a:pt x="26" y="6"/>
                    </a:cubicBezTo>
                    <a:cubicBezTo>
                      <a:pt x="28" y="6"/>
                      <a:pt x="30" y="7"/>
                      <a:pt x="32" y="6"/>
                    </a:cubicBezTo>
                    <a:cubicBezTo>
                      <a:pt x="34" y="6"/>
                      <a:pt x="36" y="5"/>
                      <a:pt x="38" y="5"/>
                    </a:cubicBezTo>
                    <a:cubicBezTo>
                      <a:pt x="39" y="4"/>
                      <a:pt x="40" y="3"/>
                      <a:pt x="4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2" name="Freeform 307"/>
              <p:cNvSpPr>
                <a:spLocks/>
              </p:cNvSpPr>
              <p:nvPr/>
            </p:nvSpPr>
            <p:spPr bwMode="auto">
              <a:xfrm>
                <a:off x="2138801" y="5179526"/>
                <a:ext cx="31750" cy="12700"/>
              </a:xfrm>
              <a:custGeom>
                <a:avLst/>
                <a:gdLst>
                  <a:gd name="T0" fmla="*/ 17 w 19"/>
                  <a:gd name="T1" fmla="*/ 0 h 8"/>
                  <a:gd name="T2" fmla="*/ 18 w 19"/>
                  <a:gd name="T3" fmla="*/ 1 h 8"/>
                  <a:gd name="T4" fmla="*/ 17 w 19"/>
                  <a:gd name="T5" fmla="*/ 4 h 8"/>
                  <a:gd name="T6" fmla="*/ 13 w 19"/>
                  <a:gd name="T7" fmla="*/ 8 h 8"/>
                  <a:gd name="T8" fmla="*/ 10 w 19"/>
                  <a:gd name="T9" fmla="*/ 8 h 8"/>
                  <a:gd name="T10" fmla="*/ 6 w 19"/>
                  <a:gd name="T11" fmla="*/ 7 h 8"/>
                  <a:gd name="T12" fmla="*/ 0 w 19"/>
                  <a:gd name="T13" fmla="*/ 1 h 8"/>
                  <a:gd name="T14" fmla="*/ 3 w 19"/>
                  <a:gd name="T15" fmla="*/ 2 h 8"/>
                  <a:gd name="T16" fmla="*/ 8 w 19"/>
                  <a:gd name="T17" fmla="*/ 4 h 8"/>
                  <a:gd name="T18" fmla="*/ 13 w 19"/>
                  <a:gd name="T19" fmla="*/ 4 h 8"/>
                  <a:gd name="T20" fmla="*/ 18 w 1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">
                    <a:moveTo>
                      <a:pt x="17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3"/>
                      <a:pt x="18" y="3"/>
                      <a:pt x="17" y="4"/>
                    </a:cubicBezTo>
                    <a:cubicBezTo>
                      <a:pt x="15" y="5"/>
                      <a:pt x="14" y="8"/>
                      <a:pt x="13" y="8"/>
                    </a:cubicBezTo>
                    <a:cubicBezTo>
                      <a:pt x="12" y="8"/>
                      <a:pt x="10" y="8"/>
                      <a:pt x="10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4" y="5"/>
                      <a:pt x="1" y="3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10" y="5"/>
                      <a:pt x="11" y="5"/>
                      <a:pt x="13" y="4"/>
                    </a:cubicBezTo>
                    <a:cubicBezTo>
                      <a:pt x="14" y="3"/>
                      <a:pt x="16" y="2"/>
                      <a:pt x="1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3" name="Freeform 308"/>
              <p:cNvSpPr>
                <a:spLocks/>
              </p:cNvSpPr>
              <p:nvPr/>
            </p:nvSpPr>
            <p:spPr bwMode="auto">
              <a:xfrm>
                <a:off x="2170551" y="5187464"/>
                <a:ext cx="25400" cy="14288"/>
              </a:xfrm>
              <a:custGeom>
                <a:avLst/>
                <a:gdLst>
                  <a:gd name="T0" fmla="*/ 14 w 16"/>
                  <a:gd name="T1" fmla="*/ 1 h 9"/>
                  <a:gd name="T2" fmla="*/ 16 w 16"/>
                  <a:gd name="T3" fmla="*/ 4 h 9"/>
                  <a:gd name="T4" fmla="*/ 10 w 16"/>
                  <a:gd name="T5" fmla="*/ 8 h 9"/>
                  <a:gd name="T6" fmla="*/ 6 w 16"/>
                  <a:gd name="T7" fmla="*/ 9 h 9"/>
                  <a:gd name="T8" fmla="*/ 3 w 16"/>
                  <a:gd name="T9" fmla="*/ 7 h 9"/>
                  <a:gd name="T10" fmla="*/ 5 w 16"/>
                  <a:gd name="T11" fmla="*/ 2 h 9"/>
                  <a:gd name="T12" fmla="*/ 14 w 1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4" y="1"/>
                    </a:moveTo>
                    <a:cubicBezTo>
                      <a:pt x="16" y="0"/>
                      <a:pt x="16" y="3"/>
                      <a:pt x="16" y="4"/>
                    </a:cubicBezTo>
                    <a:cubicBezTo>
                      <a:pt x="15" y="6"/>
                      <a:pt x="12" y="6"/>
                      <a:pt x="10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3" y="7"/>
                      <a:pt x="3" y="7"/>
                    </a:cubicBezTo>
                    <a:cubicBezTo>
                      <a:pt x="0" y="5"/>
                      <a:pt x="3" y="2"/>
                      <a:pt x="5" y="2"/>
                    </a:cubicBezTo>
                    <a:cubicBezTo>
                      <a:pt x="7" y="2"/>
                      <a:pt x="13" y="6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4" name="Freeform 309"/>
              <p:cNvSpPr>
                <a:spLocks/>
              </p:cNvSpPr>
              <p:nvPr/>
            </p:nvSpPr>
            <p:spPr bwMode="auto">
              <a:xfrm>
                <a:off x="2154676" y="5160476"/>
                <a:ext cx="28575" cy="14288"/>
              </a:xfrm>
              <a:custGeom>
                <a:avLst/>
                <a:gdLst>
                  <a:gd name="T0" fmla="*/ 18 w 18"/>
                  <a:gd name="T1" fmla="*/ 6 h 9"/>
                  <a:gd name="T2" fmla="*/ 16 w 18"/>
                  <a:gd name="T3" fmla="*/ 8 h 9"/>
                  <a:gd name="T4" fmla="*/ 10 w 18"/>
                  <a:gd name="T5" fmla="*/ 6 h 9"/>
                  <a:gd name="T6" fmla="*/ 0 w 18"/>
                  <a:gd name="T7" fmla="*/ 1 h 9"/>
                  <a:gd name="T8" fmla="*/ 7 w 18"/>
                  <a:gd name="T9" fmla="*/ 2 h 9"/>
                  <a:gd name="T10" fmla="*/ 11 w 18"/>
                  <a:gd name="T11" fmla="*/ 4 h 9"/>
                  <a:gd name="T12" fmla="*/ 16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4" y="9"/>
                      <a:pt x="11" y="7"/>
                      <a:pt x="10" y="6"/>
                    </a:cubicBezTo>
                    <a:cubicBezTo>
                      <a:pt x="6" y="4"/>
                      <a:pt x="3" y="3"/>
                      <a:pt x="0" y="1"/>
                    </a:cubicBezTo>
                    <a:cubicBezTo>
                      <a:pt x="2" y="0"/>
                      <a:pt x="5" y="1"/>
                      <a:pt x="7" y="2"/>
                    </a:cubicBezTo>
                    <a:cubicBezTo>
                      <a:pt x="8" y="3"/>
                      <a:pt x="10" y="3"/>
                      <a:pt x="11" y="4"/>
                    </a:cubicBezTo>
                    <a:cubicBezTo>
                      <a:pt x="13" y="5"/>
                      <a:pt x="14" y="6"/>
                      <a:pt x="16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5" name="Freeform 310"/>
              <p:cNvSpPr>
                <a:spLocks/>
              </p:cNvSpPr>
              <p:nvPr/>
            </p:nvSpPr>
            <p:spPr bwMode="auto">
              <a:xfrm>
                <a:off x="2018151" y="5062051"/>
                <a:ext cx="19050" cy="20638"/>
              </a:xfrm>
              <a:custGeom>
                <a:avLst/>
                <a:gdLst>
                  <a:gd name="T0" fmla="*/ 12 w 12"/>
                  <a:gd name="T1" fmla="*/ 0 h 13"/>
                  <a:gd name="T2" fmla="*/ 6 w 12"/>
                  <a:gd name="T3" fmla="*/ 7 h 13"/>
                  <a:gd name="T4" fmla="*/ 0 w 12"/>
                  <a:gd name="T5" fmla="*/ 13 h 13"/>
                  <a:gd name="T6" fmla="*/ 12 w 12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0" y="2"/>
                      <a:pt x="8" y="4"/>
                      <a:pt x="6" y="7"/>
                    </a:cubicBezTo>
                    <a:cubicBezTo>
                      <a:pt x="4" y="9"/>
                      <a:pt x="1" y="11"/>
                      <a:pt x="0" y="13"/>
                    </a:cubicBezTo>
                    <a:cubicBezTo>
                      <a:pt x="4" y="10"/>
                      <a:pt x="10" y="7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6" name="Freeform 311"/>
              <p:cNvSpPr>
                <a:spLocks/>
              </p:cNvSpPr>
              <p:nvPr/>
            </p:nvSpPr>
            <p:spPr bwMode="auto">
              <a:xfrm>
                <a:off x="2065776" y="5095389"/>
                <a:ext cx="46038" cy="17463"/>
              </a:xfrm>
              <a:custGeom>
                <a:avLst/>
                <a:gdLst>
                  <a:gd name="T0" fmla="*/ 29 w 29"/>
                  <a:gd name="T1" fmla="*/ 10 h 11"/>
                  <a:gd name="T2" fmla="*/ 28 w 29"/>
                  <a:gd name="T3" fmla="*/ 8 h 11"/>
                  <a:gd name="T4" fmla="*/ 26 w 29"/>
                  <a:gd name="T5" fmla="*/ 5 h 11"/>
                  <a:gd name="T6" fmla="*/ 23 w 29"/>
                  <a:gd name="T7" fmla="*/ 3 h 11"/>
                  <a:gd name="T8" fmla="*/ 19 w 29"/>
                  <a:gd name="T9" fmla="*/ 1 h 11"/>
                  <a:gd name="T10" fmla="*/ 9 w 29"/>
                  <a:gd name="T11" fmla="*/ 1 h 11"/>
                  <a:gd name="T12" fmla="*/ 3 w 29"/>
                  <a:gd name="T13" fmla="*/ 2 h 11"/>
                  <a:gd name="T14" fmla="*/ 0 w 29"/>
                  <a:gd name="T15" fmla="*/ 4 h 11"/>
                  <a:gd name="T16" fmla="*/ 13 w 29"/>
                  <a:gd name="T17" fmla="*/ 3 h 11"/>
                  <a:gd name="T18" fmla="*/ 21 w 29"/>
                  <a:gd name="T19" fmla="*/ 5 h 11"/>
                  <a:gd name="T20" fmla="*/ 27 w 2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1">
                    <a:moveTo>
                      <a:pt x="29" y="10"/>
                    </a:moveTo>
                    <a:cubicBezTo>
                      <a:pt x="29" y="11"/>
                      <a:pt x="28" y="9"/>
                      <a:pt x="28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5" y="3"/>
                      <a:pt x="25" y="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6" y="1"/>
                      <a:pt x="11" y="0"/>
                      <a:pt x="9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4" y="3"/>
                      <a:pt x="8" y="3"/>
                      <a:pt x="13" y="3"/>
                    </a:cubicBezTo>
                    <a:cubicBezTo>
                      <a:pt x="15" y="4"/>
                      <a:pt x="19" y="4"/>
                      <a:pt x="21" y="5"/>
                    </a:cubicBezTo>
                    <a:cubicBezTo>
                      <a:pt x="23" y="6"/>
                      <a:pt x="27" y="8"/>
                      <a:pt x="2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7" name="Freeform 312"/>
              <p:cNvSpPr>
                <a:spLocks/>
              </p:cNvSpPr>
              <p:nvPr/>
            </p:nvSpPr>
            <p:spPr bwMode="auto">
              <a:xfrm>
                <a:off x="2056251" y="5135076"/>
                <a:ext cx="30163" cy="23813"/>
              </a:xfrm>
              <a:custGeom>
                <a:avLst/>
                <a:gdLst>
                  <a:gd name="T0" fmla="*/ 18 w 19"/>
                  <a:gd name="T1" fmla="*/ 6 h 15"/>
                  <a:gd name="T2" fmla="*/ 17 w 19"/>
                  <a:gd name="T3" fmla="*/ 1 h 15"/>
                  <a:gd name="T4" fmla="*/ 10 w 19"/>
                  <a:gd name="T5" fmla="*/ 1 h 15"/>
                  <a:gd name="T6" fmla="*/ 5 w 19"/>
                  <a:gd name="T7" fmla="*/ 7 h 15"/>
                  <a:gd name="T8" fmla="*/ 0 w 19"/>
                  <a:gd name="T9" fmla="*/ 15 h 15"/>
                  <a:gd name="T10" fmla="*/ 6 w 19"/>
                  <a:gd name="T11" fmla="*/ 6 h 15"/>
                  <a:gd name="T12" fmla="*/ 11 w 19"/>
                  <a:gd name="T13" fmla="*/ 2 h 15"/>
                  <a:gd name="T14" fmla="*/ 17 w 19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8" y="6"/>
                    </a:moveTo>
                    <a:cubicBezTo>
                      <a:pt x="17" y="4"/>
                      <a:pt x="19" y="2"/>
                      <a:pt x="17" y="1"/>
                    </a:cubicBez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6" y="5"/>
                      <a:pt x="5" y="7"/>
                    </a:cubicBezTo>
                    <a:cubicBezTo>
                      <a:pt x="3" y="10"/>
                      <a:pt x="1" y="12"/>
                      <a:pt x="0" y="15"/>
                    </a:cubicBezTo>
                    <a:cubicBezTo>
                      <a:pt x="2" y="12"/>
                      <a:pt x="5" y="10"/>
                      <a:pt x="6" y="6"/>
                    </a:cubicBezTo>
                    <a:cubicBezTo>
                      <a:pt x="7" y="4"/>
                      <a:pt x="9" y="3"/>
                      <a:pt x="11" y="2"/>
                    </a:cubicBezTo>
                    <a:cubicBezTo>
                      <a:pt x="13" y="1"/>
                      <a:pt x="18" y="2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8" name="Freeform 313"/>
              <p:cNvSpPr>
                <a:spLocks/>
              </p:cNvSpPr>
              <p:nvPr/>
            </p:nvSpPr>
            <p:spPr bwMode="auto">
              <a:xfrm>
                <a:off x="2105463" y="5125551"/>
                <a:ext cx="31750" cy="9525"/>
              </a:xfrm>
              <a:custGeom>
                <a:avLst/>
                <a:gdLst>
                  <a:gd name="T0" fmla="*/ 20 w 20"/>
                  <a:gd name="T1" fmla="*/ 6 h 6"/>
                  <a:gd name="T2" fmla="*/ 14 w 20"/>
                  <a:gd name="T3" fmla="*/ 3 h 6"/>
                  <a:gd name="T4" fmla="*/ 10 w 20"/>
                  <a:gd name="T5" fmla="*/ 1 h 6"/>
                  <a:gd name="T6" fmla="*/ 8 w 20"/>
                  <a:gd name="T7" fmla="*/ 1 h 6"/>
                  <a:gd name="T8" fmla="*/ 5 w 20"/>
                  <a:gd name="T9" fmla="*/ 2 h 6"/>
                  <a:gd name="T10" fmla="*/ 0 w 20"/>
                  <a:gd name="T11" fmla="*/ 4 h 6"/>
                  <a:gd name="T12" fmla="*/ 8 w 20"/>
                  <a:gd name="T13" fmla="*/ 2 h 6"/>
                  <a:gd name="T14" fmla="*/ 11 w 20"/>
                  <a:gd name="T15" fmla="*/ 2 h 6"/>
                  <a:gd name="T16" fmla="*/ 15 w 20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9" y="5"/>
                      <a:pt x="16" y="4"/>
                      <a:pt x="14" y="3"/>
                    </a:cubicBezTo>
                    <a:cubicBezTo>
                      <a:pt x="13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9" y="2"/>
                      <a:pt x="10" y="2"/>
                      <a:pt x="11" y="2"/>
                    </a:cubicBezTo>
                    <a:cubicBezTo>
                      <a:pt x="12" y="3"/>
                      <a:pt x="13" y="5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9" name="Freeform 314"/>
              <p:cNvSpPr>
                <a:spLocks/>
              </p:cNvSpPr>
              <p:nvPr/>
            </p:nvSpPr>
            <p:spPr bwMode="auto">
              <a:xfrm>
                <a:off x="2151501" y="5150951"/>
                <a:ext cx="15875" cy="9525"/>
              </a:xfrm>
              <a:custGeom>
                <a:avLst/>
                <a:gdLst>
                  <a:gd name="T0" fmla="*/ 0 w 9"/>
                  <a:gd name="T1" fmla="*/ 4 h 6"/>
                  <a:gd name="T2" fmla="*/ 9 w 9"/>
                  <a:gd name="T3" fmla="*/ 5 h 6"/>
                  <a:gd name="T4" fmla="*/ 2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8" y="6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0" name="Freeform 315"/>
              <p:cNvSpPr>
                <a:spLocks/>
              </p:cNvSpPr>
              <p:nvPr/>
            </p:nvSpPr>
            <p:spPr bwMode="auto">
              <a:xfrm>
                <a:off x="2181663" y="5181114"/>
                <a:ext cx="11113" cy="6350"/>
              </a:xfrm>
              <a:custGeom>
                <a:avLst/>
                <a:gdLst>
                  <a:gd name="T0" fmla="*/ 0 w 7"/>
                  <a:gd name="T1" fmla="*/ 2 h 4"/>
                  <a:gd name="T2" fmla="*/ 6 w 7"/>
                  <a:gd name="T3" fmla="*/ 3 h 4"/>
                  <a:gd name="T4" fmla="*/ 1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0"/>
                      <a:pt x="7" y="0"/>
                      <a:pt x="6" y="3"/>
                    </a:cubicBezTo>
                    <a:cubicBezTo>
                      <a:pt x="5" y="4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1" name="Freeform 316"/>
              <p:cNvSpPr>
                <a:spLocks/>
              </p:cNvSpPr>
              <p:nvPr/>
            </p:nvSpPr>
            <p:spPr bwMode="auto">
              <a:xfrm>
                <a:off x="2122926" y="5162064"/>
                <a:ext cx="22225" cy="7938"/>
              </a:xfrm>
              <a:custGeom>
                <a:avLst/>
                <a:gdLst>
                  <a:gd name="T0" fmla="*/ 14 w 14"/>
                  <a:gd name="T1" fmla="*/ 4 h 5"/>
                  <a:gd name="T2" fmla="*/ 5 w 14"/>
                  <a:gd name="T3" fmla="*/ 1 h 5"/>
                  <a:gd name="T4" fmla="*/ 1 w 14"/>
                  <a:gd name="T5" fmla="*/ 5 h 5"/>
                  <a:gd name="T6" fmla="*/ 4 w 14"/>
                  <a:gd name="T7" fmla="*/ 2 h 5"/>
                  <a:gd name="T8" fmla="*/ 13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4" y="1"/>
                      <a:pt x="0" y="3"/>
                      <a:pt x="1" y="5"/>
                    </a:cubicBezTo>
                    <a:cubicBezTo>
                      <a:pt x="1" y="4"/>
                      <a:pt x="3" y="2"/>
                      <a:pt x="4" y="2"/>
                    </a:cubicBezTo>
                    <a:cubicBezTo>
                      <a:pt x="7" y="1"/>
                      <a:pt x="11" y="3"/>
                      <a:pt x="1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2" name="Freeform 317"/>
              <p:cNvSpPr>
                <a:spLocks/>
              </p:cNvSpPr>
              <p:nvPr/>
            </p:nvSpPr>
            <p:spPr bwMode="auto">
              <a:xfrm>
                <a:off x="2076888" y="5177939"/>
                <a:ext cx="52388" cy="19050"/>
              </a:xfrm>
              <a:custGeom>
                <a:avLst/>
                <a:gdLst>
                  <a:gd name="T0" fmla="*/ 33 w 33"/>
                  <a:gd name="T1" fmla="*/ 9 h 12"/>
                  <a:gd name="T2" fmla="*/ 26 w 33"/>
                  <a:gd name="T3" fmla="*/ 1 h 12"/>
                  <a:gd name="T4" fmla="*/ 18 w 33"/>
                  <a:gd name="T5" fmla="*/ 1 h 12"/>
                  <a:gd name="T6" fmla="*/ 10 w 33"/>
                  <a:gd name="T7" fmla="*/ 5 h 12"/>
                  <a:gd name="T8" fmla="*/ 5 w 33"/>
                  <a:gd name="T9" fmla="*/ 8 h 12"/>
                  <a:gd name="T10" fmla="*/ 0 w 33"/>
                  <a:gd name="T11" fmla="*/ 12 h 12"/>
                  <a:gd name="T12" fmla="*/ 2 w 33"/>
                  <a:gd name="T13" fmla="*/ 11 h 12"/>
                  <a:gd name="T14" fmla="*/ 7 w 33"/>
                  <a:gd name="T15" fmla="*/ 8 h 12"/>
                  <a:gd name="T16" fmla="*/ 12 w 33"/>
                  <a:gd name="T17" fmla="*/ 5 h 12"/>
                  <a:gd name="T18" fmla="*/ 14 w 33"/>
                  <a:gd name="T19" fmla="*/ 4 h 12"/>
                  <a:gd name="T20" fmla="*/ 17 w 33"/>
                  <a:gd name="T21" fmla="*/ 3 h 12"/>
                  <a:gd name="T22" fmla="*/ 33 w 33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2">
                    <a:moveTo>
                      <a:pt x="33" y="9"/>
                    </a:moveTo>
                    <a:cubicBezTo>
                      <a:pt x="30" y="7"/>
                      <a:pt x="29" y="3"/>
                      <a:pt x="26" y="1"/>
                    </a:cubicBezTo>
                    <a:cubicBezTo>
                      <a:pt x="24" y="0"/>
                      <a:pt x="20" y="0"/>
                      <a:pt x="18" y="1"/>
                    </a:cubicBezTo>
                    <a:cubicBezTo>
                      <a:pt x="15" y="2"/>
                      <a:pt x="13" y="3"/>
                      <a:pt x="10" y="5"/>
                    </a:cubicBezTo>
                    <a:cubicBezTo>
                      <a:pt x="8" y="6"/>
                      <a:pt x="7" y="7"/>
                      <a:pt x="5" y="8"/>
                    </a:cubicBezTo>
                    <a:cubicBezTo>
                      <a:pt x="3" y="9"/>
                      <a:pt x="2" y="10"/>
                      <a:pt x="0" y="12"/>
                    </a:cubicBezTo>
                    <a:cubicBezTo>
                      <a:pt x="1" y="12"/>
                      <a:pt x="1" y="11"/>
                      <a:pt x="2" y="11"/>
                    </a:cubicBez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5" y="4"/>
                      <a:pt x="16" y="3"/>
                      <a:pt x="17" y="3"/>
                    </a:cubicBezTo>
                    <a:cubicBezTo>
                      <a:pt x="23" y="0"/>
                      <a:pt x="28" y="5"/>
                      <a:pt x="3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3" name="Freeform 318"/>
              <p:cNvSpPr>
                <a:spLocks/>
              </p:cNvSpPr>
              <p:nvPr/>
            </p:nvSpPr>
            <p:spPr bwMode="auto">
              <a:xfrm>
                <a:off x="2143563" y="5206514"/>
                <a:ext cx="98425" cy="106363"/>
              </a:xfrm>
              <a:custGeom>
                <a:avLst/>
                <a:gdLst>
                  <a:gd name="T0" fmla="*/ 3 w 61"/>
                  <a:gd name="T1" fmla="*/ 0 h 66"/>
                  <a:gd name="T2" fmla="*/ 0 w 61"/>
                  <a:gd name="T3" fmla="*/ 7 h 66"/>
                  <a:gd name="T4" fmla="*/ 7 w 61"/>
                  <a:gd name="T5" fmla="*/ 11 h 66"/>
                  <a:gd name="T6" fmla="*/ 15 w 61"/>
                  <a:gd name="T7" fmla="*/ 17 h 66"/>
                  <a:gd name="T8" fmla="*/ 32 w 61"/>
                  <a:gd name="T9" fmla="*/ 37 h 66"/>
                  <a:gd name="T10" fmla="*/ 47 w 61"/>
                  <a:gd name="T11" fmla="*/ 52 h 66"/>
                  <a:gd name="T12" fmla="*/ 54 w 61"/>
                  <a:gd name="T13" fmla="*/ 57 h 66"/>
                  <a:gd name="T14" fmla="*/ 61 w 61"/>
                  <a:gd name="T15" fmla="*/ 66 h 66"/>
                  <a:gd name="T16" fmla="*/ 52 w 61"/>
                  <a:gd name="T17" fmla="*/ 53 h 66"/>
                  <a:gd name="T18" fmla="*/ 42 w 61"/>
                  <a:gd name="T19" fmla="*/ 42 h 66"/>
                  <a:gd name="T20" fmla="*/ 25 w 61"/>
                  <a:gd name="T21" fmla="*/ 26 h 66"/>
                  <a:gd name="T22" fmla="*/ 12 w 61"/>
                  <a:gd name="T23" fmla="*/ 13 h 66"/>
                  <a:gd name="T24" fmla="*/ 4 w 61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6">
                    <a:moveTo>
                      <a:pt x="3" y="0"/>
                    </a:moveTo>
                    <a:cubicBezTo>
                      <a:pt x="3" y="2"/>
                      <a:pt x="0" y="4"/>
                      <a:pt x="0" y="7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10" y="13"/>
                      <a:pt x="12" y="14"/>
                      <a:pt x="15" y="17"/>
                    </a:cubicBezTo>
                    <a:cubicBezTo>
                      <a:pt x="20" y="25"/>
                      <a:pt x="26" y="30"/>
                      <a:pt x="32" y="37"/>
                    </a:cubicBezTo>
                    <a:cubicBezTo>
                      <a:pt x="36" y="42"/>
                      <a:pt x="41" y="49"/>
                      <a:pt x="47" y="52"/>
                    </a:cubicBezTo>
                    <a:cubicBezTo>
                      <a:pt x="49" y="54"/>
                      <a:pt x="52" y="55"/>
                      <a:pt x="54" y="57"/>
                    </a:cubicBezTo>
                    <a:cubicBezTo>
                      <a:pt x="57" y="59"/>
                      <a:pt x="59" y="63"/>
                      <a:pt x="61" y="66"/>
                    </a:cubicBezTo>
                    <a:cubicBezTo>
                      <a:pt x="60" y="61"/>
                      <a:pt x="56" y="56"/>
                      <a:pt x="52" y="53"/>
                    </a:cubicBezTo>
                    <a:cubicBezTo>
                      <a:pt x="48" y="50"/>
                      <a:pt x="44" y="46"/>
                      <a:pt x="42" y="42"/>
                    </a:cubicBezTo>
                    <a:cubicBezTo>
                      <a:pt x="37" y="36"/>
                      <a:pt x="31" y="31"/>
                      <a:pt x="25" y="26"/>
                    </a:cubicBezTo>
                    <a:cubicBezTo>
                      <a:pt x="21" y="21"/>
                      <a:pt x="15" y="18"/>
                      <a:pt x="12" y="13"/>
                    </a:cubicBezTo>
                    <a:cubicBezTo>
                      <a:pt x="9" y="9"/>
                      <a:pt x="5" y="5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4" name="Freeform 319"/>
              <p:cNvSpPr>
                <a:spLocks/>
              </p:cNvSpPr>
              <p:nvPr/>
            </p:nvSpPr>
            <p:spPr bwMode="auto">
              <a:xfrm>
                <a:off x="2183251" y="5212864"/>
                <a:ext cx="79375" cy="84138"/>
              </a:xfrm>
              <a:custGeom>
                <a:avLst/>
                <a:gdLst>
                  <a:gd name="T0" fmla="*/ 0 w 50"/>
                  <a:gd name="T1" fmla="*/ 0 h 52"/>
                  <a:gd name="T2" fmla="*/ 8 w 50"/>
                  <a:gd name="T3" fmla="*/ 8 h 52"/>
                  <a:gd name="T4" fmla="*/ 16 w 50"/>
                  <a:gd name="T5" fmla="*/ 15 h 52"/>
                  <a:gd name="T6" fmla="*/ 29 w 50"/>
                  <a:gd name="T7" fmla="*/ 30 h 52"/>
                  <a:gd name="T8" fmla="*/ 42 w 50"/>
                  <a:gd name="T9" fmla="*/ 39 h 52"/>
                  <a:gd name="T10" fmla="*/ 50 w 50"/>
                  <a:gd name="T11" fmla="*/ 52 h 52"/>
                  <a:gd name="T12" fmla="*/ 48 w 50"/>
                  <a:gd name="T13" fmla="*/ 43 h 52"/>
                  <a:gd name="T14" fmla="*/ 40 w 50"/>
                  <a:gd name="T15" fmla="*/ 36 h 52"/>
                  <a:gd name="T16" fmla="*/ 32 w 50"/>
                  <a:gd name="T17" fmla="*/ 30 h 52"/>
                  <a:gd name="T18" fmla="*/ 26 w 50"/>
                  <a:gd name="T19" fmla="*/ 25 h 52"/>
                  <a:gd name="T20" fmla="*/ 21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0" y="0"/>
                    </a:moveTo>
                    <a:cubicBezTo>
                      <a:pt x="4" y="0"/>
                      <a:pt x="6" y="5"/>
                      <a:pt x="8" y="8"/>
                    </a:cubicBezTo>
                    <a:cubicBezTo>
                      <a:pt x="10" y="11"/>
                      <a:pt x="13" y="13"/>
                      <a:pt x="16" y="15"/>
                    </a:cubicBezTo>
                    <a:cubicBezTo>
                      <a:pt x="21" y="20"/>
                      <a:pt x="25" y="25"/>
                      <a:pt x="29" y="30"/>
                    </a:cubicBezTo>
                    <a:cubicBezTo>
                      <a:pt x="33" y="34"/>
                      <a:pt x="38" y="36"/>
                      <a:pt x="42" y="39"/>
                    </a:cubicBezTo>
                    <a:cubicBezTo>
                      <a:pt x="46" y="42"/>
                      <a:pt x="49" y="47"/>
                      <a:pt x="50" y="52"/>
                    </a:cubicBezTo>
                    <a:cubicBezTo>
                      <a:pt x="50" y="48"/>
                      <a:pt x="50" y="46"/>
                      <a:pt x="48" y="43"/>
                    </a:cubicBezTo>
                    <a:cubicBezTo>
                      <a:pt x="47" y="39"/>
                      <a:pt x="44" y="38"/>
                      <a:pt x="40" y="36"/>
                    </a:cubicBezTo>
                    <a:cubicBezTo>
                      <a:pt x="38" y="34"/>
                      <a:pt x="35" y="32"/>
                      <a:pt x="32" y="30"/>
                    </a:cubicBezTo>
                    <a:cubicBezTo>
                      <a:pt x="30" y="28"/>
                      <a:pt x="28" y="27"/>
                      <a:pt x="26" y="25"/>
                    </a:cubicBezTo>
                    <a:cubicBezTo>
                      <a:pt x="24" y="24"/>
                      <a:pt x="23" y="22"/>
                      <a:pt x="21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5" name="Freeform 320"/>
              <p:cNvSpPr>
                <a:spLocks/>
              </p:cNvSpPr>
              <p:nvPr/>
            </p:nvSpPr>
            <p:spPr bwMode="auto">
              <a:xfrm>
                <a:off x="2253101" y="5257314"/>
                <a:ext cx="25400" cy="14288"/>
              </a:xfrm>
              <a:custGeom>
                <a:avLst/>
                <a:gdLst>
                  <a:gd name="T0" fmla="*/ 16 w 16"/>
                  <a:gd name="T1" fmla="*/ 4 h 9"/>
                  <a:gd name="T2" fmla="*/ 15 w 16"/>
                  <a:gd name="T3" fmla="*/ 7 h 9"/>
                  <a:gd name="T4" fmla="*/ 11 w 16"/>
                  <a:gd name="T5" fmla="*/ 6 h 9"/>
                  <a:gd name="T6" fmla="*/ 5 w 16"/>
                  <a:gd name="T7" fmla="*/ 3 h 9"/>
                  <a:gd name="T8" fmla="*/ 0 w 16"/>
                  <a:gd name="T9" fmla="*/ 0 h 9"/>
                  <a:gd name="T10" fmla="*/ 6 w 16"/>
                  <a:gd name="T11" fmla="*/ 2 h 9"/>
                  <a:gd name="T12" fmla="*/ 15 w 16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6" y="4"/>
                    </a:moveTo>
                    <a:cubicBezTo>
                      <a:pt x="16" y="5"/>
                      <a:pt x="16" y="7"/>
                      <a:pt x="15" y="7"/>
                    </a:cubicBezTo>
                    <a:cubicBezTo>
                      <a:pt x="13" y="9"/>
                      <a:pt x="13" y="7"/>
                      <a:pt x="11" y="6"/>
                    </a:cubicBezTo>
                    <a:cubicBezTo>
                      <a:pt x="9" y="5"/>
                      <a:pt x="7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9" y="2"/>
                      <a:pt x="12" y="4"/>
                      <a:pt x="15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6" name="Freeform 321"/>
              <p:cNvSpPr>
                <a:spLocks/>
              </p:cNvSpPr>
              <p:nvPr/>
            </p:nvSpPr>
            <p:spPr bwMode="auto">
              <a:xfrm>
                <a:off x="2232463" y="5223976"/>
                <a:ext cx="41275" cy="25400"/>
              </a:xfrm>
              <a:custGeom>
                <a:avLst/>
                <a:gdLst>
                  <a:gd name="T0" fmla="*/ 26 w 26"/>
                  <a:gd name="T1" fmla="*/ 16 h 16"/>
                  <a:gd name="T2" fmla="*/ 17 w 26"/>
                  <a:gd name="T3" fmla="*/ 14 h 16"/>
                  <a:gd name="T4" fmla="*/ 12 w 26"/>
                  <a:gd name="T5" fmla="*/ 13 h 16"/>
                  <a:gd name="T6" fmla="*/ 6 w 26"/>
                  <a:gd name="T7" fmla="*/ 7 h 16"/>
                  <a:gd name="T8" fmla="*/ 0 w 26"/>
                  <a:gd name="T9" fmla="*/ 0 h 16"/>
                  <a:gd name="T10" fmla="*/ 9 w 26"/>
                  <a:gd name="T11" fmla="*/ 7 h 16"/>
                  <a:gd name="T12" fmla="*/ 21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16"/>
                    </a:moveTo>
                    <a:cubicBezTo>
                      <a:pt x="23" y="16"/>
                      <a:pt x="20" y="15"/>
                      <a:pt x="17" y="14"/>
                    </a:cubicBezTo>
                    <a:cubicBezTo>
                      <a:pt x="16" y="14"/>
                      <a:pt x="14" y="13"/>
                      <a:pt x="12" y="13"/>
                    </a:cubicBezTo>
                    <a:cubicBezTo>
                      <a:pt x="10" y="12"/>
                      <a:pt x="8" y="9"/>
                      <a:pt x="6" y="7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3" y="2"/>
                      <a:pt x="6" y="5"/>
                      <a:pt x="9" y="7"/>
                    </a:cubicBezTo>
                    <a:cubicBezTo>
                      <a:pt x="13" y="10"/>
                      <a:pt x="17" y="12"/>
                      <a:pt x="21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7" name="Freeform 322"/>
              <p:cNvSpPr>
                <a:spLocks/>
              </p:cNvSpPr>
              <p:nvPr/>
            </p:nvSpPr>
            <p:spPr bwMode="auto">
              <a:xfrm>
                <a:off x="2126101" y="5223976"/>
                <a:ext cx="41275" cy="25400"/>
              </a:xfrm>
              <a:custGeom>
                <a:avLst/>
                <a:gdLst>
                  <a:gd name="T0" fmla="*/ 0 w 25"/>
                  <a:gd name="T1" fmla="*/ 2 h 16"/>
                  <a:gd name="T2" fmla="*/ 5 w 25"/>
                  <a:gd name="T3" fmla="*/ 0 h 16"/>
                  <a:gd name="T4" fmla="*/ 11 w 25"/>
                  <a:gd name="T5" fmla="*/ 2 h 16"/>
                  <a:gd name="T6" fmla="*/ 18 w 25"/>
                  <a:gd name="T7" fmla="*/ 8 h 16"/>
                  <a:gd name="T8" fmla="*/ 22 w 25"/>
                  <a:gd name="T9" fmla="*/ 12 h 16"/>
                  <a:gd name="T10" fmla="*/ 25 w 25"/>
                  <a:gd name="T11" fmla="*/ 16 h 16"/>
                  <a:gd name="T12" fmla="*/ 11 w 25"/>
                  <a:gd name="T13" fmla="*/ 4 h 16"/>
                  <a:gd name="T14" fmla="*/ 6 w 25"/>
                  <a:gd name="T15" fmla="*/ 2 h 16"/>
                  <a:gd name="T16" fmla="*/ 1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2"/>
                    </a:moveTo>
                    <a:cubicBezTo>
                      <a:pt x="2" y="1"/>
                      <a:pt x="4" y="0"/>
                      <a:pt x="5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4"/>
                      <a:pt x="15" y="5"/>
                      <a:pt x="18" y="8"/>
                    </a:cubicBezTo>
                    <a:cubicBezTo>
                      <a:pt x="19" y="9"/>
                      <a:pt x="21" y="10"/>
                      <a:pt x="22" y="12"/>
                    </a:cubicBezTo>
                    <a:cubicBezTo>
                      <a:pt x="23" y="13"/>
                      <a:pt x="24" y="15"/>
                      <a:pt x="25" y="16"/>
                    </a:cubicBezTo>
                    <a:cubicBezTo>
                      <a:pt x="21" y="12"/>
                      <a:pt x="16" y="7"/>
                      <a:pt x="11" y="4"/>
                    </a:cubicBezTo>
                    <a:cubicBezTo>
                      <a:pt x="9" y="3"/>
                      <a:pt x="8" y="2"/>
                      <a:pt x="6" y="2"/>
                    </a:cubicBezTo>
                    <a:cubicBezTo>
                      <a:pt x="5" y="2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8" name="Freeform 323"/>
              <p:cNvSpPr>
                <a:spLocks/>
              </p:cNvSpPr>
              <p:nvPr/>
            </p:nvSpPr>
            <p:spPr bwMode="auto">
              <a:xfrm>
                <a:off x="2226113" y="5308114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7 h 17"/>
                  <a:gd name="T4" fmla="*/ 5 w 7"/>
                  <a:gd name="T5" fmla="*/ 11 h 17"/>
                  <a:gd name="T6" fmla="*/ 1 w 7"/>
                  <a:gd name="T7" fmla="*/ 17 h 17"/>
                  <a:gd name="T8" fmla="*/ 1 w 7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2" y="1"/>
                      <a:pt x="6" y="4"/>
                      <a:pt x="7" y="7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3"/>
                      <a:pt x="3" y="15"/>
                      <a:pt x="1" y="17"/>
                    </a:cubicBezTo>
                    <a:cubicBezTo>
                      <a:pt x="4" y="12"/>
                      <a:pt x="5" y="6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9" name="Freeform 324"/>
              <p:cNvSpPr>
                <a:spLocks/>
              </p:cNvSpPr>
              <p:nvPr/>
            </p:nvSpPr>
            <p:spPr bwMode="auto">
              <a:xfrm>
                <a:off x="2237226" y="5282714"/>
                <a:ext cx="22225" cy="22225"/>
              </a:xfrm>
              <a:custGeom>
                <a:avLst/>
                <a:gdLst>
                  <a:gd name="T0" fmla="*/ 12 w 14"/>
                  <a:gd name="T1" fmla="*/ 14 h 14"/>
                  <a:gd name="T2" fmla="*/ 11 w 14"/>
                  <a:gd name="T3" fmla="*/ 5 h 14"/>
                  <a:gd name="T4" fmla="*/ 5 w 14"/>
                  <a:gd name="T5" fmla="*/ 2 h 14"/>
                  <a:gd name="T6" fmla="*/ 0 w 14"/>
                  <a:gd name="T7" fmla="*/ 0 h 14"/>
                  <a:gd name="T8" fmla="*/ 3 w 14"/>
                  <a:gd name="T9" fmla="*/ 2 h 14"/>
                  <a:gd name="T10" fmla="*/ 9 w 14"/>
                  <a:gd name="T11" fmla="*/ 6 h 14"/>
                  <a:gd name="T12" fmla="*/ 11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cubicBezTo>
                      <a:pt x="14" y="12"/>
                      <a:pt x="13" y="7"/>
                      <a:pt x="11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4"/>
                      <a:pt x="7" y="4"/>
                      <a:pt x="9" y="6"/>
                    </a:cubicBezTo>
                    <a:cubicBezTo>
                      <a:pt x="11" y="8"/>
                      <a:pt x="11" y="10"/>
                      <a:pt x="1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0" name="Freeform 325"/>
              <p:cNvSpPr>
                <a:spLocks/>
              </p:cNvSpPr>
              <p:nvPr/>
            </p:nvSpPr>
            <p:spPr bwMode="auto">
              <a:xfrm>
                <a:off x="2257863" y="5268426"/>
                <a:ext cx="17463" cy="19050"/>
              </a:xfrm>
              <a:custGeom>
                <a:avLst/>
                <a:gdLst>
                  <a:gd name="T0" fmla="*/ 10 w 11"/>
                  <a:gd name="T1" fmla="*/ 12 h 12"/>
                  <a:gd name="T2" fmla="*/ 8 w 11"/>
                  <a:gd name="T3" fmla="*/ 5 h 12"/>
                  <a:gd name="T4" fmla="*/ 0 w 11"/>
                  <a:gd name="T5" fmla="*/ 0 h 12"/>
                  <a:gd name="T6" fmla="*/ 9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12"/>
                    </a:moveTo>
                    <a:cubicBezTo>
                      <a:pt x="10" y="9"/>
                      <a:pt x="10" y="6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3" y="3"/>
                      <a:pt x="11" y="7"/>
                      <a:pt x="9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1" name="Freeform 326"/>
              <p:cNvSpPr>
                <a:spLocks/>
              </p:cNvSpPr>
              <p:nvPr/>
            </p:nvSpPr>
            <p:spPr bwMode="auto">
              <a:xfrm>
                <a:off x="2267388" y="5257314"/>
                <a:ext cx="11113" cy="3175"/>
              </a:xfrm>
              <a:custGeom>
                <a:avLst/>
                <a:gdLst>
                  <a:gd name="T0" fmla="*/ 6 w 7"/>
                  <a:gd name="T1" fmla="*/ 2 h 2"/>
                  <a:gd name="T2" fmla="*/ 0 w 7"/>
                  <a:gd name="T3" fmla="*/ 0 h 2"/>
                  <a:gd name="T4" fmla="*/ 7 w 7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6" y="2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2" y="0"/>
                      <a:pt x="6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2" name="Freeform 327"/>
              <p:cNvSpPr>
                <a:spLocks/>
              </p:cNvSpPr>
              <p:nvPr/>
            </p:nvSpPr>
            <p:spPr bwMode="auto">
              <a:xfrm>
                <a:off x="2273738" y="5247789"/>
                <a:ext cx="7938" cy="317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0 h 2"/>
                  <a:gd name="T4" fmla="*/ 4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3" name="Freeform 328"/>
              <p:cNvSpPr>
                <a:spLocks/>
              </p:cNvSpPr>
              <p:nvPr/>
            </p:nvSpPr>
            <p:spPr bwMode="auto">
              <a:xfrm>
                <a:off x="2205476" y="5195401"/>
                <a:ext cx="9525" cy="9525"/>
              </a:xfrm>
              <a:custGeom>
                <a:avLst/>
                <a:gdLst>
                  <a:gd name="T0" fmla="*/ 0 w 6"/>
                  <a:gd name="T1" fmla="*/ 1 h 6"/>
                  <a:gd name="T2" fmla="*/ 3 w 6"/>
                  <a:gd name="T3" fmla="*/ 1 h 6"/>
                  <a:gd name="T4" fmla="*/ 5 w 6"/>
                  <a:gd name="T5" fmla="*/ 3 h 6"/>
                  <a:gd name="T6" fmla="*/ 6 w 6"/>
                  <a:gd name="T7" fmla="*/ 6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4" y="5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4" name="Freeform 329"/>
              <p:cNvSpPr>
                <a:spLocks/>
              </p:cNvSpPr>
              <p:nvPr/>
            </p:nvSpPr>
            <p:spPr bwMode="auto">
              <a:xfrm>
                <a:off x="2161026" y="5204926"/>
                <a:ext cx="17463" cy="12700"/>
              </a:xfrm>
              <a:custGeom>
                <a:avLst/>
                <a:gdLst>
                  <a:gd name="T0" fmla="*/ 1 w 11"/>
                  <a:gd name="T1" fmla="*/ 0 h 8"/>
                  <a:gd name="T2" fmla="*/ 6 w 11"/>
                  <a:gd name="T3" fmla="*/ 2 h 8"/>
                  <a:gd name="T4" fmla="*/ 8 w 11"/>
                  <a:gd name="T5" fmla="*/ 5 h 8"/>
                  <a:gd name="T6" fmla="*/ 11 w 11"/>
                  <a:gd name="T7" fmla="*/ 8 h 8"/>
                  <a:gd name="T8" fmla="*/ 5 w 11"/>
                  <a:gd name="T9" fmla="*/ 4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3" y="0"/>
                      <a:pt x="4" y="0"/>
                      <a:pt x="6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9" y="7"/>
                      <a:pt x="7" y="6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5" name="Freeform 330"/>
              <p:cNvSpPr>
                <a:spLocks/>
              </p:cNvSpPr>
              <p:nvPr/>
            </p:nvSpPr>
            <p:spPr bwMode="auto">
              <a:xfrm>
                <a:off x="2253101" y="5314464"/>
                <a:ext cx="38100" cy="31750"/>
              </a:xfrm>
              <a:custGeom>
                <a:avLst/>
                <a:gdLst>
                  <a:gd name="T0" fmla="*/ 0 w 24"/>
                  <a:gd name="T1" fmla="*/ 3 h 20"/>
                  <a:gd name="T2" fmla="*/ 10 w 24"/>
                  <a:gd name="T3" fmla="*/ 11 h 20"/>
                  <a:gd name="T4" fmla="*/ 16 w 24"/>
                  <a:gd name="T5" fmla="*/ 16 h 20"/>
                  <a:gd name="T6" fmla="*/ 24 w 24"/>
                  <a:gd name="T7" fmla="*/ 20 h 20"/>
                  <a:gd name="T8" fmla="*/ 8 w 24"/>
                  <a:gd name="T9" fmla="*/ 8 h 20"/>
                  <a:gd name="T10" fmla="*/ 4 w 24"/>
                  <a:gd name="T11" fmla="*/ 0 h 20"/>
                  <a:gd name="T12" fmla="*/ 0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0" y="3"/>
                    </a:moveTo>
                    <a:cubicBezTo>
                      <a:pt x="4" y="5"/>
                      <a:pt x="7" y="8"/>
                      <a:pt x="10" y="11"/>
                    </a:cubicBezTo>
                    <a:cubicBezTo>
                      <a:pt x="12" y="12"/>
                      <a:pt x="14" y="14"/>
                      <a:pt x="16" y="16"/>
                    </a:cubicBezTo>
                    <a:cubicBezTo>
                      <a:pt x="18" y="17"/>
                      <a:pt x="22" y="18"/>
                      <a:pt x="24" y="20"/>
                    </a:cubicBezTo>
                    <a:cubicBezTo>
                      <a:pt x="18" y="20"/>
                      <a:pt x="12" y="12"/>
                      <a:pt x="8" y="8"/>
                    </a:cubicBezTo>
                    <a:cubicBezTo>
                      <a:pt x="6" y="5"/>
                      <a:pt x="5" y="3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6" name="Freeform 331"/>
              <p:cNvSpPr>
                <a:spLocks/>
              </p:cNvSpPr>
              <p:nvPr/>
            </p:nvSpPr>
            <p:spPr bwMode="auto">
              <a:xfrm>
                <a:off x="2275326" y="5301764"/>
                <a:ext cx="38100" cy="42863"/>
              </a:xfrm>
              <a:custGeom>
                <a:avLst/>
                <a:gdLst>
                  <a:gd name="T0" fmla="*/ 0 w 24"/>
                  <a:gd name="T1" fmla="*/ 2 h 27"/>
                  <a:gd name="T2" fmla="*/ 11 w 24"/>
                  <a:gd name="T3" fmla="*/ 14 h 27"/>
                  <a:gd name="T4" fmla="*/ 24 w 24"/>
                  <a:gd name="T5" fmla="*/ 27 h 27"/>
                  <a:gd name="T6" fmla="*/ 14 w 24"/>
                  <a:gd name="T7" fmla="*/ 15 h 27"/>
                  <a:gd name="T8" fmla="*/ 7 w 24"/>
                  <a:gd name="T9" fmla="*/ 6 h 27"/>
                  <a:gd name="T10" fmla="*/ 2 w 24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0" y="2"/>
                    </a:moveTo>
                    <a:cubicBezTo>
                      <a:pt x="2" y="0"/>
                      <a:pt x="9" y="12"/>
                      <a:pt x="11" y="14"/>
                    </a:cubicBezTo>
                    <a:cubicBezTo>
                      <a:pt x="14" y="18"/>
                      <a:pt x="19" y="26"/>
                      <a:pt x="24" y="27"/>
                    </a:cubicBezTo>
                    <a:cubicBezTo>
                      <a:pt x="22" y="22"/>
                      <a:pt x="17" y="19"/>
                      <a:pt x="14" y="15"/>
                    </a:cubicBezTo>
                    <a:cubicBezTo>
                      <a:pt x="12" y="12"/>
                      <a:pt x="10" y="9"/>
                      <a:pt x="7" y="6"/>
                    </a:cubicBezTo>
                    <a:cubicBezTo>
                      <a:pt x="6" y="5"/>
                      <a:pt x="4" y="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7" name="Freeform 332"/>
              <p:cNvSpPr>
                <a:spLocks/>
              </p:cNvSpPr>
              <p:nvPr/>
            </p:nvSpPr>
            <p:spPr bwMode="auto">
              <a:xfrm>
                <a:off x="2302313" y="5276364"/>
                <a:ext cx="19050" cy="23813"/>
              </a:xfrm>
              <a:custGeom>
                <a:avLst/>
                <a:gdLst>
                  <a:gd name="T0" fmla="*/ 12 w 12"/>
                  <a:gd name="T1" fmla="*/ 10 h 15"/>
                  <a:gd name="T2" fmla="*/ 8 w 12"/>
                  <a:gd name="T3" fmla="*/ 13 h 15"/>
                  <a:gd name="T4" fmla="*/ 4 w 12"/>
                  <a:gd name="T5" fmla="*/ 6 h 15"/>
                  <a:gd name="T6" fmla="*/ 0 w 12"/>
                  <a:gd name="T7" fmla="*/ 0 h 15"/>
                  <a:gd name="T8" fmla="*/ 10 w 1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1" y="10"/>
                      <a:pt x="11" y="15"/>
                      <a:pt x="8" y="13"/>
                    </a:cubicBezTo>
                    <a:cubicBezTo>
                      <a:pt x="6" y="11"/>
                      <a:pt x="6" y="8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4" y="2"/>
                      <a:pt x="6" y="8"/>
                      <a:pt x="1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8" name="Freeform 333"/>
              <p:cNvSpPr>
                <a:spLocks/>
              </p:cNvSpPr>
              <p:nvPr/>
            </p:nvSpPr>
            <p:spPr bwMode="auto">
              <a:xfrm>
                <a:off x="2237226" y="5325576"/>
                <a:ext cx="19050" cy="12700"/>
              </a:xfrm>
              <a:custGeom>
                <a:avLst/>
                <a:gdLst>
                  <a:gd name="T0" fmla="*/ 12 w 12"/>
                  <a:gd name="T1" fmla="*/ 5 h 8"/>
                  <a:gd name="T2" fmla="*/ 6 w 12"/>
                  <a:gd name="T3" fmla="*/ 1 h 8"/>
                  <a:gd name="T4" fmla="*/ 0 w 12"/>
                  <a:gd name="T5" fmla="*/ 8 h 8"/>
                  <a:gd name="T6" fmla="*/ 10 w 12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12" y="5"/>
                    </a:moveTo>
                    <a:cubicBezTo>
                      <a:pt x="11" y="3"/>
                      <a:pt x="9" y="0"/>
                      <a:pt x="6" y="1"/>
                    </a:cubicBezTo>
                    <a:cubicBezTo>
                      <a:pt x="4" y="2"/>
                      <a:pt x="0" y="5"/>
                      <a:pt x="0" y="8"/>
                    </a:cubicBezTo>
                    <a:cubicBezTo>
                      <a:pt x="3" y="3"/>
                      <a:pt x="5" y="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9" name="Freeform 334"/>
              <p:cNvSpPr>
                <a:spLocks/>
              </p:cNvSpPr>
              <p:nvPr/>
            </p:nvSpPr>
            <p:spPr bwMode="auto">
              <a:xfrm>
                <a:off x="2297551" y="5360501"/>
                <a:ext cx="15875" cy="15875"/>
              </a:xfrm>
              <a:custGeom>
                <a:avLst/>
                <a:gdLst>
                  <a:gd name="T0" fmla="*/ 0 w 10"/>
                  <a:gd name="T1" fmla="*/ 0 h 10"/>
                  <a:gd name="T2" fmla="*/ 10 w 10"/>
                  <a:gd name="T3" fmla="*/ 8 h 10"/>
                  <a:gd name="T4" fmla="*/ 0 w 1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4" y="0"/>
                      <a:pt x="8" y="6"/>
                      <a:pt x="10" y="8"/>
                    </a:cubicBezTo>
                    <a:cubicBezTo>
                      <a:pt x="6" y="10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0" name="Freeform 335"/>
              <p:cNvSpPr>
                <a:spLocks/>
              </p:cNvSpPr>
              <p:nvPr/>
            </p:nvSpPr>
            <p:spPr bwMode="auto">
              <a:xfrm>
                <a:off x="2265801" y="5308114"/>
                <a:ext cx="14288" cy="14288"/>
              </a:xfrm>
              <a:custGeom>
                <a:avLst/>
                <a:gdLst>
                  <a:gd name="T0" fmla="*/ 0 w 9"/>
                  <a:gd name="T1" fmla="*/ 1 h 9"/>
                  <a:gd name="T2" fmla="*/ 7 w 9"/>
                  <a:gd name="T3" fmla="*/ 9 h 9"/>
                  <a:gd name="T4" fmla="*/ 0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4" y="0"/>
                      <a:pt x="9" y="5"/>
                      <a:pt x="7" y="9"/>
                    </a:cubicBezTo>
                    <a:cubicBezTo>
                      <a:pt x="6" y="6"/>
                      <a:pt x="3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1" name="Freeform 336"/>
              <p:cNvSpPr>
                <a:spLocks/>
              </p:cNvSpPr>
              <p:nvPr/>
            </p:nvSpPr>
            <p:spPr bwMode="auto">
              <a:xfrm>
                <a:off x="2284851" y="5289064"/>
                <a:ext cx="12700" cy="22225"/>
              </a:xfrm>
              <a:custGeom>
                <a:avLst/>
                <a:gdLst>
                  <a:gd name="T0" fmla="*/ 1 w 8"/>
                  <a:gd name="T1" fmla="*/ 0 h 14"/>
                  <a:gd name="T2" fmla="*/ 7 w 8"/>
                  <a:gd name="T3" fmla="*/ 4 h 14"/>
                  <a:gd name="T4" fmla="*/ 8 w 8"/>
                  <a:gd name="T5" fmla="*/ 14 h 14"/>
                  <a:gd name="T6" fmla="*/ 0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cubicBezTo>
                      <a:pt x="3" y="1"/>
                      <a:pt x="5" y="1"/>
                      <a:pt x="7" y="4"/>
                    </a:cubicBezTo>
                    <a:cubicBezTo>
                      <a:pt x="8" y="7"/>
                      <a:pt x="7" y="11"/>
                      <a:pt x="8" y="14"/>
                    </a:cubicBezTo>
                    <a:cubicBezTo>
                      <a:pt x="7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2" name="Freeform 337"/>
              <p:cNvSpPr>
                <a:spLocks/>
              </p:cNvSpPr>
              <p:nvPr/>
            </p:nvSpPr>
            <p:spPr bwMode="auto">
              <a:xfrm>
                <a:off x="2311838" y="5327164"/>
                <a:ext cx="9525" cy="12700"/>
              </a:xfrm>
              <a:custGeom>
                <a:avLst/>
                <a:gdLst>
                  <a:gd name="T0" fmla="*/ 2 w 6"/>
                  <a:gd name="T1" fmla="*/ 1 h 8"/>
                  <a:gd name="T2" fmla="*/ 6 w 6"/>
                  <a:gd name="T3" fmla="*/ 8 h 8"/>
                  <a:gd name="T4" fmla="*/ 0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cubicBezTo>
                      <a:pt x="4" y="3"/>
                      <a:pt x="5" y="5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3" name="Freeform 338"/>
              <p:cNvSpPr>
                <a:spLocks/>
              </p:cNvSpPr>
              <p:nvPr/>
            </p:nvSpPr>
            <p:spPr bwMode="auto">
              <a:xfrm>
                <a:off x="2319776" y="5309701"/>
                <a:ext cx="9525" cy="6350"/>
              </a:xfrm>
              <a:custGeom>
                <a:avLst/>
                <a:gdLst>
                  <a:gd name="T0" fmla="*/ 1 w 6"/>
                  <a:gd name="T1" fmla="*/ 0 h 4"/>
                  <a:gd name="T2" fmla="*/ 6 w 6"/>
                  <a:gd name="T3" fmla="*/ 3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3" y="0"/>
                      <a:pt x="4" y="2"/>
                      <a:pt x="6" y="3"/>
                    </a:cubicBezTo>
                    <a:cubicBezTo>
                      <a:pt x="4" y="4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4" name="Freeform 339"/>
              <p:cNvSpPr>
                <a:spLocks/>
              </p:cNvSpPr>
              <p:nvPr/>
            </p:nvSpPr>
            <p:spPr bwMode="auto">
              <a:xfrm>
                <a:off x="2284851" y="5268426"/>
                <a:ext cx="11113" cy="9525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3 h 6"/>
                  <a:gd name="T4" fmla="*/ 6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3"/>
                      <a:pt x="3" y="0"/>
                      <a:pt x="0" y="3"/>
                    </a:cubicBezTo>
                    <a:cubicBezTo>
                      <a:pt x="2" y="3"/>
                      <a:pt x="6" y="4"/>
                      <a:pt x="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5" name="Freeform 340"/>
              <p:cNvSpPr>
                <a:spLocks/>
              </p:cNvSpPr>
              <p:nvPr/>
            </p:nvSpPr>
            <p:spPr bwMode="auto">
              <a:xfrm>
                <a:off x="2288026" y="5254139"/>
                <a:ext cx="14288" cy="14288"/>
              </a:xfrm>
              <a:custGeom>
                <a:avLst/>
                <a:gdLst>
                  <a:gd name="T0" fmla="*/ 1 w 9"/>
                  <a:gd name="T1" fmla="*/ 2 h 9"/>
                  <a:gd name="T2" fmla="*/ 8 w 9"/>
                  <a:gd name="T3" fmla="*/ 9 h 9"/>
                  <a:gd name="T4" fmla="*/ 0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4" y="0"/>
                      <a:pt x="9" y="5"/>
                      <a:pt x="8" y="9"/>
                    </a:cubicBezTo>
                    <a:cubicBezTo>
                      <a:pt x="6" y="5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6" name="Freeform 341"/>
              <p:cNvSpPr>
                <a:spLocks/>
              </p:cNvSpPr>
              <p:nvPr/>
            </p:nvSpPr>
            <p:spPr bwMode="auto">
              <a:xfrm>
                <a:off x="2326126" y="5328751"/>
                <a:ext cx="30163" cy="17463"/>
              </a:xfrm>
              <a:custGeom>
                <a:avLst/>
                <a:gdLst>
                  <a:gd name="T0" fmla="*/ 18 w 18"/>
                  <a:gd name="T1" fmla="*/ 10 h 11"/>
                  <a:gd name="T2" fmla="*/ 11 w 18"/>
                  <a:gd name="T3" fmla="*/ 10 h 11"/>
                  <a:gd name="T4" fmla="*/ 7 w 18"/>
                  <a:gd name="T5" fmla="*/ 7 h 11"/>
                  <a:gd name="T6" fmla="*/ 4 w 18"/>
                  <a:gd name="T7" fmla="*/ 3 h 11"/>
                  <a:gd name="T8" fmla="*/ 1 w 18"/>
                  <a:gd name="T9" fmla="*/ 2 h 11"/>
                  <a:gd name="T10" fmla="*/ 0 w 18"/>
                  <a:gd name="T11" fmla="*/ 0 h 11"/>
                  <a:gd name="T12" fmla="*/ 7 w 18"/>
                  <a:gd name="T13" fmla="*/ 4 h 11"/>
                  <a:gd name="T14" fmla="*/ 12 w 18"/>
                  <a:gd name="T15" fmla="*/ 8 h 11"/>
                  <a:gd name="T16" fmla="*/ 18 w 18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8" y="10"/>
                    </a:moveTo>
                    <a:cubicBezTo>
                      <a:pt x="16" y="11"/>
                      <a:pt x="13" y="10"/>
                      <a:pt x="11" y="10"/>
                    </a:cubicBezTo>
                    <a:cubicBezTo>
                      <a:pt x="9" y="9"/>
                      <a:pt x="8" y="9"/>
                      <a:pt x="7" y="7"/>
                    </a:cubicBezTo>
                    <a:cubicBezTo>
                      <a:pt x="6" y="5"/>
                      <a:pt x="6" y="4"/>
                      <a:pt x="4" y="3"/>
                    </a:cubicBezTo>
                    <a:cubicBezTo>
                      <a:pt x="3" y="3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2"/>
                      <a:pt x="6" y="2"/>
                      <a:pt x="7" y="4"/>
                    </a:cubicBezTo>
                    <a:cubicBezTo>
                      <a:pt x="9" y="6"/>
                      <a:pt x="10" y="7"/>
                      <a:pt x="12" y="8"/>
                    </a:cubicBezTo>
                    <a:cubicBezTo>
                      <a:pt x="13" y="8"/>
                      <a:pt x="17" y="11"/>
                      <a:pt x="1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7" name="Freeform 342"/>
              <p:cNvSpPr>
                <a:spLocks/>
              </p:cNvSpPr>
              <p:nvPr/>
            </p:nvSpPr>
            <p:spPr bwMode="auto">
              <a:xfrm>
                <a:off x="2322951" y="5381139"/>
                <a:ext cx="23813" cy="11113"/>
              </a:xfrm>
              <a:custGeom>
                <a:avLst/>
                <a:gdLst>
                  <a:gd name="T0" fmla="*/ 0 w 14"/>
                  <a:gd name="T1" fmla="*/ 0 h 7"/>
                  <a:gd name="T2" fmla="*/ 7 w 14"/>
                  <a:gd name="T3" fmla="*/ 2 h 7"/>
                  <a:gd name="T4" fmla="*/ 14 w 14"/>
                  <a:gd name="T5" fmla="*/ 7 h 7"/>
                  <a:gd name="T6" fmla="*/ 7 w 14"/>
                  <a:gd name="T7" fmla="*/ 3 h 7"/>
                  <a:gd name="T8" fmla="*/ 0 w 1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1" y="6"/>
                      <a:pt x="9" y="4"/>
                      <a:pt x="7" y="3"/>
                    </a:cubicBezTo>
                    <a:cubicBezTo>
                      <a:pt x="5" y="2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8" name="Freeform 343"/>
              <p:cNvSpPr>
                <a:spLocks/>
              </p:cNvSpPr>
              <p:nvPr/>
            </p:nvSpPr>
            <p:spPr bwMode="auto">
              <a:xfrm>
                <a:off x="2332476" y="5365264"/>
                <a:ext cx="15875" cy="15875"/>
              </a:xfrm>
              <a:custGeom>
                <a:avLst/>
                <a:gdLst>
                  <a:gd name="T0" fmla="*/ 0 w 9"/>
                  <a:gd name="T1" fmla="*/ 1 h 10"/>
                  <a:gd name="T2" fmla="*/ 5 w 9"/>
                  <a:gd name="T3" fmla="*/ 2 h 10"/>
                  <a:gd name="T4" fmla="*/ 9 w 9"/>
                  <a:gd name="T5" fmla="*/ 10 h 10"/>
                  <a:gd name="T6" fmla="*/ 0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"/>
                    </a:moveTo>
                    <a:cubicBezTo>
                      <a:pt x="2" y="2"/>
                      <a:pt x="3" y="0"/>
                      <a:pt x="5" y="2"/>
                    </a:cubicBezTo>
                    <a:cubicBezTo>
                      <a:pt x="8" y="4"/>
                      <a:pt x="8" y="7"/>
                      <a:pt x="9" y="10"/>
                    </a:cubicBezTo>
                    <a:cubicBezTo>
                      <a:pt x="6" y="6"/>
                      <a:pt x="4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9" name="Freeform 344"/>
              <p:cNvSpPr>
                <a:spLocks/>
              </p:cNvSpPr>
              <p:nvPr/>
            </p:nvSpPr>
            <p:spPr bwMode="auto">
              <a:xfrm>
                <a:off x="2326126" y="5346214"/>
                <a:ext cx="17463" cy="12700"/>
              </a:xfrm>
              <a:custGeom>
                <a:avLst/>
                <a:gdLst>
                  <a:gd name="T0" fmla="*/ 1 w 10"/>
                  <a:gd name="T1" fmla="*/ 0 h 8"/>
                  <a:gd name="T2" fmla="*/ 10 w 10"/>
                  <a:gd name="T3" fmla="*/ 8 h 8"/>
                  <a:gd name="T4" fmla="*/ 6 w 10"/>
                  <a:gd name="T5" fmla="*/ 4 h 8"/>
                  <a:gd name="T6" fmla="*/ 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5" y="0"/>
                      <a:pt x="8" y="5"/>
                      <a:pt x="10" y="8"/>
                    </a:cubicBezTo>
                    <a:cubicBezTo>
                      <a:pt x="9" y="7"/>
                      <a:pt x="7" y="5"/>
                      <a:pt x="6" y="4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0" name="Freeform 345"/>
              <p:cNvSpPr>
                <a:spLocks/>
              </p:cNvSpPr>
              <p:nvPr/>
            </p:nvSpPr>
            <p:spPr bwMode="auto">
              <a:xfrm>
                <a:off x="2334063" y="5319226"/>
                <a:ext cx="20638" cy="20638"/>
              </a:xfrm>
              <a:custGeom>
                <a:avLst/>
                <a:gdLst>
                  <a:gd name="T0" fmla="*/ 1 w 12"/>
                  <a:gd name="T1" fmla="*/ 2 h 13"/>
                  <a:gd name="T2" fmla="*/ 12 w 12"/>
                  <a:gd name="T3" fmla="*/ 13 h 13"/>
                  <a:gd name="T4" fmla="*/ 7 w 12"/>
                  <a:gd name="T5" fmla="*/ 7 h 13"/>
                  <a:gd name="T6" fmla="*/ 0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" y="2"/>
                    </a:moveTo>
                    <a:cubicBezTo>
                      <a:pt x="2" y="0"/>
                      <a:pt x="11" y="11"/>
                      <a:pt x="12" y="13"/>
                    </a:cubicBezTo>
                    <a:cubicBezTo>
                      <a:pt x="10" y="12"/>
                      <a:pt x="8" y="9"/>
                      <a:pt x="7" y="7"/>
                    </a:cubicBezTo>
                    <a:cubicBezTo>
                      <a:pt x="5" y="6"/>
                      <a:pt x="3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1" name="Freeform 346"/>
              <p:cNvSpPr>
                <a:spLocks/>
              </p:cNvSpPr>
              <p:nvPr/>
            </p:nvSpPr>
            <p:spPr bwMode="auto">
              <a:xfrm>
                <a:off x="2332476" y="5298589"/>
                <a:ext cx="11113" cy="12700"/>
              </a:xfrm>
              <a:custGeom>
                <a:avLst/>
                <a:gdLst>
                  <a:gd name="T0" fmla="*/ 0 w 6"/>
                  <a:gd name="T1" fmla="*/ 1 h 8"/>
                  <a:gd name="T2" fmla="*/ 6 w 6"/>
                  <a:gd name="T3" fmla="*/ 8 h 8"/>
                  <a:gd name="T4" fmla="*/ 2 w 6"/>
                  <a:gd name="T5" fmla="*/ 4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4" y="0"/>
                      <a:pt x="5" y="6"/>
                      <a:pt x="6" y="8"/>
                    </a:cubicBezTo>
                    <a:cubicBezTo>
                      <a:pt x="5" y="7"/>
                      <a:pt x="3" y="6"/>
                      <a:pt x="2" y="4"/>
                    </a:cubicBezTo>
                    <a:cubicBezTo>
                      <a:pt x="2" y="3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3" name="Bein rechts"/>
            <p:cNvGrpSpPr/>
            <p:nvPr/>
          </p:nvGrpSpPr>
          <p:grpSpPr>
            <a:xfrm>
              <a:off x="1970526" y="2698264"/>
              <a:ext cx="355600" cy="2395537"/>
              <a:chOff x="1970526" y="2698264"/>
              <a:chExt cx="355600" cy="2395537"/>
            </a:xfrm>
          </p:grpSpPr>
          <p:sp>
            <p:nvSpPr>
              <p:cNvPr id="1065" name="Freeform 220"/>
              <p:cNvSpPr>
                <a:spLocks/>
              </p:cNvSpPr>
              <p:nvPr/>
            </p:nvSpPr>
            <p:spPr bwMode="auto">
              <a:xfrm>
                <a:off x="1970526" y="2698264"/>
                <a:ext cx="355600" cy="1322388"/>
              </a:xfrm>
              <a:custGeom>
                <a:avLst/>
                <a:gdLst>
                  <a:gd name="T0" fmla="*/ 127 w 223"/>
                  <a:gd name="T1" fmla="*/ 15 h 826"/>
                  <a:gd name="T2" fmla="*/ 102 w 223"/>
                  <a:gd name="T3" fmla="*/ 6 h 826"/>
                  <a:gd name="T4" fmla="*/ 62 w 223"/>
                  <a:gd name="T5" fmla="*/ 70 h 826"/>
                  <a:gd name="T6" fmla="*/ 93 w 223"/>
                  <a:gd name="T7" fmla="*/ 78 h 826"/>
                  <a:gd name="T8" fmla="*/ 128 w 223"/>
                  <a:gd name="T9" fmla="*/ 102 h 826"/>
                  <a:gd name="T10" fmla="*/ 126 w 223"/>
                  <a:gd name="T11" fmla="*/ 130 h 826"/>
                  <a:gd name="T12" fmla="*/ 116 w 223"/>
                  <a:gd name="T13" fmla="*/ 146 h 826"/>
                  <a:gd name="T14" fmla="*/ 124 w 223"/>
                  <a:gd name="T15" fmla="*/ 161 h 826"/>
                  <a:gd name="T16" fmla="*/ 49 w 223"/>
                  <a:gd name="T17" fmla="*/ 700 h 826"/>
                  <a:gd name="T18" fmla="*/ 14 w 223"/>
                  <a:gd name="T19" fmla="*/ 753 h 826"/>
                  <a:gd name="T20" fmla="*/ 4 w 223"/>
                  <a:gd name="T21" fmla="*/ 772 h 826"/>
                  <a:gd name="T22" fmla="*/ 14 w 223"/>
                  <a:gd name="T23" fmla="*/ 795 h 826"/>
                  <a:gd name="T24" fmla="*/ 26 w 223"/>
                  <a:gd name="T25" fmla="*/ 816 h 826"/>
                  <a:gd name="T26" fmla="*/ 56 w 223"/>
                  <a:gd name="T27" fmla="*/ 823 h 826"/>
                  <a:gd name="T28" fmla="*/ 105 w 223"/>
                  <a:gd name="T29" fmla="*/ 818 h 826"/>
                  <a:gd name="T30" fmla="*/ 141 w 223"/>
                  <a:gd name="T31" fmla="*/ 820 h 826"/>
                  <a:gd name="T32" fmla="*/ 154 w 223"/>
                  <a:gd name="T33" fmla="*/ 801 h 826"/>
                  <a:gd name="T34" fmla="*/ 155 w 223"/>
                  <a:gd name="T35" fmla="*/ 784 h 826"/>
                  <a:gd name="T36" fmla="*/ 157 w 223"/>
                  <a:gd name="T37" fmla="*/ 768 h 826"/>
                  <a:gd name="T38" fmla="*/ 130 w 223"/>
                  <a:gd name="T39" fmla="*/ 717 h 826"/>
                  <a:gd name="T40" fmla="*/ 200 w 223"/>
                  <a:gd name="T41" fmla="*/ 140 h 826"/>
                  <a:gd name="T42" fmla="*/ 219 w 223"/>
                  <a:gd name="T43" fmla="*/ 116 h 826"/>
                  <a:gd name="T44" fmla="*/ 219 w 223"/>
                  <a:gd name="T45" fmla="*/ 91 h 826"/>
                  <a:gd name="T46" fmla="*/ 213 w 223"/>
                  <a:gd name="T47" fmla="*/ 71 h 826"/>
                  <a:gd name="T48" fmla="*/ 201 w 223"/>
                  <a:gd name="T49" fmla="*/ 47 h 826"/>
                  <a:gd name="T50" fmla="*/ 181 w 223"/>
                  <a:gd name="T51" fmla="*/ 30 h 826"/>
                  <a:gd name="T52" fmla="*/ 152 w 223"/>
                  <a:gd name="T53" fmla="*/ 44 h 826"/>
                  <a:gd name="T54" fmla="*/ 130 w 223"/>
                  <a:gd name="T55" fmla="*/ 31 h 826"/>
                  <a:gd name="T56" fmla="*/ 12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127" y="15"/>
                    </a:moveTo>
                    <a:cubicBezTo>
                      <a:pt x="127" y="15"/>
                      <a:pt x="123" y="0"/>
                      <a:pt x="102" y="6"/>
                    </a:cubicBezTo>
                    <a:cubicBezTo>
                      <a:pt x="82" y="13"/>
                      <a:pt x="51" y="48"/>
                      <a:pt x="62" y="70"/>
                    </a:cubicBezTo>
                    <a:cubicBezTo>
                      <a:pt x="71" y="86"/>
                      <a:pt x="80" y="75"/>
                      <a:pt x="93" y="78"/>
                    </a:cubicBezTo>
                    <a:cubicBezTo>
                      <a:pt x="105" y="81"/>
                      <a:pt x="125" y="82"/>
                      <a:pt x="128" y="102"/>
                    </a:cubicBezTo>
                    <a:cubicBezTo>
                      <a:pt x="130" y="121"/>
                      <a:pt x="132" y="125"/>
                      <a:pt x="126" y="130"/>
                    </a:cubicBezTo>
                    <a:cubicBezTo>
                      <a:pt x="120" y="135"/>
                      <a:pt x="113" y="139"/>
                      <a:pt x="116" y="146"/>
                    </a:cubicBezTo>
                    <a:cubicBezTo>
                      <a:pt x="119" y="152"/>
                      <a:pt x="124" y="161"/>
                      <a:pt x="124" y="161"/>
                    </a:cubicBezTo>
                    <a:cubicBezTo>
                      <a:pt x="124" y="161"/>
                      <a:pt x="98" y="530"/>
                      <a:pt x="49" y="700"/>
                    </a:cubicBezTo>
                    <a:cubicBezTo>
                      <a:pt x="43" y="721"/>
                      <a:pt x="25" y="748"/>
                      <a:pt x="14" y="753"/>
                    </a:cubicBezTo>
                    <a:cubicBezTo>
                      <a:pt x="3" y="758"/>
                      <a:pt x="0" y="764"/>
                      <a:pt x="4" y="772"/>
                    </a:cubicBezTo>
                    <a:cubicBezTo>
                      <a:pt x="7" y="781"/>
                      <a:pt x="14" y="788"/>
                      <a:pt x="14" y="795"/>
                    </a:cubicBezTo>
                    <a:cubicBezTo>
                      <a:pt x="14" y="803"/>
                      <a:pt x="18" y="809"/>
                      <a:pt x="26" y="816"/>
                    </a:cubicBezTo>
                    <a:cubicBezTo>
                      <a:pt x="34" y="823"/>
                      <a:pt x="49" y="825"/>
                      <a:pt x="56" y="823"/>
                    </a:cubicBezTo>
                    <a:cubicBezTo>
                      <a:pt x="64" y="820"/>
                      <a:pt x="89" y="814"/>
                      <a:pt x="105" y="818"/>
                    </a:cubicBezTo>
                    <a:cubicBezTo>
                      <a:pt x="120" y="822"/>
                      <a:pt x="135" y="826"/>
                      <a:pt x="141" y="820"/>
                    </a:cubicBezTo>
                    <a:cubicBezTo>
                      <a:pt x="148" y="814"/>
                      <a:pt x="156" y="809"/>
                      <a:pt x="154" y="801"/>
                    </a:cubicBezTo>
                    <a:cubicBezTo>
                      <a:pt x="152" y="793"/>
                      <a:pt x="153" y="791"/>
                      <a:pt x="155" y="784"/>
                    </a:cubicBezTo>
                    <a:cubicBezTo>
                      <a:pt x="158" y="776"/>
                      <a:pt x="160" y="773"/>
                      <a:pt x="157" y="768"/>
                    </a:cubicBezTo>
                    <a:cubicBezTo>
                      <a:pt x="153" y="763"/>
                      <a:pt x="130" y="743"/>
                      <a:pt x="130" y="717"/>
                    </a:cubicBezTo>
                    <a:cubicBezTo>
                      <a:pt x="130" y="690"/>
                      <a:pt x="150" y="358"/>
                      <a:pt x="200" y="140"/>
                    </a:cubicBezTo>
                    <a:cubicBezTo>
                      <a:pt x="201" y="134"/>
                      <a:pt x="214" y="128"/>
                      <a:pt x="219" y="116"/>
                    </a:cubicBezTo>
                    <a:cubicBezTo>
                      <a:pt x="223" y="104"/>
                      <a:pt x="223" y="95"/>
                      <a:pt x="219" y="91"/>
                    </a:cubicBezTo>
                    <a:cubicBezTo>
                      <a:pt x="214" y="86"/>
                      <a:pt x="214" y="80"/>
                      <a:pt x="213" y="71"/>
                    </a:cubicBezTo>
                    <a:cubicBezTo>
                      <a:pt x="212" y="62"/>
                      <a:pt x="206" y="54"/>
                      <a:pt x="201" y="47"/>
                    </a:cubicBezTo>
                    <a:cubicBezTo>
                      <a:pt x="197" y="41"/>
                      <a:pt x="190" y="23"/>
                      <a:pt x="181" y="30"/>
                    </a:cubicBezTo>
                    <a:cubicBezTo>
                      <a:pt x="172" y="36"/>
                      <a:pt x="163" y="45"/>
                      <a:pt x="152" y="44"/>
                    </a:cubicBezTo>
                    <a:cubicBezTo>
                      <a:pt x="141" y="42"/>
                      <a:pt x="133" y="36"/>
                      <a:pt x="130" y="31"/>
                    </a:cubicBezTo>
                    <a:cubicBezTo>
                      <a:pt x="128" y="26"/>
                      <a:pt x="129" y="23"/>
                      <a:pt x="12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6" name="Freeform 221"/>
              <p:cNvSpPr>
                <a:spLocks/>
              </p:cNvSpPr>
              <p:nvPr/>
            </p:nvSpPr>
            <p:spPr bwMode="auto">
              <a:xfrm>
                <a:off x="1970526" y="2706201"/>
                <a:ext cx="239713" cy="1314450"/>
              </a:xfrm>
              <a:custGeom>
                <a:avLst/>
                <a:gdLst>
                  <a:gd name="T0" fmla="*/ 4 w 150"/>
                  <a:gd name="T1" fmla="*/ 767 h 821"/>
                  <a:gd name="T2" fmla="*/ 14 w 150"/>
                  <a:gd name="T3" fmla="*/ 790 h 821"/>
                  <a:gd name="T4" fmla="*/ 26 w 150"/>
                  <a:gd name="T5" fmla="*/ 811 h 821"/>
                  <a:gd name="T6" fmla="*/ 56 w 150"/>
                  <a:gd name="T7" fmla="*/ 818 h 821"/>
                  <a:gd name="T8" fmla="*/ 105 w 150"/>
                  <a:gd name="T9" fmla="*/ 813 h 821"/>
                  <a:gd name="T10" fmla="*/ 141 w 150"/>
                  <a:gd name="T11" fmla="*/ 815 h 821"/>
                  <a:gd name="T12" fmla="*/ 144 w 150"/>
                  <a:gd name="T13" fmla="*/ 812 h 821"/>
                  <a:gd name="T14" fmla="*/ 123 w 150"/>
                  <a:gd name="T15" fmla="*/ 807 h 821"/>
                  <a:gd name="T16" fmla="*/ 74 w 150"/>
                  <a:gd name="T17" fmla="*/ 812 h 821"/>
                  <a:gd name="T18" fmla="*/ 44 w 150"/>
                  <a:gd name="T19" fmla="*/ 805 h 821"/>
                  <a:gd name="T20" fmla="*/ 32 w 150"/>
                  <a:gd name="T21" fmla="*/ 784 h 821"/>
                  <a:gd name="T22" fmla="*/ 22 w 150"/>
                  <a:gd name="T23" fmla="*/ 761 h 821"/>
                  <a:gd name="T24" fmla="*/ 32 w 150"/>
                  <a:gd name="T25" fmla="*/ 742 h 821"/>
                  <a:gd name="T26" fmla="*/ 67 w 150"/>
                  <a:gd name="T27" fmla="*/ 689 h 821"/>
                  <a:gd name="T28" fmla="*/ 142 w 150"/>
                  <a:gd name="T29" fmla="*/ 150 h 821"/>
                  <a:gd name="T30" fmla="*/ 134 w 150"/>
                  <a:gd name="T31" fmla="*/ 135 h 821"/>
                  <a:gd name="T32" fmla="*/ 144 w 150"/>
                  <a:gd name="T33" fmla="*/ 119 h 821"/>
                  <a:gd name="T34" fmla="*/ 146 w 150"/>
                  <a:gd name="T35" fmla="*/ 91 h 821"/>
                  <a:gd name="T36" fmla="*/ 111 w 150"/>
                  <a:gd name="T37" fmla="*/ 67 h 821"/>
                  <a:gd name="T38" fmla="*/ 80 w 150"/>
                  <a:gd name="T39" fmla="*/ 59 h 821"/>
                  <a:gd name="T40" fmla="*/ 111 w 150"/>
                  <a:gd name="T41" fmla="*/ 0 h 821"/>
                  <a:gd name="T42" fmla="*/ 102 w 150"/>
                  <a:gd name="T43" fmla="*/ 1 h 821"/>
                  <a:gd name="T44" fmla="*/ 62 w 150"/>
                  <a:gd name="T45" fmla="*/ 65 h 821"/>
                  <a:gd name="T46" fmla="*/ 93 w 150"/>
                  <a:gd name="T47" fmla="*/ 73 h 821"/>
                  <a:gd name="T48" fmla="*/ 128 w 150"/>
                  <a:gd name="T49" fmla="*/ 97 h 821"/>
                  <a:gd name="T50" fmla="*/ 126 w 150"/>
                  <a:gd name="T51" fmla="*/ 125 h 821"/>
                  <a:gd name="T52" fmla="*/ 116 w 150"/>
                  <a:gd name="T53" fmla="*/ 141 h 821"/>
                  <a:gd name="T54" fmla="*/ 124 w 150"/>
                  <a:gd name="T55" fmla="*/ 156 h 821"/>
                  <a:gd name="T56" fmla="*/ 49 w 150"/>
                  <a:gd name="T57" fmla="*/ 695 h 821"/>
                  <a:gd name="T58" fmla="*/ 14 w 150"/>
                  <a:gd name="T59" fmla="*/ 748 h 821"/>
                  <a:gd name="T60" fmla="*/ 4 w 150"/>
                  <a:gd name="T61" fmla="*/ 767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821">
                    <a:moveTo>
                      <a:pt x="4" y="767"/>
                    </a:moveTo>
                    <a:cubicBezTo>
                      <a:pt x="7" y="776"/>
                      <a:pt x="14" y="783"/>
                      <a:pt x="14" y="790"/>
                    </a:cubicBezTo>
                    <a:cubicBezTo>
                      <a:pt x="14" y="798"/>
                      <a:pt x="18" y="804"/>
                      <a:pt x="26" y="811"/>
                    </a:cubicBezTo>
                    <a:cubicBezTo>
                      <a:pt x="34" y="818"/>
                      <a:pt x="49" y="820"/>
                      <a:pt x="56" y="818"/>
                    </a:cubicBezTo>
                    <a:cubicBezTo>
                      <a:pt x="64" y="815"/>
                      <a:pt x="89" y="809"/>
                      <a:pt x="105" y="813"/>
                    </a:cubicBezTo>
                    <a:cubicBezTo>
                      <a:pt x="120" y="817"/>
                      <a:pt x="135" y="821"/>
                      <a:pt x="141" y="815"/>
                    </a:cubicBezTo>
                    <a:cubicBezTo>
                      <a:pt x="142" y="814"/>
                      <a:pt x="143" y="813"/>
                      <a:pt x="144" y="812"/>
                    </a:cubicBezTo>
                    <a:cubicBezTo>
                      <a:pt x="138" y="811"/>
                      <a:pt x="131" y="809"/>
                      <a:pt x="123" y="807"/>
                    </a:cubicBezTo>
                    <a:cubicBezTo>
                      <a:pt x="107" y="803"/>
                      <a:pt x="82" y="809"/>
                      <a:pt x="74" y="812"/>
                    </a:cubicBezTo>
                    <a:cubicBezTo>
                      <a:pt x="67" y="814"/>
                      <a:pt x="52" y="812"/>
                      <a:pt x="44" y="805"/>
                    </a:cubicBezTo>
                    <a:cubicBezTo>
                      <a:pt x="36" y="798"/>
                      <a:pt x="32" y="792"/>
                      <a:pt x="32" y="784"/>
                    </a:cubicBezTo>
                    <a:cubicBezTo>
                      <a:pt x="32" y="777"/>
                      <a:pt x="25" y="770"/>
                      <a:pt x="22" y="761"/>
                    </a:cubicBezTo>
                    <a:cubicBezTo>
                      <a:pt x="18" y="753"/>
                      <a:pt x="21" y="747"/>
                      <a:pt x="32" y="742"/>
                    </a:cubicBezTo>
                    <a:cubicBezTo>
                      <a:pt x="43" y="737"/>
                      <a:pt x="61" y="710"/>
                      <a:pt x="67" y="689"/>
                    </a:cubicBezTo>
                    <a:cubicBezTo>
                      <a:pt x="116" y="519"/>
                      <a:pt x="142" y="150"/>
                      <a:pt x="142" y="150"/>
                    </a:cubicBezTo>
                    <a:cubicBezTo>
                      <a:pt x="142" y="150"/>
                      <a:pt x="137" y="141"/>
                      <a:pt x="134" y="135"/>
                    </a:cubicBezTo>
                    <a:cubicBezTo>
                      <a:pt x="131" y="128"/>
                      <a:pt x="138" y="124"/>
                      <a:pt x="144" y="119"/>
                    </a:cubicBezTo>
                    <a:cubicBezTo>
                      <a:pt x="150" y="114"/>
                      <a:pt x="148" y="110"/>
                      <a:pt x="146" y="91"/>
                    </a:cubicBezTo>
                    <a:cubicBezTo>
                      <a:pt x="144" y="71"/>
                      <a:pt x="123" y="70"/>
                      <a:pt x="111" y="67"/>
                    </a:cubicBezTo>
                    <a:cubicBezTo>
                      <a:pt x="98" y="64"/>
                      <a:pt x="89" y="75"/>
                      <a:pt x="80" y="59"/>
                    </a:cubicBezTo>
                    <a:cubicBezTo>
                      <a:pt x="71" y="40"/>
                      <a:pt x="92" y="12"/>
                      <a:pt x="111" y="0"/>
                    </a:cubicBezTo>
                    <a:cubicBezTo>
                      <a:pt x="109" y="0"/>
                      <a:pt x="106" y="0"/>
                      <a:pt x="102" y="1"/>
                    </a:cubicBezTo>
                    <a:cubicBezTo>
                      <a:pt x="82" y="8"/>
                      <a:pt x="51" y="43"/>
                      <a:pt x="62" y="65"/>
                    </a:cubicBezTo>
                    <a:cubicBezTo>
                      <a:pt x="71" y="81"/>
                      <a:pt x="80" y="70"/>
                      <a:pt x="93" y="73"/>
                    </a:cubicBezTo>
                    <a:cubicBezTo>
                      <a:pt x="105" y="76"/>
                      <a:pt x="126" y="77"/>
                      <a:pt x="128" y="97"/>
                    </a:cubicBezTo>
                    <a:cubicBezTo>
                      <a:pt x="130" y="116"/>
                      <a:pt x="132" y="120"/>
                      <a:pt x="126" y="125"/>
                    </a:cubicBezTo>
                    <a:cubicBezTo>
                      <a:pt x="120" y="130"/>
                      <a:pt x="113" y="134"/>
                      <a:pt x="116" y="141"/>
                    </a:cubicBezTo>
                    <a:cubicBezTo>
                      <a:pt x="119" y="147"/>
                      <a:pt x="124" y="156"/>
                      <a:pt x="124" y="156"/>
                    </a:cubicBezTo>
                    <a:cubicBezTo>
                      <a:pt x="124" y="156"/>
                      <a:pt x="98" y="525"/>
                      <a:pt x="49" y="695"/>
                    </a:cubicBezTo>
                    <a:cubicBezTo>
                      <a:pt x="43" y="716"/>
                      <a:pt x="25" y="743"/>
                      <a:pt x="14" y="748"/>
                    </a:cubicBezTo>
                    <a:cubicBezTo>
                      <a:pt x="3" y="753"/>
                      <a:pt x="0" y="759"/>
                      <a:pt x="4" y="7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7" name="Freeform 222"/>
              <p:cNvSpPr>
                <a:spLocks/>
              </p:cNvSpPr>
              <p:nvPr/>
            </p:nvSpPr>
            <p:spPr bwMode="auto">
              <a:xfrm>
                <a:off x="1972113" y="2703026"/>
                <a:ext cx="354013" cy="1316038"/>
              </a:xfrm>
              <a:custGeom>
                <a:avLst/>
                <a:gdLst>
                  <a:gd name="T0" fmla="*/ 124 w 222"/>
                  <a:gd name="T1" fmla="*/ 6 h 822"/>
                  <a:gd name="T2" fmla="*/ 73 w 222"/>
                  <a:gd name="T3" fmla="*/ 23 h 822"/>
                  <a:gd name="T4" fmla="*/ 66 w 222"/>
                  <a:gd name="T5" fmla="*/ 75 h 822"/>
                  <a:gd name="T6" fmla="*/ 91 w 222"/>
                  <a:gd name="T7" fmla="*/ 77 h 822"/>
                  <a:gd name="T8" fmla="*/ 125 w 222"/>
                  <a:gd name="T9" fmla="*/ 99 h 822"/>
                  <a:gd name="T10" fmla="*/ 124 w 222"/>
                  <a:gd name="T11" fmla="*/ 126 h 822"/>
                  <a:gd name="T12" fmla="*/ 114 w 222"/>
                  <a:gd name="T13" fmla="*/ 143 h 822"/>
                  <a:gd name="T14" fmla="*/ 122 w 222"/>
                  <a:gd name="T15" fmla="*/ 157 h 822"/>
                  <a:gd name="T16" fmla="*/ 31 w 222"/>
                  <a:gd name="T17" fmla="*/ 729 h 822"/>
                  <a:gd name="T18" fmla="*/ 3 w 222"/>
                  <a:gd name="T19" fmla="*/ 755 h 822"/>
                  <a:gd name="T20" fmla="*/ 8 w 222"/>
                  <a:gd name="T21" fmla="*/ 782 h 822"/>
                  <a:gd name="T22" fmla="*/ 48 w 222"/>
                  <a:gd name="T23" fmla="*/ 822 h 822"/>
                  <a:gd name="T24" fmla="*/ 103 w 222"/>
                  <a:gd name="T25" fmla="*/ 817 h 822"/>
                  <a:gd name="T26" fmla="*/ 150 w 222"/>
                  <a:gd name="T27" fmla="*/ 810 h 822"/>
                  <a:gd name="T28" fmla="*/ 154 w 222"/>
                  <a:gd name="T29" fmla="*/ 791 h 822"/>
                  <a:gd name="T30" fmla="*/ 157 w 222"/>
                  <a:gd name="T31" fmla="*/ 764 h 822"/>
                  <a:gd name="T32" fmla="*/ 146 w 222"/>
                  <a:gd name="T33" fmla="*/ 497 h 822"/>
                  <a:gd name="T34" fmla="*/ 219 w 222"/>
                  <a:gd name="T35" fmla="*/ 113 h 822"/>
                  <a:gd name="T36" fmla="*/ 215 w 222"/>
                  <a:gd name="T37" fmla="*/ 79 h 822"/>
                  <a:gd name="T38" fmla="*/ 195 w 222"/>
                  <a:gd name="T39" fmla="*/ 32 h 822"/>
                  <a:gd name="T40" fmla="*/ 179 w 222"/>
                  <a:gd name="T41" fmla="*/ 26 h 822"/>
                  <a:gd name="T42" fmla="*/ 151 w 222"/>
                  <a:gd name="T43" fmla="*/ 39 h 822"/>
                  <a:gd name="T44" fmla="*/ 129 w 222"/>
                  <a:gd name="T45" fmla="*/ 21 h 822"/>
                  <a:gd name="T46" fmla="*/ 128 w 222"/>
                  <a:gd name="T47" fmla="*/ 12 h 822"/>
                  <a:gd name="T48" fmla="*/ 126 w 222"/>
                  <a:gd name="T49" fmla="*/ 21 h 822"/>
                  <a:gd name="T50" fmla="*/ 151 w 222"/>
                  <a:gd name="T51" fmla="*/ 42 h 822"/>
                  <a:gd name="T52" fmla="*/ 181 w 222"/>
                  <a:gd name="T53" fmla="*/ 28 h 822"/>
                  <a:gd name="T54" fmla="*/ 194 w 222"/>
                  <a:gd name="T55" fmla="*/ 37 h 822"/>
                  <a:gd name="T56" fmla="*/ 212 w 222"/>
                  <a:gd name="T57" fmla="*/ 80 h 822"/>
                  <a:gd name="T58" fmla="*/ 216 w 222"/>
                  <a:gd name="T59" fmla="*/ 112 h 822"/>
                  <a:gd name="T60" fmla="*/ 198 w 222"/>
                  <a:gd name="T61" fmla="*/ 137 h 822"/>
                  <a:gd name="T62" fmla="*/ 140 w 222"/>
                  <a:gd name="T63" fmla="*/ 749 h 822"/>
                  <a:gd name="T64" fmla="*/ 156 w 222"/>
                  <a:gd name="T65" fmla="*/ 770 h 822"/>
                  <a:gd name="T66" fmla="*/ 152 w 222"/>
                  <a:gd name="T67" fmla="*/ 798 h 822"/>
                  <a:gd name="T68" fmla="*/ 139 w 222"/>
                  <a:gd name="T69" fmla="*/ 816 h 822"/>
                  <a:gd name="T70" fmla="*/ 91 w 222"/>
                  <a:gd name="T71" fmla="*/ 812 h 822"/>
                  <a:gd name="T72" fmla="*/ 26 w 222"/>
                  <a:gd name="T73" fmla="*/ 812 h 822"/>
                  <a:gd name="T74" fmla="*/ 4 w 222"/>
                  <a:gd name="T75" fmla="*/ 769 h 822"/>
                  <a:gd name="T76" fmla="*/ 14 w 222"/>
                  <a:gd name="T77" fmla="*/ 751 h 822"/>
                  <a:gd name="T78" fmla="*/ 106 w 222"/>
                  <a:gd name="T79" fmla="*/ 364 h 822"/>
                  <a:gd name="T80" fmla="*/ 125 w 222"/>
                  <a:gd name="T81" fmla="*/ 157 h 822"/>
                  <a:gd name="T82" fmla="*/ 116 w 222"/>
                  <a:gd name="T83" fmla="*/ 139 h 822"/>
                  <a:gd name="T84" fmla="*/ 129 w 222"/>
                  <a:gd name="T85" fmla="*/ 124 h 822"/>
                  <a:gd name="T86" fmla="*/ 123 w 222"/>
                  <a:gd name="T87" fmla="*/ 86 h 822"/>
                  <a:gd name="T88" fmla="*/ 87 w 222"/>
                  <a:gd name="T89" fmla="*/ 73 h 822"/>
                  <a:gd name="T90" fmla="*/ 63 w 222"/>
                  <a:gd name="T91" fmla="*/ 66 h 822"/>
                  <a:gd name="T92" fmla="*/ 102 w 222"/>
                  <a:gd name="T93" fmla="*/ 5 h 822"/>
                  <a:gd name="T94" fmla="*/ 124 w 222"/>
                  <a:gd name="T95" fmla="*/ 11 h 822"/>
                  <a:gd name="T96" fmla="*/ 125 w 222"/>
                  <a:gd name="T97" fmla="*/ 13 h 822"/>
                  <a:gd name="T98" fmla="*/ 126 w 222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" h="822">
                    <a:moveTo>
                      <a:pt x="126" y="12"/>
                    </a:move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7" y="9"/>
                      <a:pt x="124" y="6"/>
                    </a:cubicBezTo>
                    <a:cubicBezTo>
                      <a:pt x="122" y="3"/>
                      <a:pt x="117" y="0"/>
                      <a:pt x="111" y="0"/>
                    </a:cubicBezTo>
                    <a:cubicBezTo>
                      <a:pt x="108" y="0"/>
                      <a:pt x="105" y="1"/>
                      <a:pt x="101" y="2"/>
                    </a:cubicBezTo>
                    <a:cubicBezTo>
                      <a:pt x="92" y="5"/>
                      <a:pt x="81" y="13"/>
                      <a:pt x="73" y="23"/>
                    </a:cubicBezTo>
                    <a:cubicBezTo>
                      <a:pt x="64" y="33"/>
                      <a:pt x="57" y="45"/>
                      <a:pt x="57" y="56"/>
                    </a:cubicBezTo>
                    <a:cubicBezTo>
                      <a:pt x="57" y="60"/>
                      <a:pt x="58" y="64"/>
                      <a:pt x="60" y="67"/>
                    </a:cubicBezTo>
                    <a:cubicBezTo>
                      <a:pt x="62" y="71"/>
                      <a:pt x="64" y="74"/>
                      <a:pt x="66" y="75"/>
                    </a:cubicBezTo>
                    <a:cubicBezTo>
                      <a:pt x="69" y="77"/>
                      <a:pt x="71" y="77"/>
                      <a:pt x="74" y="77"/>
                    </a:cubicBezTo>
                    <a:cubicBezTo>
                      <a:pt x="78" y="77"/>
                      <a:pt x="82" y="76"/>
                      <a:pt x="87" y="76"/>
                    </a:cubicBezTo>
                    <a:cubicBezTo>
                      <a:pt x="88" y="76"/>
                      <a:pt x="90" y="76"/>
                      <a:pt x="91" y="77"/>
                    </a:cubicBezTo>
                    <a:cubicBezTo>
                      <a:pt x="98" y="78"/>
                      <a:pt x="106" y="79"/>
                      <a:pt x="112" y="82"/>
                    </a:cubicBezTo>
                    <a:cubicBezTo>
                      <a:pt x="116" y="84"/>
                      <a:pt x="119" y="86"/>
                      <a:pt x="121" y="88"/>
                    </a:cubicBezTo>
                    <a:cubicBezTo>
                      <a:pt x="123" y="91"/>
                      <a:pt x="125" y="94"/>
                      <a:pt x="125" y="99"/>
                    </a:cubicBezTo>
                    <a:cubicBezTo>
                      <a:pt x="127" y="108"/>
                      <a:pt x="128" y="114"/>
                      <a:pt x="128" y="118"/>
                    </a:cubicBezTo>
                    <a:cubicBezTo>
                      <a:pt x="128" y="120"/>
                      <a:pt x="127" y="122"/>
                      <a:pt x="127" y="123"/>
                    </a:cubicBezTo>
                    <a:cubicBezTo>
                      <a:pt x="126" y="124"/>
                      <a:pt x="125" y="125"/>
                      <a:pt x="124" y="126"/>
                    </a:cubicBezTo>
                    <a:cubicBezTo>
                      <a:pt x="121" y="128"/>
                      <a:pt x="119" y="130"/>
                      <a:pt x="117" y="132"/>
                    </a:cubicBezTo>
                    <a:cubicBezTo>
                      <a:pt x="115" y="134"/>
                      <a:pt x="113" y="136"/>
                      <a:pt x="113" y="139"/>
                    </a:cubicBezTo>
                    <a:cubicBezTo>
                      <a:pt x="113" y="141"/>
                      <a:pt x="113" y="142"/>
                      <a:pt x="114" y="143"/>
                    </a:cubicBezTo>
                    <a:cubicBezTo>
                      <a:pt x="117" y="150"/>
                      <a:pt x="122" y="158"/>
                      <a:pt x="122" y="158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2" y="157"/>
                      <a:pt x="122" y="157"/>
                      <a:pt x="122" y="157"/>
                    </a:cubicBezTo>
                    <a:cubicBezTo>
                      <a:pt x="122" y="157"/>
                      <a:pt x="121" y="163"/>
                      <a:pt x="121" y="174"/>
                    </a:cubicBezTo>
                    <a:cubicBezTo>
                      <a:pt x="115" y="247"/>
                      <a:pt x="90" y="548"/>
                      <a:pt x="47" y="696"/>
                    </a:cubicBezTo>
                    <a:cubicBezTo>
                      <a:pt x="44" y="706"/>
                      <a:pt x="38" y="718"/>
                      <a:pt x="31" y="729"/>
                    </a:cubicBezTo>
                    <a:cubicBezTo>
                      <a:pt x="28" y="734"/>
                      <a:pt x="24" y="738"/>
                      <a:pt x="21" y="742"/>
                    </a:cubicBezTo>
                    <a:cubicBezTo>
                      <a:pt x="18" y="745"/>
                      <a:pt x="15" y="748"/>
                      <a:pt x="12" y="749"/>
                    </a:cubicBezTo>
                    <a:cubicBezTo>
                      <a:pt x="8" y="751"/>
                      <a:pt x="5" y="753"/>
                      <a:pt x="3" y="755"/>
                    </a:cubicBezTo>
                    <a:cubicBezTo>
                      <a:pt x="1" y="757"/>
                      <a:pt x="0" y="760"/>
                      <a:pt x="0" y="763"/>
                    </a:cubicBezTo>
                    <a:cubicBezTo>
                      <a:pt x="0" y="765"/>
                      <a:pt x="0" y="768"/>
                      <a:pt x="1" y="770"/>
                    </a:cubicBezTo>
                    <a:cubicBezTo>
                      <a:pt x="3" y="774"/>
                      <a:pt x="6" y="778"/>
                      <a:pt x="8" y="782"/>
                    </a:cubicBezTo>
                    <a:cubicBezTo>
                      <a:pt x="10" y="785"/>
                      <a:pt x="11" y="789"/>
                      <a:pt x="11" y="792"/>
                    </a:cubicBezTo>
                    <a:cubicBezTo>
                      <a:pt x="12" y="801"/>
                      <a:pt x="16" y="808"/>
                      <a:pt x="24" y="814"/>
                    </a:cubicBezTo>
                    <a:cubicBezTo>
                      <a:pt x="31" y="820"/>
                      <a:pt x="40" y="822"/>
                      <a:pt x="48" y="822"/>
                    </a:cubicBezTo>
                    <a:cubicBezTo>
                      <a:pt x="51" y="822"/>
                      <a:pt x="54" y="822"/>
                      <a:pt x="56" y="821"/>
                    </a:cubicBezTo>
                    <a:cubicBezTo>
                      <a:pt x="61" y="819"/>
                      <a:pt x="77" y="815"/>
                      <a:pt x="91" y="815"/>
                    </a:cubicBezTo>
                    <a:cubicBezTo>
                      <a:pt x="95" y="815"/>
                      <a:pt x="100" y="816"/>
                      <a:pt x="103" y="817"/>
                    </a:cubicBezTo>
                    <a:cubicBezTo>
                      <a:pt x="113" y="819"/>
                      <a:pt x="122" y="822"/>
                      <a:pt x="130" y="822"/>
                    </a:cubicBezTo>
                    <a:cubicBezTo>
                      <a:pt x="134" y="822"/>
                      <a:pt x="138" y="821"/>
                      <a:pt x="141" y="818"/>
                    </a:cubicBezTo>
                    <a:cubicBezTo>
                      <a:pt x="144" y="815"/>
                      <a:pt x="147" y="813"/>
                      <a:pt x="150" y="810"/>
                    </a:cubicBezTo>
                    <a:cubicBezTo>
                      <a:pt x="153" y="807"/>
                      <a:pt x="155" y="804"/>
                      <a:pt x="155" y="800"/>
                    </a:cubicBezTo>
                    <a:cubicBezTo>
                      <a:pt x="155" y="799"/>
                      <a:pt x="155" y="798"/>
                      <a:pt x="155" y="797"/>
                    </a:cubicBezTo>
                    <a:cubicBezTo>
                      <a:pt x="154" y="794"/>
                      <a:pt x="154" y="792"/>
                      <a:pt x="154" y="791"/>
                    </a:cubicBezTo>
                    <a:cubicBezTo>
                      <a:pt x="154" y="788"/>
                      <a:pt x="154" y="785"/>
                      <a:pt x="156" y="781"/>
                    </a:cubicBezTo>
                    <a:cubicBezTo>
                      <a:pt x="157" y="777"/>
                      <a:pt x="159" y="773"/>
                      <a:pt x="159" y="770"/>
                    </a:cubicBezTo>
                    <a:cubicBezTo>
                      <a:pt x="159" y="768"/>
                      <a:pt x="158" y="766"/>
                      <a:pt x="157" y="764"/>
                    </a:cubicBezTo>
                    <a:cubicBezTo>
                      <a:pt x="156" y="763"/>
                      <a:pt x="154" y="761"/>
                      <a:pt x="151" y="758"/>
                    </a:cubicBezTo>
                    <a:cubicBezTo>
                      <a:pt x="143" y="749"/>
                      <a:pt x="130" y="733"/>
                      <a:pt x="130" y="714"/>
                    </a:cubicBezTo>
                    <a:cubicBezTo>
                      <a:pt x="130" y="701"/>
                      <a:pt x="135" y="611"/>
                      <a:pt x="146" y="497"/>
                    </a:cubicBezTo>
                    <a:cubicBezTo>
                      <a:pt x="158" y="384"/>
                      <a:pt x="175" y="246"/>
                      <a:pt x="200" y="137"/>
                    </a:cubicBezTo>
                    <a:cubicBezTo>
                      <a:pt x="201" y="136"/>
                      <a:pt x="202" y="135"/>
                      <a:pt x="203" y="133"/>
                    </a:cubicBezTo>
                    <a:cubicBezTo>
                      <a:pt x="207" y="129"/>
                      <a:pt x="216" y="123"/>
                      <a:pt x="219" y="113"/>
                    </a:cubicBezTo>
                    <a:cubicBezTo>
                      <a:pt x="221" y="107"/>
                      <a:pt x="222" y="102"/>
                      <a:pt x="222" y="97"/>
                    </a:cubicBezTo>
                    <a:cubicBezTo>
                      <a:pt x="222" y="93"/>
                      <a:pt x="221" y="89"/>
                      <a:pt x="219" y="87"/>
                    </a:cubicBezTo>
                    <a:cubicBezTo>
                      <a:pt x="217" y="84"/>
                      <a:pt x="216" y="82"/>
                      <a:pt x="215" y="79"/>
                    </a:cubicBezTo>
                    <a:cubicBezTo>
                      <a:pt x="214" y="76"/>
                      <a:pt x="214" y="72"/>
                      <a:pt x="213" y="68"/>
                    </a:cubicBezTo>
                    <a:cubicBezTo>
                      <a:pt x="212" y="59"/>
                      <a:pt x="206" y="50"/>
                      <a:pt x="202" y="44"/>
                    </a:cubicBezTo>
                    <a:cubicBezTo>
                      <a:pt x="200" y="41"/>
                      <a:pt x="198" y="36"/>
                      <a:pt x="195" y="32"/>
                    </a:cubicBezTo>
                    <a:cubicBezTo>
                      <a:pt x="193" y="30"/>
                      <a:pt x="192" y="28"/>
                      <a:pt x="190" y="26"/>
                    </a:cubicBezTo>
                    <a:cubicBezTo>
                      <a:pt x="188" y="25"/>
                      <a:pt x="186" y="24"/>
                      <a:pt x="184" y="24"/>
                    </a:cubicBezTo>
                    <a:cubicBezTo>
                      <a:pt x="182" y="24"/>
                      <a:pt x="181" y="24"/>
                      <a:pt x="179" y="26"/>
                    </a:cubicBezTo>
                    <a:cubicBezTo>
                      <a:pt x="175" y="29"/>
                      <a:pt x="170" y="32"/>
                      <a:pt x="166" y="35"/>
                    </a:cubicBezTo>
                    <a:cubicBezTo>
                      <a:pt x="162" y="37"/>
                      <a:pt x="158" y="39"/>
                      <a:pt x="153" y="39"/>
                    </a:cubicBezTo>
                    <a:cubicBezTo>
                      <a:pt x="152" y="39"/>
                      <a:pt x="152" y="39"/>
                      <a:pt x="151" y="39"/>
                    </a:cubicBezTo>
                    <a:cubicBezTo>
                      <a:pt x="146" y="38"/>
                      <a:pt x="141" y="37"/>
                      <a:pt x="138" y="34"/>
                    </a:cubicBezTo>
                    <a:cubicBezTo>
                      <a:pt x="134" y="32"/>
                      <a:pt x="132" y="29"/>
                      <a:pt x="131" y="27"/>
                    </a:cubicBezTo>
                    <a:cubicBezTo>
                      <a:pt x="129" y="25"/>
                      <a:pt x="129" y="23"/>
                      <a:pt x="129" y="21"/>
                    </a:cubicBezTo>
                    <a:cubicBezTo>
                      <a:pt x="129" y="19"/>
                      <a:pt x="128" y="16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6"/>
                      <a:pt x="126" y="19"/>
                      <a:pt x="126" y="21"/>
                    </a:cubicBezTo>
                    <a:cubicBezTo>
                      <a:pt x="126" y="24"/>
                      <a:pt x="127" y="26"/>
                      <a:pt x="128" y="29"/>
                    </a:cubicBezTo>
                    <a:cubicBezTo>
                      <a:pt x="129" y="31"/>
                      <a:pt x="132" y="34"/>
                      <a:pt x="136" y="37"/>
                    </a:cubicBezTo>
                    <a:cubicBezTo>
                      <a:pt x="140" y="39"/>
                      <a:pt x="145" y="41"/>
                      <a:pt x="151" y="42"/>
                    </a:cubicBezTo>
                    <a:cubicBezTo>
                      <a:pt x="151" y="42"/>
                      <a:pt x="152" y="42"/>
                      <a:pt x="153" y="42"/>
                    </a:cubicBezTo>
                    <a:cubicBezTo>
                      <a:pt x="159" y="42"/>
                      <a:pt x="163" y="40"/>
                      <a:pt x="168" y="37"/>
                    </a:cubicBezTo>
                    <a:cubicBezTo>
                      <a:pt x="172" y="34"/>
                      <a:pt x="177" y="31"/>
                      <a:pt x="181" y="28"/>
                    </a:cubicBezTo>
                    <a:cubicBezTo>
                      <a:pt x="182" y="27"/>
                      <a:pt x="183" y="27"/>
                      <a:pt x="184" y="27"/>
                    </a:cubicBezTo>
                    <a:cubicBezTo>
                      <a:pt x="185" y="27"/>
                      <a:pt x="187" y="28"/>
                      <a:pt x="188" y="29"/>
                    </a:cubicBezTo>
                    <a:cubicBezTo>
                      <a:pt x="190" y="31"/>
                      <a:pt x="192" y="34"/>
                      <a:pt x="194" y="37"/>
                    </a:cubicBezTo>
                    <a:cubicBezTo>
                      <a:pt x="196" y="40"/>
                      <a:pt x="198" y="43"/>
                      <a:pt x="199" y="45"/>
                    </a:cubicBezTo>
                    <a:cubicBezTo>
                      <a:pt x="204" y="52"/>
                      <a:pt x="209" y="60"/>
                      <a:pt x="210" y="68"/>
                    </a:cubicBezTo>
                    <a:cubicBezTo>
                      <a:pt x="211" y="72"/>
                      <a:pt x="211" y="76"/>
                      <a:pt x="212" y="80"/>
                    </a:cubicBezTo>
                    <a:cubicBezTo>
                      <a:pt x="213" y="83"/>
                      <a:pt x="214" y="86"/>
                      <a:pt x="217" y="89"/>
                    </a:cubicBezTo>
                    <a:cubicBezTo>
                      <a:pt x="219" y="91"/>
                      <a:pt x="219" y="93"/>
                      <a:pt x="219" y="97"/>
                    </a:cubicBezTo>
                    <a:cubicBezTo>
                      <a:pt x="219" y="101"/>
                      <a:pt x="218" y="106"/>
                      <a:pt x="216" y="112"/>
                    </a:cubicBezTo>
                    <a:cubicBezTo>
                      <a:pt x="214" y="118"/>
                      <a:pt x="210" y="122"/>
                      <a:pt x="206" y="126"/>
                    </a:cubicBezTo>
                    <a:cubicBezTo>
                      <a:pt x="204" y="128"/>
                      <a:pt x="202" y="130"/>
                      <a:pt x="201" y="131"/>
                    </a:cubicBezTo>
                    <a:cubicBezTo>
                      <a:pt x="199" y="133"/>
                      <a:pt x="198" y="135"/>
                      <a:pt x="198" y="137"/>
                    </a:cubicBezTo>
                    <a:cubicBezTo>
                      <a:pt x="172" y="246"/>
                      <a:pt x="155" y="383"/>
                      <a:pt x="143" y="497"/>
                    </a:cubicBezTo>
                    <a:cubicBezTo>
                      <a:pt x="132" y="611"/>
                      <a:pt x="127" y="700"/>
                      <a:pt x="127" y="714"/>
                    </a:cubicBezTo>
                    <a:cubicBezTo>
                      <a:pt x="127" y="728"/>
                      <a:pt x="133" y="740"/>
                      <a:pt x="140" y="749"/>
                    </a:cubicBezTo>
                    <a:cubicBezTo>
                      <a:pt x="143" y="753"/>
                      <a:pt x="146" y="757"/>
                      <a:pt x="149" y="760"/>
                    </a:cubicBezTo>
                    <a:cubicBezTo>
                      <a:pt x="152" y="763"/>
                      <a:pt x="154" y="765"/>
                      <a:pt x="154" y="766"/>
                    </a:cubicBezTo>
                    <a:cubicBezTo>
                      <a:pt x="156" y="768"/>
                      <a:pt x="156" y="769"/>
                      <a:pt x="156" y="770"/>
                    </a:cubicBezTo>
                    <a:cubicBezTo>
                      <a:pt x="156" y="772"/>
                      <a:pt x="154" y="775"/>
                      <a:pt x="153" y="780"/>
                    </a:cubicBezTo>
                    <a:cubicBezTo>
                      <a:pt x="152" y="784"/>
                      <a:pt x="151" y="787"/>
                      <a:pt x="151" y="791"/>
                    </a:cubicBezTo>
                    <a:cubicBezTo>
                      <a:pt x="151" y="793"/>
                      <a:pt x="151" y="795"/>
                      <a:pt x="152" y="798"/>
                    </a:cubicBezTo>
                    <a:cubicBezTo>
                      <a:pt x="152" y="799"/>
                      <a:pt x="152" y="799"/>
                      <a:pt x="152" y="800"/>
                    </a:cubicBezTo>
                    <a:cubicBezTo>
                      <a:pt x="152" y="803"/>
                      <a:pt x="150" y="805"/>
                      <a:pt x="148" y="808"/>
                    </a:cubicBezTo>
                    <a:cubicBezTo>
                      <a:pt x="146" y="810"/>
                      <a:pt x="142" y="813"/>
                      <a:pt x="139" y="816"/>
                    </a:cubicBezTo>
                    <a:cubicBezTo>
                      <a:pt x="137" y="818"/>
                      <a:pt x="134" y="819"/>
                      <a:pt x="130" y="819"/>
                    </a:cubicBezTo>
                    <a:cubicBezTo>
                      <a:pt x="123" y="819"/>
                      <a:pt x="114" y="816"/>
                      <a:pt x="104" y="814"/>
                    </a:cubicBezTo>
                    <a:cubicBezTo>
                      <a:pt x="100" y="813"/>
                      <a:pt x="95" y="812"/>
                      <a:pt x="91" y="812"/>
                    </a:cubicBezTo>
                    <a:cubicBezTo>
                      <a:pt x="76" y="812"/>
                      <a:pt x="61" y="816"/>
                      <a:pt x="55" y="818"/>
                    </a:cubicBezTo>
                    <a:cubicBezTo>
                      <a:pt x="53" y="819"/>
                      <a:pt x="51" y="819"/>
                      <a:pt x="48" y="819"/>
                    </a:cubicBezTo>
                    <a:cubicBezTo>
                      <a:pt x="41" y="819"/>
                      <a:pt x="32" y="817"/>
                      <a:pt x="26" y="812"/>
                    </a:cubicBezTo>
                    <a:cubicBezTo>
                      <a:pt x="18" y="805"/>
                      <a:pt x="15" y="800"/>
                      <a:pt x="14" y="792"/>
                    </a:cubicBezTo>
                    <a:cubicBezTo>
                      <a:pt x="14" y="788"/>
                      <a:pt x="12" y="784"/>
                      <a:pt x="10" y="780"/>
                    </a:cubicBezTo>
                    <a:cubicBezTo>
                      <a:pt x="8" y="777"/>
                      <a:pt x="6" y="773"/>
                      <a:pt x="4" y="769"/>
                    </a:cubicBezTo>
                    <a:cubicBezTo>
                      <a:pt x="3" y="767"/>
                      <a:pt x="3" y="765"/>
                      <a:pt x="3" y="763"/>
                    </a:cubicBezTo>
                    <a:cubicBezTo>
                      <a:pt x="3" y="761"/>
                      <a:pt x="4" y="759"/>
                      <a:pt x="5" y="757"/>
                    </a:cubicBezTo>
                    <a:cubicBezTo>
                      <a:pt x="7" y="755"/>
                      <a:pt x="10" y="753"/>
                      <a:pt x="14" y="751"/>
                    </a:cubicBezTo>
                    <a:cubicBezTo>
                      <a:pt x="17" y="750"/>
                      <a:pt x="20" y="747"/>
                      <a:pt x="23" y="744"/>
                    </a:cubicBezTo>
                    <a:cubicBezTo>
                      <a:pt x="33" y="733"/>
                      <a:pt x="45" y="713"/>
                      <a:pt x="49" y="697"/>
                    </a:cubicBezTo>
                    <a:cubicBezTo>
                      <a:pt x="74" y="612"/>
                      <a:pt x="93" y="477"/>
                      <a:pt x="106" y="364"/>
                    </a:cubicBezTo>
                    <a:cubicBezTo>
                      <a:pt x="118" y="250"/>
                      <a:pt x="125" y="158"/>
                      <a:pt x="125" y="158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3" y="155"/>
                      <a:pt x="122" y="152"/>
                    </a:cubicBezTo>
                    <a:cubicBezTo>
                      <a:pt x="120" y="149"/>
                      <a:pt x="118" y="145"/>
                      <a:pt x="116" y="142"/>
                    </a:cubicBezTo>
                    <a:cubicBezTo>
                      <a:pt x="116" y="141"/>
                      <a:pt x="116" y="140"/>
                      <a:pt x="116" y="139"/>
                    </a:cubicBezTo>
                    <a:cubicBezTo>
                      <a:pt x="116" y="138"/>
                      <a:pt x="117" y="136"/>
                      <a:pt x="119" y="134"/>
                    </a:cubicBezTo>
                    <a:cubicBezTo>
                      <a:pt x="121" y="132"/>
                      <a:pt x="123" y="130"/>
                      <a:pt x="126" y="128"/>
                    </a:cubicBezTo>
                    <a:cubicBezTo>
                      <a:pt x="127" y="127"/>
                      <a:pt x="129" y="126"/>
                      <a:pt x="129" y="124"/>
                    </a:cubicBezTo>
                    <a:cubicBezTo>
                      <a:pt x="130" y="122"/>
                      <a:pt x="131" y="120"/>
                      <a:pt x="131" y="118"/>
                    </a:cubicBezTo>
                    <a:cubicBezTo>
                      <a:pt x="131" y="114"/>
                      <a:pt x="130" y="108"/>
                      <a:pt x="128" y="99"/>
                    </a:cubicBezTo>
                    <a:cubicBezTo>
                      <a:pt x="128" y="93"/>
                      <a:pt x="126" y="89"/>
                      <a:pt x="123" y="86"/>
                    </a:cubicBezTo>
                    <a:cubicBezTo>
                      <a:pt x="119" y="82"/>
                      <a:pt x="114" y="79"/>
                      <a:pt x="108" y="77"/>
                    </a:cubicBezTo>
                    <a:cubicBezTo>
                      <a:pt x="102" y="76"/>
                      <a:pt x="97" y="75"/>
                      <a:pt x="92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2" y="73"/>
                      <a:pt x="77" y="74"/>
                      <a:pt x="74" y="74"/>
                    </a:cubicBezTo>
                    <a:cubicBezTo>
                      <a:pt x="72" y="74"/>
                      <a:pt x="70" y="74"/>
                      <a:pt x="68" y="73"/>
                    </a:cubicBezTo>
                    <a:cubicBezTo>
                      <a:pt x="66" y="72"/>
                      <a:pt x="65" y="70"/>
                      <a:pt x="63" y="66"/>
                    </a:cubicBezTo>
                    <a:cubicBezTo>
                      <a:pt x="61" y="63"/>
                      <a:pt x="60" y="60"/>
                      <a:pt x="60" y="56"/>
                    </a:cubicBezTo>
                    <a:cubicBezTo>
                      <a:pt x="60" y="46"/>
                      <a:pt x="67" y="35"/>
                      <a:pt x="75" y="25"/>
                    </a:cubicBezTo>
                    <a:cubicBezTo>
                      <a:pt x="83" y="15"/>
                      <a:pt x="94" y="8"/>
                      <a:pt x="102" y="5"/>
                    </a:cubicBezTo>
                    <a:cubicBezTo>
                      <a:pt x="105" y="4"/>
                      <a:pt x="108" y="3"/>
                      <a:pt x="111" y="3"/>
                    </a:cubicBezTo>
                    <a:cubicBezTo>
                      <a:pt x="116" y="3"/>
                      <a:pt x="120" y="6"/>
                      <a:pt x="122" y="8"/>
                    </a:cubicBezTo>
                    <a:cubicBezTo>
                      <a:pt x="123" y="9"/>
                      <a:pt x="124" y="10"/>
                      <a:pt x="124" y="11"/>
                    </a:cubicBezTo>
                    <a:cubicBezTo>
                      <a:pt x="124" y="12"/>
                      <a:pt x="124" y="12"/>
                      <a:pt x="125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lnTo>
                      <a:pt x="12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8" name="Freeform 223"/>
              <p:cNvSpPr>
                <a:spLocks/>
              </p:cNvSpPr>
              <p:nvPr/>
            </p:nvSpPr>
            <p:spPr bwMode="auto">
              <a:xfrm>
                <a:off x="2094351" y="4093676"/>
                <a:ext cx="131763" cy="993775"/>
              </a:xfrm>
              <a:custGeom>
                <a:avLst/>
                <a:gdLst>
                  <a:gd name="T0" fmla="*/ 54 w 82"/>
                  <a:gd name="T1" fmla="*/ 4 h 620"/>
                  <a:gd name="T2" fmla="*/ 65 w 82"/>
                  <a:gd name="T3" fmla="*/ 5 h 620"/>
                  <a:gd name="T4" fmla="*/ 77 w 82"/>
                  <a:gd name="T5" fmla="*/ 18 h 620"/>
                  <a:gd name="T6" fmla="*/ 76 w 82"/>
                  <a:gd name="T7" fmla="*/ 31 h 620"/>
                  <a:gd name="T8" fmla="*/ 66 w 82"/>
                  <a:gd name="T9" fmla="*/ 46 h 620"/>
                  <a:gd name="T10" fmla="*/ 22 w 82"/>
                  <a:gd name="T11" fmla="*/ 510 h 620"/>
                  <a:gd name="T12" fmla="*/ 21 w 82"/>
                  <a:gd name="T13" fmla="*/ 585 h 620"/>
                  <a:gd name="T14" fmla="*/ 23 w 82"/>
                  <a:gd name="T15" fmla="*/ 603 h 620"/>
                  <a:gd name="T16" fmla="*/ 13 w 82"/>
                  <a:gd name="T17" fmla="*/ 619 h 620"/>
                  <a:gd name="T18" fmla="*/ 8 w 82"/>
                  <a:gd name="T19" fmla="*/ 614 h 620"/>
                  <a:gd name="T20" fmla="*/ 2 w 82"/>
                  <a:gd name="T21" fmla="*/ 599 h 620"/>
                  <a:gd name="T22" fmla="*/ 16 w 82"/>
                  <a:gd name="T23" fmla="*/ 378 h 620"/>
                  <a:gd name="T24" fmla="*/ 41 w 82"/>
                  <a:gd name="T25" fmla="*/ 87 h 620"/>
                  <a:gd name="T26" fmla="*/ 40 w 82"/>
                  <a:gd name="T27" fmla="*/ 17 h 620"/>
                  <a:gd name="T28" fmla="*/ 54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54" y="4"/>
                    </a:moveTo>
                    <a:cubicBezTo>
                      <a:pt x="57" y="4"/>
                      <a:pt x="59" y="0"/>
                      <a:pt x="65" y="5"/>
                    </a:cubicBezTo>
                    <a:cubicBezTo>
                      <a:pt x="71" y="10"/>
                      <a:pt x="75" y="16"/>
                      <a:pt x="77" y="18"/>
                    </a:cubicBezTo>
                    <a:cubicBezTo>
                      <a:pt x="79" y="20"/>
                      <a:pt x="82" y="24"/>
                      <a:pt x="76" y="31"/>
                    </a:cubicBezTo>
                    <a:cubicBezTo>
                      <a:pt x="71" y="38"/>
                      <a:pt x="67" y="35"/>
                      <a:pt x="66" y="46"/>
                    </a:cubicBezTo>
                    <a:cubicBezTo>
                      <a:pt x="66" y="57"/>
                      <a:pt x="51" y="304"/>
                      <a:pt x="22" y="510"/>
                    </a:cubicBezTo>
                    <a:cubicBezTo>
                      <a:pt x="19" y="528"/>
                      <a:pt x="16" y="574"/>
                      <a:pt x="21" y="585"/>
                    </a:cubicBezTo>
                    <a:cubicBezTo>
                      <a:pt x="26" y="596"/>
                      <a:pt x="26" y="593"/>
                      <a:pt x="23" y="603"/>
                    </a:cubicBezTo>
                    <a:cubicBezTo>
                      <a:pt x="21" y="613"/>
                      <a:pt x="17" y="620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9" name="Freeform 224"/>
              <p:cNvSpPr>
                <a:spLocks/>
              </p:cNvSpPr>
              <p:nvPr/>
            </p:nvSpPr>
            <p:spPr bwMode="auto">
              <a:xfrm>
                <a:off x="2094351" y="4093676"/>
                <a:ext cx="104775" cy="992188"/>
              </a:xfrm>
              <a:custGeom>
                <a:avLst/>
                <a:gdLst>
                  <a:gd name="T0" fmla="*/ 2 w 65"/>
                  <a:gd name="T1" fmla="*/ 599 h 619"/>
                  <a:gd name="T2" fmla="*/ 16 w 65"/>
                  <a:gd name="T3" fmla="*/ 378 h 619"/>
                  <a:gd name="T4" fmla="*/ 41 w 65"/>
                  <a:gd name="T5" fmla="*/ 87 h 619"/>
                  <a:gd name="T6" fmla="*/ 40 w 65"/>
                  <a:gd name="T7" fmla="*/ 17 h 619"/>
                  <a:gd name="T8" fmla="*/ 54 w 65"/>
                  <a:gd name="T9" fmla="*/ 4 h 619"/>
                  <a:gd name="T10" fmla="*/ 65 w 65"/>
                  <a:gd name="T11" fmla="*/ 5 h 619"/>
                  <a:gd name="T12" fmla="*/ 65 w 65"/>
                  <a:gd name="T13" fmla="*/ 5 h 619"/>
                  <a:gd name="T14" fmla="*/ 62 w 65"/>
                  <a:gd name="T15" fmla="*/ 6 h 619"/>
                  <a:gd name="T16" fmla="*/ 48 w 65"/>
                  <a:gd name="T17" fmla="*/ 19 h 619"/>
                  <a:gd name="T18" fmla="*/ 49 w 65"/>
                  <a:gd name="T19" fmla="*/ 89 h 619"/>
                  <a:gd name="T20" fmla="*/ 25 w 65"/>
                  <a:gd name="T21" fmla="*/ 380 h 619"/>
                  <a:gd name="T22" fmla="*/ 10 w 65"/>
                  <a:gd name="T23" fmla="*/ 601 h 619"/>
                  <a:gd name="T24" fmla="*/ 16 w 65"/>
                  <a:gd name="T25" fmla="*/ 616 h 619"/>
                  <a:gd name="T26" fmla="*/ 17 w 65"/>
                  <a:gd name="T27" fmla="*/ 618 h 619"/>
                  <a:gd name="T28" fmla="*/ 13 w 65"/>
                  <a:gd name="T29" fmla="*/ 619 h 619"/>
                  <a:gd name="T30" fmla="*/ 8 w 65"/>
                  <a:gd name="T31" fmla="*/ 614 h 619"/>
                  <a:gd name="T32" fmla="*/ 2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2" y="599"/>
                    </a:move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ubicBezTo>
                      <a:pt x="57" y="4"/>
                      <a:pt x="59" y="0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3" y="6"/>
                      <a:pt x="62" y="6"/>
                    </a:cubicBezTo>
                    <a:cubicBezTo>
                      <a:pt x="58" y="7"/>
                      <a:pt x="47" y="14"/>
                      <a:pt x="48" y="19"/>
                    </a:cubicBezTo>
                    <a:cubicBezTo>
                      <a:pt x="49" y="24"/>
                      <a:pt x="47" y="59"/>
                      <a:pt x="49" y="89"/>
                    </a:cubicBezTo>
                    <a:cubicBezTo>
                      <a:pt x="52" y="119"/>
                      <a:pt x="28" y="356"/>
                      <a:pt x="25" y="380"/>
                    </a:cubicBezTo>
                    <a:cubicBezTo>
                      <a:pt x="21" y="405"/>
                      <a:pt x="12" y="594"/>
                      <a:pt x="10" y="601"/>
                    </a:cubicBezTo>
                    <a:cubicBezTo>
                      <a:pt x="9" y="609"/>
                      <a:pt x="14" y="611"/>
                      <a:pt x="16" y="616"/>
                    </a:cubicBezTo>
                    <a:cubicBezTo>
                      <a:pt x="16" y="617"/>
                      <a:pt x="16" y="617"/>
                      <a:pt x="17" y="618"/>
                    </a:cubicBezTo>
                    <a:cubicBezTo>
                      <a:pt x="16" y="619"/>
                      <a:pt x="14" y="619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0" name="Freeform 225"/>
              <p:cNvSpPr>
                <a:spLocks/>
              </p:cNvSpPr>
              <p:nvPr/>
            </p:nvSpPr>
            <p:spPr bwMode="auto">
              <a:xfrm>
                <a:off x="2094351" y="4095264"/>
                <a:ext cx="130175" cy="992188"/>
              </a:xfrm>
              <a:custGeom>
                <a:avLst/>
                <a:gdLst>
                  <a:gd name="T0" fmla="*/ 54 w 81"/>
                  <a:gd name="T1" fmla="*/ 5 h 619"/>
                  <a:gd name="T2" fmla="*/ 59 w 81"/>
                  <a:gd name="T3" fmla="*/ 3 h 619"/>
                  <a:gd name="T4" fmla="*/ 71 w 81"/>
                  <a:gd name="T5" fmla="*/ 13 h 619"/>
                  <a:gd name="T6" fmla="*/ 78 w 81"/>
                  <a:gd name="T7" fmla="*/ 22 h 619"/>
                  <a:gd name="T8" fmla="*/ 68 w 81"/>
                  <a:gd name="T9" fmla="*/ 35 h 619"/>
                  <a:gd name="T10" fmla="*/ 65 w 81"/>
                  <a:gd name="T11" fmla="*/ 45 h 619"/>
                  <a:gd name="T12" fmla="*/ 20 w 81"/>
                  <a:gd name="T13" fmla="*/ 509 h 619"/>
                  <a:gd name="T14" fmla="*/ 18 w 81"/>
                  <a:gd name="T15" fmla="*/ 574 h 619"/>
                  <a:gd name="T16" fmla="*/ 23 w 81"/>
                  <a:gd name="T17" fmla="*/ 591 h 619"/>
                  <a:gd name="T18" fmla="*/ 22 w 81"/>
                  <a:gd name="T19" fmla="*/ 601 h 619"/>
                  <a:gd name="T20" fmla="*/ 15 w 81"/>
                  <a:gd name="T21" fmla="*/ 616 h 619"/>
                  <a:gd name="T22" fmla="*/ 14 w 81"/>
                  <a:gd name="T23" fmla="*/ 616 h 619"/>
                  <a:gd name="T24" fmla="*/ 11 w 81"/>
                  <a:gd name="T25" fmla="*/ 616 h 619"/>
                  <a:gd name="T26" fmla="*/ 9 w 81"/>
                  <a:gd name="T27" fmla="*/ 613 h 619"/>
                  <a:gd name="T28" fmla="*/ 3 w 81"/>
                  <a:gd name="T29" fmla="*/ 601 h 619"/>
                  <a:gd name="T30" fmla="*/ 4 w 81"/>
                  <a:gd name="T31" fmla="*/ 595 h 619"/>
                  <a:gd name="T32" fmla="*/ 18 w 81"/>
                  <a:gd name="T33" fmla="*/ 377 h 619"/>
                  <a:gd name="T34" fmla="*/ 42 w 81"/>
                  <a:gd name="T35" fmla="*/ 86 h 619"/>
                  <a:gd name="T36" fmla="*/ 42 w 81"/>
                  <a:gd name="T37" fmla="*/ 24 h 619"/>
                  <a:gd name="T38" fmla="*/ 41 w 81"/>
                  <a:gd name="T39" fmla="*/ 15 h 619"/>
                  <a:gd name="T40" fmla="*/ 42 w 81"/>
                  <a:gd name="T41" fmla="*/ 12 h 619"/>
                  <a:gd name="T42" fmla="*/ 54 w 81"/>
                  <a:gd name="T43" fmla="*/ 5 h 619"/>
                  <a:gd name="T44" fmla="*/ 53 w 81"/>
                  <a:gd name="T45" fmla="*/ 2 h 619"/>
                  <a:gd name="T46" fmla="*/ 40 w 81"/>
                  <a:gd name="T47" fmla="*/ 10 h 619"/>
                  <a:gd name="T48" fmla="*/ 38 w 81"/>
                  <a:gd name="T49" fmla="*/ 16 h 619"/>
                  <a:gd name="T50" fmla="*/ 39 w 81"/>
                  <a:gd name="T51" fmla="*/ 24 h 619"/>
                  <a:gd name="T52" fmla="*/ 39 w 81"/>
                  <a:gd name="T53" fmla="*/ 86 h 619"/>
                  <a:gd name="T54" fmla="*/ 15 w 81"/>
                  <a:gd name="T55" fmla="*/ 377 h 619"/>
                  <a:gd name="T56" fmla="*/ 5 w 81"/>
                  <a:gd name="T57" fmla="*/ 532 h 619"/>
                  <a:gd name="T58" fmla="*/ 1 w 81"/>
                  <a:gd name="T59" fmla="*/ 592 h 619"/>
                  <a:gd name="T60" fmla="*/ 0 w 81"/>
                  <a:gd name="T61" fmla="*/ 598 h 619"/>
                  <a:gd name="T62" fmla="*/ 3 w 81"/>
                  <a:gd name="T63" fmla="*/ 608 h 619"/>
                  <a:gd name="T64" fmla="*/ 7 w 81"/>
                  <a:gd name="T65" fmla="*/ 617 h 619"/>
                  <a:gd name="T66" fmla="*/ 11 w 81"/>
                  <a:gd name="T67" fmla="*/ 619 h 619"/>
                  <a:gd name="T68" fmla="*/ 14 w 81"/>
                  <a:gd name="T69" fmla="*/ 619 h 619"/>
                  <a:gd name="T70" fmla="*/ 21 w 81"/>
                  <a:gd name="T71" fmla="*/ 611 h 619"/>
                  <a:gd name="T72" fmla="*/ 27 w 81"/>
                  <a:gd name="T73" fmla="*/ 594 h 619"/>
                  <a:gd name="T74" fmla="*/ 23 w 81"/>
                  <a:gd name="T75" fmla="*/ 583 h 619"/>
                  <a:gd name="T76" fmla="*/ 20 w 81"/>
                  <a:gd name="T77" fmla="*/ 559 h 619"/>
                  <a:gd name="T78" fmla="*/ 56 w 81"/>
                  <a:gd name="T79" fmla="*/ 204 h 619"/>
                  <a:gd name="T80" fmla="*/ 69 w 81"/>
                  <a:gd name="T81" fmla="*/ 40 h 619"/>
                  <a:gd name="T82" fmla="*/ 77 w 81"/>
                  <a:gd name="T83" fmla="*/ 31 h 619"/>
                  <a:gd name="T84" fmla="*/ 78 w 81"/>
                  <a:gd name="T85" fmla="*/ 16 h 619"/>
                  <a:gd name="T86" fmla="*/ 66 w 81"/>
                  <a:gd name="T87" fmla="*/ 3 h 619"/>
                  <a:gd name="T88" fmla="*/ 56 w 81"/>
                  <a:gd name="T89" fmla="*/ 1 h 619"/>
                  <a:gd name="T90" fmla="*/ 54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54" y="3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5" y="5"/>
                      <a:pt x="56" y="4"/>
                      <a:pt x="57" y="4"/>
                    </a:cubicBezTo>
                    <a:cubicBezTo>
                      <a:pt x="58" y="3"/>
                      <a:pt x="59" y="3"/>
                      <a:pt x="59" y="3"/>
                    </a:cubicBezTo>
                    <a:cubicBezTo>
                      <a:pt x="60" y="3"/>
                      <a:pt x="62" y="3"/>
                      <a:pt x="64" y="5"/>
                    </a:cubicBezTo>
                    <a:cubicBezTo>
                      <a:pt x="67" y="7"/>
                      <a:pt x="69" y="10"/>
                      <a:pt x="71" y="13"/>
                    </a:cubicBezTo>
                    <a:cubicBezTo>
                      <a:pt x="74" y="15"/>
                      <a:pt x="75" y="17"/>
                      <a:pt x="76" y="18"/>
                    </a:cubicBezTo>
                    <a:cubicBezTo>
                      <a:pt x="77" y="19"/>
                      <a:pt x="78" y="20"/>
                      <a:pt x="78" y="22"/>
                    </a:cubicBezTo>
                    <a:cubicBezTo>
                      <a:pt x="78" y="24"/>
                      <a:pt x="77" y="26"/>
                      <a:pt x="75" y="29"/>
                    </a:cubicBezTo>
                    <a:cubicBezTo>
                      <a:pt x="72" y="32"/>
                      <a:pt x="70" y="33"/>
                      <a:pt x="68" y="35"/>
                    </a:cubicBezTo>
                    <a:cubicBezTo>
                      <a:pt x="67" y="36"/>
                      <a:pt x="66" y="37"/>
                      <a:pt x="66" y="39"/>
                    </a:cubicBezTo>
                    <a:cubicBezTo>
                      <a:pt x="65" y="40"/>
                      <a:pt x="65" y="42"/>
                      <a:pt x="65" y="45"/>
                    </a:cubicBezTo>
                    <a:cubicBezTo>
                      <a:pt x="65" y="50"/>
                      <a:pt x="61" y="115"/>
                      <a:pt x="53" y="204"/>
                    </a:cubicBezTo>
                    <a:cubicBezTo>
                      <a:pt x="46" y="292"/>
                      <a:pt x="35" y="406"/>
                      <a:pt x="20" y="509"/>
                    </a:cubicBezTo>
                    <a:cubicBezTo>
                      <a:pt x="19" y="520"/>
                      <a:pt x="17" y="541"/>
                      <a:pt x="17" y="559"/>
                    </a:cubicBezTo>
                    <a:cubicBezTo>
                      <a:pt x="17" y="565"/>
                      <a:pt x="17" y="570"/>
                      <a:pt x="18" y="574"/>
                    </a:cubicBezTo>
                    <a:cubicBezTo>
                      <a:pt x="18" y="579"/>
                      <a:pt x="19" y="582"/>
                      <a:pt x="20" y="585"/>
                    </a:cubicBezTo>
                    <a:cubicBezTo>
                      <a:pt x="21" y="588"/>
                      <a:pt x="22" y="590"/>
                      <a:pt x="23" y="591"/>
                    </a:cubicBezTo>
                    <a:cubicBezTo>
                      <a:pt x="23" y="592"/>
                      <a:pt x="24" y="593"/>
                      <a:pt x="24" y="594"/>
                    </a:cubicBezTo>
                    <a:cubicBezTo>
                      <a:pt x="24" y="595"/>
                      <a:pt x="23" y="597"/>
                      <a:pt x="22" y="601"/>
                    </a:cubicBezTo>
                    <a:cubicBezTo>
                      <a:pt x="21" y="606"/>
                      <a:pt x="19" y="610"/>
                      <a:pt x="18" y="613"/>
                    </a:cubicBezTo>
                    <a:cubicBezTo>
                      <a:pt x="17" y="614"/>
                      <a:pt x="16" y="615"/>
                      <a:pt x="15" y="616"/>
                    </a:cubicBezTo>
                    <a:cubicBezTo>
                      <a:pt x="15" y="616"/>
                      <a:pt x="14" y="616"/>
                      <a:pt x="14" y="616"/>
                    </a:cubicBezTo>
                    <a:cubicBezTo>
                      <a:pt x="14" y="616"/>
                      <a:pt x="14" y="616"/>
                      <a:pt x="14" y="616"/>
                    </a:cubicBezTo>
                    <a:cubicBezTo>
                      <a:pt x="13" y="616"/>
                      <a:pt x="12" y="616"/>
                      <a:pt x="12" y="616"/>
                    </a:cubicBezTo>
                    <a:cubicBezTo>
                      <a:pt x="11" y="616"/>
                      <a:pt x="11" y="616"/>
                      <a:pt x="11" y="616"/>
                    </a:cubicBezTo>
                    <a:cubicBezTo>
                      <a:pt x="10" y="616"/>
                      <a:pt x="10" y="616"/>
                      <a:pt x="10" y="615"/>
                    </a:cubicBezTo>
                    <a:cubicBezTo>
                      <a:pt x="10" y="615"/>
                      <a:pt x="9" y="614"/>
                      <a:pt x="9" y="613"/>
                    </a:cubicBezTo>
                    <a:cubicBezTo>
                      <a:pt x="8" y="610"/>
                      <a:pt x="6" y="608"/>
                      <a:pt x="5" y="606"/>
                    </a:cubicBezTo>
                    <a:cubicBezTo>
                      <a:pt x="4" y="605"/>
                      <a:pt x="3" y="603"/>
                      <a:pt x="3" y="601"/>
                    </a:cubicBezTo>
                    <a:cubicBezTo>
                      <a:pt x="3" y="601"/>
                      <a:pt x="3" y="600"/>
                      <a:pt x="3" y="599"/>
                    </a:cubicBezTo>
                    <a:cubicBezTo>
                      <a:pt x="4" y="598"/>
                      <a:pt x="4" y="597"/>
                      <a:pt x="4" y="595"/>
                    </a:cubicBezTo>
                    <a:cubicBezTo>
                      <a:pt x="5" y="582"/>
                      <a:pt x="8" y="533"/>
                      <a:pt x="11" y="485"/>
                    </a:cubicBezTo>
                    <a:cubicBezTo>
                      <a:pt x="13" y="437"/>
                      <a:pt x="16" y="389"/>
                      <a:pt x="18" y="377"/>
                    </a:cubicBezTo>
                    <a:cubicBezTo>
                      <a:pt x="21" y="354"/>
                      <a:pt x="43" y="140"/>
                      <a:pt x="43" y="92"/>
                    </a:cubicBezTo>
                    <a:cubicBezTo>
                      <a:pt x="43" y="90"/>
                      <a:pt x="43" y="87"/>
                      <a:pt x="42" y="86"/>
                    </a:cubicBezTo>
                    <a:cubicBezTo>
                      <a:pt x="41" y="75"/>
                      <a:pt x="41" y="63"/>
                      <a:pt x="41" y="52"/>
                    </a:cubicBezTo>
                    <a:cubicBezTo>
                      <a:pt x="41" y="41"/>
                      <a:pt x="42" y="30"/>
                      <a:pt x="42" y="24"/>
                    </a:cubicBezTo>
                    <a:cubicBezTo>
                      <a:pt x="42" y="22"/>
                      <a:pt x="41" y="20"/>
                      <a:pt x="41" y="19"/>
                    </a:cubicBezTo>
                    <a:cubicBezTo>
                      <a:pt x="41" y="17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3"/>
                      <a:pt x="42" y="12"/>
                    </a:cubicBezTo>
                    <a:cubicBezTo>
                      <a:pt x="44" y="10"/>
                      <a:pt x="46" y="9"/>
                      <a:pt x="48" y="7"/>
                    </a:cubicBezTo>
                    <a:cubicBezTo>
                      <a:pt x="50" y="6"/>
                      <a:pt x="53" y="5"/>
                      <a:pt x="54" y="5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47" y="4"/>
                      <a:pt x="44" y="6"/>
                    </a:cubicBezTo>
                    <a:cubicBezTo>
                      <a:pt x="43" y="7"/>
                      <a:pt x="41" y="9"/>
                      <a:pt x="40" y="10"/>
                    </a:cubicBez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6"/>
                      <a:pt x="38" y="16"/>
                    </a:cubicBezTo>
                    <a:cubicBezTo>
                      <a:pt x="38" y="17"/>
                      <a:pt x="38" y="18"/>
                      <a:pt x="38" y="19"/>
                    </a:cubicBezTo>
                    <a:cubicBezTo>
                      <a:pt x="38" y="20"/>
                      <a:pt x="39" y="22"/>
                      <a:pt x="39" y="24"/>
                    </a:cubicBezTo>
                    <a:cubicBezTo>
                      <a:pt x="39" y="30"/>
                      <a:pt x="38" y="41"/>
                      <a:pt x="38" y="52"/>
                    </a:cubicBezTo>
                    <a:cubicBezTo>
                      <a:pt x="38" y="63"/>
                      <a:pt x="38" y="75"/>
                      <a:pt x="39" y="86"/>
                    </a:cubicBezTo>
                    <a:cubicBezTo>
                      <a:pt x="40" y="87"/>
                      <a:pt x="40" y="90"/>
                      <a:pt x="40" y="92"/>
                    </a:cubicBezTo>
                    <a:cubicBezTo>
                      <a:pt x="40" y="140"/>
                      <a:pt x="18" y="354"/>
                      <a:pt x="15" y="377"/>
                    </a:cubicBezTo>
                    <a:cubicBezTo>
                      <a:pt x="14" y="383"/>
                      <a:pt x="13" y="400"/>
                      <a:pt x="11" y="421"/>
                    </a:cubicBezTo>
                    <a:cubicBezTo>
                      <a:pt x="9" y="453"/>
                      <a:pt x="7" y="496"/>
                      <a:pt x="5" y="532"/>
                    </a:cubicBezTo>
                    <a:cubicBezTo>
                      <a:pt x="4" y="550"/>
                      <a:pt x="3" y="566"/>
                      <a:pt x="2" y="577"/>
                    </a:cubicBezTo>
                    <a:cubicBezTo>
                      <a:pt x="2" y="583"/>
                      <a:pt x="1" y="588"/>
                      <a:pt x="1" y="592"/>
                    </a:cubicBezTo>
                    <a:cubicBezTo>
                      <a:pt x="1" y="594"/>
                      <a:pt x="1" y="595"/>
                      <a:pt x="1" y="596"/>
                    </a:cubicBezTo>
                    <a:cubicBezTo>
                      <a:pt x="1" y="597"/>
                      <a:pt x="0" y="598"/>
                      <a:pt x="0" y="598"/>
                    </a:cubicBezTo>
                    <a:cubicBezTo>
                      <a:pt x="0" y="599"/>
                      <a:pt x="0" y="600"/>
                      <a:pt x="0" y="601"/>
                    </a:cubicBezTo>
                    <a:cubicBezTo>
                      <a:pt x="0" y="604"/>
                      <a:pt x="1" y="606"/>
                      <a:pt x="3" y="608"/>
                    </a:cubicBezTo>
                    <a:cubicBezTo>
                      <a:pt x="4" y="610"/>
                      <a:pt x="5" y="612"/>
                      <a:pt x="6" y="614"/>
                    </a:cubicBezTo>
                    <a:cubicBezTo>
                      <a:pt x="7" y="615"/>
                      <a:pt x="7" y="616"/>
                      <a:pt x="7" y="617"/>
                    </a:cubicBezTo>
                    <a:cubicBezTo>
                      <a:pt x="8" y="617"/>
                      <a:pt x="8" y="618"/>
                      <a:pt x="9" y="618"/>
                    </a:cubicBezTo>
                    <a:cubicBezTo>
                      <a:pt x="10" y="619"/>
                      <a:pt x="10" y="619"/>
                      <a:pt x="11" y="619"/>
                    </a:cubicBezTo>
                    <a:cubicBezTo>
                      <a:pt x="12" y="619"/>
                      <a:pt x="12" y="619"/>
                      <a:pt x="13" y="619"/>
                    </a:cubicBezTo>
                    <a:cubicBezTo>
                      <a:pt x="14" y="619"/>
                      <a:pt x="14" y="619"/>
                      <a:pt x="14" y="619"/>
                    </a:cubicBezTo>
                    <a:cubicBezTo>
                      <a:pt x="15" y="619"/>
                      <a:pt x="17" y="619"/>
                      <a:pt x="18" y="618"/>
                    </a:cubicBezTo>
                    <a:cubicBezTo>
                      <a:pt x="19" y="616"/>
                      <a:pt x="20" y="614"/>
                      <a:pt x="21" y="611"/>
                    </a:cubicBezTo>
                    <a:cubicBezTo>
                      <a:pt x="23" y="609"/>
                      <a:pt x="24" y="606"/>
                      <a:pt x="25" y="602"/>
                    </a:cubicBezTo>
                    <a:cubicBezTo>
                      <a:pt x="26" y="597"/>
                      <a:pt x="26" y="596"/>
                      <a:pt x="27" y="594"/>
                    </a:cubicBezTo>
                    <a:cubicBezTo>
                      <a:pt x="27" y="592"/>
                      <a:pt x="26" y="591"/>
                      <a:pt x="26" y="590"/>
                    </a:cubicBezTo>
                    <a:cubicBezTo>
                      <a:pt x="25" y="588"/>
                      <a:pt x="24" y="586"/>
                      <a:pt x="23" y="583"/>
                    </a:cubicBezTo>
                    <a:cubicBezTo>
                      <a:pt x="22" y="582"/>
                      <a:pt x="21" y="578"/>
                      <a:pt x="21" y="574"/>
                    </a:cubicBezTo>
                    <a:cubicBezTo>
                      <a:pt x="20" y="570"/>
                      <a:pt x="20" y="565"/>
                      <a:pt x="20" y="559"/>
                    </a:cubicBezTo>
                    <a:cubicBezTo>
                      <a:pt x="20" y="542"/>
                      <a:pt x="22" y="520"/>
                      <a:pt x="23" y="509"/>
                    </a:cubicBezTo>
                    <a:cubicBezTo>
                      <a:pt x="38" y="406"/>
                      <a:pt x="49" y="293"/>
                      <a:pt x="56" y="204"/>
                    </a:cubicBezTo>
                    <a:cubicBezTo>
                      <a:pt x="64" y="115"/>
                      <a:pt x="68" y="51"/>
                      <a:pt x="68" y="45"/>
                    </a:cubicBezTo>
                    <a:cubicBezTo>
                      <a:pt x="68" y="43"/>
                      <a:pt x="68" y="41"/>
                      <a:pt x="69" y="40"/>
                    </a:cubicBezTo>
                    <a:cubicBezTo>
                      <a:pt x="69" y="38"/>
                      <a:pt x="70" y="37"/>
                      <a:pt x="72" y="36"/>
                    </a:cubicBezTo>
                    <a:cubicBezTo>
                      <a:pt x="73" y="35"/>
                      <a:pt x="75" y="33"/>
                      <a:pt x="77" y="31"/>
                    </a:cubicBezTo>
                    <a:cubicBezTo>
                      <a:pt x="80" y="27"/>
                      <a:pt x="81" y="24"/>
                      <a:pt x="81" y="22"/>
                    </a:cubicBezTo>
                    <a:cubicBezTo>
                      <a:pt x="81" y="19"/>
                      <a:pt x="80" y="17"/>
                      <a:pt x="78" y="16"/>
                    </a:cubicBezTo>
                    <a:cubicBezTo>
                      <a:pt x="78" y="15"/>
                      <a:pt x="76" y="13"/>
                      <a:pt x="74" y="11"/>
                    </a:cubicBezTo>
                    <a:cubicBezTo>
                      <a:pt x="72" y="8"/>
                      <a:pt x="69" y="5"/>
                      <a:pt x="66" y="3"/>
                    </a:cubicBezTo>
                    <a:cubicBezTo>
                      <a:pt x="63" y="1"/>
                      <a:pt x="61" y="0"/>
                      <a:pt x="59" y="0"/>
                    </a:cubicBez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2"/>
                      <a:pt x="53" y="2"/>
                    </a:cubicBez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2" name="Freeform 227"/>
              <p:cNvSpPr>
                <a:spLocks/>
              </p:cNvSpPr>
              <p:nvPr/>
            </p:nvSpPr>
            <p:spPr bwMode="auto">
              <a:xfrm>
                <a:off x="2014976" y="3936514"/>
                <a:ext cx="185738" cy="74613"/>
              </a:xfrm>
              <a:custGeom>
                <a:avLst/>
                <a:gdLst>
                  <a:gd name="T0" fmla="*/ 114 w 116"/>
                  <a:gd name="T1" fmla="*/ 44 h 47"/>
                  <a:gd name="T2" fmla="*/ 114 w 116"/>
                  <a:gd name="T3" fmla="*/ 44 h 47"/>
                  <a:gd name="T4" fmla="*/ 109 w 116"/>
                  <a:gd name="T5" fmla="*/ 45 h 47"/>
                  <a:gd name="T6" fmla="*/ 105 w 116"/>
                  <a:gd name="T7" fmla="*/ 44 h 47"/>
                  <a:gd name="T8" fmla="*/ 103 w 116"/>
                  <a:gd name="T9" fmla="*/ 39 h 47"/>
                  <a:gd name="T10" fmla="*/ 103 w 116"/>
                  <a:gd name="T11" fmla="*/ 38 h 47"/>
                  <a:gd name="T12" fmla="*/ 104 w 116"/>
                  <a:gd name="T13" fmla="*/ 31 h 47"/>
                  <a:gd name="T14" fmla="*/ 98 w 116"/>
                  <a:gd name="T15" fmla="*/ 11 h 47"/>
                  <a:gd name="T16" fmla="*/ 71 w 116"/>
                  <a:gd name="T17" fmla="*/ 0 h 47"/>
                  <a:gd name="T18" fmla="*/ 68 w 116"/>
                  <a:gd name="T19" fmla="*/ 0 h 47"/>
                  <a:gd name="T20" fmla="*/ 38 w 116"/>
                  <a:gd name="T21" fmla="*/ 11 h 47"/>
                  <a:gd name="T22" fmla="*/ 28 w 116"/>
                  <a:gd name="T23" fmla="*/ 28 h 47"/>
                  <a:gd name="T24" fmla="*/ 18 w 116"/>
                  <a:gd name="T25" fmla="*/ 39 h 47"/>
                  <a:gd name="T26" fmla="*/ 2 w 116"/>
                  <a:gd name="T27" fmla="*/ 45 h 47"/>
                  <a:gd name="T28" fmla="*/ 1 w 116"/>
                  <a:gd name="T29" fmla="*/ 45 h 47"/>
                  <a:gd name="T30" fmla="*/ 0 w 116"/>
                  <a:gd name="T31" fmla="*/ 46 h 47"/>
                  <a:gd name="T32" fmla="*/ 1 w 116"/>
                  <a:gd name="T33" fmla="*/ 47 h 47"/>
                  <a:gd name="T34" fmla="*/ 2 w 116"/>
                  <a:gd name="T35" fmla="*/ 47 h 47"/>
                  <a:gd name="T36" fmla="*/ 20 w 116"/>
                  <a:gd name="T37" fmla="*/ 40 h 47"/>
                  <a:gd name="T38" fmla="*/ 30 w 116"/>
                  <a:gd name="T39" fmla="*/ 29 h 47"/>
                  <a:gd name="T40" fmla="*/ 40 w 116"/>
                  <a:gd name="T41" fmla="*/ 13 h 47"/>
                  <a:gd name="T42" fmla="*/ 68 w 116"/>
                  <a:gd name="T43" fmla="*/ 2 h 47"/>
                  <a:gd name="T44" fmla="*/ 71 w 116"/>
                  <a:gd name="T45" fmla="*/ 2 h 47"/>
                  <a:gd name="T46" fmla="*/ 96 w 116"/>
                  <a:gd name="T47" fmla="*/ 13 h 47"/>
                  <a:gd name="T48" fmla="*/ 102 w 116"/>
                  <a:gd name="T49" fmla="*/ 31 h 47"/>
                  <a:gd name="T50" fmla="*/ 101 w 116"/>
                  <a:gd name="T51" fmla="*/ 37 h 47"/>
                  <a:gd name="T52" fmla="*/ 101 w 116"/>
                  <a:gd name="T53" fmla="*/ 39 h 47"/>
                  <a:gd name="T54" fmla="*/ 104 w 116"/>
                  <a:gd name="T55" fmla="*/ 45 h 47"/>
                  <a:gd name="T56" fmla="*/ 109 w 116"/>
                  <a:gd name="T57" fmla="*/ 47 h 47"/>
                  <a:gd name="T58" fmla="*/ 115 w 116"/>
                  <a:gd name="T59" fmla="*/ 46 h 47"/>
                  <a:gd name="T60" fmla="*/ 116 w 116"/>
                  <a:gd name="T61" fmla="*/ 45 h 47"/>
                  <a:gd name="T62" fmla="*/ 114 w 116"/>
                  <a:gd name="T6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47"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1" y="45"/>
                      <a:pt x="109" y="45"/>
                    </a:cubicBezTo>
                    <a:cubicBezTo>
                      <a:pt x="108" y="45"/>
                      <a:pt x="106" y="44"/>
                      <a:pt x="105" y="44"/>
                    </a:cubicBezTo>
                    <a:cubicBezTo>
                      <a:pt x="104" y="43"/>
                      <a:pt x="103" y="42"/>
                      <a:pt x="103" y="39"/>
                    </a:cubicBezTo>
                    <a:cubicBezTo>
                      <a:pt x="103" y="39"/>
                      <a:pt x="103" y="38"/>
                      <a:pt x="103" y="38"/>
                    </a:cubicBezTo>
                    <a:cubicBezTo>
                      <a:pt x="104" y="36"/>
                      <a:pt x="104" y="34"/>
                      <a:pt x="104" y="31"/>
                    </a:cubicBezTo>
                    <a:cubicBezTo>
                      <a:pt x="104" y="25"/>
                      <a:pt x="103" y="17"/>
                      <a:pt x="98" y="11"/>
                    </a:cubicBezTo>
                    <a:cubicBezTo>
                      <a:pt x="93" y="5"/>
                      <a:pt x="85" y="1"/>
                      <a:pt x="71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53" y="0"/>
                      <a:pt x="44" y="5"/>
                      <a:pt x="38" y="11"/>
                    </a:cubicBezTo>
                    <a:cubicBezTo>
                      <a:pt x="33" y="17"/>
                      <a:pt x="30" y="24"/>
                      <a:pt x="28" y="28"/>
                    </a:cubicBezTo>
                    <a:cubicBezTo>
                      <a:pt x="26" y="31"/>
                      <a:pt x="23" y="35"/>
                      <a:pt x="18" y="39"/>
                    </a:cubicBezTo>
                    <a:cubicBezTo>
                      <a:pt x="14" y="42"/>
                      <a:pt x="9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9" y="47"/>
                      <a:pt x="15" y="44"/>
                      <a:pt x="20" y="40"/>
                    </a:cubicBezTo>
                    <a:cubicBezTo>
                      <a:pt x="24" y="37"/>
                      <a:pt x="27" y="32"/>
                      <a:pt x="30" y="29"/>
                    </a:cubicBezTo>
                    <a:cubicBezTo>
                      <a:pt x="32" y="25"/>
                      <a:pt x="35" y="19"/>
                      <a:pt x="40" y="13"/>
                    </a:cubicBezTo>
                    <a:cubicBezTo>
                      <a:pt x="45" y="7"/>
                      <a:pt x="54" y="2"/>
                      <a:pt x="68" y="2"/>
                    </a:cubicBezTo>
                    <a:cubicBezTo>
                      <a:pt x="69" y="2"/>
                      <a:pt x="70" y="2"/>
                      <a:pt x="71" y="2"/>
                    </a:cubicBezTo>
                    <a:cubicBezTo>
                      <a:pt x="84" y="3"/>
                      <a:pt x="92" y="7"/>
                      <a:pt x="96" y="13"/>
                    </a:cubicBezTo>
                    <a:cubicBezTo>
                      <a:pt x="101" y="18"/>
                      <a:pt x="102" y="25"/>
                      <a:pt x="102" y="31"/>
                    </a:cubicBezTo>
                    <a:cubicBezTo>
                      <a:pt x="102" y="34"/>
                      <a:pt x="102" y="36"/>
                      <a:pt x="101" y="37"/>
                    </a:cubicBezTo>
                    <a:cubicBezTo>
                      <a:pt x="101" y="38"/>
                      <a:pt x="101" y="39"/>
                      <a:pt x="101" y="39"/>
                    </a:cubicBezTo>
                    <a:cubicBezTo>
                      <a:pt x="101" y="42"/>
                      <a:pt x="102" y="44"/>
                      <a:pt x="104" y="45"/>
                    </a:cubicBezTo>
                    <a:cubicBezTo>
                      <a:pt x="106" y="46"/>
                      <a:pt x="108" y="47"/>
                      <a:pt x="109" y="47"/>
                    </a:cubicBezTo>
                    <a:cubicBezTo>
                      <a:pt x="112" y="47"/>
                      <a:pt x="115" y="46"/>
                      <a:pt x="115" y="46"/>
                    </a:cubicBezTo>
                    <a:cubicBezTo>
                      <a:pt x="115" y="46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4" y="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3" name="Freeform 228"/>
              <p:cNvSpPr>
                <a:spLocks/>
              </p:cNvSpPr>
              <p:nvPr/>
            </p:nvSpPr>
            <p:spPr bwMode="auto">
              <a:xfrm>
                <a:off x="1983226" y="4017476"/>
                <a:ext cx="214313" cy="1074738"/>
              </a:xfrm>
              <a:custGeom>
                <a:avLst/>
                <a:gdLst>
                  <a:gd name="T0" fmla="*/ 88 w 134"/>
                  <a:gd name="T1" fmla="*/ 2 h 671"/>
                  <a:gd name="T2" fmla="*/ 99 w 134"/>
                  <a:gd name="T3" fmla="*/ 10 h 671"/>
                  <a:gd name="T4" fmla="*/ 126 w 134"/>
                  <a:gd name="T5" fmla="*/ 10 h 671"/>
                  <a:gd name="T6" fmla="*/ 133 w 134"/>
                  <a:gd name="T7" fmla="*/ 18 h 671"/>
                  <a:gd name="T8" fmla="*/ 130 w 134"/>
                  <a:gd name="T9" fmla="*/ 37 h 671"/>
                  <a:gd name="T10" fmla="*/ 120 w 134"/>
                  <a:gd name="T11" fmla="*/ 55 h 671"/>
                  <a:gd name="T12" fmla="*/ 104 w 134"/>
                  <a:gd name="T13" fmla="*/ 98 h 671"/>
                  <a:gd name="T14" fmla="*/ 76 w 134"/>
                  <a:gd name="T15" fmla="*/ 582 h 671"/>
                  <a:gd name="T16" fmla="*/ 82 w 134"/>
                  <a:gd name="T17" fmla="*/ 634 h 671"/>
                  <a:gd name="T18" fmla="*/ 81 w 134"/>
                  <a:gd name="T19" fmla="*/ 644 h 671"/>
                  <a:gd name="T20" fmla="*/ 59 w 134"/>
                  <a:gd name="T21" fmla="*/ 650 h 671"/>
                  <a:gd name="T22" fmla="*/ 33 w 134"/>
                  <a:gd name="T23" fmla="*/ 648 h 671"/>
                  <a:gd name="T24" fmla="*/ 8 w 134"/>
                  <a:gd name="T25" fmla="*/ 671 h 671"/>
                  <a:gd name="T26" fmla="*/ 2 w 134"/>
                  <a:gd name="T27" fmla="*/ 663 h 671"/>
                  <a:gd name="T28" fmla="*/ 6 w 134"/>
                  <a:gd name="T29" fmla="*/ 647 h 671"/>
                  <a:gd name="T30" fmla="*/ 12 w 134"/>
                  <a:gd name="T31" fmla="*/ 617 h 671"/>
                  <a:gd name="T32" fmla="*/ 32 w 134"/>
                  <a:gd name="T33" fmla="*/ 89 h 671"/>
                  <a:gd name="T34" fmla="*/ 10 w 134"/>
                  <a:gd name="T35" fmla="*/ 40 h 671"/>
                  <a:gd name="T36" fmla="*/ 10 w 134"/>
                  <a:gd name="T37" fmla="*/ 7 h 671"/>
                  <a:gd name="T38" fmla="*/ 19 w 134"/>
                  <a:gd name="T39" fmla="*/ 4 h 671"/>
                  <a:gd name="T40" fmla="*/ 36 w 134"/>
                  <a:gd name="T41" fmla="*/ 11 h 671"/>
                  <a:gd name="T42" fmla="*/ 61 w 134"/>
                  <a:gd name="T43" fmla="*/ 9 h 671"/>
                  <a:gd name="T44" fmla="*/ 76 w 134"/>
                  <a:gd name="T45" fmla="*/ 10 h 671"/>
                  <a:gd name="T46" fmla="*/ 88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88" y="2"/>
                    </a:moveTo>
                    <a:cubicBezTo>
                      <a:pt x="93" y="1"/>
                      <a:pt x="92" y="9"/>
                      <a:pt x="99" y="10"/>
                    </a:cubicBezTo>
                    <a:cubicBezTo>
                      <a:pt x="106" y="10"/>
                      <a:pt x="122" y="10"/>
                      <a:pt x="126" y="10"/>
                    </a:cubicBezTo>
                    <a:cubicBezTo>
                      <a:pt x="129" y="11"/>
                      <a:pt x="134" y="10"/>
                      <a:pt x="133" y="18"/>
                    </a:cubicBezTo>
                    <a:cubicBezTo>
                      <a:pt x="133" y="26"/>
                      <a:pt x="134" y="28"/>
                      <a:pt x="130" y="37"/>
                    </a:cubicBezTo>
                    <a:cubicBezTo>
                      <a:pt x="125" y="45"/>
                      <a:pt x="128" y="50"/>
                      <a:pt x="120" y="55"/>
                    </a:cubicBezTo>
                    <a:cubicBezTo>
                      <a:pt x="113" y="60"/>
                      <a:pt x="105" y="83"/>
                      <a:pt x="104" y="98"/>
                    </a:cubicBezTo>
                    <a:cubicBezTo>
                      <a:pt x="103" y="113"/>
                      <a:pt x="73" y="552"/>
                      <a:pt x="76" y="582"/>
                    </a:cubicBezTo>
                    <a:cubicBezTo>
                      <a:pt x="77" y="603"/>
                      <a:pt x="81" y="630"/>
                      <a:pt x="82" y="634"/>
                    </a:cubicBezTo>
                    <a:cubicBezTo>
                      <a:pt x="83" y="638"/>
                      <a:pt x="87" y="641"/>
                      <a:pt x="81" y="644"/>
                    </a:cubicBezTo>
                    <a:cubicBezTo>
                      <a:pt x="75" y="648"/>
                      <a:pt x="69" y="653"/>
                      <a:pt x="59" y="650"/>
                    </a:cubicBezTo>
                    <a:cubicBezTo>
                      <a:pt x="49" y="647"/>
                      <a:pt x="41" y="640"/>
                      <a:pt x="33" y="648"/>
                    </a:cubicBezTo>
                    <a:cubicBezTo>
                      <a:pt x="25" y="656"/>
                      <a:pt x="14" y="671"/>
                      <a:pt x="8" y="671"/>
                    </a:cubicBezTo>
                    <a:cubicBezTo>
                      <a:pt x="4" y="671"/>
                      <a:pt x="3" y="667"/>
                      <a:pt x="2" y="663"/>
                    </a:cubicBezTo>
                    <a:cubicBezTo>
                      <a:pt x="0" y="660"/>
                      <a:pt x="1" y="654"/>
                      <a:pt x="6" y="647"/>
                    </a:cubicBezTo>
                    <a:cubicBezTo>
                      <a:pt x="10" y="640"/>
                      <a:pt x="12" y="624"/>
                      <a:pt x="12" y="617"/>
                    </a:cubicBezTo>
                    <a:cubicBezTo>
                      <a:pt x="12" y="611"/>
                      <a:pt x="57" y="204"/>
                      <a:pt x="32" y="89"/>
                    </a:cubicBezTo>
                    <a:cubicBezTo>
                      <a:pt x="26" y="64"/>
                      <a:pt x="11" y="56"/>
                      <a:pt x="10" y="40"/>
                    </a:cubicBezTo>
                    <a:cubicBezTo>
                      <a:pt x="9" y="24"/>
                      <a:pt x="5" y="11"/>
                      <a:pt x="10" y="7"/>
                    </a:cubicBezTo>
                    <a:cubicBezTo>
                      <a:pt x="14" y="2"/>
                      <a:pt x="14" y="0"/>
                      <a:pt x="19" y="4"/>
                    </a:cubicBezTo>
                    <a:cubicBezTo>
                      <a:pt x="23" y="9"/>
                      <a:pt x="25" y="10"/>
                      <a:pt x="36" y="11"/>
                    </a:cubicBezTo>
                    <a:cubicBezTo>
                      <a:pt x="48" y="11"/>
                      <a:pt x="56" y="9"/>
                      <a:pt x="61" y="9"/>
                    </a:cubicBezTo>
                    <a:cubicBezTo>
                      <a:pt x="66" y="9"/>
                      <a:pt x="73" y="12"/>
                      <a:pt x="76" y="10"/>
                    </a:cubicBezTo>
                    <a:cubicBezTo>
                      <a:pt x="79" y="8"/>
                      <a:pt x="83" y="2"/>
                      <a:pt x="8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4" name="Freeform 229"/>
              <p:cNvSpPr>
                <a:spLocks noEditPoints="1"/>
              </p:cNvSpPr>
              <p:nvPr/>
            </p:nvSpPr>
            <p:spPr bwMode="auto">
              <a:xfrm>
                <a:off x="1983226" y="4017476"/>
                <a:ext cx="150813" cy="1074738"/>
              </a:xfrm>
              <a:custGeom>
                <a:avLst/>
                <a:gdLst>
                  <a:gd name="T0" fmla="*/ 88 w 95"/>
                  <a:gd name="T1" fmla="*/ 2 h 671"/>
                  <a:gd name="T2" fmla="*/ 77 w 95"/>
                  <a:gd name="T3" fmla="*/ 9 h 671"/>
                  <a:gd name="T4" fmla="*/ 77 w 95"/>
                  <a:gd name="T5" fmla="*/ 9 h 671"/>
                  <a:gd name="T6" fmla="*/ 92 w 95"/>
                  <a:gd name="T7" fmla="*/ 10 h 671"/>
                  <a:gd name="T8" fmla="*/ 95 w 95"/>
                  <a:gd name="T9" fmla="*/ 8 h 671"/>
                  <a:gd name="T10" fmla="*/ 88 w 95"/>
                  <a:gd name="T11" fmla="*/ 2 h 671"/>
                  <a:gd name="T12" fmla="*/ 67 w 95"/>
                  <a:gd name="T13" fmla="*/ 10 h 671"/>
                  <a:gd name="T14" fmla="*/ 61 w 95"/>
                  <a:gd name="T15" fmla="*/ 9 h 671"/>
                  <a:gd name="T16" fmla="*/ 48 w 95"/>
                  <a:gd name="T17" fmla="*/ 10 h 671"/>
                  <a:gd name="T18" fmla="*/ 52 w 95"/>
                  <a:gd name="T19" fmla="*/ 11 h 671"/>
                  <a:gd name="T20" fmla="*/ 67 w 95"/>
                  <a:gd name="T21" fmla="*/ 10 h 671"/>
                  <a:gd name="T22" fmla="*/ 2 w 95"/>
                  <a:gd name="T23" fmla="*/ 663 h 671"/>
                  <a:gd name="T24" fmla="*/ 8 w 95"/>
                  <a:gd name="T25" fmla="*/ 671 h 671"/>
                  <a:gd name="T26" fmla="*/ 18 w 95"/>
                  <a:gd name="T27" fmla="*/ 664 h 671"/>
                  <a:gd name="T28" fmla="*/ 18 w 95"/>
                  <a:gd name="T29" fmla="*/ 663 h 671"/>
                  <a:gd name="T30" fmla="*/ 17 w 95"/>
                  <a:gd name="T31" fmla="*/ 644 h 671"/>
                  <a:gd name="T32" fmla="*/ 28 w 95"/>
                  <a:gd name="T33" fmla="*/ 617 h 671"/>
                  <a:gd name="T34" fmla="*/ 48 w 95"/>
                  <a:gd name="T35" fmla="*/ 89 h 671"/>
                  <a:gd name="T36" fmla="*/ 20 w 95"/>
                  <a:gd name="T37" fmla="*/ 44 h 671"/>
                  <a:gd name="T38" fmla="*/ 25 w 95"/>
                  <a:gd name="T39" fmla="*/ 9 h 671"/>
                  <a:gd name="T40" fmla="*/ 19 w 95"/>
                  <a:gd name="T41" fmla="*/ 4 h 671"/>
                  <a:gd name="T42" fmla="*/ 10 w 95"/>
                  <a:gd name="T43" fmla="*/ 7 h 671"/>
                  <a:gd name="T44" fmla="*/ 10 w 95"/>
                  <a:gd name="T45" fmla="*/ 40 h 671"/>
                  <a:gd name="T46" fmla="*/ 32 w 95"/>
                  <a:gd name="T47" fmla="*/ 89 h 671"/>
                  <a:gd name="T48" fmla="*/ 12 w 95"/>
                  <a:gd name="T49" fmla="*/ 617 h 671"/>
                  <a:gd name="T50" fmla="*/ 6 w 95"/>
                  <a:gd name="T51" fmla="*/ 647 h 671"/>
                  <a:gd name="T52" fmla="*/ 2 w 95"/>
                  <a:gd name="T53" fmla="*/ 663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88" y="2"/>
                    </a:moveTo>
                    <a:cubicBezTo>
                      <a:pt x="83" y="2"/>
                      <a:pt x="80" y="7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2" y="9"/>
                      <a:pt x="89" y="12"/>
                      <a:pt x="92" y="10"/>
                    </a:cubicBezTo>
                    <a:cubicBezTo>
                      <a:pt x="93" y="10"/>
                      <a:pt x="94" y="9"/>
                      <a:pt x="95" y="8"/>
                    </a:cubicBezTo>
                    <a:cubicBezTo>
                      <a:pt x="92" y="5"/>
                      <a:pt x="91" y="1"/>
                      <a:pt x="88" y="2"/>
                    </a:cubicBezTo>
                    <a:close/>
                    <a:moveTo>
                      <a:pt x="67" y="10"/>
                    </a:moveTo>
                    <a:cubicBezTo>
                      <a:pt x="65" y="10"/>
                      <a:pt x="63" y="9"/>
                      <a:pt x="61" y="9"/>
                    </a:cubicBezTo>
                    <a:cubicBezTo>
                      <a:pt x="58" y="9"/>
                      <a:pt x="54" y="10"/>
                      <a:pt x="48" y="10"/>
                    </a:cubicBezTo>
                    <a:cubicBezTo>
                      <a:pt x="49" y="10"/>
                      <a:pt x="51" y="10"/>
                      <a:pt x="52" y="11"/>
                    </a:cubicBezTo>
                    <a:cubicBezTo>
                      <a:pt x="58" y="11"/>
                      <a:pt x="63" y="10"/>
                      <a:pt x="67" y="10"/>
                    </a:cubicBezTo>
                    <a:close/>
                    <a:moveTo>
                      <a:pt x="2" y="663"/>
                    </a:moveTo>
                    <a:cubicBezTo>
                      <a:pt x="3" y="667"/>
                      <a:pt x="4" y="671"/>
                      <a:pt x="8" y="671"/>
                    </a:cubicBezTo>
                    <a:cubicBezTo>
                      <a:pt x="11" y="671"/>
                      <a:pt x="14" y="668"/>
                      <a:pt x="18" y="664"/>
                    </a:cubicBezTo>
                    <a:cubicBezTo>
                      <a:pt x="18" y="663"/>
                      <a:pt x="18" y="663"/>
                      <a:pt x="18" y="663"/>
                    </a:cubicBezTo>
                    <a:cubicBezTo>
                      <a:pt x="11" y="660"/>
                      <a:pt x="13" y="651"/>
                      <a:pt x="17" y="644"/>
                    </a:cubicBezTo>
                    <a:cubicBezTo>
                      <a:pt x="21" y="637"/>
                      <a:pt x="28" y="624"/>
                      <a:pt x="28" y="617"/>
                    </a:cubicBezTo>
                    <a:cubicBezTo>
                      <a:pt x="28" y="611"/>
                      <a:pt x="73" y="204"/>
                      <a:pt x="48" y="89"/>
                    </a:cubicBezTo>
                    <a:cubicBezTo>
                      <a:pt x="42" y="64"/>
                      <a:pt x="21" y="60"/>
                      <a:pt x="20" y="44"/>
                    </a:cubicBezTo>
                    <a:cubicBezTo>
                      <a:pt x="19" y="30"/>
                      <a:pt x="4" y="6"/>
                      <a:pt x="25" y="9"/>
                    </a:cubicBezTo>
                    <a:cubicBezTo>
                      <a:pt x="22" y="8"/>
                      <a:pt x="21" y="6"/>
                      <a:pt x="19" y="4"/>
                    </a:cubicBezTo>
                    <a:cubicBezTo>
                      <a:pt x="14" y="0"/>
                      <a:pt x="14" y="2"/>
                      <a:pt x="10" y="7"/>
                    </a:cubicBezTo>
                    <a:cubicBezTo>
                      <a:pt x="5" y="11"/>
                      <a:pt x="9" y="24"/>
                      <a:pt x="10" y="40"/>
                    </a:cubicBezTo>
                    <a:cubicBezTo>
                      <a:pt x="11" y="56"/>
                      <a:pt x="26" y="64"/>
                      <a:pt x="32" y="89"/>
                    </a:cubicBezTo>
                    <a:cubicBezTo>
                      <a:pt x="57" y="204"/>
                      <a:pt x="12" y="611"/>
                      <a:pt x="12" y="617"/>
                    </a:cubicBezTo>
                    <a:cubicBezTo>
                      <a:pt x="12" y="624"/>
                      <a:pt x="10" y="640"/>
                      <a:pt x="6" y="647"/>
                    </a:cubicBezTo>
                    <a:cubicBezTo>
                      <a:pt x="1" y="654"/>
                      <a:pt x="0" y="660"/>
                      <a:pt x="2" y="66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5" name="Freeform 230"/>
              <p:cNvSpPr>
                <a:spLocks/>
              </p:cNvSpPr>
              <p:nvPr/>
            </p:nvSpPr>
            <p:spPr bwMode="auto">
              <a:xfrm>
                <a:off x="1981638" y="4017476"/>
                <a:ext cx="217488" cy="1076325"/>
              </a:xfrm>
              <a:custGeom>
                <a:avLst/>
                <a:gdLst>
                  <a:gd name="T0" fmla="*/ 89 w 136"/>
                  <a:gd name="T1" fmla="*/ 3 h 672"/>
                  <a:gd name="T2" fmla="*/ 100 w 136"/>
                  <a:gd name="T3" fmla="*/ 11 h 672"/>
                  <a:gd name="T4" fmla="*/ 131 w 136"/>
                  <a:gd name="T5" fmla="*/ 13 h 672"/>
                  <a:gd name="T6" fmla="*/ 133 w 136"/>
                  <a:gd name="T7" fmla="*/ 18 h 672"/>
                  <a:gd name="T8" fmla="*/ 126 w 136"/>
                  <a:gd name="T9" fmla="*/ 47 h 672"/>
                  <a:gd name="T10" fmla="*/ 103 w 136"/>
                  <a:gd name="T11" fmla="*/ 98 h 672"/>
                  <a:gd name="T12" fmla="*/ 75 w 136"/>
                  <a:gd name="T13" fmla="*/ 582 h 672"/>
                  <a:gd name="T14" fmla="*/ 81 w 136"/>
                  <a:gd name="T15" fmla="*/ 634 h 672"/>
                  <a:gd name="T16" fmla="*/ 83 w 136"/>
                  <a:gd name="T17" fmla="*/ 641 h 672"/>
                  <a:gd name="T18" fmla="*/ 60 w 136"/>
                  <a:gd name="T19" fmla="*/ 649 h 672"/>
                  <a:gd name="T20" fmla="*/ 33 w 136"/>
                  <a:gd name="T21" fmla="*/ 647 h 672"/>
                  <a:gd name="T22" fmla="*/ 9 w 136"/>
                  <a:gd name="T23" fmla="*/ 669 h 672"/>
                  <a:gd name="T24" fmla="*/ 4 w 136"/>
                  <a:gd name="T25" fmla="*/ 662 h 672"/>
                  <a:gd name="T26" fmla="*/ 13 w 136"/>
                  <a:gd name="T27" fmla="*/ 632 h 672"/>
                  <a:gd name="T28" fmla="*/ 42 w 136"/>
                  <a:gd name="T29" fmla="*/ 199 h 672"/>
                  <a:gd name="T30" fmla="*/ 13 w 136"/>
                  <a:gd name="T31" fmla="*/ 40 h 672"/>
                  <a:gd name="T32" fmla="*/ 15 w 136"/>
                  <a:gd name="T33" fmla="*/ 4 h 672"/>
                  <a:gd name="T34" fmla="*/ 17 w 136"/>
                  <a:gd name="T35" fmla="*/ 4 h 672"/>
                  <a:gd name="T36" fmla="*/ 37 w 136"/>
                  <a:gd name="T37" fmla="*/ 12 h 672"/>
                  <a:gd name="T38" fmla="*/ 74 w 136"/>
                  <a:gd name="T39" fmla="*/ 12 h 672"/>
                  <a:gd name="T40" fmla="*/ 89 w 136"/>
                  <a:gd name="T41" fmla="*/ 3 h 672"/>
                  <a:gd name="T42" fmla="*/ 81 w 136"/>
                  <a:gd name="T43" fmla="*/ 4 h 672"/>
                  <a:gd name="T44" fmla="*/ 62 w 136"/>
                  <a:gd name="T45" fmla="*/ 8 h 672"/>
                  <a:gd name="T46" fmla="*/ 26 w 136"/>
                  <a:gd name="T47" fmla="*/ 8 h 672"/>
                  <a:gd name="T48" fmla="*/ 16 w 136"/>
                  <a:gd name="T49" fmla="*/ 0 h 672"/>
                  <a:gd name="T50" fmla="*/ 7 w 136"/>
                  <a:gd name="T51" fmla="*/ 14 h 672"/>
                  <a:gd name="T52" fmla="*/ 31 w 136"/>
                  <a:gd name="T53" fmla="*/ 89 h 672"/>
                  <a:gd name="T54" fmla="*/ 16 w 136"/>
                  <a:gd name="T55" fmla="*/ 573 h 672"/>
                  <a:gd name="T56" fmla="*/ 11 w 136"/>
                  <a:gd name="T57" fmla="*/ 617 h 672"/>
                  <a:gd name="T58" fmla="*/ 0 w 136"/>
                  <a:gd name="T59" fmla="*/ 660 h 672"/>
                  <a:gd name="T60" fmla="*/ 6 w 136"/>
                  <a:gd name="T61" fmla="*/ 671 h 672"/>
                  <a:gd name="T62" fmla="*/ 26 w 136"/>
                  <a:gd name="T63" fmla="*/ 660 h 672"/>
                  <a:gd name="T64" fmla="*/ 50 w 136"/>
                  <a:gd name="T65" fmla="*/ 648 h 672"/>
                  <a:gd name="T66" fmla="*/ 82 w 136"/>
                  <a:gd name="T67" fmla="*/ 646 h 672"/>
                  <a:gd name="T68" fmla="*/ 85 w 136"/>
                  <a:gd name="T69" fmla="*/ 636 h 672"/>
                  <a:gd name="T70" fmla="*/ 78 w 136"/>
                  <a:gd name="T71" fmla="*/ 582 h 672"/>
                  <a:gd name="T72" fmla="*/ 106 w 136"/>
                  <a:gd name="T73" fmla="*/ 98 h 672"/>
                  <a:gd name="T74" fmla="*/ 122 w 136"/>
                  <a:gd name="T75" fmla="*/ 56 h 672"/>
                  <a:gd name="T76" fmla="*/ 135 w 136"/>
                  <a:gd name="T77" fmla="*/ 27 h 672"/>
                  <a:gd name="T78" fmla="*/ 135 w 136"/>
                  <a:gd name="T79" fmla="*/ 13 h 672"/>
                  <a:gd name="T80" fmla="*/ 115 w 136"/>
                  <a:gd name="T81" fmla="*/ 8 h 672"/>
                  <a:gd name="T82" fmla="*/ 94 w 136"/>
                  <a:gd name="T83" fmla="*/ 3 h 672"/>
                  <a:gd name="T84" fmla="*/ 89 w 136"/>
                  <a:gd name="T8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672">
                    <a:moveTo>
                      <a:pt x="89" y="2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0" y="3"/>
                      <a:pt x="90" y="3"/>
                      <a:pt x="91" y="4"/>
                    </a:cubicBezTo>
                    <a:cubicBezTo>
                      <a:pt x="91" y="5"/>
                      <a:pt x="92" y="6"/>
                      <a:pt x="93" y="8"/>
                    </a:cubicBezTo>
                    <a:cubicBezTo>
                      <a:pt x="95" y="10"/>
                      <a:pt x="97" y="11"/>
                      <a:pt x="100" y="11"/>
                    </a:cubicBezTo>
                    <a:cubicBezTo>
                      <a:pt x="104" y="11"/>
                      <a:pt x="109" y="11"/>
                      <a:pt x="115" y="11"/>
                    </a:cubicBezTo>
                    <a:cubicBezTo>
                      <a:pt x="120" y="11"/>
                      <a:pt x="125" y="11"/>
                      <a:pt x="126" y="12"/>
                    </a:cubicBezTo>
                    <a:cubicBezTo>
                      <a:pt x="128" y="12"/>
                      <a:pt x="130" y="12"/>
                      <a:pt x="131" y="13"/>
                    </a:cubicBezTo>
                    <a:cubicBezTo>
                      <a:pt x="132" y="13"/>
                      <a:pt x="132" y="13"/>
                      <a:pt x="132" y="14"/>
                    </a:cubicBezTo>
                    <a:cubicBezTo>
                      <a:pt x="133" y="15"/>
                      <a:pt x="133" y="16"/>
                      <a:pt x="133" y="17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3" y="22"/>
                      <a:pt x="133" y="24"/>
                      <a:pt x="132" y="27"/>
                    </a:cubicBezTo>
                    <a:cubicBezTo>
                      <a:pt x="132" y="29"/>
                      <a:pt x="131" y="31"/>
                      <a:pt x="129" y="36"/>
                    </a:cubicBezTo>
                    <a:cubicBezTo>
                      <a:pt x="127" y="41"/>
                      <a:pt x="127" y="44"/>
                      <a:pt x="126" y="47"/>
                    </a:cubicBezTo>
                    <a:cubicBezTo>
                      <a:pt x="125" y="50"/>
                      <a:pt x="124" y="52"/>
                      <a:pt x="121" y="54"/>
                    </a:cubicBezTo>
                    <a:cubicBezTo>
                      <a:pt x="118" y="55"/>
                      <a:pt x="116" y="58"/>
                      <a:pt x="115" y="61"/>
                    </a:cubicBezTo>
                    <a:cubicBezTo>
                      <a:pt x="109" y="71"/>
                      <a:pt x="104" y="86"/>
                      <a:pt x="103" y="98"/>
                    </a:cubicBezTo>
                    <a:cubicBezTo>
                      <a:pt x="103" y="105"/>
                      <a:pt x="96" y="211"/>
                      <a:pt x="89" y="322"/>
                    </a:cubicBezTo>
                    <a:cubicBezTo>
                      <a:pt x="82" y="433"/>
                      <a:pt x="75" y="549"/>
                      <a:pt x="75" y="577"/>
                    </a:cubicBezTo>
                    <a:cubicBezTo>
                      <a:pt x="75" y="579"/>
                      <a:pt x="75" y="581"/>
                      <a:pt x="75" y="582"/>
                    </a:cubicBezTo>
                    <a:cubicBezTo>
                      <a:pt x="76" y="593"/>
                      <a:pt x="77" y="605"/>
                      <a:pt x="78" y="615"/>
                    </a:cubicBezTo>
                    <a:cubicBezTo>
                      <a:pt x="79" y="620"/>
                      <a:pt x="80" y="624"/>
                      <a:pt x="80" y="627"/>
                    </a:cubicBezTo>
                    <a:cubicBezTo>
                      <a:pt x="81" y="631"/>
                      <a:pt x="81" y="633"/>
                      <a:pt x="81" y="634"/>
                    </a:cubicBezTo>
                    <a:cubicBezTo>
                      <a:pt x="82" y="636"/>
                      <a:pt x="82" y="637"/>
                      <a:pt x="83" y="638"/>
                    </a:cubicBezTo>
                    <a:cubicBezTo>
                      <a:pt x="83" y="639"/>
                      <a:pt x="83" y="640"/>
                      <a:pt x="83" y="640"/>
                    </a:cubicBezTo>
                    <a:cubicBezTo>
                      <a:pt x="83" y="641"/>
                      <a:pt x="83" y="641"/>
                      <a:pt x="83" y="641"/>
                    </a:cubicBezTo>
                    <a:cubicBezTo>
                      <a:pt x="83" y="642"/>
                      <a:pt x="82" y="642"/>
                      <a:pt x="81" y="643"/>
                    </a:cubicBezTo>
                    <a:cubicBezTo>
                      <a:pt x="76" y="646"/>
                      <a:pt x="72" y="649"/>
                      <a:pt x="65" y="649"/>
                    </a:cubicBezTo>
                    <a:cubicBezTo>
                      <a:pt x="64" y="649"/>
                      <a:pt x="62" y="649"/>
                      <a:pt x="60" y="649"/>
                    </a:cubicBezTo>
                    <a:cubicBezTo>
                      <a:pt x="57" y="648"/>
                      <a:pt x="54" y="646"/>
                      <a:pt x="51" y="645"/>
                    </a:cubicBezTo>
                    <a:cubicBezTo>
                      <a:pt x="48" y="644"/>
                      <a:pt x="45" y="643"/>
                      <a:pt x="42" y="643"/>
                    </a:cubicBezTo>
                    <a:cubicBezTo>
                      <a:pt x="39" y="643"/>
                      <a:pt x="36" y="644"/>
                      <a:pt x="33" y="647"/>
                    </a:cubicBezTo>
                    <a:cubicBezTo>
                      <a:pt x="29" y="651"/>
                      <a:pt x="25" y="657"/>
                      <a:pt x="20" y="661"/>
                    </a:cubicBezTo>
                    <a:cubicBezTo>
                      <a:pt x="18" y="663"/>
                      <a:pt x="16" y="666"/>
                      <a:pt x="14" y="667"/>
                    </a:cubicBezTo>
                    <a:cubicBezTo>
                      <a:pt x="12" y="668"/>
                      <a:pt x="10" y="669"/>
                      <a:pt x="9" y="669"/>
                    </a:cubicBezTo>
                    <a:cubicBezTo>
                      <a:pt x="8" y="669"/>
                      <a:pt x="8" y="669"/>
                      <a:pt x="7" y="669"/>
                    </a:cubicBezTo>
                    <a:cubicBezTo>
                      <a:pt x="7" y="668"/>
                      <a:pt x="6" y="668"/>
                      <a:pt x="6" y="666"/>
                    </a:cubicBezTo>
                    <a:cubicBezTo>
                      <a:pt x="5" y="665"/>
                      <a:pt x="5" y="664"/>
                      <a:pt x="4" y="662"/>
                    </a:cubicBezTo>
                    <a:cubicBezTo>
                      <a:pt x="4" y="662"/>
                      <a:pt x="3" y="661"/>
                      <a:pt x="3" y="660"/>
                    </a:cubicBezTo>
                    <a:cubicBezTo>
                      <a:pt x="3" y="657"/>
                      <a:pt x="5" y="653"/>
                      <a:pt x="8" y="648"/>
                    </a:cubicBezTo>
                    <a:cubicBezTo>
                      <a:pt x="10" y="644"/>
                      <a:pt x="12" y="638"/>
                      <a:pt x="13" y="632"/>
                    </a:cubicBezTo>
                    <a:cubicBezTo>
                      <a:pt x="14" y="626"/>
                      <a:pt x="14" y="621"/>
                      <a:pt x="14" y="617"/>
                    </a:cubicBezTo>
                    <a:cubicBezTo>
                      <a:pt x="14" y="617"/>
                      <a:pt x="14" y="616"/>
                      <a:pt x="15" y="614"/>
                    </a:cubicBezTo>
                    <a:cubicBezTo>
                      <a:pt x="18" y="581"/>
                      <a:pt x="42" y="352"/>
                      <a:pt x="42" y="199"/>
                    </a:cubicBezTo>
                    <a:cubicBezTo>
                      <a:pt x="42" y="153"/>
                      <a:pt x="40" y="114"/>
                      <a:pt x="34" y="89"/>
                    </a:cubicBezTo>
                    <a:cubicBezTo>
                      <a:pt x="31" y="76"/>
                      <a:pt x="26" y="67"/>
                      <a:pt x="21" y="60"/>
                    </a:cubicBezTo>
                    <a:cubicBezTo>
                      <a:pt x="17" y="53"/>
                      <a:pt x="13" y="48"/>
                      <a:pt x="13" y="40"/>
                    </a:cubicBezTo>
                    <a:cubicBezTo>
                      <a:pt x="12" y="29"/>
                      <a:pt x="10" y="20"/>
                      <a:pt x="10" y="14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13" y="6"/>
                      <a:pt x="14" y="5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7" y="4"/>
                      <a:pt x="18" y="5"/>
                      <a:pt x="19" y="5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31" y="12"/>
                      <a:pt x="37" y="12"/>
                    </a:cubicBezTo>
                    <a:cubicBezTo>
                      <a:pt x="38" y="12"/>
                      <a:pt x="40" y="12"/>
                      <a:pt x="41" y="12"/>
                    </a:cubicBezTo>
                    <a:cubicBezTo>
                      <a:pt x="50" y="12"/>
                      <a:pt x="58" y="11"/>
                      <a:pt x="62" y="11"/>
                    </a:cubicBezTo>
                    <a:cubicBezTo>
                      <a:pt x="66" y="11"/>
                      <a:pt x="70" y="12"/>
                      <a:pt x="74" y="12"/>
                    </a:cubicBezTo>
                    <a:cubicBezTo>
                      <a:pt x="75" y="12"/>
                      <a:pt x="76" y="12"/>
                      <a:pt x="78" y="11"/>
                    </a:cubicBezTo>
                    <a:cubicBezTo>
                      <a:pt x="79" y="10"/>
                      <a:pt x="81" y="8"/>
                      <a:pt x="83" y="7"/>
                    </a:cubicBezTo>
                    <a:cubicBezTo>
                      <a:pt x="85" y="5"/>
                      <a:pt x="87" y="4"/>
                      <a:pt x="89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6" y="1"/>
                      <a:pt x="83" y="3"/>
                      <a:pt x="81" y="4"/>
                    </a:cubicBezTo>
                    <a:cubicBezTo>
                      <a:pt x="79" y="6"/>
                      <a:pt x="77" y="8"/>
                      <a:pt x="76" y="9"/>
                    </a:cubicBezTo>
                    <a:cubicBezTo>
                      <a:pt x="76" y="9"/>
                      <a:pt x="75" y="9"/>
                      <a:pt x="74" y="9"/>
                    </a:cubicBezTo>
                    <a:cubicBezTo>
                      <a:pt x="71" y="9"/>
                      <a:pt x="66" y="8"/>
                      <a:pt x="62" y="8"/>
                    </a:cubicBezTo>
                    <a:cubicBezTo>
                      <a:pt x="57" y="8"/>
                      <a:pt x="50" y="9"/>
                      <a:pt x="41" y="9"/>
                    </a:cubicBezTo>
                    <a:cubicBezTo>
                      <a:pt x="40" y="9"/>
                      <a:pt x="38" y="9"/>
                      <a:pt x="37" y="9"/>
                    </a:cubicBezTo>
                    <a:cubicBezTo>
                      <a:pt x="32" y="9"/>
                      <a:pt x="28" y="8"/>
                      <a:pt x="26" y="8"/>
                    </a:cubicBezTo>
                    <a:cubicBezTo>
                      <a:pt x="24" y="7"/>
                      <a:pt x="23" y="5"/>
                      <a:pt x="21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3" y="2"/>
                      <a:pt x="12" y="4"/>
                      <a:pt x="10" y="6"/>
                    </a:cubicBezTo>
                    <a:cubicBezTo>
                      <a:pt x="8" y="8"/>
                      <a:pt x="7" y="11"/>
                      <a:pt x="7" y="14"/>
                    </a:cubicBezTo>
                    <a:cubicBezTo>
                      <a:pt x="7" y="21"/>
                      <a:pt x="9" y="30"/>
                      <a:pt x="10" y="40"/>
                    </a:cubicBezTo>
                    <a:cubicBezTo>
                      <a:pt x="10" y="49"/>
                      <a:pt x="14" y="55"/>
                      <a:pt x="19" y="62"/>
                    </a:cubicBezTo>
                    <a:cubicBezTo>
                      <a:pt x="23" y="69"/>
                      <a:pt x="28" y="77"/>
                      <a:pt x="31" y="89"/>
                    </a:cubicBezTo>
                    <a:cubicBezTo>
                      <a:pt x="37" y="114"/>
                      <a:pt x="39" y="153"/>
                      <a:pt x="39" y="199"/>
                    </a:cubicBezTo>
                    <a:cubicBezTo>
                      <a:pt x="39" y="281"/>
                      <a:pt x="32" y="384"/>
                      <a:pt x="25" y="467"/>
                    </a:cubicBezTo>
                    <a:cubicBezTo>
                      <a:pt x="22" y="509"/>
                      <a:pt x="18" y="546"/>
                      <a:pt x="16" y="573"/>
                    </a:cubicBezTo>
                    <a:cubicBezTo>
                      <a:pt x="14" y="586"/>
                      <a:pt x="13" y="597"/>
                      <a:pt x="12" y="604"/>
                    </a:cubicBezTo>
                    <a:cubicBezTo>
                      <a:pt x="12" y="608"/>
                      <a:pt x="12" y="611"/>
                      <a:pt x="12" y="613"/>
                    </a:cubicBezTo>
                    <a:cubicBezTo>
                      <a:pt x="11" y="616"/>
                      <a:pt x="11" y="617"/>
                      <a:pt x="11" y="617"/>
                    </a:cubicBezTo>
                    <a:cubicBezTo>
                      <a:pt x="11" y="621"/>
                      <a:pt x="11" y="626"/>
                      <a:pt x="10" y="632"/>
                    </a:cubicBezTo>
                    <a:cubicBezTo>
                      <a:pt x="9" y="637"/>
                      <a:pt x="7" y="643"/>
                      <a:pt x="5" y="646"/>
                    </a:cubicBezTo>
                    <a:cubicBezTo>
                      <a:pt x="2" y="651"/>
                      <a:pt x="1" y="656"/>
                      <a:pt x="0" y="660"/>
                    </a:cubicBezTo>
                    <a:cubicBezTo>
                      <a:pt x="0" y="661"/>
                      <a:pt x="1" y="663"/>
                      <a:pt x="1" y="664"/>
                    </a:cubicBezTo>
                    <a:cubicBezTo>
                      <a:pt x="2" y="665"/>
                      <a:pt x="3" y="667"/>
                      <a:pt x="4" y="669"/>
                    </a:cubicBezTo>
                    <a:cubicBezTo>
                      <a:pt x="4" y="670"/>
                      <a:pt x="5" y="671"/>
                      <a:pt x="6" y="671"/>
                    </a:cubicBezTo>
                    <a:cubicBezTo>
                      <a:pt x="6" y="672"/>
                      <a:pt x="8" y="672"/>
                      <a:pt x="9" y="672"/>
                    </a:cubicBezTo>
                    <a:cubicBezTo>
                      <a:pt x="11" y="672"/>
                      <a:pt x="13" y="671"/>
                      <a:pt x="15" y="669"/>
                    </a:cubicBezTo>
                    <a:cubicBezTo>
                      <a:pt x="19" y="667"/>
                      <a:pt x="22" y="663"/>
                      <a:pt x="26" y="660"/>
                    </a:cubicBezTo>
                    <a:cubicBezTo>
                      <a:pt x="29" y="656"/>
                      <a:pt x="33" y="652"/>
                      <a:pt x="36" y="649"/>
                    </a:cubicBezTo>
                    <a:cubicBezTo>
                      <a:pt x="38" y="647"/>
                      <a:pt x="40" y="646"/>
                      <a:pt x="42" y="646"/>
                    </a:cubicBezTo>
                    <a:cubicBezTo>
                      <a:pt x="45" y="646"/>
                      <a:pt x="47" y="647"/>
                      <a:pt x="50" y="648"/>
                    </a:cubicBezTo>
                    <a:cubicBezTo>
                      <a:pt x="53" y="649"/>
                      <a:pt x="56" y="651"/>
                      <a:pt x="60" y="652"/>
                    </a:cubicBezTo>
                    <a:cubicBezTo>
                      <a:pt x="62" y="652"/>
                      <a:pt x="64" y="652"/>
                      <a:pt x="65" y="652"/>
                    </a:cubicBezTo>
                    <a:cubicBezTo>
                      <a:pt x="73" y="652"/>
                      <a:pt x="78" y="648"/>
                      <a:pt x="82" y="646"/>
                    </a:cubicBezTo>
                    <a:cubicBezTo>
                      <a:pt x="84" y="645"/>
                      <a:pt x="85" y="644"/>
                      <a:pt x="85" y="643"/>
                    </a:cubicBezTo>
                    <a:cubicBezTo>
                      <a:pt x="86" y="642"/>
                      <a:pt x="86" y="641"/>
                      <a:pt x="86" y="640"/>
                    </a:cubicBezTo>
                    <a:cubicBezTo>
                      <a:pt x="86" y="639"/>
                      <a:pt x="86" y="638"/>
                      <a:pt x="85" y="636"/>
                    </a:cubicBezTo>
                    <a:cubicBezTo>
                      <a:pt x="85" y="635"/>
                      <a:pt x="84" y="634"/>
                      <a:pt x="84" y="633"/>
                    </a:cubicBezTo>
                    <a:cubicBezTo>
                      <a:pt x="84" y="633"/>
                      <a:pt x="84" y="630"/>
                      <a:pt x="83" y="627"/>
                    </a:cubicBezTo>
                    <a:cubicBezTo>
                      <a:pt x="82" y="617"/>
                      <a:pt x="79" y="598"/>
                      <a:pt x="78" y="582"/>
                    </a:cubicBezTo>
                    <a:cubicBezTo>
                      <a:pt x="78" y="581"/>
                      <a:pt x="78" y="579"/>
                      <a:pt x="78" y="577"/>
                    </a:cubicBezTo>
                    <a:cubicBezTo>
                      <a:pt x="78" y="549"/>
                      <a:pt x="85" y="433"/>
                      <a:pt x="92" y="322"/>
                    </a:cubicBezTo>
                    <a:cubicBezTo>
                      <a:pt x="99" y="211"/>
                      <a:pt x="106" y="106"/>
                      <a:pt x="106" y="98"/>
                    </a:cubicBezTo>
                    <a:cubicBezTo>
                      <a:pt x="107" y="91"/>
                      <a:pt x="109" y="81"/>
                      <a:pt x="112" y="73"/>
                    </a:cubicBezTo>
                    <a:cubicBezTo>
                      <a:pt x="114" y="69"/>
                      <a:pt x="115" y="66"/>
                      <a:pt x="117" y="63"/>
                    </a:cubicBezTo>
                    <a:cubicBezTo>
                      <a:pt x="119" y="60"/>
                      <a:pt x="121" y="57"/>
                      <a:pt x="122" y="56"/>
                    </a:cubicBezTo>
                    <a:cubicBezTo>
                      <a:pt x="126" y="54"/>
                      <a:pt x="128" y="51"/>
                      <a:pt x="129" y="48"/>
                    </a:cubicBezTo>
                    <a:cubicBezTo>
                      <a:pt x="129" y="45"/>
                      <a:pt x="130" y="41"/>
                      <a:pt x="132" y="37"/>
                    </a:cubicBezTo>
                    <a:cubicBezTo>
                      <a:pt x="134" y="33"/>
                      <a:pt x="135" y="30"/>
                      <a:pt x="135" y="27"/>
                    </a:cubicBezTo>
                    <a:cubicBezTo>
                      <a:pt x="136" y="24"/>
                      <a:pt x="136" y="22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5"/>
                      <a:pt x="136" y="14"/>
                      <a:pt x="135" y="13"/>
                    </a:cubicBezTo>
                    <a:cubicBezTo>
                      <a:pt x="134" y="11"/>
                      <a:pt x="133" y="10"/>
                      <a:pt x="131" y="9"/>
                    </a:cubicBezTo>
                    <a:cubicBezTo>
                      <a:pt x="130" y="9"/>
                      <a:pt x="128" y="9"/>
                      <a:pt x="127" y="9"/>
                    </a:cubicBezTo>
                    <a:cubicBezTo>
                      <a:pt x="125" y="8"/>
                      <a:pt x="120" y="8"/>
                      <a:pt x="115" y="8"/>
                    </a:cubicBezTo>
                    <a:cubicBezTo>
                      <a:pt x="109" y="8"/>
                      <a:pt x="104" y="8"/>
                      <a:pt x="100" y="8"/>
                    </a:cubicBezTo>
                    <a:cubicBezTo>
                      <a:pt x="99" y="8"/>
                      <a:pt x="98" y="8"/>
                      <a:pt x="97" y="7"/>
                    </a:cubicBezTo>
                    <a:cubicBezTo>
                      <a:pt x="96" y="6"/>
                      <a:pt x="95" y="5"/>
                      <a:pt x="94" y="3"/>
                    </a:cubicBezTo>
                    <a:cubicBezTo>
                      <a:pt x="94" y="3"/>
                      <a:pt x="93" y="2"/>
                      <a:pt x="92" y="1"/>
                    </a:cubicBezTo>
                    <a:cubicBezTo>
                      <a:pt x="92" y="1"/>
                      <a:pt x="91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6" name="Freeform 231"/>
              <p:cNvSpPr>
                <a:spLocks/>
              </p:cNvSpPr>
              <p:nvPr/>
            </p:nvSpPr>
            <p:spPr bwMode="auto">
              <a:xfrm>
                <a:off x="2113401" y="4093676"/>
                <a:ext cx="30163" cy="77788"/>
              </a:xfrm>
              <a:custGeom>
                <a:avLst/>
                <a:gdLst>
                  <a:gd name="T0" fmla="*/ 17 w 19"/>
                  <a:gd name="T1" fmla="*/ 1 h 48"/>
                  <a:gd name="T2" fmla="*/ 9 w 19"/>
                  <a:gd name="T3" fmla="*/ 24 h 48"/>
                  <a:gd name="T4" fmla="*/ 3 w 19"/>
                  <a:gd name="T5" fmla="*/ 34 h 48"/>
                  <a:gd name="T6" fmla="*/ 0 w 19"/>
                  <a:gd name="T7" fmla="*/ 46 h 48"/>
                  <a:gd name="T8" fmla="*/ 1 w 19"/>
                  <a:gd name="T9" fmla="*/ 48 h 48"/>
                  <a:gd name="T10" fmla="*/ 2 w 19"/>
                  <a:gd name="T11" fmla="*/ 47 h 48"/>
                  <a:gd name="T12" fmla="*/ 5 w 19"/>
                  <a:gd name="T13" fmla="*/ 35 h 48"/>
                  <a:gd name="T14" fmla="*/ 11 w 19"/>
                  <a:gd name="T15" fmla="*/ 25 h 48"/>
                  <a:gd name="T16" fmla="*/ 19 w 19"/>
                  <a:gd name="T17" fmla="*/ 1 h 48"/>
                  <a:gd name="T18" fmla="*/ 18 w 19"/>
                  <a:gd name="T19" fmla="*/ 0 h 48"/>
                  <a:gd name="T20" fmla="*/ 17 w 19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">
                    <a:moveTo>
                      <a:pt x="17" y="1"/>
                    </a:moveTo>
                    <a:cubicBezTo>
                      <a:pt x="15" y="9"/>
                      <a:pt x="13" y="17"/>
                      <a:pt x="9" y="24"/>
                    </a:cubicBezTo>
                    <a:cubicBezTo>
                      <a:pt x="8" y="27"/>
                      <a:pt x="5" y="30"/>
                      <a:pt x="3" y="34"/>
                    </a:cubicBezTo>
                    <a:cubicBezTo>
                      <a:pt x="1" y="38"/>
                      <a:pt x="1" y="42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" y="48"/>
                      <a:pt x="2" y="47"/>
                      <a:pt x="2" y="47"/>
                    </a:cubicBezTo>
                    <a:cubicBezTo>
                      <a:pt x="3" y="42"/>
                      <a:pt x="3" y="39"/>
                      <a:pt x="5" y="35"/>
                    </a:cubicBezTo>
                    <a:cubicBezTo>
                      <a:pt x="7" y="32"/>
                      <a:pt x="9" y="29"/>
                      <a:pt x="11" y="25"/>
                    </a:cubicBezTo>
                    <a:cubicBezTo>
                      <a:pt x="15" y="17"/>
                      <a:pt x="17" y="9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7" name="Freeform 232"/>
              <p:cNvSpPr>
                <a:spLocks/>
              </p:cNvSpPr>
              <p:nvPr/>
            </p:nvSpPr>
            <p:spPr bwMode="auto">
              <a:xfrm>
                <a:off x="2086413" y="4061926"/>
                <a:ext cx="12700" cy="90488"/>
              </a:xfrm>
              <a:custGeom>
                <a:avLst/>
                <a:gdLst>
                  <a:gd name="T0" fmla="*/ 5 w 8"/>
                  <a:gd name="T1" fmla="*/ 1 h 56"/>
                  <a:gd name="T2" fmla="*/ 5 w 8"/>
                  <a:gd name="T3" fmla="*/ 1 h 56"/>
                  <a:gd name="T4" fmla="*/ 6 w 8"/>
                  <a:gd name="T5" fmla="*/ 8 h 56"/>
                  <a:gd name="T6" fmla="*/ 5 w 8"/>
                  <a:gd name="T7" fmla="*/ 10 h 56"/>
                  <a:gd name="T8" fmla="*/ 3 w 8"/>
                  <a:gd name="T9" fmla="*/ 14 h 56"/>
                  <a:gd name="T10" fmla="*/ 1 w 8"/>
                  <a:gd name="T11" fmla="*/ 18 h 56"/>
                  <a:gd name="T12" fmla="*/ 0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2 w 8"/>
                  <a:gd name="T25" fmla="*/ 26 h 56"/>
                  <a:gd name="T26" fmla="*/ 3 w 8"/>
                  <a:gd name="T27" fmla="*/ 18 h 56"/>
                  <a:gd name="T28" fmla="*/ 5 w 8"/>
                  <a:gd name="T29" fmla="*/ 15 h 56"/>
                  <a:gd name="T30" fmla="*/ 7 w 8"/>
                  <a:gd name="T31" fmla="*/ 11 h 56"/>
                  <a:gd name="T32" fmla="*/ 8 w 8"/>
                  <a:gd name="T33" fmla="*/ 8 h 56"/>
                  <a:gd name="T34" fmla="*/ 7 w 8"/>
                  <a:gd name="T35" fmla="*/ 1 h 56"/>
                  <a:gd name="T36" fmla="*/ 7 w 8"/>
                  <a:gd name="T37" fmla="*/ 1 h 56"/>
                  <a:gd name="T38" fmla="*/ 6 w 8"/>
                  <a:gd name="T39" fmla="*/ 0 h 56"/>
                  <a:gd name="T40" fmla="*/ 5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6" y="6"/>
                      <a:pt x="6" y="8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5" y="11"/>
                      <a:pt x="4" y="12"/>
                      <a:pt x="3" y="14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0" y="21"/>
                      <a:pt x="0" y="23"/>
                      <a:pt x="0" y="26"/>
                    </a:cubicBezTo>
                    <a:cubicBezTo>
                      <a:pt x="0" y="35"/>
                      <a:pt x="3" y="45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4"/>
                      <a:pt x="2" y="35"/>
                      <a:pt x="2" y="26"/>
                    </a:cubicBezTo>
                    <a:cubicBezTo>
                      <a:pt x="2" y="23"/>
                      <a:pt x="2" y="21"/>
                      <a:pt x="3" y="18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6" y="14"/>
                      <a:pt x="7" y="13"/>
                      <a:pt x="7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8" name="Freeform 233"/>
              <p:cNvSpPr>
                <a:spLocks/>
              </p:cNvSpPr>
              <p:nvPr/>
            </p:nvSpPr>
            <p:spPr bwMode="auto">
              <a:xfrm>
                <a:off x="2022913" y="4082564"/>
                <a:ext cx="60325" cy="9525"/>
              </a:xfrm>
              <a:custGeom>
                <a:avLst/>
                <a:gdLst>
                  <a:gd name="T0" fmla="*/ 36 w 38"/>
                  <a:gd name="T1" fmla="*/ 1 h 6"/>
                  <a:gd name="T2" fmla="*/ 36 w 38"/>
                  <a:gd name="T3" fmla="*/ 2 h 6"/>
                  <a:gd name="T4" fmla="*/ 35 w 38"/>
                  <a:gd name="T5" fmla="*/ 3 h 6"/>
                  <a:gd name="T6" fmla="*/ 33 w 38"/>
                  <a:gd name="T7" fmla="*/ 4 h 6"/>
                  <a:gd name="T8" fmla="*/ 27 w 38"/>
                  <a:gd name="T9" fmla="*/ 3 h 6"/>
                  <a:gd name="T10" fmla="*/ 23 w 38"/>
                  <a:gd name="T11" fmla="*/ 2 h 6"/>
                  <a:gd name="T12" fmla="*/ 13 w 38"/>
                  <a:gd name="T13" fmla="*/ 0 h 6"/>
                  <a:gd name="T14" fmla="*/ 13 w 38"/>
                  <a:gd name="T15" fmla="*/ 0 h 6"/>
                  <a:gd name="T16" fmla="*/ 8 w 38"/>
                  <a:gd name="T17" fmla="*/ 1 h 6"/>
                  <a:gd name="T18" fmla="*/ 3 w 38"/>
                  <a:gd name="T19" fmla="*/ 2 h 6"/>
                  <a:gd name="T20" fmla="*/ 1 w 38"/>
                  <a:gd name="T21" fmla="*/ 2 h 6"/>
                  <a:gd name="T22" fmla="*/ 0 w 38"/>
                  <a:gd name="T23" fmla="*/ 2 h 6"/>
                  <a:gd name="T24" fmla="*/ 1 w 38"/>
                  <a:gd name="T25" fmla="*/ 4 h 6"/>
                  <a:gd name="T26" fmla="*/ 3 w 38"/>
                  <a:gd name="T27" fmla="*/ 4 h 6"/>
                  <a:gd name="T28" fmla="*/ 8 w 38"/>
                  <a:gd name="T29" fmla="*/ 3 h 6"/>
                  <a:gd name="T30" fmla="*/ 13 w 38"/>
                  <a:gd name="T31" fmla="*/ 2 h 6"/>
                  <a:gd name="T32" fmla="*/ 13 w 38"/>
                  <a:gd name="T33" fmla="*/ 2 h 6"/>
                  <a:gd name="T34" fmla="*/ 22 w 38"/>
                  <a:gd name="T35" fmla="*/ 4 h 6"/>
                  <a:gd name="T36" fmla="*/ 27 w 38"/>
                  <a:gd name="T37" fmla="*/ 5 h 6"/>
                  <a:gd name="T38" fmla="*/ 33 w 38"/>
                  <a:gd name="T39" fmla="*/ 6 h 6"/>
                  <a:gd name="T40" fmla="*/ 36 w 38"/>
                  <a:gd name="T41" fmla="*/ 5 h 6"/>
                  <a:gd name="T42" fmla="*/ 38 w 38"/>
                  <a:gd name="T43" fmla="*/ 2 h 6"/>
                  <a:gd name="T44" fmla="*/ 37 w 38"/>
                  <a:gd name="T45" fmla="*/ 1 h 6"/>
                  <a:gd name="T46" fmla="*/ 36 w 38"/>
                  <a:gd name="T47" fmla="*/ 0 h 6"/>
                  <a:gd name="T48" fmla="*/ 36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36" y="1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4" y="4"/>
                      <a:pt x="33" y="4"/>
                    </a:cubicBezTo>
                    <a:cubicBezTo>
                      <a:pt x="31" y="4"/>
                      <a:pt x="29" y="3"/>
                      <a:pt x="27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20" y="3"/>
                      <a:pt x="22" y="4"/>
                    </a:cubicBezTo>
                    <a:cubicBezTo>
                      <a:pt x="23" y="4"/>
                      <a:pt x="25" y="4"/>
                      <a:pt x="27" y="5"/>
                    </a:cubicBezTo>
                    <a:cubicBezTo>
                      <a:pt x="29" y="5"/>
                      <a:pt x="31" y="6"/>
                      <a:pt x="33" y="6"/>
                    </a:cubicBezTo>
                    <a:cubicBezTo>
                      <a:pt x="34" y="6"/>
                      <a:pt x="35" y="5"/>
                      <a:pt x="36" y="5"/>
                    </a:cubicBezTo>
                    <a:cubicBezTo>
                      <a:pt x="37" y="4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5" y="1"/>
                      <a:pt x="36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9" name="Freeform 234"/>
              <p:cNvSpPr>
                <a:spLocks/>
              </p:cNvSpPr>
              <p:nvPr/>
            </p:nvSpPr>
            <p:spPr bwMode="auto">
              <a:xfrm>
                <a:off x="2178488" y="4138126"/>
                <a:ext cx="23813" cy="7938"/>
              </a:xfrm>
              <a:custGeom>
                <a:avLst/>
                <a:gdLst>
                  <a:gd name="T0" fmla="*/ 13 w 15"/>
                  <a:gd name="T1" fmla="*/ 0 h 5"/>
                  <a:gd name="T2" fmla="*/ 12 w 15"/>
                  <a:gd name="T3" fmla="*/ 1 h 5"/>
                  <a:gd name="T4" fmla="*/ 2 w 15"/>
                  <a:gd name="T5" fmla="*/ 3 h 5"/>
                  <a:gd name="T6" fmla="*/ 1 w 15"/>
                  <a:gd name="T7" fmla="*/ 3 h 5"/>
                  <a:gd name="T8" fmla="*/ 0 w 15"/>
                  <a:gd name="T9" fmla="*/ 4 h 5"/>
                  <a:gd name="T10" fmla="*/ 1 w 15"/>
                  <a:gd name="T11" fmla="*/ 5 h 5"/>
                  <a:gd name="T12" fmla="*/ 2 w 15"/>
                  <a:gd name="T13" fmla="*/ 5 h 5"/>
                  <a:gd name="T14" fmla="*/ 14 w 15"/>
                  <a:gd name="T15" fmla="*/ 2 h 5"/>
                  <a:gd name="T16" fmla="*/ 15 w 15"/>
                  <a:gd name="T17" fmla="*/ 1 h 5"/>
                  <a:gd name="T18" fmla="*/ 13 w 1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5">
                    <a:moveTo>
                      <a:pt x="13" y="0"/>
                    </a:moveTo>
                    <a:cubicBezTo>
                      <a:pt x="13" y="0"/>
                      <a:pt x="13" y="0"/>
                      <a:pt x="12" y="1"/>
                    </a:cubicBezTo>
                    <a:cubicBezTo>
                      <a:pt x="10" y="1"/>
                      <a:pt x="6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8" y="5"/>
                      <a:pt x="14" y="2"/>
                      <a:pt x="14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1" name="Freeform 276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60 w 61"/>
                  <a:gd name="T3" fmla="*/ 23 h 91"/>
                  <a:gd name="T4" fmla="*/ 53 w 61"/>
                  <a:gd name="T5" fmla="*/ 57 h 91"/>
                  <a:gd name="T6" fmla="*/ 22 w 61"/>
                  <a:gd name="T7" fmla="*/ 89 h 91"/>
                  <a:gd name="T8" fmla="*/ 2 w 61"/>
                  <a:gd name="T9" fmla="*/ 53 h 91"/>
                  <a:gd name="T10" fmla="*/ 6 w 61"/>
                  <a:gd name="T11" fmla="*/ 11 h 91"/>
                  <a:gd name="T12" fmla="*/ 31 w 61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42" y="5"/>
                      <a:pt x="59" y="14"/>
                      <a:pt x="60" y="23"/>
                    </a:cubicBezTo>
                    <a:cubicBezTo>
                      <a:pt x="61" y="33"/>
                      <a:pt x="59" y="45"/>
                      <a:pt x="53" y="57"/>
                    </a:cubicBezTo>
                    <a:cubicBezTo>
                      <a:pt x="48" y="69"/>
                      <a:pt x="38" y="91"/>
                      <a:pt x="22" y="89"/>
                    </a:cubicBezTo>
                    <a:cubicBezTo>
                      <a:pt x="6" y="88"/>
                      <a:pt x="3" y="79"/>
                      <a:pt x="2" y="53"/>
                    </a:cubicBezTo>
                    <a:cubicBezTo>
                      <a:pt x="2" y="27"/>
                      <a:pt x="0" y="19"/>
                      <a:pt x="6" y="11"/>
                    </a:cubicBezTo>
                    <a:cubicBezTo>
                      <a:pt x="10" y="7"/>
                      <a:pt x="19" y="0"/>
                      <a:pt x="31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2" name="Freeform 277"/>
              <p:cNvSpPr>
                <a:spLocks/>
              </p:cNvSpPr>
              <p:nvPr/>
            </p:nvSpPr>
            <p:spPr bwMode="auto">
              <a:xfrm>
                <a:off x="2081651" y="3904764"/>
                <a:ext cx="46038" cy="142875"/>
              </a:xfrm>
              <a:custGeom>
                <a:avLst/>
                <a:gdLst>
                  <a:gd name="T0" fmla="*/ 6 w 29"/>
                  <a:gd name="T1" fmla="*/ 10 h 89"/>
                  <a:gd name="T2" fmla="*/ 29 w 29"/>
                  <a:gd name="T3" fmla="*/ 1 h 89"/>
                  <a:gd name="T4" fmla="*/ 13 w 29"/>
                  <a:gd name="T5" fmla="*/ 10 h 89"/>
                  <a:gd name="T6" fmla="*/ 9 w 29"/>
                  <a:gd name="T7" fmla="*/ 52 h 89"/>
                  <a:gd name="T8" fmla="*/ 27 w 29"/>
                  <a:gd name="T9" fmla="*/ 88 h 89"/>
                  <a:gd name="T10" fmla="*/ 22 w 29"/>
                  <a:gd name="T11" fmla="*/ 88 h 89"/>
                  <a:gd name="T12" fmla="*/ 2 w 29"/>
                  <a:gd name="T13" fmla="*/ 52 h 89"/>
                  <a:gd name="T14" fmla="*/ 6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6" y="10"/>
                    </a:moveTo>
                    <a:cubicBezTo>
                      <a:pt x="10" y="6"/>
                      <a:pt x="18" y="0"/>
                      <a:pt x="29" y="1"/>
                    </a:cubicBezTo>
                    <a:cubicBezTo>
                      <a:pt x="22" y="2"/>
                      <a:pt x="16" y="7"/>
                      <a:pt x="13" y="10"/>
                    </a:cubicBezTo>
                    <a:cubicBezTo>
                      <a:pt x="7" y="18"/>
                      <a:pt x="8" y="26"/>
                      <a:pt x="9" y="52"/>
                    </a:cubicBezTo>
                    <a:cubicBezTo>
                      <a:pt x="10" y="76"/>
                      <a:pt x="13" y="86"/>
                      <a:pt x="27" y="88"/>
                    </a:cubicBezTo>
                    <a:cubicBezTo>
                      <a:pt x="25" y="88"/>
                      <a:pt x="24" y="89"/>
                      <a:pt x="22" y="88"/>
                    </a:cubicBezTo>
                    <a:cubicBezTo>
                      <a:pt x="6" y="87"/>
                      <a:pt x="3" y="78"/>
                      <a:pt x="2" y="52"/>
                    </a:cubicBezTo>
                    <a:cubicBezTo>
                      <a:pt x="2" y="26"/>
                      <a:pt x="0" y="18"/>
                      <a:pt x="6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3" name="Freeform 278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1 w 61"/>
                  <a:gd name="T3" fmla="*/ 4 h 91"/>
                  <a:gd name="T4" fmla="*/ 49 w 61"/>
                  <a:gd name="T5" fmla="*/ 11 h 91"/>
                  <a:gd name="T6" fmla="*/ 58 w 61"/>
                  <a:gd name="T7" fmla="*/ 24 h 91"/>
                  <a:gd name="T8" fmla="*/ 58 w 61"/>
                  <a:gd name="T9" fmla="*/ 29 h 91"/>
                  <a:gd name="T10" fmla="*/ 52 w 61"/>
                  <a:gd name="T11" fmla="*/ 57 h 91"/>
                  <a:gd name="T12" fmla="*/ 41 w 61"/>
                  <a:gd name="T13" fmla="*/ 77 h 91"/>
                  <a:gd name="T14" fmla="*/ 33 w 61"/>
                  <a:gd name="T15" fmla="*/ 85 h 91"/>
                  <a:gd name="T16" fmla="*/ 24 w 61"/>
                  <a:gd name="T17" fmla="*/ 88 h 91"/>
                  <a:gd name="T18" fmla="*/ 22 w 61"/>
                  <a:gd name="T19" fmla="*/ 88 h 91"/>
                  <a:gd name="T20" fmla="*/ 13 w 61"/>
                  <a:gd name="T21" fmla="*/ 85 h 91"/>
                  <a:gd name="T22" fmla="*/ 6 w 61"/>
                  <a:gd name="T23" fmla="*/ 75 h 91"/>
                  <a:gd name="T24" fmla="*/ 4 w 61"/>
                  <a:gd name="T25" fmla="*/ 53 h 91"/>
                  <a:gd name="T26" fmla="*/ 3 w 61"/>
                  <a:gd name="T27" fmla="*/ 29 h 91"/>
                  <a:gd name="T28" fmla="*/ 4 w 61"/>
                  <a:gd name="T29" fmla="*/ 19 h 91"/>
                  <a:gd name="T30" fmla="*/ 7 w 61"/>
                  <a:gd name="T31" fmla="*/ 12 h 91"/>
                  <a:gd name="T32" fmla="*/ 26 w 61"/>
                  <a:gd name="T33" fmla="*/ 3 h 91"/>
                  <a:gd name="T34" fmla="*/ 31 w 61"/>
                  <a:gd name="T35" fmla="*/ 4 h 91"/>
                  <a:gd name="T36" fmla="*/ 31 w 61"/>
                  <a:gd name="T37" fmla="*/ 2 h 91"/>
                  <a:gd name="T38" fmla="*/ 31 w 61"/>
                  <a:gd name="T39" fmla="*/ 1 h 91"/>
                  <a:gd name="T40" fmla="*/ 26 w 61"/>
                  <a:gd name="T41" fmla="*/ 0 h 91"/>
                  <a:gd name="T42" fmla="*/ 5 w 61"/>
                  <a:gd name="T43" fmla="*/ 10 h 91"/>
                  <a:gd name="T44" fmla="*/ 1 w 61"/>
                  <a:gd name="T45" fmla="*/ 18 h 91"/>
                  <a:gd name="T46" fmla="*/ 0 w 61"/>
                  <a:gd name="T47" fmla="*/ 29 h 91"/>
                  <a:gd name="T48" fmla="*/ 1 w 61"/>
                  <a:gd name="T49" fmla="*/ 53 h 91"/>
                  <a:gd name="T50" fmla="*/ 5 w 61"/>
                  <a:gd name="T51" fmla="*/ 81 h 91"/>
                  <a:gd name="T52" fmla="*/ 12 w 61"/>
                  <a:gd name="T53" fmla="*/ 88 h 91"/>
                  <a:gd name="T54" fmla="*/ 22 w 61"/>
                  <a:gd name="T55" fmla="*/ 91 h 91"/>
                  <a:gd name="T56" fmla="*/ 24 w 61"/>
                  <a:gd name="T57" fmla="*/ 91 h 91"/>
                  <a:gd name="T58" fmla="*/ 35 w 61"/>
                  <a:gd name="T59" fmla="*/ 87 h 91"/>
                  <a:gd name="T60" fmla="*/ 55 w 61"/>
                  <a:gd name="T61" fmla="*/ 58 h 91"/>
                  <a:gd name="T62" fmla="*/ 61 w 61"/>
                  <a:gd name="T63" fmla="*/ 29 h 91"/>
                  <a:gd name="T64" fmla="*/ 61 w 61"/>
                  <a:gd name="T65" fmla="*/ 23 h 91"/>
                  <a:gd name="T66" fmla="*/ 50 w 61"/>
                  <a:gd name="T67" fmla="*/ 9 h 91"/>
                  <a:gd name="T68" fmla="*/ 31 w 61"/>
                  <a:gd name="T69" fmla="*/ 1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6" y="5"/>
                      <a:pt x="43" y="8"/>
                      <a:pt x="49" y="11"/>
                    </a:cubicBezTo>
                    <a:cubicBezTo>
                      <a:pt x="54" y="15"/>
                      <a:pt x="58" y="20"/>
                      <a:pt x="58" y="24"/>
                    </a:cubicBezTo>
                    <a:cubicBezTo>
                      <a:pt x="58" y="25"/>
                      <a:pt x="58" y="27"/>
                      <a:pt x="58" y="29"/>
                    </a:cubicBezTo>
                    <a:cubicBezTo>
                      <a:pt x="58" y="37"/>
                      <a:pt x="57" y="47"/>
                      <a:pt x="52" y="57"/>
                    </a:cubicBezTo>
                    <a:cubicBezTo>
                      <a:pt x="49" y="63"/>
                      <a:pt x="46" y="70"/>
                      <a:pt x="41" y="77"/>
                    </a:cubicBezTo>
                    <a:cubicBezTo>
                      <a:pt x="38" y="80"/>
                      <a:pt x="36" y="83"/>
                      <a:pt x="33" y="85"/>
                    </a:cubicBezTo>
                    <a:cubicBezTo>
                      <a:pt x="30" y="87"/>
                      <a:pt x="27" y="88"/>
                      <a:pt x="24" y="88"/>
                    </a:cubicBezTo>
                    <a:cubicBezTo>
                      <a:pt x="23" y="88"/>
                      <a:pt x="23" y="88"/>
                      <a:pt x="22" y="88"/>
                    </a:cubicBezTo>
                    <a:cubicBezTo>
                      <a:pt x="18" y="87"/>
                      <a:pt x="15" y="87"/>
                      <a:pt x="13" y="85"/>
                    </a:cubicBezTo>
                    <a:cubicBezTo>
                      <a:pt x="10" y="83"/>
                      <a:pt x="8" y="80"/>
                      <a:pt x="6" y="75"/>
                    </a:cubicBezTo>
                    <a:cubicBezTo>
                      <a:pt x="5" y="70"/>
                      <a:pt x="4" y="62"/>
                      <a:pt x="4" y="53"/>
                    </a:cubicBezTo>
                    <a:cubicBezTo>
                      <a:pt x="4" y="42"/>
                      <a:pt x="3" y="35"/>
                      <a:pt x="3" y="29"/>
                    </a:cubicBezTo>
                    <a:cubicBezTo>
                      <a:pt x="3" y="25"/>
                      <a:pt x="3" y="22"/>
                      <a:pt x="4" y="19"/>
                    </a:cubicBezTo>
                    <a:cubicBezTo>
                      <a:pt x="5" y="16"/>
                      <a:pt x="6" y="14"/>
                      <a:pt x="7" y="12"/>
                    </a:cubicBezTo>
                    <a:cubicBezTo>
                      <a:pt x="10" y="9"/>
                      <a:pt x="17" y="3"/>
                      <a:pt x="26" y="3"/>
                    </a:cubicBezTo>
                    <a:cubicBezTo>
                      <a:pt x="28" y="3"/>
                      <a:pt x="29" y="3"/>
                      <a:pt x="31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0"/>
                      <a:pt x="28" y="0"/>
                      <a:pt x="26" y="0"/>
                    </a:cubicBezTo>
                    <a:cubicBezTo>
                      <a:pt x="16" y="0"/>
                      <a:pt x="8" y="6"/>
                      <a:pt x="5" y="10"/>
                    </a:cubicBezTo>
                    <a:cubicBezTo>
                      <a:pt x="3" y="13"/>
                      <a:pt x="2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5"/>
                      <a:pt x="1" y="42"/>
                      <a:pt x="1" y="53"/>
                    </a:cubicBezTo>
                    <a:cubicBezTo>
                      <a:pt x="1" y="66"/>
                      <a:pt x="2" y="75"/>
                      <a:pt x="5" y="81"/>
                    </a:cubicBezTo>
                    <a:cubicBezTo>
                      <a:pt x="7" y="84"/>
                      <a:pt x="9" y="86"/>
                      <a:pt x="12" y="88"/>
                    </a:cubicBezTo>
                    <a:cubicBezTo>
                      <a:pt x="14" y="89"/>
                      <a:pt x="18" y="90"/>
                      <a:pt x="22" y="91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8" y="91"/>
                      <a:pt x="31" y="90"/>
                      <a:pt x="35" y="87"/>
                    </a:cubicBezTo>
                    <a:cubicBezTo>
                      <a:pt x="44" y="81"/>
                      <a:pt x="51" y="67"/>
                      <a:pt x="55" y="58"/>
                    </a:cubicBezTo>
                    <a:cubicBezTo>
                      <a:pt x="60" y="48"/>
                      <a:pt x="61" y="38"/>
                      <a:pt x="61" y="29"/>
                    </a:cubicBezTo>
                    <a:cubicBezTo>
                      <a:pt x="61" y="27"/>
                      <a:pt x="61" y="25"/>
                      <a:pt x="61" y="23"/>
                    </a:cubicBezTo>
                    <a:cubicBezTo>
                      <a:pt x="61" y="18"/>
                      <a:pt x="56" y="13"/>
                      <a:pt x="50" y="9"/>
                    </a:cubicBezTo>
                    <a:cubicBezTo>
                      <a:pt x="44" y="5"/>
                      <a:pt x="37" y="2"/>
                      <a:pt x="31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5" name="Freeform 280"/>
              <p:cNvSpPr>
                <a:spLocks/>
              </p:cNvSpPr>
              <p:nvPr/>
            </p:nvSpPr>
            <p:spPr bwMode="auto">
              <a:xfrm>
                <a:off x="2254688" y="2918926"/>
                <a:ext cx="31750" cy="84138"/>
              </a:xfrm>
              <a:custGeom>
                <a:avLst/>
                <a:gdLst>
                  <a:gd name="T0" fmla="*/ 19 w 20"/>
                  <a:gd name="T1" fmla="*/ 0 h 52"/>
                  <a:gd name="T2" fmla="*/ 0 w 20"/>
                  <a:gd name="T3" fmla="*/ 5 h 52"/>
                  <a:gd name="T4" fmla="*/ 13 w 20"/>
                  <a:gd name="T5" fmla="*/ 6 h 52"/>
                  <a:gd name="T6" fmla="*/ 10 w 20"/>
                  <a:gd name="T7" fmla="*/ 24 h 52"/>
                  <a:gd name="T8" fmla="*/ 5 w 20"/>
                  <a:gd name="T9" fmla="*/ 52 h 52"/>
                  <a:gd name="T10" fmla="*/ 20 w 20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2">
                    <a:moveTo>
                      <a:pt x="19" y="0"/>
                    </a:moveTo>
                    <a:cubicBezTo>
                      <a:pt x="13" y="1"/>
                      <a:pt x="6" y="2"/>
                      <a:pt x="0" y="5"/>
                    </a:cubicBezTo>
                    <a:cubicBezTo>
                      <a:pt x="4" y="7"/>
                      <a:pt x="9" y="6"/>
                      <a:pt x="13" y="6"/>
                    </a:cubicBezTo>
                    <a:cubicBezTo>
                      <a:pt x="15" y="11"/>
                      <a:pt x="11" y="19"/>
                      <a:pt x="10" y="24"/>
                    </a:cubicBezTo>
                    <a:cubicBezTo>
                      <a:pt x="9" y="34"/>
                      <a:pt x="6" y="43"/>
                      <a:pt x="5" y="52"/>
                    </a:cubicBezTo>
                    <a:cubicBezTo>
                      <a:pt x="19" y="41"/>
                      <a:pt x="13" y="15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7" name="Freeform 282"/>
              <p:cNvSpPr>
                <a:spLocks/>
              </p:cNvSpPr>
              <p:nvPr/>
            </p:nvSpPr>
            <p:spPr bwMode="auto">
              <a:xfrm>
                <a:off x="2141976" y="3919051"/>
                <a:ext cx="30163" cy="98425"/>
              </a:xfrm>
              <a:custGeom>
                <a:avLst/>
                <a:gdLst>
                  <a:gd name="T0" fmla="*/ 0 w 18"/>
                  <a:gd name="T1" fmla="*/ 0 h 62"/>
                  <a:gd name="T2" fmla="*/ 17 w 18"/>
                  <a:gd name="T3" fmla="*/ 26 h 62"/>
                  <a:gd name="T4" fmla="*/ 3 w 18"/>
                  <a:gd name="T5" fmla="*/ 62 h 62"/>
                  <a:gd name="T6" fmla="*/ 14 w 18"/>
                  <a:gd name="T7" fmla="*/ 25 h 62"/>
                  <a:gd name="T8" fmla="*/ 3 w 18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2">
                    <a:moveTo>
                      <a:pt x="0" y="0"/>
                    </a:moveTo>
                    <a:cubicBezTo>
                      <a:pt x="10" y="6"/>
                      <a:pt x="18" y="12"/>
                      <a:pt x="17" y="26"/>
                    </a:cubicBezTo>
                    <a:cubicBezTo>
                      <a:pt x="17" y="40"/>
                      <a:pt x="9" y="50"/>
                      <a:pt x="3" y="62"/>
                    </a:cubicBezTo>
                    <a:cubicBezTo>
                      <a:pt x="9" y="52"/>
                      <a:pt x="13" y="36"/>
                      <a:pt x="14" y="25"/>
                    </a:cubicBezTo>
                    <a:cubicBezTo>
                      <a:pt x="15" y="14"/>
                      <a:pt x="10" y="7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8" name="Freeform 283"/>
              <p:cNvSpPr>
                <a:spLocks/>
              </p:cNvSpPr>
              <p:nvPr/>
            </p:nvSpPr>
            <p:spPr bwMode="auto">
              <a:xfrm>
                <a:off x="2180076" y="3876189"/>
                <a:ext cx="38100" cy="92075"/>
              </a:xfrm>
              <a:custGeom>
                <a:avLst/>
                <a:gdLst>
                  <a:gd name="T0" fmla="*/ 0 w 24"/>
                  <a:gd name="T1" fmla="*/ 0 h 57"/>
                  <a:gd name="T2" fmla="*/ 16 w 24"/>
                  <a:gd name="T3" fmla="*/ 28 h 57"/>
                  <a:gd name="T4" fmla="*/ 23 w 24"/>
                  <a:gd name="T5" fmla="*/ 39 h 57"/>
                  <a:gd name="T6" fmla="*/ 18 w 24"/>
                  <a:gd name="T7" fmla="*/ 57 h 57"/>
                  <a:gd name="T8" fmla="*/ 18 w 24"/>
                  <a:gd name="T9" fmla="*/ 46 h 57"/>
                  <a:gd name="T10" fmla="*/ 20 w 24"/>
                  <a:gd name="T11" fmla="*/ 40 h 57"/>
                  <a:gd name="T12" fmla="*/ 14 w 24"/>
                  <a:gd name="T13" fmla="*/ 28 h 57"/>
                  <a:gd name="T14" fmla="*/ 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0" y="0"/>
                    </a:moveTo>
                    <a:cubicBezTo>
                      <a:pt x="0" y="11"/>
                      <a:pt x="8" y="21"/>
                      <a:pt x="16" y="28"/>
                    </a:cubicBezTo>
                    <a:cubicBezTo>
                      <a:pt x="20" y="31"/>
                      <a:pt x="24" y="33"/>
                      <a:pt x="23" y="39"/>
                    </a:cubicBezTo>
                    <a:cubicBezTo>
                      <a:pt x="23" y="44"/>
                      <a:pt x="19" y="51"/>
                      <a:pt x="18" y="57"/>
                    </a:cubicBezTo>
                    <a:cubicBezTo>
                      <a:pt x="19" y="53"/>
                      <a:pt x="17" y="49"/>
                      <a:pt x="18" y="46"/>
                    </a:cubicBezTo>
                    <a:cubicBezTo>
                      <a:pt x="18" y="44"/>
                      <a:pt x="19" y="42"/>
                      <a:pt x="20" y="40"/>
                    </a:cubicBezTo>
                    <a:cubicBezTo>
                      <a:pt x="20" y="35"/>
                      <a:pt x="17" y="31"/>
                      <a:pt x="14" y="28"/>
                    </a:cubicBezTo>
                    <a:cubicBezTo>
                      <a:pt x="7" y="21"/>
                      <a:pt x="1" y="1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9" name="Freeform 284"/>
              <p:cNvSpPr>
                <a:spLocks/>
              </p:cNvSpPr>
              <p:nvPr/>
            </p:nvSpPr>
            <p:spPr bwMode="auto">
              <a:xfrm>
                <a:off x="2165788" y="4144476"/>
                <a:ext cx="30163" cy="36513"/>
              </a:xfrm>
              <a:custGeom>
                <a:avLst/>
                <a:gdLst>
                  <a:gd name="T0" fmla="*/ 2 w 19"/>
                  <a:gd name="T1" fmla="*/ 0 h 23"/>
                  <a:gd name="T2" fmla="*/ 19 w 19"/>
                  <a:gd name="T3" fmla="*/ 4 h 23"/>
                  <a:gd name="T4" fmla="*/ 6 w 19"/>
                  <a:gd name="T5" fmla="*/ 8 h 23"/>
                  <a:gd name="T6" fmla="*/ 0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2" y="0"/>
                    </a:moveTo>
                    <a:cubicBezTo>
                      <a:pt x="4" y="7"/>
                      <a:pt x="14" y="2"/>
                      <a:pt x="19" y="4"/>
                    </a:cubicBezTo>
                    <a:cubicBezTo>
                      <a:pt x="15" y="6"/>
                      <a:pt x="9" y="5"/>
                      <a:pt x="6" y="8"/>
                    </a:cubicBezTo>
                    <a:cubicBezTo>
                      <a:pt x="2" y="12"/>
                      <a:pt x="2" y="20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0" name="Freeform 285"/>
              <p:cNvSpPr>
                <a:spLocks/>
              </p:cNvSpPr>
              <p:nvPr/>
            </p:nvSpPr>
            <p:spPr bwMode="auto">
              <a:xfrm>
                <a:off x="2046726" y="4088914"/>
                <a:ext cx="39688" cy="120650"/>
              </a:xfrm>
              <a:custGeom>
                <a:avLst/>
                <a:gdLst>
                  <a:gd name="T0" fmla="*/ 0 w 25"/>
                  <a:gd name="T1" fmla="*/ 0 h 75"/>
                  <a:gd name="T2" fmla="*/ 20 w 25"/>
                  <a:gd name="T3" fmla="*/ 7 h 75"/>
                  <a:gd name="T4" fmla="*/ 23 w 25"/>
                  <a:gd name="T5" fmla="*/ 13 h 75"/>
                  <a:gd name="T6" fmla="*/ 23 w 25"/>
                  <a:gd name="T7" fmla="*/ 22 h 75"/>
                  <a:gd name="T8" fmla="*/ 24 w 25"/>
                  <a:gd name="T9" fmla="*/ 42 h 75"/>
                  <a:gd name="T10" fmla="*/ 23 w 25"/>
                  <a:gd name="T11" fmla="*/ 61 h 75"/>
                  <a:gd name="T12" fmla="*/ 21 w 25"/>
                  <a:gd name="T13" fmla="*/ 75 h 75"/>
                  <a:gd name="T14" fmla="*/ 22 w 25"/>
                  <a:gd name="T15" fmla="*/ 63 h 75"/>
                  <a:gd name="T16" fmla="*/ 23 w 25"/>
                  <a:gd name="T17" fmla="*/ 46 h 75"/>
                  <a:gd name="T18" fmla="*/ 20 w 25"/>
                  <a:gd name="T19" fmla="*/ 27 h 75"/>
                  <a:gd name="T20" fmla="*/ 18 w 25"/>
                  <a:gd name="T21" fmla="*/ 11 h 75"/>
                  <a:gd name="T22" fmla="*/ 8 w 25"/>
                  <a:gd name="T23" fmla="*/ 5 h 75"/>
                  <a:gd name="T24" fmla="*/ 1 w 25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5">
                    <a:moveTo>
                      <a:pt x="0" y="0"/>
                    </a:moveTo>
                    <a:cubicBezTo>
                      <a:pt x="5" y="5"/>
                      <a:pt x="13" y="5"/>
                      <a:pt x="20" y="7"/>
                    </a:cubicBezTo>
                    <a:cubicBezTo>
                      <a:pt x="24" y="8"/>
                      <a:pt x="23" y="10"/>
                      <a:pt x="23" y="13"/>
                    </a:cubicBezTo>
                    <a:cubicBezTo>
                      <a:pt x="22" y="16"/>
                      <a:pt x="23" y="19"/>
                      <a:pt x="23" y="22"/>
                    </a:cubicBezTo>
                    <a:cubicBezTo>
                      <a:pt x="24" y="29"/>
                      <a:pt x="25" y="35"/>
                      <a:pt x="24" y="42"/>
                    </a:cubicBezTo>
                    <a:cubicBezTo>
                      <a:pt x="24" y="48"/>
                      <a:pt x="23" y="55"/>
                      <a:pt x="23" y="61"/>
                    </a:cubicBezTo>
                    <a:cubicBezTo>
                      <a:pt x="22" y="65"/>
                      <a:pt x="23" y="72"/>
                      <a:pt x="21" y="75"/>
                    </a:cubicBezTo>
                    <a:cubicBezTo>
                      <a:pt x="22" y="72"/>
                      <a:pt x="22" y="67"/>
                      <a:pt x="22" y="63"/>
                    </a:cubicBezTo>
                    <a:cubicBezTo>
                      <a:pt x="23" y="57"/>
                      <a:pt x="24" y="51"/>
                      <a:pt x="23" y="46"/>
                    </a:cubicBezTo>
                    <a:cubicBezTo>
                      <a:pt x="22" y="39"/>
                      <a:pt x="21" y="33"/>
                      <a:pt x="20" y="27"/>
                    </a:cubicBezTo>
                    <a:cubicBezTo>
                      <a:pt x="20" y="22"/>
                      <a:pt x="21" y="14"/>
                      <a:pt x="18" y="11"/>
                    </a:cubicBezTo>
                    <a:cubicBezTo>
                      <a:pt x="15" y="7"/>
                      <a:pt x="11" y="7"/>
                      <a:pt x="8" y="5"/>
                    </a:cubicBezTo>
                    <a:cubicBezTo>
                      <a:pt x="6" y="4"/>
                      <a:pt x="4" y="0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1" name="Freeform 286"/>
              <p:cNvSpPr>
                <a:spLocks/>
              </p:cNvSpPr>
              <p:nvPr/>
            </p:nvSpPr>
            <p:spPr bwMode="auto">
              <a:xfrm>
                <a:off x="2118163" y="4128601"/>
                <a:ext cx="19050" cy="88900"/>
              </a:xfrm>
              <a:custGeom>
                <a:avLst/>
                <a:gdLst>
                  <a:gd name="T0" fmla="*/ 12 w 12"/>
                  <a:gd name="T1" fmla="*/ 0 h 56"/>
                  <a:gd name="T2" fmla="*/ 5 w 12"/>
                  <a:gd name="T3" fmla="*/ 16 h 56"/>
                  <a:gd name="T4" fmla="*/ 2 w 12"/>
                  <a:gd name="T5" fmla="*/ 56 h 56"/>
                  <a:gd name="T6" fmla="*/ 4 w 12"/>
                  <a:gd name="T7" fmla="*/ 41 h 56"/>
                  <a:gd name="T8" fmla="*/ 4 w 12"/>
                  <a:gd name="T9" fmla="*/ 28 h 56"/>
                  <a:gd name="T10" fmla="*/ 5 w 12"/>
                  <a:gd name="T11" fmla="*/ 20 h 56"/>
                  <a:gd name="T12" fmla="*/ 8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12" y="0"/>
                    </a:moveTo>
                    <a:cubicBezTo>
                      <a:pt x="10" y="6"/>
                      <a:pt x="7" y="10"/>
                      <a:pt x="5" y="16"/>
                    </a:cubicBezTo>
                    <a:cubicBezTo>
                      <a:pt x="0" y="28"/>
                      <a:pt x="1" y="43"/>
                      <a:pt x="2" y="56"/>
                    </a:cubicBezTo>
                    <a:cubicBezTo>
                      <a:pt x="5" y="53"/>
                      <a:pt x="4" y="45"/>
                      <a:pt x="4" y="41"/>
                    </a:cubicBezTo>
                    <a:cubicBezTo>
                      <a:pt x="4" y="36"/>
                      <a:pt x="4" y="32"/>
                      <a:pt x="4" y="28"/>
                    </a:cubicBezTo>
                    <a:cubicBezTo>
                      <a:pt x="4" y="25"/>
                      <a:pt x="5" y="22"/>
                      <a:pt x="5" y="20"/>
                    </a:cubicBezTo>
                    <a:cubicBezTo>
                      <a:pt x="6" y="16"/>
                      <a:pt x="8" y="14"/>
                      <a:pt x="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2" name="Freeform 287"/>
              <p:cNvSpPr>
                <a:spLocks/>
              </p:cNvSpPr>
              <p:nvPr/>
            </p:nvSpPr>
            <p:spPr bwMode="auto">
              <a:xfrm>
                <a:off x="2159438" y="4038114"/>
                <a:ext cx="33338" cy="42863"/>
              </a:xfrm>
              <a:custGeom>
                <a:avLst/>
                <a:gdLst>
                  <a:gd name="T0" fmla="*/ 0 w 21"/>
                  <a:gd name="T1" fmla="*/ 1 h 27"/>
                  <a:gd name="T2" fmla="*/ 10 w 21"/>
                  <a:gd name="T3" fmla="*/ 1 h 27"/>
                  <a:gd name="T4" fmla="*/ 18 w 21"/>
                  <a:gd name="T5" fmla="*/ 2 h 27"/>
                  <a:gd name="T6" fmla="*/ 20 w 21"/>
                  <a:gd name="T7" fmla="*/ 13 h 27"/>
                  <a:gd name="T8" fmla="*/ 15 w 21"/>
                  <a:gd name="T9" fmla="*/ 27 h 27"/>
                  <a:gd name="T10" fmla="*/ 15 w 21"/>
                  <a:gd name="T11" fmla="*/ 6 h 27"/>
                  <a:gd name="T12" fmla="*/ 1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0" y="1"/>
                    </a:moveTo>
                    <a:cubicBezTo>
                      <a:pt x="3" y="2"/>
                      <a:pt x="7" y="1"/>
                      <a:pt x="10" y="1"/>
                    </a:cubicBezTo>
                    <a:cubicBezTo>
                      <a:pt x="13" y="1"/>
                      <a:pt x="16" y="0"/>
                      <a:pt x="18" y="2"/>
                    </a:cubicBezTo>
                    <a:cubicBezTo>
                      <a:pt x="21" y="4"/>
                      <a:pt x="20" y="10"/>
                      <a:pt x="20" y="13"/>
                    </a:cubicBezTo>
                    <a:cubicBezTo>
                      <a:pt x="19" y="18"/>
                      <a:pt x="16" y="22"/>
                      <a:pt x="15" y="27"/>
                    </a:cubicBezTo>
                    <a:cubicBezTo>
                      <a:pt x="17" y="22"/>
                      <a:pt x="16" y="12"/>
                      <a:pt x="15" y="6"/>
                    </a:cubicBezTo>
                    <a:cubicBezTo>
                      <a:pt x="14" y="1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3" name="Freeform 288"/>
              <p:cNvSpPr>
                <a:spLocks/>
              </p:cNvSpPr>
              <p:nvPr/>
            </p:nvSpPr>
            <p:spPr bwMode="auto">
              <a:xfrm>
                <a:off x="2018151" y="4071451"/>
                <a:ext cx="42863" cy="9525"/>
              </a:xfrm>
              <a:custGeom>
                <a:avLst/>
                <a:gdLst>
                  <a:gd name="T0" fmla="*/ 0 w 27"/>
                  <a:gd name="T1" fmla="*/ 0 h 6"/>
                  <a:gd name="T2" fmla="*/ 11 w 27"/>
                  <a:gd name="T3" fmla="*/ 5 h 6"/>
                  <a:gd name="T4" fmla="*/ 27 w 27"/>
                  <a:gd name="T5" fmla="*/ 6 h 6"/>
                  <a:gd name="T6" fmla="*/ 11 w 27"/>
                  <a:gd name="T7" fmla="*/ 3 h 6"/>
                  <a:gd name="T8" fmla="*/ 1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0" y="0"/>
                    </a:moveTo>
                    <a:cubicBezTo>
                      <a:pt x="2" y="6"/>
                      <a:pt x="5" y="6"/>
                      <a:pt x="11" y="5"/>
                    </a:cubicBezTo>
                    <a:cubicBezTo>
                      <a:pt x="16" y="3"/>
                      <a:pt x="22" y="4"/>
                      <a:pt x="27" y="6"/>
                    </a:cubicBezTo>
                    <a:cubicBezTo>
                      <a:pt x="22" y="5"/>
                      <a:pt x="17" y="2"/>
                      <a:pt x="11" y="3"/>
                    </a:cubicBezTo>
                    <a:cubicBezTo>
                      <a:pt x="6" y="4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4" name="Freeform 289"/>
              <p:cNvSpPr>
                <a:spLocks/>
              </p:cNvSpPr>
              <p:nvPr/>
            </p:nvSpPr>
            <p:spPr bwMode="auto">
              <a:xfrm>
                <a:off x="2205476" y="4119076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8 w 9"/>
                  <a:gd name="T3" fmla="*/ 6 h 15"/>
                  <a:gd name="T4" fmla="*/ 1 w 9"/>
                  <a:gd name="T5" fmla="*/ 15 h 15"/>
                  <a:gd name="T6" fmla="*/ 1 w 9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3" y="2"/>
                      <a:pt x="7" y="3"/>
                      <a:pt x="8" y="6"/>
                    </a:cubicBezTo>
                    <a:cubicBezTo>
                      <a:pt x="9" y="9"/>
                      <a:pt x="4" y="15"/>
                      <a:pt x="1" y="15"/>
                    </a:cubicBezTo>
                    <a:cubicBezTo>
                      <a:pt x="5" y="12"/>
                      <a:pt x="5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7" name="Freeform 292"/>
              <p:cNvSpPr>
                <a:spLocks/>
              </p:cNvSpPr>
              <p:nvPr/>
            </p:nvSpPr>
            <p:spPr bwMode="auto">
              <a:xfrm>
                <a:off x="2097526" y="4306401"/>
                <a:ext cx="33338" cy="569913"/>
              </a:xfrm>
              <a:custGeom>
                <a:avLst/>
                <a:gdLst>
                  <a:gd name="T0" fmla="*/ 21 w 21"/>
                  <a:gd name="T1" fmla="*/ 0 h 356"/>
                  <a:gd name="T2" fmla="*/ 0 w 21"/>
                  <a:gd name="T3" fmla="*/ 356 h 356"/>
                  <a:gd name="T4" fmla="*/ 21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21" y="0"/>
                    </a:moveTo>
                    <a:cubicBezTo>
                      <a:pt x="21" y="0"/>
                      <a:pt x="0" y="340"/>
                      <a:pt x="0" y="356"/>
                    </a:cubicBezTo>
                    <a:cubicBezTo>
                      <a:pt x="0" y="356"/>
                      <a:pt x="6" y="88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8" name="Freeform 293"/>
              <p:cNvSpPr>
                <a:spLocks/>
              </p:cNvSpPr>
              <p:nvPr/>
            </p:nvSpPr>
            <p:spPr bwMode="auto">
              <a:xfrm>
                <a:off x="2140388" y="4246076"/>
                <a:ext cx="49213" cy="542925"/>
              </a:xfrm>
              <a:custGeom>
                <a:avLst/>
                <a:gdLst>
                  <a:gd name="T0" fmla="*/ 30 w 30"/>
                  <a:gd name="T1" fmla="*/ 0 h 339"/>
                  <a:gd name="T2" fmla="*/ 0 w 30"/>
                  <a:gd name="T3" fmla="*/ 339 h 339"/>
                  <a:gd name="T4" fmla="*/ 3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30" y="0"/>
                    </a:moveTo>
                    <a:cubicBezTo>
                      <a:pt x="30" y="0"/>
                      <a:pt x="3" y="314"/>
                      <a:pt x="0" y="339"/>
                    </a:cubicBezTo>
                    <a:cubicBezTo>
                      <a:pt x="0" y="339"/>
                      <a:pt x="21" y="24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2" name="Freeform 347"/>
              <p:cNvSpPr>
                <a:spLocks/>
              </p:cNvSpPr>
              <p:nvPr/>
            </p:nvSpPr>
            <p:spPr bwMode="auto">
              <a:xfrm>
                <a:off x="2167376" y="2928451"/>
                <a:ext cx="4763" cy="30163"/>
              </a:xfrm>
              <a:custGeom>
                <a:avLst/>
                <a:gdLst>
                  <a:gd name="T0" fmla="*/ 3 w 3"/>
                  <a:gd name="T1" fmla="*/ 18 h 19"/>
                  <a:gd name="T2" fmla="*/ 2 w 3"/>
                  <a:gd name="T3" fmla="*/ 7 h 19"/>
                  <a:gd name="T4" fmla="*/ 3 w 3"/>
                  <a:gd name="T5" fmla="*/ 1 h 19"/>
                  <a:gd name="T6" fmla="*/ 2 w 3"/>
                  <a:gd name="T7" fmla="*/ 0 h 19"/>
                  <a:gd name="T8" fmla="*/ 1 w 3"/>
                  <a:gd name="T9" fmla="*/ 1 h 19"/>
                  <a:gd name="T10" fmla="*/ 0 w 3"/>
                  <a:gd name="T11" fmla="*/ 7 h 19"/>
                  <a:gd name="T12" fmla="*/ 1 w 3"/>
                  <a:gd name="T13" fmla="*/ 18 h 19"/>
                  <a:gd name="T14" fmla="*/ 2 w 3"/>
                  <a:gd name="T15" fmla="*/ 19 h 19"/>
                  <a:gd name="T16" fmla="*/ 3 w 3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9">
                    <a:moveTo>
                      <a:pt x="3" y="18"/>
                    </a:moveTo>
                    <a:cubicBezTo>
                      <a:pt x="3" y="18"/>
                      <a:pt x="2" y="12"/>
                      <a:pt x="2" y="7"/>
                    </a:cubicBezTo>
                    <a:cubicBezTo>
                      <a:pt x="2" y="5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2"/>
                      <a:pt x="1" y="18"/>
                      <a:pt x="1" y="18"/>
                    </a:cubicBezTo>
                    <a:cubicBezTo>
                      <a:pt x="1" y="18"/>
                      <a:pt x="1" y="19"/>
                      <a:pt x="2" y="19"/>
                    </a:cubicBezTo>
                    <a:cubicBezTo>
                      <a:pt x="2" y="19"/>
                      <a:pt x="3" y="18"/>
                      <a:pt x="3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" name="Hand rechts"/>
            <p:cNvGrpSpPr/>
            <p:nvPr/>
          </p:nvGrpSpPr>
          <p:grpSpPr>
            <a:xfrm>
              <a:off x="3148451" y="2512526"/>
              <a:ext cx="414338" cy="530226"/>
              <a:chOff x="3148451" y="2512526"/>
              <a:chExt cx="414338" cy="530226"/>
            </a:xfrm>
          </p:grpSpPr>
          <p:sp>
            <p:nvSpPr>
              <p:cNvPr id="1196" name="Freeform 351"/>
              <p:cNvSpPr>
                <a:spLocks/>
              </p:cNvSpPr>
              <p:nvPr/>
            </p:nvSpPr>
            <p:spPr bwMode="auto">
              <a:xfrm>
                <a:off x="3186551" y="2564914"/>
                <a:ext cx="46038" cy="46038"/>
              </a:xfrm>
              <a:custGeom>
                <a:avLst/>
                <a:gdLst>
                  <a:gd name="T0" fmla="*/ 15 w 29"/>
                  <a:gd name="T1" fmla="*/ 4 h 29"/>
                  <a:gd name="T2" fmla="*/ 9 w 29"/>
                  <a:gd name="T3" fmla="*/ 3 h 29"/>
                  <a:gd name="T4" fmla="*/ 3 w 29"/>
                  <a:gd name="T5" fmla="*/ 13 h 29"/>
                  <a:gd name="T6" fmla="*/ 4 w 29"/>
                  <a:gd name="T7" fmla="*/ 20 h 29"/>
                  <a:gd name="T8" fmla="*/ 13 w 29"/>
                  <a:gd name="T9" fmla="*/ 27 h 29"/>
                  <a:gd name="T10" fmla="*/ 25 w 29"/>
                  <a:gd name="T11" fmla="*/ 27 h 29"/>
                  <a:gd name="T12" fmla="*/ 29 w 29"/>
                  <a:gd name="T13" fmla="*/ 21 h 29"/>
                  <a:gd name="T14" fmla="*/ 20 w 29"/>
                  <a:gd name="T15" fmla="*/ 13 h 29"/>
                  <a:gd name="T16" fmla="*/ 15 w 29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5" y="4"/>
                    </a:moveTo>
                    <a:cubicBezTo>
                      <a:pt x="15" y="4"/>
                      <a:pt x="11" y="0"/>
                      <a:pt x="9" y="3"/>
                    </a:cubicBezTo>
                    <a:cubicBezTo>
                      <a:pt x="6" y="6"/>
                      <a:pt x="4" y="11"/>
                      <a:pt x="3" y="13"/>
                    </a:cubicBezTo>
                    <a:cubicBezTo>
                      <a:pt x="2" y="15"/>
                      <a:pt x="0" y="17"/>
                      <a:pt x="4" y="20"/>
                    </a:cubicBezTo>
                    <a:cubicBezTo>
                      <a:pt x="8" y="22"/>
                      <a:pt x="9" y="25"/>
                      <a:pt x="13" y="27"/>
                    </a:cubicBezTo>
                    <a:cubicBezTo>
                      <a:pt x="17" y="28"/>
                      <a:pt x="21" y="29"/>
                      <a:pt x="25" y="27"/>
                    </a:cubicBezTo>
                    <a:cubicBezTo>
                      <a:pt x="28" y="24"/>
                      <a:pt x="29" y="21"/>
                      <a:pt x="29" y="21"/>
                    </a:cubicBezTo>
                    <a:cubicBezTo>
                      <a:pt x="29" y="21"/>
                      <a:pt x="23" y="15"/>
                      <a:pt x="20" y="13"/>
                    </a:cubicBezTo>
                    <a:cubicBezTo>
                      <a:pt x="16" y="10"/>
                      <a:pt x="15" y="8"/>
                      <a:pt x="15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7" name="Freeform 352"/>
              <p:cNvSpPr>
                <a:spLocks/>
              </p:cNvSpPr>
              <p:nvPr/>
            </p:nvSpPr>
            <p:spPr bwMode="auto">
              <a:xfrm>
                <a:off x="3188138" y="2566501"/>
                <a:ext cx="46038" cy="44450"/>
              </a:xfrm>
              <a:custGeom>
                <a:avLst/>
                <a:gdLst>
                  <a:gd name="T0" fmla="*/ 14 w 29"/>
                  <a:gd name="T1" fmla="*/ 3 h 28"/>
                  <a:gd name="T2" fmla="*/ 15 w 29"/>
                  <a:gd name="T3" fmla="*/ 2 h 28"/>
                  <a:gd name="T4" fmla="*/ 10 w 29"/>
                  <a:gd name="T5" fmla="*/ 0 h 28"/>
                  <a:gd name="T6" fmla="*/ 7 w 29"/>
                  <a:gd name="T7" fmla="*/ 2 h 28"/>
                  <a:gd name="T8" fmla="*/ 1 w 29"/>
                  <a:gd name="T9" fmla="*/ 12 h 28"/>
                  <a:gd name="T10" fmla="*/ 0 w 29"/>
                  <a:gd name="T11" fmla="*/ 14 h 28"/>
                  <a:gd name="T12" fmla="*/ 0 w 29"/>
                  <a:gd name="T13" fmla="*/ 16 h 28"/>
                  <a:gd name="T14" fmla="*/ 0 w 29"/>
                  <a:gd name="T15" fmla="*/ 18 h 28"/>
                  <a:gd name="T16" fmla="*/ 2 w 29"/>
                  <a:gd name="T17" fmla="*/ 20 h 28"/>
                  <a:gd name="T18" fmla="*/ 7 w 29"/>
                  <a:gd name="T19" fmla="*/ 23 h 28"/>
                  <a:gd name="T20" fmla="*/ 12 w 29"/>
                  <a:gd name="T21" fmla="*/ 27 h 28"/>
                  <a:gd name="T22" fmla="*/ 19 w 29"/>
                  <a:gd name="T23" fmla="*/ 28 h 28"/>
                  <a:gd name="T24" fmla="*/ 24 w 29"/>
                  <a:gd name="T25" fmla="*/ 26 h 28"/>
                  <a:gd name="T26" fmla="*/ 29 w 29"/>
                  <a:gd name="T27" fmla="*/ 20 h 28"/>
                  <a:gd name="T28" fmla="*/ 29 w 29"/>
                  <a:gd name="T29" fmla="*/ 19 h 28"/>
                  <a:gd name="T30" fmla="*/ 29 w 29"/>
                  <a:gd name="T31" fmla="*/ 19 h 28"/>
                  <a:gd name="T32" fmla="*/ 19 w 29"/>
                  <a:gd name="T33" fmla="*/ 11 h 28"/>
                  <a:gd name="T34" fmla="*/ 16 w 29"/>
                  <a:gd name="T35" fmla="*/ 8 h 28"/>
                  <a:gd name="T36" fmla="*/ 15 w 29"/>
                  <a:gd name="T37" fmla="*/ 3 h 28"/>
                  <a:gd name="T38" fmla="*/ 15 w 29"/>
                  <a:gd name="T39" fmla="*/ 2 h 28"/>
                  <a:gd name="T40" fmla="*/ 15 w 29"/>
                  <a:gd name="T41" fmla="*/ 2 h 28"/>
                  <a:gd name="T42" fmla="*/ 14 w 29"/>
                  <a:gd name="T43" fmla="*/ 3 h 28"/>
                  <a:gd name="T44" fmla="*/ 13 w 29"/>
                  <a:gd name="T45" fmla="*/ 3 h 28"/>
                  <a:gd name="T46" fmla="*/ 14 w 29"/>
                  <a:gd name="T47" fmla="*/ 9 h 28"/>
                  <a:gd name="T48" fmla="*/ 18 w 29"/>
                  <a:gd name="T49" fmla="*/ 13 h 28"/>
                  <a:gd name="T50" fmla="*/ 27 w 29"/>
                  <a:gd name="T51" fmla="*/ 20 h 28"/>
                  <a:gd name="T52" fmla="*/ 28 w 29"/>
                  <a:gd name="T53" fmla="*/ 20 h 28"/>
                  <a:gd name="T54" fmla="*/ 27 w 29"/>
                  <a:gd name="T55" fmla="*/ 19 h 28"/>
                  <a:gd name="T56" fmla="*/ 27 w 29"/>
                  <a:gd name="T57" fmla="*/ 19 h 28"/>
                  <a:gd name="T58" fmla="*/ 23 w 29"/>
                  <a:gd name="T59" fmla="*/ 25 h 28"/>
                  <a:gd name="T60" fmla="*/ 19 w 29"/>
                  <a:gd name="T61" fmla="*/ 26 h 28"/>
                  <a:gd name="T62" fmla="*/ 13 w 29"/>
                  <a:gd name="T63" fmla="*/ 25 h 28"/>
                  <a:gd name="T64" fmla="*/ 8 w 29"/>
                  <a:gd name="T65" fmla="*/ 22 h 28"/>
                  <a:gd name="T66" fmla="*/ 3 w 29"/>
                  <a:gd name="T67" fmla="*/ 18 h 28"/>
                  <a:gd name="T68" fmla="*/ 2 w 29"/>
                  <a:gd name="T69" fmla="*/ 17 h 28"/>
                  <a:gd name="T70" fmla="*/ 2 w 29"/>
                  <a:gd name="T71" fmla="*/ 16 h 28"/>
                  <a:gd name="T72" fmla="*/ 2 w 29"/>
                  <a:gd name="T73" fmla="*/ 15 h 28"/>
                  <a:gd name="T74" fmla="*/ 3 w 29"/>
                  <a:gd name="T75" fmla="*/ 13 h 28"/>
                  <a:gd name="T76" fmla="*/ 8 w 29"/>
                  <a:gd name="T77" fmla="*/ 3 h 28"/>
                  <a:gd name="T78" fmla="*/ 10 w 29"/>
                  <a:gd name="T79" fmla="*/ 2 h 28"/>
                  <a:gd name="T80" fmla="*/ 12 w 29"/>
                  <a:gd name="T81" fmla="*/ 3 h 28"/>
                  <a:gd name="T82" fmla="*/ 13 w 29"/>
                  <a:gd name="T83" fmla="*/ 3 h 28"/>
                  <a:gd name="T84" fmla="*/ 13 w 29"/>
                  <a:gd name="T85" fmla="*/ 3 h 28"/>
                  <a:gd name="T86" fmla="*/ 14 w 29"/>
                  <a:gd name="T87" fmla="*/ 4 h 28"/>
                  <a:gd name="T88" fmla="*/ 14 w 29"/>
                  <a:gd name="T89" fmla="*/ 3 h 28"/>
                  <a:gd name="T90" fmla="*/ 13 w 29"/>
                  <a:gd name="T91" fmla="*/ 3 h 28"/>
                  <a:gd name="T92" fmla="*/ 14 w 29"/>
                  <a:gd name="T9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8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3" y="0"/>
                      <a:pt x="10" y="0"/>
                    </a:cubicBezTo>
                    <a:cubicBezTo>
                      <a:pt x="9" y="0"/>
                      <a:pt x="8" y="0"/>
                      <a:pt x="7" y="2"/>
                    </a:cubicBezTo>
                    <a:cubicBezTo>
                      <a:pt x="4" y="5"/>
                      <a:pt x="2" y="10"/>
                      <a:pt x="1" y="12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9"/>
                      <a:pt x="1" y="19"/>
                      <a:pt x="2" y="20"/>
                    </a:cubicBezTo>
                    <a:cubicBezTo>
                      <a:pt x="4" y="21"/>
                      <a:pt x="5" y="22"/>
                      <a:pt x="7" y="23"/>
                    </a:cubicBezTo>
                    <a:cubicBezTo>
                      <a:pt x="8" y="25"/>
                      <a:pt x="10" y="26"/>
                      <a:pt x="12" y="27"/>
                    </a:cubicBezTo>
                    <a:cubicBezTo>
                      <a:pt x="14" y="27"/>
                      <a:pt x="17" y="28"/>
                      <a:pt x="19" y="28"/>
                    </a:cubicBezTo>
                    <a:cubicBezTo>
                      <a:pt x="21" y="28"/>
                      <a:pt x="23" y="28"/>
                      <a:pt x="24" y="26"/>
                    </a:cubicBezTo>
                    <a:cubicBezTo>
                      <a:pt x="28" y="23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2" y="14"/>
                      <a:pt x="19" y="11"/>
                    </a:cubicBezTo>
                    <a:cubicBezTo>
                      <a:pt x="18" y="10"/>
                      <a:pt x="17" y="9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4" y="7"/>
                      <a:pt x="14" y="9"/>
                    </a:cubicBezTo>
                    <a:cubicBezTo>
                      <a:pt x="15" y="10"/>
                      <a:pt x="16" y="11"/>
                      <a:pt x="18" y="13"/>
                    </a:cubicBezTo>
                    <a:cubicBezTo>
                      <a:pt x="21" y="15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6" y="23"/>
                      <a:pt x="23" y="25"/>
                    </a:cubicBezTo>
                    <a:cubicBezTo>
                      <a:pt x="22" y="26"/>
                      <a:pt x="20" y="26"/>
                      <a:pt x="19" y="26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4"/>
                      <a:pt x="10" y="23"/>
                      <a:pt x="8" y="22"/>
                    </a:cubicBezTo>
                    <a:cubicBezTo>
                      <a:pt x="7" y="21"/>
                      <a:pt x="5" y="19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4" y="10"/>
                      <a:pt x="6" y="6"/>
                      <a:pt x="8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9" name="Freeform 374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8 w 29"/>
                  <a:gd name="T3" fmla="*/ 12 h 25"/>
                  <a:gd name="T4" fmla="*/ 23 w 29"/>
                  <a:gd name="T5" fmla="*/ 21 h 25"/>
                  <a:gd name="T6" fmla="*/ 15 w 29"/>
                  <a:gd name="T7" fmla="*/ 23 h 25"/>
                  <a:gd name="T8" fmla="*/ 3 w 29"/>
                  <a:gd name="T9" fmla="*/ 15 h 25"/>
                  <a:gd name="T10" fmla="*/ 1 w 29"/>
                  <a:gd name="T11" fmla="*/ 7 h 25"/>
                  <a:gd name="T12" fmla="*/ 6 w 29"/>
                  <a:gd name="T13" fmla="*/ 1 h 25"/>
                  <a:gd name="T14" fmla="*/ 22 w 29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2" y="5"/>
                      <a:pt x="29" y="9"/>
                      <a:pt x="28" y="12"/>
                    </a:cubicBezTo>
                    <a:cubicBezTo>
                      <a:pt x="28" y="16"/>
                      <a:pt x="24" y="18"/>
                      <a:pt x="23" y="21"/>
                    </a:cubicBezTo>
                    <a:cubicBezTo>
                      <a:pt x="22" y="25"/>
                      <a:pt x="18" y="25"/>
                      <a:pt x="15" y="23"/>
                    </a:cubicBezTo>
                    <a:cubicBezTo>
                      <a:pt x="12" y="21"/>
                      <a:pt x="6" y="17"/>
                      <a:pt x="3" y="15"/>
                    </a:cubicBezTo>
                    <a:cubicBezTo>
                      <a:pt x="1" y="13"/>
                      <a:pt x="0" y="11"/>
                      <a:pt x="1" y="7"/>
                    </a:cubicBezTo>
                    <a:cubicBezTo>
                      <a:pt x="2" y="4"/>
                      <a:pt x="2" y="0"/>
                      <a:pt x="6" y="1"/>
                    </a:cubicBezTo>
                    <a:cubicBezTo>
                      <a:pt x="10" y="3"/>
                      <a:pt x="19" y="7"/>
                      <a:pt x="2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0" name="Freeform 375"/>
              <p:cNvSpPr>
                <a:spLocks/>
              </p:cNvSpPr>
              <p:nvPr/>
            </p:nvSpPr>
            <p:spPr bwMode="auto">
              <a:xfrm>
                <a:off x="3165913" y="2591901"/>
                <a:ext cx="41275" cy="42863"/>
              </a:xfrm>
              <a:custGeom>
                <a:avLst/>
                <a:gdLst>
                  <a:gd name="T0" fmla="*/ 2 w 26"/>
                  <a:gd name="T1" fmla="*/ 5 h 26"/>
                  <a:gd name="T2" fmla="*/ 9 w 26"/>
                  <a:gd name="T3" fmla="*/ 4 h 26"/>
                  <a:gd name="T4" fmla="*/ 17 w 26"/>
                  <a:gd name="T5" fmla="*/ 3 h 26"/>
                  <a:gd name="T6" fmla="*/ 24 w 26"/>
                  <a:gd name="T7" fmla="*/ 15 h 26"/>
                  <a:gd name="T8" fmla="*/ 15 w 26"/>
                  <a:gd name="T9" fmla="*/ 24 h 26"/>
                  <a:gd name="T10" fmla="*/ 2 w 26"/>
                  <a:gd name="T11" fmla="*/ 22 h 26"/>
                  <a:gd name="T12" fmla="*/ 0 w 26"/>
                  <a:gd name="T13" fmla="*/ 11 h 26"/>
                  <a:gd name="T14" fmla="*/ 2 w 26"/>
                  <a:gd name="T1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" y="5"/>
                    </a:moveTo>
                    <a:cubicBezTo>
                      <a:pt x="2" y="5"/>
                      <a:pt x="6" y="4"/>
                      <a:pt x="9" y="4"/>
                    </a:cubicBezTo>
                    <a:cubicBezTo>
                      <a:pt x="12" y="3"/>
                      <a:pt x="14" y="0"/>
                      <a:pt x="17" y="3"/>
                    </a:cubicBezTo>
                    <a:cubicBezTo>
                      <a:pt x="20" y="5"/>
                      <a:pt x="26" y="10"/>
                      <a:pt x="24" y="15"/>
                    </a:cubicBezTo>
                    <a:cubicBezTo>
                      <a:pt x="22" y="20"/>
                      <a:pt x="20" y="22"/>
                      <a:pt x="15" y="24"/>
                    </a:cubicBezTo>
                    <a:cubicBezTo>
                      <a:pt x="10" y="26"/>
                      <a:pt x="3" y="25"/>
                      <a:pt x="2" y="22"/>
                    </a:cubicBezTo>
                    <a:cubicBezTo>
                      <a:pt x="1" y="18"/>
                      <a:pt x="0" y="15"/>
                      <a:pt x="0" y="11"/>
                    </a:cubicBezTo>
                    <a:cubicBezTo>
                      <a:pt x="0" y="8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1" name="Freeform 376"/>
              <p:cNvSpPr>
                <a:spLocks/>
              </p:cNvSpPr>
              <p:nvPr/>
            </p:nvSpPr>
            <p:spPr bwMode="auto">
              <a:xfrm>
                <a:off x="3156388" y="2650639"/>
                <a:ext cx="46038" cy="33338"/>
              </a:xfrm>
              <a:custGeom>
                <a:avLst/>
                <a:gdLst>
                  <a:gd name="T0" fmla="*/ 1 w 29"/>
                  <a:gd name="T1" fmla="*/ 9 h 21"/>
                  <a:gd name="T2" fmla="*/ 8 w 29"/>
                  <a:gd name="T3" fmla="*/ 1 h 21"/>
                  <a:gd name="T4" fmla="*/ 20 w 29"/>
                  <a:gd name="T5" fmla="*/ 1 h 21"/>
                  <a:gd name="T6" fmla="*/ 28 w 29"/>
                  <a:gd name="T7" fmla="*/ 9 h 21"/>
                  <a:gd name="T8" fmla="*/ 26 w 29"/>
                  <a:gd name="T9" fmla="*/ 16 h 21"/>
                  <a:gd name="T10" fmla="*/ 17 w 29"/>
                  <a:gd name="T11" fmla="*/ 20 h 21"/>
                  <a:gd name="T12" fmla="*/ 5 w 29"/>
                  <a:gd name="T13" fmla="*/ 18 h 21"/>
                  <a:gd name="T14" fmla="*/ 1 w 29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1" y="9"/>
                    </a:moveTo>
                    <a:cubicBezTo>
                      <a:pt x="2" y="7"/>
                      <a:pt x="4" y="1"/>
                      <a:pt x="8" y="1"/>
                    </a:cubicBezTo>
                    <a:cubicBezTo>
                      <a:pt x="11" y="1"/>
                      <a:pt x="16" y="0"/>
                      <a:pt x="20" y="1"/>
                    </a:cubicBezTo>
                    <a:cubicBezTo>
                      <a:pt x="23" y="3"/>
                      <a:pt x="28" y="7"/>
                      <a:pt x="28" y="9"/>
                    </a:cubicBezTo>
                    <a:cubicBezTo>
                      <a:pt x="29" y="10"/>
                      <a:pt x="28" y="13"/>
                      <a:pt x="26" y="16"/>
                    </a:cubicBezTo>
                    <a:cubicBezTo>
                      <a:pt x="24" y="19"/>
                      <a:pt x="22" y="19"/>
                      <a:pt x="17" y="20"/>
                    </a:cubicBezTo>
                    <a:cubicBezTo>
                      <a:pt x="12" y="21"/>
                      <a:pt x="8" y="20"/>
                      <a:pt x="5" y="18"/>
                    </a:cubicBezTo>
                    <a:cubicBezTo>
                      <a:pt x="3" y="17"/>
                      <a:pt x="0" y="13"/>
                      <a:pt x="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2" name="Freeform 377"/>
              <p:cNvSpPr>
                <a:spLocks/>
              </p:cNvSpPr>
              <p:nvPr/>
            </p:nvSpPr>
            <p:spPr bwMode="auto">
              <a:xfrm>
                <a:off x="3164326" y="2679214"/>
                <a:ext cx="30163" cy="31750"/>
              </a:xfrm>
              <a:custGeom>
                <a:avLst/>
                <a:gdLst>
                  <a:gd name="T0" fmla="*/ 3 w 19"/>
                  <a:gd name="T1" fmla="*/ 8 h 20"/>
                  <a:gd name="T2" fmla="*/ 9 w 19"/>
                  <a:gd name="T3" fmla="*/ 3 h 20"/>
                  <a:gd name="T4" fmla="*/ 18 w 19"/>
                  <a:gd name="T5" fmla="*/ 3 h 20"/>
                  <a:gd name="T6" fmla="*/ 17 w 19"/>
                  <a:gd name="T7" fmla="*/ 12 h 20"/>
                  <a:gd name="T8" fmla="*/ 8 w 19"/>
                  <a:gd name="T9" fmla="*/ 19 h 20"/>
                  <a:gd name="T10" fmla="*/ 1 w 19"/>
                  <a:gd name="T11" fmla="*/ 14 h 20"/>
                  <a:gd name="T12" fmla="*/ 3 w 19"/>
                  <a:gd name="T1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3" y="8"/>
                    </a:moveTo>
                    <a:cubicBezTo>
                      <a:pt x="5" y="7"/>
                      <a:pt x="7" y="3"/>
                      <a:pt x="9" y="3"/>
                    </a:cubicBezTo>
                    <a:cubicBezTo>
                      <a:pt x="10" y="3"/>
                      <a:pt x="16" y="0"/>
                      <a:pt x="18" y="3"/>
                    </a:cubicBezTo>
                    <a:cubicBezTo>
                      <a:pt x="19" y="6"/>
                      <a:pt x="19" y="10"/>
                      <a:pt x="17" y="12"/>
                    </a:cubicBezTo>
                    <a:cubicBezTo>
                      <a:pt x="14" y="14"/>
                      <a:pt x="9" y="19"/>
                      <a:pt x="8" y="19"/>
                    </a:cubicBezTo>
                    <a:cubicBezTo>
                      <a:pt x="7" y="20"/>
                      <a:pt x="2" y="18"/>
                      <a:pt x="1" y="14"/>
                    </a:cubicBezTo>
                    <a:cubicBezTo>
                      <a:pt x="0" y="11"/>
                      <a:pt x="1" y="8"/>
                      <a:pt x="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3" name="Freeform 378"/>
              <p:cNvSpPr>
                <a:spLocks/>
              </p:cNvSpPr>
              <p:nvPr/>
            </p:nvSpPr>
            <p:spPr bwMode="auto">
              <a:xfrm>
                <a:off x="3238938" y="2582376"/>
                <a:ext cx="52388" cy="53975"/>
              </a:xfrm>
              <a:custGeom>
                <a:avLst/>
                <a:gdLst>
                  <a:gd name="T0" fmla="*/ 8 w 32"/>
                  <a:gd name="T1" fmla="*/ 1 h 33"/>
                  <a:gd name="T2" fmla="*/ 20 w 32"/>
                  <a:gd name="T3" fmla="*/ 3 h 33"/>
                  <a:gd name="T4" fmla="*/ 31 w 32"/>
                  <a:gd name="T5" fmla="*/ 12 h 33"/>
                  <a:gd name="T6" fmla="*/ 22 w 32"/>
                  <a:gd name="T7" fmla="*/ 20 h 33"/>
                  <a:gd name="T8" fmla="*/ 20 w 32"/>
                  <a:gd name="T9" fmla="*/ 31 h 33"/>
                  <a:gd name="T10" fmla="*/ 10 w 32"/>
                  <a:gd name="T11" fmla="*/ 28 h 33"/>
                  <a:gd name="T12" fmla="*/ 1 w 32"/>
                  <a:gd name="T13" fmla="*/ 17 h 33"/>
                  <a:gd name="T14" fmla="*/ 4 w 32"/>
                  <a:gd name="T15" fmla="*/ 8 h 33"/>
                  <a:gd name="T16" fmla="*/ 8 w 32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8" y="1"/>
                    </a:moveTo>
                    <a:cubicBezTo>
                      <a:pt x="11" y="0"/>
                      <a:pt x="16" y="0"/>
                      <a:pt x="20" y="3"/>
                    </a:cubicBezTo>
                    <a:cubicBezTo>
                      <a:pt x="24" y="6"/>
                      <a:pt x="32" y="7"/>
                      <a:pt x="31" y="12"/>
                    </a:cubicBezTo>
                    <a:cubicBezTo>
                      <a:pt x="29" y="16"/>
                      <a:pt x="22" y="15"/>
                      <a:pt x="22" y="20"/>
                    </a:cubicBezTo>
                    <a:cubicBezTo>
                      <a:pt x="22" y="24"/>
                      <a:pt x="23" y="29"/>
                      <a:pt x="20" y="31"/>
                    </a:cubicBezTo>
                    <a:cubicBezTo>
                      <a:pt x="16" y="33"/>
                      <a:pt x="13" y="32"/>
                      <a:pt x="10" y="28"/>
                    </a:cubicBezTo>
                    <a:cubicBezTo>
                      <a:pt x="6" y="24"/>
                      <a:pt x="2" y="20"/>
                      <a:pt x="1" y="17"/>
                    </a:cubicBezTo>
                    <a:cubicBezTo>
                      <a:pt x="0" y="14"/>
                      <a:pt x="2" y="11"/>
                      <a:pt x="4" y="8"/>
                    </a:cubicBezTo>
                    <a:cubicBezTo>
                      <a:pt x="6" y="5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4" name="Freeform 379"/>
              <p:cNvSpPr>
                <a:spLocks/>
              </p:cNvSpPr>
              <p:nvPr/>
            </p:nvSpPr>
            <p:spPr bwMode="auto">
              <a:xfrm>
                <a:off x="3223063" y="2603014"/>
                <a:ext cx="39688" cy="60325"/>
              </a:xfrm>
              <a:custGeom>
                <a:avLst/>
                <a:gdLst>
                  <a:gd name="T0" fmla="*/ 2 w 25"/>
                  <a:gd name="T1" fmla="*/ 2 h 37"/>
                  <a:gd name="T2" fmla="*/ 9 w 25"/>
                  <a:gd name="T3" fmla="*/ 1 h 37"/>
                  <a:gd name="T4" fmla="*/ 15 w 25"/>
                  <a:gd name="T5" fmla="*/ 10 h 37"/>
                  <a:gd name="T6" fmla="*/ 24 w 25"/>
                  <a:gd name="T7" fmla="*/ 23 h 37"/>
                  <a:gd name="T8" fmla="*/ 11 w 25"/>
                  <a:gd name="T9" fmla="*/ 34 h 37"/>
                  <a:gd name="T10" fmla="*/ 3 w 25"/>
                  <a:gd name="T11" fmla="*/ 22 h 37"/>
                  <a:gd name="T12" fmla="*/ 0 w 25"/>
                  <a:gd name="T13" fmla="*/ 12 h 37"/>
                  <a:gd name="T14" fmla="*/ 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" y="2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1" y="3"/>
                      <a:pt x="11" y="6"/>
                      <a:pt x="15" y="10"/>
                    </a:cubicBezTo>
                    <a:cubicBezTo>
                      <a:pt x="19" y="14"/>
                      <a:pt x="25" y="19"/>
                      <a:pt x="24" y="23"/>
                    </a:cubicBezTo>
                    <a:cubicBezTo>
                      <a:pt x="22" y="27"/>
                      <a:pt x="14" y="37"/>
                      <a:pt x="11" y="34"/>
                    </a:cubicBezTo>
                    <a:cubicBezTo>
                      <a:pt x="8" y="30"/>
                      <a:pt x="5" y="26"/>
                      <a:pt x="3" y="22"/>
                    </a:cubicBezTo>
                    <a:cubicBezTo>
                      <a:pt x="1" y="17"/>
                      <a:pt x="0" y="14"/>
                      <a:pt x="0" y="12"/>
                    </a:cubicBezTo>
                    <a:cubicBezTo>
                      <a:pt x="0" y="1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5" name="Freeform 380"/>
              <p:cNvSpPr>
                <a:spLocks/>
              </p:cNvSpPr>
              <p:nvPr/>
            </p:nvSpPr>
            <p:spPr bwMode="auto">
              <a:xfrm>
                <a:off x="3184963" y="2614126"/>
                <a:ext cx="52388" cy="52388"/>
              </a:xfrm>
              <a:custGeom>
                <a:avLst/>
                <a:gdLst>
                  <a:gd name="T0" fmla="*/ 12 w 33"/>
                  <a:gd name="T1" fmla="*/ 1 h 33"/>
                  <a:gd name="T2" fmla="*/ 18 w 33"/>
                  <a:gd name="T3" fmla="*/ 3 h 33"/>
                  <a:gd name="T4" fmla="*/ 24 w 33"/>
                  <a:gd name="T5" fmla="*/ 8 h 33"/>
                  <a:gd name="T6" fmla="*/ 31 w 33"/>
                  <a:gd name="T7" fmla="*/ 28 h 33"/>
                  <a:gd name="T8" fmla="*/ 19 w 33"/>
                  <a:gd name="T9" fmla="*/ 32 h 33"/>
                  <a:gd name="T10" fmla="*/ 8 w 33"/>
                  <a:gd name="T11" fmla="*/ 28 h 33"/>
                  <a:gd name="T12" fmla="*/ 0 w 33"/>
                  <a:gd name="T13" fmla="*/ 19 h 33"/>
                  <a:gd name="T14" fmla="*/ 6 w 33"/>
                  <a:gd name="T15" fmla="*/ 9 h 33"/>
                  <a:gd name="T16" fmla="*/ 12 w 33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2" y="1"/>
                    </a:moveTo>
                    <a:cubicBezTo>
                      <a:pt x="14" y="0"/>
                      <a:pt x="15" y="0"/>
                      <a:pt x="18" y="3"/>
                    </a:cubicBezTo>
                    <a:cubicBezTo>
                      <a:pt x="21" y="5"/>
                      <a:pt x="22" y="5"/>
                      <a:pt x="24" y="8"/>
                    </a:cubicBezTo>
                    <a:cubicBezTo>
                      <a:pt x="26" y="12"/>
                      <a:pt x="33" y="24"/>
                      <a:pt x="31" y="28"/>
                    </a:cubicBezTo>
                    <a:cubicBezTo>
                      <a:pt x="29" y="32"/>
                      <a:pt x="25" y="33"/>
                      <a:pt x="19" y="32"/>
                    </a:cubicBezTo>
                    <a:cubicBezTo>
                      <a:pt x="13" y="32"/>
                      <a:pt x="12" y="32"/>
                      <a:pt x="8" y="28"/>
                    </a:cubicBezTo>
                    <a:cubicBezTo>
                      <a:pt x="4" y="25"/>
                      <a:pt x="0" y="24"/>
                      <a:pt x="0" y="19"/>
                    </a:cubicBezTo>
                    <a:cubicBezTo>
                      <a:pt x="0" y="14"/>
                      <a:pt x="4" y="11"/>
                      <a:pt x="6" y="9"/>
                    </a:cubicBezTo>
                    <a:cubicBezTo>
                      <a:pt x="9" y="8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6" name="Freeform 381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1 w 29"/>
                  <a:gd name="T3" fmla="*/ 5 h 25"/>
                  <a:gd name="T4" fmla="*/ 22 w 29"/>
                  <a:gd name="T5" fmla="*/ 6 h 25"/>
                  <a:gd name="T6" fmla="*/ 26 w 29"/>
                  <a:gd name="T7" fmla="*/ 9 h 25"/>
                  <a:gd name="T8" fmla="*/ 27 w 29"/>
                  <a:gd name="T9" fmla="*/ 12 h 25"/>
                  <a:gd name="T10" fmla="*/ 27 w 29"/>
                  <a:gd name="T11" fmla="*/ 12 h 25"/>
                  <a:gd name="T12" fmla="*/ 25 w 29"/>
                  <a:gd name="T13" fmla="*/ 16 h 25"/>
                  <a:gd name="T14" fmla="*/ 22 w 29"/>
                  <a:gd name="T15" fmla="*/ 21 h 25"/>
                  <a:gd name="T16" fmla="*/ 21 w 29"/>
                  <a:gd name="T17" fmla="*/ 23 h 25"/>
                  <a:gd name="T18" fmla="*/ 19 w 29"/>
                  <a:gd name="T19" fmla="*/ 23 h 25"/>
                  <a:gd name="T20" fmla="*/ 15 w 29"/>
                  <a:gd name="T21" fmla="*/ 22 h 25"/>
                  <a:gd name="T22" fmla="*/ 4 w 29"/>
                  <a:gd name="T23" fmla="*/ 14 h 25"/>
                  <a:gd name="T24" fmla="*/ 2 w 29"/>
                  <a:gd name="T25" fmla="*/ 10 h 25"/>
                  <a:gd name="T26" fmla="*/ 2 w 29"/>
                  <a:gd name="T27" fmla="*/ 8 h 25"/>
                  <a:gd name="T28" fmla="*/ 3 w 29"/>
                  <a:gd name="T29" fmla="*/ 3 h 25"/>
                  <a:gd name="T30" fmla="*/ 4 w 29"/>
                  <a:gd name="T31" fmla="*/ 2 h 25"/>
                  <a:gd name="T32" fmla="*/ 5 w 29"/>
                  <a:gd name="T33" fmla="*/ 2 h 25"/>
                  <a:gd name="T34" fmla="*/ 6 w 29"/>
                  <a:gd name="T35" fmla="*/ 2 h 25"/>
                  <a:gd name="T36" fmla="*/ 12 w 29"/>
                  <a:gd name="T37" fmla="*/ 5 h 25"/>
                  <a:gd name="T38" fmla="*/ 19 w 29"/>
                  <a:gd name="T39" fmla="*/ 6 h 25"/>
                  <a:gd name="T40" fmla="*/ 22 w 29"/>
                  <a:gd name="T41" fmla="*/ 5 h 25"/>
                  <a:gd name="T42" fmla="*/ 22 w 29"/>
                  <a:gd name="T43" fmla="*/ 5 h 25"/>
                  <a:gd name="T44" fmla="*/ 21 w 29"/>
                  <a:gd name="T45" fmla="*/ 5 h 25"/>
                  <a:gd name="T46" fmla="*/ 22 w 29"/>
                  <a:gd name="T47" fmla="*/ 5 h 25"/>
                  <a:gd name="T48" fmla="*/ 21 w 29"/>
                  <a:gd name="T49" fmla="*/ 4 h 25"/>
                  <a:gd name="T50" fmla="*/ 19 w 29"/>
                  <a:gd name="T51" fmla="*/ 4 h 25"/>
                  <a:gd name="T52" fmla="*/ 13 w 29"/>
                  <a:gd name="T53" fmla="*/ 3 h 25"/>
                  <a:gd name="T54" fmla="*/ 7 w 29"/>
                  <a:gd name="T55" fmla="*/ 0 h 25"/>
                  <a:gd name="T56" fmla="*/ 5 w 29"/>
                  <a:gd name="T57" fmla="*/ 0 h 25"/>
                  <a:gd name="T58" fmla="*/ 3 w 29"/>
                  <a:gd name="T59" fmla="*/ 1 h 25"/>
                  <a:gd name="T60" fmla="*/ 1 w 29"/>
                  <a:gd name="T61" fmla="*/ 4 h 25"/>
                  <a:gd name="T62" fmla="*/ 0 w 29"/>
                  <a:gd name="T63" fmla="*/ 7 h 25"/>
                  <a:gd name="T64" fmla="*/ 0 w 29"/>
                  <a:gd name="T65" fmla="*/ 10 h 25"/>
                  <a:gd name="T66" fmla="*/ 3 w 29"/>
                  <a:gd name="T67" fmla="*/ 16 h 25"/>
                  <a:gd name="T68" fmla="*/ 14 w 29"/>
                  <a:gd name="T69" fmla="*/ 24 h 25"/>
                  <a:gd name="T70" fmla="*/ 19 w 29"/>
                  <a:gd name="T71" fmla="*/ 25 h 25"/>
                  <a:gd name="T72" fmla="*/ 22 w 29"/>
                  <a:gd name="T73" fmla="*/ 24 h 25"/>
                  <a:gd name="T74" fmla="*/ 24 w 29"/>
                  <a:gd name="T75" fmla="*/ 22 h 25"/>
                  <a:gd name="T76" fmla="*/ 27 w 29"/>
                  <a:gd name="T77" fmla="*/ 17 h 25"/>
                  <a:gd name="T78" fmla="*/ 29 w 29"/>
                  <a:gd name="T79" fmla="*/ 12 h 25"/>
                  <a:gd name="T80" fmla="*/ 29 w 29"/>
                  <a:gd name="T81" fmla="*/ 12 h 25"/>
                  <a:gd name="T82" fmla="*/ 28 w 29"/>
                  <a:gd name="T83" fmla="*/ 9 h 25"/>
                  <a:gd name="T84" fmla="*/ 22 w 29"/>
                  <a:gd name="T85" fmla="*/ 4 h 25"/>
                  <a:gd name="T86" fmla="*/ 21 w 29"/>
                  <a:gd name="T87" fmla="*/ 3 h 25"/>
                  <a:gd name="T88" fmla="*/ 21 w 29"/>
                  <a:gd name="T89" fmla="*/ 4 h 25"/>
                  <a:gd name="T90" fmla="*/ 22 w 29"/>
                  <a:gd name="T9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2" y="6"/>
                    </a:cubicBezTo>
                    <a:cubicBezTo>
                      <a:pt x="23" y="7"/>
                      <a:pt x="24" y="8"/>
                      <a:pt x="26" y="9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2" y="21"/>
                    </a:cubicBezTo>
                    <a:cubicBezTo>
                      <a:pt x="22" y="22"/>
                      <a:pt x="22" y="22"/>
                      <a:pt x="21" y="23"/>
                    </a:cubicBezTo>
                    <a:cubicBezTo>
                      <a:pt x="21" y="23"/>
                      <a:pt x="20" y="23"/>
                      <a:pt x="19" y="23"/>
                    </a:cubicBezTo>
                    <a:cubicBezTo>
                      <a:pt x="18" y="23"/>
                      <a:pt x="17" y="23"/>
                      <a:pt x="15" y="22"/>
                    </a:cubicBezTo>
                    <a:cubicBezTo>
                      <a:pt x="12" y="20"/>
                      <a:pt x="6" y="16"/>
                      <a:pt x="4" y="14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9" y="6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3" y="3"/>
                    </a:cubicBezTo>
                    <a:cubicBezTo>
                      <a:pt x="10" y="2"/>
                      <a:pt x="8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5" y="18"/>
                      <a:pt x="11" y="22"/>
                      <a:pt x="14" y="24"/>
                    </a:cubicBezTo>
                    <a:cubicBezTo>
                      <a:pt x="16" y="24"/>
                      <a:pt x="18" y="25"/>
                      <a:pt x="19" y="25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3" y="24"/>
                      <a:pt x="24" y="23"/>
                      <a:pt x="24" y="22"/>
                    </a:cubicBezTo>
                    <a:cubicBezTo>
                      <a:pt x="24" y="20"/>
                      <a:pt x="25" y="19"/>
                      <a:pt x="27" y="17"/>
                    </a:cubicBezTo>
                    <a:cubicBezTo>
                      <a:pt x="28" y="16"/>
                      <a:pt x="29" y="14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6" y="6"/>
                      <a:pt x="22" y="4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7" name="Freeform 382"/>
              <p:cNvSpPr>
                <a:spLocks/>
              </p:cNvSpPr>
              <p:nvPr/>
            </p:nvSpPr>
            <p:spPr bwMode="auto">
              <a:xfrm>
                <a:off x="3164326" y="2593489"/>
                <a:ext cx="41275" cy="41275"/>
              </a:xfrm>
              <a:custGeom>
                <a:avLst/>
                <a:gdLst>
                  <a:gd name="T0" fmla="*/ 3 w 26"/>
                  <a:gd name="T1" fmla="*/ 4 h 25"/>
                  <a:gd name="T2" fmla="*/ 3 w 26"/>
                  <a:gd name="T3" fmla="*/ 5 h 25"/>
                  <a:gd name="T4" fmla="*/ 5 w 26"/>
                  <a:gd name="T5" fmla="*/ 4 h 25"/>
                  <a:gd name="T6" fmla="*/ 10 w 26"/>
                  <a:gd name="T7" fmla="*/ 4 h 25"/>
                  <a:gd name="T8" fmla="*/ 13 w 26"/>
                  <a:gd name="T9" fmla="*/ 3 h 25"/>
                  <a:gd name="T10" fmla="*/ 16 w 26"/>
                  <a:gd name="T11" fmla="*/ 2 h 25"/>
                  <a:gd name="T12" fmla="*/ 18 w 26"/>
                  <a:gd name="T13" fmla="*/ 3 h 25"/>
                  <a:gd name="T14" fmla="*/ 22 w 26"/>
                  <a:gd name="T15" fmla="*/ 7 h 25"/>
                  <a:gd name="T16" fmla="*/ 24 w 26"/>
                  <a:gd name="T17" fmla="*/ 12 h 25"/>
                  <a:gd name="T18" fmla="*/ 24 w 26"/>
                  <a:gd name="T19" fmla="*/ 14 h 25"/>
                  <a:gd name="T20" fmla="*/ 15 w 26"/>
                  <a:gd name="T21" fmla="*/ 22 h 25"/>
                  <a:gd name="T22" fmla="*/ 10 w 26"/>
                  <a:gd name="T23" fmla="*/ 23 h 25"/>
                  <a:gd name="T24" fmla="*/ 6 w 26"/>
                  <a:gd name="T25" fmla="*/ 22 h 25"/>
                  <a:gd name="T26" fmla="*/ 4 w 26"/>
                  <a:gd name="T27" fmla="*/ 21 h 25"/>
                  <a:gd name="T28" fmla="*/ 2 w 26"/>
                  <a:gd name="T29" fmla="*/ 10 h 25"/>
                  <a:gd name="T30" fmla="*/ 3 w 26"/>
                  <a:gd name="T31" fmla="*/ 6 h 25"/>
                  <a:gd name="T32" fmla="*/ 3 w 26"/>
                  <a:gd name="T33" fmla="*/ 5 h 25"/>
                  <a:gd name="T34" fmla="*/ 3 w 26"/>
                  <a:gd name="T35" fmla="*/ 4 h 25"/>
                  <a:gd name="T36" fmla="*/ 3 w 26"/>
                  <a:gd name="T37" fmla="*/ 4 h 25"/>
                  <a:gd name="T38" fmla="*/ 3 w 26"/>
                  <a:gd name="T39" fmla="*/ 4 h 25"/>
                  <a:gd name="T40" fmla="*/ 3 w 26"/>
                  <a:gd name="T41" fmla="*/ 5 h 25"/>
                  <a:gd name="T42" fmla="*/ 3 w 26"/>
                  <a:gd name="T43" fmla="*/ 4 h 25"/>
                  <a:gd name="T44" fmla="*/ 2 w 26"/>
                  <a:gd name="T45" fmla="*/ 3 h 25"/>
                  <a:gd name="T46" fmla="*/ 0 w 26"/>
                  <a:gd name="T47" fmla="*/ 10 h 25"/>
                  <a:gd name="T48" fmla="*/ 2 w 26"/>
                  <a:gd name="T49" fmla="*/ 21 h 25"/>
                  <a:gd name="T50" fmla="*/ 5 w 26"/>
                  <a:gd name="T51" fmla="*/ 24 h 25"/>
                  <a:gd name="T52" fmla="*/ 10 w 26"/>
                  <a:gd name="T53" fmla="*/ 25 h 25"/>
                  <a:gd name="T54" fmla="*/ 16 w 26"/>
                  <a:gd name="T55" fmla="*/ 24 h 25"/>
                  <a:gd name="T56" fmla="*/ 26 w 26"/>
                  <a:gd name="T57" fmla="*/ 14 h 25"/>
                  <a:gd name="T58" fmla="*/ 26 w 26"/>
                  <a:gd name="T59" fmla="*/ 12 h 25"/>
                  <a:gd name="T60" fmla="*/ 23 w 26"/>
                  <a:gd name="T61" fmla="*/ 5 h 25"/>
                  <a:gd name="T62" fmla="*/ 19 w 26"/>
                  <a:gd name="T63" fmla="*/ 1 h 25"/>
                  <a:gd name="T64" fmla="*/ 16 w 26"/>
                  <a:gd name="T65" fmla="*/ 0 h 25"/>
                  <a:gd name="T66" fmla="*/ 13 w 26"/>
                  <a:gd name="T67" fmla="*/ 1 h 25"/>
                  <a:gd name="T68" fmla="*/ 10 w 26"/>
                  <a:gd name="T69" fmla="*/ 2 h 25"/>
                  <a:gd name="T70" fmla="*/ 2 w 26"/>
                  <a:gd name="T71" fmla="*/ 3 h 25"/>
                  <a:gd name="T72" fmla="*/ 2 w 26"/>
                  <a:gd name="T73" fmla="*/ 3 h 25"/>
                  <a:gd name="T74" fmla="*/ 2 w 26"/>
                  <a:gd name="T75" fmla="*/ 3 h 25"/>
                  <a:gd name="T76" fmla="*/ 3 w 26"/>
                  <a:gd name="T7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5"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8" y="4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19" y="3"/>
                      <a:pt x="21" y="5"/>
                      <a:pt x="22" y="7"/>
                    </a:cubicBezTo>
                    <a:cubicBezTo>
                      <a:pt x="23" y="8"/>
                      <a:pt x="24" y="10"/>
                      <a:pt x="24" y="12"/>
                    </a:cubicBezTo>
                    <a:cubicBezTo>
                      <a:pt x="24" y="12"/>
                      <a:pt x="24" y="13"/>
                      <a:pt x="24" y="14"/>
                    </a:cubicBezTo>
                    <a:cubicBezTo>
                      <a:pt x="22" y="18"/>
                      <a:pt x="20" y="21"/>
                      <a:pt x="15" y="22"/>
                    </a:cubicBezTo>
                    <a:cubicBezTo>
                      <a:pt x="14" y="23"/>
                      <a:pt x="11" y="23"/>
                      <a:pt x="10" y="23"/>
                    </a:cubicBezTo>
                    <a:cubicBezTo>
                      <a:pt x="8" y="23"/>
                      <a:pt x="7" y="23"/>
                      <a:pt x="6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0" y="10"/>
                    </a:cubicBezTo>
                    <a:cubicBezTo>
                      <a:pt x="0" y="14"/>
                      <a:pt x="1" y="18"/>
                      <a:pt x="2" y="21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6" y="25"/>
                      <a:pt x="8" y="25"/>
                      <a:pt x="10" y="25"/>
                    </a:cubicBezTo>
                    <a:cubicBezTo>
                      <a:pt x="12" y="25"/>
                      <a:pt x="14" y="25"/>
                      <a:pt x="16" y="24"/>
                    </a:cubicBezTo>
                    <a:cubicBezTo>
                      <a:pt x="21" y="22"/>
                      <a:pt x="24" y="19"/>
                      <a:pt x="26" y="14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9"/>
                      <a:pt x="25" y="7"/>
                      <a:pt x="23" y="5"/>
                    </a:cubicBezTo>
                    <a:cubicBezTo>
                      <a:pt x="22" y="3"/>
                      <a:pt x="20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6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8" name="Freeform 383"/>
              <p:cNvSpPr>
                <a:spLocks/>
              </p:cNvSpPr>
              <p:nvPr/>
            </p:nvSpPr>
            <p:spPr bwMode="auto">
              <a:xfrm>
                <a:off x="3156388" y="2649051"/>
                <a:ext cx="46038" cy="34925"/>
              </a:xfrm>
              <a:custGeom>
                <a:avLst/>
                <a:gdLst>
                  <a:gd name="T0" fmla="*/ 1 w 29"/>
                  <a:gd name="T1" fmla="*/ 10 h 22"/>
                  <a:gd name="T2" fmla="*/ 2 w 29"/>
                  <a:gd name="T3" fmla="*/ 10 h 22"/>
                  <a:gd name="T4" fmla="*/ 4 w 29"/>
                  <a:gd name="T5" fmla="*/ 6 h 22"/>
                  <a:gd name="T6" fmla="*/ 8 w 29"/>
                  <a:gd name="T7" fmla="*/ 3 h 22"/>
                  <a:gd name="T8" fmla="*/ 15 w 29"/>
                  <a:gd name="T9" fmla="*/ 2 h 22"/>
                  <a:gd name="T10" fmla="*/ 19 w 29"/>
                  <a:gd name="T11" fmla="*/ 3 h 22"/>
                  <a:gd name="T12" fmla="*/ 24 w 29"/>
                  <a:gd name="T13" fmla="*/ 7 h 22"/>
                  <a:gd name="T14" fmla="*/ 26 w 29"/>
                  <a:gd name="T15" fmla="*/ 9 h 22"/>
                  <a:gd name="T16" fmla="*/ 27 w 29"/>
                  <a:gd name="T17" fmla="*/ 10 h 22"/>
                  <a:gd name="T18" fmla="*/ 27 w 29"/>
                  <a:gd name="T19" fmla="*/ 10 h 22"/>
                  <a:gd name="T20" fmla="*/ 25 w 29"/>
                  <a:gd name="T21" fmla="*/ 16 h 22"/>
                  <a:gd name="T22" fmla="*/ 22 w 29"/>
                  <a:gd name="T23" fmla="*/ 19 h 22"/>
                  <a:gd name="T24" fmla="*/ 16 w 29"/>
                  <a:gd name="T25" fmla="*/ 20 h 22"/>
                  <a:gd name="T26" fmla="*/ 13 w 29"/>
                  <a:gd name="T27" fmla="*/ 20 h 22"/>
                  <a:gd name="T28" fmla="*/ 6 w 29"/>
                  <a:gd name="T29" fmla="*/ 18 h 22"/>
                  <a:gd name="T30" fmla="*/ 2 w 29"/>
                  <a:gd name="T31" fmla="*/ 11 h 22"/>
                  <a:gd name="T32" fmla="*/ 2 w 29"/>
                  <a:gd name="T33" fmla="*/ 10 h 22"/>
                  <a:gd name="T34" fmla="*/ 1 w 29"/>
                  <a:gd name="T35" fmla="*/ 10 h 22"/>
                  <a:gd name="T36" fmla="*/ 0 w 29"/>
                  <a:gd name="T37" fmla="*/ 9 h 22"/>
                  <a:gd name="T38" fmla="*/ 0 w 29"/>
                  <a:gd name="T39" fmla="*/ 11 h 22"/>
                  <a:gd name="T40" fmla="*/ 5 w 29"/>
                  <a:gd name="T41" fmla="*/ 20 h 22"/>
                  <a:gd name="T42" fmla="*/ 13 w 29"/>
                  <a:gd name="T43" fmla="*/ 22 h 22"/>
                  <a:gd name="T44" fmla="*/ 17 w 29"/>
                  <a:gd name="T45" fmla="*/ 22 h 22"/>
                  <a:gd name="T46" fmla="*/ 23 w 29"/>
                  <a:gd name="T47" fmla="*/ 21 h 22"/>
                  <a:gd name="T48" fmla="*/ 27 w 29"/>
                  <a:gd name="T49" fmla="*/ 17 h 22"/>
                  <a:gd name="T50" fmla="*/ 29 w 29"/>
                  <a:gd name="T51" fmla="*/ 10 h 22"/>
                  <a:gd name="T52" fmla="*/ 29 w 29"/>
                  <a:gd name="T53" fmla="*/ 9 h 22"/>
                  <a:gd name="T54" fmla="*/ 28 w 29"/>
                  <a:gd name="T55" fmla="*/ 7 h 22"/>
                  <a:gd name="T56" fmla="*/ 20 w 29"/>
                  <a:gd name="T57" fmla="*/ 1 h 22"/>
                  <a:gd name="T58" fmla="*/ 15 w 29"/>
                  <a:gd name="T59" fmla="*/ 0 h 22"/>
                  <a:gd name="T60" fmla="*/ 8 w 29"/>
                  <a:gd name="T61" fmla="*/ 1 h 22"/>
                  <a:gd name="T62" fmla="*/ 2 w 29"/>
                  <a:gd name="T63" fmla="*/ 5 h 22"/>
                  <a:gd name="T64" fmla="*/ 0 w 29"/>
                  <a:gd name="T65" fmla="*/ 9 h 22"/>
                  <a:gd name="T66" fmla="*/ 1 w 29"/>
                  <a:gd name="T6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2">
                    <a:moveTo>
                      <a:pt x="1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2" y="2"/>
                      <a:pt x="15" y="2"/>
                    </a:cubicBezTo>
                    <a:cubicBezTo>
                      <a:pt x="16" y="2"/>
                      <a:pt x="18" y="3"/>
                      <a:pt x="19" y="3"/>
                    </a:cubicBezTo>
                    <a:cubicBezTo>
                      <a:pt x="21" y="4"/>
                      <a:pt x="23" y="5"/>
                      <a:pt x="24" y="7"/>
                    </a:cubicBezTo>
                    <a:cubicBezTo>
                      <a:pt x="25" y="7"/>
                      <a:pt x="26" y="8"/>
                      <a:pt x="26" y="9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2"/>
                      <a:pt x="26" y="14"/>
                      <a:pt x="25" y="16"/>
                    </a:cubicBezTo>
                    <a:cubicBezTo>
                      <a:pt x="24" y="18"/>
                      <a:pt x="24" y="18"/>
                      <a:pt x="22" y="19"/>
                    </a:cubicBezTo>
                    <a:cubicBezTo>
                      <a:pt x="21" y="19"/>
                      <a:pt x="19" y="20"/>
                      <a:pt x="16" y="20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0" y="20"/>
                      <a:pt x="8" y="20"/>
                      <a:pt x="6" y="18"/>
                    </a:cubicBezTo>
                    <a:cubicBezTo>
                      <a:pt x="4" y="17"/>
                      <a:pt x="2" y="15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5"/>
                      <a:pt x="2" y="19"/>
                      <a:pt x="5" y="20"/>
                    </a:cubicBezTo>
                    <a:cubicBezTo>
                      <a:pt x="7" y="21"/>
                      <a:pt x="10" y="22"/>
                      <a:pt x="13" y="22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19" y="22"/>
                      <a:pt x="21" y="21"/>
                      <a:pt x="23" y="21"/>
                    </a:cubicBezTo>
                    <a:cubicBezTo>
                      <a:pt x="25" y="20"/>
                      <a:pt x="26" y="19"/>
                      <a:pt x="27" y="17"/>
                    </a:cubicBezTo>
                    <a:cubicBezTo>
                      <a:pt x="28" y="15"/>
                      <a:pt x="29" y="12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8" y="8"/>
                      <a:pt x="28" y="7"/>
                    </a:cubicBezTo>
                    <a:cubicBezTo>
                      <a:pt x="26" y="5"/>
                      <a:pt x="23" y="2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2" y="0"/>
                      <a:pt x="10" y="1"/>
                      <a:pt x="8" y="1"/>
                    </a:cubicBezTo>
                    <a:cubicBezTo>
                      <a:pt x="5" y="1"/>
                      <a:pt x="4" y="3"/>
                      <a:pt x="2" y="5"/>
                    </a:cubicBezTo>
                    <a:cubicBezTo>
                      <a:pt x="1" y="6"/>
                      <a:pt x="1" y="8"/>
                      <a:pt x="0" y="9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9" name="Freeform 384"/>
              <p:cNvSpPr>
                <a:spLocks/>
              </p:cNvSpPr>
              <p:nvPr/>
            </p:nvSpPr>
            <p:spPr bwMode="auto">
              <a:xfrm>
                <a:off x="3162738" y="2680801"/>
                <a:ext cx="33338" cy="30163"/>
              </a:xfrm>
              <a:custGeom>
                <a:avLst/>
                <a:gdLst>
                  <a:gd name="T0" fmla="*/ 4 w 21"/>
                  <a:gd name="T1" fmla="*/ 7 h 19"/>
                  <a:gd name="T2" fmla="*/ 4 w 21"/>
                  <a:gd name="T3" fmla="*/ 8 h 19"/>
                  <a:gd name="T4" fmla="*/ 8 w 21"/>
                  <a:gd name="T5" fmla="*/ 5 h 19"/>
                  <a:gd name="T6" fmla="*/ 9 w 21"/>
                  <a:gd name="T7" fmla="*/ 4 h 19"/>
                  <a:gd name="T8" fmla="*/ 10 w 21"/>
                  <a:gd name="T9" fmla="*/ 3 h 19"/>
                  <a:gd name="T10" fmla="*/ 13 w 21"/>
                  <a:gd name="T11" fmla="*/ 3 h 19"/>
                  <a:gd name="T12" fmla="*/ 16 w 21"/>
                  <a:gd name="T13" fmla="*/ 2 h 19"/>
                  <a:gd name="T14" fmla="*/ 17 w 21"/>
                  <a:gd name="T15" fmla="*/ 2 h 19"/>
                  <a:gd name="T16" fmla="*/ 18 w 21"/>
                  <a:gd name="T17" fmla="*/ 2 h 19"/>
                  <a:gd name="T18" fmla="*/ 19 w 21"/>
                  <a:gd name="T19" fmla="*/ 6 h 19"/>
                  <a:gd name="T20" fmla="*/ 17 w 21"/>
                  <a:gd name="T21" fmla="*/ 10 h 19"/>
                  <a:gd name="T22" fmla="*/ 12 w 21"/>
                  <a:gd name="T23" fmla="*/ 15 h 19"/>
                  <a:gd name="T24" fmla="*/ 10 w 21"/>
                  <a:gd name="T25" fmla="*/ 17 h 19"/>
                  <a:gd name="T26" fmla="*/ 9 w 21"/>
                  <a:gd name="T27" fmla="*/ 17 h 19"/>
                  <a:gd name="T28" fmla="*/ 9 w 21"/>
                  <a:gd name="T29" fmla="*/ 18 h 19"/>
                  <a:gd name="T30" fmla="*/ 9 w 21"/>
                  <a:gd name="T31" fmla="*/ 17 h 19"/>
                  <a:gd name="T32" fmla="*/ 9 w 21"/>
                  <a:gd name="T33" fmla="*/ 17 h 19"/>
                  <a:gd name="T34" fmla="*/ 9 w 21"/>
                  <a:gd name="T35" fmla="*/ 18 h 19"/>
                  <a:gd name="T36" fmla="*/ 9 w 21"/>
                  <a:gd name="T37" fmla="*/ 17 h 19"/>
                  <a:gd name="T38" fmla="*/ 9 w 21"/>
                  <a:gd name="T39" fmla="*/ 17 h 19"/>
                  <a:gd name="T40" fmla="*/ 5 w 21"/>
                  <a:gd name="T41" fmla="*/ 16 h 19"/>
                  <a:gd name="T42" fmla="*/ 3 w 21"/>
                  <a:gd name="T43" fmla="*/ 13 h 19"/>
                  <a:gd name="T44" fmla="*/ 2 w 21"/>
                  <a:gd name="T45" fmla="*/ 11 h 19"/>
                  <a:gd name="T46" fmla="*/ 4 w 21"/>
                  <a:gd name="T47" fmla="*/ 8 h 19"/>
                  <a:gd name="T48" fmla="*/ 4 w 21"/>
                  <a:gd name="T49" fmla="*/ 7 h 19"/>
                  <a:gd name="T50" fmla="*/ 4 w 21"/>
                  <a:gd name="T51" fmla="*/ 6 h 19"/>
                  <a:gd name="T52" fmla="*/ 0 w 21"/>
                  <a:gd name="T53" fmla="*/ 11 h 19"/>
                  <a:gd name="T54" fmla="*/ 1 w 21"/>
                  <a:gd name="T55" fmla="*/ 14 h 19"/>
                  <a:gd name="T56" fmla="*/ 4 w 21"/>
                  <a:gd name="T57" fmla="*/ 18 h 19"/>
                  <a:gd name="T58" fmla="*/ 9 w 21"/>
                  <a:gd name="T59" fmla="*/ 19 h 19"/>
                  <a:gd name="T60" fmla="*/ 9 w 21"/>
                  <a:gd name="T61" fmla="*/ 19 h 19"/>
                  <a:gd name="T62" fmla="*/ 11 w 21"/>
                  <a:gd name="T63" fmla="*/ 18 h 19"/>
                  <a:gd name="T64" fmla="*/ 18 w 21"/>
                  <a:gd name="T65" fmla="*/ 12 h 19"/>
                  <a:gd name="T66" fmla="*/ 21 w 21"/>
                  <a:gd name="T67" fmla="*/ 6 h 19"/>
                  <a:gd name="T68" fmla="*/ 19 w 21"/>
                  <a:gd name="T69" fmla="*/ 2 h 19"/>
                  <a:gd name="T70" fmla="*/ 18 w 21"/>
                  <a:gd name="T71" fmla="*/ 0 h 19"/>
                  <a:gd name="T72" fmla="*/ 16 w 21"/>
                  <a:gd name="T73" fmla="*/ 0 h 19"/>
                  <a:gd name="T74" fmla="*/ 12 w 21"/>
                  <a:gd name="T75" fmla="*/ 1 h 19"/>
                  <a:gd name="T76" fmla="*/ 10 w 21"/>
                  <a:gd name="T77" fmla="*/ 1 h 19"/>
                  <a:gd name="T78" fmla="*/ 8 w 21"/>
                  <a:gd name="T79" fmla="*/ 2 h 19"/>
                  <a:gd name="T80" fmla="*/ 5 w 21"/>
                  <a:gd name="T81" fmla="*/ 4 h 19"/>
                  <a:gd name="T82" fmla="*/ 4 w 21"/>
                  <a:gd name="T83" fmla="*/ 6 h 19"/>
                  <a:gd name="T84" fmla="*/ 4 w 21"/>
                  <a:gd name="T8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9"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5"/>
                      <a:pt x="19" y="6"/>
                    </a:cubicBezTo>
                    <a:cubicBezTo>
                      <a:pt x="19" y="8"/>
                      <a:pt x="18" y="9"/>
                      <a:pt x="17" y="10"/>
                    </a:cubicBezTo>
                    <a:cubicBezTo>
                      <a:pt x="16" y="12"/>
                      <a:pt x="14" y="13"/>
                      <a:pt x="12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7" y="17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3" y="12"/>
                      <a:pt x="2" y="11"/>
                      <a:pt x="2" y="11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0" y="8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15"/>
                      <a:pt x="3" y="17"/>
                      <a:pt x="4" y="18"/>
                    </a:cubicBezTo>
                    <a:cubicBezTo>
                      <a:pt x="6" y="19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3" y="17"/>
                      <a:pt x="16" y="14"/>
                      <a:pt x="18" y="12"/>
                    </a:cubicBezTo>
                    <a:cubicBezTo>
                      <a:pt x="20" y="10"/>
                      <a:pt x="21" y="8"/>
                      <a:pt x="21" y="6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5"/>
                      <a:pt x="4" y="6"/>
                      <a:pt x="4" y="6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0" name="Freeform 385"/>
              <p:cNvSpPr>
                <a:spLocks/>
              </p:cNvSpPr>
              <p:nvPr/>
            </p:nvSpPr>
            <p:spPr bwMode="auto">
              <a:xfrm>
                <a:off x="3238938" y="2580789"/>
                <a:ext cx="52388" cy="55563"/>
              </a:xfrm>
              <a:custGeom>
                <a:avLst/>
                <a:gdLst>
                  <a:gd name="T0" fmla="*/ 8 w 32"/>
                  <a:gd name="T1" fmla="*/ 2 h 34"/>
                  <a:gd name="T2" fmla="*/ 9 w 32"/>
                  <a:gd name="T3" fmla="*/ 3 h 34"/>
                  <a:gd name="T4" fmla="*/ 13 w 32"/>
                  <a:gd name="T5" fmla="*/ 2 h 34"/>
                  <a:gd name="T6" fmla="*/ 20 w 32"/>
                  <a:gd name="T7" fmla="*/ 4 h 34"/>
                  <a:gd name="T8" fmla="*/ 27 w 32"/>
                  <a:gd name="T9" fmla="*/ 8 h 34"/>
                  <a:gd name="T10" fmla="*/ 29 w 32"/>
                  <a:gd name="T11" fmla="*/ 10 h 34"/>
                  <a:gd name="T12" fmla="*/ 30 w 32"/>
                  <a:gd name="T13" fmla="*/ 11 h 34"/>
                  <a:gd name="T14" fmla="*/ 30 w 32"/>
                  <a:gd name="T15" fmla="*/ 12 h 34"/>
                  <a:gd name="T16" fmla="*/ 28 w 32"/>
                  <a:gd name="T17" fmla="*/ 14 h 34"/>
                  <a:gd name="T18" fmla="*/ 24 w 32"/>
                  <a:gd name="T19" fmla="*/ 16 h 34"/>
                  <a:gd name="T20" fmla="*/ 22 w 32"/>
                  <a:gd name="T21" fmla="*/ 18 h 34"/>
                  <a:gd name="T22" fmla="*/ 21 w 32"/>
                  <a:gd name="T23" fmla="*/ 21 h 34"/>
                  <a:gd name="T24" fmla="*/ 21 w 32"/>
                  <a:gd name="T25" fmla="*/ 26 h 34"/>
                  <a:gd name="T26" fmla="*/ 20 w 32"/>
                  <a:gd name="T27" fmla="*/ 29 h 34"/>
                  <a:gd name="T28" fmla="*/ 19 w 32"/>
                  <a:gd name="T29" fmla="*/ 31 h 34"/>
                  <a:gd name="T30" fmla="*/ 16 w 32"/>
                  <a:gd name="T31" fmla="*/ 32 h 34"/>
                  <a:gd name="T32" fmla="*/ 11 w 32"/>
                  <a:gd name="T33" fmla="*/ 28 h 34"/>
                  <a:gd name="T34" fmla="*/ 5 w 32"/>
                  <a:gd name="T35" fmla="*/ 22 h 34"/>
                  <a:gd name="T36" fmla="*/ 2 w 32"/>
                  <a:gd name="T37" fmla="*/ 18 h 34"/>
                  <a:gd name="T38" fmla="*/ 2 w 32"/>
                  <a:gd name="T39" fmla="*/ 16 h 34"/>
                  <a:gd name="T40" fmla="*/ 5 w 32"/>
                  <a:gd name="T41" fmla="*/ 9 h 34"/>
                  <a:gd name="T42" fmla="*/ 8 w 32"/>
                  <a:gd name="T43" fmla="*/ 5 h 34"/>
                  <a:gd name="T44" fmla="*/ 9 w 32"/>
                  <a:gd name="T45" fmla="*/ 3 h 34"/>
                  <a:gd name="T46" fmla="*/ 8 w 32"/>
                  <a:gd name="T47" fmla="*/ 2 h 34"/>
                  <a:gd name="T48" fmla="*/ 9 w 32"/>
                  <a:gd name="T49" fmla="*/ 3 h 34"/>
                  <a:gd name="T50" fmla="*/ 8 w 32"/>
                  <a:gd name="T51" fmla="*/ 2 h 34"/>
                  <a:gd name="T52" fmla="*/ 8 w 32"/>
                  <a:gd name="T53" fmla="*/ 2 h 34"/>
                  <a:gd name="T54" fmla="*/ 3 w 32"/>
                  <a:gd name="T55" fmla="*/ 8 h 34"/>
                  <a:gd name="T56" fmla="*/ 0 w 32"/>
                  <a:gd name="T57" fmla="*/ 16 h 34"/>
                  <a:gd name="T58" fmla="*/ 0 w 32"/>
                  <a:gd name="T59" fmla="*/ 18 h 34"/>
                  <a:gd name="T60" fmla="*/ 4 w 32"/>
                  <a:gd name="T61" fmla="*/ 24 h 34"/>
                  <a:gd name="T62" fmla="*/ 9 w 32"/>
                  <a:gd name="T63" fmla="*/ 30 h 34"/>
                  <a:gd name="T64" fmla="*/ 16 w 32"/>
                  <a:gd name="T65" fmla="*/ 34 h 34"/>
                  <a:gd name="T66" fmla="*/ 20 w 32"/>
                  <a:gd name="T67" fmla="*/ 33 h 34"/>
                  <a:gd name="T68" fmla="*/ 22 w 32"/>
                  <a:gd name="T69" fmla="*/ 30 h 34"/>
                  <a:gd name="T70" fmla="*/ 23 w 32"/>
                  <a:gd name="T71" fmla="*/ 26 h 34"/>
                  <a:gd name="T72" fmla="*/ 23 w 32"/>
                  <a:gd name="T73" fmla="*/ 21 h 34"/>
                  <a:gd name="T74" fmla="*/ 23 w 32"/>
                  <a:gd name="T75" fmla="*/ 19 h 34"/>
                  <a:gd name="T76" fmla="*/ 28 w 32"/>
                  <a:gd name="T77" fmla="*/ 17 h 34"/>
                  <a:gd name="T78" fmla="*/ 32 w 32"/>
                  <a:gd name="T79" fmla="*/ 13 h 34"/>
                  <a:gd name="T80" fmla="*/ 32 w 32"/>
                  <a:gd name="T81" fmla="*/ 11 h 34"/>
                  <a:gd name="T82" fmla="*/ 31 w 32"/>
                  <a:gd name="T83" fmla="*/ 8 h 34"/>
                  <a:gd name="T84" fmla="*/ 26 w 32"/>
                  <a:gd name="T85" fmla="*/ 5 h 34"/>
                  <a:gd name="T86" fmla="*/ 21 w 32"/>
                  <a:gd name="T87" fmla="*/ 3 h 34"/>
                  <a:gd name="T88" fmla="*/ 13 w 32"/>
                  <a:gd name="T89" fmla="*/ 0 h 34"/>
                  <a:gd name="T90" fmla="*/ 8 w 32"/>
                  <a:gd name="T91" fmla="*/ 1 h 34"/>
                  <a:gd name="T92" fmla="*/ 8 w 32"/>
                  <a:gd name="T93" fmla="*/ 2 h 34"/>
                  <a:gd name="T94" fmla="*/ 8 w 32"/>
                  <a:gd name="T9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4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5" y="2"/>
                      <a:pt x="18" y="3"/>
                      <a:pt x="20" y="4"/>
                    </a:cubicBezTo>
                    <a:cubicBezTo>
                      <a:pt x="22" y="6"/>
                      <a:pt x="24" y="7"/>
                      <a:pt x="27" y="8"/>
                    </a:cubicBezTo>
                    <a:cubicBezTo>
                      <a:pt x="28" y="9"/>
                      <a:pt x="29" y="9"/>
                      <a:pt x="29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ubicBezTo>
                      <a:pt x="27" y="15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1" y="19"/>
                      <a:pt x="21" y="19"/>
                      <a:pt x="21" y="21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27"/>
                      <a:pt x="21" y="28"/>
                      <a:pt x="20" y="29"/>
                    </a:cubicBezTo>
                    <a:cubicBezTo>
                      <a:pt x="20" y="30"/>
                      <a:pt x="20" y="30"/>
                      <a:pt x="19" y="31"/>
                    </a:cubicBezTo>
                    <a:cubicBezTo>
                      <a:pt x="18" y="31"/>
                      <a:pt x="17" y="32"/>
                      <a:pt x="16" y="32"/>
                    </a:cubicBezTo>
                    <a:cubicBezTo>
                      <a:pt x="15" y="32"/>
                      <a:pt x="13" y="31"/>
                      <a:pt x="11" y="28"/>
                    </a:cubicBezTo>
                    <a:cubicBezTo>
                      <a:pt x="9" y="26"/>
                      <a:pt x="7" y="24"/>
                      <a:pt x="5" y="22"/>
                    </a:cubicBezTo>
                    <a:cubicBezTo>
                      <a:pt x="4" y="21"/>
                      <a:pt x="2" y="19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4"/>
                      <a:pt x="3" y="12"/>
                      <a:pt x="5" y="9"/>
                    </a:cubicBezTo>
                    <a:cubicBezTo>
                      <a:pt x="6" y="8"/>
                      <a:pt x="7" y="6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5" y="5"/>
                      <a:pt x="3" y="8"/>
                    </a:cubicBezTo>
                    <a:cubicBezTo>
                      <a:pt x="2" y="11"/>
                      <a:pt x="0" y="13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20"/>
                      <a:pt x="2" y="22"/>
                      <a:pt x="4" y="24"/>
                    </a:cubicBezTo>
                    <a:cubicBezTo>
                      <a:pt x="5" y="26"/>
                      <a:pt x="7" y="28"/>
                      <a:pt x="9" y="30"/>
                    </a:cubicBezTo>
                    <a:cubicBezTo>
                      <a:pt x="11" y="32"/>
                      <a:pt x="14" y="34"/>
                      <a:pt x="16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1" y="32"/>
                      <a:pt x="22" y="31"/>
                      <a:pt x="22" y="30"/>
                    </a:cubicBezTo>
                    <a:cubicBezTo>
                      <a:pt x="23" y="29"/>
                      <a:pt x="23" y="27"/>
                      <a:pt x="23" y="26"/>
                    </a:cubicBezTo>
                    <a:cubicBezTo>
                      <a:pt x="23" y="24"/>
                      <a:pt x="23" y="22"/>
                      <a:pt x="23" y="21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4" y="18"/>
                      <a:pt x="26" y="17"/>
                      <a:pt x="28" y="17"/>
                    </a:cubicBezTo>
                    <a:cubicBezTo>
                      <a:pt x="29" y="16"/>
                      <a:pt x="31" y="15"/>
                      <a:pt x="32" y="13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1" y="8"/>
                    </a:cubicBezTo>
                    <a:cubicBezTo>
                      <a:pt x="29" y="7"/>
                      <a:pt x="28" y="6"/>
                      <a:pt x="26" y="5"/>
                    </a:cubicBezTo>
                    <a:cubicBezTo>
                      <a:pt x="24" y="5"/>
                      <a:pt x="22" y="4"/>
                      <a:pt x="21" y="3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1" name="Freeform 386"/>
              <p:cNvSpPr>
                <a:spLocks/>
              </p:cNvSpPr>
              <p:nvPr/>
            </p:nvSpPr>
            <p:spPr bwMode="auto">
              <a:xfrm>
                <a:off x="3221476" y="2601426"/>
                <a:ext cx="41275" cy="58738"/>
              </a:xfrm>
              <a:custGeom>
                <a:avLst/>
                <a:gdLst>
                  <a:gd name="T0" fmla="*/ 3 w 26"/>
                  <a:gd name="T1" fmla="*/ 3 h 36"/>
                  <a:gd name="T2" fmla="*/ 4 w 26"/>
                  <a:gd name="T3" fmla="*/ 4 h 36"/>
                  <a:gd name="T4" fmla="*/ 7 w 26"/>
                  <a:gd name="T5" fmla="*/ 2 h 36"/>
                  <a:gd name="T6" fmla="*/ 9 w 26"/>
                  <a:gd name="T7" fmla="*/ 3 h 36"/>
                  <a:gd name="T8" fmla="*/ 11 w 26"/>
                  <a:gd name="T9" fmla="*/ 6 h 36"/>
                  <a:gd name="T10" fmla="*/ 15 w 26"/>
                  <a:gd name="T11" fmla="*/ 12 h 36"/>
                  <a:gd name="T12" fmla="*/ 21 w 26"/>
                  <a:gd name="T13" fmla="*/ 17 h 36"/>
                  <a:gd name="T14" fmla="*/ 24 w 26"/>
                  <a:gd name="T15" fmla="*/ 22 h 36"/>
                  <a:gd name="T16" fmla="*/ 24 w 26"/>
                  <a:gd name="T17" fmla="*/ 23 h 36"/>
                  <a:gd name="T18" fmla="*/ 19 w 26"/>
                  <a:gd name="T19" fmla="*/ 30 h 36"/>
                  <a:gd name="T20" fmla="*/ 16 w 26"/>
                  <a:gd name="T21" fmla="*/ 33 h 36"/>
                  <a:gd name="T22" fmla="*/ 14 w 26"/>
                  <a:gd name="T23" fmla="*/ 34 h 36"/>
                  <a:gd name="T24" fmla="*/ 13 w 26"/>
                  <a:gd name="T25" fmla="*/ 34 h 36"/>
                  <a:gd name="T26" fmla="*/ 5 w 26"/>
                  <a:gd name="T27" fmla="*/ 22 h 36"/>
                  <a:gd name="T28" fmla="*/ 3 w 26"/>
                  <a:gd name="T29" fmla="*/ 17 h 36"/>
                  <a:gd name="T30" fmla="*/ 2 w 26"/>
                  <a:gd name="T31" fmla="*/ 13 h 36"/>
                  <a:gd name="T32" fmla="*/ 2 w 26"/>
                  <a:gd name="T33" fmla="*/ 11 h 36"/>
                  <a:gd name="T34" fmla="*/ 4 w 26"/>
                  <a:gd name="T35" fmla="*/ 3 h 36"/>
                  <a:gd name="T36" fmla="*/ 3 w 26"/>
                  <a:gd name="T37" fmla="*/ 3 h 36"/>
                  <a:gd name="T38" fmla="*/ 4 w 26"/>
                  <a:gd name="T39" fmla="*/ 4 h 36"/>
                  <a:gd name="T40" fmla="*/ 3 w 26"/>
                  <a:gd name="T41" fmla="*/ 3 h 36"/>
                  <a:gd name="T42" fmla="*/ 2 w 26"/>
                  <a:gd name="T43" fmla="*/ 2 h 36"/>
                  <a:gd name="T44" fmla="*/ 1 w 26"/>
                  <a:gd name="T45" fmla="*/ 7 h 36"/>
                  <a:gd name="T46" fmla="*/ 0 w 26"/>
                  <a:gd name="T47" fmla="*/ 11 h 36"/>
                  <a:gd name="T48" fmla="*/ 0 w 26"/>
                  <a:gd name="T49" fmla="*/ 13 h 36"/>
                  <a:gd name="T50" fmla="*/ 1 w 26"/>
                  <a:gd name="T51" fmla="*/ 17 h 36"/>
                  <a:gd name="T52" fmla="*/ 4 w 26"/>
                  <a:gd name="T53" fmla="*/ 23 h 36"/>
                  <a:gd name="T54" fmla="*/ 11 w 26"/>
                  <a:gd name="T55" fmla="*/ 35 h 36"/>
                  <a:gd name="T56" fmla="*/ 14 w 26"/>
                  <a:gd name="T57" fmla="*/ 36 h 36"/>
                  <a:gd name="T58" fmla="*/ 17 w 26"/>
                  <a:gd name="T59" fmla="*/ 35 h 36"/>
                  <a:gd name="T60" fmla="*/ 26 w 26"/>
                  <a:gd name="T61" fmla="*/ 24 h 36"/>
                  <a:gd name="T62" fmla="*/ 26 w 26"/>
                  <a:gd name="T63" fmla="*/ 22 h 36"/>
                  <a:gd name="T64" fmla="*/ 23 w 26"/>
                  <a:gd name="T65" fmla="*/ 16 h 36"/>
                  <a:gd name="T66" fmla="*/ 17 w 26"/>
                  <a:gd name="T67" fmla="*/ 10 h 36"/>
                  <a:gd name="T68" fmla="*/ 13 w 26"/>
                  <a:gd name="T69" fmla="*/ 5 h 36"/>
                  <a:gd name="T70" fmla="*/ 11 w 26"/>
                  <a:gd name="T71" fmla="*/ 1 h 36"/>
                  <a:gd name="T72" fmla="*/ 7 w 26"/>
                  <a:gd name="T73" fmla="*/ 0 h 36"/>
                  <a:gd name="T74" fmla="*/ 3 w 26"/>
                  <a:gd name="T75" fmla="*/ 2 h 36"/>
                  <a:gd name="T76" fmla="*/ 3 w 26"/>
                  <a:gd name="T77" fmla="*/ 2 h 36"/>
                  <a:gd name="T78" fmla="*/ 2 w 26"/>
                  <a:gd name="T79" fmla="*/ 2 h 36"/>
                  <a:gd name="T80" fmla="*/ 3 w 26"/>
                  <a:gd name="T8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3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1" y="4"/>
                      <a:pt x="11" y="6"/>
                    </a:cubicBezTo>
                    <a:cubicBezTo>
                      <a:pt x="12" y="8"/>
                      <a:pt x="13" y="10"/>
                      <a:pt x="15" y="12"/>
                    </a:cubicBezTo>
                    <a:cubicBezTo>
                      <a:pt x="17" y="13"/>
                      <a:pt x="19" y="15"/>
                      <a:pt x="21" y="17"/>
                    </a:cubicBezTo>
                    <a:cubicBezTo>
                      <a:pt x="23" y="19"/>
                      <a:pt x="24" y="21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5"/>
                      <a:pt x="21" y="28"/>
                      <a:pt x="19" y="30"/>
                    </a:cubicBezTo>
                    <a:cubicBezTo>
                      <a:pt x="18" y="31"/>
                      <a:pt x="17" y="32"/>
                      <a:pt x="16" y="33"/>
                    </a:cubicBezTo>
                    <a:cubicBezTo>
                      <a:pt x="15" y="34"/>
                      <a:pt x="14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31"/>
                      <a:pt x="7" y="27"/>
                      <a:pt x="5" y="22"/>
                    </a:cubicBezTo>
                    <a:cubicBezTo>
                      <a:pt x="4" y="20"/>
                      <a:pt x="4" y="18"/>
                      <a:pt x="3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8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9"/>
                      <a:pt x="3" y="21"/>
                      <a:pt x="4" y="23"/>
                    </a:cubicBezTo>
                    <a:cubicBezTo>
                      <a:pt x="6" y="28"/>
                      <a:pt x="8" y="32"/>
                      <a:pt x="11" y="35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5" y="36"/>
                      <a:pt x="16" y="36"/>
                      <a:pt x="17" y="35"/>
                    </a:cubicBezTo>
                    <a:cubicBezTo>
                      <a:pt x="21" y="32"/>
                      <a:pt x="25" y="27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0"/>
                      <a:pt x="24" y="18"/>
                      <a:pt x="23" y="16"/>
                    </a:cubicBezTo>
                    <a:cubicBezTo>
                      <a:pt x="21" y="14"/>
                      <a:pt x="18" y="12"/>
                      <a:pt x="17" y="10"/>
                    </a:cubicBezTo>
                    <a:cubicBezTo>
                      <a:pt x="15" y="8"/>
                      <a:pt x="14" y="7"/>
                      <a:pt x="13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2" name="Freeform 387"/>
              <p:cNvSpPr>
                <a:spLocks/>
              </p:cNvSpPr>
              <p:nvPr/>
            </p:nvSpPr>
            <p:spPr bwMode="auto">
              <a:xfrm>
                <a:off x="3183376" y="2614126"/>
                <a:ext cx="52388" cy="52388"/>
              </a:xfrm>
              <a:custGeom>
                <a:avLst/>
                <a:gdLst>
                  <a:gd name="T0" fmla="*/ 13 w 33"/>
                  <a:gd name="T1" fmla="*/ 1 h 33"/>
                  <a:gd name="T2" fmla="*/ 14 w 33"/>
                  <a:gd name="T3" fmla="*/ 2 h 33"/>
                  <a:gd name="T4" fmla="*/ 15 w 33"/>
                  <a:gd name="T5" fmla="*/ 2 h 33"/>
                  <a:gd name="T6" fmla="*/ 18 w 33"/>
                  <a:gd name="T7" fmla="*/ 3 h 33"/>
                  <a:gd name="T8" fmla="*/ 22 w 33"/>
                  <a:gd name="T9" fmla="*/ 6 h 33"/>
                  <a:gd name="T10" fmla="*/ 24 w 33"/>
                  <a:gd name="T11" fmla="*/ 9 h 33"/>
                  <a:gd name="T12" fmla="*/ 28 w 33"/>
                  <a:gd name="T13" fmla="*/ 17 h 33"/>
                  <a:gd name="T14" fmla="*/ 31 w 33"/>
                  <a:gd name="T15" fmla="*/ 26 h 33"/>
                  <a:gd name="T16" fmla="*/ 31 w 33"/>
                  <a:gd name="T17" fmla="*/ 27 h 33"/>
                  <a:gd name="T18" fmla="*/ 27 w 33"/>
                  <a:gd name="T19" fmla="*/ 31 h 33"/>
                  <a:gd name="T20" fmla="*/ 21 w 33"/>
                  <a:gd name="T21" fmla="*/ 31 h 33"/>
                  <a:gd name="T22" fmla="*/ 20 w 33"/>
                  <a:gd name="T23" fmla="*/ 31 h 33"/>
                  <a:gd name="T24" fmla="*/ 14 w 33"/>
                  <a:gd name="T25" fmla="*/ 31 h 33"/>
                  <a:gd name="T26" fmla="*/ 9 w 33"/>
                  <a:gd name="T27" fmla="*/ 28 h 33"/>
                  <a:gd name="T28" fmla="*/ 4 w 33"/>
                  <a:gd name="T29" fmla="*/ 24 h 33"/>
                  <a:gd name="T30" fmla="*/ 2 w 33"/>
                  <a:gd name="T31" fmla="*/ 20 h 33"/>
                  <a:gd name="T32" fmla="*/ 2 w 33"/>
                  <a:gd name="T33" fmla="*/ 19 h 33"/>
                  <a:gd name="T34" fmla="*/ 8 w 33"/>
                  <a:gd name="T35" fmla="*/ 10 h 33"/>
                  <a:gd name="T36" fmla="*/ 12 w 33"/>
                  <a:gd name="T37" fmla="*/ 5 h 33"/>
                  <a:gd name="T38" fmla="*/ 14 w 33"/>
                  <a:gd name="T39" fmla="*/ 2 h 33"/>
                  <a:gd name="T40" fmla="*/ 13 w 33"/>
                  <a:gd name="T41" fmla="*/ 1 h 33"/>
                  <a:gd name="T42" fmla="*/ 14 w 33"/>
                  <a:gd name="T43" fmla="*/ 2 h 33"/>
                  <a:gd name="T44" fmla="*/ 13 w 33"/>
                  <a:gd name="T45" fmla="*/ 1 h 33"/>
                  <a:gd name="T46" fmla="*/ 12 w 33"/>
                  <a:gd name="T47" fmla="*/ 1 h 33"/>
                  <a:gd name="T48" fmla="*/ 12 w 33"/>
                  <a:gd name="T49" fmla="*/ 2 h 33"/>
                  <a:gd name="T50" fmla="*/ 10 w 33"/>
                  <a:gd name="T51" fmla="*/ 6 h 33"/>
                  <a:gd name="T52" fmla="*/ 7 w 33"/>
                  <a:gd name="T53" fmla="*/ 9 h 33"/>
                  <a:gd name="T54" fmla="*/ 0 w 33"/>
                  <a:gd name="T55" fmla="*/ 19 h 33"/>
                  <a:gd name="T56" fmla="*/ 0 w 33"/>
                  <a:gd name="T57" fmla="*/ 20 h 33"/>
                  <a:gd name="T58" fmla="*/ 3 w 33"/>
                  <a:gd name="T59" fmla="*/ 25 h 33"/>
                  <a:gd name="T60" fmla="*/ 8 w 33"/>
                  <a:gd name="T61" fmla="*/ 29 h 33"/>
                  <a:gd name="T62" fmla="*/ 13 w 33"/>
                  <a:gd name="T63" fmla="*/ 33 h 33"/>
                  <a:gd name="T64" fmla="*/ 20 w 33"/>
                  <a:gd name="T65" fmla="*/ 33 h 33"/>
                  <a:gd name="T66" fmla="*/ 21 w 33"/>
                  <a:gd name="T67" fmla="*/ 33 h 33"/>
                  <a:gd name="T68" fmla="*/ 28 w 33"/>
                  <a:gd name="T69" fmla="*/ 32 h 33"/>
                  <a:gd name="T70" fmla="*/ 33 w 33"/>
                  <a:gd name="T71" fmla="*/ 28 h 33"/>
                  <a:gd name="T72" fmla="*/ 33 w 33"/>
                  <a:gd name="T73" fmla="*/ 26 h 33"/>
                  <a:gd name="T74" fmla="*/ 30 w 33"/>
                  <a:gd name="T75" fmla="*/ 16 h 33"/>
                  <a:gd name="T76" fmla="*/ 26 w 33"/>
                  <a:gd name="T77" fmla="*/ 8 h 33"/>
                  <a:gd name="T78" fmla="*/ 23 w 33"/>
                  <a:gd name="T79" fmla="*/ 4 h 33"/>
                  <a:gd name="T80" fmla="*/ 20 w 33"/>
                  <a:gd name="T81" fmla="*/ 2 h 33"/>
                  <a:gd name="T82" fmla="*/ 15 w 33"/>
                  <a:gd name="T83" fmla="*/ 0 h 33"/>
                  <a:gd name="T84" fmla="*/ 13 w 33"/>
                  <a:gd name="T85" fmla="*/ 1 h 33"/>
                  <a:gd name="T86" fmla="*/ 12 w 33"/>
                  <a:gd name="T87" fmla="*/ 1 h 33"/>
                  <a:gd name="T88" fmla="*/ 12 w 33"/>
                  <a:gd name="T89" fmla="*/ 1 h 33"/>
                  <a:gd name="T90" fmla="*/ 13 w 33"/>
                  <a:gd name="T9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2" y="7"/>
                      <a:pt x="23" y="7"/>
                      <a:pt x="24" y="9"/>
                    </a:cubicBezTo>
                    <a:cubicBezTo>
                      <a:pt x="25" y="11"/>
                      <a:pt x="27" y="14"/>
                      <a:pt x="28" y="17"/>
                    </a:cubicBezTo>
                    <a:cubicBezTo>
                      <a:pt x="30" y="20"/>
                      <a:pt x="31" y="24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9"/>
                      <a:pt x="29" y="30"/>
                      <a:pt x="27" y="31"/>
                    </a:cubicBezTo>
                    <a:cubicBezTo>
                      <a:pt x="26" y="31"/>
                      <a:pt x="24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31"/>
                      <a:pt x="16" y="31"/>
                      <a:pt x="14" y="31"/>
                    </a:cubicBezTo>
                    <a:cubicBezTo>
                      <a:pt x="13" y="30"/>
                      <a:pt x="11" y="29"/>
                      <a:pt x="9" y="28"/>
                    </a:cubicBezTo>
                    <a:cubicBezTo>
                      <a:pt x="8" y="26"/>
                      <a:pt x="6" y="25"/>
                      <a:pt x="4" y="24"/>
                    </a:cubicBezTo>
                    <a:cubicBezTo>
                      <a:pt x="3" y="23"/>
                      <a:pt x="2" y="22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4"/>
                      <a:pt x="5" y="12"/>
                      <a:pt x="8" y="10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3"/>
                      <a:pt x="10" y="4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4" y="10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5" y="27"/>
                      <a:pt x="6" y="28"/>
                      <a:pt x="8" y="29"/>
                    </a:cubicBezTo>
                    <a:cubicBezTo>
                      <a:pt x="10" y="31"/>
                      <a:pt x="12" y="32"/>
                      <a:pt x="13" y="33"/>
                    </a:cubicBezTo>
                    <a:cubicBezTo>
                      <a:pt x="15" y="33"/>
                      <a:pt x="17" y="33"/>
                      <a:pt x="20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3"/>
                      <a:pt x="26" y="33"/>
                      <a:pt x="28" y="32"/>
                    </a:cubicBezTo>
                    <a:cubicBezTo>
                      <a:pt x="30" y="32"/>
                      <a:pt x="32" y="30"/>
                      <a:pt x="33" y="28"/>
                    </a:cubicBezTo>
                    <a:cubicBezTo>
                      <a:pt x="33" y="28"/>
                      <a:pt x="33" y="27"/>
                      <a:pt x="33" y="26"/>
                    </a:cubicBezTo>
                    <a:cubicBezTo>
                      <a:pt x="33" y="23"/>
                      <a:pt x="32" y="20"/>
                      <a:pt x="30" y="16"/>
                    </a:cubicBezTo>
                    <a:cubicBezTo>
                      <a:pt x="29" y="13"/>
                      <a:pt x="27" y="10"/>
                      <a:pt x="26" y="8"/>
                    </a:cubicBezTo>
                    <a:cubicBezTo>
                      <a:pt x="25" y="6"/>
                      <a:pt x="24" y="5"/>
                      <a:pt x="23" y="4"/>
                    </a:cubicBezTo>
                    <a:cubicBezTo>
                      <a:pt x="22" y="4"/>
                      <a:pt x="21" y="3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" name="Freeform 388"/>
              <p:cNvSpPr>
                <a:spLocks/>
              </p:cNvSpPr>
              <p:nvPr/>
            </p:nvSpPr>
            <p:spPr bwMode="auto">
              <a:xfrm>
                <a:off x="3278626" y="2599839"/>
                <a:ext cx="138113" cy="96838"/>
              </a:xfrm>
              <a:custGeom>
                <a:avLst/>
                <a:gdLst>
                  <a:gd name="T0" fmla="*/ 7 w 87"/>
                  <a:gd name="T1" fmla="*/ 0 h 60"/>
                  <a:gd name="T2" fmla="*/ 22 w 87"/>
                  <a:gd name="T3" fmla="*/ 3 h 60"/>
                  <a:gd name="T4" fmla="*/ 62 w 87"/>
                  <a:gd name="T5" fmla="*/ 24 h 60"/>
                  <a:gd name="T6" fmla="*/ 78 w 87"/>
                  <a:gd name="T7" fmla="*/ 33 h 60"/>
                  <a:gd name="T8" fmla="*/ 87 w 87"/>
                  <a:gd name="T9" fmla="*/ 39 h 60"/>
                  <a:gd name="T10" fmla="*/ 84 w 87"/>
                  <a:gd name="T11" fmla="*/ 46 h 60"/>
                  <a:gd name="T12" fmla="*/ 82 w 87"/>
                  <a:gd name="T13" fmla="*/ 60 h 60"/>
                  <a:gd name="T14" fmla="*/ 75 w 87"/>
                  <a:gd name="T15" fmla="*/ 52 h 60"/>
                  <a:gd name="T16" fmla="*/ 27 w 87"/>
                  <a:gd name="T17" fmla="*/ 27 h 60"/>
                  <a:gd name="T18" fmla="*/ 18 w 87"/>
                  <a:gd name="T19" fmla="*/ 32 h 60"/>
                  <a:gd name="T20" fmla="*/ 13 w 87"/>
                  <a:gd name="T21" fmla="*/ 27 h 60"/>
                  <a:gd name="T22" fmla="*/ 8 w 87"/>
                  <a:gd name="T23" fmla="*/ 19 h 60"/>
                  <a:gd name="T24" fmla="*/ 1 w 87"/>
                  <a:gd name="T25" fmla="*/ 9 h 60"/>
                  <a:gd name="T26" fmla="*/ 3 w 87"/>
                  <a:gd name="T27" fmla="*/ 4 h 60"/>
                  <a:gd name="T28" fmla="*/ 7 w 8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60">
                    <a:moveTo>
                      <a:pt x="7" y="0"/>
                    </a:moveTo>
                    <a:cubicBezTo>
                      <a:pt x="7" y="0"/>
                      <a:pt x="15" y="0"/>
                      <a:pt x="22" y="3"/>
                    </a:cubicBezTo>
                    <a:cubicBezTo>
                      <a:pt x="29" y="5"/>
                      <a:pt x="55" y="20"/>
                      <a:pt x="62" y="24"/>
                    </a:cubicBezTo>
                    <a:cubicBezTo>
                      <a:pt x="69" y="29"/>
                      <a:pt x="74" y="32"/>
                      <a:pt x="78" y="33"/>
                    </a:cubicBezTo>
                    <a:cubicBezTo>
                      <a:pt x="82" y="35"/>
                      <a:pt x="86" y="35"/>
                      <a:pt x="87" y="39"/>
                    </a:cubicBezTo>
                    <a:cubicBezTo>
                      <a:pt x="87" y="43"/>
                      <a:pt x="84" y="41"/>
                      <a:pt x="84" y="46"/>
                    </a:cubicBezTo>
                    <a:cubicBezTo>
                      <a:pt x="85" y="52"/>
                      <a:pt x="86" y="60"/>
                      <a:pt x="82" y="60"/>
                    </a:cubicBezTo>
                    <a:cubicBezTo>
                      <a:pt x="79" y="60"/>
                      <a:pt x="76" y="59"/>
                      <a:pt x="75" y="52"/>
                    </a:cubicBezTo>
                    <a:cubicBezTo>
                      <a:pt x="73" y="45"/>
                      <a:pt x="37" y="24"/>
                      <a:pt x="27" y="27"/>
                    </a:cubicBezTo>
                    <a:cubicBezTo>
                      <a:pt x="22" y="28"/>
                      <a:pt x="24" y="32"/>
                      <a:pt x="18" y="32"/>
                    </a:cubicBezTo>
                    <a:cubicBezTo>
                      <a:pt x="13" y="32"/>
                      <a:pt x="13" y="32"/>
                      <a:pt x="13" y="27"/>
                    </a:cubicBezTo>
                    <a:cubicBezTo>
                      <a:pt x="12" y="21"/>
                      <a:pt x="12" y="22"/>
                      <a:pt x="8" y="19"/>
                    </a:cubicBezTo>
                    <a:cubicBezTo>
                      <a:pt x="4" y="15"/>
                      <a:pt x="2" y="14"/>
                      <a:pt x="1" y="9"/>
                    </a:cubicBezTo>
                    <a:cubicBezTo>
                      <a:pt x="0" y="5"/>
                      <a:pt x="0" y="5"/>
                      <a:pt x="3" y="4"/>
                    </a:cubicBezTo>
                    <a:cubicBezTo>
                      <a:pt x="6" y="3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" name="Freeform 389"/>
              <p:cNvSpPr>
                <a:spLocks noEditPoints="1"/>
              </p:cNvSpPr>
              <p:nvPr/>
            </p:nvSpPr>
            <p:spPr bwMode="auto">
              <a:xfrm>
                <a:off x="3278626" y="2606189"/>
                <a:ext cx="138113" cy="90488"/>
              </a:xfrm>
              <a:custGeom>
                <a:avLst/>
                <a:gdLst>
                  <a:gd name="T0" fmla="*/ 86 w 87"/>
                  <a:gd name="T1" fmla="*/ 34 h 56"/>
                  <a:gd name="T2" fmla="*/ 86 w 87"/>
                  <a:gd name="T3" fmla="*/ 37 h 56"/>
                  <a:gd name="T4" fmla="*/ 86 w 87"/>
                  <a:gd name="T5" fmla="*/ 38 h 56"/>
                  <a:gd name="T6" fmla="*/ 87 w 87"/>
                  <a:gd name="T7" fmla="*/ 35 h 56"/>
                  <a:gd name="T8" fmla="*/ 86 w 87"/>
                  <a:gd name="T9" fmla="*/ 34 h 56"/>
                  <a:gd name="T10" fmla="*/ 1 w 87"/>
                  <a:gd name="T11" fmla="*/ 5 h 56"/>
                  <a:gd name="T12" fmla="*/ 8 w 87"/>
                  <a:gd name="T13" fmla="*/ 15 h 56"/>
                  <a:gd name="T14" fmla="*/ 13 w 87"/>
                  <a:gd name="T15" fmla="*/ 23 h 56"/>
                  <a:gd name="T16" fmla="*/ 18 w 87"/>
                  <a:gd name="T17" fmla="*/ 28 h 56"/>
                  <a:gd name="T18" fmla="*/ 27 w 87"/>
                  <a:gd name="T19" fmla="*/ 23 h 56"/>
                  <a:gd name="T20" fmla="*/ 75 w 87"/>
                  <a:gd name="T21" fmla="*/ 48 h 56"/>
                  <a:gd name="T22" fmla="*/ 82 w 87"/>
                  <a:gd name="T23" fmla="*/ 56 h 56"/>
                  <a:gd name="T24" fmla="*/ 85 w 87"/>
                  <a:gd name="T25" fmla="*/ 51 h 56"/>
                  <a:gd name="T26" fmla="*/ 84 w 87"/>
                  <a:gd name="T27" fmla="*/ 51 h 56"/>
                  <a:gd name="T28" fmla="*/ 76 w 87"/>
                  <a:gd name="T29" fmla="*/ 43 h 56"/>
                  <a:gd name="T30" fmla="*/ 28 w 87"/>
                  <a:gd name="T31" fmla="*/ 18 h 56"/>
                  <a:gd name="T32" fmla="*/ 20 w 87"/>
                  <a:gd name="T33" fmla="*/ 23 h 56"/>
                  <a:gd name="T34" fmla="*/ 14 w 87"/>
                  <a:gd name="T35" fmla="*/ 18 h 56"/>
                  <a:gd name="T36" fmla="*/ 10 w 87"/>
                  <a:gd name="T37" fmla="*/ 10 h 56"/>
                  <a:gd name="T38" fmla="*/ 2 w 87"/>
                  <a:gd name="T39" fmla="*/ 0 h 56"/>
                  <a:gd name="T40" fmla="*/ 2 w 87"/>
                  <a:gd name="T41" fmla="*/ 0 h 56"/>
                  <a:gd name="T42" fmla="*/ 1 w 87"/>
                  <a:gd name="T43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56">
                    <a:moveTo>
                      <a:pt x="86" y="34"/>
                    </a:moveTo>
                    <a:cubicBezTo>
                      <a:pt x="86" y="35"/>
                      <a:pt x="86" y="36"/>
                      <a:pt x="86" y="37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7"/>
                      <a:pt x="87" y="36"/>
                      <a:pt x="87" y="35"/>
                    </a:cubicBezTo>
                    <a:lnTo>
                      <a:pt x="86" y="34"/>
                    </a:lnTo>
                    <a:close/>
                    <a:moveTo>
                      <a:pt x="1" y="5"/>
                    </a:moveTo>
                    <a:cubicBezTo>
                      <a:pt x="2" y="10"/>
                      <a:pt x="4" y="11"/>
                      <a:pt x="8" y="15"/>
                    </a:cubicBezTo>
                    <a:cubicBezTo>
                      <a:pt x="12" y="18"/>
                      <a:pt x="12" y="17"/>
                      <a:pt x="13" y="23"/>
                    </a:cubicBezTo>
                    <a:cubicBezTo>
                      <a:pt x="13" y="28"/>
                      <a:pt x="13" y="28"/>
                      <a:pt x="18" y="28"/>
                    </a:cubicBezTo>
                    <a:cubicBezTo>
                      <a:pt x="24" y="28"/>
                      <a:pt x="22" y="24"/>
                      <a:pt x="27" y="23"/>
                    </a:cubicBezTo>
                    <a:cubicBezTo>
                      <a:pt x="37" y="20"/>
                      <a:pt x="73" y="41"/>
                      <a:pt x="75" y="48"/>
                    </a:cubicBezTo>
                    <a:cubicBezTo>
                      <a:pt x="76" y="55"/>
                      <a:pt x="79" y="56"/>
                      <a:pt x="82" y="56"/>
                    </a:cubicBezTo>
                    <a:cubicBezTo>
                      <a:pt x="84" y="56"/>
                      <a:pt x="85" y="54"/>
                      <a:pt x="85" y="51"/>
                    </a:cubicBezTo>
                    <a:cubicBezTo>
                      <a:pt x="85" y="51"/>
                      <a:pt x="84" y="51"/>
                      <a:pt x="84" y="51"/>
                    </a:cubicBezTo>
                    <a:cubicBezTo>
                      <a:pt x="80" y="51"/>
                      <a:pt x="78" y="50"/>
                      <a:pt x="76" y="43"/>
                    </a:cubicBezTo>
                    <a:cubicBezTo>
                      <a:pt x="75" y="36"/>
                      <a:pt x="39" y="15"/>
                      <a:pt x="28" y="18"/>
                    </a:cubicBezTo>
                    <a:cubicBezTo>
                      <a:pt x="23" y="19"/>
                      <a:pt x="26" y="23"/>
                      <a:pt x="20" y="23"/>
                    </a:cubicBezTo>
                    <a:cubicBezTo>
                      <a:pt x="15" y="23"/>
                      <a:pt x="15" y="24"/>
                      <a:pt x="14" y="18"/>
                    </a:cubicBezTo>
                    <a:cubicBezTo>
                      <a:pt x="14" y="12"/>
                      <a:pt x="14" y="13"/>
                      <a:pt x="10" y="10"/>
                    </a:cubicBezTo>
                    <a:cubicBezTo>
                      <a:pt x="6" y="6"/>
                      <a:pt x="3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" name="Freeform 390"/>
              <p:cNvSpPr>
                <a:spLocks/>
              </p:cNvSpPr>
              <p:nvPr/>
            </p:nvSpPr>
            <p:spPr bwMode="auto">
              <a:xfrm>
                <a:off x="3277038" y="2598251"/>
                <a:ext cx="141288" cy="100013"/>
              </a:xfrm>
              <a:custGeom>
                <a:avLst/>
                <a:gdLst>
                  <a:gd name="T0" fmla="*/ 8 w 89"/>
                  <a:gd name="T1" fmla="*/ 2 h 62"/>
                  <a:gd name="T2" fmla="*/ 23 w 89"/>
                  <a:gd name="T3" fmla="*/ 5 h 62"/>
                  <a:gd name="T4" fmla="*/ 63 w 89"/>
                  <a:gd name="T5" fmla="*/ 26 h 62"/>
                  <a:gd name="T6" fmla="*/ 84 w 89"/>
                  <a:gd name="T7" fmla="*/ 37 h 62"/>
                  <a:gd name="T8" fmla="*/ 87 w 89"/>
                  <a:gd name="T9" fmla="*/ 41 h 62"/>
                  <a:gd name="T10" fmla="*/ 85 w 89"/>
                  <a:gd name="T11" fmla="*/ 43 h 62"/>
                  <a:gd name="T12" fmla="*/ 84 w 89"/>
                  <a:gd name="T13" fmla="*/ 48 h 62"/>
                  <a:gd name="T14" fmla="*/ 84 w 89"/>
                  <a:gd name="T15" fmla="*/ 58 h 62"/>
                  <a:gd name="T16" fmla="*/ 83 w 89"/>
                  <a:gd name="T17" fmla="*/ 60 h 62"/>
                  <a:gd name="T18" fmla="*/ 79 w 89"/>
                  <a:gd name="T19" fmla="*/ 59 h 62"/>
                  <a:gd name="T20" fmla="*/ 75 w 89"/>
                  <a:gd name="T21" fmla="*/ 49 h 62"/>
                  <a:gd name="T22" fmla="*/ 30 w 89"/>
                  <a:gd name="T23" fmla="*/ 27 h 62"/>
                  <a:gd name="T24" fmla="*/ 24 w 89"/>
                  <a:gd name="T25" fmla="*/ 29 h 62"/>
                  <a:gd name="T26" fmla="*/ 19 w 89"/>
                  <a:gd name="T27" fmla="*/ 32 h 62"/>
                  <a:gd name="T28" fmla="*/ 16 w 89"/>
                  <a:gd name="T29" fmla="*/ 32 h 62"/>
                  <a:gd name="T30" fmla="*/ 15 w 89"/>
                  <a:gd name="T31" fmla="*/ 31 h 62"/>
                  <a:gd name="T32" fmla="*/ 13 w 89"/>
                  <a:gd name="T33" fmla="*/ 22 h 62"/>
                  <a:gd name="T34" fmla="*/ 5 w 89"/>
                  <a:gd name="T35" fmla="*/ 15 h 62"/>
                  <a:gd name="T36" fmla="*/ 2 w 89"/>
                  <a:gd name="T37" fmla="*/ 8 h 62"/>
                  <a:gd name="T38" fmla="*/ 4 w 89"/>
                  <a:gd name="T39" fmla="*/ 6 h 62"/>
                  <a:gd name="T40" fmla="*/ 9 w 89"/>
                  <a:gd name="T41" fmla="*/ 1 h 62"/>
                  <a:gd name="T42" fmla="*/ 8 w 89"/>
                  <a:gd name="T43" fmla="*/ 2 h 62"/>
                  <a:gd name="T44" fmla="*/ 7 w 89"/>
                  <a:gd name="T45" fmla="*/ 0 h 62"/>
                  <a:gd name="T46" fmla="*/ 6 w 89"/>
                  <a:gd name="T47" fmla="*/ 2 h 62"/>
                  <a:gd name="T48" fmla="*/ 1 w 89"/>
                  <a:gd name="T49" fmla="*/ 5 h 62"/>
                  <a:gd name="T50" fmla="*/ 1 w 89"/>
                  <a:gd name="T51" fmla="*/ 11 h 62"/>
                  <a:gd name="T52" fmla="*/ 8 w 89"/>
                  <a:gd name="T53" fmla="*/ 20 h 62"/>
                  <a:gd name="T54" fmla="*/ 13 w 89"/>
                  <a:gd name="T55" fmla="*/ 28 h 62"/>
                  <a:gd name="T56" fmla="*/ 15 w 89"/>
                  <a:gd name="T57" fmla="*/ 34 h 62"/>
                  <a:gd name="T58" fmla="*/ 19 w 89"/>
                  <a:gd name="T59" fmla="*/ 34 h 62"/>
                  <a:gd name="T60" fmla="*/ 25 w 89"/>
                  <a:gd name="T61" fmla="*/ 31 h 62"/>
                  <a:gd name="T62" fmla="*/ 30 w 89"/>
                  <a:gd name="T63" fmla="*/ 29 h 62"/>
                  <a:gd name="T64" fmla="*/ 63 w 89"/>
                  <a:gd name="T65" fmla="*/ 43 h 62"/>
                  <a:gd name="T66" fmla="*/ 75 w 89"/>
                  <a:gd name="T67" fmla="*/ 53 h 62"/>
                  <a:gd name="T68" fmla="*/ 82 w 89"/>
                  <a:gd name="T69" fmla="*/ 62 h 62"/>
                  <a:gd name="T70" fmla="*/ 85 w 89"/>
                  <a:gd name="T71" fmla="*/ 61 h 62"/>
                  <a:gd name="T72" fmla="*/ 86 w 89"/>
                  <a:gd name="T73" fmla="*/ 47 h 62"/>
                  <a:gd name="T74" fmla="*/ 87 w 89"/>
                  <a:gd name="T75" fmla="*/ 44 h 62"/>
                  <a:gd name="T76" fmla="*/ 89 w 89"/>
                  <a:gd name="T77" fmla="*/ 41 h 62"/>
                  <a:gd name="T78" fmla="*/ 85 w 89"/>
                  <a:gd name="T79" fmla="*/ 35 h 62"/>
                  <a:gd name="T80" fmla="*/ 64 w 89"/>
                  <a:gd name="T81" fmla="*/ 25 h 62"/>
                  <a:gd name="T82" fmla="*/ 24 w 89"/>
                  <a:gd name="T83" fmla="*/ 3 h 62"/>
                  <a:gd name="T84" fmla="*/ 7 w 89"/>
                  <a:gd name="T85" fmla="*/ 0 h 62"/>
                  <a:gd name="T86" fmla="*/ 8 w 89"/>
                  <a:gd name="T8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10" y="2"/>
                      <a:pt x="13" y="2"/>
                    </a:cubicBezTo>
                    <a:cubicBezTo>
                      <a:pt x="16" y="3"/>
                      <a:pt x="20" y="4"/>
                      <a:pt x="23" y="5"/>
                    </a:cubicBezTo>
                    <a:cubicBezTo>
                      <a:pt x="26" y="6"/>
                      <a:pt x="35" y="10"/>
                      <a:pt x="43" y="15"/>
                    </a:cubicBezTo>
                    <a:cubicBezTo>
                      <a:pt x="51" y="19"/>
                      <a:pt x="59" y="24"/>
                      <a:pt x="63" y="26"/>
                    </a:cubicBezTo>
                    <a:cubicBezTo>
                      <a:pt x="70" y="31"/>
                      <a:pt x="75" y="34"/>
                      <a:pt x="79" y="35"/>
                    </a:cubicBezTo>
                    <a:cubicBezTo>
                      <a:pt x="81" y="36"/>
                      <a:pt x="83" y="36"/>
                      <a:pt x="84" y="37"/>
                    </a:cubicBezTo>
                    <a:cubicBezTo>
                      <a:pt x="85" y="38"/>
                      <a:pt x="86" y="39"/>
                      <a:pt x="87" y="40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2"/>
                      <a:pt x="86" y="42"/>
                    </a:cubicBezTo>
                    <a:cubicBezTo>
                      <a:pt x="86" y="42"/>
                      <a:pt x="86" y="42"/>
                      <a:pt x="85" y="43"/>
                    </a:cubicBezTo>
                    <a:cubicBezTo>
                      <a:pt x="85" y="44"/>
                      <a:pt x="84" y="45"/>
                      <a:pt x="84" y="46"/>
                    </a:cubicBezTo>
                    <a:cubicBezTo>
                      <a:pt x="84" y="47"/>
                      <a:pt x="84" y="47"/>
                      <a:pt x="84" y="48"/>
                    </a:cubicBezTo>
                    <a:cubicBezTo>
                      <a:pt x="85" y="49"/>
                      <a:pt x="85" y="52"/>
                      <a:pt x="85" y="54"/>
                    </a:cubicBezTo>
                    <a:cubicBezTo>
                      <a:pt x="85" y="56"/>
                      <a:pt x="85" y="57"/>
                      <a:pt x="84" y="58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0" y="60"/>
                      <a:pt x="79" y="59"/>
                    </a:cubicBezTo>
                    <a:cubicBezTo>
                      <a:pt x="78" y="58"/>
                      <a:pt x="77" y="56"/>
                      <a:pt x="77" y="53"/>
                    </a:cubicBezTo>
                    <a:cubicBezTo>
                      <a:pt x="76" y="52"/>
                      <a:pt x="76" y="51"/>
                      <a:pt x="75" y="49"/>
                    </a:cubicBezTo>
                    <a:cubicBezTo>
                      <a:pt x="71" y="45"/>
                      <a:pt x="62" y="40"/>
                      <a:pt x="54" y="35"/>
                    </a:cubicBezTo>
                    <a:cubicBezTo>
                      <a:pt x="45" y="30"/>
                      <a:pt x="36" y="27"/>
                      <a:pt x="30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4" y="25"/>
                      <a:pt x="14" y="24"/>
                      <a:pt x="13" y="22"/>
                    </a:cubicBezTo>
                    <a:cubicBezTo>
                      <a:pt x="13" y="21"/>
                      <a:pt x="12" y="20"/>
                      <a:pt x="10" y="19"/>
                    </a:cubicBezTo>
                    <a:cubicBezTo>
                      <a:pt x="8" y="17"/>
                      <a:pt x="6" y="16"/>
                      <a:pt x="5" y="15"/>
                    </a:cubicBezTo>
                    <a:cubicBezTo>
                      <a:pt x="4" y="13"/>
                      <a:pt x="3" y="12"/>
                      <a:pt x="3" y="10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1" y="13"/>
                      <a:pt x="2" y="15"/>
                      <a:pt x="4" y="16"/>
                    </a:cubicBezTo>
                    <a:cubicBezTo>
                      <a:pt x="5" y="17"/>
                      <a:pt x="6" y="19"/>
                      <a:pt x="8" y="20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4"/>
                      <a:pt x="12" y="25"/>
                      <a:pt x="13" y="28"/>
                    </a:cubicBezTo>
                    <a:cubicBezTo>
                      <a:pt x="13" y="30"/>
                      <a:pt x="13" y="32"/>
                      <a:pt x="14" y="33"/>
                    </a:cubicBezTo>
                    <a:cubicBezTo>
                      <a:pt x="14" y="34"/>
                      <a:pt x="15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21" y="34"/>
                      <a:pt x="22" y="34"/>
                      <a:pt x="23" y="33"/>
                    </a:cubicBezTo>
                    <a:cubicBezTo>
                      <a:pt x="24" y="33"/>
                      <a:pt x="25" y="31"/>
                      <a:pt x="25" y="31"/>
                    </a:cubicBezTo>
                    <a:cubicBezTo>
                      <a:pt x="26" y="30"/>
                      <a:pt x="26" y="29"/>
                      <a:pt x="28" y="29"/>
                    </a:cubicBezTo>
                    <a:cubicBezTo>
                      <a:pt x="28" y="29"/>
                      <a:pt x="29" y="29"/>
                      <a:pt x="30" y="29"/>
                    </a:cubicBezTo>
                    <a:cubicBezTo>
                      <a:pt x="33" y="29"/>
                      <a:pt x="37" y="30"/>
                      <a:pt x="42" y="32"/>
                    </a:cubicBezTo>
                    <a:cubicBezTo>
                      <a:pt x="49" y="34"/>
                      <a:pt x="57" y="39"/>
                      <a:pt x="63" y="43"/>
                    </a:cubicBezTo>
                    <a:cubicBezTo>
                      <a:pt x="66" y="45"/>
                      <a:pt x="69" y="47"/>
                      <a:pt x="71" y="49"/>
                    </a:cubicBezTo>
                    <a:cubicBezTo>
                      <a:pt x="73" y="51"/>
                      <a:pt x="75" y="53"/>
                      <a:pt x="75" y="53"/>
                    </a:cubicBezTo>
                    <a:cubicBezTo>
                      <a:pt x="76" y="56"/>
                      <a:pt x="76" y="59"/>
                      <a:pt x="78" y="60"/>
                    </a:cubicBezTo>
                    <a:cubicBezTo>
                      <a:pt x="79" y="61"/>
                      <a:pt x="81" y="62"/>
                      <a:pt x="82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5" y="62"/>
                      <a:pt x="85" y="61"/>
                    </a:cubicBezTo>
                    <a:cubicBezTo>
                      <a:pt x="87" y="59"/>
                      <a:pt x="87" y="57"/>
                      <a:pt x="87" y="54"/>
                    </a:cubicBezTo>
                    <a:cubicBezTo>
                      <a:pt x="87" y="51"/>
                      <a:pt x="87" y="49"/>
                      <a:pt x="86" y="47"/>
                    </a:cubicBezTo>
                    <a:cubicBezTo>
                      <a:pt x="86" y="47"/>
                      <a:pt x="86" y="46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7" y="44"/>
                      <a:pt x="88" y="43"/>
                      <a:pt x="88" y="43"/>
                    </a:cubicBezTo>
                    <a:cubicBezTo>
                      <a:pt x="88" y="42"/>
                      <a:pt x="89" y="42"/>
                      <a:pt x="89" y="41"/>
                    </a:cubicBezTo>
                    <a:cubicBezTo>
                      <a:pt x="89" y="41"/>
                      <a:pt x="89" y="40"/>
                      <a:pt x="89" y="40"/>
                    </a:cubicBezTo>
                    <a:cubicBezTo>
                      <a:pt x="88" y="38"/>
                      <a:pt x="87" y="36"/>
                      <a:pt x="85" y="35"/>
                    </a:cubicBezTo>
                    <a:cubicBezTo>
                      <a:pt x="83" y="34"/>
                      <a:pt x="81" y="34"/>
                      <a:pt x="80" y="33"/>
                    </a:cubicBezTo>
                    <a:cubicBezTo>
                      <a:pt x="76" y="32"/>
                      <a:pt x="71" y="29"/>
                      <a:pt x="64" y="25"/>
                    </a:cubicBezTo>
                    <a:cubicBezTo>
                      <a:pt x="60" y="22"/>
                      <a:pt x="52" y="18"/>
                      <a:pt x="44" y="13"/>
                    </a:cubicBezTo>
                    <a:cubicBezTo>
                      <a:pt x="35" y="8"/>
                      <a:pt x="27" y="4"/>
                      <a:pt x="24" y="3"/>
                    </a:cubicBezTo>
                    <a:cubicBezTo>
                      <a:pt x="17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" name="Freeform 391"/>
              <p:cNvSpPr>
                <a:spLocks/>
              </p:cNvSpPr>
              <p:nvPr/>
            </p:nvSpPr>
            <p:spPr bwMode="auto">
              <a:xfrm>
                <a:off x="3411976" y="2669689"/>
                <a:ext cx="68263" cy="55563"/>
              </a:xfrm>
              <a:custGeom>
                <a:avLst/>
                <a:gdLst>
                  <a:gd name="T0" fmla="*/ 0 w 42"/>
                  <a:gd name="T1" fmla="*/ 3 h 35"/>
                  <a:gd name="T2" fmla="*/ 11 w 42"/>
                  <a:gd name="T3" fmla="*/ 5 h 35"/>
                  <a:gd name="T4" fmla="*/ 31 w 42"/>
                  <a:gd name="T5" fmla="*/ 18 h 35"/>
                  <a:gd name="T6" fmla="*/ 39 w 42"/>
                  <a:gd name="T7" fmla="*/ 29 h 35"/>
                  <a:gd name="T8" fmla="*/ 31 w 42"/>
                  <a:gd name="T9" fmla="*/ 30 h 35"/>
                  <a:gd name="T10" fmla="*/ 15 w 42"/>
                  <a:gd name="T11" fmla="*/ 19 h 35"/>
                  <a:gd name="T12" fmla="*/ 5 w 42"/>
                  <a:gd name="T13" fmla="*/ 18 h 35"/>
                  <a:gd name="T14" fmla="*/ 1 w 42"/>
                  <a:gd name="T15" fmla="*/ 11 h 35"/>
                  <a:gd name="T16" fmla="*/ 0 w 42"/>
                  <a:gd name="T1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5">
                    <a:moveTo>
                      <a:pt x="0" y="3"/>
                    </a:moveTo>
                    <a:cubicBezTo>
                      <a:pt x="0" y="3"/>
                      <a:pt x="4" y="0"/>
                      <a:pt x="11" y="5"/>
                    </a:cubicBezTo>
                    <a:cubicBezTo>
                      <a:pt x="17" y="10"/>
                      <a:pt x="28" y="14"/>
                      <a:pt x="31" y="18"/>
                    </a:cubicBezTo>
                    <a:cubicBezTo>
                      <a:pt x="34" y="21"/>
                      <a:pt x="42" y="25"/>
                      <a:pt x="39" y="29"/>
                    </a:cubicBezTo>
                    <a:cubicBezTo>
                      <a:pt x="36" y="34"/>
                      <a:pt x="33" y="35"/>
                      <a:pt x="31" y="30"/>
                    </a:cubicBezTo>
                    <a:cubicBezTo>
                      <a:pt x="29" y="25"/>
                      <a:pt x="21" y="18"/>
                      <a:pt x="15" y="19"/>
                    </a:cubicBezTo>
                    <a:cubicBezTo>
                      <a:pt x="9" y="20"/>
                      <a:pt x="9" y="21"/>
                      <a:pt x="5" y="18"/>
                    </a:cubicBezTo>
                    <a:cubicBezTo>
                      <a:pt x="2" y="15"/>
                      <a:pt x="2" y="16"/>
                      <a:pt x="1" y="11"/>
                    </a:cubicBezTo>
                    <a:cubicBezTo>
                      <a:pt x="1" y="7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" name="Freeform 392"/>
              <p:cNvSpPr>
                <a:spLocks/>
              </p:cNvSpPr>
              <p:nvPr/>
            </p:nvSpPr>
            <p:spPr bwMode="auto">
              <a:xfrm>
                <a:off x="3410388" y="2671276"/>
                <a:ext cx="68263" cy="52388"/>
              </a:xfrm>
              <a:custGeom>
                <a:avLst/>
                <a:gdLst>
                  <a:gd name="T0" fmla="*/ 1 w 42"/>
                  <a:gd name="T1" fmla="*/ 2 h 33"/>
                  <a:gd name="T2" fmla="*/ 2 w 42"/>
                  <a:gd name="T3" fmla="*/ 3 h 33"/>
                  <a:gd name="T4" fmla="*/ 2 w 42"/>
                  <a:gd name="T5" fmla="*/ 3 h 33"/>
                  <a:gd name="T6" fmla="*/ 5 w 42"/>
                  <a:gd name="T7" fmla="*/ 2 h 33"/>
                  <a:gd name="T8" fmla="*/ 11 w 42"/>
                  <a:gd name="T9" fmla="*/ 5 h 33"/>
                  <a:gd name="T10" fmla="*/ 23 w 42"/>
                  <a:gd name="T11" fmla="*/ 12 h 33"/>
                  <a:gd name="T12" fmla="*/ 31 w 42"/>
                  <a:gd name="T13" fmla="*/ 17 h 33"/>
                  <a:gd name="T14" fmla="*/ 37 w 42"/>
                  <a:gd name="T15" fmla="*/ 22 h 33"/>
                  <a:gd name="T16" fmla="*/ 40 w 42"/>
                  <a:gd name="T17" fmla="*/ 26 h 33"/>
                  <a:gd name="T18" fmla="*/ 39 w 42"/>
                  <a:gd name="T19" fmla="*/ 28 h 33"/>
                  <a:gd name="T20" fmla="*/ 37 w 42"/>
                  <a:gd name="T21" fmla="*/ 30 h 33"/>
                  <a:gd name="T22" fmla="*/ 35 w 42"/>
                  <a:gd name="T23" fmla="*/ 31 h 33"/>
                  <a:gd name="T24" fmla="*/ 34 w 42"/>
                  <a:gd name="T25" fmla="*/ 31 h 33"/>
                  <a:gd name="T26" fmla="*/ 33 w 42"/>
                  <a:gd name="T27" fmla="*/ 29 h 33"/>
                  <a:gd name="T28" fmla="*/ 27 w 42"/>
                  <a:gd name="T29" fmla="*/ 21 h 33"/>
                  <a:gd name="T30" fmla="*/ 17 w 42"/>
                  <a:gd name="T31" fmla="*/ 17 h 33"/>
                  <a:gd name="T32" fmla="*/ 16 w 42"/>
                  <a:gd name="T33" fmla="*/ 17 h 33"/>
                  <a:gd name="T34" fmla="*/ 10 w 42"/>
                  <a:gd name="T35" fmla="*/ 18 h 33"/>
                  <a:gd name="T36" fmla="*/ 9 w 42"/>
                  <a:gd name="T37" fmla="*/ 17 h 33"/>
                  <a:gd name="T38" fmla="*/ 7 w 42"/>
                  <a:gd name="T39" fmla="*/ 16 h 33"/>
                  <a:gd name="T40" fmla="*/ 4 w 42"/>
                  <a:gd name="T41" fmla="*/ 13 h 33"/>
                  <a:gd name="T42" fmla="*/ 3 w 42"/>
                  <a:gd name="T43" fmla="*/ 12 h 33"/>
                  <a:gd name="T44" fmla="*/ 3 w 42"/>
                  <a:gd name="T45" fmla="*/ 10 h 33"/>
                  <a:gd name="T46" fmla="*/ 2 w 42"/>
                  <a:gd name="T47" fmla="*/ 2 h 33"/>
                  <a:gd name="T48" fmla="*/ 1 w 42"/>
                  <a:gd name="T49" fmla="*/ 2 h 33"/>
                  <a:gd name="T50" fmla="*/ 2 w 42"/>
                  <a:gd name="T51" fmla="*/ 3 h 33"/>
                  <a:gd name="T52" fmla="*/ 1 w 42"/>
                  <a:gd name="T53" fmla="*/ 2 h 33"/>
                  <a:gd name="T54" fmla="*/ 0 w 42"/>
                  <a:gd name="T55" fmla="*/ 3 h 33"/>
                  <a:gd name="T56" fmla="*/ 1 w 42"/>
                  <a:gd name="T57" fmla="*/ 10 h 33"/>
                  <a:gd name="T58" fmla="*/ 1 w 42"/>
                  <a:gd name="T59" fmla="*/ 13 h 33"/>
                  <a:gd name="T60" fmla="*/ 3 w 42"/>
                  <a:gd name="T61" fmla="*/ 15 h 33"/>
                  <a:gd name="T62" fmla="*/ 6 w 42"/>
                  <a:gd name="T63" fmla="*/ 18 h 33"/>
                  <a:gd name="T64" fmla="*/ 8 w 42"/>
                  <a:gd name="T65" fmla="*/ 19 h 33"/>
                  <a:gd name="T66" fmla="*/ 10 w 42"/>
                  <a:gd name="T67" fmla="*/ 20 h 33"/>
                  <a:gd name="T68" fmla="*/ 16 w 42"/>
                  <a:gd name="T69" fmla="*/ 19 h 33"/>
                  <a:gd name="T70" fmla="*/ 17 w 42"/>
                  <a:gd name="T71" fmla="*/ 19 h 33"/>
                  <a:gd name="T72" fmla="*/ 26 w 42"/>
                  <a:gd name="T73" fmla="*/ 22 h 33"/>
                  <a:gd name="T74" fmla="*/ 31 w 42"/>
                  <a:gd name="T75" fmla="*/ 29 h 33"/>
                  <a:gd name="T76" fmla="*/ 33 w 42"/>
                  <a:gd name="T77" fmla="*/ 32 h 33"/>
                  <a:gd name="T78" fmla="*/ 35 w 42"/>
                  <a:gd name="T79" fmla="*/ 33 h 33"/>
                  <a:gd name="T80" fmla="*/ 38 w 42"/>
                  <a:gd name="T81" fmla="*/ 32 h 33"/>
                  <a:gd name="T82" fmla="*/ 41 w 42"/>
                  <a:gd name="T83" fmla="*/ 29 h 33"/>
                  <a:gd name="T84" fmla="*/ 42 w 42"/>
                  <a:gd name="T85" fmla="*/ 26 h 33"/>
                  <a:gd name="T86" fmla="*/ 38 w 42"/>
                  <a:gd name="T87" fmla="*/ 21 h 33"/>
                  <a:gd name="T88" fmla="*/ 33 w 42"/>
                  <a:gd name="T89" fmla="*/ 16 h 33"/>
                  <a:gd name="T90" fmla="*/ 24 w 42"/>
                  <a:gd name="T91" fmla="*/ 10 h 33"/>
                  <a:gd name="T92" fmla="*/ 12 w 42"/>
                  <a:gd name="T93" fmla="*/ 3 h 33"/>
                  <a:gd name="T94" fmla="*/ 5 w 42"/>
                  <a:gd name="T95" fmla="*/ 0 h 33"/>
                  <a:gd name="T96" fmla="*/ 1 w 42"/>
                  <a:gd name="T97" fmla="*/ 2 h 33"/>
                  <a:gd name="T98" fmla="*/ 0 w 42"/>
                  <a:gd name="T99" fmla="*/ 2 h 33"/>
                  <a:gd name="T100" fmla="*/ 0 w 42"/>
                  <a:gd name="T101" fmla="*/ 3 h 33"/>
                  <a:gd name="T102" fmla="*/ 1 w 42"/>
                  <a:gd name="T10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3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6" y="2"/>
                      <a:pt x="8" y="3"/>
                      <a:pt x="11" y="5"/>
                    </a:cubicBezTo>
                    <a:cubicBezTo>
                      <a:pt x="14" y="8"/>
                      <a:pt x="19" y="10"/>
                      <a:pt x="23" y="12"/>
                    </a:cubicBezTo>
                    <a:cubicBezTo>
                      <a:pt x="27" y="14"/>
                      <a:pt x="30" y="16"/>
                      <a:pt x="31" y="17"/>
                    </a:cubicBezTo>
                    <a:cubicBezTo>
                      <a:pt x="33" y="19"/>
                      <a:pt x="35" y="21"/>
                      <a:pt x="37" y="22"/>
                    </a:cubicBezTo>
                    <a:cubicBezTo>
                      <a:pt x="38" y="24"/>
                      <a:pt x="40" y="25"/>
                      <a:pt x="40" y="26"/>
                    </a:cubicBezTo>
                    <a:cubicBezTo>
                      <a:pt x="40" y="27"/>
                      <a:pt x="39" y="27"/>
                      <a:pt x="39" y="28"/>
                    </a:cubicBezTo>
                    <a:cubicBezTo>
                      <a:pt x="38" y="29"/>
                      <a:pt x="38" y="30"/>
                      <a:pt x="37" y="30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4" y="31"/>
                    </a:cubicBezTo>
                    <a:cubicBezTo>
                      <a:pt x="34" y="30"/>
                      <a:pt x="34" y="30"/>
                      <a:pt x="33" y="29"/>
                    </a:cubicBezTo>
                    <a:cubicBezTo>
                      <a:pt x="32" y="26"/>
                      <a:pt x="30" y="23"/>
                      <a:pt x="27" y="21"/>
                    </a:cubicBezTo>
                    <a:cubicBezTo>
                      <a:pt x="24" y="19"/>
                      <a:pt x="20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7"/>
                      <a:pt x="11" y="18"/>
                      <a:pt x="10" y="18"/>
                    </a:cubicBezTo>
                    <a:cubicBezTo>
                      <a:pt x="10" y="18"/>
                      <a:pt x="9" y="18"/>
                      <a:pt x="9" y="17"/>
                    </a:cubicBezTo>
                    <a:cubicBezTo>
                      <a:pt x="9" y="17"/>
                      <a:pt x="8" y="17"/>
                      <a:pt x="7" y="16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5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6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6" y="18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3" y="20"/>
                      <a:pt x="26" y="22"/>
                    </a:cubicBezTo>
                    <a:cubicBezTo>
                      <a:pt x="28" y="25"/>
                      <a:pt x="31" y="27"/>
                      <a:pt x="31" y="29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3"/>
                      <a:pt x="34" y="33"/>
                      <a:pt x="35" y="33"/>
                    </a:cubicBezTo>
                    <a:cubicBezTo>
                      <a:pt x="36" y="33"/>
                      <a:pt x="37" y="33"/>
                      <a:pt x="38" y="32"/>
                    </a:cubicBezTo>
                    <a:cubicBezTo>
                      <a:pt x="39" y="31"/>
                      <a:pt x="40" y="30"/>
                      <a:pt x="41" y="29"/>
                    </a:cubicBezTo>
                    <a:cubicBezTo>
                      <a:pt x="41" y="28"/>
                      <a:pt x="42" y="27"/>
                      <a:pt x="42" y="26"/>
                    </a:cubicBezTo>
                    <a:cubicBezTo>
                      <a:pt x="41" y="24"/>
                      <a:pt x="40" y="22"/>
                      <a:pt x="38" y="21"/>
                    </a:cubicBezTo>
                    <a:cubicBezTo>
                      <a:pt x="36" y="19"/>
                      <a:pt x="34" y="17"/>
                      <a:pt x="33" y="16"/>
                    </a:cubicBezTo>
                    <a:cubicBezTo>
                      <a:pt x="31" y="14"/>
                      <a:pt x="28" y="12"/>
                      <a:pt x="24" y="10"/>
                    </a:cubicBezTo>
                    <a:cubicBezTo>
                      <a:pt x="20" y="8"/>
                      <a:pt x="15" y="6"/>
                      <a:pt x="12" y="3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" name="Freeform 393"/>
              <p:cNvSpPr>
                <a:spLocks/>
              </p:cNvSpPr>
              <p:nvPr/>
            </p:nvSpPr>
            <p:spPr bwMode="auto">
              <a:xfrm>
                <a:off x="3253226" y="2617301"/>
                <a:ext cx="153988" cy="150813"/>
              </a:xfrm>
              <a:custGeom>
                <a:avLst/>
                <a:gdLst>
                  <a:gd name="T0" fmla="*/ 13 w 96"/>
                  <a:gd name="T1" fmla="*/ 6 h 95"/>
                  <a:gd name="T2" fmla="*/ 18 w 96"/>
                  <a:gd name="T3" fmla="*/ 4 h 95"/>
                  <a:gd name="T4" fmla="*/ 27 w 96"/>
                  <a:gd name="T5" fmla="*/ 14 h 95"/>
                  <a:gd name="T6" fmla="*/ 33 w 96"/>
                  <a:gd name="T7" fmla="*/ 28 h 95"/>
                  <a:gd name="T8" fmla="*/ 73 w 96"/>
                  <a:gd name="T9" fmla="*/ 58 h 95"/>
                  <a:gd name="T10" fmla="*/ 93 w 96"/>
                  <a:gd name="T11" fmla="*/ 78 h 95"/>
                  <a:gd name="T12" fmla="*/ 83 w 96"/>
                  <a:gd name="T13" fmla="*/ 94 h 95"/>
                  <a:gd name="T14" fmla="*/ 73 w 96"/>
                  <a:gd name="T15" fmla="*/ 83 h 95"/>
                  <a:gd name="T16" fmla="*/ 48 w 96"/>
                  <a:gd name="T17" fmla="*/ 62 h 95"/>
                  <a:gd name="T18" fmla="*/ 26 w 96"/>
                  <a:gd name="T19" fmla="*/ 44 h 95"/>
                  <a:gd name="T20" fmla="*/ 10 w 96"/>
                  <a:gd name="T21" fmla="*/ 36 h 95"/>
                  <a:gd name="T22" fmla="*/ 2 w 96"/>
                  <a:gd name="T23" fmla="*/ 20 h 95"/>
                  <a:gd name="T24" fmla="*/ 9 w 96"/>
                  <a:gd name="T25" fmla="*/ 11 h 95"/>
                  <a:gd name="T26" fmla="*/ 13 w 96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95">
                    <a:moveTo>
                      <a:pt x="13" y="6"/>
                    </a:moveTo>
                    <a:cubicBezTo>
                      <a:pt x="13" y="6"/>
                      <a:pt x="15" y="0"/>
                      <a:pt x="18" y="4"/>
                    </a:cubicBezTo>
                    <a:cubicBezTo>
                      <a:pt x="21" y="7"/>
                      <a:pt x="27" y="11"/>
                      <a:pt x="27" y="14"/>
                    </a:cubicBezTo>
                    <a:cubicBezTo>
                      <a:pt x="28" y="18"/>
                      <a:pt x="30" y="22"/>
                      <a:pt x="33" y="28"/>
                    </a:cubicBezTo>
                    <a:cubicBezTo>
                      <a:pt x="37" y="33"/>
                      <a:pt x="63" y="51"/>
                      <a:pt x="73" y="58"/>
                    </a:cubicBezTo>
                    <a:cubicBezTo>
                      <a:pt x="84" y="65"/>
                      <a:pt x="96" y="70"/>
                      <a:pt x="93" y="78"/>
                    </a:cubicBezTo>
                    <a:cubicBezTo>
                      <a:pt x="90" y="86"/>
                      <a:pt x="88" y="95"/>
                      <a:pt x="83" y="94"/>
                    </a:cubicBezTo>
                    <a:cubicBezTo>
                      <a:pt x="78" y="94"/>
                      <a:pt x="80" y="88"/>
                      <a:pt x="73" y="83"/>
                    </a:cubicBezTo>
                    <a:cubicBezTo>
                      <a:pt x="66" y="77"/>
                      <a:pt x="58" y="71"/>
                      <a:pt x="48" y="62"/>
                    </a:cubicBezTo>
                    <a:cubicBezTo>
                      <a:pt x="39" y="53"/>
                      <a:pt x="35" y="46"/>
                      <a:pt x="26" y="44"/>
                    </a:cubicBezTo>
                    <a:cubicBezTo>
                      <a:pt x="16" y="42"/>
                      <a:pt x="14" y="40"/>
                      <a:pt x="10" y="36"/>
                    </a:cubicBezTo>
                    <a:cubicBezTo>
                      <a:pt x="7" y="32"/>
                      <a:pt x="0" y="23"/>
                      <a:pt x="2" y="20"/>
                    </a:cubicBezTo>
                    <a:cubicBezTo>
                      <a:pt x="4" y="17"/>
                      <a:pt x="7" y="11"/>
                      <a:pt x="9" y="11"/>
                    </a:cubicBezTo>
                    <a:cubicBezTo>
                      <a:pt x="11" y="10"/>
                      <a:pt x="13" y="6"/>
                      <a:pt x="1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" name="Freeform 394"/>
              <p:cNvSpPr>
                <a:spLocks noEditPoints="1"/>
              </p:cNvSpPr>
              <p:nvPr/>
            </p:nvSpPr>
            <p:spPr bwMode="auto">
              <a:xfrm>
                <a:off x="3256401" y="2623651"/>
                <a:ext cx="142875" cy="146050"/>
              </a:xfrm>
              <a:custGeom>
                <a:avLst/>
                <a:gdLst>
                  <a:gd name="T0" fmla="*/ 15 w 89"/>
                  <a:gd name="T1" fmla="*/ 0 h 92"/>
                  <a:gd name="T2" fmla="*/ 13 w 89"/>
                  <a:gd name="T3" fmla="*/ 3 h 92"/>
                  <a:gd name="T4" fmla="*/ 15 w 89"/>
                  <a:gd name="T5" fmla="*/ 0 h 92"/>
                  <a:gd name="T6" fmla="*/ 10 w 89"/>
                  <a:gd name="T7" fmla="*/ 33 h 92"/>
                  <a:gd name="T8" fmla="*/ 26 w 89"/>
                  <a:gd name="T9" fmla="*/ 41 h 92"/>
                  <a:gd name="T10" fmla="*/ 48 w 89"/>
                  <a:gd name="T11" fmla="*/ 59 h 92"/>
                  <a:gd name="T12" fmla="*/ 73 w 89"/>
                  <a:gd name="T13" fmla="*/ 80 h 92"/>
                  <a:gd name="T14" fmla="*/ 83 w 89"/>
                  <a:gd name="T15" fmla="*/ 91 h 92"/>
                  <a:gd name="T16" fmla="*/ 89 w 89"/>
                  <a:gd name="T17" fmla="*/ 85 h 92"/>
                  <a:gd name="T18" fmla="*/ 86 w 89"/>
                  <a:gd name="T19" fmla="*/ 86 h 92"/>
                  <a:gd name="T20" fmla="*/ 76 w 89"/>
                  <a:gd name="T21" fmla="*/ 75 h 92"/>
                  <a:gd name="T22" fmla="*/ 52 w 89"/>
                  <a:gd name="T23" fmla="*/ 54 h 92"/>
                  <a:gd name="T24" fmla="*/ 29 w 89"/>
                  <a:gd name="T25" fmla="*/ 36 h 92"/>
                  <a:gd name="T26" fmla="*/ 14 w 89"/>
                  <a:gd name="T27" fmla="*/ 28 h 92"/>
                  <a:gd name="T28" fmla="*/ 5 w 89"/>
                  <a:gd name="T29" fmla="*/ 12 h 92"/>
                  <a:gd name="T30" fmla="*/ 7 w 89"/>
                  <a:gd name="T31" fmla="*/ 9 h 92"/>
                  <a:gd name="T32" fmla="*/ 2 w 89"/>
                  <a:gd name="T33" fmla="*/ 17 h 92"/>
                  <a:gd name="T34" fmla="*/ 10 w 89"/>
                  <a:gd name="T35" fmla="*/ 3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92">
                    <a:moveTo>
                      <a:pt x="15" y="0"/>
                    </a:moveTo>
                    <a:cubicBezTo>
                      <a:pt x="14" y="0"/>
                      <a:pt x="13" y="2"/>
                      <a:pt x="13" y="3"/>
                    </a:cubicBezTo>
                    <a:cubicBezTo>
                      <a:pt x="14" y="2"/>
                      <a:pt x="15" y="1"/>
                      <a:pt x="15" y="0"/>
                    </a:cubicBezTo>
                    <a:close/>
                    <a:moveTo>
                      <a:pt x="10" y="33"/>
                    </a:moveTo>
                    <a:cubicBezTo>
                      <a:pt x="14" y="37"/>
                      <a:pt x="16" y="39"/>
                      <a:pt x="26" y="41"/>
                    </a:cubicBezTo>
                    <a:cubicBezTo>
                      <a:pt x="35" y="43"/>
                      <a:pt x="39" y="50"/>
                      <a:pt x="48" y="59"/>
                    </a:cubicBezTo>
                    <a:cubicBezTo>
                      <a:pt x="58" y="68"/>
                      <a:pt x="66" y="74"/>
                      <a:pt x="73" y="80"/>
                    </a:cubicBezTo>
                    <a:cubicBezTo>
                      <a:pt x="80" y="85"/>
                      <a:pt x="78" y="91"/>
                      <a:pt x="83" y="91"/>
                    </a:cubicBezTo>
                    <a:cubicBezTo>
                      <a:pt x="85" y="92"/>
                      <a:pt x="87" y="89"/>
                      <a:pt x="89" y="85"/>
                    </a:cubicBezTo>
                    <a:cubicBezTo>
                      <a:pt x="88" y="86"/>
                      <a:pt x="87" y="87"/>
                      <a:pt x="86" y="86"/>
                    </a:cubicBezTo>
                    <a:cubicBezTo>
                      <a:pt x="81" y="86"/>
                      <a:pt x="83" y="81"/>
                      <a:pt x="76" y="75"/>
                    </a:cubicBezTo>
                    <a:cubicBezTo>
                      <a:pt x="70" y="69"/>
                      <a:pt x="61" y="63"/>
                      <a:pt x="52" y="54"/>
                    </a:cubicBezTo>
                    <a:cubicBezTo>
                      <a:pt x="43" y="45"/>
                      <a:pt x="38" y="38"/>
                      <a:pt x="29" y="36"/>
                    </a:cubicBezTo>
                    <a:cubicBezTo>
                      <a:pt x="20" y="34"/>
                      <a:pt x="17" y="32"/>
                      <a:pt x="14" y="28"/>
                    </a:cubicBezTo>
                    <a:cubicBezTo>
                      <a:pt x="11" y="24"/>
                      <a:pt x="4" y="15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5" y="11"/>
                      <a:pt x="3" y="15"/>
                      <a:pt x="2" y="17"/>
                    </a:cubicBezTo>
                    <a:cubicBezTo>
                      <a:pt x="0" y="20"/>
                      <a:pt x="7" y="29"/>
                      <a:pt x="10" y="3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" name="Freeform 395"/>
              <p:cNvSpPr>
                <a:spLocks/>
              </p:cNvSpPr>
              <p:nvPr/>
            </p:nvSpPr>
            <p:spPr bwMode="auto">
              <a:xfrm>
                <a:off x="3254813" y="2618889"/>
                <a:ext cx="149225" cy="149225"/>
              </a:xfrm>
              <a:custGeom>
                <a:avLst/>
                <a:gdLst>
                  <a:gd name="T0" fmla="*/ 12 w 93"/>
                  <a:gd name="T1" fmla="*/ 5 h 94"/>
                  <a:gd name="T2" fmla="*/ 13 w 93"/>
                  <a:gd name="T3" fmla="*/ 3 h 94"/>
                  <a:gd name="T4" fmla="*/ 16 w 93"/>
                  <a:gd name="T5" fmla="*/ 3 h 94"/>
                  <a:gd name="T6" fmla="*/ 25 w 93"/>
                  <a:gd name="T7" fmla="*/ 14 h 94"/>
                  <a:gd name="T8" fmla="*/ 38 w 93"/>
                  <a:gd name="T9" fmla="*/ 34 h 94"/>
                  <a:gd name="T10" fmla="*/ 85 w 93"/>
                  <a:gd name="T11" fmla="*/ 66 h 94"/>
                  <a:gd name="T12" fmla="*/ 91 w 93"/>
                  <a:gd name="T13" fmla="*/ 74 h 94"/>
                  <a:gd name="T14" fmla="*/ 87 w 93"/>
                  <a:gd name="T15" fmla="*/ 88 h 94"/>
                  <a:gd name="T16" fmla="*/ 82 w 93"/>
                  <a:gd name="T17" fmla="*/ 92 h 94"/>
                  <a:gd name="T18" fmla="*/ 80 w 93"/>
                  <a:gd name="T19" fmla="*/ 92 h 94"/>
                  <a:gd name="T20" fmla="*/ 73 w 93"/>
                  <a:gd name="T21" fmla="*/ 81 h 94"/>
                  <a:gd name="T22" fmla="*/ 37 w 93"/>
                  <a:gd name="T23" fmla="*/ 49 h 94"/>
                  <a:gd name="T24" fmla="*/ 15 w 93"/>
                  <a:gd name="T25" fmla="*/ 39 h 94"/>
                  <a:gd name="T26" fmla="*/ 5 w 93"/>
                  <a:gd name="T27" fmla="*/ 27 h 94"/>
                  <a:gd name="T28" fmla="*/ 2 w 93"/>
                  <a:gd name="T29" fmla="*/ 20 h 94"/>
                  <a:gd name="T30" fmla="*/ 7 w 93"/>
                  <a:gd name="T31" fmla="*/ 11 h 94"/>
                  <a:gd name="T32" fmla="*/ 10 w 93"/>
                  <a:gd name="T33" fmla="*/ 9 h 94"/>
                  <a:gd name="T34" fmla="*/ 12 w 93"/>
                  <a:gd name="T35" fmla="*/ 5 h 94"/>
                  <a:gd name="T36" fmla="*/ 12 w 93"/>
                  <a:gd name="T37" fmla="*/ 5 h 94"/>
                  <a:gd name="T38" fmla="*/ 10 w 93"/>
                  <a:gd name="T39" fmla="*/ 5 h 94"/>
                  <a:gd name="T40" fmla="*/ 8 w 93"/>
                  <a:gd name="T41" fmla="*/ 9 h 94"/>
                  <a:gd name="T42" fmla="*/ 0 w 93"/>
                  <a:gd name="T43" fmla="*/ 19 h 94"/>
                  <a:gd name="T44" fmla="*/ 3 w 93"/>
                  <a:gd name="T45" fmla="*/ 28 h 94"/>
                  <a:gd name="T46" fmla="*/ 14 w 93"/>
                  <a:gd name="T47" fmla="*/ 40 h 94"/>
                  <a:gd name="T48" fmla="*/ 36 w 93"/>
                  <a:gd name="T49" fmla="*/ 50 h 94"/>
                  <a:gd name="T50" fmla="*/ 71 w 93"/>
                  <a:gd name="T51" fmla="*/ 83 h 94"/>
                  <a:gd name="T52" fmla="*/ 78 w 93"/>
                  <a:gd name="T53" fmla="*/ 93 h 94"/>
                  <a:gd name="T54" fmla="*/ 82 w 93"/>
                  <a:gd name="T55" fmla="*/ 94 h 94"/>
                  <a:gd name="T56" fmla="*/ 90 w 93"/>
                  <a:gd name="T57" fmla="*/ 86 h 94"/>
                  <a:gd name="T58" fmla="*/ 93 w 93"/>
                  <a:gd name="T59" fmla="*/ 74 h 94"/>
                  <a:gd name="T60" fmla="*/ 73 w 93"/>
                  <a:gd name="T61" fmla="*/ 56 h 94"/>
                  <a:gd name="T62" fmla="*/ 39 w 93"/>
                  <a:gd name="T63" fmla="*/ 32 h 94"/>
                  <a:gd name="T64" fmla="*/ 27 w 93"/>
                  <a:gd name="T65" fmla="*/ 13 h 94"/>
                  <a:gd name="T66" fmla="*/ 18 w 93"/>
                  <a:gd name="T67" fmla="*/ 2 h 94"/>
                  <a:gd name="T68" fmla="*/ 13 w 93"/>
                  <a:gd name="T69" fmla="*/ 1 h 94"/>
                  <a:gd name="T70" fmla="*/ 11 w 93"/>
                  <a:gd name="T71" fmla="*/ 4 h 94"/>
                  <a:gd name="T72" fmla="*/ 12 w 93"/>
                  <a:gd name="T73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9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8" y="5"/>
                      <a:pt x="20" y="7"/>
                      <a:pt x="22" y="9"/>
                    </a:cubicBezTo>
                    <a:cubicBezTo>
                      <a:pt x="24" y="10"/>
                      <a:pt x="25" y="12"/>
                      <a:pt x="25" y="14"/>
                    </a:cubicBezTo>
                    <a:cubicBezTo>
                      <a:pt x="26" y="18"/>
                      <a:pt x="28" y="22"/>
                      <a:pt x="32" y="27"/>
                    </a:cubicBezTo>
                    <a:cubicBezTo>
                      <a:pt x="33" y="29"/>
                      <a:pt x="35" y="31"/>
                      <a:pt x="38" y="34"/>
                    </a:cubicBezTo>
                    <a:cubicBezTo>
                      <a:pt x="48" y="41"/>
                      <a:pt x="64" y="52"/>
                      <a:pt x="72" y="58"/>
                    </a:cubicBezTo>
                    <a:cubicBezTo>
                      <a:pt x="76" y="61"/>
                      <a:pt x="81" y="64"/>
                      <a:pt x="85" y="66"/>
                    </a:cubicBezTo>
                    <a:cubicBezTo>
                      <a:pt x="87" y="68"/>
                      <a:pt x="89" y="69"/>
                      <a:pt x="90" y="70"/>
                    </a:cubicBezTo>
                    <a:cubicBezTo>
                      <a:pt x="91" y="72"/>
                      <a:pt x="91" y="73"/>
                      <a:pt x="91" y="74"/>
                    </a:cubicBezTo>
                    <a:cubicBezTo>
                      <a:pt x="91" y="75"/>
                      <a:pt x="91" y="76"/>
                      <a:pt x="91" y="76"/>
                    </a:cubicBezTo>
                    <a:cubicBezTo>
                      <a:pt x="89" y="80"/>
                      <a:pt x="88" y="84"/>
                      <a:pt x="87" y="88"/>
                    </a:cubicBezTo>
                    <a:cubicBezTo>
                      <a:pt x="86" y="89"/>
                      <a:pt x="85" y="90"/>
                      <a:pt x="84" y="91"/>
                    </a:cubicBezTo>
                    <a:cubicBezTo>
                      <a:pt x="84" y="92"/>
                      <a:pt x="83" y="92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0" y="92"/>
                      <a:pt x="80" y="92"/>
                    </a:cubicBezTo>
                    <a:cubicBezTo>
                      <a:pt x="79" y="91"/>
                      <a:pt x="79" y="89"/>
                      <a:pt x="78" y="87"/>
                    </a:cubicBezTo>
                    <a:cubicBezTo>
                      <a:pt x="77" y="86"/>
                      <a:pt x="75" y="83"/>
                      <a:pt x="73" y="81"/>
                    </a:cubicBezTo>
                    <a:cubicBezTo>
                      <a:pt x="66" y="75"/>
                      <a:pt x="57" y="70"/>
                      <a:pt x="48" y="61"/>
                    </a:cubicBezTo>
                    <a:cubicBezTo>
                      <a:pt x="44" y="56"/>
                      <a:pt x="40" y="52"/>
                      <a:pt x="37" y="49"/>
                    </a:cubicBezTo>
                    <a:cubicBezTo>
                      <a:pt x="34" y="45"/>
                      <a:pt x="30" y="43"/>
                      <a:pt x="25" y="42"/>
                    </a:cubicBezTo>
                    <a:cubicBezTo>
                      <a:pt x="20" y="41"/>
                      <a:pt x="17" y="40"/>
                      <a:pt x="15" y="39"/>
                    </a:cubicBezTo>
                    <a:cubicBezTo>
                      <a:pt x="13" y="38"/>
                      <a:pt x="12" y="36"/>
                      <a:pt x="10" y="34"/>
                    </a:cubicBezTo>
                    <a:cubicBezTo>
                      <a:pt x="9" y="32"/>
                      <a:pt x="7" y="30"/>
                      <a:pt x="5" y="27"/>
                    </a:cubicBezTo>
                    <a:cubicBezTo>
                      <a:pt x="3" y="24"/>
                      <a:pt x="2" y="22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8"/>
                      <a:pt x="4" y="16"/>
                      <a:pt x="5" y="14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2" y="8"/>
                      <a:pt x="12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2"/>
                      <a:pt x="1" y="16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3"/>
                      <a:pt x="1" y="25"/>
                      <a:pt x="3" y="28"/>
                    </a:cubicBezTo>
                    <a:cubicBezTo>
                      <a:pt x="5" y="31"/>
                      <a:pt x="7" y="33"/>
                      <a:pt x="9" y="35"/>
                    </a:cubicBezTo>
                    <a:cubicBezTo>
                      <a:pt x="10" y="37"/>
                      <a:pt x="12" y="39"/>
                      <a:pt x="14" y="40"/>
                    </a:cubicBezTo>
                    <a:cubicBezTo>
                      <a:pt x="17" y="42"/>
                      <a:pt x="20" y="43"/>
                      <a:pt x="25" y="44"/>
                    </a:cubicBezTo>
                    <a:cubicBezTo>
                      <a:pt x="29" y="45"/>
                      <a:pt x="32" y="47"/>
                      <a:pt x="36" y="50"/>
                    </a:cubicBezTo>
                    <a:cubicBezTo>
                      <a:pt x="39" y="53"/>
                      <a:pt x="42" y="57"/>
                      <a:pt x="47" y="62"/>
                    </a:cubicBezTo>
                    <a:cubicBezTo>
                      <a:pt x="56" y="71"/>
                      <a:pt x="65" y="77"/>
                      <a:pt x="71" y="83"/>
                    </a:cubicBezTo>
                    <a:cubicBezTo>
                      <a:pt x="74" y="85"/>
                      <a:pt x="76" y="88"/>
                      <a:pt x="77" y="90"/>
                    </a:cubicBezTo>
                    <a:cubicBezTo>
                      <a:pt x="77" y="91"/>
                      <a:pt x="78" y="92"/>
                      <a:pt x="78" y="93"/>
                    </a:cubicBezTo>
                    <a:cubicBezTo>
                      <a:pt x="79" y="94"/>
                      <a:pt x="80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4" y="94"/>
                      <a:pt x="85" y="94"/>
                      <a:pt x="86" y="93"/>
                    </a:cubicBezTo>
                    <a:cubicBezTo>
                      <a:pt x="87" y="91"/>
                      <a:pt x="88" y="89"/>
                      <a:pt x="90" y="86"/>
                    </a:cubicBezTo>
                    <a:cubicBezTo>
                      <a:pt x="91" y="83"/>
                      <a:pt x="92" y="80"/>
                      <a:pt x="93" y="77"/>
                    </a:cubicBezTo>
                    <a:cubicBezTo>
                      <a:pt x="93" y="76"/>
                      <a:pt x="93" y="75"/>
                      <a:pt x="93" y="74"/>
                    </a:cubicBezTo>
                    <a:cubicBezTo>
                      <a:pt x="93" y="72"/>
                      <a:pt x="93" y="71"/>
                      <a:pt x="91" y="69"/>
                    </a:cubicBezTo>
                    <a:cubicBezTo>
                      <a:pt x="88" y="65"/>
                      <a:pt x="80" y="61"/>
                      <a:pt x="73" y="56"/>
                    </a:cubicBezTo>
                    <a:cubicBezTo>
                      <a:pt x="68" y="53"/>
                      <a:pt x="59" y="46"/>
                      <a:pt x="50" y="40"/>
                    </a:cubicBezTo>
                    <a:cubicBezTo>
                      <a:pt x="46" y="37"/>
                      <a:pt x="43" y="35"/>
                      <a:pt x="39" y="32"/>
                    </a:cubicBezTo>
                    <a:cubicBezTo>
                      <a:pt x="36" y="30"/>
                      <a:pt x="34" y="27"/>
                      <a:pt x="33" y="26"/>
                    </a:cubicBezTo>
                    <a:cubicBezTo>
                      <a:pt x="29" y="21"/>
                      <a:pt x="28" y="17"/>
                      <a:pt x="27" y="13"/>
                    </a:cubicBezTo>
                    <a:cubicBezTo>
                      <a:pt x="27" y="11"/>
                      <a:pt x="25" y="9"/>
                      <a:pt x="23" y="7"/>
                    </a:cubicBezTo>
                    <a:cubicBezTo>
                      <a:pt x="21" y="5"/>
                      <a:pt x="19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" name="Freeform 396"/>
              <p:cNvSpPr>
                <a:spLocks/>
              </p:cNvSpPr>
              <p:nvPr/>
            </p:nvSpPr>
            <p:spPr bwMode="auto">
              <a:xfrm>
                <a:off x="3216713" y="2647464"/>
                <a:ext cx="144463" cy="157163"/>
              </a:xfrm>
              <a:custGeom>
                <a:avLst/>
                <a:gdLst>
                  <a:gd name="T0" fmla="*/ 10 w 90"/>
                  <a:gd name="T1" fmla="*/ 9 h 98"/>
                  <a:gd name="T2" fmla="*/ 18 w 90"/>
                  <a:gd name="T3" fmla="*/ 7 h 98"/>
                  <a:gd name="T4" fmla="*/ 25 w 90"/>
                  <a:gd name="T5" fmla="*/ 3 h 98"/>
                  <a:gd name="T6" fmla="*/ 38 w 90"/>
                  <a:gd name="T7" fmla="*/ 15 h 98"/>
                  <a:gd name="T8" fmla="*/ 49 w 90"/>
                  <a:gd name="T9" fmla="*/ 33 h 98"/>
                  <a:gd name="T10" fmla="*/ 75 w 90"/>
                  <a:gd name="T11" fmla="*/ 62 h 98"/>
                  <a:gd name="T12" fmla="*/ 89 w 90"/>
                  <a:gd name="T13" fmla="*/ 75 h 98"/>
                  <a:gd name="T14" fmla="*/ 86 w 90"/>
                  <a:gd name="T15" fmla="*/ 90 h 98"/>
                  <a:gd name="T16" fmla="*/ 74 w 90"/>
                  <a:gd name="T17" fmla="*/ 94 h 98"/>
                  <a:gd name="T18" fmla="*/ 68 w 90"/>
                  <a:gd name="T19" fmla="*/ 83 h 98"/>
                  <a:gd name="T20" fmla="*/ 48 w 90"/>
                  <a:gd name="T21" fmla="*/ 59 h 98"/>
                  <a:gd name="T22" fmla="*/ 24 w 90"/>
                  <a:gd name="T23" fmla="*/ 34 h 98"/>
                  <a:gd name="T24" fmla="*/ 10 w 90"/>
                  <a:gd name="T25" fmla="*/ 26 h 98"/>
                  <a:gd name="T26" fmla="*/ 2 w 90"/>
                  <a:gd name="T27" fmla="*/ 15 h 98"/>
                  <a:gd name="T28" fmla="*/ 10 w 90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98">
                    <a:moveTo>
                      <a:pt x="10" y="9"/>
                    </a:moveTo>
                    <a:cubicBezTo>
                      <a:pt x="10" y="9"/>
                      <a:pt x="16" y="8"/>
                      <a:pt x="18" y="7"/>
                    </a:cubicBezTo>
                    <a:cubicBezTo>
                      <a:pt x="20" y="6"/>
                      <a:pt x="21" y="0"/>
                      <a:pt x="25" y="3"/>
                    </a:cubicBezTo>
                    <a:cubicBezTo>
                      <a:pt x="30" y="6"/>
                      <a:pt x="36" y="13"/>
                      <a:pt x="38" y="15"/>
                    </a:cubicBezTo>
                    <a:cubicBezTo>
                      <a:pt x="40" y="17"/>
                      <a:pt x="44" y="26"/>
                      <a:pt x="49" y="33"/>
                    </a:cubicBezTo>
                    <a:cubicBezTo>
                      <a:pt x="54" y="40"/>
                      <a:pt x="68" y="57"/>
                      <a:pt x="75" y="62"/>
                    </a:cubicBezTo>
                    <a:cubicBezTo>
                      <a:pt x="81" y="68"/>
                      <a:pt x="88" y="71"/>
                      <a:pt x="89" y="75"/>
                    </a:cubicBezTo>
                    <a:cubicBezTo>
                      <a:pt x="90" y="80"/>
                      <a:pt x="90" y="86"/>
                      <a:pt x="86" y="90"/>
                    </a:cubicBezTo>
                    <a:cubicBezTo>
                      <a:pt x="82" y="94"/>
                      <a:pt x="78" y="98"/>
                      <a:pt x="74" y="94"/>
                    </a:cubicBezTo>
                    <a:cubicBezTo>
                      <a:pt x="69" y="91"/>
                      <a:pt x="69" y="88"/>
                      <a:pt x="68" y="83"/>
                    </a:cubicBezTo>
                    <a:cubicBezTo>
                      <a:pt x="67" y="77"/>
                      <a:pt x="58" y="68"/>
                      <a:pt x="48" y="59"/>
                    </a:cubicBezTo>
                    <a:cubicBezTo>
                      <a:pt x="39" y="50"/>
                      <a:pt x="31" y="34"/>
                      <a:pt x="24" y="34"/>
                    </a:cubicBezTo>
                    <a:cubicBezTo>
                      <a:pt x="17" y="34"/>
                      <a:pt x="15" y="31"/>
                      <a:pt x="10" y="26"/>
                    </a:cubicBezTo>
                    <a:cubicBezTo>
                      <a:pt x="5" y="22"/>
                      <a:pt x="0" y="20"/>
                      <a:pt x="2" y="15"/>
                    </a:cubicBezTo>
                    <a:cubicBezTo>
                      <a:pt x="4" y="11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" name="Freeform 397"/>
              <p:cNvSpPr>
                <a:spLocks noEditPoints="1"/>
              </p:cNvSpPr>
              <p:nvPr/>
            </p:nvSpPr>
            <p:spPr bwMode="auto">
              <a:xfrm>
                <a:off x="3216713" y="2650639"/>
                <a:ext cx="141288" cy="152400"/>
              </a:xfrm>
              <a:custGeom>
                <a:avLst/>
                <a:gdLst>
                  <a:gd name="T0" fmla="*/ 22 w 88"/>
                  <a:gd name="T1" fmla="*/ 0 h 95"/>
                  <a:gd name="T2" fmla="*/ 21 w 88"/>
                  <a:gd name="T3" fmla="*/ 1 h 95"/>
                  <a:gd name="T4" fmla="*/ 21 w 88"/>
                  <a:gd name="T5" fmla="*/ 1 h 95"/>
                  <a:gd name="T6" fmla="*/ 22 w 88"/>
                  <a:gd name="T7" fmla="*/ 0 h 95"/>
                  <a:gd name="T8" fmla="*/ 11 w 88"/>
                  <a:gd name="T9" fmla="*/ 24 h 95"/>
                  <a:gd name="T10" fmla="*/ 24 w 88"/>
                  <a:gd name="T11" fmla="*/ 31 h 95"/>
                  <a:gd name="T12" fmla="*/ 49 w 88"/>
                  <a:gd name="T13" fmla="*/ 56 h 95"/>
                  <a:gd name="T14" fmla="*/ 68 w 88"/>
                  <a:gd name="T15" fmla="*/ 80 h 95"/>
                  <a:gd name="T16" fmla="*/ 74 w 88"/>
                  <a:gd name="T17" fmla="*/ 92 h 95"/>
                  <a:gd name="T18" fmla="*/ 86 w 88"/>
                  <a:gd name="T19" fmla="*/ 87 h 95"/>
                  <a:gd name="T20" fmla="*/ 88 w 88"/>
                  <a:gd name="T21" fmla="*/ 85 h 95"/>
                  <a:gd name="T22" fmla="*/ 77 w 88"/>
                  <a:gd name="T23" fmla="*/ 88 h 95"/>
                  <a:gd name="T24" fmla="*/ 71 w 88"/>
                  <a:gd name="T25" fmla="*/ 77 h 95"/>
                  <a:gd name="T26" fmla="*/ 52 w 88"/>
                  <a:gd name="T27" fmla="*/ 53 h 95"/>
                  <a:gd name="T28" fmla="*/ 27 w 88"/>
                  <a:gd name="T29" fmla="*/ 28 h 95"/>
                  <a:gd name="T30" fmla="*/ 13 w 88"/>
                  <a:gd name="T31" fmla="*/ 20 h 95"/>
                  <a:gd name="T32" fmla="*/ 5 w 88"/>
                  <a:gd name="T33" fmla="*/ 9 h 95"/>
                  <a:gd name="T34" fmla="*/ 5 w 88"/>
                  <a:gd name="T35" fmla="*/ 9 h 95"/>
                  <a:gd name="T36" fmla="*/ 2 w 88"/>
                  <a:gd name="T37" fmla="*/ 13 h 95"/>
                  <a:gd name="T38" fmla="*/ 11 w 88"/>
                  <a:gd name="T39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5">
                    <a:moveTo>
                      <a:pt x="22" y="0"/>
                    </a:moveTo>
                    <a:cubicBezTo>
                      <a:pt x="22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0"/>
                      <a:pt x="22" y="0"/>
                    </a:cubicBezTo>
                    <a:close/>
                    <a:moveTo>
                      <a:pt x="11" y="24"/>
                    </a:moveTo>
                    <a:cubicBezTo>
                      <a:pt x="16" y="28"/>
                      <a:pt x="17" y="31"/>
                      <a:pt x="24" y="31"/>
                    </a:cubicBezTo>
                    <a:cubicBezTo>
                      <a:pt x="31" y="31"/>
                      <a:pt x="40" y="47"/>
                      <a:pt x="49" y="56"/>
                    </a:cubicBezTo>
                    <a:cubicBezTo>
                      <a:pt x="58" y="66"/>
                      <a:pt x="68" y="75"/>
                      <a:pt x="68" y="80"/>
                    </a:cubicBezTo>
                    <a:cubicBezTo>
                      <a:pt x="69" y="86"/>
                      <a:pt x="70" y="88"/>
                      <a:pt x="74" y="92"/>
                    </a:cubicBezTo>
                    <a:cubicBezTo>
                      <a:pt x="79" y="95"/>
                      <a:pt x="82" y="92"/>
                      <a:pt x="86" y="87"/>
                    </a:cubicBezTo>
                    <a:cubicBezTo>
                      <a:pt x="87" y="87"/>
                      <a:pt x="87" y="86"/>
                      <a:pt x="88" y="85"/>
                    </a:cubicBezTo>
                    <a:cubicBezTo>
                      <a:pt x="84" y="89"/>
                      <a:pt x="81" y="92"/>
                      <a:pt x="77" y="88"/>
                    </a:cubicBezTo>
                    <a:cubicBezTo>
                      <a:pt x="73" y="85"/>
                      <a:pt x="72" y="82"/>
                      <a:pt x="71" y="77"/>
                    </a:cubicBezTo>
                    <a:cubicBezTo>
                      <a:pt x="70" y="71"/>
                      <a:pt x="61" y="62"/>
                      <a:pt x="52" y="53"/>
                    </a:cubicBezTo>
                    <a:cubicBezTo>
                      <a:pt x="42" y="44"/>
                      <a:pt x="34" y="28"/>
                      <a:pt x="27" y="28"/>
                    </a:cubicBezTo>
                    <a:cubicBezTo>
                      <a:pt x="20" y="28"/>
                      <a:pt x="18" y="25"/>
                      <a:pt x="13" y="20"/>
                    </a:cubicBezTo>
                    <a:cubicBezTo>
                      <a:pt x="9" y="16"/>
                      <a:pt x="3" y="14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0" y="17"/>
                      <a:pt x="6" y="19"/>
                      <a:pt x="1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" name="Freeform 398"/>
              <p:cNvSpPr>
                <a:spLocks/>
              </p:cNvSpPr>
              <p:nvPr/>
            </p:nvSpPr>
            <p:spPr bwMode="auto">
              <a:xfrm>
                <a:off x="3218301" y="2649051"/>
                <a:ext cx="144463" cy="153988"/>
              </a:xfrm>
              <a:custGeom>
                <a:avLst/>
                <a:gdLst>
                  <a:gd name="T0" fmla="*/ 9 w 90"/>
                  <a:gd name="T1" fmla="*/ 9 h 96"/>
                  <a:gd name="T2" fmla="*/ 18 w 90"/>
                  <a:gd name="T3" fmla="*/ 7 h 96"/>
                  <a:gd name="T4" fmla="*/ 21 w 90"/>
                  <a:gd name="T5" fmla="*/ 2 h 96"/>
                  <a:gd name="T6" fmla="*/ 24 w 90"/>
                  <a:gd name="T7" fmla="*/ 3 h 96"/>
                  <a:gd name="T8" fmla="*/ 38 w 90"/>
                  <a:gd name="T9" fmla="*/ 17 h 96"/>
                  <a:gd name="T10" fmla="*/ 73 w 90"/>
                  <a:gd name="T11" fmla="*/ 62 h 96"/>
                  <a:gd name="T12" fmla="*/ 87 w 90"/>
                  <a:gd name="T13" fmla="*/ 75 h 96"/>
                  <a:gd name="T14" fmla="*/ 84 w 90"/>
                  <a:gd name="T15" fmla="*/ 88 h 96"/>
                  <a:gd name="T16" fmla="*/ 77 w 90"/>
                  <a:gd name="T17" fmla="*/ 94 h 96"/>
                  <a:gd name="T18" fmla="*/ 69 w 90"/>
                  <a:gd name="T19" fmla="*/ 88 h 96"/>
                  <a:gd name="T20" fmla="*/ 61 w 90"/>
                  <a:gd name="T21" fmla="*/ 71 h 96"/>
                  <a:gd name="T22" fmla="*/ 35 w 90"/>
                  <a:gd name="T23" fmla="*/ 41 h 96"/>
                  <a:gd name="T24" fmla="*/ 23 w 90"/>
                  <a:gd name="T25" fmla="*/ 32 h 96"/>
                  <a:gd name="T26" fmla="*/ 10 w 90"/>
                  <a:gd name="T27" fmla="*/ 24 h 96"/>
                  <a:gd name="T28" fmla="*/ 2 w 90"/>
                  <a:gd name="T29" fmla="*/ 18 h 96"/>
                  <a:gd name="T30" fmla="*/ 2 w 90"/>
                  <a:gd name="T31" fmla="*/ 15 h 96"/>
                  <a:gd name="T32" fmla="*/ 8 w 90"/>
                  <a:gd name="T33" fmla="*/ 9 h 96"/>
                  <a:gd name="T34" fmla="*/ 9 w 90"/>
                  <a:gd name="T35" fmla="*/ 9 h 96"/>
                  <a:gd name="T36" fmla="*/ 9 w 90"/>
                  <a:gd name="T37" fmla="*/ 9 h 96"/>
                  <a:gd name="T38" fmla="*/ 9 w 90"/>
                  <a:gd name="T39" fmla="*/ 7 h 96"/>
                  <a:gd name="T40" fmla="*/ 0 w 90"/>
                  <a:gd name="T41" fmla="*/ 14 h 96"/>
                  <a:gd name="T42" fmla="*/ 1 w 90"/>
                  <a:gd name="T43" fmla="*/ 19 h 96"/>
                  <a:gd name="T44" fmla="*/ 15 w 90"/>
                  <a:gd name="T45" fmla="*/ 31 h 96"/>
                  <a:gd name="T46" fmla="*/ 28 w 90"/>
                  <a:gd name="T47" fmla="*/ 36 h 96"/>
                  <a:gd name="T48" fmla="*/ 60 w 90"/>
                  <a:gd name="T49" fmla="*/ 72 h 96"/>
                  <a:gd name="T50" fmla="*/ 68 w 90"/>
                  <a:gd name="T51" fmla="*/ 89 h 96"/>
                  <a:gd name="T52" fmla="*/ 77 w 90"/>
                  <a:gd name="T53" fmla="*/ 96 h 96"/>
                  <a:gd name="T54" fmla="*/ 86 w 90"/>
                  <a:gd name="T55" fmla="*/ 90 h 96"/>
                  <a:gd name="T56" fmla="*/ 89 w 90"/>
                  <a:gd name="T57" fmla="*/ 74 h 96"/>
                  <a:gd name="T58" fmla="*/ 74 w 90"/>
                  <a:gd name="T59" fmla="*/ 61 h 96"/>
                  <a:gd name="T60" fmla="*/ 42 w 90"/>
                  <a:gd name="T61" fmla="*/ 21 h 96"/>
                  <a:gd name="T62" fmla="*/ 38 w 90"/>
                  <a:gd name="T63" fmla="*/ 13 h 96"/>
                  <a:gd name="T64" fmla="*/ 22 w 90"/>
                  <a:gd name="T65" fmla="*/ 0 h 96"/>
                  <a:gd name="T66" fmla="*/ 18 w 90"/>
                  <a:gd name="T67" fmla="*/ 3 h 96"/>
                  <a:gd name="T68" fmla="*/ 12 w 90"/>
                  <a:gd name="T69" fmla="*/ 6 h 96"/>
                  <a:gd name="T70" fmla="*/ 9 w 90"/>
                  <a:gd name="T71" fmla="*/ 7 h 96"/>
                  <a:gd name="T72" fmla="*/ 9 w 90"/>
                  <a:gd name="T73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96">
                    <a:moveTo>
                      <a:pt x="9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19" y="5"/>
                      <a:pt x="20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4" y="3"/>
                    </a:cubicBezTo>
                    <a:cubicBezTo>
                      <a:pt x="28" y="6"/>
                      <a:pt x="35" y="13"/>
                      <a:pt x="37" y="15"/>
                    </a:cubicBezTo>
                    <a:cubicBezTo>
                      <a:pt x="37" y="15"/>
                      <a:pt x="38" y="16"/>
                      <a:pt x="38" y="17"/>
                    </a:cubicBezTo>
                    <a:cubicBezTo>
                      <a:pt x="40" y="21"/>
                      <a:pt x="43" y="27"/>
                      <a:pt x="47" y="33"/>
                    </a:cubicBezTo>
                    <a:cubicBezTo>
                      <a:pt x="52" y="40"/>
                      <a:pt x="66" y="57"/>
                      <a:pt x="73" y="62"/>
                    </a:cubicBezTo>
                    <a:cubicBezTo>
                      <a:pt x="76" y="65"/>
                      <a:pt x="80" y="67"/>
                      <a:pt x="82" y="69"/>
                    </a:cubicBezTo>
                    <a:cubicBezTo>
                      <a:pt x="85" y="71"/>
                      <a:pt x="87" y="73"/>
                      <a:pt x="87" y="75"/>
                    </a:cubicBezTo>
                    <a:cubicBezTo>
                      <a:pt x="88" y="76"/>
                      <a:pt x="88" y="77"/>
                      <a:pt x="88" y="79"/>
                    </a:cubicBezTo>
                    <a:cubicBezTo>
                      <a:pt x="88" y="82"/>
                      <a:pt x="87" y="86"/>
                      <a:pt x="84" y="88"/>
                    </a:cubicBezTo>
                    <a:cubicBezTo>
                      <a:pt x="83" y="90"/>
                      <a:pt x="81" y="91"/>
                      <a:pt x="80" y="92"/>
                    </a:cubicBezTo>
                    <a:cubicBezTo>
                      <a:pt x="79" y="93"/>
                      <a:pt x="78" y="94"/>
                      <a:pt x="77" y="94"/>
                    </a:cubicBezTo>
                    <a:cubicBezTo>
                      <a:pt x="76" y="94"/>
                      <a:pt x="75" y="93"/>
                      <a:pt x="74" y="92"/>
                    </a:cubicBezTo>
                    <a:cubicBezTo>
                      <a:pt x="71" y="91"/>
                      <a:pt x="70" y="89"/>
                      <a:pt x="69" y="88"/>
                    </a:cubicBezTo>
                    <a:cubicBezTo>
                      <a:pt x="69" y="86"/>
                      <a:pt x="68" y="84"/>
                      <a:pt x="68" y="82"/>
                    </a:cubicBezTo>
                    <a:cubicBezTo>
                      <a:pt x="68" y="78"/>
                      <a:pt x="65" y="75"/>
                      <a:pt x="61" y="71"/>
                    </a:cubicBezTo>
                    <a:cubicBezTo>
                      <a:pt x="57" y="67"/>
                      <a:pt x="53" y="62"/>
                      <a:pt x="48" y="57"/>
                    </a:cubicBezTo>
                    <a:cubicBezTo>
                      <a:pt x="44" y="53"/>
                      <a:pt x="39" y="46"/>
                      <a:pt x="35" y="41"/>
                    </a:cubicBezTo>
                    <a:cubicBezTo>
                      <a:pt x="33" y="38"/>
                      <a:pt x="31" y="36"/>
                      <a:pt x="29" y="34"/>
                    </a:cubicBezTo>
                    <a:cubicBezTo>
                      <a:pt x="27" y="33"/>
                      <a:pt x="25" y="32"/>
                      <a:pt x="23" y="32"/>
                    </a:cubicBezTo>
                    <a:cubicBezTo>
                      <a:pt x="19" y="31"/>
                      <a:pt x="17" y="31"/>
                      <a:pt x="16" y="30"/>
                    </a:cubicBezTo>
                    <a:cubicBezTo>
                      <a:pt x="14" y="29"/>
                      <a:pt x="13" y="27"/>
                      <a:pt x="10" y="24"/>
                    </a:cubicBezTo>
                    <a:cubicBezTo>
                      <a:pt x="8" y="22"/>
                      <a:pt x="6" y="21"/>
                      <a:pt x="4" y="20"/>
                    </a:cubicBezTo>
                    <a:cubicBezTo>
                      <a:pt x="3" y="19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7" y="7"/>
                      <a:pt x="5" y="8"/>
                    </a:cubicBezTo>
                    <a:cubicBezTo>
                      <a:pt x="3" y="10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2" y="21"/>
                      <a:pt x="6" y="23"/>
                      <a:pt x="9" y="26"/>
                    </a:cubicBezTo>
                    <a:cubicBezTo>
                      <a:pt x="11" y="28"/>
                      <a:pt x="13" y="30"/>
                      <a:pt x="15" y="31"/>
                    </a:cubicBezTo>
                    <a:cubicBezTo>
                      <a:pt x="17" y="33"/>
                      <a:pt x="19" y="34"/>
                      <a:pt x="23" y="34"/>
                    </a:cubicBezTo>
                    <a:cubicBezTo>
                      <a:pt x="24" y="33"/>
                      <a:pt x="26" y="34"/>
                      <a:pt x="28" y="36"/>
                    </a:cubicBezTo>
                    <a:cubicBezTo>
                      <a:pt x="33" y="41"/>
                      <a:pt x="40" y="52"/>
                      <a:pt x="47" y="59"/>
                    </a:cubicBezTo>
                    <a:cubicBezTo>
                      <a:pt x="51" y="63"/>
                      <a:pt x="56" y="68"/>
                      <a:pt x="60" y="72"/>
                    </a:cubicBezTo>
                    <a:cubicBezTo>
                      <a:pt x="63" y="76"/>
                      <a:pt x="66" y="80"/>
                      <a:pt x="66" y="82"/>
                    </a:cubicBezTo>
                    <a:cubicBezTo>
                      <a:pt x="66" y="85"/>
                      <a:pt x="67" y="87"/>
                      <a:pt x="68" y="89"/>
                    </a:cubicBezTo>
                    <a:cubicBezTo>
                      <a:pt x="69" y="91"/>
                      <a:pt x="70" y="92"/>
                      <a:pt x="72" y="94"/>
                    </a:cubicBezTo>
                    <a:cubicBezTo>
                      <a:pt x="74" y="95"/>
                      <a:pt x="75" y="96"/>
                      <a:pt x="77" y="96"/>
                    </a:cubicBezTo>
                    <a:cubicBezTo>
                      <a:pt x="78" y="96"/>
                      <a:pt x="80" y="95"/>
                      <a:pt x="81" y="94"/>
                    </a:cubicBezTo>
                    <a:cubicBezTo>
                      <a:pt x="83" y="93"/>
                      <a:pt x="84" y="91"/>
                      <a:pt x="86" y="90"/>
                    </a:cubicBezTo>
                    <a:cubicBezTo>
                      <a:pt x="89" y="87"/>
                      <a:pt x="90" y="83"/>
                      <a:pt x="90" y="79"/>
                    </a:cubicBezTo>
                    <a:cubicBezTo>
                      <a:pt x="90" y="77"/>
                      <a:pt x="90" y="76"/>
                      <a:pt x="89" y="74"/>
                    </a:cubicBezTo>
                    <a:cubicBezTo>
                      <a:pt x="89" y="71"/>
                      <a:pt x="86" y="69"/>
                      <a:pt x="84" y="67"/>
                    </a:cubicBezTo>
                    <a:cubicBezTo>
                      <a:pt x="81" y="65"/>
                      <a:pt x="78" y="63"/>
                      <a:pt x="74" y="61"/>
                    </a:cubicBezTo>
                    <a:cubicBezTo>
                      <a:pt x="68" y="56"/>
                      <a:pt x="54" y="39"/>
                      <a:pt x="49" y="32"/>
                    </a:cubicBezTo>
                    <a:cubicBezTo>
                      <a:pt x="46" y="28"/>
                      <a:pt x="44" y="24"/>
                      <a:pt x="42" y="21"/>
                    </a:cubicBezTo>
                    <a:cubicBezTo>
                      <a:pt x="41" y="19"/>
                      <a:pt x="41" y="17"/>
                      <a:pt x="40" y="16"/>
                    </a:cubicBezTo>
                    <a:cubicBezTo>
                      <a:pt x="39" y="15"/>
                      <a:pt x="39" y="14"/>
                      <a:pt x="38" y="13"/>
                    </a:cubicBezTo>
                    <a:cubicBezTo>
                      <a:pt x="36" y="11"/>
                      <a:pt x="29" y="4"/>
                      <a:pt x="25" y="1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1" y="0"/>
                      <a:pt x="20" y="1"/>
                    </a:cubicBezTo>
                    <a:cubicBezTo>
                      <a:pt x="19" y="1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" name="Freeform 399"/>
              <p:cNvSpPr>
                <a:spLocks/>
              </p:cNvSpPr>
              <p:nvPr/>
            </p:nvSpPr>
            <p:spPr bwMode="auto">
              <a:xfrm>
                <a:off x="3192901" y="2666514"/>
                <a:ext cx="120650" cy="160338"/>
              </a:xfrm>
              <a:custGeom>
                <a:avLst/>
                <a:gdLst>
                  <a:gd name="T0" fmla="*/ 0 w 75"/>
                  <a:gd name="T1" fmla="*/ 11 h 100"/>
                  <a:gd name="T2" fmla="*/ 3 w 75"/>
                  <a:gd name="T3" fmla="*/ 6 h 100"/>
                  <a:gd name="T4" fmla="*/ 11 w 75"/>
                  <a:gd name="T5" fmla="*/ 0 h 100"/>
                  <a:gd name="T6" fmla="*/ 20 w 75"/>
                  <a:gd name="T7" fmla="*/ 6 h 100"/>
                  <a:gd name="T8" fmla="*/ 31 w 75"/>
                  <a:gd name="T9" fmla="*/ 20 h 100"/>
                  <a:gd name="T10" fmla="*/ 35 w 75"/>
                  <a:gd name="T11" fmla="*/ 34 h 100"/>
                  <a:gd name="T12" fmla="*/ 64 w 75"/>
                  <a:gd name="T13" fmla="*/ 73 h 100"/>
                  <a:gd name="T14" fmla="*/ 75 w 75"/>
                  <a:gd name="T15" fmla="*/ 88 h 100"/>
                  <a:gd name="T16" fmla="*/ 69 w 75"/>
                  <a:gd name="T17" fmla="*/ 93 h 100"/>
                  <a:gd name="T18" fmla="*/ 57 w 75"/>
                  <a:gd name="T19" fmla="*/ 100 h 100"/>
                  <a:gd name="T20" fmla="*/ 51 w 75"/>
                  <a:gd name="T21" fmla="*/ 84 h 100"/>
                  <a:gd name="T22" fmla="*/ 33 w 75"/>
                  <a:gd name="T23" fmla="*/ 52 h 100"/>
                  <a:gd name="T24" fmla="*/ 18 w 75"/>
                  <a:gd name="T25" fmla="*/ 37 h 100"/>
                  <a:gd name="T26" fmla="*/ 9 w 75"/>
                  <a:gd name="T27" fmla="*/ 31 h 100"/>
                  <a:gd name="T28" fmla="*/ 0 w 75"/>
                  <a:gd name="T29" fmla="*/ 19 h 100"/>
                  <a:gd name="T30" fmla="*/ 0 w 75"/>
                  <a:gd name="T31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00">
                    <a:moveTo>
                      <a:pt x="0" y="11"/>
                    </a:moveTo>
                    <a:cubicBezTo>
                      <a:pt x="0" y="11"/>
                      <a:pt x="1" y="7"/>
                      <a:pt x="3" y="6"/>
                    </a:cubicBezTo>
                    <a:cubicBezTo>
                      <a:pt x="5" y="4"/>
                      <a:pt x="9" y="0"/>
                      <a:pt x="11" y="0"/>
                    </a:cubicBezTo>
                    <a:cubicBezTo>
                      <a:pt x="14" y="0"/>
                      <a:pt x="17" y="1"/>
                      <a:pt x="20" y="6"/>
                    </a:cubicBezTo>
                    <a:cubicBezTo>
                      <a:pt x="24" y="12"/>
                      <a:pt x="29" y="17"/>
                      <a:pt x="31" y="20"/>
                    </a:cubicBezTo>
                    <a:cubicBezTo>
                      <a:pt x="34" y="23"/>
                      <a:pt x="27" y="24"/>
                      <a:pt x="35" y="34"/>
                    </a:cubicBezTo>
                    <a:cubicBezTo>
                      <a:pt x="43" y="44"/>
                      <a:pt x="56" y="65"/>
                      <a:pt x="64" y="73"/>
                    </a:cubicBezTo>
                    <a:cubicBezTo>
                      <a:pt x="72" y="81"/>
                      <a:pt x="75" y="84"/>
                      <a:pt x="75" y="88"/>
                    </a:cubicBezTo>
                    <a:cubicBezTo>
                      <a:pt x="75" y="91"/>
                      <a:pt x="72" y="91"/>
                      <a:pt x="69" y="93"/>
                    </a:cubicBezTo>
                    <a:cubicBezTo>
                      <a:pt x="65" y="95"/>
                      <a:pt x="61" y="100"/>
                      <a:pt x="57" y="100"/>
                    </a:cubicBezTo>
                    <a:cubicBezTo>
                      <a:pt x="53" y="100"/>
                      <a:pt x="53" y="91"/>
                      <a:pt x="51" y="84"/>
                    </a:cubicBezTo>
                    <a:cubicBezTo>
                      <a:pt x="49" y="76"/>
                      <a:pt x="41" y="63"/>
                      <a:pt x="33" y="52"/>
                    </a:cubicBezTo>
                    <a:cubicBezTo>
                      <a:pt x="25" y="40"/>
                      <a:pt x="22" y="37"/>
                      <a:pt x="18" y="37"/>
                    </a:cubicBezTo>
                    <a:cubicBezTo>
                      <a:pt x="13" y="37"/>
                      <a:pt x="13" y="36"/>
                      <a:pt x="9" y="31"/>
                    </a:cubicBezTo>
                    <a:cubicBezTo>
                      <a:pt x="5" y="25"/>
                      <a:pt x="0" y="22"/>
                      <a:pt x="0" y="19"/>
                    </a:cubicBezTo>
                    <a:cubicBezTo>
                      <a:pt x="0" y="16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5" name="Freeform 400"/>
              <p:cNvSpPr>
                <a:spLocks/>
              </p:cNvSpPr>
              <p:nvPr/>
            </p:nvSpPr>
            <p:spPr bwMode="auto">
              <a:xfrm>
                <a:off x="3192901" y="2674451"/>
                <a:ext cx="120650" cy="152400"/>
              </a:xfrm>
              <a:custGeom>
                <a:avLst/>
                <a:gdLst>
                  <a:gd name="T0" fmla="*/ 0 w 75"/>
                  <a:gd name="T1" fmla="*/ 6 h 95"/>
                  <a:gd name="T2" fmla="*/ 3 w 75"/>
                  <a:gd name="T3" fmla="*/ 1 h 95"/>
                  <a:gd name="T4" fmla="*/ 4 w 75"/>
                  <a:gd name="T5" fmla="*/ 0 h 95"/>
                  <a:gd name="T6" fmla="*/ 2 w 75"/>
                  <a:gd name="T7" fmla="*/ 3 h 95"/>
                  <a:gd name="T8" fmla="*/ 3 w 75"/>
                  <a:gd name="T9" fmla="*/ 11 h 95"/>
                  <a:gd name="T10" fmla="*/ 12 w 75"/>
                  <a:gd name="T11" fmla="*/ 23 h 95"/>
                  <a:gd name="T12" fmla="*/ 20 w 75"/>
                  <a:gd name="T13" fmla="*/ 29 h 95"/>
                  <a:gd name="T14" fmla="*/ 36 w 75"/>
                  <a:gd name="T15" fmla="*/ 44 h 95"/>
                  <a:gd name="T16" fmla="*/ 54 w 75"/>
                  <a:gd name="T17" fmla="*/ 76 h 95"/>
                  <a:gd name="T18" fmla="*/ 60 w 75"/>
                  <a:gd name="T19" fmla="*/ 92 h 95"/>
                  <a:gd name="T20" fmla="*/ 71 w 75"/>
                  <a:gd name="T21" fmla="*/ 85 h 95"/>
                  <a:gd name="T22" fmla="*/ 75 w 75"/>
                  <a:gd name="T23" fmla="*/ 83 h 95"/>
                  <a:gd name="T24" fmla="*/ 69 w 75"/>
                  <a:gd name="T25" fmla="*/ 88 h 95"/>
                  <a:gd name="T26" fmla="*/ 57 w 75"/>
                  <a:gd name="T27" fmla="*/ 95 h 95"/>
                  <a:gd name="T28" fmla="*/ 51 w 75"/>
                  <a:gd name="T29" fmla="*/ 79 h 95"/>
                  <a:gd name="T30" fmla="*/ 33 w 75"/>
                  <a:gd name="T31" fmla="*/ 47 h 95"/>
                  <a:gd name="T32" fmla="*/ 18 w 75"/>
                  <a:gd name="T33" fmla="*/ 32 h 95"/>
                  <a:gd name="T34" fmla="*/ 9 w 75"/>
                  <a:gd name="T35" fmla="*/ 26 h 95"/>
                  <a:gd name="T36" fmla="*/ 0 w 75"/>
                  <a:gd name="T37" fmla="*/ 14 h 95"/>
                  <a:gd name="T38" fmla="*/ 0 w 75"/>
                  <a:gd name="T39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5">
                    <a:moveTo>
                      <a:pt x="0" y="6"/>
                    </a:moveTo>
                    <a:cubicBezTo>
                      <a:pt x="0" y="6"/>
                      <a:pt x="1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3" y="9"/>
                      <a:pt x="3" y="11"/>
                    </a:cubicBezTo>
                    <a:cubicBezTo>
                      <a:pt x="2" y="14"/>
                      <a:pt x="8" y="18"/>
                      <a:pt x="12" y="23"/>
                    </a:cubicBezTo>
                    <a:cubicBezTo>
                      <a:pt x="16" y="28"/>
                      <a:pt x="16" y="29"/>
                      <a:pt x="20" y="29"/>
                    </a:cubicBezTo>
                    <a:cubicBezTo>
                      <a:pt x="25" y="29"/>
                      <a:pt x="28" y="33"/>
                      <a:pt x="36" y="44"/>
                    </a:cubicBezTo>
                    <a:cubicBezTo>
                      <a:pt x="44" y="56"/>
                      <a:pt x="52" y="69"/>
                      <a:pt x="54" y="76"/>
                    </a:cubicBezTo>
                    <a:cubicBezTo>
                      <a:pt x="56" y="83"/>
                      <a:pt x="56" y="92"/>
                      <a:pt x="60" y="92"/>
                    </a:cubicBezTo>
                    <a:cubicBezTo>
                      <a:pt x="63" y="93"/>
                      <a:pt x="68" y="87"/>
                      <a:pt x="71" y="85"/>
                    </a:cubicBezTo>
                    <a:cubicBezTo>
                      <a:pt x="73" y="84"/>
                      <a:pt x="74" y="84"/>
                      <a:pt x="75" y="83"/>
                    </a:cubicBezTo>
                    <a:cubicBezTo>
                      <a:pt x="74" y="86"/>
                      <a:pt x="72" y="86"/>
                      <a:pt x="69" y="88"/>
                    </a:cubicBezTo>
                    <a:cubicBezTo>
                      <a:pt x="65" y="90"/>
                      <a:pt x="61" y="95"/>
                      <a:pt x="57" y="95"/>
                    </a:cubicBezTo>
                    <a:cubicBezTo>
                      <a:pt x="53" y="95"/>
                      <a:pt x="53" y="86"/>
                      <a:pt x="51" y="79"/>
                    </a:cubicBezTo>
                    <a:cubicBezTo>
                      <a:pt x="49" y="71"/>
                      <a:pt x="41" y="58"/>
                      <a:pt x="33" y="47"/>
                    </a:cubicBezTo>
                    <a:cubicBezTo>
                      <a:pt x="25" y="35"/>
                      <a:pt x="22" y="32"/>
                      <a:pt x="18" y="32"/>
                    </a:cubicBezTo>
                    <a:cubicBezTo>
                      <a:pt x="13" y="32"/>
                      <a:pt x="13" y="31"/>
                      <a:pt x="9" y="26"/>
                    </a:cubicBezTo>
                    <a:cubicBezTo>
                      <a:pt x="5" y="20"/>
                      <a:pt x="0" y="17"/>
                      <a:pt x="0" y="14"/>
                    </a:cubicBezTo>
                    <a:cubicBezTo>
                      <a:pt x="0" y="11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6" name="Freeform 401"/>
              <p:cNvSpPr>
                <a:spLocks/>
              </p:cNvSpPr>
              <p:nvPr/>
            </p:nvSpPr>
            <p:spPr bwMode="auto">
              <a:xfrm>
                <a:off x="3191313" y="2664926"/>
                <a:ext cx="123825" cy="163513"/>
              </a:xfrm>
              <a:custGeom>
                <a:avLst/>
                <a:gdLst>
                  <a:gd name="T0" fmla="*/ 2 w 77"/>
                  <a:gd name="T1" fmla="*/ 12 h 102"/>
                  <a:gd name="T2" fmla="*/ 5 w 77"/>
                  <a:gd name="T3" fmla="*/ 8 h 102"/>
                  <a:gd name="T4" fmla="*/ 11 w 77"/>
                  <a:gd name="T5" fmla="*/ 2 h 102"/>
                  <a:gd name="T6" fmla="*/ 12 w 77"/>
                  <a:gd name="T7" fmla="*/ 2 h 102"/>
                  <a:gd name="T8" fmla="*/ 32 w 77"/>
                  <a:gd name="T9" fmla="*/ 21 h 102"/>
                  <a:gd name="T10" fmla="*/ 31 w 77"/>
                  <a:gd name="T11" fmla="*/ 27 h 102"/>
                  <a:gd name="T12" fmla="*/ 50 w 77"/>
                  <a:gd name="T13" fmla="*/ 56 h 102"/>
                  <a:gd name="T14" fmla="*/ 72 w 77"/>
                  <a:gd name="T15" fmla="*/ 83 h 102"/>
                  <a:gd name="T16" fmla="*/ 75 w 77"/>
                  <a:gd name="T17" fmla="*/ 88 h 102"/>
                  <a:gd name="T18" fmla="*/ 69 w 77"/>
                  <a:gd name="T19" fmla="*/ 93 h 102"/>
                  <a:gd name="T20" fmla="*/ 58 w 77"/>
                  <a:gd name="T21" fmla="*/ 100 h 102"/>
                  <a:gd name="T22" fmla="*/ 56 w 77"/>
                  <a:gd name="T23" fmla="*/ 99 h 102"/>
                  <a:gd name="T24" fmla="*/ 53 w 77"/>
                  <a:gd name="T25" fmla="*/ 84 h 102"/>
                  <a:gd name="T26" fmla="*/ 26 w 77"/>
                  <a:gd name="T27" fmla="*/ 40 h 102"/>
                  <a:gd name="T28" fmla="*/ 16 w 77"/>
                  <a:gd name="T29" fmla="*/ 36 h 102"/>
                  <a:gd name="T30" fmla="*/ 11 w 77"/>
                  <a:gd name="T31" fmla="*/ 31 h 102"/>
                  <a:gd name="T32" fmla="*/ 2 w 77"/>
                  <a:gd name="T33" fmla="*/ 20 h 102"/>
                  <a:gd name="T34" fmla="*/ 2 w 77"/>
                  <a:gd name="T35" fmla="*/ 18 h 102"/>
                  <a:gd name="T36" fmla="*/ 1 w 77"/>
                  <a:gd name="T37" fmla="*/ 12 h 102"/>
                  <a:gd name="T38" fmla="*/ 1 w 77"/>
                  <a:gd name="T39" fmla="*/ 12 h 102"/>
                  <a:gd name="T40" fmla="*/ 0 w 77"/>
                  <a:gd name="T41" fmla="*/ 14 h 102"/>
                  <a:gd name="T42" fmla="*/ 0 w 77"/>
                  <a:gd name="T43" fmla="*/ 20 h 102"/>
                  <a:gd name="T44" fmla="*/ 3 w 77"/>
                  <a:gd name="T45" fmla="*/ 26 h 102"/>
                  <a:gd name="T46" fmla="*/ 14 w 77"/>
                  <a:gd name="T47" fmla="*/ 37 h 102"/>
                  <a:gd name="T48" fmla="*/ 19 w 77"/>
                  <a:gd name="T49" fmla="*/ 39 h 102"/>
                  <a:gd name="T50" fmla="*/ 33 w 77"/>
                  <a:gd name="T51" fmla="*/ 53 h 102"/>
                  <a:gd name="T52" fmla="*/ 53 w 77"/>
                  <a:gd name="T53" fmla="*/ 96 h 102"/>
                  <a:gd name="T54" fmla="*/ 58 w 77"/>
                  <a:gd name="T55" fmla="*/ 102 h 102"/>
                  <a:gd name="T56" fmla="*/ 65 w 77"/>
                  <a:gd name="T57" fmla="*/ 99 h 102"/>
                  <a:gd name="T58" fmla="*/ 75 w 77"/>
                  <a:gd name="T59" fmla="*/ 92 h 102"/>
                  <a:gd name="T60" fmla="*/ 77 w 77"/>
                  <a:gd name="T61" fmla="*/ 88 h 102"/>
                  <a:gd name="T62" fmla="*/ 65 w 77"/>
                  <a:gd name="T63" fmla="*/ 73 h 102"/>
                  <a:gd name="T64" fmla="*/ 37 w 77"/>
                  <a:gd name="T65" fmla="*/ 34 h 102"/>
                  <a:gd name="T66" fmla="*/ 34 w 77"/>
                  <a:gd name="T67" fmla="*/ 22 h 102"/>
                  <a:gd name="T68" fmla="*/ 22 w 77"/>
                  <a:gd name="T69" fmla="*/ 7 h 102"/>
                  <a:gd name="T70" fmla="*/ 12 w 77"/>
                  <a:gd name="T71" fmla="*/ 0 h 102"/>
                  <a:gd name="T72" fmla="*/ 6 w 77"/>
                  <a:gd name="T73" fmla="*/ 4 h 102"/>
                  <a:gd name="T74" fmla="*/ 0 w 77"/>
                  <a:gd name="T75" fmla="*/ 12 h 102"/>
                  <a:gd name="T76" fmla="*/ 0 w 77"/>
                  <a:gd name="T77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102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9" y="3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2"/>
                      <a:pt x="17" y="3"/>
                      <a:pt x="21" y="8"/>
                    </a:cubicBezTo>
                    <a:cubicBezTo>
                      <a:pt x="25" y="13"/>
                      <a:pt x="29" y="19"/>
                      <a:pt x="32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1" y="24"/>
                      <a:pt x="31" y="27"/>
                    </a:cubicBezTo>
                    <a:cubicBezTo>
                      <a:pt x="31" y="29"/>
                      <a:pt x="32" y="32"/>
                      <a:pt x="35" y="36"/>
                    </a:cubicBezTo>
                    <a:cubicBezTo>
                      <a:pt x="39" y="41"/>
                      <a:pt x="44" y="48"/>
                      <a:pt x="50" y="56"/>
                    </a:cubicBezTo>
                    <a:cubicBezTo>
                      <a:pt x="55" y="63"/>
                      <a:pt x="60" y="71"/>
                      <a:pt x="64" y="75"/>
                    </a:cubicBezTo>
                    <a:cubicBezTo>
                      <a:pt x="68" y="78"/>
                      <a:pt x="71" y="81"/>
                      <a:pt x="72" y="83"/>
                    </a:cubicBezTo>
                    <a:cubicBezTo>
                      <a:pt x="74" y="85"/>
                      <a:pt x="75" y="87"/>
                      <a:pt x="75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5" y="90"/>
                      <a:pt x="74" y="90"/>
                      <a:pt x="73" y="91"/>
                    </a:cubicBezTo>
                    <a:cubicBezTo>
                      <a:pt x="73" y="91"/>
                      <a:pt x="71" y="92"/>
                      <a:pt x="69" y="93"/>
                    </a:cubicBezTo>
                    <a:cubicBezTo>
                      <a:pt x="67" y="94"/>
                      <a:pt x="65" y="96"/>
                      <a:pt x="63" y="97"/>
                    </a:cubicBezTo>
                    <a:cubicBezTo>
                      <a:pt x="62" y="99"/>
                      <a:pt x="60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6" y="99"/>
                    </a:cubicBezTo>
                    <a:cubicBezTo>
                      <a:pt x="56" y="98"/>
                      <a:pt x="55" y="95"/>
                      <a:pt x="55" y="93"/>
                    </a:cubicBezTo>
                    <a:cubicBezTo>
                      <a:pt x="54" y="90"/>
                      <a:pt x="54" y="87"/>
                      <a:pt x="53" y="84"/>
                    </a:cubicBezTo>
                    <a:cubicBezTo>
                      <a:pt x="51" y="77"/>
                      <a:pt x="43" y="64"/>
                      <a:pt x="35" y="52"/>
                    </a:cubicBezTo>
                    <a:cubicBezTo>
                      <a:pt x="31" y="47"/>
                      <a:pt x="28" y="43"/>
                      <a:pt x="26" y="40"/>
                    </a:cubicBezTo>
                    <a:cubicBezTo>
                      <a:pt x="23" y="38"/>
                      <a:pt x="21" y="37"/>
                      <a:pt x="19" y="37"/>
                    </a:cubicBezTo>
                    <a:cubicBezTo>
                      <a:pt x="18" y="37"/>
                      <a:pt x="17" y="36"/>
                      <a:pt x="16" y="36"/>
                    </a:cubicBezTo>
                    <a:cubicBezTo>
                      <a:pt x="15" y="36"/>
                      <a:pt x="15" y="36"/>
                      <a:pt x="14" y="35"/>
                    </a:cubicBezTo>
                    <a:cubicBezTo>
                      <a:pt x="13" y="34"/>
                      <a:pt x="12" y="33"/>
                      <a:pt x="11" y="31"/>
                    </a:cubicBezTo>
                    <a:cubicBezTo>
                      <a:pt x="9" y="28"/>
                      <a:pt x="6" y="26"/>
                      <a:pt x="5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5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7" y="38"/>
                      <a:pt x="18" y="39"/>
                      <a:pt x="19" y="39"/>
                    </a:cubicBezTo>
                    <a:cubicBezTo>
                      <a:pt x="21" y="39"/>
                      <a:pt x="22" y="39"/>
                      <a:pt x="24" y="42"/>
                    </a:cubicBezTo>
                    <a:cubicBezTo>
                      <a:pt x="27" y="44"/>
                      <a:pt x="29" y="48"/>
                      <a:pt x="33" y="53"/>
                    </a:cubicBezTo>
                    <a:cubicBezTo>
                      <a:pt x="41" y="65"/>
                      <a:pt x="49" y="78"/>
                      <a:pt x="51" y="85"/>
                    </a:cubicBezTo>
                    <a:cubicBezTo>
                      <a:pt x="52" y="89"/>
                      <a:pt x="52" y="93"/>
                      <a:pt x="53" y="96"/>
                    </a:cubicBezTo>
                    <a:cubicBezTo>
                      <a:pt x="54" y="97"/>
                      <a:pt x="54" y="99"/>
                      <a:pt x="55" y="100"/>
                    </a:cubicBezTo>
                    <a:cubicBezTo>
                      <a:pt x="55" y="101"/>
                      <a:pt x="56" y="102"/>
                      <a:pt x="58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61" y="102"/>
                      <a:pt x="63" y="101"/>
                      <a:pt x="65" y="99"/>
                    </a:cubicBezTo>
                    <a:cubicBezTo>
                      <a:pt x="67" y="97"/>
                      <a:pt x="69" y="96"/>
                      <a:pt x="70" y="95"/>
                    </a:cubicBezTo>
                    <a:cubicBezTo>
                      <a:pt x="72" y="94"/>
                      <a:pt x="73" y="93"/>
                      <a:pt x="75" y="92"/>
                    </a:cubicBezTo>
                    <a:cubicBezTo>
                      <a:pt x="76" y="92"/>
                      <a:pt x="77" y="90"/>
                      <a:pt x="77" y="89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6"/>
                      <a:pt x="76" y="84"/>
                      <a:pt x="74" y="82"/>
                    </a:cubicBezTo>
                    <a:cubicBezTo>
                      <a:pt x="72" y="80"/>
                      <a:pt x="69" y="77"/>
                      <a:pt x="65" y="73"/>
                    </a:cubicBezTo>
                    <a:cubicBezTo>
                      <a:pt x="62" y="69"/>
                      <a:pt x="56" y="62"/>
                      <a:pt x="51" y="55"/>
                    </a:cubicBezTo>
                    <a:cubicBezTo>
                      <a:pt x="46" y="47"/>
                      <a:pt x="41" y="39"/>
                      <a:pt x="37" y="34"/>
                    </a:cubicBezTo>
                    <a:cubicBezTo>
                      <a:pt x="34" y="31"/>
                      <a:pt x="33" y="28"/>
                      <a:pt x="33" y="27"/>
                    </a:cubicBezTo>
                    <a:cubicBezTo>
                      <a:pt x="33" y="25"/>
                      <a:pt x="34" y="24"/>
                      <a:pt x="34" y="22"/>
                    </a:cubicBezTo>
                    <a:cubicBezTo>
                      <a:pt x="34" y="22"/>
                      <a:pt x="34" y="21"/>
                      <a:pt x="33" y="20"/>
                    </a:cubicBezTo>
                    <a:cubicBezTo>
                      <a:pt x="30" y="17"/>
                      <a:pt x="26" y="12"/>
                      <a:pt x="22" y="7"/>
                    </a:cubicBezTo>
                    <a:cubicBezTo>
                      <a:pt x="18" y="2"/>
                      <a:pt x="15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8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7" name="Freeform 402"/>
              <p:cNvSpPr>
                <a:spLocks/>
              </p:cNvSpPr>
              <p:nvPr/>
            </p:nvSpPr>
            <p:spPr bwMode="auto">
              <a:xfrm>
                <a:off x="3173851" y="2696676"/>
                <a:ext cx="95250" cy="144463"/>
              </a:xfrm>
              <a:custGeom>
                <a:avLst/>
                <a:gdLst>
                  <a:gd name="T0" fmla="*/ 2 w 60"/>
                  <a:gd name="T1" fmla="*/ 8 h 90"/>
                  <a:gd name="T2" fmla="*/ 11 w 60"/>
                  <a:gd name="T3" fmla="*/ 2 h 90"/>
                  <a:gd name="T4" fmla="*/ 22 w 60"/>
                  <a:gd name="T5" fmla="*/ 14 h 90"/>
                  <a:gd name="T6" fmla="*/ 26 w 60"/>
                  <a:gd name="T7" fmla="*/ 34 h 90"/>
                  <a:gd name="T8" fmla="*/ 49 w 60"/>
                  <a:gd name="T9" fmla="*/ 64 h 90"/>
                  <a:gd name="T10" fmla="*/ 58 w 60"/>
                  <a:gd name="T11" fmla="*/ 77 h 90"/>
                  <a:gd name="T12" fmla="*/ 53 w 60"/>
                  <a:gd name="T13" fmla="*/ 89 h 90"/>
                  <a:gd name="T14" fmla="*/ 39 w 60"/>
                  <a:gd name="T15" fmla="*/ 81 h 90"/>
                  <a:gd name="T16" fmla="*/ 21 w 60"/>
                  <a:gd name="T17" fmla="*/ 51 h 90"/>
                  <a:gd name="T18" fmla="*/ 6 w 60"/>
                  <a:gd name="T19" fmla="*/ 32 h 90"/>
                  <a:gd name="T20" fmla="*/ 0 w 60"/>
                  <a:gd name="T21" fmla="*/ 24 h 90"/>
                  <a:gd name="T22" fmla="*/ 2 w 60"/>
                  <a:gd name="T23" fmla="*/ 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90">
                    <a:moveTo>
                      <a:pt x="2" y="8"/>
                    </a:moveTo>
                    <a:cubicBezTo>
                      <a:pt x="2" y="8"/>
                      <a:pt x="7" y="0"/>
                      <a:pt x="11" y="2"/>
                    </a:cubicBezTo>
                    <a:cubicBezTo>
                      <a:pt x="15" y="4"/>
                      <a:pt x="20" y="12"/>
                      <a:pt x="22" y="14"/>
                    </a:cubicBezTo>
                    <a:cubicBezTo>
                      <a:pt x="24" y="16"/>
                      <a:pt x="20" y="27"/>
                      <a:pt x="26" y="34"/>
                    </a:cubicBezTo>
                    <a:cubicBezTo>
                      <a:pt x="31" y="42"/>
                      <a:pt x="43" y="60"/>
                      <a:pt x="49" y="64"/>
                    </a:cubicBezTo>
                    <a:cubicBezTo>
                      <a:pt x="55" y="69"/>
                      <a:pt x="60" y="73"/>
                      <a:pt x="58" y="77"/>
                    </a:cubicBezTo>
                    <a:cubicBezTo>
                      <a:pt x="56" y="80"/>
                      <a:pt x="56" y="87"/>
                      <a:pt x="53" y="89"/>
                    </a:cubicBezTo>
                    <a:cubicBezTo>
                      <a:pt x="50" y="90"/>
                      <a:pt x="39" y="87"/>
                      <a:pt x="39" y="81"/>
                    </a:cubicBezTo>
                    <a:cubicBezTo>
                      <a:pt x="39" y="75"/>
                      <a:pt x="29" y="63"/>
                      <a:pt x="21" y="51"/>
                    </a:cubicBezTo>
                    <a:cubicBezTo>
                      <a:pt x="14" y="40"/>
                      <a:pt x="12" y="33"/>
                      <a:pt x="6" y="32"/>
                    </a:cubicBezTo>
                    <a:cubicBezTo>
                      <a:pt x="0" y="30"/>
                      <a:pt x="1" y="30"/>
                      <a:pt x="0" y="24"/>
                    </a:cubicBezTo>
                    <a:cubicBezTo>
                      <a:pt x="0" y="1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8" name="Freeform 403"/>
              <p:cNvSpPr>
                <a:spLocks/>
              </p:cNvSpPr>
              <p:nvPr/>
            </p:nvSpPr>
            <p:spPr bwMode="auto">
              <a:xfrm>
                <a:off x="3173851" y="2699851"/>
                <a:ext cx="85725" cy="141288"/>
              </a:xfrm>
              <a:custGeom>
                <a:avLst/>
                <a:gdLst>
                  <a:gd name="T0" fmla="*/ 2 w 54"/>
                  <a:gd name="T1" fmla="*/ 6 h 88"/>
                  <a:gd name="T2" fmla="*/ 9 w 54"/>
                  <a:gd name="T3" fmla="*/ 0 h 88"/>
                  <a:gd name="T4" fmla="*/ 5 w 54"/>
                  <a:gd name="T5" fmla="*/ 5 h 88"/>
                  <a:gd name="T6" fmla="*/ 3 w 54"/>
                  <a:gd name="T7" fmla="*/ 20 h 88"/>
                  <a:gd name="T8" fmla="*/ 9 w 54"/>
                  <a:gd name="T9" fmla="*/ 28 h 88"/>
                  <a:gd name="T10" fmla="*/ 24 w 54"/>
                  <a:gd name="T11" fmla="*/ 47 h 88"/>
                  <a:gd name="T12" fmla="*/ 42 w 54"/>
                  <a:gd name="T13" fmla="*/ 77 h 88"/>
                  <a:gd name="T14" fmla="*/ 54 w 54"/>
                  <a:gd name="T15" fmla="*/ 85 h 88"/>
                  <a:gd name="T16" fmla="*/ 53 w 54"/>
                  <a:gd name="T17" fmla="*/ 87 h 88"/>
                  <a:gd name="T18" fmla="*/ 39 w 54"/>
                  <a:gd name="T19" fmla="*/ 79 h 88"/>
                  <a:gd name="T20" fmla="*/ 21 w 54"/>
                  <a:gd name="T21" fmla="*/ 49 h 88"/>
                  <a:gd name="T22" fmla="*/ 6 w 54"/>
                  <a:gd name="T23" fmla="*/ 30 h 88"/>
                  <a:gd name="T24" fmla="*/ 0 w 54"/>
                  <a:gd name="T25" fmla="*/ 22 h 88"/>
                  <a:gd name="T26" fmla="*/ 2 w 54"/>
                  <a:gd name="T27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88">
                    <a:moveTo>
                      <a:pt x="2" y="6"/>
                    </a:moveTo>
                    <a:cubicBezTo>
                      <a:pt x="2" y="6"/>
                      <a:pt x="6" y="1"/>
                      <a:pt x="9" y="0"/>
                    </a:cubicBezTo>
                    <a:cubicBezTo>
                      <a:pt x="7" y="2"/>
                      <a:pt x="5" y="5"/>
                      <a:pt x="5" y="5"/>
                    </a:cubicBezTo>
                    <a:cubicBezTo>
                      <a:pt x="5" y="5"/>
                      <a:pt x="3" y="14"/>
                      <a:pt x="3" y="20"/>
                    </a:cubicBezTo>
                    <a:cubicBezTo>
                      <a:pt x="4" y="26"/>
                      <a:pt x="3" y="27"/>
                      <a:pt x="9" y="28"/>
                    </a:cubicBezTo>
                    <a:cubicBezTo>
                      <a:pt x="15" y="30"/>
                      <a:pt x="17" y="36"/>
                      <a:pt x="24" y="47"/>
                    </a:cubicBezTo>
                    <a:cubicBezTo>
                      <a:pt x="32" y="59"/>
                      <a:pt x="42" y="71"/>
                      <a:pt x="42" y="77"/>
                    </a:cubicBezTo>
                    <a:cubicBezTo>
                      <a:pt x="42" y="82"/>
                      <a:pt x="50" y="86"/>
                      <a:pt x="54" y="85"/>
                    </a:cubicBezTo>
                    <a:cubicBezTo>
                      <a:pt x="54" y="86"/>
                      <a:pt x="53" y="87"/>
                      <a:pt x="53" y="87"/>
                    </a:cubicBezTo>
                    <a:cubicBezTo>
                      <a:pt x="50" y="88"/>
                      <a:pt x="39" y="85"/>
                      <a:pt x="39" y="79"/>
                    </a:cubicBezTo>
                    <a:cubicBezTo>
                      <a:pt x="39" y="73"/>
                      <a:pt x="29" y="61"/>
                      <a:pt x="21" y="49"/>
                    </a:cubicBezTo>
                    <a:cubicBezTo>
                      <a:pt x="14" y="38"/>
                      <a:pt x="12" y="31"/>
                      <a:pt x="6" y="30"/>
                    </a:cubicBezTo>
                    <a:cubicBezTo>
                      <a:pt x="0" y="28"/>
                      <a:pt x="1" y="28"/>
                      <a:pt x="0" y="22"/>
                    </a:cubicBezTo>
                    <a:cubicBezTo>
                      <a:pt x="0" y="1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" name="Freeform 404"/>
              <p:cNvSpPr>
                <a:spLocks/>
              </p:cNvSpPr>
              <p:nvPr/>
            </p:nvSpPr>
            <p:spPr bwMode="auto">
              <a:xfrm>
                <a:off x="3172263" y="2698264"/>
                <a:ext cx="96838" cy="142875"/>
              </a:xfrm>
              <a:custGeom>
                <a:avLst/>
                <a:gdLst>
                  <a:gd name="T0" fmla="*/ 4 w 61"/>
                  <a:gd name="T1" fmla="*/ 8 h 89"/>
                  <a:gd name="T2" fmla="*/ 7 w 61"/>
                  <a:gd name="T3" fmla="*/ 4 h 89"/>
                  <a:gd name="T4" fmla="*/ 11 w 61"/>
                  <a:gd name="T5" fmla="*/ 2 h 89"/>
                  <a:gd name="T6" fmla="*/ 23 w 61"/>
                  <a:gd name="T7" fmla="*/ 14 h 89"/>
                  <a:gd name="T8" fmla="*/ 23 w 61"/>
                  <a:gd name="T9" fmla="*/ 23 h 89"/>
                  <a:gd name="T10" fmla="*/ 37 w 61"/>
                  <a:gd name="T11" fmla="*/ 50 h 89"/>
                  <a:gd name="T12" fmla="*/ 56 w 61"/>
                  <a:gd name="T13" fmla="*/ 70 h 89"/>
                  <a:gd name="T14" fmla="*/ 58 w 61"/>
                  <a:gd name="T15" fmla="*/ 75 h 89"/>
                  <a:gd name="T16" fmla="*/ 55 w 61"/>
                  <a:gd name="T17" fmla="*/ 85 h 89"/>
                  <a:gd name="T18" fmla="*/ 52 w 61"/>
                  <a:gd name="T19" fmla="*/ 87 h 89"/>
                  <a:gd name="T20" fmla="*/ 41 w 61"/>
                  <a:gd name="T21" fmla="*/ 80 h 89"/>
                  <a:gd name="T22" fmla="*/ 23 w 61"/>
                  <a:gd name="T23" fmla="*/ 49 h 89"/>
                  <a:gd name="T24" fmla="*/ 7 w 61"/>
                  <a:gd name="T25" fmla="*/ 30 h 89"/>
                  <a:gd name="T26" fmla="*/ 3 w 61"/>
                  <a:gd name="T27" fmla="*/ 28 h 89"/>
                  <a:gd name="T28" fmla="*/ 2 w 61"/>
                  <a:gd name="T29" fmla="*/ 23 h 89"/>
                  <a:gd name="T30" fmla="*/ 3 w 61"/>
                  <a:gd name="T31" fmla="*/ 12 h 89"/>
                  <a:gd name="T32" fmla="*/ 3 w 61"/>
                  <a:gd name="T33" fmla="*/ 7 h 89"/>
                  <a:gd name="T34" fmla="*/ 3 w 61"/>
                  <a:gd name="T35" fmla="*/ 7 h 89"/>
                  <a:gd name="T36" fmla="*/ 0 w 61"/>
                  <a:gd name="T37" fmla="*/ 21 h 89"/>
                  <a:gd name="T38" fmla="*/ 1 w 61"/>
                  <a:gd name="T39" fmla="*/ 27 h 89"/>
                  <a:gd name="T40" fmla="*/ 3 w 61"/>
                  <a:gd name="T41" fmla="*/ 31 h 89"/>
                  <a:gd name="T42" fmla="*/ 13 w 61"/>
                  <a:gd name="T43" fmla="*/ 37 h 89"/>
                  <a:gd name="T44" fmla="*/ 33 w 61"/>
                  <a:gd name="T45" fmla="*/ 68 h 89"/>
                  <a:gd name="T46" fmla="*/ 44 w 61"/>
                  <a:gd name="T47" fmla="*/ 87 h 89"/>
                  <a:gd name="T48" fmla="*/ 54 w 61"/>
                  <a:gd name="T49" fmla="*/ 89 h 89"/>
                  <a:gd name="T50" fmla="*/ 58 w 61"/>
                  <a:gd name="T51" fmla="*/ 81 h 89"/>
                  <a:gd name="T52" fmla="*/ 61 w 61"/>
                  <a:gd name="T53" fmla="*/ 74 h 89"/>
                  <a:gd name="T54" fmla="*/ 51 w 61"/>
                  <a:gd name="T55" fmla="*/ 63 h 89"/>
                  <a:gd name="T56" fmla="*/ 27 w 61"/>
                  <a:gd name="T57" fmla="*/ 33 h 89"/>
                  <a:gd name="T58" fmla="*/ 25 w 61"/>
                  <a:gd name="T59" fmla="*/ 16 h 89"/>
                  <a:gd name="T60" fmla="*/ 19 w 61"/>
                  <a:gd name="T61" fmla="*/ 7 h 89"/>
                  <a:gd name="T62" fmla="*/ 11 w 61"/>
                  <a:gd name="T63" fmla="*/ 0 h 89"/>
                  <a:gd name="T64" fmla="*/ 2 w 61"/>
                  <a:gd name="T65" fmla="*/ 7 h 89"/>
                  <a:gd name="T66" fmla="*/ 2 w 61"/>
                  <a:gd name="T67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" h="89">
                    <a:moveTo>
                      <a:pt x="3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3"/>
                      <a:pt x="15" y="5"/>
                      <a:pt x="17" y="8"/>
                    </a:cubicBezTo>
                    <a:cubicBezTo>
                      <a:pt x="20" y="10"/>
                      <a:pt x="22" y="13"/>
                      <a:pt x="23" y="14"/>
                    </a:cubicBezTo>
                    <a:cubicBezTo>
                      <a:pt x="23" y="14"/>
                      <a:pt x="23" y="15"/>
                      <a:pt x="23" y="16"/>
                    </a:cubicBezTo>
                    <a:cubicBezTo>
                      <a:pt x="23" y="18"/>
                      <a:pt x="23" y="20"/>
                      <a:pt x="23" y="23"/>
                    </a:cubicBezTo>
                    <a:cubicBezTo>
                      <a:pt x="23" y="27"/>
                      <a:pt x="23" y="31"/>
                      <a:pt x="26" y="34"/>
                    </a:cubicBezTo>
                    <a:cubicBezTo>
                      <a:pt x="28" y="38"/>
                      <a:pt x="33" y="44"/>
                      <a:pt x="37" y="50"/>
                    </a:cubicBezTo>
                    <a:cubicBezTo>
                      <a:pt x="42" y="56"/>
                      <a:pt x="46" y="62"/>
                      <a:pt x="49" y="64"/>
                    </a:cubicBezTo>
                    <a:cubicBezTo>
                      <a:pt x="52" y="66"/>
                      <a:pt x="54" y="68"/>
                      <a:pt x="56" y="70"/>
                    </a:cubicBezTo>
                    <a:cubicBezTo>
                      <a:pt x="58" y="71"/>
                      <a:pt x="59" y="73"/>
                      <a:pt x="59" y="74"/>
                    </a:cubicBezTo>
                    <a:cubicBezTo>
                      <a:pt x="59" y="75"/>
                      <a:pt x="58" y="75"/>
                      <a:pt x="58" y="75"/>
                    </a:cubicBezTo>
                    <a:cubicBezTo>
                      <a:pt x="57" y="77"/>
                      <a:pt x="56" y="80"/>
                      <a:pt x="56" y="82"/>
                    </a:cubicBezTo>
                    <a:cubicBezTo>
                      <a:pt x="55" y="84"/>
                      <a:pt x="55" y="85"/>
                      <a:pt x="55" y="85"/>
                    </a:cubicBezTo>
                    <a:cubicBezTo>
                      <a:pt x="54" y="86"/>
                      <a:pt x="54" y="87"/>
                      <a:pt x="53" y="87"/>
                    </a:cubicBezTo>
                    <a:cubicBezTo>
                      <a:pt x="53" y="87"/>
                      <a:pt x="53" y="87"/>
                      <a:pt x="52" y="87"/>
                    </a:cubicBezTo>
                    <a:cubicBezTo>
                      <a:pt x="50" y="87"/>
                      <a:pt x="47" y="86"/>
                      <a:pt x="45" y="85"/>
                    </a:cubicBezTo>
                    <a:cubicBezTo>
                      <a:pt x="43" y="84"/>
                      <a:pt x="41" y="82"/>
                      <a:pt x="41" y="80"/>
                    </a:cubicBezTo>
                    <a:cubicBezTo>
                      <a:pt x="41" y="76"/>
                      <a:pt x="38" y="72"/>
                      <a:pt x="35" y="66"/>
                    </a:cubicBezTo>
                    <a:cubicBezTo>
                      <a:pt x="31" y="61"/>
                      <a:pt x="27" y="55"/>
                      <a:pt x="23" y="49"/>
                    </a:cubicBezTo>
                    <a:cubicBezTo>
                      <a:pt x="19" y="44"/>
                      <a:pt x="17" y="39"/>
                      <a:pt x="15" y="36"/>
                    </a:cubicBezTo>
                    <a:cubicBezTo>
                      <a:pt x="13" y="33"/>
                      <a:pt x="10" y="31"/>
                      <a:pt x="7" y="30"/>
                    </a:cubicBezTo>
                    <a:cubicBezTo>
                      <a:pt x="6" y="30"/>
                      <a:pt x="5" y="29"/>
                      <a:pt x="4" y="29"/>
                    </a:cubicBezTo>
                    <a:cubicBezTo>
                      <a:pt x="4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2" y="26"/>
                      <a:pt x="2" y="25"/>
                      <a:pt x="2" y="23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3" y="15"/>
                      <a:pt x="3" y="12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0" y="15"/>
                      <a:pt x="0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30"/>
                      <a:pt x="2" y="30"/>
                      <a:pt x="3" y="31"/>
                    </a:cubicBezTo>
                    <a:cubicBezTo>
                      <a:pt x="4" y="31"/>
                      <a:pt x="5" y="31"/>
                      <a:pt x="7" y="32"/>
                    </a:cubicBezTo>
                    <a:cubicBezTo>
                      <a:pt x="9" y="32"/>
                      <a:pt x="11" y="34"/>
                      <a:pt x="13" y="37"/>
                    </a:cubicBezTo>
                    <a:cubicBezTo>
                      <a:pt x="15" y="40"/>
                      <a:pt x="18" y="45"/>
                      <a:pt x="21" y="51"/>
                    </a:cubicBezTo>
                    <a:cubicBezTo>
                      <a:pt x="25" y="56"/>
                      <a:pt x="30" y="62"/>
                      <a:pt x="33" y="68"/>
                    </a:cubicBezTo>
                    <a:cubicBezTo>
                      <a:pt x="37" y="73"/>
                      <a:pt x="39" y="77"/>
                      <a:pt x="39" y="80"/>
                    </a:cubicBezTo>
                    <a:cubicBezTo>
                      <a:pt x="39" y="83"/>
                      <a:pt x="42" y="85"/>
                      <a:pt x="44" y="87"/>
                    </a:cubicBezTo>
                    <a:cubicBezTo>
                      <a:pt x="47" y="88"/>
                      <a:pt x="50" y="89"/>
                      <a:pt x="52" y="89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8"/>
                      <a:pt x="56" y="87"/>
                      <a:pt x="56" y="86"/>
                    </a:cubicBezTo>
                    <a:cubicBezTo>
                      <a:pt x="57" y="85"/>
                      <a:pt x="58" y="83"/>
                      <a:pt x="58" y="81"/>
                    </a:cubicBezTo>
                    <a:cubicBezTo>
                      <a:pt x="59" y="79"/>
                      <a:pt x="59" y="78"/>
                      <a:pt x="60" y="76"/>
                    </a:cubicBezTo>
                    <a:cubicBezTo>
                      <a:pt x="60" y="76"/>
                      <a:pt x="61" y="75"/>
                      <a:pt x="61" y="74"/>
                    </a:cubicBezTo>
                    <a:cubicBezTo>
                      <a:pt x="61" y="72"/>
                      <a:pt x="59" y="70"/>
                      <a:pt x="57" y="68"/>
                    </a:cubicBezTo>
                    <a:cubicBezTo>
                      <a:pt x="55" y="66"/>
                      <a:pt x="53" y="64"/>
                      <a:pt x="51" y="63"/>
                    </a:cubicBezTo>
                    <a:cubicBezTo>
                      <a:pt x="48" y="61"/>
                      <a:pt x="43" y="55"/>
                      <a:pt x="39" y="49"/>
                    </a:cubicBezTo>
                    <a:cubicBezTo>
                      <a:pt x="35" y="43"/>
                      <a:pt x="30" y="36"/>
                      <a:pt x="27" y="33"/>
                    </a:cubicBezTo>
                    <a:cubicBezTo>
                      <a:pt x="25" y="30"/>
                      <a:pt x="25" y="26"/>
                      <a:pt x="25" y="23"/>
                    </a:cubicBezTo>
                    <a:cubicBezTo>
                      <a:pt x="25" y="20"/>
                      <a:pt x="25" y="18"/>
                      <a:pt x="25" y="16"/>
                    </a:cubicBezTo>
                    <a:cubicBezTo>
                      <a:pt x="25" y="15"/>
                      <a:pt x="25" y="14"/>
                      <a:pt x="24" y="13"/>
                    </a:cubicBezTo>
                    <a:cubicBezTo>
                      <a:pt x="23" y="12"/>
                      <a:pt x="21" y="9"/>
                      <a:pt x="19" y="7"/>
                    </a:cubicBezTo>
                    <a:cubicBezTo>
                      <a:pt x="17" y="4"/>
                      <a:pt x="15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5" y="3"/>
                    </a:cubicBezTo>
                    <a:cubicBezTo>
                      <a:pt x="3" y="5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" name="Freeform 40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7475"/>
              </a:xfrm>
              <a:custGeom>
                <a:avLst/>
                <a:gdLst>
                  <a:gd name="T0" fmla="*/ 6 w 64"/>
                  <a:gd name="T1" fmla="*/ 2 h 73"/>
                  <a:gd name="T2" fmla="*/ 17 w 64"/>
                  <a:gd name="T3" fmla="*/ 5 h 73"/>
                  <a:gd name="T4" fmla="*/ 37 w 64"/>
                  <a:gd name="T5" fmla="*/ 32 h 73"/>
                  <a:gd name="T6" fmla="*/ 54 w 64"/>
                  <a:gd name="T7" fmla="*/ 45 h 73"/>
                  <a:gd name="T8" fmla="*/ 63 w 64"/>
                  <a:gd name="T9" fmla="*/ 55 h 73"/>
                  <a:gd name="T10" fmla="*/ 52 w 64"/>
                  <a:gd name="T11" fmla="*/ 69 h 73"/>
                  <a:gd name="T12" fmla="*/ 44 w 64"/>
                  <a:gd name="T13" fmla="*/ 54 h 73"/>
                  <a:gd name="T14" fmla="*/ 19 w 64"/>
                  <a:gd name="T15" fmla="*/ 31 h 73"/>
                  <a:gd name="T16" fmla="*/ 8 w 64"/>
                  <a:gd name="T17" fmla="*/ 25 h 73"/>
                  <a:gd name="T18" fmla="*/ 1 w 64"/>
                  <a:gd name="T19" fmla="*/ 18 h 73"/>
                  <a:gd name="T20" fmla="*/ 4 w 64"/>
                  <a:gd name="T21" fmla="*/ 9 h 73"/>
                  <a:gd name="T22" fmla="*/ 6 w 64"/>
                  <a:gd name="T2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6" y="2"/>
                    </a:moveTo>
                    <a:cubicBezTo>
                      <a:pt x="8" y="0"/>
                      <a:pt x="15" y="0"/>
                      <a:pt x="17" y="5"/>
                    </a:cubicBezTo>
                    <a:cubicBezTo>
                      <a:pt x="19" y="10"/>
                      <a:pt x="27" y="24"/>
                      <a:pt x="37" y="32"/>
                    </a:cubicBezTo>
                    <a:cubicBezTo>
                      <a:pt x="47" y="40"/>
                      <a:pt x="49" y="43"/>
                      <a:pt x="54" y="45"/>
                    </a:cubicBezTo>
                    <a:cubicBezTo>
                      <a:pt x="58" y="47"/>
                      <a:pt x="64" y="51"/>
                      <a:pt x="63" y="55"/>
                    </a:cubicBezTo>
                    <a:cubicBezTo>
                      <a:pt x="61" y="59"/>
                      <a:pt x="57" y="73"/>
                      <a:pt x="52" y="69"/>
                    </a:cubicBezTo>
                    <a:cubicBezTo>
                      <a:pt x="48" y="64"/>
                      <a:pt x="50" y="59"/>
                      <a:pt x="44" y="54"/>
                    </a:cubicBezTo>
                    <a:cubicBezTo>
                      <a:pt x="38" y="48"/>
                      <a:pt x="25" y="37"/>
                      <a:pt x="19" y="31"/>
                    </a:cubicBezTo>
                    <a:cubicBezTo>
                      <a:pt x="13" y="26"/>
                      <a:pt x="12" y="25"/>
                      <a:pt x="8" y="25"/>
                    </a:cubicBezTo>
                    <a:cubicBezTo>
                      <a:pt x="4" y="25"/>
                      <a:pt x="2" y="22"/>
                      <a:pt x="1" y="18"/>
                    </a:cubicBezTo>
                    <a:cubicBezTo>
                      <a:pt x="0" y="13"/>
                      <a:pt x="3" y="11"/>
                      <a:pt x="4" y="9"/>
                    </a:cubicBezTo>
                    <a:cubicBezTo>
                      <a:pt x="5" y="6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" name="Freeform 407"/>
              <p:cNvSpPr>
                <a:spLocks/>
              </p:cNvSpPr>
              <p:nvPr/>
            </p:nvSpPr>
            <p:spPr bwMode="auto">
              <a:xfrm>
                <a:off x="3483414" y="2841139"/>
                <a:ext cx="42863" cy="68263"/>
              </a:xfrm>
              <a:custGeom>
                <a:avLst/>
                <a:gdLst>
                  <a:gd name="T0" fmla="*/ 4 w 27"/>
                  <a:gd name="T1" fmla="*/ 1 h 43"/>
                  <a:gd name="T2" fmla="*/ 11 w 27"/>
                  <a:gd name="T3" fmla="*/ 5 h 43"/>
                  <a:gd name="T4" fmla="*/ 17 w 27"/>
                  <a:gd name="T5" fmla="*/ 21 h 43"/>
                  <a:gd name="T6" fmla="*/ 27 w 27"/>
                  <a:gd name="T7" fmla="*/ 31 h 43"/>
                  <a:gd name="T8" fmla="*/ 20 w 27"/>
                  <a:gd name="T9" fmla="*/ 39 h 43"/>
                  <a:gd name="T10" fmla="*/ 10 w 27"/>
                  <a:gd name="T11" fmla="*/ 27 h 43"/>
                  <a:gd name="T12" fmla="*/ 0 w 27"/>
                  <a:gd name="T13" fmla="*/ 17 h 43"/>
                  <a:gd name="T14" fmla="*/ 0 w 27"/>
                  <a:gd name="T15" fmla="*/ 9 h 43"/>
                  <a:gd name="T16" fmla="*/ 4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4" y="1"/>
                    </a:moveTo>
                    <a:cubicBezTo>
                      <a:pt x="4" y="1"/>
                      <a:pt x="9" y="0"/>
                      <a:pt x="11" y="5"/>
                    </a:cubicBezTo>
                    <a:cubicBezTo>
                      <a:pt x="13" y="10"/>
                      <a:pt x="12" y="17"/>
                      <a:pt x="17" y="21"/>
                    </a:cubicBezTo>
                    <a:cubicBezTo>
                      <a:pt x="22" y="25"/>
                      <a:pt x="27" y="28"/>
                      <a:pt x="27" y="31"/>
                    </a:cubicBezTo>
                    <a:cubicBezTo>
                      <a:pt x="27" y="35"/>
                      <a:pt x="22" y="43"/>
                      <a:pt x="20" y="39"/>
                    </a:cubicBezTo>
                    <a:cubicBezTo>
                      <a:pt x="18" y="36"/>
                      <a:pt x="13" y="29"/>
                      <a:pt x="10" y="27"/>
                    </a:cubicBezTo>
                    <a:cubicBezTo>
                      <a:pt x="6" y="24"/>
                      <a:pt x="0" y="21"/>
                      <a:pt x="0" y="17"/>
                    </a:cubicBezTo>
                    <a:cubicBezTo>
                      <a:pt x="0" y="12"/>
                      <a:pt x="0" y="9"/>
                      <a:pt x="0" y="9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" name="Freeform 408"/>
              <p:cNvSpPr>
                <a:spLocks/>
              </p:cNvSpPr>
              <p:nvPr/>
            </p:nvSpPr>
            <p:spPr bwMode="auto">
              <a:xfrm>
                <a:off x="3516751" y="2893526"/>
                <a:ext cx="46038" cy="60325"/>
              </a:xfrm>
              <a:custGeom>
                <a:avLst/>
                <a:gdLst>
                  <a:gd name="T0" fmla="*/ 5 w 29"/>
                  <a:gd name="T1" fmla="*/ 2 h 38"/>
                  <a:gd name="T2" fmla="*/ 13 w 29"/>
                  <a:gd name="T3" fmla="*/ 5 h 38"/>
                  <a:gd name="T4" fmla="*/ 19 w 29"/>
                  <a:gd name="T5" fmla="*/ 17 h 38"/>
                  <a:gd name="T6" fmla="*/ 27 w 29"/>
                  <a:gd name="T7" fmla="*/ 26 h 38"/>
                  <a:gd name="T8" fmla="*/ 19 w 29"/>
                  <a:gd name="T9" fmla="*/ 32 h 38"/>
                  <a:gd name="T10" fmla="*/ 13 w 29"/>
                  <a:gd name="T11" fmla="*/ 23 h 38"/>
                  <a:gd name="T12" fmla="*/ 9 w 29"/>
                  <a:gd name="T13" fmla="*/ 18 h 38"/>
                  <a:gd name="T14" fmla="*/ 1 w 29"/>
                  <a:gd name="T15" fmla="*/ 12 h 38"/>
                  <a:gd name="T16" fmla="*/ 2 w 29"/>
                  <a:gd name="T17" fmla="*/ 7 h 38"/>
                  <a:gd name="T18" fmla="*/ 5 w 29"/>
                  <a:gd name="T1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8">
                    <a:moveTo>
                      <a:pt x="5" y="2"/>
                    </a:moveTo>
                    <a:cubicBezTo>
                      <a:pt x="5" y="2"/>
                      <a:pt x="10" y="0"/>
                      <a:pt x="13" y="5"/>
                    </a:cubicBezTo>
                    <a:cubicBezTo>
                      <a:pt x="17" y="10"/>
                      <a:pt x="16" y="14"/>
                      <a:pt x="19" y="17"/>
                    </a:cubicBezTo>
                    <a:cubicBezTo>
                      <a:pt x="22" y="21"/>
                      <a:pt x="25" y="18"/>
                      <a:pt x="27" y="26"/>
                    </a:cubicBezTo>
                    <a:cubicBezTo>
                      <a:pt x="28" y="34"/>
                      <a:pt x="29" y="38"/>
                      <a:pt x="19" y="32"/>
                    </a:cubicBezTo>
                    <a:cubicBezTo>
                      <a:pt x="10" y="27"/>
                      <a:pt x="11" y="25"/>
                      <a:pt x="13" y="23"/>
                    </a:cubicBezTo>
                    <a:cubicBezTo>
                      <a:pt x="16" y="22"/>
                      <a:pt x="14" y="20"/>
                      <a:pt x="9" y="18"/>
                    </a:cubicBezTo>
                    <a:cubicBezTo>
                      <a:pt x="4" y="16"/>
                      <a:pt x="1" y="14"/>
                      <a:pt x="1" y="12"/>
                    </a:cubicBezTo>
                    <a:cubicBezTo>
                      <a:pt x="0" y="10"/>
                      <a:pt x="2" y="7"/>
                      <a:pt x="2" y="7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3" name="Freeform 409"/>
              <p:cNvSpPr>
                <a:spLocks/>
              </p:cNvSpPr>
              <p:nvPr/>
            </p:nvSpPr>
            <p:spPr bwMode="auto">
              <a:xfrm>
                <a:off x="3345301" y="2783989"/>
                <a:ext cx="106363" cy="131763"/>
              </a:xfrm>
              <a:custGeom>
                <a:avLst/>
                <a:gdLst>
                  <a:gd name="T0" fmla="*/ 8 w 67"/>
                  <a:gd name="T1" fmla="*/ 2 h 82"/>
                  <a:gd name="T2" fmla="*/ 20 w 67"/>
                  <a:gd name="T3" fmla="*/ 7 h 82"/>
                  <a:gd name="T4" fmla="*/ 51 w 67"/>
                  <a:gd name="T5" fmla="*/ 52 h 82"/>
                  <a:gd name="T6" fmla="*/ 65 w 67"/>
                  <a:gd name="T7" fmla="*/ 63 h 82"/>
                  <a:gd name="T8" fmla="*/ 61 w 67"/>
                  <a:gd name="T9" fmla="*/ 71 h 82"/>
                  <a:gd name="T10" fmla="*/ 51 w 67"/>
                  <a:gd name="T11" fmla="*/ 78 h 82"/>
                  <a:gd name="T12" fmla="*/ 44 w 67"/>
                  <a:gd name="T13" fmla="*/ 61 h 82"/>
                  <a:gd name="T14" fmla="*/ 21 w 67"/>
                  <a:gd name="T15" fmla="*/ 30 h 82"/>
                  <a:gd name="T16" fmla="*/ 3 w 67"/>
                  <a:gd name="T17" fmla="*/ 15 h 82"/>
                  <a:gd name="T18" fmla="*/ 8 w 67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82">
                    <a:moveTo>
                      <a:pt x="8" y="2"/>
                    </a:moveTo>
                    <a:cubicBezTo>
                      <a:pt x="11" y="0"/>
                      <a:pt x="17" y="1"/>
                      <a:pt x="20" y="7"/>
                    </a:cubicBezTo>
                    <a:cubicBezTo>
                      <a:pt x="23" y="13"/>
                      <a:pt x="45" y="45"/>
                      <a:pt x="51" y="52"/>
                    </a:cubicBezTo>
                    <a:cubicBezTo>
                      <a:pt x="57" y="60"/>
                      <a:pt x="63" y="59"/>
                      <a:pt x="65" y="63"/>
                    </a:cubicBezTo>
                    <a:cubicBezTo>
                      <a:pt x="67" y="67"/>
                      <a:pt x="63" y="68"/>
                      <a:pt x="61" y="71"/>
                    </a:cubicBezTo>
                    <a:cubicBezTo>
                      <a:pt x="58" y="75"/>
                      <a:pt x="54" y="82"/>
                      <a:pt x="51" y="78"/>
                    </a:cubicBezTo>
                    <a:cubicBezTo>
                      <a:pt x="48" y="75"/>
                      <a:pt x="48" y="68"/>
                      <a:pt x="44" y="61"/>
                    </a:cubicBezTo>
                    <a:cubicBezTo>
                      <a:pt x="40" y="55"/>
                      <a:pt x="29" y="36"/>
                      <a:pt x="21" y="30"/>
                    </a:cubicBezTo>
                    <a:cubicBezTo>
                      <a:pt x="14" y="23"/>
                      <a:pt x="4" y="19"/>
                      <a:pt x="3" y="15"/>
                    </a:cubicBezTo>
                    <a:cubicBezTo>
                      <a:pt x="2" y="10"/>
                      <a:pt x="0" y="8"/>
                      <a:pt x="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4" name="Freeform 410"/>
              <p:cNvSpPr>
                <a:spLocks/>
              </p:cNvSpPr>
              <p:nvPr/>
            </p:nvSpPr>
            <p:spPr bwMode="auto">
              <a:xfrm>
                <a:off x="3429439" y="2893526"/>
                <a:ext cx="60325" cy="74613"/>
              </a:xfrm>
              <a:custGeom>
                <a:avLst/>
                <a:gdLst>
                  <a:gd name="T0" fmla="*/ 12 w 37"/>
                  <a:gd name="T1" fmla="*/ 0 h 47"/>
                  <a:gd name="T2" fmla="*/ 18 w 37"/>
                  <a:gd name="T3" fmla="*/ 9 h 47"/>
                  <a:gd name="T4" fmla="*/ 28 w 37"/>
                  <a:gd name="T5" fmla="*/ 28 h 47"/>
                  <a:gd name="T6" fmla="*/ 37 w 37"/>
                  <a:gd name="T7" fmla="*/ 37 h 47"/>
                  <a:gd name="T8" fmla="*/ 32 w 37"/>
                  <a:gd name="T9" fmla="*/ 46 h 47"/>
                  <a:gd name="T10" fmla="*/ 25 w 37"/>
                  <a:gd name="T11" fmla="*/ 41 h 47"/>
                  <a:gd name="T12" fmla="*/ 14 w 37"/>
                  <a:gd name="T13" fmla="*/ 25 h 47"/>
                  <a:gd name="T14" fmla="*/ 2 w 37"/>
                  <a:gd name="T15" fmla="*/ 10 h 47"/>
                  <a:gd name="T16" fmla="*/ 12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12" y="0"/>
                    </a:moveTo>
                    <a:cubicBezTo>
                      <a:pt x="12" y="0"/>
                      <a:pt x="17" y="1"/>
                      <a:pt x="18" y="9"/>
                    </a:cubicBezTo>
                    <a:cubicBezTo>
                      <a:pt x="20" y="17"/>
                      <a:pt x="23" y="24"/>
                      <a:pt x="28" y="28"/>
                    </a:cubicBezTo>
                    <a:cubicBezTo>
                      <a:pt x="33" y="33"/>
                      <a:pt x="37" y="33"/>
                      <a:pt x="37" y="37"/>
                    </a:cubicBezTo>
                    <a:cubicBezTo>
                      <a:pt x="37" y="42"/>
                      <a:pt x="33" y="45"/>
                      <a:pt x="32" y="46"/>
                    </a:cubicBezTo>
                    <a:cubicBezTo>
                      <a:pt x="31" y="47"/>
                      <a:pt x="28" y="45"/>
                      <a:pt x="25" y="41"/>
                    </a:cubicBezTo>
                    <a:cubicBezTo>
                      <a:pt x="23" y="37"/>
                      <a:pt x="20" y="28"/>
                      <a:pt x="14" y="25"/>
                    </a:cubicBezTo>
                    <a:cubicBezTo>
                      <a:pt x="8" y="22"/>
                      <a:pt x="0" y="16"/>
                      <a:pt x="2" y="10"/>
                    </a:cubicBezTo>
                    <a:cubicBezTo>
                      <a:pt x="4" y="5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5" name="Freeform 411"/>
              <p:cNvSpPr>
                <a:spLocks/>
              </p:cNvSpPr>
              <p:nvPr/>
            </p:nvSpPr>
            <p:spPr bwMode="auto">
              <a:xfrm>
                <a:off x="3477064" y="2953851"/>
                <a:ext cx="47625" cy="60325"/>
              </a:xfrm>
              <a:custGeom>
                <a:avLst/>
                <a:gdLst>
                  <a:gd name="T0" fmla="*/ 7 w 30"/>
                  <a:gd name="T1" fmla="*/ 4 h 37"/>
                  <a:gd name="T2" fmla="*/ 15 w 30"/>
                  <a:gd name="T3" fmla="*/ 5 h 37"/>
                  <a:gd name="T4" fmla="*/ 18 w 30"/>
                  <a:gd name="T5" fmla="*/ 15 h 37"/>
                  <a:gd name="T6" fmla="*/ 24 w 30"/>
                  <a:gd name="T7" fmla="*/ 16 h 37"/>
                  <a:gd name="T8" fmla="*/ 27 w 30"/>
                  <a:gd name="T9" fmla="*/ 34 h 37"/>
                  <a:gd name="T10" fmla="*/ 13 w 30"/>
                  <a:gd name="T11" fmla="*/ 27 h 37"/>
                  <a:gd name="T12" fmla="*/ 14 w 30"/>
                  <a:gd name="T13" fmla="*/ 22 h 37"/>
                  <a:gd name="T14" fmla="*/ 8 w 30"/>
                  <a:gd name="T15" fmla="*/ 17 h 37"/>
                  <a:gd name="T16" fmla="*/ 3 w 30"/>
                  <a:gd name="T17" fmla="*/ 8 h 37"/>
                  <a:gd name="T18" fmla="*/ 7 w 30"/>
                  <a:gd name="T19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7">
                    <a:moveTo>
                      <a:pt x="7" y="4"/>
                    </a:moveTo>
                    <a:cubicBezTo>
                      <a:pt x="7" y="4"/>
                      <a:pt x="15" y="0"/>
                      <a:pt x="15" y="5"/>
                    </a:cubicBezTo>
                    <a:cubicBezTo>
                      <a:pt x="15" y="11"/>
                      <a:pt x="16" y="13"/>
                      <a:pt x="18" y="15"/>
                    </a:cubicBezTo>
                    <a:cubicBezTo>
                      <a:pt x="21" y="18"/>
                      <a:pt x="24" y="16"/>
                      <a:pt x="24" y="16"/>
                    </a:cubicBezTo>
                    <a:cubicBezTo>
                      <a:pt x="24" y="16"/>
                      <a:pt x="30" y="31"/>
                      <a:pt x="27" y="34"/>
                    </a:cubicBezTo>
                    <a:cubicBezTo>
                      <a:pt x="25" y="37"/>
                      <a:pt x="13" y="27"/>
                      <a:pt x="13" y="27"/>
                    </a:cubicBezTo>
                    <a:cubicBezTo>
                      <a:pt x="13" y="27"/>
                      <a:pt x="13" y="23"/>
                      <a:pt x="14" y="22"/>
                    </a:cubicBezTo>
                    <a:cubicBezTo>
                      <a:pt x="16" y="22"/>
                      <a:pt x="11" y="17"/>
                      <a:pt x="8" y="17"/>
                    </a:cubicBezTo>
                    <a:cubicBezTo>
                      <a:pt x="4" y="18"/>
                      <a:pt x="0" y="10"/>
                      <a:pt x="3" y="8"/>
                    </a:cubicBezTo>
                    <a:cubicBezTo>
                      <a:pt x="5" y="6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6" name="Freeform 412"/>
              <p:cNvSpPr>
                <a:spLocks/>
              </p:cNvSpPr>
              <p:nvPr/>
            </p:nvSpPr>
            <p:spPr bwMode="auto">
              <a:xfrm>
                <a:off x="3291326" y="2812564"/>
                <a:ext cx="82550" cy="100013"/>
              </a:xfrm>
              <a:custGeom>
                <a:avLst/>
                <a:gdLst>
                  <a:gd name="T0" fmla="*/ 6 w 52"/>
                  <a:gd name="T1" fmla="*/ 2 h 63"/>
                  <a:gd name="T2" fmla="*/ 19 w 52"/>
                  <a:gd name="T3" fmla="*/ 8 h 63"/>
                  <a:gd name="T4" fmla="*/ 37 w 52"/>
                  <a:gd name="T5" fmla="*/ 36 h 63"/>
                  <a:gd name="T6" fmla="*/ 48 w 52"/>
                  <a:gd name="T7" fmla="*/ 45 h 63"/>
                  <a:gd name="T8" fmla="*/ 46 w 52"/>
                  <a:gd name="T9" fmla="*/ 58 h 63"/>
                  <a:gd name="T10" fmla="*/ 32 w 52"/>
                  <a:gd name="T11" fmla="*/ 54 h 63"/>
                  <a:gd name="T12" fmla="*/ 16 w 52"/>
                  <a:gd name="T13" fmla="*/ 28 h 63"/>
                  <a:gd name="T14" fmla="*/ 0 w 52"/>
                  <a:gd name="T15" fmla="*/ 13 h 63"/>
                  <a:gd name="T16" fmla="*/ 6 w 52"/>
                  <a:gd name="T1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6" y="2"/>
                    </a:moveTo>
                    <a:cubicBezTo>
                      <a:pt x="10" y="1"/>
                      <a:pt x="16" y="0"/>
                      <a:pt x="19" y="8"/>
                    </a:cubicBezTo>
                    <a:cubicBezTo>
                      <a:pt x="21" y="16"/>
                      <a:pt x="33" y="30"/>
                      <a:pt x="37" y="36"/>
                    </a:cubicBezTo>
                    <a:cubicBezTo>
                      <a:pt x="41" y="42"/>
                      <a:pt x="46" y="45"/>
                      <a:pt x="48" y="45"/>
                    </a:cubicBezTo>
                    <a:cubicBezTo>
                      <a:pt x="50" y="45"/>
                      <a:pt x="52" y="54"/>
                      <a:pt x="46" y="58"/>
                    </a:cubicBezTo>
                    <a:cubicBezTo>
                      <a:pt x="41" y="63"/>
                      <a:pt x="34" y="60"/>
                      <a:pt x="32" y="54"/>
                    </a:cubicBezTo>
                    <a:cubicBezTo>
                      <a:pt x="31" y="49"/>
                      <a:pt x="23" y="34"/>
                      <a:pt x="16" y="28"/>
                    </a:cubicBezTo>
                    <a:cubicBezTo>
                      <a:pt x="8" y="21"/>
                      <a:pt x="0" y="17"/>
                      <a:pt x="0" y="13"/>
                    </a:cubicBezTo>
                    <a:cubicBezTo>
                      <a:pt x="0" y="8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7" name="Freeform 413"/>
              <p:cNvSpPr>
                <a:spLocks/>
              </p:cNvSpPr>
              <p:nvPr/>
            </p:nvSpPr>
            <p:spPr bwMode="auto">
              <a:xfrm>
                <a:off x="3354826" y="2899876"/>
                <a:ext cx="63500" cy="82550"/>
              </a:xfrm>
              <a:custGeom>
                <a:avLst/>
                <a:gdLst>
                  <a:gd name="T0" fmla="*/ 7 w 40"/>
                  <a:gd name="T1" fmla="*/ 2 h 52"/>
                  <a:gd name="T2" fmla="*/ 17 w 40"/>
                  <a:gd name="T3" fmla="*/ 6 h 52"/>
                  <a:gd name="T4" fmla="*/ 31 w 40"/>
                  <a:gd name="T5" fmla="*/ 30 h 52"/>
                  <a:gd name="T6" fmla="*/ 40 w 40"/>
                  <a:gd name="T7" fmla="*/ 39 h 52"/>
                  <a:gd name="T8" fmla="*/ 36 w 40"/>
                  <a:gd name="T9" fmla="*/ 49 h 52"/>
                  <a:gd name="T10" fmla="*/ 24 w 40"/>
                  <a:gd name="T11" fmla="*/ 45 h 52"/>
                  <a:gd name="T12" fmla="*/ 12 w 40"/>
                  <a:gd name="T13" fmla="*/ 24 h 52"/>
                  <a:gd name="T14" fmla="*/ 1 w 40"/>
                  <a:gd name="T15" fmla="*/ 12 h 52"/>
                  <a:gd name="T16" fmla="*/ 7 w 40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7" y="2"/>
                    </a:moveTo>
                    <a:cubicBezTo>
                      <a:pt x="10" y="1"/>
                      <a:pt x="16" y="0"/>
                      <a:pt x="17" y="6"/>
                    </a:cubicBezTo>
                    <a:cubicBezTo>
                      <a:pt x="18" y="13"/>
                      <a:pt x="26" y="25"/>
                      <a:pt x="31" y="30"/>
                    </a:cubicBezTo>
                    <a:cubicBezTo>
                      <a:pt x="35" y="34"/>
                      <a:pt x="39" y="35"/>
                      <a:pt x="40" y="39"/>
                    </a:cubicBezTo>
                    <a:cubicBezTo>
                      <a:pt x="40" y="44"/>
                      <a:pt x="39" y="46"/>
                      <a:pt x="36" y="49"/>
                    </a:cubicBezTo>
                    <a:cubicBezTo>
                      <a:pt x="33" y="52"/>
                      <a:pt x="26" y="51"/>
                      <a:pt x="24" y="45"/>
                    </a:cubicBezTo>
                    <a:cubicBezTo>
                      <a:pt x="21" y="38"/>
                      <a:pt x="16" y="29"/>
                      <a:pt x="12" y="24"/>
                    </a:cubicBezTo>
                    <a:cubicBezTo>
                      <a:pt x="7" y="19"/>
                      <a:pt x="0" y="18"/>
                      <a:pt x="1" y="12"/>
                    </a:cubicBezTo>
                    <a:cubicBezTo>
                      <a:pt x="1" y="6"/>
                      <a:pt x="4" y="5"/>
                      <a:pt x="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8" name="Freeform 414"/>
              <p:cNvSpPr>
                <a:spLocks/>
              </p:cNvSpPr>
              <p:nvPr/>
            </p:nvSpPr>
            <p:spPr bwMode="auto">
              <a:xfrm>
                <a:off x="3245289" y="2826851"/>
                <a:ext cx="71438" cy="95250"/>
              </a:xfrm>
              <a:custGeom>
                <a:avLst/>
                <a:gdLst>
                  <a:gd name="T0" fmla="*/ 11 w 44"/>
                  <a:gd name="T1" fmla="*/ 0 h 60"/>
                  <a:gd name="T2" fmla="*/ 18 w 44"/>
                  <a:gd name="T3" fmla="*/ 12 h 60"/>
                  <a:gd name="T4" fmla="*/ 34 w 44"/>
                  <a:gd name="T5" fmla="*/ 39 h 60"/>
                  <a:gd name="T6" fmla="*/ 40 w 44"/>
                  <a:gd name="T7" fmla="*/ 55 h 60"/>
                  <a:gd name="T8" fmla="*/ 28 w 44"/>
                  <a:gd name="T9" fmla="*/ 53 h 60"/>
                  <a:gd name="T10" fmla="*/ 13 w 44"/>
                  <a:gd name="T11" fmla="*/ 29 h 60"/>
                  <a:gd name="T12" fmla="*/ 1 w 44"/>
                  <a:gd name="T13" fmla="*/ 14 h 60"/>
                  <a:gd name="T14" fmla="*/ 5 w 44"/>
                  <a:gd name="T15" fmla="*/ 7 h 60"/>
                  <a:gd name="T16" fmla="*/ 10 w 44"/>
                  <a:gd name="T17" fmla="*/ 4 h 60"/>
                  <a:gd name="T18" fmla="*/ 11 w 4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60">
                    <a:moveTo>
                      <a:pt x="11" y="0"/>
                    </a:moveTo>
                    <a:cubicBezTo>
                      <a:pt x="14" y="0"/>
                      <a:pt x="14" y="3"/>
                      <a:pt x="18" y="12"/>
                    </a:cubicBezTo>
                    <a:cubicBezTo>
                      <a:pt x="23" y="20"/>
                      <a:pt x="28" y="34"/>
                      <a:pt x="34" y="39"/>
                    </a:cubicBezTo>
                    <a:cubicBezTo>
                      <a:pt x="40" y="44"/>
                      <a:pt x="44" y="51"/>
                      <a:pt x="40" y="55"/>
                    </a:cubicBezTo>
                    <a:cubicBezTo>
                      <a:pt x="35" y="59"/>
                      <a:pt x="30" y="60"/>
                      <a:pt x="28" y="53"/>
                    </a:cubicBezTo>
                    <a:cubicBezTo>
                      <a:pt x="26" y="46"/>
                      <a:pt x="19" y="36"/>
                      <a:pt x="13" y="29"/>
                    </a:cubicBezTo>
                    <a:cubicBezTo>
                      <a:pt x="7" y="22"/>
                      <a:pt x="0" y="18"/>
                      <a:pt x="1" y="14"/>
                    </a:cubicBezTo>
                    <a:cubicBezTo>
                      <a:pt x="3" y="10"/>
                      <a:pt x="2" y="7"/>
                      <a:pt x="5" y="7"/>
                    </a:cubicBezTo>
                    <a:cubicBezTo>
                      <a:pt x="8" y="8"/>
                      <a:pt x="10" y="5"/>
                      <a:pt x="10" y="4"/>
                    </a:cubicBezTo>
                    <a:cubicBezTo>
                      <a:pt x="10" y="2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9" name="Freeform 41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2713"/>
              </a:xfrm>
              <a:custGeom>
                <a:avLst/>
                <a:gdLst>
                  <a:gd name="T0" fmla="*/ 6 w 64"/>
                  <a:gd name="T1" fmla="*/ 2 h 70"/>
                  <a:gd name="T2" fmla="*/ 7 w 64"/>
                  <a:gd name="T3" fmla="*/ 3 h 70"/>
                  <a:gd name="T4" fmla="*/ 11 w 64"/>
                  <a:gd name="T5" fmla="*/ 2 h 70"/>
                  <a:gd name="T6" fmla="*/ 14 w 64"/>
                  <a:gd name="T7" fmla="*/ 3 h 70"/>
                  <a:gd name="T8" fmla="*/ 16 w 64"/>
                  <a:gd name="T9" fmla="*/ 5 h 70"/>
                  <a:gd name="T10" fmla="*/ 36 w 64"/>
                  <a:gd name="T11" fmla="*/ 33 h 70"/>
                  <a:gd name="T12" fmla="*/ 47 w 64"/>
                  <a:gd name="T13" fmla="*/ 42 h 70"/>
                  <a:gd name="T14" fmla="*/ 53 w 64"/>
                  <a:gd name="T15" fmla="*/ 46 h 70"/>
                  <a:gd name="T16" fmla="*/ 59 w 64"/>
                  <a:gd name="T17" fmla="*/ 50 h 70"/>
                  <a:gd name="T18" fmla="*/ 62 w 64"/>
                  <a:gd name="T19" fmla="*/ 54 h 70"/>
                  <a:gd name="T20" fmla="*/ 62 w 64"/>
                  <a:gd name="T21" fmla="*/ 55 h 70"/>
                  <a:gd name="T22" fmla="*/ 58 w 64"/>
                  <a:gd name="T23" fmla="*/ 63 h 70"/>
                  <a:gd name="T24" fmla="*/ 56 w 64"/>
                  <a:gd name="T25" fmla="*/ 67 h 70"/>
                  <a:gd name="T26" fmla="*/ 54 w 64"/>
                  <a:gd name="T27" fmla="*/ 68 h 70"/>
                  <a:gd name="T28" fmla="*/ 53 w 64"/>
                  <a:gd name="T29" fmla="*/ 68 h 70"/>
                  <a:gd name="T30" fmla="*/ 50 w 64"/>
                  <a:gd name="T31" fmla="*/ 61 h 70"/>
                  <a:gd name="T32" fmla="*/ 44 w 64"/>
                  <a:gd name="T33" fmla="*/ 53 h 70"/>
                  <a:gd name="T34" fmla="*/ 20 w 64"/>
                  <a:gd name="T35" fmla="*/ 31 h 70"/>
                  <a:gd name="T36" fmla="*/ 13 w 64"/>
                  <a:gd name="T37" fmla="*/ 25 h 70"/>
                  <a:gd name="T38" fmla="*/ 8 w 64"/>
                  <a:gd name="T39" fmla="*/ 24 h 70"/>
                  <a:gd name="T40" fmla="*/ 4 w 64"/>
                  <a:gd name="T41" fmla="*/ 22 h 70"/>
                  <a:gd name="T42" fmla="*/ 2 w 64"/>
                  <a:gd name="T43" fmla="*/ 17 h 70"/>
                  <a:gd name="T44" fmla="*/ 2 w 64"/>
                  <a:gd name="T45" fmla="*/ 16 h 70"/>
                  <a:gd name="T46" fmla="*/ 5 w 64"/>
                  <a:gd name="T47" fmla="*/ 9 h 70"/>
                  <a:gd name="T48" fmla="*/ 7 w 64"/>
                  <a:gd name="T49" fmla="*/ 3 h 70"/>
                  <a:gd name="T50" fmla="*/ 6 w 64"/>
                  <a:gd name="T51" fmla="*/ 2 h 70"/>
                  <a:gd name="T52" fmla="*/ 7 w 64"/>
                  <a:gd name="T53" fmla="*/ 3 h 70"/>
                  <a:gd name="T54" fmla="*/ 6 w 64"/>
                  <a:gd name="T55" fmla="*/ 2 h 70"/>
                  <a:gd name="T56" fmla="*/ 5 w 64"/>
                  <a:gd name="T57" fmla="*/ 2 h 70"/>
                  <a:gd name="T58" fmla="*/ 3 w 64"/>
                  <a:gd name="T59" fmla="*/ 8 h 70"/>
                  <a:gd name="T60" fmla="*/ 0 w 64"/>
                  <a:gd name="T61" fmla="*/ 16 h 70"/>
                  <a:gd name="T62" fmla="*/ 0 w 64"/>
                  <a:gd name="T63" fmla="*/ 18 h 70"/>
                  <a:gd name="T64" fmla="*/ 2 w 64"/>
                  <a:gd name="T65" fmla="*/ 23 h 70"/>
                  <a:gd name="T66" fmla="*/ 8 w 64"/>
                  <a:gd name="T67" fmla="*/ 26 h 70"/>
                  <a:gd name="T68" fmla="*/ 12 w 64"/>
                  <a:gd name="T69" fmla="*/ 27 h 70"/>
                  <a:gd name="T70" fmla="*/ 18 w 64"/>
                  <a:gd name="T71" fmla="*/ 32 h 70"/>
                  <a:gd name="T72" fmla="*/ 43 w 64"/>
                  <a:gd name="T73" fmla="*/ 54 h 70"/>
                  <a:gd name="T74" fmla="*/ 48 w 64"/>
                  <a:gd name="T75" fmla="*/ 62 h 70"/>
                  <a:gd name="T76" fmla="*/ 51 w 64"/>
                  <a:gd name="T77" fmla="*/ 69 h 70"/>
                  <a:gd name="T78" fmla="*/ 54 w 64"/>
                  <a:gd name="T79" fmla="*/ 70 h 70"/>
                  <a:gd name="T80" fmla="*/ 58 w 64"/>
                  <a:gd name="T81" fmla="*/ 68 h 70"/>
                  <a:gd name="T82" fmla="*/ 61 w 64"/>
                  <a:gd name="T83" fmla="*/ 62 h 70"/>
                  <a:gd name="T84" fmla="*/ 64 w 64"/>
                  <a:gd name="T85" fmla="*/ 56 h 70"/>
                  <a:gd name="T86" fmla="*/ 64 w 64"/>
                  <a:gd name="T87" fmla="*/ 54 h 70"/>
                  <a:gd name="T88" fmla="*/ 60 w 64"/>
                  <a:gd name="T89" fmla="*/ 48 h 70"/>
                  <a:gd name="T90" fmla="*/ 54 w 64"/>
                  <a:gd name="T91" fmla="*/ 44 h 70"/>
                  <a:gd name="T92" fmla="*/ 48 w 64"/>
                  <a:gd name="T93" fmla="*/ 40 h 70"/>
                  <a:gd name="T94" fmla="*/ 37 w 64"/>
                  <a:gd name="T95" fmla="*/ 31 h 70"/>
                  <a:gd name="T96" fmla="*/ 18 w 64"/>
                  <a:gd name="T97" fmla="*/ 4 h 70"/>
                  <a:gd name="T98" fmla="*/ 15 w 64"/>
                  <a:gd name="T99" fmla="*/ 1 h 70"/>
                  <a:gd name="T100" fmla="*/ 11 w 64"/>
                  <a:gd name="T101" fmla="*/ 0 h 70"/>
                  <a:gd name="T102" fmla="*/ 5 w 64"/>
                  <a:gd name="T103" fmla="*/ 1 h 70"/>
                  <a:gd name="T104" fmla="*/ 5 w 64"/>
                  <a:gd name="T105" fmla="*/ 2 h 70"/>
                  <a:gd name="T106" fmla="*/ 5 w 64"/>
                  <a:gd name="T107" fmla="*/ 2 h 70"/>
                  <a:gd name="T108" fmla="*/ 6 w 64"/>
                  <a:gd name="T10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0">
                    <a:moveTo>
                      <a:pt x="6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9" y="2"/>
                      <a:pt x="11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8" y="10"/>
                      <a:pt x="26" y="25"/>
                      <a:pt x="36" y="33"/>
                    </a:cubicBezTo>
                    <a:cubicBezTo>
                      <a:pt x="41" y="37"/>
                      <a:pt x="44" y="40"/>
                      <a:pt x="47" y="42"/>
                    </a:cubicBezTo>
                    <a:cubicBezTo>
                      <a:pt x="49" y="43"/>
                      <a:pt x="51" y="45"/>
                      <a:pt x="53" y="46"/>
                    </a:cubicBezTo>
                    <a:cubicBezTo>
                      <a:pt x="55" y="47"/>
                      <a:pt x="57" y="48"/>
                      <a:pt x="59" y="50"/>
                    </a:cubicBezTo>
                    <a:cubicBezTo>
                      <a:pt x="61" y="51"/>
                      <a:pt x="62" y="53"/>
                      <a:pt x="62" y="54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7"/>
                      <a:pt x="60" y="60"/>
                      <a:pt x="58" y="63"/>
                    </a:cubicBezTo>
                    <a:cubicBezTo>
                      <a:pt x="58" y="65"/>
                      <a:pt x="57" y="66"/>
                      <a:pt x="56" y="67"/>
                    </a:cubicBezTo>
                    <a:cubicBezTo>
                      <a:pt x="55" y="68"/>
                      <a:pt x="55" y="69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1" y="66"/>
                      <a:pt x="50" y="64"/>
                      <a:pt x="50" y="61"/>
                    </a:cubicBezTo>
                    <a:cubicBezTo>
                      <a:pt x="49" y="58"/>
                      <a:pt x="48" y="56"/>
                      <a:pt x="44" y="53"/>
                    </a:cubicBezTo>
                    <a:cubicBezTo>
                      <a:pt x="38" y="48"/>
                      <a:pt x="25" y="36"/>
                      <a:pt x="20" y="31"/>
                    </a:cubicBezTo>
                    <a:cubicBezTo>
                      <a:pt x="17" y="28"/>
                      <a:pt x="15" y="26"/>
                      <a:pt x="13" y="25"/>
                    </a:cubicBezTo>
                    <a:cubicBezTo>
                      <a:pt x="12" y="24"/>
                      <a:pt x="10" y="24"/>
                      <a:pt x="8" y="24"/>
                    </a:cubicBezTo>
                    <a:cubicBezTo>
                      <a:pt x="6" y="24"/>
                      <a:pt x="5" y="23"/>
                      <a:pt x="4" y="22"/>
                    </a:cubicBezTo>
                    <a:cubicBezTo>
                      <a:pt x="3" y="21"/>
                      <a:pt x="2" y="19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3"/>
                      <a:pt x="4" y="11"/>
                      <a:pt x="5" y="9"/>
                    </a:cubicBezTo>
                    <a:cubicBezTo>
                      <a:pt x="6" y="6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6"/>
                      <a:pt x="3" y="8"/>
                    </a:cubicBezTo>
                    <a:cubicBezTo>
                      <a:pt x="2" y="10"/>
                      <a:pt x="0" y="12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1" y="22"/>
                      <a:pt x="2" y="23"/>
                    </a:cubicBezTo>
                    <a:cubicBezTo>
                      <a:pt x="4" y="25"/>
                      <a:pt x="5" y="26"/>
                      <a:pt x="8" y="26"/>
                    </a:cubicBezTo>
                    <a:cubicBezTo>
                      <a:pt x="10" y="26"/>
                      <a:pt x="11" y="26"/>
                      <a:pt x="12" y="27"/>
                    </a:cubicBezTo>
                    <a:cubicBezTo>
                      <a:pt x="14" y="28"/>
                      <a:pt x="16" y="29"/>
                      <a:pt x="18" y="32"/>
                    </a:cubicBezTo>
                    <a:cubicBezTo>
                      <a:pt x="24" y="38"/>
                      <a:pt x="37" y="49"/>
                      <a:pt x="43" y="54"/>
                    </a:cubicBezTo>
                    <a:cubicBezTo>
                      <a:pt x="46" y="57"/>
                      <a:pt x="47" y="59"/>
                      <a:pt x="48" y="62"/>
                    </a:cubicBezTo>
                    <a:cubicBezTo>
                      <a:pt x="48" y="64"/>
                      <a:pt x="49" y="67"/>
                      <a:pt x="51" y="69"/>
                    </a:cubicBezTo>
                    <a:cubicBezTo>
                      <a:pt x="52" y="70"/>
                      <a:pt x="53" y="70"/>
                      <a:pt x="54" y="70"/>
                    </a:cubicBezTo>
                    <a:cubicBezTo>
                      <a:pt x="56" y="70"/>
                      <a:pt x="57" y="70"/>
                      <a:pt x="58" y="68"/>
                    </a:cubicBezTo>
                    <a:cubicBezTo>
                      <a:pt x="59" y="67"/>
                      <a:pt x="60" y="64"/>
                      <a:pt x="61" y="62"/>
                    </a:cubicBezTo>
                    <a:cubicBezTo>
                      <a:pt x="62" y="59"/>
                      <a:pt x="63" y="57"/>
                      <a:pt x="64" y="56"/>
                    </a:cubicBezTo>
                    <a:cubicBezTo>
                      <a:pt x="64" y="55"/>
                      <a:pt x="64" y="55"/>
                      <a:pt x="64" y="54"/>
                    </a:cubicBezTo>
                    <a:cubicBezTo>
                      <a:pt x="64" y="52"/>
                      <a:pt x="62" y="50"/>
                      <a:pt x="60" y="48"/>
                    </a:cubicBezTo>
                    <a:cubicBezTo>
                      <a:pt x="59" y="46"/>
                      <a:pt x="56" y="45"/>
                      <a:pt x="54" y="44"/>
                    </a:cubicBezTo>
                    <a:cubicBezTo>
                      <a:pt x="52" y="43"/>
                      <a:pt x="50" y="42"/>
                      <a:pt x="48" y="40"/>
                    </a:cubicBezTo>
                    <a:cubicBezTo>
                      <a:pt x="46" y="38"/>
                      <a:pt x="43" y="36"/>
                      <a:pt x="37" y="31"/>
                    </a:cubicBezTo>
                    <a:cubicBezTo>
                      <a:pt x="28" y="24"/>
                      <a:pt x="20" y="9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0" name="Freeform 416"/>
              <p:cNvSpPr>
                <a:spLocks/>
              </p:cNvSpPr>
              <p:nvPr/>
            </p:nvSpPr>
            <p:spPr bwMode="auto">
              <a:xfrm>
                <a:off x="3346889" y="2783989"/>
                <a:ext cx="104775" cy="128588"/>
              </a:xfrm>
              <a:custGeom>
                <a:avLst/>
                <a:gdLst>
                  <a:gd name="T0" fmla="*/ 7 w 66"/>
                  <a:gd name="T1" fmla="*/ 2 h 80"/>
                  <a:gd name="T2" fmla="*/ 8 w 66"/>
                  <a:gd name="T3" fmla="*/ 3 h 80"/>
                  <a:gd name="T4" fmla="*/ 10 w 66"/>
                  <a:gd name="T5" fmla="*/ 2 h 80"/>
                  <a:gd name="T6" fmla="*/ 18 w 66"/>
                  <a:gd name="T7" fmla="*/ 8 h 80"/>
                  <a:gd name="T8" fmla="*/ 32 w 66"/>
                  <a:gd name="T9" fmla="*/ 30 h 80"/>
                  <a:gd name="T10" fmla="*/ 49 w 66"/>
                  <a:gd name="T11" fmla="*/ 53 h 80"/>
                  <a:gd name="T12" fmla="*/ 58 w 66"/>
                  <a:gd name="T13" fmla="*/ 60 h 80"/>
                  <a:gd name="T14" fmla="*/ 61 w 66"/>
                  <a:gd name="T15" fmla="*/ 62 h 80"/>
                  <a:gd name="T16" fmla="*/ 63 w 66"/>
                  <a:gd name="T17" fmla="*/ 63 h 80"/>
                  <a:gd name="T18" fmla="*/ 64 w 66"/>
                  <a:gd name="T19" fmla="*/ 65 h 80"/>
                  <a:gd name="T20" fmla="*/ 62 w 66"/>
                  <a:gd name="T21" fmla="*/ 68 h 80"/>
                  <a:gd name="T22" fmla="*/ 59 w 66"/>
                  <a:gd name="T23" fmla="*/ 71 h 80"/>
                  <a:gd name="T24" fmla="*/ 55 w 66"/>
                  <a:gd name="T25" fmla="*/ 76 h 80"/>
                  <a:gd name="T26" fmla="*/ 53 w 66"/>
                  <a:gd name="T27" fmla="*/ 78 h 80"/>
                  <a:gd name="T28" fmla="*/ 52 w 66"/>
                  <a:gd name="T29" fmla="*/ 78 h 80"/>
                  <a:gd name="T30" fmla="*/ 51 w 66"/>
                  <a:gd name="T31" fmla="*/ 78 h 80"/>
                  <a:gd name="T32" fmla="*/ 48 w 66"/>
                  <a:gd name="T33" fmla="*/ 71 h 80"/>
                  <a:gd name="T34" fmla="*/ 44 w 66"/>
                  <a:gd name="T35" fmla="*/ 61 h 80"/>
                  <a:gd name="T36" fmla="*/ 34 w 66"/>
                  <a:gd name="T37" fmla="*/ 45 h 80"/>
                  <a:gd name="T38" fmla="*/ 21 w 66"/>
                  <a:gd name="T39" fmla="*/ 29 h 80"/>
                  <a:gd name="T40" fmla="*/ 9 w 66"/>
                  <a:gd name="T41" fmla="*/ 21 h 80"/>
                  <a:gd name="T42" fmla="*/ 3 w 66"/>
                  <a:gd name="T43" fmla="*/ 14 h 80"/>
                  <a:gd name="T44" fmla="*/ 2 w 66"/>
                  <a:gd name="T45" fmla="*/ 10 h 80"/>
                  <a:gd name="T46" fmla="*/ 3 w 66"/>
                  <a:gd name="T47" fmla="*/ 7 h 80"/>
                  <a:gd name="T48" fmla="*/ 8 w 66"/>
                  <a:gd name="T49" fmla="*/ 3 h 80"/>
                  <a:gd name="T50" fmla="*/ 7 w 66"/>
                  <a:gd name="T51" fmla="*/ 2 h 80"/>
                  <a:gd name="T52" fmla="*/ 6 w 66"/>
                  <a:gd name="T53" fmla="*/ 1 h 80"/>
                  <a:gd name="T54" fmla="*/ 1 w 66"/>
                  <a:gd name="T55" fmla="*/ 6 h 80"/>
                  <a:gd name="T56" fmla="*/ 0 w 66"/>
                  <a:gd name="T57" fmla="*/ 10 h 80"/>
                  <a:gd name="T58" fmla="*/ 1 w 66"/>
                  <a:gd name="T59" fmla="*/ 15 h 80"/>
                  <a:gd name="T60" fmla="*/ 8 w 66"/>
                  <a:gd name="T61" fmla="*/ 22 h 80"/>
                  <a:gd name="T62" fmla="*/ 20 w 66"/>
                  <a:gd name="T63" fmla="*/ 30 h 80"/>
                  <a:gd name="T64" fmla="*/ 32 w 66"/>
                  <a:gd name="T65" fmla="*/ 46 h 80"/>
                  <a:gd name="T66" fmla="*/ 42 w 66"/>
                  <a:gd name="T67" fmla="*/ 62 h 80"/>
                  <a:gd name="T68" fmla="*/ 46 w 66"/>
                  <a:gd name="T69" fmla="*/ 71 h 80"/>
                  <a:gd name="T70" fmla="*/ 49 w 66"/>
                  <a:gd name="T71" fmla="*/ 79 h 80"/>
                  <a:gd name="T72" fmla="*/ 52 w 66"/>
                  <a:gd name="T73" fmla="*/ 80 h 80"/>
                  <a:gd name="T74" fmla="*/ 54 w 66"/>
                  <a:gd name="T75" fmla="*/ 79 h 80"/>
                  <a:gd name="T76" fmla="*/ 60 w 66"/>
                  <a:gd name="T77" fmla="*/ 72 h 80"/>
                  <a:gd name="T78" fmla="*/ 64 w 66"/>
                  <a:gd name="T79" fmla="*/ 69 h 80"/>
                  <a:gd name="T80" fmla="*/ 66 w 66"/>
                  <a:gd name="T81" fmla="*/ 65 h 80"/>
                  <a:gd name="T82" fmla="*/ 65 w 66"/>
                  <a:gd name="T83" fmla="*/ 63 h 80"/>
                  <a:gd name="T84" fmla="*/ 63 w 66"/>
                  <a:gd name="T85" fmla="*/ 60 h 80"/>
                  <a:gd name="T86" fmla="*/ 51 w 66"/>
                  <a:gd name="T87" fmla="*/ 52 h 80"/>
                  <a:gd name="T88" fmla="*/ 34 w 66"/>
                  <a:gd name="T89" fmla="*/ 29 h 80"/>
                  <a:gd name="T90" fmla="*/ 20 w 66"/>
                  <a:gd name="T91" fmla="*/ 7 h 80"/>
                  <a:gd name="T92" fmla="*/ 10 w 66"/>
                  <a:gd name="T93" fmla="*/ 0 h 80"/>
                  <a:gd name="T94" fmla="*/ 6 w 66"/>
                  <a:gd name="T95" fmla="*/ 1 h 80"/>
                  <a:gd name="T96" fmla="*/ 7 w 66"/>
                  <a:gd name="T9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0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2" y="2"/>
                      <a:pt x="16" y="4"/>
                      <a:pt x="18" y="8"/>
                    </a:cubicBezTo>
                    <a:cubicBezTo>
                      <a:pt x="20" y="11"/>
                      <a:pt x="26" y="20"/>
                      <a:pt x="32" y="30"/>
                    </a:cubicBezTo>
                    <a:cubicBezTo>
                      <a:pt x="39" y="39"/>
                      <a:pt x="46" y="49"/>
                      <a:pt x="49" y="53"/>
                    </a:cubicBezTo>
                    <a:cubicBezTo>
                      <a:pt x="52" y="57"/>
                      <a:pt x="56" y="58"/>
                      <a:pt x="58" y="60"/>
                    </a:cubicBezTo>
                    <a:cubicBezTo>
                      <a:pt x="59" y="60"/>
                      <a:pt x="61" y="61"/>
                      <a:pt x="61" y="62"/>
                    </a:cubicBezTo>
                    <a:cubicBezTo>
                      <a:pt x="62" y="62"/>
                      <a:pt x="63" y="63"/>
                      <a:pt x="63" y="63"/>
                    </a:cubicBezTo>
                    <a:cubicBezTo>
                      <a:pt x="64" y="64"/>
                      <a:pt x="64" y="65"/>
                      <a:pt x="64" y="65"/>
                    </a:cubicBezTo>
                    <a:cubicBezTo>
                      <a:pt x="64" y="66"/>
                      <a:pt x="63" y="67"/>
                      <a:pt x="62" y="68"/>
                    </a:cubicBezTo>
                    <a:cubicBezTo>
                      <a:pt x="61" y="68"/>
                      <a:pt x="60" y="69"/>
                      <a:pt x="59" y="71"/>
                    </a:cubicBezTo>
                    <a:cubicBezTo>
                      <a:pt x="58" y="72"/>
                      <a:pt x="56" y="74"/>
                      <a:pt x="55" y="76"/>
                    </a:cubicBezTo>
                    <a:cubicBezTo>
                      <a:pt x="54" y="76"/>
                      <a:pt x="54" y="77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2" y="78"/>
                      <a:pt x="51" y="78"/>
                      <a:pt x="51" y="78"/>
                    </a:cubicBezTo>
                    <a:cubicBezTo>
                      <a:pt x="50" y="77"/>
                      <a:pt x="49" y="74"/>
                      <a:pt x="48" y="71"/>
                    </a:cubicBezTo>
                    <a:cubicBezTo>
                      <a:pt x="47" y="68"/>
                      <a:pt x="46" y="64"/>
                      <a:pt x="44" y="61"/>
                    </a:cubicBezTo>
                    <a:cubicBezTo>
                      <a:pt x="42" y="58"/>
                      <a:pt x="38" y="51"/>
                      <a:pt x="34" y="45"/>
                    </a:cubicBezTo>
                    <a:cubicBezTo>
                      <a:pt x="29" y="38"/>
                      <a:pt x="25" y="32"/>
                      <a:pt x="21" y="29"/>
                    </a:cubicBezTo>
                    <a:cubicBezTo>
                      <a:pt x="17" y="26"/>
                      <a:pt x="13" y="23"/>
                      <a:pt x="9" y="21"/>
                    </a:cubicBezTo>
                    <a:cubicBezTo>
                      <a:pt x="6" y="18"/>
                      <a:pt x="3" y="16"/>
                      <a:pt x="3" y="14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4" y="6"/>
                      <a:pt x="5" y="4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" y="18"/>
                      <a:pt x="5" y="20"/>
                      <a:pt x="8" y="22"/>
                    </a:cubicBezTo>
                    <a:cubicBezTo>
                      <a:pt x="12" y="25"/>
                      <a:pt x="16" y="27"/>
                      <a:pt x="20" y="30"/>
                    </a:cubicBezTo>
                    <a:cubicBezTo>
                      <a:pt x="23" y="33"/>
                      <a:pt x="28" y="40"/>
                      <a:pt x="32" y="46"/>
                    </a:cubicBezTo>
                    <a:cubicBezTo>
                      <a:pt x="37" y="52"/>
                      <a:pt x="40" y="59"/>
                      <a:pt x="42" y="62"/>
                    </a:cubicBezTo>
                    <a:cubicBezTo>
                      <a:pt x="44" y="65"/>
                      <a:pt x="45" y="68"/>
                      <a:pt x="46" y="71"/>
                    </a:cubicBezTo>
                    <a:cubicBezTo>
                      <a:pt x="47" y="74"/>
                      <a:pt x="48" y="77"/>
                      <a:pt x="49" y="79"/>
                    </a:cubicBezTo>
                    <a:cubicBezTo>
                      <a:pt x="50" y="80"/>
                      <a:pt x="51" y="80"/>
                      <a:pt x="52" y="80"/>
                    </a:cubicBezTo>
                    <a:cubicBezTo>
                      <a:pt x="53" y="80"/>
                      <a:pt x="54" y="80"/>
                      <a:pt x="54" y="79"/>
                    </a:cubicBezTo>
                    <a:cubicBezTo>
                      <a:pt x="57" y="77"/>
                      <a:pt x="59" y="74"/>
                      <a:pt x="60" y="72"/>
                    </a:cubicBezTo>
                    <a:cubicBezTo>
                      <a:pt x="61" y="71"/>
                      <a:pt x="63" y="70"/>
                      <a:pt x="64" y="69"/>
                    </a:cubicBezTo>
                    <a:cubicBezTo>
                      <a:pt x="65" y="68"/>
                      <a:pt x="66" y="67"/>
                      <a:pt x="66" y="65"/>
                    </a:cubicBezTo>
                    <a:cubicBezTo>
                      <a:pt x="66" y="64"/>
                      <a:pt x="65" y="64"/>
                      <a:pt x="65" y="63"/>
                    </a:cubicBezTo>
                    <a:cubicBezTo>
                      <a:pt x="65" y="61"/>
                      <a:pt x="64" y="61"/>
                      <a:pt x="63" y="60"/>
                    </a:cubicBezTo>
                    <a:cubicBezTo>
                      <a:pt x="59" y="58"/>
                      <a:pt x="55" y="57"/>
                      <a:pt x="51" y="52"/>
                    </a:cubicBezTo>
                    <a:cubicBezTo>
                      <a:pt x="48" y="48"/>
                      <a:pt x="41" y="38"/>
                      <a:pt x="34" y="29"/>
                    </a:cubicBezTo>
                    <a:cubicBezTo>
                      <a:pt x="27" y="19"/>
                      <a:pt x="21" y="10"/>
                      <a:pt x="20" y="7"/>
                    </a:cubicBezTo>
                    <a:cubicBezTo>
                      <a:pt x="17" y="2"/>
                      <a:pt x="13" y="0"/>
                      <a:pt x="10" y="0"/>
                    </a:cubicBezTo>
                    <a:cubicBezTo>
                      <a:pt x="9" y="0"/>
                      <a:pt x="7" y="0"/>
                      <a:pt x="6" y="1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1" name="Freeform 417"/>
              <p:cNvSpPr>
                <a:spLocks/>
              </p:cNvSpPr>
              <p:nvPr/>
            </p:nvSpPr>
            <p:spPr bwMode="auto">
              <a:xfrm>
                <a:off x="3289739" y="2812564"/>
                <a:ext cx="82550" cy="98425"/>
              </a:xfrm>
              <a:custGeom>
                <a:avLst/>
                <a:gdLst>
                  <a:gd name="T0" fmla="*/ 7 w 52"/>
                  <a:gd name="T1" fmla="*/ 2 h 62"/>
                  <a:gd name="T2" fmla="*/ 8 w 52"/>
                  <a:gd name="T3" fmla="*/ 3 h 62"/>
                  <a:gd name="T4" fmla="*/ 12 w 52"/>
                  <a:gd name="T5" fmla="*/ 2 h 62"/>
                  <a:gd name="T6" fmla="*/ 16 w 52"/>
                  <a:gd name="T7" fmla="*/ 3 h 62"/>
                  <a:gd name="T8" fmla="*/ 19 w 52"/>
                  <a:gd name="T9" fmla="*/ 8 h 62"/>
                  <a:gd name="T10" fmla="*/ 28 w 52"/>
                  <a:gd name="T11" fmla="*/ 23 h 62"/>
                  <a:gd name="T12" fmla="*/ 37 w 52"/>
                  <a:gd name="T13" fmla="*/ 36 h 62"/>
                  <a:gd name="T14" fmla="*/ 44 w 52"/>
                  <a:gd name="T15" fmla="*/ 44 h 62"/>
                  <a:gd name="T16" fmla="*/ 47 w 52"/>
                  <a:gd name="T17" fmla="*/ 46 h 62"/>
                  <a:gd name="T18" fmla="*/ 49 w 52"/>
                  <a:gd name="T19" fmla="*/ 46 h 62"/>
                  <a:gd name="T20" fmla="*/ 49 w 52"/>
                  <a:gd name="T21" fmla="*/ 46 h 62"/>
                  <a:gd name="T22" fmla="*/ 49 w 52"/>
                  <a:gd name="T23" fmla="*/ 46 h 62"/>
                  <a:gd name="T24" fmla="*/ 49 w 52"/>
                  <a:gd name="T25" fmla="*/ 46 h 62"/>
                  <a:gd name="T26" fmla="*/ 49 w 52"/>
                  <a:gd name="T27" fmla="*/ 46 h 62"/>
                  <a:gd name="T28" fmla="*/ 49 w 52"/>
                  <a:gd name="T29" fmla="*/ 46 h 62"/>
                  <a:gd name="T30" fmla="*/ 50 w 52"/>
                  <a:gd name="T31" fmla="*/ 48 h 62"/>
                  <a:gd name="T32" fmla="*/ 50 w 52"/>
                  <a:gd name="T33" fmla="*/ 50 h 62"/>
                  <a:gd name="T34" fmla="*/ 47 w 52"/>
                  <a:gd name="T35" fmla="*/ 58 h 62"/>
                  <a:gd name="T36" fmla="*/ 41 w 52"/>
                  <a:gd name="T37" fmla="*/ 60 h 62"/>
                  <a:gd name="T38" fmla="*/ 34 w 52"/>
                  <a:gd name="T39" fmla="*/ 54 h 62"/>
                  <a:gd name="T40" fmla="*/ 28 w 52"/>
                  <a:gd name="T41" fmla="*/ 41 h 62"/>
                  <a:gd name="T42" fmla="*/ 17 w 52"/>
                  <a:gd name="T43" fmla="*/ 27 h 62"/>
                  <a:gd name="T44" fmla="*/ 7 w 52"/>
                  <a:gd name="T45" fmla="*/ 19 h 62"/>
                  <a:gd name="T46" fmla="*/ 4 w 52"/>
                  <a:gd name="T47" fmla="*/ 15 h 62"/>
                  <a:gd name="T48" fmla="*/ 2 w 52"/>
                  <a:gd name="T49" fmla="*/ 13 h 62"/>
                  <a:gd name="T50" fmla="*/ 3 w 52"/>
                  <a:gd name="T51" fmla="*/ 7 h 62"/>
                  <a:gd name="T52" fmla="*/ 8 w 52"/>
                  <a:gd name="T53" fmla="*/ 3 h 62"/>
                  <a:gd name="T54" fmla="*/ 7 w 52"/>
                  <a:gd name="T55" fmla="*/ 2 h 62"/>
                  <a:gd name="T56" fmla="*/ 7 w 52"/>
                  <a:gd name="T57" fmla="*/ 2 h 62"/>
                  <a:gd name="T58" fmla="*/ 1 w 52"/>
                  <a:gd name="T59" fmla="*/ 6 h 62"/>
                  <a:gd name="T60" fmla="*/ 0 w 52"/>
                  <a:gd name="T61" fmla="*/ 13 h 62"/>
                  <a:gd name="T62" fmla="*/ 2 w 52"/>
                  <a:gd name="T63" fmla="*/ 17 h 62"/>
                  <a:gd name="T64" fmla="*/ 16 w 52"/>
                  <a:gd name="T65" fmla="*/ 28 h 62"/>
                  <a:gd name="T66" fmla="*/ 27 w 52"/>
                  <a:gd name="T67" fmla="*/ 42 h 62"/>
                  <a:gd name="T68" fmla="*/ 32 w 52"/>
                  <a:gd name="T69" fmla="*/ 55 h 62"/>
                  <a:gd name="T70" fmla="*/ 41 w 52"/>
                  <a:gd name="T71" fmla="*/ 62 h 62"/>
                  <a:gd name="T72" fmla="*/ 48 w 52"/>
                  <a:gd name="T73" fmla="*/ 59 h 62"/>
                  <a:gd name="T74" fmla="*/ 52 w 52"/>
                  <a:gd name="T75" fmla="*/ 50 h 62"/>
                  <a:gd name="T76" fmla="*/ 52 w 52"/>
                  <a:gd name="T77" fmla="*/ 46 h 62"/>
                  <a:gd name="T78" fmla="*/ 51 w 52"/>
                  <a:gd name="T79" fmla="*/ 45 h 62"/>
                  <a:gd name="T80" fmla="*/ 49 w 52"/>
                  <a:gd name="T81" fmla="*/ 44 h 62"/>
                  <a:gd name="T82" fmla="*/ 48 w 52"/>
                  <a:gd name="T83" fmla="*/ 44 h 62"/>
                  <a:gd name="T84" fmla="*/ 39 w 52"/>
                  <a:gd name="T85" fmla="*/ 35 h 62"/>
                  <a:gd name="T86" fmla="*/ 29 w 52"/>
                  <a:gd name="T87" fmla="*/ 22 h 62"/>
                  <a:gd name="T88" fmla="*/ 21 w 52"/>
                  <a:gd name="T89" fmla="*/ 8 h 62"/>
                  <a:gd name="T90" fmla="*/ 17 w 52"/>
                  <a:gd name="T91" fmla="*/ 2 h 62"/>
                  <a:gd name="T92" fmla="*/ 12 w 52"/>
                  <a:gd name="T93" fmla="*/ 0 h 62"/>
                  <a:gd name="T94" fmla="*/ 7 w 52"/>
                  <a:gd name="T95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" h="62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1" y="2"/>
                      <a:pt x="12" y="2"/>
                    </a:cubicBezTo>
                    <a:cubicBezTo>
                      <a:pt x="14" y="2"/>
                      <a:pt x="15" y="3"/>
                      <a:pt x="16" y="3"/>
                    </a:cubicBezTo>
                    <a:cubicBezTo>
                      <a:pt x="17" y="4"/>
                      <a:pt x="18" y="6"/>
                      <a:pt x="19" y="8"/>
                    </a:cubicBezTo>
                    <a:cubicBezTo>
                      <a:pt x="20" y="13"/>
                      <a:pt x="24" y="18"/>
                      <a:pt x="28" y="23"/>
                    </a:cubicBezTo>
                    <a:cubicBezTo>
                      <a:pt x="31" y="28"/>
                      <a:pt x="35" y="33"/>
                      <a:pt x="37" y="36"/>
                    </a:cubicBezTo>
                    <a:cubicBezTo>
                      <a:pt x="39" y="39"/>
                      <a:pt x="41" y="42"/>
                      <a:pt x="44" y="44"/>
                    </a:cubicBezTo>
                    <a:cubicBezTo>
                      <a:pt x="45" y="44"/>
                      <a:pt x="46" y="45"/>
                      <a:pt x="47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50" y="47"/>
                      <a:pt x="50" y="48"/>
                    </a:cubicBezTo>
                    <a:cubicBezTo>
                      <a:pt x="50" y="48"/>
                      <a:pt x="50" y="49"/>
                      <a:pt x="50" y="50"/>
                    </a:cubicBezTo>
                    <a:cubicBezTo>
                      <a:pt x="50" y="53"/>
                      <a:pt x="49" y="56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8" y="60"/>
                      <a:pt x="35" y="58"/>
                      <a:pt x="34" y="54"/>
                    </a:cubicBezTo>
                    <a:cubicBezTo>
                      <a:pt x="34" y="51"/>
                      <a:pt x="31" y="46"/>
                      <a:pt x="28" y="41"/>
                    </a:cubicBezTo>
                    <a:cubicBezTo>
                      <a:pt x="25" y="36"/>
                      <a:pt x="21" y="30"/>
                      <a:pt x="17" y="27"/>
                    </a:cubicBezTo>
                    <a:cubicBezTo>
                      <a:pt x="14" y="23"/>
                      <a:pt x="10" y="21"/>
                      <a:pt x="7" y="19"/>
                    </a:cubicBezTo>
                    <a:cubicBezTo>
                      <a:pt x="5" y="18"/>
                      <a:pt x="4" y="16"/>
                      <a:pt x="4" y="15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5" y="5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4"/>
                      <a:pt x="1" y="15"/>
                      <a:pt x="2" y="17"/>
                    </a:cubicBezTo>
                    <a:cubicBezTo>
                      <a:pt x="5" y="20"/>
                      <a:pt x="11" y="23"/>
                      <a:pt x="16" y="28"/>
                    </a:cubicBezTo>
                    <a:cubicBezTo>
                      <a:pt x="20" y="32"/>
                      <a:pt x="24" y="37"/>
                      <a:pt x="27" y="42"/>
                    </a:cubicBezTo>
                    <a:cubicBezTo>
                      <a:pt x="30" y="47"/>
                      <a:pt x="32" y="52"/>
                      <a:pt x="32" y="55"/>
                    </a:cubicBezTo>
                    <a:cubicBezTo>
                      <a:pt x="33" y="59"/>
                      <a:pt x="37" y="62"/>
                      <a:pt x="41" y="62"/>
                    </a:cubicBezTo>
                    <a:cubicBezTo>
                      <a:pt x="43" y="62"/>
                      <a:pt x="46" y="61"/>
                      <a:pt x="48" y="59"/>
                    </a:cubicBezTo>
                    <a:cubicBezTo>
                      <a:pt x="51" y="57"/>
                      <a:pt x="52" y="53"/>
                      <a:pt x="52" y="50"/>
                    </a:cubicBezTo>
                    <a:cubicBezTo>
                      <a:pt x="52" y="49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5"/>
                    </a:cubicBezTo>
                    <a:cubicBezTo>
                      <a:pt x="50" y="45"/>
                      <a:pt x="50" y="44"/>
                      <a:pt x="49" y="44"/>
                    </a:cubicBezTo>
                    <a:cubicBezTo>
                      <a:pt x="49" y="44"/>
                      <a:pt x="48" y="44"/>
                      <a:pt x="48" y="44"/>
                    </a:cubicBezTo>
                    <a:cubicBezTo>
                      <a:pt x="45" y="43"/>
                      <a:pt x="42" y="39"/>
                      <a:pt x="39" y="35"/>
                    </a:cubicBezTo>
                    <a:cubicBezTo>
                      <a:pt x="37" y="32"/>
                      <a:pt x="33" y="27"/>
                      <a:pt x="29" y="22"/>
                    </a:cubicBezTo>
                    <a:cubicBezTo>
                      <a:pt x="25" y="17"/>
                      <a:pt x="22" y="12"/>
                      <a:pt x="21" y="8"/>
                    </a:cubicBezTo>
                    <a:cubicBezTo>
                      <a:pt x="20" y="5"/>
                      <a:pt x="19" y="3"/>
                      <a:pt x="17" y="2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2" name="Freeform 418"/>
              <p:cNvSpPr>
                <a:spLocks/>
              </p:cNvSpPr>
              <p:nvPr/>
            </p:nvSpPr>
            <p:spPr bwMode="auto">
              <a:xfrm>
                <a:off x="3245289" y="2825264"/>
                <a:ext cx="69850" cy="95250"/>
              </a:xfrm>
              <a:custGeom>
                <a:avLst/>
                <a:gdLst>
                  <a:gd name="T0" fmla="*/ 11 w 43"/>
                  <a:gd name="T1" fmla="*/ 1 h 60"/>
                  <a:gd name="T2" fmla="*/ 11 w 43"/>
                  <a:gd name="T3" fmla="*/ 2 h 60"/>
                  <a:gd name="T4" fmla="*/ 12 w 43"/>
                  <a:gd name="T5" fmla="*/ 2 h 60"/>
                  <a:gd name="T6" fmla="*/ 14 w 43"/>
                  <a:gd name="T7" fmla="*/ 6 h 60"/>
                  <a:gd name="T8" fmla="*/ 17 w 43"/>
                  <a:gd name="T9" fmla="*/ 13 h 60"/>
                  <a:gd name="T10" fmla="*/ 24 w 43"/>
                  <a:gd name="T11" fmla="*/ 28 h 60"/>
                  <a:gd name="T12" fmla="*/ 33 w 43"/>
                  <a:gd name="T13" fmla="*/ 41 h 60"/>
                  <a:gd name="T14" fmla="*/ 38 w 43"/>
                  <a:gd name="T15" fmla="*/ 46 h 60"/>
                  <a:gd name="T16" fmla="*/ 41 w 43"/>
                  <a:gd name="T17" fmla="*/ 52 h 60"/>
                  <a:gd name="T18" fmla="*/ 39 w 43"/>
                  <a:gd name="T19" fmla="*/ 55 h 60"/>
                  <a:gd name="T20" fmla="*/ 33 w 43"/>
                  <a:gd name="T21" fmla="*/ 58 h 60"/>
                  <a:gd name="T22" fmla="*/ 31 w 43"/>
                  <a:gd name="T23" fmla="*/ 57 h 60"/>
                  <a:gd name="T24" fmla="*/ 29 w 43"/>
                  <a:gd name="T25" fmla="*/ 54 h 60"/>
                  <a:gd name="T26" fmla="*/ 14 w 43"/>
                  <a:gd name="T27" fmla="*/ 30 h 60"/>
                  <a:gd name="T28" fmla="*/ 6 w 43"/>
                  <a:gd name="T29" fmla="*/ 21 h 60"/>
                  <a:gd name="T30" fmla="*/ 2 w 43"/>
                  <a:gd name="T31" fmla="*/ 16 h 60"/>
                  <a:gd name="T32" fmla="*/ 2 w 43"/>
                  <a:gd name="T33" fmla="*/ 15 h 60"/>
                  <a:gd name="T34" fmla="*/ 3 w 43"/>
                  <a:gd name="T35" fmla="*/ 11 h 60"/>
                  <a:gd name="T36" fmla="*/ 4 w 43"/>
                  <a:gd name="T37" fmla="*/ 10 h 60"/>
                  <a:gd name="T38" fmla="*/ 5 w 43"/>
                  <a:gd name="T39" fmla="*/ 9 h 60"/>
                  <a:gd name="T40" fmla="*/ 5 w 43"/>
                  <a:gd name="T41" fmla="*/ 9 h 60"/>
                  <a:gd name="T42" fmla="*/ 6 w 43"/>
                  <a:gd name="T43" fmla="*/ 9 h 60"/>
                  <a:gd name="T44" fmla="*/ 9 w 43"/>
                  <a:gd name="T45" fmla="*/ 8 h 60"/>
                  <a:gd name="T46" fmla="*/ 11 w 43"/>
                  <a:gd name="T47" fmla="*/ 5 h 60"/>
                  <a:gd name="T48" fmla="*/ 12 w 43"/>
                  <a:gd name="T49" fmla="*/ 2 h 60"/>
                  <a:gd name="T50" fmla="*/ 12 w 43"/>
                  <a:gd name="T51" fmla="*/ 1 h 60"/>
                  <a:gd name="T52" fmla="*/ 12 w 43"/>
                  <a:gd name="T53" fmla="*/ 1 h 60"/>
                  <a:gd name="T54" fmla="*/ 11 w 43"/>
                  <a:gd name="T55" fmla="*/ 1 h 60"/>
                  <a:gd name="T56" fmla="*/ 11 w 43"/>
                  <a:gd name="T57" fmla="*/ 2 h 60"/>
                  <a:gd name="T58" fmla="*/ 11 w 43"/>
                  <a:gd name="T59" fmla="*/ 1 h 60"/>
                  <a:gd name="T60" fmla="*/ 10 w 43"/>
                  <a:gd name="T61" fmla="*/ 0 h 60"/>
                  <a:gd name="T62" fmla="*/ 9 w 43"/>
                  <a:gd name="T63" fmla="*/ 5 h 60"/>
                  <a:gd name="T64" fmla="*/ 8 w 43"/>
                  <a:gd name="T65" fmla="*/ 6 h 60"/>
                  <a:gd name="T66" fmla="*/ 6 w 43"/>
                  <a:gd name="T67" fmla="*/ 7 h 60"/>
                  <a:gd name="T68" fmla="*/ 5 w 43"/>
                  <a:gd name="T69" fmla="*/ 7 h 60"/>
                  <a:gd name="T70" fmla="*/ 5 w 43"/>
                  <a:gd name="T71" fmla="*/ 7 h 60"/>
                  <a:gd name="T72" fmla="*/ 3 w 43"/>
                  <a:gd name="T73" fmla="*/ 8 h 60"/>
                  <a:gd name="T74" fmla="*/ 1 w 43"/>
                  <a:gd name="T75" fmla="*/ 11 h 60"/>
                  <a:gd name="T76" fmla="*/ 0 w 43"/>
                  <a:gd name="T77" fmla="*/ 14 h 60"/>
                  <a:gd name="T78" fmla="*/ 0 w 43"/>
                  <a:gd name="T79" fmla="*/ 16 h 60"/>
                  <a:gd name="T80" fmla="*/ 4 w 43"/>
                  <a:gd name="T81" fmla="*/ 23 h 60"/>
                  <a:gd name="T82" fmla="*/ 12 w 43"/>
                  <a:gd name="T83" fmla="*/ 31 h 60"/>
                  <a:gd name="T84" fmla="*/ 27 w 43"/>
                  <a:gd name="T85" fmla="*/ 54 h 60"/>
                  <a:gd name="T86" fmla="*/ 30 w 43"/>
                  <a:gd name="T87" fmla="*/ 59 h 60"/>
                  <a:gd name="T88" fmla="*/ 33 w 43"/>
                  <a:gd name="T89" fmla="*/ 60 h 60"/>
                  <a:gd name="T90" fmla="*/ 40 w 43"/>
                  <a:gd name="T91" fmla="*/ 57 h 60"/>
                  <a:gd name="T92" fmla="*/ 43 w 43"/>
                  <a:gd name="T93" fmla="*/ 52 h 60"/>
                  <a:gd name="T94" fmla="*/ 40 w 43"/>
                  <a:gd name="T95" fmla="*/ 45 h 60"/>
                  <a:gd name="T96" fmla="*/ 34 w 43"/>
                  <a:gd name="T97" fmla="*/ 39 h 60"/>
                  <a:gd name="T98" fmla="*/ 26 w 43"/>
                  <a:gd name="T99" fmla="*/ 27 h 60"/>
                  <a:gd name="T100" fmla="*/ 19 w 43"/>
                  <a:gd name="T101" fmla="*/ 12 h 60"/>
                  <a:gd name="T102" fmla="*/ 15 w 43"/>
                  <a:gd name="T103" fmla="*/ 3 h 60"/>
                  <a:gd name="T104" fmla="*/ 14 w 43"/>
                  <a:gd name="T105" fmla="*/ 1 h 60"/>
                  <a:gd name="T106" fmla="*/ 11 w 43"/>
                  <a:gd name="T107" fmla="*/ 0 h 60"/>
                  <a:gd name="T108" fmla="*/ 11 w 43"/>
                  <a:gd name="T109" fmla="*/ 0 h 60"/>
                  <a:gd name="T110" fmla="*/ 10 w 43"/>
                  <a:gd name="T111" fmla="*/ 0 h 60"/>
                  <a:gd name="T112" fmla="*/ 11 w 43"/>
                  <a:gd name="T11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60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5" y="7"/>
                      <a:pt x="16" y="10"/>
                      <a:pt x="17" y="13"/>
                    </a:cubicBezTo>
                    <a:cubicBezTo>
                      <a:pt x="20" y="17"/>
                      <a:pt x="22" y="23"/>
                      <a:pt x="24" y="28"/>
                    </a:cubicBezTo>
                    <a:cubicBezTo>
                      <a:pt x="27" y="33"/>
                      <a:pt x="30" y="38"/>
                      <a:pt x="33" y="41"/>
                    </a:cubicBezTo>
                    <a:cubicBezTo>
                      <a:pt x="35" y="42"/>
                      <a:pt x="37" y="44"/>
                      <a:pt x="38" y="46"/>
                    </a:cubicBezTo>
                    <a:cubicBezTo>
                      <a:pt x="40" y="48"/>
                      <a:pt x="41" y="50"/>
                      <a:pt x="41" y="52"/>
                    </a:cubicBezTo>
                    <a:cubicBezTo>
                      <a:pt x="41" y="53"/>
                      <a:pt x="40" y="54"/>
                      <a:pt x="39" y="55"/>
                    </a:cubicBezTo>
                    <a:cubicBezTo>
                      <a:pt x="37" y="57"/>
                      <a:pt x="35" y="58"/>
                      <a:pt x="33" y="58"/>
                    </a:cubicBezTo>
                    <a:cubicBezTo>
                      <a:pt x="32" y="58"/>
                      <a:pt x="32" y="58"/>
                      <a:pt x="31" y="57"/>
                    </a:cubicBezTo>
                    <a:cubicBezTo>
                      <a:pt x="30" y="57"/>
                      <a:pt x="30" y="56"/>
                      <a:pt x="29" y="54"/>
                    </a:cubicBezTo>
                    <a:cubicBezTo>
                      <a:pt x="26" y="47"/>
                      <a:pt x="20" y="37"/>
                      <a:pt x="14" y="30"/>
                    </a:cubicBezTo>
                    <a:cubicBezTo>
                      <a:pt x="11" y="27"/>
                      <a:pt x="8" y="24"/>
                      <a:pt x="6" y="21"/>
                    </a:cubicBezTo>
                    <a:cubicBezTo>
                      <a:pt x="3" y="19"/>
                      <a:pt x="2" y="17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2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10" y="28"/>
                      <a:pt x="12" y="31"/>
                    </a:cubicBezTo>
                    <a:cubicBezTo>
                      <a:pt x="18" y="38"/>
                      <a:pt x="25" y="48"/>
                      <a:pt x="27" y="54"/>
                    </a:cubicBezTo>
                    <a:cubicBezTo>
                      <a:pt x="28" y="56"/>
                      <a:pt x="29" y="58"/>
                      <a:pt x="30" y="59"/>
                    </a:cubicBezTo>
                    <a:cubicBezTo>
                      <a:pt x="31" y="60"/>
                      <a:pt x="32" y="60"/>
                      <a:pt x="33" y="60"/>
                    </a:cubicBezTo>
                    <a:cubicBezTo>
                      <a:pt x="36" y="60"/>
                      <a:pt x="38" y="59"/>
                      <a:pt x="40" y="57"/>
                    </a:cubicBezTo>
                    <a:cubicBezTo>
                      <a:pt x="42" y="56"/>
                      <a:pt x="43" y="54"/>
                      <a:pt x="43" y="52"/>
                    </a:cubicBezTo>
                    <a:cubicBezTo>
                      <a:pt x="43" y="50"/>
                      <a:pt x="41" y="47"/>
                      <a:pt x="40" y="45"/>
                    </a:cubicBezTo>
                    <a:cubicBezTo>
                      <a:pt x="38" y="43"/>
                      <a:pt x="36" y="41"/>
                      <a:pt x="34" y="39"/>
                    </a:cubicBezTo>
                    <a:cubicBezTo>
                      <a:pt x="32" y="37"/>
                      <a:pt x="29" y="32"/>
                      <a:pt x="26" y="27"/>
                    </a:cubicBezTo>
                    <a:cubicBezTo>
                      <a:pt x="24" y="22"/>
                      <a:pt x="21" y="16"/>
                      <a:pt x="19" y="12"/>
                    </a:cubicBezTo>
                    <a:cubicBezTo>
                      <a:pt x="17" y="8"/>
                      <a:pt x="16" y="5"/>
                      <a:pt x="15" y="3"/>
                    </a:cubicBezTo>
                    <a:cubicBezTo>
                      <a:pt x="15" y="2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3" name="Freeform 419"/>
              <p:cNvSpPr>
                <a:spLocks/>
              </p:cNvSpPr>
              <p:nvPr/>
            </p:nvSpPr>
            <p:spPr bwMode="auto">
              <a:xfrm>
                <a:off x="3294501" y="2909401"/>
                <a:ext cx="50800" cy="73025"/>
              </a:xfrm>
              <a:custGeom>
                <a:avLst/>
                <a:gdLst>
                  <a:gd name="T0" fmla="*/ 11 w 32"/>
                  <a:gd name="T1" fmla="*/ 1 h 46"/>
                  <a:gd name="T2" fmla="*/ 14 w 32"/>
                  <a:gd name="T3" fmla="*/ 10 h 46"/>
                  <a:gd name="T4" fmla="*/ 20 w 32"/>
                  <a:gd name="T5" fmla="*/ 24 h 46"/>
                  <a:gd name="T6" fmla="*/ 24 w 32"/>
                  <a:gd name="T7" fmla="*/ 40 h 46"/>
                  <a:gd name="T8" fmla="*/ 13 w 32"/>
                  <a:gd name="T9" fmla="*/ 30 h 46"/>
                  <a:gd name="T10" fmla="*/ 2 w 32"/>
                  <a:gd name="T11" fmla="*/ 14 h 46"/>
                  <a:gd name="T12" fmla="*/ 4 w 32"/>
                  <a:gd name="T13" fmla="*/ 6 h 46"/>
                  <a:gd name="T14" fmla="*/ 11 w 32"/>
                  <a:gd name="T1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1" y="1"/>
                    </a:moveTo>
                    <a:cubicBezTo>
                      <a:pt x="13" y="0"/>
                      <a:pt x="13" y="6"/>
                      <a:pt x="14" y="10"/>
                    </a:cubicBezTo>
                    <a:cubicBezTo>
                      <a:pt x="15" y="13"/>
                      <a:pt x="18" y="21"/>
                      <a:pt x="20" y="24"/>
                    </a:cubicBezTo>
                    <a:cubicBezTo>
                      <a:pt x="22" y="27"/>
                      <a:pt x="32" y="34"/>
                      <a:pt x="24" y="40"/>
                    </a:cubicBezTo>
                    <a:cubicBezTo>
                      <a:pt x="15" y="46"/>
                      <a:pt x="16" y="35"/>
                      <a:pt x="13" y="30"/>
                    </a:cubicBezTo>
                    <a:cubicBezTo>
                      <a:pt x="10" y="25"/>
                      <a:pt x="4" y="19"/>
                      <a:pt x="2" y="14"/>
                    </a:cubicBezTo>
                    <a:cubicBezTo>
                      <a:pt x="0" y="10"/>
                      <a:pt x="1" y="7"/>
                      <a:pt x="4" y="6"/>
                    </a:cubicBezTo>
                    <a:cubicBezTo>
                      <a:pt x="8" y="5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4" name="Freeform 420"/>
              <p:cNvSpPr>
                <a:spLocks/>
              </p:cNvSpPr>
              <p:nvPr/>
            </p:nvSpPr>
            <p:spPr bwMode="auto">
              <a:xfrm>
                <a:off x="3481826" y="2841139"/>
                <a:ext cx="46038" cy="65088"/>
              </a:xfrm>
              <a:custGeom>
                <a:avLst/>
                <a:gdLst>
                  <a:gd name="T0" fmla="*/ 5 w 29"/>
                  <a:gd name="T1" fmla="*/ 1 h 41"/>
                  <a:gd name="T2" fmla="*/ 5 w 29"/>
                  <a:gd name="T3" fmla="*/ 2 h 41"/>
                  <a:gd name="T4" fmla="*/ 5 w 29"/>
                  <a:gd name="T5" fmla="*/ 2 h 41"/>
                  <a:gd name="T6" fmla="*/ 8 w 29"/>
                  <a:gd name="T7" fmla="*/ 2 h 41"/>
                  <a:gd name="T8" fmla="*/ 11 w 29"/>
                  <a:gd name="T9" fmla="*/ 5 h 41"/>
                  <a:gd name="T10" fmla="*/ 13 w 29"/>
                  <a:gd name="T11" fmla="*/ 13 h 41"/>
                  <a:gd name="T12" fmla="*/ 18 w 29"/>
                  <a:gd name="T13" fmla="*/ 22 h 41"/>
                  <a:gd name="T14" fmla="*/ 24 w 29"/>
                  <a:gd name="T15" fmla="*/ 27 h 41"/>
                  <a:gd name="T16" fmla="*/ 27 w 29"/>
                  <a:gd name="T17" fmla="*/ 31 h 41"/>
                  <a:gd name="T18" fmla="*/ 25 w 29"/>
                  <a:gd name="T19" fmla="*/ 36 h 41"/>
                  <a:gd name="T20" fmla="*/ 24 w 29"/>
                  <a:gd name="T21" fmla="*/ 38 h 41"/>
                  <a:gd name="T22" fmla="*/ 23 w 29"/>
                  <a:gd name="T23" fmla="*/ 39 h 41"/>
                  <a:gd name="T24" fmla="*/ 22 w 29"/>
                  <a:gd name="T25" fmla="*/ 39 h 41"/>
                  <a:gd name="T26" fmla="*/ 11 w 29"/>
                  <a:gd name="T27" fmla="*/ 26 h 41"/>
                  <a:gd name="T28" fmla="*/ 5 w 29"/>
                  <a:gd name="T29" fmla="*/ 22 h 41"/>
                  <a:gd name="T30" fmla="*/ 2 w 29"/>
                  <a:gd name="T31" fmla="*/ 17 h 41"/>
                  <a:gd name="T32" fmla="*/ 2 w 29"/>
                  <a:gd name="T33" fmla="*/ 9 h 41"/>
                  <a:gd name="T34" fmla="*/ 1 w 29"/>
                  <a:gd name="T35" fmla="*/ 9 h 41"/>
                  <a:gd name="T36" fmla="*/ 2 w 29"/>
                  <a:gd name="T37" fmla="*/ 9 h 41"/>
                  <a:gd name="T38" fmla="*/ 6 w 29"/>
                  <a:gd name="T39" fmla="*/ 1 h 41"/>
                  <a:gd name="T40" fmla="*/ 5 w 29"/>
                  <a:gd name="T41" fmla="*/ 1 h 41"/>
                  <a:gd name="T42" fmla="*/ 5 w 29"/>
                  <a:gd name="T43" fmla="*/ 2 h 41"/>
                  <a:gd name="T44" fmla="*/ 5 w 29"/>
                  <a:gd name="T45" fmla="*/ 1 h 41"/>
                  <a:gd name="T46" fmla="*/ 4 w 29"/>
                  <a:gd name="T47" fmla="*/ 0 h 41"/>
                  <a:gd name="T48" fmla="*/ 0 w 29"/>
                  <a:gd name="T49" fmla="*/ 8 h 41"/>
                  <a:gd name="T50" fmla="*/ 0 w 29"/>
                  <a:gd name="T51" fmla="*/ 9 h 41"/>
                  <a:gd name="T52" fmla="*/ 0 w 29"/>
                  <a:gd name="T53" fmla="*/ 17 h 41"/>
                  <a:gd name="T54" fmla="*/ 4 w 29"/>
                  <a:gd name="T55" fmla="*/ 23 h 41"/>
                  <a:gd name="T56" fmla="*/ 10 w 29"/>
                  <a:gd name="T57" fmla="*/ 28 h 41"/>
                  <a:gd name="T58" fmla="*/ 21 w 29"/>
                  <a:gd name="T59" fmla="*/ 40 h 41"/>
                  <a:gd name="T60" fmla="*/ 23 w 29"/>
                  <a:gd name="T61" fmla="*/ 41 h 41"/>
                  <a:gd name="T62" fmla="*/ 25 w 29"/>
                  <a:gd name="T63" fmla="*/ 40 h 41"/>
                  <a:gd name="T64" fmla="*/ 28 w 29"/>
                  <a:gd name="T65" fmla="*/ 36 h 41"/>
                  <a:gd name="T66" fmla="*/ 29 w 29"/>
                  <a:gd name="T67" fmla="*/ 31 h 41"/>
                  <a:gd name="T68" fmla="*/ 26 w 29"/>
                  <a:gd name="T69" fmla="*/ 26 h 41"/>
                  <a:gd name="T70" fmla="*/ 19 w 29"/>
                  <a:gd name="T71" fmla="*/ 20 h 41"/>
                  <a:gd name="T72" fmla="*/ 15 w 29"/>
                  <a:gd name="T73" fmla="*/ 13 h 41"/>
                  <a:gd name="T74" fmla="*/ 13 w 29"/>
                  <a:gd name="T75" fmla="*/ 5 h 41"/>
                  <a:gd name="T76" fmla="*/ 9 w 29"/>
                  <a:gd name="T77" fmla="*/ 0 h 41"/>
                  <a:gd name="T78" fmla="*/ 5 w 29"/>
                  <a:gd name="T79" fmla="*/ 0 h 41"/>
                  <a:gd name="T80" fmla="*/ 5 w 29"/>
                  <a:gd name="T81" fmla="*/ 0 h 41"/>
                  <a:gd name="T82" fmla="*/ 4 w 29"/>
                  <a:gd name="T83" fmla="*/ 0 h 41"/>
                  <a:gd name="T84" fmla="*/ 4 w 29"/>
                  <a:gd name="T85" fmla="*/ 0 h 41"/>
                  <a:gd name="T86" fmla="*/ 5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8"/>
                      <a:pt x="13" y="11"/>
                      <a:pt x="13" y="13"/>
                    </a:cubicBezTo>
                    <a:cubicBezTo>
                      <a:pt x="14" y="16"/>
                      <a:pt x="15" y="19"/>
                      <a:pt x="18" y="22"/>
                    </a:cubicBezTo>
                    <a:cubicBezTo>
                      <a:pt x="20" y="24"/>
                      <a:pt x="23" y="25"/>
                      <a:pt x="24" y="27"/>
                    </a:cubicBezTo>
                    <a:cubicBezTo>
                      <a:pt x="26" y="29"/>
                      <a:pt x="27" y="30"/>
                      <a:pt x="27" y="31"/>
                    </a:cubicBezTo>
                    <a:cubicBezTo>
                      <a:pt x="27" y="32"/>
                      <a:pt x="26" y="35"/>
                      <a:pt x="25" y="36"/>
                    </a:cubicBezTo>
                    <a:cubicBezTo>
                      <a:pt x="25" y="37"/>
                      <a:pt x="24" y="38"/>
                      <a:pt x="24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2" y="39"/>
                    </a:cubicBezTo>
                    <a:cubicBezTo>
                      <a:pt x="20" y="35"/>
                      <a:pt x="15" y="29"/>
                      <a:pt x="11" y="26"/>
                    </a:cubicBezTo>
                    <a:cubicBezTo>
                      <a:pt x="9" y="25"/>
                      <a:pt x="7" y="23"/>
                      <a:pt x="5" y="22"/>
                    </a:cubicBezTo>
                    <a:cubicBezTo>
                      <a:pt x="3" y="20"/>
                      <a:pt x="2" y="18"/>
                      <a:pt x="2" y="17"/>
                    </a:cubicBezTo>
                    <a:cubicBezTo>
                      <a:pt x="2" y="12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2"/>
                      <a:pt x="0" y="17"/>
                    </a:cubicBezTo>
                    <a:cubicBezTo>
                      <a:pt x="0" y="19"/>
                      <a:pt x="2" y="21"/>
                      <a:pt x="4" y="23"/>
                    </a:cubicBezTo>
                    <a:cubicBezTo>
                      <a:pt x="6" y="25"/>
                      <a:pt x="8" y="26"/>
                      <a:pt x="10" y="28"/>
                    </a:cubicBezTo>
                    <a:cubicBezTo>
                      <a:pt x="14" y="30"/>
                      <a:pt x="19" y="36"/>
                      <a:pt x="21" y="40"/>
                    </a:cubicBezTo>
                    <a:cubicBezTo>
                      <a:pt x="21" y="41"/>
                      <a:pt x="22" y="41"/>
                      <a:pt x="23" y="41"/>
                    </a:cubicBezTo>
                    <a:cubicBezTo>
                      <a:pt x="24" y="41"/>
                      <a:pt x="24" y="41"/>
                      <a:pt x="25" y="40"/>
                    </a:cubicBezTo>
                    <a:cubicBezTo>
                      <a:pt x="26" y="39"/>
                      <a:pt x="27" y="37"/>
                      <a:pt x="28" y="36"/>
                    </a:cubicBezTo>
                    <a:cubicBezTo>
                      <a:pt x="29" y="34"/>
                      <a:pt x="29" y="33"/>
                      <a:pt x="29" y="31"/>
                    </a:cubicBezTo>
                    <a:cubicBezTo>
                      <a:pt x="29" y="29"/>
                      <a:pt x="28" y="27"/>
                      <a:pt x="26" y="26"/>
                    </a:cubicBezTo>
                    <a:cubicBezTo>
                      <a:pt x="24" y="24"/>
                      <a:pt x="21" y="22"/>
                      <a:pt x="19" y="20"/>
                    </a:cubicBezTo>
                    <a:cubicBezTo>
                      <a:pt x="17" y="18"/>
                      <a:pt x="16" y="16"/>
                      <a:pt x="15" y="13"/>
                    </a:cubicBezTo>
                    <a:cubicBezTo>
                      <a:pt x="15" y="10"/>
                      <a:pt x="14" y="7"/>
                      <a:pt x="13" y="5"/>
                    </a:cubicBezTo>
                    <a:cubicBezTo>
                      <a:pt x="12" y="2"/>
                      <a:pt x="10" y="1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5" name="Freeform 421"/>
              <p:cNvSpPr>
                <a:spLocks/>
              </p:cNvSpPr>
              <p:nvPr/>
            </p:nvSpPr>
            <p:spPr bwMode="auto">
              <a:xfrm>
                <a:off x="3516751" y="2895114"/>
                <a:ext cx="46038" cy="55563"/>
              </a:xfrm>
              <a:custGeom>
                <a:avLst/>
                <a:gdLst>
                  <a:gd name="T0" fmla="*/ 5 w 29"/>
                  <a:gd name="T1" fmla="*/ 1 h 35"/>
                  <a:gd name="T2" fmla="*/ 6 w 29"/>
                  <a:gd name="T3" fmla="*/ 2 h 35"/>
                  <a:gd name="T4" fmla="*/ 6 w 29"/>
                  <a:gd name="T5" fmla="*/ 2 h 35"/>
                  <a:gd name="T6" fmla="*/ 8 w 29"/>
                  <a:gd name="T7" fmla="*/ 2 h 35"/>
                  <a:gd name="T8" fmla="*/ 13 w 29"/>
                  <a:gd name="T9" fmla="*/ 4 h 35"/>
                  <a:gd name="T10" fmla="*/ 15 w 29"/>
                  <a:gd name="T11" fmla="*/ 11 h 35"/>
                  <a:gd name="T12" fmla="*/ 18 w 29"/>
                  <a:gd name="T13" fmla="*/ 17 h 35"/>
                  <a:gd name="T14" fmla="*/ 23 w 29"/>
                  <a:gd name="T15" fmla="*/ 20 h 35"/>
                  <a:gd name="T16" fmla="*/ 24 w 29"/>
                  <a:gd name="T17" fmla="*/ 21 h 35"/>
                  <a:gd name="T18" fmla="*/ 26 w 29"/>
                  <a:gd name="T19" fmla="*/ 25 h 35"/>
                  <a:gd name="T20" fmla="*/ 27 w 29"/>
                  <a:gd name="T21" fmla="*/ 31 h 35"/>
                  <a:gd name="T22" fmla="*/ 26 w 29"/>
                  <a:gd name="T23" fmla="*/ 33 h 35"/>
                  <a:gd name="T24" fmla="*/ 26 w 29"/>
                  <a:gd name="T25" fmla="*/ 33 h 35"/>
                  <a:gd name="T26" fmla="*/ 20 w 29"/>
                  <a:gd name="T27" fmla="*/ 31 h 35"/>
                  <a:gd name="T28" fmla="*/ 14 w 29"/>
                  <a:gd name="T29" fmla="*/ 26 h 35"/>
                  <a:gd name="T30" fmla="*/ 13 w 29"/>
                  <a:gd name="T31" fmla="*/ 25 h 35"/>
                  <a:gd name="T32" fmla="*/ 13 w 29"/>
                  <a:gd name="T33" fmla="*/ 24 h 35"/>
                  <a:gd name="T34" fmla="*/ 14 w 29"/>
                  <a:gd name="T35" fmla="*/ 23 h 35"/>
                  <a:gd name="T36" fmla="*/ 15 w 29"/>
                  <a:gd name="T37" fmla="*/ 21 h 35"/>
                  <a:gd name="T38" fmla="*/ 15 w 29"/>
                  <a:gd name="T39" fmla="*/ 19 h 35"/>
                  <a:gd name="T40" fmla="*/ 9 w 29"/>
                  <a:gd name="T41" fmla="*/ 16 h 35"/>
                  <a:gd name="T42" fmla="*/ 2 w 29"/>
                  <a:gd name="T43" fmla="*/ 11 h 35"/>
                  <a:gd name="T44" fmla="*/ 2 w 29"/>
                  <a:gd name="T45" fmla="*/ 10 h 35"/>
                  <a:gd name="T46" fmla="*/ 2 w 29"/>
                  <a:gd name="T47" fmla="*/ 8 h 35"/>
                  <a:gd name="T48" fmla="*/ 3 w 29"/>
                  <a:gd name="T49" fmla="*/ 7 h 35"/>
                  <a:gd name="T50" fmla="*/ 3 w 29"/>
                  <a:gd name="T51" fmla="*/ 7 h 35"/>
                  <a:gd name="T52" fmla="*/ 2 w 29"/>
                  <a:gd name="T53" fmla="*/ 6 h 35"/>
                  <a:gd name="T54" fmla="*/ 3 w 29"/>
                  <a:gd name="T55" fmla="*/ 7 h 35"/>
                  <a:gd name="T56" fmla="*/ 6 w 29"/>
                  <a:gd name="T57" fmla="*/ 2 h 35"/>
                  <a:gd name="T58" fmla="*/ 5 w 29"/>
                  <a:gd name="T59" fmla="*/ 1 h 35"/>
                  <a:gd name="T60" fmla="*/ 6 w 29"/>
                  <a:gd name="T61" fmla="*/ 2 h 35"/>
                  <a:gd name="T62" fmla="*/ 5 w 29"/>
                  <a:gd name="T63" fmla="*/ 1 h 35"/>
                  <a:gd name="T64" fmla="*/ 5 w 29"/>
                  <a:gd name="T65" fmla="*/ 1 h 35"/>
                  <a:gd name="T66" fmla="*/ 1 w 29"/>
                  <a:gd name="T67" fmla="*/ 5 h 35"/>
                  <a:gd name="T68" fmla="*/ 1 w 29"/>
                  <a:gd name="T69" fmla="*/ 5 h 35"/>
                  <a:gd name="T70" fmla="*/ 0 w 29"/>
                  <a:gd name="T71" fmla="*/ 10 h 35"/>
                  <a:gd name="T72" fmla="*/ 0 w 29"/>
                  <a:gd name="T73" fmla="*/ 12 h 35"/>
                  <a:gd name="T74" fmla="*/ 9 w 29"/>
                  <a:gd name="T75" fmla="*/ 18 h 35"/>
                  <a:gd name="T76" fmla="*/ 12 w 29"/>
                  <a:gd name="T77" fmla="*/ 20 h 35"/>
                  <a:gd name="T78" fmla="*/ 13 w 29"/>
                  <a:gd name="T79" fmla="*/ 21 h 35"/>
                  <a:gd name="T80" fmla="*/ 13 w 29"/>
                  <a:gd name="T81" fmla="*/ 21 h 35"/>
                  <a:gd name="T82" fmla="*/ 13 w 29"/>
                  <a:gd name="T83" fmla="*/ 22 h 35"/>
                  <a:gd name="T84" fmla="*/ 11 w 29"/>
                  <a:gd name="T85" fmla="*/ 23 h 35"/>
                  <a:gd name="T86" fmla="*/ 11 w 29"/>
                  <a:gd name="T87" fmla="*/ 25 h 35"/>
                  <a:gd name="T88" fmla="*/ 13 w 29"/>
                  <a:gd name="T89" fmla="*/ 28 h 35"/>
                  <a:gd name="T90" fmla="*/ 19 w 29"/>
                  <a:gd name="T91" fmla="*/ 32 h 35"/>
                  <a:gd name="T92" fmla="*/ 26 w 29"/>
                  <a:gd name="T93" fmla="*/ 35 h 35"/>
                  <a:gd name="T94" fmla="*/ 28 w 29"/>
                  <a:gd name="T95" fmla="*/ 34 h 35"/>
                  <a:gd name="T96" fmla="*/ 29 w 29"/>
                  <a:gd name="T97" fmla="*/ 31 h 35"/>
                  <a:gd name="T98" fmla="*/ 28 w 29"/>
                  <a:gd name="T99" fmla="*/ 25 h 35"/>
                  <a:gd name="T100" fmla="*/ 26 w 29"/>
                  <a:gd name="T101" fmla="*/ 20 h 35"/>
                  <a:gd name="T102" fmla="*/ 23 w 29"/>
                  <a:gd name="T103" fmla="*/ 17 h 35"/>
                  <a:gd name="T104" fmla="*/ 20 w 29"/>
                  <a:gd name="T105" fmla="*/ 15 h 35"/>
                  <a:gd name="T106" fmla="*/ 17 w 29"/>
                  <a:gd name="T107" fmla="*/ 10 h 35"/>
                  <a:gd name="T108" fmla="*/ 14 w 29"/>
                  <a:gd name="T109" fmla="*/ 3 h 35"/>
                  <a:gd name="T110" fmla="*/ 8 w 29"/>
                  <a:gd name="T111" fmla="*/ 0 h 35"/>
                  <a:gd name="T112" fmla="*/ 5 w 29"/>
                  <a:gd name="T113" fmla="*/ 1 h 35"/>
                  <a:gd name="T114" fmla="*/ 5 w 29"/>
                  <a:gd name="T115" fmla="*/ 1 h 35"/>
                  <a:gd name="T116" fmla="*/ 5 w 29"/>
                  <a:gd name="T1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5">
                    <a:moveTo>
                      <a:pt x="5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3" y="4"/>
                    </a:cubicBezTo>
                    <a:cubicBezTo>
                      <a:pt x="14" y="7"/>
                      <a:pt x="15" y="9"/>
                      <a:pt x="15" y="11"/>
                    </a:cubicBezTo>
                    <a:cubicBezTo>
                      <a:pt x="16" y="13"/>
                      <a:pt x="17" y="15"/>
                      <a:pt x="18" y="17"/>
                    </a:cubicBezTo>
                    <a:cubicBezTo>
                      <a:pt x="20" y="19"/>
                      <a:pt x="22" y="19"/>
                      <a:pt x="23" y="20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5" y="22"/>
                      <a:pt x="25" y="23"/>
                      <a:pt x="26" y="25"/>
                    </a:cubicBezTo>
                    <a:cubicBezTo>
                      <a:pt x="26" y="28"/>
                      <a:pt x="27" y="30"/>
                      <a:pt x="27" y="31"/>
                    </a:cubicBezTo>
                    <a:cubicBezTo>
                      <a:pt x="27" y="32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3"/>
                      <a:pt x="23" y="32"/>
                      <a:pt x="20" y="31"/>
                    </a:cubicBezTo>
                    <a:cubicBezTo>
                      <a:pt x="17" y="29"/>
                      <a:pt x="15" y="27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4" y="18"/>
                      <a:pt x="12" y="17"/>
                      <a:pt x="9" y="16"/>
                    </a:cubicBezTo>
                    <a:cubicBezTo>
                      <a:pt x="4" y="14"/>
                      <a:pt x="2" y="13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4"/>
                      <a:pt x="3" y="16"/>
                      <a:pt x="9" y="18"/>
                    </a:cubicBezTo>
                    <a:cubicBezTo>
                      <a:pt x="10" y="19"/>
                      <a:pt x="12" y="19"/>
                      <a:pt x="12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3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3" y="28"/>
                    </a:cubicBezTo>
                    <a:cubicBezTo>
                      <a:pt x="14" y="29"/>
                      <a:pt x="16" y="30"/>
                      <a:pt x="19" y="32"/>
                    </a:cubicBezTo>
                    <a:cubicBezTo>
                      <a:pt x="22" y="34"/>
                      <a:pt x="24" y="35"/>
                      <a:pt x="26" y="35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29" y="29"/>
                      <a:pt x="28" y="27"/>
                      <a:pt x="28" y="25"/>
                    </a:cubicBezTo>
                    <a:cubicBezTo>
                      <a:pt x="27" y="23"/>
                      <a:pt x="27" y="21"/>
                      <a:pt x="26" y="20"/>
                    </a:cubicBezTo>
                    <a:cubicBezTo>
                      <a:pt x="25" y="18"/>
                      <a:pt x="24" y="18"/>
                      <a:pt x="23" y="17"/>
                    </a:cubicBezTo>
                    <a:cubicBezTo>
                      <a:pt x="21" y="17"/>
                      <a:pt x="21" y="17"/>
                      <a:pt x="20" y="15"/>
                    </a:cubicBezTo>
                    <a:cubicBezTo>
                      <a:pt x="18" y="14"/>
                      <a:pt x="18" y="12"/>
                      <a:pt x="17" y="10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6" name="Freeform 422"/>
              <p:cNvSpPr>
                <a:spLocks/>
              </p:cNvSpPr>
              <p:nvPr/>
            </p:nvSpPr>
            <p:spPr bwMode="auto">
              <a:xfrm>
                <a:off x="3431026" y="2891939"/>
                <a:ext cx="60325" cy="76200"/>
              </a:xfrm>
              <a:custGeom>
                <a:avLst/>
                <a:gdLst>
                  <a:gd name="T0" fmla="*/ 11 w 37"/>
                  <a:gd name="T1" fmla="*/ 1 h 48"/>
                  <a:gd name="T2" fmla="*/ 11 w 37"/>
                  <a:gd name="T3" fmla="*/ 2 h 48"/>
                  <a:gd name="T4" fmla="*/ 11 w 37"/>
                  <a:gd name="T5" fmla="*/ 2 h 48"/>
                  <a:gd name="T6" fmla="*/ 13 w 37"/>
                  <a:gd name="T7" fmla="*/ 4 h 48"/>
                  <a:gd name="T8" fmla="*/ 16 w 37"/>
                  <a:gd name="T9" fmla="*/ 10 h 48"/>
                  <a:gd name="T10" fmla="*/ 27 w 37"/>
                  <a:gd name="T11" fmla="*/ 30 h 48"/>
                  <a:gd name="T12" fmla="*/ 33 w 37"/>
                  <a:gd name="T13" fmla="*/ 35 h 48"/>
                  <a:gd name="T14" fmla="*/ 34 w 37"/>
                  <a:gd name="T15" fmla="*/ 36 h 48"/>
                  <a:gd name="T16" fmla="*/ 35 w 37"/>
                  <a:gd name="T17" fmla="*/ 38 h 48"/>
                  <a:gd name="T18" fmla="*/ 33 w 37"/>
                  <a:gd name="T19" fmla="*/ 43 h 48"/>
                  <a:gd name="T20" fmla="*/ 30 w 37"/>
                  <a:gd name="T21" fmla="*/ 46 h 48"/>
                  <a:gd name="T22" fmla="*/ 30 w 37"/>
                  <a:gd name="T23" fmla="*/ 47 h 48"/>
                  <a:gd name="T24" fmla="*/ 30 w 37"/>
                  <a:gd name="T25" fmla="*/ 46 h 48"/>
                  <a:gd name="T26" fmla="*/ 30 w 37"/>
                  <a:gd name="T27" fmla="*/ 46 h 48"/>
                  <a:gd name="T28" fmla="*/ 30 w 37"/>
                  <a:gd name="T29" fmla="*/ 47 h 48"/>
                  <a:gd name="T30" fmla="*/ 30 w 37"/>
                  <a:gd name="T31" fmla="*/ 46 h 48"/>
                  <a:gd name="T32" fmla="*/ 30 w 37"/>
                  <a:gd name="T33" fmla="*/ 47 h 48"/>
                  <a:gd name="T34" fmla="*/ 30 w 37"/>
                  <a:gd name="T35" fmla="*/ 46 h 48"/>
                  <a:gd name="T36" fmla="*/ 30 w 37"/>
                  <a:gd name="T37" fmla="*/ 46 h 48"/>
                  <a:gd name="T38" fmla="*/ 30 w 37"/>
                  <a:gd name="T39" fmla="*/ 47 h 48"/>
                  <a:gd name="T40" fmla="*/ 30 w 37"/>
                  <a:gd name="T41" fmla="*/ 46 h 48"/>
                  <a:gd name="T42" fmla="*/ 30 w 37"/>
                  <a:gd name="T43" fmla="*/ 46 h 48"/>
                  <a:gd name="T44" fmla="*/ 28 w 37"/>
                  <a:gd name="T45" fmla="*/ 45 h 48"/>
                  <a:gd name="T46" fmla="*/ 25 w 37"/>
                  <a:gd name="T47" fmla="*/ 41 h 48"/>
                  <a:gd name="T48" fmla="*/ 21 w 37"/>
                  <a:gd name="T49" fmla="*/ 33 h 48"/>
                  <a:gd name="T50" fmla="*/ 13 w 37"/>
                  <a:gd name="T51" fmla="*/ 25 h 48"/>
                  <a:gd name="T52" fmla="*/ 5 w 37"/>
                  <a:gd name="T53" fmla="*/ 20 h 48"/>
                  <a:gd name="T54" fmla="*/ 2 w 37"/>
                  <a:gd name="T55" fmla="*/ 14 h 48"/>
                  <a:gd name="T56" fmla="*/ 2 w 37"/>
                  <a:gd name="T57" fmla="*/ 12 h 48"/>
                  <a:gd name="T58" fmla="*/ 8 w 37"/>
                  <a:gd name="T59" fmla="*/ 5 h 48"/>
                  <a:gd name="T60" fmla="*/ 10 w 37"/>
                  <a:gd name="T61" fmla="*/ 3 h 48"/>
                  <a:gd name="T62" fmla="*/ 11 w 37"/>
                  <a:gd name="T63" fmla="*/ 2 h 48"/>
                  <a:gd name="T64" fmla="*/ 11 w 37"/>
                  <a:gd name="T65" fmla="*/ 1 h 48"/>
                  <a:gd name="T66" fmla="*/ 11 w 37"/>
                  <a:gd name="T67" fmla="*/ 2 h 48"/>
                  <a:gd name="T68" fmla="*/ 11 w 37"/>
                  <a:gd name="T69" fmla="*/ 1 h 48"/>
                  <a:gd name="T70" fmla="*/ 10 w 37"/>
                  <a:gd name="T71" fmla="*/ 0 h 48"/>
                  <a:gd name="T72" fmla="*/ 0 w 37"/>
                  <a:gd name="T73" fmla="*/ 11 h 48"/>
                  <a:gd name="T74" fmla="*/ 0 w 37"/>
                  <a:gd name="T75" fmla="*/ 14 h 48"/>
                  <a:gd name="T76" fmla="*/ 4 w 37"/>
                  <a:gd name="T77" fmla="*/ 21 h 48"/>
                  <a:gd name="T78" fmla="*/ 12 w 37"/>
                  <a:gd name="T79" fmla="*/ 27 h 48"/>
                  <a:gd name="T80" fmla="*/ 19 w 37"/>
                  <a:gd name="T81" fmla="*/ 34 h 48"/>
                  <a:gd name="T82" fmla="*/ 23 w 37"/>
                  <a:gd name="T83" fmla="*/ 42 h 48"/>
                  <a:gd name="T84" fmla="*/ 27 w 37"/>
                  <a:gd name="T85" fmla="*/ 47 h 48"/>
                  <a:gd name="T86" fmla="*/ 30 w 37"/>
                  <a:gd name="T87" fmla="*/ 48 h 48"/>
                  <a:gd name="T88" fmla="*/ 32 w 37"/>
                  <a:gd name="T89" fmla="*/ 48 h 48"/>
                  <a:gd name="T90" fmla="*/ 35 w 37"/>
                  <a:gd name="T91" fmla="*/ 45 h 48"/>
                  <a:gd name="T92" fmla="*/ 37 w 37"/>
                  <a:gd name="T93" fmla="*/ 38 h 48"/>
                  <a:gd name="T94" fmla="*/ 36 w 37"/>
                  <a:gd name="T95" fmla="*/ 35 h 48"/>
                  <a:gd name="T96" fmla="*/ 33 w 37"/>
                  <a:gd name="T97" fmla="*/ 32 h 48"/>
                  <a:gd name="T98" fmla="*/ 28 w 37"/>
                  <a:gd name="T99" fmla="*/ 29 h 48"/>
                  <a:gd name="T100" fmla="*/ 18 w 37"/>
                  <a:gd name="T101" fmla="*/ 10 h 48"/>
                  <a:gd name="T102" fmla="*/ 14 w 37"/>
                  <a:gd name="T103" fmla="*/ 2 h 48"/>
                  <a:gd name="T104" fmla="*/ 11 w 37"/>
                  <a:gd name="T105" fmla="*/ 0 h 48"/>
                  <a:gd name="T106" fmla="*/ 11 w 37"/>
                  <a:gd name="T107" fmla="*/ 0 h 48"/>
                  <a:gd name="T108" fmla="*/ 10 w 37"/>
                  <a:gd name="T109" fmla="*/ 0 h 48"/>
                  <a:gd name="T110" fmla="*/ 11 w 37"/>
                  <a:gd name="T11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" h="48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3" y="4"/>
                    </a:cubicBezTo>
                    <a:cubicBezTo>
                      <a:pt x="14" y="5"/>
                      <a:pt x="16" y="6"/>
                      <a:pt x="16" y="10"/>
                    </a:cubicBezTo>
                    <a:cubicBezTo>
                      <a:pt x="18" y="19"/>
                      <a:pt x="21" y="25"/>
                      <a:pt x="27" y="30"/>
                    </a:cubicBezTo>
                    <a:cubicBezTo>
                      <a:pt x="29" y="32"/>
                      <a:pt x="32" y="34"/>
                      <a:pt x="33" y="35"/>
                    </a:cubicBezTo>
                    <a:cubicBezTo>
                      <a:pt x="34" y="35"/>
                      <a:pt x="34" y="36"/>
                      <a:pt x="34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40"/>
                      <a:pt x="34" y="42"/>
                      <a:pt x="33" y="43"/>
                    </a:cubicBezTo>
                    <a:cubicBezTo>
                      <a:pt x="32" y="45"/>
                      <a:pt x="31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29" y="46"/>
                      <a:pt x="28" y="45"/>
                    </a:cubicBezTo>
                    <a:cubicBezTo>
                      <a:pt x="27" y="44"/>
                      <a:pt x="26" y="43"/>
                      <a:pt x="25" y="41"/>
                    </a:cubicBezTo>
                    <a:cubicBezTo>
                      <a:pt x="24" y="40"/>
                      <a:pt x="23" y="36"/>
                      <a:pt x="21" y="33"/>
                    </a:cubicBezTo>
                    <a:cubicBezTo>
                      <a:pt x="19" y="30"/>
                      <a:pt x="17" y="27"/>
                      <a:pt x="13" y="25"/>
                    </a:cubicBezTo>
                    <a:cubicBezTo>
                      <a:pt x="11" y="24"/>
                      <a:pt x="8" y="22"/>
                      <a:pt x="5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9"/>
                      <a:pt x="5" y="7"/>
                      <a:pt x="8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3" y="5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7" y="23"/>
                      <a:pt x="10" y="25"/>
                      <a:pt x="12" y="27"/>
                    </a:cubicBezTo>
                    <a:cubicBezTo>
                      <a:pt x="15" y="28"/>
                      <a:pt x="17" y="31"/>
                      <a:pt x="19" y="34"/>
                    </a:cubicBezTo>
                    <a:cubicBezTo>
                      <a:pt x="21" y="37"/>
                      <a:pt x="22" y="40"/>
                      <a:pt x="23" y="42"/>
                    </a:cubicBezTo>
                    <a:cubicBezTo>
                      <a:pt x="24" y="44"/>
                      <a:pt x="25" y="45"/>
                      <a:pt x="27" y="47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7"/>
                      <a:pt x="33" y="46"/>
                      <a:pt x="35" y="45"/>
                    </a:cubicBezTo>
                    <a:cubicBezTo>
                      <a:pt x="36" y="43"/>
                      <a:pt x="37" y="41"/>
                      <a:pt x="37" y="38"/>
                    </a:cubicBezTo>
                    <a:cubicBezTo>
                      <a:pt x="37" y="37"/>
                      <a:pt x="37" y="36"/>
                      <a:pt x="36" y="35"/>
                    </a:cubicBezTo>
                    <a:cubicBezTo>
                      <a:pt x="35" y="34"/>
                      <a:pt x="34" y="33"/>
                      <a:pt x="33" y="32"/>
                    </a:cubicBezTo>
                    <a:cubicBezTo>
                      <a:pt x="31" y="31"/>
                      <a:pt x="30" y="30"/>
                      <a:pt x="28" y="29"/>
                    </a:cubicBezTo>
                    <a:cubicBezTo>
                      <a:pt x="23" y="24"/>
                      <a:pt x="19" y="18"/>
                      <a:pt x="18" y="10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7" name="Freeform 423"/>
              <p:cNvSpPr>
                <a:spLocks/>
              </p:cNvSpPr>
              <p:nvPr/>
            </p:nvSpPr>
            <p:spPr bwMode="auto">
              <a:xfrm>
                <a:off x="3478651" y="2957026"/>
                <a:ext cx="44450" cy="55563"/>
              </a:xfrm>
              <a:custGeom>
                <a:avLst/>
                <a:gdLst>
                  <a:gd name="T0" fmla="*/ 6 w 28"/>
                  <a:gd name="T1" fmla="*/ 3 h 34"/>
                  <a:gd name="T2" fmla="*/ 11 w 28"/>
                  <a:gd name="T3" fmla="*/ 2 h 34"/>
                  <a:gd name="T4" fmla="*/ 13 w 28"/>
                  <a:gd name="T5" fmla="*/ 3 h 34"/>
                  <a:gd name="T6" fmla="*/ 16 w 28"/>
                  <a:gd name="T7" fmla="*/ 14 h 34"/>
                  <a:gd name="T8" fmla="*/ 24 w 28"/>
                  <a:gd name="T9" fmla="*/ 15 h 34"/>
                  <a:gd name="T10" fmla="*/ 22 w 28"/>
                  <a:gd name="T11" fmla="*/ 14 h 34"/>
                  <a:gd name="T12" fmla="*/ 26 w 28"/>
                  <a:gd name="T13" fmla="*/ 29 h 34"/>
                  <a:gd name="T14" fmla="*/ 25 w 28"/>
                  <a:gd name="T15" fmla="*/ 32 h 34"/>
                  <a:gd name="T16" fmla="*/ 15 w 28"/>
                  <a:gd name="T17" fmla="*/ 27 h 34"/>
                  <a:gd name="T18" fmla="*/ 12 w 28"/>
                  <a:gd name="T19" fmla="*/ 25 h 34"/>
                  <a:gd name="T20" fmla="*/ 13 w 28"/>
                  <a:gd name="T21" fmla="*/ 25 h 34"/>
                  <a:gd name="T22" fmla="*/ 13 w 28"/>
                  <a:gd name="T23" fmla="*/ 22 h 34"/>
                  <a:gd name="T24" fmla="*/ 14 w 28"/>
                  <a:gd name="T25" fmla="*/ 21 h 34"/>
                  <a:gd name="T26" fmla="*/ 14 w 28"/>
                  <a:gd name="T27" fmla="*/ 21 h 34"/>
                  <a:gd name="T28" fmla="*/ 13 w 28"/>
                  <a:gd name="T29" fmla="*/ 21 h 34"/>
                  <a:gd name="T30" fmla="*/ 14 w 28"/>
                  <a:gd name="T31" fmla="*/ 21 h 34"/>
                  <a:gd name="T32" fmla="*/ 14 w 28"/>
                  <a:gd name="T33" fmla="*/ 18 h 34"/>
                  <a:gd name="T34" fmla="*/ 7 w 28"/>
                  <a:gd name="T35" fmla="*/ 14 h 34"/>
                  <a:gd name="T36" fmla="*/ 3 w 28"/>
                  <a:gd name="T37" fmla="*/ 12 h 34"/>
                  <a:gd name="T38" fmla="*/ 2 w 28"/>
                  <a:gd name="T39" fmla="*/ 7 h 34"/>
                  <a:gd name="T40" fmla="*/ 6 w 28"/>
                  <a:gd name="T41" fmla="*/ 2 h 34"/>
                  <a:gd name="T42" fmla="*/ 6 w 28"/>
                  <a:gd name="T43" fmla="*/ 2 h 34"/>
                  <a:gd name="T44" fmla="*/ 5 w 28"/>
                  <a:gd name="T45" fmla="*/ 2 h 34"/>
                  <a:gd name="T46" fmla="*/ 0 w 28"/>
                  <a:gd name="T47" fmla="*/ 8 h 34"/>
                  <a:gd name="T48" fmla="*/ 6 w 28"/>
                  <a:gd name="T49" fmla="*/ 16 h 34"/>
                  <a:gd name="T50" fmla="*/ 7 w 28"/>
                  <a:gd name="T51" fmla="*/ 16 h 34"/>
                  <a:gd name="T52" fmla="*/ 12 w 28"/>
                  <a:gd name="T53" fmla="*/ 19 h 34"/>
                  <a:gd name="T54" fmla="*/ 13 w 28"/>
                  <a:gd name="T55" fmla="*/ 20 h 34"/>
                  <a:gd name="T56" fmla="*/ 13 w 28"/>
                  <a:gd name="T57" fmla="*/ 20 h 34"/>
                  <a:gd name="T58" fmla="*/ 13 w 28"/>
                  <a:gd name="T59" fmla="*/ 20 h 34"/>
                  <a:gd name="T60" fmla="*/ 13 w 28"/>
                  <a:gd name="T61" fmla="*/ 20 h 34"/>
                  <a:gd name="T62" fmla="*/ 13 w 28"/>
                  <a:gd name="T63" fmla="*/ 20 h 34"/>
                  <a:gd name="T64" fmla="*/ 13 w 28"/>
                  <a:gd name="T65" fmla="*/ 20 h 34"/>
                  <a:gd name="T66" fmla="*/ 13 w 28"/>
                  <a:gd name="T67" fmla="*/ 19 h 34"/>
                  <a:gd name="T68" fmla="*/ 13 w 28"/>
                  <a:gd name="T69" fmla="*/ 20 h 34"/>
                  <a:gd name="T70" fmla="*/ 11 w 28"/>
                  <a:gd name="T71" fmla="*/ 21 h 34"/>
                  <a:gd name="T72" fmla="*/ 10 w 28"/>
                  <a:gd name="T73" fmla="*/ 26 h 34"/>
                  <a:gd name="T74" fmla="*/ 16 w 28"/>
                  <a:gd name="T75" fmla="*/ 30 h 34"/>
                  <a:gd name="T76" fmla="*/ 25 w 28"/>
                  <a:gd name="T77" fmla="*/ 34 h 34"/>
                  <a:gd name="T78" fmla="*/ 28 w 28"/>
                  <a:gd name="T79" fmla="*/ 29 h 34"/>
                  <a:gd name="T80" fmla="*/ 24 w 28"/>
                  <a:gd name="T81" fmla="*/ 12 h 34"/>
                  <a:gd name="T82" fmla="*/ 23 w 28"/>
                  <a:gd name="T83" fmla="*/ 13 h 34"/>
                  <a:gd name="T84" fmla="*/ 18 w 28"/>
                  <a:gd name="T85" fmla="*/ 12 h 34"/>
                  <a:gd name="T86" fmla="*/ 15 w 28"/>
                  <a:gd name="T87" fmla="*/ 3 h 34"/>
                  <a:gd name="T88" fmla="*/ 11 w 28"/>
                  <a:gd name="T89" fmla="*/ 0 h 34"/>
                  <a:gd name="T90" fmla="*/ 5 w 28"/>
                  <a:gd name="T91" fmla="*/ 1 h 34"/>
                  <a:gd name="T92" fmla="*/ 6 w 28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10" y="2"/>
                      <a:pt x="11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6"/>
                      <a:pt x="13" y="8"/>
                      <a:pt x="14" y="9"/>
                    </a:cubicBezTo>
                    <a:cubicBezTo>
                      <a:pt x="14" y="11"/>
                      <a:pt x="15" y="12"/>
                      <a:pt x="16" y="14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2" y="15"/>
                      <a:pt x="24" y="15"/>
                      <a:pt x="24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3" y="15"/>
                      <a:pt x="23" y="16"/>
                    </a:cubicBezTo>
                    <a:cubicBezTo>
                      <a:pt x="24" y="19"/>
                      <a:pt x="26" y="25"/>
                      <a:pt x="26" y="29"/>
                    </a:cubicBezTo>
                    <a:cubicBezTo>
                      <a:pt x="26" y="30"/>
                      <a:pt x="26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4" y="32"/>
                      <a:pt x="23" y="31"/>
                      <a:pt x="21" y="31"/>
                    </a:cubicBezTo>
                    <a:cubicBezTo>
                      <a:pt x="19" y="30"/>
                      <a:pt x="17" y="28"/>
                      <a:pt x="15" y="27"/>
                    </a:cubicBezTo>
                    <a:cubicBezTo>
                      <a:pt x="13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4" y="19"/>
                      <a:pt x="14" y="18"/>
                    </a:cubicBezTo>
                    <a:cubicBezTo>
                      <a:pt x="13" y="16"/>
                      <a:pt x="10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5"/>
                      <a:pt x="4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10" y="17"/>
                      <a:pt x="11" y="18"/>
                    </a:cubicBezTo>
                    <a:cubicBezTo>
                      <a:pt x="11" y="18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20"/>
                      <a:pt x="12" y="20"/>
                      <a:pt x="11" y="21"/>
                    </a:cubicBezTo>
                    <a:cubicBezTo>
                      <a:pt x="11" y="23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3" y="28"/>
                      <a:pt x="16" y="30"/>
                    </a:cubicBezTo>
                    <a:cubicBezTo>
                      <a:pt x="17" y="31"/>
                      <a:pt x="19" y="32"/>
                      <a:pt x="20" y="32"/>
                    </a:cubicBezTo>
                    <a:cubicBezTo>
                      <a:pt x="22" y="33"/>
                      <a:pt x="23" y="34"/>
                      <a:pt x="25" y="34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2"/>
                      <a:pt x="28" y="30"/>
                      <a:pt x="28" y="29"/>
                    </a:cubicBezTo>
                    <a:cubicBezTo>
                      <a:pt x="28" y="2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7" y="11"/>
                      <a:pt x="16" y="10"/>
                      <a:pt x="16" y="9"/>
                    </a:cubicBezTo>
                    <a:cubicBezTo>
                      <a:pt x="15" y="8"/>
                      <a:pt x="15" y="6"/>
                      <a:pt x="15" y="3"/>
                    </a:cubicBezTo>
                    <a:cubicBezTo>
                      <a:pt x="15" y="2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8" name="Freeform 424"/>
              <p:cNvSpPr>
                <a:spLocks/>
              </p:cNvSpPr>
              <p:nvPr/>
            </p:nvSpPr>
            <p:spPr bwMode="auto">
              <a:xfrm>
                <a:off x="3353239" y="2899876"/>
                <a:ext cx="66675" cy="80963"/>
              </a:xfrm>
              <a:custGeom>
                <a:avLst/>
                <a:gdLst>
                  <a:gd name="T0" fmla="*/ 8 w 42"/>
                  <a:gd name="T1" fmla="*/ 2 h 51"/>
                  <a:gd name="T2" fmla="*/ 9 w 42"/>
                  <a:gd name="T3" fmla="*/ 3 h 51"/>
                  <a:gd name="T4" fmla="*/ 13 w 42"/>
                  <a:gd name="T5" fmla="*/ 2 h 51"/>
                  <a:gd name="T6" fmla="*/ 15 w 42"/>
                  <a:gd name="T7" fmla="*/ 3 h 51"/>
                  <a:gd name="T8" fmla="*/ 17 w 42"/>
                  <a:gd name="T9" fmla="*/ 7 h 51"/>
                  <a:gd name="T10" fmla="*/ 23 w 42"/>
                  <a:gd name="T11" fmla="*/ 19 h 51"/>
                  <a:gd name="T12" fmla="*/ 31 w 42"/>
                  <a:gd name="T13" fmla="*/ 30 h 51"/>
                  <a:gd name="T14" fmla="*/ 37 w 42"/>
                  <a:gd name="T15" fmla="*/ 35 h 51"/>
                  <a:gd name="T16" fmla="*/ 40 w 42"/>
                  <a:gd name="T17" fmla="*/ 39 h 51"/>
                  <a:gd name="T18" fmla="*/ 40 w 42"/>
                  <a:gd name="T19" fmla="*/ 41 h 51"/>
                  <a:gd name="T20" fmla="*/ 39 w 42"/>
                  <a:gd name="T21" fmla="*/ 45 h 51"/>
                  <a:gd name="T22" fmla="*/ 36 w 42"/>
                  <a:gd name="T23" fmla="*/ 48 h 51"/>
                  <a:gd name="T24" fmla="*/ 32 w 42"/>
                  <a:gd name="T25" fmla="*/ 49 h 51"/>
                  <a:gd name="T26" fmla="*/ 25 w 42"/>
                  <a:gd name="T27" fmla="*/ 44 h 51"/>
                  <a:gd name="T28" fmla="*/ 13 w 42"/>
                  <a:gd name="T29" fmla="*/ 24 h 51"/>
                  <a:gd name="T30" fmla="*/ 6 w 42"/>
                  <a:gd name="T31" fmla="*/ 18 h 51"/>
                  <a:gd name="T32" fmla="*/ 3 w 42"/>
                  <a:gd name="T33" fmla="*/ 15 h 51"/>
                  <a:gd name="T34" fmla="*/ 2 w 42"/>
                  <a:gd name="T35" fmla="*/ 13 h 51"/>
                  <a:gd name="T36" fmla="*/ 3 w 42"/>
                  <a:gd name="T37" fmla="*/ 12 h 51"/>
                  <a:gd name="T38" fmla="*/ 5 w 42"/>
                  <a:gd name="T39" fmla="*/ 7 h 51"/>
                  <a:gd name="T40" fmla="*/ 9 w 42"/>
                  <a:gd name="T41" fmla="*/ 3 h 51"/>
                  <a:gd name="T42" fmla="*/ 8 w 42"/>
                  <a:gd name="T43" fmla="*/ 2 h 51"/>
                  <a:gd name="T44" fmla="*/ 8 w 42"/>
                  <a:gd name="T45" fmla="*/ 1 h 51"/>
                  <a:gd name="T46" fmla="*/ 3 w 42"/>
                  <a:gd name="T47" fmla="*/ 5 h 51"/>
                  <a:gd name="T48" fmla="*/ 1 w 42"/>
                  <a:gd name="T49" fmla="*/ 12 h 51"/>
                  <a:gd name="T50" fmla="*/ 0 w 42"/>
                  <a:gd name="T51" fmla="*/ 13 h 51"/>
                  <a:gd name="T52" fmla="*/ 2 w 42"/>
                  <a:gd name="T53" fmla="*/ 17 h 51"/>
                  <a:gd name="T54" fmla="*/ 12 w 42"/>
                  <a:gd name="T55" fmla="*/ 25 h 51"/>
                  <a:gd name="T56" fmla="*/ 24 w 42"/>
                  <a:gd name="T57" fmla="*/ 45 h 51"/>
                  <a:gd name="T58" fmla="*/ 32 w 42"/>
                  <a:gd name="T59" fmla="*/ 51 h 51"/>
                  <a:gd name="T60" fmla="*/ 37 w 42"/>
                  <a:gd name="T61" fmla="*/ 49 h 51"/>
                  <a:gd name="T62" fmla="*/ 41 w 42"/>
                  <a:gd name="T63" fmla="*/ 46 h 51"/>
                  <a:gd name="T64" fmla="*/ 42 w 42"/>
                  <a:gd name="T65" fmla="*/ 41 h 51"/>
                  <a:gd name="T66" fmla="*/ 42 w 42"/>
                  <a:gd name="T67" fmla="*/ 39 h 51"/>
                  <a:gd name="T68" fmla="*/ 38 w 42"/>
                  <a:gd name="T69" fmla="*/ 34 h 51"/>
                  <a:gd name="T70" fmla="*/ 32 w 42"/>
                  <a:gd name="T71" fmla="*/ 29 h 51"/>
                  <a:gd name="T72" fmla="*/ 24 w 42"/>
                  <a:gd name="T73" fmla="*/ 18 h 51"/>
                  <a:gd name="T74" fmla="*/ 19 w 42"/>
                  <a:gd name="T75" fmla="*/ 6 h 51"/>
                  <a:gd name="T76" fmla="*/ 17 w 42"/>
                  <a:gd name="T77" fmla="*/ 1 h 51"/>
                  <a:gd name="T78" fmla="*/ 13 w 42"/>
                  <a:gd name="T79" fmla="*/ 0 h 51"/>
                  <a:gd name="T80" fmla="*/ 8 w 42"/>
                  <a:gd name="T81" fmla="*/ 1 h 51"/>
                  <a:gd name="T82" fmla="*/ 8 w 42"/>
                  <a:gd name="T8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51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6" y="4"/>
                      <a:pt x="17" y="5"/>
                      <a:pt x="17" y="7"/>
                    </a:cubicBezTo>
                    <a:cubicBezTo>
                      <a:pt x="17" y="10"/>
                      <a:pt x="20" y="15"/>
                      <a:pt x="23" y="19"/>
                    </a:cubicBezTo>
                    <a:cubicBezTo>
                      <a:pt x="25" y="24"/>
                      <a:pt x="29" y="28"/>
                      <a:pt x="31" y="30"/>
                    </a:cubicBezTo>
                    <a:cubicBezTo>
                      <a:pt x="33" y="33"/>
                      <a:pt x="35" y="34"/>
                      <a:pt x="37" y="35"/>
                    </a:cubicBezTo>
                    <a:cubicBezTo>
                      <a:pt x="39" y="36"/>
                      <a:pt x="39" y="37"/>
                      <a:pt x="40" y="39"/>
                    </a:cubicBezTo>
                    <a:cubicBezTo>
                      <a:pt x="40" y="40"/>
                      <a:pt x="40" y="40"/>
                      <a:pt x="40" y="41"/>
                    </a:cubicBezTo>
                    <a:cubicBezTo>
                      <a:pt x="40" y="42"/>
                      <a:pt x="39" y="44"/>
                      <a:pt x="39" y="45"/>
                    </a:cubicBezTo>
                    <a:cubicBezTo>
                      <a:pt x="38" y="46"/>
                      <a:pt x="37" y="47"/>
                      <a:pt x="36" y="48"/>
                    </a:cubicBezTo>
                    <a:cubicBezTo>
                      <a:pt x="35" y="49"/>
                      <a:pt x="34" y="49"/>
                      <a:pt x="32" y="49"/>
                    </a:cubicBezTo>
                    <a:cubicBezTo>
                      <a:pt x="30" y="49"/>
                      <a:pt x="27" y="48"/>
                      <a:pt x="25" y="44"/>
                    </a:cubicBezTo>
                    <a:cubicBezTo>
                      <a:pt x="23" y="37"/>
                      <a:pt x="18" y="29"/>
                      <a:pt x="13" y="24"/>
                    </a:cubicBezTo>
                    <a:cubicBezTo>
                      <a:pt x="11" y="21"/>
                      <a:pt x="8" y="19"/>
                      <a:pt x="6" y="18"/>
                    </a:cubicBezTo>
                    <a:cubicBezTo>
                      <a:pt x="5" y="17"/>
                      <a:pt x="4" y="16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0"/>
                      <a:pt x="4" y="8"/>
                      <a:pt x="5" y="7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7"/>
                      <a:pt x="1" y="9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4" y="20"/>
                      <a:pt x="9" y="22"/>
                      <a:pt x="12" y="25"/>
                    </a:cubicBezTo>
                    <a:cubicBezTo>
                      <a:pt x="16" y="30"/>
                      <a:pt x="21" y="38"/>
                      <a:pt x="24" y="45"/>
                    </a:cubicBezTo>
                    <a:cubicBezTo>
                      <a:pt x="25" y="49"/>
                      <a:pt x="29" y="51"/>
                      <a:pt x="32" y="51"/>
                    </a:cubicBezTo>
                    <a:cubicBezTo>
                      <a:pt x="34" y="51"/>
                      <a:pt x="36" y="51"/>
                      <a:pt x="37" y="49"/>
                    </a:cubicBezTo>
                    <a:cubicBezTo>
                      <a:pt x="39" y="48"/>
                      <a:pt x="40" y="47"/>
                      <a:pt x="41" y="46"/>
                    </a:cubicBezTo>
                    <a:cubicBezTo>
                      <a:pt x="41" y="44"/>
                      <a:pt x="42" y="43"/>
                      <a:pt x="42" y="41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0" y="35"/>
                      <a:pt x="38" y="34"/>
                    </a:cubicBezTo>
                    <a:cubicBezTo>
                      <a:pt x="36" y="32"/>
                      <a:pt x="34" y="31"/>
                      <a:pt x="32" y="29"/>
                    </a:cubicBezTo>
                    <a:cubicBezTo>
                      <a:pt x="30" y="27"/>
                      <a:pt x="27" y="23"/>
                      <a:pt x="24" y="18"/>
                    </a:cubicBezTo>
                    <a:cubicBezTo>
                      <a:pt x="22" y="14"/>
                      <a:pt x="19" y="9"/>
                      <a:pt x="19" y="6"/>
                    </a:cubicBezTo>
                    <a:cubicBezTo>
                      <a:pt x="19" y="4"/>
                      <a:pt x="18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9" name="Freeform 425"/>
              <p:cNvSpPr>
                <a:spLocks/>
              </p:cNvSpPr>
              <p:nvPr/>
            </p:nvSpPr>
            <p:spPr bwMode="auto">
              <a:xfrm>
                <a:off x="3294501" y="2909401"/>
                <a:ext cx="44450" cy="68263"/>
              </a:xfrm>
              <a:custGeom>
                <a:avLst/>
                <a:gdLst>
                  <a:gd name="T0" fmla="*/ 11 w 28"/>
                  <a:gd name="T1" fmla="*/ 1 h 43"/>
                  <a:gd name="T2" fmla="*/ 11 w 28"/>
                  <a:gd name="T3" fmla="*/ 2 h 43"/>
                  <a:gd name="T4" fmla="*/ 11 w 28"/>
                  <a:gd name="T5" fmla="*/ 2 h 43"/>
                  <a:gd name="T6" fmla="*/ 12 w 28"/>
                  <a:gd name="T7" fmla="*/ 2 h 43"/>
                  <a:gd name="T8" fmla="*/ 13 w 28"/>
                  <a:gd name="T9" fmla="*/ 5 h 43"/>
                  <a:gd name="T10" fmla="*/ 13 w 28"/>
                  <a:gd name="T11" fmla="*/ 10 h 43"/>
                  <a:gd name="T12" fmla="*/ 16 w 28"/>
                  <a:gd name="T13" fmla="*/ 17 h 43"/>
                  <a:gd name="T14" fmla="*/ 19 w 28"/>
                  <a:gd name="T15" fmla="*/ 24 h 43"/>
                  <a:gd name="T16" fmla="*/ 23 w 28"/>
                  <a:gd name="T17" fmla="*/ 29 h 43"/>
                  <a:gd name="T18" fmla="*/ 26 w 28"/>
                  <a:gd name="T19" fmla="*/ 35 h 43"/>
                  <a:gd name="T20" fmla="*/ 23 w 28"/>
                  <a:gd name="T21" fmla="*/ 39 h 43"/>
                  <a:gd name="T22" fmla="*/ 20 w 28"/>
                  <a:gd name="T23" fmla="*/ 41 h 43"/>
                  <a:gd name="T24" fmla="*/ 18 w 28"/>
                  <a:gd name="T25" fmla="*/ 40 h 43"/>
                  <a:gd name="T26" fmla="*/ 16 w 28"/>
                  <a:gd name="T27" fmla="*/ 35 h 43"/>
                  <a:gd name="T28" fmla="*/ 14 w 28"/>
                  <a:gd name="T29" fmla="*/ 30 h 43"/>
                  <a:gd name="T30" fmla="*/ 3 w 28"/>
                  <a:gd name="T31" fmla="*/ 14 h 43"/>
                  <a:gd name="T32" fmla="*/ 2 w 28"/>
                  <a:gd name="T33" fmla="*/ 10 h 43"/>
                  <a:gd name="T34" fmla="*/ 3 w 28"/>
                  <a:gd name="T35" fmla="*/ 8 h 43"/>
                  <a:gd name="T36" fmla="*/ 5 w 28"/>
                  <a:gd name="T37" fmla="*/ 7 h 43"/>
                  <a:gd name="T38" fmla="*/ 12 w 28"/>
                  <a:gd name="T39" fmla="*/ 1 h 43"/>
                  <a:gd name="T40" fmla="*/ 11 w 28"/>
                  <a:gd name="T41" fmla="*/ 1 h 43"/>
                  <a:gd name="T42" fmla="*/ 11 w 28"/>
                  <a:gd name="T43" fmla="*/ 2 h 43"/>
                  <a:gd name="T44" fmla="*/ 11 w 28"/>
                  <a:gd name="T45" fmla="*/ 1 h 43"/>
                  <a:gd name="T46" fmla="*/ 10 w 28"/>
                  <a:gd name="T47" fmla="*/ 0 h 43"/>
                  <a:gd name="T48" fmla="*/ 10 w 28"/>
                  <a:gd name="T49" fmla="*/ 1 h 43"/>
                  <a:gd name="T50" fmla="*/ 4 w 28"/>
                  <a:gd name="T51" fmla="*/ 5 h 43"/>
                  <a:gd name="T52" fmla="*/ 1 w 28"/>
                  <a:gd name="T53" fmla="*/ 7 h 43"/>
                  <a:gd name="T54" fmla="*/ 0 w 28"/>
                  <a:gd name="T55" fmla="*/ 10 h 43"/>
                  <a:gd name="T56" fmla="*/ 1 w 28"/>
                  <a:gd name="T57" fmla="*/ 15 h 43"/>
                  <a:gd name="T58" fmla="*/ 12 w 28"/>
                  <a:gd name="T59" fmla="*/ 31 h 43"/>
                  <a:gd name="T60" fmla="*/ 15 w 28"/>
                  <a:gd name="T61" fmla="*/ 38 h 43"/>
                  <a:gd name="T62" fmla="*/ 17 w 28"/>
                  <a:gd name="T63" fmla="*/ 41 h 43"/>
                  <a:gd name="T64" fmla="*/ 20 w 28"/>
                  <a:gd name="T65" fmla="*/ 43 h 43"/>
                  <a:gd name="T66" fmla="*/ 24 w 28"/>
                  <a:gd name="T67" fmla="*/ 41 h 43"/>
                  <a:gd name="T68" fmla="*/ 28 w 28"/>
                  <a:gd name="T69" fmla="*/ 35 h 43"/>
                  <a:gd name="T70" fmla="*/ 25 w 28"/>
                  <a:gd name="T71" fmla="*/ 28 h 43"/>
                  <a:gd name="T72" fmla="*/ 20 w 28"/>
                  <a:gd name="T73" fmla="*/ 23 h 43"/>
                  <a:gd name="T74" fmla="*/ 18 w 28"/>
                  <a:gd name="T75" fmla="*/ 17 h 43"/>
                  <a:gd name="T76" fmla="*/ 15 w 28"/>
                  <a:gd name="T77" fmla="*/ 9 h 43"/>
                  <a:gd name="T78" fmla="*/ 14 w 28"/>
                  <a:gd name="T79" fmla="*/ 4 h 43"/>
                  <a:gd name="T80" fmla="*/ 13 w 28"/>
                  <a:gd name="T81" fmla="*/ 1 h 43"/>
                  <a:gd name="T82" fmla="*/ 11 w 28"/>
                  <a:gd name="T83" fmla="*/ 0 h 43"/>
                  <a:gd name="T84" fmla="*/ 11 w 28"/>
                  <a:gd name="T85" fmla="*/ 0 h 43"/>
                  <a:gd name="T86" fmla="*/ 10 w 28"/>
                  <a:gd name="T87" fmla="*/ 0 h 43"/>
                  <a:gd name="T88" fmla="*/ 10 w 28"/>
                  <a:gd name="T89" fmla="*/ 0 h 43"/>
                  <a:gd name="T90" fmla="*/ 11 w 28"/>
                  <a:gd name="T9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43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3"/>
                      <a:pt x="12" y="4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4" y="12"/>
                      <a:pt x="15" y="15"/>
                      <a:pt x="16" y="17"/>
                    </a:cubicBezTo>
                    <a:cubicBezTo>
                      <a:pt x="17" y="20"/>
                      <a:pt x="18" y="23"/>
                      <a:pt x="19" y="24"/>
                    </a:cubicBezTo>
                    <a:cubicBezTo>
                      <a:pt x="20" y="26"/>
                      <a:pt x="22" y="27"/>
                      <a:pt x="23" y="29"/>
                    </a:cubicBezTo>
                    <a:cubicBezTo>
                      <a:pt x="25" y="31"/>
                      <a:pt x="26" y="33"/>
                      <a:pt x="26" y="35"/>
                    </a:cubicBezTo>
                    <a:cubicBezTo>
                      <a:pt x="26" y="36"/>
                      <a:pt x="25" y="38"/>
                      <a:pt x="23" y="39"/>
                    </a:cubicBezTo>
                    <a:cubicBezTo>
                      <a:pt x="22" y="40"/>
                      <a:pt x="21" y="41"/>
                      <a:pt x="20" y="41"/>
                    </a:cubicBezTo>
                    <a:cubicBezTo>
                      <a:pt x="19" y="41"/>
                      <a:pt x="19" y="40"/>
                      <a:pt x="18" y="40"/>
                    </a:cubicBezTo>
                    <a:cubicBezTo>
                      <a:pt x="17" y="39"/>
                      <a:pt x="17" y="37"/>
                      <a:pt x="16" y="35"/>
                    </a:cubicBezTo>
                    <a:cubicBezTo>
                      <a:pt x="16" y="33"/>
                      <a:pt x="15" y="31"/>
                      <a:pt x="14" y="30"/>
                    </a:cubicBezTo>
                    <a:cubicBezTo>
                      <a:pt x="11" y="25"/>
                      <a:pt x="5" y="18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9" y="5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4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4" y="19"/>
                      <a:pt x="9" y="26"/>
                      <a:pt x="12" y="31"/>
                    </a:cubicBezTo>
                    <a:cubicBezTo>
                      <a:pt x="13" y="32"/>
                      <a:pt x="14" y="35"/>
                      <a:pt x="15" y="38"/>
                    </a:cubicBezTo>
                    <a:cubicBezTo>
                      <a:pt x="15" y="39"/>
                      <a:pt x="16" y="40"/>
                      <a:pt x="17" y="41"/>
                    </a:cubicBezTo>
                    <a:cubicBezTo>
                      <a:pt x="17" y="42"/>
                      <a:pt x="18" y="43"/>
                      <a:pt x="20" y="43"/>
                    </a:cubicBezTo>
                    <a:cubicBezTo>
                      <a:pt x="21" y="43"/>
                      <a:pt x="23" y="42"/>
                      <a:pt x="24" y="41"/>
                    </a:cubicBezTo>
                    <a:cubicBezTo>
                      <a:pt x="27" y="39"/>
                      <a:pt x="28" y="37"/>
                      <a:pt x="28" y="35"/>
                    </a:cubicBezTo>
                    <a:cubicBezTo>
                      <a:pt x="28" y="32"/>
                      <a:pt x="26" y="30"/>
                      <a:pt x="25" y="28"/>
                    </a:cubicBezTo>
                    <a:cubicBezTo>
                      <a:pt x="23" y="26"/>
                      <a:pt x="21" y="24"/>
                      <a:pt x="20" y="23"/>
                    </a:cubicBezTo>
                    <a:cubicBezTo>
                      <a:pt x="20" y="22"/>
                      <a:pt x="18" y="19"/>
                      <a:pt x="18" y="17"/>
                    </a:cubicBezTo>
                    <a:cubicBezTo>
                      <a:pt x="17" y="14"/>
                      <a:pt x="16" y="11"/>
                      <a:pt x="15" y="9"/>
                    </a:cubicBezTo>
                    <a:cubicBezTo>
                      <a:pt x="15" y="8"/>
                      <a:pt x="15" y="5"/>
                      <a:pt x="14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6" name="Freeform 442"/>
              <p:cNvSpPr>
                <a:spLocks/>
              </p:cNvSpPr>
              <p:nvPr/>
            </p:nvSpPr>
            <p:spPr bwMode="auto">
              <a:xfrm>
                <a:off x="3172264" y="2512526"/>
                <a:ext cx="66675" cy="53975"/>
              </a:xfrm>
              <a:custGeom>
                <a:avLst/>
                <a:gdLst>
                  <a:gd name="T0" fmla="*/ 37 w 42"/>
                  <a:gd name="T1" fmla="*/ 32 h 34"/>
                  <a:gd name="T2" fmla="*/ 41 w 42"/>
                  <a:gd name="T3" fmla="*/ 33 h 34"/>
                  <a:gd name="T4" fmla="*/ 37 w 42"/>
                  <a:gd name="T5" fmla="*/ 27 h 34"/>
                  <a:gd name="T6" fmla="*/ 28 w 42"/>
                  <a:gd name="T7" fmla="*/ 20 h 34"/>
                  <a:gd name="T8" fmla="*/ 0 w 42"/>
                  <a:gd name="T9" fmla="*/ 0 h 34"/>
                  <a:gd name="T10" fmla="*/ 5 w 42"/>
                  <a:gd name="T11" fmla="*/ 5 h 34"/>
                  <a:gd name="T12" fmla="*/ 15 w 42"/>
                  <a:gd name="T13" fmla="*/ 13 h 34"/>
                  <a:gd name="T14" fmla="*/ 26 w 42"/>
                  <a:gd name="T15" fmla="*/ 22 h 34"/>
                  <a:gd name="T16" fmla="*/ 39 w 42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4">
                    <a:moveTo>
                      <a:pt x="37" y="32"/>
                    </a:moveTo>
                    <a:cubicBezTo>
                      <a:pt x="38" y="33"/>
                      <a:pt x="40" y="34"/>
                      <a:pt x="41" y="33"/>
                    </a:cubicBezTo>
                    <a:cubicBezTo>
                      <a:pt x="42" y="31"/>
                      <a:pt x="38" y="28"/>
                      <a:pt x="37" y="27"/>
                    </a:cubicBezTo>
                    <a:cubicBezTo>
                      <a:pt x="34" y="24"/>
                      <a:pt x="31" y="22"/>
                      <a:pt x="28" y="20"/>
                    </a:cubicBezTo>
                    <a:cubicBezTo>
                      <a:pt x="18" y="14"/>
                      <a:pt x="8" y="7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9" y="8"/>
                      <a:pt x="11" y="11"/>
                      <a:pt x="15" y="13"/>
                    </a:cubicBezTo>
                    <a:cubicBezTo>
                      <a:pt x="20" y="16"/>
                      <a:pt x="23" y="19"/>
                      <a:pt x="26" y="22"/>
                    </a:cubicBezTo>
                    <a:cubicBezTo>
                      <a:pt x="31" y="26"/>
                      <a:pt x="36" y="28"/>
                      <a:pt x="39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7" name="Freeform 443"/>
              <p:cNvSpPr>
                <a:spLocks/>
              </p:cNvSpPr>
              <p:nvPr/>
            </p:nvSpPr>
            <p:spPr bwMode="auto">
              <a:xfrm>
                <a:off x="3153214" y="2582376"/>
                <a:ext cx="17463" cy="19050"/>
              </a:xfrm>
              <a:custGeom>
                <a:avLst/>
                <a:gdLst>
                  <a:gd name="T0" fmla="*/ 11 w 11"/>
                  <a:gd name="T1" fmla="*/ 4 h 12"/>
                  <a:gd name="T2" fmla="*/ 3 w 11"/>
                  <a:gd name="T3" fmla="*/ 10 h 12"/>
                  <a:gd name="T4" fmla="*/ 1 w 11"/>
                  <a:gd name="T5" fmla="*/ 5 h 12"/>
                  <a:gd name="T6" fmla="*/ 0 w 11"/>
                  <a:gd name="T7" fmla="*/ 0 h 12"/>
                  <a:gd name="T8" fmla="*/ 3 w 11"/>
                  <a:gd name="T9" fmla="*/ 8 h 12"/>
                  <a:gd name="T10" fmla="*/ 9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5"/>
                      <a:pt x="5" y="12"/>
                      <a:pt x="3" y="10"/>
                    </a:cubicBezTo>
                    <a:cubicBezTo>
                      <a:pt x="2" y="9"/>
                      <a:pt x="2" y="6"/>
                      <a:pt x="1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1" y="2"/>
                      <a:pt x="1" y="6"/>
                      <a:pt x="3" y="8"/>
                    </a:cubicBezTo>
                    <a:cubicBezTo>
                      <a:pt x="6" y="9"/>
                      <a:pt x="8" y="6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8" name="Freeform 444"/>
              <p:cNvSpPr>
                <a:spLocks/>
              </p:cNvSpPr>
              <p:nvPr/>
            </p:nvSpPr>
            <p:spPr bwMode="auto">
              <a:xfrm>
                <a:off x="3150039" y="2625239"/>
                <a:ext cx="34925" cy="26988"/>
              </a:xfrm>
              <a:custGeom>
                <a:avLst/>
                <a:gdLst>
                  <a:gd name="T0" fmla="*/ 0 w 22"/>
                  <a:gd name="T1" fmla="*/ 5 h 17"/>
                  <a:gd name="T2" fmla="*/ 8 w 22"/>
                  <a:gd name="T3" fmla="*/ 1 h 17"/>
                  <a:gd name="T4" fmla="*/ 18 w 22"/>
                  <a:gd name="T5" fmla="*/ 2 h 17"/>
                  <a:gd name="T6" fmla="*/ 20 w 22"/>
                  <a:gd name="T7" fmla="*/ 14 h 17"/>
                  <a:gd name="T8" fmla="*/ 9 w 22"/>
                  <a:gd name="T9" fmla="*/ 17 h 17"/>
                  <a:gd name="T10" fmla="*/ 0 w 22"/>
                  <a:gd name="T11" fmla="*/ 12 h 17"/>
                  <a:gd name="T12" fmla="*/ 0 w 22"/>
                  <a:gd name="T1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0" y="5"/>
                    </a:moveTo>
                    <a:cubicBezTo>
                      <a:pt x="1" y="3"/>
                      <a:pt x="5" y="1"/>
                      <a:pt x="8" y="1"/>
                    </a:cubicBezTo>
                    <a:cubicBezTo>
                      <a:pt x="12" y="1"/>
                      <a:pt x="16" y="0"/>
                      <a:pt x="18" y="2"/>
                    </a:cubicBezTo>
                    <a:cubicBezTo>
                      <a:pt x="21" y="5"/>
                      <a:pt x="22" y="12"/>
                      <a:pt x="20" y="14"/>
                    </a:cubicBezTo>
                    <a:cubicBezTo>
                      <a:pt x="18" y="16"/>
                      <a:pt x="15" y="17"/>
                      <a:pt x="9" y="17"/>
                    </a:cubicBezTo>
                    <a:cubicBezTo>
                      <a:pt x="4" y="16"/>
                      <a:pt x="1" y="14"/>
                      <a:pt x="0" y="12"/>
                    </a:cubicBezTo>
                    <a:cubicBezTo>
                      <a:pt x="0" y="9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9" name="Freeform 445"/>
              <p:cNvSpPr>
                <a:spLocks/>
              </p:cNvSpPr>
              <p:nvPr/>
            </p:nvSpPr>
            <p:spPr bwMode="auto">
              <a:xfrm>
                <a:off x="3148451" y="2625239"/>
                <a:ext cx="36513" cy="28575"/>
              </a:xfrm>
              <a:custGeom>
                <a:avLst/>
                <a:gdLst>
                  <a:gd name="T0" fmla="*/ 1 w 23"/>
                  <a:gd name="T1" fmla="*/ 5 h 18"/>
                  <a:gd name="T2" fmla="*/ 2 w 23"/>
                  <a:gd name="T3" fmla="*/ 5 h 18"/>
                  <a:gd name="T4" fmla="*/ 5 w 23"/>
                  <a:gd name="T5" fmla="*/ 3 h 18"/>
                  <a:gd name="T6" fmla="*/ 9 w 23"/>
                  <a:gd name="T7" fmla="*/ 2 h 18"/>
                  <a:gd name="T8" fmla="*/ 9 w 23"/>
                  <a:gd name="T9" fmla="*/ 2 h 18"/>
                  <a:gd name="T10" fmla="*/ 10 w 23"/>
                  <a:gd name="T11" fmla="*/ 2 h 18"/>
                  <a:gd name="T12" fmla="*/ 15 w 23"/>
                  <a:gd name="T13" fmla="*/ 2 h 18"/>
                  <a:gd name="T14" fmla="*/ 18 w 23"/>
                  <a:gd name="T15" fmla="*/ 3 h 18"/>
                  <a:gd name="T16" fmla="*/ 21 w 23"/>
                  <a:gd name="T17" fmla="*/ 10 h 18"/>
                  <a:gd name="T18" fmla="*/ 20 w 23"/>
                  <a:gd name="T19" fmla="*/ 13 h 18"/>
                  <a:gd name="T20" fmla="*/ 14 w 23"/>
                  <a:gd name="T21" fmla="*/ 16 h 18"/>
                  <a:gd name="T22" fmla="*/ 10 w 23"/>
                  <a:gd name="T23" fmla="*/ 16 h 18"/>
                  <a:gd name="T24" fmla="*/ 4 w 23"/>
                  <a:gd name="T25" fmla="*/ 14 h 18"/>
                  <a:gd name="T26" fmla="*/ 2 w 23"/>
                  <a:gd name="T27" fmla="*/ 12 h 18"/>
                  <a:gd name="T28" fmla="*/ 2 w 23"/>
                  <a:gd name="T29" fmla="*/ 9 h 18"/>
                  <a:gd name="T30" fmla="*/ 2 w 23"/>
                  <a:gd name="T31" fmla="*/ 5 h 18"/>
                  <a:gd name="T32" fmla="*/ 1 w 23"/>
                  <a:gd name="T33" fmla="*/ 5 h 18"/>
                  <a:gd name="T34" fmla="*/ 2 w 23"/>
                  <a:gd name="T35" fmla="*/ 5 h 18"/>
                  <a:gd name="T36" fmla="*/ 1 w 23"/>
                  <a:gd name="T37" fmla="*/ 5 h 18"/>
                  <a:gd name="T38" fmla="*/ 0 w 23"/>
                  <a:gd name="T39" fmla="*/ 5 h 18"/>
                  <a:gd name="T40" fmla="*/ 0 w 23"/>
                  <a:gd name="T41" fmla="*/ 9 h 18"/>
                  <a:gd name="T42" fmla="*/ 0 w 23"/>
                  <a:gd name="T43" fmla="*/ 12 h 18"/>
                  <a:gd name="T44" fmla="*/ 3 w 23"/>
                  <a:gd name="T45" fmla="*/ 16 h 18"/>
                  <a:gd name="T46" fmla="*/ 10 w 23"/>
                  <a:gd name="T47" fmla="*/ 18 h 18"/>
                  <a:gd name="T48" fmla="*/ 14 w 23"/>
                  <a:gd name="T49" fmla="*/ 18 h 18"/>
                  <a:gd name="T50" fmla="*/ 21 w 23"/>
                  <a:gd name="T51" fmla="*/ 15 h 18"/>
                  <a:gd name="T52" fmla="*/ 23 w 23"/>
                  <a:gd name="T53" fmla="*/ 10 h 18"/>
                  <a:gd name="T54" fmla="*/ 20 w 23"/>
                  <a:gd name="T55" fmla="*/ 2 h 18"/>
                  <a:gd name="T56" fmla="*/ 15 w 23"/>
                  <a:gd name="T57" fmla="*/ 0 h 18"/>
                  <a:gd name="T58" fmla="*/ 10 w 23"/>
                  <a:gd name="T59" fmla="*/ 0 h 18"/>
                  <a:gd name="T60" fmla="*/ 10 w 23"/>
                  <a:gd name="T61" fmla="*/ 0 h 18"/>
                  <a:gd name="T62" fmla="*/ 9 w 23"/>
                  <a:gd name="T63" fmla="*/ 0 h 18"/>
                  <a:gd name="T64" fmla="*/ 4 w 23"/>
                  <a:gd name="T65" fmla="*/ 1 h 18"/>
                  <a:gd name="T66" fmla="*/ 0 w 23"/>
                  <a:gd name="T67" fmla="*/ 5 h 18"/>
                  <a:gd name="T68" fmla="*/ 0 w 23"/>
                  <a:gd name="T69" fmla="*/ 5 h 18"/>
                  <a:gd name="T70" fmla="*/ 0 w 23"/>
                  <a:gd name="T71" fmla="*/ 5 h 18"/>
                  <a:gd name="T72" fmla="*/ 1 w 23"/>
                  <a:gd name="T7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5" y="3"/>
                    </a:cubicBezTo>
                    <a:cubicBezTo>
                      <a:pt x="6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8"/>
                      <a:pt x="21" y="10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9" y="15"/>
                      <a:pt x="17" y="16"/>
                      <a:pt x="14" y="16"/>
                    </a:cubicBezTo>
                    <a:cubicBezTo>
                      <a:pt x="13" y="16"/>
                      <a:pt x="12" y="16"/>
                      <a:pt x="10" y="16"/>
                    </a:cubicBezTo>
                    <a:cubicBezTo>
                      <a:pt x="8" y="15"/>
                      <a:pt x="6" y="15"/>
                      <a:pt x="4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7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2" y="15"/>
                      <a:pt x="3" y="16"/>
                    </a:cubicBezTo>
                    <a:cubicBezTo>
                      <a:pt x="5" y="17"/>
                      <a:pt x="7" y="17"/>
                      <a:pt x="10" y="18"/>
                    </a:cubicBezTo>
                    <a:cubicBezTo>
                      <a:pt x="11" y="18"/>
                      <a:pt x="13" y="18"/>
                      <a:pt x="14" y="18"/>
                    </a:cubicBezTo>
                    <a:cubicBezTo>
                      <a:pt x="17" y="18"/>
                      <a:pt x="20" y="17"/>
                      <a:pt x="21" y="15"/>
                    </a:cubicBezTo>
                    <a:cubicBezTo>
                      <a:pt x="22" y="14"/>
                      <a:pt x="23" y="12"/>
                      <a:pt x="23" y="10"/>
                    </a:cubicBezTo>
                    <a:cubicBezTo>
                      <a:pt x="23" y="7"/>
                      <a:pt x="22" y="4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0" name="Freeform 446"/>
              <p:cNvSpPr>
                <a:spLocks/>
              </p:cNvSpPr>
              <p:nvPr/>
            </p:nvSpPr>
            <p:spPr bwMode="auto">
              <a:xfrm>
                <a:off x="3211951" y="2568089"/>
                <a:ext cx="33338" cy="28575"/>
              </a:xfrm>
              <a:custGeom>
                <a:avLst/>
                <a:gdLst>
                  <a:gd name="T0" fmla="*/ 21 w 21"/>
                  <a:gd name="T1" fmla="*/ 12 h 18"/>
                  <a:gd name="T2" fmla="*/ 14 w 21"/>
                  <a:gd name="T3" fmla="*/ 15 h 18"/>
                  <a:gd name="T4" fmla="*/ 4 w 21"/>
                  <a:gd name="T5" fmla="*/ 10 h 18"/>
                  <a:gd name="T6" fmla="*/ 4 w 21"/>
                  <a:gd name="T7" fmla="*/ 2 h 18"/>
                  <a:gd name="T8" fmla="*/ 12 w 21"/>
                  <a:gd name="T9" fmla="*/ 9 h 18"/>
                  <a:gd name="T10" fmla="*/ 20 w 21"/>
                  <a:gd name="T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19" y="16"/>
                      <a:pt x="17" y="18"/>
                      <a:pt x="14" y="15"/>
                    </a:cubicBezTo>
                    <a:cubicBezTo>
                      <a:pt x="11" y="13"/>
                      <a:pt x="7" y="12"/>
                      <a:pt x="4" y="10"/>
                    </a:cubicBezTo>
                    <a:cubicBezTo>
                      <a:pt x="2" y="8"/>
                      <a:pt x="0" y="0"/>
                      <a:pt x="4" y="2"/>
                    </a:cubicBezTo>
                    <a:cubicBezTo>
                      <a:pt x="7" y="4"/>
                      <a:pt x="9" y="7"/>
                      <a:pt x="12" y="9"/>
                    </a:cubicBezTo>
                    <a:cubicBezTo>
                      <a:pt x="14" y="10"/>
                      <a:pt x="18" y="11"/>
                      <a:pt x="2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1" name="Freeform 447"/>
              <p:cNvSpPr>
                <a:spLocks/>
              </p:cNvSpPr>
              <p:nvPr/>
            </p:nvSpPr>
            <p:spPr bwMode="auto">
              <a:xfrm>
                <a:off x="3192901" y="2582376"/>
                <a:ext cx="31750" cy="22225"/>
              </a:xfrm>
              <a:custGeom>
                <a:avLst/>
                <a:gdLst>
                  <a:gd name="T0" fmla="*/ 20 w 20"/>
                  <a:gd name="T1" fmla="*/ 10 h 14"/>
                  <a:gd name="T2" fmla="*/ 16 w 20"/>
                  <a:gd name="T3" fmla="*/ 13 h 14"/>
                  <a:gd name="T4" fmla="*/ 8 w 20"/>
                  <a:gd name="T5" fmla="*/ 11 h 14"/>
                  <a:gd name="T6" fmla="*/ 0 w 20"/>
                  <a:gd name="T7" fmla="*/ 6 h 14"/>
                  <a:gd name="T8" fmla="*/ 0 w 20"/>
                  <a:gd name="T9" fmla="*/ 3 h 14"/>
                  <a:gd name="T10" fmla="*/ 2 w 20"/>
                  <a:gd name="T11" fmla="*/ 0 h 14"/>
                  <a:gd name="T12" fmla="*/ 6 w 20"/>
                  <a:gd name="T13" fmla="*/ 4 h 14"/>
                  <a:gd name="T14" fmla="*/ 13 w 20"/>
                  <a:gd name="T15" fmla="*/ 9 h 14"/>
                  <a:gd name="T16" fmla="*/ 20 w 20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10"/>
                    </a:moveTo>
                    <a:cubicBezTo>
                      <a:pt x="19" y="11"/>
                      <a:pt x="17" y="13"/>
                      <a:pt x="16" y="13"/>
                    </a:cubicBezTo>
                    <a:cubicBezTo>
                      <a:pt x="14" y="14"/>
                      <a:pt x="10" y="12"/>
                      <a:pt x="8" y="11"/>
                    </a:cubicBezTo>
                    <a:cubicBezTo>
                      <a:pt x="6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6" y="3"/>
                      <a:pt x="6" y="4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5" y="9"/>
                      <a:pt x="19" y="10"/>
                      <a:pt x="2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2" name="Freeform 448"/>
              <p:cNvSpPr>
                <a:spLocks/>
              </p:cNvSpPr>
              <p:nvPr/>
            </p:nvSpPr>
            <p:spPr bwMode="auto">
              <a:xfrm>
                <a:off x="3169089" y="2609364"/>
                <a:ext cx="30163" cy="19050"/>
              </a:xfrm>
              <a:custGeom>
                <a:avLst/>
                <a:gdLst>
                  <a:gd name="T0" fmla="*/ 17 w 19"/>
                  <a:gd name="T1" fmla="*/ 0 h 11"/>
                  <a:gd name="T2" fmla="*/ 18 w 19"/>
                  <a:gd name="T3" fmla="*/ 0 h 11"/>
                  <a:gd name="T4" fmla="*/ 11 w 19"/>
                  <a:gd name="T5" fmla="*/ 9 h 11"/>
                  <a:gd name="T6" fmla="*/ 9 w 19"/>
                  <a:gd name="T7" fmla="*/ 8 h 11"/>
                  <a:gd name="T8" fmla="*/ 7 w 19"/>
                  <a:gd name="T9" fmla="*/ 8 h 11"/>
                  <a:gd name="T10" fmla="*/ 3 w 19"/>
                  <a:gd name="T11" fmla="*/ 7 h 11"/>
                  <a:gd name="T12" fmla="*/ 5 w 19"/>
                  <a:gd name="T13" fmla="*/ 2 h 11"/>
                  <a:gd name="T14" fmla="*/ 11 w 19"/>
                  <a:gd name="T15" fmla="*/ 3 h 11"/>
                  <a:gd name="T16" fmla="*/ 16 w 1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2"/>
                      <a:pt x="14" y="11"/>
                      <a:pt x="11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0" y="4"/>
                      <a:pt x="2" y="1"/>
                      <a:pt x="5" y="2"/>
                    </a:cubicBezTo>
                    <a:cubicBezTo>
                      <a:pt x="7" y="3"/>
                      <a:pt x="9" y="4"/>
                      <a:pt x="11" y="3"/>
                    </a:cubicBezTo>
                    <a:cubicBezTo>
                      <a:pt x="13" y="2"/>
                      <a:pt x="14" y="0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3" name="Freeform 449"/>
              <p:cNvSpPr>
                <a:spLocks/>
              </p:cNvSpPr>
              <p:nvPr/>
            </p:nvSpPr>
            <p:spPr bwMode="auto">
              <a:xfrm>
                <a:off x="3150039" y="2634764"/>
                <a:ext cx="31750" cy="12700"/>
              </a:xfrm>
              <a:custGeom>
                <a:avLst/>
                <a:gdLst>
                  <a:gd name="T0" fmla="*/ 16 w 20"/>
                  <a:gd name="T1" fmla="*/ 0 h 8"/>
                  <a:gd name="T2" fmla="*/ 16 w 20"/>
                  <a:gd name="T3" fmla="*/ 0 h 8"/>
                  <a:gd name="T4" fmla="*/ 12 w 20"/>
                  <a:gd name="T5" fmla="*/ 7 h 8"/>
                  <a:gd name="T6" fmla="*/ 6 w 20"/>
                  <a:gd name="T7" fmla="*/ 6 h 8"/>
                  <a:gd name="T8" fmla="*/ 2 w 20"/>
                  <a:gd name="T9" fmla="*/ 6 h 8"/>
                  <a:gd name="T10" fmla="*/ 7 w 20"/>
                  <a:gd name="T11" fmla="*/ 0 h 8"/>
                  <a:gd name="T12" fmla="*/ 13 w 20"/>
                  <a:gd name="T13" fmla="*/ 2 h 8"/>
                  <a:gd name="T14" fmla="*/ 16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0" y="2"/>
                      <a:pt x="16" y="8"/>
                      <a:pt x="12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5" y="0"/>
                      <a:pt x="7" y="0"/>
                    </a:cubicBezTo>
                    <a:cubicBezTo>
                      <a:pt x="9" y="0"/>
                      <a:pt x="11" y="2"/>
                      <a:pt x="13" y="2"/>
                    </a:cubicBezTo>
                    <a:cubicBezTo>
                      <a:pt x="14" y="2"/>
                      <a:pt x="15" y="1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4" name="Freeform 450"/>
              <p:cNvSpPr>
                <a:spLocks/>
              </p:cNvSpPr>
              <p:nvPr/>
            </p:nvSpPr>
            <p:spPr bwMode="auto">
              <a:xfrm>
                <a:off x="3162739" y="2663339"/>
                <a:ext cx="33338" cy="15875"/>
              </a:xfrm>
              <a:custGeom>
                <a:avLst/>
                <a:gdLst>
                  <a:gd name="T0" fmla="*/ 21 w 21"/>
                  <a:gd name="T1" fmla="*/ 2 h 10"/>
                  <a:gd name="T2" fmla="*/ 11 w 21"/>
                  <a:gd name="T3" fmla="*/ 9 h 10"/>
                  <a:gd name="T4" fmla="*/ 4 w 21"/>
                  <a:gd name="T5" fmla="*/ 8 h 10"/>
                  <a:gd name="T6" fmla="*/ 0 w 21"/>
                  <a:gd name="T7" fmla="*/ 6 h 10"/>
                  <a:gd name="T8" fmla="*/ 2 w 21"/>
                  <a:gd name="T9" fmla="*/ 2 h 10"/>
                  <a:gd name="T10" fmla="*/ 9 w 21"/>
                  <a:gd name="T11" fmla="*/ 4 h 10"/>
                  <a:gd name="T12" fmla="*/ 19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21" y="2"/>
                    </a:moveTo>
                    <a:cubicBezTo>
                      <a:pt x="20" y="6"/>
                      <a:pt x="17" y="10"/>
                      <a:pt x="11" y="9"/>
                    </a:cubicBezTo>
                    <a:cubicBezTo>
                      <a:pt x="9" y="9"/>
                      <a:pt x="6" y="8"/>
                      <a:pt x="4" y="8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4" y="1"/>
                      <a:pt x="7" y="4"/>
                      <a:pt x="9" y="4"/>
                    </a:cubicBezTo>
                    <a:cubicBezTo>
                      <a:pt x="12" y="6"/>
                      <a:pt x="17" y="3"/>
                      <a:pt x="1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5" name="Freeform 451"/>
              <p:cNvSpPr>
                <a:spLocks/>
              </p:cNvSpPr>
              <p:nvPr/>
            </p:nvSpPr>
            <p:spPr bwMode="auto">
              <a:xfrm>
                <a:off x="3172264" y="2688739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11 w 12"/>
                  <a:gd name="T3" fmla="*/ 0 h 10"/>
                  <a:gd name="T4" fmla="*/ 9 w 12"/>
                  <a:gd name="T5" fmla="*/ 4 h 10"/>
                  <a:gd name="T6" fmla="*/ 5 w 12"/>
                  <a:gd name="T7" fmla="*/ 7 h 10"/>
                  <a:gd name="T8" fmla="*/ 4 w 12"/>
                  <a:gd name="T9" fmla="*/ 9 h 10"/>
                  <a:gd name="T10" fmla="*/ 1 w 12"/>
                  <a:gd name="T11" fmla="*/ 6 h 10"/>
                  <a:gd name="T12" fmla="*/ 5 w 12"/>
                  <a:gd name="T13" fmla="*/ 4 h 10"/>
                  <a:gd name="T14" fmla="*/ 8 w 12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0" y="0"/>
                      <a:pt x="10" y="0"/>
                      <a:pt x="11" y="0"/>
                    </a:cubicBezTo>
                    <a:cubicBezTo>
                      <a:pt x="12" y="2"/>
                      <a:pt x="9" y="4"/>
                      <a:pt x="9" y="4"/>
                    </a:cubicBezTo>
                    <a:cubicBezTo>
                      <a:pt x="8" y="5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2" y="10"/>
                      <a:pt x="0" y="8"/>
                      <a:pt x="1" y="6"/>
                    </a:cubicBezTo>
                    <a:cubicBezTo>
                      <a:pt x="2" y="5"/>
                      <a:pt x="4" y="4"/>
                      <a:pt x="5" y="4"/>
                    </a:cubicBezTo>
                    <a:cubicBezTo>
                      <a:pt x="6" y="3"/>
                      <a:pt x="7" y="2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6" name="Freeform 452"/>
              <p:cNvSpPr>
                <a:spLocks/>
              </p:cNvSpPr>
              <p:nvPr/>
            </p:nvSpPr>
            <p:spPr bwMode="auto">
              <a:xfrm>
                <a:off x="3194489" y="2641114"/>
                <a:ext cx="39688" cy="20638"/>
              </a:xfrm>
              <a:custGeom>
                <a:avLst/>
                <a:gdLst>
                  <a:gd name="T0" fmla="*/ 18 w 25"/>
                  <a:gd name="T1" fmla="*/ 0 h 13"/>
                  <a:gd name="T2" fmla="*/ 17 w 25"/>
                  <a:gd name="T3" fmla="*/ 11 h 13"/>
                  <a:gd name="T4" fmla="*/ 12 w 25"/>
                  <a:gd name="T5" fmla="*/ 10 h 13"/>
                  <a:gd name="T6" fmla="*/ 8 w 25"/>
                  <a:gd name="T7" fmla="*/ 10 h 13"/>
                  <a:gd name="T8" fmla="*/ 3 w 25"/>
                  <a:gd name="T9" fmla="*/ 7 h 13"/>
                  <a:gd name="T10" fmla="*/ 0 w 25"/>
                  <a:gd name="T11" fmla="*/ 3 h 13"/>
                  <a:gd name="T12" fmla="*/ 6 w 25"/>
                  <a:gd name="T13" fmla="*/ 3 h 13"/>
                  <a:gd name="T14" fmla="*/ 14 w 25"/>
                  <a:gd name="T15" fmla="*/ 7 h 13"/>
                  <a:gd name="T16" fmla="*/ 19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18" y="0"/>
                    </a:moveTo>
                    <a:cubicBezTo>
                      <a:pt x="19" y="3"/>
                      <a:pt x="25" y="13"/>
                      <a:pt x="17" y="11"/>
                    </a:cubicBezTo>
                    <a:cubicBezTo>
                      <a:pt x="15" y="11"/>
                      <a:pt x="13" y="10"/>
                      <a:pt x="12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0"/>
                      <a:pt x="4" y="2"/>
                      <a:pt x="6" y="3"/>
                    </a:cubicBezTo>
                    <a:cubicBezTo>
                      <a:pt x="8" y="5"/>
                      <a:pt x="10" y="7"/>
                      <a:pt x="14" y="7"/>
                    </a:cubicBezTo>
                    <a:cubicBezTo>
                      <a:pt x="16" y="6"/>
                      <a:pt x="20" y="4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7" name="Freeform 453"/>
              <p:cNvSpPr>
                <a:spLocks/>
              </p:cNvSpPr>
              <p:nvPr/>
            </p:nvSpPr>
            <p:spPr bwMode="auto">
              <a:xfrm>
                <a:off x="3229414" y="2625239"/>
                <a:ext cx="28575" cy="26988"/>
              </a:xfrm>
              <a:custGeom>
                <a:avLst/>
                <a:gdLst>
                  <a:gd name="T0" fmla="*/ 18 w 18"/>
                  <a:gd name="T1" fmla="*/ 7 h 17"/>
                  <a:gd name="T2" fmla="*/ 13 w 18"/>
                  <a:gd name="T3" fmla="*/ 12 h 17"/>
                  <a:gd name="T4" fmla="*/ 10 w 18"/>
                  <a:gd name="T5" fmla="*/ 12 h 17"/>
                  <a:gd name="T6" fmla="*/ 8 w 18"/>
                  <a:gd name="T7" fmla="*/ 15 h 17"/>
                  <a:gd name="T8" fmla="*/ 7 w 18"/>
                  <a:gd name="T9" fmla="*/ 16 h 17"/>
                  <a:gd name="T10" fmla="*/ 4 w 18"/>
                  <a:gd name="T11" fmla="*/ 9 h 17"/>
                  <a:gd name="T12" fmla="*/ 0 w 18"/>
                  <a:gd name="T13" fmla="*/ 0 h 17"/>
                  <a:gd name="T14" fmla="*/ 9 w 18"/>
                  <a:gd name="T15" fmla="*/ 8 h 17"/>
                  <a:gd name="T16" fmla="*/ 12 w 18"/>
                  <a:gd name="T17" fmla="*/ 7 h 17"/>
                  <a:gd name="T18" fmla="*/ 15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7" y="9"/>
                      <a:pt x="16" y="12"/>
                      <a:pt x="13" y="12"/>
                    </a:cubicBezTo>
                    <a:cubicBezTo>
                      <a:pt x="12" y="12"/>
                      <a:pt x="12" y="11"/>
                      <a:pt x="10" y="12"/>
                    </a:cubicBezTo>
                    <a:cubicBezTo>
                      <a:pt x="9" y="13"/>
                      <a:pt x="9" y="15"/>
                      <a:pt x="8" y="15"/>
                    </a:cubicBezTo>
                    <a:cubicBezTo>
                      <a:pt x="8" y="16"/>
                      <a:pt x="8" y="17"/>
                      <a:pt x="7" y="16"/>
                    </a:cubicBezTo>
                    <a:cubicBezTo>
                      <a:pt x="6" y="14"/>
                      <a:pt x="5" y="11"/>
                      <a:pt x="4" y="9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4" y="0"/>
                      <a:pt x="5" y="9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8" name="Freeform 454"/>
              <p:cNvSpPr>
                <a:spLocks/>
              </p:cNvSpPr>
              <p:nvPr/>
            </p:nvSpPr>
            <p:spPr bwMode="auto">
              <a:xfrm>
                <a:off x="3246876" y="2598251"/>
                <a:ext cx="34925" cy="30163"/>
              </a:xfrm>
              <a:custGeom>
                <a:avLst/>
                <a:gdLst>
                  <a:gd name="T0" fmla="*/ 21 w 21"/>
                  <a:gd name="T1" fmla="*/ 1 h 18"/>
                  <a:gd name="T2" fmla="*/ 14 w 21"/>
                  <a:gd name="T3" fmla="*/ 6 h 18"/>
                  <a:gd name="T4" fmla="*/ 13 w 21"/>
                  <a:gd name="T5" fmla="*/ 15 h 18"/>
                  <a:gd name="T6" fmla="*/ 9 w 21"/>
                  <a:gd name="T7" fmla="*/ 16 h 18"/>
                  <a:gd name="T8" fmla="*/ 2 w 21"/>
                  <a:gd name="T9" fmla="*/ 10 h 18"/>
                  <a:gd name="T10" fmla="*/ 2 w 21"/>
                  <a:gd name="T11" fmla="*/ 4 h 18"/>
                  <a:gd name="T12" fmla="*/ 7 w 21"/>
                  <a:gd name="T13" fmla="*/ 8 h 18"/>
                  <a:gd name="T14" fmla="*/ 11 w 21"/>
                  <a:gd name="T15" fmla="*/ 3 h 18"/>
                  <a:gd name="T16" fmla="*/ 18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21" y="1"/>
                    </a:moveTo>
                    <a:cubicBezTo>
                      <a:pt x="20" y="3"/>
                      <a:pt x="16" y="4"/>
                      <a:pt x="14" y="6"/>
                    </a:cubicBezTo>
                    <a:cubicBezTo>
                      <a:pt x="12" y="9"/>
                      <a:pt x="13" y="12"/>
                      <a:pt x="13" y="15"/>
                    </a:cubicBezTo>
                    <a:cubicBezTo>
                      <a:pt x="13" y="18"/>
                      <a:pt x="12" y="18"/>
                      <a:pt x="9" y="16"/>
                    </a:cubicBezTo>
                    <a:cubicBezTo>
                      <a:pt x="7" y="14"/>
                      <a:pt x="4" y="13"/>
                      <a:pt x="2" y="10"/>
                    </a:cubicBezTo>
                    <a:cubicBezTo>
                      <a:pt x="2" y="9"/>
                      <a:pt x="0" y="5"/>
                      <a:pt x="2" y="4"/>
                    </a:cubicBezTo>
                    <a:cubicBezTo>
                      <a:pt x="3" y="3"/>
                      <a:pt x="5" y="8"/>
                      <a:pt x="7" y="8"/>
                    </a:cubicBezTo>
                    <a:cubicBezTo>
                      <a:pt x="9" y="8"/>
                      <a:pt x="9" y="4"/>
                      <a:pt x="11" y="3"/>
                    </a:cubicBezTo>
                    <a:cubicBezTo>
                      <a:pt x="12" y="1"/>
                      <a:pt x="16" y="0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9" name="Freeform 455"/>
              <p:cNvSpPr>
                <a:spLocks/>
              </p:cNvSpPr>
              <p:nvPr/>
            </p:nvSpPr>
            <p:spPr bwMode="auto">
              <a:xfrm>
                <a:off x="3254814" y="2585551"/>
                <a:ext cx="20638" cy="9525"/>
              </a:xfrm>
              <a:custGeom>
                <a:avLst/>
                <a:gdLst>
                  <a:gd name="T0" fmla="*/ 0 w 12"/>
                  <a:gd name="T1" fmla="*/ 4 h 6"/>
                  <a:gd name="T2" fmla="*/ 10 w 12"/>
                  <a:gd name="T3" fmla="*/ 4 h 6"/>
                  <a:gd name="T4" fmla="*/ 9 w 12"/>
                  <a:gd name="T5" fmla="*/ 5 h 6"/>
                  <a:gd name="T6" fmla="*/ 2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1" y="0"/>
                      <a:pt x="8" y="2"/>
                      <a:pt x="10" y="4"/>
                    </a:cubicBezTo>
                    <a:cubicBezTo>
                      <a:pt x="12" y="5"/>
                      <a:pt x="11" y="6"/>
                      <a:pt x="9" y="5"/>
                    </a:cubicBezTo>
                    <a:cubicBezTo>
                      <a:pt x="7" y="4"/>
                      <a:pt x="5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0" name="Freeform 456"/>
              <p:cNvSpPr>
                <a:spLocks/>
              </p:cNvSpPr>
              <p:nvPr/>
            </p:nvSpPr>
            <p:spPr bwMode="auto">
              <a:xfrm>
                <a:off x="3240526" y="2574439"/>
                <a:ext cx="9525" cy="6350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4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6" y="2"/>
                      <a:pt x="5" y="4"/>
                    </a:cubicBezTo>
                    <a:cubicBezTo>
                      <a:pt x="4" y="4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" name="Freeform 457"/>
              <p:cNvSpPr>
                <a:spLocks/>
              </p:cNvSpPr>
              <p:nvPr/>
            </p:nvSpPr>
            <p:spPr bwMode="auto">
              <a:xfrm>
                <a:off x="3199251" y="2569676"/>
                <a:ext cx="6350" cy="12700"/>
              </a:xfrm>
              <a:custGeom>
                <a:avLst/>
                <a:gdLst>
                  <a:gd name="T0" fmla="*/ 4 w 4"/>
                  <a:gd name="T1" fmla="*/ 3 h 8"/>
                  <a:gd name="T2" fmla="*/ 2 w 4"/>
                  <a:gd name="T3" fmla="*/ 8 h 8"/>
                  <a:gd name="T4" fmla="*/ 3 w 4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cubicBezTo>
                      <a:pt x="3" y="0"/>
                      <a:pt x="0" y="7"/>
                      <a:pt x="2" y="8"/>
                    </a:cubicBezTo>
                    <a:cubicBezTo>
                      <a:pt x="3" y="7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2" name="Freeform 458"/>
              <p:cNvSpPr>
                <a:spLocks/>
              </p:cNvSpPr>
              <p:nvPr/>
            </p:nvSpPr>
            <p:spPr bwMode="auto">
              <a:xfrm>
                <a:off x="3229414" y="2606189"/>
                <a:ext cx="19050" cy="23813"/>
              </a:xfrm>
              <a:custGeom>
                <a:avLst/>
                <a:gdLst>
                  <a:gd name="T0" fmla="*/ 0 w 12"/>
                  <a:gd name="T1" fmla="*/ 5 h 14"/>
                  <a:gd name="T2" fmla="*/ 5 w 12"/>
                  <a:gd name="T3" fmla="*/ 4 h 14"/>
                  <a:gd name="T4" fmla="*/ 12 w 12"/>
                  <a:gd name="T5" fmla="*/ 14 h 14"/>
                  <a:gd name="T6" fmla="*/ 5 w 12"/>
                  <a:gd name="T7" fmla="*/ 6 h 14"/>
                  <a:gd name="T8" fmla="*/ 1 w 12"/>
                  <a:gd name="T9" fmla="*/ 2 h 14"/>
                  <a:gd name="T10" fmla="*/ 1 w 12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5"/>
                    </a:moveTo>
                    <a:cubicBezTo>
                      <a:pt x="1" y="2"/>
                      <a:pt x="3" y="0"/>
                      <a:pt x="5" y="4"/>
                    </a:cubicBezTo>
                    <a:cubicBezTo>
                      <a:pt x="7" y="7"/>
                      <a:pt x="12" y="10"/>
                      <a:pt x="12" y="14"/>
                    </a:cubicBezTo>
                    <a:cubicBezTo>
                      <a:pt x="10" y="13"/>
                      <a:pt x="7" y="8"/>
                      <a:pt x="5" y="6"/>
                    </a:cubicBezTo>
                    <a:cubicBezTo>
                      <a:pt x="4" y="5"/>
                      <a:pt x="3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3" name="Freeform 459"/>
              <p:cNvSpPr>
                <a:spLocks/>
              </p:cNvSpPr>
              <p:nvPr/>
            </p:nvSpPr>
            <p:spPr bwMode="auto">
              <a:xfrm>
                <a:off x="3173851" y="2598251"/>
                <a:ext cx="17463" cy="11113"/>
              </a:xfrm>
              <a:custGeom>
                <a:avLst/>
                <a:gdLst>
                  <a:gd name="T0" fmla="*/ 11 w 11"/>
                  <a:gd name="T1" fmla="*/ 3 h 7"/>
                  <a:gd name="T2" fmla="*/ 6 w 11"/>
                  <a:gd name="T3" fmla="*/ 3 h 7"/>
                  <a:gd name="T4" fmla="*/ 0 w 11"/>
                  <a:gd name="T5" fmla="*/ 4 h 7"/>
                  <a:gd name="T6" fmla="*/ 5 w 11"/>
                  <a:gd name="T7" fmla="*/ 3 h 7"/>
                  <a:gd name="T8" fmla="*/ 9 w 1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cubicBezTo>
                      <a:pt x="10" y="0"/>
                      <a:pt x="8" y="2"/>
                      <a:pt x="6" y="3"/>
                    </a:cubicBezTo>
                    <a:cubicBezTo>
                      <a:pt x="5" y="4"/>
                      <a:pt x="2" y="4"/>
                      <a:pt x="0" y="4"/>
                    </a:cubicBezTo>
                    <a:cubicBezTo>
                      <a:pt x="0" y="7"/>
                      <a:pt x="4" y="4"/>
                      <a:pt x="5" y="3"/>
                    </a:cubicBezTo>
                    <a:cubicBezTo>
                      <a:pt x="6" y="3"/>
                      <a:pt x="8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4" name="Freeform 460"/>
              <p:cNvSpPr>
                <a:spLocks/>
              </p:cNvSpPr>
              <p:nvPr/>
            </p:nvSpPr>
            <p:spPr bwMode="auto">
              <a:xfrm>
                <a:off x="3202426" y="2617301"/>
                <a:ext cx="20638" cy="25400"/>
              </a:xfrm>
              <a:custGeom>
                <a:avLst/>
                <a:gdLst>
                  <a:gd name="T0" fmla="*/ 0 w 13"/>
                  <a:gd name="T1" fmla="*/ 8 h 16"/>
                  <a:gd name="T2" fmla="*/ 6 w 13"/>
                  <a:gd name="T3" fmla="*/ 3 h 16"/>
                  <a:gd name="T4" fmla="*/ 10 w 13"/>
                  <a:gd name="T5" fmla="*/ 7 h 16"/>
                  <a:gd name="T6" fmla="*/ 13 w 13"/>
                  <a:gd name="T7" fmla="*/ 13 h 16"/>
                  <a:gd name="T8" fmla="*/ 10 w 13"/>
                  <a:gd name="T9" fmla="*/ 12 h 16"/>
                  <a:gd name="T10" fmla="*/ 7 w 13"/>
                  <a:gd name="T11" fmla="*/ 7 h 16"/>
                  <a:gd name="T12" fmla="*/ 4 w 13"/>
                  <a:gd name="T13" fmla="*/ 5 h 16"/>
                  <a:gd name="T14" fmla="*/ 1 w 13"/>
                  <a:gd name="T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1" y="5"/>
                      <a:pt x="3" y="0"/>
                      <a:pt x="6" y="3"/>
                    </a:cubicBezTo>
                    <a:cubicBezTo>
                      <a:pt x="8" y="4"/>
                      <a:pt x="9" y="6"/>
                      <a:pt x="10" y="7"/>
                    </a:cubicBezTo>
                    <a:cubicBezTo>
                      <a:pt x="11" y="8"/>
                      <a:pt x="13" y="12"/>
                      <a:pt x="13" y="13"/>
                    </a:cubicBezTo>
                    <a:cubicBezTo>
                      <a:pt x="13" y="16"/>
                      <a:pt x="11" y="13"/>
                      <a:pt x="10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6"/>
                      <a:pt x="5" y="5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5" name="Freeform 461"/>
              <p:cNvSpPr>
                <a:spLocks/>
              </p:cNvSpPr>
              <p:nvPr/>
            </p:nvSpPr>
            <p:spPr bwMode="auto">
              <a:xfrm>
                <a:off x="3165914" y="2628414"/>
                <a:ext cx="7938" cy="4763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2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0"/>
                      <a:pt x="1" y="1"/>
                      <a:pt x="0" y="2"/>
                    </a:cubicBezTo>
                    <a:cubicBezTo>
                      <a:pt x="1" y="3"/>
                      <a:pt x="3" y="2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6" name="Freeform 462"/>
              <p:cNvSpPr>
                <a:spLocks/>
              </p:cNvSpPr>
              <p:nvPr/>
            </p:nvSpPr>
            <p:spPr bwMode="auto">
              <a:xfrm>
                <a:off x="3165914" y="2653814"/>
                <a:ext cx="22225" cy="6350"/>
              </a:xfrm>
              <a:custGeom>
                <a:avLst/>
                <a:gdLst>
                  <a:gd name="T0" fmla="*/ 14 w 14"/>
                  <a:gd name="T1" fmla="*/ 4 h 4"/>
                  <a:gd name="T2" fmla="*/ 5 w 14"/>
                  <a:gd name="T3" fmla="*/ 1 h 4"/>
                  <a:gd name="T4" fmla="*/ 1 w 14"/>
                  <a:gd name="T5" fmla="*/ 4 h 4"/>
                  <a:gd name="T6" fmla="*/ 13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2" y="1"/>
                      <a:pt x="8" y="0"/>
                      <a:pt x="5" y="1"/>
                    </a:cubicBezTo>
                    <a:cubicBezTo>
                      <a:pt x="4" y="1"/>
                      <a:pt x="0" y="2"/>
                      <a:pt x="1" y="4"/>
                    </a:cubicBezTo>
                    <a:cubicBezTo>
                      <a:pt x="3" y="2"/>
                      <a:pt x="11" y="0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7" name="Freeform 463"/>
              <p:cNvSpPr>
                <a:spLocks/>
              </p:cNvSpPr>
              <p:nvPr/>
            </p:nvSpPr>
            <p:spPr bwMode="auto">
              <a:xfrm>
                <a:off x="3170676" y="2687151"/>
                <a:ext cx="12700" cy="11113"/>
              </a:xfrm>
              <a:custGeom>
                <a:avLst/>
                <a:gdLst>
                  <a:gd name="T0" fmla="*/ 8 w 8"/>
                  <a:gd name="T1" fmla="*/ 0 h 7"/>
                  <a:gd name="T2" fmla="*/ 3 w 8"/>
                  <a:gd name="T3" fmla="*/ 3 h 7"/>
                  <a:gd name="T4" fmla="*/ 2 w 8"/>
                  <a:gd name="T5" fmla="*/ 4 h 7"/>
                  <a:gd name="T6" fmla="*/ 0 w 8"/>
                  <a:gd name="T7" fmla="*/ 6 h 7"/>
                  <a:gd name="T8" fmla="*/ 4 w 8"/>
                  <a:gd name="T9" fmla="*/ 3 h 7"/>
                  <a:gd name="T10" fmla="*/ 7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0"/>
                      <a:pt x="5" y="1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4"/>
                      <a:pt x="4" y="3"/>
                    </a:cubicBezTo>
                    <a:cubicBezTo>
                      <a:pt x="5" y="2"/>
                      <a:pt x="6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8" name="Freeform 464"/>
              <p:cNvSpPr>
                <a:spLocks/>
              </p:cNvSpPr>
              <p:nvPr/>
            </p:nvSpPr>
            <p:spPr bwMode="auto">
              <a:xfrm>
                <a:off x="3469126" y="2715726"/>
                <a:ext cx="53975" cy="61913"/>
              </a:xfrm>
              <a:custGeom>
                <a:avLst/>
                <a:gdLst>
                  <a:gd name="T0" fmla="*/ 4 w 34"/>
                  <a:gd name="T1" fmla="*/ 0 h 39"/>
                  <a:gd name="T2" fmla="*/ 18 w 34"/>
                  <a:gd name="T3" fmla="*/ 9 h 39"/>
                  <a:gd name="T4" fmla="*/ 31 w 34"/>
                  <a:gd name="T5" fmla="*/ 36 h 39"/>
                  <a:gd name="T6" fmla="*/ 13 w 34"/>
                  <a:gd name="T7" fmla="*/ 23 h 39"/>
                  <a:gd name="T8" fmla="*/ 2 w 34"/>
                  <a:gd name="T9" fmla="*/ 11 h 39"/>
                  <a:gd name="T10" fmla="*/ 4 w 3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4" y="0"/>
                    </a:moveTo>
                    <a:cubicBezTo>
                      <a:pt x="4" y="0"/>
                      <a:pt x="12" y="1"/>
                      <a:pt x="18" y="9"/>
                    </a:cubicBezTo>
                    <a:cubicBezTo>
                      <a:pt x="23" y="17"/>
                      <a:pt x="34" y="32"/>
                      <a:pt x="31" y="36"/>
                    </a:cubicBezTo>
                    <a:cubicBezTo>
                      <a:pt x="28" y="39"/>
                      <a:pt x="22" y="23"/>
                      <a:pt x="13" y="23"/>
                    </a:cubicBezTo>
                    <a:cubicBezTo>
                      <a:pt x="4" y="22"/>
                      <a:pt x="1" y="16"/>
                      <a:pt x="2" y="11"/>
                    </a:cubicBezTo>
                    <a:cubicBezTo>
                      <a:pt x="3" y="6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9" name="Freeform 465"/>
              <p:cNvSpPr>
                <a:spLocks/>
              </p:cNvSpPr>
              <p:nvPr/>
            </p:nvSpPr>
            <p:spPr bwMode="auto">
              <a:xfrm>
                <a:off x="3470714" y="2714139"/>
                <a:ext cx="50800" cy="60325"/>
              </a:xfrm>
              <a:custGeom>
                <a:avLst/>
                <a:gdLst>
                  <a:gd name="T0" fmla="*/ 3 w 32"/>
                  <a:gd name="T1" fmla="*/ 1 h 38"/>
                  <a:gd name="T2" fmla="*/ 3 w 32"/>
                  <a:gd name="T3" fmla="*/ 2 h 38"/>
                  <a:gd name="T4" fmla="*/ 3 w 32"/>
                  <a:gd name="T5" fmla="*/ 2 h 38"/>
                  <a:gd name="T6" fmla="*/ 16 w 32"/>
                  <a:gd name="T7" fmla="*/ 11 h 38"/>
                  <a:gd name="T8" fmla="*/ 25 w 32"/>
                  <a:gd name="T9" fmla="*/ 24 h 38"/>
                  <a:gd name="T10" fmla="*/ 28 w 32"/>
                  <a:gd name="T11" fmla="*/ 30 h 38"/>
                  <a:gd name="T12" fmla="*/ 30 w 32"/>
                  <a:gd name="T13" fmla="*/ 35 h 38"/>
                  <a:gd name="T14" fmla="*/ 29 w 32"/>
                  <a:gd name="T15" fmla="*/ 36 h 38"/>
                  <a:gd name="T16" fmla="*/ 29 w 32"/>
                  <a:gd name="T17" fmla="*/ 36 h 38"/>
                  <a:gd name="T18" fmla="*/ 29 w 32"/>
                  <a:gd name="T19" fmla="*/ 36 h 38"/>
                  <a:gd name="T20" fmla="*/ 22 w 32"/>
                  <a:gd name="T21" fmla="*/ 29 h 38"/>
                  <a:gd name="T22" fmla="*/ 12 w 32"/>
                  <a:gd name="T23" fmla="*/ 23 h 38"/>
                  <a:gd name="T24" fmla="*/ 4 w 32"/>
                  <a:gd name="T25" fmla="*/ 20 h 38"/>
                  <a:gd name="T26" fmla="*/ 2 w 32"/>
                  <a:gd name="T27" fmla="*/ 14 h 38"/>
                  <a:gd name="T28" fmla="*/ 2 w 32"/>
                  <a:gd name="T29" fmla="*/ 12 h 38"/>
                  <a:gd name="T30" fmla="*/ 2 w 32"/>
                  <a:gd name="T31" fmla="*/ 10 h 38"/>
                  <a:gd name="T32" fmla="*/ 2 w 32"/>
                  <a:gd name="T33" fmla="*/ 4 h 38"/>
                  <a:gd name="T34" fmla="*/ 2 w 32"/>
                  <a:gd name="T35" fmla="*/ 3 h 38"/>
                  <a:gd name="T36" fmla="*/ 3 w 32"/>
                  <a:gd name="T37" fmla="*/ 2 h 38"/>
                  <a:gd name="T38" fmla="*/ 3 w 32"/>
                  <a:gd name="T39" fmla="*/ 1 h 38"/>
                  <a:gd name="T40" fmla="*/ 3 w 32"/>
                  <a:gd name="T41" fmla="*/ 2 h 38"/>
                  <a:gd name="T42" fmla="*/ 3 w 32"/>
                  <a:gd name="T43" fmla="*/ 1 h 38"/>
                  <a:gd name="T44" fmla="*/ 3 w 32"/>
                  <a:gd name="T45" fmla="*/ 0 h 38"/>
                  <a:gd name="T46" fmla="*/ 0 w 32"/>
                  <a:gd name="T47" fmla="*/ 2 h 38"/>
                  <a:gd name="T48" fmla="*/ 0 w 32"/>
                  <a:gd name="T49" fmla="*/ 4 h 38"/>
                  <a:gd name="T50" fmla="*/ 0 w 32"/>
                  <a:gd name="T51" fmla="*/ 10 h 38"/>
                  <a:gd name="T52" fmla="*/ 0 w 32"/>
                  <a:gd name="T53" fmla="*/ 12 h 38"/>
                  <a:gd name="T54" fmla="*/ 0 w 32"/>
                  <a:gd name="T55" fmla="*/ 14 h 38"/>
                  <a:gd name="T56" fmla="*/ 3 w 32"/>
                  <a:gd name="T57" fmla="*/ 21 h 38"/>
                  <a:gd name="T58" fmla="*/ 12 w 32"/>
                  <a:gd name="T59" fmla="*/ 25 h 38"/>
                  <a:gd name="T60" fmla="*/ 22 w 32"/>
                  <a:gd name="T61" fmla="*/ 31 h 38"/>
                  <a:gd name="T62" fmla="*/ 26 w 32"/>
                  <a:gd name="T63" fmla="*/ 36 h 38"/>
                  <a:gd name="T64" fmla="*/ 27 w 32"/>
                  <a:gd name="T65" fmla="*/ 37 h 38"/>
                  <a:gd name="T66" fmla="*/ 29 w 32"/>
                  <a:gd name="T67" fmla="*/ 38 h 38"/>
                  <a:gd name="T68" fmla="*/ 31 w 32"/>
                  <a:gd name="T69" fmla="*/ 37 h 38"/>
                  <a:gd name="T70" fmla="*/ 32 w 32"/>
                  <a:gd name="T71" fmla="*/ 35 h 38"/>
                  <a:gd name="T72" fmla="*/ 30 w 32"/>
                  <a:gd name="T73" fmla="*/ 30 h 38"/>
                  <a:gd name="T74" fmla="*/ 17 w 32"/>
                  <a:gd name="T75" fmla="*/ 9 h 38"/>
                  <a:gd name="T76" fmla="*/ 3 w 32"/>
                  <a:gd name="T77" fmla="*/ 0 h 38"/>
                  <a:gd name="T78" fmla="*/ 3 w 32"/>
                  <a:gd name="T79" fmla="*/ 0 h 38"/>
                  <a:gd name="T80" fmla="*/ 3 w 32"/>
                  <a:gd name="T81" fmla="*/ 0 h 38"/>
                  <a:gd name="T82" fmla="*/ 3 w 32"/>
                  <a:gd name="T8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38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11" y="4"/>
                      <a:pt x="16" y="11"/>
                    </a:cubicBezTo>
                    <a:cubicBezTo>
                      <a:pt x="18" y="14"/>
                      <a:pt x="22" y="19"/>
                      <a:pt x="25" y="24"/>
                    </a:cubicBezTo>
                    <a:cubicBezTo>
                      <a:pt x="26" y="26"/>
                      <a:pt x="27" y="28"/>
                      <a:pt x="28" y="30"/>
                    </a:cubicBezTo>
                    <a:cubicBezTo>
                      <a:pt x="29" y="32"/>
                      <a:pt x="30" y="34"/>
                      <a:pt x="30" y="35"/>
                    </a:cubicBezTo>
                    <a:cubicBezTo>
                      <a:pt x="30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5"/>
                      <a:pt x="25" y="32"/>
                      <a:pt x="22" y="29"/>
                    </a:cubicBezTo>
                    <a:cubicBezTo>
                      <a:pt x="19" y="26"/>
                      <a:pt x="16" y="23"/>
                      <a:pt x="12" y="23"/>
                    </a:cubicBezTo>
                    <a:cubicBezTo>
                      <a:pt x="8" y="22"/>
                      <a:pt x="5" y="21"/>
                      <a:pt x="4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4" y="23"/>
                      <a:pt x="7" y="24"/>
                      <a:pt x="12" y="25"/>
                    </a:cubicBezTo>
                    <a:cubicBezTo>
                      <a:pt x="15" y="25"/>
                      <a:pt x="19" y="28"/>
                      <a:pt x="22" y="31"/>
                    </a:cubicBezTo>
                    <a:cubicBezTo>
                      <a:pt x="23" y="33"/>
                      <a:pt x="24" y="34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7"/>
                    </a:cubicBezTo>
                    <a:cubicBezTo>
                      <a:pt x="31" y="37"/>
                      <a:pt x="32" y="36"/>
                      <a:pt x="32" y="35"/>
                    </a:cubicBezTo>
                    <a:cubicBezTo>
                      <a:pt x="32" y="33"/>
                      <a:pt x="31" y="32"/>
                      <a:pt x="30" y="30"/>
                    </a:cubicBezTo>
                    <a:cubicBezTo>
                      <a:pt x="27" y="23"/>
                      <a:pt x="21" y="15"/>
                      <a:pt x="17" y="9"/>
                    </a:cubicBezTo>
                    <a:cubicBezTo>
                      <a:pt x="11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0" name="Freeform 466"/>
              <p:cNvSpPr>
                <a:spLocks/>
              </p:cNvSpPr>
              <p:nvPr/>
            </p:nvSpPr>
            <p:spPr bwMode="auto">
              <a:xfrm>
                <a:off x="3319901" y="2966551"/>
                <a:ext cx="46038" cy="65088"/>
              </a:xfrm>
              <a:custGeom>
                <a:avLst/>
                <a:gdLst>
                  <a:gd name="T0" fmla="*/ 11 w 29"/>
                  <a:gd name="T1" fmla="*/ 0 h 40"/>
                  <a:gd name="T2" fmla="*/ 15 w 29"/>
                  <a:gd name="T3" fmla="*/ 9 h 40"/>
                  <a:gd name="T4" fmla="*/ 20 w 29"/>
                  <a:gd name="T5" fmla="*/ 18 h 40"/>
                  <a:gd name="T6" fmla="*/ 25 w 29"/>
                  <a:gd name="T7" fmla="*/ 22 h 40"/>
                  <a:gd name="T8" fmla="*/ 20 w 29"/>
                  <a:gd name="T9" fmla="*/ 35 h 40"/>
                  <a:gd name="T10" fmla="*/ 12 w 29"/>
                  <a:gd name="T11" fmla="*/ 24 h 40"/>
                  <a:gd name="T12" fmla="*/ 9 w 29"/>
                  <a:gd name="T13" fmla="*/ 16 h 40"/>
                  <a:gd name="T14" fmla="*/ 4 w 29"/>
                  <a:gd name="T15" fmla="*/ 6 h 40"/>
                  <a:gd name="T16" fmla="*/ 11 w 2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0">
                    <a:moveTo>
                      <a:pt x="11" y="0"/>
                    </a:moveTo>
                    <a:cubicBezTo>
                      <a:pt x="13" y="1"/>
                      <a:pt x="15" y="5"/>
                      <a:pt x="15" y="9"/>
                    </a:cubicBezTo>
                    <a:cubicBezTo>
                      <a:pt x="15" y="13"/>
                      <a:pt x="20" y="18"/>
                      <a:pt x="20" y="18"/>
                    </a:cubicBezTo>
                    <a:cubicBezTo>
                      <a:pt x="20" y="18"/>
                      <a:pt x="23" y="13"/>
                      <a:pt x="25" y="22"/>
                    </a:cubicBezTo>
                    <a:cubicBezTo>
                      <a:pt x="27" y="31"/>
                      <a:pt x="29" y="40"/>
                      <a:pt x="20" y="35"/>
                    </a:cubicBezTo>
                    <a:cubicBezTo>
                      <a:pt x="12" y="31"/>
                      <a:pt x="9" y="25"/>
                      <a:pt x="12" y="24"/>
                    </a:cubicBezTo>
                    <a:cubicBezTo>
                      <a:pt x="14" y="23"/>
                      <a:pt x="12" y="19"/>
                      <a:pt x="9" y="16"/>
                    </a:cubicBezTo>
                    <a:cubicBezTo>
                      <a:pt x="6" y="14"/>
                      <a:pt x="0" y="9"/>
                      <a:pt x="4" y="6"/>
                    </a:cubicBezTo>
                    <a:cubicBezTo>
                      <a:pt x="8" y="4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" name="Freeform 467"/>
              <p:cNvSpPr>
                <a:spLocks/>
              </p:cNvSpPr>
              <p:nvPr/>
            </p:nvSpPr>
            <p:spPr bwMode="auto">
              <a:xfrm>
                <a:off x="3323076" y="2964964"/>
                <a:ext cx="41275" cy="61913"/>
              </a:xfrm>
              <a:custGeom>
                <a:avLst/>
                <a:gdLst>
                  <a:gd name="T0" fmla="*/ 8 w 26"/>
                  <a:gd name="T1" fmla="*/ 2 h 38"/>
                  <a:gd name="T2" fmla="*/ 12 w 26"/>
                  <a:gd name="T3" fmla="*/ 10 h 38"/>
                  <a:gd name="T4" fmla="*/ 17 w 26"/>
                  <a:gd name="T5" fmla="*/ 20 h 38"/>
                  <a:gd name="T6" fmla="*/ 19 w 26"/>
                  <a:gd name="T7" fmla="*/ 20 h 38"/>
                  <a:gd name="T8" fmla="*/ 19 w 26"/>
                  <a:gd name="T9" fmla="*/ 19 h 38"/>
                  <a:gd name="T10" fmla="*/ 21 w 26"/>
                  <a:gd name="T11" fmla="*/ 19 h 38"/>
                  <a:gd name="T12" fmla="*/ 24 w 26"/>
                  <a:gd name="T13" fmla="*/ 34 h 38"/>
                  <a:gd name="T14" fmla="*/ 22 w 26"/>
                  <a:gd name="T15" fmla="*/ 36 h 38"/>
                  <a:gd name="T16" fmla="*/ 12 w 26"/>
                  <a:gd name="T17" fmla="*/ 30 h 38"/>
                  <a:gd name="T18" fmla="*/ 10 w 26"/>
                  <a:gd name="T19" fmla="*/ 26 h 38"/>
                  <a:gd name="T20" fmla="*/ 11 w 26"/>
                  <a:gd name="T21" fmla="*/ 25 h 38"/>
                  <a:gd name="T22" fmla="*/ 11 w 26"/>
                  <a:gd name="T23" fmla="*/ 20 h 38"/>
                  <a:gd name="T24" fmla="*/ 4 w 26"/>
                  <a:gd name="T25" fmla="*/ 13 h 38"/>
                  <a:gd name="T26" fmla="*/ 3 w 26"/>
                  <a:gd name="T27" fmla="*/ 8 h 38"/>
                  <a:gd name="T28" fmla="*/ 9 w 26"/>
                  <a:gd name="T29" fmla="*/ 1 h 38"/>
                  <a:gd name="T30" fmla="*/ 9 w 26"/>
                  <a:gd name="T31" fmla="*/ 1 h 38"/>
                  <a:gd name="T32" fmla="*/ 7 w 26"/>
                  <a:gd name="T33" fmla="*/ 1 h 38"/>
                  <a:gd name="T34" fmla="*/ 0 w 26"/>
                  <a:gd name="T35" fmla="*/ 9 h 38"/>
                  <a:gd name="T36" fmla="*/ 7 w 26"/>
                  <a:gd name="T37" fmla="*/ 18 h 38"/>
                  <a:gd name="T38" fmla="*/ 10 w 26"/>
                  <a:gd name="T39" fmla="*/ 23 h 38"/>
                  <a:gd name="T40" fmla="*/ 9 w 26"/>
                  <a:gd name="T41" fmla="*/ 24 h 38"/>
                  <a:gd name="T42" fmla="*/ 8 w 26"/>
                  <a:gd name="T43" fmla="*/ 26 h 38"/>
                  <a:gd name="T44" fmla="*/ 18 w 26"/>
                  <a:gd name="T45" fmla="*/ 37 h 38"/>
                  <a:gd name="T46" fmla="*/ 25 w 26"/>
                  <a:gd name="T47" fmla="*/ 37 h 38"/>
                  <a:gd name="T48" fmla="*/ 24 w 26"/>
                  <a:gd name="T49" fmla="*/ 23 h 38"/>
                  <a:gd name="T50" fmla="*/ 20 w 26"/>
                  <a:gd name="T51" fmla="*/ 17 h 38"/>
                  <a:gd name="T52" fmla="*/ 17 w 26"/>
                  <a:gd name="T53" fmla="*/ 19 h 38"/>
                  <a:gd name="T54" fmla="*/ 19 w 26"/>
                  <a:gd name="T55" fmla="*/ 19 h 38"/>
                  <a:gd name="T56" fmla="*/ 15 w 26"/>
                  <a:gd name="T57" fmla="*/ 14 h 38"/>
                  <a:gd name="T58" fmla="*/ 12 w 26"/>
                  <a:gd name="T59" fmla="*/ 4 h 38"/>
                  <a:gd name="T60" fmla="*/ 9 w 26"/>
                  <a:gd name="T61" fmla="*/ 0 h 38"/>
                  <a:gd name="T62" fmla="*/ 8 w 26"/>
                  <a:gd name="T6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8">
                    <a:moveTo>
                      <a:pt x="9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4"/>
                      <a:pt x="12" y="8"/>
                      <a:pt x="12" y="10"/>
                    </a:cubicBezTo>
                    <a:cubicBezTo>
                      <a:pt x="12" y="13"/>
                      <a:pt x="13" y="15"/>
                      <a:pt x="15" y="17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20"/>
                      <a:pt x="22" y="21"/>
                      <a:pt x="22" y="23"/>
                    </a:cubicBezTo>
                    <a:cubicBezTo>
                      <a:pt x="23" y="27"/>
                      <a:pt x="24" y="31"/>
                      <a:pt x="24" y="34"/>
                    </a:cubicBezTo>
                    <a:cubicBezTo>
                      <a:pt x="24" y="35"/>
                      <a:pt x="23" y="35"/>
                      <a:pt x="23" y="36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1" y="36"/>
                      <a:pt x="20" y="36"/>
                      <a:pt x="19" y="35"/>
                    </a:cubicBezTo>
                    <a:cubicBezTo>
                      <a:pt x="16" y="34"/>
                      <a:pt x="13" y="32"/>
                      <a:pt x="12" y="30"/>
                    </a:cubicBezTo>
                    <a:cubicBezTo>
                      <a:pt x="10" y="29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2"/>
                      <a:pt x="11" y="21"/>
                      <a:pt x="11" y="20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5" y="14"/>
                      <a:pt x="4" y="13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7" y="6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4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7" y="19"/>
                      <a:pt x="8" y="20"/>
                      <a:pt x="9" y="21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8"/>
                      <a:pt x="9" y="30"/>
                      <a:pt x="10" y="32"/>
                    </a:cubicBezTo>
                    <a:cubicBezTo>
                      <a:pt x="12" y="34"/>
                      <a:pt x="15" y="36"/>
                      <a:pt x="18" y="37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3" y="38"/>
                      <a:pt x="24" y="38"/>
                      <a:pt x="25" y="37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6" y="31"/>
                      <a:pt x="25" y="27"/>
                      <a:pt x="24" y="23"/>
                    </a:cubicBezTo>
                    <a:cubicBezTo>
                      <a:pt x="24" y="21"/>
                      <a:pt x="23" y="19"/>
                      <a:pt x="22" y="18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8"/>
                      <a:pt x="18" y="18"/>
                    </a:cubicBezTo>
                    <a:cubicBezTo>
                      <a:pt x="17" y="17"/>
                      <a:pt x="16" y="16"/>
                      <a:pt x="15" y="14"/>
                    </a:cubicBezTo>
                    <a:cubicBezTo>
                      <a:pt x="14" y="13"/>
                      <a:pt x="14" y="11"/>
                      <a:pt x="14" y="10"/>
                    </a:cubicBezTo>
                    <a:cubicBezTo>
                      <a:pt x="14" y="8"/>
                      <a:pt x="13" y="6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" name="Freeform 468"/>
              <p:cNvSpPr>
                <a:spLocks/>
              </p:cNvSpPr>
              <p:nvPr/>
            </p:nvSpPr>
            <p:spPr bwMode="auto">
              <a:xfrm>
                <a:off x="3396101" y="2971314"/>
                <a:ext cx="63500" cy="71438"/>
              </a:xfrm>
              <a:custGeom>
                <a:avLst/>
                <a:gdLst>
                  <a:gd name="T0" fmla="*/ 13 w 39"/>
                  <a:gd name="T1" fmla="*/ 1 h 44"/>
                  <a:gd name="T2" fmla="*/ 21 w 39"/>
                  <a:gd name="T3" fmla="*/ 6 h 44"/>
                  <a:gd name="T4" fmla="*/ 27 w 39"/>
                  <a:gd name="T5" fmla="*/ 21 h 44"/>
                  <a:gd name="T6" fmla="*/ 34 w 39"/>
                  <a:gd name="T7" fmla="*/ 24 h 44"/>
                  <a:gd name="T8" fmla="*/ 36 w 39"/>
                  <a:gd name="T9" fmla="*/ 41 h 44"/>
                  <a:gd name="T10" fmla="*/ 21 w 39"/>
                  <a:gd name="T11" fmla="*/ 32 h 44"/>
                  <a:gd name="T12" fmla="*/ 22 w 39"/>
                  <a:gd name="T13" fmla="*/ 24 h 44"/>
                  <a:gd name="T14" fmla="*/ 13 w 39"/>
                  <a:gd name="T15" fmla="*/ 18 h 44"/>
                  <a:gd name="T16" fmla="*/ 6 w 39"/>
                  <a:gd name="T17" fmla="*/ 6 h 44"/>
                  <a:gd name="T18" fmla="*/ 13 w 39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1"/>
                    </a:moveTo>
                    <a:cubicBezTo>
                      <a:pt x="15" y="0"/>
                      <a:pt x="21" y="1"/>
                      <a:pt x="21" y="6"/>
                    </a:cubicBezTo>
                    <a:cubicBezTo>
                      <a:pt x="22" y="11"/>
                      <a:pt x="25" y="20"/>
                      <a:pt x="27" y="21"/>
                    </a:cubicBezTo>
                    <a:cubicBezTo>
                      <a:pt x="28" y="22"/>
                      <a:pt x="31" y="19"/>
                      <a:pt x="34" y="24"/>
                    </a:cubicBezTo>
                    <a:cubicBezTo>
                      <a:pt x="36" y="28"/>
                      <a:pt x="39" y="38"/>
                      <a:pt x="36" y="41"/>
                    </a:cubicBezTo>
                    <a:cubicBezTo>
                      <a:pt x="33" y="44"/>
                      <a:pt x="23" y="35"/>
                      <a:pt x="21" y="32"/>
                    </a:cubicBezTo>
                    <a:cubicBezTo>
                      <a:pt x="19" y="30"/>
                      <a:pt x="20" y="25"/>
                      <a:pt x="22" y="24"/>
                    </a:cubicBezTo>
                    <a:cubicBezTo>
                      <a:pt x="23" y="24"/>
                      <a:pt x="18" y="18"/>
                      <a:pt x="13" y="18"/>
                    </a:cubicBezTo>
                    <a:cubicBezTo>
                      <a:pt x="9" y="17"/>
                      <a:pt x="0" y="8"/>
                      <a:pt x="6" y="6"/>
                    </a:cubicBezTo>
                    <a:cubicBezTo>
                      <a:pt x="12" y="4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3" name="Freeform 469"/>
              <p:cNvSpPr>
                <a:spLocks/>
              </p:cNvSpPr>
              <p:nvPr/>
            </p:nvSpPr>
            <p:spPr bwMode="auto">
              <a:xfrm>
                <a:off x="3400864" y="2969726"/>
                <a:ext cx="57150" cy="71438"/>
              </a:xfrm>
              <a:custGeom>
                <a:avLst/>
                <a:gdLst>
                  <a:gd name="T0" fmla="*/ 10 w 35"/>
                  <a:gd name="T1" fmla="*/ 2 h 44"/>
                  <a:gd name="T2" fmla="*/ 15 w 35"/>
                  <a:gd name="T3" fmla="*/ 4 h 44"/>
                  <a:gd name="T4" fmla="*/ 20 w 35"/>
                  <a:gd name="T5" fmla="*/ 16 h 44"/>
                  <a:gd name="T6" fmla="*/ 23 w 35"/>
                  <a:gd name="T7" fmla="*/ 23 h 44"/>
                  <a:gd name="T8" fmla="*/ 27 w 35"/>
                  <a:gd name="T9" fmla="*/ 23 h 44"/>
                  <a:gd name="T10" fmla="*/ 30 w 35"/>
                  <a:gd name="T11" fmla="*/ 25 h 44"/>
                  <a:gd name="T12" fmla="*/ 32 w 35"/>
                  <a:gd name="T13" fmla="*/ 41 h 44"/>
                  <a:gd name="T14" fmla="*/ 29 w 35"/>
                  <a:gd name="T15" fmla="*/ 41 h 44"/>
                  <a:gd name="T16" fmla="*/ 18 w 35"/>
                  <a:gd name="T17" fmla="*/ 30 h 44"/>
                  <a:gd name="T18" fmla="*/ 19 w 35"/>
                  <a:gd name="T19" fmla="*/ 26 h 44"/>
                  <a:gd name="T20" fmla="*/ 20 w 35"/>
                  <a:gd name="T21" fmla="*/ 26 h 44"/>
                  <a:gd name="T22" fmla="*/ 20 w 35"/>
                  <a:gd name="T23" fmla="*/ 24 h 44"/>
                  <a:gd name="T24" fmla="*/ 10 w 35"/>
                  <a:gd name="T25" fmla="*/ 18 h 44"/>
                  <a:gd name="T26" fmla="*/ 2 w 35"/>
                  <a:gd name="T27" fmla="*/ 9 h 44"/>
                  <a:gd name="T28" fmla="*/ 3 w 35"/>
                  <a:gd name="T29" fmla="*/ 8 h 44"/>
                  <a:gd name="T30" fmla="*/ 10 w 35"/>
                  <a:gd name="T31" fmla="*/ 2 h 44"/>
                  <a:gd name="T32" fmla="*/ 10 w 35"/>
                  <a:gd name="T33" fmla="*/ 2 h 44"/>
                  <a:gd name="T34" fmla="*/ 9 w 35"/>
                  <a:gd name="T35" fmla="*/ 1 h 44"/>
                  <a:gd name="T36" fmla="*/ 1 w 35"/>
                  <a:gd name="T37" fmla="*/ 7 h 44"/>
                  <a:gd name="T38" fmla="*/ 4 w 35"/>
                  <a:gd name="T39" fmla="*/ 16 h 44"/>
                  <a:gd name="T40" fmla="*/ 15 w 35"/>
                  <a:gd name="T41" fmla="*/ 22 h 44"/>
                  <a:gd name="T42" fmla="*/ 18 w 35"/>
                  <a:gd name="T43" fmla="*/ 25 h 44"/>
                  <a:gd name="T44" fmla="*/ 18 w 35"/>
                  <a:gd name="T45" fmla="*/ 25 h 44"/>
                  <a:gd name="T46" fmla="*/ 18 w 35"/>
                  <a:gd name="T47" fmla="*/ 25 h 44"/>
                  <a:gd name="T48" fmla="*/ 18 w 35"/>
                  <a:gd name="T49" fmla="*/ 25 h 44"/>
                  <a:gd name="T50" fmla="*/ 19 w 35"/>
                  <a:gd name="T51" fmla="*/ 25 h 44"/>
                  <a:gd name="T52" fmla="*/ 18 w 35"/>
                  <a:gd name="T53" fmla="*/ 25 h 44"/>
                  <a:gd name="T54" fmla="*/ 18 w 35"/>
                  <a:gd name="T55" fmla="*/ 25 h 44"/>
                  <a:gd name="T56" fmla="*/ 18 w 35"/>
                  <a:gd name="T57" fmla="*/ 24 h 44"/>
                  <a:gd name="T58" fmla="*/ 19 w 35"/>
                  <a:gd name="T59" fmla="*/ 25 h 44"/>
                  <a:gd name="T60" fmla="*/ 16 w 35"/>
                  <a:gd name="T61" fmla="*/ 26 h 44"/>
                  <a:gd name="T62" fmla="*/ 17 w 35"/>
                  <a:gd name="T63" fmla="*/ 34 h 44"/>
                  <a:gd name="T64" fmla="*/ 28 w 35"/>
                  <a:gd name="T65" fmla="*/ 42 h 44"/>
                  <a:gd name="T66" fmla="*/ 34 w 35"/>
                  <a:gd name="T67" fmla="*/ 43 h 44"/>
                  <a:gd name="T68" fmla="*/ 31 w 35"/>
                  <a:gd name="T69" fmla="*/ 24 h 44"/>
                  <a:gd name="T70" fmla="*/ 27 w 35"/>
                  <a:gd name="T71" fmla="*/ 21 h 44"/>
                  <a:gd name="T72" fmla="*/ 24 w 35"/>
                  <a:gd name="T73" fmla="*/ 21 h 44"/>
                  <a:gd name="T74" fmla="*/ 19 w 35"/>
                  <a:gd name="T75" fmla="*/ 7 h 44"/>
                  <a:gd name="T76" fmla="*/ 12 w 35"/>
                  <a:gd name="T77" fmla="*/ 0 h 44"/>
                  <a:gd name="T78" fmla="*/ 9 w 35"/>
                  <a:gd name="T79" fmla="*/ 1 h 44"/>
                  <a:gd name="T80" fmla="*/ 10 w 35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44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3"/>
                      <a:pt x="15" y="4"/>
                    </a:cubicBezTo>
                    <a:cubicBezTo>
                      <a:pt x="16" y="4"/>
                      <a:pt x="17" y="6"/>
                      <a:pt x="17" y="7"/>
                    </a:cubicBezTo>
                    <a:cubicBezTo>
                      <a:pt x="18" y="10"/>
                      <a:pt x="19" y="13"/>
                      <a:pt x="20" y="16"/>
                    </a:cubicBezTo>
                    <a:cubicBezTo>
                      <a:pt x="20" y="18"/>
                      <a:pt x="21" y="19"/>
                      <a:pt x="22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6" y="23"/>
                      <a:pt x="26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1" y="28"/>
                      <a:pt x="33" y="34"/>
                      <a:pt x="33" y="38"/>
                    </a:cubicBezTo>
                    <a:cubicBezTo>
                      <a:pt x="33" y="40"/>
                      <a:pt x="33" y="41"/>
                      <a:pt x="32" y="41"/>
                    </a:cubicBezTo>
                    <a:cubicBezTo>
                      <a:pt x="32" y="42"/>
                      <a:pt x="32" y="42"/>
                      <a:pt x="31" y="42"/>
                    </a:cubicBezTo>
                    <a:cubicBezTo>
                      <a:pt x="31" y="42"/>
                      <a:pt x="30" y="41"/>
                      <a:pt x="29" y="41"/>
                    </a:cubicBezTo>
                    <a:cubicBezTo>
                      <a:pt x="25" y="39"/>
                      <a:pt x="20" y="34"/>
                      <a:pt x="19" y="33"/>
                    </a:cubicBezTo>
                    <a:cubicBezTo>
                      <a:pt x="18" y="32"/>
                      <a:pt x="18" y="31"/>
                      <a:pt x="18" y="30"/>
                    </a:cubicBezTo>
                    <a:cubicBezTo>
                      <a:pt x="18" y="29"/>
                      <a:pt x="18" y="28"/>
                      <a:pt x="18" y="27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8" y="21"/>
                      <a:pt x="16" y="20"/>
                    </a:cubicBezTo>
                    <a:cubicBezTo>
                      <a:pt x="14" y="19"/>
                      <a:pt x="12" y="18"/>
                      <a:pt x="10" y="18"/>
                    </a:cubicBezTo>
                    <a:cubicBezTo>
                      <a:pt x="9" y="18"/>
                      <a:pt x="7" y="16"/>
                      <a:pt x="5" y="15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6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4"/>
                      <a:pt x="3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2"/>
                      <a:pt x="2" y="14"/>
                      <a:pt x="4" y="16"/>
                    </a:cubicBezTo>
                    <a:cubicBezTo>
                      <a:pt x="6" y="18"/>
                      <a:pt x="8" y="19"/>
                      <a:pt x="10" y="20"/>
                    </a:cubicBezTo>
                    <a:cubicBezTo>
                      <a:pt x="12" y="20"/>
                      <a:pt x="14" y="21"/>
                      <a:pt x="15" y="22"/>
                    </a:cubicBezTo>
                    <a:cubicBezTo>
                      <a:pt x="16" y="23"/>
                      <a:pt x="17" y="23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6" y="26"/>
                    </a:cubicBezTo>
                    <a:cubicBezTo>
                      <a:pt x="16" y="27"/>
                      <a:pt x="16" y="28"/>
                      <a:pt x="16" y="30"/>
                    </a:cubicBezTo>
                    <a:cubicBezTo>
                      <a:pt x="16" y="31"/>
                      <a:pt x="16" y="33"/>
                      <a:pt x="17" y="34"/>
                    </a:cubicBezTo>
                    <a:cubicBezTo>
                      <a:pt x="18" y="35"/>
                      <a:pt x="21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29" y="43"/>
                      <a:pt x="30" y="44"/>
                      <a:pt x="31" y="44"/>
                    </a:cubicBezTo>
                    <a:cubicBezTo>
                      <a:pt x="32" y="44"/>
                      <a:pt x="33" y="43"/>
                      <a:pt x="34" y="43"/>
                    </a:cubicBezTo>
                    <a:cubicBezTo>
                      <a:pt x="35" y="42"/>
                      <a:pt x="35" y="40"/>
                      <a:pt x="35" y="38"/>
                    </a:cubicBezTo>
                    <a:cubicBezTo>
                      <a:pt x="35" y="33"/>
                      <a:pt x="33" y="27"/>
                      <a:pt x="31" y="24"/>
                    </a:cubicBezTo>
                    <a:cubicBezTo>
                      <a:pt x="31" y="23"/>
                      <a:pt x="30" y="22"/>
                      <a:pt x="29" y="22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3" y="19"/>
                    </a:cubicBezTo>
                    <a:cubicBezTo>
                      <a:pt x="22" y="16"/>
                      <a:pt x="20" y="10"/>
                      <a:pt x="19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5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4" name="Freeform 470"/>
              <p:cNvSpPr>
                <a:spLocks/>
              </p:cNvSpPr>
              <p:nvPr/>
            </p:nvSpPr>
            <p:spPr bwMode="auto">
              <a:xfrm>
                <a:off x="3415151" y="2682389"/>
                <a:ext cx="47625" cy="26988"/>
              </a:xfrm>
              <a:custGeom>
                <a:avLst/>
                <a:gdLst>
                  <a:gd name="T0" fmla="*/ 1 w 29"/>
                  <a:gd name="T1" fmla="*/ 0 h 17"/>
                  <a:gd name="T2" fmla="*/ 5 w 29"/>
                  <a:gd name="T3" fmla="*/ 8 h 17"/>
                  <a:gd name="T4" fmla="*/ 6 w 29"/>
                  <a:gd name="T5" fmla="*/ 9 h 17"/>
                  <a:gd name="T6" fmla="*/ 8 w 29"/>
                  <a:gd name="T7" fmla="*/ 9 h 17"/>
                  <a:gd name="T8" fmla="*/ 11 w 29"/>
                  <a:gd name="T9" fmla="*/ 8 h 17"/>
                  <a:gd name="T10" fmla="*/ 20 w 29"/>
                  <a:gd name="T11" fmla="*/ 11 h 17"/>
                  <a:gd name="T12" fmla="*/ 25 w 29"/>
                  <a:gd name="T13" fmla="*/ 14 h 17"/>
                  <a:gd name="T14" fmla="*/ 29 w 29"/>
                  <a:gd name="T15" fmla="*/ 17 h 17"/>
                  <a:gd name="T16" fmla="*/ 13 w 29"/>
                  <a:gd name="T17" fmla="*/ 7 h 17"/>
                  <a:gd name="T18" fmla="*/ 6 w 29"/>
                  <a:gd name="T19" fmla="*/ 6 h 17"/>
                  <a:gd name="T20" fmla="*/ 3 w 29"/>
                  <a:gd name="T21" fmla="*/ 4 h 17"/>
                  <a:gd name="T22" fmla="*/ 2 w 29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7">
                    <a:moveTo>
                      <a:pt x="1" y="0"/>
                    </a:moveTo>
                    <a:cubicBezTo>
                      <a:pt x="0" y="2"/>
                      <a:pt x="3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0" y="8"/>
                      <a:pt x="11" y="8"/>
                    </a:cubicBezTo>
                    <a:cubicBezTo>
                      <a:pt x="14" y="8"/>
                      <a:pt x="18" y="9"/>
                      <a:pt x="20" y="11"/>
                    </a:cubicBezTo>
                    <a:cubicBezTo>
                      <a:pt x="22" y="12"/>
                      <a:pt x="23" y="13"/>
                      <a:pt x="25" y="14"/>
                    </a:cubicBezTo>
                    <a:cubicBezTo>
                      <a:pt x="26" y="15"/>
                      <a:pt x="27" y="17"/>
                      <a:pt x="29" y="17"/>
                    </a:cubicBezTo>
                    <a:cubicBezTo>
                      <a:pt x="26" y="12"/>
                      <a:pt x="20" y="7"/>
                      <a:pt x="13" y="7"/>
                    </a:cubicBezTo>
                    <a:cubicBezTo>
                      <a:pt x="11" y="7"/>
                      <a:pt x="8" y="7"/>
                      <a:pt x="6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5" name="Freeform 471"/>
              <p:cNvSpPr>
                <a:spLocks/>
              </p:cNvSpPr>
              <p:nvPr/>
            </p:nvSpPr>
            <p:spPr bwMode="auto">
              <a:xfrm>
                <a:off x="3477064" y="2723664"/>
                <a:ext cx="28575" cy="33338"/>
              </a:xfrm>
              <a:custGeom>
                <a:avLst/>
                <a:gdLst>
                  <a:gd name="T0" fmla="*/ 0 w 18"/>
                  <a:gd name="T1" fmla="*/ 0 h 21"/>
                  <a:gd name="T2" fmla="*/ 0 w 18"/>
                  <a:gd name="T3" fmla="*/ 11 h 21"/>
                  <a:gd name="T4" fmla="*/ 5 w 18"/>
                  <a:gd name="T5" fmla="*/ 14 h 21"/>
                  <a:gd name="T6" fmla="*/ 10 w 18"/>
                  <a:gd name="T7" fmla="*/ 16 h 21"/>
                  <a:gd name="T8" fmla="*/ 18 w 18"/>
                  <a:gd name="T9" fmla="*/ 21 h 21"/>
                  <a:gd name="T10" fmla="*/ 17 w 18"/>
                  <a:gd name="T11" fmla="*/ 19 h 21"/>
                  <a:gd name="T12" fmla="*/ 14 w 18"/>
                  <a:gd name="T13" fmla="*/ 16 h 21"/>
                  <a:gd name="T14" fmla="*/ 11 w 18"/>
                  <a:gd name="T15" fmla="*/ 14 h 21"/>
                  <a:gd name="T16" fmla="*/ 10 w 18"/>
                  <a:gd name="T17" fmla="*/ 8 h 21"/>
                  <a:gd name="T18" fmla="*/ 5 w 18"/>
                  <a:gd name="T19" fmla="*/ 11 h 21"/>
                  <a:gd name="T20" fmla="*/ 1 w 1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1" y="4"/>
                      <a:pt x="0" y="7"/>
                      <a:pt x="0" y="11"/>
                    </a:cubicBezTo>
                    <a:cubicBezTo>
                      <a:pt x="1" y="13"/>
                      <a:pt x="3" y="13"/>
                      <a:pt x="5" y="14"/>
                    </a:cubicBezTo>
                    <a:cubicBezTo>
                      <a:pt x="7" y="14"/>
                      <a:pt x="8" y="16"/>
                      <a:pt x="10" y="16"/>
                    </a:cubicBezTo>
                    <a:cubicBezTo>
                      <a:pt x="13" y="17"/>
                      <a:pt x="16" y="20"/>
                      <a:pt x="18" y="21"/>
                    </a:cubicBezTo>
                    <a:cubicBezTo>
                      <a:pt x="18" y="21"/>
                      <a:pt x="17" y="20"/>
                      <a:pt x="17" y="19"/>
                    </a:cubicBezTo>
                    <a:cubicBezTo>
                      <a:pt x="16" y="18"/>
                      <a:pt x="15" y="17"/>
                      <a:pt x="14" y="16"/>
                    </a:cubicBezTo>
                    <a:cubicBezTo>
                      <a:pt x="13" y="15"/>
                      <a:pt x="12" y="15"/>
                      <a:pt x="11" y="14"/>
                    </a:cubicBezTo>
                    <a:cubicBezTo>
                      <a:pt x="8" y="13"/>
                      <a:pt x="9" y="11"/>
                      <a:pt x="10" y="8"/>
                    </a:cubicBezTo>
                    <a:cubicBezTo>
                      <a:pt x="9" y="10"/>
                      <a:pt x="8" y="12"/>
                      <a:pt x="5" y="11"/>
                    </a:cubicBezTo>
                    <a:cubicBezTo>
                      <a:pt x="2" y="10"/>
                      <a:pt x="1" y="3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6" name="Freeform 472"/>
              <p:cNvSpPr>
                <a:spLocks/>
              </p:cNvSpPr>
              <p:nvPr/>
            </p:nvSpPr>
            <p:spPr bwMode="auto">
              <a:xfrm>
                <a:off x="3396101" y="2760176"/>
                <a:ext cx="69850" cy="68263"/>
              </a:xfrm>
              <a:custGeom>
                <a:avLst/>
                <a:gdLst>
                  <a:gd name="T0" fmla="*/ 3 w 43"/>
                  <a:gd name="T1" fmla="*/ 0 h 42"/>
                  <a:gd name="T2" fmla="*/ 1 w 43"/>
                  <a:gd name="T3" fmla="*/ 7 h 42"/>
                  <a:gd name="T4" fmla="*/ 2 w 43"/>
                  <a:gd name="T5" fmla="*/ 11 h 42"/>
                  <a:gd name="T6" fmla="*/ 3 w 43"/>
                  <a:gd name="T7" fmla="*/ 12 h 42"/>
                  <a:gd name="T8" fmla="*/ 7 w 43"/>
                  <a:gd name="T9" fmla="*/ 13 h 42"/>
                  <a:gd name="T10" fmla="*/ 13 w 43"/>
                  <a:gd name="T11" fmla="*/ 16 h 42"/>
                  <a:gd name="T12" fmla="*/ 19 w 43"/>
                  <a:gd name="T13" fmla="*/ 22 h 42"/>
                  <a:gd name="T14" fmla="*/ 27 w 43"/>
                  <a:gd name="T15" fmla="*/ 29 h 42"/>
                  <a:gd name="T16" fmla="*/ 36 w 43"/>
                  <a:gd name="T17" fmla="*/ 35 h 42"/>
                  <a:gd name="T18" fmla="*/ 43 w 43"/>
                  <a:gd name="T19" fmla="*/ 42 h 42"/>
                  <a:gd name="T20" fmla="*/ 39 w 43"/>
                  <a:gd name="T21" fmla="*/ 37 h 42"/>
                  <a:gd name="T22" fmla="*/ 29 w 43"/>
                  <a:gd name="T23" fmla="*/ 27 h 42"/>
                  <a:gd name="T24" fmla="*/ 16 w 43"/>
                  <a:gd name="T25" fmla="*/ 14 h 42"/>
                  <a:gd name="T26" fmla="*/ 5 w 43"/>
                  <a:gd name="T27" fmla="*/ 10 h 42"/>
                  <a:gd name="T28" fmla="*/ 1 w 43"/>
                  <a:gd name="T29" fmla="*/ 6 h 42"/>
                  <a:gd name="T30" fmla="*/ 2 w 43"/>
                  <a:gd name="T31" fmla="*/ 3 h 42"/>
                  <a:gd name="T32" fmla="*/ 3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" y="0"/>
                    </a:moveTo>
                    <a:cubicBezTo>
                      <a:pt x="2" y="2"/>
                      <a:pt x="1" y="5"/>
                      <a:pt x="1" y="7"/>
                    </a:cubicBezTo>
                    <a:cubicBezTo>
                      <a:pt x="0" y="9"/>
                      <a:pt x="0" y="9"/>
                      <a:pt x="2" y="11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4" y="13"/>
                      <a:pt x="5" y="13"/>
                      <a:pt x="7" y="13"/>
                    </a:cubicBezTo>
                    <a:cubicBezTo>
                      <a:pt x="9" y="13"/>
                      <a:pt x="11" y="15"/>
                      <a:pt x="13" y="16"/>
                    </a:cubicBezTo>
                    <a:cubicBezTo>
                      <a:pt x="15" y="18"/>
                      <a:pt x="17" y="20"/>
                      <a:pt x="19" y="22"/>
                    </a:cubicBezTo>
                    <a:cubicBezTo>
                      <a:pt x="22" y="24"/>
                      <a:pt x="25" y="27"/>
                      <a:pt x="27" y="29"/>
                    </a:cubicBezTo>
                    <a:cubicBezTo>
                      <a:pt x="30" y="31"/>
                      <a:pt x="33" y="33"/>
                      <a:pt x="36" y="35"/>
                    </a:cubicBezTo>
                    <a:cubicBezTo>
                      <a:pt x="38" y="37"/>
                      <a:pt x="40" y="40"/>
                      <a:pt x="43" y="42"/>
                    </a:cubicBezTo>
                    <a:cubicBezTo>
                      <a:pt x="41" y="41"/>
                      <a:pt x="40" y="39"/>
                      <a:pt x="39" y="37"/>
                    </a:cubicBezTo>
                    <a:cubicBezTo>
                      <a:pt x="36" y="33"/>
                      <a:pt x="32" y="30"/>
                      <a:pt x="29" y="27"/>
                    </a:cubicBezTo>
                    <a:cubicBezTo>
                      <a:pt x="24" y="22"/>
                      <a:pt x="20" y="18"/>
                      <a:pt x="16" y="14"/>
                    </a:cubicBezTo>
                    <a:cubicBezTo>
                      <a:pt x="13" y="12"/>
                      <a:pt x="8" y="11"/>
                      <a:pt x="5" y="10"/>
                    </a:cubicBezTo>
                    <a:cubicBezTo>
                      <a:pt x="3" y="9"/>
                      <a:pt x="1" y="9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7" name="Freeform 473"/>
              <p:cNvSpPr>
                <a:spLocks/>
              </p:cNvSpPr>
              <p:nvPr/>
            </p:nvSpPr>
            <p:spPr bwMode="auto">
              <a:xfrm>
                <a:off x="3488176" y="2853839"/>
                <a:ext cx="25400" cy="39688"/>
              </a:xfrm>
              <a:custGeom>
                <a:avLst/>
                <a:gdLst>
                  <a:gd name="T0" fmla="*/ 1 w 16"/>
                  <a:gd name="T1" fmla="*/ 0 h 25"/>
                  <a:gd name="T2" fmla="*/ 0 w 16"/>
                  <a:gd name="T3" fmla="*/ 9 h 25"/>
                  <a:gd name="T4" fmla="*/ 4 w 16"/>
                  <a:gd name="T5" fmla="*/ 13 h 25"/>
                  <a:gd name="T6" fmla="*/ 16 w 16"/>
                  <a:gd name="T7" fmla="*/ 25 h 25"/>
                  <a:gd name="T8" fmla="*/ 5 w 16"/>
                  <a:gd name="T9" fmla="*/ 12 h 25"/>
                  <a:gd name="T10" fmla="*/ 1 w 16"/>
                  <a:gd name="T11" fmla="*/ 7 h 25"/>
                  <a:gd name="T12" fmla="*/ 0 w 16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9" y="16"/>
                      <a:pt x="12" y="21"/>
                      <a:pt x="16" y="25"/>
                    </a:cubicBezTo>
                    <a:cubicBezTo>
                      <a:pt x="15" y="19"/>
                      <a:pt x="9" y="15"/>
                      <a:pt x="5" y="12"/>
                    </a:cubicBez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3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8" name="Freeform 474"/>
              <p:cNvSpPr>
                <a:spLocks/>
              </p:cNvSpPr>
              <p:nvPr/>
            </p:nvSpPr>
            <p:spPr bwMode="auto">
              <a:xfrm>
                <a:off x="3519926" y="2906226"/>
                <a:ext cx="19050" cy="15875"/>
              </a:xfrm>
              <a:custGeom>
                <a:avLst/>
                <a:gdLst>
                  <a:gd name="T0" fmla="*/ 4 w 12"/>
                  <a:gd name="T1" fmla="*/ 0 h 10"/>
                  <a:gd name="T2" fmla="*/ 4 w 12"/>
                  <a:gd name="T3" fmla="*/ 6 h 10"/>
                  <a:gd name="T4" fmla="*/ 12 w 12"/>
                  <a:gd name="T5" fmla="*/ 10 h 10"/>
                  <a:gd name="T6" fmla="*/ 6 w 12"/>
                  <a:gd name="T7" fmla="*/ 6 h 10"/>
                  <a:gd name="T8" fmla="*/ 3 w 12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0" y="1"/>
                      <a:pt x="2" y="6"/>
                      <a:pt x="4" y="6"/>
                    </a:cubicBezTo>
                    <a:cubicBezTo>
                      <a:pt x="7" y="8"/>
                      <a:pt x="10" y="8"/>
                      <a:pt x="12" y="10"/>
                    </a:cubicBezTo>
                    <a:cubicBezTo>
                      <a:pt x="10" y="8"/>
                      <a:pt x="8" y="7"/>
                      <a:pt x="6" y="6"/>
                    </a:cubicBezTo>
                    <a:cubicBezTo>
                      <a:pt x="4" y="5"/>
                      <a:pt x="3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9" name="Freeform 475"/>
              <p:cNvSpPr>
                <a:spLocks/>
              </p:cNvSpPr>
              <p:nvPr/>
            </p:nvSpPr>
            <p:spPr bwMode="auto">
              <a:xfrm>
                <a:off x="3538976" y="2928451"/>
                <a:ext cx="14288" cy="15875"/>
              </a:xfrm>
              <a:custGeom>
                <a:avLst/>
                <a:gdLst>
                  <a:gd name="T0" fmla="*/ 3 w 9"/>
                  <a:gd name="T1" fmla="*/ 0 h 10"/>
                  <a:gd name="T2" fmla="*/ 2 w 9"/>
                  <a:gd name="T3" fmla="*/ 5 h 10"/>
                  <a:gd name="T4" fmla="*/ 9 w 9"/>
                  <a:gd name="T5" fmla="*/ 10 h 10"/>
                  <a:gd name="T6" fmla="*/ 2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3" y="2"/>
                      <a:pt x="0" y="4"/>
                      <a:pt x="2" y="5"/>
                    </a:cubicBezTo>
                    <a:cubicBezTo>
                      <a:pt x="4" y="7"/>
                      <a:pt x="7" y="10"/>
                      <a:pt x="9" y="10"/>
                    </a:cubicBezTo>
                    <a:cubicBezTo>
                      <a:pt x="9" y="7"/>
                      <a:pt x="1" y="4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0" name="Freeform 476"/>
              <p:cNvSpPr>
                <a:spLocks/>
              </p:cNvSpPr>
              <p:nvPr/>
            </p:nvSpPr>
            <p:spPr bwMode="auto">
              <a:xfrm>
                <a:off x="3351651" y="2793514"/>
                <a:ext cx="42863" cy="50800"/>
              </a:xfrm>
              <a:custGeom>
                <a:avLst/>
                <a:gdLst>
                  <a:gd name="T0" fmla="*/ 3 w 27"/>
                  <a:gd name="T1" fmla="*/ 0 h 31"/>
                  <a:gd name="T2" fmla="*/ 1 w 27"/>
                  <a:gd name="T3" fmla="*/ 7 h 31"/>
                  <a:gd name="T4" fmla="*/ 4 w 27"/>
                  <a:gd name="T5" fmla="*/ 10 h 31"/>
                  <a:gd name="T6" fmla="*/ 9 w 27"/>
                  <a:gd name="T7" fmla="*/ 13 h 31"/>
                  <a:gd name="T8" fmla="*/ 18 w 27"/>
                  <a:gd name="T9" fmla="*/ 21 h 31"/>
                  <a:gd name="T10" fmla="*/ 27 w 27"/>
                  <a:gd name="T11" fmla="*/ 31 h 31"/>
                  <a:gd name="T12" fmla="*/ 21 w 27"/>
                  <a:gd name="T13" fmla="*/ 21 h 31"/>
                  <a:gd name="T14" fmla="*/ 17 w 27"/>
                  <a:gd name="T15" fmla="*/ 16 h 31"/>
                  <a:gd name="T16" fmla="*/ 13 w 27"/>
                  <a:gd name="T17" fmla="*/ 12 h 31"/>
                  <a:gd name="T18" fmla="*/ 5 w 27"/>
                  <a:gd name="T19" fmla="*/ 7 h 31"/>
                  <a:gd name="T20" fmla="*/ 3 w 27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1">
                    <a:moveTo>
                      <a:pt x="3" y="0"/>
                    </a:moveTo>
                    <a:cubicBezTo>
                      <a:pt x="2" y="2"/>
                      <a:pt x="0" y="4"/>
                      <a:pt x="1" y="7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6" y="11"/>
                      <a:pt x="7" y="12"/>
                      <a:pt x="9" y="13"/>
                    </a:cubicBezTo>
                    <a:cubicBezTo>
                      <a:pt x="12" y="15"/>
                      <a:pt x="15" y="18"/>
                      <a:pt x="18" y="21"/>
                    </a:cubicBezTo>
                    <a:cubicBezTo>
                      <a:pt x="21" y="25"/>
                      <a:pt x="25" y="28"/>
                      <a:pt x="27" y="31"/>
                    </a:cubicBezTo>
                    <a:cubicBezTo>
                      <a:pt x="26" y="27"/>
                      <a:pt x="23" y="24"/>
                      <a:pt x="21" y="21"/>
                    </a:cubicBezTo>
                    <a:cubicBezTo>
                      <a:pt x="20" y="19"/>
                      <a:pt x="18" y="18"/>
                      <a:pt x="17" y="16"/>
                    </a:cubicBezTo>
                    <a:cubicBezTo>
                      <a:pt x="16" y="15"/>
                      <a:pt x="14" y="13"/>
                      <a:pt x="13" y="12"/>
                    </a:cubicBezTo>
                    <a:cubicBezTo>
                      <a:pt x="10" y="10"/>
                      <a:pt x="8" y="9"/>
                      <a:pt x="5" y="7"/>
                    </a:cubicBezTo>
                    <a:cubicBezTo>
                      <a:pt x="4" y="6"/>
                      <a:pt x="1" y="3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1" name="Freeform 477"/>
              <p:cNvSpPr>
                <a:spLocks/>
              </p:cNvSpPr>
              <p:nvPr/>
            </p:nvSpPr>
            <p:spPr bwMode="auto">
              <a:xfrm>
                <a:off x="3411976" y="2868126"/>
                <a:ext cx="26988" cy="39688"/>
              </a:xfrm>
              <a:custGeom>
                <a:avLst/>
                <a:gdLst>
                  <a:gd name="T0" fmla="*/ 0 w 17"/>
                  <a:gd name="T1" fmla="*/ 0 h 25"/>
                  <a:gd name="T2" fmla="*/ 6 w 17"/>
                  <a:gd name="T3" fmla="*/ 11 h 25"/>
                  <a:gd name="T4" fmla="*/ 9 w 17"/>
                  <a:gd name="T5" fmla="*/ 19 h 25"/>
                  <a:gd name="T6" fmla="*/ 11 w 17"/>
                  <a:gd name="T7" fmla="*/ 25 h 25"/>
                  <a:gd name="T8" fmla="*/ 17 w 17"/>
                  <a:gd name="T9" fmla="*/ 18 h 25"/>
                  <a:gd name="T10" fmla="*/ 11 w 17"/>
                  <a:gd name="T11" fmla="*/ 18 h 25"/>
                  <a:gd name="T12" fmla="*/ 9 w 17"/>
                  <a:gd name="T13" fmla="*/ 13 h 25"/>
                  <a:gd name="T14" fmla="*/ 5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0" y="0"/>
                    </a:moveTo>
                    <a:cubicBezTo>
                      <a:pt x="2" y="4"/>
                      <a:pt x="5" y="7"/>
                      <a:pt x="6" y="11"/>
                    </a:cubicBezTo>
                    <a:cubicBezTo>
                      <a:pt x="7" y="14"/>
                      <a:pt x="9" y="16"/>
                      <a:pt x="9" y="19"/>
                    </a:cubicBezTo>
                    <a:cubicBezTo>
                      <a:pt x="9" y="20"/>
                      <a:pt x="10" y="24"/>
                      <a:pt x="11" y="25"/>
                    </a:cubicBezTo>
                    <a:cubicBezTo>
                      <a:pt x="13" y="25"/>
                      <a:pt x="15" y="19"/>
                      <a:pt x="17" y="18"/>
                    </a:cubicBezTo>
                    <a:cubicBezTo>
                      <a:pt x="15" y="20"/>
                      <a:pt x="13" y="20"/>
                      <a:pt x="11" y="18"/>
                    </a:cubicBezTo>
                    <a:cubicBezTo>
                      <a:pt x="10" y="16"/>
                      <a:pt x="10" y="15"/>
                      <a:pt x="9" y="13"/>
                    </a:cubicBezTo>
                    <a:cubicBezTo>
                      <a:pt x="7" y="11"/>
                      <a:pt x="6" y="9"/>
                      <a:pt x="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2" name="Freeform 478"/>
              <p:cNvSpPr>
                <a:spLocks/>
              </p:cNvSpPr>
              <p:nvPr/>
            </p:nvSpPr>
            <p:spPr bwMode="auto">
              <a:xfrm>
                <a:off x="3434201" y="2907814"/>
                <a:ext cx="25400" cy="25400"/>
              </a:xfrm>
              <a:custGeom>
                <a:avLst/>
                <a:gdLst>
                  <a:gd name="T0" fmla="*/ 3 w 15"/>
                  <a:gd name="T1" fmla="*/ 1 h 16"/>
                  <a:gd name="T2" fmla="*/ 8 w 15"/>
                  <a:gd name="T3" fmla="*/ 9 h 16"/>
                  <a:gd name="T4" fmla="*/ 11 w 15"/>
                  <a:gd name="T5" fmla="*/ 12 h 16"/>
                  <a:gd name="T6" fmla="*/ 15 w 15"/>
                  <a:gd name="T7" fmla="*/ 16 h 16"/>
                  <a:gd name="T8" fmla="*/ 9 w 15"/>
                  <a:gd name="T9" fmla="*/ 9 h 16"/>
                  <a:gd name="T10" fmla="*/ 3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3" y="1"/>
                    </a:moveTo>
                    <a:cubicBezTo>
                      <a:pt x="0" y="5"/>
                      <a:pt x="5" y="7"/>
                      <a:pt x="8" y="9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3" y="13"/>
                      <a:pt x="14" y="15"/>
                      <a:pt x="15" y="16"/>
                    </a:cubicBezTo>
                    <a:cubicBezTo>
                      <a:pt x="15" y="13"/>
                      <a:pt x="11" y="11"/>
                      <a:pt x="9" y="9"/>
                    </a:cubicBezTo>
                    <a:cubicBezTo>
                      <a:pt x="8" y="8"/>
                      <a:pt x="1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3" name="Freeform 479"/>
              <p:cNvSpPr>
                <a:spLocks/>
              </p:cNvSpPr>
              <p:nvPr/>
            </p:nvSpPr>
            <p:spPr bwMode="auto">
              <a:xfrm>
                <a:off x="3467539" y="2941151"/>
                <a:ext cx="14288" cy="20638"/>
              </a:xfrm>
              <a:custGeom>
                <a:avLst/>
                <a:gdLst>
                  <a:gd name="T0" fmla="*/ 0 w 9"/>
                  <a:gd name="T1" fmla="*/ 0 h 13"/>
                  <a:gd name="T2" fmla="*/ 2 w 9"/>
                  <a:gd name="T3" fmla="*/ 4 h 13"/>
                  <a:gd name="T4" fmla="*/ 6 w 9"/>
                  <a:gd name="T5" fmla="*/ 11 h 13"/>
                  <a:gd name="T6" fmla="*/ 9 w 9"/>
                  <a:gd name="T7" fmla="*/ 11 h 13"/>
                  <a:gd name="T8" fmla="*/ 6 w 9"/>
                  <a:gd name="T9" fmla="*/ 9 h 13"/>
                  <a:gd name="T10" fmla="*/ 0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4" y="10"/>
                      <a:pt x="6" y="11"/>
                    </a:cubicBezTo>
                    <a:cubicBezTo>
                      <a:pt x="7" y="13"/>
                      <a:pt x="8" y="12"/>
                      <a:pt x="9" y="11"/>
                    </a:cubicBezTo>
                    <a:cubicBezTo>
                      <a:pt x="8" y="11"/>
                      <a:pt x="7" y="9"/>
                      <a:pt x="6" y="9"/>
                    </a:cubicBezTo>
                    <a:cubicBezTo>
                      <a:pt x="3" y="6"/>
                      <a:pt x="1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" name="Freeform 480"/>
              <p:cNvSpPr>
                <a:spLocks/>
              </p:cNvSpPr>
              <p:nvPr/>
            </p:nvSpPr>
            <p:spPr bwMode="auto">
              <a:xfrm>
                <a:off x="3481826" y="2969726"/>
                <a:ext cx="34925" cy="36513"/>
              </a:xfrm>
              <a:custGeom>
                <a:avLst/>
                <a:gdLst>
                  <a:gd name="T0" fmla="*/ 2 w 22"/>
                  <a:gd name="T1" fmla="*/ 0 h 22"/>
                  <a:gd name="T2" fmla="*/ 8 w 22"/>
                  <a:gd name="T3" fmla="*/ 5 h 22"/>
                  <a:gd name="T4" fmla="*/ 11 w 22"/>
                  <a:gd name="T5" fmla="*/ 8 h 22"/>
                  <a:gd name="T6" fmla="*/ 14 w 22"/>
                  <a:gd name="T7" fmla="*/ 11 h 22"/>
                  <a:gd name="T8" fmla="*/ 13 w 22"/>
                  <a:gd name="T9" fmla="*/ 16 h 22"/>
                  <a:gd name="T10" fmla="*/ 17 w 22"/>
                  <a:gd name="T11" fmla="*/ 19 h 22"/>
                  <a:gd name="T12" fmla="*/ 22 w 22"/>
                  <a:gd name="T13" fmla="*/ 22 h 22"/>
                  <a:gd name="T14" fmla="*/ 21 w 22"/>
                  <a:gd name="T15" fmla="*/ 20 h 22"/>
                  <a:gd name="T16" fmla="*/ 19 w 22"/>
                  <a:gd name="T17" fmla="*/ 15 h 22"/>
                  <a:gd name="T18" fmla="*/ 14 w 22"/>
                  <a:gd name="T19" fmla="*/ 8 h 22"/>
                  <a:gd name="T20" fmla="*/ 7 w 22"/>
                  <a:gd name="T21" fmla="*/ 3 h 22"/>
                  <a:gd name="T22" fmla="*/ 5 w 22"/>
                  <a:gd name="T23" fmla="*/ 1 h 22"/>
                  <a:gd name="T24" fmla="*/ 3 w 22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2" y="0"/>
                    </a:moveTo>
                    <a:cubicBezTo>
                      <a:pt x="0" y="3"/>
                      <a:pt x="7" y="4"/>
                      <a:pt x="8" y="5"/>
                    </a:cubicBezTo>
                    <a:cubicBezTo>
                      <a:pt x="9" y="6"/>
                      <a:pt x="10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3"/>
                      <a:pt x="12" y="14"/>
                      <a:pt x="13" y="16"/>
                    </a:cubicBezTo>
                    <a:cubicBezTo>
                      <a:pt x="14" y="17"/>
                      <a:pt x="16" y="18"/>
                      <a:pt x="17" y="19"/>
                    </a:cubicBezTo>
                    <a:cubicBezTo>
                      <a:pt x="18" y="20"/>
                      <a:pt x="21" y="22"/>
                      <a:pt x="22" y="22"/>
                    </a:cubicBezTo>
                    <a:cubicBezTo>
                      <a:pt x="22" y="21"/>
                      <a:pt x="21" y="21"/>
                      <a:pt x="21" y="20"/>
                    </a:cubicBezTo>
                    <a:cubicBezTo>
                      <a:pt x="20" y="19"/>
                      <a:pt x="20" y="17"/>
                      <a:pt x="19" y="15"/>
                    </a:cubicBezTo>
                    <a:cubicBezTo>
                      <a:pt x="18" y="12"/>
                      <a:pt x="16" y="10"/>
                      <a:pt x="14" y="8"/>
                    </a:cubicBezTo>
                    <a:cubicBezTo>
                      <a:pt x="11" y="6"/>
                      <a:pt x="9" y="5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" name="Freeform 481"/>
              <p:cNvSpPr>
                <a:spLocks/>
              </p:cNvSpPr>
              <p:nvPr/>
            </p:nvSpPr>
            <p:spPr bwMode="auto">
              <a:xfrm>
                <a:off x="3407214" y="2980839"/>
                <a:ext cx="25400" cy="25400"/>
              </a:xfrm>
              <a:custGeom>
                <a:avLst/>
                <a:gdLst>
                  <a:gd name="T0" fmla="*/ 3 w 16"/>
                  <a:gd name="T1" fmla="*/ 1 h 15"/>
                  <a:gd name="T2" fmla="*/ 1 w 16"/>
                  <a:gd name="T3" fmla="*/ 5 h 15"/>
                  <a:gd name="T4" fmla="*/ 5 w 16"/>
                  <a:gd name="T5" fmla="*/ 7 h 15"/>
                  <a:gd name="T6" fmla="*/ 7 w 16"/>
                  <a:gd name="T7" fmla="*/ 8 h 15"/>
                  <a:gd name="T8" fmla="*/ 8 w 16"/>
                  <a:gd name="T9" fmla="*/ 9 h 15"/>
                  <a:gd name="T10" fmla="*/ 13 w 16"/>
                  <a:gd name="T11" fmla="*/ 12 h 15"/>
                  <a:gd name="T12" fmla="*/ 16 w 16"/>
                  <a:gd name="T13" fmla="*/ 15 h 15"/>
                  <a:gd name="T14" fmla="*/ 9 w 16"/>
                  <a:gd name="T15" fmla="*/ 6 h 15"/>
                  <a:gd name="T16" fmla="*/ 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10" y="10"/>
                      <a:pt x="12" y="11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2"/>
                      <a:pt x="11" y="8"/>
                      <a:pt x="9" y="6"/>
                    </a:cubicBezTo>
                    <a:cubicBezTo>
                      <a:pt x="7" y="5"/>
                      <a:pt x="2" y="4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6" name="Freeform 482"/>
              <p:cNvSpPr>
                <a:spLocks/>
              </p:cNvSpPr>
              <p:nvPr/>
            </p:nvSpPr>
            <p:spPr bwMode="auto">
              <a:xfrm>
                <a:off x="3431026" y="3014176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1 w 11"/>
                  <a:gd name="T3" fmla="*/ 2 h 11"/>
                  <a:gd name="T4" fmla="*/ 3 w 11"/>
                  <a:gd name="T5" fmla="*/ 6 h 11"/>
                  <a:gd name="T6" fmla="*/ 7 w 11"/>
                  <a:gd name="T7" fmla="*/ 9 h 11"/>
                  <a:gd name="T8" fmla="*/ 9 w 11"/>
                  <a:gd name="T9" fmla="*/ 10 h 11"/>
                  <a:gd name="T10" fmla="*/ 11 w 11"/>
                  <a:gd name="T11" fmla="*/ 11 h 11"/>
                  <a:gd name="T12" fmla="*/ 2 w 1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5" y="8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0"/>
                      <a:pt x="0" y="2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" name="Freeform 483"/>
              <p:cNvSpPr>
                <a:spLocks/>
              </p:cNvSpPr>
              <p:nvPr/>
            </p:nvSpPr>
            <p:spPr bwMode="auto">
              <a:xfrm>
                <a:off x="3359589" y="2910989"/>
                <a:ext cx="49213" cy="63500"/>
              </a:xfrm>
              <a:custGeom>
                <a:avLst/>
                <a:gdLst>
                  <a:gd name="T0" fmla="*/ 3 w 31"/>
                  <a:gd name="T1" fmla="*/ 0 h 40"/>
                  <a:gd name="T2" fmla="*/ 1 w 31"/>
                  <a:gd name="T3" fmla="*/ 4 h 40"/>
                  <a:gd name="T4" fmla="*/ 3 w 31"/>
                  <a:gd name="T5" fmla="*/ 8 h 40"/>
                  <a:gd name="T6" fmla="*/ 14 w 31"/>
                  <a:gd name="T7" fmla="*/ 19 h 40"/>
                  <a:gd name="T8" fmla="*/ 22 w 31"/>
                  <a:gd name="T9" fmla="*/ 32 h 40"/>
                  <a:gd name="T10" fmla="*/ 26 w 31"/>
                  <a:gd name="T11" fmla="*/ 38 h 40"/>
                  <a:gd name="T12" fmla="*/ 31 w 31"/>
                  <a:gd name="T13" fmla="*/ 38 h 40"/>
                  <a:gd name="T14" fmla="*/ 29 w 31"/>
                  <a:gd name="T15" fmla="*/ 38 h 40"/>
                  <a:gd name="T16" fmla="*/ 26 w 31"/>
                  <a:gd name="T17" fmla="*/ 33 h 40"/>
                  <a:gd name="T18" fmla="*/ 13 w 31"/>
                  <a:gd name="T19" fmla="*/ 16 h 40"/>
                  <a:gd name="T20" fmla="*/ 8 w 31"/>
                  <a:gd name="T21" fmla="*/ 11 h 40"/>
                  <a:gd name="T22" fmla="*/ 4 w 31"/>
                  <a:gd name="T23" fmla="*/ 8 h 40"/>
                  <a:gd name="T24" fmla="*/ 2 w 31"/>
                  <a:gd name="T2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0">
                    <a:moveTo>
                      <a:pt x="3" y="0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7" y="11"/>
                      <a:pt x="11" y="15"/>
                      <a:pt x="14" y="19"/>
                    </a:cubicBezTo>
                    <a:cubicBezTo>
                      <a:pt x="17" y="23"/>
                      <a:pt x="20" y="27"/>
                      <a:pt x="22" y="32"/>
                    </a:cubicBezTo>
                    <a:cubicBezTo>
                      <a:pt x="23" y="34"/>
                      <a:pt x="24" y="36"/>
                      <a:pt x="26" y="38"/>
                    </a:cubicBezTo>
                    <a:cubicBezTo>
                      <a:pt x="27" y="39"/>
                      <a:pt x="30" y="40"/>
                      <a:pt x="31" y="38"/>
                    </a:cubicBezTo>
                    <a:cubicBezTo>
                      <a:pt x="31" y="38"/>
                      <a:pt x="30" y="39"/>
                      <a:pt x="29" y="38"/>
                    </a:cubicBezTo>
                    <a:cubicBezTo>
                      <a:pt x="27" y="37"/>
                      <a:pt x="27" y="34"/>
                      <a:pt x="26" y="33"/>
                    </a:cubicBezTo>
                    <a:cubicBezTo>
                      <a:pt x="22" y="27"/>
                      <a:pt x="17" y="22"/>
                      <a:pt x="13" y="16"/>
                    </a:cubicBezTo>
                    <a:cubicBezTo>
                      <a:pt x="11" y="14"/>
                      <a:pt x="10" y="12"/>
                      <a:pt x="8" y="11"/>
                    </a:cubicBezTo>
                    <a:cubicBezTo>
                      <a:pt x="7" y="10"/>
                      <a:pt x="5" y="10"/>
                      <a:pt x="4" y="8"/>
                    </a:cubicBezTo>
                    <a:cubicBezTo>
                      <a:pt x="3" y="7"/>
                      <a:pt x="0" y="3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" name="Freeform 484"/>
              <p:cNvSpPr>
                <a:spLocks/>
              </p:cNvSpPr>
              <p:nvPr/>
            </p:nvSpPr>
            <p:spPr bwMode="auto">
              <a:xfrm>
                <a:off x="3292914" y="2823676"/>
                <a:ext cx="65088" cy="79375"/>
              </a:xfrm>
              <a:custGeom>
                <a:avLst/>
                <a:gdLst>
                  <a:gd name="T0" fmla="*/ 4 w 41"/>
                  <a:gd name="T1" fmla="*/ 0 h 50"/>
                  <a:gd name="T2" fmla="*/ 10 w 41"/>
                  <a:gd name="T3" fmla="*/ 13 h 50"/>
                  <a:gd name="T4" fmla="*/ 25 w 41"/>
                  <a:gd name="T5" fmla="*/ 28 h 50"/>
                  <a:gd name="T6" fmla="*/ 31 w 41"/>
                  <a:gd name="T7" fmla="*/ 37 h 50"/>
                  <a:gd name="T8" fmla="*/ 34 w 41"/>
                  <a:gd name="T9" fmla="*/ 44 h 50"/>
                  <a:gd name="T10" fmla="*/ 35 w 41"/>
                  <a:gd name="T11" fmla="*/ 47 h 50"/>
                  <a:gd name="T12" fmla="*/ 37 w 41"/>
                  <a:gd name="T13" fmla="*/ 48 h 50"/>
                  <a:gd name="T14" fmla="*/ 39 w 41"/>
                  <a:gd name="T15" fmla="*/ 50 h 50"/>
                  <a:gd name="T16" fmla="*/ 41 w 41"/>
                  <a:gd name="T17" fmla="*/ 49 h 50"/>
                  <a:gd name="T18" fmla="*/ 38 w 41"/>
                  <a:gd name="T19" fmla="*/ 45 h 50"/>
                  <a:gd name="T20" fmla="*/ 33 w 41"/>
                  <a:gd name="T21" fmla="*/ 36 h 50"/>
                  <a:gd name="T22" fmla="*/ 26 w 41"/>
                  <a:gd name="T23" fmla="*/ 26 h 50"/>
                  <a:gd name="T24" fmla="*/ 23 w 41"/>
                  <a:gd name="T25" fmla="*/ 21 h 50"/>
                  <a:gd name="T26" fmla="*/ 20 w 41"/>
                  <a:gd name="T27" fmla="*/ 19 h 50"/>
                  <a:gd name="T28" fmla="*/ 8 w 41"/>
                  <a:gd name="T29" fmla="*/ 9 h 50"/>
                  <a:gd name="T30" fmla="*/ 5 w 4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4" y="0"/>
                    </a:moveTo>
                    <a:cubicBezTo>
                      <a:pt x="0" y="6"/>
                      <a:pt x="6" y="9"/>
                      <a:pt x="10" y="13"/>
                    </a:cubicBezTo>
                    <a:cubicBezTo>
                      <a:pt x="16" y="17"/>
                      <a:pt x="21" y="22"/>
                      <a:pt x="25" y="28"/>
                    </a:cubicBezTo>
                    <a:cubicBezTo>
                      <a:pt x="27" y="31"/>
                      <a:pt x="29" y="34"/>
                      <a:pt x="31" y="37"/>
                    </a:cubicBezTo>
                    <a:cubicBezTo>
                      <a:pt x="32" y="39"/>
                      <a:pt x="32" y="42"/>
                      <a:pt x="34" y="44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8" y="49"/>
                      <a:pt x="39" y="50"/>
                      <a:pt x="39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39" y="49"/>
                      <a:pt x="38" y="47"/>
                      <a:pt x="38" y="45"/>
                    </a:cubicBezTo>
                    <a:cubicBezTo>
                      <a:pt x="36" y="42"/>
                      <a:pt x="35" y="39"/>
                      <a:pt x="33" y="36"/>
                    </a:cubicBezTo>
                    <a:cubicBezTo>
                      <a:pt x="31" y="32"/>
                      <a:pt x="29" y="29"/>
                      <a:pt x="26" y="26"/>
                    </a:cubicBezTo>
                    <a:cubicBezTo>
                      <a:pt x="25" y="24"/>
                      <a:pt x="25" y="23"/>
                      <a:pt x="23" y="21"/>
                    </a:cubicBezTo>
                    <a:cubicBezTo>
                      <a:pt x="22" y="20"/>
                      <a:pt x="21" y="20"/>
                      <a:pt x="20" y="19"/>
                    </a:cubicBezTo>
                    <a:cubicBezTo>
                      <a:pt x="16" y="16"/>
                      <a:pt x="12" y="12"/>
                      <a:pt x="8" y="9"/>
                    </a:cubicBezTo>
                    <a:cubicBezTo>
                      <a:pt x="6" y="6"/>
                      <a:pt x="3" y="4"/>
                      <a:pt x="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9" name="Freeform 485"/>
              <p:cNvSpPr>
                <a:spLocks/>
              </p:cNvSpPr>
              <p:nvPr/>
            </p:nvSpPr>
            <p:spPr bwMode="auto">
              <a:xfrm>
                <a:off x="3250051" y="2842726"/>
                <a:ext cx="53975" cy="73025"/>
              </a:xfrm>
              <a:custGeom>
                <a:avLst/>
                <a:gdLst>
                  <a:gd name="T0" fmla="*/ 2 w 33"/>
                  <a:gd name="T1" fmla="*/ 0 h 46"/>
                  <a:gd name="T2" fmla="*/ 1 w 33"/>
                  <a:gd name="T3" fmla="*/ 5 h 46"/>
                  <a:gd name="T4" fmla="*/ 3 w 33"/>
                  <a:gd name="T5" fmla="*/ 8 h 46"/>
                  <a:gd name="T6" fmla="*/ 6 w 33"/>
                  <a:gd name="T7" fmla="*/ 11 h 46"/>
                  <a:gd name="T8" fmla="*/ 14 w 33"/>
                  <a:gd name="T9" fmla="*/ 21 h 46"/>
                  <a:gd name="T10" fmla="*/ 20 w 33"/>
                  <a:gd name="T11" fmla="*/ 29 h 46"/>
                  <a:gd name="T12" fmla="*/ 24 w 33"/>
                  <a:gd name="T13" fmla="*/ 34 h 46"/>
                  <a:gd name="T14" fmla="*/ 27 w 33"/>
                  <a:gd name="T15" fmla="*/ 40 h 46"/>
                  <a:gd name="T16" fmla="*/ 29 w 33"/>
                  <a:gd name="T17" fmla="*/ 45 h 46"/>
                  <a:gd name="T18" fmla="*/ 33 w 33"/>
                  <a:gd name="T19" fmla="*/ 42 h 46"/>
                  <a:gd name="T20" fmla="*/ 30 w 33"/>
                  <a:gd name="T21" fmla="*/ 39 h 46"/>
                  <a:gd name="T22" fmla="*/ 25 w 33"/>
                  <a:gd name="T23" fmla="*/ 32 h 46"/>
                  <a:gd name="T24" fmla="*/ 15 w 33"/>
                  <a:gd name="T25" fmla="*/ 19 h 46"/>
                  <a:gd name="T26" fmla="*/ 7 w 33"/>
                  <a:gd name="T27" fmla="*/ 9 h 46"/>
                  <a:gd name="T28" fmla="*/ 3 w 33"/>
                  <a:gd name="T29" fmla="*/ 4 h 46"/>
                  <a:gd name="T30" fmla="*/ 3 w 33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46">
                    <a:moveTo>
                      <a:pt x="2" y="0"/>
                    </a:moveTo>
                    <a:cubicBezTo>
                      <a:pt x="3" y="1"/>
                      <a:pt x="0" y="3"/>
                      <a:pt x="1" y="5"/>
                    </a:cubicBezTo>
                    <a:cubicBezTo>
                      <a:pt x="1" y="6"/>
                      <a:pt x="3" y="7"/>
                      <a:pt x="3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9" y="14"/>
                      <a:pt x="11" y="18"/>
                      <a:pt x="14" y="21"/>
                    </a:cubicBezTo>
                    <a:cubicBezTo>
                      <a:pt x="16" y="24"/>
                      <a:pt x="18" y="26"/>
                      <a:pt x="20" y="29"/>
                    </a:cubicBezTo>
                    <a:cubicBezTo>
                      <a:pt x="22" y="30"/>
                      <a:pt x="23" y="32"/>
                      <a:pt x="24" y="34"/>
                    </a:cubicBezTo>
                    <a:cubicBezTo>
                      <a:pt x="25" y="36"/>
                      <a:pt x="26" y="38"/>
                      <a:pt x="27" y="40"/>
                    </a:cubicBezTo>
                    <a:cubicBezTo>
                      <a:pt x="28" y="41"/>
                      <a:pt x="28" y="45"/>
                      <a:pt x="29" y="45"/>
                    </a:cubicBezTo>
                    <a:cubicBezTo>
                      <a:pt x="31" y="46"/>
                      <a:pt x="32" y="43"/>
                      <a:pt x="33" y="42"/>
                    </a:cubicBezTo>
                    <a:cubicBezTo>
                      <a:pt x="31" y="43"/>
                      <a:pt x="30" y="40"/>
                      <a:pt x="30" y="39"/>
                    </a:cubicBezTo>
                    <a:cubicBezTo>
                      <a:pt x="29" y="37"/>
                      <a:pt x="27" y="34"/>
                      <a:pt x="25" y="32"/>
                    </a:cubicBezTo>
                    <a:cubicBezTo>
                      <a:pt x="22" y="27"/>
                      <a:pt x="19" y="23"/>
                      <a:pt x="15" y="19"/>
                    </a:cubicBezTo>
                    <a:cubicBezTo>
                      <a:pt x="12" y="16"/>
                      <a:pt x="10" y="12"/>
                      <a:pt x="7" y="9"/>
                    </a:cubicBezTo>
                    <a:cubicBezTo>
                      <a:pt x="6" y="8"/>
                      <a:pt x="4" y="6"/>
                      <a:pt x="3" y="4"/>
                    </a:cubicBezTo>
                    <a:cubicBezTo>
                      <a:pt x="3" y="3"/>
                      <a:pt x="2" y="1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" name="Freeform 486"/>
              <p:cNvSpPr>
                <a:spLocks/>
              </p:cNvSpPr>
              <p:nvPr/>
            </p:nvSpPr>
            <p:spPr bwMode="auto">
              <a:xfrm>
                <a:off x="3299264" y="2922101"/>
                <a:ext cx="33338" cy="47625"/>
              </a:xfrm>
              <a:custGeom>
                <a:avLst/>
                <a:gdLst>
                  <a:gd name="T0" fmla="*/ 3 w 21"/>
                  <a:gd name="T1" fmla="*/ 1 h 30"/>
                  <a:gd name="T2" fmla="*/ 2 w 21"/>
                  <a:gd name="T3" fmla="*/ 0 h 30"/>
                  <a:gd name="T4" fmla="*/ 0 w 21"/>
                  <a:gd name="T5" fmla="*/ 3 h 30"/>
                  <a:gd name="T6" fmla="*/ 3 w 21"/>
                  <a:gd name="T7" fmla="*/ 7 h 30"/>
                  <a:gd name="T8" fmla="*/ 8 w 21"/>
                  <a:gd name="T9" fmla="*/ 16 h 30"/>
                  <a:gd name="T10" fmla="*/ 16 w 21"/>
                  <a:gd name="T11" fmla="*/ 28 h 30"/>
                  <a:gd name="T12" fmla="*/ 17 w 21"/>
                  <a:gd name="T13" fmla="*/ 30 h 30"/>
                  <a:gd name="T14" fmla="*/ 18 w 21"/>
                  <a:gd name="T15" fmla="*/ 29 h 30"/>
                  <a:gd name="T16" fmla="*/ 15 w 21"/>
                  <a:gd name="T17" fmla="*/ 24 h 30"/>
                  <a:gd name="T18" fmla="*/ 6 w 21"/>
                  <a:gd name="T19" fmla="*/ 10 h 30"/>
                  <a:gd name="T20" fmla="*/ 3 w 21"/>
                  <a:gd name="T2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0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0" y="4"/>
                      <a:pt x="2" y="6"/>
                      <a:pt x="3" y="7"/>
                    </a:cubicBezTo>
                    <a:cubicBezTo>
                      <a:pt x="4" y="10"/>
                      <a:pt x="6" y="13"/>
                      <a:pt x="8" y="16"/>
                    </a:cubicBezTo>
                    <a:cubicBezTo>
                      <a:pt x="10" y="20"/>
                      <a:pt x="15" y="24"/>
                      <a:pt x="16" y="28"/>
                    </a:cubicBezTo>
                    <a:cubicBezTo>
                      <a:pt x="16" y="29"/>
                      <a:pt x="16" y="30"/>
                      <a:pt x="17" y="30"/>
                    </a:cubicBezTo>
                    <a:cubicBezTo>
                      <a:pt x="17" y="30"/>
                      <a:pt x="18" y="30"/>
                      <a:pt x="18" y="29"/>
                    </a:cubicBezTo>
                    <a:cubicBezTo>
                      <a:pt x="21" y="27"/>
                      <a:pt x="17" y="25"/>
                      <a:pt x="15" y="24"/>
                    </a:cubicBezTo>
                    <a:cubicBezTo>
                      <a:pt x="11" y="20"/>
                      <a:pt x="9" y="15"/>
                      <a:pt x="6" y="10"/>
                    </a:cubicBezTo>
                    <a:cubicBezTo>
                      <a:pt x="5" y="7"/>
                      <a:pt x="4" y="4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" name="Freeform 487"/>
              <p:cNvSpPr>
                <a:spLocks/>
              </p:cNvSpPr>
              <p:nvPr/>
            </p:nvSpPr>
            <p:spPr bwMode="auto">
              <a:xfrm>
                <a:off x="3329426" y="2977664"/>
                <a:ext cx="26988" cy="46038"/>
              </a:xfrm>
              <a:custGeom>
                <a:avLst/>
                <a:gdLst>
                  <a:gd name="T0" fmla="*/ 2 w 17"/>
                  <a:gd name="T1" fmla="*/ 1 h 28"/>
                  <a:gd name="T2" fmla="*/ 0 w 17"/>
                  <a:gd name="T3" fmla="*/ 3 h 28"/>
                  <a:gd name="T4" fmla="*/ 5 w 17"/>
                  <a:gd name="T5" fmla="*/ 8 h 28"/>
                  <a:gd name="T6" fmla="*/ 9 w 17"/>
                  <a:gd name="T7" fmla="*/ 16 h 28"/>
                  <a:gd name="T8" fmla="*/ 9 w 17"/>
                  <a:gd name="T9" fmla="*/ 18 h 28"/>
                  <a:gd name="T10" fmla="*/ 8 w 17"/>
                  <a:gd name="T11" fmla="*/ 19 h 28"/>
                  <a:gd name="T12" fmla="*/ 13 w 17"/>
                  <a:gd name="T13" fmla="*/ 24 h 28"/>
                  <a:gd name="T14" fmla="*/ 17 w 17"/>
                  <a:gd name="T15" fmla="*/ 28 h 28"/>
                  <a:gd name="T16" fmla="*/ 15 w 17"/>
                  <a:gd name="T17" fmla="*/ 21 h 28"/>
                  <a:gd name="T18" fmla="*/ 11 w 17"/>
                  <a:gd name="T19" fmla="*/ 17 h 28"/>
                  <a:gd name="T20" fmla="*/ 11 w 17"/>
                  <a:gd name="T21" fmla="*/ 14 h 28"/>
                  <a:gd name="T22" fmla="*/ 5 w 17"/>
                  <a:gd name="T23" fmla="*/ 6 h 28"/>
                  <a:gd name="T24" fmla="*/ 1 w 17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8">
                    <a:moveTo>
                      <a:pt x="2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1" y="5"/>
                      <a:pt x="4" y="7"/>
                      <a:pt x="5" y="8"/>
                    </a:cubicBezTo>
                    <a:cubicBezTo>
                      <a:pt x="7" y="10"/>
                      <a:pt x="9" y="13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8" y="19"/>
                      <a:pt x="8" y="18"/>
                      <a:pt x="8" y="19"/>
                    </a:cubicBezTo>
                    <a:cubicBezTo>
                      <a:pt x="9" y="21"/>
                      <a:pt x="12" y="23"/>
                      <a:pt x="13" y="24"/>
                    </a:cubicBezTo>
                    <a:cubicBezTo>
                      <a:pt x="14" y="25"/>
                      <a:pt x="16" y="28"/>
                      <a:pt x="17" y="28"/>
                    </a:cubicBezTo>
                    <a:cubicBezTo>
                      <a:pt x="17" y="26"/>
                      <a:pt x="16" y="23"/>
                      <a:pt x="15" y="21"/>
                    </a:cubicBezTo>
                    <a:cubicBezTo>
                      <a:pt x="14" y="20"/>
                      <a:pt x="12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0" y="11"/>
                      <a:pt x="7" y="9"/>
                      <a:pt x="5" y="6"/>
                    </a:cubicBezTo>
                    <a:cubicBezTo>
                      <a:pt x="4" y="5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" name="Freeform 488"/>
              <p:cNvSpPr>
                <a:spLocks/>
              </p:cNvSpPr>
              <p:nvPr/>
            </p:nvSpPr>
            <p:spPr bwMode="auto">
              <a:xfrm>
                <a:off x="3289739" y="2604601"/>
                <a:ext cx="46038" cy="20638"/>
              </a:xfrm>
              <a:custGeom>
                <a:avLst/>
                <a:gdLst>
                  <a:gd name="T0" fmla="*/ 0 w 29"/>
                  <a:gd name="T1" fmla="*/ 2 h 12"/>
                  <a:gd name="T2" fmla="*/ 5 w 29"/>
                  <a:gd name="T3" fmla="*/ 0 h 12"/>
                  <a:gd name="T4" fmla="*/ 12 w 29"/>
                  <a:gd name="T5" fmla="*/ 2 h 12"/>
                  <a:gd name="T6" fmla="*/ 29 w 29"/>
                  <a:gd name="T7" fmla="*/ 12 h 12"/>
                  <a:gd name="T8" fmla="*/ 11 w 29"/>
                  <a:gd name="T9" fmla="*/ 4 h 12"/>
                  <a:gd name="T10" fmla="*/ 2 w 2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2">
                    <a:moveTo>
                      <a:pt x="0" y="2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7" y="1"/>
                      <a:pt x="9" y="2"/>
                      <a:pt x="12" y="2"/>
                    </a:cubicBezTo>
                    <a:cubicBezTo>
                      <a:pt x="18" y="4"/>
                      <a:pt x="25" y="7"/>
                      <a:pt x="29" y="12"/>
                    </a:cubicBezTo>
                    <a:cubicBezTo>
                      <a:pt x="24" y="8"/>
                      <a:pt x="17" y="6"/>
                      <a:pt x="11" y="4"/>
                    </a:cubicBezTo>
                    <a:cubicBezTo>
                      <a:pt x="9" y="3"/>
                      <a:pt x="4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" name="Freeform 489"/>
              <p:cNvSpPr>
                <a:spLocks/>
              </p:cNvSpPr>
              <p:nvPr/>
            </p:nvSpPr>
            <p:spPr bwMode="auto">
              <a:xfrm>
                <a:off x="3283389" y="2630001"/>
                <a:ext cx="26988" cy="39688"/>
              </a:xfrm>
              <a:custGeom>
                <a:avLst/>
                <a:gdLst>
                  <a:gd name="T0" fmla="*/ 0 w 17"/>
                  <a:gd name="T1" fmla="*/ 1 h 25"/>
                  <a:gd name="T2" fmla="*/ 7 w 17"/>
                  <a:gd name="T3" fmla="*/ 10 h 25"/>
                  <a:gd name="T4" fmla="*/ 17 w 17"/>
                  <a:gd name="T5" fmla="*/ 25 h 25"/>
                  <a:gd name="T6" fmla="*/ 5 w 17"/>
                  <a:gd name="T7" fmla="*/ 11 h 25"/>
                  <a:gd name="T8" fmla="*/ 4 w 17"/>
                  <a:gd name="T9" fmla="*/ 6 h 25"/>
                  <a:gd name="T10" fmla="*/ 1 w 17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5">
                    <a:moveTo>
                      <a:pt x="0" y="1"/>
                    </a:moveTo>
                    <a:cubicBezTo>
                      <a:pt x="4" y="0"/>
                      <a:pt x="6" y="7"/>
                      <a:pt x="7" y="10"/>
                    </a:cubicBezTo>
                    <a:cubicBezTo>
                      <a:pt x="9" y="15"/>
                      <a:pt x="13" y="21"/>
                      <a:pt x="17" y="25"/>
                    </a:cubicBezTo>
                    <a:cubicBezTo>
                      <a:pt x="13" y="21"/>
                      <a:pt x="8" y="16"/>
                      <a:pt x="5" y="11"/>
                    </a:cubicBezTo>
                    <a:cubicBezTo>
                      <a:pt x="4" y="9"/>
                      <a:pt x="4" y="8"/>
                      <a:pt x="4" y="6"/>
                    </a:cubicBezTo>
                    <a:cubicBezTo>
                      <a:pt x="3" y="4"/>
                      <a:pt x="2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4" name="Freeform 490"/>
              <p:cNvSpPr>
                <a:spLocks/>
              </p:cNvSpPr>
              <p:nvPr/>
            </p:nvSpPr>
            <p:spPr bwMode="auto">
              <a:xfrm>
                <a:off x="3242114" y="2655401"/>
                <a:ext cx="39688" cy="33338"/>
              </a:xfrm>
              <a:custGeom>
                <a:avLst/>
                <a:gdLst>
                  <a:gd name="T0" fmla="*/ 0 w 24"/>
                  <a:gd name="T1" fmla="*/ 6 h 21"/>
                  <a:gd name="T2" fmla="*/ 4 w 24"/>
                  <a:gd name="T3" fmla="*/ 5 h 21"/>
                  <a:gd name="T4" fmla="*/ 7 w 24"/>
                  <a:gd name="T5" fmla="*/ 2 h 21"/>
                  <a:gd name="T6" fmla="*/ 15 w 24"/>
                  <a:gd name="T7" fmla="*/ 5 h 21"/>
                  <a:gd name="T8" fmla="*/ 20 w 24"/>
                  <a:gd name="T9" fmla="*/ 11 h 21"/>
                  <a:gd name="T10" fmla="*/ 24 w 24"/>
                  <a:gd name="T11" fmla="*/ 21 h 21"/>
                  <a:gd name="T12" fmla="*/ 13 w 24"/>
                  <a:gd name="T13" fmla="*/ 6 h 21"/>
                  <a:gd name="T14" fmla="*/ 9 w 24"/>
                  <a:gd name="T15" fmla="*/ 3 h 21"/>
                  <a:gd name="T16" fmla="*/ 2 w 24"/>
                  <a:gd name="T1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1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10" y="0"/>
                      <a:pt x="12" y="3"/>
                      <a:pt x="15" y="5"/>
                    </a:cubicBezTo>
                    <a:cubicBezTo>
                      <a:pt x="17" y="7"/>
                      <a:pt x="19" y="9"/>
                      <a:pt x="20" y="11"/>
                    </a:cubicBezTo>
                    <a:cubicBezTo>
                      <a:pt x="23" y="14"/>
                      <a:pt x="23" y="18"/>
                      <a:pt x="24" y="21"/>
                    </a:cubicBezTo>
                    <a:cubicBezTo>
                      <a:pt x="22" y="15"/>
                      <a:pt x="17" y="11"/>
                      <a:pt x="13" y="6"/>
                    </a:cubicBezTo>
                    <a:cubicBezTo>
                      <a:pt x="12" y="4"/>
                      <a:pt x="11" y="3"/>
                      <a:pt x="9" y="3"/>
                    </a:cubicBezTo>
                    <a:cubicBezTo>
                      <a:pt x="7" y="3"/>
                      <a:pt x="4" y="6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5" name="Freeform 491"/>
              <p:cNvSpPr>
                <a:spLocks/>
              </p:cNvSpPr>
              <p:nvPr/>
            </p:nvSpPr>
            <p:spPr bwMode="auto">
              <a:xfrm>
                <a:off x="3200839" y="2671276"/>
                <a:ext cx="38100" cy="34925"/>
              </a:xfrm>
              <a:custGeom>
                <a:avLst/>
                <a:gdLst>
                  <a:gd name="T0" fmla="*/ 0 w 24"/>
                  <a:gd name="T1" fmla="*/ 4 h 22"/>
                  <a:gd name="T2" fmla="*/ 7 w 24"/>
                  <a:gd name="T3" fmla="*/ 0 h 22"/>
                  <a:gd name="T4" fmla="*/ 14 w 24"/>
                  <a:gd name="T5" fmla="*/ 7 h 22"/>
                  <a:gd name="T6" fmla="*/ 21 w 24"/>
                  <a:gd name="T7" fmla="*/ 14 h 22"/>
                  <a:gd name="T8" fmla="*/ 21 w 24"/>
                  <a:gd name="T9" fmla="*/ 22 h 22"/>
                  <a:gd name="T10" fmla="*/ 12 w 24"/>
                  <a:gd name="T11" fmla="*/ 6 h 22"/>
                  <a:gd name="T12" fmla="*/ 8 w 24"/>
                  <a:gd name="T13" fmla="*/ 2 h 22"/>
                  <a:gd name="T14" fmla="*/ 2 w 24"/>
                  <a:gd name="T1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0" y="4"/>
                    </a:moveTo>
                    <a:cubicBezTo>
                      <a:pt x="2" y="3"/>
                      <a:pt x="5" y="0"/>
                      <a:pt x="7" y="0"/>
                    </a:cubicBezTo>
                    <a:cubicBezTo>
                      <a:pt x="10" y="0"/>
                      <a:pt x="13" y="5"/>
                      <a:pt x="14" y="7"/>
                    </a:cubicBezTo>
                    <a:cubicBezTo>
                      <a:pt x="16" y="9"/>
                      <a:pt x="19" y="11"/>
                      <a:pt x="21" y="14"/>
                    </a:cubicBezTo>
                    <a:cubicBezTo>
                      <a:pt x="22" y="16"/>
                      <a:pt x="24" y="20"/>
                      <a:pt x="21" y="22"/>
                    </a:cubicBezTo>
                    <a:cubicBezTo>
                      <a:pt x="22" y="16"/>
                      <a:pt x="15" y="11"/>
                      <a:pt x="12" y="6"/>
                    </a:cubicBezTo>
                    <a:cubicBezTo>
                      <a:pt x="11" y="5"/>
                      <a:pt x="9" y="3"/>
                      <a:pt x="8" y="2"/>
                    </a:cubicBezTo>
                    <a:cubicBezTo>
                      <a:pt x="5" y="1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6" name="Freeform 492"/>
              <p:cNvSpPr>
                <a:spLocks/>
              </p:cNvSpPr>
              <p:nvPr/>
            </p:nvSpPr>
            <p:spPr bwMode="auto">
              <a:xfrm>
                <a:off x="3184964" y="2698264"/>
                <a:ext cx="20638" cy="38100"/>
              </a:xfrm>
              <a:custGeom>
                <a:avLst/>
                <a:gdLst>
                  <a:gd name="T0" fmla="*/ 0 w 13"/>
                  <a:gd name="T1" fmla="*/ 7 h 24"/>
                  <a:gd name="T2" fmla="*/ 10 w 13"/>
                  <a:gd name="T3" fmla="*/ 10 h 24"/>
                  <a:gd name="T4" fmla="*/ 13 w 13"/>
                  <a:gd name="T5" fmla="*/ 14 h 24"/>
                  <a:gd name="T6" fmla="*/ 11 w 13"/>
                  <a:gd name="T7" fmla="*/ 24 h 24"/>
                  <a:gd name="T8" fmla="*/ 9 w 13"/>
                  <a:gd name="T9" fmla="*/ 12 h 24"/>
                  <a:gd name="T10" fmla="*/ 6 w 13"/>
                  <a:gd name="T11" fmla="*/ 8 h 24"/>
                  <a:gd name="T12" fmla="*/ 2 w 13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0" y="7"/>
                    </a:moveTo>
                    <a:cubicBezTo>
                      <a:pt x="1" y="0"/>
                      <a:pt x="9" y="9"/>
                      <a:pt x="10" y="10"/>
                    </a:cubicBezTo>
                    <a:cubicBezTo>
                      <a:pt x="12" y="12"/>
                      <a:pt x="12" y="12"/>
                      <a:pt x="13" y="14"/>
                    </a:cubicBezTo>
                    <a:cubicBezTo>
                      <a:pt x="13" y="17"/>
                      <a:pt x="12" y="22"/>
                      <a:pt x="11" y="24"/>
                    </a:cubicBezTo>
                    <a:cubicBezTo>
                      <a:pt x="10" y="20"/>
                      <a:pt x="11" y="16"/>
                      <a:pt x="9" y="12"/>
                    </a:cubicBezTo>
                    <a:cubicBezTo>
                      <a:pt x="9" y="11"/>
                      <a:pt x="7" y="9"/>
                      <a:pt x="6" y="8"/>
                    </a:cubicBezTo>
                    <a:cubicBezTo>
                      <a:pt x="5" y="7"/>
                      <a:pt x="3" y="8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7" name="Freeform 493"/>
              <p:cNvSpPr>
                <a:spLocks/>
              </p:cNvSpPr>
              <p:nvPr/>
            </p:nvSpPr>
            <p:spPr bwMode="auto">
              <a:xfrm>
                <a:off x="3396101" y="2655401"/>
                <a:ext cx="15875" cy="22225"/>
              </a:xfrm>
              <a:custGeom>
                <a:avLst/>
                <a:gdLst>
                  <a:gd name="T0" fmla="*/ 0 w 10"/>
                  <a:gd name="T1" fmla="*/ 0 h 14"/>
                  <a:gd name="T2" fmla="*/ 5 w 10"/>
                  <a:gd name="T3" fmla="*/ 2 h 14"/>
                  <a:gd name="T4" fmla="*/ 9 w 10"/>
                  <a:gd name="T5" fmla="*/ 4 h 14"/>
                  <a:gd name="T6" fmla="*/ 8 w 10"/>
                  <a:gd name="T7" fmla="*/ 8 h 14"/>
                  <a:gd name="T8" fmla="*/ 7 w 10"/>
                  <a:gd name="T9" fmla="*/ 14 h 14"/>
                  <a:gd name="T10" fmla="*/ 7 w 10"/>
                  <a:gd name="T11" fmla="*/ 10 h 14"/>
                  <a:gd name="T12" fmla="*/ 7 w 10"/>
                  <a:gd name="T13" fmla="*/ 7 h 14"/>
                  <a:gd name="T14" fmla="*/ 2 w 10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0"/>
                      <a:pt x="4" y="1"/>
                      <a:pt x="5" y="2"/>
                    </a:cubicBezTo>
                    <a:cubicBezTo>
                      <a:pt x="6" y="2"/>
                      <a:pt x="8" y="3"/>
                      <a:pt x="9" y="4"/>
                    </a:cubicBezTo>
                    <a:cubicBezTo>
                      <a:pt x="10" y="6"/>
                      <a:pt x="9" y="6"/>
                      <a:pt x="8" y="8"/>
                    </a:cubicBezTo>
                    <a:cubicBezTo>
                      <a:pt x="7" y="9"/>
                      <a:pt x="7" y="12"/>
                      <a:pt x="7" y="14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4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8" name="Freeform 494"/>
              <p:cNvSpPr>
                <a:spLocks/>
              </p:cNvSpPr>
              <p:nvPr/>
            </p:nvSpPr>
            <p:spPr bwMode="auto">
              <a:xfrm>
                <a:off x="3391339" y="2725251"/>
                <a:ext cx="7938" cy="22225"/>
              </a:xfrm>
              <a:custGeom>
                <a:avLst/>
                <a:gdLst>
                  <a:gd name="T0" fmla="*/ 0 w 5"/>
                  <a:gd name="T1" fmla="*/ 0 h 14"/>
                  <a:gd name="T2" fmla="*/ 4 w 5"/>
                  <a:gd name="T3" fmla="*/ 5 h 14"/>
                  <a:gd name="T4" fmla="*/ 3 w 5"/>
                  <a:gd name="T5" fmla="*/ 14 h 14"/>
                  <a:gd name="T6" fmla="*/ 0 w 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2"/>
                      <a:pt x="4" y="3"/>
                      <a:pt x="4" y="5"/>
                    </a:cubicBezTo>
                    <a:cubicBezTo>
                      <a:pt x="5" y="9"/>
                      <a:pt x="3" y="11"/>
                      <a:pt x="3" y="14"/>
                    </a:cubicBezTo>
                    <a:cubicBezTo>
                      <a:pt x="2" y="10"/>
                      <a:pt x="5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" name="Freeform 495"/>
              <p:cNvSpPr>
                <a:spLocks/>
              </p:cNvSpPr>
              <p:nvPr/>
            </p:nvSpPr>
            <p:spPr bwMode="auto">
              <a:xfrm>
                <a:off x="3343714" y="2758589"/>
                <a:ext cx="14288" cy="25400"/>
              </a:xfrm>
              <a:custGeom>
                <a:avLst/>
                <a:gdLst>
                  <a:gd name="T0" fmla="*/ 0 w 9"/>
                  <a:gd name="T1" fmla="*/ 0 h 16"/>
                  <a:gd name="T2" fmla="*/ 1 w 9"/>
                  <a:gd name="T3" fmla="*/ 0 h 16"/>
                  <a:gd name="T4" fmla="*/ 8 w 9"/>
                  <a:gd name="T5" fmla="*/ 7 h 16"/>
                  <a:gd name="T6" fmla="*/ 4 w 9"/>
                  <a:gd name="T7" fmla="*/ 16 h 16"/>
                  <a:gd name="T8" fmla="*/ 6 w 9"/>
                  <a:gd name="T9" fmla="*/ 8 h 16"/>
                  <a:gd name="T10" fmla="*/ 1 w 9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6" y="3"/>
                      <a:pt x="8" y="7"/>
                    </a:cubicBezTo>
                    <a:cubicBezTo>
                      <a:pt x="9" y="10"/>
                      <a:pt x="7" y="15"/>
                      <a:pt x="4" y="16"/>
                    </a:cubicBezTo>
                    <a:cubicBezTo>
                      <a:pt x="5" y="14"/>
                      <a:pt x="6" y="11"/>
                      <a:pt x="6" y="8"/>
                    </a:cubicBezTo>
                    <a:cubicBezTo>
                      <a:pt x="5" y="6"/>
                      <a:pt x="4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" name="Freeform 496"/>
              <p:cNvSpPr>
                <a:spLocks/>
              </p:cNvSpPr>
              <p:nvPr/>
            </p:nvSpPr>
            <p:spPr bwMode="auto">
              <a:xfrm>
                <a:off x="3297676" y="2793514"/>
                <a:ext cx="11113" cy="17463"/>
              </a:xfrm>
              <a:custGeom>
                <a:avLst/>
                <a:gdLst>
                  <a:gd name="T0" fmla="*/ 2 w 7"/>
                  <a:gd name="T1" fmla="*/ 0 h 10"/>
                  <a:gd name="T2" fmla="*/ 6 w 7"/>
                  <a:gd name="T3" fmla="*/ 6 h 10"/>
                  <a:gd name="T4" fmla="*/ 0 w 7"/>
                  <a:gd name="T5" fmla="*/ 10 h 10"/>
                  <a:gd name="T6" fmla="*/ 4 w 7"/>
                  <a:gd name="T7" fmla="*/ 7 h 10"/>
                  <a:gd name="T8" fmla="*/ 3 w 7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4" y="0"/>
                      <a:pt x="7" y="4"/>
                      <a:pt x="6" y="6"/>
                    </a:cubicBezTo>
                    <a:cubicBezTo>
                      <a:pt x="6" y="8"/>
                      <a:pt x="2" y="9"/>
                      <a:pt x="0" y="10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5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" name="Freeform 497"/>
              <p:cNvSpPr>
                <a:spLocks/>
              </p:cNvSpPr>
              <p:nvPr/>
            </p:nvSpPr>
            <p:spPr bwMode="auto">
              <a:xfrm>
                <a:off x="3253226" y="2807801"/>
                <a:ext cx="11113" cy="23813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5 w 7"/>
                  <a:gd name="T5" fmla="*/ 10 h 15"/>
                  <a:gd name="T6" fmla="*/ 3 w 7"/>
                  <a:gd name="T7" fmla="*/ 15 h 15"/>
                  <a:gd name="T8" fmla="*/ 2 w 7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3" y="0"/>
                      <a:pt x="6" y="4"/>
                      <a:pt x="6" y="6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1"/>
                      <a:pt x="4" y="14"/>
                      <a:pt x="3" y="15"/>
                    </a:cubicBezTo>
                    <a:cubicBezTo>
                      <a:pt x="2" y="11"/>
                      <a:pt x="7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" name="Freeform 498"/>
              <p:cNvSpPr>
                <a:spLocks/>
              </p:cNvSpPr>
              <p:nvPr/>
            </p:nvSpPr>
            <p:spPr bwMode="auto">
              <a:xfrm>
                <a:off x="3300851" y="2895114"/>
                <a:ext cx="11113" cy="12700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0 h 8"/>
                  <a:gd name="T4" fmla="*/ 4 w 7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8"/>
                      <a:pt x="3" y="0"/>
                      <a:pt x="0" y="0"/>
                    </a:cubicBezTo>
                    <a:cubicBezTo>
                      <a:pt x="1" y="2"/>
                      <a:pt x="6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" name="Freeform 499"/>
              <p:cNvSpPr>
                <a:spLocks/>
              </p:cNvSpPr>
              <p:nvPr/>
            </p:nvSpPr>
            <p:spPr bwMode="auto">
              <a:xfrm>
                <a:off x="3358001" y="2884001"/>
                <a:ext cx="14288" cy="14288"/>
              </a:xfrm>
              <a:custGeom>
                <a:avLst/>
                <a:gdLst>
                  <a:gd name="T0" fmla="*/ 4 w 9"/>
                  <a:gd name="T1" fmla="*/ 8 h 9"/>
                  <a:gd name="T2" fmla="*/ 0 w 9"/>
                  <a:gd name="T3" fmla="*/ 0 h 9"/>
                  <a:gd name="T4" fmla="*/ 5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9" y="4"/>
                      <a:pt x="3" y="2"/>
                      <a:pt x="0" y="0"/>
                    </a:cubicBezTo>
                    <a:cubicBezTo>
                      <a:pt x="0" y="3"/>
                      <a:pt x="5" y="5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" name="Freeform 500"/>
              <p:cNvSpPr>
                <a:spLocks/>
              </p:cNvSpPr>
              <p:nvPr/>
            </p:nvSpPr>
            <p:spPr bwMode="auto">
              <a:xfrm>
                <a:off x="3307201" y="2817326"/>
                <a:ext cx="12700" cy="17463"/>
              </a:xfrm>
              <a:custGeom>
                <a:avLst/>
                <a:gdLst>
                  <a:gd name="T0" fmla="*/ 0 w 8"/>
                  <a:gd name="T1" fmla="*/ 1 h 11"/>
                  <a:gd name="T2" fmla="*/ 8 w 8"/>
                  <a:gd name="T3" fmla="*/ 11 h 11"/>
                  <a:gd name="T4" fmla="*/ 0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"/>
                    </a:moveTo>
                    <a:cubicBezTo>
                      <a:pt x="5" y="0"/>
                      <a:pt x="7" y="7"/>
                      <a:pt x="8" y="11"/>
                    </a:cubicBezTo>
                    <a:cubicBezTo>
                      <a:pt x="6" y="8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" name="Freeform 501"/>
              <p:cNvSpPr>
                <a:spLocks/>
              </p:cNvSpPr>
              <p:nvPr/>
            </p:nvSpPr>
            <p:spPr bwMode="auto">
              <a:xfrm>
                <a:off x="3361176" y="2785576"/>
                <a:ext cx="14288" cy="20638"/>
              </a:xfrm>
              <a:custGeom>
                <a:avLst/>
                <a:gdLst>
                  <a:gd name="T0" fmla="*/ 0 w 9"/>
                  <a:gd name="T1" fmla="*/ 4 h 12"/>
                  <a:gd name="T2" fmla="*/ 9 w 9"/>
                  <a:gd name="T3" fmla="*/ 12 h 12"/>
                  <a:gd name="T4" fmla="*/ 1 w 9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4" y="0"/>
                      <a:pt x="8" y="9"/>
                      <a:pt x="9" y="12"/>
                    </a:cubicBezTo>
                    <a:cubicBezTo>
                      <a:pt x="7" y="9"/>
                      <a:pt x="5" y="5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" name="Freeform 502"/>
              <p:cNvSpPr>
                <a:spLocks/>
              </p:cNvSpPr>
              <p:nvPr/>
            </p:nvSpPr>
            <p:spPr bwMode="auto">
              <a:xfrm>
                <a:off x="3435789" y="2882414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6 w 7"/>
                  <a:gd name="T3" fmla="*/ 3 h 7"/>
                  <a:gd name="T4" fmla="*/ 3 w 7"/>
                  <a:gd name="T5" fmla="*/ 5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5" y="1"/>
                      <a:pt x="6" y="3"/>
                    </a:cubicBezTo>
                    <a:cubicBezTo>
                      <a:pt x="7" y="4"/>
                      <a:pt x="4" y="7"/>
                      <a:pt x="3" y="5"/>
                    </a:cubicBezTo>
                    <a:cubicBezTo>
                      <a:pt x="7" y="5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" name="Freeform 503"/>
              <p:cNvSpPr>
                <a:spLocks/>
              </p:cNvSpPr>
              <p:nvPr/>
            </p:nvSpPr>
            <p:spPr bwMode="auto">
              <a:xfrm>
                <a:off x="3404039" y="2750651"/>
                <a:ext cx="12700" cy="15875"/>
              </a:xfrm>
              <a:custGeom>
                <a:avLst/>
                <a:gdLst>
                  <a:gd name="T0" fmla="*/ 0 w 8"/>
                  <a:gd name="T1" fmla="*/ 4 h 10"/>
                  <a:gd name="T2" fmla="*/ 4 w 8"/>
                  <a:gd name="T3" fmla="*/ 1 h 10"/>
                  <a:gd name="T4" fmla="*/ 8 w 8"/>
                  <a:gd name="T5" fmla="*/ 10 h 10"/>
                  <a:gd name="T6" fmla="*/ 1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4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7" y="4"/>
                      <a:pt x="6" y="8"/>
                      <a:pt x="8" y="10"/>
                    </a:cubicBezTo>
                    <a:cubicBezTo>
                      <a:pt x="8" y="9"/>
                      <a:pt x="2" y="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" name="Freeform 504"/>
              <p:cNvSpPr>
                <a:spLocks/>
              </p:cNvSpPr>
              <p:nvPr/>
            </p:nvSpPr>
            <p:spPr bwMode="auto">
              <a:xfrm>
                <a:off x="3480239" y="2825264"/>
                <a:ext cx="6350" cy="22225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5 h 14"/>
                  <a:gd name="T4" fmla="*/ 0 w 4"/>
                  <a:gd name="T5" fmla="*/ 14 h 14"/>
                  <a:gd name="T6" fmla="*/ 2 w 4"/>
                  <a:gd name="T7" fmla="*/ 9 h 14"/>
                  <a:gd name="T8" fmla="*/ 1 w 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1"/>
                      <a:pt x="4" y="3"/>
                      <a:pt x="4" y="5"/>
                    </a:cubicBezTo>
                    <a:cubicBezTo>
                      <a:pt x="4" y="9"/>
                      <a:pt x="1" y="11"/>
                      <a:pt x="0" y="14"/>
                    </a:cubicBezTo>
                    <a:cubicBezTo>
                      <a:pt x="0" y="13"/>
                      <a:pt x="2" y="11"/>
                      <a:pt x="2" y="9"/>
                    </a:cubicBezTo>
                    <a:cubicBezTo>
                      <a:pt x="4" y="6"/>
                      <a:pt x="3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" name="Freeform 505"/>
              <p:cNvSpPr>
                <a:spLocks/>
              </p:cNvSpPr>
              <p:nvPr/>
            </p:nvSpPr>
            <p:spPr bwMode="auto">
              <a:xfrm>
                <a:off x="3418326" y="2677626"/>
                <a:ext cx="17463" cy="11113"/>
              </a:xfrm>
              <a:custGeom>
                <a:avLst/>
                <a:gdLst>
                  <a:gd name="T0" fmla="*/ 0 w 11"/>
                  <a:gd name="T1" fmla="*/ 2 h 7"/>
                  <a:gd name="T2" fmla="*/ 11 w 11"/>
                  <a:gd name="T3" fmla="*/ 7 h 7"/>
                  <a:gd name="T4" fmla="*/ 0 w 11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0"/>
                      <a:pt x="11" y="6"/>
                      <a:pt x="11" y="7"/>
                    </a:cubicBezTo>
                    <a:cubicBezTo>
                      <a:pt x="9" y="3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" name="Freeform 506"/>
              <p:cNvSpPr>
                <a:spLocks/>
              </p:cNvSpPr>
              <p:nvPr/>
            </p:nvSpPr>
            <p:spPr bwMode="auto">
              <a:xfrm>
                <a:off x="3489764" y="2847489"/>
                <a:ext cx="11113" cy="19050"/>
              </a:xfrm>
              <a:custGeom>
                <a:avLst/>
                <a:gdLst>
                  <a:gd name="T0" fmla="*/ 0 w 7"/>
                  <a:gd name="T1" fmla="*/ 2 h 12"/>
                  <a:gd name="T2" fmla="*/ 5 w 7"/>
                  <a:gd name="T3" fmla="*/ 2 h 12"/>
                  <a:gd name="T4" fmla="*/ 6 w 7"/>
                  <a:gd name="T5" fmla="*/ 12 h 12"/>
                  <a:gd name="T6" fmla="*/ 2 w 7"/>
                  <a:gd name="T7" fmla="*/ 1 h 12"/>
                  <a:gd name="T8" fmla="*/ 1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2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7" y="4"/>
                      <a:pt x="6" y="9"/>
                      <a:pt x="6" y="12"/>
                    </a:cubicBezTo>
                    <a:cubicBezTo>
                      <a:pt x="6" y="9"/>
                      <a:pt x="5" y="3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" name="Freeform 507"/>
              <p:cNvSpPr>
                <a:spLocks/>
              </p:cNvSpPr>
              <p:nvPr/>
            </p:nvSpPr>
            <p:spPr bwMode="auto">
              <a:xfrm>
                <a:off x="3529451" y="2898289"/>
                <a:ext cx="11113" cy="14288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2 h 9"/>
                  <a:gd name="T4" fmla="*/ 7 w 7"/>
                  <a:gd name="T5" fmla="*/ 9 h 9"/>
                  <a:gd name="T6" fmla="*/ 0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6" y="6"/>
                      <a:pt x="7" y="9"/>
                    </a:cubicBezTo>
                    <a:cubicBezTo>
                      <a:pt x="6" y="7"/>
                      <a:pt x="3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" name="Freeform 508"/>
              <p:cNvSpPr>
                <a:spLocks/>
              </p:cNvSpPr>
              <p:nvPr/>
            </p:nvSpPr>
            <p:spPr bwMode="auto">
              <a:xfrm>
                <a:off x="3445314" y="2898289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4 w 6"/>
                  <a:gd name="T3" fmla="*/ 1 h 9"/>
                  <a:gd name="T4" fmla="*/ 6 w 6"/>
                  <a:gd name="T5" fmla="*/ 9 h 9"/>
                  <a:gd name="T6" fmla="*/ 1 w 6"/>
                  <a:gd name="T7" fmla="*/ 2 h 9"/>
                  <a:gd name="T8" fmla="*/ 1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0"/>
                      <a:pt x="2" y="0"/>
                      <a:pt x="4" y="1"/>
                    </a:cubicBezTo>
                    <a:cubicBezTo>
                      <a:pt x="6" y="3"/>
                      <a:pt x="6" y="6"/>
                      <a:pt x="6" y="9"/>
                    </a:cubicBezTo>
                    <a:cubicBezTo>
                      <a:pt x="6" y="6"/>
                      <a:pt x="5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" name="Freeform 509"/>
              <p:cNvSpPr>
                <a:spLocks/>
              </p:cNvSpPr>
              <p:nvPr/>
            </p:nvSpPr>
            <p:spPr bwMode="auto">
              <a:xfrm>
                <a:off x="3491351" y="2960201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4 w 4"/>
                  <a:gd name="T3" fmla="*/ 1 h 6"/>
                  <a:gd name="T4" fmla="*/ 4 w 4"/>
                  <a:gd name="T5" fmla="*/ 6 h 6"/>
                  <a:gd name="T6" fmla="*/ 1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2" y="2"/>
                      <a:pt x="3" y="0"/>
                      <a:pt x="4" y="1"/>
                    </a:cubicBezTo>
                    <a:cubicBezTo>
                      <a:pt x="4" y="1"/>
                      <a:pt x="4" y="5"/>
                      <a:pt x="4" y="6"/>
                    </a:cubicBezTo>
                    <a:cubicBezTo>
                      <a:pt x="4" y="5"/>
                      <a:pt x="3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" name="Freeform 510"/>
              <p:cNvSpPr>
                <a:spLocks/>
              </p:cNvSpPr>
              <p:nvPr/>
            </p:nvSpPr>
            <p:spPr bwMode="auto">
              <a:xfrm>
                <a:off x="3367526" y="2904639"/>
                <a:ext cx="15875" cy="23813"/>
              </a:xfrm>
              <a:custGeom>
                <a:avLst/>
                <a:gdLst>
                  <a:gd name="T0" fmla="*/ 0 w 10"/>
                  <a:gd name="T1" fmla="*/ 3 h 15"/>
                  <a:gd name="T2" fmla="*/ 6 w 10"/>
                  <a:gd name="T3" fmla="*/ 3 h 15"/>
                  <a:gd name="T4" fmla="*/ 7 w 10"/>
                  <a:gd name="T5" fmla="*/ 7 h 15"/>
                  <a:gd name="T6" fmla="*/ 10 w 10"/>
                  <a:gd name="T7" fmla="*/ 15 h 15"/>
                  <a:gd name="T8" fmla="*/ 5 w 10"/>
                  <a:gd name="T9" fmla="*/ 5 h 15"/>
                  <a:gd name="T10" fmla="*/ 1 w 10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2"/>
                      <a:pt x="4" y="0"/>
                      <a:pt x="6" y="3"/>
                    </a:cubicBezTo>
                    <a:cubicBezTo>
                      <a:pt x="6" y="4"/>
                      <a:pt x="6" y="6"/>
                      <a:pt x="7" y="7"/>
                    </a:cubicBezTo>
                    <a:cubicBezTo>
                      <a:pt x="7" y="10"/>
                      <a:pt x="9" y="12"/>
                      <a:pt x="10" y="15"/>
                    </a:cubicBezTo>
                    <a:cubicBezTo>
                      <a:pt x="7" y="12"/>
                      <a:pt x="7" y="8"/>
                      <a:pt x="5" y="5"/>
                    </a:cubicBezTo>
                    <a:cubicBezTo>
                      <a:pt x="4" y="4"/>
                      <a:pt x="1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" name="Freeform 511"/>
              <p:cNvSpPr>
                <a:spLocks/>
              </p:cNvSpPr>
              <p:nvPr/>
            </p:nvSpPr>
            <p:spPr bwMode="auto">
              <a:xfrm>
                <a:off x="3418326" y="2974489"/>
                <a:ext cx="9525" cy="1428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1 h 8"/>
                  <a:gd name="T4" fmla="*/ 5 w 6"/>
                  <a:gd name="T5" fmla="*/ 8 h 8"/>
                  <a:gd name="T6" fmla="*/ 2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3"/>
                      <a:pt x="6" y="6"/>
                      <a:pt x="5" y="8"/>
                    </a:cubicBezTo>
                    <a:cubicBezTo>
                      <a:pt x="4" y="6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" name="Freeform 512"/>
              <p:cNvSpPr>
                <a:spLocks/>
              </p:cNvSpPr>
              <p:nvPr/>
            </p:nvSpPr>
            <p:spPr bwMode="auto">
              <a:xfrm>
                <a:off x="3440551" y="3006239"/>
                <a:ext cx="9525" cy="15875"/>
              </a:xfrm>
              <a:custGeom>
                <a:avLst/>
                <a:gdLst>
                  <a:gd name="T0" fmla="*/ 0 w 6"/>
                  <a:gd name="T1" fmla="*/ 3 h 10"/>
                  <a:gd name="T2" fmla="*/ 6 w 6"/>
                  <a:gd name="T3" fmla="*/ 10 h 10"/>
                  <a:gd name="T4" fmla="*/ 0 w 6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3" y="0"/>
                      <a:pt x="5" y="9"/>
                      <a:pt x="6" y="10"/>
                    </a:cubicBezTo>
                    <a:cubicBezTo>
                      <a:pt x="4" y="8"/>
                      <a:pt x="4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" name="Freeform 513"/>
              <p:cNvSpPr>
                <a:spLocks/>
              </p:cNvSpPr>
              <p:nvPr/>
            </p:nvSpPr>
            <p:spPr bwMode="auto">
              <a:xfrm>
                <a:off x="3334189" y="2971314"/>
                <a:ext cx="4763" cy="635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0 h 4"/>
                  <a:gd name="T4" fmla="*/ 3 w 3"/>
                  <a:gd name="T5" fmla="*/ 4 h 4"/>
                  <a:gd name="T6" fmla="*/ 1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" name="Freeform 514"/>
              <p:cNvSpPr>
                <a:spLocks/>
              </p:cNvSpPr>
              <p:nvPr/>
            </p:nvSpPr>
            <p:spPr bwMode="auto">
              <a:xfrm>
                <a:off x="3308789" y="2915751"/>
                <a:ext cx="6350" cy="17463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0 h 11"/>
                  <a:gd name="T4" fmla="*/ 2 w 4"/>
                  <a:gd name="T5" fmla="*/ 5 h 11"/>
                  <a:gd name="T6" fmla="*/ 4 w 4"/>
                  <a:gd name="T7" fmla="*/ 11 h 11"/>
                  <a:gd name="T8" fmla="*/ 2 w 4"/>
                  <a:gd name="T9" fmla="*/ 7 h 11"/>
                  <a:gd name="T10" fmla="*/ 1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3" y="7"/>
                      <a:pt x="3" y="9"/>
                      <a:pt x="4" y="11"/>
                    </a:cubicBezTo>
                    <a:cubicBezTo>
                      <a:pt x="3" y="10"/>
                      <a:pt x="3" y="9"/>
                      <a:pt x="2" y="7"/>
                    </a:cubicBezTo>
                    <a:cubicBezTo>
                      <a:pt x="2" y="6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" name="Freeform 515"/>
              <p:cNvSpPr>
                <a:spLocks/>
              </p:cNvSpPr>
              <p:nvPr/>
            </p:nvSpPr>
            <p:spPr bwMode="auto">
              <a:xfrm>
                <a:off x="3351651" y="2998301"/>
                <a:ext cx="6350" cy="11113"/>
              </a:xfrm>
              <a:custGeom>
                <a:avLst/>
                <a:gdLst>
                  <a:gd name="T0" fmla="*/ 0 w 4"/>
                  <a:gd name="T1" fmla="*/ 3 h 7"/>
                  <a:gd name="T2" fmla="*/ 3 w 4"/>
                  <a:gd name="T3" fmla="*/ 1 h 7"/>
                  <a:gd name="T4" fmla="*/ 4 w 4"/>
                  <a:gd name="T5" fmla="*/ 7 h 7"/>
                  <a:gd name="T6" fmla="*/ 0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2"/>
                      <a:pt x="4" y="6"/>
                      <a:pt x="4" y="7"/>
                    </a:cubicBezTo>
                    <a:cubicBezTo>
                      <a:pt x="4" y="5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" name="Kopf"/>
            <p:cNvGrpSpPr/>
            <p:nvPr/>
          </p:nvGrpSpPr>
          <p:grpSpPr>
            <a:xfrm>
              <a:off x="1651439" y="493226"/>
              <a:ext cx="463550" cy="649288"/>
              <a:chOff x="1651439" y="493226"/>
              <a:chExt cx="463550" cy="649288"/>
            </a:xfrm>
          </p:grpSpPr>
          <p:sp>
            <p:nvSpPr>
              <p:cNvPr id="980" name="Freeform 536"/>
              <p:cNvSpPr>
                <a:spLocks/>
              </p:cNvSpPr>
              <p:nvPr/>
            </p:nvSpPr>
            <p:spPr bwMode="auto">
              <a:xfrm>
                <a:off x="1726051" y="909151"/>
                <a:ext cx="315913" cy="230188"/>
              </a:xfrm>
              <a:custGeom>
                <a:avLst/>
                <a:gdLst>
                  <a:gd name="T0" fmla="*/ 98 w 197"/>
                  <a:gd name="T1" fmla="*/ 82 h 143"/>
                  <a:gd name="T2" fmla="*/ 99 w 197"/>
                  <a:gd name="T3" fmla="*/ 70 h 143"/>
                  <a:gd name="T4" fmla="*/ 110 w 197"/>
                  <a:gd name="T5" fmla="*/ 66 h 143"/>
                  <a:gd name="T6" fmla="*/ 119 w 197"/>
                  <a:gd name="T7" fmla="*/ 66 h 143"/>
                  <a:gd name="T8" fmla="*/ 127 w 197"/>
                  <a:gd name="T9" fmla="*/ 65 h 143"/>
                  <a:gd name="T10" fmla="*/ 136 w 197"/>
                  <a:gd name="T11" fmla="*/ 62 h 143"/>
                  <a:gd name="T12" fmla="*/ 142 w 197"/>
                  <a:gd name="T13" fmla="*/ 58 h 143"/>
                  <a:gd name="T14" fmla="*/ 148 w 197"/>
                  <a:gd name="T15" fmla="*/ 55 h 143"/>
                  <a:gd name="T16" fmla="*/ 150 w 197"/>
                  <a:gd name="T17" fmla="*/ 51 h 143"/>
                  <a:gd name="T18" fmla="*/ 156 w 197"/>
                  <a:gd name="T19" fmla="*/ 47 h 143"/>
                  <a:gd name="T20" fmla="*/ 161 w 197"/>
                  <a:gd name="T21" fmla="*/ 42 h 143"/>
                  <a:gd name="T22" fmla="*/ 170 w 197"/>
                  <a:gd name="T23" fmla="*/ 34 h 143"/>
                  <a:gd name="T24" fmla="*/ 175 w 197"/>
                  <a:gd name="T25" fmla="*/ 2 h 143"/>
                  <a:gd name="T26" fmla="*/ 194 w 197"/>
                  <a:gd name="T27" fmla="*/ 3 h 143"/>
                  <a:gd name="T28" fmla="*/ 194 w 197"/>
                  <a:gd name="T29" fmla="*/ 38 h 143"/>
                  <a:gd name="T30" fmla="*/ 195 w 197"/>
                  <a:gd name="T31" fmla="*/ 63 h 143"/>
                  <a:gd name="T32" fmla="*/ 184 w 197"/>
                  <a:gd name="T33" fmla="*/ 80 h 143"/>
                  <a:gd name="T34" fmla="*/ 177 w 197"/>
                  <a:gd name="T35" fmla="*/ 94 h 143"/>
                  <a:gd name="T36" fmla="*/ 154 w 197"/>
                  <a:gd name="T37" fmla="*/ 124 h 143"/>
                  <a:gd name="T38" fmla="*/ 105 w 197"/>
                  <a:gd name="T39" fmla="*/ 143 h 143"/>
                  <a:gd name="T40" fmla="*/ 92 w 197"/>
                  <a:gd name="T41" fmla="*/ 143 h 143"/>
                  <a:gd name="T42" fmla="*/ 43 w 197"/>
                  <a:gd name="T43" fmla="*/ 124 h 143"/>
                  <a:gd name="T44" fmla="*/ 20 w 197"/>
                  <a:gd name="T45" fmla="*/ 94 h 143"/>
                  <a:gd name="T46" fmla="*/ 13 w 197"/>
                  <a:gd name="T47" fmla="*/ 80 h 143"/>
                  <a:gd name="T48" fmla="*/ 2 w 197"/>
                  <a:gd name="T49" fmla="*/ 63 h 143"/>
                  <a:gd name="T50" fmla="*/ 3 w 197"/>
                  <a:gd name="T51" fmla="*/ 38 h 143"/>
                  <a:gd name="T52" fmla="*/ 3 w 197"/>
                  <a:gd name="T53" fmla="*/ 3 h 143"/>
                  <a:gd name="T54" fmla="*/ 22 w 197"/>
                  <a:gd name="T55" fmla="*/ 2 h 143"/>
                  <a:gd name="T56" fmla="*/ 27 w 197"/>
                  <a:gd name="T57" fmla="*/ 34 h 143"/>
                  <a:gd name="T58" fmla="*/ 36 w 197"/>
                  <a:gd name="T59" fmla="*/ 42 h 143"/>
                  <a:gd name="T60" fmla="*/ 41 w 197"/>
                  <a:gd name="T61" fmla="*/ 47 h 143"/>
                  <a:gd name="T62" fmla="*/ 47 w 197"/>
                  <a:gd name="T63" fmla="*/ 51 h 143"/>
                  <a:gd name="T64" fmla="*/ 48 w 197"/>
                  <a:gd name="T65" fmla="*/ 55 h 143"/>
                  <a:gd name="T66" fmla="*/ 55 w 197"/>
                  <a:gd name="T67" fmla="*/ 58 h 143"/>
                  <a:gd name="T68" fmla="*/ 61 w 197"/>
                  <a:gd name="T69" fmla="*/ 62 h 143"/>
                  <a:gd name="T70" fmla="*/ 70 w 197"/>
                  <a:gd name="T71" fmla="*/ 65 h 143"/>
                  <a:gd name="T72" fmla="*/ 78 w 197"/>
                  <a:gd name="T73" fmla="*/ 66 h 143"/>
                  <a:gd name="T74" fmla="*/ 87 w 197"/>
                  <a:gd name="T75" fmla="*/ 66 h 143"/>
                  <a:gd name="T76" fmla="*/ 98 w 197"/>
                  <a:gd name="T77" fmla="*/ 70 h 143"/>
                  <a:gd name="T78" fmla="*/ 98 w 197"/>
                  <a:gd name="T79" fmla="*/ 8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43">
                    <a:moveTo>
                      <a:pt x="98" y="82"/>
                    </a:moveTo>
                    <a:cubicBezTo>
                      <a:pt x="98" y="82"/>
                      <a:pt x="98" y="75"/>
                      <a:pt x="99" y="70"/>
                    </a:cubicBezTo>
                    <a:cubicBezTo>
                      <a:pt x="100" y="65"/>
                      <a:pt x="110" y="66"/>
                      <a:pt x="110" y="66"/>
                    </a:cubicBezTo>
                    <a:cubicBezTo>
                      <a:pt x="112" y="63"/>
                      <a:pt x="119" y="66"/>
                      <a:pt x="119" y="66"/>
                    </a:cubicBezTo>
                    <a:cubicBezTo>
                      <a:pt x="120" y="64"/>
                      <a:pt x="127" y="65"/>
                      <a:pt x="127" y="65"/>
                    </a:cubicBezTo>
                    <a:cubicBezTo>
                      <a:pt x="129" y="61"/>
                      <a:pt x="136" y="62"/>
                      <a:pt x="136" y="62"/>
                    </a:cubicBezTo>
                    <a:cubicBezTo>
                      <a:pt x="138" y="59"/>
                      <a:pt x="142" y="58"/>
                      <a:pt x="142" y="58"/>
                    </a:cubicBezTo>
                    <a:cubicBezTo>
                      <a:pt x="144" y="55"/>
                      <a:pt x="148" y="55"/>
                      <a:pt x="148" y="55"/>
                    </a:cubicBezTo>
                    <a:cubicBezTo>
                      <a:pt x="148" y="55"/>
                      <a:pt x="148" y="54"/>
                      <a:pt x="150" y="51"/>
                    </a:cubicBezTo>
                    <a:cubicBezTo>
                      <a:pt x="152" y="48"/>
                      <a:pt x="155" y="49"/>
                      <a:pt x="156" y="47"/>
                    </a:cubicBezTo>
                    <a:cubicBezTo>
                      <a:pt x="157" y="44"/>
                      <a:pt x="160" y="43"/>
                      <a:pt x="161" y="42"/>
                    </a:cubicBezTo>
                    <a:cubicBezTo>
                      <a:pt x="161" y="42"/>
                      <a:pt x="168" y="37"/>
                      <a:pt x="170" y="34"/>
                    </a:cubicBezTo>
                    <a:cubicBezTo>
                      <a:pt x="173" y="30"/>
                      <a:pt x="177" y="21"/>
                      <a:pt x="175" y="2"/>
                    </a:cubicBezTo>
                    <a:cubicBezTo>
                      <a:pt x="175" y="2"/>
                      <a:pt x="189" y="0"/>
                      <a:pt x="194" y="3"/>
                    </a:cubicBezTo>
                    <a:cubicBezTo>
                      <a:pt x="194" y="3"/>
                      <a:pt x="194" y="30"/>
                      <a:pt x="194" y="38"/>
                    </a:cubicBezTo>
                    <a:cubicBezTo>
                      <a:pt x="195" y="46"/>
                      <a:pt x="197" y="59"/>
                      <a:pt x="195" y="63"/>
                    </a:cubicBezTo>
                    <a:cubicBezTo>
                      <a:pt x="193" y="66"/>
                      <a:pt x="186" y="78"/>
                      <a:pt x="184" y="80"/>
                    </a:cubicBezTo>
                    <a:cubicBezTo>
                      <a:pt x="182" y="83"/>
                      <a:pt x="180" y="90"/>
                      <a:pt x="177" y="94"/>
                    </a:cubicBezTo>
                    <a:cubicBezTo>
                      <a:pt x="175" y="97"/>
                      <a:pt x="166" y="114"/>
                      <a:pt x="154" y="124"/>
                    </a:cubicBezTo>
                    <a:cubicBezTo>
                      <a:pt x="142" y="133"/>
                      <a:pt x="133" y="142"/>
                      <a:pt x="105" y="143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64" y="142"/>
                      <a:pt x="55" y="133"/>
                      <a:pt x="43" y="124"/>
                    </a:cubicBezTo>
                    <a:cubicBezTo>
                      <a:pt x="31" y="114"/>
                      <a:pt x="22" y="97"/>
                      <a:pt x="20" y="94"/>
                    </a:cubicBezTo>
                    <a:cubicBezTo>
                      <a:pt x="17" y="90"/>
                      <a:pt x="15" y="83"/>
                      <a:pt x="13" y="80"/>
                    </a:cubicBezTo>
                    <a:cubicBezTo>
                      <a:pt x="10" y="78"/>
                      <a:pt x="4" y="66"/>
                      <a:pt x="2" y="63"/>
                    </a:cubicBezTo>
                    <a:cubicBezTo>
                      <a:pt x="0" y="59"/>
                      <a:pt x="2" y="46"/>
                      <a:pt x="3" y="38"/>
                    </a:cubicBezTo>
                    <a:cubicBezTo>
                      <a:pt x="3" y="30"/>
                      <a:pt x="3" y="3"/>
                      <a:pt x="3" y="3"/>
                    </a:cubicBezTo>
                    <a:cubicBezTo>
                      <a:pt x="8" y="0"/>
                      <a:pt x="22" y="2"/>
                      <a:pt x="22" y="2"/>
                    </a:cubicBezTo>
                    <a:cubicBezTo>
                      <a:pt x="20" y="21"/>
                      <a:pt x="24" y="30"/>
                      <a:pt x="27" y="34"/>
                    </a:cubicBezTo>
                    <a:cubicBezTo>
                      <a:pt x="29" y="37"/>
                      <a:pt x="36" y="42"/>
                      <a:pt x="36" y="42"/>
                    </a:cubicBezTo>
                    <a:cubicBezTo>
                      <a:pt x="37" y="43"/>
                      <a:pt x="40" y="44"/>
                      <a:pt x="41" y="47"/>
                    </a:cubicBezTo>
                    <a:cubicBezTo>
                      <a:pt x="42" y="49"/>
                      <a:pt x="45" y="48"/>
                      <a:pt x="47" y="51"/>
                    </a:cubicBezTo>
                    <a:cubicBezTo>
                      <a:pt x="49" y="54"/>
                      <a:pt x="48" y="55"/>
                      <a:pt x="48" y="55"/>
                    </a:cubicBezTo>
                    <a:cubicBezTo>
                      <a:pt x="48" y="55"/>
                      <a:pt x="53" y="55"/>
                      <a:pt x="55" y="58"/>
                    </a:cubicBezTo>
                    <a:cubicBezTo>
                      <a:pt x="55" y="58"/>
                      <a:pt x="58" y="59"/>
                      <a:pt x="61" y="62"/>
                    </a:cubicBezTo>
                    <a:cubicBezTo>
                      <a:pt x="61" y="62"/>
                      <a:pt x="67" y="61"/>
                      <a:pt x="70" y="65"/>
                    </a:cubicBezTo>
                    <a:cubicBezTo>
                      <a:pt x="70" y="65"/>
                      <a:pt x="77" y="64"/>
                      <a:pt x="78" y="66"/>
                    </a:cubicBezTo>
                    <a:cubicBezTo>
                      <a:pt x="78" y="66"/>
                      <a:pt x="85" y="63"/>
                      <a:pt x="87" y="66"/>
                    </a:cubicBezTo>
                    <a:cubicBezTo>
                      <a:pt x="87" y="66"/>
                      <a:pt x="97" y="65"/>
                      <a:pt x="98" y="70"/>
                    </a:cubicBezTo>
                    <a:cubicBezTo>
                      <a:pt x="99" y="75"/>
                      <a:pt x="98" y="82"/>
                      <a:pt x="98" y="8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1" name="Freeform 537"/>
              <p:cNvSpPr>
                <a:spLocks/>
              </p:cNvSpPr>
              <p:nvPr/>
            </p:nvSpPr>
            <p:spPr bwMode="auto">
              <a:xfrm>
                <a:off x="1651439" y="496401"/>
                <a:ext cx="463550" cy="525463"/>
              </a:xfrm>
              <a:custGeom>
                <a:avLst/>
                <a:gdLst>
                  <a:gd name="T0" fmla="*/ 144 w 290"/>
                  <a:gd name="T1" fmla="*/ 322 h 328"/>
                  <a:gd name="T2" fmla="*/ 131 w 290"/>
                  <a:gd name="T3" fmla="*/ 325 h 328"/>
                  <a:gd name="T4" fmla="*/ 122 w 290"/>
                  <a:gd name="T5" fmla="*/ 323 h 328"/>
                  <a:gd name="T6" fmla="*/ 116 w 290"/>
                  <a:gd name="T7" fmla="*/ 325 h 328"/>
                  <a:gd name="T8" fmla="*/ 111 w 290"/>
                  <a:gd name="T9" fmla="*/ 323 h 328"/>
                  <a:gd name="T10" fmla="*/ 103 w 290"/>
                  <a:gd name="T11" fmla="*/ 320 h 328"/>
                  <a:gd name="T12" fmla="*/ 98 w 290"/>
                  <a:gd name="T13" fmla="*/ 316 h 328"/>
                  <a:gd name="T14" fmla="*/ 92 w 290"/>
                  <a:gd name="T15" fmla="*/ 309 h 328"/>
                  <a:gd name="T16" fmla="*/ 88 w 290"/>
                  <a:gd name="T17" fmla="*/ 308 h 328"/>
                  <a:gd name="T18" fmla="*/ 81 w 290"/>
                  <a:gd name="T19" fmla="*/ 299 h 328"/>
                  <a:gd name="T20" fmla="*/ 79 w 290"/>
                  <a:gd name="T21" fmla="*/ 281 h 328"/>
                  <a:gd name="T22" fmla="*/ 68 w 290"/>
                  <a:gd name="T23" fmla="*/ 263 h 328"/>
                  <a:gd name="T24" fmla="*/ 31 w 290"/>
                  <a:gd name="T25" fmla="*/ 246 h 328"/>
                  <a:gd name="T26" fmla="*/ 27 w 290"/>
                  <a:gd name="T27" fmla="*/ 212 h 328"/>
                  <a:gd name="T28" fmla="*/ 12 w 290"/>
                  <a:gd name="T29" fmla="*/ 138 h 328"/>
                  <a:gd name="T30" fmla="*/ 135 w 290"/>
                  <a:gd name="T31" fmla="*/ 0 h 328"/>
                  <a:gd name="T32" fmla="*/ 259 w 290"/>
                  <a:gd name="T33" fmla="*/ 49 h 328"/>
                  <a:gd name="T34" fmla="*/ 266 w 290"/>
                  <a:gd name="T35" fmla="*/ 184 h 328"/>
                  <a:gd name="T36" fmla="*/ 270 w 290"/>
                  <a:gd name="T37" fmla="*/ 223 h 328"/>
                  <a:gd name="T38" fmla="*/ 241 w 290"/>
                  <a:gd name="T39" fmla="*/ 263 h 328"/>
                  <a:gd name="T40" fmla="*/ 209 w 290"/>
                  <a:gd name="T41" fmla="*/ 272 h 328"/>
                  <a:gd name="T42" fmla="*/ 210 w 290"/>
                  <a:gd name="T43" fmla="*/ 291 h 328"/>
                  <a:gd name="T44" fmla="*/ 204 w 290"/>
                  <a:gd name="T45" fmla="*/ 303 h 328"/>
                  <a:gd name="T46" fmla="*/ 200 w 290"/>
                  <a:gd name="T47" fmla="*/ 308 h 328"/>
                  <a:gd name="T48" fmla="*/ 196 w 290"/>
                  <a:gd name="T49" fmla="*/ 314 h 328"/>
                  <a:gd name="T50" fmla="*/ 189 w 290"/>
                  <a:gd name="T51" fmla="*/ 318 h 328"/>
                  <a:gd name="T52" fmla="*/ 183 w 290"/>
                  <a:gd name="T53" fmla="*/ 322 h 328"/>
                  <a:gd name="T54" fmla="*/ 176 w 290"/>
                  <a:gd name="T55" fmla="*/ 325 h 328"/>
                  <a:gd name="T56" fmla="*/ 172 w 290"/>
                  <a:gd name="T57" fmla="*/ 327 h 328"/>
                  <a:gd name="T58" fmla="*/ 164 w 290"/>
                  <a:gd name="T59" fmla="*/ 327 h 328"/>
                  <a:gd name="T60" fmla="*/ 153 w 290"/>
                  <a:gd name="T61" fmla="*/ 328 h 328"/>
                  <a:gd name="T62" fmla="*/ 145 w 290"/>
                  <a:gd name="T63" fmla="*/ 31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328">
                    <a:moveTo>
                      <a:pt x="145" y="315"/>
                    </a:moveTo>
                    <a:cubicBezTo>
                      <a:pt x="145" y="315"/>
                      <a:pt x="144" y="320"/>
                      <a:pt x="144" y="322"/>
                    </a:cubicBezTo>
                    <a:cubicBezTo>
                      <a:pt x="144" y="324"/>
                      <a:pt x="141" y="327"/>
                      <a:pt x="137" y="328"/>
                    </a:cubicBezTo>
                    <a:cubicBezTo>
                      <a:pt x="134" y="328"/>
                      <a:pt x="131" y="325"/>
                      <a:pt x="131" y="325"/>
                    </a:cubicBezTo>
                    <a:cubicBezTo>
                      <a:pt x="131" y="325"/>
                      <a:pt x="130" y="327"/>
                      <a:pt x="126" y="327"/>
                    </a:cubicBezTo>
                    <a:cubicBezTo>
                      <a:pt x="123" y="327"/>
                      <a:pt x="122" y="323"/>
                      <a:pt x="122" y="323"/>
                    </a:cubicBezTo>
                    <a:cubicBezTo>
                      <a:pt x="121" y="324"/>
                      <a:pt x="119" y="327"/>
                      <a:pt x="118" y="327"/>
                    </a:cubicBezTo>
                    <a:cubicBezTo>
                      <a:pt x="117" y="327"/>
                      <a:pt x="116" y="325"/>
                      <a:pt x="116" y="325"/>
                    </a:cubicBezTo>
                    <a:cubicBezTo>
                      <a:pt x="116" y="325"/>
                      <a:pt x="115" y="325"/>
                      <a:pt x="114" y="325"/>
                    </a:cubicBezTo>
                    <a:cubicBezTo>
                      <a:pt x="113" y="325"/>
                      <a:pt x="112" y="324"/>
                      <a:pt x="111" y="323"/>
                    </a:cubicBezTo>
                    <a:cubicBezTo>
                      <a:pt x="109" y="323"/>
                      <a:pt x="108" y="322"/>
                      <a:pt x="108" y="322"/>
                    </a:cubicBezTo>
                    <a:cubicBezTo>
                      <a:pt x="106" y="322"/>
                      <a:pt x="105" y="320"/>
                      <a:pt x="103" y="320"/>
                    </a:cubicBezTo>
                    <a:cubicBezTo>
                      <a:pt x="102" y="320"/>
                      <a:pt x="101" y="318"/>
                      <a:pt x="101" y="318"/>
                    </a:cubicBezTo>
                    <a:cubicBezTo>
                      <a:pt x="100" y="319"/>
                      <a:pt x="99" y="318"/>
                      <a:pt x="98" y="316"/>
                    </a:cubicBezTo>
                    <a:cubicBezTo>
                      <a:pt x="97" y="315"/>
                      <a:pt x="96" y="315"/>
                      <a:pt x="94" y="314"/>
                    </a:cubicBezTo>
                    <a:cubicBezTo>
                      <a:pt x="92" y="314"/>
                      <a:pt x="92" y="309"/>
                      <a:pt x="92" y="309"/>
                    </a:cubicBezTo>
                    <a:cubicBezTo>
                      <a:pt x="92" y="309"/>
                      <a:pt x="91" y="309"/>
                      <a:pt x="90" y="308"/>
                    </a:cubicBezTo>
                    <a:cubicBezTo>
                      <a:pt x="89" y="308"/>
                      <a:pt x="89" y="309"/>
                      <a:pt x="88" y="308"/>
                    </a:cubicBezTo>
                    <a:cubicBezTo>
                      <a:pt x="86" y="308"/>
                      <a:pt x="86" y="303"/>
                      <a:pt x="86" y="303"/>
                    </a:cubicBezTo>
                    <a:cubicBezTo>
                      <a:pt x="84" y="303"/>
                      <a:pt x="82" y="301"/>
                      <a:pt x="81" y="299"/>
                    </a:cubicBezTo>
                    <a:cubicBezTo>
                      <a:pt x="80" y="297"/>
                      <a:pt x="80" y="291"/>
                      <a:pt x="80" y="291"/>
                    </a:cubicBezTo>
                    <a:cubicBezTo>
                      <a:pt x="77" y="289"/>
                      <a:pt x="78" y="284"/>
                      <a:pt x="79" y="281"/>
                    </a:cubicBezTo>
                    <a:cubicBezTo>
                      <a:pt x="80" y="278"/>
                      <a:pt x="82" y="276"/>
                      <a:pt x="81" y="272"/>
                    </a:cubicBezTo>
                    <a:cubicBezTo>
                      <a:pt x="81" y="268"/>
                      <a:pt x="75" y="266"/>
                      <a:pt x="68" y="263"/>
                    </a:cubicBezTo>
                    <a:cubicBezTo>
                      <a:pt x="61" y="260"/>
                      <a:pt x="53" y="263"/>
                      <a:pt x="49" y="263"/>
                    </a:cubicBezTo>
                    <a:cubicBezTo>
                      <a:pt x="45" y="262"/>
                      <a:pt x="36" y="252"/>
                      <a:pt x="31" y="246"/>
                    </a:cubicBezTo>
                    <a:cubicBezTo>
                      <a:pt x="27" y="240"/>
                      <a:pt x="22" y="231"/>
                      <a:pt x="20" y="223"/>
                    </a:cubicBezTo>
                    <a:cubicBezTo>
                      <a:pt x="18" y="215"/>
                      <a:pt x="27" y="212"/>
                      <a:pt x="27" y="212"/>
                    </a:cubicBezTo>
                    <a:cubicBezTo>
                      <a:pt x="25" y="208"/>
                      <a:pt x="24" y="200"/>
                      <a:pt x="24" y="184"/>
                    </a:cubicBezTo>
                    <a:cubicBezTo>
                      <a:pt x="24" y="169"/>
                      <a:pt x="14" y="146"/>
                      <a:pt x="12" y="138"/>
                    </a:cubicBezTo>
                    <a:cubicBezTo>
                      <a:pt x="10" y="129"/>
                      <a:pt x="0" y="92"/>
                      <a:pt x="32" y="49"/>
                    </a:cubicBezTo>
                    <a:cubicBezTo>
                      <a:pt x="63" y="7"/>
                      <a:pt x="135" y="0"/>
                      <a:pt x="135" y="0"/>
                    </a:cubicBezTo>
                    <a:cubicBezTo>
                      <a:pt x="139" y="0"/>
                      <a:pt x="150" y="0"/>
                      <a:pt x="155" y="0"/>
                    </a:cubicBezTo>
                    <a:cubicBezTo>
                      <a:pt x="155" y="0"/>
                      <a:pt x="227" y="7"/>
                      <a:pt x="259" y="49"/>
                    </a:cubicBezTo>
                    <a:cubicBezTo>
                      <a:pt x="290" y="92"/>
                      <a:pt x="281" y="129"/>
                      <a:pt x="279" y="138"/>
                    </a:cubicBezTo>
                    <a:cubicBezTo>
                      <a:pt x="277" y="146"/>
                      <a:pt x="267" y="169"/>
                      <a:pt x="266" y="184"/>
                    </a:cubicBezTo>
                    <a:cubicBezTo>
                      <a:pt x="266" y="200"/>
                      <a:pt x="265" y="208"/>
                      <a:pt x="264" y="212"/>
                    </a:cubicBezTo>
                    <a:cubicBezTo>
                      <a:pt x="264" y="212"/>
                      <a:pt x="272" y="215"/>
                      <a:pt x="270" y="223"/>
                    </a:cubicBezTo>
                    <a:cubicBezTo>
                      <a:pt x="268" y="231"/>
                      <a:pt x="263" y="240"/>
                      <a:pt x="259" y="246"/>
                    </a:cubicBezTo>
                    <a:cubicBezTo>
                      <a:pt x="255" y="252"/>
                      <a:pt x="245" y="262"/>
                      <a:pt x="241" y="263"/>
                    </a:cubicBezTo>
                    <a:cubicBezTo>
                      <a:pt x="237" y="263"/>
                      <a:pt x="230" y="260"/>
                      <a:pt x="223" y="263"/>
                    </a:cubicBezTo>
                    <a:cubicBezTo>
                      <a:pt x="215" y="266"/>
                      <a:pt x="209" y="268"/>
                      <a:pt x="209" y="272"/>
                    </a:cubicBezTo>
                    <a:cubicBezTo>
                      <a:pt x="209" y="276"/>
                      <a:pt x="210" y="278"/>
                      <a:pt x="211" y="281"/>
                    </a:cubicBezTo>
                    <a:cubicBezTo>
                      <a:pt x="213" y="284"/>
                      <a:pt x="213" y="289"/>
                      <a:pt x="210" y="291"/>
                    </a:cubicBezTo>
                    <a:cubicBezTo>
                      <a:pt x="210" y="291"/>
                      <a:pt x="210" y="297"/>
                      <a:pt x="209" y="299"/>
                    </a:cubicBezTo>
                    <a:cubicBezTo>
                      <a:pt x="208" y="301"/>
                      <a:pt x="206" y="303"/>
                      <a:pt x="204" y="303"/>
                    </a:cubicBezTo>
                    <a:cubicBezTo>
                      <a:pt x="204" y="303"/>
                      <a:pt x="204" y="308"/>
                      <a:pt x="202" y="308"/>
                    </a:cubicBezTo>
                    <a:cubicBezTo>
                      <a:pt x="201" y="309"/>
                      <a:pt x="201" y="308"/>
                      <a:pt x="200" y="308"/>
                    </a:cubicBezTo>
                    <a:cubicBezTo>
                      <a:pt x="199" y="309"/>
                      <a:pt x="198" y="309"/>
                      <a:pt x="198" y="309"/>
                    </a:cubicBezTo>
                    <a:cubicBezTo>
                      <a:pt x="198" y="309"/>
                      <a:pt x="198" y="314"/>
                      <a:pt x="196" y="314"/>
                    </a:cubicBezTo>
                    <a:cubicBezTo>
                      <a:pt x="195" y="315"/>
                      <a:pt x="193" y="315"/>
                      <a:pt x="192" y="316"/>
                    </a:cubicBezTo>
                    <a:cubicBezTo>
                      <a:pt x="191" y="318"/>
                      <a:pt x="190" y="319"/>
                      <a:pt x="189" y="318"/>
                    </a:cubicBezTo>
                    <a:cubicBezTo>
                      <a:pt x="189" y="318"/>
                      <a:pt x="188" y="320"/>
                      <a:pt x="187" y="320"/>
                    </a:cubicBezTo>
                    <a:cubicBezTo>
                      <a:pt x="186" y="320"/>
                      <a:pt x="184" y="322"/>
                      <a:pt x="183" y="322"/>
                    </a:cubicBezTo>
                    <a:cubicBezTo>
                      <a:pt x="183" y="322"/>
                      <a:pt x="181" y="323"/>
                      <a:pt x="180" y="323"/>
                    </a:cubicBezTo>
                    <a:cubicBezTo>
                      <a:pt x="178" y="324"/>
                      <a:pt x="177" y="325"/>
                      <a:pt x="176" y="325"/>
                    </a:cubicBezTo>
                    <a:cubicBezTo>
                      <a:pt x="175" y="325"/>
                      <a:pt x="174" y="325"/>
                      <a:pt x="174" y="325"/>
                    </a:cubicBezTo>
                    <a:cubicBezTo>
                      <a:pt x="174" y="325"/>
                      <a:pt x="174" y="327"/>
                      <a:pt x="172" y="327"/>
                    </a:cubicBezTo>
                    <a:cubicBezTo>
                      <a:pt x="171" y="327"/>
                      <a:pt x="170" y="324"/>
                      <a:pt x="168" y="323"/>
                    </a:cubicBezTo>
                    <a:cubicBezTo>
                      <a:pt x="168" y="323"/>
                      <a:pt x="167" y="327"/>
                      <a:pt x="164" y="327"/>
                    </a:cubicBezTo>
                    <a:cubicBezTo>
                      <a:pt x="160" y="327"/>
                      <a:pt x="159" y="325"/>
                      <a:pt x="159" y="325"/>
                    </a:cubicBezTo>
                    <a:cubicBezTo>
                      <a:pt x="159" y="325"/>
                      <a:pt x="156" y="328"/>
                      <a:pt x="153" y="328"/>
                    </a:cubicBezTo>
                    <a:cubicBezTo>
                      <a:pt x="150" y="327"/>
                      <a:pt x="146" y="324"/>
                      <a:pt x="146" y="322"/>
                    </a:cubicBezTo>
                    <a:cubicBezTo>
                      <a:pt x="146" y="320"/>
                      <a:pt x="145" y="315"/>
                      <a:pt x="145" y="31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2" name="Freeform 538"/>
              <p:cNvSpPr>
                <a:spLocks/>
              </p:cNvSpPr>
              <p:nvPr/>
            </p:nvSpPr>
            <p:spPr bwMode="auto">
              <a:xfrm>
                <a:off x="1778439" y="963126"/>
                <a:ext cx="211138" cy="87313"/>
              </a:xfrm>
              <a:custGeom>
                <a:avLst/>
                <a:gdLst>
                  <a:gd name="T0" fmla="*/ 129 w 131"/>
                  <a:gd name="T1" fmla="*/ 9 h 55"/>
                  <a:gd name="T2" fmla="*/ 128 w 131"/>
                  <a:gd name="T3" fmla="*/ 11 h 55"/>
                  <a:gd name="T4" fmla="*/ 123 w 131"/>
                  <a:gd name="T5" fmla="*/ 24 h 55"/>
                  <a:gd name="T6" fmla="*/ 116 w 131"/>
                  <a:gd name="T7" fmla="*/ 31 h 55"/>
                  <a:gd name="T8" fmla="*/ 111 w 131"/>
                  <a:gd name="T9" fmla="*/ 41 h 55"/>
                  <a:gd name="T10" fmla="*/ 104 w 131"/>
                  <a:gd name="T11" fmla="*/ 43 h 55"/>
                  <a:gd name="T12" fmla="*/ 100 w 131"/>
                  <a:gd name="T13" fmla="*/ 44 h 55"/>
                  <a:gd name="T14" fmla="*/ 88 w 131"/>
                  <a:gd name="T15" fmla="*/ 55 h 55"/>
                  <a:gd name="T16" fmla="*/ 80 w 131"/>
                  <a:gd name="T17" fmla="*/ 54 h 55"/>
                  <a:gd name="T18" fmla="*/ 71 w 131"/>
                  <a:gd name="T19" fmla="*/ 55 h 55"/>
                  <a:gd name="T20" fmla="*/ 65 w 131"/>
                  <a:gd name="T21" fmla="*/ 49 h 55"/>
                  <a:gd name="T22" fmla="*/ 54 w 131"/>
                  <a:gd name="T23" fmla="*/ 47 h 55"/>
                  <a:gd name="T24" fmla="*/ 45 w 131"/>
                  <a:gd name="T25" fmla="*/ 48 h 55"/>
                  <a:gd name="T26" fmla="*/ 38 w 131"/>
                  <a:gd name="T27" fmla="*/ 46 h 55"/>
                  <a:gd name="T28" fmla="*/ 28 w 131"/>
                  <a:gd name="T29" fmla="*/ 43 h 55"/>
                  <a:gd name="T30" fmla="*/ 24 w 131"/>
                  <a:gd name="T31" fmla="*/ 41 h 55"/>
                  <a:gd name="T32" fmla="*/ 18 w 131"/>
                  <a:gd name="T33" fmla="*/ 38 h 55"/>
                  <a:gd name="T34" fmla="*/ 10 w 131"/>
                  <a:gd name="T35" fmla="*/ 29 h 55"/>
                  <a:gd name="T36" fmla="*/ 3 w 131"/>
                  <a:gd name="T37" fmla="*/ 19 h 55"/>
                  <a:gd name="T38" fmla="*/ 3 w 131"/>
                  <a:gd name="T39" fmla="*/ 11 h 55"/>
                  <a:gd name="T40" fmla="*/ 0 w 131"/>
                  <a:gd name="T41" fmla="*/ 0 h 55"/>
                  <a:gd name="T42" fmla="*/ 6 w 131"/>
                  <a:gd name="T43" fmla="*/ 5 h 55"/>
                  <a:gd name="T44" fmla="*/ 12 w 131"/>
                  <a:gd name="T45" fmla="*/ 9 h 55"/>
                  <a:gd name="T46" fmla="*/ 17 w 131"/>
                  <a:gd name="T47" fmla="*/ 10 h 55"/>
                  <a:gd name="T48" fmla="*/ 21 w 131"/>
                  <a:gd name="T49" fmla="*/ 14 h 55"/>
                  <a:gd name="T50" fmla="*/ 28 w 131"/>
                  <a:gd name="T51" fmla="*/ 17 h 55"/>
                  <a:gd name="T52" fmla="*/ 32 w 131"/>
                  <a:gd name="T53" fmla="*/ 15 h 55"/>
                  <a:gd name="T54" fmla="*/ 36 w 131"/>
                  <a:gd name="T55" fmla="*/ 20 h 55"/>
                  <a:gd name="T56" fmla="*/ 38 w 131"/>
                  <a:gd name="T57" fmla="*/ 16 h 55"/>
                  <a:gd name="T58" fmla="*/ 43 w 131"/>
                  <a:gd name="T59" fmla="*/ 21 h 55"/>
                  <a:gd name="T60" fmla="*/ 48 w 131"/>
                  <a:gd name="T61" fmla="*/ 17 h 55"/>
                  <a:gd name="T62" fmla="*/ 51 w 131"/>
                  <a:gd name="T63" fmla="*/ 24 h 55"/>
                  <a:gd name="T64" fmla="*/ 57 w 131"/>
                  <a:gd name="T65" fmla="*/ 16 h 55"/>
                  <a:gd name="T66" fmla="*/ 65 w 131"/>
                  <a:gd name="T67" fmla="*/ 24 h 55"/>
                  <a:gd name="T68" fmla="*/ 64 w 131"/>
                  <a:gd name="T69" fmla="*/ 32 h 55"/>
                  <a:gd name="T70" fmla="*/ 63 w 131"/>
                  <a:gd name="T71" fmla="*/ 35 h 55"/>
                  <a:gd name="T72" fmla="*/ 65 w 131"/>
                  <a:gd name="T73" fmla="*/ 43 h 55"/>
                  <a:gd name="T74" fmla="*/ 66 w 131"/>
                  <a:gd name="T75" fmla="*/ 37 h 55"/>
                  <a:gd name="T76" fmla="*/ 68 w 131"/>
                  <a:gd name="T77" fmla="*/ 35 h 55"/>
                  <a:gd name="T78" fmla="*/ 65 w 131"/>
                  <a:gd name="T79" fmla="*/ 26 h 55"/>
                  <a:gd name="T80" fmla="*/ 69 w 131"/>
                  <a:gd name="T81" fmla="*/ 17 h 55"/>
                  <a:gd name="T82" fmla="*/ 80 w 131"/>
                  <a:gd name="T83" fmla="*/ 24 h 55"/>
                  <a:gd name="T84" fmla="*/ 80 w 131"/>
                  <a:gd name="T85" fmla="*/ 21 h 55"/>
                  <a:gd name="T86" fmla="*/ 88 w 131"/>
                  <a:gd name="T87" fmla="*/ 21 h 55"/>
                  <a:gd name="T88" fmla="*/ 90 w 131"/>
                  <a:gd name="T89" fmla="*/ 14 h 55"/>
                  <a:gd name="T90" fmla="*/ 95 w 131"/>
                  <a:gd name="T91" fmla="*/ 20 h 55"/>
                  <a:gd name="T92" fmla="*/ 95 w 131"/>
                  <a:gd name="T93" fmla="*/ 20 h 55"/>
                  <a:gd name="T94" fmla="*/ 99 w 131"/>
                  <a:gd name="T95" fmla="*/ 15 h 55"/>
                  <a:gd name="T96" fmla="*/ 102 w 131"/>
                  <a:gd name="T97" fmla="*/ 17 h 55"/>
                  <a:gd name="T98" fmla="*/ 110 w 131"/>
                  <a:gd name="T99" fmla="*/ 14 h 55"/>
                  <a:gd name="T100" fmla="*/ 113 w 131"/>
                  <a:gd name="T101" fmla="*/ 10 h 55"/>
                  <a:gd name="T102" fmla="*/ 118 w 131"/>
                  <a:gd name="T103" fmla="*/ 10 h 55"/>
                  <a:gd name="T104" fmla="*/ 125 w 131"/>
                  <a:gd name="T105" fmla="*/ 5 h 55"/>
                  <a:gd name="T106" fmla="*/ 130 w 131"/>
                  <a:gd name="T10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1" h="55">
                    <a:moveTo>
                      <a:pt x="131" y="0"/>
                    </a:moveTo>
                    <a:cubicBezTo>
                      <a:pt x="131" y="0"/>
                      <a:pt x="130" y="7"/>
                      <a:pt x="129" y="9"/>
                    </a:cubicBezTo>
                    <a:cubicBezTo>
                      <a:pt x="129" y="10"/>
                      <a:pt x="129" y="10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4"/>
                      <a:pt x="128" y="17"/>
                      <a:pt x="128" y="19"/>
                    </a:cubicBezTo>
                    <a:cubicBezTo>
                      <a:pt x="127" y="20"/>
                      <a:pt x="125" y="26"/>
                      <a:pt x="123" y="24"/>
                    </a:cubicBezTo>
                    <a:cubicBezTo>
                      <a:pt x="123" y="26"/>
                      <a:pt x="122" y="27"/>
                      <a:pt x="120" y="29"/>
                    </a:cubicBezTo>
                    <a:cubicBezTo>
                      <a:pt x="119" y="30"/>
                      <a:pt x="118" y="32"/>
                      <a:pt x="116" y="31"/>
                    </a:cubicBezTo>
                    <a:cubicBezTo>
                      <a:pt x="116" y="34"/>
                      <a:pt x="115" y="36"/>
                      <a:pt x="113" y="38"/>
                    </a:cubicBezTo>
                    <a:cubicBezTo>
                      <a:pt x="113" y="39"/>
                      <a:pt x="112" y="40"/>
                      <a:pt x="111" y="41"/>
                    </a:cubicBezTo>
                    <a:cubicBezTo>
                      <a:pt x="110" y="41"/>
                      <a:pt x="108" y="41"/>
                      <a:pt x="107" y="41"/>
                    </a:cubicBezTo>
                    <a:cubicBezTo>
                      <a:pt x="107" y="42"/>
                      <a:pt x="106" y="43"/>
                      <a:pt x="104" y="43"/>
                    </a:cubicBezTo>
                    <a:cubicBezTo>
                      <a:pt x="104" y="43"/>
                      <a:pt x="103" y="43"/>
                      <a:pt x="102" y="43"/>
                    </a:cubicBezTo>
                    <a:cubicBezTo>
                      <a:pt x="101" y="43"/>
                      <a:pt x="101" y="43"/>
                      <a:pt x="100" y="44"/>
                    </a:cubicBezTo>
                    <a:cubicBezTo>
                      <a:pt x="99" y="46"/>
                      <a:pt x="95" y="49"/>
                      <a:pt x="93" y="46"/>
                    </a:cubicBezTo>
                    <a:cubicBezTo>
                      <a:pt x="93" y="48"/>
                      <a:pt x="90" y="55"/>
                      <a:pt x="88" y="55"/>
                    </a:cubicBezTo>
                    <a:cubicBezTo>
                      <a:pt x="86" y="55"/>
                      <a:pt x="87" y="50"/>
                      <a:pt x="86" y="48"/>
                    </a:cubicBezTo>
                    <a:cubicBezTo>
                      <a:pt x="85" y="51"/>
                      <a:pt x="84" y="54"/>
                      <a:pt x="80" y="54"/>
                    </a:cubicBezTo>
                    <a:cubicBezTo>
                      <a:pt x="78" y="53"/>
                      <a:pt x="77" y="48"/>
                      <a:pt x="77" y="47"/>
                    </a:cubicBezTo>
                    <a:cubicBezTo>
                      <a:pt x="77" y="47"/>
                      <a:pt x="75" y="55"/>
                      <a:pt x="71" y="55"/>
                    </a:cubicBezTo>
                    <a:cubicBezTo>
                      <a:pt x="67" y="55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55"/>
                      <a:pt x="60" y="55"/>
                    </a:cubicBezTo>
                    <a:cubicBezTo>
                      <a:pt x="56" y="55"/>
                      <a:pt x="54" y="47"/>
                      <a:pt x="54" y="47"/>
                    </a:cubicBezTo>
                    <a:cubicBezTo>
                      <a:pt x="53" y="48"/>
                      <a:pt x="53" y="53"/>
                      <a:pt x="50" y="54"/>
                    </a:cubicBezTo>
                    <a:cubicBezTo>
                      <a:pt x="47" y="54"/>
                      <a:pt x="46" y="51"/>
                      <a:pt x="45" y="48"/>
                    </a:cubicBezTo>
                    <a:cubicBezTo>
                      <a:pt x="44" y="50"/>
                      <a:pt x="45" y="55"/>
                      <a:pt x="42" y="55"/>
                    </a:cubicBezTo>
                    <a:cubicBezTo>
                      <a:pt x="40" y="55"/>
                      <a:pt x="37" y="48"/>
                      <a:pt x="38" y="46"/>
                    </a:cubicBezTo>
                    <a:cubicBezTo>
                      <a:pt x="36" y="49"/>
                      <a:pt x="32" y="46"/>
                      <a:pt x="30" y="44"/>
                    </a:cubicBezTo>
                    <a:cubicBezTo>
                      <a:pt x="29" y="43"/>
                      <a:pt x="30" y="43"/>
                      <a:pt x="28" y="43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5" y="43"/>
                      <a:pt x="24" y="42"/>
                      <a:pt x="24" y="41"/>
                    </a:cubicBezTo>
                    <a:cubicBezTo>
                      <a:pt x="23" y="41"/>
                      <a:pt x="21" y="41"/>
                      <a:pt x="20" y="41"/>
                    </a:cubicBezTo>
                    <a:cubicBezTo>
                      <a:pt x="19" y="40"/>
                      <a:pt x="18" y="39"/>
                      <a:pt x="18" y="38"/>
                    </a:cubicBezTo>
                    <a:cubicBezTo>
                      <a:pt x="16" y="36"/>
                      <a:pt x="15" y="34"/>
                      <a:pt x="15" y="31"/>
                    </a:cubicBezTo>
                    <a:cubicBezTo>
                      <a:pt x="12" y="32"/>
                      <a:pt x="11" y="30"/>
                      <a:pt x="10" y="29"/>
                    </a:cubicBezTo>
                    <a:cubicBezTo>
                      <a:pt x="9" y="27"/>
                      <a:pt x="8" y="26"/>
                      <a:pt x="7" y="24"/>
                    </a:cubicBezTo>
                    <a:cubicBezTo>
                      <a:pt x="6" y="26"/>
                      <a:pt x="3" y="20"/>
                      <a:pt x="3" y="19"/>
                    </a:cubicBezTo>
                    <a:cubicBezTo>
                      <a:pt x="3" y="17"/>
                      <a:pt x="3" y="14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2"/>
                      <a:pt x="6" y="5"/>
                    </a:cubicBezTo>
                    <a:cubicBezTo>
                      <a:pt x="6" y="5"/>
                      <a:pt x="8" y="4"/>
                      <a:pt x="9" y="5"/>
                    </a:cubicBezTo>
                    <a:cubicBezTo>
                      <a:pt x="10" y="6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5" y="8"/>
                      <a:pt x="17" y="10"/>
                    </a:cubicBezTo>
                    <a:cubicBezTo>
                      <a:pt x="19" y="11"/>
                      <a:pt x="21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3" y="12"/>
                      <a:pt x="24" y="13"/>
                    </a:cubicBezTo>
                    <a:cubicBezTo>
                      <a:pt x="26" y="14"/>
                      <a:pt x="28" y="16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30" y="15"/>
                      <a:pt x="32" y="15"/>
                    </a:cubicBezTo>
                    <a:cubicBezTo>
                      <a:pt x="33" y="15"/>
                      <a:pt x="34" y="16"/>
                      <a:pt x="34" y="17"/>
                    </a:cubicBezTo>
                    <a:cubicBezTo>
                      <a:pt x="35" y="17"/>
                      <a:pt x="36" y="19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7" y="17"/>
                      <a:pt x="38" y="16"/>
                    </a:cubicBezTo>
                    <a:cubicBezTo>
                      <a:pt x="39" y="15"/>
                      <a:pt x="39" y="12"/>
                      <a:pt x="40" y="14"/>
                    </a:cubicBezTo>
                    <a:cubicBezTo>
                      <a:pt x="41" y="15"/>
                      <a:pt x="43" y="19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5" y="17"/>
                      <a:pt x="48" y="17"/>
                    </a:cubicBezTo>
                    <a:cubicBezTo>
                      <a:pt x="49" y="17"/>
                      <a:pt x="50" y="20"/>
                      <a:pt x="50" y="21"/>
                    </a:cubicBezTo>
                    <a:cubicBezTo>
                      <a:pt x="51" y="21"/>
                      <a:pt x="51" y="22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4" y="16"/>
                      <a:pt x="57" y="16"/>
                    </a:cubicBezTo>
                    <a:cubicBezTo>
                      <a:pt x="59" y="16"/>
                      <a:pt x="61" y="15"/>
                      <a:pt x="62" y="17"/>
                    </a:cubicBezTo>
                    <a:cubicBezTo>
                      <a:pt x="63" y="18"/>
                      <a:pt x="65" y="21"/>
                      <a:pt x="65" y="24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8"/>
                      <a:pt x="64" y="30"/>
                      <a:pt x="64" y="32"/>
                    </a:cubicBezTo>
                    <a:cubicBezTo>
                      <a:pt x="64" y="33"/>
                      <a:pt x="64" y="34"/>
                      <a:pt x="63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5" y="36"/>
                      <a:pt x="65" y="37"/>
                    </a:cubicBezTo>
                    <a:cubicBezTo>
                      <a:pt x="65" y="39"/>
                      <a:pt x="65" y="41"/>
                      <a:pt x="65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6" y="39"/>
                      <a:pt x="66" y="37"/>
                    </a:cubicBezTo>
                    <a:cubicBezTo>
                      <a:pt x="66" y="36"/>
                      <a:pt x="67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4"/>
                      <a:pt x="66" y="33"/>
                      <a:pt x="66" y="32"/>
                    </a:cubicBezTo>
                    <a:cubicBezTo>
                      <a:pt x="66" y="30"/>
                      <a:pt x="66" y="28"/>
                      <a:pt x="65" y="26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1"/>
                      <a:pt x="68" y="18"/>
                      <a:pt x="69" y="17"/>
                    </a:cubicBezTo>
                    <a:cubicBezTo>
                      <a:pt x="70" y="15"/>
                      <a:pt x="72" y="16"/>
                      <a:pt x="74" y="16"/>
                    </a:cubicBezTo>
                    <a:cubicBezTo>
                      <a:pt x="77" y="16"/>
                      <a:pt x="80" y="24"/>
                      <a:pt x="80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81" y="20"/>
                      <a:pt x="82" y="17"/>
                      <a:pt x="83" y="17"/>
                    </a:cubicBezTo>
                    <a:cubicBezTo>
                      <a:pt x="86" y="17"/>
                      <a:pt x="88" y="21"/>
                      <a:pt x="88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0"/>
                      <a:pt x="89" y="16"/>
                      <a:pt x="90" y="14"/>
                    </a:cubicBezTo>
                    <a:cubicBezTo>
                      <a:pt x="91" y="12"/>
                      <a:pt x="92" y="15"/>
                      <a:pt x="93" y="16"/>
                    </a:cubicBezTo>
                    <a:cubicBezTo>
                      <a:pt x="94" y="17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19"/>
                      <a:pt x="96" y="17"/>
                      <a:pt x="96" y="17"/>
                    </a:cubicBezTo>
                    <a:cubicBezTo>
                      <a:pt x="97" y="16"/>
                      <a:pt x="98" y="15"/>
                      <a:pt x="99" y="15"/>
                    </a:cubicBezTo>
                    <a:cubicBezTo>
                      <a:pt x="101" y="15"/>
                      <a:pt x="102" y="16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3" y="16"/>
                      <a:pt x="105" y="14"/>
                      <a:pt x="106" y="13"/>
                    </a:cubicBezTo>
                    <a:cubicBezTo>
                      <a:pt x="107" y="12"/>
                      <a:pt x="110" y="14"/>
                      <a:pt x="110" y="14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0" y="13"/>
                      <a:pt x="111" y="12"/>
                      <a:pt x="113" y="10"/>
                    </a:cubicBezTo>
                    <a:cubicBezTo>
                      <a:pt x="116" y="8"/>
                      <a:pt x="118" y="9"/>
                      <a:pt x="118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8"/>
                      <a:pt x="120" y="6"/>
                      <a:pt x="121" y="5"/>
                    </a:cubicBezTo>
                    <a:cubicBezTo>
                      <a:pt x="123" y="4"/>
                      <a:pt x="124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6" y="2"/>
                      <a:pt x="130" y="0"/>
                      <a:pt x="130" y="0"/>
                    </a:cubicBezTo>
                  </a:path>
                </a:pathLst>
              </a:custGeom>
              <a:solidFill>
                <a:srgbClr val="F8F3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3" name="Freeform 539"/>
              <p:cNvSpPr>
                <a:spLocks/>
              </p:cNvSpPr>
              <p:nvPr/>
            </p:nvSpPr>
            <p:spPr bwMode="auto">
              <a:xfrm>
                <a:off x="1956239" y="761514"/>
                <a:ext cx="69850" cy="79375"/>
              </a:xfrm>
              <a:custGeom>
                <a:avLst/>
                <a:gdLst>
                  <a:gd name="T0" fmla="*/ 16 w 43"/>
                  <a:gd name="T1" fmla="*/ 3 h 50"/>
                  <a:gd name="T2" fmla="*/ 9 w 43"/>
                  <a:gd name="T3" fmla="*/ 1 h 50"/>
                  <a:gd name="T4" fmla="*/ 2 w 43"/>
                  <a:gd name="T5" fmla="*/ 10 h 50"/>
                  <a:gd name="T6" fmla="*/ 0 w 43"/>
                  <a:gd name="T7" fmla="*/ 20 h 50"/>
                  <a:gd name="T8" fmla="*/ 8 w 43"/>
                  <a:gd name="T9" fmla="*/ 30 h 50"/>
                  <a:gd name="T10" fmla="*/ 29 w 43"/>
                  <a:gd name="T11" fmla="*/ 44 h 50"/>
                  <a:gd name="T12" fmla="*/ 39 w 43"/>
                  <a:gd name="T13" fmla="*/ 46 h 50"/>
                  <a:gd name="T14" fmla="*/ 33 w 43"/>
                  <a:gd name="T15" fmla="*/ 33 h 50"/>
                  <a:gd name="T16" fmla="*/ 18 w 43"/>
                  <a:gd name="T17" fmla="*/ 17 h 50"/>
                  <a:gd name="T18" fmla="*/ 16 w 43"/>
                  <a:gd name="T1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0">
                    <a:moveTo>
                      <a:pt x="16" y="3"/>
                    </a:moveTo>
                    <a:cubicBezTo>
                      <a:pt x="14" y="1"/>
                      <a:pt x="12" y="0"/>
                      <a:pt x="9" y="1"/>
                    </a:cubicBezTo>
                    <a:cubicBezTo>
                      <a:pt x="6" y="3"/>
                      <a:pt x="4" y="7"/>
                      <a:pt x="2" y="10"/>
                    </a:cubicBezTo>
                    <a:cubicBezTo>
                      <a:pt x="1" y="13"/>
                      <a:pt x="0" y="17"/>
                      <a:pt x="0" y="20"/>
                    </a:cubicBezTo>
                    <a:cubicBezTo>
                      <a:pt x="0" y="25"/>
                      <a:pt x="4" y="28"/>
                      <a:pt x="8" y="30"/>
                    </a:cubicBezTo>
                    <a:cubicBezTo>
                      <a:pt x="15" y="34"/>
                      <a:pt x="22" y="40"/>
                      <a:pt x="29" y="44"/>
                    </a:cubicBezTo>
                    <a:cubicBezTo>
                      <a:pt x="32" y="46"/>
                      <a:pt x="37" y="50"/>
                      <a:pt x="39" y="46"/>
                    </a:cubicBezTo>
                    <a:cubicBezTo>
                      <a:pt x="43" y="41"/>
                      <a:pt x="36" y="36"/>
                      <a:pt x="33" y="33"/>
                    </a:cubicBezTo>
                    <a:cubicBezTo>
                      <a:pt x="26" y="28"/>
                      <a:pt x="20" y="25"/>
                      <a:pt x="18" y="17"/>
                    </a:cubicBezTo>
                    <a:cubicBezTo>
                      <a:pt x="17" y="13"/>
                      <a:pt x="19" y="6"/>
                      <a:pt x="16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4" name="Freeform 540"/>
              <p:cNvSpPr>
                <a:spLocks/>
              </p:cNvSpPr>
              <p:nvPr/>
            </p:nvSpPr>
            <p:spPr bwMode="auto">
              <a:xfrm>
                <a:off x="1938776" y="725001"/>
                <a:ext cx="42863" cy="33338"/>
              </a:xfrm>
              <a:custGeom>
                <a:avLst/>
                <a:gdLst>
                  <a:gd name="T0" fmla="*/ 4 w 26"/>
                  <a:gd name="T1" fmla="*/ 7 h 20"/>
                  <a:gd name="T2" fmla="*/ 0 w 26"/>
                  <a:gd name="T3" fmla="*/ 12 h 20"/>
                  <a:gd name="T4" fmla="*/ 3 w 26"/>
                  <a:gd name="T5" fmla="*/ 16 h 20"/>
                  <a:gd name="T6" fmla="*/ 6 w 26"/>
                  <a:gd name="T7" fmla="*/ 17 h 20"/>
                  <a:gd name="T8" fmla="*/ 8 w 26"/>
                  <a:gd name="T9" fmla="*/ 19 h 20"/>
                  <a:gd name="T10" fmla="*/ 15 w 26"/>
                  <a:gd name="T11" fmla="*/ 15 h 20"/>
                  <a:gd name="T12" fmla="*/ 19 w 26"/>
                  <a:gd name="T13" fmla="*/ 4 h 20"/>
                  <a:gd name="T14" fmla="*/ 4 w 26"/>
                  <a:gd name="T1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0">
                    <a:moveTo>
                      <a:pt x="4" y="7"/>
                    </a:moveTo>
                    <a:cubicBezTo>
                      <a:pt x="4" y="8"/>
                      <a:pt x="1" y="9"/>
                      <a:pt x="0" y="12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11" y="20"/>
                      <a:pt x="13" y="17"/>
                      <a:pt x="15" y="15"/>
                    </a:cubicBezTo>
                    <a:cubicBezTo>
                      <a:pt x="18" y="12"/>
                      <a:pt x="26" y="9"/>
                      <a:pt x="19" y="4"/>
                    </a:cubicBezTo>
                    <a:cubicBezTo>
                      <a:pt x="15" y="0"/>
                      <a:pt x="7" y="5"/>
                      <a:pt x="4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5" name="Freeform 541"/>
              <p:cNvSpPr>
                <a:spLocks/>
              </p:cNvSpPr>
              <p:nvPr/>
            </p:nvSpPr>
            <p:spPr bwMode="auto">
              <a:xfrm>
                <a:off x="1781614" y="728176"/>
                <a:ext cx="42863" cy="30163"/>
              </a:xfrm>
              <a:custGeom>
                <a:avLst/>
                <a:gdLst>
                  <a:gd name="T0" fmla="*/ 4 w 27"/>
                  <a:gd name="T1" fmla="*/ 4 h 18"/>
                  <a:gd name="T2" fmla="*/ 23 w 27"/>
                  <a:gd name="T3" fmla="*/ 6 h 18"/>
                  <a:gd name="T4" fmla="*/ 21 w 27"/>
                  <a:gd name="T5" fmla="*/ 15 h 18"/>
                  <a:gd name="T6" fmla="*/ 11 w 27"/>
                  <a:gd name="T7" fmla="*/ 11 h 18"/>
                  <a:gd name="T8" fmla="*/ 5 w 2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4" y="4"/>
                    </a:moveTo>
                    <a:cubicBezTo>
                      <a:pt x="11" y="0"/>
                      <a:pt x="17" y="1"/>
                      <a:pt x="23" y="6"/>
                    </a:cubicBezTo>
                    <a:cubicBezTo>
                      <a:pt x="27" y="10"/>
                      <a:pt x="25" y="12"/>
                      <a:pt x="21" y="15"/>
                    </a:cubicBezTo>
                    <a:cubicBezTo>
                      <a:pt x="16" y="18"/>
                      <a:pt x="15" y="15"/>
                      <a:pt x="11" y="11"/>
                    </a:cubicBezTo>
                    <a:cubicBezTo>
                      <a:pt x="10" y="10"/>
                      <a:pt x="0" y="6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6" name="Freeform 542"/>
              <p:cNvSpPr>
                <a:spLocks/>
              </p:cNvSpPr>
              <p:nvPr/>
            </p:nvSpPr>
            <p:spPr bwMode="auto">
              <a:xfrm>
                <a:off x="1754626" y="761514"/>
                <a:ext cx="57150" cy="61913"/>
              </a:xfrm>
              <a:custGeom>
                <a:avLst/>
                <a:gdLst>
                  <a:gd name="T0" fmla="*/ 5 w 35"/>
                  <a:gd name="T1" fmla="*/ 0 h 39"/>
                  <a:gd name="T2" fmla="*/ 27 w 35"/>
                  <a:gd name="T3" fmla="*/ 5 h 39"/>
                  <a:gd name="T4" fmla="*/ 25 w 35"/>
                  <a:gd name="T5" fmla="*/ 28 h 39"/>
                  <a:gd name="T6" fmla="*/ 15 w 35"/>
                  <a:gd name="T7" fmla="*/ 36 h 39"/>
                  <a:gd name="T8" fmla="*/ 6 w 35"/>
                  <a:gd name="T9" fmla="*/ 30 h 39"/>
                  <a:gd name="T10" fmla="*/ 8 w 35"/>
                  <a:gd name="T11" fmla="*/ 16 h 39"/>
                  <a:gd name="T12" fmla="*/ 5 w 35"/>
                  <a:gd name="T13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5" y="0"/>
                    </a:moveTo>
                    <a:cubicBezTo>
                      <a:pt x="6" y="4"/>
                      <a:pt x="24" y="3"/>
                      <a:pt x="27" y="5"/>
                    </a:cubicBezTo>
                    <a:cubicBezTo>
                      <a:pt x="35" y="10"/>
                      <a:pt x="28" y="22"/>
                      <a:pt x="25" y="28"/>
                    </a:cubicBezTo>
                    <a:cubicBezTo>
                      <a:pt x="23" y="31"/>
                      <a:pt x="19" y="34"/>
                      <a:pt x="15" y="36"/>
                    </a:cubicBezTo>
                    <a:cubicBezTo>
                      <a:pt x="10" y="39"/>
                      <a:pt x="4" y="37"/>
                      <a:pt x="6" y="30"/>
                    </a:cubicBezTo>
                    <a:cubicBezTo>
                      <a:pt x="7" y="25"/>
                      <a:pt x="10" y="22"/>
                      <a:pt x="8" y="16"/>
                    </a:cubicBezTo>
                    <a:cubicBezTo>
                      <a:pt x="6" y="12"/>
                      <a:pt x="0" y="6"/>
                      <a:pt x="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7" name="Freeform 543"/>
              <p:cNvSpPr>
                <a:spLocks/>
              </p:cNvSpPr>
              <p:nvPr/>
            </p:nvSpPr>
            <p:spPr bwMode="auto">
              <a:xfrm>
                <a:off x="1733989" y="917089"/>
                <a:ext cx="47625" cy="66675"/>
              </a:xfrm>
              <a:custGeom>
                <a:avLst/>
                <a:gdLst>
                  <a:gd name="T0" fmla="*/ 14 w 29"/>
                  <a:gd name="T1" fmla="*/ 2 h 41"/>
                  <a:gd name="T2" fmla="*/ 13 w 29"/>
                  <a:gd name="T3" fmla="*/ 14 h 41"/>
                  <a:gd name="T4" fmla="*/ 16 w 29"/>
                  <a:gd name="T5" fmla="*/ 25 h 41"/>
                  <a:gd name="T6" fmla="*/ 29 w 29"/>
                  <a:gd name="T7" fmla="*/ 39 h 41"/>
                  <a:gd name="T8" fmla="*/ 4 w 29"/>
                  <a:gd name="T9" fmla="*/ 16 h 41"/>
                  <a:gd name="T10" fmla="*/ 1 w 29"/>
                  <a:gd name="T11" fmla="*/ 3 h 41"/>
                  <a:gd name="T12" fmla="*/ 7 w 29"/>
                  <a:gd name="T13" fmla="*/ 1 h 41"/>
                  <a:gd name="T14" fmla="*/ 14 w 29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4" y="2"/>
                    </a:moveTo>
                    <a:cubicBezTo>
                      <a:pt x="14" y="6"/>
                      <a:pt x="12" y="10"/>
                      <a:pt x="13" y="14"/>
                    </a:cubicBezTo>
                    <a:cubicBezTo>
                      <a:pt x="14" y="18"/>
                      <a:pt x="15" y="21"/>
                      <a:pt x="16" y="25"/>
                    </a:cubicBezTo>
                    <a:cubicBezTo>
                      <a:pt x="18" y="31"/>
                      <a:pt x="23" y="37"/>
                      <a:pt x="29" y="39"/>
                    </a:cubicBezTo>
                    <a:cubicBezTo>
                      <a:pt x="18" y="41"/>
                      <a:pt x="7" y="24"/>
                      <a:pt x="4" y="16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0"/>
                      <a:pt x="4" y="1"/>
                      <a:pt x="7" y="1"/>
                    </a:cubicBezTo>
                    <a:cubicBezTo>
                      <a:pt x="9" y="1"/>
                      <a:pt x="11" y="1"/>
                      <a:pt x="1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8" name="Freeform 544"/>
              <p:cNvSpPr>
                <a:spLocks/>
              </p:cNvSpPr>
              <p:nvPr/>
            </p:nvSpPr>
            <p:spPr bwMode="auto">
              <a:xfrm>
                <a:off x="1675251" y="686901"/>
                <a:ext cx="36513" cy="141288"/>
              </a:xfrm>
              <a:custGeom>
                <a:avLst/>
                <a:gdLst>
                  <a:gd name="T0" fmla="*/ 20 w 23"/>
                  <a:gd name="T1" fmla="*/ 2 h 88"/>
                  <a:gd name="T2" fmla="*/ 23 w 23"/>
                  <a:gd name="T3" fmla="*/ 16 h 88"/>
                  <a:gd name="T4" fmla="*/ 19 w 23"/>
                  <a:gd name="T5" fmla="*/ 28 h 88"/>
                  <a:gd name="T6" fmla="*/ 15 w 23"/>
                  <a:gd name="T7" fmla="*/ 37 h 88"/>
                  <a:gd name="T8" fmla="*/ 17 w 23"/>
                  <a:gd name="T9" fmla="*/ 47 h 88"/>
                  <a:gd name="T10" fmla="*/ 14 w 23"/>
                  <a:gd name="T11" fmla="*/ 65 h 88"/>
                  <a:gd name="T12" fmla="*/ 12 w 23"/>
                  <a:gd name="T13" fmla="*/ 88 h 88"/>
                  <a:gd name="T14" fmla="*/ 10 w 23"/>
                  <a:gd name="T15" fmla="*/ 46 h 88"/>
                  <a:gd name="T16" fmla="*/ 4 w 23"/>
                  <a:gd name="T17" fmla="*/ 29 h 88"/>
                  <a:gd name="T18" fmla="*/ 0 w 23"/>
                  <a:gd name="T19" fmla="*/ 0 h 88"/>
                  <a:gd name="T20" fmla="*/ 11 w 23"/>
                  <a:gd name="T21" fmla="*/ 17 h 88"/>
                  <a:gd name="T22" fmla="*/ 18 w 23"/>
                  <a:gd name="T2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88">
                    <a:moveTo>
                      <a:pt x="20" y="2"/>
                    </a:moveTo>
                    <a:cubicBezTo>
                      <a:pt x="20" y="7"/>
                      <a:pt x="23" y="11"/>
                      <a:pt x="23" y="16"/>
                    </a:cubicBezTo>
                    <a:cubicBezTo>
                      <a:pt x="23" y="20"/>
                      <a:pt x="21" y="24"/>
                      <a:pt x="19" y="28"/>
                    </a:cubicBezTo>
                    <a:cubicBezTo>
                      <a:pt x="17" y="31"/>
                      <a:pt x="16" y="34"/>
                      <a:pt x="15" y="37"/>
                    </a:cubicBezTo>
                    <a:cubicBezTo>
                      <a:pt x="15" y="41"/>
                      <a:pt x="16" y="44"/>
                      <a:pt x="17" y="47"/>
                    </a:cubicBezTo>
                    <a:cubicBezTo>
                      <a:pt x="18" y="53"/>
                      <a:pt x="15" y="59"/>
                      <a:pt x="14" y="65"/>
                    </a:cubicBezTo>
                    <a:cubicBezTo>
                      <a:pt x="13" y="72"/>
                      <a:pt x="12" y="81"/>
                      <a:pt x="12" y="88"/>
                    </a:cubicBezTo>
                    <a:cubicBezTo>
                      <a:pt x="10" y="74"/>
                      <a:pt x="13" y="60"/>
                      <a:pt x="10" y="46"/>
                    </a:cubicBezTo>
                    <a:cubicBezTo>
                      <a:pt x="9" y="40"/>
                      <a:pt x="5" y="34"/>
                      <a:pt x="4" y="29"/>
                    </a:cubicBezTo>
                    <a:cubicBezTo>
                      <a:pt x="1" y="19"/>
                      <a:pt x="0" y="9"/>
                      <a:pt x="0" y="0"/>
                    </a:cubicBezTo>
                    <a:cubicBezTo>
                      <a:pt x="2" y="4"/>
                      <a:pt x="5" y="17"/>
                      <a:pt x="11" y="17"/>
                    </a:cubicBezTo>
                    <a:cubicBezTo>
                      <a:pt x="16" y="18"/>
                      <a:pt x="19" y="8"/>
                      <a:pt x="18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9" name="Freeform 545"/>
              <p:cNvSpPr>
                <a:spLocks/>
              </p:cNvSpPr>
              <p:nvPr/>
            </p:nvSpPr>
            <p:spPr bwMode="auto">
              <a:xfrm>
                <a:off x="2051489" y="690076"/>
                <a:ext cx="25400" cy="109538"/>
              </a:xfrm>
              <a:custGeom>
                <a:avLst/>
                <a:gdLst>
                  <a:gd name="T0" fmla="*/ 12 w 16"/>
                  <a:gd name="T1" fmla="*/ 68 h 68"/>
                  <a:gd name="T2" fmla="*/ 10 w 16"/>
                  <a:gd name="T3" fmla="*/ 55 h 68"/>
                  <a:gd name="T4" fmla="*/ 7 w 16"/>
                  <a:gd name="T5" fmla="*/ 48 h 68"/>
                  <a:gd name="T6" fmla="*/ 7 w 16"/>
                  <a:gd name="T7" fmla="*/ 31 h 68"/>
                  <a:gd name="T8" fmla="*/ 1 w 16"/>
                  <a:gd name="T9" fmla="*/ 18 h 68"/>
                  <a:gd name="T10" fmla="*/ 7 w 16"/>
                  <a:gd name="T11" fmla="*/ 0 h 68"/>
                  <a:gd name="T12" fmla="*/ 5 w 16"/>
                  <a:gd name="T13" fmla="*/ 17 h 68"/>
                  <a:gd name="T14" fmla="*/ 11 w 16"/>
                  <a:gd name="T15" fmla="*/ 25 h 68"/>
                  <a:gd name="T16" fmla="*/ 14 w 16"/>
                  <a:gd name="T17" fmla="*/ 37 h 68"/>
                  <a:gd name="T18" fmla="*/ 14 w 16"/>
                  <a:gd name="T19" fmla="*/ 5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8">
                    <a:moveTo>
                      <a:pt x="12" y="68"/>
                    </a:moveTo>
                    <a:cubicBezTo>
                      <a:pt x="11" y="64"/>
                      <a:pt x="11" y="59"/>
                      <a:pt x="10" y="55"/>
                    </a:cubicBezTo>
                    <a:cubicBezTo>
                      <a:pt x="9" y="52"/>
                      <a:pt x="7" y="50"/>
                      <a:pt x="7" y="48"/>
                    </a:cubicBezTo>
                    <a:cubicBezTo>
                      <a:pt x="5" y="43"/>
                      <a:pt x="9" y="37"/>
                      <a:pt x="7" y="31"/>
                    </a:cubicBezTo>
                    <a:cubicBezTo>
                      <a:pt x="4" y="27"/>
                      <a:pt x="1" y="24"/>
                      <a:pt x="1" y="18"/>
                    </a:cubicBezTo>
                    <a:cubicBezTo>
                      <a:pt x="0" y="11"/>
                      <a:pt x="4" y="6"/>
                      <a:pt x="7" y="0"/>
                    </a:cubicBezTo>
                    <a:cubicBezTo>
                      <a:pt x="5" y="4"/>
                      <a:pt x="3" y="12"/>
                      <a:pt x="5" y="17"/>
                    </a:cubicBezTo>
                    <a:cubicBezTo>
                      <a:pt x="6" y="20"/>
                      <a:pt x="9" y="22"/>
                      <a:pt x="11" y="25"/>
                    </a:cubicBezTo>
                    <a:cubicBezTo>
                      <a:pt x="13" y="29"/>
                      <a:pt x="14" y="33"/>
                      <a:pt x="14" y="37"/>
                    </a:cubicBezTo>
                    <a:cubicBezTo>
                      <a:pt x="15" y="44"/>
                      <a:pt x="16" y="53"/>
                      <a:pt x="14" y="5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0" name="Freeform 546"/>
              <p:cNvSpPr>
                <a:spLocks/>
              </p:cNvSpPr>
              <p:nvPr/>
            </p:nvSpPr>
            <p:spPr bwMode="auto">
              <a:xfrm>
                <a:off x="1878451" y="1017101"/>
                <a:ext cx="11113" cy="23813"/>
              </a:xfrm>
              <a:custGeom>
                <a:avLst/>
                <a:gdLst>
                  <a:gd name="T0" fmla="*/ 0 w 7"/>
                  <a:gd name="T1" fmla="*/ 1 h 15"/>
                  <a:gd name="T2" fmla="*/ 2 w 7"/>
                  <a:gd name="T3" fmla="*/ 3 h 15"/>
                  <a:gd name="T4" fmla="*/ 3 w 7"/>
                  <a:gd name="T5" fmla="*/ 13 h 15"/>
                  <a:gd name="T6" fmla="*/ 3 w 7"/>
                  <a:gd name="T7" fmla="*/ 15 h 15"/>
                  <a:gd name="T8" fmla="*/ 3 w 7"/>
                  <a:gd name="T9" fmla="*/ 15 h 15"/>
                  <a:gd name="T10" fmla="*/ 4 w 7"/>
                  <a:gd name="T11" fmla="*/ 15 h 15"/>
                  <a:gd name="T12" fmla="*/ 4 w 7"/>
                  <a:gd name="T13" fmla="*/ 14 h 15"/>
                  <a:gd name="T14" fmla="*/ 5 w 7"/>
                  <a:gd name="T15" fmla="*/ 3 h 15"/>
                  <a:gd name="T16" fmla="*/ 6 w 7"/>
                  <a:gd name="T17" fmla="*/ 1 h 15"/>
                  <a:gd name="T18" fmla="*/ 7 w 7"/>
                  <a:gd name="T19" fmla="*/ 0 h 15"/>
                  <a:gd name="T20" fmla="*/ 6 w 7"/>
                  <a:gd name="T21" fmla="*/ 0 h 15"/>
                  <a:gd name="T22" fmla="*/ 4 w 7"/>
                  <a:gd name="T23" fmla="*/ 3 h 15"/>
                  <a:gd name="T24" fmla="*/ 3 w 7"/>
                  <a:gd name="T25" fmla="*/ 14 h 15"/>
                  <a:gd name="T26" fmla="*/ 3 w 7"/>
                  <a:gd name="T27" fmla="*/ 15 h 15"/>
                  <a:gd name="T28" fmla="*/ 4 w 7"/>
                  <a:gd name="T29" fmla="*/ 15 h 15"/>
                  <a:gd name="T30" fmla="*/ 4 w 7"/>
                  <a:gd name="T31" fmla="*/ 13 h 15"/>
                  <a:gd name="T32" fmla="*/ 3 w 7"/>
                  <a:gd name="T33" fmla="*/ 3 h 15"/>
                  <a:gd name="T34" fmla="*/ 1 w 7"/>
                  <a:gd name="T35" fmla="*/ 0 h 15"/>
                  <a:gd name="T36" fmla="*/ 0 w 7"/>
                  <a:gd name="T37" fmla="*/ 0 h 15"/>
                  <a:gd name="T38" fmla="*/ 0 w 7"/>
                  <a:gd name="T3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7"/>
                      <a:pt x="3" y="11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7"/>
                      <a:pt x="5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7"/>
                      <a:pt x="3" y="13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4" y="11"/>
                      <a:pt x="4" y="7"/>
                      <a:pt x="3" y="3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1" name="Freeform 547"/>
              <p:cNvSpPr>
                <a:spLocks noEditPoints="1"/>
              </p:cNvSpPr>
              <p:nvPr/>
            </p:nvSpPr>
            <p:spPr bwMode="auto">
              <a:xfrm>
                <a:off x="1702239" y="496401"/>
                <a:ext cx="412750" cy="512763"/>
              </a:xfrm>
              <a:custGeom>
                <a:avLst/>
                <a:gdLst>
                  <a:gd name="T0" fmla="*/ 156 w 258"/>
                  <a:gd name="T1" fmla="*/ 320 h 320"/>
                  <a:gd name="T2" fmla="*/ 156 w 258"/>
                  <a:gd name="T3" fmla="*/ 319 h 320"/>
                  <a:gd name="T4" fmla="*/ 156 w 258"/>
                  <a:gd name="T5" fmla="*/ 319 h 320"/>
                  <a:gd name="T6" fmla="*/ 156 w 258"/>
                  <a:gd name="T7" fmla="*/ 320 h 320"/>
                  <a:gd name="T8" fmla="*/ 247 w 258"/>
                  <a:gd name="T9" fmla="*/ 138 h 320"/>
                  <a:gd name="T10" fmla="*/ 227 w 258"/>
                  <a:gd name="T11" fmla="*/ 49 h 320"/>
                  <a:gd name="T12" fmla="*/ 123 w 258"/>
                  <a:gd name="T13" fmla="*/ 0 h 320"/>
                  <a:gd name="T14" fmla="*/ 103 w 258"/>
                  <a:gd name="T15" fmla="*/ 0 h 320"/>
                  <a:gd name="T16" fmla="*/ 0 w 258"/>
                  <a:gd name="T17" fmla="*/ 49 h 320"/>
                  <a:gd name="T18" fmla="*/ 86 w 258"/>
                  <a:gd name="T19" fmla="*/ 17 h 320"/>
                  <a:gd name="T20" fmla="*/ 107 w 258"/>
                  <a:gd name="T21" fmla="*/ 17 h 320"/>
                  <a:gd name="T22" fmla="*/ 210 w 258"/>
                  <a:gd name="T23" fmla="*/ 66 h 320"/>
                  <a:gd name="T24" fmla="*/ 230 w 258"/>
                  <a:gd name="T25" fmla="*/ 154 h 320"/>
                  <a:gd name="T26" fmla="*/ 229 w 258"/>
                  <a:gd name="T27" fmla="*/ 198 h 320"/>
                  <a:gd name="T28" fmla="*/ 231 w 258"/>
                  <a:gd name="T29" fmla="*/ 212 h 320"/>
                  <a:gd name="T30" fmla="*/ 233 w 258"/>
                  <a:gd name="T31" fmla="*/ 225 h 320"/>
                  <a:gd name="T32" fmla="*/ 210 w 258"/>
                  <a:gd name="T33" fmla="*/ 262 h 320"/>
                  <a:gd name="T34" fmla="*/ 227 w 258"/>
                  <a:gd name="T35" fmla="*/ 246 h 320"/>
                  <a:gd name="T36" fmla="*/ 238 w 258"/>
                  <a:gd name="T37" fmla="*/ 223 h 320"/>
                  <a:gd name="T38" fmla="*/ 232 w 258"/>
                  <a:gd name="T39" fmla="*/ 212 h 320"/>
                  <a:gd name="T40" fmla="*/ 234 w 258"/>
                  <a:gd name="T41" fmla="*/ 184 h 320"/>
                  <a:gd name="T42" fmla="*/ 247 w 258"/>
                  <a:gd name="T43" fmla="*/ 138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" h="320">
                    <a:moveTo>
                      <a:pt x="156" y="320"/>
                    </a:move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lnTo>
                      <a:pt x="156" y="320"/>
                    </a:lnTo>
                    <a:close/>
                    <a:moveTo>
                      <a:pt x="247" y="138"/>
                    </a:moveTo>
                    <a:cubicBezTo>
                      <a:pt x="249" y="129"/>
                      <a:pt x="258" y="92"/>
                      <a:pt x="227" y="49"/>
                    </a:cubicBezTo>
                    <a:cubicBezTo>
                      <a:pt x="195" y="7"/>
                      <a:pt x="123" y="0"/>
                      <a:pt x="123" y="0"/>
                    </a:cubicBezTo>
                    <a:cubicBezTo>
                      <a:pt x="118" y="0"/>
                      <a:pt x="107" y="0"/>
                      <a:pt x="103" y="0"/>
                    </a:cubicBezTo>
                    <a:cubicBezTo>
                      <a:pt x="103" y="0"/>
                      <a:pt x="32" y="7"/>
                      <a:pt x="0" y="49"/>
                    </a:cubicBezTo>
                    <a:cubicBezTo>
                      <a:pt x="35" y="22"/>
                      <a:pt x="86" y="17"/>
                      <a:pt x="86" y="17"/>
                    </a:cubicBezTo>
                    <a:cubicBezTo>
                      <a:pt x="90" y="17"/>
                      <a:pt x="101" y="16"/>
                      <a:pt x="107" y="17"/>
                    </a:cubicBezTo>
                    <a:cubicBezTo>
                      <a:pt x="107" y="17"/>
                      <a:pt x="178" y="23"/>
                      <a:pt x="210" y="66"/>
                    </a:cubicBezTo>
                    <a:cubicBezTo>
                      <a:pt x="242" y="109"/>
                      <a:pt x="232" y="146"/>
                      <a:pt x="230" y="154"/>
                    </a:cubicBezTo>
                    <a:cubicBezTo>
                      <a:pt x="228" y="163"/>
                      <a:pt x="229" y="183"/>
                      <a:pt x="229" y="198"/>
                    </a:cubicBezTo>
                    <a:cubicBezTo>
                      <a:pt x="228" y="213"/>
                      <a:pt x="232" y="208"/>
                      <a:pt x="231" y="212"/>
                    </a:cubicBezTo>
                    <a:cubicBezTo>
                      <a:pt x="231" y="212"/>
                      <a:pt x="235" y="217"/>
                      <a:pt x="233" y="225"/>
                    </a:cubicBezTo>
                    <a:cubicBezTo>
                      <a:pt x="231" y="233"/>
                      <a:pt x="214" y="256"/>
                      <a:pt x="210" y="262"/>
                    </a:cubicBezTo>
                    <a:cubicBezTo>
                      <a:pt x="215" y="260"/>
                      <a:pt x="223" y="251"/>
                      <a:pt x="227" y="246"/>
                    </a:cubicBezTo>
                    <a:cubicBezTo>
                      <a:pt x="231" y="240"/>
                      <a:pt x="236" y="231"/>
                      <a:pt x="238" y="223"/>
                    </a:cubicBezTo>
                    <a:cubicBezTo>
                      <a:pt x="240" y="215"/>
                      <a:pt x="232" y="212"/>
                      <a:pt x="232" y="212"/>
                    </a:cubicBezTo>
                    <a:cubicBezTo>
                      <a:pt x="233" y="208"/>
                      <a:pt x="234" y="200"/>
                      <a:pt x="234" y="184"/>
                    </a:cubicBezTo>
                    <a:cubicBezTo>
                      <a:pt x="235" y="169"/>
                      <a:pt x="245" y="146"/>
                      <a:pt x="247" y="13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2" name="Freeform 548"/>
              <p:cNvSpPr>
                <a:spLocks/>
              </p:cNvSpPr>
              <p:nvPr/>
            </p:nvSpPr>
            <p:spPr bwMode="auto">
              <a:xfrm>
                <a:off x="1726051" y="913914"/>
                <a:ext cx="315913" cy="228600"/>
              </a:xfrm>
              <a:custGeom>
                <a:avLst/>
                <a:gdLst>
                  <a:gd name="T0" fmla="*/ 193 w 197"/>
                  <a:gd name="T1" fmla="*/ 2 h 142"/>
                  <a:gd name="T2" fmla="*/ 192 w 197"/>
                  <a:gd name="T3" fmla="*/ 18 h 142"/>
                  <a:gd name="T4" fmla="*/ 193 w 197"/>
                  <a:gd name="T5" fmla="*/ 35 h 142"/>
                  <a:gd name="T6" fmla="*/ 194 w 197"/>
                  <a:gd name="T7" fmla="*/ 53 h 142"/>
                  <a:gd name="T8" fmla="*/ 194 w 197"/>
                  <a:gd name="T9" fmla="*/ 57 h 142"/>
                  <a:gd name="T10" fmla="*/ 193 w 197"/>
                  <a:gd name="T11" fmla="*/ 59 h 142"/>
                  <a:gd name="T12" fmla="*/ 188 w 197"/>
                  <a:gd name="T13" fmla="*/ 68 h 142"/>
                  <a:gd name="T14" fmla="*/ 185 w 197"/>
                  <a:gd name="T15" fmla="*/ 73 h 142"/>
                  <a:gd name="T16" fmla="*/ 183 w 197"/>
                  <a:gd name="T17" fmla="*/ 76 h 142"/>
                  <a:gd name="T18" fmla="*/ 179 w 197"/>
                  <a:gd name="T19" fmla="*/ 83 h 142"/>
                  <a:gd name="T20" fmla="*/ 176 w 197"/>
                  <a:gd name="T21" fmla="*/ 90 h 142"/>
                  <a:gd name="T22" fmla="*/ 153 w 197"/>
                  <a:gd name="T23" fmla="*/ 119 h 142"/>
                  <a:gd name="T24" fmla="*/ 135 w 197"/>
                  <a:gd name="T25" fmla="*/ 132 h 142"/>
                  <a:gd name="T26" fmla="*/ 105 w 197"/>
                  <a:gd name="T27" fmla="*/ 139 h 142"/>
                  <a:gd name="T28" fmla="*/ 105 w 197"/>
                  <a:gd name="T29" fmla="*/ 140 h 142"/>
                  <a:gd name="T30" fmla="*/ 105 w 197"/>
                  <a:gd name="T31" fmla="*/ 139 h 142"/>
                  <a:gd name="T32" fmla="*/ 92 w 197"/>
                  <a:gd name="T33" fmla="*/ 139 h 142"/>
                  <a:gd name="T34" fmla="*/ 92 w 197"/>
                  <a:gd name="T35" fmla="*/ 140 h 142"/>
                  <a:gd name="T36" fmla="*/ 92 w 197"/>
                  <a:gd name="T37" fmla="*/ 139 h 142"/>
                  <a:gd name="T38" fmla="*/ 62 w 197"/>
                  <a:gd name="T39" fmla="*/ 132 h 142"/>
                  <a:gd name="T40" fmla="*/ 44 w 197"/>
                  <a:gd name="T41" fmla="*/ 119 h 142"/>
                  <a:gd name="T42" fmla="*/ 21 w 197"/>
                  <a:gd name="T43" fmla="*/ 90 h 142"/>
                  <a:gd name="T44" fmla="*/ 17 w 197"/>
                  <a:gd name="T45" fmla="*/ 83 h 142"/>
                  <a:gd name="T46" fmla="*/ 14 w 197"/>
                  <a:gd name="T47" fmla="*/ 76 h 142"/>
                  <a:gd name="T48" fmla="*/ 12 w 197"/>
                  <a:gd name="T49" fmla="*/ 73 h 142"/>
                  <a:gd name="T50" fmla="*/ 4 w 197"/>
                  <a:gd name="T51" fmla="*/ 59 h 142"/>
                  <a:gd name="T52" fmla="*/ 3 w 197"/>
                  <a:gd name="T53" fmla="*/ 57 h 142"/>
                  <a:gd name="T54" fmla="*/ 3 w 197"/>
                  <a:gd name="T55" fmla="*/ 53 h 142"/>
                  <a:gd name="T56" fmla="*/ 4 w 197"/>
                  <a:gd name="T57" fmla="*/ 35 h 142"/>
                  <a:gd name="T58" fmla="*/ 4 w 197"/>
                  <a:gd name="T59" fmla="*/ 19 h 142"/>
                  <a:gd name="T60" fmla="*/ 4 w 197"/>
                  <a:gd name="T61" fmla="*/ 2 h 142"/>
                  <a:gd name="T62" fmla="*/ 3 w 197"/>
                  <a:gd name="T63" fmla="*/ 0 h 142"/>
                  <a:gd name="T64" fmla="*/ 1 w 197"/>
                  <a:gd name="T65" fmla="*/ 2 h 142"/>
                  <a:gd name="T66" fmla="*/ 1 w 197"/>
                  <a:gd name="T67" fmla="*/ 19 h 142"/>
                  <a:gd name="T68" fmla="*/ 1 w 197"/>
                  <a:gd name="T69" fmla="*/ 35 h 142"/>
                  <a:gd name="T70" fmla="*/ 0 w 197"/>
                  <a:gd name="T71" fmla="*/ 53 h 142"/>
                  <a:gd name="T72" fmla="*/ 0 w 197"/>
                  <a:gd name="T73" fmla="*/ 57 h 142"/>
                  <a:gd name="T74" fmla="*/ 1 w 197"/>
                  <a:gd name="T75" fmla="*/ 60 h 142"/>
                  <a:gd name="T76" fmla="*/ 6 w 197"/>
                  <a:gd name="T77" fmla="*/ 70 h 142"/>
                  <a:gd name="T78" fmla="*/ 9 w 197"/>
                  <a:gd name="T79" fmla="*/ 75 h 142"/>
                  <a:gd name="T80" fmla="*/ 11 w 197"/>
                  <a:gd name="T81" fmla="*/ 78 h 142"/>
                  <a:gd name="T82" fmla="*/ 15 w 197"/>
                  <a:gd name="T83" fmla="*/ 84 h 142"/>
                  <a:gd name="T84" fmla="*/ 18 w 197"/>
                  <a:gd name="T85" fmla="*/ 91 h 142"/>
                  <a:gd name="T86" fmla="*/ 42 w 197"/>
                  <a:gd name="T87" fmla="*/ 122 h 142"/>
                  <a:gd name="T88" fmla="*/ 61 w 197"/>
                  <a:gd name="T89" fmla="*/ 135 h 142"/>
                  <a:gd name="T90" fmla="*/ 92 w 197"/>
                  <a:gd name="T91" fmla="*/ 142 h 142"/>
                  <a:gd name="T92" fmla="*/ 92 w 197"/>
                  <a:gd name="T93" fmla="*/ 142 h 142"/>
                  <a:gd name="T94" fmla="*/ 105 w 197"/>
                  <a:gd name="T95" fmla="*/ 142 h 142"/>
                  <a:gd name="T96" fmla="*/ 105 w 197"/>
                  <a:gd name="T97" fmla="*/ 142 h 142"/>
                  <a:gd name="T98" fmla="*/ 136 w 197"/>
                  <a:gd name="T99" fmla="*/ 135 h 142"/>
                  <a:gd name="T100" fmla="*/ 155 w 197"/>
                  <a:gd name="T101" fmla="*/ 122 h 142"/>
                  <a:gd name="T102" fmla="*/ 179 w 197"/>
                  <a:gd name="T103" fmla="*/ 91 h 142"/>
                  <a:gd name="T104" fmla="*/ 182 w 197"/>
                  <a:gd name="T105" fmla="*/ 84 h 142"/>
                  <a:gd name="T106" fmla="*/ 185 w 197"/>
                  <a:gd name="T107" fmla="*/ 78 h 142"/>
                  <a:gd name="T108" fmla="*/ 188 w 197"/>
                  <a:gd name="T109" fmla="*/ 75 h 142"/>
                  <a:gd name="T110" fmla="*/ 196 w 197"/>
                  <a:gd name="T111" fmla="*/ 60 h 142"/>
                  <a:gd name="T112" fmla="*/ 197 w 197"/>
                  <a:gd name="T113" fmla="*/ 57 h 142"/>
                  <a:gd name="T114" fmla="*/ 197 w 197"/>
                  <a:gd name="T115" fmla="*/ 53 h 142"/>
                  <a:gd name="T116" fmla="*/ 196 w 197"/>
                  <a:gd name="T117" fmla="*/ 35 h 142"/>
                  <a:gd name="T118" fmla="*/ 195 w 197"/>
                  <a:gd name="T119" fmla="*/ 18 h 142"/>
                  <a:gd name="T120" fmla="*/ 196 w 197"/>
                  <a:gd name="T121" fmla="*/ 2 h 142"/>
                  <a:gd name="T122" fmla="*/ 194 w 197"/>
                  <a:gd name="T123" fmla="*/ 0 h 142"/>
                  <a:gd name="T124" fmla="*/ 193 w 197"/>
                  <a:gd name="T125" fmla="*/ 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" h="142">
                    <a:moveTo>
                      <a:pt x="193" y="2"/>
                    </a:moveTo>
                    <a:cubicBezTo>
                      <a:pt x="193" y="5"/>
                      <a:pt x="192" y="11"/>
                      <a:pt x="192" y="18"/>
                    </a:cubicBezTo>
                    <a:cubicBezTo>
                      <a:pt x="192" y="25"/>
                      <a:pt x="193" y="32"/>
                      <a:pt x="193" y="35"/>
                    </a:cubicBezTo>
                    <a:cubicBezTo>
                      <a:pt x="193" y="40"/>
                      <a:pt x="194" y="47"/>
                      <a:pt x="194" y="53"/>
                    </a:cubicBezTo>
                    <a:cubicBezTo>
                      <a:pt x="194" y="54"/>
                      <a:pt x="194" y="56"/>
                      <a:pt x="194" y="57"/>
                    </a:cubicBezTo>
                    <a:cubicBezTo>
                      <a:pt x="194" y="58"/>
                      <a:pt x="194" y="59"/>
                      <a:pt x="193" y="59"/>
                    </a:cubicBezTo>
                    <a:cubicBezTo>
                      <a:pt x="192" y="61"/>
                      <a:pt x="190" y="65"/>
                      <a:pt x="188" y="68"/>
                    </a:cubicBezTo>
                    <a:cubicBezTo>
                      <a:pt x="187" y="70"/>
                      <a:pt x="186" y="72"/>
                      <a:pt x="185" y="73"/>
                    </a:cubicBezTo>
                    <a:cubicBezTo>
                      <a:pt x="184" y="75"/>
                      <a:pt x="184" y="76"/>
                      <a:pt x="183" y="76"/>
                    </a:cubicBezTo>
                    <a:cubicBezTo>
                      <a:pt x="182" y="78"/>
                      <a:pt x="181" y="80"/>
                      <a:pt x="179" y="83"/>
                    </a:cubicBezTo>
                    <a:cubicBezTo>
                      <a:pt x="178" y="85"/>
                      <a:pt x="177" y="88"/>
                      <a:pt x="176" y="90"/>
                    </a:cubicBezTo>
                    <a:cubicBezTo>
                      <a:pt x="174" y="94"/>
                      <a:pt x="164" y="110"/>
                      <a:pt x="153" y="119"/>
                    </a:cubicBezTo>
                    <a:cubicBezTo>
                      <a:pt x="147" y="124"/>
                      <a:pt x="142" y="129"/>
                      <a:pt x="135" y="132"/>
                    </a:cubicBezTo>
                    <a:cubicBezTo>
                      <a:pt x="128" y="136"/>
                      <a:pt x="119" y="138"/>
                      <a:pt x="105" y="13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0"/>
                      <a:pt x="92" y="140"/>
                      <a:pt x="92" y="140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78" y="138"/>
                      <a:pt x="69" y="136"/>
                      <a:pt x="62" y="132"/>
                    </a:cubicBezTo>
                    <a:cubicBezTo>
                      <a:pt x="55" y="129"/>
                      <a:pt x="50" y="124"/>
                      <a:pt x="44" y="119"/>
                    </a:cubicBezTo>
                    <a:cubicBezTo>
                      <a:pt x="32" y="110"/>
                      <a:pt x="23" y="94"/>
                      <a:pt x="21" y="90"/>
                    </a:cubicBezTo>
                    <a:cubicBezTo>
                      <a:pt x="20" y="88"/>
                      <a:pt x="19" y="85"/>
                      <a:pt x="17" y="83"/>
                    </a:cubicBezTo>
                    <a:cubicBezTo>
                      <a:pt x="16" y="80"/>
                      <a:pt x="15" y="78"/>
                      <a:pt x="14" y="76"/>
                    </a:cubicBezTo>
                    <a:cubicBezTo>
                      <a:pt x="13" y="76"/>
                      <a:pt x="12" y="75"/>
                      <a:pt x="12" y="73"/>
                    </a:cubicBezTo>
                    <a:cubicBezTo>
                      <a:pt x="9" y="69"/>
                      <a:pt x="5" y="62"/>
                      <a:pt x="4" y="59"/>
                    </a:cubicBezTo>
                    <a:cubicBezTo>
                      <a:pt x="3" y="59"/>
                      <a:pt x="3" y="58"/>
                      <a:pt x="3" y="57"/>
                    </a:cubicBezTo>
                    <a:cubicBezTo>
                      <a:pt x="3" y="56"/>
                      <a:pt x="3" y="54"/>
                      <a:pt x="3" y="53"/>
                    </a:cubicBezTo>
                    <a:cubicBezTo>
                      <a:pt x="3" y="47"/>
                      <a:pt x="3" y="40"/>
                      <a:pt x="4" y="35"/>
                    </a:cubicBezTo>
                    <a:cubicBezTo>
                      <a:pt x="4" y="32"/>
                      <a:pt x="4" y="25"/>
                      <a:pt x="4" y="19"/>
                    </a:cubicBezTo>
                    <a:cubicBezTo>
                      <a:pt x="4" y="12"/>
                      <a:pt x="4" y="5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5"/>
                      <a:pt x="1" y="12"/>
                      <a:pt x="1" y="19"/>
                    </a:cubicBezTo>
                    <a:cubicBezTo>
                      <a:pt x="1" y="25"/>
                      <a:pt x="1" y="32"/>
                      <a:pt x="1" y="35"/>
                    </a:cubicBezTo>
                    <a:cubicBezTo>
                      <a:pt x="1" y="40"/>
                      <a:pt x="0" y="47"/>
                      <a:pt x="0" y="53"/>
                    </a:cubicBezTo>
                    <a:cubicBezTo>
                      <a:pt x="0" y="54"/>
                      <a:pt x="0" y="56"/>
                      <a:pt x="0" y="57"/>
                    </a:cubicBezTo>
                    <a:cubicBezTo>
                      <a:pt x="0" y="58"/>
                      <a:pt x="0" y="59"/>
                      <a:pt x="1" y="60"/>
                    </a:cubicBezTo>
                    <a:cubicBezTo>
                      <a:pt x="2" y="62"/>
                      <a:pt x="4" y="66"/>
                      <a:pt x="6" y="70"/>
                    </a:cubicBezTo>
                    <a:cubicBezTo>
                      <a:pt x="7" y="72"/>
                      <a:pt x="8" y="73"/>
                      <a:pt x="9" y="75"/>
                    </a:cubicBezTo>
                    <a:cubicBezTo>
                      <a:pt x="10" y="76"/>
                      <a:pt x="11" y="78"/>
                      <a:pt x="11" y="78"/>
                    </a:cubicBezTo>
                    <a:cubicBezTo>
                      <a:pt x="12" y="79"/>
                      <a:pt x="14" y="81"/>
                      <a:pt x="15" y="84"/>
                    </a:cubicBezTo>
                    <a:cubicBezTo>
                      <a:pt x="16" y="87"/>
                      <a:pt x="17" y="89"/>
                      <a:pt x="18" y="91"/>
                    </a:cubicBezTo>
                    <a:cubicBezTo>
                      <a:pt x="20" y="95"/>
                      <a:pt x="30" y="112"/>
                      <a:pt x="42" y="122"/>
                    </a:cubicBezTo>
                    <a:cubicBezTo>
                      <a:pt x="48" y="127"/>
                      <a:pt x="53" y="131"/>
                      <a:pt x="61" y="135"/>
                    </a:cubicBezTo>
                    <a:cubicBezTo>
                      <a:pt x="68" y="139"/>
                      <a:pt x="78" y="141"/>
                      <a:pt x="92" y="142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19" y="141"/>
                      <a:pt x="129" y="139"/>
                      <a:pt x="136" y="135"/>
                    </a:cubicBezTo>
                    <a:cubicBezTo>
                      <a:pt x="143" y="131"/>
                      <a:pt x="149" y="127"/>
                      <a:pt x="155" y="122"/>
                    </a:cubicBezTo>
                    <a:cubicBezTo>
                      <a:pt x="167" y="112"/>
                      <a:pt x="176" y="95"/>
                      <a:pt x="179" y="91"/>
                    </a:cubicBezTo>
                    <a:cubicBezTo>
                      <a:pt x="180" y="89"/>
                      <a:pt x="181" y="87"/>
                      <a:pt x="182" y="84"/>
                    </a:cubicBezTo>
                    <a:cubicBezTo>
                      <a:pt x="183" y="81"/>
                      <a:pt x="185" y="79"/>
                      <a:pt x="185" y="78"/>
                    </a:cubicBezTo>
                    <a:cubicBezTo>
                      <a:pt x="186" y="78"/>
                      <a:pt x="187" y="76"/>
                      <a:pt x="188" y="75"/>
                    </a:cubicBezTo>
                    <a:cubicBezTo>
                      <a:pt x="191" y="70"/>
                      <a:pt x="195" y="63"/>
                      <a:pt x="196" y="60"/>
                    </a:cubicBezTo>
                    <a:cubicBezTo>
                      <a:pt x="197" y="59"/>
                      <a:pt x="197" y="58"/>
                      <a:pt x="197" y="57"/>
                    </a:cubicBezTo>
                    <a:cubicBezTo>
                      <a:pt x="197" y="56"/>
                      <a:pt x="197" y="54"/>
                      <a:pt x="197" y="53"/>
                    </a:cubicBezTo>
                    <a:cubicBezTo>
                      <a:pt x="197" y="47"/>
                      <a:pt x="196" y="40"/>
                      <a:pt x="196" y="35"/>
                    </a:cubicBezTo>
                    <a:cubicBezTo>
                      <a:pt x="196" y="32"/>
                      <a:pt x="195" y="25"/>
                      <a:pt x="195" y="18"/>
                    </a:cubicBezTo>
                    <a:cubicBezTo>
                      <a:pt x="195" y="12"/>
                      <a:pt x="196" y="5"/>
                      <a:pt x="196" y="2"/>
                    </a:cubicBezTo>
                    <a:cubicBezTo>
                      <a:pt x="196" y="1"/>
                      <a:pt x="195" y="0"/>
                      <a:pt x="194" y="0"/>
                    </a:cubicBezTo>
                    <a:cubicBezTo>
                      <a:pt x="193" y="0"/>
                      <a:pt x="193" y="1"/>
                      <a:pt x="19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3" name="Freeform 549"/>
              <p:cNvSpPr>
                <a:spLocks/>
              </p:cNvSpPr>
              <p:nvPr/>
            </p:nvSpPr>
            <p:spPr bwMode="auto">
              <a:xfrm>
                <a:off x="1984814" y="915501"/>
                <a:ext cx="25400" cy="61913"/>
              </a:xfrm>
              <a:custGeom>
                <a:avLst/>
                <a:gdLst>
                  <a:gd name="T0" fmla="*/ 3 w 16"/>
                  <a:gd name="T1" fmla="*/ 38 h 38"/>
                  <a:gd name="T2" fmla="*/ 10 w 16"/>
                  <a:gd name="T3" fmla="*/ 31 h 38"/>
                  <a:gd name="T4" fmla="*/ 16 w 16"/>
                  <a:gd name="T5" fmla="*/ 7 h 38"/>
                  <a:gd name="T6" fmla="*/ 16 w 16"/>
                  <a:gd name="T7" fmla="*/ 1 h 38"/>
                  <a:gd name="T8" fmla="*/ 14 w 16"/>
                  <a:gd name="T9" fmla="*/ 0 h 38"/>
                  <a:gd name="T10" fmla="*/ 13 w 16"/>
                  <a:gd name="T11" fmla="*/ 1 h 38"/>
                  <a:gd name="T12" fmla="*/ 13 w 16"/>
                  <a:gd name="T13" fmla="*/ 7 h 38"/>
                  <a:gd name="T14" fmla="*/ 8 w 16"/>
                  <a:gd name="T15" fmla="*/ 29 h 38"/>
                  <a:gd name="T16" fmla="*/ 1 w 16"/>
                  <a:gd name="T17" fmla="*/ 35 h 38"/>
                  <a:gd name="T18" fmla="*/ 1 w 16"/>
                  <a:gd name="T19" fmla="*/ 37 h 38"/>
                  <a:gd name="T20" fmla="*/ 3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3" y="38"/>
                    </a:moveTo>
                    <a:cubicBezTo>
                      <a:pt x="5" y="36"/>
                      <a:pt x="9" y="33"/>
                      <a:pt x="10" y="31"/>
                    </a:cubicBezTo>
                    <a:cubicBezTo>
                      <a:pt x="13" y="27"/>
                      <a:pt x="16" y="20"/>
                      <a:pt x="16" y="7"/>
                    </a:cubicBezTo>
                    <a:cubicBezTo>
                      <a:pt x="16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20"/>
                      <a:pt x="10" y="26"/>
                      <a:pt x="8" y="29"/>
                    </a:cubicBezTo>
                    <a:cubicBezTo>
                      <a:pt x="7" y="31"/>
                      <a:pt x="3" y="34"/>
                      <a:pt x="1" y="35"/>
                    </a:cubicBezTo>
                    <a:cubicBezTo>
                      <a:pt x="0" y="36"/>
                      <a:pt x="0" y="37"/>
                      <a:pt x="1" y="37"/>
                    </a:cubicBezTo>
                    <a:cubicBezTo>
                      <a:pt x="1" y="38"/>
                      <a:pt x="2" y="38"/>
                      <a:pt x="3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4" name="Freeform 550"/>
              <p:cNvSpPr>
                <a:spLocks/>
              </p:cNvSpPr>
              <p:nvPr/>
            </p:nvSpPr>
            <p:spPr bwMode="auto">
              <a:xfrm>
                <a:off x="1757801" y="913914"/>
                <a:ext cx="25400" cy="63500"/>
              </a:xfrm>
              <a:custGeom>
                <a:avLst/>
                <a:gdLst>
                  <a:gd name="T0" fmla="*/ 0 w 15"/>
                  <a:gd name="T1" fmla="*/ 2 h 39"/>
                  <a:gd name="T2" fmla="*/ 0 w 15"/>
                  <a:gd name="T3" fmla="*/ 8 h 39"/>
                  <a:gd name="T4" fmla="*/ 5 w 15"/>
                  <a:gd name="T5" fmla="*/ 32 h 39"/>
                  <a:gd name="T6" fmla="*/ 12 w 15"/>
                  <a:gd name="T7" fmla="*/ 38 h 39"/>
                  <a:gd name="T8" fmla="*/ 14 w 15"/>
                  <a:gd name="T9" fmla="*/ 38 h 39"/>
                  <a:gd name="T10" fmla="*/ 14 w 15"/>
                  <a:gd name="T11" fmla="*/ 36 h 39"/>
                  <a:gd name="T12" fmla="*/ 8 w 15"/>
                  <a:gd name="T13" fmla="*/ 30 h 39"/>
                  <a:gd name="T14" fmla="*/ 3 w 15"/>
                  <a:gd name="T15" fmla="*/ 8 h 39"/>
                  <a:gd name="T16" fmla="*/ 3 w 15"/>
                  <a:gd name="T17" fmla="*/ 2 h 39"/>
                  <a:gd name="T18" fmla="*/ 2 w 15"/>
                  <a:gd name="T19" fmla="*/ 1 h 39"/>
                  <a:gd name="T20" fmla="*/ 0 w 15"/>
                  <a:gd name="T2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9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1"/>
                      <a:pt x="3" y="28"/>
                      <a:pt x="5" y="32"/>
                    </a:cubicBezTo>
                    <a:cubicBezTo>
                      <a:pt x="7" y="34"/>
                      <a:pt x="10" y="36"/>
                      <a:pt x="12" y="38"/>
                    </a:cubicBezTo>
                    <a:cubicBezTo>
                      <a:pt x="13" y="39"/>
                      <a:pt x="14" y="38"/>
                      <a:pt x="14" y="38"/>
                    </a:cubicBezTo>
                    <a:cubicBezTo>
                      <a:pt x="15" y="37"/>
                      <a:pt x="15" y="36"/>
                      <a:pt x="14" y="36"/>
                    </a:cubicBezTo>
                    <a:cubicBezTo>
                      <a:pt x="12" y="34"/>
                      <a:pt x="9" y="32"/>
                      <a:pt x="8" y="30"/>
                    </a:cubicBezTo>
                    <a:cubicBezTo>
                      <a:pt x="6" y="27"/>
                      <a:pt x="3" y="21"/>
                      <a:pt x="3" y="8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5" name="Freeform 551"/>
              <p:cNvSpPr>
                <a:spLocks/>
              </p:cNvSpPr>
              <p:nvPr/>
            </p:nvSpPr>
            <p:spPr bwMode="auto">
              <a:xfrm>
                <a:off x="1883214" y="961539"/>
                <a:ext cx="106363" cy="60325"/>
              </a:xfrm>
              <a:custGeom>
                <a:avLst/>
                <a:gdLst>
                  <a:gd name="T0" fmla="*/ 65 w 66"/>
                  <a:gd name="T1" fmla="*/ 4 h 38"/>
                  <a:gd name="T2" fmla="*/ 60 w 66"/>
                  <a:gd name="T3" fmla="*/ 12 h 38"/>
                  <a:gd name="T4" fmla="*/ 59 w 66"/>
                  <a:gd name="T5" fmla="*/ 12 h 38"/>
                  <a:gd name="T6" fmla="*/ 59 w 66"/>
                  <a:gd name="T7" fmla="*/ 15 h 38"/>
                  <a:gd name="T8" fmla="*/ 57 w 66"/>
                  <a:gd name="T9" fmla="*/ 18 h 38"/>
                  <a:gd name="T10" fmla="*/ 55 w 66"/>
                  <a:gd name="T11" fmla="*/ 18 h 38"/>
                  <a:gd name="T12" fmla="*/ 54 w 66"/>
                  <a:gd name="T13" fmla="*/ 18 h 38"/>
                  <a:gd name="T14" fmla="*/ 54 w 66"/>
                  <a:gd name="T15" fmla="*/ 18 h 38"/>
                  <a:gd name="T16" fmla="*/ 53 w 66"/>
                  <a:gd name="T17" fmla="*/ 18 h 38"/>
                  <a:gd name="T18" fmla="*/ 52 w 66"/>
                  <a:gd name="T19" fmla="*/ 23 h 38"/>
                  <a:gd name="T20" fmla="*/ 47 w 66"/>
                  <a:gd name="T21" fmla="*/ 26 h 38"/>
                  <a:gd name="T22" fmla="*/ 44 w 66"/>
                  <a:gd name="T23" fmla="*/ 28 h 38"/>
                  <a:gd name="T24" fmla="*/ 44 w 66"/>
                  <a:gd name="T25" fmla="*/ 28 h 38"/>
                  <a:gd name="T26" fmla="*/ 42 w 66"/>
                  <a:gd name="T27" fmla="*/ 29 h 38"/>
                  <a:gd name="T28" fmla="*/ 38 w 66"/>
                  <a:gd name="T29" fmla="*/ 31 h 38"/>
                  <a:gd name="T30" fmla="*/ 37 w 66"/>
                  <a:gd name="T31" fmla="*/ 31 h 38"/>
                  <a:gd name="T32" fmla="*/ 37 w 66"/>
                  <a:gd name="T33" fmla="*/ 32 h 38"/>
                  <a:gd name="T34" fmla="*/ 32 w 66"/>
                  <a:gd name="T35" fmla="*/ 34 h 38"/>
                  <a:gd name="T36" fmla="*/ 31 w 66"/>
                  <a:gd name="T37" fmla="*/ 35 h 38"/>
                  <a:gd name="T38" fmla="*/ 29 w 66"/>
                  <a:gd name="T39" fmla="*/ 34 h 38"/>
                  <a:gd name="T40" fmla="*/ 29 w 66"/>
                  <a:gd name="T41" fmla="*/ 34 h 38"/>
                  <a:gd name="T42" fmla="*/ 27 w 66"/>
                  <a:gd name="T43" fmla="*/ 36 h 38"/>
                  <a:gd name="T44" fmla="*/ 26 w 66"/>
                  <a:gd name="T45" fmla="*/ 35 h 38"/>
                  <a:gd name="T46" fmla="*/ 23 w 66"/>
                  <a:gd name="T47" fmla="*/ 33 h 38"/>
                  <a:gd name="T48" fmla="*/ 23 w 66"/>
                  <a:gd name="T49" fmla="*/ 34 h 38"/>
                  <a:gd name="T50" fmla="*/ 19 w 66"/>
                  <a:gd name="T51" fmla="*/ 37 h 38"/>
                  <a:gd name="T52" fmla="*/ 15 w 66"/>
                  <a:gd name="T53" fmla="*/ 35 h 38"/>
                  <a:gd name="T54" fmla="*/ 15 w 66"/>
                  <a:gd name="T55" fmla="*/ 35 h 38"/>
                  <a:gd name="T56" fmla="*/ 14 w 66"/>
                  <a:gd name="T57" fmla="*/ 35 h 38"/>
                  <a:gd name="T58" fmla="*/ 8 w 66"/>
                  <a:gd name="T59" fmla="*/ 37 h 38"/>
                  <a:gd name="T60" fmla="*/ 4 w 66"/>
                  <a:gd name="T61" fmla="*/ 35 h 38"/>
                  <a:gd name="T62" fmla="*/ 1 w 66"/>
                  <a:gd name="T63" fmla="*/ 25 h 38"/>
                  <a:gd name="T64" fmla="*/ 0 w 66"/>
                  <a:gd name="T65" fmla="*/ 25 h 38"/>
                  <a:gd name="T66" fmla="*/ 3 w 66"/>
                  <a:gd name="T67" fmla="*/ 36 h 38"/>
                  <a:gd name="T68" fmla="*/ 8 w 66"/>
                  <a:gd name="T69" fmla="*/ 38 h 38"/>
                  <a:gd name="T70" fmla="*/ 14 w 66"/>
                  <a:gd name="T71" fmla="*/ 35 h 38"/>
                  <a:gd name="T72" fmla="*/ 19 w 66"/>
                  <a:gd name="T73" fmla="*/ 38 h 38"/>
                  <a:gd name="T74" fmla="*/ 23 w 66"/>
                  <a:gd name="T75" fmla="*/ 36 h 38"/>
                  <a:gd name="T76" fmla="*/ 23 w 66"/>
                  <a:gd name="T77" fmla="*/ 33 h 38"/>
                  <a:gd name="T78" fmla="*/ 25 w 66"/>
                  <a:gd name="T79" fmla="*/ 36 h 38"/>
                  <a:gd name="T80" fmla="*/ 27 w 66"/>
                  <a:gd name="T81" fmla="*/ 37 h 38"/>
                  <a:gd name="T82" fmla="*/ 30 w 66"/>
                  <a:gd name="T83" fmla="*/ 35 h 38"/>
                  <a:gd name="T84" fmla="*/ 29 w 66"/>
                  <a:gd name="T85" fmla="*/ 35 h 38"/>
                  <a:gd name="T86" fmla="*/ 31 w 66"/>
                  <a:gd name="T87" fmla="*/ 36 h 38"/>
                  <a:gd name="T88" fmla="*/ 35 w 66"/>
                  <a:gd name="T89" fmla="*/ 34 h 38"/>
                  <a:gd name="T90" fmla="*/ 38 w 66"/>
                  <a:gd name="T91" fmla="*/ 32 h 38"/>
                  <a:gd name="T92" fmla="*/ 38 w 66"/>
                  <a:gd name="T93" fmla="*/ 32 h 38"/>
                  <a:gd name="T94" fmla="*/ 42 w 66"/>
                  <a:gd name="T95" fmla="*/ 30 h 38"/>
                  <a:gd name="T96" fmla="*/ 44 w 66"/>
                  <a:gd name="T97" fmla="*/ 28 h 38"/>
                  <a:gd name="T98" fmla="*/ 44 w 66"/>
                  <a:gd name="T99" fmla="*/ 28 h 38"/>
                  <a:gd name="T100" fmla="*/ 48 w 66"/>
                  <a:gd name="T101" fmla="*/ 27 h 38"/>
                  <a:gd name="T102" fmla="*/ 53 w 66"/>
                  <a:gd name="T103" fmla="*/ 23 h 38"/>
                  <a:gd name="T104" fmla="*/ 53 w 66"/>
                  <a:gd name="T105" fmla="*/ 19 h 38"/>
                  <a:gd name="T106" fmla="*/ 54 w 66"/>
                  <a:gd name="T107" fmla="*/ 19 h 38"/>
                  <a:gd name="T108" fmla="*/ 55 w 66"/>
                  <a:gd name="T109" fmla="*/ 19 h 38"/>
                  <a:gd name="T110" fmla="*/ 58 w 66"/>
                  <a:gd name="T111" fmla="*/ 19 h 38"/>
                  <a:gd name="T112" fmla="*/ 60 w 66"/>
                  <a:gd name="T113" fmla="*/ 13 h 38"/>
                  <a:gd name="T114" fmla="*/ 59 w 66"/>
                  <a:gd name="T115" fmla="*/ 13 h 38"/>
                  <a:gd name="T116" fmla="*/ 65 w 66"/>
                  <a:gd name="T117" fmla="*/ 9 h 38"/>
                  <a:gd name="T118" fmla="*/ 66 w 66"/>
                  <a:gd name="T119" fmla="*/ 1 h 38"/>
                  <a:gd name="T120" fmla="*/ 65 w 66"/>
                  <a:gd name="T1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6" h="38">
                    <a:moveTo>
                      <a:pt x="65" y="1"/>
                    </a:moveTo>
                    <a:cubicBezTo>
                      <a:pt x="65" y="1"/>
                      <a:pt x="65" y="2"/>
                      <a:pt x="65" y="4"/>
                    </a:cubicBezTo>
                    <a:cubicBezTo>
                      <a:pt x="64" y="6"/>
                      <a:pt x="64" y="8"/>
                      <a:pt x="64" y="9"/>
                    </a:cubicBezTo>
                    <a:cubicBezTo>
                      <a:pt x="63" y="10"/>
                      <a:pt x="61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8" y="16"/>
                      <a:pt x="58" y="16"/>
                      <a:pt x="58" y="17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20"/>
                      <a:pt x="53" y="21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2" y="24"/>
                      <a:pt x="51" y="24"/>
                      <a:pt x="51" y="24"/>
                    </a:cubicBezTo>
                    <a:cubicBezTo>
                      <a:pt x="49" y="24"/>
                      <a:pt x="48" y="25"/>
                      <a:pt x="47" y="26"/>
                    </a:cubicBezTo>
                    <a:cubicBezTo>
                      <a:pt x="46" y="27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1" y="29"/>
                      <a:pt x="40" y="30"/>
                      <a:pt x="40" y="30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3"/>
                      <a:pt x="33" y="34"/>
                      <a:pt x="32" y="34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5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6" y="36"/>
                      <a:pt x="26" y="35"/>
                    </a:cubicBezTo>
                    <a:cubicBezTo>
                      <a:pt x="25" y="35"/>
                      <a:pt x="24" y="34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5"/>
                      <a:pt x="21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7"/>
                      <a:pt x="16" y="36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1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37"/>
                      <a:pt x="5" y="36"/>
                      <a:pt x="4" y="35"/>
                    </a:cubicBezTo>
                    <a:cubicBezTo>
                      <a:pt x="2" y="34"/>
                      <a:pt x="1" y="33"/>
                      <a:pt x="1" y="32"/>
                    </a:cubicBezTo>
                    <a:cubicBezTo>
                      <a:pt x="1" y="30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30"/>
                      <a:pt x="0" y="32"/>
                    </a:cubicBezTo>
                    <a:cubicBezTo>
                      <a:pt x="0" y="34"/>
                      <a:pt x="2" y="35"/>
                      <a:pt x="3" y="36"/>
                    </a:cubicBezTo>
                    <a:cubicBezTo>
                      <a:pt x="4" y="37"/>
                      <a:pt x="6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38"/>
                      <a:pt x="15" y="35"/>
                      <a:pt x="15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7"/>
                      <a:pt x="23" y="36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5"/>
                      <a:pt x="25" y="36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9" y="36"/>
                      <a:pt x="29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5"/>
                      <a:pt x="33" y="35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6" y="34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2"/>
                      <a:pt x="39" y="32"/>
                      <a:pt x="40" y="31"/>
                    </a:cubicBezTo>
                    <a:cubicBezTo>
                      <a:pt x="41" y="31"/>
                      <a:pt x="41" y="30"/>
                      <a:pt x="42" y="30"/>
                    </a:cubicBezTo>
                    <a:cubicBezTo>
                      <a:pt x="43" y="30"/>
                      <a:pt x="43" y="30"/>
                      <a:pt x="44" y="29"/>
                    </a:cubicBezTo>
                    <a:cubicBezTo>
                      <a:pt x="44" y="29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7" y="28"/>
                      <a:pt x="48" y="27"/>
                    </a:cubicBezTo>
                    <a:cubicBezTo>
                      <a:pt x="49" y="26"/>
                      <a:pt x="50" y="25"/>
                      <a:pt x="51" y="25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4" y="22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9"/>
                      <a:pt x="59" y="18"/>
                      <a:pt x="59" y="17"/>
                    </a:cubicBezTo>
                    <a:cubicBezTo>
                      <a:pt x="60" y="16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2" y="13"/>
                      <a:pt x="64" y="11"/>
                      <a:pt x="65" y="9"/>
                    </a:cubicBezTo>
                    <a:cubicBezTo>
                      <a:pt x="65" y="8"/>
                      <a:pt x="65" y="6"/>
                      <a:pt x="66" y="4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6" name="Freeform 552"/>
              <p:cNvSpPr>
                <a:spLocks/>
              </p:cNvSpPr>
              <p:nvPr/>
            </p:nvSpPr>
            <p:spPr bwMode="auto">
              <a:xfrm>
                <a:off x="1662551" y="493226"/>
                <a:ext cx="441325" cy="471488"/>
              </a:xfrm>
              <a:custGeom>
                <a:avLst/>
                <a:gdLst>
                  <a:gd name="T0" fmla="*/ 72 w 276"/>
                  <a:gd name="T1" fmla="*/ 288 h 294"/>
                  <a:gd name="T2" fmla="*/ 76 w 276"/>
                  <a:gd name="T3" fmla="*/ 275 h 294"/>
                  <a:gd name="T4" fmla="*/ 61 w 276"/>
                  <a:gd name="T5" fmla="*/ 264 h 294"/>
                  <a:gd name="T6" fmla="*/ 42 w 276"/>
                  <a:gd name="T7" fmla="*/ 263 h 294"/>
                  <a:gd name="T8" fmla="*/ 26 w 276"/>
                  <a:gd name="T9" fmla="*/ 247 h 294"/>
                  <a:gd name="T10" fmla="*/ 17 w 276"/>
                  <a:gd name="T11" fmla="*/ 217 h 294"/>
                  <a:gd name="T12" fmla="*/ 20 w 276"/>
                  <a:gd name="T13" fmla="*/ 215 h 294"/>
                  <a:gd name="T14" fmla="*/ 21 w 276"/>
                  <a:gd name="T15" fmla="*/ 213 h 294"/>
                  <a:gd name="T16" fmla="*/ 13 w 276"/>
                  <a:gd name="T17" fmla="*/ 160 h 294"/>
                  <a:gd name="T18" fmla="*/ 26 w 276"/>
                  <a:gd name="T19" fmla="*/ 52 h 294"/>
                  <a:gd name="T20" fmla="*/ 125 w 276"/>
                  <a:gd name="T21" fmla="*/ 4 h 294"/>
                  <a:gd name="T22" fmla="*/ 128 w 276"/>
                  <a:gd name="T23" fmla="*/ 4 h 294"/>
                  <a:gd name="T24" fmla="*/ 148 w 276"/>
                  <a:gd name="T25" fmla="*/ 4 h 294"/>
                  <a:gd name="T26" fmla="*/ 196 w 276"/>
                  <a:gd name="T27" fmla="*/ 15 h 294"/>
                  <a:gd name="T28" fmla="*/ 270 w 276"/>
                  <a:gd name="T29" fmla="*/ 139 h 294"/>
                  <a:gd name="T30" fmla="*/ 257 w 276"/>
                  <a:gd name="T31" fmla="*/ 204 h 294"/>
                  <a:gd name="T32" fmla="*/ 256 w 276"/>
                  <a:gd name="T33" fmla="*/ 215 h 294"/>
                  <a:gd name="T34" fmla="*/ 262 w 276"/>
                  <a:gd name="T35" fmla="*/ 223 h 294"/>
                  <a:gd name="T36" fmla="*/ 242 w 276"/>
                  <a:gd name="T37" fmla="*/ 257 h 294"/>
                  <a:gd name="T38" fmla="*/ 234 w 276"/>
                  <a:gd name="T39" fmla="*/ 263 h 294"/>
                  <a:gd name="T40" fmla="*/ 205 w 276"/>
                  <a:gd name="T41" fmla="*/ 268 h 294"/>
                  <a:gd name="T42" fmla="*/ 200 w 276"/>
                  <a:gd name="T43" fmla="*/ 275 h 294"/>
                  <a:gd name="T44" fmla="*/ 204 w 276"/>
                  <a:gd name="T45" fmla="*/ 288 h 294"/>
                  <a:gd name="T46" fmla="*/ 202 w 276"/>
                  <a:gd name="T47" fmla="*/ 293 h 294"/>
                  <a:gd name="T48" fmla="*/ 207 w 276"/>
                  <a:gd name="T49" fmla="*/ 288 h 294"/>
                  <a:gd name="T50" fmla="*/ 203 w 276"/>
                  <a:gd name="T51" fmla="*/ 275 h 294"/>
                  <a:gd name="T52" fmla="*/ 216 w 276"/>
                  <a:gd name="T53" fmla="*/ 266 h 294"/>
                  <a:gd name="T54" fmla="*/ 234 w 276"/>
                  <a:gd name="T55" fmla="*/ 266 h 294"/>
                  <a:gd name="T56" fmla="*/ 265 w 276"/>
                  <a:gd name="T57" fmla="*/ 226 h 294"/>
                  <a:gd name="T58" fmla="*/ 257 w 276"/>
                  <a:gd name="T59" fmla="*/ 212 h 294"/>
                  <a:gd name="T60" fmla="*/ 260 w 276"/>
                  <a:gd name="T61" fmla="*/ 204 h 294"/>
                  <a:gd name="T62" fmla="*/ 273 w 276"/>
                  <a:gd name="T63" fmla="*/ 140 h 294"/>
                  <a:gd name="T64" fmla="*/ 188 w 276"/>
                  <a:gd name="T65" fmla="*/ 9 h 294"/>
                  <a:gd name="T66" fmla="*/ 149 w 276"/>
                  <a:gd name="T67" fmla="*/ 1 h 294"/>
                  <a:gd name="T68" fmla="*/ 128 w 276"/>
                  <a:gd name="T69" fmla="*/ 2 h 294"/>
                  <a:gd name="T70" fmla="*/ 23 w 276"/>
                  <a:gd name="T71" fmla="*/ 50 h 294"/>
                  <a:gd name="T72" fmla="*/ 10 w 276"/>
                  <a:gd name="T73" fmla="*/ 161 h 294"/>
                  <a:gd name="T74" fmla="*/ 18 w 276"/>
                  <a:gd name="T75" fmla="*/ 214 h 294"/>
                  <a:gd name="T76" fmla="*/ 15 w 276"/>
                  <a:gd name="T77" fmla="*/ 215 h 294"/>
                  <a:gd name="T78" fmla="*/ 23 w 276"/>
                  <a:gd name="T79" fmla="*/ 249 h 294"/>
                  <a:gd name="T80" fmla="*/ 42 w 276"/>
                  <a:gd name="T81" fmla="*/ 266 h 294"/>
                  <a:gd name="T82" fmla="*/ 53 w 276"/>
                  <a:gd name="T83" fmla="*/ 265 h 294"/>
                  <a:gd name="T84" fmla="*/ 72 w 276"/>
                  <a:gd name="T85" fmla="*/ 273 h 294"/>
                  <a:gd name="T86" fmla="*/ 72 w 276"/>
                  <a:gd name="T87" fmla="*/ 279 h 294"/>
                  <a:gd name="T88" fmla="*/ 70 w 276"/>
                  <a:gd name="T89" fmla="*/ 291 h 294"/>
                  <a:gd name="T90" fmla="*/ 74 w 276"/>
                  <a:gd name="T91" fmla="*/ 291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6" h="294">
                    <a:moveTo>
                      <a:pt x="74" y="291"/>
                    </a:moveTo>
                    <a:cubicBezTo>
                      <a:pt x="73" y="291"/>
                      <a:pt x="73" y="291"/>
                      <a:pt x="73" y="290"/>
                    </a:cubicBezTo>
                    <a:cubicBezTo>
                      <a:pt x="72" y="289"/>
                      <a:pt x="72" y="289"/>
                      <a:pt x="72" y="288"/>
                    </a:cubicBezTo>
                    <a:cubicBezTo>
                      <a:pt x="72" y="286"/>
                      <a:pt x="73" y="285"/>
                      <a:pt x="73" y="283"/>
                    </a:cubicBezTo>
                    <a:cubicBezTo>
                      <a:pt x="74" y="282"/>
                      <a:pt x="74" y="281"/>
                      <a:pt x="75" y="280"/>
                    </a:cubicBezTo>
                    <a:cubicBezTo>
                      <a:pt x="75" y="279"/>
                      <a:pt x="76" y="277"/>
                      <a:pt x="76" y="275"/>
                    </a:cubicBezTo>
                    <a:cubicBezTo>
                      <a:pt x="76" y="275"/>
                      <a:pt x="76" y="275"/>
                      <a:pt x="76" y="274"/>
                    </a:cubicBezTo>
                    <a:cubicBezTo>
                      <a:pt x="76" y="273"/>
                      <a:pt x="75" y="272"/>
                      <a:pt x="74" y="271"/>
                    </a:cubicBezTo>
                    <a:cubicBezTo>
                      <a:pt x="71" y="268"/>
                      <a:pt x="67" y="266"/>
                      <a:pt x="61" y="264"/>
                    </a:cubicBezTo>
                    <a:cubicBezTo>
                      <a:pt x="58" y="262"/>
                      <a:pt x="56" y="262"/>
                      <a:pt x="53" y="262"/>
                    </a:cubicBezTo>
                    <a:cubicBezTo>
                      <a:pt x="49" y="262"/>
                      <a:pt x="45" y="263"/>
                      <a:pt x="43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1" y="263"/>
                      <a:pt x="39" y="261"/>
                    </a:cubicBezTo>
                    <a:cubicBezTo>
                      <a:pt x="35" y="258"/>
                      <a:pt x="29" y="251"/>
                      <a:pt x="26" y="247"/>
                    </a:cubicBezTo>
                    <a:cubicBezTo>
                      <a:pt x="22" y="241"/>
                      <a:pt x="16" y="232"/>
                      <a:pt x="14" y="225"/>
                    </a:cubicBezTo>
                    <a:cubicBezTo>
                      <a:pt x="14" y="224"/>
                      <a:pt x="14" y="224"/>
                      <a:pt x="14" y="223"/>
                    </a:cubicBezTo>
                    <a:cubicBezTo>
                      <a:pt x="14" y="220"/>
                      <a:pt x="16" y="218"/>
                      <a:pt x="17" y="217"/>
                    </a:cubicBezTo>
                    <a:cubicBezTo>
                      <a:pt x="18" y="216"/>
                      <a:pt x="19" y="216"/>
                      <a:pt x="19" y="216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2" y="215"/>
                      <a:pt x="22" y="215"/>
                      <a:pt x="22" y="215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0" y="212"/>
                      <a:pt x="20" y="209"/>
                      <a:pt x="19" y="204"/>
                    </a:cubicBezTo>
                    <a:cubicBezTo>
                      <a:pt x="19" y="200"/>
                      <a:pt x="19" y="194"/>
                      <a:pt x="19" y="186"/>
                    </a:cubicBezTo>
                    <a:cubicBezTo>
                      <a:pt x="18" y="178"/>
                      <a:pt x="16" y="169"/>
                      <a:pt x="13" y="160"/>
                    </a:cubicBezTo>
                    <a:cubicBezTo>
                      <a:pt x="10" y="151"/>
                      <a:pt x="7" y="143"/>
                      <a:pt x="6" y="139"/>
                    </a:cubicBezTo>
                    <a:cubicBezTo>
                      <a:pt x="5" y="136"/>
                      <a:pt x="3" y="127"/>
                      <a:pt x="3" y="116"/>
                    </a:cubicBezTo>
                    <a:cubicBezTo>
                      <a:pt x="3" y="100"/>
                      <a:pt x="7" y="77"/>
                      <a:pt x="26" y="52"/>
                    </a:cubicBezTo>
                    <a:cubicBezTo>
                      <a:pt x="41" y="31"/>
                      <a:pt x="67" y="19"/>
                      <a:pt x="89" y="12"/>
                    </a:cubicBezTo>
                    <a:cubicBezTo>
                      <a:pt x="99" y="9"/>
                      <a:pt x="109" y="7"/>
                      <a:pt x="116" y="6"/>
                    </a:cubicBezTo>
                    <a:cubicBezTo>
                      <a:pt x="120" y="5"/>
                      <a:pt x="123" y="5"/>
                      <a:pt x="125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30" y="4"/>
                      <a:pt x="135" y="3"/>
                      <a:pt x="139" y="3"/>
                    </a:cubicBezTo>
                    <a:cubicBezTo>
                      <a:pt x="143" y="3"/>
                      <a:pt x="146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9" y="4"/>
                      <a:pt x="151" y="4"/>
                    </a:cubicBezTo>
                    <a:cubicBezTo>
                      <a:pt x="158" y="5"/>
                      <a:pt x="176" y="8"/>
                      <a:pt x="196" y="15"/>
                    </a:cubicBezTo>
                    <a:cubicBezTo>
                      <a:pt x="215" y="22"/>
                      <a:pt x="237" y="34"/>
                      <a:pt x="250" y="52"/>
                    </a:cubicBezTo>
                    <a:cubicBezTo>
                      <a:pt x="269" y="77"/>
                      <a:pt x="273" y="100"/>
                      <a:pt x="273" y="116"/>
                    </a:cubicBezTo>
                    <a:cubicBezTo>
                      <a:pt x="273" y="127"/>
                      <a:pt x="271" y="136"/>
                      <a:pt x="270" y="139"/>
                    </a:cubicBezTo>
                    <a:cubicBezTo>
                      <a:pt x="269" y="143"/>
                      <a:pt x="266" y="151"/>
                      <a:pt x="263" y="160"/>
                    </a:cubicBezTo>
                    <a:cubicBezTo>
                      <a:pt x="261" y="169"/>
                      <a:pt x="258" y="178"/>
                      <a:pt x="258" y="186"/>
                    </a:cubicBezTo>
                    <a:cubicBezTo>
                      <a:pt x="258" y="194"/>
                      <a:pt x="257" y="200"/>
                      <a:pt x="257" y="204"/>
                    </a:cubicBezTo>
                    <a:cubicBezTo>
                      <a:pt x="257" y="209"/>
                      <a:pt x="256" y="212"/>
                      <a:pt x="255" y="213"/>
                    </a:cubicBezTo>
                    <a:cubicBezTo>
                      <a:pt x="255" y="215"/>
                      <a:pt x="255" y="215"/>
                      <a:pt x="255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8" y="216"/>
                      <a:pt x="259" y="217"/>
                    </a:cubicBezTo>
                    <a:cubicBezTo>
                      <a:pt x="261" y="219"/>
                      <a:pt x="262" y="221"/>
                      <a:pt x="262" y="223"/>
                    </a:cubicBezTo>
                    <a:cubicBezTo>
                      <a:pt x="262" y="224"/>
                      <a:pt x="262" y="224"/>
                      <a:pt x="262" y="225"/>
                    </a:cubicBezTo>
                    <a:cubicBezTo>
                      <a:pt x="260" y="232"/>
                      <a:pt x="255" y="241"/>
                      <a:pt x="251" y="247"/>
                    </a:cubicBezTo>
                    <a:cubicBezTo>
                      <a:pt x="249" y="250"/>
                      <a:pt x="245" y="254"/>
                      <a:pt x="242" y="257"/>
                    </a:cubicBezTo>
                    <a:cubicBezTo>
                      <a:pt x="240" y="259"/>
                      <a:pt x="238" y="260"/>
                      <a:pt x="237" y="261"/>
                    </a:cubicBezTo>
                    <a:cubicBezTo>
                      <a:pt x="236" y="263"/>
                      <a:pt x="234" y="263"/>
                      <a:pt x="234" y="263"/>
                    </a:cubicBezTo>
                    <a:cubicBezTo>
                      <a:pt x="234" y="263"/>
                      <a:pt x="234" y="263"/>
                      <a:pt x="234" y="263"/>
                    </a:cubicBezTo>
                    <a:cubicBezTo>
                      <a:pt x="231" y="263"/>
                      <a:pt x="228" y="262"/>
                      <a:pt x="223" y="262"/>
                    </a:cubicBezTo>
                    <a:cubicBezTo>
                      <a:pt x="221" y="262"/>
                      <a:pt x="218" y="262"/>
                      <a:pt x="215" y="264"/>
                    </a:cubicBezTo>
                    <a:cubicBezTo>
                      <a:pt x="211" y="265"/>
                      <a:pt x="208" y="267"/>
                      <a:pt x="205" y="268"/>
                    </a:cubicBezTo>
                    <a:cubicBezTo>
                      <a:pt x="204" y="269"/>
                      <a:pt x="203" y="270"/>
                      <a:pt x="202" y="271"/>
                    </a:cubicBezTo>
                    <a:cubicBezTo>
                      <a:pt x="201" y="272"/>
                      <a:pt x="201" y="273"/>
                      <a:pt x="200" y="274"/>
                    </a:cubicBezTo>
                    <a:cubicBezTo>
                      <a:pt x="200" y="275"/>
                      <a:pt x="200" y="275"/>
                      <a:pt x="200" y="275"/>
                    </a:cubicBezTo>
                    <a:cubicBezTo>
                      <a:pt x="200" y="277"/>
                      <a:pt x="201" y="279"/>
                      <a:pt x="201" y="280"/>
                    </a:cubicBezTo>
                    <a:cubicBezTo>
                      <a:pt x="202" y="281"/>
                      <a:pt x="203" y="282"/>
                      <a:pt x="203" y="283"/>
                    </a:cubicBezTo>
                    <a:cubicBezTo>
                      <a:pt x="204" y="285"/>
                      <a:pt x="204" y="286"/>
                      <a:pt x="204" y="288"/>
                    </a:cubicBezTo>
                    <a:cubicBezTo>
                      <a:pt x="204" y="289"/>
                      <a:pt x="204" y="289"/>
                      <a:pt x="204" y="290"/>
                    </a:cubicBezTo>
                    <a:cubicBezTo>
                      <a:pt x="203" y="291"/>
                      <a:pt x="203" y="291"/>
                      <a:pt x="203" y="291"/>
                    </a:cubicBezTo>
                    <a:cubicBezTo>
                      <a:pt x="202" y="292"/>
                      <a:pt x="202" y="293"/>
                      <a:pt x="202" y="293"/>
                    </a:cubicBezTo>
                    <a:cubicBezTo>
                      <a:pt x="203" y="294"/>
                      <a:pt x="204" y="294"/>
                      <a:pt x="204" y="294"/>
                    </a:cubicBezTo>
                    <a:cubicBezTo>
                      <a:pt x="205" y="293"/>
                      <a:pt x="206" y="292"/>
                      <a:pt x="206" y="291"/>
                    </a:cubicBezTo>
                    <a:cubicBezTo>
                      <a:pt x="207" y="290"/>
                      <a:pt x="207" y="289"/>
                      <a:pt x="207" y="288"/>
                    </a:cubicBezTo>
                    <a:cubicBezTo>
                      <a:pt x="207" y="286"/>
                      <a:pt x="206" y="284"/>
                      <a:pt x="206" y="282"/>
                    </a:cubicBezTo>
                    <a:cubicBezTo>
                      <a:pt x="205" y="281"/>
                      <a:pt x="205" y="280"/>
                      <a:pt x="204" y="279"/>
                    </a:cubicBezTo>
                    <a:cubicBezTo>
                      <a:pt x="204" y="278"/>
                      <a:pt x="203" y="277"/>
                      <a:pt x="203" y="275"/>
                    </a:cubicBezTo>
                    <a:cubicBezTo>
                      <a:pt x="203" y="274"/>
                      <a:pt x="203" y="274"/>
                      <a:pt x="203" y="274"/>
                    </a:cubicBezTo>
                    <a:cubicBezTo>
                      <a:pt x="203" y="274"/>
                      <a:pt x="204" y="273"/>
                      <a:pt x="204" y="273"/>
                    </a:cubicBezTo>
                    <a:cubicBezTo>
                      <a:pt x="206" y="271"/>
                      <a:pt x="211" y="269"/>
                      <a:pt x="216" y="266"/>
                    </a:cubicBezTo>
                    <a:cubicBezTo>
                      <a:pt x="218" y="265"/>
                      <a:pt x="221" y="265"/>
                      <a:pt x="223" y="265"/>
                    </a:cubicBezTo>
                    <a:cubicBezTo>
                      <a:pt x="227" y="265"/>
                      <a:pt x="231" y="266"/>
                      <a:pt x="234" y="266"/>
                    </a:cubicBezTo>
                    <a:cubicBezTo>
                      <a:pt x="234" y="266"/>
                      <a:pt x="234" y="266"/>
                      <a:pt x="234" y="266"/>
                    </a:cubicBezTo>
                    <a:cubicBezTo>
                      <a:pt x="236" y="266"/>
                      <a:pt x="237" y="265"/>
                      <a:pt x="239" y="264"/>
                    </a:cubicBezTo>
                    <a:cubicBezTo>
                      <a:pt x="244" y="260"/>
                      <a:pt x="250" y="253"/>
                      <a:pt x="253" y="249"/>
                    </a:cubicBezTo>
                    <a:cubicBezTo>
                      <a:pt x="257" y="243"/>
                      <a:pt x="263" y="234"/>
                      <a:pt x="265" y="226"/>
                    </a:cubicBezTo>
                    <a:cubicBezTo>
                      <a:pt x="265" y="225"/>
                      <a:pt x="265" y="224"/>
                      <a:pt x="265" y="223"/>
                    </a:cubicBezTo>
                    <a:cubicBezTo>
                      <a:pt x="265" y="219"/>
                      <a:pt x="263" y="217"/>
                      <a:pt x="261" y="215"/>
                    </a:cubicBezTo>
                    <a:cubicBezTo>
                      <a:pt x="259" y="213"/>
                      <a:pt x="257" y="212"/>
                      <a:pt x="257" y="212"/>
                    </a:cubicBezTo>
                    <a:cubicBezTo>
                      <a:pt x="257" y="214"/>
                      <a:pt x="257" y="214"/>
                      <a:pt x="257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9" y="212"/>
                      <a:pt x="260" y="209"/>
                      <a:pt x="260" y="204"/>
                    </a:cubicBezTo>
                    <a:cubicBezTo>
                      <a:pt x="260" y="200"/>
                      <a:pt x="261" y="194"/>
                      <a:pt x="261" y="186"/>
                    </a:cubicBezTo>
                    <a:cubicBezTo>
                      <a:pt x="261" y="179"/>
                      <a:pt x="263" y="170"/>
                      <a:pt x="266" y="161"/>
                    </a:cubicBezTo>
                    <a:cubicBezTo>
                      <a:pt x="269" y="152"/>
                      <a:pt x="272" y="145"/>
                      <a:pt x="273" y="140"/>
                    </a:cubicBezTo>
                    <a:cubicBezTo>
                      <a:pt x="274" y="136"/>
                      <a:pt x="276" y="128"/>
                      <a:pt x="276" y="116"/>
                    </a:cubicBezTo>
                    <a:cubicBezTo>
                      <a:pt x="276" y="99"/>
                      <a:pt x="272" y="76"/>
                      <a:pt x="253" y="50"/>
                    </a:cubicBezTo>
                    <a:cubicBezTo>
                      <a:pt x="237" y="29"/>
                      <a:pt x="210" y="16"/>
                      <a:pt x="188" y="9"/>
                    </a:cubicBezTo>
                    <a:cubicBezTo>
                      <a:pt x="166" y="3"/>
                      <a:pt x="149" y="1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6" y="1"/>
                      <a:pt x="143" y="0"/>
                      <a:pt x="139" y="0"/>
                    </a:cubicBezTo>
                    <a:cubicBezTo>
                      <a:pt x="135" y="0"/>
                      <a:pt x="130" y="1"/>
                      <a:pt x="128" y="1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10" y="3"/>
                      <a:pt x="88" y="9"/>
                    </a:cubicBezTo>
                    <a:cubicBezTo>
                      <a:pt x="66" y="16"/>
                      <a:pt x="40" y="29"/>
                      <a:pt x="23" y="50"/>
                    </a:cubicBezTo>
                    <a:cubicBezTo>
                      <a:pt x="5" y="76"/>
                      <a:pt x="0" y="99"/>
                      <a:pt x="0" y="116"/>
                    </a:cubicBezTo>
                    <a:cubicBezTo>
                      <a:pt x="0" y="128"/>
                      <a:pt x="2" y="136"/>
                      <a:pt x="3" y="140"/>
                    </a:cubicBezTo>
                    <a:cubicBezTo>
                      <a:pt x="4" y="145"/>
                      <a:pt x="7" y="152"/>
                      <a:pt x="10" y="161"/>
                    </a:cubicBezTo>
                    <a:cubicBezTo>
                      <a:pt x="13" y="170"/>
                      <a:pt x="15" y="179"/>
                      <a:pt x="16" y="186"/>
                    </a:cubicBezTo>
                    <a:cubicBezTo>
                      <a:pt x="16" y="194"/>
                      <a:pt x="16" y="200"/>
                      <a:pt x="16" y="204"/>
                    </a:cubicBezTo>
                    <a:cubicBezTo>
                      <a:pt x="17" y="209"/>
                      <a:pt x="17" y="212"/>
                      <a:pt x="18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19" y="212"/>
                      <a:pt x="19" y="212"/>
                      <a:pt x="19" y="212"/>
                    </a:cubicBezTo>
                    <a:cubicBezTo>
                      <a:pt x="19" y="212"/>
                      <a:pt x="17" y="213"/>
                      <a:pt x="15" y="215"/>
                    </a:cubicBezTo>
                    <a:cubicBezTo>
                      <a:pt x="13" y="217"/>
                      <a:pt x="11" y="219"/>
                      <a:pt x="11" y="223"/>
                    </a:cubicBezTo>
                    <a:cubicBezTo>
                      <a:pt x="11" y="224"/>
                      <a:pt x="11" y="225"/>
                      <a:pt x="11" y="226"/>
                    </a:cubicBezTo>
                    <a:cubicBezTo>
                      <a:pt x="13" y="234"/>
                      <a:pt x="19" y="243"/>
                      <a:pt x="23" y="249"/>
                    </a:cubicBezTo>
                    <a:cubicBezTo>
                      <a:pt x="25" y="252"/>
                      <a:pt x="29" y="256"/>
                      <a:pt x="32" y="259"/>
                    </a:cubicBezTo>
                    <a:cubicBezTo>
                      <a:pt x="34" y="261"/>
                      <a:pt x="36" y="263"/>
                      <a:pt x="37" y="264"/>
                    </a:cubicBezTo>
                    <a:cubicBezTo>
                      <a:pt x="39" y="265"/>
                      <a:pt x="41" y="266"/>
                      <a:pt x="42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3" y="266"/>
                      <a:pt x="43" y="266"/>
                      <a:pt x="43" y="266"/>
                    </a:cubicBezTo>
                    <a:cubicBezTo>
                      <a:pt x="46" y="266"/>
                      <a:pt x="49" y="265"/>
                      <a:pt x="53" y="265"/>
                    </a:cubicBezTo>
                    <a:cubicBezTo>
                      <a:pt x="55" y="265"/>
                      <a:pt x="58" y="265"/>
                      <a:pt x="60" y="266"/>
                    </a:cubicBezTo>
                    <a:cubicBezTo>
                      <a:pt x="64" y="268"/>
                      <a:pt x="67" y="269"/>
                      <a:pt x="69" y="271"/>
                    </a:cubicBezTo>
                    <a:cubicBezTo>
                      <a:pt x="70" y="271"/>
                      <a:pt x="71" y="272"/>
                      <a:pt x="72" y="273"/>
                    </a:cubicBezTo>
                    <a:cubicBezTo>
                      <a:pt x="73" y="273"/>
                      <a:pt x="73" y="274"/>
                      <a:pt x="73" y="274"/>
                    </a:cubicBezTo>
                    <a:cubicBezTo>
                      <a:pt x="73" y="275"/>
                      <a:pt x="73" y="275"/>
                      <a:pt x="73" y="275"/>
                    </a:cubicBezTo>
                    <a:cubicBezTo>
                      <a:pt x="73" y="277"/>
                      <a:pt x="73" y="278"/>
                      <a:pt x="72" y="279"/>
                    </a:cubicBezTo>
                    <a:cubicBezTo>
                      <a:pt x="72" y="280"/>
                      <a:pt x="71" y="281"/>
                      <a:pt x="70" y="282"/>
                    </a:cubicBezTo>
                    <a:cubicBezTo>
                      <a:pt x="70" y="284"/>
                      <a:pt x="69" y="286"/>
                      <a:pt x="69" y="288"/>
                    </a:cubicBezTo>
                    <a:cubicBezTo>
                      <a:pt x="69" y="289"/>
                      <a:pt x="69" y="290"/>
                      <a:pt x="70" y="291"/>
                    </a:cubicBezTo>
                    <a:cubicBezTo>
                      <a:pt x="70" y="292"/>
                      <a:pt x="71" y="293"/>
                      <a:pt x="72" y="294"/>
                    </a:cubicBezTo>
                    <a:cubicBezTo>
                      <a:pt x="73" y="294"/>
                      <a:pt x="73" y="294"/>
                      <a:pt x="74" y="293"/>
                    </a:cubicBezTo>
                    <a:cubicBezTo>
                      <a:pt x="74" y="293"/>
                      <a:pt x="74" y="292"/>
                      <a:pt x="74" y="2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7" name="Freeform 553"/>
              <p:cNvSpPr>
                <a:spLocks/>
              </p:cNvSpPr>
              <p:nvPr/>
            </p:nvSpPr>
            <p:spPr bwMode="auto">
              <a:xfrm>
                <a:off x="1776851" y="961539"/>
                <a:ext cx="107950" cy="60325"/>
              </a:xfrm>
              <a:custGeom>
                <a:avLst/>
                <a:gdLst>
                  <a:gd name="T0" fmla="*/ 65 w 67"/>
                  <a:gd name="T1" fmla="*/ 32 h 38"/>
                  <a:gd name="T2" fmla="*/ 58 w 67"/>
                  <a:gd name="T3" fmla="*/ 37 h 38"/>
                  <a:gd name="T4" fmla="*/ 54 w 67"/>
                  <a:gd name="T5" fmla="*/ 36 h 38"/>
                  <a:gd name="T6" fmla="*/ 52 w 67"/>
                  <a:gd name="T7" fmla="*/ 35 h 38"/>
                  <a:gd name="T8" fmla="*/ 52 w 67"/>
                  <a:gd name="T9" fmla="*/ 35 h 38"/>
                  <a:gd name="T10" fmla="*/ 47 w 67"/>
                  <a:gd name="T11" fmla="*/ 37 h 38"/>
                  <a:gd name="T12" fmla="*/ 44 w 67"/>
                  <a:gd name="T13" fmla="*/ 35 h 38"/>
                  <a:gd name="T14" fmla="*/ 43 w 67"/>
                  <a:gd name="T15" fmla="*/ 33 h 38"/>
                  <a:gd name="T16" fmla="*/ 43 w 67"/>
                  <a:gd name="T17" fmla="*/ 33 h 38"/>
                  <a:gd name="T18" fmla="*/ 39 w 67"/>
                  <a:gd name="T19" fmla="*/ 36 h 38"/>
                  <a:gd name="T20" fmla="*/ 38 w 67"/>
                  <a:gd name="T21" fmla="*/ 35 h 38"/>
                  <a:gd name="T22" fmla="*/ 38 w 67"/>
                  <a:gd name="T23" fmla="*/ 34 h 38"/>
                  <a:gd name="T24" fmla="*/ 37 w 67"/>
                  <a:gd name="T25" fmla="*/ 34 h 38"/>
                  <a:gd name="T26" fmla="*/ 35 w 67"/>
                  <a:gd name="T27" fmla="*/ 35 h 38"/>
                  <a:gd name="T28" fmla="*/ 34 w 67"/>
                  <a:gd name="T29" fmla="*/ 34 h 38"/>
                  <a:gd name="T30" fmla="*/ 30 w 67"/>
                  <a:gd name="T31" fmla="*/ 32 h 38"/>
                  <a:gd name="T32" fmla="*/ 29 w 67"/>
                  <a:gd name="T33" fmla="*/ 31 h 38"/>
                  <a:gd name="T34" fmla="*/ 29 w 67"/>
                  <a:gd name="T35" fmla="*/ 31 h 38"/>
                  <a:gd name="T36" fmla="*/ 27 w 67"/>
                  <a:gd name="T37" fmla="*/ 30 h 38"/>
                  <a:gd name="T38" fmla="*/ 23 w 67"/>
                  <a:gd name="T39" fmla="*/ 29 h 38"/>
                  <a:gd name="T40" fmla="*/ 23 w 67"/>
                  <a:gd name="T41" fmla="*/ 28 h 38"/>
                  <a:gd name="T42" fmla="*/ 22 w 67"/>
                  <a:gd name="T43" fmla="*/ 28 h 38"/>
                  <a:gd name="T44" fmla="*/ 19 w 67"/>
                  <a:gd name="T45" fmla="*/ 26 h 38"/>
                  <a:gd name="T46" fmla="*/ 14 w 67"/>
                  <a:gd name="T47" fmla="*/ 23 h 38"/>
                  <a:gd name="T48" fmla="*/ 13 w 67"/>
                  <a:gd name="T49" fmla="*/ 18 h 38"/>
                  <a:gd name="T50" fmla="*/ 13 w 67"/>
                  <a:gd name="T51" fmla="*/ 18 h 38"/>
                  <a:gd name="T52" fmla="*/ 12 w 67"/>
                  <a:gd name="T53" fmla="*/ 18 h 38"/>
                  <a:gd name="T54" fmla="*/ 11 w 67"/>
                  <a:gd name="T55" fmla="*/ 18 h 38"/>
                  <a:gd name="T56" fmla="*/ 9 w 67"/>
                  <a:gd name="T57" fmla="*/ 18 h 38"/>
                  <a:gd name="T58" fmla="*/ 7 w 67"/>
                  <a:gd name="T59" fmla="*/ 14 h 38"/>
                  <a:gd name="T60" fmla="*/ 7 w 67"/>
                  <a:gd name="T61" fmla="*/ 12 h 38"/>
                  <a:gd name="T62" fmla="*/ 6 w 67"/>
                  <a:gd name="T63" fmla="*/ 12 h 38"/>
                  <a:gd name="T64" fmla="*/ 2 w 67"/>
                  <a:gd name="T65" fmla="*/ 4 h 38"/>
                  <a:gd name="T66" fmla="*/ 1 w 67"/>
                  <a:gd name="T67" fmla="*/ 0 h 38"/>
                  <a:gd name="T68" fmla="*/ 1 w 67"/>
                  <a:gd name="T69" fmla="*/ 4 h 38"/>
                  <a:gd name="T70" fmla="*/ 6 w 67"/>
                  <a:gd name="T71" fmla="*/ 13 h 38"/>
                  <a:gd name="T72" fmla="*/ 7 w 67"/>
                  <a:gd name="T73" fmla="*/ 13 h 38"/>
                  <a:gd name="T74" fmla="*/ 7 w 67"/>
                  <a:gd name="T75" fmla="*/ 15 h 38"/>
                  <a:gd name="T76" fmla="*/ 9 w 67"/>
                  <a:gd name="T77" fmla="*/ 19 h 38"/>
                  <a:gd name="T78" fmla="*/ 11 w 67"/>
                  <a:gd name="T79" fmla="*/ 19 h 38"/>
                  <a:gd name="T80" fmla="*/ 12 w 67"/>
                  <a:gd name="T81" fmla="*/ 19 h 38"/>
                  <a:gd name="T82" fmla="*/ 13 w 67"/>
                  <a:gd name="T83" fmla="*/ 19 h 38"/>
                  <a:gd name="T84" fmla="*/ 13 w 67"/>
                  <a:gd name="T85" fmla="*/ 21 h 38"/>
                  <a:gd name="T86" fmla="*/ 15 w 67"/>
                  <a:gd name="T87" fmla="*/ 25 h 38"/>
                  <a:gd name="T88" fmla="*/ 22 w 67"/>
                  <a:gd name="T89" fmla="*/ 29 h 38"/>
                  <a:gd name="T90" fmla="*/ 22 w 67"/>
                  <a:gd name="T91" fmla="*/ 28 h 38"/>
                  <a:gd name="T92" fmla="*/ 22 w 67"/>
                  <a:gd name="T93" fmla="*/ 29 h 38"/>
                  <a:gd name="T94" fmla="*/ 26 w 67"/>
                  <a:gd name="T95" fmla="*/ 31 h 38"/>
                  <a:gd name="T96" fmla="*/ 29 w 67"/>
                  <a:gd name="T97" fmla="*/ 32 h 38"/>
                  <a:gd name="T98" fmla="*/ 28 w 67"/>
                  <a:gd name="T99" fmla="*/ 32 h 38"/>
                  <a:gd name="T100" fmla="*/ 33 w 67"/>
                  <a:gd name="T101" fmla="*/ 35 h 38"/>
                  <a:gd name="T102" fmla="*/ 35 w 67"/>
                  <a:gd name="T103" fmla="*/ 36 h 38"/>
                  <a:gd name="T104" fmla="*/ 37 w 67"/>
                  <a:gd name="T105" fmla="*/ 35 h 38"/>
                  <a:gd name="T106" fmla="*/ 37 w 67"/>
                  <a:gd name="T107" fmla="*/ 36 h 38"/>
                  <a:gd name="T108" fmla="*/ 39 w 67"/>
                  <a:gd name="T109" fmla="*/ 37 h 38"/>
                  <a:gd name="T110" fmla="*/ 43 w 67"/>
                  <a:gd name="T111" fmla="*/ 34 h 38"/>
                  <a:gd name="T112" fmla="*/ 42 w 67"/>
                  <a:gd name="T113" fmla="*/ 34 h 38"/>
                  <a:gd name="T114" fmla="*/ 47 w 67"/>
                  <a:gd name="T115" fmla="*/ 38 h 38"/>
                  <a:gd name="T116" fmla="*/ 52 w 67"/>
                  <a:gd name="T117" fmla="*/ 35 h 38"/>
                  <a:gd name="T118" fmla="*/ 52 w 67"/>
                  <a:gd name="T119" fmla="*/ 35 h 38"/>
                  <a:gd name="T120" fmla="*/ 58 w 67"/>
                  <a:gd name="T121" fmla="*/ 38 h 38"/>
                  <a:gd name="T122" fmla="*/ 66 w 67"/>
                  <a:gd name="T123" fmla="*/ 32 h 38"/>
                  <a:gd name="T124" fmla="*/ 66 w 67"/>
                  <a:gd name="T125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" h="38">
                    <a:moveTo>
                      <a:pt x="66" y="25"/>
                    </a:moveTo>
                    <a:cubicBezTo>
                      <a:pt x="66" y="25"/>
                      <a:pt x="65" y="30"/>
                      <a:pt x="65" y="32"/>
                    </a:cubicBezTo>
                    <a:cubicBezTo>
                      <a:pt x="65" y="33"/>
                      <a:pt x="64" y="34"/>
                      <a:pt x="63" y="35"/>
                    </a:cubicBezTo>
                    <a:cubicBezTo>
                      <a:pt x="61" y="36"/>
                      <a:pt x="60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6" y="37"/>
                      <a:pt x="55" y="36"/>
                      <a:pt x="54" y="36"/>
                    </a:cubicBezTo>
                    <a:cubicBezTo>
                      <a:pt x="53" y="36"/>
                      <a:pt x="53" y="35"/>
                      <a:pt x="53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0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6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4"/>
                      <a:pt x="34" y="34"/>
                    </a:cubicBezTo>
                    <a:cubicBezTo>
                      <a:pt x="33" y="34"/>
                      <a:pt x="33" y="33"/>
                      <a:pt x="32" y="33"/>
                    </a:cubicBezTo>
                    <a:cubicBezTo>
                      <a:pt x="31" y="33"/>
                      <a:pt x="30" y="33"/>
                      <a:pt x="30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7" y="31"/>
                      <a:pt x="27" y="30"/>
                    </a:cubicBezTo>
                    <a:cubicBezTo>
                      <a:pt x="26" y="30"/>
                      <a:pt x="25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0" y="27"/>
                      <a:pt x="19" y="26"/>
                    </a:cubicBezTo>
                    <a:cubicBezTo>
                      <a:pt x="18" y="25"/>
                      <a:pt x="17" y="24"/>
                      <a:pt x="15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2"/>
                      <a:pt x="14" y="21"/>
                      <a:pt x="14" y="20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8" y="17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3" y="10"/>
                      <a:pt x="2" y="9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1"/>
                      <a:pt x="4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7" y="15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8"/>
                      <a:pt x="8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5"/>
                      <a:pt x="15" y="25"/>
                    </a:cubicBezTo>
                    <a:cubicBezTo>
                      <a:pt x="17" y="25"/>
                      <a:pt x="18" y="26"/>
                      <a:pt x="19" y="27"/>
                    </a:cubicBezTo>
                    <a:cubicBezTo>
                      <a:pt x="20" y="28"/>
                      <a:pt x="20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30"/>
                      <a:pt x="25" y="31"/>
                      <a:pt x="26" y="31"/>
                    </a:cubicBezTo>
                    <a:cubicBezTo>
                      <a:pt x="27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30" y="34"/>
                      <a:pt x="32" y="34"/>
                    </a:cubicBezTo>
                    <a:cubicBezTo>
                      <a:pt x="32" y="34"/>
                      <a:pt x="33" y="34"/>
                      <a:pt x="33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1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3" y="35"/>
                      <a:pt x="43" y="36"/>
                    </a:cubicBezTo>
                    <a:cubicBezTo>
                      <a:pt x="44" y="37"/>
                      <a:pt x="45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51" y="38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4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2" y="37"/>
                      <a:pt x="63" y="36"/>
                    </a:cubicBezTo>
                    <a:cubicBezTo>
                      <a:pt x="65" y="35"/>
                      <a:pt x="66" y="34"/>
                      <a:pt x="66" y="32"/>
                    </a:cubicBezTo>
                    <a:cubicBezTo>
                      <a:pt x="66" y="30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8" name="Freeform 554"/>
              <p:cNvSpPr>
                <a:spLocks/>
              </p:cNvSpPr>
              <p:nvPr/>
            </p:nvSpPr>
            <p:spPr bwMode="auto">
              <a:xfrm>
                <a:off x="1692714" y="691664"/>
                <a:ext cx="28575" cy="146050"/>
              </a:xfrm>
              <a:custGeom>
                <a:avLst/>
                <a:gdLst>
                  <a:gd name="T0" fmla="*/ 1 w 18"/>
                  <a:gd name="T1" fmla="*/ 91 h 91"/>
                  <a:gd name="T2" fmla="*/ 1 w 18"/>
                  <a:gd name="T3" fmla="*/ 90 h 91"/>
                  <a:gd name="T4" fmla="*/ 1 w 18"/>
                  <a:gd name="T5" fmla="*/ 91 h 91"/>
                  <a:gd name="T6" fmla="*/ 1 w 18"/>
                  <a:gd name="T7" fmla="*/ 91 h 91"/>
                  <a:gd name="T8" fmla="*/ 1 w 18"/>
                  <a:gd name="T9" fmla="*/ 90 h 91"/>
                  <a:gd name="T10" fmla="*/ 1 w 18"/>
                  <a:gd name="T11" fmla="*/ 91 h 91"/>
                  <a:gd name="T12" fmla="*/ 3 w 18"/>
                  <a:gd name="T13" fmla="*/ 90 h 91"/>
                  <a:gd name="T14" fmla="*/ 5 w 18"/>
                  <a:gd name="T15" fmla="*/ 83 h 91"/>
                  <a:gd name="T16" fmla="*/ 6 w 18"/>
                  <a:gd name="T17" fmla="*/ 67 h 91"/>
                  <a:gd name="T18" fmla="*/ 6 w 18"/>
                  <a:gd name="T19" fmla="*/ 65 h 91"/>
                  <a:gd name="T20" fmla="*/ 6 w 18"/>
                  <a:gd name="T21" fmla="*/ 64 h 91"/>
                  <a:gd name="T22" fmla="*/ 6 w 18"/>
                  <a:gd name="T23" fmla="*/ 59 h 91"/>
                  <a:gd name="T24" fmla="*/ 9 w 18"/>
                  <a:gd name="T25" fmla="*/ 52 h 91"/>
                  <a:gd name="T26" fmla="*/ 11 w 18"/>
                  <a:gd name="T27" fmla="*/ 44 h 91"/>
                  <a:gd name="T28" fmla="*/ 10 w 18"/>
                  <a:gd name="T29" fmla="*/ 41 h 91"/>
                  <a:gd name="T30" fmla="*/ 9 w 18"/>
                  <a:gd name="T31" fmla="*/ 37 h 91"/>
                  <a:gd name="T32" fmla="*/ 11 w 18"/>
                  <a:gd name="T33" fmla="*/ 32 h 91"/>
                  <a:gd name="T34" fmla="*/ 18 w 18"/>
                  <a:gd name="T35" fmla="*/ 16 h 91"/>
                  <a:gd name="T36" fmla="*/ 13 w 18"/>
                  <a:gd name="T37" fmla="*/ 0 h 91"/>
                  <a:gd name="T38" fmla="*/ 12 w 18"/>
                  <a:gd name="T39" fmla="*/ 0 h 91"/>
                  <a:gd name="T40" fmla="*/ 12 w 18"/>
                  <a:gd name="T41" fmla="*/ 1 h 91"/>
                  <a:gd name="T42" fmla="*/ 16 w 18"/>
                  <a:gd name="T43" fmla="*/ 16 h 91"/>
                  <a:gd name="T44" fmla="*/ 10 w 18"/>
                  <a:gd name="T45" fmla="*/ 31 h 91"/>
                  <a:gd name="T46" fmla="*/ 8 w 18"/>
                  <a:gd name="T47" fmla="*/ 37 h 91"/>
                  <a:gd name="T48" fmla="*/ 9 w 18"/>
                  <a:gd name="T49" fmla="*/ 42 h 91"/>
                  <a:gd name="T50" fmla="*/ 10 w 18"/>
                  <a:gd name="T51" fmla="*/ 44 h 91"/>
                  <a:gd name="T52" fmla="*/ 7 w 18"/>
                  <a:gd name="T53" fmla="*/ 51 h 91"/>
                  <a:gd name="T54" fmla="*/ 5 w 18"/>
                  <a:gd name="T55" fmla="*/ 59 h 91"/>
                  <a:gd name="T56" fmla="*/ 4 w 18"/>
                  <a:gd name="T57" fmla="*/ 64 h 91"/>
                  <a:gd name="T58" fmla="*/ 4 w 18"/>
                  <a:gd name="T59" fmla="*/ 65 h 91"/>
                  <a:gd name="T60" fmla="*/ 4 w 18"/>
                  <a:gd name="T61" fmla="*/ 67 h 91"/>
                  <a:gd name="T62" fmla="*/ 4 w 18"/>
                  <a:gd name="T63" fmla="*/ 83 h 91"/>
                  <a:gd name="T64" fmla="*/ 2 w 18"/>
                  <a:gd name="T65" fmla="*/ 89 h 91"/>
                  <a:gd name="T66" fmla="*/ 1 w 18"/>
                  <a:gd name="T67" fmla="*/ 89 h 91"/>
                  <a:gd name="T68" fmla="*/ 1 w 18"/>
                  <a:gd name="T69" fmla="*/ 89 h 91"/>
                  <a:gd name="T70" fmla="*/ 1 w 18"/>
                  <a:gd name="T71" fmla="*/ 89 h 91"/>
                  <a:gd name="T72" fmla="*/ 1 w 18"/>
                  <a:gd name="T73" fmla="*/ 89 h 91"/>
                  <a:gd name="T74" fmla="*/ 0 w 18"/>
                  <a:gd name="T75" fmla="*/ 90 h 91"/>
                  <a:gd name="T76" fmla="*/ 1 w 18"/>
                  <a:gd name="T7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91">
                    <a:moveTo>
                      <a:pt x="1" y="91"/>
                    </a:move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2" y="91"/>
                      <a:pt x="3" y="90"/>
                    </a:cubicBezTo>
                    <a:cubicBezTo>
                      <a:pt x="4" y="89"/>
                      <a:pt x="5" y="87"/>
                      <a:pt x="5" y="83"/>
                    </a:cubicBezTo>
                    <a:cubicBezTo>
                      <a:pt x="5" y="77"/>
                      <a:pt x="6" y="70"/>
                      <a:pt x="6" y="67"/>
                    </a:cubicBezTo>
                    <a:cubicBezTo>
                      <a:pt x="6" y="66"/>
                      <a:pt x="6" y="66"/>
                      <a:pt x="6" y="65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3"/>
                      <a:pt x="6" y="62"/>
                      <a:pt x="6" y="59"/>
                    </a:cubicBezTo>
                    <a:cubicBezTo>
                      <a:pt x="7" y="56"/>
                      <a:pt x="8" y="54"/>
                      <a:pt x="9" y="52"/>
                    </a:cubicBezTo>
                    <a:cubicBezTo>
                      <a:pt x="9" y="51"/>
                      <a:pt x="11" y="47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0"/>
                      <a:pt x="9" y="38"/>
                      <a:pt x="9" y="37"/>
                    </a:cubicBezTo>
                    <a:cubicBezTo>
                      <a:pt x="9" y="35"/>
                      <a:pt x="10" y="33"/>
                      <a:pt x="11" y="32"/>
                    </a:cubicBezTo>
                    <a:cubicBezTo>
                      <a:pt x="12" y="29"/>
                      <a:pt x="18" y="24"/>
                      <a:pt x="18" y="16"/>
                    </a:cubicBezTo>
                    <a:cubicBezTo>
                      <a:pt x="18" y="11"/>
                      <a:pt x="16" y="6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5" y="7"/>
                      <a:pt x="16" y="12"/>
                      <a:pt x="16" y="16"/>
                    </a:cubicBezTo>
                    <a:cubicBezTo>
                      <a:pt x="16" y="24"/>
                      <a:pt x="11" y="28"/>
                      <a:pt x="10" y="31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9"/>
                      <a:pt x="8" y="40"/>
                      <a:pt x="9" y="42"/>
                    </a:cubicBezTo>
                    <a:cubicBezTo>
                      <a:pt x="9" y="43"/>
                      <a:pt x="10" y="43"/>
                      <a:pt x="10" y="44"/>
                    </a:cubicBezTo>
                    <a:cubicBezTo>
                      <a:pt x="10" y="47"/>
                      <a:pt x="8" y="50"/>
                      <a:pt x="7" y="51"/>
                    </a:cubicBezTo>
                    <a:cubicBezTo>
                      <a:pt x="7" y="53"/>
                      <a:pt x="5" y="56"/>
                      <a:pt x="5" y="59"/>
                    </a:cubicBezTo>
                    <a:cubicBezTo>
                      <a:pt x="5" y="61"/>
                      <a:pt x="4" y="62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70"/>
                      <a:pt x="4" y="77"/>
                      <a:pt x="4" y="83"/>
                    </a:cubicBezTo>
                    <a:cubicBezTo>
                      <a:pt x="4" y="86"/>
                      <a:pt x="3" y="88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0"/>
                      <a:pt x="1" y="91"/>
                      <a:pt x="1" y="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9" name="Freeform 555"/>
              <p:cNvSpPr>
                <a:spLocks/>
              </p:cNvSpPr>
              <p:nvPr/>
            </p:nvSpPr>
            <p:spPr bwMode="auto">
              <a:xfrm>
                <a:off x="1813364" y="1071076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1 w 6"/>
                  <a:gd name="T3" fmla="*/ 6 h 9"/>
                  <a:gd name="T4" fmla="*/ 2 w 6"/>
                  <a:gd name="T5" fmla="*/ 8 h 9"/>
                  <a:gd name="T6" fmla="*/ 4 w 6"/>
                  <a:gd name="T7" fmla="*/ 9 h 9"/>
                  <a:gd name="T8" fmla="*/ 4 w 6"/>
                  <a:gd name="T9" fmla="*/ 9 h 9"/>
                  <a:gd name="T10" fmla="*/ 5 w 6"/>
                  <a:gd name="T11" fmla="*/ 8 h 9"/>
                  <a:gd name="T12" fmla="*/ 6 w 6"/>
                  <a:gd name="T13" fmla="*/ 3 h 9"/>
                  <a:gd name="T14" fmla="*/ 6 w 6"/>
                  <a:gd name="T15" fmla="*/ 1 h 9"/>
                  <a:gd name="T16" fmla="*/ 6 w 6"/>
                  <a:gd name="T17" fmla="*/ 0 h 9"/>
                  <a:gd name="T18" fmla="*/ 5 w 6"/>
                  <a:gd name="T19" fmla="*/ 1 h 9"/>
                  <a:gd name="T20" fmla="*/ 5 w 6"/>
                  <a:gd name="T21" fmla="*/ 3 h 9"/>
                  <a:gd name="T22" fmla="*/ 5 w 6"/>
                  <a:gd name="T23" fmla="*/ 6 h 9"/>
                  <a:gd name="T24" fmla="*/ 4 w 6"/>
                  <a:gd name="T25" fmla="*/ 8 h 9"/>
                  <a:gd name="T26" fmla="*/ 4 w 6"/>
                  <a:gd name="T27" fmla="*/ 8 h 9"/>
                  <a:gd name="T28" fmla="*/ 4 w 6"/>
                  <a:gd name="T29" fmla="*/ 8 h 9"/>
                  <a:gd name="T30" fmla="*/ 2 w 6"/>
                  <a:gd name="T31" fmla="*/ 7 h 9"/>
                  <a:gd name="T32" fmla="*/ 1 w 6"/>
                  <a:gd name="T33" fmla="*/ 4 h 9"/>
                  <a:gd name="T34" fmla="*/ 1 w 6"/>
                  <a:gd name="T35" fmla="*/ 2 h 9"/>
                  <a:gd name="T36" fmla="*/ 0 w 6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6" y="7"/>
                      <a:pt x="6" y="4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0" name="Freeform 556"/>
              <p:cNvSpPr>
                <a:spLocks/>
              </p:cNvSpPr>
              <p:nvPr/>
            </p:nvSpPr>
            <p:spPr bwMode="auto">
              <a:xfrm>
                <a:off x="1814951" y="1075839"/>
                <a:ext cx="7938" cy="476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3 h 3"/>
                  <a:gd name="T4" fmla="*/ 2 w 5"/>
                  <a:gd name="T5" fmla="*/ 2 h 3"/>
                  <a:gd name="T6" fmla="*/ 2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2 w 5"/>
                  <a:gd name="T15" fmla="*/ 0 h 3"/>
                  <a:gd name="T16" fmla="*/ 0 w 5"/>
                  <a:gd name="T17" fmla="*/ 1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1" name="Freeform 557"/>
              <p:cNvSpPr>
                <a:spLocks/>
              </p:cNvSpPr>
              <p:nvPr/>
            </p:nvSpPr>
            <p:spPr bwMode="auto">
              <a:xfrm>
                <a:off x="1716526" y="718651"/>
                <a:ext cx="107950" cy="65088"/>
              </a:xfrm>
              <a:custGeom>
                <a:avLst/>
                <a:gdLst>
                  <a:gd name="T0" fmla="*/ 1 w 67"/>
                  <a:gd name="T1" fmla="*/ 39 h 40"/>
                  <a:gd name="T2" fmla="*/ 1 w 67"/>
                  <a:gd name="T3" fmla="*/ 38 h 40"/>
                  <a:gd name="T4" fmla="*/ 16 w 67"/>
                  <a:gd name="T5" fmla="*/ 18 h 40"/>
                  <a:gd name="T6" fmla="*/ 38 w 67"/>
                  <a:gd name="T7" fmla="*/ 8 h 40"/>
                  <a:gd name="T8" fmla="*/ 42 w 67"/>
                  <a:gd name="T9" fmla="*/ 7 h 40"/>
                  <a:gd name="T10" fmla="*/ 44 w 67"/>
                  <a:gd name="T11" fmla="*/ 5 h 40"/>
                  <a:gd name="T12" fmla="*/ 46 w 67"/>
                  <a:gd name="T13" fmla="*/ 3 h 40"/>
                  <a:gd name="T14" fmla="*/ 47 w 67"/>
                  <a:gd name="T15" fmla="*/ 2 h 40"/>
                  <a:gd name="T16" fmla="*/ 47 w 67"/>
                  <a:gd name="T17" fmla="*/ 2 h 40"/>
                  <a:gd name="T18" fmla="*/ 56 w 67"/>
                  <a:gd name="T19" fmla="*/ 5 h 40"/>
                  <a:gd name="T20" fmla="*/ 61 w 67"/>
                  <a:gd name="T21" fmla="*/ 6 h 40"/>
                  <a:gd name="T22" fmla="*/ 66 w 67"/>
                  <a:gd name="T23" fmla="*/ 8 h 40"/>
                  <a:gd name="T24" fmla="*/ 67 w 67"/>
                  <a:gd name="T25" fmla="*/ 9 h 40"/>
                  <a:gd name="T26" fmla="*/ 67 w 67"/>
                  <a:gd name="T27" fmla="*/ 8 h 40"/>
                  <a:gd name="T28" fmla="*/ 62 w 67"/>
                  <a:gd name="T29" fmla="*/ 4 h 40"/>
                  <a:gd name="T30" fmla="*/ 56 w 67"/>
                  <a:gd name="T31" fmla="*/ 3 h 40"/>
                  <a:gd name="T32" fmla="*/ 48 w 67"/>
                  <a:gd name="T33" fmla="*/ 1 h 40"/>
                  <a:gd name="T34" fmla="*/ 47 w 67"/>
                  <a:gd name="T35" fmla="*/ 0 h 40"/>
                  <a:gd name="T36" fmla="*/ 45 w 67"/>
                  <a:gd name="T37" fmla="*/ 2 h 40"/>
                  <a:gd name="T38" fmla="*/ 43 w 67"/>
                  <a:gd name="T39" fmla="*/ 4 h 40"/>
                  <a:gd name="T40" fmla="*/ 41 w 67"/>
                  <a:gd name="T41" fmla="*/ 5 h 40"/>
                  <a:gd name="T42" fmla="*/ 37 w 67"/>
                  <a:gd name="T43" fmla="*/ 6 h 40"/>
                  <a:gd name="T44" fmla="*/ 15 w 67"/>
                  <a:gd name="T45" fmla="*/ 17 h 40"/>
                  <a:gd name="T46" fmla="*/ 0 w 67"/>
                  <a:gd name="T47" fmla="*/ 39 h 40"/>
                  <a:gd name="T48" fmla="*/ 1 w 67"/>
                  <a:gd name="T49" fmla="*/ 39 h 40"/>
                  <a:gd name="T50" fmla="*/ 1 w 67"/>
                  <a:gd name="T5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40">
                    <a:moveTo>
                      <a:pt x="1" y="39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26"/>
                      <a:pt x="16" y="18"/>
                    </a:cubicBezTo>
                    <a:cubicBezTo>
                      <a:pt x="30" y="10"/>
                      <a:pt x="34" y="9"/>
                      <a:pt x="38" y="8"/>
                    </a:cubicBezTo>
                    <a:cubicBezTo>
                      <a:pt x="39" y="7"/>
                      <a:pt x="40" y="7"/>
                      <a:pt x="42" y="7"/>
                    </a:cubicBezTo>
                    <a:cubicBezTo>
                      <a:pt x="43" y="6"/>
                      <a:pt x="44" y="6"/>
                      <a:pt x="44" y="5"/>
                    </a:cubicBezTo>
                    <a:cubicBezTo>
                      <a:pt x="45" y="4"/>
                      <a:pt x="45" y="3"/>
                      <a:pt x="46" y="3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50" y="4"/>
                      <a:pt x="52" y="4"/>
                      <a:pt x="56" y="5"/>
                    </a:cubicBezTo>
                    <a:cubicBezTo>
                      <a:pt x="57" y="5"/>
                      <a:pt x="59" y="5"/>
                      <a:pt x="61" y="6"/>
                    </a:cubicBezTo>
                    <a:cubicBezTo>
                      <a:pt x="63" y="6"/>
                      <a:pt x="65" y="7"/>
                      <a:pt x="66" y="8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6"/>
                      <a:pt x="64" y="5"/>
                      <a:pt x="62" y="4"/>
                    </a:cubicBezTo>
                    <a:cubicBezTo>
                      <a:pt x="60" y="4"/>
                      <a:pt x="57" y="3"/>
                      <a:pt x="56" y="3"/>
                    </a:cubicBezTo>
                    <a:cubicBezTo>
                      <a:pt x="52" y="3"/>
                      <a:pt x="50" y="2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1"/>
                      <a:pt x="45" y="2"/>
                    </a:cubicBezTo>
                    <a:cubicBezTo>
                      <a:pt x="44" y="2"/>
                      <a:pt x="44" y="3"/>
                      <a:pt x="43" y="4"/>
                    </a:cubicBezTo>
                    <a:cubicBezTo>
                      <a:pt x="42" y="5"/>
                      <a:pt x="42" y="5"/>
                      <a:pt x="41" y="5"/>
                    </a:cubicBezTo>
                    <a:cubicBezTo>
                      <a:pt x="40" y="6"/>
                      <a:pt x="39" y="6"/>
                      <a:pt x="37" y="6"/>
                    </a:cubicBezTo>
                    <a:cubicBezTo>
                      <a:pt x="33" y="7"/>
                      <a:pt x="29" y="9"/>
                      <a:pt x="15" y="17"/>
                    </a:cubicBezTo>
                    <a:cubicBezTo>
                      <a:pt x="1" y="26"/>
                      <a:pt x="0" y="39"/>
                      <a:pt x="0" y="39"/>
                    </a:cubicBezTo>
                    <a:cubicBezTo>
                      <a:pt x="0" y="39"/>
                      <a:pt x="0" y="39"/>
                      <a:pt x="1" y="39"/>
                    </a:cubicBezTo>
                    <a:cubicBezTo>
                      <a:pt x="1" y="40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2" name="Freeform 558"/>
              <p:cNvSpPr>
                <a:spLocks/>
              </p:cNvSpPr>
              <p:nvPr/>
            </p:nvSpPr>
            <p:spPr bwMode="auto">
              <a:xfrm>
                <a:off x="1826064" y="734526"/>
                <a:ext cx="11113" cy="26988"/>
              </a:xfrm>
              <a:custGeom>
                <a:avLst/>
                <a:gdLst>
                  <a:gd name="T0" fmla="*/ 0 w 7"/>
                  <a:gd name="T1" fmla="*/ 1 h 16"/>
                  <a:gd name="T2" fmla="*/ 1 w 7"/>
                  <a:gd name="T3" fmla="*/ 2 h 16"/>
                  <a:gd name="T4" fmla="*/ 5 w 7"/>
                  <a:gd name="T5" fmla="*/ 14 h 16"/>
                  <a:gd name="T6" fmla="*/ 5 w 7"/>
                  <a:gd name="T7" fmla="*/ 15 h 16"/>
                  <a:gd name="T8" fmla="*/ 6 w 7"/>
                  <a:gd name="T9" fmla="*/ 16 h 16"/>
                  <a:gd name="T10" fmla="*/ 6 w 7"/>
                  <a:gd name="T11" fmla="*/ 16 h 16"/>
                  <a:gd name="T12" fmla="*/ 7 w 7"/>
                  <a:gd name="T13" fmla="*/ 14 h 16"/>
                  <a:gd name="T14" fmla="*/ 1 w 7"/>
                  <a:gd name="T15" fmla="*/ 0 h 16"/>
                  <a:gd name="T16" fmla="*/ 0 w 7"/>
                  <a:gd name="T17" fmla="*/ 0 h 16"/>
                  <a:gd name="T18" fmla="*/ 0 w 7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6">
                    <a:moveTo>
                      <a:pt x="0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5" y="10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6" y="8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3" name="Freeform 559"/>
              <p:cNvSpPr>
                <a:spLocks/>
              </p:cNvSpPr>
              <p:nvPr/>
            </p:nvSpPr>
            <p:spPr bwMode="auto">
              <a:xfrm>
                <a:off x="1714939" y="796439"/>
                <a:ext cx="6350" cy="26988"/>
              </a:xfrm>
              <a:custGeom>
                <a:avLst/>
                <a:gdLst>
                  <a:gd name="T0" fmla="*/ 0 w 4"/>
                  <a:gd name="T1" fmla="*/ 1 h 17"/>
                  <a:gd name="T2" fmla="*/ 1 w 4"/>
                  <a:gd name="T3" fmla="*/ 7 h 17"/>
                  <a:gd name="T4" fmla="*/ 3 w 4"/>
                  <a:gd name="T5" fmla="*/ 16 h 17"/>
                  <a:gd name="T6" fmla="*/ 4 w 4"/>
                  <a:gd name="T7" fmla="*/ 17 h 17"/>
                  <a:gd name="T8" fmla="*/ 4 w 4"/>
                  <a:gd name="T9" fmla="*/ 16 h 17"/>
                  <a:gd name="T10" fmla="*/ 2 w 4"/>
                  <a:gd name="T11" fmla="*/ 6 h 17"/>
                  <a:gd name="T12" fmla="*/ 1 w 4"/>
                  <a:gd name="T13" fmla="*/ 0 h 17"/>
                  <a:gd name="T14" fmla="*/ 1 w 4"/>
                  <a:gd name="T15" fmla="*/ 0 h 17"/>
                  <a:gd name="T16" fmla="*/ 0 w 4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7">
                    <a:moveTo>
                      <a:pt x="0" y="1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1" y="10"/>
                      <a:pt x="2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4"/>
                      <a:pt x="2" y="10"/>
                      <a:pt x="2" y="6"/>
                    </a:cubicBezTo>
                    <a:cubicBezTo>
                      <a:pt x="2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4" name="Freeform 560"/>
              <p:cNvSpPr>
                <a:spLocks/>
              </p:cNvSpPr>
              <p:nvPr/>
            </p:nvSpPr>
            <p:spPr bwMode="auto">
              <a:xfrm>
                <a:off x="1724464" y="831364"/>
                <a:ext cx="7938" cy="11113"/>
              </a:xfrm>
              <a:custGeom>
                <a:avLst/>
                <a:gdLst>
                  <a:gd name="T0" fmla="*/ 0 w 5"/>
                  <a:gd name="T1" fmla="*/ 1 h 7"/>
                  <a:gd name="T2" fmla="*/ 4 w 5"/>
                  <a:gd name="T3" fmla="*/ 7 h 7"/>
                  <a:gd name="T4" fmla="*/ 5 w 5"/>
                  <a:gd name="T5" fmla="*/ 6 h 7"/>
                  <a:gd name="T6" fmla="*/ 5 w 5"/>
                  <a:gd name="T7" fmla="*/ 5 h 7"/>
                  <a:gd name="T8" fmla="*/ 3 w 5"/>
                  <a:gd name="T9" fmla="*/ 3 h 7"/>
                  <a:gd name="T10" fmla="*/ 2 w 5"/>
                  <a:gd name="T11" fmla="*/ 1 h 7"/>
                  <a:gd name="T12" fmla="*/ 1 w 5"/>
                  <a:gd name="T13" fmla="*/ 0 h 7"/>
                  <a:gd name="T14" fmla="*/ 0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1"/>
                      <a:pt x="2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5" name="Freeform 561"/>
              <p:cNvSpPr>
                <a:spLocks/>
              </p:cNvSpPr>
              <p:nvPr/>
            </p:nvSpPr>
            <p:spPr bwMode="auto">
              <a:xfrm>
                <a:off x="1740339" y="769451"/>
                <a:ext cx="112713" cy="82550"/>
              </a:xfrm>
              <a:custGeom>
                <a:avLst/>
                <a:gdLst>
                  <a:gd name="T0" fmla="*/ 0 w 70"/>
                  <a:gd name="T1" fmla="*/ 52 h 52"/>
                  <a:gd name="T2" fmla="*/ 8 w 70"/>
                  <a:gd name="T3" fmla="*/ 52 h 52"/>
                  <a:gd name="T4" fmla="*/ 10 w 70"/>
                  <a:gd name="T5" fmla="*/ 52 h 52"/>
                  <a:gd name="T6" fmla="*/ 13 w 70"/>
                  <a:gd name="T7" fmla="*/ 51 h 52"/>
                  <a:gd name="T8" fmla="*/ 16 w 70"/>
                  <a:gd name="T9" fmla="*/ 50 h 52"/>
                  <a:gd name="T10" fmla="*/ 19 w 70"/>
                  <a:gd name="T11" fmla="*/ 49 h 52"/>
                  <a:gd name="T12" fmla="*/ 32 w 70"/>
                  <a:gd name="T13" fmla="*/ 43 h 52"/>
                  <a:gd name="T14" fmla="*/ 45 w 70"/>
                  <a:gd name="T15" fmla="*/ 34 h 52"/>
                  <a:gd name="T16" fmla="*/ 49 w 70"/>
                  <a:gd name="T17" fmla="*/ 31 h 52"/>
                  <a:gd name="T18" fmla="*/ 52 w 70"/>
                  <a:gd name="T19" fmla="*/ 28 h 52"/>
                  <a:gd name="T20" fmla="*/ 54 w 70"/>
                  <a:gd name="T21" fmla="*/ 27 h 52"/>
                  <a:gd name="T22" fmla="*/ 57 w 70"/>
                  <a:gd name="T23" fmla="*/ 26 h 52"/>
                  <a:gd name="T24" fmla="*/ 64 w 70"/>
                  <a:gd name="T25" fmla="*/ 21 h 52"/>
                  <a:gd name="T26" fmla="*/ 70 w 70"/>
                  <a:gd name="T27" fmla="*/ 5 h 52"/>
                  <a:gd name="T28" fmla="*/ 70 w 70"/>
                  <a:gd name="T29" fmla="*/ 1 h 52"/>
                  <a:gd name="T30" fmla="*/ 69 w 70"/>
                  <a:gd name="T31" fmla="*/ 0 h 52"/>
                  <a:gd name="T32" fmla="*/ 69 w 70"/>
                  <a:gd name="T33" fmla="*/ 1 h 52"/>
                  <a:gd name="T34" fmla="*/ 69 w 70"/>
                  <a:gd name="T35" fmla="*/ 5 h 52"/>
                  <a:gd name="T36" fmla="*/ 63 w 70"/>
                  <a:gd name="T37" fmla="*/ 20 h 52"/>
                  <a:gd name="T38" fmla="*/ 57 w 70"/>
                  <a:gd name="T39" fmla="*/ 25 h 52"/>
                  <a:gd name="T40" fmla="*/ 54 w 70"/>
                  <a:gd name="T41" fmla="*/ 26 h 52"/>
                  <a:gd name="T42" fmla="*/ 51 w 70"/>
                  <a:gd name="T43" fmla="*/ 27 h 52"/>
                  <a:gd name="T44" fmla="*/ 48 w 70"/>
                  <a:gd name="T45" fmla="*/ 30 h 52"/>
                  <a:gd name="T46" fmla="*/ 44 w 70"/>
                  <a:gd name="T47" fmla="*/ 33 h 52"/>
                  <a:gd name="T48" fmla="*/ 31 w 70"/>
                  <a:gd name="T49" fmla="*/ 42 h 52"/>
                  <a:gd name="T50" fmla="*/ 22 w 70"/>
                  <a:gd name="T51" fmla="*/ 46 h 52"/>
                  <a:gd name="T52" fmla="*/ 18 w 70"/>
                  <a:gd name="T53" fmla="*/ 48 h 52"/>
                  <a:gd name="T54" fmla="*/ 16 w 70"/>
                  <a:gd name="T55" fmla="*/ 49 h 52"/>
                  <a:gd name="T56" fmla="*/ 13 w 70"/>
                  <a:gd name="T57" fmla="*/ 50 h 52"/>
                  <a:gd name="T58" fmla="*/ 10 w 70"/>
                  <a:gd name="T59" fmla="*/ 51 h 52"/>
                  <a:gd name="T60" fmla="*/ 8 w 70"/>
                  <a:gd name="T61" fmla="*/ 51 h 52"/>
                  <a:gd name="T62" fmla="*/ 1 w 70"/>
                  <a:gd name="T63" fmla="*/ 51 h 52"/>
                  <a:gd name="T64" fmla="*/ 0 w 70"/>
                  <a:gd name="T65" fmla="*/ 51 h 52"/>
                  <a:gd name="T66" fmla="*/ 0 w 70"/>
                  <a:gd name="T6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52">
                    <a:moveTo>
                      <a:pt x="0" y="52"/>
                    </a:moveTo>
                    <a:cubicBezTo>
                      <a:pt x="0" y="52"/>
                      <a:pt x="5" y="52"/>
                      <a:pt x="8" y="52"/>
                    </a:cubicBezTo>
                    <a:cubicBezTo>
                      <a:pt x="9" y="52"/>
                      <a:pt x="10" y="52"/>
                      <a:pt x="10" y="52"/>
                    </a:cubicBezTo>
                    <a:cubicBezTo>
                      <a:pt x="11" y="52"/>
                      <a:pt x="12" y="52"/>
                      <a:pt x="13" y="51"/>
                    </a:cubicBezTo>
                    <a:cubicBezTo>
                      <a:pt x="14" y="51"/>
                      <a:pt x="15" y="50"/>
                      <a:pt x="16" y="50"/>
                    </a:cubicBezTo>
                    <a:cubicBezTo>
                      <a:pt x="16" y="50"/>
                      <a:pt x="17" y="50"/>
                      <a:pt x="19" y="49"/>
                    </a:cubicBezTo>
                    <a:cubicBezTo>
                      <a:pt x="22" y="48"/>
                      <a:pt x="28" y="45"/>
                      <a:pt x="32" y="43"/>
                    </a:cubicBezTo>
                    <a:cubicBezTo>
                      <a:pt x="36" y="40"/>
                      <a:pt x="42" y="36"/>
                      <a:pt x="45" y="34"/>
                    </a:cubicBezTo>
                    <a:cubicBezTo>
                      <a:pt x="46" y="33"/>
                      <a:pt x="47" y="32"/>
                      <a:pt x="49" y="31"/>
                    </a:cubicBezTo>
                    <a:cubicBezTo>
                      <a:pt x="50" y="30"/>
                      <a:pt x="52" y="29"/>
                      <a:pt x="52" y="28"/>
                    </a:cubicBezTo>
                    <a:cubicBezTo>
                      <a:pt x="53" y="28"/>
                      <a:pt x="53" y="28"/>
                      <a:pt x="54" y="27"/>
                    </a:cubicBezTo>
                    <a:cubicBezTo>
                      <a:pt x="55" y="27"/>
                      <a:pt x="56" y="27"/>
                      <a:pt x="57" y="26"/>
                    </a:cubicBezTo>
                    <a:cubicBezTo>
                      <a:pt x="58" y="26"/>
                      <a:pt x="61" y="24"/>
                      <a:pt x="64" y="21"/>
                    </a:cubicBezTo>
                    <a:cubicBezTo>
                      <a:pt x="67" y="17"/>
                      <a:pt x="70" y="12"/>
                      <a:pt x="70" y="5"/>
                    </a:cubicBezTo>
                    <a:cubicBezTo>
                      <a:pt x="70" y="4"/>
                      <a:pt x="70" y="2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69" y="3"/>
                      <a:pt x="69" y="4"/>
                      <a:pt x="69" y="5"/>
                    </a:cubicBezTo>
                    <a:cubicBezTo>
                      <a:pt x="69" y="12"/>
                      <a:pt x="66" y="17"/>
                      <a:pt x="63" y="20"/>
                    </a:cubicBezTo>
                    <a:cubicBezTo>
                      <a:pt x="61" y="23"/>
                      <a:pt x="57" y="25"/>
                      <a:pt x="57" y="25"/>
                    </a:cubicBezTo>
                    <a:cubicBezTo>
                      <a:pt x="56" y="25"/>
                      <a:pt x="55" y="26"/>
                      <a:pt x="54" y="26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9"/>
                      <a:pt x="48" y="30"/>
                    </a:cubicBezTo>
                    <a:cubicBezTo>
                      <a:pt x="47" y="31"/>
                      <a:pt x="45" y="32"/>
                      <a:pt x="44" y="33"/>
                    </a:cubicBezTo>
                    <a:cubicBezTo>
                      <a:pt x="41" y="35"/>
                      <a:pt x="35" y="38"/>
                      <a:pt x="31" y="42"/>
                    </a:cubicBezTo>
                    <a:cubicBezTo>
                      <a:pt x="29" y="43"/>
                      <a:pt x="25" y="45"/>
                      <a:pt x="22" y="46"/>
                    </a:cubicBezTo>
                    <a:cubicBezTo>
                      <a:pt x="21" y="47"/>
                      <a:pt x="19" y="48"/>
                      <a:pt x="18" y="48"/>
                    </a:cubicBezTo>
                    <a:cubicBezTo>
                      <a:pt x="17" y="48"/>
                      <a:pt x="16" y="49"/>
                      <a:pt x="16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10" y="51"/>
                      <a:pt x="9" y="51"/>
                      <a:pt x="8" y="51"/>
                    </a:cubicBezTo>
                    <a:cubicBezTo>
                      <a:pt x="5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6" name="Freeform 562"/>
              <p:cNvSpPr>
                <a:spLocks/>
              </p:cNvSpPr>
              <p:nvPr/>
            </p:nvSpPr>
            <p:spPr bwMode="auto">
              <a:xfrm>
                <a:off x="1665726" y="517039"/>
                <a:ext cx="120650" cy="187325"/>
              </a:xfrm>
              <a:custGeom>
                <a:avLst/>
                <a:gdLst>
                  <a:gd name="T0" fmla="*/ 64 w 75"/>
                  <a:gd name="T1" fmla="*/ 12 h 117"/>
                  <a:gd name="T2" fmla="*/ 56 w 75"/>
                  <a:gd name="T3" fmla="*/ 19 h 117"/>
                  <a:gd name="T4" fmla="*/ 54 w 75"/>
                  <a:gd name="T5" fmla="*/ 23 h 117"/>
                  <a:gd name="T6" fmla="*/ 53 w 75"/>
                  <a:gd name="T7" fmla="*/ 25 h 117"/>
                  <a:gd name="T8" fmla="*/ 52 w 75"/>
                  <a:gd name="T9" fmla="*/ 26 h 117"/>
                  <a:gd name="T10" fmla="*/ 49 w 75"/>
                  <a:gd name="T11" fmla="*/ 28 h 117"/>
                  <a:gd name="T12" fmla="*/ 47 w 75"/>
                  <a:gd name="T13" fmla="*/ 31 h 117"/>
                  <a:gd name="T14" fmla="*/ 43 w 75"/>
                  <a:gd name="T15" fmla="*/ 37 h 117"/>
                  <a:gd name="T16" fmla="*/ 40 w 75"/>
                  <a:gd name="T17" fmla="*/ 44 h 117"/>
                  <a:gd name="T18" fmla="*/ 36 w 75"/>
                  <a:gd name="T19" fmla="*/ 51 h 117"/>
                  <a:gd name="T20" fmla="*/ 35 w 75"/>
                  <a:gd name="T21" fmla="*/ 56 h 117"/>
                  <a:gd name="T22" fmla="*/ 31 w 75"/>
                  <a:gd name="T23" fmla="*/ 68 h 117"/>
                  <a:gd name="T24" fmla="*/ 29 w 75"/>
                  <a:gd name="T25" fmla="*/ 69 h 117"/>
                  <a:gd name="T26" fmla="*/ 30 w 75"/>
                  <a:gd name="T27" fmla="*/ 72 h 117"/>
                  <a:gd name="T28" fmla="*/ 30 w 75"/>
                  <a:gd name="T29" fmla="*/ 72 h 117"/>
                  <a:gd name="T30" fmla="*/ 29 w 75"/>
                  <a:gd name="T31" fmla="*/ 72 h 117"/>
                  <a:gd name="T32" fmla="*/ 17 w 75"/>
                  <a:gd name="T33" fmla="*/ 84 h 117"/>
                  <a:gd name="T34" fmla="*/ 15 w 75"/>
                  <a:gd name="T35" fmla="*/ 87 h 117"/>
                  <a:gd name="T36" fmla="*/ 19 w 75"/>
                  <a:gd name="T37" fmla="*/ 93 h 117"/>
                  <a:gd name="T38" fmla="*/ 20 w 75"/>
                  <a:gd name="T39" fmla="*/ 99 h 117"/>
                  <a:gd name="T40" fmla="*/ 18 w 75"/>
                  <a:gd name="T41" fmla="*/ 101 h 117"/>
                  <a:gd name="T42" fmla="*/ 14 w 75"/>
                  <a:gd name="T43" fmla="*/ 102 h 117"/>
                  <a:gd name="T44" fmla="*/ 14 w 75"/>
                  <a:gd name="T45" fmla="*/ 105 h 117"/>
                  <a:gd name="T46" fmla="*/ 12 w 75"/>
                  <a:gd name="T47" fmla="*/ 107 h 117"/>
                  <a:gd name="T48" fmla="*/ 9 w 75"/>
                  <a:gd name="T49" fmla="*/ 113 h 117"/>
                  <a:gd name="T50" fmla="*/ 9 w 75"/>
                  <a:gd name="T51" fmla="*/ 116 h 117"/>
                  <a:gd name="T52" fmla="*/ 6 w 75"/>
                  <a:gd name="T53" fmla="*/ 116 h 117"/>
                  <a:gd name="T54" fmla="*/ 0 w 75"/>
                  <a:gd name="T55" fmla="*/ 116 h 117"/>
                  <a:gd name="T56" fmla="*/ 6 w 75"/>
                  <a:gd name="T57" fmla="*/ 117 h 117"/>
                  <a:gd name="T58" fmla="*/ 10 w 75"/>
                  <a:gd name="T59" fmla="*/ 117 h 117"/>
                  <a:gd name="T60" fmla="*/ 9 w 75"/>
                  <a:gd name="T61" fmla="*/ 114 h 117"/>
                  <a:gd name="T62" fmla="*/ 12 w 75"/>
                  <a:gd name="T63" fmla="*/ 108 h 117"/>
                  <a:gd name="T64" fmla="*/ 11 w 75"/>
                  <a:gd name="T65" fmla="*/ 105 h 117"/>
                  <a:gd name="T66" fmla="*/ 13 w 75"/>
                  <a:gd name="T67" fmla="*/ 103 h 117"/>
                  <a:gd name="T68" fmla="*/ 19 w 75"/>
                  <a:gd name="T69" fmla="*/ 102 h 117"/>
                  <a:gd name="T70" fmla="*/ 21 w 75"/>
                  <a:gd name="T71" fmla="*/ 99 h 117"/>
                  <a:gd name="T72" fmla="*/ 20 w 75"/>
                  <a:gd name="T73" fmla="*/ 93 h 117"/>
                  <a:gd name="T74" fmla="*/ 17 w 75"/>
                  <a:gd name="T75" fmla="*/ 90 h 117"/>
                  <a:gd name="T76" fmla="*/ 18 w 75"/>
                  <a:gd name="T77" fmla="*/ 84 h 117"/>
                  <a:gd name="T78" fmla="*/ 29 w 75"/>
                  <a:gd name="T79" fmla="*/ 73 h 117"/>
                  <a:gd name="T80" fmla="*/ 30 w 75"/>
                  <a:gd name="T81" fmla="*/ 71 h 117"/>
                  <a:gd name="T82" fmla="*/ 31 w 75"/>
                  <a:gd name="T83" fmla="*/ 69 h 117"/>
                  <a:gd name="T84" fmla="*/ 36 w 75"/>
                  <a:gd name="T85" fmla="*/ 56 h 117"/>
                  <a:gd name="T86" fmla="*/ 36 w 75"/>
                  <a:gd name="T87" fmla="*/ 52 h 117"/>
                  <a:gd name="T88" fmla="*/ 41 w 75"/>
                  <a:gd name="T89" fmla="*/ 44 h 117"/>
                  <a:gd name="T90" fmla="*/ 44 w 75"/>
                  <a:gd name="T91" fmla="*/ 37 h 117"/>
                  <a:gd name="T92" fmla="*/ 48 w 75"/>
                  <a:gd name="T93" fmla="*/ 32 h 117"/>
                  <a:gd name="T94" fmla="*/ 49 w 75"/>
                  <a:gd name="T95" fmla="*/ 29 h 117"/>
                  <a:gd name="T96" fmla="*/ 52 w 75"/>
                  <a:gd name="T97" fmla="*/ 26 h 117"/>
                  <a:gd name="T98" fmla="*/ 54 w 75"/>
                  <a:gd name="T99" fmla="*/ 25 h 117"/>
                  <a:gd name="T100" fmla="*/ 55 w 75"/>
                  <a:gd name="T101" fmla="*/ 23 h 117"/>
                  <a:gd name="T102" fmla="*/ 57 w 75"/>
                  <a:gd name="T103" fmla="*/ 19 h 117"/>
                  <a:gd name="T104" fmla="*/ 64 w 75"/>
                  <a:gd name="T105" fmla="*/ 13 h 117"/>
                  <a:gd name="T106" fmla="*/ 74 w 75"/>
                  <a:gd name="T10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74" y="0"/>
                    </a:moveTo>
                    <a:cubicBezTo>
                      <a:pt x="73" y="2"/>
                      <a:pt x="72" y="5"/>
                      <a:pt x="70" y="8"/>
                    </a:cubicBezTo>
                    <a:cubicBezTo>
                      <a:pt x="69" y="10"/>
                      <a:pt x="67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3"/>
                      <a:pt x="63" y="14"/>
                      <a:pt x="63" y="14"/>
                    </a:cubicBezTo>
                    <a:cubicBezTo>
                      <a:pt x="62" y="15"/>
                      <a:pt x="62" y="15"/>
                      <a:pt x="61" y="16"/>
                    </a:cubicBezTo>
                    <a:cubicBezTo>
                      <a:pt x="60" y="17"/>
                      <a:pt x="58" y="17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20"/>
                      <a:pt x="56" y="21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4"/>
                      <a:pt x="54" y="24"/>
                      <a:pt x="53" y="24"/>
                    </a:cubicBezTo>
                    <a:cubicBezTo>
                      <a:pt x="53" y="24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8"/>
                      <a:pt x="49" y="28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4" y="35"/>
                      <a:pt x="44" y="36"/>
                      <a:pt x="43" y="37"/>
                    </a:cubicBezTo>
                    <a:cubicBezTo>
                      <a:pt x="43" y="37"/>
                      <a:pt x="43" y="38"/>
                      <a:pt x="43" y="38"/>
                    </a:cubicBezTo>
                    <a:cubicBezTo>
                      <a:pt x="43" y="39"/>
                      <a:pt x="42" y="39"/>
                      <a:pt x="42" y="40"/>
                    </a:cubicBezTo>
                    <a:cubicBezTo>
                      <a:pt x="42" y="40"/>
                      <a:pt x="42" y="40"/>
                      <a:pt x="41" y="40"/>
                    </a:cubicBezTo>
                    <a:cubicBezTo>
                      <a:pt x="41" y="41"/>
                      <a:pt x="40" y="41"/>
                      <a:pt x="40" y="42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4"/>
                      <a:pt x="40" y="44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8" y="45"/>
                      <a:pt x="38" y="45"/>
                      <a:pt x="37" y="45"/>
                    </a:cubicBezTo>
                    <a:cubicBezTo>
                      <a:pt x="35" y="46"/>
                      <a:pt x="35" y="47"/>
                      <a:pt x="35" y="48"/>
                    </a:cubicBezTo>
                    <a:cubicBezTo>
                      <a:pt x="35" y="49"/>
                      <a:pt x="35" y="50"/>
                      <a:pt x="3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4" y="51"/>
                      <a:pt x="34" y="51"/>
                    </a:cubicBezTo>
                    <a:cubicBezTo>
                      <a:pt x="33" y="51"/>
                      <a:pt x="33" y="52"/>
                      <a:pt x="33" y="52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4" y="55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1" y="64"/>
                      <a:pt x="32" y="66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6"/>
                      <a:pt x="27" y="78"/>
                      <a:pt x="25" y="81"/>
                    </a:cubicBezTo>
                    <a:cubicBezTo>
                      <a:pt x="24" y="83"/>
                      <a:pt x="23" y="83"/>
                      <a:pt x="22" y="83"/>
                    </a:cubicBezTo>
                    <a:cubicBezTo>
                      <a:pt x="21" y="83"/>
                      <a:pt x="19" y="83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5"/>
                      <a:pt x="16" y="85"/>
                      <a:pt x="16" y="85"/>
                    </a:cubicBezTo>
                    <a:cubicBezTo>
                      <a:pt x="16" y="86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1"/>
                      <a:pt x="16" y="91"/>
                      <a:pt x="17" y="91"/>
                    </a:cubicBezTo>
                    <a:cubicBezTo>
                      <a:pt x="17" y="92"/>
                      <a:pt x="17" y="92"/>
                      <a:pt x="18" y="92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5"/>
                      <a:pt x="18" y="95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18" y="97"/>
                      <a:pt x="18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100"/>
                      <a:pt x="20" y="100"/>
                      <a:pt x="19" y="101"/>
                    </a:cubicBezTo>
                    <a:cubicBezTo>
                      <a:pt x="19" y="101"/>
                      <a:pt x="19" y="101"/>
                      <a:pt x="18" y="101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4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4"/>
                      <a:pt x="15" y="103"/>
                      <a:pt x="14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4"/>
                      <a:pt x="13" y="104"/>
                      <a:pt x="13" y="104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7"/>
                      <a:pt x="12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9"/>
                      <a:pt x="12" y="110"/>
                      <a:pt x="12" y="111"/>
                    </a:cubicBezTo>
                    <a:cubicBezTo>
                      <a:pt x="12" y="112"/>
                      <a:pt x="12" y="112"/>
                      <a:pt x="11" y="113"/>
                    </a:cubicBezTo>
                    <a:cubicBezTo>
                      <a:pt x="11" y="113"/>
                      <a:pt x="11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7" y="114"/>
                      <a:pt x="6" y="114"/>
                    </a:cubicBezTo>
                    <a:cubicBezTo>
                      <a:pt x="6" y="114"/>
                      <a:pt x="6" y="114"/>
                      <a:pt x="5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5" y="115"/>
                      <a:pt x="4" y="115"/>
                      <a:pt x="4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1" y="115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2" y="116"/>
                      <a:pt x="3" y="116"/>
                      <a:pt x="4" y="116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16"/>
                      <a:pt x="5" y="116"/>
                      <a:pt x="5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7" y="115"/>
                      <a:pt x="8" y="116"/>
                      <a:pt x="9" y="116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10" y="115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1" y="115"/>
                      <a:pt x="12" y="114"/>
                      <a:pt x="12" y="113"/>
                    </a:cubicBezTo>
                    <a:cubicBezTo>
                      <a:pt x="13" y="113"/>
                      <a:pt x="13" y="112"/>
                      <a:pt x="13" y="111"/>
                    </a:cubicBezTo>
                    <a:cubicBezTo>
                      <a:pt x="13" y="110"/>
                      <a:pt x="13" y="109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8"/>
                      <a:pt x="12" y="108"/>
                      <a:pt x="12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6"/>
                      <a:pt x="12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3" y="106"/>
                      <a:pt x="13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4" y="104"/>
                      <a:pt x="14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4"/>
                      <a:pt x="16" y="105"/>
                      <a:pt x="18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3"/>
                      <a:pt x="19" y="103"/>
                      <a:pt x="19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2"/>
                      <a:pt x="20" y="102"/>
                      <a:pt x="20" y="101"/>
                    </a:cubicBezTo>
                    <a:cubicBezTo>
                      <a:pt x="21" y="100"/>
                      <a:pt x="21" y="100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19" y="98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6" y="87"/>
                      <a:pt x="17" y="86"/>
                    </a:cubicBezTo>
                    <a:cubicBezTo>
                      <a:pt x="17" y="86"/>
                      <a:pt x="18" y="85"/>
                      <a:pt x="18" y="84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9" y="84"/>
                      <a:pt x="21" y="84"/>
                      <a:pt x="22" y="84"/>
                    </a:cubicBezTo>
                    <a:cubicBezTo>
                      <a:pt x="24" y="84"/>
                      <a:pt x="25" y="83"/>
                      <a:pt x="26" y="82"/>
                    </a:cubicBezTo>
                    <a:cubicBezTo>
                      <a:pt x="28" y="79"/>
                      <a:pt x="29" y="76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3" y="66"/>
                      <a:pt x="32" y="64"/>
                      <a:pt x="33" y="63"/>
                    </a:cubicBezTo>
                    <a:cubicBezTo>
                      <a:pt x="33" y="62"/>
                      <a:pt x="33" y="60"/>
                      <a:pt x="34" y="59"/>
                    </a:cubicBezTo>
                    <a:cubicBezTo>
                      <a:pt x="35" y="58"/>
                      <a:pt x="35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5"/>
                      <a:pt x="35" y="55"/>
                      <a:pt x="35" y="54"/>
                    </a:cubicBezTo>
                    <a:cubicBezTo>
                      <a:pt x="35" y="53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5" y="52"/>
                      <a:pt x="35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1" y="45"/>
                    </a:cubicBezTo>
                    <a:cubicBezTo>
                      <a:pt x="41" y="45"/>
                      <a:pt x="41" y="44"/>
                      <a:pt x="41" y="44"/>
                    </a:cubicBezTo>
                    <a:cubicBezTo>
                      <a:pt x="41" y="44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39"/>
                      <a:pt x="44" y="38"/>
                    </a:cubicBezTo>
                    <a:cubicBezTo>
                      <a:pt x="44" y="38"/>
                      <a:pt x="44" y="37"/>
                      <a:pt x="44" y="37"/>
                    </a:cubicBezTo>
                    <a:cubicBezTo>
                      <a:pt x="44" y="36"/>
                      <a:pt x="45" y="36"/>
                      <a:pt x="46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8"/>
                      <a:pt x="51" y="28"/>
                    </a:cubicBezTo>
                    <a:cubicBezTo>
                      <a:pt x="52" y="28"/>
                      <a:pt x="53" y="27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8"/>
                      <a:pt x="60" y="18"/>
                      <a:pt x="62" y="17"/>
                    </a:cubicBezTo>
                    <a:cubicBezTo>
                      <a:pt x="63" y="16"/>
                      <a:pt x="63" y="15"/>
                      <a:pt x="64" y="15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8" y="13"/>
                      <a:pt x="69" y="11"/>
                      <a:pt x="71" y="8"/>
                    </a:cubicBezTo>
                    <a:cubicBezTo>
                      <a:pt x="73" y="5"/>
                      <a:pt x="74" y="2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7" name="Freeform 563"/>
              <p:cNvSpPr>
                <a:spLocks/>
              </p:cNvSpPr>
              <p:nvPr/>
            </p:nvSpPr>
            <p:spPr bwMode="auto">
              <a:xfrm>
                <a:off x="1694301" y="682139"/>
                <a:ext cx="25400" cy="46038"/>
              </a:xfrm>
              <a:custGeom>
                <a:avLst/>
                <a:gdLst>
                  <a:gd name="T0" fmla="*/ 3 w 16"/>
                  <a:gd name="T1" fmla="*/ 5 h 29"/>
                  <a:gd name="T2" fmla="*/ 4 w 16"/>
                  <a:gd name="T3" fmla="*/ 11 h 29"/>
                  <a:gd name="T4" fmla="*/ 2 w 16"/>
                  <a:gd name="T5" fmla="*/ 17 h 29"/>
                  <a:gd name="T6" fmla="*/ 2 w 16"/>
                  <a:gd name="T7" fmla="*/ 17 h 29"/>
                  <a:gd name="T8" fmla="*/ 3 w 16"/>
                  <a:gd name="T9" fmla="*/ 19 h 29"/>
                  <a:gd name="T10" fmla="*/ 2 w 16"/>
                  <a:gd name="T11" fmla="*/ 21 h 29"/>
                  <a:gd name="T12" fmla="*/ 4 w 16"/>
                  <a:gd name="T13" fmla="*/ 22 h 29"/>
                  <a:gd name="T14" fmla="*/ 5 w 16"/>
                  <a:gd name="T15" fmla="*/ 24 h 29"/>
                  <a:gd name="T16" fmla="*/ 8 w 16"/>
                  <a:gd name="T17" fmla="*/ 23 h 29"/>
                  <a:gd name="T18" fmla="*/ 7 w 16"/>
                  <a:gd name="T19" fmla="*/ 23 h 29"/>
                  <a:gd name="T20" fmla="*/ 8 w 16"/>
                  <a:gd name="T21" fmla="*/ 26 h 29"/>
                  <a:gd name="T22" fmla="*/ 11 w 16"/>
                  <a:gd name="T23" fmla="*/ 25 h 29"/>
                  <a:gd name="T24" fmla="*/ 12 w 16"/>
                  <a:gd name="T25" fmla="*/ 27 h 29"/>
                  <a:gd name="T26" fmla="*/ 13 w 16"/>
                  <a:gd name="T27" fmla="*/ 26 h 29"/>
                  <a:gd name="T28" fmla="*/ 13 w 16"/>
                  <a:gd name="T29" fmla="*/ 25 h 29"/>
                  <a:gd name="T30" fmla="*/ 14 w 16"/>
                  <a:gd name="T31" fmla="*/ 26 h 29"/>
                  <a:gd name="T32" fmla="*/ 15 w 16"/>
                  <a:gd name="T33" fmla="*/ 29 h 29"/>
                  <a:gd name="T34" fmla="*/ 15 w 16"/>
                  <a:gd name="T35" fmla="*/ 26 h 29"/>
                  <a:gd name="T36" fmla="*/ 13 w 16"/>
                  <a:gd name="T37" fmla="*/ 24 h 29"/>
                  <a:gd name="T38" fmla="*/ 12 w 16"/>
                  <a:gd name="T39" fmla="*/ 25 h 29"/>
                  <a:gd name="T40" fmla="*/ 12 w 16"/>
                  <a:gd name="T41" fmla="*/ 26 h 29"/>
                  <a:gd name="T42" fmla="*/ 11 w 16"/>
                  <a:gd name="T43" fmla="*/ 24 h 29"/>
                  <a:gd name="T44" fmla="*/ 9 w 16"/>
                  <a:gd name="T45" fmla="*/ 26 h 29"/>
                  <a:gd name="T46" fmla="*/ 8 w 16"/>
                  <a:gd name="T47" fmla="*/ 23 h 29"/>
                  <a:gd name="T48" fmla="*/ 7 w 16"/>
                  <a:gd name="T49" fmla="*/ 23 h 29"/>
                  <a:gd name="T50" fmla="*/ 6 w 16"/>
                  <a:gd name="T51" fmla="*/ 24 h 29"/>
                  <a:gd name="T52" fmla="*/ 6 w 16"/>
                  <a:gd name="T53" fmla="*/ 24 h 29"/>
                  <a:gd name="T54" fmla="*/ 6 w 16"/>
                  <a:gd name="T55" fmla="*/ 24 h 29"/>
                  <a:gd name="T56" fmla="*/ 6 w 16"/>
                  <a:gd name="T57" fmla="*/ 23 h 29"/>
                  <a:gd name="T58" fmla="*/ 3 w 16"/>
                  <a:gd name="T59" fmla="*/ 20 h 29"/>
                  <a:gd name="T60" fmla="*/ 4 w 16"/>
                  <a:gd name="T61" fmla="*/ 21 h 29"/>
                  <a:gd name="T62" fmla="*/ 4 w 16"/>
                  <a:gd name="T63" fmla="*/ 17 h 29"/>
                  <a:gd name="T64" fmla="*/ 2 w 16"/>
                  <a:gd name="T65" fmla="*/ 17 h 29"/>
                  <a:gd name="T66" fmla="*/ 5 w 16"/>
                  <a:gd name="T67" fmla="*/ 13 h 29"/>
                  <a:gd name="T68" fmla="*/ 5 w 16"/>
                  <a:gd name="T69" fmla="*/ 9 h 29"/>
                  <a:gd name="T70" fmla="*/ 1 w 16"/>
                  <a:gd name="T71" fmla="*/ 1 h 29"/>
                  <a:gd name="T72" fmla="*/ 0 w 16"/>
                  <a:gd name="T7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9">
                    <a:moveTo>
                      <a:pt x="0" y="1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4"/>
                      <a:pt x="3" y="15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7" y="25"/>
                      <a:pt x="7" y="24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10" y="25"/>
                      <a:pt x="11" y="25"/>
                    </a:cubicBezTo>
                    <a:cubicBezTo>
                      <a:pt x="11" y="25"/>
                      <a:pt x="12" y="25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4"/>
                      <a:pt x="8" y="24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3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8" name="Freeform 564"/>
              <p:cNvSpPr>
                <a:spLocks/>
              </p:cNvSpPr>
              <p:nvPr/>
            </p:nvSpPr>
            <p:spPr bwMode="auto">
              <a:xfrm>
                <a:off x="1680014" y="701189"/>
                <a:ext cx="22225" cy="90488"/>
              </a:xfrm>
              <a:custGeom>
                <a:avLst/>
                <a:gdLst>
                  <a:gd name="T0" fmla="*/ 0 w 14"/>
                  <a:gd name="T1" fmla="*/ 2 h 56"/>
                  <a:gd name="T2" fmla="*/ 1 w 14"/>
                  <a:gd name="T3" fmla="*/ 3 h 56"/>
                  <a:gd name="T4" fmla="*/ 0 w 14"/>
                  <a:gd name="T5" fmla="*/ 6 h 56"/>
                  <a:gd name="T6" fmla="*/ 1 w 14"/>
                  <a:gd name="T7" fmla="*/ 8 h 56"/>
                  <a:gd name="T8" fmla="*/ 2 w 14"/>
                  <a:gd name="T9" fmla="*/ 9 h 56"/>
                  <a:gd name="T10" fmla="*/ 1 w 14"/>
                  <a:gd name="T11" fmla="*/ 12 h 56"/>
                  <a:gd name="T12" fmla="*/ 1 w 14"/>
                  <a:gd name="T13" fmla="*/ 13 h 56"/>
                  <a:gd name="T14" fmla="*/ 3 w 14"/>
                  <a:gd name="T15" fmla="*/ 14 h 56"/>
                  <a:gd name="T16" fmla="*/ 5 w 14"/>
                  <a:gd name="T17" fmla="*/ 21 h 56"/>
                  <a:gd name="T18" fmla="*/ 4 w 14"/>
                  <a:gd name="T19" fmla="*/ 26 h 56"/>
                  <a:gd name="T20" fmla="*/ 6 w 14"/>
                  <a:gd name="T21" fmla="*/ 27 h 56"/>
                  <a:gd name="T22" fmla="*/ 5 w 14"/>
                  <a:gd name="T23" fmla="*/ 31 h 56"/>
                  <a:gd name="T24" fmla="*/ 6 w 14"/>
                  <a:gd name="T25" fmla="*/ 31 h 56"/>
                  <a:gd name="T26" fmla="*/ 8 w 14"/>
                  <a:gd name="T27" fmla="*/ 32 h 56"/>
                  <a:gd name="T28" fmla="*/ 8 w 14"/>
                  <a:gd name="T29" fmla="*/ 32 h 56"/>
                  <a:gd name="T30" fmla="*/ 8 w 14"/>
                  <a:gd name="T31" fmla="*/ 31 h 56"/>
                  <a:gd name="T32" fmla="*/ 8 w 14"/>
                  <a:gd name="T33" fmla="*/ 31 h 56"/>
                  <a:gd name="T34" fmla="*/ 10 w 14"/>
                  <a:gd name="T35" fmla="*/ 37 h 56"/>
                  <a:gd name="T36" fmla="*/ 10 w 14"/>
                  <a:gd name="T37" fmla="*/ 40 h 56"/>
                  <a:gd name="T38" fmla="*/ 11 w 14"/>
                  <a:gd name="T39" fmla="*/ 43 h 56"/>
                  <a:gd name="T40" fmla="*/ 14 w 14"/>
                  <a:gd name="T41" fmla="*/ 56 h 56"/>
                  <a:gd name="T42" fmla="*/ 12 w 14"/>
                  <a:gd name="T43" fmla="*/ 43 h 56"/>
                  <a:gd name="T44" fmla="*/ 11 w 14"/>
                  <a:gd name="T45" fmla="*/ 40 h 56"/>
                  <a:gd name="T46" fmla="*/ 11 w 14"/>
                  <a:gd name="T47" fmla="*/ 37 h 56"/>
                  <a:gd name="T48" fmla="*/ 9 w 14"/>
                  <a:gd name="T49" fmla="*/ 31 h 56"/>
                  <a:gd name="T50" fmla="*/ 8 w 14"/>
                  <a:gd name="T51" fmla="*/ 31 h 56"/>
                  <a:gd name="T52" fmla="*/ 6 w 14"/>
                  <a:gd name="T53" fmla="*/ 30 h 56"/>
                  <a:gd name="T54" fmla="*/ 6 w 14"/>
                  <a:gd name="T55" fmla="*/ 31 h 56"/>
                  <a:gd name="T56" fmla="*/ 7 w 14"/>
                  <a:gd name="T57" fmla="*/ 26 h 56"/>
                  <a:gd name="T58" fmla="*/ 4 w 14"/>
                  <a:gd name="T59" fmla="*/ 26 h 56"/>
                  <a:gd name="T60" fmla="*/ 6 w 14"/>
                  <a:gd name="T61" fmla="*/ 21 h 56"/>
                  <a:gd name="T62" fmla="*/ 4 w 14"/>
                  <a:gd name="T63" fmla="*/ 15 h 56"/>
                  <a:gd name="T64" fmla="*/ 2 w 14"/>
                  <a:gd name="T65" fmla="*/ 12 h 56"/>
                  <a:gd name="T66" fmla="*/ 2 w 14"/>
                  <a:gd name="T67" fmla="*/ 13 h 56"/>
                  <a:gd name="T68" fmla="*/ 3 w 14"/>
                  <a:gd name="T69" fmla="*/ 9 h 56"/>
                  <a:gd name="T70" fmla="*/ 2 w 14"/>
                  <a:gd name="T71" fmla="*/ 8 h 56"/>
                  <a:gd name="T72" fmla="*/ 1 w 14"/>
                  <a:gd name="T73" fmla="*/ 6 h 56"/>
                  <a:gd name="T74" fmla="*/ 2 w 14"/>
                  <a:gd name="T75" fmla="*/ 5 h 56"/>
                  <a:gd name="T76" fmla="*/ 2 w 14"/>
                  <a:gd name="T77" fmla="*/ 3 h 56"/>
                  <a:gd name="T78" fmla="*/ 0 w 14"/>
                  <a:gd name="T7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7"/>
                      <a:pt x="4" y="19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3"/>
                      <a:pt x="4" y="24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9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4"/>
                      <a:pt x="9" y="35"/>
                      <a:pt x="10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1" y="43"/>
                      <a:pt x="11" y="43"/>
                    </a:cubicBezTo>
                    <a:cubicBezTo>
                      <a:pt x="11" y="47"/>
                      <a:pt x="11" y="52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2" y="52"/>
                      <a:pt x="12" y="47"/>
                      <a:pt x="12" y="43"/>
                    </a:cubicBezTo>
                    <a:cubicBezTo>
                      <a:pt x="12" y="42"/>
                      <a:pt x="11" y="4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1" y="37"/>
                      <a:pt x="11" y="37"/>
                    </a:cubicBezTo>
                    <a:cubicBezTo>
                      <a:pt x="10" y="35"/>
                      <a:pt x="9" y="33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6" y="26"/>
                      <a:pt x="5" y="26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4"/>
                      <a:pt x="6" y="23"/>
                      <a:pt x="6" y="21"/>
                    </a:cubicBezTo>
                    <a:cubicBezTo>
                      <a:pt x="6" y="21"/>
                      <a:pt x="5" y="20"/>
                      <a:pt x="5" y="18"/>
                    </a:cubicBezTo>
                    <a:cubicBezTo>
                      <a:pt x="5" y="18"/>
                      <a:pt x="5" y="16"/>
                      <a:pt x="4" y="15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9" name="Freeform 565"/>
              <p:cNvSpPr>
                <a:spLocks/>
              </p:cNvSpPr>
              <p:nvPr/>
            </p:nvSpPr>
            <p:spPr bwMode="auto">
              <a:xfrm>
                <a:off x="1687951" y="836126"/>
                <a:ext cx="12700" cy="33338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4 w 8"/>
                  <a:gd name="T5" fmla="*/ 4 h 21"/>
                  <a:gd name="T6" fmla="*/ 5 w 8"/>
                  <a:gd name="T7" fmla="*/ 5 h 21"/>
                  <a:gd name="T8" fmla="*/ 6 w 8"/>
                  <a:gd name="T9" fmla="*/ 9 h 21"/>
                  <a:gd name="T10" fmla="*/ 6 w 8"/>
                  <a:gd name="T11" fmla="*/ 10 h 21"/>
                  <a:gd name="T12" fmla="*/ 5 w 8"/>
                  <a:gd name="T13" fmla="*/ 11 h 21"/>
                  <a:gd name="T14" fmla="*/ 5 w 8"/>
                  <a:gd name="T15" fmla="*/ 11 h 21"/>
                  <a:gd name="T16" fmla="*/ 5 w 8"/>
                  <a:gd name="T17" fmla="*/ 12 h 21"/>
                  <a:gd name="T18" fmla="*/ 7 w 8"/>
                  <a:gd name="T19" fmla="*/ 15 h 21"/>
                  <a:gd name="T20" fmla="*/ 7 w 8"/>
                  <a:gd name="T21" fmla="*/ 15 h 21"/>
                  <a:gd name="T22" fmla="*/ 7 w 8"/>
                  <a:gd name="T23" fmla="*/ 14 h 21"/>
                  <a:gd name="T24" fmla="*/ 5 w 8"/>
                  <a:gd name="T25" fmla="*/ 16 h 21"/>
                  <a:gd name="T26" fmla="*/ 3 w 8"/>
                  <a:gd name="T27" fmla="*/ 19 h 21"/>
                  <a:gd name="T28" fmla="*/ 3 w 8"/>
                  <a:gd name="T29" fmla="*/ 19 h 21"/>
                  <a:gd name="T30" fmla="*/ 4 w 8"/>
                  <a:gd name="T31" fmla="*/ 19 h 21"/>
                  <a:gd name="T32" fmla="*/ 4 w 8"/>
                  <a:gd name="T33" fmla="*/ 19 h 21"/>
                  <a:gd name="T34" fmla="*/ 3 w 8"/>
                  <a:gd name="T35" fmla="*/ 19 h 21"/>
                  <a:gd name="T36" fmla="*/ 1 w 8"/>
                  <a:gd name="T37" fmla="*/ 20 h 21"/>
                  <a:gd name="T38" fmla="*/ 1 w 8"/>
                  <a:gd name="T39" fmla="*/ 20 h 21"/>
                  <a:gd name="T40" fmla="*/ 1 w 8"/>
                  <a:gd name="T41" fmla="*/ 20 h 21"/>
                  <a:gd name="T42" fmla="*/ 1 w 8"/>
                  <a:gd name="T43" fmla="*/ 20 h 21"/>
                  <a:gd name="T44" fmla="*/ 0 w 8"/>
                  <a:gd name="T45" fmla="*/ 20 h 21"/>
                  <a:gd name="T46" fmla="*/ 1 w 8"/>
                  <a:gd name="T47" fmla="*/ 21 h 21"/>
                  <a:gd name="T48" fmla="*/ 2 w 8"/>
                  <a:gd name="T49" fmla="*/ 21 h 21"/>
                  <a:gd name="T50" fmla="*/ 2 w 8"/>
                  <a:gd name="T51" fmla="*/ 21 h 21"/>
                  <a:gd name="T52" fmla="*/ 2 w 8"/>
                  <a:gd name="T53" fmla="*/ 20 h 21"/>
                  <a:gd name="T54" fmla="*/ 3 w 8"/>
                  <a:gd name="T55" fmla="*/ 20 h 21"/>
                  <a:gd name="T56" fmla="*/ 4 w 8"/>
                  <a:gd name="T57" fmla="*/ 20 h 21"/>
                  <a:gd name="T58" fmla="*/ 5 w 8"/>
                  <a:gd name="T59" fmla="*/ 20 h 21"/>
                  <a:gd name="T60" fmla="*/ 4 w 8"/>
                  <a:gd name="T61" fmla="*/ 19 h 21"/>
                  <a:gd name="T62" fmla="*/ 4 w 8"/>
                  <a:gd name="T63" fmla="*/ 19 h 21"/>
                  <a:gd name="T64" fmla="*/ 5 w 8"/>
                  <a:gd name="T65" fmla="*/ 17 h 21"/>
                  <a:gd name="T66" fmla="*/ 7 w 8"/>
                  <a:gd name="T67" fmla="*/ 15 h 21"/>
                  <a:gd name="T68" fmla="*/ 8 w 8"/>
                  <a:gd name="T69" fmla="*/ 15 h 21"/>
                  <a:gd name="T70" fmla="*/ 7 w 8"/>
                  <a:gd name="T71" fmla="*/ 15 h 21"/>
                  <a:gd name="T72" fmla="*/ 6 w 8"/>
                  <a:gd name="T73" fmla="*/ 11 h 21"/>
                  <a:gd name="T74" fmla="*/ 6 w 8"/>
                  <a:gd name="T75" fmla="*/ 11 h 21"/>
                  <a:gd name="T76" fmla="*/ 6 w 8"/>
                  <a:gd name="T77" fmla="*/ 12 h 21"/>
                  <a:gd name="T78" fmla="*/ 7 w 8"/>
                  <a:gd name="T79" fmla="*/ 11 h 21"/>
                  <a:gd name="T80" fmla="*/ 7 w 8"/>
                  <a:gd name="T81" fmla="*/ 9 h 21"/>
                  <a:gd name="T82" fmla="*/ 6 w 8"/>
                  <a:gd name="T83" fmla="*/ 5 h 21"/>
                  <a:gd name="T84" fmla="*/ 5 w 8"/>
                  <a:gd name="T85" fmla="*/ 3 h 21"/>
                  <a:gd name="T86" fmla="*/ 4 w 8"/>
                  <a:gd name="T87" fmla="*/ 1 h 21"/>
                  <a:gd name="T88" fmla="*/ 4 w 8"/>
                  <a:gd name="T89" fmla="*/ 1 h 21"/>
                  <a:gd name="T90" fmla="*/ 3 w 8"/>
                  <a:gd name="T91" fmla="*/ 0 h 21"/>
                  <a:gd name="T92" fmla="*/ 3 w 8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5" y="18"/>
                      <a:pt x="5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7"/>
                      <a:pt x="7" y="6"/>
                      <a:pt x="6" y="5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0" name="Freeform 566"/>
              <p:cNvSpPr>
                <a:spLocks/>
              </p:cNvSpPr>
              <p:nvPr/>
            </p:nvSpPr>
            <p:spPr bwMode="auto">
              <a:xfrm>
                <a:off x="1711764" y="840889"/>
                <a:ext cx="71438" cy="63500"/>
              </a:xfrm>
              <a:custGeom>
                <a:avLst/>
                <a:gdLst>
                  <a:gd name="T0" fmla="*/ 43 w 44"/>
                  <a:gd name="T1" fmla="*/ 6 h 40"/>
                  <a:gd name="T2" fmla="*/ 40 w 44"/>
                  <a:gd name="T3" fmla="*/ 6 h 40"/>
                  <a:gd name="T4" fmla="*/ 43 w 44"/>
                  <a:gd name="T5" fmla="*/ 9 h 40"/>
                  <a:gd name="T6" fmla="*/ 39 w 44"/>
                  <a:gd name="T7" fmla="*/ 9 h 40"/>
                  <a:gd name="T8" fmla="*/ 41 w 44"/>
                  <a:gd name="T9" fmla="*/ 10 h 40"/>
                  <a:gd name="T10" fmla="*/ 38 w 44"/>
                  <a:gd name="T11" fmla="*/ 10 h 40"/>
                  <a:gd name="T12" fmla="*/ 40 w 44"/>
                  <a:gd name="T13" fmla="*/ 12 h 40"/>
                  <a:gd name="T14" fmla="*/ 38 w 44"/>
                  <a:gd name="T15" fmla="*/ 15 h 40"/>
                  <a:gd name="T16" fmla="*/ 34 w 44"/>
                  <a:gd name="T17" fmla="*/ 14 h 40"/>
                  <a:gd name="T18" fmla="*/ 33 w 44"/>
                  <a:gd name="T19" fmla="*/ 17 h 40"/>
                  <a:gd name="T20" fmla="*/ 33 w 44"/>
                  <a:gd name="T21" fmla="*/ 17 h 40"/>
                  <a:gd name="T22" fmla="*/ 30 w 44"/>
                  <a:gd name="T23" fmla="*/ 16 h 40"/>
                  <a:gd name="T24" fmla="*/ 29 w 44"/>
                  <a:gd name="T25" fmla="*/ 16 h 40"/>
                  <a:gd name="T26" fmla="*/ 25 w 44"/>
                  <a:gd name="T27" fmla="*/ 18 h 40"/>
                  <a:gd name="T28" fmla="*/ 24 w 44"/>
                  <a:gd name="T29" fmla="*/ 19 h 40"/>
                  <a:gd name="T30" fmla="*/ 24 w 44"/>
                  <a:gd name="T31" fmla="*/ 19 h 40"/>
                  <a:gd name="T32" fmla="*/ 20 w 44"/>
                  <a:gd name="T33" fmla="*/ 23 h 40"/>
                  <a:gd name="T34" fmla="*/ 17 w 44"/>
                  <a:gd name="T35" fmla="*/ 22 h 40"/>
                  <a:gd name="T36" fmla="*/ 17 w 44"/>
                  <a:gd name="T37" fmla="*/ 23 h 40"/>
                  <a:gd name="T38" fmla="*/ 16 w 44"/>
                  <a:gd name="T39" fmla="*/ 26 h 40"/>
                  <a:gd name="T40" fmla="*/ 14 w 44"/>
                  <a:gd name="T41" fmla="*/ 26 h 40"/>
                  <a:gd name="T42" fmla="*/ 14 w 44"/>
                  <a:gd name="T43" fmla="*/ 27 h 40"/>
                  <a:gd name="T44" fmla="*/ 15 w 44"/>
                  <a:gd name="T45" fmla="*/ 30 h 40"/>
                  <a:gd name="T46" fmla="*/ 12 w 44"/>
                  <a:gd name="T47" fmla="*/ 28 h 40"/>
                  <a:gd name="T48" fmla="*/ 7 w 44"/>
                  <a:gd name="T49" fmla="*/ 30 h 40"/>
                  <a:gd name="T50" fmla="*/ 9 w 44"/>
                  <a:gd name="T51" fmla="*/ 32 h 40"/>
                  <a:gd name="T52" fmla="*/ 6 w 44"/>
                  <a:gd name="T53" fmla="*/ 36 h 40"/>
                  <a:gd name="T54" fmla="*/ 4 w 44"/>
                  <a:gd name="T55" fmla="*/ 37 h 40"/>
                  <a:gd name="T56" fmla="*/ 2 w 44"/>
                  <a:gd name="T57" fmla="*/ 38 h 40"/>
                  <a:gd name="T58" fmla="*/ 1 w 44"/>
                  <a:gd name="T59" fmla="*/ 39 h 40"/>
                  <a:gd name="T60" fmla="*/ 2 w 44"/>
                  <a:gd name="T61" fmla="*/ 40 h 40"/>
                  <a:gd name="T62" fmla="*/ 4 w 44"/>
                  <a:gd name="T63" fmla="*/ 38 h 40"/>
                  <a:gd name="T64" fmla="*/ 4 w 44"/>
                  <a:gd name="T65" fmla="*/ 37 h 40"/>
                  <a:gd name="T66" fmla="*/ 6 w 44"/>
                  <a:gd name="T67" fmla="*/ 36 h 40"/>
                  <a:gd name="T68" fmla="*/ 10 w 44"/>
                  <a:gd name="T69" fmla="*/ 33 h 40"/>
                  <a:gd name="T70" fmla="*/ 8 w 44"/>
                  <a:gd name="T71" fmla="*/ 30 h 40"/>
                  <a:gd name="T72" fmla="*/ 12 w 44"/>
                  <a:gd name="T73" fmla="*/ 29 h 40"/>
                  <a:gd name="T74" fmla="*/ 14 w 44"/>
                  <a:gd name="T75" fmla="*/ 28 h 40"/>
                  <a:gd name="T76" fmla="*/ 15 w 44"/>
                  <a:gd name="T77" fmla="*/ 26 h 40"/>
                  <a:gd name="T78" fmla="*/ 17 w 44"/>
                  <a:gd name="T79" fmla="*/ 27 h 40"/>
                  <a:gd name="T80" fmla="*/ 17 w 44"/>
                  <a:gd name="T81" fmla="*/ 24 h 40"/>
                  <a:gd name="T82" fmla="*/ 18 w 44"/>
                  <a:gd name="T83" fmla="*/ 22 h 40"/>
                  <a:gd name="T84" fmla="*/ 21 w 44"/>
                  <a:gd name="T85" fmla="*/ 22 h 40"/>
                  <a:gd name="T86" fmla="*/ 23 w 44"/>
                  <a:gd name="T87" fmla="*/ 20 h 40"/>
                  <a:gd name="T88" fmla="*/ 23 w 44"/>
                  <a:gd name="T89" fmla="*/ 19 h 40"/>
                  <a:gd name="T90" fmla="*/ 26 w 44"/>
                  <a:gd name="T91" fmla="*/ 19 h 40"/>
                  <a:gd name="T92" fmla="*/ 25 w 44"/>
                  <a:gd name="T93" fmla="*/ 18 h 40"/>
                  <a:gd name="T94" fmla="*/ 31 w 44"/>
                  <a:gd name="T95" fmla="*/ 16 h 40"/>
                  <a:gd name="T96" fmla="*/ 33 w 44"/>
                  <a:gd name="T97" fmla="*/ 18 h 40"/>
                  <a:gd name="T98" fmla="*/ 34 w 44"/>
                  <a:gd name="T99" fmla="*/ 15 h 40"/>
                  <a:gd name="T100" fmla="*/ 39 w 44"/>
                  <a:gd name="T101" fmla="*/ 15 h 40"/>
                  <a:gd name="T102" fmla="*/ 40 w 44"/>
                  <a:gd name="T103" fmla="*/ 13 h 40"/>
                  <a:gd name="T104" fmla="*/ 39 w 44"/>
                  <a:gd name="T105" fmla="*/ 11 h 40"/>
                  <a:gd name="T106" fmla="*/ 41 w 44"/>
                  <a:gd name="T107" fmla="*/ 11 h 40"/>
                  <a:gd name="T108" fmla="*/ 40 w 44"/>
                  <a:gd name="T109" fmla="*/ 9 h 40"/>
                  <a:gd name="T110" fmla="*/ 43 w 44"/>
                  <a:gd name="T111" fmla="*/ 10 h 40"/>
                  <a:gd name="T112" fmla="*/ 40 w 44"/>
                  <a:gd name="T113" fmla="*/ 7 h 40"/>
                  <a:gd name="T114" fmla="*/ 43 w 44"/>
                  <a:gd name="T115" fmla="*/ 5 h 40"/>
                  <a:gd name="T116" fmla="*/ 42 w 44"/>
                  <a:gd name="T1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0">
                    <a:moveTo>
                      <a:pt x="42" y="1"/>
                    </a:moveTo>
                    <a:cubicBezTo>
                      <a:pt x="41" y="2"/>
                      <a:pt x="41" y="3"/>
                      <a:pt x="41" y="3"/>
                    </a:cubicBezTo>
                    <a:cubicBezTo>
                      <a:pt x="41" y="4"/>
                      <a:pt x="41" y="4"/>
                      <a:pt x="42" y="5"/>
                    </a:cubicBezTo>
                    <a:cubicBezTo>
                      <a:pt x="42" y="5"/>
                      <a:pt x="42" y="5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2" y="9"/>
                      <a:pt x="42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2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29" y="16"/>
                      <a:pt x="29" y="16"/>
                    </a:cubicBezTo>
                    <a:cubicBezTo>
                      <a:pt x="28" y="16"/>
                      <a:pt x="27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9"/>
                      <a:pt x="25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0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1"/>
                      <a:pt x="20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5" y="28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4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3" y="29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9" y="32"/>
                      <a:pt x="10" y="33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9" y="32"/>
                    </a:cubicBezTo>
                    <a:cubicBezTo>
                      <a:pt x="7" y="32"/>
                      <a:pt x="5" y="34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39"/>
                      <a:pt x="2" y="39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7" y="34"/>
                      <a:pt x="7" y="34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1" y="30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20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0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2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18"/>
                      <a:pt x="28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6" y="15"/>
                      <a:pt x="37" y="15"/>
                    </a:cubicBezTo>
                    <a:cubicBezTo>
                      <a:pt x="37" y="15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1"/>
                      <a:pt x="39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8"/>
                      <a:pt x="41" y="7"/>
                      <a:pt x="41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1" name="Freeform 567"/>
              <p:cNvSpPr>
                <a:spLocks/>
              </p:cNvSpPr>
              <p:nvPr/>
            </p:nvSpPr>
            <p:spPr bwMode="auto">
              <a:xfrm>
                <a:off x="1776851" y="926614"/>
                <a:ext cx="14288" cy="19050"/>
              </a:xfrm>
              <a:custGeom>
                <a:avLst/>
                <a:gdLst>
                  <a:gd name="T0" fmla="*/ 1 w 8"/>
                  <a:gd name="T1" fmla="*/ 2 h 11"/>
                  <a:gd name="T2" fmla="*/ 1 w 8"/>
                  <a:gd name="T3" fmla="*/ 2 h 11"/>
                  <a:gd name="T4" fmla="*/ 6 w 8"/>
                  <a:gd name="T5" fmla="*/ 10 h 11"/>
                  <a:gd name="T6" fmla="*/ 7 w 8"/>
                  <a:gd name="T7" fmla="*/ 10 h 11"/>
                  <a:gd name="T8" fmla="*/ 8 w 8"/>
                  <a:gd name="T9" fmla="*/ 9 h 11"/>
                  <a:gd name="T10" fmla="*/ 2 w 8"/>
                  <a:gd name="T11" fmla="*/ 1 h 11"/>
                  <a:gd name="T12" fmla="*/ 1 w 8"/>
                  <a:gd name="T13" fmla="*/ 0 h 11"/>
                  <a:gd name="T14" fmla="*/ 1 w 8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5" y="7"/>
                      <a:pt x="6" y="10"/>
                    </a:cubicBezTo>
                    <a:cubicBezTo>
                      <a:pt x="6" y="10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6" y="4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2" name="Freeform 568"/>
              <p:cNvSpPr>
                <a:spLocks/>
              </p:cNvSpPr>
              <p:nvPr/>
            </p:nvSpPr>
            <p:spPr bwMode="auto">
              <a:xfrm>
                <a:off x="1784789" y="871051"/>
                <a:ext cx="11113" cy="14288"/>
              </a:xfrm>
              <a:custGeom>
                <a:avLst/>
                <a:gdLst>
                  <a:gd name="T0" fmla="*/ 2 w 7"/>
                  <a:gd name="T1" fmla="*/ 8 h 9"/>
                  <a:gd name="T2" fmla="*/ 1 w 7"/>
                  <a:gd name="T3" fmla="*/ 7 h 9"/>
                  <a:gd name="T4" fmla="*/ 1 w 7"/>
                  <a:gd name="T5" fmla="*/ 5 h 9"/>
                  <a:gd name="T6" fmla="*/ 1 w 7"/>
                  <a:gd name="T7" fmla="*/ 4 h 9"/>
                  <a:gd name="T8" fmla="*/ 2 w 7"/>
                  <a:gd name="T9" fmla="*/ 1 h 9"/>
                  <a:gd name="T10" fmla="*/ 3 w 7"/>
                  <a:gd name="T11" fmla="*/ 1 h 9"/>
                  <a:gd name="T12" fmla="*/ 4 w 7"/>
                  <a:gd name="T13" fmla="*/ 1 h 9"/>
                  <a:gd name="T14" fmla="*/ 5 w 7"/>
                  <a:gd name="T15" fmla="*/ 2 h 9"/>
                  <a:gd name="T16" fmla="*/ 6 w 7"/>
                  <a:gd name="T17" fmla="*/ 3 h 9"/>
                  <a:gd name="T18" fmla="*/ 6 w 7"/>
                  <a:gd name="T19" fmla="*/ 4 h 9"/>
                  <a:gd name="T20" fmla="*/ 6 w 7"/>
                  <a:gd name="T21" fmla="*/ 4 h 9"/>
                  <a:gd name="T22" fmla="*/ 6 w 7"/>
                  <a:gd name="T23" fmla="*/ 4 h 9"/>
                  <a:gd name="T24" fmla="*/ 6 w 7"/>
                  <a:gd name="T25" fmla="*/ 4 h 9"/>
                  <a:gd name="T26" fmla="*/ 6 w 7"/>
                  <a:gd name="T27" fmla="*/ 4 h 9"/>
                  <a:gd name="T28" fmla="*/ 6 w 7"/>
                  <a:gd name="T29" fmla="*/ 4 h 9"/>
                  <a:gd name="T30" fmla="*/ 6 w 7"/>
                  <a:gd name="T31" fmla="*/ 4 h 9"/>
                  <a:gd name="T32" fmla="*/ 7 w 7"/>
                  <a:gd name="T33" fmla="*/ 4 h 9"/>
                  <a:gd name="T34" fmla="*/ 7 w 7"/>
                  <a:gd name="T35" fmla="*/ 4 h 9"/>
                  <a:gd name="T36" fmla="*/ 6 w 7"/>
                  <a:gd name="T37" fmla="*/ 3 h 9"/>
                  <a:gd name="T38" fmla="*/ 6 w 7"/>
                  <a:gd name="T39" fmla="*/ 2 h 9"/>
                  <a:gd name="T40" fmla="*/ 4 w 7"/>
                  <a:gd name="T41" fmla="*/ 0 h 9"/>
                  <a:gd name="T42" fmla="*/ 3 w 7"/>
                  <a:gd name="T43" fmla="*/ 0 h 9"/>
                  <a:gd name="T44" fmla="*/ 1 w 7"/>
                  <a:gd name="T45" fmla="*/ 1 h 9"/>
                  <a:gd name="T46" fmla="*/ 0 w 7"/>
                  <a:gd name="T47" fmla="*/ 4 h 9"/>
                  <a:gd name="T48" fmla="*/ 0 w 7"/>
                  <a:gd name="T49" fmla="*/ 5 h 9"/>
                  <a:gd name="T50" fmla="*/ 0 w 7"/>
                  <a:gd name="T51" fmla="*/ 7 h 9"/>
                  <a:gd name="T52" fmla="*/ 2 w 7"/>
                  <a:gd name="T53" fmla="*/ 9 h 9"/>
                  <a:gd name="T54" fmla="*/ 3 w 7"/>
                  <a:gd name="T55" fmla="*/ 8 h 9"/>
                  <a:gd name="T56" fmla="*/ 2 w 7"/>
                  <a:gd name="T5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3" name="Freeform 569"/>
              <p:cNvSpPr>
                <a:spLocks/>
              </p:cNvSpPr>
              <p:nvPr/>
            </p:nvSpPr>
            <p:spPr bwMode="auto">
              <a:xfrm>
                <a:off x="1784789" y="872639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3 h 4"/>
                  <a:gd name="T8" fmla="*/ 5 w 5"/>
                  <a:gd name="T9" fmla="*/ 0 h 4"/>
                  <a:gd name="T10" fmla="*/ 5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3 w 5"/>
                  <a:gd name="T19" fmla="*/ 2 h 4"/>
                  <a:gd name="T20" fmla="*/ 2 w 5"/>
                  <a:gd name="T21" fmla="*/ 3 h 4"/>
                  <a:gd name="T22" fmla="*/ 2 w 5"/>
                  <a:gd name="T23" fmla="*/ 3 h 4"/>
                  <a:gd name="T24" fmla="*/ 1 w 5"/>
                  <a:gd name="T25" fmla="*/ 2 h 4"/>
                  <a:gd name="T26" fmla="*/ 0 w 5"/>
                  <a:gd name="T27" fmla="*/ 2 h 4"/>
                  <a:gd name="T28" fmla="*/ 0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4" name="Freeform 570"/>
              <p:cNvSpPr>
                <a:spLocks/>
              </p:cNvSpPr>
              <p:nvPr/>
            </p:nvSpPr>
            <p:spPr bwMode="auto">
              <a:xfrm>
                <a:off x="1707001" y="742464"/>
                <a:ext cx="36513" cy="26988"/>
              </a:xfrm>
              <a:custGeom>
                <a:avLst/>
                <a:gdLst>
                  <a:gd name="T0" fmla="*/ 1 w 23"/>
                  <a:gd name="T1" fmla="*/ 3 h 16"/>
                  <a:gd name="T2" fmla="*/ 2 w 23"/>
                  <a:gd name="T3" fmla="*/ 3 h 16"/>
                  <a:gd name="T4" fmla="*/ 3 w 23"/>
                  <a:gd name="T5" fmla="*/ 1 h 16"/>
                  <a:gd name="T6" fmla="*/ 4 w 23"/>
                  <a:gd name="T7" fmla="*/ 2 h 16"/>
                  <a:gd name="T8" fmla="*/ 5 w 23"/>
                  <a:gd name="T9" fmla="*/ 2 h 16"/>
                  <a:gd name="T10" fmla="*/ 5 w 23"/>
                  <a:gd name="T11" fmla="*/ 2 h 16"/>
                  <a:gd name="T12" fmla="*/ 5 w 23"/>
                  <a:gd name="T13" fmla="*/ 2 h 16"/>
                  <a:gd name="T14" fmla="*/ 5 w 23"/>
                  <a:gd name="T15" fmla="*/ 2 h 16"/>
                  <a:gd name="T16" fmla="*/ 5 w 23"/>
                  <a:gd name="T17" fmla="*/ 2 h 16"/>
                  <a:gd name="T18" fmla="*/ 5 w 23"/>
                  <a:gd name="T19" fmla="*/ 2 h 16"/>
                  <a:gd name="T20" fmla="*/ 7 w 23"/>
                  <a:gd name="T21" fmla="*/ 3 h 16"/>
                  <a:gd name="T22" fmla="*/ 7 w 23"/>
                  <a:gd name="T23" fmla="*/ 3 h 16"/>
                  <a:gd name="T24" fmla="*/ 7 w 23"/>
                  <a:gd name="T25" fmla="*/ 3 h 16"/>
                  <a:gd name="T26" fmla="*/ 7 w 23"/>
                  <a:gd name="T27" fmla="*/ 3 h 16"/>
                  <a:gd name="T28" fmla="*/ 7 w 23"/>
                  <a:gd name="T29" fmla="*/ 3 h 16"/>
                  <a:gd name="T30" fmla="*/ 7 w 23"/>
                  <a:gd name="T31" fmla="*/ 3 h 16"/>
                  <a:gd name="T32" fmla="*/ 7 w 23"/>
                  <a:gd name="T33" fmla="*/ 3 h 16"/>
                  <a:gd name="T34" fmla="*/ 7 w 23"/>
                  <a:gd name="T35" fmla="*/ 3 h 16"/>
                  <a:gd name="T36" fmla="*/ 8 w 23"/>
                  <a:gd name="T37" fmla="*/ 3 h 16"/>
                  <a:gd name="T38" fmla="*/ 8 w 23"/>
                  <a:gd name="T39" fmla="*/ 3 h 16"/>
                  <a:gd name="T40" fmla="*/ 10 w 23"/>
                  <a:gd name="T41" fmla="*/ 6 h 16"/>
                  <a:gd name="T42" fmla="*/ 12 w 23"/>
                  <a:gd name="T43" fmla="*/ 3 h 16"/>
                  <a:gd name="T44" fmla="*/ 12 w 23"/>
                  <a:gd name="T45" fmla="*/ 3 h 16"/>
                  <a:gd name="T46" fmla="*/ 13 w 23"/>
                  <a:gd name="T47" fmla="*/ 8 h 16"/>
                  <a:gd name="T48" fmla="*/ 14 w 23"/>
                  <a:gd name="T49" fmla="*/ 7 h 16"/>
                  <a:gd name="T50" fmla="*/ 14 w 23"/>
                  <a:gd name="T51" fmla="*/ 8 h 16"/>
                  <a:gd name="T52" fmla="*/ 17 w 23"/>
                  <a:gd name="T53" fmla="*/ 9 h 16"/>
                  <a:gd name="T54" fmla="*/ 18 w 23"/>
                  <a:gd name="T55" fmla="*/ 11 h 16"/>
                  <a:gd name="T56" fmla="*/ 19 w 23"/>
                  <a:gd name="T57" fmla="*/ 10 h 16"/>
                  <a:gd name="T58" fmla="*/ 20 w 23"/>
                  <a:gd name="T59" fmla="*/ 12 h 16"/>
                  <a:gd name="T60" fmla="*/ 22 w 23"/>
                  <a:gd name="T61" fmla="*/ 16 h 16"/>
                  <a:gd name="T62" fmla="*/ 21 w 23"/>
                  <a:gd name="T63" fmla="*/ 11 h 16"/>
                  <a:gd name="T64" fmla="*/ 19 w 23"/>
                  <a:gd name="T65" fmla="*/ 9 h 16"/>
                  <a:gd name="T66" fmla="*/ 18 w 23"/>
                  <a:gd name="T67" fmla="*/ 10 h 16"/>
                  <a:gd name="T68" fmla="*/ 18 w 23"/>
                  <a:gd name="T69" fmla="*/ 8 h 16"/>
                  <a:gd name="T70" fmla="*/ 15 w 23"/>
                  <a:gd name="T71" fmla="*/ 7 h 16"/>
                  <a:gd name="T72" fmla="*/ 14 w 23"/>
                  <a:gd name="T73" fmla="*/ 6 h 16"/>
                  <a:gd name="T74" fmla="*/ 13 w 23"/>
                  <a:gd name="T75" fmla="*/ 7 h 16"/>
                  <a:gd name="T76" fmla="*/ 12 w 23"/>
                  <a:gd name="T77" fmla="*/ 2 h 16"/>
                  <a:gd name="T78" fmla="*/ 12 w 23"/>
                  <a:gd name="T79" fmla="*/ 2 h 16"/>
                  <a:gd name="T80" fmla="*/ 10 w 23"/>
                  <a:gd name="T81" fmla="*/ 5 h 16"/>
                  <a:gd name="T82" fmla="*/ 9 w 23"/>
                  <a:gd name="T83" fmla="*/ 3 h 16"/>
                  <a:gd name="T84" fmla="*/ 8 w 23"/>
                  <a:gd name="T85" fmla="*/ 2 h 16"/>
                  <a:gd name="T86" fmla="*/ 7 w 23"/>
                  <a:gd name="T87" fmla="*/ 3 h 16"/>
                  <a:gd name="T88" fmla="*/ 7 w 23"/>
                  <a:gd name="T89" fmla="*/ 2 h 16"/>
                  <a:gd name="T90" fmla="*/ 7 w 23"/>
                  <a:gd name="T91" fmla="*/ 3 h 16"/>
                  <a:gd name="T92" fmla="*/ 6 w 23"/>
                  <a:gd name="T93" fmla="*/ 2 h 16"/>
                  <a:gd name="T94" fmla="*/ 5 w 23"/>
                  <a:gd name="T95" fmla="*/ 1 h 16"/>
                  <a:gd name="T96" fmla="*/ 4 w 23"/>
                  <a:gd name="T97" fmla="*/ 2 h 16"/>
                  <a:gd name="T98" fmla="*/ 3 w 23"/>
                  <a:gd name="T99" fmla="*/ 1 h 16"/>
                  <a:gd name="T100" fmla="*/ 3 w 23"/>
                  <a:gd name="T101" fmla="*/ 1 h 16"/>
                  <a:gd name="T102" fmla="*/ 1 w 23"/>
                  <a:gd name="T103" fmla="*/ 3 h 16"/>
                  <a:gd name="T104" fmla="*/ 1 w 23"/>
                  <a:gd name="T10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" h="16">
                    <a:moveTo>
                      <a:pt x="0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4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1" y="13"/>
                      <a:pt x="21" y="14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4"/>
                      <a:pt x="21" y="13"/>
                      <a:pt x="21" y="11"/>
                    </a:cubicBezTo>
                    <a:cubicBezTo>
                      <a:pt x="21" y="11"/>
                      <a:pt x="20" y="10"/>
                      <a:pt x="20" y="10"/>
                    </a:cubicBezTo>
                    <a:cubicBezTo>
                      <a:pt x="20" y="10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5" name="Freeform 571"/>
              <p:cNvSpPr>
                <a:spLocks/>
              </p:cNvSpPr>
              <p:nvPr/>
            </p:nvSpPr>
            <p:spPr bwMode="auto">
              <a:xfrm>
                <a:off x="1735576" y="745639"/>
                <a:ext cx="103188" cy="95250"/>
              </a:xfrm>
              <a:custGeom>
                <a:avLst/>
                <a:gdLst>
                  <a:gd name="T0" fmla="*/ 10 w 64"/>
                  <a:gd name="T1" fmla="*/ 46 h 59"/>
                  <a:gd name="T2" fmla="*/ 7 w 64"/>
                  <a:gd name="T3" fmla="*/ 42 h 59"/>
                  <a:gd name="T4" fmla="*/ 7 w 64"/>
                  <a:gd name="T5" fmla="*/ 34 h 59"/>
                  <a:gd name="T6" fmla="*/ 4 w 64"/>
                  <a:gd name="T7" fmla="*/ 29 h 59"/>
                  <a:gd name="T8" fmla="*/ 2 w 64"/>
                  <a:gd name="T9" fmla="*/ 17 h 59"/>
                  <a:gd name="T10" fmla="*/ 4 w 64"/>
                  <a:gd name="T11" fmla="*/ 13 h 59"/>
                  <a:gd name="T12" fmla="*/ 12 w 64"/>
                  <a:gd name="T13" fmla="*/ 6 h 59"/>
                  <a:gd name="T14" fmla="*/ 16 w 64"/>
                  <a:gd name="T15" fmla="*/ 5 h 59"/>
                  <a:gd name="T16" fmla="*/ 19 w 64"/>
                  <a:gd name="T17" fmla="*/ 3 h 59"/>
                  <a:gd name="T18" fmla="*/ 20 w 64"/>
                  <a:gd name="T19" fmla="*/ 4 h 59"/>
                  <a:gd name="T20" fmla="*/ 24 w 64"/>
                  <a:gd name="T21" fmla="*/ 4 h 59"/>
                  <a:gd name="T22" fmla="*/ 25 w 64"/>
                  <a:gd name="T23" fmla="*/ 2 h 59"/>
                  <a:gd name="T24" fmla="*/ 32 w 64"/>
                  <a:gd name="T25" fmla="*/ 3 h 59"/>
                  <a:gd name="T26" fmla="*/ 37 w 64"/>
                  <a:gd name="T27" fmla="*/ 3 h 59"/>
                  <a:gd name="T28" fmla="*/ 39 w 64"/>
                  <a:gd name="T29" fmla="*/ 1 h 59"/>
                  <a:gd name="T30" fmla="*/ 41 w 64"/>
                  <a:gd name="T31" fmla="*/ 2 h 59"/>
                  <a:gd name="T32" fmla="*/ 43 w 64"/>
                  <a:gd name="T33" fmla="*/ 3 h 59"/>
                  <a:gd name="T34" fmla="*/ 48 w 64"/>
                  <a:gd name="T35" fmla="*/ 2 h 59"/>
                  <a:gd name="T36" fmla="*/ 55 w 64"/>
                  <a:gd name="T37" fmla="*/ 4 h 59"/>
                  <a:gd name="T38" fmla="*/ 58 w 64"/>
                  <a:gd name="T39" fmla="*/ 5 h 59"/>
                  <a:gd name="T40" fmla="*/ 58 w 64"/>
                  <a:gd name="T41" fmla="*/ 7 h 59"/>
                  <a:gd name="T42" fmla="*/ 59 w 64"/>
                  <a:gd name="T43" fmla="*/ 9 h 59"/>
                  <a:gd name="T44" fmla="*/ 60 w 64"/>
                  <a:gd name="T45" fmla="*/ 10 h 59"/>
                  <a:gd name="T46" fmla="*/ 62 w 64"/>
                  <a:gd name="T47" fmla="*/ 11 h 59"/>
                  <a:gd name="T48" fmla="*/ 62 w 64"/>
                  <a:gd name="T49" fmla="*/ 14 h 59"/>
                  <a:gd name="T50" fmla="*/ 63 w 64"/>
                  <a:gd name="T51" fmla="*/ 30 h 59"/>
                  <a:gd name="T52" fmla="*/ 63 w 64"/>
                  <a:gd name="T53" fmla="*/ 30 h 59"/>
                  <a:gd name="T54" fmla="*/ 63 w 64"/>
                  <a:gd name="T55" fmla="*/ 14 h 59"/>
                  <a:gd name="T56" fmla="*/ 63 w 64"/>
                  <a:gd name="T57" fmla="*/ 11 h 59"/>
                  <a:gd name="T58" fmla="*/ 61 w 64"/>
                  <a:gd name="T59" fmla="*/ 9 h 59"/>
                  <a:gd name="T60" fmla="*/ 60 w 64"/>
                  <a:gd name="T61" fmla="*/ 8 h 59"/>
                  <a:gd name="T62" fmla="*/ 58 w 64"/>
                  <a:gd name="T63" fmla="*/ 6 h 59"/>
                  <a:gd name="T64" fmla="*/ 58 w 64"/>
                  <a:gd name="T65" fmla="*/ 5 h 59"/>
                  <a:gd name="T66" fmla="*/ 55 w 64"/>
                  <a:gd name="T67" fmla="*/ 3 h 59"/>
                  <a:gd name="T68" fmla="*/ 50 w 64"/>
                  <a:gd name="T69" fmla="*/ 3 h 59"/>
                  <a:gd name="T70" fmla="*/ 44 w 64"/>
                  <a:gd name="T71" fmla="*/ 3 h 59"/>
                  <a:gd name="T72" fmla="*/ 42 w 64"/>
                  <a:gd name="T73" fmla="*/ 1 h 59"/>
                  <a:gd name="T74" fmla="*/ 40 w 64"/>
                  <a:gd name="T75" fmla="*/ 2 h 59"/>
                  <a:gd name="T76" fmla="*/ 38 w 64"/>
                  <a:gd name="T77" fmla="*/ 1 h 59"/>
                  <a:gd name="T78" fmla="*/ 34 w 64"/>
                  <a:gd name="T79" fmla="*/ 1 h 59"/>
                  <a:gd name="T80" fmla="*/ 27 w 64"/>
                  <a:gd name="T81" fmla="*/ 2 h 59"/>
                  <a:gd name="T82" fmla="*/ 23 w 64"/>
                  <a:gd name="T83" fmla="*/ 2 h 59"/>
                  <a:gd name="T84" fmla="*/ 21 w 64"/>
                  <a:gd name="T85" fmla="*/ 3 h 59"/>
                  <a:gd name="T86" fmla="*/ 21 w 64"/>
                  <a:gd name="T87" fmla="*/ 3 h 59"/>
                  <a:gd name="T88" fmla="*/ 20 w 64"/>
                  <a:gd name="T89" fmla="*/ 3 h 59"/>
                  <a:gd name="T90" fmla="*/ 19 w 64"/>
                  <a:gd name="T91" fmla="*/ 2 h 59"/>
                  <a:gd name="T92" fmla="*/ 12 w 64"/>
                  <a:gd name="T93" fmla="*/ 6 h 59"/>
                  <a:gd name="T94" fmla="*/ 8 w 64"/>
                  <a:gd name="T95" fmla="*/ 7 h 59"/>
                  <a:gd name="T96" fmla="*/ 3 w 64"/>
                  <a:gd name="T97" fmla="*/ 14 h 59"/>
                  <a:gd name="T98" fmla="*/ 2 w 64"/>
                  <a:gd name="T99" fmla="*/ 27 h 59"/>
                  <a:gd name="T100" fmla="*/ 7 w 64"/>
                  <a:gd name="T101" fmla="*/ 34 h 59"/>
                  <a:gd name="T102" fmla="*/ 7 w 64"/>
                  <a:gd name="T103" fmla="*/ 42 h 59"/>
                  <a:gd name="T104" fmla="*/ 10 w 64"/>
                  <a:gd name="T105" fmla="*/ 44 h 59"/>
                  <a:gd name="T106" fmla="*/ 11 w 64"/>
                  <a:gd name="T107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10" y="59"/>
                    </a:moveTo>
                    <a:cubicBezTo>
                      <a:pt x="11" y="58"/>
                      <a:pt x="12" y="56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1" y="52"/>
                      <a:pt x="11" y="51"/>
                    </a:cubicBezTo>
                    <a:cubicBezTo>
                      <a:pt x="11" y="51"/>
                      <a:pt x="11" y="50"/>
                      <a:pt x="10" y="49"/>
                    </a:cubicBezTo>
                    <a:cubicBezTo>
                      <a:pt x="10" y="48"/>
                      <a:pt x="10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2"/>
                      <a:pt x="8" y="42"/>
                      <a:pt x="8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2"/>
                      <a:pt x="5" y="32"/>
                      <a:pt x="5" y="31"/>
                    </a:cubicBezTo>
                    <a:cubicBezTo>
                      <a:pt x="5" y="30"/>
                      <a:pt x="5" y="29"/>
                      <a:pt x="4" y="29"/>
                    </a:cubicBezTo>
                    <a:cubicBezTo>
                      <a:pt x="4" y="28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2"/>
                      <a:pt x="2" y="21"/>
                    </a:cubicBezTo>
                    <a:cubicBezTo>
                      <a:pt x="2" y="20"/>
                      <a:pt x="2" y="18"/>
                      <a:pt x="2" y="17"/>
                    </a:cubicBezTo>
                    <a:cubicBezTo>
                      <a:pt x="3" y="15"/>
                      <a:pt x="3" y="16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7" y="10"/>
                      <a:pt x="8" y="9"/>
                      <a:pt x="9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4"/>
                      <a:pt x="17" y="4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3"/>
                      <a:pt x="47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3"/>
                      <a:pt x="53" y="3"/>
                    </a:cubicBezTo>
                    <a:cubicBezTo>
                      <a:pt x="53" y="3"/>
                      <a:pt x="54" y="4"/>
                      <a:pt x="55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6"/>
                      <a:pt x="58" y="6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9" y="7"/>
                      <a:pt x="59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7"/>
                      <a:pt x="59" y="7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10"/>
                      <a:pt x="62" y="10"/>
                      <a:pt x="62" y="10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2"/>
                      <a:pt x="62" y="12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5"/>
                      <a:pt x="63" y="15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7"/>
                      <a:pt x="62" y="18"/>
                      <a:pt x="62" y="19"/>
                    </a:cubicBezTo>
                    <a:cubicBezTo>
                      <a:pt x="62" y="21"/>
                      <a:pt x="63" y="23"/>
                      <a:pt x="63" y="25"/>
                    </a:cubicBezTo>
                    <a:cubicBezTo>
                      <a:pt x="63" y="26"/>
                      <a:pt x="63" y="27"/>
                      <a:pt x="63" y="28"/>
                    </a:cubicBezTo>
                    <a:cubicBezTo>
                      <a:pt x="63" y="29"/>
                      <a:pt x="63" y="29"/>
                      <a:pt x="63" y="30"/>
                    </a:cubicBezTo>
                    <a:cubicBezTo>
                      <a:pt x="62" y="32"/>
                      <a:pt x="62" y="33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3"/>
                      <a:pt x="63" y="32"/>
                      <a:pt x="63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7"/>
                      <a:pt x="64" y="26"/>
                      <a:pt x="63" y="25"/>
                    </a:cubicBezTo>
                    <a:cubicBezTo>
                      <a:pt x="63" y="23"/>
                      <a:pt x="63" y="21"/>
                      <a:pt x="63" y="19"/>
                    </a:cubicBezTo>
                    <a:cubicBezTo>
                      <a:pt x="63" y="18"/>
                      <a:pt x="63" y="17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5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2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0"/>
                      <a:pt x="63" y="10"/>
                      <a:pt x="62" y="10"/>
                    </a:cubicBezTo>
                    <a:cubicBezTo>
                      <a:pt x="62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7"/>
                      <a:pt x="60" y="7"/>
                    </a:cubicBezTo>
                    <a:cubicBezTo>
                      <a:pt x="60" y="7"/>
                      <a:pt x="60" y="7"/>
                      <a:pt x="59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8"/>
                      <a:pt x="1" y="20"/>
                      <a:pt x="1" y="21"/>
                    </a:cubicBezTo>
                    <a:cubicBezTo>
                      <a:pt x="1" y="22"/>
                      <a:pt x="0" y="24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4" y="29"/>
                    </a:cubicBezTo>
                    <a:cubicBezTo>
                      <a:pt x="4" y="30"/>
                      <a:pt x="4" y="31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7" y="37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9" y="43"/>
                      <a:pt x="9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10" y="48"/>
                      <a:pt x="10" y="49"/>
                    </a:cubicBezTo>
                    <a:cubicBezTo>
                      <a:pt x="10" y="50"/>
                      <a:pt x="10" y="51"/>
                      <a:pt x="10" y="52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0" y="57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6" name="Freeform 572"/>
              <p:cNvSpPr>
                <a:spLocks/>
              </p:cNvSpPr>
              <p:nvPr/>
            </p:nvSpPr>
            <p:spPr bwMode="auto">
              <a:xfrm>
                <a:off x="1837176" y="732939"/>
                <a:ext cx="47625" cy="39688"/>
              </a:xfrm>
              <a:custGeom>
                <a:avLst/>
                <a:gdLst>
                  <a:gd name="T0" fmla="*/ 1 w 30"/>
                  <a:gd name="T1" fmla="*/ 21 h 24"/>
                  <a:gd name="T2" fmla="*/ 1 w 30"/>
                  <a:gd name="T3" fmla="*/ 24 h 24"/>
                  <a:gd name="T4" fmla="*/ 2 w 30"/>
                  <a:gd name="T5" fmla="*/ 22 h 24"/>
                  <a:gd name="T6" fmla="*/ 2 w 30"/>
                  <a:gd name="T7" fmla="*/ 22 h 24"/>
                  <a:gd name="T8" fmla="*/ 2 w 30"/>
                  <a:gd name="T9" fmla="*/ 22 h 24"/>
                  <a:gd name="T10" fmla="*/ 4 w 30"/>
                  <a:gd name="T11" fmla="*/ 23 h 24"/>
                  <a:gd name="T12" fmla="*/ 5 w 30"/>
                  <a:gd name="T13" fmla="*/ 19 h 24"/>
                  <a:gd name="T14" fmla="*/ 7 w 30"/>
                  <a:gd name="T15" fmla="*/ 20 h 24"/>
                  <a:gd name="T16" fmla="*/ 8 w 30"/>
                  <a:gd name="T17" fmla="*/ 18 h 24"/>
                  <a:gd name="T18" fmla="*/ 8 w 30"/>
                  <a:gd name="T19" fmla="*/ 15 h 24"/>
                  <a:gd name="T20" fmla="*/ 9 w 30"/>
                  <a:gd name="T21" fmla="*/ 16 h 24"/>
                  <a:gd name="T22" fmla="*/ 10 w 30"/>
                  <a:gd name="T23" fmla="*/ 13 h 24"/>
                  <a:gd name="T24" fmla="*/ 10 w 30"/>
                  <a:gd name="T25" fmla="*/ 14 h 24"/>
                  <a:gd name="T26" fmla="*/ 11 w 30"/>
                  <a:gd name="T27" fmla="*/ 11 h 24"/>
                  <a:gd name="T28" fmla="*/ 12 w 30"/>
                  <a:gd name="T29" fmla="*/ 11 h 24"/>
                  <a:gd name="T30" fmla="*/ 13 w 30"/>
                  <a:gd name="T31" fmla="*/ 11 h 24"/>
                  <a:gd name="T32" fmla="*/ 14 w 30"/>
                  <a:gd name="T33" fmla="*/ 11 h 24"/>
                  <a:gd name="T34" fmla="*/ 15 w 30"/>
                  <a:gd name="T35" fmla="*/ 9 h 24"/>
                  <a:gd name="T36" fmla="*/ 22 w 30"/>
                  <a:gd name="T37" fmla="*/ 7 h 24"/>
                  <a:gd name="T38" fmla="*/ 22 w 30"/>
                  <a:gd name="T39" fmla="*/ 5 h 24"/>
                  <a:gd name="T40" fmla="*/ 22 w 30"/>
                  <a:gd name="T41" fmla="*/ 6 h 24"/>
                  <a:gd name="T42" fmla="*/ 23 w 30"/>
                  <a:gd name="T43" fmla="*/ 5 h 24"/>
                  <a:gd name="T44" fmla="*/ 22 w 30"/>
                  <a:gd name="T45" fmla="*/ 5 h 24"/>
                  <a:gd name="T46" fmla="*/ 25 w 30"/>
                  <a:gd name="T47" fmla="*/ 3 h 24"/>
                  <a:gd name="T48" fmla="*/ 25 w 30"/>
                  <a:gd name="T49" fmla="*/ 4 h 24"/>
                  <a:gd name="T50" fmla="*/ 27 w 30"/>
                  <a:gd name="T51" fmla="*/ 2 h 24"/>
                  <a:gd name="T52" fmla="*/ 27 w 30"/>
                  <a:gd name="T53" fmla="*/ 2 h 24"/>
                  <a:gd name="T54" fmla="*/ 29 w 30"/>
                  <a:gd name="T55" fmla="*/ 1 h 24"/>
                  <a:gd name="T56" fmla="*/ 29 w 30"/>
                  <a:gd name="T57" fmla="*/ 0 h 24"/>
                  <a:gd name="T58" fmla="*/ 27 w 30"/>
                  <a:gd name="T59" fmla="*/ 1 h 24"/>
                  <a:gd name="T60" fmla="*/ 26 w 30"/>
                  <a:gd name="T61" fmla="*/ 3 h 24"/>
                  <a:gd name="T62" fmla="*/ 25 w 30"/>
                  <a:gd name="T63" fmla="*/ 3 h 24"/>
                  <a:gd name="T64" fmla="*/ 25 w 30"/>
                  <a:gd name="T65" fmla="*/ 3 h 24"/>
                  <a:gd name="T66" fmla="*/ 25 w 30"/>
                  <a:gd name="T67" fmla="*/ 3 h 24"/>
                  <a:gd name="T68" fmla="*/ 25 w 30"/>
                  <a:gd name="T69" fmla="*/ 3 h 24"/>
                  <a:gd name="T70" fmla="*/ 25 w 30"/>
                  <a:gd name="T71" fmla="*/ 3 h 24"/>
                  <a:gd name="T72" fmla="*/ 25 w 30"/>
                  <a:gd name="T73" fmla="*/ 3 h 24"/>
                  <a:gd name="T74" fmla="*/ 24 w 30"/>
                  <a:gd name="T75" fmla="*/ 3 h 24"/>
                  <a:gd name="T76" fmla="*/ 22 w 30"/>
                  <a:gd name="T77" fmla="*/ 4 h 24"/>
                  <a:gd name="T78" fmla="*/ 22 w 30"/>
                  <a:gd name="T79" fmla="*/ 6 h 24"/>
                  <a:gd name="T80" fmla="*/ 21 w 30"/>
                  <a:gd name="T81" fmla="*/ 5 h 24"/>
                  <a:gd name="T82" fmla="*/ 21 w 30"/>
                  <a:gd name="T83" fmla="*/ 6 h 24"/>
                  <a:gd name="T84" fmla="*/ 21 w 30"/>
                  <a:gd name="T85" fmla="*/ 7 h 24"/>
                  <a:gd name="T86" fmla="*/ 14 w 30"/>
                  <a:gd name="T87" fmla="*/ 8 h 24"/>
                  <a:gd name="T88" fmla="*/ 13 w 30"/>
                  <a:gd name="T89" fmla="*/ 11 h 24"/>
                  <a:gd name="T90" fmla="*/ 13 w 30"/>
                  <a:gd name="T91" fmla="*/ 11 h 24"/>
                  <a:gd name="T92" fmla="*/ 13 w 30"/>
                  <a:gd name="T93" fmla="*/ 11 h 24"/>
                  <a:gd name="T94" fmla="*/ 13 w 30"/>
                  <a:gd name="T95" fmla="*/ 11 h 24"/>
                  <a:gd name="T96" fmla="*/ 12 w 30"/>
                  <a:gd name="T97" fmla="*/ 10 h 24"/>
                  <a:gd name="T98" fmla="*/ 10 w 30"/>
                  <a:gd name="T99" fmla="*/ 10 h 24"/>
                  <a:gd name="T100" fmla="*/ 10 w 30"/>
                  <a:gd name="T101" fmla="*/ 13 h 24"/>
                  <a:gd name="T102" fmla="*/ 9 w 30"/>
                  <a:gd name="T103" fmla="*/ 13 h 24"/>
                  <a:gd name="T104" fmla="*/ 8 w 30"/>
                  <a:gd name="T105" fmla="*/ 15 h 24"/>
                  <a:gd name="T106" fmla="*/ 8 w 30"/>
                  <a:gd name="T107" fmla="*/ 14 h 24"/>
                  <a:gd name="T108" fmla="*/ 7 w 30"/>
                  <a:gd name="T109" fmla="*/ 16 h 24"/>
                  <a:gd name="T110" fmla="*/ 6 w 30"/>
                  <a:gd name="T111" fmla="*/ 19 h 24"/>
                  <a:gd name="T112" fmla="*/ 6 w 30"/>
                  <a:gd name="T113" fmla="*/ 19 h 24"/>
                  <a:gd name="T114" fmla="*/ 4 w 30"/>
                  <a:gd name="T115" fmla="*/ 19 h 24"/>
                  <a:gd name="T116" fmla="*/ 4 w 30"/>
                  <a:gd name="T117" fmla="*/ 22 h 24"/>
                  <a:gd name="T118" fmla="*/ 1 w 30"/>
                  <a:gd name="T119" fmla="*/ 22 h 24"/>
                  <a:gd name="T120" fmla="*/ 2 w 30"/>
                  <a:gd name="T121" fmla="*/ 20 h 24"/>
                  <a:gd name="T122" fmla="*/ 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0" y="22"/>
                    </a:moveTo>
                    <a:cubicBezTo>
                      <a:pt x="1" y="22"/>
                      <a:pt x="1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5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4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9"/>
                      <a:pt x="20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2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7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7" name="Freeform 573"/>
              <p:cNvSpPr>
                <a:spLocks/>
              </p:cNvSpPr>
              <p:nvPr/>
            </p:nvSpPr>
            <p:spPr bwMode="auto">
              <a:xfrm>
                <a:off x="1854639" y="745639"/>
                <a:ext cx="14288" cy="95250"/>
              </a:xfrm>
              <a:custGeom>
                <a:avLst/>
                <a:gdLst>
                  <a:gd name="T0" fmla="*/ 5 w 9"/>
                  <a:gd name="T1" fmla="*/ 5 h 59"/>
                  <a:gd name="T2" fmla="*/ 6 w 9"/>
                  <a:gd name="T3" fmla="*/ 7 h 59"/>
                  <a:gd name="T4" fmla="*/ 6 w 9"/>
                  <a:gd name="T5" fmla="*/ 10 h 59"/>
                  <a:gd name="T6" fmla="*/ 5 w 9"/>
                  <a:gd name="T7" fmla="*/ 14 h 59"/>
                  <a:gd name="T8" fmla="*/ 6 w 9"/>
                  <a:gd name="T9" fmla="*/ 14 h 59"/>
                  <a:gd name="T10" fmla="*/ 7 w 9"/>
                  <a:gd name="T11" fmla="*/ 17 h 59"/>
                  <a:gd name="T12" fmla="*/ 7 w 9"/>
                  <a:gd name="T13" fmla="*/ 21 h 59"/>
                  <a:gd name="T14" fmla="*/ 8 w 9"/>
                  <a:gd name="T15" fmla="*/ 24 h 59"/>
                  <a:gd name="T16" fmla="*/ 2 w 9"/>
                  <a:gd name="T17" fmla="*/ 35 h 59"/>
                  <a:gd name="T18" fmla="*/ 2 w 9"/>
                  <a:gd name="T19" fmla="*/ 36 h 59"/>
                  <a:gd name="T20" fmla="*/ 2 w 9"/>
                  <a:gd name="T21" fmla="*/ 36 h 59"/>
                  <a:gd name="T22" fmla="*/ 2 w 9"/>
                  <a:gd name="T23" fmla="*/ 38 h 59"/>
                  <a:gd name="T24" fmla="*/ 3 w 9"/>
                  <a:gd name="T25" fmla="*/ 39 h 59"/>
                  <a:gd name="T26" fmla="*/ 3 w 9"/>
                  <a:gd name="T27" fmla="*/ 39 h 59"/>
                  <a:gd name="T28" fmla="*/ 3 w 9"/>
                  <a:gd name="T29" fmla="*/ 39 h 59"/>
                  <a:gd name="T30" fmla="*/ 3 w 9"/>
                  <a:gd name="T31" fmla="*/ 39 h 59"/>
                  <a:gd name="T32" fmla="*/ 3 w 9"/>
                  <a:gd name="T33" fmla="*/ 39 h 59"/>
                  <a:gd name="T34" fmla="*/ 2 w 9"/>
                  <a:gd name="T35" fmla="*/ 40 h 59"/>
                  <a:gd name="T36" fmla="*/ 0 w 9"/>
                  <a:gd name="T37" fmla="*/ 44 h 59"/>
                  <a:gd name="T38" fmla="*/ 1 w 9"/>
                  <a:gd name="T39" fmla="*/ 45 h 59"/>
                  <a:gd name="T40" fmla="*/ 1 w 9"/>
                  <a:gd name="T41" fmla="*/ 46 h 59"/>
                  <a:gd name="T42" fmla="*/ 0 w 9"/>
                  <a:gd name="T43" fmla="*/ 53 h 59"/>
                  <a:gd name="T44" fmla="*/ 1 w 9"/>
                  <a:gd name="T45" fmla="*/ 59 h 59"/>
                  <a:gd name="T46" fmla="*/ 1 w 9"/>
                  <a:gd name="T47" fmla="*/ 53 h 59"/>
                  <a:gd name="T48" fmla="*/ 2 w 9"/>
                  <a:gd name="T49" fmla="*/ 46 h 59"/>
                  <a:gd name="T50" fmla="*/ 2 w 9"/>
                  <a:gd name="T51" fmla="*/ 45 h 59"/>
                  <a:gd name="T52" fmla="*/ 1 w 9"/>
                  <a:gd name="T53" fmla="*/ 44 h 59"/>
                  <a:gd name="T54" fmla="*/ 3 w 9"/>
                  <a:gd name="T55" fmla="*/ 40 h 59"/>
                  <a:gd name="T56" fmla="*/ 4 w 9"/>
                  <a:gd name="T57" fmla="*/ 39 h 59"/>
                  <a:gd name="T58" fmla="*/ 4 w 9"/>
                  <a:gd name="T59" fmla="*/ 39 h 59"/>
                  <a:gd name="T60" fmla="*/ 3 w 9"/>
                  <a:gd name="T61" fmla="*/ 38 h 59"/>
                  <a:gd name="T62" fmla="*/ 3 w 9"/>
                  <a:gd name="T63" fmla="*/ 36 h 59"/>
                  <a:gd name="T64" fmla="*/ 2 w 9"/>
                  <a:gd name="T65" fmla="*/ 35 h 59"/>
                  <a:gd name="T66" fmla="*/ 2 w 9"/>
                  <a:gd name="T67" fmla="*/ 36 h 59"/>
                  <a:gd name="T68" fmla="*/ 9 w 9"/>
                  <a:gd name="T69" fmla="*/ 24 h 59"/>
                  <a:gd name="T70" fmla="*/ 8 w 9"/>
                  <a:gd name="T71" fmla="*/ 21 h 59"/>
                  <a:gd name="T72" fmla="*/ 8 w 9"/>
                  <a:gd name="T73" fmla="*/ 17 h 59"/>
                  <a:gd name="T74" fmla="*/ 6 w 9"/>
                  <a:gd name="T75" fmla="*/ 13 h 59"/>
                  <a:gd name="T76" fmla="*/ 6 w 9"/>
                  <a:gd name="T77" fmla="*/ 13 h 59"/>
                  <a:gd name="T78" fmla="*/ 7 w 9"/>
                  <a:gd name="T79" fmla="*/ 10 h 59"/>
                  <a:gd name="T80" fmla="*/ 7 w 9"/>
                  <a:gd name="T81" fmla="*/ 6 h 59"/>
                  <a:gd name="T82" fmla="*/ 6 w 9"/>
                  <a:gd name="T83" fmla="*/ 5 h 59"/>
                  <a:gd name="T84" fmla="*/ 3 w 9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59">
                    <a:moveTo>
                      <a:pt x="3" y="1"/>
                    </a:moveTo>
                    <a:cubicBezTo>
                      <a:pt x="4" y="2"/>
                      <a:pt x="4" y="4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0"/>
                      <a:pt x="6" y="10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8"/>
                      <a:pt x="6" y="29"/>
                    </a:cubicBezTo>
                    <a:cubicBezTo>
                      <a:pt x="4" y="31"/>
                      <a:pt x="2" y="33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1"/>
                      <a:pt x="0" y="42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7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7"/>
                      <a:pt x="1" y="55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0"/>
                      <a:pt x="2" y="49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2" y="42"/>
                      <a:pt x="3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3"/>
                      <a:pt x="5" y="31"/>
                      <a:pt x="6" y="29"/>
                    </a:cubicBezTo>
                    <a:cubicBezTo>
                      <a:pt x="7" y="28"/>
                      <a:pt x="9" y="26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20"/>
                      <a:pt x="8" y="19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7" y="10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8" name="Freeform 574"/>
              <p:cNvSpPr>
                <a:spLocks/>
              </p:cNvSpPr>
              <p:nvPr/>
            </p:nvSpPr>
            <p:spPr bwMode="auto">
              <a:xfrm>
                <a:off x="1843526" y="764689"/>
                <a:ext cx="4763" cy="34925"/>
              </a:xfrm>
              <a:custGeom>
                <a:avLst/>
                <a:gdLst>
                  <a:gd name="T0" fmla="*/ 1 w 3"/>
                  <a:gd name="T1" fmla="*/ 1 h 22"/>
                  <a:gd name="T2" fmla="*/ 2 w 3"/>
                  <a:gd name="T3" fmla="*/ 2 h 22"/>
                  <a:gd name="T4" fmla="*/ 2 w 3"/>
                  <a:gd name="T5" fmla="*/ 4 h 22"/>
                  <a:gd name="T6" fmla="*/ 0 w 3"/>
                  <a:gd name="T7" fmla="*/ 8 h 22"/>
                  <a:gd name="T8" fmla="*/ 0 w 3"/>
                  <a:gd name="T9" fmla="*/ 8 h 22"/>
                  <a:gd name="T10" fmla="*/ 0 w 3"/>
                  <a:gd name="T11" fmla="*/ 8 h 22"/>
                  <a:gd name="T12" fmla="*/ 2 w 3"/>
                  <a:gd name="T13" fmla="*/ 9 h 22"/>
                  <a:gd name="T14" fmla="*/ 2 w 3"/>
                  <a:gd name="T15" fmla="*/ 8 h 22"/>
                  <a:gd name="T16" fmla="*/ 1 w 3"/>
                  <a:gd name="T17" fmla="*/ 8 h 22"/>
                  <a:gd name="T18" fmla="*/ 1 w 3"/>
                  <a:gd name="T19" fmla="*/ 9 h 22"/>
                  <a:gd name="T20" fmla="*/ 1 w 3"/>
                  <a:gd name="T21" fmla="*/ 12 h 22"/>
                  <a:gd name="T22" fmla="*/ 2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1 w 3"/>
                  <a:gd name="T33" fmla="*/ 22 h 22"/>
                  <a:gd name="T34" fmla="*/ 2 w 3"/>
                  <a:gd name="T35" fmla="*/ 22 h 22"/>
                  <a:gd name="T36" fmla="*/ 2 w 3"/>
                  <a:gd name="T37" fmla="*/ 21 h 22"/>
                  <a:gd name="T38" fmla="*/ 1 w 3"/>
                  <a:gd name="T39" fmla="*/ 16 h 22"/>
                  <a:gd name="T40" fmla="*/ 2 w 3"/>
                  <a:gd name="T41" fmla="*/ 15 h 22"/>
                  <a:gd name="T42" fmla="*/ 2 w 3"/>
                  <a:gd name="T43" fmla="*/ 13 h 22"/>
                  <a:gd name="T44" fmla="*/ 2 w 3"/>
                  <a:gd name="T45" fmla="*/ 11 h 22"/>
                  <a:gd name="T46" fmla="*/ 1 w 3"/>
                  <a:gd name="T47" fmla="*/ 9 h 22"/>
                  <a:gd name="T48" fmla="*/ 2 w 3"/>
                  <a:gd name="T49" fmla="*/ 9 h 22"/>
                  <a:gd name="T50" fmla="*/ 3 w 3"/>
                  <a:gd name="T51" fmla="*/ 8 h 22"/>
                  <a:gd name="T52" fmla="*/ 2 w 3"/>
                  <a:gd name="T53" fmla="*/ 8 h 22"/>
                  <a:gd name="T54" fmla="*/ 0 w 3"/>
                  <a:gd name="T55" fmla="*/ 8 h 22"/>
                  <a:gd name="T56" fmla="*/ 0 w 3"/>
                  <a:gd name="T57" fmla="*/ 8 h 22"/>
                  <a:gd name="T58" fmla="*/ 1 w 3"/>
                  <a:gd name="T59" fmla="*/ 8 h 22"/>
                  <a:gd name="T60" fmla="*/ 2 w 3"/>
                  <a:gd name="T61" fmla="*/ 4 h 22"/>
                  <a:gd name="T62" fmla="*/ 3 w 3"/>
                  <a:gd name="T63" fmla="*/ 2 h 22"/>
                  <a:gd name="T64" fmla="*/ 2 w 3"/>
                  <a:gd name="T65" fmla="*/ 0 h 22"/>
                  <a:gd name="T66" fmla="*/ 1 w 3"/>
                  <a:gd name="T67" fmla="*/ 0 h 22"/>
                  <a:gd name="T68" fmla="*/ 1 w 3"/>
                  <a:gd name="T6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22">
                    <a:moveTo>
                      <a:pt x="1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8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9"/>
                      <a:pt x="1" y="17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9" name="Freeform 575"/>
              <p:cNvSpPr>
                <a:spLocks/>
              </p:cNvSpPr>
              <p:nvPr/>
            </p:nvSpPr>
            <p:spPr bwMode="auto">
              <a:xfrm>
                <a:off x="1811776" y="791676"/>
                <a:ext cx="25400" cy="31750"/>
              </a:xfrm>
              <a:custGeom>
                <a:avLst/>
                <a:gdLst>
                  <a:gd name="T0" fmla="*/ 16 w 16"/>
                  <a:gd name="T1" fmla="*/ 0 h 20"/>
                  <a:gd name="T2" fmla="*/ 15 w 16"/>
                  <a:gd name="T3" fmla="*/ 0 h 20"/>
                  <a:gd name="T4" fmla="*/ 14 w 16"/>
                  <a:gd name="T5" fmla="*/ 1 h 20"/>
                  <a:gd name="T6" fmla="*/ 13 w 16"/>
                  <a:gd name="T7" fmla="*/ 2 h 20"/>
                  <a:gd name="T8" fmla="*/ 13 w 16"/>
                  <a:gd name="T9" fmla="*/ 3 h 20"/>
                  <a:gd name="T10" fmla="*/ 10 w 16"/>
                  <a:gd name="T11" fmla="*/ 5 h 20"/>
                  <a:gd name="T12" fmla="*/ 7 w 16"/>
                  <a:gd name="T13" fmla="*/ 7 h 20"/>
                  <a:gd name="T14" fmla="*/ 7 w 16"/>
                  <a:gd name="T15" fmla="*/ 8 h 20"/>
                  <a:gd name="T16" fmla="*/ 6 w 16"/>
                  <a:gd name="T17" fmla="*/ 9 h 20"/>
                  <a:gd name="T18" fmla="*/ 5 w 16"/>
                  <a:gd name="T19" fmla="*/ 9 h 20"/>
                  <a:gd name="T20" fmla="*/ 4 w 16"/>
                  <a:gd name="T21" fmla="*/ 11 h 20"/>
                  <a:gd name="T22" fmla="*/ 0 w 16"/>
                  <a:gd name="T23" fmla="*/ 14 h 20"/>
                  <a:gd name="T24" fmla="*/ 0 w 16"/>
                  <a:gd name="T25" fmla="*/ 14 h 20"/>
                  <a:gd name="T26" fmla="*/ 0 w 16"/>
                  <a:gd name="T27" fmla="*/ 14 h 20"/>
                  <a:gd name="T28" fmla="*/ 0 w 16"/>
                  <a:gd name="T29" fmla="*/ 15 h 20"/>
                  <a:gd name="T30" fmla="*/ 1 w 16"/>
                  <a:gd name="T31" fmla="*/ 19 h 20"/>
                  <a:gd name="T32" fmla="*/ 1 w 16"/>
                  <a:gd name="T33" fmla="*/ 20 h 20"/>
                  <a:gd name="T34" fmla="*/ 1 w 16"/>
                  <a:gd name="T35" fmla="*/ 19 h 20"/>
                  <a:gd name="T36" fmla="*/ 1 w 16"/>
                  <a:gd name="T37" fmla="*/ 15 h 20"/>
                  <a:gd name="T38" fmla="*/ 1 w 16"/>
                  <a:gd name="T39" fmla="*/ 14 h 20"/>
                  <a:gd name="T40" fmla="*/ 1 w 16"/>
                  <a:gd name="T41" fmla="*/ 14 h 20"/>
                  <a:gd name="T42" fmla="*/ 1 w 16"/>
                  <a:gd name="T43" fmla="*/ 15 h 20"/>
                  <a:gd name="T44" fmla="*/ 5 w 16"/>
                  <a:gd name="T45" fmla="*/ 11 h 20"/>
                  <a:gd name="T46" fmla="*/ 5 w 16"/>
                  <a:gd name="T47" fmla="*/ 10 h 20"/>
                  <a:gd name="T48" fmla="*/ 6 w 16"/>
                  <a:gd name="T49" fmla="*/ 9 h 20"/>
                  <a:gd name="T50" fmla="*/ 7 w 16"/>
                  <a:gd name="T51" fmla="*/ 9 h 20"/>
                  <a:gd name="T52" fmla="*/ 8 w 16"/>
                  <a:gd name="T53" fmla="*/ 7 h 20"/>
                  <a:gd name="T54" fmla="*/ 10 w 16"/>
                  <a:gd name="T55" fmla="*/ 5 h 20"/>
                  <a:gd name="T56" fmla="*/ 13 w 16"/>
                  <a:gd name="T57" fmla="*/ 4 h 20"/>
                  <a:gd name="T58" fmla="*/ 14 w 16"/>
                  <a:gd name="T59" fmla="*/ 2 h 20"/>
                  <a:gd name="T60" fmla="*/ 14 w 16"/>
                  <a:gd name="T61" fmla="*/ 1 h 20"/>
                  <a:gd name="T62" fmla="*/ 15 w 16"/>
                  <a:gd name="T63" fmla="*/ 1 h 20"/>
                  <a:gd name="T64" fmla="*/ 16 w 16"/>
                  <a:gd name="T65" fmla="*/ 0 h 20"/>
                  <a:gd name="T66" fmla="*/ 16 w 16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2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1" y="4"/>
                      <a:pt x="10" y="5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7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0" name="Freeform 576"/>
              <p:cNvSpPr>
                <a:spLocks/>
              </p:cNvSpPr>
              <p:nvPr/>
            </p:nvSpPr>
            <p:spPr bwMode="auto">
              <a:xfrm>
                <a:off x="1800664" y="812314"/>
                <a:ext cx="12700" cy="3175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1 h 2"/>
                  <a:gd name="T4" fmla="*/ 4 w 8"/>
                  <a:gd name="T5" fmla="*/ 1 h 2"/>
                  <a:gd name="T6" fmla="*/ 1 w 8"/>
                  <a:gd name="T7" fmla="*/ 0 h 2"/>
                  <a:gd name="T8" fmla="*/ 0 w 8"/>
                  <a:gd name="T9" fmla="*/ 0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4 w 8"/>
                  <a:gd name="T17" fmla="*/ 1 h 2"/>
                  <a:gd name="T18" fmla="*/ 6 w 8"/>
                  <a:gd name="T19" fmla="*/ 1 h 2"/>
                  <a:gd name="T20" fmla="*/ 7 w 8"/>
                  <a:gd name="T21" fmla="*/ 2 h 2"/>
                  <a:gd name="T22" fmla="*/ 8 w 8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1" name="Freeform 577"/>
              <p:cNvSpPr>
                <a:spLocks/>
              </p:cNvSpPr>
              <p:nvPr/>
            </p:nvSpPr>
            <p:spPr bwMode="auto">
              <a:xfrm>
                <a:off x="1743514" y="748814"/>
                <a:ext cx="88900" cy="100013"/>
              </a:xfrm>
              <a:custGeom>
                <a:avLst/>
                <a:gdLst>
                  <a:gd name="T0" fmla="*/ 26 w 55"/>
                  <a:gd name="T1" fmla="*/ 0 h 63"/>
                  <a:gd name="T2" fmla="*/ 26 w 55"/>
                  <a:gd name="T3" fmla="*/ 3 h 63"/>
                  <a:gd name="T4" fmla="*/ 27 w 55"/>
                  <a:gd name="T5" fmla="*/ 4 h 63"/>
                  <a:gd name="T6" fmla="*/ 26 w 55"/>
                  <a:gd name="T7" fmla="*/ 7 h 63"/>
                  <a:gd name="T8" fmla="*/ 27 w 55"/>
                  <a:gd name="T9" fmla="*/ 9 h 63"/>
                  <a:gd name="T10" fmla="*/ 28 w 55"/>
                  <a:gd name="T11" fmla="*/ 7 h 63"/>
                  <a:gd name="T12" fmla="*/ 32 w 55"/>
                  <a:gd name="T13" fmla="*/ 7 h 63"/>
                  <a:gd name="T14" fmla="*/ 35 w 55"/>
                  <a:gd name="T15" fmla="*/ 8 h 63"/>
                  <a:gd name="T16" fmla="*/ 38 w 55"/>
                  <a:gd name="T17" fmla="*/ 10 h 63"/>
                  <a:gd name="T18" fmla="*/ 43 w 55"/>
                  <a:gd name="T19" fmla="*/ 19 h 63"/>
                  <a:gd name="T20" fmla="*/ 44 w 55"/>
                  <a:gd name="T21" fmla="*/ 30 h 63"/>
                  <a:gd name="T22" fmla="*/ 42 w 55"/>
                  <a:gd name="T23" fmla="*/ 34 h 63"/>
                  <a:gd name="T24" fmla="*/ 40 w 55"/>
                  <a:gd name="T25" fmla="*/ 37 h 63"/>
                  <a:gd name="T26" fmla="*/ 34 w 55"/>
                  <a:gd name="T27" fmla="*/ 41 h 63"/>
                  <a:gd name="T28" fmla="*/ 29 w 55"/>
                  <a:gd name="T29" fmla="*/ 44 h 63"/>
                  <a:gd name="T30" fmla="*/ 25 w 55"/>
                  <a:gd name="T31" fmla="*/ 48 h 63"/>
                  <a:gd name="T32" fmla="*/ 21 w 55"/>
                  <a:gd name="T33" fmla="*/ 51 h 63"/>
                  <a:gd name="T34" fmla="*/ 17 w 55"/>
                  <a:gd name="T35" fmla="*/ 54 h 63"/>
                  <a:gd name="T36" fmla="*/ 12 w 55"/>
                  <a:gd name="T37" fmla="*/ 57 h 63"/>
                  <a:gd name="T38" fmla="*/ 7 w 55"/>
                  <a:gd name="T39" fmla="*/ 58 h 63"/>
                  <a:gd name="T40" fmla="*/ 3 w 55"/>
                  <a:gd name="T41" fmla="*/ 59 h 63"/>
                  <a:gd name="T42" fmla="*/ 0 w 55"/>
                  <a:gd name="T43" fmla="*/ 62 h 63"/>
                  <a:gd name="T44" fmla="*/ 4 w 55"/>
                  <a:gd name="T45" fmla="*/ 63 h 63"/>
                  <a:gd name="T46" fmla="*/ 8 w 55"/>
                  <a:gd name="T47" fmla="*/ 62 h 63"/>
                  <a:gd name="T48" fmla="*/ 11 w 55"/>
                  <a:gd name="T49" fmla="*/ 60 h 63"/>
                  <a:gd name="T50" fmla="*/ 13 w 55"/>
                  <a:gd name="T51" fmla="*/ 57 h 63"/>
                  <a:gd name="T52" fmla="*/ 16 w 55"/>
                  <a:gd name="T53" fmla="*/ 55 h 63"/>
                  <a:gd name="T54" fmla="*/ 19 w 55"/>
                  <a:gd name="T55" fmla="*/ 53 h 63"/>
                  <a:gd name="T56" fmla="*/ 21 w 55"/>
                  <a:gd name="T57" fmla="*/ 55 h 63"/>
                  <a:gd name="T58" fmla="*/ 22 w 55"/>
                  <a:gd name="T59" fmla="*/ 57 h 63"/>
                  <a:gd name="T60" fmla="*/ 23 w 55"/>
                  <a:gd name="T61" fmla="*/ 54 h 63"/>
                  <a:gd name="T62" fmla="*/ 23 w 55"/>
                  <a:gd name="T63" fmla="*/ 50 h 63"/>
                  <a:gd name="T64" fmla="*/ 27 w 55"/>
                  <a:gd name="T65" fmla="*/ 47 h 63"/>
                  <a:gd name="T66" fmla="*/ 29 w 55"/>
                  <a:gd name="T67" fmla="*/ 45 h 63"/>
                  <a:gd name="T68" fmla="*/ 33 w 55"/>
                  <a:gd name="T69" fmla="*/ 43 h 63"/>
                  <a:gd name="T70" fmla="*/ 36 w 55"/>
                  <a:gd name="T71" fmla="*/ 40 h 63"/>
                  <a:gd name="T72" fmla="*/ 39 w 55"/>
                  <a:gd name="T73" fmla="*/ 38 h 63"/>
                  <a:gd name="T74" fmla="*/ 43 w 55"/>
                  <a:gd name="T75" fmla="*/ 36 h 63"/>
                  <a:gd name="T76" fmla="*/ 48 w 55"/>
                  <a:gd name="T77" fmla="*/ 31 h 63"/>
                  <a:gd name="T78" fmla="*/ 51 w 55"/>
                  <a:gd name="T79" fmla="*/ 26 h 63"/>
                  <a:gd name="T80" fmla="*/ 54 w 55"/>
                  <a:gd name="T81" fmla="*/ 19 h 63"/>
                  <a:gd name="T82" fmla="*/ 55 w 55"/>
                  <a:gd name="T83" fmla="*/ 11 h 63"/>
                  <a:gd name="T84" fmla="*/ 52 w 55"/>
                  <a:gd name="T85" fmla="*/ 7 h 63"/>
                  <a:gd name="T86" fmla="*/ 47 w 55"/>
                  <a:gd name="T87" fmla="*/ 9 h 63"/>
                  <a:gd name="T88" fmla="*/ 50 w 55"/>
                  <a:gd name="T89" fmla="*/ 8 h 63"/>
                  <a:gd name="T90" fmla="*/ 50 w 55"/>
                  <a:gd name="T91" fmla="*/ 12 h 63"/>
                  <a:gd name="T92" fmla="*/ 53 w 55"/>
                  <a:gd name="T93" fmla="*/ 14 h 63"/>
                  <a:gd name="T94" fmla="*/ 53 w 55"/>
                  <a:gd name="T95" fmla="*/ 18 h 63"/>
                  <a:gd name="T96" fmla="*/ 52 w 55"/>
                  <a:gd name="T97" fmla="*/ 21 h 63"/>
                  <a:gd name="T98" fmla="*/ 51 w 55"/>
                  <a:gd name="T99" fmla="*/ 16 h 63"/>
                  <a:gd name="T100" fmla="*/ 41 w 55"/>
                  <a:gd name="T101" fmla="*/ 10 h 63"/>
                  <a:gd name="T102" fmla="*/ 34 w 55"/>
                  <a:gd name="T103" fmla="*/ 6 h 63"/>
                  <a:gd name="T104" fmla="*/ 29 w 55"/>
                  <a:gd name="T105" fmla="*/ 4 h 63"/>
                  <a:gd name="T106" fmla="*/ 28 w 55"/>
                  <a:gd name="T107" fmla="*/ 3 h 63"/>
                  <a:gd name="T108" fmla="*/ 27 w 55"/>
                  <a:gd name="T109" fmla="*/ 2 h 63"/>
                  <a:gd name="T110" fmla="*/ 26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6" y="0"/>
                    </a:moveTo>
                    <a:cubicBezTo>
                      <a:pt x="25" y="1"/>
                      <a:pt x="26" y="2"/>
                      <a:pt x="26" y="3"/>
                    </a:cubicBezTo>
                    <a:cubicBezTo>
                      <a:pt x="27" y="3"/>
                      <a:pt x="27" y="4"/>
                      <a:pt x="27" y="4"/>
                    </a:cubicBezTo>
                    <a:cubicBezTo>
                      <a:pt x="27" y="4"/>
                      <a:pt x="26" y="6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7"/>
                      <a:pt x="28" y="7"/>
                    </a:cubicBezTo>
                    <a:cubicBezTo>
                      <a:pt x="29" y="7"/>
                      <a:pt x="31" y="7"/>
                      <a:pt x="32" y="7"/>
                    </a:cubicBezTo>
                    <a:cubicBezTo>
                      <a:pt x="33" y="7"/>
                      <a:pt x="33" y="7"/>
                      <a:pt x="35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40" y="12"/>
                      <a:pt x="43" y="16"/>
                      <a:pt x="43" y="19"/>
                    </a:cubicBezTo>
                    <a:cubicBezTo>
                      <a:pt x="44" y="23"/>
                      <a:pt x="44" y="28"/>
                      <a:pt x="44" y="30"/>
                    </a:cubicBezTo>
                    <a:cubicBezTo>
                      <a:pt x="44" y="32"/>
                      <a:pt x="43" y="33"/>
                      <a:pt x="42" y="34"/>
                    </a:cubicBezTo>
                    <a:cubicBezTo>
                      <a:pt x="42" y="36"/>
                      <a:pt x="42" y="36"/>
                      <a:pt x="40" y="37"/>
                    </a:cubicBezTo>
                    <a:cubicBezTo>
                      <a:pt x="38" y="38"/>
                      <a:pt x="35" y="39"/>
                      <a:pt x="34" y="41"/>
                    </a:cubicBezTo>
                    <a:cubicBezTo>
                      <a:pt x="33" y="43"/>
                      <a:pt x="30" y="43"/>
                      <a:pt x="29" y="44"/>
                    </a:cubicBezTo>
                    <a:cubicBezTo>
                      <a:pt x="27" y="45"/>
                      <a:pt x="26" y="47"/>
                      <a:pt x="25" y="48"/>
                    </a:cubicBezTo>
                    <a:cubicBezTo>
                      <a:pt x="24" y="49"/>
                      <a:pt x="22" y="50"/>
                      <a:pt x="21" y="51"/>
                    </a:cubicBezTo>
                    <a:cubicBezTo>
                      <a:pt x="19" y="52"/>
                      <a:pt x="19" y="52"/>
                      <a:pt x="17" y="54"/>
                    </a:cubicBezTo>
                    <a:cubicBezTo>
                      <a:pt x="15" y="55"/>
                      <a:pt x="13" y="57"/>
                      <a:pt x="12" y="57"/>
                    </a:cubicBezTo>
                    <a:cubicBezTo>
                      <a:pt x="11" y="58"/>
                      <a:pt x="9" y="58"/>
                      <a:pt x="7" y="58"/>
                    </a:cubicBezTo>
                    <a:cubicBezTo>
                      <a:pt x="6" y="58"/>
                      <a:pt x="5" y="57"/>
                      <a:pt x="3" y="59"/>
                    </a:cubicBezTo>
                    <a:cubicBezTo>
                      <a:pt x="2" y="60"/>
                      <a:pt x="0" y="61"/>
                      <a:pt x="0" y="62"/>
                    </a:cubicBezTo>
                    <a:cubicBezTo>
                      <a:pt x="1" y="63"/>
                      <a:pt x="4" y="63"/>
                      <a:pt x="4" y="63"/>
                    </a:cubicBezTo>
                    <a:cubicBezTo>
                      <a:pt x="4" y="63"/>
                      <a:pt x="7" y="62"/>
                      <a:pt x="8" y="62"/>
                    </a:cubicBezTo>
                    <a:cubicBezTo>
                      <a:pt x="9" y="61"/>
                      <a:pt x="10" y="61"/>
                      <a:pt x="11" y="60"/>
                    </a:cubicBezTo>
                    <a:cubicBezTo>
                      <a:pt x="12" y="59"/>
                      <a:pt x="12" y="58"/>
                      <a:pt x="13" y="57"/>
                    </a:cubicBezTo>
                    <a:cubicBezTo>
                      <a:pt x="14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3"/>
                    </a:cubicBezTo>
                    <a:cubicBezTo>
                      <a:pt x="19" y="53"/>
                      <a:pt x="20" y="54"/>
                      <a:pt x="21" y="55"/>
                    </a:cubicBezTo>
                    <a:cubicBezTo>
                      <a:pt x="21" y="56"/>
                      <a:pt x="22" y="58"/>
                      <a:pt x="22" y="57"/>
                    </a:cubicBezTo>
                    <a:cubicBezTo>
                      <a:pt x="23" y="57"/>
                      <a:pt x="23" y="56"/>
                      <a:pt x="23" y="54"/>
                    </a:cubicBezTo>
                    <a:cubicBezTo>
                      <a:pt x="23" y="52"/>
                      <a:pt x="23" y="51"/>
                      <a:pt x="23" y="50"/>
                    </a:cubicBezTo>
                    <a:cubicBezTo>
                      <a:pt x="24" y="50"/>
                      <a:pt x="26" y="48"/>
                      <a:pt x="27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30" y="44"/>
                      <a:pt x="32" y="44"/>
                      <a:pt x="33" y="43"/>
                    </a:cubicBezTo>
                    <a:cubicBezTo>
                      <a:pt x="34" y="42"/>
                      <a:pt x="35" y="41"/>
                      <a:pt x="36" y="40"/>
                    </a:cubicBezTo>
                    <a:cubicBezTo>
                      <a:pt x="37" y="40"/>
                      <a:pt x="38" y="39"/>
                      <a:pt x="39" y="38"/>
                    </a:cubicBezTo>
                    <a:cubicBezTo>
                      <a:pt x="40" y="38"/>
                      <a:pt x="42" y="37"/>
                      <a:pt x="43" y="36"/>
                    </a:cubicBezTo>
                    <a:cubicBezTo>
                      <a:pt x="45" y="35"/>
                      <a:pt x="46" y="32"/>
                      <a:pt x="48" y="31"/>
                    </a:cubicBezTo>
                    <a:cubicBezTo>
                      <a:pt x="49" y="29"/>
                      <a:pt x="50" y="28"/>
                      <a:pt x="51" y="26"/>
                    </a:cubicBezTo>
                    <a:cubicBezTo>
                      <a:pt x="52" y="24"/>
                      <a:pt x="54" y="22"/>
                      <a:pt x="54" y="19"/>
                    </a:cubicBezTo>
                    <a:cubicBezTo>
                      <a:pt x="55" y="15"/>
                      <a:pt x="55" y="13"/>
                      <a:pt x="55" y="11"/>
                    </a:cubicBezTo>
                    <a:cubicBezTo>
                      <a:pt x="54" y="10"/>
                      <a:pt x="53" y="7"/>
                      <a:pt x="52" y="7"/>
                    </a:cubicBezTo>
                    <a:cubicBezTo>
                      <a:pt x="50" y="7"/>
                      <a:pt x="49" y="6"/>
                      <a:pt x="47" y="9"/>
                    </a:cubicBezTo>
                    <a:cubicBezTo>
                      <a:pt x="47" y="9"/>
                      <a:pt x="49" y="7"/>
                      <a:pt x="50" y="8"/>
                    </a:cubicBezTo>
                    <a:cubicBezTo>
                      <a:pt x="50" y="8"/>
                      <a:pt x="49" y="11"/>
                      <a:pt x="50" y="12"/>
                    </a:cubicBezTo>
                    <a:cubicBezTo>
                      <a:pt x="52" y="13"/>
                      <a:pt x="52" y="13"/>
                      <a:pt x="53" y="14"/>
                    </a:cubicBezTo>
                    <a:cubicBezTo>
                      <a:pt x="54" y="15"/>
                      <a:pt x="54" y="16"/>
                      <a:pt x="53" y="18"/>
                    </a:cubicBezTo>
                    <a:cubicBezTo>
                      <a:pt x="53" y="19"/>
                      <a:pt x="52" y="21"/>
                      <a:pt x="52" y="21"/>
                    </a:cubicBezTo>
                    <a:cubicBezTo>
                      <a:pt x="52" y="22"/>
                      <a:pt x="53" y="18"/>
                      <a:pt x="51" y="16"/>
                    </a:cubicBezTo>
                    <a:cubicBezTo>
                      <a:pt x="49" y="14"/>
                      <a:pt x="44" y="12"/>
                      <a:pt x="41" y="10"/>
                    </a:cubicBezTo>
                    <a:cubicBezTo>
                      <a:pt x="37" y="8"/>
                      <a:pt x="36" y="8"/>
                      <a:pt x="34" y="6"/>
                    </a:cubicBezTo>
                    <a:cubicBezTo>
                      <a:pt x="31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2" name="Freeform 578"/>
              <p:cNvSpPr>
                <a:spLocks/>
              </p:cNvSpPr>
              <p:nvPr/>
            </p:nvSpPr>
            <p:spPr bwMode="auto">
              <a:xfrm>
                <a:off x="1846701" y="804376"/>
                <a:ext cx="74613" cy="123825"/>
              </a:xfrm>
              <a:custGeom>
                <a:avLst/>
                <a:gdLst>
                  <a:gd name="T0" fmla="*/ 18 w 47"/>
                  <a:gd name="T1" fmla="*/ 5 h 78"/>
                  <a:gd name="T2" fmla="*/ 12 w 47"/>
                  <a:gd name="T3" fmla="*/ 14 h 78"/>
                  <a:gd name="T4" fmla="*/ 7 w 47"/>
                  <a:gd name="T5" fmla="*/ 20 h 78"/>
                  <a:gd name="T6" fmla="*/ 3 w 47"/>
                  <a:gd name="T7" fmla="*/ 33 h 78"/>
                  <a:gd name="T8" fmla="*/ 0 w 47"/>
                  <a:gd name="T9" fmla="*/ 49 h 78"/>
                  <a:gd name="T10" fmla="*/ 0 w 47"/>
                  <a:gd name="T11" fmla="*/ 59 h 78"/>
                  <a:gd name="T12" fmla="*/ 10 w 47"/>
                  <a:gd name="T13" fmla="*/ 75 h 78"/>
                  <a:gd name="T14" fmla="*/ 23 w 47"/>
                  <a:gd name="T15" fmla="*/ 78 h 78"/>
                  <a:gd name="T16" fmla="*/ 26 w 47"/>
                  <a:gd name="T17" fmla="*/ 78 h 78"/>
                  <a:gd name="T18" fmla="*/ 37 w 47"/>
                  <a:gd name="T19" fmla="*/ 75 h 78"/>
                  <a:gd name="T20" fmla="*/ 47 w 47"/>
                  <a:gd name="T21" fmla="*/ 59 h 78"/>
                  <a:gd name="T22" fmla="*/ 46 w 47"/>
                  <a:gd name="T23" fmla="*/ 49 h 78"/>
                  <a:gd name="T24" fmla="*/ 44 w 47"/>
                  <a:gd name="T25" fmla="*/ 33 h 78"/>
                  <a:gd name="T26" fmla="*/ 40 w 47"/>
                  <a:gd name="T27" fmla="*/ 20 h 78"/>
                  <a:gd name="T28" fmla="*/ 35 w 47"/>
                  <a:gd name="T29" fmla="*/ 14 h 78"/>
                  <a:gd name="T30" fmla="*/ 29 w 47"/>
                  <a:gd name="T31" fmla="*/ 5 h 78"/>
                  <a:gd name="T32" fmla="*/ 23 w 47"/>
                  <a:gd name="T33" fmla="*/ 1 h 78"/>
                  <a:gd name="T34" fmla="*/ 24 w 47"/>
                  <a:gd name="T35" fmla="*/ 2 h 78"/>
                  <a:gd name="T36" fmla="*/ 32 w 47"/>
                  <a:gd name="T37" fmla="*/ 13 h 78"/>
                  <a:gd name="T38" fmla="*/ 36 w 47"/>
                  <a:gd name="T39" fmla="*/ 18 h 78"/>
                  <a:gd name="T40" fmla="*/ 40 w 47"/>
                  <a:gd name="T41" fmla="*/ 23 h 78"/>
                  <a:gd name="T42" fmla="*/ 44 w 47"/>
                  <a:gd name="T43" fmla="*/ 44 h 78"/>
                  <a:gd name="T44" fmla="*/ 45 w 47"/>
                  <a:gd name="T45" fmla="*/ 52 h 78"/>
                  <a:gd name="T46" fmla="*/ 44 w 47"/>
                  <a:gd name="T47" fmla="*/ 65 h 78"/>
                  <a:gd name="T48" fmla="*/ 26 w 47"/>
                  <a:gd name="T49" fmla="*/ 77 h 78"/>
                  <a:gd name="T50" fmla="*/ 26 w 47"/>
                  <a:gd name="T51" fmla="*/ 77 h 78"/>
                  <a:gd name="T52" fmla="*/ 21 w 47"/>
                  <a:gd name="T53" fmla="*/ 77 h 78"/>
                  <a:gd name="T54" fmla="*/ 3 w 47"/>
                  <a:gd name="T55" fmla="*/ 65 h 78"/>
                  <a:gd name="T56" fmla="*/ 2 w 47"/>
                  <a:gd name="T57" fmla="*/ 52 h 78"/>
                  <a:gd name="T58" fmla="*/ 3 w 47"/>
                  <a:gd name="T59" fmla="*/ 44 h 78"/>
                  <a:gd name="T60" fmla="*/ 7 w 47"/>
                  <a:gd name="T61" fmla="*/ 23 h 78"/>
                  <a:gd name="T62" fmla="*/ 11 w 47"/>
                  <a:gd name="T63" fmla="*/ 18 h 78"/>
                  <a:gd name="T64" fmla="*/ 15 w 47"/>
                  <a:gd name="T65" fmla="*/ 13 h 78"/>
                  <a:gd name="T66" fmla="*/ 22 w 47"/>
                  <a:gd name="T67" fmla="*/ 2 h 78"/>
                  <a:gd name="T68" fmla="*/ 23 w 47"/>
                  <a:gd name="T69" fmla="*/ 2 h 78"/>
                  <a:gd name="T70" fmla="*/ 23 w 47"/>
                  <a:gd name="T7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78">
                    <a:moveTo>
                      <a:pt x="22" y="0"/>
                    </a:moveTo>
                    <a:cubicBezTo>
                      <a:pt x="22" y="0"/>
                      <a:pt x="20" y="1"/>
                      <a:pt x="18" y="5"/>
                    </a:cubicBezTo>
                    <a:cubicBezTo>
                      <a:pt x="16" y="8"/>
                      <a:pt x="15" y="9"/>
                      <a:pt x="14" y="12"/>
                    </a:cubicBezTo>
                    <a:cubicBezTo>
                      <a:pt x="13" y="13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9" y="18"/>
                      <a:pt x="8" y="19"/>
                      <a:pt x="7" y="20"/>
                    </a:cubicBezTo>
                    <a:cubicBezTo>
                      <a:pt x="6" y="20"/>
                      <a:pt x="6" y="21"/>
                      <a:pt x="6" y="23"/>
                    </a:cubicBezTo>
                    <a:cubicBezTo>
                      <a:pt x="5" y="26"/>
                      <a:pt x="4" y="29"/>
                      <a:pt x="3" y="33"/>
                    </a:cubicBezTo>
                    <a:cubicBezTo>
                      <a:pt x="2" y="38"/>
                      <a:pt x="3" y="40"/>
                      <a:pt x="1" y="44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4"/>
                      <a:pt x="0" y="56"/>
                      <a:pt x="0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9"/>
                      <a:pt x="7" y="73"/>
                      <a:pt x="10" y="75"/>
                    </a:cubicBezTo>
                    <a:cubicBezTo>
                      <a:pt x="13" y="77"/>
                      <a:pt x="18" y="78"/>
                      <a:pt x="21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7"/>
                      <a:pt x="33" y="77"/>
                      <a:pt x="37" y="75"/>
                    </a:cubicBezTo>
                    <a:cubicBezTo>
                      <a:pt x="40" y="73"/>
                      <a:pt x="43" y="69"/>
                      <a:pt x="45" y="65"/>
                    </a:cubicBezTo>
                    <a:cubicBezTo>
                      <a:pt x="46" y="64"/>
                      <a:pt x="47" y="61"/>
                      <a:pt x="47" y="59"/>
                    </a:cubicBezTo>
                    <a:cubicBezTo>
                      <a:pt x="47" y="56"/>
                      <a:pt x="46" y="54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7"/>
                      <a:pt x="46" y="46"/>
                      <a:pt x="45" y="44"/>
                    </a:cubicBezTo>
                    <a:cubicBezTo>
                      <a:pt x="44" y="40"/>
                      <a:pt x="45" y="38"/>
                      <a:pt x="44" y="33"/>
                    </a:cubicBezTo>
                    <a:cubicBezTo>
                      <a:pt x="43" y="29"/>
                      <a:pt x="42" y="26"/>
                      <a:pt x="41" y="23"/>
                    </a:cubicBezTo>
                    <a:cubicBezTo>
                      <a:pt x="41" y="21"/>
                      <a:pt x="40" y="20"/>
                      <a:pt x="40" y="20"/>
                    </a:cubicBezTo>
                    <a:cubicBezTo>
                      <a:pt x="39" y="19"/>
                      <a:pt x="38" y="18"/>
                      <a:pt x="37" y="17"/>
                    </a:cubicBezTo>
                    <a:cubicBezTo>
                      <a:pt x="36" y="16"/>
                      <a:pt x="36" y="15"/>
                      <a:pt x="35" y="14"/>
                    </a:cubicBezTo>
                    <a:cubicBezTo>
                      <a:pt x="35" y="14"/>
                      <a:pt x="34" y="13"/>
                      <a:pt x="33" y="12"/>
                    </a:cubicBezTo>
                    <a:cubicBezTo>
                      <a:pt x="31" y="9"/>
                      <a:pt x="31" y="8"/>
                      <a:pt x="29" y="5"/>
                    </a:cubicBezTo>
                    <a:cubicBezTo>
                      <a:pt x="27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6" y="2"/>
                      <a:pt x="28" y="5"/>
                    </a:cubicBezTo>
                    <a:cubicBezTo>
                      <a:pt x="30" y="9"/>
                      <a:pt x="30" y="10"/>
                      <a:pt x="32" y="13"/>
                    </a:cubicBezTo>
                    <a:cubicBezTo>
                      <a:pt x="33" y="14"/>
                      <a:pt x="34" y="15"/>
                      <a:pt x="34" y="15"/>
                    </a:cubicBezTo>
                    <a:cubicBezTo>
                      <a:pt x="35" y="16"/>
                      <a:pt x="35" y="17"/>
                      <a:pt x="36" y="18"/>
                    </a:cubicBezTo>
                    <a:cubicBezTo>
                      <a:pt x="37" y="19"/>
                      <a:pt x="38" y="20"/>
                      <a:pt x="38" y="21"/>
                    </a:cubicBezTo>
                    <a:cubicBezTo>
                      <a:pt x="39" y="21"/>
                      <a:pt x="39" y="22"/>
                      <a:pt x="40" y="23"/>
                    </a:cubicBezTo>
                    <a:cubicBezTo>
                      <a:pt x="40" y="27"/>
                      <a:pt x="41" y="29"/>
                      <a:pt x="42" y="33"/>
                    </a:cubicBezTo>
                    <a:cubicBezTo>
                      <a:pt x="43" y="38"/>
                      <a:pt x="42" y="40"/>
                      <a:pt x="44" y="44"/>
                    </a:cubicBezTo>
                    <a:cubicBezTo>
                      <a:pt x="45" y="47"/>
                      <a:pt x="45" y="47"/>
                      <a:pt x="45" y="49"/>
                    </a:cubicBezTo>
                    <a:cubicBezTo>
                      <a:pt x="45" y="50"/>
                      <a:pt x="45" y="51"/>
                      <a:pt x="45" y="52"/>
                    </a:cubicBezTo>
                    <a:cubicBezTo>
                      <a:pt x="45" y="54"/>
                      <a:pt x="45" y="56"/>
                      <a:pt x="45" y="59"/>
                    </a:cubicBezTo>
                    <a:cubicBezTo>
                      <a:pt x="45" y="61"/>
                      <a:pt x="45" y="63"/>
                      <a:pt x="44" y="65"/>
                    </a:cubicBezTo>
                    <a:cubicBezTo>
                      <a:pt x="42" y="68"/>
                      <a:pt x="39" y="73"/>
                      <a:pt x="36" y="74"/>
                    </a:cubicBezTo>
                    <a:cubicBezTo>
                      <a:pt x="33" y="75"/>
                      <a:pt x="29" y="76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5" y="77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18" y="76"/>
                      <a:pt x="14" y="75"/>
                      <a:pt x="11" y="74"/>
                    </a:cubicBezTo>
                    <a:cubicBezTo>
                      <a:pt x="8" y="73"/>
                      <a:pt x="5" y="68"/>
                      <a:pt x="3" y="65"/>
                    </a:cubicBezTo>
                    <a:cubicBezTo>
                      <a:pt x="2" y="63"/>
                      <a:pt x="2" y="61"/>
                      <a:pt x="2" y="59"/>
                    </a:cubicBezTo>
                    <a:cubicBezTo>
                      <a:pt x="2" y="56"/>
                      <a:pt x="2" y="54"/>
                      <a:pt x="2" y="52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7"/>
                      <a:pt x="2" y="47"/>
                      <a:pt x="3" y="44"/>
                    </a:cubicBezTo>
                    <a:cubicBezTo>
                      <a:pt x="4" y="40"/>
                      <a:pt x="4" y="38"/>
                      <a:pt x="5" y="33"/>
                    </a:cubicBezTo>
                    <a:cubicBezTo>
                      <a:pt x="6" y="29"/>
                      <a:pt x="6" y="27"/>
                      <a:pt x="7" y="23"/>
                    </a:cubicBezTo>
                    <a:cubicBezTo>
                      <a:pt x="7" y="22"/>
                      <a:pt x="8" y="21"/>
                      <a:pt x="8" y="21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7" y="10"/>
                      <a:pt x="17" y="9"/>
                      <a:pt x="19" y="5"/>
                    </a:cubicBezTo>
                    <a:cubicBezTo>
                      <a:pt x="20" y="4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3" name="Freeform 579"/>
              <p:cNvSpPr>
                <a:spLocks/>
              </p:cNvSpPr>
              <p:nvPr/>
            </p:nvSpPr>
            <p:spPr bwMode="auto">
              <a:xfrm>
                <a:off x="1856226" y="825014"/>
                <a:ext cx="12700" cy="42863"/>
              </a:xfrm>
              <a:custGeom>
                <a:avLst/>
                <a:gdLst>
                  <a:gd name="T0" fmla="*/ 0 w 8"/>
                  <a:gd name="T1" fmla="*/ 11 h 27"/>
                  <a:gd name="T2" fmla="*/ 1 w 8"/>
                  <a:gd name="T3" fmla="*/ 11 h 27"/>
                  <a:gd name="T4" fmla="*/ 1 w 8"/>
                  <a:gd name="T5" fmla="*/ 11 h 27"/>
                  <a:gd name="T6" fmla="*/ 2 w 8"/>
                  <a:gd name="T7" fmla="*/ 12 h 27"/>
                  <a:gd name="T8" fmla="*/ 4 w 8"/>
                  <a:gd name="T9" fmla="*/ 15 h 27"/>
                  <a:gd name="T10" fmla="*/ 4 w 8"/>
                  <a:gd name="T11" fmla="*/ 16 h 27"/>
                  <a:gd name="T12" fmla="*/ 4 w 8"/>
                  <a:gd name="T13" fmla="*/ 17 h 27"/>
                  <a:gd name="T14" fmla="*/ 0 w 8"/>
                  <a:gd name="T15" fmla="*/ 21 h 27"/>
                  <a:gd name="T16" fmla="*/ 0 w 8"/>
                  <a:gd name="T17" fmla="*/ 24 h 27"/>
                  <a:gd name="T18" fmla="*/ 1 w 8"/>
                  <a:gd name="T19" fmla="*/ 26 h 27"/>
                  <a:gd name="T20" fmla="*/ 2 w 8"/>
                  <a:gd name="T21" fmla="*/ 27 h 27"/>
                  <a:gd name="T22" fmla="*/ 4 w 8"/>
                  <a:gd name="T23" fmla="*/ 27 h 27"/>
                  <a:gd name="T24" fmla="*/ 6 w 8"/>
                  <a:gd name="T25" fmla="*/ 27 h 27"/>
                  <a:gd name="T26" fmla="*/ 7 w 8"/>
                  <a:gd name="T27" fmla="*/ 24 h 27"/>
                  <a:gd name="T28" fmla="*/ 8 w 8"/>
                  <a:gd name="T29" fmla="*/ 17 h 27"/>
                  <a:gd name="T30" fmla="*/ 8 w 8"/>
                  <a:gd name="T31" fmla="*/ 13 h 27"/>
                  <a:gd name="T32" fmla="*/ 8 w 8"/>
                  <a:gd name="T33" fmla="*/ 12 h 27"/>
                  <a:gd name="T34" fmla="*/ 7 w 8"/>
                  <a:gd name="T35" fmla="*/ 10 h 27"/>
                  <a:gd name="T36" fmla="*/ 7 w 8"/>
                  <a:gd name="T37" fmla="*/ 8 h 27"/>
                  <a:gd name="T38" fmla="*/ 8 w 8"/>
                  <a:gd name="T39" fmla="*/ 1 h 27"/>
                  <a:gd name="T40" fmla="*/ 7 w 8"/>
                  <a:gd name="T41" fmla="*/ 0 h 27"/>
                  <a:gd name="T42" fmla="*/ 7 w 8"/>
                  <a:gd name="T43" fmla="*/ 1 h 27"/>
                  <a:gd name="T44" fmla="*/ 7 w 8"/>
                  <a:gd name="T45" fmla="*/ 8 h 27"/>
                  <a:gd name="T46" fmla="*/ 6 w 8"/>
                  <a:gd name="T47" fmla="*/ 10 h 27"/>
                  <a:gd name="T48" fmla="*/ 7 w 8"/>
                  <a:gd name="T49" fmla="*/ 13 h 27"/>
                  <a:gd name="T50" fmla="*/ 8 w 8"/>
                  <a:gd name="T51" fmla="*/ 13 h 27"/>
                  <a:gd name="T52" fmla="*/ 7 w 8"/>
                  <a:gd name="T53" fmla="*/ 17 h 27"/>
                  <a:gd name="T54" fmla="*/ 6 w 8"/>
                  <a:gd name="T55" fmla="*/ 24 h 27"/>
                  <a:gd name="T56" fmla="*/ 5 w 8"/>
                  <a:gd name="T57" fmla="*/ 26 h 27"/>
                  <a:gd name="T58" fmla="*/ 4 w 8"/>
                  <a:gd name="T59" fmla="*/ 26 h 27"/>
                  <a:gd name="T60" fmla="*/ 2 w 8"/>
                  <a:gd name="T61" fmla="*/ 26 h 27"/>
                  <a:gd name="T62" fmla="*/ 1 w 8"/>
                  <a:gd name="T63" fmla="*/ 26 h 27"/>
                  <a:gd name="T64" fmla="*/ 1 w 8"/>
                  <a:gd name="T65" fmla="*/ 24 h 27"/>
                  <a:gd name="T66" fmla="*/ 1 w 8"/>
                  <a:gd name="T67" fmla="*/ 21 h 27"/>
                  <a:gd name="T68" fmla="*/ 4 w 8"/>
                  <a:gd name="T69" fmla="*/ 17 h 27"/>
                  <a:gd name="T70" fmla="*/ 5 w 8"/>
                  <a:gd name="T71" fmla="*/ 16 h 27"/>
                  <a:gd name="T72" fmla="*/ 4 w 8"/>
                  <a:gd name="T73" fmla="*/ 15 h 27"/>
                  <a:gd name="T74" fmla="*/ 3 w 8"/>
                  <a:gd name="T75" fmla="*/ 11 h 27"/>
                  <a:gd name="T76" fmla="*/ 1 w 8"/>
                  <a:gd name="T77" fmla="*/ 10 h 27"/>
                  <a:gd name="T78" fmla="*/ 0 w 8"/>
                  <a:gd name="T79" fmla="*/ 10 h 27"/>
                  <a:gd name="T80" fmla="*/ 0 w 8"/>
                  <a:gd name="T81" fmla="*/ 10 h 27"/>
                  <a:gd name="T82" fmla="*/ 0 w 8"/>
                  <a:gd name="T8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27">
                    <a:moveTo>
                      <a:pt x="0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8"/>
                      <a:pt x="1" y="18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8" y="21"/>
                      <a:pt x="8" y="20"/>
                      <a:pt x="8" y="17"/>
                    </a:cubicBezTo>
                    <a:cubicBezTo>
                      <a:pt x="8" y="16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5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6" y="11"/>
                      <a:pt x="7" y="12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7" y="20"/>
                      <a:pt x="7" y="21"/>
                      <a:pt x="6" y="24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3" y="26"/>
                      <a:pt x="3" y="26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5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5"/>
                      <a:pt x="4" y="15"/>
                    </a:cubicBezTo>
                    <a:cubicBezTo>
                      <a:pt x="4" y="14"/>
                      <a:pt x="4" y="13"/>
                      <a:pt x="3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4" name="Freeform 580"/>
              <p:cNvSpPr>
                <a:spLocks/>
              </p:cNvSpPr>
              <p:nvPr/>
            </p:nvSpPr>
            <p:spPr bwMode="auto">
              <a:xfrm>
                <a:off x="1848289" y="871051"/>
                <a:ext cx="20638" cy="38100"/>
              </a:xfrm>
              <a:custGeom>
                <a:avLst/>
                <a:gdLst>
                  <a:gd name="T0" fmla="*/ 1 w 13"/>
                  <a:gd name="T1" fmla="*/ 1 h 24"/>
                  <a:gd name="T2" fmla="*/ 6 w 13"/>
                  <a:gd name="T3" fmla="*/ 8 h 24"/>
                  <a:gd name="T4" fmla="*/ 11 w 13"/>
                  <a:gd name="T5" fmla="*/ 16 h 24"/>
                  <a:gd name="T6" fmla="*/ 12 w 13"/>
                  <a:gd name="T7" fmla="*/ 19 h 24"/>
                  <a:gd name="T8" fmla="*/ 11 w 13"/>
                  <a:gd name="T9" fmla="*/ 22 h 24"/>
                  <a:gd name="T10" fmla="*/ 7 w 13"/>
                  <a:gd name="T11" fmla="*/ 23 h 24"/>
                  <a:gd name="T12" fmla="*/ 5 w 13"/>
                  <a:gd name="T13" fmla="*/ 20 h 24"/>
                  <a:gd name="T14" fmla="*/ 5 w 13"/>
                  <a:gd name="T15" fmla="*/ 20 h 24"/>
                  <a:gd name="T16" fmla="*/ 6 w 13"/>
                  <a:gd name="T17" fmla="*/ 14 h 24"/>
                  <a:gd name="T18" fmla="*/ 5 w 13"/>
                  <a:gd name="T19" fmla="*/ 12 h 24"/>
                  <a:gd name="T20" fmla="*/ 0 w 13"/>
                  <a:gd name="T21" fmla="*/ 9 h 24"/>
                  <a:gd name="T22" fmla="*/ 0 w 13"/>
                  <a:gd name="T23" fmla="*/ 10 h 24"/>
                  <a:gd name="T24" fmla="*/ 0 w 13"/>
                  <a:gd name="T25" fmla="*/ 10 h 24"/>
                  <a:gd name="T26" fmla="*/ 0 w 13"/>
                  <a:gd name="T27" fmla="*/ 10 h 24"/>
                  <a:gd name="T28" fmla="*/ 4 w 13"/>
                  <a:gd name="T29" fmla="*/ 13 h 24"/>
                  <a:gd name="T30" fmla="*/ 5 w 13"/>
                  <a:gd name="T31" fmla="*/ 14 h 24"/>
                  <a:gd name="T32" fmla="*/ 4 w 13"/>
                  <a:gd name="T33" fmla="*/ 20 h 24"/>
                  <a:gd name="T34" fmla="*/ 4 w 13"/>
                  <a:gd name="T35" fmla="*/ 20 h 24"/>
                  <a:gd name="T36" fmla="*/ 7 w 13"/>
                  <a:gd name="T37" fmla="*/ 24 h 24"/>
                  <a:gd name="T38" fmla="*/ 11 w 13"/>
                  <a:gd name="T39" fmla="*/ 22 h 24"/>
                  <a:gd name="T40" fmla="*/ 13 w 13"/>
                  <a:gd name="T41" fmla="*/ 19 h 24"/>
                  <a:gd name="T42" fmla="*/ 12 w 13"/>
                  <a:gd name="T43" fmla="*/ 15 h 24"/>
                  <a:gd name="T44" fmla="*/ 7 w 13"/>
                  <a:gd name="T45" fmla="*/ 7 h 24"/>
                  <a:gd name="T46" fmla="*/ 4 w 13"/>
                  <a:gd name="T47" fmla="*/ 3 h 24"/>
                  <a:gd name="T48" fmla="*/ 2 w 13"/>
                  <a:gd name="T49" fmla="*/ 0 h 24"/>
                  <a:gd name="T50" fmla="*/ 2 w 13"/>
                  <a:gd name="T51" fmla="*/ 0 h 24"/>
                  <a:gd name="T52" fmla="*/ 1 w 13"/>
                  <a:gd name="T5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" y="1"/>
                    </a:moveTo>
                    <a:cubicBezTo>
                      <a:pt x="1" y="1"/>
                      <a:pt x="4" y="6"/>
                      <a:pt x="6" y="8"/>
                    </a:cubicBezTo>
                    <a:cubicBezTo>
                      <a:pt x="8" y="9"/>
                      <a:pt x="10" y="13"/>
                      <a:pt x="11" y="16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20"/>
                      <a:pt x="11" y="21"/>
                      <a:pt x="11" y="22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17"/>
                      <a:pt x="6" y="16"/>
                      <a:pt x="6" y="14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2" y="10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4" y="17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8" y="24"/>
                      <a:pt x="10" y="23"/>
                      <a:pt x="11" y="22"/>
                    </a:cubicBezTo>
                    <a:cubicBezTo>
                      <a:pt x="12" y="21"/>
                      <a:pt x="13" y="20"/>
                      <a:pt x="13" y="19"/>
                    </a:cubicBezTo>
                    <a:cubicBezTo>
                      <a:pt x="13" y="18"/>
                      <a:pt x="12" y="17"/>
                      <a:pt x="12" y="15"/>
                    </a:cubicBezTo>
                    <a:cubicBezTo>
                      <a:pt x="11" y="12"/>
                      <a:pt x="8" y="9"/>
                      <a:pt x="7" y="7"/>
                    </a:cubicBezTo>
                    <a:cubicBezTo>
                      <a:pt x="6" y="6"/>
                      <a:pt x="5" y="5"/>
                      <a:pt x="4" y="3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5" name="Freeform 581"/>
              <p:cNvSpPr>
                <a:spLocks/>
              </p:cNvSpPr>
              <p:nvPr/>
            </p:nvSpPr>
            <p:spPr bwMode="auto">
              <a:xfrm>
                <a:off x="1778439" y="961539"/>
                <a:ext cx="11113" cy="20638"/>
              </a:xfrm>
              <a:custGeom>
                <a:avLst/>
                <a:gdLst>
                  <a:gd name="T0" fmla="*/ 0 w 6"/>
                  <a:gd name="T1" fmla="*/ 1 h 13"/>
                  <a:gd name="T2" fmla="*/ 1 w 6"/>
                  <a:gd name="T3" fmla="*/ 1 h 13"/>
                  <a:gd name="T4" fmla="*/ 5 w 6"/>
                  <a:gd name="T5" fmla="*/ 6 h 13"/>
                  <a:gd name="T6" fmla="*/ 6 w 6"/>
                  <a:gd name="T7" fmla="*/ 6 h 13"/>
                  <a:gd name="T8" fmla="*/ 5 w 6"/>
                  <a:gd name="T9" fmla="*/ 6 h 13"/>
                  <a:gd name="T10" fmla="*/ 6 w 6"/>
                  <a:gd name="T11" fmla="*/ 13 h 13"/>
                  <a:gd name="T12" fmla="*/ 6 w 6"/>
                  <a:gd name="T13" fmla="*/ 13 h 13"/>
                  <a:gd name="T14" fmla="*/ 6 w 6"/>
                  <a:gd name="T15" fmla="*/ 13 h 13"/>
                  <a:gd name="T16" fmla="*/ 6 w 6"/>
                  <a:gd name="T17" fmla="*/ 6 h 13"/>
                  <a:gd name="T18" fmla="*/ 6 w 6"/>
                  <a:gd name="T19" fmla="*/ 6 h 13"/>
                  <a:gd name="T20" fmla="*/ 0 w 6"/>
                  <a:gd name="T21" fmla="*/ 0 h 13"/>
                  <a:gd name="T22" fmla="*/ 0 w 6"/>
                  <a:gd name="T2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5" y="4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2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6" name="Freeform 582"/>
              <p:cNvSpPr>
                <a:spLocks/>
              </p:cNvSpPr>
              <p:nvPr/>
            </p:nvSpPr>
            <p:spPr bwMode="auto">
              <a:xfrm>
                <a:off x="1787964" y="969476"/>
                <a:ext cx="12700" cy="23813"/>
              </a:xfrm>
              <a:custGeom>
                <a:avLst/>
                <a:gdLst>
                  <a:gd name="T0" fmla="*/ 1 w 8"/>
                  <a:gd name="T1" fmla="*/ 1 h 15"/>
                  <a:gd name="T2" fmla="*/ 2 w 8"/>
                  <a:gd name="T3" fmla="*/ 1 h 15"/>
                  <a:gd name="T4" fmla="*/ 3 w 8"/>
                  <a:gd name="T5" fmla="*/ 1 h 15"/>
                  <a:gd name="T6" fmla="*/ 4 w 8"/>
                  <a:gd name="T7" fmla="*/ 1 h 15"/>
                  <a:gd name="T8" fmla="*/ 6 w 8"/>
                  <a:gd name="T9" fmla="*/ 3 h 15"/>
                  <a:gd name="T10" fmla="*/ 7 w 8"/>
                  <a:gd name="T11" fmla="*/ 5 h 15"/>
                  <a:gd name="T12" fmla="*/ 7 w 8"/>
                  <a:gd name="T13" fmla="*/ 6 h 15"/>
                  <a:gd name="T14" fmla="*/ 7 w 8"/>
                  <a:gd name="T15" fmla="*/ 14 h 15"/>
                  <a:gd name="T16" fmla="*/ 7 w 8"/>
                  <a:gd name="T17" fmla="*/ 15 h 15"/>
                  <a:gd name="T18" fmla="*/ 8 w 8"/>
                  <a:gd name="T19" fmla="*/ 14 h 15"/>
                  <a:gd name="T20" fmla="*/ 8 w 8"/>
                  <a:gd name="T21" fmla="*/ 10 h 15"/>
                  <a:gd name="T22" fmla="*/ 8 w 8"/>
                  <a:gd name="T23" fmla="*/ 6 h 15"/>
                  <a:gd name="T24" fmla="*/ 8 w 8"/>
                  <a:gd name="T25" fmla="*/ 5 h 15"/>
                  <a:gd name="T26" fmla="*/ 7 w 8"/>
                  <a:gd name="T27" fmla="*/ 3 h 15"/>
                  <a:gd name="T28" fmla="*/ 5 w 8"/>
                  <a:gd name="T29" fmla="*/ 0 h 15"/>
                  <a:gd name="T30" fmla="*/ 3 w 8"/>
                  <a:gd name="T31" fmla="*/ 0 h 15"/>
                  <a:gd name="T32" fmla="*/ 1 w 8"/>
                  <a:gd name="T33" fmla="*/ 0 h 15"/>
                  <a:gd name="T34" fmla="*/ 0 w 8"/>
                  <a:gd name="T35" fmla="*/ 1 h 15"/>
                  <a:gd name="T36" fmla="*/ 1 w 8"/>
                  <a:gd name="T3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8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" name="Freeform 583"/>
              <p:cNvSpPr>
                <a:spLocks/>
              </p:cNvSpPr>
              <p:nvPr/>
            </p:nvSpPr>
            <p:spPr bwMode="auto">
              <a:xfrm>
                <a:off x="1799076" y="975826"/>
                <a:ext cx="15875" cy="31750"/>
              </a:xfrm>
              <a:custGeom>
                <a:avLst/>
                <a:gdLst>
                  <a:gd name="T0" fmla="*/ 1 w 10"/>
                  <a:gd name="T1" fmla="*/ 1 h 20"/>
                  <a:gd name="T2" fmla="*/ 1 w 10"/>
                  <a:gd name="T3" fmla="*/ 1 h 20"/>
                  <a:gd name="T4" fmla="*/ 2 w 10"/>
                  <a:gd name="T5" fmla="*/ 1 h 20"/>
                  <a:gd name="T6" fmla="*/ 5 w 10"/>
                  <a:gd name="T7" fmla="*/ 2 h 20"/>
                  <a:gd name="T8" fmla="*/ 8 w 10"/>
                  <a:gd name="T9" fmla="*/ 5 h 20"/>
                  <a:gd name="T10" fmla="*/ 9 w 10"/>
                  <a:gd name="T11" fmla="*/ 7 h 20"/>
                  <a:gd name="T12" fmla="*/ 9 w 10"/>
                  <a:gd name="T13" fmla="*/ 19 h 20"/>
                  <a:gd name="T14" fmla="*/ 9 w 10"/>
                  <a:gd name="T15" fmla="*/ 20 h 20"/>
                  <a:gd name="T16" fmla="*/ 10 w 10"/>
                  <a:gd name="T17" fmla="*/ 19 h 20"/>
                  <a:gd name="T18" fmla="*/ 10 w 10"/>
                  <a:gd name="T19" fmla="*/ 7 h 20"/>
                  <a:gd name="T20" fmla="*/ 9 w 10"/>
                  <a:gd name="T21" fmla="*/ 4 h 20"/>
                  <a:gd name="T22" fmla="*/ 6 w 10"/>
                  <a:gd name="T23" fmla="*/ 2 h 20"/>
                  <a:gd name="T24" fmla="*/ 2 w 10"/>
                  <a:gd name="T25" fmla="*/ 0 h 20"/>
                  <a:gd name="T26" fmla="*/ 0 w 10"/>
                  <a:gd name="T27" fmla="*/ 1 h 20"/>
                  <a:gd name="T28" fmla="*/ 0 w 10"/>
                  <a:gd name="T29" fmla="*/ 1 h 20"/>
                  <a:gd name="T30" fmla="*/ 1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8"/>
                      <a:pt x="10" y="7"/>
                    </a:cubicBezTo>
                    <a:cubicBezTo>
                      <a:pt x="10" y="6"/>
                      <a:pt x="9" y="5"/>
                      <a:pt x="9" y="4"/>
                    </a:cubicBezTo>
                    <a:cubicBezTo>
                      <a:pt x="8" y="3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8" name="Freeform 584"/>
              <p:cNvSpPr>
                <a:spLocks/>
              </p:cNvSpPr>
              <p:nvPr/>
            </p:nvSpPr>
            <p:spPr bwMode="auto">
              <a:xfrm>
                <a:off x="1813364" y="982176"/>
                <a:ext cx="12700" cy="7938"/>
              </a:xfrm>
              <a:custGeom>
                <a:avLst/>
                <a:gdLst>
                  <a:gd name="T0" fmla="*/ 1 w 8"/>
                  <a:gd name="T1" fmla="*/ 2 h 5"/>
                  <a:gd name="T2" fmla="*/ 1 w 8"/>
                  <a:gd name="T3" fmla="*/ 2 h 5"/>
                  <a:gd name="T4" fmla="*/ 3 w 8"/>
                  <a:gd name="T5" fmla="*/ 1 h 5"/>
                  <a:gd name="T6" fmla="*/ 3 w 8"/>
                  <a:gd name="T7" fmla="*/ 1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4 h 5"/>
                  <a:gd name="T14" fmla="*/ 4 w 8"/>
                  <a:gd name="T15" fmla="*/ 1 h 5"/>
                  <a:gd name="T16" fmla="*/ 3 w 8"/>
                  <a:gd name="T17" fmla="*/ 0 h 5"/>
                  <a:gd name="T18" fmla="*/ 0 w 8"/>
                  <a:gd name="T19" fmla="*/ 2 h 5"/>
                  <a:gd name="T20" fmla="*/ 0 w 8"/>
                  <a:gd name="T21" fmla="*/ 2 h 5"/>
                  <a:gd name="T22" fmla="*/ 1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9" name="Freeform 585"/>
              <p:cNvSpPr>
                <a:spLocks/>
              </p:cNvSpPr>
              <p:nvPr/>
            </p:nvSpPr>
            <p:spPr bwMode="auto">
              <a:xfrm>
                <a:off x="1822889" y="985351"/>
                <a:ext cx="15875" cy="31750"/>
              </a:xfrm>
              <a:custGeom>
                <a:avLst/>
                <a:gdLst>
                  <a:gd name="T0" fmla="*/ 1 w 10"/>
                  <a:gd name="T1" fmla="*/ 17 h 20"/>
                  <a:gd name="T2" fmla="*/ 1 w 10"/>
                  <a:gd name="T3" fmla="*/ 11 h 20"/>
                  <a:gd name="T4" fmla="*/ 2 w 10"/>
                  <a:gd name="T5" fmla="*/ 4 h 20"/>
                  <a:gd name="T6" fmla="*/ 3 w 10"/>
                  <a:gd name="T7" fmla="*/ 2 h 20"/>
                  <a:gd name="T8" fmla="*/ 5 w 10"/>
                  <a:gd name="T9" fmla="*/ 1 h 20"/>
                  <a:gd name="T10" fmla="*/ 6 w 10"/>
                  <a:gd name="T11" fmla="*/ 2 h 20"/>
                  <a:gd name="T12" fmla="*/ 7 w 10"/>
                  <a:gd name="T13" fmla="*/ 3 h 20"/>
                  <a:gd name="T14" fmla="*/ 9 w 10"/>
                  <a:gd name="T15" fmla="*/ 6 h 20"/>
                  <a:gd name="T16" fmla="*/ 9 w 10"/>
                  <a:gd name="T17" fmla="*/ 6 h 20"/>
                  <a:gd name="T18" fmla="*/ 9 w 10"/>
                  <a:gd name="T19" fmla="*/ 6 h 20"/>
                  <a:gd name="T20" fmla="*/ 9 w 10"/>
                  <a:gd name="T21" fmla="*/ 6 h 20"/>
                  <a:gd name="T22" fmla="*/ 9 w 10"/>
                  <a:gd name="T23" fmla="*/ 6 h 20"/>
                  <a:gd name="T24" fmla="*/ 9 w 10"/>
                  <a:gd name="T25" fmla="*/ 6 h 20"/>
                  <a:gd name="T26" fmla="*/ 9 w 10"/>
                  <a:gd name="T27" fmla="*/ 6 h 20"/>
                  <a:gd name="T28" fmla="*/ 8 w 10"/>
                  <a:gd name="T29" fmla="*/ 14 h 20"/>
                  <a:gd name="T30" fmla="*/ 9 w 10"/>
                  <a:gd name="T31" fmla="*/ 20 h 20"/>
                  <a:gd name="T32" fmla="*/ 9 w 10"/>
                  <a:gd name="T33" fmla="*/ 20 h 20"/>
                  <a:gd name="T34" fmla="*/ 10 w 10"/>
                  <a:gd name="T35" fmla="*/ 20 h 20"/>
                  <a:gd name="T36" fmla="*/ 9 w 10"/>
                  <a:gd name="T37" fmla="*/ 14 h 20"/>
                  <a:gd name="T38" fmla="*/ 10 w 10"/>
                  <a:gd name="T39" fmla="*/ 6 h 20"/>
                  <a:gd name="T40" fmla="*/ 10 w 10"/>
                  <a:gd name="T41" fmla="*/ 5 h 20"/>
                  <a:gd name="T42" fmla="*/ 8 w 10"/>
                  <a:gd name="T43" fmla="*/ 2 h 20"/>
                  <a:gd name="T44" fmla="*/ 6 w 10"/>
                  <a:gd name="T45" fmla="*/ 1 h 20"/>
                  <a:gd name="T46" fmla="*/ 5 w 10"/>
                  <a:gd name="T47" fmla="*/ 0 h 20"/>
                  <a:gd name="T48" fmla="*/ 2 w 10"/>
                  <a:gd name="T49" fmla="*/ 1 h 20"/>
                  <a:gd name="T50" fmla="*/ 0 w 10"/>
                  <a:gd name="T51" fmla="*/ 11 h 20"/>
                  <a:gd name="T52" fmla="*/ 0 w 10"/>
                  <a:gd name="T53" fmla="*/ 17 h 20"/>
                  <a:gd name="T54" fmla="*/ 1 w 10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1" y="17"/>
                    </a:moveTo>
                    <a:cubicBezTo>
                      <a:pt x="1" y="17"/>
                      <a:pt x="1" y="14"/>
                      <a:pt x="1" y="11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8" y="11"/>
                      <a:pt x="8" y="14"/>
                    </a:cubicBezTo>
                    <a:cubicBezTo>
                      <a:pt x="8" y="16"/>
                      <a:pt x="9" y="18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8"/>
                      <a:pt x="9" y="16"/>
                      <a:pt x="9" y="14"/>
                    </a:cubicBezTo>
                    <a:cubicBezTo>
                      <a:pt x="9" y="11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0" y="3"/>
                      <a:pt x="0" y="7"/>
                      <a:pt x="0" y="11"/>
                    </a:cubicBezTo>
                    <a:cubicBezTo>
                      <a:pt x="0" y="14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" name="Freeform 586"/>
              <p:cNvSpPr>
                <a:spLocks/>
              </p:cNvSpPr>
              <p:nvPr/>
            </p:nvSpPr>
            <p:spPr bwMode="auto">
              <a:xfrm>
                <a:off x="1837176" y="983764"/>
                <a:ext cx="11113" cy="31750"/>
              </a:xfrm>
              <a:custGeom>
                <a:avLst/>
                <a:gdLst>
                  <a:gd name="T0" fmla="*/ 1 w 7"/>
                  <a:gd name="T1" fmla="*/ 7 h 20"/>
                  <a:gd name="T2" fmla="*/ 1 w 7"/>
                  <a:gd name="T3" fmla="*/ 6 h 20"/>
                  <a:gd name="T4" fmla="*/ 2 w 7"/>
                  <a:gd name="T5" fmla="*/ 3 h 20"/>
                  <a:gd name="T6" fmla="*/ 3 w 7"/>
                  <a:gd name="T7" fmla="*/ 1 h 20"/>
                  <a:gd name="T8" fmla="*/ 4 w 7"/>
                  <a:gd name="T9" fmla="*/ 1 h 20"/>
                  <a:gd name="T10" fmla="*/ 4 w 7"/>
                  <a:gd name="T11" fmla="*/ 1 h 20"/>
                  <a:gd name="T12" fmla="*/ 4 w 7"/>
                  <a:gd name="T13" fmla="*/ 1 h 20"/>
                  <a:gd name="T14" fmla="*/ 4 w 7"/>
                  <a:gd name="T15" fmla="*/ 1 h 20"/>
                  <a:gd name="T16" fmla="*/ 4 w 7"/>
                  <a:gd name="T17" fmla="*/ 1 h 20"/>
                  <a:gd name="T18" fmla="*/ 6 w 7"/>
                  <a:gd name="T19" fmla="*/ 9 h 20"/>
                  <a:gd name="T20" fmla="*/ 6 w 7"/>
                  <a:gd name="T21" fmla="*/ 20 h 20"/>
                  <a:gd name="T22" fmla="*/ 6 w 7"/>
                  <a:gd name="T23" fmla="*/ 20 h 20"/>
                  <a:gd name="T24" fmla="*/ 6 w 7"/>
                  <a:gd name="T25" fmla="*/ 20 h 20"/>
                  <a:gd name="T26" fmla="*/ 7 w 7"/>
                  <a:gd name="T27" fmla="*/ 20 h 20"/>
                  <a:gd name="T28" fmla="*/ 7 w 7"/>
                  <a:gd name="T29" fmla="*/ 20 h 20"/>
                  <a:gd name="T30" fmla="*/ 7 w 7"/>
                  <a:gd name="T31" fmla="*/ 9 h 20"/>
                  <a:gd name="T32" fmla="*/ 5 w 7"/>
                  <a:gd name="T33" fmla="*/ 1 h 20"/>
                  <a:gd name="T34" fmla="*/ 4 w 7"/>
                  <a:gd name="T35" fmla="*/ 0 h 20"/>
                  <a:gd name="T36" fmla="*/ 2 w 7"/>
                  <a:gd name="T37" fmla="*/ 1 h 20"/>
                  <a:gd name="T38" fmla="*/ 1 w 7"/>
                  <a:gd name="T39" fmla="*/ 3 h 20"/>
                  <a:gd name="T40" fmla="*/ 0 w 7"/>
                  <a:gd name="T41" fmla="*/ 7 h 20"/>
                  <a:gd name="T42" fmla="*/ 0 w 7"/>
                  <a:gd name="T43" fmla="*/ 7 h 20"/>
                  <a:gd name="T44" fmla="*/ 1 w 7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0">
                    <a:moveTo>
                      <a:pt x="1" y="7"/>
                    </a:move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7"/>
                      <a:pt x="6" y="9"/>
                    </a:cubicBezTo>
                    <a:cubicBezTo>
                      <a:pt x="6" y="10"/>
                      <a:pt x="6" y="18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7" y="10"/>
                      <a:pt x="7" y="9"/>
                    </a:cubicBezTo>
                    <a:cubicBezTo>
                      <a:pt x="7" y="6"/>
                      <a:pt x="6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1" name="Freeform 587"/>
              <p:cNvSpPr>
                <a:spLocks/>
              </p:cNvSpPr>
              <p:nvPr/>
            </p:nvSpPr>
            <p:spPr bwMode="auto">
              <a:xfrm>
                <a:off x="1848289" y="990114"/>
                <a:ext cx="14288" cy="28575"/>
              </a:xfrm>
              <a:custGeom>
                <a:avLst/>
                <a:gdLst>
                  <a:gd name="T0" fmla="*/ 0 w 9"/>
                  <a:gd name="T1" fmla="*/ 4 h 18"/>
                  <a:gd name="T2" fmla="*/ 1 w 9"/>
                  <a:gd name="T3" fmla="*/ 4 h 18"/>
                  <a:gd name="T4" fmla="*/ 4 w 9"/>
                  <a:gd name="T5" fmla="*/ 1 h 18"/>
                  <a:gd name="T6" fmla="*/ 4 w 9"/>
                  <a:gd name="T7" fmla="*/ 1 h 18"/>
                  <a:gd name="T8" fmla="*/ 6 w 9"/>
                  <a:gd name="T9" fmla="*/ 2 h 18"/>
                  <a:gd name="T10" fmla="*/ 7 w 9"/>
                  <a:gd name="T11" fmla="*/ 4 h 18"/>
                  <a:gd name="T12" fmla="*/ 7 w 9"/>
                  <a:gd name="T13" fmla="*/ 5 h 18"/>
                  <a:gd name="T14" fmla="*/ 7 w 9"/>
                  <a:gd name="T15" fmla="*/ 7 h 18"/>
                  <a:gd name="T16" fmla="*/ 7 w 9"/>
                  <a:gd name="T17" fmla="*/ 9 h 18"/>
                  <a:gd name="T18" fmla="*/ 8 w 9"/>
                  <a:gd name="T19" fmla="*/ 18 h 18"/>
                  <a:gd name="T20" fmla="*/ 8 w 9"/>
                  <a:gd name="T21" fmla="*/ 18 h 18"/>
                  <a:gd name="T22" fmla="*/ 9 w 9"/>
                  <a:gd name="T23" fmla="*/ 18 h 18"/>
                  <a:gd name="T24" fmla="*/ 8 w 9"/>
                  <a:gd name="T25" fmla="*/ 9 h 18"/>
                  <a:gd name="T26" fmla="*/ 8 w 9"/>
                  <a:gd name="T27" fmla="*/ 7 h 18"/>
                  <a:gd name="T28" fmla="*/ 8 w 9"/>
                  <a:gd name="T29" fmla="*/ 5 h 18"/>
                  <a:gd name="T30" fmla="*/ 8 w 9"/>
                  <a:gd name="T31" fmla="*/ 3 h 18"/>
                  <a:gd name="T32" fmla="*/ 7 w 9"/>
                  <a:gd name="T33" fmla="*/ 1 h 18"/>
                  <a:gd name="T34" fmla="*/ 5 w 9"/>
                  <a:gd name="T35" fmla="*/ 0 h 18"/>
                  <a:gd name="T36" fmla="*/ 4 w 9"/>
                  <a:gd name="T37" fmla="*/ 0 h 18"/>
                  <a:gd name="T38" fmla="*/ 1 w 9"/>
                  <a:gd name="T39" fmla="*/ 2 h 18"/>
                  <a:gd name="T40" fmla="*/ 0 w 9"/>
                  <a:gd name="T41" fmla="*/ 4 h 18"/>
                  <a:gd name="T42" fmla="*/ 0 w 9"/>
                  <a:gd name="T43" fmla="*/ 5 h 18"/>
                  <a:gd name="T44" fmla="*/ 0 w 9"/>
                  <a:gd name="T4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11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1"/>
                      <a:pt x="8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2" name="Freeform 588"/>
              <p:cNvSpPr>
                <a:spLocks/>
              </p:cNvSpPr>
              <p:nvPr/>
            </p:nvSpPr>
            <p:spPr bwMode="auto">
              <a:xfrm>
                <a:off x="1859401" y="986939"/>
                <a:ext cx="23813" cy="14288"/>
              </a:xfrm>
              <a:custGeom>
                <a:avLst/>
                <a:gdLst>
                  <a:gd name="T0" fmla="*/ 1 w 15"/>
                  <a:gd name="T1" fmla="*/ 9 h 9"/>
                  <a:gd name="T2" fmla="*/ 3 w 15"/>
                  <a:gd name="T3" fmla="*/ 5 h 9"/>
                  <a:gd name="T4" fmla="*/ 5 w 15"/>
                  <a:gd name="T5" fmla="*/ 2 h 9"/>
                  <a:gd name="T6" fmla="*/ 7 w 15"/>
                  <a:gd name="T7" fmla="*/ 1 h 9"/>
                  <a:gd name="T8" fmla="*/ 9 w 15"/>
                  <a:gd name="T9" fmla="*/ 1 h 9"/>
                  <a:gd name="T10" fmla="*/ 11 w 15"/>
                  <a:gd name="T11" fmla="*/ 2 h 9"/>
                  <a:gd name="T12" fmla="*/ 15 w 15"/>
                  <a:gd name="T13" fmla="*/ 9 h 9"/>
                  <a:gd name="T14" fmla="*/ 15 w 15"/>
                  <a:gd name="T15" fmla="*/ 9 h 9"/>
                  <a:gd name="T16" fmla="*/ 15 w 15"/>
                  <a:gd name="T17" fmla="*/ 9 h 9"/>
                  <a:gd name="T18" fmla="*/ 12 w 15"/>
                  <a:gd name="T19" fmla="*/ 1 h 9"/>
                  <a:gd name="T20" fmla="*/ 9 w 15"/>
                  <a:gd name="T21" fmla="*/ 0 h 9"/>
                  <a:gd name="T22" fmla="*/ 7 w 15"/>
                  <a:gd name="T23" fmla="*/ 0 h 9"/>
                  <a:gd name="T24" fmla="*/ 4 w 15"/>
                  <a:gd name="T25" fmla="*/ 2 h 9"/>
                  <a:gd name="T26" fmla="*/ 0 w 15"/>
                  <a:gd name="T27" fmla="*/ 9 h 9"/>
                  <a:gd name="T28" fmla="*/ 1 w 1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9">
                    <a:moveTo>
                      <a:pt x="1" y="9"/>
                    </a:moveTo>
                    <a:cubicBezTo>
                      <a:pt x="1" y="9"/>
                      <a:pt x="2" y="7"/>
                      <a:pt x="3" y="5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3"/>
                      <a:pt x="14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3" y="3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4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" name="Freeform 589"/>
              <p:cNvSpPr>
                <a:spLocks/>
              </p:cNvSpPr>
              <p:nvPr/>
            </p:nvSpPr>
            <p:spPr bwMode="auto">
              <a:xfrm>
                <a:off x="1783201" y="980589"/>
                <a:ext cx="100013" cy="71438"/>
              </a:xfrm>
              <a:custGeom>
                <a:avLst/>
                <a:gdLst>
                  <a:gd name="T0" fmla="*/ 0 w 63"/>
                  <a:gd name="T1" fmla="*/ 4 h 45"/>
                  <a:gd name="T2" fmla="*/ 1 w 63"/>
                  <a:gd name="T3" fmla="*/ 8 h 45"/>
                  <a:gd name="T4" fmla="*/ 3 w 63"/>
                  <a:gd name="T5" fmla="*/ 13 h 45"/>
                  <a:gd name="T6" fmla="*/ 6 w 63"/>
                  <a:gd name="T7" fmla="*/ 13 h 45"/>
                  <a:gd name="T8" fmla="*/ 5 w 63"/>
                  <a:gd name="T9" fmla="*/ 13 h 45"/>
                  <a:gd name="T10" fmla="*/ 9 w 63"/>
                  <a:gd name="T11" fmla="*/ 20 h 45"/>
                  <a:gd name="T12" fmla="*/ 13 w 63"/>
                  <a:gd name="T13" fmla="*/ 21 h 45"/>
                  <a:gd name="T14" fmla="*/ 12 w 63"/>
                  <a:gd name="T15" fmla="*/ 20 h 45"/>
                  <a:gd name="T16" fmla="*/ 18 w 63"/>
                  <a:gd name="T17" fmla="*/ 30 h 45"/>
                  <a:gd name="T18" fmla="*/ 22 w 63"/>
                  <a:gd name="T19" fmla="*/ 30 h 45"/>
                  <a:gd name="T20" fmla="*/ 21 w 63"/>
                  <a:gd name="T21" fmla="*/ 30 h 45"/>
                  <a:gd name="T22" fmla="*/ 24 w 63"/>
                  <a:gd name="T23" fmla="*/ 33 h 45"/>
                  <a:gd name="T24" fmla="*/ 26 w 63"/>
                  <a:gd name="T25" fmla="*/ 33 h 45"/>
                  <a:gd name="T26" fmla="*/ 27 w 63"/>
                  <a:gd name="T27" fmla="*/ 33 h 45"/>
                  <a:gd name="T28" fmla="*/ 34 w 63"/>
                  <a:gd name="T29" fmla="*/ 37 h 45"/>
                  <a:gd name="T30" fmla="*/ 36 w 63"/>
                  <a:gd name="T31" fmla="*/ 35 h 45"/>
                  <a:gd name="T32" fmla="*/ 35 w 63"/>
                  <a:gd name="T33" fmla="*/ 36 h 45"/>
                  <a:gd name="T34" fmla="*/ 39 w 63"/>
                  <a:gd name="T35" fmla="*/ 43 h 45"/>
                  <a:gd name="T36" fmla="*/ 41 w 63"/>
                  <a:gd name="T37" fmla="*/ 45 h 45"/>
                  <a:gd name="T38" fmla="*/ 43 w 63"/>
                  <a:gd name="T39" fmla="*/ 40 h 45"/>
                  <a:gd name="T40" fmla="*/ 43 w 63"/>
                  <a:gd name="T41" fmla="*/ 37 h 45"/>
                  <a:gd name="T42" fmla="*/ 44 w 63"/>
                  <a:gd name="T43" fmla="*/ 41 h 45"/>
                  <a:gd name="T44" fmla="*/ 48 w 63"/>
                  <a:gd name="T45" fmla="*/ 43 h 45"/>
                  <a:gd name="T46" fmla="*/ 52 w 63"/>
                  <a:gd name="T47" fmla="*/ 38 h 45"/>
                  <a:gd name="T48" fmla="*/ 52 w 63"/>
                  <a:gd name="T49" fmla="*/ 36 h 45"/>
                  <a:gd name="T50" fmla="*/ 51 w 63"/>
                  <a:gd name="T51" fmla="*/ 36 h 45"/>
                  <a:gd name="T52" fmla="*/ 58 w 63"/>
                  <a:gd name="T53" fmla="*/ 45 h 45"/>
                  <a:gd name="T54" fmla="*/ 63 w 63"/>
                  <a:gd name="T55" fmla="*/ 41 h 45"/>
                  <a:gd name="T56" fmla="*/ 63 w 63"/>
                  <a:gd name="T57" fmla="*/ 38 h 45"/>
                  <a:gd name="T58" fmla="*/ 62 w 63"/>
                  <a:gd name="T59" fmla="*/ 39 h 45"/>
                  <a:gd name="T60" fmla="*/ 58 w 63"/>
                  <a:gd name="T61" fmla="*/ 44 h 45"/>
                  <a:gd name="T62" fmla="*/ 54 w 63"/>
                  <a:gd name="T63" fmla="*/ 40 h 45"/>
                  <a:gd name="T64" fmla="*/ 52 w 63"/>
                  <a:gd name="T65" fmla="*/ 35 h 45"/>
                  <a:gd name="T66" fmla="*/ 51 w 63"/>
                  <a:gd name="T67" fmla="*/ 35 h 45"/>
                  <a:gd name="T68" fmla="*/ 50 w 63"/>
                  <a:gd name="T69" fmla="*/ 40 h 45"/>
                  <a:gd name="T70" fmla="*/ 48 w 63"/>
                  <a:gd name="T71" fmla="*/ 42 h 45"/>
                  <a:gd name="T72" fmla="*/ 43 w 63"/>
                  <a:gd name="T73" fmla="*/ 37 h 45"/>
                  <a:gd name="T74" fmla="*/ 42 w 63"/>
                  <a:gd name="T75" fmla="*/ 37 h 45"/>
                  <a:gd name="T76" fmla="*/ 42 w 63"/>
                  <a:gd name="T77" fmla="*/ 42 h 45"/>
                  <a:gd name="T78" fmla="*/ 41 w 63"/>
                  <a:gd name="T79" fmla="*/ 44 h 45"/>
                  <a:gd name="T80" fmla="*/ 39 w 63"/>
                  <a:gd name="T81" fmla="*/ 43 h 45"/>
                  <a:gd name="T82" fmla="*/ 36 w 63"/>
                  <a:gd name="T83" fmla="*/ 36 h 45"/>
                  <a:gd name="T84" fmla="*/ 35 w 63"/>
                  <a:gd name="T85" fmla="*/ 35 h 45"/>
                  <a:gd name="T86" fmla="*/ 29 w 63"/>
                  <a:gd name="T87" fmla="*/ 33 h 45"/>
                  <a:gd name="T88" fmla="*/ 27 w 63"/>
                  <a:gd name="T89" fmla="*/ 31 h 45"/>
                  <a:gd name="T90" fmla="*/ 25 w 63"/>
                  <a:gd name="T91" fmla="*/ 32 h 45"/>
                  <a:gd name="T92" fmla="*/ 22 w 63"/>
                  <a:gd name="T93" fmla="*/ 30 h 45"/>
                  <a:gd name="T94" fmla="*/ 22 w 63"/>
                  <a:gd name="T95" fmla="*/ 29 h 45"/>
                  <a:gd name="T96" fmla="*/ 20 w 63"/>
                  <a:gd name="T97" fmla="*/ 29 h 45"/>
                  <a:gd name="T98" fmla="*/ 16 w 63"/>
                  <a:gd name="T99" fmla="*/ 27 h 45"/>
                  <a:gd name="T100" fmla="*/ 13 w 63"/>
                  <a:gd name="T101" fmla="*/ 20 h 45"/>
                  <a:gd name="T102" fmla="*/ 11 w 63"/>
                  <a:gd name="T103" fmla="*/ 20 h 45"/>
                  <a:gd name="T104" fmla="*/ 9 w 63"/>
                  <a:gd name="T105" fmla="*/ 17 h 45"/>
                  <a:gd name="T106" fmla="*/ 6 w 63"/>
                  <a:gd name="T107" fmla="*/ 13 h 45"/>
                  <a:gd name="T108" fmla="*/ 5 w 63"/>
                  <a:gd name="T109" fmla="*/ 13 h 45"/>
                  <a:gd name="T110" fmla="*/ 2 w 63"/>
                  <a:gd name="T111" fmla="*/ 8 h 45"/>
                  <a:gd name="T112" fmla="*/ 1 w 63"/>
                  <a:gd name="T113" fmla="*/ 4 h 45"/>
                  <a:gd name="T114" fmla="*/ 0 w 63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4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5"/>
                      <a:pt x="7" y="17"/>
                      <a:pt x="8" y="18"/>
                    </a:cubicBezTo>
                    <a:cubicBezTo>
                      <a:pt x="8" y="19"/>
                      <a:pt x="9" y="19"/>
                      <a:pt x="9" y="20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3"/>
                      <a:pt x="14" y="25"/>
                      <a:pt x="15" y="27"/>
                    </a:cubicBezTo>
                    <a:cubicBezTo>
                      <a:pt x="16" y="28"/>
                      <a:pt x="17" y="29"/>
                      <a:pt x="18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9" y="35"/>
                      <a:pt x="31" y="37"/>
                      <a:pt x="34" y="37"/>
                    </a:cubicBezTo>
                    <a:cubicBezTo>
                      <a:pt x="35" y="37"/>
                      <a:pt x="35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7"/>
                      <a:pt x="36" y="39"/>
                      <a:pt x="37" y="41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4"/>
                      <a:pt x="40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3" y="43"/>
                      <a:pt x="43" y="41"/>
                      <a:pt x="43" y="40"/>
                    </a:cubicBezTo>
                    <a:cubicBezTo>
                      <a:pt x="43" y="39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9"/>
                      <a:pt x="43" y="40"/>
                      <a:pt x="44" y="41"/>
                    </a:cubicBezTo>
                    <a:cubicBezTo>
                      <a:pt x="45" y="42"/>
                      <a:pt x="46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1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2" y="38"/>
                      <a:pt x="53" y="40"/>
                    </a:cubicBezTo>
                    <a:cubicBezTo>
                      <a:pt x="54" y="42"/>
                      <a:pt x="56" y="44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1" y="45"/>
                      <a:pt x="62" y="43"/>
                      <a:pt x="63" y="41"/>
                    </a:cubicBezTo>
                    <a:cubicBezTo>
                      <a:pt x="63" y="40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40"/>
                      <a:pt x="62" y="41"/>
                      <a:pt x="61" y="42"/>
                    </a:cubicBezTo>
                    <a:cubicBezTo>
                      <a:pt x="60" y="43"/>
                      <a:pt x="60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5" y="42"/>
                      <a:pt x="54" y="40"/>
                    </a:cubicBezTo>
                    <a:cubicBezTo>
                      <a:pt x="53" y="39"/>
                      <a:pt x="53" y="38"/>
                      <a:pt x="53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8"/>
                      <a:pt x="51" y="39"/>
                      <a:pt x="50" y="40"/>
                    </a:cubicBezTo>
                    <a:cubicBezTo>
                      <a:pt x="50" y="41"/>
                      <a:pt x="49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7" y="42"/>
                      <a:pt x="46" y="41"/>
                      <a:pt x="45" y="41"/>
                    </a:cubicBezTo>
                    <a:cubicBezTo>
                      <a:pt x="44" y="40"/>
                      <a:pt x="44" y="38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39" y="43"/>
                    </a:cubicBezTo>
                    <a:cubicBezTo>
                      <a:pt x="38" y="41"/>
                      <a:pt x="36" y="38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2" y="36"/>
                      <a:pt x="30" y="34"/>
                      <a:pt x="29" y="33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8" y="32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8" y="29"/>
                      <a:pt x="17" y="27"/>
                      <a:pt x="16" y="27"/>
                    </a:cubicBezTo>
                    <a:cubicBezTo>
                      <a:pt x="15" y="25"/>
                      <a:pt x="13" y="23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9"/>
                      <a:pt x="9" y="18"/>
                      <a:pt x="9" y="17"/>
                    </a:cubicBezTo>
                    <a:cubicBezTo>
                      <a:pt x="7" y="16"/>
                      <a:pt x="6" y="15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2"/>
                    </a:cubicBezTo>
                    <a:cubicBezTo>
                      <a:pt x="3" y="11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4" name="Freeform 590"/>
              <p:cNvSpPr>
                <a:spLocks/>
              </p:cNvSpPr>
              <p:nvPr/>
            </p:nvSpPr>
            <p:spPr bwMode="auto">
              <a:xfrm>
                <a:off x="1791139" y="990114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0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5" name="Freeform 591"/>
              <p:cNvSpPr>
                <a:spLocks/>
              </p:cNvSpPr>
              <p:nvPr/>
            </p:nvSpPr>
            <p:spPr bwMode="auto">
              <a:xfrm>
                <a:off x="1802251" y="999639"/>
                <a:ext cx="1588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1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1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6" name="Freeform 592"/>
              <p:cNvSpPr>
                <a:spLocks/>
              </p:cNvSpPr>
              <p:nvPr/>
            </p:nvSpPr>
            <p:spPr bwMode="auto">
              <a:xfrm>
                <a:off x="1811776" y="1005989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4 w 4"/>
                  <a:gd name="T3" fmla="*/ 13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4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3" y="11"/>
                      <a:pt x="2" y="7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9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7" name="Freeform 593"/>
              <p:cNvSpPr>
                <a:spLocks/>
              </p:cNvSpPr>
              <p:nvPr/>
            </p:nvSpPr>
            <p:spPr bwMode="auto">
              <a:xfrm>
                <a:off x="1821301" y="1010751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3 w 4"/>
                  <a:gd name="T3" fmla="*/ 9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3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3" y="11"/>
                      <a:pt x="3" y="9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6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8" name="Freeform 594"/>
              <p:cNvSpPr>
                <a:spLocks/>
              </p:cNvSpPr>
              <p:nvPr/>
            </p:nvSpPr>
            <p:spPr bwMode="auto">
              <a:xfrm>
                <a:off x="1837176" y="1018689"/>
                <a:ext cx="3175" cy="19050"/>
              </a:xfrm>
              <a:custGeom>
                <a:avLst/>
                <a:gdLst>
                  <a:gd name="T0" fmla="*/ 2 w 2"/>
                  <a:gd name="T1" fmla="*/ 11 h 12"/>
                  <a:gd name="T2" fmla="*/ 2 w 2"/>
                  <a:gd name="T3" fmla="*/ 7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0 h 12"/>
                  <a:gd name="T10" fmla="*/ 1 w 2"/>
                  <a:gd name="T11" fmla="*/ 12 h 12"/>
                  <a:gd name="T12" fmla="*/ 2 w 2"/>
                  <a:gd name="T13" fmla="*/ 12 h 12"/>
                  <a:gd name="T14" fmla="*/ 2 w 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1"/>
                    </a:moveTo>
                    <a:cubicBezTo>
                      <a:pt x="2" y="11"/>
                      <a:pt x="2" y="10"/>
                      <a:pt x="2" y="7"/>
                    </a:cubicBezTo>
                    <a:cubicBezTo>
                      <a:pt x="1" y="5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9" name="Freeform 595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0" name="Freeform 596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1" name="Freeform 597"/>
              <p:cNvSpPr>
                <a:spLocks/>
              </p:cNvSpPr>
              <p:nvPr/>
            </p:nvSpPr>
            <p:spPr bwMode="auto">
              <a:xfrm>
                <a:off x="1864164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1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2" name="Freeform 598"/>
              <p:cNvSpPr>
                <a:spLocks/>
              </p:cNvSpPr>
              <p:nvPr/>
            </p:nvSpPr>
            <p:spPr bwMode="auto">
              <a:xfrm>
                <a:off x="1838764" y="1042501"/>
                <a:ext cx="1588" cy="158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1 h 10"/>
                  <a:gd name="T4" fmla="*/ 1 w 1"/>
                  <a:gd name="T5" fmla="*/ 10 h 10"/>
                  <a:gd name="T6" fmla="*/ 1 w 1"/>
                  <a:gd name="T7" fmla="*/ 10 h 10"/>
                  <a:gd name="T8" fmla="*/ 1 w 1"/>
                  <a:gd name="T9" fmla="*/ 10 h 10"/>
                  <a:gd name="T10" fmla="*/ 0 w 1"/>
                  <a:gd name="T11" fmla="*/ 1 h 10"/>
                  <a:gd name="T12" fmla="*/ 0 w 1"/>
                  <a:gd name="T13" fmla="*/ 0 h 10"/>
                  <a:gd name="T14" fmla="*/ 0 w 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4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3" name="Freeform 599"/>
              <p:cNvSpPr>
                <a:spLocks/>
              </p:cNvSpPr>
              <p:nvPr/>
            </p:nvSpPr>
            <p:spPr bwMode="auto">
              <a:xfrm>
                <a:off x="1845114" y="108218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4" name="Freeform 600"/>
              <p:cNvSpPr>
                <a:spLocks/>
              </p:cNvSpPr>
              <p:nvPr/>
            </p:nvSpPr>
            <p:spPr bwMode="auto">
              <a:xfrm>
                <a:off x="1851464" y="1047264"/>
                <a:ext cx="3175" cy="19050"/>
              </a:xfrm>
              <a:custGeom>
                <a:avLst/>
                <a:gdLst>
                  <a:gd name="T0" fmla="*/ 1 w 2"/>
                  <a:gd name="T1" fmla="*/ 1 h 12"/>
                  <a:gd name="T2" fmla="*/ 0 w 2"/>
                  <a:gd name="T3" fmla="*/ 2 h 12"/>
                  <a:gd name="T4" fmla="*/ 1 w 2"/>
                  <a:gd name="T5" fmla="*/ 3 h 12"/>
                  <a:gd name="T6" fmla="*/ 1 w 2"/>
                  <a:gd name="T7" fmla="*/ 12 h 12"/>
                  <a:gd name="T8" fmla="*/ 2 w 2"/>
                  <a:gd name="T9" fmla="*/ 12 h 12"/>
                  <a:gd name="T10" fmla="*/ 2 w 2"/>
                  <a:gd name="T11" fmla="*/ 12 h 12"/>
                  <a:gd name="T12" fmla="*/ 1 w 2"/>
                  <a:gd name="T13" fmla="*/ 3 h 12"/>
                  <a:gd name="T14" fmla="*/ 1 w 2"/>
                  <a:gd name="T15" fmla="*/ 2 h 12"/>
                  <a:gd name="T16" fmla="*/ 1 w 2"/>
                  <a:gd name="T17" fmla="*/ 1 h 12"/>
                  <a:gd name="T18" fmla="*/ 1 w 2"/>
                  <a:gd name="T19" fmla="*/ 0 h 12"/>
                  <a:gd name="T20" fmla="*/ 1 w 2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5" name="Freeform 601"/>
              <p:cNvSpPr>
                <a:spLocks/>
              </p:cNvSpPr>
              <p:nvPr/>
            </p:nvSpPr>
            <p:spPr bwMode="auto">
              <a:xfrm>
                <a:off x="1865751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6" name="Freeform 602"/>
              <p:cNvSpPr>
                <a:spLocks/>
              </p:cNvSpPr>
              <p:nvPr/>
            </p:nvSpPr>
            <p:spPr bwMode="auto">
              <a:xfrm>
                <a:off x="1865751" y="1072664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7" name="Freeform 603"/>
              <p:cNvSpPr>
                <a:spLocks/>
              </p:cNvSpPr>
              <p:nvPr/>
            </p:nvSpPr>
            <p:spPr bwMode="auto">
              <a:xfrm>
                <a:off x="1883214" y="1048851"/>
                <a:ext cx="1588" cy="17463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1 h 11"/>
                  <a:gd name="T4" fmla="*/ 0 w 1"/>
                  <a:gd name="T5" fmla="*/ 3 h 11"/>
                  <a:gd name="T6" fmla="*/ 0 w 1"/>
                  <a:gd name="T7" fmla="*/ 6 h 11"/>
                  <a:gd name="T8" fmla="*/ 0 w 1"/>
                  <a:gd name="T9" fmla="*/ 11 h 11"/>
                  <a:gd name="T10" fmla="*/ 0 w 1"/>
                  <a:gd name="T11" fmla="*/ 11 h 11"/>
                  <a:gd name="T12" fmla="*/ 1 w 1"/>
                  <a:gd name="T13" fmla="*/ 11 h 11"/>
                  <a:gd name="T14" fmla="*/ 1 w 1"/>
                  <a:gd name="T15" fmla="*/ 6 h 11"/>
                  <a:gd name="T16" fmla="*/ 1 w 1"/>
                  <a:gd name="T17" fmla="*/ 3 h 11"/>
                  <a:gd name="T18" fmla="*/ 1 w 1"/>
                  <a:gd name="T19" fmla="*/ 1 h 11"/>
                  <a:gd name="T20" fmla="*/ 1 w 1"/>
                  <a:gd name="T21" fmla="*/ 0 h 11"/>
                  <a:gd name="T22" fmla="*/ 1 w 1"/>
                  <a:gd name="T23" fmla="*/ 0 h 11"/>
                  <a:gd name="T24" fmla="*/ 0 w 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8" name="Freeform 604"/>
              <p:cNvSpPr>
                <a:spLocks/>
              </p:cNvSpPr>
              <p:nvPr/>
            </p:nvSpPr>
            <p:spPr bwMode="auto">
              <a:xfrm>
                <a:off x="1826064" y="1037739"/>
                <a:ext cx="1588" cy="7938"/>
              </a:xfrm>
              <a:custGeom>
                <a:avLst/>
                <a:gdLst>
                  <a:gd name="T0" fmla="*/ 0 h 5"/>
                  <a:gd name="T1" fmla="*/ 2 h 5"/>
                  <a:gd name="T2" fmla="*/ 4 h 5"/>
                  <a:gd name="T3" fmla="*/ 5 h 5"/>
                  <a:gd name="T4" fmla="*/ 5 h 5"/>
                  <a:gd name="T5" fmla="*/ 5 h 5"/>
                  <a:gd name="T6" fmla="*/ 4 h 5"/>
                  <a:gd name="T7" fmla="*/ 2 h 5"/>
                  <a:gd name="T8" fmla="*/ 0 h 5"/>
                  <a:gd name="T9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9" name="Freeform 605"/>
              <p:cNvSpPr>
                <a:spLocks/>
              </p:cNvSpPr>
              <p:nvPr/>
            </p:nvSpPr>
            <p:spPr bwMode="auto">
              <a:xfrm>
                <a:off x="1816539" y="1032976"/>
                <a:ext cx="1588" cy="3175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2 h 2"/>
                  <a:gd name="T5" fmla="*/ 1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0" name="Freeform 606"/>
              <p:cNvSpPr>
                <a:spLocks/>
              </p:cNvSpPr>
              <p:nvPr/>
            </p:nvSpPr>
            <p:spPr bwMode="auto">
              <a:xfrm>
                <a:off x="1800664" y="1018689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608"/>
              <p:cNvSpPr>
                <a:spLocks/>
              </p:cNvSpPr>
              <p:nvPr/>
            </p:nvSpPr>
            <p:spPr bwMode="auto">
              <a:xfrm>
                <a:off x="1789551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609"/>
              <p:cNvSpPr>
                <a:spLocks/>
              </p:cNvSpPr>
              <p:nvPr/>
            </p:nvSpPr>
            <p:spPr bwMode="auto">
              <a:xfrm>
                <a:off x="1837176" y="964713"/>
                <a:ext cx="1588" cy="19050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11 h 12"/>
                  <a:gd name="T4" fmla="*/ 1 w 1"/>
                  <a:gd name="T5" fmla="*/ 0 h 12"/>
                  <a:gd name="T6" fmla="*/ 1 w 1"/>
                  <a:gd name="T7" fmla="*/ 0 h 12"/>
                  <a:gd name="T8" fmla="*/ 1 w 1"/>
                  <a:gd name="T9" fmla="*/ 0 h 12"/>
                  <a:gd name="T10" fmla="*/ 0 w 1"/>
                  <a:gd name="T11" fmla="*/ 11 h 12"/>
                  <a:gd name="T12" fmla="*/ 0 w 1"/>
                  <a:gd name="T13" fmla="*/ 12 h 12"/>
                  <a:gd name="T14" fmla="*/ 0 w 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610"/>
              <p:cNvSpPr>
                <a:spLocks/>
              </p:cNvSpPr>
              <p:nvPr/>
            </p:nvSpPr>
            <p:spPr bwMode="auto">
              <a:xfrm>
                <a:off x="1848288" y="971063"/>
                <a:ext cx="1588" cy="15875"/>
              </a:xfrm>
              <a:custGeom>
                <a:avLst/>
                <a:gdLst>
                  <a:gd name="T0" fmla="*/ 0 w 1"/>
                  <a:gd name="T1" fmla="*/ 10 h 10"/>
                  <a:gd name="T2" fmla="*/ 1 w 1"/>
                  <a:gd name="T3" fmla="*/ 0 h 10"/>
                  <a:gd name="T4" fmla="*/ 1 w 1"/>
                  <a:gd name="T5" fmla="*/ 0 h 10"/>
                  <a:gd name="T6" fmla="*/ 1 w 1"/>
                  <a:gd name="T7" fmla="*/ 0 h 10"/>
                  <a:gd name="T8" fmla="*/ 0 w 1"/>
                  <a:gd name="T9" fmla="*/ 10 h 10"/>
                  <a:gd name="T10" fmla="*/ 0 w 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611"/>
              <p:cNvSpPr>
                <a:spLocks/>
              </p:cNvSpPr>
              <p:nvPr/>
            </p:nvSpPr>
            <p:spPr bwMode="auto">
              <a:xfrm>
                <a:off x="1860988" y="979001"/>
                <a:ext cx="1588" cy="11113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1 w 1"/>
                  <a:gd name="T9" fmla="*/ 7 h 7"/>
                  <a:gd name="T10" fmla="*/ 1 w 1"/>
                  <a:gd name="T11" fmla="*/ 7 h 7"/>
                  <a:gd name="T12" fmla="*/ 1 w 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5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0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612"/>
              <p:cNvSpPr>
                <a:spLocks/>
              </p:cNvSpPr>
              <p:nvPr/>
            </p:nvSpPr>
            <p:spPr bwMode="auto">
              <a:xfrm>
                <a:off x="1862576" y="964713"/>
                <a:ext cx="1588" cy="4763"/>
              </a:xfrm>
              <a:custGeom>
                <a:avLst/>
                <a:gdLst>
                  <a:gd name="T0" fmla="*/ 2 h 3"/>
                  <a:gd name="T1" fmla="*/ 1 h 3"/>
                  <a:gd name="T2" fmla="*/ 0 h 3"/>
                  <a:gd name="T3" fmla="*/ 1 h 3"/>
                  <a:gd name="T4" fmla="*/ 2 h 3"/>
                  <a:gd name="T5" fmla="*/ 3 h 3"/>
                  <a:gd name="T6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613"/>
              <p:cNvSpPr>
                <a:spLocks/>
              </p:cNvSpPr>
              <p:nvPr/>
            </p:nvSpPr>
            <p:spPr bwMode="auto">
              <a:xfrm>
                <a:off x="1824476" y="963126"/>
                <a:ext cx="4763" cy="15875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0 w 3"/>
                  <a:gd name="T9" fmla="*/ 10 h 10"/>
                  <a:gd name="T10" fmla="*/ 0 w 3"/>
                  <a:gd name="T11" fmla="*/ 10 h 10"/>
                  <a:gd name="T12" fmla="*/ 1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1" y="7"/>
                      <a:pt x="2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614"/>
              <p:cNvSpPr>
                <a:spLocks/>
              </p:cNvSpPr>
              <p:nvPr/>
            </p:nvSpPr>
            <p:spPr bwMode="auto">
              <a:xfrm>
                <a:off x="1802251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615"/>
              <p:cNvSpPr>
                <a:spLocks/>
              </p:cNvSpPr>
              <p:nvPr/>
            </p:nvSpPr>
            <p:spPr bwMode="auto">
              <a:xfrm>
                <a:off x="2046726" y="691663"/>
                <a:ext cx="28575" cy="146050"/>
              </a:xfrm>
              <a:custGeom>
                <a:avLst/>
                <a:gdLst>
                  <a:gd name="T0" fmla="*/ 17 w 18"/>
                  <a:gd name="T1" fmla="*/ 89 h 91"/>
                  <a:gd name="T2" fmla="*/ 17 w 18"/>
                  <a:gd name="T3" fmla="*/ 89 h 91"/>
                  <a:gd name="T4" fmla="*/ 17 w 18"/>
                  <a:gd name="T5" fmla="*/ 89 h 91"/>
                  <a:gd name="T6" fmla="*/ 15 w 18"/>
                  <a:gd name="T7" fmla="*/ 88 h 91"/>
                  <a:gd name="T8" fmla="*/ 14 w 18"/>
                  <a:gd name="T9" fmla="*/ 83 h 91"/>
                  <a:gd name="T10" fmla="*/ 14 w 18"/>
                  <a:gd name="T11" fmla="*/ 67 h 91"/>
                  <a:gd name="T12" fmla="*/ 14 w 18"/>
                  <a:gd name="T13" fmla="*/ 65 h 91"/>
                  <a:gd name="T14" fmla="*/ 14 w 18"/>
                  <a:gd name="T15" fmla="*/ 64 h 91"/>
                  <a:gd name="T16" fmla="*/ 13 w 18"/>
                  <a:gd name="T17" fmla="*/ 59 h 91"/>
                  <a:gd name="T18" fmla="*/ 10 w 18"/>
                  <a:gd name="T19" fmla="*/ 51 h 91"/>
                  <a:gd name="T20" fmla="*/ 8 w 18"/>
                  <a:gd name="T21" fmla="*/ 44 h 91"/>
                  <a:gd name="T22" fmla="*/ 9 w 18"/>
                  <a:gd name="T23" fmla="*/ 42 h 91"/>
                  <a:gd name="T24" fmla="*/ 10 w 18"/>
                  <a:gd name="T25" fmla="*/ 37 h 91"/>
                  <a:gd name="T26" fmla="*/ 8 w 18"/>
                  <a:gd name="T27" fmla="*/ 31 h 91"/>
                  <a:gd name="T28" fmla="*/ 2 w 18"/>
                  <a:gd name="T29" fmla="*/ 16 h 91"/>
                  <a:gd name="T30" fmla="*/ 6 w 18"/>
                  <a:gd name="T31" fmla="*/ 1 h 91"/>
                  <a:gd name="T32" fmla="*/ 6 w 18"/>
                  <a:gd name="T33" fmla="*/ 0 h 91"/>
                  <a:gd name="T34" fmla="*/ 5 w 18"/>
                  <a:gd name="T35" fmla="*/ 0 h 91"/>
                  <a:gd name="T36" fmla="*/ 0 w 18"/>
                  <a:gd name="T37" fmla="*/ 16 h 91"/>
                  <a:gd name="T38" fmla="*/ 7 w 18"/>
                  <a:gd name="T39" fmla="*/ 32 h 91"/>
                  <a:gd name="T40" fmla="*/ 8 w 18"/>
                  <a:gd name="T41" fmla="*/ 37 h 91"/>
                  <a:gd name="T42" fmla="*/ 7 w 18"/>
                  <a:gd name="T43" fmla="*/ 41 h 91"/>
                  <a:gd name="T44" fmla="*/ 7 w 18"/>
                  <a:gd name="T45" fmla="*/ 44 h 91"/>
                  <a:gd name="T46" fmla="*/ 9 w 18"/>
                  <a:gd name="T47" fmla="*/ 52 h 91"/>
                  <a:gd name="T48" fmla="*/ 11 w 18"/>
                  <a:gd name="T49" fmla="*/ 59 h 91"/>
                  <a:gd name="T50" fmla="*/ 12 w 18"/>
                  <a:gd name="T51" fmla="*/ 64 h 91"/>
                  <a:gd name="T52" fmla="*/ 12 w 18"/>
                  <a:gd name="T53" fmla="*/ 65 h 91"/>
                  <a:gd name="T54" fmla="*/ 12 w 18"/>
                  <a:gd name="T55" fmla="*/ 67 h 91"/>
                  <a:gd name="T56" fmla="*/ 13 w 18"/>
                  <a:gd name="T57" fmla="*/ 83 h 91"/>
                  <a:gd name="T58" fmla="*/ 15 w 18"/>
                  <a:gd name="T59" fmla="*/ 90 h 91"/>
                  <a:gd name="T60" fmla="*/ 17 w 18"/>
                  <a:gd name="T61" fmla="*/ 91 h 91"/>
                  <a:gd name="T62" fmla="*/ 17 w 18"/>
                  <a:gd name="T63" fmla="*/ 90 h 91"/>
                  <a:gd name="T64" fmla="*/ 17 w 18"/>
                  <a:gd name="T65" fmla="*/ 91 h 91"/>
                  <a:gd name="T66" fmla="*/ 17 w 18"/>
                  <a:gd name="T67" fmla="*/ 91 h 91"/>
                  <a:gd name="T68" fmla="*/ 17 w 18"/>
                  <a:gd name="T69" fmla="*/ 90 h 91"/>
                  <a:gd name="T70" fmla="*/ 17 w 18"/>
                  <a:gd name="T71" fmla="*/ 91 h 91"/>
                  <a:gd name="T72" fmla="*/ 18 w 18"/>
                  <a:gd name="T73" fmla="*/ 90 h 91"/>
                  <a:gd name="T74" fmla="*/ 17 w 18"/>
                  <a:gd name="T75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91">
                    <a:moveTo>
                      <a:pt x="17" y="89"/>
                    </a:move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6" y="89"/>
                      <a:pt x="16" y="89"/>
                      <a:pt x="15" y="88"/>
                    </a:cubicBezTo>
                    <a:cubicBezTo>
                      <a:pt x="15" y="87"/>
                      <a:pt x="14" y="85"/>
                      <a:pt x="14" y="83"/>
                    </a:cubicBezTo>
                    <a:cubicBezTo>
                      <a:pt x="14" y="77"/>
                      <a:pt x="14" y="70"/>
                      <a:pt x="14" y="67"/>
                    </a:cubicBezTo>
                    <a:cubicBezTo>
                      <a:pt x="14" y="66"/>
                      <a:pt x="14" y="66"/>
                      <a:pt x="14" y="65"/>
                    </a:cubicBezTo>
                    <a:cubicBezTo>
                      <a:pt x="14" y="65"/>
                      <a:pt x="14" y="64"/>
                      <a:pt x="14" y="64"/>
                    </a:cubicBezTo>
                    <a:cubicBezTo>
                      <a:pt x="14" y="62"/>
                      <a:pt x="13" y="61"/>
                      <a:pt x="13" y="59"/>
                    </a:cubicBezTo>
                    <a:cubicBezTo>
                      <a:pt x="12" y="56"/>
                      <a:pt x="11" y="53"/>
                      <a:pt x="10" y="51"/>
                    </a:cubicBezTo>
                    <a:cubicBezTo>
                      <a:pt x="10" y="50"/>
                      <a:pt x="8" y="47"/>
                      <a:pt x="8" y="44"/>
                    </a:cubicBezTo>
                    <a:cubicBezTo>
                      <a:pt x="8" y="43"/>
                      <a:pt x="8" y="43"/>
                      <a:pt x="9" y="42"/>
                    </a:cubicBezTo>
                    <a:cubicBezTo>
                      <a:pt x="9" y="40"/>
                      <a:pt x="10" y="39"/>
                      <a:pt x="10" y="37"/>
                    </a:cubicBezTo>
                    <a:cubicBezTo>
                      <a:pt x="10" y="35"/>
                      <a:pt x="9" y="33"/>
                      <a:pt x="8" y="31"/>
                    </a:cubicBezTo>
                    <a:cubicBezTo>
                      <a:pt x="6" y="28"/>
                      <a:pt x="2" y="24"/>
                      <a:pt x="2" y="16"/>
                    </a:cubicBezTo>
                    <a:cubicBezTo>
                      <a:pt x="2" y="12"/>
                      <a:pt x="3" y="7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24"/>
                      <a:pt x="5" y="29"/>
                      <a:pt x="7" y="32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8"/>
                      <a:pt x="8" y="40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7" y="47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9"/>
                    </a:cubicBezTo>
                    <a:cubicBezTo>
                      <a:pt x="12" y="62"/>
                      <a:pt x="12" y="63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70"/>
                      <a:pt x="13" y="77"/>
                      <a:pt x="13" y="83"/>
                    </a:cubicBezTo>
                    <a:cubicBezTo>
                      <a:pt x="13" y="87"/>
                      <a:pt x="13" y="89"/>
                      <a:pt x="15" y="90"/>
                    </a:cubicBezTo>
                    <a:cubicBezTo>
                      <a:pt x="16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90"/>
                      <a:pt x="17" y="89"/>
                      <a:pt x="17" y="8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16"/>
              <p:cNvSpPr>
                <a:spLocks/>
              </p:cNvSpPr>
              <p:nvPr/>
            </p:nvSpPr>
            <p:spPr bwMode="auto">
              <a:xfrm>
                <a:off x="1943538" y="1071076"/>
                <a:ext cx="11113" cy="14288"/>
              </a:xfrm>
              <a:custGeom>
                <a:avLst/>
                <a:gdLst>
                  <a:gd name="T0" fmla="*/ 6 w 7"/>
                  <a:gd name="T1" fmla="*/ 2 h 9"/>
                  <a:gd name="T2" fmla="*/ 5 w 7"/>
                  <a:gd name="T3" fmla="*/ 5 h 9"/>
                  <a:gd name="T4" fmla="*/ 4 w 7"/>
                  <a:gd name="T5" fmla="*/ 7 h 9"/>
                  <a:gd name="T6" fmla="*/ 3 w 7"/>
                  <a:gd name="T7" fmla="*/ 8 h 9"/>
                  <a:gd name="T8" fmla="*/ 3 w 7"/>
                  <a:gd name="T9" fmla="*/ 8 h 9"/>
                  <a:gd name="T10" fmla="*/ 2 w 7"/>
                  <a:gd name="T11" fmla="*/ 8 h 9"/>
                  <a:gd name="T12" fmla="*/ 1 w 7"/>
                  <a:gd name="T13" fmla="*/ 3 h 9"/>
                  <a:gd name="T14" fmla="*/ 1 w 7"/>
                  <a:gd name="T15" fmla="*/ 1 h 9"/>
                  <a:gd name="T16" fmla="*/ 1 w 7"/>
                  <a:gd name="T17" fmla="*/ 0 h 9"/>
                  <a:gd name="T18" fmla="*/ 0 w 7"/>
                  <a:gd name="T19" fmla="*/ 1 h 9"/>
                  <a:gd name="T20" fmla="*/ 0 w 7"/>
                  <a:gd name="T21" fmla="*/ 3 h 9"/>
                  <a:gd name="T22" fmla="*/ 1 w 7"/>
                  <a:gd name="T23" fmla="*/ 7 h 9"/>
                  <a:gd name="T24" fmla="*/ 1 w 7"/>
                  <a:gd name="T25" fmla="*/ 8 h 9"/>
                  <a:gd name="T26" fmla="*/ 3 w 7"/>
                  <a:gd name="T27" fmla="*/ 9 h 9"/>
                  <a:gd name="T28" fmla="*/ 3 w 7"/>
                  <a:gd name="T29" fmla="*/ 9 h 9"/>
                  <a:gd name="T30" fmla="*/ 5 w 7"/>
                  <a:gd name="T31" fmla="*/ 8 h 9"/>
                  <a:gd name="T32" fmla="*/ 7 w 7"/>
                  <a:gd name="T33" fmla="*/ 2 h 9"/>
                  <a:gd name="T34" fmla="*/ 6 w 7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6" y="2"/>
                      <a:pt x="6" y="4"/>
                      <a:pt x="5" y="5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7" y="6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7"/>
              <p:cNvSpPr>
                <a:spLocks/>
              </p:cNvSpPr>
              <p:nvPr/>
            </p:nvSpPr>
            <p:spPr bwMode="auto">
              <a:xfrm>
                <a:off x="1945126" y="1075838"/>
                <a:ext cx="7938" cy="4763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1 h 3"/>
                  <a:gd name="T4" fmla="*/ 2 w 5"/>
                  <a:gd name="T5" fmla="*/ 0 h 3"/>
                  <a:gd name="T6" fmla="*/ 0 w 5"/>
                  <a:gd name="T7" fmla="*/ 2 h 3"/>
                  <a:gd name="T8" fmla="*/ 0 w 5"/>
                  <a:gd name="T9" fmla="*/ 3 h 3"/>
                  <a:gd name="T10" fmla="*/ 0 w 5"/>
                  <a:gd name="T11" fmla="*/ 3 h 3"/>
                  <a:gd name="T12" fmla="*/ 2 w 5"/>
                  <a:gd name="T13" fmla="*/ 1 h 3"/>
                  <a:gd name="T14" fmla="*/ 3 w 5"/>
                  <a:gd name="T15" fmla="*/ 2 h 3"/>
                  <a:gd name="T16" fmla="*/ 4 w 5"/>
                  <a:gd name="T17" fmla="*/ 3 h 3"/>
                  <a:gd name="T18" fmla="*/ 4 w 5"/>
                  <a:gd name="T19" fmla="*/ 3 h 3"/>
                  <a:gd name="T20" fmla="*/ 4 w 5"/>
                  <a:gd name="T21" fmla="*/ 3 h 3"/>
                  <a:gd name="T22" fmla="*/ 5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18"/>
              <p:cNvSpPr>
                <a:spLocks/>
              </p:cNvSpPr>
              <p:nvPr/>
            </p:nvSpPr>
            <p:spPr bwMode="auto">
              <a:xfrm>
                <a:off x="1941951" y="718651"/>
                <a:ext cx="109538" cy="65088"/>
              </a:xfrm>
              <a:custGeom>
                <a:avLst/>
                <a:gdLst>
                  <a:gd name="T0" fmla="*/ 68 w 68"/>
                  <a:gd name="T1" fmla="*/ 39 h 40"/>
                  <a:gd name="T2" fmla="*/ 52 w 68"/>
                  <a:gd name="T3" fmla="*/ 17 h 40"/>
                  <a:gd name="T4" fmla="*/ 31 w 68"/>
                  <a:gd name="T5" fmla="*/ 6 h 40"/>
                  <a:gd name="T6" fmla="*/ 27 w 68"/>
                  <a:gd name="T7" fmla="*/ 5 h 40"/>
                  <a:gd name="T8" fmla="*/ 25 w 68"/>
                  <a:gd name="T9" fmla="*/ 4 h 40"/>
                  <a:gd name="T10" fmla="*/ 23 w 68"/>
                  <a:gd name="T11" fmla="*/ 2 h 40"/>
                  <a:gd name="T12" fmla="*/ 21 w 68"/>
                  <a:gd name="T13" fmla="*/ 0 h 40"/>
                  <a:gd name="T14" fmla="*/ 19 w 68"/>
                  <a:gd name="T15" fmla="*/ 1 h 40"/>
                  <a:gd name="T16" fmla="*/ 12 w 68"/>
                  <a:gd name="T17" fmla="*/ 3 h 40"/>
                  <a:gd name="T18" fmla="*/ 6 w 68"/>
                  <a:gd name="T19" fmla="*/ 4 h 40"/>
                  <a:gd name="T20" fmla="*/ 0 w 68"/>
                  <a:gd name="T21" fmla="*/ 8 h 40"/>
                  <a:gd name="T22" fmla="*/ 0 w 68"/>
                  <a:gd name="T23" fmla="*/ 9 h 40"/>
                  <a:gd name="T24" fmla="*/ 1 w 68"/>
                  <a:gd name="T25" fmla="*/ 8 h 40"/>
                  <a:gd name="T26" fmla="*/ 6 w 68"/>
                  <a:gd name="T27" fmla="*/ 6 h 40"/>
                  <a:gd name="T28" fmla="*/ 12 w 68"/>
                  <a:gd name="T29" fmla="*/ 5 h 40"/>
                  <a:gd name="T30" fmla="*/ 20 w 68"/>
                  <a:gd name="T31" fmla="*/ 2 h 40"/>
                  <a:gd name="T32" fmla="*/ 21 w 68"/>
                  <a:gd name="T33" fmla="*/ 2 h 40"/>
                  <a:gd name="T34" fmla="*/ 22 w 68"/>
                  <a:gd name="T35" fmla="*/ 3 h 40"/>
                  <a:gd name="T36" fmla="*/ 23 w 68"/>
                  <a:gd name="T37" fmla="*/ 5 h 40"/>
                  <a:gd name="T38" fmla="*/ 26 w 68"/>
                  <a:gd name="T39" fmla="*/ 7 h 40"/>
                  <a:gd name="T40" fmla="*/ 30 w 68"/>
                  <a:gd name="T41" fmla="*/ 8 h 40"/>
                  <a:gd name="T42" fmla="*/ 52 w 68"/>
                  <a:gd name="T43" fmla="*/ 18 h 40"/>
                  <a:gd name="T44" fmla="*/ 64 w 68"/>
                  <a:gd name="T45" fmla="*/ 32 h 40"/>
                  <a:gd name="T46" fmla="*/ 66 w 68"/>
                  <a:gd name="T47" fmla="*/ 37 h 40"/>
                  <a:gd name="T48" fmla="*/ 66 w 68"/>
                  <a:gd name="T49" fmla="*/ 38 h 40"/>
                  <a:gd name="T50" fmla="*/ 66 w 68"/>
                  <a:gd name="T51" fmla="*/ 39 h 40"/>
                  <a:gd name="T52" fmla="*/ 67 w 68"/>
                  <a:gd name="T53" fmla="*/ 39 h 40"/>
                  <a:gd name="T54" fmla="*/ 68 w 68"/>
                  <a:gd name="T5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40">
                    <a:moveTo>
                      <a:pt x="68" y="39"/>
                    </a:moveTo>
                    <a:cubicBezTo>
                      <a:pt x="68" y="39"/>
                      <a:pt x="66" y="26"/>
                      <a:pt x="52" y="17"/>
                    </a:cubicBezTo>
                    <a:cubicBezTo>
                      <a:pt x="39" y="9"/>
                      <a:pt x="34" y="7"/>
                      <a:pt x="31" y="6"/>
                    </a:cubicBezTo>
                    <a:cubicBezTo>
                      <a:pt x="29" y="6"/>
                      <a:pt x="27" y="6"/>
                      <a:pt x="27" y="5"/>
                    </a:cubicBezTo>
                    <a:cubicBezTo>
                      <a:pt x="26" y="5"/>
                      <a:pt x="25" y="5"/>
                      <a:pt x="25" y="4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0" y="0"/>
                      <a:pt x="20" y="1"/>
                      <a:pt x="19" y="1"/>
                    </a:cubicBezTo>
                    <a:cubicBezTo>
                      <a:pt x="18" y="2"/>
                      <a:pt x="15" y="3"/>
                      <a:pt x="12" y="3"/>
                    </a:cubicBezTo>
                    <a:cubicBezTo>
                      <a:pt x="10" y="3"/>
                      <a:pt x="8" y="4"/>
                      <a:pt x="6" y="4"/>
                    </a:cubicBezTo>
                    <a:cubicBezTo>
                      <a:pt x="4" y="5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4" y="6"/>
                      <a:pt x="6" y="6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5" y="4"/>
                      <a:pt x="18" y="4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3"/>
                    </a:cubicBezTo>
                    <a:cubicBezTo>
                      <a:pt x="22" y="3"/>
                      <a:pt x="23" y="4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7" y="7"/>
                      <a:pt x="28" y="7"/>
                      <a:pt x="30" y="8"/>
                    </a:cubicBezTo>
                    <a:cubicBezTo>
                      <a:pt x="34" y="9"/>
                      <a:pt x="38" y="10"/>
                      <a:pt x="52" y="18"/>
                    </a:cubicBezTo>
                    <a:cubicBezTo>
                      <a:pt x="58" y="22"/>
                      <a:pt x="62" y="28"/>
                      <a:pt x="64" y="32"/>
                    </a:cubicBezTo>
                    <a:cubicBezTo>
                      <a:pt x="65" y="34"/>
                      <a:pt x="66" y="36"/>
                      <a:pt x="66" y="37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39"/>
                    </a:cubicBezTo>
                    <a:cubicBezTo>
                      <a:pt x="68" y="39"/>
                      <a:pt x="68" y="39"/>
                      <a:pt x="68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19"/>
              <p:cNvSpPr>
                <a:spLocks/>
              </p:cNvSpPr>
              <p:nvPr/>
            </p:nvSpPr>
            <p:spPr bwMode="auto">
              <a:xfrm>
                <a:off x="1930838" y="734526"/>
                <a:ext cx="11113" cy="26988"/>
              </a:xfrm>
              <a:custGeom>
                <a:avLst/>
                <a:gdLst>
                  <a:gd name="T0" fmla="*/ 6 w 7"/>
                  <a:gd name="T1" fmla="*/ 0 h 16"/>
                  <a:gd name="T2" fmla="*/ 0 w 7"/>
                  <a:gd name="T3" fmla="*/ 14 h 16"/>
                  <a:gd name="T4" fmla="*/ 0 w 7"/>
                  <a:gd name="T5" fmla="*/ 16 h 16"/>
                  <a:gd name="T6" fmla="*/ 1 w 7"/>
                  <a:gd name="T7" fmla="*/ 16 h 16"/>
                  <a:gd name="T8" fmla="*/ 2 w 7"/>
                  <a:gd name="T9" fmla="*/ 15 h 16"/>
                  <a:gd name="T10" fmla="*/ 2 w 7"/>
                  <a:gd name="T11" fmla="*/ 14 h 16"/>
                  <a:gd name="T12" fmla="*/ 4 w 7"/>
                  <a:gd name="T13" fmla="*/ 5 h 16"/>
                  <a:gd name="T14" fmla="*/ 6 w 7"/>
                  <a:gd name="T15" fmla="*/ 2 h 16"/>
                  <a:gd name="T16" fmla="*/ 7 w 7"/>
                  <a:gd name="T17" fmla="*/ 1 h 16"/>
                  <a:gd name="T18" fmla="*/ 7 w 7"/>
                  <a:gd name="T19" fmla="*/ 0 h 16"/>
                  <a:gd name="T20" fmla="*/ 6 w 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cubicBezTo>
                      <a:pt x="6" y="0"/>
                      <a:pt x="0" y="8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1"/>
                      <a:pt x="3" y="8"/>
                      <a:pt x="4" y="5"/>
                    </a:cubicBezTo>
                    <a:cubicBezTo>
                      <a:pt x="5" y="4"/>
                      <a:pt x="6" y="3"/>
                      <a:pt x="6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20"/>
              <p:cNvSpPr>
                <a:spLocks/>
              </p:cNvSpPr>
              <p:nvPr/>
            </p:nvSpPr>
            <p:spPr bwMode="auto">
              <a:xfrm>
                <a:off x="2045138" y="796438"/>
                <a:ext cx="7938" cy="26988"/>
              </a:xfrm>
              <a:custGeom>
                <a:avLst/>
                <a:gdLst>
                  <a:gd name="T0" fmla="*/ 3 w 5"/>
                  <a:gd name="T1" fmla="*/ 0 h 17"/>
                  <a:gd name="T2" fmla="*/ 3 w 5"/>
                  <a:gd name="T3" fmla="*/ 6 h 17"/>
                  <a:gd name="T4" fmla="*/ 0 w 5"/>
                  <a:gd name="T5" fmla="*/ 16 h 17"/>
                  <a:gd name="T6" fmla="*/ 1 w 5"/>
                  <a:gd name="T7" fmla="*/ 17 h 17"/>
                  <a:gd name="T8" fmla="*/ 2 w 5"/>
                  <a:gd name="T9" fmla="*/ 16 h 17"/>
                  <a:gd name="T10" fmla="*/ 4 w 5"/>
                  <a:gd name="T11" fmla="*/ 7 h 17"/>
                  <a:gd name="T12" fmla="*/ 5 w 5"/>
                  <a:gd name="T13" fmla="*/ 1 h 17"/>
                  <a:gd name="T14" fmla="*/ 4 w 5"/>
                  <a:gd name="T15" fmla="*/ 0 h 17"/>
                  <a:gd name="T16" fmla="*/ 3 w 5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7">
                    <a:moveTo>
                      <a:pt x="3" y="0"/>
                    </a:moveTo>
                    <a:cubicBezTo>
                      <a:pt x="3" y="0"/>
                      <a:pt x="3" y="3"/>
                      <a:pt x="3" y="6"/>
                    </a:cubicBezTo>
                    <a:cubicBezTo>
                      <a:pt x="2" y="10"/>
                      <a:pt x="1" y="14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21"/>
              <p:cNvSpPr>
                <a:spLocks/>
              </p:cNvSpPr>
              <p:nvPr/>
            </p:nvSpPr>
            <p:spPr bwMode="auto">
              <a:xfrm>
                <a:off x="2035613" y="831363"/>
                <a:ext cx="6350" cy="11113"/>
              </a:xfrm>
              <a:custGeom>
                <a:avLst/>
                <a:gdLst>
                  <a:gd name="T0" fmla="*/ 3 w 4"/>
                  <a:gd name="T1" fmla="*/ 1 h 7"/>
                  <a:gd name="T2" fmla="*/ 2 w 4"/>
                  <a:gd name="T3" fmla="*/ 3 h 7"/>
                  <a:gd name="T4" fmla="*/ 0 w 4"/>
                  <a:gd name="T5" fmla="*/ 5 h 7"/>
                  <a:gd name="T6" fmla="*/ 0 w 4"/>
                  <a:gd name="T7" fmla="*/ 6 h 7"/>
                  <a:gd name="T8" fmla="*/ 1 w 4"/>
                  <a:gd name="T9" fmla="*/ 7 h 7"/>
                  <a:gd name="T10" fmla="*/ 4 w 4"/>
                  <a:gd name="T11" fmla="*/ 1 h 7"/>
                  <a:gd name="T12" fmla="*/ 4 w 4"/>
                  <a:gd name="T13" fmla="*/ 0 h 7"/>
                  <a:gd name="T14" fmla="*/ 3 w 4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22"/>
              <p:cNvSpPr>
                <a:spLocks/>
              </p:cNvSpPr>
              <p:nvPr/>
            </p:nvSpPr>
            <p:spPr bwMode="auto">
              <a:xfrm>
                <a:off x="1913376" y="769451"/>
                <a:ext cx="114300" cy="82550"/>
              </a:xfrm>
              <a:custGeom>
                <a:avLst/>
                <a:gdLst>
                  <a:gd name="T0" fmla="*/ 70 w 71"/>
                  <a:gd name="T1" fmla="*/ 51 h 52"/>
                  <a:gd name="T2" fmla="*/ 62 w 71"/>
                  <a:gd name="T3" fmla="*/ 51 h 52"/>
                  <a:gd name="T4" fmla="*/ 61 w 71"/>
                  <a:gd name="T5" fmla="*/ 51 h 52"/>
                  <a:gd name="T6" fmla="*/ 58 w 71"/>
                  <a:gd name="T7" fmla="*/ 50 h 52"/>
                  <a:gd name="T8" fmla="*/ 55 w 71"/>
                  <a:gd name="T9" fmla="*/ 49 h 52"/>
                  <a:gd name="T10" fmla="*/ 53 w 71"/>
                  <a:gd name="T11" fmla="*/ 48 h 52"/>
                  <a:gd name="T12" fmla="*/ 40 w 71"/>
                  <a:gd name="T13" fmla="*/ 42 h 52"/>
                  <a:gd name="T14" fmla="*/ 27 w 71"/>
                  <a:gd name="T15" fmla="*/ 33 h 52"/>
                  <a:gd name="T16" fmla="*/ 23 w 71"/>
                  <a:gd name="T17" fmla="*/ 30 h 52"/>
                  <a:gd name="T18" fmla="*/ 19 w 71"/>
                  <a:gd name="T19" fmla="*/ 27 h 52"/>
                  <a:gd name="T20" fmla="*/ 17 w 71"/>
                  <a:gd name="T21" fmla="*/ 26 h 52"/>
                  <a:gd name="T22" fmla="*/ 14 w 71"/>
                  <a:gd name="T23" fmla="*/ 25 h 52"/>
                  <a:gd name="T24" fmla="*/ 7 w 71"/>
                  <a:gd name="T25" fmla="*/ 20 h 52"/>
                  <a:gd name="T26" fmla="*/ 2 w 71"/>
                  <a:gd name="T27" fmla="*/ 5 h 52"/>
                  <a:gd name="T28" fmla="*/ 2 w 71"/>
                  <a:gd name="T29" fmla="*/ 1 h 52"/>
                  <a:gd name="T30" fmla="*/ 2 w 71"/>
                  <a:gd name="T31" fmla="*/ 0 h 52"/>
                  <a:gd name="T32" fmla="*/ 1 w 71"/>
                  <a:gd name="T33" fmla="*/ 1 h 52"/>
                  <a:gd name="T34" fmla="*/ 0 w 71"/>
                  <a:gd name="T35" fmla="*/ 5 h 52"/>
                  <a:gd name="T36" fmla="*/ 6 w 71"/>
                  <a:gd name="T37" fmla="*/ 21 h 52"/>
                  <a:gd name="T38" fmla="*/ 13 w 71"/>
                  <a:gd name="T39" fmla="*/ 26 h 52"/>
                  <a:gd name="T40" fmla="*/ 16 w 71"/>
                  <a:gd name="T41" fmla="*/ 27 h 52"/>
                  <a:gd name="T42" fmla="*/ 18 w 71"/>
                  <a:gd name="T43" fmla="*/ 28 h 52"/>
                  <a:gd name="T44" fmla="*/ 22 w 71"/>
                  <a:gd name="T45" fmla="*/ 31 h 52"/>
                  <a:gd name="T46" fmla="*/ 26 w 71"/>
                  <a:gd name="T47" fmla="*/ 34 h 52"/>
                  <a:gd name="T48" fmla="*/ 39 w 71"/>
                  <a:gd name="T49" fmla="*/ 43 h 52"/>
                  <a:gd name="T50" fmla="*/ 48 w 71"/>
                  <a:gd name="T51" fmla="*/ 48 h 52"/>
                  <a:gd name="T52" fmla="*/ 52 w 71"/>
                  <a:gd name="T53" fmla="*/ 49 h 52"/>
                  <a:gd name="T54" fmla="*/ 55 w 71"/>
                  <a:gd name="T55" fmla="*/ 50 h 52"/>
                  <a:gd name="T56" fmla="*/ 57 w 71"/>
                  <a:gd name="T57" fmla="*/ 51 h 52"/>
                  <a:gd name="T58" fmla="*/ 61 w 71"/>
                  <a:gd name="T59" fmla="*/ 52 h 52"/>
                  <a:gd name="T60" fmla="*/ 62 w 71"/>
                  <a:gd name="T61" fmla="*/ 52 h 52"/>
                  <a:gd name="T62" fmla="*/ 70 w 71"/>
                  <a:gd name="T63" fmla="*/ 52 h 52"/>
                  <a:gd name="T64" fmla="*/ 71 w 71"/>
                  <a:gd name="T65" fmla="*/ 51 h 52"/>
                  <a:gd name="T66" fmla="*/ 70 w 71"/>
                  <a:gd name="T6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52">
                    <a:moveTo>
                      <a:pt x="70" y="51"/>
                    </a:moveTo>
                    <a:cubicBezTo>
                      <a:pt x="70" y="51"/>
                      <a:pt x="65" y="51"/>
                      <a:pt x="62" y="51"/>
                    </a:cubicBezTo>
                    <a:cubicBezTo>
                      <a:pt x="62" y="51"/>
                      <a:pt x="61" y="51"/>
                      <a:pt x="61" y="51"/>
                    </a:cubicBezTo>
                    <a:cubicBezTo>
                      <a:pt x="60" y="51"/>
                      <a:pt x="59" y="50"/>
                      <a:pt x="58" y="50"/>
                    </a:cubicBezTo>
                    <a:cubicBezTo>
                      <a:pt x="57" y="49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3" y="48"/>
                    </a:cubicBezTo>
                    <a:cubicBezTo>
                      <a:pt x="49" y="47"/>
                      <a:pt x="43" y="44"/>
                      <a:pt x="40" y="42"/>
                    </a:cubicBezTo>
                    <a:cubicBezTo>
                      <a:pt x="36" y="38"/>
                      <a:pt x="29" y="35"/>
                      <a:pt x="27" y="33"/>
                    </a:cubicBezTo>
                    <a:cubicBezTo>
                      <a:pt x="26" y="32"/>
                      <a:pt x="24" y="31"/>
                      <a:pt x="23" y="30"/>
                    </a:cubicBezTo>
                    <a:cubicBezTo>
                      <a:pt x="21" y="29"/>
                      <a:pt x="20" y="28"/>
                      <a:pt x="19" y="27"/>
                    </a:cubicBezTo>
                    <a:cubicBezTo>
                      <a:pt x="19" y="27"/>
                      <a:pt x="18" y="26"/>
                      <a:pt x="17" y="26"/>
                    </a:cubicBezTo>
                    <a:cubicBezTo>
                      <a:pt x="16" y="26"/>
                      <a:pt x="15" y="25"/>
                      <a:pt x="14" y="25"/>
                    </a:cubicBezTo>
                    <a:cubicBezTo>
                      <a:pt x="13" y="25"/>
                      <a:pt x="10" y="23"/>
                      <a:pt x="7" y="20"/>
                    </a:cubicBezTo>
                    <a:cubicBezTo>
                      <a:pt x="5" y="17"/>
                      <a:pt x="2" y="12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12"/>
                      <a:pt x="3" y="17"/>
                      <a:pt x="6" y="21"/>
                    </a:cubicBezTo>
                    <a:cubicBezTo>
                      <a:pt x="9" y="24"/>
                      <a:pt x="12" y="26"/>
                      <a:pt x="13" y="26"/>
                    </a:cubicBezTo>
                    <a:cubicBezTo>
                      <a:pt x="14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9" y="29"/>
                      <a:pt x="20" y="30"/>
                      <a:pt x="22" y="31"/>
                    </a:cubicBezTo>
                    <a:cubicBezTo>
                      <a:pt x="23" y="32"/>
                      <a:pt x="25" y="33"/>
                      <a:pt x="26" y="34"/>
                    </a:cubicBezTo>
                    <a:cubicBezTo>
                      <a:pt x="29" y="36"/>
                      <a:pt x="35" y="40"/>
                      <a:pt x="39" y="43"/>
                    </a:cubicBezTo>
                    <a:cubicBezTo>
                      <a:pt x="41" y="45"/>
                      <a:pt x="45" y="46"/>
                      <a:pt x="48" y="48"/>
                    </a:cubicBezTo>
                    <a:cubicBezTo>
                      <a:pt x="49" y="48"/>
                      <a:pt x="51" y="49"/>
                      <a:pt x="52" y="49"/>
                    </a:cubicBezTo>
                    <a:cubicBezTo>
                      <a:pt x="53" y="50"/>
                      <a:pt x="54" y="50"/>
                      <a:pt x="55" y="50"/>
                    </a:cubicBezTo>
                    <a:cubicBezTo>
                      <a:pt x="55" y="50"/>
                      <a:pt x="56" y="51"/>
                      <a:pt x="57" y="51"/>
                    </a:cubicBezTo>
                    <a:cubicBezTo>
                      <a:pt x="58" y="52"/>
                      <a:pt x="59" y="52"/>
                      <a:pt x="61" y="52"/>
                    </a:cubicBezTo>
                    <a:cubicBezTo>
                      <a:pt x="61" y="52"/>
                      <a:pt x="62" y="52"/>
                      <a:pt x="62" y="52"/>
                    </a:cubicBezTo>
                    <a:cubicBezTo>
                      <a:pt x="65" y="52"/>
                      <a:pt x="70" y="52"/>
                      <a:pt x="70" y="52"/>
                    </a:cubicBezTo>
                    <a:cubicBezTo>
                      <a:pt x="71" y="52"/>
                      <a:pt x="71" y="52"/>
                      <a:pt x="71" y="51"/>
                    </a:cubicBezTo>
                    <a:cubicBezTo>
                      <a:pt x="71" y="51"/>
                      <a:pt x="71" y="51"/>
                      <a:pt x="70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23"/>
              <p:cNvSpPr>
                <a:spLocks/>
              </p:cNvSpPr>
              <p:nvPr/>
            </p:nvSpPr>
            <p:spPr bwMode="auto">
              <a:xfrm>
                <a:off x="1983226" y="517038"/>
                <a:ext cx="119063" cy="187325"/>
              </a:xfrm>
              <a:custGeom>
                <a:avLst/>
                <a:gdLst>
                  <a:gd name="T0" fmla="*/ 10 w 75"/>
                  <a:gd name="T1" fmla="*/ 13 h 117"/>
                  <a:gd name="T2" fmla="*/ 18 w 75"/>
                  <a:gd name="T3" fmla="*/ 19 h 117"/>
                  <a:gd name="T4" fmla="*/ 20 w 75"/>
                  <a:gd name="T5" fmla="*/ 23 h 117"/>
                  <a:gd name="T6" fmla="*/ 21 w 75"/>
                  <a:gd name="T7" fmla="*/ 25 h 117"/>
                  <a:gd name="T8" fmla="*/ 23 w 75"/>
                  <a:gd name="T9" fmla="*/ 28 h 117"/>
                  <a:gd name="T10" fmla="*/ 26 w 75"/>
                  <a:gd name="T11" fmla="*/ 29 h 117"/>
                  <a:gd name="T12" fmla="*/ 28 w 75"/>
                  <a:gd name="T13" fmla="*/ 32 h 117"/>
                  <a:gd name="T14" fmla="*/ 31 w 75"/>
                  <a:gd name="T15" fmla="*/ 38 h 117"/>
                  <a:gd name="T16" fmla="*/ 34 w 75"/>
                  <a:gd name="T17" fmla="*/ 45 h 117"/>
                  <a:gd name="T18" fmla="*/ 38 w 75"/>
                  <a:gd name="T19" fmla="*/ 52 h 117"/>
                  <a:gd name="T20" fmla="*/ 39 w 75"/>
                  <a:gd name="T21" fmla="*/ 56 h 117"/>
                  <a:gd name="T22" fmla="*/ 43 w 75"/>
                  <a:gd name="T23" fmla="*/ 69 h 117"/>
                  <a:gd name="T24" fmla="*/ 44 w 75"/>
                  <a:gd name="T25" fmla="*/ 71 h 117"/>
                  <a:gd name="T26" fmla="*/ 46 w 75"/>
                  <a:gd name="T27" fmla="*/ 73 h 117"/>
                  <a:gd name="T28" fmla="*/ 58 w 75"/>
                  <a:gd name="T29" fmla="*/ 84 h 117"/>
                  <a:gd name="T30" fmla="*/ 60 w 75"/>
                  <a:gd name="T31" fmla="*/ 87 h 117"/>
                  <a:gd name="T32" fmla="*/ 56 w 75"/>
                  <a:gd name="T33" fmla="*/ 92 h 117"/>
                  <a:gd name="T34" fmla="*/ 56 w 75"/>
                  <a:gd name="T35" fmla="*/ 96 h 117"/>
                  <a:gd name="T36" fmla="*/ 56 w 75"/>
                  <a:gd name="T37" fmla="*/ 102 h 117"/>
                  <a:gd name="T38" fmla="*/ 57 w 75"/>
                  <a:gd name="T39" fmla="*/ 105 h 117"/>
                  <a:gd name="T40" fmla="*/ 61 w 75"/>
                  <a:gd name="T41" fmla="*/ 107 h 117"/>
                  <a:gd name="T42" fmla="*/ 61 w 75"/>
                  <a:gd name="T43" fmla="*/ 108 h 117"/>
                  <a:gd name="T44" fmla="*/ 65 w 75"/>
                  <a:gd name="T45" fmla="*/ 115 h 117"/>
                  <a:gd name="T46" fmla="*/ 65 w 75"/>
                  <a:gd name="T47" fmla="*/ 116 h 117"/>
                  <a:gd name="T48" fmla="*/ 69 w 75"/>
                  <a:gd name="T49" fmla="*/ 116 h 117"/>
                  <a:gd name="T50" fmla="*/ 74 w 75"/>
                  <a:gd name="T51" fmla="*/ 117 h 117"/>
                  <a:gd name="T52" fmla="*/ 69 w 75"/>
                  <a:gd name="T53" fmla="*/ 116 h 117"/>
                  <a:gd name="T54" fmla="*/ 66 w 75"/>
                  <a:gd name="T55" fmla="*/ 115 h 117"/>
                  <a:gd name="T56" fmla="*/ 66 w 75"/>
                  <a:gd name="T57" fmla="*/ 113 h 117"/>
                  <a:gd name="T58" fmla="*/ 63 w 75"/>
                  <a:gd name="T59" fmla="*/ 107 h 117"/>
                  <a:gd name="T60" fmla="*/ 61 w 75"/>
                  <a:gd name="T61" fmla="*/ 105 h 117"/>
                  <a:gd name="T62" fmla="*/ 61 w 75"/>
                  <a:gd name="T63" fmla="*/ 102 h 117"/>
                  <a:gd name="T64" fmla="*/ 57 w 75"/>
                  <a:gd name="T65" fmla="*/ 101 h 117"/>
                  <a:gd name="T66" fmla="*/ 55 w 75"/>
                  <a:gd name="T67" fmla="*/ 99 h 117"/>
                  <a:gd name="T68" fmla="*/ 56 w 75"/>
                  <a:gd name="T69" fmla="*/ 93 h 117"/>
                  <a:gd name="T70" fmla="*/ 60 w 75"/>
                  <a:gd name="T71" fmla="*/ 87 h 117"/>
                  <a:gd name="T72" fmla="*/ 58 w 75"/>
                  <a:gd name="T73" fmla="*/ 84 h 117"/>
                  <a:gd name="T74" fmla="*/ 46 w 75"/>
                  <a:gd name="T75" fmla="*/ 72 h 117"/>
                  <a:gd name="T76" fmla="*/ 45 w 75"/>
                  <a:gd name="T77" fmla="*/ 72 h 117"/>
                  <a:gd name="T78" fmla="*/ 45 w 75"/>
                  <a:gd name="T79" fmla="*/ 72 h 117"/>
                  <a:gd name="T80" fmla="*/ 45 w 75"/>
                  <a:gd name="T81" fmla="*/ 69 h 117"/>
                  <a:gd name="T82" fmla="*/ 44 w 75"/>
                  <a:gd name="T83" fmla="*/ 68 h 117"/>
                  <a:gd name="T84" fmla="*/ 44 w 75"/>
                  <a:gd name="T85" fmla="*/ 68 h 117"/>
                  <a:gd name="T86" fmla="*/ 41 w 75"/>
                  <a:gd name="T87" fmla="*/ 52 h 117"/>
                  <a:gd name="T88" fmla="*/ 40 w 75"/>
                  <a:gd name="T89" fmla="*/ 48 h 117"/>
                  <a:gd name="T90" fmla="*/ 35 w 75"/>
                  <a:gd name="T91" fmla="*/ 43 h 117"/>
                  <a:gd name="T92" fmla="*/ 30 w 75"/>
                  <a:gd name="T93" fmla="*/ 34 h 117"/>
                  <a:gd name="T94" fmla="*/ 27 w 75"/>
                  <a:gd name="T95" fmla="*/ 31 h 117"/>
                  <a:gd name="T96" fmla="*/ 26 w 75"/>
                  <a:gd name="T97" fmla="*/ 29 h 117"/>
                  <a:gd name="T98" fmla="*/ 21 w 75"/>
                  <a:gd name="T99" fmla="*/ 26 h 117"/>
                  <a:gd name="T100" fmla="*/ 20 w 75"/>
                  <a:gd name="T101" fmla="*/ 24 h 117"/>
                  <a:gd name="T102" fmla="*/ 18 w 75"/>
                  <a:gd name="T103" fmla="*/ 22 h 117"/>
                  <a:gd name="T104" fmla="*/ 18 w 75"/>
                  <a:gd name="T105" fmla="*/ 18 h 117"/>
                  <a:gd name="T106" fmla="*/ 10 w 75"/>
                  <a:gd name="T107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0" y="1"/>
                    </a:moveTo>
                    <a:cubicBezTo>
                      <a:pt x="1" y="2"/>
                      <a:pt x="2" y="5"/>
                      <a:pt x="4" y="8"/>
                    </a:cubicBezTo>
                    <a:cubicBezTo>
                      <a:pt x="5" y="11"/>
                      <a:pt x="7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2" y="16"/>
                      <a:pt x="13" y="17"/>
                    </a:cubicBezTo>
                    <a:cubicBezTo>
                      <a:pt x="14" y="18"/>
                      <a:pt x="16" y="18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7" y="21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7"/>
                      <a:pt x="22" y="27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7" y="32"/>
                      <a:pt x="27" y="33"/>
                    </a:cubicBezTo>
                    <a:cubicBezTo>
                      <a:pt x="27" y="34"/>
                      <a:pt x="28" y="34"/>
                      <a:pt x="29" y="35"/>
                    </a:cubicBezTo>
                    <a:cubicBezTo>
                      <a:pt x="30" y="36"/>
                      <a:pt x="30" y="36"/>
                      <a:pt x="31" y="37"/>
                    </a:cubicBezTo>
                    <a:cubicBezTo>
                      <a:pt x="31" y="37"/>
                      <a:pt x="31" y="38"/>
                      <a:pt x="31" y="38"/>
                    </a:cubicBezTo>
                    <a:cubicBezTo>
                      <a:pt x="31" y="39"/>
                      <a:pt x="31" y="40"/>
                      <a:pt x="32" y="40"/>
                    </a:cubicBezTo>
                    <a:cubicBezTo>
                      <a:pt x="32" y="41"/>
                      <a:pt x="33" y="41"/>
                      <a:pt x="33" y="41"/>
                    </a:cubicBezTo>
                    <a:cubicBezTo>
                      <a:pt x="33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6"/>
                      <a:pt x="36" y="46"/>
                      <a:pt x="36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7"/>
                      <a:pt x="39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3"/>
                      <a:pt x="40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40" y="58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4"/>
                      <a:pt x="42" y="66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5" y="73"/>
                      <a:pt x="45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6"/>
                      <a:pt x="47" y="79"/>
                      <a:pt x="49" y="82"/>
                    </a:cubicBezTo>
                    <a:cubicBezTo>
                      <a:pt x="50" y="83"/>
                      <a:pt x="51" y="84"/>
                      <a:pt x="53" y="84"/>
                    </a:cubicBezTo>
                    <a:cubicBezTo>
                      <a:pt x="54" y="84"/>
                      <a:pt x="56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5"/>
                      <a:pt x="58" y="86"/>
                      <a:pt x="58" y="86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0"/>
                      <a:pt x="57" y="91"/>
                    </a:cubicBezTo>
                    <a:cubicBezTo>
                      <a:pt x="57" y="91"/>
                      <a:pt x="57" y="91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3"/>
                      <a:pt x="55" y="93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5"/>
                      <a:pt x="55" y="95"/>
                      <a:pt x="55" y="95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7"/>
                      <a:pt x="55" y="98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100"/>
                      <a:pt x="54" y="101"/>
                      <a:pt x="54" y="101"/>
                    </a:cubicBezTo>
                    <a:cubicBezTo>
                      <a:pt x="55" y="102"/>
                      <a:pt x="55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3"/>
                      <a:pt x="56" y="103"/>
                      <a:pt x="55" y="104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5"/>
                      <a:pt x="60" y="104"/>
                      <a:pt x="62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4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9"/>
                      <a:pt x="62" y="110"/>
                      <a:pt x="62" y="111"/>
                    </a:cubicBezTo>
                    <a:cubicBezTo>
                      <a:pt x="62" y="112"/>
                      <a:pt x="62" y="113"/>
                      <a:pt x="62" y="113"/>
                    </a:cubicBezTo>
                    <a:cubicBezTo>
                      <a:pt x="63" y="114"/>
                      <a:pt x="64" y="115"/>
                      <a:pt x="65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7" y="116"/>
                      <a:pt x="68" y="115"/>
                      <a:pt x="68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70" y="116"/>
                      <a:pt x="71" y="116"/>
                      <a:pt x="72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2" y="116"/>
                      <a:pt x="73" y="116"/>
                      <a:pt x="74" y="117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3" y="115"/>
                      <a:pt x="72" y="115"/>
                      <a:pt x="72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0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69" y="114"/>
                    </a:cubicBezTo>
                    <a:cubicBezTo>
                      <a:pt x="69" y="114"/>
                      <a:pt x="69" y="114"/>
                      <a:pt x="68" y="114"/>
                    </a:cubicBezTo>
                    <a:cubicBezTo>
                      <a:pt x="67" y="114"/>
                      <a:pt x="66" y="115"/>
                      <a:pt x="66" y="115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4" y="114"/>
                      <a:pt x="64" y="113"/>
                      <a:pt x="63" y="113"/>
                    </a:cubicBezTo>
                    <a:cubicBezTo>
                      <a:pt x="63" y="112"/>
                      <a:pt x="63" y="112"/>
                      <a:pt x="63" y="111"/>
                    </a:cubicBezTo>
                    <a:cubicBezTo>
                      <a:pt x="63" y="110"/>
                      <a:pt x="63" y="109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5"/>
                      <a:pt x="62" y="105"/>
                      <a:pt x="61" y="105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5"/>
                      <a:pt x="62" y="104"/>
                      <a:pt x="62" y="104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3"/>
                      <a:pt x="58" y="104"/>
                      <a:pt x="57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4"/>
                      <a:pt x="57" y="103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5" y="101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6" y="99"/>
                      <a:pt x="57" y="97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6" y="95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7" y="93"/>
                      <a:pt x="57" y="92"/>
                    </a:cubicBezTo>
                    <a:cubicBezTo>
                      <a:pt x="58" y="92"/>
                      <a:pt x="58" y="92"/>
                      <a:pt x="58" y="91"/>
                    </a:cubicBezTo>
                    <a:cubicBezTo>
                      <a:pt x="58" y="91"/>
                      <a:pt x="59" y="91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6"/>
                      <a:pt x="59" y="86"/>
                      <a:pt x="59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6" y="83"/>
                      <a:pt x="54" y="83"/>
                      <a:pt x="53" y="83"/>
                    </a:cubicBezTo>
                    <a:cubicBezTo>
                      <a:pt x="51" y="83"/>
                      <a:pt x="51" y="83"/>
                      <a:pt x="49" y="81"/>
                    </a:cubicBezTo>
                    <a:cubicBezTo>
                      <a:pt x="48" y="78"/>
                      <a:pt x="47" y="76"/>
                      <a:pt x="47" y="73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8"/>
                      <a:pt x="45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6"/>
                      <a:pt x="44" y="64"/>
                      <a:pt x="43" y="62"/>
                    </a:cubicBezTo>
                    <a:cubicBezTo>
                      <a:pt x="43" y="61"/>
                      <a:pt x="42" y="60"/>
                      <a:pt x="41" y="59"/>
                    </a:cubicBezTo>
                    <a:cubicBezTo>
                      <a:pt x="41" y="58"/>
                      <a:pt x="40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5"/>
                      <a:pt x="41" y="54"/>
                    </a:cubicBezTo>
                    <a:cubicBezTo>
                      <a:pt x="41" y="54"/>
                      <a:pt x="41" y="53"/>
                      <a:pt x="41" y="52"/>
                    </a:cubicBezTo>
                    <a:cubicBezTo>
                      <a:pt x="41" y="52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0"/>
                      <a:pt x="40" y="49"/>
                      <a:pt x="40" y="48"/>
                    </a:cubicBezTo>
                    <a:cubicBezTo>
                      <a:pt x="40" y="48"/>
                      <a:pt x="40" y="47"/>
                      <a:pt x="40" y="47"/>
                    </a:cubicBezTo>
                    <a:cubicBezTo>
                      <a:pt x="39" y="46"/>
                      <a:pt x="39" y="46"/>
                      <a:pt x="38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3" y="40"/>
                    </a:cubicBezTo>
                    <a:cubicBezTo>
                      <a:pt x="33" y="40"/>
                      <a:pt x="33" y="40"/>
                      <a:pt x="32" y="40"/>
                    </a:cubicBezTo>
                    <a:cubicBezTo>
                      <a:pt x="32" y="39"/>
                      <a:pt x="32" y="39"/>
                      <a:pt x="32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1" y="36"/>
                      <a:pt x="30" y="35"/>
                      <a:pt x="30" y="34"/>
                    </a:cubicBezTo>
                    <a:cubicBezTo>
                      <a:pt x="29" y="34"/>
                      <a:pt x="28" y="33"/>
                      <a:pt x="28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7"/>
                      <a:pt x="25" y="27"/>
                    </a:cubicBezTo>
                    <a:cubicBezTo>
                      <a:pt x="25" y="27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0" y="22"/>
                      <a:pt x="20" y="22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0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5" y="17"/>
                      <a:pt x="13" y="16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6" y="10"/>
                      <a:pt x="5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24"/>
              <p:cNvSpPr>
                <a:spLocks/>
              </p:cNvSpPr>
              <p:nvPr/>
            </p:nvSpPr>
            <p:spPr bwMode="auto">
              <a:xfrm>
                <a:off x="2048313" y="682138"/>
                <a:ext cx="25400" cy="46038"/>
              </a:xfrm>
              <a:custGeom>
                <a:avLst/>
                <a:gdLst>
                  <a:gd name="T0" fmla="*/ 12 w 16"/>
                  <a:gd name="T1" fmla="*/ 4 h 29"/>
                  <a:gd name="T2" fmla="*/ 11 w 16"/>
                  <a:gd name="T3" fmla="*/ 11 h 29"/>
                  <a:gd name="T4" fmla="*/ 13 w 16"/>
                  <a:gd name="T5" fmla="*/ 17 h 29"/>
                  <a:gd name="T6" fmla="*/ 13 w 16"/>
                  <a:gd name="T7" fmla="*/ 16 h 29"/>
                  <a:gd name="T8" fmla="*/ 11 w 16"/>
                  <a:gd name="T9" fmla="*/ 19 h 29"/>
                  <a:gd name="T10" fmla="*/ 13 w 16"/>
                  <a:gd name="T11" fmla="*/ 21 h 29"/>
                  <a:gd name="T12" fmla="*/ 11 w 16"/>
                  <a:gd name="T13" fmla="*/ 21 h 29"/>
                  <a:gd name="T14" fmla="*/ 10 w 16"/>
                  <a:gd name="T15" fmla="*/ 23 h 29"/>
                  <a:gd name="T16" fmla="*/ 10 w 16"/>
                  <a:gd name="T17" fmla="*/ 24 h 29"/>
                  <a:gd name="T18" fmla="*/ 9 w 16"/>
                  <a:gd name="T19" fmla="*/ 23 h 29"/>
                  <a:gd name="T20" fmla="*/ 8 w 16"/>
                  <a:gd name="T21" fmla="*/ 23 h 29"/>
                  <a:gd name="T22" fmla="*/ 7 w 16"/>
                  <a:gd name="T23" fmla="*/ 26 h 29"/>
                  <a:gd name="T24" fmla="*/ 5 w 16"/>
                  <a:gd name="T25" fmla="*/ 24 h 29"/>
                  <a:gd name="T26" fmla="*/ 3 w 16"/>
                  <a:gd name="T27" fmla="*/ 26 h 29"/>
                  <a:gd name="T28" fmla="*/ 3 w 16"/>
                  <a:gd name="T29" fmla="*/ 25 h 29"/>
                  <a:gd name="T30" fmla="*/ 3 w 16"/>
                  <a:gd name="T31" fmla="*/ 24 h 29"/>
                  <a:gd name="T32" fmla="*/ 0 w 16"/>
                  <a:gd name="T33" fmla="*/ 26 h 29"/>
                  <a:gd name="T34" fmla="*/ 0 w 16"/>
                  <a:gd name="T35" fmla="*/ 29 h 29"/>
                  <a:gd name="T36" fmla="*/ 1 w 16"/>
                  <a:gd name="T37" fmla="*/ 26 h 29"/>
                  <a:gd name="T38" fmla="*/ 3 w 16"/>
                  <a:gd name="T39" fmla="*/ 25 h 29"/>
                  <a:gd name="T40" fmla="*/ 3 w 16"/>
                  <a:gd name="T41" fmla="*/ 26 h 29"/>
                  <a:gd name="T42" fmla="*/ 4 w 16"/>
                  <a:gd name="T43" fmla="*/ 27 h 29"/>
                  <a:gd name="T44" fmla="*/ 5 w 16"/>
                  <a:gd name="T45" fmla="*/ 25 h 29"/>
                  <a:gd name="T46" fmla="*/ 7 w 16"/>
                  <a:gd name="T47" fmla="*/ 26 h 29"/>
                  <a:gd name="T48" fmla="*/ 9 w 16"/>
                  <a:gd name="T49" fmla="*/ 23 h 29"/>
                  <a:gd name="T50" fmla="*/ 8 w 16"/>
                  <a:gd name="T51" fmla="*/ 23 h 29"/>
                  <a:gd name="T52" fmla="*/ 11 w 16"/>
                  <a:gd name="T53" fmla="*/ 24 h 29"/>
                  <a:gd name="T54" fmla="*/ 13 w 16"/>
                  <a:gd name="T55" fmla="*/ 21 h 29"/>
                  <a:gd name="T56" fmla="*/ 13 w 16"/>
                  <a:gd name="T57" fmla="*/ 21 h 29"/>
                  <a:gd name="T58" fmla="*/ 13 w 16"/>
                  <a:gd name="T59" fmla="*/ 18 h 29"/>
                  <a:gd name="T60" fmla="*/ 14 w 16"/>
                  <a:gd name="T61" fmla="*/ 17 h 29"/>
                  <a:gd name="T62" fmla="*/ 12 w 16"/>
                  <a:gd name="T63" fmla="*/ 12 h 29"/>
                  <a:gd name="T64" fmla="*/ 12 w 16"/>
                  <a:gd name="T65" fmla="*/ 9 h 29"/>
                  <a:gd name="T66" fmla="*/ 16 w 16"/>
                  <a:gd name="T67" fmla="*/ 1 h 29"/>
                  <a:gd name="T68" fmla="*/ 15 w 16"/>
                  <a:gd name="T6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29">
                    <a:moveTo>
                      <a:pt x="15" y="1"/>
                    </a:moveTo>
                    <a:cubicBezTo>
                      <a:pt x="14" y="2"/>
                      <a:pt x="13" y="3"/>
                      <a:pt x="12" y="4"/>
                    </a:cubicBezTo>
                    <a:cubicBezTo>
                      <a:pt x="12" y="5"/>
                      <a:pt x="11" y="7"/>
                      <a:pt x="11" y="9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11" y="14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2" y="17"/>
                      <a:pt x="12" y="17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1"/>
                      <a:pt x="11" y="21"/>
                    </a:cubicBezTo>
                    <a:cubicBezTo>
                      <a:pt x="11" y="22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5"/>
                      <a:pt x="10" y="25"/>
                    </a:cubicBezTo>
                    <a:cubicBezTo>
                      <a:pt x="10" y="25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2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5"/>
                      <a:pt x="12" y="14"/>
                      <a:pt x="12" y="12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4"/>
                      <a:pt x="15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25"/>
              <p:cNvSpPr>
                <a:spLocks/>
              </p:cNvSpPr>
              <p:nvPr/>
            </p:nvSpPr>
            <p:spPr bwMode="auto">
              <a:xfrm>
                <a:off x="2065776" y="701188"/>
                <a:ext cx="22225" cy="90488"/>
              </a:xfrm>
              <a:custGeom>
                <a:avLst/>
                <a:gdLst>
                  <a:gd name="T0" fmla="*/ 13 w 14"/>
                  <a:gd name="T1" fmla="*/ 1 h 56"/>
                  <a:gd name="T2" fmla="*/ 12 w 14"/>
                  <a:gd name="T3" fmla="*/ 3 h 56"/>
                  <a:gd name="T4" fmla="*/ 13 w 14"/>
                  <a:gd name="T5" fmla="*/ 6 h 56"/>
                  <a:gd name="T6" fmla="*/ 12 w 14"/>
                  <a:gd name="T7" fmla="*/ 7 h 56"/>
                  <a:gd name="T8" fmla="*/ 11 w 14"/>
                  <a:gd name="T9" fmla="*/ 8 h 56"/>
                  <a:gd name="T10" fmla="*/ 11 w 14"/>
                  <a:gd name="T11" fmla="*/ 12 h 56"/>
                  <a:gd name="T12" fmla="*/ 12 w 14"/>
                  <a:gd name="T13" fmla="*/ 13 h 56"/>
                  <a:gd name="T14" fmla="*/ 10 w 14"/>
                  <a:gd name="T15" fmla="*/ 13 h 56"/>
                  <a:gd name="T16" fmla="*/ 8 w 14"/>
                  <a:gd name="T17" fmla="*/ 21 h 56"/>
                  <a:gd name="T18" fmla="*/ 10 w 14"/>
                  <a:gd name="T19" fmla="*/ 26 h 56"/>
                  <a:gd name="T20" fmla="*/ 7 w 14"/>
                  <a:gd name="T21" fmla="*/ 26 h 56"/>
                  <a:gd name="T22" fmla="*/ 7 w 14"/>
                  <a:gd name="T23" fmla="*/ 31 h 56"/>
                  <a:gd name="T24" fmla="*/ 8 w 14"/>
                  <a:gd name="T25" fmla="*/ 30 h 56"/>
                  <a:gd name="T26" fmla="*/ 6 w 14"/>
                  <a:gd name="T27" fmla="*/ 31 h 56"/>
                  <a:gd name="T28" fmla="*/ 5 w 14"/>
                  <a:gd name="T29" fmla="*/ 31 h 56"/>
                  <a:gd name="T30" fmla="*/ 3 w 14"/>
                  <a:gd name="T31" fmla="*/ 37 h 56"/>
                  <a:gd name="T32" fmla="*/ 3 w 14"/>
                  <a:gd name="T33" fmla="*/ 40 h 56"/>
                  <a:gd name="T34" fmla="*/ 2 w 14"/>
                  <a:gd name="T35" fmla="*/ 43 h 56"/>
                  <a:gd name="T36" fmla="*/ 0 w 14"/>
                  <a:gd name="T37" fmla="*/ 56 h 56"/>
                  <a:gd name="T38" fmla="*/ 3 w 14"/>
                  <a:gd name="T39" fmla="*/ 43 h 56"/>
                  <a:gd name="T40" fmla="*/ 4 w 14"/>
                  <a:gd name="T41" fmla="*/ 40 h 56"/>
                  <a:gd name="T42" fmla="*/ 4 w 14"/>
                  <a:gd name="T43" fmla="*/ 37 h 56"/>
                  <a:gd name="T44" fmla="*/ 6 w 14"/>
                  <a:gd name="T45" fmla="*/ 31 h 56"/>
                  <a:gd name="T46" fmla="*/ 6 w 14"/>
                  <a:gd name="T47" fmla="*/ 31 h 56"/>
                  <a:gd name="T48" fmla="*/ 6 w 14"/>
                  <a:gd name="T49" fmla="*/ 32 h 56"/>
                  <a:gd name="T50" fmla="*/ 6 w 14"/>
                  <a:gd name="T51" fmla="*/ 32 h 56"/>
                  <a:gd name="T52" fmla="*/ 8 w 14"/>
                  <a:gd name="T53" fmla="*/ 31 h 56"/>
                  <a:gd name="T54" fmla="*/ 8 w 14"/>
                  <a:gd name="T55" fmla="*/ 31 h 56"/>
                  <a:gd name="T56" fmla="*/ 8 w 14"/>
                  <a:gd name="T57" fmla="*/ 27 h 56"/>
                  <a:gd name="T58" fmla="*/ 10 w 14"/>
                  <a:gd name="T59" fmla="*/ 26 h 56"/>
                  <a:gd name="T60" fmla="*/ 9 w 14"/>
                  <a:gd name="T61" fmla="*/ 21 h 56"/>
                  <a:gd name="T62" fmla="*/ 10 w 14"/>
                  <a:gd name="T63" fmla="*/ 15 h 56"/>
                  <a:gd name="T64" fmla="*/ 12 w 14"/>
                  <a:gd name="T65" fmla="*/ 13 h 56"/>
                  <a:gd name="T66" fmla="*/ 12 w 14"/>
                  <a:gd name="T67" fmla="*/ 13 h 56"/>
                  <a:gd name="T68" fmla="*/ 12 w 14"/>
                  <a:gd name="T69" fmla="*/ 9 h 56"/>
                  <a:gd name="T70" fmla="*/ 12 w 14"/>
                  <a:gd name="T71" fmla="*/ 8 h 56"/>
                  <a:gd name="T72" fmla="*/ 14 w 14"/>
                  <a:gd name="T73" fmla="*/ 6 h 56"/>
                  <a:gd name="T74" fmla="*/ 13 w 14"/>
                  <a:gd name="T75" fmla="*/ 5 h 56"/>
                  <a:gd name="T76" fmla="*/ 13 w 14"/>
                  <a:gd name="T77" fmla="*/ 3 h 56"/>
                  <a:gd name="T78" fmla="*/ 14 w 14"/>
                  <a:gd name="T79" fmla="*/ 0 h 56"/>
                  <a:gd name="T80" fmla="*/ 13 w 14"/>
                  <a:gd name="T8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56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0" y="13"/>
                    </a:cubicBezTo>
                    <a:cubicBezTo>
                      <a:pt x="9" y="15"/>
                      <a:pt x="9" y="17"/>
                      <a:pt x="9" y="18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9"/>
                      <a:pt x="7" y="29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4" y="35"/>
                      <a:pt x="3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2" y="43"/>
                      <a:pt x="2" y="43"/>
                    </a:cubicBezTo>
                    <a:cubicBezTo>
                      <a:pt x="1" y="47"/>
                      <a:pt x="2" y="52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2"/>
                      <a:pt x="2" y="47"/>
                      <a:pt x="3" y="43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8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5"/>
                      <a:pt x="6" y="34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9"/>
                      <a:pt x="7" y="28"/>
                      <a:pt x="7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9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9" y="21"/>
                      <a:pt x="9" y="20"/>
                      <a:pt x="10" y="19"/>
                    </a:cubicBezTo>
                    <a:cubicBezTo>
                      <a:pt x="10" y="18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626"/>
              <p:cNvSpPr>
                <a:spLocks/>
              </p:cNvSpPr>
              <p:nvPr/>
            </p:nvSpPr>
            <p:spPr bwMode="auto">
              <a:xfrm>
                <a:off x="2067363" y="836126"/>
                <a:ext cx="12700" cy="33338"/>
              </a:xfrm>
              <a:custGeom>
                <a:avLst/>
                <a:gdLst>
                  <a:gd name="T0" fmla="*/ 4 w 8"/>
                  <a:gd name="T1" fmla="*/ 1 h 21"/>
                  <a:gd name="T2" fmla="*/ 4 w 8"/>
                  <a:gd name="T3" fmla="*/ 1 h 21"/>
                  <a:gd name="T4" fmla="*/ 3 w 8"/>
                  <a:gd name="T5" fmla="*/ 3 h 21"/>
                  <a:gd name="T6" fmla="*/ 1 w 8"/>
                  <a:gd name="T7" fmla="*/ 5 h 21"/>
                  <a:gd name="T8" fmla="*/ 1 w 8"/>
                  <a:gd name="T9" fmla="*/ 9 h 21"/>
                  <a:gd name="T10" fmla="*/ 1 w 8"/>
                  <a:gd name="T11" fmla="*/ 11 h 21"/>
                  <a:gd name="T12" fmla="*/ 2 w 8"/>
                  <a:gd name="T13" fmla="*/ 12 h 21"/>
                  <a:gd name="T14" fmla="*/ 2 w 8"/>
                  <a:gd name="T15" fmla="*/ 11 h 21"/>
                  <a:gd name="T16" fmla="*/ 2 w 8"/>
                  <a:gd name="T17" fmla="*/ 11 h 21"/>
                  <a:gd name="T18" fmla="*/ 0 w 8"/>
                  <a:gd name="T19" fmla="*/ 15 h 21"/>
                  <a:gd name="T20" fmla="*/ 0 w 8"/>
                  <a:gd name="T21" fmla="*/ 15 h 21"/>
                  <a:gd name="T22" fmla="*/ 0 w 8"/>
                  <a:gd name="T23" fmla="*/ 15 h 21"/>
                  <a:gd name="T24" fmla="*/ 2 w 8"/>
                  <a:gd name="T25" fmla="*/ 17 h 21"/>
                  <a:gd name="T26" fmla="*/ 3 w 8"/>
                  <a:gd name="T27" fmla="*/ 19 h 21"/>
                  <a:gd name="T28" fmla="*/ 3 w 8"/>
                  <a:gd name="T29" fmla="*/ 19 h 21"/>
                  <a:gd name="T30" fmla="*/ 3 w 8"/>
                  <a:gd name="T31" fmla="*/ 20 h 21"/>
                  <a:gd name="T32" fmla="*/ 4 w 8"/>
                  <a:gd name="T33" fmla="*/ 20 h 21"/>
                  <a:gd name="T34" fmla="*/ 5 w 8"/>
                  <a:gd name="T35" fmla="*/ 20 h 21"/>
                  <a:gd name="T36" fmla="*/ 6 w 8"/>
                  <a:gd name="T37" fmla="*/ 20 h 21"/>
                  <a:gd name="T38" fmla="*/ 6 w 8"/>
                  <a:gd name="T39" fmla="*/ 21 h 21"/>
                  <a:gd name="T40" fmla="*/ 7 w 8"/>
                  <a:gd name="T41" fmla="*/ 21 h 21"/>
                  <a:gd name="T42" fmla="*/ 8 w 8"/>
                  <a:gd name="T43" fmla="*/ 20 h 21"/>
                  <a:gd name="T44" fmla="*/ 7 w 8"/>
                  <a:gd name="T45" fmla="*/ 20 h 21"/>
                  <a:gd name="T46" fmla="*/ 6 w 8"/>
                  <a:gd name="T47" fmla="*/ 20 h 21"/>
                  <a:gd name="T48" fmla="*/ 6 w 8"/>
                  <a:gd name="T49" fmla="*/ 20 h 21"/>
                  <a:gd name="T50" fmla="*/ 7 w 8"/>
                  <a:gd name="T51" fmla="*/ 20 h 21"/>
                  <a:gd name="T52" fmla="*/ 5 w 8"/>
                  <a:gd name="T53" fmla="*/ 19 h 21"/>
                  <a:gd name="T54" fmla="*/ 4 w 8"/>
                  <a:gd name="T55" fmla="*/ 19 h 21"/>
                  <a:gd name="T56" fmla="*/ 4 w 8"/>
                  <a:gd name="T57" fmla="*/ 19 h 21"/>
                  <a:gd name="T58" fmla="*/ 4 w 8"/>
                  <a:gd name="T59" fmla="*/ 19 h 21"/>
                  <a:gd name="T60" fmla="*/ 4 w 8"/>
                  <a:gd name="T61" fmla="*/ 19 h 21"/>
                  <a:gd name="T62" fmla="*/ 3 w 8"/>
                  <a:gd name="T63" fmla="*/ 16 h 21"/>
                  <a:gd name="T64" fmla="*/ 1 w 8"/>
                  <a:gd name="T65" fmla="*/ 14 h 21"/>
                  <a:gd name="T66" fmla="*/ 1 w 8"/>
                  <a:gd name="T67" fmla="*/ 15 h 21"/>
                  <a:gd name="T68" fmla="*/ 1 w 8"/>
                  <a:gd name="T69" fmla="*/ 15 h 21"/>
                  <a:gd name="T70" fmla="*/ 3 w 8"/>
                  <a:gd name="T71" fmla="*/ 12 h 21"/>
                  <a:gd name="T72" fmla="*/ 3 w 8"/>
                  <a:gd name="T73" fmla="*/ 11 h 21"/>
                  <a:gd name="T74" fmla="*/ 2 w 8"/>
                  <a:gd name="T75" fmla="*/ 11 h 21"/>
                  <a:gd name="T76" fmla="*/ 2 w 8"/>
                  <a:gd name="T77" fmla="*/ 10 h 21"/>
                  <a:gd name="T78" fmla="*/ 2 w 8"/>
                  <a:gd name="T79" fmla="*/ 9 h 21"/>
                  <a:gd name="T80" fmla="*/ 2 w 8"/>
                  <a:gd name="T81" fmla="*/ 5 h 21"/>
                  <a:gd name="T82" fmla="*/ 4 w 8"/>
                  <a:gd name="T83" fmla="*/ 4 h 21"/>
                  <a:gd name="T84" fmla="*/ 5 w 8"/>
                  <a:gd name="T85" fmla="*/ 1 h 21"/>
                  <a:gd name="T86" fmla="*/ 5 w 8"/>
                  <a:gd name="T87" fmla="*/ 1 h 21"/>
                  <a:gd name="T88" fmla="*/ 5 w 8"/>
                  <a:gd name="T89" fmla="*/ 0 h 21"/>
                  <a:gd name="T90" fmla="*/ 4 w 8"/>
                  <a:gd name="T9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2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2" y="15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627"/>
              <p:cNvSpPr>
                <a:spLocks/>
              </p:cNvSpPr>
              <p:nvPr/>
            </p:nvSpPr>
            <p:spPr bwMode="auto">
              <a:xfrm>
                <a:off x="1984813" y="840888"/>
                <a:ext cx="71438" cy="63500"/>
              </a:xfrm>
              <a:custGeom>
                <a:avLst/>
                <a:gdLst>
                  <a:gd name="T0" fmla="*/ 1 w 45"/>
                  <a:gd name="T1" fmla="*/ 5 h 40"/>
                  <a:gd name="T2" fmla="*/ 4 w 45"/>
                  <a:gd name="T3" fmla="*/ 7 h 40"/>
                  <a:gd name="T4" fmla="*/ 2 w 45"/>
                  <a:gd name="T5" fmla="*/ 10 h 40"/>
                  <a:gd name="T6" fmla="*/ 5 w 45"/>
                  <a:gd name="T7" fmla="*/ 9 h 40"/>
                  <a:gd name="T8" fmla="*/ 4 w 45"/>
                  <a:gd name="T9" fmla="*/ 11 h 40"/>
                  <a:gd name="T10" fmla="*/ 6 w 45"/>
                  <a:gd name="T11" fmla="*/ 11 h 40"/>
                  <a:gd name="T12" fmla="*/ 5 w 45"/>
                  <a:gd name="T13" fmla="*/ 13 h 40"/>
                  <a:gd name="T14" fmla="*/ 5 w 45"/>
                  <a:gd name="T15" fmla="*/ 15 h 40"/>
                  <a:gd name="T16" fmla="*/ 11 w 45"/>
                  <a:gd name="T17" fmla="*/ 15 h 40"/>
                  <a:gd name="T18" fmla="*/ 12 w 45"/>
                  <a:gd name="T19" fmla="*/ 18 h 40"/>
                  <a:gd name="T20" fmla="*/ 14 w 45"/>
                  <a:gd name="T21" fmla="*/ 16 h 40"/>
                  <a:gd name="T22" fmla="*/ 16 w 45"/>
                  <a:gd name="T23" fmla="*/ 17 h 40"/>
                  <a:gd name="T24" fmla="*/ 19 w 45"/>
                  <a:gd name="T25" fmla="*/ 17 h 40"/>
                  <a:gd name="T26" fmla="*/ 21 w 45"/>
                  <a:gd name="T27" fmla="*/ 20 h 40"/>
                  <a:gd name="T28" fmla="*/ 20 w 45"/>
                  <a:gd name="T29" fmla="*/ 20 h 40"/>
                  <a:gd name="T30" fmla="*/ 27 w 45"/>
                  <a:gd name="T31" fmla="*/ 19 h 40"/>
                  <a:gd name="T32" fmla="*/ 24 w 45"/>
                  <a:gd name="T33" fmla="*/ 23 h 40"/>
                  <a:gd name="T34" fmla="*/ 27 w 45"/>
                  <a:gd name="T35" fmla="*/ 24 h 40"/>
                  <a:gd name="T36" fmla="*/ 29 w 45"/>
                  <a:gd name="T37" fmla="*/ 25 h 40"/>
                  <a:gd name="T38" fmla="*/ 31 w 45"/>
                  <a:gd name="T39" fmla="*/ 26 h 40"/>
                  <a:gd name="T40" fmla="*/ 29 w 45"/>
                  <a:gd name="T41" fmla="*/ 29 h 40"/>
                  <a:gd name="T42" fmla="*/ 30 w 45"/>
                  <a:gd name="T43" fmla="*/ 29 h 40"/>
                  <a:gd name="T44" fmla="*/ 32 w 45"/>
                  <a:gd name="T45" fmla="*/ 29 h 40"/>
                  <a:gd name="T46" fmla="*/ 36 w 45"/>
                  <a:gd name="T47" fmla="*/ 29 h 40"/>
                  <a:gd name="T48" fmla="*/ 38 w 45"/>
                  <a:gd name="T49" fmla="*/ 34 h 40"/>
                  <a:gd name="T50" fmla="*/ 39 w 45"/>
                  <a:gd name="T51" fmla="*/ 37 h 40"/>
                  <a:gd name="T52" fmla="*/ 40 w 45"/>
                  <a:gd name="T53" fmla="*/ 36 h 40"/>
                  <a:gd name="T54" fmla="*/ 41 w 45"/>
                  <a:gd name="T55" fmla="*/ 38 h 40"/>
                  <a:gd name="T56" fmla="*/ 44 w 45"/>
                  <a:gd name="T57" fmla="*/ 40 h 40"/>
                  <a:gd name="T58" fmla="*/ 44 w 45"/>
                  <a:gd name="T59" fmla="*/ 40 h 40"/>
                  <a:gd name="T60" fmla="*/ 40 w 45"/>
                  <a:gd name="T61" fmla="*/ 37 h 40"/>
                  <a:gd name="T62" fmla="*/ 41 w 45"/>
                  <a:gd name="T63" fmla="*/ 36 h 40"/>
                  <a:gd name="T64" fmla="*/ 39 w 45"/>
                  <a:gd name="T65" fmla="*/ 36 h 40"/>
                  <a:gd name="T66" fmla="*/ 34 w 45"/>
                  <a:gd name="T67" fmla="*/ 32 h 40"/>
                  <a:gd name="T68" fmla="*/ 38 w 45"/>
                  <a:gd name="T69" fmla="*/ 29 h 40"/>
                  <a:gd name="T70" fmla="*/ 33 w 45"/>
                  <a:gd name="T71" fmla="*/ 28 h 40"/>
                  <a:gd name="T72" fmla="*/ 31 w 45"/>
                  <a:gd name="T73" fmla="*/ 30 h 40"/>
                  <a:gd name="T74" fmla="*/ 29 w 45"/>
                  <a:gd name="T75" fmla="*/ 28 h 40"/>
                  <a:gd name="T76" fmla="*/ 32 w 45"/>
                  <a:gd name="T77" fmla="*/ 25 h 40"/>
                  <a:gd name="T78" fmla="*/ 29 w 45"/>
                  <a:gd name="T79" fmla="*/ 26 h 40"/>
                  <a:gd name="T80" fmla="*/ 27 w 45"/>
                  <a:gd name="T81" fmla="*/ 23 h 40"/>
                  <a:gd name="T82" fmla="*/ 26 w 45"/>
                  <a:gd name="T83" fmla="*/ 21 h 40"/>
                  <a:gd name="T84" fmla="*/ 27 w 45"/>
                  <a:gd name="T85" fmla="*/ 19 h 40"/>
                  <a:gd name="T86" fmla="*/ 21 w 45"/>
                  <a:gd name="T87" fmla="*/ 20 h 40"/>
                  <a:gd name="T88" fmla="*/ 21 w 45"/>
                  <a:gd name="T89" fmla="*/ 19 h 40"/>
                  <a:gd name="T90" fmla="*/ 20 w 45"/>
                  <a:gd name="T91" fmla="*/ 18 h 40"/>
                  <a:gd name="T92" fmla="*/ 16 w 45"/>
                  <a:gd name="T93" fmla="*/ 16 h 40"/>
                  <a:gd name="T94" fmla="*/ 15 w 45"/>
                  <a:gd name="T95" fmla="*/ 16 h 40"/>
                  <a:gd name="T96" fmla="*/ 12 w 45"/>
                  <a:gd name="T97" fmla="*/ 17 h 40"/>
                  <a:gd name="T98" fmla="*/ 12 w 45"/>
                  <a:gd name="T99" fmla="*/ 17 h 40"/>
                  <a:gd name="T100" fmla="*/ 12 w 45"/>
                  <a:gd name="T101" fmla="*/ 15 h 40"/>
                  <a:gd name="T102" fmla="*/ 6 w 45"/>
                  <a:gd name="T103" fmla="*/ 14 h 40"/>
                  <a:gd name="T104" fmla="*/ 5 w 45"/>
                  <a:gd name="T105" fmla="*/ 12 h 40"/>
                  <a:gd name="T106" fmla="*/ 6 w 45"/>
                  <a:gd name="T107" fmla="*/ 11 h 40"/>
                  <a:gd name="T108" fmla="*/ 4 w 45"/>
                  <a:gd name="T109" fmla="*/ 10 h 40"/>
                  <a:gd name="T110" fmla="*/ 5 w 45"/>
                  <a:gd name="T111" fmla="*/ 10 h 40"/>
                  <a:gd name="T112" fmla="*/ 3 w 45"/>
                  <a:gd name="T113" fmla="*/ 9 h 40"/>
                  <a:gd name="T114" fmla="*/ 5 w 45"/>
                  <a:gd name="T115" fmla="*/ 7 h 40"/>
                  <a:gd name="T116" fmla="*/ 1 w 45"/>
                  <a:gd name="T117" fmla="*/ 5 h 40"/>
                  <a:gd name="T118" fmla="*/ 3 w 45"/>
                  <a:gd name="T1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40">
                    <a:moveTo>
                      <a:pt x="2" y="1"/>
                    </a:moveTo>
                    <a:cubicBezTo>
                      <a:pt x="2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1"/>
                      <a:pt x="24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7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4" y="30"/>
                      <a:pt x="35" y="30"/>
                    </a:cubicBezTo>
                    <a:cubicBezTo>
                      <a:pt x="35" y="30"/>
                      <a:pt x="36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7" y="33"/>
                      <a:pt x="38" y="34"/>
                    </a:cubicBezTo>
                    <a:cubicBezTo>
                      <a:pt x="38" y="34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1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2" y="37"/>
                      <a:pt x="42" y="37"/>
                      <a:pt x="41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4"/>
                      <a:pt x="38" y="32"/>
                      <a:pt x="35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7" y="31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5" y="29"/>
                    </a:cubicBezTo>
                    <a:cubicBezTo>
                      <a:pt x="34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1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8"/>
                      <a:pt x="31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8"/>
                      <a:pt x="30" y="27"/>
                      <a:pt x="31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4"/>
                      <a:pt x="29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2"/>
                      <a:pt x="27" y="22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5" y="21"/>
                      <a:pt x="25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1"/>
                      <a:pt x="26" y="20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3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4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628"/>
              <p:cNvSpPr>
                <a:spLocks/>
              </p:cNvSpPr>
              <p:nvPr/>
            </p:nvSpPr>
            <p:spPr bwMode="auto">
              <a:xfrm>
                <a:off x="1978463" y="926613"/>
                <a:ext cx="11113" cy="19050"/>
              </a:xfrm>
              <a:custGeom>
                <a:avLst/>
                <a:gdLst>
                  <a:gd name="T0" fmla="*/ 5 w 7"/>
                  <a:gd name="T1" fmla="*/ 1 h 11"/>
                  <a:gd name="T2" fmla="*/ 0 w 7"/>
                  <a:gd name="T3" fmla="*/ 9 h 11"/>
                  <a:gd name="T4" fmla="*/ 0 w 7"/>
                  <a:gd name="T5" fmla="*/ 10 h 11"/>
                  <a:gd name="T6" fmla="*/ 2 w 7"/>
                  <a:gd name="T7" fmla="*/ 10 h 11"/>
                  <a:gd name="T8" fmla="*/ 5 w 7"/>
                  <a:gd name="T9" fmla="*/ 4 h 11"/>
                  <a:gd name="T10" fmla="*/ 6 w 7"/>
                  <a:gd name="T11" fmla="*/ 2 h 11"/>
                  <a:gd name="T12" fmla="*/ 7 w 7"/>
                  <a:gd name="T13" fmla="*/ 2 h 11"/>
                  <a:gd name="T14" fmla="*/ 7 w 7"/>
                  <a:gd name="T15" fmla="*/ 0 h 11"/>
                  <a:gd name="T16" fmla="*/ 5 w 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"/>
                    </a:moveTo>
                    <a:cubicBezTo>
                      <a:pt x="5" y="1"/>
                      <a:pt x="2" y="4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3" y="8"/>
                      <a:pt x="4" y="6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629"/>
              <p:cNvSpPr>
                <a:spLocks/>
              </p:cNvSpPr>
              <p:nvPr/>
            </p:nvSpPr>
            <p:spPr bwMode="auto">
              <a:xfrm>
                <a:off x="1973701" y="871051"/>
                <a:ext cx="11113" cy="14288"/>
              </a:xfrm>
              <a:custGeom>
                <a:avLst/>
                <a:gdLst>
                  <a:gd name="T0" fmla="*/ 5 w 7"/>
                  <a:gd name="T1" fmla="*/ 9 h 9"/>
                  <a:gd name="T2" fmla="*/ 6 w 7"/>
                  <a:gd name="T3" fmla="*/ 7 h 9"/>
                  <a:gd name="T4" fmla="*/ 7 w 7"/>
                  <a:gd name="T5" fmla="*/ 5 h 9"/>
                  <a:gd name="T6" fmla="*/ 7 w 7"/>
                  <a:gd name="T7" fmla="*/ 4 h 9"/>
                  <a:gd name="T8" fmla="*/ 6 w 7"/>
                  <a:gd name="T9" fmla="*/ 1 h 9"/>
                  <a:gd name="T10" fmla="*/ 4 w 7"/>
                  <a:gd name="T11" fmla="*/ 0 h 9"/>
                  <a:gd name="T12" fmla="*/ 2 w 7"/>
                  <a:gd name="T13" fmla="*/ 0 h 9"/>
                  <a:gd name="T14" fmla="*/ 1 w 7"/>
                  <a:gd name="T15" fmla="*/ 2 h 9"/>
                  <a:gd name="T16" fmla="*/ 0 w 7"/>
                  <a:gd name="T17" fmla="*/ 3 h 9"/>
                  <a:gd name="T18" fmla="*/ 0 w 7"/>
                  <a:gd name="T19" fmla="*/ 4 h 9"/>
                  <a:gd name="T20" fmla="*/ 0 w 7"/>
                  <a:gd name="T21" fmla="*/ 4 h 9"/>
                  <a:gd name="T22" fmla="*/ 0 w 7"/>
                  <a:gd name="T23" fmla="*/ 4 h 9"/>
                  <a:gd name="T24" fmla="*/ 1 w 7"/>
                  <a:gd name="T25" fmla="*/ 4 h 9"/>
                  <a:gd name="T26" fmla="*/ 1 w 7"/>
                  <a:gd name="T27" fmla="*/ 4 h 9"/>
                  <a:gd name="T28" fmla="*/ 1 w 7"/>
                  <a:gd name="T29" fmla="*/ 4 h 9"/>
                  <a:gd name="T30" fmla="*/ 1 w 7"/>
                  <a:gd name="T31" fmla="*/ 4 h 9"/>
                  <a:gd name="T32" fmla="*/ 1 w 7"/>
                  <a:gd name="T33" fmla="*/ 4 h 9"/>
                  <a:gd name="T34" fmla="*/ 1 w 7"/>
                  <a:gd name="T35" fmla="*/ 4 h 9"/>
                  <a:gd name="T36" fmla="*/ 1 w 7"/>
                  <a:gd name="T37" fmla="*/ 3 h 9"/>
                  <a:gd name="T38" fmla="*/ 2 w 7"/>
                  <a:gd name="T39" fmla="*/ 2 h 9"/>
                  <a:gd name="T40" fmla="*/ 3 w 7"/>
                  <a:gd name="T41" fmla="*/ 1 h 9"/>
                  <a:gd name="T42" fmla="*/ 4 w 7"/>
                  <a:gd name="T43" fmla="*/ 1 h 9"/>
                  <a:gd name="T44" fmla="*/ 5 w 7"/>
                  <a:gd name="T45" fmla="*/ 1 h 9"/>
                  <a:gd name="T46" fmla="*/ 6 w 7"/>
                  <a:gd name="T47" fmla="*/ 4 h 9"/>
                  <a:gd name="T48" fmla="*/ 6 w 7"/>
                  <a:gd name="T49" fmla="*/ 5 h 9"/>
                  <a:gd name="T50" fmla="*/ 5 w 7"/>
                  <a:gd name="T51" fmla="*/ 7 h 9"/>
                  <a:gd name="T52" fmla="*/ 4 w 7"/>
                  <a:gd name="T53" fmla="*/ 8 h 9"/>
                  <a:gd name="T54" fmla="*/ 4 w 7"/>
                  <a:gd name="T55" fmla="*/ 8 h 9"/>
                  <a:gd name="T56" fmla="*/ 5 w 7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5" y="8"/>
                      <a:pt x="6" y="8"/>
                      <a:pt x="6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630"/>
              <p:cNvSpPr>
                <a:spLocks/>
              </p:cNvSpPr>
              <p:nvPr/>
            </p:nvSpPr>
            <p:spPr bwMode="auto">
              <a:xfrm>
                <a:off x="1976876" y="87263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2 w 5"/>
                  <a:gd name="T5" fmla="*/ 3 h 4"/>
                  <a:gd name="T6" fmla="*/ 1 w 5"/>
                  <a:gd name="T7" fmla="*/ 2 h 4"/>
                  <a:gd name="T8" fmla="*/ 1 w 5"/>
                  <a:gd name="T9" fmla="*/ 0 h 4"/>
                  <a:gd name="T10" fmla="*/ 1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1 w 5"/>
                  <a:gd name="T19" fmla="*/ 3 h 4"/>
                  <a:gd name="T20" fmla="*/ 2 w 5"/>
                  <a:gd name="T21" fmla="*/ 4 h 4"/>
                  <a:gd name="T22" fmla="*/ 3 w 5"/>
                  <a:gd name="T23" fmla="*/ 4 h 4"/>
                  <a:gd name="T24" fmla="*/ 5 w 5"/>
                  <a:gd name="T25" fmla="*/ 3 h 4"/>
                  <a:gd name="T26" fmla="*/ 5 w 5"/>
                  <a:gd name="T27" fmla="*/ 2 h 4"/>
                  <a:gd name="T28" fmla="*/ 4 w 5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631"/>
              <p:cNvSpPr>
                <a:spLocks/>
              </p:cNvSpPr>
              <p:nvPr/>
            </p:nvSpPr>
            <p:spPr bwMode="auto">
              <a:xfrm>
                <a:off x="2024501" y="742463"/>
                <a:ext cx="36513" cy="26988"/>
              </a:xfrm>
              <a:custGeom>
                <a:avLst/>
                <a:gdLst>
                  <a:gd name="T0" fmla="*/ 21 w 23"/>
                  <a:gd name="T1" fmla="*/ 3 h 16"/>
                  <a:gd name="T2" fmla="*/ 22 w 23"/>
                  <a:gd name="T3" fmla="*/ 3 h 16"/>
                  <a:gd name="T4" fmla="*/ 20 w 23"/>
                  <a:gd name="T5" fmla="*/ 0 h 16"/>
                  <a:gd name="T6" fmla="*/ 18 w 23"/>
                  <a:gd name="T7" fmla="*/ 2 h 16"/>
                  <a:gd name="T8" fmla="*/ 19 w 23"/>
                  <a:gd name="T9" fmla="*/ 2 h 16"/>
                  <a:gd name="T10" fmla="*/ 17 w 23"/>
                  <a:gd name="T11" fmla="*/ 2 h 16"/>
                  <a:gd name="T12" fmla="*/ 16 w 23"/>
                  <a:gd name="T13" fmla="*/ 3 h 16"/>
                  <a:gd name="T14" fmla="*/ 16 w 23"/>
                  <a:gd name="T15" fmla="*/ 2 h 16"/>
                  <a:gd name="T16" fmla="*/ 16 w 23"/>
                  <a:gd name="T17" fmla="*/ 2 h 16"/>
                  <a:gd name="T18" fmla="*/ 16 w 23"/>
                  <a:gd name="T19" fmla="*/ 2 h 16"/>
                  <a:gd name="T20" fmla="*/ 15 w 23"/>
                  <a:gd name="T21" fmla="*/ 2 h 16"/>
                  <a:gd name="T22" fmla="*/ 13 w 23"/>
                  <a:gd name="T23" fmla="*/ 5 h 16"/>
                  <a:gd name="T24" fmla="*/ 13 w 23"/>
                  <a:gd name="T25" fmla="*/ 5 h 16"/>
                  <a:gd name="T26" fmla="*/ 11 w 23"/>
                  <a:gd name="T27" fmla="*/ 2 h 16"/>
                  <a:gd name="T28" fmla="*/ 9 w 23"/>
                  <a:gd name="T29" fmla="*/ 7 h 16"/>
                  <a:gd name="T30" fmla="*/ 10 w 23"/>
                  <a:gd name="T31" fmla="*/ 7 h 16"/>
                  <a:gd name="T32" fmla="*/ 9 w 23"/>
                  <a:gd name="T33" fmla="*/ 6 h 16"/>
                  <a:gd name="T34" fmla="*/ 8 w 23"/>
                  <a:gd name="T35" fmla="*/ 7 h 16"/>
                  <a:gd name="T36" fmla="*/ 5 w 23"/>
                  <a:gd name="T37" fmla="*/ 8 h 16"/>
                  <a:gd name="T38" fmla="*/ 5 w 23"/>
                  <a:gd name="T39" fmla="*/ 10 h 16"/>
                  <a:gd name="T40" fmla="*/ 4 w 23"/>
                  <a:gd name="T41" fmla="*/ 9 h 16"/>
                  <a:gd name="T42" fmla="*/ 2 w 23"/>
                  <a:gd name="T43" fmla="*/ 11 h 16"/>
                  <a:gd name="T44" fmla="*/ 0 w 23"/>
                  <a:gd name="T45" fmla="*/ 16 h 16"/>
                  <a:gd name="T46" fmla="*/ 3 w 23"/>
                  <a:gd name="T47" fmla="*/ 12 h 16"/>
                  <a:gd name="T48" fmla="*/ 4 w 23"/>
                  <a:gd name="T49" fmla="*/ 10 h 16"/>
                  <a:gd name="T50" fmla="*/ 5 w 23"/>
                  <a:gd name="T51" fmla="*/ 11 h 16"/>
                  <a:gd name="T52" fmla="*/ 6 w 23"/>
                  <a:gd name="T53" fmla="*/ 9 h 16"/>
                  <a:gd name="T54" fmla="*/ 9 w 23"/>
                  <a:gd name="T55" fmla="*/ 8 h 16"/>
                  <a:gd name="T56" fmla="*/ 9 w 23"/>
                  <a:gd name="T57" fmla="*/ 7 h 16"/>
                  <a:gd name="T58" fmla="*/ 9 w 23"/>
                  <a:gd name="T59" fmla="*/ 7 h 16"/>
                  <a:gd name="T60" fmla="*/ 10 w 23"/>
                  <a:gd name="T61" fmla="*/ 7 h 16"/>
                  <a:gd name="T62" fmla="*/ 11 w 23"/>
                  <a:gd name="T63" fmla="*/ 2 h 16"/>
                  <a:gd name="T64" fmla="*/ 13 w 23"/>
                  <a:gd name="T65" fmla="*/ 5 h 16"/>
                  <a:gd name="T66" fmla="*/ 13 w 23"/>
                  <a:gd name="T67" fmla="*/ 5 h 16"/>
                  <a:gd name="T68" fmla="*/ 15 w 23"/>
                  <a:gd name="T69" fmla="*/ 3 h 16"/>
                  <a:gd name="T70" fmla="*/ 16 w 23"/>
                  <a:gd name="T71" fmla="*/ 3 h 16"/>
                  <a:gd name="T72" fmla="*/ 16 w 23"/>
                  <a:gd name="T73" fmla="*/ 3 h 16"/>
                  <a:gd name="T74" fmla="*/ 16 w 23"/>
                  <a:gd name="T75" fmla="*/ 3 h 16"/>
                  <a:gd name="T76" fmla="*/ 16 w 23"/>
                  <a:gd name="T77" fmla="*/ 3 h 16"/>
                  <a:gd name="T78" fmla="*/ 16 w 23"/>
                  <a:gd name="T79" fmla="*/ 3 h 16"/>
                  <a:gd name="T80" fmla="*/ 16 w 23"/>
                  <a:gd name="T81" fmla="*/ 3 h 16"/>
                  <a:gd name="T82" fmla="*/ 16 w 23"/>
                  <a:gd name="T83" fmla="*/ 3 h 16"/>
                  <a:gd name="T84" fmla="*/ 16 w 23"/>
                  <a:gd name="T85" fmla="*/ 3 h 16"/>
                  <a:gd name="T86" fmla="*/ 17 w 23"/>
                  <a:gd name="T87" fmla="*/ 3 h 16"/>
                  <a:gd name="T88" fmla="*/ 17 w 23"/>
                  <a:gd name="T89" fmla="*/ 2 h 16"/>
                  <a:gd name="T90" fmla="*/ 18 w 23"/>
                  <a:gd name="T91" fmla="*/ 2 h 16"/>
                  <a:gd name="T92" fmla="*/ 18 w 23"/>
                  <a:gd name="T93" fmla="*/ 2 h 16"/>
                  <a:gd name="T94" fmla="*/ 18 w 23"/>
                  <a:gd name="T95" fmla="*/ 2 h 16"/>
                  <a:gd name="T96" fmla="*/ 18 w 23"/>
                  <a:gd name="T97" fmla="*/ 2 h 16"/>
                  <a:gd name="T98" fmla="*/ 18 w 23"/>
                  <a:gd name="T99" fmla="*/ 2 h 16"/>
                  <a:gd name="T100" fmla="*/ 20 w 23"/>
                  <a:gd name="T101" fmla="*/ 1 h 16"/>
                  <a:gd name="T102" fmla="*/ 21 w 23"/>
                  <a:gd name="T103" fmla="*/ 3 h 16"/>
                  <a:gd name="T104" fmla="*/ 22 w 23"/>
                  <a:gd name="T105" fmla="*/ 3 h 16"/>
                  <a:gd name="T106" fmla="*/ 22 w 23"/>
                  <a:gd name="T10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2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632"/>
              <p:cNvSpPr>
                <a:spLocks/>
              </p:cNvSpPr>
              <p:nvPr/>
            </p:nvSpPr>
            <p:spPr bwMode="auto">
              <a:xfrm>
                <a:off x="1929251" y="745638"/>
                <a:ext cx="103188" cy="95250"/>
              </a:xfrm>
              <a:custGeom>
                <a:avLst/>
                <a:gdLst>
                  <a:gd name="T0" fmla="*/ 54 w 64"/>
                  <a:gd name="T1" fmla="*/ 46 h 59"/>
                  <a:gd name="T2" fmla="*/ 57 w 64"/>
                  <a:gd name="T3" fmla="*/ 42 h 59"/>
                  <a:gd name="T4" fmla="*/ 57 w 64"/>
                  <a:gd name="T5" fmla="*/ 34 h 59"/>
                  <a:gd name="T6" fmla="*/ 60 w 64"/>
                  <a:gd name="T7" fmla="*/ 29 h 59"/>
                  <a:gd name="T8" fmla="*/ 62 w 64"/>
                  <a:gd name="T9" fmla="*/ 16 h 59"/>
                  <a:gd name="T10" fmla="*/ 60 w 64"/>
                  <a:gd name="T11" fmla="*/ 13 h 59"/>
                  <a:gd name="T12" fmla="*/ 51 w 64"/>
                  <a:gd name="T13" fmla="*/ 6 h 59"/>
                  <a:gd name="T14" fmla="*/ 48 w 64"/>
                  <a:gd name="T15" fmla="*/ 5 h 59"/>
                  <a:gd name="T16" fmla="*/ 45 w 64"/>
                  <a:gd name="T17" fmla="*/ 2 h 59"/>
                  <a:gd name="T18" fmla="*/ 43 w 64"/>
                  <a:gd name="T19" fmla="*/ 3 h 59"/>
                  <a:gd name="T20" fmla="*/ 43 w 64"/>
                  <a:gd name="T21" fmla="*/ 3 h 59"/>
                  <a:gd name="T22" fmla="*/ 40 w 64"/>
                  <a:gd name="T23" fmla="*/ 4 h 59"/>
                  <a:gd name="T24" fmla="*/ 39 w 64"/>
                  <a:gd name="T25" fmla="*/ 2 h 59"/>
                  <a:gd name="T26" fmla="*/ 32 w 64"/>
                  <a:gd name="T27" fmla="*/ 2 h 59"/>
                  <a:gd name="T28" fmla="*/ 27 w 64"/>
                  <a:gd name="T29" fmla="*/ 2 h 59"/>
                  <a:gd name="T30" fmla="*/ 24 w 64"/>
                  <a:gd name="T31" fmla="*/ 2 h 59"/>
                  <a:gd name="T32" fmla="*/ 22 w 64"/>
                  <a:gd name="T33" fmla="*/ 1 h 59"/>
                  <a:gd name="T34" fmla="*/ 21 w 64"/>
                  <a:gd name="T35" fmla="*/ 3 h 59"/>
                  <a:gd name="T36" fmla="*/ 14 w 64"/>
                  <a:gd name="T37" fmla="*/ 2 h 59"/>
                  <a:gd name="T38" fmla="*/ 11 w 64"/>
                  <a:gd name="T39" fmla="*/ 3 h 59"/>
                  <a:gd name="T40" fmla="*/ 5 w 64"/>
                  <a:gd name="T41" fmla="*/ 5 h 59"/>
                  <a:gd name="T42" fmla="*/ 6 w 64"/>
                  <a:gd name="T43" fmla="*/ 6 h 59"/>
                  <a:gd name="T44" fmla="*/ 4 w 64"/>
                  <a:gd name="T45" fmla="*/ 8 h 59"/>
                  <a:gd name="T46" fmla="*/ 2 w 64"/>
                  <a:gd name="T47" fmla="*/ 9 h 59"/>
                  <a:gd name="T48" fmla="*/ 2 w 64"/>
                  <a:gd name="T49" fmla="*/ 9 h 59"/>
                  <a:gd name="T50" fmla="*/ 1 w 64"/>
                  <a:gd name="T51" fmla="*/ 14 h 59"/>
                  <a:gd name="T52" fmla="*/ 0 w 64"/>
                  <a:gd name="T53" fmla="*/ 25 h 59"/>
                  <a:gd name="T54" fmla="*/ 2 w 64"/>
                  <a:gd name="T55" fmla="*/ 35 h 59"/>
                  <a:gd name="T56" fmla="*/ 1 w 64"/>
                  <a:gd name="T57" fmla="*/ 16 h 59"/>
                  <a:gd name="T58" fmla="*/ 2 w 64"/>
                  <a:gd name="T59" fmla="*/ 13 h 59"/>
                  <a:gd name="T60" fmla="*/ 2 w 64"/>
                  <a:gd name="T61" fmla="*/ 9 h 59"/>
                  <a:gd name="T62" fmla="*/ 3 w 64"/>
                  <a:gd name="T63" fmla="*/ 8 h 59"/>
                  <a:gd name="T64" fmla="*/ 4 w 64"/>
                  <a:gd name="T65" fmla="*/ 6 h 59"/>
                  <a:gd name="T66" fmla="*/ 6 w 64"/>
                  <a:gd name="T67" fmla="*/ 7 h 59"/>
                  <a:gd name="T68" fmla="*/ 7 w 64"/>
                  <a:gd name="T69" fmla="*/ 5 h 59"/>
                  <a:gd name="T70" fmla="*/ 13 w 64"/>
                  <a:gd name="T71" fmla="*/ 4 h 59"/>
                  <a:gd name="T72" fmla="*/ 20 w 64"/>
                  <a:gd name="T73" fmla="*/ 4 h 59"/>
                  <a:gd name="T74" fmla="*/ 22 w 64"/>
                  <a:gd name="T75" fmla="*/ 2 h 59"/>
                  <a:gd name="T76" fmla="*/ 24 w 64"/>
                  <a:gd name="T77" fmla="*/ 2 h 59"/>
                  <a:gd name="T78" fmla="*/ 25 w 64"/>
                  <a:gd name="T79" fmla="*/ 2 h 59"/>
                  <a:gd name="T80" fmla="*/ 32 w 64"/>
                  <a:gd name="T81" fmla="*/ 3 h 59"/>
                  <a:gd name="T82" fmla="*/ 38 w 64"/>
                  <a:gd name="T83" fmla="*/ 2 h 59"/>
                  <a:gd name="T84" fmla="*/ 40 w 64"/>
                  <a:gd name="T85" fmla="*/ 4 h 59"/>
                  <a:gd name="T86" fmla="*/ 43 w 64"/>
                  <a:gd name="T87" fmla="*/ 4 h 59"/>
                  <a:gd name="T88" fmla="*/ 45 w 64"/>
                  <a:gd name="T89" fmla="*/ 2 h 59"/>
                  <a:gd name="T90" fmla="*/ 46 w 64"/>
                  <a:gd name="T91" fmla="*/ 4 h 59"/>
                  <a:gd name="T92" fmla="*/ 51 w 64"/>
                  <a:gd name="T93" fmla="*/ 7 h 59"/>
                  <a:gd name="T94" fmla="*/ 57 w 64"/>
                  <a:gd name="T95" fmla="*/ 11 h 59"/>
                  <a:gd name="T96" fmla="*/ 60 w 64"/>
                  <a:gd name="T97" fmla="*/ 15 h 59"/>
                  <a:gd name="T98" fmla="*/ 61 w 64"/>
                  <a:gd name="T99" fmla="*/ 26 h 59"/>
                  <a:gd name="T100" fmla="*/ 57 w 64"/>
                  <a:gd name="T101" fmla="*/ 33 h 59"/>
                  <a:gd name="T102" fmla="*/ 56 w 64"/>
                  <a:gd name="T103" fmla="*/ 42 h 59"/>
                  <a:gd name="T104" fmla="*/ 54 w 64"/>
                  <a:gd name="T105" fmla="*/ 45 h 59"/>
                  <a:gd name="T106" fmla="*/ 53 w 64"/>
                  <a:gd name="T10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54" y="59"/>
                    </a:moveTo>
                    <a:cubicBezTo>
                      <a:pt x="54" y="57"/>
                      <a:pt x="52" y="55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4" y="53"/>
                      <a:pt x="54" y="52"/>
                    </a:cubicBezTo>
                    <a:cubicBezTo>
                      <a:pt x="54" y="51"/>
                      <a:pt x="54" y="50"/>
                      <a:pt x="54" y="49"/>
                    </a:cubicBezTo>
                    <a:cubicBezTo>
                      <a:pt x="54" y="48"/>
                      <a:pt x="54" y="47"/>
                      <a:pt x="54" y="46"/>
                    </a:cubicBezTo>
                    <a:cubicBezTo>
                      <a:pt x="54" y="46"/>
                      <a:pt x="54" y="45"/>
                      <a:pt x="54" y="45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7" y="37"/>
                      <a:pt x="57" y="36"/>
                    </a:cubicBezTo>
                    <a:cubicBezTo>
                      <a:pt x="57" y="35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9" y="33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60" y="30"/>
                      <a:pt x="60" y="29"/>
                      <a:pt x="60" y="29"/>
                    </a:cubicBezTo>
                    <a:cubicBezTo>
                      <a:pt x="60" y="28"/>
                      <a:pt x="61" y="27"/>
                      <a:pt x="61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2" y="27"/>
                      <a:pt x="63" y="26"/>
                      <a:pt x="63" y="26"/>
                    </a:cubicBezTo>
                    <a:cubicBezTo>
                      <a:pt x="63" y="26"/>
                      <a:pt x="64" y="25"/>
                      <a:pt x="64" y="25"/>
                    </a:cubicBezTo>
                    <a:cubicBezTo>
                      <a:pt x="64" y="24"/>
                      <a:pt x="63" y="22"/>
                      <a:pt x="63" y="21"/>
                    </a:cubicBezTo>
                    <a:cubicBezTo>
                      <a:pt x="63" y="20"/>
                      <a:pt x="63" y="18"/>
                      <a:pt x="62" y="16"/>
                    </a:cubicBezTo>
                    <a:cubicBezTo>
                      <a:pt x="62" y="15"/>
                      <a:pt x="62" y="15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8" y="10"/>
                    </a:cubicBezTo>
                    <a:cubicBezTo>
                      <a:pt x="57" y="9"/>
                      <a:pt x="56" y="8"/>
                      <a:pt x="56" y="7"/>
                    </a:cubicBezTo>
                    <a:cubicBezTo>
                      <a:pt x="55" y="6"/>
                      <a:pt x="53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5"/>
                      <a:pt x="51" y="5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0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4"/>
                      <a:pt x="47" y="4"/>
                      <a:pt x="47" y="3"/>
                    </a:cubicBezTo>
                    <a:cubicBezTo>
                      <a:pt x="46" y="3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8"/>
                      <a:pt x="1" y="19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1" y="32"/>
                      <a:pt x="1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3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7"/>
                      <a:pt x="1" y="26"/>
                      <a:pt x="1" y="25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2"/>
                      <a:pt x="25" y="2"/>
                    </a:cubicBezTo>
                    <a:cubicBezTo>
                      <a:pt x="26" y="2"/>
                      <a:pt x="26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8" y="3"/>
                      <a:pt x="38" y="3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6" y="3"/>
                      <a:pt x="46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9" y="5"/>
                      <a:pt x="50" y="6"/>
                      <a:pt x="51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5"/>
                      <a:pt x="54" y="7"/>
                      <a:pt x="55" y="8"/>
                    </a:cubicBezTo>
                    <a:cubicBezTo>
                      <a:pt x="56" y="9"/>
                      <a:pt x="56" y="10"/>
                      <a:pt x="57" y="11"/>
                    </a:cubicBezTo>
                    <a:cubicBezTo>
                      <a:pt x="58" y="12"/>
                      <a:pt x="58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4"/>
                      <a:pt x="60" y="14"/>
                      <a:pt x="60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16"/>
                      <a:pt x="61" y="15"/>
                      <a:pt x="61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2" y="22"/>
                      <a:pt x="63" y="24"/>
                      <a:pt x="63" y="25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2" y="26"/>
                      <a:pt x="61" y="26"/>
                      <a:pt x="61" y="26"/>
                    </a:cubicBezTo>
                    <a:cubicBezTo>
                      <a:pt x="60" y="27"/>
                      <a:pt x="60" y="28"/>
                      <a:pt x="59" y="29"/>
                    </a:cubicBezTo>
                    <a:cubicBezTo>
                      <a:pt x="59" y="29"/>
                      <a:pt x="59" y="31"/>
                      <a:pt x="59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5"/>
                      <a:pt x="57" y="36"/>
                    </a:cubicBezTo>
                    <a:cubicBezTo>
                      <a:pt x="56" y="37"/>
                      <a:pt x="56" y="38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1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7"/>
                      <a:pt x="54" y="48"/>
                      <a:pt x="53" y="49"/>
                    </a:cubicBezTo>
                    <a:cubicBezTo>
                      <a:pt x="53" y="50"/>
                      <a:pt x="53" y="51"/>
                      <a:pt x="53" y="51"/>
                    </a:cubicBezTo>
                    <a:cubicBezTo>
                      <a:pt x="53" y="52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6"/>
                      <a:pt x="53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633"/>
              <p:cNvSpPr>
                <a:spLocks/>
              </p:cNvSpPr>
              <p:nvPr/>
            </p:nvSpPr>
            <p:spPr bwMode="auto">
              <a:xfrm>
                <a:off x="1883213" y="732938"/>
                <a:ext cx="47625" cy="39688"/>
              </a:xfrm>
              <a:custGeom>
                <a:avLst/>
                <a:gdLst>
                  <a:gd name="T0" fmla="*/ 28 w 30"/>
                  <a:gd name="T1" fmla="*/ 20 h 24"/>
                  <a:gd name="T2" fmla="*/ 28 w 30"/>
                  <a:gd name="T3" fmla="*/ 22 h 24"/>
                  <a:gd name="T4" fmla="*/ 26 w 30"/>
                  <a:gd name="T5" fmla="*/ 21 h 24"/>
                  <a:gd name="T6" fmla="*/ 26 w 30"/>
                  <a:gd name="T7" fmla="*/ 22 h 24"/>
                  <a:gd name="T8" fmla="*/ 25 w 30"/>
                  <a:gd name="T9" fmla="*/ 18 h 24"/>
                  <a:gd name="T10" fmla="*/ 24 w 30"/>
                  <a:gd name="T11" fmla="*/ 20 h 24"/>
                  <a:gd name="T12" fmla="*/ 23 w 30"/>
                  <a:gd name="T13" fmla="*/ 17 h 24"/>
                  <a:gd name="T14" fmla="*/ 22 w 30"/>
                  <a:gd name="T15" fmla="*/ 13 h 24"/>
                  <a:gd name="T16" fmla="*/ 21 w 30"/>
                  <a:gd name="T17" fmla="*/ 15 h 24"/>
                  <a:gd name="T18" fmla="*/ 21 w 30"/>
                  <a:gd name="T19" fmla="*/ 13 h 24"/>
                  <a:gd name="T20" fmla="*/ 20 w 30"/>
                  <a:gd name="T21" fmla="*/ 13 h 24"/>
                  <a:gd name="T22" fmla="*/ 19 w 30"/>
                  <a:gd name="T23" fmla="*/ 11 h 24"/>
                  <a:gd name="T24" fmla="*/ 18 w 30"/>
                  <a:gd name="T25" fmla="*/ 10 h 24"/>
                  <a:gd name="T26" fmla="*/ 16 w 30"/>
                  <a:gd name="T27" fmla="*/ 11 h 24"/>
                  <a:gd name="T28" fmla="*/ 16 w 30"/>
                  <a:gd name="T29" fmla="*/ 11 h 24"/>
                  <a:gd name="T30" fmla="*/ 16 w 30"/>
                  <a:gd name="T31" fmla="*/ 11 h 24"/>
                  <a:gd name="T32" fmla="*/ 16 w 30"/>
                  <a:gd name="T33" fmla="*/ 11 h 24"/>
                  <a:gd name="T34" fmla="*/ 16 w 30"/>
                  <a:gd name="T35" fmla="*/ 11 h 24"/>
                  <a:gd name="T36" fmla="*/ 16 w 30"/>
                  <a:gd name="T37" fmla="*/ 8 h 24"/>
                  <a:gd name="T38" fmla="*/ 9 w 30"/>
                  <a:gd name="T39" fmla="*/ 7 h 24"/>
                  <a:gd name="T40" fmla="*/ 9 w 30"/>
                  <a:gd name="T41" fmla="*/ 6 h 24"/>
                  <a:gd name="T42" fmla="*/ 8 w 30"/>
                  <a:gd name="T43" fmla="*/ 5 h 24"/>
                  <a:gd name="T44" fmla="*/ 8 w 30"/>
                  <a:gd name="T45" fmla="*/ 6 h 24"/>
                  <a:gd name="T46" fmla="*/ 7 w 30"/>
                  <a:gd name="T47" fmla="*/ 4 h 24"/>
                  <a:gd name="T48" fmla="*/ 6 w 30"/>
                  <a:gd name="T49" fmla="*/ 3 h 24"/>
                  <a:gd name="T50" fmla="*/ 5 w 30"/>
                  <a:gd name="T51" fmla="*/ 3 h 24"/>
                  <a:gd name="T52" fmla="*/ 4 w 30"/>
                  <a:gd name="T53" fmla="*/ 3 h 24"/>
                  <a:gd name="T54" fmla="*/ 4 w 30"/>
                  <a:gd name="T55" fmla="*/ 3 h 24"/>
                  <a:gd name="T56" fmla="*/ 5 w 30"/>
                  <a:gd name="T57" fmla="*/ 3 h 24"/>
                  <a:gd name="T58" fmla="*/ 5 w 30"/>
                  <a:gd name="T59" fmla="*/ 3 h 24"/>
                  <a:gd name="T60" fmla="*/ 4 w 30"/>
                  <a:gd name="T61" fmla="*/ 1 h 24"/>
                  <a:gd name="T62" fmla="*/ 2 w 30"/>
                  <a:gd name="T63" fmla="*/ 1 h 24"/>
                  <a:gd name="T64" fmla="*/ 0 w 30"/>
                  <a:gd name="T65" fmla="*/ 1 h 24"/>
                  <a:gd name="T66" fmla="*/ 1 w 30"/>
                  <a:gd name="T67" fmla="*/ 2 h 24"/>
                  <a:gd name="T68" fmla="*/ 3 w 30"/>
                  <a:gd name="T69" fmla="*/ 2 h 24"/>
                  <a:gd name="T70" fmla="*/ 4 w 30"/>
                  <a:gd name="T71" fmla="*/ 4 h 24"/>
                  <a:gd name="T72" fmla="*/ 5 w 30"/>
                  <a:gd name="T73" fmla="*/ 3 h 24"/>
                  <a:gd name="T74" fmla="*/ 7 w 30"/>
                  <a:gd name="T75" fmla="*/ 5 h 24"/>
                  <a:gd name="T76" fmla="*/ 7 w 30"/>
                  <a:gd name="T77" fmla="*/ 4 h 24"/>
                  <a:gd name="T78" fmla="*/ 8 w 30"/>
                  <a:gd name="T79" fmla="*/ 8 h 24"/>
                  <a:gd name="T80" fmla="*/ 9 w 30"/>
                  <a:gd name="T81" fmla="*/ 5 h 24"/>
                  <a:gd name="T82" fmla="*/ 8 w 30"/>
                  <a:gd name="T83" fmla="*/ 7 h 24"/>
                  <a:gd name="T84" fmla="*/ 15 w 30"/>
                  <a:gd name="T85" fmla="*/ 9 h 24"/>
                  <a:gd name="T86" fmla="*/ 15 w 30"/>
                  <a:gd name="T87" fmla="*/ 9 h 24"/>
                  <a:gd name="T88" fmla="*/ 16 w 30"/>
                  <a:gd name="T89" fmla="*/ 11 h 24"/>
                  <a:gd name="T90" fmla="*/ 18 w 30"/>
                  <a:gd name="T91" fmla="*/ 11 h 24"/>
                  <a:gd name="T92" fmla="*/ 19 w 30"/>
                  <a:gd name="T93" fmla="*/ 11 h 24"/>
                  <a:gd name="T94" fmla="*/ 19 w 30"/>
                  <a:gd name="T95" fmla="*/ 12 h 24"/>
                  <a:gd name="T96" fmla="*/ 21 w 30"/>
                  <a:gd name="T97" fmla="*/ 14 h 24"/>
                  <a:gd name="T98" fmla="*/ 20 w 30"/>
                  <a:gd name="T99" fmla="*/ 15 h 24"/>
                  <a:gd name="T100" fmla="*/ 21 w 30"/>
                  <a:gd name="T101" fmla="*/ 16 h 24"/>
                  <a:gd name="T102" fmla="*/ 21 w 30"/>
                  <a:gd name="T103" fmla="*/ 15 h 24"/>
                  <a:gd name="T104" fmla="*/ 23 w 30"/>
                  <a:gd name="T105" fmla="*/ 19 h 24"/>
                  <a:gd name="T106" fmla="*/ 23 w 30"/>
                  <a:gd name="T107" fmla="*/ 20 h 24"/>
                  <a:gd name="T108" fmla="*/ 25 w 30"/>
                  <a:gd name="T109" fmla="*/ 19 h 24"/>
                  <a:gd name="T110" fmla="*/ 26 w 30"/>
                  <a:gd name="T111" fmla="*/ 23 h 24"/>
                  <a:gd name="T112" fmla="*/ 27 w 30"/>
                  <a:gd name="T113" fmla="*/ 22 h 24"/>
                  <a:gd name="T114" fmla="*/ 27 w 30"/>
                  <a:gd name="T115" fmla="*/ 22 h 24"/>
                  <a:gd name="T116" fmla="*/ 27 w 30"/>
                  <a:gd name="T117" fmla="*/ 22 h 24"/>
                  <a:gd name="T118" fmla="*/ 29 w 30"/>
                  <a:gd name="T119" fmla="*/ 22 h 24"/>
                  <a:gd name="T120" fmla="*/ 28 w 30"/>
                  <a:gd name="T121" fmla="*/ 21 h 24"/>
                  <a:gd name="T122" fmla="*/ 3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30" y="21"/>
                    </a:moveTo>
                    <a:cubicBezTo>
                      <a:pt x="30" y="21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2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0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3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5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634"/>
              <p:cNvSpPr>
                <a:spLocks/>
              </p:cNvSpPr>
              <p:nvPr/>
            </p:nvSpPr>
            <p:spPr bwMode="auto">
              <a:xfrm>
                <a:off x="1899088" y="745638"/>
                <a:ext cx="14288" cy="95250"/>
              </a:xfrm>
              <a:custGeom>
                <a:avLst/>
                <a:gdLst>
                  <a:gd name="T0" fmla="*/ 3 w 9"/>
                  <a:gd name="T1" fmla="*/ 5 h 59"/>
                  <a:gd name="T2" fmla="*/ 1 w 9"/>
                  <a:gd name="T3" fmla="*/ 6 h 59"/>
                  <a:gd name="T4" fmla="*/ 2 w 9"/>
                  <a:gd name="T5" fmla="*/ 10 h 59"/>
                  <a:gd name="T6" fmla="*/ 2 w 9"/>
                  <a:gd name="T7" fmla="*/ 13 h 59"/>
                  <a:gd name="T8" fmla="*/ 3 w 9"/>
                  <a:gd name="T9" fmla="*/ 13 h 59"/>
                  <a:gd name="T10" fmla="*/ 1 w 9"/>
                  <a:gd name="T11" fmla="*/ 17 h 59"/>
                  <a:gd name="T12" fmla="*/ 0 w 9"/>
                  <a:gd name="T13" fmla="*/ 21 h 59"/>
                  <a:gd name="T14" fmla="*/ 0 w 9"/>
                  <a:gd name="T15" fmla="*/ 24 h 59"/>
                  <a:gd name="T16" fmla="*/ 6 w 9"/>
                  <a:gd name="T17" fmla="*/ 36 h 59"/>
                  <a:gd name="T18" fmla="*/ 7 w 9"/>
                  <a:gd name="T19" fmla="*/ 35 h 59"/>
                  <a:gd name="T20" fmla="*/ 5 w 9"/>
                  <a:gd name="T21" fmla="*/ 36 h 59"/>
                  <a:gd name="T22" fmla="*/ 6 w 9"/>
                  <a:gd name="T23" fmla="*/ 38 h 59"/>
                  <a:gd name="T24" fmla="*/ 5 w 9"/>
                  <a:gd name="T25" fmla="*/ 39 h 59"/>
                  <a:gd name="T26" fmla="*/ 6 w 9"/>
                  <a:gd name="T27" fmla="*/ 40 h 59"/>
                  <a:gd name="T28" fmla="*/ 8 w 9"/>
                  <a:gd name="T29" fmla="*/ 44 h 59"/>
                  <a:gd name="T30" fmla="*/ 7 w 9"/>
                  <a:gd name="T31" fmla="*/ 45 h 59"/>
                  <a:gd name="T32" fmla="*/ 7 w 9"/>
                  <a:gd name="T33" fmla="*/ 46 h 59"/>
                  <a:gd name="T34" fmla="*/ 8 w 9"/>
                  <a:gd name="T35" fmla="*/ 53 h 59"/>
                  <a:gd name="T36" fmla="*/ 8 w 9"/>
                  <a:gd name="T37" fmla="*/ 59 h 59"/>
                  <a:gd name="T38" fmla="*/ 9 w 9"/>
                  <a:gd name="T39" fmla="*/ 53 h 59"/>
                  <a:gd name="T40" fmla="*/ 8 w 9"/>
                  <a:gd name="T41" fmla="*/ 46 h 59"/>
                  <a:gd name="T42" fmla="*/ 8 w 9"/>
                  <a:gd name="T43" fmla="*/ 45 h 59"/>
                  <a:gd name="T44" fmla="*/ 9 w 9"/>
                  <a:gd name="T45" fmla="*/ 44 h 59"/>
                  <a:gd name="T46" fmla="*/ 6 w 9"/>
                  <a:gd name="T47" fmla="*/ 40 h 59"/>
                  <a:gd name="T48" fmla="*/ 6 w 9"/>
                  <a:gd name="T49" fmla="*/ 39 h 59"/>
                  <a:gd name="T50" fmla="*/ 6 w 9"/>
                  <a:gd name="T51" fmla="*/ 39 h 59"/>
                  <a:gd name="T52" fmla="*/ 6 w 9"/>
                  <a:gd name="T53" fmla="*/ 39 h 59"/>
                  <a:gd name="T54" fmla="*/ 6 w 9"/>
                  <a:gd name="T55" fmla="*/ 39 h 59"/>
                  <a:gd name="T56" fmla="*/ 6 w 9"/>
                  <a:gd name="T57" fmla="*/ 39 h 59"/>
                  <a:gd name="T58" fmla="*/ 6 w 9"/>
                  <a:gd name="T59" fmla="*/ 39 h 59"/>
                  <a:gd name="T60" fmla="*/ 7 w 9"/>
                  <a:gd name="T61" fmla="*/ 38 h 59"/>
                  <a:gd name="T62" fmla="*/ 6 w 9"/>
                  <a:gd name="T63" fmla="*/ 36 h 59"/>
                  <a:gd name="T64" fmla="*/ 7 w 9"/>
                  <a:gd name="T65" fmla="*/ 36 h 59"/>
                  <a:gd name="T66" fmla="*/ 3 w 9"/>
                  <a:gd name="T67" fmla="*/ 29 h 59"/>
                  <a:gd name="T68" fmla="*/ 1 w 9"/>
                  <a:gd name="T69" fmla="*/ 24 h 59"/>
                  <a:gd name="T70" fmla="*/ 2 w 9"/>
                  <a:gd name="T71" fmla="*/ 18 h 59"/>
                  <a:gd name="T72" fmla="*/ 2 w 9"/>
                  <a:gd name="T73" fmla="*/ 16 h 59"/>
                  <a:gd name="T74" fmla="*/ 3 w 9"/>
                  <a:gd name="T75" fmla="*/ 14 h 59"/>
                  <a:gd name="T76" fmla="*/ 3 w 9"/>
                  <a:gd name="T77" fmla="*/ 13 h 59"/>
                  <a:gd name="T78" fmla="*/ 2 w 9"/>
                  <a:gd name="T79" fmla="*/ 7 h 59"/>
                  <a:gd name="T80" fmla="*/ 3 w 9"/>
                  <a:gd name="T81" fmla="*/ 6 h 59"/>
                  <a:gd name="T82" fmla="*/ 6 w 9"/>
                  <a:gd name="T8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59">
                    <a:moveTo>
                      <a:pt x="5" y="0"/>
                    </a:moveTo>
                    <a:cubicBezTo>
                      <a:pt x="4" y="2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2" y="29"/>
                    </a:cubicBezTo>
                    <a:cubicBezTo>
                      <a:pt x="4" y="31"/>
                      <a:pt x="6" y="33"/>
                      <a:pt x="6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7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7" y="42"/>
                      <a:pt x="8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9"/>
                      <a:pt x="8" y="50"/>
                      <a:pt x="8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5"/>
                      <a:pt x="8" y="57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7"/>
                      <a:pt x="9" y="55"/>
                      <a:pt x="9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0"/>
                      <a:pt x="8" y="48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5"/>
                      <a:pt x="8" y="45"/>
                    </a:cubicBezTo>
                    <a:cubicBezTo>
                      <a:pt x="8" y="45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2"/>
                      <a:pt x="7" y="41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3"/>
                      <a:pt x="4" y="31"/>
                      <a:pt x="3" y="29"/>
                    </a:cubicBezTo>
                    <a:cubicBezTo>
                      <a:pt x="2" y="28"/>
                      <a:pt x="0" y="26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1"/>
                      <a:pt x="2" y="10"/>
                    </a:cubicBezTo>
                    <a:cubicBezTo>
                      <a:pt x="2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635"/>
              <p:cNvSpPr>
                <a:spLocks/>
              </p:cNvSpPr>
              <p:nvPr/>
            </p:nvSpPr>
            <p:spPr bwMode="auto">
              <a:xfrm>
                <a:off x="1919726" y="764688"/>
                <a:ext cx="4763" cy="34925"/>
              </a:xfrm>
              <a:custGeom>
                <a:avLst/>
                <a:gdLst>
                  <a:gd name="T0" fmla="*/ 1 w 3"/>
                  <a:gd name="T1" fmla="*/ 0 h 22"/>
                  <a:gd name="T2" fmla="*/ 0 w 3"/>
                  <a:gd name="T3" fmla="*/ 2 h 22"/>
                  <a:gd name="T4" fmla="*/ 0 w 3"/>
                  <a:gd name="T5" fmla="*/ 4 h 22"/>
                  <a:gd name="T6" fmla="*/ 2 w 3"/>
                  <a:gd name="T7" fmla="*/ 8 h 22"/>
                  <a:gd name="T8" fmla="*/ 2 w 3"/>
                  <a:gd name="T9" fmla="*/ 8 h 22"/>
                  <a:gd name="T10" fmla="*/ 2 w 3"/>
                  <a:gd name="T11" fmla="*/ 8 h 22"/>
                  <a:gd name="T12" fmla="*/ 1 w 3"/>
                  <a:gd name="T13" fmla="*/ 8 h 22"/>
                  <a:gd name="T14" fmla="*/ 0 w 3"/>
                  <a:gd name="T15" fmla="*/ 8 h 22"/>
                  <a:gd name="T16" fmla="*/ 1 w 3"/>
                  <a:gd name="T17" fmla="*/ 9 h 22"/>
                  <a:gd name="T18" fmla="*/ 1 w 3"/>
                  <a:gd name="T19" fmla="*/ 9 h 22"/>
                  <a:gd name="T20" fmla="*/ 1 w 3"/>
                  <a:gd name="T21" fmla="*/ 11 h 22"/>
                  <a:gd name="T22" fmla="*/ 0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2 w 3"/>
                  <a:gd name="T33" fmla="*/ 22 h 22"/>
                  <a:gd name="T34" fmla="*/ 2 w 3"/>
                  <a:gd name="T35" fmla="*/ 22 h 22"/>
                  <a:gd name="T36" fmla="*/ 1 w 3"/>
                  <a:gd name="T37" fmla="*/ 21 h 22"/>
                  <a:gd name="T38" fmla="*/ 2 w 3"/>
                  <a:gd name="T39" fmla="*/ 16 h 22"/>
                  <a:gd name="T40" fmla="*/ 2 w 3"/>
                  <a:gd name="T41" fmla="*/ 15 h 22"/>
                  <a:gd name="T42" fmla="*/ 1 w 3"/>
                  <a:gd name="T43" fmla="*/ 13 h 22"/>
                  <a:gd name="T44" fmla="*/ 1 w 3"/>
                  <a:gd name="T45" fmla="*/ 12 h 22"/>
                  <a:gd name="T46" fmla="*/ 2 w 3"/>
                  <a:gd name="T47" fmla="*/ 9 h 22"/>
                  <a:gd name="T48" fmla="*/ 1 w 3"/>
                  <a:gd name="T49" fmla="*/ 8 h 22"/>
                  <a:gd name="T50" fmla="*/ 1 w 3"/>
                  <a:gd name="T51" fmla="*/ 8 h 22"/>
                  <a:gd name="T52" fmla="*/ 1 w 3"/>
                  <a:gd name="T53" fmla="*/ 9 h 22"/>
                  <a:gd name="T54" fmla="*/ 2 w 3"/>
                  <a:gd name="T55" fmla="*/ 8 h 22"/>
                  <a:gd name="T56" fmla="*/ 3 w 3"/>
                  <a:gd name="T57" fmla="*/ 8 h 22"/>
                  <a:gd name="T58" fmla="*/ 3 w 3"/>
                  <a:gd name="T59" fmla="*/ 8 h 22"/>
                  <a:gd name="T60" fmla="*/ 1 w 3"/>
                  <a:gd name="T61" fmla="*/ 4 h 22"/>
                  <a:gd name="T62" fmla="*/ 1 w 3"/>
                  <a:gd name="T63" fmla="*/ 2 h 22"/>
                  <a:gd name="T64" fmla="*/ 1 w 3"/>
                  <a:gd name="T65" fmla="*/ 1 h 22"/>
                  <a:gd name="T66" fmla="*/ 1 w 3"/>
                  <a:gd name="T6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1" y="21"/>
                      <a:pt x="1" y="21"/>
                    </a:cubicBezTo>
                    <a:cubicBezTo>
                      <a:pt x="1" y="19"/>
                      <a:pt x="2" y="18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9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636"/>
              <p:cNvSpPr>
                <a:spLocks/>
              </p:cNvSpPr>
              <p:nvPr/>
            </p:nvSpPr>
            <p:spPr bwMode="auto">
              <a:xfrm>
                <a:off x="1929251" y="791676"/>
                <a:ext cx="26988" cy="31750"/>
              </a:xfrm>
              <a:custGeom>
                <a:avLst/>
                <a:gdLst>
                  <a:gd name="T0" fmla="*/ 0 w 17"/>
                  <a:gd name="T1" fmla="*/ 0 h 20"/>
                  <a:gd name="T2" fmla="*/ 1 w 17"/>
                  <a:gd name="T3" fmla="*/ 1 h 20"/>
                  <a:gd name="T4" fmla="*/ 2 w 17"/>
                  <a:gd name="T5" fmla="*/ 1 h 20"/>
                  <a:gd name="T6" fmla="*/ 3 w 17"/>
                  <a:gd name="T7" fmla="*/ 2 h 20"/>
                  <a:gd name="T8" fmla="*/ 3 w 17"/>
                  <a:gd name="T9" fmla="*/ 4 h 20"/>
                  <a:gd name="T10" fmla="*/ 6 w 17"/>
                  <a:gd name="T11" fmla="*/ 5 h 20"/>
                  <a:gd name="T12" fmla="*/ 9 w 17"/>
                  <a:gd name="T13" fmla="*/ 7 h 20"/>
                  <a:gd name="T14" fmla="*/ 9 w 17"/>
                  <a:gd name="T15" fmla="*/ 9 h 20"/>
                  <a:gd name="T16" fmla="*/ 11 w 17"/>
                  <a:gd name="T17" fmla="*/ 9 h 20"/>
                  <a:gd name="T18" fmla="*/ 12 w 17"/>
                  <a:gd name="T19" fmla="*/ 10 h 20"/>
                  <a:gd name="T20" fmla="*/ 12 w 17"/>
                  <a:gd name="T21" fmla="*/ 11 h 20"/>
                  <a:gd name="T22" fmla="*/ 16 w 17"/>
                  <a:gd name="T23" fmla="*/ 15 h 20"/>
                  <a:gd name="T24" fmla="*/ 16 w 17"/>
                  <a:gd name="T25" fmla="*/ 14 h 20"/>
                  <a:gd name="T26" fmla="*/ 16 w 17"/>
                  <a:gd name="T27" fmla="*/ 14 h 20"/>
                  <a:gd name="T28" fmla="*/ 16 w 17"/>
                  <a:gd name="T29" fmla="*/ 15 h 20"/>
                  <a:gd name="T30" fmla="*/ 15 w 17"/>
                  <a:gd name="T31" fmla="*/ 19 h 20"/>
                  <a:gd name="T32" fmla="*/ 16 w 17"/>
                  <a:gd name="T33" fmla="*/ 20 h 20"/>
                  <a:gd name="T34" fmla="*/ 16 w 17"/>
                  <a:gd name="T35" fmla="*/ 19 h 20"/>
                  <a:gd name="T36" fmla="*/ 17 w 17"/>
                  <a:gd name="T37" fmla="*/ 15 h 20"/>
                  <a:gd name="T38" fmla="*/ 17 w 17"/>
                  <a:gd name="T39" fmla="*/ 14 h 20"/>
                  <a:gd name="T40" fmla="*/ 16 w 17"/>
                  <a:gd name="T41" fmla="*/ 14 h 20"/>
                  <a:gd name="T42" fmla="*/ 16 w 17"/>
                  <a:gd name="T43" fmla="*/ 14 h 20"/>
                  <a:gd name="T44" fmla="*/ 13 w 17"/>
                  <a:gd name="T45" fmla="*/ 11 h 20"/>
                  <a:gd name="T46" fmla="*/ 12 w 17"/>
                  <a:gd name="T47" fmla="*/ 9 h 20"/>
                  <a:gd name="T48" fmla="*/ 11 w 17"/>
                  <a:gd name="T49" fmla="*/ 9 h 20"/>
                  <a:gd name="T50" fmla="*/ 10 w 17"/>
                  <a:gd name="T51" fmla="*/ 8 h 20"/>
                  <a:gd name="T52" fmla="*/ 9 w 17"/>
                  <a:gd name="T53" fmla="*/ 7 h 20"/>
                  <a:gd name="T54" fmla="*/ 7 w 17"/>
                  <a:gd name="T55" fmla="*/ 5 h 20"/>
                  <a:gd name="T56" fmla="*/ 4 w 17"/>
                  <a:gd name="T57" fmla="*/ 3 h 20"/>
                  <a:gd name="T58" fmla="*/ 3 w 17"/>
                  <a:gd name="T59" fmla="*/ 2 h 20"/>
                  <a:gd name="T60" fmla="*/ 3 w 17"/>
                  <a:gd name="T61" fmla="*/ 1 h 20"/>
                  <a:gd name="T62" fmla="*/ 2 w 17"/>
                  <a:gd name="T63" fmla="*/ 0 h 20"/>
                  <a:gd name="T64" fmla="*/ 1 w 17"/>
                  <a:gd name="T65" fmla="*/ 0 h 20"/>
                  <a:gd name="T66" fmla="*/ 0 w 17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6" y="5"/>
                      <a:pt x="6" y="5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3"/>
                      <a:pt x="15" y="14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3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6"/>
                      <a:pt x="8" y="5"/>
                      <a:pt x="7" y="5"/>
                    </a:cubicBezTo>
                    <a:cubicBezTo>
                      <a:pt x="6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637"/>
              <p:cNvSpPr>
                <a:spLocks/>
              </p:cNvSpPr>
              <p:nvPr/>
            </p:nvSpPr>
            <p:spPr bwMode="auto">
              <a:xfrm>
                <a:off x="1954651" y="812313"/>
                <a:ext cx="14288" cy="3175"/>
              </a:xfrm>
              <a:custGeom>
                <a:avLst/>
                <a:gdLst>
                  <a:gd name="T0" fmla="*/ 1 w 8"/>
                  <a:gd name="T1" fmla="*/ 2 h 2"/>
                  <a:gd name="T2" fmla="*/ 2 w 8"/>
                  <a:gd name="T3" fmla="*/ 1 h 2"/>
                  <a:gd name="T4" fmla="*/ 4 w 8"/>
                  <a:gd name="T5" fmla="*/ 1 h 2"/>
                  <a:gd name="T6" fmla="*/ 7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8 w 8"/>
                  <a:gd name="T13" fmla="*/ 0 h 2"/>
                  <a:gd name="T14" fmla="*/ 7 w 8"/>
                  <a:gd name="T15" fmla="*/ 0 h 2"/>
                  <a:gd name="T16" fmla="*/ 4 w 8"/>
                  <a:gd name="T17" fmla="*/ 1 h 2"/>
                  <a:gd name="T18" fmla="*/ 2 w 8"/>
                  <a:gd name="T19" fmla="*/ 1 h 2"/>
                  <a:gd name="T20" fmla="*/ 0 w 8"/>
                  <a:gd name="T21" fmla="*/ 2 h 2"/>
                  <a:gd name="T22" fmla="*/ 0 w 8"/>
                  <a:gd name="T23" fmla="*/ 2 h 2"/>
                  <a:gd name="T24" fmla="*/ 1 w 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638"/>
              <p:cNvSpPr>
                <a:spLocks/>
              </p:cNvSpPr>
              <p:nvPr/>
            </p:nvSpPr>
            <p:spPr bwMode="auto">
              <a:xfrm>
                <a:off x="1935601" y="748813"/>
                <a:ext cx="88900" cy="100013"/>
              </a:xfrm>
              <a:custGeom>
                <a:avLst/>
                <a:gdLst>
                  <a:gd name="T0" fmla="*/ 28 w 55"/>
                  <a:gd name="T1" fmla="*/ 0 h 63"/>
                  <a:gd name="T2" fmla="*/ 28 w 55"/>
                  <a:gd name="T3" fmla="*/ 3 h 63"/>
                  <a:gd name="T4" fmla="*/ 27 w 55"/>
                  <a:gd name="T5" fmla="*/ 4 h 63"/>
                  <a:gd name="T6" fmla="*/ 29 w 55"/>
                  <a:gd name="T7" fmla="*/ 7 h 63"/>
                  <a:gd name="T8" fmla="*/ 28 w 55"/>
                  <a:gd name="T9" fmla="*/ 9 h 63"/>
                  <a:gd name="T10" fmla="*/ 26 w 55"/>
                  <a:gd name="T11" fmla="*/ 7 h 63"/>
                  <a:gd name="T12" fmla="*/ 23 w 55"/>
                  <a:gd name="T13" fmla="*/ 7 h 63"/>
                  <a:gd name="T14" fmla="*/ 20 w 55"/>
                  <a:gd name="T15" fmla="*/ 8 h 63"/>
                  <a:gd name="T16" fmla="*/ 16 w 55"/>
                  <a:gd name="T17" fmla="*/ 10 h 63"/>
                  <a:gd name="T18" fmla="*/ 11 w 55"/>
                  <a:gd name="T19" fmla="*/ 19 h 63"/>
                  <a:gd name="T20" fmla="*/ 11 w 55"/>
                  <a:gd name="T21" fmla="*/ 30 h 63"/>
                  <a:gd name="T22" fmla="*/ 12 w 55"/>
                  <a:gd name="T23" fmla="*/ 34 h 63"/>
                  <a:gd name="T24" fmla="*/ 14 w 55"/>
                  <a:gd name="T25" fmla="*/ 37 h 63"/>
                  <a:gd name="T26" fmla="*/ 21 w 55"/>
                  <a:gd name="T27" fmla="*/ 41 h 63"/>
                  <a:gd name="T28" fmla="*/ 26 w 55"/>
                  <a:gd name="T29" fmla="*/ 44 h 63"/>
                  <a:gd name="T30" fmla="*/ 30 w 55"/>
                  <a:gd name="T31" fmla="*/ 48 h 63"/>
                  <a:gd name="T32" fmla="*/ 34 w 55"/>
                  <a:gd name="T33" fmla="*/ 51 h 63"/>
                  <a:gd name="T34" fmla="*/ 38 w 55"/>
                  <a:gd name="T35" fmla="*/ 54 h 63"/>
                  <a:gd name="T36" fmla="*/ 42 w 55"/>
                  <a:gd name="T37" fmla="*/ 57 h 63"/>
                  <a:gd name="T38" fmla="*/ 47 w 55"/>
                  <a:gd name="T39" fmla="*/ 58 h 63"/>
                  <a:gd name="T40" fmla="*/ 51 w 55"/>
                  <a:gd name="T41" fmla="*/ 59 h 63"/>
                  <a:gd name="T42" fmla="*/ 54 w 55"/>
                  <a:gd name="T43" fmla="*/ 62 h 63"/>
                  <a:gd name="T44" fmla="*/ 51 w 55"/>
                  <a:gd name="T45" fmla="*/ 63 h 63"/>
                  <a:gd name="T46" fmla="*/ 47 w 55"/>
                  <a:gd name="T47" fmla="*/ 62 h 63"/>
                  <a:gd name="T48" fmla="*/ 44 w 55"/>
                  <a:gd name="T49" fmla="*/ 60 h 63"/>
                  <a:gd name="T50" fmla="*/ 42 w 55"/>
                  <a:gd name="T51" fmla="*/ 57 h 63"/>
                  <a:gd name="T52" fmla="*/ 38 w 55"/>
                  <a:gd name="T53" fmla="*/ 55 h 63"/>
                  <a:gd name="T54" fmla="*/ 36 w 55"/>
                  <a:gd name="T55" fmla="*/ 53 h 63"/>
                  <a:gd name="T56" fmla="*/ 34 w 55"/>
                  <a:gd name="T57" fmla="*/ 55 h 63"/>
                  <a:gd name="T58" fmla="*/ 32 w 55"/>
                  <a:gd name="T59" fmla="*/ 57 h 63"/>
                  <a:gd name="T60" fmla="*/ 32 w 55"/>
                  <a:gd name="T61" fmla="*/ 54 h 63"/>
                  <a:gd name="T62" fmla="*/ 32 w 55"/>
                  <a:gd name="T63" fmla="*/ 50 h 63"/>
                  <a:gd name="T64" fmla="*/ 28 w 55"/>
                  <a:gd name="T65" fmla="*/ 47 h 63"/>
                  <a:gd name="T66" fmla="*/ 25 w 55"/>
                  <a:gd name="T67" fmla="*/ 45 h 63"/>
                  <a:gd name="T68" fmla="*/ 22 w 55"/>
                  <a:gd name="T69" fmla="*/ 43 h 63"/>
                  <a:gd name="T70" fmla="*/ 19 w 55"/>
                  <a:gd name="T71" fmla="*/ 40 h 63"/>
                  <a:gd name="T72" fmla="*/ 16 w 55"/>
                  <a:gd name="T73" fmla="*/ 38 h 63"/>
                  <a:gd name="T74" fmla="*/ 11 w 55"/>
                  <a:gd name="T75" fmla="*/ 36 h 63"/>
                  <a:gd name="T76" fmla="*/ 7 w 55"/>
                  <a:gd name="T77" fmla="*/ 31 h 63"/>
                  <a:gd name="T78" fmla="*/ 4 w 55"/>
                  <a:gd name="T79" fmla="*/ 26 h 63"/>
                  <a:gd name="T80" fmla="*/ 1 w 55"/>
                  <a:gd name="T81" fmla="*/ 19 h 63"/>
                  <a:gd name="T82" fmla="*/ 0 w 55"/>
                  <a:gd name="T83" fmla="*/ 11 h 63"/>
                  <a:gd name="T84" fmla="*/ 3 w 55"/>
                  <a:gd name="T85" fmla="*/ 7 h 63"/>
                  <a:gd name="T86" fmla="*/ 8 w 55"/>
                  <a:gd name="T87" fmla="*/ 9 h 63"/>
                  <a:gd name="T88" fmla="*/ 4 w 55"/>
                  <a:gd name="T89" fmla="*/ 8 h 63"/>
                  <a:gd name="T90" fmla="*/ 4 w 55"/>
                  <a:gd name="T91" fmla="*/ 12 h 63"/>
                  <a:gd name="T92" fmla="*/ 2 w 55"/>
                  <a:gd name="T93" fmla="*/ 14 h 63"/>
                  <a:gd name="T94" fmla="*/ 1 w 55"/>
                  <a:gd name="T95" fmla="*/ 18 h 63"/>
                  <a:gd name="T96" fmla="*/ 3 w 55"/>
                  <a:gd name="T97" fmla="*/ 21 h 63"/>
                  <a:gd name="T98" fmla="*/ 4 w 55"/>
                  <a:gd name="T99" fmla="*/ 16 h 63"/>
                  <a:gd name="T100" fmla="*/ 14 w 55"/>
                  <a:gd name="T101" fmla="*/ 10 h 63"/>
                  <a:gd name="T102" fmla="*/ 21 w 55"/>
                  <a:gd name="T103" fmla="*/ 6 h 63"/>
                  <a:gd name="T104" fmla="*/ 25 w 55"/>
                  <a:gd name="T105" fmla="*/ 4 h 63"/>
                  <a:gd name="T106" fmla="*/ 27 w 55"/>
                  <a:gd name="T107" fmla="*/ 3 h 63"/>
                  <a:gd name="T108" fmla="*/ 28 w 55"/>
                  <a:gd name="T109" fmla="*/ 2 h 63"/>
                  <a:gd name="T110" fmla="*/ 28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8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7" y="4"/>
                      <a:pt x="27" y="4"/>
                    </a:cubicBezTo>
                    <a:cubicBezTo>
                      <a:pt x="27" y="4"/>
                      <a:pt x="29" y="6"/>
                      <a:pt x="29" y="7"/>
                    </a:cubicBezTo>
                    <a:cubicBezTo>
                      <a:pt x="29" y="8"/>
                      <a:pt x="28" y="9"/>
                      <a:pt x="28" y="9"/>
                    </a:cubicBezTo>
                    <a:cubicBezTo>
                      <a:pt x="28" y="9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7"/>
                      <a:pt x="21" y="7"/>
                      <a:pt x="20" y="8"/>
                    </a:cubicBezTo>
                    <a:cubicBezTo>
                      <a:pt x="19" y="9"/>
                      <a:pt x="18" y="9"/>
                      <a:pt x="16" y="10"/>
                    </a:cubicBezTo>
                    <a:cubicBezTo>
                      <a:pt x="15" y="12"/>
                      <a:pt x="12" y="16"/>
                      <a:pt x="11" y="19"/>
                    </a:cubicBezTo>
                    <a:cubicBezTo>
                      <a:pt x="11" y="23"/>
                      <a:pt x="10" y="28"/>
                      <a:pt x="11" y="30"/>
                    </a:cubicBezTo>
                    <a:cubicBezTo>
                      <a:pt x="11" y="32"/>
                      <a:pt x="12" y="33"/>
                      <a:pt x="12" y="34"/>
                    </a:cubicBezTo>
                    <a:cubicBezTo>
                      <a:pt x="13" y="36"/>
                      <a:pt x="12" y="36"/>
                      <a:pt x="14" y="37"/>
                    </a:cubicBezTo>
                    <a:cubicBezTo>
                      <a:pt x="16" y="38"/>
                      <a:pt x="20" y="39"/>
                      <a:pt x="21" y="41"/>
                    </a:cubicBezTo>
                    <a:cubicBezTo>
                      <a:pt x="22" y="43"/>
                      <a:pt x="25" y="43"/>
                      <a:pt x="26" y="44"/>
                    </a:cubicBezTo>
                    <a:cubicBezTo>
                      <a:pt x="27" y="45"/>
                      <a:pt x="29" y="47"/>
                      <a:pt x="30" y="48"/>
                    </a:cubicBezTo>
                    <a:cubicBezTo>
                      <a:pt x="31" y="49"/>
                      <a:pt x="33" y="50"/>
                      <a:pt x="34" y="51"/>
                    </a:cubicBezTo>
                    <a:cubicBezTo>
                      <a:pt x="36" y="52"/>
                      <a:pt x="36" y="52"/>
                      <a:pt x="38" y="54"/>
                    </a:cubicBezTo>
                    <a:cubicBezTo>
                      <a:pt x="40" y="55"/>
                      <a:pt x="41" y="57"/>
                      <a:pt x="42" y="57"/>
                    </a:cubicBezTo>
                    <a:cubicBezTo>
                      <a:pt x="44" y="58"/>
                      <a:pt x="46" y="58"/>
                      <a:pt x="47" y="58"/>
                    </a:cubicBezTo>
                    <a:cubicBezTo>
                      <a:pt x="48" y="58"/>
                      <a:pt x="50" y="57"/>
                      <a:pt x="51" y="59"/>
                    </a:cubicBezTo>
                    <a:cubicBezTo>
                      <a:pt x="53" y="60"/>
                      <a:pt x="55" y="61"/>
                      <a:pt x="54" y="62"/>
                    </a:cubicBezTo>
                    <a:cubicBezTo>
                      <a:pt x="54" y="63"/>
                      <a:pt x="51" y="63"/>
                      <a:pt x="51" y="63"/>
                    </a:cubicBezTo>
                    <a:cubicBezTo>
                      <a:pt x="51" y="63"/>
                      <a:pt x="48" y="62"/>
                      <a:pt x="47" y="62"/>
                    </a:cubicBezTo>
                    <a:cubicBezTo>
                      <a:pt x="46" y="61"/>
                      <a:pt x="45" y="61"/>
                      <a:pt x="44" y="60"/>
                    </a:cubicBezTo>
                    <a:cubicBezTo>
                      <a:pt x="43" y="59"/>
                      <a:pt x="43" y="58"/>
                      <a:pt x="42" y="57"/>
                    </a:cubicBezTo>
                    <a:cubicBezTo>
                      <a:pt x="41" y="56"/>
                      <a:pt x="40" y="56"/>
                      <a:pt x="38" y="55"/>
                    </a:cubicBezTo>
                    <a:cubicBezTo>
                      <a:pt x="37" y="54"/>
                      <a:pt x="37" y="53"/>
                      <a:pt x="36" y="53"/>
                    </a:cubicBezTo>
                    <a:cubicBezTo>
                      <a:pt x="35" y="53"/>
                      <a:pt x="35" y="54"/>
                      <a:pt x="34" y="55"/>
                    </a:cubicBezTo>
                    <a:cubicBezTo>
                      <a:pt x="33" y="56"/>
                      <a:pt x="33" y="58"/>
                      <a:pt x="32" y="57"/>
                    </a:cubicBezTo>
                    <a:cubicBezTo>
                      <a:pt x="32" y="57"/>
                      <a:pt x="32" y="56"/>
                      <a:pt x="32" y="54"/>
                    </a:cubicBezTo>
                    <a:cubicBezTo>
                      <a:pt x="32" y="52"/>
                      <a:pt x="32" y="51"/>
                      <a:pt x="32" y="50"/>
                    </a:cubicBezTo>
                    <a:cubicBezTo>
                      <a:pt x="31" y="50"/>
                      <a:pt x="29" y="48"/>
                      <a:pt x="28" y="47"/>
                    </a:cubicBezTo>
                    <a:cubicBezTo>
                      <a:pt x="27" y="46"/>
                      <a:pt x="27" y="45"/>
                      <a:pt x="25" y="45"/>
                    </a:cubicBezTo>
                    <a:cubicBezTo>
                      <a:pt x="24" y="44"/>
                      <a:pt x="23" y="44"/>
                      <a:pt x="22" y="43"/>
                    </a:cubicBezTo>
                    <a:cubicBezTo>
                      <a:pt x="21" y="42"/>
                      <a:pt x="20" y="41"/>
                      <a:pt x="19" y="40"/>
                    </a:cubicBezTo>
                    <a:cubicBezTo>
                      <a:pt x="18" y="40"/>
                      <a:pt x="17" y="39"/>
                      <a:pt x="16" y="38"/>
                    </a:cubicBezTo>
                    <a:cubicBezTo>
                      <a:pt x="14" y="38"/>
                      <a:pt x="13" y="37"/>
                      <a:pt x="11" y="36"/>
                    </a:cubicBezTo>
                    <a:cubicBezTo>
                      <a:pt x="10" y="35"/>
                      <a:pt x="8" y="32"/>
                      <a:pt x="7" y="31"/>
                    </a:cubicBezTo>
                    <a:cubicBezTo>
                      <a:pt x="6" y="29"/>
                      <a:pt x="5" y="28"/>
                      <a:pt x="4" y="26"/>
                    </a:cubicBezTo>
                    <a:cubicBezTo>
                      <a:pt x="3" y="24"/>
                      <a:pt x="1" y="22"/>
                      <a:pt x="1" y="19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10"/>
                      <a:pt x="2" y="7"/>
                      <a:pt x="3" y="7"/>
                    </a:cubicBezTo>
                    <a:cubicBezTo>
                      <a:pt x="4" y="7"/>
                      <a:pt x="6" y="6"/>
                      <a:pt x="8" y="9"/>
                    </a:cubicBezTo>
                    <a:cubicBezTo>
                      <a:pt x="8" y="9"/>
                      <a:pt x="6" y="7"/>
                      <a:pt x="4" y="8"/>
                    </a:cubicBezTo>
                    <a:cubicBezTo>
                      <a:pt x="4" y="8"/>
                      <a:pt x="6" y="11"/>
                      <a:pt x="4" y="12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1" y="15"/>
                      <a:pt x="1" y="16"/>
                      <a:pt x="1" y="18"/>
                    </a:cubicBezTo>
                    <a:cubicBezTo>
                      <a:pt x="2" y="19"/>
                      <a:pt x="2" y="21"/>
                      <a:pt x="3" y="21"/>
                    </a:cubicBezTo>
                    <a:cubicBezTo>
                      <a:pt x="3" y="22"/>
                      <a:pt x="2" y="18"/>
                      <a:pt x="4" y="16"/>
                    </a:cubicBezTo>
                    <a:cubicBezTo>
                      <a:pt x="6" y="14"/>
                      <a:pt x="10" y="12"/>
                      <a:pt x="14" y="10"/>
                    </a:cubicBezTo>
                    <a:cubicBezTo>
                      <a:pt x="18" y="8"/>
                      <a:pt x="19" y="8"/>
                      <a:pt x="21" y="6"/>
                    </a:cubicBezTo>
                    <a:cubicBezTo>
                      <a:pt x="23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8" y="1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639"/>
              <p:cNvSpPr>
                <a:spLocks/>
              </p:cNvSpPr>
              <p:nvPr/>
            </p:nvSpPr>
            <p:spPr bwMode="auto">
              <a:xfrm>
                <a:off x="1897501" y="825013"/>
                <a:ext cx="14288" cy="42863"/>
              </a:xfrm>
              <a:custGeom>
                <a:avLst/>
                <a:gdLst>
                  <a:gd name="T0" fmla="*/ 9 w 9"/>
                  <a:gd name="T1" fmla="*/ 10 h 27"/>
                  <a:gd name="T2" fmla="*/ 8 w 9"/>
                  <a:gd name="T3" fmla="*/ 10 h 27"/>
                  <a:gd name="T4" fmla="*/ 6 w 9"/>
                  <a:gd name="T5" fmla="*/ 11 h 27"/>
                  <a:gd name="T6" fmla="*/ 4 w 9"/>
                  <a:gd name="T7" fmla="*/ 15 h 27"/>
                  <a:gd name="T8" fmla="*/ 4 w 9"/>
                  <a:gd name="T9" fmla="*/ 16 h 27"/>
                  <a:gd name="T10" fmla="*/ 5 w 9"/>
                  <a:gd name="T11" fmla="*/ 17 h 27"/>
                  <a:gd name="T12" fmla="*/ 8 w 9"/>
                  <a:gd name="T13" fmla="*/ 21 h 27"/>
                  <a:gd name="T14" fmla="*/ 8 w 9"/>
                  <a:gd name="T15" fmla="*/ 24 h 27"/>
                  <a:gd name="T16" fmla="*/ 8 w 9"/>
                  <a:gd name="T17" fmla="*/ 26 h 27"/>
                  <a:gd name="T18" fmla="*/ 7 w 9"/>
                  <a:gd name="T19" fmla="*/ 26 h 27"/>
                  <a:gd name="T20" fmla="*/ 5 w 9"/>
                  <a:gd name="T21" fmla="*/ 26 h 27"/>
                  <a:gd name="T22" fmla="*/ 3 w 9"/>
                  <a:gd name="T23" fmla="*/ 26 h 27"/>
                  <a:gd name="T24" fmla="*/ 2 w 9"/>
                  <a:gd name="T25" fmla="*/ 24 h 27"/>
                  <a:gd name="T26" fmla="*/ 2 w 9"/>
                  <a:gd name="T27" fmla="*/ 17 h 27"/>
                  <a:gd name="T28" fmla="*/ 1 w 9"/>
                  <a:gd name="T29" fmla="*/ 13 h 27"/>
                  <a:gd name="T30" fmla="*/ 1 w 9"/>
                  <a:gd name="T31" fmla="*/ 13 h 27"/>
                  <a:gd name="T32" fmla="*/ 2 w 9"/>
                  <a:gd name="T33" fmla="*/ 10 h 27"/>
                  <a:gd name="T34" fmla="*/ 2 w 9"/>
                  <a:gd name="T35" fmla="*/ 8 h 27"/>
                  <a:gd name="T36" fmla="*/ 2 w 9"/>
                  <a:gd name="T37" fmla="*/ 1 h 27"/>
                  <a:gd name="T38" fmla="*/ 2 w 9"/>
                  <a:gd name="T39" fmla="*/ 0 h 27"/>
                  <a:gd name="T40" fmla="*/ 1 w 9"/>
                  <a:gd name="T41" fmla="*/ 1 h 27"/>
                  <a:gd name="T42" fmla="*/ 1 w 9"/>
                  <a:gd name="T43" fmla="*/ 8 h 27"/>
                  <a:gd name="T44" fmla="*/ 2 w 9"/>
                  <a:gd name="T45" fmla="*/ 10 h 27"/>
                  <a:gd name="T46" fmla="*/ 1 w 9"/>
                  <a:gd name="T47" fmla="*/ 12 h 27"/>
                  <a:gd name="T48" fmla="*/ 0 w 9"/>
                  <a:gd name="T49" fmla="*/ 13 h 27"/>
                  <a:gd name="T50" fmla="*/ 1 w 9"/>
                  <a:gd name="T51" fmla="*/ 17 h 27"/>
                  <a:gd name="T52" fmla="*/ 2 w 9"/>
                  <a:gd name="T53" fmla="*/ 24 h 27"/>
                  <a:gd name="T54" fmla="*/ 3 w 9"/>
                  <a:gd name="T55" fmla="*/ 27 h 27"/>
                  <a:gd name="T56" fmla="*/ 5 w 9"/>
                  <a:gd name="T57" fmla="*/ 27 h 27"/>
                  <a:gd name="T58" fmla="*/ 7 w 9"/>
                  <a:gd name="T59" fmla="*/ 27 h 27"/>
                  <a:gd name="T60" fmla="*/ 8 w 9"/>
                  <a:gd name="T61" fmla="*/ 26 h 27"/>
                  <a:gd name="T62" fmla="*/ 9 w 9"/>
                  <a:gd name="T63" fmla="*/ 24 h 27"/>
                  <a:gd name="T64" fmla="*/ 8 w 9"/>
                  <a:gd name="T65" fmla="*/ 21 h 27"/>
                  <a:gd name="T66" fmla="*/ 5 w 9"/>
                  <a:gd name="T67" fmla="*/ 17 h 27"/>
                  <a:gd name="T68" fmla="*/ 4 w 9"/>
                  <a:gd name="T69" fmla="*/ 16 h 27"/>
                  <a:gd name="T70" fmla="*/ 5 w 9"/>
                  <a:gd name="T71" fmla="*/ 15 h 27"/>
                  <a:gd name="T72" fmla="*/ 6 w 9"/>
                  <a:gd name="T73" fmla="*/ 12 h 27"/>
                  <a:gd name="T74" fmla="*/ 8 w 9"/>
                  <a:gd name="T75" fmla="*/ 11 h 27"/>
                  <a:gd name="T76" fmla="*/ 8 w 9"/>
                  <a:gd name="T77" fmla="*/ 11 h 27"/>
                  <a:gd name="T78" fmla="*/ 8 w 9"/>
                  <a:gd name="T79" fmla="*/ 11 h 27"/>
                  <a:gd name="T80" fmla="*/ 9 w 9"/>
                  <a:gd name="T8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7">
                    <a:moveTo>
                      <a:pt x="9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7" y="19"/>
                      <a:pt x="8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5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3" y="26"/>
                    </a:cubicBezTo>
                    <a:cubicBezTo>
                      <a:pt x="3" y="26"/>
                      <a:pt x="3" y="25"/>
                      <a:pt x="2" y="24"/>
                    </a:cubicBezTo>
                    <a:cubicBezTo>
                      <a:pt x="2" y="21"/>
                      <a:pt x="2" y="20"/>
                      <a:pt x="2" y="17"/>
                    </a:cubicBezTo>
                    <a:cubicBezTo>
                      <a:pt x="2" y="16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5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5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20"/>
                      <a:pt x="1" y="21"/>
                      <a:pt x="2" y="24"/>
                    </a:cubicBezTo>
                    <a:cubicBezTo>
                      <a:pt x="2" y="25"/>
                      <a:pt x="2" y="26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7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18"/>
                      <a:pt x="6" y="18"/>
                      <a:pt x="5" y="17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6" y="14"/>
                      <a:pt x="5" y="13"/>
                      <a:pt x="6" y="12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640"/>
              <p:cNvSpPr>
                <a:spLocks/>
              </p:cNvSpPr>
              <p:nvPr/>
            </p:nvSpPr>
            <p:spPr bwMode="auto">
              <a:xfrm>
                <a:off x="1899088" y="871051"/>
                <a:ext cx="20638" cy="38100"/>
              </a:xfrm>
              <a:custGeom>
                <a:avLst/>
                <a:gdLst>
                  <a:gd name="T0" fmla="*/ 11 w 13"/>
                  <a:gd name="T1" fmla="*/ 0 h 24"/>
                  <a:gd name="T2" fmla="*/ 9 w 13"/>
                  <a:gd name="T3" fmla="*/ 3 h 24"/>
                  <a:gd name="T4" fmla="*/ 6 w 13"/>
                  <a:gd name="T5" fmla="*/ 7 h 24"/>
                  <a:gd name="T6" fmla="*/ 1 w 13"/>
                  <a:gd name="T7" fmla="*/ 15 h 24"/>
                  <a:gd name="T8" fmla="*/ 0 w 13"/>
                  <a:gd name="T9" fmla="*/ 19 h 24"/>
                  <a:gd name="T10" fmla="*/ 2 w 13"/>
                  <a:gd name="T11" fmla="*/ 22 h 24"/>
                  <a:gd name="T12" fmla="*/ 6 w 13"/>
                  <a:gd name="T13" fmla="*/ 24 h 24"/>
                  <a:gd name="T14" fmla="*/ 9 w 13"/>
                  <a:gd name="T15" fmla="*/ 20 h 24"/>
                  <a:gd name="T16" fmla="*/ 9 w 13"/>
                  <a:gd name="T17" fmla="*/ 20 h 24"/>
                  <a:gd name="T18" fmla="*/ 7 w 13"/>
                  <a:gd name="T19" fmla="*/ 14 h 24"/>
                  <a:gd name="T20" fmla="*/ 8 w 13"/>
                  <a:gd name="T21" fmla="*/ 13 h 24"/>
                  <a:gd name="T22" fmla="*/ 12 w 13"/>
                  <a:gd name="T23" fmla="*/ 11 h 24"/>
                  <a:gd name="T24" fmla="*/ 12 w 13"/>
                  <a:gd name="T25" fmla="*/ 10 h 24"/>
                  <a:gd name="T26" fmla="*/ 13 w 13"/>
                  <a:gd name="T27" fmla="*/ 10 h 24"/>
                  <a:gd name="T28" fmla="*/ 13 w 13"/>
                  <a:gd name="T29" fmla="*/ 10 h 24"/>
                  <a:gd name="T30" fmla="*/ 13 w 13"/>
                  <a:gd name="T31" fmla="*/ 9 h 24"/>
                  <a:gd name="T32" fmla="*/ 8 w 13"/>
                  <a:gd name="T33" fmla="*/ 12 h 24"/>
                  <a:gd name="T34" fmla="*/ 7 w 13"/>
                  <a:gd name="T35" fmla="*/ 14 h 24"/>
                  <a:gd name="T36" fmla="*/ 8 w 13"/>
                  <a:gd name="T37" fmla="*/ 20 h 24"/>
                  <a:gd name="T38" fmla="*/ 8 w 13"/>
                  <a:gd name="T39" fmla="*/ 20 h 24"/>
                  <a:gd name="T40" fmla="*/ 6 w 13"/>
                  <a:gd name="T41" fmla="*/ 23 h 24"/>
                  <a:gd name="T42" fmla="*/ 2 w 13"/>
                  <a:gd name="T43" fmla="*/ 22 h 24"/>
                  <a:gd name="T44" fmla="*/ 1 w 13"/>
                  <a:gd name="T45" fmla="*/ 19 h 24"/>
                  <a:gd name="T46" fmla="*/ 2 w 13"/>
                  <a:gd name="T47" fmla="*/ 16 h 24"/>
                  <a:gd name="T48" fmla="*/ 7 w 13"/>
                  <a:gd name="T49" fmla="*/ 8 h 24"/>
                  <a:gd name="T50" fmla="*/ 11 w 13"/>
                  <a:gd name="T51" fmla="*/ 1 h 24"/>
                  <a:gd name="T52" fmla="*/ 11 w 13"/>
                  <a:gd name="T5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1" y="0"/>
                      <a:pt x="10" y="2"/>
                      <a:pt x="9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9"/>
                      <a:pt x="2" y="12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3" y="23"/>
                      <a:pt x="4" y="24"/>
                      <a:pt x="6" y="24"/>
                    </a:cubicBezTo>
                    <a:cubicBezTo>
                      <a:pt x="7" y="24"/>
                      <a:pt x="9" y="23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7"/>
                      <a:pt x="7" y="15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1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7" y="16"/>
                      <a:pt x="8" y="17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5" y="23"/>
                      <a:pt x="3" y="22"/>
                      <a:pt x="2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1" y="18"/>
                      <a:pt x="1" y="17"/>
                      <a:pt x="2" y="16"/>
                    </a:cubicBezTo>
                    <a:cubicBezTo>
                      <a:pt x="2" y="13"/>
                      <a:pt x="5" y="9"/>
                      <a:pt x="7" y="8"/>
                    </a:cubicBezTo>
                    <a:cubicBezTo>
                      <a:pt x="8" y="6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641"/>
              <p:cNvSpPr>
                <a:spLocks/>
              </p:cNvSpPr>
              <p:nvPr/>
            </p:nvSpPr>
            <p:spPr bwMode="auto">
              <a:xfrm>
                <a:off x="1978463" y="961538"/>
                <a:ext cx="11113" cy="20638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6 h 13"/>
                  <a:gd name="T4" fmla="*/ 0 w 7"/>
                  <a:gd name="T5" fmla="*/ 6 h 13"/>
                  <a:gd name="T6" fmla="*/ 0 w 7"/>
                  <a:gd name="T7" fmla="*/ 13 h 13"/>
                  <a:gd name="T8" fmla="*/ 1 w 7"/>
                  <a:gd name="T9" fmla="*/ 13 h 13"/>
                  <a:gd name="T10" fmla="*/ 1 w 7"/>
                  <a:gd name="T11" fmla="*/ 13 h 13"/>
                  <a:gd name="T12" fmla="*/ 1 w 7"/>
                  <a:gd name="T13" fmla="*/ 6 h 13"/>
                  <a:gd name="T14" fmla="*/ 1 w 7"/>
                  <a:gd name="T15" fmla="*/ 6 h 13"/>
                  <a:gd name="T16" fmla="*/ 1 w 7"/>
                  <a:gd name="T17" fmla="*/ 6 h 13"/>
                  <a:gd name="T18" fmla="*/ 4 w 7"/>
                  <a:gd name="T19" fmla="*/ 2 h 13"/>
                  <a:gd name="T20" fmla="*/ 6 w 7"/>
                  <a:gd name="T21" fmla="*/ 1 h 13"/>
                  <a:gd name="T22" fmla="*/ 7 w 7"/>
                  <a:gd name="T23" fmla="*/ 1 h 13"/>
                  <a:gd name="T24" fmla="*/ 7 w 7"/>
                  <a:gd name="T25" fmla="*/ 1 h 13"/>
                  <a:gd name="T26" fmla="*/ 6 w 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642"/>
              <p:cNvSpPr>
                <a:spLocks/>
              </p:cNvSpPr>
              <p:nvPr/>
            </p:nvSpPr>
            <p:spPr bwMode="auto">
              <a:xfrm>
                <a:off x="1968938" y="969476"/>
                <a:ext cx="11113" cy="23813"/>
              </a:xfrm>
              <a:custGeom>
                <a:avLst/>
                <a:gdLst>
                  <a:gd name="T0" fmla="*/ 7 w 7"/>
                  <a:gd name="T1" fmla="*/ 0 h 15"/>
                  <a:gd name="T2" fmla="*/ 5 w 7"/>
                  <a:gd name="T3" fmla="*/ 0 h 15"/>
                  <a:gd name="T4" fmla="*/ 3 w 7"/>
                  <a:gd name="T5" fmla="*/ 0 h 15"/>
                  <a:gd name="T6" fmla="*/ 1 w 7"/>
                  <a:gd name="T7" fmla="*/ 3 h 15"/>
                  <a:gd name="T8" fmla="*/ 0 w 7"/>
                  <a:gd name="T9" fmla="*/ 5 h 15"/>
                  <a:gd name="T10" fmla="*/ 0 w 7"/>
                  <a:gd name="T11" fmla="*/ 6 h 15"/>
                  <a:gd name="T12" fmla="*/ 0 w 7"/>
                  <a:gd name="T13" fmla="*/ 10 h 15"/>
                  <a:gd name="T14" fmla="*/ 0 w 7"/>
                  <a:gd name="T15" fmla="*/ 14 h 15"/>
                  <a:gd name="T16" fmla="*/ 1 w 7"/>
                  <a:gd name="T17" fmla="*/ 15 h 15"/>
                  <a:gd name="T18" fmla="*/ 1 w 7"/>
                  <a:gd name="T19" fmla="*/ 14 h 15"/>
                  <a:gd name="T20" fmla="*/ 1 w 7"/>
                  <a:gd name="T21" fmla="*/ 5 h 15"/>
                  <a:gd name="T22" fmla="*/ 1 w 7"/>
                  <a:gd name="T23" fmla="*/ 5 h 15"/>
                  <a:gd name="T24" fmla="*/ 2 w 7"/>
                  <a:gd name="T25" fmla="*/ 3 h 15"/>
                  <a:gd name="T26" fmla="*/ 4 w 7"/>
                  <a:gd name="T27" fmla="*/ 1 h 15"/>
                  <a:gd name="T28" fmla="*/ 5 w 7"/>
                  <a:gd name="T29" fmla="*/ 1 h 15"/>
                  <a:gd name="T30" fmla="*/ 6 w 7"/>
                  <a:gd name="T31" fmla="*/ 1 h 15"/>
                  <a:gd name="T32" fmla="*/ 7 w 7"/>
                  <a:gd name="T33" fmla="*/ 1 h 15"/>
                  <a:gd name="T34" fmla="*/ 7 w 7"/>
                  <a:gd name="T35" fmla="*/ 1 h 15"/>
                  <a:gd name="T36" fmla="*/ 7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643"/>
              <p:cNvSpPr>
                <a:spLocks/>
              </p:cNvSpPr>
              <p:nvPr/>
            </p:nvSpPr>
            <p:spPr bwMode="auto">
              <a:xfrm>
                <a:off x="1953063" y="975826"/>
                <a:ext cx="17463" cy="31750"/>
              </a:xfrm>
              <a:custGeom>
                <a:avLst/>
                <a:gdLst>
                  <a:gd name="T0" fmla="*/ 10 w 10"/>
                  <a:gd name="T1" fmla="*/ 1 h 20"/>
                  <a:gd name="T2" fmla="*/ 8 w 10"/>
                  <a:gd name="T3" fmla="*/ 0 h 20"/>
                  <a:gd name="T4" fmla="*/ 4 w 10"/>
                  <a:gd name="T5" fmla="*/ 2 h 20"/>
                  <a:gd name="T6" fmla="*/ 1 w 10"/>
                  <a:gd name="T7" fmla="*/ 4 h 20"/>
                  <a:gd name="T8" fmla="*/ 0 w 10"/>
                  <a:gd name="T9" fmla="*/ 7 h 20"/>
                  <a:gd name="T10" fmla="*/ 0 w 10"/>
                  <a:gd name="T11" fmla="*/ 19 h 20"/>
                  <a:gd name="T12" fmla="*/ 0 w 10"/>
                  <a:gd name="T13" fmla="*/ 20 h 20"/>
                  <a:gd name="T14" fmla="*/ 1 w 10"/>
                  <a:gd name="T15" fmla="*/ 19 h 20"/>
                  <a:gd name="T16" fmla="*/ 1 w 10"/>
                  <a:gd name="T17" fmla="*/ 7 h 20"/>
                  <a:gd name="T18" fmla="*/ 2 w 10"/>
                  <a:gd name="T19" fmla="*/ 5 h 20"/>
                  <a:gd name="T20" fmla="*/ 5 w 10"/>
                  <a:gd name="T21" fmla="*/ 2 h 20"/>
                  <a:gd name="T22" fmla="*/ 8 w 10"/>
                  <a:gd name="T23" fmla="*/ 1 h 20"/>
                  <a:gd name="T24" fmla="*/ 9 w 10"/>
                  <a:gd name="T25" fmla="*/ 1 h 20"/>
                  <a:gd name="T26" fmla="*/ 9 w 10"/>
                  <a:gd name="T27" fmla="*/ 1 h 20"/>
                  <a:gd name="T28" fmla="*/ 9 w 10"/>
                  <a:gd name="T29" fmla="*/ 1 h 20"/>
                  <a:gd name="T30" fmla="*/ 10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0" y="1"/>
                    </a:move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8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3" y="3"/>
                      <a:pt x="5" y="2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644"/>
              <p:cNvSpPr>
                <a:spLocks/>
              </p:cNvSpPr>
              <p:nvPr/>
            </p:nvSpPr>
            <p:spPr bwMode="auto">
              <a:xfrm>
                <a:off x="1941951" y="982176"/>
                <a:ext cx="12700" cy="7938"/>
              </a:xfrm>
              <a:custGeom>
                <a:avLst/>
                <a:gdLst>
                  <a:gd name="T0" fmla="*/ 8 w 8"/>
                  <a:gd name="T1" fmla="*/ 2 h 5"/>
                  <a:gd name="T2" fmla="*/ 5 w 8"/>
                  <a:gd name="T3" fmla="*/ 0 h 5"/>
                  <a:gd name="T4" fmla="*/ 4 w 8"/>
                  <a:gd name="T5" fmla="*/ 1 h 5"/>
                  <a:gd name="T6" fmla="*/ 0 w 8"/>
                  <a:gd name="T7" fmla="*/ 4 h 5"/>
                  <a:gd name="T8" fmla="*/ 0 w 8"/>
                  <a:gd name="T9" fmla="*/ 5 h 5"/>
                  <a:gd name="T10" fmla="*/ 1 w 8"/>
                  <a:gd name="T11" fmla="*/ 5 h 5"/>
                  <a:gd name="T12" fmla="*/ 5 w 8"/>
                  <a:gd name="T13" fmla="*/ 1 h 5"/>
                  <a:gd name="T14" fmla="*/ 5 w 8"/>
                  <a:gd name="T15" fmla="*/ 1 h 5"/>
                  <a:gd name="T16" fmla="*/ 7 w 8"/>
                  <a:gd name="T17" fmla="*/ 2 h 5"/>
                  <a:gd name="T18" fmla="*/ 7 w 8"/>
                  <a:gd name="T19" fmla="*/ 2 h 5"/>
                  <a:gd name="T20" fmla="*/ 7 w 8"/>
                  <a:gd name="T21" fmla="*/ 2 h 5"/>
                  <a:gd name="T22" fmla="*/ 8 w 8"/>
                  <a:gd name="T23" fmla="*/ 2 h 5"/>
                  <a:gd name="T24" fmla="*/ 8 w 8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8" y="2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645"/>
              <p:cNvSpPr>
                <a:spLocks/>
              </p:cNvSpPr>
              <p:nvPr/>
            </p:nvSpPr>
            <p:spPr bwMode="auto">
              <a:xfrm>
                <a:off x="1929251" y="985351"/>
                <a:ext cx="15875" cy="31750"/>
              </a:xfrm>
              <a:custGeom>
                <a:avLst/>
                <a:gdLst>
                  <a:gd name="T0" fmla="*/ 9 w 10"/>
                  <a:gd name="T1" fmla="*/ 17 h 20"/>
                  <a:gd name="T2" fmla="*/ 10 w 10"/>
                  <a:gd name="T3" fmla="*/ 11 h 20"/>
                  <a:gd name="T4" fmla="*/ 9 w 10"/>
                  <a:gd name="T5" fmla="*/ 4 h 20"/>
                  <a:gd name="T6" fmla="*/ 8 w 10"/>
                  <a:gd name="T7" fmla="*/ 1 h 20"/>
                  <a:gd name="T8" fmla="*/ 5 w 10"/>
                  <a:gd name="T9" fmla="*/ 0 h 20"/>
                  <a:gd name="T10" fmla="*/ 3 w 10"/>
                  <a:gd name="T11" fmla="*/ 1 h 20"/>
                  <a:gd name="T12" fmla="*/ 2 w 10"/>
                  <a:gd name="T13" fmla="*/ 2 h 20"/>
                  <a:gd name="T14" fmla="*/ 0 w 10"/>
                  <a:gd name="T15" fmla="*/ 5 h 20"/>
                  <a:gd name="T16" fmla="*/ 0 w 10"/>
                  <a:gd name="T17" fmla="*/ 6 h 20"/>
                  <a:gd name="T18" fmla="*/ 0 w 10"/>
                  <a:gd name="T19" fmla="*/ 14 h 20"/>
                  <a:gd name="T20" fmla="*/ 0 w 10"/>
                  <a:gd name="T21" fmla="*/ 20 h 20"/>
                  <a:gd name="T22" fmla="*/ 0 w 10"/>
                  <a:gd name="T23" fmla="*/ 20 h 20"/>
                  <a:gd name="T24" fmla="*/ 1 w 10"/>
                  <a:gd name="T25" fmla="*/ 20 h 20"/>
                  <a:gd name="T26" fmla="*/ 1 w 10"/>
                  <a:gd name="T27" fmla="*/ 14 h 20"/>
                  <a:gd name="T28" fmla="*/ 1 w 10"/>
                  <a:gd name="T29" fmla="*/ 6 h 20"/>
                  <a:gd name="T30" fmla="*/ 1 w 10"/>
                  <a:gd name="T31" fmla="*/ 6 h 20"/>
                  <a:gd name="T32" fmla="*/ 1 w 10"/>
                  <a:gd name="T33" fmla="*/ 6 h 20"/>
                  <a:gd name="T34" fmla="*/ 1 w 10"/>
                  <a:gd name="T35" fmla="*/ 6 h 20"/>
                  <a:gd name="T36" fmla="*/ 3 w 10"/>
                  <a:gd name="T37" fmla="*/ 3 h 20"/>
                  <a:gd name="T38" fmla="*/ 4 w 10"/>
                  <a:gd name="T39" fmla="*/ 2 h 20"/>
                  <a:gd name="T40" fmla="*/ 5 w 10"/>
                  <a:gd name="T41" fmla="*/ 1 h 20"/>
                  <a:gd name="T42" fmla="*/ 7 w 10"/>
                  <a:gd name="T43" fmla="*/ 2 h 20"/>
                  <a:gd name="T44" fmla="*/ 9 w 10"/>
                  <a:gd name="T45" fmla="*/ 11 h 20"/>
                  <a:gd name="T46" fmla="*/ 8 w 10"/>
                  <a:gd name="T47" fmla="*/ 17 h 20"/>
                  <a:gd name="T48" fmla="*/ 9 w 10"/>
                  <a:gd name="T4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0">
                    <a:moveTo>
                      <a:pt x="9" y="17"/>
                    </a:moveTo>
                    <a:cubicBezTo>
                      <a:pt x="9" y="17"/>
                      <a:pt x="10" y="14"/>
                      <a:pt x="10" y="11"/>
                    </a:cubicBezTo>
                    <a:cubicBezTo>
                      <a:pt x="10" y="8"/>
                      <a:pt x="10" y="6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8"/>
                      <a:pt x="1" y="16"/>
                      <a:pt x="1" y="14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8" y="3"/>
                      <a:pt x="9" y="7"/>
                      <a:pt x="9" y="11"/>
                    </a:cubicBezTo>
                    <a:cubicBezTo>
                      <a:pt x="9" y="14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646"/>
              <p:cNvSpPr>
                <a:spLocks/>
              </p:cNvSpPr>
              <p:nvPr/>
            </p:nvSpPr>
            <p:spPr bwMode="auto">
              <a:xfrm>
                <a:off x="1918138" y="983763"/>
                <a:ext cx="12700" cy="31750"/>
              </a:xfrm>
              <a:custGeom>
                <a:avLst/>
                <a:gdLst>
                  <a:gd name="T0" fmla="*/ 8 w 8"/>
                  <a:gd name="T1" fmla="*/ 7 h 20"/>
                  <a:gd name="T2" fmla="*/ 6 w 8"/>
                  <a:gd name="T3" fmla="*/ 3 h 20"/>
                  <a:gd name="T4" fmla="*/ 5 w 8"/>
                  <a:gd name="T5" fmla="*/ 1 h 20"/>
                  <a:gd name="T6" fmla="*/ 4 w 8"/>
                  <a:gd name="T7" fmla="*/ 0 h 20"/>
                  <a:gd name="T8" fmla="*/ 3 w 8"/>
                  <a:gd name="T9" fmla="*/ 1 h 20"/>
                  <a:gd name="T10" fmla="*/ 0 w 8"/>
                  <a:gd name="T11" fmla="*/ 9 h 20"/>
                  <a:gd name="T12" fmla="*/ 1 w 8"/>
                  <a:gd name="T13" fmla="*/ 20 h 20"/>
                  <a:gd name="T14" fmla="*/ 1 w 8"/>
                  <a:gd name="T15" fmla="*/ 20 h 20"/>
                  <a:gd name="T16" fmla="*/ 1 w 8"/>
                  <a:gd name="T17" fmla="*/ 20 h 20"/>
                  <a:gd name="T18" fmla="*/ 2 w 8"/>
                  <a:gd name="T19" fmla="*/ 20 h 20"/>
                  <a:gd name="T20" fmla="*/ 2 w 8"/>
                  <a:gd name="T21" fmla="*/ 20 h 20"/>
                  <a:gd name="T22" fmla="*/ 1 w 8"/>
                  <a:gd name="T23" fmla="*/ 9 h 20"/>
                  <a:gd name="T24" fmla="*/ 4 w 8"/>
                  <a:gd name="T25" fmla="*/ 1 h 20"/>
                  <a:gd name="T26" fmla="*/ 4 w 8"/>
                  <a:gd name="T27" fmla="*/ 1 h 20"/>
                  <a:gd name="T28" fmla="*/ 4 w 8"/>
                  <a:gd name="T29" fmla="*/ 1 h 20"/>
                  <a:gd name="T30" fmla="*/ 4 w 8"/>
                  <a:gd name="T31" fmla="*/ 1 h 20"/>
                  <a:gd name="T32" fmla="*/ 4 w 8"/>
                  <a:gd name="T33" fmla="*/ 1 h 20"/>
                  <a:gd name="T34" fmla="*/ 4 w 8"/>
                  <a:gd name="T35" fmla="*/ 1 h 20"/>
                  <a:gd name="T36" fmla="*/ 4 w 8"/>
                  <a:gd name="T37" fmla="*/ 1 h 20"/>
                  <a:gd name="T38" fmla="*/ 4 w 8"/>
                  <a:gd name="T39" fmla="*/ 1 h 20"/>
                  <a:gd name="T40" fmla="*/ 4 w 8"/>
                  <a:gd name="T41" fmla="*/ 1 h 20"/>
                  <a:gd name="T42" fmla="*/ 5 w 8"/>
                  <a:gd name="T43" fmla="*/ 2 h 20"/>
                  <a:gd name="T44" fmla="*/ 6 w 8"/>
                  <a:gd name="T45" fmla="*/ 3 h 20"/>
                  <a:gd name="T46" fmla="*/ 7 w 8"/>
                  <a:gd name="T47" fmla="*/ 6 h 20"/>
                  <a:gd name="T48" fmla="*/ 7 w 8"/>
                  <a:gd name="T49" fmla="*/ 7 h 20"/>
                  <a:gd name="T50" fmla="*/ 8 w 8"/>
                  <a:gd name="T5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20">
                    <a:moveTo>
                      <a:pt x="8" y="7"/>
                    </a:moveTo>
                    <a:cubicBezTo>
                      <a:pt x="8" y="7"/>
                      <a:pt x="7" y="4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0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1" y="10"/>
                      <a:pt x="1" y="9"/>
                    </a:cubicBezTo>
                    <a:cubicBezTo>
                      <a:pt x="1" y="7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647"/>
              <p:cNvSpPr>
                <a:spLocks/>
              </p:cNvSpPr>
              <p:nvPr/>
            </p:nvSpPr>
            <p:spPr bwMode="auto">
              <a:xfrm>
                <a:off x="1905438" y="990113"/>
                <a:ext cx="14288" cy="28575"/>
              </a:xfrm>
              <a:custGeom>
                <a:avLst/>
                <a:gdLst>
                  <a:gd name="T0" fmla="*/ 9 w 9"/>
                  <a:gd name="T1" fmla="*/ 4 h 18"/>
                  <a:gd name="T2" fmla="*/ 8 w 9"/>
                  <a:gd name="T3" fmla="*/ 2 h 18"/>
                  <a:gd name="T4" fmla="*/ 4 w 9"/>
                  <a:gd name="T5" fmla="*/ 0 h 18"/>
                  <a:gd name="T6" fmla="*/ 4 w 9"/>
                  <a:gd name="T7" fmla="*/ 0 h 18"/>
                  <a:gd name="T8" fmla="*/ 4 w 9"/>
                  <a:gd name="T9" fmla="*/ 0 h 18"/>
                  <a:gd name="T10" fmla="*/ 4 w 9"/>
                  <a:gd name="T11" fmla="*/ 0 h 18"/>
                  <a:gd name="T12" fmla="*/ 2 w 9"/>
                  <a:gd name="T13" fmla="*/ 1 h 18"/>
                  <a:gd name="T14" fmla="*/ 1 w 9"/>
                  <a:gd name="T15" fmla="*/ 3 h 18"/>
                  <a:gd name="T16" fmla="*/ 1 w 9"/>
                  <a:gd name="T17" fmla="*/ 5 h 18"/>
                  <a:gd name="T18" fmla="*/ 0 w 9"/>
                  <a:gd name="T19" fmla="*/ 7 h 18"/>
                  <a:gd name="T20" fmla="*/ 0 w 9"/>
                  <a:gd name="T21" fmla="*/ 9 h 18"/>
                  <a:gd name="T22" fmla="*/ 0 w 9"/>
                  <a:gd name="T23" fmla="*/ 18 h 18"/>
                  <a:gd name="T24" fmla="*/ 1 w 9"/>
                  <a:gd name="T25" fmla="*/ 18 h 18"/>
                  <a:gd name="T26" fmla="*/ 1 w 9"/>
                  <a:gd name="T27" fmla="*/ 18 h 18"/>
                  <a:gd name="T28" fmla="*/ 1 w 9"/>
                  <a:gd name="T29" fmla="*/ 9 h 18"/>
                  <a:gd name="T30" fmla="*/ 1 w 9"/>
                  <a:gd name="T31" fmla="*/ 7 h 18"/>
                  <a:gd name="T32" fmla="*/ 2 w 9"/>
                  <a:gd name="T33" fmla="*/ 5 h 18"/>
                  <a:gd name="T34" fmla="*/ 2 w 9"/>
                  <a:gd name="T35" fmla="*/ 4 h 18"/>
                  <a:gd name="T36" fmla="*/ 3 w 9"/>
                  <a:gd name="T37" fmla="*/ 2 h 18"/>
                  <a:gd name="T38" fmla="*/ 4 w 9"/>
                  <a:gd name="T39" fmla="*/ 1 h 18"/>
                  <a:gd name="T40" fmla="*/ 4 w 9"/>
                  <a:gd name="T41" fmla="*/ 1 h 18"/>
                  <a:gd name="T42" fmla="*/ 4 w 9"/>
                  <a:gd name="T43" fmla="*/ 1 h 18"/>
                  <a:gd name="T44" fmla="*/ 4 w 9"/>
                  <a:gd name="T45" fmla="*/ 1 h 18"/>
                  <a:gd name="T46" fmla="*/ 7 w 9"/>
                  <a:gd name="T47" fmla="*/ 2 h 18"/>
                  <a:gd name="T48" fmla="*/ 8 w 9"/>
                  <a:gd name="T49" fmla="*/ 4 h 18"/>
                  <a:gd name="T50" fmla="*/ 8 w 9"/>
                  <a:gd name="T51" fmla="*/ 4 h 18"/>
                  <a:gd name="T52" fmla="*/ 9 w 9"/>
                  <a:gd name="T53" fmla="*/ 5 h 18"/>
                  <a:gd name="T54" fmla="*/ 9 w 9"/>
                  <a:gd name="T5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8">
                    <a:moveTo>
                      <a:pt x="9" y="4"/>
                    </a:moveTo>
                    <a:cubicBezTo>
                      <a:pt x="9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1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1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1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648"/>
              <p:cNvSpPr>
                <a:spLocks/>
              </p:cNvSpPr>
              <p:nvPr/>
            </p:nvSpPr>
            <p:spPr bwMode="auto">
              <a:xfrm>
                <a:off x="1883213" y="986938"/>
                <a:ext cx="23813" cy="15875"/>
              </a:xfrm>
              <a:custGeom>
                <a:avLst/>
                <a:gdLst>
                  <a:gd name="T0" fmla="*/ 15 w 15"/>
                  <a:gd name="T1" fmla="*/ 9 h 10"/>
                  <a:gd name="T2" fmla="*/ 13 w 15"/>
                  <a:gd name="T3" fmla="*/ 5 h 10"/>
                  <a:gd name="T4" fmla="*/ 12 w 15"/>
                  <a:gd name="T5" fmla="*/ 2 h 10"/>
                  <a:gd name="T6" fmla="*/ 9 w 15"/>
                  <a:gd name="T7" fmla="*/ 0 h 10"/>
                  <a:gd name="T8" fmla="*/ 7 w 15"/>
                  <a:gd name="T9" fmla="*/ 0 h 10"/>
                  <a:gd name="T10" fmla="*/ 4 w 15"/>
                  <a:gd name="T11" fmla="*/ 1 h 10"/>
                  <a:gd name="T12" fmla="*/ 0 w 15"/>
                  <a:gd name="T13" fmla="*/ 9 h 10"/>
                  <a:gd name="T14" fmla="*/ 0 w 15"/>
                  <a:gd name="T15" fmla="*/ 10 h 10"/>
                  <a:gd name="T16" fmla="*/ 1 w 15"/>
                  <a:gd name="T17" fmla="*/ 9 h 10"/>
                  <a:gd name="T18" fmla="*/ 4 w 15"/>
                  <a:gd name="T19" fmla="*/ 2 h 10"/>
                  <a:gd name="T20" fmla="*/ 7 w 15"/>
                  <a:gd name="T21" fmla="*/ 1 h 10"/>
                  <a:gd name="T22" fmla="*/ 9 w 15"/>
                  <a:gd name="T23" fmla="*/ 1 h 10"/>
                  <a:gd name="T24" fmla="*/ 11 w 15"/>
                  <a:gd name="T25" fmla="*/ 2 h 10"/>
                  <a:gd name="T26" fmla="*/ 13 w 15"/>
                  <a:gd name="T27" fmla="*/ 7 h 10"/>
                  <a:gd name="T28" fmla="*/ 14 w 15"/>
                  <a:gd name="T29" fmla="*/ 9 h 10"/>
                  <a:gd name="T30" fmla="*/ 15 w 15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15" y="9"/>
                    </a:moveTo>
                    <a:cubicBezTo>
                      <a:pt x="15" y="9"/>
                      <a:pt x="15" y="7"/>
                      <a:pt x="13" y="5"/>
                    </a:cubicBezTo>
                    <a:cubicBezTo>
                      <a:pt x="13" y="4"/>
                      <a:pt x="12" y="3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3"/>
                      <a:pt x="0" y="6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7"/>
                      <a:pt x="3" y="3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2" y="4"/>
                      <a:pt x="13" y="5"/>
                      <a:pt x="13" y="7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649"/>
              <p:cNvSpPr>
                <a:spLocks/>
              </p:cNvSpPr>
              <p:nvPr/>
            </p:nvSpPr>
            <p:spPr bwMode="auto">
              <a:xfrm>
                <a:off x="1883213" y="980588"/>
                <a:ext cx="103188" cy="71438"/>
              </a:xfrm>
              <a:custGeom>
                <a:avLst/>
                <a:gdLst>
                  <a:gd name="T0" fmla="*/ 62 w 64"/>
                  <a:gd name="T1" fmla="*/ 4 h 45"/>
                  <a:gd name="T2" fmla="*/ 62 w 64"/>
                  <a:gd name="T3" fmla="*/ 8 h 45"/>
                  <a:gd name="T4" fmla="*/ 60 w 64"/>
                  <a:gd name="T5" fmla="*/ 12 h 45"/>
                  <a:gd name="T6" fmla="*/ 59 w 64"/>
                  <a:gd name="T7" fmla="*/ 13 h 45"/>
                  <a:gd name="T8" fmla="*/ 58 w 64"/>
                  <a:gd name="T9" fmla="*/ 13 h 45"/>
                  <a:gd name="T10" fmla="*/ 54 w 64"/>
                  <a:gd name="T11" fmla="*/ 19 h 45"/>
                  <a:gd name="T12" fmla="*/ 51 w 64"/>
                  <a:gd name="T13" fmla="*/ 20 h 45"/>
                  <a:gd name="T14" fmla="*/ 51 w 64"/>
                  <a:gd name="T15" fmla="*/ 20 h 45"/>
                  <a:gd name="T16" fmla="*/ 45 w 64"/>
                  <a:gd name="T17" fmla="*/ 29 h 45"/>
                  <a:gd name="T18" fmla="*/ 42 w 64"/>
                  <a:gd name="T19" fmla="*/ 29 h 45"/>
                  <a:gd name="T20" fmla="*/ 42 w 64"/>
                  <a:gd name="T21" fmla="*/ 30 h 45"/>
                  <a:gd name="T22" fmla="*/ 39 w 64"/>
                  <a:gd name="T23" fmla="*/ 32 h 45"/>
                  <a:gd name="T24" fmla="*/ 38 w 64"/>
                  <a:gd name="T25" fmla="*/ 32 h 45"/>
                  <a:gd name="T26" fmla="*/ 36 w 64"/>
                  <a:gd name="T27" fmla="*/ 32 h 45"/>
                  <a:gd name="T28" fmla="*/ 30 w 64"/>
                  <a:gd name="T29" fmla="*/ 36 h 45"/>
                  <a:gd name="T30" fmla="*/ 28 w 64"/>
                  <a:gd name="T31" fmla="*/ 35 h 45"/>
                  <a:gd name="T32" fmla="*/ 27 w 64"/>
                  <a:gd name="T33" fmla="*/ 36 h 45"/>
                  <a:gd name="T34" fmla="*/ 25 w 64"/>
                  <a:gd name="T35" fmla="*/ 43 h 45"/>
                  <a:gd name="T36" fmla="*/ 23 w 64"/>
                  <a:gd name="T37" fmla="*/ 44 h 45"/>
                  <a:gd name="T38" fmla="*/ 22 w 64"/>
                  <a:gd name="T39" fmla="*/ 40 h 45"/>
                  <a:gd name="T40" fmla="*/ 21 w 64"/>
                  <a:gd name="T41" fmla="*/ 37 h 45"/>
                  <a:gd name="T42" fmla="*/ 19 w 64"/>
                  <a:gd name="T43" fmla="*/ 41 h 45"/>
                  <a:gd name="T44" fmla="*/ 15 w 64"/>
                  <a:gd name="T45" fmla="*/ 42 h 45"/>
                  <a:gd name="T46" fmla="*/ 13 w 64"/>
                  <a:gd name="T47" fmla="*/ 38 h 45"/>
                  <a:gd name="T48" fmla="*/ 12 w 64"/>
                  <a:gd name="T49" fmla="*/ 35 h 45"/>
                  <a:gd name="T50" fmla="*/ 12 w 64"/>
                  <a:gd name="T51" fmla="*/ 35 h 45"/>
                  <a:gd name="T52" fmla="*/ 9 w 64"/>
                  <a:gd name="T53" fmla="*/ 41 h 45"/>
                  <a:gd name="T54" fmla="*/ 5 w 64"/>
                  <a:gd name="T55" fmla="*/ 44 h 45"/>
                  <a:gd name="T56" fmla="*/ 1 w 64"/>
                  <a:gd name="T57" fmla="*/ 39 h 45"/>
                  <a:gd name="T58" fmla="*/ 1 w 64"/>
                  <a:gd name="T59" fmla="*/ 38 h 45"/>
                  <a:gd name="T60" fmla="*/ 1 w 64"/>
                  <a:gd name="T61" fmla="*/ 41 h 45"/>
                  <a:gd name="T62" fmla="*/ 6 w 64"/>
                  <a:gd name="T63" fmla="*/ 45 h 45"/>
                  <a:gd name="T64" fmla="*/ 13 w 64"/>
                  <a:gd name="T65" fmla="*/ 36 h 45"/>
                  <a:gd name="T66" fmla="*/ 12 w 64"/>
                  <a:gd name="T67" fmla="*/ 36 h 45"/>
                  <a:gd name="T68" fmla="*/ 13 w 64"/>
                  <a:gd name="T69" fmla="*/ 41 h 45"/>
                  <a:gd name="T70" fmla="*/ 16 w 64"/>
                  <a:gd name="T71" fmla="*/ 43 h 45"/>
                  <a:gd name="T72" fmla="*/ 21 w 64"/>
                  <a:gd name="T73" fmla="*/ 38 h 45"/>
                  <a:gd name="T74" fmla="*/ 20 w 64"/>
                  <a:gd name="T75" fmla="*/ 38 h 45"/>
                  <a:gd name="T76" fmla="*/ 21 w 64"/>
                  <a:gd name="T77" fmla="*/ 42 h 45"/>
                  <a:gd name="T78" fmla="*/ 23 w 64"/>
                  <a:gd name="T79" fmla="*/ 45 h 45"/>
                  <a:gd name="T80" fmla="*/ 25 w 64"/>
                  <a:gd name="T81" fmla="*/ 43 h 45"/>
                  <a:gd name="T82" fmla="*/ 28 w 64"/>
                  <a:gd name="T83" fmla="*/ 35 h 45"/>
                  <a:gd name="T84" fmla="*/ 28 w 64"/>
                  <a:gd name="T85" fmla="*/ 36 h 45"/>
                  <a:gd name="T86" fmla="*/ 36 w 64"/>
                  <a:gd name="T87" fmla="*/ 34 h 45"/>
                  <a:gd name="T88" fmla="*/ 37 w 64"/>
                  <a:gd name="T89" fmla="*/ 32 h 45"/>
                  <a:gd name="T90" fmla="*/ 39 w 64"/>
                  <a:gd name="T91" fmla="*/ 33 h 45"/>
                  <a:gd name="T92" fmla="*/ 43 w 64"/>
                  <a:gd name="T93" fmla="*/ 30 h 45"/>
                  <a:gd name="T94" fmla="*/ 42 w 64"/>
                  <a:gd name="T95" fmla="*/ 30 h 45"/>
                  <a:gd name="T96" fmla="*/ 44 w 64"/>
                  <a:gd name="T97" fmla="*/ 30 h 45"/>
                  <a:gd name="T98" fmla="*/ 49 w 64"/>
                  <a:gd name="T99" fmla="*/ 27 h 45"/>
                  <a:gd name="T100" fmla="*/ 51 w 64"/>
                  <a:gd name="T101" fmla="*/ 20 h 45"/>
                  <a:gd name="T102" fmla="*/ 52 w 64"/>
                  <a:gd name="T103" fmla="*/ 21 h 45"/>
                  <a:gd name="T104" fmla="*/ 56 w 64"/>
                  <a:gd name="T105" fmla="*/ 18 h 45"/>
                  <a:gd name="T106" fmla="*/ 58 w 64"/>
                  <a:gd name="T107" fmla="*/ 13 h 45"/>
                  <a:gd name="T108" fmla="*/ 59 w 64"/>
                  <a:gd name="T109" fmla="*/ 14 h 45"/>
                  <a:gd name="T110" fmla="*/ 63 w 64"/>
                  <a:gd name="T111" fmla="*/ 8 h 45"/>
                  <a:gd name="T112" fmla="*/ 63 w 64"/>
                  <a:gd name="T113" fmla="*/ 4 h 45"/>
                  <a:gd name="T114" fmla="*/ 63 w 64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45">
                    <a:moveTo>
                      <a:pt x="63" y="0"/>
                    </a:moveTo>
                    <a:cubicBezTo>
                      <a:pt x="62" y="1"/>
                      <a:pt x="62" y="2"/>
                      <a:pt x="62" y="4"/>
                    </a:cubicBezTo>
                    <a:cubicBezTo>
                      <a:pt x="62" y="4"/>
                      <a:pt x="62" y="5"/>
                      <a:pt x="62" y="5"/>
                    </a:cubicBezTo>
                    <a:cubicBezTo>
                      <a:pt x="62" y="6"/>
                      <a:pt x="62" y="7"/>
                      <a:pt x="62" y="8"/>
                    </a:cubicBezTo>
                    <a:cubicBezTo>
                      <a:pt x="62" y="8"/>
                      <a:pt x="62" y="10"/>
                      <a:pt x="61" y="11"/>
                    </a:cubicBezTo>
                    <a:cubicBezTo>
                      <a:pt x="61" y="11"/>
                      <a:pt x="60" y="12"/>
                      <a:pt x="60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5"/>
                      <a:pt x="56" y="16"/>
                      <a:pt x="55" y="17"/>
                    </a:cubicBezTo>
                    <a:cubicBezTo>
                      <a:pt x="55" y="18"/>
                      <a:pt x="54" y="19"/>
                      <a:pt x="54" y="19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3"/>
                      <a:pt x="49" y="25"/>
                      <a:pt x="48" y="27"/>
                    </a:cubicBezTo>
                    <a:cubicBezTo>
                      <a:pt x="47" y="27"/>
                      <a:pt x="46" y="29"/>
                      <a:pt x="45" y="29"/>
                    </a:cubicBezTo>
                    <a:cubicBezTo>
                      <a:pt x="45" y="29"/>
                      <a:pt x="45" y="29"/>
                      <a:pt x="44" y="29"/>
                    </a:cubicBezTo>
                    <a:cubicBezTo>
                      <a:pt x="44" y="29"/>
                      <a:pt x="43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1"/>
                      <a:pt x="40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2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1"/>
                      <a:pt x="36" y="32"/>
                      <a:pt x="36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4"/>
                      <a:pt x="32" y="36"/>
                      <a:pt x="30" y="36"/>
                    </a:cubicBezTo>
                    <a:cubicBezTo>
                      <a:pt x="29" y="36"/>
                      <a:pt x="29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9"/>
                      <a:pt x="26" y="40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2" y="43"/>
                    </a:cubicBezTo>
                    <a:cubicBezTo>
                      <a:pt x="22" y="42"/>
                      <a:pt x="22" y="41"/>
                      <a:pt x="22" y="40"/>
                    </a:cubicBezTo>
                    <a:cubicBezTo>
                      <a:pt x="22" y="39"/>
                      <a:pt x="22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8"/>
                      <a:pt x="19" y="40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1"/>
                    </a:cubicBezTo>
                    <a:cubicBezTo>
                      <a:pt x="14" y="40"/>
                      <a:pt x="13" y="39"/>
                      <a:pt x="13" y="38"/>
                    </a:cubicBezTo>
                    <a:cubicBezTo>
                      <a:pt x="13" y="38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1" y="36"/>
                      <a:pt x="11" y="37"/>
                    </a:cubicBezTo>
                    <a:cubicBezTo>
                      <a:pt x="11" y="38"/>
                      <a:pt x="10" y="40"/>
                      <a:pt x="9" y="41"/>
                    </a:cubicBezTo>
                    <a:cubicBezTo>
                      <a:pt x="8" y="43"/>
                      <a:pt x="7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3" y="42"/>
                      <a:pt x="2" y="41"/>
                    </a:cubicBezTo>
                    <a:cubicBezTo>
                      <a:pt x="2" y="40"/>
                      <a:pt x="2" y="39"/>
                      <a:pt x="1" y="39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44"/>
                      <a:pt x="10" y="42"/>
                      <a:pt x="11" y="40"/>
                    </a:cubicBezTo>
                    <a:cubicBezTo>
                      <a:pt x="12" y="38"/>
                      <a:pt x="12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2" y="38"/>
                      <a:pt x="12" y="40"/>
                      <a:pt x="13" y="41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9" y="42"/>
                      <a:pt x="19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1"/>
                      <a:pt x="21" y="42"/>
                    </a:cubicBezTo>
                    <a:cubicBezTo>
                      <a:pt x="21" y="43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5" y="44"/>
                      <a:pt x="25" y="43"/>
                    </a:cubicBezTo>
                    <a:cubicBezTo>
                      <a:pt x="27" y="41"/>
                      <a:pt x="28" y="37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2" y="37"/>
                      <a:pt x="35" y="35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1" y="33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5" y="30"/>
                      <a:pt x="45" y="30"/>
                      <a:pt x="46" y="30"/>
                    </a:cubicBezTo>
                    <a:cubicBezTo>
                      <a:pt x="47" y="29"/>
                      <a:pt x="48" y="28"/>
                      <a:pt x="49" y="27"/>
                    </a:cubicBezTo>
                    <a:cubicBezTo>
                      <a:pt x="50" y="25"/>
                      <a:pt x="51" y="23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1" y="13"/>
                    </a:cubicBezTo>
                    <a:cubicBezTo>
                      <a:pt x="62" y="12"/>
                      <a:pt x="63" y="9"/>
                      <a:pt x="63" y="8"/>
                    </a:cubicBezTo>
                    <a:cubicBezTo>
                      <a:pt x="63" y="7"/>
                      <a:pt x="63" y="6"/>
                      <a:pt x="63" y="5"/>
                    </a:cubicBezTo>
                    <a:cubicBezTo>
                      <a:pt x="63" y="5"/>
                      <a:pt x="63" y="4"/>
                      <a:pt x="63" y="4"/>
                    </a:cubicBezTo>
                    <a:cubicBezTo>
                      <a:pt x="63" y="3"/>
                      <a:pt x="63" y="1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650"/>
              <p:cNvSpPr>
                <a:spLocks/>
              </p:cNvSpPr>
              <p:nvPr/>
            </p:nvSpPr>
            <p:spPr bwMode="auto">
              <a:xfrm>
                <a:off x="1976876" y="990113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0 h 8"/>
                  <a:gd name="T4" fmla="*/ 0 w 1"/>
                  <a:gd name="T5" fmla="*/ 0 h 8"/>
                  <a:gd name="T6" fmla="*/ 0 w 1"/>
                  <a:gd name="T7" fmla="*/ 1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651"/>
              <p:cNvSpPr>
                <a:spLocks/>
              </p:cNvSpPr>
              <p:nvPr/>
            </p:nvSpPr>
            <p:spPr bwMode="auto">
              <a:xfrm>
                <a:off x="1964176" y="999638"/>
                <a:ext cx="3175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0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0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652"/>
              <p:cNvSpPr>
                <a:spLocks/>
              </p:cNvSpPr>
              <p:nvPr/>
            </p:nvSpPr>
            <p:spPr bwMode="auto">
              <a:xfrm>
                <a:off x="1949888" y="1005988"/>
                <a:ext cx="4763" cy="22225"/>
              </a:xfrm>
              <a:custGeom>
                <a:avLst/>
                <a:gdLst>
                  <a:gd name="T0" fmla="*/ 1 w 3"/>
                  <a:gd name="T1" fmla="*/ 14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10 h 14"/>
                  <a:gd name="T10" fmla="*/ 0 w 3"/>
                  <a:gd name="T11" fmla="*/ 13 h 14"/>
                  <a:gd name="T12" fmla="*/ 0 w 3"/>
                  <a:gd name="T13" fmla="*/ 13 h 14"/>
                  <a:gd name="T14" fmla="*/ 0 w 3"/>
                  <a:gd name="T15" fmla="*/ 14 h 14"/>
                  <a:gd name="T16" fmla="*/ 1 w 3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1" y="14"/>
                    </a:moveTo>
                    <a:cubicBezTo>
                      <a:pt x="1" y="14"/>
                      <a:pt x="3" y="9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1" y="8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653"/>
              <p:cNvSpPr>
                <a:spLocks/>
              </p:cNvSpPr>
              <p:nvPr/>
            </p:nvSpPr>
            <p:spPr bwMode="auto">
              <a:xfrm>
                <a:off x="1940363" y="1010751"/>
                <a:ext cx="4763" cy="22225"/>
              </a:xfrm>
              <a:custGeom>
                <a:avLst/>
                <a:gdLst>
                  <a:gd name="T0" fmla="*/ 1 w 3"/>
                  <a:gd name="T1" fmla="*/ 13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9 h 14"/>
                  <a:gd name="T10" fmla="*/ 0 w 3"/>
                  <a:gd name="T11" fmla="*/ 13 h 14"/>
                  <a:gd name="T12" fmla="*/ 0 w 3"/>
                  <a:gd name="T13" fmla="*/ 14 h 14"/>
                  <a:gd name="T14" fmla="*/ 1 w 3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4">
                    <a:moveTo>
                      <a:pt x="1" y="13"/>
                    </a:moveTo>
                    <a:cubicBezTo>
                      <a:pt x="1" y="13"/>
                      <a:pt x="3" y="6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6"/>
                      <a:pt x="1" y="9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654"/>
              <p:cNvSpPr>
                <a:spLocks/>
              </p:cNvSpPr>
              <p:nvPr/>
            </p:nvSpPr>
            <p:spPr bwMode="auto">
              <a:xfrm>
                <a:off x="1927663" y="1018688"/>
                <a:ext cx="3175" cy="19050"/>
              </a:xfrm>
              <a:custGeom>
                <a:avLst/>
                <a:gdLst>
                  <a:gd name="T0" fmla="*/ 1 w 2"/>
                  <a:gd name="T1" fmla="*/ 12 h 12"/>
                  <a:gd name="T2" fmla="*/ 2 w 2"/>
                  <a:gd name="T3" fmla="*/ 0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11 h 12"/>
                  <a:gd name="T10" fmla="*/ 0 w 2"/>
                  <a:gd name="T11" fmla="*/ 12 h 12"/>
                  <a:gd name="T12" fmla="*/ 1 w 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1" y="12"/>
                    </a:moveTo>
                    <a:cubicBezTo>
                      <a:pt x="1" y="12"/>
                      <a:pt x="2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655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656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657"/>
              <p:cNvSpPr>
                <a:spLocks/>
              </p:cNvSpPr>
              <p:nvPr/>
            </p:nvSpPr>
            <p:spPr bwMode="auto">
              <a:xfrm>
                <a:off x="1902263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0 w 1"/>
                  <a:gd name="T15" fmla="*/ 11 h 11"/>
                  <a:gd name="T16" fmla="*/ 1 w 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658"/>
              <p:cNvSpPr>
                <a:spLocks/>
              </p:cNvSpPr>
              <p:nvPr/>
            </p:nvSpPr>
            <p:spPr bwMode="auto">
              <a:xfrm>
                <a:off x="1926076" y="1042501"/>
                <a:ext cx="3175" cy="15875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1 h 10"/>
                  <a:gd name="T4" fmla="*/ 0 w 2"/>
                  <a:gd name="T5" fmla="*/ 10 h 10"/>
                  <a:gd name="T6" fmla="*/ 1 w 2"/>
                  <a:gd name="T7" fmla="*/ 10 h 10"/>
                  <a:gd name="T8" fmla="*/ 1 w 2"/>
                  <a:gd name="T9" fmla="*/ 10 h 10"/>
                  <a:gd name="T10" fmla="*/ 2 w 2"/>
                  <a:gd name="T11" fmla="*/ 1 h 10"/>
                  <a:gd name="T12" fmla="*/ 2 w 2"/>
                  <a:gd name="T13" fmla="*/ 0 h 10"/>
                  <a:gd name="T14" fmla="*/ 2 w 2"/>
                  <a:gd name="T15" fmla="*/ 0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659"/>
              <p:cNvSpPr>
                <a:spLocks/>
              </p:cNvSpPr>
              <p:nvPr/>
            </p:nvSpPr>
            <p:spPr bwMode="auto">
              <a:xfrm>
                <a:off x="1921313" y="10821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660"/>
              <p:cNvSpPr>
                <a:spLocks/>
              </p:cNvSpPr>
              <p:nvPr/>
            </p:nvSpPr>
            <p:spPr bwMode="auto">
              <a:xfrm>
                <a:off x="1913376" y="1047263"/>
                <a:ext cx="1588" cy="19050"/>
              </a:xfrm>
              <a:custGeom>
                <a:avLst/>
                <a:gdLst>
                  <a:gd name="T0" fmla="*/ 1 w 1"/>
                  <a:gd name="T1" fmla="*/ 1 h 12"/>
                  <a:gd name="T2" fmla="*/ 1 w 1"/>
                  <a:gd name="T3" fmla="*/ 2 h 12"/>
                  <a:gd name="T4" fmla="*/ 1 w 1"/>
                  <a:gd name="T5" fmla="*/ 3 h 12"/>
                  <a:gd name="T6" fmla="*/ 0 w 1"/>
                  <a:gd name="T7" fmla="*/ 12 h 12"/>
                  <a:gd name="T8" fmla="*/ 0 w 1"/>
                  <a:gd name="T9" fmla="*/ 12 h 12"/>
                  <a:gd name="T10" fmla="*/ 0 w 1"/>
                  <a:gd name="T11" fmla="*/ 12 h 12"/>
                  <a:gd name="T12" fmla="*/ 1 w 1"/>
                  <a:gd name="T13" fmla="*/ 3 h 12"/>
                  <a:gd name="T14" fmla="*/ 1 w 1"/>
                  <a:gd name="T15" fmla="*/ 2 h 12"/>
                  <a:gd name="T16" fmla="*/ 1 w 1"/>
                  <a:gd name="T17" fmla="*/ 1 h 12"/>
                  <a:gd name="T18" fmla="*/ 1 w 1"/>
                  <a:gd name="T19" fmla="*/ 0 h 12"/>
                  <a:gd name="T20" fmla="*/ 1 w 1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661"/>
              <p:cNvSpPr>
                <a:spLocks/>
              </p:cNvSpPr>
              <p:nvPr/>
            </p:nvSpPr>
            <p:spPr bwMode="auto">
              <a:xfrm>
                <a:off x="1900676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662"/>
              <p:cNvSpPr>
                <a:spLocks/>
              </p:cNvSpPr>
              <p:nvPr/>
            </p:nvSpPr>
            <p:spPr bwMode="auto">
              <a:xfrm>
                <a:off x="1900676" y="1072663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663"/>
              <p:cNvSpPr>
                <a:spLocks/>
              </p:cNvSpPr>
              <p:nvPr/>
            </p:nvSpPr>
            <p:spPr bwMode="auto">
              <a:xfrm>
                <a:off x="1940363" y="1037738"/>
                <a:ext cx="1588" cy="7938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4 h 5"/>
                  <a:gd name="T6" fmla="*/ 0 w 1"/>
                  <a:gd name="T7" fmla="*/ 5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2 h 5"/>
                  <a:gd name="T16" fmla="*/ 1 w 1"/>
                  <a:gd name="T17" fmla="*/ 0 h 5"/>
                  <a:gd name="T18" fmla="*/ 1 w 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664"/>
              <p:cNvSpPr>
                <a:spLocks/>
              </p:cNvSpPr>
              <p:nvPr/>
            </p:nvSpPr>
            <p:spPr bwMode="auto">
              <a:xfrm>
                <a:off x="1949888" y="1032976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665"/>
              <p:cNvSpPr>
                <a:spLocks/>
              </p:cNvSpPr>
              <p:nvPr/>
            </p:nvSpPr>
            <p:spPr bwMode="auto">
              <a:xfrm>
                <a:off x="1967351" y="1018688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1 w 1"/>
                  <a:gd name="T11" fmla="*/ 1 h 4"/>
                  <a:gd name="T12" fmla="*/ 1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666"/>
              <p:cNvSpPr>
                <a:spLocks/>
              </p:cNvSpPr>
              <p:nvPr/>
            </p:nvSpPr>
            <p:spPr bwMode="auto">
              <a:xfrm>
                <a:off x="1978463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667"/>
              <p:cNvSpPr>
                <a:spLocks/>
              </p:cNvSpPr>
              <p:nvPr/>
            </p:nvSpPr>
            <p:spPr bwMode="auto">
              <a:xfrm>
                <a:off x="1927663" y="964713"/>
                <a:ext cx="3175" cy="19050"/>
              </a:xfrm>
              <a:custGeom>
                <a:avLst/>
                <a:gdLst>
                  <a:gd name="T0" fmla="*/ 2 w 2"/>
                  <a:gd name="T1" fmla="*/ 12 h 12"/>
                  <a:gd name="T2" fmla="*/ 2 w 2"/>
                  <a:gd name="T3" fmla="*/ 11 h 12"/>
                  <a:gd name="T4" fmla="*/ 1 w 2"/>
                  <a:gd name="T5" fmla="*/ 0 h 12"/>
                  <a:gd name="T6" fmla="*/ 0 w 2"/>
                  <a:gd name="T7" fmla="*/ 0 h 12"/>
                  <a:gd name="T8" fmla="*/ 0 w 2"/>
                  <a:gd name="T9" fmla="*/ 0 h 12"/>
                  <a:gd name="T10" fmla="*/ 2 w 2"/>
                  <a:gd name="T11" fmla="*/ 11 h 12"/>
                  <a:gd name="T12" fmla="*/ 2 w 2"/>
                  <a:gd name="T13" fmla="*/ 12 h 12"/>
                  <a:gd name="T14" fmla="*/ 2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7"/>
                      <a:pt x="1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668"/>
              <p:cNvSpPr>
                <a:spLocks/>
              </p:cNvSpPr>
              <p:nvPr/>
            </p:nvSpPr>
            <p:spPr bwMode="auto">
              <a:xfrm>
                <a:off x="1916551" y="971063"/>
                <a:ext cx="3175" cy="15875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1 w 2"/>
                  <a:gd name="T9" fmla="*/ 10 h 10"/>
                  <a:gd name="T10" fmla="*/ 2 w 2"/>
                  <a:gd name="T11" fmla="*/ 10 h 10"/>
                  <a:gd name="T12" fmla="*/ 2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669"/>
              <p:cNvSpPr>
                <a:spLocks/>
              </p:cNvSpPr>
              <p:nvPr/>
            </p:nvSpPr>
            <p:spPr bwMode="auto">
              <a:xfrm>
                <a:off x="1905438" y="979001"/>
                <a:ext cx="1588" cy="11113"/>
              </a:xfrm>
              <a:custGeom>
                <a:avLst/>
                <a:gdLst>
                  <a:gd name="T0" fmla="*/ 0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670"/>
              <p:cNvSpPr>
                <a:spLocks/>
              </p:cNvSpPr>
              <p:nvPr/>
            </p:nvSpPr>
            <p:spPr bwMode="auto">
              <a:xfrm>
                <a:off x="1903851" y="964713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1 w 1"/>
                  <a:gd name="T7" fmla="*/ 1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671"/>
              <p:cNvSpPr>
                <a:spLocks/>
              </p:cNvSpPr>
              <p:nvPr/>
            </p:nvSpPr>
            <p:spPr bwMode="auto">
              <a:xfrm>
                <a:off x="1938776" y="963126"/>
                <a:ext cx="4763" cy="15875"/>
              </a:xfrm>
              <a:custGeom>
                <a:avLst/>
                <a:gdLst>
                  <a:gd name="T0" fmla="*/ 3 w 3"/>
                  <a:gd name="T1" fmla="*/ 10 h 10"/>
                  <a:gd name="T2" fmla="*/ 0 w 3"/>
                  <a:gd name="T3" fmla="*/ 0 h 10"/>
                  <a:gd name="T4" fmla="*/ 0 w 3"/>
                  <a:gd name="T5" fmla="*/ 0 h 10"/>
                  <a:gd name="T6" fmla="*/ 0 w 3"/>
                  <a:gd name="T7" fmla="*/ 0 h 10"/>
                  <a:gd name="T8" fmla="*/ 2 w 3"/>
                  <a:gd name="T9" fmla="*/ 10 h 10"/>
                  <a:gd name="T10" fmla="*/ 2 w 3"/>
                  <a:gd name="T11" fmla="*/ 10 h 10"/>
                  <a:gd name="T12" fmla="*/ 3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7"/>
                      <a:pt x="1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672"/>
              <p:cNvSpPr>
                <a:spLocks/>
              </p:cNvSpPr>
              <p:nvPr/>
            </p:nvSpPr>
            <p:spPr bwMode="auto">
              <a:xfrm>
                <a:off x="1962588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673"/>
              <p:cNvSpPr>
                <a:spLocks/>
              </p:cNvSpPr>
              <p:nvPr/>
            </p:nvSpPr>
            <p:spPr bwMode="auto">
              <a:xfrm>
                <a:off x="1881626" y="977413"/>
                <a:ext cx="1588" cy="14288"/>
              </a:xfrm>
              <a:custGeom>
                <a:avLst/>
                <a:gdLst>
                  <a:gd name="T0" fmla="*/ 1 w 1"/>
                  <a:gd name="T1" fmla="*/ 9 h 9"/>
                  <a:gd name="T2" fmla="*/ 1 w 1"/>
                  <a:gd name="T3" fmla="*/ 7 h 9"/>
                  <a:gd name="T4" fmla="*/ 1 w 1"/>
                  <a:gd name="T5" fmla="*/ 4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1 h 9"/>
                  <a:gd name="T12" fmla="*/ 0 w 1"/>
                  <a:gd name="T13" fmla="*/ 4 h 9"/>
                  <a:gd name="T14" fmla="*/ 0 w 1"/>
                  <a:gd name="T15" fmla="*/ 7 h 9"/>
                  <a:gd name="T16" fmla="*/ 1 w 1"/>
                  <a:gd name="T17" fmla="*/ 9 h 9"/>
                  <a:gd name="T18" fmla="*/ 1 w 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674"/>
              <p:cNvSpPr>
                <a:spLocks/>
              </p:cNvSpPr>
              <p:nvPr/>
            </p:nvSpPr>
            <p:spPr bwMode="auto">
              <a:xfrm>
                <a:off x="1881626" y="953601"/>
                <a:ext cx="1588" cy="12700"/>
              </a:xfrm>
              <a:custGeom>
                <a:avLst/>
                <a:gdLst>
                  <a:gd name="T0" fmla="*/ 1 w 1"/>
                  <a:gd name="T1" fmla="*/ 8 h 8"/>
                  <a:gd name="T2" fmla="*/ 0 w 1"/>
                  <a:gd name="T3" fmla="*/ 5 h 8"/>
                  <a:gd name="T4" fmla="*/ 0 w 1"/>
                  <a:gd name="T5" fmla="*/ 1 h 8"/>
                  <a:gd name="T6" fmla="*/ 0 w 1"/>
                  <a:gd name="T7" fmla="*/ 1 h 8"/>
                  <a:gd name="T8" fmla="*/ 0 w 1"/>
                  <a:gd name="T9" fmla="*/ 0 h 8"/>
                  <a:gd name="T10" fmla="*/ 0 w 1"/>
                  <a:gd name="T11" fmla="*/ 1 h 8"/>
                  <a:gd name="T12" fmla="*/ 0 w 1"/>
                  <a:gd name="T13" fmla="*/ 1 h 8"/>
                  <a:gd name="T14" fmla="*/ 0 w 1"/>
                  <a:gd name="T15" fmla="*/ 5 h 8"/>
                  <a:gd name="T16" fmla="*/ 0 w 1"/>
                  <a:gd name="T17" fmla="*/ 8 h 8"/>
                  <a:gd name="T18" fmla="*/ 1 w 1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675"/>
              <p:cNvSpPr>
                <a:spLocks/>
              </p:cNvSpPr>
              <p:nvPr/>
            </p:nvSpPr>
            <p:spPr bwMode="auto">
              <a:xfrm>
                <a:off x="1881626" y="732938"/>
                <a:ext cx="3175" cy="73025"/>
              </a:xfrm>
              <a:custGeom>
                <a:avLst/>
                <a:gdLst>
                  <a:gd name="T0" fmla="*/ 1 w 2"/>
                  <a:gd name="T1" fmla="*/ 1 h 45"/>
                  <a:gd name="T2" fmla="*/ 0 w 2"/>
                  <a:gd name="T3" fmla="*/ 5 h 45"/>
                  <a:gd name="T4" fmla="*/ 0 w 2"/>
                  <a:gd name="T5" fmla="*/ 7 h 45"/>
                  <a:gd name="T6" fmla="*/ 0 w 2"/>
                  <a:gd name="T7" fmla="*/ 10 h 45"/>
                  <a:gd name="T8" fmla="*/ 0 w 2"/>
                  <a:gd name="T9" fmla="*/ 23 h 45"/>
                  <a:gd name="T10" fmla="*/ 0 w 2"/>
                  <a:gd name="T11" fmla="*/ 41 h 45"/>
                  <a:gd name="T12" fmla="*/ 0 w 2"/>
                  <a:gd name="T13" fmla="*/ 41 h 45"/>
                  <a:gd name="T14" fmla="*/ 1 w 2"/>
                  <a:gd name="T15" fmla="*/ 42 h 45"/>
                  <a:gd name="T16" fmla="*/ 1 w 2"/>
                  <a:gd name="T17" fmla="*/ 42 h 45"/>
                  <a:gd name="T18" fmla="*/ 1 w 2"/>
                  <a:gd name="T19" fmla="*/ 42 h 45"/>
                  <a:gd name="T20" fmla="*/ 1 w 2"/>
                  <a:gd name="T21" fmla="*/ 43 h 45"/>
                  <a:gd name="T22" fmla="*/ 1 w 2"/>
                  <a:gd name="T23" fmla="*/ 44 h 45"/>
                  <a:gd name="T24" fmla="*/ 1 w 2"/>
                  <a:gd name="T25" fmla="*/ 45 h 45"/>
                  <a:gd name="T26" fmla="*/ 1 w 2"/>
                  <a:gd name="T27" fmla="*/ 45 h 45"/>
                  <a:gd name="T28" fmla="*/ 2 w 2"/>
                  <a:gd name="T29" fmla="*/ 45 h 45"/>
                  <a:gd name="T30" fmla="*/ 2 w 2"/>
                  <a:gd name="T31" fmla="*/ 44 h 45"/>
                  <a:gd name="T32" fmla="*/ 2 w 2"/>
                  <a:gd name="T33" fmla="*/ 43 h 45"/>
                  <a:gd name="T34" fmla="*/ 2 w 2"/>
                  <a:gd name="T35" fmla="*/ 42 h 45"/>
                  <a:gd name="T36" fmla="*/ 2 w 2"/>
                  <a:gd name="T37" fmla="*/ 42 h 45"/>
                  <a:gd name="T38" fmla="*/ 1 w 2"/>
                  <a:gd name="T39" fmla="*/ 41 h 45"/>
                  <a:gd name="T40" fmla="*/ 1 w 2"/>
                  <a:gd name="T41" fmla="*/ 41 h 45"/>
                  <a:gd name="T42" fmla="*/ 1 w 2"/>
                  <a:gd name="T43" fmla="*/ 41 h 45"/>
                  <a:gd name="T44" fmla="*/ 1 w 2"/>
                  <a:gd name="T45" fmla="*/ 23 h 45"/>
                  <a:gd name="T46" fmla="*/ 1 w 2"/>
                  <a:gd name="T47" fmla="*/ 9 h 45"/>
                  <a:gd name="T48" fmla="*/ 1 w 2"/>
                  <a:gd name="T49" fmla="*/ 7 h 45"/>
                  <a:gd name="T50" fmla="*/ 1 w 2"/>
                  <a:gd name="T51" fmla="*/ 5 h 45"/>
                  <a:gd name="T52" fmla="*/ 2 w 2"/>
                  <a:gd name="T53" fmla="*/ 1 h 45"/>
                  <a:gd name="T54" fmla="*/ 1 w 2"/>
                  <a:gd name="T55" fmla="*/ 0 h 45"/>
                  <a:gd name="T56" fmla="*/ 1 w 2"/>
                  <a:gd name="T5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" h="45">
                    <a:moveTo>
                      <a:pt x="1" y="1"/>
                    </a:moveTo>
                    <a:cubicBezTo>
                      <a:pt x="1" y="3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0" y="29"/>
                      <a:pt x="0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36"/>
                      <a:pt x="1" y="29"/>
                      <a:pt x="1" y="23"/>
                    </a:cubicBezTo>
                    <a:cubicBezTo>
                      <a:pt x="1" y="18"/>
                      <a:pt x="1" y="14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676"/>
              <p:cNvSpPr>
                <a:spLocks/>
              </p:cNvSpPr>
              <p:nvPr/>
            </p:nvSpPr>
            <p:spPr bwMode="auto">
              <a:xfrm>
                <a:off x="1867338" y="890101"/>
                <a:ext cx="41275" cy="34925"/>
              </a:xfrm>
              <a:custGeom>
                <a:avLst/>
                <a:gdLst>
                  <a:gd name="T0" fmla="*/ 1 w 26"/>
                  <a:gd name="T1" fmla="*/ 22 h 22"/>
                  <a:gd name="T2" fmla="*/ 4 w 26"/>
                  <a:gd name="T3" fmla="*/ 20 h 22"/>
                  <a:gd name="T4" fmla="*/ 6 w 26"/>
                  <a:gd name="T5" fmla="*/ 16 h 22"/>
                  <a:gd name="T6" fmla="*/ 9 w 26"/>
                  <a:gd name="T7" fmla="*/ 10 h 22"/>
                  <a:gd name="T8" fmla="*/ 11 w 26"/>
                  <a:gd name="T9" fmla="*/ 5 h 22"/>
                  <a:gd name="T10" fmla="*/ 11 w 26"/>
                  <a:gd name="T11" fmla="*/ 1 h 22"/>
                  <a:gd name="T12" fmla="*/ 11 w 26"/>
                  <a:gd name="T13" fmla="*/ 0 h 22"/>
                  <a:gd name="T14" fmla="*/ 11 w 26"/>
                  <a:gd name="T15" fmla="*/ 1 h 22"/>
                  <a:gd name="T16" fmla="*/ 12 w 26"/>
                  <a:gd name="T17" fmla="*/ 3 h 22"/>
                  <a:gd name="T18" fmla="*/ 13 w 26"/>
                  <a:gd name="T19" fmla="*/ 7 h 22"/>
                  <a:gd name="T20" fmla="*/ 16 w 26"/>
                  <a:gd name="T21" fmla="*/ 14 h 22"/>
                  <a:gd name="T22" fmla="*/ 21 w 26"/>
                  <a:gd name="T23" fmla="*/ 19 h 22"/>
                  <a:gd name="T24" fmla="*/ 23 w 26"/>
                  <a:gd name="T25" fmla="*/ 20 h 22"/>
                  <a:gd name="T26" fmla="*/ 23 w 26"/>
                  <a:gd name="T27" fmla="*/ 20 h 22"/>
                  <a:gd name="T28" fmla="*/ 25 w 26"/>
                  <a:gd name="T29" fmla="*/ 19 h 22"/>
                  <a:gd name="T30" fmla="*/ 26 w 26"/>
                  <a:gd name="T31" fmla="*/ 19 h 22"/>
                  <a:gd name="T32" fmla="*/ 26 w 26"/>
                  <a:gd name="T33" fmla="*/ 19 h 22"/>
                  <a:gd name="T34" fmla="*/ 26 w 26"/>
                  <a:gd name="T35" fmla="*/ 18 h 22"/>
                  <a:gd name="T36" fmla="*/ 25 w 26"/>
                  <a:gd name="T37" fmla="*/ 18 h 22"/>
                  <a:gd name="T38" fmla="*/ 23 w 26"/>
                  <a:gd name="T39" fmla="*/ 19 h 22"/>
                  <a:gd name="T40" fmla="*/ 23 w 26"/>
                  <a:gd name="T41" fmla="*/ 19 h 22"/>
                  <a:gd name="T42" fmla="*/ 21 w 26"/>
                  <a:gd name="T43" fmla="*/ 18 h 22"/>
                  <a:gd name="T44" fmla="*/ 17 w 26"/>
                  <a:gd name="T45" fmla="*/ 14 h 22"/>
                  <a:gd name="T46" fmla="*/ 14 w 26"/>
                  <a:gd name="T47" fmla="*/ 7 h 22"/>
                  <a:gd name="T48" fmla="*/ 13 w 26"/>
                  <a:gd name="T49" fmla="*/ 3 h 22"/>
                  <a:gd name="T50" fmla="*/ 11 w 26"/>
                  <a:gd name="T51" fmla="*/ 0 h 22"/>
                  <a:gd name="T52" fmla="*/ 11 w 26"/>
                  <a:gd name="T53" fmla="*/ 0 h 22"/>
                  <a:gd name="T54" fmla="*/ 10 w 26"/>
                  <a:gd name="T55" fmla="*/ 0 h 22"/>
                  <a:gd name="T56" fmla="*/ 10 w 26"/>
                  <a:gd name="T57" fmla="*/ 5 h 22"/>
                  <a:gd name="T58" fmla="*/ 8 w 26"/>
                  <a:gd name="T59" fmla="*/ 10 h 22"/>
                  <a:gd name="T60" fmla="*/ 5 w 26"/>
                  <a:gd name="T61" fmla="*/ 16 h 22"/>
                  <a:gd name="T62" fmla="*/ 3 w 26"/>
                  <a:gd name="T63" fmla="*/ 19 h 22"/>
                  <a:gd name="T64" fmla="*/ 0 w 26"/>
                  <a:gd name="T65" fmla="*/ 22 h 22"/>
                  <a:gd name="T66" fmla="*/ 0 w 26"/>
                  <a:gd name="T67" fmla="*/ 22 h 22"/>
                  <a:gd name="T68" fmla="*/ 1 w 2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2" y="21"/>
                      <a:pt x="3" y="21"/>
                      <a:pt x="4" y="20"/>
                    </a:cubicBezTo>
                    <a:cubicBezTo>
                      <a:pt x="5" y="19"/>
                      <a:pt x="5" y="17"/>
                      <a:pt x="6" y="16"/>
                    </a:cubicBezTo>
                    <a:cubicBezTo>
                      <a:pt x="7" y="14"/>
                      <a:pt x="8" y="12"/>
                      <a:pt x="9" y="10"/>
                    </a:cubicBezTo>
                    <a:cubicBezTo>
                      <a:pt x="10" y="9"/>
                      <a:pt x="10" y="7"/>
                      <a:pt x="11" y="5"/>
                    </a:cubicBezTo>
                    <a:cubicBezTo>
                      <a:pt x="11" y="4"/>
                      <a:pt x="11" y="2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10"/>
                      <a:pt x="15" y="12"/>
                      <a:pt x="16" y="14"/>
                    </a:cubicBezTo>
                    <a:cubicBezTo>
                      <a:pt x="17" y="16"/>
                      <a:pt x="19" y="18"/>
                      <a:pt x="21" y="19"/>
                    </a:cubicBezTo>
                    <a:cubicBezTo>
                      <a:pt x="21" y="19"/>
                      <a:pt x="22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8"/>
                      <a:pt x="21" y="18"/>
                    </a:cubicBezTo>
                    <a:cubicBezTo>
                      <a:pt x="19" y="17"/>
                      <a:pt x="18" y="15"/>
                      <a:pt x="17" y="14"/>
                    </a:cubicBezTo>
                    <a:cubicBezTo>
                      <a:pt x="16" y="12"/>
                      <a:pt x="15" y="9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10" y="7"/>
                      <a:pt x="9" y="8"/>
                      <a:pt x="8" y="10"/>
                    </a:cubicBezTo>
                    <a:cubicBezTo>
                      <a:pt x="7" y="12"/>
                      <a:pt x="6" y="14"/>
                      <a:pt x="5" y="16"/>
                    </a:cubicBezTo>
                    <a:cubicBezTo>
                      <a:pt x="5" y="17"/>
                      <a:pt x="4" y="18"/>
                      <a:pt x="3" y="19"/>
                    </a:cubicBezTo>
                    <a:cubicBezTo>
                      <a:pt x="2" y="20"/>
                      <a:pt x="1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677"/>
              <p:cNvSpPr>
                <a:spLocks/>
              </p:cNvSpPr>
              <p:nvPr/>
            </p:nvSpPr>
            <p:spPr bwMode="auto">
              <a:xfrm>
                <a:off x="1884801" y="890101"/>
                <a:ext cx="1588" cy="34925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7 h 22"/>
                  <a:gd name="T4" fmla="*/ 0 w 1"/>
                  <a:gd name="T5" fmla="*/ 12 h 22"/>
                  <a:gd name="T6" fmla="*/ 0 w 1"/>
                  <a:gd name="T7" fmla="*/ 15 h 22"/>
                  <a:gd name="T8" fmla="*/ 1 w 1"/>
                  <a:gd name="T9" fmla="*/ 22 h 22"/>
                  <a:gd name="T10" fmla="*/ 1 w 1"/>
                  <a:gd name="T11" fmla="*/ 22 h 22"/>
                  <a:gd name="T12" fmla="*/ 1 w 1"/>
                  <a:gd name="T13" fmla="*/ 22 h 22"/>
                  <a:gd name="T14" fmla="*/ 1 w 1"/>
                  <a:gd name="T15" fmla="*/ 15 h 22"/>
                  <a:gd name="T16" fmla="*/ 1 w 1"/>
                  <a:gd name="T17" fmla="*/ 12 h 22"/>
                  <a:gd name="T18" fmla="*/ 1 w 1"/>
                  <a:gd name="T19" fmla="*/ 7 h 22"/>
                  <a:gd name="T20" fmla="*/ 0 w 1"/>
                  <a:gd name="T21" fmla="*/ 0 h 22"/>
                  <a:gd name="T22" fmla="*/ 0 w 1"/>
                  <a:gd name="T23" fmla="*/ 0 h 22"/>
                  <a:gd name="T24" fmla="*/ 0 w 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2"/>
                      <a:pt x="1" y="5"/>
                      <a:pt x="1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1" y="18"/>
                      <a:pt x="1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678"/>
              <p:cNvSpPr>
                <a:spLocks/>
              </p:cNvSpPr>
              <p:nvPr/>
            </p:nvSpPr>
            <p:spPr bwMode="auto">
              <a:xfrm>
                <a:off x="1829238" y="799613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6 w 10"/>
                  <a:gd name="T3" fmla="*/ 1 h 7"/>
                  <a:gd name="T4" fmla="*/ 0 w 10"/>
                  <a:gd name="T5" fmla="*/ 7 h 7"/>
                  <a:gd name="T6" fmla="*/ 10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10" y="0"/>
                      <a:pt x="7" y="0"/>
                      <a:pt x="6" y="1"/>
                    </a:cubicBezTo>
                    <a:cubicBezTo>
                      <a:pt x="4" y="1"/>
                      <a:pt x="0" y="4"/>
                      <a:pt x="0" y="7"/>
                    </a:cubicBezTo>
                    <a:cubicBezTo>
                      <a:pt x="0" y="7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679"/>
              <p:cNvSpPr>
                <a:spLocks/>
              </p:cNvSpPr>
              <p:nvPr/>
            </p:nvSpPr>
            <p:spPr bwMode="auto">
              <a:xfrm>
                <a:off x="1922901" y="799613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3 w 8"/>
                  <a:gd name="T3" fmla="*/ 1 h 7"/>
                  <a:gd name="T4" fmla="*/ 7 w 8"/>
                  <a:gd name="T5" fmla="*/ 3 h 7"/>
                  <a:gd name="T6" fmla="*/ 8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8" y="7"/>
                      <a:pt x="8" y="7"/>
                    </a:cubicBezTo>
                    <a:cubicBezTo>
                      <a:pt x="8" y="7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680"/>
              <p:cNvSpPr>
                <a:spLocks/>
              </p:cNvSpPr>
              <p:nvPr/>
            </p:nvSpPr>
            <p:spPr bwMode="auto">
              <a:xfrm>
                <a:off x="1857813" y="809138"/>
                <a:ext cx="52388" cy="111125"/>
              </a:xfrm>
              <a:custGeom>
                <a:avLst/>
                <a:gdLst>
                  <a:gd name="T0" fmla="*/ 18 w 33"/>
                  <a:gd name="T1" fmla="*/ 1 h 70"/>
                  <a:gd name="T2" fmla="*/ 15 w 33"/>
                  <a:gd name="T3" fmla="*/ 0 h 70"/>
                  <a:gd name="T4" fmla="*/ 9 w 33"/>
                  <a:gd name="T5" fmla="*/ 17 h 70"/>
                  <a:gd name="T6" fmla="*/ 6 w 33"/>
                  <a:gd name="T7" fmla="*/ 36 h 70"/>
                  <a:gd name="T8" fmla="*/ 1 w 33"/>
                  <a:gd name="T9" fmla="*/ 39 h 70"/>
                  <a:gd name="T10" fmla="*/ 6 w 33"/>
                  <a:gd name="T11" fmla="*/ 47 h 70"/>
                  <a:gd name="T12" fmla="*/ 8 w 33"/>
                  <a:gd name="T13" fmla="*/ 56 h 70"/>
                  <a:gd name="T14" fmla="*/ 5 w 33"/>
                  <a:gd name="T15" fmla="*/ 66 h 70"/>
                  <a:gd name="T16" fmla="*/ 8 w 33"/>
                  <a:gd name="T17" fmla="*/ 66 h 70"/>
                  <a:gd name="T18" fmla="*/ 11 w 33"/>
                  <a:gd name="T19" fmla="*/ 55 h 70"/>
                  <a:gd name="T20" fmla="*/ 19 w 33"/>
                  <a:gd name="T21" fmla="*/ 48 h 70"/>
                  <a:gd name="T22" fmla="*/ 29 w 33"/>
                  <a:gd name="T23" fmla="*/ 65 h 70"/>
                  <a:gd name="T24" fmla="*/ 25 w 33"/>
                  <a:gd name="T25" fmla="*/ 59 h 70"/>
                  <a:gd name="T26" fmla="*/ 24 w 33"/>
                  <a:gd name="T27" fmla="*/ 52 h 70"/>
                  <a:gd name="T28" fmla="*/ 28 w 33"/>
                  <a:gd name="T29" fmla="*/ 44 h 70"/>
                  <a:gd name="T30" fmla="*/ 32 w 33"/>
                  <a:gd name="T31" fmla="*/ 38 h 70"/>
                  <a:gd name="T32" fmla="*/ 25 w 33"/>
                  <a:gd name="T33" fmla="*/ 36 h 70"/>
                  <a:gd name="T34" fmla="*/ 23 w 33"/>
                  <a:gd name="T35" fmla="*/ 24 h 70"/>
                  <a:gd name="T36" fmla="*/ 24 w 33"/>
                  <a:gd name="T37" fmla="*/ 14 h 70"/>
                  <a:gd name="T38" fmla="*/ 18 w 33"/>
                  <a:gd name="T3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70">
                    <a:moveTo>
                      <a:pt x="18" y="1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2" y="5"/>
                      <a:pt x="9" y="11"/>
                      <a:pt x="9" y="17"/>
                    </a:cubicBezTo>
                    <a:cubicBezTo>
                      <a:pt x="9" y="23"/>
                      <a:pt x="11" y="32"/>
                      <a:pt x="6" y="36"/>
                    </a:cubicBezTo>
                    <a:cubicBezTo>
                      <a:pt x="4" y="38"/>
                      <a:pt x="1" y="36"/>
                      <a:pt x="1" y="39"/>
                    </a:cubicBezTo>
                    <a:cubicBezTo>
                      <a:pt x="0" y="42"/>
                      <a:pt x="4" y="45"/>
                      <a:pt x="6" y="47"/>
                    </a:cubicBezTo>
                    <a:cubicBezTo>
                      <a:pt x="7" y="49"/>
                      <a:pt x="8" y="53"/>
                      <a:pt x="8" y="56"/>
                    </a:cubicBezTo>
                    <a:cubicBezTo>
                      <a:pt x="8" y="60"/>
                      <a:pt x="5" y="62"/>
                      <a:pt x="5" y="66"/>
                    </a:cubicBezTo>
                    <a:cubicBezTo>
                      <a:pt x="4" y="70"/>
                      <a:pt x="7" y="69"/>
                      <a:pt x="8" y="66"/>
                    </a:cubicBezTo>
                    <a:cubicBezTo>
                      <a:pt x="10" y="62"/>
                      <a:pt x="10" y="58"/>
                      <a:pt x="11" y="55"/>
                    </a:cubicBezTo>
                    <a:cubicBezTo>
                      <a:pt x="12" y="51"/>
                      <a:pt x="15" y="43"/>
                      <a:pt x="19" y="48"/>
                    </a:cubicBezTo>
                    <a:cubicBezTo>
                      <a:pt x="22" y="51"/>
                      <a:pt x="24" y="67"/>
                      <a:pt x="29" y="65"/>
                    </a:cubicBezTo>
                    <a:cubicBezTo>
                      <a:pt x="29" y="63"/>
                      <a:pt x="26" y="62"/>
                      <a:pt x="25" y="59"/>
                    </a:cubicBezTo>
                    <a:cubicBezTo>
                      <a:pt x="24" y="57"/>
                      <a:pt x="24" y="54"/>
                      <a:pt x="24" y="52"/>
                    </a:cubicBezTo>
                    <a:cubicBezTo>
                      <a:pt x="25" y="49"/>
                      <a:pt x="27" y="46"/>
                      <a:pt x="28" y="44"/>
                    </a:cubicBezTo>
                    <a:cubicBezTo>
                      <a:pt x="29" y="42"/>
                      <a:pt x="33" y="40"/>
                      <a:pt x="32" y="38"/>
                    </a:cubicBezTo>
                    <a:cubicBezTo>
                      <a:pt x="28" y="39"/>
                      <a:pt x="26" y="41"/>
                      <a:pt x="25" y="36"/>
                    </a:cubicBezTo>
                    <a:cubicBezTo>
                      <a:pt x="24" y="32"/>
                      <a:pt x="24" y="28"/>
                      <a:pt x="23" y="24"/>
                    </a:cubicBezTo>
                    <a:cubicBezTo>
                      <a:pt x="23" y="20"/>
                      <a:pt x="26" y="17"/>
                      <a:pt x="24" y="14"/>
                    </a:cubicBezTo>
                    <a:cubicBezTo>
                      <a:pt x="22" y="9"/>
                      <a:pt x="20" y="5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681"/>
              <p:cNvSpPr>
                <a:spLocks/>
              </p:cNvSpPr>
              <p:nvPr/>
            </p:nvSpPr>
            <p:spPr bwMode="auto">
              <a:xfrm>
                <a:off x="1987988" y="917088"/>
                <a:ext cx="42863" cy="66675"/>
              </a:xfrm>
              <a:custGeom>
                <a:avLst/>
                <a:gdLst>
                  <a:gd name="T0" fmla="*/ 15 w 27"/>
                  <a:gd name="T1" fmla="*/ 2 h 41"/>
                  <a:gd name="T2" fmla="*/ 12 w 27"/>
                  <a:gd name="T3" fmla="*/ 26 h 41"/>
                  <a:gd name="T4" fmla="*/ 7 w 27"/>
                  <a:gd name="T5" fmla="*/ 35 h 41"/>
                  <a:gd name="T6" fmla="*/ 0 w 27"/>
                  <a:gd name="T7" fmla="*/ 41 h 41"/>
                  <a:gd name="T8" fmla="*/ 5 w 27"/>
                  <a:gd name="T9" fmla="*/ 40 h 41"/>
                  <a:gd name="T10" fmla="*/ 12 w 27"/>
                  <a:gd name="T11" fmla="*/ 34 h 41"/>
                  <a:gd name="T12" fmla="*/ 20 w 27"/>
                  <a:gd name="T13" fmla="*/ 22 h 41"/>
                  <a:gd name="T14" fmla="*/ 27 w 27"/>
                  <a:gd name="T15" fmla="*/ 2 h 41"/>
                  <a:gd name="T16" fmla="*/ 21 w 27"/>
                  <a:gd name="T17" fmla="*/ 0 h 41"/>
                  <a:gd name="T18" fmla="*/ 14 w 27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1">
                    <a:moveTo>
                      <a:pt x="15" y="2"/>
                    </a:moveTo>
                    <a:cubicBezTo>
                      <a:pt x="15" y="10"/>
                      <a:pt x="15" y="18"/>
                      <a:pt x="12" y="26"/>
                    </a:cubicBezTo>
                    <a:cubicBezTo>
                      <a:pt x="11" y="29"/>
                      <a:pt x="9" y="32"/>
                      <a:pt x="7" y="35"/>
                    </a:cubicBezTo>
                    <a:cubicBezTo>
                      <a:pt x="5" y="38"/>
                      <a:pt x="2" y="39"/>
                      <a:pt x="0" y="41"/>
                    </a:cubicBezTo>
                    <a:cubicBezTo>
                      <a:pt x="2" y="40"/>
                      <a:pt x="4" y="40"/>
                      <a:pt x="5" y="40"/>
                    </a:cubicBezTo>
                    <a:cubicBezTo>
                      <a:pt x="8" y="38"/>
                      <a:pt x="10" y="36"/>
                      <a:pt x="12" y="34"/>
                    </a:cubicBezTo>
                    <a:cubicBezTo>
                      <a:pt x="15" y="31"/>
                      <a:pt x="18" y="27"/>
                      <a:pt x="20" y="22"/>
                    </a:cubicBezTo>
                    <a:cubicBezTo>
                      <a:pt x="23" y="16"/>
                      <a:pt x="24" y="8"/>
                      <a:pt x="27" y="2"/>
                    </a:cubicBezTo>
                    <a:cubicBezTo>
                      <a:pt x="25" y="2"/>
                      <a:pt x="23" y="0"/>
                      <a:pt x="21" y="0"/>
                    </a:cubicBezTo>
                    <a:cubicBezTo>
                      <a:pt x="19" y="0"/>
                      <a:pt x="16" y="1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682"/>
              <p:cNvSpPr>
                <a:spLocks/>
              </p:cNvSpPr>
              <p:nvPr/>
            </p:nvSpPr>
            <p:spPr bwMode="auto">
              <a:xfrm>
                <a:off x="1883213" y="736113"/>
                <a:ext cx="12700" cy="77788"/>
              </a:xfrm>
              <a:custGeom>
                <a:avLst/>
                <a:gdLst>
                  <a:gd name="T0" fmla="*/ 2 w 8"/>
                  <a:gd name="T1" fmla="*/ 0 h 48"/>
                  <a:gd name="T2" fmla="*/ 1 w 8"/>
                  <a:gd name="T3" fmla="*/ 14 h 48"/>
                  <a:gd name="T4" fmla="*/ 2 w 8"/>
                  <a:gd name="T5" fmla="*/ 28 h 48"/>
                  <a:gd name="T6" fmla="*/ 2 w 8"/>
                  <a:gd name="T7" fmla="*/ 39 h 48"/>
                  <a:gd name="T8" fmla="*/ 5 w 8"/>
                  <a:gd name="T9" fmla="*/ 43 h 48"/>
                  <a:gd name="T10" fmla="*/ 8 w 8"/>
                  <a:gd name="T11" fmla="*/ 48 h 48"/>
                  <a:gd name="T12" fmla="*/ 3 w 8"/>
                  <a:gd name="T13" fmla="*/ 25 h 48"/>
                  <a:gd name="T14" fmla="*/ 2 w 8"/>
                  <a:gd name="T15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8">
                    <a:moveTo>
                      <a:pt x="2" y="0"/>
                    </a:moveTo>
                    <a:cubicBezTo>
                      <a:pt x="0" y="3"/>
                      <a:pt x="1" y="10"/>
                      <a:pt x="1" y="14"/>
                    </a:cubicBezTo>
                    <a:cubicBezTo>
                      <a:pt x="2" y="18"/>
                      <a:pt x="2" y="23"/>
                      <a:pt x="2" y="28"/>
                    </a:cubicBezTo>
                    <a:cubicBezTo>
                      <a:pt x="2" y="31"/>
                      <a:pt x="1" y="36"/>
                      <a:pt x="2" y="39"/>
                    </a:cubicBezTo>
                    <a:cubicBezTo>
                      <a:pt x="2" y="41"/>
                      <a:pt x="4" y="41"/>
                      <a:pt x="5" y="43"/>
                    </a:cubicBezTo>
                    <a:cubicBezTo>
                      <a:pt x="6" y="45"/>
                      <a:pt x="7" y="46"/>
                      <a:pt x="8" y="48"/>
                    </a:cubicBezTo>
                    <a:cubicBezTo>
                      <a:pt x="3" y="41"/>
                      <a:pt x="2" y="33"/>
                      <a:pt x="3" y="25"/>
                    </a:cubicBezTo>
                    <a:cubicBezTo>
                      <a:pt x="3" y="17"/>
                      <a:pt x="3" y="9"/>
                      <a:pt x="2" y="1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683"/>
              <p:cNvSpPr>
                <a:spLocks/>
              </p:cNvSpPr>
              <p:nvPr/>
            </p:nvSpPr>
            <p:spPr bwMode="auto">
              <a:xfrm>
                <a:off x="1927663" y="713888"/>
                <a:ext cx="53975" cy="36513"/>
              </a:xfrm>
              <a:custGeom>
                <a:avLst/>
                <a:gdLst>
                  <a:gd name="T0" fmla="*/ 0 w 33"/>
                  <a:gd name="T1" fmla="*/ 22 h 22"/>
                  <a:gd name="T2" fmla="*/ 6 w 33"/>
                  <a:gd name="T3" fmla="*/ 10 h 22"/>
                  <a:gd name="T4" fmla="*/ 15 w 33"/>
                  <a:gd name="T5" fmla="*/ 5 h 22"/>
                  <a:gd name="T6" fmla="*/ 24 w 33"/>
                  <a:gd name="T7" fmla="*/ 4 h 22"/>
                  <a:gd name="T8" fmla="*/ 28 w 33"/>
                  <a:gd name="T9" fmla="*/ 2 h 22"/>
                  <a:gd name="T10" fmla="*/ 33 w 33"/>
                  <a:gd name="T11" fmla="*/ 3 h 22"/>
                  <a:gd name="T12" fmla="*/ 25 w 33"/>
                  <a:gd name="T13" fmla="*/ 1 h 22"/>
                  <a:gd name="T14" fmla="*/ 15 w 33"/>
                  <a:gd name="T15" fmla="*/ 2 h 22"/>
                  <a:gd name="T16" fmla="*/ 1 w 33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2" y="18"/>
                      <a:pt x="3" y="14"/>
                      <a:pt x="6" y="10"/>
                    </a:cubicBezTo>
                    <a:cubicBezTo>
                      <a:pt x="8" y="6"/>
                      <a:pt x="11" y="6"/>
                      <a:pt x="15" y="5"/>
                    </a:cubicBezTo>
                    <a:cubicBezTo>
                      <a:pt x="18" y="4"/>
                      <a:pt x="21" y="4"/>
                      <a:pt x="24" y="4"/>
                    </a:cubicBezTo>
                    <a:cubicBezTo>
                      <a:pt x="26" y="4"/>
                      <a:pt x="27" y="2"/>
                      <a:pt x="28" y="2"/>
                    </a:cubicBezTo>
                    <a:cubicBezTo>
                      <a:pt x="30" y="1"/>
                      <a:pt x="31" y="2"/>
                      <a:pt x="33" y="3"/>
                    </a:cubicBezTo>
                    <a:cubicBezTo>
                      <a:pt x="30" y="0"/>
                      <a:pt x="28" y="0"/>
                      <a:pt x="25" y="1"/>
                    </a:cubicBezTo>
                    <a:cubicBezTo>
                      <a:pt x="22" y="2"/>
                      <a:pt x="19" y="1"/>
                      <a:pt x="15" y="2"/>
                    </a:cubicBezTo>
                    <a:cubicBezTo>
                      <a:pt x="6" y="5"/>
                      <a:pt x="3" y="13"/>
                      <a:pt x="1" y="22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684"/>
              <p:cNvSpPr>
                <a:spLocks/>
              </p:cNvSpPr>
              <p:nvPr/>
            </p:nvSpPr>
            <p:spPr bwMode="auto">
              <a:xfrm>
                <a:off x="1786376" y="710713"/>
                <a:ext cx="50800" cy="41275"/>
              </a:xfrm>
              <a:custGeom>
                <a:avLst/>
                <a:gdLst>
                  <a:gd name="T0" fmla="*/ 0 w 32"/>
                  <a:gd name="T1" fmla="*/ 5 h 25"/>
                  <a:gd name="T2" fmla="*/ 0 w 32"/>
                  <a:gd name="T3" fmla="*/ 5 h 25"/>
                  <a:gd name="T4" fmla="*/ 4 w 32"/>
                  <a:gd name="T5" fmla="*/ 4 h 25"/>
                  <a:gd name="T6" fmla="*/ 6 w 32"/>
                  <a:gd name="T7" fmla="*/ 5 h 25"/>
                  <a:gd name="T8" fmla="*/ 8 w 32"/>
                  <a:gd name="T9" fmla="*/ 5 h 25"/>
                  <a:gd name="T10" fmla="*/ 20 w 32"/>
                  <a:gd name="T11" fmla="*/ 7 h 25"/>
                  <a:gd name="T12" fmla="*/ 32 w 32"/>
                  <a:gd name="T13" fmla="*/ 25 h 25"/>
                  <a:gd name="T14" fmla="*/ 25 w 32"/>
                  <a:gd name="T15" fmla="*/ 8 h 25"/>
                  <a:gd name="T16" fmla="*/ 15 w 32"/>
                  <a:gd name="T17" fmla="*/ 5 h 25"/>
                  <a:gd name="T18" fmla="*/ 7 w 32"/>
                  <a:gd name="T19" fmla="*/ 4 h 25"/>
                  <a:gd name="T20" fmla="*/ 0 w 32"/>
                  <a:gd name="T2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">
                    <a:moveTo>
                      <a:pt x="0" y="5"/>
                    </a:moveTo>
                    <a:cubicBezTo>
                      <a:pt x="0" y="5"/>
                      <a:pt x="0" y="6"/>
                      <a:pt x="0" y="5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12" y="5"/>
                      <a:pt x="17" y="6"/>
                      <a:pt x="20" y="7"/>
                    </a:cubicBezTo>
                    <a:cubicBezTo>
                      <a:pt x="27" y="10"/>
                      <a:pt x="31" y="19"/>
                      <a:pt x="32" y="25"/>
                    </a:cubicBezTo>
                    <a:cubicBezTo>
                      <a:pt x="29" y="20"/>
                      <a:pt x="30" y="12"/>
                      <a:pt x="25" y="8"/>
                    </a:cubicBezTo>
                    <a:cubicBezTo>
                      <a:pt x="22" y="5"/>
                      <a:pt x="19" y="4"/>
                      <a:pt x="15" y="5"/>
                    </a:cubicBezTo>
                    <a:cubicBezTo>
                      <a:pt x="12" y="5"/>
                      <a:pt x="9" y="5"/>
                      <a:pt x="7" y="4"/>
                    </a:cubicBezTo>
                    <a:cubicBezTo>
                      <a:pt x="4" y="3"/>
                      <a:pt x="0" y="0"/>
                      <a:pt x="0" y="5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981"/>
              <p:cNvSpPr>
                <a:spLocks/>
              </p:cNvSpPr>
              <p:nvPr/>
            </p:nvSpPr>
            <p:spPr bwMode="auto">
              <a:xfrm>
                <a:off x="1727639" y="544026"/>
                <a:ext cx="180975" cy="179388"/>
              </a:xfrm>
              <a:custGeom>
                <a:avLst/>
                <a:gdLst>
                  <a:gd name="T0" fmla="*/ 61 w 113"/>
                  <a:gd name="T1" fmla="*/ 0 h 112"/>
                  <a:gd name="T2" fmla="*/ 23 w 113"/>
                  <a:gd name="T3" fmla="*/ 17 h 112"/>
                  <a:gd name="T4" fmla="*/ 3 w 113"/>
                  <a:gd name="T5" fmla="*/ 48 h 112"/>
                  <a:gd name="T6" fmla="*/ 7 w 113"/>
                  <a:gd name="T7" fmla="*/ 82 h 112"/>
                  <a:gd name="T8" fmla="*/ 21 w 113"/>
                  <a:gd name="T9" fmla="*/ 99 h 112"/>
                  <a:gd name="T10" fmla="*/ 56 w 113"/>
                  <a:gd name="T11" fmla="*/ 95 h 112"/>
                  <a:gd name="T12" fmla="*/ 88 w 113"/>
                  <a:gd name="T13" fmla="*/ 110 h 112"/>
                  <a:gd name="T14" fmla="*/ 80 w 113"/>
                  <a:gd name="T15" fmla="*/ 69 h 112"/>
                  <a:gd name="T16" fmla="*/ 74 w 113"/>
                  <a:gd name="T17" fmla="*/ 17 h 112"/>
                  <a:gd name="T18" fmla="*/ 74 w 113"/>
                  <a:gd name="T19" fmla="*/ 7 h 112"/>
                  <a:gd name="T20" fmla="*/ 65 w 113"/>
                  <a:gd name="T21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12">
                    <a:moveTo>
                      <a:pt x="61" y="0"/>
                    </a:moveTo>
                    <a:cubicBezTo>
                      <a:pt x="44" y="0"/>
                      <a:pt x="32" y="2"/>
                      <a:pt x="23" y="17"/>
                    </a:cubicBezTo>
                    <a:cubicBezTo>
                      <a:pt x="17" y="25"/>
                      <a:pt x="6" y="39"/>
                      <a:pt x="3" y="48"/>
                    </a:cubicBezTo>
                    <a:cubicBezTo>
                      <a:pt x="0" y="59"/>
                      <a:pt x="6" y="72"/>
                      <a:pt x="7" y="82"/>
                    </a:cubicBezTo>
                    <a:cubicBezTo>
                      <a:pt x="9" y="99"/>
                      <a:pt x="2" y="108"/>
                      <a:pt x="21" y="99"/>
                    </a:cubicBezTo>
                    <a:cubicBezTo>
                      <a:pt x="35" y="92"/>
                      <a:pt x="42" y="89"/>
                      <a:pt x="56" y="95"/>
                    </a:cubicBezTo>
                    <a:cubicBezTo>
                      <a:pt x="64" y="99"/>
                      <a:pt x="78" y="112"/>
                      <a:pt x="88" y="110"/>
                    </a:cubicBezTo>
                    <a:cubicBezTo>
                      <a:pt x="113" y="103"/>
                      <a:pt x="84" y="78"/>
                      <a:pt x="80" y="69"/>
                    </a:cubicBezTo>
                    <a:cubicBezTo>
                      <a:pt x="74" y="52"/>
                      <a:pt x="76" y="34"/>
                      <a:pt x="74" y="17"/>
                    </a:cubicBezTo>
                    <a:cubicBezTo>
                      <a:pt x="73" y="14"/>
                      <a:pt x="74" y="10"/>
                      <a:pt x="74" y="7"/>
                    </a:cubicBezTo>
                    <a:cubicBezTo>
                      <a:pt x="71" y="6"/>
                      <a:pt x="68" y="4"/>
                      <a:pt x="65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982"/>
              <p:cNvSpPr>
                <a:spLocks/>
              </p:cNvSpPr>
              <p:nvPr/>
            </p:nvSpPr>
            <p:spPr bwMode="auto">
              <a:xfrm>
                <a:off x="1784789" y="821839"/>
                <a:ext cx="57150" cy="136525"/>
              </a:xfrm>
              <a:custGeom>
                <a:avLst/>
                <a:gdLst>
                  <a:gd name="T0" fmla="*/ 32 w 36"/>
                  <a:gd name="T1" fmla="*/ 0 h 85"/>
                  <a:gd name="T2" fmla="*/ 20 w 36"/>
                  <a:gd name="T3" fmla="*/ 10 h 85"/>
                  <a:gd name="T4" fmla="*/ 7 w 36"/>
                  <a:gd name="T5" fmla="*/ 23 h 85"/>
                  <a:gd name="T6" fmla="*/ 14 w 36"/>
                  <a:gd name="T7" fmla="*/ 34 h 85"/>
                  <a:gd name="T8" fmla="*/ 13 w 36"/>
                  <a:gd name="T9" fmla="*/ 46 h 85"/>
                  <a:gd name="T10" fmla="*/ 1 w 36"/>
                  <a:gd name="T11" fmla="*/ 53 h 85"/>
                  <a:gd name="T12" fmla="*/ 9 w 36"/>
                  <a:gd name="T13" fmla="*/ 59 h 85"/>
                  <a:gd name="T14" fmla="*/ 17 w 36"/>
                  <a:gd name="T15" fmla="*/ 85 h 85"/>
                  <a:gd name="T16" fmla="*/ 22 w 36"/>
                  <a:gd name="T17" fmla="*/ 78 h 85"/>
                  <a:gd name="T18" fmla="*/ 30 w 36"/>
                  <a:gd name="T19" fmla="*/ 73 h 85"/>
                  <a:gd name="T20" fmla="*/ 32 w 36"/>
                  <a:gd name="T21" fmla="*/ 69 h 85"/>
                  <a:gd name="T22" fmla="*/ 29 w 36"/>
                  <a:gd name="T23" fmla="*/ 55 h 85"/>
                  <a:gd name="T24" fmla="*/ 30 w 36"/>
                  <a:gd name="T25" fmla="*/ 26 h 85"/>
                  <a:gd name="T26" fmla="*/ 33 w 36"/>
                  <a:gd name="T2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85">
                    <a:moveTo>
                      <a:pt x="32" y="0"/>
                    </a:moveTo>
                    <a:cubicBezTo>
                      <a:pt x="28" y="0"/>
                      <a:pt x="23" y="8"/>
                      <a:pt x="20" y="10"/>
                    </a:cubicBezTo>
                    <a:cubicBezTo>
                      <a:pt x="17" y="13"/>
                      <a:pt x="7" y="20"/>
                      <a:pt x="7" y="23"/>
                    </a:cubicBezTo>
                    <a:cubicBezTo>
                      <a:pt x="7" y="26"/>
                      <a:pt x="13" y="30"/>
                      <a:pt x="14" y="34"/>
                    </a:cubicBezTo>
                    <a:cubicBezTo>
                      <a:pt x="16" y="38"/>
                      <a:pt x="17" y="42"/>
                      <a:pt x="13" y="46"/>
                    </a:cubicBezTo>
                    <a:cubicBezTo>
                      <a:pt x="10" y="48"/>
                      <a:pt x="1" y="49"/>
                      <a:pt x="1" y="53"/>
                    </a:cubicBezTo>
                    <a:cubicBezTo>
                      <a:pt x="0" y="57"/>
                      <a:pt x="6" y="57"/>
                      <a:pt x="9" y="59"/>
                    </a:cubicBezTo>
                    <a:cubicBezTo>
                      <a:pt x="17" y="65"/>
                      <a:pt x="10" y="79"/>
                      <a:pt x="17" y="85"/>
                    </a:cubicBezTo>
                    <a:cubicBezTo>
                      <a:pt x="20" y="84"/>
                      <a:pt x="20" y="80"/>
                      <a:pt x="22" y="78"/>
                    </a:cubicBezTo>
                    <a:cubicBezTo>
                      <a:pt x="24" y="75"/>
                      <a:pt x="27" y="75"/>
                      <a:pt x="30" y="73"/>
                    </a:cubicBezTo>
                    <a:cubicBezTo>
                      <a:pt x="33" y="71"/>
                      <a:pt x="33" y="74"/>
                      <a:pt x="32" y="69"/>
                    </a:cubicBezTo>
                    <a:cubicBezTo>
                      <a:pt x="32" y="64"/>
                      <a:pt x="30" y="59"/>
                      <a:pt x="29" y="55"/>
                    </a:cubicBezTo>
                    <a:cubicBezTo>
                      <a:pt x="27" y="45"/>
                      <a:pt x="28" y="36"/>
                      <a:pt x="30" y="26"/>
                    </a:cubicBezTo>
                    <a:cubicBezTo>
                      <a:pt x="32" y="19"/>
                      <a:pt x="36" y="9"/>
                      <a:pt x="3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983"/>
              <p:cNvSpPr>
                <a:spLocks/>
              </p:cNvSpPr>
              <p:nvPr/>
            </p:nvSpPr>
            <p:spPr bwMode="auto">
              <a:xfrm>
                <a:off x="1738751" y="971064"/>
                <a:ext cx="65088" cy="104775"/>
              </a:xfrm>
              <a:custGeom>
                <a:avLst/>
                <a:gdLst>
                  <a:gd name="T0" fmla="*/ 20 w 40"/>
                  <a:gd name="T1" fmla="*/ 9 h 66"/>
                  <a:gd name="T2" fmla="*/ 0 w 40"/>
                  <a:gd name="T3" fmla="*/ 0 h 66"/>
                  <a:gd name="T4" fmla="*/ 12 w 40"/>
                  <a:gd name="T5" fmla="*/ 37 h 66"/>
                  <a:gd name="T6" fmla="*/ 40 w 40"/>
                  <a:gd name="T7" fmla="*/ 64 h 66"/>
                  <a:gd name="T8" fmla="*/ 38 w 40"/>
                  <a:gd name="T9" fmla="*/ 43 h 66"/>
                  <a:gd name="T10" fmla="*/ 27 w 40"/>
                  <a:gd name="T11" fmla="*/ 33 h 66"/>
                  <a:gd name="T12" fmla="*/ 18 w 40"/>
                  <a:gd name="T13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6">
                    <a:moveTo>
                      <a:pt x="20" y="9"/>
                    </a:moveTo>
                    <a:cubicBezTo>
                      <a:pt x="14" y="11"/>
                      <a:pt x="5" y="3"/>
                      <a:pt x="0" y="0"/>
                    </a:cubicBezTo>
                    <a:cubicBezTo>
                      <a:pt x="0" y="14"/>
                      <a:pt x="2" y="27"/>
                      <a:pt x="12" y="37"/>
                    </a:cubicBezTo>
                    <a:cubicBezTo>
                      <a:pt x="17" y="42"/>
                      <a:pt x="31" y="66"/>
                      <a:pt x="40" y="64"/>
                    </a:cubicBezTo>
                    <a:cubicBezTo>
                      <a:pt x="40" y="57"/>
                      <a:pt x="35" y="50"/>
                      <a:pt x="38" y="43"/>
                    </a:cubicBezTo>
                    <a:cubicBezTo>
                      <a:pt x="35" y="39"/>
                      <a:pt x="30" y="37"/>
                      <a:pt x="27" y="33"/>
                    </a:cubicBezTo>
                    <a:cubicBezTo>
                      <a:pt x="22" y="27"/>
                      <a:pt x="23" y="16"/>
                      <a:pt x="18" y="1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984"/>
              <p:cNvSpPr>
                <a:spLocks/>
              </p:cNvSpPr>
              <p:nvPr/>
            </p:nvSpPr>
            <p:spPr bwMode="auto">
              <a:xfrm>
                <a:off x="1705414" y="820251"/>
                <a:ext cx="25400" cy="63500"/>
              </a:xfrm>
              <a:custGeom>
                <a:avLst/>
                <a:gdLst>
                  <a:gd name="T0" fmla="*/ 2 w 16"/>
                  <a:gd name="T1" fmla="*/ 0 h 40"/>
                  <a:gd name="T2" fmla="*/ 12 w 16"/>
                  <a:gd name="T3" fmla="*/ 20 h 40"/>
                  <a:gd name="T4" fmla="*/ 11 w 16"/>
                  <a:gd name="T5" fmla="*/ 33 h 40"/>
                  <a:gd name="T6" fmla="*/ 3 w 16"/>
                  <a:gd name="T7" fmla="*/ 34 h 40"/>
                  <a:gd name="T8" fmla="*/ 3 w 16"/>
                  <a:gd name="T9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0"/>
                    </a:moveTo>
                    <a:cubicBezTo>
                      <a:pt x="4" y="5"/>
                      <a:pt x="9" y="14"/>
                      <a:pt x="12" y="20"/>
                    </a:cubicBezTo>
                    <a:cubicBezTo>
                      <a:pt x="16" y="27"/>
                      <a:pt x="16" y="27"/>
                      <a:pt x="11" y="33"/>
                    </a:cubicBezTo>
                    <a:cubicBezTo>
                      <a:pt x="8" y="36"/>
                      <a:pt x="7" y="40"/>
                      <a:pt x="3" y="34"/>
                    </a:cubicBezTo>
                    <a:cubicBezTo>
                      <a:pt x="0" y="29"/>
                      <a:pt x="3" y="18"/>
                      <a:pt x="3" y="1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0" name="Arm links"/>
            <p:cNvGrpSpPr/>
            <p:nvPr/>
          </p:nvGrpSpPr>
          <p:grpSpPr>
            <a:xfrm>
              <a:off x="530663" y="1348889"/>
              <a:ext cx="1198563" cy="1285875"/>
              <a:chOff x="530663" y="1348889"/>
              <a:chExt cx="1198563" cy="1285875"/>
            </a:xfrm>
          </p:grpSpPr>
          <p:sp>
            <p:nvSpPr>
              <p:cNvPr id="617" name="Freeform 975"/>
              <p:cNvSpPr>
                <a:spLocks/>
              </p:cNvSpPr>
              <p:nvPr/>
            </p:nvSpPr>
            <p:spPr bwMode="auto">
              <a:xfrm>
                <a:off x="1352989" y="1355239"/>
                <a:ext cx="49213" cy="33338"/>
              </a:xfrm>
              <a:custGeom>
                <a:avLst/>
                <a:gdLst>
                  <a:gd name="T0" fmla="*/ 31 w 31"/>
                  <a:gd name="T1" fmla="*/ 3 h 21"/>
                  <a:gd name="T2" fmla="*/ 16 w 31"/>
                  <a:gd name="T3" fmla="*/ 2 h 21"/>
                  <a:gd name="T4" fmla="*/ 2 w 31"/>
                  <a:gd name="T5" fmla="*/ 12 h 21"/>
                  <a:gd name="T6" fmla="*/ 3 w 31"/>
                  <a:gd name="T7" fmla="*/ 19 h 21"/>
                  <a:gd name="T8" fmla="*/ 5 w 31"/>
                  <a:gd name="T9" fmla="*/ 13 h 21"/>
                  <a:gd name="T10" fmla="*/ 9 w 31"/>
                  <a:gd name="T11" fmla="*/ 6 h 21"/>
                  <a:gd name="T12" fmla="*/ 21 w 31"/>
                  <a:gd name="T13" fmla="*/ 2 h 21"/>
                  <a:gd name="T14" fmla="*/ 30 w 31"/>
                  <a:gd name="T1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1">
                    <a:moveTo>
                      <a:pt x="31" y="3"/>
                    </a:moveTo>
                    <a:cubicBezTo>
                      <a:pt x="28" y="1"/>
                      <a:pt x="21" y="1"/>
                      <a:pt x="16" y="2"/>
                    </a:cubicBezTo>
                    <a:cubicBezTo>
                      <a:pt x="10" y="3"/>
                      <a:pt x="5" y="6"/>
                      <a:pt x="2" y="12"/>
                    </a:cubicBezTo>
                    <a:cubicBezTo>
                      <a:pt x="2" y="13"/>
                      <a:pt x="0" y="21"/>
                      <a:pt x="3" y="19"/>
                    </a:cubicBezTo>
                    <a:cubicBezTo>
                      <a:pt x="4" y="18"/>
                      <a:pt x="5" y="14"/>
                      <a:pt x="5" y="13"/>
                    </a:cubicBezTo>
                    <a:cubicBezTo>
                      <a:pt x="6" y="10"/>
                      <a:pt x="7" y="8"/>
                      <a:pt x="9" y="6"/>
                    </a:cubicBezTo>
                    <a:cubicBezTo>
                      <a:pt x="13" y="3"/>
                      <a:pt x="17" y="3"/>
                      <a:pt x="21" y="2"/>
                    </a:cubicBezTo>
                    <a:cubicBezTo>
                      <a:pt x="24" y="2"/>
                      <a:pt x="28" y="0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2" name="Freeform 518"/>
              <p:cNvSpPr>
                <a:spLocks/>
              </p:cNvSpPr>
              <p:nvPr/>
            </p:nvSpPr>
            <p:spPr bwMode="auto">
              <a:xfrm>
                <a:off x="603689" y="2114064"/>
                <a:ext cx="458788" cy="520700"/>
              </a:xfrm>
              <a:custGeom>
                <a:avLst/>
                <a:gdLst>
                  <a:gd name="T0" fmla="*/ 245 w 286"/>
                  <a:gd name="T1" fmla="*/ 5 h 325"/>
                  <a:gd name="T2" fmla="*/ 256 w 286"/>
                  <a:gd name="T3" fmla="*/ 6 h 325"/>
                  <a:gd name="T4" fmla="*/ 268 w 286"/>
                  <a:gd name="T5" fmla="*/ 15 h 325"/>
                  <a:gd name="T6" fmla="*/ 285 w 286"/>
                  <a:gd name="T7" fmla="*/ 27 h 325"/>
                  <a:gd name="T8" fmla="*/ 280 w 286"/>
                  <a:gd name="T9" fmla="*/ 40 h 325"/>
                  <a:gd name="T10" fmla="*/ 262 w 286"/>
                  <a:gd name="T11" fmla="*/ 51 h 325"/>
                  <a:gd name="T12" fmla="*/ 194 w 286"/>
                  <a:gd name="T13" fmla="*/ 117 h 325"/>
                  <a:gd name="T14" fmla="*/ 49 w 286"/>
                  <a:gd name="T15" fmla="*/ 303 h 325"/>
                  <a:gd name="T16" fmla="*/ 16 w 286"/>
                  <a:gd name="T17" fmla="*/ 324 h 325"/>
                  <a:gd name="T18" fmla="*/ 4 w 286"/>
                  <a:gd name="T19" fmla="*/ 319 h 325"/>
                  <a:gd name="T20" fmla="*/ 7 w 286"/>
                  <a:gd name="T21" fmla="*/ 304 h 325"/>
                  <a:gd name="T22" fmla="*/ 38 w 286"/>
                  <a:gd name="T23" fmla="*/ 276 h 325"/>
                  <a:gd name="T24" fmla="*/ 125 w 286"/>
                  <a:gd name="T25" fmla="*/ 172 h 325"/>
                  <a:gd name="T26" fmla="*/ 221 w 286"/>
                  <a:gd name="T27" fmla="*/ 29 h 325"/>
                  <a:gd name="T28" fmla="*/ 245 w 286"/>
                  <a:gd name="T29" fmla="*/ 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5">
                    <a:moveTo>
                      <a:pt x="245" y="5"/>
                    </a:moveTo>
                    <a:cubicBezTo>
                      <a:pt x="245" y="5"/>
                      <a:pt x="252" y="0"/>
                      <a:pt x="256" y="6"/>
                    </a:cubicBezTo>
                    <a:cubicBezTo>
                      <a:pt x="260" y="13"/>
                      <a:pt x="263" y="11"/>
                      <a:pt x="268" y="15"/>
                    </a:cubicBezTo>
                    <a:cubicBezTo>
                      <a:pt x="273" y="19"/>
                      <a:pt x="285" y="27"/>
                      <a:pt x="285" y="27"/>
                    </a:cubicBezTo>
                    <a:cubicBezTo>
                      <a:pt x="285" y="27"/>
                      <a:pt x="286" y="34"/>
                      <a:pt x="280" y="40"/>
                    </a:cubicBezTo>
                    <a:cubicBezTo>
                      <a:pt x="275" y="45"/>
                      <a:pt x="268" y="47"/>
                      <a:pt x="262" y="51"/>
                    </a:cubicBezTo>
                    <a:cubicBezTo>
                      <a:pt x="255" y="56"/>
                      <a:pt x="227" y="70"/>
                      <a:pt x="194" y="117"/>
                    </a:cubicBezTo>
                    <a:cubicBezTo>
                      <a:pt x="161" y="165"/>
                      <a:pt x="110" y="252"/>
                      <a:pt x="49" y="303"/>
                    </a:cubicBezTo>
                    <a:cubicBezTo>
                      <a:pt x="39" y="311"/>
                      <a:pt x="30" y="325"/>
                      <a:pt x="16" y="324"/>
                    </a:cubicBezTo>
                    <a:cubicBezTo>
                      <a:pt x="3" y="323"/>
                      <a:pt x="9" y="325"/>
                      <a:pt x="4" y="319"/>
                    </a:cubicBezTo>
                    <a:cubicBezTo>
                      <a:pt x="0" y="314"/>
                      <a:pt x="1" y="306"/>
                      <a:pt x="7" y="304"/>
                    </a:cubicBezTo>
                    <a:cubicBezTo>
                      <a:pt x="14" y="302"/>
                      <a:pt x="28" y="285"/>
                      <a:pt x="38" y="276"/>
                    </a:cubicBezTo>
                    <a:cubicBezTo>
                      <a:pt x="49" y="266"/>
                      <a:pt x="99" y="214"/>
                      <a:pt x="125" y="172"/>
                    </a:cubicBezTo>
                    <a:cubicBezTo>
                      <a:pt x="152" y="131"/>
                      <a:pt x="214" y="36"/>
                      <a:pt x="221" y="29"/>
                    </a:cubicBezTo>
                    <a:cubicBezTo>
                      <a:pt x="228" y="23"/>
                      <a:pt x="242" y="9"/>
                      <a:pt x="24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3" name="Freeform 519"/>
              <p:cNvSpPr>
                <a:spLocks/>
              </p:cNvSpPr>
              <p:nvPr/>
            </p:nvSpPr>
            <p:spPr bwMode="auto">
              <a:xfrm>
                <a:off x="610039" y="2118826"/>
                <a:ext cx="452438" cy="515938"/>
              </a:xfrm>
              <a:custGeom>
                <a:avLst/>
                <a:gdLst>
                  <a:gd name="T0" fmla="*/ 281 w 282"/>
                  <a:gd name="T1" fmla="*/ 24 h 322"/>
                  <a:gd name="T2" fmla="*/ 264 w 282"/>
                  <a:gd name="T3" fmla="*/ 12 h 322"/>
                  <a:gd name="T4" fmla="*/ 252 w 282"/>
                  <a:gd name="T5" fmla="*/ 3 h 322"/>
                  <a:gd name="T6" fmla="*/ 246 w 282"/>
                  <a:gd name="T7" fmla="*/ 0 h 322"/>
                  <a:gd name="T8" fmla="*/ 246 w 282"/>
                  <a:gd name="T9" fmla="*/ 0 h 322"/>
                  <a:gd name="T10" fmla="*/ 258 w 282"/>
                  <a:gd name="T11" fmla="*/ 9 h 322"/>
                  <a:gd name="T12" fmla="*/ 275 w 282"/>
                  <a:gd name="T13" fmla="*/ 21 h 322"/>
                  <a:gd name="T14" fmla="*/ 270 w 282"/>
                  <a:gd name="T15" fmla="*/ 33 h 322"/>
                  <a:gd name="T16" fmla="*/ 251 w 282"/>
                  <a:gd name="T17" fmla="*/ 45 h 322"/>
                  <a:gd name="T18" fmla="*/ 183 w 282"/>
                  <a:gd name="T19" fmla="*/ 111 h 322"/>
                  <a:gd name="T20" fmla="*/ 39 w 282"/>
                  <a:gd name="T21" fmla="*/ 296 h 322"/>
                  <a:gd name="T22" fmla="*/ 6 w 282"/>
                  <a:gd name="T23" fmla="*/ 318 h 322"/>
                  <a:gd name="T24" fmla="*/ 1 w 282"/>
                  <a:gd name="T25" fmla="*/ 317 h 322"/>
                  <a:gd name="T26" fmla="*/ 12 w 282"/>
                  <a:gd name="T27" fmla="*/ 321 h 322"/>
                  <a:gd name="T28" fmla="*/ 45 w 282"/>
                  <a:gd name="T29" fmla="*/ 300 h 322"/>
                  <a:gd name="T30" fmla="*/ 190 w 282"/>
                  <a:gd name="T31" fmla="*/ 114 h 322"/>
                  <a:gd name="T32" fmla="*/ 258 w 282"/>
                  <a:gd name="T33" fmla="*/ 48 h 322"/>
                  <a:gd name="T34" fmla="*/ 276 w 282"/>
                  <a:gd name="T35" fmla="*/ 37 h 322"/>
                  <a:gd name="T36" fmla="*/ 281 w 282"/>
                  <a:gd name="T37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2">
                    <a:moveTo>
                      <a:pt x="281" y="24"/>
                    </a:moveTo>
                    <a:cubicBezTo>
                      <a:pt x="281" y="24"/>
                      <a:pt x="269" y="16"/>
                      <a:pt x="264" y="12"/>
                    </a:cubicBezTo>
                    <a:cubicBezTo>
                      <a:pt x="259" y="8"/>
                      <a:pt x="256" y="10"/>
                      <a:pt x="252" y="3"/>
                    </a:cubicBezTo>
                    <a:cubicBezTo>
                      <a:pt x="250" y="0"/>
                      <a:pt x="248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50" y="6"/>
                      <a:pt x="252" y="5"/>
                      <a:pt x="258" y="9"/>
                    </a:cubicBezTo>
                    <a:cubicBezTo>
                      <a:pt x="263" y="12"/>
                      <a:pt x="275" y="21"/>
                      <a:pt x="275" y="21"/>
                    </a:cubicBezTo>
                    <a:cubicBezTo>
                      <a:pt x="275" y="21"/>
                      <a:pt x="275" y="28"/>
                      <a:pt x="270" y="33"/>
                    </a:cubicBezTo>
                    <a:cubicBezTo>
                      <a:pt x="264" y="39"/>
                      <a:pt x="258" y="40"/>
                      <a:pt x="251" y="45"/>
                    </a:cubicBezTo>
                    <a:cubicBezTo>
                      <a:pt x="244" y="50"/>
                      <a:pt x="217" y="64"/>
                      <a:pt x="183" y="111"/>
                    </a:cubicBezTo>
                    <a:cubicBezTo>
                      <a:pt x="150" y="158"/>
                      <a:pt x="99" y="246"/>
                      <a:pt x="39" y="296"/>
                    </a:cubicBezTo>
                    <a:cubicBezTo>
                      <a:pt x="29" y="305"/>
                      <a:pt x="19" y="319"/>
                      <a:pt x="6" y="318"/>
                    </a:cubicBezTo>
                    <a:cubicBezTo>
                      <a:pt x="4" y="317"/>
                      <a:pt x="2" y="317"/>
                      <a:pt x="1" y="317"/>
                    </a:cubicBezTo>
                    <a:cubicBezTo>
                      <a:pt x="4" y="322"/>
                      <a:pt x="0" y="320"/>
                      <a:pt x="12" y="321"/>
                    </a:cubicBezTo>
                    <a:cubicBezTo>
                      <a:pt x="26" y="322"/>
                      <a:pt x="35" y="308"/>
                      <a:pt x="45" y="300"/>
                    </a:cubicBezTo>
                    <a:cubicBezTo>
                      <a:pt x="106" y="249"/>
                      <a:pt x="157" y="162"/>
                      <a:pt x="190" y="114"/>
                    </a:cubicBezTo>
                    <a:cubicBezTo>
                      <a:pt x="223" y="67"/>
                      <a:pt x="251" y="53"/>
                      <a:pt x="258" y="48"/>
                    </a:cubicBezTo>
                    <a:cubicBezTo>
                      <a:pt x="264" y="44"/>
                      <a:pt x="271" y="42"/>
                      <a:pt x="276" y="37"/>
                    </a:cubicBezTo>
                    <a:cubicBezTo>
                      <a:pt x="282" y="31"/>
                      <a:pt x="281" y="24"/>
                      <a:pt x="28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4" name="Freeform 520"/>
              <p:cNvSpPr>
                <a:spLocks/>
              </p:cNvSpPr>
              <p:nvPr/>
            </p:nvSpPr>
            <p:spPr bwMode="auto">
              <a:xfrm>
                <a:off x="603689" y="2115651"/>
                <a:ext cx="460375" cy="519113"/>
              </a:xfrm>
              <a:custGeom>
                <a:avLst/>
                <a:gdLst>
                  <a:gd name="T0" fmla="*/ 246 w 287"/>
                  <a:gd name="T1" fmla="*/ 5 h 324"/>
                  <a:gd name="T2" fmla="*/ 251 w 287"/>
                  <a:gd name="T3" fmla="*/ 3 h 324"/>
                  <a:gd name="T4" fmla="*/ 261 w 287"/>
                  <a:gd name="T5" fmla="*/ 12 h 324"/>
                  <a:gd name="T6" fmla="*/ 278 w 287"/>
                  <a:gd name="T7" fmla="*/ 23 h 324"/>
                  <a:gd name="T8" fmla="*/ 285 w 287"/>
                  <a:gd name="T9" fmla="*/ 26 h 324"/>
                  <a:gd name="T10" fmla="*/ 284 w 287"/>
                  <a:gd name="T11" fmla="*/ 26 h 324"/>
                  <a:gd name="T12" fmla="*/ 279 w 287"/>
                  <a:gd name="T13" fmla="*/ 38 h 324"/>
                  <a:gd name="T14" fmla="*/ 261 w 287"/>
                  <a:gd name="T15" fmla="*/ 49 h 324"/>
                  <a:gd name="T16" fmla="*/ 193 w 287"/>
                  <a:gd name="T17" fmla="*/ 115 h 324"/>
                  <a:gd name="T18" fmla="*/ 34 w 287"/>
                  <a:gd name="T19" fmla="*/ 314 h 324"/>
                  <a:gd name="T20" fmla="*/ 17 w 287"/>
                  <a:gd name="T21" fmla="*/ 321 h 324"/>
                  <a:gd name="T22" fmla="*/ 8 w 287"/>
                  <a:gd name="T23" fmla="*/ 321 h 324"/>
                  <a:gd name="T24" fmla="*/ 8 w 287"/>
                  <a:gd name="T25" fmla="*/ 321 h 324"/>
                  <a:gd name="T26" fmla="*/ 8 w 287"/>
                  <a:gd name="T27" fmla="*/ 321 h 324"/>
                  <a:gd name="T28" fmla="*/ 8 w 287"/>
                  <a:gd name="T29" fmla="*/ 321 h 324"/>
                  <a:gd name="T30" fmla="*/ 8 w 287"/>
                  <a:gd name="T31" fmla="*/ 321 h 324"/>
                  <a:gd name="T32" fmla="*/ 7 w 287"/>
                  <a:gd name="T33" fmla="*/ 322 h 324"/>
                  <a:gd name="T34" fmla="*/ 8 w 287"/>
                  <a:gd name="T35" fmla="*/ 321 h 324"/>
                  <a:gd name="T36" fmla="*/ 8 w 287"/>
                  <a:gd name="T37" fmla="*/ 321 h 324"/>
                  <a:gd name="T38" fmla="*/ 8 w 287"/>
                  <a:gd name="T39" fmla="*/ 321 h 324"/>
                  <a:gd name="T40" fmla="*/ 7 w 287"/>
                  <a:gd name="T41" fmla="*/ 320 h 324"/>
                  <a:gd name="T42" fmla="*/ 3 w 287"/>
                  <a:gd name="T43" fmla="*/ 311 h 324"/>
                  <a:gd name="T44" fmla="*/ 14 w 287"/>
                  <a:gd name="T45" fmla="*/ 300 h 324"/>
                  <a:gd name="T46" fmla="*/ 127 w 287"/>
                  <a:gd name="T47" fmla="*/ 172 h 324"/>
                  <a:gd name="T48" fmla="*/ 208 w 287"/>
                  <a:gd name="T49" fmla="*/ 49 h 324"/>
                  <a:gd name="T50" fmla="*/ 222 w 287"/>
                  <a:gd name="T51" fmla="*/ 30 h 324"/>
                  <a:gd name="T52" fmla="*/ 242 w 287"/>
                  <a:gd name="T53" fmla="*/ 9 h 324"/>
                  <a:gd name="T54" fmla="*/ 245 w 287"/>
                  <a:gd name="T55" fmla="*/ 4 h 324"/>
                  <a:gd name="T56" fmla="*/ 245 w 287"/>
                  <a:gd name="T57" fmla="*/ 4 h 324"/>
                  <a:gd name="T58" fmla="*/ 240 w 287"/>
                  <a:gd name="T59" fmla="*/ 7 h 324"/>
                  <a:gd name="T60" fmla="*/ 215 w 287"/>
                  <a:gd name="T61" fmla="*/ 34 h 324"/>
                  <a:gd name="T62" fmla="*/ 37 w 287"/>
                  <a:gd name="T63" fmla="*/ 273 h 324"/>
                  <a:gd name="T64" fmla="*/ 13 w 287"/>
                  <a:gd name="T65" fmla="*/ 298 h 324"/>
                  <a:gd name="T66" fmla="*/ 0 w 287"/>
                  <a:gd name="T67" fmla="*/ 311 h 324"/>
                  <a:gd name="T68" fmla="*/ 5 w 287"/>
                  <a:gd name="T69" fmla="*/ 322 h 324"/>
                  <a:gd name="T70" fmla="*/ 7 w 287"/>
                  <a:gd name="T71" fmla="*/ 324 h 324"/>
                  <a:gd name="T72" fmla="*/ 16 w 287"/>
                  <a:gd name="T73" fmla="*/ 324 h 324"/>
                  <a:gd name="T74" fmla="*/ 36 w 287"/>
                  <a:gd name="T75" fmla="*/ 316 h 324"/>
                  <a:gd name="T76" fmla="*/ 195 w 287"/>
                  <a:gd name="T77" fmla="*/ 117 h 324"/>
                  <a:gd name="T78" fmla="*/ 254 w 287"/>
                  <a:gd name="T79" fmla="*/ 57 h 324"/>
                  <a:gd name="T80" fmla="*/ 272 w 287"/>
                  <a:gd name="T81" fmla="*/ 46 h 324"/>
                  <a:gd name="T82" fmla="*/ 287 w 287"/>
                  <a:gd name="T83" fmla="*/ 27 h 324"/>
                  <a:gd name="T84" fmla="*/ 287 w 287"/>
                  <a:gd name="T85" fmla="*/ 25 h 324"/>
                  <a:gd name="T86" fmla="*/ 269 w 287"/>
                  <a:gd name="T87" fmla="*/ 13 h 324"/>
                  <a:gd name="T88" fmla="*/ 258 w 287"/>
                  <a:gd name="T89" fmla="*/ 4 h 324"/>
                  <a:gd name="T90" fmla="*/ 244 w 287"/>
                  <a:gd name="T91" fmla="*/ 2 h 324"/>
                  <a:gd name="T92" fmla="*/ 244 w 287"/>
                  <a:gd name="T93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7" h="324">
                    <a:moveTo>
                      <a:pt x="245" y="4"/>
                    </a:move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4"/>
                      <a:pt x="248" y="3"/>
                      <a:pt x="251" y="3"/>
                    </a:cubicBezTo>
                    <a:cubicBezTo>
                      <a:pt x="252" y="3"/>
                      <a:pt x="254" y="4"/>
                      <a:pt x="255" y="6"/>
                    </a:cubicBezTo>
                    <a:cubicBezTo>
                      <a:pt x="257" y="9"/>
                      <a:pt x="259" y="11"/>
                      <a:pt x="261" y="12"/>
                    </a:cubicBezTo>
                    <a:cubicBezTo>
                      <a:pt x="263" y="13"/>
                      <a:pt x="265" y="14"/>
                      <a:pt x="267" y="15"/>
                    </a:cubicBezTo>
                    <a:cubicBezTo>
                      <a:pt x="270" y="17"/>
                      <a:pt x="274" y="20"/>
                      <a:pt x="278" y="23"/>
                    </a:cubicBezTo>
                    <a:cubicBezTo>
                      <a:pt x="281" y="25"/>
                      <a:pt x="284" y="27"/>
                      <a:pt x="284" y="27"/>
                    </a:cubicBezTo>
                    <a:cubicBezTo>
                      <a:pt x="285" y="26"/>
                      <a:pt x="285" y="26"/>
                      <a:pt x="285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9"/>
                      <a:pt x="283" y="33"/>
                      <a:pt x="279" y="38"/>
                    </a:cubicBezTo>
                    <a:cubicBezTo>
                      <a:pt x="277" y="40"/>
                      <a:pt x="274" y="42"/>
                      <a:pt x="271" y="43"/>
                    </a:cubicBezTo>
                    <a:cubicBezTo>
                      <a:pt x="268" y="45"/>
                      <a:pt x="264" y="47"/>
                      <a:pt x="261" y="49"/>
                    </a:cubicBezTo>
                    <a:cubicBezTo>
                      <a:pt x="259" y="50"/>
                      <a:pt x="256" y="52"/>
                      <a:pt x="252" y="55"/>
                    </a:cubicBezTo>
                    <a:cubicBezTo>
                      <a:pt x="240" y="63"/>
                      <a:pt x="218" y="80"/>
                      <a:pt x="193" y="115"/>
                    </a:cubicBezTo>
                    <a:cubicBezTo>
                      <a:pt x="159" y="163"/>
                      <a:pt x="109" y="250"/>
                      <a:pt x="48" y="300"/>
                    </a:cubicBezTo>
                    <a:cubicBezTo>
                      <a:pt x="43" y="305"/>
                      <a:pt x="39" y="310"/>
                      <a:pt x="34" y="314"/>
                    </a:cubicBezTo>
                    <a:cubicBezTo>
                      <a:pt x="29" y="318"/>
                      <a:pt x="24" y="321"/>
                      <a:pt x="18" y="321"/>
                    </a:cubicBezTo>
                    <a:cubicBezTo>
                      <a:pt x="18" y="321"/>
                      <a:pt x="17" y="321"/>
                      <a:pt x="17" y="321"/>
                    </a:cubicBezTo>
                    <a:cubicBezTo>
                      <a:pt x="13" y="321"/>
                      <a:pt x="11" y="321"/>
                      <a:pt x="10" y="321"/>
                    </a:cubicBezTo>
                    <a:cubicBezTo>
                      <a:pt x="9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0"/>
                      <a:pt x="7" y="320"/>
                    </a:cubicBezTo>
                    <a:cubicBezTo>
                      <a:pt x="7" y="319"/>
                      <a:pt x="6" y="318"/>
                      <a:pt x="6" y="317"/>
                    </a:cubicBezTo>
                    <a:cubicBezTo>
                      <a:pt x="4" y="315"/>
                      <a:pt x="3" y="313"/>
                      <a:pt x="3" y="311"/>
                    </a:cubicBezTo>
                    <a:cubicBezTo>
                      <a:pt x="3" y="308"/>
                      <a:pt x="5" y="305"/>
                      <a:pt x="8" y="304"/>
                    </a:cubicBezTo>
                    <a:cubicBezTo>
                      <a:pt x="10" y="303"/>
                      <a:pt x="12" y="302"/>
                      <a:pt x="14" y="300"/>
                    </a:cubicBezTo>
                    <a:cubicBezTo>
                      <a:pt x="22" y="294"/>
                      <a:pt x="32" y="283"/>
                      <a:pt x="39" y="276"/>
                    </a:cubicBezTo>
                    <a:cubicBezTo>
                      <a:pt x="50" y="266"/>
                      <a:pt x="100" y="214"/>
                      <a:pt x="127" y="172"/>
                    </a:cubicBezTo>
                    <a:cubicBezTo>
                      <a:pt x="140" y="152"/>
                      <a:pt x="162" y="117"/>
                      <a:pt x="182" y="88"/>
                    </a:cubicBezTo>
                    <a:cubicBezTo>
                      <a:pt x="192" y="73"/>
                      <a:pt x="201" y="59"/>
                      <a:pt x="208" y="49"/>
                    </a:cubicBezTo>
                    <a:cubicBezTo>
                      <a:pt x="212" y="43"/>
                      <a:pt x="215" y="39"/>
                      <a:pt x="217" y="36"/>
                    </a:cubicBezTo>
                    <a:cubicBezTo>
                      <a:pt x="219" y="32"/>
                      <a:pt x="221" y="30"/>
                      <a:pt x="222" y="30"/>
                    </a:cubicBezTo>
                    <a:cubicBezTo>
                      <a:pt x="225" y="26"/>
                      <a:pt x="231" y="21"/>
                      <a:pt x="236" y="16"/>
                    </a:cubicBezTo>
                    <a:cubicBezTo>
                      <a:pt x="238" y="14"/>
                      <a:pt x="240" y="11"/>
                      <a:pt x="242" y="9"/>
                    </a:cubicBezTo>
                    <a:cubicBezTo>
                      <a:pt x="244" y="7"/>
                      <a:pt x="245" y="6"/>
                      <a:pt x="246" y="4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3" y="4"/>
                      <a:pt x="242" y="5"/>
                      <a:pt x="240" y="7"/>
                    </a:cubicBezTo>
                    <a:cubicBezTo>
                      <a:pt x="234" y="13"/>
                      <a:pt x="225" y="22"/>
                      <a:pt x="220" y="27"/>
                    </a:cubicBezTo>
                    <a:cubicBezTo>
                      <a:pt x="219" y="28"/>
                      <a:pt x="217" y="31"/>
                      <a:pt x="215" y="34"/>
                    </a:cubicBezTo>
                    <a:cubicBezTo>
                      <a:pt x="198" y="57"/>
                      <a:pt x="148" y="134"/>
                      <a:pt x="124" y="171"/>
                    </a:cubicBezTo>
                    <a:cubicBezTo>
                      <a:pt x="97" y="212"/>
                      <a:pt x="47" y="264"/>
                      <a:pt x="37" y="273"/>
                    </a:cubicBezTo>
                    <a:cubicBezTo>
                      <a:pt x="32" y="278"/>
                      <a:pt x="26" y="285"/>
                      <a:pt x="20" y="290"/>
                    </a:cubicBezTo>
                    <a:cubicBezTo>
                      <a:pt x="18" y="293"/>
                      <a:pt x="15" y="296"/>
                      <a:pt x="13" y="298"/>
                    </a:cubicBezTo>
                    <a:cubicBezTo>
                      <a:pt x="10" y="300"/>
                      <a:pt x="8" y="301"/>
                      <a:pt x="7" y="301"/>
                    </a:cubicBezTo>
                    <a:cubicBezTo>
                      <a:pt x="2" y="303"/>
                      <a:pt x="0" y="307"/>
                      <a:pt x="0" y="311"/>
                    </a:cubicBezTo>
                    <a:cubicBezTo>
                      <a:pt x="0" y="314"/>
                      <a:pt x="1" y="317"/>
                      <a:pt x="3" y="319"/>
                    </a:cubicBezTo>
                    <a:cubicBezTo>
                      <a:pt x="4" y="321"/>
                      <a:pt x="5" y="321"/>
                      <a:pt x="5" y="322"/>
                    </a:cubicBezTo>
                    <a:cubicBezTo>
                      <a:pt x="5" y="322"/>
                      <a:pt x="5" y="323"/>
                      <a:pt x="6" y="323"/>
                    </a:cubicBezTo>
                    <a:cubicBezTo>
                      <a:pt x="7" y="324"/>
                      <a:pt x="7" y="324"/>
                      <a:pt x="7" y="324"/>
                    </a:cubicBezTo>
                    <a:cubicBezTo>
                      <a:pt x="8" y="324"/>
                      <a:pt x="9" y="324"/>
                      <a:pt x="10" y="324"/>
                    </a:cubicBezTo>
                    <a:cubicBezTo>
                      <a:pt x="12" y="324"/>
                      <a:pt x="14" y="324"/>
                      <a:pt x="16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25" y="324"/>
                      <a:pt x="31" y="321"/>
                      <a:pt x="36" y="316"/>
                    </a:cubicBezTo>
                    <a:cubicBezTo>
                      <a:pt x="41" y="312"/>
                      <a:pt x="46" y="307"/>
                      <a:pt x="50" y="303"/>
                    </a:cubicBezTo>
                    <a:cubicBezTo>
                      <a:pt x="111" y="252"/>
                      <a:pt x="162" y="164"/>
                      <a:pt x="195" y="117"/>
                    </a:cubicBezTo>
                    <a:cubicBezTo>
                      <a:pt x="212" y="93"/>
                      <a:pt x="227" y="78"/>
                      <a:pt x="239" y="68"/>
                    </a:cubicBezTo>
                    <a:cubicBezTo>
                      <a:pt x="245" y="64"/>
                      <a:pt x="250" y="60"/>
                      <a:pt x="254" y="57"/>
                    </a:cubicBezTo>
                    <a:cubicBezTo>
                      <a:pt x="258" y="55"/>
                      <a:pt x="261" y="53"/>
                      <a:pt x="263" y="52"/>
                    </a:cubicBezTo>
                    <a:cubicBezTo>
                      <a:pt x="266" y="49"/>
                      <a:pt x="269" y="48"/>
                      <a:pt x="272" y="46"/>
                    </a:cubicBezTo>
                    <a:cubicBezTo>
                      <a:pt x="275" y="44"/>
                      <a:pt x="278" y="43"/>
                      <a:pt x="281" y="40"/>
                    </a:cubicBezTo>
                    <a:cubicBezTo>
                      <a:pt x="286" y="35"/>
                      <a:pt x="287" y="29"/>
                      <a:pt x="287" y="27"/>
                    </a:cubicBezTo>
                    <a:cubicBezTo>
                      <a:pt x="287" y="26"/>
                      <a:pt x="287" y="26"/>
                      <a:pt x="287" y="26"/>
                    </a:cubicBezTo>
                    <a:cubicBezTo>
                      <a:pt x="287" y="25"/>
                      <a:pt x="287" y="25"/>
                      <a:pt x="287" y="25"/>
                    </a:cubicBezTo>
                    <a:cubicBezTo>
                      <a:pt x="286" y="25"/>
                      <a:pt x="286" y="25"/>
                      <a:pt x="286" y="25"/>
                    </a:cubicBezTo>
                    <a:cubicBezTo>
                      <a:pt x="286" y="25"/>
                      <a:pt x="274" y="16"/>
                      <a:pt x="269" y="13"/>
                    </a:cubicBezTo>
                    <a:cubicBezTo>
                      <a:pt x="266" y="11"/>
                      <a:pt x="264" y="10"/>
                      <a:pt x="262" y="9"/>
                    </a:cubicBezTo>
                    <a:cubicBezTo>
                      <a:pt x="261" y="8"/>
                      <a:pt x="259" y="7"/>
                      <a:pt x="258" y="4"/>
                    </a:cubicBezTo>
                    <a:cubicBezTo>
                      <a:pt x="256" y="1"/>
                      <a:pt x="253" y="0"/>
                      <a:pt x="251" y="0"/>
                    </a:cubicBezTo>
                    <a:cubicBezTo>
                      <a:pt x="247" y="0"/>
                      <a:pt x="244" y="2"/>
                      <a:pt x="244" y="2"/>
                    </a:cubicBezTo>
                    <a:cubicBezTo>
                      <a:pt x="244" y="2"/>
                      <a:pt x="244" y="2"/>
                      <a:pt x="244" y="2"/>
                    </a:cubicBezTo>
                    <a:cubicBezTo>
                      <a:pt x="244" y="3"/>
                      <a:pt x="244" y="3"/>
                      <a:pt x="244" y="3"/>
                    </a:cubicBezTo>
                    <a:lnTo>
                      <a:pt x="245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5" name="Freeform 521"/>
              <p:cNvSpPr>
                <a:spLocks/>
              </p:cNvSpPr>
              <p:nvPr/>
            </p:nvSpPr>
            <p:spPr bwMode="auto">
              <a:xfrm>
                <a:off x="1337114" y="1348889"/>
                <a:ext cx="82550" cy="65088"/>
              </a:xfrm>
              <a:custGeom>
                <a:avLst/>
                <a:gdLst>
                  <a:gd name="T0" fmla="*/ 23 w 51"/>
                  <a:gd name="T1" fmla="*/ 32 h 41"/>
                  <a:gd name="T2" fmla="*/ 37 w 51"/>
                  <a:gd name="T3" fmla="*/ 16 h 41"/>
                  <a:gd name="T4" fmla="*/ 37 w 51"/>
                  <a:gd name="T5" fmla="*/ 2 h 41"/>
                  <a:gd name="T6" fmla="*/ 9 w 51"/>
                  <a:gd name="T7" fmla="*/ 41 h 41"/>
                  <a:gd name="T8" fmla="*/ 23 w 51"/>
                  <a:gd name="T9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23" y="32"/>
                    </a:moveTo>
                    <a:cubicBezTo>
                      <a:pt x="23" y="32"/>
                      <a:pt x="23" y="14"/>
                      <a:pt x="37" y="16"/>
                    </a:cubicBezTo>
                    <a:cubicBezTo>
                      <a:pt x="51" y="18"/>
                      <a:pt x="50" y="5"/>
                      <a:pt x="37" y="2"/>
                    </a:cubicBezTo>
                    <a:cubicBezTo>
                      <a:pt x="24" y="0"/>
                      <a:pt x="0" y="5"/>
                      <a:pt x="9" y="41"/>
                    </a:cubicBez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6" name="Freeform 522"/>
              <p:cNvSpPr>
                <a:spLocks/>
              </p:cNvSpPr>
              <p:nvPr/>
            </p:nvSpPr>
            <p:spPr bwMode="auto">
              <a:xfrm>
                <a:off x="1345051" y="1348889"/>
                <a:ext cx="69850" cy="68263"/>
              </a:xfrm>
              <a:custGeom>
                <a:avLst/>
                <a:gdLst>
                  <a:gd name="T0" fmla="*/ 18 w 43"/>
                  <a:gd name="T1" fmla="*/ 32 h 43"/>
                  <a:gd name="T2" fmla="*/ 19 w 43"/>
                  <a:gd name="T3" fmla="*/ 32 h 43"/>
                  <a:gd name="T4" fmla="*/ 19 w 43"/>
                  <a:gd name="T5" fmla="*/ 32 h 43"/>
                  <a:gd name="T6" fmla="*/ 21 w 43"/>
                  <a:gd name="T7" fmla="*/ 23 h 43"/>
                  <a:gd name="T8" fmla="*/ 24 w 43"/>
                  <a:gd name="T9" fmla="*/ 19 h 43"/>
                  <a:gd name="T10" fmla="*/ 30 w 43"/>
                  <a:gd name="T11" fmla="*/ 18 h 43"/>
                  <a:gd name="T12" fmla="*/ 32 w 43"/>
                  <a:gd name="T13" fmla="*/ 18 h 43"/>
                  <a:gd name="T14" fmla="*/ 34 w 43"/>
                  <a:gd name="T15" fmla="*/ 18 h 43"/>
                  <a:gd name="T16" fmla="*/ 41 w 43"/>
                  <a:gd name="T17" fmla="*/ 16 h 43"/>
                  <a:gd name="T18" fmla="*/ 43 w 43"/>
                  <a:gd name="T19" fmla="*/ 11 h 43"/>
                  <a:gd name="T20" fmla="*/ 32 w 43"/>
                  <a:gd name="T21" fmla="*/ 1 h 43"/>
                  <a:gd name="T22" fmla="*/ 26 w 43"/>
                  <a:gd name="T23" fmla="*/ 0 h 43"/>
                  <a:gd name="T24" fmla="*/ 9 w 43"/>
                  <a:gd name="T25" fmla="*/ 6 h 43"/>
                  <a:gd name="T26" fmla="*/ 0 w 43"/>
                  <a:gd name="T27" fmla="*/ 26 h 43"/>
                  <a:gd name="T28" fmla="*/ 2 w 43"/>
                  <a:gd name="T29" fmla="*/ 41 h 43"/>
                  <a:gd name="T30" fmla="*/ 3 w 43"/>
                  <a:gd name="T31" fmla="*/ 43 h 43"/>
                  <a:gd name="T32" fmla="*/ 19 w 43"/>
                  <a:gd name="T33" fmla="*/ 33 h 43"/>
                  <a:gd name="T34" fmla="*/ 19 w 43"/>
                  <a:gd name="T35" fmla="*/ 32 h 43"/>
                  <a:gd name="T36" fmla="*/ 18 w 43"/>
                  <a:gd name="T37" fmla="*/ 32 h 43"/>
                  <a:gd name="T38" fmla="*/ 17 w 43"/>
                  <a:gd name="T39" fmla="*/ 31 h 43"/>
                  <a:gd name="T40" fmla="*/ 3 w 43"/>
                  <a:gd name="T41" fmla="*/ 39 h 43"/>
                  <a:gd name="T42" fmla="*/ 4 w 43"/>
                  <a:gd name="T43" fmla="*/ 41 h 43"/>
                  <a:gd name="T44" fmla="*/ 5 w 43"/>
                  <a:gd name="T45" fmla="*/ 40 h 43"/>
                  <a:gd name="T46" fmla="*/ 3 w 43"/>
                  <a:gd name="T47" fmla="*/ 26 h 43"/>
                  <a:gd name="T48" fmla="*/ 11 w 43"/>
                  <a:gd name="T49" fmla="*/ 8 h 43"/>
                  <a:gd name="T50" fmla="*/ 26 w 43"/>
                  <a:gd name="T51" fmla="*/ 3 h 43"/>
                  <a:gd name="T52" fmla="*/ 31 w 43"/>
                  <a:gd name="T53" fmla="*/ 4 h 43"/>
                  <a:gd name="T54" fmla="*/ 40 w 43"/>
                  <a:gd name="T55" fmla="*/ 11 h 43"/>
                  <a:gd name="T56" fmla="*/ 39 w 43"/>
                  <a:gd name="T57" fmla="*/ 14 h 43"/>
                  <a:gd name="T58" fmla="*/ 34 w 43"/>
                  <a:gd name="T59" fmla="*/ 15 h 43"/>
                  <a:gd name="T60" fmla="*/ 32 w 43"/>
                  <a:gd name="T61" fmla="*/ 15 h 43"/>
                  <a:gd name="T62" fmla="*/ 30 w 43"/>
                  <a:gd name="T63" fmla="*/ 15 h 43"/>
                  <a:gd name="T64" fmla="*/ 22 w 43"/>
                  <a:gd name="T65" fmla="*/ 18 h 43"/>
                  <a:gd name="T66" fmla="*/ 17 w 43"/>
                  <a:gd name="T67" fmla="*/ 27 h 43"/>
                  <a:gd name="T68" fmla="*/ 16 w 43"/>
                  <a:gd name="T69" fmla="*/ 32 h 43"/>
                  <a:gd name="T70" fmla="*/ 18 w 43"/>
                  <a:gd name="T71" fmla="*/ 32 h 43"/>
                  <a:gd name="T72" fmla="*/ 17 w 43"/>
                  <a:gd name="T73" fmla="*/ 31 h 43"/>
                  <a:gd name="T74" fmla="*/ 18 w 43"/>
                  <a:gd name="T75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43">
                    <a:moveTo>
                      <a:pt x="18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0"/>
                      <a:pt x="20" y="26"/>
                      <a:pt x="21" y="23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6" y="18"/>
                      <a:pt x="27" y="18"/>
                      <a:pt x="30" y="18"/>
                    </a:cubicBezTo>
                    <a:cubicBezTo>
                      <a:pt x="30" y="18"/>
                      <a:pt x="31" y="18"/>
                      <a:pt x="32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7" y="18"/>
                      <a:pt x="39" y="17"/>
                      <a:pt x="41" y="16"/>
                    </a:cubicBezTo>
                    <a:cubicBezTo>
                      <a:pt x="43" y="15"/>
                      <a:pt x="43" y="13"/>
                      <a:pt x="43" y="11"/>
                    </a:cubicBezTo>
                    <a:cubicBezTo>
                      <a:pt x="43" y="7"/>
                      <a:pt x="39" y="2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  <a:cubicBezTo>
                      <a:pt x="21" y="0"/>
                      <a:pt x="14" y="2"/>
                      <a:pt x="9" y="6"/>
                    </a:cubicBezTo>
                    <a:cubicBezTo>
                      <a:pt x="4" y="10"/>
                      <a:pt x="0" y="17"/>
                      <a:pt x="0" y="26"/>
                    </a:cubicBezTo>
                    <a:cubicBezTo>
                      <a:pt x="0" y="31"/>
                      <a:pt x="1" y="36"/>
                      <a:pt x="2" y="4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35"/>
                      <a:pt x="3" y="30"/>
                      <a:pt x="3" y="26"/>
                    </a:cubicBezTo>
                    <a:cubicBezTo>
                      <a:pt x="3" y="17"/>
                      <a:pt x="6" y="12"/>
                      <a:pt x="11" y="8"/>
                    </a:cubicBezTo>
                    <a:cubicBezTo>
                      <a:pt x="15" y="5"/>
                      <a:pt x="21" y="3"/>
                      <a:pt x="26" y="3"/>
                    </a:cubicBezTo>
                    <a:cubicBezTo>
                      <a:pt x="28" y="3"/>
                      <a:pt x="30" y="4"/>
                      <a:pt x="31" y="4"/>
                    </a:cubicBezTo>
                    <a:cubicBezTo>
                      <a:pt x="38" y="5"/>
                      <a:pt x="40" y="9"/>
                      <a:pt x="40" y="11"/>
                    </a:cubicBezTo>
                    <a:cubicBezTo>
                      <a:pt x="40" y="12"/>
                      <a:pt x="40" y="13"/>
                      <a:pt x="39" y="14"/>
                    </a:cubicBezTo>
                    <a:cubicBezTo>
                      <a:pt x="38" y="14"/>
                      <a:pt x="37" y="15"/>
                      <a:pt x="34" y="15"/>
                    </a:cubicBezTo>
                    <a:cubicBezTo>
                      <a:pt x="34" y="15"/>
                      <a:pt x="33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6" y="15"/>
                      <a:pt x="24" y="16"/>
                      <a:pt x="22" y="18"/>
                    </a:cubicBezTo>
                    <a:cubicBezTo>
                      <a:pt x="19" y="20"/>
                      <a:pt x="18" y="24"/>
                      <a:pt x="17" y="27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7" name="Freeform 523"/>
              <p:cNvSpPr>
                <a:spLocks/>
              </p:cNvSpPr>
              <p:nvPr/>
            </p:nvSpPr>
            <p:spPr bwMode="auto">
              <a:xfrm>
                <a:off x="935476" y="1382226"/>
                <a:ext cx="560388" cy="777875"/>
              </a:xfrm>
              <a:custGeom>
                <a:avLst/>
                <a:gdLst>
                  <a:gd name="T0" fmla="*/ 240 w 350"/>
                  <a:gd name="T1" fmla="*/ 32 h 486"/>
                  <a:gd name="T2" fmla="*/ 256 w 350"/>
                  <a:gd name="T3" fmla="*/ 19 h 486"/>
                  <a:gd name="T4" fmla="*/ 277 w 350"/>
                  <a:gd name="T5" fmla="*/ 0 h 486"/>
                  <a:gd name="T6" fmla="*/ 295 w 350"/>
                  <a:gd name="T7" fmla="*/ 5 h 486"/>
                  <a:gd name="T8" fmla="*/ 314 w 350"/>
                  <a:gd name="T9" fmla="*/ 6 h 486"/>
                  <a:gd name="T10" fmla="*/ 342 w 350"/>
                  <a:gd name="T11" fmla="*/ 28 h 486"/>
                  <a:gd name="T12" fmla="*/ 330 w 350"/>
                  <a:gd name="T13" fmla="*/ 72 h 486"/>
                  <a:gd name="T14" fmla="*/ 294 w 350"/>
                  <a:gd name="T15" fmla="*/ 86 h 486"/>
                  <a:gd name="T16" fmla="*/ 132 w 350"/>
                  <a:gd name="T17" fmla="*/ 366 h 486"/>
                  <a:gd name="T18" fmla="*/ 105 w 350"/>
                  <a:gd name="T19" fmla="*/ 470 h 486"/>
                  <a:gd name="T20" fmla="*/ 85 w 350"/>
                  <a:gd name="T21" fmla="*/ 483 h 486"/>
                  <a:gd name="T22" fmla="*/ 71 w 350"/>
                  <a:gd name="T23" fmla="*/ 479 h 486"/>
                  <a:gd name="T24" fmla="*/ 54 w 350"/>
                  <a:gd name="T25" fmla="*/ 468 h 486"/>
                  <a:gd name="T26" fmla="*/ 44 w 350"/>
                  <a:gd name="T27" fmla="*/ 457 h 486"/>
                  <a:gd name="T28" fmla="*/ 27 w 350"/>
                  <a:gd name="T29" fmla="*/ 447 h 486"/>
                  <a:gd name="T30" fmla="*/ 6 w 350"/>
                  <a:gd name="T31" fmla="*/ 428 h 486"/>
                  <a:gd name="T32" fmla="*/ 23 w 350"/>
                  <a:gd name="T33" fmla="*/ 409 h 486"/>
                  <a:gd name="T34" fmla="*/ 101 w 350"/>
                  <a:gd name="T35" fmla="*/ 320 h 486"/>
                  <a:gd name="T36" fmla="*/ 212 w 350"/>
                  <a:gd name="T37" fmla="*/ 104 h 486"/>
                  <a:gd name="T38" fmla="*/ 240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240" y="32"/>
                    </a:moveTo>
                    <a:cubicBezTo>
                      <a:pt x="245" y="29"/>
                      <a:pt x="253" y="26"/>
                      <a:pt x="256" y="19"/>
                    </a:cubicBezTo>
                    <a:cubicBezTo>
                      <a:pt x="259" y="12"/>
                      <a:pt x="269" y="0"/>
                      <a:pt x="277" y="0"/>
                    </a:cubicBezTo>
                    <a:cubicBezTo>
                      <a:pt x="285" y="0"/>
                      <a:pt x="287" y="7"/>
                      <a:pt x="295" y="5"/>
                    </a:cubicBezTo>
                    <a:cubicBezTo>
                      <a:pt x="304" y="4"/>
                      <a:pt x="309" y="4"/>
                      <a:pt x="314" y="6"/>
                    </a:cubicBezTo>
                    <a:cubicBezTo>
                      <a:pt x="318" y="9"/>
                      <a:pt x="335" y="10"/>
                      <a:pt x="342" y="28"/>
                    </a:cubicBezTo>
                    <a:cubicBezTo>
                      <a:pt x="350" y="46"/>
                      <a:pt x="338" y="67"/>
                      <a:pt x="330" y="72"/>
                    </a:cubicBezTo>
                    <a:cubicBezTo>
                      <a:pt x="314" y="83"/>
                      <a:pt x="308" y="82"/>
                      <a:pt x="294" y="86"/>
                    </a:cubicBezTo>
                    <a:cubicBezTo>
                      <a:pt x="284" y="89"/>
                      <a:pt x="152" y="310"/>
                      <a:pt x="132" y="366"/>
                    </a:cubicBezTo>
                    <a:cubicBezTo>
                      <a:pt x="112" y="422"/>
                      <a:pt x="106" y="461"/>
                      <a:pt x="105" y="470"/>
                    </a:cubicBezTo>
                    <a:cubicBezTo>
                      <a:pt x="104" y="479"/>
                      <a:pt x="89" y="482"/>
                      <a:pt x="85" y="483"/>
                    </a:cubicBezTo>
                    <a:cubicBezTo>
                      <a:pt x="81" y="484"/>
                      <a:pt x="80" y="486"/>
                      <a:pt x="71" y="479"/>
                    </a:cubicBezTo>
                    <a:cubicBezTo>
                      <a:pt x="62" y="472"/>
                      <a:pt x="60" y="471"/>
                      <a:pt x="54" y="468"/>
                    </a:cubicBezTo>
                    <a:cubicBezTo>
                      <a:pt x="48" y="465"/>
                      <a:pt x="50" y="458"/>
                      <a:pt x="44" y="457"/>
                    </a:cubicBezTo>
                    <a:cubicBezTo>
                      <a:pt x="38" y="456"/>
                      <a:pt x="38" y="451"/>
                      <a:pt x="27" y="447"/>
                    </a:cubicBezTo>
                    <a:cubicBezTo>
                      <a:pt x="16" y="443"/>
                      <a:pt x="0" y="440"/>
                      <a:pt x="6" y="428"/>
                    </a:cubicBezTo>
                    <a:cubicBezTo>
                      <a:pt x="12" y="416"/>
                      <a:pt x="10" y="414"/>
                      <a:pt x="23" y="409"/>
                    </a:cubicBezTo>
                    <a:cubicBezTo>
                      <a:pt x="36" y="404"/>
                      <a:pt x="53" y="403"/>
                      <a:pt x="101" y="320"/>
                    </a:cubicBezTo>
                    <a:cubicBezTo>
                      <a:pt x="149" y="237"/>
                      <a:pt x="199" y="141"/>
                      <a:pt x="212" y="104"/>
                    </a:cubicBezTo>
                    <a:cubicBezTo>
                      <a:pt x="225" y="67"/>
                      <a:pt x="233" y="37"/>
                      <a:pt x="240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8" name="Freeform 524"/>
              <p:cNvSpPr>
                <a:spLocks/>
              </p:cNvSpPr>
              <p:nvPr/>
            </p:nvSpPr>
            <p:spPr bwMode="auto">
              <a:xfrm>
                <a:off x="1056126" y="1388576"/>
                <a:ext cx="439738" cy="769938"/>
              </a:xfrm>
              <a:custGeom>
                <a:avLst/>
                <a:gdLst>
                  <a:gd name="T0" fmla="*/ 267 w 275"/>
                  <a:gd name="T1" fmla="*/ 24 h 481"/>
                  <a:gd name="T2" fmla="*/ 239 w 275"/>
                  <a:gd name="T3" fmla="*/ 2 h 481"/>
                  <a:gd name="T4" fmla="*/ 222 w 275"/>
                  <a:gd name="T5" fmla="*/ 1 h 481"/>
                  <a:gd name="T6" fmla="*/ 224 w 275"/>
                  <a:gd name="T7" fmla="*/ 2 h 481"/>
                  <a:gd name="T8" fmla="*/ 262 w 275"/>
                  <a:gd name="T9" fmla="*/ 28 h 481"/>
                  <a:gd name="T10" fmla="*/ 240 w 275"/>
                  <a:gd name="T11" fmla="*/ 68 h 481"/>
                  <a:gd name="T12" fmla="*/ 204 w 275"/>
                  <a:gd name="T13" fmla="*/ 82 h 481"/>
                  <a:gd name="T14" fmla="*/ 42 w 275"/>
                  <a:gd name="T15" fmla="*/ 362 h 481"/>
                  <a:gd name="T16" fmla="*/ 15 w 275"/>
                  <a:gd name="T17" fmla="*/ 466 h 481"/>
                  <a:gd name="T18" fmla="*/ 0 w 275"/>
                  <a:gd name="T19" fmla="*/ 478 h 481"/>
                  <a:gd name="T20" fmla="*/ 10 w 275"/>
                  <a:gd name="T21" fmla="*/ 479 h 481"/>
                  <a:gd name="T22" fmla="*/ 30 w 275"/>
                  <a:gd name="T23" fmla="*/ 466 h 481"/>
                  <a:gd name="T24" fmla="*/ 57 w 275"/>
                  <a:gd name="T25" fmla="*/ 362 h 481"/>
                  <a:gd name="T26" fmla="*/ 219 w 275"/>
                  <a:gd name="T27" fmla="*/ 82 h 481"/>
                  <a:gd name="T28" fmla="*/ 255 w 275"/>
                  <a:gd name="T29" fmla="*/ 68 h 481"/>
                  <a:gd name="T30" fmla="*/ 267 w 275"/>
                  <a:gd name="T31" fmla="*/ 2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67" y="24"/>
                    </a:moveTo>
                    <a:cubicBezTo>
                      <a:pt x="260" y="6"/>
                      <a:pt x="243" y="5"/>
                      <a:pt x="239" y="2"/>
                    </a:cubicBezTo>
                    <a:cubicBezTo>
                      <a:pt x="235" y="0"/>
                      <a:pt x="229" y="0"/>
                      <a:pt x="222" y="1"/>
                    </a:cubicBezTo>
                    <a:cubicBezTo>
                      <a:pt x="222" y="1"/>
                      <a:pt x="223" y="2"/>
                      <a:pt x="224" y="2"/>
                    </a:cubicBezTo>
                    <a:cubicBezTo>
                      <a:pt x="228" y="5"/>
                      <a:pt x="254" y="9"/>
                      <a:pt x="262" y="28"/>
                    </a:cubicBezTo>
                    <a:cubicBezTo>
                      <a:pt x="270" y="46"/>
                      <a:pt x="248" y="63"/>
                      <a:pt x="240" y="68"/>
                    </a:cubicBezTo>
                    <a:cubicBezTo>
                      <a:pt x="224" y="79"/>
                      <a:pt x="219" y="78"/>
                      <a:pt x="204" y="82"/>
                    </a:cubicBezTo>
                    <a:cubicBezTo>
                      <a:pt x="194" y="85"/>
                      <a:pt x="62" y="306"/>
                      <a:pt x="42" y="362"/>
                    </a:cubicBezTo>
                    <a:cubicBezTo>
                      <a:pt x="22" y="418"/>
                      <a:pt x="16" y="457"/>
                      <a:pt x="15" y="466"/>
                    </a:cubicBezTo>
                    <a:cubicBezTo>
                      <a:pt x="14" y="473"/>
                      <a:pt x="6" y="476"/>
                      <a:pt x="0" y="478"/>
                    </a:cubicBezTo>
                    <a:cubicBezTo>
                      <a:pt x="5" y="481"/>
                      <a:pt x="6" y="480"/>
                      <a:pt x="10" y="479"/>
                    </a:cubicBezTo>
                    <a:cubicBezTo>
                      <a:pt x="14" y="478"/>
                      <a:pt x="29" y="475"/>
                      <a:pt x="30" y="466"/>
                    </a:cubicBezTo>
                    <a:cubicBezTo>
                      <a:pt x="31" y="457"/>
                      <a:pt x="37" y="418"/>
                      <a:pt x="57" y="362"/>
                    </a:cubicBezTo>
                    <a:cubicBezTo>
                      <a:pt x="77" y="306"/>
                      <a:pt x="209" y="85"/>
                      <a:pt x="219" y="82"/>
                    </a:cubicBezTo>
                    <a:cubicBezTo>
                      <a:pt x="233" y="78"/>
                      <a:pt x="239" y="79"/>
                      <a:pt x="255" y="68"/>
                    </a:cubicBezTo>
                    <a:cubicBezTo>
                      <a:pt x="263" y="63"/>
                      <a:pt x="275" y="42"/>
                      <a:pt x="267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9" name="Freeform 525"/>
              <p:cNvSpPr>
                <a:spLocks/>
              </p:cNvSpPr>
              <p:nvPr/>
            </p:nvSpPr>
            <p:spPr bwMode="auto">
              <a:xfrm>
                <a:off x="940239" y="1380639"/>
                <a:ext cx="549275" cy="777875"/>
              </a:xfrm>
              <a:custGeom>
                <a:avLst/>
                <a:gdLst>
                  <a:gd name="T0" fmla="*/ 338 w 343"/>
                  <a:gd name="T1" fmla="*/ 29 h 486"/>
                  <a:gd name="T2" fmla="*/ 335 w 343"/>
                  <a:gd name="T3" fmla="*/ 60 h 486"/>
                  <a:gd name="T4" fmla="*/ 308 w 343"/>
                  <a:gd name="T5" fmla="*/ 81 h 486"/>
                  <a:gd name="T6" fmla="*/ 289 w 343"/>
                  <a:gd name="T7" fmla="*/ 87 h 486"/>
                  <a:gd name="T8" fmla="*/ 195 w 343"/>
                  <a:gd name="T9" fmla="*/ 235 h 486"/>
                  <a:gd name="T10" fmla="*/ 100 w 343"/>
                  <a:gd name="T11" fmla="*/ 471 h 486"/>
                  <a:gd name="T12" fmla="*/ 89 w 343"/>
                  <a:gd name="T13" fmla="*/ 480 h 486"/>
                  <a:gd name="T14" fmla="*/ 77 w 343"/>
                  <a:gd name="T15" fmla="*/ 483 h 486"/>
                  <a:gd name="T16" fmla="*/ 69 w 343"/>
                  <a:gd name="T17" fmla="*/ 479 h 486"/>
                  <a:gd name="T18" fmla="*/ 49 w 343"/>
                  <a:gd name="T19" fmla="*/ 465 h 486"/>
                  <a:gd name="T20" fmla="*/ 44 w 343"/>
                  <a:gd name="T21" fmla="*/ 458 h 486"/>
                  <a:gd name="T22" fmla="*/ 38 w 343"/>
                  <a:gd name="T23" fmla="*/ 455 h 486"/>
                  <a:gd name="T24" fmla="*/ 10 w 343"/>
                  <a:gd name="T25" fmla="*/ 441 h 486"/>
                  <a:gd name="T26" fmla="*/ 3 w 343"/>
                  <a:gd name="T27" fmla="*/ 434 h 486"/>
                  <a:gd name="T28" fmla="*/ 10 w 343"/>
                  <a:gd name="T29" fmla="*/ 418 h 486"/>
                  <a:gd name="T30" fmla="*/ 20 w 343"/>
                  <a:gd name="T31" fmla="*/ 411 h 486"/>
                  <a:gd name="T32" fmla="*/ 99 w 343"/>
                  <a:gd name="T33" fmla="*/ 322 h 486"/>
                  <a:gd name="T34" fmla="*/ 210 w 343"/>
                  <a:gd name="T35" fmla="*/ 105 h 486"/>
                  <a:gd name="T36" fmla="*/ 233 w 343"/>
                  <a:gd name="T37" fmla="*/ 42 h 486"/>
                  <a:gd name="T38" fmla="*/ 247 w 343"/>
                  <a:gd name="T39" fmla="*/ 29 h 486"/>
                  <a:gd name="T40" fmla="*/ 263 w 343"/>
                  <a:gd name="T41" fmla="*/ 9 h 486"/>
                  <a:gd name="T42" fmla="*/ 281 w 343"/>
                  <a:gd name="T43" fmla="*/ 5 h 486"/>
                  <a:gd name="T44" fmla="*/ 292 w 343"/>
                  <a:gd name="T45" fmla="*/ 8 h 486"/>
                  <a:gd name="T46" fmla="*/ 310 w 343"/>
                  <a:gd name="T47" fmla="*/ 9 h 486"/>
                  <a:gd name="T48" fmla="*/ 326 w 343"/>
                  <a:gd name="T49" fmla="*/ 15 h 486"/>
                  <a:gd name="T50" fmla="*/ 328 w 343"/>
                  <a:gd name="T51" fmla="*/ 13 h 486"/>
                  <a:gd name="T52" fmla="*/ 311 w 343"/>
                  <a:gd name="T53" fmla="*/ 6 h 486"/>
                  <a:gd name="T54" fmla="*/ 292 w 343"/>
                  <a:gd name="T55" fmla="*/ 5 h 486"/>
                  <a:gd name="T56" fmla="*/ 283 w 343"/>
                  <a:gd name="T57" fmla="*/ 3 h 486"/>
                  <a:gd name="T58" fmla="*/ 260 w 343"/>
                  <a:gd name="T59" fmla="*/ 7 h 486"/>
                  <a:gd name="T60" fmla="*/ 245 w 343"/>
                  <a:gd name="T61" fmla="*/ 27 h 486"/>
                  <a:gd name="T62" fmla="*/ 230 w 343"/>
                  <a:gd name="T63" fmla="*/ 41 h 486"/>
                  <a:gd name="T64" fmla="*/ 165 w 343"/>
                  <a:gd name="T65" fmla="*/ 195 h 486"/>
                  <a:gd name="T66" fmla="*/ 45 w 343"/>
                  <a:gd name="T67" fmla="*/ 393 h 486"/>
                  <a:gd name="T68" fmla="*/ 12 w 343"/>
                  <a:gd name="T69" fmla="*/ 412 h 486"/>
                  <a:gd name="T70" fmla="*/ 1 w 343"/>
                  <a:gd name="T71" fmla="*/ 428 h 486"/>
                  <a:gd name="T72" fmla="*/ 2 w 343"/>
                  <a:gd name="T73" fmla="*/ 440 h 486"/>
                  <a:gd name="T74" fmla="*/ 23 w 343"/>
                  <a:gd name="T75" fmla="*/ 449 h 486"/>
                  <a:gd name="T76" fmla="*/ 36 w 343"/>
                  <a:gd name="T77" fmla="*/ 458 h 486"/>
                  <a:gd name="T78" fmla="*/ 43 w 343"/>
                  <a:gd name="T79" fmla="*/ 461 h 486"/>
                  <a:gd name="T80" fmla="*/ 50 w 343"/>
                  <a:gd name="T81" fmla="*/ 470 h 486"/>
                  <a:gd name="T82" fmla="*/ 73 w 343"/>
                  <a:gd name="T83" fmla="*/ 485 h 486"/>
                  <a:gd name="T84" fmla="*/ 82 w 343"/>
                  <a:gd name="T85" fmla="*/ 485 h 486"/>
                  <a:gd name="T86" fmla="*/ 100 w 343"/>
                  <a:gd name="T87" fmla="*/ 478 h 486"/>
                  <a:gd name="T88" fmla="*/ 130 w 343"/>
                  <a:gd name="T89" fmla="*/ 367 h 486"/>
                  <a:gd name="T90" fmla="*/ 242 w 343"/>
                  <a:gd name="T91" fmla="*/ 163 h 486"/>
                  <a:gd name="T92" fmla="*/ 286 w 343"/>
                  <a:gd name="T93" fmla="*/ 94 h 486"/>
                  <a:gd name="T94" fmla="*/ 291 w 343"/>
                  <a:gd name="T95" fmla="*/ 89 h 486"/>
                  <a:gd name="T96" fmla="*/ 291 w 343"/>
                  <a:gd name="T97" fmla="*/ 88 h 486"/>
                  <a:gd name="T98" fmla="*/ 291 w 343"/>
                  <a:gd name="T99" fmla="*/ 88 h 486"/>
                  <a:gd name="T100" fmla="*/ 291 w 343"/>
                  <a:gd name="T101" fmla="*/ 88 h 486"/>
                  <a:gd name="T102" fmla="*/ 309 w 343"/>
                  <a:gd name="T103" fmla="*/ 84 h 486"/>
                  <a:gd name="T104" fmla="*/ 338 w 343"/>
                  <a:gd name="T105" fmla="*/ 62 h 486"/>
                  <a:gd name="T106" fmla="*/ 341 w 343"/>
                  <a:gd name="T107" fmla="*/ 28 h 486"/>
                  <a:gd name="T108" fmla="*/ 338 w 343"/>
                  <a:gd name="T109" fmla="*/ 2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3" h="486">
                    <a:moveTo>
                      <a:pt x="337" y="28"/>
                    </a:moveTo>
                    <a:cubicBezTo>
                      <a:pt x="338" y="29"/>
                      <a:pt x="338" y="29"/>
                      <a:pt x="338" y="29"/>
                    </a:cubicBezTo>
                    <a:cubicBezTo>
                      <a:pt x="340" y="33"/>
                      <a:pt x="340" y="37"/>
                      <a:pt x="340" y="41"/>
                    </a:cubicBezTo>
                    <a:cubicBezTo>
                      <a:pt x="340" y="48"/>
                      <a:pt x="338" y="55"/>
                      <a:pt x="335" y="60"/>
                    </a:cubicBezTo>
                    <a:cubicBezTo>
                      <a:pt x="332" y="66"/>
                      <a:pt x="329" y="70"/>
                      <a:pt x="326" y="72"/>
                    </a:cubicBezTo>
                    <a:cubicBezTo>
                      <a:pt x="318" y="78"/>
                      <a:pt x="313" y="80"/>
                      <a:pt x="308" y="81"/>
                    </a:cubicBezTo>
                    <a:cubicBezTo>
                      <a:pt x="303" y="83"/>
                      <a:pt x="298" y="83"/>
                      <a:pt x="290" y="86"/>
                    </a:cubicBezTo>
                    <a:cubicBezTo>
                      <a:pt x="290" y="86"/>
                      <a:pt x="289" y="86"/>
                      <a:pt x="289" y="87"/>
                    </a:cubicBezTo>
                    <a:cubicBezTo>
                      <a:pt x="286" y="89"/>
                      <a:pt x="282" y="94"/>
                      <a:pt x="277" y="101"/>
                    </a:cubicBezTo>
                    <a:cubicBezTo>
                      <a:pt x="260" y="127"/>
                      <a:pt x="226" y="181"/>
                      <a:pt x="195" y="235"/>
                    </a:cubicBezTo>
                    <a:cubicBezTo>
                      <a:pt x="164" y="289"/>
                      <a:pt x="136" y="342"/>
                      <a:pt x="127" y="366"/>
                    </a:cubicBezTo>
                    <a:cubicBezTo>
                      <a:pt x="107" y="422"/>
                      <a:pt x="101" y="462"/>
                      <a:pt x="100" y="471"/>
                    </a:cubicBezTo>
                    <a:cubicBezTo>
                      <a:pt x="100" y="473"/>
                      <a:pt x="99" y="474"/>
                      <a:pt x="98" y="475"/>
                    </a:cubicBezTo>
                    <a:cubicBezTo>
                      <a:pt x="96" y="478"/>
                      <a:pt x="92" y="479"/>
                      <a:pt x="89" y="480"/>
                    </a:cubicBezTo>
                    <a:cubicBezTo>
                      <a:pt x="86" y="481"/>
                      <a:pt x="83" y="482"/>
                      <a:pt x="81" y="482"/>
                    </a:cubicBezTo>
                    <a:cubicBezTo>
                      <a:pt x="79" y="483"/>
                      <a:pt x="78" y="483"/>
                      <a:pt x="77" y="483"/>
                    </a:cubicBezTo>
                    <a:cubicBezTo>
                      <a:pt x="77" y="483"/>
                      <a:pt x="76" y="483"/>
                      <a:pt x="74" y="483"/>
                    </a:cubicBezTo>
                    <a:cubicBezTo>
                      <a:pt x="73" y="482"/>
                      <a:pt x="71" y="481"/>
                      <a:pt x="69" y="479"/>
                    </a:cubicBezTo>
                    <a:cubicBezTo>
                      <a:pt x="60" y="472"/>
                      <a:pt x="57" y="470"/>
                      <a:pt x="51" y="467"/>
                    </a:cubicBezTo>
                    <a:cubicBezTo>
                      <a:pt x="50" y="467"/>
                      <a:pt x="49" y="466"/>
                      <a:pt x="49" y="465"/>
                    </a:cubicBezTo>
                    <a:cubicBezTo>
                      <a:pt x="48" y="464"/>
                      <a:pt x="47" y="462"/>
                      <a:pt x="46" y="460"/>
                    </a:cubicBezTo>
                    <a:cubicBezTo>
                      <a:pt x="46" y="459"/>
                      <a:pt x="45" y="459"/>
                      <a:pt x="44" y="458"/>
                    </a:cubicBezTo>
                    <a:cubicBezTo>
                      <a:pt x="43" y="457"/>
                      <a:pt x="42" y="457"/>
                      <a:pt x="41" y="456"/>
                    </a:cubicBezTo>
                    <a:cubicBezTo>
                      <a:pt x="40" y="456"/>
                      <a:pt x="39" y="456"/>
                      <a:pt x="38" y="455"/>
                    </a:cubicBezTo>
                    <a:cubicBezTo>
                      <a:pt x="35" y="453"/>
                      <a:pt x="33" y="450"/>
                      <a:pt x="24" y="446"/>
                    </a:cubicBezTo>
                    <a:cubicBezTo>
                      <a:pt x="19" y="445"/>
                      <a:pt x="14" y="443"/>
                      <a:pt x="10" y="441"/>
                    </a:cubicBezTo>
                    <a:cubicBezTo>
                      <a:pt x="8" y="440"/>
                      <a:pt x="6" y="439"/>
                      <a:pt x="5" y="438"/>
                    </a:cubicBezTo>
                    <a:cubicBezTo>
                      <a:pt x="3" y="437"/>
                      <a:pt x="3" y="435"/>
                      <a:pt x="3" y="434"/>
                    </a:cubicBezTo>
                    <a:cubicBezTo>
                      <a:pt x="3" y="433"/>
                      <a:pt x="3" y="431"/>
                      <a:pt x="4" y="430"/>
                    </a:cubicBezTo>
                    <a:cubicBezTo>
                      <a:pt x="7" y="423"/>
                      <a:pt x="8" y="420"/>
                      <a:pt x="10" y="418"/>
                    </a:cubicBezTo>
                    <a:cubicBezTo>
                      <a:pt x="11" y="416"/>
                      <a:pt x="12" y="416"/>
                      <a:pt x="13" y="415"/>
                    </a:cubicBezTo>
                    <a:cubicBezTo>
                      <a:pt x="15" y="414"/>
                      <a:pt x="17" y="412"/>
                      <a:pt x="20" y="411"/>
                    </a:cubicBezTo>
                    <a:cubicBezTo>
                      <a:pt x="27" y="409"/>
                      <a:pt x="35" y="407"/>
                      <a:pt x="47" y="396"/>
                    </a:cubicBezTo>
                    <a:cubicBezTo>
                      <a:pt x="59" y="384"/>
                      <a:pt x="75" y="363"/>
                      <a:pt x="99" y="322"/>
                    </a:cubicBezTo>
                    <a:cubicBezTo>
                      <a:pt x="123" y="280"/>
                      <a:pt x="148" y="235"/>
                      <a:pt x="168" y="196"/>
                    </a:cubicBezTo>
                    <a:cubicBezTo>
                      <a:pt x="188" y="157"/>
                      <a:pt x="204" y="124"/>
                      <a:pt x="210" y="105"/>
                    </a:cubicBezTo>
                    <a:cubicBezTo>
                      <a:pt x="217" y="87"/>
                      <a:pt x="222" y="70"/>
                      <a:pt x="227" y="58"/>
                    </a:cubicBezTo>
                    <a:cubicBezTo>
                      <a:pt x="229" y="51"/>
                      <a:pt x="231" y="46"/>
                      <a:pt x="233" y="42"/>
                    </a:cubicBezTo>
                    <a:cubicBezTo>
                      <a:pt x="235" y="38"/>
                      <a:pt x="237" y="35"/>
                      <a:pt x="238" y="34"/>
                    </a:cubicBezTo>
                    <a:cubicBezTo>
                      <a:pt x="241" y="33"/>
                      <a:pt x="244" y="31"/>
                      <a:pt x="247" y="29"/>
                    </a:cubicBezTo>
                    <a:cubicBezTo>
                      <a:pt x="250" y="27"/>
                      <a:pt x="253" y="25"/>
                      <a:pt x="254" y="21"/>
                    </a:cubicBezTo>
                    <a:cubicBezTo>
                      <a:pt x="256" y="18"/>
                      <a:pt x="259" y="13"/>
                      <a:pt x="263" y="9"/>
                    </a:cubicBezTo>
                    <a:cubicBezTo>
                      <a:pt x="266" y="6"/>
                      <a:pt x="271" y="3"/>
                      <a:pt x="274" y="3"/>
                    </a:cubicBezTo>
                    <a:cubicBezTo>
                      <a:pt x="277" y="3"/>
                      <a:pt x="279" y="4"/>
                      <a:pt x="281" y="5"/>
                    </a:cubicBezTo>
                    <a:cubicBezTo>
                      <a:pt x="284" y="7"/>
                      <a:pt x="286" y="8"/>
                      <a:pt x="290" y="8"/>
                    </a:cubicBezTo>
                    <a:cubicBezTo>
                      <a:pt x="291" y="8"/>
                      <a:pt x="291" y="8"/>
                      <a:pt x="292" y="8"/>
                    </a:cubicBezTo>
                    <a:cubicBezTo>
                      <a:pt x="296" y="7"/>
                      <a:pt x="300" y="7"/>
                      <a:pt x="302" y="7"/>
                    </a:cubicBezTo>
                    <a:cubicBezTo>
                      <a:pt x="306" y="7"/>
                      <a:pt x="308" y="7"/>
                      <a:pt x="310" y="9"/>
                    </a:cubicBezTo>
                    <a:cubicBezTo>
                      <a:pt x="312" y="9"/>
                      <a:pt x="314" y="10"/>
                      <a:pt x="317" y="11"/>
                    </a:cubicBezTo>
                    <a:cubicBezTo>
                      <a:pt x="319" y="12"/>
                      <a:pt x="323" y="13"/>
                      <a:pt x="326" y="15"/>
                    </a:cubicBezTo>
                    <a:cubicBezTo>
                      <a:pt x="327" y="15"/>
                      <a:pt x="328" y="15"/>
                      <a:pt x="328" y="15"/>
                    </a:cubicBezTo>
                    <a:cubicBezTo>
                      <a:pt x="328" y="14"/>
                      <a:pt x="328" y="13"/>
                      <a:pt x="328" y="13"/>
                    </a:cubicBezTo>
                    <a:cubicBezTo>
                      <a:pt x="324" y="10"/>
                      <a:pt x="320" y="9"/>
                      <a:pt x="318" y="8"/>
                    </a:cubicBezTo>
                    <a:cubicBezTo>
                      <a:pt x="315" y="7"/>
                      <a:pt x="312" y="6"/>
                      <a:pt x="311" y="6"/>
                    </a:cubicBezTo>
                    <a:cubicBezTo>
                      <a:pt x="309" y="4"/>
                      <a:pt x="306" y="4"/>
                      <a:pt x="302" y="4"/>
                    </a:cubicBezTo>
                    <a:cubicBezTo>
                      <a:pt x="299" y="4"/>
                      <a:pt x="296" y="4"/>
                      <a:pt x="292" y="5"/>
                    </a:cubicBezTo>
                    <a:cubicBezTo>
                      <a:pt x="291" y="5"/>
                      <a:pt x="291" y="5"/>
                      <a:pt x="290" y="5"/>
                    </a:cubicBezTo>
                    <a:cubicBezTo>
                      <a:pt x="287" y="5"/>
                      <a:pt x="285" y="4"/>
                      <a:pt x="283" y="3"/>
                    </a:cubicBezTo>
                    <a:cubicBezTo>
                      <a:pt x="281" y="1"/>
                      <a:pt x="278" y="0"/>
                      <a:pt x="274" y="0"/>
                    </a:cubicBezTo>
                    <a:cubicBezTo>
                      <a:pt x="269" y="0"/>
                      <a:pt x="264" y="3"/>
                      <a:pt x="260" y="7"/>
                    </a:cubicBezTo>
                    <a:cubicBezTo>
                      <a:pt x="256" y="11"/>
                      <a:pt x="253" y="16"/>
                      <a:pt x="252" y="20"/>
                    </a:cubicBezTo>
                    <a:cubicBezTo>
                      <a:pt x="250" y="23"/>
                      <a:pt x="248" y="25"/>
                      <a:pt x="245" y="27"/>
                    </a:cubicBezTo>
                    <a:cubicBezTo>
                      <a:pt x="242" y="29"/>
                      <a:pt x="239" y="30"/>
                      <a:pt x="237" y="32"/>
                    </a:cubicBezTo>
                    <a:cubicBezTo>
                      <a:pt x="234" y="34"/>
                      <a:pt x="232" y="37"/>
                      <a:pt x="230" y="41"/>
                    </a:cubicBezTo>
                    <a:cubicBezTo>
                      <a:pt x="224" y="53"/>
                      <a:pt x="217" y="77"/>
                      <a:pt x="207" y="104"/>
                    </a:cubicBezTo>
                    <a:cubicBezTo>
                      <a:pt x="201" y="123"/>
                      <a:pt x="185" y="156"/>
                      <a:pt x="165" y="195"/>
                    </a:cubicBezTo>
                    <a:cubicBezTo>
                      <a:pt x="145" y="234"/>
                      <a:pt x="120" y="279"/>
                      <a:pt x="96" y="320"/>
                    </a:cubicBezTo>
                    <a:cubicBezTo>
                      <a:pt x="72" y="362"/>
                      <a:pt x="56" y="382"/>
                      <a:pt x="45" y="393"/>
                    </a:cubicBezTo>
                    <a:cubicBezTo>
                      <a:pt x="33" y="405"/>
                      <a:pt x="26" y="406"/>
                      <a:pt x="19" y="408"/>
                    </a:cubicBezTo>
                    <a:cubicBezTo>
                      <a:pt x="16" y="410"/>
                      <a:pt x="13" y="411"/>
                      <a:pt x="12" y="412"/>
                    </a:cubicBezTo>
                    <a:cubicBezTo>
                      <a:pt x="9" y="414"/>
                      <a:pt x="7" y="416"/>
                      <a:pt x="6" y="418"/>
                    </a:cubicBezTo>
                    <a:cubicBezTo>
                      <a:pt x="5" y="421"/>
                      <a:pt x="4" y="424"/>
                      <a:pt x="1" y="428"/>
                    </a:cubicBezTo>
                    <a:cubicBezTo>
                      <a:pt x="0" y="430"/>
                      <a:pt x="0" y="432"/>
                      <a:pt x="0" y="434"/>
                    </a:cubicBezTo>
                    <a:cubicBezTo>
                      <a:pt x="0" y="436"/>
                      <a:pt x="1" y="438"/>
                      <a:pt x="2" y="440"/>
                    </a:cubicBezTo>
                    <a:cubicBezTo>
                      <a:pt x="5" y="442"/>
                      <a:pt x="8" y="444"/>
                      <a:pt x="12" y="445"/>
                    </a:cubicBezTo>
                    <a:cubicBezTo>
                      <a:pt x="16" y="447"/>
                      <a:pt x="20" y="448"/>
                      <a:pt x="23" y="449"/>
                    </a:cubicBezTo>
                    <a:cubicBezTo>
                      <a:pt x="28" y="451"/>
                      <a:pt x="31" y="453"/>
                      <a:pt x="33" y="455"/>
                    </a:cubicBezTo>
                    <a:cubicBezTo>
                      <a:pt x="34" y="456"/>
                      <a:pt x="35" y="457"/>
                      <a:pt x="36" y="458"/>
                    </a:cubicBezTo>
                    <a:cubicBezTo>
                      <a:pt x="37" y="458"/>
                      <a:pt x="39" y="459"/>
                      <a:pt x="40" y="459"/>
                    </a:cubicBezTo>
                    <a:cubicBezTo>
                      <a:pt x="42" y="460"/>
                      <a:pt x="42" y="460"/>
                      <a:pt x="43" y="461"/>
                    </a:cubicBezTo>
                    <a:cubicBezTo>
                      <a:pt x="44" y="461"/>
                      <a:pt x="44" y="463"/>
                      <a:pt x="45" y="465"/>
                    </a:cubicBezTo>
                    <a:cubicBezTo>
                      <a:pt x="46" y="467"/>
                      <a:pt x="47" y="469"/>
                      <a:pt x="50" y="470"/>
                    </a:cubicBezTo>
                    <a:cubicBezTo>
                      <a:pt x="56" y="473"/>
                      <a:pt x="58" y="474"/>
                      <a:pt x="67" y="481"/>
                    </a:cubicBezTo>
                    <a:cubicBezTo>
                      <a:pt x="69" y="483"/>
                      <a:pt x="71" y="484"/>
                      <a:pt x="73" y="485"/>
                    </a:cubicBezTo>
                    <a:cubicBezTo>
                      <a:pt x="75" y="486"/>
                      <a:pt x="76" y="486"/>
                      <a:pt x="77" y="486"/>
                    </a:cubicBezTo>
                    <a:cubicBezTo>
                      <a:pt x="79" y="486"/>
                      <a:pt x="81" y="486"/>
                      <a:pt x="82" y="485"/>
                    </a:cubicBezTo>
                    <a:cubicBezTo>
                      <a:pt x="84" y="485"/>
                      <a:pt x="89" y="484"/>
                      <a:pt x="93" y="482"/>
                    </a:cubicBezTo>
                    <a:cubicBezTo>
                      <a:pt x="96" y="481"/>
                      <a:pt x="98" y="479"/>
                      <a:pt x="100" y="478"/>
                    </a:cubicBezTo>
                    <a:cubicBezTo>
                      <a:pt x="102" y="476"/>
                      <a:pt x="103" y="474"/>
                      <a:pt x="103" y="471"/>
                    </a:cubicBezTo>
                    <a:cubicBezTo>
                      <a:pt x="104" y="462"/>
                      <a:pt x="110" y="423"/>
                      <a:pt x="130" y="367"/>
                    </a:cubicBezTo>
                    <a:cubicBezTo>
                      <a:pt x="135" y="354"/>
                      <a:pt x="147" y="329"/>
                      <a:pt x="162" y="301"/>
                    </a:cubicBezTo>
                    <a:cubicBezTo>
                      <a:pt x="185" y="258"/>
                      <a:pt x="216" y="205"/>
                      <a:pt x="242" y="163"/>
                    </a:cubicBezTo>
                    <a:cubicBezTo>
                      <a:pt x="255" y="142"/>
                      <a:pt x="266" y="123"/>
                      <a:pt x="275" y="110"/>
                    </a:cubicBezTo>
                    <a:cubicBezTo>
                      <a:pt x="280" y="103"/>
                      <a:pt x="283" y="98"/>
                      <a:pt x="286" y="94"/>
                    </a:cubicBezTo>
                    <a:cubicBezTo>
                      <a:pt x="288" y="92"/>
                      <a:pt x="289" y="91"/>
                      <a:pt x="290" y="90"/>
                    </a:cubicBezTo>
                    <a:cubicBezTo>
                      <a:pt x="290" y="89"/>
                      <a:pt x="291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8" y="86"/>
                      <a:pt x="303" y="86"/>
                      <a:pt x="309" y="84"/>
                    </a:cubicBezTo>
                    <a:cubicBezTo>
                      <a:pt x="314" y="83"/>
                      <a:pt x="319" y="80"/>
                      <a:pt x="327" y="75"/>
                    </a:cubicBezTo>
                    <a:cubicBezTo>
                      <a:pt x="331" y="72"/>
                      <a:pt x="335" y="68"/>
                      <a:pt x="338" y="62"/>
                    </a:cubicBezTo>
                    <a:cubicBezTo>
                      <a:pt x="341" y="56"/>
                      <a:pt x="343" y="49"/>
                      <a:pt x="343" y="41"/>
                    </a:cubicBezTo>
                    <a:cubicBezTo>
                      <a:pt x="343" y="37"/>
                      <a:pt x="343" y="33"/>
                      <a:pt x="341" y="28"/>
                    </a:cubicBezTo>
                    <a:cubicBezTo>
                      <a:pt x="341" y="28"/>
                      <a:pt x="340" y="27"/>
                      <a:pt x="340" y="27"/>
                    </a:cubicBezTo>
                    <a:cubicBezTo>
                      <a:pt x="340" y="26"/>
                      <a:pt x="339" y="26"/>
                      <a:pt x="338" y="26"/>
                    </a:cubicBezTo>
                    <a:cubicBezTo>
                      <a:pt x="337" y="26"/>
                      <a:pt x="337" y="27"/>
                      <a:pt x="337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0" name="Freeform 526"/>
              <p:cNvSpPr>
                <a:spLocks/>
              </p:cNvSpPr>
              <p:nvPr/>
            </p:nvSpPr>
            <p:spPr bwMode="auto">
              <a:xfrm>
                <a:off x="1364101" y="1406039"/>
                <a:ext cx="52388" cy="30163"/>
              </a:xfrm>
              <a:custGeom>
                <a:avLst/>
                <a:gdLst>
                  <a:gd name="T0" fmla="*/ 1 w 32"/>
                  <a:gd name="T1" fmla="*/ 2 h 19"/>
                  <a:gd name="T2" fmla="*/ 4 w 32"/>
                  <a:gd name="T3" fmla="*/ 6 h 19"/>
                  <a:gd name="T4" fmla="*/ 14 w 32"/>
                  <a:gd name="T5" fmla="*/ 11 h 19"/>
                  <a:gd name="T6" fmla="*/ 30 w 32"/>
                  <a:gd name="T7" fmla="*/ 18 h 19"/>
                  <a:gd name="T8" fmla="*/ 32 w 32"/>
                  <a:gd name="T9" fmla="*/ 18 h 19"/>
                  <a:gd name="T10" fmla="*/ 32 w 32"/>
                  <a:gd name="T11" fmla="*/ 17 h 19"/>
                  <a:gd name="T12" fmla="*/ 15 w 32"/>
                  <a:gd name="T13" fmla="*/ 9 h 19"/>
                  <a:gd name="T14" fmla="*/ 6 w 32"/>
                  <a:gd name="T15" fmla="*/ 5 h 19"/>
                  <a:gd name="T16" fmla="*/ 3 w 32"/>
                  <a:gd name="T17" fmla="*/ 2 h 19"/>
                  <a:gd name="T18" fmla="*/ 2 w 32"/>
                  <a:gd name="T19" fmla="*/ 1 h 19"/>
                  <a:gd name="T20" fmla="*/ 2 w 32"/>
                  <a:gd name="T21" fmla="*/ 1 h 19"/>
                  <a:gd name="T22" fmla="*/ 1 w 32"/>
                  <a:gd name="T23" fmla="*/ 1 h 19"/>
                  <a:gd name="T24" fmla="*/ 1 w 32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">
                    <a:moveTo>
                      <a:pt x="1" y="2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7" y="9"/>
                      <a:pt x="10" y="11"/>
                      <a:pt x="14" y="11"/>
                    </a:cubicBezTo>
                    <a:cubicBezTo>
                      <a:pt x="22" y="12"/>
                      <a:pt x="27" y="14"/>
                      <a:pt x="30" y="18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29" y="12"/>
                      <a:pt x="23" y="10"/>
                      <a:pt x="15" y="9"/>
                    </a:cubicBezTo>
                    <a:cubicBezTo>
                      <a:pt x="11" y="9"/>
                      <a:pt x="8" y="7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1" name="Freeform 527"/>
              <p:cNvSpPr>
                <a:spLocks/>
              </p:cNvSpPr>
              <p:nvPr/>
            </p:nvSpPr>
            <p:spPr bwMode="auto">
              <a:xfrm>
                <a:off x="1424426" y="1382226"/>
                <a:ext cx="304800" cy="401638"/>
              </a:xfrm>
              <a:custGeom>
                <a:avLst/>
                <a:gdLst>
                  <a:gd name="T0" fmla="*/ 174 w 191"/>
                  <a:gd name="T1" fmla="*/ 33 h 251"/>
                  <a:gd name="T2" fmla="*/ 130 w 191"/>
                  <a:gd name="T3" fmla="*/ 25 h 251"/>
                  <a:gd name="T4" fmla="*/ 96 w 191"/>
                  <a:gd name="T5" fmla="*/ 14 h 251"/>
                  <a:gd name="T6" fmla="*/ 80 w 191"/>
                  <a:gd name="T7" fmla="*/ 21 h 251"/>
                  <a:gd name="T8" fmla="*/ 66 w 191"/>
                  <a:gd name="T9" fmla="*/ 26 h 251"/>
                  <a:gd name="T10" fmla="*/ 58 w 191"/>
                  <a:gd name="T11" fmla="*/ 19 h 251"/>
                  <a:gd name="T12" fmla="*/ 48 w 191"/>
                  <a:gd name="T13" fmla="*/ 11 h 251"/>
                  <a:gd name="T14" fmla="*/ 33 w 191"/>
                  <a:gd name="T15" fmla="*/ 6 h 251"/>
                  <a:gd name="T16" fmla="*/ 17 w 191"/>
                  <a:gd name="T17" fmla="*/ 21 h 251"/>
                  <a:gd name="T18" fmla="*/ 5 w 191"/>
                  <a:gd name="T19" fmla="*/ 42 h 251"/>
                  <a:gd name="T20" fmla="*/ 22 w 191"/>
                  <a:gd name="T21" fmla="*/ 40 h 251"/>
                  <a:gd name="T22" fmla="*/ 37 w 191"/>
                  <a:gd name="T23" fmla="*/ 26 h 251"/>
                  <a:gd name="T24" fmla="*/ 36 w 191"/>
                  <a:gd name="T25" fmla="*/ 58 h 251"/>
                  <a:gd name="T26" fmla="*/ 24 w 191"/>
                  <a:gd name="T27" fmla="*/ 71 h 251"/>
                  <a:gd name="T28" fmla="*/ 16 w 191"/>
                  <a:gd name="T29" fmla="*/ 99 h 251"/>
                  <a:gd name="T30" fmla="*/ 27 w 191"/>
                  <a:gd name="T31" fmla="*/ 105 h 251"/>
                  <a:gd name="T32" fmla="*/ 39 w 191"/>
                  <a:gd name="T33" fmla="*/ 113 h 251"/>
                  <a:gd name="T34" fmla="*/ 68 w 191"/>
                  <a:gd name="T35" fmla="*/ 160 h 251"/>
                  <a:gd name="T36" fmla="*/ 90 w 191"/>
                  <a:gd name="T37" fmla="*/ 192 h 251"/>
                  <a:gd name="T38" fmla="*/ 118 w 191"/>
                  <a:gd name="T39" fmla="*/ 248 h 251"/>
                  <a:gd name="T40" fmla="*/ 164 w 191"/>
                  <a:gd name="T41" fmla="*/ 160 h 251"/>
                  <a:gd name="T42" fmla="*/ 174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74" y="33"/>
                    </a:moveTo>
                    <a:cubicBezTo>
                      <a:pt x="170" y="27"/>
                      <a:pt x="146" y="34"/>
                      <a:pt x="130" y="25"/>
                    </a:cubicBezTo>
                    <a:cubicBezTo>
                      <a:pt x="114" y="16"/>
                      <a:pt x="104" y="12"/>
                      <a:pt x="96" y="14"/>
                    </a:cubicBezTo>
                    <a:cubicBezTo>
                      <a:pt x="88" y="15"/>
                      <a:pt x="87" y="15"/>
                      <a:pt x="80" y="21"/>
                    </a:cubicBezTo>
                    <a:cubicBezTo>
                      <a:pt x="73" y="26"/>
                      <a:pt x="70" y="33"/>
                      <a:pt x="66" y="26"/>
                    </a:cubicBezTo>
                    <a:cubicBezTo>
                      <a:pt x="63" y="20"/>
                      <a:pt x="63" y="19"/>
                      <a:pt x="58" y="19"/>
                    </a:cubicBezTo>
                    <a:cubicBezTo>
                      <a:pt x="54" y="19"/>
                      <a:pt x="52" y="17"/>
                      <a:pt x="48" y="11"/>
                    </a:cubicBezTo>
                    <a:cubicBezTo>
                      <a:pt x="44" y="5"/>
                      <a:pt x="41" y="0"/>
                      <a:pt x="33" y="6"/>
                    </a:cubicBezTo>
                    <a:cubicBezTo>
                      <a:pt x="25" y="12"/>
                      <a:pt x="23" y="16"/>
                      <a:pt x="17" y="21"/>
                    </a:cubicBezTo>
                    <a:cubicBezTo>
                      <a:pt x="11" y="26"/>
                      <a:pt x="0" y="33"/>
                      <a:pt x="5" y="42"/>
                    </a:cubicBezTo>
                    <a:cubicBezTo>
                      <a:pt x="10" y="51"/>
                      <a:pt x="15" y="46"/>
                      <a:pt x="22" y="40"/>
                    </a:cubicBezTo>
                    <a:cubicBezTo>
                      <a:pt x="29" y="33"/>
                      <a:pt x="37" y="26"/>
                      <a:pt x="37" y="26"/>
                    </a:cubicBezTo>
                    <a:cubicBezTo>
                      <a:pt x="37" y="26"/>
                      <a:pt x="41" y="45"/>
                      <a:pt x="36" y="58"/>
                    </a:cubicBezTo>
                    <a:cubicBezTo>
                      <a:pt x="30" y="71"/>
                      <a:pt x="24" y="71"/>
                      <a:pt x="24" y="71"/>
                    </a:cubicBezTo>
                    <a:cubicBezTo>
                      <a:pt x="24" y="71"/>
                      <a:pt x="11" y="91"/>
                      <a:pt x="16" y="99"/>
                    </a:cubicBezTo>
                    <a:cubicBezTo>
                      <a:pt x="21" y="106"/>
                      <a:pt x="21" y="105"/>
                      <a:pt x="27" y="105"/>
                    </a:cubicBezTo>
                    <a:cubicBezTo>
                      <a:pt x="33" y="106"/>
                      <a:pt x="36" y="103"/>
                      <a:pt x="39" y="113"/>
                    </a:cubicBezTo>
                    <a:cubicBezTo>
                      <a:pt x="43" y="124"/>
                      <a:pt x="56" y="148"/>
                      <a:pt x="68" y="160"/>
                    </a:cubicBezTo>
                    <a:cubicBezTo>
                      <a:pt x="80" y="173"/>
                      <a:pt x="86" y="175"/>
                      <a:pt x="90" y="192"/>
                    </a:cubicBezTo>
                    <a:cubicBezTo>
                      <a:pt x="94" y="210"/>
                      <a:pt x="97" y="246"/>
                      <a:pt x="118" y="248"/>
                    </a:cubicBezTo>
                    <a:cubicBezTo>
                      <a:pt x="139" y="251"/>
                      <a:pt x="159" y="187"/>
                      <a:pt x="164" y="160"/>
                    </a:cubicBezTo>
                    <a:cubicBezTo>
                      <a:pt x="170" y="133"/>
                      <a:pt x="191" y="54"/>
                      <a:pt x="174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2" name="Freeform 528"/>
              <p:cNvSpPr>
                <a:spLocks/>
              </p:cNvSpPr>
              <p:nvPr/>
            </p:nvSpPr>
            <p:spPr bwMode="auto">
              <a:xfrm>
                <a:off x="1446651" y="1466364"/>
                <a:ext cx="268288" cy="317500"/>
              </a:xfrm>
              <a:custGeom>
                <a:avLst/>
                <a:gdLst>
                  <a:gd name="T0" fmla="*/ 166 w 168"/>
                  <a:gd name="T1" fmla="*/ 0 h 198"/>
                  <a:gd name="T2" fmla="*/ 150 w 168"/>
                  <a:gd name="T3" fmla="*/ 91 h 198"/>
                  <a:gd name="T4" fmla="*/ 104 w 168"/>
                  <a:gd name="T5" fmla="*/ 179 h 198"/>
                  <a:gd name="T6" fmla="*/ 76 w 168"/>
                  <a:gd name="T7" fmla="*/ 123 h 198"/>
                  <a:gd name="T8" fmla="*/ 54 w 168"/>
                  <a:gd name="T9" fmla="*/ 91 h 198"/>
                  <a:gd name="T10" fmla="*/ 25 w 168"/>
                  <a:gd name="T11" fmla="*/ 44 h 198"/>
                  <a:gd name="T12" fmla="*/ 13 w 168"/>
                  <a:gd name="T13" fmla="*/ 36 h 198"/>
                  <a:gd name="T14" fmla="*/ 3 w 168"/>
                  <a:gd name="T15" fmla="*/ 32 h 198"/>
                  <a:gd name="T16" fmla="*/ 2 w 168"/>
                  <a:gd name="T17" fmla="*/ 46 h 198"/>
                  <a:gd name="T18" fmla="*/ 13 w 168"/>
                  <a:gd name="T19" fmla="*/ 52 h 198"/>
                  <a:gd name="T20" fmla="*/ 25 w 168"/>
                  <a:gd name="T21" fmla="*/ 60 h 198"/>
                  <a:gd name="T22" fmla="*/ 54 w 168"/>
                  <a:gd name="T23" fmla="*/ 107 h 198"/>
                  <a:gd name="T24" fmla="*/ 76 w 168"/>
                  <a:gd name="T25" fmla="*/ 139 h 198"/>
                  <a:gd name="T26" fmla="*/ 104 w 168"/>
                  <a:gd name="T27" fmla="*/ 195 h 198"/>
                  <a:gd name="T28" fmla="*/ 150 w 168"/>
                  <a:gd name="T29" fmla="*/ 107 h 198"/>
                  <a:gd name="T30" fmla="*/ 166 w 168"/>
                  <a:gd name="T3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198">
                    <a:moveTo>
                      <a:pt x="166" y="0"/>
                    </a:moveTo>
                    <a:cubicBezTo>
                      <a:pt x="164" y="32"/>
                      <a:pt x="154" y="73"/>
                      <a:pt x="150" y="91"/>
                    </a:cubicBezTo>
                    <a:cubicBezTo>
                      <a:pt x="145" y="118"/>
                      <a:pt x="125" y="182"/>
                      <a:pt x="104" y="179"/>
                    </a:cubicBezTo>
                    <a:cubicBezTo>
                      <a:pt x="83" y="177"/>
                      <a:pt x="80" y="141"/>
                      <a:pt x="76" y="123"/>
                    </a:cubicBezTo>
                    <a:cubicBezTo>
                      <a:pt x="72" y="106"/>
                      <a:pt x="66" y="104"/>
                      <a:pt x="54" y="91"/>
                    </a:cubicBezTo>
                    <a:cubicBezTo>
                      <a:pt x="42" y="79"/>
                      <a:pt x="29" y="55"/>
                      <a:pt x="25" y="44"/>
                    </a:cubicBezTo>
                    <a:cubicBezTo>
                      <a:pt x="22" y="34"/>
                      <a:pt x="19" y="37"/>
                      <a:pt x="13" y="36"/>
                    </a:cubicBezTo>
                    <a:cubicBezTo>
                      <a:pt x="7" y="36"/>
                      <a:pt x="7" y="37"/>
                      <a:pt x="3" y="32"/>
                    </a:cubicBezTo>
                    <a:cubicBezTo>
                      <a:pt x="1" y="37"/>
                      <a:pt x="0" y="43"/>
                      <a:pt x="2" y="46"/>
                    </a:cubicBezTo>
                    <a:cubicBezTo>
                      <a:pt x="7" y="53"/>
                      <a:pt x="7" y="52"/>
                      <a:pt x="13" y="52"/>
                    </a:cubicBezTo>
                    <a:cubicBezTo>
                      <a:pt x="19" y="53"/>
                      <a:pt x="22" y="50"/>
                      <a:pt x="25" y="60"/>
                    </a:cubicBezTo>
                    <a:cubicBezTo>
                      <a:pt x="29" y="71"/>
                      <a:pt x="42" y="95"/>
                      <a:pt x="54" y="107"/>
                    </a:cubicBezTo>
                    <a:cubicBezTo>
                      <a:pt x="66" y="120"/>
                      <a:pt x="72" y="122"/>
                      <a:pt x="76" y="139"/>
                    </a:cubicBezTo>
                    <a:cubicBezTo>
                      <a:pt x="80" y="157"/>
                      <a:pt x="83" y="193"/>
                      <a:pt x="104" y="195"/>
                    </a:cubicBezTo>
                    <a:cubicBezTo>
                      <a:pt x="125" y="198"/>
                      <a:pt x="145" y="134"/>
                      <a:pt x="150" y="107"/>
                    </a:cubicBezTo>
                    <a:cubicBezTo>
                      <a:pt x="154" y="85"/>
                      <a:pt x="168" y="32"/>
                      <a:pt x="16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3" name="Freeform 529"/>
              <p:cNvSpPr>
                <a:spLocks/>
              </p:cNvSpPr>
              <p:nvPr/>
            </p:nvSpPr>
            <p:spPr bwMode="auto">
              <a:xfrm>
                <a:off x="1427601" y="1385401"/>
                <a:ext cx="287338" cy="396875"/>
              </a:xfrm>
              <a:custGeom>
                <a:avLst/>
                <a:gdLst>
                  <a:gd name="T0" fmla="*/ 168 w 180"/>
                  <a:gd name="T1" fmla="*/ 27 h 248"/>
                  <a:gd name="T2" fmla="*/ 129 w 180"/>
                  <a:gd name="T3" fmla="*/ 22 h 248"/>
                  <a:gd name="T4" fmla="*/ 85 w 180"/>
                  <a:gd name="T5" fmla="*/ 13 h 248"/>
                  <a:gd name="T6" fmla="*/ 69 w 180"/>
                  <a:gd name="T7" fmla="*/ 25 h 248"/>
                  <a:gd name="T8" fmla="*/ 66 w 180"/>
                  <a:gd name="T9" fmla="*/ 24 h 248"/>
                  <a:gd name="T10" fmla="*/ 56 w 180"/>
                  <a:gd name="T11" fmla="*/ 15 h 248"/>
                  <a:gd name="T12" fmla="*/ 43 w 180"/>
                  <a:gd name="T13" fmla="*/ 3 h 248"/>
                  <a:gd name="T14" fmla="*/ 21 w 180"/>
                  <a:gd name="T15" fmla="*/ 11 h 248"/>
                  <a:gd name="T16" fmla="*/ 0 w 180"/>
                  <a:gd name="T17" fmla="*/ 35 h 248"/>
                  <a:gd name="T18" fmla="*/ 9 w 180"/>
                  <a:gd name="T19" fmla="*/ 46 h 248"/>
                  <a:gd name="T20" fmla="*/ 36 w 180"/>
                  <a:gd name="T21" fmla="*/ 25 h 248"/>
                  <a:gd name="T22" fmla="*/ 33 w 180"/>
                  <a:gd name="T23" fmla="*/ 25 h 248"/>
                  <a:gd name="T24" fmla="*/ 24 w 180"/>
                  <a:gd name="T25" fmla="*/ 66 h 248"/>
                  <a:gd name="T26" fmla="*/ 22 w 180"/>
                  <a:gd name="T27" fmla="*/ 68 h 248"/>
                  <a:gd name="T28" fmla="*/ 16 w 180"/>
                  <a:gd name="T29" fmla="*/ 77 h 248"/>
                  <a:gd name="T30" fmla="*/ 16 w 180"/>
                  <a:gd name="T31" fmla="*/ 102 h 248"/>
                  <a:gd name="T32" fmla="*/ 27 w 180"/>
                  <a:gd name="T33" fmla="*/ 105 h 248"/>
                  <a:gd name="T34" fmla="*/ 36 w 180"/>
                  <a:gd name="T35" fmla="*/ 112 h 248"/>
                  <a:gd name="T36" fmla="*/ 87 w 180"/>
                  <a:gd name="T37" fmla="*/ 191 h 248"/>
                  <a:gd name="T38" fmla="*/ 115 w 180"/>
                  <a:gd name="T39" fmla="*/ 248 h 248"/>
                  <a:gd name="T40" fmla="*/ 150 w 180"/>
                  <a:gd name="T41" fmla="*/ 205 h 248"/>
                  <a:gd name="T42" fmla="*/ 173 w 180"/>
                  <a:gd name="T43" fmla="*/ 30 h 248"/>
                  <a:gd name="T44" fmla="*/ 177 w 180"/>
                  <a:gd name="T45" fmla="*/ 59 h 248"/>
                  <a:gd name="T46" fmla="*/ 131 w 180"/>
                  <a:gd name="T47" fmla="*/ 235 h 248"/>
                  <a:gd name="T48" fmla="*/ 116 w 180"/>
                  <a:gd name="T49" fmla="*/ 245 h 248"/>
                  <a:gd name="T50" fmla="*/ 90 w 180"/>
                  <a:gd name="T51" fmla="*/ 190 h 248"/>
                  <a:gd name="T52" fmla="*/ 39 w 180"/>
                  <a:gd name="T53" fmla="*/ 111 h 248"/>
                  <a:gd name="T54" fmla="*/ 27 w 180"/>
                  <a:gd name="T55" fmla="*/ 102 h 248"/>
                  <a:gd name="T56" fmla="*/ 20 w 180"/>
                  <a:gd name="T57" fmla="*/ 101 h 248"/>
                  <a:gd name="T58" fmla="*/ 14 w 180"/>
                  <a:gd name="T59" fmla="*/ 92 h 248"/>
                  <a:gd name="T60" fmla="*/ 23 w 180"/>
                  <a:gd name="T61" fmla="*/ 71 h 248"/>
                  <a:gd name="T62" fmla="*/ 22 w 180"/>
                  <a:gd name="T63" fmla="*/ 71 h 248"/>
                  <a:gd name="T64" fmla="*/ 36 w 180"/>
                  <a:gd name="T65" fmla="*/ 23 h 248"/>
                  <a:gd name="T66" fmla="*/ 29 w 180"/>
                  <a:gd name="T67" fmla="*/ 27 h 248"/>
                  <a:gd name="T68" fmla="*/ 9 w 180"/>
                  <a:gd name="T69" fmla="*/ 43 h 248"/>
                  <a:gd name="T70" fmla="*/ 3 w 180"/>
                  <a:gd name="T71" fmla="*/ 35 h 248"/>
                  <a:gd name="T72" fmla="*/ 23 w 180"/>
                  <a:gd name="T73" fmla="*/ 13 h 248"/>
                  <a:gd name="T74" fmla="*/ 41 w 180"/>
                  <a:gd name="T75" fmla="*/ 5 h 248"/>
                  <a:gd name="T76" fmla="*/ 56 w 180"/>
                  <a:gd name="T77" fmla="*/ 18 h 248"/>
                  <a:gd name="T78" fmla="*/ 63 w 180"/>
                  <a:gd name="T79" fmla="*/ 25 h 248"/>
                  <a:gd name="T80" fmla="*/ 71 w 180"/>
                  <a:gd name="T81" fmla="*/ 28 h 248"/>
                  <a:gd name="T82" fmla="*/ 94 w 180"/>
                  <a:gd name="T83" fmla="*/ 13 h 248"/>
                  <a:gd name="T84" fmla="*/ 153 w 180"/>
                  <a:gd name="T85" fmla="*/ 30 h 248"/>
                  <a:gd name="T86" fmla="*/ 171 w 180"/>
                  <a:gd name="T87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248">
                    <a:moveTo>
                      <a:pt x="172" y="31"/>
                    </a:move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8"/>
                      <a:pt x="170" y="27"/>
                      <a:pt x="168" y="27"/>
                    </a:cubicBezTo>
                    <a:cubicBezTo>
                      <a:pt x="166" y="27"/>
                      <a:pt x="164" y="27"/>
                      <a:pt x="161" y="27"/>
                    </a:cubicBezTo>
                    <a:cubicBezTo>
                      <a:pt x="159" y="27"/>
                      <a:pt x="156" y="27"/>
                      <a:pt x="153" y="27"/>
                    </a:cubicBezTo>
                    <a:cubicBezTo>
                      <a:pt x="145" y="27"/>
                      <a:pt x="136" y="26"/>
                      <a:pt x="129" y="22"/>
                    </a:cubicBezTo>
                    <a:cubicBezTo>
                      <a:pt x="115" y="14"/>
                      <a:pt x="106" y="10"/>
                      <a:pt x="98" y="10"/>
                    </a:cubicBezTo>
                    <a:cubicBezTo>
                      <a:pt x="96" y="10"/>
                      <a:pt x="95" y="10"/>
                      <a:pt x="94" y="10"/>
                    </a:cubicBezTo>
                    <a:cubicBezTo>
                      <a:pt x="90" y="11"/>
                      <a:pt x="87" y="12"/>
                      <a:pt x="85" y="13"/>
                    </a:cubicBezTo>
                    <a:cubicBezTo>
                      <a:pt x="83" y="14"/>
                      <a:pt x="81" y="15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70" y="24"/>
                      <a:pt x="70" y="25"/>
                      <a:pt x="69" y="25"/>
                    </a:cubicBezTo>
                    <a:cubicBezTo>
                      <a:pt x="68" y="25"/>
                      <a:pt x="68" y="26"/>
                      <a:pt x="68" y="26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6" y="24"/>
                      <a:pt x="66" y="24"/>
                    </a:cubicBezTo>
                    <a:cubicBezTo>
                      <a:pt x="64" y="20"/>
                      <a:pt x="63" y="19"/>
                      <a:pt x="62" y="17"/>
                    </a:cubicBezTo>
                    <a:cubicBezTo>
                      <a:pt x="61" y="16"/>
                      <a:pt x="60" y="16"/>
                      <a:pt x="59" y="16"/>
                    </a:cubicBezTo>
                    <a:cubicBezTo>
                      <a:pt x="58" y="16"/>
                      <a:pt x="57" y="15"/>
                      <a:pt x="56" y="15"/>
                    </a:cubicBezTo>
                    <a:cubicBezTo>
                      <a:pt x="54" y="15"/>
                      <a:pt x="53" y="15"/>
                      <a:pt x="52" y="14"/>
                    </a:cubicBezTo>
                    <a:cubicBezTo>
                      <a:pt x="51" y="13"/>
                      <a:pt x="50" y="11"/>
                      <a:pt x="47" y="8"/>
                    </a:cubicBezTo>
                    <a:cubicBezTo>
                      <a:pt x="46" y="6"/>
                      <a:pt x="45" y="4"/>
                      <a:pt x="43" y="3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1"/>
                      <a:pt x="30" y="3"/>
                    </a:cubicBezTo>
                    <a:cubicBezTo>
                      <a:pt x="26" y="6"/>
                      <a:pt x="23" y="8"/>
                      <a:pt x="21" y="11"/>
                    </a:cubicBezTo>
                    <a:cubicBezTo>
                      <a:pt x="19" y="13"/>
                      <a:pt x="17" y="15"/>
                      <a:pt x="14" y="18"/>
                    </a:cubicBezTo>
                    <a:cubicBezTo>
                      <a:pt x="12" y="20"/>
                      <a:pt x="8" y="22"/>
                      <a:pt x="5" y="25"/>
                    </a:cubicBezTo>
                    <a:cubicBezTo>
                      <a:pt x="3" y="28"/>
                      <a:pt x="0" y="31"/>
                      <a:pt x="0" y="35"/>
                    </a:cubicBezTo>
                    <a:cubicBezTo>
                      <a:pt x="0" y="37"/>
                      <a:pt x="1" y="39"/>
                      <a:pt x="2" y="41"/>
                    </a:cubicBezTo>
                    <a:cubicBezTo>
                      <a:pt x="3" y="42"/>
                      <a:pt x="4" y="44"/>
                      <a:pt x="5" y="45"/>
                    </a:cubicBezTo>
                    <a:cubicBezTo>
                      <a:pt x="6" y="46"/>
                      <a:pt x="8" y="46"/>
                      <a:pt x="9" y="46"/>
                    </a:cubicBezTo>
                    <a:cubicBezTo>
                      <a:pt x="11" y="46"/>
                      <a:pt x="13" y="45"/>
                      <a:pt x="15" y="44"/>
                    </a:cubicBezTo>
                    <a:cubicBezTo>
                      <a:pt x="17" y="42"/>
                      <a:pt x="19" y="41"/>
                      <a:pt x="21" y="39"/>
                    </a:cubicBezTo>
                    <a:cubicBezTo>
                      <a:pt x="28" y="32"/>
                      <a:pt x="36" y="25"/>
                      <a:pt x="36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6"/>
                      <a:pt x="37" y="32"/>
                      <a:pt x="37" y="40"/>
                    </a:cubicBezTo>
                    <a:cubicBezTo>
                      <a:pt x="37" y="44"/>
                      <a:pt x="36" y="50"/>
                      <a:pt x="32" y="55"/>
                    </a:cubicBezTo>
                    <a:cubicBezTo>
                      <a:pt x="29" y="62"/>
                      <a:pt x="26" y="65"/>
                      <a:pt x="24" y="66"/>
                    </a:cubicBezTo>
                    <a:cubicBezTo>
                      <a:pt x="23" y="67"/>
                      <a:pt x="23" y="67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9"/>
                      <a:pt x="19" y="72"/>
                      <a:pt x="16" y="77"/>
                    </a:cubicBezTo>
                    <a:cubicBezTo>
                      <a:pt x="14" y="82"/>
                      <a:pt x="11" y="87"/>
                      <a:pt x="11" y="92"/>
                    </a:cubicBezTo>
                    <a:cubicBezTo>
                      <a:pt x="11" y="94"/>
                      <a:pt x="12" y="96"/>
                      <a:pt x="13" y="98"/>
                    </a:cubicBezTo>
                    <a:cubicBezTo>
                      <a:pt x="14" y="100"/>
                      <a:pt x="15" y="101"/>
                      <a:pt x="16" y="102"/>
                    </a:cubicBezTo>
                    <a:cubicBezTo>
                      <a:pt x="17" y="103"/>
                      <a:pt x="18" y="104"/>
                      <a:pt x="20" y="104"/>
                    </a:cubicBezTo>
                    <a:cubicBezTo>
                      <a:pt x="21" y="105"/>
                      <a:pt x="22" y="105"/>
                      <a:pt x="25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8" y="105"/>
                      <a:pt x="29" y="105"/>
                      <a:pt x="30" y="105"/>
                    </a:cubicBezTo>
                    <a:cubicBezTo>
                      <a:pt x="32" y="105"/>
                      <a:pt x="32" y="105"/>
                      <a:pt x="33" y="106"/>
                    </a:cubicBezTo>
                    <a:cubicBezTo>
                      <a:pt x="34" y="107"/>
                      <a:pt x="35" y="108"/>
                      <a:pt x="36" y="112"/>
                    </a:cubicBezTo>
                    <a:cubicBezTo>
                      <a:pt x="39" y="122"/>
                      <a:pt x="53" y="147"/>
                      <a:pt x="65" y="159"/>
                    </a:cubicBezTo>
                    <a:cubicBezTo>
                      <a:pt x="71" y="166"/>
                      <a:pt x="75" y="169"/>
                      <a:pt x="79" y="173"/>
                    </a:cubicBezTo>
                    <a:cubicBezTo>
                      <a:pt x="82" y="177"/>
                      <a:pt x="85" y="182"/>
                      <a:pt x="87" y="191"/>
                    </a:cubicBezTo>
                    <a:cubicBezTo>
                      <a:pt x="89" y="199"/>
                      <a:pt x="90" y="213"/>
                      <a:pt x="94" y="224"/>
                    </a:cubicBezTo>
                    <a:cubicBezTo>
                      <a:pt x="96" y="230"/>
                      <a:pt x="98" y="236"/>
                      <a:pt x="102" y="240"/>
                    </a:cubicBezTo>
                    <a:cubicBezTo>
                      <a:pt x="105" y="244"/>
                      <a:pt x="110" y="247"/>
                      <a:pt x="115" y="248"/>
                    </a:cubicBezTo>
                    <a:cubicBezTo>
                      <a:pt x="116" y="248"/>
                      <a:pt x="116" y="248"/>
                      <a:pt x="117" y="248"/>
                    </a:cubicBezTo>
                    <a:cubicBezTo>
                      <a:pt x="120" y="248"/>
                      <a:pt x="123" y="247"/>
                      <a:pt x="125" y="245"/>
                    </a:cubicBezTo>
                    <a:cubicBezTo>
                      <a:pt x="135" y="238"/>
                      <a:pt x="143" y="223"/>
                      <a:pt x="150" y="205"/>
                    </a:cubicBezTo>
                    <a:cubicBezTo>
                      <a:pt x="157" y="188"/>
                      <a:pt x="162" y="170"/>
                      <a:pt x="164" y="158"/>
                    </a:cubicBezTo>
                    <a:cubicBezTo>
                      <a:pt x="168" y="138"/>
                      <a:pt x="180" y="91"/>
                      <a:pt x="180" y="59"/>
                    </a:cubicBezTo>
                    <a:cubicBezTo>
                      <a:pt x="180" y="46"/>
                      <a:pt x="178" y="36"/>
                      <a:pt x="173" y="30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5" y="37"/>
                      <a:pt x="177" y="47"/>
                      <a:pt x="177" y="59"/>
                    </a:cubicBezTo>
                    <a:cubicBezTo>
                      <a:pt x="177" y="91"/>
                      <a:pt x="165" y="138"/>
                      <a:pt x="161" y="157"/>
                    </a:cubicBezTo>
                    <a:cubicBezTo>
                      <a:pt x="159" y="171"/>
                      <a:pt x="152" y="193"/>
                      <a:pt x="144" y="211"/>
                    </a:cubicBezTo>
                    <a:cubicBezTo>
                      <a:pt x="140" y="221"/>
                      <a:pt x="135" y="229"/>
                      <a:pt x="131" y="235"/>
                    </a:cubicBezTo>
                    <a:cubicBezTo>
                      <a:pt x="128" y="238"/>
                      <a:pt x="126" y="241"/>
                      <a:pt x="124" y="243"/>
                    </a:cubicBezTo>
                    <a:cubicBezTo>
                      <a:pt x="121" y="244"/>
                      <a:pt x="119" y="245"/>
                      <a:pt x="117" y="245"/>
                    </a:cubicBezTo>
                    <a:cubicBezTo>
                      <a:pt x="116" y="245"/>
                      <a:pt x="116" y="245"/>
                      <a:pt x="116" y="245"/>
                    </a:cubicBezTo>
                    <a:cubicBezTo>
                      <a:pt x="111" y="244"/>
                      <a:pt x="107" y="242"/>
                      <a:pt x="104" y="238"/>
                    </a:cubicBezTo>
                    <a:cubicBezTo>
                      <a:pt x="100" y="232"/>
                      <a:pt x="97" y="224"/>
                      <a:pt x="95" y="215"/>
                    </a:cubicBezTo>
                    <a:cubicBezTo>
                      <a:pt x="92" y="206"/>
                      <a:pt x="91" y="197"/>
                      <a:pt x="90" y="190"/>
                    </a:cubicBezTo>
                    <a:cubicBezTo>
                      <a:pt x="87" y="181"/>
                      <a:pt x="85" y="176"/>
                      <a:pt x="81" y="171"/>
                    </a:cubicBezTo>
                    <a:cubicBezTo>
                      <a:pt x="77" y="167"/>
                      <a:pt x="73" y="164"/>
                      <a:pt x="67" y="157"/>
                    </a:cubicBezTo>
                    <a:cubicBezTo>
                      <a:pt x="56" y="145"/>
                      <a:pt x="42" y="121"/>
                      <a:pt x="39" y="111"/>
                    </a:cubicBezTo>
                    <a:cubicBezTo>
                      <a:pt x="38" y="107"/>
                      <a:pt x="36" y="105"/>
                      <a:pt x="35" y="104"/>
                    </a:cubicBezTo>
                    <a:cubicBezTo>
                      <a:pt x="34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3" y="102"/>
                      <a:pt x="22" y="102"/>
                      <a:pt x="21" y="102"/>
                    </a:cubicBezTo>
                    <a:cubicBezTo>
                      <a:pt x="21" y="102"/>
                      <a:pt x="20" y="101"/>
                      <a:pt x="20" y="101"/>
                    </a:cubicBezTo>
                    <a:cubicBezTo>
                      <a:pt x="20" y="101"/>
                      <a:pt x="19" y="101"/>
                      <a:pt x="18" y="100"/>
                    </a:cubicBezTo>
                    <a:cubicBezTo>
                      <a:pt x="18" y="99"/>
                      <a:pt x="17" y="98"/>
                      <a:pt x="15" y="96"/>
                    </a:cubicBezTo>
                    <a:cubicBezTo>
                      <a:pt x="15" y="95"/>
                      <a:pt x="14" y="94"/>
                      <a:pt x="14" y="92"/>
                    </a:cubicBezTo>
                    <a:cubicBezTo>
                      <a:pt x="14" y="88"/>
                      <a:pt x="17" y="83"/>
                      <a:pt x="19" y="78"/>
                    </a:cubicBezTo>
                    <a:cubicBezTo>
                      <a:pt x="20" y="76"/>
                      <a:pt x="21" y="74"/>
                      <a:pt x="22" y="72"/>
                    </a:cubicBezTo>
                    <a:cubicBezTo>
                      <a:pt x="22" y="72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8" y="70"/>
                      <a:pt x="35" y="57"/>
                    </a:cubicBezTo>
                    <a:cubicBezTo>
                      <a:pt x="38" y="51"/>
                      <a:pt x="40" y="45"/>
                      <a:pt x="40" y="40"/>
                    </a:cubicBezTo>
                    <a:cubicBezTo>
                      <a:pt x="40" y="30"/>
                      <a:pt x="36" y="23"/>
                      <a:pt x="36" y="23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2" y="24"/>
                      <a:pt x="29" y="27"/>
                    </a:cubicBezTo>
                    <a:cubicBezTo>
                      <a:pt x="26" y="30"/>
                      <a:pt x="22" y="33"/>
                      <a:pt x="19" y="36"/>
                    </a:cubicBezTo>
                    <a:cubicBezTo>
                      <a:pt x="17" y="38"/>
                      <a:pt x="15" y="40"/>
                      <a:pt x="13" y="41"/>
                    </a:cubicBezTo>
                    <a:cubicBezTo>
                      <a:pt x="11" y="43"/>
                      <a:pt x="10" y="43"/>
                      <a:pt x="9" y="43"/>
                    </a:cubicBezTo>
                    <a:cubicBezTo>
                      <a:pt x="8" y="43"/>
                      <a:pt x="8" y="43"/>
                      <a:pt x="7" y="42"/>
                    </a:cubicBezTo>
                    <a:cubicBezTo>
                      <a:pt x="6" y="42"/>
                      <a:pt x="5" y="41"/>
                      <a:pt x="4" y="39"/>
                    </a:cubicBezTo>
                    <a:cubicBezTo>
                      <a:pt x="4" y="38"/>
                      <a:pt x="3" y="36"/>
                      <a:pt x="3" y="35"/>
                    </a:cubicBezTo>
                    <a:cubicBezTo>
                      <a:pt x="3" y="32"/>
                      <a:pt x="5" y="30"/>
                      <a:pt x="8" y="27"/>
                    </a:cubicBezTo>
                    <a:cubicBezTo>
                      <a:pt x="10" y="25"/>
                      <a:pt x="13" y="22"/>
                      <a:pt x="16" y="20"/>
                    </a:cubicBezTo>
                    <a:cubicBezTo>
                      <a:pt x="19" y="17"/>
                      <a:pt x="21" y="15"/>
                      <a:pt x="23" y="13"/>
                    </a:cubicBezTo>
                    <a:cubicBezTo>
                      <a:pt x="25" y="10"/>
                      <a:pt x="28" y="8"/>
                      <a:pt x="32" y="5"/>
                    </a:cubicBezTo>
                    <a:cubicBezTo>
                      <a:pt x="34" y="3"/>
                      <a:pt x="36" y="3"/>
                      <a:pt x="37" y="3"/>
                    </a:cubicBezTo>
                    <a:cubicBezTo>
                      <a:pt x="38" y="3"/>
                      <a:pt x="39" y="3"/>
                      <a:pt x="41" y="5"/>
                    </a:cubicBezTo>
                    <a:cubicBezTo>
                      <a:pt x="42" y="6"/>
                      <a:pt x="43" y="8"/>
                      <a:pt x="45" y="10"/>
                    </a:cubicBezTo>
                    <a:cubicBezTo>
                      <a:pt x="47" y="13"/>
                      <a:pt x="48" y="15"/>
                      <a:pt x="50" y="16"/>
                    </a:cubicBezTo>
                    <a:cubicBezTo>
                      <a:pt x="52" y="18"/>
                      <a:pt x="54" y="19"/>
                      <a:pt x="56" y="18"/>
                    </a:cubicBezTo>
                    <a:cubicBezTo>
                      <a:pt x="57" y="18"/>
                      <a:pt x="58" y="19"/>
                      <a:pt x="59" y="19"/>
                    </a:cubicBezTo>
                    <a:cubicBezTo>
                      <a:pt x="59" y="19"/>
                      <a:pt x="59" y="19"/>
                      <a:pt x="60" y="20"/>
                    </a:cubicBezTo>
                    <a:cubicBezTo>
                      <a:pt x="61" y="21"/>
                      <a:pt x="62" y="23"/>
                      <a:pt x="63" y="25"/>
                    </a:cubicBezTo>
                    <a:cubicBezTo>
                      <a:pt x="64" y="26"/>
                      <a:pt x="64" y="27"/>
                      <a:pt x="65" y="28"/>
                    </a:cubicBezTo>
                    <a:cubicBezTo>
                      <a:pt x="66" y="28"/>
                      <a:pt x="67" y="29"/>
                      <a:pt x="68" y="29"/>
                    </a:cubicBezTo>
                    <a:cubicBezTo>
                      <a:pt x="69" y="29"/>
                      <a:pt x="70" y="28"/>
                      <a:pt x="71" y="28"/>
                    </a:cubicBezTo>
                    <a:cubicBezTo>
                      <a:pt x="73" y="26"/>
                      <a:pt x="76" y="23"/>
                      <a:pt x="79" y="20"/>
                    </a:cubicBezTo>
                    <a:cubicBezTo>
                      <a:pt x="83" y="17"/>
                      <a:pt x="85" y="16"/>
                      <a:pt x="86" y="15"/>
                    </a:cubicBezTo>
                    <a:cubicBezTo>
                      <a:pt x="88" y="15"/>
                      <a:pt x="90" y="14"/>
                      <a:pt x="94" y="13"/>
                    </a:cubicBezTo>
                    <a:cubicBezTo>
                      <a:pt x="95" y="13"/>
                      <a:pt x="96" y="13"/>
                      <a:pt x="98" y="13"/>
                    </a:cubicBezTo>
                    <a:cubicBezTo>
                      <a:pt x="105" y="13"/>
                      <a:pt x="114" y="17"/>
                      <a:pt x="127" y="24"/>
                    </a:cubicBezTo>
                    <a:cubicBezTo>
                      <a:pt x="135" y="29"/>
                      <a:pt x="145" y="30"/>
                      <a:pt x="153" y="30"/>
                    </a:cubicBezTo>
                    <a:cubicBezTo>
                      <a:pt x="156" y="30"/>
                      <a:pt x="159" y="30"/>
                      <a:pt x="161" y="30"/>
                    </a:cubicBezTo>
                    <a:cubicBezTo>
                      <a:pt x="164" y="30"/>
                      <a:pt x="166" y="30"/>
                      <a:pt x="168" y="30"/>
                    </a:cubicBezTo>
                    <a:cubicBezTo>
                      <a:pt x="169" y="30"/>
                      <a:pt x="171" y="31"/>
                      <a:pt x="171" y="31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718"/>
              <p:cNvSpPr>
                <a:spLocks/>
              </p:cNvSpPr>
              <p:nvPr/>
            </p:nvSpPr>
            <p:spPr bwMode="auto">
              <a:xfrm>
                <a:off x="1479988" y="1415563"/>
                <a:ext cx="30163" cy="14288"/>
              </a:xfrm>
              <a:custGeom>
                <a:avLst/>
                <a:gdLst>
                  <a:gd name="T0" fmla="*/ 3 w 19"/>
                  <a:gd name="T1" fmla="*/ 6 h 9"/>
                  <a:gd name="T2" fmla="*/ 3 w 19"/>
                  <a:gd name="T3" fmla="*/ 6 h 9"/>
                  <a:gd name="T4" fmla="*/ 8 w 19"/>
                  <a:gd name="T5" fmla="*/ 3 h 9"/>
                  <a:gd name="T6" fmla="*/ 16 w 19"/>
                  <a:gd name="T7" fmla="*/ 8 h 9"/>
                  <a:gd name="T8" fmla="*/ 18 w 19"/>
                  <a:gd name="T9" fmla="*/ 8 h 9"/>
                  <a:gd name="T10" fmla="*/ 18 w 19"/>
                  <a:gd name="T11" fmla="*/ 6 h 9"/>
                  <a:gd name="T12" fmla="*/ 8 w 19"/>
                  <a:gd name="T13" fmla="*/ 0 h 9"/>
                  <a:gd name="T14" fmla="*/ 1 w 19"/>
                  <a:gd name="T15" fmla="*/ 4 h 9"/>
                  <a:gd name="T16" fmla="*/ 1 w 19"/>
                  <a:gd name="T17" fmla="*/ 6 h 9"/>
                  <a:gd name="T18" fmla="*/ 3 w 19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3"/>
                      <a:pt x="8" y="3"/>
                    </a:cubicBezTo>
                    <a:cubicBezTo>
                      <a:pt x="10" y="3"/>
                      <a:pt x="13" y="4"/>
                      <a:pt x="16" y="8"/>
                    </a:cubicBezTo>
                    <a:cubicBezTo>
                      <a:pt x="16" y="9"/>
                      <a:pt x="17" y="9"/>
                      <a:pt x="18" y="8"/>
                    </a:cubicBezTo>
                    <a:cubicBezTo>
                      <a:pt x="19" y="8"/>
                      <a:pt x="19" y="7"/>
                      <a:pt x="18" y="6"/>
                    </a:cubicBezTo>
                    <a:cubicBezTo>
                      <a:pt x="15" y="2"/>
                      <a:pt x="11" y="0"/>
                      <a:pt x="8" y="0"/>
                    </a:cubicBezTo>
                    <a:cubicBezTo>
                      <a:pt x="4" y="0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719"/>
              <p:cNvSpPr>
                <a:spLocks/>
              </p:cNvSpPr>
              <p:nvPr/>
            </p:nvSpPr>
            <p:spPr bwMode="auto">
              <a:xfrm>
                <a:off x="1479988" y="1477476"/>
                <a:ext cx="17463" cy="53975"/>
              </a:xfrm>
              <a:custGeom>
                <a:avLst/>
                <a:gdLst>
                  <a:gd name="T0" fmla="*/ 9 w 11"/>
                  <a:gd name="T1" fmla="*/ 1 h 33"/>
                  <a:gd name="T2" fmla="*/ 9 w 11"/>
                  <a:gd name="T3" fmla="*/ 3 h 33"/>
                  <a:gd name="T4" fmla="*/ 9 w 11"/>
                  <a:gd name="T5" fmla="*/ 9 h 33"/>
                  <a:gd name="T6" fmla="*/ 1 w 11"/>
                  <a:gd name="T7" fmla="*/ 31 h 33"/>
                  <a:gd name="T8" fmla="*/ 1 w 11"/>
                  <a:gd name="T9" fmla="*/ 33 h 33"/>
                  <a:gd name="T10" fmla="*/ 2 w 11"/>
                  <a:gd name="T11" fmla="*/ 33 h 33"/>
                  <a:gd name="T12" fmla="*/ 11 w 11"/>
                  <a:gd name="T13" fmla="*/ 9 h 33"/>
                  <a:gd name="T14" fmla="*/ 11 w 11"/>
                  <a:gd name="T15" fmla="*/ 1 h 33"/>
                  <a:gd name="T16" fmla="*/ 10 w 11"/>
                  <a:gd name="T17" fmla="*/ 0 h 33"/>
                  <a:gd name="T18" fmla="*/ 9 w 11"/>
                  <a:gd name="T1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9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6"/>
                      <a:pt x="8" y="26"/>
                      <a:pt x="1" y="31"/>
                    </a:cubicBezTo>
                    <a:cubicBezTo>
                      <a:pt x="1" y="32"/>
                      <a:pt x="0" y="32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10" y="27"/>
                      <a:pt x="11" y="16"/>
                      <a:pt x="11" y="9"/>
                    </a:cubicBezTo>
                    <a:cubicBezTo>
                      <a:pt x="11" y="4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720"/>
              <p:cNvSpPr>
                <a:spLocks/>
              </p:cNvSpPr>
              <p:nvPr/>
            </p:nvSpPr>
            <p:spPr bwMode="auto">
              <a:xfrm>
                <a:off x="1457763" y="1455251"/>
                <a:ext cx="14288" cy="39688"/>
              </a:xfrm>
              <a:custGeom>
                <a:avLst/>
                <a:gdLst>
                  <a:gd name="T0" fmla="*/ 0 w 9"/>
                  <a:gd name="T1" fmla="*/ 2 h 24"/>
                  <a:gd name="T2" fmla="*/ 1 w 9"/>
                  <a:gd name="T3" fmla="*/ 2 h 24"/>
                  <a:gd name="T4" fmla="*/ 7 w 9"/>
                  <a:gd name="T5" fmla="*/ 18 h 24"/>
                  <a:gd name="T6" fmla="*/ 6 w 9"/>
                  <a:gd name="T7" fmla="*/ 22 h 24"/>
                  <a:gd name="T8" fmla="*/ 7 w 9"/>
                  <a:gd name="T9" fmla="*/ 24 h 24"/>
                  <a:gd name="T10" fmla="*/ 8 w 9"/>
                  <a:gd name="T11" fmla="*/ 23 h 24"/>
                  <a:gd name="T12" fmla="*/ 9 w 9"/>
                  <a:gd name="T13" fmla="*/ 18 h 24"/>
                  <a:gd name="T14" fmla="*/ 2 w 9"/>
                  <a:gd name="T15" fmla="*/ 0 h 24"/>
                  <a:gd name="T16" fmla="*/ 0 w 9"/>
                  <a:gd name="T17" fmla="*/ 0 h 24"/>
                  <a:gd name="T18" fmla="*/ 0 w 9"/>
                  <a:gd name="T1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7" y="11"/>
                      <a:pt x="7" y="18"/>
                    </a:cubicBezTo>
                    <a:cubicBezTo>
                      <a:pt x="7" y="19"/>
                      <a:pt x="7" y="21"/>
                      <a:pt x="6" y="22"/>
                    </a:cubicBezTo>
                    <a:cubicBezTo>
                      <a:pt x="6" y="23"/>
                      <a:pt x="6" y="23"/>
                      <a:pt x="7" y="24"/>
                    </a:cubicBezTo>
                    <a:cubicBezTo>
                      <a:pt x="7" y="24"/>
                      <a:pt x="8" y="24"/>
                      <a:pt x="8" y="23"/>
                    </a:cubicBezTo>
                    <a:cubicBezTo>
                      <a:pt x="9" y="21"/>
                      <a:pt x="9" y="20"/>
                      <a:pt x="9" y="18"/>
                    </a:cubicBezTo>
                    <a:cubicBezTo>
                      <a:pt x="9" y="9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721"/>
              <p:cNvSpPr>
                <a:spLocks/>
              </p:cNvSpPr>
              <p:nvPr/>
            </p:nvSpPr>
            <p:spPr bwMode="auto">
              <a:xfrm>
                <a:off x="989451" y="2072788"/>
                <a:ext cx="30163" cy="42863"/>
              </a:xfrm>
              <a:custGeom>
                <a:avLst/>
                <a:gdLst>
                  <a:gd name="T0" fmla="*/ 12 w 19"/>
                  <a:gd name="T1" fmla="*/ 27 h 27"/>
                  <a:gd name="T2" fmla="*/ 13 w 19"/>
                  <a:gd name="T3" fmla="*/ 27 h 27"/>
                  <a:gd name="T4" fmla="*/ 17 w 19"/>
                  <a:gd name="T5" fmla="*/ 26 h 27"/>
                  <a:gd name="T6" fmla="*/ 19 w 19"/>
                  <a:gd name="T7" fmla="*/ 21 h 27"/>
                  <a:gd name="T8" fmla="*/ 16 w 19"/>
                  <a:gd name="T9" fmla="*/ 13 h 27"/>
                  <a:gd name="T10" fmla="*/ 8 w 19"/>
                  <a:gd name="T11" fmla="*/ 7 h 27"/>
                  <a:gd name="T12" fmla="*/ 2 w 19"/>
                  <a:gd name="T13" fmla="*/ 1 h 27"/>
                  <a:gd name="T14" fmla="*/ 0 w 19"/>
                  <a:gd name="T15" fmla="*/ 0 h 27"/>
                  <a:gd name="T16" fmla="*/ 0 w 19"/>
                  <a:gd name="T17" fmla="*/ 2 h 27"/>
                  <a:gd name="T18" fmla="*/ 7 w 19"/>
                  <a:gd name="T19" fmla="*/ 9 h 27"/>
                  <a:gd name="T20" fmla="*/ 14 w 19"/>
                  <a:gd name="T21" fmla="*/ 14 h 27"/>
                  <a:gd name="T22" fmla="*/ 17 w 19"/>
                  <a:gd name="T23" fmla="*/ 21 h 27"/>
                  <a:gd name="T24" fmla="*/ 16 w 19"/>
                  <a:gd name="T25" fmla="*/ 24 h 27"/>
                  <a:gd name="T26" fmla="*/ 13 w 19"/>
                  <a:gd name="T27" fmla="*/ 25 h 27"/>
                  <a:gd name="T28" fmla="*/ 12 w 19"/>
                  <a:gd name="T29" fmla="*/ 25 h 27"/>
                  <a:gd name="T30" fmla="*/ 11 w 19"/>
                  <a:gd name="T31" fmla="*/ 26 h 27"/>
                  <a:gd name="T32" fmla="*/ 12 w 1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12" y="27"/>
                    </a:moveTo>
                    <a:cubicBezTo>
                      <a:pt x="12" y="27"/>
                      <a:pt x="13" y="27"/>
                      <a:pt x="13" y="27"/>
                    </a:cubicBezTo>
                    <a:cubicBezTo>
                      <a:pt x="15" y="27"/>
                      <a:pt x="17" y="27"/>
                      <a:pt x="17" y="26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9" y="19"/>
                      <a:pt x="18" y="15"/>
                      <a:pt x="16" y="13"/>
                    </a:cubicBezTo>
                    <a:cubicBezTo>
                      <a:pt x="14" y="10"/>
                      <a:pt x="11" y="9"/>
                      <a:pt x="8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7"/>
                      <a:pt x="7" y="9"/>
                    </a:cubicBezTo>
                    <a:cubicBezTo>
                      <a:pt x="10" y="11"/>
                      <a:pt x="13" y="12"/>
                      <a:pt x="14" y="14"/>
                    </a:cubicBezTo>
                    <a:cubicBezTo>
                      <a:pt x="16" y="16"/>
                      <a:pt x="17" y="19"/>
                      <a:pt x="17" y="21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5" y="25"/>
                      <a:pt x="15" y="25"/>
                      <a:pt x="13" y="25"/>
                    </a:cubicBezTo>
                    <a:cubicBezTo>
                      <a:pt x="13" y="25"/>
                      <a:pt x="12" y="25"/>
                      <a:pt x="12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722"/>
              <p:cNvSpPr>
                <a:spLocks/>
              </p:cNvSpPr>
              <p:nvPr/>
            </p:nvSpPr>
            <p:spPr bwMode="auto">
              <a:xfrm>
                <a:off x="1014851" y="2096601"/>
                <a:ext cx="39688" cy="15875"/>
              </a:xfrm>
              <a:custGeom>
                <a:avLst/>
                <a:gdLst>
                  <a:gd name="T0" fmla="*/ 1 w 24"/>
                  <a:gd name="T1" fmla="*/ 2 h 10"/>
                  <a:gd name="T2" fmla="*/ 1 w 24"/>
                  <a:gd name="T3" fmla="*/ 2 h 10"/>
                  <a:gd name="T4" fmla="*/ 5 w 24"/>
                  <a:gd name="T5" fmla="*/ 3 h 10"/>
                  <a:gd name="T6" fmla="*/ 13 w 24"/>
                  <a:gd name="T7" fmla="*/ 7 h 10"/>
                  <a:gd name="T8" fmla="*/ 20 w 24"/>
                  <a:gd name="T9" fmla="*/ 10 h 10"/>
                  <a:gd name="T10" fmla="*/ 23 w 24"/>
                  <a:gd name="T11" fmla="*/ 8 h 10"/>
                  <a:gd name="T12" fmla="*/ 23 w 24"/>
                  <a:gd name="T13" fmla="*/ 7 h 10"/>
                  <a:gd name="T14" fmla="*/ 22 w 24"/>
                  <a:gd name="T15" fmla="*/ 7 h 10"/>
                  <a:gd name="T16" fmla="*/ 20 w 24"/>
                  <a:gd name="T17" fmla="*/ 8 h 10"/>
                  <a:gd name="T18" fmla="*/ 16 w 24"/>
                  <a:gd name="T19" fmla="*/ 7 h 10"/>
                  <a:gd name="T20" fmla="*/ 8 w 24"/>
                  <a:gd name="T21" fmla="*/ 2 h 10"/>
                  <a:gd name="T22" fmla="*/ 1 w 24"/>
                  <a:gd name="T23" fmla="*/ 0 h 10"/>
                  <a:gd name="T24" fmla="*/ 1 w 24"/>
                  <a:gd name="T25" fmla="*/ 0 h 10"/>
                  <a:gd name="T26" fmla="*/ 0 w 24"/>
                  <a:gd name="T27" fmla="*/ 1 h 10"/>
                  <a:gd name="T28" fmla="*/ 1 w 24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10" y="6"/>
                      <a:pt x="13" y="7"/>
                    </a:cubicBezTo>
                    <a:cubicBezTo>
                      <a:pt x="15" y="8"/>
                      <a:pt x="18" y="10"/>
                      <a:pt x="20" y="10"/>
                    </a:cubicBezTo>
                    <a:cubicBezTo>
                      <a:pt x="21" y="10"/>
                      <a:pt x="23" y="9"/>
                      <a:pt x="23" y="8"/>
                    </a:cubicBezTo>
                    <a:cubicBezTo>
                      <a:pt x="24" y="8"/>
                      <a:pt x="23" y="7"/>
                      <a:pt x="23" y="7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1" y="7"/>
                      <a:pt x="21" y="8"/>
                      <a:pt x="20" y="8"/>
                    </a:cubicBezTo>
                    <a:cubicBezTo>
                      <a:pt x="19" y="8"/>
                      <a:pt x="18" y="7"/>
                      <a:pt x="16" y="7"/>
                    </a:cubicBezTo>
                    <a:cubicBezTo>
                      <a:pt x="14" y="5"/>
                      <a:pt x="11" y="4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723"/>
              <p:cNvSpPr>
                <a:spLocks/>
              </p:cNvSpPr>
              <p:nvPr/>
            </p:nvSpPr>
            <p:spPr bwMode="auto">
              <a:xfrm>
                <a:off x="530663" y="2080726"/>
                <a:ext cx="468313" cy="536575"/>
              </a:xfrm>
              <a:custGeom>
                <a:avLst/>
                <a:gdLst>
                  <a:gd name="T0" fmla="*/ 260 w 293"/>
                  <a:gd name="T1" fmla="*/ 2 h 335"/>
                  <a:gd name="T2" fmla="*/ 271 w 293"/>
                  <a:gd name="T3" fmla="*/ 8 h 335"/>
                  <a:gd name="T4" fmla="*/ 290 w 293"/>
                  <a:gd name="T5" fmla="*/ 18 h 335"/>
                  <a:gd name="T6" fmla="*/ 290 w 293"/>
                  <a:gd name="T7" fmla="*/ 27 h 335"/>
                  <a:gd name="T8" fmla="*/ 270 w 293"/>
                  <a:gd name="T9" fmla="*/ 48 h 335"/>
                  <a:gd name="T10" fmla="*/ 257 w 293"/>
                  <a:gd name="T11" fmla="*/ 55 h 335"/>
                  <a:gd name="T12" fmla="*/ 115 w 293"/>
                  <a:gd name="T13" fmla="*/ 232 h 335"/>
                  <a:gd name="T14" fmla="*/ 65 w 293"/>
                  <a:gd name="T15" fmla="*/ 317 h 335"/>
                  <a:gd name="T16" fmla="*/ 52 w 293"/>
                  <a:gd name="T17" fmla="*/ 327 h 335"/>
                  <a:gd name="T18" fmla="*/ 23 w 293"/>
                  <a:gd name="T19" fmla="*/ 304 h 335"/>
                  <a:gd name="T20" fmla="*/ 4 w 293"/>
                  <a:gd name="T21" fmla="*/ 303 h 335"/>
                  <a:gd name="T22" fmla="*/ 26 w 293"/>
                  <a:gd name="T23" fmla="*/ 284 h 335"/>
                  <a:gd name="T24" fmla="*/ 94 w 293"/>
                  <a:gd name="T25" fmla="*/ 215 h 335"/>
                  <a:gd name="T26" fmla="*/ 226 w 293"/>
                  <a:gd name="T27" fmla="*/ 54 h 335"/>
                  <a:gd name="T28" fmla="*/ 244 w 293"/>
                  <a:gd name="T29" fmla="*/ 25 h 335"/>
                  <a:gd name="T30" fmla="*/ 249 w 293"/>
                  <a:gd name="T31" fmla="*/ 13 h 335"/>
                  <a:gd name="T32" fmla="*/ 260 w 293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3" h="335">
                    <a:moveTo>
                      <a:pt x="260" y="2"/>
                    </a:moveTo>
                    <a:cubicBezTo>
                      <a:pt x="260" y="2"/>
                      <a:pt x="264" y="5"/>
                      <a:pt x="271" y="8"/>
                    </a:cubicBezTo>
                    <a:cubicBezTo>
                      <a:pt x="278" y="10"/>
                      <a:pt x="286" y="12"/>
                      <a:pt x="290" y="18"/>
                    </a:cubicBezTo>
                    <a:cubicBezTo>
                      <a:pt x="290" y="18"/>
                      <a:pt x="293" y="22"/>
                      <a:pt x="290" y="27"/>
                    </a:cubicBezTo>
                    <a:cubicBezTo>
                      <a:pt x="288" y="31"/>
                      <a:pt x="272" y="45"/>
                      <a:pt x="270" y="48"/>
                    </a:cubicBezTo>
                    <a:cubicBezTo>
                      <a:pt x="267" y="51"/>
                      <a:pt x="265" y="49"/>
                      <a:pt x="257" y="55"/>
                    </a:cubicBezTo>
                    <a:cubicBezTo>
                      <a:pt x="250" y="61"/>
                      <a:pt x="139" y="202"/>
                      <a:pt x="115" y="232"/>
                    </a:cubicBezTo>
                    <a:cubicBezTo>
                      <a:pt x="102" y="248"/>
                      <a:pt x="70" y="308"/>
                      <a:pt x="65" y="317"/>
                    </a:cubicBezTo>
                    <a:cubicBezTo>
                      <a:pt x="61" y="326"/>
                      <a:pt x="59" y="335"/>
                      <a:pt x="52" y="327"/>
                    </a:cubicBezTo>
                    <a:cubicBezTo>
                      <a:pt x="45" y="318"/>
                      <a:pt x="31" y="304"/>
                      <a:pt x="23" y="304"/>
                    </a:cubicBezTo>
                    <a:cubicBezTo>
                      <a:pt x="16" y="303"/>
                      <a:pt x="0" y="312"/>
                      <a:pt x="4" y="303"/>
                    </a:cubicBezTo>
                    <a:cubicBezTo>
                      <a:pt x="7" y="294"/>
                      <a:pt x="16" y="290"/>
                      <a:pt x="26" y="284"/>
                    </a:cubicBezTo>
                    <a:cubicBezTo>
                      <a:pt x="36" y="278"/>
                      <a:pt x="68" y="248"/>
                      <a:pt x="94" y="215"/>
                    </a:cubicBezTo>
                    <a:cubicBezTo>
                      <a:pt x="119" y="182"/>
                      <a:pt x="214" y="74"/>
                      <a:pt x="226" y="54"/>
                    </a:cubicBezTo>
                    <a:cubicBezTo>
                      <a:pt x="238" y="35"/>
                      <a:pt x="242" y="33"/>
                      <a:pt x="244" y="25"/>
                    </a:cubicBezTo>
                    <a:cubicBezTo>
                      <a:pt x="245" y="18"/>
                      <a:pt x="245" y="18"/>
                      <a:pt x="249" y="13"/>
                    </a:cubicBezTo>
                    <a:cubicBezTo>
                      <a:pt x="252" y="7"/>
                      <a:pt x="255" y="0"/>
                      <a:pt x="26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Freeform 724"/>
              <p:cNvSpPr>
                <a:spLocks noEditPoints="1"/>
              </p:cNvSpPr>
              <p:nvPr/>
            </p:nvSpPr>
            <p:spPr bwMode="auto">
              <a:xfrm>
                <a:off x="530663" y="2102951"/>
                <a:ext cx="468313" cy="514350"/>
              </a:xfrm>
              <a:custGeom>
                <a:avLst/>
                <a:gdLst>
                  <a:gd name="T0" fmla="*/ 19 w 293"/>
                  <a:gd name="T1" fmla="*/ 285 h 321"/>
                  <a:gd name="T2" fmla="*/ 4 w 293"/>
                  <a:gd name="T3" fmla="*/ 288 h 321"/>
                  <a:gd name="T4" fmla="*/ 4 w 293"/>
                  <a:gd name="T5" fmla="*/ 289 h 321"/>
                  <a:gd name="T6" fmla="*/ 23 w 293"/>
                  <a:gd name="T7" fmla="*/ 290 h 321"/>
                  <a:gd name="T8" fmla="*/ 41 w 293"/>
                  <a:gd name="T9" fmla="*/ 301 h 321"/>
                  <a:gd name="T10" fmla="*/ 19 w 293"/>
                  <a:gd name="T11" fmla="*/ 285 h 321"/>
                  <a:gd name="T12" fmla="*/ 290 w 293"/>
                  <a:gd name="T13" fmla="*/ 4 h 321"/>
                  <a:gd name="T14" fmla="*/ 286 w 293"/>
                  <a:gd name="T15" fmla="*/ 0 h 321"/>
                  <a:gd name="T16" fmla="*/ 286 w 293"/>
                  <a:gd name="T17" fmla="*/ 8 h 321"/>
                  <a:gd name="T18" fmla="*/ 265 w 293"/>
                  <a:gd name="T19" fmla="*/ 30 h 321"/>
                  <a:gd name="T20" fmla="*/ 253 w 293"/>
                  <a:gd name="T21" fmla="*/ 37 h 321"/>
                  <a:gd name="T22" fmla="*/ 110 w 293"/>
                  <a:gd name="T23" fmla="*/ 214 h 321"/>
                  <a:gd name="T24" fmla="*/ 61 w 293"/>
                  <a:gd name="T25" fmla="*/ 299 h 321"/>
                  <a:gd name="T26" fmla="*/ 50 w 293"/>
                  <a:gd name="T27" fmla="*/ 311 h 321"/>
                  <a:gd name="T28" fmla="*/ 52 w 293"/>
                  <a:gd name="T29" fmla="*/ 313 h 321"/>
                  <a:gd name="T30" fmla="*/ 65 w 293"/>
                  <a:gd name="T31" fmla="*/ 303 h 321"/>
                  <a:gd name="T32" fmla="*/ 115 w 293"/>
                  <a:gd name="T33" fmla="*/ 218 h 321"/>
                  <a:gd name="T34" fmla="*/ 257 w 293"/>
                  <a:gd name="T35" fmla="*/ 41 h 321"/>
                  <a:gd name="T36" fmla="*/ 270 w 293"/>
                  <a:gd name="T37" fmla="*/ 34 h 321"/>
                  <a:gd name="T38" fmla="*/ 290 w 293"/>
                  <a:gd name="T39" fmla="*/ 13 h 321"/>
                  <a:gd name="T40" fmla="*/ 290 w 293"/>
                  <a:gd name="T41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3" h="321">
                    <a:moveTo>
                      <a:pt x="19" y="285"/>
                    </a:moveTo>
                    <a:cubicBezTo>
                      <a:pt x="15" y="285"/>
                      <a:pt x="9" y="287"/>
                      <a:pt x="4" y="288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0" y="298"/>
                      <a:pt x="16" y="289"/>
                      <a:pt x="23" y="290"/>
                    </a:cubicBezTo>
                    <a:cubicBezTo>
                      <a:pt x="28" y="290"/>
                      <a:pt x="35" y="295"/>
                      <a:pt x="41" y="301"/>
                    </a:cubicBezTo>
                    <a:cubicBezTo>
                      <a:pt x="34" y="294"/>
                      <a:pt x="25" y="286"/>
                      <a:pt x="19" y="285"/>
                    </a:cubicBezTo>
                    <a:close/>
                    <a:moveTo>
                      <a:pt x="290" y="4"/>
                    </a:moveTo>
                    <a:cubicBezTo>
                      <a:pt x="289" y="2"/>
                      <a:pt x="288" y="1"/>
                      <a:pt x="286" y="0"/>
                    </a:cubicBezTo>
                    <a:cubicBezTo>
                      <a:pt x="287" y="2"/>
                      <a:pt x="288" y="5"/>
                      <a:pt x="286" y="8"/>
                    </a:cubicBezTo>
                    <a:cubicBezTo>
                      <a:pt x="283" y="12"/>
                      <a:pt x="268" y="27"/>
                      <a:pt x="265" y="30"/>
                    </a:cubicBezTo>
                    <a:cubicBezTo>
                      <a:pt x="262" y="33"/>
                      <a:pt x="260" y="30"/>
                      <a:pt x="253" y="37"/>
                    </a:cubicBezTo>
                    <a:cubicBezTo>
                      <a:pt x="245" y="43"/>
                      <a:pt x="135" y="183"/>
                      <a:pt x="110" y="214"/>
                    </a:cubicBezTo>
                    <a:cubicBezTo>
                      <a:pt x="98" y="229"/>
                      <a:pt x="65" y="290"/>
                      <a:pt x="61" y="299"/>
                    </a:cubicBezTo>
                    <a:cubicBezTo>
                      <a:pt x="57" y="306"/>
                      <a:pt x="55" y="313"/>
                      <a:pt x="50" y="311"/>
                    </a:cubicBezTo>
                    <a:cubicBezTo>
                      <a:pt x="51" y="312"/>
                      <a:pt x="51" y="312"/>
                      <a:pt x="52" y="313"/>
                    </a:cubicBezTo>
                    <a:cubicBezTo>
                      <a:pt x="59" y="321"/>
                      <a:pt x="61" y="312"/>
                      <a:pt x="65" y="303"/>
                    </a:cubicBezTo>
                    <a:cubicBezTo>
                      <a:pt x="70" y="294"/>
                      <a:pt x="102" y="234"/>
                      <a:pt x="115" y="218"/>
                    </a:cubicBezTo>
                    <a:cubicBezTo>
                      <a:pt x="139" y="188"/>
                      <a:pt x="250" y="47"/>
                      <a:pt x="257" y="41"/>
                    </a:cubicBezTo>
                    <a:cubicBezTo>
                      <a:pt x="265" y="35"/>
                      <a:pt x="267" y="37"/>
                      <a:pt x="270" y="34"/>
                    </a:cubicBezTo>
                    <a:cubicBezTo>
                      <a:pt x="272" y="31"/>
                      <a:pt x="288" y="17"/>
                      <a:pt x="290" y="13"/>
                    </a:cubicBezTo>
                    <a:cubicBezTo>
                      <a:pt x="293" y="8"/>
                      <a:pt x="290" y="4"/>
                      <a:pt x="290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725"/>
              <p:cNvSpPr>
                <a:spLocks/>
              </p:cNvSpPr>
              <p:nvPr/>
            </p:nvSpPr>
            <p:spPr bwMode="auto">
              <a:xfrm>
                <a:off x="945001" y="2104538"/>
                <a:ext cx="20638" cy="20638"/>
              </a:xfrm>
              <a:custGeom>
                <a:avLst/>
                <a:gdLst>
                  <a:gd name="T0" fmla="*/ 0 w 13"/>
                  <a:gd name="T1" fmla="*/ 2 h 13"/>
                  <a:gd name="T2" fmla="*/ 1 w 13"/>
                  <a:gd name="T3" fmla="*/ 2 h 13"/>
                  <a:gd name="T4" fmla="*/ 7 w 13"/>
                  <a:gd name="T5" fmla="*/ 5 h 13"/>
                  <a:gd name="T6" fmla="*/ 11 w 13"/>
                  <a:gd name="T7" fmla="*/ 12 h 13"/>
                  <a:gd name="T8" fmla="*/ 12 w 13"/>
                  <a:gd name="T9" fmla="*/ 13 h 13"/>
                  <a:gd name="T10" fmla="*/ 13 w 13"/>
                  <a:gd name="T11" fmla="*/ 12 h 13"/>
                  <a:gd name="T12" fmla="*/ 7 w 13"/>
                  <a:gd name="T13" fmla="*/ 3 h 13"/>
                  <a:gd name="T14" fmla="*/ 1 w 13"/>
                  <a:gd name="T15" fmla="*/ 0 h 13"/>
                  <a:gd name="T16" fmla="*/ 0 w 13"/>
                  <a:gd name="T17" fmla="*/ 1 h 13"/>
                  <a:gd name="T18" fmla="*/ 0 w 1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3"/>
                      <a:pt x="7" y="5"/>
                    </a:cubicBezTo>
                    <a:cubicBezTo>
                      <a:pt x="9" y="7"/>
                      <a:pt x="11" y="9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7"/>
                      <a:pt x="9" y="4"/>
                      <a:pt x="7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726"/>
              <p:cNvSpPr>
                <a:spLocks/>
              </p:cNvSpPr>
              <p:nvPr/>
            </p:nvSpPr>
            <p:spPr bwMode="auto">
              <a:xfrm>
                <a:off x="533838" y="2080726"/>
                <a:ext cx="465138" cy="528638"/>
              </a:xfrm>
              <a:custGeom>
                <a:avLst/>
                <a:gdLst>
                  <a:gd name="T0" fmla="*/ 257 w 291"/>
                  <a:gd name="T1" fmla="*/ 4 h 331"/>
                  <a:gd name="T2" fmla="*/ 287 w 291"/>
                  <a:gd name="T3" fmla="*/ 19 h 331"/>
                  <a:gd name="T4" fmla="*/ 287 w 291"/>
                  <a:gd name="T5" fmla="*/ 18 h 331"/>
                  <a:gd name="T6" fmla="*/ 288 w 291"/>
                  <a:gd name="T7" fmla="*/ 22 h 331"/>
                  <a:gd name="T8" fmla="*/ 283 w 291"/>
                  <a:gd name="T9" fmla="*/ 30 h 331"/>
                  <a:gd name="T10" fmla="*/ 265 w 291"/>
                  <a:gd name="T11" fmla="*/ 48 h 331"/>
                  <a:gd name="T12" fmla="*/ 254 w 291"/>
                  <a:gd name="T13" fmla="*/ 54 h 331"/>
                  <a:gd name="T14" fmla="*/ 183 w 291"/>
                  <a:gd name="T15" fmla="*/ 141 h 331"/>
                  <a:gd name="T16" fmla="*/ 84 w 291"/>
                  <a:gd name="T17" fmla="*/ 276 h 331"/>
                  <a:gd name="T18" fmla="*/ 57 w 291"/>
                  <a:gd name="T19" fmla="*/ 325 h 331"/>
                  <a:gd name="T20" fmla="*/ 54 w 291"/>
                  <a:gd name="T21" fmla="*/ 328 h 331"/>
                  <a:gd name="T22" fmla="*/ 51 w 291"/>
                  <a:gd name="T23" fmla="*/ 326 h 331"/>
                  <a:gd name="T24" fmla="*/ 29 w 291"/>
                  <a:gd name="T25" fmla="*/ 305 h 331"/>
                  <a:gd name="T26" fmla="*/ 21 w 291"/>
                  <a:gd name="T27" fmla="*/ 302 h 331"/>
                  <a:gd name="T28" fmla="*/ 4 w 291"/>
                  <a:gd name="T29" fmla="*/ 305 h 331"/>
                  <a:gd name="T30" fmla="*/ 3 w 291"/>
                  <a:gd name="T31" fmla="*/ 305 h 331"/>
                  <a:gd name="T32" fmla="*/ 3 w 291"/>
                  <a:gd name="T33" fmla="*/ 305 h 331"/>
                  <a:gd name="T34" fmla="*/ 3 w 291"/>
                  <a:gd name="T35" fmla="*/ 305 h 331"/>
                  <a:gd name="T36" fmla="*/ 3 w 291"/>
                  <a:gd name="T37" fmla="*/ 305 h 331"/>
                  <a:gd name="T38" fmla="*/ 3 w 291"/>
                  <a:gd name="T39" fmla="*/ 305 h 331"/>
                  <a:gd name="T40" fmla="*/ 3 w 291"/>
                  <a:gd name="T41" fmla="*/ 305 h 331"/>
                  <a:gd name="T42" fmla="*/ 3 w 291"/>
                  <a:gd name="T43" fmla="*/ 304 h 331"/>
                  <a:gd name="T44" fmla="*/ 25 w 291"/>
                  <a:gd name="T45" fmla="*/ 285 h 331"/>
                  <a:gd name="T46" fmla="*/ 93 w 291"/>
                  <a:gd name="T47" fmla="*/ 216 h 331"/>
                  <a:gd name="T48" fmla="*/ 203 w 291"/>
                  <a:gd name="T49" fmla="*/ 84 h 331"/>
                  <a:gd name="T50" fmla="*/ 238 w 291"/>
                  <a:gd name="T51" fmla="*/ 36 h 331"/>
                  <a:gd name="T52" fmla="*/ 245 w 291"/>
                  <a:gd name="T53" fmla="*/ 19 h 331"/>
                  <a:gd name="T54" fmla="*/ 252 w 291"/>
                  <a:gd name="T55" fmla="*/ 6 h 331"/>
                  <a:gd name="T56" fmla="*/ 256 w 291"/>
                  <a:gd name="T57" fmla="*/ 3 h 331"/>
                  <a:gd name="T58" fmla="*/ 258 w 291"/>
                  <a:gd name="T59" fmla="*/ 2 h 331"/>
                  <a:gd name="T60" fmla="*/ 258 w 291"/>
                  <a:gd name="T61" fmla="*/ 2 h 331"/>
                  <a:gd name="T62" fmla="*/ 256 w 291"/>
                  <a:gd name="T63" fmla="*/ 0 h 331"/>
                  <a:gd name="T64" fmla="*/ 249 w 291"/>
                  <a:gd name="T65" fmla="*/ 6 h 331"/>
                  <a:gd name="T66" fmla="*/ 242 w 291"/>
                  <a:gd name="T67" fmla="*/ 18 h 331"/>
                  <a:gd name="T68" fmla="*/ 235 w 291"/>
                  <a:gd name="T69" fmla="*/ 34 h 331"/>
                  <a:gd name="T70" fmla="*/ 200 w 291"/>
                  <a:gd name="T71" fmla="*/ 82 h 331"/>
                  <a:gd name="T72" fmla="*/ 51 w 291"/>
                  <a:gd name="T73" fmla="*/ 259 h 331"/>
                  <a:gd name="T74" fmla="*/ 9 w 291"/>
                  <a:gd name="T75" fmla="*/ 291 h 331"/>
                  <a:gd name="T76" fmla="*/ 0 w 291"/>
                  <a:gd name="T77" fmla="*/ 305 h 331"/>
                  <a:gd name="T78" fmla="*/ 4 w 291"/>
                  <a:gd name="T79" fmla="*/ 308 h 331"/>
                  <a:gd name="T80" fmla="*/ 21 w 291"/>
                  <a:gd name="T81" fmla="*/ 305 h 331"/>
                  <a:gd name="T82" fmla="*/ 27 w 291"/>
                  <a:gd name="T83" fmla="*/ 308 h 331"/>
                  <a:gd name="T84" fmla="*/ 51 w 291"/>
                  <a:gd name="T85" fmla="*/ 330 h 331"/>
                  <a:gd name="T86" fmla="*/ 58 w 291"/>
                  <a:gd name="T87" fmla="*/ 330 h 331"/>
                  <a:gd name="T88" fmla="*/ 64 w 291"/>
                  <a:gd name="T89" fmla="*/ 318 h 331"/>
                  <a:gd name="T90" fmla="*/ 114 w 291"/>
                  <a:gd name="T91" fmla="*/ 233 h 331"/>
                  <a:gd name="T92" fmla="*/ 234 w 291"/>
                  <a:gd name="T93" fmla="*/ 82 h 331"/>
                  <a:gd name="T94" fmla="*/ 254 w 291"/>
                  <a:gd name="T95" fmla="*/ 59 h 331"/>
                  <a:gd name="T96" fmla="*/ 264 w 291"/>
                  <a:gd name="T97" fmla="*/ 52 h 331"/>
                  <a:gd name="T98" fmla="*/ 269 w 291"/>
                  <a:gd name="T99" fmla="*/ 49 h 331"/>
                  <a:gd name="T100" fmla="*/ 286 w 291"/>
                  <a:gd name="T101" fmla="*/ 32 h 331"/>
                  <a:gd name="T102" fmla="*/ 291 w 291"/>
                  <a:gd name="T103" fmla="*/ 22 h 331"/>
                  <a:gd name="T104" fmla="*/ 290 w 291"/>
                  <a:gd name="T105" fmla="*/ 17 h 331"/>
                  <a:gd name="T106" fmla="*/ 270 w 291"/>
                  <a:gd name="T107" fmla="*/ 6 h 331"/>
                  <a:gd name="T108" fmla="*/ 260 w 291"/>
                  <a:gd name="T109" fmla="*/ 2 h 331"/>
                  <a:gd name="T110" fmla="*/ 259 w 291"/>
                  <a:gd name="T111" fmla="*/ 1 h 331"/>
                  <a:gd name="T112" fmla="*/ 259 w 291"/>
                  <a:gd name="T113" fmla="*/ 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1" h="331">
                    <a:moveTo>
                      <a:pt x="258" y="2"/>
                    </a:moveTo>
                    <a:cubicBezTo>
                      <a:pt x="257" y="4"/>
                      <a:pt x="257" y="4"/>
                      <a:pt x="257" y="4"/>
                    </a:cubicBezTo>
                    <a:cubicBezTo>
                      <a:pt x="257" y="4"/>
                      <a:pt x="261" y="7"/>
                      <a:pt x="269" y="9"/>
                    </a:cubicBezTo>
                    <a:cubicBezTo>
                      <a:pt x="276" y="12"/>
                      <a:pt x="283" y="14"/>
                      <a:pt x="287" y="19"/>
                    </a:cubicBezTo>
                    <a:cubicBezTo>
                      <a:pt x="288" y="18"/>
                      <a:pt x="288" y="18"/>
                      <a:pt x="288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9"/>
                      <a:pt x="288" y="20"/>
                      <a:pt x="288" y="22"/>
                    </a:cubicBezTo>
                    <a:cubicBezTo>
                      <a:pt x="288" y="24"/>
                      <a:pt x="288" y="25"/>
                      <a:pt x="287" y="26"/>
                    </a:cubicBezTo>
                    <a:cubicBezTo>
                      <a:pt x="287" y="27"/>
                      <a:pt x="285" y="28"/>
                      <a:pt x="283" y="30"/>
                    </a:cubicBezTo>
                    <a:cubicBezTo>
                      <a:pt x="278" y="36"/>
                      <a:pt x="269" y="45"/>
                      <a:pt x="266" y="47"/>
                    </a:cubicBezTo>
                    <a:cubicBezTo>
                      <a:pt x="266" y="48"/>
                      <a:pt x="265" y="48"/>
                      <a:pt x="265" y="48"/>
                    </a:cubicBezTo>
                    <a:cubicBezTo>
                      <a:pt x="264" y="49"/>
                      <a:pt x="263" y="49"/>
                      <a:pt x="261" y="50"/>
                    </a:cubicBezTo>
                    <a:cubicBezTo>
                      <a:pt x="259" y="50"/>
                      <a:pt x="257" y="52"/>
                      <a:pt x="254" y="54"/>
                    </a:cubicBezTo>
                    <a:cubicBezTo>
                      <a:pt x="254" y="54"/>
                      <a:pt x="253" y="55"/>
                      <a:pt x="252" y="57"/>
                    </a:cubicBezTo>
                    <a:cubicBezTo>
                      <a:pt x="242" y="67"/>
                      <a:pt x="213" y="104"/>
                      <a:pt x="183" y="141"/>
                    </a:cubicBezTo>
                    <a:cubicBezTo>
                      <a:pt x="153" y="178"/>
                      <a:pt x="123" y="217"/>
                      <a:pt x="112" y="231"/>
                    </a:cubicBezTo>
                    <a:cubicBezTo>
                      <a:pt x="105" y="239"/>
                      <a:pt x="94" y="258"/>
                      <a:pt x="84" y="276"/>
                    </a:cubicBezTo>
                    <a:cubicBezTo>
                      <a:pt x="73" y="295"/>
                      <a:pt x="64" y="312"/>
                      <a:pt x="62" y="316"/>
                    </a:cubicBezTo>
                    <a:cubicBezTo>
                      <a:pt x="60" y="320"/>
                      <a:pt x="59" y="323"/>
                      <a:pt x="57" y="325"/>
                    </a:cubicBezTo>
                    <a:cubicBezTo>
                      <a:pt x="57" y="326"/>
                      <a:pt x="56" y="327"/>
                      <a:pt x="56" y="328"/>
                    </a:cubicBezTo>
                    <a:cubicBezTo>
                      <a:pt x="55" y="328"/>
                      <a:pt x="55" y="328"/>
                      <a:pt x="54" y="328"/>
                    </a:cubicBezTo>
                    <a:cubicBezTo>
                      <a:pt x="54" y="328"/>
                      <a:pt x="54" y="328"/>
                      <a:pt x="53" y="328"/>
                    </a:cubicBezTo>
                    <a:cubicBezTo>
                      <a:pt x="53" y="327"/>
                      <a:pt x="52" y="327"/>
                      <a:pt x="51" y="326"/>
                    </a:cubicBezTo>
                    <a:cubicBezTo>
                      <a:pt x="48" y="321"/>
                      <a:pt x="42" y="316"/>
                      <a:pt x="37" y="311"/>
                    </a:cubicBezTo>
                    <a:cubicBezTo>
                      <a:pt x="34" y="309"/>
                      <a:pt x="31" y="307"/>
                      <a:pt x="29" y="305"/>
                    </a:cubicBezTo>
                    <a:cubicBezTo>
                      <a:pt x="26" y="303"/>
                      <a:pt x="24" y="302"/>
                      <a:pt x="22" y="302"/>
                    </a:cubicBezTo>
                    <a:cubicBezTo>
                      <a:pt x="21" y="302"/>
                      <a:pt x="21" y="302"/>
                      <a:pt x="21" y="302"/>
                    </a:cubicBezTo>
                    <a:cubicBezTo>
                      <a:pt x="18" y="302"/>
                      <a:pt x="15" y="303"/>
                      <a:pt x="12" y="304"/>
                    </a:cubicBezTo>
                    <a:cubicBezTo>
                      <a:pt x="8" y="305"/>
                      <a:pt x="6" y="305"/>
                      <a:pt x="4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4"/>
                      <a:pt x="3" y="304"/>
                    </a:cubicBezTo>
                    <a:cubicBezTo>
                      <a:pt x="5" y="299"/>
                      <a:pt x="8" y="296"/>
                      <a:pt x="11" y="293"/>
                    </a:cubicBezTo>
                    <a:cubicBezTo>
                      <a:pt x="15" y="291"/>
                      <a:pt x="19" y="288"/>
                      <a:pt x="25" y="285"/>
                    </a:cubicBezTo>
                    <a:cubicBezTo>
                      <a:pt x="30" y="282"/>
                      <a:pt x="40" y="273"/>
                      <a:pt x="53" y="261"/>
                    </a:cubicBezTo>
                    <a:cubicBezTo>
                      <a:pt x="66" y="248"/>
                      <a:pt x="80" y="233"/>
                      <a:pt x="93" y="216"/>
                    </a:cubicBezTo>
                    <a:cubicBezTo>
                      <a:pt x="106" y="200"/>
                      <a:pt x="136" y="164"/>
                      <a:pt x="164" y="131"/>
                    </a:cubicBezTo>
                    <a:cubicBezTo>
                      <a:pt x="178" y="114"/>
                      <a:pt x="192" y="97"/>
                      <a:pt x="203" y="84"/>
                    </a:cubicBezTo>
                    <a:cubicBezTo>
                      <a:pt x="214" y="71"/>
                      <a:pt x="222" y="60"/>
                      <a:pt x="225" y="55"/>
                    </a:cubicBezTo>
                    <a:cubicBezTo>
                      <a:pt x="231" y="45"/>
                      <a:pt x="235" y="40"/>
                      <a:pt x="238" y="36"/>
                    </a:cubicBezTo>
                    <a:cubicBezTo>
                      <a:pt x="241" y="32"/>
                      <a:pt x="242" y="30"/>
                      <a:pt x="243" y="26"/>
                    </a:cubicBezTo>
                    <a:cubicBezTo>
                      <a:pt x="244" y="22"/>
                      <a:pt x="244" y="20"/>
                      <a:pt x="245" y="19"/>
                    </a:cubicBezTo>
                    <a:cubicBezTo>
                      <a:pt x="245" y="17"/>
                      <a:pt x="246" y="16"/>
                      <a:pt x="248" y="13"/>
                    </a:cubicBezTo>
                    <a:cubicBezTo>
                      <a:pt x="250" y="11"/>
                      <a:pt x="251" y="8"/>
                      <a:pt x="252" y="6"/>
                    </a:cubicBezTo>
                    <a:cubicBezTo>
                      <a:pt x="253" y="5"/>
                      <a:pt x="254" y="5"/>
                      <a:pt x="254" y="4"/>
                    </a:cubicBezTo>
                    <a:cubicBezTo>
                      <a:pt x="255" y="4"/>
                      <a:pt x="256" y="3"/>
                      <a:pt x="256" y="3"/>
                    </a:cubicBezTo>
                    <a:cubicBezTo>
                      <a:pt x="257" y="3"/>
                      <a:pt x="257" y="3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7" y="4"/>
                      <a:pt x="257" y="4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8" y="1"/>
                      <a:pt x="257" y="0"/>
                      <a:pt x="256" y="0"/>
                    </a:cubicBezTo>
                    <a:cubicBezTo>
                      <a:pt x="255" y="0"/>
                      <a:pt x="254" y="1"/>
                      <a:pt x="253" y="2"/>
                    </a:cubicBezTo>
                    <a:cubicBezTo>
                      <a:pt x="251" y="3"/>
                      <a:pt x="250" y="5"/>
                      <a:pt x="249" y="6"/>
                    </a:cubicBezTo>
                    <a:cubicBezTo>
                      <a:pt x="248" y="8"/>
                      <a:pt x="247" y="10"/>
                      <a:pt x="245" y="12"/>
                    </a:cubicBezTo>
                    <a:cubicBezTo>
                      <a:pt x="244" y="14"/>
                      <a:pt x="243" y="16"/>
                      <a:pt x="242" y="18"/>
                    </a:cubicBezTo>
                    <a:cubicBezTo>
                      <a:pt x="241" y="19"/>
                      <a:pt x="241" y="21"/>
                      <a:pt x="240" y="25"/>
                    </a:cubicBezTo>
                    <a:cubicBezTo>
                      <a:pt x="240" y="29"/>
                      <a:pt x="238" y="31"/>
                      <a:pt x="235" y="34"/>
                    </a:cubicBezTo>
                    <a:cubicBezTo>
                      <a:pt x="233" y="38"/>
                      <a:pt x="228" y="44"/>
                      <a:pt x="222" y="54"/>
                    </a:cubicBezTo>
                    <a:cubicBezTo>
                      <a:pt x="220" y="58"/>
                      <a:pt x="211" y="69"/>
                      <a:pt x="200" y="82"/>
                    </a:cubicBezTo>
                    <a:cubicBezTo>
                      <a:pt x="168" y="122"/>
                      <a:pt x="110" y="190"/>
                      <a:pt x="91" y="214"/>
                    </a:cubicBezTo>
                    <a:cubicBezTo>
                      <a:pt x="78" y="231"/>
                      <a:pt x="63" y="246"/>
                      <a:pt x="51" y="259"/>
                    </a:cubicBezTo>
                    <a:cubicBezTo>
                      <a:pt x="38" y="271"/>
                      <a:pt x="28" y="279"/>
                      <a:pt x="23" y="282"/>
                    </a:cubicBezTo>
                    <a:cubicBezTo>
                      <a:pt x="18" y="285"/>
                      <a:pt x="13" y="288"/>
                      <a:pt x="9" y="291"/>
                    </a:cubicBezTo>
                    <a:cubicBezTo>
                      <a:pt x="6" y="294"/>
                      <a:pt x="2" y="298"/>
                      <a:pt x="1" y="302"/>
                    </a:cubicBezTo>
                    <a:cubicBezTo>
                      <a:pt x="0" y="303"/>
                      <a:pt x="0" y="304"/>
                      <a:pt x="0" y="305"/>
                    </a:cubicBezTo>
                    <a:cubicBezTo>
                      <a:pt x="0" y="306"/>
                      <a:pt x="0" y="307"/>
                      <a:pt x="1" y="308"/>
                    </a:cubicBezTo>
                    <a:cubicBezTo>
                      <a:pt x="2" y="308"/>
                      <a:pt x="3" y="308"/>
                      <a:pt x="4" y="308"/>
                    </a:cubicBezTo>
                    <a:cubicBezTo>
                      <a:pt x="6" y="308"/>
                      <a:pt x="9" y="308"/>
                      <a:pt x="12" y="307"/>
                    </a:cubicBezTo>
                    <a:cubicBezTo>
                      <a:pt x="15" y="306"/>
                      <a:pt x="19" y="305"/>
                      <a:pt x="21" y="305"/>
                    </a:cubicBezTo>
                    <a:cubicBezTo>
                      <a:pt x="21" y="305"/>
                      <a:pt x="21" y="305"/>
                      <a:pt x="21" y="305"/>
                    </a:cubicBezTo>
                    <a:cubicBezTo>
                      <a:pt x="23" y="305"/>
                      <a:pt x="25" y="306"/>
                      <a:pt x="27" y="308"/>
                    </a:cubicBezTo>
                    <a:cubicBezTo>
                      <a:pt x="34" y="312"/>
                      <a:pt x="44" y="321"/>
                      <a:pt x="49" y="328"/>
                    </a:cubicBezTo>
                    <a:cubicBezTo>
                      <a:pt x="50" y="329"/>
                      <a:pt x="51" y="330"/>
                      <a:pt x="51" y="330"/>
                    </a:cubicBezTo>
                    <a:cubicBezTo>
                      <a:pt x="52" y="331"/>
                      <a:pt x="53" y="331"/>
                      <a:pt x="54" y="331"/>
                    </a:cubicBezTo>
                    <a:cubicBezTo>
                      <a:pt x="56" y="331"/>
                      <a:pt x="57" y="331"/>
                      <a:pt x="58" y="330"/>
                    </a:cubicBezTo>
                    <a:cubicBezTo>
                      <a:pt x="59" y="329"/>
                      <a:pt x="60" y="327"/>
                      <a:pt x="61" y="325"/>
                    </a:cubicBezTo>
                    <a:cubicBezTo>
                      <a:pt x="62" y="322"/>
                      <a:pt x="63" y="320"/>
                      <a:pt x="64" y="318"/>
                    </a:cubicBezTo>
                    <a:cubicBezTo>
                      <a:pt x="67" y="313"/>
                      <a:pt x="76" y="296"/>
                      <a:pt x="86" y="278"/>
                    </a:cubicBezTo>
                    <a:cubicBezTo>
                      <a:pt x="96" y="260"/>
                      <a:pt x="108" y="241"/>
                      <a:pt x="114" y="233"/>
                    </a:cubicBezTo>
                    <a:cubicBezTo>
                      <a:pt x="126" y="218"/>
                      <a:pt x="160" y="175"/>
                      <a:pt x="192" y="135"/>
                    </a:cubicBezTo>
                    <a:cubicBezTo>
                      <a:pt x="207" y="116"/>
                      <a:pt x="223" y="96"/>
                      <a:pt x="234" y="82"/>
                    </a:cubicBezTo>
                    <a:cubicBezTo>
                      <a:pt x="240" y="75"/>
                      <a:pt x="245" y="69"/>
                      <a:pt x="249" y="64"/>
                    </a:cubicBezTo>
                    <a:cubicBezTo>
                      <a:pt x="251" y="62"/>
                      <a:pt x="253" y="60"/>
                      <a:pt x="254" y="59"/>
                    </a:cubicBezTo>
                    <a:cubicBezTo>
                      <a:pt x="255" y="57"/>
                      <a:pt x="256" y="57"/>
                      <a:pt x="256" y="56"/>
                    </a:cubicBezTo>
                    <a:cubicBezTo>
                      <a:pt x="260" y="53"/>
                      <a:pt x="262" y="52"/>
                      <a:pt x="264" y="52"/>
                    </a:cubicBezTo>
                    <a:cubicBezTo>
                      <a:pt x="264" y="52"/>
                      <a:pt x="265" y="51"/>
                      <a:pt x="266" y="51"/>
                    </a:cubicBezTo>
                    <a:cubicBezTo>
                      <a:pt x="267" y="51"/>
                      <a:pt x="268" y="50"/>
                      <a:pt x="269" y="49"/>
                    </a:cubicBezTo>
                    <a:cubicBezTo>
                      <a:pt x="270" y="48"/>
                      <a:pt x="275" y="43"/>
                      <a:pt x="279" y="39"/>
                    </a:cubicBezTo>
                    <a:cubicBezTo>
                      <a:pt x="281" y="37"/>
                      <a:pt x="284" y="34"/>
                      <a:pt x="286" y="32"/>
                    </a:cubicBezTo>
                    <a:cubicBezTo>
                      <a:pt x="287" y="30"/>
                      <a:pt x="289" y="29"/>
                      <a:pt x="290" y="27"/>
                    </a:cubicBezTo>
                    <a:cubicBezTo>
                      <a:pt x="291" y="26"/>
                      <a:pt x="291" y="24"/>
                      <a:pt x="291" y="22"/>
                    </a:cubicBezTo>
                    <a:cubicBezTo>
                      <a:pt x="291" y="19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85" y="11"/>
                      <a:pt x="277" y="9"/>
                      <a:pt x="270" y="6"/>
                    </a:cubicBezTo>
                    <a:cubicBezTo>
                      <a:pt x="266" y="5"/>
                      <a:pt x="263" y="4"/>
                      <a:pt x="262" y="3"/>
                    </a:cubicBezTo>
                    <a:cubicBezTo>
                      <a:pt x="261" y="2"/>
                      <a:pt x="260" y="2"/>
                      <a:pt x="260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lnTo>
                      <a:pt x="25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727"/>
              <p:cNvSpPr>
                <a:spLocks/>
              </p:cNvSpPr>
              <p:nvPr/>
            </p:nvSpPr>
            <p:spPr bwMode="auto">
              <a:xfrm>
                <a:off x="1008501" y="2155338"/>
                <a:ext cx="30163" cy="22225"/>
              </a:xfrm>
              <a:custGeom>
                <a:avLst/>
                <a:gdLst>
                  <a:gd name="T0" fmla="*/ 1 w 18"/>
                  <a:gd name="T1" fmla="*/ 2 h 14"/>
                  <a:gd name="T2" fmla="*/ 1 w 18"/>
                  <a:gd name="T3" fmla="*/ 2 h 14"/>
                  <a:gd name="T4" fmla="*/ 8 w 18"/>
                  <a:gd name="T5" fmla="*/ 5 h 14"/>
                  <a:gd name="T6" fmla="*/ 16 w 18"/>
                  <a:gd name="T7" fmla="*/ 13 h 14"/>
                  <a:gd name="T8" fmla="*/ 17 w 18"/>
                  <a:gd name="T9" fmla="*/ 14 h 14"/>
                  <a:gd name="T10" fmla="*/ 18 w 18"/>
                  <a:gd name="T11" fmla="*/ 13 h 14"/>
                  <a:gd name="T12" fmla="*/ 8 w 18"/>
                  <a:gd name="T13" fmla="*/ 3 h 14"/>
                  <a:gd name="T14" fmla="*/ 1 w 18"/>
                  <a:gd name="T15" fmla="*/ 0 h 14"/>
                  <a:gd name="T16" fmla="*/ 0 w 18"/>
                  <a:gd name="T17" fmla="*/ 1 h 14"/>
                  <a:gd name="T18" fmla="*/ 1 w 18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6" y="3"/>
                      <a:pt x="8" y="5"/>
                    </a:cubicBezTo>
                    <a:cubicBezTo>
                      <a:pt x="12" y="7"/>
                      <a:pt x="14" y="10"/>
                      <a:pt x="16" y="13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6" y="8"/>
                      <a:pt x="12" y="5"/>
                      <a:pt x="8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" name="Freeform 831"/>
              <p:cNvSpPr>
                <a:spLocks/>
              </p:cNvSpPr>
              <p:nvPr/>
            </p:nvSpPr>
            <p:spPr bwMode="auto">
              <a:xfrm>
                <a:off x="1470464" y="1421914"/>
                <a:ext cx="42863" cy="76200"/>
              </a:xfrm>
              <a:custGeom>
                <a:avLst/>
                <a:gdLst>
                  <a:gd name="T0" fmla="*/ 10 w 27"/>
                  <a:gd name="T1" fmla="*/ 1 h 47"/>
                  <a:gd name="T2" fmla="*/ 19 w 27"/>
                  <a:gd name="T3" fmla="*/ 2 h 47"/>
                  <a:gd name="T4" fmla="*/ 27 w 27"/>
                  <a:gd name="T5" fmla="*/ 11 h 47"/>
                  <a:gd name="T6" fmla="*/ 19 w 27"/>
                  <a:gd name="T7" fmla="*/ 10 h 47"/>
                  <a:gd name="T8" fmla="*/ 15 w 27"/>
                  <a:gd name="T9" fmla="*/ 22 h 47"/>
                  <a:gd name="T10" fmla="*/ 0 w 27"/>
                  <a:gd name="T11" fmla="*/ 47 h 47"/>
                  <a:gd name="T12" fmla="*/ 6 w 27"/>
                  <a:gd name="T13" fmla="*/ 40 h 47"/>
                  <a:gd name="T14" fmla="*/ 9 w 27"/>
                  <a:gd name="T15" fmla="*/ 32 h 47"/>
                  <a:gd name="T16" fmla="*/ 13 w 27"/>
                  <a:gd name="T17" fmla="*/ 21 h 47"/>
                  <a:gd name="T18" fmla="*/ 13 w 27"/>
                  <a:gd name="T19" fmla="*/ 12 h 47"/>
                  <a:gd name="T20" fmla="*/ 12 w 27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7">
                    <a:moveTo>
                      <a:pt x="10" y="1"/>
                    </a:moveTo>
                    <a:cubicBezTo>
                      <a:pt x="14" y="0"/>
                      <a:pt x="16" y="0"/>
                      <a:pt x="19" y="2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5" y="10"/>
                      <a:pt x="20" y="7"/>
                      <a:pt x="19" y="10"/>
                    </a:cubicBezTo>
                    <a:cubicBezTo>
                      <a:pt x="16" y="13"/>
                      <a:pt x="16" y="18"/>
                      <a:pt x="15" y="22"/>
                    </a:cubicBezTo>
                    <a:cubicBezTo>
                      <a:pt x="12" y="32"/>
                      <a:pt x="10" y="42"/>
                      <a:pt x="0" y="47"/>
                    </a:cubicBezTo>
                    <a:cubicBezTo>
                      <a:pt x="1" y="45"/>
                      <a:pt x="4" y="42"/>
                      <a:pt x="6" y="40"/>
                    </a:cubicBezTo>
                    <a:cubicBezTo>
                      <a:pt x="7" y="38"/>
                      <a:pt x="8" y="35"/>
                      <a:pt x="9" y="32"/>
                    </a:cubicBezTo>
                    <a:cubicBezTo>
                      <a:pt x="11" y="28"/>
                      <a:pt x="12" y="25"/>
                      <a:pt x="13" y="21"/>
                    </a:cubicBezTo>
                    <a:cubicBezTo>
                      <a:pt x="14" y="18"/>
                      <a:pt x="13" y="15"/>
                      <a:pt x="13" y="12"/>
                    </a:cubicBezTo>
                    <a:cubicBezTo>
                      <a:pt x="13" y="9"/>
                      <a:pt x="13" y="5"/>
                      <a:pt x="1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" name="Freeform 832"/>
              <p:cNvSpPr>
                <a:spLocks/>
              </p:cNvSpPr>
              <p:nvPr/>
            </p:nvSpPr>
            <p:spPr bwMode="auto">
              <a:xfrm>
                <a:off x="1453001" y="1480651"/>
                <a:ext cx="39688" cy="50800"/>
              </a:xfrm>
              <a:custGeom>
                <a:avLst/>
                <a:gdLst>
                  <a:gd name="T0" fmla="*/ 16 w 25"/>
                  <a:gd name="T1" fmla="*/ 30 h 31"/>
                  <a:gd name="T2" fmla="*/ 24 w 25"/>
                  <a:gd name="T3" fmla="*/ 18 h 31"/>
                  <a:gd name="T4" fmla="*/ 24 w 25"/>
                  <a:gd name="T5" fmla="*/ 0 h 31"/>
                  <a:gd name="T6" fmla="*/ 22 w 25"/>
                  <a:gd name="T7" fmla="*/ 7 h 31"/>
                  <a:gd name="T8" fmla="*/ 19 w 25"/>
                  <a:gd name="T9" fmla="*/ 15 h 31"/>
                  <a:gd name="T10" fmla="*/ 9 w 25"/>
                  <a:gd name="T11" fmla="*/ 23 h 31"/>
                  <a:gd name="T12" fmla="*/ 5 w 25"/>
                  <a:gd name="T13" fmla="*/ 24 h 31"/>
                  <a:gd name="T14" fmla="*/ 2 w 25"/>
                  <a:gd name="T15" fmla="*/ 24 h 31"/>
                  <a:gd name="T16" fmla="*/ 1 w 25"/>
                  <a:gd name="T17" fmla="*/ 27 h 31"/>
                  <a:gd name="T18" fmla="*/ 8 w 25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1">
                    <a:moveTo>
                      <a:pt x="16" y="30"/>
                    </a:moveTo>
                    <a:cubicBezTo>
                      <a:pt x="19" y="27"/>
                      <a:pt x="23" y="23"/>
                      <a:pt x="24" y="18"/>
                    </a:cubicBezTo>
                    <a:cubicBezTo>
                      <a:pt x="25" y="13"/>
                      <a:pt x="25" y="6"/>
                      <a:pt x="24" y="0"/>
                    </a:cubicBezTo>
                    <a:cubicBezTo>
                      <a:pt x="22" y="2"/>
                      <a:pt x="22" y="5"/>
                      <a:pt x="22" y="7"/>
                    </a:cubicBezTo>
                    <a:cubicBezTo>
                      <a:pt x="22" y="10"/>
                      <a:pt x="20" y="13"/>
                      <a:pt x="19" y="15"/>
                    </a:cubicBezTo>
                    <a:cubicBezTo>
                      <a:pt x="16" y="19"/>
                      <a:pt x="14" y="23"/>
                      <a:pt x="9" y="23"/>
                    </a:cubicBezTo>
                    <a:cubicBezTo>
                      <a:pt x="8" y="24"/>
                      <a:pt x="7" y="24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1" y="24"/>
                      <a:pt x="0" y="26"/>
                      <a:pt x="1" y="27"/>
                    </a:cubicBezTo>
                    <a:cubicBezTo>
                      <a:pt x="1" y="31"/>
                      <a:pt x="5" y="30"/>
                      <a:pt x="8" y="3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5" name="Freeform 833"/>
              <p:cNvSpPr>
                <a:spLocks/>
              </p:cNvSpPr>
              <p:nvPr/>
            </p:nvSpPr>
            <p:spPr bwMode="auto">
              <a:xfrm>
                <a:off x="1427601" y="1391751"/>
                <a:ext cx="57150" cy="53975"/>
              </a:xfrm>
              <a:custGeom>
                <a:avLst/>
                <a:gdLst>
                  <a:gd name="T0" fmla="*/ 8 w 36"/>
                  <a:gd name="T1" fmla="*/ 32 h 34"/>
                  <a:gd name="T2" fmla="*/ 8 w 36"/>
                  <a:gd name="T3" fmla="*/ 34 h 34"/>
                  <a:gd name="T4" fmla="*/ 17 w 36"/>
                  <a:gd name="T5" fmla="*/ 18 h 34"/>
                  <a:gd name="T6" fmla="*/ 25 w 36"/>
                  <a:gd name="T7" fmla="*/ 9 h 34"/>
                  <a:gd name="T8" fmla="*/ 34 w 36"/>
                  <a:gd name="T9" fmla="*/ 0 h 34"/>
                  <a:gd name="T10" fmla="*/ 8 w 36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4">
                    <a:moveTo>
                      <a:pt x="8" y="32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32"/>
                      <a:pt x="15" y="20"/>
                      <a:pt x="17" y="18"/>
                    </a:cubicBezTo>
                    <a:cubicBezTo>
                      <a:pt x="19" y="15"/>
                      <a:pt x="22" y="12"/>
                      <a:pt x="25" y="9"/>
                    </a:cubicBezTo>
                    <a:cubicBezTo>
                      <a:pt x="27" y="6"/>
                      <a:pt x="31" y="1"/>
                      <a:pt x="34" y="0"/>
                    </a:cubicBezTo>
                    <a:cubicBezTo>
                      <a:pt x="36" y="5"/>
                      <a:pt x="2" y="28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6" name="Freeform 834"/>
              <p:cNvSpPr>
                <a:spLocks/>
              </p:cNvSpPr>
              <p:nvPr/>
            </p:nvSpPr>
            <p:spPr bwMode="auto">
              <a:xfrm>
                <a:off x="1530789" y="1407626"/>
                <a:ext cx="80963" cy="36513"/>
              </a:xfrm>
              <a:custGeom>
                <a:avLst/>
                <a:gdLst>
                  <a:gd name="T0" fmla="*/ 1 w 50"/>
                  <a:gd name="T1" fmla="*/ 16 h 23"/>
                  <a:gd name="T2" fmla="*/ 1 w 50"/>
                  <a:gd name="T3" fmla="*/ 16 h 23"/>
                  <a:gd name="T4" fmla="*/ 9 w 50"/>
                  <a:gd name="T5" fmla="*/ 14 h 23"/>
                  <a:gd name="T6" fmla="*/ 16 w 50"/>
                  <a:gd name="T7" fmla="*/ 8 h 23"/>
                  <a:gd name="T8" fmla="*/ 29 w 50"/>
                  <a:gd name="T9" fmla="*/ 2 h 23"/>
                  <a:gd name="T10" fmla="*/ 50 w 50"/>
                  <a:gd name="T11" fmla="*/ 6 h 23"/>
                  <a:gd name="T12" fmla="*/ 38 w 50"/>
                  <a:gd name="T13" fmla="*/ 4 h 23"/>
                  <a:gd name="T14" fmla="*/ 25 w 50"/>
                  <a:gd name="T15" fmla="*/ 7 h 23"/>
                  <a:gd name="T16" fmla="*/ 1 w 50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3">
                    <a:moveTo>
                      <a:pt x="1" y="16"/>
                    </a:moveTo>
                    <a:cubicBezTo>
                      <a:pt x="1" y="16"/>
                      <a:pt x="0" y="16"/>
                      <a:pt x="1" y="16"/>
                    </a:cubicBezTo>
                    <a:cubicBezTo>
                      <a:pt x="5" y="16"/>
                      <a:pt x="6" y="16"/>
                      <a:pt x="9" y="14"/>
                    </a:cubicBezTo>
                    <a:cubicBezTo>
                      <a:pt x="11" y="12"/>
                      <a:pt x="14" y="10"/>
                      <a:pt x="16" y="8"/>
                    </a:cubicBezTo>
                    <a:cubicBezTo>
                      <a:pt x="20" y="4"/>
                      <a:pt x="24" y="3"/>
                      <a:pt x="29" y="2"/>
                    </a:cubicBezTo>
                    <a:cubicBezTo>
                      <a:pt x="35" y="0"/>
                      <a:pt x="46" y="1"/>
                      <a:pt x="50" y="6"/>
                    </a:cubicBezTo>
                    <a:cubicBezTo>
                      <a:pt x="46" y="6"/>
                      <a:pt x="42" y="4"/>
                      <a:pt x="38" y="4"/>
                    </a:cubicBezTo>
                    <a:cubicBezTo>
                      <a:pt x="34" y="4"/>
                      <a:pt x="29" y="6"/>
                      <a:pt x="25" y="7"/>
                    </a:cubicBezTo>
                    <a:cubicBezTo>
                      <a:pt x="20" y="8"/>
                      <a:pt x="4" y="23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7" name="Freeform 835"/>
              <p:cNvSpPr>
                <a:spLocks/>
              </p:cNvSpPr>
              <p:nvPr/>
            </p:nvSpPr>
            <p:spPr bwMode="auto">
              <a:xfrm>
                <a:off x="1508564" y="1418739"/>
                <a:ext cx="92075" cy="179388"/>
              </a:xfrm>
              <a:custGeom>
                <a:avLst/>
                <a:gdLst>
                  <a:gd name="T0" fmla="*/ 57 w 57"/>
                  <a:gd name="T1" fmla="*/ 8 h 112"/>
                  <a:gd name="T2" fmla="*/ 27 w 57"/>
                  <a:gd name="T3" fmla="*/ 18 h 112"/>
                  <a:gd name="T4" fmla="*/ 13 w 57"/>
                  <a:gd name="T5" fmla="*/ 26 h 112"/>
                  <a:gd name="T6" fmla="*/ 8 w 57"/>
                  <a:gd name="T7" fmla="*/ 43 h 112"/>
                  <a:gd name="T8" fmla="*/ 6 w 57"/>
                  <a:gd name="T9" fmla="*/ 82 h 112"/>
                  <a:gd name="T10" fmla="*/ 16 w 57"/>
                  <a:gd name="T11" fmla="*/ 101 h 112"/>
                  <a:gd name="T12" fmla="*/ 24 w 57"/>
                  <a:gd name="T13" fmla="*/ 112 h 112"/>
                  <a:gd name="T14" fmla="*/ 23 w 57"/>
                  <a:gd name="T15" fmla="*/ 101 h 112"/>
                  <a:gd name="T16" fmla="*/ 24 w 57"/>
                  <a:gd name="T17" fmla="*/ 82 h 112"/>
                  <a:gd name="T18" fmla="*/ 30 w 57"/>
                  <a:gd name="T19" fmla="*/ 66 h 112"/>
                  <a:gd name="T20" fmla="*/ 38 w 57"/>
                  <a:gd name="T21" fmla="*/ 56 h 112"/>
                  <a:gd name="T22" fmla="*/ 46 w 57"/>
                  <a:gd name="T23" fmla="*/ 37 h 112"/>
                  <a:gd name="T24" fmla="*/ 53 w 57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12">
                    <a:moveTo>
                      <a:pt x="57" y="8"/>
                    </a:moveTo>
                    <a:cubicBezTo>
                      <a:pt x="46" y="0"/>
                      <a:pt x="35" y="9"/>
                      <a:pt x="27" y="18"/>
                    </a:cubicBezTo>
                    <a:cubicBezTo>
                      <a:pt x="23" y="22"/>
                      <a:pt x="17" y="22"/>
                      <a:pt x="13" y="26"/>
                    </a:cubicBezTo>
                    <a:cubicBezTo>
                      <a:pt x="8" y="30"/>
                      <a:pt x="8" y="37"/>
                      <a:pt x="8" y="43"/>
                    </a:cubicBezTo>
                    <a:cubicBezTo>
                      <a:pt x="8" y="56"/>
                      <a:pt x="0" y="69"/>
                      <a:pt x="6" y="82"/>
                    </a:cubicBezTo>
                    <a:cubicBezTo>
                      <a:pt x="9" y="88"/>
                      <a:pt x="11" y="95"/>
                      <a:pt x="16" y="101"/>
                    </a:cubicBezTo>
                    <a:cubicBezTo>
                      <a:pt x="18" y="104"/>
                      <a:pt x="20" y="111"/>
                      <a:pt x="24" y="112"/>
                    </a:cubicBezTo>
                    <a:cubicBezTo>
                      <a:pt x="25" y="109"/>
                      <a:pt x="23" y="104"/>
                      <a:pt x="23" y="101"/>
                    </a:cubicBezTo>
                    <a:cubicBezTo>
                      <a:pt x="23" y="95"/>
                      <a:pt x="24" y="88"/>
                      <a:pt x="24" y="82"/>
                    </a:cubicBezTo>
                    <a:cubicBezTo>
                      <a:pt x="25" y="77"/>
                      <a:pt x="27" y="71"/>
                      <a:pt x="30" y="66"/>
                    </a:cubicBezTo>
                    <a:cubicBezTo>
                      <a:pt x="32" y="62"/>
                      <a:pt x="36" y="60"/>
                      <a:pt x="38" y="56"/>
                    </a:cubicBezTo>
                    <a:cubicBezTo>
                      <a:pt x="41" y="50"/>
                      <a:pt x="44" y="43"/>
                      <a:pt x="46" y="37"/>
                    </a:cubicBezTo>
                    <a:cubicBezTo>
                      <a:pt x="48" y="30"/>
                      <a:pt x="54" y="23"/>
                      <a:pt x="53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8" name="Freeform 836"/>
              <p:cNvSpPr>
                <a:spLocks/>
              </p:cNvSpPr>
              <p:nvPr/>
            </p:nvSpPr>
            <p:spPr bwMode="auto">
              <a:xfrm>
                <a:off x="1638739" y="1507639"/>
                <a:ext cx="49213" cy="38100"/>
              </a:xfrm>
              <a:custGeom>
                <a:avLst/>
                <a:gdLst>
                  <a:gd name="T0" fmla="*/ 16 w 31"/>
                  <a:gd name="T1" fmla="*/ 0 h 24"/>
                  <a:gd name="T2" fmla="*/ 2 w 31"/>
                  <a:gd name="T3" fmla="*/ 11 h 24"/>
                  <a:gd name="T4" fmla="*/ 1 w 31"/>
                  <a:gd name="T5" fmla="*/ 17 h 24"/>
                  <a:gd name="T6" fmla="*/ 7 w 31"/>
                  <a:gd name="T7" fmla="*/ 23 h 24"/>
                  <a:gd name="T8" fmla="*/ 18 w 31"/>
                  <a:gd name="T9" fmla="*/ 19 h 24"/>
                  <a:gd name="T10" fmla="*/ 29 w 31"/>
                  <a:gd name="T11" fmla="*/ 13 h 24"/>
                  <a:gd name="T12" fmla="*/ 18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6" y="0"/>
                    </a:moveTo>
                    <a:cubicBezTo>
                      <a:pt x="14" y="6"/>
                      <a:pt x="6" y="7"/>
                      <a:pt x="2" y="11"/>
                    </a:cubicBezTo>
                    <a:cubicBezTo>
                      <a:pt x="0" y="14"/>
                      <a:pt x="0" y="14"/>
                      <a:pt x="1" y="17"/>
                    </a:cubicBezTo>
                    <a:cubicBezTo>
                      <a:pt x="2" y="18"/>
                      <a:pt x="4" y="23"/>
                      <a:pt x="7" y="23"/>
                    </a:cubicBezTo>
                    <a:cubicBezTo>
                      <a:pt x="9" y="24"/>
                      <a:pt x="15" y="20"/>
                      <a:pt x="18" y="19"/>
                    </a:cubicBezTo>
                    <a:cubicBezTo>
                      <a:pt x="22" y="18"/>
                      <a:pt x="28" y="17"/>
                      <a:pt x="29" y="13"/>
                    </a:cubicBezTo>
                    <a:cubicBezTo>
                      <a:pt x="31" y="7"/>
                      <a:pt x="22" y="2"/>
                      <a:pt x="18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9" name="Freeform 837"/>
              <p:cNvSpPr>
                <a:spLocks/>
              </p:cNvSpPr>
              <p:nvPr/>
            </p:nvSpPr>
            <p:spPr bwMode="auto">
              <a:xfrm>
                <a:off x="1568889" y="1555264"/>
                <a:ext cx="44450" cy="42863"/>
              </a:xfrm>
              <a:custGeom>
                <a:avLst/>
                <a:gdLst>
                  <a:gd name="T0" fmla="*/ 16 w 27"/>
                  <a:gd name="T1" fmla="*/ 0 h 27"/>
                  <a:gd name="T2" fmla="*/ 3 w 27"/>
                  <a:gd name="T3" fmla="*/ 16 h 27"/>
                  <a:gd name="T4" fmla="*/ 12 w 27"/>
                  <a:gd name="T5" fmla="*/ 21 h 27"/>
                  <a:gd name="T6" fmla="*/ 27 w 27"/>
                  <a:gd name="T7" fmla="*/ 10 h 27"/>
                  <a:gd name="T8" fmla="*/ 17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0"/>
                    </a:moveTo>
                    <a:cubicBezTo>
                      <a:pt x="11" y="4"/>
                      <a:pt x="5" y="9"/>
                      <a:pt x="3" y="16"/>
                    </a:cubicBezTo>
                    <a:cubicBezTo>
                      <a:pt x="0" y="27"/>
                      <a:pt x="6" y="25"/>
                      <a:pt x="12" y="21"/>
                    </a:cubicBezTo>
                    <a:cubicBezTo>
                      <a:pt x="17" y="18"/>
                      <a:pt x="27" y="18"/>
                      <a:pt x="27" y="10"/>
                    </a:cubicBezTo>
                    <a:cubicBezTo>
                      <a:pt x="27" y="4"/>
                      <a:pt x="21" y="4"/>
                      <a:pt x="17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" name="Freeform 904"/>
              <p:cNvSpPr>
                <a:spLocks/>
              </p:cNvSpPr>
              <p:nvPr/>
            </p:nvSpPr>
            <p:spPr bwMode="auto">
              <a:xfrm>
                <a:off x="1672076" y="1433026"/>
                <a:ext cx="23813" cy="9525"/>
              </a:xfrm>
              <a:custGeom>
                <a:avLst/>
                <a:gdLst>
                  <a:gd name="T0" fmla="*/ 0 w 15"/>
                  <a:gd name="T1" fmla="*/ 2 h 6"/>
                  <a:gd name="T2" fmla="*/ 15 w 15"/>
                  <a:gd name="T3" fmla="*/ 4 h 6"/>
                  <a:gd name="T4" fmla="*/ 0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2"/>
                    </a:moveTo>
                    <a:cubicBezTo>
                      <a:pt x="3" y="3"/>
                      <a:pt x="14" y="0"/>
                      <a:pt x="15" y="4"/>
                    </a:cubicBezTo>
                    <a:cubicBezTo>
                      <a:pt x="11" y="3"/>
                      <a:pt x="2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" name="Freeform 905"/>
              <p:cNvSpPr>
                <a:spLocks/>
              </p:cNvSpPr>
              <p:nvPr/>
            </p:nvSpPr>
            <p:spPr bwMode="auto">
              <a:xfrm>
                <a:off x="1619689" y="1474301"/>
                <a:ext cx="9525" cy="11113"/>
              </a:xfrm>
              <a:custGeom>
                <a:avLst/>
                <a:gdLst>
                  <a:gd name="T0" fmla="*/ 3 w 6"/>
                  <a:gd name="T1" fmla="*/ 0 h 7"/>
                  <a:gd name="T2" fmla="*/ 0 w 6"/>
                  <a:gd name="T3" fmla="*/ 7 h 7"/>
                  <a:gd name="T4" fmla="*/ 6 w 6"/>
                  <a:gd name="T5" fmla="*/ 0 h 7"/>
                  <a:gd name="T6" fmla="*/ 4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2" y="6"/>
                      <a:pt x="6" y="3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974"/>
              <p:cNvSpPr>
                <a:spLocks/>
              </p:cNvSpPr>
              <p:nvPr/>
            </p:nvSpPr>
            <p:spPr bwMode="auto">
              <a:xfrm>
                <a:off x="1019614" y="1501289"/>
                <a:ext cx="276225" cy="512763"/>
              </a:xfrm>
              <a:custGeom>
                <a:avLst/>
                <a:gdLst>
                  <a:gd name="T0" fmla="*/ 172 w 172"/>
                  <a:gd name="T1" fmla="*/ 0 h 321"/>
                  <a:gd name="T2" fmla="*/ 0 w 172"/>
                  <a:gd name="T3" fmla="*/ 321 h 321"/>
                  <a:gd name="T4" fmla="*/ 172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172" y="0"/>
                    </a:moveTo>
                    <a:cubicBezTo>
                      <a:pt x="172" y="0"/>
                      <a:pt x="112" y="168"/>
                      <a:pt x="0" y="321"/>
                    </a:cubicBezTo>
                    <a:cubicBezTo>
                      <a:pt x="0" y="321"/>
                      <a:pt x="96" y="218"/>
                      <a:pt x="1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976"/>
              <p:cNvSpPr>
                <a:spLocks/>
              </p:cNvSpPr>
              <p:nvPr/>
            </p:nvSpPr>
            <p:spPr bwMode="auto">
              <a:xfrm>
                <a:off x="1306951" y="1383814"/>
                <a:ext cx="92075" cy="100013"/>
              </a:xfrm>
              <a:custGeom>
                <a:avLst/>
                <a:gdLst>
                  <a:gd name="T0" fmla="*/ 58 w 58"/>
                  <a:gd name="T1" fmla="*/ 6 h 63"/>
                  <a:gd name="T2" fmla="*/ 41 w 58"/>
                  <a:gd name="T3" fmla="*/ 3 h 63"/>
                  <a:gd name="T4" fmla="*/ 35 w 58"/>
                  <a:gd name="T5" fmla="*/ 9 h 63"/>
                  <a:gd name="T6" fmla="*/ 28 w 58"/>
                  <a:gd name="T7" fmla="*/ 15 h 63"/>
                  <a:gd name="T8" fmla="*/ 26 w 58"/>
                  <a:gd name="T9" fmla="*/ 23 h 63"/>
                  <a:gd name="T10" fmla="*/ 15 w 58"/>
                  <a:gd name="T11" fmla="*/ 31 h 63"/>
                  <a:gd name="T12" fmla="*/ 5 w 58"/>
                  <a:gd name="T13" fmla="*/ 43 h 63"/>
                  <a:gd name="T14" fmla="*/ 0 w 58"/>
                  <a:gd name="T15" fmla="*/ 63 h 63"/>
                  <a:gd name="T16" fmla="*/ 7 w 58"/>
                  <a:gd name="T17" fmla="*/ 43 h 63"/>
                  <a:gd name="T18" fmla="*/ 14 w 58"/>
                  <a:gd name="T19" fmla="*/ 33 h 63"/>
                  <a:gd name="T20" fmla="*/ 28 w 58"/>
                  <a:gd name="T21" fmla="*/ 21 h 63"/>
                  <a:gd name="T22" fmla="*/ 30 w 58"/>
                  <a:gd name="T23" fmla="*/ 16 h 63"/>
                  <a:gd name="T24" fmla="*/ 37 w 58"/>
                  <a:gd name="T25" fmla="*/ 9 h 63"/>
                  <a:gd name="T26" fmla="*/ 43 w 58"/>
                  <a:gd name="T27" fmla="*/ 4 h 63"/>
                  <a:gd name="T28" fmla="*/ 55 w 58"/>
                  <a:gd name="T2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3">
                    <a:moveTo>
                      <a:pt x="58" y="6"/>
                    </a:moveTo>
                    <a:cubicBezTo>
                      <a:pt x="52" y="6"/>
                      <a:pt x="46" y="0"/>
                      <a:pt x="41" y="3"/>
                    </a:cubicBezTo>
                    <a:cubicBezTo>
                      <a:pt x="37" y="4"/>
                      <a:pt x="37" y="6"/>
                      <a:pt x="35" y="9"/>
                    </a:cubicBezTo>
                    <a:cubicBezTo>
                      <a:pt x="33" y="11"/>
                      <a:pt x="30" y="13"/>
                      <a:pt x="28" y="15"/>
                    </a:cubicBezTo>
                    <a:cubicBezTo>
                      <a:pt x="27" y="18"/>
                      <a:pt x="27" y="21"/>
                      <a:pt x="26" y="23"/>
                    </a:cubicBezTo>
                    <a:cubicBezTo>
                      <a:pt x="22" y="27"/>
                      <a:pt x="19" y="29"/>
                      <a:pt x="15" y="31"/>
                    </a:cubicBezTo>
                    <a:cubicBezTo>
                      <a:pt x="10" y="33"/>
                      <a:pt x="7" y="39"/>
                      <a:pt x="5" y="43"/>
                    </a:cubicBezTo>
                    <a:cubicBezTo>
                      <a:pt x="3" y="49"/>
                      <a:pt x="0" y="57"/>
                      <a:pt x="0" y="63"/>
                    </a:cubicBezTo>
                    <a:cubicBezTo>
                      <a:pt x="2" y="56"/>
                      <a:pt x="4" y="50"/>
                      <a:pt x="7" y="43"/>
                    </a:cubicBezTo>
                    <a:cubicBezTo>
                      <a:pt x="9" y="40"/>
                      <a:pt x="11" y="36"/>
                      <a:pt x="14" y="33"/>
                    </a:cubicBezTo>
                    <a:cubicBezTo>
                      <a:pt x="19" y="30"/>
                      <a:pt x="26" y="27"/>
                      <a:pt x="28" y="21"/>
                    </a:cubicBezTo>
                    <a:cubicBezTo>
                      <a:pt x="29" y="19"/>
                      <a:pt x="29" y="17"/>
                      <a:pt x="30" y="16"/>
                    </a:cubicBezTo>
                    <a:cubicBezTo>
                      <a:pt x="32" y="13"/>
                      <a:pt x="35" y="11"/>
                      <a:pt x="37" y="9"/>
                    </a:cubicBezTo>
                    <a:cubicBezTo>
                      <a:pt x="39" y="6"/>
                      <a:pt x="39" y="4"/>
                      <a:pt x="43" y="4"/>
                    </a:cubicBezTo>
                    <a:cubicBezTo>
                      <a:pt x="47" y="3"/>
                      <a:pt x="51" y="3"/>
                      <a:pt x="5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977"/>
              <p:cNvSpPr>
                <a:spLocks/>
              </p:cNvSpPr>
              <p:nvPr/>
            </p:nvSpPr>
            <p:spPr bwMode="auto">
              <a:xfrm>
                <a:off x="1375214" y="1421914"/>
                <a:ext cx="50800" cy="25400"/>
              </a:xfrm>
              <a:custGeom>
                <a:avLst/>
                <a:gdLst>
                  <a:gd name="T0" fmla="*/ 0 w 31"/>
                  <a:gd name="T1" fmla="*/ 0 h 16"/>
                  <a:gd name="T2" fmla="*/ 9 w 31"/>
                  <a:gd name="T3" fmla="*/ 3 h 16"/>
                  <a:gd name="T4" fmla="*/ 17 w 31"/>
                  <a:gd name="T5" fmla="*/ 5 h 16"/>
                  <a:gd name="T6" fmla="*/ 30 w 31"/>
                  <a:gd name="T7" fmla="*/ 16 h 16"/>
                  <a:gd name="T8" fmla="*/ 22 w 31"/>
                  <a:gd name="T9" fmla="*/ 11 h 16"/>
                  <a:gd name="T10" fmla="*/ 14 w 31"/>
                  <a:gd name="T11" fmla="*/ 7 h 16"/>
                  <a:gd name="T12" fmla="*/ 8 w 31"/>
                  <a:gd name="T13" fmla="*/ 4 h 16"/>
                  <a:gd name="T14" fmla="*/ 1 w 3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5" y="4"/>
                      <a:pt x="17" y="5"/>
                    </a:cubicBezTo>
                    <a:cubicBezTo>
                      <a:pt x="20" y="6"/>
                      <a:pt x="31" y="14"/>
                      <a:pt x="30" y="16"/>
                    </a:cubicBezTo>
                    <a:cubicBezTo>
                      <a:pt x="27" y="14"/>
                      <a:pt x="25" y="12"/>
                      <a:pt x="22" y="11"/>
                    </a:cubicBezTo>
                    <a:cubicBezTo>
                      <a:pt x="19" y="10"/>
                      <a:pt x="17" y="9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978"/>
              <p:cNvSpPr>
                <a:spLocks/>
              </p:cNvSpPr>
              <p:nvPr/>
            </p:nvSpPr>
            <p:spPr bwMode="auto">
              <a:xfrm>
                <a:off x="1016439" y="2104539"/>
                <a:ext cx="69850" cy="47625"/>
              </a:xfrm>
              <a:custGeom>
                <a:avLst/>
                <a:gdLst>
                  <a:gd name="T0" fmla="*/ 41 w 43"/>
                  <a:gd name="T1" fmla="*/ 16 h 30"/>
                  <a:gd name="T2" fmla="*/ 16 w 43"/>
                  <a:gd name="T3" fmla="*/ 14 h 30"/>
                  <a:gd name="T4" fmla="*/ 8 w 43"/>
                  <a:gd name="T5" fmla="*/ 8 h 30"/>
                  <a:gd name="T6" fmla="*/ 3 w 43"/>
                  <a:gd name="T7" fmla="*/ 0 h 30"/>
                  <a:gd name="T8" fmla="*/ 1 w 43"/>
                  <a:gd name="T9" fmla="*/ 6 h 30"/>
                  <a:gd name="T10" fmla="*/ 2 w 43"/>
                  <a:gd name="T11" fmla="*/ 11 h 30"/>
                  <a:gd name="T12" fmla="*/ 15 w 43"/>
                  <a:gd name="T13" fmla="*/ 19 h 30"/>
                  <a:gd name="T14" fmla="*/ 25 w 43"/>
                  <a:gd name="T15" fmla="*/ 27 h 30"/>
                  <a:gd name="T16" fmla="*/ 33 w 43"/>
                  <a:gd name="T17" fmla="*/ 29 h 30"/>
                  <a:gd name="T18" fmla="*/ 38 w 43"/>
                  <a:gd name="T19" fmla="*/ 27 h 30"/>
                  <a:gd name="T20" fmla="*/ 43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1" y="16"/>
                    </a:moveTo>
                    <a:cubicBezTo>
                      <a:pt x="37" y="26"/>
                      <a:pt x="23" y="17"/>
                      <a:pt x="16" y="14"/>
                    </a:cubicBezTo>
                    <a:cubicBezTo>
                      <a:pt x="14" y="12"/>
                      <a:pt x="10" y="11"/>
                      <a:pt x="8" y="8"/>
                    </a:cubicBezTo>
                    <a:cubicBezTo>
                      <a:pt x="5" y="6"/>
                      <a:pt x="5" y="3"/>
                      <a:pt x="3" y="0"/>
                    </a:cubicBezTo>
                    <a:cubicBezTo>
                      <a:pt x="2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2" y="11"/>
                    </a:cubicBezTo>
                    <a:cubicBezTo>
                      <a:pt x="6" y="15"/>
                      <a:pt x="11" y="17"/>
                      <a:pt x="15" y="19"/>
                    </a:cubicBezTo>
                    <a:cubicBezTo>
                      <a:pt x="18" y="22"/>
                      <a:pt x="21" y="25"/>
                      <a:pt x="25" y="27"/>
                    </a:cubicBezTo>
                    <a:cubicBezTo>
                      <a:pt x="28" y="29"/>
                      <a:pt x="29" y="30"/>
                      <a:pt x="33" y="29"/>
                    </a:cubicBezTo>
                    <a:cubicBezTo>
                      <a:pt x="35" y="29"/>
                      <a:pt x="37" y="28"/>
                      <a:pt x="38" y="27"/>
                    </a:cubicBezTo>
                    <a:cubicBezTo>
                      <a:pt x="40" y="26"/>
                      <a:pt x="41" y="24"/>
                      <a:pt x="43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979"/>
              <p:cNvSpPr>
                <a:spLocks/>
              </p:cNvSpPr>
              <p:nvPr/>
            </p:nvSpPr>
            <p:spPr bwMode="auto">
              <a:xfrm>
                <a:off x="945001" y="2044214"/>
                <a:ext cx="50800" cy="55563"/>
              </a:xfrm>
              <a:custGeom>
                <a:avLst/>
                <a:gdLst>
                  <a:gd name="T0" fmla="*/ 11 w 32"/>
                  <a:gd name="T1" fmla="*/ 0 h 34"/>
                  <a:gd name="T2" fmla="*/ 4 w 32"/>
                  <a:gd name="T3" fmla="*/ 11 h 34"/>
                  <a:gd name="T4" fmla="*/ 2 w 32"/>
                  <a:gd name="T5" fmla="*/ 20 h 34"/>
                  <a:gd name="T6" fmla="*/ 13 w 32"/>
                  <a:gd name="T7" fmla="*/ 26 h 34"/>
                  <a:gd name="T8" fmla="*/ 32 w 32"/>
                  <a:gd name="T9" fmla="*/ 34 h 34"/>
                  <a:gd name="T10" fmla="*/ 18 w 32"/>
                  <a:gd name="T11" fmla="*/ 24 h 34"/>
                  <a:gd name="T12" fmla="*/ 9 w 32"/>
                  <a:gd name="T13" fmla="*/ 19 h 34"/>
                  <a:gd name="T14" fmla="*/ 10 w 32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11" y="0"/>
                    </a:moveTo>
                    <a:cubicBezTo>
                      <a:pt x="6" y="1"/>
                      <a:pt x="6" y="7"/>
                      <a:pt x="4" y="11"/>
                    </a:cubicBezTo>
                    <a:cubicBezTo>
                      <a:pt x="3" y="14"/>
                      <a:pt x="0" y="17"/>
                      <a:pt x="2" y="20"/>
                    </a:cubicBezTo>
                    <a:cubicBezTo>
                      <a:pt x="4" y="23"/>
                      <a:pt x="10" y="24"/>
                      <a:pt x="13" y="26"/>
                    </a:cubicBezTo>
                    <a:cubicBezTo>
                      <a:pt x="19" y="29"/>
                      <a:pt x="25" y="33"/>
                      <a:pt x="32" y="34"/>
                    </a:cubicBezTo>
                    <a:cubicBezTo>
                      <a:pt x="26" y="31"/>
                      <a:pt x="23" y="26"/>
                      <a:pt x="18" y="24"/>
                    </a:cubicBezTo>
                    <a:cubicBezTo>
                      <a:pt x="15" y="22"/>
                      <a:pt x="12" y="21"/>
                      <a:pt x="9" y="19"/>
                    </a:cubicBezTo>
                    <a:cubicBezTo>
                      <a:pt x="6" y="15"/>
                      <a:pt x="7" y="5"/>
                      <a:pt x="1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980"/>
              <p:cNvSpPr>
                <a:spLocks/>
              </p:cNvSpPr>
              <p:nvPr/>
            </p:nvSpPr>
            <p:spPr bwMode="auto">
              <a:xfrm>
                <a:off x="984689" y="2061676"/>
                <a:ext cx="63500" cy="39688"/>
              </a:xfrm>
              <a:custGeom>
                <a:avLst/>
                <a:gdLst>
                  <a:gd name="T0" fmla="*/ 0 w 39"/>
                  <a:gd name="T1" fmla="*/ 2 h 25"/>
                  <a:gd name="T2" fmla="*/ 9 w 39"/>
                  <a:gd name="T3" fmla="*/ 9 h 25"/>
                  <a:gd name="T4" fmla="*/ 17 w 39"/>
                  <a:gd name="T5" fmla="*/ 15 h 25"/>
                  <a:gd name="T6" fmla="*/ 25 w 39"/>
                  <a:gd name="T7" fmla="*/ 21 h 25"/>
                  <a:gd name="T8" fmla="*/ 32 w 39"/>
                  <a:gd name="T9" fmla="*/ 23 h 25"/>
                  <a:gd name="T10" fmla="*/ 39 w 39"/>
                  <a:gd name="T11" fmla="*/ 25 h 25"/>
                  <a:gd name="T12" fmla="*/ 26 w 39"/>
                  <a:gd name="T13" fmla="*/ 19 h 25"/>
                  <a:gd name="T14" fmla="*/ 23 w 39"/>
                  <a:gd name="T15" fmla="*/ 16 h 25"/>
                  <a:gd name="T16" fmla="*/ 25 w 39"/>
                  <a:gd name="T17" fmla="*/ 8 h 25"/>
                  <a:gd name="T18" fmla="*/ 15 w 39"/>
                  <a:gd name="T19" fmla="*/ 11 h 25"/>
                  <a:gd name="T20" fmla="*/ 8 w 39"/>
                  <a:gd name="T21" fmla="*/ 6 h 25"/>
                  <a:gd name="T22" fmla="*/ 5 w 39"/>
                  <a:gd name="T23" fmla="*/ 3 h 25"/>
                  <a:gd name="T24" fmla="*/ 1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0" y="2"/>
                    </a:moveTo>
                    <a:cubicBezTo>
                      <a:pt x="3" y="0"/>
                      <a:pt x="7" y="7"/>
                      <a:pt x="9" y="9"/>
                    </a:cubicBezTo>
                    <a:cubicBezTo>
                      <a:pt x="12" y="12"/>
                      <a:pt x="14" y="13"/>
                      <a:pt x="17" y="15"/>
                    </a:cubicBezTo>
                    <a:cubicBezTo>
                      <a:pt x="21" y="16"/>
                      <a:pt x="22" y="19"/>
                      <a:pt x="25" y="21"/>
                    </a:cubicBezTo>
                    <a:cubicBezTo>
                      <a:pt x="27" y="21"/>
                      <a:pt x="30" y="22"/>
                      <a:pt x="32" y="23"/>
                    </a:cubicBezTo>
                    <a:cubicBezTo>
                      <a:pt x="34" y="23"/>
                      <a:pt x="36" y="25"/>
                      <a:pt x="39" y="25"/>
                    </a:cubicBezTo>
                    <a:cubicBezTo>
                      <a:pt x="35" y="21"/>
                      <a:pt x="30" y="21"/>
                      <a:pt x="26" y="19"/>
                    </a:cubicBezTo>
                    <a:cubicBezTo>
                      <a:pt x="24" y="18"/>
                      <a:pt x="24" y="19"/>
                      <a:pt x="23" y="16"/>
                    </a:cubicBezTo>
                    <a:cubicBezTo>
                      <a:pt x="22" y="14"/>
                      <a:pt x="24" y="10"/>
                      <a:pt x="25" y="8"/>
                    </a:cubicBezTo>
                    <a:cubicBezTo>
                      <a:pt x="22" y="13"/>
                      <a:pt x="20" y="14"/>
                      <a:pt x="15" y="11"/>
                    </a:cubicBezTo>
                    <a:cubicBezTo>
                      <a:pt x="11" y="10"/>
                      <a:pt x="10" y="8"/>
                      <a:pt x="8" y="6"/>
                    </a:cubicBezTo>
                    <a:cubicBezTo>
                      <a:pt x="7" y="5"/>
                      <a:pt x="7" y="4"/>
                      <a:pt x="5" y="3"/>
                    </a:cubicBezTo>
                    <a:cubicBezTo>
                      <a:pt x="4" y="2"/>
                      <a:pt x="3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985"/>
              <p:cNvSpPr>
                <a:spLocks/>
              </p:cNvSpPr>
              <p:nvPr/>
            </p:nvSpPr>
            <p:spPr bwMode="auto">
              <a:xfrm>
                <a:off x="940239" y="2123589"/>
                <a:ext cx="79375" cy="79375"/>
              </a:xfrm>
              <a:custGeom>
                <a:avLst/>
                <a:gdLst>
                  <a:gd name="T0" fmla="*/ 49 w 50"/>
                  <a:gd name="T1" fmla="*/ 7 h 50"/>
                  <a:gd name="T2" fmla="*/ 44 w 50"/>
                  <a:gd name="T3" fmla="*/ 3 h 50"/>
                  <a:gd name="T4" fmla="*/ 39 w 50"/>
                  <a:gd name="T5" fmla="*/ 0 h 50"/>
                  <a:gd name="T6" fmla="*/ 29 w 50"/>
                  <a:gd name="T7" fmla="*/ 10 h 50"/>
                  <a:gd name="T8" fmla="*/ 21 w 50"/>
                  <a:gd name="T9" fmla="*/ 17 h 50"/>
                  <a:gd name="T10" fmla="*/ 15 w 50"/>
                  <a:gd name="T11" fmla="*/ 24 h 50"/>
                  <a:gd name="T12" fmla="*/ 9 w 50"/>
                  <a:gd name="T13" fmla="*/ 34 h 50"/>
                  <a:gd name="T14" fmla="*/ 0 w 50"/>
                  <a:gd name="T15" fmla="*/ 50 h 50"/>
                  <a:gd name="T16" fmla="*/ 4 w 50"/>
                  <a:gd name="T17" fmla="*/ 46 h 50"/>
                  <a:gd name="T18" fmla="*/ 11 w 50"/>
                  <a:gd name="T19" fmla="*/ 36 h 50"/>
                  <a:gd name="T20" fmla="*/ 21 w 50"/>
                  <a:gd name="T21" fmla="*/ 22 h 50"/>
                  <a:gd name="T22" fmla="*/ 32 w 50"/>
                  <a:gd name="T23" fmla="*/ 10 h 50"/>
                  <a:gd name="T24" fmla="*/ 38 w 50"/>
                  <a:gd name="T25" fmla="*/ 3 h 50"/>
                  <a:gd name="T26" fmla="*/ 50 w 50"/>
                  <a:gd name="T27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0">
                    <a:moveTo>
                      <a:pt x="49" y="7"/>
                    </a:moveTo>
                    <a:cubicBezTo>
                      <a:pt x="48" y="7"/>
                      <a:pt x="45" y="4"/>
                      <a:pt x="44" y="3"/>
                    </a:cubicBezTo>
                    <a:cubicBezTo>
                      <a:pt x="42" y="2"/>
                      <a:pt x="41" y="0"/>
                      <a:pt x="39" y="0"/>
                    </a:cubicBezTo>
                    <a:cubicBezTo>
                      <a:pt x="35" y="0"/>
                      <a:pt x="32" y="7"/>
                      <a:pt x="29" y="10"/>
                    </a:cubicBezTo>
                    <a:cubicBezTo>
                      <a:pt x="27" y="13"/>
                      <a:pt x="24" y="14"/>
                      <a:pt x="21" y="17"/>
                    </a:cubicBezTo>
                    <a:cubicBezTo>
                      <a:pt x="19" y="19"/>
                      <a:pt x="16" y="21"/>
                      <a:pt x="15" y="24"/>
                    </a:cubicBezTo>
                    <a:cubicBezTo>
                      <a:pt x="12" y="27"/>
                      <a:pt x="11" y="30"/>
                      <a:pt x="9" y="34"/>
                    </a:cubicBezTo>
                    <a:cubicBezTo>
                      <a:pt x="6" y="39"/>
                      <a:pt x="3" y="45"/>
                      <a:pt x="0" y="50"/>
                    </a:cubicBezTo>
                    <a:cubicBezTo>
                      <a:pt x="2" y="49"/>
                      <a:pt x="3" y="47"/>
                      <a:pt x="4" y="46"/>
                    </a:cubicBezTo>
                    <a:cubicBezTo>
                      <a:pt x="6" y="42"/>
                      <a:pt x="9" y="39"/>
                      <a:pt x="11" y="36"/>
                    </a:cubicBezTo>
                    <a:cubicBezTo>
                      <a:pt x="13" y="31"/>
                      <a:pt x="18" y="27"/>
                      <a:pt x="21" y="22"/>
                    </a:cubicBezTo>
                    <a:cubicBezTo>
                      <a:pt x="24" y="18"/>
                      <a:pt x="28" y="14"/>
                      <a:pt x="32" y="10"/>
                    </a:cubicBezTo>
                    <a:cubicBezTo>
                      <a:pt x="34" y="8"/>
                      <a:pt x="36" y="4"/>
                      <a:pt x="38" y="3"/>
                    </a:cubicBezTo>
                    <a:cubicBezTo>
                      <a:pt x="43" y="0"/>
                      <a:pt x="46" y="8"/>
                      <a:pt x="5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986"/>
              <p:cNvSpPr>
                <a:spLocks/>
              </p:cNvSpPr>
              <p:nvPr/>
            </p:nvSpPr>
            <p:spPr bwMode="auto">
              <a:xfrm>
                <a:off x="900551" y="2087076"/>
                <a:ext cx="53975" cy="85725"/>
              </a:xfrm>
              <a:custGeom>
                <a:avLst/>
                <a:gdLst>
                  <a:gd name="T0" fmla="*/ 34 w 34"/>
                  <a:gd name="T1" fmla="*/ 4 h 54"/>
                  <a:gd name="T2" fmla="*/ 29 w 34"/>
                  <a:gd name="T3" fmla="*/ 2 h 54"/>
                  <a:gd name="T4" fmla="*/ 25 w 34"/>
                  <a:gd name="T5" fmla="*/ 1 h 54"/>
                  <a:gd name="T6" fmla="*/ 22 w 34"/>
                  <a:gd name="T7" fmla="*/ 6 h 54"/>
                  <a:gd name="T8" fmla="*/ 17 w 34"/>
                  <a:gd name="T9" fmla="*/ 13 h 54"/>
                  <a:gd name="T10" fmla="*/ 16 w 34"/>
                  <a:gd name="T11" fmla="*/ 20 h 54"/>
                  <a:gd name="T12" fmla="*/ 14 w 34"/>
                  <a:gd name="T13" fmla="*/ 29 h 54"/>
                  <a:gd name="T14" fmla="*/ 8 w 34"/>
                  <a:gd name="T15" fmla="*/ 39 h 54"/>
                  <a:gd name="T16" fmla="*/ 0 w 34"/>
                  <a:gd name="T17" fmla="*/ 54 h 54"/>
                  <a:gd name="T18" fmla="*/ 9 w 34"/>
                  <a:gd name="T19" fmla="*/ 38 h 54"/>
                  <a:gd name="T20" fmla="*/ 15 w 34"/>
                  <a:gd name="T21" fmla="*/ 27 h 54"/>
                  <a:gd name="T22" fmla="*/ 17 w 34"/>
                  <a:gd name="T23" fmla="*/ 17 h 54"/>
                  <a:gd name="T24" fmla="*/ 20 w 34"/>
                  <a:gd name="T25" fmla="*/ 12 h 54"/>
                  <a:gd name="T26" fmla="*/ 23 w 34"/>
                  <a:gd name="T27" fmla="*/ 7 h 54"/>
                  <a:gd name="T28" fmla="*/ 26 w 34"/>
                  <a:gd name="T29" fmla="*/ 4 h 54"/>
                  <a:gd name="T30" fmla="*/ 32 w 34"/>
                  <a:gd name="T3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4">
                    <a:moveTo>
                      <a:pt x="34" y="4"/>
                    </a:moveTo>
                    <a:cubicBezTo>
                      <a:pt x="32" y="3"/>
                      <a:pt x="30" y="2"/>
                      <a:pt x="29" y="2"/>
                    </a:cubicBezTo>
                    <a:cubicBezTo>
                      <a:pt x="28" y="1"/>
                      <a:pt x="26" y="0"/>
                      <a:pt x="25" y="1"/>
                    </a:cubicBezTo>
                    <a:cubicBezTo>
                      <a:pt x="24" y="1"/>
                      <a:pt x="23" y="5"/>
                      <a:pt x="22" y="6"/>
                    </a:cubicBezTo>
                    <a:cubicBezTo>
                      <a:pt x="20" y="8"/>
                      <a:pt x="19" y="11"/>
                      <a:pt x="17" y="13"/>
                    </a:cubicBezTo>
                    <a:cubicBezTo>
                      <a:pt x="16" y="15"/>
                      <a:pt x="16" y="17"/>
                      <a:pt x="16" y="20"/>
                    </a:cubicBezTo>
                    <a:cubicBezTo>
                      <a:pt x="16" y="23"/>
                      <a:pt x="15" y="25"/>
                      <a:pt x="14" y="29"/>
                    </a:cubicBezTo>
                    <a:cubicBezTo>
                      <a:pt x="12" y="32"/>
                      <a:pt x="10" y="36"/>
                      <a:pt x="8" y="39"/>
                    </a:cubicBezTo>
                    <a:cubicBezTo>
                      <a:pt x="5" y="44"/>
                      <a:pt x="1" y="49"/>
                      <a:pt x="0" y="54"/>
                    </a:cubicBezTo>
                    <a:cubicBezTo>
                      <a:pt x="3" y="49"/>
                      <a:pt x="6" y="43"/>
                      <a:pt x="9" y="38"/>
                    </a:cubicBezTo>
                    <a:cubicBezTo>
                      <a:pt x="11" y="34"/>
                      <a:pt x="14" y="31"/>
                      <a:pt x="15" y="27"/>
                    </a:cubicBezTo>
                    <a:cubicBezTo>
                      <a:pt x="17" y="24"/>
                      <a:pt x="17" y="20"/>
                      <a:pt x="17" y="17"/>
                    </a:cubicBezTo>
                    <a:cubicBezTo>
                      <a:pt x="18" y="15"/>
                      <a:pt x="18" y="14"/>
                      <a:pt x="20" y="12"/>
                    </a:cubicBezTo>
                    <a:cubicBezTo>
                      <a:pt x="22" y="11"/>
                      <a:pt x="22" y="9"/>
                      <a:pt x="23" y="7"/>
                    </a:cubicBezTo>
                    <a:cubicBezTo>
                      <a:pt x="24" y="6"/>
                      <a:pt x="25" y="4"/>
                      <a:pt x="26" y="4"/>
                    </a:cubicBezTo>
                    <a:cubicBezTo>
                      <a:pt x="27" y="3"/>
                      <a:pt x="32" y="2"/>
                      <a:pt x="3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" name="Hand links"/>
            <p:cNvGrpSpPr/>
            <p:nvPr/>
          </p:nvGrpSpPr>
          <p:grpSpPr>
            <a:xfrm>
              <a:off x="216338" y="2514114"/>
              <a:ext cx="414339" cy="530225"/>
              <a:chOff x="216338" y="2514114"/>
              <a:chExt cx="414339" cy="530225"/>
            </a:xfrm>
          </p:grpSpPr>
          <p:sp>
            <p:nvSpPr>
              <p:cNvPr id="629" name="Freeform 987"/>
              <p:cNvSpPr>
                <a:spLocks/>
              </p:cNvSpPr>
              <p:nvPr/>
            </p:nvSpPr>
            <p:spPr bwMode="auto">
              <a:xfrm>
                <a:off x="538601" y="2514114"/>
                <a:ext cx="68263" cy="53975"/>
              </a:xfrm>
              <a:custGeom>
                <a:avLst/>
                <a:gdLst>
                  <a:gd name="T0" fmla="*/ 5 w 43"/>
                  <a:gd name="T1" fmla="*/ 33 h 34"/>
                  <a:gd name="T2" fmla="*/ 2 w 43"/>
                  <a:gd name="T3" fmla="*/ 33 h 34"/>
                  <a:gd name="T4" fmla="*/ 5 w 43"/>
                  <a:gd name="T5" fmla="*/ 27 h 34"/>
                  <a:gd name="T6" fmla="*/ 15 w 43"/>
                  <a:gd name="T7" fmla="*/ 20 h 34"/>
                  <a:gd name="T8" fmla="*/ 43 w 43"/>
                  <a:gd name="T9" fmla="*/ 0 h 34"/>
                  <a:gd name="T10" fmla="*/ 37 w 43"/>
                  <a:gd name="T11" fmla="*/ 5 h 34"/>
                  <a:gd name="T12" fmla="*/ 27 w 43"/>
                  <a:gd name="T13" fmla="*/ 14 h 34"/>
                  <a:gd name="T14" fmla="*/ 16 w 43"/>
                  <a:gd name="T15" fmla="*/ 22 h 34"/>
                  <a:gd name="T16" fmla="*/ 4 w 43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4">
                    <a:moveTo>
                      <a:pt x="5" y="33"/>
                    </a:moveTo>
                    <a:cubicBezTo>
                      <a:pt x="4" y="33"/>
                      <a:pt x="3" y="34"/>
                      <a:pt x="2" y="33"/>
                    </a:cubicBezTo>
                    <a:cubicBezTo>
                      <a:pt x="0" y="31"/>
                      <a:pt x="4" y="28"/>
                      <a:pt x="5" y="27"/>
                    </a:cubicBezTo>
                    <a:cubicBezTo>
                      <a:pt x="9" y="25"/>
                      <a:pt x="11" y="22"/>
                      <a:pt x="15" y="20"/>
                    </a:cubicBezTo>
                    <a:cubicBezTo>
                      <a:pt x="24" y="14"/>
                      <a:pt x="35" y="8"/>
                      <a:pt x="43" y="0"/>
                    </a:cubicBezTo>
                    <a:cubicBezTo>
                      <a:pt x="41" y="2"/>
                      <a:pt x="39" y="4"/>
                      <a:pt x="37" y="5"/>
                    </a:cubicBezTo>
                    <a:cubicBezTo>
                      <a:pt x="34" y="8"/>
                      <a:pt x="31" y="11"/>
                      <a:pt x="27" y="14"/>
                    </a:cubicBezTo>
                    <a:cubicBezTo>
                      <a:pt x="23" y="16"/>
                      <a:pt x="20" y="19"/>
                      <a:pt x="16" y="22"/>
                    </a:cubicBezTo>
                    <a:cubicBezTo>
                      <a:pt x="12" y="26"/>
                      <a:pt x="7" y="28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988"/>
              <p:cNvSpPr>
                <a:spLocks/>
              </p:cNvSpPr>
              <p:nvPr/>
            </p:nvSpPr>
            <p:spPr bwMode="auto">
              <a:xfrm>
                <a:off x="608451" y="2583964"/>
                <a:ext cx="17463" cy="19050"/>
              </a:xfrm>
              <a:custGeom>
                <a:avLst/>
                <a:gdLst>
                  <a:gd name="T0" fmla="*/ 0 w 11"/>
                  <a:gd name="T1" fmla="*/ 4 h 12"/>
                  <a:gd name="T2" fmla="*/ 8 w 11"/>
                  <a:gd name="T3" fmla="*/ 10 h 12"/>
                  <a:gd name="T4" fmla="*/ 9 w 11"/>
                  <a:gd name="T5" fmla="*/ 5 h 12"/>
                  <a:gd name="T6" fmla="*/ 11 w 11"/>
                  <a:gd name="T7" fmla="*/ 0 h 12"/>
                  <a:gd name="T8" fmla="*/ 7 w 11"/>
                  <a:gd name="T9" fmla="*/ 8 h 12"/>
                  <a:gd name="T10" fmla="*/ 1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4"/>
                    </a:moveTo>
                    <a:cubicBezTo>
                      <a:pt x="1" y="5"/>
                      <a:pt x="6" y="12"/>
                      <a:pt x="8" y="10"/>
                    </a:cubicBezTo>
                    <a:cubicBezTo>
                      <a:pt x="9" y="9"/>
                      <a:pt x="9" y="6"/>
                      <a:pt x="9" y="5"/>
                    </a:cubicBezTo>
                    <a:cubicBezTo>
                      <a:pt x="10" y="3"/>
                      <a:pt x="10" y="2"/>
                      <a:pt x="11" y="0"/>
                    </a:cubicBezTo>
                    <a:cubicBezTo>
                      <a:pt x="10" y="2"/>
                      <a:pt x="10" y="6"/>
                      <a:pt x="7" y="8"/>
                    </a:cubicBezTo>
                    <a:cubicBezTo>
                      <a:pt x="5" y="10"/>
                      <a:pt x="3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989"/>
              <p:cNvSpPr>
                <a:spLocks/>
              </p:cNvSpPr>
              <p:nvPr/>
            </p:nvSpPr>
            <p:spPr bwMode="auto">
              <a:xfrm>
                <a:off x="594164" y="2626826"/>
                <a:ext cx="34925" cy="28575"/>
              </a:xfrm>
              <a:custGeom>
                <a:avLst/>
                <a:gdLst>
                  <a:gd name="T0" fmla="*/ 21 w 22"/>
                  <a:gd name="T1" fmla="*/ 5 h 18"/>
                  <a:gd name="T2" fmla="*/ 13 w 22"/>
                  <a:gd name="T3" fmla="*/ 1 h 18"/>
                  <a:gd name="T4" fmla="*/ 4 w 22"/>
                  <a:gd name="T5" fmla="*/ 3 h 18"/>
                  <a:gd name="T6" fmla="*/ 2 w 22"/>
                  <a:gd name="T7" fmla="*/ 14 h 18"/>
                  <a:gd name="T8" fmla="*/ 12 w 22"/>
                  <a:gd name="T9" fmla="*/ 17 h 18"/>
                  <a:gd name="T10" fmla="*/ 21 w 22"/>
                  <a:gd name="T11" fmla="*/ 12 h 18"/>
                  <a:gd name="T12" fmla="*/ 21 w 22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1" y="5"/>
                    </a:moveTo>
                    <a:cubicBezTo>
                      <a:pt x="21" y="3"/>
                      <a:pt x="17" y="1"/>
                      <a:pt x="13" y="1"/>
                    </a:cubicBezTo>
                    <a:cubicBezTo>
                      <a:pt x="10" y="1"/>
                      <a:pt x="6" y="0"/>
                      <a:pt x="4" y="3"/>
                    </a:cubicBezTo>
                    <a:cubicBezTo>
                      <a:pt x="1" y="5"/>
                      <a:pt x="0" y="12"/>
                      <a:pt x="2" y="14"/>
                    </a:cubicBezTo>
                    <a:cubicBezTo>
                      <a:pt x="4" y="17"/>
                      <a:pt x="7" y="18"/>
                      <a:pt x="12" y="17"/>
                    </a:cubicBezTo>
                    <a:cubicBezTo>
                      <a:pt x="18" y="16"/>
                      <a:pt x="21" y="15"/>
                      <a:pt x="21" y="12"/>
                    </a:cubicBezTo>
                    <a:cubicBezTo>
                      <a:pt x="22" y="10"/>
                      <a:pt x="21" y="5"/>
                      <a:pt x="2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990"/>
              <p:cNvSpPr>
                <a:spLocks/>
              </p:cNvSpPr>
              <p:nvPr/>
            </p:nvSpPr>
            <p:spPr bwMode="auto">
              <a:xfrm>
                <a:off x="594164" y="2626826"/>
                <a:ext cx="36513" cy="28575"/>
              </a:xfrm>
              <a:custGeom>
                <a:avLst/>
                <a:gdLst>
                  <a:gd name="T0" fmla="*/ 21 w 23"/>
                  <a:gd name="T1" fmla="*/ 5 h 18"/>
                  <a:gd name="T2" fmla="*/ 22 w 23"/>
                  <a:gd name="T3" fmla="*/ 5 h 18"/>
                  <a:gd name="T4" fmla="*/ 19 w 23"/>
                  <a:gd name="T5" fmla="*/ 2 h 18"/>
                  <a:gd name="T6" fmla="*/ 14 w 23"/>
                  <a:gd name="T7" fmla="*/ 0 h 18"/>
                  <a:gd name="T8" fmla="*/ 13 w 23"/>
                  <a:gd name="T9" fmla="*/ 0 h 18"/>
                  <a:gd name="T10" fmla="*/ 13 w 23"/>
                  <a:gd name="T11" fmla="*/ 0 h 18"/>
                  <a:gd name="T12" fmla="*/ 13 w 23"/>
                  <a:gd name="T13" fmla="*/ 0 h 18"/>
                  <a:gd name="T14" fmla="*/ 8 w 23"/>
                  <a:gd name="T15" fmla="*/ 0 h 18"/>
                  <a:gd name="T16" fmla="*/ 3 w 23"/>
                  <a:gd name="T17" fmla="*/ 2 h 18"/>
                  <a:gd name="T18" fmla="*/ 0 w 23"/>
                  <a:gd name="T19" fmla="*/ 11 h 18"/>
                  <a:gd name="T20" fmla="*/ 1 w 23"/>
                  <a:gd name="T21" fmla="*/ 15 h 18"/>
                  <a:gd name="T22" fmla="*/ 9 w 23"/>
                  <a:gd name="T23" fmla="*/ 18 h 18"/>
                  <a:gd name="T24" fmla="*/ 13 w 23"/>
                  <a:gd name="T25" fmla="*/ 18 h 18"/>
                  <a:gd name="T26" fmla="*/ 19 w 23"/>
                  <a:gd name="T27" fmla="*/ 16 h 18"/>
                  <a:gd name="T28" fmla="*/ 22 w 23"/>
                  <a:gd name="T29" fmla="*/ 12 h 18"/>
                  <a:gd name="T30" fmla="*/ 23 w 23"/>
                  <a:gd name="T31" fmla="*/ 9 h 18"/>
                  <a:gd name="T32" fmla="*/ 22 w 23"/>
                  <a:gd name="T33" fmla="*/ 5 h 18"/>
                  <a:gd name="T34" fmla="*/ 22 w 23"/>
                  <a:gd name="T35" fmla="*/ 5 h 18"/>
                  <a:gd name="T36" fmla="*/ 22 w 23"/>
                  <a:gd name="T37" fmla="*/ 5 h 18"/>
                  <a:gd name="T38" fmla="*/ 21 w 23"/>
                  <a:gd name="T39" fmla="*/ 5 h 18"/>
                  <a:gd name="T40" fmla="*/ 20 w 23"/>
                  <a:gd name="T41" fmla="*/ 5 h 18"/>
                  <a:gd name="T42" fmla="*/ 21 w 23"/>
                  <a:gd name="T43" fmla="*/ 9 h 18"/>
                  <a:gd name="T44" fmla="*/ 20 w 23"/>
                  <a:gd name="T45" fmla="*/ 12 h 18"/>
                  <a:gd name="T46" fmla="*/ 18 w 23"/>
                  <a:gd name="T47" fmla="*/ 14 h 18"/>
                  <a:gd name="T48" fmla="*/ 12 w 23"/>
                  <a:gd name="T49" fmla="*/ 16 h 18"/>
                  <a:gd name="T50" fmla="*/ 9 w 23"/>
                  <a:gd name="T51" fmla="*/ 16 h 18"/>
                  <a:gd name="T52" fmla="*/ 3 w 23"/>
                  <a:gd name="T53" fmla="*/ 14 h 18"/>
                  <a:gd name="T54" fmla="*/ 2 w 23"/>
                  <a:gd name="T55" fmla="*/ 11 h 18"/>
                  <a:gd name="T56" fmla="*/ 4 w 23"/>
                  <a:gd name="T57" fmla="*/ 3 h 18"/>
                  <a:gd name="T58" fmla="*/ 8 w 23"/>
                  <a:gd name="T59" fmla="*/ 2 h 18"/>
                  <a:gd name="T60" fmla="*/ 13 w 23"/>
                  <a:gd name="T61" fmla="*/ 2 h 18"/>
                  <a:gd name="T62" fmla="*/ 13 w 23"/>
                  <a:gd name="T63" fmla="*/ 2 h 18"/>
                  <a:gd name="T64" fmla="*/ 13 w 23"/>
                  <a:gd name="T65" fmla="*/ 2 h 18"/>
                  <a:gd name="T66" fmla="*/ 14 w 23"/>
                  <a:gd name="T67" fmla="*/ 2 h 18"/>
                  <a:gd name="T68" fmla="*/ 18 w 23"/>
                  <a:gd name="T69" fmla="*/ 4 h 18"/>
                  <a:gd name="T70" fmla="*/ 21 w 23"/>
                  <a:gd name="T71" fmla="*/ 6 h 18"/>
                  <a:gd name="T72" fmla="*/ 21 w 23"/>
                  <a:gd name="T73" fmla="*/ 5 h 18"/>
                  <a:gd name="T74" fmla="*/ 20 w 23"/>
                  <a:gd name="T75" fmla="*/ 5 h 18"/>
                  <a:gd name="T76" fmla="*/ 21 w 23"/>
                  <a:gd name="T7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18"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3"/>
                      <a:pt x="19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" y="17"/>
                      <a:pt x="5" y="18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3" y="7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1" y="7"/>
                      <a:pt x="21" y="9"/>
                    </a:cubicBezTo>
                    <a:cubicBezTo>
                      <a:pt x="21" y="10"/>
                      <a:pt x="21" y="11"/>
                      <a:pt x="20" y="12"/>
                    </a:cubicBezTo>
                    <a:cubicBezTo>
                      <a:pt x="20" y="13"/>
                      <a:pt x="20" y="14"/>
                      <a:pt x="18" y="14"/>
                    </a:cubicBezTo>
                    <a:cubicBezTo>
                      <a:pt x="17" y="15"/>
                      <a:pt x="15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6" y="16"/>
                      <a:pt x="4" y="15"/>
                      <a:pt x="3" y="14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7" y="3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991"/>
              <p:cNvSpPr>
                <a:spLocks/>
              </p:cNvSpPr>
              <p:nvPr/>
            </p:nvSpPr>
            <p:spPr bwMode="auto">
              <a:xfrm>
                <a:off x="533839" y="2569676"/>
                <a:ext cx="33338" cy="30163"/>
              </a:xfrm>
              <a:custGeom>
                <a:avLst/>
                <a:gdLst>
                  <a:gd name="T0" fmla="*/ 0 w 21"/>
                  <a:gd name="T1" fmla="*/ 13 h 19"/>
                  <a:gd name="T2" fmla="*/ 7 w 21"/>
                  <a:gd name="T3" fmla="*/ 16 h 19"/>
                  <a:gd name="T4" fmla="*/ 16 w 21"/>
                  <a:gd name="T5" fmla="*/ 10 h 19"/>
                  <a:gd name="T6" fmla="*/ 16 w 21"/>
                  <a:gd name="T7" fmla="*/ 3 h 19"/>
                  <a:gd name="T8" fmla="*/ 9 w 21"/>
                  <a:gd name="T9" fmla="*/ 9 h 19"/>
                  <a:gd name="T10" fmla="*/ 1 w 21"/>
                  <a:gd name="T1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2" y="16"/>
                      <a:pt x="4" y="19"/>
                      <a:pt x="7" y="16"/>
                    </a:cubicBezTo>
                    <a:cubicBezTo>
                      <a:pt x="10" y="13"/>
                      <a:pt x="13" y="12"/>
                      <a:pt x="16" y="10"/>
                    </a:cubicBezTo>
                    <a:cubicBezTo>
                      <a:pt x="18" y="8"/>
                      <a:pt x="21" y="0"/>
                      <a:pt x="16" y="3"/>
                    </a:cubicBezTo>
                    <a:cubicBezTo>
                      <a:pt x="14" y="4"/>
                      <a:pt x="11" y="7"/>
                      <a:pt x="9" y="9"/>
                    </a:cubicBezTo>
                    <a:cubicBezTo>
                      <a:pt x="7" y="10"/>
                      <a:pt x="3" y="12"/>
                      <a:pt x="1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992"/>
              <p:cNvSpPr>
                <a:spLocks/>
              </p:cNvSpPr>
              <p:nvPr/>
            </p:nvSpPr>
            <p:spPr bwMode="auto">
              <a:xfrm>
                <a:off x="554476" y="2583964"/>
                <a:ext cx="30163" cy="22225"/>
              </a:xfrm>
              <a:custGeom>
                <a:avLst/>
                <a:gdLst>
                  <a:gd name="T0" fmla="*/ 0 w 19"/>
                  <a:gd name="T1" fmla="*/ 10 h 14"/>
                  <a:gd name="T2" fmla="*/ 4 w 19"/>
                  <a:gd name="T3" fmla="*/ 14 h 14"/>
                  <a:gd name="T4" fmla="*/ 11 w 19"/>
                  <a:gd name="T5" fmla="*/ 11 h 14"/>
                  <a:gd name="T6" fmla="*/ 19 w 19"/>
                  <a:gd name="T7" fmla="*/ 6 h 14"/>
                  <a:gd name="T8" fmla="*/ 19 w 19"/>
                  <a:gd name="T9" fmla="*/ 3 h 14"/>
                  <a:gd name="T10" fmla="*/ 18 w 19"/>
                  <a:gd name="T11" fmla="*/ 0 h 14"/>
                  <a:gd name="T12" fmla="*/ 13 w 19"/>
                  <a:gd name="T13" fmla="*/ 5 h 14"/>
                  <a:gd name="T14" fmla="*/ 6 w 19"/>
                  <a:gd name="T15" fmla="*/ 9 h 14"/>
                  <a:gd name="T16" fmla="*/ 0 w 19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0" y="10"/>
                    </a:moveTo>
                    <a:cubicBezTo>
                      <a:pt x="0" y="11"/>
                      <a:pt x="2" y="13"/>
                      <a:pt x="4" y="14"/>
                    </a:cubicBezTo>
                    <a:cubicBezTo>
                      <a:pt x="6" y="14"/>
                      <a:pt x="9" y="12"/>
                      <a:pt x="11" y="11"/>
                    </a:cubicBezTo>
                    <a:cubicBezTo>
                      <a:pt x="14" y="10"/>
                      <a:pt x="18" y="9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4" y="4"/>
                      <a:pt x="13" y="5"/>
                    </a:cubicBezTo>
                    <a:cubicBezTo>
                      <a:pt x="11" y="7"/>
                      <a:pt x="10" y="9"/>
                      <a:pt x="6" y="9"/>
                    </a:cubicBezTo>
                    <a:cubicBezTo>
                      <a:pt x="5" y="10"/>
                      <a:pt x="0" y="10"/>
                      <a:pt x="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993"/>
              <p:cNvSpPr>
                <a:spLocks/>
              </p:cNvSpPr>
              <p:nvPr/>
            </p:nvSpPr>
            <p:spPr bwMode="auto">
              <a:xfrm>
                <a:off x="579876" y="2610951"/>
                <a:ext cx="28575" cy="19050"/>
              </a:xfrm>
              <a:custGeom>
                <a:avLst/>
                <a:gdLst>
                  <a:gd name="T0" fmla="*/ 1 w 18"/>
                  <a:gd name="T1" fmla="*/ 0 h 11"/>
                  <a:gd name="T2" fmla="*/ 0 w 18"/>
                  <a:gd name="T3" fmla="*/ 0 h 11"/>
                  <a:gd name="T4" fmla="*/ 8 w 18"/>
                  <a:gd name="T5" fmla="*/ 10 h 11"/>
                  <a:gd name="T6" fmla="*/ 9 w 18"/>
                  <a:gd name="T7" fmla="*/ 8 h 11"/>
                  <a:gd name="T8" fmla="*/ 12 w 18"/>
                  <a:gd name="T9" fmla="*/ 8 h 11"/>
                  <a:gd name="T10" fmla="*/ 16 w 18"/>
                  <a:gd name="T11" fmla="*/ 7 h 11"/>
                  <a:gd name="T12" fmla="*/ 13 w 18"/>
                  <a:gd name="T13" fmla="*/ 2 h 11"/>
                  <a:gd name="T14" fmla="*/ 8 w 18"/>
                  <a:gd name="T15" fmla="*/ 3 h 11"/>
                  <a:gd name="T16" fmla="*/ 3 w 1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5" y="11"/>
                      <a:pt x="8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4" y="8"/>
                      <a:pt x="14" y="8"/>
                      <a:pt x="16" y="7"/>
                    </a:cubicBezTo>
                    <a:cubicBezTo>
                      <a:pt x="18" y="5"/>
                      <a:pt x="17" y="1"/>
                      <a:pt x="13" y="2"/>
                    </a:cubicBezTo>
                    <a:cubicBezTo>
                      <a:pt x="11" y="3"/>
                      <a:pt x="10" y="4"/>
                      <a:pt x="8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994"/>
              <p:cNvSpPr>
                <a:spLocks/>
              </p:cNvSpPr>
              <p:nvPr/>
            </p:nvSpPr>
            <p:spPr bwMode="auto">
              <a:xfrm>
                <a:off x="597339" y="2636351"/>
                <a:ext cx="31750" cy="12700"/>
              </a:xfrm>
              <a:custGeom>
                <a:avLst/>
                <a:gdLst>
                  <a:gd name="T0" fmla="*/ 4 w 20"/>
                  <a:gd name="T1" fmla="*/ 1 h 8"/>
                  <a:gd name="T2" fmla="*/ 4 w 20"/>
                  <a:gd name="T3" fmla="*/ 0 h 8"/>
                  <a:gd name="T4" fmla="*/ 8 w 20"/>
                  <a:gd name="T5" fmla="*/ 7 h 8"/>
                  <a:gd name="T6" fmla="*/ 14 w 20"/>
                  <a:gd name="T7" fmla="*/ 6 h 8"/>
                  <a:gd name="T8" fmla="*/ 17 w 20"/>
                  <a:gd name="T9" fmla="*/ 6 h 8"/>
                  <a:gd name="T10" fmla="*/ 13 w 20"/>
                  <a:gd name="T11" fmla="*/ 0 h 8"/>
                  <a:gd name="T12" fmla="*/ 7 w 20"/>
                  <a:gd name="T13" fmla="*/ 3 h 8"/>
                  <a:gd name="T14" fmla="*/ 4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4" y="8"/>
                      <a:pt x="8" y="7"/>
                    </a:cubicBezTo>
                    <a:cubicBezTo>
                      <a:pt x="10" y="7"/>
                      <a:pt x="11" y="6"/>
                      <a:pt x="14" y="6"/>
                    </a:cubicBezTo>
                    <a:cubicBezTo>
                      <a:pt x="14" y="7"/>
                      <a:pt x="17" y="7"/>
                      <a:pt x="17" y="6"/>
                    </a:cubicBezTo>
                    <a:cubicBezTo>
                      <a:pt x="20" y="4"/>
                      <a:pt x="15" y="0"/>
                      <a:pt x="13" y="0"/>
                    </a:cubicBezTo>
                    <a:cubicBezTo>
                      <a:pt x="10" y="0"/>
                      <a:pt x="9" y="2"/>
                      <a:pt x="7" y="3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995"/>
              <p:cNvSpPr>
                <a:spLocks/>
              </p:cNvSpPr>
              <p:nvPr/>
            </p:nvSpPr>
            <p:spPr bwMode="auto">
              <a:xfrm>
                <a:off x="583051" y="2664926"/>
                <a:ext cx="33338" cy="15875"/>
              </a:xfrm>
              <a:custGeom>
                <a:avLst/>
                <a:gdLst>
                  <a:gd name="T0" fmla="*/ 0 w 21"/>
                  <a:gd name="T1" fmla="*/ 2 h 10"/>
                  <a:gd name="T2" fmla="*/ 9 w 21"/>
                  <a:gd name="T3" fmla="*/ 10 h 10"/>
                  <a:gd name="T4" fmla="*/ 17 w 21"/>
                  <a:gd name="T5" fmla="*/ 8 h 10"/>
                  <a:gd name="T6" fmla="*/ 21 w 21"/>
                  <a:gd name="T7" fmla="*/ 6 h 10"/>
                  <a:gd name="T8" fmla="*/ 19 w 21"/>
                  <a:gd name="T9" fmla="*/ 2 h 10"/>
                  <a:gd name="T10" fmla="*/ 12 w 21"/>
                  <a:gd name="T11" fmla="*/ 5 h 10"/>
                  <a:gd name="T12" fmla="*/ 2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2"/>
                    </a:moveTo>
                    <a:cubicBezTo>
                      <a:pt x="1" y="7"/>
                      <a:pt x="4" y="10"/>
                      <a:pt x="9" y="10"/>
                    </a:cubicBezTo>
                    <a:cubicBezTo>
                      <a:pt x="12" y="9"/>
                      <a:pt x="14" y="8"/>
                      <a:pt x="17" y="8"/>
                    </a:cubicBezTo>
                    <a:cubicBezTo>
                      <a:pt x="19" y="8"/>
                      <a:pt x="20" y="8"/>
                      <a:pt x="21" y="6"/>
                    </a:cubicBezTo>
                    <a:cubicBezTo>
                      <a:pt x="21" y="5"/>
                      <a:pt x="20" y="3"/>
                      <a:pt x="19" y="2"/>
                    </a:cubicBezTo>
                    <a:cubicBezTo>
                      <a:pt x="17" y="1"/>
                      <a:pt x="14" y="4"/>
                      <a:pt x="12" y="5"/>
                    </a:cubicBezTo>
                    <a:cubicBezTo>
                      <a:pt x="9" y="6"/>
                      <a:pt x="3" y="4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996"/>
              <p:cNvSpPr>
                <a:spLocks/>
              </p:cNvSpPr>
              <p:nvPr/>
            </p:nvSpPr>
            <p:spPr bwMode="auto">
              <a:xfrm>
                <a:off x="587814" y="2690326"/>
                <a:ext cx="17463" cy="15875"/>
              </a:xfrm>
              <a:custGeom>
                <a:avLst/>
                <a:gdLst>
                  <a:gd name="T0" fmla="*/ 2 w 11"/>
                  <a:gd name="T1" fmla="*/ 0 h 10"/>
                  <a:gd name="T2" fmla="*/ 1 w 11"/>
                  <a:gd name="T3" fmla="*/ 1 h 10"/>
                  <a:gd name="T4" fmla="*/ 3 w 11"/>
                  <a:gd name="T5" fmla="*/ 5 h 10"/>
                  <a:gd name="T6" fmla="*/ 6 w 11"/>
                  <a:gd name="T7" fmla="*/ 7 h 10"/>
                  <a:gd name="T8" fmla="*/ 8 w 11"/>
                  <a:gd name="T9" fmla="*/ 10 h 10"/>
                  <a:gd name="T10" fmla="*/ 10 w 11"/>
                  <a:gd name="T11" fmla="*/ 6 h 10"/>
                  <a:gd name="T12" fmla="*/ 7 w 11"/>
                  <a:gd name="T13" fmla="*/ 4 h 10"/>
                  <a:gd name="T14" fmla="*/ 3 w 11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5"/>
                      <a:pt x="6" y="6"/>
                      <a:pt x="6" y="7"/>
                    </a:cubicBezTo>
                    <a:cubicBezTo>
                      <a:pt x="7" y="8"/>
                      <a:pt x="7" y="9"/>
                      <a:pt x="8" y="10"/>
                    </a:cubicBezTo>
                    <a:cubicBezTo>
                      <a:pt x="10" y="10"/>
                      <a:pt x="11" y="8"/>
                      <a:pt x="10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997"/>
              <p:cNvSpPr>
                <a:spLocks/>
              </p:cNvSpPr>
              <p:nvPr/>
            </p:nvSpPr>
            <p:spPr bwMode="auto">
              <a:xfrm>
                <a:off x="544951" y="2642701"/>
                <a:ext cx="39688" cy="20638"/>
              </a:xfrm>
              <a:custGeom>
                <a:avLst/>
                <a:gdLst>
                  <a:gd name="T0" fmla="*/ 6 w 25"/>
                  <a:gd name="T1" fmla="*/ 1 h 13"/>
                  <a:gd name="T2" fmla="*/ 8 w 25"/>
                  <a:gd name="T3" fmla="*/ 12 h 13"/>
                  <a:gd name="T4" fmla="*/ 13 w 25"/>
                  <a:gd name="T5" fmla="*/ 10 h 13"/>
                  <a:gd name="T6" fmla="*/ 17 w 25"/>
                  <a:gd name="T7" fmla="*/ 10 h 13"/>
                  <a:gd name="T8" fmla="*/ 22 w 25"/>
                  <a:gd name="T9" fmla="*/ 7 h 13"/>
                  <a:gd name="T10" fmla="*/ 25 w 25"/>
                  <a:gd name="T11" fmla="*/ 3 h 13"/>
                  <a:gd name="T12" fmla="*/ 19 w 25"/>
                  <a:gd name="T13" fmla="*/ 3 h 13"/>
                  <a:gd name="T14" fmla="*/ 11 w 25"/>
                  <a:gd name="T15" fmla="*/ 7 h 13"/>
                  <a:gd name="T16" fmla="*/ 6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6" y="1"/>
                    </a:moveTo>
                    <a:cubicBezTo>
                      <a:pt x="5" y="3"/>
                      <a:pt x="0" y="13"/>
                      <a:pt x="8" y="12"/>
                    </a:cubicBezTo>
                    <a:cubicBezTo>
                      <a:pt x="10" y="11"/>
                      <a:pt x="11" y="10"/>
                      <a:pt x="13" y="10"/>
                    </a:cubicBezTo>
                    <a:cubicBezTo>
                      <a:pt x="14" y="10"/>
                      <a:pt x="16" y="10"/>
                      <a:pt x="17" y="10"/>
                    </a:cubicBezTo>
                    <a:cubicBezTo>
                      <a:pt x="19" y="10"/>
                      <a:pt x="20" y="8"/>
                      <a:pt x="22" y="7"/>
                    </a:cubicBezTo>
                    <a:cubicBezTo>
                      <a:pt x="23" y="6"/>
                      <a:pt x="25" y="5"/>
                      <a:pt x="25" y="3"/>
                    </a:cubicBezTo>
                    <a:cubicBezTo>
                      <a:pt x="24" y="0"/>
                      <a:pt x="20" y="2"/>
                      <a:pt x="19" y="3"/>
                    </a:cubicBezTo>
                    <a:cubicBezTo>
                      <a:pt x="16" y="6"/>
                      <a:pt x="15" y="7"/>
                      <a:pt x="11" y="7"/>
                    </a:cubicBezTo>
                    <a:cubicBezTo>
                      <a:pt x="9" y="7"/>
                      <a:pt x="4" y="4"/>
                      <a:pt x="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998"/>
              <p:cNvSpPr>
                <a:spLocks/>
              </p:cNvSpPr>
              <p:nvPr/>
            </p:nvSpPr>
            <p:spPr bwMode="auto">
              <a:xfrm>
                <a:off x="521139" y="2626826"/>
                <a:ext cx="28575" cy="26988"/>
              </a:xfrm>
              <a:custGeom>
                <a:avLst/>
                <a:gdLst>
                  <a:gd name="T0" fmla="*/ 0 w 18"/>
                  <a:gd name="T1" fmla="*/ 7 h 17"/>
                  <a:gd name="T2" fmla="*/ 4 w 18"/>
                  <a:gd name="T3" fmla="*/ 12 h 17"/>
                  <a:gd name="T4" fmla="*/ 8 w 18"/>
                  <a:gd name="T5" fmla="*/ 12 h 17"/>
                  <a:gd name="T6" fmla="*/ 9 w 18"/>
                  <a:gd name="T7" fmla="*/ 16 h 17"/>
                  <a:gd name="T8" fmla="*/ 10 w 18"/>
                  <a:gd name="T9" fmla="*/ 16 h 17"/>
                  <a:gd name="T10" fmla="*/ 13 w 18"/>
                  <a:gd name="T11" fmla="*/ 9 h 17"/>
                  <a:gd name="T12" fmla="*/ 17 w 18"/>
                  <a:gd name="T13" fmla="*/ 0 h 17"/>
                  <a:gd name="T14" fmla="*/ 9 w 18"/>
                  <a:gd name="T15" fmla="*/ 9 h 17"/>
                  <a:gd name="T16" fmla="*/ 6 w 18"/>
                  <a:gd name="T17" fmla="*/ 7 h 17"/>
                  <a:gd name="T18" fmla="*/ 2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0" y="7"/>
                    </a:moveTo>
                    <a:cubicBezTo>
                      <a:pt x="1" y="9"/>
                      <a:pt x="2" y="13"/>
                      <a:pt x="4" y="12"/>
                    </a:cubicBezTo>
                    <a:cubicBezTo>
                      <a:pt x="6" y="12"/>
                      <a:pt x="6" y="11"/>
                      <a:pt x="8" y="12"/>
                    </a:cubicBezTo>
                    <a:cubicBezTo>
                      <a:pt x="9" y="13"/>
                      <a:pt x="8" y="15"/>
                      <a:pt x="9" y="16"/>
                    </a:cubicBezTo>
                    <a:cubicBezTo>
                      <a:pt x="10" y="17"/>
                      <a:pt x="9" y="17"/>
                      <a:pt x="10" y="16"/>
                    </a:cubicBezTo>
                    <a:cubicBezTo>
                      <a:pt x="12" y="14"/>
                      <a:pt x="12" y="11"/>
                      <a:pt x="13" y="9"/>
                    </a:cubicBezTo>
                    <a:cubicBezTo>
                      <a:pt x="15" y="6"/>
                      <a:pt x="18" y="4"/>
                      <a:pt x="17" y="0"/>
                    </a:cubicBezTo>
                    <a:cubicBezTo>
                      <a:pt x="14" y="1"/>
                      <a:pt x="13" y="9"/>
                      <a:pt x="9" y="9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5" y="6"/>
                      <a:pt x="4" y="7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999"/>
              <p:cNvSpPr>
                <a:spLocks/>
              </p:cNvSpPr>
              <p:nvPr/>
            </p:nvSpPr>
            <p:spPr bwMode="auto">
              <a:xfrm>
                <a:off x="497326" y="2599839"/>
                <a:ext cx="34925" cy="30163"/>
              </a:xfrm>
              <a:custGeom>
                <a:avLst/>
                <a:gdLst>
                  <a:gd name="T0" fmla="*/ 0 w 22"/>
                  <a:gd name="T1" fmla="*/ 1 h 18"/>
                  <a:gd name="T2" fmla="*/ 8 w 22"/>
                  <a:gd name="T3" fmla="*/ 6 h 18"/>
                  <a:gd name="T4" fmla="*/ 9 w 22"/>
                  <a:gd name="T5" fmla="*/ 15 h 18"/>
                  <a:gd name="T6" fmla="*/ 12 w 22"/>
                  <a:gd name="T7" fmla="*/ 17 h 18"/>
                  <a:gd name="T8" fmla="*/ 19 w 22"/>
                  <a:gd name="T9" fmla="*/ 10 h 18"/>
                  <a:gd name="T10" fmla="*/ 20 w 22"/>
                  <a:gd name="T11" fmla="*/ 5 h 18"/>
                  <a:gd name="T12" fmla="*/ 15 w 22"/>
                  <a:gd name="T13" fmla="*/ 8 h 18"/>
                  <a:gd name="T14" fmla="*/ 11 w 22"/>
                  <a:gd name="T15" fmla="*/ 3 h 18"/>
                  <a:gd name="T16" fmla="*/ 4 w 22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0" y="1"/>
                    </a:moveTo>
                    <a:cubicBezTo>
                      <a:pt x="2" y="4"/>
                      <a:pt x="6" y="4"/>
                      <a:pt x="8" y="6"/>
                    </a:cubicBezTo>
                    <a:cubicBezTo>
                      <a:pt x="10" y="9"/>
                      <a:pt x="9" y="12"/>
                      <a:pt x="9" y="15"/>
                    </a:cubicBezTo>
                    <a:cubicBezTo>
                      <a:pt x="8" y="18"/>
                      <a:pt x="10" y="18"/>
                      <a:pt x="12" y="17"/>
                    </a:cubicBezTo>
                    <a:cubicBezTo>
                      <a:pt x="15" y="15"/>
                      <a:pt x="18" y="13"/>
                      <a:pt x="19" y="10"/>
                    </a:cubicBezTo>
                    <a:cubicBezTo>
                      <a:pt x="20" y="9"/>
                      <a:pt x="22" y="5"/>
                      <a:pt x="20" y="5"/>
                    </a:cubicBezTo>
                    <a:cubicBezTo>
                      <a:pt x="18" y="4"/>
                      <a:pt x="17" y="8"/>
                      <a:pt x="15" y="8"/>
                    </a:cubicBezTo>
                    <a:cubicBezTo>
                      <a:pt x="13" y="8"/>
                      <a:pt x="12" y="5"/>
                      <a:pt x="11" y="3"/>
                    </a:cubicBezTo>
                    <a:cubicBezTo>
                      <a:pt x="9" y="2"/>
                      <a:pt x="6" y="0"/>
                      <a:pt x="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1000"/>
              <p:cNvSpPr>
                <a:spLocks/>
              </p:cNvSpPr>
              <p:nvPr/>
            </p:nvSpPr>
            <p:spPr bwMode="auto">
              <a:xfrm>
                <a:off x="505264" y="2587139"/>
                <a:ext cx="19050" cy="9525"/>
              </a:xfrm>
              <a:custGeom>
                <a:avLst/>
                <a:gdLst>
                  <a:gd name="T0" fmla="*/ 12 w 12"/>
                  <a:gd name="T1" fmla="*/ 4 h 6"/>
                  <a:gd name="T2" fmla="*/ 1 w 12"/>
                  <a:gd name="T3" fmla="*/ 4 h 6"/>
                  <a:gd name="T4" fmla="*/ 2 w 12"/>
                  <a:gd name="T5" fmla="*/ 5 h 6"/>
                  <a:gd name="T6" fmla="*/ 9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0" y="0"/>
                      <a:pt x="4" y="2"/>
                      <a:pt x="1" y="4"/>
                    </a:cubicBezTo>
                    <a:cubicBezTo>
                      <a:pt x="0" y="5"/>
                      <a:pt x="0" y="6"/>
                      <a:pt x="2" y="5"/>
                    </a:cubicBezTo>
                    <a:cubicBezTo>
                      <a:pt x="5" y="4"/>
                      <a:pt x="6" y="3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1001"/>
              <p:cNvSpPr>
                <a:spLocks/>
              </p:cNvSpPr>
              <p:nvPr/>
            </p:nvSpPr>
            <p:spPr bwMode="auto">
              <a:xfrm>
                <a:off x="527489" y="2576026"/>
                <a:ext cx="9525" cy="793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4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0" y="3"/>
                      <a:pt x="2" y="4"/>
                    </a:cubicBezTo>
                    <a:cubicBezTo>
                      <a:pt x="3" y="5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1002"/>
              <p:cNvSpPr>
                <a:spLocks/>
              </p:cNvSpPr>
              <p:nvPr/>
            </p:nvSpPr>
            <p:spPr bwMode="auto">
              <a:xfrm>
                <a:off x="571939" y="2572851"/>
                <a:ext cx="6350" cy="12700"/>
              </a:xfrm>
              <a:custGeom>
                <a:avLst/>
                <a:gdLst>
                  <a:gd name="T0" fmla="*/ 0 w 4"/>
                  <a:gd name="T1" fmla="*/ 2 h 8"/>
                  <a:gd name="T2" fmla="*/ 3 w 4"/>
                  <a:gd name="T3" fmla="*/ 8 h 8"/>
                  <a:gd name="T4" fmla="*/ 1 w 4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cubicBezTo>
                      <a:pt x="2" y="0"/>
                      <a:pt x="4" y="6"/>
                      <a:pt x="3" y="8"/>
                    </a:cubicBezTo>
                    <a:cubicBezTo>
                      <a:pt x="1" y="6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1003"/>
              <p:cNvSpPr>
                <a:spLocks/>
              </p:cNvSpPr>
              <p:nvPr/>
            </p:nvSpPr>
            <p:spPr bwMode="auto">
              <a:xfrm>
                <a:off x="529076" y="2607776"/>
                <a:ext cx="20638" cy="23813"/>
              </a:xfrm>
              <a:custGeom>
                <a:avLst/>
                <a:gdLst>
                  <a:gd name="T0" fmla="*/ 13 w 13"/>
                  <a:gd name="T1" fmla="*/ 5 h 14"/>
                  <a:gd name="T2" fmla="*/ 8 w 13"/>
                  <a:gd name="T3" fmla="*/ 4 h 14"/>
                  <a:gd name="T4" fmla="*/ 0 w 13"/>
                  <a:gd name="T5" fmla="*/ 14 h 14"/>
                  <a:gd name="T6" fmla="*/ 8 w 13"/>
                  <a:gd name="T7" fmla="*/ 7 h 14"/>
                  <a:gd name="T8" fmla="*/ 12 w 13"/>
                  <a:gd name="T9" fmla="*/ 3 h 14"/>
                  <a:gd name="T10" fmla="*/ 12 w 13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5"/>
                    </a:moveTo>
                    <a:cubicBezTo>
                      <a:pt x="11" y="2"/>
                      <a:pt x="10" y="0"/>
                      <a:pt x="8" y="4"/>
                    </a:cubicBezTo>
                    <a:cubicBezTo>
                      <a:pt x="6" y="7"/>
                      <a:pt x="1" y="10"/>
                      <a:pt x="0" y="14"/>
                    </a:cubicBezTo>
                    <a:cubicBezTo>
                      <a:pt x="3" y="14"/>
                      <a:pt x="6" y="8"/>
                      <a:pt x="8" y="7"/>
                    </a:cubicBezTo>
                    <a:cubicBezTo>
                      <a:pt x="9" y="5"/>
                      <a:pt x="10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1004"/>
              <p:cNvSpPr>
                <a:spLocks/>
              </p:cNvSpPr>
              <p:nvPr/>
            </p:nvSpPr>
            <p:spPr bwMode="auto">
              <a:xfrm>
                <a:off x="586226" y="2599839"/>
                <a:ext cx="19050" cy="11113"/>
              </a:xfrm>
              <a:custGeom>
                <a:avLst/>
                <a:gdLst>
                  <a:gd name="T0" fmla="*/ 0 w 12"/>
                  <a:gd name="T1" fmla="*/ 3 h 7"/>
                  <a:gd name="T2" fmla="*/ 5 w 12"/>
                  <a:gd name="T3" fmla="*/ 3 h 7"/>
                  <a:gd name="T4" fmla="*/ 11 w 12"/>
                  <a:gd name="T5" fmla="*/ 5 h 7"/>
                  <a:gd name="T6" fmla="*/ 7 w 12"/>
                  <a:gd name="T7" fmla="*/ 4 h 7"/>
                  <a:gd name="T8" fmla="*/ 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0"/>
                      <a:pt x="4" y="2"/>
                      <a:pt x="5" y="3"/>
                    </a:cubicBezTo>
                    <a:cubicBezTo>
                      <a:pt x="7" y="4"/>
                      <a:pt x="9" y="5"/>
                      <a:pt x="11" y="5"/>
                    </a:cubicBezTo>
                    <a:cubicBezTo>
                      <a:pt x="12" y="7"/>
                      <a:pt x="8" y="4"/>
                      <a:pt x="7" y="4"/>
                    </a:cubicBezTo>
                    <a:cubicBezTo>
                      <a:pt x="5" y="3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1005"/>
              <p:cNvSpPr>
                <a:spLocks/>
              </p:cNvSpPr>
              <p:nvPr/>
            </p:nvSpPr>
            <p:spPr bwMode="auto">
              <a:xfrm>
                <a:off x="556064" y="2620476"/>
                <a:ext cx="20638" cy="23813"/>
              </a:xfrm>
              <a:custGeom>
                <a:avLst/>
                <a:gdLst>
                  <a:gd name="T0" fmla="*/ 13 w 13"/>
                  <a:gd name="T1" fmla="*/ 7 h 15"/>
                  <a:gd name="T2" fmla="*/ 6 w 13"/>
                  <a:gd name="T3" fmla="*/ 2 h 15"/>
                  <a:gd name="T4" fmla="*/ 2 w 13"/>
                  <a:gd name="T5" fmla="*/ 7 h 15"/>
                  <a:gd name="T6" fmla="*/ 0 w 13"/>
                  <a:gd name="T7" fmla="*/ 12 h 15"/>
                  <a:gd name="T8" fmla="*/ 2 w 13"/>
                  <a:gd name="T9" fmla="*/ 11 h 15"/>
                  <a:gd name="T10" fmla="*/ 6 w 13"/>
                  <a:gd name="T11" fmla="*/ 6 h 15"/>
                  <a:gd name="T12" fmla="*/ 8 w 13"/>
                  <a:gd name="T13" fmla="*/ 4 h 15"/>
                  <a:gd name="T14" fmla="*/ 12 w 13"/>
                  <a:gd name="T1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1" y="4"/>
                      <a:pt x="10" y="0"/>
                      <a:pt x="6" y="2"/>
                    </a:cubicBezTo>
                    <a:cubicBezTo>
                      <a:pt x="5" y="3"/>
                      <a:pt x="3" y="5"/>
                      <a:pt x="2" y="7"/>
                    </a:cubicBezTo>
                    <a:cubicBezTo>
                      <a:pt x="2" y="8"/>
                      <a:pt x="0" y="11"/>
                      <a:pt x="0" y="12"/>
                    </a:cubicBezTo>
                    <a:cubicBezTo>
                      <a:pt x="0" y="15"/>
                      <a:pt x="2" y="12"/>
                      <a:pt x="2" y="11"/>
                    </a:cubicBezTo>
                    <a:cubicBezTo>
                      <a:pt x="4" y="9"/>
                      <a:pt x="4" y="7"/>
                      <a:pt x="6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10" y="4"/>
                      <a:pt x="11" y="6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1006"/>
              <p:cNvSpPr>
                <a:spLocks/>
              </p:cNvSpPr>
              <p:nvPr/>
            </p:nvSpPr>
            <p:spPr bwMode="auto">
              <a:xfrm>
                <a:off x="605276" y="2631589"/>
                <a:ext cx="7938" cy="4763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0"/>
                      <a:pt x="4" y="0"/>
                      <a:pt x="5" y="1"/>
                    </a:cubicBezTo>
                    <a:cubicBezTo>
                      <a:pt x="3" y="3"/>
                      <a:pt x="1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1007"/>
              <p:cNvSpPr>
                <a:spLocks/>
              </p:cNvSpPr>
              <p:nvPr/>
            </p:nvSpPr>
            <p:spPr bwMode="auto">
              <a:xfrm>
                <a:off x="589401" y="2655401"/>
                <a:ext cx="22225" cy="6350"/>
              </a:xfrm>
              <a:custGeom>
                <a:avLst/>
                <a:gdLst>
                  <a:gd name="T0" fmla="*/ 0 w 14"/>
                  <a:gd name="T1" fmla="*/ 4 h 4"/>
                  <a:gd name="T2" fmla="*/ 9 w 14"/>
                  <a:gd name="T3" fmla="*/ 1 h 4"/>
                  <a:gd name="T4" fmla="*/ 14 w 14"/>
                  <a:gd name="T5" fmla="*/ 4 h 4"/>
                  <a:gd name="T6" fmla="*/ 1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2" y="2"/>
                      <a:pt x="6" y="0"/>
                      <a:pt x="9" y="1"/>
                    </a:cubicBezTo>
                    <a:cubicBezTo>
                      <a:pt x="11" y="1"/>
                      <a:pt x="14" y="2"/>
                      <a:pt x="14" y="4"/>
                    </a:cubicBezTo>
                    <a:cubicBezTo>
                      <a:pt x="12" y="2"/>
                      <a:pt x="3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1008"/>
              <p:cNvSpPr>
                <a:spLocks/>
              </p:cNvSpPr>
              <p:nvPr/>
            </p:nvSpPr>
            <p:spPr bwMode="auto">
              <a:xfrm>
                <a:off x="594164" y="2688739"/>
                <a:ext cx="12700" cy="11113"/>
              </a:xfrm>
              <a:custGeom>
                <a:avLst/>
                <a:gdLst>
                  <a:gd name="T0" fmla="*/ 0 w 8"/>
                  <a:gd name="T1" fmla="*/ 1 h 7"/>
                  <a:gd name="T2" fmla="*/ 5 w 8"/>
                  <a:gd name="T3" fmla="*/ 3 h 7"/>
                  <a:gd name="T4" fmla="*/ 7 w 8"/>
                  <a:gd name="T5" fmla="*/ 5 h 7"/>
                  <a:gd name="T6" fmla="*/ 8 w 8"/>
                  <a:gd name="T7" fmla="*/ 6 h 7"/>
                  <a:gd name="T8" fmla="*/ 5 w 8"/>
                  <a:gd name="T9" fmla="*/ 3 h 7"/>
                  <a:gd name="T10" fmla="*/ 2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1"/>
                      <a:pt x="4" y="1"/>
                      <a:pt x="5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6" y="7"/>
                      <a:pt x="6" y="4"/>
                      <a:pt x="5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728"/>
              <p:cNvSpPr>
                <a:spLocks/>
              </p:cNvSpPr>
              <p:nvPr/>
            </p:nvSpPr>
            <p:spPr bwMode="auto">
              <a:xfrm>
                <a:off x="524313" y="2563326"/>
                <a:ext cx="44450" cy="39688"/>
              </a:xfrm>
              <a:custGeom>
                <a:avLst/>
                <a:gdLst>
                  <a:gd name="T0" fmla="*/ 7 w 28"/>
                  <a:gd name="T1" fmla="*/ 5 h 25"/>
                  <a:gd name="T2" fmla="*/ 0 w 28"/>
                  <a:gd name="T3" fmla="*/ 12 h 25"/>
                  <a:gd name="T4" fmla="*/ 6 w 28"/>
                  <a:gd name="T5" fmla="*/ 22 h 25"/>
                  <a:gd name="T6" fmla="*/ 14 w 28"/>
                  <a:gd name="T7" fmla="*/ 23 h 25"/>
                  <a:gd name="T8" fmla="*/ 25 w 28"/>
                  <a:gd name="T9" fmla="*/ 15 h 25"/>
                  <a:gd name="T10" fmla="*/ 27 w 28"/>
                  <a:gd name="T11" fmla="*/ 8 h 25"/>
                  <a:gd name="T12" fmla="*/ 22 w 28"/>
                  <a:gd name="T13" fmla="*/ 1 h 25"/>
                  <a:gd name="T14" fmla="*/ 7 w 28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7" y="5"/>
                    </a:moveTo>
                    <a:cubicBezTo>
                      <a:pt x="7" y="5"/>
                      <a:pt x="0" y="9"/>
                      <a:pt x="0" y="12"/>
                    </a:cubicBezTo>
                    <a:cubicBezTo>
                      <a:pt x="1" y="16"/>
                      <a:pt x="5" y="19"/>
                      <a:pt x="6" y="22"/>
                    </a:cubicBezTo>
                    <a:cubicBezTo>
                      <a:pt x="6" y="25"/>
                      <a:pt x="11" y="25"/>
                      <a:pt x="14" y="23"/>
                    </a:cubicBezTo>
                    <a:cubicBezTo>
                      <a:pt x="17" y="21"/>
                      <a:pt x="23" y="17"/>
                      <a:pt x="25" y="15"/>
                    </a:cubicBezTo>
                    <a:cubicBezTo>
                      <a:pt x="28" y="13"/>
                      <a:pt x="28" y="11"/>
                      <a:pt x="27" y="8"/>
                    </a:cubicBezTo>
                    <a:cubicBezTo>
                      <a:pt x="27" y="4"/>
                      <a:pt x="26" y="0"/>
                      <a:pt x="22" y="1"/>
                    </a:cubicBezTo>
                    <a:cubicBezTo>
                      <a:pt x="19" y="3"/>
                      <a:pt x="10" y="7"/>
                      <a:pt x="7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729"/>
              <p:cNvSpPr>
                <a:spLocks/>
              </p:cNvSpPr>
              <p:nvPr/>
            </p:nvSpPr>
            <p:spPr bwMode="auto">
              <a:xfrm>
                <a:off x="571938" y="2595076"/>
                <a:ext cx="39688" cy="41275"/>
              </a:xfrm>
              <a:custGeom>
                <a:avLst/>
                <a:gdLst>
                  <a:gd name="T0" fmla="*/ 24 w 25"/>
                  <a:gd name="T1" fmla="*/ 4 h 25"/>
                  <a:gd name="T2" fmla="*/ 17 w 25"/>
                  <a:gd name="T3" fmla="*/ 3 h 25"/>
                  <a:gd name="T4" fmla="*/ 8 w 25"/>
                  <a:gd name="T5" fmla="*/ 2 h 25"/>
                  <a:gd name="T6" fmla="*/ 2 w 25"/>
                  <a:gd name="T7" fmla="*/ 14 h 25"/>
                  <a:gd name="T8" fmla="*/ 11 w 25"/>
                  <a:gd name="T9" fmla="*/ 23 h 25"/>
                  <a:gd name="T10" fmla="*/ 24 w 25"/>
                  <a:gd name="T11" fmla="*/ 21 h 25"/>
                  <a:gd name="T12" fmla="*/ 25 w 25"/>
                  <a:gd name="T13" fmla="*/ 10 h 25"/>
                  <a:gd name="T14" fmla="*/ 24 w 25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4" y="4"/>
                    </a:moveTo>
                    <a:cubicBezTo>
                      <a:pt x="24" y="4"/>
                      <a:pt x="20" y="3"/>
                      <a:pt x="17" y="3"/>
                    </a:cubicBezTo>
                    <a:cubicBezTo>
                      <a:pt x="14" y="3"/>
                      <a:pt x="12" y="0"/>
                      <a:pt x="8" y="2"/>
                    </a:cubicBezTo>
                    <a:cubicBezTo>
                      <a:pt x="5" y="4"/>
                      <a:pt x="0" y="9"/>
                      <a:pt x="2" y="14"/>
                    </a:cubicBezTo>
                    <a:cubicBezTo>
                      <a:pt x="4" y="19"/>
                      <a:pt x="6" y="22"/>
                      <a:pt x="11" y="23"/>
                    </a:cubicBezTo>
                    <a:cubicBezTo>
                      <a:pt x="16" y="25"/>
                      <a:pt x="23" y="25"/>
                      <a:pt x="24" y="21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730"/>
              <p:cNvSpPr>
                <a:spLocks/>
              </p:cNvSpPr>
              <p:nvPr/>
            </p:nvSpPr>
            <p:spPr bwMode="auto">
              <a:xfrm>
                <a:off x="576701" y="2652226"/>
                <a:ext cx="44450" cy="33338"/>
              </a:xfrm>
              <a:custGeom>
                <a:avLst/>
                <a:gdLst>
                  <a:gd name="T0" fmla="*/ 27 w 28"/>
                  <a:gd name="T1" fmla="*/ 9 h 21"/>
                  <a:gd name="T2" fmla="*/ 21 w 28"/>
                  <a:gd name="T3" fmla="*/ 1 h 21"/>
                  <a:gd name="T4" fmla="*/ 9 w 28"/>
                  <a:gd name="T5" fmla="*/ 1 h 21"/>
                  <a:gd name="T6" fmla="*/ 1 w 28"/>
                  <a:gd name="T7" fmla="*/ 9 h 21"/>
                  <a:gd name="T8" fmla="*/ 3 w 28"/>
                  <a:gd name="T9" fmla="*/ 16 h 21"/>
                  <a:gd name="T10" fmla="*/ 12 w 28"/>
                  <a:gd name="T11" fmla="*/ 20 h 21"/>
                  <a:gd name="T12" fmla="*/ 23 w 28"/>
                  <a:gd name="T13" fmla="*/ 19 h 21"/>
                  <a:gd name="T14" fmla="*/ 27 w 28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1">
                    <a:moveTo>
                      <a:pt x="27" y="9"/>
                    </a:moveTo>
                    <a:cubicBezTo>
                      <a:pt x="27" y="7"/>
                      <a:pt x="24" y="2"/>
                      <a:pt x="21" y="1"/>
                    </a:cubicBezTo>
                    <a:cubicBezTo>
                      <a:pt x="17" y="1"/>
                      <a:pt x="13" y="0"/>
                      <a:pt x="9" y="1"/>
                    </a:cubicBezTo>
                    <a:cubicBezTo>
                      <a:pt x="6" y="3"/>
                      <a:pt x="1" y="7"/>
                      <a:pt x="1" y="9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7" y="20"/>
                      <a:pt x="12" y="20"/>
                    </a:cubicBezTo>
                    <a:cubicBezTo>
                      <a:pt x="17" y="21"/>
                      <a:pt x="21" y="20"/>
                      <a:pt x="23" y="19"/>
                    </a:cubicBezTo>
                    <a:cubicBezTo>
                      <a:pt x="26" y="17"/>
                      <a:pt x="28" y="13"/>
                      <a:pt x="27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731"/>
              <p:cNvSpPr>
                <a:spLocks/>
              </p:cNvSpPr>
              <p:nvPr/>
            </p:nvSpPr>
            <p:spPr bwMode="auto">
              <a:xfrm>
                <a:off x="584638" y="2682388"/>
                <a:ext cx="30163" cy="30163"/>
              </a:xfrm>
              <a:custGeom>
                <a:avLst/>
                <a:gdLst>
                  <a:gd name="T0" fmla="*/ 16 w 19"/>
                  <a:gd name="T1" fmla="*/ 7 h 19"/>
                  <a:gd name="T2" fmla="*/ 10 w 19"/>
                  <a:gd name="T3" fmla="*/ 3 h 19"/>
                  <a:gd name="T4" fmla="*/ 1 w 19"/>
                  <a:gd name="T5" fmla="*/ 2 h 19"/>
                  <a:gd name="T6" fmla="*/ 2 w 19"/>
                  <a:gd name="T7" fmla="*/ 11 h 19"/>
                  <a:gd name="T8" fmla="*/ 11 w 19"/>
                  <a:gd name="T9" fmla="*/ 19 h 19"/>
                  <a:gd name="T10" fmla="*/ 18 w 19"/>
                  <a:gd name="T11" fmla="*/ 14 h 19"/>
                  <a:gd name="T12" fmla="*/ 16 w 19"/>
                  <a:gd name="T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16" y="7"/>
                    </a:moveTo>
                    <a:cubicBezTo>
                      <a:pt x="14" y="6"/>
                      <a:pt x="12" y="3"/>
                      <a:pt x="10" y="3"/>
                    </a:cubicBezTo>
                    <a:cubicBezTo>
                      <a:pt x="8" y="3"/>
                      <a:pt x="2" y="0"/>
                      <a:pt x="1" y="2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8"/>
                      <a:pt x="11" y="19"/>
                    </a:cubicBezTo>
                    <a:cubicBezTo>
                      <a:pt x="12" y="19"/>
                      <a:pt x="17" y="17"/>
                      <a:pt x="18" y="14"/>
                    </a:cubicBezTo>
                    <a:cubicBezTo>
                      <a:pt x="19" y="10"/>
                      <a:pt x="18" y="8"/>
                      <a:pt x="16" y="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732"/>
              <p:cNvSpPr>
                <a:spLocks/>
              </p:cNvSpPr>
              <p:nvPr/>
            </p:nvSpPr>
            <p:spPr bwMode="auto">
              <a:xfrm>
                <a:off x="487801" y="2583963"/>
                <a:ext cx="50800" cy="53975"/>
              </a:xfrm>
              <a:custGeom>
                <a:avLst/>
                <a:gdLst>
                  <a:gd name="T0" fmla="*/ 24 w 32"/>
                  <a:gd name="T1" fmla="*/ 2 h 33"/>
                  <a:gd name="T2" fmla="*/ 12 w 32"/>
                  <a:gd name="T3" fmla="*/ 3 h 33"/>
                  <a:gd name="T4" fmla="*/ 2 w 32"/>
                  <a:gd name="T5" fmla="*/ 12 h 33"/>
                  <a:gd name="T6" fmla="*/ 11 w 32"/>
                  <a:gd name="T7" fmla="*/ 20 h 33"/>
                  <a:gd name="T8" fmla="*/ 13 w 32"/>
                  <a:gd name="T9" fmla="*/ 31 h 33"/>
                  <a:gd name="T10" fmla="*/ 23 w 32"/>
                  <a:gd name="T11" fmla="*/ 28 h 33"/>
                  <a:gd name="T12" fmla="*/ 31 w 32"/>
                  <a:gd name="T13" fmla="*/ 17 h 33"/>
                  <a:gd name="T14" fmla="*/ 29 w 32"/>
                  <a:gd name="T15" fmla="*/ 8 h 33"/>
                  <a:gd name="T16" fmla="*/ 24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4" y="2"/>
                    </a:moveTo>
                    <a:cubicBezTo>
                      <a:pt x="22" y="1"/>
                      <a:pt x="16" y="0"/>
                      <a:pt x="12" y="3"/>
                    </a:cubicBezTo>
                    <a:cubicBezTo>
                      <a:pt x="8" y="6"/>
                      <a:pt x="0" y="7"/>
                      <a:pt x="2" y="12"/>
                    </a:cubicBezTo>
                    <a:cubicBezTo>
                      <a:pt x="3" y="16"/>
                      <a:pt x="11" y="15"/>
                      <a:pt x="11" y="20"/>
                    </a:cubicBezTo>
                    <a:cubicBezTo>
                      <a:pt x="11" y="24"/>
                      <a:pt x="10" y="29"/>
                      <a:pt x="13" y="31"/>
                    </a:cubicBezTo>
                    <a:cubicBezTo>
                      <a:pt x="16" y="33"/>
                      <a:pt x="20" y="32"/>
                      <a:pt x="23" y="28"/>
                    </a:cubicBezTo>
                    <a:cubicBezTo>
                      <a:pt x="26" y="24"/>
                      <a:pt x="31" y="20"/>
                      <a:pt x="31" y="17"/>
                    </a:cubicBezTo>
                    <a:cubicBezTo>
                      <a:pt x="32" y="14"/>
                      <a:pt x="30" y="11"/>
                      <a:pt x="29" y="8"/>
                    </a:cubicBezTo>
                    <a:cubicBezTo>
                      <a:pt x="27" y="5"/>
                      <a:pt x="24" y="2"/>
                      <a:pt x="24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733"/>
              <p:cNvSpPr>
                <a:spLocks/>
              </p:cNvSpPr>
              <p:nvPr/>
            </p:nvSpPr>
            <p:spPr bwMode="auto">
              <a:xfrm>
                <a:off x="516376" y="2604601"/>
                <a:ext cx="39688" cy="60325"/>
              </a:xfrm>
              <a:custGeom>
                <a:avLst/>
                <a:gdLst>
                  <a:gd name="T0" fmla="*/ 22 w 25"/>
                  <a:gd name="T1" fmla="*/ 2 h 37"/>
                  <a:gd name="T2" fmla="*/ 16 w 25"/>
                  <a:gd name="T3" fmla="*/ 2 h 37"/>
                  <a:gd name="T4" fmla="*/ 10 w 25"/>
                  <a:gd name="T5" fmla="*/ 10 h 37"/>
                  <a:gd name="T6" fmla="*/ 1 w 25"/>
                  <a:gd name="T7" fmla="*/ 23 h 37"/>
                  <a:gd name="T8" fmla="*/ 13 w 25"/>
                  <a:gd name="T9" fmla="*/ 34 h 37"/>
                  <a:gd name="T10" fmla="*/ 21 w 25"/>
                  <a:gd name="T11" fmla="*/ 22 h 37"/>
                  <a:gd name="T12" fmla="*/ 25 w 25"/>
                  <a:gd name="T13" fmla="*/ 13 h 37"/>
                  <a:gd name="T14" fmla="*/ 2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2" y="2"/>
                    </a:moveTo>
                    <a:cubicBezTo>
                      <a:pt x="20" y="0"/>
                      <a:pt x="18" y="0"/>
                      <a:pt x="16" y="2"/>
                    </a:cubicBezTo>
                    <a:cubicBezTo>
                      <a:pt x="14" y="3"/>
                      <a:pt x="14" y="6"/>
                      <a:pt x="10" y="10"/>
                    </a:cubicBezTo>
                    <a:cubicBezTo>
                      <a:pt x="6" y="14"/>
                      <a:pt x="0" y="19"/>
                      <a:pt x="1" y="23"/>
                    </a:cubicBezTo>
                    <a:cubicBezTo>
                      <a:pt x="2" y="27"/>
                      <a:pt x="10" y="37"/>
                      <a:pt x="13" y="34"/>
                    </a:cubicBezTo>
                    <a:cubicBezTo>
                      <a:pt x="17" y="30"/>
                      <a:pt x="19" y="27"/>
                      <a:pt x="21" y="22"/>
                    </a:cubicBezTo>
                    <a:cubicBezTo>
                      <a:pt x="23" y="17"/>
                      <a:pt x="25" y="14"/>
                      <a:pt x="25" y="13"/>
                    </a:cubicBezTo>
                    <a:cubicBezTo>
                      <a:pt x="25" y="11"/>
                      <a:pt x="22" y="2"/>
                      <a:pt x="2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734"/>
              <p:cNvSpPr>
                <a:spLocks/>
              </p:cNvSpPr>
              <p:nvPr/>
            </p:nvSpPr>
            <p:spPr bwMode="auto">
              <a:xfrm>
                <a:off x="541776" y="2617301"/>
                <a:ext cx="52388" cy="50800"/>
              </a:xfrm>
              <a:custGeom>
                <a:avLst/>
                <a:gdLst>
                  <a:gd name="T0" fmla="*/ 21 w 33"/>
                  <a:gd name="T1" fmla="*/ 1 h 32"/>
                  <a:gd name="T2" fmla="*/ 15 w 33"/>
                  <a:gd name="T3" fmla="*/ 2 h 32"/>
                  <a:gd name="T4" fmla="*/ 9 w 33"/>
                  <a:gd name="T5" fmla="*/ 8 h 32"/>
                  <a:gd name="T6" fmla="*/ 2 w 33"/>
                  <a:gd name="T7" fmla="*/ 27 h 32"/>
                  <a:gd name="T8" fmla="*/ 14 w 33"/>
                  <a:gd name="T9" fmla="*/ 32 h 32"/>
                  <a:gd name="T10" fmla="*/ 25 w 33"/>
                  <a:gd name="T11" fmla="*/ 28 h 32"/>
                  <a:gd name="T12" fmla="*/ 33 w 33"/>
                  <a:gd name="T13" fmla="*/ 18 h 32"/>
                  <a:gd name="T14" fmla="*/ 26 w 33"/>
                  <a:gd name="T15" fmla="*/ 9 h 32"/>
                  <a:gd name="T16" fmla="*/ 21 w 33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1" y="1"/>
                    </a:moveTo>
                    <a:cubicBezTo>
                      <a:pt x="19" y="0"/>
                      <a:pt x="17" y="0"/>
                      <a:pt x="15" y="2"/>
                    </a:cubicBezTo>
                    <a:cubicBezTo>
                      <a:pt x="12" y="4"/>
                      <a:pt x="11" y="4"/>
                      <a:pt x="9" y="8"/>
                    </a:cubicBezTo>
                    <a:cubicBezTo>
                      <a:pt x="7" y="11"/>
                      <a:pt x="0" y="23"/>
                      <a:pt x="2" y="27"/>
                    </a:cubicBezTo>
                    <a:cubicBezTo>
                      <a:pt x="4" y="31"/>
                      <a:pt x="8" y="32"/>
                      <a:pt x="14" y="32"/>
                    </a:cubicBezTo>
                    <a:cubicBezTo>
                      <a:pt x="19" y="32"/>
                      <a:pt x="21" y="31"/>
                      <a:pt x="25" y="28"/>
                    </a:cubicBezTo>
                    <a:cubicBezTo>
                      <a:pt x="29" y="24"/>
                      <a:pt x="33" y="24"/>
                      <a:pt x="33" y="18"/>
                    </a:cubicBezTo>
                    <a:cubicBezTo>
                      <a:pt x="32" y="13"/>
                      <a:pt x="29" y="10"/>
                      <a:pt x="26" y="9"/>
                    </a:cubicBezTo>
                    <a:cubicBezTo>
                      <a:pt x="24" y="7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735"/>
              <p:cNvSpPr>
                <a:spLocks/>
              </p:cNvSpPr>
              <p:nvPr/>
            </p:nvSpPr>
            <p:spPr bwMode="auto">
              <a:xfrm>
                <a:off x="522726" y="2563326"/>
                <a:ext cx="47625" cy="39688"/>
              </a:xfrm>
              <a:custGeom>
                <a:avLst/>
                <a:gdLst>
                  <a:gd name="T0" fmla="*/ 8 w 30"/>
                  <a:gd name="T1" fmla="*/ 5 h 25"/>
                  <a:gd name="T2" fmla="*/ 8 w 30"/>
                  <a:gd name="T3" fmla="*/ 4 h 25"/>
                  <a:gd name="T4" fmla="*/ 4 w 30"/>
                  <a:gd name="T5" fmla="*/ 6 h 25"/>
                  <a:gd name="T6" fmla="*/ 2 w 30"/>
                  <a:gd name="T7" fmla="*/ 9 h 25"/>
                  <a:gd name="T8" fmla="*/ 0 w 30"/>
                  <a:gd name="T9" fmla="*/ 12 h 25"/>
                  <a:gd name="T10" fmla="*/ 0 w 30"/>
                  <a:gd name="T11" fmla="*/ 13 h 25"/>
                  <a:gd name="T12" fmla="*/ 3 w 30"/>
                  <a:gd name="T13" fmla="*/ 18 h 25"/>
                  <a:gd name="T14" fmla="*/ 6 w 30"/>
                  <a:gd name="T15" fmla="*/ 22 h 25"/>
                  <a:gd name="T16" fmla="*/ 7 w 30"/>
                  <a:gd name="T17" fmla="*/ 24 h 25"/>
                  <a:gd name="T18" fmla="*/ 10 w 30"/>
                  <a:gd name="T19" fmla="*/ 25 h 25"/>
                  <a:gd name="T20" fmla="*/ 15 w 30"/>
                  <a:gd name="T21" fmla="*/ 24 h 25"/>
                  <a:gd name="T22" fmla="*/ 27 w 30"/>
                  <a:gd name="T23" fmla="*/ 16 h 25"/>
                  <a:gd name="T24" fmla="*/ 30 w 30"/>
                  <a:gd name="T25" fmla="*/ 10 h 25"/>
                  <a:gd name="T26" fmla="*/ 29 w 30"/>
                  <a:gd name="T27" fmla="*/ 7 h 25"/>
                  <a:gd name="T28" fmla="*/ 28 w 30"/>
                  <a:gd name="T29" fmla="*/ 3 h 25"/>
                  <a:gd name="T30" fmla="*/ 27 w 30"/>
                  <a:gd name="T31" fmla="*/ 1 h 25"/>
                  <a:gd name="T32" fmla="*/ 25 w 30"/>
                  <a:gd name="T33" fmla="*/ 0 h 25"/>
                  <a:gd name="T34" fmla="*/ 23 w 30"/>
                  <a:gd name="T35" fmla="*/ 0 h 25"/>
                  <a:gd name="T36" fmla="*/ 17 w 30"/>
                  <a:gd name="T37" fmla="*/ 3 h 25"/>
                  <a:gd name="T38" fmla="*/ 11 w 30"/>
                  <a:gd name="T39" fmla="*/ 4 h 25"/>
                  <a:gd name="T40" fmla="*/ 9 w 30"/>
                  <a:gd name="T41" fmla="*/ 4 h 25"/>
                  <a:gd name="T42" fmla="*/ 8 w 30"/>
                  <a:gd name="T43" fmla="*/ 4 h 25"/>
                  <a:gd name="T44" fmla="*/ 8 w 30"/>
                  <a:gd name="T45" fmla="*/ 4 h 25"/>
                  <a:gd name="T46" fmla="*/ 8 w 30"/>
                  <a:gd name="T47" fmla="*/ 5 h 25"/>
                  <a:gd name="T48" fmla="*/ 8 w 30"/>
                  <a:gd name="T49" fmla="*/ 6 h 25"/>
                  <a:gd name="T50" fmla="*/ 11 w 30"/>
                  <a:gd name="T51" fmla="*/ 6 h 25"/>
                  <a:gd name="T52" fmla="*/ 18 w 30"/>
                  <a:gd name="T53" fmla="*/ 5 h 25"/>
                  <a:gd name="T54" fmla="*/ 24 w 30"/>
                  <a:gd name="T55" fmla="*/ 2 h 25"/>
                  <a:gd name="T56" fmla="*/ 25 w 30"/>
                  <a:gd name="T57" fmla="*/ 2 h 25"/>
                  <a:gd name="T58" fmla="*/ 26 w 30"/>
                  <a:gd name="T59" fmla="*/ 2 h 25"/>
                  <a:gd name="T60" fmla="*/ 27 w 30"/>
                  <a:gd name="T61" fmla="*/ 5 h 25"/>
                  <a:gd name="T62" fmla="*/ 27 w 30"/>
                  <a:gd name="T63" fmla="*/ 8 h 25"/>
                  <a:gd name="T64" fmla="*/ 28 w 30"/>
                  <a:gd name="T65" fmla="*/ 10 h 25"/>
                  <a:gd name="T66" fmla="*/ 26 w 30"/>
                  <a:gd name="T67" fmla="*/ 14 h 25"/>
                  <a:gd name="T68" fmla="*/ 14 w 30"/>
                  <a:gd name="T69" fmla="*/ 22 h 25"/>
                  <a:gd name="T70" fmla="*/ 10 w 30"/>
                  <a:gd name="T71" fmla="*/ 23 h 25"/>
                  <a:gd name="T72" fmla="*/ 8 w 30"/>
                  <a:gd name="T73" fmla="*/ 23 h 25"/>
                  <a:gd name="T74" fmla="*/ 8 w 30"/>
                  <a:gd name="T75" fmla="*/ 22 h 25"/>
                  <a:gd name="T76" fmla="*/ 5 w 30"/>
                  <a:gd name="T77" fmla="*/ 17 h 25"/>
                  <a:gd name="T78" fmla="*/ 2 w 30"/>
                  <a:gd name="T79" fmla="*/ 12 h 25"/>
                  <a:gd name="T80" fmla="*/ 2 w 30"/>
                  <a:gd name="T81" fmla="*/ 12 h 25"/>
                  <a:gd name="T82" fmla="*/ 3 w 30"/>
                  <a:gd name="T83" fmla="*/ 10 h 25"/>
                  <a:gd name="T84" fmla="*/ 7 w 30"/>
                  <a:gd name="T85" fmla="*/ 7 h 25"/>
                  <a:gd name="T86" fmla="*/ 8 w 30"/>
                  <a:gd name="T87" fmla="*/ 6 h 25"/>
                  <a:gd name="T88" fmla="*/ 9 w 30"/>
                  <a:gd name="T89" fmla="*/ 6 h 25"/>
                  <a:gd name="T90" fmla="*/ 8 w 30"/>
                  <a:gd name="T91" fmla="*/ 5 h 25"/>
                  <a:gd name="T92" fmla="*/ 8 w 30"/>
                  <a:gd name="T93" fmla="*/ 6 h 25"/>
                  <a:gd name="T94" fmla="*/ 8 w 30"/>
                  <a:gd name="T9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25">
                    <a:moveTo>
                      <a:pt x="8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6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8"/>
                    </a:cubicBezTo>
                    <a:cubicBezTo>
                      <a:pt x="4" y="19"/>
                      <a:pt x="5" y="21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4" y="25"/>
                      <a:pt x="15" y="24"/>
                    </a:cubicBezTo>
                    <a:cubicBezTo>
                      <a:pt x="18" y="22"/>
                      <a:pt x="24" y="18"/>
                      <a:pt x="27" y="16"/>
                    </a:cubicBezTo>
                    <a:cubicBezTo>
                      <a:pt x="29" y="14"/>
                      <a:pt x="30" y="13"/>
                      <a:pt x="30" y="10"/>
                    </a:cubicBezTo>
                    <a:cubicBezTo>
                      <a:pt x="30" y="9"/>
                      <a:pt x="30" y="8"/>
                      <a:pt x="29" y="7"/>
                    </a:cubicBezTo>
                    <a:cubicBezTo>
                      <a:pt x="29" y="6"/>
                      <a:pt x="29" y="4"/>
                      <a:pt x="28" y="3"/>
                    </a:cubicBezTo>
                    <a:cubicBezTo>
                      <a:pt x="28" y="2"/>
                      <a:pt x="28" y="2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2" y="1"/>
                      <a:pt x="19" y="2"/>
                      <a:pt x="17" y="3"/>
                    </a:cubicBezTo>
                    <a:cubicBezTo>
                      <a:pt x="15" y="4"/>
                      <a:pt x="12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11" y="6"/>
                    </a:cubicBezTo>
                    <a:cubicBezTo>
                      <a:pt x="13" y="6"/>
                      <a:pt x="15" y="6"/>
                      <a:pt x="18" y="5"/>
                    </a:cubicBezTo>
                    <a:cubicBezTo>
                      <a:pt x="20" y="4"/>
                      <a:pt x="22" y="3"/>
                      <a:pt x="24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4"/>
                      <a:pt x="27" y="5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2"/>
                      <a:pt x="27" y="13"/>
                      <a:pt x="26" y="14"/>
                    </a:cubicBezTo>
                    <a:cubicBezTo>
                      <a:pt x="23" y="16"/>
                      <a:pt x="17" y="20"/>
                      <a:pt x="14" y="22"/>
                    </a:cubicBezTo>
                    <a:cubicBezTo>
                      <a:pt x="13" y="23"/>
                      <a:pt x="12" y="23"/>
                      <a:pt x="10" y="23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0"/>
                      <a:pt x="6" y="18"/>
                      <a:pt x="5" y="17"/>
                    </a:cubicBezTo>
                    <a:cubicBezTo>
                      <a:pt x="4" y="15"/>
                      <a:pt x="2" y="14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736"/>
              <p:cNvSpPr>
                <a:spLocks/>
              </p:cNvSpPr>
              <p:nvPr/>
            </p:nvSpPr>
            <p:spPr bwMode="auto">
              <a:xfrm>
                <a:off x="573526" y="2595076"/>
                <a:ext cx="39688" cy="41275"/>
              </a:xfrm>
              <a:custGeom>
                <a:avLst/>
                <a:gdLst>
                  <a:gd name="T0" fmla="*/ 23 w 25"/>
                  <a:gd name="T1" fmla="*/ 4 h 25"/>
                  <a:gd name="T2" fmla="*/ 23 w 25"/>
                  <a:gd name="T3" fmla="*/ 3 h 25"/>
                  <a:gd name="T4" fmla="*/ 16 w 25"/>
                  <a:gd name="T5" fmla="*/ 2 h 25"/>
                  <a:gd name="T6" fmla="*/ 13 w 25"/>
                  <a:gd name="T7" fmla="*/ 1 h 25"/>
                  <a:gd name="T8" fmla="*/ 10 w 25"/>
                  <a:gd name="T9" fmla="*/ 0 h 25"/>
                  <a:gd name="T10" fmla="*/ 7 w 25"/>
                  <a:gd name="T11" fmla="*/ 1 h 25"/>
                  <a:gd name="T12" fmla="*/ 2 w 25"/>
                  <a:gd name="T13" fmla="*/ 6 h 25"/>
                  <a:gd name="T14" fmla="*/ 0 w 25"/>
                  <a:gd name="T15" fmla="*/ 12 h 25"/>
                  <a:gd name="T16" fmla="*/ 0 w 25"/>
                  <a:gd name="T17" fmla="*/ 15 h 25"/>
                  <a:gd name="T18" fmla="*/ 10 w 25"/>
                  <a:gd name="T19" fmla="*/ 24 h 25"/>
                  <a:gd name="T20" fmla="*/ 16 w 25"/>
                  <a:gd name="T21" fmla="*/ 25 h 25"/>
                  <a:gd name="T22" fmla="*/ 21 w 25"/>
                  <a:gd name="T23" fmla="*/ 25 h 25"/>
                  <a:gd name="T24" fmla="*/ 24 w 25"/>
                  <a:gd name="T25" fmla="*/ 22 h 25"/>
                  <a:gd name="T26" fmla="*/ 25 w 25"/>
                  <a:gd name="T27" fmla="*/ 10 h 25"/>
                  <a:gd name="T28" fmla="*/ 24 w 25"/>
                  <a:gd name="T29" fmla="*/ 4 h 25"/>
                  <a:gd name="T30" fmla="*/ 24 w 25"/>
                  <a:gd name="T31" fmla="*/ 3 h 25"/>
                  <a:gd name="T32" fmla="*/ 23 w 25"/>
                  <a:gd name="T33" fmla="*/ 3 h 25"/>
                  <a:gd name="T34" fmla="*/ 23 w 25"/>
                  <a:gd name="T35" fmla="*/ 4 h 25"/>
                  <a:gd name="T36" fmla="*/ 22 w 25"/>
                  <a:gd name="T37" fmla="*/ 5 h 25"/>
                  <a:gd name="T38" fmla="*/ 22 w 25"/>
                  <a:gd name="T39" fmla="*/ 5 h 25"/>
                  <a:gd name="T40" fmla="*/ 23 w 25"/>
                  <a:gd name="T41" fmla="*/ 10 h 25"/>
                  <a:gd name="T42" fmla="*/ 22 w 25"/>
                  <a:gd name="T43" fmla="*/ 21 h 25"/>
                  <a:gd name="T44" fmla="*/ 20 w 25"/>
                  <a:gd name="T45" fmla="*/ 23 h 25"/>
                  <a:gd name="T46" fmla="*/ 16 w 25"/>
                  <a:gd name="T47" fmla="*/ 23 h 25"/>
                  <a:gd name="T48" fmla="*/ 10 w 25"/>
                  <a:gd name="T49" fmla="*/ 22 h 25"/>
                  <a:gd name="T50" fmla="*/ 2 w 25"/>
                  <a:gd name="T51" fmla="*/ 14 h 25"/>
                  <a:gd name="T52" fmla="*/ 2 w 25"/>
                  <a:gd name="T53" fmla="*/ 12 h 25"/>
                  <a:gd name="T54" fmla="*/ 4 w 25"/>
                  <a:gd name="T55" fmla="*/ 7 h 25"/>
                  <a:gd name="T56" fmla="*/ 8 w 25"/>
                  <a:gd name="T57" fmla="*/ 3 h 25"/>
                  <a:gd name="T58" fmla="*/ 10 w 25"/>
                  <a:gd name="T59" fmla="*/ 2 h 25"/>
                  <a:gd name="T60" fmla="*/ 12 w 25"/>
                  <a:gd name="T61" fmla="*/ 3 h 25"/>
                  <a:gd name="T62" fmla="*/ 16 w 25"/>
                  <a:gd name="T63" fmla="*/ 4 h 25"/>
                  <a:gd name="T64" fmla="*/ 20 w 25"/>
                  <a:gd name="T65" fmla="*/ 5 h 25"/>
                  <a:gd name="T66" fmla="*/ 23 w 25"/>
                  <a:gd name="T67" fmla="*/ 5 h 25"/>
                  <a:gd name="T68" fmla="*/ 23 w 25"/>
                  <a:gd name="T69" fmla="*/ 4 h 25"/>
                  <a:gd name="T70" fmla="*/ 22 w 25"/>
                  <a:gd name="T71" fmla="*/ 5 h 25"/>
                  <a:gd name="T72" fmla="*/ 23 w 25"/>
                  <a:gd name="T7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5">
                    <a:moveTo>
                      <a:pt x="23" y="4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19" y="2"/>
                      <a:pt x="16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5" y="2"/>
                      <a:pt x="4" y="4"/>
                      <a:pt x="2" y="6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2" y="19"/>
                      <a:pt x="5" y="23"/>
                      <a:pt x="10" y="24"/>
                    </a:cubicBezTo>
                    <a:cubicBezTo>
                      <a:pt x="12" y="25"/>
                      <a:pt x="14" y="25"/>
                      <a:pt x="16" y="25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3" y="7"/>
                      <a:pt x="23" y="10"/>
                    </a:cubicBezTo>
                    <a:cubicBezTo>
                      <a:pt x="23" y="14"/>
                      <a:pt x="23" y="18"/>
                      <a:pt x="22" y="21"/>
                    </a:cubicBezTo>
                    <a:cubicBezTo>
                      <a:pt x="22" y="22"/>
                      <a:pt x="21" y="22"/>
                      <a:pt x="20" y="23"/>
                    </a:cubicBezTo>
                    <a:cubicBezTo>
                      <a:pt x="19" y="23"/>
                      <a:pt x="18" y="23"/>
                      <a:pt x="16" y="23"/>
                    </a:cubicBezTo>
                    <a:cubicBezTo>
                      <a:pt x="14" y="23"/>
                      <a:pt x="12" y="23"/>
                      <a:pt x="10" y="22"/>
                    </a:cubicBezTo>
                    <a:cubicBezTo>
                      <a:pt x="6" y="21"/>
                      <a:pt x="4" y="18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0"/>
                      <a:pt x="2" y="8"/>
                      <a:pt x="4" y="7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3"/>
                    </a:cubicBezTo>
                    <a:cubicBezTo>
                      <a:pt x="13" y="3"/>
                      <a:pt x="14" y="4"/>
                      <a:pt x="16" y="4"/>
                    </a:cubicBezTo>
                    <a:cubicBezTo>
                      <a:pt x="17" y="4"/>
                      <a:pt x="19" y="4"/>
                      <a:pt x="20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737"/>
              <p:cNvSpPr>
                <a:spLocks/>
              </p:cNvSpPr>
              <p:nvPr/>
            </p:nvSpPr>
            <p:spPr bwMode="auto">
              <a:xfrm>
                <a:off x="575113" y="2652226"/>
                <a:ext cx="47625" cy="34925"/>
              </a:xfrm>
              <a:custGeom>
                <a:avLst/>
                <a:gdLst>
                  <a:gd name="T0" fmla="*/ 28 w 30"/>
                  <a:gd name="T1" fmla="*/ 9 h 22"/>
                  <a:gd name="T2" fmla="*/ 29 w 30"/>
                  <a:gd name="T3" fmla="*/ 9 h 22"/>
                  <a:gd name="T4" fmla="*/ 27 w 30"/>
                  <a:gd name="T5" fmla="*/ 4 h 22"/>
                  <a:gd name="T6" fmla="*/ 22 w 30"/>
                  <a:gd name="T7" fmla="*/ 0 h 22"/>
                  <a:gd name="T8" fmla="*/ 15 w 30"/>
                  <a:gd name="T9" fmla="*/ 0 h 22"/>
                  <a:gd name="T10" fmla="*/ 10 w 30"/>
                  <a:gd name="T11" fmla="*/ 0 h 22"/>
                  <a:gd name="T12" fmla="*/ 4 w 30"/>
                  <a:gd name="T13" fmla="*/ 4 h 22"/>
                  <a:gd name="T14" fmla="*/ 2 w 30"/>
                  <a:gd name="T15" fmla="*/ 7 h 22"/>
                  <a:gd name="T16" fmla="*/ 1 w 30"/>
                  <a:gd name="T17" fmla="*/ 8 h 22"/>
                  <a:gd name="T18" fmla="*/ 0 w 30"/>
                  <a:gd name="T19" fmla="*/ 10 h 22"/>
                  <a:gd name="T20" fmla="*/ 3 w 30"/>
                  <a:gd name="T21" fmla="*/ 17 h 22"/>
                  <a:gd name="T22" fmla="*/ 7 w 30"/>
                  <a:gd name="T23" fmla="*/ 20 h 22"/>
                  <a:gd name="T24" fmla="*/ 13 w 30"/>
                  <a:gd name="T25" fmla="*/ 21 h 22"/>
                  <a:gd name="T26" fmla="*/ 17 w 30"/>
                  <a:gd name="T27" fmla="*/ 22 h 22"/>
                  <a:gd name="T28" fmla="*/ 25 w 30"/>
                  <a:gd name="T29" fmla="*/ 19 h 22"/>
                  <a:gd name="T30" fmla="*/ 30 w 30"/>
                  <a:gd name="T31" fmla="*/ 11 h 22"/>
                  <a:gd name="T32" fmla="*/ 29 w 30"/>
                  <a:gd name="T33" fmla="*/ 9 h 22"/>
                  <a:gd name="T34" fmla="*/ 28 w 30"/>
                  <a:gd name="T35" fmla="*/ 9 h 22"/>
                  <a:gd name="T36" fmla="*/ 27 w 30"/>
                  <a:gd name="T37" fmla="*/ 9 h 22"/>
                  <a:gd name="T38" fmla="*/ 28 w 30"/>
                  <a:gd name="T39" fmla="*/ 11 h 22"/>
                  <a:gd name="T40" fmla="*/ 24 w 30"/>
                  <a:gd name="T41" fmla="*/ 18 h 22"/>
                  <a:gd name="T42" fmla="*/ 17 w 30"/>
                  <a:gd name="T43" fmla="*/ 20 h 22"/>
                  <a:gd name="T44" fmla="*/ 13 w 30"/>
                  <a:gd name="T45" fmla="*/ 19 h 22"/>
                  <a:gd name="T46" fmla="*/ 7 w 30"/>
                  <a:gd name="T47" fmla="*/ 18 h 22"/>
                  <a:gd name="T48" fmla="*/ 5 w 30"/>
                  <a:gd name="T49" fmla="*/ 16 h 22"/>
                  <a:gd name="T50" fmla="*/ 2 w 30"/>
                  <a:gd name="T51" fmla="*/ 10 h 22"/>
                  <a:gd name="T52" fmla="*/ 2 w 30"/>
                  <a:gd name="T53" fmla="*/ 9 h 22"/>
                  <a:gd name="T54" fmla="*/ 3 w 30"/>
                  <a:gd name="T55" fmla="*/ 8 h 22"/>
                  <a:gd name="T56" fmla="*/ 10 w 30"/>
                  <a:gd name="T57" fmla="*/ 2 h 22"/>
                  <a:gd name="T58" fmla="*/ 15 w 30"/>
                  <a:gd name="T59" fmla="*/ 2 h 22"/>
                  <a:gd name="T60" fmla="*/ 22 w 30"/>
                  <a:gd name="T61" fmla="*/ 2 h 22"/>
                  <a:gd name="T62" fmla="*/ 26 w 30"/>
                  <a:gd name="T63" fmla="*/ 5 h 22"/>
                  <a:gd name="T64" fmla="*/ 27 w 30"/>
                  <a:gd name="T65" fmla="*/ 9 h 22"/>
                  <a:gd name="T66" fmla="*/ 28 w 30"/>
                  <a:gd name="T6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2">
                    <a:moveTo>
                      <a:pt x="28" y="9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8" y="6"/>
                      <a:pt x="27" y="4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0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7"/>
                    </a:cubicBezTo>
                    <a:cubicBezTo>
                      <a:pt x="4" y="18"/>
                      <a:pt x="5" y="20"/>
                      <a:pt x="7" y="20"/>
                    </a:cubicBezTo>
                    <a:cubicBezTo>
                      <a:pt x="8" y="21"/>
                      <a:pt x="10" y="21"/>
                      <a:pt x="13" y="21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0" y="22"/>
                      <a:pt x="23" y="21"/>
                      <a:pt x="25" y="19"/>
                    </a:cubicBezTo>
                    <a:cubicBezTo>
                      <a:pt x="27" y="18"/>
                      <a:pt x="30" y="15"/>
                      <a:pt x="30" y="11"/>
                    </a:cubicBezTo>
                    <a:cubicBezTo>
                      <a:pt x="30" y="10"/>
                      <a:pt x="30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4"/>
                      <a:pt x="26" y="17"/>
                      <a:pt x="24" y="18"/>
                    </a:cubicBezTo>
                    <a:cubicBezTo>
                      <a:pt x="22" y="19"/>
                      <a:pt x="20" y="20"/>
                      <a:pt x="17" y="20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8"/>
                      <a:pt x="5" y="17"/>
                      <a:pt x="5" y="16"/>
                    </a:cubicBezTo>
                    <a:cubicBezTo>
                      <a:pt x="3" y="13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5" y="6"/>
                      <a:pt x="8" y="3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7" y="2"/>
                      <a:pt x="20" y="2"/>
                      <a:pt x="22" y="2"/>
                    </a:cubicBezTo>
                    <a:cubicBezTo>
                      <a:pt x="23" y="2"/>
                      <a:pt x="24" y="4"/>
                      <a:pt x="26" y="5"/>
                    </a:cubicBezTo>
                    <a:cubicBezTo>
                      <a:pt x="27" y="7"/>
                      <a:pt x="27" y="8"/>
                      <a:pt x="27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738"/>
              <p:cNvSpPr>
                <a:spLocks/>
              </p:cNvSpPr>
              <p:nvPr/>
            </p:nvSpPr>
            <p:spPr bwMode="auto">
              <a:xfrm>
                <a:off x="583051" y="2682388"/>
                <a:ext cx="31750" cy="31750"/>
              </a:xfrm>
              <a:custGeom>
                <a:avLst/>
                <a:gdLst>
                  <a:gd name="T0" fmla="*/ 17 w 20"/>
                  <a:gd name="T1" fmla="*/ 7 h 20"/>
                  <a:gd name="T2" fmla="*/ 17 w 20"/>
                  <a:gd name="T3" fmla="*/ 6 h 20"/>
                  <a:gd name="T4" fmla="*/ 15 w 20"/>
                  <a:gd name="T5" fmla="*/ 4 h 20"/>
                  <a:gd name="T6" fmla="*/ 13 w 20"/>
                  <a:gd name="T7" fmla="*/ 2 h 20"/>
                  <a:gd name="T8" fmla="*/ 11 w 20"/>
                  <a:gd name="T9" fmla="*/ 2 h 20"/>
                  <a:gd name="T10" fmla="*/ 8 w 20"/>
                  <a:gd name="T11" fmla="*/ 1 h 20"/>
                  <a:gd name="T12" fmla="*/ 4 w 20"/>
                  <a:gd name="T13" fmla="*/ 0 h 20"/>
                  <a:gd name="T14" fmla="*/ 3 w 20"/>
                  <a:gd name="T15" fmla="*/ 0 h 20"/>
                  <a:gd name="T16" fmla="*/ 1 w 20"/>
                  <a:gd name="T17" fmla="*/ 2 h 20"/>
                  <a:gd name="T18" fmla="*/ 0 w 20"/>
                  <a:gd name="T19" fmla="*/ 6 h 20"/>
                  <a:gd name="T20" fmla="*/ 2 w 20"/>
                  <a:gd name="T21" fmla="*/ 12 h 20"/>
                  <a:gd name="T22" fmla="*/ 7 w 20"/>
                  <a:gd name="T23" fmla="*/ 16 h 20"/>
                  <a:gd name="T24" fmla="*/ 10 w 20"/>
                  <a:gd name="T25" fmla="*/ 18 h 20"/>
                  <a:gd name="T26" fmla="*/ 11 w 20"/>
                  <a:gd name="T27" fmla="*/ 20 h 20"/>
                  <a:gd name="T28" fmla="*/ 12 w 20"/>
                  <a:gd name="T29" fmla="*/ 20 h 20"/>
                  <a:gd name="T30" fmla="*/ 16 w 20"/>
                  <a:gd name="T31" fmla="*/ 18 h 20"/>
                  <a:gd name="T32" fmla="*/ 20 w 20"/>
                  <a:gd name="T33" fmla="*/ 14 h 20"/>
                  <a:gd name="T34" fmla="*/ 20 w 20"/>
                  <a:gd name="T35" fmla="*/ 11 h 20"/>
                  <a:gd name="T36" fmla="*/ 17 w 20"/>
                  <a:gd name="T37" fmla="*/ 6 h 20"/>
                  <a:gd name="T38" fmla="*/ 17 w 20"/>
                  <a:gd name="T39" fmla="*/ 7 h 20"/>
                  <a:gd name="T40" fmla="*/ 17 w 20"/>
                  <a:gd name="T41" fmla="*/ 8 h 20"/>
                  <a:gd name="T42" fmla="*/ 18 w 20"/>
                  <a:gd name="T43" fmla="*/ 11 h 20"/>
                  <a:gd name="T44" fmla="*/ 18 w 20"/>
                  <a:gd name="T45" fmla="*/ 13 h 20"/>
                  <a:gd name="T46" fmla="*/ 15 w 20"/>
                  <a:gd name="T47" fmla="*/ 16 h 20"/>
                  <a:gd name="T48" fmla="*/ 12 w 20"/>
                  <a:gd name="T49" fmla="*/ 18 h 20"/>
                  <a:gd name="T50" fmla="*/ 12 w 20"/>
                  <a:gd name="T51" fmla="*/ 18 h 20"/>
                  <a:gd name="T52" fmla="*/ 12 w 20"/>
                  <a:gd name="T53" fmla="*/ 18 h 20"/>
                  <a:gd name="T54" fmla="*/ 12 w 20"/>
                  <a:gd name="T55" fmla="*/ 18 h 20"/>
                  <a:gd name="T56" fmla="*/ 12 w 20"/>
                  <a:gd name="T57" fmla="*/ 18 h 20"/>
                  <a:gd name="T58" fmla="*/ 12 w 20"/>
                  <a:gd name="T59" fmla="*/ 18 h 20"/>
                  <a:gd name="T60" fmla="*/ 12 w 20"/>
                  <a:gd name="T61" fmla="*/ 18 h 20"/>
                  <a:gd name="T62" fmla="*/ 11 w 20"/>
                  <a:gd name="T63" fmla="*/ 17 h 20"/>
                  <a:gd name="T64" fmla="*/ 4 w 20"/>
                  <a:gd name="T65" fmla="*/ 11 h 20"/>
                  <a:gd name="T66" fmla="*/ 2 w 20"/>
                  <a:gd name="T67" fmla="*/ 6 h 20"/>
                  <a:gd name="T68" fmla="*/ 3 w 20"/>
                  <a:gd name="T69" fmla="*/ 3 h 20"/>
                  <a:gd name="T70" fmla="*/ 3 w 20"/>
                  <a:gd name="T71" fmla="*/ 2 h 20"/>
                  <a:gd name="T72" fmla="*/ 4 w 20"/>
                  <a:gd name="T73" fmla="*/ 2 h 20"/>
                  <a:gd name="T74" fmla="*/ 8 w 20"/>
                  <a:gd name="T75" fmla="*/ 3 h 20"/>
                  <a:gd name="T76" fmla="*/ 11 w 20"/>
                  <a:gd name="T77" fmla="*/ 4 h 20"/>
                  <a:gd name="T78" fmla="*/ 12 w 20"/>
                  <a:gd name="T79" fmla="*/ 4 h 20"/>
                  <a:gd name="T80" fmla="*/ 14 w 20"/>
                  <a:gd name="T81" fmla="*/ 6 h 20"/>
                  <a:gd name="T82" fmla="*/ 17 w 20"/>
                  <a:gd name="T83" fmla="*/ 8 h 20"/>
                  <a:gd name="T84" fmla="*/ 17 w 20"/>
                  <a:gd name="T8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17" y="7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4" y="13"/>
                      <a:pt x="6" y="15"/>
                      <a:pt x="7" y="16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5" y="19"/>
                      <a:pt x="16" y="18"/>
                    </a:cubicBezTo>
                    <a:cubicBezTo>
                      <a:pt x="18" y="17"/>
                      <a:pt x="19" y="16"/>
                      <a:pt x="20" y="14"/>
                    </a:cubicBezTo>
                    <a:cubicBezTo>
                      <a:pt x="20" y="13"/>
                      <a:pt x="20" y="12"/>
                      <a:pt x="20" y="11"/>
                    </a:cubicBezTo>
                    <a:cubicBezTo>
                      <a:pt x="20" y="9"/>
                      <a:pt x="19" y="7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7" y="15"/>
                      <a:pt x="16" y="16"/>
                      <a:pt x="15" y="16"/>
                    </a:cubicBezTo>
                    <a:cubicBezTo>
                      <a:pt x="14" y="17"/>
                      <a:pt x="13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9" y="15"/>
                      <a:pt x="6" y="12"/>
                      <a:pt x="4" y="11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5"/>
                      <a:pt x="14" y="6"/>
                    </a:cubicBezTo>
                    <a:cubicBezTo>
                      <a:pt x="15" y="7"/>
                      <a:pt x="15" y="8"/>
                      <a:pt x="17" y="8"/>
                    </a:cubicBez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739"/>
              <p:cNvSpPr>
                <a:spLocks/>
              </p:cNvSpPr>
              <p:nvPr/>
            </p:nvSpPr>
            <p:spPr bwMode="auto">
              <a:xfrm>
                <a:off x="487801" y="2583963"/>
                <a:ext cx="52388" cy="53975"/>
              </a:xfrm>
              <a:custGeom>
                <a:avLst/>
                <a:gdLst>
                  <a:gd name="T0" fmla="*/ 24 w 33"/>
                  <a:gd name="T1" fmla="*/ 2 h 33"/>
                  <a:gd name="T2" fmla="*/ 25 w 33"/>
                  <a:gd name="T3" fmla="*/ 1 h 33"/>
                  <a:gd name="T4" fmla="*/ 19 w 33"/>
                  <a:gd name="T5" fmla="*/ 0 h 33"/>
                  <a:gd name="T6" fmla="*/ 12 w 33"/>
                  <a:gd name="T7" fmla="*/ 2 h 33"/>
                  <a:gd name="T8" fmla="*/ 5 w 33"/>
                  <a:gd name="T9" fmla="*/ 6 h 33"/>
                  <a:gd name="T10" fmla="*/ 2 w 33"/>
                  <a:gd name="T11" fmla="*/ 8 h 33"/>
                  <a:gd name="T12" fmla="*/ 1 w 33"/>
                  <a:gd name="T13" fmla="*/ 11 h 33"/>
                  <a:gd name="T14" fmla="*/ 1 w 33"/>
                  <a:gd name="T15" fmla="*/ 12 h 33"/>
                  <a:gd name="T16" fmla="*/ 3 w 33"/>
                  <a:gd name="T17" fmla="*/ 15 h 33"/>
                  <a:gd name="T18" fmla="*/ 8 w 33"/>
                  <a:gd name="T19" fmla="*/ 17 h 33"/>
                  <a:gd name="T20" fmla="*/ 10 w 33"/>
                  <a:gd name="T21" fmla="*/ 18 h 33"/>
                  <a:gd name="T22" fmla="*/ 10 w 33"/>
                  <a:gd name="T23" fmla="*/ 20 h 33"/>
                  <a:gd name="T24" fmla="*/ 10 w 33"/>
                  <a:gd name="T25" fmla="*/ 25 h 33"/>
                  <a:gd name="T26" fmla="*/ 10 w 33"/>
                  <a:gd name="T27" fmla="*/ 29 h 33"/>
                  <a:gd name="T28" fmla="*/ 13 w 33"/>
                  <a:gd name="T29" fmla="*/ 32 h 33"/>
                  <a:gd name="T30" fmla="*/ 16 w 33"/>
                  <a:gd name="T31" fmla="*/ 33 h 33"/>
                  <a:gd name="T32" fmla="*/ 24 w 33"/>
                  <a:gd name="T33" fmla="*/ 29 h 33"/>
                  <a:gd name="T34" fmla="*/ 29 w 33"/>
                  <a:gd name="T35" fmla="*/ 23 h 33"/>
                  <a:gd name="T36" fmla="*/ 32 w 33"/>
                  <a:gd name="T37" fmla="*/ 17 h 33"/>
                  <a:gd name="T38" fmla="*/ 33 w 33"/>
                  <a:gd name="T39" fmla="*/ 15 h 33"/>
                  <a:gd name="T40" fmla="*/ 30 w 33"/>
                  <a:gd name="T41" fmla="*/ 8 h 33"/>
                  <a:gd name="T42" fmla="*/ 25 w 33"/>
                  <a:gd name="T43" fmla="*/ 1 h 33"/>
                  <a:gd name="T44" fmla="*/ 25 w 33"/>
                  <a:gd name="T45" fmla="*/ 1 h 33"/>
                  <a:gd name="T46" fmla="*/ 25 w 33"/>
                  <a:gd name="T47" fmla="*/ 1 h 33"/>
                  <a:gd name="T48" fmla="*/ 24 w 33"/>
                  <a:gd name="T49" fmla="*/ 2 h 33"/>
                  <a:gd name="T50" fmla="*/ 23 w 33"/>
                  <a:gd name="T51" fmla="*/ 2 h 33"/>
                  <a:gd name="T52" fmla="*/ 25 w 33"/>
                  <a:gd name="T53" fmla="*/ 4 h 33"/>
                  <a:gd name="T54" fmla="*/ 28 w 33"/>
                  <a:gd name="T55" fmla="*/ 9 h 33"/>
                  <a:gd name="T56" fmla="*/ 31 w 33"/>
                  <a:gd name="T57" fmla="*/ 15 h 33"/>
                  <a:gd name="T58" fmla="*/ 31 w 33"/>
                  <a:gd name="T59" fmla="*/ 17 h 33"/>
                  <a:gd name="T60" fmla="*/ 27 w 33"/>
                  <a:gd name="T61" fmla="*/ 22 h 33"/>
                  <a:gd name="T62" fmla="*/ 22 w 33"/>
                  <a:gd name="T63" fmla="*/ 28 h 33"/>
                  <a:gd name="T64" fmla="*/ 16 w 33"/>
                  <a:gd name="T65" fmla="*/ 31 h 33"/>
                  <a:gd name="T66" fmla="*/ 14 w 33"/>
                  <a:gd name="T67" fmla="*/ 30 h 33"/>
                  <a:gd name="T68" fmla="*/ 12 w 33"/>
                  <a:gd name="T69" fmla="*/ 28 h 33"/>
                  <a:gd name="T70" fmla="*/ 12 w 33"/>
                  <a:gd name="T71" fmla="*/ 25 h 33"/>
                  <a:gd name="T72" fmla="*/ 12 w 33"/>
                  <a:gd name="T73" fmla="*/ 20 h 33"/>
                  <a:gd name="T74" fmla="*/ 10 w 33"/>
                  <a:gd name="T75" fmla="*/ 17 h 33"/>
                  <a:gd name="T76" fmla="*/ 6 w 33"/>
                  <a:gd name="T77" fmla="*/ 14 h 33"/>
                  <a:gd name="T78" fmla="*/ 3 w 33"/>
                  <a:gd name="T79" fmla="*/ 11 h 33"/>
                  <a:gd name="T80" fmla="*/ 3 w 33"/>
                  <a:gd name="T81" fmla="*/ 11 h 33"/>
                  <a:gd name="T82" fmla="*/ 3 w 33"/>
                  <a:gd name="T83" fmla="*/ 9 h 33"/>
                  <a:gd name="T84" fmla="*/ 8 w 33"/>
                  <a:gd name="T85" fmla="*/ 7 h 33"/>
                  <a:gd name="T86" fmla="*/ 13 w 33"/>
                  <a:gd name="T87" fmla="*/ 4 h 33"/>
                  <a:gd name="T88" fmla="*/ 19 w 33"/>
                  <a:gd name="T89" fmla="*/ 2 h 33"/>
                  <a:gd name="T90" fmla="*/ 24 w 33"/>
                  <a:gd name="T91" fmla="*/ 3 h 33"/>
                  <a:gd name="T92" fmla="*/ 24 w 33"/>
                  <a:gd name="T93" fmla="*/ 2 h 33"/>
                  <a:gd name="T94" fmla="*/ 23 w 33"/>
                  <a:gd name="T95" fmla="*/ 2 h 33"/>
                  <a:gd name="T96" fmla="*/ 24 w 33"/>
                  <a:gd name="T9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3">
                    <a:moveTo>
                      <a:pt x="24" y="2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19" y="0"/>
                    </a:cubicBezTo>
                    <a:cubicBezTo>
                      <a:pt x="17" y="0"/>
                      <a:pt x="14" y="0"/>
                      <a:pt x="12" y="2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5" y="16"/>
                      <a:pt x="7" y="17"/>
                      <a:pt x="8" y="17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2"/>
                      <a:pt x="10" y="24"/>
                      <a:pt x="10" y="25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30"/>
                      <a:pt x="11" y="31"/>
                      <a:pt x="13" y="32"/>
                    </a:cubicBezTo>
                    <a:cubicBezTo>
                      <a:pt x="14" y="33"/>
                      <a:pt x="15" y="33"/>
                      <a:pt x="16" y="33"/>
                    </a:cubicBezTo>
                    <a:cubicBezTo>
                      <a:pt x="19" y="33"/>
                      <a:pt x="21" y="32"/>
                      <a:pt x="24" y="29"/>
                    </a:cubicBezTo>
                    <a:cubicBezTo>
                      <a:pt x="25" y="27"/>
                      <a:pt x="27" y="25"/>
                      <a:pt x="29" y="23"/>
                    </a:cubicBezTo>
                    <a:cubicBezTo>
                      <a:pt x="31" y="21"/>
                      <a:pt x="32" y="19"/>
                      <a:pt x="32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2"/>
                      <a:pt x="31" y="10"/>
                      <a:pt x="30" y="8"/>
                    </a:cubicBezTo>
                    <a:cubicBezTo>
                      <a:pt x="28" y="5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9" y="11"/>
                      <a:pt x="31" y="13"/>
                      <a:pt x="31" y="15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0" y="18"/>
                      <a:pt x="29" y="20"/>
                      <a:pt x="27" y="22"/>
                    </a:cubicBezTo>
                    <a:cubicBezTo>
                      <a:pt x="26" y="24"/>
                      <a:pt x="24" y="26"/>
                      <a:pt x="22" y="28"/>
                    </a:cubicBezTo>
                    <a:cubicBezTo>
                      <a:pt x="20" y="30"/>
                      <a:pt x="18" y="31"/>
                      <a:pt x="16" y="31"/>
                    </a:cubicBezTo>
                    <a:cubicBezTo>
                      <a:pt x="15" y="31"/>
                      <a:pt x="15" y="31"/>
                      <a:pt x="14" y="30"/>
                    </a:cubicBezTo>
                    <a:cubicBezTo>
                      <a:pt x="13" y="30"/>
                      <a:pt x="12" y="29"/>
                      <a:pt x="12" y="28"/>
                    </a:cubicBezTo>
                    <a:cubicBezTo>
                      <a:pt x="12" y="28"/>
                      <a:pt x="12" y="27"/>
                      <a:pt x="12" y="25"/>
                    </a:cubicBezTo>
                    <a:cubicBezTo>
                      <a:pt x="12" y="24"/>
                      <a:pt x="12" y="22"/>
                      <a:pt x="12" y="20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9" y="15"/>
                      <a:pt x="7" y="15"/>
                      <a:pt x="6" y="14"/>
                    </a:cubicBezTo>
                    <a:cubicBezTo>
                      <a:pt x="4" y="13"/>
                      <a:pt x="3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8"/>
                      <a:pt x="6" y="7"/>
                      <a:pt x="8" y="7"/>
                    </a:cubicBezTo>
                    <a:cubicBezTo>
                      <a:pt x="9" y="6"/>
                      <a:pt x="11" y="5"/>
                      <a:pt x="13" y="4"/>
                    </a:cubicBezTo>
                    <a:cubicBezTo>
                      <a:pt x="15" y="2"/>
                      <a:pt x="17" y="2"/>
                      <a:pt x="19" y="2"/>
                    </a:cubicBezTo>
                    <a:cubicBezTo>
                      <a:pt x="21" y="2"/>
                      <a:pt x="23" y="2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740"/>
              <p:cNvSpPr>
                <a:spLocks/>
              </p:cNvSpPr>
              <p:nvPr/>
            </p:nvSpPr>
            <p:spPr bwMode="auto">
              <a:xfrm>
                <a:off x="516376" y="2604601"/>
                <a:ext cx="41275" cy="57150"/>
              </a:xfrm>
              <a:custGeom>
                <a:avLst/>
                <a:gdLst>
                  <a:gd name="T0" fmla="*/ 22 w 26"/>
                  <a:gd name="T1" fmla="*/ 2 h 35"/>
                  <a:gd name="T2" fmla="*/ 23 w 26"/>
                  <a:gd name="T3" fmla="*/ 1 h 35"/>
                  <a:gd name="T4" fmla="*/ 19 w 26"/>
                  <a:gd name="T5" fmla="*/ 0 h 35"/>
                  <a:gd name="T6" fmla="*/ 15 w 26"/>
                  <a:gd name="T7" fmla="*/ 1 h 35"/>
                  <a:gd name="T8" fmla="*/ 13 w 26"/>
                  <a:gd name="T9" fmla="*/ 4 h 35"/>
                  <a:gd name="T10" fmla="*/ 9 w 26"/>
                  <a:gd name="T11" fmla="*/ 9 h 35"/>
                  <a:gd name="T12" fmla="*/ 3 w 26"/>
                  <a:gd name="T13" fmla="*/ 15 h 35"/>
                  <a:gd name="T14" fmla="*/ 0 w 26"/>
                  <a:gd name="T15" fmla="*/ 22 h 35"/>
                  <a:gd name="T16" fmla="*/ 0 w 26"/>
                  <a:gd name="T17" fmla="*/ 23 h 35"/>
                  <a:gd name="T18" fmla="*/ 5 w 26"/>
                  <a:gd name="T19" fmla="*/ 31 h 35"/>
                  <a:gd name="T20" fmla="*/ 8 w 26"/>
                  <a:gd name="T21" fmla="*/ 34 h 35"/>
                  <a:gd name="T22" fmla="*/ 12 w 26"/>
                  <a:gd name="T23" fmla="*/ 35 h 35"/>
                  <a:gd name="T24" fmla="*/ 14 w 26"/>
                  <a:gd name="T25" fmla="*/ 34 h 35"/>
                  <a:gd name="T26" fmla="*/ 22 w 26"/>
                  <a:gd name="T27" fmla="*/ 22 h 35"/>
                  <a:gd name="T28" fmla="*/ 25 w 26"/>
                  <a:gd name="T29" fmla="*/ 17 h 35"/>
                  <a:gd name="T30" fmla="*/ 26 w 26"/>
                  <a:gd name="T31" fmla="*/ 13 h 35"/>
                  <a:gd name="T32" fmla="*/ 25 w 26"/>
                  <a:gd name="T33" fmla="*/ 10 h 35"/>
                  <a:gd name="T34" fmla="*/ 23 w 26"/>
                  <a:gd name="T35" fmla="*/ 2 h 35"/>
                  <a:gd name="T36" fmla="*/ 23 w 26"/>
                  <a:gd name="T37" fmla="*/ 1 h 35"/>
                  <a:gd name="T38" fmla="*/ 23 w 26"/>
                  <a:gd name="T39" fmla="*/ 1 h 35"/>
                  <a:gd name="T40" fmla="*/ 22 w 26"/>
                  <a:gd name="T41" fmla="*/ 2 h 35"/>
                  <a:gd name="T42" fmla="*/ 21 w 26"/>
                  <a:gd name="T43" fmla="*/ 2 h 35"/>
                  <a:gd name="T44" fmla="*/ 23 w 26"/>
                  <a:gd name="T45" fmla="*/ 7 h 35"/>
                  <a:gd name="T46" fmla="*/ 23 w 26"/>
                  <a:gd name="T47" fmla="*/ 10 h 35"/>
                  <a:gd name="T48" fmla="*/ 24 w 26"/>
                  <a:gd name="T49" fmla="*/ 13 h 35"/>
                  <a:gd name="T50" fmla="*/ 23 w 26"/>
                  <a:gd name="T51" fmla="*/ 16 h 35"/>
                  <a:gd name="T52" fmla="*/ 20 w 26"/>
                  <a:gd name="T53" fmla="*/ 22 h 35"/>
                  <a:gd name="T54" fmla="*/ 13 w 26"/>
                  <a:gd name="T55" fmla="*/ 33 h 35"/>
                  <a:gd name="T56" fmla="*/ 12 w 26"/>
                  <a:gd name="T57" fmla="*/ 33 h 35"/>
                  <a:gd name="T58" fmla="*/ 9 w 26"/>
                  <a:gd name="T59" fmla="*/ 32 h 35"/>
                  <a:gd name="T60" fmla="*/ 2 w 26"/>
                  <a:gd name="T61" fmla="*/ 23 h 35"/>
                  <a:gd name="T62" fmla="*/ 2 w 26"/>
                  <a:gd name="T63" fmla="*/ 22 h 35"/>
                  <a:gd name="T64" fmla="*/ 5 w 26"/>
                  <a:gd name="T65" fmla="*/ 16 h 35"/>
                  <a:gd name="T66" fmla="*/ 10 w 26"/>
                  <a:gd name="T67" fmla="*/ 11 h 35"/>
                  <a:gd name="T68" fmla="*/ 14 w 26"/>
                  <a:gd name="T69" fmla="*/ 5 h 35"/>
                  <a:gd name="T70" fmla="*/ 16 w 26"/>
                  <a:gd name="T71" fmla="*/ 2 h 35"/>
                  <a:gd name="T72" fmla="*/ 19 w 26"/>
                  <a:gd name="T73" fmla="*/ 2 h 35"/>
                  <a:gd name="T74" fmla="*/ 22 w 26"/>
                  <a:gd name="T75" fmla="*/ 3 h 35"/>
                  <a:gd name="T76" fmla="*/ 22 w 26"/>
                  <a:gd name="T77" fmla="*/ 2 h 35"/>
                  <a:gd name="T78" fmla="*/ 21 w 26"/>
                  <a:gd name="T79" fmla="*/ 2 h 35"/>
                  <a:gd name="T80" fmla="*/ 22 w 26"/>
                  <a:gd name="T8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22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2" y="6"/>
                      <a:pt x="11" y="8"/>
                      <a:pt x="9" y="9"/>
                    </a:cubicBezTo>
                    <a:cubicBezTo>
                      <a:pt x="7" y="11"/>
                      <a:pt x="5" y="13"/>
                      <a:pt x="3" y="15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25"/>
                      <a:pt x="3" y="28"/>
                      <a:pt x="5" y="31"/>
                    </a:cubicBezTo>
                    <a:cubicBezTo>
                      <a:pt x="6" y="32"/>
                      <a:pt x="7" y="33"/>
                      <a:pt x="8" y="34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13" y="35"/>
                      <a:pt x="14" y="35"/>
                      <a:pt x="14" y="34"/>
                    </a:cubicBezTo>
                    <a:cubicBezTo>
                      <a:pt x="17" y="31"/>
                      <a:pt x="20" y="27"/>
                      <a:pt x="22" y="22"/>
                    </a:cubicBezTo>
                    <a:cubicBezTo>
                      <a:pt x="23" y="20"/>
                      <a:pt x="24" y="18"/>
                      <a:pt x="25" y="17"/>
                    </a:cubicBezTo>
                    <a:cubicBezTo>
                      <a:pt x="25" y="15"/>
                      <a:pt x="26" y="14"/>
                      <a:pt x="26" y="13"/>
                    </a:cubicBezTo>
                    <a:cubicBezTo>
                      <a:pt x="26" y="12"/>
                      <a:pt x="26" y="11"/>
                      <a:pt x="25" y="10"/>
                    </a:cubicBezTo>
                    <a:cubicBezTo>
                      <a:pt x="25" y="7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4"/>
                      <a:pt x="23" y="7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4" y="12"/>
                      <a:pt x="24" y="13"/>
                    </a:cubicBezTo>
                    <a:cubicBezTo>
                      <a:pt x="24" y="13"/>
                      <a:pt x="23" y="14"/>
                      <a:pt x="23" y="16"/>
                    </a:cubicBezTo>
                    <a:cubicBezTo>
                      <a:pt x="22" y="17"/>
                      <a:pt x="21" y="19"/>
                      <a:pt x="20" y="22"/>
                    </a:cubicBezTo>
                    <a:cubicBezTo>
                      <a:pt x="18" y="26"/>
                      <a:pt x="16" y="30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0" y="33"/>
                      <a:pt x="9" y="32"/>
                    </a:cubicBezTo>
                    <a:cubicBezTo>
                      <a:pt x="6" y="30"/>
                      <a:pt x="3" y="25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3" y="18"/>
                      <a:pt x="5" y="16"/>
                    </a:cubicBezTo>
                    <a:cubicBezTo>
                      <a:pt x="6" y="15"/>
                      <a:pt x="9" y="13"/>
                      <a:pt x="10" y="11"/>
                    </a:cubicBezTo>
                    <a:cubicBezTo>
                      <a:pt x="13" y="9"/>
                      <a:pt x="14" y="7"/>
                      <a:pt x="14" y="5"/>
                    </a:cubicBezTo>
                    <a:cubicBezTo>
                      <a:pt x="15" y="4"/>
                      <a:pt x="16" y="3"/>
                      <a:pt x="16" y="2"/>
                    </a:cubicBezTo>
                    <a:cubicBezTo>
                      <a:pt x="17" y="2"/>
                      <a:pt x="18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741"/>
              <p:cNvSpPr>
                <a:spLocks/>
              </p:cNvSpPr>
              <p:nvPr/>
            </p:nvSpPr>
            <p:spPr bwMode="auto">
              <a:xfrm>
                <a:off x="541776" y="2615713"/>
                <a:ext cx="53975" cy="53975"/>
              </a:xfrm>
              <a:custGeom>
                <a:avLst/>
                <a:gdLst>
                  <a:gd name="T0" fmla="*/ 21 w 34"/>
                  <a:gd name="T1" fmla="*/ 2 h 34"/>
                  <a:gd name="T2" fmla="*/ 21 w 34"/>
                  <a:gd name="T3" fmla="*/ 1 h 34"/>
                  <a:gd name="T4" fmla="*/ 18 w 34"/>
                  <a:gd name="T5" fmla="*/ 0 h 34"/>
                  <a:gd name="T6" fmla="*/ 14 w 34"/>
                  <a:gd name="T7" fmla="*/ 2 h 34"/>
                  <a:gd name="T8" fmla="*/ 11 w 34"/>
                  <a:gd name="T9" fmla="*/ 5 h 34"/>
                  <a:gd name="T10" fmla="*/ 8 w 34"/>
                  <a:gd name="T11" fmla="*/ 8 h 34"/>
                  <a:gd name="T12" fmla="*/ 4 w 34"/>
                  <a:gd name="T13" fmla="*/ 16 h 34"/>
                  <a:gd name="T14" fmla="*/ 0 w 34"/>
                  <a:gd name="T15" fmla="*/ 26 h 34"/>
                  <a:gd name="T16" fmla="*/ 1 w 34"/>
                  <a:gd name="T17" fmla="*/ 29 h 34"/>
                  <a:gd name="T18" fmla="*/ 6 w 34"/>
                  <a:gd name="T19" fmla="*/ 33 h 34"/>
                  <a:gd name="T20" fmla="*/ 13 w 34"/>
                  <a:gd name="T21" fmla="*/ 34 h 34"/>
                  <a:gd name="T22" fmla="*/ 14 w 34"/>
                  <a:gd name="T23" fmla="*/ 34 h 34"/>
                  <a:gd name="T24" fmla="*/ 20 w 34"/>
                  <a:gd name="T25" fmla="*/ 33 h 34"/>
                  <a:gd name="T26" fmla="*/ 25 w 34"/>
                  <a:gd name="T27" fmla="*/ 29 h 34"/>
                  <a:gd name="T28" fmla="*/ 31 w 34"/>
                  <a:gd name="T29" fmla="*/ 26 h 34"/>
                  <a:gd name="T30" fmla="*/ 34 w 34"/>
                  <a:gd name="T31" fmla="*/ 20 h 34"/>
                  <a:gd name="T32" fmla="*/ 34 w 34"/>
                  <a:gd name="T33" fmla="*/ 19 h 34"/>
                  <a:gd name="T34" fmla="*/ 27 w 34"/>
                  <a:gd name="T35" fmla="*/ 9 h 34"/>
                  <a:gd name="T36" fmla="*/ 23 w 34"/>
                  <a:gd name="T37" fmla="*/ 5 h 34"/>
                  <a:gd name="T38" fmla="*/ 22 w 34"/>
                  <a:gd name="T39" fmla="*/ 2 h 34"/>
                  <a:gd name="T40" fmla="*/ 21 w 34"/>
                  <a:gd name="T41" fmla="*/ 1 h 34"/>
                  <a:gd name="T42" fmla="*/ 21 w 34"/>
                  <a:gd name="T43" fmla="*/ 1 h 34"/>
                  <a:gd name="T44" fmla="*/ 21 w 34"/>
                  <a:gd name="T45" fmla="*/ 1 h 34"/>
                  <a:gd name="T46" fmla="*/ 21 w 34"/>
                  <a:gd name="T47" fmla="*/ 2 h 34"/>
                  <a:gd name="T48" fmla="*/ 20 w 34"/>
                  <a:gd name="T49" fmla="*/ 2 h 34"/>
                  <a:gd name="T50" fmla="*/ 22 w 34"/>
                  <a:gd name="T51" fmla="*/ 6 h 34"/>
                  <a:gd name="T52" fmla="*/ 26 w 34"/>
                  <a:gd name="T53" fmla="*/ 11 h 34"/>
                  <a:gd name="T54" fmla="*/ 32 w 34"/>
                  <a:gd name="T55" fmla="*/ 19 h 34"/>
                  <a:gd name="T56" fmla="*/ 32 w 34"/>
                  <a:gd name="T57" fmla="*/ 20 h 34"/>
                  <a:gd name="T58" fmla="*/ 29 w 34"/>
                  <a:gd name="T59" fmla="*/ 24 h 34"/>
                  <a:gd name="T60" fmla="*/ 24 w 34"/>
                  <a:gd name="T61" fmla="*/ 28 h 34"/>
                  <a:gd name="T62" fmla="*/ 20 w 34"/>
                  <a:gd name="T63" fmla="*/ 31 h 34"/>
                  <a:gd name="T64" fmla="*/ 14 w 34"/>
                  <a:gd name="T65" fmla="*/ 32 h 34"/>
                  <a:gd name="T66" fmla="*/ 13 w 34"/>
                  <a:gd name="T67" fmla="*/ 32 h 34"/>
                  <a:gd name="T68" fmla="*/ 6 w 34"/>
                  <a:gd name="T69" fmla="*/ 31 h 34"/>
                  <a:gd name="T70" fmla="*/ 3 w 34"/>
                  <a:gd name="T71" fmla="*/ 28 h 34"/>
                  <a:gd name="T72" fmla="*/ 2 w 34"/>
                  <a:gd name="T73" fmla="*/ 26 h 34"/>
                  <a:gd name="T74" fmla="*/ 5 w 34"/>
                  <a:gd name="T75" fmla="*/ 17 h 34"/>
                  <a:gd name="T76" fmla="*/ 10 w 34"/>
                  <a:gd name="T77" fmla="*/ 9 h 34"/>
                  <a:gd name="T78" fmla="*/ 12 w 34"/>
                  <a:gd name="T79" fmla="*/ 6 h 34"/>
                  <a:gd name="T80" fmla="*/ 15 w 34"/>
                  <a:gd name="T81" fmla="*/ 4 h 34"/>
                  <a:gd name="T82" fmla="*/ 18 w 34"/>
                  <a:gd name="T83" fmla="*/ 2 h 34"/>
                  <a:gd name="T84" fmla="*/ 20 w 34"/>
                  <a:gd name="T85" fmla="*/ 3 h 34"/>
                  <a:gd name="T86" fmla="*/ 21 w 34"/>
                  <a:gd name="T87" fmla="*/ 2 h 34"/>
                  <a:gd name="T88" fmla="*/ 20 w 34"/>
                  <a:gd name="T89" fmla="*/ 2 h 34"/>
                  <a:gd name="T90" fmla="*/ 21 w 34"/>
                  <a:gd name="T9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34">
                    <a:moveTo>
                      <a:pt x="21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0" y="5"/>
                      <a:pt x="9" y="6"/>
                      <a:pt x="8" y="8"/>
                    </a:cubicBezTo>
                    <a:cubicBezTo>
                      <a:pt x="7" y="10"/>
                      <a:pt x="5" y="13"/>
                      <a:pt x="4" y="16"/>
                    </a:cubicBezTo>
                    <a:cubicBezTo>
                      <a:pt x="2" y="20"/>
                      <a:pt x="0" y="24"/>
                      <a:pt x="0" y="26"/>
                    </a:cubicBezTo>
                    <a:cubicBezTo>
                      <a:pt x="0" y="27"/>
                      <a:pt x="1" y="28"/>
                      <a:pt x="1" y="29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8" y="33"/>
                      <a:pt x="10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2"/>
                      <a:pt x="24" y="31"/>
                      <a:pt x="25" y="29"/>
                    </a:cubicBezTo>
                    <a:cubicBezTo>
                      <a:pt x="27" y="28"/>
                      <a:pt x="29" y="27"/>
                      <a:pt x="31" y="26"/>
                    </a:cubicBezTo>
                    <a:cubicBezTo>
                      <a:pt x="32" y="24"/>
                      <a:pt x="34" y="23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3"/>
                      <a:pt x="29" y="11"/>
                      <a:pt x="27" y="9"/>
                    </a:cubicBezTo>
                    <a:cubicBezTo>
                      <a:pt x="26" y="8"/>
                      <a:pt x="24" y="6"/>
                      <a:pt x="23" y="5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4"/>
                      <a:pt x="22" y="6"/>
                    </a:cubicBezTo>
                    <a:cubicBezTo>
                      <a:pt x="23" y="7"/>
                      <a:pt x="24" y="9"/>
                      <a:pt x="26" y="11"/>
                    </a:cubicBezTo>
                    <a:cubicBezTo>
                      <a:pt x="28" y="12"/>
                      <a:pt x="31" y="14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2"/>
                      <a:pt x="31" y="23"/>
                      <a:pt x="29" y="24"/>
                    </a:cubicBezTo>
                    <a:cubicBezTo>
                      <a:pt x="28" y="25"/>
                      <a:pt x="26" y="26"/>
                      <a:pt x="24" y="28"/>
                    </a:cubicBezTo>
                    <a:cubicBezTo>
                      <a:pt x="22" y="30"/>
                      <a:pt x="21" y="30"/>
                      <a:pt x="20" y="31"/>
                    </a:cubicBezTo>
                    <a:cubicBezTo>
                      <a:pt x="18" y="31"/>
                      <a:pt x="16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2"/>
                      <a:pt x="8" y="31"/>
                      <a:pt x="6" y="31"/>
                    </a:cubicBezTo>
                    <a:cubicBezTo>
                      <a:pt x="5" y="30"/>
                      <a:pt x="3" y="29"/>
                      <a:pt x="3" y="28"/>
                    </a:cubicBezTo>
                    <a:cubicBezTo>
                      <a:pt x="3" y="27"/>
                      <a:pt x="2" y="27"/>
                      <a:pt x="2" y="26"/>
                    </a:cubicBezTo>
                    <a:cubicBezTo>
                      <a:pt x="2" y="24"/>
                      <a:pt x="4" y="21"/>
                      <a:pt x="5" y="17"/>
                    </a:cubicBezTo>
                    <a:cubicBezTo>
                      <a:pt x="7" y="14"/>
                      <a:pt x="9" y="11"/>
                      <a:pt x="10" y="9"/>
                    </a:cubicBezTo>
                    <a:cubicBezTo>
                      <a:pt x="11" y="8"/>
                      <a:pt x="11" y="7"/>
                      <a:pt x="12" y="6"/>
                    </a:cubicBezTo>
                    <a:cubicBezTo>
                      <a:pt x="13" y="5"/>
                      <a:pt x="14" y="5"/>
                      <a:pt x="15" y="4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742"/>
              <p:cNvSpPr>
                <a:spLocks/>
              </p:cNvSpPr>
              <p:nvPr/>
            </p:nvSpPr>
            <p:spPr bwMode="auto">
              <a:xfrm>
                <a:off x="360801" y="2601426"/>
                <a:ext cx="141288" cy="98425"/>
              </a:xfrm>
              <a:custGeom>
                <a:avLst/>
                <a:gdLst>
                  <a:gd name="T0" fmla="*/ 81 w 88"/>
                  <a:gd name="T1" fmla="*/ 0 h 61"/>
                  <a:gd name="T2" fmla="*/ 65 w 88"/>
                  <a:gd name="T3" fmla="*/ 3 h 61"/>
                  <a:gd name="T4" fmla="*/ 26 w 88"/>
                  <a:gd name="T5" fmla="*/ 25 h 61"/>
                  <a:gd name="T6" fmla="*/ 9 w 88"/>
                  <a:gd name="T7" fmla="*/ 33 h 61"/>
                  <a:gd name="T8" fmla="*/ 1 w 88"/>
                  <a:gd name="T9" fmla="*/ 39 h 61"/>
                  <a:gd name="T10" fmla="*/ 3 w 88"/>
                  <a:gd name="T11" fmla="*/ 47 h 61"/>
                  <a:gd name="T12" fmla="*/ 6 w 88"/>
                  <a:gd name="T13" fmla="*/ 60 h 61"/>
                  <a:gd name="T14" fmla="*/ 13 w 88"/>
                  <a:gd name="T15" fmla="*/ 52 h 61"/>
                  <a:gd name="T16" fmla="*/ 61 w 88"/>
                  <a:gd name="T17" fmla="*/ 27 h 61"/>
                  <a:gd name="T18" fmla="*/ 69 w 88"/>
                  <a:gd name="T19" fmla="*/ 32 h 61"/>
                  <a:gd name="T20" fmla="*/ 75 w 88"/>
                  <a:gd name="T21" fmla="*/ 27 h 61"/>
                  <a:gd name="T22" fmla="*/ 80 w 88"/>
                  <a:gd name="T23" fmla="*/ 19 h 61"/>
                  <a:gd name="T24" fmla="*/ 87 w 88"/>
                  <a:gd name="T25" fmla="*/ 10 h 61"/>
                  <a:gd name="T26" fmla="*/ 85 w 88"/>
                  <a:gd name="T27" fmla="*/ 4 h 61"/>
                  <a:gd name="T28" fmla="*/ 81 w 88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61">
                    <a:moveTo>
                      <a:pt x="81" y="0"/>
                    </a:moveTo>
                    <a:cubicBezTo>
                      <a:pt x="81" y="0"/>
                      <a:pt x="72" y="1"/>
                      <a:pt x="65" y="3"/>
                    </a:cubicBezTo>
                    <a:cubicBezTo>
                      <a:pt x="58" y="6"/>
                      <a:pt x="33" y="20"/>
                      <a:pt x="26" y="25"/>
                    </a:cubicBezTo>
                    <a:cubicBezTo>
                      <a:pt x="19" y="29"/>
                      <a:pt x="13" y="32"/>
                      <a:pt x="9" y="33"/>
                    </a:cubicBezTo>
                    <a:cubicBezTo>
                      <a:pt x="6" y="35"/>
                      <a:pt x="2" y="36"/>
                      <a:pt x="1" y="39"/>
                    </a:cubicBezTo>
                    <a:cubicBezTo>
                      <a:pt x="0" y="43"/>
                      <a:pt x="4" y="41"/>
                      <a:pt x="3" y="47"/>
                    </a:cubicBezTo>
                    <a:cubicBezTo>
                      <a:pt x="2" y="52"/>
                      <a:pt x="2" y="60"/>
                      <a:pt x="6" y="60"/>
                    </a:cubicBezTo>
                    <a:cubicBezTo>
                      <a:pt x="9" y="61"/>
                      <a:pt x="11" y="59"/>
                      <a:pt x="13" y="52"/>
                    </a:cubicBezTo>
                    <a:cubicBezTo>
                      <a:pt x="15" y="46"/>
                      <a:pt x="51" y="24"/>
                      <a:pt x="61" y="27"/>
                    </a:cubicBezTo>
                    <a:cubicBezTo>
                      <a:pt x="66" y="29"/>
                      <a:pt x="64" y="32"/>
                      <a:pt x="69" y="32"/>
                    </a:cubicBezTo>
                    <a:cubicBezTo>
                      <a:pt x="75" y="32"/>
                      <a:pt x="74" y="33"/>
                      <a:pt x="75" y="27"/>
                    </a:cubicBezTo>
                    <a:cubicBezTo>
                      <a:pt x="76" y="22"/>
                      <a:pt x="76" y="22"/>
                      <a:pt x="80" y="19"/>
                    </a:cubicBezTo>
                    <a:cubicBezTo>
                      <a:pt x="83" y="15"/>
                      <a:pt x="86" y="14"/>
                      <a:pt x="87" y="10"/>
                    </a:cubicBezTo>
                    <a:cubicBezTo>
                      <a:pt x="88" y="6"/>
                      <a:pt x="88" y="6"/>
                      <a:pt x="85" y="4"/>
                    </a:cubicBezTo>
                    <a:cubicBezTo>
                      <a:pt x="81" y="3"/>
                      <a:pt x="81" y="0"/>
                      <a:pt x="8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743"/>
              <p:cNvSpPr>
                <a:spLocks noEditPoints="1"/>
              </p:cNvSpPr>
              <p:nvPr/>
            </p:nvSpPr>
            <p:spPr bwMode="auto">
              <a:xfrm>
                <a:off x="362388" y="2609363"/>
                <a:ext cx="139700" cy="90488"/>
              </a:xfrm>
              <a:custGeom>
                <a:avLst/>
                <a:gdLst>
                  <a:gd name="T0" fmla="*/ 0 w 87"/>
                  <a:gd name="T1" fmla="*/ 34 h 56"/>
                  <a:gd name="T2" fmla="*/ 1 w 87"/>
                  <a:gd name="T3" fmla="*/ 37 h 56"/>
                  <a:gd name="T4" fmla="*/ 1 w 87"/>
                  <a:gd name="T5" fmla="*/ 37 h 56"/>
                  <a:gd name="T6" fmla="*/ 0 w 87"/>
                  <a:gd name="T7" fmla="*/ 34 h 56"/>
                  <a:gd name="T8" fmla="*/ 84 w 87"/>
                  <a:gd name="T9" fmla="*/ 0 h 56"/>
                  <a:gd name="T10" fmla="*/ 84 w 87"/>
                  <a:gd name="T11" fmla="*/ 0 h 56"/>
                  <a:gd name="T12" fmla="*/ 77 w 87"/>
                  <a:gd name="T13" fmla="*/ 9 h 56"/>
                  <a:gd name="T14" fmla="*/ 72 w 87"/>
                  <a:gd name="T15" fmla="*/ 17 h 56"/>
                  <a:gd name="T16" fmla="*/ 67 w 87"/>
                  <a:gd name="T17" fmla="*/ 22 h 56"/>
                  <a:gd name="T18" fmla="*/ 58 w 87"/>
                  <a:gd name="T19" fmla="*/ 17 h 56"/>
                  <a:gd name="T20" fmla="*/ 10 w 87"/>
                  <a:gd name="T21" fmla="*/ 42 h 56"/>
                  <a:gd name="T22" fmla="*/ 3 w 87"/>
                  <a:gd name="T23" fmla="*/ 50 h 56"/>
                  <a:gd name="T24" fmla="*/ 2 w 87"/>
                  <a:gd name="T25" fmla="*/ 50 h 56"/>
                  <a:gd name="T26" fmla="*/ 5 w 87"/>
                  <a:gd name="T27" fmla="*/ 55 h 56"/>
                  <a:gd name="T28" fmla="*/ 12 w 87"/>
                  <a:gd name="T29" fmla="*/ 47 h 56"/>
                  <a:gd name="T30" fmla="*/ 60 w 87"/>
                  <a:gd name="T31" fmla="*/ 22 h 56"/>
                  <a:gd name="T32" fmla="*/ 68 w 87"/>
                  <a:gd name="T33" fmla="*/ 27 h 56"/>
                  <a:gd name="T34" fmla="*/ 74 w 87"/>
                  <a:gd name="T35" fmla="*/ 22 h 56"/>
                  <a:gd name="T36" fmla="*/ 79 w 87"/>
                  <a:gd name="T37" fmla="*/ 14 h 56"/>
                  <a:gd name="T38" fmla="*/ 86 w 87"/>
                  <a:gd name="T39" fmla="*/ 5 h 56"/>
                  <a:gd name="T40" fmla="*/ 84 w 87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56">
                    <a:moveTo>
                      <a:pt x="0" y="34"/>
                    </a:moveTo>
                    <a:cubicBezTo>
                      <a:pt x="0" y="36"/>
                      <a:pt x="0" y="36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5"/>
                      <a:pt x="1" y="34"/>
                      <a:pt x="0" y="34"/>
                    </a:cubicBezTo>
                    <a:close/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4"/>
                      <a:pt x="81" y="5"/>
                      <a:pt x="77" y="9"/>
                    </a:cubicBezTo>
                    <a:cubicBezTo>
                      <a:pt x="73" y="12"/>
                      <a:pt x="73" y="12"/>
                      <a:pt x="72" y="17"/>
                    </a:cubicBezTo>
                    <a:cubicBezTo>
                      <a:pt x="72" y="23"/>
                      <a:pt x="72" y="22"/>
                      <a:pt x="67" y="22"/>
                    </a:cubicBezTo>
                    <a:cubicBezTo>
                      <a:pt x="61" y="22"/>
                      <a:pt x="63" y="19"/>
                      <a:pt x="58" y="17"/>
                    </a:cubicBezTo>
                    <a:cubicBezTo>
                      <a:pt x="48" y="14"/>
                      <a:pt x="12" y="36"/>
                      <a:pt x="10" y="42"/>
                    </a:cubicBezTo>
                    <a:cubicBezTo>
                      <a:pt x="9" y="49"/>
                      <a:pt x="6" y="51"/>
                      <a:pt x="3" y="50"/>
                    </a:cubicBezTo>
                    <a:cubicBezTo>
                      <a:pt x="3" y="50"/>
                      <a:pt x="2" y="50"/>
                      <a:pt x="2" y="50"/>
                    </a:cubicBezTo>
                    <a:cubicBezTo>
                      <a:pt x="2" y="53"/>
                      <a:pt x="3" y="55"/>
                      <a:pt x="5" y="55"/>
                    </a:cubicBezTo>
                    <a:cubicBezTo>
                      <a:pt x="8" y="56"/>
                      <a:pt x="10" y="54"/>
                      <a:pt x="12" y="47"/>
                    </a:cubicBezTo>
                    <a:cubicBezTo>
                      <a:pt x="14" y="41"/>
                      <a:pt x="50" y="19"/>
                      <a:pt x="60" y="22"/>
                    </a:cubicBezTo>
                    <a:cubicBezTo>
                      <a:pt x="65" y="24"/>
                      <a:pt x="63" y="27"/>
                      <a:pt x="68" y="27"/>
                    </a:cubicBezTo>
                    <a:cubicBezTo>
                      <a:pt x="74" y="27"/>
                      <a:pt x="73" y="28"/>
                      <a:pt x="74" y="22"/>
                    </a:cubicBezTo>
                    <a:cubicBezTo>
                      <a:pt x="75" y="17"/>
                      <a:pt x="75" y="17"/>
                      <a:pt x="79" y="14"/>
                    </a:cubicBezTo>
                    <a:cubicBezTo>
                      <a:pt x="82" y="10"/>
                      <a:pt x="85" y="9"/>
                      <a:pt x="86" y="5"/>
                    </a:cubicBezTo>
                    <a:cubicBezTo>
                      <a:pt x="87" y="1"/>
                      <a:pt x="87" y="1"/>
                      <a:pt x="84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744"/>
              <p:cNvSpPr>
                <a:spLocks/>
              </p:cNvSpPr>
              <p:nvPr/>
            </p:nvSpPr>
            <p:spPr bwMode="auto">
              <a:xfrm>
                <a:off x="360801" y="2599838"/>
                <a:ext cx="142875" cy="100013"/>
              </a:xfrm>
              <a:custGeom>
                <a:avLst/>
                <a:gdLst>
                  <a:gd name="T0" fmla="*/ 81 w 89"/>
                  <a:gd name="T1" fmla="*/ 0 h 62"/>
                  <a:gd name="T2" fmla="*/ 45 w 89"/>
                  <a:gd name="T3" fmla="*/ 13 h 62"/>
                  <a:gd name="T4" fmla="*/ 9 w 89"/>
                  <a:gd name="T5" fmla="*/ 34 h 62"/>
                  <a:gd name="T6" fmla="*/ 0 w 89"/>
                  <a:gd name="T7" fmla="*/ 40 h 62"/>
                  <a:gd name="T8" fmla="*/ 0 w 89"/>
                  <a:gd name="T9" fmla="*/ 43 h 62"/>
                  <a:gd name="T10" fmla="*/ 2 w 89"/>
                  <a:gd name="T11" fmla="*/ 46 h 62"/>
                  <a:gd name="T12" fmla="*/ 2 w 89"/>
                  <a:gd name="T13" fmla="*/ 54 h 62"/>
                  <a:gd name="T14" fmla="*/ 3 w 89"/>
                  <a:gd name="T15" fmla="*/ 61 h 62"/>
                  <a:gd name="T16" fmla="*/ 6 w 89"/>
                  <a:gd name="T17" fmla="*/ 62 h 62"/>
                  <a:gd name="T18" fmla="*/ 11 w 89"/>
                  <a:gd name="T19" fmla="*/ 60 h 62"/>
                  <a:gd name="T20" fmla="*/ 16 w 89"/>
                  <a:gd name="T21" fmla="*/ 51 h 62"/>
                  <a:gd name="T22" fmla="*/ 59 w 89"/>
                  <a:gd name="T23" fmla="*/ 29 h 62"/>
                  <a:gd name="T24" fmla="*/ 63 w 89"/>
                  <a:gd name="T25" fmla="*/ 30 h 62"/>
                  <a:gd name="T26" fmla="*/ 69 w 89"/>
                  <a:gd name="T27" fmla="*/ 34 h 62"/>
                  <a:gd name="T28" fmla="*/ 73 w 89"/>
                  <a:gd name="T29" fmla="*/ 34 h 62"/>
                  <a:gd name="T30" fmla="*/ 76 w 89"/>
                  <a:gd name="T31" fmla="*/ 32 h 62"/>
                  <a:gd name="T32" fmla="*/ 77 w 89"/>
                  <a:gd name="T33" fmla="*/ 24 h 62"/>
                  <a:gd name="T34" fmla="*/ 85 w 89"/>
                  <a:gd name="T35" fmla="*/ 16 h 62"/>
                  <a:gd name="T36" fmla="*/ 89 w 89"/>
                  <a:gd name="T37" fmla="*/ 8 h 62"/>
                  <a:gd name="T38" fmla="*/ 85 w 89"/>
                  <a:gd name="T39" fmla="*/ 5 h 62"/>
                  <a:gd name="T40" fmla="*/ 82 w 89"/>
                  <a:gd name="T41" fmla="*/ 1 h 62"/>
                  <a:gd name="T42" fmla="*/ 82 w 89"/>
                  <a:gd name="T43" fmla="*/ 1 h 62"/>
                  <a:gd name="T44" fmla="*/ 81 w 89"/>
                  <a:gd name="T45" fmla="*/ 0 h 62"/>
                  <a:gd name="T46" fmla="*/ 80 w 89"/>
                  <a:gd name="T47" fmla="*/ 1 h 62"/>
                  <a:gd name="T48" fmla="*/ 84 w 89"/>
                  <a:gd name="T49" fmla="*/ 6 h 62"/>
                  <a:gd name="T50" fmla="*/ 87 w 89"/>
                  <a:gd name="T51" fmla="*/ 8 h 62"/>
                  <a:gd name="T52" fmla="*/ 84 w 89"/>
                  <a:gd name="T53" fmla="*/ 15 h 62"/>
                  <a:gd name="T54" fmla="*/ 75 w 89"/>
                  <a:gd name="T55" fmla="*/ 23 h 62"/>
                  <a:gd name="T56" fmla="*/ 73 w 89"/>
                  <a:gd name="T57" fmla="*/ 32 h 62"/>
                  <a:gd name="T58" fmla="*/ 71 w 89"/>
                  <a:gd name="T59" fmla="*/ 32 h 62"/>
                  <a:gd name="T60" fmla="*/ 67 w 89"/>
                  <a:gd name="T61" fmla="*/ 32 h 62"/>
                  <a:gd name="T62" fmla="*/ 61 w 89"/>
                  <a:gd name="T63" fmla="*/ 27 h 62"/>
                  <a:gd name="T64" fmla="*/ 46 w 89"/>
                  <a:gd name="T65" fmla="*/ 30 h 62"/>
                  <a:gd name="T66" fmla="*/ 16 w 89"/>
                  <a:gd name="T67" fmla="*/ 48 h 62"/>
                  <a:gd name="T68" fmla="*/ 9 w 89"/>
                  <a:gd name="T69" fmla="*/ 59 h 62"/>
                  <a:gd name="T70" fmla="*/ 6 w 89"/>
                  <a:gd name="T71" fmla="*/ 60 h 62"/>
                  <a:gd name="T72" fmla="*/ 5 w 89"/>
                  <a:gd name="T73" fmla="*/ 60 h 62"/>
                  <a:gd name="T74" fmla="*/ 4 w 89"/>
                  <a:gd name="T75" fmla="*/ 48 h 62"/>
                  <a:gd name="T76" fmla="*/ 3 w 89"/>
                  <a:gd name="T77" fmla="*/ 43 h 62"/>
                  <a:gd name="T78" fmla="*/ 2 w 89"/>
                  <a:gd name="T79" fmla="*/ 41 h 62"/>
                  <a:gd name="T80" fmla="*/ 5 w 89"/>
                  <a:gd name="T81" fmla="*/ 37 h 62"/>
                  <a:gd name="T82" fmla="*/ 26 w 89"/>
                  <a:gd name="T83" fmla="*/ 27 h 62"/>
                  <a:gd name="T84" fmla="*/ 66 w 89"/>
                  <a:gd name="T85" fmla="*/ 5 h 62"/>
                  <a:gd name="T86" fmla="*/ 79 w 89"/>
                  <a:gd name="T87" fmla="*/ 2 h 62"/>
                  <a:gd name="T88" fmla="*/ 81 w 89"/>
                  <a:gd name="T89" fmla="*/ 1 h 62"/>
                  <a:gd name="T90" fmla="*/ 81 w 89"/>
                  <a:gd name="T9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9" h="62">
                    <a:moveTo>
                      <a:pt x="81" y="1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72" y="1"/>
                      <a:pt x="65" y="3"/>
                    </a:cubicBezTo>
                    <a:cubicBezTo>
                      <a:pt x="61" y="4"/>
                      <a:pt x="53" y="9"/>
                      <a:pt x="45" y="13"/>
                    </a:cubicBezTo>
                    <a:cubicBezTo>
                      <a:pt x="37" y="18"/>
                      <a:pt x="29" y="23"/>
                      <a:pt x="25" y="25"/>
                    </a:cubicBezTo>
                    <a:cubicBezTo>
                      <a:pt x="18" y="29"/>
                      <a:pt x="13" y="32"/>
                      <a:pt x="9" y="34"/>
                    </a:cubicBezTo>
                    <a:cubicBezTo>
                      <a:pt x="7" y="34"/>
                      <a:pt x="5" y="35"/>
                      <a:pt x="4" y="36"/>
                    </a:cubicBezTo>
                    <a:cubicBezTo>
                      <a:pt x="2" y="37"/>
                      <a:pt x="0" y="38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9"/>
                      <a:pt x="2" y="52"/>
                      <a:pt x="2" y="54"/>
                    </a:cubicBezTo>
                    <a:cubicBezTo>
                      <a:pt x="2" y="56"/>
                      <a:pt x="2" y="58"/>
                      <a:pt x="2" y="59"/>
                    </a:cubicBezTo>
                    <a:cubicBezTo>
                      <a:pt x="3" y="60"/>
                      <a:pt x="3" y="61"/>
                      <a:pt x="3" y="61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0" y="62"/>
                      <a:pt x="11" y="60"/>
                    </a:cubicBezTo>
                    <a:cubicBezTo>
                      <a:pt x="12" y="59"/>
                      <a:pt x="13" y="57"/>
                      <a:pt x="14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19" y="47"/>
                      <a:pt x="27" y="42"/>
                      <a:pt x="36" y="37"/>
                    </a:cubicBezTo>
                    <a:cubicBezTo>
                      <a:pt x="45" y="32"/>
                      <a:pt x="54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3" y="30"/>
                    </a:cubicBezTo>
                    <a:cubicBezTo>
                      <a:pt x="64" y="31"/>
                      <a:pt x="64" y="32"/>
                      <a:pt x="65" y="33"/>
                    </a:cubicBezTo>
                    <a:cubicBezTo>
                      <a:pt x="66" y="34"/>
                      <a:pt x="67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2" y="34"/>
                      <a:pt x="73" y="34"/>
                      <a:pt x="73" y="34"/>
                    </a:cubicBezTo>
                    <a:cubicBezTo>
                      <a:pt x="74" y="34"/>
                      <a:pt x="74" y="34"/>
                      <a:pt x="75" y="34"/>
                    </a:cubicBezTo>
                    <a:cubicBezTo>
                      <a:pt x="75" y="33"/>
                      <a:pt x="75" y="32"/>
                      <a:pt x="76" y="32"/>
                    </a:cubicBezTo>
                    <a:cubicBezTo>
                      <a:pt x="76" y="31"/>
                      <a:pt x="76" y="30"/>
                      <a:pt x="76" y="28"/>
                    </a:cubicBezTo>
                    <a:cubicBezTo>
                      <a:pt x="76" y="25"/>
                      <a:pt x="77" y="24"/>
                      <a:pt x="77" y="24"/>
                    </a:cubicBezTo>
                    <a:cubicBezTo>
                      <a:pt x="77" y="23"/>
                      <a:pt x="78" y="22"/>
                      <a:pt x="80" y="21"/>
                    </a:cubicBezTo>
                    <a:cubicBezTo>
                      <a:pt x="82" y="19"/>
                      <a:pt x="84" y="18"/>
                      <a:pt x="85" y="16"/>
                    </a:cubicBezTo>
                    <a:cubicBezTo>
                      <a:pt x="86" y="15"/>
                      <a:pt x="87" y="13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9" y="7"/>
                      <a:pt x="88" y="6"/>
                      <a:pt x="87" y="6"/>
                    </a:cubicBezTo>
                    <a:cubicBezTo>
                      <a:pt x="87" y="5"/>
                      <a:pt x="86" y="5"/>
                      <a:pt x="85" y="5"/>
                    </a:cubicBezTo>
                    <a:cubicBezTo>
                      <a:pt x="84" y="4"/>
                      <a:pt x="83" y="3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2"/>
                      <a:pt x="81" y="3"/>
                    </a:cubicBezTo>
                    <a:cubicBezTo>
                      <a:pt x="81" y="4"/>
                      <a:pt x="82" y="6"/>
                      <a:pt x="84" y="6"/>
                    </a:cubicBezTo>
                    <a:cubicBezTo>
                      <a:pt x="85" y="7"/>
                      <a:pt x="86" y="7"/>
                      <a:pt x="86" y="7"/>
                    </a:cubicBezTo>
                    <a:cubicBezTo>
                      <a:pt x="86" y="7"/>
                      <a:pt x="86" y="7"/>
                      <a:pt x="87" y="8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2"/>
                      <a:pt x="85" y="14"/>
                      <a:pt x="84" y="15"/>
                    </a:cubicBezTo>
                    <a:cubicBezTo>
                      <a:pt x="82" y="16"/>
                      <a:pt x="81" y="17"/>
                      <a:pt x="79" y="19"/>
                    </a:cubicBezTo>
                    <a:cubicBezTo>
                      <a:pt x="77" y="21"/>
                      <a:pt x="76" y="21"/>
                      <a:pt x="75" y="23"/>
                    </a:cubicBezTo>
                    <a:cubicBezTo>
                      <a:pt x="75" y="24"/>
                      <a:pt x="74" y="25"/>
                      <a:pt x="74" y="28"/>
                    </a:cubicBezTo>
                    <a:cubicBezTo>
                      <a:pt x="74" y="31"/>
                      <a:pt x="74" y="32"/>
                      <a:pt x="73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6" y="32"/>
                      <a:pt x="66" y="31"/>
                      <a:pt x="65" y="30"/>
                    </a:cubicBezTo>
                    <a:cubicBezTo>
                      <a:pt x="65" y="29"/>
                      <a:pt x="63" y="28"/>
                      <a:pt x="61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5" y="27"/>
                      <a:pt x="51" y="28"/>
                      <a:pt x="46" y="30"/>
                    </a:cubicBezTo>
                    <a:cubicBezTo>
                      <a:pt x="39" y="33"/>
                      <a:pt x="31" y="37"/>
                      <a:pt x="24" y="42"/>
                    </a:cubicBezTo>
                    <a:cubicBezTo>
                      <a:pt x="21" y="44"/>
                      <a:pt x="18" y="46"/>
                      <a:pt x="16" y="48"/>
                    </a:cubicBezTo>
                    <a:cubicBezTo>
                      <a:pt x="14" y="50"/>
                      <a:pt x="12" y="51"/>
                      <a:pt x="12" y="53"/>
                    </a:cubicBezTo>
                    <a:cubicBezTo>
                      <a:pt x="11" y="56"/>
                      <a:pt x="10" y="58"/>
                      <a:pt x="9" y="59"/>
                    </a:cubicBezTo>
                    <a:cubicBezTo>
                      <a:pt x="9" y="60"/>
                      <a:pt x="8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9"/>
                      <a:pt x="4" y="57"/>
                      <a:pt x="4" y="54"/>
                    </a:cubicBezTo>
                    <a:cubicBezTo>
                      <a:pt x="4" y="52"/>
                      <a:pt x="4" y="50"/>
                      <a:pt x="4" y="48"/>
                    </a:cubicBezTo>
                    <a:cubicBezTo>
                      <a:pt x="4" y="47"/>
                      <a:pt x="4" y="47"/>
                      <a:pt x="4" y="46"/>
                    </a:cubicBezTo>
                    <a:cubicBezTo>
                      <a:pt x="4" y="45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39"/>
                      <a:pt x="3" y="38"/>
                      <a:pt x="5" y="37"/>
                    </a:cubicBezTo>
                    <a:cubicBezTo>
                      <a:pt x="6" y="37"/>
                      <a:pt x="8" y="36"/>
                      <a:pt x="10" y="35"/>
                    </a:cubicBezTo>
                    <a:cubicBezTo>
                      <a:pt x="14" y="34"/>
                      <a:pt x="19" y="31"/>
                      <a:pt x="26" y="27"/>
                    </a:cubicBezTo>
                    <a:cubicBezTo>
                      <a:pt x="30" y="24"/>
                      <a:pt x="38" y="20"/>
                      <a:pt x="46" y="15"/>
                    </a:cubicBezTo>
                    <a:cubicBezTo>
                      <a:pt x="54" y="10"/>
                      <a:pt x="62" y="6"/>
                      <a:pt x="66" y="5"/>
                    </a:cubicBezTo>
                    <a:cubicBezTo>
                      <a:pt x="69" y="4"/>
                      <a:pt x="73" y="3"/>
                      <a:pt x="76" y="3"/>
                    </a:cubicBezTo>
                    <a:cubicBezTo>
                      <a:pt x="77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745"/>
              <p:cNvSpPr>
                <a:spLocks/>
              </p:cNvSpPr>
              <p:nvPr/>
            </p:nvSpPr>
            <p:spPr bwMode="auto">
              <a:xfrm>
                <a:off x="300476" y="2672863"/>
                <a:ext cx="65088" cy="53975"/>
              </a:xfrm>
              <a:custGeom>
                <a:avLst/>
                <a:gdLst>
                  <a:gd name="T0" fmla="*/ 41 w 41"/>
                  <a:gd name="T1" fmla="*/ 3 h 34"/>
                  <a:gd name="T2" fmla="*/ 31 w 41"/>
                  <a:gd name="T3" fmla="*/ 4 h 34"/>
                  <a:gd name="T4" fmla="*/ 10 w 41"/>
                  <a:gd name="T5" fmla="*/ 17 h 34"/>
                  <a:gd name="T6" fmla="*/ 3 w 41"/>
                  <a:gd name="T7" fmla="*/ 29 h 34"/>
                  <a:gd name="T8" fmla="*/ 10 w 41"/>
                  <a:gd name="T9" fmla="*/ 29 h 34"/>
                  <a:gd name="T10" fmla="*/ 27 w 41"/>
                  <a:gd name="T11" fmla="*/ 18 h 34"/>
                  <a:gd name="T12" fmla="*/ 36 w 41"/>
                  <a:gd name="T13" fmla="*/ 17 h 34"/>
                  <a:gd name="T14" fmla="*/ 40 w 41"/>
                  <a:gd name="T15" fmla="*/ 10 h 34"/>
                  <a:gd name="T16" fmla="*/ 41 w 41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4">
                    <a:moveTo>
                      <a:pt x="41" y="3"/>
                    </a:moveTo>
                    <a:cubicBezTo>
                      <a:pt x="41" y="3"/>
                      <a:pt x="38" y="0"/>
                      <a:pt x="31" y="4"/>
                    </a:cubicBezTo>
                    <a:cubicBezTo>
                      <a:pt x="24" y="9"/>
                      <a:pt x="14" y="14"/>
                      <a:pt x="10" y="17"/>
                    </a:cubicBezTo>
                    <a:cubicBezTo>
                      <a:pt x="7" y="21"/>
                      <a:pt x="0" y="24"/>
                      <a:pt x="3" y="29"/>
                    </a:cubicBezTo>
                    <a:cubicBezTo>
                      <a:pt x="6" y="33"/>
                      <a:pt x="9" y="34"/>
                      <a:pt x="10" y="29"/>
                    </a:cubicBezTo>
                    <a:cubicBezTo>
                      <a:pt x="12" y="24"/>
                      <a:pt x="21" y="17"/>
                      <a:pt x="27" y="18"/>
                    </a:cubicBezTo>
                    <a:cubicBezTo>
                      <a:pt x="33" y="19"/>
                      <a:pt x="32" y="20"/>
                      <a:pt x="36" y="17"/>
                    </a:cubicBezTo>
                    <a:cubicBezTo>
                      <a:pt x="40" y="14"/>
                      <a:pt x="40" y="15"/>
                      <a:pt x="40" y="10"/>
                    </a:cubicBezTo>
                    <a:cubicBezTo>
                      <a:pt x="41" y="6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746"/>
              <p:cNvSpPr>
                <a:spLocks/>
              </p:cNvSpPr>
              <p:nvPr/>
            </p:nvSpPr>
            <p:spPr bwMode="auto">
              <a:xfrm>
                <a:off x="302063" y="2674451"/>
                <a:ext cx="65088" cy="50800"/>
              </a:xfrm>
              <a:custGeom>
                <a:avLst/>
                <a:gdLst>
                  <a:gd name="T0" fmla="*/ 40 w 41"/>
                  <a:gd name="T1" fmla="*/ 2 h 32"/>
                  <a:gd name="T2" fmla="*/ 41 w 41"/>
                  <a:gd name="T3" fmla="*/ 1 h 32"/>
                  <a:gd name="T4" fmla="*/ 37 w 41"/>
                  <a:gd name="T5" fmla="*/ 0 h 32"/>
                  <a:gd name="T6" fmla="*/ 29 w 41"/>
                  <a:gd name="T7" fmla="*/ 3 h 32"/>
                  <a:gd name="T8" fmla="*/ 18 w 41"/>
                  <a:gd name="T9" fmla="*/ 9 h 32"/>
                  <a:gd name="T10" fmla="*/ 9 w 41"/>
                  <a:gd name="T11" fmla="*/ 15 h 32"/>
                  <a:gd name="T12" fmla="*/ 4 w 41"/>
                  <a:gd name="T13" fmla="*/ 20 h 32"/>
                  <a:gd name="T14" fmla="*/ 0 w 41"/>
                  <a:gd name="T15" fmla="*/ 26 h 32"/>
                  <a:gd name="T16" fmla="*/ 1 w 41"/>
                  <a:gd name="T17" fmla="*/ 28 h 32"/>
                  <a:gd name="T18" fmla="*/ 3 w 41"/>
                  <a:gd name="T19" fmla="*/ 31 h 32"/>
                  <a:gd name="T20" fmla="*/ 6 w 41"/>
                  <a:gd name="T21" fmla="*/ 32 h 32"/>
                  <a:gd name="T22" fmla="*/ 9 w 41"/>
                  <a:gd name="T23" fmla="*/ 31 h 32"/>
                  <a:gd name="T24" fmla="*/ 10 w 41"/>
                  <a:gd name="T25" fmla="*/ 29 h 32"/>
                  <a:gd name="T26" fmla="*/ 16 w 41"/>
                  <a:gd name="T27" fmla="*/ 22 h 32"/>
                  <a:gd name="T28" fmla="*/ 25 w 41"/>
                  <a:gd name="T29" fmla="*/ 18 h 32"/>
                  <a:gd name="T30" fmla="*/ 26 w 41"/>
                  <a:gd name="T31" fmla="*/ 18 h 32"/>
                  <a:gd name="T32" fmla="*/ 32 w 41"/>
                  <a:gd name="T33" fmla="*/ 19 h 32"/>
                  <a:gd name="T34" fmla="*/ 34 w 41"/>
                  <a:gd name="T35" fmla="*/ 18 h 32"/>
                  <a:gd name="T36" fmla="*/ 36 w 41"/>
                  <a:gd name="T37" fmla="*/ 17 h 32"/>
                  <a:gd name="T38" fmla="*/ 39 w 41"/>
                  <a:gd name="T39" fmla="*/ 14 h 32"/>
                  <a:gd name="T40" fmla="*/ 40 w 41"/>
                  <a:gd name="T41" fmla="*/ 12 h 32"/>
                  <a:gd name="T42" fmla="*/ 40 w 41"/>
                  <a:gd name="T43" fmla="*/ 9 h 32"/>
                  <a:gd name="T44" fmla="*/ 41 w 41"/>
                  <a:gd name="T45" fmla="*/ 2 h 32"/>
                  <a:gd name="T46" fmla="*/ 41 w 41"/>
                  <a:gd name="T47" fmla="*/ 1 h 32"/>
                  <a:gd name="T48" fmla="*/ 41 w 41"/>
                  <a:gd name="T49" fmla="*/ 1 h 32"/>
                  <a:gd name="T50" fmla="*/ 40 w 41"/>
                  <a:gd name="T51" fmla="*/ 2 h 32"/>
                  <a:gd name="T52" fmla="*/ 39 w 41"/>
                  <a:gd name="T53" fmla="*/ 2 h 32"/>
                  <a:gd name="T54" fmla="*/ 38 w 41"/>
                  <a:gd name="T55" fmla="*/ 9 h 32"/>
                  <a:gd name="T56" fmla="*/ 38 w 41"/>
                  <a:gd name="T57" fmla="*/ 12 h 32"/>
                  <a:gd name="T58" fmla="*/ 38 w 41"/>
                  <a:gd name="T59" fmla="*/ 13 h 32"/>
                  <a:gd name="T60" fmla="*/ 35 w 41"/>
                  <a:gd name="T61" fmla="*/ 15 h 32"/>
                  <a:gd name="T62" fmla="*/ 33 w 41"/>
                  <a:gd name="T63" fmla="*/ 17 h 32"/>
                  <a:gd name="T64" fmla="*/ 32 w 41"/>
                  <a:gd name="T65" fmla="*/ 17 h 32"/>
                  <a:gd name="T66" fmla="*/ 26 w 41"/>
                  <a:gd name="T67" fmla="*/ 16 h 32"/>
                  <a:gd name="T68" fmla="*/ 25 w 41"/>
                  <a:gd name="T69" fmla="*/ 16 h 32"/>
                  <a:gd name="T70" fmla="*/ 15 w 41"/>
                  <a:gd name="T71" fmla="*/ 20 h 32"/>
                  <a:gd name="T72" fmla="*/ 8 w 41"/>
                  <a:gd name="T73" fmla="*/ 28 h 32"/>
                  <a:gd name="T74" fmla="*/ 7 w 41"/>
                  <a:gd name="T75" fmla="*/ 30 h 32"/>
                  <a:gd name="T76" fmla="*/ 6 w 41"/>
                  <a:gd name="T77" fmla="*/ 30 h 32"/>
                  <a:gd name="T78" fmla="*/ 5 w 41"/>
                  <a:gd name="T79" fmla="*/ 30 h 32"/>
                  <a:gd name="T80" fmla="*/ 3 w 41"/>
                  <a:gd name="T81" fmla="*/ 27 h 32"/>
                  <a:gd name="T82" fmla="*/ 2 w 41"/>
                  <a:gd name="T83" fmla="*/ 26 h 32"/>
                  <a:gd name="T84" fmla="*/ 5 w 41"/>
                  <a:gd name="T85" fmla="*/ 21 h 32"/>
                  <a:gd name="T86" fmla="*/ 10 w 41"/>
                  <a:gd name="T87" fmla="*/ 17 h 32"/>
                  <a:gd name="T88" fmla="*/ 19 w 41"/>
                  <a:gd name="T89" fmla="*/ 11 h 32"/>
                  <a:gd name="T90" fmla="*/ 31 w 41"/>
                  <a:gd name="T91" fmla="*/ 4 h 32"/>
                  <a:gd name="T92" fmla="*/ 37 w 41"/>
                  <a:gd name="T93" fmla="*/ 2 h 32"/>
                  <a:gd name="T94" fmla="*/ 39 w 41"/>
                  <a:gd name="T95" fmla="*/ 2 h 32"/>
                  <a:gd name="T96" fmla="*/ 39 w 41"/>
                  <a:gd name="T97" fmla="*/ 2 h 32"/>
                  <a:gd name="T98" fmla="*/ 39 w 41"/>
                  <a:gd name="T99" fmla="*/ 2 h 32"/>
                  <a:gd name="T100" fmla="*/ 39 w 41"/>
                  <a:gd name="T101" fmla="*/ 2 h 32"/>
                  <a:gd name="T102" fmla="*/ 40 w 41"/>
                  <a:gd name="T103" fmla="*/ 2 h 32"/>
                  <a:gd name="T104" fmla="*/ 39 w 41"/>
                  <a:gd name="T105" fmla="*/ 2 h 32"/>
                  <a:gd name="T106" fmla="*/ 40 w 41"/>
                  <a:gd name="T10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" h="32">
                    <a:moveTo>
                      <a:pt x="40" y="2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0"/>
                      <a:pt x="29" y="3"/>
                    </a:cubicBezTo>
                    <a:cubicBezTo>
                      <a:pt x="26" y="5"/>
                      <a:pt x="22" y="7"/>
                      <a:pt x="18" y="9"/>
                    </a:cubicBezTo>
                    <a:cubicBezTo>
                      <a:pt x="14" y="12"/>
                      <a:pt x="11" y="13"/>
                      <a:pt x="9" y="15"/>
                    </a:cubicBezTo>
                    <a:cubicBezTo>
                      <a:pt x="7" y="17"/>
                      <a:pt x="5" y="18"/>
                      <a:pt x="4" y="20"/>
                    </a:cubicBezTo>
                    <a:cubicBezTo>
                      <a:pt x="2" y="21"/>
                      <a:pt x="0" y="23"/>
                      <a:pt x="0" y="26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2" y="29"/>
                      <a:pt x="3" y="30"/>
                      <a:pt x="3" y="31"/>
                    </a:cubicBezTo>
                    <a:cubicBezTo>
                      <a:pt x="4" y="32"/>
                      <a:pt x="5" y="32"/>
                      <a:pt x="6" y="32"/>
                    </a:cubicBezTo>
                    <a:cubicBezTo>
                      <a:pt x="7" y="32"/>
                      <a:pt x="8" y="32"/>
                      <a:pt x="9" y="31"/>
                    </a:cubicBezTo>
                    <a:cubicBezTo>
                      <a:pt x="9" y="31"/>
                      <a:pt x="10" y="30"/>
                      <a:pt x="10" y="29"/>
                    </a:cubicBezTo>
                    <a:cubicBezTo>
                      <a:pt x="11" y="27"/>
                      <a:pt x="13" y="24"/>
                      <a:pt x="16" y="22"/>
                    </a:cubicBezTo>
                    <a:cubicBezTo>
                      <a:pt x="19" y="20"/>
                      <a:pt x="22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18"/>
                      <a:pt x="30" y="19"/>
                      <a:pt x="32" y="19"/>
                    </a:cubicBezTo>
                    <a:cubicBezTo>
                      <a:pt x="32" y="19"/>
                      <a:pt x="33" y="19"/>
                      <a:pt x="34" y="18"/>
                    </a:cubicBezTo>
                    <a:cubicBezTo>
                      <a:pt x="34" y="18"/>
                      <a:pt x="35" y="18"/>
                      <a:pt x="36" y="17"/>
                    </a:cubicBezTo>
                    <a:cubicBezTo>
                      <a:pt x="38" y="15"/>
                      <a:pt x="39" y="15"/>
                      <a:pt x="39" y="14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1"/>
                      <a:pt x="40" y="9"/>
                    </a:cubicBezTo>
                    <a:cubicBezTo>
                      <a:pt x="41" y="5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5"/>
                      <a:pt x="38" y="9"/>
                    </a:cubicBezTo>
                    <a:cubicBezTo>
                      <a:pt x="38" y="10"/>
                      <a:pt x="38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6" y="14"/>
                      <a:pt x="35" y="15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29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2" y="16"/>
                      <a:pt x="18" y="18"/>
                      <a:pt x="15" y="20"/>
                    </a:cubicBezTo>
                    <a:cubicBezTo>
                      <a:pt x="12" y="22"/>
                      <a:pt x="9" y="25"/>
                      <a:pt x="8" y="28"/>
                    </a:cubicBezTo>
                    <a:cubicBezTo>
                      <a:pt x="8" y="29"/>
                      <a:pt x="8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4"/>
                      <a:pt x="3" y="23"/>
                      <a:pt x="5" y="21"/>
                    </a:cubicBezTo>
                    <a:cubicBezTo>
                      <a:pt x="7" y="20"/>
                      <a:pt x="9" y="18"/>
                      <a:pt x="10" y="17"/>
                    </a:cubicBezTo>
                    <a:cubicBezTo>
                      <a:pt x="12" y="15"/>
                      <a:pt x="15" y="13"/>
                      <a:pt x="19" y="11"/>
                    </a:cubicBezTo>
                    <a:cubicBezTo>
                      <a:pt x="23" y="9"/>
                      <a:pt x="27" y="7"/>
                      <a:pt x="31" y="4"/>
                    </a:cubicBezTo>
                    <a:cubicBezTo>
                      <a:pt x="33" y="2"/>
                      <a:pt x="35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747"/>
              <p:cNvSpPr>
                <a:spLocks/>
              </p:cNvSpPr>
              <p:nvPr/>
            </p:nvSpPr>
            <p:spPr bwMode="auto">
              <a:xfrm>
                <a:off x="371913" y="2618888"/>
                <a:ext cx="152400" cy="150813"/>
              </a:xfrm>
              <a:custGeom>
                <a:avLst/>
                <a:gdLst>
                  <a:gd name="T0" fmla="*/ 83 w 95"/>
                  <a:gd name="T1" fmla="*/ 6 h 95"/>
                  <a:gd name="T2" fmla="*/ 78 w 95"/>
                  <a:gd name="T3" fmla="*/ 4 h 95"/>
                  <a:gd name="T4" fmla="*/ 68 w 95"/>
                  <a:gd name="T5" fmla="*/ 15 h 95"/>
                  <a:gd name="T6" fmla="*/ 62 w 95"/>
                  <a:gd name="T7" fmla="*/ 28 h 95"/>
                  <a:gd name="T8" fmla="*/ 22 w 95"/>
                  <a:gd name="T9" fmla="*/ 58 h 95"/>
                  <a:gd name="T10" fmla="*/ 3 w 95"/>
                  <a:gd name="T11" fmla="*/ 78 h 95"/>
                  <a:gd name="T12" fmla="*/ 13 w 95"/>
                  <a:gd name="T13" fmla="*/ 95 h 95"/>
                  <a:gd name="T14" fmla="*/ 23 w 95"/>
                  <a:gd name="T15" fmla="*/ 83 h 95"/>
                  <a:gd name="T16" fmla="*/ 47 w 95"/>
                  <a:gd name="T17" fmla="*/ 63 h 95"/>
                  <a:gd name="T18" fmla="*/ 70 w 95"/>
                  <a:gd name="T19" fmla="*/ 44 h 95"/>
                  <a:gd name="T20" fmla="*/ 85 w 95"/>
                  <a:gd name="T21" fmla="*/ 36 h 95"/>
                  <a:gd name="T22" fmla="*/ 94 w 95"/>
                  <a:gd name="T23" fmla="*/ 20 h 95"/>
                  <a:gd name="T24" fmla="*/ 87 w 95"/>
                  <a:gd name="T25" fmla="*/ 11 h 95"/>
                  <a:gd name="T26" fmla="*/ 83 w 95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95">
                    <a:moveTo>
                      <a:pt x="83" y="6"/>
                    </a:moveTo>
                    <a:cubicBezTo>
                      <a:pt x="83" y="6"/>
                      <a:pt x="81" y="0"/>
                      <a:pt x="78" y="4"/>
                    </a:cubicBezTo>
                    <a:cubicBezTo>
                      <a:pt x="75" y="7"/>
                      <a:pt x="69" y="11"/>
                      <a:pt x="68" y="15"/>
                    </a:cubicBezTo>
                    <a:cubicBezTo>
                      <a:pt x="68" y="19"/>
                      <a:pt x="66" y="22"/>
                      <a:pt x="62" y="28"/>
                    </a:cubicBezTo>
                    <a:cubicBezTo>
                      <a:pt x="58" y="34"/>
                      <a:pt x="33" y="51"/>
                      <a:pt x="22" y="58"/>
                    </a:cubicBezTo>
                    <a:cubicBezTo>
                      <a:pt x="12" y="66"/>
                      <a:pt x="0" y="70"/>
                      <a:pt x="3" y="78"/>
                    </a:cubicBezTo>
                    <a:cubicBezTo>
                      <a:pt x="6" y="86"/>
                      <a:pt x="8" y="95"/>
                      <a:pt x="13" y="95"/>
                    </a:cubicBezTo>
                    <a:cubicBezTo>
                      <a:pt x="18" y="94"/>
                      <a:pt x="16" y="89"/>
                      <a:pt x="23" y="83"/>
                    </a:cubicBezTo>
                    <a:cubicBezTo>
                      <a:pt x="29" y="78"/>
                      <a:pt x="38" y="72"/>
                      <a:pt x="47" y="63"/>
                    </a:cubicBezTo>
                    <a:cubicBezTo>
                      <a:pt x="56" y="53"/>
                      <a:pt x="60" y="46"/>
                      <a:pt x="70" y="44"/>
                    </a:cubicBezTo>
                    <a:cubicBezTo>
                      <a:pt x="79" y="42"/>
                      <a:pt x="82" y="40"/>
                      <a:pt x="85" y="36"/>
                    </a:cubicBezTo>
                    <a:cubicBezTo>
                      <a:pt x="88" y="32"/>
                      <a:pt x="95" y="23"/>
                      <a:pt x="94" y="20"/>
                    </a:cubicBezTo>
                    <a:cubicBezTo>
                      <a:pt x="92" y="17"/>
                      <a:pt x="89" y="11"/>
                      <a:pt x="87" y="11"/>
                    </a:cubicBezTo>
                    <a:cubicBezTo>
                      <a:pt x="84" y="11"/>
                      <a:pt x="83" y="6"/>
                      <a:pt x="8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748"/>
              <p:cNvSpPr>
                <a:spLocks noEditPoints="1"/>
              </p:cNvSpPr>
              <p:nvPr/>
            </p:nvSpPr>
            <p:spPr bwMode="auto">
              <a:xfrm>
                <a:off x="379851" y="2625238"/>
                <a:ext cx="141288" cy="146050"/>
              </a:xfrm>
              <a:custGeom>
                <a:avLst/>
                <a:gdLst>
                  <a:gd name="T0" fmla="*/ 76 w 88"/>
                  <a:gd name="T1" fmla="*/ 3 h 92"/>
                  <a:gd name="T2" fmla="*/ 74 w 88"/>
                  <a:gd name="T3" fmla="*/ 0 h 92"/>
                  <a:gd name="T4" fmla="*/ 76 w 88"/>
                  <a:gd name="T5" fmla="*/ 3 h 92"/>
                  <a:gd name="T6" fmla="*/ 87 w 88"/>
                  <a:gd name="T7" fmla="*/ 17 h 92"/>
                  <a:gd name="T8" fmla="*/ 82 w 88"/>
                  <a:gd name="T9" fmla="*/ 9 h 92"/>
                  <a:gd name="T10" fmla="*/ 83 w 88"/>
                  <a:gd name="T11" fmla="*/ 12 h 92"/>
                  <a:gd name="T12" fmla="*/ 75 w 88"/>
                  <a:gd name="T13" fmla="*/ 28 h 92"/>
                  <a:gd name="T14" fmla="*/ 60 w 88"/>
                  <a:gd name="T15" fmla="*/ 36 h 92"/>
                  <a:gd name="T16" fmla="*/ 37 w 88"/>
                  <a:gd name="T17" fmla="*/ 55 h 92"/>
                  <a:gd name="T18" fmla="*/ 12 w 88"/>
                  <a:gd name="T19" fmla="*/ 75 h 92"/>
                  <a:gd name="T20" fmla="*/ 3 w 88"/>
                  <a:gd name="T21" fmla="*/ 87 h 92"/>
                  <a:gd name="T22" fmla="*/ 0 w 88"/>
                  <a:gd name="T23" fmla="*/ 86 h 92"/>
                  <a:gd name="T24" fmla="*/ 6 w 88"/>
                  <a:gd name="T25" fmla="*/ 92 h 92"/>
                  <a:gd name="T26" fmla="*/ 16 w 88"/>
                  <a:gd name="T27" fmla="*/ 80 h 92"/>
                  <a:gd name="T28" fmla="*/ 40 w 88"/>
                  <a:gd name="T29" fmla="*/ 60 h 92"/>
                  <a:gd name="T30" fmla="*/ 63 w 88"/>
                  <a:gd name="T31" fmla="*/ 41 h 92"/>
                  <a:gd name="T32" fmla="*/ 78 w 88"/>
                  <a:gd name="T33" fmla="*/ 33 h 92"/>
                  <a:gd name="T34" fmla="*/ 87 w 88"/>
                  <a:gd name="T35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92">
                    <a:moveTo>
                      <a:pt x="76" y="3"/>
                    </a:moveTo>
                    <a:cubicBezTo>
                      <a:pt x="76" y="2"/>
                      <a:pt x="75" y="0"/>
                      <a:pt x="74" y="0"/>
                    </a:cubicBezTo>
                    <a:cubicBezTo>
                      <a:pt x="74" y="1"/>
                      <a:pt x="75" y="2"/>
                      <a:pt x="76" y="3"/>
                    </a:cubicBezTo>
                    <a:close/>
                    <a:moveTo>
                      <a:pt x="87" y="17"/>
                    </a:moveTo>
                    <a:cubicBezTo>
                      <a:pt x="85" y="15"/>
                      <a:pt x="83" y="11"/>
                      <a:pt x="82" y="9"/>
                    </a:cubicBezTo>
                    <a:cubicBezTo>
                      <a:pt x="82" y="10"/>
                      <a:pt x="83" y="11"/>
                      <a:pt x="83" y="12"/>
                    </a:cubicBezTo>
                    <a:cubicBezTo>
                      <a:pt x="85" y="15"/>
                      <a:pt x="78" y="24"/>
                      <a:pt x="75" y="28"/>
                    </a:cubicBezTo>
                    <a:cubicBezTo>
                      <a:pt x="72" y="32"/>
                      <a:pt x="69" y="34"/>
                      <a:pt x="60" y="36"/>
                    </a:cubicBezTo>
                    <a:cubicBezTo>
                      <a:pt x="50" y="38"/>
                      <a:pt x="46" y="46"/>
                      <a:pt x="37" y="55"/>
                    </a:cubicBezTo>
                    <a:cubicBezTo>
                      <a:pt x="28" y="64"/>
                      <a:pt x="19" y="70"/>
                      <a:pt x="12" y="75"/>
                    </a:cubicBezTo>
                    <a:cubicBezTo>
                      <a:pt x="6" y="81"/>
                      <a:pt x="8" y="86"/>
                      <a:pt x="3" y="87"/>
                    </a:cubicBezTo>
                    <a:cubicBezTo>
                      <a:pt x="2" y="87"/>
                      <a:pt x="1" y="86"/>
                      <a:pt x="0" y="86"/>
                    </a:cubicBezTo>
                    <a:cubicBezTo>
                      <a:pt x="2" y="89"/>
                      <a:pt x="3" y="92"/>
                      <a:pt x="6" y="92"/>
                    </a:cubicBezTo>
                    <a:cubicBezTo>
                      <a:pt x="11" y="91"/>
                      <a:pt x="9" y="86"/>
                      <a:pt x="16" y="80"/>
                    </a:cubicBezTo>
                    <a:cubicBezTo>
                      <a:pt x="22" y="75"/>
                      <a:pt x="31" y="69"/>
                      <a:pt x="40" y="60"/>
                    </a:cubicBezTo>
                    <a:cubicBezTo>
                      <a:pt x="49" y="50"/>
                      <a:pt x="53" y="43"/>
                      <a:pt x="63" y="41"/>
                    </a:cubicBezTo>
                    <a:cubicBezTo>
                      <a:pt x="72" y="39"/>
                      <a:pt x="75" y="37"/>
                      <a:pt x="78" y="33"/>
                    </a:cubicBezTo>
                    <a:cubicBezTo>
                      <a:pt x="81" y="29"/>
                      <a:pt x="88" y="20"/>
                      <a:pt x="87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749"/>
              <p:cNvSpPr>
                <a:spLocks/>
              </p:cNvSpPr>
              <p:nvPr/>
            </p:nvSpPr>
            <p:spPr bwMode="auto">
              <a:xfrm>
                <a:off x="373501" y="2622063"/>
                <a:ext cx="150813" cy="149225"/>
              </a:xfrm>
              <a:custGeom>
                <a:avLst/>
                <a:gdLst>
                  <a:gd name="T0" fmla="*/ 83 w 94"/>
                  <a:gd name="T1" fmla="*/ 4 h 94"/>
                  <a:gd name="T2" fmla="*/ 81 w 94"/>
                  <a:gd name="T3" fmla="*/ 0 h 94"/>
                  <a:gd name="T4" fmla="*/ 76 w 94"/>
                  <a:gd name="T5" fmla="*/ 1 h 94"/>
                  <a:gd name="T6" fmla="*/ 66 w 94"/>
                  <a:gd name="T7" fmla="*/ 13 h 94"/>
                  <a:gd name="T8" fmla="*/ 54 w 94"/>
                  <a:gd name="T9" fmla="*/ 31 h 94"/>
                  <a:gd name="T10" fmla="*/ 7 w 94"/>
                  <a:gd name="T11" fmla="*/ 64 h 94"/>
                  <a:gd name="T12" fmla="*/ 0 w 94"/>
                  <a:gd name="T13" fmla="*/ 73 h 94"/>
                  <a:gd name="T14" fmla="*/ 5 w 94"/>
                  <a:gd name="T15" fmla="*/ 88 h 94"/>
                  <a:gd name="T16" fmla="*/ 12 w 94"/>
                  <a:gd name="T17" fmla="*/ 94 h 94"/>
                  <a:gd name="T18" fmla="*/ 15 w 94"/>
                  <a:gd name="T19" fmla="*/ 92 h 94"/>
                  <a:gd name="T20" fmla="*/ 22 w 94"/>
                  <a:gd name="T21" fmla="*/ 82 h 94"/>
                  <a:gd name="T22" fmla="*/ 58 w 94"/>
                  <a:gd name="T23" fmla="*/ 49 h 94"/>
                  <a:gd name="T24" fmla="*/ 79 w 94"/>
                  <a:gd name="T25" fmla="*/ 40 h 94"/>
                  <a:gd name="T26" fmla="*/ 90 w 94"/>
                  <a:gd name="T27" fmla="*/ 27 h 94"/>
                  <a:gd name="T28" fmla="*/ 93 w 94"/>
                  <a:gd name="T29" fmla="*/ 18 h 94"/>
                  <a:gd name="T30" fmla="*/ 88 w 94"/>
                  <a:gd name="T31" fmla="*/ 9 h 94"/>
                  <a:gd name="T32" fmla="*/ 85 w 94"/>
                  <a:gd name="T33" fmla="*/ 7 h 94"/>
                  <a:gd name="T34" fmla="*/ 83 w 94"/>
                  <a:gd name="T35" fmla="*/ 4 h 94"/>
                  <a:gd name="T36" fmla="*/ 83 w 94"/>
                  <a:gd name="T37" fmla="*/ 4 h 94"/>
                  <a:gd name="T38" fmla="*/ 82 w 94"/>
                  <a:gd name="T39" fmla="*/ 4 h 94"/>
                  <a:gd name="T40" fmla="*/ 82 w 94"/>
                  <a:gd name="T41" fmla="*/ 7 h 94"/>
                  <a:gd name="T42" fmla="*/ 85 w 94"/>
                  <a:gd name="T43" fmla="*/ 10 h 94"/>
                  <a:gd name="T44" fmla="*/ 92 w 94"/>
                  <a:gd name="T45" fmla="*/ 19 h 94"/>
                  <a:gd name="T46" fmla="*/ 89 w 94"/>
                  <a:gd name="T47" fmla="*/ 26 h 94"/>
                  <a:gd name="T48" fmla="*/ 78 w 94"/>
                  <a:gd name="T49" fmla="*/ 38 h 94"/>
                  <a:gd name="T50" fmla="*/ 57 w 94"/>
                  <a:gd name="T51" fmla="*/ 48 h 94"/>
                  <a:gd name="T52" fmla="*/ 21 w 94"/>
                  <a:gd name="T53" fmla="*/ 80 h 94"/>
                  <a:gd name="T54" fmla="*/ 14 w 94"/>
                  <a:gd name="T55" fmla="*/ 91 h 94"/>
                  <a:gd name="T56" fmla="*/ 12 w 94"/>
                  <a:gd name="T57" fmla="*/ 92 h 94"/>
                  <a:gd name="T58" fmla="*/ 6 w 94"/>
                  <a:gd name="T59" fmla="*/ 84 h 94"/>
                  <a:gd name="T60" fmla="*/ 2 w 94"/>
                  <a:gd name="T61" fmla="*/ 73 h 94"/>
                  <a:gd name="T62" fmla="*/ 22 w 94"/>
                  <a:gd name="T63" fmla="*/ 57 h 94"/>
                  <a:gd name="T64" fmla="*/ 55 w 94"/>
                  <a:gd name="T65" fmla="*/ 33 h 94"/>
                  <a:gd name="T66" fmla="*/ 68 w 94"/>
                  <a:gd name="T67" fmla="*/ 13 h 94"/>
                  <a:gd name="T68" fmla="*/ 78 w 94"/>
                  <a:gd name="T69" fmla="*/ 3 h 94"/>
                  <a:gd name="T70" fmla="*/ 80 w 94"/>
                  <a:gd name="T71" fmla="*/ 2 h 94"/>
                  <a:gd name="T72" fmla="*/ 81 w 94"/>
                  <a:gd name="T73" fmla="*/ 4 h 94"/>
                  <a:gd name="T74" fmla="*/ 82 w 94"/>
                  <a:gd name="T75" fmla="*/ 4 h 94"/>
                  <a:gd name="T76" fmla="*/ 82 w 94"/>
                  <a:gd name="T77" fmla="*/ 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94">
                    <a:moveTo>
                      <a:pt x="82" y="4"/>
                    </a:move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3"/>
                      <a:pt x="82" y="2"/>
                    </a:cubicBezTo>
                    <a:cubicBezTo>
                      <a:pt x="82" y="1"/>
                      <a:pt x="81" y="1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8" y="0"/>
                      <a:pt x="77" y="0"/>
                      <a:pt x="76" y="1"/>
                    </a:cubicBezTo>
                    <a:cubicBezTo>
                      <a:pt x="75" y="3"/>
                      <a:pt x="72" y="5"/>
                      <a:pt x="70" y="6"/>
                    </a:cubicBezTo>
                    <a:cubicBezTo>
                      <a:pt x="68" y="8"/>
                      <a:pt x="67" y="10"/>
                      <a:pt x="66" y="13"/>
                    </a:cubicBezTo>
                    <a:cubicBezTo>
                      <a:pt x="66" y="16"/>
                      <a:pt x="64" y="20"/>
                      <a:pt x="60" y="25"/>
                    </a:cubicBezTo>
                    <a:cubicBezTo>
                      <a:pt x="60" y="27"/>
                      <a:pt x="57" y="29"/>
                      <a:pt x="54" y="31"/>
                    </a:cubicBezTo>
                    <a:cubicBezTo>
                      <a:pt x="45" y="39"/>
                      <a:pt x="29" y="50"/>
                      <a:pt x="21" y="56"/>
                    </a:cubicBezTo>
                    <a:cubicBezTo>
                      <a:pt x="16" y="59"/>
                      <a:pt x="11" y="61"/>
                      <a:pt x="7" y="64"/>
                    </a:cubicBezTo>
                    <a:cubicBezTo>
                      <a:pt x="5" y="65"/>
                      <a:pt x="4" y="67"/>
                      <a:pt x="2" y="68"/>
                    </a:cubicBezTo>
                    <a:cubicBezTo>
                      <a:pt x="1" y="70"/>
                      <a:pt x="0" y="72"/>
                      <a:pt x="0" y="73"/>
                    </a:cubicBezTo>
                    <a:cubicBezTo>
                      <a:pt x="0" y="74"/>
                      <a:pt x="0" y="75"/>
                      <a:pt x="1" y="76"/>
                    </a:cubicBezTo>
                    <a:cubicBezTo>
                      <a:pt x="2" y="80"/>
                      <a:pt x="4" y="84"/>
                      <a:pt x="5" y="88"/>
                    </a:cubicBezTo>
                    <a:cubicBezTo>
                      <a:pt x="6" y="89"/>
                      <a:pt x="7" y="91"/>
                      <a:pt x="8" y="92"/>
                    </a:cubicBezTo>
                    <a:cubicBezTo>
                      <a:pt x="9" y="93"/>
                      <a:pt x="10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4"/>
                      <a:pt x="15" y="93"/>
                      <a:pt x="15" y="92"/>
                    </a:cubicBezTo>
                    <a:cubicBezTo>
                      <a:pt x="16" y="91"/>
                      <a:pt x="17" y="89"/>
                      <a:pt x="18" y="88"/>
                    </a:cubicBezTo>
                    <a:cubicBezTo>
                      <a:pt x="19" y="86"/>
                      <a:pt x="20" y="84"/>
                      <a:pt x="22" y="82"/>
                    </a:cubicBezTo>
                    <a:cubicBezTo>
                      <a:pt x="29" y="76"/>
                      <a:pt x="38" y="70"/>
                      <a:pt x="47" y="61"/>
                    </a:cubicBezTo>
                    <a:cubicBezTo>
                      <a:pt x="51" y="57"/>
                      <a:pt x="55" y="53"/>
                      <a:pt x="58" y="49"/>
                    </a:cubicBezTo>
                    <a:cubicBezTo>
                      <a:pt x="61" y="46"/>
                      <a:pt x="65" y="44"/>
                      <a:pt x="69" y="43"/>
                    </a:cubicBezTo>
                    <a:cubicBezTo>
                      <a:pt x="74" y="42"/>
                      <a:pt x="77" y="41"/>
                      <a:pt x="79" y="40"/>
                    </a:cubicBezTo>
                    <a:cubicBezTo>
                      <a:pt x="82" y="38"/>
                      <a:pt x="83" y="37"/>
                      <a:pt x="85" y="35"/>
                    </a:cubicBezTo>
                    <a:cubicBezTo>
                      <a:pt x="86" y="33"/>
                      <a:pt x="89" y="30"/>
                      <a:pt x="90" y="27"/>
                    </a:cubicBezTo>
                    <a:cubicBezTo>
                      <a:pt x="92" y="25"/>
                      <a:pt x="94" y="22"/>
                      <a:pt x="94" y="19"/>
                    </a:cubicBezTo>
                    <a:cubicBezTo>
                      <a:pt x="94" y="19"/>
                      <a:pt x="94" y="18"/>
                      <a:pt x="93" y="18"/>
                    </a:cubicBezTo>
                    <a:cubicBezTo>
                      <a:pt x="93" y="16"/>
                      <a:pt x="91" y="14"/>
                      <a:pt x="90" y="12"/>
                    </a:cubicBezTo>
                    <a:cubicBezTo>
                      <a:pt x="90" y="11"/>
                      <a:pt x="89" y="10"/>
                      <a:pt x="88" y="9"/>
                    </a:cubicBezTo>
                    <a:cubicBezTo>
                      <a:pt x="87" y="9"/>
                      <a:pt x="87" y="8"/>
                      <a:pt x="86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4" y="7"/>
                      <a:pt x="84" y="6"/>
                      <a:pt x="84" y="5"/>
                    </a:cubicBezTo>
                    <a:cubicBezTo>
                      <a:pt x="83" y="5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2" y="7"/>
                    </a:cubicBezTo>
                    <a:cubicBezTo>
                      <a:pt x="82" y="7"/>
                      <a:pt x="83" y="8"/>
                      <a:pt x="83" y="9"/>
                    </a:cubicBezTo>
                    <a:cubicBezTo>
                      <a:pt x="84" y="9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7" y="11"/>
                    </a:cubicBezTo>
                    <a:cubicBezTo>
                      <a:pt x="88" y="12"/>
                      <a:pt x="90" y="16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2" y="21"/>
                      <a:pt x="91" y="24"/>
                      <a:pt x="89" y="26"/>
                    </a:cubicBezTo>
                    <a:cubicBezTo>
                      <a:pt x="87" y="29"/>
                      <a:pt x="85" y="32"/>
                      <a:pt x="83" y="33"/>
                    </a:cubicBezTo>
                    <a:cubicBezTo>
                      <a:pt x="82" y="35"/>
                      <a:pt x="81" y="37"/>
                      <a:pt x="78" y="38"/>
                    </a:cubicBezTo>
                    <a:cubicBezTo>
                      <a:pt x="76" y="39"/>
                      <a:pt x="73" y="40"/>
                      <a:pt x="69" y="41"/>
                    </a:cubicBezTo>
                    <a:cubicBezTo>
                      <a:pt x="64" y="42"/>
                      <a:pt x="60" y="45"/>
                      <a:pt x="57" y="48"/>
                    </a:cubicBezTo>
                    <a:cubicBezTo>
                      <a:pt x="53" y="51"/>
                      <a:pt x="50" y="55"/>
                      <a:pt x="45" y="60"/>
                    </a:cubicBezTo>
                    <a:cubicBezTo>
                      <a:pt x="36" y="69"/>
                      <a:pt x="28" y="75"/>
                      <a:pt x="21" y="80"/>
                    </a:cubicBezTo>
                    <a:cubicBezTo>
                      <a:pt x="18" y="83"/>
                      <a:pt x="16" y="86"/>
                      <a:pt x="15" y="88"/>
                    </a:cubicBezTo>
                    <a:cubicBezTo>
                      <a:pt x="15" y="90"/>
                      <a:pt x="14" y="90"/>
                      <a:pt x="14" y="91"/>
                    </a:cubicBezTo>
                    <a:cubicBezTo>
                      <a:pt x="13" y="91"/>
                      <a:pt x="13" y="92"/>
                      <a:pt x="12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2"/>
                      <a:pt x="10" y="91"/>
                      <a:pt x="9" y="90"/>
                    </a:cubicBezTo>
                    <a:cubicBezTo>
                      <a:pt x="8" y="89"/>
                      <a:pt x="7" y="87"/>
                      <a:pt x="6" y="84"/>
                    </a:cubicBezTo>
                    <a:cubicBezTo>
                      <a:pt x="5" y="82"/>
                      <a:pt x="4" y="79"/>
                      <a:pt x="3" y="76"/>
                    </a:cubicBezTo>
                    <a:cubicBezTo>
                      <a:pt x="2" y="75"/>
                      <a:pt x="2" y="74"/>
                      <a:pt x="2" y="73"/>
                    </a:cubicBezTo>
                    <a:cubicBezTo>
                      <a:pt x="2" y="72"/>
                      <a:pt x="3" y="71"/>
                      <a:pt x="4" y="70"/>
                    </a:cubicBezTo>
                    <a:cubicBezTo>
                      <a:pt x="7" y="66"/>
                      <a:pt x="15" y="62"/>
                      <a:pt x="22" y="57"/>
                    </a:cubicBezTo>
                    <a:cubicBezTo>
                      <a:pt x="27" y="54"/>
                      <a:pt x="36" y="47"/>
                      <a:pt x="44" y="41"/>
                    </a:cubicBezTo>
                    <a:cubicBezTo>
                      <a:pt x="48" y="38"/>
                      <a:pt x="52" y="35"/>
                      <a:pt x="55" y="33"/>
                    </a:cubicBezTo>
                    <a:cubicBezTo>
                      <a:pt x="59" y="30"/>
                      <a:pt x="61" y="28"/>
                      <a:pt x="62" y="27"/>
                    </a:cubicBezTo>
                    <a:cubicBezTo>
                      <a:pt x="66" y="21"/>
                      <a:pt x="68" y="17"/>
                      <a:pt x="68" y="13"/>
                    </a:cubicBezTo>
                    <a:cubicBezTo>
                      <a:pt x="69" y="11"/>
                      <a:pt x="70" y="10"/>
                      <a:pt x="72" y="8"/>
                    </a:cubicBezTo>
                    <a:cubicBezTo>
                      <a:pt x="74" y="6"/>
                      <a:pt x="76" y="4"/>
                      <a:pt x="78" y="3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lnTo>
                      <a:pt x="82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750"/>
              <p:cNvSpPr>
                <a:spLocks/>
              </p:cNvSpPr>
              <p:nvPr/>
            </p:nvSpPr>
            <p:spPr bwMode="auto">
              <a:xfrm>
                <a:off x="416363" y="2649051"/>
                <a:ext cx="146050" cy="157163"/>
              </a:xfrm>
              <a:custGeom>
                <a:avLst/>
                <a:gdLst>
                  <a:gd name="T0" fmla="*/ 81 w 91"/>
                  <a:gd name="T1" fmla="*/ 9 h 98"/>
                  <a:gd name="T2" fmla="*/ 73 w 91"/>
                  <a:gd name="T3" fmla="*/ 7 h 98"/>
                  <a:gd name="T4" fmla="*/ 65 w 91"/>
                  <a:gd name="T5" fmla="*/ 3 h 98"/>
                  <a:gd name="T6" fmla="*/ 52 w 91"/>
                  <a:gd name="T7" fmla="*/ 15 h 98"/>
                  <a:gd name="T8" fmla="*/ 42 w 91"/>
                  <a:gd name="T9" fmla="*/ 33 h 98"/>
                  <a:gd name="T10" fmla="*/ 16 w 91"/>
                  <a:gd name="T11" fmla="*/ 63 h 98"/>
                  <a:gd name="T12" fmla="*/ 1 w 91"/>
                  <a:gd name="T13" fmla="*/ 76 h 98"/>
                  <a:gd name="T14" fmla="*/ 5 w 91"/>
                  <a:gd name="T15" fmla="*/ 90 h 98"/>
                  <a:gd name="T16" fmla="*/ 17 w 91"/>
                  <a:gd name="T17" fmla="*/ 95 h 98"/>
                  <a:gd name="T18" fmla="*/ 23 w 91"/>
                  <a:gd name="T19" fmla="*/ 83 h 98"/>
                  <a:gd name="T20" fmla="*/ 42 w 91"/>
                  <a:gd name="T21" fmla="*/ 59 h 98"/>
                  <a:gd name="T22" fmla="*/ 67 w 91"/>
                  <a:gd name="T23" fmla="*/ 34 h 98"/>
                  <a:gd name="T24" fmla="*/ 80 w 91"/>
                  <a:gd name="T25" fmla="*/ 26 h 98"/>
                  <a:gd name="T26" fmla="*/ 89 w 91"/>
                  <a:gd name="T27" fmla="*/ 16 h 98"/>
                  <a:gd name="T28" fmla="*/ 81 w 91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98">
                    <a:moveTo>
                      <a:pt x="81" y="9"/>
                    </a:moveTo>
                    <a:cubicBezTo>
                      <a:pt x="81" y="9"/>
                      <a:pt x="75" y="9"/>
                      <a:pt x="73" y="7"/>
                    </a:cubicBezTo>
                    <a:cubicBezTo>
                      <a:pt x="70" y="6"/>
                      <a:pt x="69" y="0"/>
                      <a:pt x="65" y="3"/>
                    </a:cubicBezTo>
                    <a:cubicBezTo>
                      <a:pt x="61" y="6"/>
                      <a:pt x="54" y="13"/>
                      <a:pt x="52" y="15"/>
                    </a:cubicBezTo>
                    <a:cubicBezTo>
                      <a:pt x="50" y="17"/>
                      <a:pt x="47" y="26"/>
                      <a:pt x="42" y="33"/>
                    </a:cubicBezTo>
                    <a:cubicBezTo>
                      <a:pt x="37" y="41"/>
                      <a:pt x="23" y="58"/>
                      <a:pt x="16" y="63"/>
                    </a:cubicBezTo>
                    <a:cubicBezTo>
                      <a:pt x="9" y="68"/>
                      <a:pt x="2" y="71"/>
                      <a:pt x="1" y="76"/>
                    </a:cubicBezTo>
                    <a:cubicBezTo>
                      <a:pt x="0" y="80"/>
                      <a:pt x="1" y="86"/>
                      <a:pt x="5" y="90"/>
                    </a:cubicBezTo>
                    <a:cubicBezTo>
                      <a:pt x="9" y="95"/>
                      <a:pt x="12" y="98"/>
                      <a:pt x="17" y="95"/>
                    </a:cubicBezTo>
                    <a:cubicBezTo>
                      <a:pt x="21" y="91"/>
                      <a:pt x="22" y="89"/>
                      <a:pt x="23" y="83"/>
                    </a:cubicBezTo>
                    <a:cubicBezTo>
                      <a:pt x="23" y="77"/>
                      <a:pt x="33" y="69"/>
                      <a:pt x="42" y="59"/>
                    </a:cubicBezTo>
                    <a:cubicBezTo>
                      <a:pt x="51" y="50"/>
                      <a:pt x="60" y="34"/>
                      <a:pt x="67" y="34"/>
                    </a:cubicBezTo>
                    <a:cubicBezTo>
                      <a:pt x="74" y="34"/>
                      <a:pt x="75" y="31"/>
                      <a:pt x="80" y="26"/>
                    </a:cubicBezTo>
                    <a:cubicBezTo>
                      <a:pt x="85" y="22"/>
                      <a:pt x="91" y="20"/>
                      <a:pt x="89" y="16"/>
                    </a:cubicBezTo>
                    <a:cubicBezTo>
                      <a:pt x="87" y="11"/>
                      <a:pt x="81" y="9"/>
                      <a:pt x="8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751"/>
              <p:cNvSpPr>
                <a:spLocks noEditPoints="1"/>
              </p:cNvSpPr>
              <p:nvPr/>
            </p:nvSpPr>
            <p:spPr bwMode="auto">
              <a:xfrm>
                <a:off x="421126" y="2652226"/>
                <a:ext cx="139700" cy="152400"/>
              </a:xfrm>
              <a:custGeom>
                <a:avLst/>
                <a:gdLst>
                  <a:gd name="T0" fmla="*/ 66 w 87"/>
                  <a:gd name="T1" fmla="*/ 1 h 95"/>
                  <a:gd name="T2" fmla="*/ 67 w 87"/>
                  <a:gd name="T3" fmla="*/ 2 h 95"/>
                  <a:gd name="T4" fmla="*/ 65 w 87"/>
                  <a:gd name="T5" fmla="*/ 0 h 95"/>
                  <a:gd name="T6" fmla="*/ 66 w 87"/>
                  <a:gd name="T7" fmla="*/ 1 h 95"/>
                  <a:gd name="T8" fmla="*/ 85 w 87"/>
                  <a:gd name="T9" fmla="*/ 13 h 95"/>
                  <a:gd name="T10" fmla="*/ 82 w 87"/>
                  <a:gd name="T11" fmla="*/ 9 h 95"/>
                  <a:gd name="T12" fmla="*/ 83 w 87"/>
                  <a:gd name="T13" fmla="*/ 10 h 95"/>
                  <a:gd name="T14" fmla="*/ 74 w 87"/>
                  <a:gd name="T15" fmla="*/ 20 h 95"/>
                  <a:gd name="T16" fmla="*/ 61 w 87"/>
                  <a:gd name="T17" fmla="*/ 28 h 95"/>
                  <a:gd name="T18" fmla="*/ 36 w 87"/>
                  <a:gd name="T19" fmla="*/ 53 h 95"/>
                  <a:gd name="T20" fmla="*/ 17 w 87"/>
                  <a:gd name="T21" fmla="*/ 77 h 95"/>
                  <a:gd name="T22" fmla="*/ 11 w 87"/>
                  <a:gd name="T23" fmla="*/ 89 h 95"/>
                  <a:gd name="T24" fmla="*/ 0 w 87"/>
                  <a:gd name="T25" fmla="*/ 85 h 95"/>
                  <a:gd name="T26" fmla="*/ 2 w 87"/>
                  <a:gd name="T27" fmla="*/ 88 h 95"/>
                  <a:gd name="T28" fmla="*/ 13 w 87"/>
                  <a:gd name="T29" fmla="*/ 92 h 95"/>
                  <a:gd name="T30" fmla="*/ 19 w 87"/>
                  <a:gd name="T31" fmla="*/ 80 h 95"/>
                  <a:gd name="T32" fmla="*/ 39 w 87"/>
                  <a:gd name="T33" fmla="*/ 57 h 95"/>
                  <a:gd name="T34" fmla="*/ 64 w 87"/>
                  <a:gd name="T35" fmla="*/ 31 h 95"/>
                  <a:gd name="T36" fmla="*/ 77 w 87"/>
                  <a:gd name="T37" fmla="*/ 24 h 95"/>
                  <a:gd name="T38" fmla="*/ 85 w 87"/>
                  <a:gd name="T39" fmla="*/ 1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95">
                    <a:moveTo>
                      <a:pt x="66" y="1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6" y="0"/>
                      <a:pt x="66" y="1"/>
                      <a:pt x="66" y="1"/>
                    </a:cubicBezTo>
                    <a:close/>
                    <a:moveTo>
                      <a:pt x="85" y="13"/>
                    </a:moveTo>
                    <a:cubicBezTo>
                      <a:pt x="85" y="11"/>
                      <a:pt x="83" y="10"/>
                      <a:pt x="82" y="9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5" y="14"/>
                      <a:pt x="79" y="16"/>
                      <a:pt x="74" y="20"/>
                    </a:cubicBezTo>
                    <a:cubicBezTo>
                      <a:pt x="69" y="25"/>
                      <a:pt x="68" y="28"/>
                      <a:pt x="61" y="28"/>
                    </a:cubicBezTo>
                    <a:cubicBezTo>
                      <a:pt x="54" y="28"/>
                      <a:pt x="45" y="44"/>
                      <a:pt x="36" y="53"/>
                    </a:cubicBezTo>
                    <a:cubicBezTo>
                      <a:pt x="27" y="63"/>
                      <a:pt x="17" y="71"/>
                      <a:pt x="17" y="77"/>
                    </a:cubicBezTo>
                    <a:cubicBezTo>
                      <a:pt x="16" y="83"/>
                      <a:pt x="15" y="85"/>
                      <a:pt x="11" y="89"/>
                    </a:cubicBezTo>
                    <a:cubicBezTo>
                      <a:pt x="6" y="92"/>
                      <a:pt x="3" y="89"/>
                      <a:pt x="0" y="85"/>
                    </a:cubicBezTo>
                    <a:cubicBezTo>
                      <a:pt x="0" y="86"/>
                      <a:pt x="1" y="87"/>
                      <a:pt x="2" y="88"/>
                    </a:cubicBezTo>
                    <a:cubicBezTo>
                      <a:pt x="6" y="92"/>
                      <a:pt x="9" y="95"/>
                      <a:pt x="13" y="92"/>
                    </a:cubicBezTo>
                    <a:cubicBezTo>
                      <a:pt x="18" y="88"/>
                      <a:pt x="19" y="86"/>
                      <a:pt x="19" y="80"/>
                    </a:cubicBezTo>
                    <a:cubicBezTo>
                      <a:pt x="20" y="75"/>
                      <a:pt x="30" y="66"/>
                      <a:pt x="39" y="57"/>
                    </a:cubicBezTo>
                    <a:cubicBezTo>
                      <a:pt x="48" y="47"/>
                      <a:pt x="57" y="31"/>
                      <a:pt x="64" y="31"/>
                    </a:cubicBezTo>
                    <a:cubicBezTo>
                      <a:pt x="71" y="31"/>
                      <a:pt x="72" y="28"/>
                      <a:pt x="77" y="24"/>
                    </a:cubicBezTo>
                    <a:cubicBezTo>
                      <a:pt x="82" y="19"/>
                      <a:pt x="87" y="18"/>
                      <a:pt x="8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752"/>
              <p:cNvSpPr>
                <a:spLocks/>
              </p:cNvSpPr>
              <p:nvPr/>
            </p:nvSpPr>
            <p:spPr bwMode="auto">
              <a:xfrm>
                <a:off x="416363" y="2650638"/>
                <a:ext cx="144463" cy="153988"/>
              </a:xfrm>
              <a:custGeom>
                <a:avLst/>
                <a:gdLst>
                  <a:gd name="T0" fmla="*/ 81 w 90"/>
                  <a:gd name="T1" fmla="*/ 7 h 96"/>
                  <a:gd name="T2" fmla="*/ 73 w 90"/>
                  <a:gd name="T3" fmla="*/ 5 h 96"/>
                  <a:gd name="T4" fmla="*/ 70 w 90"/>
                  <a:gd name="T5" fmla="*/ 1 h 96"/>
                  <a:gd name="T6" fmla="*/ 65 w 90"/>
                  <a:gd name="T7" fmla="*/ 1 h 96"/>
                  <a:gd name="T8" fmla="*/ 50 w 90"/>
                  <a:gd name="T9" fmla="*/ 16 h 96"/>
                  <a:gd name="T10" fmla="*/ 15 w 90"/>
                  <a:gd name="T11" fmla="*/ 61 h 96"/>
                  <a:gd name="T12" fmla="*/ 0 w 90"/>
                  <a:gd name="T13" fmla="*/ 74 h 96"/>
                  <a:gd name="T14" fmla="*/ 4 w 90"/>
                  <a:gd name="T15" fmla="*/ 90 h 96"/>
                  <a:gd name="T16" fmla="*/ 13 w 90"/>
                  <a:gd name="T17" fmla="*/ 96 h 96"/>
                  <a:gd name="T18" fmla="*/ 22 w 90"/>
                  <a:gd name="T19" fmla="*/ 89 h 96"/>
                  <a:gd name="T20" fmla="*/ 30 w 90"/>
                  <a:gd name="T21" fmla="*/ 72 h 96"/>
                  <a:gd name="T22" fmla="*/ 56 w 90"/>
                  <a:gd name="T23" fmla="*/ 43 h 96"/>
                  <a:gd name="T24" fmla="*/ 67 w 90"/>
                  <a:gd name="T25" fmla="*/ 34 h 96"/>
                  <a:gd name="T26" fmla="*/ 81 w 90"/>
                  <a:gd name="T27" fmla="*/ 26 h 96"/>
                  <a:gd name="T28" fmla="*/ 89 w 90"/>
                  <a:gd name="T29" fmla="*/ 19 h 96"/>
                  <a:gd name="T30" fmla="*/ 90 w 90"/>
                  <a:gd name="T31" fmla="*/ 14 h 96"/>
                  <a:gd name="T32" fmla="*/ 81 w 90"/>
                  <a:gd name="T33" fmla="*/ 7 h 96"/>
                  <a:gd name="T34" fmla="*/ 81 w 90"/>
                  <a:gd name="T35" fmla="*/ 7 h 96"/>
                  <a:gd name="T36" fmla="*/ 80 w 90"/>
                  <a:gd name="T37" fmla="*/ 9 h 96"/>
                  <a:gd name="T38" fmla="*/ 88 w 90"/>
                  <a:gd name="T39" fmla="*/ 15 h 96"/>
                  <a:gd name="T40" fmla="*/ 87 w 90"/>
                  <a:gd name="T41" fmla="*/ 18 h 96"/>
                  <a:gd name="T42" fmla="*/ 74 w 90"/>
                  <a:gd name="T43" fmla="*/ 30 h 96"/>
                  <a:gd name="T44" fmla="*/ 61 w 90"/>
                  <a:gd name="T45" fmla="*/ 35 h 96"/>
                  <a:gd name="T46" fmla="*/ 29 w 90"/>
                  <a:gd name="T47" fmla="*/ 71 h 96"/>
                  <a:gd name="T48" fmla="*/ 20 w 90"/>
                  <a:gd name="T49" fmla="*/ 88 h 96"/>
                  <a:gd name="T50" fmla="*/ 13 w 90"/>
                  <a:gd name="T51" fmla="*/ 94 h 96"/>
                  <a:gd name="T52" fmla="*/ 6 w 90"/>
                  <a:gd name="T53" fmla="*/ 89 h 96"/>
                  <a:gd name="T54" fmla="*/ 2 w 90"/>
                  <a:gd name="T55" fmla="*/ 75 h 96"/>
                  <a:gd name="T56" fmla="*/ 17 w 90"/>
                  <a:gd name="T57" fmla="*/ 63 h 96"/>
                  <a:gd name="T58" fmla="*/ 49 w 90"/>
                  <a:gd name="T59" fmla="*/ 22 h 96"/>
                  <a:gd name="T60" fmla="*/ 53 w 90"/>
                  <a:gd name="T61" fmla="*/ 15 h 96"/>
                  <a:gd name="T62" fmla="*/ 67 w 90"/>
                  <a:gd name="T63" fmla="*/ 2 h 96"/>
                  <a:gd name="T64" fmla="*/ 70 w 90"/>
                  <a:gd name="T65" fmla="*/ 5 h 96"/>
                  <a:gd name="T66" fmla="*/ 77 w 90"/>
                  <a:gd name="T67" fmla="*/ 9 h 96"/>
                  <a:gd name="T68" fmla="*/ 81 w 90"/>
                  <a:gd name="T69" fmla="*/ 8 h 96"/>
                  <a:gd name="T70" fmla="*/ 81 w 90"/>
                  <a:gd name="T7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" h="96">
                    <a:moveTo>
                      <a:pt x="81" y="8"/>
                    </a:move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79" y="7"/>
                      <a:pt x="78" y="7"/>
                    </a:cubicBezTo>
                    <a:cubicBezTo>
                      <a:pt x="76" y="6"/>
                      <a:pt x="74" y="6"/>
                      <a:pt x="73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71" y="2"/>
                      <a:pt x="70" y="2"/>
                      <a:pt x="70" y="1"/>
                    </a:cubicBezTo>
                    <a:cubicBezTo>
                      <a:pt x="69" y="1"/>
                      <a:pt x="68" y="0"/>
                      <a:pt x="67" y="0"/>
                    </a:cubicBezTo>
                    <a:cubicBezTo>
                      <a:pt x="67" y="0"/>
                      <a:pt x="66" y="1"/>
                      <a:pt x="65" y="1"/>
                    </a:cubicBezTo>
                    <a:cubicBezTo>
                      <a:pt x="60" y="4"/>
                      <a:pt x="54" y="11"/>
                      <a:pt x="52" y="14"/>
                    </a:cubicBezTo>
                    <a:cubicBezTo>
                      <a:pt x="51" y="14"/>
                      <a:pt x="50" y="15"/>
                      <a:pt x="50" y="16"/>
                    </a:cubicBezTo>
                    <a:cubicBezTo>
                      <a:pt x="48" y="20"/>
                      <a:pt x="45" y="26"/>
                      <a:pt x="41" y="32"/>
                    </a:cubicBezTo>
                    <a:cubicBezTo>
                      <a:pt x="36" y="39"/>
                      <a:pt x="22" y="56"/>
                      <a:pt x="15" y="61"/>
                    </a:cubicBezTo>
                    <a:cubicBezTo>
                      <a:pt x="12" y="64"/>
                      <a:pt x="9" y="66"/>
                      <a:pt x="6" y="68"/>
                    </a:cubicBezTo>
                    <a:cubicBezTo>
                      <a:pt x="3" y="70"/>
                      <a:pt x="1" y="72"/>
                      <a:pt x="0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0" y="83"/>
                      <a:pt x="1" y="87"/>
                      <a:pt x="4" y="90"/>
                    </a:cubicBezTo>
                    <a:cubicBezTo>
                      <a:pt x="6" y="92"/>
                      <a:pt x="7" y="93"/>
                      <a:pt x="8" y="94"/>
                    </a:cubicBezTo>
                    <a:cubicBezTo>
                      <a:pt x="10" y="95"/>
                      <a:pt x="11" y="96"/>
                      <a:pt x="13" y="96"/>
                    </a:cubicBezTo>
                    <a:cubicBezTo>
                      <a:pt x="14" y="96"/>
                      <a:pt x="16" y="95"/>
                      <a:pt x="17" y="94"/>
                    </a:cubicBezTo>
                    <a:cubicBezTo>
                      <a:pt x="20" y="93"/>
                      <a:pt x="21" y="91"/>
                      <a:pt x="22" y="89"/>
                    </a:cubicBezTo>
                    <a:cubicBezTo>
                      <a:pt x="23" y="87"/>
                      <a:pt x="23" y="85"/>
                      <a:pt x="24" y="82"/>
                    </a:cubicBezTo>
                    <a:cubicBezTo>
                      <a:pt x="24" y="80"/>
                      <a:pt x="26" y="76"/>
                      <a:pt x="30" y="72"/>
                    </a:cubicBezTo>
                    <a:cubicBezTo>
                      <a:pt x="34" y="68"/>
                      <a:pt x="38" y="64"/>
                      <a:pt x="43" y="59"/>
                    </a:cubicBezTo>
                    <a:cubicBezTo>
                      <a:pt x="48" y="54"/>
                      <a:pt x="52" y="48"/>
                      <a:pt x="56" y="43"/>
                    </a:cubicBezTo>
                    <a:cubicBezTo>
                      <a:pt x="58" y="40"/>
                      <a:pt x="60" y="38"/>
                      <a:pt x="62" y="36"/>
                    </a:cubicBezTo>
                    <a:cubicBezTo>
                      <a:pt x="64" y="35"/>
                      <a:pt x="66" y="34"/>
                      <a:pt x="67" y="34"/>
                    </a:cubicBezTo>
                    <a:cubicBezTo>
                      <a:pt x="71" y="34"/>
                      <a:pt x="73" y="33"/>
                      <a:pt x="75" y="32"/>
                    </a:cubicBezTo>
                    <a:cubicBezTo>
                      <a:pt x="77" y="30"/>
                      <a:pt x="79" y="28"/>
                      <a:pt x="81" y="26"/>
                    </a:cubicBezTo>
                    <a:cubicBezTo>
                      <a:pt x="83" y="24"/>
                      <a:pt x="85" y="23"/>
                      <a:pt x="87" y="22"/>
                    </a:cubicBezTo>
                    <a:cubicBezTo>
                      <a:pt x="88" y="21"/>
                      <a:pt x="89" y="20"/>
                      <a:pt x="89" y="19"/>
                    </a:cubicBezTo>
                    <a:cubicBezTo>
                      <a:pt x="90" y="18"/>
                      <a:pt x="90" y="18"/>
                      <a:pt x="90" y="16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88" y="12"/>
                      <a:pt x="86" y="10"/>
                      <a:pt x="84" y="9"/>
                    </a:cubicBezTo>
                    <a:cubicBezTo>
                      <a:pt x="83" y="8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6" y="12"/>
                      <a:pt x="88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8" y="18"/>
                      <a:pt x="87" y="18"/>
                    </a:cubicBezTo>
                    <a:cubicBezTo>
                      <a:pt x="86" y="20"/>
                      <a:pt x="83" y="22"/>
                      <a:pt x="80" y="25"/>
                    </a:cubicBezTo>
                    <a:cubicBezTo>
                      <a:pt x="77" y="27"/>
                      <a:pt x="76" y="29"/>
                      <a:pt x="74" y="30"/>
                    </a:cubicBezTo>
                    <a:cubicBezTo>
                      <a:pt x="72" y="31"/>
                      <a:pt x="70" y="32"/>
                      <a:pt x="67" y="32"/>
                    </a:cubicBezTo>
                    <a:cubicBezTo>
                      <a:pt x="65" y="32"/>
                      <a:pt x="63" y="33"/>
                      <a:pt x="61" y="35"/>
                    </a:cubicBezTo>
                    <a:cubicBezTo>
                      <a:pt x="55" y="40"/>
                      <a:pt x="48" y="51"/>
                      <a:pt x="41" y="58"/>
                    </a:cubicBezTo>
                    <a:cubicBezTo>
                      <a:pt x="37" y="62"/>
                      <a:pt x="32" y="67"/>
                      <a:pt x="29" y="71"/>
                    </a:cubicBezTo>
                    <a:cubicBezTo>
                      <a:pt x="25" y="75"/>
                      <a:pt x="22" y="79"/>
                      <a:pt x="22" y="82"/>
                    </a:cubicBezTo>
                    <a:cubicBezTo>
                      <a:pt x="21" y="85"/>
                      <a:pt x="21" y="87"/>
                      <a:pt x="20" y="88"/>
                    </a:cubicBezTo>
                    <a:cubicBezTo>
                      <a:pt x="19" y="90"/>
                      <a:pt x="18" y="91"/>
                      <a:pt x="16" y="93"/>
                    </a:cubicBezTo>
                    <a:cubicBezTo>
                      <a:pt x="15" y="94"/>
                      <a:pt x="14" y="94"/>
                      <a:pt x="13" y="94"/>
                    </a:cubicBezTo>
                    <a:cubicBezTo>
                      <a:pt x="12" y="94"/>
                      <a:pt x="11" y="93"/>
                      <a:pt x="10" y="92"/>
                    </a:cubicBezTo>
                    <a:cubicBezTo>
                      <a:pt x="8" y="92"/>
                      <a:pt x="7" y="90"/>
                      <a:pt x="6" y="89"/>
                    </a:cubicBezTo>
                    <a:cubicBezTo>
                      <a:pt x="3" y="86"/>
                      <a:pt x="2" y="82"/>
                      <a:pt x="2" y="79"/>
                    </a:cubicBezTo>
                    <a:cubicBezTo>
                      <a:pt x="2" y="78"/>
                      <a:pt x="2" y="76"/>
                      <a:pt x="2" y="75"/>
                    </a:cubicBezTo>
                    <a:cubicBezTo>
                      <a:pt x="3" y="73"/>
                      <a:pt x="5" y="71"/>
                      <a:pt x="7" y="69"/>
                    </a:cubicBezTo>
                    <a:cubicBezTo>
                      <a:pt x="10" y="67"/>
                      <a:pt x="13" y="65"/>
                      <a:pt x="17" y="63"/>
                    </a:cubicBezTo>
                    <a:cubicBezTo>
                      <a:pt x="23" y="57"/>
                      <a:pt x="37" y="40"/>
                      <a:pt x="43" y="33"/>
                    </a:cubicBezTo>
                    <a:cubicBezTo>
                      <a:pt x="45" y="29"/>
                      <a:pt x="47" y="25"/>
                      <a:pt x="49" y="22"/>
                    </a:cubicBezTo>
                    <a:cubicBezTo>
                      <a:pt x="50" y="20"/>
                      <a:pt x="51" y="19"/>
                      <a:pt x="51" y="17"/>
                    </a:cubicBezTo>
                    <a:cubicBezTo>
                      <a:pt x="52" y="16"/>
                      <a:pt x="53" y="15"/>
                      <a:pt x="53" y="15"/>
                    </a:cubicBezTo>
                    <a:cubicBezTo>
                      <a:pt x="55" y="13"/>
                      <a:pt x="62" y="6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3"/>
                      <a:pt x="69" y="4"/>
                      <a:pt x="70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8"/>
                      <a:pt x="75" y="8"/>
                      <a:pt x="77" y="9"/>
                    </a:cubicBezTo>
                    <a:cubicBezTo>
                      <a:pt x="79" y="9"/>
                      <a:pt x="81" y="9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753"/>
              <p:cNvSpPr>
                <a:spLocks/>
              </p:cNvSpPr>
              <p:nvPr/>
            </p:nvSpPr>
            <p:spPr bwMode="auto">
              <a:xfrm>
                <a:off x="463988" y="2668101"/>
                <a:ext cx="122238" cy="161925"/>
              </a:xfrm>
              <a:custGeom>
                <a:avLst/>
                <a:gdLst>
                  <a:gd name="T0" fmla="*/ 76 w 76"/>
                  <a:gd name="T1" fmla="*/ 11 h 101"/>
                  <a:gd name="T2" fmla="*/ 73 w 76"/>
                  <a:gd name="T3" fmla="*/ 6 h 101"/>
                  <a:gd name="T4" fmla="*/ 64 w 76"/>
                  <a:gd name="T5" fmla="*/ 0 h 101"/>
                  <a:gd name="T6" fmla="*/ 55 w 76"/>
                  <a:gd name="T7" fmla="*/ 7 h 101"/>
                  <a:gd name="T8" fmla="*/ 44 w 76"/>
                  <a:gd name="T9" fmla="*/ 20 h 101"/>
                  <a:gd name="T10" fmla="*/ 40 w 76"/>
                  <a:gd name="T11" fmla="*/ 34 h 101"/>
                  <a:gd name="T12" fmla="*/ 12 w 76"/>
                  <a:gd name="T13" fmla="*/ 73 h 101"/>
                  <a:gd name="T14" fmla="*/ 1 w 76"/>
                  <a:gd name="T15" fmla="*/ 88 h 101"/>
                  <a:gd name="T16" fmla="*/ 7 w 76"/>
                  <a:gd name="T17" fmla="*/ 93 h 101"/>
                  <a:gd name="T18" fmla="*/ 19 w 76"/>
                  <a:gd name="T19" fmla="*/ 100 h 101"/>
                  <a:gd name="T20" fmla="*/ 25 w 76"/>
                  <a:gd name="T21" fmla="*/ 84 h 101"/>
                  <a:gd name="T22" fmla="*/ 43 w 76"/>
                  <a:gd name="T23" fmla="*/ 52 h 101"/>
                  <a:gd name="T24" fmla="*/ 58 w 76"/>
                  <a:gd name="T25" fmla="*/ 37 h 101"/>
                  <a:gd name="T26" fmla="*/ 67 w 76"/>
                  <a:gd name="T27" fmla="*/ 31 h 101"/>
                  <a:gd name="T28" fmla="*/ 76 w 76"/>
                  <a:gd name="T29" fmla="*/ 19 h 101"/>
                  <a:gd name="T30" fmla="*/ 76 w 76"/>
                  <a:gd name="T31" fmla="*/ 1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101">
                    <a:moveTo>
                      <a:pt x="76" y="11"/>
                    </a:moveTo>
                    <a:cubicBezTo>
                      <a:pt x="76" y="11"/>
                      <a:pt x="75" y="8"/>
                      <a:pt x="73" y="6"/>
                    </a:cubicBezTo>
                    <a:cubicBezTo>
                      <a:pt x="71" y="5"/>
                      <a:pt x="67" y="0"/>
                      <a:pt x="64" y="0"/>
                    </a:cubicBezTo>
                    <a:cubicBezTo>
                      <a:pt x="62" y="0"/>
                      <a:pt x="59" y="2"/>
                      <a:pt x="55" y="7"/>
                    </a:cubicBezTo>
                    <a:cubicBezTo>
                      <a:pt x="51" y="12"/>
                      <a:pt x="47" y="17"/>
                      <a:pt x="44" y="20"/>
                    </a:cubicBezTo>
                    <a:cubicBezTo>
                      <a:pt x="42" y="23"/>
                      <a:pt x="48" y="25"/>
                      <a:pt x="40" y="34"/>
                    </a:cubicBezTo>
                    <a:cubicBezTo>
                      <a:pt x="33" y="44"/>
                      <a:pt x="20" y="65"/>
                      <a:pt x="12" y="73"/>
                    </a:cubicBezTo>
                    <a:cubicBezTo>
                      <a:pt x="4" y="81"/>
                      <a:pt x="0" y="85"/>
                      <a:pt x="1" y="88"/>
                    </a:cubicBezTo>
                    <a:cubicBezTo>
                      <a:pt x="1" y="91"/>
                      <a:pt x="3" y="91"/>
                      <a:pt x="7" y="93"/>
                    </a:cubicBezTo>
                    <a:cubicBezTo>
                      <a:pt x="10" y="95"/>
                      <a:pt x="15" y="101"/>
                      <a:pt x="19" y="100"/>
                    </a:cubicBezTo>
                    <a:cubicBezTo>
                      <a:pt x="23" y="100"/>
                      <a:pt x="23" y="91"/>
                      <a:pt x="25" y="84"/>
                    </a:cubicBezTo>
                    <a:cubicBezTo>
                      <a:pt x="27" y="77"/>
                      <a:pt x="35" y="64"/>
                      <a:pt x="43" y="52"/>
                    </a:cubicBezTo>
                    <a:cubicBezTo>
                      <a:pt x="51" y="41"/>
                      <a:pt x="53" y="37"/>
                      <a:pt x="58" y="37"/>
                    </a:cubicBezTo>
                    <a:cubicBezTo>
                      <a:pt x="62" y="37"/>
                      <a:pt x="62" y="36"/>
                      <a:pt x="67" y="31"/>
                    </a:cubicBezTo>
                    <a:cubicBezTo>
                      <a:pt x="71" y="26"/>
                      <a:pt x="76" y="22"/>
                      <a:pt x="76" y="19"/>
                    </a:cubicBezTo>
                    <a:cubicBezTo>
                      <a:pt x="75" y="17"/>
                      <a:pt x="76" y="11"/>
                      <a:pt x="76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754"/>
              <p:cNvSpPr>
                <a:spLocks/>
              </p:cNvSpPr>
              <p:nvPr/>
            </p:nvSpPr>
            <p:spPr bwMode="auto">
              <a:xfrm>
                <a:off x="465576" y="2676038"/>
                <a:ext cx="120650" cy="153988"/>
              </a:xfrm>
              <a:custGeom>
                <a:avLst/>
                <a:gdLst>
                  <a:gd name="T0" fmla="*/ 75 w 75"/>
                  <a:gd name="T1" fmla="*/ 6 h 96"/>
                  <a:gd name="T2" fmla="*/ 72 w 75"/>
                  <a:gd name="T3" fmla="*/ 1 h 96"/>
                  <a:gd name="T4" fmla="*/ 71 w 75"/>
                  <a:gd name="T5" fmla="*/ 0 h 96"/>
                  <a:gd name="T6" fmla="*/ 72 w 75"/>
                  <a:gd name="T7" fmla="*/ 3 h 96"/>
                  <a:gd name="T8" fmla="*/ 72 w 75"/>
                  <a:gd name="T9" fmla="*/ 12 h 96"/>
                  <a:gd name="T10" fmla="*/ 63 w 75"/>
                  <a:gd name="T11" fmla="*/ 23 h 96"/>
                  <a:gd name="T12" fmla="*/ 54 w 75"/>
                  <a:gd name="T13" fmla="*/ 29 h 96"/>
                  <a:gd name="T14" fmla="*/ 39 w 75"/>
                  <a:gd name="T15" fmla="*/ 44 h 96"/>
                  <a:gd name="T16" fmla="*/ 21 w 75"/>
                  <a:gd name="T17" fmla="*/ 76 h 96"/>
                  <a:gd name="T18" fmla="*/ 15 w 75"/>
                  <a:gd name="T19" fmla="*/ 93 h 96"/>
                  <a:gd name="T20" fmla="*/ 3 w 75"/>
                  <a:gd name="T21" fmla="*/ 85 h 96"/>
                  <a:gd name="T22" fmla="*/ 0 w 75"/>
                  <a:gd name="T23" fmla="*/ 84 h 96"/>
                  <a:gd name="T24" fmla="*/ 6 w 75"/>
                  <a:gd name="T25" fmla="*/ 88 h 96"/>
                  <a:gd name="T26" fmla="*/ 18 w 75"/>
                  <a:gd name="T27" fmla="*/ 95 h 96"/>
                  <a:gd name="T28" fmla="*/ 24 w 75"/>
                  <a:gd name="T29" fmla="*/ 79 h 96"/>
                  <a:gd name="T30" fmla="*/ 42 w 75"/>
                  <a:gd name="T31" fmla="*/ 47 h 96"/>
                  <a:gd name="T32" fmla="*/ 57 w 75"/>
                  <a:gd name="T33" fmla="*/ 32 h 96"/>
                  <a:gd name="T34" fmla="*/ 66 w 75"/>
                  <a:gd name="T35" fmla="*/ 26 h 96"/>
                  <a:gd name="T36" fmla="*/ 75 w 75"/>
                  <a:gd name="T37" fmla="*/ 14 h 96"/>
                  <a:gd name="T38" fmla="*/ 75 w 75"/>
                  <a:gd name="T39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6">
                    <a:moveTo>
                      <a:pt x="75" y="6"/>
                    </a:moveTo>
                    <a:cubicBezTo>
                      <a:pt x="75" y="6"/>
                      <a:pt x="74" y="3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2" y="3"/>
                      <a:pt x="72" y="9"/>
                      <a:pt x="72" y="12"/>
                    </a:cubicBezTo>
                    <a:cubicBezTo>
                      <a:pt x="72" y="14"/>
                      <a:pt x="67" y="18"/>
                      <a:pt x="63" y="23"/>
                    </a:cubicBezTo>
                    <a:cubicBezTo>
                      <a:pt x="59" y="28"/>
                      <a:pt x="59" y="29"/>
                      <a:pt x="54" y="29"/>
                    </a:cubicBezTo>
                    <a:cubicBezTo>
                      <a:pt x="50" y="29"/>
                      <a:pt x="47" y="33"/>
                      <a:pt x="39" y="44"/>
                    </a:cubicBezTo>
                    <a:cubicBezTo>
                      <a:pt x="31" y="56"/>
                      <a:pt x="23" y="69"/>
                      <a:pt x="21" y="76"/>
                    </a:cubicBezTo>
                    <a:cubicBezTo>
                      <a:pt x="19" y="84"/>
                      <a:pt x="19" y="92"/>
                      <a:pt x="15" y="93"/>
                    </a:cubicBezTo>
                    <a:cubicBezTo>
                      <a:pt x="11" y="93"/>
                      <a:pt x="7" y="87"/>
                      <a:pt x="3" y="85"/>
                    </a:cubicBezTo>
                    <a:cubicBezTo>
                      <a:pt x="2" y="84"/>
                      <a:pt x="1" y="84"/>
                      <a:pt x="0" y="84"/>
                    </a:cubicBezTo>
                    <a:cubicBezTo>
                      <a:pt x="0" y="86"/>
                      <a:pt x="3" y="86"/>
                      <a:pt x="6" y="88"/>
                    </a:cubicBezTo>
                    <a:cubicBezTo>
                      <a:pt x="9" y="90"/>
                      <a:pt x="14" y="96"/>
                      <a:pt x="18" y="95"/>
                    </a:cubicBezTo>
                    <a:cubicBezTo>
                      <a:pt x="22" y="95"/>
                      <a:pt x="22" y="86"/>
                      <a:pt x="24" y="79"/>
                    </a:cubicBezTo>
                    <a:cubicBezTo>
                      <a:pt x="26" y="72"/>
                      <a:pt x="34" y="59"/>
                      <a:pt x="42" y="47"/>
                    </a:cubicBezTo>
                    <a:cubicBezTo>
                      <a:pt x="50" y="36"/>
                      <a:pt x="52" y="32"/>
                      <a:pt x="57" y="32"/>
                    </a:cubicBezTo>
                    <a:cubicBezTo>
                      <a:pt x="61" y="32"/>
                      <a:pt x="61" y="31"/>
                      <a:pt x="66" y="26"/>
                    </a:cubicBezTo>
                    <a:cubicBezTo>
                      <a:pt x="70" y="21"/>
                      <a:pt x="75" y="17"/>
                      <a:pt x="75" y="14"/>
                    </a:cubicBezTo>
                    <a:cubicBezTo>
                      <a:pt x="74" y="12"/>
                      <a:pt x="75" y="6"/>
                      <a:pt x="75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755"/>
              <p:cNvSpPr>
                <a:spLocks/>
              </p:cNvSpPr>
              <p:nvPr/>
            </p:nvSpPr>
            <p:spPr bwMode="auto">
              <a:xfrm>
                <a:off x="463988" y="2666513"/>
                <a:ext cx="123825" cy="163513"/>
              </a:xfrm>
              <a:custGeom>
                <a:avLst/>
                <a:gdLst>
                  <a:gd name="T0" fmla="*/ 77 w 77"/>
                  <a:gd name="T1" fmla="*/ 12 h 102"/>
                  <a:gd name="T2" fmla="*/ 69 w 77"/>
                  <a:gd name="T3" fmla="*/ 3 h 102"/>
                  <a:gd name="T4" fmla="*/ 64 w 77"/>
                  <a:gd name="T5" fmla="*/ 0 h 102"/>
                  <a:gd name="T6" fmla="*/ 64 w 77"/>
                  <a:gd name="T7" fmla="*/ 0 h 102"/>
                  <a:gd name="T8" fmla="*/ 44 w 77"/>
                  <a:gd name="T9" fmla="*/ 20 h 102"/>
                  <a:gd name="T10" fmla="*/ 43 w 77"/>
                  <a:gd name="T11" fmla="*/ 27 h 102"/>
                  <a:gd name="T12" fmla="*/ 25 w 77"/>
                  <a:gd name="T13" fmla="*/ 55 h 102"/>
                  <a:gd name="T14" fmla="*/ 3 w 77"/>
                  <a:gd name="T15" fmla="*/ 82 h 102"/>
                  <a:gd name="T16" fmla="*/ 0 w 77"/>
                  <a:gd name="T17" fmla="*/ 89 h 102"/>
                  <a:gd name="T18" fmla="*/ 6 w 77"/>
                  <a:gd name="T19" fmla="*/ 95 h 102"/>
                  <a:gd name="T20" fmla="*/ 18 w 77"/>
                  <a:gd name="T21" fmla="*/ 102 h 102"/>
                  <a:gd name="T22" fmla="*/ 22 w 77"/>
                  <a:gd name="T23" fmla="*/ 100 h 102"/>
                  <a:gd name="T24" fmla="*/ 26 w 77"/>
                  <a:gd name="T25" fmla="*/ 85 h 102"/>
                  <a:gd name="T26" fmla="*/ 52 w 77"/>
                  <a:gd name="T27" fmla="*/ 42 h 102"/>
                  <a:gd name="T28" fmla="*/ 61 w 77"/>
                  <a:gd name="T29" fmla="*/ 39 h 102"/>
                  <a:gd name="T30" fmla="*/ 67 w 77"/>
                  <a:gd name="T31" fmla="*/ 32 h 102"/>
                  <a:gd name="T32" fmla="*/ 77 w 77"/>
                  <a:gd name="T33" fmla="*/ 21 h 102"/>
                  <a:gd name="T34" fmla="*/ 77 w 77"/>
                  <a:gd name="T35" fmla="*/ 18 h 102"/>
                  <a:gd name="T36" fmla="*/ 77 w 77"/>
                  <a:gd name="T37" fmla="*/ 12 h 102"/>
                  <a:gd name="T38" fmla="*/ 77 w 77"/>
                  <a:gd name="T39" fmla="*/ 12 h 102"/>
                  <a:gd name="T40" fmla="*/ 75 w 77"/>
                  <a:gd name="T41" fmla="*/ 12 h 102"/>
                  <a:gd name="T42" fmla="*/ 75 w 77"/>
                  <a:gd name="T43" fmla="*/ 20 h 102"/>
                  <a:gd name="T44" fmla="*/ 72 w 77"/>
                  <a:gd name="T45" fmla="*/ 25 h 102"/>
                  <a:gd name="T46" fmla="*/ 62 w 77"/>
                  <a:gd name="T47" fmla="*/ 36 h 102"/>
                  <a:gd name="T48" fmla="*/ 58 w 77"/>
                  <a:gd name="T49" fmla="*/ 37 h 102"/>
                  <a:gd name="T50" fmla="*/ 42 w 77"/>
                  <a:gd name="T51" fmla="*/ 53 h 102"/>
                  <a:gd name="T52" fmla="*/ 21 w 77"/>
                  <a:gd name="T53" fmla="*/ 96 h 102"/>
                  <a:gd name="T54" fmla="*/ 19 w 77"/>
                  <a:gd name="T55" fmla="*/ 100 h 102"/>
                  <a:gd name="T56" fmla="*/ 13 w 77"/>
                  <a:gd name="T57" fmla="*/ 98 h 102"/>
                  <a:gd name="T58" fmla="*/ 3 w 77"/>
                  <a:gd name="T59" fmla="*/ 91 h 102"/>
                  <a:gd name="T60" fmla="*/ 2 w 77"/>
                  <a:gd name="T61" fmla="*/ 88 h 102"/>
                  <a:gd name="T62" fmla="*/ 13 w 77"/>
                  <a:gd name="T63" fmla="*/ 75 h 102"/>
                  <a:gd name="T64" fmla="*/ 41 w 77"/>
                  <a:gd name="T65" fmla="*/ 36 h 102"/>
                  <a:gd name="T66" fmla="*/ 45 w 77"/>
                  <a:gd name="T67" fmla="*/ 23 h 102"/>
                  <a:gd name="T68" fmla="*/ 56 w 77"/>
                  <a:gd name="T69" fmla="*/ 8 h 102"/>
                  <a:gd name="T70" fmla="*/ 64 w 77"/>
                  <a:gd name="T71" fmla="*/ 2 h 102"/>
                  <a:gd name="T72" fmla="*/ 66 w 77"/>
                  <a:gd name="T73" fmla="*/ 3 h 102"/>
                  <a:gd name="T74" fmla="*/ 72 w 77"/>
                  <a:gd name="T75" fmla="*/ 8 h 102"/>
                  <a:gd name="T76" fmla="*/ 75 w 77"/>
                  <a:gd name="T77" fmla="*/ 12 h 102"/>
                  <a:gd name="T78" fmla="*/ 76 w 77"/>
                  <a:gd name="T79" fmla="*/ 12 h 102"/>
                  <a:gd name="T80" fmla="*/ 76 w 77"/>
                  <a:gd name="T81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02">
                    <a:moveTo>
                      <a:pt x="76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8"/>
                      <a:pt x="73" y="6"/>
                    </a:cubicBezTo>
                    <a:cubicBezTo>
                      <a:pt x="72" y="6"/>
                      <a:pt x="71" y="4"/>
                      <a:pt x="69" y="3"/>
                    </a:cubicBezTo>
                    <a:cubicBezTo>
                      <a:pt x="69" y="2"/>
                      <a:pt x="68" y="2"/>
                      <a:pt x="67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0"/>
                      <a:pt x="58" y="2"/>
                      <a:pt x="54" y="7"/>
                    </a:cubicBezTo>
                    <a:cubicBezTo>
                      <a:pt x="51" y="12"/>
                      <a:pt x="46" y="18"/>
                      <a:pt x="44" y="20"/>
                    </a:cubicBezTo>
                    <a:cubicBezTo>
                      <a:pt x="43" y="21"/>
                      <a:pt x="43" y="22"/>
                      <a:pt x="43" y="23"/>
                    </a:cubicBezTo>
                    <a:cubicBezTo>
                      <a:pt x="43" y="24"/>
                      <a:pt x="43" y="25"/>
                      <a:pt x="43" y="27"/>
                    </a:cubicBezTo>
                    <a:cubicBezTo>
                      <a:pt x="43" y="28"/>
                      <a:pt x="43" y="31"/>
                      <a:pt x="40" y="35"/>
                    </a:cubicBezTo>
                    <a:cubicBezTo>
                      <a:pt x="36" y="40"/>
                      <a:pt x="31" y="47"/>
                      <a:pt x="25" y="55"/>
                    </a:cubicBezTo>
                    <a:cubicBezTo>
                      <a:pt x="20" y="62"/>
                      <a:pt x="15" y="70"/>
                      <a:pt x="11" y="73"/>
                    </a:cubicBezTo>
                    <a:cubicBezTo>
                      <a:pt x="7" y="77"/>
                      <a:pt x="4" y="80"/>
                      <a:pt x="3" y="82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1"/>
                      <a:pt x="1" y="92"/>
                      <a:pt x="2" y="93"/>
                    </a:cubicBezTo>
                    <a:cubicBezTo>
                      <a:pt x="3" y="93"/>
                      <a:pt x="5" y="94"/>
                      <a:pt x="6" y="95"/>
                    </a:cubicBezTo>
                    <a:cubicBezTo>
                      <a:pt x="8" y="96"/>
                      <a:pt x="10" y="98"/>
                      <a:pt x="12" y="99"/>
                    </a:cubicBezTo>
                    <a:cubicBezTo>
                      <a:pt x="14" y="101"/>
                      <a:pt x="16" y="102"/>
                      <a:pt x="18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21" y="101"/>
                      <a:pt x="22" y="100"/>
                    </a:cubicBezTo>
                    <a:cubicBezTo>
                      <a:pt x="23" y="98"/>
                      <a:pt x="23" y="96"/>
                      <a:pt x="24" y="93"/>
                    </a:cubicBezTo>
                    <a:cubicBezTo>
                      <a:pt x="24" y="91"/>
                      <a:pt x="25" y="88"/>
                      <a:pt x="26" y="85"/>
                    </a:cubicBezTo>
                    <a:cubicBezTo>
                      <a:pt x="28" y="78"/>
                      <a:pt x="35" y="65"/>
                      <a:pt x="43" y="54"/>
                    </a:cubicBezTo>
                    <a:cubicBezTo>
                      <a:pt x="47" y="48"/>
                      <a:pt x="50" y="44"/>
                      <a:pt x="52" y="42"/>
                    </a:cubicBezTo>
                    <a:cubicBezTo>
                      <a:pt x="55" y="40"/>
                      <a:pt x="56" y="39"/>
                      <a:pt x="58" y="39"/>
                    </a:cubicBezTo>
                    <a:cubicBezTo>
                      <a:pt x="59" y="39"/>
                      <a:pt x="60" y="39"/>
                      <a:pt x="61" y="39"/>
                    </a:cubicBezTo>
                    <a:cubicBezTo>
                      <a:pt x="62" y="38"/>
                      <a:pt x="63" y="38"/>
                      <a:pt x="64" y="37"/>
                    </a:cubicBezTo>
                    <a:cubicBezTo>
                      <a:pt x="65" y="36"/>
                      <a:pt x="66" y="34"/>
                      <a:pt x="67" y="32"/>
                    </a:cubicBezTo>
                    <a:cubicBezTo>
                      <a:pt x="69" y="30"/>
                      <a:pt x="72" y="28"/>
                      <a:pt x="73" y="26"/>
                    </a:cubicBezTo>
                    <a:cubicBezTo>
                      <a:pt x="75" y="24"/>
                      <a:pt x="77" y="23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19"/>
                      <a:pt x="77" y="18"/>
                    </a:cubicBezTo>
                    <a:cubicBezTo>
                      <a:pt x="77" y="17"/>
                      <a:pt x="77" y="15"/>
                      <a:pt x="77" y="14"/>
                    </a:cubicBezTo>
                    <a:cubicBezTo>
                      <a:pt x="77" y="13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5"/>
                      <a:pt x="75" y="18"/>
                    </a:cubicBezTo>
                    <a:cubicBezTo>
                      <a:pt x="75" y="19"/>
                      <a:pt x="75" y="20"/>
                      <a:pt x="75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4" y="23"/>
                      <a:pt x="72" y="25"/>
                    </a:cubicBezTo>
                    <a:cubicBezTo>
                      <a:pt x="70" y="26"/>
                      <a:pt x="68" y="29"/>
                      <a:pt x="66" y="31"/>
                    </a:cubicBezTo>
                    <a:cubicBezTo>
                      <a:pt x="64" y="34"/>
                      <a:pt x="63" y="35"/>
                      <a:pt x="62" y="36"/>
                    </a:cubicBezTo>
                    <a:cubicBezTo>
                      <a:pt x="61" y="36"/>
                      <a:pt x="61" y="36"/>
                      <a:pt x="60" y="37"/>
                    </a:cubicBezTo>
                    <a:cubicBezTo>
                      <a:pt x="60" y="37"/>
                      <a:pt x="59" y="37"/>
                      <a:pt x="58" y="37"/>
                    </a:cubicBezTo>
                    <a:cubicBezTo>
                      <a:pt x="55" y="37"/>
                      <a:pt x="53" y="38"/>
                      <a:pt x="51" y="40"/>
                    </a:cubicBezTo>
                    <a:cubicBezTo>
                      <a:pt x="48" y="43"/>
                      <a:pt x="46" y="47"/>
                      <a:pt x="42" y="53"/>
                    </a:cubicBezTo>
                    <a:cubicBezTo>
                      <a:pt x="34" y="64"/>
                      <a:pt x="26" y="77"/>
                      <a:pt x="24" y="85"/>
                    </a:cubicBezTo>
                    <a:cubicBezTo>
                      <a:pt x="23" y="88"/>
                      <a:pt x="22" y="92"/>
                      <a:pt x="21" y="96"/>
                    </a:cubicBezTo>
                    <a:cubicBezTo>
                      <a:pt x="21" y="97"/>
                      <a:pt x="21" y="98"/>
                      <a:pt x="20" y="99"/>
                    </a:cubicBezTo>
                    <a:cubicBezTo>
                      <a:pt x="20" y="100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7" y="100"/>
                      <a:pt x="15" y="99"/>
                      <a:pt x="13" y="98"/>
                    </a:cubicBezTo>
                    <a:cubicBezTo>
                      <a:pt x="11" y="96"/>
                      <a:pt x="9" y="94"/>
                      <a:pt x="7" y="93"/>
                    </a:cubicBezTo>
                    <a:cubicBezTo>
                      <a:pt x="6" y="92"/>
                      <a:pt x="4" y="92"/>
                      <a:pt x="3" y="91"/>
                    </a:cubicBezTo>
                    <a:cubicBezTo>
                      <a:pt x="2" y="90"/>
                      <a:pt x="2" y="90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6"/>
                      <a:pt x="4" y="83"/>
                    </a:cubicBezTo>
                    <a:cubicBezTo>
                      <a:pt x="6" y="81"/>
                      <a:pt x="9" y="78"/>
                      <a:pt x="13" y="75"/>
                    </a:cubicBezTo>
                    <a:cubicBezTo>
                      <a:pt x="17" y="71"/>
                      <a:pt x="22" y="64"/>
                      <a:pt x="27" y="56"/>
                    </a:cubicBezTo>
                    <a:cubicBezTo>
                      <a:pt x="32" y="49"/>
                      <a:pt x="37" y="41"/>
                      <a:pt x="41" y="36"/>
                    </a:cubicBezTo>
                    <a:cubicBezTo>
                      <a:pt x="44" y="32"/>
                      <a:pt x="45" y="29"/>
                      <a:pt x="45" y="27"/>
                    </a:cubicBezTo>
                    <a:cubicBezTo>
                      <a:pt x="45" y="25"/>
                      <a:pt x="45" y="23"/>
                      <a:pt x="45" y="23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8" y="19"/>
                      <a:pt x="52" y="14"/>
                      <a:pt x="56" y="8"/>
                    </a:cubicBezTo>
                    <a:cubicBezTo>
                      <a:pt x="60" y="3"/>
                      <a:pt x="62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6" y="3"/>
                    </a:cubicBezTo>
                    <a:cubicBezTo>
                      <a:pt x="67" y="3"/>
                      <a:pt x="68" y="4"/>
                      <a:pt x="69" y="5"/>
                    </a:cubicBezTo>
                    <a:cubicBezTo>
                      <a:pt x="70" y="6"/>
                      <a:pt x="71" y="7"/>
                      <a:pt x="72" y="8"/>
                    </a:cubicBezTo>
                    <a:cubicBezTo>
                      <a:pt x="73" y="9"/>
                      <a:pt x="74" y="10"/>
                      <a:pt x="74" y="11"/>
                    </a:cubicBezTo>
                    <a:cubicBezTo>
                      <a:pt x="75" y="11"/>
                      <a:pt x="75" y="12"/>
                      <a:pt x="75" y="12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756"/>
              <p:cNvSpPr>
                <a:spLocks/>
              </p:cNvSpPr>
              <p:nvPr/>
            </p:nvSpPr>
            <p:spPr bwMode="auto">
              <a:xfrm>
                <a:off x="508438" y="2699851"/>
                <a:ext cx="96838" cy="142875"/>
              </a:xfrm>
              <a:custGeom>
                <a:avLst/>
                <a:gdLst>
                  <a:gd name="T0" fmla="*/ 59 w 61"/>
                  <a:gd name="T1" fmla="*/ 8 h 89"/>
                  <a:gd name="T2" fmla="*/ 50 w 61"/>
                  <a:gd name="T3" fmla="*/ 1 h 89"/>
                  <a:gd name="T4" fmla="*/ 38 w 61"/>
                  <a:gd name="T5" fmla="*/ 14 h 89"/>
                  <a:gd name="T6" fmla="*/ 35 w 61"/>
                  <a:gd name="T7" fmla="*/ 34 h 89"/>
                  <a:gd name="T8" fmla="*/ 12 w 61"/>
                  <a:gd name="T9" fmla="*/ 64 h 89"/>
                  <a:gd name="T10" fmla="*/ 3 w 61"/>
                  <a:gd name="T11" fmla="*/ 76 h 89"/>
                  <a:gd name="T12" fmla="*/ 8 w 61"/>
                  <a:gd name="T13" fmla="*/ 88 h 89"/>
                  <a:gd name="T14" fmla="*/ 22 w 61"/>
                  <a:gd name="T15" fmla="*/ 80 h 89"/>
                  <a:gd name="T16" fmla="*/ 39 w 61"/>
                  <a:gd name="T17" fmla="*/ 50 h 89"/>
                  <a:gd name="T18" fmla="*/ 55 w 61"/>
                  <a:gd name="T19" fmla="*/ 31 h 89"/>
                  <a:gd name="T20" fmla="*/ 60 w 61"/>
                  <a:gd name="T21" fmla="*/ 23 h 89"/>
                  <a:gd name="T22" fmla="*/ 59 w 61"/>
                  <a:gd name="T23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89">
                    <a:moveTo>
                      <a:pt x="59" y="8"/>
                    </a:moveTo>
                    <a:cubicBezTo>
                      <a:pt x="59" y="8"/>
                      <a:pt x="54" y="0"/>
                      <a:pt x="50" y="1"/>
                    </a:cubicBezTo>
                    <a:cubicBezTo>
                      <a:pt x="46" y="3"/>
                      <a:pt x="40" y="12"/>
                      <a:pt x="38" y="14"/>
                    </a:cubicBezTo>
                    <a:cubicBezTo>
                      <a:pt x="36" y="16"/>
                      <a:pt x="41" y="26"/>
                      <a:pt x="35" y="34"/>
                    </a:cubicBezTo>
                    <a:cubicBezTo>
                      <a:pt x="30" y="41"/>
                      <a:pt x="17" y="59"/>
                      <a:pt x="12" y="64"/>
                    </a:cubicBezTo>
                    <a:cubicBezTo>
                      <a:pt x="6" y="68"/>
                      <a:pt x="0" y="73"/>
                      <a:pt x="3" y="76"/>
                    </a:cubicBezTo>
                    <a:cubicBezTo>
                      <a:pt x="5" y="80"/>
                      <a:pt x="5" y="87"/>
                      <a:pt x="8" y="88"/>
                    </a:cubicBezTo>
                    <a:cubicBezTo>
                      <a:pt x="11" y="89"/>
                      <a:pt x="21" y="86"/>
                      <a:pt x="22" y="80"/>
                    </a:cubicBezTo>
                    <a:cubicBezTo>
                      <a:pt x="22" y="74"/>
                      <a:pt x="32" y="62"/>
                      <a:pt x="39" y="50"/>
                    </a:cubicBezTo>
                    <a:cubicBezTo>
                      <a:pt x="47" y="39"/>
                      <a:pt x="49" y="33"/>
                      <a:pt x="55" y="31"/>
                    </a:cubicBezTo>
                    <a:cubicBezTo>
                      <a:pt x="61" y="30"/>
                      <a:pt x="60" y="29"/>
                      <a:pt x="60" y="23"/>
                    </a:cubicBezTo>
                    <a:cubicBezTo>
                      <a:pt x="61" y="17"/>
                      <a:pt x="59" y="8"/>
                      <a:pt x="59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757"/>
              <p:cNvSpPr>
                <a:spLocks/>
              </p:cNvSpPr>
              <p:nvPr/>
            </p:nvSpPr>
            <p:spPr bwMode="auto">
              <a:xfrm>
                <a:off x="517963" y="2701438"/>
                <a:ext cx="87313" cy="141288"/>
              </a:xfrm>
              <a:custGeom>
                <a:avLst/>
                <a:gdLst>
                  <a:gd name="T0" fmla="*/ 53 w 55"/>
                  <a:gd name="T1" fmla="*/ 7 h 88"/>
                  <a:gd name="T2" fmla="*/ 46 w 55"/>
                  <a:gd name="T3" fmla="*/ 0 h 88"/>
                  <a:gd name="T4" fmla="*/ 50 w 55"/>
                  <a:gd name="T5" fmla="*/ 5 h 88"/>
                  <a:gd name="T6" fmla="*/ 51 w 55"/>
                  <a:gd name="T7" fmla="*/ 20 h 88"/>
                  <a:gd name="T8" fmla="*/ 46 w 55"/>
                  <a:gd name="T9" fmla="*/ 28 h 88"/>
                  <a:gd name="T10" fmla="*/ 30 w 55"/>
                  <a:gd name="T11" fmla="*/ 48 h 88"/>
                  <a:gd name="T12" fmla="*/ 12 w 55"/>
                  <a:gd name="T13" fmla="*/ 77 h 88"/>
                  <a:gd name="T14" fmla="*/ 0 w 55"/>
                  <a:gd name="T15" fmla="*/ 86 h 88"/>
                  <a:gd name="T16" fmla="*/ 2 w 55"/>
                  <a:gd name="T17" fmla="*/ 87 h 88"/>
                  <a:gd name="T18" fmla="*/ 16 w 55"/>
                  <a:gd name="T19" fmla="*/ 79 h 88"/>
                  <a:gd name="T20" fmla="*/ 33 w 55"/>
                  <a:gd name="T21" fmla="*/ 49 h 88"/>
                  <a:gd name="T22" fmla="*/ 49 w 55"/>
                  <a:gd name="T23" fmla="*/ 30 h 88"/>
                  <a:gd name="T24" fmla="*/ 54 w 55"/>
                  <a:gd name="T25" fmla="*/ 22 h 88"/>
                  <a:gd name="T26" fmla="*/ 53 w 55"/>
                  <a:gd name="T27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88">
                    <a:moveTo>
                      <a:pt x="53" y="7"/>
                    </a:moveTo>
                    <a:cubicBezTo>
                      <a:pt x="53" y="7"/>
                      <a:pt x="49" y="1"/>
                      <a:pt x="46" y="0"/>
                    </a:cubicBezTo>
                    <a:cubicBezTo>
                      <a:pt x="48" y="2"/>
                      <a:pt x="50" y="5"/>
                      <a:pt x="50" y="5"/>
                    </a:cubicBezTo>
                    <a:cubicBezTo>
                      <a:pt x="50" y="5"/>
                      <a:pt x="52" y="14"/>
                      <a:pt x="51" y="20"/>
                    </a:cubicBezTo>
                    <a:cubicBezTo>
                      <a:pt x="51" y="27"/>
                      <a:pt x="52" y="27"/>
                      <a:pt x="46" y="28"/>
                    </a:cubicBezTo>
                    <a:cubicBezTo>
                      <a:pt x="40" y="30"/>
                      <a:pt x="38" y="36"/>
                      <a:pt x="30" y="48"/>
                    </a:cubicBezTo>
                    <a:cubicBezTo>
                      <a:pt x="23" y="59"/>
                      <a:pt x="13" y="71"/>
                      <a:pt x="12" y="77"/>
                    </a:cubicBezTo>
                    <a:cubicBezTo>
                      <a:pt x="12" y="82"/>
                      <a:pt x="5" y="86"/>
                      <a:pt x="0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5" y="88"/>
                      <a:pt x="15" y="85"/>
                      <a:pt x="16" y="79"/>
                    </a:cubicBezTo>
                    <a:cubicBezTo>
                      <a:pt x="16" y="73"/>
                      <a:pt x="26" y="61"/>
                      <a:pt x="33" y="49"/>
                    </a:cubicBezTo>
                    <a:cubicBezTo>
                      <a:pt x="41" y="38"/>
                      <a:pt x="43" y="32"/>
                      <a:pt x="49" y="30"/>
                    </a:cubicBezTo>
                    <a:cubicBezTo>
                      <a:pt x="55" y="29"/>
                      <a:pt x="54" y="28"/>
                      <a:pt x="54" y="22"/>
                    </a:cubicBezTo>
                    <a:cubicBezTo>
                      <a:pt x="55" y="16"/>
                      <a:pt x="53" y="7"/>
                      <a:pt x="53" y="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758"/>
              <p:cNvSpPr>
                <a:spLocks/>
              </p:cNvSpPr>
              <p:nvPr/>
            </p:nvSpPr>
            <p:spPr bwMode="auto">
              <a:xfrm>
                <a:off x="510026" y="2699851"/>
                <a:ext cx="95250" cy="142875"/>
              </a:xfrm>
              <a:custGeom>
                <a:avLst/>
                <a:gdLst>
                  <a:gd name="T0" fmla="*/ 59 w 60"/>
                  <a:gd name="T1" fmla="*/ 7 h 89"/>
                  <a:gd name="T2" fmla="*/ 50 w 60"/>
                  <a:gd name="T3" fmla="*/ 0 h 89"/>
                  <a:gd name="T4" fmla="*/ 42 w 60"/>
                  <a:gd name="T5" fmla="*/ 7 h 89"/>
                  <a:gd name="T6" fmla="*/ 36 w 60"/>
                  <a:gd name="T7" fmla="*/ 16 h 89"/>
                  <a:gd name="T8" fmla="*/ 33 w 60"/>
                  <a:gd name="T9" fmla="*/ 33 h 89"/>
                  <a:gd name="T10" fmla="*/ 10 w 60"/>
                  <a:gd name="T11" fmla="*/ 63 h 89"/>
                  <a:gd name="T12" fmla="*/ 0 w 60"/>
                  <a:gd name="T13" fmla="*/ 74 h 89"/>
                  <a:gd name="T14" fmla="*/ 3 w 60"/>
                  <a:gd name="T15" fmla="*/ 83 h 89"/>
                  <a:gd name="T16" fmla="*/ 6 w 60"/>
                  <a:gd name="T17" fmla="*/ 89 h 89"/>
                  <a:gd name="T18" fmla="*/ 17 w 60"/>
                  <a:gd name="T19" fmla="*/ 87 h 89"/>
                  <a:gd name="T20" fmla="*/ 28 w 60"/>
                  <a:gd name="T21" fmla="*/ 68 h 89"/>
                  <a:gd name="T22" fmla="*/ 47 w 60"/>
                  <a:gd name="T23" fmla="*/ 37 h 89"/>
                  <a:gd name="T24" fmla="*/ 57 w 60"/>
                  <a:gd name="T25" fmla="*/ 31 h 89"/>
                  <a:gd name="T26" fmla="*/ 60 w 60"/>
                  <a:gd name="T27" fmla="*/ 27 h 89"/>
                  <a:gd name="T28" fmla="*/ 60 w 60"/>
                  <a:gd name="T29" fmla="*/ 21 h 89"/>
                  <a:gd name="T30" fmla="*/ 59 w 60"/>
                  <a:gd name="T31" fmla="*/ 7 h 89"/>
                  <a:gd name="T32" fmla="*/ 58 w 60"/>
                  <a:gd name="T33" fmla="*/ 8 h 89"/>
                  <a:gd name="T34" fmla="*/ 58 w 60"/>
                  <a:gd name="T35" fmla="*/ 12 h 89"/>
                  <a:gd name="T36" fmla="*/ 58 w 60"/>
                  <a:gd name="T37" fmla="*/ 23 h 89"/>
                  <a:gd name="T38" fmla="*/ 58 w 60"/>
                  <a:gd name="T39" fmla="*/ 28 h 89"/>
                  <a:gd name="T40" fmla="*/ 53 w 60"/>
                  <a:gd name="T41" fmla="*/ 30 h 89"/>
                  <a:gd name="T42" fmla="*/ 37 w 60"/>
                  <a:gd name="T43" fmla="*/ 50 h 89"/>
                  <a:gd name="T44" fmla="*/ 20 w 60"/>
                  <a:gd name="T45" fmla="*/ 80 h 89"/>
                  <a:gd name="T46" fmla="*/ 9 w 60"/>
                  <a:gd name="T47" fmla="*/ 87 h 89"/>
                  <a:gd name="T48" fmla="*/ 6 w 60"/>
                  <a:gd name="T49" fmla="*/ 86 h 89"/>
                  <a:gd name="T50" fmla="*/ 2 w 60"/>
                  <a:gd name="T51" fmla="*/ 76 h 89"/>
                  <a:gd name="T52" fmla="*/ 5 w 60"/>
                  <a:gd name="T53" fmla="*/ 70 h 89"/>
                  <a:gd name="T54" fmla="*/ 23 w 60"/>
                  <a:gd name="T55" fmla="*/ 50 h 89"/>
                  <a:gd name="T56" fmla="*/ 38 w 60"/>
                  <a:gd name="T57" fmla="*/ 23 h 89"/>
                  <a:gd name="T58" fmla="*/ 38 w 60"/>
                  <a:gd name="T59" fmla="*/ 14 h 89"/>
                  <a:gd name="T60" fmla="*/ 49 w 60"/>
                  <a:gd name="T61" fmla="*/ 2 h 89"/>
                  <a:gd name="T62" fmla="*/ 54 w 60"/>
                  <a:gd name="T63" fmla="*/ 5 h 89"/>
                  <a:gd name="T64" fmla="*/ 57 w 60"/>
                  <a:gd name="T65" fmla="*/ 8 h 89"/>
                  <a:gd name="T66" fmla="*/ 57 w 60"/>
                  <a:gd name="T67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89">
                    <a:moveTo>
                      <a:pt x="58" y="8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7" y="5"/>
                      <a:pt x="56" y="4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6" y="2"/>
                      <a:pt x="44" y="4"/>
                      <a:pt x="42" y="7"/>
                    </a:cubicBezTo>
                    <a:cubicBezTo>
                      <a:pt x="39" y="9"/>
                      <a:pt x="38" y="12"/>
                      <a:pt x="37" y="13"/>
                    </a:cubicBezTo>
                    <a:cubicBezTo>
                      <a:pt x="36" y="14"/>
                      <a:pt x="36" y="15"/>
                      <a:pt x="36" y="16"/>
                    </a:cubicBezTo>
                    <a:cubicBezTo>
                      <a:pt x="36" y="18"/>
                      <a:pt x="36" y="21"/>
                      <a:pt x="36" y="23"/>
                    </a:cubicBezTo>
                    <a:cubicBezTo>
                      <a:pt x="36" y="27"/>
                      <a:pt x="36" y="30"/>
                      <a:pt x="33" y="33"/>
                    </a:cubicBezTo>
                    <a:cubicBezTo>
                      <a:pt x="31" y="37"/>
                      <a:pt x="26" y="43"/>
                      <a:pt x="22" y="49"/>
                    </a:cubicBezTo>
                    <a:cubicBezTo>
                      <a:pt x="17" y="55"/>
                      <a:pt x="13" y="61"/>
                      <a:pt x="10" y="63"/>
                    </a:cubicBezTo>
                    <a:cubicBezTo>
                      <a:pt x="8" y="65"/>
                      <a:pt x="5" y="66"/>
                      <a:pt x="3" y="68"/>
                    </a:cubicBezTo>
                    <a:cubicBezTo>
                      <a:pt x="2" y="70"/>
                      <a:pt x="0" y="72"/>
                      <a:pt x="0" y="74"/>
                    </a:cubicBezTo>
                    <a:cubicBezTo>
                      <a:pt x="0" y="75"/>
                      <a:pt x="0" y="76"/>
                      <a:pt x="1" y="77"/>
                    </a:cubicBezTo>
                    <a:cubicBezTo>
                      <a:pt x="2" y="78"/>
                      <a:pt x="2" y="81"/>
                      <a:pt x="3" y="83"/>
                    </a:cubicBezTo>
                    <a:cubicBezTo>
                      <a:pt x="3" y="84"/>
                      <a:pt x="4" y="86"/>
                      <a:pt x="4" y="87"/>
                    </a:cubicBezTo>
                    <a:cubicBezTo>
                      <a:pt x="5" y="88"/>
                      <a:pt x="5" y="88"/>
                      <a:pt x="6" y="89"/>
                    </a:cubicBezTo>
                    <a:cubicBezTo>
                      <a:pt x="7" y="89"/>
                      <a:pt x="8" y="89"/>
                      <a:pt x="9" y="89"/>
                    </a:cubicBezTo>
                    <a:cubicBezTo>
                      <a:pt x="11" y="89"/>
                      <a:pt x="14" y="88"/>
                      <a:pt x="17" y="87"/>
                    </a:cubicBezTo>
                    <a:cubicBezTo>
                      <a:pt x="19" y="85"/>
                      <a:pt x="21" y="83"/>
                      <a:pt x="22" y="80"/>
                    </a:cubicBezTo>
                    <a:cubicBezTo>
                      <a:pt x="22" y="78"/>
                      <a:pt x="24" y="73"/>
                      <a:pt x="28" y="68"/>
                    </a:cubicBezTo>
                    <a:cubicBezTo>
                      <a:pt x="31" y="63"/>
                      <a:pt x="35" y="57"/>
                      <a:pt x="39" y="51"/>
                    </a:cubicBezTo>
                    <a:cubicBezTo>
                      <a:pt x="43" y="45"/>
                      <a:pt x="45" y="41"/>
                      <a:pt x="47" y="37"/>
                    </a:cubicBezTo>
                    <a:cubicBezTo>
                      <a:pt x="50" y="34"/>
                      <a:pt x="51" y="33"/>
                      <a:pt x="54" y="32"/>
                    </a:cubicBezTo>
                    <a:cubicBezTo>
                      <a:pt x="55" y="32"/>
                      <a:pt x="57" y="31"/>
                      <a:pt x="57" y="31"/>
                    </a:cubicBezTo>
                    <a:cubicBezTo>
                      <a:pt x="58" y="31"/>
                      <a:pt x="59" y="30"/>
                      <a:pt x="59" y="30"/>
                    </a:cubicBezTo>
                    <a:cubicBezTo>
                      <a:pt x="60" y="29"/>
                      <a:pt x="60" y="28"/>
                      <a:pt x="60" y="27"/>
                    </a:cubicBezTo>
                    <a:cubicBezTo>
                      <a:pt x="60" y="26"/>
                      <a:pt x="60" y="25"/>
                      <a:pt x="60" y="23"/>
                    </a:cubicBezTo>
                    <a:cubicBezTo>
                      <a:pt x="60" y="23"/>
                      <a:pt x="60" y="22"/>
                      <a:pt x="60" y="21"/>
                    </a:cubicBezTo>
                    <a:cubicBezTo>
                      <a:pt x="60" y="15"/>
                      <a:pt x="59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10"/>
                      <a:pt x="58" y="12"/>
                    </a:cubicBezTo>
                    <a:cubicBezTo>
                      <a:pt x="58" y="15"/>
                      <a:pt x="58" y="18"/>
                      <a:pt x="58" y="21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5"/>
                      <a:pt x="58" y="26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9"/>
                      <a:pt x="58" y="29"/>
                      <a:pt x="57" y="29"/>
                    </a:cubicBezTo>
                    <a:cubicBezTo>
                      <a:pt x="56" y="29"/>
                      <a:pt x="55" y="30"/>
                      <a:pt x="53" y="30"/>
                    </a:cubicBezTo>
                    <a:cubicBezTo>
                      <a:pt x="50" y="31"/>
                      <a:pt x="48" y="33"/>
                      <a:pt x="46" y="36"/>
                    </a:cubicBezTo>
                    <a:cubicBezTo>
                      <a:pt x="44" y="40"/>
                      <a:pt x="41" y="44"/>
                      <a:pt x="37" y="50"/>
                    </a:cubicBezTo>
                    <a:cubicBezTo>
                      <a:pt x="34" y="56"/>
                      <a:pt x="29" y="61"/>
                      <a:pt x="26" y="67"/>
                    </a:cubicBezTo>
                    <a:cubicBezTo>
                      <a:pt x="22" y="72"/>
                      <a:pt x="20" y="77"/>
                      <a:pt x="20" y="80"/>
                    </a:cubicBezTo>
                    <a:cubicBezTo>
                      <a:pt x="19" y="82"/>
                      <a:pt x="18" y="84"/>
                      <a:pt x="16" y="85"/>
                    </a:cubicBezTo>
                    <a:cubicBezTo>
                      <a:pt x="13" y="87"/>
                      <a:pt x="11" y="87"/>
                      <a:pt x="9" y="87"/>
                    </a:cubicBezTo>
                    <a:cubicBezTo>
                      <a:pt x="8" y="87"/>
                      <a:pt x="8" y="87"/>
                      <a:pt x="7" y="87"/>
                    </a:cubicBezTo>
                    <a:cubicBezTo>
                      <a:pt x="7" y="87"/>
                      <a:pt x="6" y="86"/>
                      <a:pt x="6" y="86"/>
                    </a:cubicBezTo>
                    <a:cubicBezTo>
                      <a:pt x="5" y="84"/>
                      <a:pt x="5" y="83"/>
                      <a:pt x="5" y="81"/>
                    </a:cubicBezTo>
                    <a:cubicBezTo>
                      <a:pt x="4" y="79"/>
                      <a:pt x="4" y="77"/>
                      <a:pt x="2" y="76"/>
                    </a:cubicBezTo>
                    <a:cubicBezTo>
                      <a:pt x="2" y="75"/>
                      <a:pt x="2" y="75"/>
                      <a:pt x="2" y="74"/>
                    </a:cubicBezTo>
                    <a:cubicBezTo>
                      <a:pt x="2" y="73"/>
                      <a:pt x="3" y="72"/>
                      <a:pt x="5" y="70"/>
                    </a:cubicBezTo>
                    <a:cubicBezTo>
                      <a:pt x="7" y="68"/>
                      <a:pt x="9" y="66"/>
                      <a:pt x="11" y="64"/>
                    </a:cubicBezTo>
                    <a:cubicBezTo>
                      <a:pt x="14" y="62"/>
                      <a:pt x="19" y="56"/>
                      <a:pt x="23" y="50"/>
                    </a:cubicBezTo>
                    <a:cubicBezTo>
                      <a:pt x="28" y="44"/>
                      <a:pt x="32" y="38"/>
                      <a:pt x="35" y="34"/>
                    </a:cubicBezTo>
                    <a:cubicBezTo>
                      <a:pt x="38" y="31"/>
                      <a:pt x="38" y="27"/>
                      <a:pt x="38" y="23"/>
                    </a:cubicBezTo>
                    <a:cubicBezTo>
                      <a:pt x="38" y="20"/>
                      <a:pt x="38" y="18"/>
                      <a:pt x="38" y="16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9" y="13"/>
                      <a:pt x="41" y="11"/>
                      <a:pt x="43" y="8"/>
                    </a:cubicBezTo>
                    <a:cubicBezTo>
                      <a:pt x="45" y="6"/>
                      <a:pt x="48" y="3"/>
                      <a:pt x="49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3" y="4"/>
                      <a:pt x="54" y="5"/>
                    </a:cubicBezTo>
                    <a:cubicBezTo>
                      <a:pt x="55" y="6"/>
                      <a:pt x="56" y="7"/>
                      <a:pt x="56" y="7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759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7475"/>
              </a:xfrm>
              <a:custGeom>
                <a:avLst/>
                <a:gdLst>
                  <a:gd name="T0" fmla="*/ 58 w 64"/>
                  <a:gd name="T1" fmla="*/ 3 h 73"/>
                  <a:gd name="T2" fmla="*/ 47 w 64"/>
                  <a:gd name="T3" fmla="*/ 5 h 73"/>
                  <a:gd name="T4" fmla="*/ 27 w 64"/>
                  <a:gd name="T5" fmla="*/ 33 h 73"/>
                  <a:gd name="T6" fmla="*/ 10 w 64"/>
                  <a:gd name="T7" fmla="*/ 45 h 73"/>
                  <a:gd name="T8" fmla="*/ 1 w 64"/>
                  <a:gd name="T9" fmla="*/ 56 h 73"/>
                  <a:gd name="T10" fmla="*/ 11 w 64"/>
                  <a:gd name="T11" fmla="*/ 69 h 73"/>
                  <a:gd name="T12" fmla="*/ 20 w 64"/>
                  <a:gd name="T13" fmla="*/ 54 h 73"/>
                  <a:gd name="T14" fmla="*/ 45 w 64"/>
                  <a:gd name="T15" fmla="*/ 31 h 73"/>
                  <a:gd name="T16" fmla="*/ 56 w 64"/>
                  <a:gd name="T17" fmla="*/ 25 h 73"/>
                  <a:gd name="T18" fmla="*/ 63 w 64"/>
                  <a:gd name="T19" fmla="*/ 18 h 73"/>
                  <a:gd name="T20" fmla="*/ 60 w 64"/>
                  <a:gd name="T21" fmla="*/ 9 h 73"/>
                  <a:gd name="T22" fmla="*/ 58 w 64"/>
                  <a:gd name="T23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58" y="3"/>
                    </a:moveTo>
                    <a:cubicBezTo>
                      <a:pt x="55" y="1"/>
                      <a:pt x="49" y="0"/>
                      <a:pt x="47" y="5"/>
                    </a:cubicBezTo>
                    <a:cubicBezTo>
                      <a:pt x="45" y="10"/>
                      <a:pt x="37" y="25"/>
                      <a:pt x="27" y="33"/>
                    </a:cubicBezTo>
                    <a:cubicBezTo>
                      <a:pt x="17" y="41"/>
                      <a:pt x="15" y="43"/>
                      <a:pt x="10" y="45"/>
                    </a:cubicBezTo>
                    <a:cubicBezTo>
                      <a:pt x="6" y="47"/>
                      <a:pt x="0" y="52"/>
                      <a:pt x="1" y="56"/>
                    </a:cubicBezTo>
                    <a:cubicBezTo>
                      <a:pt x="2" y="59"/>
                      <a:pt x="7" y="73"/>
                      <a:pt x="11" y="69"/>
                    </a:cubicBezTo>
                    <a:cubicBezTo>
                      <a:pt x="16" y="64"/>
                      <a:pt x="14" y="59"/>
                      <a:pt x="20" y="54"/>
                    </a:cubicBezTo>
                    <a:cubicBezTo>
                      <a:pt x="26" y="49"/>
                      <a:pt x="39" y="37"/>
                      <a:pt x="45" y="31"/>
                    </a:cubicBezTo>
                    <a:cubicBezTo>
                      <a:pt x="50" y="26"/>
                      <a:pt x="52" y="26"/>
                      <a:pt x="56" y="25"/>
                    </a:cubicBezTo>
                    <a:cubicBezTo>
                      <a:pt x="60" y="25"/>
                      <a:pt x="62" y="22"/>
                      <a:pt x="63" y="18"/>
                    </a:cubicBezTo>
                    <a:cubicBezTo>
                      <a:pt x="64" y="14"/>
                      <a:pt x="61" y="11"/>
                      <a:pt x="60" y="9"/>
                    </a:cubicBezTo>
                    <a:cubicBezTo>
                      <a:pt x="59" y="6"/>
                      <a:pt x="58" y="3"/>
                      <a:pt x="5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760"/>
              <p:cNvSpPr>
                <a:spLocks/>
              </p:cNvSpPr>
              <p:nvPr/>
            </p:nvSpPr>
            <p:spPr bwMode="auto">
              <a:xfrm>
                <a:off x="252851" y="2842726"/>
                <a:ext cx="44450" cy="68263"/>
              </a:xfrm>
              <a:custGeom>
                <a:avLst/>
                <a:gdLst>
                  <a:gd name="T0" fmla="*/ 23 w 27"/>
                  <a:gd name="T1" fmla="*/ 1 h 43"/>
                  <a:gd name="T2" fmla="*/ 15 w 27"/>
                  <a:gd name="T3" fmla="*/ 5 h 43"/>
                  <a:gd name="T4" fmla="*/ 9 w 27"/>
                  <a:gd name="T5" fmla="*/ 21 h 43"/>
                  <a:gd name="T6" fmla="*/ 0 w 27"/>
                  <a:gd name="T7" fmla="*/ 32 h 43"/>
                  <a:gd name="T8" fmla="*/ 6 w 27"/>
                  <a:gd name="T9" fmla="*/ 40 h 43"/>
                  <a:gd name="T10" fmla="*/ 17 w 27"/>
                  <a:gd name="T11" fmla="*/ 27 h 43"/>
                  <a:gd name="T12" fmla="*/ 27 w 27"/>
                  <a:gd name="T13" fmla="*/ 17 h 43"/>
                  <a:gd name="T14" fmla="*/ 27 w 27"/>
                  <a:gd name="T15" fmla="*/ 9 h 43"/>
                  <a:gd name="T16" fmla="*/ 23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23" y="1"/>
                    </a:moveTo>
                    <a:cubicBezTo>
                      <a:pt x="23" y="1"/>
                      <a:pt x="17" y="0"/>
                      <a:pt x="15" y="5"/>
                    </a:cubicBezTo>
                    <a:cubicBezTo>
                      <a:pt x="13" y="10"/>
                      <a:pt x="14" y="17"/>
                      <a:pt x="9" y="21"/>
                    </a:cubicBezTo>
                    <a:cubicBezTo>
                      <a:pt x="5" y="25"/>
                      <a:pt x="0" y="28"/>
                      <a:pt x="0" y="32"/>
                    </a:cubicBezTo>
                    <a:cubicBezTo>
                      <a:pt x="0" y="35"/>
                      <a:pt x="4" y="43"/>
                      <a:pt x="6" y="40"/>
                    </a:cubicBezTo>
                    <a:cubicBezTo>
                      <a:pt x="8" y="36"/>
                      <a:pt x="13" y="29"/>
                      <a:pt x="17" y="27"/>
                    </a:cubicBezTo>
                    <a:cubicBezTo>
                      <a:pt x="21" y="25"/>
                      <a:pt x="27" y="21"/>
                      <a:pt x="27" y="17"/>
                    </a:cubicBezTo>
                    <a:cubicBezTo>
                      <a:pt x="27" y="13"/>
                      <a:pt x="27" y="9"/>
                      <a:pt x="27" y="9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761"/>
              <p:cNvSpPr>
                <a:spLocks/>
              </p:cNvSpPr>
              <p:nvPr/>
            </p:nvSpPr>
            <p:spPr bwMode="auto">
              <a:xfrm>
                <a:off x="216338" y="2895113"/>
                <a:ext cx="46038" cy="61913"/>
              </a:xfrm>
              <a:custGeom>
                <a:avLst/>
                <a:gdLst>
                  <a:gd name="T0" fmla="*/ 23 w 29"/>
                  <a:gd name="T1" fmla="*/ 3 h 39"/>
                  <a:gd name="T2" fmla="*/ 15 w 29"/>
                  <a:gd name="T3" fmla="*/ 5 h 39"/>
                  <a:gd name="T4" fmla="*/ 10 w 29"/>
                  <a:gd name="T5" fmla="*/ 17 h 39"/>
                  <a:gd name="T6" fmla="*/ 2 w 29"/>
                  <a:gd name="T7" fmla="*/ 26 h 39"/>
                  <a:gd name="T8" fmla="*/ 9 w 29"/>
                  <a:gd name="T9" fmla="*/ 33 h 39"/>
                  <a:gd name="T10" fmla="*/ 15 w 29"/>
                  <a:gd name="T11" fmla="*/ 24 h 39"/>
                  <a:gd name="T12" fmla="*/ 20 w 29"/>
                  <a:gd name="T13" fmla="*/ 18 h 39"/>
                  <a:gd name="T14" fmla="*/ 28 w 29"/>
                  <a:gd name="T15" fmla="*/ 12 h 39"/>
                  <a:gd name="T16" fmla="*/ 26 w 29"/>
                  <a:gd name="T17" fmla="*/ 7 h 39"/>
                  <a:gd name="T18" fmla="*/ 23 w 29"/>
                  <a:gd name="T1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9">
                    <a:moveTo>
                      <a:pt x="23" y="3"/>
                    </a:moveTo>
                    <a:cubicBezTo>
                      <a:pt x="23" y="3"/>
                      <a:pt x="18" y="0"/>
                      <a:pt x="15" y="5"/>
                    </a:cubicBezTo>
                    <a:cubicBezTo>
                      <a:pt x="12" y="10"/>
                      <a:pt x="13" y="14"/>
                      <a:pt x="10" y="17"/>
                    </a:cubicBezTo>
                    <a:cubicBezTo>
                      <a:pt x="7" y="21"/>
                      <a:pt x="4" y="18"/>
                      <a:pt x="2" y="26"/>
                    </a:cubicBezTo>
                    <a:cubicBezTo>
                      <a:pt x="0" y="34"/>
                      <a:pt x="0" y="39"/>
                      <a:pt x="9" y="33"/>
                    </a:cubicBezTo>
                    <a:cubicBezTo>
                      <a:pt x="19" y="27"/>
                      <a:pt x="18" y="25"/>
                      <a:pt x="15" y="24"/>
                    </a:cubicBezTo>
                    <a:cubicBezTo>
                      <a:pt x="13" y="22"/>
                      <a:pt x="15" y="20"/>
                      <a:pt x="20" y="18"/>
                    </a:cubicBezTo>
                    <a:cubicBezTo>
                      <a:pt x="25" y="17"/>
                      <a:pt x="27" y="15"/>
                      <a:pt x="28" y="12"/>
                    </a:cubicBezTo>
                    <a:cubicBezTo>
                      <a:pt x="29" y="10"/>
                      <a:pt x="26" y="7"/>
                      <a:pt x="26" y="7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762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1763"/>
              </a:xfrm>
              <a:custGeom>
                <a:avLst/>
                <a:gdLst>
                  <a:gd name="T0" fmla="*/ 59 w 66"/>
                  <a:gd name="T1" fmla="*/ 2 h 82"/>
                  <a:gd name="T2" fmla="*/ 47 w 66"/>
                  <a:gd name="T3" fmla="*/ 7 h 82"/>
                  <a:gd name="T4" fmla="*/ 16 w 66"/>
                  <a:gd name="T5" fmla="*/ 53 h 82"/>
                  <a:gd name="T6" fmla="*/ 1 w 66"/>
                  <a:gd name="T7" fmla="*/ 63 h 82"/>
                  <a:gd name="T8" fmla="*/ 6 w 66"/>
                  <a:gd name="T9" fmla="*/ 72 h 82"/>
                  <a:gd name="T10" fmla="*/ 15 w 66"/>
                  <a:gd name="T11" fmla="*/ 79 h 82"/>
                  <a:gd name="T12" fmla="*/ 22 w 66"/>
                  <a:gd name="T13" fmla="*/ 62 h 82"/>
                  <a:gd name="T14" fmla="*/ 45 w 66"/>
                  <a:gd name="T15" fmla="*/ 30 h 82"/>
                  <a:gd name="T16" fmla="*/ 64 w 66"/>
                  <a:gd name="T17" fmla="*/ 15 h 82"/>
                  <a:gd name="T18" fmla="*/ 59 w 66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82">
                    <a:moveTo>
                      <a:pt x="59" y="2"/>
                    </a:moveTo>
                    <a:cubicBezTo>
                      <a:pt x="56" y="0"/>
                      <a:pt x="50" y="2"/>
                      <a:pt x="47" y="7"/>
                    </a:cubicBezTo>
                    <a:cubicBezTo>
                      <a:pt x="44" y="13"/>
                      <a:pt x="22" y="45"/>
                      <a:pt x="16" y="53"/>
                    </a:cubicBezTo>
                    <a:cubicBezTo>
                      <a:pt x="10" y="60"/>
                      <a:pt x="3" y="59"/>
                      <a:pt x="1" y="63"/>
                    </a:cubicBezTo>
                    <a:cubicBezTo>
                      <a:pt x="0" y="68"/>
                      <a:pt x="3" y="69"/>
                      <a:pt x="6" y="72"/>
                    </a:cubicBezTo>
                    <a:cubicBezTo>
                      <a:pt x="9" y="75"/>
                      <a:pt x="13" y="82"/>
                      <a:pt x="15" y="79"/>
                    </a:cubicBezTo>
                    <a:cubicBezTo>
                      <a:pt x="18" y="76"/>
                      <a:pt x="19" y="68"/>
                      <a:pt x="22" y="62"/>
                    </a:cubicBezTo>
                    <a:cubicBezTo>
                      <a:pt x="26" y="55"/>
                      <a:pt x="38" y="36"/>
                      <a:pt x="45" y="30"/>
                    </a:cubicBezTo>
                    <a:cubicBezTo>
                      <a:pt x="53" y="24"/>
                      <a:pt x="62" y="19"/>
                      <a:pt x="64" y="15"/>
                    </a:cubicBezTo>
                    <a:cubicBezTo>
                      <a:pt x="65" y="10"/>
                      <a:pt x="66" y="8"/>
                      <a:pt x="59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763"/>
              <p:cNvSpPr>
                <a:spLocks/>
              </p:cNvSpPr>
              <p:nvPr/>
            </p:nvSpPr>
            <p:spPr bwMode="auto">
              <a:xfrm>
                <a:off x="289363" y="2896701"/>
                <a:ext cx="60325" cy="74613"/>
              </a:xfrm>
              <a:custGeom>
                <a:avLst/>
                <a:gdLst>
                  <a:gd name="T0" fmla="*/ 25 w 37"/>
                  <a:gd name="T1" fmla="*/ 0 h 47"/>
                  <a:gd name="T2" fmla="*/ 19 w 37"/>
                  <a:gd name="T3" fmla="*/ 8 h 47"/>
                  <a:gd name="T4" fmla="*/ 8 w 37"/>
                  <a:gd name="T5" fmla="*/ 28 h 47"/>
                  <a:gd name="T6" fmla="*/ 0 w 37"/>
                  <a:gd name="T7" fmla="*/ 37 h 47"/>
                  <a:gd name="T8" fmla="*/ 5 w 37"/>
                  <a:gd name="T9" fmla="*/ 45 h 47"/>
                  <a:gd name="T10" fmla="*/ 12 w 37"/>
                  <a:gd name="T11" fmla="*/ 40 h 47"/>
                  <a:gd name="T12" fmla="*/ 23 w 37"/>
                  <a:gd name="T13" fmla="*/ 24 h 47"/>
                  <a:gd name="T14" fmla="*/ 35 w 37"/>
                  <a:gd name="T15" fmla="*/ 10 h 47"/>
                  <a:gd name="T16" fmla="*/ 25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25" y="0"/>
                    </a:moveTo>
                    <a:cubicBezTo>
                      <a:pt x="25" y="0"/>
                      <a:pt x="20" y="0"/>
                      <a:pt x="19" y="8"/>
                    </a:cubicBezTo>
                    <a:cubicBezTo>
                      <a:pt x="17" y="17"/>
                      <a:pt x="14" y="23"/>
                      <a:pt x="8" y="28"/>
                    </a:cubicBezTo>
                    <a:cubicBezTo>
                      <a:pt x="3" y="32"/>
                      <a:pt x="0" y="32"/>
                      <a:pt x="0" y="37"/>
                    </a:cubicBezTo>
                    <a:cubicBezTo>
                      <a:pt x="0" y="41"/>
                      <a:pt x="4" y="44"/>
                      <a:pt x="5" y="45"/>
                    </a:cubicBezTo>
                    <a:cubicBezTo>
                      <a:pt x="6" y="47"/>
                      <a:pt x="9" y="44"/>
                      <a:pt x="12" y="40"/>
                    </a:cubicBezTo>
                    <a:cubicBezTo>
                      <a:pt x="14" y="36"/>
                      <a:pt x="16" y="27"/>
                      <a:pt x="23" y="24"/>
                    </a:cubicBezTo>
                    <a:cubicBezTo>
                      <a:pt x="29" y="21"/>
                      <a:pt x="37" y="15"/>
                      <a:pt x="35" y="10"/>
                    </a:cubicBezTo>
                    <a:cubicBezTo>
                      <a:pt x="32" y="4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764"/>
              <p:cNvSpPr>
                <a:spLocks/>
              </p:cNvSpPr>
              <p:nvPr/>
            </p:nvSpPr>
            <p:spPr bwMode="auto">
              <a:xfrm>
                <a:off x="254438" y="2955438"/>
                <a:ext cx="47625" cy="60325"/>
              </a:xfrm>
              <a:custGeom>
                <a:avLst/>
                <a:gdLst>
                  <a:gd name="T0" fmla="*/ 23 w 29"/>
                  <a:gd name="T1" fmla="*/ 5 h 37"/>
                  <a:gd name="T2" fmla="*/ 14 w 29"/>
                  <a:gd name="T3" fmla="*/ 6 h 37"/>
                  <a:gd name="T4" fmla="*/ 12 w 29"/>
                  <a:gd name="T5" fmla="*/ 15 h 37"/>
                  <a:gd name="T6" fmla="*/ 5 w 29"/>
                  <a:gd name="T7" fmla="*/ 16 h 37"/>
                  <a:gd name="T8" fmla="*/ 2 w 29"/>
                  <a:gd name="T9" fmla="*/ 34 h 37"/>
                  <a:gd name="T10" fmla="*/ 17 w 29"/>
                  <a:gd name="T11" fmla="*/ 28 h 37"/>
                  <a:gd name="T12" fmla="*/ 15 w 29"/>
                  <a:gd name="T13" fmla="*/ 23 h 37"/>
                  <a:gd name="T14" fmla="*/ 22 w 29"/>
                  <a:gd name="T15" fmla="*/ 17 h 37"/>
                  <a:gd name="T16" fmla="*/ 27 w 29"/>
                  <a:gd name="T17" fmla="*/ 8 h 37"/>
                  <a:gd name="T18" fmla="*/ 23 w 29"/>
                  <a:gd name="T1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7">
                    <a:moveTo>
                      <a:pt x="23" y="5"/>
                    </a:moveTo>
                    <a:cubicBezTo>
                      <a:pt x="23" y="5"/>
                      <a:pt x="14" y="0"/>
                      <a:pt x="14" y="6"/>
                    </a:cubicBezTo>
                    <a:cubicBezTo>
                      <a:pt x="14" y="11"/>
                      <a:pt x="14" y="13"/>
                      <a:pt x="12" y="15"/>
                    </a:cubicBezTo>
                    <a:cubicBezTo>
                      <a:pt x="9" y="18"/>
                      <a:pt x="5" y="16"/>
                      <a:pt x="5" y="16"/>
                    </a:cubicBezTo>
                    <a:cubicBezTo>
                      <a:pt x="5" y="16"/>
                      <a:pt x="0" y="31"/>
                      <a:pt x="2" y="34"/>
                    </a:cubicBezTo>
                    <a:cubicBezTo>
                      <a:pt x="5" y="37"/>
                      <a:pt x="17" y="28"/>
                      <a:pt x="17" y="28"/>
                    </a:cubicBezTo>
                    <a:cubicBezTo>
                      <a:pt x="17" y="28"/>
                      <a:pt x="17" y="23"/>
                      <a:pt x="15" y="23"/>
                    </a:cubicBezTo>
                    <a:cubicBezTo>
                      <a:pt x="14" y="22"/>
                      <a:pt x="18" y="17"/>
                      <a:pt x="22" y="17"/>
                    </a:cubicBezTo>
                    <a:cubicBezTo>
                      <a:pt x="26" y="18"/>
                      <a:pt x="29" y="10"/>
                      <a:pt x="27" y="8"/>
                    </a:cubicBezTo>
                    <a:cubicBezTo>
                      <a:pt x="24" y="6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765"/>
              <p:cNvSpPr>
                <a:spLocks/>
              </p:cNvSpPr>
              <p:nvPr/>
            </p:nvSpPr>
            <p:spPr bwMode="auto">
              <a:xfrm>
                <a:off x="403663" y="2814151"/>
                <a:ext cx="84138" cy="100013"/>
              </a:xfrm>
              <a:custGeom>
                <a:avLst/>
                <a:gdLst>
                  <a:gd name="T0" fmla="*/ 46 w 52"/>
                  <a:gd name="T1" fmla="*/ 3 h 63"/>
                  <a:gd name="T2" fmla="*/ 34 w 52"/>
                  <a:gd name="T3" fmla="*/ 8 h 63"/>
                  <a:gd name="T4" fmla="*/ 16 w 52"/>
                  <a:gd name="T5" fmla="*/ 36 h 63"/>
                  <a:gd name="T6" fmla="*/ 4 w 52"/>
                  <a:gd name="T7" fmla="*/ 46 h 63"/>
                  <a:gd name="T8" fmla="*/ 6 w 52"/>
                  <a:gd name="T9" fmla="*/ 59 h 63"/>
                  <a:gd name="T10" fmla="*/ 20 w 52"/>
                  <a:gd name="T11" fmla="*/ 55 h 63"/>
                  <a:gd name="T12" fmla="*/ 37 w 52"/>
                  <a:gd name="T13" fmla="*/ 28 h 63"/>
                  <a:gd name="T14" fmla="*/ 52 w 52"/>
                  <a:gd name="T15" fmla="*/ 13 h 63"/>
                  <a:gd name="T16" fmla="*/ 46 w 52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46" y="3"/>
                    </a:moveTo>
                    <a:cubicBezTo>
                      <a:pt x="42" y="1"/>
                      <a:pt x="36" y="0"/>
                      <a:pt x="34" y="8"/>
                    </a:cubicBezTo>
                    <a:cubicBezTo>
                      <a:pt x="31" y="16"/>
                      <a:pt x="19" y="30"/>
                      <a:pt x="16" y="36"/>
                    </a:cubicBezTo>
                    <a:cubicBezTo>
                      <a:pt x="12" y="42"/>
                      <a:pt x="7" y="46"/>
                      <a:pt x="4" y="46"/>
                    </a:cubicBezTo>
                    <a:cubicBezTo>
                      <a:pt x="2" y="46"/>
                      <a:pt x="0" y="54"/>
                      <a:pt x="6" y="59"/>
                    </a:cubicBezTo>
                    <a:cubicBezTo>
                      <a:pt x="12" y="63"/>
                      <a:pt x="19" y="61"/>
                      <a:pt x="20" y="55"/>
                    </a:cubicBezTo>
                    <a:cubicBezTo>
                      <a:pt x="21" y="49"/>
                      <a:pt x="30" y="34"/>
                      <a:pt x="37" y="28"/>
                    </a:cubicBezTo>
                    <a:cubicBezTo>
                      <a:pt x="44" y="21"/>
                      <a:pt x="52" y="18"/>
                      <a:pt x="52" y="13"/>
                    </a:cubicBezTo>
                    <a:cubicBezTo>
                      <a:pt x="52" y="8"/>
                      <a:pt x="52" y="6"/>
                      <a:pt x="46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766"/>
              <p:cNvSpPr>
                <a:spLocks/>
              </p:cNvSpPr>
              <p:nvPr/>
            </p:nvSpPr>
            <p:spPr bwMode="auto">
              <a:xfrm>
                <a:off x="360801" y="2901463"/>
                <a:ext cx="63500" cy="82550"/>
              </a:xfrm>
              <a:custGeom>
                <a:avLst/>
                <a:gdLst>
                  <a:gd name="T0" fmla="*/ 32 w 40"/>
                  <a:gd name="T1" fmla="*/ 3 h 52"/>
                  <a:gd name="T2" fmla="*/ 23 w 40"/>
                  <a:gd name="T3" fmla="*/ 7 h 52"/>
                  <a:gd name="T4" fmla="*/ 9 w 40"/>
                  <a:gd name="T5" fmla="*/ 30 h 52"/>
                  <a:gd name="T6" fmla="*/ 0 w 40"/>
                  <a:gd name="T7" fmla="*/ 40 h 52"/>
                  <a:gd name="T8" fmla="*/ 4 w 40"/>
                  <a:gd name="T9" fmla="*/ 49 h 52"/>
                  <a:gd name="T10" fmla="*/ 16 w 40"/>
                  <a:gd name="T11" fmla="*/ 45 h 52"/>
                  <a:gd name="T12" fmla="*/ 28 w 40"/>
                  <a:gd name="T13" fmla="*/ 25 h 52"/>
                  <a:gd name="T14" fmla="*/ 39 w 40"/>
                  <a:gd name="T15" fmla="*/ 12 h 52"/>
                  <a:gd name="T16" fmla="*/ 32 w 40"/>
                  <a:gd name="T17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32" y="3"/>
                    </a:moveTo>
                    <a:cubicBezTo>
                      <a:pt x="29" y="1"/>
                      <a:pt x="23" y="0"/>
                      <a:pt x="23" y="7"/>
                    </a:cubicBezTo>
                    <a:cubicBezTo>
                      <a:pt x="22" y="13"/>
                      <a:pt x="13" y="25"/>
                      <a:pt x="9" y="30"/>
                    </a:cubicBezTo>
                    <a:cubicBezTo>
                      <a:pt x="5" y="34"/>
                      <a:pt x="0" y="35"/>
                      <a:pt x="0" y="40"/>
                    </a:cubicBezTo>
                    <a:cubicBezTo>
                      <a:pt x="0" y="44"/>
                      <a:pt x="1" y="46"/>
                      <a:pt x="4" y="49"/>
                    </a:cubicBezTo>
                    <a:cubicBezTo>
                      <a:pt x="7" y="52"/>
                      <a:pt x="13" y="51"/>
                      <a:pt x="16" y="45"/>
                    </a:cubicBezTo>
                    <a:cubicBezTo>
                      <a:pt x="19" y="38"/>
                      <a:pt x="23" y="29"/>
                      <a:pt x="28" y="25"/>
                    </a:cubicBezTo>
                    <a:cubicBezTo>
                      <a:pt x="33" y="20"/>
                      <a:pt x="40" y="18"/>
                      <a:pt x="39" y="12"/>
                    </a:cubicBezTo>
                    <a:cubicBezTo>
                      <a:pt x="38" y="7"/>
                      <a:pt x="36" y="5"/>
                      <a:pt x="32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767"/>
              <p:cNvSpPr>
                <a:spLocks/>
              </p:cNvSpPr>
              <p:nvPr/>
            </p:nvSpPr>
            <p:spPr bwMode="auto">
              <a:xfrm>
                <a:off x="460813" y="2828438"/>
                <a:ext cx="73025" cy="95250"/>
              </a:xfrm>
              <a:custGeom>
                <a:avLst/>
                <a:gdLst>
                  <a:gd name="T0" fmla="*/ 33 w 45"/>
                  <a:gd name="T1" fmla="*/ 0 h 60"/>
                  <a:gd name="T2" fmla="*/ 26 w 45"/>
                  <a:gd name="T3" fmla="*/ 12 h 60"/>
                  <a:gd name="T4" fmla="*/ 11 w 45"/>
                  <a:gd name="T5" fmla="*/ 39 h 60"/>
                  <a:gd name="T6" fmla="*/ 5 w 45"/>
                  <a:gd name="T7" fmla="*/ 56 h 60"/>
                  <a:gd name="T8" fmla="*/ 17 w 45"/>
                  <a:gd name="T9" fmla="*/ 53 h 60"/>
                  <a:gd name="T10" fmla="*/ 32 w 45"/>
                  <a:gd name="T11" fmla="*/ 30 h 60"/>
                  <a:gd name="T12" fmla="*/ 44 w 45"/>
                  <a:gd name="T13" fmla="*/ 14 h 60"/>
                  <a:gd name="T14" fmla="*/ 40 w 45"/>
                  <a:gd name="T15" fmla="*/ 8 h 60"/>
                  <a:gd name="T16" fmla="*/ 34 w 45"/>
                  <a:gd name="T17" fmla="*/ 4 h 60"/>
                  <a:gd name="T18" fmla="*/ 33 w 45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60">
                    <a:moveTo>
                      <a:pt x="33" y="0"/>
                    </a:moveTo>
                    <a:cubicBezTo>
                      <a:pt x="30" y="0"/>
                      <a:pt x="31" y="3"/>
                      <a:pt x="26" y="12"/>
                    </a:cubicBezTo>
                    <a:cubicBezTo>
                      <a:pt x="22" y="20"/>
                      <a:pt x="17" y="34"/>
                      <a:pt x="11" y="39"/>
                    </a:cubicBezTo>
                    <a:cubicBezTo>
                      <a:pt x="5" y="44"/>
                      <a:pt x="0" y="51"/>
                      <a:pt x="5" y="56"/>
                    </a:cubicBezTo>
                    <a:cubicBezTo>
                      <a:pt x="10" y="60"/>
                      <a:pt x="14" y="60"/>
                      <a:pt x="17" y="53"/>
                    </a:cubicBezTo>
                    <a:cubicBezTo>
                      <a:pt x="19" y="46"/>
                      <a:pt x="26" y="37"/>
                      <a:pt x="32" y="30"/>
                    </a:cubicBezTo>
                    <a:cubicBezTo>
                      <a:pt x="38" y="23"/>
                      <a:pt x="45" y="18"/>
                      <a:pt x="44" y="14"/>
                    </a:cubicBezTo>
                    <a:cubicBezTo>
                      <a:pt x="42" y="10"/>
                      <a:pt x="42" y="7"/>
                      <a:pt x="40" y="8"/>
                    </a:cubicBezTo>
                    <a:cubicBezTo>
                      <a:pt x="37" y="8"/>
                      <a:pt x="34" y="6"/>
                      <a:pt x="34" y="4"/>
                    </a:cubicBezTo>
                    <a:cubicBezTo>
                      <a:pt x="34" y="2"/>
                      <a:pt x="33" y="0"/>
                      <a:pt x="33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1" name="Freeform 768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4300"/>
              </a:xfrm>
              <a:custGeom>
                <a:avLst/>
                <a:gdLst>
                  <a:gd name="T0" fmla="*/ 58 w 64"/>
                  <a:gd name="T1" fmla="*/ 3 h 71"/>
                  <a:gd name="T2" fmla="*/ 58 w 64"/>
                  <a:gd name="T3" fmla="*/ 2 h 71"/>
                  <a:gd name="T4" fmla="*/ 53 w 64"/>
                  <a:gd name="T5" fmla="*/ 0 h 71"/>
                  <a:gd name="T6" fmla="*/ 49 w 64"/>
                  <a:gd name="T7" fmla="*/ 1 h 71"/>
                  <a:gd name="T8" fmla="*/ 46 w 64"/>
                  <a:gd name="T9" fmla="*/ 5 h 71"/>
                  <a:gd name="T10" fmla="*/ 26 w 64"/>
                  <a:gd name="T11" fmla="*/ 32 h 71"/>
                  <a:gd name="T12" fmla="*/ 16 w 64"/>
                  <a:gd name="T13" fmla="*/ 40 h 71"/>
                  <a:gd name="T14" fmla="*/ 10 w 64"/>
                  <a:gd name="T15" fmla="*/ 44 h 71"/>
                  <a:gd name="T16" fmla="*/ 3 w 64"/>
                  <a:gd name="T17" fmla="*/ 48 h 71"/>
                  <a:gd name="T18" fmla="*/ 0 w 64"/>
                  <a:gd name="T19" fmla="*/ 54 h 71"/>
                  <a:gd name="T20" fmla="*/ 0 w 64"/>
                  <a:gd name="T21" fmla="*/ 56 h 71"/>
                  <a:gd name="T22" fmla="*/ 3 w 64"/>
                  <a:gd name="T23" fmla="*/ 64 h 71"/>
                  <a:gd name="T24" fmla="*/ 6 w 64"/>
                  <a:gd name="T25" fmla="*/ 69 h 71"/>
                  <a:gd name="T26" fmla="*/ 10 w 64"/>
                  <a:gd name="T27" fmla="*/ 71 h 71"/>
                  <a:gd name="T28" fmla="*/ 12 w 64"/>
                  <a:gd name="T29" fmla="*/ 70 h 71"/>
                  <a:gd name="T30" fmla="*/ 16 w 64"/>
                  <a:gd name="T31" fmla="*/ 62 h 71"/>
                  <a:gd name="T32" fmla="*/ 20 w 64"/>
                  <a:gd name="T33" fmla="*/ 55 h 71"/>
                  <a:gd name="T34" fmla="*/ 45 w 64"/>
                  <a:gd name="T35" fmla="*/ 32 h 71"/>
                  <a:gd name="T36" fmla="*/ 51 w 64"/>
                  <a:gd name="T37" fmla="*/ 27 h 71"/>
                  <a:gd name="T38" fmla="*/ 56 w 64"/>
                  <a:gd name="T39" fmla="*/ 26 h 71"/>
                  <a:gd name="T40" fmla="*/ 61 w 64"/>
                  <a:gd name="T41" fmla="*/ 24 h 71"/>
                  <a:gd name="T42" fmla="*/ 64 w 64"/>
                  <a:gd name="T43" fmla="*/ 18 h 71"/>
                  <a:gd name="T44" fmla="*/ 64 w 64"/>
                  <a:gd name="T45" fmla="*/ 16 h 71"/>
                  <a:gd name="T46" fmla="*/ 61 w 64"/>
                  <a:gd name="T47" fmla="*/ 8 h 71"/>
                  <a:gd name="T48" fmla="*/ 58 w 64"/>
                  <a:gd name="T49" fmla="*/ 2 h 71"/>
                  <a:gd name="T50" fmla="*/ 58 w 64"/>
                  <a:gd name="T51" fmla="*/ 2 h 71"/>
                  <a:gd name="T52" fmla="*/ 58 w 64"/>
                  <a:gd name="T53" fmla="*/ 2 h 71"/>
                  <a:gd name="T54" fmla="*/ 58 w 64"/>
                  <a:gd name="T55" fmla="*/ 3 h 71"/>
                  <a:gd name="T56" fmla="*/ 57 w 64"/>
                  <a:gd name="T57" fmla="*/ 3 h 71"/>
                  <a:gd name="T58" fmla="*/ 59 w 64"/>
                  <a:gd name="T59" fmla="*/ 9 h 71"/>
                  <a:gd name="T60" fmla="*/ 62 w 64"/>
                  <a:gd name="T61" fmla="*/ 16 h 71"/>
                  <a:gd name="T62" fmla="*/ 62 w 64"/>
                  <a:gd name="T63" fmla="*/ 18 h 71"/>
                  <a:gd name="T64" fmla="*/ 60 w 64"/>
                  <a:gd name="T65" fmla="*/ 22 h 71"/>
                  <a:gd name="T66" fmla="*/ 56 w 64"/>
                  <a:gd name="T67" fmla="*/ 24 h 71"/>
                  <a:gd name="T68" fmla="*/ 50 w 64"/>
                  <a:gd name="T69" fmla="*/ 26 h 71"/>
                  <a:gd name="T70" fmla="*/ 44 w 64"/>
                  <a:gd name="T71" fmla="*/ 31 h 71"/>
                  <a:gd name="T72" fmla="*/ 19 w 64"/>
                  <a:gd name="T73" fmla="*/ 53 h 71"/>
                  <a:gd name="T74" fmla="*/ 14 w 64"/>
                  <a:gd name="T75" fmla="*/ 61 h 71"/>
                  <a:gd name="T76" fmla="*/ 11 w 64"/>
                  <a:gd name="T77" fmla="*/ 68 h 71"/>
                  <a:gd name="T78" fmla="*/ 10 w 64"/>
                  <a:gd name="T79" fmla="*/ 69 h 71"/>
                  <a:gd name="T80" fmla="*/ 8 w 64"/>
                  <a:gd name="T81" fmla="*/ 67 h 71"/>
                  <a:gd name="T82" fmla="*/ 4 w 64"/>
                  <a:gd name="T83" fmla="*/ 61 h 71"/>
                  <a:gd name="T84" fmla="*/ 2 w 64"/>
                  <a:gd name="T85" fmla="*/ 55 h 71"/>
                  <a:gd name="T86" fmla="*/ 2 w 64"/>
                  <a:gd name="T87" fmla="*/ 54 h 71"/>
                  <a:gd name="T88" fmla="*/ 5 w 64"/>
                  <a:gd name="T89" fmla="*/ 50 h 71"/>
                  <a:gd name="T90" fmla="*/ 10 w 64"/>
                  <a:gd name="T91" fmla="*/ 46 h 71"/>
                  <a:gd name="T92" fmla="*/ 17 w 64"/>
                  <a:gd name="T93" fmla="*/ 42 h 71"/>
                  <a:gd name="T94" fmla="*/ 27 w 64"/>
                  <a:gd name="T95" fmla="*/ 33 h 71"/>
                  <a:gd name="T96" fmla="*/ 48 w 64"/>
                  <a:gd name="T97" fmla="*/ 5 h 71"/>
                  <a:gd name="T98" fmla="*/ 50 w 64"/>
                  <a:gd name="T99" fmla="*/ 3 h 71"/>
                  <a:gd name="T100" fmla="*/ 53 w 64"/>
                  <a:gd name="T101" fmla="*/ 2 h 71"/>
                  <a:gd name="T102" fmla="*/ 57 w 64"/>
                  <a:gd name="T103" fmla="*/ 3 h 71"/>
                  <a:gd name="T104" fmla="*/ 58 w 64"/>
                  <a:gd name="T105" fmla="*/ 3 h 71"/>
                  <a:gd name="T106" fmla="*/ 57 w 64"/>
                  <a:gd name="T107" fmla="*/ 3 h 71"/>
                  <a:gd name="T108" fmla="*/ 58 w 64"/>
                  <a:gd name="T10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1">
                    <a:moveTo>
                      <a:pt x="58" y="3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50" y="0"/>
                      <a:pt x="49" y="1"/>
                    </a:cubicBezTo>
                    <a:cubicBezTo>
                      <a:pt x="48" y="2"/>
                      <a:pt x="46" y="3"/>
                      <a:pt x="46" y="5"/>
                    </a:cubicBezTo>
                    <a:cubicBezTo>
                      <a:pt x="44" y="9"/>
                      <a:pt x="36" y="24"/>
                      <a:pt x="26" y="32"/>
                    </a:cubicBezTo>
                    <a:cubicBezTo>
                      <a:pt x="21" y="36"/>
                      <a:pt x="18" y="38"/>
                      <a:pt x="16" y="40"/>
                    </a:cubicBezTo>
                    <a:cubicBezTo>
                      <a:pt x="13" y="42"/>
                      <a:pt x="12" y="43"/>
                      <a:pt x="10" y="44"/>
                    </a:cubicBezTo>
                    <a:cubicBezTo>
                      <a:pt x="8" y="45"/>
                      <a:pt x="5" y="47"/>
                      <a:pt x="3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1" y="58"/>
                      <a:pt x="2" y="61"/>
                      <a:pt x="3" y="64"/>
                    </a:cubicBezTo>
                    <a:cubicBezTo>
                      <a:pt x="4" y="66"/>
                      <a:pt x="5" y="67"/>
                      <a:pt x="6" y="69"/>
                    </a:cubicBezTo>
                    <a:cubicBezTo>
                      <a:pt x="7" y="70"/>
                      <a:pt x="8" y="71"/>
                      <a:pt x="10" y="71"/>
                    </a:cubicBezTo>
                    <a:cubicBezTo>
                      <a:pt x="11" y="71"/>
                      <a:pt x="11" y="70"/>
                      <a:pt x="12" y="70"/>
                    </a:cubicBezTo>
                    <a:cubicBezTo>
                      <a:pt x="15" y="67"/>
                      <a:pt x="15" y="64"/>
                      <a:pt x="16" y="62"/>
                    </a:cubicBezTo>
                    <a:cubicBezTo>
                      <a:pt x="17" y="59"/>
                      <a:pt x="18" y="57"/>
                      <a:pt x="20" y="55"/>
                    </a:cubicBezTo>
                    <a:cubicBezTo>
                      <a:pt x="27" y="49"/>
                      <a:pt x="40" y="38"/>
                      <a:pt x="45" y="32"/>
                    </a:cubicBezTo>
                    <a:cubicBezTo>
                      <a:pt x="48" y="29"/>
                      <a:pt x="50" y="28"/>
                      <a:pt x="51" y="27"/>
                    </a:cubicBezTo>
                    <a:cubicBezTo>
                      <a:pt x="53" y="27"/>
                      <a:pt x="54" y="26"/>
                      <a:pt x="56" y="26"/>
                    </a:cubicBezTo>
                    <a:cubicBezTo>
                      <a:pt x="58" y="26"/>
                      <a:pt x="60" y="25"/>
                      <a:pt x="61" y="24"/>
                    </a:cubicBezTo>
                    <a:cubicBezTo>
                      <a:pt x="62" y="22"/>
                      <a:pt x="63" y="20"/>
                      <a:pt x="64" y="18"/>
                    </a:cubicBezTo>
                    <a:cubicBezTo>
                      <a:pt x="64" y="17"/>
                      <a:pt x="64" y="17"/>
                      <a:pt x="64" y="16"/>
                    </a:cubicBezTo>
                    <a:cubicBezTo>
                      <a:pt x="64" y="12"/>
                      <a:pt x="62" y="10"/>
                      <a:pt x="61" y="8"/>
                    </a:cubicBezTo>
                    <a:cubicBezTo>
                      <a:pt x="60" y="6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7"/>
                      <a:pt x="59" y="9"/>
                    </a:cubicBezTo>
                    <a:cubicBezTo>
                      <a:pt x="60" y="12"/>
                      <a:pt x="62" y="13"/>
                      <a:pt x="62" y="16"/>
                    </a:cubicBezTo>
                    <a:cubicBezTo>
                      <a:pt x="62" y="17"/>
                      <a:pt x="62" y="17"/>
                      <a:pt x="62" y="18"/>
                    </a:cubicBezTo>
                    <a:cubicBezTo>
                      <a:pt x="61" y="20"/>
                      <a:pt x="61" y="21"/>
                      <a:pt x="60" y="22"/>
                    </a:cubicBezTo>
                    <a:cubicBezTo>
                      <a:pt x="59" y="23"/>
                      <a:pt x="58" y="24"/>
                      <a:pt x="56" y="24"/>
                    </a:cubicBezTo>
                    <a:cubicBezTo>
                      <a:pt x="54" y="24"/>
                      <a:pt x="52" y="25"/>
                      <a:pt x="50" y="26"/>
                    </a:cubicBezTo>
                    <a:cubicBezTo>
                      <a:pt x="49" y="26"/>
                      <a:pt x="47" y="28"/>
                      <a:pt x="44" y="31"/>
                    </a:cubicBezTo>
                    <a:cubicBezTo>
                      <a:pt x="38" y="36"/>
                      <a:pt x="25" y="48"/>
                      <a:pt x="19" y="53"/>
                    </a:cubicBezTo>
                    <a:cubicBezTo>
                      <a:pt x="16" y="56"/>
                      <a:pt x="15" y="59"/>
                      <a:pt x="14" y="61"/>
                    </a:cubicBezTo>
                    <a:cubicBezTo>
                      <a:pt x="13" y="64"/>
                      <a:pt x="13" y="66"/>
                      <a:pt x="11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8"/>
                      <a:pt x="8" y="67"/>
                    </a:cubicBezTo>
                    <a:cubicBezTo>
                      <a:pt x="6" y="66"/>
                      <a:pt x="5" y="63"/>
                      <a:pt x="4" y="61"/>
                    </a:cubicBezTo>
                    <a:cubicBezTo>
                      <a:pt x="3" y="59"/>
                      <a:pt x="2" y="57"/>
                      <a:pt x="2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3"/>
                      <a:pt x="3" y="51"/>
                      <a:pt x="5" y="50"/>
                    </a:cubicBezTo>
                    <a:cubicBezTo>
                      <a:pt x="6" y="48"/>
                      <a:pt x="9" y="47"/>
                      <a:pt x="10" y="46"/>
                    </a:cubicBezTo>
                    <a:cubicBezTo>
                      <a:pt x="13" y="45"/>
                      <a:pt x="15" y="44"/>
                      <a:pt x="17" y="42"/>
                    </a:cubicBezTo>
                    <a:cubicBezTo>
                      <a:pt x="19" y="40"/>
                      <a:pt x="22" y="37"/>
                      <a:pt x="27" y="33"/>
                    </a:cubicBezTo>
                    <a:cubicBezTo>
                      <a:pt x="38" y="25"/>
                      <a:pt x="45" y="10"/>
                      <a:pt x="48" y="5"/>
                    </a:cubicBezTo>
                    <a:cubicBezTo>
                      <a:pt x="48" y="4"/>
                      <a:pt x="49" y="3"/>
                      <a:pt x="50" y="3"/>
                    </a:cubicBezTo>
                    <a:cubicBezTo>
                      <a:pt x="51" y="2"/>
                      <a:pt x="52" y="2"/>
                      <a:pt x="53" y="2"/>
                    </a:cubicBezTo>
                    <a:cubicBezTo>
                      <a:pt x="55" y="2"/>
                      <a:pt x="56" y="3"/>
                      <a:pt x="57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2" name="Freeform 769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0175"/>
              </a:xfrm>
              <a:custGeom>
                <a:avLst/>
                <a:gdLst>
                  <a:gd name="T0" fmla="*/ 59 w 66"/>
                  <a:gd name="T1" fmla="*/ 2 h 81"/>
                  <a:gd name="T2" fmla="*/ 59 w 66"/>
                  <a:gd name="T3" fmla="*/ 1 h 81"/>
                  <a:gd name="T4" fmla="*/ 56 w 66"/>
                  <a:gd name="T5" fmla="*/ 0 h 81"/>
                  <a:gd name="T6" fmla="*/ 46 w 66"/>
                  <a:gd name="T7" fmla="*/ 7 h 81"/>
                  <a:gd name="T8" fmla="*/ 32 w 66"/>
                  <a:gd name="T9" fmla="*/ 29 h 81"/>
                  <a:gd name="T10" fmla="*/ 15 w 66"/>
                  <a:gd name="T11" fmla="*/ 52 h 81"/>
                  <a:gd name="T12" fmla="*/ 7 w 66"/>
                  <a:gd name="T13" fmla="*/ 58 h 81"/>
                  <a:gd name="T14" fmla="*/ 3 w 66"/>
                  <a:gd name="T15" fmla="*/ 60 h 81"/>
                  <a:gd name="T16" fmla="*/ 1 w 66"/>
                  <a:gd name="T17" fmla="*/ 63 h 81"/>
                  <a:gd name="T18" fmla="*/ 0 w 66"/>
                  <a:gd name="T19" fmla="*/ 65 h 81"/>
                  <a:gd name="T20" fmla="*/ 2 w 66"/>
                  <a:gd name="T21" fmla="*/ 69 h 81"/>
                  <a:gd name="T22" fmla="*/ 5 w 66"/>
                  <a:gd name="T23" fmla="*/ 72 h 81"/>
                  <a:gd name="T24" fmla="*/ 9 w 66"/>
                  <a:gd name="T25" fmla="*/ 77 h 81"/>
                  <a:gd name="T26" fmla="*/ 11 w 66"/>
                  <a:gd name="T27" fmla="*/ 79 h 81"/>
                  <a:gd name="T28" fmla="*/ 14 w 66"/>
                  <a:gd name="T29" fmla="*/ 81 h 81"/>
                  <a:gd name="T30" fmla="*/ 16 w 66"/>
                  <a:gd name="T31" fmla="*/ 79 h 81"/>
                  <a:gd name="T32" fmla="*/ 19 w 66"/>
                  <a:gd name="T33" fmla="*/ 72 h 81"/>
                  <a:gd name="T34" fmla="*/ 23 w 66"/>
                  <a:gd name="T35" fmla="*/ 62 h 81"/>
                  <a:gd name="T36" fmla="*/ 33 w 66"/>
                  <a:gd name="T37" fmla="*/ 46 h 81"/>
                  <a:gd name="T38" fmla="*/ 46 w 66"/>
                  <a:gd name="T39" fmla="*/ 31 h 81"/>
                  <a:gd name="T40" fmla="*/ 57 w 66"/>
                  <a:gd name="T41" fmla="*/ 23 h 81"/>
                  <a:gd name="T42" fmla="*/ 65 w 66"/>
                  <a:gd name="T43" fmla="*/ 15 h 81"/>
                  <a:gd name="T44" fmla="*/ 66 w 66"/>
                  <a:gd name="T45" fmla="*/ 10 h 81"/>
                  <a:gd name="T46" fmla="*/ 64 w 66"/>
                  <a:gd name="T47" fmla="*/ 6 h 81"/>
                  <a:gd name="T48" fmla="*/ 59 w 66"/>
                  <a:gd name="T49" fmla="*/ 1 h 81"/>
                  <a:gd name="T50" fmla="*/ 59 w 66"/>
                  <a:gd name="T51" fmla="*/ 2 h 81"/>
                  <a:gd name="T52" fmla="*/ 58 w 66"/>
                  <a:gd name="T53" fmla="*/ 3 h 81"/>
                  <a:gd name="T54" fmla="*/ 63 w 66"/>
                  <a:gd name="T55" fmla="*/ 7 h 81"/>
                  <a:gd name="T56" fmla="*/ 64 w 66"/>
                  <a:gd name="T57" fmla="*/ 10 h 81"/>
                  <a:gd name="T58" fmla="*/ 63 w 66"/>
                  <a:gd name="T59" fmla="*/ 15 h 81"/>
                  <a:gd name="T60" fmla="*/ 56 w 66"/>
                  <a:gd name="T61" fmla="*/ 21 h 81"/>
                  <a:gd name="T62" fmla="*/ 45 w 66"/>
                  <a:gd name="T63" fmla="*/ 29 h 81"/>
                  <a:gd name="T64" fmla="*/ 32 w 66"/>
                  <a:gd name="T65" fmla="*/ 45 h 81"/>
                  <a:gd name="T66" fmla="*/ 22 w 66"/>
                  <a:gd name="T67" fmla="*/ 61 h 81"/>
                  <a:gd name="T68" fmla="*/ 18 w 66"/>
                  <a:gd name="T69" fmla="*/ 71 h 81"/>
                  <a:gd name="T70" fmla="*/ 15 w 66"/>
                  <a:gd name="T71" fmla="*/ 78 h 81"/>
                  <a:gd name="T72" fmla="*/ 14 w 66"/>
                  <a:gd name="T73" fmla="*/ 79 h 81"/>
                  <a:gd name="T74" fmla="*/ 13 w 66"/>
                  <a:gd name="T75" fmla="*/ 78 h 81"/>
                  <a:gd name="T76" fmla="*/ 7 w 66"/>
                  <a:gd name="T77" fmla="*/ 71 h 81"/>
                  <a:gd name="T78" fmla="*/ 3 w 66"/>
                  <a:gd name="T79" fmla="*/ 68 h 81"/>
                  <a:gd name="T80" fmla="*/ 2 w 66"/>
                  <a:gd name="T81" fmla="*/ 65 h 81"/>
                  <a:gd name="T82" fmla="*/ 2 w 66"/>
                  <a:gd name="T83" fmla="*/ 64 h 81"/>
                  <a:gd name="T84" fmla="*/ 4 w 66"/>
                  <a:gd name="T85" fmla="*/ 62 h 81"/>
                  <a:gd name="T86" fmla="*/ 17 w 66"/>
                  <a:gd name="T87" fmla="*/ 53 h 81"/>
                  <a:gd name="T88" fmla="*/ 33 w 66"/>
                  <a:gd name="T89" fmla="*/ 30 h 81"/>
                  <a:gd name="T90" fmla="*/ 48 w 66"/>
                  <a:gd name="T91" fmla="*/ 8 h 81"/>
                  <a:gd name="T92" fmla="*/ 56 w 66"/>
                  <a:gd name="T93" fmla="*/ 2 h 81"/>
                  <a:gd name="T94" fmla="*/ 58 w 66"/>
                  <a:gd name="T95" fmla="*/ 3 h 81"/>
                  <a:gd name="T96" fmla="*/ 59 w 66"/>
                  <a:gd name="T9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1">
                    <a:moveTo>
                      <a:pt x="59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7" y="0"/>
                      <a:pt x="56" y="0"/>
                    </a:cubicBezTo>
                    <a:cubicBezTo>
                      <a:pt x="52" y="0"/>
                      <a:pt x="48" y="2"/>
                      <a:pt x="46" y="7"/>
                    </a:cubicBezTo>
                    <a:cubicBezTo>
                      <a:pt x="44" y="10"/>
                      <a:pt x="38" y="19"/>
                      <a:pt x="32" y="29"/>
                    </a:cubicBezTo>
                    <a:cubicBezTo>
                      <a:pt x="25" y="39"/>
                      <a:pt x="18" y="48"/>
                      <a:pt x="15" y="52"/>
                    </a:cubicBezTo>
                    <a:cubicBezTo>
                      <a:pt x="12" y="55"/>
                      <a:pt x="9" y="57"/>
                      <a:pt x="7" y="58"/>
                    </a:cubicBezTo>
                    <a:cubicBezTo>
                      <a:pt x="5" y="59"/>
                      <a:pt x="4" y="59"/>
                      <a:pt x="3" y="60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0" y="64"/>
                      <a:pt x="0" y="65"/>
                      <a:pt x="0" y="65"/>
                    </a:cubicBezTo>
                    <a:cubicBezTo>
                      <a:pt x="0" y="67"/>
                      <a:pt x="1" y="68"/>
                      <a:pt x="2" y="69"/>
                    </a:cubicBezTo>
                    <a:cubicBezTo>
                      <a:pt x="3" y="70"/>
                      <a:pt x="4" y="71"/>
                      <a:pt x="5" y="72"/>
                    </a:cubicBezTo>
                    <a:cubicBezTo>
                      <a:pt x="6" y="74"/>
                      <a:pt x="8" y="76"/>
                      <a:pt x="9" y="77"/>
                    </a:cubicBezTo>
                    <a:cubicBezTo>
                      <a:pt x="10" y="78"/>
                      <a:pt x="11" y="79"/>
                      <a:pt x="11" y="79"/>
                    </a:cubicBezTo>
                    <a:cubicBezTo>
                      <a:pt x="12" y="80"/>
                      <a:pt x="13" y="81"/>
                      <a:pt x="14" y="81"/>
                    </a:cubicBezTo>
                    <a:cubicBezTo>
                      <a:pt x="15" y="81"/>
                      <a:pt x="16" y="80"/>
                      <a:pt x="16" y="79"/>
                    </a:cubicBezTo>
                    <a:cubicBezTo>
                      <a:pt x="18" y="78"/>
                      <a:pt x="19" y="75"/>
                      <a:pt x="19" y="72"/>
                    </a:cubicBezTo>
                    <a:cubicBezTo>
                      <a:pt x="20" y="69"/>
                      <a:pt x="21" y="65"/>
                      <a:pt x="23" y="62"/>
                    </a:cubicBezTo>
                    <a:cubicBezTo>
                      <a:pt x="25" y="59"/>
                      <a:pt x="29" y="53"/>
                      <a:pt x="33" y="46"/>
                    </a:cubicBezTo>
                    <a:cubicBezTo>
                      <a:pt x="38" y="40"/>
                      <a:pt x="43" y="34"/>
                      <a:pt x="46" y="31"/>
                    </a:cubicBezTo>
                    <a:cubicBezTo>
                      <a:pt x="50" y="28"/>
                      <a:pt x="54" y="25"/>
                      <a:pt x="57" y="23"/>
                    </a:cubicBezTo>
                    <a:cubicBezTo>
                      <a:pt x="61" y="20"/>
                      <a:pt x="64" y="18"/>
                      <a:pt x="65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9"/>
                      <a:pt x="65" y="7"/>
                      <a:pt x="64" y="6"/>
                    </a:cubicBezTo>
                    <a:cubicBezTo>
                      <a:pt x="63" y="5"/>
                      <a:pt x="62" y="3"/>
                      <a:pt x="59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0" y="5"/>
                      <a:pt x="62" y="6"/>
                      <a:pt x="63" y="7"/>
                    </a:cubicBezTo>
                    <a:cubicBezTo>
                      <a:pt x="63" y="8"/>
                      <a:pt x="64" y="9"/>
                      <a:pt x="64" y="10"/>
                    </a:cubicBezTo>
                    <a:cubicBezTo>
                      <a:pt x="64" y="11"/>
                      <a:pt x="63" y="13"/>
                      <a:pt x="63" y="15"/>
                    </a:cubicBezTo>
                    <a:cubicBezTo>
                      <a:pt x="62" y="16"/>
                      <a:pt x="60" y="19"/>
                      <a:pt x="56" y="21"/>
                    </a:cubicBezTo>
                    <a:cubicBezTo>
                      <a:pt x="53" y="23"/>
                      <a:pt x="49" y="26"/>
                      <a:pt x="45" y="29"/>
                    </a:cubicBezTo>
                    <a:cubicBezTo>
                      <a:pt x="41" y="32"/>
                      <a:pt x="36" y="39"/>
                      <a:pt x="32" y="45"/>
                    </a:cubicBezTo>
                    <a:cubicBezTo>
                      <a:pt x="27" y="52"/>
                      <a:pt x="23" y="58"/>
                      <a:pt x="22" y="61"/>
                    </a:cubicBezTo>
                    <a:cubicBezTo>
                      <a:pt x="20" y="64"/>
                      <a:pt x="18" y="68"/>
                      <a:pt x="18" y="71"/>
                    </a:cubicBezTo>
                    <a:cubicBezTo>
                      <a:pt x="17" y="74"/>
                      <a:pt x="16" y="77"/>
                      <a:pt x="15" y="78"/>
                    </a:cubicBezTo>
                    <a:cubicBezTo>
                      <a:pt x="14" y="78"/>
                      <a:pt x="14" y="79"/>
                      <a:pt x="14" y="79"/>
                    </a:cubicBezTo>
                    <a:cubicBezTo>
                      <a:pt x="14" y="79"/>
                      <a:pt x="13" y="78"/>
                      <a:pt x="13" y="78"/>
                    </a:cubicBezTo>
                    <a:cubicBezTo>
                      <a:pt x="11" y="77"/>
                      <a:pt x="9" y="73"/>
                      <a:pt x="7" y="71"/>
                    </a:cubicBezTo>
                    <a:cubicBezTo>
                      <a:pt x="6" y="70"/>
                      <a:pt x="4" y="69"/>
                      <a:pt x="3" y="68"/>
                    </a:cubicBezTo>
                    <a:cubicBezTo>
                      <a:pt x="2" y="67"/>
                      <a:pt x="2" y="66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3" y="63"/>
                      <a:pt x="3" y="62"/>
                      <a:pt x="4" y="62"/>
                    </a:cubicBezTo>
                    <a:cubicBezTo>
                      <a:pt x="7" y="60"/>
                      <a:pt x="12" y="59"/>
                      <a:pt x="17" y="53"/>
                    </a:cubicBezTo>
                    <a:cubicBezTo>
                      <a:pt x="20" y="49"/>
                      <a:pt x="27" y="40"/>
                      <a:pt x="33" y="30"/>
                    </a:cubicBezTo>
                    <a:cubicBezTo>
                      <a:pt x="40" y="20"/>
                      <a:pt x="46" y="11"/>
                      <a:pt x="48" y="8"/>
                    </a:cubicBezTo>
                    <a:cubicBezTo>
                      <a:pt x="50" y="4"/>
                      <a:pt x="53" y="2"/>
                      <a:pt x="56" y="2"/>
                    </a:cubicBezTo>
                    <a:cubicBezTo>
                      <a:pt x="57" y="2"/>
                      <a:pt x="58" y="3"/>
                      <a:pt x="58" y="3"/>
                    </a:cubicBez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3" name="Freeform 770"/>
              <p:cNvSpPr>
                <a:spLocks/>
              </p:cNvSpPr>
              <p:nvPr/>
            </p:nvSpPr>
            <p:spPr bwMode="auto">
              <a:xfrm>
                <a:off x="405251" y="2815738"/>
                <a:ext cx="84138" cy="96838"/>
              </a:xfrm>
              <a:custGeom>
                <a:avLst/>
                <a:gdLst>
                  <a:gd name="T0" fmla="*/ 45 w 52"/>
                  <a:gd name="T1" fmla="*/ 2 h 61"/>
                  <a:gd name="T2" fmla="*/ 46 w 52"/>
                  <a:gd name="T3" fmla="*/ 1 h 61"/>
                  <a:gd name="T4" fmla="*/ 40 w 52"/>
                  <a:gd name="T5" fmla="*/ 0 h 61"/>
                  <a:gd name="T6" fmla="*/ 35 w 52"/>
                  <a:gd name="T7" fmla="*/ 1 h 61"/>
                  <a:gd name="T8" fmla="*/ 32 w 52"/>
                  <a:gd name="T9" fmla="*/ 7 h 61"/>
                  <a:gd name="T10" fmla="*/ 23 w 52"/>
                  <a:gd name="T11" fmla="*/ 21 h 61"/>
                  <a:gd name="T12" fmla="*/ 14 w 52"/>
                  <a:gd name="T13" fmla="*/ 34 h 61"/>
                  <a:gd name="T14" fmla="*/ 8 w 52"/>
                  <a:gd name="T15" fmla="*/ 41 h 61"/>
                  <a:gd name="T16" fmla="*/ 5 w 52"/>
                  <a:gd name="T17" fmla="*/ 43 h 61"/>
                  <a:gd name="T18" fmla="*/ 3 w 52"/>
                  <a:gd name="T19" fmla="*/ 44 h 61"/>
                  <a:gd name="T20" fmla="*/ 2 w 52"/>
                  <a:gd name="T21" fmla="*/ 44 h 61"/>
                  <a:gd name="T22" fmla="*/ 0 w 52"/>
                  <a:gd name="T23" fmla="*/ 50 h 61"/>
                  <a:gd name="T24" fmla="*/ 5 w 52"/>
                  <a:gd name="T25" fmla="*/ 58 h 61"/>
                  <a:gd name="T26" fmla="*/ 12 w 52"/>
                  <a:gd name="T27" fmla="*/ 61 h 61"/>
                  <a:gd name="T28" fmla="*/ 20 w 52"/>
                  <a:gd name="T29" fmla="*/ 54 h 61"/>
                  <a:gd name="T30" fmla="*/ 26 w 52"/>
                  <a:gd name="T31" fmla="*/ 41 h 61"/>
                  <a:gd name="T32" fmla="*/ 37 w 52"/>
                  <a:gd name="T33" fmla="*/ 28 h 61"/>
                  <a:gd name="T34" fmla="*/ 47 w 52"/>
                  <a:gd name="T35" fmla="*/ 19 h 61"/>
                  <a:gd name="T36" fmla="*/ 51 w 52"/>
                  <a:gd name="T37" fmla="*/ 16 h 61"/>
                  <a:gd name="T38" fmla="*/ 52 w 52"/>
                  <a:gd name="T39" fmla="*/ 12 h 61"/>
                  <a:gd name="T40" fmla="*/ 51 w 52"/>
                  <a:gd name="T41" fmla="*/ 6 h 61"/>
                  <a:gd name="T42" fmla="*/ 46 w 52"/>
                  <a:gd name="T43" fmla="*/ 1 h 61"/>
                  <a:gd name="T44" fmla="*/ 45 w 52"/>
                  <a:gd name="T45" fmla="*/ 2 h 61"/>
                  <a:gd name="T46" fmla="*/ 45 w 52"/>
                  <a:gd name="T47" fmla="*/ 3 h 61"/>
                  <a:gd name="T48" fmla="*/ 50 w 52"/>
                  <a:gd name="T49" fmla="*/ 6 h 61"/>
                  <a:gd name="T50" fmla="*/ 50 w 52"/>
                  <a:gd name="T51" fmla="*/ 12 h 61"/>
                  <a:gd name="T52" fmla="*/ 49 w 52"/>
                  <a:gd name="T53" fmla="*/ 15 h 61"/>
                  <a:gd name="T54" fmla="*/ 35 w 52"/>
                  <a:gd name="T55" fmla="*/ 26 h 61"/>
                  <a:gd name="T56" fmla="*/ 24 w 52"/>
                  <a:gd name="T57" fmla="*/ 40 h 61"/>
                  <a:gd name="T58" fmla="*/ 18 w 52"/>
                  <a:gd name="T59" fmla="*/ 54 h 61"/>
                  <a:gd name="T60" fmla="*/ 12 w 52"/>
                  <a:gd name="T61" fmla="*/ 59 h 61"/>
                  <a:gd name="T62" fmla="*/ 6 w 52"/>
                  <a:gd name="T63" fmla="*/ 57 h 61"/>
                  <a:gd name="T64" fmla="*/ 2 w 52"/>
                  <a:gd name="T65" fmla="*/ 50 h 61"/>
                  <a:gd name="T66" fmla="*/ 3 w 52"/>
                  <a:gd name="T67" fmla="*/ 47 h 61"/>
                  <a:gd name="T68" fmla="*/ 3 w 52"/>
                  <a:gd name="T69" fmla="*/ 46 h 61"/>
                  <a:gd name="T70" fmla="*/ 3 w 52"/>
                  <a:gd name="T71" fmla="*/ 46 h 61"/>
                  <a:gd name="T72" fmla="*/ 3 w 52"/>
                  <a:gd name="T73" fmla="*/ 46 h 61"/>
                  <a:gd name="T74" fmla="*/ 3 w 52"/>
                  <a:gd name="T75" fmla="*/ 46 h 61"/>
                  <a:gd name="T76" fmla="*/ 3 w 52"/>
                  <a:gd name="T77" fmla="*/ 46 h 61"/>
                  <a:gd name="T78" fmla="*/ 3 w 52"/>
                  <a:gd name="T79" fmla="*/ 46 h 61"/>
                  <a:gd name="T80" fmla="*/ 3 w 52"/>
                  <a:gd name="T81" fmla="*/ 46 h 61"/>
                  <a:gd name="T82" fmla="*/ 6 w 52"/>
                  <a:gd name="T83" fmla="*/ 45 h 61"/>
                  <a:gd name="T84" fmla="*/ 15 w 52"/>
                  <a:gd name="T85" fmla="*/ 35 h 61"/>
                  <a:gd name="T86" fmla="*/ 25 w 52"/>
                  <a:gd name="T87" fmla="*/ 22 h 61"/>
                  <a:gd name="T88" fmla="*/ 34 w 52"/>
                  <a:gd name="T89" fmla="*/ 8 h 61"/>
                  <a:gd name="T90" fmla="*/ 37 w 52"/>
                  <a:gd name="T91" fmla="*/ 3 h 61"/>
                  <a:gd name="T92" fmla="*/ 40 w 52"/>
                  <a:gd name="T93" fmla="*/ 2 h 61"/>
                  <a:gd name="T94" fmla="*/ 45 w 52"/>
                  <a:gd name="T95" fmla="*/ 3 h 61"/>
                  <a:gd name="T96" fmla="*/ 45 w 52"/>
                  <a:gd name="T9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1">
                    <a:moveTo>
                      <a:pt x="45" y="2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2" y="0"/>
                      <a:pt x="40" y="0"/>
                    </a:cubicBezTo>
                    <a:cubicBezTo>
                      <a:pt x="39" y="0"/>
                      <a:pt x="37" y="0"/>
                      <a:pt x="35" y="1"/>
                    </a:cubicBezTo>
                    <a:cubicBezTo>
                      <a:pt x="34" y="2"/>
                      <a:pt x="33" y="4"/>
                      <a:pt x="32" y="7"/>
                    </a:cubicBezTo>
                    <a:cubicBezTo>
                      <a:pt x="31" y="11"/>
                      <a:pt x="27" y="16"/>
                      <a:pt x="23" y="21"/>
                    </a:cubicBezTo>
                    <a:cubicBezTo>
                      <a:pt x="20" y="26"/>
                      <a:pt x="16" y="31"/>
                      <a:pt x="14" y="34"/>
                    </a:cubicBezTo>
                    <a:cubicBezTo>
                      <a:pt x="12" y="37"/>
                      <a:pt x="10" y="40"/>
                      <a:pt x="8" y="41"/>
                    </a:cubicBezTo>
                    <a:cubicBezTo>
                      <a:pt x="7" y="42"/>
                      <a:pt x="6" y="43"/>
                      <a:pt x="5" y="43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4"/>
                      <a:pt x="2" y="44"/>
                      <a:pt x="2" y="44"/>
                    </a:cubicBezTo>
                    <a:cubicBezTo>
                      <a:pt x="1" y="45"/>
                      <a:pt x="0" y="47"/>
                      <a:pt x="0" y="50"/>
                    </a:cubicBezTo>
                    <a:cubicBezTo>
                      <a:pt x="0" y="52"/>
                      <a:pt x="1" y="56"/>
                      <a:pt x="5" y="58"/>
                    </a:cubicBezTo>
                    <a:cubicBezTo>
                      <a:pt x="7" y="60"/>
                      <a:pt x="9" y="61"/>
                      <a:pt x="12" y="61"/>
                    </a:cubicBezTo>
                    <a:cubicBezTo>
                      <a:pt x="16" y="61"/>
                      <a:pt x="19" y="58"/>
                      <a:pt x="20" y="54"/>
                    </a:cubicBezTo>
                    <a:cubicBezTo>
                      <a:pt x="21" y="51"/>
                      <a:pt x="23" y="46"/>
                      <a:pt x="26" y="41"/>
                    </a:cubicBezTo>
                    <a:cubicBezTo>
                      <a:pt x="29" y="36"/>
                      <a:pt x="33" y="31"/>
                      <a:pt x="37" y="28"/>
                    </a:cubicBezTo>
                    <a:cubicBezTo>
                      <a:pt x="40" y="24"/>
                      <a:pt x="44" y="22"/>
                      <a:pt x="47" y="19"/>
                    </a:cubicBezTo>
                    <a:cubicBezTo>
                      <a:pt x="48" y="18"/>
                      <a:pt x="50" y="17"/>
                      <a:pt x="51" y="16"/>
                    </a:cubicBezTo>
                    <a:cubicBezTo>
                      <a:pt x="52" y="15"/>
                      <a:pt x="52" y="13"/>
                      <a:pt x="52" y="12"/>
                    </a:cubicBezTo>
                    <a:cubicBezTo>
                      <a:pt x="52" y="9"/>
                      <a:pt x="52" y="7"/>
                      <a:pt x="51" y="6"/>
                    </a:cubicBezTo>
                    <a:cubicBezTo>
                      <a:pt x="51" y="4"/>
                      <a:pt x="49" y="2"/>
                      <a:pt x="46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4"/>
                      <a:pt x="49" y="5"/>
                      <a:pt x="50" y="6"/>
                    </a:cubicBezTo>
                    <a:cubicBezTo>
                      <a:pt x="50" y="8"/>
                      <a:pt x="50" y="9"/>
                      <a:pt x="50" y="12"/>
                    </a:cubicBezTo>
                    <a:cubicBezTo>
                      <a:pt x="50" y="13"/>
                      <a:pt x="50" y="14"/>
                      <a:pt x="49" y="15"/>
                    </a:cubicBezTo>
                    <a:cubicBezTo>
                      <a:pt x="47" y="18"/>
                      <a:pt x="41" y="21"/>
                      <a:pt x="35" y="26"/>
                    </a:cubicBezTo>
                    <a:cubicBezTo>
                      <a:pt x="31" y="30"/>
                      <a:pt x="28" y="35"/>
                      <a:pt x="24" y="40"/>
                    </a:cubicBezTo>
                    <a:cubicBezTo>
                      <a:pt x="21" y="45"/>
                      <a:pt x="19" y="50"/>
                      <a:pt x="18" y="54"/>
                    </a:cubicBezTo>
                    <a:cubicBezTo>
                      <a:pt x="18" y="57"/>
                      <a:pt x="15" y="59"/>
                      <a:pt x="12" y="59"/>
                    </a:cubicBezTo>
                    <a:cubicBezTo>
                      <a:pt x="10" y="59"/>
                      <a:pt x="8" y="58"/>
                      <a:pt x="6" y="57"/>
                    </a:cubicBezTo>
                    <a:cubicBezTo>
                      <a:pt x="3" y="55"/>
                      <a:pt x="2" y="52"/>
                      <a:pt x="2" y="50"/>
                    </a:cubicBezTo>
                    <a:cubicBezTo>
                      <a:pt x="2" y="48"/>
                      <a:pt x="3" y="47"/>
                      <a:pt x="3" y="47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6" y="45"/>
                    </a:cubicBezTo>
                    <a:cubicBezTo>
                      <a:pt x="9" y="43"/>
                      <a:pt x="12" y="40"/>
                      <a:pt x="15" y="35"/>
                    </a:cubicBezTo>
                    <a:cubicBezTo>
                      <a:pt x="17" y="33"/>
                      <a:pt x="21" y="28"/>
                      <a:pt x="25" y="22"/>
                    </a:cubicBezTo>
                    <a:cubicBezTo>
                      <a:pt x="29" y="17"/>
                      <a:pt x="32" y="12"/>
                      <a:pt x="34" y="8"/>
                    </a:cubicBezTo>
                    <a:cubicBezTo>
                      <a:pt x="34" y="5"/>
                      <a:pt x="36" y="4"/>
                      <a:pt x="37" y="3"/>
                    </a:cubicBezTo>
                    <a:cubicBezTo>
                      <a:pt x="38" y="2"/>
                      <a:pt x="39" y="2"/>
                      <a:pt x="40" y="2"/>
                    </a:cubicBezTo>
                    <a:cubicBezTo>
                      <a:pt x="42" y="2"/>
                      <a:pt x="44" y="2"/>
                      <a:pt x="45" y="3"/>
                    </a:cubicBez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4" name="Freeform 771"/>
              <p:cNvSpPr>
                <a:spLocks/>
              </p:cNvSpPr>
              <p:nvPr/>
            </p:nvSpPr>
            <p:spPr bwMode="auto">
              <a:xfrm>
                <a:off x="463988" y="2826851"/>
                <a:ext cx="69850" cy="96838"/>
              </a:xfrm>
              <a:custGeom>
                <a:avLst/>
                <a:gdLst>
                  <a:gd name="T0" fmla="*/ 31 w 43"/>
                  <a:gd name="T1" fmla="*/ 1 h 61"/>
                  <a:gd name="T2" fmla="*/ 31 w 43"/>
                  <a:gd name="T3" fmla="*/ 0 h 61"/>
                  <a:gd name="T4" fmla="*/ 29 w 43"/>
                  <a:gd name="T5" fmla="*/ 1 h 61"/>
                  <a:gd name="T6" fmla="*/ 27 w 43"/>
                  <a:gd name="T7" fmla="*/ 5 h 61"/>
                  <a:gd name="T8" fmla="*/ 24 w 43"/>
                  <a:gd name="T9" fmla="*/ 12 h 61"/>
                  <a:gd name="T10" fmla="*/ 16 w 43"/>
                  <a:gd name="T11" fmla="*/ 27 h 61"/>
                  <a:gd name="T12" fmla="*/ 8 w 43"/>
                  <a:gd name="T13" fmla="*/ 39 h 61"/>
                  <a:gd name="T14" fmla="*/ 3 w 43"/>
                  <a:gd name="T15" fmla="*/ 45 h 61"/>
                  <a:gd name="T16" fmla="*/ 0 w 43"/>
                  <a:gd name="T17" fmla="*/ 52 h 61"/>
                  <a:gd name="T18" fmla="*/ 2 w 43"/>
                  <a:gd name="T19" fmla="*/ 57 h 61"/>
                  <a:gd name="T20" fmla="*/ 9 w 43"/>
                  <a:gd name="T21" fmla="*/ 61 h 61"/>
                  <a:gd name="T22" fmla="*/ 13 w 43"/>
                  <a:gd name="T23" fmla="*/ 59 h 61"/>
                  <a:gd name="T24" fmla="*/ 16 w 43"/>
                  <a:gd name="T25" fmla="*/ 55 h 61"/>
                  <a:gd name="T26" fmla="*/ 30 w 43"/>
                  <a:gd name="T27" fmla="*/ 31 h 61"/>
                  <a:gd name="T28" fmla="*/ 38 w 43"/>
                  <a:gd name="T29" fmla="*/ 23 h 61"/>
                  <a:gd name="T30" fmla="*/ 43 w 43"/>
                  <a:gd name="T31" fmla="*/ 16 h 61"/>
                  <a:gd name="T32" fmla="*/ 42 w 43"/>
                  <a:gd name="T33" fmla="*/ 15 h 61"/>
                  <a:gd name="T34" fmla="*/ 41 w 43"/>
                  <a:gd name="T35" fmla="*/ 10 h 61"/>
                  <a:gd name="T36" fmla="*/ 40 w 43"/>
                  <a:gd name="T37" fmla="*/ 8 h 61"/>
                  <a:gd name="T38" fmla="*/ 38 w 43"/>
                  <a:gd name="T39" fmla="*/ 8 h 61"/>
                  <a:gd name="T40" fmla="*/ 38 w 43"/>
                  <a:gd name="T41" fmla="*/ 8 h 61"/>
                  <a:gd name="T42" fmla="*/ 37 w 43"/>
                  <a:gd name="T43" fmla="*/ 8 h 61"/>
                  <a:gd name="T44" fmla="*/ 35 w 43"/>
                  <a:gd name="T45" fmla="*/ 7 h 61"/>
                  <a:gd name="T46" fmla="*/ 33 w 43"/>
                  <a:gd name="T47" fmla="*/ 5 h 61"/>
                  <a:gd name="T48" fmla="*/ 32 w 43"/>
                  <a:gd name="T49" fmla="*/ 1 h 61"/>
                  <a:gd name="T50" fmla="*/ 32 w 43"/>
                  <a:gd name="T51" fmla="*/ 0 h 61"/>
                  <a:gd name="T52" fmla="*/ 31 w 43"/>
                  <a:gd name="T53" fmla="*/ 0 h 61"/>
                  <a:gd name="T54" fmla="*/ 31 w 43"/>
                  <a:gd name="T55" fmla="*/ 1 h 61"/>
                  <a:gd name="T56" fmla="*/ 31 w 43"/>
                  <a:gd name="T57" fmla="*/ 1 h 61"/>
                  <a:gd name="T58" fmla="*/ 31 w 43"/>
                  <a:gd name="T59" fmla="*/ 2 h 61"/>
                  <a:gd name="T60" fmla="*/ 31 w 43"/>
                  <a:gd name="T61" fmla="*/ 5 h 61"/>
                  <a:gd name="T62" fmla="*/ 33 w 43"/>
                  <a:gd name="T63" fmla="*/ 8 h 61"/>
                  <a:gd name="T64" fmla="*/ 37 w 43"/>
                  <a:gd name="T65" fmla="*/ 10 h 61"/>
                  <a:gd name="T66" fmla="*/ 38 w 43"/>
                  <a:gd name="T67" fmla="*/ 10 h 61"/>
                  <a:gd name="T68" fmla="*/ 38 w 43"/>
                  <a:gd name="T69" fmla="*/ 10 h 61"/>
                  <a:gd name="T70" fmla="*/ 39 w 43"/>
                  <a:gd name="T71" fmla="*/ 10 h 61"/>
                  <a:gd name="T72" fmla="*/ 40 w 43"/>
                  <a:gd name="T73" fmla="*/ 12 h 61"/>
                  <a:gd name="T74" fmla="*/ 41 w 43"/>
                  <a:gd name="T75" fmla="*/ 15 h 61"/>
                  <a:gd name="T76" fmla="*/ 41 w 43"/>
                  <a:gd name="T77" fmla="*/ 16 h 61"/>
                  <a:gd name="T78" fmla="*/ 37 w 43"/>
                  <a:gd name="T79" fmla="*/ 22 h 61"/>
                  <a:gd name="T80" fmla="*/ 29 w 43"/>
                  <a:gd name="T81" fmla="*/ 30 h 61"/>
                  <a:gd name="T82" fmla="*/ 14 w 43"/>
                  <a:gd name="T83" fmla="*/ 54 h 61"/>
                  <a:gd name="T84" fmla="*/ 12 w 43"/>
                  <a:gd name="T85" fmla="*/ 58 h 61"/>
                  <a:gd name="T86" fmla="*/ 9 w 43"/>
                  <a:gd name="T87" fmla="*/ 59 h 61"/>
                  <a:gd name="T88" fmla="*/ 4 w 43"/>
                  <a:gd name="T89" fmla="*/ 56 h 61"/>
                  <a:gd name="T90" fmla="*/ 2 w 43"/>
                  <a:gd name="T91" fmla="*/ 52 h 61"/>
                  <a:gd name="T92" fmla="*/ 4 w 43"/>
                  <a:gd name="T93" fmla="*/ 47 h 61"/>
                  <a:gd name="T94" fmla="*/ 10 w 43"/>
                  <a:gd name="T95" fmla="*/ 41 h 61"/>
                  <a:gd name="T96" fmla="*/ 18 w 43"/>
                  <a:gd name="T97" fmla="*/ 28 h 61"/>
                  <a:gd name="T98" fmla="*/ 25 w 43"/>
                  <a:gd name="T99" fmla="*/ 13 h 61"/>
                  <a:gd name="T100" fmla="*/ 29 w 43"/>
                  <a:gd name="T101" fmla="*/ 4 h 61"/>
                  <a:gd name="T102" fmla="*/ 30 w 43"/>
                  <a:gd name="T103" fmla="*/ 2 h 61"/>
                  <a:gd name="T104" fmla="*/ 31 w 43"/>
                  <a:gd name="T105" fmla="*/ 2 h 61"/>
                  <a:gd name="T106" fmla="*/ 31 w 43"/>
                  <a:gd name="T107" fmla="*/ 1 h 61"/>
                  <a:gd name="T108" fmla="*/ 31 w 43"/>
                  <a:gd name="T10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61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6" y="7"/>
                      <a:pt x="25" y="9"/>
                      <a:pt x="24" y="12"/>
                    </a:cubicBezTo>
                    <a:cubicBezTo>
                      <a:pt x="21" y="17"/>
                      <a:pt x="19" y="22"/>
                      <a:pt x="16" y="27"/>
                    </a:cubicBezTo>
                    <a:cubicBezTo>
                      <a:pt x="14" y="32"/>
                      <a:pt x="11" y="37"/>
                      <a:pt x="8" y="39"/>
                    </a:cubicBezTo>
                    <a:cubicBezTo>
                      <a:pt x="6" y="41"/>
                      <a:pt x="4" y="43"/>
                      <a:pt x="3" y="45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4"/>
                      <a:pt x="1" y="56"/>
                      <a:pt x="2" y="57"/>
                    </a:cubicBezTo>
                    <a:cubicBezTo>
                      <a:pt x="5" y="59"/>
                      <a:pt x="7" y="61"/>
                      <a:pt x="9" y="61"/>
                    </a:cubicBezTo>
                    <a:cubicBezTo>
                      <a:pt x="11" y="61"/>
                      <a:pt x="12" y="60"/>
                      <a:pt x="13" y="59"/>
                    </a:cubicBezTo>
                    <a:cubicBezTo>
                      <a:pt x="14" y="58"/>
                      <a:pt x="15" y="57"/>
                      <a:pt x="16" y="55"/>
                    </a:cubicBezTo>
                    <a:cubicBezTo>
                      <a:pt x="18" y="48"/>
                      <a:pt x="25" y="38"/>
                      <a:pt x="30" y="31"/>
                    </a:cubicBezTo>
                    <a:cubicBezTo>
                      <a:pt x="33" y="28"/>
                      <a:pt x="36" y="25"/>
                      <a:pt x="38" y="23"/>
                    </a:cubicBezTo>
                    <a:cubicBezTo>
                      <a:pt x="41" y="21"/>
                      <a:pt x="43" y="18"/>
                      <a:pt x="43" y="16"/>
                    </a:cubicBezTo>
                    <a:cubicBezTo>
                      <a:pt x="43" y="16"/>
                      <a:pt x="43" y="15"/>
                      <a:pt x="42" y="15"/>
                    </a:cubicBezTo>
                    <a:cubicBezTo>
                      <a:pt x="42" y="13"/>
                      <a:pt x="42" y="11"/>
                      <a:pt x="41" y="10"/>
                    </a:cubicBezTo>
                    <a:cubicBezTo>
                      <a:pt x="41" y="9"/>
                      <a:pt x="41" y="9"/>
                      <a:pt x="40" y="8"/>
                    </a:cubicBezTo>
                    <a:cubicBezTo>
                      <a:pt x="40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4" y="6"/>
                      <a:pt x="33" y="5"/>
                      <a:pt x="33" y="5"/>
                    </a:cubicBezTo>
                    <a:cubicBezTo>
                      <a:pt x="33" y="3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6"/>
                      <a:pt x="32" y="7"/>
                      <a:pt x="33" y="8"/>
                    </a:cubicBezTo>
                    <a:cubicBezTo>
                      <a:pt x="34" y="9"/>
                      <a:pt x="36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2"/>
                    </a:cubicBezTo>
                    <a:cubicBezTo>
                      <a:pt x="40" y="13"/>
                      <a:pt x="40" y="14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39" y="19"/>
                      <a:pt x="37" y="22"/>
                    </a:cubicBezTo>
                    <a:cubicBezTo>
                      <a:pt x="35" y="24"/>
                      <a:pt x="32" y="27"/>
                      <a:pt x="29" y="30"/>
                    </a:cubicBezTo>
                    <a:cubicBezTo>
                      <a:pt x="23" y="37"/>
                      <a:pt x="16" y="47"/>
                      <a:pt x="14" y="54"/>
                    </a:cubicBezTo>
                    <a:cubicBezTo>
                      <a:pt x="13" y="56"/>
                      <a:pt x="12" y="57"/>
                      <a:pt x="12" y="58"/>
                    </a:cubicBezTo>
                    <a:cubicBezTo>
                      <a:pt x="11" y="58"/>
                      <a:pt x="10" y="59"/>
                      <a:pt x="9" y="59"/>
                    </a:cubicBezTo>
                    <a:cubicBezTo>
                      <a:pt x="8" y="59"/>
                      <a:pt x="6" y="58"/>
                      <a:pt x="4" y="56"/>
                    </a:cubicBezTo>
                    <a:cubicBezTo>
                      <a:pt x="3" y="55"/>
                      <a:pt x="2" y="54"/>
                      <a:pt x="2" y="52"/>
                    </a:cubicBezTo>
                    <a:cubicBezTo>
                      <a:pt x="2" y="51"/>
                      <a:pt x="3" y="49"/>
                      <a:pt x="4" y="47"/>
                    </a:cubicBezTo>
                    <a:cubicBezTo>
                      <a:pt x="6" y="45"/>
                      <a:pt x="8" y="43"/>
                      <a:pt x="10" y="41"/>
                    </a:cubicBezTo>
                    <a:cubicBezTo>
                      <a:pt x="13" y="38"/>
                      <a:pt x="16" y="33"/>
                      <a:pt x="18" y="28"/>
                    </a:cubicBezTo>
                    <a:cubicBezTo>
                      <a:pt x="21" y="23"/>
                      <a:pt x="23" y="17"/>
                      <a:pt x="25" y="13"/>
                    </a:cubicBezTo>
                    <a:cubicBezTo>
                      <a:pt x="28" y="9"/>
                      <a:pt x="29" y="6"/>
                      <a:pt x="29" y="4"/>
                    </a:cubicBezTo>
                    <a:cubicBezTo>
                      <a:pt x="30" y="3"/>
                      <a:pt x="30" y="3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5" name="Freeform 772"/>
              <p:cNvSpPr>
                <a:spLocks/>
              </p:cNvSpPr>
              <p:nvPr/>
            </p:nvSpPr>
            <p:spPr bwMode="auto">
              <a:xfrm>
                <a:off x="432238" y="2912576"/>
                <a:ext cx="53975" cy="71438"/>
              </a:xfrm>
              <a:custGeom>
                <a:avLst/>
                <a:gdLst>
                  <a:gd name="T0" fmla="*/ 22 w 33"/>
                  <a:gd name="T1" fmla="*/ 0 h 45"/>
                  <a:gd name="T2" fmla="*/ 18 w 33"/>
                  <a:gd name="T3" fmla="*/ 9 h 45"/>
                  <a:gd name="T4" fmla="*/ 13 w 33"/>
                  <a:gd name="T5" fmla="*/ 23 h 45"/>
                  <a:gd name="T6" fmla="*/ 9 w 33"/>
                  <a:gd name="T7" fmla="*/ 39 h 45"/>
                  <a:gd name="T8" fmla="*/ 20 w 33"/>
                  <a:gd name="T9" fmla="*/ 29 h 45"/>
                  <a:gd name="T10" fmla="*/ 30 w 33"/>
                  <a:gd name="T11" fmla="*/ 14 h 45"/>
                  <a:gd name="T12" fmla="*/ 28 w 33"/>
                  <a:gd name="T13" fmla="*/ 5 h 45"/>
                  <a:gd name="T14" fmla="*/ 22 w 33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5">
                    <a:moveTo>
                      <a:pt x="22" y="0"/>
                    </a:moveTo>
                    <a:cubicBezTo>
                      <a:pt x="19" y="0"/>
                      <a:pt x="19" y="5"/>
                      <a:pt x="18" y="9"/>
                    </a:cubicBezTo>
                    <a:cubicBezTo>
                      <a:pt x="17" y="13"/>
                      <a:pt x="15" y="20"/>
                      <a:pt x="13" y="23"/>
                    </a:cubicBezTo>
                    <a:cubicBezTo>
                      <a:pt x="11" y="26"/>
                      <a:pt x="0" y="34"/>
                      <a:pt x="9" y="39"/>
                    </a:cubicBezTo>
                    <a:cubicBezTo>
                      <a:pt x="17" y="45"/>
                      <a:pt x="16" y="34"/>
                      <a:pt x="20" y="29"/>
                    </a:cubicBezTo>
                    <a:cubicBezTo>
                      <a:pt x="23" y="25"/>
                      <a:pt x="28" y="18"/>
                      <a:pt x="30" y="14"/>
                    </a:cubicBezTo>
                    <a:cubicBezTo>
                      <a:pt x="33" y="10"/>
                      <a:pt x="32" y="6"/>
                      <a:pt x="28" y="5"/>
                    </a:cubicBezTo>
                    <a:cubicBezTo>
                      <a:pt x="25" y="4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6" name="Freeform 773"/>
              <p:cNvSpPr>
                <a:spLocks/>
              </p:cNvSpPr>
              <p:nvPr/>
            </p:nvSpPr>
            <p:spPr bwMode="auto">
              <a:xfrm>
                <a:off x="251263" y="2842726"/>
                <a:ext cx="47625" cy="65088"/>
              </a:xfrm>
              <a:custGeom>
                <a:avLst/>
                <a:gdLst>
                  <a:gd name="T0" fmla="*/ 24 w 29"/>
                  <a:gd name="T1" fmla="*/ 1 h 41"/>
                  <a:gd name="T2" fmla="*/ 24 w 29"/>
                  <a:gd name="T3" fmla="*/ 0 h 41"/>
                  <a:gd name="T4" fmla="*/ 24 w 29"/>
                  <a:gd name="T5" fmla="*/ 0 h 41"/>
                  <a:gd name="T6" fmla="*/ 20 w 29"/>
                  <a:gd name="T7" fmla="*/ 1 h 41"/>
                  <a:gd name="T8" fmla="*/ 15 w 29"/>
                  <a:gd name="T9" fmla="*/ 5 h 41"/>
                  <a:gd name="T10" fmla="*/ 13 w 29"/>
                  <a:gd name="T11" fmla="*/ 13 h 41"/>
                  <a:gd name="T12" fmla="*/ 10 w 29"/>
                  <a:gd name="T13" fmla="*/ 20 h 41"/>
                  <a:gd name="T14" fmla="*/ 3 w 29"/>
                  <a:gd name="T15" fmla="*/ 26 h 41"/>
                  <a:gd name="T16" fmla="*/ 0 w 29"/>
                  <a:gd name="T17" fmla="*/ 32 h 41"/>
                  <a:gd name="T18" fmla="*/ 2 w 29"/>
                  <a:gd name="T19" fmla="*/ 38 h 41"/>
                  <a:gd name="T20" fmla="*/ 3 w 29"/>
                  <a:gd name="T21" fmla="*/ 40 h 41"/>
                  <a:gd name="T22" fmla="*/ 6 w 29"/>
                  <a:gd name="T23" fmla="*/ 41 h 41"/>
                  <a:gd name="T24" fmla="*/ 8 w 29"/>
                  <a:gd name="T25" fmla="*/ 40 h 41"/>
                  <a:gd name="T26" fmla="*/ 19 w 29"/>
                  <a:gd name="T27" fmla="*/ 28 h 41"/>
                  <a:gd name="T28" fmla="*/ 25 w 29"/>
                  <a:gd name="T29" fmla="*/ 23 h 41"/>
                  <a:gd name="T30" fmla="*/ 29 w 29"/>
                  <a:gd name="T31" fmla="*/ 17 h 41"/>
                  <a:gd name="T32" fmla="*/ 29 w 29"/>
                  <a:gd name="T33" fmla="*/ 9 h 41"/>
                  <a:gd name="T34" fmla="*/ 29 w 29"/>
                  <a:gd name="T35" fmla="*/ 9 h 41"/>
                  <a:gd name="T36" fmla="*/ 25 w 29"/>
                  <a:gd name="T37" fmla="*/ 0 h 41"/>
                  <a:gd name="T38" fmla="*/ 24 w 29"/>
                  <a:gd name="T39" fmla="*/ 0 h 41"/>
                  <a:gd name="T40" fmla="*/ 24 w 29"/>
                  <a:gd name="T41" fmla="*/ 1 h 41"/>
                  <a:gd name="T42" fmla="*/ 23 w 29"/>
                  <a:gd name="T43" fmla="*/ 1 h 41"/>
                  <a:gd name="T44" fmla="*/ 27 w 29"/>
                  <a:gd name="T45" fmla="*/ 9 h 41"/>
                  <a:gd name="T46" fmla="*/ 28 w 29"/>
                  <a:gd name="T47" fmla="*/ 9 h 41"/>
                  <a:gd name="T48" fmla="*/ 27 w 29"/>
                  <a:gd name="T49" fmla="*/ 9 h 41"/>
                  <a:gd name="T50" fmla="*/ 27 w 29"/>
                  <a:gd name="T51" fmla="*/ 11 h 41"/>
                  <a:gd name="T52" fmla="*/ 27 w 29"/>
                  <a:gd name="T53" fmla="*/ 17 h 41"/>
                  <a:gd name="T54" fmla="*/ 24 w 29"/>
                  <a:gd name="T55" fmla="*/ 22 h 41"/>
                  <a:gd name="T56" fmla="*/ 18 w 29"/>
                  <a:gd name="T57" fmla="*/ 26 h 41"/>
                  <a:gd name="T58" fmla="*/ 6 w 29"/>
                  <a:gd name="T59" fmla="*/ 39 h 41"/>
                  <a:gd name="T60" fmla="*/ 6 w 29"/>
                  <a:gd name="T61" fmla="*/ 39 h 41"/>
                  <a:gd name="T62" fmla="*/ 5 w 29"/>
                  <a:gd name="T63" fmla="*/ 39 h 41"/>
                  <a:gd name="T64" fmla="*/ 3 w 29"/>
                  <a:gd name="T65" fmla="*/ 35 h 41"/>
                  <a:gd name="T66" fmla="*/ 2 w 29"/>
                  <a:gd name="T67" fmla="*/ 32 h 41"/>
                  <a:gd name="T68" fmla="*/ 4 w 29"/>
                  <a:gd name="T69" fmla="*/ 27 h 41"/>
                  <a:gd name="T70" fmla="*/ 11 w 29"/>
                  <a:gd name="T71" fmla="*/ 22 h 41"/>
                  <a:gd name="T72" fmla="*/ 15 w 29"/>
                  <a:gd name="T73" fmla="*/ 14 h 41"/>
                  <a:gd name="T74" fmla="*/ 17 w 29"/>
                  <a:gd name="T75" fmla="*/ 6 h 41"/>
                  <a:gd name="T76" fmla="*/ 21 w 29"/>
                  <a:gd name="T77" fmla="*/ 2 h 41"/>
                  <a:gd name="T78" fmla="*/ 24 w 29"/>
                  <a:gd name="T79" fmla="*/ 2 h 41"/>
                  <a:gd name="T80" fmla="*/ 24 w 29"/>
                  <a:gd name="T81" fmla="*/ 2 h 41"/>
                  <a:gd name="T82" fmla="*/ 24 w 29"/>
                  <a:gd name="T83" fmla="*/ 1 h 41"/>
                  <a:gd name="T84" fmla="*/ 23 w 29"/>
                  <a:gd name="T85" fmla="*/ 1 h 41"/>
                  <a:gd name="T86" fmla="*/ 24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24" y="1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0" y="1"/>
                    </a:cubicBezTo>
                    <a:cubicBezTo>
                      <a:pt x="18" y="1"/>
                      <a:pt x="16" y="3"/>
                      <a:pt x="15" y="5"/>
                    </a:cubicBezTo>
                    <a:cubicBezTo>
                      <a:pt x="14" y="8"/>
                      <a:pt x="14" y="11"/>
                      <a:pt x="13" y="13"/>
                    </a:cubicBezTo>
                    <a:cubicBezTo>
                      <a:pt x="13" y="16"/>
                      <a:pt x="12" y="18"/>
                      <a:pt x="10" y="20"/>
                    </a:cubicBezTo>
                    <a:cubicBezTo>
                      <a:pt x="7" y="22"/>
                      <a:pt x="5" y="24"/>
                      <a:pt x="3" y="26"/>
                    </a:cubicBezTo>
                    <a:cubicBezTo>
                      <a:pt x="1" y="28"/>
                      <a:pt x="0" y="29"/>
                      <a:pt x="0" y="32"/>
                    </a:cubicBezTo>
                    <a:cubicBezTo>
                      <a:pt x="0" y="33"/>
                      <a:pt x="0" y="36"/>
                      <a:pt x="2" y="38"/>
                    </a:cubicBezTo>
                    <a:cubicBezTo>
                      <a:pt x="2" y="39"/>
                      <a:pt x="3" y="39"/>
                      <a:pt x="3" y="40"/>
                    </a:cubicBezTo>
                    <a:cubicBezTo>
                      <a:pt x="4" y="41"/>
                      <a:pt x="5" y="41"/>
                      <a:pt x="6" y="41"/>
                    </a:cubicBezTo>
                    <a:cubicBezTo>
                      <a:pt x="7" y="41"/>
                      <a:pt x="8" y="41"/>
                      <a:pt x="8" y="40"/>
                    </a:cubicBezTo>
                    <a:cubicBezTo>
                      <a:pt x="10" y="37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5" y="23"/>
                    </a:cubicBezTo>
                    <a:cubicBezTo>
                      <a:pt x="27" y="22"/>
                      <a:pt x="28" y="19"/>
                      <a:pt x="29" y="17"/>
                    </a:cubicBezTo>
                    <a:cubicBezTo>
                      <a:pt x="29" y="13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11"/>
                    </a:cubicBezTo>
                    <a:cubicBezTo>
                      <a:pt x="27" y="13"/>
                      <a:pt x="27" y="15"/>
                      <a:pt x="27" y="17"/>
                    </a:cubicBezTo>
                    <a:cubicBezTo>
                      <a:pt x="27" y="18"/>
                      <a:pt x="25" y="20"/>
                      <a:pt x="24" y="22"/>
                    </a:cubicBezTo>
                    <a:cubicBezTo>
                      <a:pt x="22" y="23"/>
                      <a:pt x="19" y="25"/>
                      <a:pt x="18" y="26"/>
                    </a:cubicBezTo>
                    <a:cubicBezTo>
                      <a:pt x="13" y="29"/>
                      <a:pt x="9" y="35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4" y="38"/>
                      <a:pt x="3" y="37"/>
                      <a:pt x="3" y="35"/>
                    </a:cubicBezTo>
                    <a:cubicBezTo>
                      <a:pt x="2" y="34"/>
                      <a:pt x="2" y="32"/>
                      <a:pt x="2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6" y="26"/>
                      <a:pt x="9" y="24"/>
                      <a:pt x="11" y="22"/>
                    </a:cubicBezTo>
                    <a:cubicBezTo>
                      <a:pt x="14" y="19"/>
                      <a:pt x="15" y="17"/>
                      <a:pt x="15" y="14"/>
                    </a:cubicBezTo>
                    <a:cubicBezTo>
                      <a:pt x="16" y="11"/>
                      <a:pt x="16" y="8"/>
                      <a:pt x="17" y="6"/>
                    </a:cubicBezTo>
                    <a:cubicBezTo>
                      <a:pt x="18" y="4"/>
                      <a:pt x="19" y="3"/>
                      <a:pt x="21" y="2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7" name="Freeform 774"/>
              <p:cNvSpPr>
                <a:spLocks/>
              </p:cNvSpPr>
              <p:nvPr/>
            </p:nvSpPr>
            <p:spPr bwMode="auto">
              <a:xfrm>
                <a:off x="216338" y="2896701"/>
                <a:ext cx="46038" cy="55563"/>
              </a:xfrm>
              <a:custGeom>
                <a:avLst/>
                <a:gdLst>
                  <a:gd name="T0" fmla="*/ 23 w 29"/>
                  <a:gd name="T1" fmla="*/ 2 h 35"/>
                  <a:gd name="T2" fmla="*/ 24 w 29"/>
                  <a:gd name="T3" fmla="*/ 1 h 35"/>
                  <a:gd name="T4" fmla="*/ 20 w 29"/>
                  <a:gd name="T5" fmla="*/ 0 h 35"/>
                  <a:gd name="T6" fmla="*/ 14 w 29"/>
                  <a:gd name="T7" fmla="*/ 4 h 35"/>
                  <a:gd name="T8" fmla="*/ 11 w 29"/>
                  <a:gd name="T9" fmla="*/ 10 h 35"/>
                  <a:gd name="T10" fmla="*/ 9 w 29"/>
                  <a:gd name="T11" fmla="*/ 16 h 35"/>
                  <a:gd name="T12" fmla="*/ 5 w 29"/>
                  <a:gd name="T13" fmla="*/ 18 h 35"/>
                  <a:gd name="T14" fmla="*/ 3 w 29"/>
                  <a:gd name="T15" fmla="*/ 20 h 35"/>
                  <a:gd name="T16" fmla="*/ 1 w 29"/>
                  <a:gd name="T17" fmla="*/ 25 h 35"/>
                  <a:gd name="T18" fmla="*/ 0 w 29"/>
                  <a:gd name="T19" fmla="*/ 31 h 35"/>
                  <a:gd name="T20" fmla="*/ 1 w 29"/>
                  <a:gd name="T21" fmla="*/ 34 h 35"/>
                  <a:gd name="T22" fmla="*/ 3 w 29"/>
                  <a:gd name="T23" fmla="*/ 35 h 35"/>
                  <a:gd name="T24" fmla="*/ 10 w 29"/>
                  <a:gd name="T25" fmla="*/ 33 h 35"/>
                  <a:gd name="T26" fmla="*/ 16 w 29"/>
                  <a:gd name="T27" fmla="*/ 28 h 35"/>
                  <a:gd name="T28" fmla="*/ 18 w 29"/>
                  <a:gd name="T29" fmla="*/ 25 h 35"/>
                  <a:gd name="T30" fmla="*/ 17 w 29"/>
                  <a:gd name="T31" fmla="*/ 23 h 35"/>
                  <a:gd name="T32" fmla="*/ 16 w 29"/>
                  <a:gd name="T33" fmla="*/ 22 h 35"/>
                  <a:gd name="T34" fmla="*/ 16 w 29"/>
                  <a:gd name="T35" fmla="*/ 22 h 35"/>
                  <a:gd name="T36" fmla="*/ 15 w 29"/>
                  <a:gd name="T37" fmla="*/ 21 h 35"/>
                  <a:gd name="T38" fmla="*/ 15 w 29"/>
                  <a:gd name="T39" fmla="*/ 21 h 35"/>
                  <a:gd name="T40" fmla="*/ 20 w 29"/>
                  <a:gd name="T41" fmla="*/ 18 h 35"/>
                  <a:gd name="T42" fmla="*/ 20 w 29"/>
                  <a:gd name="T43" fmla="*/ 18 h 35"/>
                  <a:gd name="T44" fmla="*/ 29 w 29"/>
                  <a:gd name="T45" fmla="*/ 12 h 35"/>
                  <a:gd name="T46" fmla="*/ 29 w 29"/>
                  <a:gd name="T47" fmla="*/ 11 h 35"/>
                  <a:gd name="T48" fmla="*/ 27 w 29"/>
                  <a:gd name="T49" fmla="*/ 6 h 35"/>
                  <a:gd name="T50" fmla="*/ 27 w 29"/>
                  <a:gd name="T51" fmla="*/ 6 h 35"/>
                  <a:gd name="T52" fmla="*/ 24 w 29"/>
                  <a:gd name="T53" fmla="*/ 1 h 35"/>
                  <a:gd name="T54" fmla="*/ 24 w 29"/>
                  <a:gd name="T55" fmla="*/ 1 h 35"/>
                  <a:gd name="T56" fmla="*/ 23 w 29"/>
                  <a:gd name="T57" fmla="*/ 2 h 35"/>
                  <a:gd name="T58" fmla="*/ 23 w 29"/>
                  <a:gd name="T59" fmla="*/ 2 h 35"/>
                  <a:gd name="T60" fmla="*/ 26 w 29"/>
                  <a:gd name="T61" fmla="*/ 7 h 35"/>
                  <a:gd name="T62" fmla="*/ 26 w 29"/>
                  <a:gd name="T63" fmla="*/ 6 h 35"/>
                  <a:gd name="T64" fmla="*/ 26 w 29"/>
                  <a:gd name="T65" fmla="*/ 7 h 35"/>
                  <a:gd name="T66" fmla="*/ 26 w 29"/>
                  <a:gd name="T67" fmla="*/ 7 h 35"/>
                  <a:gd name="T68" fmla="*/ 27 w 29"/>
                  <a:gd name="T69" fmla="*/ 11 h 35"/>
                  <a:gd name="T70" fmla="*/ 27 w 29"/>
                  <a:gd name="T71" fmla="*/ 11 h 35"/>
                  <a:gd name="T72" fmla="*/ 20 w 29"/>
                  <a:gd name="T73" fmla="*/ 16 h 35"/>
                  <a:gd name="T74" fmla="*/ 20 w 29"/>
                  <a:gd name="T75" fmla="*/ 16 h 35"/>
                  <a:gd name="T76" fmla="*/ 15 w 29"/>
                  <a:gd name="T77" fmla="*/ 18 h 35"/>
                  <a:gd name="T78" fmla="*/ 14 w 29"/>
                  <a:gd name="T79" fmla="*/ 20 h 35"/>
                  <a:gd name="T80" fmla="*/ 13 w 29"/>
                  <a:gd name="T81" fmla="*/ 21 h 35"/>
                  <a:gd name="T82" fmla="*/ 15 w 29"/>
                  <a:gd name="T83" fmla="*/ 23 h 35"/>
                  <a:gd name="T84" fmla="*/ 15 w 29"/>
                  <a:gd name="T85" fmla="*/ 23 h 35"/>
                  <a:gd name="T86" fmla="*/ 16 w 29"/>
                  <a:gd name="T87" fmla="*/ 24 h 35"/>
                  <a:gd name="T88" fmla="*/ 16 w 29"/>
                  <a:gd name="T89" fmla="*/ 25 h 35"/>
                  <a:gd name="T90" fmla="*/ 15 w 29"/>
                  <a:gd name="T91" fmla="*/ 27 h 35"/>
                  <a:gd name="T92" fmla="*/ 9 w 29"/>
                  <a:gd name="T93" fmla="*/ 31 h 35"/>
                  <a:gd name="T94" fmla="*/ 3 w 29"/>
                  <a:gd name="T95" fmla="*/ 33 h 35"/>
                  <a:gd name="T96" fmla="*/ 2 w 29"/>
                  <a:gd name="T97" fmla="*/ 33 h 35"/>
                  <a:gd name="T98" fmla="*/ 2 w 29"/>
                  <a:gd name="T99" fmla="*/ 31 h 35"/>
                  <a:gd name="T100" fmla="*/ 3 w 29"/>
                  <a:gd name="T101" fmla="*/ 25 h 35"/>
                  <a:gd name="T102" fmla="*/ 4 w 29"/>
                  <a:gd name="T103" fmla="*/ 21 h 35"/>
                  <a:gd name="T104" fmla="*/ 7 w 29"/>
                  <a:gd name="T105" fmla="*/ 19 h 35"/>
                  <a:gd name="T106" fmla="*/ 10 w 29"/>
                  <a:gd name="T107" fmla="*/ 17 h 35"/>
                  <a:gd name="T108" fmla="*/ 13 w 29"/>
                  <a:gd name="T109" fmla="*/ 11 h 35"/>
                  <a:gd name="T110" fmla="*/ 16 w 29"/>
                  <a:gd name="T111" fmla="*/ 5 h 35"/>
                  <a:gd name="T112" fmla="*/ 20 w 29"/>
                  <a:gd name="T113" fmla="*/ 2 h 35"/>
                  <a:gd name="T114" fmla="*/ 22 w 29"/>
                  <a:gd name="T115" fmla="*/ 2 h 35"/>
                  <a:gd name="T116" fmla="*/ 23 w 29"/>
                  <a:gd name="T117" fmla="*/ 3 h 35"/>
                  <a:gd name="T118" fmla="*/ 23 w 29"/>
                  <a:gd name="T119" fmla="*/ 3 h 35"/>
                  <a:gd name="T120" fmla="*/ 23 w 29"/>
                  <a:gd name="T121" fmla="*/ 3 h 35"/>
                  <a:gd name="T122" fmla="*/ 23 w 29"/>
                  <a:gd name="T123" fmla="*/ 2 h 35"/>
                  <a:gd name="T124" fmla="*/ 23 w 29"/>
                  <a:gd name="T12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35">
                    <a:moveTo>
                      <a:pt x="23" y="2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6" y="1"/>
                      <a:pt x="14" y="4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7"/>
                      <a:pt x="7" y="17"/>
                      <a:pt x="5" y="18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2" y="21"/>
                      <a:pt x="1" y="23"/>
                      <a:pt x="1" y="25"/>
                    </a:cubicBezTo>
                    <a:cubicBezTo>
                      <a:pt x="0" y="27"/>
                      <a:pt x="0" y="30"/>
                      <a:pt x="0" y="31"/>
                    </a:cubicBezTo>
                    <a:cubicBezTo>
                      <a:pt x="0" y="33"/>
                      <a:pt x="0" y="33"/>
                      <a:pt x="1" y="34"/>
                    </a:cubicBezTo>
                    <a:cubicBezTo>
                      <a:pt x="1" y="35"/>
                      <a:pt x="2" y="35"/>
                      <a:pt x="3" y="35"/>
                    </a:cubicBezTo>
                    <a:cubicBezTo>
                      <a:pt x="5" y="35"/>
                      <a:pt x="7" y="34"/>
                      <a:pt x="10" y="33"/>
                    </a:cubicBezTo>
                    <a:cubicBezTo>
                      <a:pt x="13" y="31"/>
                      <a:pt x="15" y="29"/>
                      <a:pt x="16" y="28"/>
                    </a:cubicBezTo>
                    <a:cubicBezTo>
                      <a:pt x="17" y="27"/>
                      <a:pt x="18" y="26"/>
                      <a:pt x="18" y="25"/>
                    </a:cubicBezTo>
                    <a:cubicBezTo>
                      <a:pt x="18" y="24"/>
                      <a:pt x="18" y="23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7" y="19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7"/>
                      <a:pt x="28" y="14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8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9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3"/>
                      <a:pt x="25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7"/>
                      <a:pt x="16" y="18"/>
                      <a:pt x="15" y="18"/>
                    </a:cubicBezTo>
                    <a:cubicBezTo>
                      <a:pt x="15" y="19"/>
                      <a:pt x="14" y="19"/>
                      <a:pt x="14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5" y="27"/>
                    </a:cubicBezTo>
                    <a:cubicBezTo>
                      <a:pt x="14" y="28"/>
                      <a:pt x="12" y="29"/>
                      <a:pt x="9" y="31"/>
                    </a:cubicBezTo>
                    <a:cubicBezTo>
                      <a:pt x="6" y="33"/>
                      <a:pt x="4" y="33"/>
                      <a:pt x="3" y="33"/>
                    </a:cubicBezTo>
                    <a:cubicBezTo>
                      <a:pt x="3" y="33"/>
                      <a:pt x="3" y="33"/>
                      <a:pt x="2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2" y="30"/>
                      <a:pt x="2" y="28"/>
                      <a:pt x="3" y="25"/>
                    </a:cubicBezTo>
                    <a:cubicBezTo>
                      <a:pt x="3" y="23"/>
                      <a:pt x="4" y="22"/>
                      <a:pt x="4" y="21"/>
                    </a:cubicBezTo>
                    <a:cubicBezTo>
                      <a:pt x="5" y="20"/>
                      <a:pt x="6" y="20"/>
                      <a:pt x="7" y="19"/>
                    </a:cubicBezTo>
                    <a:cubicBezTo>
                      <a:pt x="8" y="19"/>
                      <a:pt x="9" y="19"/>
                      <a:pt x="10" y="17"/>
                    </a:cubicBezTo>
                    <a:cubicBezTo>
                      <a:pt x="12" y="15"/>
                      <a:pt x="13" y="13"/>
                      <a:pt x="13" y="11"/>
                    </a:cubicBezTo>
                    <a:cubicBezTo>
                      <a:pt x="14" y="9"/>
                      <a:pt x="15" y="7"/>
                      <a:pt x="16" y="5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8" name="Freeform 775"/>
              <p:cNvSpPr>
                <a:spLocks/>
              </p:cNvSpPr>
              <p:nvPr/>
            </p:nvSpPr>
            <p:spPr bwMode="auto">
              <a:xfrm>
                <a:off x="287776" y="2895113"/>
                <a:ext cx="60325" cy="76200"/>
              </a:xfrm>
              <a:custGeom>
                <a:avLst/>
                <a:gdLst>
                  <a:gd name="T0" fmla="*/ 26 w 37"/>
                  <a:gd name="T1" fmla="*/ 1 h 48"/>
                  <a:gd name="T2" fmla="*/ 26 w 37"/>
                  <a:gd name="T3" fmla="*/ 0 h 48"/>
                  <a:gd name="T4" fmla="*/ 23 w 37"/>
                  <a:gd name="T5" fmla="*/ 1 h 48"/>
                  <a:gd name="T6" fmla="*/ 19 w 37"/>
                  <a:gd name="T7" fmla="*/ 9 h 48"/>
                  <a:gd name="T8" fmla="*/ 9 w 37"/>
                  <a:gd name="T9" fmla="*/ 28 h 48"/>
                  <a:gd name="T10" fmla="*/ 2 w 37"/>
                  <a:gd name="T11" fmla="*/ 32 h 48"/>
                  <a:gd name="T12" fmla="*/ 0 w 37"/>
                  <a:gd name="T13" fmla="*/ 34 h 48"/>
                  <a:gd name="T14" fmla="*/ 0 w 37"/>
                  <a:gd name="T15" fmla="*/ 38 h 48"/>
                  <a:gd name="T16" fmla="*/ 2 w 37"/>
                  <a:gd name="T17" fmla="*/ 44 h 48"/>
                  <a:gd name="T18" fmla="*/ 5 w 37"/>
                  <a:gd name="T19" fmla="*/ 47 h 48"/>
                  <a:gd name="T20" fmla="*/ 7 w 37"/>
                  <a:gd name="T21" fmla="*/ 48 h 48"/>
                  <a:gd name="T22" fmla="*/ 10 w 37"/>
                  <a:gd name="T23" fmla="*/ 46 h 48"/>
                  <a:gd name="T24" fmla="*/ 13 w 37"/>
                  <a:gd name="T25" fmla="*/ 42 h 48"/>
                  <a:gd name="T26" fmla="*/ 18 w 37"/>
                  <a:gd name="T27" fmla="*/ 33 h 48"/>
                  <a:gd name="T28" fmla="*/ 24 w 37"/>
                  <a:gd name="T29" fmla="*/ 26 h 48"/>
                  <a:gd name="T30" fmla="*/ 33 w 37"/>
                  <a:gd name="T31" fmla="*/ 20 h 48"/>
                  <a:gd name="T32" fmla="*/ 37 w 37"/>
                  <a:gd name="T33" fmla="*/ 13 h 48"/>
                  <a:gd name="T34" fmla="*/ 37 w 37"/>
                  <a:gd name="T35" fmla="*/ 10 h 48"/>
                  <a:gd name="T36" fmla="*/ 26 w 37"/>
                  <a:gd name="T37" fmla="*/ 0 h 48"/>
                  <a:gd name="T38" fmla="*/ 26 w 37"/>
                  <a:gd name="T39" fmla="*/ 0 h 48"/>
                  <a:gd name="T40" fmla="*/ 26 w 37"/>
                  <a:gd name="T41" fmla="*/ 0 h 48"/>
                  <a:gd name="T42" fmla="*/ 26 w 37"/>
                  <a:gd name="T43" fmla="*/ 1 h 48"/>
                  <a:gd name="T44" fmla="*/ 25 w 37"/>
                  <a:gd name="T45" fmla="*/ 1 h 48"/>
                  <a:gd name="T46" fmla="*/ 26 w 37"/>
                  <a:gd name="T47" fmla="*/ 2 h 48"/>
                  <a:gd name="T48" fmla="*/ 35 w 37"/>
                  <a:gd name="T49" fmla="*/ 11 h 48"/>
                  <a:gd name="T50" fmla="*/ 35 w 37"/>
                  <a:gd name="T51" fmla="*/ 13 h 48"/>
                  <a:gd name="T52" fmla="*/ 31 w 37"/>
                  <a:gd name="T53" fmla="*/ 19 h 48"/>
                  <a:gd name="T54" fmla="*/ 23 w 37"/>
                  <a:gd name="T55" fmla="*/ 24 h 48"/>
                  <a:gd name="T56" fmla="*/ 16 w 37"/>
                  <a:gd name="T57" fmla="*/ 32 h 48"/>
                  <a:gd name="T58" fmla="*/ 12 w 37"/>
                  <a:gd name="T59" fmla="*/ 41 h 48"/>
                  <a:gd name="T60" fmla="*/ 9 w 37"/>
                  <a:gd name="T61" fmla="*/ 44 h 48"/>
                  <a:gd name="T62" fmla="*/ 7 w 37"/>
                  <a:gd name="T63" fmla="*/ 46 h 48"/>
                  <a:gd name="T64" fmla="*/ 7 w 37"/>
                  <a:gd name="T65" fmla="*/ 46 h 48"/>
                  <a:gd name="T66" fmla="*/ 7 w 37"/>
                  <a:gd name="T67" fmla="*/ 46 h 48"/>
                  <a:gd name="T68" fmla="*/ 7 w 37"/>
                  <a:gd name="T69" fmla="*/ 46 h 48"/>
                  <a:gd name="T70" fmla="*/ 7 w 37"/>
                  <a:gd name="T71" fmla="*/ 46 h 48"/>
                  <a:gd name="T72" fmla="*/ 7 w 37"/>
                  <a:gd name="T73" fmla="*/ 46 h 48"/>
                  <a:gd name="T74" fmla="*/ 7 w 37"/>
                  <a:gd name="T75" fmla="*/ 46 h 48"/>
                  <a:gd name="T76" fmla="*/ 7 w 37"/>
                  <a:gd name="T77" fmla="*/ 46 h 48"/>
                  <a:gd name="T78" fmla="*/ 7 w 37"/>
                  <a:gd name="T79" fmla="*/ 46 h 48"/>
                  <a:gd name="T80" fmla="*/ 7 w 37"/>
                  <a:gd name="T81" fmla="*/ 46 h 48"/>
                  <a:gd name="T82" fmla="*/ 7 w 37"/>
                  <a:gd name="T83" fmla="*/ 46 h 48"/>
                  <a:gd name="T84" fmla="*/ 7 w 37"/>
                  <a:gd name="T85" fmla="*/ 46 h 48"/>
                  <a:gd name="T86" fmla="*/ 4 w 37"/>
                  <a:gd name="T87" fmla="*/ 43 h 48"/>
                  <a:gd name="T88" fmla="*/ 2 w 37"/>
                  <a:gd name="T89" fmla="*/ 38 h 48"/>
                  <a:gd name="T90" fmla="*/ 2 w 37"/>
                  <a:gd name="T91" fmla="*/ 35 h 48"/>
                  <a:gd name="T92" fmla="*/ 5 w 37"/>
                  <a:gd name="T93" fmla="*/ 33 h 48"/>
                  <a:gd name="T94" fmla="*/ 10 w 37"/>
                  <a:gd name="T95" fmla="*/ 29 h 48"/>
                  <a:gd name="T96" fmla="*/ 21 w 37"/>
                  <a:gd name="T97" fmla="*/ 10 h 48"/>
                  <a:gd name="T98" fmla="*/ 24 w 37"/>
                  <a:gd name="T99" fmla="*/ 3 h 48"/>
                  <a:gd name="T100" fmla="*/ 25 w 37"/>
                  <a:gd name="T101" fmla="*/ 2 h 48"/>
                  <a:gd name="T102" fmla="*/ 26 w 37"/>
                  <a:gd name="T103" fmla="*/ 2 h 48"/>
                  <a:gd name="T104" fmla="*/ 26 w 37"/>
                  <a:gd name="T105" fmla="*/ 2 h 48"/>
                  <a:gd name="T106" fmla="*/ 26 w 37"/>
                  <a:gd name="T107" fmla="*/ 2 h 48"/>
                  <a:gd name="T108" fmla="*/ 26 w 37"/>
                  <a:gd name="T109" fmla="*/ 1 h 48"/>
                  <a:gd name="T110" fmla="*/ 25 w 37"/>
                  <a:gd name="T111" fmla="*/ 1 h 48"/>
                  <a:gd name="T112" fmla="*/ 26 w 37"/>
                  <a:gd name="T1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48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3" y="1"/>
                    </a:cubicBezTo>
                    <a:cubicBezTo>
                      <a:pt x="21" y="2"/>
                      <a:pt x="19" y="5"/>
                      <a:pt x="19" y="9"/>
                    </a:cubicBezTo>
                    <a:cubicBezTo>
                      <a:pt x="17" y="17"/>
                      <a:pt x="14" y="23"/>
                      <a:pt x="9" y="28"/>
                    </a:cubicBezTo>
                    <a:cubicBezTo>
                      <a:pt x="6" y="30"/>
                      <a:pt x="4" y="31"/>
                      <a:pt x="2" y="32"/>
                    </a:cubicBezTo>
                    <a:cubicBezTo>
                      <a:pt x="2" y="33"/>
                      <a:pt x="1" y="34"/>
                      <a:pt x="0" y="34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0" y="40"/>
                      <a:pt x="1" y="42"/>
                      <a:pt x="2" y="44"/>
                    </a:cubicBezTo>
                    <a:cubicBezTo>
                      <a:pt x="3" y="45"/>
                      <a:pt x="5" y="46"/>
                      <a:pt x="5" y="47"/>
                    </a:cubicBezTo>
                    <a:cubicBezTo>
                      <a:pt x="5" y="47"/>
                      <a:pt x="6" y="48"/>
                      <a:pt x="7" y="48"/>
                    </a:cubicBezTo>
                    <a:cubicBezTo>
                      <a:pt x="8" y="48"/>
                      <a:pt x="9" y="47"/>
                      <a:pt x="10" y="46"/>
                    </a:cubicBezTo>
                    <a:cubicBezTo>
                      <a:pt x="11" y="45"/>
                      <a:pt x="12" y="43"/>
                      <a:pt x="13" y="42"/>
                    </a:cubicBezTo>
                    <a:cubicBezTo>
                      <a:pt x="15" y="40"/>
                      <a:pt x="16" y="36"/>
                      <a:pt x="18" y="33"/>
                    </a:cubicBezTo>
                    <a:cubicBezTo>
                      <a:pt x="19" y="30"/>
                      <a:pt x="21" y="27"/>
                      <a:pt x="24" y="26"/>
                    </a:cubicBezTo>
                    <a:cubicBezTo>
                      <a:pt x="27" y="25"/>
                      <a:pt x="30" y="23"/>
                      <a:pt x="33" y="20"/>
                    </a:cubicBezTo>
                    <a:cubicBezTo>
                      <a:pt x="35" y="18"/>
                      <a:pt x="37" y="16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4" y="4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9" y="4"/>
                      <a:pt x="33" y="7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5"/>
                      <a:pt x="34" y="17"/>
                      <a:pt x="31" y="19"/>
                    </a:cubicBezTo>
                    <a:cubicBezTo>
                      <a:pt x="29" y="21"/>
                      <a:pt x="26" y="23"/>
                      <a:pt x="23" y="24"/>
                    </a:cubicBezTo>
                    <a:cubicBezTo>
                      <a:pt x="20" y="26"/>
                      <a:pt x="18" y="29"/>
                      <a:pt x="16" y="32"/>
                    </a:cubicBezTo>
                    <a:cubicBezTo>
                      <a:pt x="14" y="36"/>
                      <a:pt x="13" y="39"/>
                      <a:pt x="12" y="41"/>
                    </a:cubicBezTo>
                    <a:cubicBezTo>
                      <a:pt x="11" y="42"/>
                      <a:pt x="10" y="43"/>
                      <a:pt x="9" y="44"/>
                    </a:cubicBezTo>
                    <a:cubicBezTo>
                      <a:pt x="8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6" y="45"/>
                      <a:pt x="5" y="44"/>
                      <a:pt x="4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2"/>
                      <a:pt x="8" y="31"/>
                      <a:pt x="10" y="29"/>
                    </a:cubicBezTo>
                    <a:cubicBezTo>
                      <a:pt x="15" y="25"/>
                      <a:pt x="19" y="18"/>
                      <a:pt x="21" y="10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9" name="Freeform 776"/>
              <p:cNvSpPr>
                <a:spLocks/>
              </p:cNvSpPr>
              <p:nvPr/>
            </p:nvSpPr>
            <p:spPr bwMode="auto">
              <a:xfrm>
                <a:off x="256026" y="2958613"/>
                <a:ext cx="46038" cy="55563"/>
              </a:xfrm>
              <a:custGeom>
                <a:avLst/>
                <a:gdLst>
                  <a:gd name="T0" fmla="*/ 23 w 28"/>
                  <a:gd name="T1" fmla="*/ 2 h 34"/>
                  <a:gd name="T2" fmla="*/ 14 w 28"/>
                  <a:gd name="T3" fmla="*/ 1 h 34"/>
                  <a:gd name="T4" fmla="*/ 12 w 28"/>
                  <a:gd name="T5" fmla="*/ 9 h 34"/>
                  <a:gd name="T6" fmla="*/ 7 w 28"/>
                  <a:gd name="T7" fmla="*/ 14 h 34"/>
                  <a:gd name="T8" fmla="*/ 5 w 28"/>
                  <a:gd name="T9" fmla="*/ 13 h 34"/>
                  <a:gd name="T10" fmla="*/ 4 w 28"/>
                  <a:gd name="T11" fmla="*/ 13 h 34"/>
                  <a:gd name="T12" fmla="*/ 0 w 28"/>
                  <a:gd name="T13" fmla="*/ 29 h 34"/>
                  <a:gd name="T14" fmla="*/ 3 w 28"/>
                  <a:gd name="T15" fmla="*/ 34 h 34"/>
                  <a:gd name="T16" fmla="*/ 17 w 28"/>
                  <a:gd name="T17" fmla="*/ 26 h 34"/>
                  <a:gd name="T18" fmla="*/ 17 w 28"/>
                  <a:gd name="T19" fmla="*/ 25 h 34"/>
                  <a:gd name="T20" fmla="*/ 16 w 28"/>
                  <a:gd name="T21" fmla="*/ 21 h 34"/>
                  <a:gd name="T22" fmla="*/ 15 w 28"/>
                  <a:gd name="T23" fmla="*/ 20 h 34"/>
                  <a:gd name="T24" fmla="*/ 14 w 28"/>
                  <a:gd name="T25" fmla="*/ 20 h 34"/>
                  <a:gd name="T26" fmla="*/ 15 w 28"/>
                  <a:gd name="T27" fmla="*/ 20 h 34"/>
                  <a:gd name="T28" fmla="*/ 15 w 28"/>
                  <a:gd name="T29" fmla="*/ 20 h 34"/>
                  <a:gd name="T30" fmla="*/ 15 w 28"/>
                  <a:gd name="T31" fmla="*/ 20 h 34"/>
                  <a:gd name="T32" fmla="*/ 15 w 28"/>
                  <a:gd name="T33" fmla="*/ 20 h 34"/>
                  <a:gd name="T34" fmla="*/ 15 w 28"/>
                  <a:gd name="T35" fmla="*/ 20 h 34"/>
                  <a:gd name="T36" fmla="*/ 21 w 28"/>
                  <a:gd name="T37" fmla="*/ 16 h 34"/>
                  <a:gd name="T38" fmla="*/ 21 w 28"/>
                  <a:gd name="T39" fmla="*/ 16 h 34"/>
                  <a:gd name="T40" fmla="*/ 26 w 28"/>
                  <a:gd name="T41" fmla="*/ 14 h 34"/>
                  <a:gd name="T42" fmla="*/ 27 w 28"/>
                  <a:gd name="T43" fmla="*/ 6 h 34"/>
                  <a:gd name="T44" fmla="*/ 23 w 28"/>
                  <a:gd name="T45" fmla="*/ 2 h 34"/>
                  <a:gd name="T46" fmla="*/ 23 w 28"/>
                  <a:gd name="T47" fmla="*/ 2 h 34"/>
                  <a:gd name="T48" fmla="*/ 22 w 28"/>
                  <a:gd name="T49" fmla="*/ 3 h 34"/>
                  <a:gd name="T50" fmla="*/ 25 w 28"/>
                  <a:gd name="T51" fmla="*/ 7 h 34"/>
                  <a:gd name="T52" fmla="*/ 24 w 28"/>
                  <a:gd name="T53" fmla="*/ 12 h 34"/>
                  <a:gd name="T54" fmla="*/ 21 w 28"/>
                  <a:gd name="T55" fmla="*/ 14 h 34"/>
                  <a:gd name="T56" fmla="*/ 21 w 28"/>
                  <a:gd name="T57" fmla="*/ 14 h 34"/>
                  <a:gd name="T58" fmla="*/ 14 w 28"/>
                  <a:gd name="T59" fmla="*/ 18 h 34"/>
                  <a:gd name="T60" fmla="*/ 13 w 28"/>
                  <a:gd name="T61" fmla="*/ 21 h 34"/>
                  <a:gd name="T62" fmla="*/ 14 w 28"/>
                  <a:gd name="T63" fmla="*/ 22 h 34"/>
                  <a:gd name="T64" fmla="*/ 14 w 28"/>
                  <a:gd name="T65" fmla="*/ 22 h 34"/>
                  <a:gd name="T66" fmla="*/ 14 w 28"/>
                  <a:gd name="T67" fmla="*/ 21 h 34"/>
                  <a:gd name="T68" fmla="*/ 14 w 28"/>
                  <a:gd name="T69" fmla="*/ 22 h 34"/>
                  <a:gd name="T70" fmla="*/ 15 w 28"/>
                  <a:gd name="T71" fmla="*/ 25 h 34"/>
                  <a:gd name="T72" fmla="*/ 16 w 28"/>
                  <a:gd name="T73" fmla="*/ 26 h 34"/>
                  <a:gd name="T74" fmla="*/ 14 w 28"/>
                  <a:gd name="T75" fmla="*/ 26 h 34"/>
                  <a:gd name="T76" fmla="*/ 3 w 28"/>
                  <a:gd name="T77" fmla="*/ 32 h 34"/>
                  <a:gd name="T78" fmla="*/ 2 w 28"/>
                  <a:gd name="T79" fmla="*/ 29 h 34"/>
                  <a:gd name="T80" fmla="*/ 5 w 28"/>
                  <a:gd name="T81" fmla="*/ 14 h 34"/>
                  <a:gd name="T82" fmla="*/ 4 w 28"/>
                  <a:gd name="T83" fmla="*/ 15 h 34"/>
                  <a:gd name="T84" fmla="*/ 11 w 28"/>
                  <a:gd name="T85" fmla="*/ 14 h 34"/>
                  <a:gd name="T86" fmla="*/ 14 w 28"/>
                  <a:gd name="T87" fmla="*/ 4 h 34"/>
                  <a:gd name="T88" fmla="*/ 16 w 28"/>
                  <a:gd name="T89" fmla="*/ 2 h 34"/>
                  <a:gd name="T90" fmla="*/ 21 w 28"/>
                  <a:gd name="T91" fmla="*/ 3 h 34"/>
                  <a:gd name="T92" fmla="*/ 22 w 28"/>
                  <a:gd name="T93" fmla="*/ 3 h 34"/>
                  <a:gd name="T94" fmla="*/ 22 w 28"/>
                  <a:gd name="T9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" h="34">
                    <a:moveTo>
                      <a:pt x="22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19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1"/>
                      <a:pt x="12" y="2"/>
                      <a:pt x="12" y="4"/>
                    </a:cubicBezTo>
                    <a:cubicBezTo>
                      <a:pt x="12" y="6"/>
                      <a:pt x="12" y="8"/>
                      <a:pt x="12" y="9"/>
                    </a:cubicBezTo>
                    <a:cubicBezTo>
                      <a:pt x="12" y="11"/>
                      <a:pt x="11" y="11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0" y="24"/>
                      <a:pt x="0" y="29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4" y="34"/>
                      <a:pt x="6" y="33"/>
                      <a:pt x="7" y="33"/>
                    </a:cubicBezTo>
                    <a:cubicBezTo>
                      <a:pt x="12" y="30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4"/>
                      <a:pt x="17" y="23"/>
                    </a:cubicBezTo>
                    <a:cubicBezTo>
                      <a:pt x="17" y="22"/>
                      <a:pt x="16" y="22"/>
                      <a:pt x="16" y="21"/>
                    </a:cubicBezTo>
                    <a:cubicBezTo>
                      <a:pt x="16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18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6"/>
                      <a:pt x="25" y="15"/>
                      <a:pt x="26" y="14"/>
                    </a:cubicBezTo>
                    <a:cubicBezTo>
                      <a:pt x="27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5" y="5"/>
                      <a:pt x="24" y="4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5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10"/>
                      <a:pt x="25" y="11"/>
                      <a:pt x="24" y="12"/>
                    </a:cubicBezTo>
                    <a:cubicBezTo>
                      <a:pt x="23" y="14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7" y="15"/>
                      <a:pt x="16" y="17"/>
                    </a:cubicBezTo>
                    <a:cubicBezTo>
                      <a:pt x="15" y="17"/>
                      <a:pt x="14" y="18"/>
                      <a:pt x="14" y="18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3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3" y="27"/>
                      <a:pt x="11" y="28"/>
                      <a:pt x="8" y="30"/>
                    </a:cubicBezTo>
                    <a:cubicBezTo>
                      <a:pt x="6" y="31"/>
                      <a:pt x="4" y="32"/>
                      <a:pt x="3" y="32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1"/>
                      <a:pt x="2" y="30"/>
                      <a:pt x="2" y="29"/>
                    </a:cubicBezTo>
                    <a:cubicBezTo>
                      <a:pt x="2" y="27"/>
                      <a:pt x="3" y="23"/>
                      <a:pt x="4" y="20"/>
                    </a:cubicBezTo>
                    <a:cubicBezTo>
                      <a:pt x="4" y="17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3" y="13"/>
                      <a:pt x="13" y="11"/>
                      <a:pt x="14" y="10"/>
                    </a:cubicBezTo>
                    <a:cubicBezTo>
                      <a:pt x="14" y="8"/>
                      <a:pt x="14" y="6"/>
                      <a:pt x="14" y="4"/>
                    </a:cubicBezTo>
                    <a:cubicBezTo>
                      <a:pt x="14" y="3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7" y="2"/>
                      <a:pt x="19" y="2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0" name="Freeform 777"/>
              <p:cNvSpPr>
                <a:spLocks/>
              </p:cNvSpPr>
              <p:nvPr/>
            </p:nvSpPr>
            <p:spPr bwMode="auto">
              <a:xfrm>
                <a:off x="359213" y="2901463"/>
                <a:ext cx="65088" cy="82550"/>
              </a:xfrm>
              <a:custGeom>
                <a:avLst/>
                <a:gdLst>
                  <a:gd name="T0" fmla="*/ 33 w 41"/>
                  <a:gd name="T1" fmla="*/ 3 h 52"/>
                  <a:gd name="T2" fmla="*/ 34 w 41"/>
                  <a:gd name="T3" fmla="*/ 2 h 52"/>
                  <a:gd name="T4" fmla="*/ 29 w 41"/>
                  <a:gd name="T5" fmla="*/ 0 h 52"/>
                  <a:gd name="T6" fmla="*/ 25 w 41"/>
                  <a:gd name="T7" fmla="*/ 2 h 52"/>
                  <a:gd name="T8" fmla="*/ 23 w 41"/>
                  <a:gd name="T9" fmla="*/ 7 h 52"/>
                  <a:gd name="T10" fmla="*/ 17 w 41"/>
                  <a:gd name="T11" fmla="*/ 19 h 52"/>
                  <a:gd name="T12" fmla="*/ 9 w 41"/>
                  <a:gd name="T13" fmla="*/ 29 h 52"/>
                  <a:gd name="T14" fmla="*/ 4 w 41"/>
                  <a:gd name="T15" fmla="*/ 34 h 52"/>
                  <a:gd name="T16" fmla="*/ 0 w 41"/>
                  <a:gd name="T17" fmla="*/ 39 h 52"/>
                  <a:gd name="T18" fmla="*/ 0 w 41"/>
                  <a:gd name="T19" fmla="*/ 41 h 52"/>
                  <a:gd name="T20" fmla="*/ 1 w 41"/>
                  <a:gd name="T21" fmla="*/ 46 h 52"/>
                  <a:gd name="T22" fmla="*/ 4 w 41"/>
                  <a:gd name="T23" fmla="*/ 50 h 52"/>
                  <a:gd name="T24" fmla="*/ 9 w 41"/>
                  <a:gd name="T25" fmla="*/ 52 h 52"/>
                  <a:gd name="T26" fmla="*/ 18 w 41"/>
                  <a:gd name="T27" fmla="*/ 45 h 52"/>
                  <a:gd name="T28" fmla="*/ 30 w 41"/>
                  <a:gd name="T29" fmla="*/ 25 h 52"/>
                  <a:gd name="T30" fmla="*/ 37 w 41"/>
                  <a:gd name="T31" fmla="*/ 20 h 52"/>
                  <a:gd name="T32" fmla="*/ 40 w 41"/>
                  <a:gd name="T33" fmla="*/ 17 h 52"/>
                  <a:gd name="T34" fmla="*/ 41 w 41"/>
                  <a:gd name="T35" fmla="*/ 13 h 52"/>
                  <a:gd name="T36" fmla="*/ 41 w 41"/>
                  <a:gd name="T37" fmla="*/ 12 h 52"/>
                  <a:gd name="T38" fmla="*/ 39 w 41"/>
                  <a:gd name="T39" fmla="*/ 6 h 52"/>
                  <a:gd name="T40" fmla="*/ 34 w 41"/>
                  <a:gd name="T41" fmla="*/ 2 h 52"/>
                  <a:gd name="T42" fmla="*/ 33 w 41"/>
                  <a:gd name="T43" fmla="*/ 3 h 52"/>
                  <a:gd name="T44" fmla="*/ 33 w 41"/>
                  <a:gd name="T45" fmla="*/ 3 h 52"/>
                  <a:gd name="T46" fmla="*/ 37 w 41"/>
                  <a:gd name="T47" fmla="*/ 7 h 52"/>
                  <a:gd name="T48" fmla="*/ 39 w 41"/>
                  <a:gd name="T49" fmla="*/ 12 h 52"/>
                  <a:gd name="T50" fmla="*/ 39 w 41"/>
                  <a:gd name="T51" fmla="*/ 13 h 52"/>
                  <a:gd name="T52" fmla="*/ 38 w 41"/>
                  <a:gd name="T53" fmla="*/ 16 h 52"/>
                  <a:gd name="T54" fmla="*/ 28 w 41"/>
                  <a:gd name="T55" fmla="*/ 24 h 52"/>
                  <a:gd name="T56" fmla="*/ 16 w 41"/>
                  <a:gd name="T57" fmla="*/ 44 h 52"/>
                  <a:gd name="T58" fmla="*/ 9 w 41"/>
                  <a:gd name="T59" fmla="*/ 50 h 52"/>
                  <a:gd name="T60" fmla="*/ 6 w 41"/>
                  <a:gd name="T61" fmla="*/ 48 h 52"/>
                  <a:gd name="T62" fmla="*/ 3 w 41"/>
                  <a:gd name="T63" fmla="*/ 45 h 52"/>
                  <a:gd name="T64" fmla="*/ 2 w 41"/>
                  <a:gd name="T65" fmla="*/ 41 h 52"/>
                  <a:gd name="T66" fmla="*/ 2 w 41"/>
                  <a:gd name="T67" fmla="*/ 40 h 52"/>
                  <a:gd name="T68" fmla="*/ 5 w 41"/>
                  <a:gd name="T69" fmla="*/ 35 h 52"/>
                  <a:gd name="T70" fmla="*/ 11 w 41"/>
                  <a:gd name="T71" fmla="*/ 30 h 52"/>
                  <a:gd name="T72" fmla="*/ 19 w 41"/>
                  <a:gd name="T73" fmla="*/ 20 h 52"/>
                  <a:gd name="T74" fmla="*/ 25 w 41"/>
                  <a:gd name="T75" fmla="*/ 7 h 52"/>
                  <a:gd name="T76" fmla="*/ 26 w 41"/>
                  <a:gd name="T77" fmla="*/ 3 h 52"/>
                  <a:gd name="T78" fmla="*/ 29 w 41"/>
                  <a:gd name="T79" fmla="*/ 2 h 52"/>
                  <a:gd name="T80" fmla="*/ 33 w 41"/>
                  <a:gd name="T8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52">
                    <a:moveTo>
                      <a:pt x="33" y="3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3"/>
                      <a:pt x="23" y="4"/>
                      <a:pt x="23" y="7"/>
                    </a:cubicBezTo>
                    <a:cubicBezTo>
                      <a:pt x="22" y="10"/>
                      <a:pt x="20" y="14"/>
                      <a:pt x="17" y="19"/>
                    </a:cubicBezTo>
                    <a:cubicBezTo>
                      <a:pt x="15" y="23"/>
                      <a:pt x="11" y="27"/>
                      <a:pt x="9" y="29"/>
                    </a:cubicBezTo>
                    <a:cubicBezTo>
                      <a:pt x="7" y="31"/>
                      <a:pt x="5" y="33"/>
                      <a:pt x="4" y="34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6"/>
                    </a:cubicBezTo>
                    <a:cubicBezTo>
                      <a:pt x="2" y="47"/>
                      <a:pt x="3" y="48"/>
                      <a:pt x="4" y="50"/>
                    </a:cubicBezTo>
                    <a:cubicBezTo>
                      <a:pt x="6" y="51"/>
                      <a:pt x="7" y="52"/>
                      <a:pt x="9" y="52"/>
                    </a:cubicBezTo>
                    <a:cubicBezTo>
                      <a:pt x="13" y="52"/>
                      <a:pt x="16" y="50"/>
                      <a:pt x="18" y="45"/>
                    </a:cubicBezTo>
                    <a:cubicBezTo>
                      <a:pt x="21" y="39"/>
                      <a:pt x="25" y="30"/>
                      <a:pt x="30" y="25"/>
                    </a:cubicBezTo>
                    <a:cubicBezTo>
                      <a:pt x="32" y="23"/>
                      <a:pt x="34" y="21"/>
                      <a:pt x="37" y="20"/>
                    </a:cubicBezTo>
                    <a:cubicBezTo>
                      <a:pt x="38" y="19"/>
                      <a:pt x="39" y="18"/>
                      <a:pt x="40" y="17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9"/>
                      <a:pt x="40" y="7"/>
                      <a:pt x="39" y="6"/>
                    </a:cubicBezTo>
                    <a:cubicBezTo>
                      <a:pt x="37" y="4"/>
                      <a:pt x="36" y="3"/>
                      <a:pt x="34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5" y="5"/>
                      <a:pt x="36" y="6"/>
                      <a:pt x="37" y="7"/>
                    </a:cubicBezTo>
                    <a:cubicBezTo>
                      <a:pt x="38" y="8"/>
                      <a:pt x="39" y="10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39" y="15"/>
                      <a:pt x="38" y="16"/>
                    </a:cubicBezTo>
                    <a:cubicBezTo>
                      <a:pt x="36" y="18"/>
                      <a:pt x="32" y="20"/>
                      <a:pt x="28" y="24"/>
                    </a:cubicBezTo>
                    <a:cubicBezTo>
                      <a:pt x="24" y="29"/>
                      <a:pt x="19" y="38"/>
                      <a:pt x="16" y="44"/>
                    </a:cubicBezTo>
                    <a:cubicBezTo>
                      <a:pt x="15" y="48"/>
                      <a:pt x="12" y="50"/>
                      <a:pt x="9" y="50"/>
                    </a:cubicBezTo>
                    <a:cubicBezTo>
                      <a:pt x="8" y="50"/>
                      <a:pt x="7" y="49"/>
                      <a:pt x="6" y="48"/>
                    </a:cubicBezTo>
                    <a:cubicBezTo>
                      <a:pt x="4" y="47"/>
                      <a:pt x="3" y="46"/>
                      <a:pt x="3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1"/>
                      <a:pt x="2" y="40"/>
                      <a:pt x="2" y="40"/>
                    </a:cubicBezTo>
                    <a:cubicBezTo>
                      <a:pt x="2" y="38"/>
                      <a:pt x="3" y="37"/>
                      <a:pt x="5" y="35"/>
                    </a:cubicBezTo>
                    <a:cubicBezTo>
                      <a:pt x="6" y="34"/>
                      <a:pt x="9" y="33"/>
                      <a:pt x="11" y="30"/>
                    </a:cubicBezTo>
                    <a:cubicBezTo>
                      <a:pt x="13" y="28"/>
                      <a:pt x="16" y="24"/>
                      <a:pt x="19" y="20"/>
                    </a:cubicBezTo>
                    <a:cubicBezTo>
                      <a:pt x="22" y="15"/>
                      <a:pt x="24" y="10"/>
                      <a:pt x="25" y="7"/>
                    </a:cubicBezTo>
                    <a:cubicBezTo>
                      <a:pt x="25" y="5"/>
                      <a:pt x="26" y="4"/>
                      <a:pt x="26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30" y="2"/>
                      <a:pt x="32" y="3"/>
                      <a:pt x="3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1" name="Freeform 778"/>
              <p:cNvSpPr>
                <a:spLocks/>
              </p:cNvSpPr>
              <p:nvPr/>
            </p:nvSpPr>
            <p:spPr bwMode="auto">
              <a:xfrm>
                <a:off x="440176" y="2910988"/>
                <a:ext cx="46038" cy="68263"/>
              </a:xfrm>
              <a:custGeom>
                <a:avLst/>
                <a:gdLst>
                  <a:gd name="T0" fmla="*/ 17 w 28"/>
                  <a:gd name="T1" fmla="*/ 1 h 43"/>
                  <a:gd name="T2" fmla="*/ 17 w 28"/>
                  <a:gd name="T3" fmla="*/ 0 h 43"/>
                  <a:gd name="T4" fmla="*/ 16 w 28"/>
                  <a:gd name="T5" fmla="*/ 0 h 43"/>
                  <a:gd name="T6" fmla="*/ 14 w 28"/>
                  <a:gd name="T7" fmla="*/ 1 h 43"/>
                  <a:gd name="T8" fmla="*/ 13 w 28"/>
                  <a:gd name="T9" fmla="*/ 5 h 43"/>
                  <a:gd name="T10" fmla="*/ 12 w 28"/>
                  <a:gd name="T11" fmla="*/ 10 h 43"/>
                  <a:gd name="T12" fmla="*/ 10 w 28"/>
                  <a:gd name="T13" fmla="*/ 17 h 43"/>
                  <a:gd name="T14" fmla="*/ 7 w 28"/>
                  <a:gd name="T15" fmla="*/ 24 h 43"/>
                  <a:gd name="T16" fmla="*/ 3 w 28"/>
                  <a:gd name="T17" fmla="*/ 28 h 43"/>
                  <a:gd name="T18" fmla="*/ 0 w 28"/>
                  <a:gd name="T19" fmla="*/ 35 h 43"/>
                  <a:gd name="T20" fmla="*/ 3 w 28"/>
                  <a:gd name="T21" fmla="*/ 41 h 43"/>
                  <a:gd name="T22" fmla="*/ 8 w 28"/>
                  <a:gd name="T23" fmla="*/ 43 h 43"/>
                  <a:gd name="T24" fmla="*/ 11 w 28"/>
                  <a:gd name="T25" fmla="*/ 41 h 43"/>
                  <a:gd name="T26" fmla="*/ 13 w 28"/>
                  <a:gd name="T27" fmla="*/ 36 h 43"/>
                  <a:gd name="T28" fmla="*/ 15 w 28"/>
                  <a:gd name="T29" fmla="*/ 31 h 43"/>
                  <a:gd name="T30" fmla="*/ 26 w 28"/>
                  <a:gd name="T31" fmla="*/ 15 h 43"/>
                  <a:gd name="T32" fmla="*/ 28 w 28"/>
                  <a:gd name="T33" fmla="*/ 10 h 43"/>
                  <a:gd name="T34" fmla="*/ 27 w 28"/>
                  <a:gd name="T35" fmla="*/ 7 h 43"/>
                  <a:gd name="T36" fmla="*/ 24 w 28"/>
                  <a:gd name="T37" fmla="*/ 5 h 43"/>
                  <a:gd name="T38" fmla="*/ 19 w 28"/>
                  <a:gd name="T39" fmla="*/ 2 h 43"/>
                  <a:gd name="T40" fmla="*/ 18 w 28"/>
                  <a:gd name="T41" fmla="*/ 1 h 43"/>
                  <a:gd name="T42" fmla="*/ 17 w 28"/>
                  <a:gd name="T43" fmla="*/ 0 h 43"/>
                  <a:gd name="T44" fmla="*/ 17 w 28"/>
                  <a:gd name="T45" fmla="*/ 0 h 43"/>
                  <a:gd name="T46" fmla="*/ 17 w 28"/>
                  <a:gd name="T47" fmla="*/ 0 h 43"/>
                  <a:gd name="T48" fmla="*/ 17 w 28"/>
                  <a:gd name="T49" fmla="*/ 1 h 43"/>
                  <a:gd name="T50" fmla="*/ 16 w 28"/>
                  <a:gd name="T51" fmla="*/ 2 h 43"/>
                  <a:gd name="T52" fmla="*/ 23 w 28"/>
                  <a:gd name="T53" fmla="*/ 7 h 43"/>
                  <a:gd name="T54" fmla="*/ 25 w 28"/>
                  <a:gd name="T55" fmla="*/ 8 h 43"/>
                  <a:gd name="T56" fmla="*/ 26 w 28"/>
                  <a:gd name="T57" fmla="*/ 10 h 43"/>
                  <a:gd name="T58" fmla="*/ 25 w 28"/>
                  <a:gd name="T59" fmla="*/ 14 h 43"/>
                  <a:gd name="T60" fmla="*/ 14 w 28"/>
                  <a:gd name="T61" fmla="*/ 30 h 43"/>
                  <a:gd name="T62" fmla="*/ 11 w 28"/>
                  <a:gd name="T63" fmla="*/ 37 h 43"/>
                  <a:gd name="T64" fmla="*/ 10 w 28"/>
                  <a:gd name="T65" fmla="*/ 40 h 43"/>
                  <a:gd name="T66" fmla="*/ 8 w 28"/>
                  <a:gd name="T67" fmla="*/ 41 h 43"/>
                  <a:gd name="T68" fmla="*/ 4 w 28"/>
                  <a:gd name="T69" fmla="*/ 39 h 43"/>
                  <a:gd name="T70" fmla="*/ 2 w 28"/>
                  <a:gd name="T71" fmla="*/ 35 h 43"/>
                  <a:gd name="T72" fmla="*/ 4 w 28"/>
                  <a:gd name="T73" fmla="*/ 29 h 43"/>
                  <a:gd name="T74" fmla="*/ 9 w 28"/>
                  <a:gd name="T75" fmla="*/ 25 h 43"/>
                  <a:gd name="T76" fmla="*/ 12 w 28"/>
                  <a:gd name="T77" fmla="*/ 18 h 43"/>
                  <a:gd name="T78" fmla="*/ 14 w 28"/>
                  <a:gd name="T79" fmla="*/ 10 h 43"/>
                  <a:gd name="T80" fmla="*/ 15 w 28"/>
                  <a:gd name="T81" fmla="*/ 4 h 43"/>
                  <a:gd name="T82" fmla="*/ 16 w 28"/>
                  <a:gd name="T83" fmla="*/ 2 h 43"/>
                  <a:gd name="T84" fmla="*/ 16 w 28"/>
                  <a:gd name="T85" fmla="*/ 2 h 43"/>
                  <a:gd name="T86" fmla="*/ 17 w 28"/>
                  <a:gd name="T87" fmla="*/ 2 h 43"/>
                  <a:gd name="T88" fmla="*/ 17 w 28"/>
                  <a:gd name="T89" fmla="*/ 1 h 43"/>
                  <a:gd name="T90" fmla="*/ 16 w 28"/>
                  <a:gd name="T91" fmla="*/ 2 h 43"/>
                  <a:gd name="T92" fmla="*/ 17 w 28"/>
                  <a:gd name="T9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43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2"/>
                      <a:pt x="13" y="4"/>
                      <a:pt x="13" y="5"/>
                    </a:cubicBezTo>
                    <a:cubicBezTo>
                      <a:pt x="13" y="7"/>
                      <a:pt x="13" y="8"/>
                      <a:pt x="12" y="10"/>
                    </a:cubicBezTo>
                    <a:cubicBezTo>
                      <a:pt x="12" y="11"/>
                      <a:pt x="11" y="14"/>
                      <a:pt x="10" y="17"/>
                    </a:cubicBezTo>
                    <a:cubicBezTo>
                      <a:pt x="9" y="20"/>
                      <a:pt x="8" y="22"/>
                      <a:pt x="7" y="24"/>
                    </a:cubicBezTo>
                    <a:cubicBezTo>
                      <a:pt x="7" y="24"/>
                      <a:pt x="5" y="26"/>
                      <a:pt x="3" y="28"/>
                    </a:cubicBezTo>
                    <a:cubicBezTo>
                      <a:pt x="1" y="30"/>
                      <a:pt x="0" y="32"/>
                      <a:pt x="0" y="35"/>
                    </a:cubicBezTo>
                    <a:cubicBezTo>
                      <a:pt x="0" y="37"/>
                      <a:pt x="1" y="39"/>
                      <a:pt x="3" y="41"/>
                    </a:cubicBezTo>
                    <a:cubicBezTo>
                      <a:pt x="5" y="42"/>
                      <a:pt x="6" y="43"/>
                      <a:pt x="8" y="43"/>
                    </a:cubicBezTo>
                    <a:cubicBezTo>
                      <a:pt x="9" y="43"/>
                      <a:pt x="10" y="42"/>
                      <a:pt x="11" y="41"/>
                    </a:cubicBezTo>
                    <a:cubicBezTo>
                      <a:pt x="12" y="40"/>
                      <a:pt x="13" y="38"/>
                      <a:pt x="13" y="36"/>
                    </a:cubicBezTo>
                    <a:cubicBezTo>
                      <a:pt x="14" y="34"/>
                      <a:pt x="15" y="32"/>
                      <a:pt x="15" y="31"/>
                    </a:cubicBezTo>
                    <a:cubicBezTo>
                      <a:pt x="19" y="26"/>
                      <a:pt x="24" y="20"/>
                      <a:pt x="26" y="15"/>
                    </a:cubicBezTo>
                    <a:cubicBezTo>
                      <a:pt x="27" y="13"/>
                      <a:pt x="28" y="12"/>
                      <a:pt x="28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6"/>
                      <a:pt x="25" y="5"/>
                      <a:pt x="24" y="5"/>
                    </a:cubicBezTo>
                    <a:cubicBezTo>
                      <a:pt x="22" y="5"/>
                      <a:pt x="21" y="3"/>
                      <a:pt x="19" y="2"/>
                    </a:cubicBezTo>
                    <a:cubicBezTo>
                      <a:pt x="19" y="2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9" y="6"/>
                      <a:pt x="23" y="7"/>
                    </a:cubicBezTo>
                    <a:cubicBezTo>
                      <a:pt x="24" y="7"/>
                      <a:pt x="25" y="8"/>
                      <a:pt x="25" y="8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1"/>
                      <a:pt x="25" y="13"/>
                      <a:pt x="25" y="14"/>
                    </a:cubicBezTo>
                    <a:cubicBezTo>
                      <a:pt x="23" y="18"/>
                      <a:pt x="17" y="25"/>
                      <a:pt x="14" y="30"/>
                    </a:cubicBezTo>
                    <a:cubicBezTo>
                      <a:pt x="12" y="32"/>
                      <a:pt x="12" y="35"/>
                      <a:pt x="11" y="37"/>
                    </a:cubicBezTo>
                    <a:cubicBezTo>
                      <a:pt x="11" y="38"/>
                      <a:pt x="10" y="39"/>
                      <a:pt x="10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1"/>
                      <a:pt x="6" y="40"/>
                      <a:pt x="4" y="39"/>
                    </a:cubicBezTo>
                    <a:cubicBezTo>
                      <a:pt x="2" y="38"/>
                      <a:pt x="2" y="37"/>
                      <a:pt x="2" y="35"/>
                    </a:cubicBezTo>
                    <a:cubicBezTo>
                      <a:pt x="2" y="33"/>
                      <a:pt x="3" y="31"/>
                      <a:pt x="4" y="29"/>
                    </a:cubicBezTo>
                    <a:cubicBezTo>
                      <a:pt x="6" y="27"/>
                      <a:pt x="8" y="26"/>
                      <a:pt x="9" y="25"/>
                    </a:cubicBezTo>
                    <a:cubicBezTo>
                      <a:pt x="10" y="23"/>
                      <a:pt x="11" y="20"/>
                      <a:pt x="12" y="18"/>
                    </a:cubicBezTo>
                    <a:cubicBezTo>
                      <a:pt x="13" y="15"/>
                      <a:pt x="14" y="12"/>
                      <a:pt x="14" y="10"/>
                    </a:cubicBezTo>
                    <a:cubicBezTo>
                      <a:pt x="15" y="8"/>
                      <a:pt x="15" y="6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" name="Freeform 516"/>
              <p:cNvSpPr>
                <a:spLocks/>
              </p:cNvSpPr>
              <p:nvPr/>
            </p:nvSpPr>
            <p:spPr bwMode="auto">
              <a:xfrm>
                <a:off x="546539" y="2566501"/>
                <a:ext cx="46038" cy="49213"/>
              </a:xfrm>
              <a:custGeom>
                <a:avLst/>
                <a:gdLst>
                  <a:gd name="T0" fmla="*/ 13 w 29"/>
                  <a:gd name="T1" fmla="*/ 4 h 30"/>
                  <a:gd name="T2" fmla="*/ 20 w 29"/>
                  <a:gd name="T3" fmla="*/ 3 h 30"/>
                  <a:gd name="T4" fmla="*/ 25 w 29"/>
                  <a:gd name="T5" fmla="*/ 13 h 30"/>
                  <a:gd name="T6" fmla="*/ 25 w 29"/>
                  <a:gd name="T7" fmla="*/ 20 h 30"/>
                  <a:gd name="T8" fmla="*/ 15 w 29"/>
                  <a:gd name="T9" fmla="*/ 27 h 30"/>
                  <a:gd name="T10" fmla="*/ 4 w 29"/>
                  <a:gd name="T11" fmla="*/ 27 h 30"/>
                  <a:gd name="T12" fmla="*/ 0 w 29"/>
                  <a:gd name="T13" fmla="*/ 21 h 30"/>
                  <a:gd name="T14" fmla="*/ 9 w 29"/>
                  <a:gd name="T15" fmla="*/ 13 h 30"/>
                  <a:gd name="T16" fmla="*/ 13 w 29"/>
                  <a:gd name="T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3" y="4"/>
                    </a:moveTo>
                    <a:cubicBezTo>
                      <a:pt x="13" y="4"/>
                      <a:pt x="17" y="0"/>
                      <a:pt x="20" y="3"/>
                    </a:cubicBezTo>
                    <a:cubicBezTo>
                      <a:pt x="23" y="7"/>
                      <a:pt x="24" y="11"/>
                      <a:pt x="25" y="13"/>
                    </a:cubicBezTo>
                    <a:cubicBezTo>
                      <a:pt x="26" y="16"/>
                      <a:pt x="29" y="18"/>
                      <a:pt x="25" y="20"/>
                    </a:cubicBezTo>
                    <a:cubicBezTo>
                      <a:pt x="21" y="23"/>
                      <a:pt x="19" y="25"/>
                      <a:pt x="15" y="27"/>
                    </a:cubicBezTo>
                    <a:cubicBezTo>
                      <a:pt x="11" y="28"/>
                      <a:pt x="8" y="30"/>
                      <a:pt x="4" y="27"/>
                    </a:cubicBezTo>
                    <a:cubicBezTo>
                      <a:pt x="1" y="24"/>
                      <a:pt x="0" y="21"/>
                      <a:pt x="0" y="21"/>
                    </a:cubicBezTo>
                    <a:cubicBezTo>
                      <a:pt x="0" y="21"/>
                      <a:pt x="6" y="16"/>
                      <a:pt x="9" y="13"/>
                    </a:cubicBezTo>
                    <a:cubicBezTo>
                      <a:pt x="12" y="11"/>
                      <a:pt x="13" y="9"/>
                      <a:pt x="1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" name="Freeform 517"/>
              <p:cNvSpPr>
                <a:spLocks/>
              </p:cNvSpPr>
              <p:nvPr/>
            </p:nvSpPr>
            <p:spPr bwMode="auto">
              <a:xfrm>
                <a:off x="544951" y="2568089"/>
                <a:ext cx="46038" cy="47625"/>
              </a:xfrm>
              <a:custGeom>
                <a:avLst/>
                <a:gdLst>
                  <a:gd name="T0" fmla="*/ 14 w 29"/>
                  <a:gd name="T1" fmla="*/ 3 h 29"/>
                  <a:gd name="T2" fmla="*/ 15 w 29"/>
                  <a:gd name="T3" fmla="*/ 4 h 29"/>
                  <a:gd name="T4" fmla="*/ 15 w 29"/>
                  <a:gd name="T5" fmla="*/ 4 h 29"/>
                  <a:gd name="T6" fmla="*/ 18 w 29"/>
                  <a:gd name="T7" fmla="*/ 2 h 29"/>
                  <a:gd name="T8" fmla="*/ 20 w 29"/>
                  <a:gd name="T9" fmla="*/ 3 h 29"/>
                  <a:gd name="T10" fmla="*/ 25 w 29"/>
                  <a:gd name="T11" fmla="*/ 13 h 29"/>
                  <a:gd name="T12" fmla="*/ 27 w 29"/>
                  <a:gd name="T13" fmla="*/ 15 h 29"/>
                  <a:gd name="T14" fmla="*/ 27 w 29"/>
                  <a:gd name="T15" fmla="*/ 16 h 29"/>
                  <a:gd name="T16" fmla="*/ 27 w 29"/>
                  <a:gd name="T17" fmla="*/ 17 h 29"/>
                  <a:gd name="T18" fmla="*/ 25 w 29"/>
                  <a:gd name="T19" fmla="*/ 18 h 29"/>
                  <a:gd name="T20" fmla="*/ 21 w 29"/>
                  <a:gd name="T21" fmla="*/ 22 h 29"/>
                  <a:gd name="T22" fmla="*/ 16 w 29"/>
                  <a:gd name="T23" fmla="*/ 25 h 29"/>
                  <a:gd name="T24" fmla="*/ 10 w 29"/>
                  <a:gd name="T25" fmla="*/ 27 h 29"/>
                  <a:gd name="T26" fmla="*/ 6 w 29"/>
                  <a:gd name="T27" fmla="*/ 25 h 29"/>
                  <a:gd name="T28" fmla="*/ 2 w 29"/>
                  <a:gd name="T29" fmla="*/ 21 h 29"/>
                  <a:gd name="T30" fmla="*/ 2 w 29"/>
                  <a:gd name="T31" fmla="*/ 20 h 29"/>
                  <a:gd name="T32" fmla="*/ 2 w 29"/>
                  <a:gd name="T33" fmla="*/ 20 h 29"/>
                  <a:gd name="T34" fmla="*/ 2 w 29"/>
                  <a:gd name="T35" fmla="*/ 20 h 29"/>
                  <a:gd name="T36" fmla="*/ 1 w 29"/>
                  <a:gd name="T37" fmla="*/ 20 h 29"/>
                  <a:gd name="T38" fmla="*/ 1 w 29"/>
                  <a:gd name="T39" fmla="*/ 21 h 29"/>
                  <a:gd name="T40" fmla="*/ 11 w 29"/>
                  <a:gd name="T41" fmla="*/ 13 h 29"/>
                  <a:gd name="T42" fmla="*/ 14 w 29"/>
                  <a:gd name="T43" fmla="*/ 9 h 29"/>
                  <a:gd name="T44" fmla="*/ 15 w 29"/>
                  <a:gd name="T45" fmla="*/ 3 h 29"/>
                  <a:gd name="T46" fmla="*/ 14 w 29"/>
                  <a:gd name="T47" fmla="*/ 3 h 29"/>
                  <a:gd name="T48" fmla="*/ 15 w 29"/>
                  <a:gd name="T49" fmla="*/ 4 h 29"/>
                  <a:gd name="T50" fmla="*/ 14 w 29"/>
                  <a:gd name="T51" fmla="*/ 3 h 29"/>
                  <a:gd name="T52" fmla="*/ 13 w 29"/>
                  <a:gd name="T53" fmla="*/ 3 h 29"/>
                  <a:gd name="T54" fmla="*/ 13 w 29"/>
                  <a:gd name="T55" fmla="*/ 8 h 29"/>
                  <a:gd name="T56" fmla="*/ 9 w 29"/>
                  <a:gd name="T57" fmla="*/ 11 h 29"/>
                  <a:gd name="T58" fmla="*/ 0 w 29"/>
                  <a:gd name="T59" fmla="*/ 19 h 29"/>
                  <a:gd name="T60" fmla="*/ 0 w 29"/>
                  <a:gd name="T61" fmla="*/ 20 h 29"/>
                  <a:gd name="T62" fmla="*/ 0 w 29"/>
                  <a:gd name="T63" fmla="*/ 20 h 29"/>
                  <a:gd name="T64" fmla="*/ 4 w 29"/>
                  <a:gd name="T65" fmla="*/ 27 h 29"/>
                  <a:gd name="T66" fmla="*/ 10 w 29"/>
                  <a:gd name="T67" fmla="*/ 29 h 29"/>
                  <a:gd name="T68" fmla="*/ 17 w 29"/>
                  <a:gd name="T69" fmla="*/ 27 h 29"/>
                  <a:gd name="T70" fmla="*/ 22 w 29"/>
                  <a:gd name="T71" fmla="*/ 24 h 29"/>
                  <a:gd name="T72" fmla="*/ 27 w 29"/>
                  <a:gd name="T73" fmla="*/ 20 h 29"/>
                  <a:gd name="T74" fmla="*/ 28 w 29"/>
                  <a:gd name="T75" fmla="*/ 18 h 29"/>
                  <a:gd name="T76" fmla="*/ 29 w 29"/>
                  <a:gd name="T77" fmla="*/ 16 h 29"/>
                  <a:gd name="T78" fmla="*/ 28 w 29"/>
                  <a:gd name="T79" fmla="*/ 14 h 29"/>
                  <a:gd name="T80" fmla="*/ 27 w 29"/>
                  <a:gd name="T81" fmla="*/ 12 h 29"/>
                  <a:gd name="T82" fmla="*/ 22 w 29"/>
                  <a:gd name="T83" fmla="*/ 2 h 29"/>
                  <a:gd name="T84" fmla="*/ 18 w 29"/>
                  <a:gd name="T85" fmla="*/ 0 h 29"/>
                  <a:gd name="T86" fmla="*/ 14 w 29"/>
                  <a:gd name="T87" fmla="*/ 2 h 29"/>
                  <a:gd name="T88" fmla="*/ 13 w 29"/>
                  <a:gd name="T89" fmla="*/ 3 h 29"/>
                  <a:gd name="T90" fmla="*/ 13 w 29"/>
                  <a:gd name="T91" fmla="*/ 3 h 29"/>
                  <a:gd name="T92" fmla="*/ 14 w 29"/>
                  <a:gd name="T9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9">
                    <a:moveTo>
                      <a:pt x="14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3" y="6"/>
                      <a:pt x="24" y="11"/>
                      <a:pt x="25" y="13"/>
                    </a:cubicBezTo>
                    <a:cubicBezTo>
                      <a:pt x="26" y="14"/>
                      <a:pt x="26" y="14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3" y="19"/>
                      <a:pt x="22" y="21"/>
                      <a:pt x="21" y="22"/>
                    </a:cubicBezTo>
                    <a:cubicBezTo>
                      <a:pt x="19" y="23"/>
                      <a:pt x="18" y="24"/>
                      <a:pt x="16" y="25"/>
                    </a:cubicBezTo>
                    <a:cubicBezTo>
                      <a:pt x="14" y="26"/>
                      <a:pt x="12" y="27"/>
                      <a:pt x="10" y="27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4" y="24"/>
                      <a:pt x="3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8" y="15"/>
                      <a:pt x="11" y="13"/>
                    </a:cubicBezTo>
                    <a:cubicBezTo>
                      <a:pt x="12" y="12"/>
                      <a:pt x="14" y="10"/>
                      <a:pt x="14" y="9"/>
                    </a:cubicBezTo>
                    <a:cubicBezTo>
                      <a:pt x="15" y="7"/>
                      <a:pt x="15" y="5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3" y="7"/>
                      <a:pt x="13" y="8"/>
                    </a:cubicBezTo>
                    <a:cubicBezTo>
                      <a:pt x="12" y="9"/>
                      <a:pt x="11" y="10"/>
                      <a:pt x="9" y="11"/>
                    </a:cubicBezTo>
                    <a:cubicBezTo>
                      <a:pt x="6" y="14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6" y="28"/>
                      <a:pt x="8" y="29"/>
                      <a:pt x="10" y="29"/>
                    </a:cubicBezTo>
                    <a:cubicBezTo>
                      <a:pt x="12" y="29"/>
                      <a:pt x="14" y="28"/>
                      <a:pt x="17" y="27"/>
                    </a:cubicBezTo>
                    <a:cubicBezTo>
                      <a:pt x="19" y="26"/>
                      <a:pt x="20" y="25"/>
                      <a:pt x="22" y="24"/>
                    </a:cubicBezTo>
                    <a:cubicBezTo>
                      <a:pt x="23" y="22"/>
                      <a:pt x="25" y="21"/>
                      <a:pt x="27" y="20"/>
                    </a:cubicBezTo>
                    <a:cubicBezTo>
                      <a:pt x="27" y="19"/>
                      <a:pt x="28" y="19"/>
                      <a:pt x="28" y="18"/>
                    </a:cubicBezTo>
                    <a:cubicBezTo>
                      <a:pt x="29" y="18"/>
                      <a:pt x="29" y="17"/>
                      <a:pt x="29" y="16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7" y="13"/>
                      <a:pt x="27" y="12"/>
                    </a:cubicBezTo>
                    <a:cubicBezTo>
                      <a:pt x="26" y="10"/>
                      <a:pt x="25" y="5"/>
                      <a:pt x="22" y="2"/>
                    </a:cubicBezTo>
                    <a:cubicBezTo>
                      <a:pt x="21" y="1"/>
                      <a:pt x="20" y="0"/>
                      <a:pt x="18" y="0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1" name="Freeform 1010"/>
              <p:cNvSpPr>
                <a:spLocks/>
              </p:cNvSpPr>
              <p:nvPr/>
            </p:nvSpPr>
            <p:spPr bwMode="auto">
              <a:xfrm>
                <a:off x="256026" y="2718901"/>
                <a:ext cx="55563" cy="60325"/>
              </a:xfrm>
              <a:custGeom>
                <a:avLst/>
                <a:gdLst>
                  <a:gd name="T0" fmla="*/ 30 w 34"/>
                  <a:gd name="T1" fmla="*/ 0 h 38"/>
                  <a:gd name="T2" fmla="*/ 16 w 34"/>
                  <a:gd name="T3" fmla="*/ 8 h 38"/>
                  <a:gd name="T4" fmla="*/ 3 w 34"/>
                  <a:gd name="T5" fmla="*/ 35 h 38"/>
                  <a:gd name="T6" fmla="*/ 21 w 34"/>
                  <a:gd name="T7" fmla="*/ 22 h 38"/>
                  <a:gd name="T8" fmla="*/ 32 w 34"/>
                  <a:gd name="T9" fmla="*/ 10 h 38"/>
                  <a:gd name="T10" fmla="*/ 30 w 3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30" y="0"/>
                    </a:moveTo>
                    <a:cubicBezTo>
                      <a:pt x="30" y="0"/>
                      <a:pt x="22" y="0"/>
                      <a:pt x="16" y="8"/>
                    </a:cubicBezTo>
                    <a:cubicBezTo>
                      <a:pt x="10" y="16"/>
                      <a:pt x="0" y="32"/>
                      <a:pt x="3" y="35"/>
                    </a:cubicBezTo>
                    <a:cubicBezTo>
                      <a:pt x="5" y="38"/>
                      <a:pt x="12" y="23"/>
                      <a:pt x="21" y="22"/>
                    </a:cubicBezTo>
                    <a:cubicBezTo>
                      <a:pt x="30" y="21"/>
                      <a:pt x="32" y="16"/>
                      <a:pt x="32" y="10"/>
                    </a:cubicBezTo>
                    <a:cubicBezTo>
                      <a:pt x="31" y="5"/>
                      <a:pt x="34" y="0"/>
                      <a:pt x="3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2" name="Freeform 1011"/>
              <p:cNvSpPr>
                <a:spLocks/>
              </p:cNvSpPr>
              <p:nvPr/>
            </p:nvSpPr>
            <p:spPr bwMode="auto">
              <a:xfrm>
                <a:off x="257613" y="2717313"/>
                <a:ext cx="52388" cy="58738"/>
              </a:xfrm>
              <a:custGeom>
                <a:avLst/>
                <a:gdLst>
                  <a:gd name="T0" fmla="*/ 29 w 32"/>
                  <a:gd name="T1" fmla="*/ 1 h 37"/>
                  <a:gd name="T2" fmla="*/ 29 w 32"/>
                  <a:gd name="T3" fmla="*/ 0 h 37"/>
                  <a:gd name="T4" fmla="*/ 14 w 32"/>
                  <a:gd name="T5" fmla="*/ 9 h 37"/>
                  <a:gd name="T6" fmla="*/ 5 w 32"/>
                  <a:gd name="T7" fmla="*/ 22 h 37"/>
                  <a:gd name="T8" fmla="*/ 2 w 32"/>
                  <a:gd name="T9" fmla="*/ 29 h 37"/>
                  <a:gd name="T10" fmla="*/ 0 w 32"/>
                  <a:gd name="T11" fmla="*/ 34 h 37"/>
                  <a:gd name="T12" fmla="*/ 1 w 32"/>
                  <a:gd name="T13" fmla="*/ 36 h 37"/>
                  <a:gd name="T14" fmla="*/ 2 w 32"/>
                  <a:gd name="T15" fmla="*/ 37 h 37"/>
                  <a:gd name="T16" fmla="*/ 4 w 32"/>
                  <a:gd name="T17" fmla="*/ 37 h 37"/>
                  <a:gd name="T18" fmla="*/ 11 w 32"/>
                  <a:gd name="T19" fmla="*/ 29 h 37"/>
                  <a:gd name="T20" fmla="*/ 20 w 32"/>
                  <a:gd name="T21" fmla="*/ 24 h 37"/>
                  <a:gd name="T22" fmla="*/ 29 w 32"/>
                  <a:gd name="T23" fmla="*/ 20 h 37"/>
                  <a:gd name="T24" fmla="*/ 32 w 32"/>
                  <a:gd name="T25" fmla="*/ 13 h 37"/>
                  <a:gd name="T26" fmla="*/ 31 w 32"/>
                  <a:gd name="T27" fmla="*/ 11 h 37"/>
                  <a:gd name="T28" fmla="*/ 31 w 32"/>
                  <a:gd name="T29" fmla="*/ 10 h 37"/>
                  <a:gd name="T30" fmla="*/ 32 w 32"/>
                  <a:gd name="T31" fmla="*/ 3 h 37"/>
                  <a:gd name="T32" fmla="*/ 31 w 32"/>
                  <a:gd name="T33" fmla="*/ 1 h 37"/>
                  <a:gd name="T34" fmla="*/ 29 w 32"/>
                  <a:gd name="T35" fmla="*/ 0 h 37"/>
                  <a:gd name="T36" fmla="*/ 29 w 32"/>
                  <a:gd name="T37" fmla="*/ 0 h 37"/>
                  <a:gd name="T38" fmla="*/ 29 w 32"/>
                  <a:gd name="T39" fmla="*/ 0 h 37"/>
                  <a:gd name="T40" fmla="*/ 29 w 32"/>
                  <a:gd name="T41" fmla="*/ 1 h 37"/>
                  <a:gd name="T42" fmla="*/ 29 w 32"/>
                  <a:gd name="T43" fmla="*/ 2 h 37"/>
                  <a:gd name="T44" fmla="*/ 30 w 32"/>
                  <a:gd name="T45" fmla="*/ 2 h 37"/>
                  <a:gd name="T46" fmla="*/ 30 w 32"/>
                  <a:gd name="T47" fmla="*/ 3 h 37"/>
                  <a:gd name="T48" fmla="*/ 29 w 32"/>
                  <a:gd name="T49" fmla="*/ 10 h 37"/>
                  <a:gd name="T50" fmla="*/ 30 w 32"/>
                  <a:gd name="T51" fmla="*/ 12 h 37"/>
                  <a:gd name="T52" fmla="*/ 30 w 32"/>
                  <a:gd name="T53" fmla="*/ 13 h 37"/>
                  <a:gd name="T54" fmla="*/ 28 w 32"/>
                  <a:gd name="T55" fmla="*/ 19 h 37"/>
                  <a:gd name="T56" fmla="*/ 20 w 32"/>
                  <a:gd name="T57" fmla="*/ 22 h 37"/>
                  <a:gd name="T58" fmla="*/ 9 w 32"/>
                  <a:gd name="T59" fmla="*/ 29 h 37"/>
                  <a:gd name="T60" fmla="*/ 5 w 32"/>
                  <a:gd name="T61" fmla="*/ 34 h 37"/>
                  <a:gd name="T62" fmla="*/ 3 w 32"/>
                  <a:gd name="T63" fmla="*/ 35 h 37"/>
                  <a:gd name="T64" fmla="*/ 2 w 32"/>
                  <a:gd name="T65" fmla="*/ 35 h 37"/>
                  <a:gd name="T66" fmla="*/ 2 w 32"/>
                  <a:gd name="T67" fmla="*/ 35 h 37"/>
                  <a:gd name="T68" fmla="*/ 2 w 32"/>
                  <a:gd name="T69" fmla="*/ 34 h 37"/>
                  <a:gd name="T70" fmla="*/ 3 w 32"/>
                  <a:gd name="T71" fmla="*/ 30 h 37"/>
                  <a:gd name="T72" fmla="*/ 16 w 32"/>
                  <a:gd name="T73" fmla="*/ 10 h 37"/>
                  <a:gd name="T74" fmla="*/ 25 w 32"/>
                  <a:gd name="T75" fmla="*/ 3 h 37"/>
                  <a:gd name="T76" fmla="*/ 28 w 32"/>
                  <a:gd name="T77" fmla="*/ 2 h 37"/>
                  <a:gd name="T78" fmla="*/ 29 w 32"/>
                  <a:gd name="T79" fmla="*/ 2 h 37"/>
                  <a:gd name="T80" fmla="*/ 29 w 32"/>
                  <a:gd name="T81" fmla="*/ 2 h 37"/>
                  <a:gd name="T82" fmla="*/ 29 w 32"/>
                  <a:gd name="T83" fmla="*/ 1 h 37"/>
                  <a:gd name="T84" fmla="*/ 29 w 32"/>
                  <a:gd name="T85" fmla="*/ 2 h 37"/>
                  <a:gd name="T86" fmla="*/ 29 w 32"/>
                  <a:gd name="T8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37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1" y="0"/>
                      <a:pt x="14" y="9"/>
                    </a:cubicBezTo>
                    <a:cubicBezTo>
                      <a:pt x="12" y="12"/>
                      <a:pt x="8" y="17"/>
                      <a:pt x="5" y="22"/>
                    </a:cubicBezTo>
                    <a:cubicBezTo>
                      <a:pt x="4" y="24"/>
                      <a:pt x="3" y="27"/>
                      <a:pt x="2" y="29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3" y="37"/>
                      <a:pt x="4" y="37"/>
                      <a:pt x="4" y="37"/>
                    </a:cubicBezTo>
                    <a:cubicBezTo>
                      <a:pt x="6" y="35"/>
                      <a:pt x="8" y="32"/>
                      <a:pt x="11" y="29"/>
                    </a:cubicBezTo>
                    <a:cubicBezTo>
                      <a:pt x="14" y="27"/>
                      <a:pt x="17" y="24"/>
                      <a:pt x="20" y="24"/>
                    </a:cubicBezTo>
                    <a:cubicBezTo>
                      <a:pt x="24" y="24"/>
                      <a:pt x="27" y="22"/>
                      <a:pt x="29" y="20"/>
                    </a:cubicBezTo>
                    <a:cubicBezTo>
                      <a:pt x="31" y="18"/>
                      <a:pt x="32" y="16"/>
                      <a:pt x="32" y="13"/>
                    </a:cubicBezTo>
                    <a:cubicBezTo>
                      <a:pt x="32" y="13"/>
                      <a:pt x="32" y="12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7"/>
                      <a:pt x="32" y="5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5"/>
                      <a:pt x="29" y="7"/>
                      <a:pt x="29" y="10"/>
                    </a:cubicBezTo>
                    <a:cubicBezTo>
                      <a:pt x="29" y="10"/>
                      <a:pt x="29" y="11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30" y="15"/>
                      <a:pt x="29" y="17"/>
                      <a:pt x="28" y="19"/>
                    </a:cubicBezTo>
                    <a:cubicBezTo>
                      <a:pt x="26" y="20"/>
                      <a:pt x="24" y="22"/>
                      <a:pt x="20" y="22"/>
                    </a:cubicBezTo>
                    <a:cubicBezTo>
                      <a:pt x="15" y="22"/>
                      <a:pt x="12" y="26"/>
                      <a:pt x="9" y="29"/>
                    </a:cubicBezTo>
                    <a:cubicBezTo>
                      <a:pt x="7" y="31"/>
                      <a:pt x="6" y="32"/>
                      <a:pt x="5" y="34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3"/>
                      <a:pt x="3" y="32"/>
                      <a:pt x="3" y="30"/>
                    </a:cubicBezTo>
                    <a:cubicBezTo>
                      <a:pt x="6" y="24"/>
                      <a:pt x="12" y="15"/>
                      <a:pt x="16" y="10"/>
                    </a:cubicBezTo>
                    <a:cubicBezTo>
                      <a:pt x="19" y="6"/>
                      <a:pt x="22" y="4"/>
                      <a:pt x="25" y="3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3" name="Freeform 1012"/>
              <p:cNvSpPr>
                <a:spLocks/>
              </p:cNvSpPr>
              <p:nvPr/>
            </p:nvSpPr>
            <p:spPr bwMode="auto">
              <a:xfrm>
                <a:off x="411601" y="2969726"/>
                <a:ext cx="46038" cy="63500"/>
              </a:xfrm>
              <a:custGeom>
                <a:avLst/>
                <a:gdLst>
                  <a:gd name="T0" fmla="*/ 19 w 29"/>
                  <a:gd name="T1" fmla="*/ 0 h 39"/>
                  <a:gd name="T2" fmla="*/ 15 w 29"/>
                  <a:gd name="T3" fmla="*/ 8 h 39"/>
                  <a:gd name="T4" fmla="*/ 10 w 29"/>
                  <a:gd name="T5" fmla="*/ 18 h 39"/>
                  <a:gd name="T6" fmla="*/ 5 w 29"/>
                  <a:gd name="T7" fmla="*/ 21 h 39"/>
                  <a:gd name="T8" fmla="*/ 9 w 29"/>
                  <a:gd name="T9" fmla="*/ 35 h 39"/>
                  <a:gd name="T10" fmla="*/ 18 w 29"/>
                  <a:gd name="T11" fmla="*/ 23 h 39"/>
                  <a:gd name="T12" fmla="*/ 20 w 29"/>
                  <a:gd name="T13" fmla="*/ 15 h 39"/>
                  <a:gd name="T14" fmla="*/ 26 w 29"/>
                  <a:gd name="T15" fmla="*/ 6 h 39"/>
                  <a:gd name="T16" fmla="*/ 19 w 29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17" y="0"/>
                      <a:pt x="15" y="5"/>
                      <a:pt x="15" y="8"/>
                    </a:cubicBezTo>
                    <a:cubicBezTo>
                      <a:pt x="15" y="12"/>
                      <a:pt x="10" y="18"/>
                      <a:pt x="10" y="18"/>
                    </a:cubicBezTo>
                    <a:cubicBezTo>
                      <a:pt x="10" y="18"/>
                      <a:pt x="6" y="13"/>
                      <a:pt x="5" y="21"/>
                    </a:cubicBezTo>
                    <a:cubicBezTo>
                      <a:pt x="3" y="30"/>
                      <a:pt x="0" y="39"/>
                      <a:pt x="9" y="35"/>
                    </a:cubicBezTo>
                    <a:cubicBezTo>
                      <a:pt x="18" y="30"/>
                      <a:pt x="20" y="24"/>
                      <a:pt x="18" y="23"/>
                    </a:cubicBezTo>
                    <a:cubicBezTo>
                      <a:pt x="16" y="22"/>
                      <a:pt x="18" y="18"/>
                      <a:pt x="20" y="15"/>
                    </a:cubicBezTo>
                    <a:cubicBezTo>
                      <a:pt x="23" y="13"/>
                      <a:pt x="29" y="8"/>
                      <a:pt x="26" y="6"/>
                    </a:cubicBezTo>
                    <a:cubicBezTo>
                      <a:pt x="22" y="3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4" name="Freeform 1013"/>
              <p:cNvSpPr>
                <a:spLocks/>
              </p:cNvSpPr>
              <p:nvPr/>
            </p:nvSpPr>
            <p:spPr bwMode="auto">
              <a:xfrm>
                <a:off x="414776" y="2968138"/>
                <a:ext cx="41275" cy="61913"/>
              </a:xfrm>
              <a:custGeom>
                <a:avLst/>
                <a:gdLst>
                  <a:gd name="T0" fmla="*/ 17 w 26"/>
                  <a:gd name="T1" fmla="*/ 0 h 38"/>
                  <a:gd name="T2" fmla="*/ 12 w 26"/>
                  <a:gd name="T3" fmla="*/ 9 h 38"/>
                  <a:gd name="T4" fmla="*/ 8 w 26"/>
                  <a:gd name="T5" fmla="*/ 17 h 38"/>
                  <a:gd name="T6" fmla="*/ 8 w 26"/>
                  <a:gd name="T7" fmla="*/ 19 h 38"/>
                  <a:gd name="T8" fmla="*/ 8 w 26"/>
                  <a:gd name="T9" fmla="*/ 17 h 38"/>
                  <a:gd name="T10" fmla="*/ 3 w 26"/>
                  <a:gd name="T11" fmla="*/ 18 h 38"/>
                  <a:gd name="T12" fmla="*/ 0 w 26"/>
                  <a:gd name="T13" fmla="*/ 33 h 38"/>
                  <a:gd name="T14" fmla="*/ 4 w 26"/>
                  <a:gd name="T15" fmla="*/ 38 h 38"/>
                  <a:gd name="T16" fmla="*/ 15 w 26"/>
                  <a:gd name="T17" fmla="*/ 31 h 38"/>
                  <a:gd name="T18" fmla="*/ 17 w 26"/>
                  <a:gd name="T19" fmla="*/ 24 h 38"/>
                  <a:gd name="T20" fmla="*/ 16 w 26"/>
                  <a:gd name="T21" fmla="*/ 23 h 38"/>
                  <a:gd name="T22" fmla="*/ 16 w 26"/>
                  <a:gd name="T23" fmla="*/ 23 h 38"/>
                  <a:gd name="T24" fmla="*/ 17 w 26"/>
                  <a:gd name="T25" fmla="*/ 20 h 38"/>
                  <a:gd name="T26" fmla="*/ 23 w 26"/>
                  <a:gd name="T27" fmla="*/ 13 h 38"/>
                  <a:gd name="T28" fmla="*/ 24 w 26"/>
                  <a:gd name="T29" fmla="*/ 6 h 38"/>
                  <a:gd name="T30" fmla="*/ 18 w 26"/>
                  <a:gd name="T31" fmla="*/ 1 h 38"/>
                  <a:gd name="T32" fmla="*/ 17 w 26"/>
                  <a:gd name="T33" fmla="*/ 0 h 38"/>
                  <a:gd name="T34" fmla="*/ 17 w 26"/>
                  <a:gd name="T35" fmla="*/ 1 h 38"/>
                  <a:gd name="T36" fmla="*/ 23 w 26"/>
                  <a:gd name="T37" fmla="*/ 7 h 38"/>
                  <a:gd name="T38" fmla="*/ 22 w 26"/>
                  <a:gd name="T39" fmla="*/ 12 h 38"/>
                  <a:gd name="T40" fmla="*/ 15 w 26"/>
                  <a:gd name="T41" fmla="*/ 19 h 38"/>
                  <a:gd name="T42" fmla="*/ 14 w 26"/>
                  <a:gd name="T43" fmla="*/ 24 h 38"/>
                  <a:gd name="T44" fmla="*/ 16 w 26"/>
                  <a:gd name="T45" fmla="*/ 25 h 38"/>
                  <a:gd name="T46" fmla="*/ 16 w 26"/>
                  <a:gd name="T47" fmla="*/ 26 h 38"/>
                  <a:gd name="T48" fmla="*/ 7 w 26"/>
                  <a:gd name="T49" fmla="*/ 35 h 38"/>
                  <a:gd name="T50" fmla="*/ 2 w 26"/>
                  <a:gd name="T51" fmla="*/ 35 h 38"/>
                  <a:gd name="T52" fmla="*/ 4 w 26"/>
                  <a:gd name="T53" fmla="*/ 23 h 38"/>
                  <a:gd name="T54" fmla="*/ 6 w 26"/>
                  <a:gd name="T55" fmla="*/ 18 h 38"/>
                  <a:gd name="T56" fmla="*/ 7 w 26"/>
                  <a:gd name="T57" fmla="*/ 19 h 38"/>
                  <a:gd name="T58" fmla="*/ 7 w 26"/>
                  <a:gd name="T59" fmla="*/ 19 h 38"/>
                  <a:gd name="T60" fmla="*/ 8 w 26"/>
                  <a:gd name="T61" fmla="*/ 19 h 38"/>
                  <a:gd name="T62" fmla="*/ 14 w 26"/>
                  <a:gd name="T63" fmla="*/ 9 h 38"/>
                  <a:gd name="T64" fmla="*/ 16 w 26"/>
                  <a:gd name="T65" fmla="*/ 2 h 38"/>
                  <a:gd name="T66" fmla="*/ 17 w 26"/>
                  <a:gd name="T67" fmla="*/ 1 h 38"/>
                  <a:gd name="T68" fmla="*/ 17 w 26"/>
                  <a:gd name="T6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8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3" y="3"/>
                      <a:pt x="12" y="6"/>
                      <a:pt x="12" y="9"/>
                    </a:cubicBezTo>
                    <a:cubicBezTo>
                      <a:pt x="12" y="11"/>
                      <a:pt x="11" y="13"/>
                      <a:pt x="9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7" y="17"/>
                      <a:pt x="7" y="16"/>
                      <a:pt x="6" y="16"/>
                    </a:cubicBezTo>
                    <a:cubicBezTo>
                      <a:pt x="5" y="16"/>
                      <a:pt x="4" y="17"/>
                      <a:pt x="3" y="18"/>
                    </a:cubicBezTo>
                    <a:cubicBezTo>
                      <a:pt x="3" y="19"/>
                      <a:pt x="2" y="20"/>
                      <a:pt x="2" y="22"/>
                    </a:cubicBezTo>
                    <a:cubicBezTo>
                      <a:pt x="1" y="26"/>
                      <a:pt x="0" y="30"/>
                      <a:pt x="0" y="33"/>
                    </a:cubicBezTo>
                    <a:cubicBezTo>
                      <a:pt x="0" y="34"/>
                      <a:pt x="0" y="35"/>
                      <a:pt x="1" y="36"/>
                    </a:cubicBezTo>
                    <a:cubicBezTo>
                      <a:pt x="1" y="37"/>
                      <a:pt x="2" y="38"/>
                      <a:pt x="4" y="38"/>
                    </a:cubicBezTo>
                    <a:cubicBezTo>
                      <a:pt x="5" y="38"/>
                      <a:pt x="6" y="37"/>
                      <a:pt x="8" y="37"/>
                    </a:cubicBezTo>
                    <a:cubicBezTo>
                      <a:pt x="11" y="35"/>
                      <a:pt x="14" y="33"/>
                      <a:pt x="15" y="31"/>
                    </a:cubicBezTo>
                    <a:cubicBezTo>
                      <a:pt x="17" y="29"/>
                      <a:pt x="18" y="27"/>
                      <a:pt x="18" y="26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1"/>
                      <a:pt x="17" y="20"/>
                    </a:cubicBezTo>
                    <a:cubicBezTo>
                      <a:pt x="17" y="19"/>
                      <a:pt x="18" y="18"/>
                      <a:pt x="19" y="17"/>
                    </a:cubicBezTo>
                    <a:cubicBezTo>
                      <a:pt x="20" y="16"/>
                      <a:pt x="22" y="15"/>
                      <a:pt x="23" y="13"/>
                    </a:cubicBezTo>
                    <a:cubicBezTo>
                      <a:pt x="25" y="12"/>
                      <a:pt x="26" y="10"/>
                      <a:pt x="26" y="9"/>
                    </a:cubicBezTo>
                    <a:cubicBezTo>
                      <a:pt x="26" y="8"/>
                      <a:pt x="25" y="6"/>
                      <a:pt x="24" y="6"/>
                    </a:cubicBezTo>
                    <a:cubicBezTo>
                      <a:pt x="22" y="5"/>
                      <a:pt x="21" y="3"/>
                      <a:pt x="20" y="2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9" y="5"/>
                      <a:pt x="23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0" y="13"/>
                      <a:pt x="19" y="15"/>
                      <a:pt x="18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4" y="20"/>
                      <a:pt x="14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5" y="28"/>
                      <a:pt x="14" y="30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3" y="36"/>
                      <a:pt x="3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2" y="30"/>
                      <a:pt x="3" y="26"/>
                      <a:pt x="4" y="23"/>
                    </a:cubicBezTo>
                    <a:cubicBezTo>
                      <a:pt x="4" y="21"/>
                      <a:pt x="5" y="19"/>
                      <a:pt x="5" y="19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10" y="18"/>
                      <a:pt x="11" y="16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8"/>
                      <a:pt x="14" y="6"/>
                      <a:pt x="15" y="4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5" name="Freeform 1014"/>
              <p:cNvSpPr>
                <a:spLocks/>
              </p:cNvSpPr>
              <p:nvPr/>
            </p:nvSpPr>
            <p:spPr bwMode="auto">
              <a:xfrm>
                <a:off x="321113" y="2972901"/>
                <a:ext cx="60325" cy="71438"/>
              </a:xfrm>
              <a:custGeom>
                <a:avLst/>
                <a:gdLst>
                  <a:gd name="T0" fmla="*/ 26 w 38"/>
                  <a:gd name="T1" fmla="*/ 1 h 44"/>
                  <a:gd name="T2" fmla="*/ 17 w 38"/>
                  <a:gd name="T3" fmla="*/ 6 h 44"/>
                  <a:gd name="T4" fmla="*/ 12 w 38"/>
                  <a:gd name="T5" fmla="*/ 21 h 44"/>
                  <a:gd name="T6" fmla="*/ 5 w 38"/>
                  <a:gd name="T7" fmla="*/ 24 h 44"/>
                  <a:gd name="T8" fmla="*/ 3 w 38"/>
                  <a:gd name="T9" fmla="*/ 41 h 44"/>
                  <a:gd name="T10" fmla="*/ 18 w 38"/>
                  <a:gd name="T11" fmla="*/ 33 h 44"/>
                  <a:gd name="T12" fmla="*/ 17 w 38"/>
                  <a:gd name="T13" fmla="*/ 25 h 44"/>
                  <a:gd name="T14" fmla="*/ 25 w 38"/>
                  <a:gd name="T15" fmla="*/ 18 h 44"/>
                  <a:gd name="T16" fmla="*/ 33 w 38"/>
                  <a:gd name="T17" fmla="*/ 6 h 44"/>
                  <a:gd name="T18" fmla="*/ 26 w 38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6" y="1"/>
                    </a:moveTo>
                    <a:cubicBezTo>
                      <a:pt x="23" y="0"/>
                      <a:pt x="18" y="2"/>
                      <a:pt x="17" y="6"/>
                    </a:cubicBezTo>
                    <a:cubicBezTo>
                      <a:pt x="17" y="11"/>
                      <a:pt x="13" y="20"/>
                      <a:pt x="12" y="21"/>
                    </a:cubicBezTo>
                    <a:cubicBezTo>
                      <a:pt x="10" y="22"/>
                      <a:pt x="8" y="19"/>
                      <a:pt x="5" y="24"/>
                    </a:cubicBezTo>
                    <a:cubicBezTo>
                      <a:pt x="2" y="28"/>
                      <a:pt x="0" y="39"/>
                      <a:pt x="3" y="41"/>
                    </a:cubicBezTo>
                    <a:cubicBezTo>
                      <a:pt x="5" y="44"/>
                      <a:pt x="15" y="35"/>
                      <a:pt x="18" y="33"/>
                    </a:cubicBezTo>
                    <a:cubicBezTo>
                      <a:pt x="20" y="30"/>
                      <a:pt x="19" y="25"/>
                      <a:pt x="17" y="25"/>
                    </a:cubicBezTo>
                    <a:cubicBezTo>
                      <a:pt x="15" y="24"/>
                      <a:pt x="21" y="18"/>
                      <a:pt x="25" y="18"/>
                    </a:cubicBezTo>
                    <a:cubicBezTo>
                      <a:pt x="30" y="18"/>
                      <a:pt x="38" y="8"/>
                      <a:pt x="33" y="6"/>
                    </a:cubicBezTo>
                    <a:cubicBezTo>
                      <a:pt x="27" y="4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" name="Freeform 1015"/>
              <p:cNvSpPr>
                <a:spLocks/>
              </p:cNvSpPr>
              <p:nvPr/>
            </p:nvSpPr>
            <p:spPr bwMode="auto">
              <a:xfrm>
                <a:off x="321113" y="2972901"/>
                <a:ext cx="57150" cy="69850"/>
              </a:xfrm>
              <a:custGeom>
                <a:avLst/>
                <a:gdLst>
                  <a:gd name="T0" fmla="*/ 26 w 36"/>
                  <a:gd name="T1" fmla="*/ 0 h 43"/>
                  <a:gd name="T2" fmla="*/ 19 w 36"/>
                  <a:gd name="T3" fmla="*/ 1 h 43"/>
                  <a:gd name="T4" fmla="*/ 14 w 36"/>
                  <a:gd name="T5" fmla="*/ 15 h 43"/>
                  <a:gd name="T6" fmla="*/ 11 w 36"/>
                  <a:gd name="T7" fmla="*/ 20 h 43"/>
                  <a:gd name="T8" fmla="*/ 11 w 36"/>
                  <a:gd name="T9" fmla="*/ 20 h 43"/>
                  <a:gd name="T10" fmla="*/ 7 w 36"/>
                  <a:gd name="T11" fmla="*/ 21 h 43"/>
                  <a:gd name="T12" fmla="*/ 0 w 36"/>
                  <a:gd name="T13" fmla="*/ 37 h 43"/>
                  <a:gd name="T14" fmla="*/ 4 w 36"/>
                  <a:gd name="T15" fmla="*/ 43 h 43"/>
                  <a:gd name="T16" fmla="*/ 18 w 36"/>
                  <a:gd name="T17" fmla="*/ 33 h 43"/>
                  <a:gd name="T18" fmla="*/ 19 w 36"/>
                  <a:gd name="T19" fmla="*/ 26 h 43"/>
                  <a:gd name="T20" fmla="*/ 17 w 36"/>
                  <a:gd name="T21" fmla="*/ 24 h 43"/>
                  <a:gd name="T22" fmla="*/ 18 w 36"/>
                  <a:gd name="T23" fmla="*/ 24 h 43"/>
                  <a:gd name="T24" fmla="*/ 17 w 36"/>
                  <a:gd name="T25" fmla="*/ 24 h 43"/>
                  <a:gd name="T26" fmla="*/ 17 w 36"/>
                  <a:gd name="T27" fmla="*/ 24 h 43"/>
                  <a:gd name="T28" fmla="*/ 18 w 36"/>
                  <a:gd name="T29" fmla="*/ 24 h 43"/>
                  <a:gd name="T30" fmla="*/ 18 w 36"/>
                  <a:gd name="T31" fmla="*/ 24 h 43"/>
                  <a:gd name="T32" fmla="*/ 18 w 36"/>
                  <a:gd name="T33" fmla="*/ 24 h 43"/>
                  <a:gd name="T34" fmla="*/ 17 w 36"/>
                  <a:gd name="T35" fmla="*/ 24 h 43"/>
                  <a:gd name="T36" fmla="*/ 18 w 36"/>
                  <a:gd name="T37" fmla="*/ 23 h 43"/>
                  <a:gd name="T38" fmla="*/ 32 w 36"/>
                  <a:gd name="T39" fmla="*/ 15 h 43"/>
                  <a:gd name="T40" fmla="*/ 35 w 36"/>
                  <a:gd name="T41" fmla="*/ 7 h 43"/>
                  <a:gd name="T42" fmla="*/ 28 w 36"/>
                  <a:gd name="T43" fmla="*/ 2 h 43"/>
                  <a:gd name="T44" fmla="*/ 27 w 36"/>
                  <a:gd name="T45" fmla="*/ 1 h 43"/>
                  <a:gd name="T46" fmla="*/ 27 w 36"/>
                  <a:gd name="T47" fmla="*/ 0 h 43"/>
                  <a:gd name="T48" fmla="*/ 26 w 36"/>
                  <a:gd name="T49" fmla="*/ 0 h 43"/>
                  <a:gd name="T50" fmla="*/ 25 w 36"/>
                  <a:gd name="T51" fmla="*/ 1 h 43"/>
                  <a:gd name="T52" fmla="*/ 33 w 36"/>
                  <a:gd name="T53" fmla="*/ 8 h 43"/>
                  <a:gd name="T54" fmla="*/ 31 w 36"/>
                  <a:gd name="T55" fmla="*/ 14 h 43"/>
                  <a:gd name="T56" fmla="*/ 19 w 36"/>
                  <a:gd name="T57" fmla="*/ 20 h 43"/>
                  <a:gd name="T58" fmla="*/ 16 w 36"/>
                  <a:gd name="T59" fmla="*/ 23 h 43"/>
                  <a:gd name="T60" fmla="*/ 16 w 36"/>
                  <a:gd name="T61" fmla="*/ 25 h 43"/>
                  <a:gd name="T62" fmla="*/ 17 w 36"/>
                  <a:gd name="T63" fmla="*/ 26 h 43"/>
                  <a:gd name="T64" fmla="*/ 18 w 36"/>
                  <a:gd name="T65" fmla="*/ 29 h 43"/>
                  <a:gd name="T66" fmla="*/ 11 w 36"/>
                  <a:gd name="T67" fmla="*/ 37 h 43"/>
                  <a:gd name="T68" fmla="*/ 4 w 36"/>
                  <a:gd name="T69" fmla="*/ 41 h 43"/>
                  <a:gd name="T70" fmla="*/ 2 w 36"/>
                  <a:gd name="T71" fmla="*/ 37 h 43"/>
                  <a:gd name="T72" fmla="*/ 8 w 36"/>
                  <a:gd name="T73" fmla="*/ 23 h 43"/>
                  <a:gd name="T74" fmla="*/ 11 w 36"/>
                  <a:gd name="T75" fmla="*/ 22 h 43"/>
                  <a:gd name="T76" fmla="*/ 12 w 36"/>
                  <a:gd name="T77" fmla="*/ 22 h 43"/>
                  <a:gd name="T78" fmla="*/ 14 w 36"/>
                  <a:gd name="T79" fmla="*/ 20 h 43"/>
                  <a:gd name="T80" fmla="*/ 21 w 36"/>
                  <a:gd name="T81" fmla="*/ 3 h 43"/>
                  <a:gd name="T82" fmla="*/ 25 w 36"/>
                  <a:gd name="T83" fmla="*/ 2 h 43"/>
                  <a:gd name="T84" fmla="*/ 25 w 36"/>
                  <a:gd name="T8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43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2"/>
                      <a:pt x="17" y="4"/>
                      <a:pt x="16" y="6"/>
                    </a:cubicBezTo>
                    <a:cubicBezTo>
                      <a:pt x="16" y="9"/>
                      <a:pt x="15" y="12"/>
                      <a:pt x="14" y="15"/>
                    </a:cubicBezTo>
                    <a:cubicBezTo>
                      <a:pt x="13" y="16"/>
                      <a:pt x="13" y="18"/>
                      <a:pt x="12" y="19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20"/>
                      <a:pt x="7" y="21"/>
                    </a:cubicBezTo>
                    <a:cubicBezTo>
                      <a:pt x="6" y="21"/>
                      <a:pt x="5" y="22"/>
                      <a:pt x="4" y="23"/>
                    </a:cubicBezTo>
                    <a:cubicBezTo>
                      <a:pt x="2" y="27"/>
                      <a:pt x="0" y="33"/>
                      <a:pt x="0" y="37"/>
                    </a:cubicBezTo>
                    <a:cubicBezTo>
                      <a:pt x="0" y="39"/>
                      <a:pt x="1" y="41"/>
                      <a:pt x="2" y="42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5" y="43"/>
                      <a:pt x="7" y="42"/>
                      <a:pt x="8" y="42"/>
                    </a:cubicBezTo>
                    <a:cubicBezTo>
                      <a:pt x="12" y="40"/>
                      <a:pt x="17" y="35"/>
                      <a:pt x="18" y="33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0" y="28"/>
                      <a:pt x="20" y="26"/>
                      <a:pt x="19" y="26"/>
                    </a:cubicBezTo>
                    <a:cubicBezTo>
                      <a:pt x="19" y="25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20" y="21"/>
                      <a:pt x="23" y="19"/>
                      <a:pt x="25" y="19"/>
                    </a:cubicBezTo>
                    <a:cubicBezTo>
                      <a:pt x="28" y="19"/>
                      <a:pt x="30" y="17"/>
                      <a:pt x="32" y="15"/>
                    </a:cubicBezTo>
                    <a:cubicBezTo>
                      <a:pt x="34" y="13"/>
                      <a:pt x="36" y="11"/>
                      <a:pt x="36" y="9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5" y="6"/>
                      <a:pt x="34" y="5"/>
                      <a:pt x="33" y="5"/>
                    </a:cubicBezTo>
                    <a:cubicBezTo>
                      <a:pt x="30" y="4"/>
                      <a:pt x="29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5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4" y="8"/>
                      <a:pt x="34" y="9"/>
                    </a:cubicBezTo>
                    <a:cubicBezTo>
                      <a:pt x="34" y="10"/>
                      <a:pt x="32" y="12"/>
                      <a:pt x="31" y="14"/>
                    </a:cubicBezTo>
                    <a:cubicBezTo>
                      <a:pt x="29" y="16"/>
                      <a:pt x="27" y="17"/>
                      <a:pt x="25" y="17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8" y="27"/>
                      <a:pt x="18" y="29"/>
                    </a:cubicBezTo>
                    <a:cubicBezTo>
                      <a:pt x="18" y="30"/>
                      <a:pt x="18" y="31"/>
                      <a:pt x="17" y="32"/>
                    </a:cubicBezTo>
                    <a:cubicBezTo>
                      <a:pt x="16" y="33"/>
                      <a:pt x="14" y="35"/>
                      <a:pt x="11" y="37"/>
                    </a:cubicBezTo>
                    <a:cubicBezTo>
                      <a:pt x="10" y="38"/>
                      <a:pt x="8" y="39"/>
                      <a:pt x="7" y="40"/>
                    </a:cubicBezTo>
                    <a:cubicBezTo>
                      <a:pt x="6" y="41"/>
                      <a:pt x="5" y="41"/>
                      <a:pt x="4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0"/>
                      <a:pt x="2" y="39"/>
                      <a:pt x="2" y="37"/>
                    </a:cubicBezTo>
                    <a:cubicBezTo>
                      <a:pt x="2" y="33"/>
                      <a:pt x="4" y="27"/>
                      <a:pt x="6" y="24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6" y="16"/>
                      <a:pt x="18" y="10"/>
                      <a:pt x="18" y="7"/>
                    </a:cubicBezTo>
                    <a:cubicBezTo>
                      <a:pt x="19" y="5"/>
                      <a:pt x="19" y="4"/>
                      <a:pt x="21" y="3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7" name="Freeform 1016"/>
              <p:cNvSpPr>
                <a:spLocks/>
              </p:cNvSpPr>
              <p:nvPr/>
            </p:nvSpPr>
            <p:spPr bwMode="auto">
              <a:xfrm>
                <a:off x="317938" y="2683976"/>
                <a:ext cx="44450" cy="28575"/>
              </a:xfrm>
              <a:custGeom>
                <a:avLst/>
                <a:gdLst>
                  <a:gd name="T0" fmla="*/ 27 w 28"/>
                  <a:gd name="T1" fmla="*/ 0 h 18"/>
                  <a:gd name="T2" fmla="*/ 24 w 28"/>
                  <a:gd name="T3" fmla="*/ 8 h 18"/>
                  <a:gd name="T4" fmla="*/ 22 w 28"/>
                  <a:gd name="T5" fmla="*/ 9 h 18"/>
                  <a:gd name="T6" fmla="*/ 21 w 28"/>
                  <a:gd name="T7" fmla="*/ 9 h 18"/>
                  <a:gd name="T8" fmla="*/ 17 w 28"/>
                  <a:gd name="T9" fmla="*/ 8 h 18"/>
                  <a:gd name="T10" fmla="*/ 8 w 28"/>
                  <a:gd name="T11" fmla="*/ 11 h 18"/>
                  <a:gd name="T12" fmla="*/ 4 w 28"/>
                  <a:gd name="T13" fmla="*/ 14 h 18"/>
                  <a:gd name="T14" fmla="*/ 0 w 28"/>
                  <a:gd name="T15" fmla="*/ 18 h 18"/>
                  <a:gd name="T16" fmla="*/ 16 w 28"/>
                  <a:gd name="T17" fmla="*/ 7 h 18"/>
                  <a:gd name="T18" fmla="*/ 23 w 28"/>
                  <a:gd name="T19" fmla="*/ 6 h 18"/>
                  <a:gd name="T20" fmla="*/ 26 w 28"/>
                  <a:gd name="T21" fmla="*/ 4 h 18"/>
                  <a:gd name="T22" fmla="*/ 26 w 28"/>
                  <a:gd name="T2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7" y="0"/>
                    </a:moveTo>
                    <a:cubicBezTo>
                      <a:pt x="28" y="2"/>
                      <a:pt x="26" y="7"/>
                      <a:pt x="24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9"/>
                      <a:pt x="18" y="8"/>
                      <a:pt x="17" y="8"/>
                    </a:cubicBezTo>
                    <a:cubicBezTo>
                      <a:pt x="14" y="9"/>
                      <a:pt x="11" y="10"/>
                      <a:pt x="8" y="11"/>
                    </a:cubicBezTo>
                    <a:cubicBezTo>
                      <a:pt x="7" y="12"/>
                      <a:pt x="5" y="13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  <a:cubicBezTo>
                      <a:pt x="3" y="12"/>
                      <a:pt x="9" y="8"/>
                      <a:pt x="16" y="7"/>
                    </a:cubicBezTo>
                    <a:cubicBezTo>
                      <a:pt x="18" y="7"/>
                      <a:pt x="20" y="7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3"/>
                      <a:pt x="27" y="1"/>
                      <a:pt x="2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8" name="Freeform 1017"/>
              <p:cNvSpPr>
                <a:spLocks/>
              </p:cNvSpPr>
              <p:nvPr/>
            </p:nvSpPr>
            <p:spPr bwMode="auto">
              <a:xfrm>
                <a:off x="271901" y="2725251"/>
                <a:ext cx="31750" cy="34925"/>
              </a:xfrm>
              <a:custGeom>
                <a:avLst/>
                <a:gdLst>
                  <a:gd name="T0" fmla="*/ 19 w 19"/>
                  <a:gd name="T1" fmla="*/ 0 h 22"/>
                  <a:gd name="T2" fmla="*/ 18 w 19"/>
                  <a:gd name="T3" fmla="*/ 11 h 22"/>
                  <a:gd name="T4" fmla="*/ 14 w 19"/>
                  <a:gd name="T5" fmla="*/ 14 h 22"/>
                  <a:gd name="T6" fmla="*/ 8 w 19"/>
                  <a:gd name="T7" fmla="*/ 16 h 22"/>
                  <a:gd name="T8" fmla="*/ 0 w 19"/>
                  <a:gd name="T9" fmla="*/ 22 h 22"/>
                  <a:gd name="T10" fmla="*/ 2 w 19"/>
                  <a:gd name="T11" fmla="*/ 19 h 22"/>
                  <a:gd name="T12" fmla="*/ 5 w 19"/>
                  <a:gd name="T13" fmla="*/ 16 h 22"/>
                  <a:gd name="T14" fmla="*/ 8 w 19"/>
                  <a:gd name="T15" fmla="*/ 14 h 22"/>
                  <a:gd name="T16" fmla="*/ 9 w 19"/>
                  <a:gd name="T17" fmla="*/ 9 h 22"/>
                  <a:gd name="T18" fmla="*/ 13 w 19"/>
                  <a:gd name="T19" fmla="*/ 11 h 22"/>
                  <a:gd name="T20" fmla="*/ 18 w 19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8" y="4"/>
                      <a:pt x="19" y="8"/>
                      <a:pt x="18" y="11"/>
                    </a:cubicBezTo>
                    <a:cubicBezTo>
                      <a:pt x="18" y="13"/>
                      <a:pt x="15" y="13"/>
                      <a:pt x="14" y="14"/>
                    </a:cubicBezTo>
                    <a:cubicBezTo>
                      <a:pt x="12" y="15"/>
                      <a:pt x="10" y="16"/>
                      <a:pt x="8" y="16"/>
                    </a:cubicBezTo>
                    <a:cubicBezTo>
                      <a:pt x="5" y="17"/>
                      <a:pt x="3" y="20"/>
                      <a:pt x="0" y="22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3" y="19"/>
                      <a:pt x="4" y="17"/>
                      <a:pt x="5" y="16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10" y="11"/>
                      <a:pt x="10" y="12"/>
                      <a:pt x="13" y="11"/>
                    </a:cubicBezTo>
                    <a:cubicBezTo>
                      <a:pt x="17" y="10"/>
                      <a:pt x="18" y="4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9" name="Freeform 1018"/>
              <p:cNvSpPr>
                <a:spLocks/>
              </p:cNvSpPr>
              <p:nvPr/>
            </p:nvSpPr>
            <p:spPr bwMode="auto">
              <a:xfrm>
                <a:off x="314763" y="2761763"/>
                <a:ext cx="68263" cy="68263"/>
              </a:xfrm>
              <a:custGeom>
                <a:avLst/>
                <a:gdLst>
                  <a:gd name="T0" fmla="*/ 39 w 43"/>
                  <a:gd name="T1" fmla="*/ 0 h 42"/>
                  <a:gd name="T2" fmla="*/ 42 w 43"/>
                  <a:gd name="T3" fmla="*/ 7 h 42"/>
                  <a:gd name="T4" fmla="*/ 41 w 43"/>
                  <a:gd name="T5" fmla="*/ 11 h 42"/>
                  <a:gd name="T6" fmla="*/ 40 w 43"/>
                  <a:gd name="T7" fmla="*/ 12 h 42"/>
                  <a:gd name="T8" fmla="*/ 36 w 43"/>
                  <a:gd name="T9" fmla="*/ 13 h 42"/>
                  <a:gd name="T10" fmla="*/ 30 w 43"/>
                  <a:gd name="T11" fmla="*/ 17 h 42"/>
                  <a:gd name="T12" fmla="*/ 23 w 43"/>
                  <a:gd name="T13" fmla="*/ 22 h 42"/>
                  <a:gd name="T14" fmla="*/ 15 w 43"/>
                  <a:gd name="T15" fmla="*/ 29 h 42"/>
                  <a:gd name="T16" fmla="*/ 7 w 43"/>
                  <a:gd name="T17" fmla="*/ 35 h 42"/>
                  <a:gd name="T18" fmla="*/ 0 w 43"/>
                  <a:gd name="T19" fmla="*/ 42 h 42"/>
                  <a:gd name="T20" fmla="*/ 4 w 43"/>
                  <a:gd name="T21" fmla="*/ 37 h 42"/>
                  <a:gd name="T22" fmla="*/ 14 w 43"/>
                  <a:gd name="T23" fmla="*/ 27 h 42"/>
                  <a:gd name="T24" fmla="*/ 27 w 43"/>
                  <a:gd name="T25" fmla="*/ 14 h 42"/>
                  <a:gd name="T26" fmla="*/ 38 w 43"/>
                  <a:gd name="T27" fmla="*/ 10 h 42"/>
                  <a:gd name="T28" fmla="*/ 41 w 43"/>
                  <a:gd name="T29" fmla="*/ 6 h 42"/>
                  <a:gd name="T30" fmla="*/ 40 w 43"/>
                  <a:gd name="T31" fmla="*/ 3 h 42"/>
                  <a:gd name="T32" fmla="*/ 40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40" y="3"/>
                      <a:pt x="41" y="5"/>
                      <a:pt x="42" y="7"/>
                    </a:cubicBezTo>
                    <a:cubicBezTo>
                      <a:pt x="43" y="9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4" y="14"/>
                      <a:pt x="31" y="15"/>
                      <a:pt x="30" y="17"/>
                    </a:cubicBezTo>
                    <a:cubicBezTo>
                      <a:pt x="28" y="19"/>
                      <a:pt x="25" y="20"/>
                      <a:pt x="23" y="22"/>
                    </a:cubicBezTo>
                    <a:cubicBezTo>
                      <a:pt x="20" y="25"/>
                      <a:pt x="18" y="27"/>
                      <a:pt x="15" y="29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8"/>
                      <a:pt x="3" y="40"/>
                      <a:pt x="0" y="42"/>
                    </a:cubicBezTo>
                    <a:cubicBezTo>
                      <a:pt x="1" y="41"/>
                      <a:pt x="3" y="39"/>
                      <a:pt x="4" y="37"/>
                    </a:cubicBezTo>
                    <a:cubicBezTo>
                      <a:pt x="7" y="33"/>
                      <a:pt x="11" y="30"/>
                      <a:pt x="14" y="27"/>
                    </a:cubicBezTo>
                    <a:cubicBezTo>
                      <a:pt x="18" y="23"/>
                      <a:pt x="22" y="18"/>
                      <a:pt x="27" y="14"/>
                    </a:cubicBezTo>
                    <a:cubicBezTo>
                      <a:pt x="30" y="12"/>
                      <a:pt x="34" y="11"/>
                      <a:pt x="38" y="10"/>
                    </a:cubicBezTo>
                    <a:cubicBezTo>
                      <a:pt x="40" y="10"/>
                      <a:pt x="41" y="9"/>
                      <a:pt x="41" y="6"/>
                    </a:cubicBezTo>
                    <a:cubicBezTo>
                      <a:pt x="41" y="5"/>
                      <a:pt x="41" y="4"/>
                      <a:pt x="40" y="3"/>
                    </a:cubicBezTo>
                    <a:cubicBezTo>
                      <a:pt x="40" y="2"/>
                      <a:pt x="40" y="1"/>
                      <a:pt x="4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0" name="Freeform 1019"/>
              <p:cNvSpPr>
                <a:spLocks/>
              </p:cNvSpPr>
              <p:nvPr/>
            </p:nvSpPr>
            <p:spPr bwMode="auto">
              <a:xfrm>
                <a:off x="265551" y="2857013"/>
                <a:ext cx="26988" cy="38100"/>
              </a:xfrm>
              <a:custGeom>
                <a:avLst/>
                <a:gdLst>
                  <a:gd name="T0" fmla="*/ 15 w 16"/>
                  <a:gd name="T1" fmla="*/ 0 h 24"/>
                  <a:gd name="T2" fmla="*/ 15 w 16"/>
                  <a:gd name="T3" fmla="*/ 8 h 24"/>
                  <a:gd name="T4" fmla="*/ 11 w 16"/>
                  <a:gd name="T5" fmla="*/ 13 h 24"/>
                  <a:gd name="T6" fmla="*/ 0 w 16"/>
                  <a:gd name="T7" fmla="*/ 24 h 24"/>
                  <a:gd name="T8" fmla="*/ 10 w 16"/>
                  <a:gd name="T9" fmla="*/ 11 h 24"/>
                  <a:gd name="T10" fmla="*/ 14 w 16"/>
                  <a:gd name="T11" fmla="*/ 7 h 24"/>
                  <a:gd name="T12" fmla="*/ 1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5" y="0"/>
                    </a:moveTo>
                    <a:cubicBezTo>
                      <a:pt x="15" y="2"/>
                      <a:pt x="16" y="6"/>
                      <a:pt x="15" y="8"/>
                    </a:cubicBezTo>
                    <a:cubicBezTo>
                      <a:pt x="15" y="11"/>
                      <a:pt x="13" y="12"/>
                      <a:pt x="11" y="13"/>
                    </a:cubicBezTo>
                    <a:cubicBezTo>
                      <a:pt x="6" y="15"/>
                      <a:pt x="4" y="20"/>
                      <a:pt x="0" y="24"/>
                    </a:cubicBezTo>
                    <a:cubicBezTo>
                      <a:pt x="1" y="18"/>
                      <a:pt x="7" y="14"/>
                      <a:pt x="10" y="11"/>
                    </a:cubicBezTo>
                    <a:cubicBezTo>
                      <a:pt x="12" y="10"/>
                      <a:pt x="14" y="8"/>
                      <a:pt x="14" y="7"/>
                    </a:cubicBezTo>
                    <a:cubicBezTo>
                      <a:pt x="15" y="5"/>
                      <a:pt x="15" y="3"/>
                      <a:pt x="1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1" name="Freeform 1020"/>
              <p:cNvSpPr>
                <a:spLocks/>
              </p:cNvSpPr>
              <p:nvPr/>
            </p:nvSpPr>
            <p:spPr bwMode="auto">
              <a:xfrm>
                <a:off x="238563" y="2909401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8 w 12"/>
                  <a:gd name="T3" fmla="*/ 6 h 10"/>
                  <a:gd name="T4" fmla="*/ 0 w 12"/>
                  <a:gd name="T5" fmla="*/ 10 h 10"/>
                  <a:gd name="T6" fmla="*/ 7 w 12"/>
                  <a:gd name="T7" fmla="*/ 5 h 10"/>
                  <a:gd name="T8" fmla="*/ 9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2" y="1"/>
                      <a:pt x="10" y="5"/>
                      <a:pt x="8" y="6"/>
                    </a:cubicBezTo>
                    <a:cubicBezTo>
                      <a:pt x="5" y="7"/>
                      <a:pt x="3" y="8"/>
                      <a:pt x="0" y="10"/>
                    </a:cubicBezTo>
                    <a:cubicBezTo>
                      <a:pt x="2" y="7"/>
                      <a:pt x="4" y="6"/>
                      <a:pt x="7" y="5"/>
                    </a:cubicBezTo>
                    <a:cubicBezTo>
                      <a:pt x="8" y="4"/>
                      <a:pt x="10" y="2"/>
                      <a:pt x="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2" name="Freeform 1021"/>
              <p:cNvSpPr>
                <a:spLocks/>
              </p:cNvSpPr>
              <p:nvPr/>
            </p:nvSpPr>
            <p:spPr bwMode="auto">
              <a:xfrm>
                <a:off x="224276" y="2931626"/>
                <a:ext cx="14288" cy="14288"/>
              </a:xfrm>
              <a:custGeom>
                <a:avLst/>
                <a:gdLst>
                  <a:gd name="T0" fmla="*/ 6 w 9"/>
                  <a:gd name="T1" fmla="*/ 0 h 9"/>
                  <a:gd name="T2" fmla="*/ 8 w 9"/>
                  <a:gd name="T3" fmla="*/ 4 h 9"/>
                  <a:gd name="T4" fmla="*/ 0 w 9"/>
                  <a:gd name="T5" fmla="*/ 9 h 9"/>
                  <a:gd name="T6" fmla="*/ 8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7" y="1"/>
                      <a:pt x="9" y="3"/>
                      <a:pt x="8" y="4"/>
                    </a:cubicBezTo>
                    <a:cubicBezTo>
                      <a:pt x="6" y="6"/>
                      <a:pt x="3" y="9"/>
                      <a:pt x="0" y="9"/>
                    </a:cubicBezTo>
                    <a:cubicBezTo>
                      <a:pt x="1" y="6"/>
                      <a:pt x="8" y="3"/>
                      <a:pt x="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3" name="Freeform 1022"/>
              <p:cNvSpPr>
                <a:spLocks/>
              </p:cNvSpPr>
              <p:nvPr/>
            </p:nvSpPr>
            <p:spPr bwMode="auto">
              <a:xfrm>
                <a:off x="383026" y="2795101"/>
                <a:ext cx="44450" cy="52388"/>
              </a:xfrm>
              <a:custGeom>
                <a:avLst/>
                <a:gdLst>
                  <a:gd name="T0" fmla="*/ 24 w 28"/>
                  <a:gd name="T1" fmla="*/ 0 h 32"/>
                  <a:gd name="T2" fmla="*/ 26 w 28"/>
                  <a:gd name="T3" fmla="*/ 8 h 32"/>
                  <a:gd name="T4" fmla="*/ 23 w 28"/>
                  <a:gd name="T5" fmla="*/ 10 h 32"/>
                  <a:gd name="T6" fmla="*/ 19 w 28"/>
                  <a:gd name="T7" fmla="*/ 13 h 32"/>
                  <a:gd name="T8" fmla="*/ 9 w 28"/>
                  <a:gd name="T9" fmla="*/ 22 h 32"/>
                  <a:gd name="T10" fmla="*/ 0 w 28"/>
                  <a:gd name="T11" fmla="*/ 32 h 32"/>
                  <a:gd name="T12" fmla="*/ 7 w 28"/>
                  <a:gd name="T13" fmla="*/ 21 h 32"/>
                  <a:gd name="T14" fmla="*/ 11 w 28"/>
                  <a:gd name="T15" fmla="*/ 17 h 32"/>
                  <a:gd name="T16" fmla="*/ 15 w 28"/>
                  <a:gd name="T17" fmla="*/ 13 h 32"/>
                  <a:gd name="T18" fmla="*/ 22 w 28"/>
                  <a:gd name="T19" fmla="*/ 8 h 32"/>
                  <a:gd name="T20" fmla="*/ 24 w 28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4" y="0"/>
                    </a:moveTo>
                    <a:cubicBezTo>
                      <a:pt x="26" y="2"/>
                      <a:pt x="28" y="5"/>
                      <a:pt x="26" y="8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1"/>
                      <a:pt x="20" y="12"/>
                      <a:pt x="19" y="13"/>
                    </a:cubicBezTo>
                    <a:cubicBezTo>
                      <a:pt x="15" y="15"/>
                      <a:pt x="12" y="19"/>
                      <a:pt x="9" y="22"/>
                    </a:cubicBezTo>
                    <a:cubicBezTo>
                      <a:pt x="6" y="25"/>
                      <a:pt x="3" y="28"/>
                      <a:pt x="0" y="32"/>
                    </a:cubicBezTo>
                    <a:cubicBezTo>
                      <a:pt x="2" y="28"/>
                      <a:pt x="5" y="24"/>
                      <a:pt x="7" y="21"/>
                    </a:cubicBezTo>
                    <a:cubicBezTo>
                      <a:pt x="8" y="19"/>
                      <a:pt x="10" y="18"/>
                      <a:pt x="11" y="17"/>
                    </a:cubicBezTo>
                    <a:cubicBezTo>
                      <a:pt x="12" y="15"/>
                      <a:pt x="13" y="14"/>
                      <a:pt x="15" y="13"/>
                    </a:cubicBezTo>
                    <a:cubicBezTo>
                      <a:pt x="17" y="11"/>
                      <a:pt x="20" y="10"/>
                      <a:pt x="22" y="8"/>
                    </a:cubicBezTo>
                    <a:cubicBezTo>
                      <a:pt x="24" y="7"/>
                      <a:pt x="26" y="3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4" name="Freeform 1023"/>
              <p:cNvSpPr>
                <a:spLocks/>
              </p:cNvSpPr>
              <p:nvPr/>
            </p:nvSpPr>
            <p:spPr bwMode="auto">
              <a:xfrm>
                <a:off x="340163" y="2869713"/>
                <a:ext cx="26988" cy="39688"/>
              </a:xfrm>
              <a:custGeom>
                <a:avLst/>
                <a:gdLst>
                  <a:gd name="T0" fmla="*/ 17 w 17"/>
                  <a:gd name="T1" fmla="*/ 0 h 25"/>
                  <a:gd name="T2" fmla="*/ 10 w 17"/>
                  <a:gd name="T3" fmla="*/ 11 h 25"/>
                  <a:gd name="T4" fmla="*/ 8 w 17"/>
                  <a:gd name="T5" fmla="*/ 19 h 25"/>
                  <a:gd name="T6" fmla="*/ 5 w 17"/>
                  <a:gd name="T7" fmla="*/ 25 h 25"/>
                  <a:gd name="T8" fmla="*/ 0 w 17"/>
                  <a:gd name="T9" fmla="*/ 19 h 25"/>
                  <a:gd name="T10" fmla="*/ 5 w 17"/>
                  <a:gd name="T11" fmla="*/ 19 h 25"/>
                  <a:gd name="T12" fmla="*/ 8 w 17"/>
                  <a:gd name="T13" fmla="*/ 13 h 25"/>
                  <a:gd name="T14" fmla="*/ 12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17" y="0"/>
                    </a:moveTo>
                    <a:cubicBezTo>
                      <a:pt x="15" y="4"/>
                      <a:pt x="12" y="7"/>
                      <a:pt x="10" y="11"/>
                    </a:cubicBezTo>
                    <a:cubicBezTo>
                      <a:pt x="9" y="14"/>
                      <a:pt x="8" y="16"/>
                      <a:pt x="8" y="19"/>
                    </a:cubicBezTo>
                    <a:cubicBezTo>
                      <a:pt x="7" y="20"/>
                      <a:pt x="7" y="25"/>
                      <a:pt x="5" y="25"/>
                    </a:cubicBezTo>
                    <a:cubicBezTo>
                      <a:pt x="4" y="25"/>
                      <a:pt x="2" y="19"/>
                      <a:pt x="0" y="19"/>
                    </a:cubicBezTo>
                    <a:cubicBezTo>
                      <a:pt x="2" y="20"/>
                      <a:pt x="4" y="21"/>
                      <a:pt x="5" y="19"/>
                    </a:cubicBezTo>
                    <a:cubicBezTo>
                      <a:pt x="6" y="17"/>
                      <a:pt x="6" y="15"/>
                      <a:pt x="8" y="13"/>
                    </a:cubicBezTo>
                    <a:cubicBezTo>
                      <a:pt x="9" y="11"/>
                      <a:pt x="11" y="10"/>
                      <a:pt x="1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5" name="Freeform 1024"/>
              <p:cNvSpPr>
                <a:spLocks/>
              </p:cNvSpPr>
              <p:nvPr/>
            </p:nvSpPr>
            <p:spPr bwMode="auto">
              <a:xfrm>
                <a:off x="319526" y="2910988"/>
                <a:ext cx="25400" cy="23813"/>
              </a:xfrm>
              <a:custGeom>
                <a:avLst/>
                <a:gdLst>
                  <a:gd name="T0" fmla="*/ 12 w 16"/>
                  <a:gd name="T1" fmla="*/ 0 h 15"/>
                  <a:gd name="T2" fmla="*/ 8 w 16"/>
                  <a:gd name="T3" fmla="*/ 8 h 15"/>
                  <a:gd name="T4" fmla="*/ 4 w 16"/>
                  <a:gd name="T5" fmla="*/ 11 h 15"/>
                  <a:gd name="T6" fmla="*/ 0 w 16"/>
                  <a:gd name="T7" fmla="*/ 15 h 15"/>
                  <a:gd name="T8" fmla="*/ 7 w 16"/>
                  <a:gd name="T9" fmla="*/ 8 h 15"/>
                  <a:gd name="T10" fmla="*/ 1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16" y="4"/>
                      <a:pt x="11" y="7"/>
                      <a:pt x="8" y="8"/>
                    </a:cubicBezTo>
                    <a:cubicBezTo>
                      <a:pt x="7" y="9"/>
                      <a:pt x="5" y="10"/>
                      <a:pt x="4" y="11"/>
                    </a:cubicBezTo>
                    <a:cubicBezTo>
                      <a:pt x="3" y="13"/>
                      <a:pt x="2" y="15"/>
                      <a:pt x="0" y="15"/>
                    </a:cubicBezTo>
                    <a:cubicBezTo>
                      <a:pt x="0" y="12"/>
                      <a:pt x="5" y="10"/>
                      <a:pt x="7" y="8"/>
                    </a:cubicBezTo>
                    <a:cubicBezTo>
                      <a:pt x="8" y="7"/>
                      <a:pt x="15" y="1"/>
                      <a:pt x="1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" name="Freeform 1025"/>
              <p:cNvSpPr>
                <a:spLocks/>
              </p:cNvSpPr>
              <p:nvPr/>
            </p:nvSpPr>
            <p:spPr bwMode="auto">
              <a:xfrm>
                <a:off x="297301" y="2942738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7 w 10"/>
                  <a:gd name="T3" fmla="*/ 5 h 13"/>
                  <a:gd name="T4" fmla="*/ 4 w 10"/>
                  <a:gd name="T5" fmla="*/ 12 h 13"/>
                  <a:gd name="T6" fmla="*/ 0 w 10"/>
                  <a:gd name="T7" fmla="*/ 11 h 13"/>
                  <a:gd name="T8" fmla="*/ 3 w 10"/>
                  <a:gd name="T9" fmla="*/ 9 h 13"/>
                  <a:gd name="T10" fmla="*/ 10 w 1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7"/>
                      <a:pt x="6" y="10"/>
                      <a:pt x="4" y="12"/>
                    </a:cubicBezTo>
                    <a:cubicBezTo>
                      <a:pt x="2" y="13"/>
                      <a:pt x="1" y="12"/>
                      <a:pt x="0" y="11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6" y="7"/>
                      <a:pt x="8" y="4"/>
                      <a:pt x="1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" name="Freeform 1026"/>
              <p:cNvSpPr>
                <a:spLocks/>
              </p:cNvSpPr>
              <p:nvPr/>
            </p:nvSpPr>
            <p:spPr bwMode="auto">
              <a:xfrm>
                <a:off x="262376" y="2971313"/>
                <a:ext cx="34925" cy="36513"/>
              </a:xfrm>
              <a:custGeom>
                <a:avLst/>
                <a:gdLst>
                  <a:gd name="T0" fmla="*/ 19 w 21"/>
                  <a:gd name="T1" fmla="*/ 0 h 22"/>
                  <a:gd name="T2" fmla="*/ 13 w 21"/>
                  <a:gd name="T3" fmla="*/ 5 h 22"/>
                  <a:gd name="T4" fmla="*/ 11 w 21"/>
                  <a:gd name="T5" fmla="*/ 8 h 22"/>
                  <a:gd name="T6" fmla="*/ 8 w 21"/>
                  <a:gd name="T7" fmla="*/ 12 h 22"/>
                  <a:gd name="T8" fmla="*/ 8 w 21"/>
                  <a:gd name="T9" fmla="*/ 16 h 22"/>
                  <a:gd name="T10" fmla="*/ 4 w 21"/>
                  <a:gd name="T11" fmla="*/ 19 h 22"/>
                  <a:gd name="T12" fmla="*/ 0 w 21"/>
                  <a:gd name="T13" fmla="*/ 22 h 22"/>
                  <a:gd name="T14" fmla="*/ 1 w 21"/>
                  <a:gd name="T15" fmla="*/ 20 h 22"/>
                  <a:gd name="T16" fmla="*/ 3 w 21"/>
                  <a:gd name="T17" fmla="*/ 15 h 22"/>
                  <a:gd name="T18" fmla="*/ 8 w 21"/>
                  <a:gd name="T19" fmla="*/ 8 h 22"/>
                  <a:gd name="T20" fmla="*/ 15 w 21"/>
                  <a:gd name="T21" fmla="*/ 4 h 22"/>
                  <a:gd name="T22" fmla="*/ 17 w 21"/>
                  <a:gd name="T23" fmla="*/ 2 h 22"/>
                  <a:gd name="T24" fmla="*/ 19 w 21"/>
                  <a:gd name="T2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19" y="0"/>
                    </a:moveTo>
                    <a:cubicBezTo>
                      <a:pt x="21" y="3"/>
                      <a:pt x="15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9"/>
                      <a:pt x="8" y="11"/>
                      <a:pt x="8" y="12"/>
                    </a:cubicBezTo>
                    <a:cubicBezTo>
                      <a:pt x="7" y="14"/>
                      <a:pt x="9" y="14"/>
                      <a:pt x="8" y="16"/>
                    </a:cubicBezTo>
                    <a:cubicBezTo>
                      <a:pt x="7" y="18"/>
                      <a:pt x="6" y="18"/>
                      <a:pt x="4" y="19"/>
                    </a:cubicBezTo>
                    <a:cubicBezTo>
                      <a:pt x="3" y="20"/>
                      <a:pt x="1" y="22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2" y="19"/>
                      <a:pt x="2" y="17"/>
                      <a:pt x="3" y="15"/>
                    </a:cubicBezTo>
                    <a:cubicBezTo>
                      <a:pt x="4" y="12"/>
                      <a:pt x="5" y="11"/>
                      <a:pt x="8" y="8"/>
                    </a:cubicBezTo>
                    <a:cubicBezTo>
                      <a:pt x="10" y="7"/>
                      <a:pt x="12" y="5"/>
                      <a:pt x="15" y="4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1"/>
                      <a:pt x="18" y="1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8" name="Freeform 1027"/>
              <p:cNvSpPr>
                <a:spLocks/>
              </p:cNvSpPr>
              <p:nvPr/>
            </p:nvSpPr>
            <p:spPr bwMode="auto">
              <a:xfrm>
                <a:off x="346513" y="2982426"/>
                <a:ext cx="25400" cy="25400"/>
              </a:xfrm>
              <a:custGeom>
                <a:avLst/>
                <a:gdLst>
                  <a:gd name="T0" fmla="*/ 13 w 16"/>
                  <a:gd name="T1" fmla="*/ 1 h 15"/>
                  <a:gd name="T2" fmla="*/ 14 w 16"/>
                  <a:gd name="T3" fmla="*/ 5 h 15"/>
                  <a:gd name="T4" fmla="*/ 11 w 16"/>
                  <a:gd name="T5" fmla="*/ 8 h 15"/>
                  <a:gd name="T6" fmla="*/ 9 w 16"/>
                  <a:gd name="T7" fmla="*/ 8 h 15"/>
                  <a:gd name="T8" fmla="*/ 7 w 16"/>
                  <a:gd name="T9" fmla="*/ 9 h 15"/>
                  <a:gd name="T10" fmla="*/ 2 w 16"/>
                  <a:gd name="T11" fmla="*/ 12 h 15"/>
                  <a:gd name="T12" fmla="*/ 0 w 16"/>
                  <a:gd name="T13" fmla="*/ 15 h 15"/>
                  <a:gd name="T14" fmla="*/ 6 w 16"/>
                  <a:gd name="T15" fmla="*/ 7 h 15"/>
                  <a:gd name="T16" fmla="*/ 1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4" y="2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10"/>
                      <a:pt x="3" y="11"/>
                      <a:pt x="2" y="12"/>
                    </a:cubicBezTo>
                    <a:cubicBezTo>
                      <a:pt x="2" y="13"/>
                      <a:pt x="0" y="14"/>
                      <a:pt x="0" y="15"/>
                    </a:cubicBezTo>
                    <a:cubicBezTo>
                      <a:pt x="0" y="12"/>
                      <a:pt x="4" y="8"/>
                      <a:pt x="6" y="7"/>
                    </a:cubicBezTo>
                    <a:cubicBezTo>
                      <a:pt x="9" y="5"/>
                      <a:pt x="14" y="5"/>
                      <a:pt x="1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9" name="Freeform 1028"/>
              <p:cNvSpPr>
                <a:spLocks/>
              </p:cNvSpPr>
              <p:nvPr/>
            </p:nvSpPr>
            <p:spPr bwMode="auto">
              <a:xfrm>
                <a:off x="329051" y="3015763"/>
                <a:ext cx="17463" cy="19050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2 h 12"/>
                  <a:gd name="T4" fmla="*/ 9 w 11"/>
                  <a:gd name="T5" fmla="*/ 6 h 12"/>
                  <a:gd name="T6" fmla="*/ 5 w 11"/>
                  <a:gd name="T7" fmla="*/ 9 h 12"/>
                  <a:gd name="T8" fmla="*/ 2 w 11"/>
                  <a:gd name="T9" fmla="*/ 10 h 12"/>
                  <a:gd name="T10" fmla="*/ 0 w 11"/>
                  <a:gd name="T11" fmla="*/ 12 h 12"/>
                  <a:gd name="T12" fmla="*/ 9 w 1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1"/>
                      <a:pt x="11" y="1"/>
                      <a:pt x="11" y="2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2" y="11"/>
                      <a:pt x="11" y="2"/>
                      <a:pt x="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0" name="Freeform 1029"/>
              <p:cNvSpPr>
                <a:spLocks/>
              </p:cNvSpPr>
              <p:nvPr/>
            </p:nvSpPr>
            <p:spPr bwMode="auto">
              <a:xfrm>
                <a:off x="368738" y="2912576"/>
                <a:ext cx="49213" cy="65088"/>
              </a:xfrm>
              <a:custGeom>
                <a:avLst/>
                <a:gdLst>
                  <a:gd name="T0" fmla="*/ 29 w 31"/>
                  <a:gd name="T1" fmla="*/ 0 h 41"/>
                  <a:gd name="T2" fmla="*/ 31 w 31"/>
                  <a:gd name="T3" fmla="*/ 5 h 41"/>
                  <a:gd name="T4" fmla="*/ 29 w 31"/>
                  <a:gd name="T5" fmla="*/ 8 h 41"/>
                  <a:gd name="T6" fmla="*/ 17 w 31"/>
                  <a:gd name="T7" fmla="*/ 19 h 41"/>
                  <a:gd name="T8" fmla="*/ 9 w 31"/>
                  <a:gd name="T9" fmla="*/ 32 h 41"/>
                  <a:gd name="T10" fmla="*/ 6 w 31"/>
                  <a:gd name="T11" fmla="*/ 38 h 41"/>
                  <a:gd name="T12" fmla="*/ 0 w 31"/>
                  <a:gd name="T13" fmla="*/ 39 h 41"/>
                  <a:gd name="T14" fmla="*/ 3 w 31"/>
                  <a:gd name="T15" fmla="*/ 38 h 41"/>
                  <a:gd name="T16" fmla="*/ 6 w 31"/>
                  <a:gd name="T17" fmla="*/ 33 h 41"/>
                  <a:gd name="T18" fmla="*/ 19 w 31"/>
                  <a:gd name="T19" fmla="*/ 16 h 41"/>
                  <a:gd name="T20" fmla="*/ 23 w 31"/>
                  <a:gd name="T21" fmla="*/ 11 h 41"/>
                  <a:gd name="T22" fmla="*/ 27 w 31"/>
                  <a:gd name="T23" fmla="*/ 9 h 41"/>
                  <a:gd name="T24" fmla="*/ 30 w 31"/>
                  <a:gd name="T2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1">
                    <a:moveTo>
                      <a:pt x="29" y="0"/>
                    </a:moveTo>
                    <a:cubicBezTo>
                      <a:pt x="29" y="2"/>
                      <a:pt x="31" y="3"/>
                      <a:pt x="31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5" y="12"/>
                      <a:pt x="21" y="15"/>
                      <a:pt x="17" y="19"/>
                    </a:cubicBezTo>
                    <a:cubicBezTo>
                      <a:pt x="14" y="23"/>
                      <a:pt x="11" y="28"/>
                      <a:pt x="9" y="32"/>
                    </a:cubicBezTo>
                    <a:cubicBezTo>
                      <a:pt x="8" y="34"/>
                      <a:pt x="7" y="36"/>
                      <a:pt x="6" y="38"/>
                    </a:cubicBezTo>
                    <a:cubicBezTo>
                      <a:pt x="5" y="40"/>
                      <a:pt x="2" y="41"/>
                      <a:pt x="0" y="39"/>
                    </a:cubicBezTo>
                    <a:cubicBezTo>
                      <a:pt x="1" y="39"/>
                      <a:pt x="2" y="39"/>
                      <a:pt x="3" y="38"/>
                    </a:cubicBezTo>
                    <a:cubicBezTo>
                      <a:pt x="4" y="38"/>
                      <a:pt x="5" y="35"/>
                      <a:pt x="6" y="33"/>
                    </a:cubicBezTo>
                    <a:cubicBezTo>
                      <a:pt x="9" y="27"/>
                      <a:pt x="14" y="22"/>
                      <a:pt x="19" y="16"/>
                    </a:cubicBezTo>
                    <a:cubicBezTo>
                      <a:pt x="20" y="14"/>
                      <a:pt x="21" y="13"/>
                      <a:pt x="23" y="11"/>
                    </a:cubicBezTo>
                    <a:cubicBezTo>
                      <a:pt x="25" y="10"/>
                      <a:pt x="26" y="10"/>
                      <a:pt x="27" y="9"/>
                    </a:cubicBezTo>
                    <a:cubicBezTo>
                      <a:pt x="29" y="8"/>
                      <a:pt x="31" y="3"/>
                      <a:pt x="3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1" name="Freeform 1030"/>
              <p:cNvSpPr>
                <a:spLocks/>
              </p:cNvSpPr>
              <p:nvPr/>
            </p:nvSpPr>
            <p:spPr bwMode="auto">
              <a:xfrm>
                <a:off x="419538" y="2825263"/>
                <a:ext cx="66675" cy="79375"/>
              </a:xfrm>
              <a:custGeom>
                <a:avLst/>
                <a:gdLst>
                  <a:gd name="T0" fmla="*/ 38 w 41"/>
                  <a:gd name="T1" fmla="*/ 0 h 50"/>
                  <a:gd name="T2" fmla="*/ 31 w 41"/>
                  <a:gd name="T3" fmla="*/ 13 h 50"/>
                  <a:gd name="T4" fmla="*/ 16 w 41"/>
                  <a:gd name="T5" fmla="*/ 29 h 50"/>
                  <a:gd name="T6" fmla="*/ 11 w 41"/>
                  <a:gd name="T7" fmla="*/ 37 h 50"/>
                  <a:gd name="T8" fmla="*/ 8 w 41"/>
                  <a:gd name="T9" fmla="*/ 44 h 50"/>
                  <a:gd name="T10" fmla="*/ 7 w 41"/>
                  <a:gd name="T11" fmla="*/ 47 h 50"/>
                  <a:gd name="T12" fmla="*/ 4 w 41"/>
                  <a:gd name="T13" fmla="*/ 49 h 50"/>
                  <a:gd name="T14" fmla="*/ 2 w 41"/>
                  <a:gd name="T15" fmla="*/ 50 h 50"/>
                  <a:gd name="T16" fmla="*/ 0 w 41"/>
                  <a:gd name="T17" fmla="*/ 49 h 50"/>
                  <a:gd name="T18" fmla="*/ 4 w 41"/>
                  <a:gd name="T19" fmla="*/ 45 h 50"/>
                  <a:gd name="T20" fmla="*/ 8 w 41"/>
                  <a:gd name="T21" fmla="*/ 36 h 50"/>
                  <a:gd name="T22" fmla="*/ 15 w 41"/>
                  <a:gd name="T23" fmla="*/ 26 h 50"/>
                  <a:gd name="T24" fmla="*/ 18 w 41"/>
                  <a:gd name="T25" fmla="*/ 22 h 50"/>
                  <a:gd name="T26" fmla="*/ 22 w 41"/>
                  <a:gd name="T27" fmla="*/ 19 h 50"/>
                  <a:gd name="T28" fmla="*/ 33 w 41"/>
                  <a:gd name="T29" fmla="*/ 9 h 50"/>
                  <a:gd name="T30" fmla="*/ 37 w 41"/>
                  <a:gd name="T3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38" y="0"/>
                    </a:moveTo>
                    <a:cubicBezTo>
                      <a:pt x="41" y="6"/>
                      <a:pt x="35" y="10"/>
                      <a:pt x="31" y="13"/>
                    </a:cubicBezTo>
                    <a:cubicBezTo>
                      <a:pt x="26" y="18"/>
                      <a:pt x="20" y="22"/>
                      <a:pt x="16" y="29"/>
                    </a:cubicBezTo>
                    <a:cubicBezTo>
                      <a:pt x="15" y="32"/>
                      <a:pt x="12" y="34"/>
                      <a:pt x="11" y="37"/>
                    </a:cubicBezTo>
                    <a:cubicBezTo>
                      <a:pt x="9" y="39"/>
                      <a:pt x="9" y="42"/>
                      <a:pt x="8" y="44"/>
                    </a:cubicBezTo>
                    <a:cubicBezTo>
                      <a:pt x="8" y="45"/>
                      <a:pt x="7" y="46"/>
                      <a:pt x="7" y="47"/>
                    </a:cubicBezTo>
                    <a:cubicBezTo>
                      <a:pt x="6" y="48"/>
                      <a:pt x="6" y="48"/>
                      <a:pt x="4" y="49"/>
                    </a:cubicBezTo>
                    <a:cubicBezTo>
                      <a:pt x="4" y="49"/>
                      <a:pt x="3" y="50"/>
                      <a:pt x="2" y="50"/>
                    </a:cubicBezTo>
                    <a:cubicBezTo>
                      <a:pt x="2" y="50"/>
                      <a:pt x="1" y="49"/>
                      <a:pt x="0" y="49"/>
                    </a:cubicBezTo>
                    <a:cubicBezTo>
                      <a:pt x="2" y="49"/>
                      <a:pt x="3" y="47"/>
                      <a:pt x="4" y="45"/>
                    </a:cubicBezTo>
                    <a:cubicBezTo>
                      <a:pt x="5" y="42"/>
                      <a:pt x="6" y="39"/>
                      <a:pt x="8" y="36"/>
                    </a:cubicBezTo>
                    <a:cubicBezTo>
                      <a:pt x="10" y="33"/>
                      <a:pt x="13" y="29"/>
                      <a:pt x="15" y="26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9" y="21"/>
                      <a:pt x="21" y="20"/>
                      <a:pt x="22" y="19"/>
                    </a:cubicBezTo>
                    <a:cubicBezTo>
                      <a:pt x="26" y="16"/>
                      <a:pt x="30" y="13"/>
                      <a:pt x="33" y="9"/>
                    </a:cubicBezTo>
                    <a:cubicBezTo>
                      <a:pt x="36" y="7"/>
                      <a:pt x="38" y="4"/>
                      <a:pt x="3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Freeform 1031"/>
              <p:cNvSpPr>
                <a:spLocks/>
              </p:cNvSpPr>
              <p:nvPr/>
            </p:nvSpPr>
            <p:spPr bwMode="auto">
              <a:xfrm>
                <a:off x="475101" y="2844313"/>
                <a:ext cx="52388" cy="73025"/>
              </a:xfrm>
              <a:custGeom>
                <a:avLst/>
                <a:gdLst>
                  <a:gd name="T0" fmla="*/ 31 w 32"/>
                  <a:gd name="T1" fmla="*/ 0 h 46"/>
                  <a:gd name="T2" fmla="*/ 32 w 32"/>
                  <a:gd name="T3" fmla="*/ 5 h 46"/>
                  <a:gd name="T4" fmla="*/ 29 w 32"/>
                  <a:gd name="T5" fmla="*/ 8 h 46"/>
                  <a:gd name="T6" fmla="*/ 27 w 32"/>
                  <a:gd name="T7" fmla="*/ 11 h 46"/>
                  <a:gd name="T8" fmla="*/ 18 w 32"/>
                  <a:gd name="T9" fmla="*/ 22 h 46"/>
                  <a:gd name="T10" fmla="*/ 12 w 32"/>
                  <a:gd name="T11" fmla="*/ 29 h 46"/>
                  <a:gd name="T12" fmla="*/ 9 w 32"/>
                  <a:gd name="T13" fmla="*/ 34 h 46"/>
                  <a:gd name="T14" fmla="*/ 5 w 32"/>
                  <a:gd name="T15" fmla="*/ 40 h 46"/>
                  <a:gd name="T16" fmla="*/ 3 w 32"/>
                  <a:gd name="T17" fmla="*/ 45 h 46"/>
                  <a:gd name="T18" fmla="*/ 0 w 32"/>
                  <a:gd name="T19" fmla="*/ 43 h 46"/>
                  <a:gd name="T20" fmla="*/ 3 w 32"/>
                  <a:gd name="T21" fmla="*/ 39 h 46"/>
                  <a:gd name="T22" fmla="*/ 7 w 32"/>
                  <a:gd name="T23" fmla="*/ 32 h 46"/>
                  <a:gd name="T24" fmla="*/ 17 w 32"/>
                  <a:gd name="T25" fmla="*/ 19 h 46"/>
                  <a:gd name="T26" fmla="*/ 26 w 32"/>
                  <a:gd name="T27" fmla="*/ 9 h 46"/>
                  <a:gd name="T28" fmla="*/ 29 w 32"/>
                  <a:gd name="T29" fmla="*/ 5 h 46"/>
                  <a:gd name="T30" fmla="*/ 30 w 32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46">
                    <a:moveTo>
                      <a:pt x="31" y="0"/>
                    </a:moveTo>
                    <a:cubicBezTo>
                      <a:pt x="30" y="2"/>
                      <a:pt x="32" y="3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8" y="9"/>
                      <a:pt x="28" y="10"/>
                      <a:pt x="27" y="11"/>
                    </a:cubicBezTo>
                    <a:cubicBezTo>
                      <a:pt x="24" y="15"/>
                      <a:pt x="21" y="18"/>
                      <a:pt x="18" y="22"/>
                    </a:cubicBezTo>
                    <a:cubicBezTo>
                      <a:pt x="16" y="24"/>
                      <a:pt x="14" y="26"/>
                      <a:pt x="12" y="29"/>
                    </a:cubicBezTo>
                    <a:cubicBezTo>
                      <a:pt x="11" y="30"/>
                      <a:pt x="10" y="32"/>
                      <a:pt x="9" y="34"/>
                    </a:cubicBezTo>
                    <a:cubicBezTo>
                      <a:pt x="8" y="36"/>
                      <a:pt x="6" y="38"/>
                      <a:pt x="5" y="40"/>
                    </a:cubicBezTo>
                    <a:cubicBezTo>
                      <a:pt x="5" y="42"/>
                      <a:pt x="5" y="45"/>
                      <a:pt x="3" y="45"/>
                    </a:cubicBezTo>
                    <a:cubicBezTo>
                      <a:pt x="1" y="46"/>
                      <a:pt x="1" y="44"/>
                      <a:pt x="0" y="43"/>
                    </a:cubicBezTo>
                    <a:cubicBezTo>
                      <a:pt x="2" y="43"/>
                      <a:pt x="2" y="40"/>
                      <a:pt x="3" y="39"/>
                    </a:cubicBezTo>
                    <a:cubicBezTo>
                      <a:pt x="4" y="37"/>
                      <a:pt x="6" y="34"/>
                      <a:pt x="7" y="32"/>
                    </a:cubicBezTo>
                    <a:cubicBezTo>
                      <a:pt x="10" y="27"/>
                      <a:pt x="13" y="23"/>
                      <a:pt x="17" y="19"/>
                    </a:cubicBezTo>
                    <a:cubicBezTo>
                      <a:pt x="20" y="16"/>
                      <a:pt x="23" y="13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30" y="4"/>
                      <a:pt x="31" y="1"/>
                      <a:pt x="3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Freeform 1032"/>
              <p:cNvSpPr>
                <a:spLocks/>
              </p:cNvSpPr>
              <p:nvPr/>
            </p:nvSpPr>
            <p:spPr bwMode="auto">
              <a:xfrm>
                <a:off x="446526" y="2925276"/>
                <a:ext cx="33338" cy="47625"/>
              </a:xfrm>
              <a:custGeom>
                <a:avLst/>
                <a:gdLst>
                  <a:gd name="T0" fmla="*/ 18 w 20"/>
                  <a:gd name="T1" fmla="*/ 0 h 30"/>
                  <a:gd name="T2" fmla="*/ 18 w 20"/>
                  <a:gd name="T3" fmla="*/ 0 h 30"/>
                  <a:gd name="T4" fmla="*/ 20 w 20"/>
                  <a:gd name="T5" fmla="*/ 2 h 30"/>
                  <a:gd name="T6" fmla="*/ 18 w 20"/>
                  <a:gd name="T7" fmla="*/ 7 h 30"/>
                  <a:gd name="T8" fmla="*/ 13 w 20"/>
                  <a:gd name="T9" fmla="*/ 15 h 30"/>
                  <a:gd name="T10" fmla="*/ 4 w 20"/>
                  <a:gd name="T11" fmla="*/ 28 h 30"/>
                  <a:gd name="T12" fmla="*/ 4 w 20"/>
                  <a:gd name="T13" fmla="*/ 29 h 30"/>
                  <a:gd name="T14" fmla="*/ 2 w 20"/>
                  <a:gd name="T15" fmla="*/ 29 h 30"/>
                  <a:gd name="T16" fmla="*/ 5 w 20"/>
                  <a:gd name="T17" fmla="*/ 23 h 30"/>
                  <a:gd name="T18" fmla="*/ 14 w 20"/>
                  <a:gd name="T19" fmla="*/ 9 h 30"/>
                  <a:gd name="T20" fmla="*/ 18 w 20"/>
                  <a:gd name="T2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8" y="6"/>
                      <a:pt x="18" y="7"/>
                    </a:cubicBezTo>
                    <a:cubicBezTo>
                      <a:pt x="16" y="9"/>
                      <a:pt x="15" y="12"/>
                      <a:pt x="13" y="15"/>
                    </a:cubicBezTo>
                    <a:cubicBezTo>
                      <a:pt x="10" y="20"/>
                      <a:pt x="6" y="23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0" y="26"/>
                      <a:pt x="4" y="24"/>
                      <a:pt x="5" y="23"/>
                    </a:cubicBezTo>
                    <a:cubicBezTo>
                      <a:pt x="9" y="19"/>
                      <a:pt x="11" y="14"/>
                      <a:pt x="14" y="9"/>
                    </a:cubicBezTo>
                    <a:cubicBezTo>
                      <a:pt x="16" y="7"/>
                      <a:pt x="17" y="4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4" name="Freeform 1033"/>
              <p:cNvSpPr>
                <a:spLocks/>
              </p:cNvSpPr>
              <p:nvPr/>
            </p:nvSpPr>
            <p:spPr bwMode="auto">
              <a:xfrm>
                <a:off x="421126" y="2980838"/>
                <a:ext cx="28575" cy="46038"/>
              </a:xfrm>
              <a:custGeom>
                <a:avLst/>
                <a:gdLst>
                  <a:gd name="T0" fmla="*/ 16 w 18"/>
                  <a:gd name="T1" fmla="*/ 0 h 28"/>
                  <a:gd name="T2" fmla="*/ 17 w 18"/>
                  <a:gd name="T3" fmla="*/ 2 h 28"/>
                  <a:gd name="T4" fmla="*/ 13 w 18"/>
                  <a:gd name="T5" fmla="*/ 7 h 28"/>
                  <a:gd name="T6" fmla="*/ 9 w 18"/>
                  <a:gd name="T7" fmla="*/ 15 h 28"/>
                  <a:gd name="T8" fmla="*/ 9 w 18"/>
                  <a:gd name="T9" fmla="*/ 17 h 28"/>
                  <a:gd name="T10" fmla="*/ 10 w 18"/>
                  <a:gd name="T11" fmla="*/ 19 h 28"/>
                  <a:gd name="T12" fmla="*/ 4 w 18"/>
                  <a:gd name="T13" fmla="*/ 24 h 28"/>
                  <a:gd name="T14" fmla="*/ 0 w 18"/>
                  <a:gd name="T15" fmla="*/ 28 h 28"/>
                  <a:gd name="T16" fmla="*/ 3 w 18"/>
                  <a:gd name="T17" fmla="*/ 20 h 28"/>
                  <a:gd name="T18" fmla="*/ 6 w 18"/>
                  <a:gd name="T19" fmla="*/ 16 h 28"/>
                  <a:gd name="T20" fmla="*/ 7 w 18"/>
                  <a:gd name="T21" fmla="*/ 13 h 28"/>
                  <a:gd name="T22" fmla="*/ 12 w 18"/>
                  <a:gd name="T23" fmla="*/ 6 h 28"/>
                  <a:gd name="T24" fmla="*/ 17 w 1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8">
                    <a:moveTo>
                      <a:pt x="16" y="0"/>
                    </a:moveTo>
                    <a:cubicBezTo>
                      <a:pt x="17" y="0"/>
                      <a:pt x="18" y="1"/>
                      <a:pt x="17" y="2"/>
                    </a:cubicBezTo>
                    <a:cubicBezTo>
                      <a:pt x="17" y="4"/>
                      <a:pt x="14" y="6"/>
                      <a:pt x="13" y="7"/>
                    </a:cubicBezTo>
                    <a:cubicBezTo>
                      <a:pt x="11" y="9"/>
                      <a:pt x="8" y="12"/>
                      <a:pt x="9" y="15"/>
                    </a:cubicBezTo>
                    <a:cubicBezTo>
                      <a:pt x="9" y="15"/>
                      <a:pt x="8" y="17"/>
                      <a:pt x="9" y="17"/>
                    </a:cubicBezTo>
                    <a:cubicBezTo>
                      <a:pt x="9" y="18"/>
                      <a:pt x="10" y="17"/>
                      <a:pt x="10" y="19"/>
                    </a:cubicBezTo>
                    <a:cubicBezTo>
                      <a:pt x="9" y="21"/>
                      <a:pt x="6" y="22"/>
                      <a:pt x="4" y="24"/>
                    </a:cubicBezTo>
                    <a:cubicBezTo>
                      <a:pt x="3" y="25"/>
                      <a:pt x="2" y="27"/>
                      <a:pt x="0" y="28"/>
                    </a:cubicBezTo>
                    <a:cubicBezTo>
                      <a:pt x="0" y="25"/>
                      <a:pt x="2" y="22"/>
                      <a:pt x="3" y="20"/>
                    </a:cubicBezTo>
                    <a:cubicBezTo>
                      <a:pt x="4" y="19"/>
                      <a:pt x="5" y="18"/>
                      <a:pt x="6" y="16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0"/>
                      <a:pt x="10" y="8"/>
                      <a:pt x="12" y="6"/>
                    </a:cubicBezTo>
                    <a:cubicBezTo>
                      <a:pt x="14" y="4"/>
                      <a:pt x="16" y="2"/>
                      <a:pt x="1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5" name="Freeform 1034"/>
              <p:cNvSpPr>
                <a:spLocks/>
              </p:cNvSpPr>
              <p:nvPr/>
            </p:nvSpPr>
            <p:spPr bwMode="auto">
              <a:xfrm>
                <a:off x="441763" y="2606188"/>
                <a:ext cx="49213" cy="20638"/>
              </a:xfrm>
              <a:custGeom>
                <a:avLst/>
                <a:gdLst>
                  <a:gd name="T0" fmla="*/ 30 w 30"/>
                  <a:gd name="T1" fmla="*/ 3 h 12"/>
                  <a:gd name="T2" fmla="*/ 25 w 30"/>
                  <a:gd name="T3" fmla="*/ 1 h 12"/>
                  <a:gd name="T4" fmla="*/ 18 w 30"/>
                  <a:gd name="T5" fmla="*/ 3 h 12"/>
                  <a:gd name="T6" fmla="*/ 0 w 30"/>
                  <a:gd name="T7" fmla="*/ 12 h 12"/>
                  <a:gd name="T8" fmla="*/ 19 w 30"/>
                  <a:gd name="T9" fmla="*/ 4 h 12"/>
                  <a:gd name="T10" fmla="*/ 28 w 30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30" y="3"/>
                    </a:moveTo>
                    <a:cubicBezTo>
                      <a:pt x="28" y="2"/>
                      <a:pt x="27" y="0"/>
                      <a:pt x="25" y="1"/>
                    </a:cubicBezTo>
                    <a:cubicBezTo>
                      <a:pt x="23" y="1"/>
                      <a:pt x="20" y="2"/>
                      <a:pt x="18" y="3"/>
                    </a:cubicBezTo>
                    <a:cubicBezTo>
                      <a:pt x="12" y="4"/>
                      <a:pt x="5" y="7"/>
                      <a:pt x="0" y="12"/>
                    </a:cubicBezTo>
                    <a:cubicBezTo>
                      <a:pt x="6" y="8"/>
                      <a:pt x="12" y="6"/>
                      <a:pt x="19" y="4"/>
                    </a:cubicBezTo>
                    <a:cubicBezTo>
                      <a:pt x="21" y="3"/>
                      <a:pt x="25" y="1"/>
                      <a:pt x="2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" name="Freeform 1035"/>
              <p:cNvSpPr>
                <a:spLocks/>
              </p:cNvSpPr>
              <p:nvPr/>
            </p:nvSpPr>
            <p:spPr bwMode="auto">
              <a:xfrm>
                <a:off x="468751" y="2633176"/>
                <a:ext cx="28575" cy="38100"/>
              </a:xfrm>
              <a:custGeom>
                <a:avLst/>
                <a:gdLst>
                  <a:gd name="T0" fmla="*/ 17 w 17"/>
                  <a:gd name="T1" fmla="*/ 0 h 24"/>
                  <a:gd name="T2" fmla="*/ 9 w 17"/>
                  <a:gd name="T3" fmla="*/ 9 h 24"/>
                  <a:gd name="T4" fmla="*/ 0 w 17"/>
                  <a:gd name="T5" fmla="*/ 24 h 24"/>
                  <a:gd name="T6" fmla="*/ 11 w 17"/>
                  <a:gd name="T7" fmla="*/ 10 h 24"/>
                  <a:gd name="T8" fmla="*/ 13 w 17"/>
                  <a:gd name="T9" fmla="*/ 5 h 24"/>
                  <a:gd name="T10" fmla="*/ 16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13" y="0"/>
                      <a:pt x="11" y="6"/>
                      <a:pt x="9" y="9"/>
                    </a:cubicBezTo>
                    <a:cubicBezTo>
                      <a:pt x="7" y="15"/>
                      <a:pt x="4" y="20"/>
                      <a:pt x="0" y="24"/>
                    </a:cubicBezTo>
                    <a:cubicBezTo>
                      <a:pt x="4" y="20"/>
                      <a:pt x="9" y="16"/>
                      <a:pt x="11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4" y="3"/>
                      <a:pt x="15" y="2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" name="Freeform 1036"/>
              <p:cNvSpPr>
                <a:spLocks/>
              </p:cNvSpPr>
              <p:nvPr/>
            </p:nvSpPr>
            <p:spPr bwMode="auto">
              <a:xfrm>
                <a:off x="497326" y="2656988"/>
                <a:ext cx="39688" cy="34925"/>
              </a:xfrm>
              <a:custGeom>
                <a:avLst/>
                <a:gdLst>
                  <a:gd name="T0" fmla="*/ 25 w 25"/>
                  <a:gd name="T1" fmla="*/ 6 h 22"/>
                  <a:gd name="T2" fmla="*/ 20 w 25"/>
                  <a:gd name="T3" fmla="*/ 5 h 22"/>
                  <a:gd name="T4" fmla="*/ 18 w 25"/>
                  <a:gd name="T5" fmla="*/ 2 h 22"/>
                  <a:gd name="T6" fmla="*/ 10 w 25"/>
                  <a:gd name="T7" fmla="*/ 5 h 22"/>
                  <a:gd name="T8" fmla="*/ 4 w 25"/>
                  <a:gd name="T9" fmla="*/ 12 h 22"/>
                  <a:gd name="T10" fmla="*/ 0 w 25"/>
                  <a:gd name="T11" fmla="*/ 22 h 22"/>
                  <a:gd name="T12" fmla="*/ 11 w 25"/>
                  <a:gd name="T13" fmla="*/ 6 h 22"/>
                  <a:gd name="T14" fmla="*/ 16 w 25"/>
                  <a:gd name="T15" fmla="*/ 3 h 22"/>
                  <a:gd name="T16" fmla="*/ 23 w 25"/>
                  <a:gd name="T1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6"/>
                    </a:moveTo>
                    <a:cubicBezTo>
                      <a:pt x="24" y="6"/>
                      <a:pt x="22" y="6"/>
                      <a:pt x="20" y="5"/>
                    </a:cubicBezTo>
                    <a:cubicBezTo>
                      <a:pt x="19" y="4"/>
                      <a:pt x="19" y="3"/>
                      <a:pt x="18" y="2"/>
                    </a:cubicBezTo>
                    <a:cubicBezTo>
                      <a:pt x="15" y="0"/>
                      <a:pt x="12" y="3"/>
                      <a:pt x="10" y="5"/>
                    </a:cubicBezTo>
                    <a:cubicBezTo>
                      <a:pt x="8" y="7"/>
                      <a:pt x="6" y="10"/>
                      <a:pt x="4" y="12"/>
                    </a:cubicBezTo>
                    <a:cubicBezTo>
                      <a:pt x="1" y="15"/>
                      <a:pt x="2" y="18"/>
                      <a:pt x="0" y="22"/>
                    </a:cubicBezTo>
                    <a:cubicBezTo>
                      <a:pt x="3" y="16"/>
                      <a:pt x="7" y="11"/>
                      <a:pt x="11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8" y="3"/>
                      <a:pt x="21" y="7"/>
                      <a:pt x="2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8" name="Freeform 1037"/>
              <p:cNvSpPr>
                <a:spLocks/>
              </p:cNvSpPr>
              <p:nvPr/>
            </p:nvSpPr>
            <p:spPr bwMode="auto">
              <a:xfrm>
                <a:off x="540188" y="2672863"/>
                <a:ext cx="36513" cy="34925"/>
              </a:xfrm>
              <a:custGeom>
                <a:avLst/>
                <a:gdLst>
                  <a:gd name="T0" fmla="*/ 23 w 23"/>
                  <a:gd name="T1" fmla="*/ 4 h 22"/>
                  <a:gd name="T2" fmla="*/ 17 w 23"/>
                  <a:gd name="T3" fmla="*/ 0 h 22"/>
                  <a:gd name="T4" fmla="*/ 10 w 23"/>
                  <a:gd name="T5" fmla="*/ 7 h 22"/>
                  <a:gd name="T6" fmla="*/ 3 w 23"/>
                  <a:gd name="T7" fmla="*/ 14 h 22"/>
                  <a:gd name="T8" fmla="*/ 2 w 23"/>
                  <a:gd name="T9" fmla="*/ 22 h 22"/>
                  <a:gd name="T10" fmla="*/ 12 w 23"/>
                  <a:gd name="T11" fmla="*/ 7 h 22"/>
                  <a:gd name="T12" fmla="*/ 16 w 23"/>
                  <a:gd name="T13" fmla="*/ 2 h 22"/>
                  <a:gd name="T14" fmla="*/ 22 w 23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23" y="4"/>
                    </a:moveTo>
                    <a:cubicBezTo>
                      <a:pt x="22" y="3"/>
                      <a:pt x="19" y="0"/>
                      <a:pt x="17" y="0"/>
                    </a:cubicBezTo>
                    <a:cubicBezTo>
                      <a:pt x="14" y="0"/>
                      <a:pt x="11" y="5"/>
                      <a:pt x="10" y="7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0" y="20"/>
                      <a:pt x="2" y="22"/>
                    </a:cubicBezTo>
                    <a:cubicBezTo>
                      <a:pt x="2" y="16"/>
                      <a:pt x="8" y="11"/>
                      <a:pt x="12" y="7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3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9" name="Freeform 1038"/>
              <p:cNvSpPr>
                <a:spLocks/>
              </p:cNvSpPr>
              <p:nvPr/>
            </p:nvSpPr>
            <p:spPr bwMode="auto">
              <a:xfrm>
                <a:off x="573526" y="2699851"/>
                <a:ext cx="20638" cy="39688"/>
              </a:xfrm>
              <a:custGeom>
                <a:avLst/>
                <a:gdLst>
                  <a:gd name="T0" fmla="*/ 13 w 13"/>
                  <a:gd name="T1" fmla="*/ 7 h 25"/>
                  <a:gd name="T2" fmla="*/ 3 w 13"/>
                  <a:gd name="T3" fmla="*/ 10 h 25"/>
                  <a:gd name="T4" fmla="*/ 0 w 13"/>
                  <a:gd name="T5" fmla="*/ 15 h 25"/>
                  <a:gd name="T6" fmla="*/ 1 w 13"/>
                  <a:gd name="T7" fmla="*/ 25 h 25"/>
                  <a:gd name="T8" fmla="*/ 3 w 13"/>
                  <a:gd name="T9" fmla="*/ 13 h 25"/>
                  <a:gd name="T10" fmla="*/ 7 w 13"/>
                  <a:gd name="T11" fmla="*/ 8 h 25"/>
                  <a:gd name="T12" fmla="*/ 11 w 1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3" y="7"/>
                    </a:moveTo>
                    <a:cubicBezTo>
                      <a:pt x="12" y="0"/>
                      <a:pt x="4" y="9"/>
                      <a:pt x="3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8"/>
                      <a:pt x="0" y="22"/>
                      <a:pt x="1" y="25"/>
                    </a:cubicBezTo>
                    <a:cubicBezTo>
                      <a:pt x="2" y="21"/>
                      <a:pt x="1" y="16"/>
                      <a:pt x="3" y="13"/>
                    </a:cubicBezTo>
                    <a:cubicBezTo>
                      <a:pt x="4" y="11"/>
                      <a:pt x="5" y="9"/>
                      <a:pt x="7" y="8"/>
                    </a:cubicBezTo>
                    <a:cubicBezTo>
                      <a:pt x="8" y="8"/>
                      <a:pt x="10" y="8"/>
                      <a:pt x="1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0" name="Freeform 1039"/>
              <p:cNvSpPr>
                <a:spLocks/>
              </p:cNvSpPr>
              <p:nvPr/>
            </p:nvSpPr>
            <p:spPr bwMode="auto">
              <a:xfrm>
                <a:off x="367151" y="2658576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 h 13"/>
                  <a:gd name="T4" fmla="*/ 1 w 10"/>
                  <a:gd name="T5" fmla="*/ 3 h 13"/>
                  <a:gd name="T6" fmla="*/ 1 w 10"/>
                  <a:gd name="T7" fmla="*/ 7 h 13"/>
                  <a:gd name="T8" fmla="*/ 2 w 10"/>
                  <a:gd name="T9" fmla="*/ 13 h 13"/>
                  <a:gd name="T10" fmla="*/ 3 w 10"/>
                  <a:gd name="T11" fmla="*/ 9 h 13"/>
                  <a:gd name="T12" fmla="*/ 3 w 10"/>
                  <a:gd name="T13" fmla="*/ 6 h 13"/>
                  <a:gd name="T14" fmla="*/ 7 w 10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8" y="0"/>
                      <a:pt x="6" y="1"/>
                      <a:pt x="4" y="1"/>
                    </a:cubicBezTo>
                    <a:cubicBezTo>
                      <a:pt x="3" y="1"/>
                      <a:pt x="1" y="2"/>
                      <a:pt x="1" y="3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4"/>
                      <a:pt x="5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1" name="Freeform 1040"/>
              <p:cNvSpPr>
                <a:spLocks/>
              </p:cNvSpPr>
              <p:nvPr/>
            </p:nvSpPr>
            <p:spPr bwMode="auto">
              <a:xfrm>
                <a:off x="378263" y="2726838"/>
                <a:ext cx="9525" cy="22225"/>
              </a:xfrm>
              <a:custGeom>
                <a:avLst/>
                <a:gdLst>
                  <a:gd name="T0" fmla="*/ 5 w 6"/>
                  <a:gd name="T1" fmla="*/ 0 h 14"/>
                  <a:gd name="T2" fmla="*/ 1 w 6"/>
                  <a:gd name="T3" fmla="*/ 5 h 14"/>
                  <a:gd name="T4" fmla="*/ 3 w 6"/>
                  <a:gd name="T5" fmla="*/ 14 h 14"/>
                  <a:gd name="T6" fmla="*/ 6 w 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5" y="2"/>
                      <a:pt x="2" y="3"/>
                      <a:pt x="1" y="5"/>
                    </a:cubicBezTo>
                    <a:cubicBezTo>
                      <a:pt x="0" y="9"/>
                      <a:pt x="2" y="11"/>
                      <a:pt x="3" y="14"/>
                    </a:cubicBezTo>
                    <a:cubicBezTo>
                      <a:pt x="3" y="10"/>
                      <a:pt x="1" y="5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2" name="Freeform 1041"/>
              <p:cNvSpPr>
                <a:spLocks/>
              </p:cNvSpPr>
              <p:nvPr/>
            </p:nvSpPr>
            <p:spPr bwMode="auto">
              <a:xfrm>
                <a:off x="421126" y="2760176"/>
                <a:ext cx="12700" cy="25400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0 h 16"/>
                  <a:gd name="T4" fmla="*/ 1 w 8"/>
                  <a:gd name="T5" fmla="*/ 7 h 16"/>
                  <a:gd name="T6" fmla="*/ 4 w 8"/>
                  <a:gd name="T7" fmla="*/ 16 h 16"/>
                  <a:gd name="T8" fmla="*/ 3 w 8"/>
                  <a:gd name="T9" fmla="*/ 9 h 16"/>
                  <a:gd name="T10" fmla="*/ 8 w 8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2" y="3"/>
                      <a:pt x="1" y="7"/>
                    </a:cubicBezTo>
                    <a:cubicBezTo>
                      <a:pt x="0" y="10"/>
                      <a:pt x="1" y="15"/>
                      <a:pt x="4" y="16"/>
                    </a:cubicBezTo>
                    <a:cubicBezTo>
                      <a:pt x="4" y="14"/>
                      <a:pt x="3" y="11"/>
                      <a:pt x="3" y="9"/>
                    </a:cubicBezTo>
                    <a:cubicBezTo>
                      <a:pt x="3" y="6"/>
                      <a:pt x="5" y="1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3" name="Freeform 1042"/>
              <p:cNvSpPr>
                <a:spLocks/>
              </p:cNvSpPr>
              <p:nvPr/>
            </p:nvSpPr>
            <p:spPr bwMode="auto">
              <a:xfrm>
                <a:off x="470338" y="2795101"/>
                <a:ext cx="11113" cy="17463"/>
              </a:xfrm>
              <a:custGeom>
                <a:avLst/>
                <a:gdLst>
                  <a:gd name="T0" fmla="*/ 5 w 6"/>
                  <a:gd name="T1" fmla="*/ 0 h 10"/>
                  <a:gd name="T2" fmla="*/ 1 w 6"/>
                  <a:gd name="T3" fmla="*/ 6 h 10"/>
                  <a:gd name="T4" fmla="*/ 6 w 6"/>
                  <a:gd name="T5" fmla="*/ 10 h 10"/>
                  <a:gd name="T6" fmla="*/ 3 w 6"/>
                  <a:gd name="T7" fmla="*/ 7 h 10"/>
                  <a:gd name="T8" fmla="*/ 4 w 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3" y="0"/>
                      <a:pt x="0" y="4"/>
                      <a:pt x="1" y="6"/>
                    </a:cubicBezTo>
                    <a:cubicBezTo>
                      <a:pt x="1" y="9"/>
                      <a:pt x="5" y="9"/>
                      <a:pt x="6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5"/>
                      <a:pt x="2" y="3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4" name="Freeform 1043"/>
              <p:cNvSpPr>
                <a:spLocks/>
              </p:cNvSpPr>
              <p:nvPr/>
            </p:nvSpPr>
            <p:spPr bwMode="auto">
              <a:xfrm>
                <a:off x="514788" y="2810976"/>
                <a:ext cx="9525" cy="22225"/>
              </a:xfrm>
              <a:custGeom>
                <a:avLst/>
                <a:gdLst>
                  <a:gd name="T0" fmla="*/ 6 w 6"/>
                  <a:gd name="T1" fmla="*/ 0 h 14"/>
                  <a:gd name="T2" fmla="*/ 1 w 6"/>
                  <a:gd name="T3" fmla="*/ 5 h 14"/>
                  <a:gd name="T4" fmla="*/ 2 w 6"/>
                  <a:gd name="T5" fmla="*/ 9 h 14"/>
                  <a:gd name="T6" fmla="*/ 4 w 6"/>
                  <a:gd name="T7" fmla="*/ 14 h 14"/>
                  <a:gd name="T8" fmla="*/ 5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4" y="0"/>
                      <a:pt x="1" y="3"/>
                      <a:pt x="1" y="5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1"/>
                      <a:pt x="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5" name="Freeform 1044"/>
              <p:cNvSpPr>
                <a:spLocks/>
              </p:cNvSpPr>
              <p:nvPr/>
            </p:nvSpPr>
            <p:spPr bwMode="auto">
              <a:xfrm>
                <a:off x="465576" y="2896701"/>
                <a:ext cx="14288" cy="14288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0 h 9"/>
                  <a:gd name="T4" fmla="*/ 4 w 8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0" y="8"/>
                      <a:pt x="5" y="0"/>
                      <a:pt x="8" y="0"/>
                    </a:cubicBezTo>
                    <a:cubicBezTo>
                      <a:pt x="7" y="2"/>
                      <a:pt x="1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6" name="Freeform 1045"/>
              <p:cNvSpPr>
                <a:spLocks/>
              </p:cNvSpPr>
              <p:nvPr/>
            </p:nvSpPr>
            <p:spPr bwMode="auto">
              <a:xfrm>
                <a:off x="406838" y="2885588"/>
                <a:ext cx="12700" cy="14288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0 h 9"/>
                  <a:gd name="T4" fmla="*/ 4 w 8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0" y="4"/>
                      <a:pt x="6" y="2"/>
                      <a:pt x="8" y="0"/>
                    </a:cubicBezTo>
                    <a:cubicBezTo>
                      <a:pt x="8" y="3"/>
                      <a:pt x="4" y="5"/>
                      <a:pt x="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7" name="Freeform 1046"/>
              <p:cNvSpPr>
                <a:spLocks/>
              </p:cNvSpPr>
              <p:nvPr/>
            </p:nvSpPr>
            <p:spPr bwMode="auto">
              <a:xfrm>
                <a:off x="459226" y="2818913"/>
                <a:ext cx="12700" cy="17463"/>
              </a:xfrm>
              <a:custGeom>
                <a:avLst/>
                <a:gdLst>
                  <a:gd name="T0" fmla="*/ 8 w 8"/>
                  <a:gd name="T1" fmla="*/ 2 h 11"/>
                  <a:gd name="T2" fmla="*/ 0 w 8"/>
                  <a:gd name="T3" fmla="*/ 11 h 11"/>
                  <a:gd name="T4" fmla="*/ 8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2"/>
                    </a:moveTo>
                    <a:cubicBezTo>
                      <a:pt x="3" y="0"/>
                      <a:pt x="1" y="8"/>
                      <a:pt x="0" y="11"/>
                    </a:cubicBezTo>
                    <a:cubicBezTo>
                      <a:pt x="2" y="8"/>
                      <a:pt x="3" y="3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8" name="Freeform 1047"/>
              <p:cNvSpPr>
                <a:spLocks/>
              </p:cNvSpPr>
              <p:nvPr/>
            </p:nvSpPr>
            <p:spPr bwMode="auto">
              <a:xfrm>
                <a:off x="402076" y="2787163"/>
                <a:ext cx="15875" cy="20638"/>
              </a:xfrm>
              <a:custGeom>
                <a:avLst/>
                <a:gdLst>
                  <a:gd name="T0" fmla="*/ 10 w 10"/>
                  <a:gd name="T1" fmla="*/ 5 h 12"/>
                  <a:gd name="T2" fmla="*/ 0 w 10"/>
                  <a:gd name="T3" fmla="*/ 12 h 12"/>
                  <a:gd name="T4" fmla="*/ 8 w 10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5"/>
                    </a:moveTo>
                    <a:cubicBezTo>
                      <a:pt x="6" y="0"/>
                      <a:pt x="1" y="9"/>
                      <a:pt x="0" y="12"/>
                    </a:cubicBezTo>
                    <a:cubicBezTo>
                      <a:pt x="2" y="10"/>
                      <a:pt x="5" y="5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9" name="Freeform 1048"/>
              <p:cNvSpPr>
                <a:spLocks/>
              </p:cNvSpPr>
              <p:nvPr/>
            </p:nvSpPr>
            <p:spPr bwMode="auto">
              <a:xfrm>
                <a:off x="332226" y="2884001"/>
                <a:ext cx="11113" cy="12700"/>
              </a:xfrm>
              <a:custGeom>
                <a:avLst/>
                <a:gdLst>
                  <a:gd name="T0" fmla="*/ 7 w 7"/>
                  <a:gd name="T1" fmla="*/ 0 h 8"/>
                  <a:gd name="T2" fmla="*/ 1 w 7"/>
                  <a:gd name="T3" fmla="*/ 3 h 8"/>
                  <a:gd name="T4" fmla="*/ 3 w 7"/>
                  <a:gd name="T5" fmla="*/ 6 h 8"/>
                  <a:gd name="T6" fmla="*/ 5 w 7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6" y="0"/>
                      <a:pt x="1" y="2"/>
                      <a:pt x="1" y="3"/>
                    </a:cubicBezTo>
                    <a:cubicBezTo>
                      <a:pt x="0" y="5"/>
                      <a:pt x="2" y="8"/>
                      <a:pt x="3" y="6"/>
                    </a:cubicBezTo>
                    <a:cubicBezTo>
                      <a:pt x="0" y="6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0" name="Freeform 1049"/>
              <p:cNvSpPr>
                <a:spLocks/>
              </p:cNvSpPr>
              <p:nvPr/>
            </p:nvSpPr>
            <p:spPr bwMode="auto">
              <a:xfrm>
                <a:off x="362388" y="2752238"/>
                <a:ext cx="12700" cy="17463"/>
              </a:xfrm>
              <a:custGeom>
                <a:avLst/>
                <a:gdLst>
                  <a:gd name="T0" fmla="*/ 7 w 8"/>
                  <a:gd name="T1" fmla="*/ 4 h 11"/>
                  <a:gd name="T2" fmla="*/ 4 w 8"/>
                  <a:gd name="T3" fmla="*/ 2 h 11"/>
                  <a:gd name="T4" fmla="*/ 0 w 8"/>
                  <a:gd name="T5" fmla="*/ 11 h 11"/>
                  <a:gd name="T6" fmla="*/ 7 w 8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4"/>
                    </a:moveTo>
                    <a:cubicBezTo>
                      <a:pt x="8" y="2"/>
                      <a:pt x="6" y="0"/>
                      <a:pt x="4" y="2"/>
                    </a:cubicBezTo>
                    <a:cubicBezTo>
                      <a:pt x="1" y="4"/>
                      <a:pt x="1" y="8"/>
                      <a:pt x="0" y="11"/>
                    </a:cubicBezTo>
                    <a:cubicBezTo>
                      <a:pt x="0" y="9"/>
                      <a:pt x="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1" name="Freeform 1050"/>
              <p:cNvSpPr>
                <a:spLocks/>
              </p:cNvSpPr>
              <p:nvPr/>
            </p:nvSpPr>
            <p:spPr bwMode="auto">
              <a:xfrm>
                <a:off x="292538" y="2828438"/>
                <a:ext cx="7938" cy="22225"/>
              </a:xfrm>
              <a:custGeom>
                <a:avLst/>
                <a:gdLst>
                  <a:gd name="T0" fmla="*/ 5 w 5"/>
                  <a:gd name="T1" fmla="*/ 0 h 14"/>
                  <a:gd name="T2" fmla="*/ 1 w 5"/>
                  <a:gd name="T3" fmla="*/ 5 h 14"/>
                  <a:gd name="T4" fmla="*/ 5 w 5"/>
                  <a:gd name="T5" fmla="*/ 14 h 14"/>
                  <a:gd name="T6" fmla="*/ 2 w 5"/>
                  <a:gd name="T7" fmla="*/ 8 h 14"/>
                  <a:gd name="T8" fmla="*/ 3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8"/>
                      <a:pt x="4" y="10"/>
                      <a:pt x="5" y="14"/>
                    </a:cubicBezTo>
                    <a:cubicBezTo>
                      <a:pt x="5" y="12"/>
                      <a:pt x="3" y="10"/>
                      <a:pt x="2" y="8"/>
                    </a:cubicBezTo>
                    <a:cubicBezTo>
                      <a:pt x="1" y="5"/>
                      <a:pt x="2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2" name="Freeform 1051"/>
              <p:cNvSpPr>
                <a:spLocks/>
              </p:cNvSpPr>
              <p:nvPr/>
            </p:nvSpPr>
            <p:spPr bwMode="auto">
              <a:xfrm>
                <a:off x="341751" y="2680801"/>
                <a:ext cx="19050" cy="11113"/>
              </a:xfrm>
              <a:custGeom>
                <a:avLst/>
                <a:gdLst>
                  <a:gd name="T0" fmla="*/ 11 w 12"/>
                  <a:gd name="T1" fmla="*/ 2 h 7"/>
                  <a:gd name="T2" fmla="*/ 0 w 12"/>
                  <a:gd name="T3" fmla="*/ 7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cubicBezTo>
                      <a:pt x="10" y="0"/>
                      <a:pt x="1" y="5"/>
                      <a:pt x="0" y="7"/>
                    </a:cubicBezTo>
                    <a:cubicBezTo>
                      <a:pt x="3" y="3"/>
                      <a:pt x="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3" name="Freeform 1052"/>
              <p:cNvSpPr>
                <a:spLocks/>
              </p:cNvSpPr>
              <p:nvPr/>
            </p:nvSpPr>
            <p:spPr bwMode="auto">
              <a:xfrm>
                <a:off x="276663" y="2849076"/>
                <a:ext cx="11113" cy="20638"/>
              </a:xfrm>
              <a:custGeom>
                <a:avLst/>
                <a:gdLst>
                  <a:gd name="T0" fmla="*/ 7 w 7"/>
                  <a:gd name="T1" fmla="*/ 3 h 13"/>
                  <a:gd name="T2" fmla="*/ 3 w 7"/>
                  <a:gd name="T3" fmla="*/ 2 h 13"/>
                  <a:gd name="T4" fmla="*/ 1 w 7"/>
                  <a:gd name="T5" fmla="*/ 13 h 13"/>
                  <a:gd name="T6" fmla="*/ 6 w 7"/>
                  <a:gd name="T7" fmla="*/ 1 h 13"/>
                  <a:gd name="T8" fmla="*/ 7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3"/>
                    </a:moveTo>
                    <a:cubicBezTo>
                      <a:pt x="6" y="1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9"/>
                      <a:pt x="3" y="3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4" name="Freeform 1053"/>
              <p:cNvSpPr>
                <a:spLocks/>
              </p:cNvSpPr>
              <p:nvPr/>
            </p:nvSpPr>
            <p:spPr bwMode="auto">
              <a:xfrm>
                <a:off x="238563" y="2899876"/>
                <a:ext cx="11113" cy="14288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2 h 9"/>
                  <a:gd name="T4" fmla="*/ 0 w 7"/>
                  <a:gd name="T5" fmla="*/ 9 h 9"/>
                  <a:gd name="T6" fmla="*/ 6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1" y="6"/>
                      <a:pt x="0" y="9"/>
                    </a:cubicBezTo>
                    <a:cubicBezTo>
                      <a:pt x="1" y="7"/>
                      <a:pt x="3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5" name="Freeform 1054"/>
              <p:cNvSpPr>
                <a:spLocks/>
              </p:cNvSpPr>
              <p:nvPr/>
            </p:nvSpPr>
            <p:spPr bwMode="auto">
              <a:xfrm>
                <a:off x="322701" y="2899876"/>
                <a:ext cx="9525" cy="14288"/>
              </a:xfrm>
              <a:custGeom>
                <a:avLst/>
                <a:gdLst>
                  <a:gd name="T0" fmla="*/ 6 w 6"/>
                  <a:gd name="T1" fmla="*/ 3 h 9"/>
                  <a:gd name="T2" fmla="*/ 3 w 6"/>
                  <a:gd name="T3" fmla="*/ 1 h 9"/>
                  <a:gd name="T4" fmla="*/ 0 w 6"/>
                  <a:gd name="T5" fmla="*/ 9 h 9"/>
                  <a:gd name="T6" fmla="*/ 6 w 6"/>
                  <a:gd name="T7" fmla="*/ 2 h 9"/>
                  <a:gd name="T8" fmla="*/ 6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3"/>
                    </a:moveTo>
                    <a:cubicBezTo>
                      <a:pt x="6" y="1"/>
                      <a:pt x="4" y="0"/>
                      <a:pt x="3" y="1"/>
                    </a:cubicBezTo>
                    <a:cubicBezTo>
                      <a:pt x="1" y="3"/>
                      <a:pt x="1" y="7"/>
                      <a:pt x="0" y="9"/>
                    </a:cubicBezTo>
                    <a:cubicBezTo>
                      <a:pt x="1" y="6"/>
                      <a:pt x="2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6" name="Freeform 1055"/>
              <p:cNvSpPr>
                <a:spLocks/>
              </p:cNvSpPr>
              <p:nvPr/>
            </p:nvSpPr>
            <p:spPr bwMode="auto">
              <a:xfrm>
                <a:off x="279838" y="2961788"/>
                <a:ext cx="6350" cy="9525"/>
              </a:xfrm>
              <a:custGeom>
                <a:avLst/>
                <a:gdLst>
                  <a:gd name="T0" fmla="*/ 4 w 4"/>
                  <a:gd name="T1" fmla="*/ 2 h 6"/>
                  <a:gd name="T2" fmla="*/ 1 w 4"/>
                  <a:gd name="T3" fmla="*/ 1 h 6"/>
                  <a:gd name="T4" fmla="*/ 1 w 4"/>
                  <a:gd name="T5" fmla="*/ 6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1" y="5"/>
                      <a:pt x="2" y="0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7" name="Freeform 1056"/>
              <p:cNvSpPr>
                <a:spLocks/>
              </p:cNvSpPr>
              <p:nvPr/>
            </p:nvSpPr>
            <p:spPr bwMode="auto">
              <a:xfrm>
                <a:off x="395726" y="2906226"/>
                <a:ext cx="15875" cy="23813"/>
              </a:xfrm>
              <a:custGeom>
                <a:avLst/>
                <a:gdLst>
                  <a:gd name="T0" fmla="*/ 10 w 10"/>
                  <a:gd name="T1" fmla="*/ 4 h 15"/>
                  <a:gd name="T2" fmla="*/ 4 w 10"/>
                  <a:gd name="T3" fmla="*/ 3 h 15"/>
                  <a:gd name="T4" fmla="*/ 3 w 10"/>
                  <a:gd name="T5" fmla="*/ 8 h 15"/>
                  <a:gd name="T6" fmla="*/ 0 w 10"/>
                  <a:gd name="T7" fmla="*/ 15 h 15"/>
                  <a:gd name="T8" fmla="*/ 5 w 10"/>
                  <a:gd name="T9" fmla="*/ 5 h 15"/>
                  <a:gd name="T10" fmla="*/ 9 w 10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8" y="3"/>
                      <a:pt x="6" y="0"/>
                      <a:pt x="4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2" y="12"/>
                      <a:pt x="3" y="8"/>
                      <a:pt x="5" y="5"/>
                    </a:cubicBezTo>
                    <a:cubicBezTo>
                      <a:pt x="5" y="4"/>
                      <a:pt x="8" y="1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8" name="Freeform 1057"/>
              <p:cNvSpPr>
                <a:spLocks/>
              </p:cNvSpPr>
              <p:nvPr/>
            </p:nvSpPr>
            <p:spPr bwMode="auto">
              <a:xfrm>
                <a:off x="351276" y="2976076"/>
                <a:ext cx="7938" cy="14288"/>
              </a:xfrm>
              <a:custGeom>
                <a:avLst/>
                <a:gdLst>
                  <a:gd name="T0" fmla="*/ 5 w 5"/>
                  <a:gd name="T1" fmla="*/ 2 h 8"/>
                  <a:gd name="T2" fmla="*/ 2 w 5"/>
                  <a:gd name="T3" fmla="*/ 2 h 8"/>
                  <a:gd name="T4" fmla="*/ 0 w 5"/>
                  <a:gd name="T5" fmla="*/ 8 h 8"/>
                  <a:gd name="T6" fmla="*/ 4 w 5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2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6"/>
                      <a:pt x="1" y="3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9" name="Freeform 1058"/>
              <p:cNvSpPr>
                <a:spLocks/>
              </p:cNvSpPr>
              <p:nvPr/>
            </p:nvSpPr>
            <p:spPr bwMode="auto">
              <a:xfrm>
                <a:off x="329051" y="3007826"/>
                <a:ext cx="9525" cy="17463"/>
              </a:xfrm>
              <a:custGeom>
                <a:avLst/>
                <a:gdLst>
                  <a:gd name="T0" fmla="*/ 6 w 6"/>
                  <a:gd name="T1" fmla="*/ 3 h 11"/>
                  <a:gd name="T2" fmla="*/ 0 w 6"/>
                  <a:gd name="T3" fmla="*/ 11 h 11"/>
                  <a:gd name="T4" fmla="*/ 6 w 6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cubicBezTo>
                      <a:pt x="3" y="0"/>
                      <a:pt x="0" y="9"/>
                      <a:pt x="0" y="11"/>
                    </a:cubicBezTo>
                    <a:cubicBezTo>
                      <a:pt x="2" y="8"/>
                      <a:pt x="2" y="4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0" name="Freeform 1059"/>
              <p:cNvSpPr>
                <a:spLocks/>
              </p:cNvSpPr>
              <p:nvPr/>
            </p:nvSpPr>
            <p:spPr bwMode="auto">
              <a:xfrm>
                <a:off x="438588" y="2974488"/>
                <a:ext cx="4763" cy="476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" name="Freeform 1060"/>
              <p:cNvSpPr>
                <a:spLocks/>
              </p:cNvSpPr>
              <p:nvPr/>
            </p:nvSpPr>
            <p:spPr bwMode="auto">
              <a:xfrm>
                <a:off x="463988" y="2917338"/>
                <a:ext cx="6350" cy="17463"/>
              </a:xfrm>
              <a:custGeom>
                <a:avLst/>
                <a:gdLst>
                  <a:gd name="T0" fmla="*/ 4 w 4"/>
                  <a:gd name="T1" fmla="*/ 3 h 11"/>
                  <a:gd name="T2" fmla="*/ 2 w 4"/>
                  <a:gd name="T3" fmla="*/ 0 h 11"/>
                  <a:gd name="T4" fmla="*/ 1 w 4"/>
                  <a:gd name="T5" fmla="*/ 5 h 11"/>
                  <a:gd name="T6" fmla="*/ 0 w 4"/>
                  <a:gd name="T7" fmla="*/ 11 h 11"/>
                  <a:gd name="T8" fmla="*/ 1 w 4"/>
                  <a:gd name="T9" fmla="*/ 8 h 11"/>
                  <a:gd name="T10" fmla="*/ 3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2" y="4"/>
                      <a:pt x="1" y="5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6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2" name="Freeform 1061"/>
              <p:cNvSpPr>
                <a:spLocks/>
              </p:cNvSpPr>
              <p:nvPr/>
            </p:nvSpPr>
            <p:spPr bwMode="auto">
              <a:xfrm>
                <a:off x="421126" y="2999888"/>
                <a:ext cx="6350" cy="11113"/>
              </a:xfrm>
              <a:custGeom>
                <a:avLst/>
                <a:gdLst>
                  <a:gd name="T0" fmla="*/ 4 w 4"/>
                  <a:gd name="T1" fmla="*/ 3 h 7"/>
                  <a:gd name="T2" fmla="*/ 1 w 4"/>
                  <a:gd name="T3" fmla="*/ 1 h 7"/>
                  <a:gd name="T4" fmla="*/ 0 w 4"/>
                  <a:gd name="T5" fmla="*/ 7 h 7"/>
                  <a:gd name="T6" fmla="*/ 3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0" y="5"/>
                      <a:pt x="1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7" name="Arm rechts"/>
            <p:cNvGrpSpPr/>
            <p:nvPr/>
          </p:nvGrpSpPr>
          <p:grpSpPr>
            <a:xfrm>
              <a:off x="2049901" y="1337776"/>
              <a:ext cx="1196975" cy="1295401"/>
              <a:chOff x="2049901" y="1337776"/>
              <a:chExt cx="1196975" cy="1295401"/>
            </a:xfrm>
          </p:grpSpPr>
          <p:sp>
            <p:nvSpPr>
              <p:cNvPr id="1198" name="Freeform 353"/>
              <p:cNvSpPr>
                <a:spLocks/>
              </p:cNvSpPr>
              <p:nvPr/>
            </p:nvSpPr>
            <p:spPr bwMode="auto">
              <a:xfrm>
                <a:off x="2718238" y="2110889"/>
                <a:ext cx="457200" cy="522288"/>
              </a:xfrm>
              <a:custGeom>
                <a:avLst/>
                <a:gdLst>
                  <a:gd name="T0" fmla="*/ 41 w 286"/>
                  <a:gd name="T1" fmla="*/ 5 h 326"/>
                  <a:gd name="T2" fmla="*/ 29 w 286"/>
                  <a:gd name="T3" fmla="*/ 7 h 326"/>
                  <a:gd name="T4" fmla="*/ 18 w 286"/>
                  <a:gd name="T5" fmla="*/ 16 h 326"/>
                  <a:gd name="T6" fmla="*/ 1 w 286"/>
                  <a:gd name="T7" fmla="*/ 28 h 326"/>
                  <a:gd name="T8" fmla="*/ 5 w 286"/>
                  <a:gd name="T9" fmla="*/ 40 h 326"/>
                  <a:gd name="T10" fmla="*/ 24 w 286"/>
                  <a:gd name="T11" fmla="*/ 52 h 326"/>
                  <a:gd name="T12" fmla="*/ 92 w 286"/>
                  <a:gd name="T13" fmla="*/ 118 h 326"/>
                  <a:gd name="T14" fmla="*/ 236 w 286"/>
                  <a:gd name="T15" fmla="*/ 303 h 326"/>
                  <a:gd name="T16" fmla="*/ 269 w 286"/>
                  <a:gd name="T17" fmla="*/ 325 h 326"/>
                  <a:gd name="T18" fmla="*/ 281 w 286"/>
                  <a:gd name="T19" fmla="*/ 320 h 326"/>
                  <a:gd name="T20" fmla="*/ 278 w 286"/>
                  <a:gd name="T21" fmla="*/ 304 h 326"/>
                  <a:gd name="T22" fmla="*/ 247 w 286"/>
                  <a:gd name="T23" fmla="*/ 276 h 326"/>
                  <a:gd name="T24" fmla="*/ 160 w 286"/>
                  <a:gd name="T25" fmla="*/ 173 h 326"/>
                  <a:gd name="T26" fmla="*/ 65 w 286"/>
                  <a:gd name="T27" fmla="*/ 30 h 326"/>
                  <a:gd name="T28" fmla="*/ 41 w 286"/>
                  <a:gd name="T29" fmla="*/ 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6">
                    <a:moveTo>
                      <a:pt x="41" y="5"/>
                    </a:moveTo>
                    <a:cubicBezTo>
                      <a:pt x="41" y="5"/>
                      <a:pt x="33" y="0"/>
                      <a:pt x="29" y="7"/>
                    </a:cubicBezTo>
                    <a:cubicBezTo>
                      <a:pt x="25" y="13"/>
                      <a:pt x="23" y="12"/>
                      <a:pt x="18" y="16"/>
                    </a:cubicBezTo>
                    <a:cubicBezTo>
                      <a:pt x="12" y="19"/>
                      <a:pt x="1" y="28"/>
                      <a:pt x="1" y="28"/>
                    </a:cubicBezTo>
                    <a:cubicBezTo>
                      <a:pt x="1" y="28"/>
                      <a:pt x="0" y="35"/>
                      <a:pt x="5" y="40"/>
                    </a:cubicBezTo>
                    <a:cubicBezTo>
                      <a:pt x="11" y="46"/>
                      <a:pt x="17" y="47"/>
                      <a:pt x="24" y="52"/>
                    </a:cubicBezTo>
                    <a:cubicBezTo>
                      <a:pt x="31" y="57"/>
                      <a:pt x="58" y="71"/>
                      <a:pt x="92" y="118"/>
                    </a:cubicBezTo>
                    <a:cubicBezTo>
                      <a:pt x="125" y="165"/>
                      <a:pt x="176" y="253"/>
                      <a:pt x="236" y="303"/>
                    </a:cubicBezTo>
                    <a:cubicBezTo>
                      <a:pt x="246" y="312"/>
                      <a:pt x="256" y="326"/>
                      <a:pt x="269" y="325"/>
                    </a:cubicBezTo>
                    <a:cubicBezTo>
                      <a:pt x="282" y="323"/>
                      <a:pt x="277" y="326"/>
                      <a:pt x="281" y="320"/>
                    </a:cubicBezTo>
                    <a:cubicBezTo>
                      <a:pt x="286" y="314"/>
                      <a:pt x="285" y="306"/>
                      <a:pt x="278" y="304"/>
                    </a:cubicBezTo>
                    <a:cubicBezTo>
                      <a:pt x="272" y="302"/>
                      <a:pt x="258" y="286"/>
                      <a:pt x="247" y="276"/>
                    </a:cubicBezTo>
                    <a:cubicBezTo>
                      <a:pt x="237" y="267"/>
                      <a:pt x="187" y="214"/>
                      <a:pt x="160" y="173"/>
                    </a:cubicBezTo>
                    <a:cubicBezTo>
                      <a:pt x="133" y="132"/>
                      <a:pt x="72" y="37"/>
                      <a:pt x="65" y="30"/>
                    </a:cubicBezTo>
                    <a:cubicBezTo>
                      <a:pt x="58" y="24"/>
                      <a:pt x="43" y="10"/>
                      <a:pt x="4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9" name="Freeform 354"/>
              <p:cNvSpPr>
                <a:spLocks/>
              </p:cNvSpPr>
              <p:nvPr/>
            </p:nvSpPr>
            <p:spPr bwMode="auto">
              <a:xfrm>
                <a:off x="2718238" y="2115651"/>
                <a:ext cx="450850" cy="517525"/>
              </a:xfrm>
              <a:custGeom>
                <a:avLst/>
                <a:gdLst>
                  <a:gd name="T0" fmla="*/ 1 w 282"/>
                  <a:gd name="T1" fmla="*/ 25 h 323"/>
                  <a:gd name="T2" fmla="*/ 18 w 282"/>
                  <a:gd name="T3" fmla="*/ 13 h 323"/>
                  <a:gd name="T4" fmla="*/ 29 w 282"/>
                  <a:gd name="T5" fmla="*/ 4 h 323"/>
                  <a:gd name="T6" fmla="*/ 36 w 282"/>
                  <a:gd name="T7" fmla="*/ 1 h 323"/>
                  <a:gd name="T8" fmla="*/ 36 w 282"/>
                  <a:gd name="T9" fmla="*/ 1 h 323"/>
                  <a:gd name="T10" fmla="*/ 24 w 282"/>
                  <a:gd name="T11" fmla="*/ 9 h 323"/>
                  <a:gd name="T12" fmla="*/ 7 w 282"/>
                  <a:gd name="T13" fmla="*/ 22 h 323"/>
                  <a:gd name="T14" fmla="*/ 12 w 282"/>
                  <a:gd name="T15" fmla="*/ 34 h 323"/>
                  <a:gd name="T16" fmla="*/ 31 w 282"/>
                  <a:gd name="T17" fmla="*/ 46 h 323"/>
                  <a:gd name="T18" fmla="*/ 98 w 282"/>
                  <a:gd name="T19" fmla="*/ 112 h 323"/>
                  <a:gd name="T20" fmla="*/ 243 w 282"/>
                  <a:gd name="T21" fmla="*/ 297 h 323"/>
                  <a:gd name="T22" fmla="*/ 276 w 282"/>
                  <a:gd name="T23" fmla="*/ 318 h 323"/>
                  <a:gd name="T24" fmla="*/ 281 w 282"/>
                  <a:gd name="T25" fmla="*/ 318 h 323"/>
                  <a:gd name="T26" fmla="*/ 269 w 282"/>
                  <a:gd name="T27" fmla="*/ 322 h 323"/>
                  <a:gd name="T28" fmla="*/ 236 w 282"/>
                  <a:gd name="T29" fmla="*/ 300 h 323"/>
                  <a:gd name="T30" fmla="*/ 92 w 282"/>
                  <a:gd name="T31" fmla="*/ 115 h 323"/>
                  <a:gd name="T32" fmla="*/ 24 w 282"/>
                  <a:gd name="T33" fmla="*/ 49 h 323"/>
                  <a:gd name="T34" fmla="*/ 5 w 282"/>
                  <a:gd name="T35" fmla="*/ 37 h 323"/>
                  <a:gd name="T36" fmla="*/ 1 w 282"/>
                  <a:gd name="T37" fmla="*/ 2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3">
                    <a:moveTo>
                      <a:pt x="1" y="25"/>
                    </a:moveTo>
                    <a:cubicBezTo>
                      <a:pt x="1" y="25"/>
                      <a:pt x="12" y="16"/>
                      <a:pt x="18" y="13"/>
                    </a:cubicBezTo>
                    <a:cubicBezTo>
                      <a:pt x="23" y="9"/>
                      <a:pt x="25" y="10"/>
                      <a:pt x="29" y="4"/>
                    </a:cubicBezTo>
                    <a:cubicBezTo>
                      <a:pt x="31" y="1"/>
                      <a:pt x="34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2" y="7"/>
                      <a:pt x="29" y="6"/>
                      <a:pt x="24" y="9"/>
                    </a:cubicBezTo>
                    <a:cubicBezTo>
                      <a:pt x="19" y="13"/>
                      <a:pt x="7" y="22"/>
                      <a:pt x="7" y="22"/>
                    </a:cubicBezTo>
                    <a:cubicBezTo>
                      <a:pt x="7" y="22"/>
                      <a:pt x="6" y="28"/>
                      <a:pt x="12" y="34"/>
                    </a:cubicBezTo>
                    <a:cubicBezTo>
                      <a:pt x="18" y="40"/>
                      <a:pt x="24" y="41"/>
                      <a:pt x="31" y="46"/>
                    </a:cubicBezTo>
                    <a:cubicBezTo>
                      <a:pt x="37" y="51"/>
                      <a:pt x="65" y="64"/>
                      <a:pt x="98" y="112"/>
                    </a:cubicBezTo>
                    <a:cubicBezTo>
                      <a:pt x="132" y="159"/>
                      <a:pt x="182" y="246"/>
                      <a:pt x="243" y="297"/>
                    </a:cubicBezTo>
                    <a:cubicBezTo>
                      <a:pt x="253" y="305"/>
                      <a:pt x="263" y="320"/>
                      <a:pt x="276" y="318"/>
                    </a:cubicBezTo>
                    <a:cubicBezTo>
                      <a:pt x="278" y="318"/>
                      <a:pt x="279" y="318"/>
                      <a:pt x="281" y="318"/>
                    </a:cubicBezTo>
                    <a:cubicBezTo>
                      <a:pt x="277" y="323"/>
                      <a:pt x="282" y="320"/>
                      <a:pt x="269" y="322"/>
                    </a:cubicBezTo>
                    <a:cubicBezTo>
                      <a:pt x="256" y="323"/>
                      <a:pt x="246" y="309"/>
                      <a:pt x="236" y="300"/>
                    </a:cubicBezTo>
                    <a:cubicBezTo>
                      <a:pt x="176" y="250"/>
                      <a:pt x="125" y="162"/>
                      <a:pt x="92" y="115"/>
                    </a:cubicBezTo>
                    <a:cubicBezTo>
                      <a:pt x="58" y="68"/>
                      <a:pt x="31" y="54"/>
                      <a:pt x="24" y="49"/>
                    </a:cubicBezTo>
                    <a:cubicBezTo>
                      <a:pt x="17" y="44"/>
                      <a:pt x="11" y="43"/>
                      <a:pt x="5" y="37"/>
                    </a:cubicBezTo>
                    <a:cubicBezTo>
                      <a:pt x="0" y="32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0" name="Freeform 355"/>
              <p:cNvSpPr>
                <a:spLocks/>
              </p:cNvSpPr>
              <p:nvPr/>
            </p:nvSpPr>
            <p:spPr bwMode="auto">
              <a:xfrm>
                <a:off x="2716651" y="2114064"/>
                <a:ext cx="458788" cy="519113"/>
              </a:xfrm>
              <a:custGeom>
                <a:avLst/>
                <a:gdLst>
                  <a:gd name="T0" fmla="*/ 43 w 287"/>
                  <a:gd name="T1" fmla="*/ 2 h 324"/>
                  <a:gd name="T2" fmla="*/ 29 w 287"/>
                  <a:gd name="T3" fmla="*/ 4 h 324"/>
                  <a:gd name="T4" fmla="*/ 18 w 287"/>
                  <a:gd name="T5" fmla="*/ 12 h 324"/>
                  <a:gd name="T6" fmla="*/ 0 w 287"/>
                  <a:gd name="T7" fmla="*/ 25 h 324"/>
                  <a:gd name="T8" fmla="*/ 0 w 287"/>
                  <a:gd name="T9" fmla="*/ 27 h 324"/>
                  <a:gd name="T10" fmla="*/ 15 w 287"/>
                  <a:gd name="T11" fmla="*/ 46 h 324"/>
                  <a:gd name="T12" fmla="*/ 33 w 287"/>
                  <a:gd name="T13" fmla="*/ 57 h 324"/>
                  <a:gd name="T14" fmla="*/ 236 w 287"/>
                  <a:gd name="T15" fmla="*/ 302 h 324"/>
                  <a:gd name="T16" fmla="*/ 269 w 287"/>
                  <a:gd name="T17" fmla="*/ 324 h 324"/>
                  <a:gd name="T18" fmla="*/ 277 w 287"/>
                  <a:gd name="T19" fmla="*/ 324 h 324"/>
                  <a:gd name="T20" fmla="*/ 281 w 287"/>
                  <a:gd name="T21" fmla="*/ 323 h 324"/>
                  <a:gd name="T22" fmla="*/ 283 w 287"/>
                  <a:gd name="T23" fmla="*/ 319 h 324"/>
                  <a:gd name="T24" fmla="*/ 280 w 287"/>
                  <a:gd name="T25" fmla="*/ 301 h 324"/>
                  <a:gd name="T26" fmla="*/ 249 w 287"/>
                  <a:gd name="T27" fmla="*/ 273 h 324"/>
                  <a:gd name="T28" fmla="*/ 107 w 287"/>
                  <a:gd name="T29" fmla="*/ 86 h 324"/>
                  <a:gd name="T30" fmla="*/ 72 w 287"/>
                  <a:gd name="T31" fmla="*/ 34 h 324"/>
                  <a:gd name="T32" fmla="*/ 53 w 287"/>
                  <a:gd name="T33" fmla="*/ 14 h 324"/>
                  <a:gd name="T34" fmla="*/ 43 w 287"/>
                  <a:gd name="T35" fmla="*/ 2 h 324"/>
                  <a:gd name="T36" fmla="*/ 43 w 287"/>
                  <a:gd name="T37" fmla="*/ 2 h 324"/>
                  <a:gd name="T38" fmla="*/ 40 w 287"/>
                  <a:gd name="T39" fmla="*/ 4 h 324"/>
                  <a:gd name="T40" fmla="*/ 65 w 287"/>
                  <a:gd name="T41" fmla="*/ 29 h 324"/>
                  <a:gd name="T42" fmla="*/ 160 w 287"/>
                  <a:gd name="T43" fmla="*/ 172 h 324"/>
                  <a:gd name="T44" fmla="*/ 264 w 287"/>
                  <a:gd name="T45" fmla="*/ 292 h 324"/>
                  <a:gd name="T46" fmla="*/ 279 w 287"/>
                  <a:gd name="T47" fmla="*/ 304 h 324"/>
                  <a:gd name="T48" fmla="*/ 281 w 287"/>
                  <a:gd name="T49" fmla="*/ 317 h 324"/>
                  <a:gd name="T50" fmla="*/ 279 w 287"/>
                  <a:gd name="T51" fmla="*/ 321 h 324"/>
                  <a:gd name="T52" fmla="*/ 279 w 287"/>
                  <a:gd name="T53" fmla="*/ 321 h 324"/>
                  <a:gd name="T54" fmla="*/ 279 w 287"/>
                  <a:gd name="T55" fmla="*/ 321 h 324"/>
                  <a:gd name="T56" fmla="*/ 279 w 287"/>
                  <a:gd name="T57" fmla="*/ 321 h 324"/>
                  <a:gd name="T58" fmla="*/ 279 w 287"/>
                  <a:gd name="T59" fmla="*/ 321 h 324"/>
                  <a:gd name="T60" fmla="*/ 279 w 287"/>
                  <a:gd name="T61" fmla="*/ 321 h 324"/>
                  <a:gd name="T62" fmla="*/ 279 w 287"/>
                  <a:gd name="T63" fmla="*/ 321 h 324"/>
                  <a:gd name="T64" fmla="*/ 270 w 287"/>
                  <a:gd name="T65" fmla="*/ 321 h 324"/>
                  <a:gd name="T66" fmla="*/ 253 w 287"/>
                  <a:gd name="T67" fmla="*/ 314 h 324"/>
                  <a:gd name="T68" fmla="*/ 94 w 287"/>
                  <a:gd name="T69" fmla="*/ 115 h 324"/>
                  <a:gd name="T70" fmla="*/ 35 w 287"/>
                  <a:gd name="T71" fmla="*/ 54 h 324"/>
                  <a:gd name="T72" fmla="*/ 16 w 287"/>
                  <a:gd name="T73" fmla="*/ 43 h 324"/>
                  <a:gd name="T74" fmla="*/ 3 w 287"/>
                  <a:gd name="T75" fmla="*/ 27 h 324"/>
                  <a:gd name="T76" fmla="*/ 3 w 287"/>
                  <a:gd name="T77" fmla="*/ 26 h 324"/>
                  <a:gd name="T78" fmla="*/ 2 w 287"/>
                  <a:gd name="T79" fmla="*/ 27 h 324"/>
                  <a:gd name="T80" fmla="*/ 19 w 287"/>
                  <a:gd name="T81" fmla="*/ 15 h 324"/>
                  <a:gd name="T82" fmla="*/ 32 w 287"/>
                  <a:gd name="T83" fmla="*/ 6 h 324"/>
                  <a:gd name="T84" fmla="*/ 39 w 287"/>
                  <a:gd name="T85" fmla="*/ 4 h 324"/>
                  <a:gd name="T86" fmla="*/ 41 w 287"/>
                  <a:gd name="T87" fmla="*/ 4 h 324"/>
                  <a:gd name="T88" fmla="*/ 42 w 287"/>
                  <a:gd name="T89" fmla="*/ 3 h 324"/>
                  <a:gd name="T90" fmla="*/ 42 w 287"/>
                  <a:gd name="T91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7" h="324">
                    <a:moveTo>
                      <a:pt x="42" y="3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0" y="0"/>
                      <a:pt x="36" y="0"/>
                    </a:cubicBezTo>
                    <a:cubicBezTo>
                      <a:pt x="34" y="0"/>
                      <a:pt x="31" y="1"/>
                      <a:pt x="29" y="4"/>
                    </a:cubicBezTo>
                    <a:cubicBezTo>
                      <a:pt x="27" y="7"/>
                      <a:pt x="26" y="8"/>
                      <a:pt x="24" y="9"/>
                    </a:cubicBezTo>
                    <a:cubicBezTo>
                      <a:pt x="23" y="10"/>
                      <a:pt x="20" y="11"/>
                      <a:pt x="18" y="12"/>
                    </a:cubicBezTo>
                    <a:cubicBezTo>
                      <a:pt x="12" y="16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29"/>
                      <a:pt x="1" y="34"/>
                      <a:pt x="5" y="39"/>
                    </a:cubicBezTo>
                    <a:cubicBezTo>
                      <a:pt x="8" y="42"/>
                      <a:pt x="11" y="44"/>
                      <a:pt x="15" y="46"/>
                    </a:cubicBezTo>
                    <a:cubicBezTo>
                      <a:pt x="18" y="48"/>
                      <a:pt x="21" y="49"/>
                      <a:pt x="24" y="51"/>
                    </a:cubicBezTo>
                    <a:cubicBezTo>
                      <a:pt x="26" y="53"/>
                      <a:pt x="29" y="54"/>
                      <a:pt x="33" y="57"/>
                    </a:cubicBezTo>
                    <a:cubicBezTo>
                      <a:pt x="45" y="65"/>
                      <a:pt x="66" y="81"/>
                      <a:pt x="91" y="117"/>
                    </a:cubicBezTo>
                    <a:cubicBezTo>
                      <a:pt x="125" y="164"/>
                      <a:pt x="175" y="251"/>
                      <a:pt x="236" y="302"/>
                    </a:cubicBezTo>
                    <a:cubicBezTo>
                      <a:pt x="241" y="306"/>
                      <a:pt x="246" y="312"/>
                      <a:pt x="251" y="316"/>
                    </a:cubicBezTo>
                    <a:cubicBezTo>
                      <a:pt x="256" y="321"/>
                      <a:pt x="262" y="324"/>
                      <a:pt x="269" y="324"/>
                    </a:cubicBezTo>
                    <a:cubicBezTo>
                      <a:pt x="269" y="324"/>
                      <a:pt x="270" y="324"/>
                      <a:pt x="270" y="324"/>
                    </a:cubicBezTo>
                    <a:cubicBezTo>
                      <a:pt x="274" y="324"/>
                      <a:pt x="276" y="324"/>
                      <a:pt x="277" y="324"/>
                    </a:cubicBezTo>
                    <a:cubicBezTo>
                      <a:pt x="278" y="324"/>
                      <a:pt x="279" y="324"/>
                      <a:pt x="279" y="324"/>
                    </a:cubicBezTo>
                    <a:cubicBezTo>
                      <a:pt x="280" y="324"/>
                      <a:pt x="280" y="323"/>
                      <a:pt x="281" y="323"/>
                    </a:cubicBezTo>
                    <a:cubicBezTo>
                      <a:pt x="281" y="322"/>
                      <a:pt x="281" y="322"/>
                      <a:pt x="282" y="321"/>
                    </a:cubicBezTo>
                    <a:cubicBezTo>
                      <a:pt x="282" y="321"/>
                      <a:pt x="282" y="320"/>
                      <a:pt x="283" y="319"/>
                    </a:cubicBezTo>
                    <a:cubicBezTo>
                      <a:pt x="285" y="316"/>
                      <a:pt x="287" y="313"/>
                      <a:pt x="287" y="310"/>
                    </a:cubicBezTo>
                    <a:cubicBezTo>
                      <a:pt x="287" y="306"/>
                      <a:pt x="284" y="302"/>
                      <a:pt x="280" y="301"/>
                    </a:cubicBezTo>
                    <a:cubicBezTo>
                      <a:pt x="279" y="301"/>
                      <a:pt x="276" y="299"/>
                      <a:pt x="274" y="297"/>
                    </a:cubicBezTo>
                    <a:cubicBezTo>
                      <a:pt x="267" y="291"/>
                      <a:pt x="257" y="280"/>
                      <a:pt x="249" y="273"/>
                    </a:cubicBezTo>
                    <a:cubicBezTo>
                      <a:pt x="239" y="264"/>
                      <a:pt x="189" y="211"/>
                      <a:pt x="163" y="170"/>
                    </a:cubicBezTo>
                    <a:cubicBezTo>
                      <a:pt x="149" y="150"/>
                      <a:pt x="127" y="116"/>
                      <a:pt x="107" y="86"/>
                    </a:cubicBezTo>
                    <a:cubicBezTo>
                      <a:pt x="98" y="71"/>
                      <a:pt x="88" y="57"/>
                      <a:pt x="81" y="47"/>
                    </a:cubicBezTo>
                    <a:cubicBezTo>
                      <a:pt x="78" y="41"/>
                      <a:pt x="75" y="37"/>
                      <a:pt x="72" y="34"/>
                    </a:cubicBezTo>
                    <a:cubicBezTo>
                      <a:pt x="70" y="30"/>
                      <a:pt x="68" y="28"/>
                      <a:pt x="67" y="27"/>
                    </a:cubicBezTo>
                    <a:cubicBezTo>
                      <a:pt x="63" y="24"/>
                      <a:pt x="58" y="19"/>
                      <a:pt x="53" y="14"/>
                    </a:cubicBezTo>
                    <a:cubicBezTo>
                      <a:pt x="51" y="11"/>
                      <a:pt x="49" y="9"/>
                      <a:pt x="47" y="7"/>
                    </a:cubicBezTo>
                    <a:cubicBezTo>
                      <a:pt x="45" y="5"/>
                      <a:pt x="44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5"/>
                      <a:pt x="43" y="7"/>
                      <a:pt x="45" y="9"/>
                    </a:cubicBezTo>
                    <a:cubicBezTo>
                      <a:pt x="50" y="15"/>
                      <a:pt x="60" y="24"/>
                      <a:pt x="65" y="29"/>
                    </a:cubicBezTo>
                    <a:cubicBezTo>
                      <a:pt x="66" y="30"/>
                      <a:pt x="67" y="32"/>
                      <a:pt x="70" y="35"/>
                    </a:cubicBezTo>
                    <a:cubicBezTo>
                      <a:pt x="86" y="59"/>
                      <a:pt x="137" y="136"/>
                      <a:pt x="160" y="172"/>
                    </a:cubicBezTo>
                    <a:cubicBezTo>
                      <a:pt x="187" y="213"/>
                      <a:pt x="237" y="266"/>
                      <a:pt x="247" y="275"/>
                    </a:cubicBezTo>
                    <a:cubicBezTo>
                      <a:pt x="252" y="280"/>
                      <a:pt x="259" y="287"/>
                      <a:pt x="264" y="292"/>
                    </a:cubicBezTo>
                    <a:cubicBezTo>
                      <a:pt x="267" y="295"/>
                      <a:pt x="270" y="298"/>
                      <a:pt x="272" y="300"/>
                    </a:cubicBezTo>
                    <a:cubicBezTo>
                      <a:pt x="275" y="302"/>
                      <a:pt x="277" y="303"/>
                      <a:pt x="279" y="304"/>
                    </a:cubicBezTo>
                    <a:cubicBezTo>
                      <a:pt x="282" y="305"/>
                      <a:pt x="284" y="307"/>
                      <a:pt x="284" y="310"/>
                    </a:cubicBezTo>
                    <a:cubicBezTo>
                      <a:pt x="284" y="313"/>
                      <a:pt x="283" y="315"/>
                      <a:pt x="281" y="317"/>
                    </a:cubicBezTo>
                    <a:cubicBezTo>
                      <a:pt x="280" y="319"/>
                      <a:pt x="279" y="320"/>
                      <a:pt x="279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8" y="321"/>
                      <a:pt x="276" y="321"/>
                    </a:cubicBezTo>
                    <a:cubicBezTo>
                      <a:pt x="275" y="321"/>
                      <a:pt x="273" y="321"/>
                      <a:pt x="270" y="321"/>
                    </a:cubicBezTo>
                    <a:cubicBezTo>
                      <a:pt x="270" y="321"/>
                      <a:pt x="269" y="321"/>
                      <a:pt x="269" y="321"/>
                    </a:cubicBezTo>
                    <a:cubicBezTo>
                      <a:pt x="263" y="321"/>
                      <a:pt x="258" y="318"/>
                      <a:pt x="253" y="314"/>
                    </a:cubicBezTo>
                    <a:cubicBezTo>
                      <a:pt x="248" y="310"/>
                      <a:pt x="243" y="304"/>
                      <a:pt x="238" y="300"/>
                    </a:cubicBezTo>
                    <a:cubicBezTo>
                      <a:pt x="178" y="250"/>
                      <a:pt x="127" y="162"/>
                      <a:pt x="94" y="115"/>
                    </a:cubicBezTo>
                    <a:cubicBezTo>
                      <a:pt x="77" y="91"/>
                      <a:pt x="62" y="76"/>
                      <a:pt x="50" y="66"/>
                    </a:cubicBezTo>
                    <a:cubicBezTo>
                      <a:pt x="44" y="61"/>
                      <a:pt x="39" y="57"/>
                      <a:pt x="35" y="54"/>
                    </a:cubicBezTo>
                    <a:cubicBezTo>
                      <a:pt x="30" y="52"/>
                      <a:pt x="27" y="50"/>
                      <a:pt x="26" y="49"/>
                    </a:cubicBezTo>
                    <a:cubicBezTo>
                      <a:pt x="22" y="46"/>
                      <a:pt x="19" y="45"/>
                      <a:pt x="16" y="43"/>
                    </a:cubicBezTo>
                    <a:cubicBezTo>
                      <a:pt x="13" y="42"/>
                      <a:pt x="10" y="40"/>
                      <a:pt x="7" y="37"/>
                    </a:cubicBezTo>
                    <a:cubicBezTo>
                      <a:pt x="3" y="33"/>
                      <a:pt x="3" y="28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5" y="25"/>
                      <a:pt x="9" y="22"/>
                    </a:cubicBezTo>
                    <a:cubicBezTo>
                      <a:pt x="12" y="20"/>
                      <a:pt x="17" y="17"/>
                      <a:pt x="19" y="15"/>
                    </a:cubicBezTo>
                    <a:cubicBezTo>
                      <a:pt x="22" y="13"/>
                      <a:pt x="24" y="13"/>
                      <a:pt x="26" y="12"/>
                    </a:cubicBezTo>
                    <a:cubicBezTo>
                      <a:pt x="28" y="11"/>
                      <a:pt x="30" y="9"/>
                      <a:pt x="32" y="6"/>
                    </a:cubicBezTo>
                    <a:cubicBezTo>
                      <a:pt x="33" y="4"/>
                      <a:pt x="34" y="3"/>
                      <a:pt x="36" y="3"/>
                    </a:cubicBezTo>
                    <a:cubicBezTo>
                      <a:pt x="37" y="3"/>
                      <a:pt x="39" y="3"/>
                      <a:pt x="39" y="4"/>
                    </a:cubicBezTo>
                    <a:cubicBezTo>
                      <a:pt x="40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1" name="Freeform 356"/>
              <p:cNvSpPr>
                <a:spLocks/>
              </p:cNvSpPr>
              <p:nvPr/>
            </p:nvSpPr>
            <p:spPr bwMode="auto">
              <a:xfrm>
                <a:off x="2361051" y="1347301"/>
                <a:ext cx="80963" cy="63500"/>
              </a:xfrm>
              <a:custGeom>
                <a:avLst/>
                <a:gdLst>
                  <a:gd name="T0" fmla="*/ 28 w 51"/>
                  <a:gd name="T1" fmla="*/ 32 h 40"/>
                  <a:gd name="T2" fmla="*/ 14 w 51"/>
                  <a:gd name="T3" fmla="*/ 16 h 40"/>
                  <a:gd name="T4" fmla="*/ 14 w 51"/>
                  <a:gd name="T5" fmla="*/ 2 h 40"/>
                  <a:gd name="T6" fmla="*/ 42 w 51"/>
                  <a:gd name="T7" fmla="*/ 40 h 40"/>
                  <a:gd name="T8" fmla="*/ 28 w 51"/>
                  <a:gd name="T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28" y="32"/>
                    </a:moveTo>
                    <a:cubicBezTo>
                      <a:pt x="28" y="32"/>
                      <a:pt x="28" y="14"/>
                      <a:pt x="14" y="16"/>
                    </a:cubicBezTo>
                    <a:cubicBezTo>
                      <a:pt x="0" y="18"/>
                      <a:pt x="1" y="4"/>
                      <a:pt x="14" y="2"/>
                    </a:cubicBezTo>
                    <a:cubicBezTo>
                      <a:pt x="27" y="0"/>
                      <a:pt x="51" y="5"/>
                      <a:pt x="42" y="40"/>
                    </a:cubicBezTo>
                    <a:lnTo>
                      <a:pt x="28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2" name="Freeform 357"/>
              <p:cNvSpPr>
                <a:spLocks/>
              </p:cNvSpPr>
              <p:nvPr/>
            </p:nvSpPr>
            <p:spPr bwMode="auto">
              <a:xfrm>
                <a:off x="2364226" y="1347301"/>
                <a:ext cx="68263" cy="68263"/>
              </a:xfrm>
              <a:custGeom>
                <a:avLst/>
                <a:gdLst>
                  <a:gd name="T0" fmla="*/ 26 w 43"/>
                  <a:gd name="T1" fmla="*/ 32 h 43"/>
                  <a:gd name="T2" fmla="*/ 27 w 43"/>
                  <a:gd name="T3" fmla="*/ 32 h 43"/>
                  <a:gd name="T4" fmla="*/ 26 w 43"/>
                  <a:gd name="T5" fmla="*/ 23 h 43"/>
                  <a:gd name="T6" fmla="*/ 22 w 43"/>
                  <a:gd name="T7" fmla="*/ 17 h 43"/>
                  <a:gd name="T8" fmla="*/ 14 w 43"/>
                  <a:gd name="T9" fmla="*/ 14 h 43"/>
                  <a:gd name="T10" fmla="*/ 12 w 43"/>
                  <a:gd name="T11" fmla="*/ 15 h 43"/>
                  <a:gd name="T12" fmla="*/ 9 w 43"/>
                  <a:gd name="T13" fmla="*/ 15 h 43"/>
                  <a:gd name="T14" fmla="*/ 5 w 43"/>
                  <a:gd name="T15" fmla="*/ 13 h 43"/>
                  <a:gd name="T16" fmla="*/ 3 w 43"/>
                  <a:gd name="T17" fmla="*/ 11 h 43"/>
                  <a:gd name="T18" fmla="*/ 12 w 43"/>
                  <a:gd name="T19" fmla="*/ 4 h 43"/>
                  <a:gd name="T20" fmla="*/ 17 w 43"/>
                  <a:gd name="T21" fmla="*/ 3 h 43"/>
                  <a:gd name="T22" fmla="*/ 33 w 43"/>
                  <a:gd name="T23" fmla="*/ 8 h 43"/>
                  <a:gd name="T24" fmla="*/ 40 w 43"/>
                  <a:gd name="T25" fmla="*/ 26 h 43"/>
                  <a:gd name="T26" fmla="*/ 38 w 43"/>
                  <a:gd name="T27" fmla="*/ 40 h 43"/>
                  <a:gd name="T28" fmla="*/ 40 w 43"/>
                  <a:gd name="T29" fmla="*/ 40 h 43"/>
                  <a:gd name="T30" fmla="*/ 41 w 43"/>
                  <a:gd name="T31" fmla="*/ 39 h 43"/>
                  <a:gd name="T32" fmla="*/ 27 w 43"/>
                  <a:gd name="T33" fmla="*/ 31 h 43"/>
                  <a:gd name="T34" fmla="*/ 26 w 43"/>
                  <a:gd name="T35" fmla="*/ 32 h 43"/>
                  <a:gd name="T36" fmla="*/ 27 w 43"/>
                  <a:gd name="T37" fmla="*/ 32 h 43"/>
                  <a:gd name="T38" fmla="*/ 26 w 43"/>
                  <a:gd name="T39" fmla="*/ 32 h 43"/>
                  <a:gd name="T40" fmla="*/ 25 w 43"/>
                  <a:gd name="T41" fmla="*/ 33 h 43"/>
                  <a:gd name="T42" fmla="*/ 41 w 43"/>
                  <a:gd name="T43" fmla="*/ 43 h 43"/>
                  <a:gd name="T44" fmla="*/ 41 w 43"/>
                  <a:gd name="T45" fmla="*/ 41 h 43"/>
                  <a:gd name="T46" fmla="*/ 43 w 43"/>
                  <a:gd name="T47" fmla="*/ 26 h 43"/>
                  <a:gd name="T48" fmla="*/ 35 w 43"/>
                  <a:gd name="T49" fmla="*/ 6 h 43"/>
                  <a:gd name="T50" fmla="*/ 17 w 43"/>
                  <a:gd name="T51" fmla="*/ 0 h 43"/>
                  <a:gd name="T52" fmla="*/ 12 w 43"/>
                  <a:gd name="T53" fmla="*/ 1 h 43"/>
                  <a:gd name="T54" fmla="*/ 0 w 43"/>
                  <a:gd name="T55" fmla="*/ 11 h 43"/>
                  <a:gd name="T56" fmla="*/ 3 w 43"/>
                  <a:gd name="T57" fmla="*/ 16 h 43"/>
                  <a:gd name="T58" fmla="*/ 9 w 43"/>
                  <a:gd name="T59" fmla="*/ 18 h 43"/>
                  <a:gd name="T60" fmla="*/ 12 w 43"/>
                  <a:gd name="T61" fmla="*/ 18 h 43"/>
                  <a:gd name="T62" fmla="*/ 14 w 43"/>
                  <a:gd name="T63" fmla="*/ 17 h 43"/>
                  <a:gd name="T64" fmla="*/ 20 w 43"/>
                  <a:gd name="T65" fmla="*/ 20 h 43"/>
                  <a:gd name="T66" fmla="*/ 24 w 43"/>
                  <a:gd name="T67" fmla="*/ 27 h 43"/>
                  <a:gd name="T68" fmla="*/ 24 w 43"/>
                  <a:gd name="T69" fmla="*/ 31 h 43"/>
                  <a:gd name="T70" fmla="*/ 24 w 43"/>
                  <a:gd name="T71" fmla="*/ 32 h 43"/>
                  <a:gd name="T72" fmla="*/ 24 w 43"/>
                  <a:gd name="T73" fmla="*/ 32 h 43"/>
                  <a:gd name="T74" fmla="*/ 24 w 43"/>
                  <a:gd name="T75" fmla="*/ 33 h 43"/>
                  <a:gd name="T76" fmla="*/ 25 w 43"/>
                  <a:gd name="T77" fmla="*/ 33 h 43"/>
                  <a:gd name="T78" fmla="*/ 26 w 43"/>
                  <a:gd name="T7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3">
                    <a:moveTo>
                      <a:pt x="26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28"/>
                      <a:pt x="26" y="23"/>
                    </a:cubicBezTo>
                    <a:cubicBezTo>
                      <a:pt x="25" y="21"/>
                      <a:pt x="24" y="19"/>
                      <a:pt x="22" y="17"/>
                    </a:cubicBezTo>
                    <a:cubicBezTo>
                      <a:pt x="20" y="16"/>
                      <a:pt x="17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8"/>
                      <a:pt x="6" y="5"/>
                      <a:pt x="12" y="4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23" y="3"/>
                      <a:pt x="28" y="4"/>
                      <a:pt x="33" y="8"/>
                    </a:cubicBezTo>
                    <a:cubicBezTo>
                      <a:pt x="37" y="11"/>
                      <a:pt x="40" y="17"/>
                      <a:pt x="40" y="26"/>
                    </a:cubicBezTo>
                    <a:cubicBezTo>
                      <a:pt x="40" y="30"/>
                      <a:pt x="40" y="35"/>
                      <a:pt x="38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3" y="35"/>
                      <a:pt x="43" y="30"/>
                      <a:pt x="43" y="26"/>
                    </a:cubicBezTo>
                    <a:cubicBezTo>
                      <a:pt x="43" y="16"/>
                      <a:pt x="40" y="10"/>
                      <a:pt x="35" y="6"/>
                    </a:cubicBezTo>
                    <a:cubicBezTo>
                      <a:pt x="30" y="2"/>
                      <a:pt x="23" y="0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5" y="2"/>
                      <a:pt x="0" y="6"/>
                      <a:pt x="0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7"/>
                      <a:pt x="7" y="18"/>
                      <a:pt x="9" y="18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2" y="21"/>
                      <a:pt x="23" y="25"/>
                      <a:pt x="24" y="27"/>
                    </a:cubicBezTo>
                    <a:cubicBezTo>
                      <a:pt x="24" y="29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3" name="Freeform 358"/>
              <p:cNvSpPr>
                <a:spLocks/>
              </p:cNvSpPr>
              <p:nvPr/>
            </p:nvSpPr>
            <p:spPr bwMode="auto">
              <a:xfrm>
                <a:off x="2283263" y="1380639"/>
                <a:ext cx="560388" cy="777875"/>
              </a:xfrm>
              <a:custGeom>
                <a:avLst/>
                <a:gdLst>
                  <a:gd name="T0" fmla="*/ 109 w 350"/>
                  <a:gd name="T1" fmla="*/ 32 h 486"/>
                  <a:gd name="T2" fmla="*/ 94 w 350"/>
                  <a:gd name="T3" fmla="*/ 19 h 486"/>
                  <a:gd name="T4" fmla="*/ 73 w 350"/>
                  <a:gd name="T5" fmla="*/ 0 h 486"/>
                  <a:gd name="T6" fmla="*/ 55 w 350"/>
                  <a:gd name="T7" fmla="*/ 5 h 486"/>
                  <a:gd name="T8" fmla="*/ 36 w 350"/>
                  <a:gd name="T9" fmla="*/ 6 h 486"/>
                  <a:gd name="T10" fmla="*/ 7 w 350"/>
                  <a:gd name="T11" fmla="*/ 28 h 486"/>
                  <a:gd name="T12" fmla="*/ 20 w 350"/>
                  <a:gd name="T13" fmla="*/ 72 h 486"/>
                  <a:gd name="T14" fmla="*/ 56 w 350"/>
                  <a:gd name="T15" fmla="*/ 86 h 486"/>
                  <a:gd name="T16" fmla="*/ 218 w 350"/>
                  <a:gd name="T17" fmla="*/ 366 h 486"/>
                  <a:gd name="T18" fmla="*/ 245 w 350"/>
                  <a:gd name="T19" fmla="*/ 470 h 486"/>
                  <a:gd name="T20" fmla="*/ 265 w 350"/>
                  <a:gd name="T21" fmla="*/ 483 h 486"/>
                  <a:gd name="T22" fmla="*/ 279 w 350"/>
                  <a:gd name="T23" fmla="*/ 479 h 486"/>
                  <a:gd name="T24" fmla="*/ 296 w 350"/>
                  <a:gd name="T25" fmla="*/ 468 h 486"/>
                  <a:gd name="T26" fmla="*/ 306 w 350"/>
                  <a:gd name="T27" fmla="*/ 457 h 486"/>
                  <a:gd name="T28" fmla="*/ 323 w 350"/>
                  <a:gd name="T29" fmla="*/ 447 h 486"/>
                  <a:gd name="T30" fmla="*/ 344 w 350"/>
                  <a:gd name="T31" fmla="*/ 428 h 486"/>
                  <a:gd name="T32" fmla="*/ 327 w 350"/>
                  <a:gd name="T33" fmla="*/ 409 h 486"/>
                  <a:gd name="T34" fmla="*/ 249 w 350"/>
                  <a:gd name="T35" fmla="*/ 320 h 486"/>
                  <a:gd name="T36" fmla="*/ 138 w 350"/>
                  <a:gd name="T37" fmla="*/ 104 h 486"/>
                  <a:gd name="T38" fmla="*/ 109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109" y="32"/>
                    </a:moveTo>
                    <a:cubicBezTo>
                      <a:pt x="104" y="28"/>
                      <a:pt x="97" y="26"/>
                      <a:pt x="94" y="19"/>
                    </a:cubicBezTo>
                    <a:cubicBezTo>
                      <a:pt x="91" y="12"/>
                      <a:pt x="81" y="0"/>
                      <a:pt x="73" y="0"/>
                    </a:cubicBezTo>
                    <a:cubicBezTo>
                      <a:pt x="65" y="0"/>
                      <a:pt x="63" y="6"/>
                      <a:pt x="55" y="5"/>
                    </a:cubicBezTo>
                    <a:cubicBezTo>
                      <a:pt x="46" y="4"/>
                      <a:pt x="40" y="4"/>
                      <a:pt x="36" y="6"/>
                    </a:cubicBezTo>
                    <a:cubicBezTo>
                      <a:pt x="32" y="8"/>
                      <a:pt x="15" y="9"/>
                      <a:pt x="7" y="28"/>
                    </a:cubicBezTo>
                    <a:cubicBezTo>
                      <a:pt x="0" y="46"/>
                      <a:pt x="12" y="66"/>
                      <a:pt x="20" y="72"/>
                    </a:cubicBezTo>
                    <a:cubicBezTo>
                      <a:pt x="36" y="83"/>
                      <a:pt x="41" y="82"/>
                      <a:pt x="56" y="86"/>
                    </a:cubicBezTo>
                    <a:cubicBezTo>
                      <a:pt x="66" y="89"/>
                      <a:pt x="198" y="310"/>
                      <a:pt x="218" y="366"/>
                    </a:cubicBezTo>
                    <a:cubicBezTo>
                      <a:pt x="238" y="422"/>
                      <a:pt x="244" y="461"/>
                      <a:pt x="245" y="470"/>
                    </a:cubicBezTo>
                    <a:cubicBezTo>
                      <a:pt x="246" y="479"/>
                      <a:pt x="261" y="482"/>
                      <a:pt x="265" y="483"/>
                    </a:cubicBezTo>
                    <a:cubicBezTo>
                      <a:pt x="269" y="484"/>
                      <a:pt x="270" y="486"/>
                      <a:pt x="279" y="479"/>
                    </a:cubicBezTo>
                    <a:cubicBezTo>
                      <a:pt x="288" y="472"/>
                      <a:pt x="290" y="471"/>
                      <a:pt x="296" y="468"/>
                    </a:cubicBezTo>
                    <a:cubicBezTo>
                      <a:pt x="302" y="465"/>
                      <a:pt x="300" y="458"/>
                      <a:pt x="306" y="457"/>
                    </a:cubicBezTo>
                    <a:cubicBezTo>
                      <a:pt x="312" y="456"/>
                      <a:pt x="312" y="451"/>
                      <a:pt x="323" y="447"/>
                    </a:cubicBezTo>
                    <a:cubicBezTo>
                      <a:pt x="334" y="443"/>
                      <a:pt x="350" y="440"/>
                      <a:pt x="344" y="428"/>
                    </a:cubicBezTo>
                    <a:cubicBezTo>
                      <a:pt x="338" y="416"/>
                      <a:pt x="340" y="414"/>
                      <a:pt x="327" y="409"/>
                    </a:cubicBezTo>
                    <a:cubicBezTo>
                      <a:pt x="314" y="404"/>
                      <a:pt x="297" y="403"/>
                      <a:pt x="249" y="320"/>
                    </a:cubicBezTo>
                    <a:cubicBezTo>
                      <a:pt x="201" y="237"/>
                      <a:pt x="151" y="141"/>
                      <a:pt x="138" y="104"/>
                    </a:cubicBezTo>
                    <a:cubicBezTo>
                      <a:pt x="125" y="67"/>
                      <a:pt x="116" y="37"/>
                      <a:pt x="109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4" name="Freeform 359"/>
              <p:cNvSpPr>
                <a:spLocks/>
              </p:cNvSpPr>
              <p:nvPr/>
            </p:nvSpPr>
            <p:spPr bwMode="auto">
              <a:xfrm>
                <a:off x="2283263" y="1386989"/>
                <a:ext cx="441325" cy="769938"/>
              </a:xfrm>
              <a:custGeom>
                <a:avLst/>
                <a:gdLst>
                  <a:gd name="T0" fmla="*/ 20 w 275"/>
                  <a:gd name="T1" fmla="*/ 68 h 481"/>
                  <a:gd name="T2" fmla="*/ 56 w 275"/>
                  <a:gd name="T3" fmla="*/ 82 h 481"/>
                  <a:gd name="T4" fmla="*/ 218 w 275"/>
                  <a:gd name="T5" fmla="*/ 362 h 481"/>
                  <a:gd name="T6" fmla="*/ 245 w 275"/>
                  <a:gd name="T7" fmla="*/ 466 h 481"/>
                  <a:gd name="T8" fmla="*/ 265 w 275"/>
                  <a:gd name="T9" fmla="*/ 479 h 481"/>
                  <a:gd name="T10" fmla="*/ 275 w 275"/>
                  <a:gd name="T11" fmla="*/ 477 h 481"/>
                  <a:gd name="T12" fmla="*/ 260 w 275"/>
                  <a:gd name="T13" fmla="*/ 466 h 481"/>
                  <a:gd name="T14" fmla="*/ 233 w 275"/>
                  <a:gd name="T15" fmla="*/ 362 h 481"/>
                  <a:gd name="T16" fmla="*/ 70 w 275"/>
                  <a:gd name="T17" fmla="*/ 82 h 481"/>
                  <a:gd name="T18" fmla="*/ 35 w 275"/>
                  <a:gd name="T19" fmla="*/ 68 h 481"/>
                  <a:gd name="T20" fmla="*/ 13 w 275"/>
                  <a:gd name="T21" fmla="*/ 27 h 481"/>
                  <a:gd name="T22" fmla="*/ 51 w 275"/>
                  <a:gd name="T23" fmla="*/ 2 h 481"/>
                  <a:gd name="T24" fmla="*/ 53 w 275"/>
                  <a:gd name="T25" fmla="*/ 1 h 481"/>
                  <a:gd name="T26" fmla="*/ 36 w 275"/>
                  <a:gd name="T27" fmla="*/ 2 h 481"/>
                  <a:gd name="T28" fmla="*/ 7 w 275"/>
                  <a:gd name="T29" fmla="*/ 24 h 481"/>
                  <a:gd name="T30" fmla="*/ 20 w 275"/>
                  <a:gd name="T31" fmla="*/ 6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0" y="68"/>
                    </a:moveTo>
                    <a:cubicBezTo>
                      <a:pt x="36" y="79"/>
                      <a:pt x="41" y="78"/>
                      <a:pt x="56" y="82"/>
                    </a:cubicBezTo>
                    <a:cubicBezTo>
                      <a:pt x="66" y="85"/>
                      <a:pt x="198" y="306"/>
                      <a:pt x="218" y="362"/>
                    </a:cubicBezTo>
                    <a:cubicBezTo>
                      <a:pt x="238" y="418"/>
                      <a:pt x="244" y="457"/>
                      <a:pt x="245" y="466"/>
                    </a:cubicBezTo>
                    <a:cubicBezTo>
                      <a:pt x="246" y="475"/>
                      <a:pt x="261" y="478"/>
                      <a:pt x="265" y="479"/>
                    </a:cubicBezTo>
                    <a:cubicBezTo>
                      <a:pt x="268" y="479"/>
                      <a:pt x="270" y="481"/>
                      <a:pt x="275" y="477"/>
                    </a:cubicBezTo>
                    <a:cubicBezTo>
                      <a:pt x="269" y="476"/>
                      <a:pt x="260" y="472"/>
                      <a:pt x="260" y="466"/>
                    </a:cubicBezTo>
                    <a:cubicBezTo>
                      <a:pt x="259" y="457"/>
                      <a:pt x="253" y="418"/>
                      <a:pt x="233" y="362"/>
                    </a:cubicBezTo>
                    <a:cubicBezTo>
                      <a:pt x="213" y="306"/>
                      <a:pt x="81" y="85"/>
                      <a:pt x="70" y="82"/>
                    </a:cubicBezTo>
                    <a:cubicBezTo>
                      <a:pt x="56" y="78"/>
                      <a:pt x="51" y="79"/>
                      <a:pt x="35" y="68"/>
                    </a:cubicBezTo>
                    <a:cubicBezTo>
                      <a:pt x="27" y="62"/>
                      <a:pt x="5" y="46"/>
                      <a:pt x="13" y="27"/>
                    </a:cubicBezTo>
                    <a:cubicBezTo>
                      <a:pt x="20" y="9"/>
                      <a:pt x="46" y="4"/>
                      <a:pt x="51" y="2"/>
                    </a:cubicBezTo>
                    <a:cubicBezTo>
                      <a:pt x="51" y="2"/>
                      <a:pt x="52" y="1"/>
                      <a:pt x="53" y="1"/>
                    </a:cubicBezTo>
                    <a:cubicBezTo>
                      <a:pt x="45" y="0"/>
                      <a:pt x="40" y="0"/>
                      <a:pt x="36" y="2"/>
                    </a:cubicBezTo>
                    <a:cubicBezTo>
                      <a:pt x="32" y="4"/>
                      <a:pt x="15" y="5"/>
                      <a:pt x="7" y="24"/>
                    </a:cubicBezTo>
                    <a:cubicBezTo>
                      <a:pt x="0" y="42"/>
                      <a:pt x="12" y="62"/>
                      <a:pt x="20" y="6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5" name="Freeform 360"/>
              <p:cNvSpPr>
                <a:spLocks/>
              </p:cNvSpPr>
              <p:nvPr/>
            </p:nvSpPr>
            <p:spPr bwMode="auto">
              <a:xfrm>
                <a:off x="2288026" y="1379051"/>
                <a:ext cx="550863" cy="777875"/>
              </a:xfrm>
              <a:custGeom>
                <a:avLst/>
                <a:gdLst>
                  <a:gd name="T0" fmla="*/ 3 w 344"/>
                  <a:gd name="T1" fmla="*/ 28 h 486"/>
                  <a:gd name="T2" fmla="*/ 6 w 344"/>
                  <a:gd name="T3" fmla="*/ 61 h 486"/>
                  <a:gd name="T4" fmla="*/ 35 w 344"/>
                  <a:gd name="T5" fmla="*/ 84 h 486"/>
                  <a:gd name="T6" fmla="*/ 52 w 344"/>
                  <a:gd name="T7" fmla="*/ 88 h 486"/>
                  <a:gd name="T8" fmla="*/ 52 w 344"/>
                  <a:gd name="T9" fmla="*/ 88 h 486"/>
                  <a:gd name="T10" fmla="*/ 52 w 344"/>
                  <a:gd name="T11" fmla="*/ 88 h 486"/>
                  <a:gd name="T12" fmla="*/ 64 w 344"/>
                  <a:gd name="T13" fmla="*/ 103 h 486"/>
                  <a:gd name="T14" fmla="*/ 214 w 344"/>
                  <a:gd name="T15" fmla="*/ 367 h 486"/>
                  <a:gd name="T16" fmla="*/ 244 w 344"/>
                  <a:gd name="T17" fmla="*/ 477 h 486"/>
                  <a:gd name="T18" fmla="*/ 262 w 344"/>
                  <a:gd name="T19" fmla="*/ 485 h 486"/>
                  <a:gd name="T20" fmla="*/ 271 w 344"/>
                  <a:gd name="T21" fmla="*/ 485 h 486"/>
                  <a:gd name="T22" fmla="*/ 294 w 344"/>
                  <a:gd name="T23" fmla="*/ 470 h 486"/>
                  <a:gd name="T24" fmla="*/ 300 w 344"/>
                  <a:gd name="T25" fmla="*/ 461 h 486"/>
                  <a:gd name="T26" fmla="*/ 303 w 344"/>
                  <a:gd name="T27" fmla="*/ 459 h 486"/>
                  <a:gd name="T28" fmla="*/ 320 w 344"/>
                  <a:gd name="T29" fmla="*/ 449 h 486"/>
                  <a:gd name="T30" fmla="*/ 341 w 344"/>
                  <a:gd name="T31" fmla="*/ 440 h 486"/>
                  <a:gd name="T32" fmla="*/ 342 w 344"/>
                  <a:gd name="T33" fmla="*/ 428 h 486"/>
                  <a:gd name="T34" fmla="*/ 332 w 344"/>
                  <a:gd name="T35" fmla="*/ 412 h 486"/>
                  <a:gd name="T36" fmla="*/ 299 w 344"/>
                  <a:gd name="T37" fmla="*/ 393 h 486"/>
                  <a:gd name="T38" fmla="*/ 179 w 344"/>
                  <a:gd name="T39" fmla="*/ 195 h 486"/>
                  <a:gd name="T40" fmla="*/ 120 w 344"/>
                  <a:gd name="T41" fmla="*/ 56 h 486"/>
                  <a:gd name="T42" fmla="*/ 107 w 344"/>
                  <a:gd name="T43" fmla="*/ 32 h 486"/>
                  <a:gd name="T44" fmla="*/ 92 w 344"/>
                  <a:gd name="T45" fmla="*/ 19 h 486"/>
                  <a:gd name="T46" fmla="*/ 70 w 344"/>
                  <a:gd name="T47" fmla="*/ 0 h 486"/>
                  <a:gd name="T48" fmla="*/ 54 w 344"/>
                  <a:gd name="T49" fmla="*/ 5 h 486"/>
                  <a:gd name="T50" fmla="*/ 41 w 344"/>
                  <a:gd name="T51" fmla="*/ 4 h 486"/>
                  <a:gd name="T52" fmla="*/ 26 w 344"/>
                  <a:gd name="T53" fmla="*/ 8 h 486"/>
                  <a:gd name="T54" fmla="*/ 16 w 344"/>
                  <a:gd name="T55" fmla="*/ 14 h 486"/>
                  <a:gd name="T56" fmla="*/ 27 w 344"/>
                  <a:gd name="T57" fmla="*/ 11 h 486"/>
                  <a:gd name="T58" fmla="*/ 41 w 344"/>
                  <a:gd name="T59" fmla="*/ 7 h 486"/>
                  <a:gd name="T60" fmla="*/ 54 w 344"/>
                  <a:gd name="T61" fmla="*/ 8 h 486"/>
                  <a:gd name="T62" fmla="*/ 70 w 344"/>
                  <a:gd name="T63" fmla="*/ 3 h 486"/>
                  <a:gd name="T64" fmla="*/ 89 w 344"/>
                  <a:gd name="T65" fmla="*/ 21 h 486"/>
                  <a:gd name="T66" fmla="*/ 105 w 344"/>
                  <a:gd name="T67" fmla="*/ 34 h 486"/>
                  <a:gd name="T68" fmla="*/ 134 w 344"/>
                  <a:gd name="T69" fmla="*/ 105 h 486"/>
                  <a:gd name="T70" fmla="*/ 245 w 344"/>
                  <a:gd name="T71" fmla="*/ 321 h 486"/>
                  <a:gd name="T72" fmla="*/ 323 w 344"/>
                  <a:gd name="T73" fmla="*/ 411 h 486"/>
                  <a:gd name="T74" fmla="*/ 335 w 344"/>
                  <a:gd name="T75" fmla="*/ 419 h 486"/>
                  <a:gd name="T76" fmla="*/ 341 w 344"/>
                  <a:gd name="T77" fmla="*/ 433 h 486"/>
                  <a:gd name="T78" fmla="*/ 331 w 344"/>
                  <a:gd name="T79" fmla="*/ 442 h 486"/>
                  <a:gd name="T80" fmla="*/ 309 w 344"/>
                  <a:gd name="T81" fmla="*/ 453 h 486"/>
                  <a:gd name="T82" fmla="*/ 303 w 344"/>
                  <a:gd name="T83" fmla="*/ 456 h 486"/>
                  <a:gd name="T84" fmla="*/ 296 w 344"/>
                  <a:gd name="T85" fmla="*/ 463 h 486"/>
                  <a:gd name="T86" fmla="*/ 275 w 344"/>
                  <a:gd name="T87" fmla="*/ 478 h 486"/>
                  <a:gd name="T88" fmla="*/ 266 w 344"/>
                  <a:gd name="T89" fmla="*/ 483 h 486"/>
                  <a:gd name="T90" fmla="*/ 251 w 344"/>
                  <a:gd name="T91" fmla="*/ 479 h 486"/>
                  <a:gd name="T92" fmla="*/ 243 w 344"/>
                  <a:gd name="T93" fmla="*/ 470 h 486"/>
                  <a:gd name="T94" fmla="*/ 184 w 344"/>
                  <a:gd name="T95" fmla="*/ 299 h 486"/>
                  <a:gd name="T96" fmla="*/ 71 w 344"/>
                  <a:gd name="T97" fmla="*/ 108 h 486"/>
                  <a:gd name="T98" fmla="*/ 56 w 344"/>
                  <a:gd name="T99" fmla="*/ 88 h 486"/>
                  <a:gd name="T100" fmla="*/ 53 w 344"/>
                  <a:gd name="T101" fmla="*/ 85 h 486"/>
                  <a:gd name="T102" fmla="*/ 18 w 344"/>
                  <a:gd name="T103" fmla="*/ 72 h 486"/>
                  <a:gd name="T104" fmla="*/ 3 w 344"/>
                  <a:gd name="T105" fmla="*/ 41 h 486"/>
                  <a:gd name="T106" fmla="*/ 6 w 344"/>
                  <a:gd name="T107" fmla="*/ 28 h 486"/>
                  <a:gd name="T108" fmla="*/ 4 w 344"/>
                  <a:gd name="T109" fmla="*/ 27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4" h="486">
                    <a:moveTo>
                      <a:pt x="4" y="27"/>
                    </a:moveTo>
                    <a:cubicBezTo>
                      <a:pt x="3" y="27"/>
                      <a:pt x="3" y="28"/>
                      <a:pt x="3" y="28"/>
                    </a:cubicBezTo>
                    <a:cubicBezTo>
                      <a:pt x="1" y="32"/>
                      <a:pt x="0" y="37"/>
                      <a:pt x="0" y="41"/>
                    </a:cubicBezTo>
                    <a:cubicBezTo>
                      <a:pt x="0" y="48"/>
                      <a:pt x="3" y="56"/>
                      <a:pt x="6" y="61"/>
                    </a:cubicBezTo>
                    <a:cubicBezTo>
                      <a:pt x="9" y="67"/>
                      <a:pt x="13" y="72"/>
                      <a:pt x="16" y="74"/>
                    </a:cubicBezTo>
                    <a:cubicBezTo>
                      <a:pt x="24" y="80"/>
                      <a:pt x="30" y="82"/>
                      <a:pt x="35" y="84"/>
                    </a:cubicBezTo>
                    <a:cubicBezTo>
                      <a:pt x="40" y="85"/>
                      <a:pt x="45" y="86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3" y="88"/>
                      <a:pt x="53" y="89"/>
                    </a:cubicBezTo>
                    <a:cubicBezTo>
                      <a:pt x="55" y="91"/>
                      <a:pt x="59" y="96"/>
                      <a:pt x="64" y="103"/>
                    </a:cubicBezTo>
                    <a:cubicBezTo>
                      <a:pt x="82" y="129"/>
                      <a:pt x="115" y="183"/>
                      <a:pt x="146" y="237"/>
                    </a:cubicBezTo>
                    <a:cubicBezTo>
                      <a:pt x="177" y="291"/>
                      <a:pt x="205" y="344"/>
                      <a:pt x="214" y="367"/>
                    </a:cubicBezTo>
                    <a:cubicBezTo>
                      <a:pt x="234" y="423"/>
                      <a:pt x="239" y="462"/>
                      <a:pt x="240" y="471"/>
                    </a:cubicBezTo>
                    <a:cubicBezTo>
                      <a:pt x="241" y="473"/>
                      <a:pt x="242" y="476"/>
                      <a:pt x="244" y="477"/>
                    </a:cubicBezTo>
                    <a:cubicBezTo>
                      <a:pt x="247" y="480"/>
                      <a:pt x="250" y="482"/>
                      <a:pt x="254" y="483"/>
                    </a:cubicBezTo>
                    <a:cubicBezTo>
                      <a:pt x="257" y="484"/>
                      <a:pt x="260" y="485"/>
                      <a:pt x="262" y="485"/>
                    </a:cubicBezTo>
                    <a:cubicBezTo>
                      <a:pt x="263" y="485"/>
                      <a:pt x="264" y="486"/>
                      <a:pt x="266" y="486"/>
                    </a:cubicBezTo>
                    <a:cubicBezTo>
                      <a:pt x="268" y="486"/>
                      <a:pt x="269" y="486"/>
                      <a:pt x="271" y="485"/>
                    </a:cubicBezTo>
                    <a:cubicBezTo>
                      <a:pt x="272" y="484"/>
                      <a:pt x="274" y="483"/>
                      <a:pt x="277" y="481"/>
                    </a:cubicBezTo>
                    <a:cubicBezTo>
                      <a:pt x="286" y="474"/>
                      <a:pt x="288" y="473"/>
                      <a:pt x="294" y="470"/>
                    </a:cubicBezTo>
                    <a:cubicBezTo>
                      <a:pt x="295" y="469"/>
                      <a:pt x="297" y="468"/>
                      <a:pt x="297" y="467"/>
                    </a:cubicBezTo>
                    <a:cubicBezTo>
                      <a:pt x="299" y="465"/>
                      <a:pt x="299" y="463"/>
                      <a:pt x="300" y="461"/>
                    </a:cubicBezTo>
                    <a:cubicBezTo>
                      <a:pt x="300" y="461"/>
                      <a:pt x="301" y="460"/>
                      <a:pt x="301" y="460"/>
                    </a:cubicBezTo>
                    <a:cubicBezTo>
                      <a:pt x="302" y="459"/>
                      <a:pt x="302" y="459"/>
                      <a:pt x="303" y="459"/>
                    </a:cubicBezTo>
                    <a:cubicBezTo>
                      <a:pt x="305" y="459"/>
                      <a:pt x="306" y="458"/>
                      <a:pt x="307" y="457"/>
                    </a:cubicBezTo>
                    <a:cubicBezTo>
                      <a:pt x="311" y="455"/>
                      <a:pt x="312" y="452"/>
                      <a:pt x="320" y="449"/>
                    </a:cubicBezTo>
                    <a:cubicBezTo>
                      <a:pt x="325" y="447"/>
                      <a:pt x="331" y="446"/>
                      <a:pt x="335" y="444"/>
                    </a:cubicBezTo>
                    <a:cubicBezTo>
                      <a:pt x="338" y="442"/>
                      <a:pt x="340" y="441"/>
                      <a:pt x="341" y="440"/>
                    </a:cubicBezTo>
                    <a:cubicBezTo>
                      <a:pt x="343" y="438"/>
                      <a:pt x="344" y="436"/>
                      <a:pt x="344" y="433"/>
                    </a:cubicBezTo>
                    <a:cubicBezTo>
                      <a:pt x="344" y="432"/>
                      <a:pt x="343" y="430"/>
                      <a:pt x="342" y="428"/>
                    </a:cubicBezTo>
                    <a:cubicBezTo>
                      <a:pt x="339" y="422"/>
                      <a:pt x="338" y="419"/>
                      <a:pt x="336" y="416"/>
                    </a:cubicBezTo>
                    <a:cubicBezTo>
                      <a:pt x="335" y="414"/>
                      <a:pt x="334" y="413"/>
                      <a:pt x="332" y="412"/>
                    </a:cubicBezTo>
                    <a:cubicBezTo>
                      <a:pt x="330" y="411"/>
                      <a:pt x="328" y="409"/>
                      <a:pt x="324" y="408"/>
                    </a:cubicBezTo>
                    <a:cubicBezTo>
                      <a:pt x="318" y="406"/>
                      <a:pt x="311" y="404"/>
                      <a:pt x="299" y="393"/>
                    </a:cubicBezTo>
                    <a:cubicBezTo>
                      <a:pt x="287" y="382"/>
                      <a:pt x="271" y="361"/>
                      <a:pt x="247" y="320"/>
                    </a:cubicBezTo>
                    <a:cubicBezTo>
                      <a:pt x="223" y="278"/>
                      <a:pt x="199" y="234"/>
                      <a:pt x="179" y="195"/>
                    </a:cubicBezTo>
                    <a:cubicBezTo>
                      <a:pt x="159" y="156"/>
                      <a:pt x="143" y="122"/>
                      <a:pt x="136" y="104"/>
                    </a:cubicBezTo>
                    <a:cubicBezTo>
                      <a:pt x="130" y="86"/>
                      <a:pt x="125" y="69"/>
                      <a:pt x="120" y="56"/>
                    </a:cubicBezTo>
                    <a:cubicBezTo>
                      <a:pt x="118" y="50"/>
                      <a:pt x="115" y="45"/>
                      <a:pt x="113" y="40"/>
                    </a:cubicBezTo>
                    <a:cubicBezTo>
                      <a:pt x="111" y="36"/>
                      <a:pt x="109" y="33"/>
                      <a:pt x="107" y="32"/>
                    </a:cubicBezTo>
                    <a:cubicBezTo>
                      <a:pt x="104" y="30"/>
                      <a:pt x="101" y="28"/>
                      <a:pt x="99" y="26"/>
                    </a:cubicBezTo>
                    <a:cubicBezTo>
                      <a:pt x="96" y="25"/>
                      <a:pt x="93" y="23"/>
                      <a:pt x="92" y="19"/>
                    </a:cubicBezTo>
                    <a:cubicBezTo>
                      <a:pt x="90" y="16"/>
                      <a:pt x="87" y="11"/>
                      <a:pt x="83" y="7"/>
                    </a:cubicBezTo>
                    <a:cubicBezTo>
                      <a:pt x="79" y="3"/>
                      <a:pt x="75" y="0"/>
                      <a:pt x="70" y="0"/>
                    </a:cubicBezTo>
                    <a:cubicBezTo>
                      <a:pt x="66" y="0"/>
                      <a:pt x="63" y="1"/>
                      <a:pt x="61" y="2"/>
                    </a:cubicBezTo>
                    <a:cubicBezTo>
                      <a:pt x="58" y="4"/>
                      <a:pt x="57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48" y="4"/>
                      <a:pt x="44" y="4"/>
                      <a:pt x="41" y="4"/>
                    </a:cubicBezTo>
                    <a:cubicBezTo>
                      <a:pt x="38" y="4"/>
                      <a:pt x="35" y="4"/>
                      <a:pt x="32" y="6"/>
                    </a:cubicBezTo>
                    <a:cubicBezTo>
                      <a:pt x="31" y="6"/>
                      <a:pt x="29" y="7"/>
                      <a:pt x="26" y="8"/>
                    </a:cubicBezTo>
                    <a:cubicBezTo>
                      <a:pt x="23" y="9"/>
                      <a:pt x="20" y="10"/>
                      <a:pt x="16" y="12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1" y="13"/>
                      <a:pt x="24" y="11"/>
                      <a:pt x="27" y="11"/>
                    </a:cubicBezTo>
                    <a:cubicBezTo>
                      <a:pt x="30" y="10"/>
                      <a:pt x="32" y="9"/>
                      <a:pt x="34" y="8"/>
                    </a:cubicBezTo>
                    <a:cubicBezTo>
                      <a:pt x="36" y="7"/>
                      <a:pt x="38" y="7"/>
                      <a:pt x="41" y="7"/>
                    </a:cubicBezTo>
                    <a:cubicBezTo>
                      <a:pt x="44" y="7"/>
                      <a:pt x="47" y="7"/>
                      <a:pt x="51" y="8"/>
                    </a:cubicBezTo>
                    <a:cubicBezTo>
                      <a:pt x="52" y="8"/>
                      <a:pt x="53" y="8"/>
                      <a:pt x="54" y="8"/>
                    </a:cubicBezTo>
                    <a:cubicBezTo>
                      <a:pt x="57" y="8"/>
                      <a:pt x="60" y="6"/>
                      <a:pt x="62" y="5"/>
                    </a:cubicBezTo>
                    <a:cubicBezTo>
                      <a:pt x="64" y="4"/>
                      <a:pt x="66" y="3"/>
                      <a:pt x="70" y="3"/>
                    </a:cubicBezTo>
                    <a:cubicBezTo>
                      <a:pt x="73" y="3"/>
                      <a:pt x="77" y="5"/>
                      <a:pt x="81" y="9"/>
                    </a:cubicBezTo>
                    <a:cubicBezTo>
                      <a:pt x="85" y="13"/>
                      <a:pt x="88" y="17"/>
                      <a:pt x="89" y="21"/>
                    </a:cubicBezTo>
                    <a:cubicBezTo>
                      <a:pt x="91" y="25"/>
                      <a:pt x="94" y="27"/>
                      <a:pt x="97" y="29"/>
                    </a:cubicBezTo>
                    <a:cubicBezTo>
                      <a:pt x="100" y="31"/>
                      <a:pt x="103" y="32"/>
                      <a:pt x="105" y="34"/>
                    </a:cubicBezTo>
                    <a:cubicBezTo>
                      <a:pt x="107" y="35"/>
                      <a:pt x="109" y="38"/>
                      <a:pt x="111" y="42"/>
                    </a:cubicBezTo>
                    <a:cubicBezTo>
                      <a:pt x="117" y="54"/>
                      <a:pt x="124" y="77"/>
                      <a:pt x="134" y="105"/>
                    </a:cubicBezTo>
                    <a:cubicBezTo>
                      <a:pt x="140" y="124"/>
                      <a:pt x="156" y="157"/>
                      <a:pt x="176" y="196"/>
                    </a:cubicBezTo>
                    <a:cubicBezTo>
                      <a:pt x="196" y="235"/>
                      <a:pt x="221" y="280"/>
                      <a:pt x="245" y="321"/>
                    </a:cubicBezTo>
                    <a:cubicBezTo>
                      <a:pt x="269" y="363"/>
                      <a:pt x="285" y="384"/>
                      <a:pt x="297" y="395"/>
                    </a:cubicBezTo>
                    <a:cubicBezTo>
                      <a:pt x="309" y="407"/>
                      <a:pt x="317" y="409"/>
                      <a:pt x="323" y="411"/>
                    </a:cubicBezTo>
                    <a:cubicBezTo>
                      <a:pt x="327" y="412"/>
                      <a:pt x="329" y="413"/>
                      <a:pt x="330" y="414"/>
                    </a:cubicBezTo>
                    <a:cubicBezTo>
                      <a:pt x="333" y="416"/>
                      <a:pt x="334" y="417"/>
                      <a:pt x="335" y="419"/>
                    </a:cubicBezTo>
                    <a:cubicBezTo>
                      <a:pt x="336" y="422"/>
                      <a:pt x="337" y="425"/>
                      <a:pt x="340" y="429"/>
                    </a:cubicBezTo>
                    <a:cubicBezTo>
                      <a:pt x="340" y="431"/>
                      <a:pt x="341" y="432"/>
                      <a:pt x="341" y="433"/>
                    </a:cubicBezTo>
                    <a:cubicBezTo>
                      <a:pt x="341" y="435"/>
                      <a:pt x="340" y="436"/>
                      <a:pt x="339" y="438"/>
                    </a:cubicBezTo>
                    <a:cubicBezTo>
                      <a:pt x="337" y="439"/>
                      <a:pt x="334" y="441"/>
                      <a:pt x="331" y="442"/>
                    </a:cubicBezTo>
                    <a:cubicBezTo>
                      <a:pt x="327" y="444"/>
                      <a:pt x="323" y="445"/>
                      <a:pt x="319" y="446"/>
                    </a:cubicBezTo>
                    <a:cubicBezTo>
                      <a:pt x="314" y="448"/>
                      <a:pt x="311" y="451"/>
                      <a:pt x="309" y="453"/>
                    </a:cubicBezTo>
                    <a:cubicBezTo>
                      <a:pt x="308" y="454"/>
                      <a:pt x="307" y="454"/>
                      <a:pt x="306" y="455"/>
                    </a:cubicBezTo>
                    <a:cubicBezTo>
                      <a:pt x="305" y="455"/>
                      <a:pt x="304" y="456"/>
                      <a:pt x="303" y="456"/>
                    </a:cubicBezTo>
                    <a:cubicBezTo>
                      <a:pt x="301" y="456"/>
                      <a:pt x="300" y="457"/>
                      <a:pt x="299" y="458"/>
                    </a:cubicBezTo>
                    <a:cubicBezTo>
                      <a:pt x="297" y="460"/>
                      <a:pt x="297" y="462"/>
                      <a:pt x="296" y="463"/>
                    </a:cubicBezTo>
                    <a:cubicBezTo>
                      <a:pt x="295" y="465"/>
                      <a:pt x="294" y="466"/>
                      <a:pt x="292" y="467"/>
                    </a:cubicBezTo>
                    <a:cubicBezTo>
                      <a:pt x="286" y="470"/>
                      <a:pt x="284" y="471"/>
                      <a:pt x="275" y="478"/>
                    </a:cubicBezTo>
                    <a:cubicBezTo>
                      <a:pt x="273" y="480"/>
                      <a:pt x="271" y="482"/>
                      <a:pt x="269" y="482"/>
                    </a:cubicBezTo>
                    <a:cubicBezTo>
                      <a:pt x="268" y="483"/>
                      <a:pt x="267" y="483"/>
                      <a:pt x="266" y="483"/>
                    </a:cubicBezTo>
                    <a:cubicBezTo>
                      <a:pt x="265" y="483"/>
                      <a:pt x="264" y="483"/>
                      <a:pt x="262" y="482"/>
                    </a:cubicBezTo>
                    <a:cubicBezTo>
                      <a:pt x="260" y="482"/>
                      <a:pt x="256" y="481"/>
                      <a:pt x="251" y="479"/>
                    </a:cubicBezTo>
                    <a:cubicBezTo>
                      <a:pt x="249" y="478"/>
                      <a:pt x="247" y="477"/>
                      <a:pt x="246" y="475"/>
                    </a:cubicBezTo>
                    <a:cubicBezTo>
                      <a:pt x="245" y="474"/>
                      <a:pt x="244" y="472"/>
                      <a:pt x="243" y="470"/>
                    </a:cubicBezTo>
                    <a:cubicBezTo>
                      <a:pt x="242" y="461"/>
                      <a:pt x="236" y="422"/>
                      <a:pt x="216" y="366"/>
                    </a:cubicBezTo>
                    <a:cubicBezTo>
                      <a:pt x="211" y="352"/>
                      <a:pt x="199" y="328"/>
                      <a:pt x="184" y="299"/>
                    </a:cubicBezTo>
                    <a:cubicBezTo>
                      <a:pt x="161" y="256"/>
                      <a:pt x="130" y="203"/>
                      <a:pt x="105" y="161"/>
                    </a:cubicBezTo>
                    <a:cubicBezTo>
                      <a:pt x="92" y="140"/>
                      <a:pt x="80" y="121"/>
                      <a:pt x="71" y="108"/>
                    </a:cubicBezTo>
                    <a:cubicBezTo>
                      <a:pt x="67" y="101"/>
                      <a:pt x="63" y="96"/>
                      <a:pt x="60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6" y="87"/>
                      <a:pt x="55" y="87"/>
                      <a:pt x="55" y="86"/>
                    </a:cubicBezTo>
                    <a:cubicBezTo>
                      <a:pt x="54" y="86"/>
                      <a:pt x="54" y="86"/>
                      <a:pt x="53" y="85"/>
                    </a:cubicBezTo>
                    <a:cubicBezTo>
                      <a:pt x="46" y="83"/>
                      <a:pt x="41" y="83"/>
                      <a:pt x="36" y="81"/>
                    </a:cubicBezTo>
                    <a:cubicBezTo>
                      <a:pt x="31" y="80"/>
                      <a:pt x="26" y="77"/>
                      <a:pt x="18" y="72"/>
                    </a:cubicBezTo>
                    <a:cubicBezTo>
                      <a:pt x="15" y="70"/>
                      <a:pt x="11" y="65"/>
                      <a:pt x="8" y="60"/>
                    </a:cubicBezTo>
                    <a:cubicBezTo>
                      <a:pt x="5" y="54"/>
                      <a:pt x="3" y="48"/>
                      <a:pt x="3" y="41"/>
                    </a:cubicBezTo>
                    <a:cubicBezTo>
                      <a:pt x="3" y="37"/>
                      <a:pt x="4" y="33"/>
                      <a:pt x="6" y="29"/>
                    </a:cubicBezTo>
                    <a:cubicBezTo>
                      <a:pt x="6" y="29"/>
                      <a:pt x="6" y="28"/>
                      <a:pt x="6" y="28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5"/>
                      <a:pt x="4" y="26"/>
                      <a:pt x="4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6" name="Freeform 361"/>
              <p:cNvSpPr>
                <a:spLocks/>
              </p:cNvSpPr>
              <p:nvPr/>
            </p:nvSpPr>
            <p:spPr bwMode="auto">
              <a:xfrm>
                <a:off x="2362638" y="1404451"/>
                <a:ext cx="50800" cy="28575"/>
              </a:xfrm>
              <a:custGeom>
                <a:avLst/>
                <a:gdLst>
                  <a:gd name="T0" fmla="*/ 30 w 32"/>
                  <a:gd name="T1" fmla="*/ 1 h 18"/>
                  <a:gd name="T2" fmla="*/ 30 w 32"/>
                  <a:gd name="T3" fmla="*/ 1 h 18"/>
                  <a:gd name="T4" fmla="*/ 18 w 32"/>
                  <a:gd name="T5" fmla="*/ 9 h 18"/>
                  <a:gd name="T6" fmla="*/ 1 w 32"/>
                  <a:gd name="T7" fmla="*/ 17 h 18"/>
                  <a:gd name="T8" fmla="*/ 1 w 32"/>
                  <a:gd name="T9" fmla="*/ 18 h 18"/>
                  <a:gd name="T10" fmla="*/ 2 w 32"/>
                  <a:gd name="T11" fmla="*/ 18 h 18"/>
                  <a:gd name="T12" fmla="*/ 18 w 32"/>
                  <a:gd name="T13" fmla="*/ 11 h 18"/>
                  <a:gd name="T14" fmla="*/ 28 w 32"/>
                  <a:gd name="T15" fmla="*/ 6 h 18"/>
                  <a:gd name="T16" fmla="*/ 32 w 32"/>
                  <a:gd name="T17" fmla="*/ 2 h 18"/>
                  <a:gd name="T18" fmla="*/ 32 w 32"/>
                  <a:gd name="T19" fmla="*/ 0 h 18"/>
                  <a:gd name="T20" fmla="*/ 30 w 32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8">
                    <a:moveTo>
                      <a:pt x="30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4" y="9"/>
                      <a:pt x="18" y="9"/>
                    </a:cubicBezTo>
                    <a:cubicBezTo>
                      <a:pt x="10" y="9"/>
                      <a:pt x="4" y="12"/>
                      <a:pt x="1" y="17"/>
                    </a:cubicBezTo>
                    <a:cubicBezTo>
                      <a:pt x="0" y="17"/>
                      <a:pt x="1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5" y="14"/>
                      <a:pt x="11" y="11"/>
                      <a:pt x="18" y="11"/>
                    </a:cubicBezTo>
                    <a:cubicBezTo>
                      <a:pt x="22" y="11"/>
                      <a:pt x="26" y="8"/>
                      <a:pt x="28" y="6"/>
                    </a:cubicBezTo>
                    <a:cubicBezTo>
                      <a:pt x="31" y="4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7" name="Freeform 362"/>
              <p:cNvSpPr>
                <a:spLocks/>
              </p:cNvSpPr>
              <p:nvPr/>
            </p:nvSpPr>
            <p:spPr bwMode="auto">
              <a:xfrm>
                <a:off x="2049901" y="1379051"/>
                <a:ext cx="306388" cy="401638"/>
              </a:xfrm>
              <a:custGeom>
                <a:avLst/>
                <a:gdLst>
                  <a:gd name="T0" fmla="*/ 16 w 191"/>
                  <a:gd name="T1" fmla="*/ 33 h 251"/>
                  <a:gd name="T2" fmla="*/ 61 w 191"/>
                  <a:gd name="T3" fmla="*/ 26 h 251"/>
                  <a:gd name="T4" fmla="*/ 95 w 191"/>
                  <a:gd name="T5" fmla="*/ 15 h 251"/>
                  <a:gd name="T6" fmla="*/ 110 w 191"/>
                  <a:gd name="T7" fmla="*/ 22 h 251"/>
                  <a:gd name="T8" fmla="*/ 124 w 191"/>
                  <a:gd name="T9" fmla="*/ 27 h 251"/>
                  <a:gd name="T10" fmla="*/ 132 w 191"/>
                  <a:gd name="T11" fmla="*/ 20 h 251"/>
                  <a:gd name="T12" fmla="*/ 142 w 191"/>
                  <a:gd name="T13" fmla="*/ 12 h 251"/>
                  <a:gd name="T14" fmla="*/ 158 w 191"/>
                  <a:gd name="T15" fmla="*/ 7 h 251"/>
                  <a:gd name="T16" fmla="*/ 174 w 191"/>
                  <a:gd name="T17" fmla="*/ 22 h 251"/>
                  <a:gd name="T18" fmla="*/ 185 w 191"/>
                  <a:gd name="T19" fmla="*/ 43 h 251"/>
                  <a:gd name="T20" fmla="*/ 169 w 191"/>
                  <a:gd name="T21" fmla="*/ 40 h 251"/>
                  <a:gd name="T22" fmla="*/ 154 w 191"/>
                  <a:gd name="T23" fmla="*/ 26 h 251"/>
                  <a:gd name="T24" fmla="*/ 155 w 191"/>
                  <a:gd name="T25" fmla="*/ 59 h 251"/>
                  <a:gd name="T26" fmla="*/ 166 w 191"/>
                  <a:gd name="T27" fmla="*/ 72 h 251"/>
                  <a:gd name="T28" fmla="*/ 175 w 191"/>
                  <a:gd name="T29" fmla="*/ 100 h 251"/>
                  <a:gd name="T30" fmla="*/ 164 w 191"/>
                  <a:gd name="T31" fmla="*/ 106 h 251"/>
                  <a:gd name="T32" fmla="*/ 151 w 191"/>
                  <a:gd name="T33" fmla="*/ 114 h 251"/>
                  <a:gd name="T34" fmla="*/ 123 w 191"/>
                  <a:gd name="T35" fmla="*/ 161 h 251"/>
                  <a:gd name="T36" fmla="*/ 101 w 191"/>
                  <a:gd name="T37" fmla="*/ 193 h 251"/>
                  <a:gd name="T38" fmla="*/ 73 w 191"/>
                  <a:gd name="T39" fmla="*/ 249 h 251"/>
                  <a:gd name="T40" fmla="*/ 26 w 191"/>
                  <a:gd name="T41" fmla="*/ 160 h 251"/>
                  <a:gd name="T42" fmla="*/ 16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6" y="33"/>
                    </a:moveTo>
                    <a:cubicBezTo>
                      <a:pt x="21" y="27"/>
                      <a:pt x="44" y="35"/>
                      <a:pt x="61" y="26"/>
                    </a:cubicBezTo>
                    <a:cubicBezTo>
                      <a:pt x="77" y="17"/>
                      <a:pt x="87" y="13"/>
                      <a:pt x="95" y="15"/>
                    </a:cubicBezTo>
                    <a:cubicBezTo>
                      <a:pt x="103" y="16"/>
                      <a:pt x="103" y="16"/>
                      <a:pt x="110" y="22"/>
                    </a:cubicBezTo>
                    <a:cubicBezTo>
                      <a:pt x="117" y="27"/>
                      <a:pt x="120" y="34"/>
                      <a:pt x="124" y="27"/>
                    </a:cubicBezTo>
                    <a:cubicBezTo>
                      <a:pt x="128" y="20"/>
                      <a:pt x="128" y="20"/>
                      <a:pt x="132" y="20"/>
                    </a:cubicBezTo>
                    <a:cubicBezTo>
                      <a:pt x="137" y="20"/>
                      <a:pt x="138" y="18"/>
                      <a:pt x="142" y="12"/>
                    </a:cubicBezTo>
                    <a:cubicBezTo>
                      <a:pt x="147" y="6"/>
                      <a:pt x="150" y="0"/>
                      <a:pt x="158" y="7"/>
                    </a:cubicBezTo>
                    <a:cubicBezTo>
                      <a:pt x="166" y="13"/>
                      <a:pt x="168" y="17"/>
                      <a:pt x="174" y="22"/>
                    </a:cubicBezTo>
                    <a:cubicBezTo>
                      <a:pt x="180" y="27"/>
                      <a:pt x="191" y="34"/>
                      <a:pt x="185" y="43"/>
                    </a:cubicBezTo>
                    <a:cubicBezTo>
                      <a:pt x="180" y="51"/>
                      <a:pt x="176" y="46"/>
                      <a:pt x="169" y="40"/>
                    </a:cubicBezTo>
                    <a:cubicBezTo>
                      <a:pt x="162" y="34"/>
                      <a:pt x="154" y="26"/>
                      <a:pt x="154" y="26"/>
                    </a:cubicBezTo>
                    <a:cubicBezTo>
                      <a:pt x="154" y="26"/>
                      <a:pt x="149" y="46"/>
                      <a:pt x="155" y="59"/>
                    </a:cubicBezTo>
                    <a:cubicBezTo>
                      <a:pt x="160" y="72"/>
                      <a:pt x="166" y="72"/>
                      <a:pt x="166" y="72"/>
                    </a:cubicBezTo>
                    <a:cubicBezTo>
                      <a:pt x="166" y="72"/>
                      <a:pt x="180" y="92"/>
                      <a:pt x="175" y="100"/>
                    </a:cubicBezTo>
                    <a:cubicBezTo>
                      <a:pt x="170" y="107"/>
                      <a:pt x="170" y="105"/>
                      <a:pt x="164" y="106"/>
                    </a:cubicBezTo>
                    <a:cubicBezTo>
                      <a:pt x="158" y="107"/>
                      <a:pt x="155" y="103"/>
                      <a:pt x="151" y="114"/>
                    </a:cubicBezTo>
                    <a:cubicBezTo>
                      <a:pt x="148" y="124"/>
                      <a:pt x="134" y="149"/>
                      <a:pt x="123" y="161"/>
                    </a:cubicBezTo>
                    <a:cubicBezTo>
                      <a:pt x="111" y="174"/>
                      <a:pt x="105" y="176"/>
                      <a:pt x="101" y="193"/>
                    </a:cubicBezTo>
                    <a:cubicBezTo>
                      <a:pt x="96" y="210"/>
                      <a:pt x="94" y="247"/>
                      <a:pt x="73" y="249"/>
                    </a:cubicBezTo>
                    <a:cubicBezTo>
                      <a:pt x="52" y="251"/>
                      <a:pt x="31" y="188"/>
                      <a:pt x="26" y="160"/>
                    </a:cubicBezTo>
                    <a:cubicBezTo>
                      <a:pt x="21" y="133"/>
                      <a:pt x="0" y="55"/>
                      <a:pt x="16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8" name="Freeform 363"/>
              <p:cNvSpPr>
                <a:spLocks/>
              </p:cNvSpPr>
              <p:nvPr/>
            </p:nvSpPr>
            <p:spPr bwMode="auto">
              <a:xfrm>
                <a:off x="2062601" y="1464776"/>
                <a:ext cx="269875" cy="315913"/>
              </a:xfrm>
              <a:custGeom>
                <a:avLst/>
                <a:gdLst>
                  <a:gd name="T0" fmla="*/ 18 w 169"/>
                  <a:gd name="T1" fmla="*/ 106 h 197"/>
                  <a:gd name="T2" fmla="*/ 65 w 169"/>
                  <a:gd name="T3" fmla="*/ 195 h 197"/>
                  <a:gd name="T4" fmla="*/ 93 w 169"/>
                  <a:gd name="T5" fmla="*/ 139 h 197"/>
                  <a:gd name="T6" fmla="*/ 115 w 169"/>
                  <a:gd name="T7" fmla="*/ 107 h 197"/>
                  <a:gd name="T8" fmla="*/ 143 w 169"/>
                  <a:gd name="T9" fmla="*/ 60 h 197"/>
                  <a:gd name="T10" fmla="*/ 156 w 169"/>
                  <a:gd name="T11" fmla="*/ 52 h 197"/>
                  <a:gd name="T12" fmla="*/ 167 w 169"/>
                  <a:gd name="T13" fmla="*/ 46 h 197"/>
                  <a:gd name="T14" fmla="*/ 165 w 169"/>
                  <a:gd name="T15" fmla="*/ 31 h 197"/>
                  <a:gd name="T16" fmla="*/ 156 w 169"/>
                  <a:gd name="T17" fmla="*/ 36 h 197"/>
                  <a:gd name="T18" fmla="*/ 143 w 169"/>
                  <a:gd name="T19" fmla="*/ 44 h 197"/>
                  <a:gd name="T20" fmla="*/ 115 w 169"/>
                  <a:gd name="T21" fmla="*/ 91 h 197"/>
                  <a:gd name="T22" fmla="*/ 93 w 169"/>
                  <a:gd name="T23" fmla="*/ 123 h 197"/>
                  <a:gd name="T24" fmla="*/ 65 w 169"/>
                  <a:gd name="T25" fmla="*/ 179 h 197"/>
                  <a:gd name="T26" fmla="*/ 18 w 169"/>
                  <a:gd name="T27" fmla="*/ 90 h 197"/>
                  <a:gd name="T28" fmla="*/ 2 w 169"/>
                  <a:gd name="T29" fmla="*/ 0 h 197"/>
                  <a:gd name="T30" fmla="*/ 18 w 169"/>
                  <a:gd name="T31" fmla="*/ 10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197">
                    <a:moveTo>
                      <a:pt x="18" y="106"/>
                    </a:moveTo>
                    <a:cubicBezTo>
                      <a:pt x="23" y="134"/>
                      <a:pt x="44" y="197"/>
                      <a:pt x="65" y="195"/>
                    </a:cubicBezTo>
                    <a:cubicBezTo>
                      <a:pt x="86" y="193"/>
                      <a:pt x="88" y="156"/>
                      <a:pt x="93" y="139"/>
                    </a:cubicBezTo>
                    <a:cubicBezTo>
                      <a:pt x="97" y="122"/>
                      <a:pt x="103" y="120"/>
                      <a:pt x="115" y="107"/>
                    </a:cubicBezTo>
                    <a:cubicBezTo>
                      <a:pt x="126" y="95"/>
                      <a:pt x="140" y="70"/>
                      <a:pt x="143" y="60"/>
                    </a:cubicBezTo>
                    <a:cubicBezTo>
                      <a:pt x="147" y="49"/>
                      <a:pt x="150" y="53"/>
                      <a:pt x="156" y="52"/>
                    </a:cubicBezTo>
                    <a:cubicBezTo>
                      <a:pt x="162" y="51"/>
                      <a:pt x="162" y="53"/>
                      <a:pt x="167" y="46"/>
                    </a:cubicBezTo>
                    <a:cubicBezTo>
                      <a:pt x="169" y="42"/>
                      <a:pt x="168" y="37"/>
                      <a:pt x="165" y="31"/>
                    </a:cubicBezTo>
                    <a:cubicBezTo>
                      <a:pt x="162" y="37"/>
                      <a:pt x="161" y="35"/>
                      <a:pt x="156" y="36"/>
                    </a:cubicBezTo>
                    <a:cubicBezTo>
                      <a:pt x="150" y="37"/>
                      <a:pt x="147" y="33"/>
                      <a:pt x="143" y="44"/>
                    </a:cubicBezTo>
                    <a:cubicBezTo>
                      <a:pt x="140" y="54"/>
                      <a:pt x="126" y="79"/>
                      <a:pt x="115" y="91"/>
                    </a:cubicBezTo>
                    <a:cubicBezTo>
                      <a:pt x="103" y="104"/>
                      <a:pt x="97" y="106"/>
                      <a:pt x="93" y="123"/>
                    </a:cubicBezTo>
                    <a:cubicBezTo>
                      <a:pt x="88" y="140"/>
                      <a:pt x="86" y="177"/>
                      <a:pt x="65" y="179"/>
                    </a:cubicBezTo>
                    <a:cubicBezTo>
                      <a:pt x="44" y="182"/>
                      <a:pt x="23" y="118"/>
                      <a:pt x="18" y="90"/>
                    </a:cubicBezTo>
                    <a:cubicBezTo>
                      <a:pt x="15" y="72"/>
                      <a:pt x="4" y="31"/>
                      <a:pt x="2" y="0"/>
                    </a:cubicBezTo>
                    <a:cubicBezTo>
                      <a:pt x="0" y="32"/>
                      <a:pt x="14" y="85"/>
                      <a:pt x="18" y="10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9" name="Freeform 364"/>
              <p:cNvSpPr>
                <a:spLocks/>
              </p:cNvSpPr>
              <p:nvPr/>
            </p:nvSpPr>
            <p:spPr bwMode="auto">
              <a:xfrm>
                <a:off x="2064188" y="1382226"/>
                <a:ext cx="287338" cy="398463"/>
              </a:xfrm>
              <a:custGeom>
                <a:avLst/>
                <a:gdLst>
                  <a:gd name="T0" fmla="*/ 12 w 179"/>
                  <a:gd name="T1" fmla="*/ 31 h 249"/>
                  <a:gd name="T2" fmla="*/ 52 w 179"/>
                  <a:gd name="T3" fmla="*/ 25 h 249"/>
                  <a:gd name="T4" fmla="*/ 93 w 179"/>
                  <a:gd name="T5" fmla="*/ 16 h 249"/>
                  <a:gd name="T6" fmla="*/ 109 w 179"/>
                  <a:gd name="T7" fmla="*/ 28 h 249"/>
                  <a:gd name="T8" fmla="*/ 117 w 179"/>
                  <a:gd name="T9" fmla="*/ 26 h 249"/>
                  <a:gd name="T10" fmla="*/ 123 w 179"/>
                  <a:gd name="T11" fmla="*/ 19 h 249"/>
                  <a:gd name="T12" fmla="*/ 139 w 179"/>
                  <a:gd name="T13" fmla="*/ 5 h 249"/>
                  <a:gd name="T14" fmla="*/ 157 w 179"/>
                  <a:gd name="T15" fmla="*/ 14 h 249"/>
                  <a:gd name="T16" fmla="*/ 176 w 179"/>
                  <a:gd name="T17" fmla="*/ 36 h 249"/>
                  <a:gd name="T18" fmla="*/ 171 w 179"/>
                  <a:gd name="T19" fmla="*/ 44 h 249"/>
                  <a:gd name="T20" fmla="*/ 151 w 179"/>
                  <a:gd name="T21" fmla="*/ 28 h 249"/>
                  <a:gd name="T22" fmla="*/ 144 w 179"/>
                  <a:gd name="T23" fmla="*/ 24 h 249"/>
                  <a:gd name="T24" fmla="*/ 157 w 179"/>
                  <a:gd name="T25" fmla="*/ 72 h 249"/>
                  <a:gd name="T26" fmla="*/ 157 w 179"/>
                  <a:gd name="T27" fmla="*/ 71 h 249"/>
                  <a:gd name="T28" fmla="*/ 164 w 179"/>
                  <a:gd name="T29" fmla="*/ 97 h 249"/>
                  <a:gd name="T30" fmla="*/ 155 w 179"/>
                  <a:gd name="T31" fmla="*/ 103 h 249"/>
                  <a:gd name="T32" fmla="*/ 145 w 179"/>
                  <a:gd name="T33" fmla="*/ 104 h 249"/>
                  <a:gd name="T34" fmla="*/ 99 w 179"/>
                  <a:gd name="T35" fmla="*/ 172 h 249"/>
                  <a:gd name="T36" fmla="*/ 75 w 179"/>
                  <a:gd name="T37" fmla="*/ 239 h 249"/>
                  <a:gd name="T38" fmla="*/ 56 w 179"/>
                  <a:gd name="T39" fmla="*/ 243 h 249"/>
                  <a:gd name="T40" fmla="*/ 3 w 179"/>
                  <a:gd name="T41" fmla="*/ 59 h 249"/>
                  <a:gd name="T42" fmla="*/ 6 w 179"/>
                  <a:gd name="T43" fmla="*/ 30 h 249"/>
                  <a:gd name="T44" fmla="*/ 33 w 179"/>
                  <a:gd name="T45" fmla="*/ 213 h 249"/>
                  <a:gd name="T46" fmla="*/ 63 w 179"/>
                  <a:gd name="T47" fmla="*/ 249 h 249"/>
                  <a:gd name="T48" fmla="*/ 88 w 179"/>
                  <a:gd name="T49" fmla="*/ 216 h 249"/>
                  <a:gd name="T50" fmla="*/ 115 w 179"/>
                  <a:gd name="T51" fmla="*/ 160 h 249"/>
                  <a:gd name="T52" fmla="*/ 149 w 179"/>
                  <a:gd name="T53" fmla="*/ 106 h 249"/>
                  <a:gd name="T54" fmla="*/ 158 w 179"/>
                  <a:gd name="T55" fmla="*/ 105 h 249"/>
                  <a:gd name="T56" fmla="*/ 167 w 179"/>
                  <a:gd name="T57" fmla="*/ 98 h 249"/>
                  <a:gd name="T58" fmla="*/ 159 w 179"/>
                  <a:gd name="T59" fmla="*/ 69 h 249"/>
                  <a:gd name="T60" fmla="*/ 158 w 179"/>
                  <a:gd name="T61" fmla="*/ 69 h 249"/>
                  <a:gd name="T62" fmla="*/ 145 w 179"/>
                  <a:gd name="T63" fmla="*/ 29 h 249"/>
                  <a:gd name="T64" fmla="*/ 146 w 179"/>
                  <a:gd name="T65" fmla="*/ 25 h 249"/>
                  <a:gd name="T66" fmla="*/ 159 w 179"/>
                  <a:gd name="T67" fmla="*/ 39 h 249"/>
                  <a:gd name="T68" fmla="*/ 174 w 179"/>
                  <a:gd name="T69" fmla="*/ 45 h 249"/>
                  <a:gd name="T70" fmla="*/ 174 w 179"/>
                  <a:gd name="T71" fmla="*/ 26 h 249"/>
                  <a:gd name="T72" fmla="*/ 150 w 179"/>
                  <a:gd name="T73" fmla="*/ 3 h 249"/>
                  <a:gd name="T74" fmla="*/ 132 w 179"/>
                  <a:gd name="T75" fmla="*/ 9 h 249"/>
                  <a:gd name="T76" fmla="*/ 120 w 179"/>
                  <a:gd name="T77" fmla="*/ 16 h 249"/>
                  <a:gd name="T78" fmla="*/ 113 w 179"/>
                  <a:gd name="T79" fmla="*/ 26 h 249"/>
                  <a:gd name="T80" fmla="*/ 102 w 179"/>
                  <a:gd name="T81" fmla="*/ 18 h 249"/>
                  <a:gd name="T82" fmla="*/ 82 w 179"/>
                  <a:gd name="T83" fmla="*/ 11 h 249"/>
                  <a:gd name="T84" fmla="*/ 19 w 179"/>
                  <a:gd name="T85" fmla="*/ 27 h 249"/>
                  <a:gd name="T86" fmla="*/ 7 w 179"/>
                  <a:gd name="T87" fmla="*/ 3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249">
                    <a:moveTo>
                      <a:pt x="7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1"/>
                      <a:pt x="12" y="31"/>
                    </a:cubicBezTo>
                    <a:cubicBezTo>
                      <a:pt x="14" y="30"/>
                      <a:pt x="16" y="30"/>
                      <a:pt x="19" y="30"/>
                    </a:cubicBezTo>
                    <a:cubicBezTo>
                      <a:pt x="21" y="30"/>
                      <a:pt x="24" y="30"/>
                      <a:pt x="26" y="30"/>
                    </a:cubicBezTo>
                    <a:cubicBezTo>
                      <a:pt x="35" y="30"/>
                      <a:pt x="44" y="30"/>
                      <a:pt x="52" y="25"/>
                    </a:cubicBezTo>
                    <a:cubicBezTo>
                      <a:pt x="66" y="17"/>
                      <a:pt x="75" y="14"/>
                      <a:pt x="82" y="14"/>
                    </a:cubicBezTo>
                    <a:cubicBezTo>
                      <a:pt x="83" y="14"/>
                      <a:pt x="84" y="14"/>
                      <a:pt x="85" y="14"/>
                    </a:cubicBezTo>
                    <a:cubicBezTo>
                      <a:pt x="90" y="15"/>
                      <a:pt x="92" y="15"/>
                      <a:pt x="93" y="16"/>
                    </a:cubicBezTo>
                    <a:cubicBezTo>
                      <a:pt x="95" y="17"/>
                      <a:pt x="97" y="18"/>
                      <a:pt x="100" y="21"/>
                    </a:cubicBezTo>
                    <a:cubicBezTo>
                      <a:pt x="103" y="23"/>
                      <a:pt x="105" y="25"/>
                      <a:pt x="106" y="26"/>
                    </a:cubicBezTo>
                    <a:cubicBezTo>
                      <a:pt x="107" y="27"/>
                      <a:pt x="108" y="28"/>
                      <a:pt x="109" y="28"/>
                    </a:cubicBezTo>
                    <a:cubicBezTo>
                      <a:pt x="110" y="29"/>
                      <a:pt x="111" y="29"/>
                      <a:pt x="112" y="29"/>
                    </a:cubicBezTo>
                    <a:cubicBezTo>
                      <a:pt x="113" y="29"/>
                      <a:pt x="114" y="29"/>
                      <a:pt x="114" y="28"/>
                    </a:cubicBezTo>
                    <a:cubicBezTo>
                      <a:pt x="115" y="28"/>
                      <a:pt x="116" y="27"/>
                      <a:pt x="117" y="26"/>
                    </a:cubicBezTo>
                    <a:cubicBezTo>
                      <a:pt x="118" y="23"/>
                      <a:pt x="119" y="21"/>
                      <a:pt x="120" y="20"/>
                    </a:cubicBezTo>
                    <a:cubicBezTo>
                      <a:pt x="120" y="20"/>
                      <a:pt x="121" y="20"/>
                      <a:pt x="121" y="19"/>
                    </a:cubicBezTo>
                    <a:cubicBezTo>
                      <a:pt x="121" y="19"/>
                      <a:pt x="122" y="19"/>
                      <a:pt x="123" y="19"/>
                    </a:cubicBezTo>
                    <a:cubicBezTo>
                      <a:pt x="126" y="19"/>
                      <a:pt x="128" y="19"/>
                      <a:pt x="130" y="17"/>
                    </a:cubicBezTo>
                    <a:cubicBezTo>
                      <a:pt x="131" y="16"/>
                      <a:pt x="133" y="14"/>
                      <a:pt x="135" y="11"/>
                    </a:cubicBezTo>
                    <a:cubicBezTo>
                      <a:pt x="136" y="9"/>
                      <a:pt x="137" y="7"/>
                      <a:pt x="139" y="5"/>
                    </a:cubicBezTo>
                    <a:cubicBezTo>
                      <a:pt x="140" y="4"/>
                      <a:pt x="141" y="3"/>
                      <a:pt x="143" y="3"/>
                    </a:cubicBezTo>
                    <a:cubicBezTo>
                      <a:pt x="144" y="3"/>
                      <a:pt x="146" y="4"/>
                      <a:pt x="148" y="6"/>
                    </a:cubicBezTo>
                    <a:cubicBezTo>
                      <a:pt x="152" y="9"/>
                      <a:pt x="154" y="11"/>
                      <a:pt x="157" y="14"/>
                    </a:cubicBezTo>
                    <a:cubicBezTo>
                      <a:pt x="159" y="16"/>
                      <a:pt x="161" y="18"/>
                      <a:pt x="164" y="21"/>
                    </a:cubicBezTo>
                    <a:cubicBezTo>
                      <a:pt x="166" y="23"/>
                      <a:pt x="169" y="25"/>
                      <a:pt x="172" y="28"/>
                    </a:cubicBezTo>
                    <a:cubicBezTo>
                      <a:pt x="175" y="30"/>
                      <a:pt x="176" y="33"/>
                      <a:pt x="176" y="36"/>
                    </a:cubicBezTo>
                    <a:cubicBezTo>
                      <a:pt x="176" y="37"/>
                      <a:pt x="176" y="38"/>
                      <a:pt x="175" y="40"/>
                    </a:cubicBezTo>
                    <a:cubicBezTo>
                      <a:pt x="174" y="41"/>
                      <a:pt x="173" y="43"/>
                      <a:pt x="173" y="43"/>
                    </a:cubicBezTo>
                    <a:cubicBezTo>
                      <a:pt x="172" y="44"/>
                      <a:pt x="171" y="44"/>
                      <a:pt x="171" y="44"/>
                    </a:cubicBezTo>
                    <a:cubicBezTo>
                      <a:pt x="170" y="44"/>
                      <a:pt x="168" y="43"/>
                      <a:pt x="167" y="42"/>
                    </a:cubicBezTo>
                    <a:cubicBezTo>
                      <a:pt x="165" y="41"/>
                      <a:pt x="163" y="39"/>
                      <a:pt x="161" y="37"/>
                    </a:cubicBezTo>
                    <a:cubicBezTo>
                      <a:pt x="157" y="34"/>
                      <a:pt x="154" y="31"/>
                      <a:pt x="151" y="28"/>
                    </a:cubicBezTo>
                    <a:cubicBezTo>
                      <a:pt x="148" y="25"/>
                      <a:pt x="146" y="23"/>
                      <a:pt x="146" y="23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4"/>
                      <a:pt x="140" y="31"/>
                      <a:pt x="140" y="40"/>
                    </a:cubicBezTo>
                    <a:cubicBezTo>
                      <a:pt x="140" y="46"/>
                      <a:pt x="141" y="52"/>
                      <a:pt x="145" y="58"/>
                    </a:cubicBezTo>
                    <a:cubicBezTo>
                      <a:pt x="152" y="70"/>
                      <a:pt x="157" y="71"/>
                      <a:pt x="157" y="72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7" y="71"/>
                    </a:cubicBezTo>
                    <a:cubicBezTo>
                      <a:pt x="157" y="73"/>
                      <a:pt x="160" y="76"/>
                      <a:pt x="162" y="81"/>
                    </a:cubicBezTo>
                    <a:cubicBezTo>
                      <a:pt x="164" y="85"/>
                      <a:pt x="165" y="90"/>
                      <a:pt x="165" y="93"/>
                    </a:cubicBezTo>
                    <a:cubicBezTo>
                      <a:pt x="165" y="95"/>
                      <a:pt x="165" y="96"/>
                      <a:pt x="164" y="97"/>
                    </a:cubicBezTo>
                    <a:cubicBezTo>
                      <a:pt x="163" y="99"/>
                      <a:pt x="162" y="100"/>
                      <a:pt x="162" y="101"/>
                    </a:cubicBezTo>
                    <a:cubicBezTo>
                      <a:pt x="160" y="102"/>
                      <a:pt x="160" y="102"/>
                      <a:pt x="159" y="102"/>
                    </a:cubicBezTo>
                    <a:cubicBezTo>
                      <a:pt x="158" y="102"/>
                      <a:pt x="157" y="102"/>
                      <a:pt x="155" y="103"/>
                    </a:cubicBezTo>
                    <a:cubicBezTo>
                      <a:pt x="154" y="103"/>
                      <a:pt x="153" y="103"/>
                      <a:pt x="153" y="103"/>
                    </a:cubicBezTo>
                    <a:cubicBezTo>
                      <a:pt x="152" y="103"/>
                      <a:pt x="150" y="103"/>
                      <a:pt x="149" y="103"/>
                    </a:cubicBezTo>
                    <a:cubicBezTo>
                      <a:pt x="148" y="103"/>
                      <a:pt x="146" y="103"/>
                      <a:pt x="145" y="104"/>
                    </a:cubicBezTo>
                    <a:cubicBezTo>
                      <a:pt x="143" y="106"/>
                      <a:pt x="142" y="108"/>
                      <a:pt x="141" y="111"/>
                    </a:cubicBezTo>
                    <a:cubicBezTo>
                      <a:pt x="138" y="122"/>
                      <a:pt x="124" y="146"/>
                      <a:pt x="113" y="158"/>
                    </a:cubicBezTo>
                    <a:cubicBezTo>
                      <a:pt x="107" y="164"/>
                      <a:pt x="102" y="168"/>
                      <a:pt x="99" y="172"/>
                    </a:cubicBezTo>
                    <a:cubicBezTo>
                      <a:pt x="95" y="177"/>
                      <a:pt x="92" y="182"/>
                      <a:pt x="90" y="191"/>
                    </a:cubicBezTo>
                    <a:cubicBezTo>
                      <a:pt x="88" y="199"/>
                      <a:pt x="86" y="213"/>
                      <a:pt x="83" y="224"/>
                    </a:cubicBezTo>
                    <a:cubicBezTo>
                      <a:pt x="81" y="230"/>
                      <a:pt x="78" y="235"/>
                      <a:pt x="75" y="239"/>
                    </a:cubicBezTo>
                    <a:cubicBezTo>
                      <a:pt x="72" y="243"/>
                      <a:pt x="69" y="245"/>
                      <a:pt x="64" y="246"/>
                    </a:cubicBezTo>
                    <a:cubicBezTo>
                      <a:pt x="63" y="246"/>
                      <a:pt x="63" y="246"/>
                      <a:pt x="63" y="246"/>
                    </a:cubicBezTo>
                    <a:cubicBezTo>
                      <a:pt x="61" y="246"/>
                      <a:pt x="59" y="245"/>
                      <a:pt x="56" y="243"/>
                    </a:cubicBezTo>
                    <a:cubicBezTo>
                      <a:pt x="48" y="238"/>
                      <a:pt x="39" y="222"/>
                      <a:pt x="33" y="205"/>
                    </a:cubicBezTo>
                    <a:cubicBezTo>
                      <a:pt x="26" y="188"/>
                      <a:pt x="21" y="170"/>
                      <a:pt x="19" y="158"/>
                    </a:cubicBezTo>
                    <a:cubicBezTo>
                      <a:pt x="15" y="138"/>
                      <a:pt x="3" y="91"/>
                      <a:pt x="3" y="59"/>
                    </a:cubicBezTo>
                    <a:cubicBezTo>
                      <a:pt x="3" y="47"/>
                      <a:pt x="4" y="37"/>
                      <a:pt x="9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7"/>
                      <a:pt x="0" y="47"/>
                      <a:pt x="0" y="59"/>
                    </a:cubicBezTo>
                    <a:cubicBezTo>
                      <a:pt x="0" y="92"/>
                      <a:pt x="12" y="139"/>
                      <a:pt x="16" y="159"/>
                    </a:cubicBezTo>
                    <a:cubicBezTo>
                      <a:pt x="18" y="172"/>
                      <a:pt x="25" y="194"/>
                      <a:pt x="33" y="213"/>
                    </a:cubicBezTo>
                    <a:cubicBezTo>
                      <a:pt x="37" y="223"/>
                      <a:pt x="42" y="232"/>
                      <a:pt x="47" y="238"/>
                    </a:cubicBezTo>
                    <a:cubicBezTo>
                      <a:pt x="49" y="241"/>
                      <a:pt x="52" y="244"/>
                      <a:pt x="54" y="246"/>
                    </a:cubicBezTo>
                    <a:cubicBezTo>
                      <a:pt x="57" y="248"/>
                      <a:pt x="60" y="249"/>
                      <a:pt x="63" y="249"/>
                    </a:cubicBezTo>
                    <a:cubicBezTo>
                      <a:pt x="63" y="249"/>
                      <a:pt x="64" y="249"/>
                      <a:pt x="64" y="249"/>
                    </a:cubicBezTo>
                    <a:cubicBezTo>
                      <a:pt x="70" y="248"/>
                      <a:pt x="74" y="245"/>
                      <a:pt x="78" y="241"/>
                    </a:cubicBezTo>
                    <a:cubicBezTo>
                      <a:pt x="83" y="234"/>
                      <a:pt x="86" y="225"/>
                      <a:pt x="88" y="216"/>
                    </a:cubicBezTo>
                    <a:cubicBezTo>
                      <a:pt x="90" y="207"/>
                      <a:pt x="91" y="198"/>
                      <a:pt x="93" y="191"/>
                    </a:cubicBezTo>
                    <a:cubicBezTo>
                      <a:pt x="95" y="183"/>
                      <a:pt x="98" y="178"/>
                      <a:pt x="101" y="174"/>
                    </a:cubicBezTo>
                    <a:cubicBezTo>
                      <a:pt x="104" y="170"/>
                      <a:pt x="109" y="166"/>
                      <a:pt x="115" y="160"/>
                    </a:cubicBezTo>
                    <a:cubicBezTo>
                      <a:pt x="127" y="148"/>
                      <a:pt x="140" y="123"/>
                      <a:pt x="144" y="112"/>
                    </a:cubicBezTo>
                    <a:cubicBezTo>
                      <a:pt x="145" y="109"/>
                      <a:pt x="146" y="107"/>
                      <a:pt x="147" y="107"/>
                    </a:cubicBezTo>
                    <a:cubicBezTo>
                      <a:pt x="148" y="106"/>
                      <a:pt x="148" y="106"/>
                      <a:pt x="149" y="106"/>
                    </a:cubicBezTo>
                    <a:cubicBezTo>
                      <a:pt x="150" y="106"/>
                      <a:pt x="151" y="106"/>
                      <a:pt x="153" y="106"/>
                    </a:cubicBezTo>
                    <a:cubicBezTo>
                      <a:pt x="153" y="106"/>
                      <a:pt x="154" y="106"/>
                      <a:pt x="155" y="106"/>
                    </a:cubicBezTo>
                    <a:cubicBezTo>
                      <a:pt x="156" y="105"/>
                      <a:pt x="158" y="105"/>
                      <a:pt x="158" y="105"/>
                    </a:cubicBezTo>
                    <a:cubicBezTo>
                      <a:pt x="159" y="105"/>
                      <a:pt x="160" y="105"/>
                      <a:pt x="161" y="105"/>
                    </a:cubicBezTo>
                    <a:cubicBezTo>
                      <a:pt x="162" y="105"/>
                      <a:pt x="163" y="104"/>
                      <a:pt x="163" y="103"/>
                    </a:cubicBezTo>
                    <a:cubicBezTo>
                      <a:pt x="164" y="102"/>
                      <a:pt x="165" y="100"/>
                      <a:pt x="167" y="98"/>
                    </a:cubicBezTo>
                    <a:cubicBezTo>
                      <a:pt x="168" y="97"/>
                      <a:pt x="168" y="95"/>
                      <a:pt x="168" y="93"/>
                    </a:cubicBezTo>
                    <a:cubicBezTo>
                      <a:pt x="168" y="88"/>
                      <a:pt x="166" y="82"/>
                      <a:pt x="163" y="78"/>
                    </a:cubicBezTo>
                    <a:cubicBezTo>
                      <a:pt x="161" y="73"/>
                      <a:pt x="159" y="69"/>
                      <a:pt x="159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7" y="68"/>
                      <a:pt x="153" y="67"/>
                      <a:pt x="147" y="56"/>
                    </a:cubicBezTo>
                    <a:cubicBezTo>
                      <a:pt x="144" y="51"/>
                      <a:pt x="143" y="45"/>
                      <a:pt x="143" y="40"/>
                    </a:cubicBezTo>
                    <a:cubicBezTo>
                      <a:pt x="143" y="36"/>
                      <a:pt x="144" y="32"/>
                      <a:pt x="145" y="29"/>
                    </a:cubicBezTo>
                    <a:cubicBezTo>
                      <a:pt x="145" y="28"/>
                      <a:pt x="146" y="27"/>
                      <a:pt x="146" y="26"/>
                    </a:cubicBezTo>
                    <a:cubicBezTo>
                      <a:pt x="146" y="26"/>
                      <a:pt x="146" y="25"/>
                      <a:pt x="146" y="25"/>
                    </a:cubicBezTo>
                    <a:cubicBezTo>
                      <a:pt x="146" y="25"/>
                      <a:pt x="146" y="25"/>
                      <a:pt x="146" y="25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4" y="25"/>
                      <a:pt x="152" y="33"/>
                      <a:pt x="159" y="39"/>
                    </a:cubicBezTo>
                    <a:cubicBezTo>
                      <a:pt x="161" y="41"/>
                      <a:pt x="163" y="43"/>
                      <a:pt x="165" y="44"/>
                    </a:cubicBezTo>
                    <a:cubicBezTo>
                      <a:pt x="167" y="46"/>
                      <a:pt x="168" y="47"/>
                      <a:pt x="171" y="47"/>
                    </a:cubicBezTo>
                    <a:cubicBezTo>
                      <a:pt x="172" y="47"/>
                      <a:pt x="173" y="46"/>
                      <a:pt x="174" y="45"/>
                    </a:cubicBezTo>
                    <a:cubicBezTo>
                      <a:pt x="176" y="45"/>
                      <a:pt x="177" y="43"/>
                      <a:pt x="178" y="41"/>
                    </a:cubicBezTo>
                    <a:cubicBezTo>
                      <a:pt x="179" y="40"/>
                      <a:pt x="179" y="38"/>
                      <a:pt x="179" y="36"/>
                    </a:cubicBezTo>
                    <a:cubicBezTo>
                      <a:pt x="179" y="32"/>
                      <a:pt x="177" y="29"/>
                      <a:pt x="174" y="26"/>
                    </a:cubicBezTo>
                    <a:cubicBezTo>
                      <a:pt x="171" y="23"/>
                      <a:pt x="168" y="21"/>
                      <a:pt x="166" y="19"/>
                    </a:cubicBezTo>
                    <a:cubicBezTo>
                      <a:pt x="163" y="16"/>
                      <a:pt x="161" y="14"/>
                      <a:pt x="159" y="12"/>
                    </a:cubicBezTo>
                    <a:cubicBezTo>
                      <a:pt x="157" y="9"/>
                      <a:pt x="154" y="6"/>
                      <a:pt x="150" y="3"/>
                    </a:cubicBezTo>
                    <a:cubicBezTo>
                      <a:pt x="147" y="1"/>
                      <a:pt x="145" y="0"/>
                      <a:pt x="143" y="0"/>
                    </a:cubicBezTo>
                    <a:cubicBezTo>
                      <a:pt x="140" y="0"/>
                      <a:pt x="138" y="2"/>
                      <a:pt x="137" y="3"/>
                    </a:cubicBezTo>
                    <a:cubicBezTo>
                      <a:pt x="135" y="5"/>
                      <a:pt x="134" y="7"/>
                      <a:pt x="132" y="9"/>
                    </a:cubicBezTo>
                    <a:cubicBezTo>
                      <a:pt x="130" y="12"/>
                      <a:pt x="129" y="14"/>
                      <a:pt x="128" y="15"/>
                    </a:cubicBezTo>
                    <a:cubicBezTo>
                      <a:pt x="126" y="16"/>
                      <a:pt x="126" y="16"/>
                      <a:pt x="123" y="16"/>
                    </a:cubicBezTo>
                    <a:cubicBezTo>
                      <a:pt x="122" y="16"/>
                      <a:pt x="121" y="16"/>
                      <a:pt x="120" y="16"/>
                    </a:cubicBezTo>
                    <a:cubicBezTo>
                      <a:pt x="119" y="17"/>
                      <a:pt x="118" y="18"/>
                      <a:pt x="117" y="19"/>
                    </a:cubicBezTo>
                    <a:cubicBezTo>
                      <a:pt x="116" y="20"/>
                      <a:pt x="115" y="22"/>
                      <a:pt x="114" y="24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09" y="25"/>
                      <a:pt x="106" y="21"/>
                      <a:pt x="102" y="18"/>
                    </a:cubicBezTo>
                    <a:cubicBezTo>
                      <a:pt x="99" y="16"/>
                      <a:pt x="97" y="14"/>
                      <a:pt x="95" y="13"/>
                    </a:cubicBezTo>
                    <a:cubicBezTo>
                      <a:pt x="92" y="12"/>
                      <a:pt x="90" y="12"/>
                      <a:pt x="86" y="11"/>
                    </a:cubicBezTo>
                    <a:cubicBezTo>
                      <a:pt x="85" y="11"/>
                      <a:pt x="83" y="11"/>
                      <a:pt x="82" y="11"/>
                    </a:cubicBezTo>
                    <a:cubicBezTo>
                      <a:pt x="74" y="11"/>
                      <a:pt x="65" y="15"/>
                      <a:pt x="51" y="23"/>
                    </a:cubicBezTo>
                    <a:cubicBezTo>
                      <a:pt x="44" y="27"/>
                      <a:pt x="35" y="27"/>
                      <a:pt x="26" y="27"/>
                    </a:cubicBezTo>
                    <a:cubicBezTo>
                      <a:pt x="24" y="27"/>
                      <a:pt x="21" y="27"/>
                      <a:pt x="19" y="27"/>
                    </a:cubicBezTo>
                    <a:cubicBezTo>
                      <a:pt x="16" y="27"/>
                      <a:pt x="13" y="27"/>
                      <a:pt x="11" y="28"/>
                    </a:cubicBezTo>
                    <a:cubicBezTo>
                      <a:pt x="9" y="28"/>
                      <a:pt x="8" y="29"/>
                      <a:pt x="6" y="30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0" name="Freeform 365"/>
              <p:cNvSpPr>
                <a:spLocks/>
              </p:cNvSpPr>
              <p:nvPr/>
            </p:nvSpPr>
            <p:spPr bwMode="auto">
              <a:xfrm>
                <a:off x="2268976" y="1413976"/>
                <a:ext cx="30163" cy="14288"/>
              </a:xfrm>
              <a:custGeom>
                <a:avLst/>
                <a:gdLst>
                  <a:gd name="T0" fmla="*/ 18 w 19"/>
                  <a:gd name="T1" fmla="*/ 3 h 9"/>
                  <a:gd name="T2" fmla="*/ 10 w 19"/>
                  <a:gd name="T3" fmla="*/ 0 h 9"/>
                  <a:gd name="T4" fmla="*/ 0 w 19"/>
                  <a:gd name="T5" fmla="*/ 6 h 9"/>
                  <a:gd name="T6" fmla="*/ 1 w 19"/>
                  <a:gd name="T7" fmla="*/ 8 h 9"/>
                  <a:gd name="T8" fmla="*/ 3 w 19"/>
                  <a:gd name="T9" fmla="*/ 8 h 9"/>
                  <a:gd name="T10" fmla="*/ 10 w 19"/>
                  <a:gd name="T11" fmla="*/ 3 h 9"/>
                  <a:gd name="T12" fmla="*/ 14 w 19"/>
                  <a:gd name="T13" fmla="*/ 4 h 9"/>
                  <a:gd name="T14" fmla="*/ 16 w 19"/>
                  <a:gd name="T15" fmla="*/ 5 h 9"/>
                  <a:gd name="T16" fmla="*/ 16 w 19"/>
                  <a:gd name="T17" fmla="*/ 5 h 9"/>
                  <a:gd name="T18" fmla="*/ 16 w 19"/>
                  <a:gd name="T19" fmla="*/ 5 h 9"/>
                  <a:gd name="T20" fmla="*/ 16 w 19"/>
                  <a:gd name="T21" fmla="*/ 5 h 9"/>
                  <a:gd name="T22" fmla="*/ 18 w 19"/>
                  <a:gd name="T23" fmla="*/ 5 h 9"/>
                  <a:gd name="T24" fmla="*/ 18 w 1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8" y="3"/>
                    </a:moveTo>
                    <a:cubicBezTo>
                      <a:pt x="18" y="3"/>
                      <a:pt x="15" y="0"/>
                      <a:pt x="10" y="0"/>
                    </a:cubicBezTo>
                    <a:cubicBezTo>
                      <a:pt x="7" y="0"/>
                      <a:pt x="4" y="2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5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1" name="Freeform 366"/>
              <p:cNvSpPr>
                <a:spLocks/>
              </p:cNvSpPr>
              <p:nvPr/>
            </p:nvSpPr>
            <p:spPr bwMode="auto">
              <a:xfrm>
                <a:off x="2280088" y="1474301"/>
                <a:ext cx="17463" cy="55563"/>
              </a:xfrm>
              <a:custGeom>
                <a:avLst/>
                <a:gdLst>
                  <a:gd name="T0" fmla="*/ 1 w 11"/>
                  <a:gd name="T1" fmla="*/ 1 h 34"/>
                  <a:gd name="T2" fmla="*/ 0 w 11"/>
                  <a:gd name="T3" fmla="*/ 10 h 34"/>
                  <a:gd name="T4" fmla="*/ 9 w 11"/>
                  <a:gd name="T5" fmla="*/ 34 h 34"/>
                  <a:gd name="T6" fmla="*/ 11 w 11"/>
                  <a:gd name="T7" fmla="*/ 34 h 34"/>
                  <a:gd name="T8" fmla="*/ 11 w 11"/>
                  <a:gd name="T9" fmla="*/ 32 h 34"/>
                  <a:gd name="T10" fmla="*/ 2 w 11"/>
                  <a:gd name="T11" fmla="*/ 10 h 34"/>
                  <a:gd name="T12" fmla="*/ 3 w 11"/>
                  <a:gd name="T13" fmla="*/ 4 h 34"/>
                  <a:gd name="T14" fmla="*/ 3 w 11"/>
                  <a:gd name="T15" fmla="*/ 2 h 34"/>
                  <a:gd name="T16" fmla="*/ 2 w 11"/>
                  <a:gd name="T17" fmla="*/ 1 h 34"/>
                  <a:gd name="T18" fmla="*/ 1 w 11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1" y="1"/>
                    </a:moveTo>
                    <a:cubicBezTo>
                      <a:pt x="1" y="1"/>
                      <a:pt x="0" y="5"/>
                      <a:pt x="0" y="10"/>
                    </a:cubicBezTo>
                    <a:cubicBezTo>
                      <a:pt x="0" y="17"/>
                      <a:pt x="2" y="28"/>
                      <a:pt x="9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4" y="27"/>
                      <a:pt x="2" y="17"/>
                      <a:pt x="2" y="10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2" name="Freeform 367"/>
              <p:cNvSpPr>
                <a:spLocks/>
              </p:cNvSpPr>
              <p:nvPr/>
            </p:nvSpPr>
            <p:spPr bwMode="auto">
              <a:xfrm>
                <a:off x="2759513" y="2071201"/>
                <a:ext cx="30163" cy="42863"/>
              </a:xfrm>
              <a:custGeom>
                <a:avLst/>
                <a:gdLst>
                  <a:gd name="T0" fmla="*/ 7 w 19"/>
                  <a:gd name="T1" fmla="*/ 25 h 27"/>
                  <a:gd name="T2" fmla="*/ 6 w 19"/>
                  <a:gd name="T3" fmla="*/ 25 h 27"/>
                  <a:gd name="T4" fmla="*/ 3 w 19"/>
                  <a:gd name="T5" fmla="*/ 24 h 27"/>
                  <a:gd name="T6" fmla="*/ 2 w 19"/>
                  <a:gd name="T7" fmla="*/ 21 h 27"/>
                  <a:gd name="T8" fmla="*/ 4 w 19"/>
                  <a:gd name="T9" fmla="*/ 14 h 27"/>
                  <a:gd name="T10" fmla="*/ 12 w 19"/>
                  <a:gd name="T11" fmla="*/ 9 h 27"/>
                  <a:gd name="T12" fmla="*/ 19 w 19"/>
                  <a:gd name="T13" fmla="*/ 1 h 27"/>
                  <a:gd name="T14" fmla="*/ 18 w 19"/>
                  <a:gd name="T15" fmla="*/ 0 h 27"/>
                  <a:gd name="T16" fmla="*/ 17 w 19"/>
                  <a:gd name="T17" fmla="*/ 1 h 27"/>
                  <a:gd name="T18" fmla="*/ 11 w 19"/>
                  <a:gd name="T19" fmla="*/ 7 h 27"/>
                  <a:gd name="T20" fmla="*/ 3 w 19"/>
                  <a:gd name="T21" fmla="*/ 13 h 27"/>
                  <a:gd name="T22" fmla="*/ 0 w 19"/>
                  <a:gd name="T23" fmla="*/ 21 h 27"/>
                  <a:gd name="T24" fmla="*/ 1 w 19"/>
                  <a:gd name="T25" fmla="*/ 25 h 27"/>
                  <a:gd name="T26" fmla="*/ 6 w 19"/>
                  <a:gd name="T27" fmla="*/ 27 h 27"/>
                  <a:gd name="T28" fmla="*/ 7 w 19"/>
                  <a:gd name="T29" fmla="*/ 27 h 27"/>
                  <a:gd name="T30" fmla="*/ 8 w 19"/>
                  <a:gd name="T31" fmla="*/ 26 h 27"/>
                  <a:gd name="T32" fmla="*/ 7 w 19"/>
                  <a:gd name="T3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7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19"/>
                      <a:pt x="3" y="16"/>
                      <a:pt x="4" y="14"/>
                    </a:cubicBezTo>
                    <a:cubicBezTo>
                      <a:pt x="6" y="12"/>
                      <a:pt x="9" y="10"/>
                      <a:pt x="12" y="9"/>
                    </a:cubicBezTo>
                    <a:cubicBezTo>
                      <a:pt x="15" y="7"/>
                      <a:pt x="17" y="5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6" y="4"/>
                      <a:pt x="13" y="5"/>
                      <a:pt x="11" y="7"/>
                    </a:cubicBezTo>
                    <a:cubicBezTo>
                      <a:pt x="8" y="9"/>
                      <a:pt x="5" y="10"/>
                      <a:pt x="3" y="13"/>
                    </a:cubicBezTo>
                    <a:cubicBezTo>
                      <a:pt x="1" y="15"/>
                      <a:pt x="0" y="18"/>
                      <a:pt x="0" y="21"/>
                    </a:cubicBezTo>
                    <a:cubicBezTo>
                      <a:pt x="0" y="23"/>
                      <a:pt x="0" y="24"/>
                      <a:pt x="1" y="25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8" y="27"/>
                      <a:pt x="8" y="26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3" name="Freeform 368"/>
              <p:cNvSpPr>
                <a:spLocks/>
              </p:cNvSpPr>
              <p:nvPr/>
            </p:nvSpPr>
            <p:spPr bwMode="auto">
              <a:xfrm>
                <a:off x="2726176" y="2095014"/>
                <a:ext cx="38100" cy="14288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0 h 9"/>
                  <a:gd name="T4" fmla="*/ 18 w 24"/>
                  <a:gd name="T5" fmla="*/ 1 h 9"/>
                  <a:gd name="T6" fmla="*/ 10 w 24"/>
                  <a:gd name="T7" fmla="*/ 5 h 9"/>
                  <a:gd name="T8" fmla="*/ 4 w 24"/>
                  <a:gd name="T9" fmla="*/ 7 h 9"/>
                  <a:gd name="T10" fmla="*/ 2 w 24"/>
                  <a:gd name="T11" fmla="*/ 7 h 9"/>
                  <a:gd name="T12" fmla="*/ 1 w 24"/>
                  <a:gd name="T13" fmla="*/ 6 h 9"/>
                  <a:gd name="T14" fmla="*/ 0 w 24"/>
                  <a:gd name="T15" fmla="*/ 8 h 9"/>
                  <a:gd name="T16" fmla="*/ 4 w 24"/>
                  <a:gd name="T17" fmla="*/ 9 h 9"/>
                  <a:gd name="T18" fmla="*/ 8 w 24"/>
                  <a:gd name="T19" fmla="*/ 8 h 9"/>
                  <a:gd name="T20" fmla="*/ 16 w 24"/>
                  <a:gd name="T21" fmla="*/ 4 h 9"/>
                  <a:gd name="T22" fmla="*/ 22 w 24"/>
                  <a:gd name="T23" fmla="*/ 2 h 9"/>
                  <a:gd name="T24" fmla="*/ 23 w 24"/>
                  <a:gd name="T25" fmla="*/ 2 h 9"/>
                  <a:gd name="T26" fmla="*/ 24 w 24"/>
                  <a:gd name="T27" fmla="*/ 1 h 9"/>
                  <a:gd name="T28" fmla="*/ 23 w 2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2"/>
                      <a:pt x="12" y="4"/>
                      <a:pt x="10" y="5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5" y="9"/>
                      <a:pt x="7" y="9"/>
                      <a:pt x="8" y="8"/>
                    </a:cubicBezTo>
                    <a:cubicBezTo>
                      <a:pt x="11" y="7"/>
                      <a:pt x="14" y="5"/>
                      <a:pt x="16" y="4"/>
                    </a:cubicBezTo>
                    <a:cubicBezTo>
                      <a:pt x="19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4" name="Freeform 369"/>
              <p:cNvSpPr>
                <a:spLocks/>
              </p:cNvSpPr>
              <p:nvPr/>
            </p:nvSpPr>
            <p:spPr bwMode="auto">
              <a:xfrm>
                <a:off x="2780151" y="2079139"/>
                <a:ext cx="466725" cy="536575"/>
              </a:xfrm>
              <a:custGeom>
                <a:avLst/>
                <a:gdLst>
                  <a:gd name="T0" fmla="*/ 33 w 292"/>
                  <a:gd name="T1" fmla="*/ 2 h 335"/>
                  <a:gd name="T2" fmla="*/ 21 w 292"/>
                  <a:gd name="T3" fmla="*/ 7 h 335"/>
                  <a:gd name="T4" fmla="*/ 2 w 292"/>
                  <a:gd name="T5" fmla="*/ 17 h 335"/>
                  <a:gd name="T6" fmla="*/ 2 w 292"/>
                  <a:gd name="T7" fmla="*/ 26 h 335"/>
                  <a:gd name="T8" fmla="*/ 23 w 292"/>
                  <a:gd name="T9" fmla="*/ 48 h 335"/>
                  <a:gd name="T10" fmla="*/ 35 w 292"/>
                  <a:gd name="T11" fmla="*/ 55 h 335"/>
                  <a:gd name="T12" fmla="*/ 178 w 292"/>
                  <a:gd name="T13" fmla="*/ 232 h 335"/>
                  <a:gd name="T14" fmla="*/ 228 w 292"/>
                  <a:gd name="T15" fmla="*/ 317 h 335"/>
                  <a:gd name="T16" fmla="*/ 241 w 292"/>
                  <a:gd name="T17" fmla="*/ 326 h 335"/>
                  <a:gd name="T18" fmla="*/ 269 w 292"/>
                  <a:gd name="T19" fmla="*/ 303 h 335"/>
                  <a:gd name="T20" fmla="*/ 289 w 292"/>
                  <a:gd name="T21" fmla="*/ 303 h 335"/>
                  <a:gd name="T22" fmla="*/ 267 w 292"/>
                  <a:gd name="T23" fmla="*/ 283 h 335"/>
                  <a:gd name="T24" fmla="*/ 199 w 292"/>
                  <a:gd name="T25" fmla="*/ 215 h 335"/>
                  <a:gd name="T26" fmla="*/ 67 w 292"/>
                  <a:gd name="T27" fmla="*/ 54 h 335"/>
                  <a:gd name="T28" fmla="*/ 49 w 292"/>
                  <a:gd name="T29" fmla="*/ 25 h 335"/>
                  <a:gd name="T30" fmla="*/ 44 w 292"/>
                  <a:gd name="T31" fmla="*/ 12 h 335"/>
                  <a:gd name="T32" fmla="*/ 33 w 292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2" h="335">
                    <a:moveTo>
                      <a:pt x="33" y="2"/>
                    </a:moveTo>
                    <a:cubicBezTo>
                      <a:pt x="33" y="2"/>
                      <a:pt x="29" y="5"/>
                      <a:pt x="21" y="7"/>
                    </a:cubicBezTo>
                    <a:cubicBezTo>
                      <a:pt x="14" y="10"/>
                      <a:pt x="7" y="12"/>
                      <a:pt x="2" y="17"/>
                    </a:cubicBezTo>
                    <a:cubicBezTo>
                      <a:pt x="2" y="17"/>
                      <a:pt x="0" y="22"/>
                      <a:pt x="2" y="26"/>
                    </a:cubicBezTo>
                    <a:cubicBezTo>
                      <a:pt x="5" y="31"/>
                      <a:pt x="20" y="45"/>
                      <a:pt x="23" y="48"/>
                    </a:cubicBezTo>
                    <a:cubicBezTo>
                      <a:pt x="26" y="51"/>
                      <a:pt x="28" y="49"/>
                      <a:pt x="35" y="55"/>
                    </a:cubicBezTo>
                    <a:cubicBezTo>
                      <a:pt x="43" y="61"/>
                      <a:pt x="153" y="201"/>
                      <a:pt x="178" y="232"/>
                    </a:cubicBezTo>
                    <a:cubicBezTo>
                      <a:pt x="190" y="247"/>
                      <a:pt x="223" y="308"/>
                      <a:pt x="228" y="317"/>
                    </a:cubicBezTo>
                    <a:cubicBezTo>
                      <a:pt x="232" y="326"/>
                      <a:pt x="234" y="335"/>
                      <a:pt x="241" y="326"/>
                    </a:cubicBezTo>
                    <a:cubicBezTo>
                      <a:pt x="248" y="318"/>
                      <a:pt x="262" y="304"/>
                      <a:pt x="269" y="303"/>
                    </a:cubicBezTo>
                    <a:cubicBezTo>
                      <a:pt x="276" y="303"/>
                      <a:pt x="292" y="311"/>
                      <a:pt x="289" y="303"/>
                    </a:cubicBezTo>
                    <a:cubicBezTo>
                      <a:pt x="285" y="294"/>
                      <a:pt x="277" y="289"/>
                      <a:pt x="267" y="283"/>
                    </a:cubicBezTo>
                    <a:cubicBezTo>
                      <a:pt x="257" y="277"/>
                      <a:pt x="224" y="248"/>
                      <a:pt x="199" y="215"/>
                    </a:cubicBezTo>
                    <a:cubicBezTo>
                      <a:pt x="173" y="182"/>
                      <a:pt x="79" y="74"/>
                      <a:pt x="67" y="54"/>
                    </a:cubicBezTo>
                    <a:cubicBezTo>
                      <a:pt x="55" y="35"/>
                      <a:pt x="50" y="33"/>
                      <a:pt x="49" y="25"/>
                    </a:cubicBezTo>
                    <a:cubicBezTo>
                      <a:pt x="47" y="18"/>
                      <a:pt x="48" y="18"/>
                      <a:pt x="44" y="12"/>
                    </a:cubicBezTo>
                    <a:cubicBezTo>
                      <a:pt x="40" y="7"/>
                      <a:pt x="38" y="0"/>
                      <a:pt x="33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5" name="Freeform 370"/>
              <p:cNvSpPr>
                <a:spLocks noEditPoints="1"/>
              </p:cNvSpPr>
              <p:nvPr/>
            </p:nvSpPr>
            <p:spPr bwMode="auto">
              <a:xfrm>
                <a:off x="2780151" y="2101364"/>
                <a:ext cx="466725" cy="514350"/>
              </a:xfrm>
              <a:custGeom>
                <a:avLst/>
                <a:gdLst>
                  <a:gd name="T0" fmla="*/ 251 w 292"/>
                  <a:gd name="T1" fmla="*/ 301 h 321"/>
                  <a:gd name="T2" fmla="*/ 269 w 292"/>
                  <a:gd name="T3" fmla="*/ 289 h 321"/>
                  <a:gd name="T4" fmla="*/ 289 w 292"/>
                  <a:gd name="T5" fmla="*/ 289 h 321"/>
                  <a:gd name="T6" fmla="*/ 288 w 292"/>
                  <a:gd name="T7" fmla="*/ 288 h 321"/>
                  <a:gd name="T8" fmla="*/ 274 w 292"/>
                  <a:gd name="T9" fmla="*/ 285 h 321"/>
                  <a:gd name="T10" fmla="*/ 251 w 292"/>
                  <a:gd name="T11" fmla="*/ 301 h 321"/>
                  <a:gd name="T12" fmla="*/ 2 w 292"/>
                  <a:gd name="T13" fmla="*/ 12 h 321"/>
                  <a:gd name="T14" fmla="*/ 23 w 292"/>
                  <a:gd name="T15" fmla="*/ 34 h 321"/>
                  <a:gd name="T16" fmla="*/ 35 w 292"/>
                  <a:gd name="T17" fmla="*/ 41 h 321"/>
                  <a:gd name="T18" fmla="*/ 178 w 292"/>
                  <a:gd name="T19" fmla="*/ 218 h 321"/>
                  <a:gd name="T20" fmla="*/ 228 w 292"/>
                  <a:gd name="T21" fmla="*/ 303 h 321"/>
                  <a:gd name="T22" fmla="*/ 241 w 292"/>
                  <a:gd name="T23" fmla="*/ 312 h 321"/>
                  <a:gd name="T24" fmla="*/ 242 w 292"/>
                  <a:gd name="T25" fmla="*/ 311 h 321"/>
                  <a:gd name="T26" fmla="*/ 232 w 292"/>
                  <a:gd name="T27" fmla="*/ 298 h 321"/>
                  <a:gd name="T28" fmla="*/ 182 w 292"/>
                  <a:gd name="T29" fmla="*/ 213 h 321"/>
                  <a:gd name="T30" fmla="*/ 40 w 292"/>
                  <a:gd name="T31" fmla="*/ 36 h 321"/>
                  <a:gd name="T32" fmla="*/ 28 w 292"/>
                  <a:gd name="T33" fmla="*/ 29 h 321"/>
                  <a:gd name="T34" fmla="*/ 7 w 292"/>
                  <a:gd name="T35" fmla="*/ 8 h 321"/>
                  <a:gd name="T36" fmla="*/ 6 w 292"/>
                  <a:gd name="T37" fmla="*/ 0 h 321"/>
                  <a:gd name="T38" fmla="*/ 2 w 292"/>
                  <a:gd name="T39" fmla="*/ 3 h 321"/>
                  <a:gd name="T40" fmla="*/ 2 w 292"/>
                  <a:gd name="T41" fmla="*/ 1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2" h="321">
                    <a:moveTo>
                      <a:pt x="251" y="301"/>
                    </a:moveTo>
                    <a:cubicBezTo>
                      <a:pt x="258" y="295"/>
                      <a:pt x="265" y="290"/>
                      <a:pt x="269" y="289"/>
                    </a:cubicBezTo>
                    <a:cubicBezTo>
                      <a:pt x="276" y="289"/>
                      <a:pt x="292" y="297"/>
                      <a:pt x="289" y="289"/>
                    </a:cubicBez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84" y="287"/>
                      <a:pt x="278" y="285"/>
                      <a:pt x="274" y="285"/>
                    </a:cubicBezTo>
                    <a:cubicBezTo>
                      <a:pt x="268" y="285"/>
                      <a:pt x="259" y="294"/>
                      <a:pt x="251" y="301"/>
                    </a:cubicBezTo>
                    <a:close/>
                    <a:moveTo>
                      <a:pt x="2" y="12"/>
                    </a:moveTo>
                    <a:cubicBezTo>
                      <a:pt x="5" y="17"/>
                      <a:pt x="20" y="31"/>
                      <a:pt x="23" y="34"/>
                    </a:cubicBezTo>
                    <a:cubicBezTo>
                      <a:pt x="26" y="37"/>
                      <a:pt x="28" y="35"/>
                      <a:pt x="35" y="41"/>
                    </a:cubicBezTo>
                    <a:cubicBezTo>
                      <a:pt x="43" y="47"/>
                      <a:pt x="153" y="187"/>
                      <a:pt x="178" y="218"/>
                    </a:cubicBezTo>
                    <a:cubicBezTo>
                      <a:pt x="190" y="233"/>
                      <a:pt x="223" y="294"/>
                      <a:pt x="228" y="303"/>
                    </a:cubicBezTo>
                    <a:cubicBezTo>
                      <a:pt x="232" y="312"/>
                      <a:pt x="234" y="321"/>
                      <a:pt x="241" y="312"/>
                    </a:cubicBezTo>
                    <a:cubicBezTo>
                      <a:pt x="241" y="312"/>
                      <a:pt x="242" y="311"/>
                      <a:pt x="242" y="311"/>
                    </a:cubicBezTo>
                    <a:cubicBezTo>
                      <a:pt x="238" y="313"/>
                      <a:pt x="236" y="305"/>
                      <a:pt x="232" y="298"/>
                    </a:cubicBezTo>
                    <a:cubicBezTo>
                      <a:pt x="228" y="290"/>
                      <a:pt x="195" y="229"/>
                      <a:pt x="182" y="213"/>
                    </a:cubicBezTo>
                    <a:cubicBezTo>
                      <a:pt x="158" y="183"/>
                      <a:pt x="47" y="42"/>
                      <a:pt x="40" y="36"/>
                    </a:cubicBezTo>
                    <a:cubicBezTo>
                      <a:pt x="32" y="30"/>
                      <a:pt x="31" y="32"/>
                      <a:pt x="28" y="29"/>
                    </a:cubicBezTo>
                    <a:cubicBezTo>
                      <a:pt x="25" y="26"/>
                      <a:pt x="9" y="12"/>
                      <a:pt x="7" y="8"/>
                    </a:cubicBezTo>
                    <a:cubicBezTo>
                      <a:pt x="5" y="5"/>
                      <a:pt x="6" y="1"/>
                      <a:pt x="6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2" y="3"/>
                      <a:pt x="0" y="8"/>
                      <a:pt x="2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6" name="Freeform 371"/>
              <p:cNvSpPr>
                <a:spLocks/>
              </p:cNvSpPr>
              <p:nvPr/>
            </p:nvSpPr>
            <p:spPr bwMode="auto">
              <a:xfrm>
                <a:off x="2811901" y="2102951"/>
                <a:ext cx="22225" cy="20638"/>
              </a:xfrm>
              <a:custGeom>
                <a:avLst/>
                <a:gdLst>
                  <a:gd name="T0" fmla="*/ 13 w 14"/>
                  <a:gd name="T1" fmla="*/ 0 h 13"/>
                  <a:gd name="T2" fmla="*/ 7 w 14"/>
                  <a:gd name="T3" fmla="*/ 2 h 13"/>
                  <a:gd name="T4" fmla="*/ 0 w 14"/>
                  <a:gd name="T5" fmla="*/ 11 h 13"/>
                  <a:gd name="T6" fmla="*/ 1 w 14"/>
                  <a:gd name="T7" fmla="*/ 12 h 13"/>
                  <a:gd name="T8" fmla="*/ 2 w 14"/>
                  <a:gd name="T9" fmla="*/ 12 h 13"/>
                  <a:gd name="T10" fmla="*/ 8 w 14"/>
                  <a:gd name="T11" fmla="*/ 4 h 13"/>
                  <a:gd name="T12" fmla="*/ 12 w 14"/>
                  <a:gd name="T13" fmla="*/ 2 h 13"/>
                  <a:gd name="T14" fmla="*/ 13 w 14"/>
                  <a:gd name="T15" fmla="*/ 2 h 13"/>
                  <a:gd name="T16" fmla="*/ 13 w 14"/>
                  <a:gd name="T17" fmla="*/ 2 h 13"/>
                  <a:gd name="T18" fmla="*/ 14 w 14"/>
                  <a:gd name="T19" fmla="*/ 1 h 13"/>
                  <a:gd name="T20" fmla="*/ 13 w 14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13" y="0"/>
                    </a:moveTo>
                    <a:cubicBezTo>
                      <a:pt x="13" y="0"/>
                      <a:pt x="10" y="1"/>
                      <a:pt x="7" y="2"/>
                    </a:cubicBezTo>
                    <a:cubicBezTo>
                      <a:pt x="4" y="4"/>
                      <a:pt x="1" y="7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8"/>
                      <a:pt x="5" y="6"/>
                      <a:pt x="8" y="4"/>
                    </a:cubicBezTo>
                    <a:cubicBezTo>
                      <a:pt x="9" y="3"/>
                      <a:pt x="11" y="3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7" name="Freeform 372"/>
              <p:cNvSpPr>
                <a:spLocks/>
              </p:cNvSpPr>
              <p:nvPr/>
            </p:nvSpPr>
            <p:spPr bwMode="auto">
              <a:xfrm>
                <a:off x="2780151" y="2079139"/>
                <a:ext cx="465138" cy="528638"/>
              </a:xfrm>
              <a:custGeom>
                <a:avLst/>
                <a:gdLst>
                  <a:gd name="T0" fmla="*/ 32 w 291"/>
                  <a:gd name="T1" fmla="*/ 1 h 331"/>
                  <a:gd name="T2" fmla="*/ 21 w 291"/>
                  <a:gd name="T3" fmla="*/ 6 h 331"/>
                  <a:gd name="T4" fmla="*/ 1 w 291"/>
                  <a:gd name="T5" fmla="*/ 16 h 331"/>
                  <a:gd name="T6" fmla="*/ 0 w 291"/>
                  <a:gd name="T7" fmla="*/ 22 h 331"/>
                  <a:gd name="T8" fmla="*/ 5 w 291"/>
                  <a:gd name="T9" fmla="*/ 32 h 331"/>
                  <a:gd name="T10" fmla="*/ 25 w 291"/>
                  <a:gd name="T11" fmla="*/ 51 h 331"/>
                  <a:gd name="T12" fmla="*/ 34 w 291"/>
                  <a:gd name="T13" fmla="*/ 56 h 331"/>
                  <a:gd name="T14" fmla="*/ 105 w 291"/>
                  <a:gd name="T15" fmla="*/ 143 h 331"/>
                  <a:gd name="T16" fmla="*/ 205 w 291"/>
                  <a:gd name="T17" fmla="*/ 278 h 331"/>
                  <a:gd name="T18" fmla="*/ 231 w 291"/>
                  <a:gd name="T19" fmla="*/ 326 h 331"/>
                  <a:gd name="T20" fmla="*/ 236 w 291"/>
                  <a:gd name="T21" fmla="*/ 331 h 331"/>
                  <a:gd name="T22" fmla="*/ 242 w 291"/>
                  <a:gd name="T23" fmla="*/ 327 h 331"/>
                  <a:gd name="T24" fmla="*/ 263 w 291"/>
                  <a:gd name="T25" fmla="*/ 307 h 331"/>
                  <a:gd name="T26" fmla="*/ 270 w 291"/>
                  <a:gd name="T27" fmla="*/ 305 h 331"/>
                  <a:gd name="T28" fmla="*/ 287 w 291"/>
                  <a:gd name="T29" fmla="*/ 308 h 331"/>
                  <a:gd name="T30" fmla="*/ 291 w 291"/>
                  <a:gd name="T31" fmla="*/ 305 h 331"/>
                  <a:gd name="T32" fmla="*/ 281 w 291"/>
                  <a:gd name="T33" fmla="*/ 291 h 331"/>
                  <a:gd name="T34" fmla="*/ 240 w 291"/>
                  <a:gd name="T35" fmla="*/ 258 h 331"/>
                  <a:gd name="T36" fmla="*/ 129 w 291"/>
                  <a:gd name="T37" fmla="*/ 129 h 331"/>
                  <a:gd name="T38" fmla="*/ 68 w 291"/>
                  <a:gd name="T39" fmla="*/ 53 h 331"/>
                  <a:gd name="T40" fmla="*/ 50 w 291"/>
                  <a:gd name="T41" fmla="*/ 25 h 331"/>
                  <a:gd name="T42" fmla="*/ 45 w 291"/>
                  <a:gd name="T43" fmla="*/ 11 h 331"/>
                  <a:gd name="T44" fmla="*/ 38 w 291"/>
                  <a:gd name="T45" fmla="*/ 1 h 331"/>
                  <a:gd name="T46" fmla="*/ 32 w 291"/>
                  <a:gd name="T47" fmla="*/ 1 h 331"/>
                  <a:gd name="T48" fmla="*/ 32 w 291"/>
                  <a:gd name="T49" fmla="*/ 1 h 331"/>
                  <a:gd name="T50" fmla="*/ 33 w 291"/>
                  <a:gd name="T51" fmla="*/ 3 h 331"/>
                  <a:gd name="T52" fmla="*/ 36 w 291"/>
                  <a:gd name="T53" fmla="*/ 4 h 331"/>
                  <a:gd name="T54" fmla="*/ 43 w 291"/>
                  <a:gd name="T55" fmla="*/ 13 h 331"/>
                  <a:gd name="T56" fmla="*/ 47 w 291"/>
                  <a:gd name="T57" fmla="*/ 25 h 331"/>
                  <a:gd name="T58" fmla="*/ 66 w 291"/>
                  <a:gd name="T59" fmla="*/ 55 h 331"/>
                  <a:gd name="T60" fmla="*/ 198 w 291"/>
                  <a:gd name="T61" fmla="*/ 216 h 331"/>
                  <a:gd name="T62" fmla="*/ 266 w 291"/>
                  <a:gd name="T63" fmla="*/ 285 h 331"/>
                  <a:gd name="T64" fmla="*/ 287 w 291"/>
                  <a:gd name="T65" fmla="*/ 303 h 331"/>
                  <a:gd name="T66" fmla="*/ 288 w 291"/>
                  <a:gd name="T67" fmla="*/ 305 h 331"/>
                  <a:gd name="T68" fmla="*/ 288 w 291"/>
                  <a:gd name="T69" fmla="*/ 305 h 331"/>
                  <a:gd name="T70" fmla="*/ 288 w 291"/>
                  <a:gd name="T71" fmla="*/ 305 h 331"/>
                  <a:gd name="T72" fmla="*/ 287 w 291"/>
                  <a:gd name="T73" fmla="*/ 305 h 331"/>
                  <a:gd name="T74" fmla="*/ 279 w 291"/>
                  <a:gd name="T75" fmla="*/ 304 h 331"/>
                  <a:gd name="T76" fmla="*/ 269 w 291"/>
                  <a:gd name="T77" fmla="*/ 302 h 331"/>
                  <a:gd name="T78" fmla="*/ 240 w 291"/>
                  <a:gd name="T79" fmla="*/ 325 h 331"/>
                  <a:gd name="T80" fmla="*/ 236 w 291"/>
                  <a:gd name="T81" fmla="*/ 328 h 331"/>
                  <a:gd name="T82" fmla="*/ 232 w 291"/>
                  <a:gd name="T83" fmla="*/ 323 h 331"/>
                  <a:gd name="T84" fmla="*/ 207 w 291"/>
                  <a:gd name="T85" fmla="*/ 276 h 331"/>
                  <a:gd name="T86" fmla="*/ 101 w 291"/>
                  <a:gd name="T87" fmla="*/ 133 h 331"/>
                  <a:gd name="T88" fmla="*/ 44 w 291"/>
                  <a:gd name="T89" fmla="*/ 62 h 331"/>
                  <a:gd name="T90" fmla="*/ 36 w 291"/>
                  <a:gd name="T91" fmla="*/ 54 h 331"/>
                  <a:gd name="T92" fmla="*/ 26 w 291"/>
                  <a:gd name="T93" fmla="*/ 48 h 331"/>
                  <a:gd name="T94" fmla="*/ 14 w 291"/>
                  <a:gd name="T95" fmla="*/ 36 h 331"/>
                  <a:gd name="T96" fmla="*/ 4 w 291"/>
                  <a:gd name="T97" fmla="*/ 26 h 331"/>
                  <a:gd name="T98" fmla="*/ 3 w 291"/>
                  <a:gd name="T99" fmla="*/ 19 h 331"/>
                  <a:gd name="T100" fmla="*/ 4 w 291"/>
                  <a:gd name="T101" fmla="*/ 18 h 331"/>
                  <a:gd name="T102" fmla="*/ 2 w 291"/>
                  <a:gd name="T103" fmla="*/ 17 h 331"/>
                  <a:gd name="T104" fmla="*/ 22 w 291"/>
                  <a:gd name="T105" fmla="*/ 9 h 331"/>
                  <a:gd name="T106" fmla="*/ 33 w 291"/>
                  <a:gd name="T107" fmla="*/ 2 h 331"/>
                  <a:gd name="T108" fmla="*/ 33 w 291"/>
                  <a:gd name="T109" fmla="*/ 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1" h="331">
                    <a:moveTo>
                      <a:pt x="33" y="2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7" y="4"/>
                      <a:pt x="21" y="6"/>
                    </a:cubicBezTo>
                    <a:cubicBezTo>
                      <a:pt x="14" y="9"/>
                      <a:pt x="6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30"/>
                      <a:pt x="5" y="32"/>
                    </a:cubicBezTo>
                    <a:cubicBezTo>
                      <a:pt x="11" y="38"/>
                      <a:pt x="20" y="47"/>
                      <a:pt x="22" y="49"/>
                    </a:cubicBezTo>
                    <a:cubicBezTo>
                      <a:pt x="23" y="50"/>
                      <a:pt x="24" y="50"/>
                      <a:pt x="25" y="51"/>
                    </a:cubicBezTo>
                    <a:cubicBezTo>
                      <a:pt x="26" y="51"/>
                      <a:pt x="27" y="51"/>
                      <a:pt x="28" y="52"/>
                    </a:cubicBezTo>
                    <a:cubicBezTo>
                      <a:pt x="30" y="53"/>
                      <a:pt x="32" y="54"/>
                      <a:pt x="34" y="56"/>
                    </a:cubicBezTo>
                    <a:cubicBezTo>
                      <a:pt x="35" y="56"/>
                      <a:pt x="36" y="57"/>
                      <a:pt x="37" y="58"/>
                    </a:cubicBezTo>
                    <a:cubicBezTo>
                      <a:pt x="46" y="69"/>
                      <a:pt x="75" y="105"/>
                      <a:pt x="105" y="143"/>
                    </a:cubicBezTo>
                    <a:cubicBezTo>
                      <a:pt x="135" y="180"/>
                      <a:pt x="165" y="218"/>
                      <a:pt x="177" y="233"/>
                    </a:cubicBezTo>
                    <a:cubicBezTo>
                      <a:pt x="183" y="240"/>
                      <a:pt x="194" y="260"/>
                      <a:pt x="205" y="278"/>
                    </a:cubicBezTo>
                    <a:cubicBezTo>
                      <a:pt x="215" y="296"/>
                      <a:pt x="224" y="313"/>
                      <a:pt x="226" y="317"/>
                    </a:cubicBezTo>
                    <a:cubicBezTo>
                      <a:pt x="228" y="321"/>
                      <a:pt x="229" y="324"/>
                      <a:pt x="231" y="326"/>
                    </a:cubicBezTo>
                    <a:cubicBezTo>
                      <a:pt x="231" y="328"/>
                      <a:pt x="232" y="329"/>
                      <a:pt x="233" y="330"/>
                    </a:cubicBezTo>
                    <a:cubicBezTo>
                      <a:pt x="234" y="330"/>
                      <a:pt x="235" y="331"/>
                      <a:pt x="236" y="331"/>
                    </a:cubicBezTo>
                    <a:cubicBezTo>
                      <a:pt x="237" y="331"/>
                      <a:pt x="238" y="331"/>
                      <a:pt x="239" y="330"/>
                    </a:cubicBezTo>
                    <a:cubicBezTo>
                      <a:pt x="240" y="329"/>
                      <a:pt x="241" y="329"/>
                      <a:pt x="242" y="327"/>
                    </a:cubicBezTo>
                    <a:cubicBezTo>
                      <a:pt x="245" y="323"/>
                      <a:pt x="251" y="318"/>
                      <a:pt x="256" y="313"/>
                    </a:cubicBezTo>
                    <a:cubicBezTo>
                      <a:pt x="258" y="311"/>
                      <a:pt x="261" y="309"/>
                      <a:pt x="263" y="307"/>
                    </a:cubicBezTo>
                    <a:cubicBezTo>
                      <a:pt x="266" y="306"/>
                      <a:pt x="268" y="305"/>
                      <a:pt x="269" y="305"/>
                    </a:cubicBezTo>
                    <a:cubicBezTo>
                      <a:pt x="270" y="305"/>
                      <a:pt x="270" y="305"/>
                      <a:pt x="270" y="305"/>
                    </a:cubicBezTo>
                    <a:cubicBezTo>
                      <a:pt x="272" y="305"/>
                      <a:pt x="275" y="306"/>
                      <a:pt x="278" y="306"/>
                    </a:cubicBezTo>
                    <a:cubicBezTo>
                      <a:pt x="281" y="307"/>
                      <a:pt x="284" y="308"/>
                      <a:pt x="287" y="308"/>
                    </a:cubicBezTo>
                    <a:cubicBezTo>
                      <a:pt x="288" y="308"/>
                      <a:pt x="289" y="308"/>
                      <a:pt x="289" y="307"/>
                    </a:cubicBezTo>
                    <a:cubicBezTo>
                      <a:pt x="290" y="307"/>
                      <a:pt x="291" y="306"/>
                      <a:pt x="291" y="305"/>
                    </a:cubicBezTo>
                    <a:cubicBezTo>
                      <a:pt x="291" y="304"/>
                      <a:pt x="290" y="303"/>
                      <a:pt x="290" y="302"/>
                    </a:cubicBezTo>
                    <a:cubicBezTo>
                      <a:pt x="288" y="297"/>
                      <a:pt x="285" y="294"/>
                      <a:pt x="281" y="291"/>
                    </a:cubicBezTo>
                    <a:cubicBezTo>
                      <a:pt x="277" y="288"/>
                      <a:pt x="273" y="285"/>
                      <a:pt x="268" y="282"/>
                    </a:cubicBezTo>
                    <a:cubicBezTo>
                      <a:pt x="263" y="279"/>
                      <a:pt x="252" y="270"/>
                      <a:pt x="240" y="258"/>
                    </a:cubicBezTo>
                    <a:cubicBezTo>
                      <a:pt x="227" y="246"/>
                      <a:pt x="213" y="231"/>
                      <a:pt x="200" y="214"/>
                    </a:cubicBezTo>
                    <a:cubicBezTo>
                      <a:pt x="187" y="198"/>
                      <a:pt x="157" y="162"/>
                      <a:pt x="129" y="129"/>
                    </a:cubicBezTo>
                    <a:cubicBezTo>
                      <a:pt x="115" y="112"/>
                      <a:pt x="101" y="95"/>
                      <a:pt x="90" y="82"/>
                    </a:cubicBezTo>
                    <a:cubicBezTo>
                      <a:pt x="79" y="68"/>
                      <a:pt x="71" y="58"/>
                      <a:pt x="68" y="53"/>
                    </a:cubicBezTo>
                    <a:cubicBezTo>
                      <a:pt x="62" y="43"/>
                      <a:pt x="58" y="38"/>
                      <a:pt x="55" y="34"/>
                    </a:cubicBezTo>
                    <a:cubicBezTo>
                      <a:pt x="52" y="30"/>
                      <a:pt x="51" y="28"/>
                      <a:pt x="50" y="25"/>
                    </a:cubicBezTo>
                    <a:cubicBezTo>
                      <a:pt x="50" y="21"/>
                      <a:pt x="49" y="19"/>
                      <a:pt x="49" y="17"/>
                    </a:cubicBezTo>
                    <a:cubicBezTo>
                      <a:pt x="48" y="16"/>
                      <a:pt x="47" y="14"/>
                      <a:pt x="45" y="11"/>
                    </a:cubicBezTo>
                    <a:cubicBezTo>
                      <a:pt x="44" y="9"/>
                      <a:pt x="42" y="7"/>
                      <a:pt x="41" y="4"/>
                    </a:cubicBezTo>
                    <a:cubicBezTo>
                      <a:pt x="40" y="3"/>
                      <a:pt x="39" y="2"/>
                      <a:pt x="38" y="1"/>
                    </a:cubicBezTo>
                    <a:cubicBezTo>
                      <a:pt x="37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5" y="3"/>
                      <a:pt x="36" y="3"/>
                      <a:pt x="36" y="4"/>
                    </a:cubicBezTo>
                    <a:cubicBezTo>
                      <a:pt x="37" y="5"/>
                      <a:pt x="38" y="6"/>
                      <a:pt x="39" y="8"/>
                    </a:cubicBezTo>
                    <a:cubicBezTo>
                      <a:pt x="40" y="9"/>
                      <a:pt x="41" y="11"/>
                      <a:pt x="43" y="13"/>
                    </a:cubicBezTo>
                    <a:cubicBezTo>
                      <a:pt x="45" y="16"/>
                      <a:pt x="45" y="17"/>
                      <a:pt x="46" y="18"/>
                    </a:cubicBezTo>
                    <a:cubicBezTo>
                      <a:pt x="46" y="20"/>
                      <a:pt x="47" y="22"/>
                      <a:pt x="47" y="25"/>
                    </a:cubicBezTo>
                    <a:cubicBezTo>
                      <a:pt x="48" y="29"/>
                      <a:pt x="50" y="32"/>
                      <a:pt x="53" y="36"/>
                    </a:cubicBezTo>
                    <a:cubicBezTo>
                      <a:pt x="56" y="40"/>
                      <a:pt x="60" y="45"/>
                      <a:pt x="66" y="55"/>
                    </a:cubicBezTo>
                    <a:cubicBezTo>
                      <a:pt x="69" y="60"/>
                      <a:pt x="77" y="70"/>
                      <a:pt x="88" y="84"/>
                    </a:cubicBezTo>
                    <a:cubicBezTo>
                      <a:pt x="121" y="124"/>
                      <a:pt x="179" y="191"/>
                      <a:pt x="198" y="216"/>
                    </a:cubicBezTo>
                    <a:cubicBezTo>
                      <a:pt x="211" y="233"/>
                      <a:pt x="225" y="248"/>
                      <a:pt x="238" y="260"/>
                    </a:cubicBezTo>
                    <a:cubicBezTo>
                      <a:pt x="250" y="273"/>
                      <a:pt x="261" y="281"/>
                      <a:pt x="266" y="285"/>
                    </a:cubicBezTo>
                    <a:cubicBezTo>
                      <a:pt x="271" y="288"/>
                      <a:pt x="276" y="290"/>
                      <a:pt x="279" y="293"/>
                    </a:cubicBezTo>
                    <a:cubicBezTo>
                      <a:pt x="283" y="296"/>
                      <a:pt x="286" y="299"/>
                      <a:pt x="287" y="303"/>
                    </a:cubicBezTo>
                    <a:cubicBezTo>
                      <a:pt x="288" y="304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5" y="305"/>
                      <a:pt x="282" y="304"/>
                      <a:pt x="279" y="304"/>
                    </a:cubicBezTo>
                    <a:cubicBezTo>
                      <a:pt x="276" y="303"/>
                      <a:pt x="273" y="302"/>
                      <a:pt x="270" y="302"/>
                    </a:cubicBezTo>
                    <a:cubicBezTo>
                      <a:pt x="269" y="302"/>
                      <a:pt x="269" y="302"/>
                      <a:pt x="269" y="302"/>
                    </a:cubicBezTo>
                    <a:cubicBezTo>
                      <a:pt x="267" y="302"/>
                      <a:pt x="264" y="303"/>
                      <a:pt x="262" y="305"/>
                    </a:cubicBezTo>
                    <a:cubicBezTo>
                      <a:pt x="254" y="310"/>
                      <a:pt x="245" y="319"/>
                      <a:pt x="240" y="325"/>
                    </a:cubicBezTo>
                    <a:cubicBezTo>
                      <a:pt x="239" y="326"/>
                      <a:pt x="238" y="327"/>
                      <a:pt x="237" y="328"/>
                    </a:cubicBezTo>
                    <a:cubicBezTo>
                      <a:pt x="237" y="328"/>
                      <a:pt x="236" y="328"/>
                      <a:pt x="236" y="328"/>
                    </a:cubicBezTo>
                    <a:cubicBezTo>
                      <a:pt x="236" y="328"/>
                      <a:pt x="236" y="328"/>
                      <a:pt x="235" y="327"/>
                    </a:cubicBezTo>
                    <a:cubicBezTo>
                      <a:pt x="234" y="327"/>
                      <a:pt x="233" y="325"/>
                      <a:pt x="232" y="323"/>
                    </a:cubicBezTo>
                    <a:cubicBezTo>
                      <a:pt x="231" y="321"/>
                      <a:pt x="230" y="319"/>
                      <a:pt x="229" y="316"/>
                    </a:cubicBezTo>
                    <a:cubicBezTo>
                      <a:pt x="227" y="312"/>
                      <a:pt x="217" y="294"/>
                      <a:pt x="207" y="276"/>
                    </a:cubicBezTo>
                    <a:cubicBezTo>
                      <a:pt x="197" y="258"/>
                      <a:pt x="186" y="239"/>
                      <a:pt x="179" y="231"/>
                    </a:cubicBezTo>
                    <a:cubicBezTo>
                      <a:pt x="167" y="216"/>
                      <a:pt x="133" y="173"/>
                      <a:pt x="101" y="133"/>
                    </a:cubicBezTo>
                    <a:cubicBezTo>
                      <a:pt x="86" y="113"/>
                      <a:pt x="70" y="94"/>
                      <a:pt x="58" y="80"/>
                    </a:cubicBezTo>
                    <a:cubicBezTo>
                      <a:pt x="53" y="73"/>
                      <a:pt x="48" y="66"/>
                      <a:pt x="44" y="62"/>
                    </a:cubicBezTo>
                    <a:cubicBezTo>
                      <a:pt x="42" y="60"/>
                      <a:pt x="40" y="58"/>
                      <a:pt x="39" y="56"/>
                    </a:cubicBezTo>
                    <a:cubicBezTo>
                      <a:pt x="38" y="55"/>
                      <a:pt x="37" y="54"/>
                      <a:pt x="36" y="54"/>
                    </a:cubicBezTo>
                    <a:cubicBezTo>
                      <a:pt x="32" y="51"/>
                      <a:pt x="30" y="49"/>
                      <a:pt x="28" y="49"/>
                    </a:cubicBezTo>
                    <a:cubicBezTo>
                      <a:pt x="27" y="48"/>
                      <a:pt x="26" y="48"/>
                      <a:pt x="26" y="48"/>
                    </a:cubicBezTo>
                    <a:cubicBezTo>
                      <a:pt x="25" y="48"/>
                      <a:pt x="25" y="47"/>
                      <a:pt x="24" y="47"/>
                    </a:cubicBezTo>
                    <a:cubicBezTo>
                      <a:pt x="23" y="45"/>
                      <a:pt x="18" y="41"/>
                      <a:pt x="14" y="36"/>
                    </a:cubicBezTo>
                    <a:cubicBezTo>
                      <a:pt x="11" y="34"/>
                      <a:pt x="9" y="32"/>
                      <a:pt x="7" y="30"/>
                    </a:cubicBezTo>
                    <a:cubicBezTo>
                      <a:pt x="6" y="28"/>
                      <a:pt x="4" y="26"/>
                      <a:pt x="4" y="26"/>
                    </a:cubicBezTo>
                    <a:cubicBezTo>
                      <a:pt x="3" y="24"/>
                      <a:pt x="3" y="23"/>
                      <a:pt x="3" y="22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14"/>
                      <a:pt x="15" y="11"/>
                      <a:pt x="22" y="9"/>
                    </a:cubicBezTo>
                    <a:cubicBezTo>
                      <a:pt x="29" y="6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8" name="Freeform 373"/>
              <p:cNvSpPr>
                <a:spLocks/>
              </p:cNvSpPr>
              <p:nvPr/>
            </p:nvSpPr>
            <p:spPr bwMode="auto">
              <a:xfrm>
                <a:off x="2742051" y="2153751"/>
                <a:ext cx="28575" cy="22225"/>
              </a:xfrm>
              <a:custGeom>
                <a:avLst/>
                <a:gdLst>
                  <a:gd name="T0" fmla="*/ 16 w 18"/>
                  <a:gd name="T1" fmla="*/ 0 h 14"/>
                  <a:gd name="T2" fmla="*/ 10 w 18"/>
                  <a:gd name="T3" fmla="*/ 2 h 14"/>
                  <a:gd name="T4" fmla="*/ 0 w 18"/>
                  <a:gd name="T5" fmla="*/ 12 h 14"/>
                  <a:gd name="T6" fmla="*/ 1 w 18"/>
                  <a:gd name="T7" fmla="*/ 14 h 14"/>
                  <a:gd name="T8" fmla="*/ 2 w 18"/>
                  <a:gd name="T9" fmla="*/ 13 h 14"/>
                  <a:gd name="T10" fmla="*/ 10 w 18"/>
                  <a:gd name="T11" fmla="*/ 4 h 14"/>
                  <a:gd name="T12" fmla="*/ 15 w 18"/>
                  <a:gd name="T13" fmla="*/ 3 h 14"/>
                  <a:gd name="T14" fmla="*/ 16 w 18"/>
                  <a:gd name="T15" fmla="*/ 2 h 14"/>
                  <a:gd name="T16" fmla="*/ 17 w 18"/>
                  <a:gd name="T17" fmla="*/ 2 h 14"/>
                  <a:gd name="T18" fmla="*/ 18 w 18"/>
                  <a:gd name="T19" fmla="*/ 1 h 14"/>
                  <a:gd name="T20" fmla="*/ 16 w 1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6" y="0"/>
                      <a:pt x="13" y="1"/>
                      <a:pt x="10" y="2"/>
                    </a:cubicBezTo>
                    <a:cubicBezTo>
                      <a:pt x="6" y="4"/>
                      <a:pt x="2" y="7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4"/>
                      <a:pt x="2" y="14"/>
                      <a:pt x="2" y="13"/>
                    </a:cubicBezTo>
                    <a:cubicBezTo>
                      <a:pt x="3" y="9"/>
                      <a:pt x="7" y="6"/>
                      <a:pt x="10" y="4"/>
                    </a:cubicBezTo>
                    <a:cubicBezTo>
                      <a:pt x="12" y="3"/>
                      <a:pt x="14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1"/>
                      <a:pt x="18" y="1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0" name="Freeform 426"/>
              <p:cNvSpPr>
                <a:spLocks/>
              </p:cNvSpPr>
              <p:nvPr/>
            </p:nvSpPr>
            <p:spPr bwMode="auto">
              <a:xfrm>
                <a:off x="2265801" y="1418739"/>
                <a:ext cx="41275" cy="76200"/>
              </a:xfrm>
              <a:custGeom>
                <a:avLst/>
                <a:gdLst>
                  <a:gd name="T0" fmla="*/ 16 w 26"/>
                  <a:gd name="T1" fmla="*/ 2 h 47"/>
                  <a:gd name="T2" fmla="*/ 8 w 26"/>
                  <a:gd name="T3" fmla="*/ 3 h 47"/>
                  <a:gd name="T4" fmla="*/ 0 w 26"/>
                  <a:gd name="T5" fmla="*/ 12 h 47"/>
                  <a:gd name="T6" fmla="*/ 8 w 26"/>
                  <a:gd name="T7" fmla="*/ 10 h 47"/>
                  <a:gd name="T8" fmla="*/ 12 w 26"/>
                  <a:gd name="T9" fmla="*/ 23 h 47"/>
                  <a:gd name="T10" fmla="*/ 26 w 26"/>
                  <a:gd name="T11" fmla="*/ 47 h 47"/>
                  <a:gd name="T12" fmla="*/ 21 w 26"/>
                  <a:gd name="T13" fmla="*/ 41 h 47"/>
                  <a:gd name="T14" fmla="*/ 17 w 26"/>
                  <a:gd name="T15" fmla="*/ 33 h 47"/>
                  <a:gd name="T16" fmla="*/ 14 w 26"/>
                  <a:gd name="T17" fmla="*/ 22 h 47"/>
                  <a:gd name="T18" fmla="*/ 14 w 26"/>
                  <a:gd name="T19" fmla="*/ 12 h 47"/>
                  <a:gd name="T20" fmla="*/ 15 w 26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7">
                    <a:moveTo>
                      <a:pt x="16" y="2"/>
                    </a:moveTo>
                    <a:cubicBezTo>
                      <a:pt x="13" y="0"/>
                      <a:pt x="11" y="1"/>
                      <a:pt x="8" y="3"/>
                    </a:cubicBezTo>
                    <a:cubicBezTo>
                      <a:pt x="4" y="5"/>
                      <a:pt x="1" y="8"/>
                      <a:pt x="0" y="12"/>
                    </a:cubicBezTo>
                    <a:cubicBezTo>
                      <a:pt x="2" y="10"/>
                      <a:pt x="6" y="7"/>
                      <a:pt x="8" y="10"/>
                    </a:cubicBezTo>
                    <a:cubicBezTo>
                      <a:pt x="10" y="14"/>
                      <a:pt x="11" y="19"/>
                      <a:pt x="12" y="23"/>
                    </a:cubicBezTo>
                    <a:cubicBezTo>
                      <a:pt x="15" y="32"/>
                      <a:pt x="16" y="42"/>
                      <a:pt x="26" y="47"/>
                    </a:cubicBezTo>
                    <a:cubicBezTo>
                      <a:pt x="26" y="45"/>
                      <a:pt x="22" y="43"/>
                      <a:pt x="21" y="41"/>
                    </a:cubicBezTo>
                    <a:cubicBezTo>
                      <a:pt x="19" y="38"/>
                      <a:pt x="18" y="36"/>
                      <a:pt x="17" y="33"/>
                    </a:cubicBezTo>
                    <a:cubicBezTo>
                      <a:pt x="16" y="29"/>
                      <a:pt x="15" y="26"/>
                      <a:pt x="14" y="22"/>
                    </a:cubicBezTo>
                    <a:cubicBezTo>
                      <a:pt x="13" y="19"/>
                      <a:pt x="13" y="16"/>
                      <a:pt x="14" y="12"/>
                    </a:cubicBezTo>
                    <a:cubicBezTo>
                      <a:pt x="14" y="10"/>
                      <a:pt x="14" y="6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1" name="Freeform 427"/>
              <p:cNvSpPr>
                <a:spLocks/>
              </p:cNvSpPr>
              <p:nvPr/>
            </p:nvSpPr>
            <p:spPr bwMode="auto">
              <a:xfrm>
                <a:off x="2284851" y="1479064"/>
                <a:ext cx="39688" cy="49213"/>
              </a:xfrm>
              <a:custGeom>
                <a:avLst/>
                <a:gdLst>
                  <a:gd name="T0" fmla="*/ 9 w 25"/>
                  <a:gd name="T1" fmla="*/ 30 h 30"/>
                  <a:gd name="T2" fmla="*/ 2 w 25"/>
                  <a:gd name="T3" fmla="*/ 18 h 30"/>
                  <a:gd name="T4" fmla="*/ 2 w 25"/>
                  <a:gd name="T5" fmla="*/ 0 h 30"/>
                  <a:gd name="T6" fmla="*/ 4 w 25"/>
                  <a:gd name="T7" fmla="*/ 7 h 30"/>
                  <a:gd name="T8" fmla="*/ 7 w 25"/>
                  <a:gd name="T9" fmla="*/ 15 h 30"/>
                  <a:gd name="T10" fmla="*/ 16 w 25"/>
                  <a:gd name="T11" fmla="*/ 23 h 30"/>
                  <a:gd name="T12" fmla="*/ 20 w 25"/>
                  <a:gd name="T13" fmla="*/ 24 h 30"/>
                  <a:gd name="T14" fmla="*/ 23 w 25"/>
                  <a:gd name="T15" fmla="*/ 24 h 30"/>
                  <a:gd name="T16" fmla="*/ 25 w 25"/>
                  <a:gd name="T17" fmla="*/ 27 h 30"/>
                  <a:gd name="T18" fmla="*/ 18 w 25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9" y="30"/>
                    </a:moveTo>
                    <a:cubicBezTo>
                      <a:pt x="6" y="26"/>
                      <a:pt x="3" y="23"/>
                      <a:pt x="2" y="18"/>
                    </a:cubicBezTo>
                    <a:cubicBezTo>
                      <a:pt x="1" y="12"/>
                      <a:pt x="0" y="5"/>
                      <a:pt x="2" y="0"/>
                    </a:cubicBezTo>
                    <a:cubicBezTo>
                      <a:pt x="3" y="2"/>
                      <a:pt x="3" y="5"/>
                      <a:pt x="4" y="7"/>
                    </a:cubicBezTo>
                    <a:cubicBezTo>
                      <a:pt x="4" y="10"/>
                      <a:pt x="5" y="12"/>
                      <a:pt x="7" y="15"/>
                    </a:cubicBezTo>
                    <a:cubicBezTo>
                      <a:pt x="10" y="18"/>
                      <a:pt x="12" y="22"/>
                      <a:pt x="16" y="23"/>
                    </a:cubicBezTo>
                    <a:cubicBezTo>
                      <a:pt x="18" y="23"/>
                      <a:pt x="19" y="24"/>
                      <a:pt x="20" y="24"/>
                    </a:cubicBezTo>
                    <a:cubicBezTo>
                      <a:pt x="21" y="24"/>
                      <a:pt x="22" y="23"/>
                      <a:pt x="23" y="24"/>
                    </a:cubicBezTo>
                    <a:cubicBezTo>
                      <a:pt x="25" y="24"/>
                      <a:pt x="25" y="26"/>
                      <a:pt x="25" y="27"/>
                    </a:cubicBezTo>
                    <a:cubicBezTo>
                      <a:pt x="24" y="30"/>
                      <a:pt x="20" y="30"/>
                      <a:pt x="1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2" name="Freeform 428"/>
              <p:cNvSpPr>
                <a:spLocks/>
              </p:cNvSpPr>
              <p:nvPr/>
            </p:nvSpPr>
            <p:spPr bwMode="auto">
              <a:xfrm>
                <a:off x="2168964" y="1406039"/>
                <a:ext cx="77788" cy="36513"/>
              </a:xfrm>
              <a:custGeom>
                <a:avLst/>
                <a:gdLst>
                  <a:gd name="T0" fmla="*/ 48 w 49"/>
                  <a:gd name="T1" fmla="*/ 16 h 23"/>
                  <a:gd name="T2" fmla="*/ 49 w 49"/>
                  <a:gd name="T3" fmla="*/ 16 h 23"/>
                  <a:gd name="T4" fmla="*/ 40 w 49"/>
                  <a:gd name="T5" fmla="*/ 13 h 23"/>
                  <a:gd name="T6" fmla="*/ 34 w 49"/>
                  <a:gd name="T7" fmla="*/ 8 h 23"/>
                  <a:gd name="T8" fmla="*/ 20 w 49"/>
                  <a:gd name="T9" fmla="*/ 1 h 23"/>
                  <a:gd name="T10" fmla="*/ 0 w 49"/>
                  <a:gd name="T11" fmla="*/ 6 h 23"/>
                  <a:gd name="T12" fmla="*/ 12 w 49"/>
                  <a:gd name="T13" fmla="*/ 4 h 23"/>
                  <a:gd name="T14" fmla="*/ 25 w 49"/>
                  <a:gd name="T15" fmla="*/ 6 h 23"/>
                  <a:gd name="T16" fmla="*/ 49 w 49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3">
                    <a:moveTo>
                      <a:pt x="48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5" y="16"/>
                      <a:pt x="43" y="16"/>
                      <a:pt x="40" y="13"/>
                    </a:cubicBezTo>
                    <a:cubicBezTo>
                      <a:pt x="38" y="11"/>
                      <a:pt x="36" y="10"/>
                      <a:pt x="34" y="8"/>
                    </a:cubicBezTo>
                    <a:cubicBezTo>
                      <a:pt x="30" y="4"/>
                      <a:pt x="26" y="3"/>
                      <a:pt x="20" y="1"/>
                    </a:cubicBezTo>
                    <a:cubicBezTo>
                      <a:pt x="15" y="0"/>
                      <a:pt x="3" y="1"/>
                      <a:pt x="0" y="6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6" y="3"/>
                      <a:pt x="21" y="5"/>
                      <a:pt x="25" y="6"/>
                    </a:cubicBezTo>
                    <a:cubicBezTo>
                      <a:pt x="29" y="7"/>
                      <a:pt x="45" y="23"/>
                      <a:pt x="49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3" name="Freeform 429"/>
              <p:cNvSpPr>
                <a:spLocks/>
              </p:cNvSpPr>
              <p:nvPr/>
            </p:nvSpPr>
            <p:spPr bwMode="auto">
              <a:xfrm>
                <a:off x="2178489" y="1417151"/>
                <a:ext cx="92075" cy="179388"/>
              </a:xfrm>
              <a:custGeom>
                <a:avLst/>
                <a:gdLst>
                  <a:gd name="T0" fmla="*/ 0 w 58"/>
                  <a:gd name="T1" fmla="*/ 8 h 112"/>
                  <a:gd name="T2" fmla="*/ 30 w 58"/>
                  <a:gd name="T3" fmla="*/ 17 h 112"/>
                  <a:gd name="T4" fmla="*/ 45 w 58"/>
                  <a:gd name="T5" fmla="*/ 26 h 112"/>
                  <a:gd name="T6" fmla="*/ 50 w 58"/>
                  <a:gd name="T7" fmla="*/ 43 h 112"/>
                  <a:gd name="T8" fmla="*/ 52 w 58"/>
                  <a:gd name="T9" fmla="*/ 81 h 112"/>
                  <a:gd name="T10" fmla="*/ 42 w 58"/>
                  <a:gd name="T11" fmla="*/ 100 h 112"/>
                  <a:gd name="T12" fmla="*/ 34 w 58"/>
                  <a:gd name="T13" fmla="*/ 112 h 112"/>
                  <a:gd name="T14" fmla="*/ 35 w 58"/>
                  <a:gd name="T15" fmla="*/ 100 h 112"/>
                  <a:gd name="T16" fmla="*/ 33 w 58"/>
                  <a:gd name="T17" fmla="*/ 82 h 112"/>
                  <a:gd name="T18" fmla="*/ 28 w 58"/>
                  <a:gd name="T19" fmla="*/ 66 h 112"/>
                  <a:gd name="T20" fmla="*/ 20 w 58"/>
                  <a:gd name="T21" fmla="*/ 55 h 112"/>
                  <a:gd name="T22" fmla="*/ 12 w 58"/>
                  <a:gd name="T23" fmla="*/ 36 h 112"/>
                  <a:gd name="T24" fmla="*/ 4 w 58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12">
                    <a:moveTo>
                      <a:pt x="0" y="8"/>
                    </a:moveTo>
                    <a:cubicBezTo>
                      <a:pt x="12" y="0"/>
                      <a:pt x="22" y="8"/>
                      <a:pt x="30" y="17"/>
                    </a:cubicBezTo>
                    <a:cubicBezTo>
                      <a:pt x="35" y="22"/>
                      <a:pt x="40" y="22"/>
                      <a:pt x="45" y="26"/>
                    </a:cubicBezTo>
                    <a:cubicBezTo>
                      <a:pt x="50" y="30"/>
                      <a:pt x="50" y="37"/>
                      <a:pt x="50" y="43"/>
                    </a:cubicBezTo>
                    <a:cubicBezTo>
                      <a:pt x="50" y="56"/>
                      <a:pt x="58" y="69"/>
                      <a:pt x="52" y="81"/>
                    </a:cubicBezTo>
                    <a:cubicBezTo>
                      <a:pt x="49" y="88"/>
                      <a:pt x="46" y="95"/>
                      <a:pt x="42" y="100"/>
                    </a:cubicBezTo>
                    <a:cubicBezTo>
                      <a:pt x="40" y="103"/>
                      <a:pt x="37" y="111"/>
                      <a:pt x="34" y="112"/>
                    </a:cubicBezTo>
                    <a:cubicBezTo>
                      <a:pt x="33" y="109"/>
                      <a:pt x="35" y="104"/>
                      <a:pt x="35" y="100"/>
                    </a:cubicBezTo>
                    <a:cubicBezTo>
                      <a:pt x="35" y="94"/>
                      <a:pt x="34" y="88"/>
                      <a:pt x="33" y="82"/>
                    </a:cubicBezTo>
                    <a:cubicBezTo>
                      <a:pt x="33" y="77"/>
                      <a:pt x="31" y="70"/>
                      <a:pt x="28" y="66"/>
                    </a:cubicBezTo>
                    <a:cubicBezTo>
                      <a:pt x="25" y="62"/>
                      <a:pt x="22" y="60"/>
                      <a:pt x="20" y="55"/>
                    </a:cubicBezTo>
                    <a:cubicBezTo>
                      <a:pt x="16" y="49"/>
                      <a:pt x="14" y="43"/>
                      <a:pt x="12" y="36"/>
                    </a:cubicBezTo>
                    <a:cubicBezTo>
                      <a:pt x="10" y="30"/>
                      <a:pt x="4" y="23"/>
                      <a:pt x="4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4" name="Freeform 430"/>
              <p:cNvSpPr>
                <a:spLocks/>
              </p:cNvSpPr>
              <p:nvPr/>
            </p:nvSpPr>
            <p:spPr bwMode="auto">
              <a:xfrm>
                <a:off x="2091176" y="1506051"/>
                <a:ext cx="49213" cy="36513"/>
              </a:xfrm>
              <a:custGeom>
                <a:avLst/>
                <a:gdLst>
                  <a:gd name="T0" fmla="*/ 14 w 31"/>
                  <a:gd name="T1" fmla="*/ 0 h 23"/>
                  <a:gd name="T2" fmla="*/ 28 w 31"/>
                  <a:gd name="T3" fmla="*/ 11 h 23"/>
                  <a:gd name="T4" fmla="*/ 29 w 31"/>
                  <a:gd name="T5" fmla="*/ 16 h 23"/>
                  <a:gd name="T6" fmla="*/ 24 w 31"/>
                  <a:gd name="T7" fmla="*/ 23 h 23"/>
                  <a:gd name="T8" fmla="*/ 13 w 31"/>
                  <a:gd name="T9" fmla="*/ 19 h 23"/>
                  <a:gd name="T10" fmla="*/ 1 w 31"/>
                  <a:gd name="T11" fmla="*/ 12 h 23"/>
                  <a:gd name="T12" fmla="*/ 13 w 31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3">
                    <a:moveTo>
                      <a:pt x="14" y="0"/>
                    </a:moveTo>
                    <a:cubicBezTo>
                      <a:pt x="17" y="5"/>
                      <a:pt x="25" y="6"/>
                      <a:pt x="28" y="11"/>
                    </a:cubicBezTo>
                    <a:cubicBezTo>
                      <a:pt x="31" y="13"/>
                      <a:pt x="30" y="14"/>
                      <a:pt x="29" y="16"/>
                    </a:cubicBezTo>
                    <a:cubicBezTo>
                      <a:pt x="28" y="18"/>
                      <a:pt x="26" y="23"/>
                      <a:pt x="24" y="23"/>
                    </a:cubicBezTo>
                    <a:cubicBezTo>
                      <a:pt x="22" y="23"/>
                      <a:pt x="15" y="19"/>
                      <a:pt x="13" y="19"/>
                    </a:cubicBezTo>
                    <a:cubicBezTo>
                      <a:pt x="9" y="18"/>
                      <a:pt x="3" y="17"/>
                      <a:pt x="1" y="12"/>
                    </a:cubicBezTo>
                    <a:cubicBezTo>
                      <a:pt x="0" y="6"/>
                      <a:pt x="8" y="1"/>
                      <a:pt x="13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5" name="Freeform 431"/>
              <p:cNvSpPr>
                <a:spLocks/>
              </p:cNvSpPr>
              <p:nvPr/>
            </p:nvSpPr>
            <p:spPr bwMode="auto">
              <a:xfrm>
                <a:off x="2167376" y="1552089"/>
                <a:ext cx="42863" cy="42863"/>
              </a:xfrm>
              <a:custGeom>
                <a:avLst/>
                <a:gdLst>
                  <a:gd name="T0" fmla="*/ 11 w 27"/>
                  <a:gd name="T1" fmla="*/ 0 h 27"/>
                  <a:gd name="T2" fmla="*/ 24 w 27"/>
                  <a:gd name="T3" fmla="*/ 17 h 27"/>
                  <a:gd name="T4" fmla="*/ 15 w 27"/>
                  <a:gd name="T5" fmla="*/ 22 h 27"/>
                  <a:gd name="T6" fmla="*/ 0 w 27"/>
                  <a:gd name="T7" fmla="*/ 11 h 27"/>
                  <a:gd name="T8" fmla="*/ 10 w 27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0"/>
                    </a:moveTo>
                    <a:cubicBezTo>
                      <a:pt x="16" y="5"/>
                      <a:pt x="22" y="10"/>
                      <a:pt x="24" y="17"/>
                    </a:cubicBezTo>
                    <a:cubicBezTo>
                      <a:pt x="27" y="27"/>
                      <a:pt x="21" y="26"/>
                      <a:pt x="15" y="22"/>
                    </a:cubicBezTo>
                    <a:cubicBezTo>
                      <a:pt x="10" y="19"/>
                      <a:pt x="0" y="18"/>
                      <a:pt x="0" y="11"/>
                    </a:cubicBezTo>
                    <a:cubicBezTo>
                      <a:pt x="0" y="4"/>
                      <a:pt x="5" y="5"/>
                      <a:pt x="10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6" name="Freeform 432"/>
              <p:cNvSpPr>
                <a:spLocks/>
              </p:cNvSpPr>
              <p:nvPr/>
            </p:nvSpPr>
            <p:spPr bwMode="auto">
              <a:xfrm>
                <a:off x="2149914" y="1471126"/>
                <a:ext cx="11113" cy="11113"/>
              </a:xfrm>
              <a:custGeom>
                <a:avLst/>
                <a:gdLst>
                  <a:gd name="T0" fmla="*/ 2 w 6"/>
                  <a:gd name="T1" fmla="*/ 0 h 7"/>
                  <a:gd name="T2" fmla="*/ 6 w 6"/>
                  <a:gd name="T3" fmla="*/ 7 h 7"/>
                  <a:gd name="T4" fmla="*/ 0 w 6"/>
                  <a:gd name="T5" fmla="*/ 1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4" y="3"/>
                      <a:pt x="6" y="4"/>
                      <a:pt x="6" y="7"/>
                    </a:cubicBezTo>
                    <a:cubicBezTo>
                      <a:pt x="4" y="7"/>
                      <a:pt x="0" y="4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7" name="Freeform 433"/>
              <p:cNvSpPr>
                <a:spLocks/>
              </p:cNvSpPr>
              <p:nvPr/>
            </p:nvSpPr>
            <p:spPr bwMode="auto">
              <a:xfrm>
                <a:off x="2483289" y="1499701"/>
                <a:ext cx="276225" cy="512763"/>
              </a:xfrm>
              <a:custGeom>
                <a:avLst/>
                <a:gdLst>
                  <a:gd name="T0" fmla="*/ 0 w 172"/>
                  <a:gd name="T1" fmla="*/ 0 h 321"/>
                  <a:gd name="T2" fmla="*/ 172 w 172"/>
                  <a:gd name="T3" fmla="*/ 321 h 321"/>
                  <a:gd name="T4" fmla="*/ 0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0" y="0"/>
                    </a:moveTo>
                    <a:cubicBezTo>
                      <a:pt x="0" y="0"/>
                      <a:pt x="59" y="167"/>
                      <a:pt x="172" y="321"/>
                    </a:cubicBezTo>
                    <a:cubicBezTo>
                      <a:pt x="172" y="321"/>
                      <a:pt x="75" y="2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8" name="Freeform 434"/>
              <p:cNvSpPr>
                <a:spLocks/>
              </p:cNvSpPr>
              <p:nvPr/>
            </p:nvSpPr>
            <p:spPr bwMode="auto">
              <a:xfrm>
                <a:off x="2375339" y="1353651"/>
                <a:ext cx="49213" cy="31750"/>
              </a:xfrm>
              <a:custGeom>
                <a:avLst/>
                <a:gdLst>
                  <a:gd name="T0" fmla="*/ 0 w 31"/>
                  <a:gd name="T1" fmla="*/ 3 h 20"/>
                  <a:gd name="T2" fmla="*/ 16 w 31"/>
                  <a:gd name="T3" fmla="*/ 1 h 20"/>
                  <a:gd name="T4" fmla="*/ 29 w 31"/>
                  <a:gd name="T5" fmla="*/ 11 h 20"/>
                  <a:gd name="T6" fmla="*/ 28 w 31"/>
                  <a:gd name="T7" fmla="*/ 19 h 20"/>
                  <a:gd name="T8" fmla="*/ 27 w 31"/>
                  <a:gd name="T9" fmla="*/ 12 h 20"/>
                  <a:gd name="T10" fmla="*/ 22 w 31"/>
                  <a:gd name="T11" fmla="*/ 6 h 20"/>
                  <a:gd name="T12" fmla="*/ 10 w 31"/>
                  <a:gd name="T13" fmla="*/ 2 h 20"/>
                  <a:gd name="T14" fmla="*/ 2 w 31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3"/>
                    </a:moveTo>
                    <a:cubicBezTo>
                      <a:pt x="4" y="0"/>
                      <a:pt x="11" y="1"/>
                      <a:pt x="16" y="1"/>
                    </a:cubicBezTo>
                    <a:cubicBezTo>
                      <a:pt x="22" y="3"/>
                      <a:pt x="27" y="6"/>
                      <a:pt x="29" y="11"/>
                    </a:cubicBezTo>
                    <a:cubicBezTo>
                      <a:pt x="30" y="12"/>
                      <a:pt x="31" y="20"/>
                      <a:pt x="28" y="19"/>
                    </a:cubicBezTo>
                    <a:cubicBezTo>
                      <a:pt x="27" y="18"/>
                      <a:pt x="27" y="13"/>
                      <a:pt x="27" y="12"/>
                    </a:cubicBezTo>
                    <a:cubicBezTo>
                      <a:pt x="26" y="10"/>
                      <a:pt x="24" y="7"/>
                      <a:pt x="22" y="6"/>
                    </a:cubicBezTo>
                    <a:cubicBezTo>
                      <a:pt x="19" y="3"/>
                      <a:pt x="14" y="2"/>
                      <a:pt x="10" y="2"/>
                    </a:cubicBezTo>
                    <a:cubicBezTo>
                      <a:pt x="8" y="2"/>
                      <a:pt x="4" y="0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9" name="Freeform 435"/>
              <p:cNvSpPr>
                <a:spLocks/>
              </p:cNvSpPr>
              <p:nvPr/>
            </p:nvSpPr>
            <p:spPr bwMode="auto">
              <a:xfrm>
                <a:off x="2380101" y="1380639"/>
                <a:ext cx="92075" cy="101600"/>
              </a:xfrm>
              <a:custGeom>
                <a:avLst/>
                <a:gdLst>
                  <a:gd name="T0" fmla="*/ 0 w 58"/>
                  <a:gd name="T1" fmla="*/ 6 h 64"/>
                  <a:gd name="T2" fmla="*/ 17 w 58"/>
                  <a:gd name="T3" fmla="*/ 3 h 64"/>
                  <a:gd name="T4" fmla="*/ 23 w 58"/>
                  <a:gd name="T5" fmla="*/ 10 h 64"/>
                  <a:gd name="T6" fmla="*/ 29 w 58"/>
                  <a:gd name="T7" fmla="*/ 16 h 64"/>
                  <a:gd name="T8" fmla="*/ 32 w 58"/>
                  <a:gd name="T9" fmla="*/ 24 h 64"/>
                  <a:gd name="T10" fmla="*/ 43 w 58"/>
                  <a:gd name="T11" fmla="*/ 32 h 64"/>
                  <a:gd name="T12" fmla="*/ 52 w 58"/>
                  <a:gd name="T13" fmla="*/ 43 h 64"/>
                  <a:gd name="T14" fmla="*/ 58 w 58"/>
                  <a:gd name="T15" fmla="*/ 64 h 64"/>
                  <a:gd name="T16" fmla="*/ 51 w 58"/>
                  <a:gd name="T17" fmla="*/ 44 h 64"/>
                  <a:gd name="T18" fmla="*/ 44 w 58"/>
                  <a:gd name="T19" fmla="*/ 34 h 64"/>
                  <a:gd name="T20" fmla="*/ 29 w 58"/>
                  <a:gd name="T21" fmla="*/ 22 h 64"/>
                  <a:gd name="T22" fmla="*/ 27 w 58"/>
                  <a:gd name="T23" fmla="*/ 16 h 64"/>
                  <a:gd name="T24" fmla="*/ 20 w 58"/>
                  <a:gd name="T25" fmla="*/ 9 h 64"/>
                  <a:gd name="T26" fmla="*/ 14 w 58"/>
                  <a:gd name="T27" fmla="*/ 4 h 64"/>
                  <a:gd name="T28" fmla="*/ 3 w 58"/>
                  <a:gd name="T29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4">
                    <a:moveTo>
                      <a:pt x="0" y="6"/>
                    </a:moveTo>
                    <a:cubicBezTo>
                      <a:pt x="6" y="6"/>
                      <a:pt x="11" y="0"/>
                      <a:pt x="17" y="3"/>
                    </a:cubicBezTo>
                    <a:cubicBezTo>
                      <a:pt x="20" y="5"/>
                      <a:pt x="21" y="7"/>
                      <a:pt x="23" y="10"/>
                    </a:cubicBezTo>
                    <a:cubicBezTo>
                      <a:pt x="25" y="12"/>
                      <a:pt x="28" y="13"/>
                      <a:pt x="29" y="16"/>
                    </a:cubicBezTo>
                    <a:cubicBezTo>
                      <a:pt x="31" y="19"/>
                      <a:pt x="30" y="21"/>
                      <a:pt x="32" y="24"/>
                    </a:cubicBezTo>
                    <a:cubicBezTo>
                      <a:pt x="35" y="28"/>
                      <a:pt x="38" y="29"/>
                      <a:pt x="43" y="32"/>
                    </a:cubicBezTo>
                    <a:cubicBezTo>
                      <a:pt x="47" y="34"/>
                      <a:pt x="50" y="39"/>
                      <a:pt x="52" y="43"/>
                    </a:cubicBezTo>
                    <a:cubicBezTo>
                      <a:pt x="55" y="49"/>
                      <a:pt x="58" y="58"/>
                      <a:pt x="58" y="64"/>
                    </a:cubicBezTo>
                    <a:cubicBezTo>
                      <a:pt x="56" y="57"/>
                      <a:pt x="54" y="50"/>
                      <a:pt x="51" y="44"/>
                    </a:cubicBezTo>
                    <a:cubicBezTo>
                      <a:pt x="49" y="41"/>
                      <a:pt x="46" y="36"/>
                      <a:pt x="44" y="34"/>
                    </a:cubicBezTo>
                    <a:cubicBezTo>
                      <a:pt x="39" y="30"/>
                      <a:pt x="32" y="28"/>
                      <a:pt x="29" y="22"/>
                    </a:cubicBezTo>
                    <a:cubicBezTo>
                      <a:pt x="28" y="20"/>
                      <a:pt x="29" y="18"/>
                      <a:pt x="27" y="16"/>
                    </a:cubicBezTo>
                    <a:cubicBezTo>
                      <a:pt x="26" y="14"/>
                      <a:pt x="22" y="12"/>
                      <a:pt x="20" y="9"/>
                    </a:cubicBezTo>
                    <a:cubicBezTo>
                      <a:pt x="18" y="6"/>
                      <a:pt x="18" y="5"/>
                      <a:pt x="14" y="4"/>
                    </a:cubicBezTo>
                    <a:cubicBezTo>
                      <a:pt x="11" y="4"/>
                      <a:pt x="7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0" name="Freeform 436"/>
              <p:cNvSpPr>
                <a:spLocks/>
              </p:cNvSpPr>
              <p:nvPr/>
            </p:nvSpPr>
            <p:spPr bwMode="auto">
              <a:xfrm>
                <a:off x="2354701" y="1418739"/>
                <a:ext cx="49213" cy="26988"/>
              </a:xfrm>
              <a:custGeom>
                <a:avLst/>
                <a:gdLst>
                  <a:gd name="T0" fmla="*/ 31 w 31"/>
                  <a:gd name="T1" fmla="*/ 0 h 17"/>
                  <a:gd name="T2" fmla="*/ 22 w 31"/>
                  <a:gd name="T3" fmla="*/ 4 h 17"/>
                  <a:gd name="T4" fmla="*/ 13 w 31"/>
                  <a:gd name="T5" fmla="*/ 6 h 17"/>
                  <a:gd name="T6" fmla="*/ 1 w 31"/>
                  <a:gd name="T7" fmla="*/ 17 h 17"/>
                  <a:gd name="T8" fmla="*/ 9 w 31"/>
                  <a:gd name="T9" fmla="*/ 11 h 17"/>
                  <a:gd name="T10" fmla="*/ 16 w 31"/>
                  <a:gd name="T11" fmla="*/ 8 h 17"/>
                  <a:gd name="T12" fmla="*/ 23 w 31"/>
                  <a:gd name="T13" fmla="*/ 5 h 17"/>
                  <a:gd name="T14" fmla="*/ 30 w 31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8" y="2"/>
                      <a:pt x="25" y="3"/>
                      <a:pt x="22" y="4"/>
                    </a:cubicBezTo>
                    <a:cubicBezTo>
                      <a:pt x="19" y="5"/>
                      <a:pt x="16" y="5"/>
                      <a:pt x="13" y="6"/>
                    </a:cubicBezTo>
                    <a:cubicBezTo>
                      <a:pt x="11" y="7"/>
                      <a:pt x="0" y="14"/>
                      <a:pt x="1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1" y="10"/>
                      <a:pt x="14" y="9"/>
                      <a:pt x="16" y="8"/>
                    </a:cubicBezTo>
                    <a:cubicBezTo>
                      <a:pt x="19" y="7"/>
                      <a:pt x="20" y="6"/>
                      <a:pt x="23" y="5"/>
                    </a:cubicBezTo>
                    <a:cubicBezTo>
                      <a:pt x="25" y="4"/>
                      <a:pt x="28" y="4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1" name="Freeform 437"/>
              <p:cNvSpPr>
                <a:spLocks/>
              </p:cNvSpPr>
              <p:nvPr/>
            </p:nvSpPr>
            <p:spPr bwMode="auto">
              <a:xfrm>
                <a:off x="2692839" y="2102951"/>
                <a:ext cx="69850" cy="47625"/>
              </a:xfrm>
              <a:custGeom>
                <a:avLst/>
                <a:gdLst>
                  <a:gd name="T0" fmla="*/ 1 w 43"/>
                  <a:gd name="T1" fmla="*/ 16 h 30"/>
                  <a:gd name="T2" fmla="*/ 26 w 43"/>
                  <a:gd name="T3" fmla="*/ 13 h 30"/>
                  <a:gd name="T4" fmla="*/ 35 w 43"/>
                  <a:gd name="T5" fmla="*/ 8 h 30"/>
                  <a:gd name="T6" fmla="*/ 39 w 43"/>
                  <a:gd name="T7" fmla="*/ 0 h 30"/>
                  <a:gd name="T8" fmla="*/ 42 w 43"/>
                  <a:gd name="T9" fmla="*/ 5 h 30"/>
                  <a:gd name="T10" fmla="*/ 41 w 43"/>
                  <a:gd name="T11" fmla="*/ 11 h 30"/>
                  <a:gd name="T12" fmla="*/ 28 w 43"/>
                  <a:gd name="T13" fmla="*/ 19 h 30"/>
                  <a:gd name="T14" fmla="*/ 18 w 43"/>
                  <a:gd name="T15" fmla="*/ 27 h 30"/>
                  <a:gd name="T16" fmla="*/ 10 w 43"/>
                  <a:gd name="T17" fmla="*/ 29 h 30"/>
                  <a:gd name="T18" fmla="*/ 4 w 43"/>
                  <a:gd name="T19" fmla="*/ 27 h 30"/>
                  <a:gd name="T20" fmla="*/ 0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6" y="26"/>
                      <a:pt x="20" y="16"/>
                      <a:pt x="26" y="13"/>
                    </a:cubicBezTo>
                    <a:cubicBezTo>
                      <a:pt x="29" y="12"/>
                      <a:pt x="33" y="10"/>
                      <a:pt x="35" y="8"/>
                    </a:cubicBezTo>
                    <a:cubicBezTo>
                      <a:pt x="38" y="6"/>
                      <a:pt x="38" y="2"/>
                      <a:pt x="39" y="0"/>
                    </a:cubicBezTo>
                    <a:cubicBezTo>
                      <a:pt x="40" y="1"/>
                      <a:pt x="41" y="4"/>
                      <a:pt x="42" y="5"/>
                    </a:cubicBezTo>
                    <a:cubicBezTo>
                      <a:pt x="43" y="8"/>
                      <a:pt x="43" y="9"/>
                      <a:pt x="41" y="11"/>
                    </a:cubicBezTo>
                    <a:cubicBezTo>
                      <a:pt x="37" y="14"/>
                      <a:pt x="32" y="16"/>
                      <a:pt x="28" y="19"/>
                    </a:cubicBezTo>
                    <a:cubicBezTo>
                      <a:pt x="25" y="22"/>
                      <a:pt x="21" y="24"/>
                      <a:pt x="18" y="27"/>
                    </a:cubicBezTo>
                    <a:cubicBezTo>
                      <a:pt x="15" y="29"/>
                      <a:pt x="13" y="30"/>
                      <a:pt x="10" y="29"/>
                    </a:cubicBezTo>
                    <a:cubicBezTo>
                      <a:pt x="8" y="28"/>
                      <a:pt x="6" y="28"/>
                      <a:pt x="4" y="27"/>
                    </a:cubicBezTo>
                    <a:cubicBezTo>
                      <a:pt x="3" y="26"/>
                      <a:pt x="1" y="23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2" name="Freeform 438"/>
              <p:cNvSpPr>
                <a:spLocks/>
              </p:cNvSpPr>
              <p:nvPr/>
            </p:nvSpPr>
            <p:spPr bwMode="auto">
              <a:xfrm>
                <a:off x="2783326" y="2042626"/>
                <a:ext cx="50800" cy="53975"/>
              </a:xfrm>
              <a:custGeom>
                <a:avLst/>
                <a:gdLst>
                  <a:gd name="T0" fmla="*/ 21 w 32"/>
                  <a:gd name="T1" fmla="*/ 0 h 33"/>
                  <a:gd name="T2" fmla="*/ 28 w 32"/>
                  <a:gd name="T3" fmla="*/ 11 h 33"/>
                  <a:gd name="T4" fmla="*/ 30 w 32"/>
                  <a:gd name="T5" fmla="*/ 20 h 33"/>
                  <a:gd name="T6" fmla="*/ 19 w 32"/>
                  <a:gd name="T7" fmla="*/ 25 h 33"/>
                  <a:gd name="T8" fmla="*/ 0 w 32"/>
                  <a:gd name="T9" fmla="*/ 33 h 33"/>
                  <a:gd name="T10" fmla="*/ 14 w 32"/>
                  <a:gd name="T11" fmla="*/ 23 h 33"/>
                  <a:gd name="T12" fmla="*/ 22 w 32"/>
                  <a:gd name="T13" fmla="*/ 19 h 33"/>
                  <a:gd name="T14" fmla="*/ 22 w 3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21" y="0"/>
                    </a:moveTo>
                    <a:cubicBezTo>
                      <a:pt x="25" y="1"/>
                      <a:pt x="26" y="7"/>
                      <a:pt x="28" y="11"/>
                    </a:cubicBezTo>
                    <a:cubicBezTo>
                      <a:pt x="29" y="14"/>
                      <a:pt x="32" y="16"/>
                      <a:pt x="30" y="20"/>
                    </a:cubicBezTo>
                    <a:cubicBezTo>
                      <a:pt x="27" y="23"/>
                      <a:pt x="22" y="24"/>
                      <a:pt x="19" y="25"/>
                    </a:cubicBezTo>
                    <a:cubicBezTo>
                      <a:pt x="13" y="28"/>
                      <a:pt x="7" y="33"/>
                      <a:pt x="0" y="33"/>
                    </a:cubicBezTo>
                    <a:cubicBezTo>
                      <a:pt x="5" y="31"/>
                      <a:pt x="9" y="26"/>
                      <a:pt x="14" y="23"/>
                    </a:cubicBezTo>
                    <a:cubicBezTo>
                      <a:pt x="17" y="22"/>
                      <a:pt x="20" y="21"/>
                      <a:pt x="22" y="19"/>
                    </a:cubicBezTo>
                    <a:cubicBezTo>
                      <a:pt x="26" y="15"/>
                      <a:pt x="24" y="4"/>
                      <a:pt x="2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3" name="Freeform 439"/>
              <p:cNvSpPr>
                <a:spLocks/>
              </p:cNvSpPr>
              <p:nvPr/>
            </p:nvSpPr>
            <p:spPr bwMode="auto">
              <a:xfrm>
                <a:off x="2732526" y="2060089"/>
                <a:ext cx="61913" cy="39688"/>
              </a:xfrm>
              <a:custGeom>
                <a:avLst/>
                <a:gdLst>
                  <a:gd name="T0" fmla="*/ 39 w 39"/>
                  <a:gd name="T1" fmla="*/ 1 h 25"/>
                  <a:gd name="T2" fmla="*/ 29 w 39"/>
                  <a:gd name="T3" fmla="*/ 9 h 25"/>
                  <a:gd name="T4" fmla="*/ 21 w 39"/>
                  <a:gd name="T5" fmla="*/ 15 h 25"/>
                  <a:gd name="T6" fmla="*/ 14 w 39"/>
                  <a:gd name="T7" fmla="*/ 20 h 25"/>
                  <a:gd name="T8" fmla="*/ 7 w 39"/>
                  <a:gd name="T9" fmla="*/ 22 h 25"/>
                  <a:gd name="T10" fmla="*/ 0 w 39"/>
                  <a:gd name="T11" fmla="*/ 25 h 25"/>
                  <a:gd name="T12" fmla="*/ 13 w 39"/>
                  <a:gd name="T13" fmla="*/ 19 h 25"/>
                  <a:gd name="T14" fmla="*/ 16 w 39"/>
                  <a:gd name="T15" fmla="*/ 16 h 25"/>
                  <a:gd name="T16" fmla="*/ 13 w 39"/>
                  <a:gd name="T17" fmla="*/ 8 h 25"/>
                  <a:gd name="T18" fmla="*/ 24 w 39"/>
                  <a:gd name="T19" fmla="*/ 11 h 25"/>
                  <a:gd name="T20" fmla="*/ 31 w 39"/>
                  <a:gd name="T21" fmla="*/ 5 h 25"/>
                  <a:gd name="T22" fmla="*/ 33 w 39"/>
                  <a:gd name="T23" fmla="*/ 3 h 25"/>
                  <a:gd name="T24" fmla="*/ 37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39" y="1"/>
                    </a:moveTo>
                    <a:cubicBezTo>
                      <a:pt x="35" y="0"/>
                      <a:pt x="31" y="7"/>
                      <a:pt x="29" y="9"/>
                    </a:cubicBezTo>
                    <a:cubicBezTo>
                      <a:pt x="27" y="12"/>
                      <a:pt x="25" y="13"/>
                      <a:pt x="21" y="15"/>
                    </a:cubicBezTo>
                    <a:cubicBezTo>
                      <a:pt x="18" y="16"/>
                      <a:pt x="17" y="19"/>
                      <a:pt x="14" y="20"/>
                    </a:cubicBezTo>
                    <a:cubicBezTo>
                      <a:pt x="12" y="21"/>
                      <a:pt x="9" y="22"/>
                      <a:pt x="7" y="22"/>
                    </a:cubicBezTo>
                    <a:cubicBezTo>
                      <a:pt x="5" y="23"/>
                      <a:pt x="2" y="24"/>
                      <a:pt x="0" y="25"/>
                    </a:cubicBezTo>
                    <a:cubicBezTo>
                      <a:pt x="3" y="21"/>
                      <a:pt x="9" y="21"/>
                      <a:pt x="13" y="19"/>
                    </a:cubicBezTo>
                    <a:cubicBezTo>
                      <a:pt x="15" y="18"/>
                      <a:pt x="15" y="19"/>
                      <a:pt x="16" y="16"/>
                    </a:cubicBezTo>
                    <a:cubicBezTo>
                      <a:pt x="16" y="13"/>
                      <a:pt x="15" y="10"/>
                      <a:pt x="13" y="8"/>
                    </a:cubicBezTo>
                    <a:cubicBezTo>
                      <a:pt x="17" y="13"/>
                      <a:pt x="18" y="14"/>
                      <a:pt x="24" y="11"/>
                    </a:cubicBezTo>
                    <a:cubicBezTo>
                      <a:pt x="27" y="9"/>
                      <a:pt x="29" y="8"/>
                      <a:pt x="31" y="5"/>
                    </a:cubicBezTo>
                    <a:cubicBezTo>
                      <a:pt x="32" y="4"/>
                      <a:pt x="32" y="3"/>
                      <a:pt x="33" y="3"/>
                    </a:cubicBezTo>
                    <a:cubicBezTo>
                      <a:pt x="35" y="2"/>
                      <a:pt x="36" y="3"/>
                      <a:pt x="3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4" name="Freeform 440"/>
              <p:cNvSpPr>
                <a:spLocks/>
              </p:cNvSpPr>
              <p:nvPr/>
            </p:nvSpPr>
            <p:spPr bwMode="auto">
              <a:xfrm>
                <a:off x="2759514" y="2120414"/>
                <a:ext cx="77788" cy="80963"/>
              </a:xfrm>
              <a:custGeom>
                <a:avLst/>
                <a:gdLst>
                  <a:gd name="T0" fmla="*/ 1 w 49"/>
                  <a:gd name="T1" fmla="*/ 7 h 51"/>
                  <a:gd name="T2" fmla="*/ 6 w 49"/>
                  <a:gd name="T3" fmla="*/ 4 h 51"/>
                  <a:gd name="T4" fmla="*/ 10 w 49"/>
                  <a:gd name="T5" fmla="*/ 1 h 51"/>
                  <a:gd name="T6" fmla="*/ 20 w 49"/>
                  <a:gd name="T7" fmla="*/ 10 h 51"/>
                  <a:gd name="T8" fmla="*/ 29 w 49"/>
                  <a:gd name="T9" fmla="*/ 18 h 51"/>
                  <a:gd name="T10" fmla="*/ 35 w 49"/>
                  <a:gd name="T11" fmla="*/ 24 h 51"/>
                  <a:gd name="T12" fmla="*/ 40 w 49"/>
                  <a:gd name="T13" fmla="*/ 34 h 51"/>
                  <a:gd name="T14" fmla="*/ 49 w 49"/>
                  <a:gd name="T15" fmla="*/ 51 h 51"/>
                  <a:gd name="T16" fmla="*/ 46 w 49"/>
                  <a:gd name="T17" fmla="*/ 46 h 51"/>
                  <a:gd name="T18" fmla="*/ 39 w 49"/>
                  <a:gd name="T19" fmla="*/ 37 h 51"/>
                  <a:gd name="T20" fmla="*/ 29 w 49"/>
                  <a:gd name="T21" fmla="*/ 23 h 51"/>
                  <a:gd name="T22" fmla="*/ 18 w 49"/>
                  <a:gd name="T23" fmla="*/ 11 h 51"/>
                  <a:gd name="T24" fmla="*/ 12 w 49"/>
                  <a:gd name="T25" fmla="*/ 3 h 51"/>
                  <a:gd name="T26" fmla="*/ 0 w 49"/>
                  <a:gd name="T2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1">
                    <a:moveTo>
                      <a:pt x="1" y="7"/>
                    </a:moveTo>
                    <a:cubicBezTo>
                      <a:pt x="2" y="8"/>
                      <a:pt x="5" y="5"/>
                      <a:pt x="6" y="4"/>
                    </a:cubicBezTo>
                    <a:cubicBezTo>
                      <a:pt x="7" y="3"/>
                      <a:pt x="8" y="1"/>
                      <a:pt x="10" y="1"/>
                    </a:cubicBezTo>
                    <a:cubicBezTo>
                      <a:pt x="15" y="1"/>
                      <a:pt x="18" y="8"/>
                      <a:pt x="20" y="10"/>
                    </a:cubicBezTo>
                    <a:cubicBezTo>
                      <a:pt x="23" y="14"/>
                      <a:pt x="26" y="15"/>
                      <a:pt x="29" y="18"/>
                    </a:cubicBezTo>
                    <a:cubicBezTo>
                      <a:pt x="31" y="19"/>
                      <a:pt x="33" y="22"/>
                      <a:pt x="35" y="24"/>
                    </a:cubicBezTo>
                    <a:cubicBezTo>
                      <a:pt x="37" y="28"/>
                      <a:pt x="39" y="31"/>
                      <a:pt x="40" y="34"/>
                    </a:cubicBezTo>
                    <a:cubicBezTo>
                      <a:pt x="43" y="40"/>
                      <a:pt x="47" y="45"/>
                      <a:pt x="49" y="51"/>
                    </a:cubicBezTo>
                    <a:cubicBezTo>
                      <a:pt x="48" y="50"/>
                      <a:pt x="47" y="48"/>
                      <a:pt x="46" y="46"/>
                    </a:cubicBezTo>
                    <a:cubicBezTo>
                      <a:pt x="43" y="43"/>
                      <a:pt x="41" y="40"/>
                      <a:pt x="39" y="37"/>
                    </a:cubicBezTo>
                    <a:cubicBezTo>
                      <a:pt x="36" y="32"/>
                      <a:pt x="32" y="27"/>
                      <a:pt x="29" y="23"/>
                    </a:cubicBezTo>
                    <a:cubicBezTo>
                      <a:pt x="26" y="18"/>
                      <a:pt x="22" y="15"/>
                      <a:pt x="18" y="11"/>
                    </a:cubicBezTo>
                    <a:cubicBezTo>
                      <a:pt x="16" y="9"/>
                      <a:pt x="14" y="5"/>
                      <a:pt x="12" y="3"/>
                    </a:cubicBezTo>
                    <a:cubicBezTo>
                      <a:pt x="7" y="0"/>
                      <a:pt x="4" y="8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5" name="Freeform 441"/>
              <p:cNvSpPr>
                <a:spLocks/>
              </p:cNvSpPr>
              <p:nvPr/>
            </p:nvSpPr>
            <p:spPr bwMode="auto">
              <a:xfrm>
                <a:off x="2824601" y="2085489"/>
                <a:ext cx="53975" cy="84138"/>
              </a:xfrm>
              <a:custGeom>
                <a:avLst/>
                <a:gdLst>
                  <a:gd name="T0" fmla="*/ 0 w 34"/>
                  <a:gd name="T1" fmla="*/ 4 h 53"/>
                  <a:gd name="T2" fmla="*/ 5 w 34"/>
                  <a:gd name="T3" fmla="*/ 1 h 53"/>
                  <a:gd name="T4" fmla="*/ 9 w 34"/>
                  <a:gd name="T5" fmla="*/ 1 h 53"/>
                  <a:gd name="T6" fmla="*/ 12 w 34"/>
                  <a:gd name="T7" fmla="*/ 6 h 53"/>
                  <a:gd name="T8" fmla="*/ 16 w 34"/>
                  <a:gd name="T9" fmla="*/ 13 h 53"/>
                  <a:gd name="T10" fmla="*/ 18 w 34"/>
                  <a:gd name="T11" fmla="*/ 19 h 53"/>
                  <a:gd name="T12" fmla="*/ 20 w 34"/>
                  <a:gd name="T13" fmla="*/ 28 h 53"/>
                  <a:gd name="T14" fmla="*/ 26 w 34"/>
                  <a:gd name="T15" fmla="*/ 39 h 53"/>
                  <a:gd name="T16" fmla="*/ 34 w 34"/>
                  <a:gd name="T17" fmla="*/ 53 h 53"/>
                  <a:gd name="T18" fmla="*/ 24 w 34"/>
                  <a:gd name="T19" fmla="*/ 38 h 53"/>
                  <a:gd name="T20" fmla="*/ 18 w 34"/>
                  <a:gd name="T21" fmla="*/ 27 h 53"/>
                  <a:gd name="T22" fmla="*/ 16 w 34"/>
                  <a:gd name="T23" fmla="*/ 17 h 53"/>
                  <a:gd name="T24" fmla="*/ 14 w 34"/>
                  <a:gd name="T25" fmla="*/ 12 h 53"/>
                  <a:gd name="T26" fmla="*/ 11 w 34"/>
                  <a:gd name="T27" fmla="*/ 7 h 53"/>
                  <a:gd name="T28" fmla="*/ 8 w 34"/>
                  <a:gd name="T29" fmla="*/ 3 h 53"/>
                  <a:gd name="T30" fmla="*/ 1 w 34"/>
                  <a:gd name="T3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3">
                    <a:moveTo>
                      <a:pt x="0" y="4"/>
                    </a:moveTo>
                    <a:cubicBezTo>
                      <a:pt x="1" y="3"/>
                      <a:pt x="3" y="2"/>
                      <a:pt x="5" y="1"/>
                    </a:cubicBezTo>
                    <a:cubicBezTo>
                      <a:pt x="6" y="1"/>
                      <a:pt x="8" y="0"/>
                      <a:pt x="9" y="1"/>
                    </a:cubicBezTo>
                    <a:cubicBezTo>
                      <a:pt x="10" y="1"/>
                      <a:pt x="11" y="5"/>
                      <a:pt x="12" y="6"/>
                    </a:cubicBezTo>
                    <a:cubicBezTo>
                      <a:pt x="13" y="8"/>
                      <a:pt x="15" y="10"/>
                      <a:pt x="16" y="13"/>
                    </a:cubicBezTo>
                    <a:cubicBezTo>
                      <a:pt x="17" y="15"/>
                      <a:pt x="18" y="17"/>
                      <a:pt x="18" y="19"/>
                    </a:cubicBezTo>
                    <a:cubicBezTo>
                      <a:pt x="18" y="23"/>
                      <a:pt x="18" y="25"/>
                      <a:pt x="20" y="28"/>
                    </a:cubicBezTo>
                    <a:cubicBezTo>
                      <a:pt x="22" y="32"/>
                      <a:pt x="24" y="36"/>
                      <a:pt x="26" y="39"/>
                    </a:cubicBezTo>
                    <a:cubicBezTo>
                      <a:pt x="29" y="44"/>
                      <a:pt x="32" y="48"/>
                      <a:pt x="34" y="53"/>
                    </a:cubicBezTo>
                    <a:cubicBezTo>
                      <a:pt x="30" y="48"/>
                      <a:pt x="27" y="43"/>
                      <a:pt x="24" y="38"/>
                    </a:cubicBezTo>
                    <a:cubicBezTo>
                      <a:pt x="23" y="34"/>
                      <a:pt x="20" y="30"/>
                      <a:pt x="18" y="27"/>
                    </a:cubicBezTo>
                    <a:cubicBezTo>
                      <a:pt x="17" y="23"/>
                      <a:pt x="17" y="20"/>
                      <a:pt x="16" y="17"/>
                    </a:cubicBezTo>
                    <a:cubicBezTo>
                      <a:pt x="16" y="15"/>
                      <a:pt x="15" y="14"/>
                      <a:pt x="14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0" y="6"/>
                      <a:pt x="9" y="4"/>
                      <a:pt x="8" y="3"/>
                    </a:cubicBezTo>
                    <a:cubicBezTo>
                      <a:pt x="6" y="3"/>
                      <a:pt x="2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972"/>
              <p:cNvSpPr>
                <a:spLocks/>
              </p:cNvSpPr>
              <p:nvPr/>
            </p:nvSpPr>
            <p:spPr bwMode="auto">
              <a:xfrm>
                <a:off x="2084826" y="1433026"/>
                <a:ext cx="23813" cy="9525"/>
              </a:xfrm>
              <a:custGeom>
                <a:avLst/>
                <a:gdLst>
                  <a:gd name="T0" fmla="*/ 15 w 15"/>
                  <a:gd name="T1" fmla="*/ 2 h 6"/>
                  <a:gd name="T2" fmla="*/ 0 w 15"/>
                  <a:gd name="T3" fmla="*/ 4 h 6"/>
                  <a:gd name="T4" fmla="*/ 15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5" y="2"/>
                    </a:moveTo>
                    <a:cubicBezTo>
                      <a:pt x="12" y="3"/>
                      <a:pt x="1" y="0"/>
                      <a:pt x="0" y="4"/>
                    </a:cubicBezTo>
                    <a:cubicBezTo>
                      <a:pt x="4" y="3"/>
                      <a:pt x="13" y="6"/>
                      <a:pt x="1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973"/>
              <p:cNvSpPr>
                <a:spLocks/>
              </p:cNvSpPr>
              <p:nvPr/>
            </p:nvSpPr>
            <p:spPr bwMode="auto">
              <a:xfrm>
                <a:off x="2151501" y="1474301"/>
                <a:ext cx="11113" cy="11113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7 h 7"/>
                  <a:gd name="T4" fmla="*/ 0 w 6"/>
                  <a:gd name="T5" fmla="*/ 0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4" y="2"/>
                      <a:pt x="6" y="4"/>
                      <a:pt x="6" y="7"/>
                    </a:cubicBezTo>
                    <a:cubicBezTo>
                      <a:pt x="4" y="6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1" name="Freeform 1080"/>
              <p:cNvSpPr>
                <a:spLocks/>
              </p:cNvSpPr>
              <p:nvPr/>
            </p:nvSpPr>
            <p:spPr bwMode="auto">
              <a:xfrm>
                <a:off x="2291201" y="1337776"/>
                <a:ext cx="60325" cy="14288"/>
              </a:xfrm>
              <a:custGeom>
                <a:avLst/>
                <a:gdLst>
                  <a:gd name="T0" fmla="*/ 37 w 37"/>
                  <a:gd name="T1" fmla="*/ 9 h 9"/>
                  <a:gd name="T2" fmla="*/ 23 w 37"/>
                  <a:gd name="T3" fmla="*/ 4 h 9"/>
                  <a:gd name="T4" fmla="*/ 13 w 37"/>
                  <a:gd name="T5" fmla="*/ 4 h 9"/>
                  <a:gd name="T6" fmla="*/ 0 w 37"/>
                  <a:gd name="T7" fmla="*/ 3 h 9"/>
                  <a:gd name="T8" fmla="*/ 13 w 37"/>
                  <a:gd name="T9" fmla="*/ 6 h 9"/>
                  <a:gd name="T10" fmla="*/ 22 w 37"/>
                  <a:gd name="T11" fmla="*/ 7 h 9"/>
                  <a:gd name="T12" fmla="*/ 35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37" y="9"/>
                    </a:moveTo>
                    <a:cubicBezTo>
                      <a:pt x="36" y="0"/>
                      <a:pt x="29" y="3"/>
                      <a:pt x="23" y="4"/>
                    </a:cubicBezTo>
                    <a:cubicBezTo>
                      <a:pt x="19" y="4"/>
                      <a:pt x="17" y="5"/>
                      <a:pt x="13" y="4"/>
                    </a:cubicBezTo>
                    <a:cubicBezTo>
                      <a:pt x="8" y="4"/>
                      <a:pt x="4" y="4"/>
                      <a:pt x="0" y="3"/>
                    </a:cubicBezTo>
                    <a:cubicBezTo>
                      <a:pt x="1" y="5"/>
                      <a:pt x="11" y="6"/>
                      <a:pt x="13" y="6"/>
                    </a:cubicBezTo>
                    <a:cubicBezTo>
                      <a:pt x="16" y="7"/>
                      <a:pt x="19" y="7"/>
                      <a:pt x="22" y="7"/>
                    </a:cubicBezTo>
                    <a:cubicBezTo>
                      <a:pt x="27" y="6"/>
                      <a:pt x="31" y="2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1" name="Hüfte"/>
            <p:cNvGrpSpPr/>
            <p:nvPr/>
          </p:nvGrpSpPr>
          <p:grpSpPr>
            <a:xfrm>
              <a:off x="1483163" y="2399813"/>
              <a:ext cx="835025" cy="523876"/>
              <a:chOff x="1483163" y="2399813"/>
              <a:chExt cx="835025" cy="523876"/>
            </a:xfrm>
          </p:grpSpPr>
          <p:sp>
            <p:nvSpPr>
              <p:cNvPr id="1341" name="Freeform 95"/>
              <p:cNvSpPr>
                <a:spLocks/>
              </p:cNvSpPr>
              <p:nvPr/>
            </p:nvSpPr>
            <p:spPr bwMode="auto">
              <a:xfrm>
                <a:off x="1610163" y="2750651"/>
                <a:ext cx="61913" cy="61913"/>
              </a:xfrm>
              <a:custGeom>
                <a:avLst/>
                <a:gdLst>
                  <a:gd name="T0" fmla="*/ 0 w 39"/>
                  <a:gd name="T1" fmla="*/ 1 h 38"/>
                  <a:gd name="T2" fmla="*/ 14 w 39"/>
                  <a:gd name="T3" fmla="*/ 16 h 38"/>
                  <a:gd name="T4" fmla="*/ 30 w 39"/>
                  <a:gd name="T5" fmla="*/ 26 h 38"/>
                  <a:gd name="T6" fmla="*/ 37 w 39"/>
                  <a:gd name="T7" fmla="*/ 37 h 38"/>
                  <a:gd name="T8" fmla="*/ 39 w 39"/>
                  <a:gd name="T9" fmla="*/ 38 h 38"/>
                  <a:gd name="T10" fmla="*/ 39 w 39"/>
                  <a:gd name="T11" fmla="*/ 36 h 38"/>
                  <a:gd name="T12" fmla="*/ 31 w 39"/>
                  <a:gd name="T13" fmla="*/ 24 h 38"/>
                  <a:gd name="T14" fmla="*/ 15 w 39"/>
                  <a:gd name="T15" fmla="*/ 15 h 38"/>
                  <a:gd name="T16" fmla="*/ 4 w 39"/>
                  <a:gd name="T17" fmla="*/ 5 h 38"/>
                  <a:gd name="T18" fmla="*/ 3 w 39"/>
                  <a:gd name="T19" fmla="*/ 2 h 38"/>
                  <a:gd name="T20" fmla="*/ 3 w 39"/>
                  <a:gd name="T21" fmla="*/ 1 h 38"/>
                  <a:gd name="T22" fmla="*/ 2 w 39"/>
                  <a:gd name="T23" fmla="*/ 1 h 38"/>
                  <a:gd name="T24" fmla="*/ 2 w 39"/>
                  <a:gd name="T25" fmla="*/ 1 h 38"/>
                  <a:gd name="T26" fmla="*/ 1 w 39"/>
                  <a:gd name="T27" fmla="*/ 0 h 38"/>
                  <a:gd name="T28" fmla="*/ 0 w 39"/>
                  <a:gd name="T2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38">
                    <a:moveTo>
                      <a:pt x="0" y="1"/>
                    </a:moveTo>
                    <a:cubicBezTo>
                      <a:pt x="0" y="1"/>
                      <a:pt x="1" y="10"/>
                      <a:pt x="14" y="16"/>
                    </a:cubicBezTo>
                    <a:cubicBezTo>
                      <a:pt x="20" y="19"/>
                      <a:pt x="26" y="22"/>
                      <a:pt x="30" y="26"/>
                    </a:cubicBezTo>
                    <a:cubicBezTo>
                      <a:pt x="34" y="29"/>
                      <a:pt x="37" y="33"/>
                      <a:pt x="37" y="37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2"/>
                      <a:pt x="36" y="28"/>
                      <a:pt x="31" y="24"/>
                    </a:cubicBezTo>
                    <a:cubicBezTo>
                      <a:pt x="27" y="21"/>
                      <a:pt x="21" y="18"/>
                      <a:pt x="15" y="15"/>
                    </a:cubicBezTo>
                    <a:cubicBezTo>
                      <a:pt x="9" y="12"/>
                      <a:pt x="6" y="8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4" name="Freeform 148"/>
              <p:cNvSpPr>
                <a:spLocks/>
              </p:cNvSpPr>
              <p:nvPr/>
            </p:nvSpPr>
            <p:spPr bwMode="auto">
              <a:xfrm>
                <a:off x="1608576" y="2755413"/>
                <a:ext cx="60325" cy="65088"/>
              </a:xfrm>
              <a:custGeom>
                <a:avLst/>
                <a:gdLst>
                  <a:gd name="T0" fmla="*/ 38 w 38"/>
                  <a:gd name="T1" fmla="*/ 35 h 40"/>
                  <a:gd name="T2" fmla="*/ 20 w 38"/>
                  <a:gd name="T3" fmla="*/ 19 h 40"/>
                  <a:gd name="T4" fmla="*/ 0 w 38"/>
                  <a:gd name="T5" fmla="*/ 0 h 40"/>
                  <a:gd name="T6" fmla="*/ 18 w 38"/>
                  <a:gd name="T7" fmla="*/ 22 h 40"/>
                  <a:gd name="T8" fmla="*/ 28 w 38"/>
                  <a:gd name="T9" fmla="*/ 31 h 40"/>
                  <a:gd name="T10" fmla="*/ 19 w 38"/>
                  <a:gd name="T11" fmla="*/ 37 h 40"/>
                  <a:gd name="T12" fmla="*/ 37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38" y="35"/>
                    </a:moveTo>
                    <a:cubicBezTo>
                      <a:pt x="38" y="24"/>
                      <a:pt x="28" y="22"/>
                      <a:pt x="20" y="19"/>
                    </a:cubicBezTo>
                    <a:cubicBezTo>
                      <a:pt x="11" y="17"/>
                      <a:pt x="2" y="9"/>
                      <a:pt x="0" y="0"/>
                    </a:cubicBezTo>
                    <a:cubicBezTo>
                      <a:pt x="2" y="10"/>
                      <a:pt x="9" y="17"/>
                      <a:pt x="18" y="22"/>
                    </a:cubicBezTo>
                    <a:cubicBezTo>
                      <a:pt x="21" y="24"/>
                      <a:pt x="28" y="27"/>
                      <a:pt x="28" y="31"/>
                    </a:cubicBezTo>
                    <a:cubicBezTo>
                      <a:pt x="29" y="38"/>
                      <a:pt x="22" y="35"/>
                      <a:pt x="19" y="37"/>
                    </a:cubicBezTo>
                    <a:cubicBezTo>
                      <a:pt x="23" y="39"/>
                      <a:pt x="33" y="40"/>
                      <a:pt x="37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1" name="Freeform 226"/>
              <p:cNvSpPr>
                <a:spLocks/>
              </p:cNvSpPr>
              <p:nvPr/>
            </p:nvSpPr>
            <p:spPr bwMode="auto">
              <a:xfrm>
                <a:off x="2097526" y="2750651"/>
                <a:ext cx="63500" cy="61913"/>
              </a:xfrm>
              <a:custGeom>
                <a:avLst/>
                <a:gdLst>
                  <a:gd name="T0" fmla="*/ 37 w 39"/>
                  <a:gd name="T1" fmla="*/ 1 h 38"/>
                  <a:gd name="T2" fmla="*/ 37 w 39"/>
                  <a:gd name="T3" fmla="*/ 1 h 38"/>
                  <a:gd name="T4" fmla="*/ 25 w 39"/>
                  <a:gd name="T5" fmla="*/ 15 h 38"/>
                  <a:gd name="T6" fmla="*/ 8 w 39"/>
                  <a:gd name="T7" fmla="*/ 24 h 38"/>
                  <a:gd name="T8" fmla="*/ 0 w 39"/>
                  <a:gd name="T9" fmla="*/ 36 h 38"/>
                  <a:gd name="T10" fmla="*/ 1 w 39"/>
                  <a:gd name="T11" fmla="*/ 38 h 38"/>
                  <a:gd name="T12" fmla="*/ 2 w 39"/>
                  <a:gd name="T13" fmla="*/ 37 h 38"/>
                  <a:gd name="T14" fmla="*/ 10 w 39"/>
                  <a:gd name="T15" fmla="*/ 26 h 38"/>
                  <a:gd name="T16" fmla="*/ 26 w 39"/>
                  <a:gd name="T17" fmla="*/ 16 h 38"/>
                  <a:gd name="T18" fmla="*/ 39 w 39"/>
                  <a:gd name="T19" fmla="*/ 1 h 38"/>
                  <a:gd name="T20" fmla="*/ 38 w 39"/>
                  <a:gd name="T21" fmla="*/ 0 h 38"/>
                  <a:gd name="T22" fmla="*/ 37 w 39"/>
                  <a:gd name="T2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8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2"/>
                      <a:pt x="36" y="9"/>
                      <a:pt x="25" y="15"/>
                    </a:cubicBezTo>
                    <a:cubicBezTo>
                      <a:pt x="19" y="18"/>
                      <a:pt x="13" y="21"/>
                      <a:pt x="8" y="24"/>
                    </a:cubicBezTo>
                    <a:cubicBezTo>
                      <a:pt x="4" y="28"/>
                      <a:pt x="1" y="32"/>
                      <a:pt x="0" y="36"/>
                    </a:cubicBezTo>
                    <a:cubicBezTo>
                      <a:pt x="0" y="37"/>
                      <a:pt x="1" y="37"/>
                      <a:pt x="1" y="38"/>
                    </a:cubicBezTo>
                    <a:cubicBezTo>
                      <a:pt x="2" y="38"/>
                      <a:pt x="2" y="37"/>
                      <a:pt x="2" y="37"/>
                    </a:cubicBezTo>
                    <a:cubicBezTo>
                      <a:pt x="3" y="33"/>
                      <a:pt x="5" y="29"/>
                      <a:pt x="10" y="26"/>
                    </a:cubicBezTo>
                    <a:cubicBezTo>
                      <a:pt x="14" y="22"/>
                      <a:pt x="19" y="19"/>
                      <a:pt x="26" y="16"/>
                    </a:cubicBezTo>
                    <a:cubicBezTo>
                      <a:pt x="38" y="10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4" name="Freeform 279"/>
              <p:cNvSpPr>
                <a:spLocks/>
              </p:cNvSpPr>
              <p:nvPr/>
            </p:nvSpPr>
            <p:spPr bwMode="auto">
              <a:xfrm>
                <a:off x="2102288" y="2755414"/>
                <a:ext cx="61913" cy="65088"/>
              </a:xfrm>
              <a:custGeom>
                <a:avLst/>
                <a:gdLst>
                  <a:gd name="T0" fmla="*/ 0 w 38"/>
                  <a:gd name="T1" fmla="*/ 35 h 40"/>
                  <a:gd name="T2" fmla="*/ 18 w 38"/>
                  <a:gd name="T3" fmla="*/ 19 h 40"/>
                  <a:gd name="T4" fmla="*/ 38 w 38"/>
                  <a:gd name="T5" fmla="*/ 0 h 40"/>
                  <a:gd name="T6" fmla="*/ 20 w 38"/>
                  <a:gd name="T7" fmla="*/ 22 h 40"/>
                  <a:gd name="T8" fmla="*/ 9 w 38"/>
                  <a:gd name="T9" fmla="*/ 31 h 40"/>
                  <a:gd name="T10" fmla="*/ 19 w 38"/>
                  <a:gd name="T11" fmla="*/ 37 h 40"/>
                  <a:gd name="T12" fmla="*/ 1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0" y="35"/>
                    </a:moveTo>
                    <a:cubicBezTo>
                      <a:pt x="0" y="24"/>
                      <a:pt x="9" y="22"/>
                      <a:pt x="18" y="19"/>
                    </a:cubicBezTo>
                    <a:cubicBezTo>
                      <a:pt x="27" y="17"/>
                      <a:pt x="35" y="9"/>
                      <a:pt x="38" y="0"/>
                    </a:cubicBezTo>
                    <a:cubicBezTo>
                      <a:pt x="35" y="10"/>
                      <a:pt x="29" y="17"/>
                      <a:pt x="20" y="22"/>
                    </a:cubicBezTo>
                    <a:cubicBezTo>
                      <a:pt x="17" y="24"/>
                      <a:pt x="10" y="27"/>
                      <a:pt x="9" y="31"/>
                    </a:cubicBezTo>
                    <a:cubicBezTo>
                      <a:pt x="8" y="38"/>
                      <a:pt x="15" y="35"/>
                      <a:pt x="19" y="37"/>
                    </a:cubicBezTo>
                    <a:cubicBezTo>
                      <a:pt x="14" y="39"/>
                      <a:pt x="5" y="40"/>
                      <a:pt x="1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6" name="Freeform 281"/>
              <p:cNvSpPr>
                <a:spLocks/>
              </p:cNvSpPr>
              <p:nvPr/>
            </p:nvSpPr>
            <p:spPr bwMode="auto">
              <a:xfrm>
                <a:off x="2222938" y="2752239"/>
                <a:ext cx="95250" cy="127000"/>
              </a:xfrm>
              <a:custGeom>
                <a:avLst/>
                <a:gdLst>
                  <a:gd name="T0" fmla="*/ 0 w 60"/>
                  <a:gd name="T1" fmla="*/ 15 h 79"/>
                  <a:gd name="T2" fmla="*/ 14 w 60"/>
                  <a:gd name="T3" fmla="*/ 9 h 79"/>
                  <a:gd name="T4" fmla="*/ 25 w 60"/>
                  <a:gd name="T5" fmla="*/ 2 h 79"/>
                  <a:gd name="T6" fmla="*/ 33 w 60"/>
                  <a:gd name="T7" fmla="*/ 9 h 79"/>
                  <a:gd name="T8" fmla="*/ 41 w 60"/>
                  <a:gd name="T9" fmla="*/ 22 h 79"/>
                  <a:gd name="T10" fmla="*/ 48 w 60"/>
                  <a:gd name="T11" fmla="*/ 33 h 79"/>
                  <a:gd name="T12" fmla="*/ 50 w 60"/>
                  <a:gd name="T13" fmla="*/ 46 h 79"/>
                  <a:gd name="T14" fmla="*/ 58 w 60"/>
                  <a:gd name="T15" fmla="*/ 62 h 79"/>
                  <a:gd name="T16" fmla="*/ 52 w 60"/>
                  <a:gd name="T17" fmla="*/ 79 h 79"/>
                  <a:gd name="T18" fmla="*/ 47 w 60"/>
                  <a:gd name="T19" fmla="*/ 48 h 79"/>
                  <a:gd name="T20" fmla="*/ 38 w 60"/>
                  <a:gd name="T21" fmla="*/ 29 h 79"/>
                  <a:gd name="T22" fmla="*/ 30 w 60"/>
                  <a:gd name="T23" fmla="*/ 8 h 79"/>
                  <a:gd name="T24" fmla="*/ 5 w 60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9">
                    <a:moveTo>
                      <a:pt x="0" y="15"/>
                    </a:moveTo>
                    <a:cubicBezTo>
                      <a:pt x="4" y="13"/>
                      <a:pt x="10" y="12"/>
                      <a:pt x="14" y="9"/>
                    </a:cubicBezTo>
                    <a:cubicBezTo>
                      <a:pt x="17" y="7"/>
                      <a:pt x="21" y="3"/>
                      <a:pt x="25" y="2"/>
                    </a:cubicBezTo>
                    <a:cubicBezTo>
                      <a:pt x="30" y="0"/>
                      <a:pt x="31" y="4"/>
                      <a:pt x="33" y="9"/>
                    </a:cubicBezTo>
                    <a:cubicBezTo>
                      <a:pt x="35" y="14"/>
                      <a:pt x="38" y="18"/>
                      <a:pt x="41" y="22"/>
                    </a:cubicBezTo>
                    <a:cubicBezTo>
                      <a:pt x="43" y="25"/>
                      <a:pt x="47" y="30"/>
                      <a:pt x="48" y="33"/>
                    </a:cubicBezTo>
                    <a:cubicBezTo>
                      <a:pt x="50" y="38"/>
                      <a:pt x="48" y="42"/>
                      <a:pt x="50" y="46"/>
                    </a:cubicBezTo>
                    <a:cubicBezTo>
                      <a:pt x="52" y="51"/>
                      <a:pt x="56" y="56"/>
                      <a:pt x="58" y="62"/>
                    </a:cubicBezTo>
                    <a:cubicBezTo>
                      <a:pt x="60" y="70"/>
                      <a:pt x="57" y="72"/>
                      <a:pt x="52" y="79"/>
                    </a:cubicBezTo>
                    <a:cubicBezTo>
                      <a:pt x="55" y="66"/>
                      <a:pt x="52" y="59"/>
                      <a:pt x="47" y="48"/>
                    </a:cubicBezTo>
                    <a:cubicBezTo>
                      <a:pt x="44" y="41"/>
                      <a:pt x="43" y="35"/>
                      <a:pt x="38" y="29"/>
                    </a:cubicBezTo>
                    <a:cubicBezTo>
                      <a:pt x="34" y="23"/>
                      <a:pt x="34" y="13"/>
                      <a:pt x="30" y="8"/>
                    </a:cubicBezTo>
                    <a:cubicBezTo>
                      <a:pt x="25" y="2"/>
                      <a:pt x="13" y="12"/>
                      <a:pt x="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5" name="Freeform 350"/>
              <p:cNvSpPr>
                <a:spLocks noEditPoints="1"/>
              </p:cNvSpPr>
              <p:nvPr/>
            </p:nvSpPr>
            <p:spPr bwMode="auto">
              <a:xfrm>
                <a:off x="1483163" y="2399814"/>
                <a:ext cx="803275" cy="523875"/>
              </a:xfrm>
              <a:custGeom>
                <a:avLst/>
                <a:gdLst>
                  <a:gd name="T0" fmla="*/ 482 w 502"/>
                  <a:gd name="T1" fmla="*/ 34 h 327"/>
                  <a:gd name="T2" fmla="*/ 413 w 502"/>
                  <a:gd name="T3" fmla="*/ 2 h 327"/>
                  <a:gd name="T4" fmla="*/ 332 w 502"/>
                  <a:gd name="T5" fmla="*/ 43 h 327"/>
                  <a:gd name="T6" fmla="*/ 306 w 502"/>
                  <a:gd name="T7" fmla="*/ 70 h 327"/>
                  <a:gd name="T8" fmla="*/ 254 w 502"/>
                  <a:gd name="T9" fmla="*/ 88 h 327"/>
                  <a:gd name="T10" fmla="*/ 213 w 502"/>
                  <a:gd name="T11" fmla="*/ 76 h 327"/>
                  <a:gd name="T12" fmla="*/ 174 w 502"/>
                  <a:gd name="T13" fmla="*/ 49 h 327"/>
                  <a:gd name="T14" fmla="*/ 128 w 502"/>
                  <a:gd name="T15" fmla="*/ 14 h 327"/>
                  <a:gd name="T16" fmla="*/ 57 w 502"/>
                  <a:gd name="T17" fmla="*/ 8 h 327"/>
                  <a:gd name="T18" fmla="*/ 3 w 502"/>
                  <a:gd name="T19" fmla="*/ 61 h 327"/>
                  <a:gd name="T20" fmla="*/ 40 w 502"/>
                  <a:gd name="T21" fmla="*/ 146 h 327"/>
                  <a:gd name="T22" fmla="*/ 72 w 502"/>
                  <a:gd name="T23" fmla="*/ 164 h 327"/>
                  <a:gd name="T24" fmla="*/ 112 w 502"/>
                  <a:gd name="T25" fmla="*/ 217 h 327"/>
                  <a:gd name="T26" fmla="*/ 134 w 502"/>
                  <a:gd name="T27" fmla="*/ 275 h 327"/>
                  <a:gd name="T28" fmla="*/ 172 w 502"/>
                  <a:gd name="T29" fmla="*/ 324 h 327"/>
                  <a:gd name="T30" fmla="*/ 226 w 502"/>
                  <a:gd name="T31" fmla="*/ 309 h 327"/>
                  <a:gd name="T32" fmla="*/ 248 w 502"/>
                  <a:gd name="T33" fmla="*/ 297 h 327"/>
                  <a:gd name="T34" fmla="*/ 162 w 502"/>
                  <a:gd name="T35" fmla="*/ 213 h 327"/>
                  <a:gd name="T36" fmla="*/ 162 w 502"/>
                  <a:gd name="T37" fmla="*/ 186 h 327"/>
                  <a:gd name="T38" fmla="*/ 144 w 502"/>
                  <a:gd name="T39" fmla="*/ 160 h 327"/>
                  <a:gd name="T40" fmla="*/ 162 w 502"/>
                  <a:gd name="T41" fmla="*/ 128 h 327"/>
                  <a:gd name="T42" fmla="*/ 201 w 502"/>
                  <a:gd name="T43" fmla="*/ 143 h 327"/>
                  <a:gd name="T44" fmla="*/ 209 w 502"/>
                  <a:gd name="T45" fmla="*/ 176 h 327"/>
                  <a:gd name="T46" fmla="*/ 223 w 502"/>
                  <a:gd name="T47" fmla="*/ 198 h 327"/>
                  <a:gd name="T48" fmla="*/ 233 w 502"/>
                  <a:gd name="T49" fmla="*/ 210 h 327"/>
                  <a:gd name="T50" fmla="*/ 249 w 502"/>
                  <a:gd name="T51" fmla="*/ 236 h 327"/>
                  <a:gd name="T52" fmla="*/ 253 w 502"/>
                  <a:gd name="T53" fmla="*/ 237 h 327"/>
                  <a:gd name="T54" fmla="*/ 269 w 502"/>
                  <a:gd name="T55" fmla="*/ 210 h 327"/>
                  <a:gd name="T56" fmla="*/ 279 w 502"/>
                  <a:gd name="T57" fmla="*/ 198 h 327"/>
                  <a:gd name="T58" fmla="*/ 293 w 502"/>
                  <a:gd name="T59" fmla="*/ 176 h 327"/>
                  <a:gd name="T60" fmla="*/ 301 w 502"/>
                  <a:gd name="T61" fmla="*/ 143 h 327"/>
                  <a:gd name="T62" fmla="*/ 339 w 502"/>
                  <a:gd name="T63" fmla="*/ 128 h 327"/>
                  <a:gd name="T64" fmla="*/ 358 w 502"/>
                  <a:gd name="T65" fmla="*/ 160 h 327"/>
                  <a:gd name="T66" fmla="*/ 339 w 502"/>
                  <a:gd name="T67" fmla="*/ 186 h 327"/>
                  <a:gd name="T68" fmla="*/ 340 w 502"/>
                  <a:gd name="T69" fmla="*/ 213 h 327"/>
                  <a:gd name="T70" fmla="*/ 254 w 502"/>
                  <a:gd name="T71" fmla="*/ 297 h 327"/>
                  <a:gd name="T72" fmla="*/ 276 w 502"/>
                  <a:gd name="T73" fmla="*/ 309 h 327"/>
                  <a:gd name="T74" fmla="*/ 330 w 502"/>
                  <a:gd name="T75" fmla="*/ 324 h 327"/>
                  <a:gd name="T76" fmla="*/ 368 w 502"/>
                  <a:gd name="T77" fmla="*/ 275 h 327"/>
                  <a:gd name="T78" fmla="*/ 390 w 502"/>
                  <a:gd name="T79" fmla="*/ 217 h 327"/>
                  <a:gd name="T80" fmla="*/ 430 w 502"/>
                  <a:gd name="T81" fmla="*/ 164 h 327"/>
                  <a:gd name="T82" fmla="*/ 462 w 502"/>
                  <a:gd name="T83" fmla="*/ 146 h 327"/>
                  <a:gd name="T84" fmla="*/ 499 w 502"/>
                  <a:gd name="T85" fmla="*/ 61 h 327"/>
                  <a:gd name="T86" fmla="*/ 181 w 502"/>
                  <a:gd name="T87" fmla="*/ 265 h 327"/>
                  <a:gd name="T88" fmla="*/ 193 w 502"/>
                  <a:gd name="T89" fmla="*/ 289 h 327"/>
                  <a:gd name="T90" fmla="*/ 172 w 502"/>
                  <a:gd name="T91" fmla="*/ 273 h 327"/>
                  <a:gd name="T92" fmla="*/ 309 w 502"/>
                  <a:gd name="T93" fmla="*/ 289 h 327"/>
                  <a:gd name="T94" fmla="*/ 321 w 502"/>
                  <a:gd name="T95" fmla="*/ 265 h 327"/>
                  <a:gd name="T96" fmla="*/ 326 w 502"/>
                  <a:gd name="T97" fmla="*/ 2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" h="327">
                    <a:moveTo>
                      <a:pt x="499" y="61"/>
                    </a:moveTo>
                    <a:cubicBezTo>
                      <a:pt x="496" y="45"/>
                      <a:pt x="490" y="39"/>
                      <a:pt x="482" y="34"/>
                    </a:cubicBezTo>
                    <a:cubicBezTo>
                      <a:pt x="473" y="29"/>
                      <a:pt x="455" y="15"/>
                      <a:pt x="445" y="8"/>
                    </a:cubicBezTo>
                    <a:cubicBezTo>
                      <a:pt x="434" y="1"/>
                      <a:pt x="429" y="0"/>
                      <a:pt x="413" y="2"/>
                    </a:cubicBezTo>
                    <a:cubicBezTo>
                      <a:pt x="398" y="3"/>
                      <a:pt x="383" y="10"/>
                      <a:pt x="374" y="14"/>
                    </a:cubicBezTo>
                    <a:cubicBezTo>
                      <a:pt x="365" y="18"/>
                      <a:pt x="332" y="43"/>
                      <a:pt x="332" y="43"/>
                    </a:cubicBezTo>
                    <a:cubicBezTo>
                      <a:pt x="332" y="43"/>
                      <a:pt x="331" y="43"/>
                      <a:pt x="328" y="49"/>
                    </a:cubicBezTo>
                    <a:cubicBezTo>
                      <a:pt x="325" y="54"/>
                      <a:pt x="306" y="70"/>
                      <a:pt x="306" y="70"/>
                    </a:cubicBezTo>
                    <a:cubicBezTo>
                      <a:pt x="295" y="67"/>
                      <a:pt x="289" y="76"/>
                      <a:pt x="289" y="76"/>
                    </a:cubicBezTo>
                    <a:cubicBezTo>
                      <a:pt x="283" y="86"/>
                      <a:pt x="254" y="88"/>
                      <a:pt x="254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19" y="86"/>
                      <a:pt x="213" y="76"/>
                    </a:cubicBezTo>
                    <a:cubicBezTo>
                      <a:pt x="213" y="76"/>
                      <a:pt x="207" y="67"/>
                      <a:pt x="196" y="70"/>
                    </a:cubicBezTo>
                    <a:cubicBezTo>
                      <a:pt x="196" y="70"/>
                      <a:pt x="177" y="54"/>
                      <a:pt x="174" y="49"/>
                    </a:cubicBezTo>
                    <a:cubicBezTo>
                      <a:pt x="171" y="43"/>
                      <a:pt x="170" y="43"/>
                      <a:pt x="170" y="43"/>
                    </a:cubicBezTo>
                    <a:cubicBezTo>
                      <a:pt x="170" y="43"/>
                      <a:pt x="137" y="18"/>
                      <a:pt x="128" y="14"/>
                    </a:cubicBezTo>
                    <a:cubicBezTo>
                      <a:pt x="119" y="10"/>
                      <a:pt x="104" y="3"/>
                      <a:pt x="89" y="2"/>
                    </a:cubicBezTo>
                    <a:cubicBezTo>
                      <a:pt x="73" y="0"/>
                      <a:pt x="68" y="1"/>
                      <a:pt x="57" y="8"/>
                    </a:cubicBezTo>
                    <a:cubicBezTo>
                      <a:pt x="47" y="15"/>
                      <a:pt x="29" y="29"/>
                      <a:pt x="20" y="34"/>
                    </a:cubicBezTo>
                    <a:cubicBezTo>
                      <a:pt x="12" y="39"/>
                      <a:pt x="6" y="45"/>
                      <a:pt x="3" y="61"/>
                    </a:cubicBezTo>
                    <a:cubicBezTo>
                      <a:pt x="0" y="78"/>
                      <a:pt x="2" y="103"/>
                      <a:pt x="10" y="115"/>
                    </a:cubicBezTo>
                    <a:cubicBezTo>
                      <a:pt x="18" y="128"/>
                      <a:pt x="31" y="146"/>
                      <a:pt x="40" y="146"/>
                    </a:cubicBezTo>
                    <a:cubicBezTo>
                      <a:pt x="48" y="147"/>
                      <a:pt x="51" y="142"/>
                      <a:pt x="51" y="142"/>
                    </a:cubicBezTo>
                    <a:cubicBezTo>
                      <a:pt x="51" y="142"/>
                      <a:pt x="71" y="150"/>
                      <a:pt x="72" y="164"/>
                    </a:cubicBezTo>
                    <a:cubicBezTo>
                      <a:pt x="74" y="178"/>
                      <a:pt x="69" y="187"/>
                      <a:pt x="77" y="193"/>
                    </a:cubicBezTo>
                    <a:cubicBezTo>
                      <a:pt x="84" y="198"/>
                      <a:pt x="102" y="202"/>
                      <a:pt x="112" y="217"/>
                    </a:cubicBezTo>
                    <a:cubicBezTo>
                      <a:pt x="122" y="232"/>
                      <a:pt x="129" y="251"/>
                      <a:pt x="143" y="253"/>
                    </a:cubicBezTo>
                    <a:cubicBezTo>
                      <a:pt x="143" y="253"/>
                      <a:pt x="141" y="269"/>
                      <a:pt x="134" y="275"/>
                    </a:cubicBezTo>
                    <a:cubicBezTo>
                      <a:pt x="128" y="282"/>
                      <a:pt x="122" y="294"/>
                      <a:pt x="134" y="304"/>
                    </a:cubicBezTo>
                    <a:cubicBezTo>
                      <a:pt x="146" y="315"/>
                      <a:pt x="165" y="321"/>
                      <a:pt x="172" y="324"/>
                    </a:cubicBezTo>
                    <a:cubicBezTo>
                      <a:pt x="180" y="326"/>
                      <a:pt x="190" y="327"/>
                      <a:pt x="198" y="321"/>
                    </a:cubicBezTo>
                    <a:cubicBezTo>
                      <a:pt x="207" y="315"/>
                      <a:pt x="220" y="311"/>
                      <a:pt x="226" y="309"/>
                    </a:cubicBezTo>
                    <a:cubicBezTo>
                      <a:pt x="232" y="307"/>
                      <a:pt x="242" y="304"/>
                      <a:pt x="242" y="304"/>
                    </a:cubicBezTo>
                    <a:cubicBezTo>
                      <a:pt x="248" y="297"/>
                      <a:pt x="248" y="297"/>
                      <a:pt x="248" y="297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60"/>
                      <a:pt x="194" y="254"/>
                      <a:pt x="162" y="213"/>
                    </a:cubicBezTo>
                    <a:cubicBezTo>
                      <a:pt x="162" y="213"/>
                      <a:pt x="161" y="203"/>
                      <a:pt x="161" y="197"/>
                    </a:cubicBezTo>
                    <a:cubicBezTo>
                      <a:pt x="160" y="191"/>
                      <a:pt x="162" y="191"/>
                      <a:pt x="162" y="186"/>
                    </a:cubicBezTo>
                    <a:cubicBezTo>
                      <a:pt x="162" y="182"/>
                      <a:pt x="156" y="176"/>
                      <a:pt x="151" y="171"/>
                    </a:cubicBezTo>
                    <a:cubicBezTo>
                      <a:pt x="146" y="166"/>
                      <a:pt x="144" y="168"/>
                      <a:pt x="144" y="160"/>
                    </a:cubicBezTo>
                    <a:cubicBezTo>
                      <a:pt x="144" y="152"/>
                      <a:pt x="145" y="151"/>
                      <a:pt x="148" y="143"/>
                    </a:cubicBezTo>
                    <a:cubicBezTo>
                      <a:pt x="152" y="136"/>
                      <a:pt x="155" y="129"/>
                      <a:pt x="162" y="128"/>
                    </a:cubicBezTo>
                    <a:cubicBezTo>
                      <a:pt x="170" y="128"/>
                      <a:pt x="193" y="128"/>
                      <a:pt x="193" y="128"/>
                    </a:cubicBezTo>
                    <a:cubicBezTo>
                      <a:pt x="193" y="128"/>
                      <a:pt x="202" y="138"/>
                      <a:pt x="201" y="143"/>
                    </a:cubicBezTo>
                    <a:cubicBezTo>
                      <a:pt x="201" y="148"/>
                      <a:pt x="203" y="156"/>
                      <a:pt x="206" y="161"/>
                    </a:cubicBezTo>
                    <a:cubicBezTo>
                      <a:pt x="209" y="165"/>
                      <a:pt x="209" y="172"/>
                      <a:pt x="209" y="176"/>
                    </a:cubicBezTo>
                    <a:cubicBezTo>
                      <a:pt x="209" y="181"/>
                      <a:pt x="210" y="187"/>
                      <a:pt x="213" y="190"/>
                    </a:cubicBezTo>
                    <a:cubicBezTo>
                      <a:pt x="216" y="193"/>
                      <a:pt x="218" y="198"/>
                      <a:pt x="223" y="198"/>
                    </a:cubicBezTo>
                    <a:cubicBezTo>
                      <a:pt x="228" y="197"/>
                      <a:pt x="237" y="199"/>
                      <a:pt x="237" y="199"/>
                    </a:cubicBezTo>
                    <a:cubicBezTo>
                      <a:pt x="237" y="199"/>
                      <a:pt x="231" y="206"/>
                      <a:pt x="233" y="210"/>
                    </a:cubicBezTo>
                    <a:cubicBezTo>
                      <a:pt x="234" y="214"/>
                      <a:pt x="245" y="218"/>
                      <a:pt x="245" y="218"/>
                    </a:cubicBezTo>
                    <a:cubicBezTo>
                      <a:pt x="245" y="218"/>
                      <a:pt x="244" y="232"/>
                      <a:pt x="249" y="236"/>
                    </a:cubicBezTo>
                    <a:cubicBezTo>
                      <a:pt x="249" y="236"/>
                      <a:pt x="250" y="238"/>
                      <a:pt x="251" y="238"/>
                    </a:cubicBez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8" y="232"/>
                      <a:pt x="257" y="218"/>
                      <a:pt x="257" y="218"/>
                    </a:cubicBezTo>
                    <a:cubicBezTo>
                      <a:pt x="257" y="218"/>
                      <a:pt x="268" y="214"/>
                      <a:pt x="269" y="210"/>
                    </a:cubicBezTo>
                    <a:cubicBezTo>
                      <a:pt x="270" y="206"/>
                      <a:pt x="265" y="199"/>
                      <a:pt x="265" y="199"/>
                    </a:cubicBezTo>
                    <a:cubicBezTo>
                      <a:pt x="265" y="199"/>
                      <a:pt x="274" y="197"/>
                      <a:pt x="279" y="198"/>
                    </a:cubicBezTo>
                    <a:cubicBezTo>
                      <a:pt x="284" y="198"/>
                      <a:pt x="286" y="193"/>
                      <a:pt x="289" y="190"/>
                    </a:cubicBezTo>
                    <a:cubicBezTo>
                      <a:pt x="292" y="187"/>
                      <a:pt x="293" y="181"/>
                      <a:pt x="293" y="176"/>
                    </a:cubicBezTo>
                    <a:cubicBezTo>
                      <a:pt x="293" y="172"/>
                      <a:pt x="293" y="165"/>
                      <a:pt x="296" y="161"/>
                    </a:cubicBezTo>
                    <a:cubicBezTo>
                      <a:pt x="299" y="156"/>
                      <a:pt x="301" y="148"/>
                      <a:pt x="301" y="143"/>
                    </a:cubicBezTo>
                    <a:cubicBezTo>
                      <a:pt x="300" y="138"/>
                      <a:pt x="309" y="128"/>
                      <a:pt x="309" y="128"/>
                    </a:cubicBezTo>
                    <a:cubicBezTo>
                      <a:pt x="309" y="128"/>
                      <a:pt x="332" y="128"/>
                      <a:pt x="339" y="128"/>
                    </a:cubicBezTo>
                    <a:cubicBezTo>
                      <a:pt x="347" y="129"/>
                      <a:pt x="350" y="136"/>
                      <a:pt x="354" y="143"/>
                    </a:cubicBezTo>
                    <a:cubicBezTo>
                      <a:pt x="357" y="151"/>
                      <a:pt x="358" y="152"/>
                      <a:pt x="358" y="160"/>
                    </a:cubicBezTo>
                    <a:cubicBezTo>
                      <a:pt x="358" y="168"/>
                      <a:pt x="356" y="166"/>
                      <a:pt x="351" y="171"/>
                    </a:cubicBezTo>
                    <a:cubicBezTo>
                      <a:pt x="346" y="176"/>
                      <a:pt x="339" y="182"/>
                      <a:pt x="339" y="186"/>
                    </a:cubicBezTo>
                    <a:cubicBezTo>
                      <a:pt x="339" y="191"/>
                      <a:pt x="342" y="191"/>
                      <a:pt x="341" y="197"/>
                    </a:cubicBezTo>
                    <a:cubicBezTo>
                      <a:pt x="341" y="203"/>
                      <a:pt x="340" y="213"/>
                      <a:pt x="340" y="213"/>
                    </a:cubicBezTo>
                    <a:cubicBezTo>
                      <a:pt x="308" y="254"/>
                      <a:pt x="253" y="260"/>
                      <a:pt x="253" y="260"/>
                    </a:cubicBezTo>
                    <a:cubicBezTo>
                      <a:pt x="254" y="297"/>
                      <a:pt x="254" y="297"/>
                      <a:pt x="254" y="297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0" y="304"/>
                      <a:pt x="270" y="307"/>
                      <a:pt x="276" y="309"/>
                    </a:cubicBezTo>
                    <a:cubicBezTo>
                      <a:pt x="282" y="311"/>
                      <a:pt x="295" y="315"/>
                      <a:pt x="304" y="321"/>
                    </a:cubicBezTo>
                    <a:cubicBezTo>
                      <a:pt x="312" y="327"/>
                      <a:pt x="322" y="326"/>
                      <a:pt x="330" y="324"/>
                    </a:cubicBezTo>
                    <a:cubicBezTo>
                      <a:pt x="337" y="321"/>
                      <a:pt x="356" y="315"/>
                      <a:pt x="368" y="304"/>
                    </a:cubicBezTo>
                    <a:cubicBezTo>
                      <a:pt x="380" y="294"/>
                      <a:pt x="374" y="282"/>
                      <a:pt x="368" y="275"/>
                    </a:cubicBezTo>
                    <a:cubicBezTo>
                      <a:pt x="361" y="269"/>
                      <a:pt x="359" y="253"/>
                      <a:pt x="359" y="253"/>
                    </a:cubicBezTo>
                    <a:cubicBezTo>
                      <a:pt x="373" y="251"/>
                      <a:pt x="380" y="232"/>
                      <a:pt x="390" y="217"/>
                    </a:cubicBezTo>
                    <a:cubicBezTo>
                      <a:pt x="400" y="202"/>
                      <a:pt x="418" y="198"/>
                      <a:pt x="425" y="193"/>
                    </a:cubicBezTo>
                    <a:cubicBezTo>
                      <a:pt x="432" y="187"/>
                      <a:pt x="428" y="178"/>
                      <a:pt x="430" y="164"/>
                    </a:cubicBezTo>
                    <a:cubicBezTo>
                      <a:pt x="431" y="150"/>
                      <a:pt x="451" y="142"/>
                      <a:pt x="451" y="142"/>
                    </a:cubicBezTo>
                    <a:cubicBezTo>
                      <a:pt x="451" y="142"/>
                      <a:pt x="454" y="147"/>
                      <a:pt x="462" y="146"/>
                    </a:cubicBezTo>
                    <a:cubicBezTo>
                      <a:pt x="471" y="146"/>
                      <a:pt x="484" y="128"/>
                      <a:pt x="492" y="115"/>
                    </a:cubicBezTo>
                    <a:cubicBezTo>
                      <a:pt x="500" y="103"/>
                      <a:pt x="502" y="78"/>
                      <a:pt x="499" y="61"/>
                    </a:cubicBezTo>
                    <a:close/>
                    <a:moveTo>
                      <a:pt x="172" y="273"/>
                    </a:moveTo>
                    <a:cubicBezTo>
                      <a:pt x="173" y="267"/>
                      <a:pt x="181" y="265"/>
                      <a:pt x="181" y="265"/>
                    </a:cubicBezTo>
                    <a:cubicBezTo>
                      <a:pt x="189" y="266"/>
                      <a:pt x="215" y="283"/>
                      <a:pt x="215" y="283"/>
                    </a:cubicBezTo>
                    <a:cubicBezTo>
                      <a:pt x="215" y="283"/>
                      <a:pt x="200" y="288"/>
                      <a:pt x="193" y="289"/>
                    </a:cubicBezTo>
                    <a:cubicBezTo>
                      <a:pt x="186" y="291"/>
                      <a:pt x="180" y="291"/>
                      <a:pt x="176" y="287"/>
                    </a:cubicBezTo>
                    <a:cubicBezTo>
                      <a:pt x="173" y="282"/>
                      <a:pt x="172" y="279"/>
                      <a:pt x="172" y="273"/>
                    </a:cubicBezTo>
                    <a:close/>
                    <a:moveTo>
                      <a:pt x="326" y="287"/>
                    </a:moveTo>
                    <a:cubicBezTo>
                      <a:pt x="322" y="291"/>
                      <a:pt x="316" y="291"/>
                      <a:pt x="309" y="289"/>
                    </a:cubicBezTo>
                    <a:cubicBezTo>
                      <a:pt x="302" y="288"/>
                      <a:pt x="287" y="283"/>
                      <a:pt x="287" y="283"/>
                    </a:cubicBezTo>
                    <a:cubicBezTo>
                      <a:pt x="287" y="283"/>
                      <a:pt x="313" y="266"/>
                      <a:pt x="321" y="265"/>
                    </a:cubicBezTo>
                    <a:cubicBezTo>
                      <a:pt x="321" y="265"/>
                      <a:pt x="329" y="267"/>
                      <a:pt x="330" y="273"/>
                    </a:cubicBezTo>
                    <a:cubicBezTo>
                      <a:pt x="330" y="279"/>
                      <a:pt x="329" y="282"/>
                      <a:pt x="326" y="28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2" name="Freeform 779"/>
              <p:cNvSpPr>
                <a:spLocks/>
              </p:cNvSpPr>
              <p:nvPr/>
            </p:nvSpPr>
            <p:spPr bwMode="auto">
              <a:xfrm>
                <a:off x="1730813" y="2469663"/>
                <a:ext cx="50800" cy="136525"/>
              </a:xfrm>
              <a:custGeom>
                <a:avLst/>
                <a:gdLst>
                  <a:gd name="T0" fmla="*/ 17 w 31"/>
                  <a:gd name="T1" fmla="*/ 0 h 86"/>
                  <a:gd name="T2" fmla="*/ 16 w 31"/>
                  <a:gd name="T3" fmla="*/ 0 h 86"/>
                  <a:gd name="T4" fmla="*/ 7 w 31"/>
                  <a:gd name="T5" fmla="*/ 2 h 86"/>
                  <a:gd name="T6" fmla="*/ 0 w 31"/>
                  <a:gd name="T7" fmla="*/ 15 h 86"/>
                  <a:gd name="T8" fmla="*/ 0 w 31"/>
                  <a:gd name="T9" fmla="*/ 15 h 86"/>
                  <a:gd name="T10" fmla="*/ 4 w 31"/>
                  <a:gd name="T11" fmla="*/ 55 h 86"/>
                  <a:gd name="T12" fmla="*/ 13 w 31"/>
                  <a:gd name="T13" fmla="*/ 72 h 86"/>
                  <a:gd name="T14" fmla="*/ 20 w 31"/>
                  <a:gd name="T15" fmla="*/ 80 h 86"/>
                  <a:gd name="T16" fmla="*/ 30 w 31"/>
                  <a:gd name="T17" fmla="*/ 86 h 86"/>
                  <a:gd name="T18" fmla="*/ 31 w 31"/>
                  <a:gd name="T19" fmla="*/ 85 h 86"/>
                  <a:gd name="T20" fmla="*/ 30 w 31"/>
                  <a:gd name="T21" fmla="*/ 84 h 86"/>
                  <a:gd name="T22" fmla="*/ 21 w 31"/>
                  <a:gd name="T23" fmla="*/ 78 h 86"/>
                  <a:gd name="T24" fmla="*/ 14 w 31"/>
                  <a:gd name="T25" fmla="*/ 71 h 86"/>
                  <a:gd name="T26" fmla="*/ 6 w 31"/>
                  <a:gd name="T27" fmla="*/ 55 h 86"/>
                  <a:gd name="T28" fmla="*/ 2 w 31"/>
                  <a:gd name="T29" fmla="*/ 15 h 86"/>
                  <a:gd name="T30" fmla="*/ 2 w 31"/>
                  <a:gd name="T31" fmla="*/ 15 h 86"/>
                  <a:gd name="T32" fmla="*/ 8 w 31"/>
                  <a:gd name="T33" fmla="*/ 4 h 86"/>
                  <a:gd name="T34" fmla="*/ 16 w 31"/>
                  <a:gd name="T35" fmla="*/ 2 h 86"/>
                  <a:gd name="T36" fmla="*/ 16 w 31"/>
                  <a:gd name="T37" fmla="*/ 2 h 86"/>
                  <a:gd name="T38" fmla="*/ 17 w 31"/>
                  <a:gd name="T39" fmla="*/ 1 h 86"/>
                  <a:gd name="T40" fmla="*/ 17 w 3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3" y="4"/>
                      <a:pt x="0" y="8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30"/>
                      <a:pt x="3" y="49"/>
                      <a:pt x="4" y="55"/>
                    </a:cubicBezTo>
                    <a:cubicBezTo>
                      <a:pt x="6" y="61"/>
                      <a:pt x="8" y="68"/>
                      <a:pt x="13" y="72"/>
                    </a:cubicBezTo>
                    <a:cubicBezTo>
                      <a:pt x="15" y="74"/>
                      <a:pt x="17" y="77"/>
                      <a:pt x="20" y="80"/>
                    </a:cubicBezTo>
                    <a:cubicBezTo>
                      <a:pt x="23" y="83"/>
                      <a:pt x="26" y="85"/>
                      <a:pt x="30" y="86"/>
                    </a:cubicBezTo>
                    <a:cubicBezTo>
                      <a:pt x="30" y="86"/>
                      <a:pt x="31" y="86"/>
                      <a:pt x="31" y="85"/>
                    </a:cubicBezTo>
                    <a:cubicBezTo>
                      <a:pt x="31" y="85"/>
                      <a:pt x="31" y="84"/>
                      <a:pt x="30" y="84"/>
                    </a:cubicBezTo>
                    <a:cubicBezTo>
                      <a:pt x="27" y="83"/>
                      <a:pt x="24" y="81"/>
                      <a:pt x="21" y="78"/>
                    </a:cubicBezTo>
                    <a:cubicBezTo>
                      <a:pt x="19" y="76"/>
                      <a:pt x="16" y="73"/>
                      <a:pt x="14" y="71"/>
                    </a:cubicBezTo>
                    <a:cubicBezTo>
                      <a:pt x="10" y="67"/>
                      <a:pt x="7" y="61"/>
                      <a:pt x="6" y="55"/>
                    </a:cubicBezTo>
                    <a:cubicBezTo>
                      <a:pt x="5" y="49"/>
                      <a:pt x="3" y="3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9"/>
                      <a:pt x="5" y="6"/>
                      <a:pt x="8" y="4"/>
                    </a:cubicBezTo>
                    <a:cubicBezTo>
                      <a:pt x="11" y="2"/>
                      <a:pt x="14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3" name="Freeform 780"/>
              <p:cNvSpPr>
                <a:spLocks/>
              </p:cNvSpPr>
              <p:nvPr/>
            </p:nvSpPr>
            <p:spPr bwMode="auto">
              <a:xfrm>
                <a:off x="1772088" y="2580788"/>
                <a:ext cx="23813" cy="26988"/>
              </a:xfrm>
              <a:custGeom>
                <a:avLst/>
                <a:gdLst>
                  <a:gd name="T0" fmla="*/ 14 w 14"/>
                  <a:gd name="T1" fmla="*/ 15 h 17"/>
                  <a:gd name="T2" fmla="*/ 11 w 14"/>
                  <a:gd name="T3" fmla="*/ 9 h 17"/>
                  <a:gd name="T4" fmla="*/ 1 w 14"/>
                  <a:gd name="T5" fmla="*/ 1 h 17"/>
                  <a:gd name="T6" fmla="*/ 0 w 14"/>
                  <a:gd name="T7" fmla="*/ 1 h 17"/>
                  <a:gd name="T8" fmla="*/ 1 w 14"/>
                  <a:gd name="T9" fmla="*/ 2 h 17"/>
                  <a:gd name="T10" fmla="*/ 9 w 14"/>
                  <a:gd name="T11" fmla="*/ 10 h 17"/>
                  <a:gd name="T12" fmla="*/ 11 w 14"/>
                  <a:gd name="T13" fmla="*/ 14 h 17"/>
                  <a:gd name="T14" fmla="*/ 12 w 14"/>
                  <a:gd name="T15" fmla="*/ 15 h 17"/>
                  <a:gd name="T16" fmla="*/ 12 w 14"/>
                  <a:gd name="T17" fmla="*/ 16 h 17"/>
                  <a:gd name="T18" fmla="*/ 13 w 14"/>
                  <a:gd name="T19" fmla="*/ 17 h 17"/>
                  <a:gd name="T20" fmla="*/ 14 w 14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4" y="15"/>
                    </a:moveTo>
                    <a:cubicBezTo>
                      <a:pt x="14" y="15"/>
                      <a:pt x="13" y="12"/>
                      <a:pt x="11" y="9"/>
                    </a:cubicBezTo>
                    <a:cubicBezTo>
                      <a:pt x="9" y="5"/>
                      <a:pt x="6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3"/>
                      <a:pt x="7" y="7"/>
                      <a:pt x="9" y="10"/>
                    </a:cubicBezTo>
                    <a:cubicBezTo>
                      <a:pt x="10" y="11"/>
                      <a:pt x="11" y="13"/>
                      <a:pt x="11" y="14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4" name="Freeform 781"/>
              <p:cNvSpPr>
                <a:spLocks/>
              </p:cNvSpPr>
              <p:nvPr/>
            </p:nvSpPr>
            <p:spPr bwMode="auto">
              <a:xfrm>
                <a:off x="1624451" y="2415688"/>
                <a:ext cx="50800" cy="23813"/>
              </a:xfrm>
              <a:custGeom>
                <a:avLst/>
                <a:gdLst>
                  <a:gd name="T0" fmla="*/ 31 w 32"/>
                  <a:gd name="T1" fmla="*/ 11 h 14"/>
                  <a:gd name="T2" fmla="*/ 30 w 32"/>
                  <a:gd name="T3" fmla="*/ 11 h 14"/>
                  <a:gd name="T4" fmla="*/ 27 w 32"/>
                  <a:gd name="T5" fmla="*/ 12 h 14"/>
                  <a:gd name="T6" fmla="*/ 16 w 32"/>
                  <a:gd name="T7" fmla="*/ 9 h 14"/>
                  <a:gd name="T8" fmla="*/ 9 w 32"/>
                  <a:gd name="T9" fmla="*/ 3 h 14"/>
                  <a:gd name="T10" fmla="*/ 1 w 32"/>
                  <a:gd name="T11" fmla="*/ 0 h 14"/>
                  <a:gd name="T12" fmla="*/ 0 w 32"/>
                  <a:gd name="T13" fmla="*/ 1 h 14"/>
                  <a:gd name="T14" fmla="*/ 1 w 32"/>
                  <a:gd name="T15" fmla="*/ 2 h 14"/>
                  <a:gd name="T16" fmla="*/ 8 w 32"/>
                  <a:gd name="T17" fmla="*/ 5 h 14"/>
                  <a:gd name="T18" fmla="*/ 15 w 32"/>
                  <a:gd name="T19" fmla="*/ 11 h 14"/>
                  <a:gd name="T20" fmla="*/ 27 w 32"/>
                  <a:gd name="T21" fmla="*/ 14 h 14"/>
                  <a:gd name="T22" fmla="*/ 32 w 32"/>
                  <a:gd name="T23" fmla="*/ 13 h 14"/>
                  <a:gd name="T24" fmla="*/ 32 w 32"/>
                  <a:gd name="T25" fmla="*/ 12 h 14"/>
                  <a:gd name="T26" fmla="*/ 31 w 32"/>
                  <a:gd name="T2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31" y="11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3" y="12"/>
                      <a:pt x="18" y="11"/>
                      <a:pt x="16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7" y="2"/>
                      <a:pt x="5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10" y="7"/>
                      <a:pt x="12" y="9"/>
                      <a:pt x="15" y="11"/>
                    </a:cubicBezTo>
                    <a:cubicBezTo>
                      <a:pt x="18" y="13"/>
                      <a:pt x="23" y="14"/>
                      <a:pt x="27" y="14"/>
                    </a:cubicBezTo>
                    <a:cubicBezTo>
                      <a:pt x="30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5" name="Freeform 782"/>
              <p:cNvSpPr>
                <a:spLocks/>
              </p:cNvSpPr>
              <p:nvPr/>
            </p:nvSpPr>
            <p:spPr bwMode="auto">
              <a:xfrm>
                <a:off x="1516501" y="2418863"/>
                <a:ext cx="82550" cy="141288"/>
              </a:xfrm>
              <a:custGeom>
                <a:avLst/>
                <a:gdLst>
                  <a:gd name="T0" fmla="*/ 49 w 51"/>
                  <a:gd name="T1" fmla="*/ 0 h 88"/>
                  <a:gd name="T2" fmla="*/ 34 w 51"/>
                  <a:gd name="T3" fmla="*/ 14 h 88"/>
                  <a:gd name="T4" fmla="*/ 22 w 51"/>
                  <a:gd name="T5" fmla="*/ 25 h 88"/>
                  <a:gd name="T6" fmla="*/ 14 w 51"/>
                  <a:gd name="T7" fmla="*/ 33 h 88"/>
                  <a:gd name="T8" fmla="*/ 0 w 51"/>
                  <a:gd name="T9" fmla="*/ 62 h 88"/>
                  <a:gd name="T10" fmla="*/ 0 w 51"/>
                  <a:gd name="T11" fmla="*/ 63 h 88"/>
                  <a:gd name="T12" fmla="*/ 3 w 51"/>
                  <a:gd name="T13" fmla="*/ 79 h 88"/>
                  <a:gd name="T14" fmla="*/ 4 w 51"/>
                  <a:gd name="T15" fmla="*/ 85 h 88"/>
                  <a:gd name="T16" fmla="*/ 5 w 51"/>
                  <a:gd name="T17" fmla="*/ 87 h 88"/>
                  <a:gd name="T18" fmla="*/ 5 w 51"/>
                  <a:gd name="T19" fmla="*/ 87 h 88"/>
                  <a:gd name="T20" fmla="*/ 5 w 51"/>
                  <a:gd name="T21" fmla="*/ 87 h 88"/>
                  <a:gd name="T22" fmla="*/ 5 w 51"/>
                  <a:gd name="T23" fmla="*/ 88 h 88"/>
                  <a:gd name="T24" fmla="*/ 7 w 51"/>
                  <a:gd name="T25" fmla="*/ 87 h 88"/>
                  <a:gd name="T26" fmla="*/ 6 w 51"/>
                  <a:gd name="T27" fmla="*/ 86 h 88"/>
                  <a:gd name="T28" fmla="*/ 6 w 51"/>
                  <a:gd name="T29" fmla="*/ 87 h 88"/>
                  <a:gd name="T30" fmla="*/ 6 w 51"/>
                  <a:gd name="T31" fmla="*/ 86 h 88"/>
                  <a:gd name="T32" fmla="*/ 6 w 51"/>
                  <a:gd name="T33" fmla="*/ 86 h 88"/>
                  <a:gd name="T34" fmla="*/ 6 w 51"/>
                  <a:gd name="T35" fmla="*/ 87 h 88"/>
                  <a:gd name="T36" fmla="*/ 6 w 51"/>
                  <a:gd name="T37" fmla="*/ 86 h 88"/>
                  <a:gd name="T38" fmla="*/ 6 w 51"/>
                  <a:gd name="T39" fmla="*/ 86 h 88"/>
                  <a:gd name="T40" fmla="*/ 7 w 51"/>
                  <a:gd name="T41" fmla="*/ 86 h 88"/>
                  <a:gd name="T42" fmla="*/ 6 w 51"/>
                  <a:gd name="T43" fmla="*/ 86 h 88"/>
                  <a:gd name="T44" fmla="*/ 6 w 51"/>
                  <a:gd name="T45" fmla="*/ 86 h 88"/>
                  <a:gd name="T46" fmla="*/ 7 w 51"/>
                  <a:gd name="T47" fmla="*/ 86 h 88"/>
                  <a:gd name="T48" fmla="*/ 6 w 51"/>
                  <a:gd name="T49" fmla="*/ 86 h 88"/>
                  <a:gd name="T50" fmla="*/ 4 w 51"/>
                  <a:gd name="T51" fmla="*/ 77 h 88"/>
                  <a:gd name="T52" fmla="*/ 2 w 51"/>
                  <a:gd name="T53" fmla="*/ 63 h 88"/>
                  <a:gd name="T54" fmla="*/ 2 w 51"/>
                  <a:gd name="T55" fmla="*/ 62 h 88"/>
                  <a:gd name="T56" fmla="*/ 16 w 51"/>
                  <a:gd name="T57" fmla="*/ 34 h 88"/>
                  <a:gd name="T58" fmla="*/ 23 w 51"/>
                  <a:gd name="T59" fmla="*/ 26 h 88"/>
                  <a:gd name="T60" fmla="*/ 41 w 51"/>
                  <a:gd name="T61" fmla="*/ 10 h 88"/>
                  <a:gd name="T62" fmla="*/ 50 w 51"/>
                  <a:gd name="T63" fmla="*/ 2 h 88"/>
                  <a:gd name="T64" fmla="*/ 50 w 51"/>
                  <a:gd name="T65" fmla="*/ 0 h 88"/>
                  <a:gd name="T66" fmla="*/ 49 w 51"/>
                  <a:gd name="T6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88">
                    <a:moveTo>
                      <a:pt x="49" y="0"/>
                    </a:moveTo>
                    <a:cubicBezTo>
                      <a:pt x="49" y="0"/>
                      <a:pt x="41" y="7"/>
                      <a:pt x="34" y="14"/>
                    </a:cubicBezTo>
                    <a:cubicBezTo>
                      <a:pt x="30" y="18"/>
                      <a:pt x="25" y="22"/>
                      <a:pt x="22" y="25"/>
                    </a:cubicBezTo>
                    <a:cubicBezTo>
                      <a:pt x="19" y="28"/>
                      <a:pt x="16" y="31"/>
                      <a:pt x="14" y="33"/>
                    </a:cubicBezTo>
                    <a:cubicBezTo>
                      <a:pt x="10" y="40"/>
                      <a:pt x="0" y="51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9"/>
                      <a:pt x="2" y="75"/>
                      <a:pt x="3" y="79"/>
                    </a:cubicBezTo>
                    <a:cubicBezTo>
                      <a:pt x="3" y="82"/>
                      <a:pt x="4" y="83"/>
                      <a:pt x="4" y="85"/>
                    </a:cubicBezTo>
                    <a:cubicBezTo>
                      <a:pt x="4" y="86"/>
                      <a:pt x="4" y="86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7" y="87"/>
                      <a:pt x="7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5" y="82"/>
                      <a:pt x="4" y="77"/>
                    </a:cubicBezTo>
                    <a:cubicBezTo>
                      <a:pt x="3" y="73"/>
                      <a:pt x="3" y="68"/>
                      <a:pt x="2" y="6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52"/>
                      <a:pt x="11" y="41"/>
                      <a:pt x="16" y="34"/>
                    </a:cubicBezTo>
                    <a:cubicBezTo>
                      <a:pt x="17" y="33"/>
                      <a:pt x="20" y="30"/>
                      <a:pt x="23" y="26"/>
                    </a:cubicBezTo>
                    <a:cubicBezTo>
                      <a:pt x="29" y="21"/>
                      <a:pt x="35" y="15"/>
                      <a:pt x="41" y="10"/>
                    </a:cubicBezTo>
                    <a:cubicBezTo>
                      <a:pt x="46" y="5"/>
                      <a:pt x="50" y="2"/>
                      <a:pt x="50" y="2"/>
                    </a:cubicBezTo>
                    <a:cubicBezTo>
                      <a:pt x="50" y="1"/>
                      <a:pt x="51" y="1"/>
                      <a:pt x="50" y="0"/>
                    </a:cubicBezTo>
                    <a:cubicBezTo>
                      <a:pt x="50" y="0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6" name="Freeform 783"/>
              <p:cNvSpPr>
                <a:spLocks/>
              </p:cNvSpPr>
              <p:nvPr/>
            </p:nvSpPr>
            <p:spPr bwMode="auto">
              <a:xfrm>
                <a:off x="1532376" y="2572851"/>
                <a:ext cx="33338" cy="57150"/>
              </a:xfrm>
              <a:custGeom>
                <a:avLst/>
                <a:gdLst>
                  <a:gd name="T0" fmla="*/ 0 w 21"/>
                  <a:gd name="T1" fmla="*/ 2 h 35"/>
                  <a:gd name="T2" fmla="*/ 4 w 21"/>
                  <a:gd name="T3" fmla="*/ 6 h 35"/>
                  <a:gd name="T4" fmla="*/ 11 w 21"/>
                  <a:gd name="T5" fmla="*/ 14 h 35"/>
                  <a:gd name="T6" fmla="*/ 16 w 21"/>
                  <a:gd name="T7" fmla="*/ 21 h 35"/>
                  <a:gd name="T8" fmla="*/ 18 w 21"/>
                  <a:gd name="T9" fmla="*/ 24 h 35"/>
                  <a:gd name="T10" fmla="*/ 18 w 21"/>
                  <a:gd name="T11" fmla="*/ 24 h 35"/>
                  <a:gd name="T12" fmla="*/ 18 w 21"/>
                  <a:gd name="T13" fmla="*/ 26 h 35"/>
                  <a:gd name="T14" fmla="*/ 19 w 21"/>
                  <a:gd name="T15" fmla="*/ 34 h 35"/>
                  <a:gd name="T16" fmla="*/ 20 w 21"/>
                  <a:gd name="T17" fmla="*/ 35 h 35"/>
                  <a:gd name="T18" fmla="*/ 21 w 21"/>
                  <a:gd name="T19" fmla="*/ 34 h 35"/>
                  <a:gd name="T20" fmla="*/ 20 w 21"/>
                  <a:gd name="T21" fmla="*/ 31 h 35"/>
                  <a:gd name="T22" fmla="*/ 20 w 21"/>
                  <a:gd name="T23" fmla="*/ 26 h 35"/>
                  <a:gd name="T24" fmla="*/ 20 w 21"/>
                  <a:gd name="T25" fmla="*/ 24 h 35"/>
                  <a:gd name="T26" fmla="*/ 20 w 21"/>
                  <a:gd name="T27" fmla="*/ 24 h 35"/>
                  <a:gd name="T28" fmla="*/ 18 w 21"/>
                  <a:gd name="T29" fmla="*/ 19 h 35"/>
                  <a:gd name="T30" fmla="*/ 12 w 21"/>
                  <a:gd name="T31" fmla="*/ 13 h 35"/>
                  <a:gd name="T32" fmla="*/ 2 w 21"/>
                  <a:gd name="T33" fmla="*/ 1 h 35"/>
                  <a:gd name="T34" fmla="*/ 0 w 21"/>
                  <a:gd name="T35" fmla="*/ 1 h 35"/>
                  <a:gd name="T36" fmla="*/ 0 w 2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0" y="2"/>
                    </a:moveTo>
                    <a:cubicBezTo>
                      <a:pt x="0" y="2"/>
                      <a:pt x="2" y="3"/>
                      <a:pt x="4" y="6"/>
                    </a:cubicBezTo>
                    <a:cubicBezTo>
                      <a:pt x="6" y="8"/>
                      <a:pt x="8" y="11"/>
                      <a:pt x="11" y="14"/>
                    </a:cubicBezTo>
                    <a:cubicBezTo>
                      <a:pt x="13" y="18"/>
                      <a:pt x="15" y="19"/>
                      <a:pt x="16" y="21"/>
                    </a:cubicBezTo>
                    <a:cubicBezTo>
                      <a:pt x="18" y="22"/>
                      <a:pt x="18" y="22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9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1" y="34"/>
                      <a:pt x="21" y="33"/>
                      <a:pt x="20" y="31"/>
                    </a:cubicBezTo>
                    <a:cubicBezTo>
                      <a:pt x="20" y="30"/>
                      <a:pt x="20" y="27"/>
                      <a:pt x="20" y="26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7" y="18"/>
                      <a:pt x="15" y="16"/>
                      <a:pt x="12" y="13"/>
                    </a:cubicBezTo>
                    <a:cubicBezTo>
                      <a:pt x="7" y="6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7" name="Freeform 784"/>
              <p:cNvSpPr>
                <a:spLocks/>
              </p:cNvSpPr>
              <p:nvPr/>
            </p:nvSpPr>
            <p:spPr bwMode="auto">
              <a:xfrm>
                <a:off x="1713351" y="2699851"/>
                <a:ext cx="31750" cy="44450"/>
              </a:xfrm>
              <a:custGeom>
                <a:avLst/>
                <a:gdLst>
                  <a:gd name="T0" fmla="*/ 19 w 20"/>
                  <a:gd name="T1" fmla="*/ 26 h 28"/>
                  <a:gd name="T2" fmla="*/ 19 w 20"/>
                  <a:gd name="T3" fmla="*/ 26 h 28"/>
                  <a:gd name="T4" fmla="*/ 2 w 20"/>
                  <a:gd name="T5" fmla="*/ 1 h 28"/>
                  <a:gd name="T6" fmla="*/ 0 w 20"/>
                  <a:gd name="T7" fmla="*/ 1 h 28"/>
                  <a:gd name="T8" fmla="*/ 0 w 20"/>
                  <a:gd name="T9" fmla="*/ 2 h 28"/>
                  <a:gd name="T10" fmla="*/ 18 w 20"/>
                  <a:gd name="T11" fmla="*/ 28 h 28"/>
                  <a:gd name="T12" fmla="*/ 19 w 20"/>
                  <a:gd name="T13" fmla="*/ 28 h 28"/>
                  <a:gd name="T14" fmla="*/ 19 w 20"/>
                  <a:gd name="T1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8"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4"/>
                      <a:pt x="9" y="16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9" y="19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19" y="2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8" name="Freeform 785"/>
              <p:cNvSpPr>
                <a:spLocks/>
              </p:cNvSpPr>
              <p:nvPr/>
            </p:nvSpPr>
            <p:spPr bwMode="auto">
              <a:xfrm>
                <a:off x="1824476" y="2850663"/>
                <a:ext cx="46038" cy="39688"/>
              </a:xfrm>
              <a:custGeom>
                <a:avLst/>
                <a:gdLst>
                  <a:gd name="T0" fmla="*/ 1 w 29"/>
                  <a:gd name="T1" fmla="*/ 3 h 25"/>
                  <a:gd name="T2" fmla="*/ 6 w 29"/>
                  <a:gd name="T3" fmla="*/ 7 h 25"/>
                  <a:gd name="T4" fmla="*/ 14 w 29"/>
                  <a:gd name="T5" fmla="*/ 13 h 25"/>
                  <a:gd name="T6" fmla="*/ 21 w 29"/>
                  <a:gd name="T7" fmla="*/ 20 h 25"/>
                  <a:gd name="T8" fmla="*/ 24 w 29"/>
                  <a:gd name="T9" fmla="*/ 24 h 25"/>
                  <a:gd name="T10" fmla="*/ 28 w 29"/>
                  <a:gd name="T11" fmla="*/ 25 h 25"/>
                  <a:gd name="T12" fmla="*/ 29 w 29"/>
                  <a:gd name="T13" fmla="*/ 24 h 25"/>
                  <a:gd name="T14" fmla="*/ 28 w 29"/>
                  <a:gd name="T15" fmla="*/ 22 h 25"/>
                  <a:gd name="T16" fmla="*/ 26 w 29"/>
                  <a:gd name="T17" fmla="*/ 21 h 25"/>
                  <a:gd name="T18" fmla="*/ 16 w 29"/>
                  <a:gd name="T19" fmla="*/ 11 h 25"/>
                  <a:gd name="T20" fmla="*/ 3 w 29"/>
                  <a:gd name="T21" fmla="*/ 0 h 25"/>
                  <a:gd name="T22" fmla="*/ 1 w 29"/>
                  <a:gd name="T23" fmla="*/ 1 h 25"/>
                  <a:gd name="T24" fmla="*/ 1 w 29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1" y="3"/>
                    </a:moveTo>
                    <a:cubicBezTo>
                      <a:pt x="1" y="3"/>
                      <a:pt x="3" y="4"/>
                      <a:pt x="6" y="7"/>
                    </a:cubicBezTo>
                    <a:cubicBezTo>
                      <a:pt x="8" y="9"/>
                      <a:pt x="12" y="11"/>
                      <a:pt x="14" y="13"/>
                    </a:cubicBezTo>
                    <a:cubicBezTo>
                      <a:pt x="16" y="15"/>
                      <a:pt x="18" y="18"/>
                      <a:pt x="21" y="20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4"/>
                      <a:pt x="26" y="25"/>
                      <a:pt x="28" y="25"/>
                    </a:cubicBezTo>
                    <a:cubicBezTo>
                      <a:pt x="28" y="25"/>
                      <a:pt x="29" y="25"/>
                      <a:pt x="29" y="24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7" y="22"/>
                      <a:pt x="26" y="21"/>
                    </a:cubicBezTo>
                    <a:cubicBezTo>
                      <a:pt x="23" y="19"/>
                      <a:pt x="19" y="14"/>
                      <a:pt x="16" y="11"/>
                    </a:cubicBezTo>
                    <a:cubicBezTo>
                      <a:pt x="11" y="7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9" name="Freeform 786"/>
              <p:cNvSpPr>
                <a:spLocks/>
              </p:cNvSpPr>
              <p:nvPr/>
            </p:nvSpPr>
            <p:spPr bwMode="auto">
              <a:xfrm>
                <a:off x="1743513" y="2814151"/>
                <a:ext cx="31750" cy="14288"/>
              </a:xfrm>
              <a:custGeom>
                <a:avLst/>
                <a:gdLst>
                  <a:gd name="T0" fmla="*/ 19 w 20"/>
                  <a:gd name="T1" fmla="*/ 5 h 9"/>
                  <a:gd name="T2" fmla="*/ 12 w 20"/>
                  <a:gd name="T3" fmla="*/ 3 h 9"/>
                  <a:gd name="T4" fmla="*/ 6 w 20"/>
                  <a:gd name="T5" fmla="*/ 1 h 9"/>
                  <a:gd name="T6" fmla="*/ 1 w 20"/>
                  <a:gd name="T7" fmla="*/ 0 h 9"/>
                  <a:gd name="T8" fmla="*/ 1 w 20"/>
                  <a:gd name="T9" fmla="*/ 0 h 9"/>
                  <a:gd name="T10" fmla="*/ 0 w 20"/>
                  <a:gd name="T11" fmla="*/ 1 h 9"/>
                  <a:gd name="T12" fmla="*/ 1 w 20"/>
                  <a:gd name="T13" fmla="*/ 3 h 9"/>
                  <a:gd name="T14" fmla="*/ 1 w 20"/>
                  <a:gd name="T15" fmla="*/ 3 h 9"/>
                  <a:gd name="T16" fmla="*/ 5 w 20"/>
                  <a:gd name="T17" fmla="*/ 3 h 9"/>
                  <a:gd name="T18" fmla="*/ 13 w 20"/>
                  <a:gd name="T19" fmla="*/ 6 h 9"/>
                  <a:gd name="T20" fmla="*/ 18 w 20"/>
                  <a:gd name="T21" fmla="*/ 8 h 9"/>
                  <a:gd name="T22" fmla="*/ 20 w 20"/>
                  <a:gd name="T23" fmla="*/ 7 h 9"/>
                  <a:gd name="T24" fmla="*/ 19 w 20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9" y="5"/>
                    </a:moveTo>
                    <a:cubicBezTo>
                      <a:pt x="19" y="5"/>
                      <a:pt x="16" y="4"/>
                      <a:pt x="12" y="3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8" y="4"/>
                      <a:pt x="11" y="5"/>
                      <a:pt x="13" y="6"/>
                    </a:cubicBezTo>
                    <a:cubicBezTo>
                      <a:pt x="16" y="7"/>
                      <a:pt x="18" y="8"/>
                      <a:pt x="18" y="8"/>
                    </a:cubicBezTo>
                    <a:cubicBezTo>
                      <a:pt x="18" y="9"/>
                      <a:pt x="19" y="8"/>
                      <a:pt x="20" y="7"/>
                    </a:cubicBezTo>
                    <a:cubicBezTo>
                      <a:pt x="20" y="7"/>
                      <a:pt x="20" y="6"/>
                      <a:pt x="19" y="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" name="Freeform 787"/>
              <p:cNvSpPr>
                <a:spLocks/>
              </p:cNvSpPr>
              <p:nvPr/>
            </p:nvSpPr>
            <p:spPr bwMode="auto">
              <a:xfrm>
                <a:off x="1708588" y="2804626"/>
                <a:ext cx="26988" cy="9525"/>
              </a:xfrm>
              <a:custGeom>
                <a:avLst/>
                <a:gdLst>
                  <a:gd name="T0" fmla="*/ 16 w 17"/>
                  <a:gd name="T1" fmla="*/ 3 h 6"/>
                  <a:gd name="T2" fmla="*/ 14 w 17"/>
                  <a:gd name="T3" fmla="*/ 3 h 6"/>
                  <a:gd name="T4" fmla="*/ 2 w 17"/>
                  <a:gd name="T5" fmla="*/ 0 h 6"/>
                  <a:gd name="T6" fmla="*/ 1 w 17"/>
                  <a:gd name="T7" fmla="*/ 1 h 6"/>
                  <a:gd name="T8" fmla="*/ 1 w 17"/>
                  <a:gd name="T9" fmla="*/ 3 h 6"/>
                  <a:gd name="T10" fmla="*/ 10 w 17"/>
                  <a:gd name="T11" fmla="*/ 5 h 6"/>
                  <a:gd name="T12" fmla="*/ 15 w 17"/>
                  <a:gd name="T13" fmla="*/ 6 h 6"/>
                  <a:gd name="T14" fmla="*/ 17 w 17"/>
                  <a:gd name="T15" fmla="*/ 5 h 6"/>
                  <a:gd name="T16" fmla="*/ 16 w 17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6" y="3"/>
                    </a:move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4" y="4"/>
                      <a:pt x="7" y="5"/>
                      <a:pt x="10" y="5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7" y="6"/>
                      <a:pt x="17" y="5"/>
                    </a:cubicBezTo>
                    <a:cubicBezTo>
                      <a:pt x="17" y="4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1" name="Freeform 788"/>
              <p:cNvSpPr>
                <a:spLocks/>
              </p:cNvSpPr>
              <p:nvPr/>
            </p:nvSpPr>
            <p:spPr bwMode="auto">
              <a:xfrm>
                <a:off x="1818126" y="2572851"/>
                <a:ext cx="25400" cy="19050"/>
              </a:xfrm>
              <a:custGeom>
                <a:avLst/>
                <a:gdLst>
                  <a:gd name="T0" fmla="*/ 13 w 16"/>
                  <a:gd name="T1" fmla="*/ 2 h 12"/>
                  <a:gd name="T2" fmla="*/ 14 w 16"/>
                  <a:gd name="T3" fmla="*/ 4 h 12"/>
                  <a:gd name="T4" fmla="*/ 11 w 16"/>
                  <a:gd name="T5" fmla="*/ 8 h 12"/>
                  <a:gd name="T6" fmla="*/ 5 w 16"/>
                  <a:gd name="T7" fmla="*/ 10 h 12"/>
                  <a:gd name="T8" fmla="*/ 3 w 16"/>
                  <a:gd name="T9" fmla="*/ 9 h 12"/>
                  <a:gd name="T10" fmla="*/ 2 w 16"/>
                  <a:gd name="T11" fmla="*/ 8 h 12"/>
                  <a:gd name="T12" fmla="*/ 5 w 16"/>
                  <a:gd name="T13" fmla="*/ 5 h 12"/>
                  <a:gd name="T14" fmla="*/ 5 w 16"/>
                  <a:gd name="T15" fmla="*/ 5 h 12"/>
                  <a:gd name="T16" fmla="*/ 8 w 16"/>
                  <a:gd name="T17" fmla="*/ 7 h 12"/>
                  <a:gd name="T18" fmla="*/ 11 w 16"/>
                  <a:gd name="T19" fmla="*/ 10 h 12"/>
                  <a:gd name="T20" fmla="*/ 12 w 16"/>
                  <a:gd name="T21" fmla="*/ 10 h 12"/>
                  <a:gd name="T22" fmla="*/ 12 w 16"/>
                  <a:gd name="T23" fmla="*/ 9 h 12"/>
                  <a:gd name="T24" fmla="*/ 10 w 16"/>
                  <a:gd name="T25" fmla="*/ 5 h 12"/>
                  <a:gd name="T26" fmla="*/ 6 w 16"/>
                  <a:gd name="T27" fmla="*/ 3 h 12"/>
                  <a:gd name="T28" fmla="*/ 5 w 16"/>
                  <a:gd name="T29" fmla="*/ 3 h 12"/>
                  <a:gd name="T30" fmla="*/ 0 w 16"/>
                  <a:gd name="T31" fmla="*/ 8 h 12"/>
                  <a:gd name="T32" fmla="*/ 1 w 16"/>
                  <a:gd name="T33" fmla="*/ 10 h 12"/>
                  <a:gd name="T34" fmla="*/ 5 w 16"/>
                  <a:gd name="T35" fmla="*/ 12 h 12"/>
                  <a:gd name="T36" fmla="*/ 12 w 16"/>
                  <a:gd name="T37" fmla="*/ 10 h 12"/>
                  <a:gd name="T38" fmla="*/ 16 w 16"/>
                  <a:gd name="T39" fmla="*/ 4 h 12"/>
                  <a:gd name="T40" fmla="*/ 15 w 16"/>
                  <a:gd name="T41" fmla="*/ 1 h 12"/>
                  <a:gd name="T42" fmla="*/ 13 w 16"/>
                  <a:gd name="T43" fmla="*/ 0 h 12"/>
                  <a:gd name="T44" fmla="*/ 13 w 16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3" y="2"/>
                    </a:moveTo>
                    <a:cubicBezTo>
                      <a:pt x="13" y="2"/>
                      <a:pt x="14" y="3"/>
                      <a:pt x="14" y="4"/>
                    </a:cubicBezTo>
                    <a:cubicBezTo>
                      <a:pt x="14" y="5"/>
                      <a:pt x="13" y="7"/>
                      <a:pt x="11" y="8"/>
                    </a:cubicBezTo>
                    <a:cubicBezTo>
                      <a:pt x="9" y="10"/>
                      <a:pt x="7" y="10"/>
                      <a:pt x="5" y="10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6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9" y="8"/>
                      <a:pt x="10" y="9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6"/>
                      <a:pt x="10" y="5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4" y="12"/>
                      <a:pt x="5" y="12"/>
                    </a:cubicBezTo>
                    <a:cubicBezTo>
                      <a:pt x="8" y="12"/>
                      <a:pt x="10" y="11"/>
                      <a:pt x="12" y="10"/>
                    </a:cubicBezTo>
                    <a:cubicBezTo>
                      <a:pt x="14" y="8"/>
                      <a:pt x="16" y="6"/>
                      <a:pt x="16" y="4"/>
                    </a:cubicBezTo>
                    <a:cubicBezTo>
                      <a:pt x="16" y="3"/>
                      <a:pt x="15" y="2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2" name="Freeform 789"/>
              <p:cNvSpPr>
                <a:spLocks/>
              </p:cNvSpPr>
              <p:nvPr/>
            </p:nvSpPr>
            <p:spPr bwMode="auto">
              <a:xfrm>
                <a:off x="1830826" y="2604601"/>
                <a:ext cx="39688" cy="25400"/>
              </a:xfrm>
              <a:custGeom>
                <a:avLst/>
                <a:gdLst>
                  <a:gd name="T0" fmla="*/ 10 w 25"/>
                  <a:gd name="T1" fmla="*/ 1 h 15"/>
                  <a:gd name="T2" fmla="*/ 2 w 25"/>
                  <a:gd name="T3" fmla="*/ 6 h 15"/>
                  <a:gd name="T4" fmla="*/ 0 w 25"/>
                  <a:gd name="T5" fmla="*/ 12 h 15"/>
                  <a:gd name="T6" fmla="*/ 1 w 25"/>
                  <a:gd name="T7" fmla="*/ 14 h 15"/>
                  <a:gd name="T8" fmla="*/ 3 w 25"/>
                  <a:gd name="T9" fmla="*/ 15 h 15"/>
                  <a:gd name="T10" fmla="*/ 4 w 25"/>
                  <a:gd name="T11" fmla="*/ 15 h 15"/>
                  <a:gd name="T12" fmla="*/ 9 w 25"/>
                  <a:gd name="T13" fmla="*/ 13 h 15"/>
                  <a:gd name="T14" fmla="*/ 12 w 25"/>
                  <a:gd name="T15" fmla="*/ 11 h 15"/>
                  <a:gd name="T16" fmla="*/ 16 w 25"/>
                  <a:gd name="T17" fmla="*/ 9 h 15"/>
                  <a:gd name="T18" fmla="*/ 18 w 25"/>
                  <a:gd name="T19" fmla="*/ 9 h 15"/>
                  <a:gd name="T20" fmla="*/ 22 w 25"/>
                  <a:gd name="T21" fmla="*/ 9 h 15"/>
                  <a:gd name="T22" fmla="*/ 24 w 25"/>
                  <a:gd name="T23" fmla="*/ 9 h 15"/>
                  <a:gd name="T24" fmla="*/ 25 w 25"/>
                  <a:gd name="T25" fmla="*/ 8 h 15"/>
                  <a:gd name="T26" fmla="*/ 24 w 25"/>
                  <a:gd name="T27" fmla="*/ 7 h 15"/>
                  <a:gd name="T28" fmla="*/ 22 w 25"/>
                  <a:gd name="T29" fmla="*/ 7 h 15"/>
                  <a:gd name="T30" fmla="*/ 18 w 25"/>
                  <a:gd name="T31" fmla="*/ 7 h 15"/>
                  <a:gd name="T32" fmla="*/ 16 w 25"/>
                  <a:gd name="T33" fmla="*/ 7 h 15"/>
                  <a:gd name="T34" fmla="*/ 11 w 25"/>
                  <a:gd name="T35" fmla="*/ 9 h 15"/>
                  <a:gd name="T36" fmla="*/ 7 w 25"/>
                  <a:gd name="T37" fmla="*/ 12 h 15"/>
                  <a:gd name="T38" fmla="*/ 4 w 25"/>
                  <a:gd name="T39" fmla="*/ 13 h 15"/>
                  <a:gd name="T40" fmla="*/ 3 w 25"/>
                  <a:gd name="T41" fmla="*/ 13 h 15"/>
                  <a:gd name="T42" fmla="*/ 2 w 25"/>
                  <a:gd name="T43" fmla="*/ 13 h 15"/>
                  <a:gd name="T44" fmla="*/ 2 w 25"/>
                  <a:gd name="T45" fmla="*/ 12 h 15"/>
                  <a:gd name="T46" fmla="*/ 4 w 25"/>
                  <a:gd name="T47" fmla="*/ 7 h 15"/>
                  <a:gd name="T48" fmla="*/ 11 w 25"/>
                  <a:gd name="T49" fmla="*/ 2 h 15"/>
                  <a:gd name="T50" fmla="*/ 11 w 25"/>
                  <a:gd name="T51" fmla="*/ 1 h 15"/>
                  <a:gd name="T52" fmla="*/ 10 w 25"/>
                  <a:gd name="T5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0" y="1"/>
                    </a:moveTo>
                    <a:cubicBezTo>
                      <a:pt x="7" y="2"/>
                      <a:pt x="4" y="3"/>
                      <a:pt x="2" y="6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6" y="15"/>
                      <a:pt x="7" y="14"/>
                      <a:pt x="9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4" y="10"/>
                      <a:pt x="15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1" y="7"/>
                      <a:pt x="19" y="7"/>
                      <a:pt x="18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7"/>
                      <a:pt x="13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7"/>
                    </a:cubicBezTo>
                    <a:cubicBezTo>
                      <a:pt x="6" y="5"/>
                      <a:pt x="7" y="4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3" name="Freeform 790"/>
              <p:cNvSpPr>
                <a:spLocks/>
              </p:cNvSpPr>
              <p:nvPr/>
            </p:nvSpPr>
            <p:spPr bwMode="auto">
              <a:xfrm>
                <a:off x="1835588" y="2614126"/>
                <a:ext cx="9525" cy="12700"/>
              </a:xfrm>
              <a:custGeom>
                <a:avLst/>
                <a:gdLst>
                  <a:gd name="T0" fmla="*/ 1 w 6"/>
                  <a:gd name="T1" fmla="*/ 2 h 8"/>
                  <a:gd name="T2" fmla="*/ 1 w 6"/>
                  <a:gd name="T3" fmla="*/ 2 h 8"/>
                  <a:gd name="T4" fmla="*/ 3 w 6"/>
                  <a:gd name="T5" fmla="*/ 3 h 8"/>
                  <a:gd name="T6" fmla="*/ 4 w 6"/>
                  <a:gd name="T7" fmla="*/ 6 h 8"/>
                  <a:gd name="T8" fmla="*/ 4 w 6"/>
                  <a:gd name="T9" fmla="*/ 7 h 8"/>
                  <a:gd name="T10" fmla="*/ 5 w 6"/>
                  <a:gd name="T11" fmla="*/ 8 h 8"/>
                  <a:gd name="T12" fmla="*/ 6 w 6"/>
                  <a:gd name="T13" fmla="*/ 7 h 8"/>
                  <a:gd name="T14" fmla="*/ 6 w 6"/>
                  <a:gd name="T15" fmla="*/ 6 h 8"/>
                  <a:gd name="T16" fmla="*/ 5 w 6"/>
                  <a:gd name="T17" fmla="*/ 2 h 8"/>
                  <a:gd name="T18" fmla="*/ 1 w 6"/>
                  <a:gd name="T19" fmla="*/ 0 h 8"/>
                  <a:gd name="T20" fmla="*/ 0 w 6"/>
                  <a:gd name="T21" fmla="*/ 0 h 8"/>
                  <a:gd name="T22" fmla="*/ 0 w 6"/>
                  <a:gd name="T23" fmla="*/ 1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4" name="Freeform 791"/>
              <p:cNvSpPr>
                <a:spLocks/>
              </p:cNvSpPr>
              <p:nvPr/>
            </p:nvSpPr>
            <p:spPr bwMode="auto">
              <a:xfrm>
                <a:off x="1835588" y="2641113"/>
                <a:ext cx="33338" cy="22225"/>
              </a:xfrm>
              <a:custGeom>
                <a:avLst/>
                <a:gdLst>
                  <a:gd name="T0" fmla="*/ 15 w 21"/>
                  <a:gd name="T1" fmla="*/ 1 h 14"/>
                  <a:gd name="T2" fmla="*/ 11 w 21"/>
                  <a:gd name="T3" fmla="*/ 0 h 14"/>
                  <a:gd name="T4" fmla="*/ 5 w 21"/>
                  <a:gd name="T5" fmla="*/ 2 h 14"/>
                  <a:gd name="T6" fmla="*/ 2 w 21"/>
                  <a:gd name="T7" fmla="*/ 6 h 14"/>
                  <a:gd name="T8" fmla="*/ 0 w 21"/>
                  <a:gd name="T9" fmla="*/ 11 h 14"/>
                  <a:gd name="T10" fmla="*/ 1 w 21"/>
                  <a:gd name="T11" fmla="*/ 11 h 14"/>
                  <a:gd name="T12" fmla="*/ 0 w 21"/>
                  <a:gd name="T13" fmla="*/ 11 h 14"/>
                  <a:gd name="T14" fmla="*/ 0 w 21"/>
                  <a:gd name="T15" fmla="*/ 11 h 14"/>
                  <a:gd name="T16" fmla="*/ 1 w 21"/>
                  <a:gd name="T17" fmla="*/ 11 h 14"/>
                  <a:gd name="T18" fmla="*/ 0 w 21"/>
                  <a:gd name="T19" fmla="*/ 11 h 14"/>
                  <a:gd name="T20" fmla="*/ 0 w 21"/>
                  <a:gd name="T21" fmla="*/ 11 h 14"/>
                  <a:gd name="T22" fmla="*/ 1 w 21"/>
                  <a:gd name="T23" fmla="*/ 11 h 14"/>
                  <a:gd name="T24" fmla="*/ 0 w 21"/>
                  <a:gd name="T25" fmla="*/ 11 h 14"/>
                  <a:gd name="T26" fmla="*/ 1 w 21"/>
                  <a:gd name="T27" fmla="*/ 14 h 14"/>
                  <a:gd name="T28" fmla="*/ 4 w 21"/>
                  <a:gd name="T29" fmla="*/ 14 h 14"/>
                  <a:gd name="T30" fmla="*/ 9 w 21"/>
                  <a:gd name="T31" fmla="*/ 13 h 14"/>
                  <a:gd name="T32" fmla="*/ 15 w 21"/>
                  <a:gd name="T33" fmla="*/ 12 h 14"/>
                  <a:gd name="T34" fmla="*/ 19 w 21"/>
                  <a:gd name="T35" fmla="*/ 13 h 14"/>
                  <a:gd name="T36" fmla="*/ 21 w 21"/>
                  <a:gd name="T37" fmla="*/ 13 h 14"/>
                  <a:gd name="T38" fmla="*/ 20 w 21"/>
                  <a:gd name="T39" fmla="*/ 11 h 14"/>
                  <a:gd name="T40" fmla="*/ 15 w 21"/>
                  <a:gd name="T41" fmla="*/ 10 h 14"/>
                  <a:gd name="T42" fmla="*/ 8 w 21"/>
                  <a:gd name="T43" fmla="*/ 11 h 14"/>
                  <a:gd name="T44" fmla="*/ 4 w 21"/>
                  <a:gd name="T45" fmla="*/ 12 h 14"/>
                  <a:gd name="T46" fmla="*/ 2 w 21"/>
                  <a:gd name="T47" fmla="*/ 12 h 14"/>
                  <a:gd name="T48" fmla="*/ 2 w 21"/>
                  <a:gd name="T49" fmla="*/ 11 h 14"/>
                  <a:gd name="T50" fmla="*/ 2 w 21"/>
                  <a:gd name="T51" fmla="*/ 11 h 14"/>
                  <a:gd name="T52" fmla="*/ 2 w 21"/>
                  <a:gd name="T53" fmla="*/ 11 h 14"/>
                  <a:gd name="T54" fmla="*/ 1 w 21"/>
                  <a:gd name="T55" fmla="*/ 11 h 14"/>
                  <a:gd name="T56" fmla="*/ 2 w 21"/>
                  <a:gd name="T57" fmla="*/ 11 h 14"/>
                  <a:gd name="T58" fmla="*/ 2 w 21"/>
                  <a:gd name="T59" fmla="*/ 11 h 14"/>
                  <a:gd name="T60" fmla="*/ 1 w 21"/>
                  <a:gd name="T61" fmla="*/ 11 h 14"/>
                  <a:gd name="T62" fmla="*/ 2 w 21"/>
                  <a:gd name="T63" fmla="*/ 11 h 14"/>
                  <a:gd name="T64" fmla="*/ 1 w 21"/>
                  <a:gd name="T65" fmla="*/ 11 h 14"/>
                  <a:gd name="T66" fmla="*/ 2 w 21"/>
                  <a:gd name="T67" fmla="*/ 11 h 14"/>
                  <a:gd name="T68" fmla="*/ 2 w 21"/>
                  <a:gd name="T69" fmla="*/ 11 h 14"/>
                  <a:gd name="T70" fmla="*/ 1 w 21"/>
                  <a:gd name="T71" fmla="*/ 11 h 14"/>
                  <a:gd name="T72" fmla="*/ 2 w 21"/>
                  <a:gd name="T73" fmla="*/ 11 h 14"/>
                  <a:gd name="T74" fmla="*/ 2 w 21"/>
                  <a:gd name="T75" fmla="*/ 11 h 14"/>
                  <a:gd name="T76" fmla="*/ 3 w 21"/>
                  <a:gd name="T77" fmla="*/ 7 h 14"/>
                  <a:gd name="T78" fmla="*/ 7 w 21"/>
                  <a:gd name="T79" fmla="*/ 4 h 14"/>
                  <a:gd name="T80" fmla="*/ 11 w 21"/>
                  <a:gd name="T81" fmla="*/ 2 h 14"/>
                  <a:gd name="T82" fmla="*/ 14 w 21"/>
                  <a:gd name="T83" fmla="*/ 3 h 14"/>
                  <a:gd name="T84" fmla="*/ 16 w 21"/>
                  <a:gd name="T85" fmla="*/ 2 h 14"/>
                  <a:gd name="T86" fmla="*/ 15 w 21"/>
                  <a:gd name="T8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4">
                    <a:moveTo>
                      <a:pt x="15" y="1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4" y="3"/>
                      <a:pt x="3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7" y="12"/>
                      <a:pt x="18" y="12"/>
                      <a:pt x="19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19" y="10"/>
                      <a:pt x="17" y="10"/>
                      <a:pt x="15" y="10"/>
                    </a:cubicBezTo>
                    <a:cubicBezTo>
                      <a:pt x="13" y="10"/>
                      <a:pt x="10" y="11"/>
                      <a:pt x="8" y="11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6" y="4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2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5" name="Freeform 792"/>
              <p:cNvSpPr>
                <a:spLocks/>
              </p:cNvSpPr>
              <p:nvPr/>
            </p:nvSpPr>
            <p:spPr bwMode="auto">
              <a:xfrm>
                <a:off x="1838763" y="2647463"/>
                <a:ext cx="14288" cy="14288"/>
              </a:xfrm>
              <a:custGeom>
                <a:avLst/>
                <a:gdLst>
                  <a:gd name="T0" fmla="*/ 2 w 9"/>
                  <a:gd name="T1" fmla="*/ 3 h 9"/>
                  <a:gd name="T2" fmla="*/ 4 w 9"/>
                  <a:gd name="T3" fmla="*/ 2 h 9"/>
                  <a:gd name="T4" fmla="*/ 6 w 9"/>
                  <a:gd name="T5" fmla="*/ 3 h 9"/>
                  <a:gd name="T6" fmla="*/ 7 w 9"/>
                  <a:gd name="T7" fmla="*/ 7 h 9"/>
                  <a:gd name="T8" fmla="*/ 7 w 9"/>
                  <a:gd name="T9" fmla="*/ 7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7 h 9"/>
                  <a:gd name="T16" fmla="*/ 8 w 9"/>
                  <a:gd name="T17" fmla="*/ 2 h 9"/>
                  <a:gd name="T18" fmla="*/ 4 w 9"/>
                  <a:gd name="T19" fmla="*/ 0 h 9"/>
                  <a:gd name="T20" fmla="*/ 1 w 9"/>
                  <a:gd name="T21" fmla="*/ 1 h 9"/>
                  <a:gd name="T22" fmla="*/ 0 w 9"/>
                  <a:gd name="T23" fmla="*/ 3 h 9"/>
                  <a:gd name="T24" fmla="*/ 2 w 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6" name="Freeform 793"/>
              <p:cNvSpPr>
                <a:spLocks/>
              </p:cNvSpPr>
              <p:nvPr/>
            </p:nvSpPr>
            <p:spPr bwMode="auto">
              <a:xfrm>
                <a:off x="1845113" y="2669688"/>
                <a:ext cx="25400" cy="26988"/>
              </a:xfrm>
              <a:custGeom>
                <a:avLst/>
                <a:gdLst>
                  <a:gd name="T0" fmla="*/ 15 w 16"/>
                  <a:gd name="T1" fmla="*/ 1 h 17"/>
                  <a:gd name="T2" fmla="*/ 14 w 16"/>
                  <a:gd name="T3" fmla="*/ 1 h 17"/>
                  <a:gd name="T4" fmla="*/ 12 w 16"/>
                  <a:gd name="T5" fmla="*/ 1 h 17"/>
                  <a:gd name="T6" fmla="*/ 6 w 16"/>
                  <a:gd name="T7" fmla="*/ 3 h 17"/>
                  <a:gd name="T8" fmla="*/ 0 w 16"/>
                  <a:gd name="T9" fmla="*/ 11 h 17"/>
                  <a:gd name="T10" fmla="*/ 0 w 16"/>
                  <a:gd name="T11" fmla="*/ 13 h 17"/>
                  <a:gd name="T12" fmla="*/ 2 w 16"/>
                  <a:gd name="T13" fmla="*/ 17 h 17"/>
                  <a:gd name="T14" fmla="*/ 6 w 16"/>
                  <a:gd name="T15" fmla="*/ 17 h 17"/>
                  <a:gd name="T16" fmla="*/ 15 w 16"/>
                  <a:gd name="T17" fmla="*/ 17 h 17"/>
                  <a:gd name="T18" fmla="*/ 15 w 16"/>
                  <a:gd name="T19" fmla="*/ 17 h 17"/>
                  <a:gd name="T20" fmla="*/ 16 w 16"/>
                  <a:gd name="T21" fmla="*/ 16 h 17"/>
                  <a:gd name="T22" fmla="*/ 15 w 16"/>
                  <a:gd name="T23" fmla="*/ 15 h 17"/>
                  <a:gd name="T24" fmla="*/ 15 w 16"/>
                  <a:gd name="T25" fmla="*/ 15 h 17"/>
                  <a:gd name="T26" fmla="*/ 6 w 16"/>
                  <a:gd name="T27" fmla="*/ 15 h 17"/>
                  <a:gd name="T28" fmla="*/ 3 w 16"/>
                  <a:gd name="T29" fmla="*/ 15 h 17"/>
                  <a:gd name="T30" fmla="*/ 2 w 16"/>
                  <a:gd name="T31" fmla="*/ 13 h 17"/>
                  <a:gd name="T32" fmla="*/ 2 w 16"/>
                  <a:gd name="T33" fmla="*/ 11 h 17"/>
                  <a:gd name="T34" fmla="*/ 7 w 16"/>
                  <a:gd name="T35" fmla="*/ 5 h 17"/>
                  <a:gd name="T36" fmla="*/ 12 w 16"/>
                  <a:gd name="T37" fmla="*/ 3 h 17"/>
                  <a:gd name="T38" fmla="*/ 14 w 16"/>
                  <a:gd name="T39" fmla="*/ 3 h 17"/>
                  <a:gd name="T40" fmla="*/ 16 w 16"/>
                  <a:gd name="T41" fmla="*/ 2 h 17"/>
                  <a:gd name="T42" fmla="*/ 16 w 16"/>
                  <a:gd name="T43" fmla="*/ 1 h 17"/>
                  <a:gd name="T44" fmla="*/ 15 w 16"/>
                  <a:gd name="T4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15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0" y="1"/>
                      <a:pt x="7" y="2"/>
                      <a:pt x="6" y="3"/>
                    </a:cubicBezTo>
                    <a:cubicBezTo>
                      <a:pt x="3" y="5"/>
                      <a:pt x="1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5"/>
                      <a:pt x="1" y="16"/>
                      <a:pt x="2" y="17"/>
                    </a:cubicBezTo>
                    <a:cubicBezTo>
                      <a:pt x="3" y="17"/>
                      <a:pt x="5" y="17"/>
                      <a:pt x="6" y="17"/>
                    </a:cubicBezTo>
                    <a:cubicBezTo>
                      <a:pt x="9" y="17"/>
                      <a:pt x="13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2" y="15"/>
                      <a:pt x="9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7" name="Freeform 794"/>
              <p:cNvSpPr>
                <a:spLocks/>
              </p:cNvSpPr>
              <p:nvPr/>
            </p:nvSpPr>
            <p:spPr bwMode="auto">
              <a:xfrm>
                <a:off x="1848288" y="2680801"/>
                <a:ext cx="17463" cy="14288"/>
              </a:xfrm>
              <a:custGeom>
                <a:avLst/>
                <a:gdLst>
                  <a:gd name="T0" fmla="*/ 1 w 11"/>
                  <a:gd name="T1" fmla="*/ 2 h 9"/>
                  <a:gd name="T2" fmla="*/ 2 w 11"/>
                  <a:gd name="T3" fmla="*/ 3 h 9"/>
                  <a:gd name="T4" fmla="*/ 7 w 11"/>
                  <a:gd name="T5" fmla="*/ 2 h 9"/>
                  <a:gd name="T6" fmla="*/ 8 w 11"/>
                  <a:gd name="T7" fmla="*/ 3 h 9"/>
                  <a:gd name="T8" fmla="*/ 9 w 11"/>
                  <a:gd name="T9" fmla="*/ 4 h 9"/>
                  <a:gd name="T10" fmla="*/ 9 w 11"/>
                  <a:gd name="T11" fmla="*/ 5 h 9"/>
                  <a:gd name="T12" fmla="*/ 9 w 11"/>
                  <a:gd name="T13" fmla="*/ 8 h 9"/>
                  <a:gd name="T14" fmla="*/ 10 w 11"/>
                  <a:gd name="T15" fmla="*/ 9 h 9"/>
                  <a:gd name="T16" fmla="*/ 11 w 11"/>
                  <a:gd name="T17" fmla="*/ 8 h 9"/>
                  <a:gd name="T18" fmla="*/ 11 w 11"/>
                  <a:gd name="T19" fmla="*/ 5 h 9"/>
                  <a:gd name="T20" fmla="*/ 11 w 11"/>
                  <a:gd name="T21" fmla="*/ 3 h 9"/>
                  <a:gd name="T22" fmla="*/ 9 w 11"/>
                  <a:gd name="T23" fmla="*/ 1 h 9"/>
                  <a:gd name="T24" fmla="*/ 7 w 11"/>
                  <a:gd name="T25" fmla="*/ 0 h 9"/>
                  <a:gd name="T26" fmla="*/ 2 w 11"/>
                  <a:gd name="T27" fmla="*/ 1 h 9"/>
                  <a:gd name="T28" fmla="*/ 2 w 11"/>
                  <a:gd name="T29" fmla="*/ 1 h 9"/>
                  <a:gd name="T30" fmla="*/ 2 w 11"/>
                  <a:gd name="T31" fmla="*/ 1 h 9"/>
                  <a:gd name="T32" fmla="*/ 2 w 11"/>
                  <a:gd name="T33" fmla="*/ 1 h 9"/>
                  <a:gd name="T34" fmla="*/ 2 w 11"/>
                  <a:gd name="T35" fmla="*/ 1 h 9"/>
                  <a:gd name="T36" fmla="*/ 2 w 11"/>
                  <a:gd name="T37" fmla="*/ 1 h 9"/>
                  <a:gd name="T38" fmla="*/ 2 w 11"/>
                  <a:gd name="T39" fmla="*/ 1 h 9"/>
                  <a:gd name="T40" fmla="*/ 1 w 11"/>
                  <a:gd name="T41" fmla="*/ 1 h 9"/>
                  <a:gd name="T42" fmla="*/ 1 w 11"/>
                  <a:gd name="T4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1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8" name="Freeform 795"/>
              <p:cNvSpPr>
                <a:spLocks/>
              </p:cNvSpPr>
              <p:nvPr/>
            </p:nvSpPr>
            <p:spPr bwMode="auto">
              <a:xfrm>
                <a:off x="1483163" y="2399813"/>
                <a:ext cx="803275" cy="523875"/>
              </a:xfrm>
              <a:custGeom>
                <a:avLst/>
                <a:gdLst>
                  <a:gd name="T0" fmla="*/ 294 w 502"/>
                  <a:gd name="T1" fmla="*/ 73 h 327"/>
                  <a:gd name="T2" fmla="*/ 332 w 502"/>
                  <a:gd name="T3" fmla="*/ 45 h 327"/>
                  <a:gd name="T4" fmla="*/ 332 w 502"/>
                  <a:gd name="T5" fmla="*/ 45 h 327"/>
                  <a:gd name="T6" fmla="*/ 423 w 502"/>
                  <a:gd name="T7" fmla="*/ 3 h 327"/>
                  <a:gd name="T8" fmla="*/ 469 w 502"/>
                  <a:gd name="T9" fmla="*/ 142 h 327"/>
                  <a:gd name="T10" fmla="*/ 453 w 502"/>
                  <a:gd name="T11" fmla="*/ 142 h 327"/>
                  <a:gd name="T12" fmla="*/ 427 w 502"/>
                  <a:gd name="T13" fmla="*/ 187 h 327"/>
                  <a:gd name="T14" fmla="*/ 367 w 502"/>
                  <a:gd name="T15" fmla="*/ 276 h 327"/>
                  <a:gd name="T16" fmla="*/ 260 w 502"/>
                  <a:gd name="T17" fmla="*/ 304 h 327"/>
                  <a:gd name="T18" fmla="*/ 342 w 502"/>
                  <a:gd name="T19" fmla="*/ 207 h 327"/>
                  <a:gd name="T20" fmla="*/ 360 w 502"/>
                  <a:gd name="T21" fmla="*/ 160 h 327"/>
                  <a:gd name="T22" fmla="*/ 304 w 502"/>
                  <a:gd name="T23" fmla="*/ 133 h 327"/>
                  <a:gd name="T24" fmla="*/ 284 w 502"/>
                  <a:gd name="T25" fmla="*/ 194 h 327"/>
                  <a:gd name="T26" fmla="*/ 268 w 502"/>
                  <a:gd name="T27" fmla="*/ 209 h 327"/>
                  <a:gd name="T28" fmla="*/ 256 w 502"/>
                  <a:gd name="T29" fmla="*/ 221 h 327"/>
                  <a:gd name="T30" fmla="*/ 252 w 502"/>
                  <a:gd name="T31" fmla="*/ 236 h 327"/>
                  <a:gd name="T32" fmla="*/ 247 w 502"/>
                  <a:gd name="T33" fmla="*/ 229 h 327"/>
                  <a:gd name="T34" fmla="*/ 234 w 502"/>
                  <a:gd name="T35" fmla="*/ 209 h 327"/>
                  <a:gd name="T36" fmla="*/ 223 w 502"/>
                  <a:gd name="T37" fmla="*/ 196 h 327"/>
                  <a:gd name="T38" fmla="*/ 203 w 502"/>
                  <a:gd name="T39" fmla="*/ 143 h 327"/>
                  <a:gd name="T40" fmla="*/ 143 w 502"/>
                  <a:gd name="T41" fmla="*/ 151 h 327"/>
                  <a:gd name="T42" fmla="*/ 159 w 502"/>
                  <a:gd name="T43" fmla="*/ 197 h 327"/>
                  <a:gd name="T44" fmla="*/ 241 w 502"/>
                  <a:gd name="T45" fmla="*/ 303 h 327"/>
                  <a:gd name="T46" fmla="*/ 129 w 502"/>
                  <a:gd name="T47" fmla="*/ 291 h 327"/>
                  <a:gd name="T48" fmla="*/ 77 w 502"/>
                  <a:gd name="T49" fmla="*/ 191 h 327"/>
                  <a:gd name="T50" fmla="*/ 50 w 502"/>
                  <a:gd name="T51" fmla="*/ 142 h 327"/>
                  <a:gd name="T52" fmla="*/ 3 w 502"/>
                  <a:gd name="T53" fmla="*/ 77 h 327"/>
                  <a:gd name="T54" fmla="*/ 138 w 502"/>
                  <a:gd name="T55" fmla="*/ 22 h 327"/>
                  <a:gd name="T56" fmla="*/ 170 w 502"/>
                  <a:gd name="T57" fmla="*/ 44 h 327"/>
                  <a:gd name="T58" fmla="*/ 178 w 502"/>
                  <a:gd name="T59" fmla="*/ 55 h 327"/>
                  <a:gd name="T60" fmla="*/ 211 w 502"/>
                  <a:gd name="T61" fmla="*/ 77 h 327"/>
                  <a:gd name="T62" fmla="*/ 254 w 502"/>
                  <a:gd name="T63" fmla="*/ 88 h 327"/>
                  <a:gd name="T64" fmla="*/ 213 w 502"/>
                  <a:gd name="T65" fmla="*/ 76 h 327"/>
                  <a:gd name="T66" fmla="*/ 176 w 502"/>
                  <a:gd name="T67" fmla="*/ 48 h 327"/>
                  <a:gd name="T68" fmla="*/ 89 w 502"/>
                  <a:gd name="T69" fmla="*/ 0 h 327"/>
                  <a:gd name="T70" fmla="*/ 24 w 502"/>
                  <a:gd name="T71" fmla="*/ 136 h 327"/>
                  <a:gd name="T72" fmla="*/ 62 w 502"/>
                  <a:gd name="T73" fmla="*/ 150 h 327"/>
                  <a:gd name="T74" fmla="*/ 143 w 502"/>
                  <a:gd name="T75" fmla="*/ 255 h 327"/>
                  <a:gd name="T76" fmla="*/ 172 w 502"/>
                  <a:gd name="T77" fmla="*/ 325 h 327"/>
                  <a:gd name="T78" fmla="*/ 249 w 502"/>
                  <a:gd name="T79" fmla="*/ 259 h 327"/>
                  <a:gd name="T80" fmla="*/ 160 w 502"/>
                  <a:gd name="T81" fmla="*/ 178 h 327"/>
                  <a:gd name="T82" fmla="*/ 172 w 502"/>
                  <a:gd name="T83" fmla="*/ 130 h 327"/>
                  <a:gd name="T84" fmla="*/ 200 w 502"/>
                  <a:gd name="T85" fmla="*/ 143 h 327"/>
                  <a:gd name="T86" fmla="*/ 224 w 502"/>
                  <a:gd name="T87" fmla="*/ 199 h 327"/>
                  <a:gd name="T88" fmla="*/ 234 w 502"/>
                  <a:gd name="T89" fmla="*/ 214 h 327"/>
                  <a:gd name="T90" fmla="*/ 249 w 502"/>
                  <a:gd name="T91" fmla="*/ 238 h 327"/>
                  <a:gd name="T92" fmla="*/ 258 w 502"/>
                  <a:gd name="T93" fmla="*/ 219 h 327"/>
                  <a:gd name="T94" fmla="*/ 267 w 502"/>
                  <a:gd name="T95" fmla="*/ 200 h 327"/>
                  <a:gd name="T96" fmla="*/ 302 w 502"/>
                  <a:gd name="T97" fmla="*/ 144 h 327"/>
                  <a:gd name="T98" fmla="*/ 316 w 502"/>
                  <a:gd name="T99" fmla="*/ 130 h 327"/>
                  <a:gd name="T100" fmla="*/ 350 w 502"/>
                  <a:gd name="T101" fmla="*/ 170 h 327"/>
                  <a:gd name="T102" fmla="*/ 284 w 502"/>
                  <a:gd name="T103" fmla="*/ 250 h 327"/>
                  <a:gd name="T104" fmla="*/ 265 w 502"/>
                  <a:gd name="T105" fmla="*/ 307 h 327"/>
                  <a:gd name="T106" fmla="*/ 363 w 502"/>
                  <a:gd name="T107" fmla="*/ 261 h 327"/>
                  <a:gd name="T108" fmla="*/ 426 w 502"/>
                  <a:gd name="T109" fmla="*/ 194 h 327"/>
                  <a:gd name="T110" fmla="*/ 451 w 502"/>
                  <a:gd name="T111" fmla="*/ 142 h 327"/>
                  <a:gd name="T112" fmla="*/ 493 w 502"/>
                  <a:gd name="T113" fmla="*/ 43 h 327"/>
                  <a:gd name="T114" fmla="*/ 332 w 502"/>
                  <a:gd name="T115" fmla="*/ 43 h 327"/>
                  <a:gd name="T116" fmla="*/ 307 w 502"/>
                  <a:gd name="T117" fmla="*/ 68 h 327"/>
                  <a:gd name="T118" fmla="*/ 253 w 502"/>
                  <a:gd name="T119" fmla="*/ 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2" h="327">
                    <a:moveTo>
                      <a:pt x="254" y="88"/>
                    </a:move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61" y="89"/>
                      <a:pt x="269" y="87"/>
                    </a:cubicBezTo>
                    <a:cubicBezTo>
                      <a:pt x="273" y="86"/>
                      <a:pt x="278" y="85"/>
                      <a:pt x="281" y="83"/>
                    </a:cubicBezTo>
                    <a:cubicBezTo>
                      <a:pt x="285" y="82"/>
                      <a:pt x="289" y="80"/>
                      <a:pt x="290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2" y="75"/>
                      <a:pt x="294" y="73"/>
                    </a:cubicBezTo>
                    <a:cubicBezTo>
                      <a:pt x="295" y="72"/>
                      <a:pt x="298" y="71"/>
                      <a:pt x="302" y="71"/>
                    </a:cubicBezTo>
                    <a:cubicBezTo>
                      <a:pt x="303" y="71"/>
                      <a:pt x="304" y="71"/>
                      <a:pt x="306" y="71"/>
                    </a:cubicBezTo>
                    <a:cubicBezTo>
                      <a:pt x="306" y="71"/>
                      <a:pt x="306" y="71"/>
                      <a:pt x="306" y="71"/>
                    </a:cubicBezTo>
                    <a:cubicBezTo>
                      <a:pt x="307" y="71"/>
                      <a:pt x="307" y="71"/>
                      <a:pt x="307" y="71"/>
                    </a:cubicBezTo>
                    <a:cubicBezTo>
                      <a:pt x="307" y="71"/>
                      <a:pt x="312" y="67"/>
                      <a:pt x="317" y="62"/>
                    </a:cubicBezTo>
                    <a:cubicBezTo>
                      <a:pt x="319" y="60"/>
                      <a:pt x="322" y="58"/>
                      <a:pt x="324" y="55"/>
                    </a:cubicBezTo>
                    <a:cubicBezTo>
                      <a:pt x="326" y="53"/>
                      <a:pt x="328" y="51"/>
                      <a:pt x="329" y="49"/>
                    </a:cubicBezTo>
                    <a:cubicBezTo>
                      <a:pt x="330" y="47"/>
                      <a:pt x="331" y="46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5" y="43"/>
                      <a:pt x="339" y="41"/>
                    </a:cubicBezTo>
                    <a:cubicBezTo>
                      <a:pt x="343" y="37"/>
                      <a:pt x="351" y="31"/>
                      <a:pt x="358" y="26"/>
                    </a:cubicBezTo>
                    <a:cubicBezTo>
                      <a:pt x="365" y="21"/>
                      <a:pt x="371" y="17"/>
                      <a:pt x="375" y="15"/>
                    </a:cubicBezTo>
                    <a:cubicBezTo>
                      <a:pt x="384" y="11"/>
                      <a:pt x="398" y="5"/>
                      <a:pt x="413" y="3"/>
                    </a:cubicBezTo>
                    <a:cubicBezTo>
                      <a:pt x="417" y="3"/>
                      <a:pt x="420" y="3"/>
                      <a:pt x="423" y="3"/>
                    </a:cubicBezTo>
                    <a:cubicBezTo>
                      <a:pt x="432" y="3"/>
                      <a:pt x="436" y="4"/>
                      <a:pt x="444" y="9"/>
                    </a:cubicBezTo>
                    <a:cubicBezTo>
                      <a:pt x="449" y="13"/>
                      <a:pt x="456" y="18"/>
                      <a:pt x="463" y="23"/>
                    </a:cubicBezTo>
                    <a:cubicBezTo>
                      <a:pt x="470" y="28"/>
                      <a:pt x="476" y="33"/>
                      <a:pt x="481" y="35"/>
                    </a:cubicBezTo>
                    <a:cubicBezTo>
                      <a:pt x="485" y="38"/>
                      <a:pt x="488" y="40"/>
                      <a:pt x="491" y="44"/>
                    </a:cubicBezTo>
                    <a:cubicBezTo>
                      <a:pt x="494" y="48"/>
                      <a:pt x="496" y="54"/>
                      <a:pt x="497" y="62"/>
                    </a:cubicBezTo>
                    <a:cubicBezTo>
                      <a:pt x="498" y="66"/>
                      <a:pt x="499" y="72"/>
                      <a:pt x="499" y="77"/>
                    </a:cubicBezTo>
                    <a:cubicBezTo>
                      <a:pt x="499" y="91"/>
                      <a:pt x="496" y="106"/>
                      <a:pt x="490" y="114"/>
                    </a:cubicBezTo>
                    <a:cubicBezTo>
                      <a:pt x="487" y="121"/>
                      <a:pt x="481" y="128"/>
                      <a:pt x="476" y="134"/>
                    </a:cubicBezTo>
                    <a:cubicBezTo>
                      <a:pt x="474" y="137"/>
                      <a:pt x="471" y="140"/>
                      <a:pt x="469" y="142"/>
                    </a:cubicBezTo>
                    <a:cubicBezTo>
                      <a:pt x="466" y="144"/>
                      <a:pt x="464" y="145"/>
                      <a:pt x="462" y="145"/>
                    </a:cubicBezTo>
                    <a:cubicBezTo>
                      <a:pt x="461" y="145"/>
                      <a:pt x="461" y="145"/>
                      <a:pt x="461" y="145"/>
                    </a:cubicBezTo>
                    <a:cubicBezTo>
                      <a:pt x="458" y="145"/>
                      <a:pt x="455" y="144"/>
                      <a:pt x="454" y="143"/>
                    </a:cubicBezTo>
                    <a:cubicBezTo>
                      <a:pt x="454" y="143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0"/>
                      <a:pt x="452" y="140"/>
                      <a:pt x="452" y="140"/>
                    </a:cubicBezTo>
                    <a:cubicBezTo>
                      <a:pt x="451" y="141"/>
                      <a:pt x="451" y="141"/>
                      <a:pt x="451" y="141"/>
                    </a:cubicBezTo>
                    <a:cubicBezTo>
                      <a:pt x="451" y="141"/>
                      <a:pt x="446" y="143"/>
                      <a:pt x="440" y="147"/>
                    </a:cubicBezTo>
                    <a:cubicBezTo>
                      <a:pt x="435" y="150"/>
                      <a:pt x="429" y="156"/>
                      <a:pt x="428" y="164"/>
                    </a:cubicBezTo>
                    <a:cubicBezTo>
                      <a:pt x="428" y="166"/>
                      <a:pt x="428" y="169"/>
                      <a:pt x="428" y="171"/>
                    </a:cubicBezTo>
                    <a:cubicBezTo>
                      <a:pt x="428" y="175"/>
                      <a:pt x="428" y="179"/>
                      <a:pt x="428" y="182"/>
                    </a:cubicBezTo>
                    <a:cubicBezTo>
                      <a:pt x="428" y="184"/>
                      <a:pt x="428" y="186"/>
                      <a:pt x="427" y="187"/>
                    </a:cubicBezTo>
                    <a:cubicBezTo>
                      <a:pt x="427" y="189"/>
                      <a:pt x="426" y="190"/>
                      <a:pt x="425" y="191"/>
                    </a:cubicBezTo>
                    <a:cubicBezTo>
                      <a:pt x="421" y="194"/>
                      <a:pt x="415" y="196"/>
                      <a:pt x="408" y="200"/>
                    </a:cubicBezTo>
                    <a:cubicBezTo>
                      <a:pt x="401" y="204"/>
                      <a:pt x="394" y="209"/>
                      <a:pt x="388" y="216"/>
                    </a:cubicBezTo>
                    <a:cubicBezTo>
                      <a:pt x="383" y="224"/>
                      <a:pt x="379" y="232"/>
                      <a:pt x="375" y="239"/>
                    </a:cubicBezTo>
                    <a:cubicBezTo>
                      <a:pt x="370" y="246"/>
                      <a:pt x="365" y="251"/>
                      <a:pt x="359" y="252"/>
                    </a:cubicBezTo>
                    <a:cubicBezTo>
                      <a:pt x="357" y="252"/>
                      <a:pt x="357" y="252"/>
                      <a:pt x="357" y="252"/>
                    </a:cubicBezTo>
                    <a:cubicBezTo>
                      <a:pt x="358" y="254"/>
                      <a:pt x="358" y="254"/>
                      <a:pt x="358" y="254"/>
                    </a:cubicBezTo>
                    <a:cubicBezTo>
                      <a:pt x="358" y="254"/>
                      <a:pt x="358" y="258"/>
                      <a:pt x="360" y="262"/>
                    </a:cubicBezTo>
                    <a:cubicBezTo>
                      <a:pt x="361" y="267"/>
                      <a:pt x="363" y="273"/>
                      <a:pt x="367" y="276"/>
                    </a:cubicBezTo>
                    <a:cubicBezTo>
                      <a:pt x="370" y="280"/>
                      <a:pt x="373" y="285"/>
                      <a:pt x="373" y="291"/>
                    </a:cubicBezTo>
                    <a:cubicBezTo>
                      <a:pt x="373" y="295"/>
                      <a:pt x="372" y="299"/>
                      <a:pt x="367" y="303"/>
                    </a:cubicBezTo>
                    <a:cubicBezTo>
                      <a:pt x="361" y="308"/>
                      <a:pt x="354" y="312"/>
                      <a:pt x="347" y="316"/>
                    </a:cubicBezTo>
                    <a:cubicBezTo>
                      <a:pt x="340" y="319"/>
                      <a:pt x="333" y="321"/>
                      <a:pt x="329" y="322"/>
                    </a:cubicBezTo>
                    <a:cubicBezTo>
                      <a:pt x="326" y="323"/>
                      <a:pt x="322" y="324"/>
                      <a:pt x="319" y="324"/>
                    </a:cubicBezTo>
                    <a:cubicBezTo>
                      <a:pt x="314" y="324"/>
                      <a:pt x="309" y="323"/>
                      <a:pt x="305" y="320"/>
                    </a:cubicBezTo>
                    <a:cubicBezTo>
                      <a:pt x="296" y="313"/>
                      <a:pt x="283" y="309"/>
                      <a:pt x="276" y="307"/>
                    </a:cubicBezTo>
                    <a:cubicBezTo>
                      <a:pt x="270" y="305"/>
                      <a:pt x="260" y="303"/>
                      <a:pt x="260" y="303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1" y="303"/>
                      <a:pt x="261" y="303"/>
                      <a:pt x="261" y="303"/>
                    </a:cubicBezTo>
                    <a:cubicBezTo>
                      <a:pt x="255" y="297"/>
                      <a:pt x="255" y="297"/>
                      <a:pt x="255" y="297"/>
                    </a:cubicBezTo>
                    <a:cubicBezTo>
                      <a:pt x="255" y="260"/>
                      <a:pt x="255" y="260"/>
                      <a:pt x="255" y="260"/>
                    </a:cubicBezTo>
                    <a:cubicBezTo>
                      <a:pt x="253" y="260"/>
                      <a:pt x="253" y="260"/>
                      <a:pt x="253" y="260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3" y="261"/>
                      <a:pt x="308" y="255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2" y="211"/>
                      <a:pt x="342" y="207"/>
                    </a:cubicBezTo>
                    <a:cubicBezTo>
                      <a:pt x="342" y="204"/>
                      <a:pt x="343" y="200"/>
                      <a:pt x="343" y="197"/>
                    </a:cubicBezTo>
                    <a:cubicBezTo>
                      <a:pt x="343" y="196"/>
                      <a:pt x="343" y="196"/>
                      <a:pt x="343" y="195"/>
                    </a:cubicBezTo>
                    <a:cubicBezTo>
                      <a:pt x="343" y="193"/>
                      <a:pt x="342" y="191"/>
                      <a:pt x="342" y="190"/>
                    </a:cubicBezTo>
                    <a:cubicBezTo>
                      <a:pt x="341" y="189"/>
                      <a:pt x="341" y="188"/>
                      <a:pt x="341" y="186"/>
                    </a:cubicBezTo>
                    <a:cubicBezTo>
                      <a:pt x="341" y="185"/>
                      <a:pt x="342" y="182"/>
                      <a:pt x="344" y="180"/>
                    </a:cubicBezTo>
                    <a:cubicBezTo>
                      <a:pt x="347" y="177"/>
                      <a:pt x="349" y="174"/>
                      <a:pt x="352" y="172"/>
                    </a:cubicBezTo>
                    <a:cubicBezTo>
                      <a:pt x="354" y="170"/>
                      <a:pt x="356" y="169"/>
                      <a:pt x="358" y="168"/>
                    </a:cubicBezTo>
                    <a:cubicBezTo>
                      <a:pt x="358" y="167"/>
                      <a:pt x="359" y="166"/>
                      <a:pt x="359" y="165"/>
                    </a:cubicBezTo>
                    <a:cubicBezTo>
                      <a:pt x="360" y="164"/>
                      <a:pt x="360" y="162"/>
                      <a:pt x="360" y="160"/>
                    </a:cubicBezTo>
                    <a:cubicBezTo>
                      <a:pt x="360" y="156"/>
                      <a:pt x="360" y="153"/>
                      <a:pt x="359" y="151"/>
                    </a:cubicBezTo>
                    <a:cubicBezTo>
                      <a:pt x="358" y="148"/>
                      <a:pt x="357" y="146"/>
                      <a:pt x="355" y="142"/>
                    </a:cubicBezTo>
                    <a:cubicBezTo>
                      <a:pt x="353" y="139"/>
                      <a:pt x="351" y="135"/>
                      <a:pt x="349" y="132"/>
                    </a:cubicBezTo>
                    <a:cubicBezTo>
                      <a:pt x="347" y="129"/>
                      <a:pt x="344" y="127"/>
                      <a:pt x="340" y="127"/>
                    </a:cubicBezTo>
                    <a:cubicBezTo>
                      <a:pt x="337" y="127"/>
                      <a:pt x="334" y="127"/>
                      <a:pt x="330" y="127"/>
                    </a:cubicBezTo>
                    <a:cubicBezTo>
                      <a:pt x="321" y="127"/>
                      <a:pt x="309" y="127"/>
                      <a:pt x="309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6" y="130"/>
                      <a:pt x="304" y="133"/>
                    </a:cubicBezTo>
                    <a:cubicBezTo>
                      <a:pt x="302" y="134"/>
                      <a:pt x="301" y="136"/>
                      <a:pt x="301" y="138"/>
                    </a:cubicBezTo>
                    <a:cubicBezTo>
                      <a:pt x="300" y="140"/>
                      <a:pt x="299" y="141"/>
                      <a:pt x="299" y="143"/>
                    </a:cubicBezTo>
                    <a:cubicBezTo>
                      <a:pt x="299" y="143"/>
                      <a:pt x="299" y="143"/>
                      <a:pt x="299" y="143"/>
                    </a:cubicBezTo>
                    <a:cubicBezTo>
                      <a:pt x="299" y="144"/>
                      <a:pt x="299" y="144"/>
                      <a:pt x="299" y="144"/>
                    </a:cubicBezTo>
                    <a:cubicBezTo>
                      <a:pt x="299" y="149"/>
                      <a:pt x="297" y="156"/>
                      <a:pt x="294" y="160"/>
                    </a:cubicBezTo>
                    <a:cubicBezTo>
                      <a:pt x="292" y="163"/>
                      <a:pt x="292" y="167"/>
                      <a:pt x="292" y="171"/>
                    </a:cubicBezTo>
                    <a:cubicBezTo>
                      <a:pt x="292" y="173"/>
                      <a:pt x="292" y="175"/>
                      <a:pt x="292" y="176"/>
                    </a:cubicBezTo>
                    <a:cubicBezTo>
                      <a:pt x="292" y="181"/>
                      <a:pt x="290" y="187"/>
                      <a:pt x="288" y="189"/>
                    </a:cubicBezTo>
                    <a:cubicBezTo>
                      <a:pt x="286" y="191"/>
                      <a:pt x="285" y="193"/>
                      <a:pt x="284" y="194"/>
                    </a:cubicBezTo>
                    <a:cubicBezTo>
                      <a:pt x="283" y="195"/>
                      <a:pt x="281" y="196"/>
                      <a:pt x="280" y="196"/>
                    </a:cubicBezTo>
                    <a:cubicBezTo>
                      <a:pt x="279" y="196"/>
                      <a:pt x="279" y="196"/>
                      <a:pt x="279" y="196"/>
                    </a:cubicBezTo>
                    <a:cubicBezTo>
                      <a:pt x="279" y="196"/>
                      <a:pt x="278" y="196"/>
                      <a:pt x="278" y="196"/>
                    </a:cubicBezTo>
                    <a:cubicBezTo>
                      <a:pt x="272" y="196"/>
                      <a:pt x="265" y="198"/>
                      <a:pt x="265" y="198"/>
                    </a:cubicBezTo>
                    <a:cubicBezTo>
                      <a:pt x="262" y="198"/>
                      <a:pt x="262" y="198"/>
                      <a:pt x="262" y="198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5" y="201"/>
                      <a:pt x="266" y="202"/>
                      <a:pt x="266" y="204"/>
                    </a:cubicBezTo>
                    <a:cubicBezTo>
                      <a:pt x="267" y="205"/>
                      <a:pt x="268" y="207"/>
                      <a:pt x="268" y="209"/>
                    </a:cubicBezTo>
                    <a:cubicBezTo>
                      <a:pt x="268" y="209"/>
                      <a:pt x="268" y="209"/>
                      <a:pt x="268" y="209"/>
                    </a:cubicBezTo>
                    <a:cubicBezTo>
                      <a:pt x="268" y="210"/>
                      <a:pt x="267" y="211"/>
                      <a:pt x="266" y="212"/>
                    </a:cubicBezTo>
                    <a:cubicBezTo>
                      <a:pt x="265" y="213"/>
                      <a:pt x="262" y="214"/>
                      <a:pt x="260" y="215"/>
                    </a:cubicBezTo>
                    <a:cubicBezTo>
                      <a:pt x="259" y="216"/>
                      <a:pt x="258" y="216"/>
                      <a:pt x="258" y="216"/>
                    </a:cubicBezTo>
                    <a:cubicBezTo>
                      <a:pt x="257" y="216"/>
                      <a:pt x="257" y="217"/>
                      <a:pt x="257" y="217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9"/>
                    </a:cubicBezTo>
                    <a:cubicBezTo>
                      <a:pt x="256" y="219"/>
                      <a:pt x="256" y="220"/>
                      <a:pt x="256" y="221"/>
                    </a:cubicBezTo>
                    <a:cubicBezTo>
                      <a:pt x="256" y="223"/>
                      <a:pt x="256" y="226"/>
                      <a:pt x="255" y="229"/>
                    </a:cubicBezTo>
                    <a:cubicBezTo>
                      <a:pt x="255" y="232"/>
                      <a:pt x="253" y="234"/>
                      <a:pt x="252" y="235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48" y="234"/>
                      <a:pt x="247" y="231"/>
                      <a:pt x="247" y="229"/>
                    </a:cubicBezTo>
                    <a:cubicBezTo>
                      <a:pt x="246" y="226"/>
                      <a:pt x="246" y="223"/>
                      <a:pt x="246" y="221"/>
                    </a:cubicBezTo>
                    <a:cubicBezTo>
                      <a:pt x="246" y="220"/>
                      <a:pt x="246" y="219"/>
                      <a:pt x="246" y="219"/>
                    </a:cubicBezTo>
                    <a:cubicBezTo>
                      <a:pt x="246" y="218"/>
                      <a:pt x="246" y="218"/>
                      <a:pt x="246" y="218"/>
                    </a:cubicBezTo>
                    <a:cubicBezTo>
                      <a:pt x="246" y="217"/>
                      <a:pt x="246" y="217"/>
                      <a:pt x="246" y="217"/>
                    </a:cubicBezTo>
                    <a:cubicBezTo>
                      <a:pt x="245" y="217"/>
                      <a:pt x="245" y="217"/>
                      <a:pt x="245" y="217"/>
                    </a:cubicBezTo>
                    <a:cubicBezTo>
                      <a:pt x="245" y="216"/>
                      <a:pt x="245" y="216"/>
                      <a:pt x="245" y="216"/>
                    </a:cubicBezTo>
                    <a:cubicBezTo>
                      <a:pt x="244" y="216"/>
                      <a:pt x="241" y="215"/>
                      <a:pt x="239" y="214"/>
                    </a:cubicBezTo>
                    <a:cubicBezTo>
                      <a:pt x="237" y="213"/>
                      <a:pt x="236" y="212"/>
                      <a:pt x="235" y="211"/>
                    </a:cubicBezTo>
                    <a:cubicBezTo>
                      <a:pt x="235" y="211"/>
                      <a:pt x="234" y="210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4" y="207"/>
                      <a:pt x="235" y="205"/>
                      <a:pt x="236" y="203"/>
                    </a:cubicBezTo>
                    <a:cubicBezTo>
                      <a:pt x="236" y="202"/>
                      <a:pt x="237" y="202"/>
                      <a:pt x="237" y="201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37" y="198"/>
                      <a:pt x="237" y="198"/>
                      <a:pt x="237" y="198"/>
                    </a:cubicBezTo>
                    <a:cubicBezTo>
                      <a:pt x="237" y="198"/>
                      <a:pt x="230" y="196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1" y="196"/>
                      <a:pt x="219" y="195"/>
                      <a:pt x="218" y="194"/>
                    </a:cubicBezTo>
                    <a:cubicBezTo>
                      <a:pt x="217" y="193"/>
                      <a:pt x="216" y="191"/>
                      <a:pt x="214" y="189"/>
                    </a:cubicBezTo>
                    <a:cubicBezTo>
                      <a:pt x="212" y="187"/>
                      <a:pt x="210" y="181"/>
                      <a:pt x="210" y="176"/>
                    </a:cubicBezTo>
                    <a:cubicBezTo>
                      <a:pt x="210" y="175"/>
                      <a:pt x="210" y="173"/>
                      <a:pt x="210" y="171"/>
                    </a:cubicBezTo>
                    <a:cubicBezTo>
                      <a:pt x="210" y="167"/>
                      <a:pt x="210" y="163"/>
                      <a:pt x="208" y="160"/>
                    </a:cubicBezTo>
                    <a:cubicBezTo>
                      <a:pt x="205" y="156"/>
                      <a:pt x="203" y="149"/>
                      <a:pt x="203" y="144"/>
                    </a:cubicBezTo>
                    <a:cubicBezTo>
                      <a:pt x="203" y="144"/>
                      <a:pt x="203" y="144"/>
                      <a:pt x="203" y="143"/>
                    </a:cubicBezTo>
                    <a:cubicBezTo>
                      <a:pt x="203" y="143"/>
                      <a:pt x="203" y="143"/>
                      <a:pt x="203" y="143"/>
                    </a:cubicBezTo>
                    <a:cubicBezTo>
                      <a:pt x="203" y="141"/>
                      <a:pt x="202" y="140"/>
                      <a:pt x="201" y="138"/>
                    </a:cubicBezTo>
                    <a:cubicBezTo>
                      <a:pt x="199" y="133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4" y="127"/>
                    </a:cubicBezTo>
                    <a:cubicBezTo>
                      <a:pt x="193" y="127"/>
                      <a:pt x="193" y="127"/>
                      <a:pt x="193" y="127"/>
                    </a:cubicBezTo>
                    <a:cubicBezTo>
                      <a:pt x="193" y="127"/>
                      <a:pt x="181" y="127"/>
                      <a:pt x="172" y="127"/>
                    </a:cubicBezTo>
                    <a:cubicBezTo>
                      <a:pt x="168" y="127"/>
                      <a:pt x="164" y="127"/>
                      <a:pt x="162" y="127"/>
                    </a:cubicBezTo>
                    <a:cubicBezTo>
                      <a:pt x="158" y="127"/>
                      <a:pt x="155" y="129"/>
                      <a:pt x="153" y="132"/>
                    </a:cubicBezTo>
                    <a:cubicBezTo>
                      <a:pt x="151" y="135"/>
                      <a:pt x="149" y="139"/>
                      <a:pt x="147" y="142"/>
                    </a:cubicBezTo>
                    <a:cubicBezTo>
                      <a:pt x="145" y="146"/>
                      <a:pt x="144" y="148"/>
                      <a:pt x="143" y="151"/>
                    </a:cubicBezTo>
                    <a:cubicBezTo>
                      <a:pt x="142" y="153"/>
                      <a:pt x="142" y="156"/>
                      <a:pt x="142" y="160"/>
                    </a:cubicBezTo>
                    <a:cubicBezTo>
                      <a:pt x="142" y="162"/>
                      <a:pt x="142" y="164"/>
                      <a:pt x="143" y="165"/>
                    </a:cubicBezTo>
                    <a:cubicBezTo>
                      <a:pt x="143" y="167"/>
                      <a:pt x="144" y="168"/>
                      <a:pt x="146" y="169"/>
                    </a:cubicBezTo>
                    <a:cubicBezTo>
                      <a:pt x="147" y="170"/>
                      <a:pt x="148" y="170"/>
                      <a:pt x="150" y="172"/>
                    </a:cubicBezTo>
                    <a:cubicBezTo>
                      <a:pt x="153" y="174"/>
                      <a:pt x="155" y="177"/>
                      <a:pt x="158" y="180"/>
                    </a:cubicBezTo>
                    <a:cubicBezTo>
                      <a:pt x="160" y="182"/>
                      <a:pt x="161" y="185"/>
                      <a:pt x="161" y="186"/>
                    </a:cubicBezTo>
                    <a:cubicBezTo>
                      <a:pt x="161" y="188"/>
                      <a:pt x="161" y="189"/>
                      <a:pt x="160" y="190"/>
                    </a:cubicBezTo>
                    <a:cubicBezTo>
                      <a:pt x="160" y="191"/>
                      <a:pt x="159" y="193"/>
                      <a:pt x="159" y="195"/>
                    </a:cubicBezTo>
                    <a:cubicBezTo>
                      <a:pt x="159" y="196"/>
                      <a:pt x="159" y="196"/>
                      <a:pt x="159" y="197"/>
                    </a:cubicBezTo>
                    <a:cubicBezTo>
                      <a:pt x="159" y="200"/>
                      <a:pt x="160" y="204"/>
                      <a:pt x="160" y="207"/>
                    </a:cubicBezTo>
                    <a:cubicBezTo>
                      <a:pt x="160" y="211"/>
                      <a:pt x="161" y="213"/>
                      <a:pt x="161" y="213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94" y="255"/>
                      <a:pt x="249" y="261"/>
                      <a:pt x="249" y="262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97"/>
                      <a:pt x="247" y="297"/>
                      <a:pt x="247" y="297"/>
                    </a:cubicBezTo>
                    <a:cubicBezTo>
                      <a:pt x="241" y="303"/>
                      <a:pt x="241" y="303"/>
                      <a:pt x="241" y="303"/>
                    </a:cubicBezTo>
                    <a:cubicBezTo>
                      <a:pt x="242" y="304"/>
                      <a:pt x="242" y="304"/>
                      <a:pt x="242" y="304"/>
                    </a:cubicBezTo>
                    <a:cubicBezTo>
                      <a:pt x="242" y="303"/>
                      <a:pt x="242" y="303"/>
                      <a:pt x="242" y="303"/>
                    </a:cubicBezTo>
                    <a:cubicBezTo>
                      <a:pt x="242" y="303"/>
                      <a:pt x="232" y="305"/>
                      <a:pt x="226" y="307"/>
                    </a:cubicBezTo>
                    <a:cubicBezTo>
                      <a:pt x="219" y="309"/>
                      <a:pt x="206" y="313"/>
                      <a:pt x="197" y="320"/>
                    </a:cubicBezTo>
                    <a:cubicBezTo>
                      <a:pt x="193" y="323"/>
                      <a:pt x="188" y="324"/>
                      <a:pt x="183" y="324"/>
                    </a:cubicBezTo>
                    <a:cubicBezTo>
                      <a:pt x="180" y="324"/>
                      <a:pt x="176" y="323"/>
                      <a:pt x="173" y="322"/>
                    </a:cubicBezTo>
                    <a:cubicBezTo>
                      <a:pt x="169" y="321"/>
                      <a:pt x="162" y="319"/>
                      <a:pt x="155" y="316"/>
                    </a:cubicBezTo>
                    <a:cubicBezTo>
                      <a:pt x="148" y="312"/>
                      <a:pt x="141" y="308"/>
                      <a:pt x="135" y="303"/>
                    </a:cubicBezTo>
                    <a:cubicBezTo>
                      <a:pt x="130" y="299"/>
                      <a:pt x="129" y="295"/>
                      <a:pt x="129" y="291"/>
                    </a:cubicBezTo>
                    <a:cubicBezTo>
                      <a:pt x="129" y="285"/>
                      <a:pt x="132" y="280"/>
                      <a:pt x="135" y="276"/>
                    </a:cubicBezTo>
                    <a:cubicBezTo>
                      <a:pt x="139" y="273"/>
                      <a:pt x="141" y="267"/>
                      <a:pt x="142" y="262"/>
                    </a:cubicBezTo>
                    <a:cubicBezTo>
                      <a:pt x="144" y="258"/>
                      <a:pt x="144" y="254"/>
                      <a:pt x="144" y="254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3" y="252"/>
                      <a:pt x="143" y="252"/>
                      <a:pt x="143" y="252"/>
                    </a:cubicBezTo>
                    <a:cubicBezTo>
                      <a:pt x="137" y="251"/>
                      <a:pt x="132" y="246"/>
                      <a:pt x="127" y="239"/>
                    </a:cubicBezTo>
                    <a:cubicBezTo>
                      <a:pt x="123" y="232"/>
                      <a:pt x="119" y="224"/>
                      <a:pt x="114" y="216"/>
                    </a:cubicBezTo>
                    <a:cubicBezTo>
                      <a:pt x="108" y="209"/>
                      <a:pt x="101" y="204"/>
                      <a:pt x="94" y="200"/>
                    </a:cubicBezTo>
                    <a:cubicBezTo>
                      <a:pt x="87" y="196"/>
                      <a:pt x="81" y="194"/>
                      <a:pt x="77" y="191"/>
                    </a:cubicBezTo>
                    <a:cubicBezTo>
                      <a:pt x="76" y="190"/>
                      <a:pt x="75" y="189"/>
                      <a:pt x="75" y="187"/>
                    </a:cubicBezTo>
                    <a:cubicBezTo>
                      <a:pt x="74" y="186"/>
                      <a:pt x="74" y="184"/>
                      <a:pt x="74" y="182"/>
                    </a:cubicBezTo>
                    <a:cubicBezTo>
                      <a:pt x="74" y="179"/>
                      <a:pt x="74" y="175"/>
                      <a:pt x="74" y="171"/>
                    </a:cubicBezTo>
                    <a:cubicBezTo>
                      <a:pt x="74" y="169"/>
                      <a:pt x="74" y="166"/>
                      <a:pt x="74" y="164"/>
                    </a:cubicBezTo>
                    <a:cubicBezTo>
                      <a:pt x="73" y="156"/>
                      <a:pt x="67" y="150"/>
                      <a:pt x="62" y="147"/>
                    </a:cubicBezTo>
                    <a:cubicBezTo>
                      <a:pt x="56" y="143"/>
                      <a:pt x="51" y="141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8" y="145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38" y="145"/>
                      <a:pt x="36" y="144"/>
                      <a:pt x="33" y="142"/>
                    </a:cubicBezTo>
                    <a:cubicBezTo>
                      <a:pt x="26" y="136"/>
                      <a:pt x="17" y="124"/>
                      <a:pt x="12" y="114"/>
                    </a:cubicBezTo>
                    <a:cubicBezTo>
                      <a:pt x="6" y="106"/>
                      <a:pt x="3" y="91"/>
                      <a:pt x="3" y="77"/>
                    </a:cubicBezTo>
                    <a:cubicBezTo>
                      <a:pt x="3" y="72"/>
                      <a:pt x="4" y="66"/>
                      <a:pt x="5" y="62"/>
                    </a:cubicBezTo>
                    <a:cubicBezTo>
                      <a:pt x="6" y="54"/>
                      <a:pt x="8" y="48"/>
                      <a:pt x="11" y="44"/>
                    </a:cubicBezTo>
                    <a:cubicBezTo>
                      <a:pt x="14" y="40"/>
                      <a:pt x="17" y="38"/>
                      <a:pt x="21" y="35"/>
                    </a:cubicBezTo>
                    <a:cubicBezTo>
                      <a:pt x="26" y="33"/>
                      <a:pt x="32" y="28"/>
                      <a:pt x="39" y="23"/>
                    </a:cubicBezTo>
                    <a:cubicBezTo>
                      <a:pt x="46" y="18"/>
                      <a:pt x="53" y="13"/>
                      <a:pt x="58" y="9"/>
                    </a:cubicBezTo>
                    <a:cubicBezTo>
                      <a:pt x="66" y="4"/>
                      <a:pt x="70" y="3"/>
                      <a:pt x="79" y="3"/>
                    </a:cubicBezTo>
                    <a:cubicBezTo>
                      <a:pt x="81" y="3"/>
                      <a:pt x="85" y="3"/>
                      <a:pt x="89" y="3"/>
                    </a:cubicBezTo>
                    <a:cubicBezTo>
                      <a:pt x="104" y="5"/>
                      <a:pt x="118" y="11"/>
                      <a:pt x="127" y="15"/>
                    </a:cubicBezTo>
                    <a:cubicBezTo>
                      <a:pt x="130" y="16"/>
                      <a:pt x="133" y="19"/>
                      <a:pt x="138" y="22"/>
                    </a:cubicBezTo>
                    <a:cubicBezTo>
                      <a:pt x="144" y="26"/>
                      <a:pt x="152" y="32"/>
                      <a:pt x="158" y="36"/>
                    </a:cubicBezTo>
                    <a:cubicBezTo>
                      <a:pt x="161" y="39"/>
                      <a:pt x="164" y="41"/>
                      <a:pt x="166" y="42"/>
                    </a:cubicBezTo>
                    <a:cubicBezTo>
                      <a:pt x="168" y="44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1" y="46"/>
                      <a:pt x="173" y="49"/>
                    </a:cubicBezTo>
                    <a:cubicBezTo>
                      <a:pt x="174" y="51"/>
                      <a:pt x="176" y="53"/>
                      <a:pt x="178" y="55"/>
                    </a:cubicBezTo>
                    <a:cubicBezTo>
                      <a:pt x="184" y="62"/>
                      <a:pt x="195" y="71"/>
                      <a:pt x="195" y="71"/>
                    </a:cubicBezTo>
                    <a:cubicBezTo>
                      <a:pt x="195" y="71"/>
                      <a:pt x="195" y="71"/>
                      <a:pt x="195" y="71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0" y="71"/>
                    </a:cubicBezTo>
                    <a:cubicBezTo>
                      <a:pt x="204" y="71"/>
                      <a:pt x="207" y="72"/>
                      <a:pt x="209" y="74"/>
                    </a:cubicBezTo>
                    <a:cubicBezTo>
                      <a:pt x="210" y="74"/>
                      <a:pt x="210" y="75"/>
                      <a:pt x="211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3" y="80"/>
                      <a:pt x="217" y="82"/>
                      <a:pt x="221" y="83"/>
                    </a:cubicBezTo>
                    <a:cubicBezTo>
                      <a:pt x="232" y="88"/>
                      <a:pt x="248" y="90"/>
                      <a:pt x="248" y="90"/>
                    </a:cubicBezTo>
                    <a:cubicBezTo>
                      <a:pt x="248" y="90"/>
                      <a:pt x="248" y="90"/>
                      <a:pt x="248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cubicBezTo>
                      <a:pt x="248" y="87"/>
                      <a:pt x="248" y="87"/>
                      <a:pt x="248" y="87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7"/>
                      <a:pt x="248" y="87"/>
                      <a:pt x="247" y="87"/>
                    </a:cubicBezTo>
                    <a:cubicBezTo>
                      <a:pt x="245" y="86"/>
                      <a:pt x="237" y="85"/>
                      <a:pt x="230" y="83"/>
                    </a:cubicBezTo>
                    <a:cubicBezTo>
                      <a:pt x="227" y="83"/>
                      <a:pt x="223" y="81"/>
                      <a:pt x="220" y="80"/>
                    </a:cubicBezTo>
                    <a:cubicBezTo>
                      <a:pt x="218" y="79"/>
                      <a:pt x="215" y="77"/>
                      <a:pt x="214" y="75"/>
                    </a:cubicBezTo>
                    <a:cubicBezTo>
                      <a:pt x="213" y="76"/>
                      <a:pt x="213" y="76"/>
                      <a:pt x="213" y="76"/>
                    </a:cubicBezTo>
                    <a:cubicBezTo>
                      <a:pt x="214" y="75"/>
                      <a:pt x="214" y="75"/>
                      <a:pt x="214" y="75"/>
                    </a:cubicBezTo>
                    <a:cubicBezTo>
                      <a:pt x="214" y="75"/>
                      <a:pt x="213" y="73"/>
                      <a:pt x="211" y="71"/>
                    </a:cubicBezTo>
                    <a:cubicBezTo>
                      <a:pt x="208" y="69"/>
                      <a:pt x="205" y="68"/>
                      <a:pt x="200" y="68"/>
                    </a:cubicBezTo>
                    <a:cubicBezTo>
                      <a:pt x="199" y="68"/>
                      <a:pt x="197" y="68"/>
                      <a:pt x="195" y="68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7" y="69"/>
                      <a:pt x="197" y="69"/>
                      <a:pt x="197" y="69"/>
                    </a:cubicBezTo>
                    <a:cubicBezTo>
                      <a:pt x="197" y="69"/>
                      <a:pt x="196" y="68"/>
                      <a:pt x="194" y="66"/>
                    </a:cubicBezTo>
                    <a:cubicBezTo>
                      <a:pt x="191" y="64"/>
                      <a:pt x="187" y="60"/>
                      <a:pt x="184" y="57"/>
                    </a:cubicBezTo>
                    <a:cubicBezTo>
                      <a:pt x="180" y="53"/>
                      <a:pt x="177" y="50"/>
                      <a:pt x="176" y="48"/>
                    </a:cubicBezTo>
                    <a:cubicBezTo>
                      <a:pt x="174" y="45"/>
                      <a:pt x="173" y="44"/>
                      <a:pt x="172" y="43"/>
                    </a:cubicBezTo>
                    <a:cubicBezTo>
                      <a:pt x="171" y="42"/>
                      <a:pt x="171" y="42"/>
                      <a:pt x="170" y="42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0" y="42"/>
                      <a:pt x="162" y="36"/>
                      <a:pt x="153" y="29"/>
                    </a:cubicBezTo>
                    <a:cubicBezTo>
                      <a:pt x="149" y="26"/>
                      <a:pt x="144" y="22"/>
                      <a:pt x="139" y="19"/>
                    </a:cubicBezTo>
                    <a:cubicBezTo>
                      <a:pt x="135" y="16"/>
                      <a:pt x="131" y="14"/>
                      <a:pt x="129" y="13"/>
                    </a:cubicBezTo>
                    <a:cubicBezTo>
                      <a:pt x="119" y="8"/>
                      <a:pt x="104" y="2"/>
                      <a:pt x="89" y="0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0" y="0"/>
                      <a:pt x="64" y="2"/>
                      <a:pt x="57" y="7"/>
                    </a:cubicBezTo>
                    <a:cubicBezTo>
                      <a:pt x="51" y="10"/>
                      <a:pt x="44" y="15"/>
                      <a:pt x="37" y="20"/>
                    </a:cubicBezTo>
                    <a:cubicBezTo>
                      <a:pt x="31" y="25"/>
                      <a:pt x="24" y="30"/>
                      <a:pt x="20" y="33"/>
                    </a:cubicBezTo>
                    <a:cubicBezTo>
                      <a:pt x="15" y="35"/>
                      <a:pt x="12" y="38"/>
                      <a:pt x="9" y="43"/>
                    </a:cubicBezTo>
                    <a:cubicBezTo>
                      <a:pt x="6" y="47"/>
                      <a:pt x="3" y="53"/>
                      <a:pt x="2" y="61"/>
                    </a:cubicBezTo>
                    <a:cubicBezTo>
                      <a:pt x="1" y="66"/>
                      <a:pt x="0" y="71"/>
                      <a:pt x="0" y="77"/>
                    </a:cubicBezTo>
                    <a:cubicBezTo>
                      <a:pt x="0" y="91"/>
                      <a:pt x="3" y="107"/>
                      <a:pt x="9" y="116"/>
                    </a:cubicBezTo>
                    <a:cubicBezTo>
                      <a:pt x="13" y="122"/>
                      <a:pt x="18" y="130"/>
                      <a:pt x="24" y="136"/>
                    </a:cubicBezTo>
                    <a:cubicBezTo>
                      <a:pt x="26" y="139"/>
                      <a:pt x="29" y="142"/>
                      <a:pt x="32" y="144"/>
                    </a:cubicBezTo>
                    <a:cubicBezTo>
                      <a:pt x="34" y="146"/>
                      <a:pt x="37" y="148"/>
                      <a:pt x="40" y="148"/>
                    </a:cubicBezTo>
                    <a:cubicBezTo>
                      <a:pt x="40" y="148"/>
                      <a:pt x="40" y="148"/>
                      <a:pt x="41" y="148"/>
                    </a:cubicBezTo>
                    <a:cubicBezTo>
                      <a:pt x="45" y="148"/>
                      <a:pt x="48" y="147"/>
                      <a:pt x="49" y="146"/>
                    </a:cubicBezTo>
                    <a:cubicBezTo>
                      <a:pt x="51" y="144"/>
                      <a:pt x="52" y="143"/>
                      <a:pt x="52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1" y="144"/>
                    </a:cubicBezTo>
                    <a:cubicBezTo>
                      <a:pt x="53" y="145"/>
                      <a:pt x="58" y="147"/>
                      <a:pt x="62" y="150"/>
                    </a:cubicBezTo>
                    <a:cubicBezTo>
                      <a:pt x="66" y="154"/>
                      <a:pt x="70" y="159"/>
                      <a:pt x="71" y="164"/>
                    </a:cubicBezTo>
                    <a:cubicBezTo>
                      <a:pt x="71" y="167"/>
                      <a:pt x="71" y="169"/>
                      <a:pt x="71" y="171"/>
                    </a:cubicBezTo>
                    <a:cubicBezTo>
                      <a:pt x="71" y="175"/>
                      <a:pt x="71" y="178"/>
                      <a:pt x="71" y="182"/>
                    </a:cubicBezTo>
                    <a:cubicBezTo>
                      <a:pt x="71" y="184"/>
                      <a:pt x="71" y="186"/>
                      <a:pt x="72" y="188"/>
                    </a:cubicBezTo>
                    <a:cubicBezTo>
                      <a:pt x="72" y="190"/>
                      <a:pt x="74" y="192"/>
                      <a:pt x="76" y="194"/>
                    </a:cubicBezTo>
                    <a:cubicBezTo>
                      <a:pt x="80" y="197"/>
                      <a:pt x="86" y="199"/>
                      <a:pt x="93" y="203"/>
                    </a:cubicBezTo>
                    <a:cubicBezTo>
                      <a:pt x="99" y="206"/>
                      <a:pt x="106" y="211"/>
                      <a:pt x="111" y="218"/>
                    </a:cubicBezTo>
                    <a:cubicBezTo>
                      <a:pt x="116" y="225"/>
                      <a:pt x="120" y="234"/>
                      <a:pt x="125" y="241"/>
                    </a:cubicBezTo>
                    <a:cubicBezTo>
                      <a:pt x="130" y="248"/>
                      <a:pt x="135" y="253"/>
                      <a:pt x="143" y="255"/>
                    </a:cubicBezTo>
                    <a:cubicBezTo>
                      <a:pt x="143" y="253"/>
                      <a:pt x="143" y="253"/>
                      <a:pt x="143" y="253"/>
                    </a:cubicBezTo>
                    <a:cubicBezTo>
                      <a:pt x="141" y="253"/>
                      <a:pt x="141" y="253"/>
                      <a:pt x="141" y="253"/>
                    </a:cubicBezTo>
                    <a:cubicBezTo>
                      <a:pt x="141" y="253"/>
                      <a:pt x="141" y="253"/>
                      <a:pt x="141" y="254"/>
                    </a:cubicBezTo>
                    <a:cubicBezTo>
                      <a:pt x="141" y="255"/>
                      <a:pt x="140" y="259"/>
                      <a:pt x="139" y="263"/>
                    </a:cubicBezTo>
                    <a:cubicBezTo>
                      <a:pt x="138" y="267"/>
                      <a:pt x="136" y="272"/>
                      <a:pt x="133" y="274"/>
                    </a:cubicBezTo>
                    <a:cubicBezTo>
                      <a:pt x="129" y="278"/>
                      <a:pt x="126" y="284"/>
                      <a:pt x="126" y="291"/>
                    </a:cubicBezTo>
                    <a:cubicBezTo>
                      <a:pt x="126" y="296"/>
                      <a:pt x="128" y="301"/>
                      <a:pt x="133" y="305"/>
                    </a:cubicBezTo>
                    <a:cubicBezTo>
                      <a:pt x="139" y="311"/>
                      <a:pt x="147" y="315"/>
                      <a:pt x="154" y="318"/>
                    </a:cubicBezTo>
                    <a:cubicBezTo>
                      <a:pt x="161" y="321"/>
                      <a:pt x="168" y="324"/>
                      <a:pt x="172" y="325"/>
                    </a:cubicBezTo>
                    <a:cubicBezTo>
                      <a:pt x="175" y="326"/>
                      <a:pt x="179" y="327"/>
                      <a:pt x="183" y="327"/>
                    </a:cubicBezTo>
                    <a:cubicBezTo>
                      <a:pt x="188" y="327"/>
                      <a:pt x="194" y="326"/>
                      <a:pt x="199" y="322"/>
                    </a:cubicBezTo>
                    <a:cubicBezTo>
                      <a:pt x="207" y="316"/>
                      <a:pt x="220" y="312"/>
                      <a:pt x="227" y="310"/>
                    </a:cubicBezTo>
                    <a:cubicBezTo>
                      <a:pt x="230" y="309"/>
                      <a:pt x="234" y="308"/>
                      <a:pt x="237" y="307"/>
                    </a:cubicBezTo>
                    <a:cubicBezTo>
                      <a:pt x="240" y="306"/>
                      <a:pt x="243" y="305"/>
                      <a:pt x="243" y="305"/>
                    </a:cubicBezTo>
                    <a:cubicBezTo>
                      <a:pt x="243" y="305"/>
                      <a:pt x="243" y="305"/>
                      <a:pt x="243" y="305"/>
                    </a:cubicBezTo>
                    <a:cubicBezTo>
                      <a:pt x="250" y="298"/>
                      <a:pt x="250" y="298"/>
                      <a:pt x="250" y="298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9"/>
                      <a:pt x="248" y="258"/>
                      <a:pt x="247" y="258"/>
                    </a:cubicBezTo>
                    <a:cubicBezTo>
                      <a:pt x="236" y="257"/>
                      <a:pt x="191" y="247"/>
                      <a:pt x="163" y="212"/>
                    </a:cubicBezTo>
                    <a:cubicBezTo>
                      <a:pt x="162" y="213"/>
                      <a:pt x="162" y="213"/>
                      <a:pt x="162" y="213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4" y="213"/>
                      <a:pt x="163" y="203"/>
                      <a:pt x="162" y="197"/>
                    </a:cubicBezTo>
                    <a:cubicBezTo>
                      <a:pt x="162" y="196"/>
                      <a:pt x="162" y="195"/>
                      <a:pt x="162" y="195"/>
                    </a:cubicBezTo>
                    <a:cubicBezTo>
                      <a:pt x="162" y="193"/>
                      <a:pt x="162" y="192"/>
                      <a:pt x="163" y="191"/>
                    </a:cubicBezTo>
                    <a:cubicBezTo>
                      <a:pt x="163" y="190"/>
                      <a:pt x="164" y="189"/>
                      <a:pt x="164" y="186"/>
                    </a:cubicBezTo>
                    <a:cubicBezTo>
                      <a:pt x="164" y="183"/>
                      <a:pt x="162" y="180"/>
                      <a:pt x="160" y="178"/>
                    </a:cubicBezTo>
                    <a:cubicBezTo>
                      <a:pt x="158" y="175"/>
                      <a:pt x="155" y="172"/>
                      <a:pt x="152" y="170"/>
                    </a:cubicBezTo>
                    <a:cubicBezTo>
                      <a:pt x="149" y="167"/>
                      <a:pt x="147" y="167"/>
                      <a:pt x="146" y="166"/>
                    </a:cubicBezTo>
                    <a:cubicBezTo>
                      <a:pt x="146" y="165"/>
                      <a:pt x="146" y="165"/>
                      <a:pt x="146" y="164"/>
                    </a:cubicBezTo>
                    <a:cubicBezTo>
                      <a:pt x="145" y="163"/>
                      <a:pt x="145" y="162"/>
                      <a:pt x="145" y="160"/>
                    </a:cubicBezTo>
                    <a:cubicBezTo>
                      <a:pt x="145" y="156"/>
                      <a:pt x="145" y="154"/>
                      <a:pt x="146" y="152"/>
                    </a:cubicBezTo>
                    <a:cubicBezTo>
                      <a:pt x="147" y="150"/>
                      <a:pt x="148" y="148"/>
                      <a:pt x="150" y="144"/>
                    </a:cubicBezTo>
                    <a:cubicBezTo>
                      <a:pt x="151" y="140"/>
                      <a:pt x="153" y="136"/>
                      <a:pt x="155" y="134"/>
                    </a:cubicBezTo>
                    <a:cubicBezTo>
                      <a:pt x="157" y="131"/>
                      <a:pt x="160" y="130"/>
                      <a:pt x="163" y="130"/>
                    </a:cubicBezTo>
                    <a:cubicBezTo>
                      <a:pt x="165" y="130"/>
                      <a:pt x="168" y="130"/>
                      <a:pt x="172" y="130"/>
                    </a:cubicBezTo>
                    <a:cubicBezTo>
                      <a:pt x="176" y="130"/>
                      <a:pt x="182" y="130"/>
                      <a:pt x="186" y="130"/>
                    </a:cubicBezTo>
                    <a:cubicBezTo>
                      <a:pt x="190" y="130"/>
                      <a:pt x="193" y="130"/>
                      <a:pt x="193" y="130"/>
                    </a:cubicBezTo>
                    <a:cubicBezTo>
                      <a:pt x="193" y="128"/>
                      <a:pt x="193" y="128"/>
                      <a:pt x="193" y="128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30"/>
                      <a:pt x="192" y="130"/>
                      <a:pt x="192" y="130"/>
                    </a:cubicBezTo>
                    <a:cubicBezTo>
                      <a:pt x="193" y="131"/>
                      <a:pt x="195" y="133"/>
                      <a:pt x="197" y="136"/>
                    </a:cubicBezTo>
                    <a:cubicBezTo>
                      <a:pt x="198" y="137"/>
                      <a:pt x="198" y="138"/>
                      <a:pt x="199" y="140"/>
                    </a:cubicBezTo>
                    <a:cubicBezTo>
                      <a:pt x="200" y="141"/>
                      <a:pt x="200" y="142"/>
                      <a:pt x="200" y="143"/>
                    </a:cubicBezTo>
                    <a:cubicBezTo>
                      <a:pt x="200" y="143"/>
                      <a:pt x="200" y="143"/>
                      <a:pt x="200" y="143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50"/>
                      <a:pt x="202" y="157"/>
                      <a:pt x="205" y="162"/>
                    </a:cubicBezTo>
                    <a:cubicBezTo>
                      <a:pt x="207" y="164"/>
                      <a:pt x="207" y="168"/>
                      <a:pt x="207" y="171"/>
                    </a:cubicBezTo>
                    <a:cubicBezTo>
                      <a:pt x="207" y="173"/>
                      <a:pt x="207" y="175"/>
                      <a:pt x="207" y="176"/>
                    </a:cubicBezTo>
                    <a:cubicBezTo>
                      <a:pt x="207" y="182"/>
                      <a:pt x="209" y="188"/>
                      <a:pt x="212" y="191"/>
                    </a:cubicBezTo>
                    <a:cubicBezTo>
                      <a:pt x="213" y="193"/>
                      <a:pt x="214" y="195"/>
                      <a:pt x="216" y="196"/>
                    </a:cubicBezTo>
                    <a:cubicBezTo>
                      <a:pt x="217" y="198"/>
                      <a:pt x="220" y="199"/>
                      <a:pt x="222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4" y="199"/>
                      <a:pt x="224" y="199"/>
                    </a:cubicBezTo>
                    <a:cubicBezTo>
                      <a:pt x="227" y="199"/>
                      <a:pt x="230" y="199"/>
                      <a:pt x="232" y="200"/>
                    </a:cubicBezTo>
                    <a:cubicBezTo>
                      <a:pt x="234" y="200"/>
                      <a:pt x="235" y="200"/>
                      <a:pt x="235" y="200"/>
                    </a:cubicBezTo>
                    <a:cubicBezTo>
                      <a:pt x="236" y="201"/>
                      <a:pt x="237" y="201"/>
                      <a:pt x="237" y="201"/>
                    </a:cubicBezTo>
                    <a:cubicBezTo>
                      <a:pt x="237" y="199"/>
                      <a:pt x="237" y="199"/>
                      <a:pt x="237" y="199"/>
                    </a:cubicBezTo>
                    <a:cubicBezTo>
                      <a:pt x="236" y="198"/>
                      <a:pt x="236" y="198"/>
                      <a:pt x="236" y="198"/>
                    </a:cubicBezTo>
                    <a:cubicBezTo>
                      <a:pt x="236" y="198"/>
                      <a:pt x="235" y="200"/>
                      <a:pt x="233" y="202"/>
                    </a:cubicBezTo>
                    <a:cubicBezTo>
                      <a:pt x="232" y="203"/>
                      <a:pt x="231" y="206"/>
                      <a:pt x="231" y="209"/>
                    </a:cubicBezTo>
                    <a:cubicBezTo>
                      <a:pt x="231" y="209"/>
                      <a:pt x="231" y="210"/>
                      <a:pt x="231" y="210"/>
                    </a:cubicBezTo>
                    <a:cubicBezTo>
                      <a:pt x="232" y="212"/>
                      <a:pt x="233" y="213"/>
                      <a:pt x="234" y="214"/>
                    </a:cubicBezTo>
                    <a:cubicBezTo>
                      <a:pt x="238" y="217"/>
                      <a:pt x="244" y="219"/>
                      <a:pt x="244" y="219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43" y="218"/>
                      <a:pt x="243" y="218"/>
                      <a:pt x="243" y="218"/>
                    </a:cubicBezTo>
                    <a:cubicBezTo>
                      <a:pt x="243" y="218"/>
                      <a:pt x="243" y="219"/>
                      <a:pt x="243" y="221"/>
                    </a:cubicBezTo>
                    <a:cubicBezTo>
                      <a:pt x="243" y="223"/>
                      <a:pt x="243" y="226"/>
                      <a:pt x="244" y="229"/>
                    </a:cubicBezTo>
                    <a:cubicBezTo>
                      <a:pt x="244" y="232"/>
                      <a:pt x="246" y="235"/>
                      <a:pt x="248" y="238"/>
                    </a:cubicBezTo>
                    <a:cubicBezTo>
                      <a:pt x="249" y="236"/>
                      <a:pt x="249" y="236"/>
                      <a:pt x="249" y="236"/>
                    </a:cubicBezTo>
                    <a:cubicBezTo>
                      <a:pt x="248" y="237"/>
                      <a:pt x="248" y="237"/>
                      <a:pt x="248" y="237"/>
                    </a:cubicBezTo>
                    <a:cubicBezTo>
                      <a:pt x="248" y="238"/>
                      <a:pt x="248" y="238"/>
                      <a:pt x="249" y="238"/>
                    </a:cubicBezTo>
                    <a:cubicBezTo>
                      <a:pt x="249" y="239"/>
                      <a:pt x="250" y="239"/>
                      <a:pt x="251" y="239"/>
                    </a:cubicBezTo>
                    <a:cubicBezTo>
                      <a:pt x="253" y="239"/>
                      <a:pt x="254" y="238"/>
                      <a:pt x="254" y="238"/>
                    </a:cubicBezTo>
                    <a:cubicBezTo>
                      <a:pt x="253" y="237"/>
                      <a:pt x="253" y="237"/>
                      <a:pt x="253" y="237"/>
                    </a:cubicBezTo>
                    <a:cubicBezTo>
                      <a:pt x="254" y="238"/>
                      <a:pt x="254" y="238"/>
                      <a:pt x="254" y="238"/>
                    </a:cubicBezTo>
                    <a:cubicBezTo>
                      <a:pt x="256" y="236"/>
                      <a:pt x="257" y="232"/>
                      <a:pt x="258" y="229"/>
                    </a:cubicBezTo>
                    <a:cubicBezTo>
                      <a:pt x="259" y="226"/>
                      <a:pt x="259" y="223"/>
                      <a:pt x="259" y="221"/>
                    </a:cubicBezTo>
                    <a:cubicBezTo>
                      <a:pt x="259" y="219"/>
                      <a:pt x="259" y="218"/>
                      <a:pt x="259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61" y="218"/>
                      <a:pt x="264" y="217"/>
                    </a:cubicBezTo>
                    <a:cubicBezTo>
                      <a:pt x="265" y="216"/>
                      <a:pt x="267" y="215"/>
                      <a:pt x="268" y="214"/>
                    </a:cubicBezTo>
                    <a:cubicBezTo>
                      <a:pt x="269" y="213"/>
                      <a:pt x="270" y="212"/>
                      <a:pt x="271" y="210"/>
                    </a:cubicBezTo>
                    <a:cubicBezTo>
                      <a:pt x="271" y="210"/>
                      <a:pt x="271" y="209"/>
                      <a:pt x="271" y="209"/>
                    </a:cubicBezTo>
                    <a:cubicBezTo>
                      <a:pt x="271" y="206"/>
                      <a:pt x="270" y="203"/>
                      <a:pt x="269" y="202"/>
                    </a:cubicBezTo>
                    <a:cubicBezTo>
                      <a:pt x="267" y="200"/>
                      <a:pt x="266" y="198"/>
                      <a:pt x="266" y="198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5" y="201"/>
                      <a:pt x="266" y="201"/>
                      <a:pt x="267" y="200"/>
                    </a:cubicBezTo>
                    <a:cubicBezTo>
                      <a:pt x="269" y="200"/>
                      <a:pt x="274" y="199"/>
                      <a:pt x="278" y="199"/>
                    </a:cubicBezTo>
                    <a:cubicBezTo>
                      <a:pt x="278" y="199"/>
                      <a:pt x="279" y="199"/>
                      <a:pt x="279" y="199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2" y="199"/>
                      <a:pt x="285" y="198"/>
                      <a:pt x="286" y="196"/>
                    </a:cubicBezTo>
                    <a:cubicBezTo>
                      <a:pt x="288" y="195"/>
                      <a:pt x="289" y="193"/>
                      <a:pt x="290" y="191"/>
                    </a:cubicBezTo>
                    <a:cubicBezTo>
                      <a:pt x="293" y="188"/>
                      <a:pt x="295" y="182"/>
                      <a:pt x="295" y="176"/>
                    </a:cubicBezTo>
                    <a:cubicBezTo>
                      <a:pt x="295" y="175"/>
                      <a:pt x="295" y="173"/>
                      <a:pt x="295" y="171"/>
                    </a:cubicBezTo>
                    <a:cubicBezTo>
                      <a:pt x="295" y="168"/>
                      <a:pt x="295" y="164"/>
                      <a:pt x="297" y="162"/>
                    </a:cubicBezTo>
                    <a:cubicBezTo>
                      <a:pt x="300" y="157"/>
                      <a:pt x="302" y="150"/>
                      <a:pt x="302" y="144"/>
                    </a:cubicBezTo>
                    <a:cubicBezTo>
                      <a:pt x="302" y="144"/>
                      <a:pt x="302" y="144"/>
                      <a:pt x="302" y="143"/>
                    </a:cubicBezTo>
                    <a:cubicBezTo>
                      <a:pt x="302" y="143"/>
                      <a:pt x="302" y="143"/>
                      <a:pt x="302" y="143"/>
                    </a:cubicBezTo>
                    <a:cubicBezTo>
                      <a:pt x="302" y="142"/>
                      <a:pt x="302" y="141"/>
                      <a:pt x="303" y="139"/>
                    </a:cubicBezTo>
                    <a:cubicBezTo>
                      <a:pt x="304" y="137"/>
                      <a:pt x="306" y="134"/>
                      <a:pt x="308" y="133"/>
                    </a:cubicBezTo>
                    <a:cubicBezTo>
                      <a:pt x="308" y="132"/>
                      <a:pt x="309" y="131"/>
                      <a:pt x="309" y="130"/>
                    </a:cubicBezTo>
                    <a:cubicBezTo>
                      <a:pt x="310" y="130"/>
                      <a:pt x="310" y="129"/>
                      <a:pt x="310" y="129"/>
                    </a:cubicBezTo>
                    <a:cubicBezTo>
                      <a:pt x="309" y="128"/>
                      <a:pt x="309" y="128"/>
                      <a:pt x="309" y="128"/>
                    </a:cubicBezTo>
                    <a:cubicBezTo>
                      <a:pt x="309" y="130"/>
                      <a:pt x="309" y="130"/>
                      <a:pt x="309" y="130"/>
                    </a:cubicBezTo>
                    <a:cubicBezTo>
                      <a:pt x="309" y="130"/>
                      <a:pt x="312" y="130"/>
                      <a:pt x="316" y="130"/>
                    </a:cubicBezTo>
                    <a:cubicBezTo>
                      <a:pt x="320" y="130"/>
                      <a:pt x="326" y="130"/>
                      <a:pt x="330" y="130"/>
                    </a:cubicBezTo>
                    <a:cubicBezTo>
                      <a:pt x="334" y="130"/>
                      <a:pt x="337" y="130"/>
                      <a:pt x="339" y="130"/>
                    </a:cubicBezTo>
                    <a:cubicBezTo>
                      <a:pt x="342" y="130"/>
                      <a:pt x="345" y="131"/>
                      <a:pt x="347" y="134"/>
                    </a:cubicBezTo>
                    <a:cubicBezTo>
                      <a:pt x="349" y="136"/>
                      <a:pt x="351" y="140"/>
                      <a:pt x="352" y="144"/>
                    </a:cubicBezTo>
                    <a:cubicBezTo>
                      <a:pt x="354" y="148"/>
                      <a:pt x="355" y="150"/>
                      <a:pt x="356" y="152"/>
                    </a:cubicBezTo>
                    <a:cubicBezTo>
                      <a:pt x="357" y="154"/>
                      <a:pt x="357" y="156"/>
                      <a:pt x="357" y="160"/>
                    </a:cubicBezTo>
                    <a:cubicBezTo>
                      <a:pt x="357" y="162"/>
                      <a:pt x="357" y="163"/>
                      <a:pt x="356" y="164"/>
                    </a:cubicBezTo>
                    <a:cubicBezTo>
                      <a:pt x="356" y="165"/>
                      <a:pt x="356" y="166"/>
                      <a:pt x="355" y="166"/>
                    </a:cubicBezTo>
                    <a:cubicBezTo>
                      <a:pt x="354" y="167"/>
                      <a:pt x="352" y="168"/>
                      <a:pt x="350" y="170"/>
                    </a:cubicBezTo>
                    <a:cubicBezTo>
                      <a:pt x="347" y="172"/>
                      <a:pt x="344" y="175"/>
                      <a:pt x="342" y="178"/>
                    </a:cubicBezTo>
                    <a:cubicBezTo>
                      <a:pt x="340" y="180"/>
                      <a:pt x="338" y="183"/>
                      <a:pt x="338" y="186"/>
                    </a:cubicBezTo>
                    <a:cubicBezTo>
                      <a:pt x="338" y="189"/>
                      <a:pt x="339" y="190"/>
                      <a:pt x="339" y="191"/>
                    </a:cubicBezTo>
                    <a:cubicBezTo>
                      <a:pt x="340" y="192"/>
                      <a:pt x="340" y="193"/>
                      <a:pt x="340" y="195"/>
                    </a:cubicBezTo>
                    <a:cubicBezTo>
                      <a:pt x="340" y="195"/>
                      <a:pt x="340" y="196"/>
                      <a:pt x="340" y="197"/>
                    </a:cubicBezTo>
                    <a:cubicBezTo>
                      <a:pt x="339" y="203"/>
                      <a:pt x="338" y="213"/>
                      <a:pt x="338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23" y="232"/>
                      <a:pt x="301" y="244"/>
                      <a:pt x="284" y="250"/>
                    </a:cubicBezTo>
                    <a:cubicBezTo>
                      <a:pt x="275" y="254"/>
                      <a:pt x="267" y="256"/>
                      <a:pt x="262" y="257"/>
                    </a:cubicBezTo>
                    <a:cubicBezTo>
                      <a:pt x="259" y="258"/>
                      <a:pt x="257" y="258"/>
                      <a:pt x="255" y="258"/>
                    </a:cubicBezTo>
                    <a:cubicBezTo>
                      <a:pt x="255" y="258"/>
                      <a:pt x="254" y="258"/>
                      <a:pt x="254" y="258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6"/>
                      <a:pt x="265" y="307"/>
                    </a:cubicBezTo>
                    <a:cubicBezTo>
                      <a:pt x="268" y="308"/>
                      <a:pt x="272" y="309"/>
                      <a:pt x="275" y="310"/>
                    </a:cubicBezTo>
                    <a:cubicBezTo>
                      <a:pt x="282" y="312"/>
                      <a:pt x="295" y="316"/>
                      <a:pt x="303" y="322"/>
                    </a:cubicBezTo>
                    <a:cubicBezTo>
                      <a:pt x="308" y="326"/>
                      <a:pt x="313" y="327"/>
                      <a:pt x="319" y="327"/>
                    </a:cubicBezTo>
                    <a:cubicBezTo>
                      <a:pt x="323" y="327"/>
                      <a:pt x="327" y="326"/>
                      <a:pt x="330" y="325"/>
                    </a:cubicBezTo>
                    <a:cubicBezTo>
                      <a:pt x="334" y="324"/>
                      <a:pt x="341" y="321"/>
                      <a:pt x="348" y="318"/>
                    </a:cubicBezTo>
                    <a:cubicBezTo>
                      <a:pt x="355" y="315"/>
                      <a:pt x="363" y="311"/>
                      <a:pt x="369" y="305"/>
                    </a:cubicBezTo>
                    <a:cubicBezTo>
                      <a:pt x="374" y="301"/>
                      <a:pt x="376" y="296"/>
                      <a:pt x="376" y="291"/>
                    </a:cubicBezTo>
                    <a:cubicBezTo>
                      <a:pt x="376" y="284"/>
                      <a:pt x="373" y="278"/>
                      <a:pt x="369" y="274"/>
                    </a:cubicBezTo>
                    <a:cubicBezTo>
                      <a:pt x="366" y="271"/>
                      <a:pt x="364" y="266"/>
                      <a:pt x="363" y="261"/>
                    </a:cubicBezTo>
                    <a:cubicBezTo>
                      <a:pt x="362" y="259"/>
                      <a:pt x="361" y="257"/>
                      <a:pt x="361" y="256"/>
                    </a:cubicBezTo>
                    <a:cubicBezTo>
                      <a:pt x="361" y="255"/>
                      <a:pt x="361" y="254"/>
                      <a:pt x="361" y="254"/>
                    </a:cubicBezTo>
                    <a:cubicBezTo>
                      <a:pt x="361" y="253"/>
                      <a:pt x="361" y="253"/>
                      <a:pt x="361" y="253"/>
                    </a:cubicBezTo>
                    <a:cubicBezTo>
                      <a:pt x="359" y="253"/>
                      <a:pt x="359" y="253"/>
                      <a:pt x="359" y="253"/>
                    </a:cubicBezTo>
                    <a:cubicBezTo>
                      <a:pt x="359" y="255"/>
                      <a:pt x="359" y="255"/>
                      <a:pt x="359" y="255"/>
                    </a:cubicBezTo>
                    <a:cubicBezTo>
                      <a:pt x="367" y="253"/>
                      <a:pt x="372" y="248"/>
                      <a:pt x="377" y="241"/>
                    </a:cubicBezTo>
                    <a:cubicBezTo>
                      <a:pt x="382" y="234"/>
                      <a:pt x="386" y="225"/>
                      <a:pt x="391" y="218"/>
                    </a:cubicBezTo>
                    <a:cubicBezTo>
                      <a:pt x="396" y="211"/>
                      <a:pt x="403" y="206"/>
                      <a:pt x="409" y="203"/>
                    </a:cubicBezTo>
                    <a:cubicBezTo>
                      <a:pt x="416" y="199"/>
                      <a:pt x="422" y="197"/>
                      <a:pt x="426" y="194"/>
                    </a:cubicBezTo>
                    <a:cubicBezTo>
                      <a:pt x="428" y="192"/>
                      <a:pt x="430" y="190"/>
                      <a:pt x="430" y="188"/>
                    </a:cubicBezTo>
                    <a:cubicBezTo>
                      <a:pt x="431" y="186"/>
                      <a:pt x="431" y="184"/>
                      <a:pt x="431" y="182"/>
                    </a:cubicBezTo>
                    <a:cubicBezTo>
                      <a:pt x="431" y="178"/>
                      <a:pt x="431" y="175"/>
                      <a:pt x="431" y="171"/>
                    </a:cubicBezTo>
                    <a:cubicBezTo>
                      <a:pt x="431" y="169"/>
                      <a:pt x="431" y="167"/>
                      <a:pt x="431" y="164"/>
                    </a:cubicBezTo>
                    <a:cubicBezTo>
                      <a:pt x="432" y="158"/>
                      <a:pt x="437" y="153"/>
                      <a:pt x="442" y="149"/>
                    </a:cubicBezTo>
                    <a:cubicBezTo>
                      <a:pt x="444" y="147"/>
                      <a:pt x="447" y="146"/>
                      <a:pt x="449" y="145"/>
                    </a:cubicBezTo>
                    <a:cubicBezTo>
                      <a:pt x="450" y="145"/>
                      <a:pt x="451" y="144"/>
                      <a:pt x="451" y="144"/>
                    </a:cubicBezTo>
                    <a:cubicBezTo>
                      <a:pt x="452" y="144"/>
                      <a:pt x="452" y="144"/>
                      <a:pt x="452" y="144"/>
                    </a:cubicBezTo>
                    <a:cubicBezTo>
                      <a:pt x="451" y="142"/>
                      <a:pt x="451" y="142"/>
                      <a:pt x="451" y="142"/>
                    </a:cubicBezTo>
                    <a:cubicBezTo>
                      <a:pt x="450" y="143"/>
                      <a:pt x="450" y="143"/>
                      <a:pt x="450" y="143"/>
                    </a:cubicBezTo>
                    <a:cubicBezTo>
                      <a:pt x="450" y="143"/>
                      <a:pt x="451" y="144"/>
                      <a:pt x="453" y="146"/>
                    </a:cubicBezTo>
                    <a:cubicBezTo>
                      <a:pt x="454" y="147"/>
                      <a:pt x="457" y="148"/>
                      <a:pt x="461" y="148"/>
                    </a:cubicBezTo>
                    <a:cubicBezTo>
                      <a:pt x="462" y="148"/>
                      <a:pt x="462" y="148"/>
                      <a:pt x="462" y="148"/>
                    </a:cubicBezTo>
                    <a:cubicBezTo>
                      <a:pt x="465" y="148"/>
                      <a:pt x="468" y="146"/>
                      <a:pt x="470" y="144"/>
                    </a:cubicBezTo>
                    <a:cubicBezTo>
                      <a:pt x="478" y="138"/>
                      <a:pt x="487" y="126"/>
                      <a:pt x="493" y="116"/>
                    </a:cubicBezTo>
                    <a:cubicBezTo>
                      <a:pt x="499" y="107"/>
                      <a:pt x="502" y="91"/>
                      <a:pt x="502" y="77"/>
                    </a:cubicBezTo>
                    <a:cubicBezTo>
                      <a:pt x="502" y="71"/>
                      <a:pt x="501" y="66"/>
                      <a:pt x="500" y="61"/>
                    </a:cubicBezTo>
                    <a:cubicBezTo>
                      <a:pt x="499" y="53"/>
                      <a:pt x="496" y="47"/>
                      <a:pt x="493" y="43"/>
                    </a:cubicBezTo>
                    <a:cubicBezTo>
                      <a:pt x="490" y="38"/>
                      <a:pt x="487" y="35"/>
                      <a:pt x="482" y="33"/>
                    </a:cubicBezTo>
                    <a:cubicBezTo>
                      <a:pt x="478" y="30"/>
                      <a:pt x="471" y="25"/>
                      <a:pt x="465" y="20"/>
                    </a:cubicBezTo>
                    <a:cubicBezTo>
                      <a:pt x="458" y="15"/>
                      <a:pt x="451" y="10"/>
                      <a:pt x="445" y="7"/>
                    </a:cubicBezTo>
                    <a:cubicBezTo>
                      <a:pt x="438" y="2"/>
                      <a:pt x="432" y="0"/>
                      <a:pt x="423" y="0"/>
                    </a:cubicBezTo>
                    <a:cubicBezTo>
                      <a:pt x="420" y="0"/>
                      <a:pt x="417" y="0"/>
                      <a:pt x="413" y="0"/>
                    </a:cubicBezTo>
                    <a:cubicBezTo>
                      <a:pt x="397" y="2"/>
                      <a:pt x="383" y="8"/>
                      <a:pt x="373" y="13"/>
                    </a:cubicBezTo>
                    <a:cubicBezTo>
                      <a:pt x="371" y="14"/>
                      <a:pt x="367" y="16"/>
                      <a:pt x="363" y="19"/>
                    </a:cubicBezTo>
                    <a:cubicBezTo>
                      <a:pt x="350" y="28"/>
                      <a:pt x="332" y="42"/>
                      <a:pt x="332" y="42"/>
                    </a:cubicBezTo>
                    <a:cubicBezTo>
                      <a:pt x="332" y="43"/>
                      <a:pt x="332" y="43"/>
                      <a:pt x="332" y="43"/>
                    </a:cubicBezTo>
                    <a:cubicBezTo>
                      <a:pt x="333" y="42"/>
                      <a:pt x="333" y="42"/>
                      <a:pt x="333" y="42"/>
                    </a:cubicBezTo>
                    <a:cubicBezTo>
                      <a:pt x="333" y="42"/>
                      <a:pt x="333" y="42"/>
                      <a:pt x="332" y="42"/>
                    </a:cubicBezTo>
                    <a:cubicBezTo>
                      <a:pt x="331" y="42"/>
                      <a:pt x="331" y="42"/>
                      <a:pt x="330" y="43"/>
                    </a:cubicBezTo>
                    <a:cubicBezTo>
                      <a:pt x="329" y="44"/>
                      <a:pt x="328" y="45"/>
                      <a:pt x="326" y="48"/>
                    </a:cubicBezTo>
                    <a:cubicBezTo>
                      <a:pt x="326" y="49"/>
                      <a:pt x="324" y="51"/>
                      <a:pt x="322" y="53"/>
                    </a:cubicBezTo>
                    <a:cubicBezTo>
                      <a:pt x="319" y="57"/>
                      <a:pt x="315" y="60"/>
                      <a:pt x="311" y="63"/>
                    </a:cubicBezTo>
                    <a:cubicBezTo>
                      <a:pt x="308" y="66"/>
                      <a:pt x="305" y="69"/>
                      <a:pt x="305" y="69"/>
                    </a:cubicBezTo>
                    <a:cubicBezTo>
                      <a:pt x="306" y="70"/>
                      <a:pt x="306" y="70"/>
                      <a:pt x="306" y="70"/>
                    </a:cubicBezTo>
                    <a:cubicBezTo>
                      <a:pt x="307" y="68"/>
                      <a:pt x="307" y="68"/>
                      <a:pt x="307" y="68"/>
                    </a:cubicBezTo>
                    <a:cubicBezTo>
                      <a:pt x="305" y="68"/>
                      <a:pt x="303" y="68"/>
                      <a:pt x="302" y="68"/>
                    </a:cubicBezTo>
                    <a:cubicBezTo>
                      <a:pt x="297" y="68"/>
                      <a:pt x="294" y="69"/>
                      <a:pt x="291" y="71"/>
                    </a:cubicBezTo>
                    <a:cubicBezTo>
                      <a:pt x="289" y="73"/>
                      <a:pt x="288" y="75"/>
                      <a:pt x="288" y="75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7" y="77"/>
                      <a:pt x="284" y="79"/>
                      <a:pt x="280" y="81"/>
                    </a:cubicBezTo>
                    <a:cubicBezTo>
                      <a:pt x="275" y="83"/>
                      <a:pt x="268" y="84"/>
                      <a:pt x="263" y="85"/>
                    </a:cubicBezTo>
                    <a:cubicBezTo>
                      <a:pt x="260" y="86"/>
                      <a:pt x="258" y="86"/>
                      <a:pt x="256" y="86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lnTo>
                      <a:pt x="254" y="8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9" name="Freeform 796"/>
              <p:cNvSpPr>
                <a:spLocks/>
              </p:cNvSpPr>
              <p:nvPr/>
            </p:nvSpPr>
            <p:spPr bwMode="auto">
              <a:xfrm>
                <a:off x="1989576" y="2469663"/>
                <a:ext cx="49213" cy="136525"/>
              </a:xfrm>
              <a:custGeom>
                <a:avLst/>
                <a:gdLst>
                  <a:gd name="T0" fmla="*/ 15 w 31"/>
                  <a:gd name="T1" fmla="*/ 2 h 86"/>
                  <a:gd name="T2" fmla="*/ 15 w 31"/>
                  <a:gd name="T3" fmla="*/ 2 h 86"/>
                  <a:gd name="T4" fmla="*/ 23 w 31"/>
                  <a:gd name="T5" fmla="*/ 4 h 86"/>
                  <a:gd name="T6" fmla="*/ 29 w 31"/>
                  <a:gd name="T7" fmla="*/ 15 h 86"/>
                  <a:gd name="T8" fmla="*/ 29 w 31"/>
                  <a:gd name="T9" fmla="*/ 15 h 86"/>
                  <a:gd name="T10" fmla="*/ 25 w 31"/>
                  <a:gd name="T11" fmla="*/ 55 h 86"/>
                  <a:gd name="T12" fmla="*/ 17 w 31"/>
                  <a:gd name="T13" fmla="*/ 71 h 86"/>
                  <a:gd name="T14" fmla="*/ 10 w 31"/>
                  <a:gd name="T15" fmla="*/ 78 h 86"/>
                  <a:gd name="T16" fmla="*/ 1 w 31"/>
                  <a:gd name="T17" fmla="*/ 84 h 86"/>
                  <a:gd name="T18" fmla="*/ 0 w 31"/>
                  <a:gd name="T19" fmla="*/ 85 h 86"/>
                  <a:gd name="T20" fmla="*/ 1 w 31"/>
                  <a:gd name="T21" fmla="*/ 86 h 86"/>
                  <a:gd name="T22" fmla="*/ 11 w 31"/>
                  <a:gd name="T23" fmla="*/ 80 h 86"/>
                  <a:gd name="T24" fmla="*/ 18 w 31"/>
                  <a:gd name="T25" fmla="*/ 72 h 86"/>
                  <a:gd name="T26" fmla="*/ 27 w 31"/>
                  <a:gd name="T27" fmla="*/ 55 h 86"/>
                  <a:gd name="T28" fmla="*/ 31 w 31"/>
                  <a:gd name="T29" fmla="*/ 15 h 86"/>
                  <a:gd name="T30" fmla="*/ 31 w 31"/>
                  <a:gd name="T31" fmla="*/ 15 h 86"/>
                  <a:gd name="T32" fmla="*/ 24 w 31"/>
                  <a:gd name="T33" fmla="*/ 2 h 86"/>
                  <a:gd name="T34" fmla="*/ 15 w 31"/>
                  <a:gd name="T35" fmla="*/ 0 h 86"/>
                  <a:gd name="T36" fmla="*/ 14 w 31"/>
                  <a:gd name="T37" fmla="*/ 0 h 86"/>
                  <a:gd name="T38" fmla="*/ 14 w 31"/>
                  <a:gd name="T39" fmla="*/ 1 h 86"/>
                  <a:gd name="T40" fmla="*/ 15 w 31"/>
                  <a:gd name="T41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20" y="2"/>
                      <a:pt x="23" y="4"/>
                    </a:cubicBezTo>
                    <a:cubicBezTo>
                      <a:pt x="26" y="6"/>
                      <a:pt x="29" y="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30"/>
                      <a:pt x="26" y="49"/>
                      <a:pt x="25" y="55"/>
                    </a:cubicBezTo>
                    <a:cubicBezTo>
                      <a:pt x="24" y="61"/>
                      <a:pt x="21" y="67"/>
                      <a:pt x="17" y="71"/>
                    </a:cubicBezTo>
                    <a:cubicBezTo>
                      <a:pt x="15" y="73"/>
                      <a:pt x="12" y="76"/>
                      <a:pt x="10" y="78"/>
                    </a:cubicBezTo>
                    <a:cubicBezTo>
                      <a:pt x="7" y="81"/>
                      <a:pt x="4" y="83"/>
                      <a:pt x="1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5" y="85"/>
                      <a:pt x="8" y="83"/>
                      <a:pt x="11" y="80"/>
                    </a:cubicBezTo>
                    <a:cubicBezTo>
                      <a:pt x="14" y="77"/>
                      <a:pt x="16" y="74"/>
                      <a:pt x="18" y="72"/>
                    </a:cubicBezTo>
                    <a:cubicBezTo>
                      <a:pt x="23" y="68"/>
                      <a:pt x="25" y="61"/>
                      <a:pt x="27" y="55"/>
                    </a:cubicBezTo>
                    <a:cubicBezTo>
                      <a:pt x="28" y="49"/>
                      <a:pt x="30" y="30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8"/>
                      <a:pt x="28" y="4"/>
                      <a:pt x="24" y="2"/>
                    </a:cubicBezTo>
                    <a:cubicBezTo>
                      <a:pt x="21" y="0"/>
                      <a:pt x="17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5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" name="Freeform 797"/>
              <p:cNvSpPr>
                <a:spLocks/>
              </p:cNvSpPr>
              <p:nvPr/>
            </p:nvSpPr>
            <p:spPr bwMode="auto">
              <a:xfrm>
                <a:off x="1975288" y="2580788"/>
                <a:ext cx="22225" cy="26988"/>
              </a:xfrm>
              <a:custGeom>
                <a:avLst/>
                <a:gdLst>
                  <a:gd name="T0" fmla="*/ 2 w 14"/>
                  <a:gd name="T1" fmla="*/ 16 h 17"/>
                  <a:gd name="T2" fmla="*/ 2 w 14"/>
                  <a:gd name="T3" fmla="*/ 15 h 17"/>
                  <a:gd name="T4" fmla="*/ 6 w 14"/>
                  <a:gd name="T5" fmla="*/ 9 h 17"/>
                  <a:gd name="T6" fmla="*/ 13 w 14"/>
                  <a:gd name="T7" fmla="*/ 2 h 17"/>
                  <a:gd name="T8" fmla="*/ 14 w 14"/>
                  <a:gd name="T9" fmla="*/ 1 h 17"/>
                  <a:gd name="T10" fmla="*/ 13 w 14"/>
                  <a:gd name="T11" fmla="*/ 1 h 17"/>
                  <a:gd name="T12" fmla="*/ 3 w 14"/>
                  <a:gd name="T13" fmla="*/ 9 h 17"/>
                  <a:gd name="T14" fmla="*/ 0 w 14"/>
                  <a:gd name="T15" fmla="*/ 15 h 17"/>
                  <a:gd name="T16" fmla="*/ 1 w 14"/>
                  <a:gd name="T17" fmla="*/ 17 h 17"/>
                  <a:gd name="T18" fmla="*/ 2 w 14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7">
                    <a:moveTo>
                      <a:pt x="2" y="16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4" y="11"/>
                      <a:pt x="6" y="9"/>
                    </a:cubicBezTo>
                    <a:cubicBezTo>
                      <a:pt x="7" y="6"/>
                      <a:pt x="10" y="3"/>
                      <a:pt x="13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0"/>
                      <a:pt x="13" y="1"/>
                    </a:cubicBezTo>
                    <a:cubicBezTo>
                      <a:pt x="8" y="2"/>
                      <a:pt x="5" y="5"/>
                      <a:pt x="3" y="9"/>
                    </a:cubicBezTo>
                    <a:cubicBezTo>
                      <a:pt x="1" y="12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7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1" name="Freeform 798"/>
              <p:cNvSpPr>
                <a:spLocks/>
              </p:cNvSpPr>
              <p:nvPr/>
            </p:nvSpPr>
            <p:spPr bwMode="auto">
              <a:xfrm>
                <a:off x="2094351" y="2415688"/>
                <a:ext cx="50800" cy="23813"/>
              </a:xfrm>
              <a:custGeom>
                <a:avLst/>
                <a:gdLst>
                  <a:gd name="T0" fmla="*/ 0 w 32"/>
                  <a:gd name="T1" fmla="*/ 13 h 14"/>
                  <a:gd name="T2" fmla="*/ 5 w 32"/>
                  <a:gd name="T3" fmla="*/ 14 h 14"/>
                  <a:gd name="T4" fmla="*/ 17 w 32"/>
                  <a:gd name="T5" fmla="*/ 11 h 14"/>
                  <a:gd name="T6" fmla="*/ 24 w 32"/>
                  <a:gd name="T7" fmla="*/ 5 h 14"/>
                  <a:gd name="T8" fmla="*/ 31 w 32"/>
                  <a:gd name="T9" fmla="*/ 2 h 14"/>
                  <a:gd name="T10" fmla="*/ 32 w 32"/>
                  <a:gd name="T11" fmla="*/ 1 h 14"/>
                  <a:gd name="T12" fmla="*/ 31 w 32"/>
                  <a:gd name="T13" fmla="*/ 0 h 14"/>
                  <a:gd name="T14" fmla="*/ 23 w 32"/>
                  <a:gd name="T15" fmla="*/ 3 h 14"/>
                  <a:gd name="T16" fmla="*/ 16 w 32"/>
                  <a:gd name="T17" fmla="*/ 9 h 14"/>
                  <a:gd name="T18" fmla="*/ 5 w 32"/>
                  <a:gd name="T19" fmla="*/ 12 h 14"/>
                  <a:gd name="T20" fmla="*/ 2 w 32"/>
                  <a:gd name="T21" fmla="*/ 11 h 14"/>
                  <a:gd name="T22" fmla="*/ 1 w 32"/>
                  <a:gd name="T23" fmla="*/ 11 h 14"/>
                  <a:gd name="T24" fmla="*/ 0 w 32"/>
                  <a:gd name="T25" fmla="*/ 12 h 14"/>
                  <a:gd name="T26" fmla="*/ 0 w 3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13"/>
                    </a:moveTo>
                    <a:cubicBezTo>
                      <a:pt x="0" y="13"/>
                      <a:pt x="2" y="14"/>
                      <a:pt x="5" y="14"/>
                    </a:cubicBezTo>
                    <a:cubicBezTo>
                      <a:pt x="9" y="14"/>
                      <a:pt x="14" y="13"/>
                      <a:pt x="17" y="11"/>
                    </a:cubicBezTo>
                    <a:cubicBezTo>
                      <a:pt x="20" y="9"/>
                      <a:pt x="22" y="7"/>
                      <a:pt x="24" y="5"/>
                    </a:cubicBezTo>
                    <a:cubicBezTo>
                      <a:pt x="26" y="3"/>
                      <a:pt x="28" y="2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7" y="0"/>
                      <a:pt x="25" y="2"/>
                      <a:pt x="23" y="3"/>
                    </a:cubicBezTo>
                    <a:cubicBezTo>
                      <a:pt x="21" y="5"/>
                      <a:pt x="19" y="7"/>
                      <a:pt x="16" y="9"/>
                    </a:cubicBezTo>
                    <a:cubicBezTo>
                      <a:pt x="14" y="11"/>
                      <a:pt x="9" y="12"/>
                      <a:pt x="5" y="12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2" name="Freeform 799"/>
              <p:cNvSpPr>
                <a:spLocks/>
              </p:cNvSpPr>
              <p:nvPr/>
            </p:nvSpPr>
            <p:spPr bwMode="auto">
              <a:xfrm>
                <a:off x="2172138" y="2418863"/>
                <a:ext cx="80963" cy="141288"/>
              </a:xfrm>
              <a:custGeom>
                <a:avLst/>
                <a:gdLst>
                  <a:gd name="T0" fmla="*/ 1 w 51"/>
                  <a:gd name="T1" fmla="*/ 2 h 88"/>
                  <a:gd name="T2" fmla="*/ 6 w 51"/>
                  <a:gd name="T3" fmla="*/ 6 h 88"/>
                  <a:gd name="T4" fmla="*/ 22 w 51"/>
                  <a:gd name="T5" fmla="*/ 21 h 88"/>
                  <a:gd name="T6" fmla="*/ 35 w 51"/>
                  <a:gd name="T7" fmla="*/ 34 h 88"/>
                  <a:gd name="T8" fmla="*/ 49 w 51"/>
                  <a:gd name="T9" fmla="*/ 62 h 88"/>
                  <a:gd name="T10" fmla="*/ 49 w 51"/>
                  <a:gd name="T11" fmla="*/ 63 h 88"/>
                  <a:gd name="T12" fmla="*/ 46 w 51"/>
                  <a:gd name="T13" fmla="*/ 79 h 88"/>
                  <a:gd name="T14" fmla="*/ 45 w 51"/>
                  <a:gd name="T15" fmla="*/ 84 h 88"/>
                  <a:gd name="T16" fmla="*/ 45 w 51"/>
                  <a:gd name="T17" fmla="*/ 86 h 88"/>
                  <a:gd name="T18" fmla="*/ 44 w 51"/>
                  <a:gd name="T19" fmla="*/ 86 h 88"/>
                  <a:gd name="T20" fmla="*/ 44 w 51"/>
                  <a:gd name="T21" fmla="*/ 86 h 88"/>
                  <a:gd name="T22" fmla="*/ 45 w 51"/>
                  <a:gd name="T23" fmla="*/ 87 h 88"/>
                  <a:gd name="T24" fmla="*/ 45 w 51"/>
                  <a:gd name="T25" fmla="*/ 86 h 88"/>
                  <a:gd name="T26" fmla="*/ 44 w 51"/>
                  <a:gd name="T27" fmla="*/ 86 h 88"/>
                  <a:gd name="T28" fmla="*/ 45 w 51"/>
                  <a:gd name="T29" fmla="*/ 87 h 88"/>
                  <a:gd name="T30" fmla="*/ 45 w 51"/>
                  <a:gd name="T31" fmla="*/ 86 h 88"/>
                  <a:gd name="T32" fmla="*/ 44 w 51"/>
                  <a:gd name="T33" fmla="*/ 87 h 88"/>
                  <a:gd name="T34" fmla="*/ 46 w 51"/>
                  <a:gd name="T35" fmla="*/ 88 h 88"/>
                  <a:gd name="T36" fmla="*/ 46 w 51"/>
                  <a:gd name="T37" fmla="*/ 87 h 88"/>
                  <a:gd name="T38" fmla="*/ 47 w 51"/>
                  <a:gd name="T39" fmla="*/ 86 h 88"/>
                  <a:gd name="T40" fmla="*/ 51 w 51"/>
                  <a:gd name="T41" fmla="*/ 63 h 88"/>
                  <a:gd name="T42" fmla="*/ 51 w 51"/>
                  <a:gd name="T43" fmla="*/ 62 h 88"/>
                  <a:gd name="T44" fmla="*/ 36 w 51"/>
                  <a:gd name="T45" fmla="*/ 33 h 88"/>
                  <a:gd name="T46" fmla="*/ 29 w 51"/>
                  <a:gd name="T47" fmla="*/ 25 h 88"/>
                  <a:gd name="T48" fmla="*/ 2 w 51"/>
                  <a:gd name="T49" fmla="*/ 0 h 88"/>
                  <a:gd name="T50" fmla="*/ 1 w 51"/>
                  <a:gd name="T51" fmla="*/ 0 h 88"/>
                  <a:gd name="T52" fmla="*/ 1 w 51"/>
                  <a:gd name="T5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88">
                    <a:moveTo>
                      <a:pt x="1" y="2"/>
                    </a:moveTo>
                    <a:cubicBezTo>
                      <a:pt x="1" y="2"/>
                      <a:pt x="3" y="3"/>
                      <a:pt x="6" y="6"/>
                    </a:cubicBezTo>
                    <a:cubicBezTo>
                      <a:pt x="10" y="10"/>
                      <a:pt x="16" y="16"/>
                      <a:pt x="22" y="21"/>
                    </a:cubicBezTo>
                    <a:cubicBezTo>
                      <a:pt x="28" y="27"/>
                      <a:pt x="33" y="32"/>
                      <a:pt x="35" y="34"/>
                    </a:cubicBezTo>
                    <a:cubicBezTo>
                      <a:pt x="40" y="41"/>
                      <a:pt x="49" y="52"/>
                      <a:pt x="49" y="62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8" y="69"/>
                      <a:pt x="47" y="74"/>
                      <a:pt x="46" y="79"/>
                    </a:cubicBezTo>
                    <a:cubicBezTo>
                      <a:pt x="46" y="81"/>
                      <a:pt x="46" y="83"/>
                      <a:pt x="45" y="84"/>
                    </a:cubicBezTo>
                    <a:cubicBezTo>
                      <a:pt x="45" y="85"/>
                      <a:pt x="45" y="85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7"/>
                      <a:pt x="44" y="87"/>
                    </a:cubicBezTo>
                    <a:cubicBezTo>
                      <a:pt x="44" y="88"/>
                      <a:pt x="45" y="88"/>
                      <a:pt x="46" y="88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8" y="83"/>
                      <a:pt x="50" y="73"/>
                      <a:pt x="51" y="63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0" y="51"/>
                      <a:pt x="41" y="40"/>
                      <a:pt x="36" y="33"/>
                    </a:cubicBezTo>
                    <a:cubicBezTo>
                      <a:pt x="35" y="31"/>
                      <a:pt x="32" y="28"/>
                      <a:pt x="29" y="25"/>
                    </a:cubicBezTo>
                    <a:cubicBezTo>
                      <a:pt x="19" y="15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3" name="Freeform 800"/>
              <p:cNvSpPr>
                <a:spLocks/>
              </p:cNvSpPr>
              <p:nvPr/>
            </p:nvSpPr>
            <p:spPr bwMode="auto">
              <a:xfrm>
                <a:off x="2203888" y="2572851"/>
                <a:ext cx="33338" cy="57150"/>
              </a:xfrm>
              <a:custGeom>
                <a:avLst/>
                <a:gdLst>
                  <a:gd name="T0" fmla="*/ 19 w 21"/>
                  <a:gd name="T1" fmla="*/ 1 h 35"/>
                  <a:gd name="T2" fmla="*/ 9 w 21"/>
                  <a:gd name="T3" fmla="*/ 13 h 35"/>
                  <a:gd name="T4" fmla="*/ 3 w 21"/>
                  <a:gd name="T5" fmla="*/ 19 h 35"/>
                  <a:gd name="T6" fmla="*/ 1 w 21"/>
                  <a:gd name="T7" fmla="*/ 24 h 35"/>
                  <a:gd name="T8" fmla="*/ 1 w 21"/>
                  <a:gd name="T9" fmla="*/ 24 h 35"/>
                  <a:gd name="T10" fmla="*/ 1 w 21"/>
                  <a:gd name="T11" fmla="*/ 26 h 35"/>
                  <a:gd name="T12" fmla="*/ 1 w 21"/>
                  <a:gd name="T13" fmla="*/ 31 h 35"/>
                  <a:gd name="T14" fmla="*/ 0 w 21"/>
                  <a:gd name="T15" fmla="*/ 34 h 35"/>
                  <a:gd name="T16" fmla="*/ 1 w 21"/>
                  <a:gd name="T17" fmla="*/ 35 h 35"/>
                  <a:gd name="T18" fmla="*/ 2 w 21"/>
                  <a:gd name="T19" fmla="*/ 34 h 35"/>
                  <a:gd name="T20" fmla="*/ 3 w 21"/>
                  <a:gd name="T21" fmla="*/ 26 h 35"/>
                  <a:gd name="T22" fmla="*/ 3 w 21"/>
                  <a:gd name="T23" fmla="*/ 24 h 35"/>
                  <a:gd name="T24" fmla="*/ 3 w 21"/>
                  <a:gd name="T25" fmla="*/ 24 h 35"/>
                  <a:gd name="T26" fmla="*/ 5 w 21"/>
                  <a:gd name="T27" fmla="*/ 21 h 35"/>
                  <a:gd name="T28" fmla="*/ 10 w 21"/>
                  <a:gd name="T29" fmla="*/ 14 h 35"/>
                  <a:gd name="T30" fmla="*/ 17 w 21"/>
                  <a:gd name="T31" fmla="*/ 6 h 35"/>
                  <a:gd name="T32" fmla="*/ 21 w 21"/>
                  <a:gd name="T33" fmla="*/ 2 h 35"/>
                  <a:gd name="T34" fmla="*/ 21 w 21"/>
                  <a:gd name="T35" fmla="*/ 1 h 35"/>
                  <a:gd name="T36" fmla="*/ 19 w 21"/>
                  <a:gd name="T3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19" y="1"/>
                    </a:moveTo>
                    <a:cubicBezTo>
                      <a:pt x="19" y="1"/>
                      <a:pt x="14" y="6"/>
                      <a:pt x="9" y="13"/>
                    </a:cubicBezTo>
                    <a:cubicBezTo>
                      <a:pt x="6" y="16"/>
                      <a:pt x="4" y="18"/>
                      <a:pt x="3" y="19"/>
                    </a:cubicBezTo>
                    <a:cubicBezTo>
                      <a:pt x="2" y="21"/>
                      <a:pt x="1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7"/>
                      <a:pt x="1" y="30"/>
                      <a:pt x="1" y="31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4"/>
                      <a:pt x="3" y="29"/>
                      <a:pt x="3" y="26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2"/>
                      <a:pt x="3" y="22"/>
                      <a:pt x="5" y="21"/>
                    </a:cubicBezTo>
                    <a:cubicBezTo>
                      <a:pt x="6" y="19"/>
                      <a:pt x="8" y="18"/>
                      <a:pt x="10" y="14"/>
                    </a:cubicBezTo>
                    <a:cubicBezTo>
                      <a:pt x="13" y="11"/>
                      <a:pt x="15" y="8"/>
                      <a:pt x="17" y="6"/>
                    </a:cubicBezTo>
                    <a:cubicBezTo>
                      <a:pt x="19" y="3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1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4" name="Freeform 801"/>
              <p:cNvSpPr>
                <a:spLocks/>
              </p:cNvSpPr>
              <p:nvPr/>
            </p:nvSpPr>
            <p:spPr bwMode="auto">
              <a:xfrm>
                <a:off x="2024501" y="2699851"/>
                <a:ext cx="31750" cy="44450"/>
              </a:xfrm>
              <a:custGeom>
                <a:avLst/>
                <a:gdLst>
                  <a:gd name="T0" fmla="*/ 2 w 20"/>
                  <a:gd name="T1" fmla="*/ 28 h 28"/>
                  <a:gd name="T2" fmla="*/ 20 w 20"/>
                  <a:gd name="T3" fmla="*/ 2 h 28"/>
                  <a:gd name="T4" fmla="*/ 20 w 20"/>
                  <a:gd name="T5" fmla="*/ 1 h 28"/>
                  <a:gd name="T6" fmla="*/ 18 w 20"/>
                  <a:gd name="T7" fmla="*/ 1 h 28"/>
                  <a:gd name="T8" fmla="*/ 6 w 20"/>
                  <a:gd name="T9" fmla="*/ 20 h 28"/>
                  <a:gd name="T10" fmla="*/ 2 w 20"/>
                  <a:gd name="T11" fmla="*/ 25 h 28"/>
                  <a:gd name="T12" fmla="*/ 1 w 20"/>
                  <a:gd name="T13" fmla="*/ 26 h 28"/>
                  <a:gd name="T14" fmla="*/ 1 w 20"/>
                  <a:gd name="T15" fmla="*/ 26 h 28"/>
                  <a:gd name="T16" fmla="*/ 1 w 20"/>
                  <a:gd name="T17" fmla="*/ 28 h 28"/>
                  <a:gd name="T18" fmla="*/ 2 w 20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8">
                    <a:moveTo>
                      <a:pt x="2" y="28"/>
                    </a:moveTo>
                    <a:cubicBezTo>
                      <a:pt x="2" y="28"/>
                      <a:pt x="11" y="19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0"/>
                      <a:pt x="18" y="1"/>
                      <a:pt x="18" y="1"/>
                    </a:cubicBezTo>
                    <a:cubicBezTo>
                      <a:pt x="14" y="9"/>
                      <a:pt x="9" y="16"/>
                      <a:pt x="6" y="20"/>
                    </a:cubicBezTo>
                    <a:cubicBezTo>
                      <a:pt x="4" y="22"/>
                      <a:pt x="3" y="24"/>
                      <a:pt x="2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5" name="Freeform 802"/>
              <p:cNvSpPr>
                <a:spLocks/>
              </p:cNvSpPr>
              <p:nvPr/>
            </p:nvSpPr>
            <p:spPr bwMode="auto">
              <a:xfrm>
                <a:off x="1756213" y="2822088"/>
                <a:ext cx="76200" cy="46038"/>
              </a:xfrm>
              <a:custGeom>
                <a:avLst/>
                <a:gdLst>
                  <a:gd name="T0" fmla="*/ 10 w 47"/>
                  <a:gd name="T1" fmla="*/ 2 h 29"/>
                  <a:gd name="T2" fmla="*/ 10 w 47"/>
                  <a:gd name="T3" fmla="*/ 0 h 29"/>
                  <a:gd name="T4" fmla="*/ 5 w 47"/>
                  <a:gd name="T5" fmla="*/ 3 h 29"/>
                  <a:gd name="T6" fmla="*/ 2 w 47"/>
                  <a:gd name="T7" fmla="*/ 5 h 29"/>
                  <a:gd name="T8" fmla="*/ 0 w 47"/>
                  <a:gd name="T9" fmla="*/ 10 h 29"/>
                  <a:gd name="T10" fmla="*/ 0 w 47"/>
                  <a:gd name="T11" fmla="*/ 13 h 29"/>
                  <a:gd name="T12" fmla="*/ 4 w 47"/>
                  <a:gd name="T13" fmla="*/ 25 h 29"/>
                  <a:gd name="T14" fmla="*/ 14 w 47"/>
                  <a:gd name="T15" fmla="*/ 29 h 29"/>
                  <a:gd name="T16" fmla="*/ 22 w 47"/>
                  <a:gd name="T17" fmla="*/ 28 h 29"/>
                  <a:gd name="T18" fmla="*/ 44 w 47"/>
                  <a:gd name="T19" fmla="*/ 21 h 29"/>
                  <a:gd name="T20" fmla="*/ 47 w 47"/>
                  <a:gd name="T21" fmla="*/ 20 h 29"/>
                  <a:gd name="T22" fmla="*/ 45 w 47"/>
                  <a:gd name="T23" fmla="*/ 18 h 29"/>
                  <a:gd name="T24" fmla="*/ 31 w 47"/>
                  <a:gd name="T25" fmla="*/ 10 h 29"/>
                  <a:gd name="T26" fmla="*/ 19 w 47"/>
                  <a:gd name="T27" fmla="*/ 4 h 29"/>
                  <a:gd name="T28" fmla="*/ 10 w 47"/>
                  <a:gd name="T29" fmla="*/ 0 h 29"/>
                  <a:gd name="T30" fmla="*/ 10 w 47"/>
                  <a:gd name="T31" fmla="*/ 0 h 29"/>
                  <a:gd name="T32" fmla="*/ 10 w 47"/>
                  <a:gd name="T33" fmla="*/ 0 h 29"/>
                  <a:gd name="T34" fmla="*/ 10 w 47"/>
                  <a:gd name="T35" fmla="*/ 2 h 29"/>
                  <a:gd name="T36" fmla="*/ 10 w 47"/>
                  <a:gd name="T37" fmla="*/ 3 h 29"/>
                  <a:gd name="T38" fmla="*/ 18 w 47"/>
                  <a:gd name="T39" fmla="*/ 6 h 29"/>
                  <a:gd name="T40" fmla="*/ 34 w 47"/>
                  <a:gd name="T41" fmla="*/ 16 h 29"/>
                  <a:gd name="T42" fmla="*/ 41 w 47"/>
                  <a:gd name="T43" fmla="*/ 19 h 29"/>
                  <a:gd name="T44" fmla="*/ 43 w 47"/>
                  <a:gd name="T45" fmla="*/ 21 h 29"/>
                  <a:gd name="T46" fmla="*/ 44 w 47"/>
                  <a:gd name="T47" fmla="*/ 20 h 29"/>
                  <a:gd name="T48" fmla="*/ 43 w 47"/>
                  <a:gd name="T49" fmla="*/ 18 h 29"/>
                  <a:gd name="T50" fmla="*/ 35 w 47"/>
                  <a:gd name="T51" fmla="*/ 21 h 29"/>
                  <a:gd name="T52" fmla="*/ 22 w 47"/>
                  <a:gd name="T53" fmla="*/ 25 h 29"/>
                  <a:gd name="T54" fmla="*/ 14 w 47"/>
                  <a:gd name="T55" fmla="*/ 26 h 29"/>
                  <a:gd name="T56" fmla="*/ 7 w 47"/>
                  <a:gd name="T57" fmla="*/ 23 h 29"/>
                  <a:gd name="T58" fmla="*/ 3 w 47"/>
                  <a:gd name="T59" fmla="*/ 13 h 29"/>
                  <a:gd name="T60" fmla="*/ 3 w 47"/>
                  <a:gd name="T61" fmla="*/ 10 h 29"/>
                  <a:gd name="T62" fmla="*/ 4 w 47"/>
                  <a:gd name="T63" fmla="*/ 7 h 29"/>
                  <a:gd name="T64" fmla="*/ 8 w 47"/>
                  <a:gd name="T65" fmla="*/ 4 h 29"/>
                  <a:gd name="T66" fmla="*/ 10 w 47"/>
                  <a:gd name="T67" fmla="*/ 3 h 29"/>
                  <a:gd name="T68" fmla="*/ 10 w 47"/>
                  <a:gd name="T69" fmla="*/ 3 h 29"/>
                  <a:gd name="T70" fmla="*/ 11 w 47"/>
                  <a:gd name="T71" fmla="*/ 3 h 29"/>
                  <a:gd name="T72" fmla="*/ 10 w 47"/>
                  <a:gd name="T73" fmla="*/ 2 h 29"/>
                  <a:gd name="T74" fmla="*/ 10 w 47"/>
                  <a:gd name="T75" fmla="*/ 3 h 29"/>
                  <a:gd name="T76" fmla="*/ 10 w 47"/>
                  <a:gd name="T7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29">
                    <a:moveTo>
                      <a:pt x="10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7"/>
                      <a:pt x="1" y="21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30" y="26"/>
                      <a:pt x="44" y="21"/>
                      <a:pt x="44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38" y="14"/>
                      <a:pt x="31" y="10"/>
                    </a:cubicBezTo>
                    <a:cubicBezTo>
                      <a:pt x="27" y="8"/>
                      <a:pt x="23" y="5"/>
                      <a:pt x="19" y="4"/>
                    </a:cubicBezTo>
                    <a:cubicBezTo>
                      <a:pt x="16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4" y="5"/>
                      <a:pt x="18" y="6"/>
                    </a:cubicBezTo>
                    <a:cubicBezTo>
                      <a:pt x="23" y="9"/>
                      <a:pt x="29" y="13"/>
                      <a:pt x="34" y="16"/>
                    </a:cubicBezTo>
                    <a:cubicBezTo>
                      <a:pt x="37" y="17"/>
                      <a:pt x="39" y="18"/>
                      <a:pt x="41" y="19"/>
                    </a:cubicBezTo>
                    <a:cubicBezTo>
                      <a:pt x="42" y="20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0" y="20"/>
                      <a:pt x="35" y="21"/>
                    </a:cubicBezTo>
                    <a:cubicBezTo>
                      <a:pt x="31" y="23"/>
                      <a:pt x="25" y="24"/>
                      <a:pt x="22" y="25"/>
                    </a:cubicBezTo>
                    <a:cubicBezTo>
                      <a:pt x="19" y="26"/>
                      <a:pt x="17" y="26"/>
                      <a:pt x="14" y="26"/>
                    </a:cubicBezTo>
                    <a:cubicBezTo>
                      <a:pt x="11" y="26"/>
                      <a:pt x="9" y="25"/>
                      <a:pt x="7" y="23"/>
                    </a:cubicBezTo>
                    <a:cubicBezTo>
                      <a:pt x="4" y="20"/>
                      <a:pt x="3" y="17"/>
                      <a:pt x="3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4" y="7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6" name="Freeform 803"/>
              <p:cNvSpPr>
                <a:spLocks/>
              </p:cNvSpPr>
              <p:nvPr/>
            </p:nvSpPr>
            <p:spPr bwMode="auto">
              <a:xfrm>
                <a:off x="1937188" y="2822088"/>
                <a:ext cx="76200" cy="46038"/>
              </a:xfrm>
              <a:custGeom>
                <a:avLst/>
                <a:gdLst>
                  <a:gd name="T0" fmla="*/ 37 w 47"/>
                  <a:gd name="T1" fmla="*/ 2 h 29"/>
                  <a:gd name="T2" fmla="*/ 36 w 47"/>
                  <a:gd name="T3" fmla="*/ 3 h 29"/>
                  <a:gd name="T4" fmla="*/ 37 w 47"/>
                  <a:gd name="T5" fmla="*/ 3 h 29"/>
                  <a:gd name="T6" fmla="*/ 41 w 47"/>
                  <a:gd name="T7" fmla="*/ 6 h 29"/>
                  <a:gd name="T8" fmla="*/ 44 w 47"/>
                  <a:gd name="T9" fmla="*/ 10 h 29"/>
                  <a:gd name="T10" fmla="*/ 44 w 47"/>
                  <a:gd name="T11" fmla="*/ 13 h 29"/>
                  <a:gd name="T12" fmla="*/ 40 w 47"/>
                  <a:gd name="T13" fmla="*/ 23 h 29"/>
                  <a:gd name="T14" fmla="*/ 33 w 47"/>
                  <a:gd name="T15" fmla="*/ 26 h 29"/>
                  <a:gd name="T16" fmla="*/ 25 w 47"/>
                  <a:gd name="T17" fmla="*/ 25 h 29"/>
                  <a:gd name="T18" fmla="*/ 12 w 47"/>
                  <a:gd name="T19" fmla="*/ 21 h 29"/>
                  <a:gd name="T20" fmla="*/ 4 w 47"/>
                  <a:gd name="T21" fmla="*/ 18 h 29"/>
                  <a:gd name="T22" fmla="*/ 3 w 47"/>
                  <a:gd name="T23" fmla="*/ 20 h 29"/>
                  <a:gd name="T24" fmla="*/ 4 w 47"/>
                  <a:gd name="T25" fmla="*/ 21 h 29"/>
                  <a:gd name="T26" fmla="*/ 8 w 47"/>
                  <a:gd name="T27" fmla="*/ 18 h 29"/>
                  <a:gd name="T28" fmla="*/ 24 w 47"/>
                  <a:gd name="T29" fmla="*/ 9 h 29"/>
                  <a:gd name="T30" fmla="*/ 32 w 47"/>
                  <a:gd name="T31" fmla="*/ 5 h 29"/>
                  <a:gd name="T32" fmla="*/ 37 w 47"/>
                  <a:gd name="T33" fmla="*/ 3 h 29"/>
                  <a:gd name="T34" fmla="*/ 37 w 47"/>
                  <a:gd name="T35" fmla="*/ 2 h 29"/>
                  <a:gd name="T36" fmla="*/ 36 w 47"/>
                  <a:gd name="T37" fmla="*/ 3 h 29"/>
                  <a:gd name="T38" fmla="*/ 37 w 47"/>
                  <a:gd name="T39" fmla="*/ 2 h 29"/>
                  <a:gd name="T40" fmla="*/ 37 w 47"/>
                  <a:gd name="T41" fmla="*/ 0 h 29"/>
                  <a:gd name="T42" fmla="*/ 28 w 47"/>
                  <a:gd name="T43" fmla="*/ 4 h 29"/>
                  <a:gd name="T44" fmla="*/ 2 w 47"/>
                  <a:gd name="T45" fmla="*/ 18 h 29"/>
                  <a:gd name="T46" fmla="*/ 0 w 47"/>
                  <a:gd name="T47" fmla="*/ 20 h 29"/>
                  <a:gd name="T48" fmla="*/ 3 w 47"/>
                  <a:gd name="T49" fmla="*/ 21 h 29"/>
                  <a:gd name="T50" fmla="*/ 25 w 47"/>
                  <a:gd name="T51" fmla="*/ 28 h 29"/>
                  <a:gd name="T52" fmla="*/ 33 w 47"/>
                  <a:gd name="T53" fmla="*/ 29 h 29"/>
                  <a:gd name="T54" fmla="*/ 43 w 47"/>
                  <a:gd name="T55" fmla="*/ 25 h 29"/>
                  <a:gd name="T56" fmla="*/ 47 w 47"/>
                  <a:gd name="T57" fmla="*/ 13 h 29"/>
                  <a:gd name="T58" fmla="*/ 47 w 47"/>
                  <a:gd name="T59" fmla="*/ 10 h 29"/>
                  <a:gd name="T60" fmla="*/ 45 w 47"/>
                  <a:gd name="T61" fmla="*/ 5 h 29"/>
                  <a:gd name="T62" fmla="*/ 37 w 47"/>
                  <a:gd name="T63" fmla="*/ 0 h 29"/>
                  <a:gd name="T64" fmla="*/ 37 w 47"/>
                  <a:gd name="T65" fmla="*/ 0 h 29"/>
                  <a:gd name="T66" fmla="*/ 37 w 47"/>
                  <a:gd name="T67" fmla="*/ 0 h 29"/>
                  <a:gd name="T68" fmla="*/ 37 w 47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29">
                    <a:moveTo>
                      <a:pt x="37" y="2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9" y="4"/>
                      <a:pt x="41" y="6"/>
                    </a:cubicBezTo>
                    <a:cubicBezTo>
                      <a:pt x="43" y="7"/>
                      <a:pt x="44" y="8"/>
                      <a:pt x="44" y="10"/>
                    </a:cubicBezTo>
                    <a:cubicBezTo>
                      <a:pt x="44" y="11"/>
                      <a:pt x="44" y="12"/>
                      <a:pt x="44" y="13"/>
                    </a:cubicBezTo>
                    <a:cubicBezTo>
                      <a:pt x="44" y="17"/>
                      <a:pt x="43" y="20"/>
                      <a:pt x="40" y="23"/>
                    </a:cubicBezTo>
                    <a:cubicBezTo>
                      <a:pt x="38" y="25"/>
                      <a:pt x="36" y="26"/>
                      <a:pt x="33" y="26"/>
                    </a:cubicBezTo>
                    <a:cubicBezTo>
                      <a:pt x="30" y="26"/>
                      <a:pt x="28" y="26"/>
                      <a:pt x="25" y="25"/>
                    </a:cubicBezTo>
                    <a:cubicBezTo>
                      <a:pt x="22" y="24"/>
                      <a:pt x="16" y="23"/>
                      <a:pt x="12" y="21"/>
                    </a:cubicBezTo>
                    <a:cubicBezTo>
                      <a:pt x="7" y="20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6" y="20"/>
                      <a:pt x="8" y="18"/>
                    </a:cubicBezTo>
                    <a:cubicBezTo>
                      <a:pt x="12" y="16"/>
                      <a:pt x="18" y="12"/>
                      <a:pt x="24" y="9"/>
                    </a:cubicBezTo>
                    <a:cubicBezTo>
                      <a:pt x="26" y="8"/>
                      <a:pt x="29" y="6"/>
                      <a:pt x="32" y="5"/>
                    </a:cubicBezTo>
                    <a:cubicBezTo>
                      <a:pt x="34" y="4"/>
                      <a:pt x="36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"/>
                      <a:pt x="31" y="2"/>
                      <a:pt x="28" y="4"/>
                    </a:cubicBezTo>
                    <a:cubicBezTo>
                      <a:pt x="17" y="9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7" y="26"/>
                      <a:pt x="25" y="28"/>
                    </a:cubicBezTo>
                    <a:cubicBezTo>
                      <a:pt x="27" y="28"/>
                      <a:pt x="30" y="29"/>
                      <a:pt x="33" y="29"/>
                    </a:cubicBezTo>
                    <a:cubicBezTo>
                      <a:pt x="36" y="29"/>
                      <a:pt x="40" y="28"/>
                      <a:pt x="43" y="25"/>
                    </a:cubicBezTo>
                    <a:cubicBezTo>
                      <a:pt x="46" y="21"/>
                      <a:pt x="47" y="17"/>
                      <a:pt x="47" y="13"/>
                    </a:cubicBezTo>
                    <a:cubicBezTo>
                      <a:pt x="47" y="12"/>
                      <a:pt x="47" y="11"/>
                      <a:pt x="47" y="10"/>
                    </a:cubicBezTo>
                    <a:cubicBezTo>
                      <a:pt x="47" y="8"/>
                      <a:pt x="46" y="7"/>
                      <a:pt x="45" y="5"/>
                    </a:cubicBezTo>
                    <a:cubicBezTo>
                      <a:pt x="42" y="2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7" name="Freeform 804"/>
              <p:cNvSpPr>
                <a:spLocks/>
              </p:cNvSpPr>
              <p:nvPr/>
            </p:nvSpPr>
            <p:spPr bwMode="auto">
              <a:xfrm>
                <a:off x="1899088" y="2850663"/>
                <a:ext cx="46038" cy="39688"/>
              </a:xfrm>
              <a:custGeom>
                <a:avLst/>
                <a:gdLst>
                  <a:gd name="T0" fmla="*/ 26 w 29"/>
                  <a:gd name="T1" fmla="*/ 0 h 25"/>
                  <a:gd name="T2" fmla="*/ 13 w 29"/>
                  <a:gd name="T3" fmla="*/ 11 h 25"/>
                  <a:gd name="T4" fmla="*/ 6 w 29"/>
                  <a:gd name="T5" fmla="*/ 18 h 25"/>
                  <a:gd name="T6" fmla="*/ 3 w 29"/>
                  <a:gd name="T7" fmla="*/ 21 h 25"/>
                  <a:gd name="T8" fmla="*/ 1 w 29"/>
                  <a:gd name="T9" fmla="*/ 22 h 25"/>
                  <a:gd name="T10" fmla="*/ 0 w 29"/>
                  <a:gd name="T11" fmla="*/ 24 h 25"/>
                  <a:gd name="T12" fmla="*/ 1 w 29"/>
                  <a:gd name="T13" fmla="*/ 25 h 25"/>
                  <a:gd name="T14" fmla="*/ 5 w 29"/>
                  <a:gd name="T15" fmla="*/ 24 h 25"/>
                  <a:gd name="T16" fmla="*/ 15 w 29"/>
                  <a:gd name="T17" fmla="*/ 13 h 25"/>
                  <a:gd name="T18" fmla="*/ 23 w 29"/>
                  <a:gd name="T19" fmla="*/ 7 h 25"/>
                  <a:gd name="T20" fmla="*/ 28 w 29"/>
                  <a:gd name="T21" fmla="*/ 3 h 25"/>
                  <a:gd name="T22" fmla="*/ 28 w 29"/>
                  <a:gd name="T23" fmla="*/ 1 h 25"/>
                  <a:gd name="T24" fmla="*/ 26 w 2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6" y="0"/>
                    </a:moveTo>
                    <a:cubicBezTo>
                      <a:pt x="26" y="1"/>
                      <a:pt x="18" y="7"/>
                      <a:pt x="13" y="11"/>
                    </a:cubicBezTo>
                    <a:cubicBezTo>
                      <a:pt x="11" y="13"/>
                      <a:pt x="8" y="16"/>
                      <a:pt x="6" y="18"/>
                    </a:cubicBezTo>
                    <a:cubicBezTo>
                      <a:pt x="5" y="19"/>
                      <a:pt x="4" y="20"/>
                      <a:pt x="3" y="21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3" y="25"/>
                      <a:pt x="4" y="24"/>
                      <a:pt x="5" y="24"/>
                    </a:cubicBezTo>
                    <a:cubicBezTo>
                      <a:pt x="8" y="21"/>
                      <a:pt x="12" y="16"/>
                      <a:pt x="15" y="13"/>
                    </a:cubicBezTo>
                    <a:cubicBezTo>
                      <a:pt x="17" y="11"/>
                      <a:pt x="21" y="9"/>
                      <a:pt x="23" y="7"/>
                    </a:cubicBezTo>
                    <a:cubicBezTo>
                      <a:pt x="26" y="4"/>
                      <a:pt x="28" y="3"/>
                      <a:pt x="28" y="3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8" name="Freeform 805"/>
              <p:cNvSpPr>
                <a:spLocks/>
              </p:cNvSpPr>
              <p:nvPr/>
            </p:nvSpPr>
            <p:spPr bwMode="auto">
              <a:xfrm>
                <a:off x="1994338" y="2814151"/>
                <a:ext cx="31750" cy="14288"/>
              </a:xfrm>
              <a:custGeom>
                <a:avLst/>
                <a:gdLst>
                  <a:gd name="T0" fmla="*/ 2 w 20"/>
                  <a:gd name="T1" fmla="*/ 8 h 9"/>
                  <a:gd name="T2" fmla="*/ 4 w 20"/>
                  <a:gd name="T3" fmla="*/ 7 h 9"/>
                  <a:gd name="T4" fmla="*/ 12 w 20"/>
                  <a:gd name="T5" fmla="*/ 4 h 9"/>
                  <a:gd name="T6" fmla="*/ 19 w 20"/>
                  <a:gd name="T7" fmla="*/ 3 h 9"/>
                  <a:gd name="T8" fmla="*/ 19 w 20"/>
                  <a:gd name="T9" fmla="*/ 3 h 9"/>
                  <a:gd name="T10" fmla="*/ 20 w 20"/>
                  <a:gd name="T11" fmla="*/ 1 h 9"/>
                  <a:gd name="T12" fmla="*/ 19 w 20"/>
                  <a:gd name="T13" fmla="*/ 0 h 9"/>
                  <a:gd name="T14" fmla="*/ 19 w 20"/>
                  <a:gd name="T15" fmla="*/ 0 h 9"/>
                  <a:gd name="T16" fmla="*/ 14 w 20"/>
                  <a:gd name="T17" fmla="*/ 1 h 9"/>
                  <a:gd name="T18" fmla="*/ 1 w 20"/>
                  <a:gd name="T19" fmla="*/ 5 h 9"/>
                  <a:gd name="T20" fmla="*/ 0 w 20"/>
                  <a:gd name="T21" fmla="*/ 7 h 9"/>
                  <a:gd name="T22" fmla="*/ 2 w 20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2" y="8"/>
                    </a:move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9" y="5"/>
                      <a:pt x="12" y="4"/>
                    </a:cubicBezTo>
                    <a:cubicBezTo>
                      <a:pt x="15" y="3"/>
                      <a:pt x="17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1"/>
                    </a:cubicBezTo>
                    <a:cubicBezTo>
                      <a:pt x="8" y="2"/>
                      <a:pt x="1" y="5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2" y="9"/>
                      <a:pt x="2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9" name="Freeform 806"/>
              <p:cNvSpPr>
                <a:spLocks/>
              </p:cNvSpPr>
              <p:nvPr/>
            </p:nvSpPr>
            <p:spPr bwMode="auto">
              <a:xfrm>
                <a:off x="2034026" y="2804626"/>
                <a:ext cx="26988" cy="9525"/>
              </a:xfrm>
              <a:custGeom>
                <a:avLst/>
                <a:gdLst>
                  <a:gd name="T0" fmla="*/ 2 w 17"/>
                  <a:gd name="T1" fmla="*/ 6 h 6"/>
                  <a:gd name="T2" fmla="*/ 7 w 17"/>
                  <a:gd name="T3" fmla="*/ 5 h 6"/>
                  <a:gd name="T4" fmla="*/ 16 w 17"/>
                  <a:gd name="T5" fmla="*/ 3 h 6"/>
                  <a:gd name="T6" fmla="*/ 16 w 17"/>
                  <a:gd name="T7" fmla="*/ 1 h 6"/>
                  <a:gd name="T8" fmla="*/ 15 w 17"/>
                  <a:gd name="T9" fmla="*/ 0 h 6"/>
                  <a:gd name="T10" fmla="*/ 6 w 17"/>
                  <a:gd name="T11" fmla="*/ 2 h 6"/>
                  <a:gd name="T12" fmla="*/ 3 w 17"/>
                  <a:gd name="T13" fmla="*/ 3 h 6"/>
                  <a:gd name="T14" fmla="*/ 1 w 17"/>
                  <a:gd name="T15" fmla="*/ 3 h 6"/>
                  <a:gd name="T16" fmla="*/ 0 w 17"/>
                  <a:gd name="T17" fmla="*/ 5 h 6"/>
                  <a:gd name="T18" fmla="*/ 2 w 1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2" y="6"/>
                    </a:moveTo>
                    <a:cubicBezTo>
                      <a:pt x="2" y="6"/>
                      <a:pt x="4" y="6"/>
                      <a:pt x="7" y="5"/>
                    </a:cubicBezTo>
                    <a:cubicBezTo>
                      <a:pt x="10" y="5"/>
                      <a:pt x="13" y="4"/>
                      <a:pt x="16" y="3"/>
                    </a:cubicBezTo>
                    <a:cubicBezTo>
                      <a:pt x="16" y="2"/>
                      <a:pt x="17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" name="Freeform 807"/>
              <p:cNvSpPr>
                <a:spLocks/>
              </p:cNvSpPr>
              <p:nvPr/>
            </p:nvSpPr>
            <p:spPr bwMode="auto">
              <a:xfrm>
                <a:off x="1926076" y="2572851"/>
                <a:ext cx="25400" cy="19050"/>
              </a:xfrm>
              <a:custGeom>
                <a:avLst/>
                <a:gdLst>
                  <a:gd name="T0" fmla="*/ 1 w 16"/>
                  <a:gd name="T1" fmla="*/ 1 h 12"/>
                  <a:gd name="T2" fmla="*/ 0 w 16"/>
                  <a:gd name="T3" fmla="*/ 4 h 12"/>
                  <a:gd name="T4" fmla="*/ 4 w 16"/>
                  <a:gd name="T5" fmla="*/ 10 h 12"/>
                  <a:gd name="T6" fmla="*/ 11 w 16"/>
                  <a:gd name="T7" fmla="*/ 12 h 12"/>
                  <a:gd name="T8" fmla="*/ 15 w 16"/>
                  <a:gd name="T9" fmla="*/ 10 h 12"/>
                  <a:gd name="T10" fmla="*/ 16 w 16"/>
                  <a:gd name="T11" fmla="*/ 8 h 12"/>
                  <a:gd name="T12" fmla="*/ 11 w 16"/>
                  <a:gd name="T13" fmla="*/ 3 h 12"/>
                  <a:gd name="T14" fmla="*/ 10 w 16"/>
                  <a:gd name="T15" fmla="*/ 3 h 12"/>
                  <a:gd name="T16" fmla="*/ 6 w 16"/>
                  <a:gd name="T17" fmla="*/ 5 h 12"/>
                  <a:gd name="T18" fmla="*/ 4 w 16"/>
                  <a:gd name="T19" fmla="*/ 9 h 12"/>
                  <a:gd name="T20" fmla="*/ 4 w 16"/>
                  <a:gd name="T21" fmla="*/ 10 h 12"/>
                  <a:gd name="T22" fmla="*/ 5 w 16"/>
                  <a:gd name="T23" fmla="*/ 10 h 12"/>
                  <a:gd name="T24" fmla="*/ 8 w 16"/>
                  <a:gd name="T25" fmla="*/ 7 h 12"/>
                  <a:gd name="T26" fmla="*/ 11 w 16"/>
                  <a:gd name="T27" fmla="*/ 5 h 12"/>
                  <a:gd name="T28" fmla="*/ 11 w 16"/>
                  <a:gd name="T29" fmla="*/ 5 h 12"/>
                  <a:gd name="T30" fmla="*/ 14 w 16"/>
                  <a:gd name="T31" fmla="*/ 8 h 12"/>
                  <a:gd name="T32" fmla="*/ 13 w 16"/>
                  <a:gd name="T33" fmla="*/ 9 h 12"/>
                  <a:gd name="T34" fmla="*/ 11 w 16"/>
                  <a:gd name="T35" fmla="*/ 10 h 12"/>
                  <a:gd name="T36" fmla="*/ 5 w 16"/>
                  <a:gd name="T37" fmla="*/ 8 h 12"/>
                  <a:gd name="T38" fmla="*/ 2 w 16"/>
                  <a:gd name="T39" fmla="*/ 4 h 12"/>
                  <a:gd name="T40" fmla="*/ 3 w 16"/>
                  <a:gd name="T41" fmla="*/ 2 h 12"/>
                  <a:gd name="T42" fmla="*/ 3 w 16"/>
                  <a:gd name="T43" fmla="*/ 0 h 12"/>
                  <a:gd name="T44" fmla="*/ 1 w 16"/>
                  <a:gd name="T4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10"/>
                    </a:cubicBezTo>
                    <a:cubicBezTo>
                      <a:pt x="6" y="11"/>
                      <a:pt x="8" y="12"/>
                      <a:pt x="11" y="12"/>
                    </a:cubicBezTo>
                    <a:cubicBezTo>
                      <a:pt x="12" y="12"/>
                      <a:pt x="14" y="12"/>
                      <a:pt x="15" y="10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5"/>
                      <a:pt x="14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6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7" y="10"/>
                      <a:pt x="5" y="8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1" name="Freeform 809"/>
              <p:cNvSpPr>
                <a:spLocks/>
              </p:cNvSpPr>
              <p:nvPr/>
            </p:nvSpPr>
            <p:spPr bwMode="auto">
              <a:xfrm>
                <a:off x="1899089" y="2604601"/>
                <a:ext cx="39688" cy="25400"/>
              </a:xfrm>
              <a:custGeom>
                <a:avLst/>
                <a:gdLst>
                  <a:gd name="T0" fmla="*/ 14 w 25"/>
                  <a:gd name="T1" fmla="*/ 2 h 15"/>
                  <a:gd name="T2" fmla="*/ 21 w 25"/>
                  <a:gd name="T3" fmla="*/ 7 h 15"/>
                  <a:gd name="T4" fmla="*/ 23 w 25"/>
                  <a:gd name="T5" fmla="*/ 12 h 15"/>
                  <a:gd name="T6" fmla="*/ 23 w 25"/>
                  <a:gd name="T7" fmla="*/ 13 h 15"/>
                  <a:gd name="T8" fmla="*/ 22 w 25"/>
                  <a:gd name="T9" fmla="*/ 13 h 15"/>
                  <a:gd name="T10" fmla="*/ 21 w 25"/>
                  <a:gd name="T11" fmla="*/ 13 h 15"/>
                  <a:gd name="T12" fmla="*/ 18 w 25"/>
                  <a:gd name="T13" fmla="*/ 12 h 15"/>
                  <a:gd name="T14" fmla="*/ 14 w 25"/>
                  <a:gd name="T15" fmla="*/ 9 h 15"/>
                  <a:gd name="T16" fmla="*/ 9 w 25"/>
                  <a:gd name="T17" fmla="*/ 7 h 15"/>
                  <a:gd name="T18" fmla="*/ 7 w 25"/>
                  <a:gd name="T19" fmla="*/ 7 h 15"/>
                  <a:gd name="T20" fmla="*/ 3 w 25"/>
                  <a:gd name="T21" fmla="*/ 7 h 15"/>
                  <a:gd name="T22" fmla="*/ 1 w 25"/>
                  <a:gd name="T23" fmla="*/ 7 h 15"/>
                  <a:gd name="T24" fmla="*/ 0 w 25"/>
                  <a:gd name="T25" fmla="*/ 8 h 15"/>
                  <a:gd name="T26" fmla="*/ 1 w 25"/>
                  <a:gd name="T27" fmla="*/ 9 h 15"/>
                  <a:gd name="T28" fmla="*/ 3 w 25"/>
                  <a:gd name="T29" fmla="*/ 9 h 15"/>
                  <a:gd name="T30" fmla="*/ 7 w 25"/>
                  <a:gd name="T31" fmla="*/ 9 h 15"/>
                  <a:gd name="T32" fmla="*/ 9 w 25"/>
                  <a:gd name="T33" fmla="*/ 9 h 15"/>
                  <a:gd name="T34" fmla="*/ 13 w 25"/>
                  <a:gd name="T35" fmla="*/ 11 h 15"/>
                  <a:gd name="T36" fmla="*/ 16 w 25"/>
                  <a:gd name="T37" fmla="*/ 13 h 15"/>
                  <a:gd name="T38" fmla="*/ 21 w 25"/>
                  <a:gd name="T39" fmla="*/ 15 h 15"/>
                  <a:gd name="T40" fmla="*/ 22 w 25"/>
                  <a:gd name="T41" fmla="*/ 15 h 15"/>
                  <a:gd name="T42" fmla="*/ 24 w 25"/>
                  <a:gd name="T43" fmla="*/ 14 h 15"/>
                  <a:gd name="T44" fmla="*/ 25 w 25"/>
                  <a:gd name="T45" fmla="*/ 12 h 15"/>
                  <a:gd name="T46" fmla="*/ 23 w 25"/>
                  <a:gd name="T47" fmla="*/ 6 h 15"/>
                  <a:gd name="T48" fmla="*/ 15 w 25"/>
                  <a:gd name="T49" fmla="*/ 1 h 15"/>
                  <a:gd name="T50" fmla="*/ 14 w 25"/>
                  <a:gd name="T51" fmla="*/ 1 h 15"/>
                  <a:gd name="T52" fmla="*/ 14 w 25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4" y="2"/>
                    </a:moveTo>
                    <a:cubicBezTo>
                      <a:pt x="17" y="4"/>
                      <a:pt x="19" y="5"/>
                      <a:pt x="21" y="7"/>
                    </a:cubicBezTo>
                    <a:cubicBezTo>
                      <a:pt x="22" y="8"/>
                      <a:pt x="23" y="10"/>
                      <a:pt x="23" y="12"/>
                    </a:cubicBezTo>
                    <a:cubicBezTo>
                      <a:pt x="23" y="12"/>
                      <a:pt x="23" y="12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6" y="11"/>
                      <a:pt x="15" y="10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9"/>
                      <a:pt x="11" y="10"/>
                      <a:pt x="13" y="11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8" y="14"/>
                      <a:pt x="19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9"/>
                      <a:pt x="24" y="7"/>
                      <a:pt x="23" y="6"/>
                    </a:cubicBezTo>
                    <a:cubicBezTo>
                      <a:pt x="21" y="3"/>
                      <a:pt x="18" y="2"/>
                      <a:pt x="15" y="1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2" name="Freeform 810"/>
              <p:cNvSpPr>
                <a:spLocks/>
              </p:cNvSpPr>
              <p:nvPr/>
            </p:nvSpPr>
            <p:spPr bwMode="auto">
              <a:xfrm>
                <a:off x="1924489" y="2614126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1 w 6"/>
                  <a:gd name="T5" fmla="*/ 2 h 8"/>
                  <a:gd name="T6" fmla="*/ 0 w 6"/>
                  <a:gd name="T7" fmla="*/ 6 h 8"/>
                  <a:gd name="T8" fmla="*/ 0 w 6"/>
                  <a:gd name="T9" fmla="*/ 7 h 8"/>
                  <a:gd name="T10" fmla="*/ 1 w 6"/>
                  <a:gd name="T11" fmla="*/ 8 h 8"/>
                  <a:gd name="T12" fmla="*/ 2 w 6"/>
                  <a:gd name="T13" fmla="*/ 7 h 8"/>
                  <a:gd name="T14" fmla="*/ 2 w 6"/>
                  <a:gd name="T15" fmla="*/ 6 h 8"/>
                  <a:gd name="T16" fmla="*/ 3 w 6"/>
                  <a:gd name="T17" fmla="*/ 3 h 8"/>
                  <a:gd name="T18" fmla="*/ 5 w 6"/>
                  <a:gd name="T19" fmla="*/ 2 h 8"/>
                  <a:gd name="T20" fmla="*/ 5 w 6"/>
                  <a:gd name="T21" fmla="*/ 2 h 8"/>
                  <a:gd name="T22" fmla="*/ 6 w 6"/>
                  <a:gd name="T23" fmla="*/ 1 h 8"/>
                  <a:gd name="T24" fmla="*/ 6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3" name="Freeform 811"/>
              <p:cNvSpPr>
                <a:spLocks/>
              </p:cNvSpPr>
              <p:nvPr/>
            </p:nvSpPr>
            <p:spPr bwMode="auto">
              <a:xfrm>
                <a:off x="1900676" y="2641114"/>
                <a:ext cx="33338" cy="22225"/>
              </a:xfrm>
              <a:custGeom>
                <a:avLst/>
                <a:gdLst>
                  <a:gd name="T0" fmla="*/ 7 w 21"/>
                  <a:gd name="T1" fmla="*/ 3 h 14"/>
                  <a:gd name="T2" fmla="*/ 10 w 21"/>
                  <a:gd name="T3" fmla="*/ 2 h 14"/>
                  <a:gd name="T4" fmla="*/ 14 w 21"/>
                  <a:gd name="T5" fmla="*/ 4 h 14"/>
                  <a:gd name="T6" fmla="*/ 18 w 21"/>
                  <a:gd name="T7" fmla="*/ 7 h 14"/>
                  <a:gd name="T8" fmla="*/ 19 w 21"/>
                  <a:gd name="T9" fmla="*/ 11 h 14"/>
                  <a:gd name="T10" fmla="*/ 19 w 21"/>
                  <a:gd name="T11" fmla="*/ 11 h 14"/>
                  <a:gd name="T12" fmla="*/ 19 w 21"/>
                  <a:gd name="T13" fmla="*/ 11 h 14"/>
                  <a:gd name="T14" fmla="*/ 20 w 21"/>
                  <a:gd name="T15" fmla="*/ 11 h 14"/>
                  <a:gd name="T16" fmla="*/ 19 w 21"/>
                  <a:gd name="T17" fmla="*/ 11 h 14"/>
                  <a:gd name="T18" fmla="*/ 19 w 21"/>
                  <a:gd name="T19" fmla="*/ 12 h 14"/>
                  <a:gd name="T20" fmla="*/ 17 w 21"/>
                  <a:gd name="T21" fmla="*/ 12 h 14"/>
                  <a:gd name="T22" fmla="*/ 13 w 21"/>
                  <a:gd name="T23" fmla="*/ 11 h 14"/>
                  <a:gd name="T24" fmla="*/ 6 w 21"/>
                  <a:gd name="T25" fmla="*/ 10 h 14"/>
                  <a:gd name="T26" fmla="*/ 1 w 21"/>
                  <a:gd name="T27" fmla="*/ 11 h 14"/>
                  <a:gd name="T28" fmla="*/ 0 w 21"/>
                  <a:gd name="T29" fmla="*/ 13 h 14"/>
                  <a:gd name="T30" fmla="*/ 2 w 21"/>
                  <a:gd name="T31" fmla="*/ 13 h 14"/>
                  <a:gd name="T32" fmla="*/ 6 w 21"/>
                  <a:gd name="T33" fmla="*/ 12 h 14"/>
                  <a:gd name="T34" fmla="*/ 12 w 21"/>
                  <a:gd name="T35" fmla="*/ 13 h 14"/>
                  <a:gd name="T36" fmla="*/ 17 w 21"/>
                  <a:gd name="T37" fmla="*/ 14 h 14"/>
                  <a:gd name="T38" fmla="*/ 20 w 21"/>
                  <a:gd name="T39" fmla="*/ 14 h 14"/>
                  <a:gd name="T40" fmla="*/ 21 w 21"/>
                  <a:gd name="T41" fmla="*/ 11 h 14"/>
                  <a:gd name="T42" fmla="*/ 21 w 21"/>
                  <a:gd name="T43" fmla="*/ 11 h 14"/>
                  <a:gd name="T44" fmla="*/ 21 w 21"/>
                  <a:gd name="T45" fmla="*/ 11 h 14"/>
                  <a:gd name="T46" fmla="*/ 20 w 21"/>
                  <a:gd name="T47" fmla="*/ 11 h 14"/>
                  <a:gd name="T48" fmla="*/ 21 w 21"/>
                  <a:gd name="T49" fmla="*/ 11 h 14"/>
                  <a:gd name="T50" fmla="*/ 21 w 21"/>
                  <a:gd name="T51" fmla="*/ 11 h 14"/>
                  <a:gd name="T52" fmla="*/ 20 w 21"/>
                  <a:gd name="T53" fmla="*/ 11 h 14"/>
                  <a:gd name="T54" fmla="*/ 21 w 21"/>
                  <a:gd name="T55" fmla="*/ 11 h 14"/>
                  <a:gd name="T56" fmla="*/ 21 w 21"/>
                  <a:gd name="T57" fmla="*/ 11 h 14"/>
                  <a:gd name="T58" fmla="*/ 19 w 21"/>
                  <a:gd name="T59" fmla="*/ 6 h 14"/>
                  <a:gd name="T60" fmla="*/ 16 w 21"/>
                  <a:gd name="T61" fmla="*/ 2 h 14"/>
                  <a:gd name="T62" fmla="*/ 10 w 21"/>
                  <a:gd name="T63" fmla="*/ 0 h 14"/>
                  <a:gd name="T64" fmla="*/ 6 w 21"/>
                  <a:gd name="T65" fmla="*/ 1 h 14"/>
                  <a:gd name="T66" fmla="*/ 5 w 21"/>
                  <a:gd name="T67" fmla="*/ 2 h 14"/>
                  <a:gd name="T68" fmla="*/ 7 w 21"/>
                  <a:gd name="T6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4">
                    <a:moveTo>
                      <a:pt x="7" y="3"/>
                    </a:moveTo>
                    <a:cubicBezTo>
                      <a:pt x="8" y="3"/>
                      <a:pt x="9" y="2"/>
                      <a:pt x="10" y="2"/>
                    </a:cubicBezTo>
                    <a:cubicBezTo>
                      <a:pt x="11" y="2"/>
                      <a:pt x="13" y="3"/>
                      <a:pt x="14" y="4"/>
                    </a:cubicBezTo>
                    <a:cubicBezTo>
                      <a:pt x="15" y="4"/>
                      <a:pt x="17" y="6"/>
                      <a:pt x="18" y="7"/>
                    </a:cubicBezTo>
                    <a:cubicBezTo>
                      <a:pt x="19" y="8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6" y="12"/>
                      <a:pt x="14" y="12"/>
                      <a:pt x="13" y="11"/>
                    </a:cubicBezTo>
                    <a:cubicBezTo>
                      <a:pt x="11" y="11"/>
                      <a:pt x="8" y="10"/>
                      <a:pt x="6" y="10"/>
                    </a:cubicBezTo>
                    <a:cubicBezTo>
                      <a:pt x="4" y="10"/>
                      <a:pt x="2" y="10"/>
                      <a:pt x="1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2"/>
                      <a:pt x="4" y="12"/>
                      <a:pt x="6" y="12"/>
                    </a:cubicBezTo>
                    <a:cubicBezTo>
                      <a:pt x="8" y="12"/>
                      <a:pt x="10" y="13"/>
                      <a:pt x="12" y="13"/>
                    </a:cubicBezTo>
                    <a:cubicBezTo>
                      <a:pt x="14" y="14"/>
                      <a:pt x="16" y="14"/>
                      <a:pt x="17" y="14"/>
                    </a:cubicBezTo>
                    <a:cubicBezTo>
                      <a:pt x="18" y="14"/>
                      <a:pt x="19" y="14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9"/>
                      <a:pt x="20" y="7"/>
                      <a:pt x="19" y="6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4" name="Freeform 812"/>
              <p:cNvSpPr>
                <a:spLocks/>
              </p:cNvSpPr>
              <p:nvPr/>
            </p:nvSpPr>
            <p:spPr bwMode="auto">
              <a:xfrm>
                <a:off x="1916551" y="2647464"/>
                <a:ext cx="14288" cy="14288"/>
              </a:xfrm>
              <a:custGeom>
                <a:avLst/>
                <a:gdLst>
                  <a:gd name="T0" fmla="*/ 8 w 9"/>
                  <a:gd name="T1" fmla="*/ 1 h 9"/>
                  <a:gd name="T2" fmla="*/ 5 w 9"/>
                  <a:gd name="T3" fmla="*/ 0 h 9"/>
                  <a:gd name="T4" fmla="*/ 1 w 9"/>
                  <a:gd name="T5" fmla="*/ 2 h 9"/>
                  <a:gd name="T6" fmla="*/ 0 w 9"/>
                  <a:gd name="T7" fmla="*/ 7 h 9"/>
                  <a:gd name="T8" fmla="*/ 1 w 9"/>
                  <a:gd name="T9" fmla="*/ 9 h 9"/>
                  <a:gd name="T10" fmla="*/ 2 w 9"/>
                  <a:gd name="T11" fmla="*/ 9 h 9"/>
                  <a:gd name="T12" fmla="*/ 2 w 9"/>
                  <a:gd name="T13" fmla="*/ 7 h 9"/>
                  <a:gd name="T14" fmla="*/ 2 w 9"/>
                  <a:gd name="T15" fmla="*/ 7 h 9"/>
                  <a:gd name="T16" fmla="*/ 3 w 9"/>
                  <a:gd name="T17" fmla="*/ 3 h 9"/>
                  <a:gd name="T18" fmla="*/ 5 w 9"/>
                  <a:gd name="T19" fmla="*/ 2 h 9"/>
                  <a:gd name="T20" fmla="*/ 7 w 9"/>
                  <a:gd name="T21" fmla="*/ 3 h 9"/>
                  <a:gd name="T22" fmla="*/ 9 w 9"/>
                  <a:gd name="T23" fmla="*/ 3 h 9"/>
                  <a:gd name="T24" fmla="*/ 8 w 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8" y="1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4"/>
                      <a:pt x="3" y="3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5" name="Freeform 813"/>
              <p:cNvSpPr>
                <a:spLocks/>
              </p:cNvSpPr>
              <p:nvPr/>
            </p:nvSpPr>
            <p:spPr bwMode="auto">
              <a:xfrm>
                <a:off x="1899089" y="2669689"/>
                <a:ext cx="25400" cy="26988"/>
              </a:xfrm>
              <a:custGeom>
                <a:avLst/>
                <a:gdLst>
                  <a:gd name="T0" fmla="*/ 0 w 16"/>
                  <a:gd name="T1" fmla="*/ 2 h 17"/>
                  <a:gd name="T2" fmla="*/ 2 w 16"/>
                  <a:gd name="T3" fmla="*/ 3 h 17"/>
                  <a:gd name="T4" fmla="*/ 4 w 16"/>
                  <a:gd name="T5" fmla="*/ 3 h 17"/>
                  <a:gd name="T6" fmla="*/ 9 w 16"/>
                  <a:gd name="T7" fmla="*/ 5 h 17"/>
                  <a:gd name="T8" fmla="*/ 14 w 16"/>
                  <a:gd name="T9" fmla="*/ 11 h 17"/>
                  <a:gd name="T10" fmla="*/ 14 w 16"/>
                  <a:gd name="T11" fmla="*/ 13 h 17"/>
                  <a:gd name="T12" fmla="*/ 13 w 16"/>
                  <a:gd name="T13" fmla="*/ 15 h 17"/>
                  <a:gd name="T14" fmla="*/ 10 w 16"/>
                  <a:gd name="T15" fmla="*/ 15 h 17"/>
                  <a:gd name="T16" fmla="*/ 1 w 16"/>
                  <a:gd name="T17" fmla="*/ 15 h 17"/>
                  <a:gd name="T18" fmla="*/ 1 w 16"/>
                  <a:gd name="T19" fmla="*/ 15 h 17"/>
                  <a:gd name="T20" fmla="*/ 0 w 16"/>
                  <a:gd name="T21" fmla="*/ 16 h 17"/>
                  <a:gd name="T22" fmla="*/ 1 w 16"/>
                  <a:gd name="T23" fmla="*/ 17 h 17"/>
                  <a:gd name="T24" fmla="*/ 1 w 16"/>
                  <a:gd name="T25" fmla="*/ 17 h 17"/>
                  <a:gd name="T26" fmla="*/ 10 w 16"/>
                  <a:gd name="T27" fmla="*/ 17 h 17"/>
                  <a:gd name="T28" fmla="*/ 14 w 16"/>
                  <a:gd name="T29" fmla="*/ 17 h 17"/>
                  <a:gd name="T30" fmla="*/ 16 w 16"/>
                  <a:gd name="T31" fmla="*/ 13 h 17"/>
                  <a:gd name="T32" fmla="*/ 16 w 16"/>
                  <a:gd name="T33" fmla="*/ 11 h 17"/>
                  <a:gd name="T34" fmla="*/ 10 w 16"/>
                  <a:gd name="T35" fmla="*/ 3 h 17"/>
                  <a:gd name="T36" fmla="*/ 4 w 16"/>
                  <a:gd name="T37" fmla="*/ 1 h 17"/>
                  <a:gd name="T38" fmla="*/ 2 w 16"/>
                  <a:gd name="T39" fmla="*/ 1 h 17"/>
                  <a:gd name="T40" fmla="*/ 1 w 16"/>
                  <a:gd name="T41" fmla="*/ 1 h 17"/>
                  <a:gd name="T42" fmla="*/ 0 w 16"/>
                  <a:gd name="T43" fmla="*/ 1 h 17"/>
                  <a:gd name="T44" fmla="*/ 0 w 16"/>
                  <a:gd name="T4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1" y="7"/>
                      <a:pt x="13" y="9"/>
                      <a:pt x="14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7" y="15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7" y="17"/>
                      <a:pt x="10" y="17"/>
                    </a:cubicBezTo>
                    <a:cubicBezTo>
                      <a:pt x="11" y="17"/>
                      <a:pt x="13" y="17"/>
                      <a:pt x="14" y="17"/>
                    </a:cubicBezTo>
                    <a:cubicBezTo>
                      <a:pt x="15" y="16"/>
                      <a:pt x="16" y="15"/>
                      <a:pt x="16" y="13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5" y="8"/>
                      <a:pt x="13" y="5"/>
                      <a:pt x="10" y="3"/>
                    </a:cubicBezTo>
                    <a:cubicBezTo>
                      <a:pt x="9" y="2"/>
                      <a:pt x="6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6" name="Freeform 814"/>
              <p:cNvSpPr>
                <a:spLocks/>
              </p:cNvSpPr>
              <p:nvPr/>
            </p:nvSpPr>
            <p:spPr bwMode="auto">
              <a:xfrm>
                <a:off x="1903851" y="2680801"/>
                <a:ext cx="17463" cy="14288"/>
              </a:xfrm>
              <a:custGeom>
                <a:avLst/>
                <a:gdLst>
                  <a:gd name="T0" fmla="*/ 9 w 11"/>
                  <a:gd name="T1" fmla="*/ 1 h 9"/>
                  <a:gd name="T2" fmla="*/ 9 w 11"/>
                  <a:gd name="T3" fmla="*/ 1 h 9"/>
                  <a:gd name="T4" fmla="*/ 9 w 11"/>
                  <a:gd name="T5" fmla="*/ 1 h 9"/>
                  <a:gd name="T6" fmla="*/ 9 w 11"/>
                  <a:gd name="T7" fmla="*/ 1 h 9"/>
                  <a:gd name="T8" fmla="*/ 9 w 11"/>
                  <a:gd name="T9" fmla="*/ 1 h 9"/>
                  <a:gd name="T10" fmla="*/ 9 w 11"/>
                  <a:gd name="T11" fmla="*/ 1 h 9"/>
                  <a:gd name="T12" fmla="*/ 9 w 11"/>
                  <a:gd name="T13" fmla="*/ 1 h 9"/>
                  <a:gd name="T14" fmla="*/ 4 w 11"/>
                  <a:gd name="T15" fmla="*/ 0 h 9"/>
                  <a:gd name="T16" fmla="*/ 2 w 11"/>
                  <a:gd name="T17" fmla="*/ 1 h 9"/>
                  <a:gd name="T18" fmla="*/ 0 w 11"/>
                  <a:gd name="T19" fmla="*/ 3 h 9"/>
                  <a:gd name="T20" fmla="*/ 0 w 11"/>
                  <a:gd name="T21" fmla="*/ 5 h 9"/>
                  <a:gd name="T22" fmla="*/ 0 w 11"/>
                  <a:gd name="T23" fmla="*/ 8 h 9"/>
                  <a:gd name="T24" fmla="*/ 1 w 11"/>
                  <a:gd name="T25" fmla="*/ 9 h 9"/>
                  <a:gd name="T26" fmla="*/ 2 w 11"/>
                  <a:gd name="T27" fmla="*/ 8 h 9"/>
                  <a:gd name="T28" fmla="*/ 2 w 11"/>
                  <a:gd name="T29" fmla="*/ 5 h 9"/>
                  <a:gd name="T30" fmla="*/ 2 w 11"/>
                  <a:gd name="T31" fmla="*/ 4 h 9"/>
                  <a:gd name="T32" fmla="*/ 3 w 11"/>
                  <a:gd name="T33" fmla="*/ 3 h 9"/>
                  <a:gd name="T34" fmla="*/ 4 w 11"/>
                  <a:gd name="T35" fmla="*/ 2 h 9"/>
                  <a:gd name="T36" fmla="*/ 9 w 11"/>
                  <a:gd name="T37" fmla="*/ 3 h 9"/>
                  <a:gd name="T38" fmla="*/ 10 w 11"/>
                  <a:gd name="T39" fmla="*/ 2 h 9"/>
                  <a:gd name="T40" fmla="*/ 10 w 11"/>
                  <a:gd name="T41" fmla="*/ 1 h 9"/>
                  <a:gd name="T42" fmla="*/ 9 w 11"/>
                  <a:gd name="T4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7" name="Freeform 815"/>
              <p:cNvSpPr>
                <a:spLocks/>
              </p:cNvSpPr>
              <p:nvPr/>
            </p:nvSpPr>
            <p:spPr bwMode="auto">
              <a:xfrm>
                <a:off x="1872101" y="2745889"/>
                <a:ext cx="23813" cy="6350"/>
              </a:xfrm>
              <a:custGeom>
                <a:avLst/>
                <a:gdLst>
                  <a:gd name="T0" fmla="*/ 1 w 15"/>
                  <a:gd name="T1" fmla="*/ 2 h 4"/>
                  <a:gd name="T2" fmla="*/ 9 w 15"/>
                  <a:gd name="T3" fmla="*/ 4 h 4"/>
                  <a:gd name="T4" fmla="*/ 15 w 15"/>
                  <a:gd name="T5" fmla="*/ 3 h 4"/>
                  <a:gd name="T6" fmla="*/ 15 w 15"/>
                  <a:gd name="T7" fmla="*/ 2 h 4"/>
                  <a:gd name="T8" fmla="*/ 14 w 15"/>
                  <a:gd name="T9" fmla="*/ 1 h 4"/>
                  <a:gd name="T10" fmla="*/ 9 w 15"/>
                  <a:gd name="T11" fmla="*/ 2 h 4"/>
                  <a:gd name="T12" fmla="*/ 4 w 15"/>
                  <a:gd name="T13" fmla="*/ 1 h 4"/>
                  <a:gd name="T14" fmla="*/ 2 w 15"/>
                  <a:gd name="T15" fmla="*/ 1 h 4"/>
                  <a:gd name="T16" fmla="*/ 2 w 15"/>
                  <a:gd name="T17" fmla="*/ 0 h 4"/>
                  <a:gd name="T18" fmla="*/ 1 w 15"/>
                  <a:gd name="T19" fmla="*/ 1 h 4"/>
                  <a:gd name="T20" fmla="*/ 1 w 15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5" y="4"/>
                      <a:pt x="9" y="4"/>
                    </a:cubicBezTo>
                    <a:cubicBezTo>
                      <a:pt x="11" y="4"/>
                      <a:pt x="13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2" y="1"/>
                      <a:pt x="11" y="2"/>
                      <a:pt x="9" y="2"/>
                    </a:cubicBezTo>
                    <a:cubicBezTo>
                      <a:pt x="7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8" name="Freeform 816"/>
              <p:cNvSpPr>
                <a:spLocks/>
              </p:cNvSpPr>
              <p:nvPr/>
            </p:nvSpPr>
            <p:spPr bwMode="auto">
              <a:xfrm>
                <a:off x="1860989" y="2717314"/>
                <a:ext cx="47625" cy="4763"/>
              </a:xfrm>
              <a:custGeom>
                <a:avLst/>
                <a:gdLst>
                  <a:gd name="T0" fmla="*/ 1 w 30"/>
                  <a:gd name="T1" fmla="*/ 2 h 3"/>
                  <a:gd name="T2" fmla="*/ 17 w 30"/>
                  <a:gd name="T3" fmla="*/ 3 h 3"/>
                  <a:gd name="T4" fmla="*/ 29 w 30"/>
                  <a:gd name="T5" fmla="*/ 2 h 3"/>
                  <a:gd name="T6" fmla="*/ 30 w 30"/>
                  <a:gd name="T7" fmla="*/ 1 h 3"/>
                  <a:gd name="T8" fmla="*/ 29 w 30"/>
                  <a:gd name="T9" fmla="*/ 0 h 3"/>
                  <a:gd name="T10" fmla="*/ 17 w 30"/>
                  <a:gd name="T11" fmla="*/ 1 h 3"/>
                  <a:gd name="T12" fmla="*/ 6 w 30"/>
                  <a:gd name="T13" fmla="*/ 1 h 3"/>
                  <a:gd name="T14" fmla="*/ 1 w 30"/>
                  <a:gd name="T15" fmla="*/ 0 h 3"/>
                  <a:gd name="T16" fmla="*/ 0 w 30"/>
                  <a:gd name="T17" fmla="*/ 1 h 3"/>
                  <a:gd name="T18" fmla="*/ 1 w 30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">
                    <a:moveTo>
                      <a:pt x="1" y="2"/>
                    </a:moveTo>
                    <a:cubicBezTo>
                      <a:pt x="1" y="2"/>
                      <a:pt x="8" y="3"/>
                      <a:pt x="17" y="3"/>
                    </a:cubicBezTo>
                    <a:cubicBezTo>
                      <a:pt x="21" y="3"/>
                      <a:pt x="25" y="3"/>
                      <a:pt x="29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5" y="1"/>
                      <a:pt x="21" y="1"/>
                      <a:pt x="17" y="1"/>
                    </a:cubicBezTo>
                    <a:cubicBezTo>
                      <a:pt x="13" y="1"/>
                      <a:pt x="9" y="1"/>
                      <a:pt x="6" y="1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9" name="Freeform 817"/>
              <p:cNvSpPr>
                <a:spLocks/>
              </p:cNvSpPr>
              <p:nvPr/>
            </p:nvSpPr>
            <p:spPr bwMode="auto">
              <a:xfrm>
                <a:off x="1853051" y="2550626"/>
                <a:ext cx="69850" cy="12700"/>
              </a:xfrm>
              <a:custGeom>
                <a:avLst/>
                <a:gdLst>
                  <a:gd name="T0" fmla="*/ 0 w 44"/>
                  <a:gd name="T1" fmla="*/ 3 h 8"/>
                  <a:gd name="T2" fmla="*/ 29 w 44"/>
                  <a:gd name="T3" fmla="*/ 8 h 8"/>
                  <a:gd name="T4" fmla="*/ 43 w 44"/>
                  <a:gd name="T5" fmla="*/ 6 h 8"/>
                  <a:gd name="T6" fmla="*/ 44 w 44"/>
                  <a:gd name="T7" fmla="*/ 5 h 8"/>
                  <a:gd name="T8" fmla="*/ 43 w 44"/>
                  <a:gd name="T9" fmla="*/ 4 h 8"/>
                  <a:gd name="T10" fmla="*/ 29 w 44"/>
                  <a:gd name="T11" fmla="*/ 6 h 8"/>
                  <a:gd name="T12" fmla="*/ 9 w 44"/>
                  <a:gd name="T13" fmla="*/ 3 h 8"/>
                  <a:gd name="T14" fmla="*/ 3 w 44"/>
                  <a:gd name="T15" fmla="*/ 1 h 8"/>
                  <a:gd name="T16" fmla="*/ 1 w 44"/>
                  <a:gd name="T17" fmla="*/ 1 h 8"/>
                  <a:gd name="T18" fmla="*/ 0 w 44"/>
                  <a:gd name="T19" fmla="*/ 1 h 8"/>
                  <a:gd name="T20" fmla="*/ 0 w 4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8">
                    <a:moveTo>
                      <a:pt x="0" y="3"/>
                    </a:moveTo>
                    <a:cubicBezTo>
                      <a:pt x="0" y="3"/>
                      <a:pt x="13" y="8"/>
                      <a:pt x="29" y="8"/>
                    </a:cubicBezTo>
                    <a:cubicBezTo>
                      <a:pt x="33" y="8"/>
                      <a:pt x="39" y="7"/>
                      <a:pt x="43" y="6"/>
                    </a:cubicBezTo>
                    <a:cubicBezTo>
                      <a:pt x="44" y="6"/>
                      <a:pt x="44" y="5"/>
                      <a:pt x="44" y="5"/>
                    </a:cubicBezTo>
                    <a:cubicBezTo>
                      <a:pt x="44" y="4"/>
                      <a:pt x="43" y="4"/>
                      <a:pt x="43" y="4"/>
                    </a:cubicBezTo>
                    <a:cubicBezTo>
                      <a:pt x="38" y="5"/>
                      <a:pt x="33" y="6"/>
                      <a:pt x="29" y="6"/>
                    </a:cubicBezTo>
                    <a:cubicBezTo>
                      <a:pt x="21" y="6"/>
                      <a:pt x="14" y="5"/>
                      <a:pt x="9" y="3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3" name="Freeform 1082"/>
              <p:cNvSpPr>
                <a:spLocks/>
              </p:cNvSpPr>
              <p:nvPr/>
            </p:nvSpPr>
            <p:spPr bwMode="auto">
              <a:xfrm>
                <a:off x="1687951" y="2522051"/>
                <a:ext cx="71438" cy="146050"/>
              </a:xfrm>
              <a:custGeom>
                <a:avLst/>
                <a:gdLst>
                  <a:gd name="T0" fmla="*/ 27 w 45"/>
                  <a:gd name="T1" fmla="*/ 0 h 91"/>
                  <a:gd name="T2" fmla="*/ 29 w 45"/>
                  <a:gd name="T3" fmla="*/ 28 h 91"/>
                  <a:gd name="T4" fmla="*/ 35 w 45"/>
                  <a:gd name="T5" fmla="*/ 37 h 91"/>
                  <a:gd name="T6" fmla="*/ 42 w 45"/>
                  <a:gd name="T7" fmla="*/ 44 h 91"/>
                  <a:gd name="T8" fmla="*/ 45 w 45"/>
                  <a:gd name="T9" fmla="*/ 46 h 91"/>
                  <a:gd name="T10" fmla="*/ 28 w 45"/>
                  <a:gd name="T11" fmla="*/ 48 h 91"/>
                  <a:gd name="T12" fmla="*/ 18 w 45"/>
                  <a:gd name="T13" fmla="*/ 59 h 91"/>
                  <a:gd name="T14" fmla="*/ 11 w 45"/>
                  <a:gd name="T15" fmla="*/ 78 h 91"/>
                  <a:gd name="T16" fmla="*/ 14 w 45"/>
                  <a:gd name="T17" fmla="*/ 91 h 91"/>
                  <a:gd name="T18" fmla="*/ 16 w 45"/>
                  <a:gd name="T19" fmla="*/ 48 h 91"/>
                  <a:gd name="T20" fmla="*/ 23 w 45"/>
                  <a:gd name="T21" fmla="*/ 31 h 91"/>
                  <a:gd name="T22" fmla="*/ 24 w 45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91">
                    <a:moveTo>
                      <a:pt x="27" y="0"/>
                    </a:moveTo>
                    <a:cubicBezTo>
                      <a:pt x="27" y="10"/>
                      <a:pt x="26" y="19"/>
                      <a:pt x="29" y="28"/>
                    </a:cubicBezTo>
                    <a:cubicBezTo>
                      <a:pt x="30" y="31"/>
                      <a:pt x="33" y="34"/>
                      <a:pt x="35" y="37"/>
                    </a:cubicBezTo>
                    <a:cubicBezTo>
                      <a:pt x="37" y="40"/>
                      <a:pt x="40" y="41"/>
                      <a:pt x="42" y="44"/>
                    </a:cubicBezTo>
                    <a:cubicBezTo>
                      <a:pt x="43" y="44"/>
                      <a:pt x="44" y="45"/>
                      <a:pt x="45" y="46"/>
                    </a:cubicBezTo>
                    <a:cubicBezTo>
                      <a:pt x="40" y="46"/>
                      <a:pt x="32" y="46"/>
                      <a:pt x="28" y="48"/>
                    </a:cubicBezTo>
                    <a:cubicBezTo>
                      <a:pt x="23" y="50"/>
                      <a:pt x="20" y="54"/>
                      <a:pt x="18" y="59"/>
                    </a:cubicBezTo>
                    <a:cubicBezTo>
                      <a:pt x="15" y="65"/>
                      <a:pt x="12" y="71"/>
                      <a:pt x="11" y="78"/>
                    </a:cubicBezTo>
                    <a:cubicBezTo>
                      <a:pt x="10" y="84"/>
                      <a:pt x="13" y="86"/>
                      <a:pt x="14" y="91"/>
                    </a:cubicBezTo>
                    <a:cubicBezTo>
                      <a:pt x="0" y="81"/>
                      <a:pt x="11" y="60"/>
                      <a:pt x="16" y="48"/>
                    </a:cubicBezTo>
                    <a:cubicBezTo>
                      <a:pt x="19" y="41"/>
                      <a:pt x="24" y="38"/>
                      <a:pt x="23" y="31"/>
                    </a:cubicBezTo>
                    <a:cubicBezTo>
                      <a:pt x="23" y="20"/>
                      <a:pt x="20" y="11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4" name="Freeform 1083"/>
              <p:cNvSpPr>
                <a:spLocks/>
              </p:cNvSpPr>
              <p:nvPr/>
            </p:nvSpPr>
            <p:spPr bwMode="auto">
              <a:xfrm>
                <a:off x="1716526" y="2693501"/>
                <a:ext cx="20638" cy="3651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1 w 13"/>
                  <a:gd name="T5" fmla="*/ 11 h 23"/>
                  <a:gd name="T6" fmla="*/ 11 w 13"/>
                  <a:gd name="T7" fmla="*/ 2 h 23"/>
                  <a:gd name="T8" fmla="*/ 1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7" y="6"/>
                      <a:pt x="8" y="16"/>
                      <a:pt x="13" y="23"/>
                    </a:cubicBezTo>
                    <a:cubicBezTo>
                      <a:pt x="13" y="19"/>
                      <a:pt x="11" y="15"/>
                      <a:pt x="11" y="11"/>
                    </a:cubicBezTo>
                    <a:cubicBezTo>
                      <a:pt x="10" y="8"/>
                      <a:pt x="13" y="4"/>
                      <a:pt x="11" y="2"/>
                    </a:cubicBezTo>
                    <a:cubicBezTo>
                      <a:pt x="9" y="5"/>
                      <a:pt x="4" y="3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5" name="Freeform 1084"/>
              <p:cNvSpPr>
                <a:spLocks/>
              </p:cNvSpPr>
              <p:nvPr/>
            </p:nvSpPr>
            <p:spPr bwMode="auto">
              <a:xfrm>
                <a:off x="1529201" y="2447438"/>
                <a:ext cx="73025" cy="201613"/>
              </a:xfrm>
              <a:custGeom>
                <a:avLst/>
                <a:gdLst>
                  <a:gd name="T0" fmla="*/ 24 w 45"/>
                  <a:gd name="T1" fmla="*/ 110 h 126"/>
                  <a:gd name="T2" fmla="*/ 11 w 45"/>
                  <a:gd name="T3" fmla="*/ 85 h 126"/>
                  <a:gd name="T4" fmla="*/ 0 w 45"/>
                  <a:gd name="T5" fmla="*/ 57 h 126"/>
                  <a:gd name="T6" fmla="*/ 8 w 45"/>
                  <a:gd name="T7" fmla="*/ 25 h 126"/>
                  <a:gd name="T8" fmla="*/ 21 w 45"/>
                  <a:gd name="T9" fmla="*/ 9 h 126"/>
                  <a:gd name="T10" fmla="*/ 34 w 45"/>
                  <a:gd name="T11" fmla="*/ 0 h 126"/>
                  <a:gd name="T12" fmla="*/ 11 w 45"/>
                  <a:gd name="T13" fmla="*/ 50 h 126"/>
                  <a:gd name="T14" fmla="*/ 23 w 45"/>
                  <a:gd name="T15" fmla="*/ 86 h 126"/>
                  <a:gd name="T16" fmla="*/ 33 w 45"/>
                  <a:gd name="T17" fmla="*/ 106 h 126"/>
                  <a:gd name="T18" fmla="*/ 45 w 45"/>
                  <a:gd name="T19" fmla="*/ 126 h 126"/>
                  <a:gd name="T20" fmla="*/ 26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4" y="110"/>
                    </a:moveTo>
                    <a:cubicBezTo>
                      <a:pt x="24" y="101"/>
                      <a:pt x="16" y="94"/>
                      <a:pt x="11" y="85"/>
                    </a:cubicBezTo>
                    <a:cubicBezTo>
                      <a:pt x="6" y="76"/>
                      <a:pt x="1" y="68"/>
                      <a:pt x="0" y="57"/>
                    </a:cubicBezTo>
                    <a:cubicBezTo>
                      <a:pt x="0" y="45"/>
                      <a:pt x="3" y="35"/>
                      <a:pt x="8" y="25"/>
                    </a:cubicBezTo>
                    <a:cubicBezTo>
                      <a:pt x="11" y="18"/>
                      <a:pt x="15" y="14"/>
                      <a:pt x="21" y="9"/>
                    </a:cubicBezTo>
                    <a:cubicBezTo>
                      <a:pt x="25" y="6"/>
                      <a:pt x="31" y="3"/>
                      <a:pt x="34" y="0"/>
                    </a:cubicBezTo>
                    <a:cubicBezTo>
                      <a:pt x="26" y="15"/>
                      <a:pt x="13" y="31"/>
                      <a:pt x="11" y="50"/>
                    </a:cubicBezTo>
                    <a:cubicBezTo>
                      <a:pt x="10" y="64"/>
                      <a:pt x="15" y="75"/>
                      <a:pt x="23" y="86"/>
                    </a:cubicBezTo>
                    <a:cubicBezTo>
                      <a:pt x="28" y="93"/>
                      <a:pt x="31" y="98"/>
                      <a:pt x="33" y="106"/>
                    </a:cubicBezTo>
                    <a:cubicBezTo>
                      <a:pt x="35" y="113"/>
                      <a:pt x="43" y="118"/>
                      <a:pt x="45" y="126"/>
                    </a:cubicBezTo>
                    <a:cubicBezTo>
                      <a:pt x="38" y="121"/>
                      <a:pt x="34" y="112"/>
                      <a:pt x="26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6" name="Freeform 1085"/>
              <p:cNvSpPr>
                <a:spLocks/>
              </p:cNvSpPr>
              <p:nvPr/>
            </p:nvSpPr>
            <p:spPr bwMode="auto">
              <a:xfrm>
                <a:off x="1716526" y="2812563"/>
                <a:ext cx="58738" cy="61913"/>
              </a:xfrm>
              <a:custGeom>
                <a:avLst/>
                <a:gdLst>
                  <a:gd name="T0" fmla="*/ 0 w 37"/>
                  <a:gd name="T1" fmla="*/ 0 h 39"/>
                  <a:gd name="T2" fmla="*/ 26 w 37"/>
                  <a:gd name="T3" fmla="*/ 7 h 39"/>
                  <a:gd name="T4" fmla="*/ 37 w 37"/>
                  <a:gd name="T5" fmla="*/ 38 h 39"/>
                  <a:gd name="T6" fmla="*/ 16 w 37"/>
                  <a:gd name="T7" fmla="*/ 20 h 39"/>
                  <a:gd name="T8" fmla="*/ 12 w 37"/>
                  <a:gd name="T9" fmla="*/ 9 h 39"/>
                  <a:gd name="T10" fmla="*/ 1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0" y="0"/>
                    </a:moveTo>
                    <a:cubicBezTo>
                      <a:pt x="8" y="5"/>
                      <a:pt x="19" y="2"/>
                      <a:pt x="26" y="7"/>
                    </a:cubicBezTo>
                    <a:cubicBezTo>
                      <a:pt x="12" y="11"/>
                      <a:pt x="24" y="38"/>
                      <a:pt x="37" y="38"/>
                    </a:cubicBezTo>
                    <a:cubicBezTo>
                      <a:pt x="26" y="39"/>
                      <a:pt x="18" y="30"/>
                      <a:pt x="16" y="20"/>
                    </a:cubicBezTo>
                    <a:cubicBezTo>
                      <a:pt x="16" y="15"/>
                      <a:pt x="16" y="13"/>
                      <a:pt x="12" y="9"/>
                    </a:cubicBezTo>
                    <a:cubicBezTo>
                      <a:pt x="9" y="6"/>
                      <a:pt x="4" y="6"/>
                      <a:pt x="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7" name="Freeform 1086"/>
              <p:cNvSpPr>
                <a:spLocks/>
              </p:cNvSpPr>
              <p:nvPr/>
            </p:nvSpPr>
            <p:spPr bwMode="auto">
              <a:xfrm>
                <a:off x="1859401" y="2725251"/>
                <a:ext cx="28575" cy="19050"/>
              </a:xfrm>
              <a:custGeom>
                <a:avLst/>
                <a:gdLst>
                  <a:gd name="T0" fmla="*/ 2 w 18"/>
                  <a:gd name="T1" fmla="*/ 0 h 12"/>
                  <a:gd name="T2" fmla="*/ 5 w 18"/>
                  <a:gd name="T3" fmla="*/ 9 h 12"/>
                  <a:gd name="T4" fmla="*/ 18 w 18"/>
                  <a:gd name="T5" fmla="*/ 11 h 12"/>
                  <a:gd name="T6" fmla="*/ 3 w 18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2" y="0"/>
                    </a:moveTo>
                    <a:cubicBezTo>
                      <a:pt x="3" y="3"/>
                      <a:pt x="0" y="6"/>
                      <a:pt x="5" y="9"/>
                    </a:cubicBezTo>
                    <a:cubicBezTo>
                      <a:pt x="8" y="11"/>
                      <a:pt x="15" y="11"/>
                      <a:pt x="18" y="11"/>
                    </a:cubicBezTo>
                    <a:cubicBezTo>
                      <a:pt x="13" y="12"/>
                      <a:pt x="1" y="7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8" name="Freeform 1087"/>
              <p:cNvSpPr>
                <a:spLocks/>
              </p:cNvSpPr>
              <p:nvPr/>
            </p:nvSpPr>
            <p:spPr bwMode="auto">
              <a:xfrm>
                <a:off x="1845113" y="2607776"/>
                <a:ext cx="22225" cy="9525"/>
              </a:xfrm>
              <a:custGeom>
                <a:avLst/>
                <a:gdLst>
                  <a:gd name="T0" fmla="*/ 3 w 14"/>
                  <a:gd name="T1" fmla="*/ 0 h 5"/>
                  <a:gd name="T2" fmla="*/ 0 w 14"/>
                  <a:gd name="T3" fmla="*/ 2 h 5"/>
                  <a:gd name="T4" fmla="*/ 2 w 14"/>
                  <a:gd name="T5" fmla="*/ 5 h 5"/>
                  <a:gd name="T6" fmla="*/ 6 w 14"/>
                  <a:gd name="T7" fmla="*/ 4 h 5"/>
                  <a:gd name="T8" fmla="*/ 14 w 14"/>
                  <a:gd name="T9" fmla="*/ 2 h 5"/>
                  <a:gd name="T10" fmla="*/ 5 w 14"/>
                  <a:gd name="T11" fmla="*/ 2 h 5"/>
                  <a:gd name="T12" fmla="*/ 5 w 1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2" y="3"/>
                      <a:pt x="14" y="2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9" name="Freeform 1088"/>
              <p:cNvSpPr>
                <a:spLocks/>
              </p:cNvSpPr>
              <p:nvPr/>
            </p:nvSpPr>
            <p:spPr bwMode="auto">
              <a:xfrm>
                <a:off x="1756213" y="2579201"/>
                <a:ext cx="31750" cy="22225"/>
              </a:xfrm>
              <a:custGeom>
                <a:avLst/>
                <a:gdLst>
                  <a:gd name="T0" fmla="*/ 19 w 19"/>
                  <a:gd name="T1" fmla="*/ 14 h 14"/>
                  <a:gd name="T2" fmla="*/ 15 w 19"/>
                  <a:gd name="T3" fmla="*/ 9 h 14"/>
                  <a:gd name="T4" fmla="*/ 12 w 19"/>
                  <a:gd name="T5" fmla="*/ 6 h 14"/>
                  <a:gd name="T6" fmla="*/ 7 w 19"/>
                  <a:gd name="T7" fmla="*/ 4 h 14"/>
                  <a:gd name="T8" fmla="*/ 0 w 19"/>
                  <a:gd name="T9" fmla="*/ 0 h 14"/>
                  <a:gd name="T10" fmla="*/ 5 w 19"/>
                  <a:gd name="T11" fmla="*/ 6 h 14"/>
                  <a:gd name="T12" fmla="*/ 9 w 19"/>
                  <a:gd name="T13" fmla="*/ 10 h 14"/>
                  <a:gd name="T14" fmla="*/ 18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cubicBezTo>
                      <a:pt x="18" y="13"/>
                      <a:pt x="16" y="10"/>
                      <a:pt x="15" y="9"/>
                    </a:cubicBezTo>
                    <a:cubicBezTo>
                      <a:pt x="14" y="7"/>
                      <a:pt x="13" y="6"/>
                      <a:pt x="12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6" y="7"/>
                      <a:pt x="7" y="9"/>
                      <a:pt x="9" y="10"/>
                    </a:cubicBezTo>
                    <a:cubicBezTo>
                      <a:pt x="12" y="12"/>
                      <a:pt x="16" y="12"/>
                      <a:pt x="18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0" name="Freeform 1089"/>
              <p:cNvSpPr>
                <a:spLocks/>
              </p:cNvSpPr>
              <p:nvPr/>
            </p:nvSpPr>
            <p:spPr bwMode="auto">
              <a:xfrm>
                <a:off x="2010213" y="2522051"/>
                <a:ext cx="69850" cy="146050"/>
              </a:xfrm>
              <a:custGeom>
                <a:avLst/>
                <a:gdLst>
                  <a:gd name="T0" fmla="*/ 18 w 44"/>
                  <a:gd name="T1" fmla="*/ 0 h 91"/>
                  <a:gd name="T2" fmla="*/ 16 w 44"/>
                  <a:gd name="T3" fmla="*/ 28 h 91"/>
                  <a:gd name="T4" fmla="*/ 10 w 44"/>
                  <a:gd name="T5" fmla="*/ 37 h 91"/>
                  <a:gd name="T6" fmla="*/ 3 w 44"/>
                  <a:gd name="T7" fmla="*/ 44 h 91"/>
                  <a:gd name="T8" fmla="*/ 0 w 44"/>
                  <a:gd name="T9" fmla="*/ 46 h 91"/>
                  <a:gd name="T10" fmla="*/ 17 w 44"/>
                  <a:gd name="T11" fmla="*/ 48 h 91"/>
                  <a:gd name="T12" fmla="*/ 27 w 44"/>
                  <a:gd name="T13" fmla="*/ 59 h 91"/>
                  <a:gd name="T14" fmla="*/ 34 w 44"/>
                  <a:gd name="T15" fmla="*/ 78 h 91"/>
                  <a:gd name="T16" fmla="*/ 31 w 44"/>
                  <a:gd name="T17" fmla="*/ 91 h 91"/>
                  <a:gd name="T18" fmla="*/ 29 w 44"/>
                  <a:gd name="T19" fmla="*/ 48 h 91"/>
                  <a:gd name="T20" fmla="*/ 22 w 44"/>
                  <a:gd name="T21" fmla="*/ 31 h 91"/>
                  <a:gd name="T22" fmla="*/ 21 w 44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91">
                    <a:moveTo>
                      <a:pt x="18" y="0"/>
                    </a:moveTo>
                    <a:cubicBezTo>
                      <a:pt x="18" y="10"/>
                      <a:pt x="19" y="19"/>
                      <a:pt x="16" y="28"/>
                    </a:cubicBezTo>
                    <a:cubicBezTo>
                      <a:pt x="15" y="31"/>
                      <a:pt x="12" y="34"/>
                      <a:pt x="10" y="37"/>
                    </a:cubicBezTo>
                    <a:cubicBezTo>
                      <a:pt x="8" y="40"/>
                      <a:pt x="5" y="41"/>
                      <a:pt x="3" y="44"/>
                    </a:cubicBezTo>
                    <a:cubicBezTo>
                      <a:pt x="2" y="44"/>
                      <a:pt x="1" y="45"/>
                      <a:pt x="0" y="46"/>
                    </a:cubicBezTo>
                    <a:cubicBezTo>
                      <a:pt x="5" y="46"/>
                      <a:pt x="13" y="46"/>
                      <a:pt x="17" y="48"/>
                    </a:cubicBezTo>
                    <a:cubicBezTo>
                      <a:pt x="22" y="50"/>
                      <a:pt x="25" y="54"/>
                      <a:pt x="27" y="59"/>
                    </a:cubicBezTo>
                    <a:cubicBezTo>
                      <a:pt x="30" y="65"/>
                      <a:pt x="33" y="71"/>
                      <a:pt x="34" y="78"/>
                    </a:cubicBezTo>
                    <a:cubicBezTo>
                      <a:pt x="35" y="84"/>
                      <a:pt x="32" y="86"/>
                      <a:pt x="31" y="91"/>
                    </a:cubicBezTo>
                    <a:cubicBezTo>
                      <a:pt x="44" y="81"/>
                      <a:pt x="34" y="60"/>
                      <a:pt x="29" y="48"/>
                    </a:cubicBezTo>
                    <a:cubicBezTo>
                      <a:pt x="26" y="41"/>
                      <a:pt x="21" y="38"/>
                      <a:pt x="22" y="31"/>
                    </a:cubicBezTo>
                    <a:cubicBezTo>
                      <a:pt x="22" y="20"/>
                      <a:pt x="25" y="11"/>
                      <a:pt x="2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" name="Freeform 1090"/>
              <p:cNvSpPr>
                <a:spLocks/>
              </p:cNvSpPr>
              <p:nvPr/>
            </p:nvSpPr>
            <p:spPr bwMode="auto">
              <a:xfrm>
                <a:off x="2032438" y="2693501"/>
                <a:ext cx="20638" cy="3651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2 w 13"/>
                  <a:gd name="T5" fmla="*/ 11 h 23"/>
                  <a:gd name="T6" fmla="*/ 2 w 13"/>
                  <a:gd name="T7" fmla="*/ 2 h 23"/>
                  <a:gd name="T8" fmla="*/ 12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6" y="6"/>
                      <a:pt x="5" y="16"/>
                      <a:pt x="0" y="23"/>
                    </a:cubicBezTo>
                    <a:cubicBezTo>
                      <a:pt x="0" y="19"/>
                      <a:pt x="2" y="15"/>
                      <a:pt x="2" y="11"/>
                    </a:cubicBezTo>
                    <a:cubicBezTo>
                      <a:pt x="2" y="8"/>
                      <a:pt x="0" y="4"/>
                      <a:pt x="2" y="2"/>
                    </a:cubicBezTo>
                    <a:cubicBezTo>
                      <a:pt x="4" y="5"/>
                      <a:pt x="9" y="3"/>
                      <a:pt x="1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" name="Freeform 1091"/>
              <p:cNvSpPr>
                <a:spLocks/>
              </p:cNvSpPr>
              <p:nvPr/>
            </p:nvSpPr>
            <p:spPr bwMode="auto">
              <a:xfrm>
                <a:off x="2168963" y="2447438"/>
                <a:ext cx="71438" cy="201613"/>
              </a:xfrm>
              <a:custGeom>
                <a:avLst/>
                <a:gdLst>
                  <a:gd name="T0" fmla="*/ 21 w 45"/>
                  <a:gd name="T1" fmla="*/ 110 h 126"/>
                  <a:gd name="T2" fmla="*/ 34 w 45"/>
                  <a:gd name="T3" fmla="*/ 85 h 126"/>
                  <a:gd name="T4" fmla="*/ 45 w 45"/>
                  <a:gd name="T5" fmla="*/ 57 h 126"/>
                  <a:gd name="T6" fmla="*/ 37 w 45"/>
                  <a:gd name="T7" fmla="*/ 25 h 126"/>
                  <a:gd name="T8" fmla="*/ 24 w 45"/>
                  <a:gd name="T9" fmla="*/ 9 h 126"/>
                  <a:gd name="T10" fmla="*/ 11 w 45"/>
                  <a:gd name="T11" fmla="*/ 0 h 126"/>
                  <a:gd name="T12" fmla="*/ 34 w 45"/>
                  <a:gd name="T13" fmla="*/ 50 h 126"/>
                  <a:gd name="T14" fmla="*/ 22 w 45"/>
                  <a:gd name="T15" fmla="*/ 86 h 126"/>
                  <a:gd name="T16" fmla="*/ 12 w 45"/>
                  <a:gd name="T17" fmla="*/ 106 h 126"/>
                  <a:gd name="T18" fmla="*/ 0 w 45"/>
                  <a:gd name="T19" fmla="*/ 126 h 126"/>
                  <a:gd name="T20" fmla="*/ 19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1" y="110"/>
                    </a:moveTo>
                    <a:cubicBezTo>
                      <a:pt x="21" y="101"/>
                      <a:pt x="29" y="94"/>
                      <a:pt x="34" y="85"/>
                    </a:cubicBezTo>
                    <a:cubicBezTo>
                      <a:pt x="39" y="76"/>
                      <a:pt x="44" y="68"/>
                      <a:pt x="45" y="57"/>
                    </a:cubicBezTo>
                    <a:cubicBezTo>
                      <a:pt x="45" y="45"/>
                      <a:pt x="42" y="35"/>
                      <a:pt x="37" y="25"/>
                    </a:cubicBezTo>
                    <a:cubicBezTo>
                      <a:pt x="34" y="18"/>
                      <a:pt x="30" y="14"/>
                      <a:pt x="24" y="9"/>
                    </a:cubicBezTo>
                    <a:cubicBezTo>
                      <a:pt x="20" y="6"/>
                      <a:pt x="14" y="3"/>
                      <a:pt x="11" y="0"/>
                    </a:cubicBezTo>
                    <a:cubicBezTo>
                      <a:pt x="19" y="15"/>
                      <a:pt x="32" y="31"/>
                      <a:pt x="34" y="50"/>
                    </a:cubicBezTo>
                    <a:cubicBezTo>
                      <a:pt x="35" y="64"/>
                      <a:pt x="30" y="75"/>
                      <a:pt x="22" y="86"/>
                    </a:cubicBezTo>
                    <a:cubicBezTo>
                      <a:pt x="17" y="93"/>
                      <a:pt x="14" y="98"/>
                      <a:pt x="12" y="106"/>
                    </a:cubicBezTo>
                    <a:cubicBezTo>
                      <a:pt x="10" y="113"/>
                      <a:pt x="2" y="118"/>
                      <a:pt x="0" y="126"/>
                    </a:cubicBezTo>
                    <a:cubicBezTo>
                      <a:pt x="7" y="121"/>
                      <a:pt x="11" y="112"/>
                      <a:pt x="19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3" name="Freeform 1092"/>
              <p:cNvSpPr>
                <a:spLocks/>
              </p:cNvSpPr>
              <p:nvPr/>
            </p:nvSpPr>
            <p:spPr bwMode="auto">
              <a:xfrm>
                <a:off x="1994338" y="2812563"/>
                <a:ext cx="58738" cy="61913"/>
              </a:xfrm>
              <a:custGeom>
                <a:avLst/>
                <a:gdLst>
                  <a:gd name="T0" fmla="*/ 37 w 37"/>
                  <a:gd name="T1" fmla="*/ 0 h 39"/>
                  <a:gd name="T2" fmla="*/ 11 w 37"/>
                  <a:gd name="T3" fmla="*/ 7 h 39"/>
                  <a:gd name="T4" fmla="*/ 0 w 37"/>
                  <a:gd name="T5" fmla="*/ 38 h 39"/>
                  <a:gd name="T6" fmla="*/ 21 w 37"/>
                  <a:gd name="T7" fmla="*/ 20 h 39"/>
                  <a:gd name="T8" fmla="*/ 25 w 37"/>
                  <a:gd name="T9" fmla="*/ 9 h 39"/>
                  <a:gd name="T10" fmla="*/ 36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37" y="0"/>
                    </a:moveTo>
                    <a:cubicBezTo>
                      <a:pt x="29" y="5"/>
                      <a:pt x="18" y="2"/>
                      <a:pt x="11" y="7"/>
                    </a:cubicBezTo>
                    <a:cubicBezTo>
                      <a:pt x="25" y="11"/>
                      <a:pt x="13" y="38"/>
                      <a:pt x="0" y="38"/>
                    </a:cubicBezTo>
                    <a:cubicBezTo>
                      <a:pt x="11" y="39"/>
                      <a:pt x="19" y="30"/>
                      <a:pt x="21" y="20"/>
                    </a:cubicBezTo>
                    <a:cubicBezTo>
                      <a:pt x="21" y="15"/>
                      <a:pt x="21" y="13"/>
                      <a:pt x="25" y="9"/>
                    </a:cubicBezTo>
                    <a:cubicBezTo>
                      <a:pt x="28" y="6"/>
                      <a:pt x="33" y="6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4" name="Freeform 1093"/>
              <p:cNvSpPr>
                <a:spLocks/>
              </p:cNvSpPr>
              <p:nvPr/>
            </p:nvSpPr>
            <p:spPr bwMode="auto">
              <a:xfrm>
                <a:off x="1983226" y="2579201"/>
                <a:ext cx="30163" cy="22225"/>
              </a:xfrm>
              <a:custGeom>
                <a:avLst/>
                <a:gdLst>
                  <a:gd name="T0" fmla="*/ 0 w 19"/>
                  <a:gd name="T1" fmla="*/ 14 h 14"/>
                  <a:gd name="T2" fmla="*/ 4 w 19"/>
                  <a:gd name="T3" fmla="*/ 9 h 14"/>
                  <a:gd name="T4" fmla="*/ 7 w 19"/>
                  <a:gd name="T5" fmla="*/ 6 h 14"/>
                  <a:gd name="T6" fmla="*/ 12 w 19"/>
                  <a:gd name="T7" fmla="*/ 4 h 14"/>
                  <a:gd name="T8" fmla="*/ 19 w 19"/>
                  <a:gd name="T9" fmla="*/ 0 h 14"/>
                  <a:gd name="T10" fmla="*/ 14 w 19"/>
                  <a:gd name="T11" fmla="*/ 6 h 14"/>
                  <a:gd name="T12" fmla="*/ 10 w 19"/>
                  <a:gd name="T13" fmla="*/ 10 h 14"/>
                  <a:gd name="T14" fmla="*/ 1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" y="13"/>
                      <a:pt x="3" y="10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11" y="5"/>
                      <a:pt x="12" y="4"/>
                    </a:cubicBezTo>
                    <a:cubicBezTo>
                      <a:pt x="15" y="3"/>
                      <a:pt x="17" y="2"/>
                      <a:pt x="19" y="0"/>
                    </a:cubicBezTo>
                    <a:cubicBezTo>
                      <a:pt x="17" y="2"/>
                      <a:pt x="15" y="4"/>
                      <a:pt x="14" y="6"/>
                    </a:cubicBezTo>
                    <a:cubicBezTo>
                      <a:pt x="12" y="7"/>
                      <a:pt x="12" y="9"/>
                      <a:pt x="10" y="10"/>
                    </a:cubicBezTo>
                    <a:cubicBezTo>
                      <a:pt x="7" y="12"/>
                      <a:pt x="3" y="12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5" name="Freeform 1094"/>
              <p:cNvSpPr>
                <a:spLocks/>
              </p:cNvSpPr>
              <p:nvPr/>
            </p:nvSpPr>
            <p:spPr bwMode="auto">
              <a:xfrm>
                <a:off x="1733988" y="2477601"/>
                <a:ext cx="90488" cy="182563"/>
              </a:xfrm>
              <a:custGeom>
                <a:avLst/>
                <a:gdLst>
                  <a:gd name="T0" fmla="*/ 11 w 56"/>
                  <a:gd name="T1" fmla="*/ 2 h 114"/>
                  <a:gd name="T2" fmla="*/ 7 w 56"/>
                  <a:gd name="T3" fmla="*/ 35 h 114"/>
                  <a:gd name="T4" fmla="*/ 23 w 56"/>
                  <a:gd name="T5" fmla="*/ 59 h 114"/>
                  <a:gd name="T6" fmla="*/ 29 w 56"/>
                  <a:gd name="T7" fmla="*/ 60 h 114"/>
                  <a:gd name="T8" fmla="*/ 36 w 56"/>
                  <a:gd name="T9" fmla="*/ 66 h 114"/>
                  <a:gd name="T10" fmla="*/ 44 w 56"/>
                  <a:gd name="T11" fmla="*/ 78 h 114"/>
                  <a:gd name="T12" fmla="*/ 51 w 56"/>
                  <a:gd name="T13" fmla="*/ 94 h 114"/>
                  <a:gd name="T14" fmla="*/ 54 w 56"/>
                  <a:gd name="T15" fmla="*/ 111 h 114"/>
                  <a:gd name="T16" fmla="*/ 56 w 56"/>
                  <a:gd name="T17" fmla="*/ 114 h 114"/>
                  <a:gd name="T18" fmla="*/ 51 w 56"/>
                  <a:gd name="T19" fmla="*/ 88 h 114"/>
                  <a:gd name="T20" fmla="*/ 42 w 56"/>
                  <a:gd name="T21" fmla="*/ 66 h 114"/>
                  <a:gd name="T22" fmla="*/ 33 w 56"/>
                  <a:gd name="T23" fmla="*/ 46 h 114"/>
                  <a:gd name="T24" fmla="*/ 39 w 56"/>
                  <a:gd name="T25" fmla="*/ 30 h 114"/>
                  <a:gd name="T26" fmla="*/ 27 w 56"/>
                  <a:gd name="T27" fmla="*/ 22 h 114"/>
                  <a:gd name="T28" fmla="*/ 13 w 56"/>
                  <a:gd name="T29" fmla="*/ 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14">
                    <a:moveTo>
                      <a:pt x="11" y="2"/>
                    </a:moveTo>
                    <a:cubicBezTo>
                      <a:pt x="0" y="0"/>
                      <a:pt x="7" y="29"/>
                      <a:pt x="7" y="35"/>
                    </a:cubicBezTo>
                    <a:cubicBezTo>
                      <a:pt x="9" y="45"/>
                      <a:pt x="11" y="56"/>
                      <a:pt x="23" y="59"/>
                    </a:cubicBezTo>
                    <a:cubicBezTo>
                      <a:pt x="26" y="60"/>
                      <a:pt x="26" y="59"/>
                      <a:pt x="29" y="60"/>
                    </a:cubicBezTo>
                    <a:cubicBezTo>
                      <a:pt x="32" y="62"/>
                      <a:pt x="34" y="64"/>
                      <a:pt x="36" y="66"/>
                    </a:cubicBezTo>
                    <a:cubicBezTo>
                      <a:pt x="40" y="71"/>
                      <a:pt x="42" y="73"/>
                      <a:pt x="44" y="78"/>
                    </a:cubicBezTo>
                    <a:cubicBezTo>
                      <a:pt x="47" y="84"/>
                      <a:pt x="51" y="87"/>
                      <a:pt x="51" y="94"/>
                    </a:cubicBezTo>
                    <a:cubicBezTo>
                      <a:pt x="51" y="101"/>
                      <a:pt x="51" y="104"/>
                      <a:pt x="54" y="111"/>
                    </a:cubicBezTo>
                    <a:cubicBezTo>
                      <a:pt x="55" y="112"/>
                      <a:pt x="55" y="113"/>
                      <a:pt x="56" y="114"/>
                    </a:cubicBezTo>
                    <a:cubicBezTo>
                      <a:pt x="53" y="106"/>
                      <a:pt x="53" y="96"/>
                      <a:pt x="51" y="88"/>
                    </a:cubicBezTo>
                    <a:cubicBezTo>
                      <a:pt x="49" y="79"/>
                      <a:pt x="46" y="73"/>
                      <a:pt x="42" y="66"/>
                    </a:cubicBezTo>
                    <a:cubicBezTo>
                      <a:pt x="37" y="60"/>
                      <a:pt x="33" y="54"/>
                      <a:pt x="33" y="46"/>
                    </a:cubicBezTo>
                    <a:cubicBezTo>
                      <a:pt x="32" y="39"/>
                      <a:pt x="36" y="35"/>
                      <a:pt x="39" y="30"/>
                    </a:cubicBezTo>
                    <a:cubicBezTo>
                      <a:pt x="34" y="28"/>
                      <a:pt x="30" y="26"/>
                      <a:pt x="27" y="22"/>
                    </a:cubicBezTo>
                    <a:cubicBezTo>
                      <a:pt x="24" y="17"/>
                      <a:pt x="20" y="6"/>
                      <a:pt x="13" y="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6" name="Freeform 1095"/>
              <p:cNvSpPr>
                <a:spLocks/>
              </p:cNvSpPr>
              <p:nvPr/>
            </p:nvSpPr>
            <p:spPr bwMode="auto">
              <a:xfrm>
                <a:off x="1968938" y="2476013"/>
                <a:ext cx="65088" cy="119063"/>
              </a:xfrm>
              <a:custGeom>
                <a:avLst/>
                <a:gdLst>
                  <a:gd name="T0" fmla="*/ 10 w 41"/>
                  <a:gd name="T1" fmla="*/ 24 h 75"/>
                  <a:gd name="T2" fmla="*/ 20 w 41"/>
                  <a:gd name="T3" fmla="*/ 10 h 75"/>
                  <a:gd name="T4" fmla="*/ 29 w 41"/>
                  <a:gd name="T5" fmla="*/ 0 h 75"/>
                  <a:gd name="T6" fmla="*/ 38 w 41"/>
                  <a:gd name="T7" fmla="*/ 6 h 75"/>
                  <a:gd name="T8" fmla="*/ 37 w 41"/>
                  <a:gd name="T9" fmla="*/ 32 h 75"/>
                  <a:gd name="T10" fmla="*/ 33 w 41"/>
                  <a:gd name="T11" fmla="*/ 51 h 75"/>
                  <a:gd name="T12" fmla="*/ 19 w 41"/>
                  <a:gd name="T13" fmla="*/ 57 h 75"/>
                  <a:gd name="T14" fmla="*/ 1 w 41"/>
                  <a:gd name="T15" fmla="*/ 75 h 75"/>
                  <a:gd name="T16" fmla="*/ 9 w 41"/>
                  <a:gd name="T17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75">
                    <a:moveTo>
                      <a:pt x="10" y="24"/>
                    </a:moveTo>
                    <a:cubicBezTo>
                      <a:pt x="7" y="22"/>
                      <a:pt x="18" y="13"/>
                      <a:pt x="20" y="10"/>
                    </a:cubicBezTo>
                    <a:cubicBezTo>
                      <a:pt x="22" y="8"/>
                      <a:pt x="26" y="0"/>
                      <a:pt x="29" y="0"/>
                    </a:cubicBezTo>
                    <a:cubicBezTo>
                      <a:pt x="31" y="2"/>
                      <a:pt x="35" y="4"/>
                      <a:pt x="38" y="6"/>
                    </a:cubicBezTo>
                    <a:cubicBezTo>
                      <a:pt x="41" y="14"/>
                      <a:pt x="39" y="23"/>
                      <a:pt x="37" y="32"/>
                    </a:cubicBezTo>
                    <a:cubicBezTo>
                      <a:pt x="36" y="38"/>
                      <a:pt x="36" y="45"/>
                      <a:pt x="33" y="51"/>
                    </a:cubicBezTo>
                    <a:cubicBezTo>
                      <a:pt x="30" y="57"/>
                      <a:pt x="25" y="54"/>
                      <a:pt x="19" y="57"/>
                    </a:cubicBezTo>
                    <a:cubicBezTo>
                      <a:pt x="11" y="61"/>
                      <a:pt x="9" y="71"/>
                      <a:pt x="1" y="75"/>
                    </a:cubicBezTo>
                    <a:cubicBezTo>
                      <a:pt x="0" y="58"/>
                      <a:pt x="33" y="38"/>
                      <a:pt x="9" y="2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7" name="Freeform 1096"/>
              <p:cNvSpPr>
                <a:spLocks/>
              </p:cNvSpPr>
              <p:nvPr/>
            </p:nvSpPr>
            <p:spPr bwMode="auto">
              <a:xfrm>
                <a:off x="1830826" y="2593488"/>
                <a:ext cx="28575" cy="25400"/>
              </a:xfrm>
              <a:custGeom>
                <a:avLst/>
                <a:gdLst>
                  <a:gd name="T0" fmla="*/ 0 w 18"/>
                  <a:gd name="T1" fmla="*/ 15 h 15"/>
                  <a:gd name="T2" fmla="*/ 6 w 18"/>
                  <a:gd name="T3" fmla="*/ 7 h 15"/>
                  <a:gd name="T4" fmla="*/ 14 w 18"/>
                  <a:gd name="T5" fmla="*/ 5 h 15"/>
                  <a:gd name="T6" fmla="*/ 18 w 18"/>
                  <a:gd name="T7" fmla="*/ 3 h 15"/>
                  <a:gd name="T8" fmla="*/ 1 w 1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15"/>
                    </a:moveTo>
                    <a:cubicBezTo>
                      <a:pt x="1" y="11"/>
                      <a:pt x="3" y="9"/>
                      <a:pt x="6" y="7"/>
                    </a:cubicBezTo>
                    <a:cubicBezTo>
                      <a:pt x="8" y="6"/>
                      <a:pt x="11" y="5"/>
                      <a:pt x="14" y="5"/>
                    </a:cubicBezTo>
                    <a:cubicBezTo>
                      <a:pt x="15" y="4"/>
                      <a:pt x="18" y="4"/>
                      <a:pt x="18" y="3"/>
                    </a:cubicBezTo>
                    <a:cubicBezTo>
                      <a:pt x="11" y="0"/>
                      <a:pt x="2" y="4"/>
                      <a:pt x="1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8" name="Freeform 1097"/>
              <p:cNvSpPr>
                <a:spLocks/>
              </p:cNvSpPr>
              <p:nvPr/>
            </p:nvSpPr>
            <p:spPr bwMode="auto">
              <a:xfrm>
                <a:off x="1810188" y="2556976"/>
                <a:ext cx="31750" cy="23813"/>
              </a:xfrm>
              <a:custGeom>
                <a:avLst/>
                <a:gdLst>
                  <a:gd name="T0" fmla="*/ 3 w 20"/>
                  <a:gd name="T1" fmla="*/ 15 h 15"/>
                  <a:gd name="T2" fmla="*/ 9 w 20"/>
                  <a:gd name="T3" fmla="*/ 9 h 15"/>
                  <a:gd name="T4" fmla="*/ 13 w 20"/>
                  <a:gd name="T5" fmla="*/ 10 h 15"/>
                  <a:gd name="T6" fmla="*/ 14 w 20"/>
                  <a:gd name="T7" fmla="*/ 7 h 15"/>
                  <a:gd name="T8" fmla="*/ 15 w 20"/>
                  <a:gd name="T9" fmla="*/ 0 h 15"/>
                  <a:gd name="T10" fmla="*/ 0 w 20"/>
                  <a:gd name="T1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3" y="15"/>
                    </a:moveTo>
                    <a:cubicBezTo>
                      <a:pt x="2" y="13"/>
                      <a:pt x="6" y="9"/>
                      <a:pt x="9" y="9"/>
                    </a:cubicBezTo>
                    <a:cubicBezTo>
                      <a:pt x="10" y="9"/>
                      <a:pt x="11" y="11"/>
                      <a:pt x="13" y="10"/>
                    </a:cubicBezTo>
                    <a:cubicBezTo>
                      <a:pt x="14" y="10"/>
                      <a:pt x="14" y="8"/>
                      <a:pt x="14" y="7"/>
                    </a:cubicBezTo>
                    <a:cubicBezTo>
                      <a:pt x="15" y="6"/>
                      <a:pt x="20" y="1"/>
                      <a:pt x="15" y="0"/>
                    </a:cubicBezTo>
                    <a:cubicBezTo>
                      <a:pt x="9" y="0"/>
                      <a:pt x="1" y="8"/>
                      <a:pt x="0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9" name="Freeform 1098"/>
              <p:cNvSpPr>
                <a:spLocks/>
              </p:cNvSpPr>
              <p:nvPr/>
            </p:nvSpPr>
            <p:spPr bwMode="auto">
              <a:xfrm>
                <a:off x="1922901" y="2560151"/>
                <a:ext cx="31750" cy="17463"/>
              </a:xfrm>
              <a:custGeom>
                <a:avLst/>
                <a:gdLst>
                  <a:gd name="T0" fmla="*/ 0 w 20"/>
                  <a:gd name="T1" fmla="*/ 8 h 11"/>
                  <a:gd name="T2" fmla="*/ 15 w 20"/>
                  <a:gd name="T3" fmla="*/ 10 h 11"/>
                  <a:gd name="T4" fmla="*/ 16 w 20"/>
                  <a:gd name="T5" fmla="*/ 5 h 11"/>
                  <a:gd name="T6" fmla="*/ 11 w 20"/>
                  <a:gd name="T7" fmla="*/ 0 h 11"/>
                  <a:gd name="T8" fmla="*/ 3 w 2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3" y="0"/>
                      <a:pt x="11" y="9"/>
                      <a:pt x="15" y="10"/>
                    </a:cubicBezTo>
                    <a:cubicBezTo>
                      <a:pt x="20" y="11"/>
                      <a:pt x="18" y="6"/>
                      <a:pt x="16" y="5"/>
                    </a:cubicBezTo>
                    <a:cubicBezTo>
                      <a:pt x="15" y="3"/>
                      <a:pt x="13" y="0"/>
                      <a:pt x="11" y="0"/>
                    </a:cubicBezTo>
                    <a:cubicBezTo>
                      <a:pt x="8" y="0"/>
                      <a:pt x="5" y="1"/>
                      <a:pt x="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0" name="Freeform 1099"/>
              <p:cNvSpPr>
                <a:spLocks/>
              </p:cNvSpPr>
              <p:nvPr/>
            </p:nvSpPr>
            <p:spPr bwMode="auto">
              <a:xfrm>
                <a:off x="1910201" y="2598251"/>
                <a:ext cx="34925" cy="22225"/>
              </a:xfrm>
              <a:custGeom>
                <a:avLst/>
                <a:gdLst>
                  <a:gd name="T0" fmla="*/ 0 w 22"/>
                  <a:gd name="T1" fmla="*/ 4 h 13"/>
                  <a:gd name="T2" fmla="*/ 10 w 22"/>
                  <a:gd name="T3" fmla="*/ 2 h 13"/>
                  <a:gd name="T4" fmla="*/ 22 w 22"/>
                  <a:gd name="T5" fmla="*/ 11 h 13"/>
                  <a:gd name="T6" fmla="*/ 8 w 22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0" y="4"/>
                    </a:moveTo>
                    <a:cubicBezTo>
                      <a:pt x="2" y="2"/>
                      <a:pt x="7" y="0"/>
                      <a:pt x="10" y="2"/>
                    </a:cubicBezTo>
                    <a:cubicBezTo>
                      <a:pt x="13" y="4"/>
                      <a:pt x="17" y="13"/>
                      <a:pt x="22" y="11"/>
                    </a:cubicBezTo>
                    <a:cubicBezTo>
                      <a:pt x="21" y="6"/>
                      <a:pt x="13" y="3"/>
                      <a:pt x="8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1" name="Freeform 1100"/>
              <p:cNvSpPr>
                <a:spLocks/>
              </p:cNvSpPr>
              <p:nvPr/>
            </p:nvSpPr>
            <p:spPr bwMode="auto">
              <a:xfrm>
                <a:off x="1738751" y="2472838"/>
                <a:ext cx="69850" cy="52388"/>
              </a:xfrm>
              <a:custGeom>
                <a:avLst/>
                <a:gdLst>
                  <a:gd name="T0" fmla="*/ 0 w 43"/>
                  <a:gd name="T1" fmla="*/ 9 h 33"/>
                  <a:gd name="T2" fmla="*/ 11 w 43"/>
                  <a:gd name="T3" fmla="*/ 4 h 33"/>
                  <a:gd name="T4" fmla="*/ 25 w 43"/>
                  <a:gd name="T5" fmla="*/ 20 h 33"/>
                  <a:gd name="T6" fmla="*/ 31 w 43"/>
                  <a:gd name="T7" fmla="*/ 26 h 33"/>
                  <a:gd name="T8" fmla="*/ 34 w 43"/>
                  <a:gd name="T9" fmla="*/ 29 h 33"/>
                  <a:gd name="T10" fmla="*/ 43 w 43"/>
                  <a:gd name="T11" fmla="*/ 33 h 33"/>
                  <a:gd name="T12" fmla="*/ 38 w 43"/>
                  <a:gd name="T13" fmla="*/ 31 h 33"/>
                  <a:gd name="T14" fmla="*/ 31 w 43"/>
                  <a:gd name="T15" fmla="*/ 30 h 33"/>
                  <a:gd name="T16" fmla="*/ 29 w 43"/>
                  <a:gd name="T17" fmla="*/ 28 h 33"/>
                  <a:gd name="T18" fmla="*/ 26 w 43"/>
                  <a:gd name="T19" fmla="*/ 25 h 33"/>
                  <a:gd name="T20" fmla="*/ 21 w 43"/>
                  <a:gd name="T21" fmla="*/ 19 h 33"/>
                  <a:gd name="T22" fmla="*/ 12 w 43"/>
                  <a:gd name="T23" fmla="*/ 7 h 33"/>
                  <a:gd name="T24" fmla="*/ 8 w 43"/>
                  <a:gd name="T25" fmla="*/ 5 h 33"/>
                  <a:gd name="T26" fmla="*/ 2 w 43"/>
                  <a:gd name="T2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3">
                    <a:moveTo>
                      <a:pt x="0" y="9"/>
                    </a:moveTo>
                    <a:cubicBezTo>
                      <a:pt x="2" y="5"/>
                      <a:pt x="7" y="0"/>
                      <a:pt x="11" y="4"/>
                    </a:cubicBezTo>
                    <a:cubicBezTo>
                      <a:pt x="16" y="9"/>
                      <a:pt x="20" y="15"/>
                      <a:pt x="25" y="20"/>
                    </a:cubicBezTo>
                    <a:cubicBezTo>
                      <a:pt x="27" y="22"/>
                      <a:pt x="29" y="24"/>
                      <a:pt x="31" y="26"/>
                    </a:cubicBezTo>
                    <a:cubicBezTo>
                      <a:pt x="32" y="27"/>
                      <a:pt x="33" y="28"/>
                      <a:pt x="34" y="29"/>
                    </a:cubicBezTo>
                    <a:cubicBezTo>
                      <a:pt x="38" y="30"/>
                      <a:pt x="41" y="28"/>
                      <a:pt x="43" y="33"/>
                    </a:cubicBezTo>
                    <a:cubicBezTo>
                      <a:pt x="41" y="32"/>
                      <a:pt x="40" y="31"/>
                      <a:pt x="38" y="31"/>
                    </a:cubicBezTo>
                    <a:cubicBezTo>
                      <a:pt x="36" y="31"/>
                      <a:pt x="32" y="31"/>
                      <a:pt x="31" y="30"/>
                    </a:cubicBezTo>
                    <a:cubicBezTo>
                      <a:pt x="30" y="30"/>
                      <a:pt x="30" y="28"/>
                      <a:pt x="29" y="28"/>
                    </a:cubicBezTo>
                    <a:cubicBezTo>
                      <a:pt x="28" y="27"/>
                      <a:pt x="27" y="26"/>
                      <a:pt x="26" y="25"/>
                    </a:cubicBezTo>
                    <a:cubicBezTo>
                      <a:pt x="24" y="24"/>
                      <a:pt x="22" y="22"/>
                      <a:pt x="21" y="19"/>
                    </a:cubicBezTo>
                    <a:cubicBezTo>
                      <a:pt x="18" y="15"/>
                      <a:pt x="15" y="11"/>
                      <a:pt x="12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5" y="5"/>
                      <a:pt x="4" y="8"/>
                      <a:pt x="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2" name="Freeform 1101"/>
              <p:cNvSpPr>
                <a:spLocks/>
              </p:cNvSpPr>
              <p:nvPr/>
            </p:nvSpPr>
            <p:spPr bwMode="auto">
              <a:xfrm>
                <a:off x="1954651" y="2476013"/>
                <a:ext cx="66675" cy="46038"/>
              </a:xfrm>
              <a:custGeom>
                <a:avLst/>
                <a:gdLst>
                  <a:gd name="T0" fmla="*/ 0 w 41"/>
                  <a:gd name="T1" fmla="*/ 27 h 29"/>
                  <a:gd name="T2" fmla="*/ 6 w 41"/>
                  <a:gd name="T3" fmla="*/ 25 h 29"/>
                  <a:gd name="T4" fmla="*/ 10 w 41"/>
                  <a:gd name="T5" fmla="*/ 25 h 29"/>
                  <a:gd name="T6" fmla="*/ 13 w 41"/>
                  <a:gd name="T7" fmla="*/ 25 h 29"/>
                  <a:gd name="T8" fmla="*/ 17 w 41"/>
                  <a:gd name="T9" fmla="*/ 21 h 29"/>
                  <a:gd name="T10" fmla="*/ 23 w 41"/>
                  <a:gd name="T11" fmla="*/ 16 h 29"/>
                  <a:gd name="T12" fmla="*/ 32 w 41"/>
                  <a:gd name="T13" fmla="*/ 6 h 29"/>
                  <a:gd name="T14" fmla="*/ 37 w 41"/>
                  <a:gd name="T15" fmla="*/ 2 h 29"/>
                  <a:gd name="T16" fmla="*/ 41 w 41"/>
                  <a:gd name="T17" fmla="*/ 3 h 29"/>
                  <a:gd name="T18" fmla="*/ 36 w 41"/>
                  <a:gd name="T19" fmla="*/ 4 h 29"/>
                  <a:gd name="T20" fmla="*/ 30 w 41"/>
                  <a:gd name="T21" fmla="*/ 11 h 29"/>
                  <a:gd name="T22" fmla="*/ 19 w 41"/>
                  <a:gd name="T23" fmla="*/ 23 h 29"/>
                  <a:gd name="T24" fmla="*/ 11 w 41"/>
                  <a:gd name="T25" fmla="*/ 28 h 29"/>
                  <a:gd name="T26" fmla="*/ 0 w 41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29">
                    <a:moveTo>
                      <a:pt x="0" y="27"/>
                    </a:moveTo>
                    <a:cubicBezTo>
                      <a:pt x="2" y="26"/>
                      <a:pt x="3" y="25"/>
                      <a:pt x="6" y="25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2" y="26"/>
                      <a:pt x="13" y="25"/>
                    </a:cubicBezTo>
                    <a:cubicBezTo>
                      <a:pt x="15" y="24"/>
                      <a:pt x="15" y="22"/>
                      <a:pt x="17" y="21"/>
                    </a:cubicBezTo>
                    <a:cubicBezTo>
                      <a:pt x="19" y="19"/>
                      <a:pt x="21" y="18"/>
                      <a:pt x="23" y="16"/>
                    </a:cubicBezTo>
                    <a:cubicBezTo>
                      <a:pt x="26" y="13"/>
                      <a:pt x="30" y="10"/>
                      <a:pt x="32" y="6"/>
                    </a:cubicBezTo>
                    <a:cubicBezTo>
                      <a:pt x="34" y="5"/>
                      <a:pt x="35" y="3"/>
                      <a:pt x="37" y="2"/>
                    </a:cubicBezTo>
                    <a:cubicBezTo>
                      <a:pt x="38" y="1"/>
                      <a:pt x="41" y="0"/>
                      <a:pt x="41" y="3"/>
                    </a:cubicBezTo>
                    <a:cubicBezTo>
                      <a:pt x="40" y="4"/>
                      <a:pt x="38" y="3"/>
                      <a:pt x="36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6" y="15"/>
                      <a:pt x="24" y="20"/>
                      <a:pt x="19" y="23"/>
                    </a:cubicBezTo>
                    <a:cubicBezTo>
                      <a:pt x="17" y="24"/>
                      <a:pt x="13" y="27"/>
                      <a:pt x="11" y="28"/>
                    </a:cubicBezTo>
                    <a:cubicBezTo>
                      <a:pt x="7" y="28"/>
                      <a:pt x="2" y="24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5" name="Freeform 1104"/>
              <p:cNvSpPr>
                <a:spLocks/>
              </p:cNvSpPr>
              <p:nvPr/>
            </p:nvSpPr>
            <p:spPr bwMode="auto">
              <a:xfrm>
                <a:off x="1773676" y="2453788"/>
                <a:ext cx="223838" cy="88900"/>
              </a:xfrm>
              <a:custGeom>
                <a:avLst/>
                <a:gdLst>
                  <a:gd name="T0" fmla="*/ 109 w 139"/>
                  <a:gd name="T1" fmla="*/ 47 h 56"/>
                  <a:gd name="T2" fmla="*/ 111 w 139"/>
                  <a:gd name="T3" fmla="*/ 31 h 56"/>
                  <a:gd name="T4" fmla="*/ 124 w 139"/>
                  <a:gd name="T5" fmla="*/ 26 h 56"/>
                  <a:gd name="T6" fmla="*/ 137 w 139"/>
                  <a:gd name="T7" fmla="*/ 2 h 56"/>
                  <a:gd name="T8" fmla="*/ 123 w 139"/>
                  <a:gd name="T9" fmla="*/ 5 h 56"/>
                  <a:gd name="T10" fmla="*/ 110 w 139"/>
                  <a:gd name="T11" fmla="*/ 14 h 56"/>
                  <a:gd name="T12" fmla="*/ 107 w 139"/>
                  <a:gd name="T13" fmla="*/ 8 h 56"/>
                  <a:gd name="T14" fmla="*/ 93 w 139"/>
                  <a:gd name="T15" fmla="*/ 13 h 56"/>
                  <a:gd name="T16" fmla="*/ 73 w 139"/>
                  <a:gd name="T17" fmla="*/ 16 h 56"/>
                  <a:gd name="T18" fmla="*/ 47 w 139"/>
                  <a:gd name="T19" fmla="*/ 13 h 56"/>
                  <a:gd name="T20" fmla="*/ 46 w 139"/>
                  <a:gd name="T21" fmla="*/ 13 h 56"/>
                  <a:gd name="T22" fmla="*/ 38 w 139"/>
                  <a:gd name="T23" fmla="*/ 8 h 56"/>
                  <a:gd name="T24" fmla="*/ 28 w 139"/>
                  <a:gd name="T25" fmla="*/ 13 h 56"/>
                  <a:gd name="T26" fmla="*/ 25 w 139"/>
                  <a:gd name="T27" fmla="*/ 10 h 56"/>
                  <a:gd name="T28" fmla="*/ 7 w 139"/>
                  <a:gd name="T29" fmla="*/ 0 h 56"/>
                  <a:gd name="T30" fmla="*/ 3 w 139"/>
                  <a:gd name="T31" fmla="*/ 18 h 56"/>
                  <a:gd name="T32" fmla="*/ 30 w 139"/>
                  <a:gd name="T33" fmla="*/ 31 h 56"/>
                  <a:gd name="T34" fmla="*/ 28 w 139"/>
                  <a:gd name="T35" fmla="*/ 43 h 56"/>
                  <a:gd name="T36" fmla="*/ 41 w 139"/>
                  <a:gd name="T37" fmla="*/ 52 h 56"/>
                  <a:gd name="T38" fmla="*/ 99 w 139"/>
                  <a:gd name="T39" fmla="*/ 52 h 56"/>
                  <a:gd name="T40" fmla="*/ 98 w 139"/>
                  <a:gd name="T41" fmla="*/ 51 h 56"/>
                  <a:gd name="T42" fmla="*/ 50 w 139"/>
                  <a:gd name="T43" fmla="*/ 51 h 56"/>
                  <a:gd name="T44" fmla="*/ 42 w 139"/>
                  <a:gd name="T45" fmla="*/ 50 h 56"/>
                  <a:gd name="T46" fmla="*/ 33 w 139"/>
                  <a:gd name="T47" fmla="*/ 44 h 56"/>
                  <a:gd name="T48" fmla="*/ 31 w 139"/>
                  <a:gd name="T49" fmla="*/ 43 h 56"/>
                  <a:gd name="T50" fmla="*/ 31 w 139"/>
                  <a:gd name="T51" fmla="*/ 43 h 56"/>
                  <a:gd name="T52" fmla="*/ 30 w 139"/>
                  <a:gd name="T53" fmla="*/ 43 h 56"/>
                  <a:gd name="T54" fmla="*/ 31 w 139"/>
                  <a:gd name="T55" fmla="*/ 30 h 56"/>
                  <a:gd name="T56" fmla="*/ 3 w 139"/>
                  <a:gd name="T57" fmla="*/ 11 h 56"/>
                  <a:gd name="T58" fmla="*/ 11 w 139"/>
                  <a:gd name="T59" fmla="*/ 4 h 56"/>
                  <a:gd name="T60" fmla="*/ 31 w 139"/>
                  <a:gd name="T61" fmla="*/ 16 h 56"/>
                  <a:gd name="T62" fmla="*/ 35 w 139"/>
                  <a:gd name="T63" fmla="*/ 11 h 56"/>
                  <a:gd name="T64" fmla="*/ 43 w 139"/>
                  <a:gd name="T65" fmla="*/ 15 h 56"/>
                  <a:gd name="T66" fmla="*/ 46 w 139"/>
                  <a:gd name="T67" fmla="*/ 16 h 56"/>
                  <a:gd name="T68" fmla="*/ 94 w 139"/>
                  <a:gd name="T69" fmla="*/ 15 h 56"/>
                  <a:gd name="T70" fmla="*/ 103 w 139"/>
                  <a:gd name="T71" fmla="*/ 13 h 56"/>
                  <a:gd name="T72" fmla="*/ 109 w 139"/>
                  <a:gd name="T73" fmla="*/ 14 h 56"/>
                  <a:gd name="T74" fmla="*/ 124 w 139"/>
                  <a:gd name="T75" fmla="*/ 8 h 56"/>
                  <a:gd name="T76" fmla="*/ 134 w 139"/>
                  <a:gd name="T77" fmla="*/ 4 h 56"/>
                  <a:gd name="T78" fmla="*/ 123 w 139"/>
                  <a:gd name="T79" fmla="*/ 24 h 56"/>
                  <a:gd name="T80" fmla="*/ 109 w 139"/>
                  <a:gd name="T81" fmla="*/ 43 h 56"/>
                  <a:gd name="T82" fmla="*/ 109 w 139"/>
                  <a:gd name="T83" fmla="*/ 43 h 56"/>
                  <a:gd name="T84" fmla="*/ 109 w 139"/>
                  <a:gd name="T85" fmla="*/ 43 h 56"/>
                  <a:gd name="T86" fmla="*/ 98 w 139"/>
                  <a:gd name="T87" fmla="*/ 50 h 56"/>
                  <a:gd name="T88" fmla="*/ 98 w 139"/>
                  <a:gd name="T89" fmla="*/ 5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9" h="56">
                    <a:moveTo>
                      <a:pt x="98" y="51"/>
                    </a:moveTo>
                    <a:cubicBezTo>
                      <a:pt x="99" y="52"/>
                      <a:pt x="99" y="52"/>
                      <a:pt x="99" y="52"/>
                    </a:cubicBezTo>
                    <a:cubicBezTo>
                      <a:pt x="105" y="50"/>
                      <a:pt x="108" y="48"/>
                      <a:pt x="109" y="47"/>
                    </a:cubicBezTo>
                    <a:cubicBezTo>
                      <a:pt x="111" y="45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4" y="32"/>
                      <a:pt x="119" y="29"/>
                      <a:pt x="124" y="26"/>
                    </a:cubicBezTo>
                    <a:cubicBezTo>
                      <a:pt x="129" y="23"/>
                      <a:pt x="134" y="20"/>
                      <a:pt x="136" y="18"/>
                    </a:cubicBezTo>
                    <a:cubicBezTo>
                      <a:pt x="139" y="16"/>
                      <a:pt x="139" y="14"/>
                      <a:pt x="139" y="11"/>
                    </a:cubicBezTo>
                    <a:cubicBezTo>
                      <a:pt x="139" y="8"/>
                      <a:pt x="138" y="4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1" y="0"/>
                      <a:pt x="129" y="1"/>
                      <a:pt x="128" y="2"/>
                    </a:cubicBezTo>
                    <a:cubicBezTo>
                      <a:pt x="126" y="3"/>
                      <a:pt x="124" y="4"/>
                      <a:pt x="123" y="5"/>
                    </a:cubicBezTo>
                    <a:cubicBezTo>
                      <a:pt x="121" y="7"/>
                      <a:pt x="117" y="8"/>
                      <a:pt x="115" y="10"/>
                    </a:cubicBezTo>
                    <a:cubicBezTo>
                      <a:pt x="112" y="11"/>
                      <a:pt x="110" y="12"/>
                      <a:pt x="110" y="12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2"/>
                      <a:pt x="111" y="10"/>
                      <a:pt x="110" y="10"/>
                    </a:cubicBezTo>
                    <a:cubicBezTo>
                      <a:pt x="109" y="9"/>
                      <a:pt x="108" y="8"/>
                      <a:pt x="107" y="8"/>
                    </a:cubicBezTo>
                    <a:cubicBezTo>
                      <a:pt x="104" y="8"/>
                      <a:pt x="103" y="9"/>
                      <a:pt x="101" y="10"/>
                    </a:cubicBezTo>
                    <a:cubicBezTo>
                      <a:pt x="100" y="11"/>
                      <a:pt x="98" y="12"/>
                      <a:pt x="96" y="12"/>
                    </a:cubicBezTo>
                    <a:cubicBezTo>
                      <a:pt x="95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87" y="16"/>
                      <a:pt x="80" y="16"/>
                      <a:pt x="73" y="16"/>
                    </a:cubicBezTo>
                    <a:cubicBezTo>
                      <a:pt x="66" y="16"/>
                      <a:pt x="60" y="16"/>
                      <a:pt x="55" y="15"/>
                    </a:cubicBezTo>
                    <a:cubicBezTo>
                      <a:pt x="52" y="14"/>
                      <a:pt x="50" y="14"/>
                      <a:pt x="49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5" y="13"/>
                      <a:pt x="44" y="12"/>
                      <a:pt x="43" y="12"/>
                    </a:cubicBezTo>
                    <a:cubicBezTo>
                      <a:pt x="42" y="11"/>
                      <a:pt x="41" y="11"/>
                      <a:pt x="41" y="10"/>
                    </a:cubicBezTo>
                    <a:cubicBezTo>
                      <a:pt x="40" y="9"/>
                      <a:pt x="39" y="9"/>
                      <a:pt x="38" y="8"/>
                    </a:cubicBezTo>
                    <a:cubicBezTo>
                      <a:pt x="37" y="8"/>
                      <a:pt x="36" y="8"/>
                      <a:pt x="35" y="8"/>
                    </a:cubicBezTo>
                    <a:cubicBezTo>
                      <a:pt x="34" y="8"/>
                      <a:pt x="32" y="8"/>
                      <a:pt x="31" y="9"/>
                    </a:cubicBezTo>
                    <a:cubicBezTo>
                      <a:pt x="29" y="10"/>
                      <a:pt x="28" y="11"/>
                      <a:pt x="28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8" y="11"/>
                      <a:pt x="25" y="10"/>
                    </a:cubicBezTo>
                    <a:cubicBezTo>
                      <a:pt x="22" y="8"/>
                      <a:pt x="19" y="7"/>
                      <a:pt x="17" y="5"/>
                    </a:cubicBezTo>
                    <a:cubicBezTo>
                      <a:pt x="16" y="4"/>
                      <a:pt x="14" y="3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0" y="8"/>
                      <a:pt x="0" y="11"/>
                    </a:cubicBezTo>
                    <a:cubicBezTo>
                      <a:pt x="0" y="14"/>
                      <a:pt x="1" y="16"/>
                      <a:pt x="3" y="18"/>
                    </a:cubicBezTo>
                    <a:cubicBezTo>
                      <a:pt x="6" y="20"/>
                      <a:pt x="10" y="23"/>
                      <a:pt x="15" y="26"/>
                    </a:cubicBezTo>
                    <a:cubicBezTo>
                      <a:pt x="21" y="29"/>
                      <a:pt x="26" y="32"/>
                      <a:pt x="30" y="33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5"/>
                      <a:pt x="30" y="47"/>
                    </a:cubicBezTo>
                    <a:cubicBezTo>
                      <a:pt x="32" y="48"/>
                      <a:pt x="35" y="50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54" y="56"/>
                      <a:pt x="71" y="56"/>
                    </a:cubicBezTo>
                    <a:cubicBezTo>
                      <a:pt x="79" y="56"/>
                      <a:pt x="89" y="55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88" y="52"/>
                      <a:pt x="79" y="53"/>
                      <a:pt x="71" y="53"/>
                    </a:cubicBezTo>
                    <a:cubicBezTo>
                      <a:pt x="62" y="53"/>
                      <a:pt x="55" y="52"/>
                      <a:pt x="50" y="51"/>
                    </a:cubicBezTo>
                    <a:cubicBezTo>
                      <a:pt x="48" y="51"/>
                      <a:pt x="46" y="51"/>
                      <a:pt x="44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7" y="48"/>
                      <a:pt x="34" y="46"/>
                      <a:pt x="33" y="44"/>
                    </a:cubicBezTo>
                    <a:cubicBezTo>
                      <a:pt x="32" y="44"/>
                      <a:pt x="32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7" y="29"/>
                      <a:pt x="22" y="26"/>
                      <a:pt x="17" y="24"/>
                    </a:cubicBezTo>
                    <a:cubicBezTo>
                      <a:pt x="12" y="21"/>
                      <a:pt x="7" y="18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8"/>
                      <a:pt x="4" y="6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11" y="4"/>
                    </a:cubicBezTo>
                    <a:cubicBezTo>
                      <a:pt x="12" y="5"/>
                      <a:pt x="14" y="7"/>
                      <a:pt x="15" y="8"/>
                    </a:cubicBezTo>
                    <a:cubicBezTo>
                      <a:pt x="20" y="11"/>
                      <a:pt x="29" y="15"/>
                      <a:pt x="29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2" y="12"/>
                      <a:pt x="32" y="12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7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3"/>
                      <a:pt x="41" y="14"/>
                      <a:pt x="43" y="15"/>
                    </a:cubicBezTo>
                    <a:cubicBezTo>
                      <a:pt x="44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59" y="19"/>
                      <a:pt x="73" y="19"/>
                    </a:cubicBezTo>
                    <a:cubicBezTo>
                      <a:pt x="81" y="19"/>
                      <a:pt x="88" y="19"/>
                      <a:pt x="94" y="16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6" y="16"/>
                      <a:pt x="98" y="15"/>
                    </a:cubicBezTo>
                    <a:cubicBezTo>
                      <a:pt x="99" y="14"/>
                      <a:pt x="102" y="13"/>
                      <a:pt x="103" y="13"/>
                    </a:cubicBezTo>
                    <a:cubicBezTo>
                      <a:pt x="104" y="12"/>
                      <a:pt x="105" y="11"/>
                      <a:pt x="107" y="11"/>
                    </a:cubicBezTo>
                    <a:cubicBezTo>
                      <a:pt x="107" y="11"/>
                      <a:pt x="108" y="11"/>
                      <a:pt x="108" y="12"/>
                    </a:cubicBezTo>
                    <a:cubicBezTo>
                      <a:pt x="108" y="12"/>
                      <a:pt x="109" y="13"/>
                      <a:pt x="109" y="14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20" y="11"/>
                      <a:pt x="124" y="8"/>
                    </a:cubicBezTo>
                    <a:cubicBezTo>
                      <a:pt x="126" y="7"/>
                      <a:pt x="128" y="5"/>
                      <a:pt x="129" y="4"/>
                    </a:cubicBezTo>
                    <a:cubicBezTo>
                      <a:pt x="131" y="3"/>
                      <a:pt x="132" y="3"/>
                      <a:pt x="133" y="3"/>
                    </a:cubicBezTo>
                    <a:cubicBezTo>
                      <a:pt x="133" y="3"/>
                      <a:pt x="134" y="3"/>
                      <a:pt x="134" y="4"/>
                    </a:cubicBezTo>
                    <a:cubicBezTo>
                      <a:pt x="135" y="6"/>
                      <a:pt x="136" y="8"/>
                      <a:pt x="136" y="11"/>
                    </a:cubicBezTo>
                    <a:cubicBezTo>
                      <a:pt x="136" y="13"/>
                      <a:pt x="136" y="15"/>
                      <a:pt x="134" y="16"/>
                    </a:cubicBezTo>
                    <a:cubicBezTo>
                      <a:pt x="132" y="18"/>
                      <a:pt x="128" y="21"/>
                      <a:pt x="123" y="24"/>
                    </a:cubicBezTo>
                    <a:cubicBezTo>
                      <a:pt x="118" y="26"/>
                      <a:pt x="113" y="29"/>
                      <a:pt x="109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3"/>
                      <a:pt x="107" y="46"/>
                      <a:pt x="98" y="50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lnTo>
                      <a:pt x="98" y="5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6" name="Freeform 1105"/>
              <p:cNvSpPr>
                <a:spLocks/>
              </p:cNvSpPr>
              <p:nvPr/>
            </p:nvSpPr>
            <p:spPr bwMode="auto">
              <a:xfrm>
                <a:off x="1783201" y="2460138"/>
                <a:ext cx="11113" cy="17463"/>
              </a:xfrm>
              <a:custGeom>
                <a:avLst/>
                <a:gdLst>
                  <a:gd name="T0" fmla="*/ 7 w 7"/>
                  <a:gd name="T1" fmla="*/ 4 h 11"/>
                  <a:gd name="T2" fmla="*/ 2 w 7"/>
                  <a:gd name="T3" fmla="*/ 0 h 11"/>
                  <a:gd name="T4" fmla="*/ 4 w 7"/>
                  <a:gd name="T5" fmla="*/ 11 h 11"/>
                  <a:gd name="T6" fmla="*/ 3 w 7"/>
                  <a:gd name="T7" fmla="*/ 1 h 11"/>
                  <a:gd name="T8" fmla="*/ 4 w 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6" y="2"/>
                      <a:pt x="4" y="1"/>
                      <a:pt x="2" y="0"/>
                    </a:cubicBezTo>
                    <a:cubicBezTo>
                      <a:pt x="1" y="3"/>
                      <a:pt x="0" y="9"/>
                      <a:pt x="4" y="11"/>
                    </a:cubicBezTo>
                    <a:cubicBezTo>
                      <a:pt x="1" y="8"/>
                      <a:pt x="1" y="4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7" name="Freeform 1106"/>
              <p:cNvSpPr>
                <a:spLocks/>
              </p:cNvSpPr>
              <p:nvPr/>
            </p:nvSpPr>
            <p:spPr bwMode="auto">
              <a:xfrm>
                <a:off x="1811776" y="2572851"/>
                <a:ext cx="14288" cy="20638"/>
              </a:xfrm>
              <a:custGeom>
                <a:avLst/>
                <a:gdLst>
                  <a:gd name="T0" fmla="*/ 9 w 9"/>
                  <a:gd name="T1" fmla="*/ 1 h 13"/>
                  <a:gd name="T2" fmla="*/ 4 w 9"/>
                  <a:gd name="T3" fmla="*/ 5 h 13"/>
                  <a:gd name="T4" fmla="*/ 6 w 9"/>
                  <a:gd name="T5" fmla="*/ 13 h 13"/>
                  <a:gd name="T6" fmla="*/ 1 w 9"/>
                  <a:gd name="T7" fmla="*/ 8 h 13"/>
                  <a:gd name="T8" fmla="*/ 7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1"/>
                    </a:moveTo>
                    <a:cubicBezTo>
                      <a:pt x="7" y="1"/>
                      <a:pt x="5" y="3"/>
                      <a:pt x="4" y="5"/>
                    </a:cubicBezTo>
                    <a:cubicBezTo>
                      <a:pt x="2" y="8"/>
                      <a:pt x="3" y="10"/>
                      <a:pt x="6" y="13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4"/>
                      <a:pt x="3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8" name="Freeform 1107"/>
              <p:cNvSpPr>
                <a:spLocks/>
              </p:cNvSpPr>
              <p:nvPr/>
            </p:nvSpPr>
            <p:spPr bwMode="auto">
              <a:xfrm>
                <a:off x="1824476" y="2609363"/>
                <a:ext cx="11113" cy="22225"/>
              </a:xfrm>
              <a:custGeom>
                <a:avLst/>
                <a:gdLst>
                  <a:gd name="T0" fmla="*/ 7 w 7"/>
                  <a:gd name="T1" fmla="*/ 0 h 13"/>
                  <a:gd name="T2" fmla="*/ 3 w 7"/>
                  <a:gd name="T3" fmla="*/ 6 h 13"/>
                  <a:gd name="T4" fmla="*/ 5 w 7"/>
                  <a:gd name="T5" fmla="*/ 13 h 13"/>
                  <a:gd name="T6" fmla="*/ 2 w 7"/>
                  <a:gd name="T7" fmla="*/ 10 h 13"/>
                  <a:gd name="T8" fmla="*/ 5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1"/>
                      <a:pt x="4" y="3"/>
                      <a:pt x="3" y="6"/>
                    </a:cubicBezTo>
                    <a:cubicBezTo>
                      <a:pt x="3" y="8"/>
                      <a:pt x="3" y="12"/>
                      <a:pt x="5" y="13"/>
                    </a:cubicBezTo>
                    <a:cubicBezTo>
                      <a:pt x="5" y="12"/>
                      <a:pt x="3" y="11"/>
                      <a:pt x="2" y="10"/>
                    </a:cubicBezTo>
                    <a:cubicBezTo>
                      <a:pt x="0" y="7"/>
                      <a:pt x="2" y="3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" name="Freeform 1108"/>
              <p:cNvSpPr>
                <a:spLocks/>
              </p:cNvSpPr>
              <p:nvPr/>
            </p:nvSpPr>
            <p:spPr bwMode="auto">
              <a:xfrm>
                <a:off x="1827651" y="2642701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7 h 15"/>
                  <a:gd name="T4" fmla="*/ 6 w 8"/>
                  <a:gd name="T5" fmla="*/ 15 h 15"/>
                  <a:gd name="T6" fmla="*/ 6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3"/>
                      <a:pt x="4" y="5"/>
                      <a:pt x="4" y="7"/>
                    </a:cubicBezTo>
                    <a:cubicBezTo>
                      <a:pt x="3" y="10"/>
                      <a:pt x="4" y="12"/>
                      <a:pt x="6" y="15"/>
                    </a:cubicBezTo>
                    <a:cubicBezTo>
                      <a:pt x="0" y="12"/>
                      <a:pt x="2" y="6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" name="Freeform 1109"/>
              <p:cNvSpPr>
                <a:spLocks/>
              </p:cNvSpPr>
              <p:nvPr/>
            </p:nvSpPr>
            <p:spPr bwMode="auto">
              <a:xfrm>
                <a:off x="1932426" y="2606188"/>
                <a:ext cx="11113" cy="20638"/>
              </a:xfrm>
              <a:custGeom>
                <a:avLst/>
                <a:gdLst>
                  <a:gd name="T0" fmla="*/ 0 w 7"/>
                  <a:gd name="T1" fmla="*/ 1 h 12"/>
                  <a:gd name="T2" fmla="*/ 5 w 7"/>
                  <a:gd name="T3" fmla="*/ 6 h 12"/>
                  <a:gd name="T4" fmla="*/ 5 w 7"/>
                  <a:gd name="T5" fmla="*/ 12 h 12"/>
                  <a:gd name="T6" fmla="*/ 6 w 7"/>
                  <a:gd name="T7" fmla="*/ 5 h 12"/>
                  <a:gd name="T8" fmla="*/ 0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3"/>
                      <a:pt x="4" y="4"/>
                      <a:pt x="5" y="6"/>
                    </a:cubicBezTo>
                    <a:cubicBezTo>
                      <a:pt x="6" y="8"/>
                      <a:pt x="4" y="10"/>
                      <a:pt x="5" y="12"/>
                    </a:cubicBezTo>
                    <a:cubicBezTo>
                      <a:pt x="6" y="10"/>
                      <a:pt x="7" y="8"/>
                      <a:pt x="6" y="5"/>
                    </a:cubicBezTo>
                    <a:cubicBezTo>
                      <a:pt x="6" y="3"/>
                      <a:pt x="3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" name="Freeform 1110"/>
              <p:cNvSpPr>
                <a:spLocks/>
              </p:cNvSpPr>
              <p:nvPr/>
            </p:nvSpPr>
            <p:spPr bwMode="auto">
              <a:xfrm>
                <a:off x="1922901" y="2569676"/>
                <a:ext cx="7938" cy="15875"/>
              </a:xfrm>
              <a:custGeom>
                <a:avLst/>
                <a:gdLst>
                  <a:gd name="T0" fmla="*/ 5 w 5"/>
                  <a:gd name="T1" fmla="*/ 0 h 10"/>
                  <a:gd name="T2" fmla="*/ 2 w 5"/>
                  <a:gd name="T3" fmla="*/ 2 h 10"/>
                  <a:gd name="T4" fmla="*/ 3 w 5"/>
                  <a:gd name="T5" fmla="*/ 10 h 10"/>
                  <a:gd name="T6" fmla="*/ 3 w 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3"/>
                      <a:pt x="2" y="8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" name="Freeform 1111"/>
              <p:cNvSpPr>
                <a:spLocks/>
              </p:cNvSpPr>
              <p:nvPr/>
            </p:nvSpPr>
            <p:spPr bwMode="auto">
              <a:xfrm>
                <a:off x="1838763" y="2671276"/>
                <a:ext cx="12700" cy="23813"/>
              </a:xfrm>
              <a:custGeom>
                <a:avLst/>
                <a:gdLst>
                  <a:gd name="T0" fmla="*/ 8 w 8"/>
                  <a:gd name="T1" fmla="*/ 1 h 15"/>
                  <a:gd name="T2" fmla="*/ 8 w 8"/>
                  <a:gd name="T3" fmla="*/ 0 h 15"/>
                  <a:gd name="T4" fmla="*/ 4 w 8"/>
                  <a:gd name="T5" fmla="*/ 15 h 15"/>
                  <a:gd name="T6" fmla="*/ 1 w 8"/>
                  <a:gd name="T7" fmla="*/ 10 h 15"/>
                  <a:gd name="T8" fmla="*/ 5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4" y="15"/>
                    </a:cubicBezTo>
                    <a:cubicBezTo>
                      <a:pt x="3" y="13"/>
                      <a:pt x="1" y="12"/>
                      <a:pt x="1" y="10"/>
                    </a:cubicBezTo>
                    <a:cubicBezTo>
                      <a:pt x="1" y="7"/>
                      <a:pt x="3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" name="Freeform 1112"/>
              <p:cNvSpPr>
                <a:spLocks/>
              </p:cNvSpPr>
              <p:nvPr/>
            </p:nvSpPr>
            <p:spPr bwMode="auto">
              <a:xfrm>
                <a:off x="1895913" y="2725251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7 w 10"/>
                  <a:gd name="T3" fmla="*/ 2 h 12"/>
                  <a:gd name="T4" fmla="*/ 7 w 10"/>
                  <a:gd name="T5" fmla="*/ 6 h 12"/>
                  <a:gd name="T6" fmla="*/ 0 w 10"/>
                  <a:gd name="T7" fmla="*/ 12 h 12"/>
                  <a:gd name="T8" fmla="*/ 8 w 10"/>
                  <a:gd name="T9" fmla="*/ 7 h 12"/>
                  <a:gd name="T10" fmla="*/ 6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7" y="3"/>
                      <a:pt x="8" y="4"/>
                      <a:pt x="7" y="6"/>
                    </a:cubicBezTo>
                    <a:cubicBezTo>
                      <a:pt x="6" y="9"/>
                      <a:pt x="2" y="10"/>
                      <a:pt x="0" y="12"/>
                    </a:cubicBezTo>
                    <a:cubicBezTo>
                      <a:pt x="3" y="12"/>
                      <a:pt x="6" y="9"/>
                      <a:pt x="8" y="7"/>
                    </a:cubicBezTo>
                    <a:cubicBezTo>
                      <a:pt x="10" y="5"/>
                      <a:pt x="9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" name="Freeform 1113"/>
              <p:cNvSpPr>
                <a:spLocks/>
              </p:cNvSpPr>
              <p:nvPr/>
            </p:nvSpPr>
            <p:spPr bwMode="auto">
              <a:xfrm>
                <a:off x="1914963" y="2669688"/>
                <a:ext cx="14288" cy="17463"/>
              </a:xfrm>
              <a:custGeom>
                <a:avLst/>
                <a:gdLst>
                  <a:gd name="T0" fmla="*/ 0 w 9"/>
                  <a:gd name="T1" fmla="*/ 0 h 11"/>
                  <a:gd name="T2" fmla="*/ 8 w 9"/>
                  <a:gd name="T3" fmla="*/ 11 h 11"/>
                  <a:gd name="T4" fmla="*/ 1 w 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9" y="6"/>
                      <a:pt x="8" y="11"/>
                    </a:cubicBezTo>
                    <a:cubicBezTo>
                      <a:pt x="8" y="5"/>
                      <a:pt x="8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" name="Freeform 1114"/>
              <p:cNvSpPr>
                <a:spLocks/>
              </p:cNvSpPr>
              <p:nvPr/>
            </p:nvSpPr>
            <p:spPr bwMode="auto">
              <a:xfrm>
                <a:off x="1924488" y="2636351"/>
                <a:ext cx="14288" cy="17463"/>
              </a:xfrm>
              <a:custGeom>
                <a:avLst/>
                <a:gdLst>
                  <a:gd name="T0" fmla="*/ 0 w 9"/>
                  <a:gd name="T1" fmla="*/ 2 h 11"/>
                  <a:gd name="T2" fmla="*/ 3 w 9"/>
                  <a:gd name="T3" fmla="*/ 4 h 11"/>
                  <a:gd name="T4" fmla="*/ 8 w 9"/>
                  <a:gd name="T5" fmla="*/ 11 h 11"/>
                  <a:gd name="T6" fmla="*/ 0 w 9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2"/>
                    </a:moveTo>
                    <a:cubicBezTo>
                      <a:pt x="0" y="3"/>
                      <a:pt x="2" y="4"/>
                      <a:pt x="3" y="4"/>
                    </a:cubicBezTo>
                    <a:cubicBezTo>
                      <a:pt x="6" y="6"/>
                      <a:pt x="6" y="9"/>
                      <a:pt x="8" y="11"/>
                    </a:cubicBezTo>
                    <a:cubicBezTo>
                      <a:pt x="9" y="8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" name="Freeform 1115"/>
              <p:cNvSpPr>
                <a:spLocks/>
              </p:cNvSpPr>
              <p:nvPr/>
            </p:nvSpPr>
            <p:spPr bwMode="auto">
              <a:xfrm>
                <a:off x="1862576" y="2810976"/>
                <a:ext cx="44450" cy="85725"/>
              </a:xfrm>
              <a:custGeom>
                <a:avLst/>
                <a:gdLst>
                  <a:gd name="T0" fmla="*/ 28 w 28"/>
                  <a:gd name="T1" fmla="*/ 43 h 54"/>
                  <a:gd name="T2" fmla="*/ 16 w 28"/>
                  <a:gd name="T3" fmla="*/ 54 h 54"/>
                  <a:gd name="T4" fmla="*/ 11 w 28"/>
                  <a:gd name="T5" fmla="*/ 54 h 54"/>
                  <a:gd name="T6" fmla="*/ 0 w 28"/>
                  <a:gd name="T7" fmla="*/ 43 h 54"/>
                  <a:gd name="T8" fmla="*/ 0 w 28"/>
                  <a:gd name="T9" fmla="*/ 11 h 54"/>
                  <a:gd name="T10" fmla="*/ 11 w 28"/>
                  <a:gd name="T11" fmla="*/ 0 h 54"/>
                  <a:gd name="T12" fmla="*/ 16 w 28"/>
                  <a:gd name="T13" fmla="*/ 0 h 54"/>
                  <a:gd name="T14" fmla="*/ 28 w 28"/>
                  <a:gd name="T15" fmla="*/ 11 h 54"/>
                  <a:gd name="T16" fmla="*/ 28 w 28"/>
                  <a:gd name="T17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4">
                    <a:moveTo>
                      <a:pt x="28" y="43"/>
                    </a:moveTo>
                    <a:cubicBezTo>
                      <a:pt x="28" y="49"/>
                      <a:pt x="23" y="54"/>
                      <a:pt x="16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5" y="54"/>
                      <a:pt x="0" y="49"/>
                      <a:pt x="0" y="4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0"/>
                      <a:pt x="28" y="5"/>
                      <a:pt x="28" y="11"/>
                    </a:cubicBezTo>
                    <a:lnTo>
                      <a:pt x="28" y="4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" name="Freeform 1116"/>
              <p:cNvSpPr>
                <a:spLocks/>
              </p:cNvSpPr>
              <p:nvPr/>
            </p:nvSpPr>
            <p:spPr bwMode="auto">
              <a:xfrm>
                <a:off x="1880038" y="2810976"/>
                <a:ext cx="26988" cy="85725"/>
              </a:xfrm>
              <a:custGeom>
                <a:avLst/>
                <a:gdLst>
                  <a:gd name="T0" fmla="*/ 5 w 17"/>
                  <a:gd name="T1" fmla="*/ 0 h 54"/>
                  <a:gd name="T2" fmla="*/ 0 w 17"/>
                  <a:gd name="T3" fmla="*/ 0 h 54"/>
                  <a:gd name="T4" fmla="*/ 12 w 17"/>
                  <a:gd name="T5" fmla="*/ 11 h 54"/>
                  <a:gd name="T6" fmla="*/ 12 w 17"/>
                  <a:gd name="T7" fmla="*/ 43 h 54"/>
                  <a:gd name="T8" fmla="*/ 0 w 17"/>
                  <a:gd name="T9" fmla="*/ 54 h 54"/>
                  <a:gd name="T10" fmla="*/ 5 w 17"/>
                  <a:gd name="T11" fmla="*/ 54 h 54"/>
                  <a:gd name="T12" fmla="*/ 17 w 17"/>
                  <a:gd name="T13" fmla="*/ 43 h 54"/>
                  <a:gd name="T14" fmla="*/ 17 w 17"/>
                  <a:gd name="T15" fmla="*/ 11 h 54"/>
                  <a:gd name="T16" fmla="*/ 5 w 17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12" y="5"/>
                      <a:pt x="12" y="11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9"/>
                      <a:pt x="7" y="54"/>
                      <a:pt x="0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2" y="54"/>
                      <a:pt x="17" y="49"/>
                      <a:pt x="17" y="4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5"/>
                      <a:pt x="12" y="0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8" name="Freeform 1117"/>
              <p:cNvSpPr>
                <a:spLocks/>
              </p:cNvSpPr>
              <p:nvPr/>
            </p:nvSpPr>
            <p:spPr bwMode="auto">
              <a:xfrm>
                <a:off x="1859401" y="2807801"/>
                <a:ext cx="49213" cy="90488"/>
              </a:xfrm>
              <a:custGeom>
                <a:avLst/>
                <a:gdLst>
                  <a:gd name="T0" fmla="*/ 30 w 31"/>
                  <a:gd name="T1" fmla="*/ 45 h 57"/>
                  <a:gd name="T2" fmla="*/ 28 w 31"/>
                  <a:gd name="T3" fmla="*/ 45 h 57"/>
                  <a:gd name="T4" fmla="*/ 18 w 31"/>
                  <a:gd name="T5" fmla="*/ 54 h 57"/>
                  <a:gd name="T6" fmla="*/ 13 w 31"/>
                  <a:gd name="T7" fmla="*/ 54 h 57"/>
                  <a:gd name="T8" fmla="*/ 3 w 31"/>
                  <a:gd name="T9" fmla="*/ 45 h 57"/>
                  <a:gd name="T10" fmla="*/ 3 w 31"/>
                  <a:gd name="T11" fmla="*/ 13 h 57"/>
                  <a:gd name="T12" fmla="*/ 13 w 31"/>
                  <a:gd name="T13" fmla="*/ 3 h 57"/>
                  <a:gd name="T14" fmla="*/ 18 w 31"/>
                  <a:gd name="T15" fmla="*/ 3 h 57"/>
                  <a:gd name="T16" fmla="*/ 28 w 31"/>
                  <a:gd name="T17" fmla="*/ 13 h 57"/>
                  <a:gd name="T18" fmla="*/ 28 w 31"/>
                  <a:gd name="T19" fmla="*/ 45 h 57"/>
                  <a:gd name="T20" fmla="*/ 30 w 31"/>
                  <a:gd name="T21" fmla="*/ 45 h 57"/>
                  <a:gd name="T22" fmla="*/ 31 w 31"/>
                  <a:gd name="T23" fmla="*/ 45 h 57"/>
                  <a:gd name="T24" fmla="*/ 31 w 31"/>
                  <a:gd name="T25" fmla="*/ 13 h 57"/>
                  <a:gd name="T26" fmla="*/ 18 w 31"/>
                  <a:gd name="T27" fmla="*/ 0 h 57"/>
                  <a:gd name="T28" fmla="*/ 13 w 31"/>
                  <a:gd name="T29" fmla="*/ 0 h 57"/>
                  <a:gd name="T30" fmla="*/ 0 w 31"/>
                  <a:gd name="T31" fmla="*/ 13 h 57"/>
                  <a:gd name="T32" fmla="*/ 0 w 31"/>
                  <a:gd name="T33" fmla="*/ 45 h 57"/>
                  <a:gd name="T34" fmla="*/ 13 w 31"/>
                  <a:gd name="T35" fmla="*/ 57 h 57"/>
                  <a:gd name="T36" fmla="*/ 18 w 31"/>
                  <a:gd name="T37" fmla="*/ 57 h 57"/>
                  <a:gd name="T38" fmla="*/ 31 w 31"/>
                  <a:gd name="T39" fmla="*/ 45 h 57"/>
                  <a:gd name="T40" fmla="*/ 30 w 31"/>
                  <a:gd name="T4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7">
                    <a:moveTo>
                      <a:pt x="30" y="45"/>
                    </a:move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50"/>
                      <a:pt x="24" y="54"/>
                      <a:pt x="18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8" y="54"/>
                      <a:pt x="3" y="50"/>
                      <a:pt x="3" y="45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8"/>
                      <a:pt x="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4" y="3"/>
                      <a:pt x="28" y="8"/>
                      <a:pt x="28" y="1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6"/>
                      <a:pt x="25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52"/>
                      <a:pt x="6" y="57"/>
                      <a:pt x="13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5" y="57"/>
                      <a:pt x="31" y="52"/>
                      <a:pt x="31" y="45"/>
                    </a:cubicBezTo>
                    <a:lnTo>
                      <a:pt x="30" y="4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9" name="Freeform 1118"/>
              <p:cNvSpPr>
                <a:spLocks/>
              </p:cNvSpPr>
              <p:nvPr/>
            </p:nvSpPr>
            <p:spPr bwMode="auto">
              <a:xfrm>
                <a:off x="1867338" y="2815738"/>
                <a:ext cx="15875" cy="42863"/>
              </a:xfrm>
              <a:custGeom>
                <a:avLst/>
                <a:gdLst>
                  <a:gd name="T0" fmla="*/ 10 w 10"/>
                  <a:gd name="T1" fmla="*/ 1 h 27"/>
                  <a:gd name="T2" fmla="*/ 3 w 10"/>
                  <a:gd name="T3" fmla="*/ 2 h 27"/>
                  <a:gd name="T4" fmla="*/ 0 w 10"/>
                  <a:gd name="T5" fmla="*/ 9 h 27"/>
                  <a:gd name="T6" fmla="*/ 1 w 10"/>
                  <a:gd name="T7" fmla="*/ 19 h 27"/>
                  <a:gd name="T8" fmla="*/ 4 w 10"/>
                  <a:gd name="T9" fmla="*/ 27 h 27"/>
                  <a:gd name="T10" fmla="*/ 3 w 10"/>
                  <a:gd name="T11" fmla="*/ 11 h 27"/>
                  <a:gd name="T12" fmla="*/ 9 w 10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7">
                    <a:moveTo>
                      <a:pt x="10" y="1"/>
                    </a:move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1" y="12"/>
                      <a:pt x="1" y="16"/>
                      <a:pt x="1" y="19"/>
                    </a:cubicBezTo>
                    <a:cubicBezTo>
                      <a:pt x="2" y="21"/>
                      <a:pt x="2" y="26"/>
                      <a:pt x="4" y="27"/>
                    </a:cubicBezTo>
                    <a:cubicBezTo>
                      <a:pt x="3" y="22"/>
                      <a:pt x="3" y="16"/>
                      <a:pt x="3" y="11"/>
                    </a:cubicBezTo>
                    <a:cubicBezTo>
                      <a:pt x="3" y="8"/>
                      <a:pt x="5" y="0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0" name="Freeform 1119"/>
              <p:cNvSpPr>
                <a:spLocks/>
              </p:cNvSpPr>
              <p:nvPr/>
            </p:nvSpPr>
            <p:spPr bwMode="auto">
              <a:xfrm>
                <a:off x="1494276" y="2415688"/>
                <a:ext cx="85725" cy="211138"/>
              </a:xfrm>
              <a:custGeom>
                <a:avLst/>
                <a:gdLst>
                  <a:gd name="T0" fmla="*/ 52 w 54"/>
                  <a:gd name="T1" fmla="*/ 0 h 131"/>
                  <a:gd name="T2" fmla="*/ 45 w 54"/>
                  <a:gd name="T3" fmla="*/ 4 h 131"/>
                  <a:gd name="T4" fmla="*/ 33 w 54"/>
                  <a:gd name="T5" fmla="*/ 14 h 131"/>
                  <a:gd name="T6" fmla="*/ 18 w 54"/>
                  <a:gd name="T7" fmla="*/ 27 h 131"/>
                  <a:gd name="T8" fmla="*/ 4 w 54"/>
                  <a:gd name="T9" fmla="*/ 40 h 131"/>
                  <a:gd name="T10" fmla="*/ 1 w 54"/>
                  <a:gd name="T11" fmla="*/ 65 h 131"/>
                  <a:gd name="T12" fmla="*/ 12 w 54"/>
                  <a:gd name="T13" fmla="*/ 109 h 131"/>
                  <a:gd name="T14" fmla="*/ 27 w 54"/>
                  <a:gd name="T15" fmla="*/ 125 h 131"/>
                  <a:gd name="T16" fmla="*/ 34 w 54"/>
                  <a:gd name="T17" fmla="*/ 129 h 131"/>
                  <a:gd name="T18" fmla="*/ 36 w 54"/>
                  <a:gd name="T19" fmla="*/ 123 h 131"/>
                  <a:gd name="T20" fmla="*/ 21 w 54"/>
                  <a:gd name="T21" fmla="*/ 103 h 131"/>
                  <a:gd name="T22" fmla="*/ 11 w 54"/>
                  <a:gd name="T23" fmla="*/ 83 h 131"/>
                  <a:gd name="T24" fmla="*/ 8 w 54"/>
                  <a:gd name="T25" fmla="*/ 52 h 131"/>
                  <a:gd name="T26" fmla="*/ 20 w 54"/>
                  <a:gd name="T27" fmla="*/ 35 h 131"/>
                  <a:gd name="T28" fmla="*/ 36 w 54"/>
                  <a:gd name="T29" fmla="*/ 16 h 131"/>
                  <a:gd name="T30" fmla="*/ 46 w 54"/>
                  <a:gd name="T31" fmla="*/ 7 h 131"/>
                  <a:gd name="T32" fmla="*/ 53 w 54"/>
                  <a:gd name="T33" fmla="*/ 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31">
                    <a:moveTo>
                      <a:pt x="52" y="0"/>
                    </a:moveTo>
                    <a:cubicBezTo>
                      <a:pt x="51" y="2"/>
                      <a:pt x="47" y="3"/>
                      <a:pt x="45" y="4"/>
                    </a:cubicBezTo>
                    <a:cubicBezTo>
                      <a:pt x="41" y="8"/>
                      <a:pt x="38" y="11"/>
                      <a:pt x="33" y="14"/>
                    </a:cubicBezTo>
                    <a:cubicBezTo>
                      <a:pt x="28" y="18"/>
                      <a:pt x="23" y="23"/>
                      <a:pt x="18" y="27"/>
                    </a:cubicBezTo>
                    <a:cubicBezTo>
                      <a:pt x="14" y="31"/>
                      <a:pt x="7" y="35"/>
                      <a:pt x="4" y="40"/>
                    </a:cubicBezTo>
                    <a:cubicBezTo>
                      <a:pt x="1" y="47"/>
                      <a:pt x="1" y="57"/>
                      <a:pt x="1" y="65"/>
                    </a:cubicBezTo>
                    <a:cubicBezTo>
                      <a:pt x="0" y="81"/>
                      <a:pt x="5" y="95"/>
                      <a:pt x="12" y="109"/>
                    </a:cubicBezTo>
                    <a:cubicBezTo>
                      <a:pt x="16" y="115"/>
                      <a:pt x="20" y="121"/>
                      <a:pt x="27" y="125"/>
                    </a:cubicBezTo>
                    <a:cubicBezTo>
                      <a:pt x="29" y="126"/>
                      <a:pt x="32" y="129"/>
                      <a:pt x="34" y="129"/>
                    </a:cubicBezTo>
                    <a:cubicBezTo>
                      <a:pt x="40" y="131"/>
                      <a:pt x="38" y="125"/>
                      <a:pt x="36" y="123"/>
                    </a:cubicBezTo>
                    <a:cubicBezTo>
                      <a:pt x="32" y="115"/>
                      <a:pt x="26" y="110"/>
                      <a:pt x="21" y="103"/>
                    </a:cubicBezTo>
                    <a:cubicBezTo>
                      <a:pt x="17" y="97"/>
                      <a:pt x="14" y="90"/>
                      <a:pt x="11" y="83"/>
                    </a:cubicBezTo>
                    <a:cubicBezTo>
                      <a:pt x="9" y="74"/>
                      <a:pt x="4" y="61"/>
                      <a:pt x="8" y="52"/>
                    </a:cubicBezTo>
                    <a:cubicBezTo>
                      <a:pt x="11" y="46"/>
                      <a:pt x="16" y="40"/>
                      <a:pt x="20" y="35"/>
                    </a:cubicBezTo>
                    <a:cubicBezTo>
                      <a:pt x="25" y="28"/>
                      <a:pt x="30" y="21"/>
                      <a:pt x="36" y="16"/>
                    </a:cubicBezTo>
                    <a:cubicBezTo>
                      <a:pt x="39" y="13"/>
                      <a:pt x="42" y="9"/>
                      <a:pt x="46" y="7"/>
                    </a:cubicBezTo>
                    <a:cubicBezTo>
                      <a:pt x="47" y="7"/>
                      <a:pt x="54" y="4"/>
                      <a:pt x="53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1" name="Freeform 1120"/>
              <p:cNvSpPr>
                <a:spLocks/>
              </p:cNvSpPr>
              <p:nvPr/>
            </p:nvSpPr>
            <p:spPr bwMode="auto">
              <a:xfrm>
                <a:off x="2191188" y="2423626"/>
                <a:ext cx="85725" cy="201613"/>
              </a:xfrm>
              <a:custGeom>
                <a:avLst/>
                <a:gdLst>
                  <a:gd name="T0" fmla="*/ 0 w 54"/>
                  <a:gd name="T1" fmla="*/ 0 h 125"/>
                  <a:gd name="T2" fmla="*/ 12 w 54"/>
                  <a:gd name="T3" fmla="*/ 11 h 125"/>
                  <a:gd name="T4" fmla="*/ 24 w 54"/>
                  <a:gd name="T5" fmla="*/ 22 h 125"/>
                  <a:gd name="T6" fmla="*/ 40 w 54"/>
                  <a:gd name="T7" fmla="*/ 44 h 125"/>
                  <a:gd name="T8" fmla="*/ 37 w 54"/>
                  <a:gd name="T9" fmla="*/ 89 h 125"/>
                  <a:gd name="T10" fmla="*/ 27 w 54"/>
                  <a:gd name="T11" fmla="*/ 105 h 125"/>
                  <a:gd name="T12" fmla="*/ 22 w 54"/>
                  <a:gd name="T13" fmla="*/ 113 h 125"/>
                  <a:gd name="T14" fmla="*/ 18 w 54"/>
                  <a:gd name="T15" fmla="*/ 120 h 125"/>
                  <a:gd name="T16" fmla="*/ 24 w 54"/>
                  <a:gd name="T17" fmla="*/ 125 h 125"/>
                  <a:gd name="T18" fmla="*/ 34 w 54"/>
                  <a:gd name="T19" fmla="*/ 114 h 125"/>
                  <a:gd name="T20" fmla="*/ 41 w 54"/>
                  <a:gd name="T21" fmla="*/ 103 h 125"/>
                  <a:gd name="T22" fmla="*/ 47 w 54"/>
                  <a:gd name="T23" fmla="*/ 85 h 125"/>
                  <a:gd name="T24" fmla="*/ 51 w 54"/>
                  <a:gd name="T25" fmla="*/ 68 h 125"/>
                  <a:gd name="T26" fmla="*/ 53 w 54"/>
                  <a:gd name="T27" fmla="*/ 50 h 125"/>
                  <a:gd name="T28" fmla="*/ 49 w 54"/>
                  <a:gd name="T29" fmla="*/ 35 h 125"/>
                  <a:gd name="T30" fmla="*/ 38 w 54"/>
                  <a:gd name="T31" fmla="*/ 25 h 125"/>
                  <a:gd name="T32" fmla="*/ 18 w 54"/>
                  <a:gd name="T33" fmla="*/ 10 h 125"/>
                  <a:gd name="T34" fmla="*/ 10 w 54"/>
                  <a:gd name="T35" fmla="*/ 3 h 125"/>
                  <a:gd name="T36" fmla="*/ 2 w 54"/>
                  <a:gd name="T3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25">
                    <a:moveTo>
                      <a:pt x="0" y="0"/>
                    </a:moveTo>
                    <a:cubicBezTo>
                      <a:pt x="2" y="5"/>
                      <a:pt x="7" y="8"/>
                      <a:pt x="12" y="11"/>
                    </a:cubicBezTo>
                    <a:cubicBezTo>
                      <a:pt x="16" y="14"/>
                      <a:pt x="21" y="18"/>
                      <a:pt x="24" y="22"/>
                    </a:cubicBezTo>
                    <a:cubicBezTo>
                      <a:pt x="30" y="28"/>
                      <a:pt x="37" y="36"/>
                      <a:pt x="40" y="44"/>
                    </a:cubicBezTo>
                    <a:cubicBezTo>
                      <a:pt x="45" y="59"/>
                      <a:pt x="43" y="75"/>
                      <a:pt x="37" y="89"/>
                    </a:cubicBezTo>
                    <a:cubicBezTo>
                      <a:pt x="35" y="94"/>
                      <a:pt x="30" y="100"/>
                      <a:pt x="27" y="105"/>
                    </a:cubicBezTo>
                    <a:cubicBezTo>
                      <a:pt x="25" y="107"/>
                      <a:pt x="23" y="110"/>
                      <a:pt x="22" y="113"/>
                    </a:cubicBezTo>
                    <a:cubicBezTo>
                      <a:pt x="21" y="115"/>
                      <a:pt x="19" y="118"/>
                      <a:pt x="18" y="120"/>
                    </a:cubicBezTo>
                    <a:cubicBezTo>
                      <a:pt x="18" y="123"/>
                      <a:pt x="21" y="125"/>
                      <a:pt x="24" y="125"/>
                    </a:cubicBezTo>
                    <a:cubicBezTo>
                      <a:pt x="29" y="124"/>
                      <a:pt x="32" y="118"/>
                      <a:pt x="34" y="114"/>
                    </a:cubicBezTo>
                    <a:cubicBezTo>
                      <a:pt x="37" y="111"/>
                      <a:pt x="40" y="107"/>
                      <a:pt x="41" y="103"/>
                    </a:cubicBezTo>
                    <a:cubicBezTo>
                      <a:pt x="44" y="98"/>
                      <a:pt x="45" y="91"/>
                      <a:pt x="47" y="85"/>
                    </a:cubicBezTo>
                    <a:cubicBezTo>
                      <a:pt x="49" y="79"/>
                      <a:pt x="50" y="74"/>
                      <a:pt x="51" y="68"/>
                    </a:cubicBezTo>
                    <a:cubicBezTo>
                      <a:pt x="52" y="62"/>
                      <a:pt x="54" y="57"/>
                      <a:pt x="53" y="50"/>
                    </a:cubicBezTo>
                    <a:cubicBezTo>
                      <a:pt x="53" y="46"/>
                      <a:pt x="52" y="39"/>
                      <a:pt x="49" y="35"/>
                    </a:cubicBezTo>
                    <a:cubicBezTo>
                      <a:pt x="46" y="32"/>
                      <a:pt x="42" y="28"/>
                      <a:pt x="38" y="25"/>
                    </a:cubicBezTo>
                    <a:cubicBezTo>
                      <a:pt x="32" y="19"/>
                      <a:pt x="25" y="15"/>
                      <a:pt x="18" y="10"/>
                    </a:cubicBezTo>
                    <a:cubicBezTo>
                      <a:pt x="15" y="7"/>
                      <a:pt x="13" y="4"/>
                      <a:pt x="10" y="3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2" name="Freeform 1121"/>
              <p:cNvSpPr>
                <a:spLocks/>
              </p:cNvSpPr>
              <p:nvPr/>
            </p:nvSpPr>
            <p:spPr bwMode="auto">
              <a:xfrm>
                <a:off x="2240401" y="2453788"/>
                <a:ext cx="38100" cy="87313"/>
              </a:xfrm>
              <a:custGeom>
                <a:avLst/>
                <a:gdLst>
                  <a:gd name="T0" fmla="*/ 0 w 24"/>
                  <a:gd name="T1" fmla="*/ 0 h 55"/>
                  <a:gd name="T2" fmla="*/ 11 w 24"/>
                  <a:gd name="T3" fmla="*/ 10 h 55"/>
                  <a:gd name="T4" fmla="*/ 19 w 24"/>
                  <a:gd name="T5" fmla="*/ 19 h 55"/>
                  <a:gd name="T6" fmla="*/ 20 w 24"/>
                  <a:gd name="T7" fmla="*/ 55 h 55"/>
                  <a:gd name="T8" fmla="*/ 18 w 24"/>
                  <a:gd name="T9" fmla="*/ 36 h 55"/>
                  <a:gd name="T10" fmla="*/ 18 w 24"/>
                  <a:gd name="T11" fmla="*/ 22 h 55"/>
                  <a:gd name="T12" fmla="*/ 12 w 24"/>
                  <a:gd name="T13" fmla="*/ 14 h 55"/>
                  <a:gd name="T14" fmla="*/ 3 w 24"/>
                  <a:gd name="T1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5">
                    <a:moveTo>
                      <a:pt x="0" y="0"/>
                    </a:moveTo>
                    <a:cubicBezTo>
                      <a:pt x="4" y="3"/>
                      <a:pt x="7" y="7"/>
                      <a:pt x="11" y="10"/>
                    </a:cubicBezTo>
                    <a:cubicBezTo>
                      <a:pt x="15" y="12"/>
                      <a:pt x="17" y="15"/>
                      <a:pt x="19" y="19"/>
                    </a:cubicBezTo>
                    <a:cubicBezTo>
                      <a:pt x="24" y="31"/>
                      <a:pt x="19" y="43"/>
                      <a:pt x="20" y="55"/>
                    </a:cubicBezTo>
                    <a:cubicBezTo>
                      <a:pt x="20" y="49"/>
                      <a:pt x="19" y="42"/>
                      <a:pt x="18" y="36"/>
                    </a:cubicBezTo>
                    <a:cubicBezTo>
                      <a:pt x="18" y="32"/>
                      <a:pt x="19" y="26"/>
                      <a:pt x="18" y="22"/>
                    </a:cubicBezTo>
                    <a:cubicBezTo>
                      <a:pt x="17" y="19"/>
                      <a:pt x="14" y="16"/>
                      <a:pt x="12" y="14"/>
                    </a:cubicBezTo>
                    <a:cubicBezTo>
                      <a:pt x="9" y="10"/>
                      <a:pt x="6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3" name="Freeform 1122"/>
              <p:cNvSpPr>
                <a:spLocks/>
              </p:cNvSpPr>
              <p:nvPr/>
            </p:nvSpPr>
            <p:spPr bwMode="auto">
              <a:xfrm>
                <a:off x="2032438" y="2685563"/>
                <a:ext cx="41275" cy="68263"/>
              </a:xfrm>
              <a:custGeom>
                <a:avLst/>
                <a:gdLst>
                  <a:gd name="T0" fmla="*/ 15 w 26"/>
                  <a:gd name="T1" fmla="*/ 5 h 43"/>
                  <a:gd name="T2" fmla="*/ 19 w 26"/>
                  <a:gd name="T3" fmla="*/ 8 h 43"/>
                  <a:gd name="T4" fmla="*/ 15 w 26"/>
                  <a:gd name="T5" fmla="*/ 18 h 43"/>
                  <a:gd name="T6" fmla="*/ 0 w 26"/>
                  <a:gd name="T7" fmla="*/ 43 h 43"/>
                  <a:gd name="T8" fmla="*/ 17 w 26"/>
                  <a:gd name="T9" fmla="*/ 20 h 43"/>
                  <a:gd name="T10" fmla="*/ 17 w 26"/>
                  <a:gd name="T1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15" y="5"/>
                    </a:moveTo>
                    <a:cubicBezTo>
                      <a:pt x="16" y="6"/>
                      <a:pt x="18" y="7"/>
                      <a:pt x="19" y="8"/>
                    </a:cubicBezTo>
                    <a:cubicBezTo>
                      <a:pt x="19" y="10"/>
                      <a:pt x="16" y="16"/>
                      <a:pt x="15" y="18"/>
                    </a:cubicBezTo>
                    <a:cubicBezTo>
                      <a:pt x="12" y="27"/>
                      <a:pt x="6" y="36"/>
                      <a:pt x="0" y="43"/>
                    </a:cubicBezTo>
                    <a:cubicBezTo>
                      <a:pt x="4" y="35"/>
                      <a:pt x="12" y="29"/>
                      <a:pt x="17" y="20"/>
                    </a:cubicBezTo>
                    <a:cubicBezTo>
                      <a:pt x="18" y="18"/>
                      <a:pt x="26" y="0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4" name="Freeform 1123"/>
              <p:cNvSpPr>
                <a:spLocks/>
              </p:cNvSpPr>
              <p:nvPr/>
            </p:nvSpPr>
            <p:spPr bwMode="auto">
              <a:xfrm>
                <a:off x="2027676" y="2830026"/>
                <a:ext cx="52388" cy="71438"/>
              </a:xfrm>
              <a:custGeom>
                <a:avLst/>
                <a:gdLst>
                  <a:gd name="T0" fmla="*/ 19 w 33"/>
                  <a:gd name="T1" fmla="*/ 0 h 45"/>
                  <a:gd name="T2" fmla="*/ 29 w 33"/>
                  <a:gd name="T3" fmla="*/ 16 h 45"/>
                  <a:gd name="T4" fmla="*/ 30 w 33"/>
                  <a:gd name="T5" fmla="*/ 27 h 45"/>
                  <a:gd name="T6" fmla="*/ 18 w 33"/>
                  <a:gd name="T7" fmla="*/ 38 h 45"/>
                  <a:gd name="T8" fmla="*/ 8 w 33"/>
                  <a:gd name="T9" fmla="*/ 42 h 45"/>
                  <a:gd name="T10" fmla="*/ 0 w 33"/>
                  <a:gd name="T11" fmla="*/ 45 h 45"/>
                  <a:gd name="T12" fmla="*/ 17 w 33"/>
                  <a:gd name="T13" fmla="*/ 33 h 45"/>
                  <a:gd name="T14" fmla="*/ 25 w 33"/>
                  <a:gd name="T15" fmla="*/ 24 h 45"/>
                  <a:gd name="T16" fmla="*/ 23 w 33"/>
                  <a:gd name="T17" fmla="*/ 17 h 45"/>
                  <a:gd name="T18" fmla="*/ 19 w 33"/>
                  <a:gd name="T19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5">
                    <a:moveTo>
                      <a:pt x="19" y="0"/>
                    </a:moveTo>
                    <a:cubicBezTo>
                      <a:pt x="18" y="4"/>
                      <a:pt x="27" y="12"/>
                      <a:pt x="29" y="16"/>
                    </a:cubicBezTo>
                    <a:cubicBezTo>
                      <a:pt x="32" y="20"/>
                      <a:pt x="33" y="22"/>
                      <a:pt x="30" y="27"/>
                    </a:cubicBezTo>
                    <a:cubicBezTo>
                      <a:pt x="28" y="32"/>
                      <a:pt x="22" y="35"/>
                      <a:pt x="18" y="38"/>
                    </a:cubicBezTo>
                    <a:cubicBezTo>
                      <a:pt x="15" y="40"/>
                      <a:pt x="11" y="40"/>
                      <a:pt x="8" y="42"/>
                    </a:cubicBezTo>
                    <a:cubicBezTo>
                      <a:pt x="6" y="43"/>
                      <a:pt x="3" y="45"/>
                      <a:pt x="0" y="45"/>
                    </a:cubicBezTo>
                    <a:cubicBezTo>
                      <a:pt x="6" y="42"/>
                      <a:pt x="11" y="37"/>
                      <a:pt x="17" y="33"/>
                    </a:cubicBezTo>
                    <a:cubicBezTo>
                      <a:pt x="20" y="31"/>
                      <a:pt x="23" y="28"/>
                      <a:pt x="25" y="24"/>
                    </a:cubicBezTo>
                    <a:cubicBezTo>
                      <a:pt x="27" y="21"/>
                      <a:pt x="25" y="20"/>
                      <a:pt x="23" y="17"/>
                    </a:cubicBezTo>
                    <a:cubicBezTo>
                      <a:pt x="22" y="13"/>
                      <a:pt x="21" y="9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5" name="Freeform 1124"/>
              <p:cNvSpPr>
                <a:spLocks/>
              </p:cNvSpPr>
              <p:nvPr/>
            </p:nvSpPr>
            <p:spPr bwMode="auto">
              <a:xfrm>
                <a:off x="1692713" y="2839551"/>
                <a:ext cx="65088" cy="63500"/>
              </a:xfrm>
              <a:custGeom>
                <a:avLst/>
                <a:gdLst>
                  <a:gd name="T0" fmla="*/ 9 w 41"/>
                  <a:gd name="T1" fmla="*/ 0 h 40"/>
                  <a:gd name="T2" fmla="*/ 2 w 41"/>
                  <a:gd name="T3" fmla="*/ 10 h 40"/>
                  <a:gd name="T4" fmla="*/ 5 w 41"/>
                  <a:gd name="T5" fmla="*/ 25 h 40"/>
                  <a:gd name="T6" fmla="*/ 13 w 41"/>
                  <a:gd name="T7" fmla="*/ 30 h 40"/>
                  <a:gd name="T8" fmla="*/ 24 w 41"/>
                  <a:gd name="T9" fmla="*/ 34 h 40"/>
                  <a:gd name="T10" fmla="*/ 41 w 41"/>
                  <a:gd name="T11" fmla="*/ 40 h 40"/>
                  <a:gd name="T12" fmla="*/ 23 w 41"/>
                  <a:gd name="T13" fmla="*/ 33 h 40"/>
                  <a:gd name="T14" fmla="*/ 9 w 41"/>
                  <a:gd name="T15" fmla="*/ 24 h 40"/>
                  <a:gd name="T16" fmla="*/ 8 w 41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0">
                    <a:moveTo>
                      <a:pt x="9" y="0"/>
                    </a:moveTo>
                    <a:cubicBezTo>
                      <a:pt x="9" y="3"/>
                      <a:pt x="4" y="7"/>
                      <a:pt x="2" y="10"/>
                    </a:cubicBezTo>
                    <a:cubicBezTo>
                      <a:pt x="0" y="15"/>
                      <a:pt x="0" y="22"/>
                      <a:pt x="5" y="25"/>
                    </a:cubicBezTo>
                    <a:cubicBezTo>
                      <a:pt x="7" y="27"/>
                      <a:pt x="10" y="29"/>
                      <a:pt x="13" y="30"/>
                    </a:cubicBezTo>
                    <a:cubicBezTo>
                      <a:pt x="16" y="32"/>
                      <a:pt x="20" y="33"/>
                      <a:pt x="24" y="34"/>
                    </a:cubicBezTo>
                    <a:cubicBezTo>
                      <a:pt x="29" y="37"/>
                      <a:pt x="35" y="39"/>
                      <a:pt x="41" y="40"/>
                    </a:cubicBezTo>
                    <a:cubicBezTo>
                      <a:pt x="35" y="38"/>
                      <a:pt x="29" y="36"/>
                      <a:pt x="23" y="33"/>
                    </a:cubicBezTo>
                    <a:cubicBezTo>
                      <a:pt x="18" y="30"/>
                      <a:pt x="12" y="28"/>
                      <a:pt x="9" y="24"/>
                    </a:cubicBezTo>
                    <a:cubicBezTo>
                      <a:pt x="5" y="18"/>
                      <a:pt x="5" y="8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6" name="Freeform 1125"/>
              <p:cNvSpPr>
                <a:spLocks/>
              </p:cNvSpPr>
              <p:nvPr/>
            </p:nvSpPr>
            <p:spPr bwMode="auto">
              <a:xfrm>
                <a:off x="1700651" y="2691913"/>
                <a:ext cx="42863" cy="60325"/>
              </a:xfrm>
              <a:custGeom>
                <a:avLst/>
                <a:gdLst>
                  <a:gd name="T0" fmla="*/ 6 w 27"/>
                  <a:gd name="T1" fmla="*/ 1 h 38"/>
                  <a:gd name="T2" fmla="*/ 14 w 27"/>
                  <a:gd name="T3" fmla="*/ 21 h 38"/>
                  <a:gd name="T4" fmla="*/ 22 w 27"/>
                  <a:gd name="T5" fmla="*/ 31 h 38"/>
                  <a:gd name="T6" fmla="*/ 27 w 27"/>
                  <a:gd name="T7" fmla="*/ 38 h 38"/>
                  <a:gd name="T8" fmla="*/ 7 w 27"/>
                  <a:gd name="T9" fmla="*/ 16 h 38"/>
                  <a:gd name="T10" fmla="*/ 3 w 27"/>
                  <a:gd name="T11" fmla="*/ 6 h 38"/>
                  <a:gd name="T12" fmla="*/ 6 w 27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8">
                    <a:moveTo>
                      <a:pt x="6" y="1"/>
                    </a:moveTo>
                    <a:cubicBezTo>
                      <a:pt x="0" y="0"/>
                      <a:pt x="13" y="20"/>
                      <a:pt x="14" y="21"/>
                    </a:cubicBezTo>
                    <a:cubicBezTo>
                      <a:pt x="17" y="24"/>
                      <a:pt x="19" y="28"/>
                      <a:pt x="22" y="31"/>
                    </a:cubicBezTo>
                    <a:cubicBezTo>
                      <a:pt x="24" y="33"/>
                      <a:pt x="27" y="35"/>
                      <a:pt x="27" y="38"/>
                    </a:cubicBezTo>
                    <a:cubicBezTo>
                      <a:pt x="19" y="34"/>
                      <a:pt x="12" y="25"/>
                      <a:pt x="7" y="16"/>
                    </a:cubicBezTo>
                    <a:cubicBezTo>
                      <a:pt x="6" y="13"/>
                      <a:pt x="4" y="10"/>
                      <a:pt x="3" y="6"/>
                    </a:cubicBezTo>
                    <a:cubicBezTo>
                      <a:pt x="3" y="3"/>
                      <a:pt x="3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7" name="Freeform 1126"/>
              <p:cNvSpPr>
                <a:spLocks/>
              </p:cNvSpPr>
              <p:nvPr/>
            </p:nvSpPr>
            <p:spPr bwMode="auto">
              <a:xfrm>
                <a:off x="1491101" y="2453788"/>
                <a:ext cx="38100" cy="92075"/>
              </a:xfrm>
              <a:custGeom>
                <a:avLst/>
                <a:gdLst>
                  <a:gd name="T0" fmla="*/ 22 w 24"/>
                  <a:gd name="T1" fmla="*/ 1 h 58"/>
                  <a:gd name="T2" fmla="*/ 10 w 24"/>
                  <a:gd name="T3" fmla="*/ 11 h 58"/>
                  <a:gd name="T4" fmla="*/ 5 w 24"/>
                  <a:gd name="T5" fmla="*/ 24 h 58"/>
                  <a:gd name="T6" fmla="*/ 4 w 24"/>
                  <a:gd name="T7" fmla="*/ 58 h 58"/>
                  <a:gd name="T8" fmla="*/ 5 w 24"/>
                  <a:gd name="T9" fmla="*/ 34 h 58"/>
                  <a:gd name="T10" fmla="*/ 7 w 24"/>
                  <a:gd name="T11" fmla="*/ 20 h 58"/>
                  <a:gd name="T12" fmla="*/ 13 w 24"/>
                  <a:gd name="T13" fmla="*/ 9 h 58"/>
                  <a:gd name="T14" fmla="*/ 19 w 24"/>
                  <a:gd name="T15" fmla="*/ 4 h 58"/>
                  <a:gd name="T16" fmla="*/ 24 w 24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22" y="1"/>
                    </a:moveTo>
                    <a:cubicBezTo>
                      <a:pt x="18" y="4"/>
                      <a:pt x="13" y="6"/>
                      <a:pt x="10" y="11"/>
                    </a:cubicBezTo>
                    <a:cubicBezTo>
                      <a:pt x="7" y="14"/>
                      <a:pt x="5" y="19"/>
                      <a:pt x="5" y="24"/>
                    </a:cubicBezTo>
                    <a:cubicBezTo>
                      <a:pt x="3" y="34"/>
                      <a:pt x="0" y="48"/>
                      <a:pt x="4" y="58"/>
                    </a:cubicBezTo>
                    <a:cubicBezTo>
                      <a:pt x="3" y="49"/>
                      <a:pt x="4" y="42"/>
                      <a:pt x="5" y="34"/>
                    </a:cubicBezTo>
                    <a:cubicBezTo>
                      <a:pt x="6" y="29"/>
                      <a:pt x="6" y="25"/>
                      <a:pt x="7" y="20"/>
                    </a:cubicBezTo>
                    <a:cubicBezTo>
                      <a:pt x="8" y="16"/>
                      <a:pt x="10" y="12"/>
                      <a:pt x="13" y="9"/>
                    </a:cubicBezTo>
                    <a:cubicBezTo>
                      <a:pt x="15" y="7"/>
                      <a:pt x="17" y="5"/>
                      <a:pt x="19" y="4"/>
                    </a:cubicBezTo>
                    <a:cubicBezTo>
                      <a:pt x="21" y="3"/>
                      <a:pt x="23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2" name="Brustkorb"/>
            <p:cNvGrpSpPr/>
            <p:nvPr/>
          </p:nvGrpSpPr>
          <p:grpSpPr>
            <a:xfrm>
              <a:off x="1419663" y="1123464"/>
              <a:ext cx="939800" cy="1423987"/>
              <a:chOff x="1419663" y="1123464"/>
              <a:chExt cx="939800" cy="1423987"/>
            </a:xfrm>
          </p:grpSpPr>
          <p:sp>
            <p:nvSpPr>
              <p:cNvPr id="1327" name="Freeform 81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77 w 85"/>
                  <a:gd name="T7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8" y="10"/>
                      <a:pt x="77" y="2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8" name="Freeform 82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6 w 85"/>
                  <a:gd name="T7" fmla="*/ 1 h 44"/>
                  <a:gd name="T8" fmla="*/ 7 w 85"/>
                  <a:gd name="T9" fmla="*/ 15 h 44"/>
                  <a:gd name="T10" fmla="*/ 85 w 85"/>
                  <a:gd name="T11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29" y="15"/>
                      <a:pt x="58" y="25"/>
                      <a:pt x="85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9" name="Freeform 83"/>
              <p:cNvSpPr>
                <a:spLocks/>
              </p:cNvSpPr>
              <p:nvPr/>
            </p:nvSpPr>
            <p:spPr bwMode="auto">
              <a:xfrm>
                <a:off x="1916551" y="1863238"/>
                <a:ext cx="131763" cy="73025"/>
              </a:xfrm>
              <a:custGeom>
                <a:avLst/>
                <a:gdLst>
                  <a:gd name="T0" fmla="*/ 81 w 82"/>
                  <a:gd name="T1" fmla="*/ 42 h 45"/>
                  <a:gd name="T2" fmla="*/ 2 w 82"/>
                  <a:gd name="T3" fmla="*/ 21 h 45"/>
                  <a:gd name="T4" fmla="*/ 2 w 82"/>
                  <a:gd name="T5" fmla="*/ 22 h 45"/>
                  <a:gd name="T6" fmla="*/ 4 w 82"/>
                  <a:gd name="T7" fmla="*/ 22 h 45"/>
                  <a:gd name="T8" fmla="*/ 3 w 82"/>
                  <a:gd name="T9" fmla="*/ 2 h 45"/>
                  <a:gd name="T10" fmla="*/ 1 w 82"/>
                  <a:gd name="T11" fmla="*/ 2 h 45"/>
                  <a:gd name="T12" fmla="*/ 1 w 82"/>
                  <a:gd name="T13" fmla="*/ 3 h 45"/>
                  <a:gd name="T14" fmla="*/ 8 w 82"/>
                  <a:gd name="T15" fmla="*/ 5 h 45"/>
                  <a:gd name="T16" fmla="*/ 79 w 82"/>
                  <a:gd name="T17" fmla="*/ 29 h 45"/>
                  <a:gd name="T18" fmla="*/ 81 w 82"/>
                  <a:gd name="T19" fmla="*/ 29 h 45"/>
                  <a:gd name="T20" fmla="*/ 80 w 82"/>
                  <a:gd name="T21" fmla="*/ 27 h 45"/>
                  <a:gd name="T22" fmla="*/ 2 w 82"/>
                  <a:gd name="T23" fmla="*/ 0 h 45"/>
                  <a:gd name="T24" fmla="*/ 0 w 82"/>
                  <a:gd name="T25" fmla="*/ 0 h 45"/>
                  <a:gd name="T26" fmla="*/ 1 w 82"/>
                  <a:gd name="T27" fmla="*/ 24 h 45"/>
                  <a:gd name="T28" fmla="*/ 2 w 82"/>
                  <a:gd name="T29" fmla="*/ 24 h 45"/>
                  <a:gd name="T30" fmla="*/ 80 w 82"/>
                  <a:gd name="T31" fmla="*/ 45 h 45"/>
                  <a:gd name="T32" fmla="*/ 82 w 82"/>
                  <a:gd name="T33" fmla="*/ 44 h 45"/>
                  <a:gd name="T34" fmla="*/ 81 w 82"/>
                  <a:gd name="T35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45">
                    <a:moveTo>
                      <a:pt x="81" y="42"/>
                    </a:moveTo>
                    <a:cubicBezTo>
                      <a:pt x="54" y="30"/>
                      <a:pt x="25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8" y="5"/>
                    </a:cubicBezTo>
                    <a:cubicBezTo>
                      <a:pt x="20" y="9"/>
                      <a:pt x="49" y="18"/>
                      <a:pt x="79" y="29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1" y="28"/>
                      <a:pt x="81" y="27"/>
                      <a:pt x="80" y="27"/>
                    </a:cubicBezTo>
                    <a:cubicBezTo>
                      <a:pt x="40" y="1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4" y="24"/>
                      <a:pt x="53" y="33"/>
                      <a:pt x="80" y="45"/>
                    </a:cubicBezTo>
                    <a:cubicBezTo>
                      <a:pt x="80" y="45"/>
                      <a:pt x="81" y="45"/>
                      <a:pt x="82" y="44"/>
                    </a:cubicBezTo>
                    <a:cubicBezTo>
                      <a:pt x="82" y="44"/>
                      <a:pt x="82" y="43"/>
                      <a:pt x="81" y="4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0" name="Freeform 84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11 w 77"/>
                  <a:gd name="T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46" y="8"/>
                      <a:pt x="11" y="21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" name="Freeform 85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71 w 77"/>
                  <a:gd name="T7" fmla="*/ 1 h 41"/>
                  <a:gd name="T8" fmla="*/ 70 w 77"/>
                  <a:gd name="T9" fmla="*/ 15 h 41"/>
                  <a:gd name="T10" fmla="*/ 2 w 77"/>
                  <a:gd name="T11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5" y="0"/>
                      <a:pt x="71" y="1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51" y="15"/>
                      <a:pt x="26" y="22"/>
                      <a:pt x="2" y="3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" name="Freeform 86"/>
              <p:cNvSpPr>
                <a:spLocks/>
              </p:cNvSpPr>
              <p:nvPr/>
            </p:nvSpPr>
            <p:spPr bwMode="auto">
              <a:xfrm>
                <a:off x="1726051" y="1863238"/>
                <a:ext cx="138113" cy="76200"/>
              </a:xfrm>
              <a:custGeom>
                <a:avLst/>
                <a:gdLst>
                  <a:gd name="T0" fmla="*/ 2 w 86"/>
                  <a:gd name="T1" fmla="*/ 47 h 47"/>
                  <a:gd name="T2" fmla="*/ 84 w 86"/>
                  <a:gd name="T3" fmla="*/ 24 h 47"/>
                  <a:gd name="T4" fmla="*/ 85 w 86"/>
                  <a:gd name="T5" fmla="*/ 24 h 47"/>
                  <a:gd name="T6" fmla="*/ 86 w 86"/>
                  <a:gd name="T7" fmla="*/ 0 h 47"/>
                  <a:gd name="T8" fmla="*/ 84 w 86"/>
                  <a:gd name="T9" fmla="*/ 0 h 47"/>
                  <a:gd name="T10" fmla="*/ 18 w 86"/>
                  <a:gd name="T11" fmla="*/ 22 h 47"/>
                  <a:gd name="T12" fmla="*/ 17 w 86"/>
                  <a:gd name="T13" fmla="*/ 24 h 47"/>
                  <a:gd name="T14" fmla="*/ 19 w 86"/>
                  <a:gd name="T15" fmla="*/ 25 h 47"/>
                  <a:gd name="T16" fmla="*/ 65 w 86"/>
                  <a:gd name="T17" fmla="*/ 9 h 47"/>
                  <a:gd name="T18" fmla="*/ 80 w 86"/>
                  <a:gd name="T19" fmla="*/ 5 h 47"/>
                  <a:gd name="T20" fmla="*/ 85 w 86"/>
                  <a:gd name="T21" fmla="*/ 3 h 47"/>
                  <a:gd name="T22" fmla="*/ 85 w 86"/>
                  <a:gd name="T23" fmla="*/ 2 h 47"/>
                  <a:gd name="T24" fmla="*/ 83 w 86"/>
                  <a:gd name="T25" fmla="*/ 2 h 47"/>
                  <a:gd name="T26" fmla="*/ 82 w 86"/>
                  <a:gd name="T27" fmla="*/ 22 h 47"/>
                  <a:gd name="T28" fmla="*/ 84 w 86"/>
                  <a:gd name="T29" fmla="*/ 22 h 47"/>
                  <a:gd name="T30" fmla="*/ 84 w 86"/>
                  <a:gd name="T31" fmla="*/ 21 h 47"/>
                  <a:gd name="T32" fmla="*/ 1 w 86"/>
                  <a:gd name="T33" fmla="*/ 44 h 47"/>
                  <a:gd name="T34" fmla="*/ 0 w 86"/>
                  <a:gd name="T35" fmla="*/ 46 h 47"/>
                  <a:gd name="T36" fmla="*/ 2 w 86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47">
                    <a:moveTo>
                      <a:pt x="2" y="47"/>
                    </a:moveTo>
                    <a:cubicBezTo>
                      <a:pt x="30" y="34"/>
                      <a:pt x="60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53" y="9"/>
                      <a:pt x="18" y="22"/>
                    </a:cubicBezTo>
                    <a:cubicBezTo>
                      <a:pt x="18" y="22"/>
                      <a:pt x="17" y="23"/>
                      <a:pt x="17" y="24"/>
                    </a:cubicBezTo>
                    <a:cubicBezTo>
                      <a:pt x="18" y="25"/>
                      <a:pt x="19" y="25"/>
                      <a:pt x="19" y="25"/>
                    </a:cubicBezTo>
                    <a:cubicBezTo>
                      <a:pt x="37" y="18"/>
                      <a:pt x="53" y="13"/>
                      <a:pt x="65" y="9"/>
                    </a:cubicBezTo>
                    <a:cubicBezTo>
                      <a:pt x="71" y="7"/>
                      <a:pt x="76" y="6"/>
                      <a:pt x="80" y="5"/>
                    </a:cubicBezTo>
                    <a:cubicBezTo>
                      <a:pt x="83" y="4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60" y="21"/>
                      <a:pt x="29" y="32"/>
                      <a:pt x="1" y="44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2" y="4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3" name="Freeform 348"/>
              <p:cNvSpPr>
                <a:spLocks/>
              </p:cNvSpPr>
              <p:nvPr/>
            </p:nvSpPr>
            <p:spPr bwMode="auto">
              <a:xfrm>
                <a:off x="1826063" y="1431439"/>
                <a:ext cx="127000" cy="382588"/>
              </a:xfrm>
              <a:custGeom>
                <a:avLst/>
                <a:gdLst>
                  <a:gd name="T0" fmla="*/ 11 w 80"/>
                  <a:gd name="T1" fmla="*/ 239 h 239"/>
                  <a:gd name="T2" fmla="*/ 7 w 80"/>
                  <a:gd name="T3" fmla="*/ 182 h 239"/>
                  <a:gd name="T4" fmla="*/ 5 w 80"/>
                  <a:gd name="T5" fmla="*/ 147 h 239"/>
                  <a:gd name="T6" fmla="*/ 4 w 80"/>
                  <a:gd name="T7" fmla="*/ 126 h 239"/>
                  <a:gd name="T8" fmla="*/ 7 w 80"/>
                  <a:gd name="T9" fmla="*/ 82 h 239"/>
                  <a:gd name="T10" fmla="*/ 10 w 80"/>
                  <a:gd name="T11" fmla="*/ 47 h 239"/>
                  <a:gd name="T12" fmla="*/ 7 w 80"/>
                  <a:gd name="T13" fmla="*/ 11 h 239"/>
                  <a:gd name="T14" fmla="*/ 69 w 80"/>
                  <a:gd name="T15" fmla="*/ 0 h 239"/>
                  <a:gd name="T16" fmla="*/ 76 w 80"/>
                  <a:gd name="T17" fmla="*/ 64 h 239"/>
                  <a:gd name="T18" fmla="*/ 78 w 80"/>
                  <a:gd name="T19" fmla="*/ 93 h 239"/>
                  <a:gd name="T20" fmla="*/ 78 w 80"/>
                  <a:gd name="T21" fmla="*/ 135 h 239"/>
                  <a:gd name="T22" fmla="*/ 79 w 80"/>
                  <a:gd name="T23" fmla="*/ 178 h 239"/>
                  <a:gd name="T24" fmla="*/ 73 w 80"/>
                  <a:gd name="T25" fmla="*/ 215 h 239"/>
                  <a:gd name="T26" fmla="*/ 72 w 80"/>
                  <a:gd name="T27" fmla="*/ 231 h 239"/>
                  <a:gd name="T28" fmla="*/ 11 w 80"/>
                  <a:gd name="T2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239">
                    <a:moveTo>
                      <a:pt x="11" y="239"/>
                    </a:moveTo>
                    <a:cubicBezTo>
                      <a:pt x="11" y="239"/>
                      <a:pt x="7" y="193"/>
                      <a:pt x="7" y="182"/>
                    </a:cubicBezTo>
                    <a:cubicBezTo>
                      <a:pt x="7" y="172"/>
                      <a:pt x="2" y="155"/>
                      <a:pt x="5" y="147"/>
                    </a:cubicBezTo>
                    <a:cubicBezTo>
                      <a:pt x="8" y="140"/>
                      <a:pt x="0" y="134"/>
                      <a:pt x="4" y="126"/>
                    </a:cubicBezTo>
                    <a:cubicBezTo>
                      <a:pt x="7" y="119"/>
                      <a:pt x="4" y="88"/>
                      <a:pt x="7" y="82"/>
                    </a:cubicBezTo>
                    <a:cubicBezTo>
                      <a:pt x="10" y="75"/>
                      <a:pt x="8" y="53"/>
                      <a:pt x="10" y="47"/>
                    </a:cubicBezTo>
                    <a:cubicBezTo>
                      <a:pt x="12" y="41"/>
                      <a:pt x="7" y="11"/>
                      <a:pt x="7" y="1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7" y="48"/>
                      <a:pt x="76" y="64"/>
                    </a:cubicBezTo>
                    <a:cubicBezTo>
                      <a:pt x="74" y="80"/>
                      <a:pt x="80" y="75"/>
                      <a:pt x="78" y="93"/>
                    </a:cubicBezTo>
                    <a:cubicBezTo>
                      <a:pt x="76" y="111"/>
                      <a:pt x="76" y="118"/>
                      <a:pt x="78" y="135"/>
                    </a:cubicBezTo>
                    <a:cubicBezTo>
                      <a:pt x="80" y="152"/>
                      <a:pt x="79" y="163"/>
                      <a:pt x="79" y="178"/>
                    </a:cubicBezTo>
                    <a:cubicBezTo>
                      <a:pt x="79" y="193"/>
                      <a:pt x="72" y="207"/>
                      <a:pt x="73" y="215"/>
                    </a:cubicBezTo>
                    <a:cubicBezTo>
                      <a:pt x="75" y="223"/>
                      <a:pt x="72" y="231"/>
                      <a:pt x="72" y="231"/>
                    </a:cubicBezTo>
                    <a:lnTo>
                      <a:pt x="11" y="239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4" name="Freeform 349"/>
              <p:cNvSpPr>
                <a:spLocks/>
              </p:cNvSpPr>
              <p:nvPr/>
            </p:nvSpPr>
            <p:spPr bwMode="auto">
              <a:xfrm>
                <a:off x="1829238" y="1429851"/>
                <a:ext cx="123825" cy="385763"/>
              </a:xfrm>
              <a:custGeom>
                <a:avLst/>
                <a:gdLst>
                  <a:gd name="T0" fmla="*/ 10 w 78"/>
                  <a:gd name="T1" fmla="*/ 240 h 241"/>
                  <a:gd name="T2" fmla="*/ 6 w 78"/>
                  <a:gd name="T3" fmla="*/ 183 h 241"/>
                  <a:gd name="T4" fmla="*/ 4 w 78"/>
                  <a:gd name="T5" fmla="*/ 149 h 241"/>
                  <a:gd name="T6" fmla="*/ 2 w 78"/>
                  <a:gd name="T7" fmla="*/ 131 h 241"/>
                  <a:gd name="T8" fmla="*/ 4 w 78"/>
                  <a:gd name="T9" fmla="*/ 118 h 241"/>
                  <a:gd name="T10" fmla="*/ 4 w 78"/>
                  <a:gd name="T11" fmla="*/ 91 h 241"/>
                  <a:gd name="T12" fmla="*/ 7 w 78"/>
                  <a:gd name="T13" fmla="*/ 76 h 241"/>
                  <a:gd name="T14" fmla="*/ 9 w 78"/>
                  <a:gd name="T15" fmla="*/ 48 h 241"/>
                  <a:gd name="T16" fmla="*/ 6 w 78"/>
                  <a:gd name="T17" fmla="*/ 12 h 241"/>
                  <a:gd name="T18" fmla="*/ 5 w 78"/>
                  <a:gd name="T19" fmla="*/ 13 h 241"/>
                  <a:gd name="T20" fmla="*/ 67 w 78"/>
                  <a:gd name="T21" fmla="*/ 1 h 241"/>
                  <a:gd name="T22" fmla="*/ 67 w 78"/>
                  <a:gd name="T23" fmla="*/ 8 h 241"/>
                  <a:gd name="T24" fmla="*/ 73 w 78"/>
                  <a:gd name="T25" fmla="*/ 65 h 241"/>
                  <a:gd name="T26" fmla="*/ 74 w 78"/>
                  <a:gd name="T27" fmla="*/ 78 h 241"/>
                  <a:gd name="T28" fmla="*/ 75 w 78"/>
                  <a:gd name="T29" fmla="*/ 94 h 241"/>
                  <a:gd name="T30" fmla="*/ 75 w 78"/>
                  <a:gd name="T31" fmla="*/ 136 h 241"/>
                  <a:gd name="T32" fmla="*/ 76 w 78"/>
                  <a:gd name="T33" fmla="*/ 179 h 241"/>
                  <a:gd name="T34" fmla="*/ 70 w 78"/>
                  <a:gd name="T35" fmla="*/ 213 h 241"/>
                  <a:gd name="T36" fmla="*/ 71 w 78"/>
                  <a:gd name="T37" fmla="*/ 221 h 241"/>
                  <a:gd name="T38" fmla="*/ 70 w 78"/>
                  <a:gd name="T39" fmla="*/ 231 h 241"/>
                  <a:gd name="T40" fmla="*/ 70 w 78"/>
                  <a:gd name="T41" fmla="*/ 232 h 241"/>
                  <a:gd name="T42" fmla="*/ 9 w 78"/>
                  <a:gd name="T43" fmla="*/ 239 h 241"/>
                  <a:gd name="T44" fmla="*/ 10 w 78"/>
                  <a:gd name="T45" fmla="*/ 240 h 241"/>
                  <a:gd name="T46" fmla="*/ 9 w 78"/>
                  <a:gd name="T47" fmla="*/ 241 h 241"/>
                  <a:gd name="T48" fmla="*/ 71 w 78"/>
                  <a:gd name="T49" fmla="*/ 233 h 241"/>
                  <a:gd name="T50" fmla="*/ 72 w 78"/>
                  <a:gd name="T51" fmla="*/ 216 h 241"/>
                  <a:gd name="T52" fmla="*/ 75 w 78"/>
                  <a:gd name="T53" fmla="*/ 198 h 241"/>
                  <a:gd name="T54" fmla="*/ 78 w 78"/>
                  <a:gd name="T55" fmla="*/ 158 h 241"/>
                  <a:gd name="T56" fmla="*/ 75 w 78"/>
                  <a:gd name="T57" fmla="*/ 115 h 241"/>
                  <a:gd name="T58" fmla="*/ 77 w 78"/>
                  <a:gd name="T59" fmla="*/ 87 h 241"/>
                  <a:gd name="T60" fmla="*/ 74 w 78"/>
                  <a:gd name="T61" fmla="*/ 69 h 241"/>
                  <a:gd name="T62" fmla="*/ 75 w 78"/>
                  <a:gd name="T63" fmla="*/ 61 h 241"/>
                  <a:gd name="T64" fmla="*/ 68 w 78"/>
                  <a:gd name="T65" fmla="*/ 0 h 241"/>
                  <a:gd name="T66" fmla="*/ 4 w 78"/>
                  <a:gd name="T67" fmla="*/ 12 h 241"/>
                  <a:gd name="T68" fmla="*/ 7 w 78"/>
                  <a:gd name="T69" fmla="*/ 43 h 241"/>
                  <a:gd name="T70" fmla="*/ 6 w 78"/>
                  <a:gd name="T71" fmla="*/ 55 h 241"/>
                  <a:gd name="T72" fmla="*/ 4 w 78"/>
                  <a:gd name="T73" fmla="*/ 82 h 241"/>
                  <a:gd name="T74" fmla="*/ 2 w 78"/>
                  <a:gd name="T75" fmla="*/ 105 h 241"/>
                  <a:gd name="T76" fmla="*/ 1 w 78"/>
                  <a:gd name="T77" fmla="*/ 127 h 241"/>
                  <a:gd name="T78" fmla="*/ 3 w 78"/>
                  <a:gd name="T79" fmla="*/ 144 h 241"/>
                  <a:gd name="T80" fmla="*/ 1 w 78"/>
                  <a:gd name="T81" fmla="*/ 155 h 241"/>
                  <a:gd name="T82" fmla="*/ 8 w 78"/>
                  <a:gd name="T83" fmla="*/ 240 h 241"/>
                  <a:gd name="T84" fmla="*/ 9 w 78"/>
                  <a:gd name="T8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41">
                    <a:moveTo>
                      <a:pt x="9" y="240"/>
                    </a:move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40"/>
                      <a:pt x="10" y="237"/>
                      <a:pt x="9" y="233"/>
                    </a:cubicBezTo>
                    <a:cubicBezTo>
                      <a:pt x="8" y="219"/>
                      <a:pt x="6" y="191"/>
                      <a:pt x="6" y="183"/>
                    </a:cubicBezTo>
                    <a:cubicBezTo>
                      <a:pt x="6" y="175"/>
                      <a:pt x="3" y="163"/>
                      <a:pt x="3" y="155"/>
                    </a:cubicBezTo>
                    <a:cubicBezTo>
                      <a:pt x="3" y="152"/>
                      <a:pt x="3" y="150"/>
                      <a:pt x="4" y="149"/>
                    </a:cubicBezTo>
                    <a:cubicBezTo>
                      <a:pt x="4" y="147"/>
                      <a:pt x="5" y="146"/>
                      <a:pt x="5" y="144"/>
                    </a:cubicBezTo>
                    <a:cubicBezTo>
                      <a:pt x="4" y="139"/>
                      <a:pt x="2" y="135"/>
                      <a:pt x="2" y="131"/>
                    </a:cubicBezTo>
                    <a:cubicBezTo>
                      <a:pt x="2" y="130"/>
                      <a:pt x="2" y="129"/>
                      <a:pt x="3" y="128"/>
                    </a:cubicBezTo>
                    <a:cubicBezTo>
                      <a:pt x="3" y="125"/>
                      <a:pt x="4" y="122"/>
                      <a:pt x="4" y="118"/>
                    </a:cubicBezTo>
                    <a:cubicBezTo>
                      <a:pt x="4" y="114"/>
                      <a:pt x="4" y="109"/>
                      <a:pt x="4" y="105"/>
                    </a:cubicBezTo>
                    <a:cubicBezTo>
                      <a:pt x="4" y="100"/>
                      <a:pt x="4" y="95"/>
                      <a:pt x="4" y="91"/>
                    </a:cubicBezTo>
                    <a:cubicBezTo>
                      <a:pt x="5" y="88"/>
                      <a:pt x="5" y="85"/>
                      <a:pt x="6" y="83"/>
                    </a:cubicBezTo>
                    <a:cubicBezTo>
                      <a:pt x="7" y="81"/>
                      <a:pt x="7" y="79"/>
                      <a:pt x="7" y="76"/>
                    </a:cubicBezTo>
                    <a:cubicBezTo>
                      <a:pt x="8" y="71"/>
                      <a:pt x="8" y="65"/>
                      <a:pt x="8" y="60"/>
                    </a:cubicBezTo>
                    <a:cubicBezTo>
                      <a:pt x="8" y="55"/>
                      <a:pt x="8" y="50"/>
                      <a:pt x="9" y="48"/>
                    </a:cubicBezTo>
                    <a:cubicBezTo>
                      <a:pt x="9" y="47"/>
                      <a:pt x="9" y="45"/>
                      <a:pt x="9" y="43"/>
                    </a:cubicBezTo>
                    <a:cubicBezTo>
                      <a:pt x="9" y="3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7" y="4"/>
                      <a:pt x="67" y="8"/>
                    </a:cubicBezTo>
                    <a:cubicBezTo>
                      <a:pt x="69" y="21"/>
                      <a:pt x="73" y="48"/>
                      <a:pt x="73" y="61"/>
                    </a:cubicBezTo>
                    <a:cubicBezTo>
                      <a:pt x="73" y="63"/>
                      <a:pt x="73" y="64"/>
                      <a:pt x="73" y="65"/>
                    </a:cubicBezTo>
                    <a:cubicBezTo>
                      <a:pt x="72" y="66"/>
                      <a:pt x="72" y="68"/>
                      <a:pt x="72" y="69"/>
                    </a:cubicBezTo>
                    <a:cubicBezTo>
                      <a:pt x="72" y="73"/>
                      <a:pt x="73" y="76"/>
                      <a:pt x="74" y="78"/>
                    </a:cubicBezTo>
                    <a:cubicBezTo>
                      <a:pt x="74" y="81"/>
                      <a:pt x="75" y="83"/>
                      <a:pt x="75" y="87"/>
                    </a:cubicBezTo>
                    <a:cubicBezTo>
                      <a:pt x="75" y="89"/>
                      <a:pt x="75" y="91"/>
                      <a:pt x="75" y="94"/>
                    </a:cubicBezTo>
                    <a:cubicBezTo>
                      <a:pt x="74" y="103"/>
                      <a:pt x="73" y="109"/>
                      <a:pt x="73" y="115"/>
                    </a:cubicBezTo>
                    <a:cubicBezTo>
                      <a:pt x="73" y="121"/>
                      <a:pt x="74" y="127"/>
                      <a:pt x="75" y="136"/>
                    </a:cubicBezTo>
                    <a:cubicBezTo>
                      <a:pt x="76" y="144"/>
                      <a:pt x="76" y="151"/>
                      <a:pt x="76" y="158"/>
                    </a:cubicBezTo>
                    <a:cubicBezTo>
                      <a:pt x="76" y="165"/>
                      <a:pt x="76" y="172"/>
                      <a:pt x="76" y="179"/>
                    </a:cubicBezTo>
                    <a:cubicBezTo>
                      <a:pt x="76" y="185"/>
                      <a:pt x="74" y="192"/>
                      <a:pt x="73" y="198"/>
                    </a:cubicBezTo>
                    <a:cubicBezTo>
                      <a:pt x="72" y="204"/>
                      <a:pt x="70" y="209"/>
                      <a:pt x="70" y="213"/>
                    </a:cubicBezTo>
                    <a:cubicBezTo>
                      <a:pt x="70" y="214"/>
                      <a:pt x="70" y="215"/>
                      <a:pt x="70" y="216"/>
                    </a:cubicBezTo>
                    <a:cubicBezTo>
                      <a:pt x="71" y="218"/>
                      <a:pt x="71" y="220"/>
                      <a:pt x="71" y="221"/>
                    </a:cubicBezTo>
                    <a:cubicBezTo>
                      <a:pt x="71" y="224"/>
                      <a:pt x="70" y="227"/>
                      <a:pt x="70" y="229"/>
                    </a:cubicBezTo>
                    <a:cubicBezTo>
                      <a:pt x="70" y="230"/>
                      <a:pt x="70" y="231"/>
                      <a:pt x="70" y="231"/>
                    </a:cubicBezTo>
                    <a:cubicBezTo>
                      <a:pt x="69" y="232"/>
                      <a:pt x="69" y="232"/>
                      <a:pt x="69" y="232"/>
                    </a:cubicBezTo>
                    <a:cubicBezTo>
                      <a:pt x="70" y="232"/>
                      <a:pt x="70" y="232"/>
                      <a:pt x="70" y="23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3" y="227"/>
                      <a:pt x="73" y="221"/>
                    </a:cubicBezTo>
                    <a:cubicBezTo>
                      <a:pt x="73" y="219"/>
                      <a:pt x="73" y="218"/>
                      <a:pt x="72" y="216"/>
                    </a:cubicBezTo>
                    <a:cubicBezTo>
                      <a:pt x="72" y="215"/>
                      <a:pt x="72" y="214"/>
                      <a:pt x="72" y="213"/>
                    </a:cubicBezTo>
                    <a:cubicBezTo>
                      <a:pt x="72" y="210"/>
                      <a:pt x="74" y="204"/>
                      <a:pt x="75" y="198"/>
                    </a:cubicBezTo>
                    <a:cubicBezTo>
                      <a:pt x="76" y="192"/>
                      <a:pt x="78" y="186"/>
                      <a:pt x="78" y="179"/>
                    </a:cubicBezTo>
                    <a:cubicBezTo>
                      <a:pt x="78" y="172"/>
                      <a:pt x="78" y="165"/>
                      <a:pt x="78" y="158"/>
                    </a:cubicBezTo>
                    <a:cubicBezTo>
                      <a:pt x="78" y="151"/>
                      <a:pt x="78" y="144"/>
                      <a:pt x="77" y="136"/>
                    </a:cubicBezTo>
                    <a:cubicBezTo>
                      <a:pt x="76" y="127"/>
                      <a:pt x="75" y="121"/>
                      <a:pt x="75" y="115"/>
                    </a:cubicBezTo>
                    <a:cubicBezTo>
                      <a:pt x="75" y="110"/>
                      <a:pt x="76" y="104"/>
                      <a:pt x="77" y="95"/>
                    </a:cubicBezTo>
                    <a:cubicBezTo>
                      <a:pt x="77" y="91"/>
                      <a:pt x="77" y="89"/>
                      <a:pt x="77" y="87"/>
                    </a:cubicBezTo>
                    <a:cubicBezTo>
                      <a:pt x="77" y="83"/>
                      <a:pt x="76" y="80"/>
                      <a:pt x="76" y="78"/>
                    </a:cubicBezTo>
                    <a:cubicBezTo>
                      <a:pt x="75" y="75"/>
                      <a:pt x="74" y="73"/>
                      <a:pt x="74" y="69"/>
                    </a:cubicBezTo>
                    <a:cubicBezTo>
                      <a:pt x="74" y="68"/>
                      <a:pt x="74" y="66"/>
                      <a:pt x="75" y="65"/>
                    </a:cubicBezTo>
                    <a:cubicBezTo>
                      <a:pt x="75" y="64"/>
                      <a:pt x="75" y="63"/>
                      <a:pt x="75" y="61"/>
                    </a:cubicBezTo>
                    <a:cubicBezTo>
                      <a:pt x="75" y="43"/>
                      <a:pt x="68" y="1"/>
                      <a:pt x="68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7"/>
                      <a:pt x="6" y="24"/>
                    </a:cubicBezTo>
                    <a:cubicBezTo>
                      <a:pt x="7" y="30"/>
                      <a:pt x="7" y="38"/>
                      <a:pt x="7" y="43"/>
                    </a:cubicBezTo>
                    <a:cubicBezTo>
                      <a:pt x="7" y="45"/>
                      <a:pt x="7" y="47"/>
                      <a:pt x="7" y="48"/>
                    </a:cubicBezTo>
                    <a:cubicBezTo>
                      <a:pt x="6" y="49"/>
                      <a:pt x="6" y="52"/>
                      <a:pt x="6" y="55"/>
                    </a:cubicBezTo>
                    <a:cubicBezTo>
                      <a:pt x="6" y="60"/>
                      <a:pt x="6" y="65"/>
                      <a:pt x="6" y="71"/>
                    </a:cubicBezTo>
                    <a:cubicBezTo>
                      <a:pt x="5" y="76"/>
                      <a:pt x="5" y="80"/>
                      <a:pt x="4" y="82"/>
                    </a:cubicBezTo>
                    <a:cubicBezTo>
                      <a:pt x="3" y="84"/>
                      <a:pt x="3" y="87"/>
                      <a:pt x="2" y="91"/>
                    </a:cubicBezTo>
                    <a:cubicBezTo>
                      <a:pt x="2" y="95"/>
                      <a:pt x="2" y="100"/>
                      <a:pt x="2" y="105"/>
                    </a:cubicBezTo>
                    <a:cubicBezTo>
                      <a:pt x="2" y="109"/>
                      <a:pt x="2" y="114"/>
                      <a:pt x="2" y="118"/>
                    </a:cubicBezTo>
                    <a:cubicBezTo>
                      <a:pt x="2" y="122"/>
                      <a:pt x="1" y="125"/>
                      <a:pt x="1" y="127"/>
                    </a:cubicBezTo>
                    <a:cubicBezTo>
                      <a:pt x="0" y="128"/>
                      <a:pt x="0" y="130"/>
                      <a:pt x="0" y="131"/>
                    </a:cubicBezTo>
                    <a:cubicBezTo>
                      <a:pt x="0" y="136"/>
                      <a:pt x="3" y="140"/>
                      <a:pt x="3" y="144"/>
                    </a:cubicBezTo>
                    <a:cubicBezTo>
                      <a:pt x="3" y="146"/>
                      <a:pt x="2" y="147"/>
                      <a:pt x="2" y="148"/>
                    </a:cubicBezTo>
                    <a:cubicBezTo>
                      <a:pt x="1" y="150"/>
                      <a:pt x="1" y="152"/>
                      <a:pt x="1" y="155"/>
                    </a:cubicBezTo>
                    <a:cubicBezTo>
                      <a:pt x="1" y="163"/>
                      <a:pt x="4" y="175"/>
                      <a:pt x="4" y="183"/>
                    </a:cubicBezTo>
                    <a:cubicBezTo>
                      <a:pt x="4" y="194"/>
                      <a:pt x="8" y="240"/>
                      <a:pt x="8" y="240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9" y="241"/>
                      <a:pt x="9" y="241"/>
                      <a:pt x="9" y="241"/>
                    </a:cubicBezTo>
                    <a:lnTo>
                      <a:pt x="9" y="24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4" name="Freeform 530"/>
              <p:cNvSpPr>
                <a:spLocks/>
              </p:cNvSpPr>
              <p:nvPr/>
            </p:nvSpPr>
            <p:spPr bwMode="auto">
              <a:xfrm>
                <a:off x="1827651" y="1806089"/>
                <a:ext cx="131763" cy="700088"/>
              </a:xfrm>
              <a:custGeom>
                <a:avLst/>
                <a:gdLst>
                  <a:gd name="T0" fmla="*/ 11 w 83"/>
                  <a:gd name="T1" fmla="*/ 13 h 437"/>
                  <a:gd name="T2" fmla="*/ 10 w 83"/>
                  <a:gd name="T3" fmla="*/ 26 h 437"/>
                  <a:gd name="T4" fmla="*/ 16 w 83"/>
                  <a:gd name="T5" fmla="*/ 49 h 437"/>
                  <a:gd name="T6" fmla="*/ 11 w 83"/>
                  <a:gd name="T7" fmla="*/ 66 h 437"/>
                  <a:gd name="T8" fmla="*/ 10 w 83"/>
                  <a:gd name="T9" fmla="*/ 82 h 437"/>
                  <a:gd name="T10" fmla="*/ 19 w 83"/>
                  <a:gd name="T11" fmla="*/ 107 h 437"/>
                  <a:gd name="T12" fmla="*/ 9 w 83"/>
                  <a:gd name="T13" fmla="*/ 128 h 437"/>
                  <a:gd name="T14" fmla="*/ 9 w 83"/>
                  <a:gd name="T15" fmla="*/ 141 h 437"/>
                  <a:gd name="T16" fmla="*/ 17 w 83"/>
                  <a:gd name="T17" fmla="*/ 165 h 437"/>
                  <a:gd name="T18" fmla="*/ 11 w 83"/>
                  <a:gd name="T19" fmla="*/ 182 h 437"/>
                  <a:gd name="T20" fmla="*/ 12 w 83"/>
                  <a:gd name="T21" fmla="*/ 192 h 437"/>
                  <a:gd name="T22" fmla="*/ 22 w 83"/>
                  <a:gd name="T23" fmla="*/ 221 h 437"/>
                  <a:gd name="T24" fmla="*/ 10 w 83"/>
                  <a:gd name="T25" fmla="*/ 238 h 437"/>
                  <a:gd name="T26" fmla="*/ 9 w 83"/>
                  <a:gd name="T27" fmla="*/ 251 h 437"/>
                  <a:gd name="T28" fmla="*/ 18 w 83"/>
                  <a:gd name="T29" fmla="*/ 276 h 437"/>
                  <a:gd name="T30" fmla="*/ 10 w 83"/>
                  <a:gd name="T31" fmla="*/ 290 h 437"/>
                  <a:gd name="T32" fmla="*/ 9 w 83"/>
                  <a:gd name="T33" fmla="*/ 304 h 437"/>
                  <a:gd name="T34" fmla="*/ 22 w 83"/>
                  <a:gd name="T35" fmla="*/ 333 h 437"/>
                  <a:gd name="T36" fmla="*/ 7 w 83"/>
                  <a:gd name="T37" fmla="*/ 348 h 437"/>
                  <a:gd name="T38" fmla="*/ 6 w 83"/>
                  <a:gd name="T39" fmla="*/ 363 h 437"/>
                  <a:gd name="T40" fmla="*/ 17 w 83"/>
                  <a:gd name="T41" fmla="*/ 385 h 437"/>
                  <a:gd name="T42" fmla="*/ 4 w 83"/>
                  <a:gd name="T43" fmla="*/ 403 h 437"/>
                  <a:gd name="T44" fmla="*/ 4 w 83"/>
                  <a:gd name="T45" fmla="*/ 413 h 437"/>
                  <a:gd name="T46" fmla="*/ 15 w 83"/>
                  <a:gd name="T47" fmla="*/ 437 h 437"/>
                  <a:gd name="T48" fmla="*/ 72 w 83"/>
                  <a:gd name="T49" fmla="*/ 413 h 437"/>
                  <a:gd name="T50" fmla="*/ 72 w 83"/>
                  <a:gd name="T51" fmla="*/ 401 h 437"/>
                  <a:gd name="T52" fmla="*/ 61 w 83"/>
                  <a:gd name="T53" fmla="*/ 383 h 437"/>
                  <a:gd name="T54" fmla="*/ 71 w 83"/>
                  <a:gd name="T55" fmla="*/ 363 h 437"/>
                  <a:gd name="T56" fmla="*/ 73 w 83"/>
                  <a:gd name="T57" fmla="*/ 350 h 437"/>
                  <a:gd name="T58" fmla="*/ 60 w 83"/>
                  <a:gd name="T59" fmla="*/ 320 h 437"/>
                  <a:gd name="T60" fmla="*/ 71 w 83"/>
                  <a:gd name="T61" fmla="*/ 304 h 437"/>
                  <a:gd name="T62" fmla="*/ 72 w 83"/>
                  <a:gd name="T63" fmla="*/ 289 h 437"/>
                  <a:gd name="T64" fmla="*/ 64 w 83"/>
                  <a:gd name="T65" fmla="*/ 269 h 437"/>
                  <a:gd name="T66" fmla="*/ 72 w 83"/>
                  <a:gd name="T67" fmla="*/ 251 h 437"/>
                  <a:gd name="T68" fmla="*/ 71 w 83"/>
                  <a:gd name="T69" fmla="*/ 237 h 437"/>
                  <a:gd name="T70" fmla="*/ 62 w 83"/>
                  <a:gd name="T71" fmla="*/ 211 h 437"/>
                  <a:gd name="T72" fmla="*/ 72 w 83"/>
                  <a:gd name="T73" fmla="*/ 193 h 437"/>
                  <a:gd name="T74" fmla="*/ 74 w 83"/>
                  <a:gd name="T75" fmla="*/ 180 h 437"/>
                  <a:gd name="T76" fmla="*/ 64 w 83"/>
                  <a:gd name="T77" fmla="*/ 164 h 437"/>
                  <a:gd name="T78" fmla="*/ 76 w 83"/>
                  <a:gd name="T79" fmla="*/ 141 h 437"/>
                  <a:gd name="T80" fmla="*/ 77 w 83"/>
                  <a:gd name="T81" fmla="*/ 126 h 437"/>
                  <a:gd name="T82" fmla="*/ 67 w 83"/>
                  <a:gd name="T83" fmla="*/ 103 h 437"/>
                  <a:gd name="T84" fmla="*/ 74 w 83"/>
                  <a:gd name="T85" fmla="*/ 82 h 437"/>
                  <a:gd name="T86" fmla="*/ 73 w 83"/>
                  <a:gd name="T87" fmla="*/ 64 h 437"/>
                  <a:gd name="T88" fmla="*/ 62 w 83"/>
                  <a:gd name="T89" fmla="*/ 50 h 437"/>
                  <a:gd name="T90" fmla="*/ 74 w 83"/>
                  <a:gd name="T91" fmla="*/ 26 h 437"/>
                  <a:gd name="T92" fmla="*/ 73 w 83"/>
                  <a:gd name="T93" fmla="*/ 13 h 437"/>
                  <a:gd name="T94" fmla="*/ 47 w 83"/>
                  <a:gd name="T95" fmla="*/ 0 h 437"/>
                  <a:gd name="T96" fmla="*/ 18 w 83"/>
                  <a:gd name="T97" fmla="*/ 5 h 437"/>
                  <a:gd name="T98" fmla="*/ 11 w 83"/>
                  <a:gd name="T99" fmla="*/ 13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437">
                    <a:moveTo>
                      <a:pt x="11" y="13"/>
                    </a:moveTo>
                    <a:cubicBezTo>
                      <a:pt x="11" y="13"/>
                      <a:pt x="7" y="20"/>
                      <a:pt x="10" y="26"/>
                    </a:cubicBezTo>
                    <a:cubicBezTo>
                      <a:pt x="13" y="33"/>
                      <a:pt x="16" y="49"/>
                      <a:pt x="16" y="49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5" y="73"/>
                      <a:pt x="10" y="82"/>
                    </a:cubicBezTo>
                    <a:cubicBezTo>
                      <a:pt x="16" y="90"/>
                      <a:pt x="19" y="107"/>
                      <a:pt x="19" y="10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8"/>
                      <a:pt x="3" y="134"/>
                      <a:pt x="9" y="141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1" y="182"/>
                      <a:pt x="11" y="182"/>
                      <a:pt x="11" y="182"/>
                    </a:cubicBezTo>
                    <a:cubicBezTo>
                      <a:pt x="11" y="182"/>
                      <a:pt x="8" y="186"/>
                      <a:pt x="12" y="192"/>
                    </a:cubicBezTo>
                    <a:cubicBezTo>
                      <a:pt x="16" y="198"/>
                      <a:pt x="22" y="221"/>
                      <a:pt x="22" y="221"/>
                    </a:cubicBezTo>
                    <a:cubicBezTo>
                      <a:pt x="10" y="238"/>
                      <a:pt x="10" y="238"/>
                      <a:pt x="10" y="238"/>
                    </a:cubicBezTo>
                    <a:cubicBezTo>
                      <a:pt x="10" y="238"/>
                      <a:pt x="4" y="245"/>
                      <a:pt x="9" y="251"/>
                    </a:cubicBezTo>
                    <a:cubicBezTo>
                      <a:pt x="15" y="258"/>
                      <a:pt x="18" y="276"/>
                      <a:pt x="18" y="276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5" y="296"/>
                      <a:pt x="9" y="304"/>
                    </a:cubicBezTo>
                    <a:cubicBezTo>
                      <a:pt x="14" y="311"/>
                      <a:pt x="22" y="333"/>
                      <a:pt x="22" y="333"/>
                    </a:cubicBezTo>
                    <a:cubicBezTo>
                      <a:pt x="7" y="348"/>
                      <a:pt x="7" y="348"/>
                      <a:pt x="7" y="348"/>
                    </a:cubicBezTo>
                    <a:cubicBezTo>
                      <a:pt x="7" y="348"/>
                      <a:pt x="0" y="356"/>
                      <a:pt x="6" y="363"/>
                    </a:cubicBezTo>
                    <a:cubicBezTo>
                      <a:pt x="12" y="369"/>
                      <a:pt x="17" y="385"/>
                      <a:pt x="17" y="385"/>
                    </a:cubicBezTo>
                    <a:cubicBezTo>
                      <a:pt x="4" y="403"/>
                      <a:pt x="4" y="403"/>
                      <a:pt x="4" y="403"/>
                    </a:cubicBezTo>
                    <a:cubicBezTo>
                      <a:pt x="4" y="403"/>
                      <a:pt x="0" y="406"/>
                      <a:pt x="4" y="413"/>
                    </a:cubicBezTo>
                    <a:cubicBezTo>
                      <a:pt x="8" y="420"/>
                      <a:pt x="15" y="437"/>
                      <a:pt x="15" y="437"/>
                    </a:cubicBezTo>
                    <a:cubicBezTo>
                      <a:pt x="72" y="413"/>
                      <a:pt x="72" y="413"/>
                      <a:pt x="72" y="413"/>
                    </a:cubicBezTo>
                    <a:cubicBezTo>
                      <a:pt x="72" y="413"/>
                      <a:pt x="76" y="407"/>
                      <a:pt x="72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71" y="363"/>
                      <a:pt x="71" y="363"/>
                      <a:pt x="71" y="363"/>
                    </a:cubicBezTo>
                    <a:cubicBezTo>
                      <a:pt x="71" y="363"/>
                      <a:pt x="77" y="356"/>
                      <a:pt x="73" y="350"/>
                    </a:cubicBezTo>
                    <a:cubicBezTo>
                      <a:pt x="68" y="344"/>
                      <a:pt x="60" y="320"/>
                      <a:pt x="60" y="320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6" y="295"/>
                      <a:pt x="72" y="289"/>
                    </a:cubicBezTo>
                    <a:cubicBezTo>
                      <a:pt x="68" y="283"/>
                      <a:pt x="64" y="269"/>
                      <a:pt x="64" y="269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251"/>
                      <a:pt x="75" y="244"/>
                      <a:pt x="71" y="237"/>
                    </a:cubicBezTo>
                    <a:cubicBezTo>
                      <a:pt x="67" y="230"/>
                      <a:pt x="62" y="211"/>
                      <a:pt x="62" y="211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7" y="186"/>
                      <a:pt x="74" y="180"/>
                    </a:cubicBezTo>
                    <a:cubicBezTo>
                      <a:pt x="71" y="174"/>
                      <a:pt x="64" y="164"/>
                      <a:pt x="64" y="164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83" y="137"/>
                      <a:pt x="77" y="126"/>
                    </a:cubicBezTo>
                    <a:cubicBezTo>
                      <a:pt x="71" y="116"/>
                      <a:pt x="67" y="103"/>
                      <a:pt x="67" y="103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7" y="72"/>
                      <a:pt x="73" y="64"/>
                    </a:cubicBezTo>
                    <a:cubicBezTo>
                      <a:pt x="69" y="57"/>
                      <a:pt x="62" y="50"/>
                      <a:pt x="62" y="50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7" y="19"/>
                      <a:pt x="73" y="13"/>
                    </a:cubicBezTo>
                    <a:cubicBezTo>
                      <a:pt x="70" y="8"/>
                      <a:pt x="47" y="0"/>
                      <a:pt x="47" y="0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7BC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5" name="Freeform 531"/>
              <p:cNvSpPr>
                <a:spLocks/>
              </p:cNvSpPr>
              <p:nvPr/>
            </p:nvSpPr>
            <p:spPr bwMode="auto">
              <a:xfrm>
                <a:off x="1829239" y="1804501"/>
                <a:ext cx="127000" cy="704850"/>
              </a:xfrm>
              <a:custGeom>
                <a:avLst/>
                <a:gdLst>
                  <a:gd name="T0" fmla="*/ 13 w 80"/>
                  <a:gd name="T1" fmla="*/ 48 h 440"/>
                  <a:gd name="T2" fmla="*/ 9 w 80"/>
                  <a:gd name="T3" fmla="*/ 66 h 440"/>
                  <a:gd name="T4" fmla="*/ 18 w 80"/>
                  <a:gd name="T5" fmla="*/ 108 h 440"/>
                  <a:gd name="T6" fmla="*/ 7 w 80"/>
                  <a:gd name="T7" fmla="*/ 143 h 440"/>
                  <a:gd name="T8" fmla="*/ 9 w 80"/>
                  <a:gd name="T9" fmla="*/ 182 h 440"/>
                  <a:gd name="T10" fmla="*/ 21 w 80"/>
                  <a:gd name="T11" fmla="*/ 222 h 440"/>
                  <a:gd name="T12" fmla="*/ 7 w 80"/>
                  <a:gd name="T13" fmla="*/ 253 h 440"/>
                  <a:gd name="T14" fmla="*/ 8 w 80"/>
                  <a:gd name="T15" fmla="*/ 290 h 440"/>
                  <a:gd name="T16" fmla="*/ 18 w 80"/>
                  <a:gd name="T17" fmla="*/ 331 h 440"/>
                  <a:gd name="T18" fmla="*/ 1 w 80"/>
                  <a:gd name="T19" fmla="*/ 358 h 440"/>
                  <a:gd name="T20" fmla="*/ 14 w 80"/>
                  <a:gd name="T21" fmla="*/ 385 h 440"/>
                  <a:gd name="T22" fmla="*/ 2 w 80"/>
                  <a:gd name="T23" fmla="*/ 415 h 440"/>
                  <a:gd name="T24" fmla="*/ 72 w 80"/>
                  <a:gd name="T25" fmla="*/ 419 h 440"/>
                  <a:gd name="T26" fmla="*/ 71 w 80"/>
                  <a:gd name="T27" fmla="*/ 365 h 440"/>
                  <a:gd name="T28" fmla="*/ 64 w 80"/>
                  <a:gd name="T29" fmla="*/ 328 h 440"/>
                  <a:gd name="T30" fmla="*/ 74 w 80"/>
                  <a:gd name="T31" fmla="*/ 295 h 440"/>
                  <a:gd name="T32" fmla="*/ 64 w 80"/>
                  <a:gd name="T33" fmla="*/ 271 h 440"/>
                  <a:gd name="T34" fmla="*/ 66 w 80"/>
                  <a:gd name="T35" fmla="*/ 222 h 440"/>
                  <a:gd name="T36" fmla="*/ 71 w 80"/>
                  <a:gd name="T37" fmla="*/ 194 h 440"/>
                  <a:gd name="T38" fmla="*/ 65 w 80"/>
                  <a:gd name="T39" fmla="*/ 166 h 440"/>
                  <a:gd name="T40" fmla="*/ 77 w 80"/>
                  <a:gd name="T41" fmla="*/ 127 h 440"/>
                  <a:gd name="T42" fmla="*/ 74 w 80"/>
                  <a:gd name="T43" fmla="*/ 83 h 440"/>
                  <a:gd name="T44" fmla="*/ 74 w 80"/>
                  <a:gd name="T45" fmla="*/ 28 h 440"/>
                  <a:gd name="T46" fmla="*/ 46 w 80"/>
                  <a:gd name="T47" fmla="*/ 0 h 440"/>
                  <a:gd name="T48" fmla="*/ 18 w 80"/>
                  <a:gd name="T49" fmla="*/ 7 h 440"/>
                  <a:gd name="T50" fmla="*/ 68 w 80"/>
                  <a:gd name="T51" fmla="*/ 12 h 440"/>
                  <a:gd name="T52" fmla="*/ 72 w 80"/>
                  <a:gd name="T53" fmla="*/ 27 h 440"/>
                  <a:gd name="T54" fmla="*/ 71 w 80"/>
                  <a:gd name="T55" fmla="*/ 66 h 440"/>
                  <a:gd name="T56" fmla="*/ 65 w 80"/>
                  <a:gd name="T57" fmla="*/ 104 h 440"/>
                  <a:gd name="T58" fmla="*/ 75 w 80"/>
                  <a:gd name="T59" fmla="*/ 140 h 440"/>
                  <a:gd name="T60" fmla="*/ 75 w 80"/>
                  <a:gd name="T61" fmla="*/ 140 h 440"/>
                  <a:gd name="T62" fmla="*/ 72 w 80"/>
                  <a:gd name="T63" fmla="*/ 186 h 440"/>
                  <a:gd name="T64" fmla="*/ 70 w 80"/>
                  <a:gd name="T65" fmla="*/ 193 h 440"/>
                  <a:gd name="T66" fmla="*/ 70 w 80"/>
                  <a:gd name="T67" fmla="*/ 250 h 440"/>
                  <a:gd name="T68" fmla="*/ 62 w 80"/>
                  <a:gd name="T69" fmla="*/ 270 h 440"/>
                  <a:gd name="T70" fmla="*/ 69 w 80"/>
                  <a:gd name="T71" fmla="*/ 304 h 440"/>
                  <a:gd name="T72" fmla="*/ 63 w 80"/>
                  <a:gd name="T73" fmla="*/ 334 h 440"/>
                  <a:gd name="T74" fmla="*/ 69 w 80"/>
                  <a:gd name="T75" fmla="*/ 363 h 440"/>
                  <a:gd name="T76" fmla="*/ 70 w 80"/>
                  <a:gd name="T77" fmla="*/ 402 h 440"/>
                  <a:gd name="T78" fmla="*/ 71 w 80"/>
                  <a:gd name="T79" fmla="*/ 418 h 440"/>
                  <a:gd name="T80" fmla="*/ 4 w 80"/>
                  <a:gd name="T81" fmla="*/ 413 h 440"/>
                  <a:gd name="T82" fmla="*/ 4 w 80"/>
                  <a:gd name="T83" fmla="*/ 405 h 440"/>
                  <a:gd name="T84" fmla="*/ 17 w 80"/>
                  <a:gd name="T85" fmla="*/ 386 h 440"/>
                  <a:gd name="T86" fmla="*/ 6 w 80"/>
                  <a:gd name="T87" fmla="*/ 351 h 440"/>
                  <a:gd name="T88" fmla="*/ 23 w 80"/>
                  <a:gd name="T89" fmla="*/ 334 h 440"/>
                  <a:gd name="T90" fmla="*/ 10 w 80"/>
                  <a:gd name="T91" fmla="*/ 292 h 440"/>
                  <a:gd name="T92" fmla="*/ 18 w 80"/>
                  <a:gd name="T93" fmla="*/ 277 h 440"/>
                  <a:gd name="T94" fmla="*/ 10 w 80"/>
                  <a:gd name="T95" fmla="*/ 240 h 440"/>
                  <a:gd name="T96" fmla="*/ 19 w 80"/>
                  <a:gd name="T97" fmla="*/ 209 h 440"/>
                  <a:gd name="T98" fmla="*/ 11 w 80"/>
                  <a:gd name="T99" fmla="*/ 184 h 440"/>
                  <a:gd name="T100" fmla="*/ 11 w 80"/>
                  <a:gd name="T101" fmla="*/ 184 h 440"/>
                  <a:gd name="T102" fmla="*/ 8 w 80"/>
                  <a:gd name="T103" fmla="*/ 131 h 440"/>
                  <a:gd name="T104" fmla="*/ 19 w 80"/>
                  <a:gd name="T105" fmla="*/ 109 h 440"/>
                  <a:gd name="T106" fmla="*/ 11 w 80"/>
                  <a:gd name="T107" fmla="*/ 68 h 440"/>
                  <a:gd name="T108" fmla="*/ 17 w 80"/>
                  <a:gd name="T109" fmla="*/ 50 h 440"/>
                  <a:gd name="T110" fmla="*/ 11 w 80"/>
                  <a:gd name="T111" fmla="*/ 15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440">
                    <a:moveTo>
                      <a:pt x="10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6" y="17"/>
                      <a:pt x="6" y="22"/>
                    </a:cubicBezTo>
                    <a:cubicBezTo>
                      <a:pt x="6" y="24"/>
                      <a:pt x="7" y="26"/>
                      <a:pt x="8" y="28"/>
                    </a:cubicBezTo>
                    <a:cubicBezTo>
                      <a:pt x="9" y="31"/>
                      <a:pt x="11" y="37"/>
                      <a:pt x="12" y="41"/>
                    </a:cubicBezTo>
                    <a:cubicBezTo>
                      <a:pt x="12" y="44"/>
                      <a:pt x="13" y="46"/>
                      <a:pt x="13" y="48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5" y="70"/>
                      <a:pt x="5" y="76"/>
                    </a:cubicBezTo>
                    <a:cubicBezTo>
                      <a:pt x="5" y="78"/>
                      <a:pt x="6" y="81"/>
                      <a:pt x="8" y="84"/>
                    </a:cubicBezTo>
                    <a:cubicBezTo>
                      <a:pt x="11" y="88"/>
                      <a:pt x="13" y="94"/>
                      <a:pt x="14" y="99"/>
                    </a:cubicBezTo>
                    <a:cubicBezTo>
                      <a:pt x="15" y="102"/>
                      <a:pt x="15" y="104"/>
                      <a:pt x="16" y="106"/>
                    </a:cubicBezTo>
                    <a:cubicBezTo>
                      <a:pt x="16" y="108"/>
                      <a:pt x="16" y="109"/>
                      <a:pt x="16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4" y="131"/>
                      <a:pt x="4" y="135"/>
                    </a:cubicBezTo>
                    <a:cubicBezTo>
                      <a:pt x="4" y="138"/>
                      <a:pt x="5" y="140"/>
                      <a:pt x="7" y="143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9" y="182"/>
                      <a:pt x="7" y="184"/>
                      <a:pt x="7" y="188"/>
                    </a:cubicBezTo>
                    <a:cubicBezTo>
                      <a:pt x="7" y="190"/>
                      <a:pt x="8" y="192"/>
                      <a:pt x="10" y="194"/>
                    </a:cubicBezTo>
                    <a:cubicBezTo>
                      <a:pt x="10" y="196"/>
                      <a:pt x="12" y="198"/>
                      <a:pt x="13" y="201"/>
                    </a:cubicBezTo>
                    <a:cubicBezTo>
                      <a:pt x="15" y="205"/>
                      <a:pt x="16" y="211"/>
                      <a:pt x="18" y="215"/>
                    </a:cubicBezTo>
                    <a:cubicBezTo>
                      <a:pt x="19" y="219"/>
                      <a:pt x="20" y="222"/>
                      <a:pt x="20" y="222"/>
                    </a:cubicBezTo>
                    <a:cubicBezTo>
                      <a:pt x="21" y="222"/>
                      <a:pt x="21" y="222"/>
                      <a:pt x="21" y="222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7" y="238"/>
                      <a:pt x="5" y="241"/>
                      <a:pt x="5" y="246"/>
                    </a:cubicBezTo>
                    <a:cubicBezTo>
                      <a:pt x="5" y="248"/>
                      <a:pt x="5" y="251"/>
                      <a:pt x="7" y="253"/>
                    </a:cubicBezTo>
                    <a:cubicBezTo>
                      <a:pt x="10" y="256"/>
                      <a:pt x="12" y="262"/>
                      <a:pt x="13" y="268"/>
                    </a:cubicBezTo>
                    <a:cubicBezTo>
                      <a:pt x="14" y="270"/>
                      <a:pt x="14" y="273"/>
                      <a:pt x="15" y="275"/>
                    </a:cubicBezTo>
                    <a:cubicBezTo>
                      <a:pt x="15" y="277"/>
                      <a:pt x="15" y="278"/>
                      <a:pt x="15" y="278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16" y="277"/>
                      <a:pt x="16" y="277"/>
                      <a:pt x="16" y="277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5" y="293"/>
                      <a:pt x="5" y="298"/>
                    </a:cubicBezTo>
                    <a:cubicBezTo>
                      <a:pt x="5" y="301"/>
                      <a:pt x="6" y="303"/>
                      <a:pt x="7" y="306"/>
                    </a:cubicBezTo>
                    <a:cubicBezTo>
                      <a:pt x="9" y="309"/>
                      <a:pt x="13" y="316"/>
                      <a:pt x="15" y="323"/>
                    </a:cubicBezTo>
                    <a:cubicBezTo>
                      <a:pt x="16" y="326"/>
                      <a:pt x="17" y="329"/>
                      <a:pt x="18" y="331"/>
                    </a:cubicBezTo>
                    <a:cubicBezTo>
                      <a:pt x="19" y="333"/>
                      <a:pt x="20" y="334"/>
                      <a:pt x="20" y="334"/>
                    </a:cubicBezTo>
                    <a:cubicBezTo>
                      <a:pt x="21" y="334"/>
                      <a:pt x="21" y="334"/>
                      <a:pt x="21" y="334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9"/>
                      <a:pt x="1" y="352"/>
                      <a:pt x="1" y="358"/>
                    </a:cubicBezTo>
                    <a:cubicBezTo>
                      <a:pt x="1" y="360"/>
                      <a:pt x="2" y="362"/>
                      <a:pt x="4" y="365"/>
                    </a:cubicBezTo>
                    <a:cubicBezTo>
                      <a:pt x="7" y="368"/>
                      <a:pt x="9" y="373"/>
                      <a:pt x="11" y="378"/>
                    </a:cubicBezTo>
                    <a:cubicBezTo>
                      <a:pt x="12" y="380"/>
                      <a:pt x="13" y="382"/>
                      <a:pt x="13" y="384"/>
                    </a:cubicBezTo>
                    <a:cubicBezTo>
                      <a:pt x="14" y="385"/>
                      <a:pt x="14" y="386"/>
                      <a:pt x="14" y="386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3" y="404"/>
                      <a:pt x="3" y="404"/>
                      <a:pt x="3" y="404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2" y="403"/>
                      <a:pt x="2" y="403"/>
                      <a:pt x="1" y="404"/>
                    </a:cubicBezTo>
                    <a:cubicBezTo>
                      <a:pt x="0" y="405"/>
                      <a:pt x="0" y="407"/>
                      <a:pt x="0" y="409"/>
                    </a:cubicBezTo>
                    <a:cubicBezTo>
                      <a:pt x="0" y="411"/>
                      <a:pt x="0" y="413"/>
                      <a:pt x="2" y="415"/>
                    </a:cubicBezTo>
                    <a:cubicBezTo>
                      <a:pt x="4" y="418"/>
                      <a:pt x="6" y="424"/>
                      <a:pt x="8" y="429"/>
                    </a:cubicBezTo>
                    <a:cubicBezTo>
                      <a:pt x="9" y="431"/>
                      <a:pt x="10" y="434"/>
                      <a:pt x="11" y="436"/>
                    </a:cubicBezTo>
                    <a:cubicBezTo>
                      <a:pt x="12" y="437"/>
                      <a:pt x="12" y="438"/>
                      <a:pt x="12" y="438"/>
                    </a:cubicBezTo>
                    <a:cubicBezTo>
                      <a:pt x="13" y="440"/>
                      <a:pt x="13" y="440"/>
                      <a:pt x="13" y="440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4" y="414"/>
                      <a:pt x="74" y="408"/>
                    </a:cubicBezTo>
                    <a:cubicBezTo>
                      <a:pt x="74" y="406"/>
                      <a:pt x="74" y="403"/>
                      <a:pt x="73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60" y="384"/>
                      <a:pt x="60" y="384"/>
                      <a:pt x="60" y="384"/>
                    </a:cubicBezTo>
                    <a:cubicBezTo>
                      <a:pt x="62" y="385"/>
                      <a:pt x="62" y="385"/>
                      <a:pt x="62" y="385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0" y="364"/>
                      <a:pt x="70" y="364"/>
                      <a:pt x="70" y="364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1" y="365"/>
                      <a:pt x="74" y="361"/>
                      <a:pt x="75" y="356"/>
                    </a:cubicBezTo>
                    <a:cubicBezTo>
                      <a:pt x="75" y="354"/>
                      <a:pt x="74" y="352"/>
                      <a:pt x="73" y="350"/>
                    </a:cubicBezTo>
                    <a:cubicBezTo>
                      <a:pt x="72" y="348"/>
                      <a:pt x="71" y="346"/>
                      <a:pt x="69" y="343"/>
                    </a:cubicBezTo>
                    <a:cubicBezTo>
                      <a:pt x="67" y="338"/>
                      <a:pt x="65" y="333"/>
                      <a:pt x="64" y="328"/>
                    </a:cubicBezTo>
                    <a:cubicBezTo>
                      <a:pt x="62" y="324"/>
                      <a:pt x="61" y="321"/>
                      <a:pt x="61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61" y="322"/>
                      <a:pt x="61" y="322"/>
                      <a:pt x="61" y="322"/>
                    </a:cubicBezTo>
                    <a:cubicBezTo>
                      <a:pt x="71" y="306"/>
                      <a:pt x="71" y="306"/>
                      <a:pt x="71" y="306"/>
                    </a:cubicBezTo>
                    <a:cubicBezTo>
                      <a:pt x="71" y="305"/>
                      <a:pt x="71" y="305"/>
                      <a:pt x="71" y="305"/>
                    </a:cubicBezTo>
                    <a:cubicBezTo>
                      <a:pt x="71" y="305"/>
                      <a:pt x="74" y="301"/>
                      <a:pt x="74" y="295"/>
                    </a:cubicBezTo>
                    <a:cubicBezTo>
                      <a:pt x="74" y="293"/>
                      <a:pt x="73" y="291"/>
                      <a:pt x="72" y="289"/>
                    </a:cubicBezTo>
                    <a:cubicBezTo>
                      <a:pt x="70" y="286"/>
                      <a:pt x="68" y="281"/>
                      <a:pt x="67" y="277"/>
                    </a:cubicBezTo>
                    <a:cubicBezTo>
                      <a:pt x="66" y="275"/>
                      <a:pt x="66" y="273"/>
                      <a:pt x="65" y="272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3" y="270"/>
                      <a:pt x="63" y="270"/>
                      <a:pt x="63" y="270"/>
                    </a:cubicBezTo>
                    <a:cubicBezTo>
                      <a:pt x="64" y="271"/>
                      <a:pt x="64" y="271"/>
                      <a:pt x="64" y="271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0"/>
                      <a:pt x="73" y="245"/>
                    </a:cubicBezTo>
                    <a:cubicBezTo>
                      <a:pt x="74" y="243"/>
                      <a:pt x="73" y="240"/>
                      <a:pt x="71" y="237"/>
                    </a:cubicBezTo>
                    <a:cubicBezTo>
                      <a:pt x="69" y="234"/>
                      <a:pt x="67" y="227"/>
                      <a:pt x="66" y="222"/>
                    </a:cubicBezTo>
                    <a:cubicBezTo>
                      <a:pt x="65" y="219"/>
                      <a:pt x="64" y="217"/>
                      <a:pt x="64" y="215"/>
                    </a:cubicBezTo>
                    <a:cubicBezTo>
                      <a:pt x="63" y="213"/>
                      <a:pt x="63" y="212"/>
                      <a:pt x="63" y="212"/>
                    </a:cubicBezTo>
                    <a:cubicBezTo>
                      <a:pt x="61" y="212"/>
                      <a:pt x="61" y="212"/>
                      <a:pt x="61" y="212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1" y="194"/>
                      <a:pt x="71" y="194"/>
                      <a:pt x="71" y="194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5" y="191"/>
                      <a:pt x="75" y="186"/>
                    </a:cubicBezTo>
                    <a:cubicBezTo>
                      <a:pt x="75" y="184"/>
                      <a:pt x="75" y="182"/>
                      <a:pt x="74" y="181"/>
                    </a:cubicBezTo>
                    <a:cubicBezTo>
                      <a:pt x="71" y="174"/>
                      <a:pt x="65" y="164"/>
                      <a:pt x="65" y="164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5" y="166"/>
                      <a:pt x="65" y="166"/>
                      <a:pt x="65" y="166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7" y="142"/>
                      <a:pt x="78" y="141"/>
                    </a:cubicBezTo>
                    <a:cubicBezTo>
                      <a:pt x="79" y="140"/>
                      <a:pt x="80" y="138"/>
                      <a:pt x="80" y="135"/>
                    </a:cubicBezTo>
                    <a:cubicBezTo>
                      <a:pt x="80" y="133"/>
                      <a:pt x="79" y="130"/>
                      <a:pt x="77" y="127"/>
                    </a:cubicBezTo>
                    <a:cubicBezTo>
                      <a:pt x="75" y="121"/>
                      <a:pt x="72" y="116"/>
                      <a:pt x="71" y="111"/>
                    </a:cubicBezTo>
                    <a:cubicBezTo>
                      <a:pt x="70" y="109"/>
                      <a:pt x="69" y="107"/>
                      <a:pt x="68" y="106"/>
                    </a:cubicBezTo>
                    <a:cubicBezTo>
                      <a:pt x="68" y="105"/>
                      <a:pt x="68" y="104"/>
                      <a:pt x="68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5" y="79"/>
                      <a:pt x="75" y="74"/>
                    </a:cubicBezTo>
                    <a:cubicBezTo>
                      <a:pt x="75" y="71"/>
                      <a:pt x="75" y="68"/>
                      <a:pt x="73" y="65"/>
                    </a:cubicBezTo>
                    <a:cubicBezTo>
                      <a:pt x="70" y="57"/>
                      <a:pt x="63" y="50"/>
                      <a:pt x="62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6" y="25"/>
                      <a:pt x="76" y="21"/>
                    </a:cubicBezTo>
                    <a:cubicBezTo>
                      <a:pt x="76" y="18"/>
                      <a:pt x="75" y="16"/>
                      <a:pt x="74" y="14"/>
                    </a:cubicBezTo>
                    <a:cubicBezTo>
                      <a:pt x="72" y="12"/>
                      <a:pt x="70" y="10"/>
                      <a:pt x="68" y="9"/>
                    </a:cubicBezTo>
                    <a:cubicBezTo>
                      <a:pt x="59" y="4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7" y="3"/>
                      <a:pt x="49" y="4"/>
                    </a:cubicBezTo>
                    <a:cubicBezTo>
                      <a:pt x="52" y="5"/>
                      <a:pt x="57" y="7"/>
                      <a:pt x="62" y="9"/>
                    </a:cubicBezTo>
                    <a:cubicBezTo>
                      <a:pt x="64" y="10"/>
                      <a:pt x="66" y="11"/>
                      <a:pt x="68" y="12"/>
                    </a:cubicBezTo>
                    <a:cubicBezTo>
                      <a:pt x="70" y="13"/>
                      <a:pt x="71" y="15"/>
                      <a:pt x="71" y="15"/>
                    </a:cubicBezTo>
                    <a:cubicBezTo>
                      <a:pt x="72" y="17"/>
                      <a:pt x="73" y="19"/>
                      <a:pt x="73" y="21"/>
                    </a:cubicBezTo>
                    <a:cubicBezTo>
                      <a:pt x="73" y="22"/>
                      <a:pt x="72" y="24"/>
                      <a:pt x="72" y="25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4" y="56"/>
                      <a:pt x="68" y="61"/>
                      <a:pt x="71" y="66"/>
                    </a:cubicBezTo>
                    <a:cubicBezTo>
                      <a:pt x="72" y="69"/>
                      <a:pt x="72" y="72"/>
                      <a:pt x="72" y="74"/>
                    </a:cubicBezTo>
                    <a:cubicBezTo>
                      <a:pt x="72" y="77"/>
                      <a:pt x="72" y="79"/>
                      <a:pt x="72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9" y="117"/>
                      <a:pt x="75" y="128"/>
                    </a:cubicBezTo>
                    <a:cubicBezTo>
                      <a:pt x="77" y="131"/>
                      <a:pt x="77" y="133"/>
                      <a:pt x="77" y="135"/>
                    </a:cubicBezTo>
                    <a:cubicBezTo>
                      <a:pt x="77" y="137"/>
                      <a:pt x="76" y="138"/>
                      <a:pt x="76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4" y="168"/>
                      <a:pt x="66" y="172"/>
                    </a:cubicBezTo>
                    <a:cubicBezTo>
                      <a:pt x="68" y="175"/>
                      <a:pt x="70" y="179"/>
                      <a:pt x="72" y="182"/>
                    </a:cubicBezTo>
                    <a:cubicBezTo>
                      <a:pt x="72" y="183"/>
                      <a:pt x="72" y="184"/>
                      <a:pt x="72" y="186"/>
                    </a:cubicBezTo>
                    <a:cubicBezTo>
                      <a:pt x="72" y="187"/>
                      <a:pt x="72" y="189"/>
                      <a:pt x="71" y="191"/>
                    </a:cubicBezTo>
                    <a:cubicBezTo>
                      <a:pt x="71" y="191"/>
                      <a:pt x="70" y="192"/>
                      <a:pt x="70" y="192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60" y="213"/>
                      <a:pt x="61" y="217"/>
                      <a:pt x="63" y="223"/>
                    </a:cubicBezTo>
                    <a:cubicBezTo>
                      <a:pt x="64" y="228"/>
                      <a:pt x="67" y="235"/>
                      <a:pt x="69" y="238"/>
                    </a:cubicBezTo>
                    <a:cubicBezTo>
                      <a:pt x="70" y="241"/>
                      <a:pt x="70" y="243"/>
                      <a:pt x="70" y="245"/>
                    </a:cubicBezTo>
                    <a:cubicBezTo>
                      <a:pt x="70" y="247"/>
                      <a:pt x="70" y="249"/>
                      <a:pt x="70" y="250"/>
                    </a:cubicBezTo>
                    <a:cubicBezTo>
                      <a:pt x="70" y="250"/>
                      <a:pt x="70" y="251"/>
                      <a:pt x="69" y="251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62" y="270"/>
                      <a:pt x="62" y="270"/>
                      <a:pt x="62" y="270"/>
                    </a:cubicBezTo>
                    <a:cubicBezTo>
                      <a:pt x="62" y="270"/>
                      <a:pt x="63" y="274"/>
                      <a:pt x="64" y="278"/>
                    </a:cubicBezTo>
                    <a:cubicBezTo>
                      <a:pt x="65" y="282"/>
                      <a:pt x="67" y="287"/>
                      <a:pt x="70" y="291"/>
                    </a:cubicBezTo>
                    <a:cubicBezTo>
                      <a:pt x="71" y="292"/>
                      <a:pt x="71" y="294"/>
                      <a:pt x="71" y="295"/>
                    </a:cubicBezTo>
                    <a:cubicBezTo>
                      <a:pt x="71" y="297"/>
                      <a:pt x="70" y="300"/>
                      <a:pt x="70" y="301"/>
                    </a:cubicBezTo>
                    <a:cubicBezTo>
                      <a:pt x="69" y="302"/>
                      <a:pt x="69" y="303"/>
                      <a:pt x="69" y="303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8" y="322"/>
                      <a:pt x="60" y="328"/>
                      <a:pt x="63" y="334"/>
                    </a:cubicBezTo>
                    <a:cubicBezTo>
                      <a:pt x="64" y="337"/>
                      <a:pt x="65" y="341"/>
                      <a:pt x="67" y="344"/>
                    </a:cubicBezTo>
                    <a:cubicBezTo>
                      <a:pt x="68" y="347"/>
                      <a:pt x="69" y="350"/>
                      <a:pt x="70" y="352"/>
                    </a:cubicBezTo>
                    <a:cubicBezTo>
                      <a:pt x="71" y="353"/>
                      <a:pt x="72" y="354"/>
                      <a:pt x="72" y="356"/>
                    </a:cubicBezTo>
                    <a:cubicBezTo>
                      <a:pt x="72" y="358"/>
                      <a:pt x="71" y="360"/>
                      <a:pt x="70" y="361"/>
                    </a:cubicBezTo>
                    <a:cubicBezTo>
                      <a:pt x="70" y="362"/>
                      <a:pt x="69" y="362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58" y="384"/>
                      <a:pt x="58" y="384"/>
                      <a:pt x="58" y="384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59" y="385"/>
                      <a:pt x="61" y="388"/>
                      <a:pt x="63" y="391"/>
                    </a:cubicBezTo>
                    <a:cubicBezTo>
                      <a:pt x="66" y="395"/>
                      <a:pt x="68" y="399"/>
                      <a:pt x="70" y="402"/>
                    </a:cubicBezTo>
                    <a:cubicBezTo>
                      <a:pt x="71" y="404"/>
                      <a:pt x="71" y="406"/>
                      <a:pt x="71" y="408"/>
                    </a:cubicBezTo>
                    <a:cubicBezTo>
                      <a:pt x="71" y="410"/>
                      <a:pt x="71" y="413"/>
                      <a:pt x="70" y="415"/>
                    </a:cubicBezTo>
                    <a:cubicBezTo>
                      <a:pt x="70" y="416"/>
                      <a:pt x="70" y="416"/>
                      <a:pt x="70" y="417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71" y="418"/>
                      <a:pt x="71" y="418"/>
                      <a:pt x="71" y="418"/>
                    </a:cubicBezTo>
                    <a:cubicBezTo>
                      <a:pt x="70" y="417"/>
                      <a:pt x="70" y="417"/>
                      <a:pt x="70" y="417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4" y="438"/>
                      <a:pt x="14" y="438"/>
                      <a:pt x="14" y="438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37"/>
                      <a:pt x="13" y="433"/>
                      <a:pt x="11" y="428"/>
                    </a:cubicBezTo>
                    <a:cubicBezTo>
                      <a:pt x="9" y="423"/>
                      <a:pt x="6" y="417"/>
                      <a:pt x="4" y="413"/>
                    </a:cubicBezTo>
                    <a:cubicBezTo>
                      <a:pt x="3" y="411"/>
                      <a:pt x="3" y="410"/>
                      <a:pt x="3" y="409"/>
                    </a:cubicBezTo>
                    <a:cubicBezTo>
                      <a:pt x="3" y="407"/>
                      <a:pt x="3" y="407"/>
                      <a:pt x="4" y="406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17" y="386"/>
                      <a:pt x="17" y="386"/>
                      <a:pt x="17" y="386"/>
                    </a:cubicBezTo>
                    <a:cubicBezTo>
                      <a:pt x="17" y="385"/>
                      <a:pt x="17" y="385"/>
                      <a:pt x="17" y="385"/>
                    </a:cubicBezTo>
                    <a:cubicBezTo>
                      <a:pt x="17" y="385"/>
                      <a:pt x="16" y="381"/>
                      <a:pt x="14" y="377"/>
                    </a:cubicBezTo>
                    <a:cubicBezTo>
                      <a:pt x="12" y="372"/>
                      <a:pt x="9" y="366"/>
                      <a:pt x="6" y="363"/>
                    </a:cubicBezTo>
                    <a:cubicBezTo>
                      <a:pt x="4" y="361"/>
                      <a:pt x="4" y="359"/>
                      <a:pt x="4" y="358"/>
                    </a:cubicBezTo>
                    <a:cubicBezTo>
                      <a:pt x="4" y="356"/>
                      <a:pt x="5" y="354"/>
                      <a:pt x="5" y="353"/>
                    </a:cubicBezTo>
                    <a:cubicBezTo>
                      <a:pt x="6" y="352"/>
                      <a:pt x="6" y="351"/>
                      <a:pt x="6" y="351"/>
                    </a:cubicBezTo>
                    <a:cubicBezTo>
                      <a:pt x="7" y="351"/>
                      <a:pt x="7" y="351"/>
                      <a:pt x="7" y="351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6" y="349"/>
                      <a:pt x="6" y="349"/>
                      <a:pt x="6" y="349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2" y="333"/>
                      <a:pt x="22" y="333"/>
                      <a:pt x="22" y="333"/>
                    </a:cubicBezTo>
                    <a:cubicBezTo>
                      <a:pt x="22" y="333"/>
                      <a:pt x="20" y="328"/>
                      <a:pt x="18" y="322"/>
                    </a:cubicBezTo>
                    <a:cubicBezTo>
                      <a:pt x="15" y="315"/>
                      <a:pt x="12" y="308"/>
                      <a:pt x="10" y="304"/>
                    </a:cubicBezTo>
                    <a:cubicBezTo>
                      <a:pt x="8" y="302"/>
                      <a:pt x="8" y="300"/>
                      <a:pt x="8" y="298"/>
                    </a:cubicBezTo>
                    <a:cubicBezTo>
                      <a:pt x="8" y="296"/>
                      <a:pt x="9" y="295"/>
                      <a:pt x="9" y="294"/>
                    </a:cubicBezTo>
                    <a:cubicBezTo>
                      <a:pt x="9" y="293"/>
                      <a:pt x="10" y="293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7"/>
                      <a:pt x="17" y="272"/>
                      <a:pt x="16" y="267"/>
                    </a:cubicBezTo>
                    <a:cubicBezTo>
                      <a:pt x="14" y="261"/>
                      <a:pt x="12" y="255"/>
                      <a:pt x="10" y="251"/>
                    </a:cubicBezTo>
                    <a:cubicBezTo>
                      <a:pt x="8" y="249"/>
                      <a:pt x="8" y="248"/>
                      <a:pt x="8" y="246"/>
                    </a:cubicBezTo>
                    <a:cubicBezTo>
                      <a:pt x="8" y="244"/>
                      <a:pt x="8" y="243"/>
                      <a:pt x="9" y="241"/>
                    </a:cubicBezTo>
                    <a:cubicBezTo>
                      <a:pt x="9" y="241"/>
                      <a:pt x="9" y="240"/>
                      <a:pt x="10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23" y="222"/>
                      <a:pt x="23" y="222"/>
                      <a:pt x="23" y="222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3" y="221"/>
                      <a:pt x="21" y="216"/>
                      <a:pt x="19" y="209"/>
                    </a:cubicBezTo>
                    <a:cubicBezTo>
                      <a:pt x="18" y="206"/>
                      <a:pt x="17" y="203"/>
                      <a:pt x="16" y="200"/>
                    </a:cubicBezTo>
                    <a:cubicBezTo>
                      <a:pt x="14" y="197"/>
                      <a:pt x="13" y="194"/>
                      <a:pt x="12" y="193"/>
                    </a:cubicBezTo>
                    <a:cubicBezTo>
                      <a:pt x="11" y="191"/>
                      <a:pt x="10" y="189"/>
                      <a:pt x="10" y="188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8" y="139"/>
                      <a:pt x="7" y="137"/>
                      <a:pt x="7" y="135"/>
                    </a:cubicBezTo>
                    <a:cubicBezTo>
                      <a:pt x="7" y="134"/>
                      <a:pt x="8" y="132"/>
                      <a:pt x="8" y="131"/>
                    </a:cubicBezTo>
                    <a:cubicBezTo>
                      <a:pt x="9" y="131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8" y="104"/>
                      <a:pt x="17" y="98"/>
                    </a:cubicBezTo>
                    <a:cubicBezTo>
                      <a:pt x="16" y="93"/>
                      <a:pt x="13" y="87"/>
                      <a:pt x="10" y="82"/>
                    </a:cubicBezTo>
                    <a:cubicBezTo>
                      <a:pt x="9" y="80"/>
                      <a:pt x="8" y="77"/>
                      <a:pt x="8" y="76"/>
                    </a:cubicBezTo>
                    <a:cubicBezTo>
                      <a:pt x="8" y="73"/>
                      <a:pt x="9" y="71"/>
                      <a:pt x="10" y="70"/>
                    </a:cubicBezTo>
                    <a:cubicBezTo>
                      <a:pt x="10" y="69"/>
                      <a:pt x="10" y="69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6" y="46"/>
                      <a:pt x="15" y="41"/>
                    </a:cubicBezTo>
                    <a:cubicBezTo>
                      <a:pt x="14" y="36"/>
                      <a:pt x="12" y="30"/>
                      <a:pt x="10" y="27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9" y="20"/>
                      <a:pt x="10" y="18"/>
                      <a:pt x="10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6" name="Freeform 532"/>
              <p:cNvSpPr>
                <a:spLocks/>
              </p:cNvSpPr>
              <p:nvPr/>
            </p:nvSpPr>
            <p:spPr bwMode="auto">
              <a:xfrm>
                <a:off x="1799076" y="1126639"/>
                <a:ext cx="180975" cy="261938"/>
              </a:xfrm>
              <a:custGeom>
                <a:avLst/>
                <a:gdLst>
                  <a:gd name="T0" fmla="*/ 99 w 113"/>
                  <a:gd name="T1" fmla="*/ 164 h 164"/>
                  <a:gd name="T2" fmla="*/ 94 w 113"/>
                  <a:gd name="T3" fmla="*/ 131 h 164"/>
                  <a:gd name="T4" fmla="*/ 88 w 113"/>
                  <a:gd name="T5" fmla="*/ 125 h 164"/>
                  <a:gd name="T6" fmla="*/ 93 w 113"/>
                  <a:gd name="T7" fmla="*/ 116 h 164"/>
                  <a:gd name="T8" fmla="*/ 108 w 113"/>
                  <a:gd name="T9" fmla="*/ 108 h 164"/>
                  <a:gd name="T10" fmla="*/ 113 w 113"/>
                  <a:gd name="T11" fmla="*/ 91 h 164"/>
                  <a:gd name="T12" fmla="*/ 101 w 113"/>
                  <a:gd name="T13" fmla="*/ 84 h 164"/>
                  <a:gd name="T14" fmla="*/ 96 w 113"/>
                  <a:gd name="T15" fmla="*/ 77 h 164"/>
                  <a:gd name="T16" fmla="*/ 104 w 113"/>
                  <a:gd name="T17" fmla="*/ 71 h 164"/>
                  <a:gd name="T18" fmla="*/ 107 w 113"/>
                  <a:gd name="T19" fmla="*/ 60 h 164"/>
                  <a:gd name="T20" fmla="*/ 94 w 113"/>
                  <a:gd name="T21" fmla="*/ 51 h 164"/>
                  <a:gd name="T22" fmla="*/ 84 w 113"/>
                  <a:gd name="T23" fmla="*/ 44 h 164"/>
                  <a:gd name="T24" fmla="*/ 84 w 113"/>
                  <a:gd name="T25" fmla="*/ 35 h 164"/>
                  <a:gd name="T26" fmla="*/ 90 w 113"/>
                  <a:gd name="T27" fmla="*/ 35 h 164"/>
                  <a:gd name="T28" fmla="*/ 102 w 113"/>
                  <a:gd name="T29" fmla="*/ 30 h 164"/>
                  <a:gd name="T30" fmla="*/ 92 w 113"/>
                  <a:gd name="T31" fmla="*/ 21 h 164"/>
                  <a:gd name="T32" fmla="*/ 84 w 113"/>
                  <a:gd name="T33" fmla="*/ 15 h 164"/>
                  <a:gd name="T34" fmla="*/ 84 w 113"/>
                  <a:gd name="T35" fmla="*/ 0 h 164"/>
                  <a:gd name="T36" fmla="*/ 29 w 113"/>
                  <a:gd name="T37" fmla="*/ 0 h 164"/>
                  <a:gd name="T38" fmla="*/ 29 w 113"/>
                  <a:gd name="T39" fmla="*/ 15 h 164"/>
                  <a:gd name="T40" fmla="*/ 21 w 113"/>
                  <a:gd name="T41" fmla="*/ 21 h 164"/>
                  <a:gd name="T42" fmla="*/ 11 w 113"/>
                  <a:gd name="T43" fmla="*/ 30 h 164"/>
                  <a:gd name="T44" fmla="*/ 24 w 113"/>
                  <a:gd name="T45" fmla="*/ 35 h 164"/>
                  <a:gd name="T46" fmla="*/ 29 w 113"/>
                  <a:gd name="T47" fmla="*/ 35 h 164"/>
                  <a:gd name="T48" fmla="*/ 29 w 113"/>
                  <a:gd name="T49" fmla="*/ 44 h 164"/>
                  <a:gd name="T50" fmla="*/ 20 w 113"/>
                  <a:gd name="T51" fmla="*/ 51 h 164"/>
                  <a:gd name="T52" fmla="*/ 7 w 113"/>
                  <a:gd name="T53" fmla="*/ 60 h 164"/>
                  <a:gd name="T54" fmla="*/ 9 w 113"/>
                  <a:gd name="T55" fmla="*/ 71 h 164"/>
                  <a:gd name="T56" fmla="*/ 18 w 113"/>
                  <a:gd name="T57" fmla="*/ 77 h 164"/>
                  <a:gd name="T58" fmla="*/ 13 w 113"/>
                  <a:gd name="T59" fmla="*/ 84 h 164"/>
                  <a:gd name="T60" fmla="*/ 1 w 113"/>
                  <a:gd name="T61" fmla="*/ 91 h 164"/>
                  <a:gd name="T62" fmla="*/ 6 w 113"/>
                  <a:gd name="T63" fmla="*/ 108 h 164"/>
                  <a:gd name="T64" fmla="*/ 21 w 113"/>
                  <a:gd name="T65" fmla="*/ 116 h 164"/>
                  <a:gd name="T66" fmla="*/ 25 w 113"/>
                  <a:gd name="T67" fmla="*/ 125 h 164"/>
                  <a:gd name="T68" fmla="*/ 20 w 113"/>
                  <a:gd name="T69" fmla="*/ 131 h 164"/>
                  <a:gd name="T70" fmla="*/ 18 w 113"/>
                  <a:gd name="T71" fmla="*/ 163 h 164"/>
                  <a:gd name="T72" fmla="*/ 99 w 113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64">
                    <a:moveTo>
                      <a:pt x="99" y="164"/>
                    </a:moveTo>
                    <a:cubicBezTo>
                      <a:pt x="99" y="164"/>
                      <a:pt x="91" y="138"/>
                      <a:pt x="94" y="131"/>
                    </a:cubicBezTo>
                    <a:cubicBezTo>
                      <a:pt x="97" y="124"/>
                      <a:pt x="88" y="125"/>
                      <a:pt x="88" y="125"/>
                    </a:cubicBezTo>
                    <a:cubicBezTo>
                      <a:pt x="88" y="125"/>
                      <a:pt x="91" y="117"/>
                      <a:pt x="93" y="116"/>
                    </a:cubicBezTo>
                    <a:cubicBezTo>
                      <a:pt x="95" y="114"/>
                      <a:pt x="102" y="110"/>
                      <a:pt x="108" y="108"/>
                    </a:cubicBezTo>
                    <a:cubicBezTo>
                      <a:pt x="113" y="106"/>
                      <a:pt x="113" y="96"/>
                      <a:pt x="113" y="91"/>
                    </a:cubicBezTo>
                    <a:cubicBezTo>
                      <a:pt x="113" y="86"/>
                      <a:pt x="106" y="86"/>
                      <a:pt x="101" y="84"/>
                    </a:cubicBezTo>
                    <a:cubicBezTo>
                      <a:pt x="95" y="81"/>
                      <a:pt x="96" y="77"/>
                      <a:pt x="96" y="77"/>
                    </a:cubicBezTo>
                    <a:cubicBezTo>
                      <a:pt x="96" y="77"/>
                      <a:pt x="101" y="75"/>
                      <a:pt x="104" y="71"/>
                    </a:cubicBezTo>
                    <a:cubicBezTo>
                      <a:pt x="108" y="68"/>
                      <a:pt x="108" y="66"/>
                      <a:pt x="107" y="60"/>
                    </a:cubicBezTo>
                    <a:cubicBezTo>
                      <a:pt x="106" y="55"/>
                      <a:pt x="98" y="53"/>
                      <a:pt x="94" y="51"/>
                    </a:cubicBezTo>
                    <a:cubicBezTo>
                      <a:pt x="89" y="49"/>
                      <a:pt x="84" y="44"/>
                      <a:pt x="84" y="44"/>
                    </a:cubicBezTo>
                    <a:cubicBezTo>
                      <a:pt x="87" y="40"/>
                      <a:pt x="84" y="35"/>
                      <a:pt x="84" y="35"/>
                    </a:cubicBezTo>
                    <a:cubicBezTo>
                      <a:pt x="84" y="35"/>
                      <a:pt x="87" y="35"/>
                      <a:pt x="90" y="35"/>
                    </a:cubicBezTo>
                    <a:cubicBezTo>
                      <a:pt x="92" y="34"/>
                      <a:pt x="102" y="35"/>
                      <a:pt x="102" y="30"/>
                    </a:cubicBezTo>
                    <a:cubicBezTo>
                      <a:pt x="102" y="25"/>
                      <a:pt x="95" y="26"/>
                      <a:pt x="92" y="21"/>
                    </a:cubicBezTo>
                    <a:cubicBezTo>
                      <a:pt x="90" y="17"/>
                      <a:pt x="84" y="15"/>
                      <a:pt x="84" y="15"/>
                    </a:cubicBezTo>
                    <a:cubicBezTo>
                      <a:pt x="84" y="9"/>
                      <a:pt x="84" y="0"/>
                      <a:pt x="84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18" y="163"/>
                      <a:pt x="18" y="163"/>
                    </a:cubicBezTo>
                    <a:lnTo>
                      <a:pt x="99" y="164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7" name="Freeform 533"/>
              <p:cNvSpPr>
                <a:spLocks/>
              </p:cNvSpPr>
              <p:nvPr/>
            </p:nvSpPr>
            <p:spPr bwMode="auto">
              <a:xfrm>
                <a:off x="1913376" y="1126639"/>
                <a:ext cx="66675" cy="257175"/>
              </a:xfrm>
              <a:custGeom>
                <a:avLst/>
                <a:gdLst>
                  <a:gd name="T0" fmla="*/ 41 w 41"/>
                  <a:gd name="T1" fmla="*/ 91 h 161"/>
                  <a:gd name="T2" fmla="*/ 29 w 41"/>
                  <a:gd name="T3" fmla="*/ 84 h 161"/>
                  <a:gd name="T4" fmla="*/ 24 w 41"/>
                  <a:gd name="T5" fmla="*/ 77 h 161"/>
                  <a:gd name="T6" fmla="*/ 32 w 41"/>
                  <a:gd name="T7" fmla="*/ 71 h 161"/>
                  <a:gd name="T8" fmla="*/ 35 w 41"/>
                  <a:gd name="T9" fmla="*/ 60 h 161"/>
                  <a:gd name="T10" fmla="*/ 22 w 41"/>
                  <a:gd name="T11" fmla="*/ 51 h 161"/>
                  <a:gd name="T12" fmla="*/ 12 w 41"/>
                  <a:gd name="T13" fmla="*/ 44 h 161"/>
                  <a:gd name="T14" fmla="*/ 12 w 41"/>
                  <a:gd name="T15" fmla="*/ 35 h 161"/>
                  <a:gd name="T16" fmla="*/ 18 w 41"/>
                  <a:gd name="T17" fmla="*/ 35 h 161"/>
                  <a:gd name="T18" fmla="*/ 30 w 41"/>
                  <a:gd name="T19" fmla="*/ 30 h 161"/>
                  <a:gd name="T20" fmla="*/ 20 w 41"/>
                  <a:gd name="T21" fmla="*/ 21 h 161"/>
                  <a:gd name="T22" fmla="*/ 12 w 41"/>
                  <a:gd name="T23" fmla="*/ 15 h 161"/>
                  <a:gd name="T24" fmla="*/ 12 w 41"/>
                  <a:gd name="T25" fmla="*/ 0 h 161"/>
                  <a:gd name="T26" fmla="*/ 0 w 41"/>
                  <a:gd name="T27" fmla="*/ 0 h 161"/>
                  <a:gd name="T28" fmla="*/ 0 w 41"/>
                  <a:gd name="T29" fmla="*/ 15 h 161"/>
                  <a:gd name="T30" fmla="*/ 8 w 41"/>
                  <a:gd name="T31" fmla="*/ 21 h 161"/>
                  <a:gd name="T32" fmla="*/ 18 w 41"/>
                  <a:gd name="T33" fmla="*/ 30 h 161"/>
                  <a:gd name="T34" fmla="*/ 6 w 41"/>
                  <a:gd name="T35" fmla="*/ 35 h 161"/>
                  <a:gd name="T36" fmla="*/ 0 w 41"/>
                  <a:gd name="T37" fmla="*/ 35 h 161"/>
                  <a:gd name="T38" fmla="*/ 0 w 41"/>
                  <a:gd name="T39" fmla="*/ 44 h 161"/>
                  <a:gd name="T40" fmla="*/ 10 w 41"/>
                  <a:gd name="T41" fmla="*/ 51 h 161"/>
                  <a:gd name="T42" fmla="*/ 23 w 41"/>
                  <a:gd name="T43" fmla="*/ 60 h 161"/>
                  <a:gd name="T44" fmla="*/ 20 w 41"/>
                  <a:gd name="T45" fmla="*/ 71 h 161"/>
                  <a:gd name="T46" fmla="*/ 12 w 41"/>
                  <a:gd name="T47" fmla="*/ 77 h 161"/>
                  <a:gd name="T48" fmla="*/ 17 w 41"/>
                  <a:gd name="T49" fmla="*/ 84 h 161"/>
                  <a:gd name="T50" fmla="*/ 29 w 41"/>
                  <a:gd name="T51" fmla="*/ 91 h 161"/>
                  <a:gd name="T52" fmla="*/ 24 w 41"/>
                  <a:gd name="T53" fmla="*/ 108 h 161"/>
                  <a:gd name="T54" fmla="*/ 9 w 41"/>
                  <a:gd name="T55" fmla="*/ 116 h 161"/>
                  <a:gd name="T56" fmla="*/ 4 w 41"/>
                  <a:gd name="T57" fmla="*/ 125 h 161"/>
                  <a:gd name="T58" fmla="*/ 10 w 41"/>
                  <a:gd name="T59" fmla="*/ 131 h 161"/>
                  <a:gd name="T60" fmla="*/ 2 w 41"/>
                  <a:gd name="T61" fmla="*/ 161 h 161"/>
                  <a:gd name="T62" fmla="*/ 21 w 41"/>
                  <a:gd name="T63" fmla="*/ 156 h 161"/>
                  <a:gd name="T64" fmla="*/ 22 w 41"/>
                  <a:gd name="T65" fmla="*/ 131 h 161"/>
                  <a:gd name="T66" fmla="*/ 16 w 41"/>
                  <a:gd name="T67" fmla="*/ 125 h 161"/>
                  <a:gd name="T68" fmla="*/ 21 w 41"/>
                  <a:gd name="T69" fmla="*/ 116 h 161"/>
                  <a:gd name="T70" fmla="*/ 36 w 41"/>
                  <a:gd name="T71" fmla="*/ 108 h 161"/>
                  <a:gd name="T72" fmla="*/ 41 w 41"/>
                  <a:gd name="T73" fmla="*/ 9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161">
                    <a:moveTo>
                      <a:pt x="41" y="91"/>
                    </a:moveTo>
                    <a:cubicBezTo>
                      <a:pt x="41" y="86"/>
                      <a:pt x="34" y="86"/>
                      <a:pt x="29" y="84"/>
                    </a:cubicBezTo>
                    <a:cubicBezTo>
                      <a:pt x="23" y="81"/>
                      <a:pt x="24" y="77"/>
                      <a:pt x="24" y="77"/>
                    </a:cubicBezTo>
                    <a:cubicBezTo>
                      <a:pt x="24" y="77"/>
                      <a:pt x="29" y="75"/>
                      <a:pt x="32" y="71"/>
                    </a:cubicBezTo>
                    <a:cubicBezTo>
                      <a:pt x="36" y="68"/>
                      <a:pt x="36" y="66"/>
                      <a:pt x="35" y="60"/>
                    </a:cubicBezTo>
                    <a:cubicBezTo>
                      <a:pt x="34" y="55"/>
                      <a:pt x="26" y="53"/>
                      <a:pt x="22" y="51"/>
                    </a:cubicBezTo>
                    <a:cubicBezTo>
                      <a:pt x="17" y="49"/>
                      <a:pt x="12" y="44"/>
                      <a:pt x="12" y="44"/>
                    </a:cubicBezTo>
                    <a:cubicBezTo>
                      <a:pt x="15" y="40"/>
                      <a:pt x="12" y="35"/>
                      <a:pt x="12" y="35"/>
                    </a:cubicBezTo>
                    <a:cubicBezTo>
                      <a:pt x="12" y="35"/>
                      <a:pt x="15" y="35"/>
                      <a:pt x="18" y="35"/>
                    </a:cubicBezTo>
                    <a:cubicBezTo>
                      <a:pt x="20" y="34"/>
                      <a:pt x="30" y="35"/>
                      <a:pt x="30" y="30"/>
                    </a:cubicBezTo>
                    <a:cubicBezTo>
                      <a:pt x="30" y="25"/>
                      <a:pt x="23" y="26"/>
                      <a:pt x="20" y="21"/>
                    </a:cubicBezTo>
                    <a:cubicBezTo>
                      <a:pt x="18" y="17"/>
                      <a:pt x="12" y="15"/>
                      <a:pt x="12" y="15"/>
                    </a:cubicBezTo>
                    <a:cubicBezTo>
                      <a:pt x="12" y="9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9"/>
                      <a:pt x="0" y="15"/>
                    </a:cubicBezTo>
                    <a:cubicBezTo>
                      <a:pt x="0" y="15"/>
                      <a:pt x="6" y="17"/>
                      <a:pt x="8" y="21"/>
                    </a:cubicBezTo>
                    <a:cubicBezTo>
                      <a:pt x="11" y="26"/>
                      <a:pt x="18" y="25"/>
                      <a:pt x="18" y="30"/>
                    </a:cubicBezTo>
                    <a:cubicBezTo>
                      <a:pt x="18" y="35"/>
                      <a:pt x="8" y="34"/>
                      <a:pt x="6" y="35"/>
                    </a:cubicBezTo>
                    <a:cubicBezTo>
                      <a:pt x="3" y="35"/>
                      <a:pt x="0" y="35"/>
                      <a:pt x="0" y="35"/>
                    </a:cubicBezTo>
                    <a:cubicBezTo>
                      <a:pt x="0" y="35"/>
                      <a:pt x="3" y="40"/>
                      <a:pt x="0" y="44"/>
                    </a:cubicBezTo>
                    <a:cubicBezTo>
                      <a:pt x="0" y="44"/>
                      <a:pt x="5" y="49"/>
                      <a:pt x="10" y="51"/>
                    </a:cubicBezTo>
                    <a:cubicBezTo>
                      <a:pt x="14" y="53"/>
                      <a:pt x="22" y="55"/>
                      <a:pt x="23" y="60"/>
                    </a:cubicBezTo>
                    <a:cubicBezTo>
                      <a:pt x="24" y="66"/>
                      <a:pt x="24" y="68"/>
                      <a:pt x="20" y="71"/>
                    </a:cubicBezTo>
                    <a:cubicBezTo>
                      <a:pt x="17" y="75"/>
                      <a:pt x="12" y="77"/>
                      <a:pt x="12" y="77"/>
                    </a:cubicBezTo>
                    <a:cubicBezTo>
                      <a:pt x="12" y="77"/>
                      <a:pt x="11" y="81"/>
                      <a:pt x="17" y="84"/>
                    </a:cubicBezTo>
                    <a:cubicBezTo>
                      <a:pt x="22" y="86"/>
                      <a:pt x="29" y="86"/>
                      <a:pt x="29" y="91"/>
                    </a:cubicBezTo>
                    <a:cubicBezTo>
                      <a:pt x="29" y="96"/>
                      <a:pt x="29" y="106"/>
                      <a:pt x="24" y="108"/>
                    </a:cubicBezTo>
                    <a:cubicBezTo>
                      <a:pt x="18" y="110"/>
                      <a:pt x="11" y="114"/>
                      <a:pt x="9" y="116"/>
                    </a:cubicBezTo>
                    <a:cubicBezTo>
                      <a:pt x="7" y="117"/>
                      <a:pt x="4" y="125"/>
                      <a:pt x="4" y="125"/>
                    </a:cubicBezTo>
                    <a:cubicBezTo>
                      <a:pt x="4" y="125"/>
                      <a:pt x="13" y="124"/>
                      <a:pt x="10" y="131"/>
                    </a:cubicBezTo>
                    <a:cubicBezTo>
                      <a:pt x="7" y="138"/>
                      <a:pt x="2" y="161"/>
                      <a:pt x="2" y="161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56"/>
                      <a:pt x="19" y="138"/>
                      <a:pt x="22" y="131"/>
                    </a:cubicBezTo>
                    <a:cubicBezTo>
                      <a:pt x="25" y="124"/>
                      <a:pt x="16" y="125"/>
                      <a:pt x="16" y="125"/>
                    </a:cubicBezTo>
                    <a:cubicBezTo>
                      <a:pt x="16" y="125"/>
                      <a:pt x="19" y="117"/>
                      <a:pt x="21" y="116"/>
                    </a:cubicBezTo>
                    <a:cubicBezTo>
                      <a:pt x="23" y="114"/>
                      <a:pt x="30" y="110"/>
                      <a:pt x="36" y="108"/>
                    </a:cubicBezTo>
                    <a:cubicBezTo>
                      <a:pt x="41" y="106"/>
                      <a:pt x="41" y="96"/>
                      <a:pt x="41" y="9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8" name="Freeform 534"/>
              <p:cNvSpPr>
                <a:spLocks/>
              </p:cNvSpPr>
              <p:nvPr/>
            </p:nvSpPr>
            <p:spPr bwMode="auto">
              <a:xfrm>
                <a:off x="1799076" y="1126639"/>
                <a:ext cx="77788" cy="257175"/>
              </a:xfrm>
              <a:custGeom>
                <a:avLst/>
                <a:gdLst>
                  <a:gd name="T0" fmla="*/ 45 w 49"/>
                  <a:gd name="T1" fmla="*/ 125 h 161"/>
                  <a:gd name="T2" fmla="*/ 41 w 49"/>
                  <a:gd name="T3" fmla="*/ 116 h 161"/>
                  <a:gd name="T4" fmla="*/ 26 w 49"/>
                  <a:gd name="T5" fmla="*/ 108 h 161"/>
                  <a:gd name="T6" fmla="*/ 21 w 49"/>
                  <a:gd name="T7" fmla="*/ 91 h 161"/>
                  <a:gd name="T8" fmla="*/ 33 w 49"/>
                  <a:gd name="T9" fmla="*/ 84 h 161"/>
                  <a:gd name="T10" fmla="*/ 38 w 49"/>
                  <a:gd name="T11" fmla="*/ 77 h 161"/>
                  <a:gd name="T12" fmla="*/ 29 w 49"/>
                  <a:gd name="T13" fmla="*/ 71 h 161"/>
                  <a:gd name="T14" fmla="*/ 27 w 49"/>
                  <a:gd name="T15" fmla="*/ 60 h 161"/>
                  <a:gd name="T16" fmla="*/ 40 w 49"/>
                  <a:gd name="T17" fmla="*/ 51 h 161"/>
                  <a:gd name="T18" fmla="*/ 49 w 49"/>
                  <a:gd name="T19" fmla="*/ 44 h 161"/>
                  <a:gd name="T20" fmla="*/ 49 w 49"/>
                  <a:gd name="T21" fmla="*/ 35 h 161"/>
                  <a:gd name="T22" fmla="*/ 44 w 49"/>
                  <a:gd name="T23" fmla="*/ 35 h 161"/>
                  <a:gd name="T24" fmla="*/ 31 w 49"/>
                  <a:gd name="T25" fmla="*/ 30 h 161"/>
                  <a:gd name="T26" fmla="*/ 41 w 49"/>
                  <a:gd name="T27" fmla="*/ 21 h 161"/>
                  <a:gd name="T28" fmla="*/ 49 w 49"/>
                  <a:gd name="T29" fmla="*/ 15 h 161"/>
                  <a:gd name="T30" fmla="*/ 49 w 49"/>
                  <a:gd name="T31" fmla="*/ 0 h 161"/>
                  <a:gd name="T32" fmla="*/ 29 w 49"/>
                  <a:gd name="T33" fmla="*/ 0 h 161"/>
                  <a:gd name="T34" fmla="*/ 29 w 49"/>
                  <a:gd name="T35" fmla="*/ 15 h 161"/>
                  <a:gd name="T36" fmla="*/ 21 w 49"/>
                  <a:gd name="T37" fmla="*/ 21 h 161"/>
                  <a:gd name="T38" fmla="*/ 11 w 49"/>
                  <a:gd name="T39" fmla="*/ 30 h 161"/>
                  <a:gd name="T40" fmla="*/ 24 w 49"/>
                  <a:gd name="T41" fmla="*/ 35 h 161"/>
                  <a:gd name="T42" fmla="*/ 29 w 49"/>
                  <a:gd name="T43" fmla="*/ 35 h 161"/>
                  <a:gd name="T44" fmla="*/ 29 w 49"/>
                  <a:gd name="T45" fmla="*/ 44 h 161"/>
                  <a:gd name="T46" fmla="*/ 20 w 49"/>
                  <a:gd name="T47" fmla="*/ 51 h 161"/>
                  <a:gd name="T48" fmla="*/ 7 w 49"/>
                  <a:gd name="T49" fmla="*/ 60 h 161"/>
                  <a:gd name="T50" fmla="*/ 9 w 49"/>
                  <a:gd name="T51" fmla="*/ 71 h 161"/>
                  <a:gd name="T52" fmla="*/ 18 w 49"/>
                  <a:gd name="T53" fmla="*/ 77 h 161"/>
                  <a:gd name="T54" fmla="*/ 13 w 49"/>
                  <a:gd name="T55" fmla="*/ 84 h 161"/>
                  <a:gd name="T56" fmla="*/ 1 w 49"/>
                  <a:gd name="T57" fmla="*/ 91 h 161"/>
                  <a:gd name="T58" fmla="*/ 6 w 49"/>
                  <a:gd name="T59" fmla="*/ 108 h 161"/>
                  <a:gd name="T60" fmla="*/ 21 w 49"/>
                  <a:gd name="T61" fmla="*/ 116 h 161"/>
                  <a:gd name="T62" fmla="*/ 25 w 49"/>
                  <a:gd name="T63" fmla="*/ 125 h 161"/>
                  <a:gd name="T64" fmla="*/ 20 w 49"/>
                  <a:gd name="T65" fmla="*/ 131 h 161"/>
                  <a:gd name="T66" fmla="*/ 28 w 49"/>
                  <a:gd name="T67" fmla="*/ 161 h 161"/>
                  <a:gd name="T68" fmla="*/ 34 w 49"/>
                  <a:gd name="T69" fmla="*/ 161 h 161"/>
                  <a:gd name="T70" fmla="*/ 26 w 49"/>
                  <a:gd name="T71" fmla="*/ 137 h 161"/>
                  <a:gd name="T72" fmla="*/ 45 w 49"/>
                  <a:gd name="T73" fmla="*/ 1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61">
                    <a:moveTo>
                      <a:pt x="45" y="125"/>
                    </a:moveTo>
                    <a:cubicBezTo>
                      <a:pt x="45" y="125"/>
                      <a:pt x="43" y="117"/>
                      <a:pt x="41" y="116"/>
                    </a:cubicBezTo>
                    <a:cubicBezTo>
                      <a:pt x="38" y="114"/>
                      <a:pt x="31" y="110"/>
                      <a:pt x="26" y="108"/>
                    </a:cubicBezTo>
                    <a:cubicBezTo>
                      <a:pt x="20" y="106"/>
                      <a:pt x="21" y="96"/>
                      <a:pt x="21" y="91"/>
                    </a:cubicBezTo>
                    <a:cubicBezTo>
                      <a:pt x="21" y="86"/>
                      <a:pt x="27" y="86"/>
                      <a:pt x="33" y="84"/>
                    </a:cubicBezTo>
                    <a:cubicBezTo>
                      <a:pt x="38" y="81"/>
                      <a:pt x="38" y="77"/>
                      <a:pt x="38" y="77"/>
                    </a:cubicBezTo>
                    <a:cubicBezTo>
                      <a:pt x="38" y="77"/>
                      <a:pt x="33" y="75"/>
                      <a:pt x="29" y="71"/>
                    </a:cubicBezTo>
                    <a:cubicBezTo>
                      <a:pt x="26" y="68"/>
                      <a:pt x="26" y="66"/>
                      <a:pt x="27" y="60"/>
                    </a:cubicBezTo>
                    <a:cubicBezTo>
                      <a:pt x="28" y="55"/>
                      <a:pt x="35" y="53"/>
                      <a:pt x="40" y="51"/>
                    </a:cubicBezTo>
                    <a:cubicBezTo>
                      <a:pt x="45" y="49"/>
                      <a:pt x="49" y="44"/>
                      <a:pt x="49" y="44"/>
                    </a:cubicBezTo>
                    <a:cubicBezTo>
                      <a:pt x="46" y="40"/>
                      <a:pt x="49" y="35"/>
                      <a:pt x="49" y="35"/>
                    </a:cubicBezTo>
                    <a:cubicBezTo>
                      <a:pt x="49" y="35"/>
                      <a:pt x="46" y="35"/>
                      <a:pt x="44" y="35"/>
                    </a:cubicBezTo>
                    <a:cubicBezTo>
                      <a:pt x="41" y="34"/>
                      <a:pt x="31" y="35"/>
                      <a:pt x="31" y="30"/>
                    </a:cubicBezTo>
                    <a:cubicBezTo>
                      <a:pt x="32" y="25"/>
                      <a:pt x="38" y="26"/>
                      <a:pt x="41" y="21"/>
                    </a:cubicBezTo>
                    <a:cubicBezTo>
                      <a:pt x="44" y="17"/>
                      <a:pt x="49" y="15"/>
                      <a:pt x="49" y="15"/>
                    </a:cubicBezTo>
                    <a:cubicBezTo>
                      <a:pt x="49" y="9"/>
                      <a:pt x="49" y="0"/>
                      <a:pt x="4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28" y="161"/>
                      <a:pt x="28" y="161"/>
                    </a:cubicBezTo>
                    <a:cubicBezTo>
                      <a:pt x="34" y="161"/>
                      <a:pt x="34" y="161"/>
                      <a:pt x="34" y="161"/>
                    </a:cubicBezTo>
                    <a:cubicBezTo>
                      <a:pt x="34" y="161"/>
                      <a:pt x="29" y="144"/>
                      <a:pt x="26" y="137"/>
                    </a:cubicBezTo>
                    <a:cubicBezTo>
                      <a:pt x="23" y="130"/>
                      <a:pt x="45" y="125"/>
                      <a:pt x="45" y="125"/>
                    </a:cubicBezTo>
                    <a:close/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9" name="Freeform 535"/>
              <p:cNvSpPr>
                <a:spLocks/>
              </p:cNvSpPr>
              <p:nvPr/>
            </p:nvSpPr>
            <p:spPr bwMode="auto">
              <a:xfrm>
                <a:off x="1797489" y="1123464"/>
                <a:ext cx="184150" cy="265113"/>
              </a:xfrm>
              <a:custGeom>
                <a:avLst/>
                <a:gdLst>
                  <a:gd name="T0" fmla="*/ 96 w 115"/>
                  <a:gd name="T1" fmla="*/ 137 h 166"/>
                  <a:gd name="T2" fmla="*/ 90 w 115"/>
                  <a:gd name="T3" fmla="*/ 126 h 166"/>
                  <a:gd name="T4" fmla="*/ 93 w 115"/>
                  <a:gd name="T5" fmla="*/ 122 h 166"/>
                  <a:gd name="T6" fmla="*/ 113 w 115"/>
                  <a:gd name="T7" fmla="*/ 109 h 166"/>
                  <a:gd name="T8" fmla="*/ 102 w 115"/>
                  <a:gd name="T9" fmla="*/ 84 h 166"/>
                  <a:gd name="T10" fmla="*/ 97 w 115"/>
                  <a:gd name="T11" fmla="*/ 79 h 166"/>
                  <a:gd name="T12" fmla="*/ 109 w 115"/>
                  <a:gd name="T13" fmla="*/ 62 h 166"/>
                  <a:gd name="T14" fmla="*/ 87 w 115"/>
                  <a:gd name="T15" fmla="*/ 45 h 166"/>
                  <a:gd name="T16" fmla="*/ 87 w 115"/>
                  <a:gd name="T17" fmla="*/ 37 h 166"/>
                  <a:gd name="T18" fmla="*/ 100 w 115"/>
                  <a:gd name="T19" fmla="*/ 37 h 166"/>
                  <a:gd name="T20" fmla="*/ 98 w 115"/>
                  <a:gd name="T21" fmla="*/ 25 h 166"/>
                  <a:gd name="T22" fmla="*/ 86 w 115"/>
                  <a:gd name="T23" fmla="*/ 17 h 166"/>
                  <a:gd name="T24" fmla="*/ 29 w 115"/>
                  <a:gd name="T25" fmla="*/ 2 h 166"/>
                  <a:gd name="T26" fmla="*/ 27 w 115"/>
                  <a:gd name="T27" fmla="*/ 17 h 166"/>
                  <a:gd name="T28" fmla="*/ 11 w 115"/>
                  <a:gd name="T29" fmla="*/ 32 h 166"/>
                  <a:gd name="T30" fmla="*/ 30 w 115"/>
                  <a:gd name="T31" fmla="*/ 39 h 166"/>
                  <a:gd name="T32" fmla="*/ 30 w 115"/>
                  <a:gd name="T33" fmla="*/ 46 h 166"/>
                  <a:gd name="T34" fmla="*/ 8 w 115"/>
                  <a:gd name="T35" fmla="*/ 58 h 166"/>
                  <a:gd name="T36" fmla="*/ 18 w 115"/>
                  <a:gd name="T37" fmla="*/ 81 h 166"/>
                  <a:gd name="T38" fmla="*/ 17 w 115"/>
                  <a:gd name="T39" fmla="*/ 82 h 166"/>
                  <a:gd name="T40" fmla="*/ 0 w 115"/>
                  <a:gd name="T41" fmla="*/ 96 h 166"/>
                  <a:gd name="T42" fmla="*/ 21 w 115"/>
                  <a:gd name="T43" fmla="*/ 119 h 166"/>
                  <a:gd name="T44" fmla="*/ 26 w 115"/>
                  <a:gd name="T45" fmla="*/ 127 h 166"/>
                  <a:gd name="T46" fmla="*/ 19 w 115"/>
                  <a:gd name="T47" fmla="*/ 130 h 166"/>
                  <a:gd name="T48" fmla="*/ 17 w 115"/>
                  <a:gd name="T49" fmla="*/ 165 h 166"/>
                  <a:gd name="T50" fmla="*/ 102 w 115"/>
                  <a:gd name="T51" fmla="*/ 163 h 166"/>
                  <a:gd name="T52" fmla="*/ 22 w 115"/>
                  <a:gd name="T53" fmla="*/ 133 h 166"/>
                  <a:gd name="T54" fmla="*/ 26 w 115"/>
                  <a:gd name="T55" fmla="*/ 129 h 166"/>
                  <a:gd name="T56" fmla="*/ 25 w 115"/>
                  <a:gd name="T57" fmla="*/ 119 h 166"/>
                  <a:gd name="T58" fmla="*/ 3 w 115"/>
                  <a:gd name="T59" fmla="*/ 96 h 166"/>
                  <a:gd name="T60" fmla="*/ 19 w 115"/>
                  <a:gd name="T61" fmla="*/ 83 h 166"/>
                  <a:gd name="T62" fmla="*/ 19 w 115"/>
                  <a:gd name="T63" fmla="*/ 78 h 166"/>
                  <a:gd name="T64" fmla="*/ 10 w 115"/>
                  <a:gd name="T65" fmla="*/ 60 h 166"/>
                  <a:gd name="T66" fmla="*/ 30 w 115"/>
                  <a:gd name="T67" fmla="*/ 42 h 166"/>
                  <a:gd name="T68" fmla="*/ 31 w 115"/>
                  <a:gd name="T69" fmla="*/ 38 h 166"/>
                  <a:gd name="T70" fmla="*/ 33 w 115"/>
                  <a:gd name="T71" fmla="*/ 36 h 166"/>
                  <a:gd name="T72" fmla="*/ 14 w 115"/>
                  <a:gd name="T73" fmla="*/ 33 h 166"/>
                  <a:gd name="T74" fmla="*/ 23 w 115"/>
                  <a:gd name="T75" fmla="*/ 24 h 166"/>
                  <a:gd name="T76" fmla="*/ 32 w 115"/>
                  <a:gd name="T77" fmla="*/ 18 h 166"/>
                  <a:gd name="T78" fmla="*/ 30 w 115"/>
                  <a:gd name="T79" fmla="*/ 3 h 166"/>
                  <a:gd name="T80" fmla="*/ 83 w 115"/>
                  <a:gd name="T81" fmla="*/ 17 h 166"/>
                  <a:gd name="T82" fmla="*/ 98 w 115"/>
                  <a:gd name="T83" fmla="*/ 29 h 166"/>
                  <a:gd name="T84" fmla="*/ 100 w 115"/>
                  <a:gd name="T85" fmla="*/ 34 h 166"/>
                  <a:gd name="T86" fmla="*/ 84 w 115"/>
                  <a:gd name="T87" fmla="*/ 38 h 166"/>
                  <a:gd name="T88" fmla="*/ 84 w 115"/>
                  <a:gd name="T89" fmla="*/ 38 h 166"/>
                  <a:gd name="T90" fmla="*/ 94 w 115"/>
                  <a:gd name="T91" fmla="*/ 55 h 166"/>
                  <a:gd name="T92" fmla="*/ 106 w 115"/>
                  <a:gd name="T93" fmla="*/ 70 h 166"/>
                  <a:gd name="T94" fmla="*/ 96 w 115"/>
                  <a:gd name="T95" fmla="*/ 78 h 166"/>
                  <a:gd name="T96" fmla="*/ 101 w 115"/>
                  <a:gd name="T97" fmla="*/ 87 h 166"/>
                  <a:gd name="T98" fmla="*/ 111 w 115"/>
                  <a:gd name="T99" fmla="*/ 104 h 166"/>
                  <a:gd name="T100" fmla="*/ 91 w 115"/>
                  <a:gd name="T101" fmla="*/ 119 h 166"/>
                  <a:gd name="T102" fmla="*/ 90 w 115"/>
                  <a:gd name="T103" fmla="*/ 129 h 166"/>
                  <a:gd name="T104" fmla="*/ 93 w 115"/>
                  <a:gd name="T105" fmla="*/ 137 h 166"/>
                  <a:gd name="T106" fmla="*/ 102 w 115"/>
                  <a:gd name="T10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66">
                    <a:moveTo>
                      <a:pt x="102" y="165"/>
                    </a:move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3"/>
                      <a:pt x="102" y="161"/>
                    </a:cubicBezTo>
                    <a:cubicBezTo>
                      <a:pt x="101" y="159"/>
                      <a:pt x="99" y="154"/>
                      <a:pt x="98" y="150"/>
                    </a:cubicBezTo>
                    <a:cubicBezTo>
                      <a:pt x="97" y="145"/>
                      <a:pt x="96" y="140"/>
                      <a:pt x="96" y="137"/>
                    </a:cubicBezTo>
                    <a:cubicBezTo>
                      <a:pt x="96" y="136"/>
                      <a:pt x="96" y="134"/>
                      <a:pt x="96" y="134"/>
                    </a:cubicBezTo>
                    <a:cubicBezTo>
                      <a:pt x="97" y="133"/>
                      <a:pt x="97" y="131"/>
                      <a:pt x="97" y="130"/>
                    </a:cubicBezTo>
                    <a:cubicBezTo>
                      <a:pt x="97" y="129"/>
                      <a:pt x="96" y="128"/>
                      <a:pt x="96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2" y="126"/>
                      <a:pt x="91" y="126"/>
                      <a:pt x="90" y="126"/>
                    </a:cubicBezTo>
                    <a:cubicBezTo>
                      <a:pt x="90" y="126"/>
                      <a:pt x="89" y="126"/>
                      <a:pt x="89" y="12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6"/>
                    </a:cubicBezTo>
                    <a:cubicBezTo>
                      <a:pt x="92" y="125"/>
                      <a:pt x="92" y="123"/>
                      <a:pt x="93" y="122"/>
                    </a:cubicBezTo>
                    <a:cubicBezTo>
                      <a:pt x="93" y="121"/>
                      <a:pt x="93" y="120"/>
                      <a:pt x="94" y="120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6" y="118"/>
                      <a:pt x="98" y="117"/>
                      <a:pt x="101" y="115"/>
                    </a:cubicBezTo>
                    <a:cubicBezTo>
                      <a:pt x="104" y="114"/>
                      <a:pt x="107" y="112"/>
                      <a:pt x="109" y="111"/>
                    </a:cubicBezTo>
                    <a:cubicBezTo>
                      <a:pt x="111" y="111"/>
                      <a:pt x="112" y="110"/>
                      <a:pt x="113" y="109"/>
                    </a:cubicBezTo>
                    <a:cubicBezTo>
                      <a:pt x="115" y="105"/>
                      <a:pt x="115" y="100"/>
                      <a:pt x="115" y="96"/>
                    </a:cubicBezTo>
                    <a:cubicBezTo>
                      <a:pt x="115" y="95"/>
                      <a:pt x="115" y="94"/>
                      <a:pt x="115" y="93"/>
                    </a:cubicBezTo>
                    <a:cubicBezTo>
                      <a:pt x="115" y="92"/>
                      <a:pt x="115" y="90"/>
                      <a:pt x="114" y="89"/>
                    </a:cubicBezTo>
                    <a:cubicBezTo>
                      <a:pt x="112" y="88"/>
                      <a:pt x="110" y="87"/>
                      <a:pt x="108" y="86"/>
                    </a:cubicBezTo>
                    <a:cubicBezTo>
                      <a:pt x="106" y="86"/>
                      <a:pt x="104" y="85"/>
                      <a:pt x="102" y="84"/>
                    </a:cubicBezTo>
                    <a:cubicBezTo>
                      <a:pt x="100" y="83"/>
                      <a:pt x="99" y="82"/>
                      <a:pt x="99" y="82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8" y="80"/>
                      <a:pt x="102" y="78"/>
                      <a:pt x="106" y="74"/>
                    </a:cubicBezTo>
                    <a:cubicBezTo>
                      <a:pt x="107" y="73"/>
                      <a:pt x="108" y="72"/>
                      <a:pt x="109" y="71"/>
                    </a:cubicBezTo>
                    <a:cubicBezTo>
                      <a:pt x="110" y="70"/>
                      <a:pt x="110" y="68"/>
                      <a:pt x="110" y="67"/>
                    </a:cubicBezTo>
                    <a:cubicBezTo>
                      <a:pt x="110" y="65"/>
                      <a:pt x="110" y="64"/>
                      <a:pt x="109" y="62"/>
                    </a:cubicBezTo>
                    <a:cubicBezTo>
                      <a:pt x="109" y="61"/>
                      <a:pt x="108" y="59"/>
                      <a:pt x="107" y="58"/>
                    </a:cubicBezTo>
                    <a:cubicBezTo>
                      <a:pt x="104" y="55"/>
                      <a:pt x="99" y="53"/>
                      <a:pt x="95" y="52"/>
                    </a:cubicBezTo>
                    <a:cubicBezTo>
                      <a:pt x="93" y="51"/>
                      <a:pt x="91" y="49"/>
                      <a:pt x="89" y="48"/>
                    </a:cubicBezTo>
                    <a:cubicBezTo>
                      <a:pt x="88" y="47"/>
                      <a:pt x="88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5"/>
                      <a:pt x="88" y="44"/>
                      <a:pt x="88" y="42"/>
                    </a:cubicBezTo>
                    <a:cubicBezTo>
                      <a:pt x="88" y="39"/>
                      <a:pt x="87" y="37"/>
                      <a:pt x="87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8" y="38"/>
                      <a:pt x="91" y="38"/>
                    </a:cubicBezTo>
                    <a:cubicBezTo>
                      <a:pt x="91" y="38"/>
                      <a:pt x="92" y="38"/>
                      <a:pt x="94" y="38"/>
                    </a:cubicBezTo>
                    <a:cubicBezTo>
                      <a:pt x="96" y="38"/>
                      <a:pt x="98" y="38"/>
                      <a:pt x="100" y="37"/>
                    </a:cubicBezTo>
                    <a:cubicBezTo>
                      <a:pt x="101" y="37"/>
                      <a:pt x="102" y="36"/>
                      <a:pt x="103" y="36"/>
                    </a:cubicBezTo>
                    <a:cubicBezTo>
                      <a:pt x="104" y="35"/>
                      <a:pt x="105" y="34"/>
                      <a:pt x="104" y="32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4" y="30"/>
                      <a:pt x="104" y="29"/>
                      <a:pt x="103" y="28"/>
                    </a:cubicBezTo>
                    <a:cubicBezTo>
                      <a:pt x="101" y="27"/>
                      <a:pt x="100" y="26"/>
                      <a:pt x="98" y="25"/>
                    </a:cubicBezTo>
                    <a:cubicBezTo>
                      <a:pt x="97" y="25"/>
                      <a:pt x="95" y="24"/>
                      <a:pt x="95" y="23"/>
                    </a:cubicBezTo>
                    <a:cubicBezTo>
                      <a:pt x="93" y="20"/>
                      <a:pt x="91" y="18"/>
                      <a:pt x="89" y="17"/>
                    </a:cubicBezTo>
                    <a:cubicBezTo>
                      <a:pt x="87" y="16"/>
                      <a:pt x="85" y="16"/>
                      <a:pt x="85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5"/>
                      <a:pt x="87" y="13"/>
                      <a:pt x="87" y="10"/>
                    </a:cubicBezTo>
                    <a:cubicBezTo>
                      <a:pt x="87" y="6"/>
                      <a:pt x="86" y="2"/>
                      <a:pt x="86" y="2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6"/>
                      <a:pt x="29" y="10"/>
                    </a:cubicBezTo>
                    <a:cubicBezTo>
                      <a:pt x="29" y="13"/>
                      <a:pt x="29" y="15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28" y="16"/>
                      <a:pt x="27" y="17"/>
                    </a:cubicBezTo>
                    <a:cubicBezTo>
                      <a:pt x="25" y="18"/>
                      <a:pt x="22" y="20"/>
                      <a:pt x="21" y="23"/>
                    </a:cubicBezTo>
                    <a:cubicBezTo>
                      <a:pt x="20" y="24"/>
                      <a:pt x="18" y="25"/>
                      <a:pt x="16" y="26"/>
                    </a:cubicBezTo>
                    <a:cubicBezTo>
                      <a:pt x="15" y="27"/>
                      <a:pt x="14" y="27"/>
                      <a:pt x="13" y="28"/>
                    </a:cubicBezTo>
                    <a:cubicBezTo>
                      <a:pt x="12" y="29"/>
                      <a:pt x="11" y="30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3"/>
                      <a:pt x="11" y="34"/>
                      <a:pt x="12" y="35"/>
                    </a:cubicBezTo>
                    <a:cubicBezTo>
                      <a:pt x="12" y="36"/>
                      <a:pt x="14" y="36"/>
                      <a:pt x="15" y="37"/>
                    </a:cubicBezTo>
                    <a:cubicBezTo>
                      <a:pt x="17" y="37"/>
                      <a:pt x="19" y="38"/>
                      <a:pt x="20" y="38"/>
                    </a:cubicBezTo>
                    <a:cubicBezTo>
                      <a:pt x="22" y="38"/>
                      <a:pt x="24" y="38"/>
                      <a:pt x="25" y="38"/>
                    </a:cubicBezTo>
                    <a:cubicBezTo>
                      <a:pt x="27" y="38"/>
                      <a:pt x="30" y="39"/>
                      <a:pt x="30" y="39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7" y="39"/>
                      <a:pt x="27" y="42"/>
                    </a:cubicBezTo>
                    <a:cubicBezTo>
                      <a:pt x="27" y="44"/>
                      <a:pt x="28" y="45"/>
                      <a:pt x="29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6"/>
                      <a:pt x="24" y="50"/>
                      <a:pt x="20" y="52"/>
                    </a:cubicBezTo>
                    <a:cubicBezTo>
                      <a:pt x="18" y="53"/>
                      <a:pt x="15" y="54"/>
                      <a:pt x="12" y="55"/>
                    </a:cubicBezTo>
                    <a:cubicBezTo>
                      <a:pt x="11" y="56"/>
                      <a:pt x="9" y="57"/>
                      <a:pt x="8" y="58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6" y="64"/>
                      <a:pt x="6" y="65"/>
                      <a:pt x="6" y="67"/>
                    </a:cubicBezTo>
                    <a:cubicBezTo>
                      <a:pt x="6" y="68"/>
                      <a:pt x="6" y="70"/>
                      <a:pt x="6" y="71"/>
                    </a:cubicBezTo>
                    <a:cubicBezTo>
                      <a:pt x="7" y="72"/>
                      <a:pt x="8" y="73"/>
                      <a:pt x="9" y="74"/>
                    </a:cubicBezTo>
                    <a:cubicBezTo>
                      <a:pt x="13" y="78"/>
                      <a:pt x="18" y="80"/>
                      <a:pt x="18" y="81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1"/>
                      <a:pt x="17" y="82"/>
                    </a:cubicBezTo>
                    <a:cubicBezTo>
                      <a:pt x="16" y="82"/>
                      <a:pt x="15" y="83"/>
                      <a:pt x="13" y="84"/>
                    </a:cubicBezTo>
                    <a:cubicBezTo>
                      <a:pt x="11" y="86"/>
                      <a:pt x="8" y="86"/>
                      <a:pt x="5" y="87"/>
                    </a:cubicBezTo>
                    <a:cubicBezTo>
                      <a:pt x="4" y="88"/>
                      <a:pt x="3" y="88"/>
                      <a:pt x="2" y="89"/>
                    </a:cubicBezTo>
                    <a:cubicBezTo>
                      <a:pt x="1" y="90"/>
                      <a:pt x="0" y="92"/>
                      <a:pt x="0" y="93"/>
                    </a:cubicBezTo>
                    <a:cubicBezTo>
                      <a:pt x="0" y="94"/>
                      <a:pt x="0" y="95"/>
                      <a:pt x="0" y="96"/>
                    </a:cubicBezTo>
                    <a:cubicBezTo>
                      <a:pt x="0" y="98"/>
                      <a:pt x="0" y="102"/>
                      <a:pt x="1" y="105"/>
                    </a:cubicBezTo>
                    <a:cubicBezTo>
                      <a:pt x="2" y="106"/>
                      <a:pt x="2" y="107"/>
                      <a:pt x="3" y="109"/>
                    </a:cubicBezTo>
                    <a:cubicBezTo>
                      <a:pt x="4" y="110"/>
                      <a:pt x="5" y="111"/>
                      <a:pt x="6" y="111"/>
                    </a:cubicBezTo>
                    <a:cubicBezTo>
                      <a:pt x="9" y="112"/>
                      <a:pt x="12" y="114"/>
                      <a:pt x="15" y="115"/>
                    </a:cubicBezTo>
                    <a:cubicBezTo>
                      <a:pt x="17" y="117"/>
                      <a:pt x="20" y="118"/>
                      <a:pt x="21" y="119"/>
                    </a:cubicBezTo>
                    <a:cubicBezTo>
                      <a:pt x="21" y="119"/>
                      <a:pt x="22" y="120"/>
                      <a:pt x="22" y="121"/>
                    </a:cubicBezTo>
                    <a:cubicBezTo>
                      <a:pt x="23" y="122"/>
                      <a:pt x="23" y="124"/>
                      <a:pt x="24" y="125"/>
                    </a:cubicBezTo>
                    <a:cubicBezTo>
                      <a:pt x="24" y="126"/>
                      <a:pt x="24" y="126"/>
                      <a:pt x="24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26" y="126"/>
                      <a:pt x="26" y="126"/>
                      <a:pt x="25" y="126"/>
                    </a:cubicBezTo>
                    <a:cubicBezTo>
                      <a:pt x="24" y="126"/>
                      <a:pt x="23" y="126"/>
                      <a:pt x="21" y="126"/>
                    </a:cubicBezTo>
                    <a:cubicBezTo>
                      <a:pt x="21" y="127"/>
                      <a:pt x="20" y="127"/>
                      <a:pt x="19" y="128"/>
                    </a:cubicBezTo>
                    <a:cubicBezTo>
                      <a:pt x="19" y="128"/>
                      <a:pt x="19" y="129"/>
                      <a:pt x="19" y="130"/>
                    </a:cubicBezTo>
                    <a:cubicBezTo>
                      <a:pt x="19" y="131"/>
                      <a:pt x="19" y="133"/>
                      <a:pt x="19" y="134"/>
                    </a:cubicBezTo>
                    <a:cubicBezTo>
                      <a:pt x="20" y="135"/>
                      <a:pt x="20" y="137"/>
                      <a:pt x="20" y="140"/>
                    </a:cubicBezTo>
                    <a:cubicBezTo>
                      <a:pt x="20" y="145"/>
                      <a:pt x="20" y="151"/>
                      <a:pt x="19" y="156"/>
                    </a:cubicBezTo>
                    <a:cubicBezTo>
                      <a:pt x="18" y="159"/>
                      <a:pt x="18" y="161"/>
                      <a:pt x="18" y="162"/>
                    </a:cubicBezTo>
                    <a:cubicBezTo>
                      <a:pt x="17" y="164"/>
                      <a:pt x="17" y="165"/>
                      <a:pt x="17" y="165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04" y="166"/>
                      <a:pt x="104" y="166"/>
                      <a:pt x="104" y="166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5"/>
                      <a:pt x="19" y="165"/>
                      <a:pt x="19" y="165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20" y="165"/>
                      <a:pt x="23" y="150"/>
                      <a:pt x="23" y="140"/>
                    </a:cubicBezTo>
                    <a:cubicBezTo>
                      <a:pt x="23" y="137"/>
                      <a:pt x="23" y="135"/>
                      <a:pt x="22" y="133"/>
                    </a:cubicBezTo>
                    <a:cubicBezTo>
                      <a:pt x="22" y="132"/>
                      <a:pt x="22" y="131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3" y="129"/>
                      <a:pt x="23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8" y="127"/>
                      <a:pt x="27" y="125"/>
                      <a:pt x="26" y="122"/>
                    </a:cubicBezTo>
                    <a:cubicBezTo>
                      <a:pt x="26" y="121"/>
                      <a:pt x="25" y="120"/>
                      <a:pt x="25" y="119"/>
                    </a:cubicBezTo>
                    <a:cubicBezTo>
                      <a:pt x="24" y="118"/>
                      <a:pt x="23" y="117"/>
                      <a:pt x="22" y="117"/>
                    </a:cubicBezTo>
                    <a:cubicBezTo>
                      <a:pt x="21" y="116"/>
                      <a:pt x="19" y="114"/>
                      <a:pt x="16" y="113"/>
                    </a:cubicBezTo>
                    <a:cubicBezTo>
                      <a:pt x="13" y="111"/>
                      <a:pt x="10" y="109"/>
                      <a:pt x="7" y="108"/>
                    </a:cubicBezTo>
                    <a:cubicBezTo>
                      <a:pt x="6" y="108"/>
                      <a:pt x="6" y="108"/>
                      <a:pt x="5" y="107"/>
                    </a:cubicBezTo>
                    <a:cubicBezTo>
                      <a:pt x="4" y="105"/>
                      <a:pt x="3" y="100"/>
                      <a:pt x="3" y="96"/>
                    </a:cubicBezTo>
                    <a:cubicBezTo>
                      <a:pt x="3" y="95"/>
                      <a:pt x="3" y="94"/>
                      <a:pt x="3" y="93"/>
                    </a:cubicBezTo>
                    <a:cubicBezTo>
                      <a:pt x="3" y="92"/>
                      <a:pt x="4" y="92"/>
                      <a:pt x="4" y="91"/>
                    </a:cubicBezTo>
                    <a:cubicBezTo>
                      <a:pt x="5" y="90"/>
                      <a:pt x="6" y="90"/>
                      <a:pt x="8" y="89"/>
                    </a:cubicBezTo>
                    <a:cubicBezTo>
                      <a:pt x="10" y="89"/>
                      <a:pt x="12" y="88"/>
                      <a:pt x="14" y="87"/>
                    </a:cubicBezTo>
                    <a:cubicBezTo>
                      <a:pt x="17" y="86"/>
                      <a:pt x="18" y="85"/>
                      <a:pt x="19" y="83"/>
                    </a:cubicBezTo>
                    <a:cubicBezTo>
                      <a:pt x="20" y="82"/>
                      <a:pt x="20" y="81"/>
                      <a:pt x="20" y="80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7"/>
                      <a:pt x="14" y="75"/>
                      <a:pt x="11" y="72"/>
                    </a:cubicBezTo>
                    <a:cubicBezTo>
                      <a:pt x="10" y="71"/>
                      <a:pt x="10" y="70"/>
                      <a:pt x="9" y="70"/>
                    </a:cubicBezTo>
                    <a:cubicBezTo>
                      <a:pt x="9" y="69"/>
                      <a:pt x="9" y="68"/>
                      <a:pt x="9" y="67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9" y="62"/>
                      <a:pt x="10" y="61"/>
                      <a:pt x="10" y="60"/>
                    </a:cubicBezTo>
                    <a:cubicBezTo>
                      <a:pt x="13" y="58"/>
                      <a:pt x="18" y="56"/>
                      <a:pt x="21" y="55"/>
                    </a:cubicBezTo>
                    <a:cubicBezTo>
                      <a:pt x="27" y="52"/>
                      <a:pt x="31" y="47"/>
                      <a:pt x="31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3"/>
                      <a:pt x="30" y="42"/>
                    </a:cubicBezTo>
                    <a:cubicBezTo>
                      <a:pt x="30" y="41"/>
                      <a:pt x="30" y="40"/>
                      <a:pt x="31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28" y="35"/>
                      <a:pt x="25" y="35"/>
                    </a:cubicBezTo>
                    <a:cubicBezTo>
                      <a:pt x="24" y="35"/>
                      <a:pt x="23" y="35"/>
                      <a:pt x="22" y="35"/>
                    </a:cubicBezTo>
                    <a:cubicBezTo>
                      <a:pt x="20" y="35"/>
                      <a:pt x="18" y="35"/>
                      <a:pt x="16" y="34"/>
                    </a:cubicBezTo>
                    <a:cubicBezTo>
                      <a:pt x="15" y="34"/>
                      <a:pt x="15" y="34"/>
                      <a:pt x="14" y="33"/>
                    </a:cubicBezTo>
                    <a:cubicBezTo>
                      <a:pt x="14" y="33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5" y="30"/>
                    </a:cubicBezTo>
                    <a:cubicBezTo>
                      <a:pt x="16" y="30"/>
                      <a:pt x="17" y="29"/>
                      <a:pt x="19" y="28"/>
                    </a:cubicBezTo>
                    <a:cubicBezTo>
                      <a:pt x="20" y="27"/>
                      <a:pt x="22" y="26"/>
                      <a:pt x="23" y="24"/>
                    </a:cubicBezTo>
                    <a:cubicBezTo>
                      <a:pt x="25" y="22"/>
                      <a:pt x="26" y="21"/>
                      <a:pt x="28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5"/>
                      <a:pt x="32" y="13"/>
                      <a:pt x="32" y="10"/>
                    </a:cubicBezTo>
                    <a:cubicBezTo>
                      <a:pt x="32" y="6"/>
                      <a:pt x="32" y="2"/>
                      <a:pt x="32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4" y="6"/>
                      <a:pt x="84" y="10"/>
                    </a:cubicBezTo>
                    <a:cubicBezTo>
                      <a:pt x="84" y="13"/>
                      <a:pt x="84" y="15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6" y="19"/>
                      <a:pt x="90" y="21"/>
                      <a:pt x="92" y="24"/>
                    </a:cubicBezTo>
                    <a:cubicBezTo>
                      <a:pt x="94" y="27"/>
                      <a:pt x="96" y="28"/>
                      <a:pt x="98" y="29"/>
                    </a:cubicBezTo>
                    <a:cubicBezTo>
                      <a:pt x="99" y="29"/>
                      <a:pt x="100" y="30"/>
                      <a:pt x="101" y="30"/>
                    </a:cubicBezTo>
                    <a:cubicBezTo>
                      <a:pt x="101" y="31"/>
                      <a:pt x="101" y="31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4"/>
                      <a:pt x="100" y="34"/>
                    </a:cubicBezTo>
                    <a:cubicBezTo>
                      <a:pt x="98" y="34"/>
                      <a:pt x="97" y="35"/>
                      <a:pt x="95" y="35"/>
                    </a:cubicBezTo>
                    <a:cubicBezTo>
                      <a:pt x="93" y="35"/>
                      <a:pt x="92" y="35"/>
                      <a:pt x="90" y="35"/>
                    </a:cubicBezTo>
                    <a:cubicBezTo>
                      <a:pt x="88" y="35"/>
                      <a:pt x="85" y="36"/>
                      <a:pt x="85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40"/>
                      <a:pt x="85" y="42"/>
                    </a:cubicBezTo>
                    <a:cubicBezTo>
                      <a:pt x="85" y="43"/>
                      <a:pt x="85" y="44"/>
                      <a:pt x="84" y="45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9" y="52"/>
                      <a:pt x="94" y="55"/>
                    </a:cubicBezTo>
                    <a:cubicBezTo>
                      <a:pt x="97" y="56"/>
                      <a:pt x="100" y="57"/>
                      <a:pt x="102" y="58"/>
                    </a:cubicBezTo>
                    <a:cubicBezTo>
                      <a:pt x="103" y="59"/>
                      <a:pt x="104" y="59"/>
                      <a:pt x="105" y="60"/>
                    </a:cubicBezTo>
                    <a:cubicBezTo>
                      <a:pt x="106" y="61"/>
                      <a:pt x="106" y="62"/>
                      <a:pt x="106" y="63"/>
                    </a:cubicBezTo>
                    <a:cubicBezTo>
                      <a:pt x="107" y="64"/>
                      <a:pt x="107" y="66"/>
                      <a:pt x="107" y="67"/>
                    </a:cubicBezTo>
                    <a:cubicBezTo>
                      <a:pt x="107" y="68"/>
                      <a:pt x="107" y="69"/>
                      <a:pt x="106" y="70"/>
                    </a:cubicBezTo>
                    <a:cubicBezTo>
                      <a:pt x="106" y="70"/>
                      <a:pt x="105" y="71"/>
                      <a:pt x="104" y="72"/>
                    </a:cubicBezTo>
                    <a:cubicBezTo>
                      <a:pt x="102" y="74"/>
                      <a:pt x="100" y="75"/>
                      <a:pt x="99" y="76"/>
                    </a:cubicBezTo>
                    <a:cubicBezTo>
                      <a:pt x="98" y="77"/>
                      <a:pt x="97" y="77"/>
                      <a:pt x="97" y="77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5" y="80"/>
                    </a:cubicBezTo>
                    <a:cubicBezTo>
                      <a:pt x="95" y="81"/>
                      <a:pt x="95" y="82"/>
                      <a:pt x="96" y="83"/>
                    </a:cubicBezTo>
                    <a:cubicBezTo>
                      <a:pt x="97" y="85"/>
                      <a:pt x="99" y="86"/>
                      <a:pt x="101" y="87"/>
                    </a:cubicBezTo>
                    <a:cubicBezTo>
                      <a:pt x="104" y="89"/>
                      <a:pt x="107" y="89"/>
                      <a:pt x="109" y="90"/>
                    </a:cubicBezTo>
                    <a:cubicBezTo>
                      <a:pt x="110" y="90"/>
                      <a:pt x="111" y="91"/>
                      <a:pt x="111" y="91"/>
                    </a:cubicBezTo>
                    <a:cubicBezTo>
                      <a:pt x="112" y="92"/>
                      <a:pt x="112" y="92"/>
                      <a:pt x="112" y="93"/>
                    </a:cubicBezTo>
                    <a:cubicBezTo>
                      <a:pt x="112" y="94"/>
                      <a:pt x="112" y="95"/>
                      <a:pt x="112" y="96"/>
                    </a:cubicBezTo>
                    <a:cubicBezTo>
                      <a:pt x="112" y="98"/>
                      <a:pt x="112" y="101"/>
                      <a:pt x="111" y="104"/>
                    </a:cubicBezTo>
                    <a:cubicBezTo>
                      <a:pt x="111" y="105"/>
                      <a:pt x="111" y="106"/>
                      <a:pt x="110" y="107"/>
                    </a:cubicBezTo>
                    <a:cubicBezTo>
                      <a:pt x="110" y="108"/>
                      <a:pt x="109" y="108"/>
                      <a:pt x="108" y="108"/>
                    </a:cubicBezTo>
                    <a:cubicBezTo>
                      <a:pt x="105" y="109"/>
                      <a:pt x="102" y="111"/>
                      <a:pt x="99" y="113"/>
                    </a:cubicBezTo>
                    <a:cubicBezTo>
                      <a:pt x="96" y="114"/>
                      <a:pt x="94" y="116"/>
                      <a:pt x="93" y="117"/>
                    </a:cubicBezTo>
                    <a:cubicBezTo>
                      <a:pt x="92" y="117"/>
                      <a:pt x="91" y="118"/>
                      <a:pt x="91" y="119"/>
                    </a:cubicBezTo>
                    <a:cubicBezTo>
                      <a:pt x="89" y="122"/>
                      <a:pt x="88" y="127"/>
                      <a:pt x="88" y="127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1" y="128"/>
                      <a:pt x="92" y="129"/>
                      <a:pt x="93" y="129"/>
                    </a:cubicBezTo>
                    <a:cubicBezTo>
                      <a:pt x="93" y="129"/>
                      <a:pt x="93" y="129"/>
                      <a:pt x="94" y="13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4"/>
                      <a:pt x="93" y="135"/>
                      <a:pt x="93" y="137"/>
                    </a:cubicBezTo>
                    <a:cubicBezTo>
                      <a:pt x="93" y="142"/>
                      <a:pt x="94" y="149"/>
                      <a:pt x="96" y="155"/>
                    </a:cubicBezTo>
                    <a:cubicBezTo>
                      <a:pt x="98" y="161"/>
                      <a:pt x="100" y="165"/>
                      <a:pt x="100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lnTo>
                      <a:pt x="102" y="16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685"/>
              <p:cNvSpPr>
                <a:spLocks/>
              </p:cNvSpPr>
              <p:nvPr/>
            </p:nvSpPr>
            <p:spPr bwMode="auto">
              <a:xfrm>
                <a:off x="1899088" y="1180613"/>
                <a:ext cx="39688" cy="6350"/>
              </a:xfrm>
              <a:custGeom>
                <a:avLst/>
                <a:gdLst>
                  <a:gd name="T0" fmla="*/ 1 w 25"/>
                  <a:gd name="T1" fmla="*/ 4 h 4"/>
                  <a:gd name="T2" fmla="*/ 24 w 25"/>
                  <a:gd name="T3" fmla="*/ 2 h 4"/>
                  <a:gd name="T4" fmla="*/ 25 w 25"/>
                  <a:gd name="T5" fmla="*/ 1 h 4"/>
                  <a:gd name="T6" fmla="*/ 24 w 25"/>
                  <a:gd name="T7" fmla="*/ 0 h 4"/>
                  <a:gd name="T8" fmla="*/ 16 w 25"/>
                  <a:gd name="T9" fmla="*/ 1 h 4"/>
                  <a:gd name="T10" fmla="*/ 1 w 25"/>
                  <a:gd name="T11" fmla="*/ 2 h 4"/>
                  <a:gd name="T12" fmla="*/ 0 w 25"/>
                  <a:gd name="T13" fmla="*/ 3 h 4"/>
                  <a:gd name="T14" fmla="*/ 1 w 2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">
                    <a:moveTo>
                      <a:pt x="1" y="4"/>
                    </a:moveTo>
                    <a:cubicBezTo>
                      <a:pt x="12" y="3"/>
                      <a:pt x="24" y="2"/>
                      <a:pt x="24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1" y="0"/>
                      <a:pt x="16" y="1"/>
                    </a:cubicBezTo>
                    <a:cubicBezTo>
                      <a:pt x="12" y="1"/>
                      <a:pt x="6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686"/>
              <p:cNvSpPr>
                <a:spLocks/>
              </p:cNvSpPr>
              <p:nvPr/>
            </p:nvSpPr>
            <p:spPr bwMode="auto">
              <a:xfrm>
                <a:off x="1841938" y="1180613"/>
                <a:ext cx="38100" cy="6350"/>
              </a:xfrm>
              <a:custGeom>
                <a:avLst/>
                <a:gdLst>
                  <a:gd name="T0" fmla="*/ 1 w 24"/>
                  <a:gd name="T1" fmla="*/ 2 h 4"/>
                  <a:gd name="T2" fmla="*/ 23 w 24"/>
                  <a:gd name="T3" fmla="*/ 4 h 4"/>
                  <a:gd name="T4" fmla="*/ 24 w 24"/>
                  <a:gd name="T5" fmla="*/ 3 h 4"/>
                  <a:gd name="T6" fmla="*/ 23 w 24"/>
                  <a:gd name="T7" fmla="*/ 2 h 4"/>
                  <a:gd name="T8" fmla="*/ 8 w 24"/>
                  <a:gd name="T9" fmla="*/ 1 h 4"/>
                  <a:gd name="T10" fmla="*/ 1 w 24"/>
                  <a:gd name="T11" fmla="*/ 0 h 4"/>
                  <a:gd name="T12" fmla="*/ 0 w 24"/>
                  <a:gd name="T13" fmla="*/ 1 h 4"/>
                  <a:gd name="T14" fmla="*/ 1 w 2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">
                    <a:moveTo>
                      <a:pt x="1" y="2"/>
                    </a:moveTo>
                    <a:cubicBezTo>
                      <a:pt x="1" y="2"/>
                      <a:pt x="12" y="4"/>
                      <a:pt x="23" y="4"/>
                    </a:cubicBezTo>
                    <a:cubicBezTo>
                      <a:pt x="23" y="4"/>
                      <a:pt x="24" y="4"/>
                      <a:pt x="24" y="3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18" y="2"/>
                      <a:pt x="12" y="1"/>
                      <a:pt x="8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687"/>
              <p:cNvSpPr>
                <a:spLocks/>
              </p:cNvSpPr>
              <p:nvPr/>
            </p:nvSpPr>
            <p:spPr bwMode="auto">
              <a:xfrm>
                <a:off x="1843526" y="1194901"/>
                <a:ext cx="92075" cy="9525"/>
              </a:xfrm>
              <a:custGeom>
                <a:avLst/>
                <a:gdLst>
                  <a:gd name="T0" fmla="*/ 1 w 58"/>
                  <a:gd name="T1" fmla="*/ 2 h 6"/>
                  <a:gd name="T2" fmla="*/ 30 w 58"/>
                  <a:gd name="T3" fmla="*/ 6 h 6"/>
                  <a:gd name="T4" fmla="*/ 57 w 58"/>
                  <a:gd name="T5" fmla="*/ 2 h 6"/>
                  <a:gd name="T6" fmla="*/ 57 w 58"/>
                  <a:gd name="T7" fmla="*/ 1 h 6"/>
                  <a:gd name="T8" fmla="*/ 56 w 58"/>
                  <a:gd name="T9" fmla="*/ 0 h 6"/>
                  <a:gd name="T10" fmla="*/ 30 w 58"/>
                  <a:gd name="T11" fmla="*/ 4 h 6"/>
                  <a:gd name="T12" fmla="*/ 9 w 58"/>
                  <a:gd name="T13" fmla="*/ 2 h 6"/>
                  <a:gd name="T14" fmla="*/ 3 w 58"/>
                  <a:gd name="T15" fmla="*/ 1 h 6"/>
                  <a:gd name="T16" fmla="*/ 1 w 58"/>
                  <a:gd name="T17" fmla="*/ 0 h 6"/>
                  <a:gd name="T18" fmla="*/ 0 w 58"/>
                  <a:gd name="T19" fmla="*/ 1 h 6"/>
                  <a:gd name="T20" fmla="*/ 1 w 58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6">
                    <a:moveTo>
                      <a:pt x="1" y="2"/>
                    </a:moveTo>
                    <a:cubicBezTo>
                      <a:pt x="1" y="2"/>
                      <a:pt x="13" y="6"/>
                      <a:pt x="30" y="6"/>
                    </a:cubicBezTo>
                    <a:cubicBezTo>
                      <a:pt x="38" y="6"/>
                      <a:pt x="47" y="5"/>
                      <a:pt x="57" y="2"/>
                    </a:cubicBezTo>
                    <a:cubicBezTo>
                      <a:pt x="57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47" y="3"/>
                      <a:pt x="38" y="4"/>
                      <a:pt x="30" y="4"/>
                    </a:cubicBezTo>
                    <a:cubicBezTo>
                      <a:pt x="22" y="4"/>
                      <a:pt x="14" y="3"/>
                      <a:pt x="9" y="2"/>
                    </a:cubicBezTo>
                    <a:cubicBezTo>
                      <a:pt x="7" y="2"/>
                      <a:pt x="5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688"/>
              <p:cNvSpPr>
                <a:spLocks/>
              </p:cNvSpPr>
              <p:nvPr/>
            </p:nvSpPr>
            <p:spPr bwMode="auto">
              <a:xfrm>
                <a:off x="1824476" y="1236176"/>
                <a:ext cx="130175" cy="25400"/>
              </a:xfrm>
              <a:custGeom>
                <a:avLst/>
                <a:gdLst>
                  <a:gd name="T0" fmla="*/ 0 w 82"/>
                  <a:gd name="T1" fmla="*/ 9 h 16"/>
                  <a:gd name="T2" fmla="*/ 3 w 82"/>
                  <a:gd name="T3" fmla="*/ 9 h 16"/>
                  <a:gd name="T4" fmla="*/ 7 w 82"/>
                  <a:gd name="T5" fmla="*/ 8 h 16"/>
                  <a:gd name="T6" fmla="*/ 11 w 82"/>
                  <a:gd name="T7" fmla="*/ 4 h 16"/>
                  <a:gd name="T8" fmla="*/ 15 w 82"/>
                  <a:gd name="T9" fmla="*/ 2 h 16"/>
                  <a:gd name="T10" fmla="*/ 14 w 82"/>
                  <a:gd name="T11" fmla="*/ 1 h 16"/>
                  <a:gd name="T12" fmla="*/ 13 w 82"/>
                  <a:gd name="T13" fmla="*/ 1 h 16"/>
                  <a:gd name="T14" fmla="*/ 19 w 82"/>
                  <a:gd name="T15" fmla="*/ 9 h 16"/>
                  <a:gd name="T16" fmla="*/ 28 w 82"/>
                  <a:gd name="T17" fmla="*/ 14 h 16"/>
                  <a:gd name="T18" fmla="*/ 43 w 82"/>
                  <a:gd name="T19" fmla="*/ 16 h 16"/>
                  <a:gd name="T20" fmla="*/ 53 w 82"/>
                  <a:gd name="T21" fmla="*/ 15 h 16"/>
                  <a:gd name="T22" fmla="*/ 65 w 82"/>
                  <a:gd name="T23" fmla="*/ 5 h 16"/>
                  <a:gd name="T24" fmla="*/ 68 w 82"/>
                  <a:gd name="T25" fmla="*/ 4 h 16"/>
                  <a:gd name="T26" fmla="*/ 69 w 82"/>
                  <a:gd name="T27" fmla="*/ 4 h 16"/>
                  <a:gd name="T28" fmla="*/ 70 w 82"/>
                  <a:gd name="T29" fmla="*/ 5 h 16"/>
                  <a:gd name="T30" fmla="*/ 76 w 82"/>
                  <a:gd name="T31" fmla="*/ 9 h 16"/>
                  <a:gd name="T32" fmla="*/ 79 w 82"/>
                  <a:gd name="T33" fmla="*/ 9 h 16"/>
                  <a:gd name="T34" fmla="*/ 81 w 82"/>
                  <a:gd name="T35" fmla="*/ 9 h 16"/>
                  <a:gd name="T36" fmla="*/ 81 w 82"/>
                  <a:gd name="T37" fmla="*/ 8 h 16"/>
                  <a:gd name="T38" fmla="*/ 80 w 82"/>
                  <a:gd name="T39" fmla="*/ 7 h 16"/>
                  <a:gd name="T40" fmla="*/ 79 w 82"/>
                  <a:gd name="T41" fmla="*/ 7 h 16"/>
                  <a:gd name="T42" fmla="*/ 77 w 82"/>
                  <a:gd name="T43" fmla="*/ 7 h 16"/>
                  <a:gd name="T44" fmla="*/ 72 w 82"/>
                  <a:gd name="T45" fmla="*/ 4 h 16"/>
                  <a:gd name="T46" fmla="*/ 70 w 82"/>
                  <a:gd name="T47" fmla="*/ 2 h 16"/>
                  <a:gd name="T48" fmla="*/ 68 w 82"/>
                  <a:gd name="T49" fmla="*/ 2 h 16"/>
                  <a:gd name="T50" fmla="*/ 64 w 82"/>
                  <a:gd name="T51" fmla="*/ 4 h 16"/>
                  <a:gd name="T52" fmla="*/ 52 w 82"/>
                  <a:gd name="T53" fmla="*/ 13 h 16"/>
                  <a:gd name="T54" fmla="*/ 43 w 82"/>
                  <a:gd name="T55" fmla="*/ 14 h 16"/>
                  <a:gd name="T56" fmla="*/ 28 w 82"/>
                  <a:gd name="T57" fmla="*/ 12 h 16"/>
                  <a:gd name="T58" fmla="*/ 20 w 82"/>
                  <a:gd name="T59" fmla="*/ 8 h 16"/>
                  <a:gd name="T60" fmla="*/ 15 w 82"/>
                  <a:gd name="T61" fmla="*/ 1 h 16"/>
                  <a:gd name="T62" fmla="*/ 15 w 82"/>
                  <a:gd name="T63" fmla="*/ 0 h 16"/>
                  <a:gd name="T64" fmla="*/ 14 w 82"/>
                  <a:gd name="T65" fmla="*/ 0 h 16"/>
                  <a:gd name="T66" fmla="*/ 8 w 82"/>
                  <a:gd name="T67" fmla="*/ 4 h 16"/>
                  <a:gd name="T68" fmla="*/ 5 w 82"/>
                  <a:gd name="T69" fmla="*/ 6 h 16"/>
                  <a:gd name="T70" fmla="*/ 3 w 82"/>
                  <a:gd name="T71" fmla="*/ 7 h 16"/>
                  <a:gd name="T72" fmla="*/ 1 w 82"/>
                  <a:gd name="T73" fmla="*/ 7 h 16"/>
                  <a:gd name="T74" fmla="*/ 0 w 82"/>
                  <a:gd name="T75" fmla="*/ 7 h 16"/>
                  <a:gd name="T76" fmla="*/ 0 w 82"/>
                  <a:gd name="T7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16">
                    <a:moveTo>
                      <a:pt x="0" y="9"/>
                    </a:moveTo>
                    <a:cubicBezTo>
                      <a:pt x="1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3"/>
                      <a:pt x="13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4"/>
                      <a:pt x="16" y="7"/>
                      <a:pt x="19" y="9"/>
                    </a:cubicBezTo>
                    <a:cubicBezTo>
                      <a:pt x="22" y="12"/>
                      <a:pt x="25" y="14"/>
                      <a:pt x="28" y="14"/>
                    </a:cubicBezTo>
                    <a:cubicBezTo>
                      <a:pt x="32" y="15"/>
                      <a:pt x="38" y="16"/>
                      <a:pt x="43" y="16"/>
                    </a:cubicBezTo>
                    <a:cubicBezTo>
                      <a:pt x="47" y="16"/>
                      <a:pt x="50" y="16"/>
                      <a:pt x="53" y="15"/>
                    </a:cubicBezTo>
                    <a:cubicBezTo>
                      <a:pt x="62" y="11"/>
                      <a:pt x="63" y="7"/>
                      <a:pt x="65" y="5"/>
                    </a:cubicBezTo>
                    <a:cubicBezTo>
                      <a:pt x="67" y="4"/>
                      <a:pt x="67" y="4"/>
                      <a:pt x="68" y="4"/>
                    </a:cubicBezTo>
                    <a:cubicBezTo>
                      <a:pt x="68" y="4"/>
                      <a:pt x="68" y="4"/>
                      <a:pt x="69" y="4"/>
                    </a:cubicBezTo>
                    <a:cubicBezTo>
                      <a:pt x="69" y="4"/>
                      <a:pt x="70" y="5"/>
                      <a:pt x="70" y="5"/>
                    </a:cubicBezTo>
                    <a:cubicBezTo>
                      <a:pt x="72" y="7"/>
                      <a:pt x="74" y="8"/>
                      <a:pt x="76" y="9"/>
                    </a:cubicBezTo>
                    <a:cubicBezTo>
                      <a:pt x="77" y="9"/>
                      <a:pt x="78" y="9"/>
                      <a:pt x="79" y="9"/>
                    </a:cubicBezTo>
                    <a:cubicBezTo>
                      <a:pt x="80" y="9"/>
                      <a:pt x="80" y="9"/>
                      <a:pt x="81" y="9"/>
                    </a:cubicBezTo>
                    <a:cubicBezTo>
                      <a:pt x="81" y="9"/>
                      <a:pt x="82" y="8"/>
                      <a:pt x="81" y="8"/>
                    </a:cubicBezTo>
                    <a:cubicBezTo>
                      <a:pt x="81" y="7"/>
                      <a:pt x="81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8" y="7"/>
                      <a:pt x="77" y="7"/>
                    </a:cubicBezTo>
                    <a:cubicBezTo>
                      <a:pt x="74" y="6"/>
                      <a:pt x="73" y="6"/>
                      <a:pt x="72" y="4"/>
                    </a:cubicBezTo>
                    <a:cubicBezTo>
                      <a:pt x="71" y="3"/>
                      <a:pt x="70" y="3"/>
                      <a:pt x="70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6" y="2"/>
                      <a:pt x="65" y="3"/>
                      <a:pt x="64" y="4"/>
                    </a:cubicBezTo>
                    <a:cubicBezTo>
                      <a:pt x="61" y="6"/>
                      <a:pt x="61" y="9"/>
                      <a:pt x="52" y="13"/>
                    </a:cubicBezTo>
                    <a:cubicBezTo>
                      <a:pt x="50" y="14"/>
                      <a:pt x="46" y="14"/>
                      <a:pt x="43" y="14"/>
                    </a:cubicBezTo>
                    <a:cubicBezTo>
                      <a:pt x="38" y="14"/>
                      <a:pt x="32" y="13"/>
                      <a:pt x="28" y="12"/>
                    </a:cubicBezTo>
                    <a:cubicBezTo>
                      <a:pt x="26" y="12"/>
                      <a:pt x="23" y="10"/>
                      <a:pt x="20" y="8"/>
                    </a:cubicBezTo>
                    <a:cubicBezTo>
                      <a:pt x="18" y="6"/>
                      <a:pt x="16" y="3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8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689"/>
              <p:cNvSpPr>
                <a:spLocks/>
              </p:cNvSpPr>
              <p:nvPr/>
            </p:nvSpPr>
            <p:spPr bwMode="auto">
              <a:xfrm>
                <a:off x="1929251" y="1209188"/>
                <a:ext cx="7938" cy="33338"/>
              </a:xfrm>
              <a:custGeom>
                <a:avLst/>
                <a:gdLst>
                  <a:gd name="T0" fmla="*/ 2 w 5"/>
                  <a:gd name="T1" fmla="*/ 21 h 21"/>
                  <a:gd name="T2" fmla="*/ 5 w 5"/>
                  <a:gd name="T3" fmla="*/ 12 h 21"/>
                  <a:gd name="T4" fmla="*/ 4 w 5"/>
                  <a:gd name="T5" fmla="*/ 1 h 21"/>
                  <a:gd name="T6" fmla="*/ 3 w 5"/>
                  <a:gd name="T7" fmla="*/ 0 h 21"/>
                  <a:gd name="T8" fmla="*/ 2 w 5"/>
                  <a:gd name="T9" fmla="*/ 1 h 21"/>
                  <a:gd name="T10" fmla="*/ 3 w 5"/>
                  <a:gd name="T11" fmla="*/ 12 h 21"/>
                  <a:gd name="T12" fmla="*/ 0 w 5"/>
                  <a:gd name="T13" fmla="*/ 19 h 21"/>
                  <a:gd name="T14" fmla="*/ 0 w 5"/>
                  <a:gd name="T15" fmla="*/ 21 h 21"/>
                  <a:gd name="T16" fmla="*/ 2 w 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1">
                    <a:moveTo>
                      <a:pt x="2" y="21"/>
                    </a:moveTo>
                    <a:cubicBezTo>
                      <a:pt x="4" y="18"/>
                      <a:pt x="5" y="15"/>
                      <a:pt x="5" y="12"/>
                    </a:cubicBezTo>
                    <a:cubicBezTo>
                      <a:pt x="5" y="9"/>
                      <a:pt x="4" y="5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5"/>
                      <a:pt x="3" y="9"/>
                      <a:pt x="3" y="12"/>
                    </a:cubicBezTo>
                    <a:cubicBezTo>
                      <a:pt x="3" y="15"/>
                      <a:pt x="2" y="17"/>
                      <a:pt x="0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690"/>
              <p:cNvSpPr>
                <a:spLocks/>
              </p:cNvSpPr>
              <p:nvPr/>
            </p:nvSpPr>
            <p:spPr bwMode="auto">
              <a:xfrm>
                <a:off x="1841938" y="1212363"/>
                <a:ext cx="6350" cy="26988"/>
              </a:xfrm>
              <a:custGeom>
                <a:avLst/>
                <a:gdLst>
                  <a:gd name="T0" fmla="*/ 4 w 4"/>
                  <a:gd name="T1" fmla="*/ 15 h 17"/>
                  <a:gd name="T2" fmla="*/ 3 w 4"/>
                  <a:gd name="T3" fmla="*/ 14 h 17"/>
                  <a:gd name="T4" fmla="*/ 3 w 4"/>
                  <a:gd name="T5" fmla="*/ 11 h 17"/>
                  <a:gd name="T6" fmla="*/ 3 w 4"/>
                  <a:gd name="T7" fmla="*/ 10 h 17"/>
                  <a:gd name="T8" fmla="*/ 2 w 4"/>
                  <a:gd name="T9" fmla="*/ 1 h 17"/>
                  <a:gd name="T10" fmla="*/ 1 w 4"/>
                  <a:gd name="T11" fmla="*/ 0 h 17"/>
                  <a:gd name="T12" fmla="*/ 0 w 4"/>
                  <a:gd name="T13" fmla="*/ 1 h 17"/>
                  <a:gd name="T14" fmla="*/ 1 w 4"/>
                  <a:gd name="T15" fmla="*/ 10 h 17"/>
                  <a:gd name="T16" fmla="*/ 1 w 4"/>
                  <a:gd name="T17" fmla="*/ 11 h 17"/>
                  <a:gd name="T18" fmla="*/ 1 w 4"/>
                  <a:gd name="T19" fmla="*/ 14 h 17"/>
                  <a:gd name="T20" fmla="*/ 2 w 4"/>
                  <a:gd name="T21" fmla="*/ 17 h 17"/>
                  <a:gd name="T22" fmla="*/ 4 w 4"/>
                  <a:gd name="T23" fmla="*/ 17 h 17"/>
                  <a:gd name="T24" fmla="*/ 4 w 4"/>
                  <a:gd name="T2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7">
                    <a:moveTo>
                      <a:pt x="4" y="15"/>
                    </a:moveTo>
                    <a:cubicBezTo>
                      <a:pt x="3" y="15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7"/>
                      <a:pt x="3" y="4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691"/>
              <p:cNvSpPr>
                <a:spLocks/>
              </p:cNvSpPr>
              <p:nvPr/>
            </p:nvSpPr>
            <p:spPr bwMode="auto">
              <a:xfrm>
                <a:off x="1837176" y="1321901"/>
                <a:ext cx="104775" cy="9525"/>
              </a:xfrm>
              <a:custGeom>
                <a:avLst/>
                <a:gdLst>
                  <a:gd name="T0" fmla="*/ 1 w 66"/>
                  <a:gd name="T1" fmla="*/ 3 h 6"/>
                  <a:gd name="T2" fmla="*/ 6 w 66"/>
                  <a:gd name="T3" fmla="*/ 5 h 6"/>
                  <a:gd name="T4" fmla="*/ 21 w 66"/>
                  <a:gd name="T5" fmla="*/ 3 h 6"/>
                  <a:gd name="T6" fmla="*/ 21 w 66"/>
                  <a:gd name="T7" fmla="*/ 3 h 6"/>
                  <a:gd name="T8" fmla="*/ 45 w 66"/>
                  <a:gd name="T9" fmla="*/ 5 h 6"/>
                  <a:gd name="T10" fmla="*/ 55 w 66"/>
                  <a:gd name="T11" fmla="*/ 6 h 6"/>
                  <a:gd name="T12" fmla="*/ 66 w 66"/>
                  <a:gd name="T13" fmla="*/ 2 h 6"/>
                  <a:gd name="T14" fmla="*/ 65 w 66"/>
                  <a:gd name="T15" fmla="*/ 1 h 6"/>
                  <a:gd name="T16" fmla="*/ 64 w 66"/>
                  <a:gd name="T17" fmla="*/ 1 h 6"/>
                  <a:gd name="T18" fmla="*/ 55 w 66"/>
                  <a:gd name="T19" fmla="*/ 4 h 6"/>
                  <a:gd name="T20" fmla="*/ 45 w 66"/>
                  <a:gd name="T21" fmla="*/ 3 h 6"/>
                  <a:gd name="T22" fmla="*/ 22 w 66"/>
                  <a:gd name="T23" fmla="*/ 1 h 6"/>
                  <a:gd name="T24" fmla="*/ 21 w 66"/>
                  <a:gd name="T25" fmla="*/ 1 h 6"/>
                  <a:gd name="T26" fmla="*/ 6 w 66"/>
                  <a:gd name="T27" fmla="*/ 3 h 6"/>
                  <a:gd name="T28" fmla="*/ 2 w 66"/>
                  <a:gd name="T29" fmla="*/ 1 h 6"/>
                  <a:gd name="T30" fmla="*/ 0 w 66"/>
                  <a:gd name="T31" fmla="*/ 2 h 6"/>
                  <a:gd name="T32" fmla="*/ 1 w 66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" h="6">
                    <a:moveTo>
                      <a:pt x="1" y="3"/>
                    </a:moveTo>
                    <a:cubicBezTo>
                      <a:pt x="2" y="4"/>
                      <a:pt x="4" y="5"/>
                      <a:pt x="6" y="5"/>
                    </a:cubicBezTo>
                    <a:cubicBezTo>
                      <a:pt x="11" y="5"/>
                      <a:pt x="17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9" y="3"/>
                      <a:pt x="37" y="4"/>
                      <a:pt x="45" y="5"/>
                    </a:cubicBezTo>
                    <a:cubicBezTo>
                      <a:pt x="48" y="5"/>
                      <a:pt x="51" y="6"/>
                      <a:pt x="55" y="6"/>
                    </a:cubicBezTo>
                    <a:cubicBezTo>
                      <a:pt x="59" y="6"/>
                      <a:pt x="63" y="5"/>
                      <a:pt x="66" y="2"/>
                    </a:cubicBezTo>
                    <a:cubicBezTo>
                      <a:pt x="66" y="2"/>
                      <a:pt x="66" y="1"/>
                      <a:pt x="65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2" y="3"/>
                      <a:pt x="59" y="4"/>
                      <a:pt x="55" y="4"/>
                    </a:cubicBezTo>
                    <a:cubicBezTo>
                      <a:pt x="52" y="4"/>
                      <a:pt x="48" y="3"/>
                      <a:pt x="45" y="3"/>
                    </a:cubicBezTo>
                    <a:cubicBezTo>
                      <a:pt x="37" y="2"/>
                      <a:pt x="29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1"/>
                      <a:pt x="11" y="3"/>
                      <a:pt x="6" y="3"/>
                    </a:cubicBezTo>
                    <a:cubicBezTo>
                      <a:pt x="5" y="3"/>
                      <a:pt x="3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692"/>
              <p:cNvSpPr>
                <a:spLocks/>
              </p:cNvSpPr>
              <p:nvPr/>
            </p:nvSpPr>
            <p:spPr bwMode="auto">
              <a:xfrm>
                <a:off x="1832413" y="1256813"/>
                <a:ext cx="11113" cy="69850"/>
              </a:xfrm>
              <a:custGeom>
                <a:avLst/>
                <a:gdLst>
                  <a:gd name="T0" fmla="*/ 5 w 7"/>
                  <a:gd name="T1" fmla="*/ 41 h 43"/>
                  <a:gd name="T2" fmla="*/ 5 w 7"/>
                  <a:gd name="T3" fmla="*/ 41 h 43"/>
                  <a:gd name="T4" fmla="*/ 5 w 7"/>
                  <a:gd name="T5" fmla="*/ 41 h 43"/>
                  <a:gd name="T6" fmla="*/ 5 w 7"/>
                  <a:gd name="T7" fmla="*/ 41 h 43"/>
                  <a:gd name="T8" fmla="*/ 5 w 7"/>
                  <a:gd name="T9" fmla="*/ 41 h 43"/>
                  <a:gd name="T10" fmla="*/ 5 w 7"/>
                  <a:gd name="T11" fmla="*/ 41 h 43"/>
                  <a:gd name="T12" fmla="*/ 5 w 7"/>
                  <a:gd name="T13" fmla="*/ 41 h 43"/>
                  <a:gd name="T14" fmla="*/ 5 w 7"/>
                  <a:gd name="T15" fmla="*/ 41 h 43"/>
                  <a:gd name="T16" fmla="*/ 5 w 7"/>
                  <a:gd name="T17" fmla="*/ 40 h 43"/>
                  <a:gd name="T18" fmla="*/ 6 w 7"/>
                  <a:gd name="T19" fmla="*/ 35 h 43"/>
                  <a:gd name="T20" fmla="*/ 7 w 7"/>
                  <a:gd name="T21" fmla="*/ 34 h 43"/>
                  <a:gd name="T22" fmla="*/ 7 w 7"/>
                  <a:gd name="T23" fmla="*/ 33 h 43"/>
                  <a:gd name="T24" fmla="*/ 7 w 7"/>
                  <a:gd name="T25" fmla="*/ 31 h 43"/>
                  <a:gd name="T26" fmla="*/ 5 w 7"/>
                  <a:gd name="T27" fmla="*/ 27 h 43"/>
                  <a:gd name="T28" fmla="*/ 4 w 7"/>
                  <a:gd name="T29" fmla="*/ 15 h 43"/>
                  <a:gd name="T30" fmla="*/ 4 w 7"/>
                  <a:gd name="T31" fmla="*/ 12 h 43"/>
                  <a:gd name="T32" fmla="*/ 2 w 7"/>
                  <a:gd name="T33" fmla="*/ 1 h 43"/>
                  <a:gd name="T34" fmla="*/ 1 w 7"/>
                  <a:gd name="T35" fmla="*/ 1 h 43"/>
                  <a:gd name="T36" fmla="*/ 0 w 7"/>
                  <a:gd name="T37" fmla="*/ 2 h 43"/>
                  <a:gd name="T38" fmla="*/ 2 w 7"/>
                  <a:gd name="T39" fmla="*/ 12 h 43"/>
                  <a:gd name="T40" fmla="*/ 2 w 7"/>
                  <a:gd name="T41" fmla="*/ 15 h 43"/>
                  <a:gd name="T42" fmla="*/ 3 w 7"/>
                  <a:gd name="T43" fmla="*/ 27 h 43"/>
                  <a:gd name="T44" fmla="*/ 5 w 7"/>
                  <a:gd name="T45" fmla="*/ 32 h 43"/>
                  <a:gd name="T46" fmla="*/ 5 w 7"/>
                  <a:gd name="T47" fmla="*/ 33 h 43"/>
                  <a:gd name="T48" fmla="*/ 5 w 7"/>
                  <a:gd name="T49" fmla="*/ 33 h 43"/>
                  <a:gd name="T50" fmla="*/ 5 w 7"/>
                  <a:gd name="T51" fmla="*/ 34 h 43"/>
                  <a:gd name="T52" fmla="*/ 3 w 7"/>
                  <a:gd name="T53" fmla="*/ 40 h 43"/>
                  <a:gd name="T54" fmla="*/ 3 w 7"/>
                  <a:gd name="T55" fmla="*/ 42 h 43"/>
                  <a:gd name="T56" fmla="*/ 5 w 7"/>
                  <a:gd name="T57" fmla="*/ 43 h 43"/>
                  <a:gd name="T58" fmla="*/ 6 w 7"/>
                  <a:gd name="T59" fmla="*/ 42 h 43"/>
                  <a:gd name="T60" fmla="*/ 5 w 7"/>
                  <a:gd name="T6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43"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6" y="36"/>
                      <a:pt x="6" y="35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0"/>
                      <a:pt x="5" y="28"/>
                      <a:pt x="5" y="27"/>
                    </a:cubicBezTo>
                    <a:cubicBezTo>
                      <a:pt x="4" y="23"/>
                      <a:pt x="4" y="19"/>
                      <a:pt x="4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9"/>
                      <a:pt x="4" y="5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2" y="9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9"/>
                      <a:pt x="2" y="24"/>
                      <a:pt x="3" y="27"/>
                    </a:cubicBezTo>
                    <a:cubicBezTo>
                      <a:pt x="4" y="29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4"/>
                      <a:pt x="5" y="34"/>
                    </a:cubicBezTo>
                    <a:cubicBezTo>
                      <a:pt x="4" y="35"/>
                      <a:pt x="3" y="38"/>
                      <a:pt x="3" y="40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4" y="42"/>
                      <a:pt x="4" y="43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6" y="41"/>
                      <a:pt x="6" y="41"/>
                      <a:pt x="5" y="4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693"/>
              <p:cNvSpPr>
                <a:spLocks/>
              </p:cNvSpPr>
              <p:nvPr/>
            </p:nvSpPr>
            <p:spPr bwMode="auto">
              <a:xfrm>
                <a:off x="1935601" y="1261576"/>
                <a:ext cx="7938" cy="63500"/>
              </a:xfrm>
              <a:custGeom>
                <a:avLst/>
                <a:gdLst>
                  <a:gd name="T0" fmla="*/ 4 w 5"/>
                  <a:gd name="T1" fmla="*/ 38 h 39"/>
                  <a:gd name="T2" fmla="*/ 4 w 5"/>
                  <a:gd name="T3" fmla="*/ 37 h 39"/>
                  <a:gd name="T4" fmla="*/ 5 w 5"/>
                  <a:gd name="T5" fmla="*/ 31 h 39"/>
                  <a:gd name="T6" fmla="*/ 4 w 5"/>
                  <a:gd name="T7" fmla="*/ 29 h 39"/>
                  <a:gd name="T8" fmla="*/ 2 w 5"/>
                  <a:gd name="T9" fmla="*/ 22 h 39"/>
                  <a:gd name="T10" fmla="*/ 2 w 5"/>
                  <a:gd name="T11" fmla="*/ 17 h 39"/>
                  <a:gd name="T12" fmla="*/ 2 w 5"/>
                  <a:gd name="T13" fmla="*/ 1 h 39"/>
                  <a:gd name="T14" fmla="*/ 1 w 5"/>
                  <a:gd name="T15" fmla="*/ 0 h 39"/>
                  <a:gd name="T16" fmla="*/ 0 w 5"/>
                  <a:gd name="T17" fmla="*/ 1 h 39"/>
                  <a:gd name="T18" fmla="*/ 0 w 5"/>
                  <a:gd name="T19" fmla="*/ 17 h 39"/>
                  <a:gd name="T20" fmla="*/ 0 w 5"/>
                  <a:gd name="T21" fmla="*/ 22 h 39"/>
                  <a:gd name="T22" fmla="*/ 2 w 5"/>
                  <a:gd name="T23" fmla="*/ 30 h 39"/>
                  <a:gd name="T24" fmla="*/ 3 w 5"/>
                  <a:gd name="T25" fmla="*/ 31 h 39"/>
                  <a:gd name="T26" fmla="*/ 2 w 5"/>
                  <a:gd name="T27" fmla="*/ 37 h 39"/>
                  <a:gd name="T28" fmla="*/ 2 w 5"/>
                  <a:gd name="T29" fmla="*/ 38 h 39"/>
                  <a:gd name="T30" fmla="*/ 3 w 5"/>
                  <a:gd name="T31" fmla="*/ 39 h 39"/>
                  <a:gd name="T32" fmla="*/ 4 w 5"/>
                  <a:gd name="T3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39">
                    <a:moveTo>
                      <a:pt x="4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3"/>
                      <a:pt x="5" y="31"/>
                    </a:cubicBezTo>
                    <a:cubicBezTo>
                      <a:pt x="5" y="30"/>
                      <a:pt x="5" y="30"/>
                      <a:pt x="4" y="29"/>
                    </a:cubicBezTo>
                    <a:cubicBezTo>
                      <a:pt x="4" y="26"/>
                      <a:pt x="2" y="25"/>
                      <a:pt x="2" y="22"/>
                    </a:cubicBezTo>
                    <a:cubicBezTo>
                      <a:pt x="2" y="20"/>
                      <a:pt x="2" y="19"/>
                      <a:pt x="2" y="17"/>
                    </a:cubicBezTo>
                    <a:cubicBezTo>
                      <a:pt x="2" y="12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6"/>
                      <a:pt x="2" y="27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3"/>
                      <a:pt x="2" y="35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4" y="38"/>
                      <a:pt x="4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694"/>
              <p:cNvSpPr>
                <a:spLocks/>
              </p:cNvSpPr>
              <p:nvPr/>
            </p:nvSpPr>
            <p:spPr bwMode="auto">
              <a:xfrm>
                <a:off x="1826063" y="1845776"/>
                <a:ext cx="136525" cy="92075"/>
              </a:xfrm>
              <a:custGeom>
                <a:avLst/>
                <a:gdLst>
                  <a:gd name="T0" fmla="*/ 73 w 86"/>
                  <a:gd name="T1" fmla="*/ 42 h 57"/>
                  <a:gd name="T2" fmla="*/ 74 w 86"/>
                  <a:gd name="T3" fmla="*/ 35 h 57"/>
                  <a:gd name="T4" fmla="*/ 86 w 86"/>
                  <a:gd name="T5" fmla="*/ 26 h 57"/>
                  <a:gd name="T6" fmla="*/ 75 w 86"/>
                  <a:gd name="T7" fmla="*/ 15 h 57"/>
                  <a:gd name="T8" fmla="*/ 75 w 86"/>
                  <a:gd name="T9" fmla="*/ 3 h 57"/>
                  <a:gd name="T10" fmla="*/ 68 w 86"/>
                  <a:gd name="T11" fmla="*/ 5 h 57"/>
                  <a:gd name="T12" fmla="*/ 17 w 86"/>
                  <a:gd name="T13" fmla="*/ 4 h 57"/>
                  <a:gd name="T14" fmla="*/ 11 w 86"/>
                  <a:gd name="T15" fmla="*/ 3 h 57"/>
                  <a:gd name="T16" fmla="*/ 11 w 86"/>
                  <a:gd name="T17" fmla="*/ 15 h 57"/>
                  <a:gd name="T18" fmla="*/ 0 w 86"/>
                  <a:gd name="T19" fmla="*/ 26 h 57"/>
                  <a:gd name="T20" fmla="*/ 12 w 86"/>
                  <a:gd name="T21" fmla="*/ 35 h 57"/>
                  <a:gd name="T22" fmla="*/ 13 w 86"/>
                  <a:gd name="T23" fmla="*/ 42 h 57"/>
                  <a:gd name="T24" fmla="*/ 73 w 86"/>
                  <a:gd name="T25" fmla="*/ 4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7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5"/>
                      <a:pt x="75" y="1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3"/>
                      <a:pt x="11" y="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7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695"/>
              <p:cNvSpPr>
                <a:spLocks noEditPoints="1"/>
              </p:cNvSpPr>
              <p:nvPr/>
            </p:nvSpPr>
            <p:spPr bwMode="auto">
              <a:xfrm>
                <a:off x="1843526" y="1845776"/>
                <a:ext cx="119063" cy="79375"/>
              </a:xfrm>
              <a:custGeom>
                <a:avLst/>
                <a:gdLst>
                  <a:gd name="T0" fmla="*/ 35 w 75"/>
                  <a:gd name="T1" fmla="*/ 8 h 49"/>
                  <a:gd name="T2" fmla="*/ 6 w 75"/>
                  <a:gd name="T3" fmla="*/ 4 h 49"/>
                  <a:gd name="T4" fmla="*/ 0 w 75"/>
                  <a:gd name="T5" fmla="*/ 3 h 49"/>
                  <a:gd name="T6" fmla="*/ 0 w 75"/>
                  <a:gd name="T7" fmla="*/ 4 h 49"/>
                  <a:gd name="T8" fmla="*/ 35 w 75"/>
                  <a:gd name="T9" fmla="*/ 8 h 49"/>
                  <a:gd name="T10" fmla="*/ 75 w 75"/>
                  <a:gd name="T11" fmla="*/ 26 h 49"/>
                  <a:gd name="T12" fmla="*/ 64 w 75"/>
                  <a:gd name="T13" fmla="*/ 15 h 49"/>
                  <a:gd name="T14" fmla="*/ 64 w 75"/>
                  <a:gd name="T15" fmla="*/ 3 h 49"/>
                  <a:gd name="T16" fmla="*/ 57 w 75"/>
                  <a:gd name="T17" fmla="*/ 5 h 49"/>
                  <a:gd name="T18" fmla="*/ 57 w 75"/>
                  <a:gd name="T19" fmla="*/ 15 h 49"/>
                  <a:gd name="T20" fmla="*/ 68 w 75"/>
                  <a:gd name="T21" fmla="*/ 26 h 49"/>
                  <a:gd name="T22" fmla="*/ 56 w 75"/>
                  <a:gd name="T23" fmla="*/ 35 h 49"/>
                  <a:gd name="T24" fmla="*/ 54 w 75"/>
                  <a:gd name="T25" fmla="*/ 42 h 49"/>
                  <a:gd name="T26" fmla="*/ 31 w 75"/>
                  <a:gd name="T27" fmla="*/ 49 h 49"/>
                  <a:gd name="T28" fmla="*/ 62 w 75"/>
                  <a:gd name="T29" fmla="*/ 42 h 49"/>
                  <a:gd name="T30" fmla="*/ 63 w 75"/>
                  <a:gd name="T31" fmla="*/ 35 h 49"/>
                  <a:gd name="T32" fmla="*/ 75 w 75"/>
                  <a:gd name="T3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9">
                    <a:moveTo>
                      <a:pt x="35" y="8"/>
                    </a:moveTo>
                    <a:cubicBezTo>
                      <a:pt x="22" y="8"/>
                      <a:pt x="8" y="6"/>
                      <a:pt x="6" y="4"/>
                    </a:cubicBezTo>
                    <a:cubicBezTo>
                      <a:pt x="1" y="0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6"/>
                      <a:pt x="22" y="8"/>
                      <a:pt x="35" y="8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5"/>
                      <a:pt x="64" y="15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1"/>
                      <a:pt x="60" y="3"/>
                      <a:pt x="57" y="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8" y="19"/>
                      <a:pt x="68" y="26"/>
                    </a:cubicBezTo>
                    <a:cubicBezTo>
                      <a:pt x="68" y="33"/>
                      <a:pt x="56" y="35"/>
                      <a:pt x="56" y="35"/>
                    </a:cubicBezTo>
                    <a:cubicBezTo>
                      <a:pt x="56" y="35"/>
                      <a:pt x="58" y="40"/>
                      <a:pt x="54" y="42"/>
                    </a:cubicBezTo>
                    <a:cubicBezTo>
                      <a:pt x="47" y="46"/>
                      <a:pt x="39" y="48"/>
                      <a:pt x="31" y="49"/>
                    </a:cubicBezTo>
                    <a:cubicBezTo>
                      <a:pt x="41" y="49"/>
                      <a:pt x="52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696"/>
              <p:cNvSpPr>
                <a:spLocks/>
              </p:cNvSpPr>
              <p:nvPr/>
            </p:nvSpPr>
            <p:spPr bwMode="auto">
              <a:xfrm>
                <a:off x="1824476" y="1847363"/>
                <a:ext cx="139700" cy="79375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3 h 49"/>
                  <a:gd name="T12" fmla="*/ 77 w 88"/>
                  <a:gd name="T13" fmla="*/ 14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5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4 h 49"/>
                  <a:gd name="T30" fmla="*/ 6 w 88"/>
                  <a:gd name="T31" fmla="*/ 16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2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2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3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5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3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4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3"/>
                      <a:pt x="76" y="13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3"/>
                    </a:cubicBezTo>
                    <a:cubicBezTo>
                      <a:pt x="67" y="4"/>
                      <a:pt x="64" y="5"/>
                      <a:pt x="61" y="5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5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9" y="14"/>
                      <a:pt x="6" y="16"/>
                    </a:cubicBezTo>
                    <a:cubicBezTo>
                      <a:pt x="5" y="17"/>
                      <a:pt x="3" y="18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3"/>
                      <a:pt x="12" y="34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2"/>
                      <a:pt x="19" y="41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8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2"/>
                      <a:pt x="9" y="32"/>
                      <a:pt x="6" y="30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3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3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0"/>
                      <a:pt x="86" y="22"/>
                      <a:pt x="86" y="25"/>
                    </a:cubicBezTo>
                    <a:cubicBezTo>
                      <a:pt x="86" y="26"/>
                      <a:pt x="85" y="27"/>
                      <a:pt x="84" y="28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2"/>
                    </a:cubicBezTo>
                    <a:cubicBezTo>
                      <a:pt x="76" y="32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697"/>
              <p:cNvSpPr>
                <a:spLocks/>
              </p:cNvSpPr>
              <p:nvPr/>
            </p:nvSpPr>
            <p:spPr bwMode="auto">
              <a:xfrm>
                <a:off x="1826063" y="1763226"/>
                <a:ext cx="136525" cy="92075"/>
              </a:xfrm>
              <a:custGeom>
                <a:avLst/>
                <a:gdLst>
                  <a:gd name="T0" fmla="*/ 73 w 86"/>
                  <a:gd name="T1" fmla="*/ 42 h 58"/>
                  <a:gd name="T2" fmla="*/ 74 w 86"/>
                  <a:gd name="T3" fmla="*/ 35 h 58"/>
                  <a:gd name="T4" fmla="*/ 86 w 86"/>
                  <a:gd name="T5" fmla="*/ 26 h 58"/>
                  <a:gd name="T6" fmla="*/ 75 w 86"/>
                  <a:gd name="T7" fmla="*/ 16 h 58"/>
                  <a:gd name="T8" fmla="*/ 75 w 86"/>
                  <a:gd name="T9" fmla="*/ 3 h 58"/>
                  <a:gd name="T10" fmla="*/ 68 w 86"/>
                  <a:gd name="T11" fmla="*/ 5 h 58"/>
                  <a:gd name="T12" fmla="*/ 17 w 86"/>
                  <a:gd name="T13" fmla="*/ 4 h 58"/>
                  <a:gd name="T14" fmla="*/ 11 w 86"/>
                  <a:gd name="T15" fmla="*/ 4 h 58"/>
                  <a:gd name="T16" fmla="*/ 11 w 86"/>
                  <a:gd name="T17" fmla="*/ 16 h 58"/>
                  <a:gd name="T18" fmla="*/ 0 w 86"/>
                  <a:gd name="T19" fmla="*/ 26 h 58"/>
                  <a:gd name="T20" fmla="*/ 12 w 86"/>
                  <a:gd name="T21" fmla="*/ 35 h 58"/>
                  <a:gd name="T22" fmla="*/ 13 w 86"/>
                  <a:gd name="T23" fmla="*/ 42 h 58"/>
                  <a:gd name="T24" fmla="*/ 73 w 86"/>
                  <a:gd name="T25" fmla="*/ 4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8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6"/>
                      <a:pt x="75" y="16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4"/>
                      <a:pt x="11" y="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8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698"/>
              <p:cNvSpPr>
                <a:spLocks noEditPoints="1"/>
              </p:cNvSpPr>
              <p:nvPr/>
            </p:nvSpPr>
            <p:spPr bwMode="auto">
              <a:xfrm>
                <a:off x="1843526" y="1763226"/>
                <a:ext cx="119063" cy="77788"/>
              </a:xfrm>
              <a:custGeom>
                <a:avLst/>
                <a:gdLst>
                  <a:gd name="T0" fmla="*/ 6 w 75"/>
                  <a:gd name="T1" fmla="*/ 4 h 49"/>
                  <a:gd name="T2" fmla="*/ 0 w 75"/>
                  <a:gd name="T3" fmla="*/ 4 h 49"/>
                  <a:gd name="T4" fmla="*/ 0 w 75"/>
                  <a:gd name="T5" fmla="*/ 5 h 49"/>
                  <a:gd name="T6" fmla="*/ 33 w 75"/>
                  <a:gd name="T7" fmla="*/ 8 h 49"/>
                  <a:gd name="T8" fmla="*/ 6 w 75"/>
                  <a:gd name="T9" fmla="*/ 4 h 49"/>
                  <a:gd name="T10" fmla="*/ 75 w 75"/>
                  <a:gd name="T11" fmla="*/ 26 h 49"/>
                  <a:gd name="T12" fmla="*/ 64 w 75"/>
                  <a:gd name="T13" fmla="*/ 16 h 49"/>
                  <a:gd name="T14" fmla="*/ 64 w 75"/>
                  <a:gd name="T15" fmla="*/ 3 h 49"/>
                  <a:gd name="T16" fmla="*/ 57 w 75"/>
                  <a:gd name="T17" fmla="*/ 5 h 49"/>
                  <a:gd name="T18" fmla="*/ 54 w 75"/>
                  <a:gd name="T19" fmla="*/ 6 h 49"/>
                  <a:gd name="T20" fmla="*/ 54 w 75"/>
                  <a:gd name="T21" fmla="*/ 16 h 49"/>
                  <a:gd name="T22" fmla="*/ 65 w 75"/>
                  <a:gd name="T23" fmla="*/ 26 h 49"/>
                  <a:gd name="T24" fmla="*/ 54 w 75"/>
                  <a:gd name="T25" fmla="*/ 35 h 49"/>
                  <a:gd name="T26" fmla="*/ 52 w 75"/>
                  <a:gd name="T27" fmla="*/ 42 h 49"/>
                  <a:gd name="T28" fmla="*/ 30 w 75"/>
                  <a:gd name="T29" fmla="*/ 49 h 49"/>
                  <a:gd name="T30" fmla="*/ 62 w 75"/>
                  <a:gd name="T31" fmla="*/ 42 h 49"/>
                  <a:gd name="T32" fmla="*/ 63 w 75"/>
                  <a:gd name="T33" fmla="*/ 35 h 49"/>
                  <a:gd name="T34" fmla="*/ 75 w 75"/>
                  <a:gd name="T3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49">
                    <a:moveTo>
                      <a:pt x="6" y="4"/>
                    </a:moveTo>
                    <a:cubicBezTo>
                      <a:pt x="1" y="0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7"/>
                      <a:pt x="22" y="9"/>
                      <a:pt x="33" y="8"/>
                    </a:cubicBezTo>
                    <a:cubicBezTo>
                      <a:pt x="21" y="8"/>
                      <a:pt x="8" y="6"/>
                      <a:pt x="6" y="4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6"/>
                      <a:pt x="64" y="1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1" y="1"/>
                      <a:pt x="60" y="3"/>
                      <a:pt x="57" y="5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65" y="19"/>
                      <a:pt x="65" y="26"/>
                    </a:cubicBezTo>
                    <a:cubicBezTo>
                      <a:pt x="65" y="33"/>
                      <a:pt x="54" y="35"/>
                      <a:pt x="54" y="35"/>
                    </a:cubicBezTo>
                    <a:cubicBezTo>
                      <a:pt x="54" y="35"/>
                      <a:pt x="55" y="40"/>
                      <a:pt x="52" y="42"/>
                    </a:cubicBezTo>
                    <a:cubicBezTo>
                      <a:pt x="45" y="46"/>
                      <a:pt x="37" y="48"/>
                      <a:pt x="30" y="49"/>
                    </a:cubicBezTo>
                    <a:cubicBezTo>
                      <a:pt x="40" y="49"/>
                      <a:pt x="51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699"/>
              <p:cNvSpPr>
                <a:spLocks/>
              </p:cNvSpPr>
              <p:nvPr/>
            </p:nvSpPr>
            <p:spPr bwMode="auto">
              <a:xfrm>
                <a:off x="1824476" y="1764813"/>
                <a:ext cx="139700" cy="77788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4 h 49"/>
                  <a:gd name="T12" fmla="*/ 77 w 88"/>
                  <a:gd name="T13" fmla="*/ 15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6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5 h 49"/>
                  <a:gd name="T30" fmla="*/ 6 w 88"/>
                  <a:gd name="T31" fmla="*/ 17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3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3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4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6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4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4"/>
                      <a:pt x="76" y="14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4"/>
                    </a:cubicBezTo>
                    <a:cubicBezTo>
                      <a:pt x="67" y="4"/>
                      <a:pt x="64" y="5"/>
                      <a:pt x="61" y="6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6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9" y="15"/>
                      <a:pt x="6" y="17"/>
                    </a:cubicBezTo>
                    <a:cubicBezTo>
                      <a:pt x="5" y="17"/>
                      <a:pt x="3" y="19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4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3"/>
                      <a:pt x="19" y="42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9" y="32"/>
                      <a:pt x="6" y="31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4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4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1"/>
                      <a:pt x="86" y="23"/>
                      <a:pt x="86" y="25"/>
                    </a:cubicBezTo>
                    <a:cubicBezTo>
                      <a:pt x="86" y="27"/>
                      <a:pt x="85" y="28"/>
                      <a:pt x="84" y="29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700"/>
              <p:cNvSpPr>
                <a:spLocks/>
              </p:cNvSpPr>
              <p:nvPr/>
            </p:nvSpPr>
            <p:spPr bwMode="auto">
              <a:xfrm>
                <a:off x="1807013" y="2112476"/>
                <a:ext cx="176213" cy="85725"/>
              </a:xfrm>
              <a:custGeom>
                <a:avLst/>
                <a:gdLst>
                  <a:gd name="T0" fmla="*/ 82 w 110"/>
                  <a:gd name="T1" fmla="*/ 48 h 54"/>
                  <a:gd name="T2" fmla="*/ 92 w 110"/>
                  <a:gd name="T3" fmla="*/ 32 h 54"/>
                  <a:gd name="T4" fmla="*/ 109 w 110"/>
                  <a:gd name="T5" fmla="*/ 23 h 54"/>
                  <a:gd name="T6" fmla="*/ 93 w 110"/>
                  <a:gd name="T7" fmla="*/ 12 h 54"/>
                  <a:gd name="T8" fmla="*/ 85 w 110"/>
                  <a:gd name="T9" fmla="*/ 2 h 54"/>
                  <a:gd name="T10" fmla="*/ 25 w 110"/>
                  <a:gd name="T11" fmla="*/ 1 h 54"/>
                  <a:gd name="T12" fmla="*/ 17 w 110"/>
                  <a:gd name="T13" fmla="*/ 12 h 54"/>
                  <a:gd name="T14" fmla="*/ 0 w 110"/>
                  <a:gd name="T15" fmla="*/ 23 h 54"/>
                  <a:gd name="T16" fmla="*/ 18 w 110"/>
                  <a:gd name="T17" fmla="*/ 32 h 54"/>
                  <a:gd name="T18" fmla="*/ 27 w 110"/>
                  <a:gd name="T19" fmla="*/ 48 h 54"/>
                  <a:gd name="T20" fmla="*/ 82 w 110"/>
                  <a:gd name="T2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54">
                    <a:moveTo>
                      <a:pt x="82" y="48"/>
                    </a:moveTo>
                    <a:cubicBezTo>
                      <a:pt x="92" y="44"/>
                      <a:pt x="91" y="38"/>
                      <a:pt x="92" y="32"/>
                    </a:cubicBezTo>
                    <a:cubicBezTo>
                      <a:pt x="93" y="27"/>
                      <a:pt x="109" y="30"/>
                      <a:pt x="109" y="23"/>
                    </a:cubicBezTo>
                    <a:cubicBezTo>
                      <a:pt x="110" y="17"/>
                      <a:pt x="93" y="12"/>
                      <a:pt x="93" y="12"/>
                    </a:cubicBezTo>
                    <a:cubicBezTo>
                      <a:pt x="92" y="0"/>
                      <a:pt x="85" y="2"/>
                      <a:pt x="85" y="2"/>
                    </a:cubicBezTo>
                    <a:cubicBezTo>
                      <a:pt x="61" y="10"/>
                      <a:pt x="25" y="1"/>
                      <a:pt x="25" y="1"/>
                    </a:cubicBezTo>
                    <a:cubicBezTo>
                      <a:pt x="25" y="1"/>
                      <a:pt x="18" y="0"/>
                      <a:pt x="17" y="12"/>
                    </a:cubicBezTo>
                    <a:cubicBezTo>
                      <a:pt x="17" y="12"/>
                      <a:pt x="0" y="17"/>
                      <a:pt x="0" y="23"/>
                    </a:cubicBezTo>
                    <a:cubicBezTo>
                      <a:pt x="0" y="30"/>
                      <a:pt x="16" y="27"/>
                      <a:pt x="18" y="32"/>
                    </a:cubicBezTo>
                    <a:cubicBezTo>
                      <a:pt x="19" y="38"/>
                      <a:pt x="17" y="46"/>
                      <a:pt x="27" y="48"/>
                    </a:cubicBezTo>
                    <a:cubicBezTo>
                      <a:pt x="27" y="48"/>
                      <a:pt x="63" y="54"/>
                      <a:pt x="82" y="4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701"/>
              <p:cNvSpPr>
                <a:spLocks/>
              </p:cNvSpPr>
              <p:nvPr/>
            </p:nvSpPr>
            <p:spPr bwMode="auto">
              <a:xfrm>
                <a:off x="1781613" y="2207726"/>
                <a:ext cx="222250" cy="76200"/>
              </a:xfrm>
              <a:custGeom>
                <a:avLst/>
                <a:gdLst>
                  <a:gd name="T0" fmla="*/ 96 w 139"/>
                  <a:gd name="T1" fmla="*/ 41 h 47"/>
                  <a:gd name="T2" fmla="*/ 102 w 139"/>
                  <a:gd name="T3" fmla="*/ 29 h 47"/>
                  <a:gd name="T4" fmla="*/ 138 w 139"/>
                  <a:gd name="T5" fmla="*/ 9 h 47"/>
                  <a:gd name="T6" fmla="*/ 119 w 139"/>
                  <a:gd name="T7" fmla="*/ 9 h 47"/>
                  <a:gd name="T8" fmla="*/ 103 w 139"/>
                  <a:gd name="T9" fmla="*/ 9 h 47"/>
                  <a:gd name="T10" fmla="*/ 101 w 139"/>
                  <a:gd name="T11" fmla="*/ 0 h 47"/>
                  <a:gd name="T12" fmla="*/ 38 w 139"/>
                  <a:gd name="T13" fmla="*/ 0 h 47"/>
                  <a:gd name="T14" fmla="*/ 35 w 139"/>
                  <a:gd name="T15" fmla="*/ 9 h 47"/>
                  <a:gd name="T16" fmla="*/ 20 w 139"/>
                  <a:gd name="T17" fmla="*/ 9 h 47"/>
                  <a:gd name="T18" fmla="*/ 1 w 139"/>
                  <a:gd name="T19" fmla="*/ 9 h 47"/>
                  <a:gd name="T20" fmla="*/ 37 w 139"/>
                  <a:gd name="T21" fmla="*/ 29 h 47"/>
                  <a:gd name="T22" fmla="*/ 43 w 139"/>
                  <a:gd name="T23" fmla="*/ 41 h 47"/>
                  <a:gd name="T24" fmla="*/ 96 w 139"/>
                  <a:gd name="T25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47">
                    <a:moveTo>
                      <a:pt x="96" y="41"/>
                    </a:moveTo>
                    <a:cubicBezTo>
                      <a:pt x="104" y="39"/>
                      <a:pt x="102" y="29"/>
                      <a:pt x="102" y="29"/>
                    </a:cubicBezTo>
                    <a:cubicBezTo>
                      <a:pt x="124" y="28"/>
                      <a:pt x="139" y="13"/>
                      <a:pt x="138" y="9"/>
                    </a:cubicBezTo>
                    <a:cubicBezTo>
                      <a:pt x="136" y="4"/>
                      <a:pt x="124" y="8"/>
                      <a:pt x="119" y="9"/>
                    </a:cubicBezTo>
                    <a:cubicBezTo>
                      <a:pt x="114" y="10"/>
                      <a:pt x="103" y="9"/>
                      <a:pt x="103" y="9"/>
                    </a:cubicBezTo>
                    <a:cubicBezTo>
                      <a:pt x="104" y="3"/>
                      <a:pt x="101" y="0"/>
                      <a:pt x="101" y="0"/>
                    </a:cubicBezTo>
                    <a:cubicBezTo>
                      <a:pt x="81" y="6"/>
                      <a:pt x="38" y="0"/>
                      <a:pt x="38" y="0"/>
                    </a:cubicBezTo>
                    <a:cubicBezTo>
                      <a:pt x="38" y="0"/>
                      <a:pt x="35" y="3"/>
                      <a:pt x="35" y="9"/>
                    </a:cubicBezTo>
                    <a:cubicBezTo>
                      <a:pt x="35" y="9"/>
                      <a:pt x="25" y="10"/>
                      <a:pt x="20" y="9"/>
                    </a:cubicBezTo>
                    <a:cubicBezTo>
                      <a:pt x="15" y="8"/>
                      <a:pt x="3" y="4"/>
                      <a:pt x="1" y="9"/>
                    </a:cubicBezTo>
                    <a:cubicBezTo>
                      <a:pt x="0" y="13"/>
                      <a:pt x="15" y="28"/>
                      <a:pt x="37" y="29"/>
                    </a:cubicBezTo>
                    <a:cubicBezTo>
                      <a:pt x="37" y="29"/>
                      <a:pt x="35" y="39"/>
                      <a:pt x="43" y="41"/>
                    </a:cubicBezTo>
                    <a:cubicBezTo>
                      <a:pt x="43" y="41"/>
                      <a:pt x="74" y="47"/>
                      <a:pt x="96" y="4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702"/>
              <p:cNvSpPr>
                <a:spLocks/>
              </p:cNvSpPr>
              <p:nvPr/>
            </p:nvSpPr>
            <p:spPr bwMode="auto">
              <a:xfrm>
                <a:off x="1781613" y="2293451"/>
                <a:ext cx="220663" cy="82550"/>
              </a:xfrm>
              <a:custGeom>
                <a:avLst/>
                <a:gdLst>
                  <a:gd name="T0" fmla="*/ 98 w 138"/>
                  <a:gd name="T1" fmla="*/ 46 h 52"/>
                  <a:gd name="T2" fmla="*/ 105 w 138"/>
                  <a:gd name="T3" fmla="*/ 38 h 52"/>
                  <a:gd name="T4" fmla="*/ 105 w 138"/>
                  <a:gd name="T5" fmla="*/ 27 h 52"/>
                  <a:gd name="T6" fmla="*/ 135 w 138"/>
                  <a:gd name="T7" fmla="*/ 18 h 52"/>
                  <a:gd name="T8" fmla="*/ 126 w 138"/>
                  <a:gd name="T9" fmla="*/ 12 h 52"/>
                  <a:gd name="T10" fmla="*/ 107 w 138"/>
                  <a:gd name="T11" fmla="*/ 7 h 52"/>
                  <a:gd name="T12" fmla="*/ 100 w 138"/>
                  <a:gd name="T13" fmla="*/ 0 h 52"/>
                  <a:gd name="T14" fmla="*/ 38 w 138"/>
                  <a:gd name="T15" fmla="*/ 0 h 52"/>
                  <a:gd name="T16" fmla="*/ 31 w 138"/>
                  <a:gd name="T17" fmla="*/ 7 h 52"/>
                  <a:gd name="T18" fmla="*/ 12 w 138"/>
                  <a:gd name="T19" fmla="*/ 12 h 52"/>
                  <a:gd name="T20" fmla="*/ 3 w 138"/>
                  <a:gd name="T21" fmla="*/ 18 h 52"/>
                  <a:gd name="T22" fmla="*/ 33 w 138"/>
                  <a:gd name="T23" fmla="*/ 27 h 52"/>
                  <a:gd name="T24" fmla="*/ 33 w 138"/>
                  <a:gd name="T25" fmla="*/ 38 h 52"/>
                  <a:gd name="T26" fmla="*/ 40 w 138"/>
                  <a:gd name="T27" fmla="*/ 46 h 52"/>
                  <a:gd name="T28" fmla="*/ 98 w 138"/>
                  <a:gd name="T2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52">
                    <a:moveTo>
                      <a:pt x="98" y="46"/>
                    </a:moveTo>
                    <a:cubicBezTo>
                      <a:pt x="105" y="45"/>
                      <a:pt x="106" y="41"/>
                      <a:pt x="105" y="38"/>
                    </a:cubicBezTo>
                    <a:cubicBezTo>
                      <a:pt x="105" y="35"/>
                      <a:pt x="105" y="27"/>
                      <a:pt x="105" y="27"/>
                    </a:cubicBezTo>
                    <a:cubicBezTo>
                      <a:pt x="120" y="28"/>
                      <a:pt x="133" y="23"/>
                      <a:pt x="135" y="18"/>
                    </a:cubicBezTo>
                    <a:cubicBezTo>
                      <a:pt x="138" y="13"/>
                      <a:pt x="134" y="10"/>
                      <a:pt x="126" y="12"/>
                    </a:cubicBezTo>
                    <a:cubicBezTo>
                      <a:pt x="118" y="13"/>
                      <a:pt x="107" y="7"/>
                      <a:pt x="107" y="7"/>
                    </a:cubicBezTo>
                    <a:cubicBezTo>
                      <a:pt x="106" y="1"/>
                      <a:pt x="100" y="0"/>
                      <a:pt x="100" y="0"/>
                    </a:cubicBezTo>
                    <a:cubicBezTo>
                      <a:pt x="76" y="6"/>
                      <a:pt x="38" y="0"/>
                      <a:pt x="38" y="0"/>
                    </a:cubicBezTo>
                    <a:cubicBezTo>
                      <a:pt x="38" y="0"/>
                      <a:pt x="32" y="1"/>
                      <a:pt x="31" y="7"/>
                    </a:cubicBezTo>
                    <a:cubicBezTo>
                      <a:pt x="31" y="7"/>
                      <a:pt x="20" y="13"/>
                      <a:pt x="12" y="12"/>
                    </a:cubicBezTo>
                    <a:cubicBezTo>
                      <a:pt x="4" y="10"/>
                      <a:pt x="0" y="13"/>
                      <a:pt x="3" y="18"/>
                    </a:cubicBezTo>
                    <a:cubicBezTo>
                      <a:pt x="6" y="23"/>
                      <a:pt x="18" y="28"/>
                      <a:pt x="33" y="27"/>
                    </a:cubicBezTo>
                    <a:cubicBezTo>
                      <a:pt x="33" y="27"/>
                      <a:pt x="33" y="35"/>
                      <a:pt x="33" y="38"/>
                    </a:cubicBezTo>
                    <a:cubicBezTo>
                      <a:pt x="32" y="41"/>
                      <a:pt x="33" y="45"/>
                      <a:pt x="40" y="46"/>
                    </a:cubicBezTo>
                    <a:cubicBezTo>
                      <a:pt x="40" y="46"/>
                      <a:pt x="72" y="52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703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5725"/>
              </a:xfrm>
              <a:custGeom>
                <a:avLst/>
                <a:gdLst>
                  <a:gd name="T0" fmla="*/ 98 w 142"/>
                  <a:gd name="T1" fmla="*/ 46 h 53"/>
                  <a:gd name="T2" fmla="*/ 106 w 142"/>
                  <a:gd name="T3" fmla="*/ 39 h 53"/>
                  <a:gd name="T4" fmla="*/ 107 w 142"/>
                  <a:gd name="T5" fmla="*/ 29 h 53"/>
                  <a:gd name="T6" fmla="*/ 140 w 142"/>
                  <a:gd name="T7" fmla="*/ 13 h 53"/>
                  <a:gd name="T8" fmla="*/ 122 w 142"/>
                  <a:gd name="T9" fmla="*/ 8 h 53"/>
                  <a:gd name="T10" fmla="*/ 108 w 142"/>
                  <a:gd name="T11" fmla="*/ 8 h 53"/>
                  <a:gd name="T12" fmla="*/ 99 w 142"/>
                  <a:gd name="T13" fmla="*/ 2 h 53"/>
                  <a:gd name="T14" fmla="*/ 43 w 142"/>
                  <a:gd name="T15" fmla="*/ 2 h 53"/>
                  <a:gd name="T16" fmla="*/ 34 w 142"/>
                  <a:gd name="T17" fmla="*/ 8 h 53"/>
                  <a:gd name="T18" fmla="*/ 20 w 142"/>
                  <a:gd name="T19" fmla="*/ 8 h 53"/>
                  <a:gd name="T20" fmla="*/ 2 w 142"/>
                  <a:gd name="T21" fmla="*/ 13 h 53"/>
                  <a:gd name="T22" fmla="*/ 35 w 142"/>
                  <a:gd name="T23" fmla="*/ 29 h 53"/>
                  <a:gd name="T24" fmla="*/ 36 w 142"/>
                  <a:gd name="T25" fmla="*/ 39 h 53"/>
                  <a:gd name="T26" fmla="*/ 44 w 142"/>
                  <a:gd name="T27" fmla="*/ 46 h 53"/>
                  <a:gd name="T28" fmla="*/ 98 w 142"/>
                  <a:gd name="T2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53">
                    <a:moveTo>
                      <a:pt x="98" y="46"/>
                    </a:moveTo>
                    <a:cubicBezTo>
                      <a:pt x="105" y="44"/>
                      <a:pt x="106" y="39"/>
                      <a:pt x="106" y="3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28" y="30"/>
                      <a:pt x="142" y="20"/>
                      <a:pt x="140" y="13"/>
                    </a:cubicBezTo>
                    <a:cubicBezTo>
                      <a:pt x="139" y="5"/>
                      <a:pt x="128" y="7"/>
                      <a:pt x="122" y="8"/>
                    </a:cubicBezTo>
                    <a:cubicBezTo>
                      <a:pt x="116" y="10"/>
                      <a:pt x="108" y="8"/>
                      <a:pt x="108" y="8"/>
                    </a:cubicBezTo>
                    <a:cubicBezTo>
                      <a:pt x="107" y="0"/>
                      <a:pt x="99" y="2"/>
                      <a:pt x="99" y="2"/>
                    </a:cubicBezTo>
                    <a:cubicBezTo>
                      <a:pt x="77" y="10"/>
                      <a:pt x="43" y="2"/>
                      <a:pt x="43" y="2"/>
                    </a:cubicBezTo>
                    <a:cubicBezTo>
                      <a:pt x="43" y="2"/>
                      <a:pt x="35" y="0"/>
                      <a:pt x="34" y="8"/>
                    </a:cubicBezTo>
                    <a:cubicBezTo>
                      <a:pt x="34" y="8"/>
                      <a:pt x="27" y="10"/>
                      <a:pt x="20" y="8"/>
                    </a:cubicBezTo>
                    <a:cubicBezTo>
                      <a:pt x="14" y="7"/>
                      <a:pt x="3" y="5"/>
                      <a:pt x="2" y="13"/>
                    </a:cubicBezTo>
                    <a:cubicBezTo>
                      <a:pt x="0" y="20"/>
                      <a:pt x="14" y="30"/>
                      <a:pt x="35" y="2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7" y="44"/>
                      <a:pt x="44" y="46"/>
                    </a:cubicBezTo>
                    <a:cubicBezTo>
                      <a:pt x="44" y="46"/>
                      <a:pt x="76" y="53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704"/>
              <p:cNvSpPr>
                <a:spLocks/>
              </p:cNvSpPr>
              <p:nvPr/>
            </p:nvSpPr>
            <p:spPr bwMode="auto">
              <a:xfrm>
                <a:off x="1891151" y="2112476"/>
                <a:ext cx="92075" cy="80963"/>
              </a:xfrm>
              <a:custGeom>
                <a:avLst/>
                <a:gdLst>
                  <a:gd name="T0" fmla="*/ 40 w 57"/>
                  <a:gd name="T1" fmla="*/ 12 h 51"/>
                  <a:gd name="T2" fmla="*/ 32 w 57"/>
                  <a:gd name="T3" fmla="*/ 2 h 51"/>
                  <a:gd name="T4" fmla="*/ 23 w 57"/>
                  <a:gd name="T5" fmla="*/ 4 h 51"/>
                  <a:gd name="T6" fmla="*/ 27 w 57"/>
                  <a:gd name="T7" fmla="*/ 12 h 51"/>
                  <a:gd name="T8" fmla="*/ 43 w 57"/>
                  <a:gd name="T9" fmla="*/ 23 h 51"/>
                  <a:gd name="T10" fmla="*/ 26 w 57"/>
                  <a:gd name="T11" fmla="*/ 32 h 51"/>
                  <a:gd name="T12" fmla="*/ 16 w 57"/>
                  <a:gd name="T13" fmla="*/ 48 h 51"/>
                  <a:gd name="T14" fmla="*/ 0 w 57"/>
                  <a:gd name="T15" fmla="*/ 50 h 51"/>
                  <a:gd name="T16" fmla="*/ 29 w 57"/>
                  <a:gd name="T17" fmla="*/ 48 h 51"/>
                  <a:gd name="T18" fmla="*/ 39 w 57"/>
                  <a:gd name="T19" fmla="*/ 32 h 51"/>
                  <a:gd name="T20" fmla="*/ 56 w 57"/>
                  <a:gd name="T21" fmla="*/ 23 h 51"/>
                  <a:gd name="T22" fmla="*/ 40 w 57"/>
                  <a:gd name="T23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1">
                    <a:moveTo>
                      <a:pt x="40" y="12"/>
                    </a:moveTo>
                    <a:cubicBezTo>
                      <a:pt x="39" y="0"/>
                      <a:pt x="32" y="2"/>
                      <a:pt x="32" y="2"/>
                    </a:cubicBezTo>
                    <a:cubicBezTo>
                      <a:pt x="29" y="3"/>
                      <a:pt x="26" y="4"/>
                      <a:pt x="23" y="4"/>
                    </a:cubicBezTo>
                    <a:cubicBezTo>
                      <a:pt x="25" y="6"/>
                      <a:pt x="26" y="7"/>
                      <a:pt x="27" y="12"/>
                    </a:cubicBezTo>
                    <a:cubicBezTo>
                      <a:pt x="27" y="12"/>
                      <a:pt x="44" y="17"/>
                      <a:pt x="43" y="23"/>
                    </a:cubicBezTo>
                    <a:cubicBezTo>
                      <a:pt x="43" y="30"/>
                      <a:pt x="27" y="27"/>
                      <a:pt x="26" y="32"/>
                    </a:cubicBezTo>
                    <a:cubicBezTo>
                      <a:pt x="25" y="38"/>
                      <a:pt x="26" y="44"/>
                      <a:pt x="16" y="48"/>
                    </a:cubicBezTo>
                    <a:cubicBezTo>
                      <a:pt x="11" y="49"/>
                      <a:pt x="6" y="50"/>
                      <a:pt x="0" y="50"/>
                    </a:cubicBezTo>
                    <a:cubicBezTo>
                      <a:pt x="10" y="51"/>
                      <a:pt x="21" y="50"/>
                      <a:pt x="29" y="48"/>
                    </a:cubicBezTo>
                    <a:cubicBezTo>
                      <a:pt x="39" y="44"/>
                      <a:pt x="38" y="38"/>
                      <a:pt x="39" y="32"/>
                    </a:cubicBezTo>
                    <a:cubicBezTo>
                      <a:pt x="40" y="27"/>
                      <a:pt x="56" y="30"/>
                      <a:pt x="56" y="23"/>
                    </a:cubicBezTo>
                    <a:cubicBezTo>
                      <a:pt x="57" y="17"/>
                      <a:pt x="40" y="12"/>
                      <a:pt x="4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705"/>
              <p:cNvSpPr>
                <a:spLocks noEditPoints="1"/>
              </p:cNvSpPr>
              <p:nvPr/>
            </p:nvSpPr>
            <p:spPr bwMode="auto">
              <a:xfrm>
                <a:off x="1886388" y="2207726"/>
                <a:ext cx="119063" cy="71438"/>
              </a:xfrm>
              <a:custGeom>
                <a:avLst/>
                <a:gdLst>
                  <a:gd name="T0" fmla="*/ 39 w 74"/>
                  <a:gd name="T1" fmla="*/ 9 h 44"/>
                  <a:gd name="T2" fmla="*/ 37 w 74"/>
                  <a:gd name="T3" fmla="*/ 9 h 44"/>
                  <a:gd name="T4" fmla="*/ 35 w 74"/>
                  <a:gd name="T5" fmla="*/ 0 h 44"/>
                  <a:gd name="T6" fmla="*/ 23 w 74"/>
                  <a:gd name="T7" fmla="*/ 2 h 44"/>
                  <a:gd name="T8" fmla="*/ 24 w 74"/>
                  <a:gd name="T9" fmla="*/ 9 h 44"/>
                  <a:gd name="T10" fmla="*/ 39 w 74"/>
                  <a:gd name="T11" fmla="*/ 9 h 44"/>
                  <a:gd name="T12" fmla="*/ 72 w 74"/>
                  <a:gd name="T13" fmla="*/ 9 h 44"/>
                  <a:gd name="T14" fmla="*/ 58 w 74"/>
                  <a:gd name="T15" fmla="*/ 8 h 44"/>
                  <a:gd name="T16" fmla="*/ 59 w 74"/>
                  <a:gd name="T17" fmla="*/ 9 h 44"/>
                  <a:gd name="T18" fmla="*/ 23 w 74"/>
                  <a:gd name="T19" fmla="*/ 29 h 44"/>
                  <a:gd name="T20" fmla="*/ 17 w 74"/>
                  <a:gd name="T21" fmla="*/ 41 h 44"/>
                  <a:gd name="T22" fmla="*/ 0 w 74"/>
                  <a:gd name="T23" fmla="*/ 44 h 44"/>
                  <a:gd name="T24" fmla="*/ 30 w 74"/>
                  <a:gd name="T25" fmla="*/ 41 h 44"/>
                  <a:gd name="T26" fmla="*/ 36 w 74"/>
                  <a:gd name="T27" fmla="*/ 29 h 44"/>
                  <a:gd name="T28" fmla="*/ 72 w 74"/>
                  <a:gd name="T2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44">
                    <a:moveTo>
                      <a:pt x="39" y="9"/>
                    </a:moveTo>
                    <a:cubicBezTo>
                      <a:pt x="38" y="9"/>
                      <a:pt x="37" y="9"/>
                      <a:pt x="37" y="9"/>
                    </a:cubicBezTo>
                    <a:cubicBezTo>
                      <a:pt x="38" y="3"/>
                      <a:pt x="35" y="0"/>
                      <a:pt x="35" y="0"/>
                    </a:cubicBezTo>
                    <a:cubicBezTo>
                      <a:pt x="31" y="1"/>
                      <a:pt x="27" y="2"/>
                      <a:pt x="23" y="2"/>
                    </a:cubicBezTo>
                    <a:cubicBezTo>
                      <a:pt x="24" y="4"/>
                      <a:pt x="25" y="6"/>
                      <a:pt x="24" y="9"/>
                    </a:cubicBezTo>
                    <a:cubicBezTo>
                      <a:pt x="24" y="9"/>
                      <a:pt x="34" y="10"/>
                      <a:pt x="39" y="9"/>
                    </a:cubicBezTo>
                    <a:close/>
                    <a:moveTo>
                      <a:pt x="72" y="9"/>
                    </a:moveTo>
                    <a:cubicBezTo>
                      <a:pt x="71" y="5"/>
                      <a:pt x="64" y="6"/>
                      <a:pt x="58" y="8"/>
                    </a:cubicBezTo>
                    <a:cubicBezTo>
                      <a:pt x="58" y="8"/>
                      <a:pt x="58" y="9"/>
                      <a:pt x="59" y="9"/>
                    </a:cubicBezTo>
                    <a:cubicBezTo>
                      <a:pt x="74" y="12"/>
                      <a:pt x="45" y="28"/>
                      <a:pt x="23" y="29"/>
                    </a:cubicBezTo>
                    <a:cubicBezTo>
                      <a:pt x="23" y="29"/>
                      <a:pt x="25" y="39"/>
                      <a:pt x="17" y="41"/>
                    </a:cubicBezTo>
                    <a:cubicBezTo>
                      <a:pt x="12" y="43"/>
                      <a:pt x="6" y="43"/>
                      <a:pt x="0" y="44"/>
                    </a:cubicBezTo>
                    <a:cubicBezTo>
                      <a:pt x="10" y="44"/>
                      <a:pt x="21" y="44"/>
                      <a:pt x="30" y="41"/>
                    </a:cubicBezTo>
                    <a:cubicBezTo>
                      <a:pt x="38" y="39"/>
                      <a:pt x="36" y="29"/>
                      <a:pt x="36" y="29"/>
                    </a:cubicBezTo>
                    <a:cubicBezTo>
                      <a:pt x="58" y="28"/>
                      <a:pt x="73" y="13"/>
                      <a:pt x="72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706"/>
              <p:cNvSpPr>
                <a:spLocks noEditPoints="1"/>
              </p:cNvSpPr>
              <p:nvPr/>
            </p:nvSpPr>
            <p:spPr bwMode="auto">
              <a:xfrm>
                <a:off x="1837176" y="2293451"/>
                <a:ext cx="165100" cy="77788"/>
              </a:xfrm>
              <a:custGeom>
                <a:avLst/>
                <a:gdLst>
                  <a:gd name="T0" fmla="*/ 3 w 103"/>
                  <a:gd name="T1" fmla="*/ 0 h 49"/>
                  <a:gd name="T2" fmla="*/ 0 w 103"/>
                  <a:gd name="T3" fmla="*/ 1 h 49"/>
                  <a:gd name="T4" fmla="*/ 32 w 103"/>
                  <a:gd name="T5" fmla="*/ 2 h 49"/>
                  <a:gd name="T6" fmla="*/ 3 w 103"/>
                  <a:gd name="T7" fmla="*/ 0 h 49"/>
                  <a:gd name="T8" fmla="*/ 59 w 103"/>
                  <a:gd name="T9" fmla="*/ 7 h 49"/>
                  <a:gd name="T10" fmla="*/ 78 w 103"/>
                  <a:gd name="T11" fmla="*/ 12 h 49"/>
                  <a:gd name="T12" fmla="*/ 83 w 103"/>
                  <a:gd name="T13" fmla="*/ 11 h 49"/>
                  <a:gd name="T14" fmla="*/ 72 w 103"/>
                  <a:gd name="T15" fmla="*/ 7 h 49"/>
                  <a:gd name="T16" fmla="*/ 65 w 103"/>
                  <a:gd name="T17" fmla="*/ 0 h 49"/>
                  <a:gd name="T18" fmla="*/ 55 w 103"/>
                  <a:gd name="T19" fmla="*/ 2 h 49"/>
                  <a:gd name="T20" fmla="*/ 59 w 103"/>
                  <a:gd name="T21" fmla="*/ 7 h 49"/>
                  <a:gd name="T22" fmla="*/ 91 w 103"/>
                  <a:gd name="T23" fmla="*/ 12 h 49"/>
                  <a:gd name="T24" fmla="*/ 85 w 103"/>
                  <a:gd name="T25" fmla="*/ 12 h 49"/>
                  <a:gd name="T26" fmla="*/ 93 w 103"/>
                  <a:gd name="T27" fmla="*/ 17 h 49"/>
                  <a:gd name="T28" fmla="*/ 57 w 103"/>
                  <a:gd name="T29" fmla="*/ 27 h 49"/>
                  <a:gd name="T30" fmla="*/ 57 w 103"/>
                  <a:gd name="T31" fmla="*/ 38 h 49"/>
                  <a:gd name="T32" fmla="*/ 50 w 103"/>
                  <a:gd name="T33" fmla="*/ 46 h 49"/>
                  <a:gd name="T34" fmla="*/ 30 w 103"/>
                  <a:gd name="T35" fmla="*/ 49 h 49"/>
                  <a:gd name="T36" fmla="*/ 63 w 103"/>
                  <a:gd name="T37" fmla="*/ 46 h 49"/>
                  <a:gd name="T38" fmla="*/ 70 w 103"/>
                  <a:gd name="T39" fmla="*/ 38 h 49"/>
                  <a:gd name="T40" fmla="*/ 70 w 103"/>
                  <a:gd name="T41" fmla="*/ 27 h 49"/>
                  <a:gd name="T42" fmla="*/ 100 w 103"/>
                  <a:gd name="T43" fmla="*/ 18 h 49"/>
                  <a:gd name="T44" fmla="*/ 91 w 103"/>
                  <a:gd name="T45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49"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8" y="2"/>
                      <a:pt x="20" y="3"/>
                      <a:pt x="32" y="2"/>
                    </a:cubicBezTo>
                    <a:cubicBezTo>
                      <a:pt x="16" y="2"/>
                      <a:pt x="3" y="0"/>
                      <a:pt x="3" y="0"/>
                    </a:cubicBezTo>
                    <a:close/>
                    <a:moveTo>
                      <a:pt x="59" y="7"/>
                    </a:moveTo>
                    <a:cubicBezTo>
                      <a:pt x="59" y="7"/>
                      <a:pt x="70" y="13"/>
                      <a:pt x="78" y="12"/>
                    </a:cubicBezTo>
                    <a:cubicBezTo>
                      <a:pt x="80" y="11"/>
                      <a:pt x="81" y="11"/>
                      <a:pt x="83" y="11"/>
                    </a:cubicBezTo>
                    <a:cubicBezTo>
                      <a:pt x="77" y="10"/>
                      <a:pt x="72" y="7"/>
                      <a:pt x="72" y="7"/>
                    </a:cubicBezTo>
                    <a:cubicBezTo>
                      <a:pt x="71" y="1"/>
                      <a:pt x="65" y="0"/>
                      <a:pt x="65" y="0"/>
                    </a:cubicBezTo>
                    <a:cubicBezTo>
                      <a:pt x="62" y="1"/>
                      <a:pt x="59" y="1"/>
                      <a:pt x="55" y="2"/>
                    </a:cubicBezTo>
                    <a:cubicBezTo>
                      <a:pt x="57" y="3"/>
                      <a:pt x="59" y="4"/>
                      <a:pt x="59" y="7"/>
                    </a:cubicBezTo>
                    <a:close/>
                    <a:moveTo>
                      <a:pt x="91" y="12"/>
                    </a:moveTo>
                    <a:cubicBezTo>
                      <a:pt x="89" y="12"/>
                      <a:pt x="87" y="12"/>
                      <a:pt x="85" y="12"/>
                    </a:cubicBezTo>
                    <a:cubicBezTo>
                      <a:pt x="88" y="13"/>
                      <a:pt x="95" y="14"/>
                      <a:pt x="93" y="17"/>
                    </a:cubicBezTo>
                    <a:cubicBezTo>
                      <a:pt x="91" y="23"/>
                      <a:pt x="72" y="28"/>
                      <a:pt x="57" y="27"/>
                    </a:cubicBezTo>
                    <a:cubicBezTo>
                      <a:pt x="57" y="27"/>
                      <a:pt x="57" y="35"/>
                      <a:pt x="57" y="38"/>
                    </a:cubicBezTo>
                    <a:cubicBezTo>
                      <a:pt x="58" y="41"/>
                      <a:pt x="57" y="45"/>
                      <a:pt x="50" y="46"/>
                    </a:cubicBezTo>
                    <a:cubicBezTo>
                      <a:pt x="43" y="48"/>
                      <a:pt x="36" y="49"/>
                      <a:pt x="30" y="49"/>
                    </a:cubicBezTo>
                    <a:cubicBezTo>
                      <a:pt x="40" y="49"/>
                      <a:pt x="52" y="49"/>
                      <a:pt x="63" y="46"/>
                    </a:cubicBezTo>
                    <a:cubicBezTo>
                      <a:pt x="70" y="45"/>
                      <a:pt x="71" y="41"/>
                      <a:pt x="70" y="38"/>
                    </a:cubicBezTo>
                    <a:cubicBezTo>
                      <a:pt x="70" y="35"/>
                      <a:pt x="70" y="27"/>
                      <a:pt x="70" y="27"/>
                    </a:cubicBezTo>
                    <a:cubicBezTo>
                      <a:pt x="85" y="28"/>
                      <a:pt x="98" y="23"/>
                      <a:pt x="100" y="18"/>
                    </a:cubicBezTo>
                    <a:cubicBezTo>
                      <a:pt x="103" y="13"/>
                      <a:pt x="99" y="10"/>
                      <a:pt x="91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707"/>
              <p:cNvSpPr>
                <a:spLocks noEditPoints="1"/>
              </p:cNvSpPr>
              <p:nvPr/>
            </p:nvSpPr>
            <p:spPr bwMode="auto">
              <a:xfrm>
                <a:off x="1783201" y="2383938"/>
                <a:ext cx="219075" cy="79375"/>
              </a:xfrm>
              <a:custGeom>
                <a:avLst/>
                <a:gdLst>
                  <a:gd name="T0" fmla="*/ 104 w 137"/>
                  <a:gd name="T1" fmla="*/ 8 h 49"/>
                  <a:gd name="T2" fmla="*/ 104 w 137"/>
                  <a:gd name="T3" fmla="*/ 8 h 49"/>
                  <a:gd name="T4" fmla="*/ 103 w 137"/>
                  <a:gd name="T5" fmla="*/ 8 h 49"/>
                  <a:gd name="T6" fmla="*/ 94 w 137"/>
                  <a:gd name="T7" fmla="*/ 2 h 49"/>
                  <a:gd name="T8" fmla="*/ 88 w 137"/>
                  <a:gd name="T9" fmla="*/ 4 h 49"/>
                  <a:gd name="T10" fmla="*/ 98 w 137"/>
                  <a:gd name="T11" fmla="*/ 5 h 49"/>
                  <a:gd name="T12" fmla="*/ 104 w 137"/>
                  <a:gd name="T13" fmla="*/ 8 h 49"/>
                  <a:gd name="T14" fmla="*/ 0 w 137"/>
                  <a:gd name="T15" fmla="*/ 8 h 49"/>
                  <a:gd name="T16" fmla="*/ 2 w 137"/>
                  <a:gd name="T17" fmla="*/ 8 h 49"/>
                  <a:gd name="T18" fmla="*/ 15 w 137"/>
                  <a:gd name="T19" fmla="*/ 8 h 49"/>
                  <a:gd name="T20" fmla="*/ 0 w 137"/>
                  <a:gd name="T21" fmla="*/ 8 h 49"/>
                  <a:gd name="T22" fmla="*/ 135 w 137"/>
                  <a:gd name="T23" fmla="*/ 13 h 49"/>
                  <a:gd name="T24" fmla="*/ 119 w 137"/>
                  <a:gd name="T25" fmla="*/ 8 h 49"/>
                  <a:gd name="T26" fmla="*/ 122 w 137"/>
                  <a:gd name="T27" fmla="*/ 13 h 49"/>
                  <a:gd name="T28" fmla="*/ 89 w 137"/>
                  <a:gd name="T29" fmla="*/ 29 h 49"/>
                  <a:gd name="T30" fmla="*/ 88 w 137"/>
                  <a:gd name="T31" fmla="*/ 39 h 49"/>
                  <a:gd name="T32" fmla="*/ 80 w 137"/>
                  <a:gd name="T33" fmla="*/ 46 h 49"/>
                  <a:gd name="T34" fmla="*/ 62 w 137"/>
                  <a:gd name="T35" fmla="*/ 49 h 49"/>
                  <a:gd name="T36" fmla="*/ 93 w 137"/>
                  <a:gd name="T37" fmla="*/ 46 h 49"/>
                  <a:gd name="T38" fmla="*/ 101 w 137"/>
                  <a:gd name="T39" fmla="*/ 39 h 49"/>
                  <a:gd name="T40" fmla="*/ 102 w 137"/>
                  <a:gd name="T41" fmla="*/ 29 h 49"/>
                  <a:gd name="T42" fmla="*/ 135 w 137"/>
                  <a:gd name="T43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49">
                    <a:moveTo>
                      <a:pt x="104" y="8"/>
                    </a:moveTo>
                    <a:cubicBezTo>
                      <a:pt x="104" y="8"/>
                      <a:pt x="104" y="8"/>
                      <a:pt x="104" y="8"/>
                    </a:cubicBezTo>
                    <a:cubicBezTo>
                      <a:pt x="104" y="8"/>
                      <a:pt x="103" y="8"/>
                      <a:pt x="103" y="8"/>
                    </a:cubicBezTo>
                    <a:cubicBezTo>
                      <a:pt x="102" y="0"/>
                      <a:pt x="94" y="2"/>
                      <a:pt x="94" y="2"/>
                    </a:cubicBezTo>
                    <a:cubicBezTo>
                      <a:pt x="92" y="3"/>
                      <a:pt x="90" y="3"/>
                      <a:pt x="88" y="4"/>
                    </a:cubicBezTo>
                    <a:cubicBezTo>
                      <a:pt x="89" y="5"/>
                      <a:pt x="98" y="3"/>
                      <a:pt x="98" y="5"/>
                    </a:cubicBezTo>
                    <a:cubicBezTo>
                      <a:pt x="98" y="5"/>
                      <a:pt x="98" y="10"/>
                      <a:pt x="104" y="8"/>
                    </a:cubicBezTo>
                    <a:close/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7" y="9"/>
                      <a:pt x="13" y="9"/>
                      <a:pt x="15" y="8"/>
                    </a:cubicBezTo>
                    <a:cubicBezTo>
                      <a:pt x="11" y="8"/>
                      <a:pt x="4" y="6"/>
                      <a:pt x="0" y="8"/>
                    </a:cubicBezTo>
                    <a:close/>
                    <a:moveTo>
                      <a:pt x="135" y="13"/>
                    </a:moveTo>
                    <a:cubicBezTo>
                      <a:pt x="134" y="6"/>
                      <a:pt x="125" y="7"/>
                      <a:pt x="119" y="8"/>
                    </a:cubicBezTo>
                    <a:cubicBezTo>
                      <a:pt x="121" y="9"/>
                      <a:pt x="122" y="10"/>
                      <a:pt x="122" y="13"/>
                    </a:cubicBezTo>
                    <a:cubicBezTo>
                      <a:pt x="124" y="20"/>
                      <a:pt x="110" y="30"/>
                      <a:pt x="89" y="2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7" y="44"/>
                      <a:pt x="80" y="46"/>
                    </a:cubicBezTo>
                    <a:cubicBezTo>
                      <a:pt x="74" y="48"/>
                      <a:pt x="68" y="48"/>
                      <a:pt x="62" y="49"/>
                    </a:cubicBezTo>
                    <a:cubicBezTo>
                      <a:pt x="72" y="49"/>
                      <a:pt x="83" y="49"/>
                      <a:pt x="93" y="46"/>
                    </a:cubicBezTo>
                    <a:cubicBezTo>
                      <a:pt x="100" y="44"/>
                      <a:pt x="101" y="39"/>
                      <a:pt x="101" y="3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23" y="30"/>
                      <a:pt x="137" y="20"/>
                      <a:pt x="13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708"/>
              <p:cNvSpPr>
                <a:spLocks/>
              </p:cNvSpPr>
              <p:nvPr/>
            </p:nvSpPr>
            <p:spPr bwMode="auto">
              <a:xfrm>
                <a:off x="1805426" y="2112476"/>
                <a:ext cx="179388" cy="82550"/>
              </a:xfrm>
              <a:custGeom>
                <a:avLst/>
                <a:gdLst>
                  <a:gd name="T0" fmla="*/ 83 w 112"/>
                  <a:gd name="T1" fmla="*/ 49 h 52"/>
                  <a:gd name="T2" fmla="*/ 94 w 112"/>
                  <a:gd name="T3" fmla="*/ 33 h 52"/>
                  <a:gd name="T4" fmla="*/ 98 w 112"/>
                  <a:gd name="T5" fmla="*/ 30 h 52"/>
                  <a:gd name="T6" fmla="*/ 110 w 112"/>
                  <a:gd name="T7" fmla="*/ 27 h 52"/>
                  <a:gd name="T8" fmla="*/ 112 w 112"/>
                  <a:gd name="T9" fmla="*/ 23 h 52"/>
                  <a:gd name="T10" fmla="*/ 99 w 112"/>
                  <a:gd name="T11" fmla="*/ 13 h 52"/>
                  <a:gd name="T12" fmla="*/ 94 w 112"/>
                  <a:gd name="T13" fmla="*/ 12 h 52"/>
                  <a:gd name="T14" fmla="*/ 92 w 112"/>
                  <a:gd name="T15" fmla="*/ 2 h 52"/>
                  <a:gd name="T16" fmla="*/ 85 w 112"/>
                  <a:gd name="T17" fmla="*/ 0 h 52"/>
                  <a:gd name="T18" fmla="*/ 85 w 112"/>
                  <a:gd name="T19" fmla="*/ 0 h 52"/>
                  <a:gd name="T20" fmla="*/ 37 w 112"/>
                  <a:gd name="T21" fmla="*/ 2 h 52"/>
                  <a:gd name="T22" fmla="*/ 26 w 112"/>
                  <a:gd name="T23" fmla="*/ 0 h 52"/>
                  <a:gd name="T24" fmla="*/ 20 w 112"/>
                  <a:gd name="T25" fmla="*/ 2 h 52"/>
                  <a:gd name="T26" fmla="*/ 18 w 112"/>
                  <a:gd name="T27" fmla="*/ 12 h 52"/>
                  <a:gd name="T28" fmla="*/ 9 w 112"/>
                  <a:gd name="T29" fmla="*/ 14 h 52"/>
                  <a:gd name="T30" fmla="*/ 0 w 112"/>
                  <a:gd name="T31" fmla="*/ 23 h 52"/>
                  <a:gd name="T32" fmla="*/ 0 w 112"/>
                  <a:gd name="T33" fmla="*/ 23 h 52"/>
                  <a:gd name="T34" fmla="*/ 5 w 112"/>
                  <a:gd name="T35" fmla="*/ 29 h 52"/>
                  <a:gd name="T36" fmla="*/ 16 w 112"/>
                  <a:gd name="T37" fmla="*/ 31 h 52"/>
                  <a:gd name="T38" fmla="*/ 19 w 112"/>
                  <a:gd name="T39" fmla="*/ 42 h 52"/>
                  <a:gd name="T40" fmla="*/ 28 w 112"/>
                  <a:gd name="T41" fmla="*/ 49 h 52"/>
                  <a:gd name="T42" fmla="*/ 28 w 112"/>
                  <a:gd name="T43" fmla="*/ 49 h 52"/>
                  <a:gd name="T44" fmla="*/ 83 w 112"/>
                  <a:gd name="T45" fmla="*/ 49 h 52"/>
                  <a:gd name="T46" fmla="*/ 82 w 112"/>
                  <a:gd name="T47" fmla="*/ 46 h 52"/>
                  <a:gd name="T48" fmla="*/ 38 w 112"/>
                  <a:gd name="T49" fmla="*/ 47 h 52"/>
                  <a:gd name="T50" fmla="*/ 29 w 112"/>
                  <a:gd name="T51" fmla="*/ 46 h 52"/>
                  <a:gd name="T52" fmla="*/ 29 w 112"/>
                  <a:gd name="T53" fmla="*/ 46 h 52"/>
                  <a:gd name="T54" fmla="*/ 21 w 112"/>
                  <a:gd name="T55" fmla="*/ 39 h 52"/>
                  <a:gd name="T56" fmla="*/ 18 w 112"/>
                  <a:gd name="T57" fmla="*/ 29 h 52"/>
                  <a:gd name="T58" fmla="*/ 6 w 112"/>
                  <a:gd name="T59" fmla="*/ 26 h 52"/>
                  <a:gd name="T60" fmla="*/ 3 w 112"/>
                  <a:gd name="T61" fmla="*/ 23 h 52"/>
                  <a:gd name="T62" fmla="*/ 3 w 112"/>
                  <a:gd name="T63" fmla="*/ 23 h 52"/>
                  <a:gd name="T64" fmla="*/ 13 w 112"/>
                  <a:gd name="T65" fmla="*/ 15 h 52"/>
                  <a:gd name="T66" fmla="*/ 18 w 112"/>
                  <a:gd name="T67" fmla="*/ 14 h 52"/>
                  <a:gd name="T68" fmla="*/ 19 w 112"/>
                  <a:gd name="T69" fmla="*/ 12 h 52"/>
                  <a:gd name="T70" fmla="*/ 25 w 112"/>
                  <a:gd name="T71" fmla="*/ 3 h 52"/>
                  <a:gd name="T72" fmla="*/ 25 w 112"/>
                  <a:gd name="T73" fmla="*/ 3 h 52"/>
                  <a:gd name="T74" fmla="*/ 25 w 112"/>
                  <a:gd name="T75" fmla="*/ 3 h 52"/>
                  <a:gd name="T76" fmla="*/ 25 w 112"/>
                  <a:gd name="T77" fmla="*/ 3 h 52"/>
                  <a:gd name="T78" fmla="*/ 61 w 112"/>
                  <a:gd name="T79" fmla="*/ 7 h 52"/>
                  <a:gd name="T80" fmla="*/ 86 w 112"/>
                  <a:gd name="T81" fmla="*/ 2 h 52"/>
                  <a:gd name="T82" fmla="*/ 86 w 112"/>
                  <a:gd name="T83" fmla="*/ 3 h 52"/>
                  <a:gd name="T84" fmla="*/ 86 w 112"/>
                  <a:gd name="T85" fmla="*/ 3 h 52"/>
                  <a:gd name="T86" fmla="*/ 86 w 112"/>
                  <a:gd name="T87" fmla="*/ 3 h 52"/>
                  <a:gd name="T88" fmla="*/ 90 w 112"/>
                  <a:gd name="T89" fmla="*/ 4 h 52"/>
                  <a:gd name="T90" fmla="*/ 92 w 112"/>
                  <a:gd name="T91" fmla="*/ 13 h 52"/>
                  <a:gd name="T92" fmla="*/ 94 w 112"/>
                  <a:gd name="T93" fmla="*/ 14 h 52"/>
                  <a:gd name="T94" fmla="*/ 107 w 112"/>
                  <a:gd name="T95" fmla="*/ 20 h 52"/>
                  <a:gd name="T96" fmla="*/ 109 w 112"/>
                  <a:gd name="T97" fmla="*/ 23 h 52"/>
                  <a:gd name="T98" fmla="*/ 105 w 112"/>
                  <a:gd name="T99" fmla="*/ 26 h 52"/>
                  <a:gd name="T100" fmla="*/ 94 w 112"/>
                  <a:gd name="T101" fmla="*/ 29 h 52"/>
                  <a:gd name="T102" fmla="*/ 90 w 112"/>
                  <a:gd name="T103" fmla="*/ 40 h 52"/>
                  <a:gd name="T104" fmla="*/ 83 w 112"/>
                  <a:gd name="T105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52"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9" y="47"/>
                      <a:pt x="91" y="44"/>
                      <a:pt x="93" y="41"/>
                    </a:cubicBezTo>
                    <a:cubicBezTo>
                      <a:pt x="94" y="38"/>
                      <a:pt x="94" y="35"/>
                      <a:pt x="94" y="33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1"/>
                      <a:pt x="97" y="31"/>
                      <a:pt x="98" y="30"/>
                    </a:cubicBezTo>
                    <a:cubicBezTo>
                      <a:pt x="101" y="30"/>
                      <a:pt x="104" y="29"/>
                      <a:pt x="106" y="29"/>
                    </a:cubicBezTo>
                    <a:cubicBezTo>
                      <a:pt x="108" y="28"/>
                      <a:pt x="109" y="28"/>
                      <a:pt x="110" y="27"/>
                    </a:cubicBezTo>
                    <a:cubicBezTo>
                      <a:pt x="111" y="26"/>
                      <a:pt x="112" y="25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1"/>
                      <a:pt x="110" y="19"/>
                      <a:pt x="109" y="18"/>
                    </a:cubicBezTo>
                    <a:cubicBezTo>
                      <a:pt x="106" y="15"/>
                      <a:pt x="102" y="14"/>
                      <a:pt x="99" y="13"/>
                    </a:cubicBezTo>
                    <a:cubicBezTo>
                      <a:pt x="96" y="11"/>
                      <a:pt x="94" y="11"/>
                      <a:pt x="94" y="1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7"/>
                      <a:pt x="94" y="4"/>
                      <a:pt x="92" y="2"/>
                    </a:cubicBezTo>
                    <a:cubicBezTo>
                      <a:pt x="90" y="1"/>
                      <a:pt x="88" y="0"/>
                      <a:pt x="87" y="0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78" y="3"/>
                      <a:pt x="69" y="4"/>
                      <a:pt x="61" y="4"/>
                    </a:cubicBezTo>
                    <a:cubicBezTo>
                      <a:pt x="52" y="4"/>
                      <a:pt x="43" y="3"/>
                      <a:pt x="37" y="2"/>
                    </a:cubicBezTo>
                    <a:cubicBezTo>
                      <a:pt x="33" y="1"/>
                      <a:pt x="31" y="1"/>
                      <a:pt x="29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2" y="0"/>
                      <a:pt x="20" y="2"/>
                    </a:cubicBezTo>
                    <a:cubicBezTo>
                      <a:pt x="18" y="4"/>
                      <a:pt x="17" y="7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3" y="12"/>
                      <a:pt x="9" y="14"/>
                    </a:cubicBezTo>
                    <a:cubicBezTo>
                      <a:pt x="7" y="15"/>
                      <a:pt x="4" y="16"/>
                      <a:pt x="3" y="18"/>
                    </a:cubicBezTo>
                    <a:cubicBezTo>
                      <a:pt x="1" y="19"/>
                      <a:pt x="0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2" y="28"/>
                      <a:pt x="4" y="28"/>
                      <a:pt x="5" y="29"/>
                    </a:cubicBezTo>
                    <a:cubicBezTo>
                      <a:pt x="8" y="29"/>
                      <a:pt x="11" y="30"/>
                      <a:pt x="13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8" y="35"/>
                      <a:pt x="17" y="39"/>
                      <a:pt x="19" y="42"/>
                    </a:cubicBezTo>
                    <a:cubicBezTo>
                      <a:pt x="19" y="44"/>
                      <a:pt x="20" y="45"/>
                      <a:pt x="22" y="47"/>
                    </a:cubicBezTo>
                    <a:cubicBezTo>
                      <a:pt x="23" y="48"/>
                      <a:pt x="25" y="49"/>
                      <a:pt x="28" y="49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44" y="52"/>
                      <a:pt x="60" y="52"/>
                    </a:cubicBezTo>
                    <a:cubicBezTo>
                      <a:pt x="69" y="52"/>
                      <a:pt x="77" y="51"/>
                      <a:pt x="83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76" y="48"/>
                      <a:pt x="68" y="49"/>
                      <a:pt x="60" y="49"/>
                    </a:cubicBezTo>
                    <a:cubicBezTo>
                      <a:pt x="52" y="49"/>
                      <a:pt x="44" y="48"/>
                      <a:pt x="38" y="47"/>
                    </a:cubicBezTo>
                    <a:cubicBezTo>
                      <a:pt x="36" y="47"/>
                      <a:pt x="33" y="47"/>
                      <a:pt x="31" y="46"/>
                    </a:cubicBezTo>
                    <a:cubicBezTo>
                      <a:pt x="30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6"/>
                      <a:pt x="25" y="45"/>
                      <a:pt x="24" y="44"/>
                    </a:cubicBezTo>
                    <a:cubicBezTo>
                      <a:pt x="22" y="43"/>
                      <a:pt x="21" y="41"/>
                      <a:pt x="21" y="39"/>
                    </a:cubicBezTo>
                    <a:cubicBezTo>
                      <a:pt x="20" y="37"/>
                      <a:pt x="20" y="34"/>
                      <a:pt x="20" y="32"/>
                    </a:cubicBezTo>
                    <a:cubicBezTo>
                      <a:pt x="20" y="31"/>
                      <a:pt x="19" y="30"/>
                      <a:pt x="18" y="29"/>
                    </a:cubicBezTo>
                    <a:cubicBezTo>
                      <a:pt x="17" y="28"/>
                      <a:pt x="15" y="28"/>
                      <a:pt x="14" y="27"/>
                    </a:cubicBezTo>
                    <a:cubicBezTo>
                      <a:pt x="11" y="27"/>
                      <a:pt x="8" y="26"/>
                      <a:pt x="6" y="26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1"/>
                      <a:pt x="5" y="20"/>
                    </a:cubicBezTo>
                    <a:cubicBezTo>
                      <a:pt x="7" y="18"/>
                      <a:pt x="10" y="16"/>
                      <a:pt x="13" y="15"/>
                    </a:cubicBezTo>
                    <a:cubicBezTo>
                      <a:pt x="14" y="15"/>
                      <a:pt x="16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8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42" y="7"/>
                      <a:pt x="61" y="7"/>
                    </a:cubicBezTo>
                    <a:cubicBezTo>
                      <a:pt x="69" y="7"/>
                      <a:pt x="78" y="6"/>
                      <a:pt x="86" y="3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8" y="3"/>
                      <a:pt x="89" y="3"/>
                      <a:pt x="90" y="4"/>
                    </a:cubicBezTo>
                    <a:cubicBezTo>
                      <a:pt x="91" y="6"/>
                      <a:pt x="92" y="8"/>
                      <a:pt x="92" y="12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3" y="14"/>
                      <a:pt x="94" y="14"/>
                    </a:cubicBezTo>
                    <a:cubicBezTo>
                      <a:pt x="95" y="14"/>
                      <a:pt x="99" y="16"/>
                      <a:pt x="103" y="17"/>
                    </a:cubicBezTo>
                    <a:cubicBezTo>
                      <a:pt x="105" y="18"/>
                      <a:pt x="106" y="19"/>
                      <a:pt x="107" y="20"/>
                    </a:cubicBezTo>
                    <a:cubicBezTo>
                      <a:pt x="108" y="21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9" y="24"/>
                      <a:pt x="109" y="24"/>
                      <a:pt x="108" y="24"/>
                    </a:cubicBezTo>
                    <a:cubicBezTo>
                      <a:pt x="108" y="25"/>
                      <a:pt x="107" y="25"/>
                      <a:pt x="105" y="26"/>
                    </a:cubicBezTo>
                    <a:cubicBezTo>
                      <a:pt x="103" y="26"/>
                      <a:pt x="100" y="27"/>
                      <a:pt x="97" y="27"/>
                    </a:cubicBezTo>
                    <a:cubicBezTo>
                      <a:pt x="96" y="28"/>
                      <a:pt x="95" y="28"/>
                      <a:pt x="94" y="29"/>
                    </a:cubicBezTo>
                    <a:cubicBezTo>
                      <a:pt x="93" y="29"/>
                      <a:pt x="92" y="31"/>
                      <a:pt x="91" y="32"/>
                    </a:cubicBezTo>
                    <a:cubicBezTo>
                      <a:pt x="91" y="35"/>
                      <a:pt x="91" y="38"/>
                      <a:pt x="90" y="40"/>
                    </a:cubicBezTo>
                    <a:cubicBezTo>
                      <a:pt x="89" y="42"/>
                      <a:pt x="87" y="45"/>
                      <a:pt x="82" y="46"/>
                    </a:cubicBezTo>
                    <a:lnTo>
                      <a:pt x="8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709"/>
              <p:cNvSpPr>
                <a:spLocks/>
              </p:cNvSpPr>
              <p:nvPr/>
            </p:nvSpPr>
            <p:spPr bwMode="auto">
              <a:xfrm>
                <a:off x="1781613" y="2206138"/>
                <a:ext cx="222250" cy="74613"/>
              </a:xfrm>
              <a:custGeom>
                <a:avLst/>
                <a:gdLst>
                  <a:gd name="T0" fmla="*/ 97 w 139"/>
                  <a:gd name="T1" fmla="*/ 43 h 46"/>
                  <a:gd name="T2" fmla="*/ 104 w 139"/>
                  <a:gd name="T3" fmla="*/ 33 h 46"/>
                  <a:gd name="T4" fmla="*/ 102 w 139"/>
                  <a:gd name="T5" fmla="*/ 30 h 46"/>
                  <a:gd name="T6" fmla="*/ 129 w 139"/>
                  <a:gd name="T7" fmla="*/ 23 h 46"/>
                  <a:gd name="T8" fmla="*/ 139 w 139"/>
                  <a:gd name="T9" fmla="*/ 10 h 46"/>
                  <a:gd name="T10" fmla="*/ 137 w 139"/>
                  <a:gd name="T11" fmla="*/ 7 h 46"/>
                  <a:gd name="T12" fmla="*/ 119 w 139"/>
                  <a:gd name="T13" fmla="*/ 8 h 46"/>
                  <a:gd name="T14" fmla="*/ 107 w 139"/>
                  <a:gd name="T15" fmla="*/ 9 h 46"/>
                  <a:gd name="T16" fmla="*/ 103 w 139"/>
                  <a:gd name="T17" fmla="*/ 10 h 46"/>
                  <a:gd name="T18" fmla="*/ 105 w 139"/>
                  <a:gd name="T19" fmla="*/ 9 h 46"/>
                  <a:gd name="T20" fmla="*/ 101 w 139"/>
                  <a:gd name="T21" fmla="*/ 0 h 46"/>
                  <a:gd name="T22" fmla="*/ 76 w 139"/>
                  <a:gd name="T23" fmla="*/ 2 h 46"/>
                  <a:gd name="T24" fmla="*/ 42 w 139"/>
                  <a:gd name="T25" fmla="*/ 0 h 46"/>
                  <a:gd name="T26" fmla="*/ 38 w 139"/>
                  <a:gd name="T27" fmla="*/ 0 h 46"/>
                  <a:gd name="T28" fmla="*/ 34 w 139"/>
                  <a:gd name="T29" fmla="*/ 9 h 46"/>
                  <a:gd name="T30" fmla="*/ 35 w 139"/>
                  <a:gd name="T31" fmla="*/ 10 h 46"/>
                  <a:gd name="T32" fmla="*/ 32 w 139"/>
                  <a:gd name="T33" fmla="*/ 9 h 46"/>
                  <a:gd name="T34" fmla="*/ 20 w 139"/>
                  <a:gd name="T35" fmla="*/ 8 h 46"/>
                  <a:gd name="T36" fmla="*/ 2 w 139"/>
                  <a:gd name="T37" fmla="*/ 7 h 46"/>
                  <a:gd name="T38" fmla="*/ 0 w 139"/>
                  <a:gd name="T39" fmla="*/ 10 h 46"/>
                  <a:gd name="T40" fmla="*/ 37 w 139"/>
                  <a:gd name="T41" fmla="*/ 32 h 46"/>
                  <a:gd name="T42" fmla="*/ 35 w 139"/>
                  <a:gd name="T43" fmla="*/ 30 h 46"/>
                  <a:gd name="T44" fmla="*/ 36 w 139"/>
                  <a:gd name="T45" fmla="*/ 39 h 46"/>
                  <a:gd name="T46" fmla="*/ 42 w 139"/>
                  <a:gd name="T47" fmla="*/ 43 h 46"/>
                  <a:gd name="T48" fmla="*/ 73 w 139"/>
                  <a:gd name="T49" fmla="*/ 46 h 46"/>
                  <a:gd name="T50" fmla="*/ 96 w 139"/>
                  <a:gd name="T51" fmla="*/ 42 h 46"/>
                  <a:gd name="T52" fmla="*/ 96 w 139"/>
                  <a:gd name="T53" fmla="*/ 42 h 46"/>
                  <a:gd name="T54" fmla="*/ 73 w 139"/>
                  <a:gd name="T55" fmla="*/ 43 h 46"/>
                  <a:gd name="T56" fmla="*/ 45 w 139"/>
                  <a:gd name="T57" fmla="*/ 41 h 46"/>
                  <a:gd name="T58" fmla="*/ 43 w 139"/>
                  <a:gd name="T59" fmla="*/ 42 h 46"/>
                  <a:gd name="T60" fmla="*/ 39 w 139"/>
                  <a:gd name="T61" fmla="*/ 37 h 46"/>
                  <a:gd name="T62" fmla="*/ 38 w 139"/>
                  <a:gd name="T63" fmla="*/ 31 h 46"/>
                  <a:gd name="T64" fmla="*/ 38 w 139"/>
                  <a:gd name="T65" fmla="*/ 30 h 46"/>
                  <a:gd name="T66" fmla="*/ 37 w 139"/>
                  <a:gd name="T67" fmla="*/ 29 h 46"/>
                  <a:gd name="T68" fmla="*/ 5 w 139"/>
                  <a:gd name="T69" fmla="*/ 14 h 46"/>
                  <a:gd name="T70" fmla="*/ 3 w 139"/>
                  <a:gd name="T71" fmla="*/ 10 h 46"/>
                  <a:gd name="T72" fmla="*/ 6 w 139"/>
                  <a:gd name="T73" fmla="*/ 9 h 46"/>
                  <a:gd name="T74" fmla="*/ 26 w 139"/>
                  <a:gd name="T75" fmla="*/ 12 h 46"/>
                  <a:gd name="T76" fmla="*/ 37 w 139"/>
                  <a:gd name="T77" fmla="*/ 11 h 46"/>
                  <a:gd name="T78" fmla="*/ 37 w 139"/>
                  <a:gd name="T79" fmla="*/ 9 h 46"/>
                  <a:gd name="T80" fmla="*/ 39 w 139"/>
                  <a:gd name="T81" fmla="*/ 3 h 46"/>
                  <a:gd name="T82" fmla="*/ 39 w 139"/>
                  <a:gd name="T83" fmla="*/ 2 h 46"/>
                  <a:gd name="T84" fmla="*/ 39 w 139"/>
                  <a:gd name="T85" fmla="*/ 2 h 46"/>
                  <a:gd name="T86" fmla="*/ 39 w 139"/>
                  <a:gd name="T87" fmla="*/ 2 h 46"/>
                  <a:gd name="T88" fmla="*/ 38 w 139"/>
                  <a:gd name="T89" fmla="*/ 1 h 46"/>
                  <a:gd name="T90" fmla="*/ 76 w 139"/>
                  <a:gd name="T91" fmla="*/ 5 h 46"/>
                  <a:gd name="T92" fmla="*/ 101 w 139"/>
                  <a:gd name="T93" fmla="*/ 1 h 46"/>
                  <a:gd name="T94" fmla="*/ 100 w 139"/>
                  <a:gd name="T95" fmla="*/ 2 h 46"/>
                  <a:gd name="T96" fmla="*/ 100 w 139"/>
                  <a:gd name="T97" fmla="*/ 2 h 46"/>
                  <a:gd name="T98" fmla="*/ 100 w 139"/>
                  <a:gd name="T99" fmla="*/ 2 h 46"/>
                  <a:gd name="T100" fmla="*/ 102 w 139"/>
                  <a:gd name="T101" fmla="*/ 10 h 46"/>
                  <a:gd name="T102" fmla="*/ 103 w 139"/>
                  <a:gd name="T103" fmla="*/ 11 h 46"/>
                  <a:gd name="T104" fmla="*/ 120 w 139"/>
                  <a:gd name="T105" fmla="*/ 11 h 46"/>
                  <a:gd name="T106" fmla="*/ 135 w 139"/>
                  <a:gd name="T107" fmla="*/ 9 h 46"/>
                  <a:gd name="T108" fmla="*/ 136 w 139"/>
                  <a:gd name="T109" fmla="*/ 10 h 46"/>
                  <a:gd name="T110" fmla="*/ 102 w 139"/>
                  <a:gd name="T111" fmla="*/ 29 h 46"/>
                  <a:gd name="T112" fmla="*/ 101 w 139"/>
                  <a:gd name="T113" fmla="*/ 30 h 46"/>
                  <a:gd name="T114" fmla="*/ 101 w 139"/>
                  <a:gd name="T115" fmla="*/ 33 h 46"/>
                  <a:gd name="T116" fmla="*/ 96 w 139"/>
                  <a:gd name="T117" fmla="*/ 41 h 46"/>
                  <a:gd name="T118" fmla="*/ 96 w 139"/>
                  <a:gd name="T1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46">
                    <a:moveTo>
                      <a:pt x="96" y="42"/>
                    </a:moveTo>
                    <a:cubicBezTo>
                      <a:pt x="97" y="43"/>
                      <a:pt x="97" y="43"/>
                      <a:pt x="97" y="43"/>
                    </a:cubicBezTo>
                    <a:cubicBezTo>
                      <a:pt x="100" y="43"/>
                      <a:pt x="102" y="41"/>
                      <a:pt x="103" y="39"/>
                    </a:cubicBezTo>
                    <a:cubicBezTo>
                      <a:pt x="104" y="37"/>
                      <a:pt x="104" y="35"/>
                      <a:pt x="104" y="33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13" y="31"/>
                      <a:pt x="122" y="27"/>
                      <a:pt x="129" y="23"/>
                    </a:cubicBezTo>
                    <a:cubicBezTo>
                      <a:pt x="132" y="21"/>
                      <a:pt x="135" y="19"/>
                      <a:pt x="136" y="16"/>
                    </a:cubicBezTo>
                    <a:cubicBezTo>
                      <a:pt x="138" y="14"/>
                      <a:pt x="139" y="12"/>
                      <a:pt x="139" y="10"/>
                    </a:cubicBezTo>
                    <a:cubicBezTo>
                      <a:pt x="139" y="10"/>
                      <a:pt x="139" y="10"/>
                      <a:pt x="139" y="9"/>
                    </a:cubicBezTo>
                    <a:cubicBezTo>
                      <a:pt x="139" y="8"/>
                      <a:pt x="138" y="7"/>
                      <a:pt x="137" y="7"/>
                    </a:cubicBezTo>
                    <a:cubicBezTo>
                      <a:pt x="135" y="6"/>
                      <a:pt x="134" y="6"/>
                      <a:pt x="133" y="6"/>
                    </a:cubicBezTo>
                    <a:cubicBezTo>
                      <a:pt x="128" y="6"/>
                      <a:pt x="122" y="8"/>
                      <a:pt x="119" y="8"/>
                    </a:cubicBezTo>
                    <a:cubicBezTo>
                      <a:pt x="118" y="9"/>
                      <a:pt x="115" y="9"/>
                      <a:pt x="113" y="9"/>
                    </a:cubicBezTo>
                    <a:cubicBezTo>
                      <a:pt x="111" y="9"/>
                      <a:pt x="108" y="9"/>
                      <a:pt x="107" y="9"/>
                    </a:cubicBezTo>
                    <a:cubicBezTo>
                      <a:pt x="105" y="9"/>
                      <a:pt x="104" y="8"/>
                      <a:pt x="104" y="8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3"/>
                      <a:pt x="102" y="0"/>
                      <a:pt x="102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4" y="2"/>
                      <a:pt x="85" y="2"/>
                      <a:pt x="76" y="2"/>
                    </a:cubicBezTo>
                    <a:cubicBezTo>
                      <a:pt x="67" y="2"/>
                      <a:pt x="57" y="2"/>
                      <a:pt x="50" y="1"/>
                    </a:cubicBezTo>
                    <a:cubicBezTo>
                      <a:pt x="47" y="1"/>
                      <a:pt x="44" y="0"/>
                      <a:pt x="42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4" y="3"/>
                      <a:pt x="34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9"/>
                      <a:pt x="32" y="9"/>
                    </a:cubicBezTo>
                    <a:cubicBezTo>
                      <a:pt x="31" y="9"/>
                      <a:pt x="28" y="9"/>
                      <a:pt x="26" y="9"/>
                    </a:cubicBezTo>
                    <a:cubicBezTo>
                      <a:pt x="24" y="9"/>
                      <a:pt x="21" y="9"/>
                      <a:pt x="20" y="8"/>
                    </a:cubicBezTo>
                    <a:cubicBezTo>
                      <a:pt x="17" y="8"/>
                      <a:pt x="11" y="6"/>
                      <a:pt x="6" y="6"/>
                    </a:cubicBezTo>
                    <a:cubicBezTo>
                      <a:pt x="5" y="6"/>
                      <a:pt x="4" y="6"/>
                      <a:pt x="2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8" y="23"/>
                      <a:pt x="21" y="31"/>
                      <a:pt x="37" y="32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3"/>
                    </a:cubicBezTo>
                    <a:cubicBezTo>
                      <a:pt x="35" y="35"/>
                      <a:pt x="35" y="37"/>
                      <a:pt x="36" y="39"/>
                    </a:cubicBezTo>
                    <a:cubicBezTo>
                      <a:pt x="37" y="41"/>
                      <a:pt x="39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56" y="46"/>
                      <a:pt x="73" y="46"/>
                    </a:cubicBezTo>
                    <a:cubicBezTo>
                      <a:pt x="81" y="46"/>
                      <a:pt x="89" y="46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89" y="43"/>
                      <a:pt x="80" y="43"/>
                      <a:pt x="73" y="43"/>
                    </a:cubicBezTo>
                    <a:cubicBezTo>
                      <a:pt x="65" y="43"/>
                      <a:pt x="57" y="43"/>
                      <a:pt x="52" y="42"/>
                    </a:cubicBezTo>
                    <a:cubicBezTo>
                      <a:pt x="49" y="42"/>
                      <a:pt x="47" y="41"/>
                      <a:pt x="45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1" y="40"/>
                      <a:pt x="40" y="39"/>
                      <a:pt x="39" y="37"/>
                    </a:cubicBezTo>
                    <a:cubicBezTo>
                      <a:pt x="38" y="36"/>
                      <a:pt x="38" y="34"/>
                      <a:pt x="38" y="33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27" y="28"/>
                      <a:pt x="18" y="25"/>
                      <a:pt x="12" y="21"/>
                    </a:cubicBezTo>
                    <a:cubicBezTo>
                      <a:pt x="9" y="19"/>
                      <a:pt x="6" y="16"/>
                      <a:pt x="5" y="14"/>
                    </a:cubicBezTo>
                    <a:cubicBezTo>
                      <a:pt x="3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10" y="9"/>
                      <a:pt x="16" y="11"/>
                      <a:pt x="19" y="11"/>
                    </a:cubicBezTo>
                    <a:cubicBezTo>
                      <a:pt x="21" y="12"/>
                      <a:pt x="24" y="12"/>
                      <a:pt x="26" y="12"/>
                    </a:cubicBezTo>
                    <a:cubicBezTo>
                      <a:pt x="31" y="12"/>
                      <a:pt x="36" y="11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57" y="5"/>
                      <a:pt x="76" y="5"/>
                    </a:cubicBezTo>
                    <a:cubicBezTo>
                      <a:pt x="85" y="5"/>
                      <a:pt x="94" y="5"/>
                      <a:pt x="101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2" y="5"/>
                      <a:pt x="102" y="9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8" y="12"/>
                      <a:pt x="113" y="12"/>
                    </a:cubicBezTo>
                    <a:cubicBezTo>
                      <a:pt x="115" y="12"/>
                      <a:pt x="118" y="12"/>
                      <a:pt x="120" y="11"/>
                    </a:cubicBezTo>
                    <a:cubicBezTo>
                      <a:pt x="123" y="11"/>
                      <a:pt x="129" y="9"/>
                      <a:pt x="133" y="9"/>
                    </a:cubicBezTo>
                    <a:cubicBezTo>
                      <a:pt x="134" y="9"/>
                      <a:pt x="135" y="9"/>
                      <a:pt x="135" y="9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1"/>
                      <a:pt x="136" y="13"/>
                      <a:pt x="134" y="14"/>
                    </a:cubicBezTo>
                    <a:cubicBezTo>
                      <a:pt x="129" y="20"/>
                      <a:pt x="117" y="28"/>
                      <a:pt x="102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2"/>
                      <a:pt x="101" y="33"/>
                    </a:cubicBezTo>
                    <a:cubicBezTo>
                      <a:pt x="101" y="34"/>
                      <a:pt x="101" y="36"/>
                      <a:pt x="100" y="37"/>
                    </a:cubicBezTo>
                    <a:cubicBezTo>
                      <a:pt x="99" y="39"/>
                      <a:pt x="98" y="40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710"/>
              <p:cNvSpPr>
                <a:spLocks/>
              </p:cNvSpPr>
              <p:nvPr/>
            </p:nvSpPr>
            <p:spPr bwMode="auto">
              <a:xfrm>
                <a:off x="1783201" y="2290276"/>
                <a:ext cx="219075" cy="84138"/>
              </a:xfrm>
              <a:custGeom>
                <a:avLst/>
                <a:gdLst>
                  <a:gd name="T0" fmla="*/ 97 w 137"/>
                  <a:gd name="T1" fmla="*/ 50 h 53"/>
                  <a:gd name="T2" fmla="*/ 106 w 137"/>
                  <a:gd name="T3" fmla="*/ 42 h 53"/>
                  <a:gd name="T4" fmla="*/ 106 w 137"/>
                  <a:gd name="T5" fmla="*/ 36 h 53"/>
                  <a:gd name="T6" fmla="*/ 104 w 137"/>
                  <a:gd name="T7" fmla="*/ 29 h 53"/>
                  <a:gd name="T8" fmla="*/ 110 w 137"/>
                  <a:gd name="T9" fmla="*/ 31 h 53"/>
                  <a:gd name="T10" fmla="*/ 136 w 137"/>
                  <a:gd name="T11" fmla="*/ 21 h 53"/>
                  <a:gd name="T12" fmla="*/ 134 w 137"/>
                  <a:gd name="T13" fmla="*/ 13 h 53"/>
                  <a:gd name="T14" fmla="*/ 125 w 137"/>
                  <a:gd name="T15" fmla="*/ 12 h 53"/>
                  <a:gd name="T16" fmla="*/ 112 w 137"/>
                  <a:gd name="T17" fmla="*/ 10 h 53"/>
                  <a:gd name="T18" fmla="*/ 107 w 137"/>
                  <a:gd name="T19" fmla="*/ 8 h 53"/>
                  <a:gd name="T20" fmla="*/ 106 w 137"/>
                  <a:gd name="T21" fmla="*/ 9 h 53"/>
                  <a:gd name="T22" fmla="*/ 103 w 137"/>
                  <a:gd name="T23" fmla="*/ 2 h 53"/>
                  <a:gd name="T24" fmla="*/ 99 w 137"/>
                  <a:gd name="T25" fmla="*/ 0 h 53"/>
                  <a:gd name="T26" fmla="*/ 72 w 137"/>
                  <a:gd name="T27" fmla="*/ 3 h 53"/>
                  <a:gd name="T28" fmla="*/ 40 w 137"/>
                  <a:gd name="T29" fmla="*/ 1 h 53"/>
                  <a:gd name="T30" fmla="*/ 37 w 137"/>
                  <a:gd name="T31" fmla="*/ 0 h 53"/>
                  <a:gd name="T32" fmla="*/ 33 w 137"/>
                  <a:gd name="T33" fmla="*/ 2 h 53"/>
                  <a:gd name="T34" fmla="*/ 30 w 137"/>
                  <a:gd name="T35" fmla="*/ 9 h 53"/>
                  <a:gd name="T36" fmla="*/ 29 w 137"/>
                  <a:gd name="T37" fmla="*/ 8 h 53"/>
                  <a:gd name="T38" fmla="*/ 11 w 137"/>
                  <a:gd name="T39" fmla="*/ 12 h 53"/>
                  <a:gd name="T40" fmla="*/ 2 w 137"/>
                  <a:gd name="T41" fmla="*/ 13 h 53"/>
                  <a:gd name="T42" fmla="*/ 1 w 137"/>
                  <a:gd name="T43" fmla="*/ 21 h 53"/>
                  <a:gd name="T44" fmla="*/ 26 w 137"/>
                  <a:gd name="T45" fmla="*/ 31 h 53"/>
                  <a:gd name="T46" fmla="*/ 32 w 137"/>
                  <a:gd name="T47" fmla="*/ 29 h 53"/>
                  <a:gd name="T48" fmla="*/ 31 w 137"/>
                  <a:gd name="T49" fmla="*/ 36 h 53"/>
                  <a:gd name="T50" fmla="*/ 30 w 137"/>
                  <a:gd name="T51" fmla="*/ 42 h 53"/>
                  <a:gd name="T52" fmla="*/ 39 w 137"/>
                  <a:gd name="T53" fmla="*/ 50 h 53"/>
                  <a:gd name="T54" fmla="*/ 39 w 137"/>
                  <a:gd name="T55" fmla="*/ 50 h 53"/>
                  <a:gd name="T56" fmla="*/ 97 w 137"/>
                  <a:gd name="T57" fmla="*/ 50 h 53"/>
                  <a:gd name="T58" fmla="*/ 97 w 137"/>
                  <a:gd name="T59" fmla="*/ 50 h 53"/>
                  <a:gd name="T60" fmla="*/ 97 w 137"/>
                  <a:gd name="T61" fmla="*/ 47 h 53"/>
                  <a:gd name="T62" fmla="*/ 49 w 137"/>
                  <a:gd name="T63" fmla="*/ 48 h 53"/>
                  <a:gd name="T64" fmla="*/ 40 w 137"/>
                  <a:gd name="T65" fmla="*/ 47 h 53"/>
                  <a:gd name="T66" fmla="*/ 40 w 137"/>
                  <a:gd name="T67" fmla="*/ 47 h 53"/>
                  <a:gd name="T68" fmla="*/ 33 w 137"/>
                  <a:gd name="T69" fmla="*/ 42 h 53"/>
                  <a:gd name="T70" fmla="*/ 34 w 137"/>
                  <a:gd name="T71" fmla="*/ 36 h 53"/>
                  <a:gd name="T72" fmla="*/ 33 w 137"/>
                  <a:gd name="T73" fmla="*/ 27 h 53"/>
                  <a:gd name="T74" fmla="*/ 26 w 137"/>
                  <a:gd name="T75" fmla="*/ 28 h 53"/>
                  <a:gd name="T76" fmla="*/ 3 w 137"/>
                  <a:gd name="T77" fmla="*/ 19 h 53"/>
                  <a:gd name="T78" fmla="*/ 3 w 137"/>
                  <a:gd name="T79" fmla="*/ 16 h 53"/>
                  <a:gd name="T80" fmla="*/ 11 w 137"/>
                  <a:gd name="T81" fmla="*/ 15 h 53"/>
                  <a:gd name="T82" fmla="*/ 31 w 137"/>
                  <a:gd name="T83" fmla="*/ 11 h 53"/>
                  <a:gd name="T84" fmla="*/ 32 w 137"/>
                  <a:gd name="T85" fmla="*/ 10 h 53"/>
                  <a:gd name="T86" fmla="*/ 37 w 137"/>
                  <a:gd name="T87" fmla="*/ 3 h 53"/>
                  <a:gd name="T88" fmla="*/ 38 w 137"/>
                  <a:gd name="T89" fmla="*/ 3 h 53"/>
                  <a:gd name="T90" fmla="*/ 37 w 137"/>
                  <a:gd name="T91" fmla="*/ 2 h 53"/>
                  <a:gd name="T92" fmla="*/ 72 w 137"/>
                  <a:gd name="T93" fmla="*/ 6 h 53"/>
                  <a:gd name="T94" fmla="*/ 99 w 137"/>
                  <a:gd name="T95" fmla="*/ 2 h 53"/>
                  <a:gd name="T96" fmla="*/ 99 w 137"/>
                  <a:gd name="T97" fmla="*/ 3 h 53"/>
                  <a:gd name="T98" fmla="*/ 104 w 137"/>
                  <a:gd name="T99" fmla="*/ 10 h 53"/>
                  <a:gd name="T100" fmla="*/ 105 w 137"/>
                  <a:gd name="T101" fmla="*/ 11 h 53"/>
                  <a:gd name="T102" fmla="*/ 125 w 137"/>
                  <a:gd name="T103" fmla="*/ 15 h 53"/>
                  <a:gd name="T104" fmla="*/ 133 w 137"/>
                  <a:gd name="T105" fmla="*/ 16 h 53"/>
                  <a:gd name="T106" fmla="*/ 133 w 137"/>
                  <a:gd name="T107" fmla="*/ 19 h 53"/>
                  <a:gd name="T108" fmla="*/ 110 w 137"/>
                  <a:gd name="T109" fmla="*/ 28 h 53"/>
                  <a:gd name="T110" fmla="*/ 103 w 137"/>
                  <a:gd name="T111" fmla="*/ 27 h 53"/>
                  <a:gd name="T112" fmla="*/ 103 w 137"/>
                  <a:gd name="T113" fmla="*/ 36 h 53"/>
                  <a:gd name="T114" fmla="*/ 103 w 137"/>
                  <a:gd name="T115" fmla="*/ 42 h 53"/>
                  <a:gd name="T116" fmla="*/ 97 w 137"/>
                  <a:gd name="T117" fmla="*/ 47 h 53"/>
                  <a:gd name="T118" fmla="*/ 97 w 137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53">
                    <a:moveTo>
                      <a:pt x="97" y="48"/>
                    </a:moveTo>
                    <a:cubicBezTo>
                      <a:pt x="97" y="50"/>
                      <a:pt x="97" y="50"/>
                      <a:pt x="97" y="50"/>
                    </a:cubicBezTo>
                    <a:cubicBezTo>
                      <a:pt x="100" y="49"/>
                      <a:pt x="103" y="48"/>
                      <a:pt x="104" y="47"/>
                    </a:cubicBezTo>
                    <a:cubicBezTo>
                      <a:pt x="105" y="45"/>
                      <a:pt x="106" y="43"/>
                      <a:pt x="106" y="42"/>
                    </a:cubicBezTo>
                    <a:cubicBezTo>
                      <a:pt x="106" y="41"/>
                      <a:pt x="106" y="40"/>
                      <a:pt x="106" y="40"/>
                    </a:cubicBezTo>
                    <a:cubicBezTo>
                      <a:pt x="106" y="39"/>
                      <a:pt x="106" y="37"/>
                      <a:pt x="106" y="36"/>
                    </a:cubicBezTo>
                    <a:cubicBezTo>
                      <a:pt x="106" y="32"/>
                      <a:pt x="106" y="29"/>
                      <a:pt x="106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6" y="30"/>
                      <a:pt x="108" y="31"/>
                      <a:pt x="110" y="31"/>
                    </a:cubicBezTo>
                    <a:cubicBezTo>
                      <a:pt x="116" y="31"/>
                      <a:pt x="122" y="29"/>
                      <a:pt x="126" y="28"/>
                    </a:cubicBezTo>
                    <a:cubicBezTo>
                      <a:pt x="131" y="26"/>
                      <a:pt x="134" y="24"/>
                      <a:pt x="136" y="21"/>
                    </a:cubicBezTo>
                    <a:cubicBezTo>
                      <a:pt x="136" y="19"/>
                      <a:pt x="137" y="18"/>
                      <a:pt x="137" y="17"/>
                    </a:cubicBezTo>
                    <a:cubicBezTo>
                      <a:pt x="137" y="15"/>
                      <a:pt x="136" y="14"/>
                      <a:pt x="134" y="13"/>
                    </a:cubicBezTo>
                    <a:cubicBezTo>
                      <a:pt x="133" y="12"/>
                      <a:pt x="131" y="12"/>
                      <a:pt x="129" y="12"/>
                    </a:cubicBezTo>
                    <a:cubicBezTo>
                      <a:pt x="128" y="12"/>
                      <a:pt x="126" y="12"/>
                      <a:pt x="125" y="12"/>
                    </a:cubicBezTo>
                    <a:cubicBezTo>
                      <a:pt x="124" y="12"/>
                      <a:pt x="123" y="12"/>
                      <a:pt x="122" y="12"/>
                    </a:cubicBezTo>
                    <a:cubicBezTo>
                      <a:pt x="119" y="12"/>
                      <a:pt x="115" y="11"/>
                      <a:pt x="112" y="10"/>
                    </a:cubicBezTo>
                    <a:cubicBezTo>
                      <a:pt x="110" y="10"/>
                      <a:pt x="109" y="9"/>
                      <a:pt x="108" y="9"/>
                    </a:cubicBezTo>
                    <a:cubicBezTo>
                      <a:pt x="108" y="9"/>
                      <a:pt x="107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6"/>
                      <a:pt x="105" y="3"/>
                      <a:pt x="103" y="2"/>
                    </a:cubicBezTo>
                    <a:cubicBezTo>
                      <a:pt x="101" y="1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1" y="2"/>
                      <a:pt x="81" y="3"/>
                      <a:pt x="72" y="3"/>
                    </a:cubicBezTo>
                    <a:cubicBezTo>
                      <a:pt x="63" y="3"/>
                      <a:pt x="55" y="2"/>
                      <a:pt x="48" y="2"/>
                    </a:cubicBezTo>
                    <a:cubicBezTo>
                      <a:pt x="45" y="1"/>
                      <a:pt x="42" y="1"/>
                      <a:pt x="40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29" y="6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9"/>
                      <a:pt x="20" y="12"/>
                      <a:pt x="14" y="12"/>
                    </a:cubicBezTo>
                    <a:cubicBezTo>
                      <a:pt x="13" y="12"/>
                      <a:pt x="12" y="12"/>
                      <a:pt x="11" y="12"/>
                    </a:cubicBezTo>
                    <a:cubicBezTo>
                      <a:pt x="10" y="12"/>
                      <a:pt x="8" y="12"/>
                      <a:pt x="7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" y="24"/>
                      <a:pt x="5" y="26"/>
                      <a:pt x="10" y="28"/>
                    </a:cubicBezTo>
                    <a:cubicBezTo>
                      <a:pt x="14" y="29"/>
                      <a:pt x="20" y="31"/>
                      <a:pt x="26" y="31"/>
                    </a:cubicBezTo>
                    <a:cubicBezTo>
                      <a:pt x="28" y="31"/>
                      <a:pt x="30" y="30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1" y="32"/>
                      <a:pt x="31" y="36"/>
                    </a:cubicBezTo>
                    <a:cubicBezTo>
                      <a:pt x="31" y="37"/>
                      <a:pt x="31" y="39"/>
                      <a:pt x="30" y="40"/>
                    </a:cubicBezTo>
                    <a:cubicBezTo>
                      <a:pt x="30" y="40"/>
                      <a:pt x="30" y="41"/>
                      <a:pt x="30" y="42"/>
                    </a:cubicBezTo>
                    <a:cubicBezTo>
                      <a:pt x="30" y="43"/>
                      <a:pt x="31" y="45"/>
                      <a:pt x="32" y="47"/>
                    </a:cubicBezTo>
                    <a:cubicBezTo>
                      <a:pt x="33" y="48"/>
                      <a:pt x="36" y="49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53" y="53"/>
                      <a:pt x="70" y="53"/>
                    </a:cubicBezTo>
                    <a:cubicBezTo>
                      <a:pt x="79" y="53"/>
                      <a:pt x="88" y="52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88" y="49"/>
                      <a:pt x="79" y="50"/>
                      <a:pt x="70" y="50"/>
                    </a:cubicBezTo>
                    <a:cubicBezTo>
                      <a:pt x="62" y="50"/>
                      <a:pt x="54" y="49"/>
                      <a:pt x="49" y="48"/>
                    </a:cubicBezTo>
                    <a:cubicBezTo>
                      <a:pt x="46" y="48"/>
                      <a:pt x="43" y="48"/>
                      <a:pt x="42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7" y="46"/>
                      <a:pt x="35" y="45"/>
                      <a:pt x="34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39"/>
                      <a:pt x="34" y="37"/>
                      <a:pt x="34" y="36"/>
                    </a:cubicBezTo>
                    <a:cubicBezTo>
                      <a:pt x="34" y="32"/>
                      <a:pt x="33" y="29"/>
                      <a:pt x="33" y="2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28" y="28"/>
                      <a:pt x="26" y="28"/>
                    </a:cubicBezTo>
                    <a:cubicBezTo>
                      <a:pt x="20" y="28"/>
                      <a:pt x="15" y="26"/>
                      <a:pt x="11" y="25"/>
                    </a:cubicBezTo>
                    <a:cubicBezTo>
                      <a:pt x="7" y="23"/>
                      <a:pt x="4" y="21"/>
                      <a:pt x="3" y="19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5"/>
                      <a:pt x="5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22" y="15"/>
                      <a:pt x="31" y="11"/>
                      <a:pt x="31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7"/>
                      <a:pt x="34" y="5"/>
                      <a:pt x="35" y="4"/>
                    </a:cubicBezTo>
                    <a:cubicBezTo>
                      <a:pt x="36" y="4"/>
                      <a:pt x="36" y="4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54" y="6"/>
                      <a:pt x="72" y="6"/>
                    </a:cubicBezTo>
                    <a:cubicBezTo>
                      <a:pt x="81" y="6"/>
                      <a:pt x="91" y="5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100" y="4"/>
                      <a:pt x="101" y="5"/>
                    </a:cubicBezTo>
                    <a:cubicBezTo>
                      <a:pt x="103" y="6"/>
                      <a:pt x="104" y="7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14" y="15"/>
                      <a:pt x="122" y="15"/>
                    </a:cubicBezTo>
                    <a:cubicBezTo>
                      <a:pt x="123" y="15"/>
                      <a:pt x="124" y="15"/>
                      <a:pt x="125" y="15"/>
                    </a:cubicBezTo>
                    <a:cubicBezTo>
                      <a:pt x="127" y="15"/>
                      <a:pt x="128" y="15"/>
                      <a:pt x="129" y="15"/>
                    </a:cubicBezTo>
                    <a:cubicBezTo>
                      <a:pt x="131" y="15"/>
                      <a:pt x="132" y="15"/>
                      <a:pt x="133" y="16"/>
                    </a:cubicBezTo>
                    <a:cubicBezTo>
                      <a:pt x="133" y="16"/>
                      <a:pt x="134" y="16"/>
                      <a:pt x="134" y="17"/>
                    </a:cubicBezTo>
                    <a:cubicBezTo>
                      <a:pt x="134" y="18"/>
                      <a:pt x="133" y="18"/>
                      <a:pt x="133" y="19"/>
                    </a:cubicBezTo>
                    <a:cubicBezTo>
                      <a:pt x="132" y="21"/>
                      <a:pt x="129" y="23"/>
                      <a:pt x="125" y="25"/>
                    </a:cubicBezTo>
                    <a:cubicBezTo>
                      <a:pt x="121" y="26"/>
                      <a:pt x="116" y="28"/>
                      <a:pt x="110" y="28"/>
                    </a:cubicBezTo>
                    <a:cubicBezTo>
                      <a:pt x="108" y="28"/>
                      <a:pt x="106" y="27"/>
                      <a:pt x="104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29"/>
                      <a:pt x="103" y="32"/>
                      <a:pt x="103" y="36"/>
                    </a:cubicBezTo>
                    <a:cubicBezTo>
                      <a:pt x="103" y="37"/>
                      <a:pt x="103" y="39"/>
                      <a:pt x="103" y="40"/>
                    </a:cubicBezTo>
                    <a:cubicBezTo>
                      <a:pt x="103" y="41"/>
                      <a:pt x="103" y="41"/>
                      <a:pt x="103" y="42"/>
                    </a:cubicBezTo>
                    <a:cubicBezTo>
                      <a:pt x="103" y="43"/>
                      <a:pt x="103" y="44"/>
                      <a:pt x="102" y="44"/>
                    </a:cubicBezTo>
                    <a:cubicBezTo>
                      <a:pt x="101" y="45"/>
                      <a:pt x="100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711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2550"/>
              </a:xfrm>
              <a:custGeom>
                <a:avLst/>
                <a:gdLst>
                  <a:gd name="T0" fmla="*/ 98 w 142"/>
                  <a:gd name="T1" fmla="*/ 47 h 51"/>
                  <a:gd name="T2" fmla="*/ 108 w 142"/>
                  <a:gd name="T3" fmla="*/ 39 h 51"/>
                  <a:gd name="T4" fmla="*/ 108 w 142"/>
                  <a:gd name="T5" fmla="*/ 29 h 51"/>
                  <a:gd name="T6" fmla="*/ 107 w 142"/>
                  <a:gd name="T7" fmla="*/ 31 h 51"/>
                  <a:gd name="T8" fmla="*/ 132 w 142"/>
                  <a:gd name="T9" fmla="*/ 25 h 51"/>
                  <a:gd name="T10" fmla="*/ 142 w 142"/>
                  <a:gd name="T11" fmla="*/ 14 h 51"/>
                  <a:gd name="T12" fmla="*/ 138 w 142"/>
                  <a:gd name="T13" fmla="*/ 7 h 51"/>
                  <a:gd name="T14" fmla="*/ 122 w 142"/>
                  <a:gd name="T15" fmla="*/ 7 h 51"/>
                  <a:gd name="T16" fmla="*/ 111 w 142"/>
                  <a:gd name="T17" fmla="*/ 7 h 51"/>
                  <a:gd name="T18" fmla="*/ 108 w 142"/>
                  <a:gd name="T19" fmla="*/ 7 h 51"/>
                  <a:gd name="T20" fmla="*/ 110 w 142"/>
                  <a:gd name="T21" fmla="*/ 8 h 51"/>
                  <a:gd name="T22" fmla="*/ 101 w 142"/>
                  <a:gd name="T23" fmla="*/ 0 h 51"/>
                  <a:gd name="T24" fmla="*/ 99 w 142"/>
                  <a:gd name="T25" fmla="*/ 1 h 51"/>
                  <a:gd name="T26" fmla="*/ 75 w 142"/>
                  <a:gd name="T27" fmla="*/ 4 h 51"/>
                  <a:gd name="T28" fmla="*/ 45 w 142"/>
                  <a:gd name="T29" fmla="*/ 1 h 51"/>
                  <a:gd name="T30" fmla="*/ 43 w 142"/>
                  <a:gd name="T31" fmla="*/ 1 h 51"/>
                  <a:gd name="T32" fmla="*/ 36 w 142"/>
                  <a:gd name="T33" fmla="*/ 2 h 51"/>
                  <a:gd name="T34" fmla="*/ 34 w 142"/>
                  <a:gd name="T35" fmla="*/ 8 h 51"/>
                  <a:gd name="T36" fmla="*/ 33 w 142"/>
                  <a:gd name="T37" fmla="*/ 7 h 51"/>
                  <a:gd name="T38" fmla="*/ 20 w 142"/>
                  <a:gd name="T39" fmla="*/ 7 h 51"/>
                  <a:gd name="T40" fmla="*/ 4 w 142"/>
                  <a:gd name="T41" fmla="*/ 7 h 51"/>
                  <a:gd name="T42" fmla="*/ 0 w 142"/>
                  <a:gd name="T43" fmla="*/ 14 h 51"/>
                  <a:gd name="T44" fmla="*/ 34 w 142"/>
                  <a:gd name="T45" fmla="*/ 31 h 51"/>
                  <a:gd name="T46" fmla="*/ 35 w 142"/>
                  <a:gd name="T47" fmla="*/ 29 h 51"/>
                  <a:gd name="T48" fmla="*/ 34 w 142"/>
                  <a:gd name="T49" fmla="*/ 39 h 51"/>
                  <a:gd name="T50" fmla="*/ 36 w 142"/>
                  <a:gd name="T51" fmla="*/ 43 h 51"/>
                  <a:gd name="T52" fmla="*/ 44 w 142"/>
                  <a:gd name="T53" fmla="*/ 47 h 51"/>
                  <a:gd name="T54" fmla="*/ 74 w 142"/>
                  <a:gd name="T55" fmla="*/ 51 h 51"/>
                  <a:gd name="T56" fmla="*/ 98 w 142"/>
                  <a:gd name="T57" fmla="*/ 46 h 51"/>
                  <a:gd name="T58" fmla="*/ 98 w 142"/>
                  <a:gd name="T59" fmla="*/ 46 h 51"/>
                  <a:gd name="T60" fmla="*/ 74 w 142"/>
                  <a:gd name="T61" fmla="*/ 48 h 51"/>
                  <a:gd name="T62" fmla="*/ 47 w 142"/>
                  <a:gd name="T63" fmla="*/ 45 h 51"/>
                  <a:gd name="T64" fmla="*/ 44 w 142"/>
                  <a:gd name="T65" fmla="*/ 46 h 51"/>
                  <a:gd name="T66" fmla="*/ 38 w 142"/>
                  <a:gd name="T67" fmla="*/ 41 h 51"/>
                  <a:gd name="T68" fmla="*/ 37 w 142"/>
                  <a:gd name="T69" fmla="*/ 38 h 51"/>
                  <a:gd name="T70" fmla="*/ 37 w 142"/>
                  <a:gd name="T71" fmla="*/ 38 h 51"/>
                  <a:gd name="T72" fmla="*/ 37 w 142"/>
                  <a:gd name="T73" fmla="*/ 39 h 51"/>
                  <a:gd name="T74" fmla="*/ 35 w 142"/>
                  <a:gd name="T75" fmla="*/ 28 h 51"/>
                  <a:gd name="T76" fmla="*/ 11 w 142"/>
                  <a:gd name="T77" fmla="*/ 23 h 51"/>
                  <a:gd name="T78" fmla="*/ 3 w 142"/>
                  <a:gd name="T79" fmla="*/ 14 h 51"/>
                  <a:gd name="T80" fmla="*/ 5 w 142"/>
                  <a:gd name="T81" fmla="*/ 10 h 51"/>
                  <a:gd name="T82" fmla="*/ 20 w 142"/>
                  <a:gd name="T83" fmla="*/ 10 h 51"/>
                  <a:gd name="T84" fmla="*/ 34 w 142"/>
                  <a:gd name="T85" fmla="*/ 10 h 51"/>
                  <a:gd name="T86" fmla="*/ 35 w 142"/>
                  <a:gd name="T87" fmla="*/ 8 h 51"/>
                  <a:gd name="T88" fmla="*/ 41 w 142"/>
                  <a:gd name="T89" fmla="*/ 3 h 51"/>
                  <a:gd name="T90" fmla="*/ 42 w 142"/>
                  <a:gd name="T91" fmla="*/ 4 h 51"/>
                  <a:gd name="T92" fmla="*/ 42 w 142"/>
                  <a:gd name="T93" fmla="*/ 4 h 51"/>
                  <a:gd name="T94" fmla="*/ 100 w 142"/>
                  <a:gd name="T95" fmla="*/ 3 h 51"/>
                  <a:gd name="T96" fmla="*/ 100 w 142"/>
                  <a:gd name="T97" fmla="*/ 4 h 51"/>
                  <a:gd name="T98" fmla="*/ 101 w 142"/>
                  <a:gd name="T99" fmla="*/ 3 h 51"/>
                  <a:gd name="T100" fmla="*/ 107 w 142"/>
                  <a:gd name="T101" fmla="*/ 8 h 51"/>
                  <a:gd name="T102" fmla="*/ 108 w 142"/>
                  <a:gd name="T103" fmla="*/ 10 h 51"/>
                  <a:gd name="T104" fmla="*/ 122 w 142"/>
                  <a:gd name="T105" fmla="*/ 10 h 51"/>
                  <a:gd name="T106" fmla="*/ 137 w 142"/>
                  <a:gd name="T107" fmla="*/ 10 h 51"/>
                  <a:gd name="T108" fmla="*/ 139 w 142"/>
                  <a:gd name="T109" fmla="*/ 14 h 51"/>
                  <a:gd name="T110" fmla="*/ 108 w 142"/>
                  <a:gd name="T111" fmla="*/ 28 h 51"/>
                  <a:gd name="T112" fmla="*/ 105 w 142"/>
                  <a:gd name="T113" fmla="*/ 28 h 51"/>
                  <a:gd name="T114" fmla="*/ 106 w 142"/>
                  <a:gd name="T115" fmla="*/ 39 h 51"/>
                  <a:gd name="T116" fmla="*/ 105 w 142"/>
                  <a:gd name="T117" fmla="*/ 38 h 51"/>
                  <a:gd name="T118" fmla="*/ 98 w 142"/>
                  <a:gd name="T119" fmla="*/ 44 h 51"/>
                  <a:gd name="T120" fmla="*/ 98 w 142"/>
                  <a:gd name="T121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51">
                    <a:moveTo>
                      <a:pt x="98" y="46"/>
                    </a:moveTo>
                    <a:cubicBezTo>
                      <a:pt x="98" y="47"/>
                      <a:pt x="98" y="47"/>
                      <a:pt x="98" y="47"/>
                    </a:cubicBezTo>
                    <a:cubicBezTo>
                      <a:pt x="102" y="46"/>
                      <a:pt x="104" y="44"/>
                      <a:pt x="106" y="43"/>
                    </a:cubicBezTo>
                    <a:cubicBezTo>
                      <a:pt x="107" y="41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8" y="31"/>
                      <a:pt x="108" y="31"/>
                    </a:cubicBezTo>
                    <a:cubicBezTo>
                      <a:pt x="118" y="31"/>
                      <a:pt x="126" y="29"/>
                      <a:pt x="132" y="25"/>
                    </a:cubicBezTo>
                    <a:cubicBezTo>
                      <a:pt x="135" y="24"/>
                      <a:pt x="138" y="22"/>
                      <a:pt x="139" y="20"/>
                    </a:cubicBezTo>
                    <a:cubicBezTo>
                      <a:pt x="141" y="18"/>
                      <a:pt x="142" y="16"/>
                      <a:pt x="142" y="14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42" y="10"/>
                      <a:pt x="140" y="8"/>
                      <a:pt x="138" y="7"/>
                    </a:cubicBezTo>
                    <a:cubicBezTo>
                      <a:pt x="136" y="6"/>
                      <a:pt x="134" y="6"/>
                      <a:pt x="132" y="6"/>
                    </a:cubicBezTo>
                    <a:cubicBezTo>
                      <a:pt x="128" y="6"/>
                      <a:pt x="124" y="6"/>
                      <a:pt x="122" y="7"/>
                    </a:cubicBezTo>
                    <a:cubicBezTo>
                      <a:pt x="120" y="7"/>
                      <a:pt x="118" y="7"/>
                      <a:pt x="116" y="7"/>
                    </a:cubicBezTo>
                    <a:cubicBezTo>
                      <a:pt x="114" y="7"/>
                      <a:pt x="112" y="7"/>
                      <a:pt x="111" y="7"/>
                    </a:cubicBezTo>
                    <a:cubicBezTo>
                      <a:pt x="110" y="7"/>
                      <a:pt x="109" y="7"/>
                      <a:pt x="109" y="7"/>
                    </a:cubicBezTo>
                    <a:cubicBezTo>
                      <a:pt x="109" y="7"/>
                      <a:pt x="108" y="7"/>
                      <a:pt x="108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9" y="5"/>
                      <a:pt x="108" y="3"/>
                      <a:pt x="106" y="2"/>
                    </a:cubicBezTo>
                    <a:cubicBezTo>
                      <a:pt x="104" y="1"/>
                      <a:pt x="103" y="0"/>
                      <a:pt x="101" y="0"/>
                    </a:cubicBezTo>
                    <a:cubicBezTo>
                      <a:pt x="100" y="0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2" y="3"/>
                      <a:pt x="83" y="4"/>
                      <a:pt x="75" y="4"/>
                    </a:cubicBezTo>
                    <a:cubicBezTo>
                      <a:pt x="66" y="4"/>
                      <a:pt x="58" y="3"/>
                      <a:pt x="53" y="2"/>
                    </a:cubicBezTo>
                    <a:cubicBezTo>
                      <a:pt x="50" y="2"/>
                      <a:pt x="47" y="1"/>
                      <a:pt x="45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8" y="1"/>
                      <a:pt x="36" y="2"/>
                    </a:cubicBezTo>
                    <a:cubicBezTo>
                      <a:pt x="34" y="3"/>
                      <a:pt x="33" y="5"/>
                      <a:pt x="32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4" y="7"/>
                      <a:pt x="22" y="7"/>
                      <a:pt x="20" y="7"/>
                    </a:cubicBezTo>
                    <a:cubicBezTo>
                      <a:pt x="18" y="6"/>
                      <a:pt x="14" y="6"/>
                      <a:pt x="11" y="6"/>
                    </a:cubicBezTo>
                    <a:cubicBezTo>
                      <a:pt x="8" y="6"/>
                      <a:pt x="6" y="6"/>
                      <a:pt x="4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8"/>
                      <a:pt x="3" y="20"/>
                    </a:cubicBezTo>
                    <a:cubicBezTo>
                      <a:pt x="8" y="26"/>
                      <a:pt x="19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5" y="41"/>
                      <a:pt x="36" y="43"/>
                    </a:cubicBezTo>
                    <a:cubicBezTo>
                      <a:pt x="38" y="44"/>
                      <a:pt x="40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58" y="51"/>
                      <a:pt x="74" y="51"/>
                    </a:cubicBezTo>
                    <a:cubicBezTo>
                      <a:pt x="82" y="51"/>
                      <a:pt x="91" y="50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0" y="47"/>
                      <a:pt x="82" y="48"/>
                      <a:pt x="74" y="48"/>
                    </a:cubicBezTo>
                    <a:cubicBezTo>
                      <a:pt x="66" y="48"/>
                      <a:pt x="59" y="47"/>
                      <a:pt x="53" y="46"/>
                    </a:cubicBezTo>
                    <a:cubicBezTo>
                      <a:pt x="51" y="46"/>
                      <a:pt x="48" y="45"/>
                      <a:pt x="47" y="45"/>
                    </a:cubicBezTo>
                    <a:cubicBezTo>
                      <a:pt x="45" y="45"/>
                      <a:pt x="44" y="44"/>
                      <a:pt x="44" y="44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1" y="44"/>
                      <a:pt x="40" y="42"/>
                      <a:pt x="38" y="41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24" y="28"/>
                      <a:pt x="16" y="26"/>
                      <a:pt x="11" y="23"/>
                    </a:cubicBezTo>
                    <a:cubicBezTo>
                      <a:pt x="8" y="21"/>
                      <a:pt x="6" y="20"/>
                      <a:pt x="5" y="18"/>
                    </a:cubicBezTo>
                    <a:cubicBezTo>
                      <a:pt x="4" y="17"/>
                      <a:pt x="3" y="15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7" y="9"/>
                      <a:pt x="8" y="9"/>
                      <a:pt x="11" y="9"/>
                    </a:cubicBezTo>
                    <a:cubicBezTo>
                      <a:pt x="14" y="9"/>
                      <a:pt x="17" y="9"/>
                      <a:pt x="20" y="10"/>
                    </a:cubicBezTo>
                    <a:cubicBezTo>
                      <a:pt x="22" y="10"/>
                      <a:pt x="24" y="10"/>
                      <a:pt x="26" y="10"/>
                    </a:cubicBezTo>
                    <a:cubicBezTo>
                      <a:pt x="30" y="10"/>
                      <a:pt x="34" y="10"/>
                      <a:pt x="34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7" y="5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58" y="7"/>
                      <a:pt x="75" y="7"/>
                    </a:cubicBezTo>
                    <a:cubicBezTo>
                      <a:pt x="83" y="7"/>
                      <a:pt x="92" y="6"/>
                      <a:pt x="100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1" y="3"/>
                      <a:pt x="101" y="3"/>
                    </a:cubicBezTo>
                    <a:cubicBezTo>
                      <a:pt x="102" y="3"/>
                      <a:pt x="103" y="4"/>
                      <a:pt x="104" y="4"/>
                    </a:cubicBezTo>
                    <a:cubicBezTo>
                      <a:pt x="105" y="5"/>
                      <a:pt x="106" y="6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12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ubicBezTo>
                      <a:pt x="125" y="9"/>
                      <a:pt x="128" y="9"/>
                      <a:pt x="132" y="9"/>
                    </a:cubicBezTo>
                    <a:cubicBezTo>
                      <a:pt x="134" y="9"/>
                      <a:pt x="135" y="9"/>
                      <a:pt x="137" y="10"/>
                    </a:cubicBezTo>
                    <a:cubicBezTo>
                      <a:pt x="138" y="10"/>
                      <a:pt x="139" y="11"/>
                      <a:pt x="139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5"/>
                      <a:pt x="138" y="17"/>
                      <a:pt x="137" y="18"/>
                    </a:cubicBezTo>
                    <a:cubicBezTo>
                      <a:pt x="133" y="23"/>
                      <a:pt x="122" y="28"/>
                      <a:pt x="108" y="28"/>
                    </a:cubicBezTo>
                    <a:cubicBezTo>
                      <a:pt x="108" y="28"/>
                      <a:pt x="107" y="28"/>
                      <a:pt x="107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9"/>
                      <a:pt x="103" y="43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712"/>
              <p:cNvSpPr>
                <a:spLocks/>
              </p:cNvSpPr>
              <p:nvPr/>
            </p:nvSpPr>
            <p:spPr bwMode="auto">
              <a:xfrm>
                <a:off x="1665726" y="2031513"/>
                <a:ext cx="457200" cy="144463"/>
              </a:xfrm>
              <a:custGeom>
                <a:avLst/>
                <a:gdLst>
                  <a:gd name="T0" fmla="*/ 173 w 286"/>
                  <a:gd name="T1" fmla="*/ 40 h 90"/>
                  <a:gd name="T2" fmla="*/ 177 w 286"/>
                  <a:gd name="T3" fmla="*/ 28 h 90"/>
                  <a:gd name="T4" fmla="*/ 242 w 286"/>
                  <a:gd name="T5" fmla="*/ 55 h 90"/>
                  <a:gd name="T6" fmla="*/ 282 w 286"/>
                  <a:gd name="T7" fmla="*/ 86 h 90"/>
                  <a:gd name="T8" fmla="*/ 250 w 286"/>
                  <a:gd name="T9" fmla="*/ 45 h 90"/>
                  <a:gd name="T10" fmla="*/ 182 w 286"/>
                  <a:gd name="T11" fmla="*/ 14 h 90"/>
                  <a:gd name="T12" fmla="*/ 177 w 286"/>
                  <a:gd name="T13" fmla="*/ 0 h 90"/>
                  <a:gd name="T14" fmla="*/ 110 w 286"/>
                  <a:gd name="T15" fmla="*/ 0 h 90"/>
                  <a:gd name="T16" fmla="*/ 104 w 286"/>
                  <a:gd name="T17" fmla="*/ 14 h 90"/>
                  <a:gd name="T18" fmla="*/ 36 w 286"/>
                  <a:gd name="T19" fmla="*/ 45 h 90"/>
                  <a:gd name="T20" fmla="*/ 4 w 286"/>
                  <a:gd name="T21" fmla="*/ 86 h 90"/>
                  <a:gd name="T22" fmla="*/ 44 w 286"/>
                  <a:gd name="T23" fmla="*/ 55 h 90"/>
                  <a:gd name="T24" fmla="*/ 109 w 286"/>
                  <a:gd name="T25" fmla="*/ 28 h 90"/>
                  <a:gd name="T26" fmla="*/ 113 w 286"/>
                  <a:gd name="T27" fmla="*/ 40 h 90"/>
                  <a:gd name="T28" fmla="*/ 173 w 286"/>
                  <a:gd name="T29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90">
                    <a:moveTo>
                      <a:pt x="173" y="40"/>
                    </a:moveTo>
                    <a:cubicBezTo>
                      <a:pt x="177" y="38"/>
                      <a:pt x="172" y="38"/>
                      <a:pt x="177" y="28"/>
                    </a:cubicBezTo>
                    <a:cubicBezTo>
                      <a:pt x="182" y="19"/>
                      <a:pt x="230" y="48"/>
                      <a:pt x="242" y="55"/>
                    </a:cubicBezTo>
                    <a:cubicBezTo>
                      <a:pt x="253" y="62"/>
                      <a:pt x="278" y="90"/>
                      <a:pt x="282" y="86"/>
                    </a:cubicBezTo>
                    <a:cubicBezTo>
                      <a:pt x="286" y="82"/>
                      <a:pt x="276" y="65"/>
                      <a:pt x="250" y="45"/>
                    </a:cubicBezTo>
                    <a:cubicBezTo>
                      <a:pt x="225" y="25"/>
                      <a:pt x="182" y="14"/>
                      <a:pt x="182" y="14"/>
                    </a:cubicBezTo>
                    <a:cubicBezTo>
                      <a:pt x="182" y="8"/>
                      <a:pt x="177" y="0"/>
                      <a:pt x="177" y="0"/>
                    </a:cubicBezTo>
                    <a:cubicBezTo>
                      <a:pt x="148" y="10"/>
                      <a:pt x="110" y="0"/>
                      <a:pt x="110" y="0"/>
                    </a:cubicBezTo>
                    <a:cubicBezTo>
                      <a:pt x="110" y="0"/>
                      <a:pt x="104" y="8"/>
                      <a:pt x="104" y="14"/>
                    </a:cubicBezTo>
                    <a:cubicBezTo>
                      <a:pt x="104" y="14"/>
                      <a:pt x="61" y="25"/>
                      <a:pt x="36" y="45"/>
                    </a:cubicBezTo>
                    <a:cubicBezTo>
                      <a:pt x="10" y="65"/>
                      <a:pt x="0" y="82"/>
                      <a:pt x="4" y="86"/>
                    </a:cubicBezTo>
                    <a:cubicBezTo>
                      <a:pt x="8" y="90"/>
                      <a:pt x="33" y="62"/>
                      <a:pt x="44" y="55"/>
                    </a:cubicBezTo>
                    <a:cubicBezTo>
                      <a:pt x="56" y="48"/>
                      <a:pt x="104" y="19"/>
                      <a:pt x="109" y="28"/>
                    </a:cubicBezTo>
                    <a:cubicBezTo>
                      <a:pt x="114" y="38"/>
                      <a:pt x="109" y="39"/>
                      <a:pt x="113" y="40"/>
                    </a:cubicBezTo>
                    <a:cubicBezTo>
                      <a:pt x="113" y="40"/>
                      <a:pt x="154" y="51"/>
                      <a:pt x="173" y="4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713"/>
              <p:cNvSpPr>
                <a:spLocks/>
              </p:cNvSpPr>
              <p:nvPr/>
            </p:nvSpPr>
            <p:spPr bwMode="auto">
              <a:xfrm>
                <a:off x="1670488" y="2055326"/>
                <a:ext cx="447675" cy="120650"/>
              </a:xfrm>
              <a:custGeom>
                <a:avLst/>
                <a:gdLst>
                  <a:gd name="T0" fmla="*/ 279 w 280"/>
                  <a:gd name="T1" fmla="*/ 67 h 76"/>
                  <a:gd name="T2" fmla="*/ 239 w 280"/>
                  <a:gd name="T3" fmla="*/ 36 h 76"/>
                  <a:gd name="T4" fmla="*/ 174 w 280"/>
                  <a:gd name="T5" fmla="*/ 9 h 76"/>
                  <a:gd name="T6" fmla="*/ 170 w 280"/>
                  <a:gd name="T7" fmla="*/ 21 h 76"/>
                  <a:gd name="T8" fmla="*/ 110 w 280"/>
                  <a:gd name="T9" fmla="*/ 21 h 76"/>
                  <a:gd name="T10" fmla="*/ 106 w 280"/>
                  <a:gd name="T11" fmla="*/ 9 h 76"/>
                  <a:gd name="T12" fmla="*/ 41 w 280"/>
                  <a:gd name="T13" fmla="*/ 36 h 76"/>
                  <a:gd name="T14" fmla="*/ 1 w 280"/>
                  <a:gd name="T15" fmla="*/ 67 h 76"/>
                  <a:gd name="T16" fmla="*/ 1 w 280"/>
                  <a:gd name="T17" fmla="*/ 67 h 76"/>
                  <a:gd name="T18" fmla="*/ 1 w 280"/>
                  <a:gd name="T19" fmla="*/ 72 h 76"/>
                  <a:gd name="T20" fmla="*/ 41 w 280"/>
                  <a:gd name="T21" fmla="*/ 41 h 76"/>
                  <a:gd name="T22" fmla="*/ 106 w 280"/>
                  <a:gd name="T23" fmla="*/ 14 h 76"/>
                  <a:gd name="T24" fmla="*/ 110 w 280"/>
                  <a:gd name="T25" fmla="*/ 26 h 76"/>
                  <a:gd name="T26" fmla="*/ 170 w 280"/>
                  <a:gd name="T27" fmla="*/ 26 h 76"/>
                  <a:gd name="T28" fmla="*/ 174 w 280"/>
                  <a:gd name="T29" fmla="*/ 14 h 76"/>
                  <a:gd name="T30" fmla="*/ 239 w 280"/>
                  <a:gd name="T31" fmla="*/ 41 h 76"/>
                  <a:gd name="T32" fmla="*/ 279 w 280"/>
                  <a:gd name="T33" fmla="*/ 72 h 76"/>
                  <a:gd name="T34" fmla="*/ 279 w 280"/>
                  <a:gd name="T35" fmla="*/ 6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0" h="76">
                    <a:moveTo>
                      <a:pt x="279" y="67"/>
                    </a:moveTo>
                    <a:cubicBezTo>
                      <a:pt x="275" y="71"/>
                      <a:pt x="250" y="43"/>
                      <a:pt x="239" y="36"/>
                    </a:cubicBezTo>
                    <a:cubicBezTo>
                      <a:pt x="227" y="29"/>
                      <a:pt x="179" y="0"/>
                      <a:pt x="174" y="9"/>
                    </a:cubicBezTo>
                    <a:cubicBezTo>
                      <a:pt x="169" y="19"/>
                      <a:pt x="174" y="19"/>
                      <a:pt x="170" y="21"/>
                    </a:cubicBezTo>
                    <a:cubicBezTo>
                      <a:pt x="151" y="32"/>
                      <a:pt x="110" y="21"/>
                      <a:pt x="110" y="21"/>
                    </a:cubicBezTo>
                    <a:cubicBezTo>
                      <a:pt x="106" y="20"/>
                      <a:pt x="111" y="19"/>
                      <a:pt x="106" y="9"/>
                    </a:cubicBezTo>
                    <a:cubicBezTo>
                      <a:pt x="101" y="0"/>
                      <a:pt x="53" y="29"/>
                      <a:pt x="41" y="36"/>
                    </a:cubicBezTo>
                    <a:cubicBezTo>
                      <a:pt x="30" y="43"/>
                      <a:pt x="5" y="71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69"/>
                      <a:pt x="0" y="71"/>
                      <a:pt x="1" y="72"/>
                    </a:cubicBezTo>
                    <a:cubicBezTo>
                      <a:pt x="5" y="76"/>
                      <a:pt x="30" y="48"/>
                      <a:pt x="41" y="41"/>
                    </a:cubicBezTo>
                    <a:cubicBezTo>
                      <a:pt x="53" y="34"/>
                      <a:pt x="101" y="5"/>
                      <a:pt x="106" y="14"/>
                    </a:cubicBezTo>
                    <a:cubicBezTo>
                      <a:pt x="111" y="24"/>
                      <a:pt x="106" y="25"/>
                      <a:pt x="110" y="26"/>
                    </a:cubicBezTo>
                    <a:cubicBezTo>
                      <a:pt x="110" y="26"/>
                      <a:pt x="151" y="37"/>
                      <a:pt x="170" y="26"/>
                    </a:cubicBezTo>
                    <a:cubicBezTo>
                      <a:pt x="174" y="24"/>
                      <a:pt x="169" y="24"/>
                      <a:pt x="174" y="14"/>
                    </a:cubicBezTo>
                    <a:cubicBezTo>
                      <a:pt x="179" y="5"/>
                      <a:pt x="227" y="34"/>
                      <a:pt x="239" y="41"/>
                    </a:cubicBezTo>
                    <a:cubicBezTo>
                      <a:pt x="250" y="48"/>
                      <a:pt x="275" y="76"/>
                      <a:pt x="279" y="72"/>
                    </a:cubicBezTo>
                    <a:cubicBezTo>
                      <a:pt x="280" y="71"/>
                      <a:pt x="280" y="69"/>
                      <a:pt x="279" y="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714"/>
              <p:cNvSpPr>
                <a:spLocks/>
              </p:cNvSpPr>
              <p:nvPr/>
            </p:nvSpPr>
            <p:spPr bwMode="auto">
              <a:xfrm>
                <a:off x="1530788" y="1937851"/>
                <a:ext cx="727075" cy="263525"/>
              </a:xfrm>
              <a:custGeom>
                <a:avLst/>
                <a:gdLst>
                  <a:gd name="T0" fmla="*/ 260 w 454"/>
                  <a:gd name="T1" fmla="*/ 46 h 165"/>
                  <a:gd name="T2" fmla="*/ 262 w 454"/>
                  <a:gd name="T3" fmla="*/ 40 h 165"/>
                  <a:gd name="T4" fmla="*/ 368 w 454"/>
                  <a:gd name="T5" fmla="*/ 95 h 165"/>
                  <a:gd name="T6" fmla="*/ 428 w 454"/>
                  <a:gd name="T7" fmla="*/ 164 h 165"/>
                  <a:gd name="T8" fmla="*/ 391 w 454"/>
                  <a:gd name="T9" fmla="*/ 95 h 165"/>
                  <a:gd name="T10" fmla="*/ 262 w 454"/>
                  <a:gd name="T11" fmla="*/ 17 h 165"/>
                  <a:gd name="T12" fmla="*/ 259 w 454"/>
                  <a:gd name="T13" fmla="*/ 0 h 165"/>
                  <a:gd name="T14" fmla="*/ 195 w 454"/>
                  <a:gd name="T15" fmla="*/ 0 h 165"/>
                  <a:gd name="T16" fmla="*/ 192 w 454"/>
                  <a:gd name="T17" fmla="*/ 17 h 165"/>
                  <a:gd name="T18" fmla="*/ 63 w 454"/>
                  <a:gd name="T19" fmla="*/ 95 h 165"/>
                  <a:gd name="T20" fmla="*/ 26 w 454"/>
                  <a:gd name="T21" fmla="*/ 164 h 165"/>
                  <a:gd name="T22" fmla="*/ 86 w 454"/>
                  <a:gd name="T23" fmla="*/ 95 h 165"/>
                  <a:gd name="T24" fmla="*/ 192 w 454"/>
                  <a:gd name="T25" fmla="*/ 40 h 165"/>
                  <a:gd name="T26" fmla="*/ 194 w 454"/>
                  <a:gd name="T27" fmla="*/ 46 h 165"/>
                  <a:gd name="T28" fmla="*/ 260 w 454"/>
                  <a:gd name="T29" fmla="*/ 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165">
                    <a:moveTo>
                      <a:pt x="260" y="46"/>
                    </a:moveTo>
                    <a:cubicBezTo>
                      <a:pt x="264" y="45"/>
                      <a:pt x="262" y="40"/>
                      <a:pt x="262" y="40"/>
                    </a:cubicBezTo>
                    <a:cubicBezTo>
                      <a:pt x="297" y="39"/>
                      <a:pt x="345" y="77"/>
                      <a:pt x="368" y="95"/>
                    </a:cubicBezTo>
                    <a:cubicBezTo>
                      <a:pt x="424" y="140"/>
                      <a:pt x="425" y="165"/>
                      <a:pt x="428" y="164"/>
                    </a:cubicBezTo>
                    <a:cubicBezTo>
                      <a:pt x="454" y="157"/>
                      <a:pt x="405" y="109"/>
                      <a:pt x="391" y="95"/>
                    </a:cubicBezTo>
                    <a:cubicBezTo>
                      <a:pt x="341" y="43"/>
                      <a:pt x="262" y="17"/>
                      <a:pt x="262" y="17"/>
                    </a:cubicBezTo>
                    <a:cubicBezTo>
                      <a:pt x="263" y="3"/>
                      <a:pt x="259" y="0"/>
                      <a:pt x="259" y="0"/>
                    </a:cubicBezTo>
                    <a:cubicBezTo>
                      <a:pt x="235" y="14"/>
                      <a:pt x="195" y="0"/>
                      <a:pt x="195" y="0"/>
                    </a:cubicBezTo>
                    <a:cubicBezTo>
                      <a:pt x="195" y="0"/>
                      <a:pt x="191" y="3"/>
                      <a:pt x="192" y="17"/>
                    </a:cubicBezTo>
                    <a:cubicBezTo>
                      <a:pt x="192" y="17"/>
                      <a:pt x="113" y="43"/>
                      <a:pt x="63" y="95"/>
                    </a:cubicBezTo>
                    <a:cubicBezTo>
                      <a:pt x="49" y="109"/>
                      <a:pt x="0" y="157"/>
                      <a:pt x="26" y="164"/>
                    </a:cubicBezTo>
                    <a:cubicBezTo>
                      <a:pt x="29" y="165"/>
                      <a:pt x="30" y="140"/>
                      <a:pt x="86" y="95"/>
                    </a:cubicBezTo>
                    <a:cubicBezTo>
                      <a:pt x="109" y="77"/>
                      <a:pt x="157" y="39"/>
                      <a:pt x="192" y="40"/>
                    </a:cubicBezTo>
                    <a:cubicBezTo>
                      <a:pt x="192" y="40"/>
                      <a:pt x="190" y="45"/>
                      <a:pt x="194" y="46"/>
                    </a:cubicBezTo>
                    <a:cubicBezTo>
                      <a:pt x="194" y="46"/>
                      <a:pt x="234" y="57"/>
                      <a:pt x="260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715"/>
              <p:cNvSpPr>
                <a:spLocks/>
              </p:cNvSpPr>
              <p:nvPr/>
            </p:nvSpPr>
            <p:spPr bwMode="auto">
              <a:xfrm>
                <a:off x="1559363" y="1990238"/>
                <a:ext cx="669925" cy="211138"/>
              </a:xfrm>
              <a:custGeom>
                <a:avLst/>
                <a:gdLst>
                  <a:gd name="T0" fmla="*/ 410 w 418"/>
                  <a:gd name="T1" fmla="*/ 125 h 132"/>
                  <a:gd name="T2" fmla="*/ 350 w 418"/>
                  <a:gd name="T3" fmla="*/ 56 h 132"/>
                  <a:gd name="T4" fmla="*/ 244 w 418"/>
                  <a:gd name="T5" fmla="*/ 1 h 132"/>
                  <a:gd name="T6" fmla="*/ 242 w 418"/>
                  <a:gd name="T7" fmla="*/ 7 h 132"/>
                  <a:gd name="T8" fmla="*/ 176 w 418"/>
                  <a:gd name="T9" fmla="*/ 7 h 132"/>
                  <a:gd name="T10" fmla="*/ 174 w 418"/>
                  <a:gd name="T11" fmla="*/ 1 h 132"/>
                  <a:gd name="T12" fmla="*/ 68 w 418"/>
                  <a:gd name="T13" fmla="*/ 56 h 132"/>
                  <a:gd name="T14" fmla="*/ 8 w 418"/>
                  <a:gd name="T15" fmla="*/ 125 h 132"/>
                  <a:gd name="T16" fmla="*/ 1 w 418"/>
                  <a:gd name="T17" fmla="*/ 119 h 132"/>
                  <a:gd name="T18" fmla="*/ 8 w 418"/>
                  <a:gd name="T19" fmla="*/ 131 h 132"/>
                  <a:gd name="T20" fmla="*/ 68 w 418"/>
                  <a:gd name="T21" fmla="*/ 62 h 132"/>
                  <a:gd name="T22" fmla="*/ 174 w 418"/>
                  <a:gd name="T23" fmla="*/ 7 h 132"/>
                  <a:gd name="T24" fmla="*/ 176 w 418"/>
                  <a:gd name="T25" fmla="*/ 13 h 132"/>
                  <a:gd name="T26" fmla="*/ 242 w 418"/>
                  <a:gd name="T27" fmla="*/ 13 h 132"/>
                  <a:gd name="T28" fmla="*/ 244 w 418"/>
                  <a:gd name="T29" fmla="*/ 7 h 132"/>
                  <a:gd name="T30" fmla="*/ 350 w 418"/>
                  <a:gd name="T31" fmla="*/ 62 h 132"/>
                  <a:gd name="T32" fmla="*/ 410 w 418"/>
                  <a:gd name="T33" fmla="*/ 131 h 132"/>
                  <a:gd name="T34" fmla="*/ 417 w 418"/>
                  <a:gd name="T35" fmla="*/ 119 h 132"/>
                  <a:gd name="T36" fmla="*/ 410 w 418"/>
                  <a:gd name="T3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8" h="132">
                    <a:moveTo>
                      <a:pt x="410" y="125"/>
                    </a:moveTo>
                    <a:cubicBezTo>
                      <a:pt x="407" y="126"/>
                      <a:pt x="406" y="101"/>
                      <a:pt x="350" y="56"/>
                    </a:cubicBezTo>
                    <a:cubicBezTo>
                      <a:pt x="327" y="38"/>
                      <a:pt x="279" y="0"/>
                      <a:pt x="244" y="1"/>
                    </a:cubicBezTo>
                    <a:cubicBezTo>
                      <a:pt x="244" y="1"/>
                      <a:pt x="246" y="6"/>
                      <a:pt x="242" y="7"/>
                    </a:cubicBezTo>
                    <a:cubicBezTo>
                      <a:pt x="216" y="18"/>
                      <a:pt x="176" y="7"/>
                      <a:pt x="176" y="7"/>
                    </a:cubicBezTo>
                    <a:cubicBezTo>
                      <a:pt x="172" y="6"/>
                      <a:pt x="174" y="1"/>
                      <a:pt x="174" y="1"/>
                    </a:cubicBezTo>
                    <a:cubicBezTo>
                      <a:pt x="139" y="0"/>
                      <a:pt x="91" y="38"/>
                      <a:pt x="68" y="56"/>
                    </a:cubicBezTo>
                    <a:cubicBezTo>
                      <a:pt x="12" y="101"/>
                      <a:pt x="11" y="126"/>
                      <a:pt x="8" y="125"/>
                    </a:cubicBezTo>
                    <a:cubicBezTo>
                      <a:pt x="4" y="124"/>
                      <a:pt x="2" y="122"/>
                      <a:pt x="1" y="119"/>
                    </a:cubicBezTo>
                    <a:cubicBezTo>
                      <a:pt x="0" y="125"/>
                      <a:pt x="1" y="129"/>
                      <a:pt x="8" y="131"/>
                    </a:cubicBezTo>
                    <a:cubicBezTo>
                      <a:pt x="11" y="132"/>
                      <a:pt x="12" y="107"/>
                      <a:pt x="68" y="62"/>
                    </a:cubicBezTo>
                    <a:cubicBezTo>
                      <a:pt x="91" y="44"/>
                      <a:pt x="139" y="6"/>
                      <a:pt x="174" y="7"/>
                    </a:cubicBezTo>
                    <a:cubicBezTo>
                      <a:pt x="174" y="7"/>
                      <a:pt x="172" y="12"/>
                      <a:pt x="176" y="13"/>
                    </a:cubicBezTo>
                    <a:cubicBezTo>
                      <a:pt x="176" y="13"/>
                      <a:pt x="216" y="24"/>
                      <a:pt x="242" y="13"/>
                    </a:cubicBezTo>
                    <a:cubicBezTo>
                      <a:pt x="246" y="12"/>
                      <a:pt x="244" y="7"/>
                      <a:pt x="244" y="7"/>
                    </a:cubicBezTo>
                    <a:cubicBezTo>
                      <a:pt x="279" y="6"/>
                      <a:pt x="327" y="44"/>
                      <a:pt x="350" y="62"/>
                    </a:cubicBezTo>
                    <a:cubicBezTo>
                      <a:pt x="406" y="107"/>
                      <a:pt x="407" y="132"/>
                      <a:pt x="410" y="131"/>
                    </a:cubicBezTo>
                    <a:cubicBezTo>
                      <a:pt x="417" y="129"/>
                      <a:pt x="418" y="125"/>
                      <a:pt x="417" y="119"/>
                    </a:cubicBezTo>
                    <a:cubicBezTo>
                      <a:pt x="416" y="122"/>
                      <a:pt x="414" y="124"/>
                      <a:pt x="410" y="1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716"/>
              <p:cNvSpPr>
                <a:spLocks/>
              </p:cNvSpPr>
              <p:nvPr/>
            </p:nvSpPr>
            <p:spPr bwMode="auto">
              <a:xfrm>
                <a:off x="1668901" y="2028338"/>
                <a:ext cx="450850" cy="144463"/>
              </a:xfrm>
              <a:custGeom>
                <a:avLst/>
                <a:gdLst>
                  <a:gd name="T0" fmla="*/ 174 w 282"/>
                  <a:gd name="T1" fmla="*/ 42 h 90"/>
                  <a:gd name="T2" fmla="*/ 177 w 282"/>
                  <a:gd name="T3" fmla="*/ 31 h 90"/>
                  <a:gd name="T4" fmla="*/ 192 w 282"/>
                  <a:gd name="T5" fmla="*/ 34 h 90"/>
                  <a:gd name="T6" fmla="*/ 271 w 282"/>
                  <a:gd name="T7" fmla="*/ 86 h 90"/>
                  <a:gd name="T8" fmla="*/ 281 w 282"/>
                  <a:gd name="T9" fmla="*/ 89 h 90"/>
                  <a:gd name="T10" fmla="*/ 249 w 282"/>
                  <a:gd name="T11" fmla="*/ 46 h 90"/>
                  <a:gd name="T12" fmla="*/ 182 w 282"/>
                  <a:gd name="T13" fmla="*/ 16 h 90"/>
                  <a:gd name="T14" fmla="*/ 176 w 282"/>
                  <a:gd name="T15" fmla="*/ 0 h 90"/>
                  <a:gd name="T16" fmla="*/ 119 w 282"/>
                  <a:gd name="T17" fmla="*/ 3 h 90"/>
                  <a:gd name="T18" fmla="*/ 109 w 282"/>
                  <a:gd name="T19" fmla="*/ 1 h 90"/>
                  <a:gd name="T20" fmla="*/ 104 w 282"/>
                  <a:gd name="T21" fmla="*/ 6 h 90"/>
                  <a:gd name="T22" fmla="*/ 101 w 282"/>
                  <a:gd name="T23" fmla="*/ 14 h 90"/>
                  <a:gd name="T24" fmla="*/ 2 w 282"/>
                  <a:gd name="T25" fmla="*/ 79 h 90"/>
                  <a:gd name="T26" fmla="*/ 3 w 282"/>
                  <a:gd name="T27" fmla="*/ 90 h 90"/>
                  <a:gd name="T28" fmla="*/ 43 w 282"/>
                  <a:gd name="T29" fmla="*/ 59 h 90"/>
                  <a:gd name="T30" fmla="*/ 102 w 282"/>
                  <a:gd name="T31" fmla="*/ 30 h 90"/>
                  <a:gd name="T32" fmla="*/ 108 w 282"/>
                  <a:gd name="T33" fmla="*/ 39 h 90"/>
                  <a:gd name="T34" fmla="*/ 110 w 282"/>
                  <a:gd name="T35" fmla="*/ 44 h 90"/>
                  <a:gd name="T36" fmla="*/ 147 w 282"/>
                  <a:gd name="T37" fmla="*/ 49 h 90"/>
                  <a:gd name="T38" fmla="*/ 170 w 282"/>
                  <a:gd name="T39" fmla="*/ 41 h 90"/>
                  <a:gd name="T40" fmla="*/ 114 w 282"/>
                  <a:gd name="T41" fmla="*/ 42 h 90"/>
                  <a:gd name="T42" fmla="*/ 112 w 282"/>
                  <a:gd name="T43" fmla="*/ 41 h 90"/>
                  <a:gd name="T44" fmla="*/ 111 w 282"/>
                  <a:gd name="T45" fmla="*/ 41 h 90"/>
                  <a:gd name="T46" fmla="*/ 111 w 282"/>
                  <a:gd name="T47" fmla="*/ 41 h 90"/>
                  <a:gd name="T48" fmla="*/ 111 w 282"/>
                  <a:gd name="T49" fmla="*/ 40 h 90"/>
                  <a:gd name="T50" fmla="*/ 106 w 282"/>
                  <a:gd name="T51" fmla="*/ 28 h 90"/>
                  <a:gd name="T52" fmla="*/ 41 w 282"/>
                  <a:gd name="T53" fmla="*/ 56 h 90"/>
                  <a:gd name="T54" fmla="*/ 5 w 282"/>
                  <a:gd name="T55" fmla="*/ 86 h 90"/>
                  <a:gd name="T56" fmla="*/ 3 w 282"/>
                  <a:gd name="T57" fmla="*/ 87 h 90"/>
                  <a:gd name="T58" fmla="*/ 3 w 282"/>
                  <a:gd name="T59" fmla="*/ 87 h 90"/>
                  <a:gd name="T60" fmla="*/ 4 w 282"/>
                  <a:gd name="T61" fmla="*/ 80 h 90"/>
                  <a:gd name="T62" fmla="*/ 95 w 282"/>
                  <a:gd name="T63" fmla="*/ 19 h 90"/>
                  <a:gd name="T64" fmla="*/ 103 w 282"/>
                  <a:gd name="T65" fmla="*/ 17 h 90"/>
                  <a:gd name="T66" fmla="*/ 109 w 282"/>
                  <a:gd name="T67" fmla="*/ 4 h 90"/>
                  <a:gd name="T68" fmla="*/ 108 w 282"/>
                  <a:gd name="T69" fmla="*/ 2 h 90"/>
                  <a:gd name="T70" fmla="*/ 176 w 282"/>
                  <a:gd name="T71" fmla="*/ 3 h 90"/>
                  <a:gd name="T72" fmla="*/ 175 w 282"/>
                  <a:gd name="T73" fmla="*/ 4 h 90"/>
                  <a:gd name="T74" fmla="*/ 180 w 282"/>
                  <a:gd name="T75" fmla="*/ 17 h 90"/>
                  <a:gd name="T76" fmla="*/ 272 w 282"/>
                  <a:gd name="T77" fmla="*/ 71 h 90"/>
                  <a:gd name="T78" fmla="*/ 279 w 282"/>
                  <a:gd name="T79" fmla="*/ 87 h 90"/>
                  <a:gd name="T80" fmla="*/ 279 w 282"/>
                  <a:gd name="T81" fmla="*/ 87 h 90"/>
                  <a:gd name="T82" fmla="*/ 279 w 282"/>
                  <a:gd name="T83" fmla="*/ 87 h 90"/>
                  <a:gd name="T84" fmla="*/ 241 w 282"/>
                  <a:gd name="T85" fmla="*/ 56 h 90"/>
                  <a:gd name="T86" fmla="*/ 180 w 282"/>
                  <a:gd name="T87" fmla="*/ 27 h 90"/>
                  <a:gd name="T88" fmla="*/ 171 w 282"/>
                  <a:gd name="T89" fmla="*/ 39 h 90"/>
                  <a:gd name="T90" fmla="*/ 171 w 282"/>
                  <a:gd name="T91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90">
                    <a:moveTo>
                      <a:pt x="171" y="42"/>
                    </a:moveTo>
                    <a:cubicBezTo>
                      <a:pt x="172" y="44"/>
                      <a:pt x="172" y="44"/>
                      <a:pt x="172" y="44"/>
                    </a:cubicBezTo>
                    <a:cubicBezTo>
                      <a:pt x="173" y="43"/>
                      <a:pt x="173" y="43"/>
                      <a:pt x="174" y="42"/>
                    </a:cubicBezTo>
                    <a:cubicBezTo>
                      <a:pt x="174" y="41"/>
                      <a:pt x="174" y="40"/>
                      <a:pt x="174" y="40"/>
                    </a:cubicBezTo>
                    <a:cubicBezTo>
                      <a:pt x="174" y="39"/>
                      <a:pt x="174" y="38"/>
                      <a:pt x="174" y="37"/>
                    </a:cubicBezTo>
                    <a:cubicBezTo>
                      <a:pt x="175" y="36"/>
                      <a:pt x="175" y="34"/>
                      <a:pt x="177" y="31"/>
                    </a:cubicBezTo>
                    <a:cubicBezTo>
                      <a:pt x="177" y="31"/>
                      <a:pt x="177" y="31"/>
                      <a:pt x="177" y="30"/>
                    </a:cubicBezTo>
                    <a:cubicBezTo>
                      <a:pt x="178" y="30"/>
                      <a:pt x="179" y="30"/>
                      <a:pt x="180" y="30"/>
                    </a:cubicBezTo>
                    <a:cubicBezTo>
                      <a:pt x="182" y="30"/>
                      <a:pt x="187" y="31"/>
                      <a:pt x="192" y="34"/>
                    </a:cubicBezTo>
                    <a:cubicBezTo>
                      <a:pt x="209" y="40"/>
                      <a:pt x="231" y="54"/>
                      <a:pt x="239" y="59"/>
                    </a:cubicBezTo>
                    <a:cubicBezTo>
                      <a:pt x="244" y="62"/>
                      <a:pt x="252" y="70"/>
                      <a:pt x="260" y="77"/>
                    </a:cubicBezTo>
                    <a:cubicBezTo>
                      <a:pt x="264" y="80"/>
                      <a:pt x="268" y="83"/>
                      <a:pt x="271" y="86"/>
                    </a:cubicBezTo>
                    <a:cubicBezTo>
                      <a:pt x="272" y="87"/>
                      <a:pt x="274" y="88"/>
                      <a:pt x="275" y="89"/>
                    </a:cubicBezTo>
                    <a:cubicBezTo>
                      <a:pt x="276" y="90"/>
                      <a:pt x="278" y="90"/>
                      <a:pt x="279" y="90"/>
                    </a:cubicBezTo>
                    <a:cubicBezTo>
                      <a:pt x="280" y="90"/>
                      <a:pt x="280" y="90"/>
                      <a:pt x="281" y="89"/>
                    </a:cubicBezTo>
                    <a:cubicBezTo>
                      <a:pt x="282" y="88"/>
                      <a:pt x="282" y="87"/>
                      <a:pt x="282" y="86"/>
                    </a:cubicBezTo>
                    <a:cubicBezTo>
                      <a:pt x="282" y="84"/>
                      <a:pt x="282" y="81"/>
                      <a:pt x="280" y="79"/>
                    </a:cubicBezTo>
                    <a:cubicBezTo>
                      <a:pt x="276" y="71"/>
                      <a:pt x="266" y="59"/>
                      <a:pt x="249" y="46"/>
                    </a:cubicBezTo>
                    <a:cubicBezTo>
                      <a:pt x="223" y="25"/>
                      <a:pt x="181" y="14"/>
                      <a:pt x="181" y="14"/>
                    </a:cubicBezTo>
                    <a:cubicBezTo>
                      <a:pt x="180" y="16"/>
                      <a:pt x="180" y="16"/>
                      <a:pt x="180" y="1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1" y="13"/>
                      <a:pt x="180" y="9"/>
                      <a:pt x="179" y="6"/>
                    </a:cubicBezTo>
                    <a:cubicBezTo>
                      <a:pt x="178" y="3"/>
                      <a:pt x="177" y="1"/>
                      <a:pt x="177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65" y="4"/>
                      <a:pt x="154" y="5"/>
                      <a:pt x="144" y="5"/>
                    </a:cubicBezTo>
                    <a:cubicBezTo>
                      <a:pt x="134" y="5"/>
                      <a:pt x="126" y="4"/>
                      <a:pt x="119" y="3"/>
                    </a:cubicBezTo>
                    <a:cubicBezTo>
                      <a:pt x="116" y="2"/>
                      <a:pt x="113" y="2"/>
                      <a:pt x="112" y="1"/>
                    </a:cubicBezTo>
                    <a:cubicBezTo>
                      <a:pt x="111" y="1"/>
                      <a:pt x="110" y="1"/>
                      <a:pt x="110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6" y="3"/>
                      <a:pt x="104" y="6"/>
                    </a:cubicBezTo>
                    <a:cubicBezTo>
                      <a:pt x="102" y="9"/>
                      <a:pt x="101" y="12"/>
                      <a:pt x="100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59" y="25"/>
                      <a:pt x="33" y="46"/>
                    </a:cubicBezTo>
                    <a:cubicBezTo>
                      <a:pt x="22" y="54"/>
                      <a:pt x="14" y="63"/>
                      <a:pt x="8" y="69"/>
                    </a:cubicBezTo>
                    <a:cubicBezTo>
                      <a:pt x="5" y="73"/>
                      <a:pt x="3" y="76"/>
                      <a:pt x="2" y="79"/>
                    </a:cubicBezTo>
                    <a:cubicBezTo>
                      <a:pt x="0" y="81"/>
                      <a:pt x="0" y="84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1" y="90"/>
                      <a:pt x="2" y="90"/>
                      <a:pt x="3" y="90"/>
                    </a:cubicBezTo>
                    <a:cubicBezTo>
                      <a:pt x="4" y="90"/>
                      <a:pt x="5" y="90"/>
                      <a:pt x="7" y="89"/>
                    </a:cubicBezTo>
                    <a:cubicBezTo>
                      <a:pt x="11" y="86"/>
                      <a:pt x="18" y="80"/>
                      <a:pt x="25" y="74"/>
                    </a:cubicBezTo>
                    <a:cubicBezTo>
                      <a:pt x="32" y="68"/>
                      <a:pt x="38" y="61"/>
                      <a:pt x="43" y="59"/>
                    </a:cubicBezTo>
                    <a:cubicBezTo>
                      <a:pt x="48" y="55"/>
                      <a:pt x="60" y="48"/>
                      <a:pt x="72" y="42"/>
                    </a:cubicBezTo>
                    <a:cubicBezTo>
                      <a:pt x="78" y="39"/>
                      <a:pt x="84" y="36"/>
                      <a:pt x="89" y="34"/>
                    </a:cubicBezTo>
                    <a:cubicBezTo>
                      <a:pt x="95" y="31"/>
                      <a:pt x="100" y="30"/>
                      <a:pt x="102" y="30"/>
                    </a:cubicBezTo>
                    <a:cubicBezTo>
                      <a:pt x="103" y="30"/>
                      <a:pt x="104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8" y="36"/>
                      <a:pt x="108" y="38"/>
                      <a:pt x="108" y="39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1"/>
                      <a:pt x="108" y="41"/>
                      <a:pt x="108" y="42"/>
                    </a:cubicBezTo>
                    <a:cubicBezTo>
                      <a:pt x="109" y="43"/>
                      <a:pt x="109" y="43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29" y="49"/>
                      <a:pt x="147" y="49"/>
                    </a:cubicBezTo>
                    <a:cubicBezTo>
                      <a:pt x="156" y="49"/>
                      <a:pt x="165" y="48"/>
                      <a:pt x="172" y="4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4" y="45"/>
                      <a:pt x="156" y="46"/>
                      <a:pt x="147" y="46"/>
                    </a:cubicBezTo>
                    <a:cubicBezTo>
                      <a:pt x="138" y="46"/>
                      <a:pt x="129" y="45"/>
                      <a:pt x="122" y="43"/>
                    </a:cubicBezTo>
                    <a:cubicBezTo>
                      <a:pt x="119" y="43"/>
                      <a:pt x="116" y="42"/>
                      <a:pt x="114" y="42"/>
                    </a:cubicBezTo>
                    <a:cubicBezTo>
                      <a:pt x="112" y="41"/>
                      <a:pt x="111" y="41"/>
                      <a:pt x="111" y="41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8"/>
                      <a:pt x="111" y="35"/>
                      <a:pt x="108" y="30"/>
                    </a:cubicBezTo>
                    <a:cubicBezTo>
                      <a:pt x="108" y="29"/>
                      <a:pt x="107" y="28"/>
                      <a:pt x="106" y="28"/>
                    </a:cubicBezTo>
                    <a:cubicBezTo>
                      <a:pt x="105" y="27"/>
                      <a:pt x="104" y="27"/>
                      <a:pt x="102" y="27"/>
                    </a:cubicBezTo>
                    <a:cubicBezTo>
                      <a:pt x="99" y="27"/>
                      <a:pt x="94" y="29"/>
                      <a:pt x="88" y="31"/>
                    </a:cubicBezTo>
                    <a:cubicBezTo>
                      <a:pt x="72" y="38"/>
                      <a:pt x="49" y="51"/>
                      <a:pt x="41" y="56"/>
                    </a:cubicBezTo>
                    <a:cubicBezTo>
                      <a:pt x="36" y="59"/>
                      <a:pt x="28" y="67"/>
                      <a:pt x="20" y="74"/>
                    </a:cubicBezTo>
                    <a:cubicBezTo>
                      <a:pt x="16" y="78"/>
                      <a:pt x="12" y="81"/>
                      <a:pt x="9" y="84"/>
                    </a:cubicBezTo>
                    <a:cubicBezTo>
                      <a:pt x="8" y="85"/>
                      <a:pt x="6" y="86"/>
                      <a:pt x="5" y="86"/>
                    </a:cubicBezTo>
                    <a:cubicBezTo>
                      <a:pt x="4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6"/>
                    </a:cubicBezTo>
                    <a:cubicBezTo>
                      <a:pt x="3" y="85"/>
                      <a:pt x="3" y="83"/>
                      <a:pt x="4" y="80"/>
                    </a:cubicBezTo>
                    <a:cubicBezTo>
                      <a:pt x="8" y="73"/>
                      <a:pt x="18" y="61"/>
                      <a:pt x="35" y="48"/>
                    </a:cubicBezTo>
                    <a:cubicBezTo>
                      <a:pt x="47" y="38"/>
                      <a:pt x="64" y="30"/>
                      <a:pt x="78" y="25"/>
                    </a:cubicBezTo>
                    <a:cubicBezTo>
                      <a:pt x="85" y="23"/>
                      <a:pt x="91" y="21"/>
                      <a:pt x="95" y="19"/>
                    </a:cubicBezTo>
                    <a:cubicBezTo>
                      <a:pt x="97" y="19"/>
                      <a:pt x="99" y="18"/>
                      <a:pt x="100" y="18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3" y="14"/>
                      <a:pt x="105" y="10"/>
                      <a:pt x="107" y="8"/>
                    </a:cubicBezTo>
                    <a:cubicBezTo>
                      <a:pt x="107" y="6"/>
                      <a:pt x="108" y="5"/>
                      <a:pt x="109" y="4"/>
                    </a:cubicBezTo>
                    <a:cubicBezTo>
                      <a:pt x="109" y="4"/>
                      <a:pt x="109" y="3"/>
                      <a:pt x="109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3"/>
                      <a:pt x="124" y="8"/>
                      <a:pt x="144" y="8"/>
                    </a:cubicBezTo>
                    <a:cubicBezTo>
                      <a:pt x="154" y="8"/>
                      <a:pt x="166" y="7"/>
                      <a:pt x="176" y="3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5" y="4"/>
                    </a:cubicBezTo>
                    <a:cubicBezTo>
                      <a:pt x="176" y="6"/>
                      <a:pt x="178" y="12"/>
                      <a:pt x="179" y="16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0" y="17"/>
                      <a:pt x="181" y="17"/>
                      <a:pt x="182" y="18"/>
                    </a:cubicBezTo>
                    <a:cubicBezTo>
                      <a:pt x="190" y="20"/>
                      <a:pt x="225" y="31"/>
                      <a:pt x="247" y="48"/>
                    </a:cubicBezTo>
                    <a:cubicBezTo>
                      <a:pt x="258" y="57"/>
                      <a:pt x="266" y="65"/>
                      <a:pt x="272" y="71"/>
                    </a:cubicBezTo>
                    <a:cubicBezTo>
                      <a:pt x="274" y="75"/>
                      <a:pt x="276" y="78"/>
                      <a:pt x="277" y="80"/>
                    </a:cubicBezTo>
                    <a:cubicBezTo>
                      <a:pt x="279" y="83"/>
                      <a:pt x="279" y="85"/>
                      <a:pt x="279" y="86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8" y="87"/>
                      <a:pt x="277" y="86"/>
                    </a:cubicBezTo>
                    <a:cubicBezTo>
                      <a:pt x="273" y="84"/>
                      <a:pt x="266" y="78"/>
                      <a:pt x="259" y="72"/>
                    </a:cubicBezTo>
                    <a:cubicBezTo>
                      <a:pt x="252" y="65"/>
                      <a:pt x="246" y="59"/>
                      <a:pt x="241" y="56"/>
                    </a:cubicBezTo>
                    <a:cubicBezTo>
                      <a:pt x="235" y="53"/>
                      <a:pt x="224" y="46"/>
                      <a:pt x="211" y="39"/>
                    </a:cubicBezTo>
                    <a:cubicBezTo>
                      <a:pt x="205" y="36"/>
                      <a:pt x="199" y="33"/>
                      <a:pt x="194" y="31"/>
                    </a:cubicBezTo>
                    <a:cubicBezTo>
                      <a:pt x="188" y="29"/>
                      <a:pt x="183" y="27"/>
                      <a:pt x="180" y="27"/>
                    </a:cubicBezTo>
                    <a:cubicBezTo>
                      <a:pt x="178" y="27"/>
                      <a:pt x="177" y="27"/>
                      <a:pt x="176" y="28"/>
                    </a:cubicBezTo>
                    <a:cubicBezTo>
                      <a:pt x="175" y="28"/>
                      <a:pt x="174" y="29"/>
                      <a:pt x="174" y="30"/>
                    </a:cubicBezTo>
                    <a:cubicBezTo>
                      <a:pt x="171" y="35"/>
                      <a:pt x="171" y="38"/>
                      <a:pt x="171" y="39"/>
                    </a:cubicBezTo>
                    <a:cubicBezTo>
                      <a:pt x="171" y="40"/>
                      <a:pt x="171" y="40"/>
                      <a:pt x="171" y="41"/>
                    </a:cubicBezTo>
                    <a:cubicBezTo>
                      <a:pt x="171" y="41"/>
                      <a:pt x="171" y="41"/>
                      <a:pt x="170" y="41"/>
                    </a:cubicBezTo>
                    <a:lnTo>
                      <a:pt x="171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717"/>
              <p:cNvSpPr>
                <a:spLocks/>
              </p:cNvSpPr>
              <p:nvPr/>
            </p:nvSpPr>
            <p:spPr bwMode="auto">
              <a:xfrm>
                <a:off x="1557776" y="1934676"/>
                <a:ext cx="673100" cy="266700"/>
              </a:xfrm>
              <a:custGeom>
                <a:avLst/>
                <a:gdLst>
                  <a:gd name="T0" fmla="*/ 246 w 420"/>
                  <a:gd name="T1" fmla="*/ 47 h 167"/>
                  <a:gd name="T2" fmla="*/ 245 w 420"/>
                  <a:gd name="T3" fmla="*/ 42 h 167"/>
                  <a:gd name="T4" fmla="*/ 302 w 420"/>
                  <a:gd name="T5" fmla="*/ 64 h 167"/>
                  <a:gd name="T6" fmla="*/ 407 w 420"/>
                  <a:gd name="T7" fmla="*/ 162 h 167"/>
                  <a:gd name="T8" fmla="*/ 411 w 420"/>
                  <a:gd name="T9" fmla="*/ 167 h 167"/>
                  <a:gd name="T10" fmla="*/ 418 w 420"/>
                  <a:gd name="T11" fmla="*/ 163 h 167"/>
                  <a:gd name="T12" fmla="*/ 375 w 420"/>
                  <a:gd name="T13" fmla="*/ 96 h 167"/>
                  <a:gd name="T14" fmla="*/ 247 w 420"/>
                  <a:gd name="T15" fmla="*/ 19 h 167"/>
                  <a:gd name="T16" fmla="*/ 242 w 420"/>
                  <a:gd name="T17" fmla="*/ 0 h 167"/>
                  <a:gd name="T18" fmla="*/ 190 w 420"/>
                  <a:gd name="T19" fmla="*/ 3 h 167"/>
                  <a:gd name="T20" fmla="*/ 179 w 420"/>
                  <a:gd name="T21" fmla="*/ 0 h 167"/>
                  <a:gd name="T22" fmla="*/ 173 w 420"/>
                  <a:gd name="T23" fmla="*/ 17 h 167"/>
                  <a:gd name="T24" fmla="*/ 174 w 420"/>
                  <a:gd name="T25" fmla="*/ 18 h 167"/>
                  <a:gd name="T26" fmla="*/ 6 w 420"/>
                  <a:gd name="T27" fmla="*/ 142 h 167"/>
                  <a:gd name="T28" fmla="*/ 8 w 420"/>
                  <a:gd name="T29" fmla="*/ 167 h 167"/>
                  <a:gd name="T30" fmla="*/ 12 w 420"/>
                  <a:gd name="T31" fmla="*/ 164 h 167"/>
                  <a:gd name="T32" fmla="*/ 118 w 420"/>
                  <a:gd name="T33" fmla="*/ 64 h 167"/>
                  <a:gd name="T34" fmla="*/ 175 w 420"/>
                  <a:gd name="T35" fmla="*/ 42 h 167"/>
                  <a:gd name="T36" fmla="*/ 174 w 420"/>
                  <a:gd name="T37" fmla="*/ 47 h 167"/>
                  <a:gd name="T38" fmla="*/ 177 w 420"/>
                  <a:gd name="T39" fmla="*/ 49 h 167"/>
                  <a:gd name="T40" fmla="*/ 243 w 420"/>
                  <a:gd name="T41" fmla="*/ 48 h 167"/>
                  <a:gd name="T42" fmla="*/ 242 w 420"/>
                  <a:gd name="T43" fmla="*/ 46 h 167"/>
                  <a:gd name="T44" fmla="*/ 181 w 420"/>
                  <a:gd name="T45" fmla="*/ 47 h 167"/>
                  <a:gd name="T46" fmla="*/ 177 w 420"/>
                  <a:gd name="T47" fmla="*/ 46 h 167"/>
                  <a:gd name="T48" fmla="*/ 176 w 420"/>
                  <a:gd name="T49" fmla="*/ 45 h 167"/>
                  <a:gd name="T50" fmla="*/ 177 w 420"/>
                  <a:gd name="T51" fmla="*/ 42 h 167"/>
                  <a:gd name="T52" fmla="*/ 175 w 420"/>
                  <a:gd name="T53" fmla="*/ 40 h 167"/>
                  <a:gd name="T54" fmla="*/ 68 w 420"/>
                  <a:gd name="T55" fmla="*/ 96 h 167"/>
                  <a:gd name="T56" fmla="*/ 9 w 420"/>
                  <a:gd name="T57" fmla="*/ 164 h 167"/>
                  <a:gd name="T58" fmla="*/ 9 w 420"/>
                  <a:gd name="T59" fmla="*/ 165 h 167"/>
                  <a:gd name="T60" fmla="*/ 9 w 420"/>
                  <a:gd name="T61" fmla="*/ 165 h 167"/>
                  <a:gd name="T62" fmla="*/ 9 w 420"/>
                  <a:gd name="T63" fmla="*/ 164 h 167"/>
                  <a:gd name="T64" fmla="*/ 9 w 420"/>
                  <a:gd name="T65" fmla="*/ 164 h 167"/>
                  <a:gd name="T66" fmla="*/ 8 w 420"/>
                  <a:gd name="T67" fmla="*/ 143 h 167"/>
                  <a:gd name="T68" fmla="*/ 162 w 420"/>
                  <a:gd name="T69" fmla="*/ 26 h 167"/>
                  <a:gd name="T70" fmla="*/ 176 w 420"/>
                  <a:gd name="T71" fmla="*/ 20 h 167"/>
                  <a:gd name="T72" fmla="*/ 178 w 420"/>
                  <a:gd name="T73" fmla="*/ 5 h 167"/>
                  <a:gd name="T74" fmla="*/ 179 w 420"/>
                  <a:gd name="T75" fmla="*/ 3 h 167"/>
                  <a:gd name="T76" fmla="*/ 179 w 420"/>
                  <a:gd name="T77" fmla="*/ 3 h 167"/>
                  <a:gd name="T78" fmla="*/ 178 w 420"/>
                  <a:gd name="T79" fmla="*/ 2 h 167"/>
                  <a:gd name="T80" fmla="*/ 243 w 420"/>
                  <a:gd name="T81" fmla="*/ 3 h 167"/>
                  <a:gd name="T82" fmla="*/ 241 w 420"/>
                  <a:gd name="T83" fmla="*/ 2 h 167"/>
                  <a:gd name="T84" fmla="*/ 241 w 420"/>
                  <a:gd name="T85" fmla="*/ 2 h 167"/>
                  <a:gd name="T86" fmla="*/ 244 w 420"/>
                  <a:gd name="T87" fmla="*/ 19 h 167"/>
                  <a:gd name="T88" fmla="*/ 248 w 420"/>
                  <a:gd name="T89" fmla="*/ 22 h 167"/>
                  <a:gd name="T90" fmla="*/ 412 w 420"/>
                  <a:gd name="T91" fmla="*/ 143 h 167"/>
                  <a:gd name="T92" fmla="*/ 411 w 420"/>
                  <a:gd name="T93" fmla="*/ 164 h 167"/>
                  <a:gd name="T94" fmla="*/ 411 w 420"/>
                  <a:gd name="T95" fmla="*/ 165 h 167"/>
                  <a:gd name="T96" fmla="*/ 411 w 420"/>
                  <a:gd name="T97" fmla="*/ 165 h 167"/>
                  <a:gd name="T98" fmla="*/ 411 w 420"/>
                  <a:gd name="T99" fmla="*/ 164 h 167"/>
                  <a:gd name="T100" fmla="*/ 411 w 420"/>
                  <a:gd name="T101" fmla="*/ 164 h 167"/>
                  <a:gd name="T102" fmla="*/ 411 w 420"/>
                  <a:gd name="T103" fmla="*/ 164 h 167"/>
                  <a:gd name="T104" fmla="*/ 411 w 420"/>
                  <a:gd name="T105" fmla="*/ 165 h 167"/>
                  <a:gd name="T106" fmla="*/ 411 w 420"/>
                  <a:gd name="T107" fmla="*/ 165 h 167"/>
                  <a:gd name="T108" fmla="*/ 397 w 420"/>
                  <a:gd name="T109" fmla="*/ 140 h 167"/>
                  <a:gd name="T110" fmla="*/ 245 w 420"/>
                  <a:gd name="T111" fmla="*/ 40 h 167"/>
                  <a:gd name="T112" fmla="*/ 243 w 420"/>
                  <a:gd name="T113" fmla="*/ 42 h 167"/>
                  <a:gd name="T114" fmla="*/ 244 w 420"/>
                  <a:gd name="T115" fmla="*/ 46 h 167"/>
                  <a:gd name="T116" fmla="*/ 242 w 420"/>
                  <a:gd name="T117" fmla="*/ 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0" h="167">
                    <a:moveTo>
                      <a:pt x="243" y="48"/>
                    </a:moveTo>
                    <a:cubicBezTo>
                      <a:pt x="243" y="49"/>
                      <a:pt x="243" y="49"/>
                      <a:pt x="243" y="49"/>
                    </a:cubicBezTo>
                    <a:cubicBezTo>
                      <a:pt x="244" y="49"/>
                      <a:pt x="245" y="48"/>
                      <a:pt x="246" y="47"/>
                    </a:cubicBezTo>
                    <a:cubicBezTo>
                      <a:pt x="247" y="47"/>
                      <a:pt x="247" y="46"/>
                      <a:pt x="247" y="45"/>
                    </a:cubicBezTo>
                    <a:cubicBezTo>
                      <a:pt x="247" y="43"/>
                      <a:pt x="246" y="41"/>
                      <a:pt x="246" y="41"/>
                    </a:cubicBezTo>
                    <a:cubicBezTo>
                      <a:pt x="245" y="42"/>
                      <a:pt x="245" y="42"/>
                      <a:pt x="245" y="42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63" y="43"/>
                      <a:pt x="283" y="53"/>
                      <a:pt x="302" y="64"/>
                    </a:cubicBezTo>
                    <a:cubicBezTo>
                      <a:pt x="321" y="76"/>
                      <a:pt x="338" y="90"/>
                      <a:pt x="350" y="99"/>
                    </a:cubicBezTo>
                    <a:cubicBezTo>
                      <a:pt x="377" y="120"/>
                      <a:pt x="392" y="137"/>
                      <a:pt x="399" y="149"/>
                    </a:cubicBezTo>
                    <a:cubicBezTo>
                      <a:pt x="403" y="155"/>
                      <a:pt x="405" y="159"/>
                      <a:pt x="407" y="162"/>
                    </a:cubicBezTo>
                    <a:cubicBezTo>
                      <a:pt x="407" y="163"/>
                      <a:pt x="408" y="165"/>
                      <a:pt x="409" y="165"/>
                    </a:cubicBezTo>
                    <a:cubicBezTo>
                      <a:pt x="409" y="166"/>
                      <a:pt x="409" y="166"/>
                      <a:pt x="409" y="167"/>
                    </a:cubicBezTo>
                    <a:cubicBezTo>
                      <a:pt x="410" y="167"/>
                      <a:pt x="410" y="167"/>
                      <a:pt x="411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4" y="166"/>
                      <a:pt x="417" y="165"/>
                      <a:pt x="418" y="163"/>
                    </a:cubicBezTo>
                    <a:cubicBezTo>
                      <a:pt x="419" y="162"/>
                      <a:pt x="420" y="159"/>
                      <a:pt x="420" y="157"/>
                    </a:cubicBezTo>
                    <a:cubicBezTo>
                      <a:pt x="420" y="153"/>
                      <a:pt x="418" y="147"/>
                      <a:pt x="414" y="142"/>
                    </a:cubicBezTo>
                    <a:cubicBezTo>
                      <a:pt x="404" y="125"/>
                      <a:pt x="384" y="104"/>
                      <a:pt x="375" y="96"/>
                    </a:cubicBezTo>
                    <a:cubicBezTo>
                      <a:pt x="324" y="44"/>
                      <a:pt x="246" y="18"/>
                      <a:pt x="246" y="18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47" y="18"/>
                      <a:pt x="247" y="18"/>
                      <a:pt x="247" y="17"/>
                    </a:cubicBezTo>
                    <a:cubicBezTo>
                      <a:pt x="247" y="5"/>
                      <a:pt x="243" y="1"/>
                      <a:pt x="243" y="1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33" y="5"/>
                      <a:pt x="224" y="6"/>
                      <a:pt x="214" y="6"/>
                    </a:cubicBezTo>
                    <a:cubicBezTo>
                      <a:pt x="205" y="6"/>
                      <a:pt x="196" y="5"/>
                      <a:pt x="190" y="3"/>
                    </a:cubicBezTo>
                    <a:cubicBezTo>
                      <a:pt x="186" y="3"/>
                      <a:pt x="184" y="2"/>
                      <a:pt x="182" y="1"/>
                    </a:cubicBezTo>
                    <a:cubicBezTo>
                      <a:pt x="181" y="1"/>
                      <a:pt x="180" y="1"/>
                      <a:pt x="179" y="1"/>
                    </a:cubicBezTo>
                    <a:cubicBezTo>
                      <a:pt x="179" y="1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3" y="5"/>
                      <a:pt x="173" y="17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4" y="18"/>
                      <a:pt x="95" y="44"/>
                      <a:pt x="45" y="96"/>
                    </a:cubicBezTo>
                    <a:cubicBezTo>
                      <a:pt x="39" y="102"/>
                      <a:pt x="28" y="113"/>
                      <a:pt x="18" y="124"/>
                    </a:cubicBezTo>
                    <a:cubicBezTo>
                      <a:pt x="13" y="130"/>
                      <a:pt x="9" y="136"/>
                      <a:pt x="6" y="142"/>
                    </a:cubicBezTo>
                    <a:cubicBezTo>
                      <a:pt x="2" y="147"/>
                      <a:pt x="0" y="153"/>
                      <a:pt x="0" y="157"/>
                    </a:cubicBezTo>
                    <a:cubicBezTo>
                      <a:pt x="0" y="159"/>
                      <a:pt x="1" y="162"/>
                      <a:pt x="2" y="163"/>
                    </a:cubicBezTo>
                    <a:cubicBezTo>
                      <a:pt x="3" y="165"/>
                      <a:pt x="6" y="166"/>
                      <a:pt x="8" y="167"/>
                    </a:cubicBezTo>
                    <a:cubicBezTo>
                      <a:pt x="9" y="167"/>
                      <a:pt x="9" y="167"/>
                      <a:pt x="9" y="167"/>
                    </a:cubicBezTo>
                    <a:cubicBezTo>
                      <a:pt x="10" y="167"/>
                      <a:pt x="10" y="167"/>
                      <a:pt x="11" y="167"/>
                    </a:cubicBezTo>
                    <a:cubicBezTo>
                      <a:pt x="11" y="166"/>
                      <a:pt x="12" y="165"/>
                      <a:pt x="12" y="164"/>
                    </a:cubicBezTo>
                    <a:cubicBezTo>
                      <a:pt x="14" y="161"/>
                      <a:pt x="17" y="153"/>
                      <a:pt x="26" y="142"/>
                    </a:cubicBezTo>
                    <a:cubicBezTo>
                      <a:pt x="34" y="131"/>
                      <a:pt x="47" y="116"/>
                      <a:pt x="70" y="99"/>
                    </a:cubicBezTo>
                    <a:cubicBezTo>
                      <a:pt x="81" y="90"/>
                      <a:pt x="99" y="76"/>
                      <a:pt x="118" y="64"/>
                    </a:cubicBezTo>
                    <a:cubicBezTo>
                      <a:pt x="137" y="53"/>
                      <a:pt x="157" y="43"/>
                      <a:pt x="174" y="43"/>
                    </a:cubicBezTo>
                    <a:cubicBezTo>
                      <a:pt x="175" y="43"/>
                      <a:pt x="175" y="43"/>
                      <a:pt x="175" y="43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1"/>
                      <a:pt x="173" y="43"/>
                      <a:pt x="173" y="45"/>
                    </a:cubicBezTo>
                    <a:cubicBezTo>
                      <a:pt x="173" y="46"/>
                      <a:pt x="173" y="47"/>
                      <a:pt x="174" y="47"/>
                    </a:cubicBezTo>
                    <a:cubicBezTo>
                      <a:pt x="175" y="48"/>
                      <a:pt x="176" y="49"/>
                      <a:pt x="177" y="49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94" y="54"/>
                      <a:pt x="214" y="54"/>
                    </a:cubicBezTo>
                    <a:cubicBezTo>
                      <a:pt x="224" y="54"/>
                      <a:pt x="234" y="53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9"/>
                      <a:pt x="243" y="49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34" y="50"/>
                      <a:pt x="224" y="51"/>
                      <a:pt x="214" y="51"/>
                    </a:cubicBezTo>
                    <a:cubicBezTo>
                      <a:pt x="205" y="51"/>
                      <a:pt x="195" y="50"/>
                      <a:pt x="189" y="49"/>
                    </a:cubicBezTo>
                    <a:cubicBezTo>
                      <a:pt x="185" y="48"/>
                      <a:pt x="183" y="48"/>
                      <a:pt x="181" y="47"/>
                    </a:cubicBezTo>
                    <a:cubicBezTo>
                      <a:pt x="180" y="47"/>
                      <a:pt x="179" y="47"/>
                      <a:pt x="178" y="47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6" y="46"/>
                    </a:cubicBezTo>
                    <a:cubicBezTo>
                      <a:pt x="176" y="46"/>
                      <a:pt x="176" y="45"/>
                      <a:pt x="176" y="45"/>
                    </a:cubicBezTo>
                    <a:cubicBezTo>
                      <a:pt x="176" y="44"/>
                      <a:pt x="176" y="44"/>
                      <a:pt x="176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0"/>
                      <a:pt x="177" y="40"/>
                      <a:pt x="177" y="40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56" y="40"/>
                      <a:pt x="135" y="50"/>
                      <a:pt x="116" y="62"/>
                    </a:cubicBezTo>
                    <a:cubicBezTo>
                      <a:pt x="97" y="73"/>
                      <a:pt x="80" y="87"/>
                      <a:pt x="68" y="96"/>
                    </a:cubicBezTo>
                    <a:cubicBezTo>
                      <a:pt x="40" y="118"/>
                      <a:pt x="26" y="135"/>
                      <a:pt x="18" y="147"/>
                    </a:cubicBezTo>
                    <a:cubicBezTo>
                      <a:pt x="14" y="153"/>
                      <a:pt x="12" y="158"/>
                      <a:pt x="11" y="161"/>
                    </a:cubicBezTo>
                    <a:cubicBezTo>
                      <a:pt x="10" y="162"/>
                      <a:pt x="9" y="163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7" y="164"/>
                      <a:pt x="5" y="163"/>
                      <a:pt x="4" y="162"/>
                    </a:cubicBezTo>
                    <a:cubicBezTo>
                      <a:pt x="3" y="160"/>
                      <a:pt x="3" y="159"/>
                      <a:pt x="3" y="157"/>
                    </a:cubicBezTo>
                    <a:cubicBezTo>
                      <a:pt x="3" y="154"/>
                      <a:pt x="5" y="149"/>
                      <a:pt x="8" y="143"/>
                    </a:cubicBezTo>
                    <a:cubicBezTo>
                      <a:pt x="18" y="127"/>
                      <a:pt x="38" y="106"/>
                      <a:pt x="47" y="98"/>
                    </a:cubicBezTo>
                    <a:cubicBezTo>
                      <a:pt x="72" y="72"/>
                      <a:pt x="104" y="53"/>
                      <a:pt x="130" y="40"/>
                    </a:cubicBezTo>
                    <a:cubicBezTo>
                      <a:pt x="143" y="34"/>
                      <a:pt x="154" y="29"/>
                      <a:pt x="162" y="26"/>
                    </a:cubicBezTo>
                    <a:cubicBezTo>
                      <a:pt x="166" y="24"/>
                      <a:pt x="170" y="23"/>
                      <a:pt x="172" y="22"/>
                    </a:cubicBezTo>
                    <a:cubicBezTo>
                      <a:pt x="174" y="21"/>
                      <a:pt x="175" y="21"/>
                      <a:pt x="175" y="21"/>
                    </a:cubicBezTo>
                    <a:cubicBezTo>
                      <a:pt x="176" y="20"/>
                      <a:pt x="176" y="20"/>
                      <a:pt x="176" y="20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6" y="18"/>
                      <a:pt x="176" y="18"/>
                      <a:pt x="176" y="17"/>
                    </a:cubicBezTo>
                    <a:cubicBezTo>
                      <a:pt x="176" y="11"/>
                      <a:pt x="177" y="8"/>
                      <a:pt x="178" y="5"/>
                    </a:cubicBezTo>
                    <a:cubicBezTo>
                      <a:pt x="178" y="4"/>
                      <a:pt x="179" y="4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8" y="3"/>
                    </a:cubicBezTo>
                    <a:cubicBezTo>
                      <a:pt x="178" y="3"/>
                      <a:pt x="195" y="9"/>
                      <a:pt x="214" y="9"/>
                    </a:cubicBezTo>
                    <a:cubicBezTo>
                      <a:pt x="224" y="9"/>
                      <a:pt x="234" y="8"/>
                      <a:pt x="243" y="3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4" y="6"/>
                      <a:pt x="244" y="17"/>
                    </a:cubicBezTo>
                    <a:cubicBezTo>
                      <a:pt x="244" y="18"/>
                      <a:pt x="244" y="18"/>
                      <a:pt x="244" y="19"/>
                    </a:cubicBezTo>
                    <a:cubicBezTo>
                      <a:pt x="244" y="20"/>
                      <a:pt x="244" y="20"/>
                      <a:pt x="244" y="20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6" y="21"/>
                      <a:pt x="248" y="22"/>
                    </a:cubicBezTo>
                    <a:cubicBezTo>
                      <a:pt x="264" y="28"/>
                      <a:pt x="329" y="53"/>
                      <a:pt x="373" y="98"/>
                    </a:cubicBezTo>
                    <a:cubicBezTo>
                      <a:pt x="379" y="104"/>
                      <a:pt x="390" y="115"/>
                      <a:pt x="399" y="126"/>
                    </a:cubicBezTo>
                    <a:cubicBezTo>
                      <a:pt x="404" y="132"/>
                      <a:pt x="409" y="138"/>
                      <a:pt x="412" y="143"/>
                    </a:cubicBezTo>
                    <a:cubicBezTo>
                      <a:pt x="415" y="149"/>
                      <a:pt x="417" y="154"/>
                      <a:pt x="417" y="157"/>
                    </a:cubicBezTo>
                    <a:cubicBezTo>
                      <a:pt x="417" y="159"/>
                      <a:pt x="417" y="160"/>
                      <a:pt x="416" y="162"/>
                    </a:cubicBezTo>
                    <a:cubicBezTo>
                      <a:pt x="415" y="163"/>
                      <a:pt x="413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0" y="163"/>
                    </a:cubicBezTo>
                    <a:cubicBezTo>
                      <a:pt x="409" y="159"/>
                      <a:pt x="405" y="152"/>
                      <a:pt x="397" y="140"/>
                    </a:cubicBezTo>
                    <a:cubicBezTo>
                      <a:pt x="388" y="129"/>
                      <a:pt x="375" y="114"/>
                      <a:pt x="352" y="96"/>
                    </a:cubicBezTo>
                    <a:cubicBezTo>
                      <a:pt x="340" y="87"/>
                      <a:pt x="323" y="73"/>
                      <a:pt x="304" y="62"/>
                    </a:cubicBezTo>
                    <a:cubicBezTo>
                      <a:pt x="285" y="50"/>
                      <a:pt x="264" y="40"/>
                      <a:pt x="245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3" y="40"/>
                      <a:pt x="243" y="40"/>
                      <a:pt x="243" y="40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3"/>
                      <a:pt x="244" y="44"/>
                      <a:pt x="244" y="45"/>
                    </a:cubicBezTo>
                    <a:cubicBezTo>
                      <a:pt x="244" y="45"/>
                      <a:pt x="244" y="46"/>
                      <a:pt x="244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42" y="46"/>
                      <a:pt x="242" y="46"/>
                      <a:pt x="242" y="46"/>
                    </a:cubicBezTo>
                    <a:lnTo>
                      <a:pt x="24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0" name="Freeform 818"/>
              <p:cNvSpPr>
                <a:spLocks/>
              </p:cNvSpPr>
              <p:nvPr/>
            </p:nvSpPr>
            <p:spPr bwMode="auto">
              <a:xfrm>
                <a:off x="1849876" y="1152039"/>
                <a:ext cx="14288" cy="7938"/>
              </a:xfrm>
              <a:custGeom>
                <a:avLst/>
                <a:gdLst>
                  <a:gd name="T0" fmla="*/ 1 w 9"/>
                  <a:gd name="T1" fmla="*/ 2 h 5"/>
                  <a:gd name="T2" fmla="*/ 8 w 9"/>
                  <a:gd name="T3" fmla="*/ 4 h 5"/>
                  <a:gd name="T4" fmla="*/ 9 w 9"/>
                  <a:gd name="T5" fmla="*/ 4 h 5"/>
                  <a:gd name="T6" fmla="*/ 9 w 9"/>
                  <a:gd name="T7" fmla="*/ 2 h 5"/>
                  <a:gd name="T8" fmla="*/ 1 w 9"/>
                  <a:gd name="T9" fmla="*/ 0 h 5"/>
                  <a:gd name="T10" fmla="*/ 0 w 9"/>
                  <a:gd name="T11" fmla="*/ 1 h 5"/>
                  <a:gd name="T12" fmla="*/ 1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3" y="3"/>
                      <a:pt x="6" y="3"/>
                      <a:pt x="8" y="4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1" name="Freeform 819"/>
              <p:cNvSpPr>
                <a:spLocks/>
              </p:cNvSpPr>
              <p:nvPr/>
            </p:nvSpPr>
            <p:spPr bwMode="auto">
              <a:xfrm>
                <a:off x="1918139" y="115045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2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2" name="Freeform 820"/>
              <p:cNvSpPr>
                <a:spLocks/>
              </p:cNvSpPr>
              <p:nvPr/>
            </p:nvSpPr>
            <p:spPr bwMode="auto">
              <a:xfrm>
                <a:off x="1848289" y="1221889"/>
                <a:ext cx="46038" cy="34925"/>
              </a:xfrm>
              <a:custGeom>
                <a:avLst/>
                <a:gdLst>
                  <a:gd name="T0" fmla="*/ 1 w 29"/>
                  <a:gd name="T1" fmla="*/ 0 h 22"/>
                  <a:gd name="T2" fmla="*/ 9 w 29"/>
                  <a:gd name="T3" fmla="*/ 16 h 22"/>
                  <a:gd name="T4" fmla="*/ 29 w 29"/>
                  <a:gd name="T5" fmla="*/ 20 h 22"/>
                  <a:gd name="T6" fmla="*/ 1 w 29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2">
                    <a:moveTo>
                      <a:pt x="1" y="0"/>
                    </a:moveTo>
                    <a:cubicBezTo>
                      <a:pt x="0" y="5"/>
                      <a:pt x="5" y="12"/>
                      <a:pt x="9" y="16"/>
                    </a:cubicBezTo>
                    <a:cubicBezTo>
                      <a:pt x="16" y="22"/>
                      <a:pt x="21" y="19"/>
                      <a:pt x="29" y="20"/>
                    </a:cubicBezTo>
                    <a:cubicBezTo>
                      <a:pt x="18" y="19"/>
                      <a:pt x="6" y="1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3" name="Freeform 821"/>
              <p:cNvSpPr>
                <a:spLocks/>
              </p:cNvSpPr>
              <p:nvPr/>
            </p:nvSpPr>
            <p:spPr bwMode="auto">
              <a:xfrm>
                <a:off x="1837176" y="1331426"/>
                <a:ext cx="53975" cy="11113"/>
              </a:xfrm>
              <a:custGeom>
                <a:avLst/>
                <a:gdLst>
                  <a:gd name="T0" fmla="*/ 0 w 34"/>
                  <a:gd name="T1" fmla="*/ 4 h 7"/>
                  <a:gd name="T2" fmla="*/ 6 w 34"/>
                  <a:gd name="T3" fmla="*/ 1 h 7"/>
                  <a:gd name="T4" fmla="*/ 16 w 34"/>
                  <a:gd name="T5" fmla="*/ 1 h 7"/>
                  <a:gd name="T6" fmla="*/ 34 w 34"/>
                  <a:gd name="T7" fmla="*/ 2 h 7"/>
                  <a:gd name="T8" fmla="*/ 14 w 34"/>
                  <a:gd name="T9" fmla="*/ 2 h 7"/>
                  <a:gd name="T10" fmla="*/ 3 w 3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2" y="4"/>
                      <a:pt x="4" y="2"/>
                      <a:pt x="6" y="1"/>
                    </a:cubicBezTo>
                    <a:cubicBezTo>
                      <a:pt x="9" y="0"/>
                      <a:pt x="13" y="1"/>
                      <a:pt x="16" y="1"/>
                    </a:cubicBezTo>
                    <a:cubicBezTo>
                      <a:pt x="22" y="1"/>
                      <a:pt x="28" y="1"/>
                      <a:pt x="34" y="2"/>
                    </a:cubicBezTo>
                    <a:cubicBezTo>
                      <a:pt x="28" y="2"/>
                      <a:pt x="20" y="0"/>
                      <a:pt x="14" y="2"/>
                    </a:cubicBezTo>
                    <a:cubicBezTo>
                      <a:pt x="10" y="3"/>
                      <a:pt x="7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4" name="Freeform 822"/>
              <p:cNvSpPr>
                <a:spLocks/>
              </p:cNvSpPr>
              <p:nvPr/>
            </p:nvSpPr>
            <p:spPr bwMode="auto">
              <a:xfrm>
                <a:off x="1822889" y="1164739"/>
                <a:ext cx="33338" cy="12700"/>
              </a:xfrm>
              <a:custGeom>
                <a:avLst/>
                <a:gdLst>
                  <a:gd name="T0" fmla="*/ 8 w 21"/>
                  <a:gd name="T1" fmla="*/ 0 h 8"/>
                  <a:gd name="T2" fmla="*/ 0 w 21"/>
                  <a:gd name="T3" fmla="*/ 6 h 8"/>
                  <a:gd name="T4" fmla="*/ 6 w 21"/>
                  <a:gd name="T5" fmla="*/ 5 h 8"/>
                  <a:gd name="T6" fmla="*/ 11 w 21"/>
                  <a:gd name="T7" fmla="*/ 7 h 8"/>
                  <a:gd name="T8" fmla="*/ 21 w 21"/>
                  <a:gd name="T9" fmla="*/ 8 h 8"/>
                  <a:gd name="T10" fmla="*/ 8 w 2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8" y="0"/>
                    </a:moveTo>
                    <a:cubicBezTo>
                      <a:pt x="7" y="4"/>
                      <a:pt x="0" y="2"/>
                      <a:pt x="0" y="6"/>
                    </a:cubicBezTo>
                    <a:cubicBezTo>
                      <a:pt x="2" y="6"/>
                      <a:pt x="4" y="5"/>
                      <a:pt x="6" y="5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3" y="7"/>
                      <a:pt x="18" y="8"/>
                      <a:pt x="21" y="8"/>
                    </a:cubicBezTo>
                    <a:cubicBezTo>
                      <a:pt x="19" y="6"/>
                      <a:pt x="2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5" name="Freeform 823"/>
              <p:cNvSpPr>
                <a:spLocks/>
              </p:cNvSpPr>
              <p:nvPr/>
            </p:nvSpPr>
            <p:spPr bwMode="auto">
              <a:xfrm>
                <a:off x="1803839" y="1259989"/>
                <a:ext cx="22225" cy="17463"/>
              </a:xfrm>
              <a:custGeom>
                <a:avLst/>
                <a:gdLst>
                  <a:gd name="T0" fmla="*/ 14 w 14"/>
                  <a:gd name="T1" fmla="*/ 1 h 11"/>
                  <a:gd name="T2" fmla="*/ 11 w 14"/>
                  <a:gd name="T3" fmla="*/ 3 h 11"/>
                  <a:gd name="T4" fmla="*/ 6 w 14"/>
                  <a:gd name="T5" fmla="*/ 5 h 11"/>
                  <a:gd name="T6" fmla="*/ 2 w 14"/>
                  <a:gd name="T7" fmla="*/ 11 h 11"/>
                  <a:gd name="T8" fmla="*/ 8 w 14"/>
                  <a:gd name="T9" fmla="*/ 7 h 11"/>
                  <a:gd name="T10" fmla="*/ 13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2" y="6"/>
                      <a:pt x="0" y="8"/>
                      <a:pt x="2" y="11"/>
                    </a:cubicBezTo>
                    <a:cubicBezTo>
                      <a:pt x="2" y="8"/>
                      <a:pt x="6" y="8"/>
                      <a:pt x="8" y="7"/>
                    </a:cubicBezTo>
                    <a:cubicBezTo>
                      <a:pt x="10" y="6"/>
                      <a:pt x="13" y="3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6" name="Freeform 824"/>
              <p:cNvSpPr>
                <a:spLocks/>
              </p:cNvSpPr>
              <p:nvPr/>
            </p:nvSpPr>
            <p:spPr bwMode="auto">
              <a:xfrm>
                <a:off x="1676839" y="2009289"/>
                <a:ext cx="73025" cy="47625"/>
              </a:xfrm>
              <a:custGeom>
                <a:avLst/>
                <a:gdLst>
                  <a:gd name="T0" fmla="*/ 0 w 46"/>
                  <a:gd name="T1" fmla="*/ 29 h 29"/>
                  <a:gd name="T2" fmla="*/ 7 w 46"/>
                  <a:gd name="T3" fmla="*/ 24 h 29"/>
                  <a:gd name="T4" fmla="*/ 25 w 46"/>
                  <a:gd name="T5" fmla="*/ 13 h 29"/>
                  <a:gd name="T6" fmla="*/ 46 w 46"/>
                  <a:gd name="T7" fmla="*/ 0 h 29"/>
                  <a:gd name="T8" fmla="*/ 30 w 46"/>
                  <a:gd name="T9" fmla="*/ 12 h 29"/>
                  <a:gd name="T10" fmla="*/ 14 w 46"/>
                  <a:gd name="T11" fmla="*/ 21 h 29"/>
                  <a:gd name="T12" fmla="*/ 6 w 46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cubicBezTo>
                      <a:pt x="1" y="27"/>
                      <a:pt x="5" y="25"/>
                      <a:pt x="7" y="24"/>
                    </a:cubicBezTo>
                    <a:cubicBezTo>
                      <a:pt x="13" y="20"/>
                      <a:pt x="19" y="17"/>
                      <a:pt x="25" y="13"/>
                    </a:cubicBezTo>
                    <a:cubicBezTo>
                      <a:pt x="32" y="9"/>
                      <a:pt x="39" y="5"/>
                      <a:pt x="46" y="0"/>
                    </a:cubicBezTo>
                    <a:cubicBezTo>
                      <a:pt x="40" y="3"/>
                      <a:pt x="35" y="8"/>
                      <a:pt x="30" y="12"/>
                    </a:cubicBezTo>
                    <a:cubicBezTo>
                      <a:pt x="25" y="15"/>
                      <a:pt x="20" y="18"/>
                      <a:pt x="14" y="21"/>
                    </a:cubicBezTo>
                    <a:cubicBezTo>
                      <a:pt x="12" y="23"/>
                      <a:pt x="8" y="25"/>
                      <a:pt x="6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7" name="Freeform 825"/>
              <p:cNvSpPr>
                <a:spLocks/>
              </p:cNvSpPr>
              <p:nvPr/>
            </p:nvSpPr>
            <p:spPr bwMode="auto">
              <a:xfrm>
                <a:off x="1683189" y="2102951"/>
                <a:ext cx="49213" cy="47625"/>
              </a:xfrm>
              <a:custGeom>
                <a:avLst/>
                <a:gdLst>
                  <a:gd name="T0" fmla="*/ 0 w 31"/>
                  <a:gd name="T1" fmla="*/ 30 h 30"/>
                  <a:gd name="T2" fmla="*/ 15 w 31"/>
                  <a:gd name="T3" fmla="*/ 12 h 30"/>
                  <a:gd name="T4" fmla="*/ 31 w 31"/>
                  <a:gd name="T5" fmla="*/ 0 h 30"/>
                  <a:gd name="T6" fmla="*/ 5 w 31"/>
                  <a:gd name="T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3" y="23"/>
                      <a:pt x="9" y="18"/>
                      <a:pt x="15" y="12"/>
                    </a:cubicBezTo>
                    <a:cubicBezTo>
                      <a:pt x="20" y="7"/>
                      <a:pt x="25" y="3"/>
                      <a:pt x="31" y="0"/>
                    </a:cubicBezTo>
                    <a:cubicBezTo>
                      <a:pt x="24" y="10"/>
                      <a:pt x="10" y="13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8" name="Freeform 826"/>
              <p:cNvSpPr>
                <a:spLocks/>
              </p:cNvSpPr>
              <p:nvPr/>
            </p:nvSpPr>
            <p:spPr bwMode="auto">
              <a:xfrm>
                <a:off x="1818126" y="2118826"/>
                <a:ext cx="26988" cy="26988"/>
              </a:xfrm>
              <a:custGeom>
                <a:avLst/>
                <a:gdLst>
                  <a:gd name="T0" fmla="*/ 17 w 17"/>
                  <a:gd name="T1" fmla="*/ 0 h 17"/>
                  <a:gd name="T2" fmla="*/ 12 w 17"/>
                  <a:gd name="T3" fmla="*/ 10 h 17"/>
                  <a:gd name="T4" fmla="*/ 0 w 17"/>
                  <a:gd name="T5" fmla="*/ 17 h 17"/>
                  <a:gd name="T6" fmla="*/ 12 w 17"/>
                  <a:gd name="T7" fmla="*/ 12 h 17"/>
                  <a:gd name="T8" fmla="*/ 1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3" y="1"/>
                      <a:pt x="15" y="8"/>
                      <a:pt x="12" y="10"/>
                    </a:cubicBezTo>
                    <a:cubicBezTo>
                      <a:pt x="9" y="13"/>
                      <a:pt x="3" y="13"/>
                      <a:pt x="0" y="17"/>
                    </a:cubicBezTo>
                    <a:cubicBezTo>
                      <a:pt x="4" y="16"/>
                      <a:pt x="9" y="14"/>
                      <a:pt x="12" y="12"/>
                    </a:cubicBezTo>
                    <a:cubicBezTo>
                      <a:pt x="17" y="9"/>
                      <a:pt x="14" y="5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9" name="Freeform 827"/>
              <p:cNvSpPr>
                <a:spLocks/>
              </p:cNvSpPr>
              <p:nvPr/>
            </p:nvSpPr>
            <p:spPr bwMode="auto">
              <a:xfrm>
                <a:off x="1802251" y="2214076"/>
                <a:ext cx="42863" cy="15875"/>
              </a:xfrm>
              <a:custGeom>
                <a:avLst/>
                <a:gdLst>
                  <a:gd name="T0" fmla="*/ 27 w 27"/>
                  <a:gd name="T1" fmla="*/ 1 h 10"/>
                  <a:gd name="T2" fmla="*/ 25 w 27"/>
                  <a:gd name="T3" fmla="*/ 7 h 10"/>
                  <a:gd name="T4" fmla="*/ 15 w 27"/>
                  <a:gd name="T5" fmla="*/ 9 h 10"/>
                  <a:gd name="T6" fmla="*/ 0 w 27"/>
                  <a:gd name="T7" fmla="*/ 7 h 10"/>
                  <a:gd name="T8" fmla="*/ 0 w 27"/>
                  <a:gd name="T9" fmla="*/ 8 h 10"/>
                  <a:gd name="T10" fmla="*/ 20 w 27"/>
                  <a:gd name="T11" fmla="*/ 9 h 10"/>
                  <a:gd name="T12" fmla="*/ 25 w 2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7" y="1"/>
                    </a:moveTo>
                    <a:cubicBezTo>
                      <a:pt x="25" y="3"/>
                      <a:pt x="26" y="5"/>
                      <a:pt x="25" y="7"/>
                    </a:cubicBezTo>
                    <a:cubicBezTo>
                      <a:pt x="23" y="8"/>
                      <a:pt x="17" y="9"/>
                      <a:pt x="15" y="9"/>
                    </a:cubicBezTo>
                    <a:cubicBezTo>
                      <a:pt x="10" y="9"/>
                      <a:pt x="6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10"/>
                      <a:pt x="14" y="10"/>
                      <a:pt x="20" y="9"/>
                    </a:cubicBezTo>
                    <a:cubicBezTo>
                      <a:pt x="27" y="9"/>
                      <a:pt x="23" y="6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0" name="Freeform 828"/>
              <p:cNvSpPr>
                <a:spLocks/>
              </p:cNvSpPr>
              <p:nvPr/>
            </p:nvSpPr>
            <p:spPr bwMode="auto">
              <a:xfrm>
                <a:off x="1787964" y="2312501"/>
                <a:ext cx="12700" cy="12700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3 h 8"/>
                  <a:gd name="T4" fmla="*/ 7 w 8"/>
                  <a:gd name="T5" fmla="*/ 8 h 8"/>
                  <a:gd name="T6" fmla="*/ 3 w 8"/>
                  <a:gd name="T7" fmla="*/ 2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7" y="2"/>
                      <a:pt x="2" y="0"/>
                      <a:pt x="1" y="3"/>
                    </a:cubicBezTo>
                    <a:cubicBezTo>
                      <a:pt x="0" y="5"/>
                      <a:pt x="5" y="7"/>
                      <a:pt x="7" y="8"/>
                    </a:cubicBezTo>
                    <a:cubicBezTo>
                      <a:pt x="5" y="6"/>
                      <a:pt x="2" y="5"/>
                      <a:pt x="3" y="2"/>
                    </a:cubicBezTo>
                    <a:cubicBezTo>
                      <a:pt x="5" y="1"/>
                      <a:pt x="6" y="2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1" name="Freeform 829"/>
              <p:cNvSpPr>
                <a:spLocks/>
              </p:cNvSpPr>
              <p:nvPr/>
            </p:nvSpPr>
            <p:spPr bwMode="auto">
              <a:xfrm>
                <a:off x="1776851" y="2395051"/>
                <a:ext cx="19050" cy="22225"/>
              </a:xfrm>
              <a:custGeom>
                <a:avLst/>
                <a:gdLst>
                  <a:gd name="T0" fmla="*/ 11 w 11"/>
                  <a:gd name="T1" fmla="*/ 3 h 14"/>
                  <a:gd name="T2" fmla="*/ 2 w 11"/>
                  <a:gd name="T3" fmla="*/ 6 h 14"/>
                  <a:gd name="T4" fmla="*/ 11 w 11"/>
                  <a:gd name="T5" fmla="*/ 14 h 14"/>
                  <a:gd name="T6" fmla="*/ 8 w 11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8" y="4"/>
                      <a:pt x="2" y="0"/>
                      <a:pt x="2" y="6"/>
                    </a:cubicBezTo>
                    <a:cubicBezTo>
                      <a:pt x="3" y="9"/>
                      <a:pt x="8" y="12"/>
                      <a:pt x="11" y="14"/>
                    </a:cubicBezTo>
                    <a:cubicBezTo>
                      <a:pt x="9" y="12"/>
                      <a:pt x="0" y="1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" name="Freeform 830"/>
              <p:cNvSpPr>
                <a:spLocks/>
              </p:cNvSpPr>
              <p:nvPr/>
            </p:nvSpPr>
            <p:spPr bwMode="auto">
              <a:xfrm>
                <a:off x="1848289" y="1628289"/>
                <a:ext cx="12700" cy="134938"/>
              </a:xfrm>
              <a:custGeom>
                <a:avLst/>
                <a:gdLst>
                  <a:gd name="T0" fmla="*/ 4 w 8"/>
                  <a:gd name="T1" fmla="*/ 1 h 84"/>
                  <a:gd name="T2" fmla="*/ 5 w 8"/>
                  <a:gd name="T3" fmla="*/ 16 h 84"/>
                  <a:gd name="T4" fmla="*/ 4 w 8"/>
                  <a:gd name="T5" fmla="*/ 27 h 84"/>
                  <a:gd name="T6" fmla="*/ 0 w 8"/>
                  <a:gd name="T7" fmla="*/ 40 h 84"/>
                  <a:gd name="T8" fmla="*/ 5 w 8"/>
                  <a:gd name="T9" fmla="*/ 61 h 84"/>
                  <a:gd name="T10" fmla="*/ 3 w 8"/>
                  <a:gd name="T11" fmla="*/ 72 h 84"/>
                  <a:gd name="T12" fmla="*/ 3 w 8"/>
                  <a:gd name="T13" fmla="*/ 84 h 84"/>
                  <a:gd name="T14" fmla="*/ 5 w 8"/>
                  <a:gd name="T15" fmla="*/ 71 h 84"/>
                  <a:gd name="T16" fmla="*/ 7 w 8"/>
                  <a:gd name="T17" fmla="*/ 60 h 84"/>
                  <a:gd name="T18" fmla="*/ 2 w 8"/>
                  <a:gd name="T19" fmla="*/ 41 h 84"/>
                  <a:gd name="T20" fmla="*/ 6 w 8"/>
                  <a:gd name="T21" fmla="*/ 24 h 84"/>
                  <a:gd name="T22" fmla="*/ 6 w 8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4">
                    <a:moveTo>
                      <a:pt x="4" y="1"/>
                    </a:moveTo>
                    <a:cubicBezTo>
                      <a:pt x="3" y="2"/>
                      <a:pt x="5" y="13"/>
                      <a:pt x="5" y="16"/>
                    </a:cubicBezTo>
                    <a:cubicBezTo>
                      <a:pt x="6" y="20"/>
                      <a:pt x="5" y="23"/>
                      <a:pt x="4" y="27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0" y="48"/>
                      <a:pt x="5" y="54"/>
                      <a:pt x="5" y="61"/>
                    </a:cubicBezTo>
                    <a:cubicBezTo>
                      <a:pt x="5" y="65"/>
                      <a:pt x="4" y="68"/>
                      <a:pt x="3" y="72"/>
                    </a:cubicBezTo>
                    <a:cubicBezTo>
                      <a:pt x="2" y="76"/>
                      <a:pt x="2" y="79"/>
                      <a:pt x="3" y="84"/>
                    </a:cubicBezTo>
                    <a:cubicBezTo>
                      <a:pt x="2" y="80"/>
                      <a:pt x="4" y="75"/>
                      <a:pt x="5" y="71"/>
                    </a:cubicBezTo>
                    <a:cubicBezTo>
                      <a:pt x="7" y="67"/>
                      <a:pt x="8" y="64"/>
                      <a:pt x="7" y="60"/>
                    </a:cubicBezTo>
                    <a:cubicBezTo>
                      <a:pt x="5" y="53"/>
                      <a:pt x="2" y="48"/>
                      <a:pt x="2" y="41"/>
                    </a:cubicBezTo>
                    <a:cubicBezTo>
                      <a:pt x="2" y="35"/>
                      <a:pt x="6" y="30"/>
                      <a:pt x="6" y="24"/>
                    </a:cubicBezTo>
                    <a:cubicBezTo>
                      <a:pt x="6" y="16"/>
                      <a:pt x="3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0" name="Freeform 838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9 w 187"/>
                  <a:gd name="T1" fmla="*/ 107 h 107"/>
                  <a:gd name="T2" fmla="*/ 187 w 187"/>
                  <a:gd name="T3" fmla="*/ 21 h 107"/>
                  <a:gd name="T4" fmla="*/ 185 w 187"/>
                  <a:gd name="T5" fmla="*/ 0 h 107"/>
                  <a:gd name="T6" fmla="*/ 0 w 187"/>
                  <a:gd name="T7" fmla="*/ 99 h 107"/>
                  <a:gd name="T8" fmla="*/ 19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9" y="107"/>
                    </a:moveTo>
                    <a:cubicBezTo>
                      <a:pt x="83" y="65"/>
                      <a:pt x="187" y="21"/>
                      <a:pt x="187" y="21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67" y="47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1" name="Freeform 839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85 w 187"/>
                  <a:gd name="T1" fmla="*/ 0 h 107"/>
                  <a:gd name="T2" fmla="*/ 181 w 187"/>
                  <a:gd name="T3" fmla="*/ 2 h 107"/>
                  <a:gd name="T4" fmla="*/ 181 w 187"/>
                  <a:gd name="T5" fmla="*/ 16 h 107"/>
                  <a:gd name="T6" fmla="*/ 13 w 187"/>
                  <a:gd name="T7" fmla="*/ 101 h 107"/>
                  <a:gd name="T8" fmla="*/ 2 w 187"/>
                  <a:gd name="T9" fmla="*/ 98 h 107"/>
                  <a:gd name="T10" fmla="*/ 0 w 187"/>
                  <a:gd name="T11" fmla="*/ 99 h 107"/>
                  <a:gd name="T12" fmla="*/ 19 w 187"/>
                  <a:gd name="T13" fmla="*/ 107 h 107"/>
                  <a:gd name="T14" fmla="*/ 187 w 187"/>
                  <a:gd name="T15" fmla="*/ 21 h 107"/>
                  <a:gd name="T16" fmla="*/ 185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185" y="0"/>
                    </a:moveTo>
                    <a:cubicBezTo>
                      <a:pt x="185" y="0"/>
                      <a:pt x="184" y="1"/>
                      <a:pt x="181" y="2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181" y="16"/>
                      <a:pt x="78" y="59"/>
                      <a:pt x="13" y="101"/>
                    </a:cubicBezTo>
                    <a:cubicBezTo>
                      <a:pt x="10" y="101"/>
                      <a:pt x="6" y="99"/>
                      <a:pt x="2" y="98"/>
                    </a:cubicBezTo>
                    <a:cubicBezTo>
                      <a:pt x="1" y="98"/>
                      <a:pt x="1" y="99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ubicBezTo>
                      <a:pt x="83" y="65"/>
                      <a:pt x="187" y="21"/>
                      <a:pt x="187" y="21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2" name="Freeform 840"/>
              <p:cNvSpPr>
                <a:spLocks/>
              </p:cNvSpPr>
              <p:nvPr/>
            </p:nvSpPr>
            <p:spPr bwMode="auto">
              <a:xfrm>
                <a:off x="1575239" y="1744176"/>
                <a:ext cx="306388" cy="176213"/>
              </a:xfrm>
              <a:custGeom>
                <a:avLst/>
                <a:gdLst>
                  <a:gd name="T0" fmla="*/ 22 w 191"/>
                  <a:gd name="T1" fmla="*/ 109 h 110"/>
                  <a:gd name="T2" fmla="*/ 22 w 191"/>
                  <a:gd name="T3" fmla="*/ 110 h 110"/>
                  <a:gd name="T4" fmla="*/ 131 w 191"/>
                  <a:gd name="T5" fmla="*/ 52 h 110"/>
                  <a:gd name="T6" fmla="*/ 173 w 191"/>
                  <a:gd name="T7" fmla="*/ 32 h 110"/>
                  <a:gd name="T8" fmla="*/ 186 w 191"/>
                  <a:gd name="T9" fmla="*/ 26 h 110"/>
                  <a:gd name="T10" fmla="*/ 190 w 191"/>
                  <a:gd name="T11" fmla="*/ 24 h 110"/>
                  <a:gd name="T12" fmla="*/ 191 w 191"/>
                  <a:gd name="T13" fmla="*/ 24 h 110"/>
                  <a:gd name="T14" fmla="*/ 190 w 191"/>
                  <a:gd name="T15" fmla="*/ 0 h 110"/>
                  <a:gd name="T16" fmla="*/ 188 w 191"/>
                  <a:gd name="T17" fmla="*/ 1 h 110"/>
                  <a:gd name="T18" fmla="*/ 2 w 191"/>
                  <a:gd name="T19" fmla="*/ 100 h 110"/>
                  <a:gd name="T20" fmla="*/ 0 w 191"/>
                  <a:gd name="T21" fmla="*/ 102 h 110"/>
                  <a:gd name="T22" fmla="*/ 2 w 191"/>
                  <a:gd name="T23" fmla="*/ 103 h 110"/>
                  <a:gd name="T24" fmla="*/ 9 w 191"/>
                  <a:gd name="T25" fmla="*/ 106 h 110"/>
                  <a:gd name="T26" fmla="*/ 21 w 191"/>
                  <a:gd name="T27" fmla="*/ 110 h 110"/>
                  <a:gd name="T28" fmla="*/ 22 w 191"/>
                  <a:gd name="T29" fmla="*/ 110 h 110"/>
                  <a:gd name="T30" fmla="*/ 22 w 191"/>
                  <a:gd name="T31" fmla="*/ 110 h 110"/>
                  <a:gd name="T32" fmla="*/ 22 w 191"/>
                  <a:gd name="T33" fmla="*/ 109 h 110"/>
                  <a:gd name="T34" fmla="*/ 22 w 191"/>
                  <a:gd name="T35" fmla="*/ 107 h 110"/>
                  <a:gd name="T36" fmla="*/ 10 w 191"/>
                  <a:gd name="T37" fmla="*/ 103 h 110"/>
                  <a:gd name="T38" fmla="*/ 6 w 191"/>
                  <a:gd name="T39" fmla="*/ 101 h 110"/>
                  <a:gd name="T40" fmla="*/ 4 w 191"/>
                  <a:gd name="T41" fmla="*/ 100 h 110"/>
                  <a:gd name="T42" fmla="*/ 3 w 191"/>
                  <a:gd name="T43" fmla="*/ 101 h 110"/>
                  <a:gd name="T44" fmla="*/ 4 w 191"/>
                  <a:gd name="T45" fmla="*/ 102 h 110"/>
                  <a:gd name="T46" fmla="*/ 121 w 191"/>
                  <a:gd name="T47" fmla="*/ 34 h 110"/>
                  <a:gd name="T48" fmla="*/ 169 w 191"/>
                  <a:gd name="T49" fmla="*/ 12 h 110"/>
                  <a:gd name="T50" fmla="*/ 184 w 191"/>
                  <a:gd name="T51" fmla="*/ 6 h 110"/>
                  <a:gd name="T52" fmla="*/ 189 w 191"/>
                  <a:gd name="T53" fmla="*/ 4 h 110"/>
                  <a:gd name="T54" fmla="*/ 188 w 191"/>
                  <a:gd name="T55" fmla="*/ 2 h 110"/>
                  <a:gd name="T56" fmla="*/ 187 w 191"/>
                  <a:gd name="T57" fmla="*/ 2 h 110"/>
                  <a:gd name="T58" fmla="*/ 188 w 191"/>
                  <a:gd name="T59" fmla="*/ 23 h 110"/>
                  <a:gd name="T60" fmla="*/ 190 w 191"/>
                  <a:gd name="T61" fmla="*/ 23 h 110"/>
                  <a:gd name="T62" fmla="*/ 189 w 191"/>
                  <a:gd name="T63" fmla="*/ 22 h 110"/>
                  <a:gd name="T64" fmla="*/ 21 w 191"/>
                  <a:gd name="T65" fmla="*/ 108 h 110"/>
                  <a:gd name="T66" fmla="*/ 22 w 191"/>
                  <a:gd name="T67" fmla="*/ 109 h 110"/>
                  <a:gd name="T68" fmla="*/ 22 w 191"/>
                  <a:gd name="T69" fmla="*/ 107 h 110"/>
                  <a:gd name="T70" fmla="*/ 22 w 191"/>
                  <a:gd name="T7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1" h="110">
                    <a:moveTo>
                      <a:pt x="22" y="109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55" y="89"/>
                      <a:pt x="97" y="68"/>
                      <a:pt x="131" y="52"/>
                    </a:cubicBezTo>
                    <a:cubicBezTo>
                      <a:pt x="148" y="43"/>
                      <a:pt x="163" y="37"/>
                      <a:pt x="173" y="32"/>
                    </a:cubicBezTo>
                    <a:cubicBezTo>
                      <a:pt x="179" y="30"/>
                      <a:pt x="183" y="28"/>
                      <a:pt x="186" y="26"/>
                    </a:cubicBezTo>
                    <a:cubicBezTo>
                      <a:pt x="189" y="25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1" y="24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8" y="1"/>
                      <a:pt x="69" y="48"/>
                      <a:pt x="2" y="100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5" y="104"/>
                      <a:pt x="9" y="106"/>
                    </a:cubicBezTo>
                    <a:cubicBezTo>
                      <a:pt x="13" y="108"/>
                      <a:pt x="18" y="110"/>
                      <a:pt x="21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9" y="107"/>
                      <a:pt x="14" y="105"/>
                      <a:pt x="10" y="103"/>
                    </a:cubicBezTo>
                    <a:cubicBezTo>
                      <a:pt x="9" y="102"/>
                      <a:pt x="7" y="102"/>
                      <a:pt x="6" y="101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37" y="77"/>
                      <a:pt x="84" y="52"/>
                      <a:pt x="121" y="34"/>
                    </a:cubicBezTo>
                    <a:cubicBezTo>
                      <a:pt x="140" y="25"/>
                      <a:pt x="157" y="17"/>
                      <a:pt x="169" y="12"/>
                    </a:cubicBezTo>
                    <a:cubicBezTo>
                      <a:pt x="176" y="9"/>
                      <a:pt x="180" y="7"/>
                      <a:pt x="184" y="6"/>
                    </a:cubicBezTo>
                    <a:cubicBezTo>
                      <a:pt x="187" y="4"/>
                      <a:pt x="189" y="4"/>
                      <a:pt x="189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23"/>
                      <a:pt x="188" y="23"/>
                      <a:pt x="188" y="23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89" y="22"/>
                      <a:pt x="189" y="22"/>
                      <a:pt x="189" y="22"/>
                    </a:cubicBezTo>
                    <a:cubicBezTo>
                      <a:pt x="189" y="22"/>
                      <a:pt x="86" y="65"/>
                      <a:pt x="21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lnTo>
                      <a:pt x="22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" name="Freeform 841"/>
              <p:cNvSpPr>
                <a:spLocks/>
              </p:cNvSpPr>
              <p:nvPr/>
            </p:nvSpPr>
            <p:spPr bwMode="auto">
              <a:xfrm>
                <a:off x="1575239" y="1901339"/>
                <a:ext cx="180975" cy="114300"/>
              </a:xfrm>
              <a:custGeom>
                <a:avLst/>
                <a:gdLst>
                  <a:gd name="T0" fmla="*/ 0 w 113"/>
                  <a:gd name="T1" fmla="*/ 65 h 72"/>
                  <a:gd name="T2" fmla="*/ 26 w 113"/>
                  <a:gd name="T3" fmla="*/ 43 h 72"/>
                  <a:gd name="T4" fmla="*/ 113 w 113"/>
                  <a:gd name="T5" fmla="*/ 0 h 72"/>
                  <a:gd name="T6" fmla="*/ 105 w 113"/>
                  <a:gd name="T7" fmla="*/ 17 h 72"/>
                  <a:gd name="T8" fmla="*/ 16 w 113"/>
                  <a:gd name="T9" fmla="*/ 72 h 72"/>
                  <a:gd name="T10" fmla="*/ 0 w 113"/>
                  <a:gd name="T11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72">
                    <a:moveTo>
                      <a:pt x="0" y="65"/>
                    </a:moveTo>
                    <a:cubicBezTo>
                      <a:pt x="10" y="55"/>
                      <a:pt x="21" y="47"/>
                      <a:pt x="26" y="43"/>
                    </a:cubicBezTo>
                    <a:cubicBezTo>
                      <a:pt x="45" y="28"/>
                      <a:pt x="81" y="12"/>
                      <a:pt x="113" y="0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51" y="34"/>
                      <a:pt x="16" y="72"/>
                    </a:cubicBezTo>
                    <a:cubicBezTo>
                      <a:pt x="16" y="72"/>
                      <a:pt x="3" y="70"/>
                      <a:pt x="0" y="6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" name="Freeform 842"/>
              <p:cNvSpPr>
                <a:spLocks/>
              </p:cNvSpPr>
              <p:nvPr/>
            </p:nvSpPr>
            <p:spPr bwMode="auto">
              <a:xfrm>
                <a:off x="1575239" y="1918801"/>
                <a:ext cx="166688" cy="95250"/>
              </a:xfrm>
              <a:custGeom>
                <a:avLst/>
                <a:gdLst>
                  <a:gd name="T0" fmla="*/ 104 w 104"/>
                  <a:gd name="T1" fmla="*/ 0 h 60"/>
                  <a:gd name="T2" fmla="*/ 29 w 104"/>
                  <a:gd name="T3" fmla="*/ 40 h 60"/>
                  <a:gd name="T4" fmla="*/ 11 w 104"/>
                  <a:gd name="T5" fmla="*/ 55 h 60"/>
                  <a:gd name="T6" fmla="*/ 3 w 104"/>
                  <a:gd name="T7" fmla="*/ 51 h 60"/>
                  <a:gd name="T8" fmla="*/ 0 w 104"/>
                  <a:gd name="T9" fmla="*/ 54 h 60"/>
                  <a:gd name="T10" fmla="*/ 16 w 104"/>
                  <a:gd name="T11" fmla="*/ 60 h 60"/>
                  <a:gd name="T12" fmla="*/ 35 w 104"/>
                  <a:gd name="T13" fmla="*/ 45 h 60"/>
                  <a:gd name="T14" fmla="*/ 102 w 104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60">
                    <a:moveTo>
                      <a:pt x="104" y="0"/>
                    </a:moveTo>
                    <a:cubicBezTo>
                      <a:pt x="75" y="12"/>
                      <a:pt x="47" y="28"/>
                      <a:pt x="29" y="40"/>
                    </a:cubicBezTo>
                    <a:cubicBezTo>
                      <a:pt x="23" y="45"/>
                      <a:pt x="17" y="50"/>
                      <a:pt x="11" y="5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1" y="53"/>
                      <a:pt x="0" y="54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22" y="55"/>
                      <a:pt x="28" y="50"/>
                      <a:pt x="35" y="45"/>
                    </a:cubicBezTo>
                    <a:cubicBezTo>
                      <a:pt x="51" y="34"/>
                      <a:pt x="75" y="20"/>
                      <a:pt x="10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5" name="Freeform 843"/>
              <p:cNvSpPr>
                <a:spLocks/>
              </p:cNvSpPr>
              <p:nvPr/>
            </p:nvSpPr>
            <p:spPr bwMode="auto">
              <a:xfrm>
                <a:off x="1572064" y="1899751"/>
                <a:ext cx="187325" cy="106363"/>
              </a:xfrm>
              <a:custGeom>
                <a:avLst/>
                <a:gdLst>
                  <a:gd name="T0" fmla="*/ 114 w 117"/>
                  <a:gd name="T1" fmla="*/ 0 h 67"/>
                  <a:gd name="T2" fmla="*/ 27 w 117"/>
                  <a:gd name="T3" fmla="*/ 43 h 67"/>
                  <a:gd name="T4" fmla="*/ 1 w 117"/>
                  <a:gd name="T5" fmla="*/ 65 h 67"/>
                  <a:gd name="T6" fmla="*/ 1 w 117"/>
                  <a:gd name="T7" fmla="*/ 67 h 67"/>
                  <a:gd name="T8" fmla="*/ 3 w 117"/>
                  <a:gd name="T9" fmla="*/ 67 h 67"/>
                  <a:gd name="T10" fmla="*/ 29 w 117"/>
                  <a:gd name="T11" fmla="*/ 45 h 67"/>
                  <a:gd name="T12" fmla="*/ 115 w 117"/>
                  <a:gd name="T13" fmla="*/ 3 h 67"/>
                  <a:gd name="T14" fmla="*/ 116 w 117"/>
                  <a:gd name="T15" fmla="*/ 1 h 67"/>
                  <a:gd name="T16" fmla="*/ 114 w 117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67">
                    <a:moveTo>
                      <a:pt x="114" y="0"/>
                    </a:moveTo>
                    <a:cubicBezTo>
                      <a:pt x="82" y="12"/>
                      <a:pt x="46" y="27"/>
                      <a:pt x="27" y="43"/>
                    </a:cubicBezTo>
                    <a:cubicBezTo>
                      <a:pt x="22" y="47"/>
                      <a:pt x="11" y="55"/>
                      <a:pt x="1" y="65"/>
                    </a:cubicBezTo>
                    <a:cubicBezTo>
                      <a:pt x="0" y="65"/>
                      <a:pt x="0" y="66"/>
                      <a:pt x="1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13" y="57"/>
                      <a:pt x="24" y="50"/>
                      <a:pt x="29" y="45"/>
                    </a:cubicBezTo>
                    <a:cubicBezTo>
                      <a:pt x="47" y="30"/>
                      <a:pt x="83" y="15"/>
                      <a:pt x="115" y="3"/>
                    </a:cubicBezTo>
                    <a:cubicBezTo>
                      <a:pt x="116" y="2"/>
                      <a:pt x="117" y="2"/>
                      <a:pt x="116" y="1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6" name="Freeform 844"/>
              <p:cNvSpPr>
                <a:spLocks/>
              </p:cNvSpPr>
              <p:nvPr/>
            </p:nvSpPr>
            <p:spPr bwMode="auto">
              <a:xfrm>
                <a:off x="1600639" y="1934676"/>
                <a:ext cx="130175" cy="82550"/>
              </a:xfrm>
              <a:custGeom>
                <a:avLst/>
                <a:gdLst>
                  <a:gd name="T0" fmla="*/ 2 w 82"/>
                  <a:gd name="T1" fmla="*/ 51 h 52"/>
                  <a:gd name="T2" fmla="*/ 21 w 82"/>
                  <a:gd name="T3" fmla="*/ 37 h 52"/>
                  <a:gd name="T4" fmla="*/ 81 w 82"/>
                  <a:gd name="T5" fmla="*/ 3 h 52"/>
                  <a:gd name="T6" fmla="*/ 82 w 82"/>
                  <a:gd name="T7" fmla="*/ 1 h 52"/>
                  <a:gd name="T8" fmla="*/ 80 w 82"/>
                  <a:gd name="T9" fmla="*/ 0 h 52"/>
                  <a:gd name="T10" fmla="*/ 19 w 82"/>
                  <a:gd name="T11" fmla="*/ 34 h 52"/>
                  <a:gd name="T12" fmla="*/ 0 w 82"/>
                  <a:gd name="T13" fmla="*/ 49 h 52"/>
                  <a:gd name="T14" fmla="*/ 0 w 82"/>
                  <a:gd name="T15" fmla="*/ 51 h 52"/>
                  <a:gd name="T16" fmla="*/ 2 w 82"/>
                  <a:gd name="T1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52">
                    <a:moveTo>
                      <a:pt x="2" y="51"/>
                    </a:moveTo>
                    <a:cubicBezTo>
                      <a:pt x="8" y="46"/>
                      <a:pt x="14" y="41"/>
                      <a:pt x="21" y="37"/>
                    </a:cubicBezTo>
                    <a:cubicBezTo>
                      <a:pt x="35" y="27"/>
                      <a:pt x="57" y="14"/>
                      <a:pt x="81" y="3"/>
                    </a:cubicBezTo>
                    <a:cubicBezTo>
                      <a:pt x="82" y="3"/>
                      <a:pt x="82" y="2"/>
                      <a:pt x="82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56" y="11"/>
                      <a:pt x="34" y="24"/>
                      <a:pt x="19" y="34"/>
                    </a:cubicBezTo>
                    <a:cubicBezTo>
                      <a:pt x="12" y="39"/>
                      <a:pt x="6" y="44"/>
                      <a:pt x="0" y="49"/>
                    </a:cubicBezTo>
                    <a:cubicBezTo>
                      <a:pt x="0" y="50"/>
                      <a:pt x="0" y="51"/>
                      <a:pt x="0" y="51"/>
                    </a:cubicBezTo>
                    <a:cubicBezTo>
                      <a:pt x="1" y="52"/>
                      <a:pt x="2" y="52"/>
                      <a:pt x="2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7" name="Freeform 845"/>
              <p:cNvSpPr>
                <a:spLocks/>
              </p:cNvSpPr>
              <p:nvPr/>
            </p:nvSpPr>
            <p:spPr bwMode="auto">
              <a:xfrm>
                <a:off x="1530789" y="1925151"/>
                <a:ext cx="50800" cy="49213"/>
              </a:xfrm>
              <a:custGeom>
                <a:avLst/>
                <a:gdLst>
                  <a:gd name="T0" fmla="*/ 32 w 32"/>
                  <a:gd name="T1" fmla="*/ 8 h 31"/>
                  <a:gd name="T2" fmla="*/ 6 w 32"/>
                  <a:gd name="T3" fmla="*/ 31 h 31"/>
                  <a:gd name="T4" fmla="*/ 0 w 32"/>
                  <a:gd name="T5" fmla="*/ 17 h 31"/>
                  <a:gd name="T6" fmla="*/ 17 w 32"/>
                  <a:gd name="T7" fmla="*/ 0 h 31"/>
                  <a:gd name="T8" fmla="*/ 32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32" y="8"/>
                    </a:moveTo>
                    <a:cubicBezTo>
                      <a:pt x="21" y="16"/>
                      <a:pt x="12" y="24"/>
                      <a:pt x="6" y="31"/>
                    </a:cubicBezTo>
                    <a:cubicBezTo>
                      <a:pt x="6" y="31"/>
                      <a:pt x="0" y="20"/>
                      <a:pt x="0" y="17"/>
                    </a:cubicBezTo>
                    <a:cubicBezTo>
                      <a:pt x="5" y="11"/>
                      <a:pt x="10" y="6"/>
                      <a:pt x="17" y="0"/>
                    </a:cubicBezTo>
                    <a:cubicBezTo>
                      <a:pt x="17" y="0"/>
                      <a:pt x="22" y="5"/>
                      <a:pt x="3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8" name="Freeform 846"/>
              <p:cNvSpPr>
                <a:spLocks/>
              </p:cNvSpPr>
              <p:nvPr/>
            </p:nvSpPr>
            <p:spPr bwMode="auto">
              <a:xfrm>
                <a:off x="1540314" y="1590189"/>
                <a:ext cx="331788" cy="200025"/>
              </a:xfrm>
              <a:custGeom>
                <a:avLst/>
                <a:gdLst>
                  <a:gd name="T0" fmla="*/ 5 w 207"/>
                  <a:gd name="T1" fmla="*/ 125 h 125"/>
                  <a:gd name="T2" fmla="*/ 207 w 207"/>
                  <a:gd name="T3" fmla="*/ 15 h 125"/>
                  <a:gd name="T4" fmla="*/ 207 w 207"/>
                  <a:gd name="T5" fmla="*/ 0 h 125"/>
                  <a:gd name="T6" fmla="*/ 0 w 207"/>
                  <a:gd name="T7" fmla="*/ 115 h 125"/>
                  <a:gd name="T8" fmla="*/ 5 w 20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25">
                    <a:moveTo>
                      <a:pt x="5" y="125"/>
                    </a:moveTo>
                    <a:cubicBezTo>
                      <a:pt x="39" y="86"/>
                      <a:pt x="129" y="27"/>
                      <a:pt x="207" y="15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74" y="34"/>
                      <a:pt x="0" y="115"/>
                    </a:cubicBezTo>
                    <a:cubicBezTo>
                      <a:pt x="0" y="115"/>
                      <a:pt x="3" y="123"/>
                      <a:pt x="5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9" name="Freeform 847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2 w 183"/>
                  <a:gd name="T1" fmla="*/ 106 h 106"/>
                  <a:gd name="T2" fmla="*/ 183 w 183"/>
                  <a:gd name="T3" fmla="*/ 15 h 106"/>
                  <a:gd name="T4" fmla="*/ 183 w 183"/>
                  <a:gd name="T5" fmla="*/ 0 h 106"/>
                  <a:gd name="T6" fmla="*/ 0 w 183"/>
                  <a:gd name="T7" fmla="*/ 100 h 106"/>
                  <a:gd name="T8" fmla="*/ 12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2" y="106"/>
                    </a:move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67" y="40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0" name="Freeform 848"/>
              <p:cNvSpPr>
                <a:spLocks/>
              </p:cNvSpPr>
              <p:nvPr/>
            </p:nvSpPr>
            <p:spPr bwMode="auto">
              <a:xfrm>
                <a:off x="1532376" y="1826726"/>
                <a:ext cx="42863" cy="53975"/>
              </a:xfrm>
              <a:custGeom>
                <a:avLst/>
                <a:gdLst>
                  <a:gd name="T0" fmla="*/ 27 w 27"/>
                  <a:gd name="T1" fmla="*/ 8 h 33"/>
                  <a:gd name="T2" fmla="*/ 14 w 27"/>
                  <a:gd name="T3" fmla="*/ 23 h 33"/>
                  <a:gd name="T4" fmla="*/ 7 w 27"/>
                  <a:gd name="T5" fmla="*/ 33 h 33"/>
                  <a:gd name="T6" fmla="*/ 0 w 27"/>
                  <a:gd name="T7" fmla="*/ 22 h 33"/>
                  <a:gd name="T8" fmla="*/ 18 w 27"/>
                  <a:gd name="T9" fmla="*/ 0 h 33"/>
                  <a:gd name="T10" fmla="*/ 27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27" y="8"/>
                    </a:moveTo>
                    <a:cubicBezTo>
                      <a:pt x="22" y="14"/>
                      <a:pt x="17" y="18"/>
                      <a:pt x="14" y="23"/>
                    </a:cubicBezTo>
                    <a:cubicBezTo>
                      <a:pt x="11" y="26"/>
                      <a:pt x="9" y="29"/>
                      <a:pt x="7" y="33"/>
                    </a:cubicBezTo>
                    <a:cubicBezTo>
                      <a:pt x="4" y="30"/>
                      <a:pt x="0" y="22"/>
                      <a:pt x="0" y="22"/>
                    </a:cubicBezTo>
                    <a:cubicBezTo>
                      <a:pt x="5" y="14"/>
                      <a:pt x="11" y="7"/>
                      <a:pt x="18" y="0"/>
                    </a:cubicBezTo>
                    <a:cubicBezTo>
                      <a:pt x="18" y="0"/>
                      <a:pt x="24" y="7"/>
                      <a:pt x="27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" name="Freeform 849"/>
              <p:cNvSpPr>
                <a:spLocks/>
              </p:cNvSpPr>
              <p:nvPr/>
            </p:nvSpPr>
            <p:spPr bwMode="auto">
              <a:xfrm>
                <a:off x="1538726" y="2029926"/>
                <a:ext cx="36513" cy="36513"/>
              </a:xfrm>
              <a:custGeom>
                <a:avLst/>
                <a:gdLst>
                  <a:gd name="T0" fmla="*/ 23 w 23"/>
                  <a:gd name="T1" fmla="*/ 8 h 22"/>
                  <a:gd name="T2" fmla="*/ 13 w 23"/>
                  <a:gd name="T3" fmla="*/ 22 h 22"/>
                  <a:gd name="T4" fmla="*/ 0 w 23"/>
                  <a:gd name="T5" fmla="*/ 12 h 22"/>
                  <a:gd name="T6" fmla="*/ 8 w 23"/>
                  <a:gd name="T7" fmla="*/ 0 h 22"/>
                  <a:gd name="T8" fmla="*/ 23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19" y="13"/>
                      <a:pt x="16" y="18"/>
                      <a:pt x="13" y="22"/>
                    </a:cubicBezTo>
                    <a:cubicBezTo>
                      <a:pt x="3" y="16"/>
                      <a:pt x="0" y="12"/>
                      <a:pt x="0" y="12"/>
                    </a:cubicBezTo>
                    <a:cubicBezTo>
                      <a:pt x="2" y="8"/>
                      <a:pt x="5" y="4"/>
                      <a:pt x="8" y="0"/>
                    </a:cubicBezTo>
                    <a:cubicBezTo>
                      <a:pt x="8" y="0"/>
                      <a:pt x="15" y="5"/>
                      <a:pt x="2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2" name="Freeform 850"/>
              <p:cNvSpPr>
                <a:spLocks/>
              </p:cNvSpPr>
              <p:nvPr/>
            </p:nvSpPr>
            <p:spPr bwMode="auto">
              <a:xfrm>
                <a:off x="1533964" y="1933089"/>
                <a:ext cx="47625" cy="41275"/>
              </a:xfrm>
              <a:custGeom>
                <a:avLst/>
                <a:gdLst>
                  <a:gd name="T0" fmla="*/ 22 w 30"/>
                  <a:gd name="T1" fmla="*/ 0 h 26"/>
                  <a:gd name="T2" fmla="*/ 0 w 30"/>
                  <a:gd name="T3" fmla="*/ 19 h 26"/>
                  <a:gd name="T4" fmla="*/ 4 w 30"/>
                  <a:gd name="T5" fmla="*/ 26 h 26"/>
                  <a:gd name="T6" fmla="*/ 30 w 30"/>
                  <a:gd name="T7" fmla="*/ 3 h 26"/>
                  <a:gd name="T8" fmla="*/ 22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2" y="0"/>
                    </a:moveTo>
                    <a:cubicBezTo>
                      <a:pt x="13" y="6"/>
                      <a:pt x="6" y="13"/>
                      <a:pt x="0" y="19"/>
                    </a:cubicBezTo>
                    <a:cubicBezTo>
                      <a:pt x="2" y="22"/>
                      <a:pt x="4" y="26"/>
                      <a:pt x="4" y="26"/>
                    </a:cubicBezTo>
                    <a:cubicBezTo>
                      <a:pt x="10" y="19"/>
                      <a:pt x="19" y="11"/>
                      <a:pt x="30" y="3"/>
                    </a:cubicBezTo>
                    <a:cubicBezTo>
                      <a:pt x="27" y="2"/>
                      <a:pt x="24" y="1"/>
                      <a:pt x="2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" name="Freeform 851"/>
              <p:cNvSpPr>
                <a:spLocks/>
              </p:cNvSpPr>
              <p:nvPr/>
            </p:nvSpPr>
            <p:spPr bwMode="auto">
              <a:xfrm>
                <a:off x="1546664" y="1590189"/>
                <a:ext cx="325438" cy="200025"/>
              </a:xfrm>
              <a:custGeom>
                <a:avLst/>
                <a:gdLst>
                  <a:gd name="T0" fmla="*/ 197 w 203"/>
                  <a:gd name="T1" fmla="*/ 2 h 125"/>
                  <a:gd name="T2" fmla="*/ 197 w 203"/>
                  <a:gd name="T3" fmla="*/ 10 h 125"/>
                  <a:gd name="T4" fmla="*/ 0 w 203"/>
                  <a:gd name="T5" fmla="*/ 122 h 125"/>
                  <a:gd name="T6" fmla="*/ 1 w 203"/>
                  <a:gd name="T7" fmla="*/ 125 h 125"/>
                  <a:gd name="T8" fmla="*/ 203 w 203"/>
                  <a:gd name="T9" fmla="*/ 15 h 125"/>
                  <a:gd name="T10" fmla="*/ 203 w 203"/>
                  <a:gd name="T11" fmla="*/ 0 h 125"/>
                  <a:gd name="T12" fmla="*/ 197 w 203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25">
                    <a:moveTo>
                      <a:pt x="197" y="2"/>
                    </a:moveTo>
                    <a:cubicBezTo>
                      <a:pt x="197" y="10"/>
                      <a:pt x="197" y="10"/>
                      <a:pt x="197" y="10"/>
                    </a:cubicBezTo>
                    <a:cubicBezTo>
                      <a:pt x="121" y="22"/>
                      <a:pt x="34" y="83"/>
                      <a:pt x="0" y="122"/>
                    </a:cubicBezTo>
                    <a:cubicBezTo>
                      <a:pt x="1" y="125"/>
                      <a:pt x="0" y="124"/>
                      <a:pt x="1" y="125"/>
                    </a:cubicBezTo>
                    <a:cubicBezTo>
                      <a:pt x="35" y="86"/>
                      <a:pt x="125" y="27"/>
                      <a:pt x="203" y="15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1" y="1"/>
                      <a:pt x="197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4" name="Freeform 852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78 w 183"/>
                  <a:gd name="T1" fmla="*/ 2 h 106"/>
                  <a:gd name="T2" fmla="*/ 177 w 183"/>
                  <a:gd name="T3" fmla="*/ 10 h 106"/>
                  <a:gd name="T4" fmla="*/ 7 w 183"/>
                  <a:gd name="T5" fmla="*/ 101 h 106"/>
                  <a:gd name="T6" fmla="*/ 1 w 183"/>
                  <a:gd name="T7" fmla="*/ 99 h 106"/>
                  <a:gd name="T8" fmla="*/ 0 w 183"/>
                  <a:gd name="T9" fmla="*/ 100 h 106"/>
                  <a:gd name="T10" fmla="*/ 12 w 183"/>
                  <a:gd name="T11" fmla="*/ 106 h 106"/>
                  <a:gd name="T12" fmla="*/ 183 w 183"/>
                  <a:gd name="T13" fmla="*/ 15 h 106"/>
                  <a:gd name="T14" fmla="*/ 183 w 183"/>
                  <a:gd name="T15" fmla="*/ 0 h 106"/>
                  <a:gd name="T16" fmla="*/ 178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178" y="2"/>
                    </a:moveTo>
                    <a:cubicBezTo>
                      <a:pt x="177" y="10"/>
                      <a:pt x="177" y="10"/>
                      <a:pt x="177" y="10"/>
                    </a:cubicBezTo>
                    <a:cubicBezTo>
                      <a:pt x="135" y="16"/>
                      <a:pt x="53" y="63"/>
                      <a:pt x="7" y="101"/>
                    </a:cubicBezTo>
                    <a:cubicBezTo>
                      <a:pt x="5" y="101"/>
                      <a:pt x="3" y="100"/>
                      <a:pt x="1" y="99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1" y="1"/>
                      <a:pt x="178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5" name="Freeform 853"/>
              <p:cNvSpPr>
                <a:spLocks/>
              </p:cNvSpPr>
              <p:nvPr/>
            </p:nvSpPr>
            <p:spPr bwMode="auto">
              <a:xfrm>
                <a:off x="1535551" y="1833076"/>
                <a:ext cx="39688" cy="47625"/>
              </a:xfrm>
              <a:custGeom>
                <a:avLst/>
                <a:gdLst>
                  <a:gd name="T0" fmla="*/ 20 w 25"/>
                  <a:gd name="T1" fmla="*/ 0 h 29"/>
                  <a:gd name="T2" fmla="*/ 6 w 25"/>
                  <a:gd name="T3" fmla="*/ 13 h 29"/>
                  <a:gd name="T4" fmla="*/ 0 w 25"/>
                  <a:gd name="T5" fmla="*/ 22 h 29"/>
                  <a:gd name="T6" fmla="*/ 5 w 25"/>
                  <a:gd name="T7" fmla="*/ 29 h 29"/>
                  <a:gd name="T8" fmla="*/ 12 w 25"/>
                  <a:gd name="T9" fmla="*/ 19 h 29"/>
                  <a:gd name="T10" fmla="*/ 25 w 25"/>
                  <a:gd name="T11" fmla="*/ 4 h 29"/>
                  <a:gd name="T12" fmla="*/ 20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14" y="5"/>
                      <a:pt x="10" y="9"/>
                      <a:pt x="6" y="13"/>
                    </a:cubicBezTo>
                    <a:cubicBezTo>
                      <a:pt x="4" y="16"/>
                      <a:pt x="2" y="19"/>
                      <a:pt x="0" y="22"/>
                    </a:cubicBezTo>
                    <a:cubicBezTo>
                      <a:pt x="2" y="24"/>
                      <a:pt x="3" y="27"/>
                      <a:pt x="5" y="29"/>
                    </a:cubicBezTo>
                    <a:cubicBezTo>
                      <a:pt x="7" y="25"/>
                      <a:pt x="9" y="22"/>
                      <a:pt x="12" y="19"/>
                    </a:cubicBezTo>
                    <a:cubicBezTo>
                      <a:pt x="15" y="14"/>
                      <a:pt x="20" y="10"/>
                      <a:pt x="25" y="4"/>
                    </a:cubicBezTo>
                    <a:cubicBezTo>
                      <a:pt x="24" y="4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6" name="Freeform 854"/>
              <p:cNvSpPr>
                <a:spLocks/>
              </p:cNvSpPr>
              <p:nvPr/>
            </p:nvSpPr>
            <p:spPr bwMode="auto">
              <a:xfrm>
                <a:off x="1538726" y="2037864"/>
                <a:ext cx="36513" cy="28575"/>
              </a:xfrm>
              <a:custGeom>
                <a:avLst/>
                <a:gdLst>
                  <a:gd name="T0" fmla="*/ 16 w 23"/>
                  <a:gd name="T1" fmla="*/ 0 h 17"/>
                  <a:gd name="T2" fmla="*/ 8 w 23"/>
                  <a:gd name="T3" fmla="*/ 12 h 17"/>
                  <a:gd name="T4" fmla="*/ 0 w 23"/>
                  <a:gd name="T5" fmla="*/ 7 h 17"/>
                  <a:gd name="T6" fmla="*/ 0 w 23"/>
                  <a:gd name="T7" fmla="*/ 7 h 17"/>
                  <a:gd name="T8" fmla="*/ 13 w 23"/>
                  <a:gd name="T9" fmla="*/ 17 h 17"/>
                  <a:gd name="T10" fmla="*/ 23 w 23"/>
                  <a:gd name="T11" fmla="*/ 3 h 17"/>
                  <a:gd name="T12" fmla="*/ 16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6" y="0"/>
                    </a:moveTo>
                    <a:cubicBezTo>
                      <a:pt x="13" y="4"/>
                      <a:pt x="10" y="8"/>
                      <a:pt x="8" y="12"/>
                    </a:cubicBezTo>
                    <a:cubicBezTo>
                      <a:pt x="5" y="10"/>
                      <a:pt x="2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3" y="11"/>
                      <a:pt x="13" y="17"/>
                    </a:cubicBezTo>
                    <a:cubicBezTo>
                      <a:pt x="16" y="13"/>
                      <a:pt x="19" y="8"/>
                      <a:pt x="23" y="3"/>
                    </a:cubicBezTo>
                    <a:cubicBezTo>
                      <a:pt x="21" y="2"/>
                      <a:pt x="18" y="1"/>
                      <a:pt x="1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7" name="Freeform 855"/>
              <p:cNvSpPr>
                <a:spLocks/>
              </p:cNvSpPr>
              <p:nvPr/>
            </p:nvSpPr>
            <p:spPr bwMode="auto">
              <a:xfrm>
                <a:off x="1529201" y="1921976"/>
                <a:ext cx="57150" cy="55563"/>
              </a:xfrm>
              <a:custGeom>
                <a:avLst/>
                <a:gdLst>
                  <a:gd name="T0" fmla="*/ 33 w 36"/>
                  <a:gd name="T1" fmla="*/ 10 h 35"/>
                  <a:gd name="T2" fmla="*/ 32 w 36"/>
                  <a:gd name="T3" fmla="*/ 9 h 35"/>
                  <a:gd name="T4" fmla="*/ 6 w 36"/>
                  <a:gd name="T5" fmla="*/ 32 h 35"/>
                  <a:gd name="T6" fmla="*/ 7 w 36"/>
                  <a:gd name="T7" fmla="*/ 33 h 35"/>
                  <a:gd name="T8" fmla="*/ 8 w 36"/>
                  <a:gd name="T9" fmla="*/ 32 h 35"/>
                  <a:gd name="T10" fmla="*/ 8 w 36"/>
                  <a:gd name="T11" fmla="*/ 31 h 35"/>
                  <a:gd name="T12" fmla="*/ 5 w 36"/>
                  <a:gd name="T13" fmla="*/ 25 h 35"/>
                  <a:gd name="T14" fmla="*/ 3 w 36"/>
                  <a:gd name="T15" fmla="*/ 20 h 35"/>
                  <a:gd name="T16" fmla="*/ 3 w 36"/>
                  <a:gd name="T17" fmla="*/ 19 h 35"/>
                  <a:gd name="T18" fmla="*/ 1 w 36"/>
                  <a:gd name="T19" fmla="*/ 19 h 35"/>
                  <a:gd name="T20" fmla="*/ 3 w 36"/>
                  <a:gd name="T21" fmla="*/ 20 h 35"/>
                  <a:gd name="T22" fmla="*/ 19 w 36"/>
                  <a:gd name="T23" fmla="*/ 3 h 35"/>
                  <a:gd name="T24" fmla="*/ 18 w 36"/>
                  <a:gd name="T25" fmla="*/ 2 h 35"/>
                  <a:gd name="T26" fmla="*/ 17 w 36"/>
                  <a:gd name="T27" fmla="*/ 4 h 35"/>
                  <a:gd name="T28" fmla="*/ 32 w 36"/>
                  <a:gd name="T29" fmla="*/ 11 h 35"/>
                  <a:gd name="T30" fmla="*/ 33 w 36"/>
                  <a:gd name="T31" fmla="*/ 10 h 35"/>
                  <a:gd name="T32" fmla="*/ 32 w 36"/>
                  <a:gd name="T33" fmla="*/ 9 h 35"/>
                  <a:gd name="T34" fmla="*/ 33 w 36"/>
                  <a:gd name="T35" fmla="*/ 10 h 35"/>
                  <a:gd name="T36" fmla="*/ 33 w 36"/>
                  <a:gd name="T37" fmla="*/ 9 h 35"/>
                  <a:gd name="T38" fmla="*/ 22 w 36"/>
                  <a:gd name="T39" fmla="*/ 4 h 35"/>
                  <a:gd name="T40" fmla="*/ 19 w 36"/>
                  <a:gd name="T41" fmla="*/ 2 h 35"/>
                  <a:gd name="T42" fmla="*/ 19 w 36"/>
                  <a:gd name="T43" fmla="*/ 1 h 35"/>
                  <a:gd name="T44" fmla="*/ 18 w 36"/>
                  <a:gd name="T45" fmla="*/ 1 h 35"/>
                  <a:gd name="T46" fmla="*/ 17 w 36"/>
                  <a:gd name="T47" fmla="*/ 0 h 35"/>
                  <a:gd name="T48" fmla="*/ 17 w 36"/>
                  <a:gd name="T49" fmla="*/ 1 h 35"/>
                  <a:gd name="T50" fmla="*/ 0 w 36"/>
                  <a:gd name="T51" fmla="*/ 18 h 35"/>
                  <a:gd name="T52" fmla="*/ 0 w 36"/>
                  <a:gd name="T53" fmla="*/ 18 h 35"/>
                  <a:gd name="T54" fmla="*/ 0 w 36"/>
                  <a:gd name="T55" fmla="*/ 19 h 35"/>
                  <a:gd name="T56" fmla="*/ 0 w 36"/>
                  <a:gd name="T57" fmla="*/ 20 h 35"/>
                  <a:gd name="T58" fmla="*/ 1 w 36"/>
                  <a:gd name="T59" fmla="*/ 24 h 35"/>
                  <a:gd name="T60" fmla="*/ 6 w 36"/>
                  <a:gd name="T61" fmla="*/ 34 h 35"/>
                  <a:gd name="T62" fmla="*/ 7 w 36"/>
                  <a:gd name="T63" fmla="*/ 35 h 35"/>
                  <a:gd name="T64" fmla="*/ 8 w 36"/>
                  <a:gd name="T65" fmla="*/ 34 h 35"/>
                  <a:gd name="T66" fmla="*/ 34 w 36"/>
                  <a:gd name="T67" fmla="*/ 11 h 35"/>
                  <a:gd name="T68" fmla="*/ 36 w 36"/>
                  <a:gd name="T69" fmla="*/ 10 h 35"/>
                  <a:gd name="T70" fmla="*/ 33 w 36"/>
                  <a:gd name="T71" fmla="*/ 9 h 35"/>
                  <a:gd name="T72" fmla="*/ 3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3" y="10"/>
                    </a:moveTo>
                    <a:cubicBezTo>
                      <a:pt x="32" y="9"/>
                      <a:pt x="32" y="9"/>
                      <a:pt x="32" y="9"/>
                    </a:cubicBezTo>
                    <a:cubicBezTo>
                      <a:pt x="21" y="17"/>
                      <a:pt x="12" y="25"/>
                      <a:pt x="6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7" y="29"/>
                      <a:pt x="6" y="27"/>
                      <a:pt x="5" y="25"/>
                    </a:cubicBezTo>
                    <a:cubicBezTo>
                      <a:pt x="4" y="23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14"/>
                      <a:pt x="12" y="9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3" y="8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7"/>
                      <a:pt x="25" y="5"/>
                      <a:pt x="22" y="4"/>
                    </a:cubicBezTo>
                    <a:cubicBezTo>
                      <a:pt x="21" y="3"/>
                      <a:pt x="20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7"/>
                      <a:pt x="5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2"/>
                      <a:pt x="1" y="24"/>
                    </a:cubicBezTo>
                    <a:cubicBezTo>
                      <a:pt x="3" y="28"/>
                      <a:pt x="6" y="34"/>
                      <a:pt x="6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4" y="27"/>
                      <a:pt x="23" y="19"/>
                      <a:pt x="34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9"/>
                      <a:pt x="33" y="9"/>
                      <a:pt x="33" y="9"/>
                    </a:cubicBezTo>
                    <a:lnTo>
                      <a:pt x="3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8" name="Freeform 856"/>
              <p:cNvSpPr>
                <a:spLocks/>
              </p:cNvSpPr>
              <p:nvPr/>
            </p:nvSpPr>
            <p:spPr bwMode="auto">
              <a:xfrm>
                <a:off x="1537139" y="1587014"/>
                <a:ext cx="336550" cy="207963"/>
              </a:xfrm>
              <a:custGeom>
                <a:avLst/>
                <a:gdLst>
                  <a:gd name="T0" fmla="*/ 7 w 210"/>
                  <a:gd name="T1" fmla="*/ 127 h 130"/>
                  <a:gd name="T2" fmla="*/ 8 w 210"/>
                  <a:gd name="T3" fmla="*/ 128 h 130"/>
                  <a:gd name="T4" fmla="*/ 92 w 210"/>
                  <a:gd name="T5" fmla="*/ 63 h 130"/>
                  <a:gd name="T6" fmla="*/ 209 w 210"/>
                  <a:gd name="T7" fmla="*/ 19 h 130"/>
                  <a:gd name="T8" fmla="*/ 210 w 210"/>
                  <a:gd name="T9" fmla="*/ 19 h 130"/>
                  <a:gd name="T10" fmla="*/ 210 w 210"/>
                  <a:gd name="T11" fmla="*/ 0 h 130"/>
                  <a:gd name="T12" fmla="*/ 208 w 210"/>
                  <a:gd name="T13" fmla="*/ 1 h 130"/>
                  <a:gd name="T14" fmla="*/ 1 w 210"/>
                  <a:gd name="T15" fmla="*/ 116 h 130"/>
                  <a:gd name="T16" fmla="*/ 0 w 210"/>
                  <a:gd name="T17" fmla="*/ 117 h 130"/>
                  <a:gd name="T18" fmla="*/ 1 w 210"/>
                  <a:gd name="T19" fmla="*/ 118 h 130"/>
                  <a:gd name="T20" fmla="*/ 3 w 210"/>
                  <a:gd name="T21" fmla="*/ 122 h 130"/>
                  <a:gd name="T22" fmla="*/ 4 w 210"/>
                  <a:gd name="T23" fmla="*/ 126 h 130"/>
                  <a:gd name="T24" fmla="*/ 6 w 210"/>
                  <a:gd name="T25" fmla="*/ 128 h 130"/>
                  <a:gd name="T26" fmla="*/ 7 w 210"/>
                  <a:gd name="T27" fmla="*/ 130 h 130"/>
                  <a:gd name="T28" fmla="*/ 8 w 210"/>
                  <a:gd name="T29" fmla="*/ 128 h 130"/>
                  <a:gd name="T30" fmla="*/ 7 w 210"/>
                  <a:gd name="T31" fmla="*/ 127 h 130"/>
                  <a:gd name="T32" fmla="*/ 8 w 210"/>
                  <a:gd name="T33" fmla="*/ 126 h 130"/>
                  <a:gd name="T34" fmla="*/ 7 w 210"/>
                  <a:gd name="T35" fmla="*/ 124 h 130"/>
                  <a:gd name="T36" fmla="*/ 5 w 210"/>
                  <a:gd name="T37" fmla="*/ 119 h 130"/>
                  <a:gd name="T38" fmla="*/ 4 w 210"/>
                  <a:gd name="T39" fmla="*/ 117 h 130"/>
                  <a:gd name="T40" fmla="*/ 2 w 210"/>
                  <a:gd name="T41" fmla="*/ 117 h 130"/>
                  <a:gd name="T42" fmla="*/ 3 w 210"/>
                  <a:gd name="T43" fmla="*/ 118 h 130"/>
                  <a:gd name="T44" fmla="*/ 133 w 210"/>
                  <a:gd name="T45" fmla="*/ 31 h 130"/>
                  <a:gd name="T46" fmla="*/ 187 w 210"/>
                  <a:gd name="T47" fmla="*/ 10 h 130"/>
                  <a:gd name="T48" fmla="*/ 203 w 210"/>
                  <a:gd name="T49" fmla="*/ 5 h 130"/>
                  <a:gd name="T50" fmla="*/ 209 w 210"/>
                  <a:gd name="T51" fmla="*/ 4 h 130"/>
                  <a:gd name="T52" fmla="*/ 209 w 210"/>
                  <a:gd name="T53" fmla="*/ 2 h 130"/>
                  <a:gd name="T54" fmla="*/ 207 w 210"/>
                  <a:gd name="T55" fmla="*/ 2 h 130"/>
                  <a:gd name="T56" fmla="*/ 207 w 210"/>
                  <a:gd name="T57" fmla="*/ 17 h 130"/>
                  <a:gd name="T58" fmla="*/ 209 w 210"/>
                  <a:gd name="T59" fmla="*/ 17 h 130"/>
                  <a:gd name="T60" fmla="*/ 208 w 210"/>
                  <a:gd name="T61" fmla="*/ 16 h 130"/>
                  <a:gd name="T62" fmla="*/ 91 w 210"/>
                  <a:gd name="T63" fmla="*/ 61 h 130"/>
                  <a:gd name="T64" fmla="*/ 6 w 210"/>
                  <a:gd name="T65" fmla="*/ 126 h 130"/>
                  <a:gd name="T66" fmla="*/ 7 w 210"/>
                  <a:gd name="T67" fmla="*/ 127 h 130"/>
                  <a:gd name="T68" fmla="*/ 8 w 210"/>
                  <a:gd name="T69" fmla="*/ 126 h 130"/>
                  <a:gd name="T70" fmla="*/ 7 w 210"/>
                  <a:gd name="T71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0">
                    <a:moveTo>
                      <a:pt x="7" y="12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25" y="109"/>
                      <a:pt x="56" y="84"/>
                      <a:pt x="92" y="63"/>
                    </a:cubicBezTo>
                    <a:cubicBezTo>
                      <a:pt x="128" y="42"/>
                      <a:pt x="170" y="25"/>
                      <a:pt x="209" y="19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8" y="1"/>
                      <a:pt x="75" y="35"/>
                      <a:pt x="1" y="11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20"/>
                      <a:pt x="3" y="122"/>
                    </a:cubicBezTo>
                    <a:cubicBezTo>
                      <a:pt x="3" y="123"/>
                      <a:pt x="4" y="124"/>
                      <a:pt x="4" y="126"/>
                    </a:cubicBezTo>
                    <a:cubicBezTo>
                      <a:pt x="5" y="127"/>
                      <a:pt x="5" y="128"/>
                      <a:pt x="6" y="128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7" y="125"/>
                      <a:pt x="7" y="124"/>
                    </a:cubicBezTo>
                    <a:cubicBezTo>
                      <a:pt x="6" y="123"/>
                      <a:pt x="5" y="121"/>
                      <a:pt x="5" y="119"/>
                    </a:cubicBezTo>
                    <a:cubicBezTo>
                      <a:pt x="4" y="118"/>
                      <a:pt x="4" y="117"/>
                      <a:pt x="4" y="117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0" y="78"/>
                      <a:pt x="91" y="49"/>
                      <a:pt x="133" y="31"/>
                    </a:cubicBezTo>
                    <a:cubicBezTo>
                      <a:pt x="155" y="21"/>
                      <a:pt x="173" y="15"/>
                      <a:pt x="187" y="10"/>
                    </a:cubicBezTo>
                    <a:cubicBezTo>
                      <a:pt x="194" y="8"/>
                      <a:pt x="199" y="6"/>
                      <a:pt x="203" y="5"/>
                    </a:cubicBezTo>
                    <a:cubicBezTo>
                      <a:pt x="207" y="4"/>
                      <a:pt x="209" y="4"/>
                      <a:pt x="209" y="4"/>
                    </a:cubicBezTo>
                    <a:cubicBezTo>
                      <a:pt x="209" y="2"/>
                      <a:pt x="209" y="2"/>
                      <a:pt x="209" y="2"/>
                    </a:cubicBezTo>
                    <a:cubicBezTo>
                      <a:pt x="207" y="2"/>
                      <a:pt x="207" y="2"/>
                      <a:pt x="207" y="2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9" y="17"/>
                      <a:pt x="209" y="17"/>
                      <a:pt x="209" y="17"/>
                    </a:cubicBezTo>
                    <a:cubicBezTo>
                      <a:pt x="208" y="16"/>
                      <a:pt x="208" y="16"/>
                      <a:pt x="208" y="16"/>
                    </a:cubicBezTo>
                    <a:cubicBezTo>
                      <a:pt x="169" y="22"/>
                      <a:pt x="127" y="40"/>
                      <a:pt x="91" y="61"/>
                    </a:cubicBezTo>
                    <a:cubicBezTo>
                      <a:pt x="54" y="82"/>
                      <a:pt x="23" y="107"/>
                      <a:pt x="6" y="126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9" name="Freeform 857"/>
              <p:cNvSpPr>
                <a:spLocks/>
              </p:cNvSpPr>
              <p:nvPr/>
            </p:nvSpPr>
            <p:spPr bwMode="auto">
              <a:xfrm>
                <a:off x="1572064" y="1650514"/>
                <a:ext cx="300038" cy="176213"/>
              </a:xfrm>
              <a:custGeom>
                <a:avLst/>
                <a:gdLst>
                  <a:gd name="T0" fmla="*/ 14 w 187"/>
                  <a:gd name="T1" fmla="*/ 108 h 110"/>
                  <a:gd name="T2" fmla="*/ 15 w 187"/>
                  <a:gd name="T3" fmla="*/ 109 h 110"/>
                  <a:gd name="T4" fmla="*/ 102 w 187"/>
                  <a:gd name="T5" fmla="*/ 52 h 110"/>
                  <a:gd name="T6" fmla="*/ 185 w 187"/>
                  <a:gd name="T7" fmla="*/ 19 h 110"/>
                  <a:gd name="T8" fmla="*/ 186 w 187"/>
                  <a:gd name="T9" fmla="*/ 19 h 110"/>
                  <a:gd name="T10" fmla="*/ 187 w 187"/>
                  <a:gd name="T11" fmla="*/ 0 h 110"/>
                  <a:gd name="T12" fmla="*/ 185 w 187"/>
                  <a:gd name="T13" fmla="*/ 0 h 110"/>
                  <a:gd name="T14" fmla="*/ 1 w 187"/>
                  <a:gd name="T15" fmla="*/ 101 h 110"/>
                  <a:gd name="T16" fmla="*/ 0 w 187"/>
                  <a:gd name="T17" fmla="*/ 102 h 110"/>
                  <a:gd name="T18" fmla="*/ 1 w 187"/>
                  <a:gd name="T19" fmla="*/ 103 h 110"/>
                  <a:gd name="T20" fmla="*/ 6 w 187"/>
                  <a:gd name="T21" fmla="*/ 106 h 110"/>
                  <a:gd name="T22" fmla="*/ 14 w 187"/>
                  <a:gd name="T23" fmla="*/ 110 h 110"/>
                  <a:gd name="T24" fmla="*/ 15 w 187"/>
                  <a:gd name="T25" fmla="*/ 110 h 110"/>
                  <a:gd name="T26" fmla="*/ 15 w 187"/>
                  <a:gd name="T27" fmla="*/ 109 h 110"/>
                  <a:gd name="T28" fmla="*/ 14 w 187"/>
                  <a:gd name="T29" fmla="*/ 108 h 110"/>
                  <a:gd name="T30" fmla="*/ 15 w 187"/>
                  <a:gd name="T31" fmla="*/ 107 h 110"/>
                  <a:gd name="T32" fmla="*/ 7 w 187"/>
                  <a:gd name="T33" fmla="*/ 103 h 110"/>
                  <a:gd name="T34" fmla="*/ 4 w 187"/>
                  <a:gd name="T35" fmla="*/ 101 h 110"/>
                  <a:gd name="T36" fmla="*/ 3 w 187"/>
                  <a:gd name="T37" fmla="*/ 101 h 110"/>
                  <a:gd name="T38" fmla="*/ 2 w 187"/>
                  <a:gd name="T39" fmla="*/ 102 h 110"/>
                  <a:gd name="T40" fmla="*/ 3 w 187"/>
                  <a:gd name="T41" fmla="*/ 103 h 110"/>
                  <a:gd name="T42" fmla="*/ 119 w 187"/>
                  <a:gd name="T43" fmla="*/ 31 h 110"/>
                  <a:gd name="T44" fmla="*/ 166 w 187"/>
                  <a:gd name="T45" fmla="*/ 10 h 110"/>
                  <a:gd name="T46" fmla="*/ 180 w 187"/>
                  <a:gd name="T47" fmla="*/ 5 h 110"/>
                  <a:gd name="T48" fmla="*/ 186 w 187"/>
                  <a:gd name="T49" fmla="*/ 3 h 110"/>
                  <a:gd name="T50" fmla="*/ 185 w 187"/>
                  <a:gd name="T51" fmla="*/ 2 h 110"/>
                  <a:gd name="T52" fmla="*/ 184 w 187"/>
                  <a:gd name="T53" fmla="*/ 2 h 110"/>
                  <a:gd name="T54" fmla="*/ 183 w 187"/>
                  <a:gd name="T55" fmla="*/ 17 h 110"/>
                  <a:gd name="T56" fmla="*/ 185 w 187"/>
                  <a:gd name="T57" fmla="*/ 17 h 110"/>
                  <a:gd name="T58" fmla="*/ 184 w 187"/>
                  <a:gd name="T59" fmla="*/ 16 h 110"/>
                  <a:gd name="T60" fmla="*/ 100 w 187"/>
                  <a:gd name="T61" fmla="*/ 50 h 110"/>
                  <a:gd name="T62" fmla="*/ 13 w 187"/>
                  <a:gd name="T63" fmla="*/ 107 h 110"/>
                  <a:gd name="T64" fmla="*/ 14 w 187"/>
                  <a:gd name="T65" fmla="*/ 108 h 110"/>
                  <a:gd name="T66" fmla="*/ 15 w 187"/>
                  <a:gd name="T67" fmla="*/ 107 h 110"/>
                  <a:gd name="T68" fmla="*/ 14 w 187"/>
                  <a:gd name="T69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10">
                    <a:moveTo>
                      <a:pt x="14" y="108"/>
                    </a:moveTo>
                    <a:cubicBezTo>
                      <a:pt x="15" y="109"/>
                      <a:pt x="15" y="109"/>
                      <a:pt x="15" y="109"/>
                    </a:cubicBezTo>
                    <a:cubicBezTo>
                      <a:pt x="38" y="91"/>
                      <a:pt x="70" y="69"/>
                      <a:pt x="102" y="52"/>
                    </a:cubicBezTo>
                    <a:cubicBezTo>
                      <a:pt x="133" y="35"/>
                      <a:pt x="164" y="22"/>
                      <a:pt x="185" y="19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4" y="1"/>
                      <a:pt x="68" y="40"/>
                      <a:pt x="1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3" y="104"/>
                      <a:pt x="6" y="106"/>
                    </a:cubicBezTo>
                    <a:cubicBezTo>
                      <a:pt x="8" y="107"/>
                      <a:pt x="11" y="109"/>
                      <a:pt x="14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3" y="106"/>
                      <a:pt x="10" y="105"/>
                      <a:pt x="7" y="103"/>
                    </a:cubicBezTo>
                    <a:cubicBezTo>
                      <a:pt x="6" y="103"/>
                      <a:pt x="5" y="102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6" y="73"/>
                      <a:pt x="82" y="48"/>
                      <a:pt x="119" y="31"/>
                    </a:cubicBezTo>
                    <a:cubicBezTo>
                      <a:pt x="138" y="22"/>
                      <a:pt x="154" y="15"/>
                      <a:pt x="166" y="10"/>
                    </a:cubicBezTo>
                    <a:cubicBezTo>
                      <a:pt x="172" y="8"/>
                      <a:pt x="177" y="6"/>
                      <a:pt x="180" y="5"/>
                    </a:cubicBezTo>
                    <a:cubicBezTo>
                      <a:pt x="184" y="4"/>
                      <a:pt x="186" y="3"/>
                      <a:pt x="186" y="3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3" y="17"/>
                      <a:pt x="183" y="17"/>
                      <a:pt x="183" y="17"/>
                    </a:cubicBezTo>
                    <a:cubicBezTo>
                      <a:pt x="185" y="17"/>
                      <a:pt x="185" y="17"/>
                      <a:pt x="185" y="17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63" y="19"/>
                      <a:pt x="132" y="32"/>
                      <a:pt x="100" y="50"/>
                    </a:cubicBezTo>
                    <a:cubicBezTo>
                      <a:pt x="68" y="67"/>
                      <a:pt x="36" y="88"/>
                      <a:pt x="13" y="107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lnTo>
                      <a:pt x="14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0" name="Freeform 858"/>
              <p:cNvSpPr>
                <a:spLocks/>
              </p:cNvSpPr>
              <p:nvPr/>
            </p:nvSpPr>
            <p:spPr bwMode="auto">
              <a:xfrm>
                <a:off x="1529201" y="1823551"/>
                <a:ext cx="50800" cy="60325"/>
              </a:xfrm>
              <a:custGeom>
                <a:avLst/>
                <a:gdLst>
                  <a:gd name="T0" fmla="*/ 29 w 32"/>
                  <a:gd name="T1" fmla="*/ 10 h 37"/>
                  <a:gd name="T2" fmla="*/ 28 w 32"/>
                  <a:gd name="T3" fmla="*/ 9 h 37"/>
                  <a:gd name="T4" fmla="*/ 14 w 32"/>
                  <a:gd name="T5" fmla="*/ 24 h 37"/>
                  <a:gd name="T6" fmla="*/ 7 w 32"/>
                  <a:gd name="T7" fmla="*/ 34 h 37"/>
                  <a:gd name="T8" fmla="*/ 9 w 32"/>
                  <a:gd name="T9" fmla="*/ 35 h 37"/>
                  <a:gd name="T10" fmla="*/ 10 w 32"/>
                  <a:gd name="T11" fmla="*/ 33 h 37"/>
                  <a:gd name="T12" fmla="*/ 8 w 32"/>
                  <a:gd name="T13" fmla="*/ 31 h 37"/>
                  <a:gd name="T14" fmla="*/ 5 w 32"/>
                  <a:gd name="T15" fmla="*/ 26 h 37"/>
                  <a:gd name="T16" fmla="*/ 3 w 32"/>
                  <a:gd name="T17" fmla="*/ 23 h 37"/>
                  <a:gd name="T18" fmla="*/ 2 w 32"/>
                  <a:gd name="T19" fmla="*/ 24 h 37"/>
                  <a:gd name="T20" fmla="*/ 3 w 32"/>
                  <a:gd name="T21" fmla="*/ 25 h 37"/>
                  <a:gd name="T22" fmla="*/ 21 w 32"/>
                  <a:gd name="T23" fmla="*/ 3 h 37"/>
                  <a:gd name="T24" fmla="*/ 20 w 32"/>
                  <a:gd name="T25" fmla="*/ 2 h 37"/>
                  <a:gd name="T26" fmla="*/ 19 w 32"/>
                  <a:gd name="T27" fmla="*/ 3 h 37"/>
                  <a:gd name="T28" fmla="*/ 23 w 32"/>
                  <a:gd name="T29" fmla="*/ 7 h 37"/>
                  <a:gd name="T30" fmla="*/ 29 w 32"/>
                  <a:gd name="T31" fmla="*/ 12 h 37"/>
                  <a:gd name="T32" fmla="*/ 29 w 32"/>
                  <a:gd name="T33" fmla="*/ 10 h 37"/>
                  <a:gd name="T34" fmla="*/ 28 w 32"/>
                  <a:gd name="T35" fmla="*/ 9 h 37"/>
                  <a:gd name="T36" fmla="*/ 29 w 32"/>
                  <a:gd name="T37" fmla="*/ 10 h 37"/>
                  <a:gd name="T38" fmla="*/ 30 w 32"/>
                  <a:gd name="T39" fmla="*/ 9 h 37"/>
                  <a:gd name="T40" fmla="*/ 25 w 32"/>
                  <a:gd name="T41" fmla="*/ 5 h 37"/>
                  <a:gd name="T42" fmla="*/ 22 w 32"/>
                  <a:gd name="T43" fmla="*/ 2 h 37"/>
                  <a:gd name="T44" fmla="*/ 21 w 32"/>
                  <a:gd name="T45" fmla="*/ 1 h 37"/>
                  <a:gd name="T46" fmla="*/ 20 w 32"/>
                  <a:gd name="T47" fmla="*/ 0 h 37"/>
                  <a:gd name="T48" fmla="*/ 19 w 32"/>
                  <a:gd name="T49" fmla="*/ 1 h 37"/>
                  <a:gd name="T50" fmla="*/ 1 w 32"/>
                  <a:gd name="T51" fmla="*/ 23 h 37"/>
                  <a:gd name="T52" fmla="*/ 0 w 32"/>
                  <a:gd name="T53" fmla="*/ 24 h 37"/>
                  <a:gd name="T54" fmla="*/ 0 w 32"/>
                  <a:gd name="T55" fmla="*/ 24 h 37"/>
                  <a:gd name="T56" fmla="*/ 3 w 32"/>
                  <a:gd name="T57" fmla="*/ 29 h 37"/>
                  <a:gd name="T58" fmla="*/ 5 w 32"/>
                  <a:gd name="T59" fmla="*/ 33 h 37"/>
                  <a:gd name="T60" fmla="*/ 8 w 32"/>
                  <a:gd name="T61" fmla="*/ 36 h 37"/>
                  <a:gd name="T62" fmla="*/ 9 w 32"/>
                  <a:gd name="T63" fmla="*/ 37 h 37"/>
                  <a:gd name="T64" fmla="*/ 10 w 32"/>
                  <a:gd name="T65" fmla="*/ 35 h 37"/>
                  <a:gd name="T66" fmla="*/ 17 w 32"/>
                  <a:gd name="T67" fmla="*/ 26 h 37"/>
                  <a:gd name="T68" fmla="*/ 30 w 32"/>
                  <a:gd name="T69" fmla="*/ 11 h 37"/>
                  <a:gd name="T70" fmla="*/ 32 w 32"/>
                  <a:gd name="T71" fmla="*/ 10 h 37"/>
                  <a:gd name="T72" fmla="*/ 30 w 32"/>
                  <a:gd name="T73" fmla="*/ 9 h 37"/>
                  <a:gd name="T74" fmla="*/ 29 w 32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7">
                    <a:moveTo>
                      <a:pt x="29" y="10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3" y="14"/>
                      <a:pt x="18" y="19"/>
                      <a:pt x="14" y="24"/>
                    </a:cubicBezTo>
                    <a:cubicBezTo>
                      <a:pt x="12" y="27"/>
                      <a:pt x="9" y="30"/>
                      <a:pt x="7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2"/>
                      <a:pt x="8" y="31"/>
                    </a:cubicBezTo>
                    <a:cubicBezTo>
                      <a:pt x="7" y="29"/>
                      <a:pt x="6" y="27"/>
                      <a:pt x="5" y="26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8" y="17"/>
                      <a:pt x="14" y="10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1" y="5"/>
                      <a:pt x="23" y="7"/>
                    </a:cubicBezTo>
                    <a:cubicBezTo>
                      <a:pt x="25" y="9"/>
                      <a:pt x="27" y="11"/>
                      <a:pt x="29" y="12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8"/>
                      <a:pt x="26" y="6"/>
                      <a:pt x="25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8"/>
                      <a:pt x="6" y="15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" y="27"/>
                      <a:pt x="3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6" y="34"/>
                      <a:pt x="7" y="35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2"/>
                      <a:pt x="14" y="29"/>
                      <a:pt x="17" y="26"/>
                    </a:cubicBezTo>
                    <a:cubicBezTo>
                      <a:pt x="20" y="21"/>
                      <a:pt x="25" y="17"/>
                      <a:pt x="30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1" name="Freeform 859"/>
              <p:cNvSpPr>
                <a:spLocks/>
              </p:cNvSpPr>
              <p:nvPr/>
            </p:nvSpPr>
            <p:spPr bwMode="auto">
              <a:xfrm>
                <a:off x="1535551" y="2026751"/>
                <a:ext cx="44450" cy="42863"/>
              </a:xfrm>
              <a:custGeom>
                <a:avLst/>
                <a:gdLst>
                  <a:gd name="T0" fmla="*/ 25 w 28"/>
                  <a:gd name="T1" fmla="*/ 10 h 26"/>
                  <a:gd name="T2" fmla="*/ 24 w 28"/>
                  <a:gd name="T3" fmla="*/ 9 h 26"/>
                  <a:gd name="T4" fmla="*/ 14 w 28"/>
                  <a:gd name="T5" fmla="*/ 24 h 26"/>
                  <a:gd name="T6" fmla="*/ 15 w 28"/>
                  <a:gd name="T7" fmla="*/ 24 h 26"/>
                  <a:gd name="T8" fmla="*/ 16 w 28"/>
                  <a:gd name="T9" fmla="*/ 23 h 26"/>
                  <a:gd name="T10" fmla="*/ 6 w 28"/>
                  <a:gd name="T11" fmla="*/ 16 h 26"/>
                  <a:gd name="T12" fmla="*/ 4 w 28"/>
                  <a:gd name="T13" fmla="*/ 14 h 26"/>
                  <a:gd name="T14" fmla="*/ 3 w 28"/>
                  <a:gd name="T15" fmla="*/ 13 h 26"/>
                  <a:gd name="T16" fmla="*/ 3 w 28"/>
                  <a:gd name="T17" fmla="*/ 13 h 26"/>
                  <a:gd name="T18" fmla="*/ 3 w 28"/>
                  <a:gd name="T19" fmla="*/ 13 h 26"/>
                  <a:gd name="T20" fmla="*/ 3 w 28"/>
                  <a:gd name="T21" fmla="*/ 14 h 26"/>
                  <a:gd name="T22" fmla="*/ 3 w 28"/>
                  <a:gd name="T23" fmla="*/ 13 h 26"/>
                  <a:gd name="T24" fmla="*/ 3 w 28"/>
                  <a:gd name="T25" fmla="*/ 13 h 26"/>
                  <a:gd name="T26" fmla="*/ 3 w 28"/>
                  <a:gd name="T27" fmla="*/ 14 h 26"/>
                  <a:gd name="T28" fmla="*/ 3 w 28"/>
                  <a:gd name="T29" fmla="*/ 13 h 26"/>
                  <a:gd name="T30" fmla="*/ 2 w 28"/>
                  <a:gd name="T31" fmla="*/ 14 h 26"/>
                  <a:gd name="T32" fmla="*/ 3 w 28"/>
                  <a:gd name="T33" fmla="*/ 15 h 26"/>
                  <a:gd name="T34" fmla="*/ 11 w 28"/>
                  <a:gd name="T35" fmla="*/ 3 h 26"/>
                  <a:gd name="T36" fmla="*/ 10 w 28"/>
                  <a:gd name="T37" fmla="*/ 2 h 26"/>
                  <a:gd name="T38" fmla="*/ 9 w 28"/>
                  <a:gd name="T39" fmla="*/ 3 h 26"/>
                  <a:gd name="T40" fmla="*/ 25 w 28"/>
                  <a:gd name="T41" fmla="*/ 11 h 26"/>
                  <a:gd name="T42" fmla="*/ 25 w 28"/>
                  <a:gd name="T43" fmla="*/ 10 h 26"/>
                  <a:gd name="T44" fmla="*/ 24 w 28"/>
                  <a:gd name="T45" fmla="*/ 9 h 26"/>
                  <a:gd name="T46" fmla="*/ 25 w 28"/>
                  <a:gd name="T47" fmla="*/ 10 h 26"/>
                  <a:gd name="T48" fmla="*/ 26 w 28"/>
                  <a:gd name="T49" fmla="*/ 8 h 26"/>
                  <a:gd name="T50" fmla="*/ 15 w 28"/>
                  <a:gd name="T51" fmla="*/ 4 h 26"/>
                  <a:gd name="T52" fmla="*/ 12 w 28"/>
                  <a:gd name="T53" fmla="*/ 2 h 26"/>
                  <a:gd name="T54" fmla="*/ 11 w 28"/>
                  <a:gd name="T55" fmla="*/ 1 h 26"/>
                  <a:gd name="T56" fmla="*/ 11 w 28"/>
                  <a:gd name="T57" fmla="*/ 1 h 26"/>
                  <a:gd name="T58" fmla="*/ 10 w 28"/>
                  <a:gd name="T59" fmla="*/ 0 h 26"/>
                  <a:gd name="T60" fmla="*/ 9 w 28"/>
                  <a:gd name="T61" fmla="*/ 1 h 26"/>
                  <a:gd name="T62" fmla="*/ 1 w 28"/>
                  <a:gd name="T63" fmla="*/ 13 h 26"/>
                  <a:gd name="T64" fmla="*/ 0 w 28"/>
                  <a:gd name="T65" fmla="*/ 14 h 26"/>
                  <a:gd name="T66" fmla="*/ 1 w 28"/>
                  <a:gd name="T67" fmla="*/ 15 h 26"/>
                  <a:gd name="T68" fmla="*/ 14 w 28"/>
                  <a:gd name="T69" fmla="*/ 26 h 26"/>
                  <a:gd name="T70" fmla="*/ 16 w 28"/>
                  <a:gd name="T71" fmla="*/ 26 h 26"/>
                  <a:gd name="T72" fmla="*/ 16 w 28"/>
                  <a:gd name="T73" fmla="*/ 25 h 26"/>
                  <a:gd name="T74" fmla="*/ 26 w 28"/>
                  <a:gd name="T75" fmla="*/ 11 h 26"/>
                  <a:gd name="T76" fmla="*/ 28 w 28"/>
                  <a:gd name="T77" fmla="*/ 9 h 26"/>
                  <a:gd name="T78" fmla="*/ 26 w 28"/>
                  <a:gd name="T79" fmla="*/ 8 h 26"/>
                  <a:gd name="T80" fmla="*/ 25 w 28"/>
                  <a:gd name="T8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6">
                    <a:moveTo>
                      <a:pt x="25" y="10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0" y="14"/>
                      <a:pt x="17" y="19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0"/>
                      <a:pt x="8" y="17"/>
                      <a:pt x="6" y="16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1"/>
                      <a:pt x="8" y="7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6" y="9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7"/>
                      <a:pt x="18" y="5"/>
                      <a:pt x="15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5"/>
                      <a:pt x="3" y="9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4" y="19"/>
                      <a:pt x="14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0"/>
                      <a:pt x="22" y="16"/>
                      <a:pt x="26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8"/>
                      <a:pt x="26" y="8"/>
                      <a:pt x="26" y="8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2" name="Freeform 860"/>
              <p:cNvSpPr>
                <a:spLocks noEditPoints="1"/>
              </p:cNvSpPr>
              <p:nvPr/>
            </p:nvSpPr>
            <p:spPr bwMode="auto">
              <a:xfrm>
                <a:off x="1499039" y="1518751"/>
                <a:ext cx="377825" cy="666750"/>
              </a:xfrm>
              <a:custGeom>
                <a:avLst/>
                <a:gdLst>
                  <a:gd name="T0" fmla="*/ 230 w 236"/>
                  <a:gd name="T1" fmla="*/ 175 h 417"/>
                  <a:gd name="T2" fmla="*/ 220 w 236"/>
                  <a:gd name="T3" fmla="*/ 156 h 417"/>
                  <a:gd name="T4" fmla="*/ 215 w 236"/>
                  <a:gd name="T5" fmla="*/ 148 h 417"/>
                  <a:gd name="T6" fmla="*/ 154 w 236"/>
                  <a:gd name="T7" fmla="*/ 193 h 417"/>
                  <a:gd name="T8" fmla="*/ 105 w 236"/>
                  <a:gd name="T9" fmla="*/ 204 h 417"/>
                  <a:gd name="T10" fmla="*/ 25 w 236"/>
                  <a:gd name="T11" fmla="*/ 149 h 417"/>
                  <a:gd name="T12" fmla="*/ 230 w 236"/>
                  <a:gd name="T13" fmla="*/ 19 h 417"/>
                  <a:gd name="T14" fmla="*/ 231 w 236"/>
                  <a:gd name="T15" fmla="*/ 0 h 417"/>
                  <a:gd name="T16" fmla="*/ 49 w 236"/>
                  <a:gd name="T17" fmla="*/ 101 h 417"/>
                  <a:gd name="T18" fmla="*/ 19 w 236"/>
                  <a:gd name="T19" fmla="*/ 168 h 417"/>
                  <a:gd name="T20" fmla="*/ 6 w 236"/>
                  <a:gd name="T21" fmla="*/ 187 h 417"/>
                  <a:gd name="T22" fmla="*/ 12 w 236"/>
                  <a:gd name="T23" fmla="*/ 229 h 417"/>
                  <a:gd name="T24" fmla="*/ 5 w 236"/>
                  <a:gd name="T25" fmla="*/ 249 h 417"/>
                  <a:gd name="T26" fmla="*/ 11 w 236"/>
                  <a:gd name="T27" fmla="*/ 287 h 417"/>
                  <a:gd name="T28" fmla="*/ 19 w 236"/>
                  <a:gd name="T29" fmla="*/ 349 h 417"/>
                  <a:gd name="T30" fmla="*/ 23 w 236"/>
                  <a:gd name="T31" fmla="*/ 387 h 417"/>
                  <a:gd name="T32" fmla="*/ 77 w 236"/>
                  <a:gd name="T33" fmla="*/ 402 h 417"/>
                  <a:gd name="T34" fmla="*/ 111 w 236"/>
                  <a:gd name="T35" fmla="*/ 322 h 417"/>
                  <a:gd name="T36" fmla="*/ 146 w 236"/>
                  <a:gd name="T37" fmla="*/ 269 h 417"/>
                  <a:gd name="T38" fmla="*/ 201 w 236"/>
                  <a:gd name="T39" fmla="*/ 223 h 417"/>
                  <a:gd name="T40" fmla="*/ 229 w 236"/>
                  <a:gd name="T41" fmla="*/ 188 h 417"/>
                  <a:gd name="T42" fmla="*/ 230 w 236"/>
                  <a:gd name="T43" fmla="*/ 175 h 417"/>
                  <a:gd name="T44" fmla="*/ 21 w 236"/>
                  <a:gd name="T45" fmla="*/ 350 h 417"/>
                  <a:gd name="T46" fmla="*/ 29 w 236"/>
                  <a:gd name="T47" fmla="*/ 356 h 417"/>
                  <a:gd name="T48" fmla="*/ 21 w 236"/>
                  <a:gd name="T49" fmla="*/ 350 h 417"/>
                  <a:gd name="T50" fmla="*/ 71 w 236"/>
                  <a:gd name="T51" fmla="*/ 372 h 417"/>
                  <a:gd name="T52" fmla="*/ 32 w 236"/>
                  <a:gd name="T53" fmla="*/ 368 h 417"/>
                  <a:gd name="T54" fmla="*/ 32 w 236"/>
                  <a:gd name="T55" fmla="*/ 357 h 417"/>
                  <a:gd name="T56" fmla="*/ 35 w 236"/>
                  <a:gd name="T57" fmla="*/ 359 h 417"/>
                  <a:gd name="T58" fmla="*/ 71 w 236"/>
                  <a:gd name="T59" fmla="*/ 372 h 417"/>
                  <a:gd name="T60" fmla="*/ 76 w 236"/>
                  <a:gd name="T61" fmla="*/ 346 h 417"/>
                  <a:gd name="T62" fmla="*/ 18 w 236"/>
                  <a:gd name="T63" fmla="*/ 302 h 417"/>
                  <a:gd name="T64" fmla="*/ 53 w 236"/>
                  <a:gd name="T65" fmla="*/ 329 h 417"/>
                  <a:gd name="T66" fmla="*/ 76 w 236"/>
                  <a:gd name="T67" fmla="*/ 346 h 417"/>
                  <a:gd name="T68" fmla="*/ 117 w 236"/>
                  <a:gd name="T69" fmla="*/ 285 h 417"/>
                  <a:gd name="T70" fmla="*/ 56 w 236"/>
                  <a:gd name="T71" fmla="*/ 308 h 417"/>
                  <a:gd name="T72" fmla="*/ 21 w 236"/>
                  <a:gd name="T73" fmla="*/ 242 h 417"/>
                  <a:gd name="T74" fmla="*/ 59 w 236"/>
                  <a:gd name="T75" fmla="*/ 265 h 417"/>
                  <a:gd name="T76" fmla="*/ 120 w 236"/>
                  <a:gd name="T77" fmla="*/ 268 h 417"/>
                  <a:gd name="T78" fmla="*/ 117 w 236"/>
                  <a:gd name="T79" fmla="*/ 285 h 417"/>
                  <a:gd name="T80" fmla="*/ 63 w 236"/>
                  <a:gd name="T81" fmla="*/ 247 h 417"/>
                  <a:gd name="T82" fmla="*/ 18 w 236"/>
                  <a:gd name="T83" fmla="*/ 195 h 417"/>
                  <a:gd name="T84" fmla="*/ 25 w 236"/>
                  <a:gd name="T85" fmla="*/ 178 h 417"/>
                  <a:gd name="T86" fmla="*/ 85 w 236"/>
                  <a:gd name="T87" fmla="*/ 220 h 417"/>
                  <a:gd name="T88" fmla="*/ 128 w 236"/>
                  <a:gd name="T89" fmla="*/ 239 h 417"/>
                  <a:gd name="T90" fmla="*/ 63 w 236"/>
                  <a:gd name="T91" fmla="*/ 247 h 417"/>
                  <a:gd name="T92" fmla="*/ 200 w 236"/>
                  <a:gd name="T93" fmla="*/ 198 h 417"/>
                  <a:gd name="T94" fmla="*/ 179 w 236"/>
                  <a:gd name="T95" fmla="*/ 213 h 417"/>
                  <a:gd name="T96" fmla="*/ 164 w 236"/>
                  <a:gd name="T97" fmla="*/ 220 h 417"/>
                  <a:gd name="T98" fmla="*/ 168 w 236"/>
                  <a:gd name="T99" fmla="*/ 211 h 417"/>
                  <a:gd name="T100" fmla="*/ 192 w 236"/>
                  <a:gd name="T101" fmla="*/ 192 h 417"/>
                  <a:gd name="T102" fmla="*/ 211 w 236"/>
                  <a:gd name="T103" fmla="*/ 181 h 417"/>
                  <a:gd name="T104" fmla="*/ 200 w 236"/>
                  <a:gd name="T105" fmla="*/ 19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230" y="175"/>
                    </a:moveTo>
                    <a:cubicBezTo>
                      <a:pt x="231" y="169"/>
                      <a:pt x="220" y="163"/>
                      <a:pt x="220" y="156"/>
                    </a:cubicBezTo>
                    <a:cubicBezTo>
                      <a:pt x="220" y="150"/>
                      <a:pt x="215" y="148"/>
                      <a:pt x="215" y="148"/>
                    </a:cubicBezTo>
                    <a:cubicBezTo>
                      <a:pt x="210" y="150"/>
                      <a:pt x="167" y="185"/>
                      <a:pt x="154" y="193"/>
                    </a:cubicBezTo>
                    <a:cubicBezTo>
                      <a:pt x="140" y="200"/>
                      <a:pt x="134" y="210"/>
                      <a:pt x="105" y="204"/>
                    </a:cubicBezTo>
                    <a:cubicBezTo>
                      <a:pt x="77" y="198"/>
                      <a:pt x="25" y="184"/>
                      <a:pt x="25" y="149"/>
                    </a:cubicBezTo>
                    <a:cubicBezTo>
                      <a:pt x="26" y="113"/>
                      <a:pt x="176" y="37"/>
                      <a:pt x="230" y="19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31" y="0"/>
                      <a:pt x="108" y="51"/>
                      <a:pt x="49" y="101"/>
                    </a:cubicBezTo>
                    <a:cubicBezTo>
                      <a:pt x="39" y="110"/>
                      <a:pt x="1" y="131"/>
                      <a:pt x="19" y="168"/>
                    </a:cubicBezTo>
                    <a:cubicBezTo>
                      <a:pt x="14" y="174"/>
                      <a:pt x="10" y="180"/>
                      <a:pt x="6" y="187"/>
                    </a:cubicBezTo>
                    <a:cubicBezTo>
                      <a:pt x="0" y="196"/>
                      <a:pt x="3" y="213"/>
                      <a:pt x="12" y="229"/>
                    </a:cubicBezTo>
                    <a:cubicBezTo>
                      <a:pt x="9" y="236"/>
                      <a:pt x="6" y="242"/>
                      <a:pt x="5" y="249"/>
                    </a:cubicBezTo>
                    <a:cubicBezTo>
                      <a:pt x="3" y="257"/>
                      <a:pt x="5" y="272"/>
                      <a:pt x="11" y="287"/>
                    </a:cubicBezTo>
                    <a:cubicBezTo>
                      <a:pt x="2" y="306"/>
                      <a:pt x="1" y="331"/>
                      <a:pt x="19" y="349"/>
                    </a:cubicBezTo>
                    <a:cubicBezTo>
                      <a:pt x="17" y="354"/>
                      <a:pt x="16" y="367"/>
                      <a:pt x="23" y="387"/>
                    </a:cubicBezTo>
                    <a:cubicBezTo>
                      <a:pt x="33" y="414"/>
                      <a:pt x="56" y="417"/>
                      <a:pt x="77" y="402"/>
                    </a:cubicBezTo>
                    <a:cubicBezTo>
                      <a:pt x="98" y="388"/>
                      <a:pt x="106" y="326"/>
                      <a:pt x="111" y="322"/>
                    </a:cubicBezTo>
                    <a:cubicBezTo>
                      <a:pt x="117" y="317"/>
                      <a:pt x="138" y="286"/>
                      <a:pt x="146" y="269"/>
                    </a:cubicBezTo>
                    <a:cubicBezTo>
                      <a:pt x="154" y="252"/>
                      <a:pt x="187" y="231"/>
                      <a:pt x="201" y="223"/>
                    </a:cubicBezTo>
                    <a:cubicBezTo>
                      <a:pt x="215" y="215"/>
                      <a:pt x="222" y="194"/>
                      <a:pt x="229" y="188"/>
                    </a:cubicBezTo>
                    <a:cubicBezTo>
                      <a:pt x="236" y="183"/>
                      <a:pt x="229" y="181"/>
                      <a:pt x="230" y="175"/>
                    </a:cubicBezTo>
                    <a:close/>
                    <a:moveTo>
                      <a:pt x="21" y="350"/>
                    </a:moveTo>
                    <a:cubicBezTo>
                      <a:pt x="23" y="352"/>
                      <a:pt x="26" y="354"/>
                      <a:pt x="29" y="356"/>
                    </a:cubicBezTo>
                    <a:cubicBezTo>
                      <a:pt x="26" y="354"/>
                      <a:pt x="23" y="352"/>
                      <a:pt x="21" y="350"/>
                    </a:cubicBezTo>
                    <a:close/>
                    <a:moveTo>
                      <a:pt x="71" y="372"/>
                    </a:moveTo>
                    <a:cubicBezTo>
                      <a:pt x="67" y="380"/>
                      <a:pt x="40" y="396"/>
                      <a:pt x="32" y="368"/>
                    </a:cubicBezTo>
                    <a:cubicBezTo>
                      <a:pt x="31" y="365"/>
                      <a:pt x="31" y="361"/>
                      <a:pt x="32" y="357"/>
                    </a:cubicBezTo>
                    <a:cubicBezTo>
                      <a:pt x="33" y="358"/>
                      <a:pt x="34" y="359"/>
                      <a:pt x="35" y="359"/>
                    </a:cubicBezTo>
                    <a:cubicBezTo>
                      <a:pt x="50" y="365"/>
                      <a:pt x="74" y="364"/>
                      <a:pt x="71" y="372"/>
                    </a:cubicBezTo>
                    <a:close/>
                    <a:moveTo>
                      <a:pt x="76" y="346"/>
                    </a:moveTo>
                    <a:cubicBezTo>
                      <a:pt x="62" y="350"/>
                      <a:pt x="10" y="344"/>
                      <a:pt x="18" y="302"/>
                    </a:cubicBezTo>
                    <a:cubicBezTo>
                      <a:pt x="26" y="315"/>
                      <a:pt x="38" y="326"/>
                      <a:pt x="53" y="329"/>
                    </a:cubicBezTo>
                    <a:cubicBezTo>
                      <a:pt x="89" y="335"/>
                      <a:pt x="91" y="341"/>
                      <a:pt x="76" y="346"/>
                    </a:cubicBezTo>
                    <a:close/>
                    <a:moveTo>
                      <a:pt x="117" y="285"/>
                    </a:moveTo>
                    <a:cubicBezTo>
                      <a:pt x="108" y="298"/>
                      <a:pt x="88" y="319"/>
                      <a:pt x="56" y="308"/>
                    </a:cubicBezTo>
                    <a:cubicBezTo>
                      <a:pt x="31" y="299"/>
                      <a:pt x="14" y="271"/>
                      <a:pt x="21" y="242"/>
                    </a:cubicBezTo>
                    <a:cubicBezTo>
                      <a:pt x="31" y="253"/>
                      <a:pt x="43" y="262"/>
                      <a:pt x="59" y="265"/>
                    </a:cubicBezTo>
                    <a:cubicBezTo>
                      <a:pt x="102" y="272"/>
                      <a:pt x="120" y="268"/>
                      <a:pt x="120" y="268"/>
                    </a:cubicBezTo>
                    <a:cubicBezTo>
                      <a:pt x="120" y="268"/>
                      <a:pt x="125" y="272"/>
                      <a:pt x="117" y="285"/>
                    </a:cubicBezTo>
                    <a:close/>
                    <a:moveTo>
                      <a:pt x="63" y="247"/>
                    </a:moveTo>
                    <a:cubicBezTo>
                      <a:pt x="49" y="241"/>
                      <a:pt x="17" y="227"/>
                      <a:pt x="18" y="195"/>
                    </a:cubicBezTo>
                    <a:cubicBezTo>
                      <a:pt x="18" y="191"/>
                      <a:pt x="20" y="185"/>
                      <a:pt x="25" y="178"/>
                    </a:cubicBezTo>
                    <a:cubicBezTo>
                      <a:pt x="43" y="205"/>
                      <a:pt x="68" y="215"/>
                      <a:pt x="85" y="220"/>
                    </a:cubicBezTo>
                    <a:cubicBezTo>
                      <a:pt x="103" y="224"/>
                      <a:pt x="129" y="225"/>
                      <a:pt x="128" y="239"/>
                    </a:cubicBezTo>
                    <a:cubicBezTo>
                      <a:pt x="127" y="253"/>
                      <a:pt x="77" y="253"/>
                      <a:pt x="63" y="247"/>
                    </a:cubicBezTo>
                    <a:close/>
                    <a:moveTo>
                      <a:pt x="200" y="198"/>
                    </a:moveTo>
                    <a:cubicBezTo>
                      <a:pt x="196" y="201"/>
                      <a:pt x="185" y="208"/>
                      <a:pt x="179" y="213"/>
                    </a:cubicBezTo>
                    <a:cubicBezTo>
                      <a:pt x="173" y="219"/>
                      <a:pt x="166" y="225"/>
                      <a:pt x="164" y="220"/>
                    </a:cubicBezTo>
                    <a:cubicBezTo>
                      <a:pt x="161" y="216"/>
                      <a:pt x="165" y="214"/>
                      <a:pt x="168" y="211"/>
                    </a:cubicBezTo>
                    <a:cubicBezTo>
                      <a:pt x="172" y="207"/>
                      <a:pt x="184" y="198"/>
                      <a:pt x="192" y="192"/>
                    </a:cubicBezTo>
                    <a:cubicBezTo>
                      <a:pt x="201" y="185"/>
                      <a:pt x="206" y="178"/>
                      <a:pt x="211" y="181"/>
                    </a:cubicBezTo>
                    <a:cubicBezTo>
                      <a:pt x="215" y="185"/>
                      <a:pt x="204" y="195"/>
                      <a:pt x="200" y="19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3" name="Freeform 861"/>
              <p:cNvSpPr>
                <a:spLocks noEditPoints="1"/>
              </p:cNvSpPr>
              <p:nvPr/>
            </p:nvSpPr>
            <p:spPr bwMode="auto">
              <a:xfrm>
                <a:off x="1502214" y="1518751"/>
                <a:ext cx="373063" cy="666750"/>
              </a:xfrm>
              <a:custGeom>
                <a:avLst/>
                <a:gdLst>
                  <a:gd name="T0" fmla="*/ 119 w 233"/>
                  <a:gd name="T1" fmla="*/ 268 h 417"/>
                  <a:gd name="T2" fmla="*/ 57 w 233"/>
                  <a:gd name="T3" fmla="*/ 256 h 417"/>
                  <a:gd name="T4" fmla="*/ 9 w 233"/>
                  <a:gd name="T5" fmla="*/ 227 h 417"/>
                  <a:gd name="T6" fmla="*/ 57 w 233"/>
                  <a:gd name="T7" fmla="*/ 265 h 417"/>
                  <a:gd name="T8" fmla="*/ 16 w 233"/>
                  <a:gd name="T9" fmla="*/ 339 h 417"/>
                  <a:gd name="T10" fmla="*/ 30 w 233"/>
                  <a:gd name="T11" fmla="*/ 357 h 417"/>
                  <a:gd name="T12" fmla="*/ 66 w 233"/>
                  <a:gd name="T13" fmla="*/ 367 h 417"/>
                  <a:gd name="T14" fmla="*/ 33 w 233"/>
                  <a:gd name="T15" fmla="*/ 350 h 417"/>
                  <a:gd name="T16" fmla="*/ 18 w 233"/>
                  <a:gd name="T17" fmla="*/ 186 h 417"/>
                  <a:gd name="T18" fmla="*/ 83 w 233"/>
                  <a:gd name="T19" fmla="*/ 220 h 417"/>
                  <a:gd name="T20" fmla="*/ 126 w 233"/>
                  <a:gd name="T21" fmla="*/ 230 h 417"/>
                  <a:gd name="T22" fmla="*/ 16 w 233"/>
                  <a:gd name="T23" fmla="*/ 159 h 417"/>
                  <a:gd name="T24" fmla="*/ 16 w 233"/>
                  <a:gd name="T25" fmla="*/ 186 h 417"/>
                  <a:gd name="T26" fmla="*/ 190 w 233"/>
                  <a:gd name="T27" fmla="*/ 183 h 417"/>
                  <a:gd name="T28" fmla="*/ 159 w 233"/>
                  <a:gd name="T29" fmla="*/ 221 h 417"/>
                  <a:gd name="T30" fmla="*/ 166 w 233"/>
                  <a:gd name="T31" fmla="*/ 211 h 417"/>
                  <a:gd name="T32" fmla="*/ 207 w 233"/>
                  <a:gd name="T33" fmla="*/ 180 h 417"/>
                  <a:gd name="T34" fmla="*/ 190 w 233"/>
                  <a:gd name="T35" fmla="*/ 183 h 417"/>
                  <a:gd name="T36" fmla="*/ 16 w 233"/>
                  <a:gd name="T37" fmla="*/ 293 h 417"/>
                  <a:gd name="T38" fmla="*/ 16 w 233"/>
                  <a:gd name="T39" fmla="*/ 302 h 417"/>
                  <a:gd name="T40" fmla="*/ 77 w 233"/>
                  <a:gd name="T41" fmla="*/ 336 h 417"/>
                  <a:gd name="T42" fmla="*/ 17 w 233"/>
                  <a:gd name="T43" fmla="*/ 340 h 417"/>
                  <a:gd name="T44" fmla="*/ 16 w 233"/>
                  <a:gd name="T45" fmla="*/ 347 h 417"/>
                  <a:gd name="T46" fmla="*/ 228 w 233"/>
                  <a:gd name="T47" fmla="*/ 19 h 417"/>
                  <a:gd name="T48" fmla="*/ 228 w 233"/>
                  <a:gd name="T49" fmla="*/ 0 h 417"/>
                  <a:gd name="T50" fmla="*/ 23 w 233"/>
                  <a:gd name="T51" fmla="*/ 140 h 417"/>
                  <a:gd name="T52" fmla="*/ 228 w 233"/>
                  <a:gd name="T53" fmla="*/ 19 h 417"/>
                  <a:gd name="T54" fmla="*/ 227 w 233"/>
                  <a:gd name="T55" fmla="*/ 179 h 417"/>
                  <a:gd name="T56" fmla="*/ 144 w 233"/>
                  <a:gd name="T57" fmla="*/ 260 h 417"/>
                  <a:gd name="T58" fmla="*/ 75 w 233"/>
                  <a:gd name="T59" fmla="*/ 393 h 417"/>
                  <a:gd name="T60" fmla="*/ 16 w 233"/>
                  <a:gd name="T61" fmla="*/ 355 h 417"/>
                  <a:gd name="T62" fmla="*/ 75 w 233"/>
                  <a:gd name="T63" fmla="*/ 402 h 417"/>
                  <a:gd name="T64" fmla="*/ 144 w 233"/>
                  <a:gd name="T65" fmla="*/ 269 h 417"/>
                  <a:gd name="T66" fmla="*/ 227 w 233"/>
                  <a:gd name="T67" fmla="*/ 188 h 417"/>
                  <a:gd name="T68" fmla="*/ 9 w 233"/>
                  <a:gd name="T69" fmla="*/ 278 h 417"/>
                  <a:gd name="T70" fmla="*/ 7 w 233"/>
                  <a:gd name="T71" fmla="*/ 282 h 417"/>
                  <a:gd name="T72" fmla="*/ 17 w 233"/>
                  <a:gd name="T73" fmla="*/ 159 h 417"/>
                  <a:gd name="T74" fmla="*/ 15 w 233"/>
                  <a:gd name="T75" fmla="*/ 162 h 417"/>
                  <a:gd name="T76" fmla="*/ 10 w 233"/>
                  <a:gd name="T77" fmla="*/ 220 h 417"/>
                  <a:gd name="T78" fmla="*/ 8 w 233"/>
                  <a:gd name="T79" fmla="*/ 22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18" y="268"/>
                    </a:move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21" y="261"/>
                      <a:pt x="107" y="264"/>
                      <a:pt x="107" y="264"/>
                    </a:cubicBezTo>
                    <a:cubicBezTo>
                      <a:pt x="107" y="264"/>
                      <a:pt x="100" y="263"/>
                      <a:pt x="57" y="256"/>
                    </a:cubicBezTo>
                    <a:cubicBezTo>
                      <a:pt x="41" y="253"/>
                      <a:pt x="19" y="231"/>
                      <a:pt x="9" y="220"/>
                    </a:cubicBezTo>
                    <a:cubicBezTo>
                      <a:pt x="8" y="226"/>
                      <a:pt x="8" y="221"/>
                      <a:pt x="9" y="227"/>
                    </a:cubicBezTo>
                    <a:cubicBezTo>
                      <a:pt x="9" y="224"/>
                      <a:pt x="18" y="245"/>
                      <a:pt x="19" y="242"/>
                    </a:cubicBezTo>
                    <a:cubicBezTo>
                      <a:pt x="29" y="253"/>
                      <a:pt x="41" y="262"/>
                      <a:pt x="57" y="265"/>
                    </a:cubicBezTo>
                    <a:cubicBezTo>
                      <a:pt x="100" y="272"/>
                      <a:pt x="118" y="268"/>
                      <a:pt x="118" y="268"/>
                    </a:cubicBezTo>
                    <a:close/>
                    <a:moveTo>
                      <a:pt x="16" y="339"/>
                    </a:moveTo>
                    <a:cubicBezTo>
                      <a:pt x="15" y="342"/>
                      <a:pt x="14" y="344"/>
                      <a:pt x="15" y="347"/>
                    </a:cubicBezTo>
                    <a:cubicBezTo>
                      <a:pt x="15" y="347"/>
                      <a:pt x="30" y="358"/>
                      <a:pt x="30" y="357"/>
                    </a:cubicBezTo>
                    <a:cubicBezTo>
                      <a:pt x="31" y="358"/>
                      <a:pt x="32" y="359"/>
                      <a:pt x="33" y="359"/>
                    </a:cubicBezTo>
                    <a:cubicBezTo>
                      <a:pt x="44" y="364"/>
                      <a:pt x="59" y="364"/>
                      <a:pt x="66" y="367"/>
                    </a:cubicBezTo>
                    <a:cubicBezTo>
                      <a:pt x="67" y="366"/>
                      <a:pt x="68" y="364"/>
                      <a:pt x="69" y="363"/>
                    </a:cubicBezTo>
                    <a:cubicBezTo>
                      <a:pt x="72" y="355"/>
                      <a:pt x="48" y="356"/>
                      <a:pt x="33" y="350"/>
                    </a:cubicBezTo>
                    <a:cubicBezTo>
                      <a:pt x="32" y="350"/>
                      <a:pt x="22" y="346"/>
                      <a:pt x="16" y="339"/>
                    </a:cubicBezTo>
                    <a:close/>
                    <a:moveTo>
                      <a:pt x="18" y="186"/>
                    </a:moveTo>
                    <a:cubicBezTo>
                      <a:pt x="19" y="182"/>
                      <a:pt x="19" y="184"/>
                      <a:pt x="23" y="178"/>
                    </a:cubicBezTo>
                    <a:cubicBezTo>
                      <a:pt x="41" y="205"/>
                      <a:pt x="66" y="215"/>
                      <a:pt x="83" y="220"/>
                    </a:cubicBezTo>
                    <a:cubicBezTo>
                      <a:pt x="98" y="224"/>
                      <a:pt x="119" y="225"/>
                      <a:pt x="124" y="233"/>
                    </a:cubicBezTo>
                    <a:cubicBezTo>
                      <a:pt x="125" y="232"/>
                      <a:pt x="126" y="231"/>
                      <a:pt x="126" y="230"/>
                    </a:cubicBezTo>
                    <a:cubicBezTo>
                      <a:pt x="127" y="216"/>
                      <a:pt x="101" y="215"/>
                      <a:pt x="83" y="211"/>
                    </a:cubicBezTo>
                    <a:cubicBezTo>
                      <a:pt x="66" y="206"/>
                      <a:pt x="34" y="185"/>
                      <a:pt x="16" y="159"/>
                    </a:cubicBezTo>
                    <a:cubicBezTo>
                      <a:pt x="15" y="161"/>
                      <a:pt x="19" y="168"/>
                      <a:pt x="19" y="171"/>
                    </a:cubicBezTo>
                    <a:cubicBezTo>
                      <a:pt x="19" y="178"/>
                      <a:pt x="16" y="183"/>
                      <a:pt x="16" y="186"/>
                    </a:cubicBezTo>
                    <a:cubicBezTo>
                      <a:pt x="16" y="189"/>
                      <a:pt x="18" y="184"/>
                      <a:pt x="18" y="186"/>
                    </a:cubicBezTo>
                    <a:close/>
                    <a:moveTo>
                      <a:pt x="190" y="183"/>
                    </a:moveTo>
                    <a:cubicBezTo>
                      <a:pt x="182" y="189"/>
                      <a:pt x="170" y="198"/>
                      <a:pt x="166" y="202"/>
                    </a:cubicBezTo>
                    <a:cubicBezTo>
                      <a:pt x="163" y="205"/>
                      <a:pt x="154" y="218"/>
                      <a:pt x="159" y="221"/>
                    </a:cubicBezTo>
                    <a:cubicBezTo>
                      <a:pt x="162" y="223"/>
                      <a:pt x="159" y="213"/>
                      <a:pt x="164" y="213"/>
                    </a:cubicBezTo>
                    <a:cubicBezTo>
                      <a:pt x="165" y="212"/>
                      <a:pt x="166" y="211"/>
                      <a:pt x="166" y="211"/>
                    </a:cubicBezTo>
                    <a:cubicBezTo>
                      <a:pt x="170" y="207"/>
                      <a:pt x="182" y="198"/>
                      <a:pt x="190" y="192"/>
                    </a:cubicBezTo>
                    <a:cubicBezTo>
                      <a:pt x="197" y="186"/>
                      <a:pt x="203" y="180"/>
                      <a:pt x="207" y="180"/>
                    </a:cubicBezTo>
                    <a:cubicBezTo>
                      <a:pt x="213" y="183"/>
                      <a:pt x="213" y="179"/>
                      <a:pt x="211" y="177"/>
                    </a:cubicBezTo>
                    <a:cubicBezTo>
                      <a:pt x="206" y="174"/>
                      <a:pt x="199" y="176"/>
                      <a:pt x="190" y="183"/>
                    </a:cubicBezTo>
                    <a:close/>
                    <a:moveTo>
                      <a:pt x="51" y="320"/>
                    </a:moveTo>
                    <a:cubicBezTo>
                      <a:pt x="36" y="317"/>
                      <a:pt x="24" y="306"/>
                      <a:pt x="16" y="293"/>
                    </a:cubicBezTo>
                    <a:cubicBezTo>
                      <a:pt x="15" y="298"/>
                      <a:pt x="15" y="302"/>
                      <a:pt x="15" y="306"/>
                    </a:cubicBezTo>
                    <a:cubicBezTo>
                      <a:pt x="16" y="305"/>
                      <a:pt x="16" y="303"/>
                      <a:pt x="16" y="302"/>
                    </a:cubicBezTo>
                    <a:cubicBezTo>
                      <a:pt x="24" y="315"/>
                      <a:pt x="36" y="326"/>
                      <a:pt x="51" y="329"/>
                    </a:cubicBezTo>
                    <a:cubicBezTo>
                      <a:pt x="64" y="331"/>
                      <a:pt x="72" y="333"/>
                      <a:pt x="77" y="336"/>
                    </a:cubicBezTo>
                    <a:cubicBezTo>
                      <a:pt x="88" y="331"/>
                      <a:pt x="84" y="326"/>
                      <a:pt x="51" y="320"/>
                    </a:cubicBezTo>
                    <a:close/>
                    <a:moveTo>
                      <a:pt x="17" y="340"/>
                    </a:moveTo>
                    <a:cubicBezTo>
                      <a:pt x="8" y="331"/>
                      <a:pt x="4" y="321"/>
                      <a:pt x="3" y="310"/>
                    </a:cubicBezTo>
                    <a:cubicBezTo>
                      <a:pt x="2" y="323"/>
                      <a:pt x="5" y="337"/>
                      <a:pt x="16" y="347"/>
                    </a:cubicBezTo>
                    <a:cubicBezTo>
                      <a:pt x="16" y="344"/>
                      <a:pt x="16" y="341"/>
                      <a:pt x="17" y="340"/>
                    </a:cubicBezTo>
                    <a:close/>
                    <a:moveTo>
                      <a:pt x="228" y="19"/>
                    </a:moveTo>
                    <a:cubicBezTo>
                      <a:pt x="229" y="0"/>
                      <a:pt x="229" y="0"/>
                      <a:pt x="229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174" y="28"/>
                      <a:pt x="24" y="104"/>
                      <a:pt x="23" y="140"/>
                    </a:cubicBezTo>
                    <a:cubicBezTo>
                      <a:pt x="23" y="142"/>
                      <a:pt x="23" y="144"/>
                      <a:pt x="24" y="146"/>
                    </a:cubicBezTo>
                    <a:cubicBezTo>
                      <a:pt x="32" y="109"/>
                      <a:pt x="176" y="37"/>
                      <a:pt x="228" y="19"/>
                    </a:cubicBezTo>
                    <a:close/>
                    <a:moveTo>
                      <a:pt x="228" y="178"/>
                    </a:moveTo>
                    <a:cubicBezTo>
                      <a:pt x="228" y="179"/>
                      <a:pt x="228" y="179"/>
                      <a:pt x="227" y="179"/>
                    </a:cubicBezTo>
                    <a:cubicBezTo>
                      <a:pt x="220" y="185"/>
                      <a:pt x="213" y="206"/>
                      <a:pt x="199" y="214"/>
                    </a:cubicBezTo>
                    <a:cubicBezTo>
                      <a:pt x="185" y="222"/>
                      <a:pt x="152" y="243"/>
                      <a:pt x="144" y="260"/>
                    </a:cubicBezTo>
                    <a:cubicBezTo>
                      <a:pt x="136" y="277"/>
                      <a:pt x="115" y="308"/>
                      <a:pt x="109" y="313"/>
                    </a:cubicBezTo>
                    <a:cubicBezTo>
                      <a:pt x="104" y="317"/>
                      <a:pt x="96" y="379"/>
                      <a:pt x="75" y="393"/>
                    </a:cubicBezTo>
                    <a:cubicBezTo>
                      <a:pt x="54" y="408"/>
                      <a:pt x="31" y="405"/>
                      <a:pt x="21" y="378"/>
                    </a:cubicBezTo>
                    <a:cubicBezTo>
                      <a:pt x="18" y="368"/>
                      <a:pt x="16" y="361"/>
                      <a:pt x="16" y="355"/>
                    </a:cubicBezTo>
                    <a:cubicBezTo>
                      <a:pt x="15" y="361"/>
                      <a:pt x="16" y="372"/>
                      <a:pt x="21" y="387"/>
                    </a:cubicBezTo>
                    <a:cubicBezTo>
                      <a:pt x="31" y="414"/>
                      <a:pt x="54" y="417"/>
                      <a:pt x="75" y="402"/>
                    </a:cubicBezTo>
                    <a:cubicBezTo>
                      <a:pt x="96" y="388"/>
                      <a:pt x="104" y="326"/>
                      <a:pt x="109" y="322"/>
                    </a:cubicBezTo>
                    <a:cubicBezTo>
                      <a:pt x="115" y="317"/>
                      <a:pt x="136" y="286"/>
                      <a:pt x="144" y="269"/>
                    </a:cubicBezTo>
                    <a:cubicBezTo>
                      <a:pt x="152" y="252"/>
                      <a:pt x="185" y="231"/>
                      <a:pt x="199" y="223"/>
                    </a:cubicBezTo>
                    <a:cubicBezTo>
                      <a:pt x="213" y="215"/>
                      <a:pt x="220" y="194"/>
                      <a:pt x="227" y="188"/>
                    </a:cubicBezTo>
                    <a:cubicBezTo>
                      <a:pt x="233" y="184"/>
                      <a:pt x="229" y="182"/>
                      <a:pt x="228" y="178"/>
                    </a:cubicBezTo>
                    <a:close/>
                    <a:moveTo>
                      <a:pt x="9" y="278"/>
                    </a:moveTo>
                    <a:cubicBezTo>
                      <a:pt x="5" y="269"/>
                      <a:pt x="3" y="260"/>
                      <a:pt x="2" y="252"/>
                    </a:cubicBezTo>
                    <a:cubicBezTo>
                      <a:pt x="1" y="260"/>
                      <a:pt x="3" y="271"/>
                      <a:pt x="7" y="282"/>
                    </a:cubicBezTo>
                    <a:cubicBezTo>
                      <a:pt x="7" y="281"/>
                      <a:pt x="8" y="279"/>
                      <a:pt x="9" y="278"/>
                    </a:cubicBezTo>
                    <a:close/>
                    <a:moveTo>
                      <a:pt x="17" y="159"/>
                    </a:moveTo>
                    <a:cubicBezTo>
                      <a:pt x="15" y="154"/>
                      <a:pt x="13" y="149"/>
                      <a:pt x="13" y="145"/>
                    </a:cubicBezTo>
                    <a:cubicBezTo>
                      <a:pt x="12" y="150"/>
                      <a:pt x="12" y="156"/>
                      <a:pt x="15" y="162"/>
                    </a:cubicBezTo>
                    <a:cubicBezTo>
                      <a:pt x="15" y="161"/>
                      <a:pt x="16" y="160"/>
                      <a:pt x="17" y="159"/>
                    </a:cubicBezTo>
                    <a:close/>
                    <a:moveTo>
                      <a:pt x="10" y="220"/>
                    </a:moveTo>
                    <a:cubicBezTo>
                      <a:pt x="5" y="211"/>
                      <a:pt x="2" y="202"/>
                      <a:pt x="1" y="194"/>
                    </a:cubicBezTo>
                    <a:cubicBezTo>
                      <a:pt x="0" y="203"/>
                      <a:pt x="2" y="214"/>
                      <a:pt x="8" y="225"/>
                    </a:cubicBezTo>
                    <a:cubicBezTo>
                      <a:pt x="8" y="223"/>
                      <a:pt x="9" y="222"/>
                      <a:pt x="10" y="2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4" name="Freeform 862"/>
              <p:cNvSpPr>
                <a:spLocks/>
              </p:cNvSpPr>
              <p:nvPr/>
            </p:nvSpPr>
            <p:spPr bwMode="auto">
              <a:xfrm>
                <a:off x="1756214" y="1804501"/>
                <a:ext cx="84138" cy="71438"/>
              </a:xfrm>
              <a:custGeom>
                <a:avLst/>
                <a:gdLst>
                  <a:gd name="T0" fmla="*/ 50 w 52"/>
                  <a:gd name="T1" fmla="*/ 2 h 44"/>
                  <a:gd name="T2" fmla="*/ 51 w 52"/>
                  <a:gd name="T3" fmla="*/ 1 h 44"/>
                  <a:gd name="T4" fmla="*/ 47 w 52"/>
                  <a:gd name="T5" fmla="*/ 0 h 44"/>
                  <a:gd name="T6" fmla="*/ 39 w 52"/>
                  <a:gd name="T7" fmla="*/ 4 h 44"/>
                  <a:gd name="T8" fmla="*/ 30 w 52"/>
                  <a:gd name="T9" fmla="*/ 11 h 44"/>
                  <a:gd name="T10" fmla="*/ 17 w 52"/>
                  <a:gd name="T11" fmla="*/ 22 h 44"/>
                  <a:gd name="T12" fmla="*/ 6 w 52"/>
                  <a:gd name="T13" fmla="*/ 31 h 44"/>
                  <a:gd name="T14" fmla="*/ 3 w 52"/>
                  <a:gd name="T15" fmla="*/ 34 h 44"/>
                  <a:gd name="T16" fmla="*/ 0 w 52"/>
                  <a:gd name="T17" fmla="*/ 39 h 44"/>
                  <a:gd name="T18" fmla="*/ 1 w 52"/>
                  <a:gd name="T19" fmla="*/ 42 h 44"/>
                  <a:gd name="T20" fmla="*/ 3 w 52"/>
                  <a:gd name="T21" fmla="*/ 44 h 44"/>
                  <a:gd name="T22" fmla="*/ 5 w 52"/>
                  <a:gd name="T23" fmla="*/ 44 h 44"/>
                  <a:gd name="T24" fmla="*/ 12 w 52"/>
                  <a:gd name="T25" fmla="*/ 41 h 44"/>
                  <a:gd name="T26" fmla="*/ 19 w 52"/>
                  <a:gd name="T27" fmla="*/ 36 h 44"/>
                  <a:gd name="T28" fmla="*/ 30 w 52"/>
                  <a:gd name="T29" fmla="*/ 27 h 44"/>
                  <a:gd name="T30" fmla="*/ 40 w 52"/>
                  <a:gd name="T31" fmla="*/ 20 h 44"/>
                  <a:gd name="T32" fmla="*/ 47 w 52"/>
                  <a:gd name="T33" fmla="*/ 13 h 44"/>
                  <a:gd name="T34" fmla="*/ 50 w 52"/>
                  <a:gd name="T35" fmla="*/ 9 h 44"/>
                  <a:gd name="T36" fmla="*/ 52 w 52"/>
                  <a:gd name="T37" fmla="*/ 4 h 44"/>
                  <a:gd name="T38" fmla="*/ 51 w 52"/>
                  <a:gd name="T39" fmla="*/ 1 h 44"/>
                  <a:gd name="T40" fmla="*/ 50 w 52"/>
                  <a:gd name="T41" fmla="*/ 2 h 44"/>
                  <a:gd name="T42" fmla="*/ 49 w 52"/>
                  <a:gd name="T43" fmla="*/ 3 h 44"/>
                  <a:gd name="T44" fmla="*/ 49 w 52"/>
                  <a:gd name="T45" fmla="*/ 4 h 44"/>
                  <a:gd name="T46" fmla="*/ 48 w 52"/>
                  <a:gd name="T47" fmla="*/ 7 h 44"/>
                  <a:gd name="T48" fmla="*/ 38 w 52"/>
                  <a:gd name="T49" fmla="*/ 18 h 44"/>
                  <a:gd name="T50" fmla="*/ 29 w 52"/>
                  <a:gd name="T51" fmla="*/ 25 h 44"/>
                  <a:gd name="T52" fmla="*/ 17 w 52"/>
                  <a:gd name="T53" fmla="*/ 33 h 44"/>
                  <a:gd name="T54" fmla="*/ 10 w 52"/>
                  <a:gd name="T55" fmla="*/ 39 h 44"/>
                  <a:gd name="T56" fmla="*/ 5 w 52"/>
                  <a:gd name="T57" fmla="*/ 41 h 44"/>
                  <a:gd name="T58" fmla="*/ 4 w 52"/>
                  <a:gd name="T59" fmla="*/ 41 h 44"/>
                  <a:gd name="T60" fmla="*/ 4 w 52"/>
                  <a:gd name="T61" fmla="*/ 41 h 44"/>
                  <a:gd name="T62" fmla="*/ 3 w 52"/>
                  <a:gd name="T63" fmla="*/ 39 h 44"/>
                  <a:gd name="T64" fmla="*/ 5 w 52"/>
                  <a:gd name="T65" fmla="*/ 36 h 44"/>
                  <a:gd name="T66" fmla="*/ 9 w 52"/>
                  <a:gd name="T67" fmla="*/ 33 h 44"/>
                  <a:gd name="T68" fmla="*/ 19 w 52"/>
                  <a:gd name="T69" fmla="*/ 25 h 44"/>
                  <a:gd name="T70" fmla="*/ 32 w 52"/>
                  <a:gd name="T71" fmla="*/ 14 h 44"/>
                  <a:gd name="T72" fmla="*/ 41 w 52"/>
                  <a:gd name="T73" fmla="*/ 6 h 44"/>
                  <a:gd name="T74" fmla="*/ 47 w 52"/>
                  <a:gd name="T75" fmla="*/ 3 h 44"/>
                  <a:gd name="T76" fmla="*/ 49 w 52"/>
                  <a:gd name="T77" fmla="*/ 3 h 44"/>
                  <a:gd name="T78" fmla="*/ 50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50" y="2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49" y="0"/>
                      <a:pt x="48" y="0"/>
                      <a:pt x="47" y="0"/>
                    </a:cubicBezTo>
                    <a:cubicBezTo>
                      <a:pt x="44" y="0"/>
                      <a:pt x="42" y="2"/>
                      <a:pt x="39" y="4"/>
                    </a:cubicBezTo>
                    <a:cubicBezTo>
                      <a:pt x="37" y="6"/>
                      <a:pt x="34" y="9"/>
                      <a:pt x="30" y="11"/>
                    </a:cubicBezTo>
                    <a:cubicBezTo>
                      <a:pt x="26" y="15"/>
                      <a:pt x="21" y="19"/>
                      <a:pt x="17" y="22"/>
                    </a:cubicBezTo>
                    <a:cubicBezTo>
                      <a:pt x="12" y="26"/>
                      <a:pt x="8" y="29"/>
                      <a:pt x="6" y="31"/>
                    </a:cubicBezTo>
                    <a:cubicBezTo>
                      <a:pt x="5" y="32"/>
                      <a:pt x="4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0"/>
                      <a:pt x="1" y="41"/>
                      <a:pt x="1" y="42"/>
                    </a:cubicBezTo>
                    <a:cubicBezTo>
                      <a:pt x="2" y="43"/>
                      <a:pt x="2" y="43"/>
                      <a:pt x="3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7" y="44"/>
                      <a:pt x="10" y="43"/>
                      <a:pt x="12" y="41"/>
                    </a:cubicBezTo>
                    <a:cubicBezTo>
                      <a:pt x="14" y="40"/>
                      <a:pt x="17" y="38"/>
                      <a:pt x="19" y="36"/>
                    </a:cubicBezTo>
                    <a:cubicBezTo>
                      <a:pt x="22" y="33"/>
                      <a:pt x="26" y="30"/>
                      <a:pt x="30" y="27"/>
                    </a:cubicBezTo>
                    <a:cubicBezTo>
                      <a:pt x="34" y="24"/>
                      <a:pt x="38" y="22"/>
                      <a:pt x="40" y="20"/>
                    </a:cubicBezTo>
                    <a:cubicBezTo>
                      <a:pt x="41" y="19"/>
                      <a:pt x="44" y="16"/>
                      <a:pt x="47" y="13"/>
                    </a:cubicBezTo>
                    <a:cubicBezTo>
                      <a:pt x="48" y="12"/>
                      <a:pt x="50" y="10"/>
                      <a:pt x="50" y="9"/>
                    </a:cubicBezTo>
                    <a:cubicBezTo>
                      <a:pt x="51" y="7"/>
                      <a:pt x="52" y="6"/>
                      <a:pt x="52" y="4"/>
                    </a:cubicBezTo>
                    <a:cubicBezTo>
                      <a:pt x="52" y="3"/>
                      <a:pt x="52" y="2"/>
                      <a:pt x="51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6"/>
                      <a:pt x="48" y="7"/>
                    </a:cubicBezTo>
                    <a:cubicBezTo>
                      <a:pt x="46" y="11"/>
                      <a:pt x="40" y="16"/>
                      <a:pt x="38" y="18"/>
                    </a:cubicBezTo>
                    <a:cubicBezTo>
                      <a:pt x="36" y="19"/>
                      <a:pt x="33" y="22"/>
                      <a:pt x="29" y="25"/>
                    </a:cubicBezTo>
                    <a:cubicBezTo>
                      <a:pt x="24" y="27"/>
                      <a:pt x="20" y="31"/>
                      <a:pt x="17" y="33"/>
                    </a:cubicBezTo>
                    <a:cubicBezTo>
                      <a:pt x="15" y="35"/>
                      <a:pt x="12" y="37"/>
                      <a:pt x="10" y="39"/>
                    </a:cubicBezTo>
                    <a:cubicBezTo>
                      <a:pt x="8" y="40"/>
                      <a:pt x="6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8"/>
                      <a:pt x="4" y="37"/>
                      <a:pt x="5" y="36"/>
                    </a:cubicBezTo>
                    <a:cubicBezTo>
                      <a:pt x="6" y="35"/>
                      <a:pt x="7" y="34"/>
                      <a:pt x="9" y="33"/>
                    </a:cubicBezTo>
                    <a:cubicBezTo>
                      <a:pt x="10" y="31"/>
                      <a:pt x="14" y="28"/>
                      <a:pt x="19" y="25"/>
                    </a:cubicBezTo>
                    <a:cubicBezTo>
                      <a:pt x="23" y="21"/>
                      <a:pt x="28" y="17"/>
                      <a:pt x="32" y="14"/>
                    </a:cubicBezTo>
                    <a:cubicBezTo>
                      <a:pt x="36" y="11"/>
                      <a:pt x="39" y="8"/>
                      <a:pt x="41" y="6"/>
                    </a:cubicBezTo>
                    <a:cubicBezTo>
                      <a:pt x="44" y="4"/>
                      <a:pt x="46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5" name="Freeform 863"/>
              <p:cNvSpPr>
                <a:spLocks/>
              </p:cNvSpPr>
              <p:nvPr/>
            </p:nvSpPr>
            <p:spPr bwMode="auto">
              <a:xfrm>
                <a:off x="1502214" y="1883876"/>
                <a:ext cx="134938" cy="192088"/>
              </a:xfrm>
              <a:custGeom>
                <a:avLst/>
                <a:gdLst>
                  <a:gd name="T0" fmla="*/ 14 w 84"/>
                  <a:gd name="T1" fmla="*/ 74 h 120"/>
                  <a:gd name="T2" fmla="*/ 14 w 84"/>
                  <a:gd name="T3" fmla="*/ 83 h 120"/>
                  <a:gd name="T4" fmla="*/ 19 w 84"/>
                  <a:gd name="T5" fmla="*/ 101 h 120"/>
                  <a:gd name="T6" fmla="*/ 40 w 84"/>
                  <a:gd name="T7" fmla="*/ 116 h 120"/>
                  <a:gd name="T8" fmla="*/ 64 w 84"/>
                  <a:gd name="T9" fmla="*/ 120 h 120"/>
                  <a:gd name="T10" fmla="*/ 74 w 84"/>
                  <a:gd name="T11" fmla="*/ 119 h 120"/>
                  <a:gd name="T12" fmla="*/ 81 w 84"/>
                  <a:gd name="T13" fmla="*/ 116 h 120"/>
                  <a:gd name="T14" fmla="*/ 83 w 84"/>
                  <a:gd name="T15" fmla="*/ 115 h 120"/>
                  <a:gd name="T16" fmla="*/ 84 w 84"/>
                  <a:gd name="T17" fmla="*/ 112 h 120"/>
                  <a:gd name="T18" fmla="*/ 83 w 84"/>
                  <a:gd name="T19" fmla="*/ 110 h 120"/>
                  <a:gd name="T20" fmla="*/ 80 w 84"/>
                  <a:gd name="T21" fmla="*/ 107 h 120"/>
                  <a:gd name="T22" fmla="*/ 51 w 84"/>
                  <a:gd name="T23" fmla="*/ 99 h 120"/>
                  <a:gd name="T24" fmla="*/ 16 w 84"/>
                  <a:gd name="T25" fmla="*/ 70 h 120"/>
                  <a:gd name="T26" fmla="*/ 3 w 84"/>
                  <a:gd name="T27" fmla="*/ 28 h 120"/>
                  <a:gd name="T28" fmla="*/ 4 w 84"/>
                  <a:gd name="T29" fmla="*/ 21 h 120"/>
                  <a:gd name="T30" fmla="*/ 11 w 84"/>
                  <a:gd name="T31" fmla="*/ 2 h 120"/>
                  <a:gd name="T32" fmla="*/ 10 w 84"/>
                  <a:gd name="T33" fmla="*/ 0 h 120"/>
                  <a:gd name="T34" fmla="*/ 8 w 84"/>
                  <a:gd name="T35" fmla="*/ 1 h 120"/>
                  <a:gd name="T36" fmla="*/ 1 w 84"/>
                  <a:gd name="T37" fmla="*/ 20 h 120"/>
                  <a:gd name="T38" fmla="*/ 0 w 84"/>
                  <a:gd name="T39" fmla="*/ 28 h 120"/>
                  <a:gd name="T40" fmla="*/ 13 w 84"/>
                  <a:gd name="T41" fmla="*/ 72 h 120"/>
                  <a:gd name="T42" fmla="*/ 51 w 84"/>
                  <a:gd name="T43" fmla="*/ 102 h 120"/>
                  <a:gd name="T44" fmla="*/ 75 w 84"/>
                  <a:gd name="T45" fmla="*/ 108 h 120"/>
                  <a:gd name="T46" fmla="*/ 80 w 84"/>
                  <a:gd name="T47" fmla="*/ 111 h 120"/>
                  <a:gd name="T48" fmla="*/ 81 w 84"/>
                  <a:gd name="T49" fmla="*/ 112 h 120"/>
                  <a:gd name="T50" fmla="*/ 81 w 84"/>
                  <a:gd name="T51" fmla="*/ 112 h 120"/>
                  <a:gd name="T52" fmla="*/ 81 w 84"/>
                  <a:gd name="T53" fmla="*/ 113 h 120"/>
                  <a:gd name="T54" fmla="*/ 74 w 84"/>
                  <a:gd name="T55" fmla="*/ 116 h 120"/>
                  <a:gd name="T56" fmla="*/ 64 w 84"/>
                  <a:gd name="T57" fmla="*/ 117 h 120"/>
                  <a:gd name="T58" fmla="*/ 33 w 84"/>
                  <a:gd name="T59" fmla="*/ 110 h 120"/>
                  <a:gd name="T60" fmla="*/ 21 w 84"/>
                  <a:gd name="T61" fmla="*/ 99 h 120"/>
                  <a:gd name="T62" fmla="*/ 17 w 84"/>
                  <a:gd name="T63" fmla="*/ 83 h 120"/>
                  <a:gd name="T64" fmla="*/ 17 w 84"/>
                  <a:gd name="T65" fmla="*/ 75 h 120"/>
                  <a:gd name="T66" fmla="*/ 16 w 84"/>
                  <a:gd name="T67" fmla="*/ 73 h 120"/>
                  <a:gd name="T68" fmla="*/ 14 w 84"/>
                  <a:gd name="T69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14" y="74"/>
                    </a:moveTo>
                    <a:cubicBezTo>
                      <a:pt x="14" y="77"/>
                      <a:pt x="14" y="80"/>
                      <a:pt x="14" y="83"/>
                    </a:cubicBezTo>
                    <a:cubicBezTo>
                      <a:pt x="14" y="90"/>
                      <a:pt x="16" y="96"/>
                      <a:pt x="19" y="101"/>
                    </a:cubicBezTo>
                    <a:cubicBezTo>
                      <a:pt x="24" y="108"/>
                      <a:pt x="32" y="113"/>
                      <a:pt x="40" y="116"/>
                    </a:cubicBezTo>
                    <a:cubicBezTo>
                      <a:pt x="48" y="119"/>
                      <a:pt x="57" y="120"/>
                      <a:pt x="64" y="120"/>
                    </a:cubicBezTo>
                    <a:cubicBezTo>
                      <a:pt x="68" y="120"/>
                      <a:pt x="72" y="120"/>
                      <a:pt x="74" y="119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2" y="116"/>
                      <a:pt x="83" y="115"/>
                      <a:pt x="83" y="115"/>
                    </a:cubicBezTo>
                    <a:cubicBezTo>
                      <a:pt x="84" y="114"/>
                      <a:pt x="84" y="113"/>
                      <a:pt x="84" y="112"/>
                    </a:cubicBezTo>
                    <a:cubicBezTo>
                      <a:pt x="84" y="111"/>
                      <a:pt x="84" y="111"/>
                      <a:pt x="83" y="110"/>
                    </a:cubicBezTo>
                    <a:cubicBezTo>
                      <a:pt x="83" y="109"/>
                      <a:pt x="82" y="108"/>
                      <a:pt x="80" y="107"/>
                    </a:cubicBezTo>
                    <a:cubicBezTo>
                      <a:pt x="75" y="104"/>
                      <a:pt x="66" y="102"/>
                      <a:pt x="51" y="99"/>
                    </a:cubicBezTo>
                    <a:cubicBezTo>
                      <a:pt x="36" y="97"/>
                      <a:pt x="24" y="85"/>
                      <a:pt x="16" y="70"/>
                    </a:cubicBezTo>
                    <a:cubicBezTo>
                      <a:pt x="7" y="56"/>
                      <a:pt x="3" y="39"/>
                      <a:pt x="3" y="28"/>
                    </a:cubicBezTo>
                    <a:cubicBezTo>
                      <a:pt x="3" y="25"/>
                      <a:pt x="4" y="23"/>
                      <a:pt x="4" y="21"/>
                    </a:cubicBezTo>
                    <a:cubicBezTo>
                      <a:pt x="6" y="15"/>
                      <a:pt x="8" y="8"/>
                      <a:pt x="11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5" y="7"/>
                      <a:pt x="3" y="14"/>
                      <a:pt x="1" y="20"/>
                    </a:cubicBezTo>
                    <a:cubicBezTo>
                      <a:pt x="1" y="23"/>
                      <a:pt x="0" y="25"/>
                      <a:pt x="0" y="28"/>
                    </a:cubicBezTo>
                    <a:cubicBezTo>
                      <a:pt x="0" y="40"/>
                      <a:pt x="5" y="57"/>
                      <a:pt x="13" y="72"/>
                    </a:cubicBezTo>
                    <a:cubicBezTo>
                      <a:pt x="21" y="87"/>
                      <a:pt x="34" y="99"/>
                      <a:pt x="51" y="102"/>
                    </a:cubicBezTo>
                    <a:cubicBezTo>
                      <a:pt x="62" y="104"/>
                      <a:pt x="70" y="106"/>
                      <a:pt x="75" y="108"/>
                    </a:cubicBezTo>
                    <a:cubicBezTo>
                      <a:pt x="77" y="109"/>
                      <a:pt x="79" y="110"/>
                      <a:pt x="80" y="111"/>
                    </a:cubicBezTo>
                    <a:cubicBezTo>
                      <a:pt x="80" y="111"/>
                      <a:pt x="81" y="111"/>
                      <a:pt x="81" y="112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0" y="114"/>
                      <a:pt x="78" y="115"/>
                      <a:pt x="74" y="116"/>
                    </a:cubicBezTo>
                    <a:cubicBezTo>
                      <a:pt x="71" y="117"/>
                      <a:pt x="68" y="117"/>
                      <a:pt x="64" y="117"/>
                    </a:cubicBezTo>
                    <a:cubicBezTo>
                      <a:pt x="55" y="117"/>
                      <a:pt x="43" y="115"/>
                      <a:pt x="33" y="110"/>
                    </a:cubicBezTo>
                    <a:cubicBezTo>
                      <a:pt x="29" y="107"/>
                      <a:pt x="24" y="104"/>
                      <a:pt x="21" y="99"/>
                    </a:cubicBezTo>
                    <a:cubicBezTo>
                      <a:pt x="18" y="95"/>
                      <a:pt x="17" y="89"/>
                      <a:pt x="17" y="83"/>
                    </a:cubicBezTo>
                    <a:cubicBezTo>
                      <a:pt x="17" y="80"/>
                      <a:pt x="17" y="77"/>
                      <a:pt x="17" y="75"/>
                    </a:cubicBezTo>
                    <a:cubicBezTo>
                      <a:pt x="18" y="74"/>
                      <a:pt x="17" y="73"/>
                      <a:pt x="16" y="73"/>
                    </a:cubicBezTo>
                    <a:cubicBezTo>
                      <a:pt x="15" y="73"/>
                      <a:pt x="15" y="73"/>
                      <a:pt x="14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6" name="Freeform 864"/>
              <p:cNvSpPr>
                <a:spLocks/>
              </p:cNvSpPr>
              <p:nvPr/>
            </p:nvSpPr>
            <p:spPr bwMode="auto">
              <a:xfrm>
                <a:off x="1503801" y="1974364"/>
                <a:ext cx="112713" cy="160338"/>
              </a:xfrm>
              <a:custGeom>
                <a:avLst/>
                <a:gdLst>
                  <a:gd name="T0" fmla="*/ 27 w 70"/>
                  <a:gd name="T1" fmla="*/ 72 h 100"/>
                  <a:gd name="T2" fmla="*/ 26 w 70"/>
                  <a:gd name="T3" fmla="*/ 78 h 100"/>
                  <a:gd name="T4" fmla="*/ 27 w 70"/>
                  <a:gd name="T5" fmla="*/ 83 h 100"/>
                  <a:gd name="T6" fmla="*/ 35 w 70"/>
                  <a:gd name="T7" fmla="*/ 97 h 100"/>
                  <a:gd name="T8" fmla="*/ 47 w 70"/>
                  <a:gd name="T9" fmla="*/ 100 h 100"/>
                  <a:gd name="T10" fmla="*/ 61 w 70"/>
                  <a:gd name="T11" fmla="*/ 96 h 100"/>
                  <a:gd name="T12" fmla="*/ 69 w 70"/>
                  <a:gd name="T13" fmla="*/ 88 h 100"/>
                  <a:gd name="T14" fmla="*/ 70 w 70"/>
                  <a:gd name="T15" fmla="*/ 86 h 100"/>
                  <a:gd name="T16" fmla="*/ 68 w 70"/>
                  <a:gd name="T17" fmla="*/ 83 h 100"/>
                  <a:gd name="T18" fmla="*/ 62 w 70"/>
                  <a:gd name="T19" fmla="*/ 80 h 100"/>
                  <a:gd name="T20" fmla="*/ 48 w 70"/>
                  <a:gd name="T21" fmla="*/ 77 h 100"/>
                  <a:gd name="T22" fmla="*/ 33 w 70"/>
                  <a:gd name="T23" fmla="*/ 73 h 100"/>
                  <a:gd name="T24" fmla="*/ 10 w 70"/>
                  <a:gd name="T25" fmla="*/ 54 h 100"/>
                  <a:gd name="T26" fmla="*/ 3 w 70"/>
                  <a:gd name="T27" fmla="*/ 29 h 100"/>
                  <a:gd name="T28" fmla="*/ 9 w 70"/>
                  <a:gd name="T29" fmla="*/ 3 h 100"/>
                  <a:gd name="T30" fmla="*/ 8 w 70"/>
                  <a:gd name="T31" fmla="*/ 1 h 100"/>
                  <a:gd name="T32" fmla="*/ 6 w 70"/>
                  <a:gd name="T33" fmla="*/ 1 h 100"/>
                  <a:gd name="T34" fmla="*/ 0 w 70"/>
                  <a:gd name="T35" fmla="*/ 29 h 100"/>
                  <a:gd name="T36" fmla="*/ 7 w 70"/>
                  <a:gd name="T37" fmla="*/ 56 h 100"/>
                  <a:gd name="T38" fmla="*/ 32 w 70"/>
                  <a:gd name="T39" fmla="*/ 76 h 100"/>
                  <a:gd name="T40" fmla="*/ 55 w 70"/>
                  <a:gd name="T41" fmla="*/ 81 h 100"/>
                  <a:gd name="T42" fmla="*/ 64 w 70"/>
                  <a:gd name="T43" fmla="*/ 83 h 100"/>
                  <a:gd name="T44" fmla="*/ 66 w 70"/>
                  <a:gd name="T45" fmla="*/ 85 h 100"/>
                  <a:gd name="T46" fmla="*/ 67 w 70"/>
                  <a:gd name="T47" fmla="*/ 86 h 100"/>
                  <a:gd name="T48" fmla="*/ 66 w 70"/>
                  <a:gd name="T49" fmla="*/ 87 h 100"/>
                  <a:gd name="T50" fmla="*/ 59 w 70"/>
                  <a:gd name="T51" fmla="*/ 94 h 100"/>
                  <a:gd name="T52" fmla="*/ 47 w 70"/>
                  <a:gd name="T53" fmla="*/ 97 h 100"/>
                  <a:gd name="T54" fmla="*/ 37 w 70"/>
                  <a:gd name="T55" fmla="*/ 94 h 100"/>
                  <a:gd name="T56" fmla="*/ 30 w 70"/>
                  <a:gd name="T57" fmla="*/ 82 h 100"/>
                  <a:gd name="T58" fmla="*/ 29 w 70"/>
                  <a:gd name="T59" fmla="*/ 78 h 100"/>
                  <a:gd name="T60" fmla="*/ 30 w 70"/>
                  <a:gd name="T61" fmla="*/ 73 h 100"/>
                  <a:gd name="T62" fmla="*/ 29 w 70"/>
                  <a:gd name="T63" fmla="*/ 71 h 100"/>
                  <a:gd name="T64" fmla="*/ 27 w 70"/>
                  <a:gd name="T65" fmla="*/ 7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27" y="72"/>
                    </a:moveTo>
                    <a:cubicBezTo>
                      <a:pt x="27" y="75"/>
                      <a:pt x="26" y="77"/>
                      <a:pt x="26" y="78"/>
                    </a:cubicBezTo>
                    <a:cubicBezTo>
                      <a:pt x="26" y="80"/>
                      <a:pt x="27" y="82"/>
                      <a:pt x="27" y="83"/>
                    </a:cubicBezTo>
                    <a:cubicBezTo>
                      <a:pt x="29" y="90"/>
                      <a:pt x="32" y="94"/>
                      <a:pt x="35" y="97"/>
                    </a:cubicBezTo>
                    <a:cubicBezTo>
                      <a:pt x="39" y="99"/>
                      <a:pt x="43" y="100"/>
                      <a:pt x="47" y="100"/>
                    </a:cubicBezTo>
                    <a:cubicBezTo>
                      <a:pt x="52" y="100"/>
                      <a:pt x="57" y="99"/>
                      <a:pt x="61" y="96"/>
                    </a:cubicBezTo>
                    <a:cubicBezTo>
                      <a:pt x="65" y="94"/>
                      <a:pt x="68" y="91"/>
                      <a:pt x="69" y="88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0" y="85"/>
                      <a:pt x="69" y="83"/>
                      <a:pt x="68" y="83"/>
                    </a:cubicBezTo>
                    <a:cubicBezTo>
                      <a:pt x="67" y="81"/>
                      <a:pt x="65" y="80"/>
                      <a:pt x="62" y="80"/>
                    </a:cubicBezTo>
                    <a:cubicBezTo>
                      <a:pt x="58" y="79"/>
                      <a:pt x="53" y="78"/>
                      <a:pt x="48" y="77"/>
                    </a:cubicBezTo>
                    <a:cubicBezTo>
                      <a:pt x="43" y="76"/>
                      <a:pt x="37" y="75"/>
                      <a:pt x="33" y="73"/>
                    </a:cubicBezTo>
                    <a:cubicBezTo>
                      <a:pt x="22" y="68"/>
                      <a:pt x="14" y="62"/>
                      <a:pt x="10" y="54"/>
                    </a:cubicBezTo>
                    <a:cubicBezTo>
                      <a:pt x="5" y="46"/>
                      <a:pt x="3" y="38"/>
                      <a:pt x="3" y="29"/>
                    </a:cubicBezTo>
                    <a:cubicBezTo>
                      <a:pt x="3" y="20"/>
                      <a:pt x="5" y="11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2" y="10"/>
                      <a:pt x="0" y="20"/>
                      <a:pt x="0" y="29"/>
                    </a:cubicBezTo>
                    <a:cubicBezTo>
                      <a:pt x="0" y="38"/>
                      <a:pt x="2" y="47"/>
                      <a:pt x="7" y="56"/>
                    </a:cubicBezTo>
                    <a:cubicBezTo>
                      <a:pt x="12" y="64"/>
                      <a:pt x="20" y="71"/>
                      <a:pt x="32" y="76"/>
                    </a:cubicBezTo>
                    <a:cubicBezTo>
                      <a:pt x="39" y="79"/>
                      <a:pt x="48" y="80"/>
                      <a:pt x="55" y="81"/>
                    </a:cubicBezTo>
                    <a:cubicBezTo>
                      <a:pt x="59" y="82"/>
                      <a:pt x="62" y="83"/>
                      <a:pt x="64" y="83"/>
                    </a:cubicBezTo>
                    <a:cubicBezTo>
                      <a:pt x="65" y="84"/>
                      <a:pt x="66" y="84"/>
                      <a:pt x="66" y="85"/>
                    </a:cubicBezTo>
                    <a:cubicBezTo>
                      <a:pt x="66" y="85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6" y="87"/>
                    </a:cubicBezTo>
                    <a:cubicBezTo>
                      <a:pt x="66" y="89"/>
                      <a:pt x="63" y="91"/>
                      <a:pt x="59" y="94"/>
                    </a:cubicBezTo>
                    <a:cubicBezTo>
                      <a:pt x="56" y="96"/>
                      <a:pt x="51" y="97"/>
                      <a:pt x="47" y="97"/>
                    </a:cubicBezTo>
                    <a:cubicBezTo>
                      <a:pt x="43" y="97"/>
                      <a:pt x="40" y="97"/>
                      <a:pt x="37" y="94"/>
                    </a:cubicBezTo>
                    <a:cubicBezTo>
                      <a:pt x="34" y="92"/>
                      <a:pt x="32" y="88"/>
                      <a:pt x="30" y="82"/>
                    </a:cubicBezTo>
                    <a:cubicBezTo>
                      <a:pt x="30" y="81"/>
                      <a:pt x="29" y="80"/>
                      <a:pt x="29" y="78"/>
                    </a:cubicBezTo>
                    <a:cubicBezTo>
                      <a:pt x="29" y="77"/>
                      <a:pt x="30" y="75"/>
                      <a:pt x="30" y="73"/>
                    </a:cubicBezTo>
                    <a:cubicBezTo>
                      <a:pt x="30" y="72"/>
                      <a:pt x="30" y="71"/>
                      <a:pt x="29" y="71"/>
                    </a:cubicBezTo>
                    <a:cubicBezTo>
                      <a:pt x="28" y="71"/>
                      <a:pt x="27" y="72"/>
                      <a:pt x="27" y="7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7" name="Freeform 865"/>
              <p:cNvSpPr>
                <a:spLocks/>
              </p:cNvSpPr>
              <p:nvPr/>
            </p:nvSpPr>
            <p:spPr bwMode="auto">
              <a:xfrm>
                <a:off x="1500626" y="1515576"/>
                <a:ext cx="373063" cy="661988"/>
              </a:xfrm>
              <a:custGeom>
                <a:avLst/>
                <a:gdLst>
                  <a:gd name="T0" fmla="*/ 73 w 233"/>
                  <a:gd name="T1" fmla="*/ 314 h 414"/>
                  <a:gd name="T2" fmla="*/ 120 w 233"/>
                  <a:gd name="T3" fmla="*/ 269 h 414"/>
                  <a:gd name="T4" fmla="*/ 103 w 233"/>
                  <a:gd name="T5" fmla="*/ 270 h 414"/>
                  <a:gd name="T6" fmla="*/ 6 w 233"/>
                  <a:gd name="T7" fmla="*/ 190 h 414"/>
                  <a:gd name="T8" fmla="*/ 19 w 233"/>
                  <a:gd name="T9" fmla="*/ 175 h 414"/>
                  <a:gd name="T10" fmla="*/ 23 w 233"/>
                  <a:gd name="T11" fmla="*/ 179 h 414"/>
                  <a:gd name="T12" fmla="*/ 61 w 233"/>
                  <a:gd name="T13" fmla="*/ 251 h 414"/>
                  <a:gd name="T14" fmla="*/ 128 w 233"/>
                  <a:gd name="T15" fmla="*/ 241 h 414"/>
                  <a:gd name="T16" fmla="*/ 84 w 233"/>
                  <a:gd name="T17" fmla="*/ 220 h 414"/>
                  <a:gd name="T18" fmla="*/ 49 w 233"/>
                  <a:gd name="T19" fmla="*/ 104 h 414"/>
                  <a:gd name="T20" fmla="*/ 230 w 233"/>
                  <a:gd name="T21" fmla="*/ 3 h 414"/>
                  <a:gd name="T22" fmla="*/ 229 w 233"/>
                  <a:gd name="T23" fmla="*/ 21 h 414"/>
                  <a:gd name="T24" fmla="*/ 30 w 233"/>
                  <a:gd name="T25" fmla="*/ 135 h 414"/>
                  <a:gd name="T26" fmla="*/ 66 w 233"/>
                  <a:gd name="T27" fmla="*/ 197 h 414"/>
                  <a:gd name="T28" fmla="*/ 154 w 233"/>
                  <a:gd name="T29" fmla="*/ 196 h 414"/>
                  <a:gd name="T30" fmla="*/ 214 w 233"/>
                  <a:gd name="T31" fmla="*/ 151 h 414"/>
                  <a:gd name="T32" fmla="*/ 213 w 233"/>
                  <a:gd name="T33" fmla="*/ 151 h 414"/>
                  <a:gd name="T34" fmla="*/ 216 w 233"/>
                  <a:gd name="T35" fmla="*/ 153 h 414"/>
                  <a:gd name="T36" fmla="*/ 228 w 233"/>
                  <a:gd name="T37" fmla="*/ 177 h 414"/>
                  <a:gd name="T38" fmla="*/ 230 w 233"/>
                  <a:gd name="T39" fmla="*/ 186 h 414"/>
                  <a:gd name="T40" fmla="*/ 212 w 233"/>
                  <a:gd name="T41" fmla="*/ 211 h 414"/>
                  <a:gd name="T42" fmla="*/ 126 w 233"/>
                  <a:gd name="T43" fmla="*/ 301 h 414"/>
                  <a:gd name="T44" fmla="*/ 95 w 233"/>
                  <a:gd name="T45" fmla="*/ 367 h 414"/>
                  <a:gd name="T46" fmla="*/ 35 w 233"/>
                  <a:gd name="T47" fmla="*/ 406 h 414"/>
                  <a:gd name="T48" fmla="*/ 18 w 233"/>
                  <a:gd name="T49" fmla="*/ 349 h 414"/>
                  <a:gd name="T50" fmla="*/ 33 w 233"/>
                  <a:gd name="T51" fmla="*/ 408 h 414"/>
                  <a:gd name="T52" fmla="*/ 104 w 233"/>
                  <a:gd name="T53" fmla="*/ 348 h 414"/>
                  <a:gd name="T54" fmla="*/ 118 w 233"/>
                  <a:gd name="T55" fmla="*/ 317 h 414"/>
                  <a:gd name="T56" fmla="*/ 218 w 233"/>
                  <a:gd name="T57" fmla="*/ 208 h 414"/>
                  <a:gd name="T58" fmla="*/ 233 w 233"/>
                  <a:gd name="T59" fmla="*/ 186 h 414"/>
                  <a:gd name="T60" fmla="*/ 231 w 233"/>
                  <a:gd name="T61" fmla="*/ 177 h 414"/>
                  <a:gd name="T62" fmla="*/ 218 w 233"/>
                  <a:gd name="T63" fmla="*/ 150 h 414"/>
                  <a:gd name="T64" fmla="*/ 209 w 233"/>
                  <a:gd name="T65" fmla="*/ 151 h 414"/>
                  <a:gd name="T66" fmla="*/ 120 w 233"/>
                  <a:gd name="T67" fmla="*/ 206 h 414"/>
                  <a:gd name="T68" fmla="*/ 26 w 233"/>
                  <a:gd name="T69" fmla="*/ 151 h 414"/>
                  <a:gd name="T70" fmla="*/ 229 w 233"/>
                  <a:gd name="T71" fmla="*/ 22 h 414"/>
                  <a:gd name="T72" fmla="*/ 160 w 233"/>
                  <a:gd name="T73" fmla="*/ 32 h 414"/>
                  <a:gd name="T74" fmla="*/ 19 w 233"/>
                  <a:gd name="T75" fmla="*/ 176 h 414"/>
                  <a:gd name="T76" fmla="*/ 125 w 233"/>
                  <a:gd name="T77" fmla="*/ 240 h 414"/>
                  <a:gd name="T78" fmla="*/ 90 w 233"/>
                  <a:gd name="T79" fmla="*/ 251 h 414"/>
                  <a:gd name="T80" fmla="*/ 18 w 233"/>
                  <a:gd name="T81" fmla="*/ 198 h 414"/>
                  <a:gd name="T82" fmla="*/ 24 w 233"/>
                  <a:gd name="T83" fmla="*/ 177 h 414"/>
                  <a:gd name="T84" fmla="*/ 17 w 233"/>
                  <a:gd name="T85" fmla="*/ 169 h 414"/>
                  <a:gd name="T86" fmla="*/ 58 w 233"/>
                  <a:gd name="T87" fmla="*/ 268 h 414"/>
                  <a:gd name="T88" fmla="*/ 118 w 233"/>
                  <a:gd name="T89" fmla="*/ 271 h 414"/>
                  <a:gd name="T90" fmla="*/ 118 w 233"/>
                  <a:gd name="T91" fmla="*/ 271 h 414"/>
                  <a:gd name="T92" fmla="*/ 99 w 233"/>
                  <a:gd name="T93" fmla="*/ 303 h 414"/>
                  <a:gd name="T94" fmla="*/ 21 w 233"/>
                  <a:gd name="T95" fmla="*/ 24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414">
                    <a:moveTo>
                      <a:pt x="19" y="243"/>
                    </a:moveTo>
                    <a:cubicBezTo>
                      <a:pt x="17" y="248"/>
                      <a:pt x="17" y="253"/>
                      <a:pt x="17" y="258"/>
                    </a:cubicBezTo>
                    <a:cubicBezTo>
                      <a:pt x="17" y="282"/>
                      <a:pt x="33" y="303"/>
                      <a:pt x="54" y="311"/>
                    </a:cubicBezTo>
                    <a:cubicBezTo>
                      <a:pt x="61" y="313"/>
                      <a:pt x="67" y="314"/>
                      <a:pt x="73" y="314"/>
                    </a:cubicBezTo>
                    <a:cubicBezTo>
                      <a:pt x="84" y="314"/>
                      <a:pt x="94" y="310"/>
                      <a:pt x="101" y="305"/>
                    </a:cubicBezTo>
                    <a:cubicBezTo>
                      <a:pt x="108" y="300"/>
                      <a:pt x="114" y="293"/>
                      <a:pt x="117" y="288"/>
                    </a:cubicBezTo>
                    <a:cubicBezTo>
                      <a:pt x="121" y="281"/>
                      <a:pt x="122" y="277"/>
                      <a:pt x="122" y="274"/>
                    </a:cubicBezTo>
                    <a:cubicBezTo>
                      <a:pt x="122" y="271"/>
                      <a:pt x="121" y="269"/>
                      <a:pt x="120" y="269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19" y="269"/>
                      <a:pt x="119" y="269"/>
                      <a:pt x="119" y="269"/>
                    </a:cubicBezTo>
                    <a:cubicBezTo>
                      <a:pt x="118" y="269"/>
                      <a:pt x="113" y="270"/>
                      <a:pt x="103" y="270"/>
                    </a:cubicBezTo>
                    <a:cubicBezTo>
                      <a:pt x="93" y="270"/>
                      <a:pt x="78" y="269"/>
                      <a:pt x="58" y="265"/>
                    </a:cubicBezTo>
                    <a:cubicBezTo>
                      <a:pt x="41" y="262"/>
                      <a:pt x="27" y="251"/>
                      <a:pt x="18" y="239"/>
                    </a:cubicBezTo>
                    <a:cubicBezTo>
                      <a:pt x="8" y="226"/>
                      <a:pt x="3" y="212"/>
                      <a:pt x="3" y="201"/>
                    </a:cubicBezTo>
                    <a:cubicBezTo>
                      <a:pt x="3" y="196"/>
                      <a:pt x="4" y="192"/>
                      <a:pt x="6" y="190"/>
                    </a:cubicBezTo>
                    <a:cubicBezTo>
                      <a:pt x="10" y="183"/>
                      <a:pt x="15" y="177"/>
                      <a:pt x="19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7" y="171"/>
                      <a:pt x="17" y="171"/>
                      <a:pt x="17" y="171"/>
                    </a:cubicBezTo>
                    <a:cubicBezTo>
                      <a:pt x="17" y="171"/>
                      <a:pt x="18" y="173"/>
                      <a:pt x="19" y="175"/>
                    </a:cubicBezTo>
                    <a:cubicBezTo>
                      <a:pt x="20" y="176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3" y="179"/>
                      <a:pt x="23" y="179"/>
                      <a:pt x="23" y="179"/>
                    </a:cubicBezTo>
                    <a:cubicBezTo>
                      <a:pt x="18" y="186"/>
                      <a:pt x="15" y="192"/>
                      <a:pt x="15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214"/>
                      <a:pt x="23" y="226"/>
                      <a:pt x="33" y="234"/>
                    </a:cubicBezTo>
                    <a:cubicBezTo>
                      <a:pt x="43" y="243"/>
                      <a:pt x="54" y="248"/>
                      <a:pt x="61" y="251"/>
                    </a:cubicBezTo>
                    <a:cubicBezTo>
                      <a:pt x="67" y="253"/>
                      <a:pt x="79" y="254"/>
                      <a:pt x="90" y="254"/>
                    </a:cubicBezTo>
                    <a:cubicBezTo>
                      <a:pt x="99" y="254"/>
                      <a:pt x="108" y="253"/>
                      <a:pt x="115" y="252"/>
                    </a:cubicBezTo>
                    <a:cubicBezTo>
                      <a:pt x="119" y="251"/>
                      <a:pt x="122" y="249"/>
                      <a:pt x="124" y="248"/>
                    </a:cubicBezTo>
                    <a:cubicBezTo>
                      <a:pt x="126" y="246"/>
                      <a:pt x="128" y="244"/>
                      <a:pt x="128" y="241"/>
                    </a:cubicBezTo>
                    <a:cubicBezTo>
                      <a:pt x="128" y="240"/>
                      <a:pt x="128" y="240"/>
                      <a:pt x="128" y="240"/>
                    </a:cubicBezTo>
                    <a:cubicBezTo>
                      <a:pt x="128" y="236"/>
                      <a:pt x="126" y="233"/>
                      <a:pt x="123" y="231"/>
                    </a:cubicBezTo>
                    <a:cubicBezTo>
                      <a:pt x="119" y="228"/>
                      <a:pt x="112" y="226"/>
                      <a:pt x="105" y="225"/>
                    </a:cubicBezTo>
                    <a:cubicBezTo>
                      <a:pt x="98" y="223"/>
                      <a:pt x="91" y="222"/>
                      <a:pt x="84" y="220"/>
                    </a:cubicBezTo>
                    <a:cubicBezTo>
                      <a:pt x="66" y="215"/>
                      <a:pt x="39" y="204"/>
                      <a:pt x="22" y="174"/>
                    </a:cubicBezTo>
                    <a:cubicBezTo>
                      <a:pt x="17" y="166"/>
                      <a:pt x="15" y="158"/>
                      <a:pt x="15" y="151"/>
                    </a:cubicBezTo>
                    <a:cubicBezTo>
                      <a:pt x="15" y="139"/>
                      <a:pt x="21" y="129"/>
                      <a:pt x="29" y="121"/>
                    </a:cubicBezTo>
                    <a:cubicBezTo>
                      <a:pt x="36" y="114"/>
                      <a:pt x="45" y="108"/>
                      <a:pt x="49" y="104"/>
                    </a:cubicBezTo>
                    <a:cubicBezTo>
                      <a:pt x="78" y="79"/>
                      <a:pt x="123" y="54"/>
                      <a:pt x="161" y="35"/>
                    </a:cubicBezTo>
                    <a:cubicBezTo>
                      <a:pt x="180" y="25"/>
                      <a:pt x="198" y="18"/>
                      <a:pt x="210" y="12"/>
                    </a:cubicBezTo>
                    <a:cubicBezTo>
                      <a:pt x="216" y="9"/>
                      <a:pt x="221" y="7"/>
                      <a:pt x="225" y="6"/>
                    </a:cubicBezTo>
                    <a:cubicBezTo>
                      <a:pt x="228" y="4"/>
                      <a:pt x="230" y="3"/>
                      <a:pt x="230" y="3"/>
                    </a:cubicBezTo>
                    <a:cubicBezTo>
                      <a:pt x="230" y="2"/>
                      <a:pt x="230" y="2"/>
                      <a:pt x="230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01" y="29"/>
                      <a:pt x="150" y="52"/>
                      <a:pt x="106" y="78"/>
                    </a:cubicBezTo>
                    <a:cubicBezTo>
                      <a:pt x="84" y="91"/>
                      <a:pt x="63" y="104"/>
                      <a:pt x="48" y="117"/>
                    </a:cubicBezTo>
                    <a:cubicBezTo>
                      <a:pt x="40" y="123"/>
                      <a:pt x="34" y="129"/>
                      <a:pt x="30" y="135"/>
                    </a:cubicBezTo>
                    <a:cubicBezTo>
                      <a:pt x="26" y="140"/>
                      <a:pt x="23" y="146"/>
                      <a:pt x="23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3" y="160"/>
                      <a:pt x="26" y="168"/>
                      <a:pt x="32" y="175"/>
                    </a:cubicBezTo>
                    <a:cubicBezTo>
                      <a:pt x="40" y="185"/>
                      <a:pt x="52" y="192"/>
                      <a:pt x="66" y="197"/>
                    </a:cubicBezTo>
                    <a:cubicBezTo>
                      <a:pt x="79" y="202"/>
                      <a:pt x="93" y="205"/>
                      <a:pt x="104" y="207"/>
                    </a:cubicBezTo>
                    <a:cubicBezTo>
                      <a:pt x="110" y="208"/>
                      <a:pt x="115" y="209"/>
                      <a:pt x="120" y="209"/>
                    </a:cubicBezTo>
                    <a:cubicBezTo>
                      <a:pt x="128" y="209"/>
                      <a:pt x="134" y="207"/>
                      <a:pt x="139" y="205"/>
                    </a:cubicBezTo>
                    <a:cubicBezTo>
                      <a:pt x="144" y="202"/>
                      <a:pt x="148" y="199"/>
                      <a:pt x="154" y="196"/>
                    </a:cubicBezTo>
                    <a:cubicBezTo>
                      <a:pt x="160" y="192"/>
                      <a:pt x="175" y="181"/>
                      <a:pt x="188" y="171"/>
                    </a:cubicBezTo>
                    <a:cubicBezTo>
                      <a:pt x="194" y="166"/>
                      <a:pt x="200" y="162"/>
                      <a:pt x="205" y="158"/>
                    </a:cubicBezTo>
                    <a:cubicBezTo>
                      <a:pt x="208" y="156"/>
                      <a:pt x="210" y="154"/>
                      <a:pt x="211" y="153"/>
                    </a:cubicBezTo>
                    <a:cubicBezTo>
                      <a:pt x="213" y="152"/>
                      <a:pt x="214" y="151"/>
                      <a:pt x="214" y="151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4" y="151"/>
                      <a:pt x="216" y="153"/>
                    </a:cubicBezTo>
                    <a:cubicBezTo>
                      <a:pt x="217" y="154"/>
                      <a:pt x="218" y="155"/>
                      <a:pt x="218" y="158"/>
                    </a:cubicBezTo>
                    <a:cubicBezTo>
                      <a:pt x="218" y="162"/>
                      <a:pt x="221" y="165"/>
                      <a:pt x="223" y="168"/>
                    </a:cubicBezTo>
                    <a:cubicBezTo>
                      <a:pt x="224" y="170"/>
                      <a:pt x="226" y="171"/>
                      <a:pt x="226" y="173"/>
                    </a:cubicBezTo>
                    <a:cubicBezTo>
                      <a:pt x="227" y="174"/>
                      <a:pt x="228" y="176"/>
                      <a:pt x="228" y="177"/>
                    </a:cubicBezTo>
                    <a:cubicBezTo>
                      <a:pt x="228" y="177"/>
                      <a:pt x="228" y="177"/>
                      <a:pt x="228" y="177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28" y="180"/>
                      <a:pt x="228" y="182"/>
                      <a:pt x="229" y="183"/>
                    </a:cubicBezTo>
                    <a:cubicBezTo>
                      <a:pt x="230" y="184"/>
                      <a:pt x="230" y="185"/>
                      <a:pt x="230" y="186"/>
                    </a:cubicBezTo>
                    <a:cubicBezTo>
                      <a:pt x="230" y="186"/>
                      <a:pt x="230" y="186"/>
                      <a:pt x="229" y="187"/>
                    </a:cubicBezTo>
                    <a:cubicBezTo>
                      <a:pt x="229" y="188"/>
                      <a:pt x="228" y="188"/>
                      <a:pt x="227" y="189"/>
                    </a:cubicBezTo>
                    <a:cubicBezTo>
                      <a:pt x="225" y="191"/>
                      <a:pt x="223" y="193"/>
                      <a:pt x="221" y="196"/>
                    </a:cubicBezTo>
                    <a:cubicBezTo>
                      <a:pt x="218" y="201"/>
                      <a:pt x="215" y="206"/>
                      <a:pt x="212" y="211"/>
                    </a:cubicBezTo>
                    <a:cubicBezTo>
                      <a:pt x="208" y="216"/>
                      <a:pt x="204" y="221"/>
                      <a:pt x="199" y="224"/>
                    </a:cubicBezTo>
                    <a:cubicBezTo>
                      <a:pt x="192" y="228"/>
                      <a:pt x="181" y="235"/>
                      <a:pt x="170" y="243"/>
                    </a:cubicBezTo>
                    <a:cubicBezTo>
                      <a:pt x="159" y="252"/>
                      <a:pt x="148" y="261"/>
                      <a:pt x="144" y="270"/>
                    </a:cubicBezTo>
                    <a:cubicBezTo>
                      <a:pt x="140" y="279"/>
                      <a:pt x="133" y="291"/>
                      <a:pt x="126" y="301"/>
                    </a:cubicBezTo>
                    <a:cubicBezTo>
                      <a:pt x="122" y="306"/>
                      <a:pt x="119" y="311"/>
                      <a:pt x="116" y="315"/>
                    </a:cubicBezTo>
                    <a:cubicBezTo>
                      <a:pt x="113" y="319"/>
                      <a:pt x="111" y="322"/>
                      <a:pt x="110" y="323"/>
                    </a:cubicBezTo>
                    <a:cubicBezTo>
                      <a:pt x="108" y="324"/>
                      <a:pt x="108" y="325"/>
                      <a:pt x="107" y="327"/>
                    </a:cubicBezTo>
                    <a:cubicBezTo>
                      <a:pt x="104" y="335"/>
                      <a:pt x="100" y="351"/>
                      <a:pt x="95" y="367"/>
                    </a:cubicBezTo>
                    <a:cubicBezTo>
                      <a:pt x="93" y="374"/>
                      <a:pt x="90" y="382"/>
                      <a:pt x="86" y="388"/>
                    </a:cubicBezTo>
                    <a:cubicBezTo>
                      <a:pt x="83" y="395"/>
                      <a:pt x="79" y="400"/>
                      <a:pt x="75" y="403"/>
                    </a:cubicBezTo>
                    <a:cubicBezTo>
                      <a:pt x="67" y="408"/>
                      <a:pt x="59" y="411"/>
                      <a:pt x="51" y="411"/>
                    </a:cubicBezTo>
                    <a:cubicBezTo>
                      <a:pt x="45" y="411"/>
                      <a:pt x="40" y="410"/>
                      <a:pt x="35" y="406"/>
                    </a:cubicBezTo>
                    <a:cubicBezTo>
                      <a:pt x="30" y="402"/>
                      <a:pt x="26" y="396"/>
                      <a:pt x="23" y="388"/>
                    </a:cubicBezTo>
                    <a:cubicBezTo>
                      <a:pt x="19" y="377"/>
                      <a:pt x="18" y="368"/>
                      <a:pt x="18" y="361"/>
                    </a:cubicBezTo>
                    <a:cubicBezTo>
                      <a:pt x="18" y="356"/>
                      <a:pt x="19" y="353"/>
                      <a:pt x="19" y="351"/>
                    </a:cubicBezTo>
                    <a:cubicBezTo>
                      <a:pt x="19" y="350"/>
                      <a:pt x="19" y="349"/>
                      <a:pt x="18" y="349"/>
                    </a:cubicBezTo>
                    <a:cubicBezTo>
                      <a:pt x="17" y="349"/>
                      <a:pt x="16" y="349"/>
                      <a:pt x="16" y="350"/>
                    </a:cubicBezTo>
                    <a:cubicBezTo>
                      <a:pt x="16" y="353"/>
                      <a:pt x="15" y="356"/>
                      <a:pt x="15" y="361"/>
                    </a:cubicBezTo>
                    <a:cubicBezTo>
                      <a:pt x="15" y="368"/>
                      <a:pt x="16" y="377"/>
                      <a:pt x="20" y="389"/>
                    </a:cubicBezTo>
                    <a:cubicBezTo>
                      <a:pt x="24" y="398"/>
                      <a:pt x="28" y="404"/>
                      <a:pt x="33" y="408"/>
                    </a:cubicBezTo>
                    <a:cubicBezTo>
                      <a:pt x="39" y="412"/>
                      <a:pt x="45" y="414"/>
                      <a:pt x="51" y="414"/>
                    </a:cubicBezTo>
                    <a:cubicBezTo>
                      <a:pt x="60" y="414"/>
                      <a:pt x="68" y="411"/>
                      <a:pt x="77" y="405"/>
                    </a:cubicBezTo>
                    <a:cubicBezTo>
                      <a:pt x="82" y="402"/>
                      <a:pt x="87" y="395"/>
                      <a:pt x="90" y="387"/>
                    </a:cubicBezTo>
                    <a:cubicBezTo>
                      <a:pt x="96" y="375"/>
                      <a:pt x="100" y="360"/>
                      <a:pt x="104" y="348"/>
                    </a:cubicBezTo>
                    <a:cubicBezTo>
                      <a:pt x="106" y="342"/>
                      <a:pt x="107" y="336"/>
                      <a:pt x="108" y="332"/>
                    </a:cubicBezTo>
                    <a:cubicBezTo>
                      <a:pt x="109" y="330"/>
                      <a:pt x="110" y="328"/>
                      <a:pt x="110" y="327"/>
                    </a:cubicBezTo>
                    <a:cubicBezTo>
                      <a:pt x="111" y="326"/>
                      <a:pt x="111" y="325"/>
                      <a:pt x="111" y="325"/>
                    </a:cubicBezTo>
                    <a:cubicBezTo>
                      <a:pt x="113" y="324"/>
                      <a:pt x="115" y="321"/>
                      <a:pt x="118" y="317"/>
                    </a:cubicBezTo>
                    <a:cubicBezTo>
                      <a:pt x="127" y="305"/>
                      <a:pt x="140" y="284"/>
                      <a:pt x="146" y="271"/>
                    </a:cubicBezTo>
                    <a:cubicBezTo>
                      <a:pt x="150" y="263"/>
                      <a:pt x="160" y="254"/>
                      <a:pt x="171" y="246"/>
                    </a:cubicBezTo>
                    <a:cubicBezTo>
                      <a:pt x="182" y="237"/>
                      <a:pt x="194" y="230"/>
                      <a:pt x="201" y="226"/>
                    </a:cubicBezTo>
                    <a:cubicBezTo>
                      <a:pt x="208" y="222"/>
                      <a:pt x="213" y="215"/>
                      <a:pt x="218" y="208"/>
                    </a:cubicBezTo>
                    <a:cubicBezTo>
                      <a:pt x="220" y="204"/>
                      <a:pt x="222" y="201"/>
                      <a:pt x="224" y="198"/>
                    </a:cubicBezTo>
                    <a:cubicBezTo>
                      <a:pt x="226" y="195"/>
                      <a:pt x="227" y="193"/>
                      <a:pt x="229" y="192"/>
                    </a:cubicBezTo>
                    <a:cubicBezTo>
                      <a:pt x="230" y="191"/>
                      <a:pt x="231" y="190"/>
                      <a:pt x="232" y="189"/>
                    </a:cubicBezTo>
                    <a:cubicBezTo>
                      <a:pt x="233" y="188"/>
                      <a:pt x="233" y="187"/>
                      <a:pt x="233" y="186"/>
                    </a:cubicBezTo>
                    <a:cubicBezTo>
                      <a:pt x="233" y="184"/>
                      <a:pt x="232" y="183"/>
                      <a:pt x="232" y="182"/>
                    </a:cubicBezTo>
                    <a:cubicBezTo>
                      <a:pt x="231" y="181"/>
                      <a:pt x="231" y="180"/>
                      <a:pt x="231" y="178"/>
                    </a:cubicBezTo>
                    <a:cubicBezTo>
                      <a:pt x="231" y="178"/>
                      <a:pt x="231" y="178"/>
                      <a:pt x="231" y="178"/>
                    </a:cubicBezTo>
                    <a:cubicBezTo>
                      <a:pt x="231" y="177"/>
                      <a:pt x="231" y="177"/>
                      <a:pt x="231" y="177"/>
                    </a:cubicBezTo>
                    <a:cubicBezTo>
                      <a:pt x="231" y="175"/>
                      <a:pt x="230" y="173"/>
                      <a:pt x="229" y="171"/>
                    </a:cubicBezTo>
                    <a:cubicBezTo>
                      <a:pt x="227" y="169"/>
                      <a:pt x="225" y="167"/>
                      <a:pt x="224" y="164"/>
                    </a:cubicBezTo>
                    <a:cubicBezTo>
                      <a:pt x="222" y="162"/>
                      <a:pt x="221" y="160"/>
                      <a:pt x="221" y="158"/>
                    </a:cubicBezTo>
                    <a:cubicBezTo>
                      <a:pt x="221" y="154"/>
                      <a:pt x="219" y="152"/>
                      <a:pt x="218" y="150"/>
                    </a:cubicBezTo>
                    <a:cubicBezTo>
                      <a:pt x="216" y="149"/>
                      <a:pt x="214" y="148"/>
                      <a:pt x="214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1" y="149"/>
                      <a:pt x="209" y="151"/>
                    </a:cubicBezTo>
                    <a:cubicBezTo>
                      <a:pt x="204" y="155"/>
                      <a:pt x="192" y="164"/>
                      <a:pt x="181" y="173"/>
                    </a:cubicBezTo>
                    <a:cubicBezTo>
                      <a:pt x="169" y="181"/>
                      <a:pt x="158" y="190"/>
                      <a:pt x="152" y="193"/>
                    </a:cubicBezTo>
                    <a:cubicBezTo>
                      <a:pt x="147" y="196"/>
                      <a:pt x="142" y="200"/>
                      <a:pt x="138" y="202"/>
                    </a:cubicBezTo>
                    <a:cubicBezTo>
                      <a:pt x="133" y="204"/>
                      <a:pt x="128" y="206"/>
                      <a:pt x="120" y="206"/>
                    </a:cubicBezTo>
                    <a:cubicBezTo>
                      <a:pt x="116" y="206"/>
                      <a:pt x="111" y="205"/>
                      <a:pt x="104" y="204"/>
                    </a:cubicBezTo>
                    <a:cubicBezTo>
                      <a:pt x="90" y="201"/>
                      <a:pt x="70" y="197"/>
                      <a:pt x="54" y="188"/>
                    </a:cubicBezTo>
                    <a:cubicBezTo>
                      <a:pt x="46" y="184"/>
                      <a:pt x="39" y="179"/>
                      <a:pt x="34" y="173"/>
                    </a:cubicBezTo>
                    <a:cubicBezTo>
                      <a:pt x="29" y="167"/>
                      <a:pt x="26" y="160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47"/>
                      <a:pt x="28" y="142"/>
                      <a:pt x="32" y="136"/>
                    </a:cubicBezTo>
                    <a:cubicBezTo>
                      <a:pt x="40" y="127"/>
                      <a:pt x="53" y="116"/>
                      <a:pt x="69" y="105"/>
                    </a:cubicBezTo>
                    <a:cubicBezTo>
                      <a:pt x="118" y="71"/>
                      <a:pt x="194" y="34"/>
                      <a:pt x="229" y="22"/>
                    </a:cubicBezTo>
                    <a:cubicBezTo>
                      <a:pt x="230" y="22"/>
                      <a:pt x="230" y="22"/>
                      <a:pt x="230" y="22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29" y="1"/>
                      <a:pt x="229" y="1"/>
                      <a:pt x="229" y="1"/>
                    </a:cubicBezTo>
                    <a:cubicBezTo>
                      <a:pt x="229" y="1"/>
                      <a:pt x="198" y="13"/>
                      <a:pt x="160" y="32"/>
                    </a:cubicBezTo>
                    <a:cubicBezTo>
                      <a:pt x="122" y="51"/>
                      <a:pt x="77" y="77"/>
                      <a:pt x="47" y="102"/>
                    </a:cubicBezTo>
                    <a:cubicBezTo>
                      <a:pt x="43" y="106"/>
                      <a:pt x="34" y="111"/>
                      <a:pt x="26" y="119"/>
                    </a:cubicBezTo>
                    <a:cubicBezTo>
                      <a:pt x="19" y="127"/>
                      <a:pt x="12" y="138"/>
                      <a:pt x="12" y="151"/>
                    </a:cubicBezTo>
                    <a:cubicBezTo>
                      <a:pt x="12" y="159"/>
                      <a:pt x="14" y="167"/>
                      <a:pt x="19" y="176"/>
                    </a:cubicBezTo>
                    <a:cubicBezTo>
                      <a:pt x="37" y="206"/>
                      <a:pt x="65" y="218"/>
                      <a:pt x="83" y="223"/>
                    </a:cubicBezTo>
                    <a:cubicBezTo>
                      <a:pt x="92" y="226"/>
                      <a:pt x="103" y="227"/>
                      <a:pt x="111" y="229"/>
                    </a:cubicBezTo>
                    <a:cubicBezTo>
                      <a:pt x="116" y="230"/>
                      <a:pt x="119" y="232"/>
                      <a:pt x="122" y="234"/>
                    </a:cubicBezTo>
                    <a:cubicBezTo>
                      <a:pt x="124" y="235"/>
                      <a:pt x="125" y="237"/>
                      <a:pt x="125" y="240"/>
                    </a:cubicBezTo>
                    <a:cubicBezTo>
                      <a:pt x="125" y="241"/>
                      <a:pt x="125" y="241"/>
                      <a:pt x="125" y="241"/>
                    </a:cubicBezTo>
                    <a:cubicBezTo>
                      <a:pt x="125" y="242"/>
                      <a:pt x="124" y="244"/>
                      <a:pt x="122" y="245"/>
                    </a:cubicBezTo>
                    <a:cubicBezTo>
                      <a:pt x="120" y="247"/>
                      <a:pt x="115" y="249"/>
                      <a:pt x="109" y="250"/>
                    </a:cubicBezTo>
                    <a:cubicBezTo>
                      <a:pt x="103" y="251"/>
                      <a:pt x="97" y="251"/>
                      <a:pt x="90" y="251"/>
                    </a:cubicBezTo>
                    <a:cubicBezTo>
                      <a:pt x="79" y="251"/>
                      <a:pt x="68" y="250"/>
                      <a:pt x="63" y="248"/>
                    </a:cubicBezTo>
                    <a:cubicBezTo>
                      <a:pt x="55" y="245"/>
                      <a:pt x="44" y="240"/>
                      <a:pt x="35" y="232"/>
                    </a:cubicBezTo>
                    <a:cubicBezTo>
                      <a:pt x="26" y="224"/>
                      <a:pt x="18" y="213"/>
                      <a:pt x="18" y="198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3"/>
                      <a:pt x="21" y="188"/>
                      <a:pt x="25" y="181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5" y="179"/>
                      <a:pt x="24" y="178"/>
                      <a:pt x="24" y="177"/>
                    </a:cubicBezTo>
                    <a:cubicBezTo>
                      <a:pt x="23" y="176"/>
                      <a:pt x="22" y="174"/>
                      <a:pt x="21" y="172"/>
                    </a:cubicBezTo>
                    <a:cubicBezTo>
                      <a:pt x="20" y="171"/>
                      <a:pt x="20" y="169"/>
                      <a:pt x="20" y="169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2" y="175"/>
                      <a:pt x="7" y="181"/>
                      <a:pt x="3" y="188"/>
                    </a:cubicBezTo>
                    <a:cubicBezTo>
                      <a:pt x="1" y="191"/>
                      <a:pt x="0" y="196"/>
                      <a:pt x="0" y="201"/>
                    </a:cubicBezTo>
                    <a:cubicBezTo>
                      <a:pt x="0" y="213"/>
                      <a:pt x="6" y="228"/>
                      <a:pt x="16" y="241"/>
                    </a:cubicBezTo>
                    <a:cubicBezTo>
                      <a:pt x="25" y="254"/>
                      <a:pt x="40" y="265"/>
                      <a:pt x="58" y="268"/>
                    </a:cubicBezTo>
                    <a:cubicBezTo>
                      <a:pt x="78" y="272"/>
                      <a:pt x="93" y="273"/>
                      <a:pt x="103" y="273"/>
                    </a:cubicBezTo>
                    <a:cubicBezTo>
                      <a:pt x="114" y="273"/>
                      <a:pt x="120" y="271"/>
                      <a:pt x="120" y="271"/>
                    </a:cubicBezTo>
                    <a:cubicBezTo>
                      <a:pt x="119" y="270"/>
                      <a:pt x="119" y="270"/>
                      <a:pt x="119" y="270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9" y="271"/>
                      <a:pt x="119" y="272"/>
                      <a:pt x="119" y="274"/>
                    </a:cubicBezTo>
                    <a:cubicBezTo>
                      <a:pt x="119" y="276"/>
                      <a:pt x="118" y="280"/>
                      <a:pt x="114" y="286"/>
                    </a:cubicBezTo>
                    <a:cubicBezTo>
                      <a:pt x="111" y="291"/>
                      <a:pt x="106" y="297"/>
                      <a:pt x="99" y="303"/>
                    </a:cubicBezTo>
                    <a:cubicBezTo>
                      <a:pt x="92" y="308"/>
                      <a:pt x="83" y="311"/>
                      <a:pt x="73" y="311"/>
                    </a:cubicBezTo>
                    <a:cubicBezTo>
                      <a:pt x="68" y="311"/>
                      <a:pt x="62" y="310"/>
                      <a:pt x="55" y="308"/>
                    </a:cubicBezTo>
                    <a:cubicBezTo>
                      <a:pt x="35" y="301"/>
                      <a:pt x="20" y="281"/>
                      <a:pt x="20" y="258"/>
                    </a:cubicBezTo>
                    <a:cubicBezTo>
                      <a:pt x="20" y="253"/>
                      <a:pt x="20" y="249"/>
                      <a:pt x="21" y="244"/>
                    </a:cubicBezTo>
                    <a:cubicBezTo>
                      <a:pt x="22" y="243"/>
                      <a:pt x="21" y="243"/>
                      <a:pt x="20" y="242"/>
                    </a:cubicBezTo>
                    <a:cubicBezTo>
                      <a:pt x="20" y="242"/>
                      <a:pt x="19" y="243"/>
                      <a:pt x="19" y="24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8" name="Freeform 866"/>
              <p:cNvSpPr>
                <a:spLocks/>
              </p:cNvSpPr>
              <p:nvPr/>
            </p:nvSpPr>
            <p:spPr bwMode="auto">
              <a:xfrm>
                <a:off x="1514914" y="1463189"/>
                <a:ext cx="360363" cy="330200"/>
              </a:xfrm>
              <a:custGeom>
                <a:avLst/>
                <a:gdLst>
                  <a:gd name="T0" fmla="*/ 209 w 225"/>
                  <a:gd name="T1" fmla="*/ 152 h 206"/>
                  <a:gd name="T2" fmla="*/ 191 w 225"/>
                  <a:gd name="T3" fmla="*/ 155 h 206"/>
                  <a:gd name="T4" fmla="*/ 112 w 225"/>
                  <a:gd name="T5" fmla="*/ 178 h 206"/>
                  <a:gd name="T6" fmla="*/ 23 w 225"/>
                  <a:gd name="T7" fmla="*/ 136 h 206"/>
                  <a:gd name="T8" fmla="*/ 225 w 225"/>
                  <a:gd name="T9" fmla="*/ 17 h 206"/>
                  <a:gd name="T10" fmla="*/ 219 w 225"/>
                  <a:gd name="T11" fmla="*/ 0 h 206"/>
                  <a:gd name="T12" fmla="*/ 60 w 225"/>
                  <a:gd name="T13" fmla="*/ 77 h 206"/>
                  <a:gd name="T14" fmla="*/ 10 w 225"/>
                  <a:gd name="T15" fmla="*/ 137 h 206"/>
                  <a:gd name="T16" fmla="*/ 118 w 225"/>
                  <a:gd name="T17" fmla="*/ 205 h 206"/>
                  <a:gd name="T18" fmla="*/ 184 w 225"/>
                  <a:gd name="T19" fmla="*/ 180 h 206"/>
                  <a:gd name="T20" fmla="*/ 211 w 225"/>
                  <a:gd name="T21" fmla="*/ 162 h 206"/>
                  <a:gd name="T22" fmla="*/ 209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209" y="152"/>
                    </a:moveTo>
                    <a:cubicBezTo>
                      <a:pt x="206" y="148"/>
                      <a:pt x="199" y="150"/>
                      <a:pt x="191" y="155"/>
                    </a:cubicBezTo>
                    <a:cubicBezTo>
                      <a:pt x="182" y="160"/>
                      <a:pt x="132" y="180"/>
                      <a:pt x="112" y="178"/>
                    </a:cubicBezTo>
                    <a:cubicBezTo>
                      <a:pt x="92" y="176"/>
                      <a:pt x="22" y="149"/>
                      <a:pt x="23" y="136"/>
                    </a:cubicBezTo>
                    <a:cubicBezTo>
                      <a:pt x="25" y="123"/>
                      <a:pt x="150" y="21"/>
                      <a:pt x="225" y="17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219" y="0"/>
                      <a:pt x="158" y="12"/>
                      <a:pt x="60" y="77"/>
                    </a:cubicBezTo>
                    <a:cubicBezTo>
                      <a:pt x="47" y="86"/>
                      <a:pt x="0" y="113"/>
                      <a:pt x="10" y="137"/>
                    </a:cubicBezTo>
                    <a:cubicBezTo>
                      <a:pt x="21" y="160"/>
                      <a:pt x="83" y="206"/>
                      <a:pt x="118" y="205"/>
                    </a:cubicBezTo>
                    <a:cubicBezTo>
                      <a:pt x="141" y="204"/>
                      <a:pt x="166" y="186"/>
                      <a:pt x="184" y="180"/>
                    </a:cubicBezTo>
                    <a:cubicBezTo>
                      <a:pt x="202" y="173"/>
                      <a:pt x="217" y="174"/>
                      <a:pt x="211" y="162"/>
                    </a:cubicBezTo>
                    <a:cubicBezTo>
                      <a:pt x="209" y="158"/>
                      <a:pt x="209" y="152"/>
                      <a:pt x="209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9" name="Freeform 867"/>
              <p:cNvSpPr>
                <a:spLocks noEditPoints="1"/>
              </p:cNvSpPr>
              <p:nvPr/>
            </p:nvSpPr>
            <p:spPr bwMode="auto">
              <a:xfrm>
                <a:off x="1530789" y="1477476"/>
                <a:ext cx="346075" cy="315913"/>
              </a:xfrm>
              <a:custGeom>
                <a:avLst/>
                <a:gdLst>
                  <a:gd name="T0" fmla="*/ 202 w 216"/>
                  <a:gd name="T1" fmla="*/ 153 h 197"/>
                  <a:gd name="T2" fmla="*/ 175 w 216"/>
                  <a:gd name="T3" fmla="*/ 162 h 197"/>
                  <a:gd name="T4" fmla="*/ 109 w 216"/>
                  <a:gd name="T5" fmla="*/ 187 h 197"/>
                  <a:gd name="T6" fmla="*/ 2 w 216"/>
                  <a:gd name="T7" fmla="*/ 119 h 197"/>
                  <a:gd name="T8" fmla="*/ 1 w 216"/>
                  <a:gd name="T9" fmla="*/ 116 h 197"/>
                  <a:gd name="T10" fmla="*/ 2 w 216"/>
                  <a:gd name="T11" fmla="*/ 128 h 197"/>
                  <a:gd name="T12" fmla="*/ 109 w 216"/>
                  <a:gd name="T13" fmla="*/ 196 h 197"/>
                  <a:gd name="T14" fmla="*/ 175 w 216"/>
                  <a:gd name="T15" fmla="*/ 170 h 197"/>
                  <a:gd name="T16" fmla="*/ 202 w 216"/>
                  <a:gd name="T17" fmla="*/ 153 h 197"/>
                  <a:gd name="T18" fmla="*/ 216 w 216"/>
                  <a:gd name="T19" fmla="*/ 8 h 197"/>
                  <a:gd name="T20" fmla="*/ 213 w 216"/>
                  <a:gd name="T21" fmla="*/ 0 h 197"/>
                  <a:gd name="T22" fmla="*/ 13 w 216"/>
                  <a:gd name="T23" fmla="*/ 120 h 197"/>
                  <a:gd name="T24" fmla="*/ 14 w 216"/>
                  <a:gd name="T25" fmla="*/ 124 h 197"/>
                  <a:gd name="T26" fmla="*/ 216 w 216"/>
                  <a:gd name="T27" fmla="*/ 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202" y="153"/>
                    </a:moveTo>
                    <a:cubicBezTo>
                      <a:pt x="198" y="157"/>
                      <a:pt x="187" y="158"/>
                      <a:pt x="175" y="162"/>
                    </a:cubicBezTo>
                    <a:cubicBezTo>
                      <a:pt x="157" y="169"/>
                      <a:pt x="132" y="186"/>
                      <a:pt x="109" y="187"/>
                    </a:cubicBezTo>
                    <a:cubicBezTo>
                      <a:pt x="74" y="189"/>
                      <a:pt x="12" y="143"/>
                      <a:pt x="2" y="119"/>
                    </a:cubicBezTo>
                    <a:cubicBezTo>
                      <a:pt x="1" y="118"/>
                      <a:pt x="1" y="117"/>
                      <a:pt x="1" y="116"/>
                    </a:cubicBezTo>
                    <a:cubicBezTo>
                      <a:pt x="0" y="120"/>
                      <a:pt x="0" y="124"/>
                      <a:pt x="2" y="128"/>
                    </a:cubicBezTo>
                    <a:cubicBezTo>
                      <a:pt x="12" y="151"/>
                      <a:pt x="74" y="197"/>
                      <a:pt x="109" y="196"/>
                    </a:cubicBezTo>
                    <a:cubicBezTo>
                      <a:pt x="132" y="195"/>
                      <a:pt x="157" y="177"/>
                      <a:pt x="175" y="170"/>
                    </a:cubicBezTo>
                    <a:cubicBezTo>
                      <a:pt x="193" y="164"/>
                      <a:pt x="208" y="165"/>
                      <a:pt x="202" y="153"/>
                    </a:cubicBezTo>
                    <a:close/>
                    <a:moveTo>
                      <a:pt x="216" y="8"/>
                    </a:moveTo>
                    <a:cubicBezTo>
                      <a:pt x="213" y="0"/>
                      <a:pt x="213" y="0"/>
                      <a:pt x="213" y="0"/>
                    </a:cubicBezTo>
                    <a:cubicBezTo>
                      <a:pt x="138" y="6"/>
                      <a:pt x="14" y="107"/>
                      <a:pt x="13" y="120"/>
                    </a:cubicBezTo>
                    <a:cubicBezTo>
                      <a:pt x="13" y="121"/>
                      <a:pt x="12" y="123"/>
                      <a:pt x="14" y="124"/>
                    </a:cubicBezTo>
                    <a:cubicBezTo>
                      <a:pt x="30" y="102"/>
                      <a:pt x="147" y="11"/>
                      <a:pt x="21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0" name="Freeform 868"/>
              <p:cNvSpPr>
                <a:spLocks/>
              </p:cNvSpPr>
              <p:nvPr/>
            </p:nvSpPr>
            <p:spPr bwMode="auto">
              <a:xfrm>
                <a:off x="1526026" y="1461601"/>
                <a:ext cx="352425" cy="331788"/>
              </a:xfrm>
              <a:custGeom>
                <a:avLst/>
                <a:gdLst>
                  <a:gd name="T0" fmla="*/ 203 w 220"/>
                  <a:gd name="T1" fmla="*/ 152 h 207"/>
                  <a:gd name="T2" fmla="*/ 183 w 220"/>
                  <a:gd name="T3" fmla="*/ 155 h 207"/>
                  <a:gd name="T4" fmla="*/ 139 w 220"/>
                  <a:gd name="T5" fmla="*/ 172 h 207"/>
                  <a:gd name="T6" fmla="*/ 105 w 220"/>
                  <a:gd name="T7" fmla="*/ 177 h 207"/>
                  <a:gd name="T8" fmla="*/ 28 w 220"/>
                  <a:gd name="T9" fmla="*/ 148 h 207"/>
                  <a:gd name="T10" fmla="*/ 18 w 220"/>
                  <a:gd name="T11" fmla="*/ 138 h 207"/>
                  <a:gd name="T12" fmla="*/ 19 w 220"/>
                  <a:gd name="T13" fmla="*/ 135 h 207"/>
                  <a:gd name="T14" fmla="*/ 129 w 220"/>
                  <a:gd name="T15" fmla="*/ 52 h 207"/>
                  <a:gd name="T16" fmla="*/ 220 w 220"/>
                  <a:gd name="T17" fmla="*/ 20 h 207"/>
                  <a:gd name="T18" fmla="*/ 211 w 220"/>
                  <a:gd name="T19" fmla="*/ 0 h 207"/>
                  <a:gd name="T20" fmla="*/ 22 w 220"/>
                  <a:gd name="T21" fmla="*/ 98 h 207"/>
                  <a:gd name="T22" fmla="*/ 0 w 220"/>
                  <a:gd name="T23" fmla="*/ 131 h 207"/>
                  <a:gd name="T24" fmla="*/ 18 w 220"/>
                  <a:gd name="T25" fmla="*/ 159 h 207"/>
                  <a:gd name="T26" fmla="*/ 109 w 220"/>
                  <a:gd name="T27" fmla="*/ 207 h 207"/>
                  <a:gd name="T28" fmla="*/ 146 w 220"/>
                  <a:gd name="T29" fmla="*/ 197 h 207"/>
                  <a:gd name="T30" fmla="*/ 197 w 220"/>
                  <a:gd name="T31" fmla="*/ 176 h 207"/>
                  <a:gd name="T32" fmla="*/ 207 w 220"/>
                  <a:gd name="T33" fmla="*/ 168 h 207"/>
                  <a:gd name="T34" fmla="*/ 204 w 220"/>
                  <a:gd name="T35" fmla="*/ 157 h 207"/>
                  <a:gd name="T36" fmla="*/ 204 w 220"/>
                  <a:gd name="T37" fmla="*/ 153 h 207"/>
                  <a:gd name="T38" fmla="*/ 203 w 220"/>
                  <a:gd name="T39" fmla="*/ 152 h 207"/>
                  <a:gd name="T40" fmla="*/ 201 w 220"/>
                  <a:gd name="T41" fmla="*/ 153 h 207"/>
                  <a:gd name="T42" fmla="*/ 204 w 220"/>
                  <a:gd name="T43" fmla="*/ 168 h 207"/>
                  <a:gd name="T44" fmla="*/ 192 w 220"/>
                  <a:gd name="T45" fmla="*/ 175 h 207"/>
                  <a:gd name="T46" fmla="*/ 145 w 220"/>
                  <a:gd name="T47" fmla="*/ 194 h 207"/>
                  <a:gd name="T48" fmla="*/ 109 w 220"/>
                  <a:gd name="T49" fmla="*/ 204 h 207"/>
                  <a:gd name="T50" fmla="*/ 21 w 220"/>
                  <a:gd name="T51" fmla="*/ 157 h 207"/>
                  <a:gd name="T52" fmla="*/ 3 w 220"/>
                  <a:gd name="T53" fmla="*/ 131 h 207"/>
                  <a:gd name="T54" fmla="*/ 33 w 220"/>
                  <a:gd name="T55" fmla="*/ 94 h 207"/>
                  <a:gd name="T56" fmla="*/ 170 w 220"/>
                  <a:gd name="T57" fmla="*/ 17 h 207"/>
                  <a:gd name="T58" fmla="*/ 209 w 220"/>
                  <a:gd name="T59" fmla="*/ 3 h 207"/>
                  <a:gd name="T60" fmla="*/ 212 w 220"/>
                  <a:gd name="T61" fmla="*/ 3 h 207"/>
                  <a:gd name="T62" fmla="*/ 210 w 220"/>
                  <a:gd name="T63" fmla="*/ 2 h 207"/>
                  <a:gd name="T64" fmla="*/ 218 w 220"/>
                  <a:gd name="T65" fmla="*/ 18 h 207"/>
                  <a:gd name="T66" fmla="*/ 89 w 220"/>
                  <a:gd name="T67" fmla="*/ 73 h 207"/>
                  <a:gd name="T68" fmla="*/ 21 w 220"/>
                  <a:gd name="T69" fmla="*/ 128 h 207"/>
                  <a:gd name="T70" fmla="*/ 15 w 220"/>
                  <a:gd name="T71" fmla="*/ 137 h 207"/>
                  <a:gd name="T72" fmla="*/ 18 w 220"/>
                  <a:gd name="T73" fmla="*/ 144 h 207"/>
                  <a:gd name="T74" fmla="*/ 73 w 220"/>
                  <a:gd name="T75" fmla="*/ 172 h 207"/>
                  <a:gd name="T76" fmla="*/ 108 w 220"/>
                  <a:gd name="T77" fmla="*/ 181 h 207"/>
                  <a:gd name="T78" fmla="*/ 172 w 220"/>
                  <a:gd name="T79" fmla="*/ 163 h 207"/>
                  <a:gd name="T80" fmla="*/ 197 w 220"/>
                  <a:gd name="T81" fmla="*/ 153 h 207"/>
                  <a:gd name="T82" fmla="*/ 202 w 220"/>
                  <a:gd name="T83" fmla="*/ 153 h 207"/>
                  <a:gd name="T84" fmla="*/ 202 w 220"/>
                  <a:gd name="T85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0" h="207">
                    <a:moveTo>
                      <a:pt x="202" y="153"/>
                    </a:move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0"/>
                      <a:pt x="200" y="150"/>
                      <a:pt x="197" y="150"/>
                    </a:cubicBezTo>
                    <a:cubicBezTo>
                      <a:pt x="193" y="150"/>
                      <a:pt x="188" y="151"/>
                      <a:pt x="183" y="155"/>
                    </a:cubicBezTo>
                    <a:cubicBezTo>
                      <a:pt x="181" y="156"/>
                      <a:pt x="177" y="158"/>
                      <a:pt x="171" y="160"/>
                    </a:cubicBezTo>
                    <a:cubicBezTo>
                      <a:pt x="162" y="164"/>
                      <a:pt x="151" y="168"/>
                      <a:pt x="139" y="172"/>
                    </a:cubicBezTo>
                    <a:cubicBezTo>
                      <a:pt x="127" y="175"/>
                      <a:pt x="116" y="178"/>
                      <a:pt x="108" y="178"/>
                    </a:cubicBezTo>
                    <a:cubicBezTo>
                      <a:pt x="107" y="178"/>
                      <a:pt x="106" y="177"/>
                      <a:pt x="105" y="177"/>
                    </a:cubicBezTo>
                    <a:cubicBezTo>
                      <a:pt x="96" y="176"/>
                      <a:pt x="73" y="169"/>
                      <a:pt x="54" y="161"/>
                    </a:cubicBezTo>
                    <a:cubicBezTo>
                      <a:pt x="44" y="157"/>
                      <a:pt x="35" y="152"/>
                      <a:pt x="28" y="148"/>
                    </a:cubicBezTo>
                    <a:cubicBezTo>
                      <a:pt x="25" y="146"/>
                      <a:pt x="22" y="144"/>
                      <a:pt x="21" y="142"/>
                    </a:cubicBezTo>
                    <a:cubicBezTo>
                      <a:pt x="19" y="140"/>
                      <a:pt x="18" y="139"/>
                      <a:pt x="18" y="138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8" y="137"/>
                      <a:pt x="18" y="136"/>
                      <a:pt x="19" y="135"/>
                    </a:cubicBezTo>
                    <a:cubicBezTo>
                      <a:pt x="23" y="129"/>
                      <a:pt x="33" y="120"/>
                      <a:pt x="47" y="108"/>
                    </a:cubicBezTo>
                    <a:cubicBezTo>
                      <a:pt x="68" y="91"/>
                      <a:pt x="98" y="69"/>
                      <a:pt x="129" y="52"/>
                    </a:cubicBezTo>
                    <a:cubicBezTo>
                      <a:pt x="160" y="34"/>
                      <a:pt x="192" y="21"/>
                      <a:pt x="218" y="20"/>
                    </a:cubicBezTo>
                    <a:cubicBezTo>
                      <a:pt x="220" y="20"/>
                      <a:pt x="220" y="20"/>
                      <a:pt x="220" y="2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11" y="0"/>
                      <a:pt x="150" y="12"/>
                      <a:pt x="52" y="77"/>
                    </a:cubicBezTo>
                    <a:cubicBezTo>
                      <a:pt x="47" y="81"/>
                      <a:pt x="34" y="89"/>
                      <a:pt x="22" y="98"/>
                    </a:cubicBezTo>
                    <a:cubicBezTo>
                      <a:pt x="16" y="103"/>
                      <a:pt x="11" y="108"/>
                      <a:pt x="7" y="113"/>
                    </a:cubicBezTo>
                    <a:cubicBezTo>
                      <a:pt x="3" y="119"/>
                      <a:pt x="0" y="125"/>
                      <a:pt x="0" y="131"/>
                    </a:cubicBezTo>
                    <a:cubicBezTo>
                      <a:pt x="0" y="133"/>
                      <a:pt x="1" y="136"/>
                      <a:pt x="2" y="138"/>
                    </a:cubicBezTo>
                    <a:cubicBezTo>
                      <a:pt x="5" y="144"/>
                      <a:pt x="11" y="152"/>
                      <a:pt x="18" y="159"/>
                    </a:cubicBezTo>
                    <a:cubicBezTo>
                      <a:pt x="30" y="171"/>
                      <a:pt x="46" y="183"/>
                      <a:pt x="63" y="192"/>
                    </a:cubicBezTo>
                    <a:cubicBezTo>
                      <a:pt x="79" y="201"/>
                      <a:pt x="96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3" y="207"/>
                      <a:pt x="135" y="202"/>
                      <a:pt x="146" y="197"/>
                    </a:cubicBezTo>
                    <a:cubicBezTo>
                      <a:pt x="158" y="191"/>
                      <a:pt x="168" y="185"/>
                      <a:pt x="177" y="182"/>
                    </a:cubicBezTo>
                    <a:cubicBezTo>
                      <a:pt x="185" y="179"/>
                      <a:pt x="192" y="178"/>
                      <a:pt x="197" y="176"/>
                    </a:cubicBezTo>
                    <a:cubicBezTo>
                      <a:pt x="200" y="176"/>
                      <a:pt x="202" y="175"/>
                      <a:pt x="204" y="173"/>
                    </a:cubicBezTo>
                    <a:cubicBezTo>
                      <a:pt x="206" y="172"/>
                      <a:pt x="207" y="170"/>
                      <a:pt x="207" y="168"/>
                    </a:cubicBezTo>
                    <a:cubicBezTo>
                      <a:pt x="207" y="166"/>
                      <a:pt x="207" y="165"/>
                      <a:pt x="206" y="163"/>
                    </a:cubicBezTo>
                    <a:cubicBezTo>
                      <a:pt x="205" y="161"/>
                      <a:pt x="204" y="158"/>
                      <a:pt x="204" y="157"/>
                    </a:cubicBezTo>
                    <a:cubicBezTo>
                      <a:pt x="204" y="156"/>
                      <a:pt x="204" y="155"/>
                      <a:pt x="204" y="154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01" y="153"/>
                      <a:pt x="201" y="159"/>
                      <a:pt x="203" y="164"/>
                    </a:cubicBezTo>
                    <a:cubicBezTo>
                      <a:pt x="204" y="166"/>
                      <a:pt x="204" y="167"/>
                      <a:pt x="204" y="168"/>
                    </a:cubicBezTo>
                    <a:cubicBezTo>
                      <a:pt x="204" y="169"/>
                      <a:pt x="204" y="170"/>
                      <a:pt x="202" y="171"/>
                    </a:cubicBezTo>
                    <a:cubicBezTo>
                      <a:pt x="201" y="172"/>
                      <a:pt x="197" y="173"/>
                      <a:pt x="192" y="175"/>
                    </a:cubicBezTo>
                    <a:cubicBezTo>
                      <a:pt x="188" y="176"/>
                      <a:pt x="182" y="177"/>
                      <a:pt x="176" y="179"/>
                    </a:cubicBezTo>
                    <a:cubicBezTo>
                      <a:pt x="167" y="182"/>
                      <a:pt x="156" y="189"/>
                      <a:pt x="145" y="194"/>
                    </a:cubicBezTo>
                    <a:cubicBezTo>
                      <a:pt x="134" y="199"/>
                      <a:pt x="122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3" y="204"/>
                      <a:pt x="69" y="193"/>
                      <a:pt x="48" y="179"/>
                    </a:cubicBezTo>
                    <a:cubicBezTo>
                      <a:pt x="38" y="172"/>
                      <a:pt x="28" y="164"/>
                      <a:pt x="21" y="157"/>
                    </a:cubicBezTo>
                    <a:cubicBezTo>
                      <a:pt x="13" y="150"/>
                      <a:pt x="7" y="143"/>
                      <a:pt x="5" y="137"/>
                    </a:cubicBezTo>
                    <a:cubicBezTo>
                      <a:pt x="4" y="135"/>
                      <a:pt x="3" y="133"/>
                      <a:pt x="3" y="131"/>
                    </a:cubicBezTo>
                    <a:cubicBezTo>
                      <a:pt x="3" y="126"/>
                      <a:pt x="6" y="120"/>
                      <a:pt x="9" y="115"/>
                    </a:cubicBezTo>
                    <a:cubicBezTo>
                      <a:pt x="15" y="107"/>
                      <a:pt x="24" y="100"/>
                      <a:pt x="33" y="94"/>
                    </a:cubicBezTo>
                    <a:cubicBezTo>
                      <a:pt x="41" y="88"/>
                      <a:pt x="50" y="83"/>
                      <a:pt x="54" y="80"/>
                    </a:cubicBezTo>
                    <a:cubicBezTo>
                      <a:pt x="103" y="47"/>
                      <a:pt x="142" y="28"/>
                      <a:pt x="170" y="17"/>
                    </a:cubicBezTo>
                    <a:cubicBezTo>
                      <a:pt x="183" y="11"/>
                      <a:pt x="194" y="8"/>
                      <a:pt x="201" y="6"/>
                    </a:cubicBezTo>
                    <a:cubicBezTo>
                      <a:pt x="205" y="5"/>
                      <a:pt x="207" y="4"/>
                      <a:pt x="209" y="3"/>
                    </a:cubicBezTo>
                    <a:cubicBezTo>
                      <a:pt x="210" y="3"/>
                      <a:pt x="211" y="3"/>
                      <a:pt x="211" y="3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8" y="18"/>
                      <a:pt x="218" y="18"/>
                      <a:pt x="218" y="18"/>
                    </a:cubicBezTo>
                    <a:cubicBezTo>
                      <a:pt x="218" y="17"/>
                      <a:pt x="218" y="17"/>
                      <a:pt x="218" y="17"/>
                    </a:cubicBezTo>
                    <a:cubicBezTo>
                      <a:pt x="180" y="19"/>
                      <a:pt x="130" y="45"/>
                      <a:pt x="89" y="73"/>
                    </a:cubicBezTo>
                    <a:cubicBezTo>
                      <a:pt x="68" y="87"/>
                      <a:pt x="50" y="101"/>
                      <a:pt x="37" y="113"/>
                    </a:cubicBezTo>
                    <a:cubicBezTo>
                      <a:pt x="30" y="118"/>
                      <a:pt x="25" y="123"/>
                      <a:pt x="21" y="128"/>
                    </a:cubicBezTo>
                    <a:cubicBezTo>
                      <a:pt x="19" y="130"/>
                      <a:pt x="18" y="131"/>
                      <a:pt x="17" y="133"/>
                    </a:cubicBezTo>
                    <a:cubicBezTo>
                      <a:pt x="16" y="135"/>
                      <a:pt x="15" y="136"/>
                      <a:pt x="15" y="137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5" y="140"/>
                      <a:pt x="16" y="142"/>
                      <a:pt x="18" y="144"/>
                    </a:cubicBezTo>
                    <a:cubicBezTo>
                      <a:pt x="22" y="148"/>
                      <a:pt x="28" y="152"/>
                      <a:pt x="35" y="156"/>
                    </a:cubicBezTo>
                    <a:cubicBezTo>
                      <a:pt x="46" y="161"/>
                      <a:pt x="60" y="167"/>
                      <a:pt x="73" y="172"/>
                    </a:cubicBezTo>
                    <a:cubicBezTo>
                      <a:pt x="86" y="176"/>
                      <a:pt x="98" y="180"/>
                      <a:pt x="105" y="180"/>
                    </a:cubicBezTo>
                    <a:cubicBezTo>
                      <a:pt x="106" y="180"/>
                      <a:pt x="107" y="181"/>
                      <a:pt x="108" y="181"/>
                    </a:cubicBezTo>
                    <a:cubicBezTo>
                      <a:pt x="119" y="181"/>
                      <a:pt x="136" y="176"/>
                      <a:pt x="152" y="171"/>
                    </a:cubicBezTo>
                    <a:cubicBezTo>
                      <a:pt x="159" y="168"/>
                      <a:pt x="166" y="166"/>
                      <a:pt x="172" y="163"/>
                    </a:cubicBezTo>
                    <a:cubicBezTo>
                      <a:pt x="178" y="161"/>
                      <a:pt x="182" y="159"/>
                      <a:pt x="185" y="157"/>
                    </a:cubicBezTo>
                    <a:cubicBezTo>
                      <a:pt x="190" y="154"/>
                      <a:pt x="194" y="153"/>
                      <a:pt x="197" y="153"/>
                    </a:cubicBezTo>
                    <a:cubicBezTo>
                      <a:pt x="199" y="153"/>
                      <a:pt x="200" y="153"/>
                      <a:pt x="201" y="154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lnTo>
                      <a:pt x="202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1" name="Freeform 869"/>
              <p:cNvSpPr>
                <a:spLocks/>
              </p:cNvSpPr>
              <p:nvPr/>
            </p:nvSpPr>
            <p:spPr bwMode="auto">
              <a:xfrm>
                <a:off x="1546664" y="1647339"/>
                <a:ext cx="9525" cy="36513"/>
              </a:xfrm>
              <a:custGeom>
                <a:avLst/>
                <a:gdLst>
                  <a:gd name="T0" fmla="*/ 4 w 6"/>
                  <a:gd name="T1" fmla="*/ 21 h 22"/>
                  <a:gd name="T2" fmla="*/ 4 w 6"/>
                  <a:gd name="T3" fmla="*/ 21 h 22"/>
                  <a:gd name="T4" fmla="*/ 2 w 6"/>
                  <a:gd name="T5" fmla="*/ 12 h 22"/>
                  <a:gd name="T6" fmla="*/ 6 w 6"/>
                  <a:gd name="T7" fmla="*/ 2 h 22"/>
                  <a:gd name="T8" fmla="*/ 6 w 6"/>
                  <a:gd name="T9" fmla="*/ 0 h 22"/>
                  <a:gd name="T10" fmla="*/ 4 w 6"/>
                  <a:gd name="T11" fmla="*/ 0 h 22"/>
                  <a:gd name="T12" fmla="*/ 0 w 6"/>
                  <a:gd name="T13" fmla="*/ 12 h 22"/>
                  <a:gd name="T14" fmla="*/ 3 w 6"/>
                  <a:gd name="T15" fmla="*/ 22 h 22"/>
                  <a:gd name="T16" fmla="*/ 4 w 6"/>
                  <a:gd name="T17" fmla="*/ 22 h 22"/>
                  <a:gd name="T18" fmla="*/ 4 w 6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2"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2" y="16"/>
                      <a:pt x="2" y="12"/>
                    </a:cubicBezTo>
                    <a:cubicBezTo>
                      <a:pt x="2" y="9"/>
                      <a:pt x="3" y="5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7"/>
                      <a:pt x="3" y="22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" name="Freeform 870"/>
              <p:cNvSpPr>
                <a:spLocks/>
              </p:cNvSpPr>
              <p:nvPr/>
            </p:nvSpPr>
            <p:spPr bwMode="auto">
              <a:xfrm>
                <a:off x="1545076" y="1402864"/>
                <a:ext cx="319088" cy="307975"/>
              </a:xfrm>
              <a:custGeom>
                <a:avLst/>
                <a:gdLst>
                  <a:gd name="T0" fmla="*/ 191 w 199"/>
                  <a:gd name="T1" fmla="*/ 151 h 192"/>
                  <a:gd name="T2" fmla="*/ 194 w 199"/>
                  <a:gd name="T3" fmla="*/ 162 h 192"/>
                  <a:gd name="T4" fmla="*/ 187 w 199"/>
                  <a:gd name="T5" fmla="*/ 176 h 192"/>
                  <a:gd name="T6" fmla="*/ 116 w 199"/>
                  <a:gd name="T7" fmla="*/ 190 h 192"/>
                  <a:gd name="T8" fmla="*/ 60 w 199"/>
                  <a:gd name="T9" fmla="*/ 178 h 192"/>
                  <a:gd name="T10" fmla="*/ 4 w 199"/>
                  <a:gd name="T11" fmla="*/ 98 h 192"/>
                  <a:gd name="T12" fmla="*/ 92 w 199"/>
                  <a:gd name="T13" fmla="*/ 29 h 192"/>
                  <a:gd name="T14" fmla="*/ 198 w 199"/>
                  <a:gd name="T15" fmla="*/ 15 h 192"/>
                  <a:gd name="T16" fmla="*/ 199 w 199"/>
                  <a:gd name="T17" fmla="*/ 32 h 192"/>
                  <a:gd name="T18" fmla="*/ 79 w 199"/>
                  <a:gd name="T19" fmla="*/ 57 h 192"/>
                  <a:gd name="T20" fmla="*/ 14 w 199"/>
                  <a:gd name="T21" fmla="*/ 116 h 192"/>
                  <a:gd name="T22" fmla="*/ 114 w 199"/>
                  <a:gd name="T23" fmla="*/ 168 h 192"/>
                  <a:gd name="T24" fmla="*/ 191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191" y="151"/>
                    </a:moveTo>
                    <a:cubicBezTo>
                      <a:pt x="191" y="151"/>
                      <a:pt x="197" y="155"/>
                      <a:pt x="194" y="162"/>
                    </a:cubicBezTo>
                    <a:cubicBezTo>
                      <a:pt x="191" y="168"/>
                      <a:pt x="195" y="175"/>
                      <a:pt x="187" y="176"/>
                    </a:cubicBezTo>
                    <a:cubicBezTo>
                      <a:pt x="180" y="178"/>
                      <a:pt x="127" y="186"/>
                      <a:pt x="116" y="190"/>
                    </a:cubicBezTo>
                    <a:cubicBezTo>
                      <a:pt x="109" y="192"/>
                      <a:pt x="82" y="188"/>
                      <a:pt x="60" y="178"/>
                    </a:cubicBezTo>
                    <a:cubicBezTo>
                      <a:pt x="39" y="168"/>
                      <a:pt x="0" y="149"/>
                      <a:pt x="4" y="98"/>
                    </a:cubicBezTo>
                    <a:cubicBezTo>
                      <a:pt x="7" y="75"/>
                      <a:pt x="71" y="40"/>
                      <a:pt x="92" y="29"/>
                    </a:cubicBezTo>
                    <a:cubicBezTo>
                      <a:pt x="112" y="17"/>
                      <a:pt x="160" y="0"/>
                      <a:pt x="198" y="15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199" y="32"/>
                      <a:pt x="152" y="11"/>
                      <a:pt x="79" y="57"/>
                    </a:cubicBezTo>
                    <a:cubicBezTo>
                      <a:pt x="64" y="67"/>
                      <a:pt x="7" y="98"/>
                      <a:pt x="14" y="116"/>
                    </a:cubicBezTo>
                    <a:cubicBezTo>
                      <a:pt x="22" y="134"/>
                      <a:pt x="66" y="167"/>
                      <a:pt x="114" y="168"/>
                    </a:cubicBezTo>
                    <a:cubicBezTo>
                      <a:pt x="162" y="169"/>
                      <a:pt x="181" y="151"/>
                      <a:pt x="191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" name="Freeform 871"/>
              <p:cNvSpPr>
                <a:spLocks noEditPoints="1"/>
              </p:cNvSpPr>
              <p:nvPr/>
            </p:nvSpPr>
            <p:spPr bwMode="auto">
              <a:xfrm>
                <a:off x="1548251" y="1413976"/>
                <a:ext cx="315913" cy="296863"/>
              </a:xfrm>
              <a:custGeom>
                <a:avLst/>
                <a:gdLst>
                  <a:gd name="T0" fmla="*/ 192 w 197"/>
                  <a:gd name="T1" fmla="*/ 148 h 185"/>
                  <a:gd name="T2" fmla="*/ 185 w 197"/>
                  <a:gd name="T3" fmla="*/ 163 h 185"/>
                  <a:gd name="T4" fmla="*/ 114 w 197"/>
                  <a:gd name="T5" fmla="*/ 176 h 185"/>
                  <a:gd name="T6" fmla="*/ 58 w 197"/>
                  <a:gd name="T7" fmla="*/ 165 h 185"/>
                  <a:gd name="T8" fmla="*/ 2 w 197"/>
                  <a:gd name="T9" fmla="*/ 95 h 185"/>
                  <a:gd name="T10" fmla="*/ 58 w 197"/>
                  <a:gd name="T11" fmla="*/ 171 h 185"/>
                  <a:gd name="T12" fmla="*/ 114 w 197"/>
                  <a:gd name="T13" fmla="*/ 183 h 185"/>
                  <a:gd name="T14" fmla="*/ 185 w 197"/>
                  <a:gd name="T15" fmla="*/ 169 h 185"/>
                  <a:gd name="T16" fmla="*/ 192 w 197"/>
                  <a:gd name="T17" fmla="*/ 155 h 185"/>
                  <a:gd name="T18" fmla="*/ 192 w 197"/>
                  <a:gd name="T19" fmla="*/ 148 h 185"/>
                  <a:gd name="T20" fmla="*/ 77 w 197"/>
                  <a:gd name="T21" fmla="*/ 50 h 185"/>
                  <a:gd name="T22" fmla="*/ 197 w 197"/>
                  <a:gd name="T23" fmla="*/ 25 h 185"/>
                  <a:gd name="T24" fmla="*/ 197 w 197"/>
                  <a:gd name="T25" fmla="*/ 19 h 185"/>
                  <a:gd name="T26" fmla="*/ 77 w 197"/>
                  <a:gd name="T27" fmla="*/ 44 h 185"/>
                  <a:gd name="T28" fmla="*/ 12 w 197"/>
                  <a:gd name="T29" fmla="*/ 102 h 185"/>
                  <a:gd name="T30" fmla="*/ 77 w 197"/>
                  <a:gd name="T31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192" y="148"/>
                    </a:moveTo>
                    <a:cubicBezTo>
                      <a:pt x="189" y="154"/>
                      <a:pt x="193" y="162"/>
                      <a:pt x="185" y="163"/>
                    </a:cubicBezTo>
                    <a:cubicBezTo>
                      <a:pt x="178" y="164"/>
                      <a:pt x="125" y="173"/>
                      <a:pt x="114" y="176"/>
                    </a:cubicBezTo>
                    <a:cubicBezTo>
                      <a:pt x="107" y="178"/>
                      <a:pt x="80" y="174"/>
                      <a:pt x="58" y="165"/>
                    </a:cubicBezTo>
                    <a:cubicBezTo>
                      <a:pt x="38" y="155"/>
                      <a:pt x="4" y="139"/>
                      <a:pt x="2" y="95"/>
                    </a:cubicBezTo>
                    <a:cubicBezTo>
                      <a:pt x="0" y="144"/>
                      <a:pt x="37" y="161"/>
                      <a:pt x="58" y="171"/>
                    </a:cubicBezTo>
                    <a:cubicBezTo>
                      <a:pt x="80" y="181"/>
                      <a:pt x="107" y="185"/>
                      <a:pt x="114" y="183"/>
                    </a:cubicBezTo>
                    <a:cubicBezTo>
                      <a:pt x="125" y="179"/>
                      <a:pt x="178" y="171"/>
                      <a:pt x="185" y="169"/>
                    </a:cubicBezTo>
                    <a:cubicBezTo>
                      <a:pt x="193" y="168"/>
                      <a:pt x="189" y="161"/>
                      <a:pt x="192" y="155"/>
                    </a:cubicBezTo>
                    <a:cubicBezTo>
                      <a:pt x="193" y="152"/>
                      <a:pt x="193" y="150"/>
                      <a:pt x="192" y="148"/>
                    </a:cubicBezTo>
                    <a:close/>
                    <a:moveTo>
                      <a:pt x="77" y="50"/>
                    </a:moveTo>
                    <a:cubicBezTo>
                      <a:pt x="150" y="4"/>
                      <a:pt x="197" y="25"/>
                      <a:pt x="197" y="25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2" y="17"/>
                      <a:pt x="146" y="0"/>
                      <a:pt x="77" y="44"/>
                    </a:cubicBezTo>
                    <a:cubicBezTo>
                      <a:pt x="62" y="53"/>
                      <a:pt x="6" y="84"/>
                      <a:pt x="12" y="102"/>
                    </a:cubicBezTo>
                    <a:cubicBezTo>
                      <a:pt x="18" y="84"/>
                      <a:pt x="64" y="59"/>
                      <a:pt x="77" y="5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4" name="Freeform 872"/>
              <p:cNvSpPr>
                <a:spLocks/>
              </p:cNvSpPr>
              <p:nvPr/>
            </p:nvSpPr>
            <p:spPr bwMode="auto">
              <a:xfrm>
                <a:off x="1562539" y="1531451"/>
                <a:ext cx="14288" cy="55563"/>
              </a:xfrm>
              <a:custGeom>
                <a:avLst/>
                <a:gdLst>
                  <a:gd name="T0" fmla="*/ 3 w 9"/>
                  <a:gd name="T1" fmla="*/ 34 h 35"/>
                  <a:gd name="T2" fmla="*/ 3 w 9"/>
                  <a:gd name="T3" fmla="*/ 33 h 35"/>
                  <a:gd name="T4" fmla="*/ 2 w 9"/>
                  <a:gd name="T5" fmla="*/ 21 h 35"/>
                  <a:gd name="T6" fmla="*/ 8 w 9"/>
                  <a:gd name="T7" fmla="*/ 2 h 35"/>
                  <a:gd name="T8" fmla="*/ 8 w 9"/>
                  <a:gd name="T9" fmla="*/ 1 h 35"/>
                  <a:gd name="T10" fmla="*/ 7 w 9"/>
                  <a:gd name="T11" fmla="*/ 1 h 35"/>
                  <a:gd name="T12" fmla="*/ 0 w 9"/>
                  <a:gd name="T13" fmla="*/ 21 h 35"/>
                  <a:gd name="T14" fmla="*/ 1 w 9"/>
                  <a:gd name="T15" fmla="*/ 34 h 35"/>
                  <a:gd name="T16" fmla="*/ 3 w 9"/>
                  <a:gd name="T17" fmla="*/ 35 h 35"/>
                  <a:gd name="T18" fmla="*/ 3 w 9"/>
                  <a:gd name="T1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5">
                    <a:moveTo>
                      <a:pt x="3" y="34"/>
                    </a:moveTo>
                    <a:cubicBezTo>
                      <a:pt x="3" y="34"/>
                      <a:pt x="3" y="33"/>
                      <a:pt x="3" y="33"/>
                    </a:cubicBezTo>
                    <a:cubicBezTo>
                      <a:pt x="3" y="31"/>
                      <a:pt x="2" y="26"/>
                      <a:pt x="2" y="21"/>
                    </a:cubicBezTo>
                    <a:cubicBezTo>
                      <a:pt x="2" y="15"/>
                      <a:pt x="3" y="7"/>
                      <a:pt x="8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7" y="0"/>
                      <a:pt x="7" y="1"/>
                    </a:cubicBezTo>
                    <a:cubicBezTo>
                      <a:pt x="1" y="6"/>
                      <a:pt x="0" y="14"/>
                      <a:pt x="0" y="21"/>
                    </a:cubicBezTo>
                    <a:cubicBezTo>
                      <a:pt x="0" y="28"/>
                      <a:pt x="1" y="34"/>
                      <a:pt x="1" y="34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4" y="34"/>
                      <a:pt x="3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5" name="Freeform 873"/>
              <p:cNvSpPr>
                <a:spLocks/>
              </p:cNvSpPr>
              <p:nvPr/>
            </p:nvSpPr>
            <p:spPr bwMode="auto">
              <a:xfrm>
                <a:off x="1549839" y="1415564"/>
                <a:ext cx="317500" cy="295275"/>
              </a:xfrm>
              <a:custGeom>
                <a:avLst/>
                <a:gdLst>
                  <a:gd name="T0" fmla="*/ 187 w 198"/>
                  <a:gd name="T1" fmla="*/ 144 h 184"/>
                  <a:gd name="T2" fmla="*/ 189 w 198"/>
                  <a:gd name="T3" fmla="*/ 146 h 184"/>
                  <a:gd name="T4" fmla="*/ 189 w 198"/>
                  <a:gd name="T5" fmla="*/ 153 h 184"/>
                  <a:gd name="T6" fmla="*/ 187 w 198"/>
                  <a:gd name="T7" fmla="*/ 165 h 184"/>
                  <a:gd name="T8" fmla="*/ 150 w 198"/>
                  <a:gd name="T9" fmla="*/ 173 h 184"/>
                  <a:gd name="T10" fmla="*/ 108 w 198"/>
                  <a:gd name="T11" fmla="*/ 181 h 184"/>
                  <a:gd name="T12" fmla="*/ 23 w 198"/>
                  <a:gd name="T13" fmla="*/ 146 h 184"/>
                  <a:gd name="T14" fmla="*/ 3 w 198"/>
                  <a:gd name="T15" fmla="*/ 90 h 184"/>
                  <a:gd name="T16" fmla="*/ 54 w 198"/>
                  <a:gd name="T17" fmla="*/ 43 h 184"/>
                  <a:gd name="T18" fmla="*/ 161 w 198"/>
                  <a:gd name="T19" fmla="*/ 3 h 184"/>
                  <a:gd name="T20" fmla="*/ 195 w 198"/>
                  <a:gd name="T21" fmla="*/ 7 h 184"/>
                  <a:gd name="T22" fmla="*/ 195 w 198"/>
                  <a:gd name="T23" fmla="*/ 24 h 184"/>
                  <a:gd name="T24" fmla="*/ 197 w 198"/>
                  <a:gd name="T25" fmla="*/ 23 h 184"/>
                  <a:gd name="T26" fmla="*/ 75 w 198"/>
                  <a:gd name="T27" fmla="*/ 48 h 184"/>
                  <a:gd name="T28" fmla="*/ 18 w 198"/>
                  <a:gd name="T29" fmla="*/ 88 h 184"/>
                  <a:gd name="T30" fmla="*/ 10 w 198"/>
                  <a:gd name="T31" fmla="*/ 108 h 184"/>
                  <a:gd name="T32" fmla="*/ 111 w 198"/>
                  <a:gd name="T33" fmla="*/ 161 h 184"/>
                  <a:gd name="T34" fmla="*/ 165 w 198"/>
                  <a:gd name="T35" fmla="*/ 153 h 184"/>
                  <a:gd name="T36" fmla="*/ 188 w 198"/>
                  <a:gd name="T37" fmla="*/ 144 h 184"/>
                  <a:gd name="T38" fmla="*/ 187 w 198"/>
                  <a:gd name="T39" fmla="*/ 144 h 184"/>
                  <a:gd name="T40" fmla="*/ 188 w 198"/>
                  <a:gd name="T41" fmla="*/ 141 h 184"/>
                  <a:gd name="T42" fmla="*/ 114 w 198"/>
                  <a:gd name="T43" fmla="*/ 158 h 184"/>
                  <a:gd name="T44" fmla="*/ 47 w 198"/>
                  <a:gd name="T45" fmla="*/ 139 h 184"/>
                  <a:gd name="T46" fmla="*/ 13 w 198"/>
                  <a:gd name="T47" fmla="*/ 107 h 184"/>
                  <a:gd name="T48" fmla="*/ 20 w 198"/>
                  <a:gd name="T49" fmla="*/ 90 h 184"/>
                  <a:gd name="T50" fmla="*/ 77 w 198"/>
                  <a:gd name="T51" fmla="*/ 50 h 184"/>
                  <a:gd name="T52" fmla="*/ 188 w 198"/>
                  <a:gd name="T53" fmla="*/ 23 h 184"/>
                  <a:gd name="T54" fmla="*/ 195 w 198"/>
                  <a:gd name="T55" fmla="*/ 25 h 184"/>
                  <a:gd name="T56" fmla="*/ 196 w 198"/>
                  <a:gd name="T57" fmla="*/ 26 h 184"/>
                  <a:gd name="T58" fmla="*/ 196 w 198"/>
                  <a:gd name="T59" fmla="*/ 6 h 184"/>
                  <a:gd name="T60" fmla="*/ 161 w 198"/>
                  <a:gd name="T61" fmla="*/ 0 h 184"/>
                  <a:gd name="T62" fmla="*/ 37 w 198"/>
                  <a:gd name="T63" fmla="*/ 49 h 184"/>
                  <a:gd name="T64" fmla="*/ 0 w 198"/>
                  <a:gd name="T65" fmla="*/ 89 h 184"/>
                  <a:gd name="T66" fmla="*/ 21 w 198"/>
                  <a:gd name="T67" fmla="*/ 149 h 184"/>
                  <a:gd name="T68" fmla="*/ 108 w 198"/>
                  <a:gd name="T69" fmla="*/ 184 h 184"/>
                  <a:gd name="T70" fmla="*/ 150 w 198"/>
                  <a:gd name="T71" fmla="*/ 176 h 184"/>
                  <a:gd name="T72" fmla="*/ 189 w 198"/>
                  <a:gd name="T73" fmla="*/ 167 h 184"/>
                  <a:gd name="T74" fmla="*/ 192 w 198"/>
                  <a:gd name="T75" fmla="*/ 154 h 184"/>
                  <a:gd name="T76" fmla="*/ 191 w 198"/>
                  <a:gd name="T77" fmla="*/ 144 h 184"/>
                  <a:gd name="T78" fmla="*/ 188 w 198"/>
                  <a:gd name="T79" fmla="*/ 141 h 184"/>
                  <a:gd name="T80" fmla="*/ 188 w 198"/>
                  <a:gd name="T81" fmla="*/ 14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84">
                    <a:moveTo>
                      <a:pt x="188" y="143"/>
                    </a:move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8" y="145"/>
                      <a:pt x="189" y="146"/>
                    </a:cubicBezTo>
                    <a:cubicBezTo>
                      <a:pt x="189" y="147"/>
                      <a:pt x="190" y="148"/>
                      <a:pt x="190" y="150"/>
                    </a:cubicBezTo>
                    <a:cubicBezTo>
                      <a:pt x="190" y="151"/>
                      <a:pt x="190" y="152"/>
                      <a:pt x="189" y="153"/>
                    </a:cubicBezTo>
                    <a:cubicBezTo>
                      <a:pt x="188" y="156"/>
                      <a:pt x="188" y="160"/>
                      <a:pt x="188" y="163"/>
                    </a:cubicBezTo>
                    <a:cubicBezTo>
                      <a:pt x="188" y="164"/>
                      <a:pt x="187" y="165"/>
                      <a:pt x="187" y="165"/>
                    </a:cubicBezTo>
                    <a:cubicBezTo>
                      <a:pt x="186" y="166"/>
                      <a:pt x="186" y="167"/>
                      <a:pt x="184" y="167"/>
                    </a:cubicBezTo>
                    <a:cubicBezTo>
                      <a:pt x="180" y="167"/>
                      <a:pt x="165" y="170"/>
                      <a:pt x="150" y="173"/>
                    </a:cubicBezTo>
                    <a:cubicBezTo>
                      <a:pt x="134" y="176"/>
                      <a:pt x="118" y="179"/>
                      <a:pt x="112" y="180"/>
                    </a:cubicBezTo>
                    <a:cubicBezTo>
                      <a:pt x="112" y="181"/>
                      <a:pt x="110" y="181"/>
                      <a:pt x="108" y="181"/>
                    </a:cubicBezTo>
                    <a:cubicBezTo>
                      <a:pt x="97" y="181"/>
                      <a:pt x="76" y="177"/>
                      <a:pt x="58" y="169"/>
                    </a:cubicBezTo>
                    <a:cubicBezTo>
                      <a:pt x="48" y="164"/>
                      <a:pt x="34" y="157"/>
                      <a:pt x="23" y="146"/>
                    </a:cubicBezTo>
                    <a:cubicBezTo>
                      <a:pt x="11" y="135"/>
                      <a:pt x="3" y="120"/>
                      <a:pt x="3" y="98"/>
                    </a:cubicBezTo>
                    <a:cubicBezTo>
                      <a:pt x="3" y="95"/>
                      <a:pt x="3" y="92"/>
                      <a:pt x="3" y="90"/>
                    </a:cubicBezTo>
                    <a:cubicBezTo>
                      <a:pt x="3" y="85"/>
                      <a:pt x="8" y="78"/>
                      <a:pt x="14" y="72"/>
                    </a:cubicBezTo>
                    <a:cubicBezTo>
                      <a:pt x="24" y="62"/>
                      <a:pt x="39" y="52"/>
                      <a:pt x="54" y="43"/>
                    </a:cubicBezTo>
                    <a:cubicBezTo>
                      <a:pt x="68" y="34"/>
                      <a:pt x="82" y="26"/>
                      <a:pt x="90" y="22"/>
                    </a:cubicBezTo>
                    <a:cubicBezTo>
                      <a:pt x="104" y="14"/>
                      <a:pt x="133" y="3"/>
                      <a:pt x="161" y="3"/>
                    </a:cubicBezTo>
                    <a:cubicBezTo>
                      <a:pt x="173" y="3"/>
                      <a:pt x="184" y="5"/>
                      <a:pt x="194" y="9"/>
                    </a:cubicBezTo>
                    <a:cubicBezTo>
                      <a:pt x="195" y="7"/>
                      <a:pt x="195" y="7"/>
                      <a:pt x="195" y="7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95" y="24"/>
                      <a:pt x="195" y="24"/>
                      <a:pt x="195" y="24"/>
                    </a:cubicBezTo>
                    <a:cubicBezTo>
                      <a:pt x="196" y="24"/>
                      <a:pt x="196" y="24"/>
                      <a:pt x="196" y="24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3"/>
                      <a:pt x="186" y="18"/>
                      <a:pt x="166" y="18"/>
                    </a:cubicBezTo>
                    <a:cubicBezTo>
                      <a:pt x="145" y="18"/>
                      <a:pt x="113" y="24"/>
                      <a:pt x="75" y="48"/>
                    </a:cubicBezTo>
                    <a:cubicBezTo>
                      <a:pt x="68" y="52"/>
                      <a:pt x="52" y="62"/>
                      <a:pt x="37" y="72"/>
                    </a:cubicBezTo>
                    <a:cubicBezTo>
                      <a:pt x="30" y="77"/>
                      <a:pt x="23" y="83"/>
                      <a:pt x="18" y="88"/>
                    </a:cubicBezTo>
                    <a:cubicBezTo>
                      <a:pt x="13" y="94"/>
                      <a:pt x="9" y="99"/>
                      <a:pt x="9" y="105"/>
                    </a:cubicBezTo>
                    <a:cubicBezTo>
                      <a:pt x="9" y="106"/>
                      <a:pt x="9" y="107"/>
                      <a:pt x="10" y="108"/>
                    </a:cubicBezTo>
                    <a:cubicBezTo>
                      <a:pt x="12" y="113"/>
                      <a:pt x="16" y="119"/>
                      <a:pt x="22" y="125"/>
                    </a:cubicBezTo>
                    <a:cubicBezTo>
                      <a:pt x="40" y="142"/>
                      <a:pt x="74" y="161"/>
                      <a:pt x="111" y="161"/>
                    </a:cubicBezTo>
                    <a:cubicBezTo>
                      <a:pt x="112" y="161"/>
                      <a:pt x="113" y="161"/>
                      <a:pt x="114" y="161"/>
                    </a:cubicBezTo>
                    <a:cubicBezTo>
                      <a:pt x="137" y="161"/>
                      <a:pt x="153" y="157"/>
                      <a:pt x="165" y="153"/>
                    </a:cubicBezTo>
                    <a:cubicBezTo>
                      <a:pt x="171" y="151"/>
                      <a:pt x="175" y="149"/>
                      <a:pt x="179" y="147"/>
                    </a:cubicBezTo>
                    <a:cubicBezTo>
                      <a:pt x="183" y="145"/>
                      <a:pt x="186" y="144"/>
                      <a:pt x="188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5" y="141"/>
                      <a:pt x="182" y="143"/>
                      <a:pt x="178" y="144"/>
                    </a:cubicBezTo>
                    <a:cubicBezTo>
                      <a:pt x="167" y="149"/>
                      <a:pt x="148" y="158"/>
                      <a:pt x="114" y="158"/>
                    </a:cubicBezTo>
                    <a:cubicBezTo>
                      <a:pt x="113" y="158"/>
                      <a:pt x="112" y="158"/>
                      <a:pt x="111" y="158"/>
                    </a:cubicBezTo>
                    <a:cubicBezTo>
                      <a:pt x="87" y="158"/>
                      <a:pt x="64" y="149"/>
                      <a:pt x="47" y="139"/>
                    </a:cubicBezTo>
                    <a:cubicBezTo>
                      <a:pt x="38" y="134"/>
                      <a:pt x="30" y="128"/>
                      <a:pt x="24" y="122"/>
                    </a:cubicBezTo>
                    <a:cubicBezTo>
                      <a:pt x="18" y="117"/>
                      <a:pt x="14" y="111"/>
                      <a:pt x="13" y="107"/>
                    </a:cubicBezTo>
                    <a:cubicBezTo>
                      <a:pt x="12" y="106"/>
                      <a:pt x="12" y="106"/>
                      <a:pt x="12" y="105"/>
                    </a:cubicBezTo>
                    <a:cubicBezTo>
                      <a:pt x="12" y="101"/>
                      <a:pt x="15" y="96"/>
                      <a:pt x="20" y="90"/>
                    </a:cubicBezTo>
                    <a:cubicBezTo>
                      <a:pt x="27" y="83"/>
                      <a:pt x="39" y="74"/>
                      <a:pt x="50" y="67"/>
                    </a:cubicBezTo>
                    <a:cubicBezTo>
                      <a:pt x="61" y="60"/>
                      <a:pt x="72" y="54"/>
                      <a:pt x="77" y="50"/>
                    </a:cubicBezTo>
                    <a:cubicBezTo>
                      <a:pt x="115" y="26"/>
                      <a:pt x="145" y="21"/>
                      <a:pt x="166" y="21"/>
                    </a:cubicBezTo>
                    <a:cubicBezTo>
                      <a:pt x="175" y="21"/>
                      <a:pt x="183" y="22"/>
                      <a:pt x="188" y="23"/>
                    </a:cubicBezTo>
                    <a:cubicBezTo>
                      <a:pt x="190" y="24"/>
                      <a:pt x="192" y="24"/>
                      <a:pt x="194" y="25"/>
                    </a:cubicBezTo>
                    <a:cubicBezTo>
                      <a:pt x="194" y="25"/>
                      <a:pt x="195" y="25"/>
                      <a:pt x="195" y="25"/>
                    </a:cubicBezTo>
                    <a:cubicBezTo>
                      <a:pt x="195" y="26"/>
                      <a:pt x="195" y="26"/>
                      <a:pt x="195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85" y="2"/>
                      <a:pt x="173" y="0"/>
                      <a:pt x="161" y="0"/>
                    </a:cubicBezTo>
                    <a:cubicBezTo>
                      <a:pt x="132" y="0"/>
                      <a:pt x="103" y="11"/>
                      <a:pt x="88" y="19"/>
                    </a:cubicBezTo>
                    <a:cubicBezTo>
                      <a:pt x="78" y="25"/>
                      <a:pt x="57" y="36"/>
                      <a:pt x="37" y="49"/>
                    </a:cubicBezTo>
                    <a:cubicBezTo>
                      <a:pt x="28" y="56"/>
                      <a:pt x="19" y="63"/>
                      <a:pt x="12" y="70"/>
                    </a:cubicBezTo>
                    <a:cubicBezTo>
                      <a:pt x="5" y="76"/>
                      <a:pt x="1" y="83"/>
                      <a:pt x="0" y="89"/>
                    </a:cubicBezTo>
                    <a:cubicBezTo>
                      <a:pt x="0" y="92"/>
                      <a:pt x="0" y="95"/>
                      <a:pt x="0" y="98"/>
                    </a:cubicBezTo>
                    <a:cubicBezTo>
                      <a:pt x="0" y="121"/>
                      <a:pt x="9" y="137"/>
                      <a:pt x="21" y="149"/>
                    </a:cubicBezTo>
                    <a:cubicBezTo>
                      <a:pt x="32" y="160"/>
                      <a:pt x="47" y="167"/>
                      <a:pt x="57" y="171"/>
                    </a:cubicBezTo>
                    <a:cubicBezTo>
                      <a:pt x="75" y="180"/>
                      <a:pt x="97" y="184"/>
                      <a:pt x="108" y="184"/>
                    </a:cubicBezTo>
                    <a:cubicBezTo>
                      <a:pt x="110" y="184"/>
                      <a:pt x="112" y="184"/>
                      <a:pt x="113" y="183"/>
                    </a:cubicBezTo>
                    <a:cubicBezTo>
                      <a:pt x="119" y="182"/>
                      <a:pt x="135" y="179"/>
                      <a:pt x="150" y="176"/>
                    </a:cubicBezTo>
                    <a:cubicBezTo>
                      <a:pt x="166" y="173"/>
                      <a:pt x="181" y="170"/>
                      <a:pt x="185" y="170"/>
                    </a:cubicBezTo>
                    <a:cubicBezTo>
                      <a:pt x="187" y="169"/>
                      <a:pt x="188" y="169"/>
                      <a:pt x="189" y="167"/>
                    </a:cubicBezTo>
                    <a:cubicBezTo>
                      <a:pt x="191" y="165"/>
                      <a:pt x="191" y="163"/>
                      <a:pt x="191" y="161"/>
                    </a:cubicBezTo>
                    <a:cubicBezTo>
                      <a:pt x="191" y="158"/>
                      <a:pt x="191" y="156"/>
                      <a:pt x="192" y="154"/>
                    </a:cubicBezTo>
                    <a:cubicBezTo>
                      <a:pt x="193" y="153"/>
                      <a:pt x="193" y="151"/>
                      <a:pt x="193" y="150"/>
                    </a:cubicBezTo>
                    <a:cubicBezTo>
                      <a:pt x="193" y="147"/>
                      <a:pt x="192" y="145"/>
                      <a:pt x="191" y="144"/>
                    </a:cubicBezTo>
                    <a:cubicBezTo>
                      <a:pt x="190" y="142"/>
                      <a:pt x="189" y="141"/>
                      <a:pt x="189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lnTo>
                      <a:pt x="188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6" name="Freeform 874"/>
              <p:cNvSpPr>
                <a:spLocks/>
              </p:cNvSpPr>
              <p:nvPr/>
            </p:nvSpPr>
            <p:spPr bwMode="auto">
              <a:xfrm>
                <a:off x="1580001" y="1356826"/>
                <a:ext cx="285750" cy="266700"/>
              </a:xfrm>
              <a:custGeom>
                <a:avLst/>
                <a:gdLst>
                  <a:gd name="T0" fmla="*/ 171 w 178"/>
                  <a:gd name="T1" fmla="*/ 131 h 167"/>
                  <a:gd name="T2" fmla="*/ 175 w 178"/>
                  <a:gd name="T3" fmla="*/ 141 h 167"/>
                  <a:gd name="T4" fmla="*/ 171 w 178"/>
                  <a:gd name="T5" fmla="*/ 155 h 167"/>
                  <a:gd name="T6" fmla="*/ 91 w 178"/>
                  <a:gd name="T7" fmla="*/ 164 h 167"/>
                  <a:gd name="T8" fmla="*/ 2 w 178"/>
                  <a:gd name="T9" fmla="*/ 90 h 167"/>
                  <a:gd name="T10" fmla="*/ 159 w 178"/>
                  <a:gd name="T11" fmla="*/ 32 h 167"/>
                  <a:gd name="T12" fmla="*/ 163 w 178"/>
                  <a:gd name="T13" fmla="*/ 50 h 167"/>
                  <a:gd name="T14" fmla="*/ 16 w 178"/>
                  <a:gd name="T15" fmla="*/ 85 h 167"/>
                  <a:gd name="T16" fmla="*/ 97 w 178"/>
                  <a:gd name="T17" fmla="*/ 140 h 167"/>
                  <a:gd name="T18" fmla="*/ 161 w 178"/>
                  <a:gd name="T19" fmla="*/ 134 h 167"/>
                  <a:gd name="T20" fmla="*/ 171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171" y="131"/>
                    </a:moveTo>
                    <a:cubicBezTo>
                      <a:pt x="175" y="132"/>
                      <a:pt x="175" y="135"/>
                      <a:pt x="175" y="141"/>
                    </a:cubicBezTo>
                    <a:cubicBezTo>
                      <a:pt x="175" y="147"/>
                      <a:pt x="178" y="155"/>
                      <a:pt x="171" y="155"/>
                    </a:cubicBezTo>
                    <a:cubicBezTo>
                      <a:pt x="164" y="155"/>
                      <a:pt x="119" y="167"/>
                      <a:pt x="91" y="164"/>
                    </a:cubicBezTo>
                    <a:cubicBezTo>
                      <a:pt x="74" y="161"/>
                      <a:pt x="0" y="130"/>
                      <a:pt x="2" y="90"/>
                    </a:cubicBezTo>
                    <a:cubicBezTo>
                      <a:pt x="3" y="75"/>
                      <a:pt x="32" y="0"/>
                      <a:pt x="159" y="32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52" y="9"/>
                      <a:pt x="16" y="85"/>
                    </a:cubicBezTo>
                    <a:cubicBezTo>
                      <a:pt x="16" y="85"/>
                      <a:pt x="14" y="127"/>
                      <a:pt x="97" y="140"/>
                    </a:cubicBezTo>
                    <a:cubicBezTo>
                      <a:pt x="133" y="146"/>
                      <a:pt x="156" y="135"/>
                      <a:pt x="161" y="134"/>
                    </a:cubicBezTo>
                    <a:cubicBezTo>
                      <a:pt x="166" y="133"/>
                      <a:pt x="171" y="131"/>
                      <a:pt x="171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7" name="Freeform 875"/>
              <p:cNvSpPr>
                <a:spLocks noEditPoints="1"/>
              </p:cNvSpPr>
              <p:nvPr/>
            </p:nvSpPr>
            <p:spPr bwMode="auto">
              <a:xfrm>
                <a:off x="1580001" y="1367939"/>
                <a:ext cx="284163" cy="255588"/>
              </a:xfrm>
              <a:custGeom>
                <a:avLst/>
                <a:gdLst>
                  <a:gd name="T0" fmla="*/ 163 w 177"/>
                  <a:gd name="T1" fmla="*/ 43 h 160"/>
                  <a:gd name="T2" fmla="*/ 161 w 177"/>
                  <a:gd name="T3" fmla="*/ 35 h 160"/>
                  <a:gd name="T4" fmla="*/ 16 w 177"/>
                  <a:gd name="T5" fmla="*/ 71 h 160"/>
                  <a:gd name="T6" fmla="*/ 17 w 177"/>
                  <a:gd name="T7" fmla="*/ 77 h 160"/>
                  <a:gd name="T8" fmla="*/ 163 w 177"/>
                  <a:gd name="T9" fmla="*/ 43 h 160"/>
                  <a:gd name="T10" fmla="*/ 175 w 177"/>
                  <a:gd name="T11" fmla="*/ 139 h 160"/>
                  <a:gd name="T12" fmla="*/ 171 w 177"/>
                  <a:gd name="T13" fmla="*/ 141 h 160"/>
                  <a:gd name="T14" fmla="*/ 91 w 177"/>
                  <a:gd name="T15" fmla="*/ 149 h 160"/>
                  <a:gd name="T16" fmla="*/ 2 w 177"/>
                  <a:gd name="T17" fmla="*/ 81 h 160"/>
                  <a:gd name="T18" fmla="*/ 2 w 177"/>
                  <a:gd name="T19" fmla="*/ 83 h 160"/>
                  <a:gd name="T20" fmla="*/ 91 w 177"/>
                  <a:gd name="T21" fmla="*/ 157 h 160"/>
                  <a:gd name="T22" fmla="*/ 171 w 177"/>
                  <a:gd name="T23" fmla="*/ 148 h 160"/>
                  <a:gd name="T24" fmla="*/ 175 w 177"/>
                  <a:gd name="T25" fmla="*/ 1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160">
                    <a:moveTo>
                      <a:pt x="163" y="43"/>
                    </a:moveTo>
                    <a:cubicBezTo>
                      <a:pt x="161" y="35"/>
                      <a:pt x="161" y="35"/>
                      <a:pt x="161" y="35"/>
                    </a:cubicBezTo>
                    <a:cubicBezTo>
                      <a:pt x="148" y="31"/>
                      <a:pt x="50" y="0"/>
                      <a:pt x="16" y="71"/>
                    </a:cubicBezTo>
                    <a:cubicBezTo>
                      <a:pt x="16" y="71"/>
                      <a:pt x="16" y="73"/>
                      <a:pt x="17" y="77"/>
                    </a:cubicBezTo>
                    <a:cubicBezTo>
                      <a:pt x="54" y="3"/>
                      <a:pt x="163" y="43"/>
                      <a:pt x="163" y="43"/>
                    </a:cubicBezTo>
                    <a:close/>
                    <a:moveTo>
                      <a:pt x="175" y="139"/>
                    </a:moveTo>
                    <a:cubicBezTo>
                      <a:pt x="175" y="140"/>
                      <a:pt x="173" y="141"/>
                      <a:pt x="171" y="141"/>
                    </a:cubicBezTo>
                    <a:cubicBezTo>
                      <a:pt x="164" y="141"/>
                      <a:pt x="119" y="153"/>
                      <a:pt x="91" y="149"/>
                    </a:cubicBezTo>
                    <a:cubicBezTo>
                      <a:pt x="75" y="147"/>
                      <a:pt x="7" y="118"/>
                      <a:pt x="2" y="81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0" y="123"/>
                      <a:pt x="74" y="154"/>
                      <a:pt x="91" y="157"/>
                    </a:cubicBezTo>
                    <a:cubicBezTo>
                      <a:pt x="119" y="160"/>
                      <a:pt x="164" y="148"/>
                      <a:pt x="171" y="148"/>
                    </a:cubicBezTo>
                    <a:cubicBezTo>
                      <a:pt x="177" y="148"/>
                      <a:pt x="176" y="144"/>
                      <a:pt x="175" y="13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8" name="Freeform 876"/>
              <p:cNvSpPr>
                <a:spLocks/>
              </p:cNvSpPr>
              <p:nvPr/>
            </p:nvSpPr>
            <p:spPr bwMode="auto">
              <a:xfrm>
                <a:off x="1605401" y="1458426"/>
                <a:ext cx="11113" cy="36513"/>
              </a:xfrm>
              <a:custGeom>
                <a:avLst/>
                <a:gdLst>
                  <a:gd name="T0" fmla="*/ 2 w 7"/>
                  <a:gd name="T1" fmla="*/ 21 h 22"/>
                  <a:gd name="T2" fmla="*/ 2 w 7"/>
                  <a:gd name="T3" fmla="*/ 21 h 22"/>
                  <a:gd name="T4" fmla="*/ 2 w 7"/>
                  <a:gd name="T5" fmla="*/ 14 h 22"/>
                  <a:gd name="T6" fmla="*/ 3 w 7"/>
                  <a:gd name="T7" fmla="*/ 7 h 22"/>
                  <a:gd name="T8" fmla="*/ 7 w 7"/>
                  <a:gd name="T9" fmla="*/ 2 h 22"/>
                  <a:gd name="T10" fmla="*/ 7 w 7"/>
                  <a:gd name="T11" fmla="*/ 1 h 22"/>
                  <a:gd name="T12" fmla="*/ 6 w 7"/>
                  <a:gd name="T13" fmla="*/ 0 h 22"/>
                  <a:gd name="T14" fmla="*/ 1 w 7"/>
                  <a:gd name="T15" fmla="*/ 7 h 22"/>
                  <a:gd name="T16" fmla="*/ 0 w 7"/>
                  <a:gd name="T17" fmla="*/ 14 h 22"/>
                  <a:gd name="T18" fmla="*/ 0 w 7"/>
                  <a:gd name="T19" fmla="*/ 21 h 22"/>
                  <a:gd name="T20" fmla="*/ 2 w 7"/>
                  <a:gd name="T21" fmla="*/ 22 h 22"/>
                  <a:gd name="T22" fmla="*/ 2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17"/>
                      <a:pt x="2" y="14"/>
                    </a:cubicBezTo>
                    <a:cubicBezTo>
                      <a:pt x="2" y="12"/>
                      <a:pt x="2" y="10"/>
                      <a:pt x="3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2"/>
                      <a:pt x="2" y="4"/>
                      <a:pt x="1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0" y="18"/>
                      <a:pt x="0" y="21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9" name="Freeform 877"/>
              <p:cNvSpPr>
                <a:spLocks/>
              </p:cNvSpPr>
              <p:nvPr/>
            </p:nvSpPr>
            <p:spPr bwMode="auto">
              <a:xfrm>
                <a:off x="1581589" y="1391751"/>
                <a:ext cx="282575" cy="230188"/>
              </a:xfrm>
              <a:custGeom>
                <a:avLst/>
                <a:gdLst>
                  <a:gd name="T0" fmla="*/ 170 w 176"/>
                  <a:gd name="T1" fmla="*/ 110 h 144"/>
                  <a:gd name="T2" fmla="*/ 172 w 176"/>
                  <a:gd name="T3" fmla="*/ 114 h 144"/>
                  <a:gd name="T4" fmla="*/ 173 w 176"/>
                  <a:gd name="T5" fmla="*/ 128 h 144"/>
                  <a:gd name="T6" fmla="*/ 170 w 176"/>
                  <a:gd name="T7" fmla="*/ 132 h 144"/>
                  <a:gd name="T8" fmla="*/ 102 w 176"/>
                  <a:gd name="T9" fmla="*/ 141 h 144"/>
                  <a:gd name="T10" fmla="*/ 70 w 176"/>
                  <a:gd name="T11" fmla="*/ 133 h 144"/>
                  <a:gd name="T12" fmla="*/ 9 w 176"/>
                  <a:gd name="T13" fmla="*/ 90 h 144"/>
                  <a:gd name="T14" fmla="*/ 3 w 176"/>
                  <a:gd name="T15" fmla="*/ 68 h 144"/>
                  <a:gd name="T16" fmla="*/ 36 w 176"/>
                  <a:gd name="T17" fmla="*/ 21 h 144"/>
                  <a:gd name="T18" fmla="*/ 158 w 176"/>
                  <a:gd name="T19" fmla="*/ 11 h 144"/>
                  <a:gd name="T20" fmla="*/ 157 w 176"/>
                  <a:gd name="T21" fmla="*/ 10 h 144"/>
                  <a:gd name="T22" fmla="*/ 162 w 176"/>
                  <a:gd name="T23" fmla="*/ 28 h 144"/>
                  <a:gd name="T24" fmla="*/ 99 w 176"/>
                  <a:gd name="T25" fmla="*/ 16 h 144"/>
                  <a:gd name="T26" fmla="*/ 14 w 176"/>
                  <a:gd name="T27" fmla="*/ 63 h 144"/>
                  <a:gd name="T28" fmla="*/ 14 w 176"/>
                  <a:gd name="T29" fmla="*/ 63 h 144"/>
                  <a:gd name="T30" fmla="*/ 25 w 176"/>
                  <a:gd name="T31" fmla="*/ 89 h 144"/>
                  <a:gd name="T32" fmla="*/ 117 w 176"/>
                  <a:gd name="T33" fmla="*/ 121 h 144"/>
                  <a:gd name="T34" fmla="*/ 155 w 176"/>
                  <a:gd name="T35" fmla="*/ 115 h 144"/>
                  <a:gd name="T36" fmla="*/ 171 w 176"/>
                  <a:gd name="T37" fmla="*/ 110 h 144"/>
                  <a:gd name="T38" fmla="*/ 170 w 176"/>
                  <a:gd name="T39" fmla="*/ 110 h 144"/>
                  <a:gd name="T40" fmla="*/ 170 w 176"/>
                  <a:gd name="T41" fmla="*/ 108 h 144"/>
                  <a:gd name="T42" fmla="*/ 160 w 176"/>
                  <a:gd name="T43" fmla="*/ 111 h 144"/>
                  <a:gd name="T44" fmla="*/ 117 w 176"/>
                  <a:gd name="T45" fmla="*/ 118 h 144"/>
                  <a:gd name="T46" fmla="*/ 27 w 176"/>
                  <a:gd name="T47" fmla="*/ 87 h 144"/>
                  <a:gd name="T48" fmla="*/ 17 w 176"/>
                  <a:gd name="T49" fmla="*/ 63 h 144"/>
                  <a:gd name="T50" fmla="*/ 15 w 176"/>
                  <a:gd name="T51" fmla="*/ 63 h 144"/>
                  <a:gd name="T52" fmla="*/ 52 w 176"/>
                  <a:gd name="T53" fmla="*/ 28 h 144"/>
                  <a:gd name="T54" fmla="*/ 142 w 176"/>
                  <a:gd name="T55" fmla="*/ 24 h 144"/>
                  <a:gd name="T56" fmla="*/ 160 w 176"/>
                  <a:gd name="T57" fmla="*/ 29 h 144"/>
                  <a:gd name="T58" fmla="*/ 164 w 176"/>
                  <a:gd name="T59" fmla="*/ 31 h 144"/>
                  <a:gd name="T60" fmla="*/ 159 w 176"/>
                  <a:gd name="T61" fmla="*/ 8 h 144"/>
                  <a:gd name="T62" fmla="*/ 20 w 176"/>
                  <a:gd name="T63" fmla="*/ 29 h 144"/>
                  <a:gd name="T64" fmla="*/ 0 w 176"/>
                  <a:gd name="T65" fmla="*/ 68 h 144"/>
                  <a:gd name="T66" fmla="*/ 11 w 176"/>
                  <a:gd name="T67" fmla="*/ 98 h 144"/>
                  <a:gd name="T68" fmla="*/ 90 w 176"/>
                  <a:gd name="T69" fmla="*/ 143 h 144"/>
                  <a:gd name="T70" fmla="*/ 144 w 176"/>
                  <a:gd name="T71" fmla="*/ 139 h 144"/>
                  <a:gd name="T72" fmla="*/ 170 w 176"/>
                  <a:gd name="T73" fmla="*/ 135 h 144"/>
                  <a:gd name="T74" fmla="*/ 176 w 176"/>
                  <a:gd name="T75" fmla="*/ 128 h 144"/>
                  <a:gd name="T76" fmla="*/ 175 w 176"/>
                  <a:gd name="T77" fmla="*/ 112 h 144"/>
                  <a:gd name="T78" fmla="*/ 171 w 176"/>
                  <a:gd name="T79" fmla="*/ 108 h 144"/>
                  <a:gd name="T80" fmla="*/ 170 w 176"/>
                  <a:gd name="T81" fmla="*/ 10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6" h="144">
                    <a:moveTo>
                      <a:pt x="170" y="109"/>
                    </a:move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2" y="114"/>
                    </a:cubicBezTo>
                    <a:cubicBezTo>
                      <a:pt x="172" y="115"/>
                      <a:pt x="172" y="117"/>
                      <a:pt x="172" y="119"/>
                    </a:cubicBezTo>
                    <a:cubicBezTo>
                      <a:pt x="172" y="122"/>
                      <a:pt x="173" y="126"/>
                      <a:pt x="173" y="128"/>
                    </a:cubicBezTo>
                    <a:cubicBezTo>
                      <a:pt x="173" y="130"/>
                      <a:pt x="173" y="131"/>
                      <a:pt x="173" y="131"/>
                    </a:cubicBezTo>
                    <a:cubicBezTo>
                      <a:pt x="172" y="132"/>
                      <a:pt x="172" y="132"/>
                      <a:pt x="170" y="132"/>
                    </a:cubicBezTo>
                    <a:cubicBezTo>
                      <a:pt x="168" y="132"/>
                      <a:pt x="165" y="133"/>
                      <a:pt x="160" y="133"/>
                    </a:cubicBezTo>
                    <a:cubicBezTo>
                      <a:pt x="147" y="136"/>
                      <a:pt x="122" y="141"/>
                      <a:pt x="102" y="141"/>
                    </a:cubicBezTo>
                    <a:cubicBezTo>
                      <a:pt x="98" y="141"/>
                      <a:pt x="94" y="141"/>
                      <a:pt x="91" y="140"/>
                    </a:cubicBezTo>
                    <a:cubicBezTo>
                      <a:pt x="87" y="140"/>
                      <a:pt x="79" y="137"/>
                      <a:pt x="70" y="133"/>
                    </a:cubicBezTo>
                    <a:cubicBezTo>
                      <a:pt x="56" y="128"/>
                      <a:pt x="39" y="119"/>
                      <a:pt x="26" y="108"/>
                    </a:cubicBezTo>
                    <a:cubicBezTo>
                      <a:pt x="19" y="102"/>
                      <a:pt x="13" y="96"/>
                      <a:pt x="9" y="90"/>
                    </a:cubicBezTo>
                    <a:cubicBezTo>
                      <a:pt x="5" y="83"/>
                      <a:pt x="3" y="76"/>
                      <a:pt x="3" y="69"/>
                    </a:cubicBezTo>
                    <a:cubicBezTo>
                      <a:pt x="3" y="69"/>
                      <a:pt x="3" y="69"/>
                      <a:pt x="3" y="68"/>
                    </a:cubicBezTo>
                    <a:cubicBezTo>
                      <a:pt x="3" y="65"/>
                      <a:pt x="4" y="60"/>
                      <a:pt x="7" y="53"/>
                    </a:cubicBezTo>
                    <a:cubicBezTo>
                      <a:pt x="12" y="43"/>
                      <a:pt x="21" y="31"/>
                      <a:pt x="36" y="21"/>
                    </a:cubicBezTo>
                    <a:cubicBezTo>
                      <a:pt x="50" y="11"/>
                      <a:pt x="71" y="4"/>
                      <a:pt x="101" y="4"/>
                    </a:cubicBezTo>
                    <a:cubicBezTo>
                      <a:pt x="117" y="4"/>
                      <a:pt x="136" y="6"/>
                      <a:pt x="158" y="11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2" y="27"/>
                      <a:pt x="132" y="16"/>
                      <a:pt x="99" y="16"/>
                    </a:cubicBezTo>
                    <a:cubicBezTo>
                      <a:pt x="83" y="16"/>
                      <a:pt x="66" y="18"/>
                      <a:pt x="51" y="25"/>
                    </a:cubicBezTo>
                    <a:cubicBezTo>
                      <a:pt x="36" y="32"/>
                      <a:pt x="23" y="44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6"/>
                      <a:pt x="14" y="77"/>
                      <a:pt x="25" y="89"/>
                    </a:cubicBezTo>
                    <a:cubicBezTo>
                      <a:pt x="36" y="101"/>
                      <a:pt x="56" y="113"/>
                      <a:pt x="96" y="119"/>
                    </a:cubicBezTo>
                    <a:cubicBezTo>
                      <a:pt x="103" y="121"/>
                      <a:pt x="110" y="121"/>
                      <a:pt x="117" y="121"/>
                    </a:cubicBezTo>
                    <a:cubicBezTo>
                      <a:pt x="129" y="121"/>
                      <a:pt x="139" y="119"/>
                      <a:pt x="146" y="118"/>
                    </a:cubicBezTo>
                    <a:cubicBezTo>
                      <a:pt x="150" y="117"/>
                      <a:pt x="153" y="116"/>
                      <a:pt x="155" y="115"/>
                    </a:cubicBezTo>
                    <a:cubicBezTo>
                      <a:pt x="158" y="114"/>
                      <a:pt x="159" y="114"/>
                      <a:pt x="160" y="114"/>
                    </a:cubicBezTo>
                    <a:cubicBezTo>
                      <a:pt x="165" y="113"/>
                      <a:pt x="171" y="110"/>
                      <a:pt x="171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0" y="108"/>
                      <a:pt x="169" y="108"/>
                    </a:cubicBezTo>
                    <a:cubicBezTo>
                      <a:pt x="167" y="109"/>
                      <a:pt x="163" y="110"/>
                      <a:pt x="160" y="111"/>
                    </a:cubicBezTo>
                    <a:cubicBezTo>
                      <a:pt x="158" y="111"/>
                      <a:pt x="157" y="112"/>
                      <a:pt x="154" y="112"/>
                    </a:cubicBezTo>
                    <a:cubicBezTo>
                      <a:pt x="147" y="114"/>
                      <a:pt x="135" y="118"/>
                      <a:pt x="117" y="118"/>
                    </a:cubicBezTo>
                    <a:cubicBezTo>
                      <a:pt x="111" y="118"/>
                      <a:pt x="104" y="118"/>
                      <a:pt x="96" y="117"/>
                    </a:cubicBezTo>
                    <a:cubicBezTo>
                      <a:pt x="57" y="110"/>
                      <a:pt x="37" y="98"/>
                      <a:pt x="27" y="87"/>
                    </a:cubicBezTo>
                    <a:cubicBezTo>
                      <a:pt x="17" y="76"/>
                      <a:pt x="17" y="66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5" y="46"/>
                      <a:pt x="38" y="35"/>
                      <a:pt x="52" y="28"/>
                    </a:cubicBezTo>
                    <a:cubicBezTo>
                      <a:pt x="67" y="21"/>
                      <a:pt x="83" y="19"/>
                      <a:pt x="99" y="19"/>
                    </a:cubicBezTo>
                    <a:cubicBezTo>
                      <a:pt x="115" y="19"/>
                      <a:pt x="131" y="21"/>
                      <a:pt x="142" y="24"/>
                    </a:cubicBezTo>
                    <a:cubicBezTo>
                      <a:pt x="148" y="26"/>
                      <a:pt x="153" y="27"/>
                      <a:pt x="156" y="28"/>
                    </a:cubicBezTo>
                    <a:cubicBezTo>
                      <a:pt x="158" y="28"/>
                      <a:pt x="159" y="29"/>
                      <a:pt x="160" y="29"/>
                    </a:cubicBezTo>
                    <a:cubicBezTo>
                      <a:pt x="161" y="29"/>
                      <a:pt x="161" y="30"/>
                      <a:pt x="161" y="30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37" y="3"/>
                      <a:pt x="117" y="1"/>
                      <a:pt x="101" y="1"/>
                    </a:cubicBezTo>
                    <a:cubicBezTo>
                      <a:pt x="61" y="0"/>
                      <a:pt x="36" y="14"/>
                      <a:pt x="20" y="29"/>
                    </a:cubicBezTo>
                    <a:cubicBezTo>
                      <a:pt x="13" y="37"/>
                      <a:pt x="8" y="45"/>
                      <a:pt x="4" y="52"/>
                    </a:cubicBezTo>
                    <a:cubicBezTo>
                      <a:pt x="1" y="59"/>
                      <a:pt x="0" y="65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0"/>
                      <a:pt x="4" y="89"/>
                      <a:pt x="11" y="98"/>
                    </a:cubicBezTo>
                    <a:cubicBezTo>
                      <a:pt x="22" y="111"/>
                      <a:pt x="39" y="122"/>
                      <a:pt x="54" y="129"/>
                    </a:cubicBezTo>
                    <a:cubicBezTo>
                      <a:pt x="69" y="137"/>
                      <a:pt x="83" y="142"/>
                      <a:pt x="90" y="143"/>
                    </a:cubicBezTo>
                    <a:cubicBezTo>
                      <a:pt x="94" y="144"/>
                      <a:pt x="98" y="144"/>
                      <a:pt x="102" y="144"/>
                    </a:cubicBezTo>
                    <a:cubicBezTo>
                      <a:pt x="116" y="144"/>
                      <a:pt x="131" y="142"/>
                      <a:pt x="144" y="139"/>
                    </a:cubicBezTo>
                    <a:cubicBezTo>
                      <a:pt x="151" y="138"/>
                      <a:pt x="156" y="137"/>
                      <a:pt x="161" y="136"/>
                    </a:cubicBezTo>
                    <a:cubicBezTo>
                      <a:pt x="165" y="136"/>
                      <a:pt x="169" y="135"/>
                      <a:pt x="170" y="135"/>
                    </a:cubicBezTo>
                    <a:cubicBezTo>
                      <a:pt x="172" y="135"/>
                      <a:pt x="174" y="134"/>
                      <a:pt x="175" y="133"/>
                    </a:cubicBezTo>
                    <a:cubicBezTo>
                      <a:pt x="176" y="132"/>
                      <a:pt x="176" y="130"/>
                      <a:pt x="176" y="128"/>
                    </a:cubicBezTo>
                    <a:cubicBezTo>
                      <a:pt x="176" y="125"/>
                      <a:pt x="175" y="122"/>
                      <a:pt x="175" y="119"/>
                    </a:cubicBezTo>
                    <a:cubicBezTo>
                      <a:pt x="175" y="116"/>
                      <a:pt x="175" y="114"/>
                      <a:pt x="175" y="112"/>
                    </a:cubicBezTo>
                    <a:cubicBezTo>
                      <a:pt x="174" y="111"/>
                      <a:pt x="174" y="110"/>
                      <a:pt x="173" y="109"/>
                    </a:cubicBezTo>
                    <a:cubicBezTo>
                      <a:pt x="173" y="108"/>
                      <a:pt x="172" y="108"/>
                      <a:pt x="171" y="108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8"/>
                      <a:pt x="170" y="108"/>
                      <a:pt x="170" y="108"/>
                    </a:cubicBezTo>
                    <a:lnTo>
                      <a:pt x="170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0" name="Freeform 878"/>
              <p:cNvSpPr>
                <a:spLocks/>
              </p:cNvSpPr>
              <p:nvPr/>
            </p:nvSpPr>
            <p:spPr bwMode="auto">
              <a:xfrm>
                <a:off x="1589526" y="1339364"/>
                <a:ext cx="277813" cy="195263"/>
              </a:xfrm>
              <a:custGeom>
                <a:avLst/>
                <a:gdLst>
                  <a:gd name="T0" fmla="*/ 166 w 173"/>
                  <a:gd name="T1" fmla="*/ 92 h 122"/>
                  <a:gd name="T2" fmla="*/ 171 w 173"/>
                  <a:gd name="T3" fmla="*/ 105 h 122"/>
                  <a:gd name="T4" fmla="*/ 165 w 173"/>
                  <a:gd name="T5" fmla="*/ 119 h 122"/>
                  <a:gd name="T6" fmla="*/ 118 w 173"/>
                  <a:gd name="T7" fmla="*/ 122 h 122"/>
                  <a:gd name="T8" fmla="*/ 61 w 173"/>
                  <a:gd name="T9" fmla="*/ 108 h 122"/>
                  <a:gd name="T10" fmla="*/ 23 w 173"/>
                  <a:gd name="T11" fmla="*/ 37 h 122"/>
                  <a:gd name="T12" fmla="*/ 164 w 173"/>
                  <a:gd name="T13" fmla="*/ 20 h 122"/>
                  <a:gd name="T14" fmla="*/ 157 w 173"/>
                  <a:gd name="T15" fmla="*/ 38 h 122"/>
                  <a:gd name="T16" fmla="*/ 32 w 173"/>
                  <a:gd name="T17" fmla="*/ 46 h 122"/>
                  <a:gd name="T18" fmla="*/ 111 w 173"/>
                  <a:gd name="T19" fmla="*/ 103 h 122"/>
                  <a:gd name="T20" fmla="*/ 166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166" y="92"/>
                    </a:moveTo>
                    <a:cubicBezTo>
                      <a:pt x="166" y="92"/>
                      <a:pt x="173" y="100"/>
                      <a:pt x="171" y="105"/>
                    </a:cubicBezTo>
                    <a:cubicBezTo>
                      <a:pt x="168" y="111"/>
                      <a:pt x="169" y="120"/>
                      <a:pt x="165" y="119"/>
                    </a:cubicBezTo>
                    <a:cubicBezTo>
                      <a:pt x="161" y="118"/>
                      <a:pt x="130" y="121"/>
                      <a:pt x="118" y="122"/>
                    </a:cubicBezTo>
                    <a:cubicBezTo>
                      <a:pt x="105" y="122"/>
                      <a:pt x="84" y="121"/>
                      <a:pt x="61" y="108"/>
                    </a:cubicBezTo>
                    <a:cubicBezTo>
                      <a:pt x="37" y="95"/>
                      <a:pt x="0" y="74"/>
                      <a:pt x="23" y="37"/>
                    </a:cubicBezTo>
                    <a:cubicBezTo>
                      <a:pt x="46" y="0"/>
                      <a:pt x="101" y="5"/>
                      <a:pt x="164" y="20"/>
                    </a:cubicBezTo>
                    <a:cubicBezTo>
                      <a:pt x="157" y="38"/>
                      <a:pt x="157" y="38"/>
                      <a:pt x="157" y="38"/>
                    </a:cubicBezTo>
                    <a:cubicBezTo>
                      <a:pt x="157" y="38"/>
                      <a:pt x="69" y="7"/>
                      <a:pt x="32" y="46"/>
                    </a:cubicBezTo>
                    <a:cubicBezTo>
                      <a:pt x="32" y="46"/>
                      <a:pt x="26" y="82"/>
                      <a:pt x="111" y="103"/>
                    </a:cubicBezTo>
                    <a:cubicBezTo>
                      <a:pt x="133" y="108"/>
                      <a:pt x="156" y="90"/>
                      <a:pt x="166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1" name="Freeform 879"/>
              <p:cNvSpPr>
                <a:spLocks noEditPoints="1"/>
              </p:cNvSpPr>
              <p:nvPr/>
            </p:nvSpPr>
            <p:spPr bwMode="auto">
              <a:xfrm>
                <a:off x="1611751" y="1339364"/>
                <a:ext cx="254000" cy="195263"/>
              </a:xfrm>
              <a:custGeom>
                <a:avLst/>
                <a:gdLst>
                  <a:gd name="T0" fmla="*/ 144 w 159"/>
                  <a:gd name="T1" fmla="*/ 38 h 122"/>
                  <a:gd name="T2" fmla="*/ 151 w 159"/>
                  <a:gd name="T3" fmla="*/ 20 h 122"/>
                  <a:gd name="T4" fmla="*/ 148 w 159"/>
                  <a:gd name="T5" fmla="*/ 19 h 122"/>
                  <a:gd name="T6" fmla="*/ 144 w 159"/>
                  <a:gd name="T7" fmla="*/ 32 h 122"/>
                  <a:gd name="T8" fmla="*/ 19 w 159"/>
                  <a:gd name="T9" fmla="*/ 40 h 122"/>
                  <a:gd name="T10" fmla="*/ 19 w 159"/>
                  <a:gd name="T11" fmla="*/ 46 h 122"/>
                  <a:gd name="T12" fmla="*/ 144 w 159"/>
                  <a:gd name="T13" fmla="*/ 38 h 122"/>
                  <a:gd name="T14" fmla="*/ 158 w 159"/>
                  <a:gd name="T15" fmla="*/ 99 h 122"/>
                  <a:gd name="T16" fmla="*/ 152 w 159"/>
                  <a:gd name="T17" fmla="*/ 112 h 122"/>
                  <a:gd name="T18" fmla="*/ 105 w 159"/>
                  <a:gd name="T19" fmla="*/ 115 h 122"/>
                  <a:gd name="T20" fmla="*/ 48 w 159"/>
                  <a:gd name="T21" fmla="*/ 101 h 122"/>
                  <a:gd name="T22" fmla="*/ 3 w 159"/>
                  <a:gd name="T23" fmla="*/ 56 h 122"/>
                  <a:gd name="T24" fmla="*/ 48 w 159"/>
                  <a:gd name="T25" fmla="*/ 108 h 122"/>
                  <a:gd name="T26" fmla="*/ 105 w 159"/>
                  <a:gd name="T27" fmla="*/ 122 h 122"/>
                  <a:gd name="T28" fmla="*/ 152 w 159"/>
                  <a:gd name="T29" fmla="*/ 119 h 122"/>
                  <a:gd name="T30" fmla="*/ 158 w 159"/>
                  <a:gd name="T31" fmla="*/ 105 h 122"/>
                  <a:gd name="T32" fmla="*/ 158 w 159"/>
                  <a:gd name="T33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4" y="38"/>
                    </a:moveTo>
                    <a:cubicBezTo>
                      <a:pt x="151" y="20"/>
                      <a:pt x="151" y="20"/>
                      <a:pt x="151" y="20"/>
                    </a:cubicBezTo>
                    <a:cubicBezTo>
                      <a:pt x="150" y="20"/>
                      <a:pt x="149" y="20"/>
                      <a:pt x="148" y="1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32"/>
                      <a:pt x="56" y="0"/>
                      <a:pt x="19" y="40"/>
                    </a:cubicBezTo>
                    <a:cubicBezTo>
                      <a:pt x="19" y="40"/>
                      <a:pt x="18" y="42"/>
                      <a:pt x="19" y="46"/>
                    </a:cubicBezTo>
                    <a:cubicBezTo>
                      <a:pt x="57" y="7"/>
                      <a:pt x="144" y="38"/>
                      <a:pt x="144" y="38"/>
                    </a:cubicBezTo>
                    <a:close/>
                    <a:moveTo>
                      <a:pt x="158" y="99"/>
                    </a:moveTo>
                    <a:cubicBezTo>
                      <a:pt x="155" y="105"/>
                      <a:pt x="156" y="113"/>
                      <a:pt x="152" y="112"/>
                    </a:cubicBezTo>
                    <a:cubicBezTo>
                      <a:pt x="148" y="111"/>
                      <a:pt x="117" y="114"/>
                      <a:pt x="105" y="115"/>
                    </a:cubicBezTo>
                    <a:cubicBezTo>
                      <a:pt x="92" y="116"/>
                      <a:pt x="71" y="114"/>
                      <a:pt x="48" y="101"/>
                    </a:cubicBezTo>
                    <a:cubicBezTo>
                      <a:pt x="30" y="91"/>
                      <a:pt x="5" y="77"/>
                      <a:pt x="3" y="56"/>
                    </a:cubicBezTo>
                    <a:cubicBezTo>
                      <a:pt x="0" y="81"/>
                      <a:pt x="29" y="97"/>
                      <a:pt x="48" y="108"/>
                    </a:cubicBezTo>
                    <a:cubicBezTo>
                      <a:pt x="71" y="121"/>
                      <a:pt x="92" y="122"/>
                      <a:pt x="105" y="122"/>
                    </a:cubicBezTo>
                    <a:cubicBezTo>
                      <a:pt x="117" y="121"/>
                      <a:pt x="148" y="118"/>
                      <a:pt x="152" y="119"/>
                    </a:cubicBezTo>
                    <a:cubicBezTo>
                      <a:pt x="156" y="120"/>
                      <a:pt x="155" y="111"/>
                      <a:pt x="158" y="105"/>
                    </a:cubicBezTo>
                    <a:cubicBezTo>
                      <a:pt x="159" y="103"/>
                      <a:pt x="158" y="101"/>
                      <a:pt x="158" y="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2" name="Freeform 880"/>
              <p:cNvSpPr>
                <a:spLocks/>
              </p:cNvSpPr>
              <p:nvPr/>
            </p:nvSpPr>
            <p:spPr bwMode="auto">
              <a:xfrm>
                <a:off x="1638739" y="1377464"/>
                <a:ext cx="22225" cy="38100"/>
              </a:xfrm>
              <a:custGeom>
                <a:avLst/>
                <a:gdLst>
                  <a:gd name="T0" fmla="*/ 3 w 14"/>
                  <a:gd name="T1" fmla="*/ 22 h 24"/>
                  <a:gd name="T2" fmla="*/ 3 w 14"/>
                  <a:gd name="T3" fmla="*/ 22 h 24"/>
                  <a:gd name="T4" fmla="*/ 2 w 14"/>
                  <a:gd name="T5" fmla="*/ 21 h 24"/>
                  <a:gd name="T6" fmla="*/ 13 w 14"/>
                  <a:gd name="T7" fmla="*/ 2 h 24"/>
                  <a:gd name="T8" fmla="*/ 13 w 14"/>
                  <a:gd name="T9" fmla="*/ 0 h 24"/>
                  <a:gd name="T10" fmla="*/ 12 w 14"/>
                  <a:gd name="T11" fmla="*/ 0 h 24"/>
                  <a:gd name="T12" fmla="*/ 0 w 14"/>
                  <a:gd name="T13" fmla="*/ 21 h 24"/>
                  <a:gd name="T14" fmla="*/ 1 w 14"/>
                  <a:gd name="T15" fmla="*/ 23 h 24"/>
                  <a:gd name="T16" fmla="*/ 2 w 14"/>
                  <a:gd name="T17" fmla="*/ 23 h 24"/>
                  <a:gd name="T18" fmla="*/ 3 w 14"/>
                  <a:gd name="T1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17"/>
                      <a:pt x="4" y="9"/>
                      <a:pt x="13" y="2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2" y="8"/>
                      <a:pt x="0" y="17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3"/>
                      <a:pt x="1" y="24"/>
                      <a:pt x="2" y="23"/>
                    </a:cubicBezTo>
                    <a:cubicBezTo>
                      <a:pt x="2" y="23"/>
                      <a:pt x="3" y="23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3" name="Freeform 881"/>
              <p:cNvSpPr>
                <a:spLocks/>
              </p:cNvSpPr>
              <p:nvPr/>
            </p:nvSpPr>
            <p:spPr bwMode="auto">
              <a:xfrm>
                <a:off x="1613339" y="1350476"/>
                <a:ext cx="254000" cy="185738"/>
              </a:xfrm>
              <a:custGeom>
                <a:avLst/>
                <a:gdLst>
                  <a:gd name="T0" fmla="*/ 151 w 159"/>
                  <a:gd name="T1" fmla="*/ 86 h 116"/>
                  <a:gd name="T2" fmla="*/ 154 w 159"/>
                  <a:gd name="T3" fmla="*/ 90 h 116"/>
                  <a:gd name="T4" fmla="*/ 155 w 159"/>
                  <a:gd name="T5" fmla="*/ 98 h 116"/>
                  <a:gd name="T6" fmla="*/ 152 w 159"/>
                  <a:gd name="T7" fmla="*/ 110 h 116"/>
                  <a:gd name="T8" fmla="*/ 151 w 159"/>
                  <a:gd name="T9" fmla="*/ 110 h 116"/>
                  <a:gd name="T10" fmla="*/ 149 w 159"/>
                  <a:gd name="T11" fmla="*/ 110 h 116"/>
                  <a:gd name="T12" fmla="*/ 98 w 159"/>
                  <a:gd name="T13" fmla="*/ 113 h 116"/>
                  <a:gd name="T14" fmla="*/ 18 w 159"/>
                  <a:gd name="T15" fmla="*/ 80 h 116"/>
                  <a:gd name="T16" fmla="*/ 10 w 159"/>
                  <a:gd name="T17" fmla="*/ 31 h 116"/>
                  <a:gd name="T18" fmla="*/ 73 w 159"/>
                  <a:gd name="T19" fmla="*/ 3 h 116"/>
                  <a:gd name="T20" fmla="*/ 150 w 159"/>
                  <a:gd name="T21" fmla="*/ 13 h 116"/>
                  <a:gd name="T22" fmla="*/ 141 w 159"/>
                  <a:gd name="T23" fmla="*/ 31 h 116"/>
                  <a:gd name="T24" fmla="*/ 143 w 159"/>
                  <a:gd name="T25" fmla="*/ 30 h 116"/>
                  <a:gd name="T26" fmla="*/ 16 w 159"/>
                  <a:gd name="T27" fmla="*/ 38 h 116"/>
                  <a:gd name="T28" fmla="*/ 16 w 159"/>
                  <a:gd name="T29" fmla="*/ 39 h 116"/>
                  <a:gd name="T30" fmla="*/ 28 w 159"/>
                  <a:gd name="T31" fmla="*/ 65 h 116"/>
                  <a:gd name="T32" fmla="*/ 105 w 159"/>
                  <a:gd name="T33" fmla="*/ 98 h 116"/>
                  <a:gd name="T34" fmla="*/ 142 w 159"/>
                  <a:gd name="T35" fmla="*/ 88 h 116"/>
                  <a:gd name="T36" fmla="*/ 151 w 159"/>
                  <a:gd name="T37" fmla="*/ 87 h 116"/>
                  <a:gd name="T38" fmla="*/ 151 w 159"/>
                  <a:gd name="T39" fmla="*/ 86 h 116"/>
                  <a:gd name="T40" fmla="*/ 152 w 159"/>
                  <a:gd name="T41" fmla="*/ 84 h 116"/>
                  <a:gd name="T42" fmla="*/ 141 w 159"/>
                  <a:gd name="T43" fmla="*/ 85 h 116"/>
                  <a:gd name="T44" fmla="*/ 97 w 159"/>
                  <a:gd name="T45" fmla="*/ 94 h 116"/>
                  <a:gd name="T46" fmla="*/ 19 w 159"/>
                  <a:gd name="T47" fmla="*/ 41 h 116"/>
                  <a:gd name="T48" fmla="*/ 19 w 159"/>
                  <a:gd name="T49" fmla="*/ 40 h 116"/>
                  <a:gd name="T50" fmla="*/ 18 w 159"/>
                  <a:gd name="T51" fmla="*/ 39 h 116"/>
                  <a:gd name="T52" fmla="*/ 75 w 159"/>
                  <a:gd name="T53" fmla="*/ 21 h 116"/>
                  <a:gd name="T54" fmla="*/ 137 w 159"/>
                  <a:gd name="T55" fmla="*/ 31 h 116"/>
                  <a:gd name="T56" fmla="*/ 142 w 159"/>
                  <a:gd name="T57" fmla="*/ 33 h 116"/>
                  <a:gd name="T58" fmla="*/ 152 w 159"/>
                  <a:gd name="T59" fmla="*/ 12 h 116"/>
                  <a:gd name="T60" fmla="*/ 73 w 159"/>
                  <a:gd name="T61" fmla="*/ 0 h 116"/>
                  <a:gd name="T62" fmla="*/ 8 w 159"/>
                  <a:gd name="T63" fmla="*/ 29 h 116"/>
                  <a:gd name="T64" fmla="*/ 16 w 159"/>
                  <a:gd name="T65" fmla="*/ 83 h 116"/>
                  <a:gd name="T66" fmla="*/ 98 w 159"/>
                  <a:gd name="T67" fmla="*/ 116 h 116"/>
                  <a:gd name="T68" fmla="*/ 149 w 159"/>
                  <a:gd name="T69" fmla="*/ 113 h 116"/>
                  <a:gd name="T70" fmla="*/ 151 w 159"/>
                  <a:gd name="T71" fmla="*/ 113 h 116"/>
                  <a:gd name="T72" fmla="*/ 155 w 159"/>
                  <a:gd name="T73" fmla="*/ 110 h 116"/>
                  <a:gd name="T74" fmla="*/ 158 w 159"/>
                  <a:gd name="T75" fmla="*/ 99 h 116"/>
                  <a:gd name="T76" fmla="*/ 156 w 159"/>
                  <a:gd name="T77" fmla="*/ 88 h 116"/>
                  <a:gd name="T78" fmla="*/ 153 w 159"/>
                  <a:gd name="T79" fmla="*/ 84 h 116"/>
                  <a:gd name="T80" fmla="*/ 152 w 159"/>
                  <a:gd name="T81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9" h="116">
                    <a:moveTo>
                      <a:pt x="152" y="85"/>
                    </a:move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7"/>
                      <a:pt x="153" y="88"/>
                      <a:pt x="154" y="90"/>
                    </a:cubicBezTo>
                    <a:cubicBezTo>
                      <a:pt x="155" y="92"/>
                      <a:pt x="156" y="94"/>
                      <a:pt x="156" y="96"/>
                    </a:cubicBezTo>
                    <a:cubicBezTo>
                      <a:pt x="156" y="96"/>
                      <a:pt x="156" y="97"/>
                      <a:pt x="155" y="98"/>
                    </a:cubicBezTo>
                    <a:cubicBezTo>
                      <a:pt x="154" y="101"/>
                      <a:pt x="154" y="104"/>
                      <a:pt x="153" y="107"/>
                    </a:cubicBezTo>
                    <a:cubicBezTo>
                      <a:pt x="153" y="108"/>
                      <a:pt x="152" y="109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0" y="110"/>
                      <a:pt x="149" y="110"/>
                    </a:cubicBezTo>
                    <a:cubicBezTo>
                      <a:pt x="140" y="110"/>
                      <a:pt x="115" y="112"/>
                      <a:pt x="104" y="113"/>
                    </a:cubicBezTo>
                    <a:cubicBezTo>
                      <a:pt x="102" y="113"/>
                      <a:pt x="100" y="113"/>
                      <a:pt x="98" y="113"/>
                    </a:cubicBezTo>
                    <a:cubicBezTo>
                      <a:pt x="86" y="113"/>
                      <a:pt x="67" y="111"/>
                      <a:pt x="47" y="99"/>
                    </a:cubicBezTo>
                    <a:cubicBezTo>
                      <a:pt x="38" y="94"/>
                      <a:pt x="27" y="88"/>
                      <a:pt x="18" y="80"/>
                    </a:cubicBezTo>
                    <a:cubicBezTo>
                      <a:pt x="10" y="73"/>
                      <a:pt x="3" y="63"/>
                      <a:pt x="3" y="52"/>
                    </a:cubicBezTo>
                    <a:cubicBezTo>
                      <a:pt x="3" y="46"/>
                      <a:pt x="5" y="39"/>
                      <a:pt x="10" y="31"/>
                    </a:cubicBezTo>
                    <a:cubicBezTo>
                      <a:pt x="17" y="20"/>
                      <a:pt x="25" y="14"/>
                      <a:pt x="36" y="9"/>
                    </a:cubicBezTo>
                    <a:cubicBezTo>
                      <a:pt x="46" y="5"/>
                      <a:pt x="59" y="3"/>
                      <a:pt x="73" y="3"/>
                    </a:cubicBezTo>
                    <a:cubicBezTo>
                      <a:pt x="95" y="3"/>
                      <a:pt x="122" y="8"/>
                      <a:pt x="149" y="14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10" y="18"/>
                      <a:pt x="75" y="18"/>
                    </a:cubicBezTo>
                    <a:cubicBezTo>
                      <a:pt x="54" y="18"/>
                      <a:pt x="31" y="23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6" y="44"/>
                      <a:pt x="17" y="54"/>
                      <a:pt x="28" y="65"/>
                    </a:cubicBezTo>
                    <a:cubicBezTo>
                      <a:pt x="39" y="76"/>
                      <a:pt x="59" y="88"/>
                      <a:pt x="96" y="97"/>
                    </a:cubicBezTo>
                    <a:cubicBezTo>
                      <a:pt x="99" y="98"/>
                      <a:pt x="102" y="98"/>
                      <a:pt x="105" y="98"/>
                    </a:cubicBezTo>
                    <a:cubicBezTo>
                      <a:pt x="115" y="98"/>
                      <a:pt x="124" y="95"/>
                      <a:pt x="131" y="92"/>
                    </a:cubicBezTo>
                    <a:cubicBezTo>
                      <a:pt x="135" y="91"/>
                      <a:pt x="139" y="89"/>
                      <a:pt x="142" y="88"/>
                    </a:cubicBezTo>
                    <a:cubicBezTo>
                      <a:pt x="145" y="87"/>
                      <a:pt x="148" y="86"/>
                      <a:pt x="150" y="86"/>
                    </a:cubicBezTo>
                    <a:cubicBezTo>
                      <a:pt x="151" y="86"/>
                      <a:pt x="151" y="87"/>
                      <a:pt x="151" y="87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1" y="83"/>
                      <a:pt x="150" y="83"/>
                    </a:cubicBezTo>
                    <a:cubicBezTo>
                      <a:pt x="147" y="83"/>
                      <a:pt x="144" y="84"/>
                      <a:pt x="141" y="85"/>
                    </a:cubicBezTo>
                    <a:cubicBezTo>
                      <a:pt x="131" y="89"/>
                      <a:pt x="118" y="95"/>
                      <a:pt x="105" y="95"/>
                    </a:cubicBezTo>
                    <a:cubicBezTo>
                      <a:pt x="102" y="95"/>
                      <a:pt x="100" y="95"/>
                      <a:pt x="97" y="94"/>
                    </a:cubicBezTo>
                    <a:cubicBezTo>
                      <a:pt x="60" y="85"/>
                      <a:pt x="40" y="73"/>
                      <a:pt x="30" y="63"/>
                    </a:cubicBezTo>
                    <a:cubicBezTo>
                      <a:pt x="20" y="53"/>
                      <a:pt x="19" y="44"/>
                      <a:pt x="19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3" y="26"/>
                      <a:pt x="54" y="21"/>
                      <a:pt x="75" y="21"/>
                    </a:cubicBezTo>
                    <a:cubicBezTo>
                      <a:pt x="92" y="21"/>
                      <a:pt x="109" y="24"/>
                      <a:pt x="122" y="27"/>
                    </a:cubicBezTo>
                    <a:cubicBezTo>
                      <a:pt x="128" y="28"/>
                      <a:pt x="133" y="30"/>
                      <a:pt x="137" y="31"/>
                    </a:cubicBezTo>
                    <a:cubicBezTo>
                      <a:pt x="139" y="31"/>
                      <a:pt x="140" y="32"/>
                      <a:pt x="141" y="32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22" y="5"/>
                      <a:pt x="96" y="0"/>
                      <a:pt x="73" y="0"/>
                    </a:cubicBezTo>
                    <a:cubicBezTo>
                      <a:pt x="59" y="0"/>
                      <a:pt x="46" y="2"/>
                      <a:pt x="35" y="7"/>
                    </a:cubicBezTo>
                    <a:cubicBezTo>
                      <a:pt x="24" y="11"/>
                      <a:pt x="14" y="18"/>
                      <a:pt x="8" y="29"/>
                    </a:cubicBezTo>
                    <a:cubicBezTo>
                      <a:pt x="2" y="37"/>
                      <a:pt x="0" y="45"/>
                      <a:pt x="0" y="52"/>
                    </a:cubicBezTo>
                    <a:cubicBezTo>
                      <a:pt x="0" y="64"/>
                      <a:pt x="7" y="74"/>
                      <a:pt x="16" y="83"/>
                    </a:cubicBezTo>
                    <a:cubicBezTo>
                      <a:pt x="25" y="91"/>
                      <a:pt x="37" y="97"/>
                      <a:pt x="46" y="102"/>
                    </a:cubicBezTo>
                    <a:cubicBezTo>
                      <a:pt x="66" y="114"/>
                      <a:pt x="85" y="116"/>
                      <a:pt x="98" y="116"/>
                    </a:cubicBezTo>
                    <a:cubicBezTo>
                      <a:pt x="100" y="116"/>
                      <a:pt x="102" y="116"/>
                      <a:pt x="104" y="116"/>
                    </a:cubicBezTo>
                    <a:cubicBezTo>
                      <a:pt x="115" y="115"/>
                      <a:pt x="140" y="113"/>
                      <a:pt x="149" y="113"/>
                    </a:cubicBezTo>
                    <a:cubicBezTo>
                      <a:pt x="150" y="113"/>
                      <a:pt x="151" y="113"/>
                      <a:pt x="151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52" y="113"/>
                      <a:pt x="153" y="113"/>
                      <a:pt x="153" y="113"/>
                    </a:cubicBezTo>
                    <a:cubicBezTo>
                      <a:pt x="154" y="112"/>
                      <a:pt x="155" y="111"/>
                      <a:pt x="155" y="110"/>
                    </a:cubicBezTo>
                    <a:cubicBezTo>
                      <a:pt x="156" y="108"/>
                      <a:pt x="156" y="106"/>
                      <a:pt x="157" y="104"/>
                    </a:cubicBezTo>
                    <a:cubicBezTo>
                      <a:pt x="157" y="102"/>
                      <a:pt x="157" y="100"/>
                      <a:pt x="158" y="99"/>
                    </a:cubicBezTo>
                    <a:cubicBezTo>
                      <a:pt x="159" y="98"/>
                      <a:pt x="159" y="97"/>
                      <a:pt x="159" y="96"/>
                    </a:cubicBezTo>
                    <a:cubicBezTo>
                      <a:pt x="159" y="93"/>
                      <a:pt x="157" y="90"/>
                      <a:pt x="156" y="88"/>
                    </a:cubicBezTo>
                    <a:cubicBezTo>
                      <a:pt x="154" y="86"/>
                      <a:pt x="153" y="84"/>
                      <a:pt x="153" y="84"/>
                    </a:cubicBezTo>
                    <a:cubicBezTo>
                      <a:pt x="153" y="84"/>
                      <a:pt x="153" y="84"/>
                      <a:pt x="153" y="84"/>
                    </a:cubicBezTo>
                    <a:cubicBezTo>
                      <a:pt x="152" y="84"/>
                      <a:pt x="152" y="84"/>
                      <a:pt x="152" y="84"/>
                    </a:cubicBezTo>
                    <a:lnTo>
                      <a:pt x="152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4" name="Freeform 882"/>
              <p:cNvSpPr>
                <a:spLocks/>
              </p:cNvSpPr>
              <p:nvPr/>
            </p:nvSpPr>
            <p:spPr bwMode="auto">
              <a:xfrm>
                <a:off x="1649851" y="1272689"/>
                <a:ext cx="195263" cy="176213"/>
              </a:xfrm>
              <a:custGeom>
                <a:avLst/>
                <a:gdLst>
                  <a:gd name="T0" fmla="*/ 118 w 122"/>
                  <a:gd name="T1" fmla="*/ 17 h 110"/>
                  <a:gd name="T2" fmla="*/ 119 w 122"/>
                  <a:gd name="T3" fmla="*/ 25 h 110"/>
                  <a:gd name="T4" fmla="*/ 120 w 122"/>
                  <a:gd name="T5" fmla="*/ 37 h 110"/>
                  <a:gd name="T6" fmla="*/ 107 w 122"/>
                  <a:gd name="T7" fmla="*/ 34 h 110"/>
                  <a:gd name="T8" fmla="*/ 66 w 122"/>
                  <a:gd name="T9" fmla="*/ 23 h 110"/>
                  <a:gd name="T10" fmla="*/ 33 w 122"/>
                  <a:gd name="T11" fmla="*/ 49 h 110"/>
                  <a:gd name="T12" fmla="*/ 108 w 122"/>
                  <a:gd name="T13" fmla="*/ 84 h 110"/>
                  <a:gd name="T14" fmla="*/ 107 w 122"/>
                  <a:gd name="T15" fmla="*/ 105 h 110"/>
                  <a:gd name="T16" fmla="*/ 21 w 122"/>
                  <a:gd name="T17" fmla="*/ 78 h 110"/>
                  <a:gd name="T18" fmla="*/ 23 w 122"/>
                  <a:gd name="T19" fmla="*/ 20 h 110"/>
                  <a:gd name="T20" fmla="*/ 105 w 122"/>
                  <a:gd name="T21" fmla="*/ 9 h 110"/>
                  <a:gd name="T22" fmla="*/ 118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118" y="17"/>
                    </a:moveTo>
                    <a:cubicBezTo>
                      <a:pt x="118" y="17"/>
                      <a:pt x="122" y="22"/>
                      <a:pt x="119" y="25"/>
                    </a:cubicBezTo>
                    <a:cubicBezTo>
                      <a:pt x="117" y="27"/>
                      <a:pt x="120" y="37"/>
                      <a:pt x="120" y="37"/>
                    </a:cubicBezTo>
                    <a:cubicBezTo>
                      <a:pt x="120" y="37"/>
                      <a:pt x="113" y="40"/>
                      <a:pt x="107" y="34"/>
                    </a:cubicBezTo>
                    <a:cubicBezTo>
                      <a:pt x="101" y="28"/>
                      <a:pt x="87" y="20"/>
                      <a:pt x="66" y="23"/>
                    </a:cubicBezTo>
                    <a:cubicBezTo>
                      <a:pt x="46" y="27"/>
                      <a:pt x="33" y="35"/>
                      <a:pt x="33" y="49"/>
                    </a:cubicBezTo>
                    <a:cubicBezTo>
                      <a:pt x="33" y="49"/>
                      <a:pt x="38" y="85"/>
                      <a:pt x="108" y="84"/>
                    </a:cubicBezTo>
                    <a:cubicBezTo>
                      <a:pt x="108" y="84"/>
                      <a:pt x="114" y="96"/>
                      <a:pt x="107" y="105"/>
                    </a:cubicBezTo>
                    <a:cubicBezTo>
                      <a:pt x="107" y="105"/>
                      <a:pt x="55" y="110"/>
                      <a:pt x="21" y="78"/>
                    </a:cubicBezTo>
                    <a:cubicBezTo>
                      <a:pt x="13" y="71"/>
                      <a:pt x="0" y="41"/>
                      <a:pt x="23" y="20"/>
                    </a:cubicBezTo>
                    <a:cubicBezTo>
                      <a:pt x="46" y="0"/>
                      <a:pt x="96" y="3"/>
                      <a:pt x="105" y="9"/>
                    </a:cubicBezTo>
                    <a:cubicBezTo>
                      <a:pt x="114" y="15"/>
                      <a:pt x="118" y="17"/>
                      <a:pt x="118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5" name="Freeform 883"/>
              <p:cNvSpPr>
                <a:spLocks noEditPoints="1"/>
              </p:cNvSpPr>
              <p:nvPr/>
            </p:nvSpPr>
            <p:spPr bwMode="auto">
              <a:xfrm>
                <a:off x="1664139" y="1293326"/>
                <a:ext cx="179388" cy="155575"/>
              </a:xfrm>
              <a:custGeom>
                <a:avLst/>
                <a:gdLst>
                  <a:gd name="T0" fmla="*/ 110 w 112"/>
                  <a:gd name="T1" fmla="*/ 12 h 97"/>
                  <a:gd name="T2" fmla="*/ 110 w 112"/>
                  <a:gd name="T3" fmla="*/ 6 h 97"/>
                  <a:gd name="T4" fmla="*/ 110 w 112"/>
                  <a:gd name="T5" fmla="*/ 13 h 97"/>
                  <a:gd name="T6" fmla="*/ 110 w 112"/>
                  <a:gd name="T7" fmla="*/ 12 h 97"/>
                  <a:gd name="T8" fmla="*/ 98 w 112"/>
                  <a:gd name="T9" fmla="*/ 85 h 97"/>
                  <a:gd name="T10" fmla="*/ 12 w 112"/>
                  <a:gd name="T11" fmla="*/ 58 h 97"/>
                  <a:gd name="T12" fmla="*/ 2 w 112"/>
                  <a:gd name="T13" fmla="*/ 32 h 97"/>
                  <a:gd name="T14" fmla="*/ 12 w 112"/>
                  <a:gd name="T15" fmla="*/ 65 h 97"/>
                  <a:gd name="T16" fmla="*/ 98 w 112"/>
                  <a:gd name="T17" fmla="*/ 92 h 97"/>
                  <a:gd name="T18" fmla="*/ 101 w 112"/>
                  <a:gd name="T19" fmla="*/ 78 h 97"/>
                  <a:gd name="T20" fmla="*/ 98 w 112"/>
                  <a:gd name="T21" fmla="*/ 85 h 97"/>
                  <a:gd name="T22" fmla="*/ 98 w 112"/>
                  <a:gd name="T23" fmla="*/ 14 h 97"/>
                  <a:gd name="T24" fmla="*/ 57 w 112"/>
                  <a:gd name="T25" fmla="*/ 4 h 97"/>
                  <a:gd name="T26" fmla="*/ 24 w 112"/>
                  <a:gd name="T27" fmla="*/ 29 h 97"/>
                  <a:gd name="T28" fmla="*/ 25 w 112"/>
                  <a:gd name="T29" fmla="*/ 31 h 97"/>
                  <a:gd name="T30" fmla="*/ 57 w 112"/>
                  <a:gd name="T31" fmla="*/ 10 h 97"/>
                  <a:gd name="T32" fmla="*/ 98 w 112"/>
                  <a:gd name="T33" fmla="*/ 21 h 97"/>
                  <a:gd name="T34" fmla="*/ 111 w 112"/>
                  <a:gd name="T35" fmla="*/ 24 h 97"/>
                  <a:gd name="T36" fmla="*/ 110 w 112"/>
                  <a:gd name="T37" fmla="*/ 17 h 97"/>
                  <a:gd name="T38" fmla="*/ 98 w 112"/>
                  <a:gd name="T39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110" y="12"/>
                    </a:moveTo>
                    <a:cubicBezTo>
                      <a:pt x="112" y="10"/>
                      <a:pt x="111" y="7"/>
                      <a:pt x="110" y="6"/>
                    </a:cubicBezTo>
                    <a:cubicBezTo>
                      <a:pt x="109" y="7"/>
                      <a:pt x="110" y="10"/>
                      <a:pt x="110" y="13"/>
                    </a:cubicBezTo>
                    <a:lnTo>
                      <a:pt x="110" y="12"/>
                    </a:lnTo>
                    <a:close/>
                    <a:moveTo>
                      <a:pt x="98" y="85"/>
                    </a:moveTo>
                    <a:cubicBezTo>
                      <a:pt x="98" y="85"/>
                      <a:pt x="46" y="90"/>
                      <a:pt x="12" y="58"/>
                    </a:cubicBezTo>
                    <a:cubicBezTo>
                      <a:pt x="8" y="55"/>
                      <a:pt x="3" y="44"/>
                      <a:pt x="2" y="32"/>
                    </a:cubicBezTo>
                    <a:cubicBezTo>
                      <a:pt x="0" y="47"/>
                      <a:pt x="7" y="61"/>
                      <a:pt x="12" y="65"/>
                    </a:cubicBezTo>
                    <a:cubicBezTo>
                      <a:pt x="46" y="97"/>
                      <a:pt x="98" y="92"/>
                      <a:pt x="98" y="92"/>
                    </a:cubicBezTo>
                    <a:cubicBezTo>
                      <a:pt x="101" y="87"/>
                      <a:pt x="102" y="82"/>
                      <a:pt x="101" y="78"/>
                    </a:cubicBezTo>
                    <a:cubicBezTo>
                      <a:pt x="101" y="80"/>
                      <a:pt x="100" y="83"/>
                      <a:pt x="98" y="85"/>
                    </a:cubicBezTo>
                    <a:close/>
                    <a:moveTo>
                      <a:pt x="98" y="14"/>
                    </a:moveTo>
                    <a:cubicBezTo>
                      <a:pt x="92" y="8"/>
                      <a:pt x="78" y="0"/>
                      <a:pt x="57" y="4"/>
                    </a:cubicBezTo>
                    <a:cubicBezTo>
                      <a:pt x="37" y="7"/>
                      <a:pt x="24" y="15"/>
                      <a:pt x="24" y="29"/>
                    </a:cubicBezTo>
                    <a:cubicBezTo>
                      <a:pt x="24" y="29"/>
                      <a:pt x="24" y="30"/>
                      <a:pt x="25" y="31"/>
                    </a:cubicBezTo>
                    <a:cubicBezTo>
                      <a:pt x="27" y="20"/>
                      <a:pt x="40" y="13"/>
                      <a:pt x="57" y="10"/>
                    </a:cubicBezTo>
                    <a:cubicBezTo>
                      <a:pt x="78" y="7"/>
                      <a:pt x="92" y="15"/>
                      <a:pt x="98" y="21"/>
                    </a:cubicBezTo>
                    <a:cubicBezTo>
                      <a:pt x="104" y="27"/>
                      <a:pt x="111" y="24"/>
                      <a:pt x="111" y="24"/>
                    </a:cubicBezTo>
                    <a:cubicBezTo>
                      <a:pt x="111" y="24"/>
                      <a:pt x="110" y="20"/>
                      <a:pt x="110" y="17"/>
                    </a:cubicBezTo>
                    <a:cubicBezTo>
                      <a:pt x="107" y="18"/>
                      <a:pt x="102" y="19"/>
                      <a:pt x="98" y="1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6" name="Freeform 884"/>
              <p:cNvSpPr>
                <a:spLocks/>
              </p:cNvSpPr>
              <p:nvPr/>
            </p:nvSpPr>
            <p:spPr bwMode="auto">
              <a:xfrm>
                <a:off x="1695889" y="1306026"/>
                <a:ext cx="12700" cy="52388"/>
              </a:xfrm>
              <a:custGeom>
                <a:avLst/>
                <a:gdLst>
                  <a:gd name="T0" fmla="*/ 6 w 8"/>
                  <a:gd name="T1" fmla="*/ 31 h 32"/>
                  <a:gd name="T2" fmla="*/ 6 w 8"/>
                  <a:gd name="T3" fmla="*/ 31 h 32"/>
                  <a:gd name="T4" fmla="*/ 2 w 8"/>
                  <a:gd name="T5" fmla="*/ 17 h 32"/>
                  <a:gd name="T6" fmla="*/ 7 w 8"/>
                  <a:gd name="T7" fmla="*/ 2 h 32"/>
                  <a:gd name="T8" fmla="*/ 7 w 8"/>
                  <a:gd name="T9" fmla="*/ 1 h 32"/>
                  <a:gd name="T10" fmla="*/ 6 w 8"/>
                  <a:gd name="T11" fmla="*/ 1 h 32"/>
                  <a:gd name="T12" fmla="*/ 0 w 8"/>
                  <a:gd name="T13" fmla="*/ 17 h 32"/>
                  <a:gd name="T14" fmla="*/ 4 w 8"/>
                  <a:gd name="T15" fmla="*/ 32 h 32"/>
                  <a:gd name="T16" fmla="*/ 5 w 8"/>
                  <a:gd name="T17" fmla="*/ 32 h 32"/>
                  <a:gd name="T18" fmla="*/ 6 w 8"/>
                  <a:gd name="T1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6" y="31"/>
                    </a:moveTo>
                    <a:cubicBezTo>
                      <a:pt x="6" y="31"/>
                      <a:pt x="6" y="31"/>
                      <a:pt x="6" y="31"/>
                    </a:cubicBezTo>
                    <a:cubicBezTo>
                      <a:pt x="5" y="29"/>
                      <a:pt x="2" y="24"/>
                      <a:pt x="2" y="17"/>
                    </a:cubicBezTo>
                    <a:cubicBezTo>
                      <a:pt x="2" y="12"/>
                      <a:pt x="4" y="7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2" y="6"/>
                      <a:pt x="0" y="12"/>
                      <a:pt x="0" y="17"/>
                    </a:cubicBezTo>
                    <a:cubicBezTo>
                      <a:pt x="0" y="25"/>
                      <a:pt x="4" y="32"/>
                      <a:pt x="4" y="32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7" name="Freeform 885"/>
              <p:cNvSpPr>
                <a:spLocks/>
              </p:cNvSpPr>
              <p:nvPr/>
            </p:nvSpPr>
            <p:spPr bwMode="auto">
              <a:xfrm>
                <a:off x="1664139" y="1277451"/>
                <a:ext cx="180975" cy="166688"/>
              </a:xfrm>
              <a:custGeom>
                <a:avLst/>
                <a:gdLst>
                  <a:gd name="T0" fmla="*/ 108 w 113"/>
                  <a:gd name="T1" fmla="*/ 15 h 104"/>
                  <a:gd name="T2" fmla="*/ 109 w 113"/>
                  <a:gd name="T3" fmla="*/ 17 h 104"/>
                  <a:gd name="T4" fmla="*/ 109 w 113"/>
                  <a:gd name="T5" fmla="*/ 21 h 104"/>
                  <a:gd name="T6" fmla="*/ 110 w 113"/>
                  <a:gd name="T7" fmla="*/ 34 h 104"/>
                  <a:gd name="T8" fmla="*/ 110 w 113"/>
                  <a:gd name="T9" fmla="*/ 32 h 104"/>
                  <a:gd name="T10" fmla="*/ 106 w 113"/>
                  <a:gd name="T11" fmla="*/ 33 h 104"/>
                  <a:gd name="T12" fmla="*/ 67 w 113"/>
                  <a:gd name="T13" fmla="*/ 18 h 104"/>
                  <a:gd name="T14" fmla="*/ 32 w 113"/>
                  <a:gd name="T15" fmla="*/ 28 h 104"/>
                  <a:gd name="T16" fmla="*/ 23 w 113"/>
                  <a:gd name="T17" fmla="*/ 46 h 104"/>
                  <a:gd name="T18" fmla="*/ 23 w 113"/>
                  <a:gd name="T19" fmla="*/ 46 h 104"/>
                  <a:gd name="T20" fmla="*/ 98 w 113"/>
                  <a:gd name="T21" fmla="*/ 83 h 104"/>
                  <a:gd name="T22" fmla="*/ 99 w 113"/>
                  <a:gd name="T23" fmla="*/ 81 h 104"/>
                  <a:gd name="T24" fmla="*/ 98 w 113"/>
                  <a:gd name="T25" fmla="*/ 82 h 104"/>
                  <a:gd name="T26" fmla="*/ 97 w 113"/>
                  <a:gd name="T27" fmla="*/ 101 h 104"/>
                  <a:gd name="T28" fmla="*/ 98 w 113"/>
                  <a:gd name="T29" fmla="*/ 100 h 104"/>
                  <a:gd name="T30" fmla="*/ 89 w 113"/>
                  <a:gd name="T31" fmla="*/ 101 h 104"/>
                  <a:gd name="T32" fmla="*/ 7 w 113"/>
                  <a:gd name="T33" fmla="*/ 63 h 104"/>
                  <a:gd name="T34" fmla="*/ 15 w 113"/>
                  <a:gd name="T35" fmla="*/ 18 h 104"/>
                  <a:gd name="T36" fmla="*/ 85 w 113"/>
                  <a:gd name="T37" fmla="*/ 4 h 104"/>
                  <a:gd name="T38" fmla="*/ 108 w 113"/>
                  <a:gd name="T39" fmla="*/ 15 h 104"/>
                  <a:gd name="T40" fmla="*/ 108 w 113"/>
                  <a:gd name="T41" fmla="*/ 15 h 104"/>
                  <a:gd name="T42" fmla="*/ 110 w 113"/>
                  <a:gd name="T43" fmla="*/ 13 h 104"/>
                  <a:gd name="T44" fmla="*/ 97 w 113"/>
                  <a:gd name="T45" fmla="*/ 4 h 104"/>
                  <a:gd name="T46" fmla="*/ 68 w 113"/>
                  <a:gd name="T47" fmla="*/ 0 h 104"/>
                  <a:gd name="T48" fmla="*/ 0 w 113"/>
                  <a:gd name="T49" fmla="*/ 46 h 104"/>
                  <a:gd name="T50" fmla="*/ 11 w 113"/>
                  <a:gd name="T51" fmla="*/ 76 h 104"/>
                  <a:gd name="T52" fmla="*/ 98 w 113"/>
                  <a:gd name="T53" fmla="*/ 103 h 104"/>
                  <a:gd name="T54" fmla="*/ 99 w 113"/>
                  <a:gd name="T55" fmla="*/ 103 h 104"/>
                  <a:gd name="T56" fmla="*/ 100 w 113"/>
                  <a:gd name="T57" fmla="*/ 81 h 104"/>
                  <a:gd name="T58" fmla="*/ 99 w 113"/>
                  <a:gd name="T59" fmla="*/ 80 h 104"/>
                  <a:gd name="T60" fmla="*/ 36 w 113"/>
                  <a:gd name="T61" fmla="*/ 62 h 104"/>
                  <a:gd name="T62" fmla="*/ 26 w 113"/>
                  <a:gd name="T63" fmla="*/ 47 h 104"/>
                  <a:gd name="T64" fmla="*/ 26 w 113"/>
                  <a:gd name="T65" fmla="*/ 46 h 104"/>
                  <a:gd name="T66" fmla="*/ 24 w 113"/>
                  <a:gd name="T67" fmla="*/ 46 h 104"/>
                  <a:gd name="T68" fmla="*/ 26 w 113"/>
                  <a:gd name="T69" fmla="*/ 45 h 104"/>
                  <a:gd name="T70" fmla="*/ 58 w 113"/>
                  <a:gd name="T71" fmla="*/ 22 h 104"/>
                  <a:gd name="T72" fmla="*/ 97 w 113"/>
                  <a:gd name="T73" fmla="*/ 32 h 104"/>
                  <a:gd name="T74" fmla="*/ 112 w 113"/>
                  <a:gd name="T75" fmla="*/ 35 h 104"/>
                  <a:gd name="T76" fmla="*/ 113 w 113"/>
                  <a:gd name="T77" fmla="*/ 33 h 104"/>
                  <a:gd name="T78" fmla="*/ 111 w 113"/>
                  <a:gd name="T79" fmla="*/ 25 h 104"/>
                  <a:gd name="T80" fmla="*/ 113 w 113"/>
                  <a:gd name="T81" fmla="*/ 20 h 104"/>
                  <a:gd name="T82" fmla="*/ 110 w 113"/>
                  <a:gd name="T83" fmla="*/ 13 h 104"/>
                  <a:gd name="T84" fmla="*/ 110 w 113"/>
                  <a:gd name="T85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" h="104">
                    <a:moveTo>
                      <a:pt x="109" y="14"/>
                    </a:move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9" y="16"/>
                      <a:pt x="109" y="17"/>
                    </a:cubicBezTo>
                    <a:cubicBezTo>
                      <a:pt x="109" y="18"/>
                      <a:pt x="110" y="19"/>
                      <a:pt x="110" y="20"/>
                    </a:cubicBezTo>
                    <a:cubicBezTo>
                      <a:pt x="110" y="20"/>
                      <a:pt x="110" y="20"/>
                      <a:pt x="109" y="21"/>
                    </a:cubicBezTo>
                    <a:cubicBezTo>
                      <a:pt x="108" y="22"/>
                      <a:pt x="108" y="24"/>
                      <a:pt x="108" y="25"/>
                    </a:cubicBezTo>
                    <a:cubicBezTo>
                      <a:pt x="108" y="29"/>
                      <a:pt x="110" y="34"/>
                      <a:pt x="110" y="34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8" y="33"/>
                      <a:pt x="106" y="33"/>
                    </a:cubicBezTo>
                    <a:cubicBezTo>
                      <a:pt x="104" y="33"/>
                      <a:pt x="101" y="33"/>
                      <a:pt x="99" y="30"/>
                    </a:cubicBezTo>
                    <a:cubicBezTo>
                      <a:pt x="94" y="25"/>
                      <a:pt x="83" y="18"/>
                      <a:pt x="67" y="18"/>
                    </a:cubicBezTo>
                    <a:cubicBezTo>
                      <a:pt x="64" y="18"/>
                      <a:pt x="61" y="18"/>
                      <a:pt x="57" y="19"/>
                    </a:cubicBezTo>
                    <a:cubicBezTo>
                      <a:pt x="47" y="21"/>
                      <a:pt x="38" y="24"/>
                      <a:pt x="32" y="28"/>
                    </a:cubicBezTo>
                    <a:cubicBezTo>
                      <a:pt x="26" y="32"/>
                      <a:pt x="23" y="38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4" y="56"/>
                      <a:pt x="34" y="65"/>
                    </a:cubicBezTo>
                    <a:cubicBezTo>
                      <a:pt x="44" y="74"/>
                      <a:pt x="63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3"/>
                      <a:pt x="100" y="87"/>
                      <a:pt x="100" y="92"/>
                    </a:cubicBezTo>
                    <a:cubicBezTo>
                      <a:pt x="100" y="95"/>
                      <a:pt x="99" y="98"/>
                      <a:pt x="97" y="101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8" y="100"/>
                      <a:pt x="97" y="100"/>
                      <a:pt x="96" y="100"/>
                    </a:cubicBezTo>
                    <a:cubicBezTo>
                      <a:pt x="94" y="100"/>
                      <a:pt x="92" y="101"/>
                      <a:pt x="89" y="101"/>
                    </a:cubicBezTo>
                    <a:cubicBezTo>
                      <a:pt x="73" y="101"/>
                      <a:pt x="38" y="98"/>
                      <a:pt x="13" y="74"/>
                    </a:cubicBezTo>
                    <a:cubicBezTo>
                      <a:pt x="11" y="72"/>
                      <a:pt x="9" y="68"/>
                      <a:pt x="7" y="63"/>
                    </a:cubicBezTo>
                    <a:cubicBezTo>
                      <a:pt x="4" y="58"/>
                      <a:pt x="3" y="52"/>
                      <a:pt x="3" y="46"/>
                    </a:cubicBezTo>
                    <a:cubicBezTo>
                      <a:pt x="3" y="37"/>
                      <a:pt x="6" y="27"/>
                      <a:pt x="15" y="18"/>
                    </a:cubicBezTo>
                    <a:cubicBezTo>
                      <a:pt x="28" y="7"/>
                      <a:pt x="50" y="3"/>
                      <a:pt x="68" y="3"/>
                    </a:cubicBezTo>
                    <a:cubicBezTo>
                      <a:pt x="75" y="3"/>
                      <a:pt x="81" y="3"/>
                      <a:pt x="85" y="4"/>
                    </a:cubicBezTo>
                    <a:cubicBezTo>
                      <a:pt x="90" y="5"/>
                      <a:pt x="93" y="6"/>
                      <a:pt x="95" y="7"/>
                    </a:cubicBezTo>
                    <a:cubicBezTo>
                      <a:pt x="104" y="13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09" y="12"/>
                    </a:cubicBezTo>
                    <a:cubicBezTo>
                      <a:pt x="107" y="11"/>
                      <a:pt x="103" y="9"/>
                      <a:pt x="97" y="4"/>
                    </a:cubicBezTo>
                    <a:cubicBezTo>
                      <a:pt x="94" y="3"/>
                      <a:pt x="91" y="2"/>
                      <a:pt x="86" y="1"/>
                    </a:cubicBezTo>
                    <a:cubicBezTo>
                      <a:pt x="81" y="0"/>
                      <a:pt x="75" y="0"/>
                      <a:pt x="68" y="0"/>
                    </a:cubicBezTo>
                    <a:cubicBezTo>
                      <a:pt x="50" y="0"/>
                      <a:pt x="27" y="4"/>
                      <a:pt x="13" y="16"/>
                    </a:cubicBezTo>
                    <a:cubicBezTo>
                      <a:pt x="3" y="25"/>
                      <a:pt x="0" y="36"/>
                      <a:pt x="0" y="46"/>
                    </a:cubicBezTo>
                    <a:cubicBezTo>
                      <a:pt x="0" y="53"/>
                      <a:pt x="2" y="59"/>
                      <a:pt x="4" y="65"/>
                    </a:cubicBezTo>
                    <a:cubicBezTo>
                      <a:pt x="6" y="70"/>
                      <a:pt x="9" y="74"/>
                      <a:pt x="11" y="76"/>
                    </a:cubicBezTo>
                    <a:cubicBezTo>
                      <a:pt x="37" y="101"/>
                      <a:pt x="73" y="104"/>
                      <a:pt x="89" y="104"/>
                    </a:cubicBezTo>
                    <a:cubicBezTo>
                      <a:pt x="95" y="104"/>
                      <a:pt x="98" y="103"/>
                      <a:pt x="98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2" y="99"/>
                      <a:pt x="103" y="95"/>
                      <a:pt x="103" y="92"/>
                    </a:cubicBezTo>
                    <a:cubicBezTo>
                      <a:pt x="103" y="86"/>
                      <a:pt x="100" y="81"/>
                      <a:pt x="100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64" y="80"/>
                      <a:pt x="46" y="71"/>
                      <a:pt x="36" y="62"/>
                    </a:cubicBezTo>
                    <a:cubicBezTo>
                      <a:pt x="31" y="58"/>
                      <a:pt x="29" y="54"/>
                      <a:pt x="27" y="51"/>
                    </a:cubicBezTo>
                    <a:cubicBezTo>
                      <a:pt x="27" y="49"/>
                      <a:pt x="26" y="48"/>
                      <a:pt x="26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39"/>
                      <a:pt x="29" y="34"/>
                      <a:pt x="34" y="30"/>
                    </a:cubicBezTo>
                    <a:cubicBezTo>
                      <a:pt x="40" y="26"/>
                      <a:pt x="48" y="24"/>
                      <a:pt x="58" y="22"/>
                    </a:cubicBezTo>
                    <a:cubicBezTo>
                      <a:pt x="61" y="21"/>
                      <a:pt x="64" y="21"/>
                      <a:pt x="67" y="21"/>
                    </a:cubicBezTo>
                    <a:cubicBezTo>
                      <a:pt x="82" y="21"/>
                      <a:pt x="92" y="27"/>
                      <a:pt x="97" y="32"/>
                    </a:cubicBezTo>
                    <a:cubicBezTo>
                      <a:pt x="100" y="35"/>
                      <a:pt x="103" y="36"/>
                      <a:pt x="106" y="36"/>
                    </a:cubicBezTo>
                    <a:cubicBezTo>
                      <a:pt x="109" y="36"/>
                      <a:pt x="112" y="35"/>
                      <a:pt x="112" y="35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3" y="33"/>
                      <a:pt x="112" y="33"/>
                      <a:pt x="112" y="32"/>
                    </a:cubicBezTo>
                    <a:cubicBezTo>
                      <a:pt x="112" y="31"/>
                      <a:pt x="111" y="28"/>
                      <a:pt x="111" y="25"/>
                    </a:cubicBezTo>
                    <a:cubicBezTo>
                      <a:pt x="111" y="24"/>
                      <a:pt x="111" y="23"/>
                      <a:pt x="112" y="23"/>
                    </a:cubicBezTo>
                    <a:cubicBezTo>
                      <a:pt x="112" y="22"/>
                      <a:pt x="113" y="21"/>
                      <a:pt x="113" y="20"/>
                    </a:cubicBezTo>
                    <a:cubicBezTo>
                      <a:pt x="113" y="18"/>
                      <a:pt x="112" y="16"/>
                      <a:pt x="112" y="15"/>
                    </a:cubicBezTo>
                    <a:cubicBezTo>
                      <a:pt x="111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8" name="Freeform 886"/>
              <p:cNvSpPr>
                <a:spLocks/>
              </p:cNvSpPr>
              <p:nvPr/>
            </p:nvSpPr>
            <p:spPr bwMode="auto">
              <a:xfrm>
                <a:off x="1533964" y="1721951"/>
                <a:ext cx="7938" cy="39688"/>
              </a:xfrm>
              <a:custGeom>
                <a:avLst/>
                <a:gdLst>
                  <a:gd name="T0" fmla="*/ 4 w 5"/>
                  <a:gd name="T1" fmla="*/ 24 h 25"/>
                  <a:gd name="T2" fmla="*/ 4 w 5"/>
                  <a:gd name="T3" fmla="*/ 23 h 25"/>
                  <a:gd name="T4" fmla="*/ 2 w 5"/>
                  <a:gd name="T5" fmla="*/ 12 h 25"/>
                  <a:gd name="T6" fmla="*/ 4 w 5"/>
                  <a:gd name="T7" fmla="*/ 2 h 25"/>
                  <a:gd name="T8" fmla="*/ 4 w 5"/>
                  <a:gd name="T9" fmla="*/ 1 h 25"/>
                  <a:gd name="T10" fmla="*/ 3 w 5"/>
                  <a:gd name="T11" fmla="*/ 1 h 25"/>
                  <a:gd name="T12" fmla="*/ 0 w 5"/>
                  <a:gd name="T13" fmla="*/ 12 h 25"/>
                  <a:gd name="T14" fmla="*/ 2 w 5"/>
                  <a:gd name="T15" fmla="*/ 25 h 25"/>
                  <a:gd name="T16" fmla="*/ 4 w 5"/>
                  <a:gd name="T17" fmla="*/ 25 h 25"/>
                  <a:gd name="T18" fmla="*/ 4 w 5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5">
                    <a:moveTo>
                      <a:pt x="4" y="24"/>
                    </a:moveTo>
                    <a:cubicBezTo>
                      <a:pt x="4" y="24"/>
                      <a:pt x="4" y="24"/>
                      <a:pt x="4" y="23"/>
                    </a:cubicBezTo>
                    <a:cubicBezTo>
                      <a:pt x="3" y="21"/>
                      <a:pt x="2" y="16"/>
                      <a:pt x="2" y="12"/>
                    </a:cubicBezTo>
                    <a:cubicBezTo>
                      <a:pt x="2" y="8"/>
                      <a:pt x="2" y="5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8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" name="Freeform 887"/>
              <p:cNvSpPr>
                <a:spLocks/>
              </p:cNvSpPr>
              <p:nvPr/>
            </p:nvSpPr>
            <p:spPr bwMode="auto">
              <a:xfrm>
                <a:off x="1681601" y="1288564"/>
                <a:ext cx="52388" cy="104775"/>
              </a:xfrm>
              <a:custGeom>
                <a:avLst/>
                <a:gdLst>
                  <a:gd name="T0" fmla="*/ 33 w 33"/>
                  <a:gd name="T1" fmla="*/ 0 h 65"/>
                  <a:gd name="T2" fmla="*/ 8 w 33"/>
                  <a:gd name="T3" fmla="*/ 35 h 65"/>
                  <a:gd name="T4" fmla="*/ 26 w 33"/>
                  <a:gd name="T5" fmla="*/ 65 h 65"/>
                  <a:gd name="T6" fmla="*/ 5 w 33"/>
                  <a:gd name="T7" fmla="*/ 34 h 65"/>
                  <a:gd name="T8" fmla="*/ 33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33" y="0"/>
                    </a:moveTo>
                    <a:cubicBezTo>
                      <a:pt x="33" y="0"/>
                      <a:pt x="0" y="5"/>
                      <a:pt x="8" y="35"/>
                    </a:cubicBezTo>
                    <a:cubicBezTo>
                      <a:pt x="14" y="55"/>
                      <a:pt x="26" y="65"/>
                      <a:pt x="26" y="65"/>
                    </a:cubicBezTo>
                    <a:cubicBezTo>
                      <a:pt x="26" y="65"/>
                      <a:pt x="7" y="48"/>
                      <a:pt x="5" y="34"/>
                    </a:cubicBezTo>
                    <a:cubicBezTo>
                      <a:pt x="3" y="20"/>
                      <a:pt x="8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" name="Freeform 888"/>
              <p:cNvSpPr>
                <a:spLocks/>
              </p:cNvSpPr>
              <p:nvPr/>
            </p:nvSpPr>
            <p:spPr bwMode="auto">
              <a:xfrm>
                <a:off x="1633976" y="1377464"/>
                <a:ext cx="23813" cy="77788"/>
              </a:xfrm>
              <a:custGeom>
                <a:avLst/>
                <a:gdLst>
                  <a:gd name="T0" fmla="*/ 15 w 15"/>
                  <a:gd name="T1" fmla="*/ 0 h 49"/>
                  <a:gd name="T2" fmla="*/ 3 w 15"/>
                  <a:gd name="T3" fmla="*/ 17 h 49"/>
                  <a:gd name="T4" fmla="*/ 4 w 15"/>
                  <a:gd name="T5" fmla="*/ 34 h 49"/>
                  <a:gd name="T6" fmla="*/ 13 w 15"/>
                  <a:gd name="T7" fmla="*/ 49 h 49"/>
                  <a:gd name="T8" fmla="*/ 1 w 15"/>
                  <a:gd name="T9" fmla="*/ 19 h 49"/>
                  <a:gd name="T10" fmla="*/ 13 w 15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9">
                    <a:moveTo>
                      <a:pt x="15" y="0"/>
                    </a:moveTo>
                    <a:cubicBezTo>
                      <a:pt x="9" y="2"/>
                      <a:pt x="3" y="11"/>
                      <a:pt x="3" y="17"/>
                    </a:cubicBezTo>
                    <a:cubicBezTo>
                      <a:pt x="2" y="23"/>
                      <a:pt x="2" y="29"/>
                      <a:pt x="4" y="34"/>
                    </a:cubicBezTo>
                    <a:cubicBezTo>
                      <a:pt x="5" y="40"/>
                      <a:pt x="10" y="44"/>
                      <a:pt x="13" y="49"/>
                    </a:cubicBezTo>
                    <a:cubicBezTo>
                      <a:pt x="3" y="43"/>
                      <a:pt x="0" y="30"/>
                      <a:pt x="1" y="19"/>
                    </a:cubicBezTo>
                    <a:cubicBezTo>
                      <a:pt x="2" y="12"/>
                      <a:pt x="6" y="4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" name="Freeform 889"/>
              <p:cNvSpPr>
                <a:spLocks/>
              </p:cNvSpPr>
              <p:nvPr/>
            </p:nvSpPr>
            <p:spPr bwMode="auto">
              <a:xfrm>
                <a:off x="1595876" y="1455251"/>
                <a:ext cx="28575" cy="87313"/>
              </a:xfrm>
              <a:custGeom>
                <a:avLst/>
                <a:gdLst>
                  <a:gd name="T0" fmla="*/ 11 w 18"/>
                  <a:gd name="T1" fmla="*/ 0 h 54"/>
                  <a:gd name="T2" fmla="*/ 3 w 18"/>
                  <a:gd name="T3" fmla="*/ 25 h 54"/>
                  <a:gd name="T4" fmla="*/ 18 w 18"/>
                  <a:gd name="T5" fmla="*/ 54 h 54"/>
                  <a:gd name="T6" fmla="*/ 3 w 18"/>
                  <a:gd name="T7" fmla="*/ 40 h 54"/>
                  <a:gd name="T8" fmla="*/ 0 w 18"/>
                  <a:gd name="T9" fmla="*/ 25 h 54"/>
                  <a:gd name="T10" fmla="*/ 8 w 18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4">
                    <a:moveTo>
                      <a:pt x="11" y="0"/>
                    </a:moveTo>
                    <a:cubicBezTo>
                      <a:pt x="5" y="7"/>
                      <a:pt x="2" y="15"/>
                      <a:pt x="3" y="25"/>
                    </a:cubicBezTo>
                    <a:cubicBezTo>
                      <a:pt x="5" y="38"/>
                      <a:pt x="11" y="45"/>
                      <a:pt x="18" y="54"/>
                    </a:cubicBezTo>
                    <a:cubicBezTo>
                      <a:pt x="12" y="53"/>
                      <a:pt x="7" y="45"/>
                      <a:pt x="3" y="40"/>
                    </a:cubicBezTo>
                    <a:cubicBezTo>
                      <a:pt x="1" y="35"/>
                      <a:pt x="0" y="30"/>
                      <a:pt x="0" y="25"/>
                    </a:cubicBezTo>
                    <a:cubicBezTo>
                      <a:pt x="0" y="17"/>
                      <a:pt x="4" y="1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" name="Freeform 890"/>
              <p:cNvSpPr>
                <a:spLocks/>
              </p:cNvSpPr>
              <p:nvPr/>
            </p:nvSpPr>
            <p:spPr bwMode="auto">
              <a:xfrm>
                <a:off x="1556189" y="1545739"/>
                <a:ext cx="22225" cy="66675"/>
              </a:xfrm>
              <a:custGeom>
                <a:avLst/>
                <a:gdLst>
                  <a:gd name="T0" fmla="*/ 4 w 14"/>
                  <a:gd name="T1" fmla="*/ 0 h 42"/>
                  <a:gd name="T2" fmla="*/ 3 w 14"/>
                  <a:gd name="T3" fmla="*/ 21 h 42"/>
                  <a:gd name="T4" fmla="*/ 14 w 14"/>
                  <a:gd name="T5" fmla="*/ 42 h 42"/>
                  <a:gd name="T6" fmla="*/ 1 w 14"/>
                  <a:gd name="T7" fmla="*/ 19 h 42"/>
                  <a:gd name="T8" fmla="*/ 3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4" y="0"/>
                    </a:moveTo>
                    <a:cubicBezTo>
                      <a:pt x="2" y="7"/>
                      <a:pt x="1" y="14"/>
                      <a:pt x="3" y="21"/>
                    </a:cubicBezTo>
                    <a:cubicBezTo>
                      <a:pt x="4" y="28"/>
                      <a:pt x="9" y="36"/>
                      <a:pt x="14" y="42"/>
                    </a:cubicBezTo>
                    <a:cubicBezTo>
                      <a:pt x="6" y="39"/>
                      <a:pt x="3" y="26"/>
                      <a:pt x="1" y="19"/>
                    </a:cubicBezTo>
                    <a:cubicBezTo>
                      <a:pt x="0" y="13"/>
                      <a:pt x="1" y="8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" name="Freeform 891"/>
              <p:cNvSpPr>
                <a:spLocks/>
              </p:cNvSpPr>
              <p:nvPr/>
            </p:nvSpPr>
            <p:spPr bwMode="auto">
              <a:xfrm>
                <a:off x="1540314" y="1640989"/>
                <a:ext cx="23813" cy="60325"/>
              </a:xfrm>
              <a:custGeom>
                <a:avLst/>
                <a:gdLst>
                  <a:gd name="T0" fmla="*/ 8 w 15"/>
                  <a:gd name="T1" fmla="*/ 1 h 37"/>
                  <a:gd name="T2" fmla="*/ 3 w 15"/>
                  <a:gd name="T3" fmla="*/ 20 h 37"/>
                  <a:gd name="T4" fmla="*/ 15 w 15"/>
                  <a:gd name="T5" fmla="*/ 37 h 37"/>
                  <a:gd name="T6" fmla="*/ 2 w 15"/>
                  <a:gd name="T7" fmla="*/ 23 h 37"/>
                  <a:gd name="T8" fmla="*/ 7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8" y="1"/>
                    </a:moveTo>
                    <a:cubicBezTo>
                      <a:pt x="2" y="3"/>
                      <a:pt x="2" y="15"/>
                      <a:pt x="3" y="20"/>
                    </a:cubicBezTo>
                    <a:cubicBezTo>
                      <a:pt x="5" y="26"/>
                      <a:pt x="10" y="33"/>
                      <a:pt x="15" y="37"/>
                    </a:cubicBezTo>
                    <a:cubicBezTo>
                      <a:pt x="9" y="37"/>
                      <a:pt x="4" y="27"/>
                      <a:pt x="2" y="23"/>
                    </a:cubicBezTo>
                    <a:cubicBezTo>
                      <a:pt x="0" y="16"/>
                      <a:pt x="1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" name="Freeform 892"/>
              <p:cNvSpPr>
                <a:spLocks/>
              </p:cNvSpPr>
              <p:nvPr/>
            </p:nvSpPr>
            <p:spPr bwMode="auto">
              <a:xfrm>
                <a:off x="1526026" y="1729889"/>
                <a:ext cx="17463" cy="60325"/>
              </a:xfrm>
              <a:custGeom>
                <a:avLst/>
                <a:gdLst>
                  <a:gd name="T0" fmla="*/ 4 w 11"/>
                  <a:gd name="T1" fmla="*/ 0 h 38"/>
                  <a:gd name="T2" fmla="*/ 11 w 11"/>
                  <a:gd name="T3" fmla="*/ 38 h 38"/>
                  <a:gd name="T4" fmla="*/ 1 w 11"/>
                  <a:gd name="T5" fmla="*/ 17 h 38"/>
                  <a:gd name="T6" fmla="*/ 3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4" y="0"/>
                    </a:moveTo>
                    <a:cubicBezTo>
                      <a:pt x="0" y="13"/>
                      <a:pt x="4" y="27"/>
                      <a:pt x="11" y="38"/>
                    </a:cubicBezTo>
                    <a:cubicBezTo>
                      <a:pt x="5" y="34"/>
                      <a:pt x="2" y="24"/>
                      <a:pt x="1" y="17"/>
                    </a:cubicBezTo>
                    <a:cubicBezTo>
                      <a:pt x="1" y="12"/>
                      <a:pt x="4" y="7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" name="Freeform 893"/>
              <p:cNvSpPr>
                <a:spLocks/>
              </p:cNvSpPr>
              <p:nvPr/>
            </p:nvSpPr>
            <p:spPr bwMode="auto">
              <a:xfrm>
                <a:off x="1513326" y="1801326"/>
                <a:ext cx="19050" cy="74613"/>
              </a:xfrm>
              <a:custGeom>
                <a:avLst/>
                <a:gdLst>
                  <a:gd name="T0" fmla="*/ 9 w 12"/>
                  <a:gd name="T1" fmla="*/ 0 h 46"/>
                  <a:gd name="T2" fmla="*/ 4 w 12"/>
                  <a:gd name="T3" fmla="*/ 21 h 46"/>
                  <a:gd name="T4" fmla="*/ 8 w 12"/>
                  <a:gd name="T5" fmla="*/ 36 h 46"/>
                  <a:gd name="T6" fmla="*/ 12 w 12"/>
                  <a:gd name="T7" fmla="*/ 46 h 46"/>
                  <a:gd name="T8" fmla="*/ 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9" y="0"/>
                    </a:moveTo>
                    <a:cubicBezTo>
                      <a:pt x="3" y="6"/>
                      <a:pt x="3" y="14"/>
                      <a:pt x="4" y="21"/>
                    </a:cubicBezTo>
                    <a:cubicBezTo>
                      <a:pt x="5" y="26"/>
                      <a:pt x="6" y="31"/>
                      <a:pt x="8" y="36"/>
                    </a:cubicBezTo>
                    <a:cubicBezTo>
                      <a:pt x="9" y="39"/>
                      <a:pt x="12" y="43"/>
                      <a:pt x="12" y="46"/>
                    </a:cubicBezTo>
                    <a:cubicBezTo>
                      <a:pt x="5" y="40"/>
                      <a:pt x="2" y="30"/>
                      <a:pt x="1" y="21"/>
                    </a:cubicBezTo>
                    <a:cubicBezTo>
                      <a:pt x="0" y="17"/>
                      <a:pt x="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" name="Freeform 894"/>
              <p:cNvSpPr>
                <a:spLocks/>
              </p:cNvSpPr>
              <p:nvPr/>
            </p:nvSpPr>
            <p:spPr bwMode="auto">
              <a:xfrm>
                <a:off x="1522851" y="1907689"/>
                <a:ext cx="20638" cy="80963"/>
              </a:xfrm>
              <a:custGeom>
                <a:avLst/>
                <a:gdLst>
                  <a:gd name="T0" fmla="*/ 2 w 13"/>
                  <a:gd name="T1" fmla="*/ 0 h 51"/>
                  <a:gd name="T2" fmla="*/ 1 w 13"/>
                  <a:gd name="T3" fmla="*/ 6 h 51"/>
                  <a:gd name="T4" fmla="*/ 1 w 13"/>
                  <a:gd name="T5" fmla="*/ 16 h 51"/>
                  <a:gd name="T6" fmla="*/ 4 w 13"/>
                  <a:gd name="T7" fmla="*/ 30 h 51"/>
                  <a:gd name="T8" fmla="*/ 13 w 13"/>
                  <a:gd name="T9" fmla="*/ 51 h 51"/>
                  <a:gd name="T10" fmla="*/ 1 w 13"/>
                  <a:gd name="T11" fmla="*/ 22 h 51"/>
                  <a:gd name="T12" fmla="*/ 2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2" y="0"/>
                    </a:moveTo>
                    <a:cubicBezTo>
                      <a:pt x="2" y="2"/>
                      <a:pt x="1" y="4"/>
                      <a:pt x="1" y="6"/>
                    </a:cubicBezTo>
                    <a:cubicBezTo>
                      <a:pt x="0" y="9"/>
                      <a:pt x="1" y="12"/>
                      <a:pt x="1" y="16"/>
                    </a:cubicBezTo>
                    <a:cubicBezTo>
                      <a:pt x="1" y="21"/>
                      <a:pt x="2" y="26"/>
                      <a:pt x="4" y="30"/>
                    </a:cubicBezTo>
                    <a:cubicBezTo>
                      <a:pt x="6" y="38"/>
                      <a:pt x="11" y="44"/>
                      <a:pt x="13" y="51"/>
                    </a:cubicBezTo>
                    <a:cubicBezTo>
                      <a:pt x="6" y="44"/>
                      <a:pt x="2" y="33"/>
                      <a:pt x="1" y="22"/>
                    </a:cubicBezTo>
                    <a:cubicBezTo>
                      <a:pt x="1" y="16"/>
                      <a:pt x="0" y="9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" name="Freeform 895"/>
              <p:cNvSpPr>
                <a:spLocks/>
              </p:cNvSpPr>
              <p:nvPr/>
            </p:nvSpPr>
            <p:spPr bwMode="auto">
              <a:xfrm>
                <a:off x="1686364" y="1779101"/>
                <a:ext cx="141288" cy="76200"/>
              </a:xfrm>
              <a:custGeom>
                <a:avLst/>
                <a:gdLst>
                  <a:gd name="T0" fmla="*/ 0 w 88"/>
                  <a:gd name="T1" fmla="*/ 45 h 48"/>
                  <a:gd name="T2" fmla="*/ 22 w 88"/>
                  <a:gd name="T3" fmla="*/ 43 h 48"/>
                  <a:gd name="T4" fmla="*/ 40 w 88"/>
                  <a:gd name="T5" fmla="*/ 33 h 48"/>
                  <a:gd name="T6" fmla="*/ 62 w 88"/>
                  <a:gd name="T7" fmla="*/ 17 h 48"/>
                  <a:gd name="T8" fmla="*/ 76 w 88"/>
                  <a:gd name="T9" fmla="*/ 8 h 48"/>
                  <a:gd name="T10" fmla="*/ 88 w 88"/>
                  <a:gd name="T11" fmla="*/ 0 h 48"/>
                  <a:gd name="T12" fmla="*/ 75 w 88"/>
                  <a:gd name="T13" fmla="*/ 9 h 48"/>
                  <a:gd name="T14" fmla="*/ 57 w 88"/>
                  <a:gd name="T15" fmla="*/ 23 h 48"/>
                  <a:gd name="T16" fmla="*/ 35 w 88"/>
                  <a:gd name="T17" fmla="*/ 38 h 48"/>
                  <a:gd name="T18" fmla="*/ 16 w 88"/>
                  <a:gd name="T19" fmla="*/ 47 h 48"/>
                  <a:gd name="T20" fmla="*/ 8 w 88"/>
                  <a:gd name="T21" fmla="*/ 48 h 48"/>
                  <a:gd name="T22" fmla="*/ 1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0" y="45"/>
                    </a:moveTo>
                    <a:cubicBezTo>
                      <a:pt x="7" y="45"/>
                      <a:pt x="15" y="46"/>
                      <a:pt x="22" y="43"/>
                    </a:cubicBezTo>
                    <a:cubicBezTo>
                      <a:pt x="28" y="40"/>
                      <a:pt x="34" y="37"/>
                      <a:pt x="40" y="33"/>
                    </a:cubicBezTo>
                    <a:cubicBezTo>
                      <a:pt x="48" y="28"/>
                      <a:pt x="55" y="22"/>
                      <a:pt x="62" y="17"/>
                    </a:cubicBezTo>
                    <a:cubicBezTo>
                      <a:pt x="67" y="15"/>
                      <a:pt x="72" y="11"/>
                      <a:pt x="76" y="8"/>
                    </a:cubicBezTo>
                    <a:cubicBezTo>
                      <a:pt x="80" y="5"/>
                      <a:pt x="85" y="3"/>
                      <a:pt x="88" y="0"/>
                    </a:cubicBezTo>
                    <a:cubicBezTo>
                      <a:pt x="84" y="1"/>
                      <a:pt x="79" y="6"/>
                      <a:pt x="75" y="9"/>
                    </a:cubicBezTo>
                    <a:cubicBezTo>
                      <a:pt x="70" y="13"/>
                      <a:pt x="62" y="19"/>
                      <a:pt x="57" y="23"/>
                    </a:cubicBezTo>
                    <a:cubicBezTo>
                      <a:pt x="48" y="29"/>
                      <a:pt x="44" y="33"/>
                      <a:pt x="35" y="38"/>
                    </a:cubicBezTo>
                    <a:cubicBezTo>
                      <a:pt x="29" y="42"/>
                      <a:pt x="23" y="45"/>
                      <a:pt x="16" y="47"/>
                    </a:cubicBezTo>
                    <a:cubicBezTo>
                      <a:pt x="13" y="48"/>
                      <a:pt x="11" y="48"/>
                      <a:pt x="8" y="48"/>
                    </a:cubicBezTo>
                    <a:cubicBezTo>
                      <a:pt x="5" y="48"/>
                      <a:pt x="3" y="47"/>
                      <a:pt x="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" name="Freeform 896"/>
              <p:cNvSpPr>
                <a:spLocks/>
              </p:cNvSpPr>
              <p:nvPr/>
            </p:nvSpPr>
            <p:spPr bwMode="auto">
              <a:xfrm>
                <a:off x="1618101" y="2056914"/>
                <a:ext cx="33338" cy="22225"/>
              </a:xfrm>
              <a:custGeom>
                <a:avLst/>
                <a:gdLst>
                  <a:gd name="T0" fmla="*/ 0 w 21"/>
                  <a:gd name="T1" fmla="*/ 13 h 14"/>
                  <a:gd name="T2" fmla="*/ 12 w 21"/>
                  <a:gd name="T3" fmla="*/ 0 h 14"/>
                  <a:gd name="T4" fmla="*/ 0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0" y="13"/>
                    </a:moveTo>
                    <a:cubicBezTo>
                      <a:pt x="6" y="13"/>
                      <a:pt x="16" y="8"/>
                      <a:pt x="12" y="0"/>
                    </a:cubicBezTo>
                    <a:cubicBezTo>
                      <a:pt x="21" y="5"/>
                      <a:pt x="6" y="14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" name="Freeform 897"/>
              <p:cNvSpPr>
                <a:spLocks/>
              </p:cNvSpPr>
              <p:nvPr/>
            </p:nvSpPr>
            <p:spPr bwMode="auto">
              <a:xfrm>
                <a:off x="1610164" y="1999764"/>
                <a:ext cx="58738" cy="26988"/>
              </a:xfrm>
              <a:custGeom>
                <a:avLst/>
                <a:gdLst>
                  <a:gd name="T0" fmla="*/ 0 w 37"/>
                  <a:gd name="T1" fmla="*/ 13 h 17"/>
                  <a:gd name="T2" fmla="*/ 20 w 37"/>
                  <a:gd name="T3" fmla="*/ 10 h 17"/>
                  <a:gd name="T4" fmla="*/ 37 w 37"/>
                  <a:gd name="T5" fmla="*/ 0 h 17"/>
                  <a:gd name="T6" fmla="*/ 21 w 37"/>
                  <a:gd name="T7" fmla="*/ 13 h 17"/>
                  <a:gd name="T8" fmla="*/ 12 w 37"/>
                  <a:gd name="T9" fmla="*/ 15 h 17"/>
                  <a:gd name="T10" fmla="*/ 4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13"/>
                    </a:moveTo>
                    <a:cubicBezTo>
                      <a:pt x="6" y="16"/>
                      <a:pt x="14" y="13"/>
                      <a:pt x="20" y="10"/>
                    </a:cubicBezTo>
                    <a:cubicBezTo>
                      <a:pt x="26" y="7"/>
                      <a:pt x="31" y="3"/>
                      <a:pt x="37" y="0"/>
                    </a:cubicBezTo>
                    <a:cubicBezTo>
                      <a:pt x="32" y="5"/>
                      <a:pt x="27" y="9"/>
                      <a:pt x="21" y="13"/>
                    </a:cubicBezTo>
                    <a:cubicBezTo>
                      <a:pt x="18" y="14"/>
                      <a:pt x="16" y="14"/>
                      <a:pt x="12" y="15"/>
                    </a:cubicBezTo>
                    <a:cubicBezTo>
                      <a:pt x="8" y="16"/>
                      <a:pt x="7" y="17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" name="Freeform 898"/>
              <p:cNvSpPr>
                <a:spLocks/>
              </p:cNvSpPr>
              <p:nvPr/>
            </p:nvSpPr>
            <p:spPr bwMode="auto">
              <a:xfrm>
                <a:off x="1587939" y="2102951"/>
                <a:ext cx="46038" cy="33338"/>
              </a:xfrm>
              <a:custGeom>
                <a:avLst/>
                <a:gdLst>
                  <a:gd name="T0" fmla="*/ 17 w 28"/>
                  <a:gd name="T1" fmla="*/ 0 h 21"/>
                  <a:gd name="T2" fmla="*/ 13 w 28"/>
                  <a:gd name="T3" fmla="*/ 14 h 21"/>
                  <a:gd name="T4" fmla="*/ 0 w 28"/>
                  <a:gd name="T5" fmla="*/ 21 h 21"/>
                  <a:gd name="T6" fmla="*/ 17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7" y="0"/>
                    </a:moveTo>
                    <a:cubicBezTo>
                      <a:pt x="18" y="6"/>
                      <a:pt x="18" y="10"/>
                      <a:pt x="13" y="14"/>
                    </a:cubicBezTo>
                    <a:cubicBezTo>
                      <a:pt x="9" y="17"/>
                      <a:pt x="4" y="20"/>
                      <a:pt x="0" y="21"/>
                    </a:cubicBezTo>
                    <a:cubicBezTo>
                      <a:pt x="6" y="18"/>
                      <a:pt x="28" y="1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" name="Freeform 899"/>
              <p:cNvSpPr>
                <a:spLocks/>
              </p:cNvSpPr>
              <p:nvPr/>
            </p:nvSpPr>
            <p:spPr bwMode="auto">
              <a:xfrm>
                <a:off x="1648264" y="1893401"/>
                <a:ext cx="61913" cy="33338"/>
              </a:xfrm>
              <a:custGeom>
                <a:avLst/>
                <a:gdLst>
                  <a:gd name="T0" fmla="*/ 0 w 39"/>
                  <a:gd name="T1" fmla="*/ 21 h 21"/>
                  <a:gd name="T2" fmla="*/ 27 w 39"/>
                  <a:gd name="T3" fmla="*/ 17 h 21"/>
                  <a:gd name="T4" fmla="*/ 34 w 39"/>
                  <a:gd name="T5" fmla="*/ 12 h 21"/>
                  <a:gd name="T6" fmla="*/ 38 w 39"/>
                  <a:gd name="T7" fmla="*/ 0 h 21"/>
                  <a:gd name="T8" fmla="*/ 31 w 39"/>
                  <a:gd name="T9" fmla="*/ 18 h 21"/>
                  <a:gd name="T10" fmla="*/ 17 w 39"/>
                  <a:gd name="T11" fmla="*/ 20 h 21"/>
                  <a:gd name="T12" fmla="*/ 4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8" y="18"/>
                      <a:pt x="19" y="20"/>
                      <a:pt x="27" y="17"/>
                    </a:cubicBezTo>
                    <a:cubicBezTo>
                      <a:pt x="29" y="16"/>
                      <a:pt x="33" y="14"/>
                      <a:pt x="34" y="12"/>
                    </a:cubicBezTo>
                    <a:cubicBezTo>
                      <a:pt x="37" y="9"/>
                      <a:pt x="36" y="4"/>
                      <a:pt x="38" y="0"/>
                    </a:cubicBezTo>
                    <a:cubicBezTo>
                      <a:pt x="37" y="7"/>
                      <a:pt x="39" y="15"/>
                      <a:pt x="31" y="18"/>
                    </a:cubicBezTo>
                    <a:cubicBezTo>
                      <a:pt x="26" y="20"/>
                      <a:pt x="22" y="20"/>
                      <a:pt x="17" y="20"/>
                    </a:cubicBezTo>
                    <a:cubicBezTo>
                      <a:pt x="15" y="20"/>
                      <a:pt x="6" y="20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" name="Freeform 900"/>
              <p:cNvSpPr>
                <a:spLocks/>
              </p:cNvSpPr>
              <p:nvPr/>
            </p:nvSpPr>
            <p:spPr bwMode="auto">
              <a:xfrm>
                <a:off x="1657789" y="1745764"/>
                <a:ext cx="88900" cy="14288"/>
              </a:xfrm>
              <a:custGeom>
                <a:avLst/>
                <a:gdLst>
                  <a:gd name="T0" fmla="*/ 0 w 56"/>
                  <a:gd name="T1" fmla="*/ 0 h 9"/>
                  <a:gd name="T2" fmla="*/ 14 w 56"/>
                  <a:gd name="T3" fmla="*/ 4 h 9"/>
                  <a:gd name="T4" fmla="*/ 27 w 56"/>
                  <a:gd name="T5" fmla="*/ 6 h 9"/>
                  <a:gd name="T6" fmla="*/ 42 w 56"/>
                  <a:gd name="T7" fmla="*/ 5 h 9"/>
                  <a:gd name="T8" fmla="*/ 56 w 56"/>
                  <a:gd name="T9" fmla="*/ 2 h 9"/>
                  <a:gd name="T10" fmla="*/ 27 w 56"/>
                  <a:gd name="T11" fmla="*/ 8 h 9"/>
                  <a:gd name="T12" fmla="*/ 14 w 56"/>
                  <a:gd name="T13" fmla="*/ 7 h 9"/>
                  <a:gd name="T14" fmla="*/ 9 w 56"/>
                  <a:gd name="T15" fmla="*/ 6 h 9"/>
                  <a:gd name="T16" fmla="*/ 5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0" y="0"/>
                    </a:moveTo>
                    <a:cubicBezTo>
                      <a:pt x="2" y="3"/>
                      <a:pt x="10" y="3"/>
                      <a:pt x="14" y="4"/>
                    </a:cubicBezTo>
                    <a:cubicBezTo>
                      <a:pt x="19" y="5"/>
                      <a:pt x="22" y="6"/>
                      <a:pt x="27" y="6"/>
                    </a:cubicBezTo>
                    <a:cubicBezTo>
                      <a:pt x="32" y="6"/>
                      <a:pt x="37" y="6"/>
                      <a:pt x="42" y="5"/>
                    </a:cubicBezTo>
                    <a:cubicBezTo>
                      <a:pt x="47" y="4"/>
                      <a:pt x="53" y="4"/>
                      <a:pt x="56" y="2"/>
                    </a:cubicBezTo>
                    <a:cubicBezTo>
                      <a:pt x="49" y="9"/>
                      <a:pt x="36" y="8"/>
                      <a:pt x="27" y="8"/>
                    </a:cubicBezTo>
                    <a:cubicBezTo>
                      <a:pt x="23" y="8"/>
                      <a:pt x="18" y="7"/>
                      <a:pt x="14" y="7"/>
                    </a:cubicBezTo>
                    <a:cubicBezTo>
                      <a:pt x="11" y="7"/>
                      <a:pt x="12" y="7"/>
                      <a:pt x="9" y="6"/>
                    </a:cubicBezTo>
                    <a:cubicBezTo>
                      <a:pt x="8" y="5"/>
                      <a:pt x="7" y="3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" name="Freeform 901"/>
              <p:cNvSpPr>
                <a:spLocks/>
              </p:cNvSpPr>
              <p:nvPr/>
            </p:nvSpPr>
            <p:spPr bwMode="auto">
              <a:xfrm>
                <a:off x="1665726" y="1666389"/>
                <a:ext cx="122238" cy="25400"/>
              </a:xfrm>
              <a:custGeom>
                <a:avLst/>
                <a:gdLst>
                  <a:gd name="T0" fmla="*/ 0 w 76"/>
                  <a:gd name="T1" fmla="*/ 0 h 15"/>
                  <a:gd name="T2" fmla="*/ 76 w 76"/>
                  <a:gd name="T3" fmla="*/ 3 h 15"/>
                  <a:gd name="T4" fmla="*/ 0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cubicBezTo>
                      <a:pt x="0" y="0"/>
                      <a:pt x="36" y="12"/>
                      <a:pt x="76" y="3"/>
                    </a:cubicBezTo>
                    <a:cubicBezTo>
                      <a:pt x="76" y="3"/>
                      <a:pt x="3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" name="Freeform 902"/>
              <p:cNvSpPr>
                <a:spLocks/>
              </p:cNvSpPr>
              <p:nvPr/>
            </p:nvSpPr>
            <p:spPr bwMode="auto">
              <a:xfrm>
                <a:off x="1694301" y="1579076"/>
                <a:ext cx="125413" cy="23813"/>
              </a:xfrm>
              <a:custGeom>
                <a:avLst/>
                <a:gdLst>
                  <a:gd name="T0" fmla="*/ 0 w 78"/>
                  <a:gd name="T1" fmla="*/ 0 h 15"/>
                  <a:gd name="T2" fmla="*/ 78 w 78"/>
                  <a:gd name="T3" fmla="*/ 3 h 15"/>
                  <a:gd name="T4" fmla="*/ 0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0" y="0"/>
                    </a:moveTo>
                    <a:cubicBezTo>
                      <a:pt x="0" y="0"/>
                      <a:pt x="48" y="11"/>
                      <a:pt x="78" y="3"/>
                    </a:cubicBezTo>
                    <a:cubicBezTo>
                      <a:pt x="78" y="3"/>
                      <a:pt x="44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" name="Freeform 903"/>
              <p:cNvSpPr>
                <a:spLocks/>
              </p:cNvSpPr>
              <p:nvPr/>
            </p:nvSpPr>
            <p:spPr bwMode="auto">
              <a:xfrm>
                <a:off x="1729226" y="1499701"/>
                <a:ext cx="85725" cy="20638"/>
              </a:xfrm>
              <a:custGeom>
                <a:avLst/>
                <a:gdLst>
                  <a:gd name="T0" fmla="*/ 0 w 53"/>
                  <a:gd name="T1" fmla="*/ 0 h 13"/>
                  <a:gd name="T2" fmla="*/ 53 w 53"/>
                  <a:gd name="T3" fmla="*/ 6 h 13"/>
                  <a:gd name="T4" fmla="*/ 0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0" y="0"/>
                      <a:pt x="32" y="13"/>
                      <a:pt x="53" y="6"/>
                    </a:cubicBezTo>
                    <a:cubicBezTo>
                      <a:pt x="53" y="6"/>
                      <a:pt x="2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" name="Freeform 906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168 w 187"/>
                  <a:gd name="T1" fmla="*/ 107 h 107"/>
                  <a:gd name="T2" fmla="*/ 0 w 187"/>
                  <a:gd name="T3" fmla="*/ 21 h 107"/>
                  <a:gd name="T4" fmla="*/ 2 w 187"/>
                  <a:gd name="T5" fmla="*/ 0 h 107"/>
                  <a:gd name="T6" fmla="*/ 187 w 187"/>
                  <a:gd name="T7" fmla="*/ 99 h 107"/>
                  <a:gd name="T8" fmla="*/ 168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68" y="107"/>
                    </a:moveTo>
                    <a:cubicBezTo>
                      <a:pt x="104" y="65"/>
                      <a:pt x="0" y="21"/>
                      <a:pt x="0" y="2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20" y="47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9" name="Freeform 907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2 w 187"/>
                  <a:gd name="T1" fmla="*/ 0 h 107"/>
                  <a:gd name="T2" fmla="*/ 6 w 187"/>
                  <a:gd name="T3" fmla="*/ 2 h 107"/>
                  <a:gd name="T4" fmla="*/ 6 w 187"/>
                  <a:gd name="T5" fmla="*/ 16 h 107"/>
                  <a:gd name="T6" fmla="*/ 174 w 187"/>
                  <a:gd name="T7" fmla="*/ 101 h 107"/>
                  <a:gd name="T8" fmla="*/ 185 w 187"/>
                  <a:gd name="T9" fmla="*/ 98 h 107"/>
                  <a:gd name="T10" fmla="*/ 187 w 187"/>
                  <a:gd name="T11" fmla="*/ 99 h 107"/>
                  <a:gd name="T12" fmla="*/ 168 w 187"/>
                  <a:gd name="T13" fmla="*/ 107 h 107"/>
                  <a:gd name="T14" fmla="*/ 0 w 187"/>
                  <a:gd name="T15" fmla="*/ 21 h 107"/>
                  <a:gd name="T16" fmla="*/ 2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2" y="0"/>
                    </a:moveTo>
                    <a:cubicBezTo>
                      <a:pt x="2" y="0"/>
                      <a:pt x="3" y="1"/>
                      <a:pt x="6" y="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109" y="59"/>
                      <a:pt x="174" y="101"/>
                    </a:cubicBezTo>
                    <a:cubicBezTo>
                      <a:pt x="177" y="101"/>
                      <a:pt x="181" y="99"/>
                      <a:pt x="185" y="98"/>
                    </a:cubicBezTo>
                    <a:cubicBezTo>
                      <a:pt x="186" y="98"/>
                      <a:pt x="186" y="99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ubicBezTo>
                      <a:pt x="104" y="65"/>
                      <a:pt x="0" y="21"/>
                      <a:pt x="0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0" name="Freeform 908"/>
              <p:cNvSpPr>
                <a:spLocks/>
              </p:cNvSpPr>
              <p:nvPr/>
            </p:nvSpPr>
            <p:spPr bwMode="auto">
              <a:xfrm>
                <a:off x="1899089" y="1744176"/>
                <a:ext cx="306388" cy="176213"/>
              </a:xfrm>
              <a:custGeom>
                <a:avLst/>
                <a:gdLst>
                  <a:gd name="T0" fmla="*/ 169 w 191"/>
                  <a:gd name="T1" fmla="*/ 109 h 110"/>
                  <a:gd name="T2" fmla="*/ 170 w 191"/>
                  <a:gd name="T3" fmla="*/ 108 h 110"/>
                  <a:gd name="T4" fmla="*/ 2 w 191"/>
                  <a:gd name="T5" fmla="*/ 22 h 110"/>
                  <a:gd name="T6" fmla="*/ 1 w 191"/>
                  <a:gd name="T7" fmla="*/ 23 h 110"/>
                  <a:gd name="T8" fmla="*/ 3 w 191"/>
                  <a:gd name="T9" fmla="*/ 23 h 110"/>
                  <a:gd name="T10" fmla="*/ 4 w 191"/>
                  <a:gd name="T11" fmla="*/ 2 h 110"/>
                  <a:gd name="T12" fmla="*/ 3 w 191"/>
                  <a:gd name="T13" fmla="*/ 2 h 110"/>
                  <a:gd name="T14" fmla="*/ 2 w 191"/>
                  <a:gd name="T15" fmla="*/ 4 h 110"/>
                  <a:gd name="T16" fmla="*/ 7 w 191"/>
                  <a:gd name="T17" fmla="*/ 6 h 110"/>
                  <a:gd name="T18" fmla="*/ 187 w 191"/>
                  <a:gd name="T19" fmla="*/ 102 h 110"/>
                  <a:gd name="T20" fmla="*/ 188 w 191"/>
                  <a:gd name="T21" fmla="*/ 101 h 110"/>
                  <a:gd name="T22" fmla="*/ 187 w 191"/>
                  <a:gd name="T23" fmla="*/ 100 h 110"/>
                  <a:gd name="T24" fmla="*/ 185 w 191"/>
                  <a:gd name="T25" fmla="*/ 101 h 110"/>
                  <a:gd name="T26" fmla="*/ 169 w 191"/>
                  <a:gd name="T27" fmla="*/ 107 h 110"/>
                  <a:gd name="T28" fmla="*/ 169 w 191"/>
                  <a:gd name="T29" fmla="*/ 109 h 110"/>
                  <a:gd name="T30" fmla="*/ 170 w 191"/>
                  <a:gd name="T31" fmla="*/ 108 h 110"/>
                  <a:gd name="T32" fmla="*/ 169 w 191"/>
                  <a:gd name="T33" fmla="*/ 109 h 110"/>
                  <a:gd name="T34" fmla="*/ 170 w 191"/>
                  <a:gd name="T35" fmla="*/ 110 h 110"/>
                  <a:gd name="T36" fmla="*/ 182 w 191"/>
                  <a:gd name="T37" fmla="*/ 106 h 110"/>
                  <a:gd name="T38" fmla="*/ 189 w 191"/>
                  <a:gd name="T39" fmla="*/ 103 h 110"/>
                  <a:gd name="T40" fmla="*/ 191 w 191"/>
                  <a:gd name="T41" fmla="*/ 102 h 110"/>
                  <a:gd name="T42" fmla="*/ 189 w 191"/>
                  <a:gd name="T43" fmla="*/ 100 h 110"/>
                  <a:gd name="T44" fmla="*/ 3 w 191"/>
                  <a:gd name="T45" fmla="*/ 1 h 110"/>
                  <a:gd name="T46" fmla="*/ 1 w 191"/>
                  <a:gd name="T47" fmla="*/ 0 h 110"/>
                  <a:gd name="T48" fmla="*/ 0 w 191"/>
                  <a:gd name="T49" fmla="*/ 24 h 110"/>
                  <a:gd name="T50" fmla="*/ 1 w 191"/>
                  <a:gd name="T51" fmla="*/ 24 h 110"/>
                  <a:gd name="T52" fmla="*/ 5 w 191"/>
                  <a:gd name="T53" fmla="*/ 26 h 110"/>
                  <a:gd name="T54" fmla="*/ 169 w 191"/>
                  <a:gd name="T55" fmla="*/ 110 h 110"/>
                  <a:gd name="T56" fmla="*/ 169 w 191"/>
                  <a:gd name="T57" fmla="*/ 110 h 110"/>
                  <a:gd name="T58" fmla="*/ 170 w 191"/>
                  <a:gd name="T59" fmla="*/ 110 h 110"/>
                  <a:gd name="T60" fmla="*/ 169 w 191"/>
                  <a:gd name="T6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1" h="110">
                    <a:moveTo>
                      <a:pt x="169" y="109"/>
                    </a:move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05" y="65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31" y="15"/>
                      <a:pt x="129" y="57"/>
                      <a:pt x="187" y="102"/>
                    </a:cubicBezTo>
                    <a:cubicBezTo>
                      <a:pt x="188" y="101"/>
                      <a:pt x="188" y="101"/>
                      <a:pt x="188" y="101"/>
                    </a:cubicBezTo>
                    <a:cubicBezTo>
                      <a:pt x="187" y="100"/>
                      <a:pt x="187" y="100"/>
                      <a:pt x="187" y="100"/>
                    </a:cubicBezTo>
                    <a:cubicBezTo>
                      <a:pt x="187" y="100"/>
                      <a:pt x="187" y="100"/>
                      <a:pt x="185" y="101"/>
                    </a:cubicBezTo>
                    <a:cubicBezTo>
                      <a:pt x="182" y="103"/>
                      <a:pt x="174" y="106"/>
                      <a:pt x="169" y="107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3" y="110"/>
                      <a:pt x="178" y="108"/>
                      <a:pt x="182" y="106"/>
                    </a:cubicBezTo>
                    <a:cubicBezTo>
                      <a:pt x="186" y="104"/>
                      <a:pt x="189" y="103"/>
                      <a:pt x="189" y="103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22" y="48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2" y="25"/>
                      <a:pt x="5" y="26"/>
                    </a:cubicBezTo>
                    <a:cubicBezTo>
                      <a:pt x="26" y="35"/>
                      <a:pt x="112" y="73"/>
                      <a:pt x="169" y="110"/>
                    </a:cubicBezTo>
                    <a:cubicBezTo>
                      <a:pt x="169" y="110"/>
                      <a:pt x="169" y="110"/>
                      <a:pt x="169" y="110"/>
                    </a:cubicBezTo>
                    <a:cubicBezTo>
                      <a:pt x="170" y="110"/>
                      <a:pt x="170" y="110"/>
                      <a:pt x="170" y="110"/>
                    </a:cubicBezTo>
                    <a:lnTo>
                      <a:pt x="169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1" name="Freeform 909"/>
              <p:cNvSpPr>
                <a:spLocks/>
              </p:cNvSpPr>
              <p:nvPr/>
            </p:nvSpPr>
            <p:spPr bwMode="auto">
              <a:xfrm>
                <a:off x="2046726" y="1909276"/>
                <a:ext cx="158750" cy="109538"/>
              </a:xfrm>
              <a:custGeom>
                <a:avLst/>
                <a:gdLst>
                  <a:gd name="T0" fmla="*/ 99 w 99"/>
                  <a:gd name="T1" fmla="*/ 60 h 69"/>
                  <a:gd name="T2" fmla="*/ 73 w 99"/>
                  <a:gd name="T3" fmla="*/ 38 h 69"/>
                  <a:gd name="T4" fmla="*/ 5 w 99"/>
                  <a:gd name="T5" fmla="*/ 0 h 69"/>
                  <a:gd name="T6" fmla="*/ 0 w 99"/>
                  <a:gd name="T7" fmla="*/ 18 h 69"/>
                  <a:gd name="T8" fmla="*/ 85 w 99"/>
                  <a:gd name="T9" fmla="*/ 69 h 69"/>
                  <a:gd name="T10" fmla="*/ 99 w 99"/>
                  <a:gd name="T1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9">
                    <a:moveTo>
                      <a:pt x="99" y="60"/>
                    </a:moveTo>
                    <a:cubicBezTo>
                      <a:pt x="89" y="50"/>
                      <a:pt x="78" y="42"/>
                      <a:pt x="73" y="38"/>
                    </a:cubicBezTo>
                    <a:cubicBezTo>
                      <a:pt x="57" y="24"/>
                      <a:pt x="34" y="11"/>
                      <a:pt x="5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56" y="39"/>
                      <a:pt x="85" y="69"/>
                    </a:cubicBezTo>
                    <a:cubicBezTo>
                      <a:pt x="99" y="60"/>
                      <a:pt x="99" y="60"/>
                      <a:pt x="99" y="60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2" name="Freeform 910"/>
              <p:cNvSpPr>
                <a:spLocks/>
              </p:cNvSpPr>
              <p:nvPr/>
            </p:nvSpPr>
            <p:spPr bwMode="auto">
              <a:xfrm>
                <a:off x="2054664" y="1926739"/>
                <a:ext cx="150813" cy="87313"/>
              </a:xfrm>
              <a:custGeom>
                <a:avLst/>
                <a:gdLst>
                  <a:gd name="T0" fmla="*/ 0 w 94"/>
                  <a:gd name="T1" fmla="*/ 0 h 55"/>
                  <a:gd name="T2" fmla="*/ 65 w 94"/>
                  <a:gd name="T3" fmla="*/ 35 h 55"/>
                  <a:gd name="T4" fmla="*/ 83 w 94"/>
                  <a:gd name="T5" fmla="*/ 50 h 55"/>
                  <a:gd name="T6" fmla="*/ 91 w 94"/>
                  <a:gd name="T7" fmla="*/ 46 h 55"/>
                  <a:gd name="T8" fmla="*/ 94 w 94"/>
                  <a:gd name="T9" fmla="*/ 49 h 55"/>
                  <a:gd name="T10" fmla="*/ 78 w 94"/>
                  <a:gd name="T11" fmla="*/ 55 h 55"/>
                  <a:gd name="T12" fmla="*/ 59 w 94"/>
                  <a:gd name="T13" fmla="*/ 40 h 55"/>
                  <a:gd name="T14" fmla="*/ 0 w 94"/>
                  <a:gd name="T1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55">
                    <a:moveTo>
                      <a:pt x="0" y="0"/>
                    </a:moveTo>
                    <a:cubicBezTo>
                      <a:pt x="25" y="11"/>
                      <a:pt x="49" y="24"/>
                      <a:pt x="65" y="35"/>
                    </a:cubicBezTo>
                    <a:cubicBezTo>
                      <a:pt x="71" y="40"/>
                      <a:pt x="77" y="45"/>
                      <a:pt x="83" y="50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2" y="47"/>
                      <a:pt x="93" y="48"/>
                      <a:pt x="94" y="49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2" y="50"/>
                      <a:pt x="66" y="45"/>
                      <a:pt x="59" y="40"/>
                    </a:cubicBezTo>
                    <a:cubicBezTo>
                      <a:pt x="45" y="30"/>
                      <a:pt x="23" y="18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3" name="Freeform 911"/>
              <p:cNvSpPr>
                <a:spLocks/>
              </p:cNvSpPr>
              <p:nvPr/>
            </p:nvSpPr>
            <p:spPr bwMode="auto">
              <a:xfrm>
                <a:off x="2041964" y="1906101"/>
                <a:ext cx="166688" cy="100013"/>
              </a:xfrm>
              <a:custGeom>
                <a:avLst/>
                <a:gdLst>
                  <a:gd name="T0" fmla="*/ 1 w 104"/>
                  <a:gd name="T1" fmla="*/ 3 h 63"/>
                  <a:gd name="T2" fmla="*/ 75 w 104"/>
                  <a:gd name="T3" fmla="*/ 41 h 63"/>
                  <a:gd name="T4" fmla="*/ 101 w 104"/>
                  <a:gd name="T5" fmla="*/ 63 h 63"/>
                  <a:gd name="T6" fmla="*/ 103 w 104"/>
                  <a:gd name="T7" fmla="*/ 63 h 63"/>
                  <a:gd name="T8" fmla="*/ 103 w 104"/>
                  <a:gd name="T9" fmla="*/ 61 h 63"/>
                  <a:gd name="T10" fmla="*/ 77 w 104"/>
                  <a:gd name="T11" fmla="*/ 39 h 63"/>
                  <a:gd name="T12" fmla="*/ 2 w 104"/>
                  <a:gd name="T13" fmla="*/ 1 h 63"/>
                  <a:gd name="T14" fmla="*/ 0 w 104"/>
                  <a:gd name="T15" fmla="*/ 2 h 63"/>
                  <a:gd name="T16" fmla="*/ 1 w 104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3">
                    <a:moveTo>
                      <a:pt x="1" y="3"/>
                    </a:moveTo>
                    <a:cubicBezTo>
                      <a:pt x="30" y="15"/>
                      <a:pt x="59" y="28"/>
                      <a:pt x="75" y="41"/>
                    </a:cubicBezTo>
                    <a:cubicBezTo>
                      <a:pt x="80" y="45"/>
                      <a:pt x="90" y="53"/>
                      <a:pt x="101" y="63"/>
                    </a:cubicBezTo>
                    <a:cubicBezTo>
                      <a:pt x="101" y="63"/>
                      <a:pt x="102" y="63"/>
                      <a:pt x="103" y="63"/>
                    </a:cubicBezTo>
                    <a:cubicBezTo>
                      <a:pt x="104" y="62"/>
                      <a:pt x="104" y="61"/>
                      <a:pt x="103" y="61"/>
                    </a:cubicBezTo>
                    <a:cubicBezTo>
                      <a:pt x="92" y="50"/>
                      <a:pt x="82" y="43"/>
                      <a:pt x="77" y="39"/>
                    </a:cubicBezTo>
                    <a:cubicBezTo>
                      <a:pt x="61" y="25"/>
                      <a:pt x="31" y="12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4" name="Freeform 912"/>
              <p:cNvSpPr>
                <a:spLocks/>
              </p:cNvSpPr>
              <p:nvPr/>
            </p:nvSpPr>
            <p:spPr bwMode="auto">
              <a:xfrm>
                <a:off x="2043551" y="1931501"/>
                <a:ext cx="138113" cy="85725"/>
              </a:xfrm>
              <a:custGeom>
                <a:avLst/>
                <a:gdLst>
                  <a:gd name="T0" fmla="*/ 86 w 86"/>
                  <a:gd name="T1" fmla="*/ 51 h 54"/>
                  <a:gd name="T2" fmla="*/ 67 w 86"/>
                  <a:gd name="T3" fmla="*/ 36 h 54"/>
                  <a:gd name="T4" fmla="*/ 2 w 86"/>
                  <a:gd name="T5" fmla="*/ 0 h 54"/>
                  <a:gd name="T6" fmla="*/ 0 w 86"/>
                  <a:gd name="T7" fmla="*/ 1 h 54"/>
                  <a:gd name="T8" fmla="*/ 1 w 86"/>
                  <a:gd name="T9" fmla="*/ 3 h 54"/>
                  <a:gd name="T10" fmla="*/ 65 w 86"/>
                  <a:gd name="T11" fmla="*/ 39 h 54"/>
                  <a:gd name="T12" fmla="*/ 84 w 86"/>
                  <a:gd name="T13" fmla="*/ 53 h 54"/>
                  <a:gd name="T14" fmla="*/ 86 w 86"/>
                  <a:gd name="T15" fmla="*/ 53 h 54"/>
                  <a:gd name="T16" fmla="*/ 86 w 86"/>
                  <a:gd name="T1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4">
                    <a:moveTo>
                      <a:pt x="86" y="51"/>
                    </a:moveTo>
                    <a:cubicBezTo>
                      <a:pt x="80" y="46"/>
                      <a:pt x="74" y="41"/>
                      <a:pt x="67" y="36"/>
                    </a:cubicBezTo>
                    <a:cubicBezTo>
                      <a:pt x="51" y="25"/>
                      <a:pt x="27" y="1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4"/>
                      <a:pt x="50" y="28"/>
                      <a:pt x="65" y="39"/>
                    </a:cubicBezTo>
                    <a:cubicBezTo>
                      <a:pt x="72" y="43"/>
                      <a:pt x="78" y="48"/>
                      <a:pt x="84" y="53"/>
                    </a:cubicBezTo>
                    <a:cubicBezTo>
                      <a:pt x="84" y="54"/>
                      <a:pt x="85" y="54"/>
                      <a:pt x="86" y="53"/>
                    </a:cubicBezTo>
                    <a:cubicBezTo>
                      <a:pt x="86" y="53"/>
                      <a:pt x="86" y="52"/>
                      <a:pt x="86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5" name="Freeform 913"/>
              <p:cNvSpPr>
                <a:spLocks/>
              </p:cNvSpPr>
              <p:nvPr/>
            </p:nvSpPr>
            <p:spPr bwMode="auto">
              <a:xfrm>
                <a:off x="2199126" y="1925151"/>
                <a:ext cx="50800" cy="49213"/>
              </a:xfrm>
              <a:custGeom>
                <a:avLst/>
                <a:gdLst>
                  <a:gd name="T0" fmla="*/ 0 w 32"/>
                  <a:gd name="T1" fmla="*/ 8 h 31"/>
                  <a:gd name="T2" fmla="*/ 26 w 32"/>
                  <a:gd name="T3" fmla="*/ 31 h 31"/>
                  <a:gd name="T4" fmla="*/ 32 w 32"/>
                  <a:gd name="T5" fmla="*/ 17 h 31"/>
                  <a:gd name="T6" fmla="*/ 15 w 32"/>
                  <a:gd name="T7" fmla="*/ 0 h 31"/>
                  <a:gd name="T8" fmla="*/ 0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8"/>
                    </a:moveTo>
                    <a:cubicBezTo>
                      <a:pt x="11" y="16"/>
                      <a:pt x="20" y="24"/>
                      <a:pt x="26" y="31"/>
                    </a:cubicBezTo>
                    <a:cubicBezTo>
                      <a:pt x="26" y="31"/>
                      <a:pt x="32" y="20"/>
                      <a:pt x="32" y="17"/>
                    </a:cubicBezTo>
                    <a:cubicBezTo>
                      <a:pt x="27" y="11"/>
                      <a:pt x="22" y="6"/>
                      <a:pt x="15" y="0"/>
                    </a:cubicBezTo>
                    <a:cubicBezTo>
                      <a:pt x="15" y="0"/>
                      <a:pt x="10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6" name="Freeform 914"/>
              <p:cNvSpPr>
                <a:spLocks/>
              </p:cNvSpPr>
              <p:nvPr/>
            </p:nvSpPr>
            <p:spPr bwMode="auto">
              <a:xfrm>
                <a:off x="1910201" y="1590189"/>
                <a:ext cx="330200" cy="200025"/>
              </a:xfrm>
              <a:custGeom>
                <a:avLst/>
                <a:gdLst>
                  <a:gd name="T0" fmla="*/ 201 w 206"/>
                  <a:gd name="T1" fmla="*/ 125 h 125"/>
                  <a:gd name="T2" fmla="*/ 0 w 206"/>
                  <a:gd name="T3" fmla="*/ 15 h 125"/>
                  <a:gd name="T4" fmla="*/ 0 w 206"/>
                  <a:gd name="T5" fmla="*/ 0 h 125"/>
                  <a:gd name="T6" fmla="*/ 206 w 206"/>
                  <a:gd name="T7" fmla="*/ 115 h 125"/>
                  <a:gd name="T8" fmla="*/ 201 w 206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5">
                    <a:moveTo>
                      <a:pt x="201" y="125"/>
                    </a:move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32" y="34"/>
                      <a:pt x="206" y="115"/>
                    </a:cubicBezTo>
                    <a:cubicBezTo>
                      <a:pt x="206" y="115"/>
                      <a:pt x="203" y="123"/>
                      <a:pt x="201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7" name="Freeform 915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171 w 183"/>
                  <a:gd name="T1" fmla="*/ 106 h 106"/>
                  <a:gd name="T2" fmla="*/ 0 w 183"/>
                  <a:gd name="T3" fmla="*/ 15 h 106"/>
                  <a:gd name="T4" fmla="*/ 0 w 183"/>
                  <a:gd name="T5" fmla="*/ 0 h 106"/>
                  <a:gd name="T6" fmla="*/ 183 w 183"/>
                  <a:gd name="T7" fmla="*/ 100 h 106"/>
                  <a:gd name="T8" fmla="*/ 171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71" y="106"/>
                    </a:move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6" y="40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8" name="Freeform 916"/>
              <p:cNvSpPr>
                <a:spLocks/>
              </p:cNvSpPr>
              <p:nvPr/>
            </p:nvSpPr>
            <p:spPr bwMode="auto">
              <a:xfrm>
                <a:off x="2205476" y="1826726"/>
                <a:ext cx="42863" cy="53975"/>
              </a:xfrm>
              <a:custGeom>
                <a:avLst/>
                <a:gdLst>
                  <a:gd name="T0" fmla="*/ 0 w 27"/>
                  <a:gd name="T1" fmla="*/ 8 h 33"/>
                  <a:gd name="T2" fmla="*/ 14 w 27"/>
                  <a:gd name="T3" fmla="*/ 23 h 33"/>
                  <a:gd name="T4" fmla="*/ 20 w 27"/>
                  <a:gd name="T5" fmla="*/ 33 h 33"/>
                  <a:gd name="T6" fmla="*/ 27 w 27"/>
                  <a:gd name="T7" fmla="*/ 22 h 33"/>
                  <a:gd name="T8" fmla="*/ 9 w 27"/>
                  <a:gd name="T9" fmla="*/ 0 h 33"/>
                  <a:gd name="T10" fmla="*/ 0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0" y="8"/>
                    </a:moveTo>
                    <a:cubicBezTo>
                      <a:pt x="5" y="14"/>
                      <a:pt x="10" y="18"/>
                      <a:pt x="14" y="23"/>
                    </a:cubicBezTo>
                    <a:cubicBezTo>
                      <a:pt x="16" y="26"/>
                      <a:pt x="18" y="29"/>
                      <a:pt x="20" y="33"/>
                    </a:cubicBezTo>
                    <a:cubicBezTo>
                      <a:pt x="23" y="30"/>
                      <a:pt x="27" y="22"/>
                      <a:pt x="27" y="22"/>
                    </a:cubicBezTo>
                    <a:cubicBezTo>
                      <a:pt x="22" y="14"/>
                      <a:pt x="16" y="7"/>
                      <a:pt x="9" y="0"/>
                    </a:cubicBezTo>
                    <a:cubicBezTo>
                      <a:pt x="9" y="0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9" name="Freeform 917"/>
              <p:cNvSpPr>
                <a:spLocks/>
              </p:cNvSpPr>
              <p:nvPr/>
            </p:nvSpPr>
            <p:spPr bwMode="auto">
              <a:xfrm>
                <a:off x="2205476" y="2029926"/>
                <a:ext cx="36513" cy="36513"/>
              </a:xfrm>
              <a:custGeom>
                <a:avLst/>
                <a:gdLst>
                  <a:gd name="T0" fmla="*/ 0 w 23"/>
                  <a:gd name="T1" fmla="*/ 8 h 22"/>
                  <a:gd name="T2" fmla="*/ 10 w 23"/>
                  <a:gd name="T3" fmla="*/ 22 h 22"/>
                  <a:gd name="T4" fmla="*/ 23 w 23"/>
                  <a:gd name="T5" fmla="*/ 12 h 22"/>
                  <a:gd name="T6" fmla="*/ 15 w 23"/>
                  <a:gd name="T7" fmla="*/ 0 h 22"/>
                  <a:gd name="T8" fmla="*/ 0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8"/>
                    </a:moveTo>
                    <a:cubicBezTo>
                      <a:pt x="4" y="13"/>
                      <a:pt x="7" y="18"/>
                      <a:pt x="10" y="22"/>
                    </a:cubicBezTo>
                    <a:cubicBezTo>
                      <a:pt x="20" y="16"/>
                      <a:pt x="23" y="12"/>
                      <a:pt x="23" y="12"/>
                    </a:cubicBezTo>
                    <a:cubicBezTo>
                      <a:pt x="21" y="8"/>
                      <a:pt x="18" y="4"/>
                      <a:pt x="15" y="0"/>
                    </a:cubicBezTo>
                    <a:cubicBezTo>
                      <a:pt x="15" y="0"/>
                      <a:pt x="8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0" name="Freeform 918"/>
              <p:cNvSpPr>
                <a:spLocks/>
              </p:cNvSpPr>
              <p:nvPr/>
            </p:nvSpPr>
            <p:spPr bwMode="auto">
              <a:xfrm>
                <a:off x="2199126" y="1933089"/>
                <a:ext cx="47625" cy="41275"/>
              </a:xfrm>
              <a:custGeom>
                <a:avLst/>
                <a:gdLst>
                  <a:gd name="T0" fmla="*/ 8 w 30"/>
                  <a:gd name="T1" fmla="*/ 0 h 26"/>
                  <a:gd name="T2" fmla="*/ 30 w 30"/>
                  <a:gd name="T3" fmla="*/ 19 h 26"/>
                  <a:gd name="T4" fmla="*/ 26 w 30"/>
                  <a:gd name="T5" fmla="*/ 26 h 26"/>
                  <a:gd name="T6" fmla="*/ 0 w 30"/>
                  <a:gd name="T7" fmla="*/ 3 h 26"/>
                  <a:gd name="T8" fmla="*/ 8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8" y="0"/>
                    </a:moveTo>
                    <a:cubicBezTo>
                      <a:pt x="17" y="6"/>
                      <a:pt x="24" y="13"/>
                      <a:pt x="30" y="19"/>
                    </a:cubicBezTo>
                    <a:cubicBezTo>
                      <a:pt x="28" y="22"/>
                      <a:pt x="26" y="26"/>
                      <a:pt x="26" y="26"/>
                    </a:cubicBezTo>
                    <a:cubicBezTo>
                      <a:pt x="20" y="19"/>
                      <a:pt x="11" y="11"/>
                      <a:pt x="0" y="3"/>
                    </a:cubicBezTo>
                    <a:cubicBezTo>
                      <a:pt x="3" y="2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1" name="Freeform 919"/>
              <p:cNvSpPr>
                <a:spLocks/>
              </p:cNvSpPr>
              <p:nvPr/>
            </p:nvSpPr>
            <p:spPr bwMode="auto">
              <a:xfrm>
                <a:off x="1910201" y="1590189"/>
                <a:ext cx="323850" cy="200025"/>
              </a:xfrm>
              <a:custGeom>
                <a:avLst/>
                <a:gdLst>
                  <a:gd name="T0" fmla="*/ 5 w 202"/>
                  <a:gd name="T1" fmla="*/ 2 h 125"/>
                  <a:gd name="T2" fmla="*/ 5 w 202"/>
                  <a:gd name="T3" fmla="*/ 10 h 125"/>
                  <a:gd name="T4" fmla="*/ 202 w 202"/>
                  <a:gd name="T5" fmla="*/ 122 h 125"/>
                  <a:gd name="T6" fmla="*/ 201 w 202"/>
                  <a:gd name="T7" fmla="*/ 125 h 125"/>
                  <a:gd name="T8" fmla="*/ 0 w 202"/>
                  <a:gd name="T9" fmla="*/ 15 h 125"/>
                  <a:gd name="T10" fmla="*/ 0 w 202"/>
                  <a:gd name="T11" fmla="*/ 0 h 125"/>
                  <a:gd name="T12" fmla="*/ 5 w 202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" h="125">
                    <a:moveTo>
                      <a:pt x="5" y="2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1" y="22"/>
                      <a:pt x="168" y="83"/>
                      <a:pt x="202" y="122"/>
                    </a:cubicBezTo>
                    <a:cubicBezTo>
                      <a:pt x="201" y="125"/>
                      <a:pt x="202" y="124"/>
                      <a:pt x="201" y="125"/>
                    </a:cubicBez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5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2" name="Freeform 920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6 w 183"/>
                  <a:gd name="T1" fmla="*/ 2 h 106"/>
                  <a:gd name="T2" fmla="*/ 6 w 183"/>
                  <a:gd name="T3" fmla="*/ 10 h 106"/>
                  <a:gd name="T4" fmla="*/ 176 w 183"/>
                  <a:gd name="T5" fmla="*/ 101 h 106"/>
                  <a:gd name="T6" fmla="*/ 182 w 183"/>
                  <a:gd name="T7" fmla="*/ 99 h 106"/>
                  <a:gd name="T8" fmla="*/ 183 w 183"/>
                  <a:gd name="T9" fmla="*/ 100 h 106"/>
                  <a:gd name="T10" fmla="*/ 171 w 183"/>
                  <a:gd name="T11" fmla="*/ 106 h 106"/>
                  <a:gd name="T12" fmla="*/ 0 w 183"/>
                  <a:gd name="T13" fmla="*/ 15 h 106"/>
                  <a:gd name="T14" fmla="*/ 0 w 183"/>
                  <a:gd name="T15" fmla="*/ 0 h 106"/>
                  <a:gd name="T16" fmla="*/ 6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6" y="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8" y="16"/>
                      <a:pt x="130" y="63"/>
                      <a:pt x="176" y="101"/>
                    </a:cubicBezTo>
                    <a:cubicBezTo>
                      <a:pt x="178" y="101"/>
                      <a:pt x="180" y="100"/>
                      <a:pt x="182" y="99"/>
                    </a:cubicBezTo>
                    <a:cubicBezTo>
                      <a:pt x="182" y="99"/>
                      <a:pt x="183" y="99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3" name="Freeform 921"/>
              <p:cNvSpPr>
                <a:spLocks/>
              </p:cNvSpPr>
              <p:nvPr/>
            </p:nvSpPr>
            <p:spPr bwMode="auto">
              <a:xfrm>
                <a:off x="2205476" y="1833076"/>
                <a:ext cx="39688" cy="47625"/>
              </a:xfrm>
              <a:custGeom>
                <a:avLst/>
                <a:gdLst>
                  <a:gd name="T0" fmla="*/ 6 w 25"/>
                  <a:gd name="T1" fmla="*/ 0 h 29"/>
                  <a:gd name="T2" fmla="*/ 19 w 25"/>
                  <a:gd name="T3" fmla="*/ 13 h 29"/>
                  <a:gd name="T4" fmla="*/ 25 w 25"/>
                  <a:gd name="T5" fmla="*/ 22 h 29"/>
                  <a:gd name="T6" fmla="*/ 20 w 25"/>
                  <a:gd name="T7" fmla="*/ 29 h 29"/>
                  <a:gd name="T8" fmla="*/ 14 w 25"/>
                  <a:gd name="T9" fmla="*/ 19 h 29"/>
                  <a:gd name="T10" fmla="*/ 0 w 25"/>
                  <a:gd name="T11" fmla="*/ 4 h 29"/>
                  <a:gd name="T12" fmla="*/ 6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6" y="0"/>
                    </a:moveTo>
                    <a:cubicBezTo>
                      <a:pt x="11" y="5"/>
                      <a:pt x="15" y="9"/>
                      <a:pt x="19" y="13"/>
                    </a:cubicBezTo>
                    <a:cubicBezTo>
                      <a:pt x="21" y="16"/>
                      <a:pt x="23" y="19"/>
                      <a:pt x="25" y="22"/>
                    </a:cubicBezTo>
                    <a:cubicBezTo>
                      <a:pt x="23" y="24"/>
                      <a:pt x="22" y="27"/>
                      <a:pt x="20" y="29"/>
                    </a:cubicBezTo>
                    <a:cubicBezTo>
                      <a:pt x="18" y="25"/>
                      <a:pt x="16" y="22"/>
                      <a:pt x="14" y="19"/>
                    </a:cubicBezTo>
                    <a:cubicBezTo>
                      <a:pt x="10" y="14"/>
                      <a:pt x="5" y="10"/>
                      <a:pt x="0" y="4"/>
                    </a:cubicBezTo>
                    <a:cubicBezTo>
                      <a:pt x="1" y="4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4" name="Freeform 922"/>
              <p:cNvSpPr>
                <a:spLocks/>
              </p:cNvSpPr>
              <p:nvPr/>
            </p:nvSpPr>
            <p:spPr bwMode="auto">
              <a:xfrm>
                <a:off x="2205476" y="2037864"/>
                <a:ext cx="36513" cy="28575"/>
              </a:xfrm>
              <a:custGeom>
                <a:avLst/>
                <a:gdLst>
                  <a:gd name="T0" fmla="*/ 7 w 23"/>
                  <a:gd name="T1" fmla="*/ 0 h 17"/>
                  <a:gd name="T2" fmla="*/ 15 w 23"/>
                  <a:gd name="T3" fmla="*/ 12 h 17"/>
                  <a:gd name="T4" fmla="*/ 23 w 23"/>
                  <a:gd name="T5" fmla="*/ 7 h 17"/>
                  <a:gd name="T6" fmla="*/ 23 w 23"/>
                  <a:gd name="T7" fmla="*/ 7 h 17"/>
                  <a:gd name="T8" fmla="*/ 10 w 23"/>
                  <a:gd name="T9" fmla="*/ 17 h 17"/>
                  <a:gd name="T10" fmla="*/ 0 w 23"/>
                  <a:gd name="T11" fmla="*/ 3 h 17"/>
                  <a:gd name="T12" fmla="*/ 7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7" y="0"/>
                    </a:moveTo>
                    <a:cubicBezTo>
                      <a:pt x="10" y="4"/>
                      <a:pt x="13" y="8"/>
                      <a:pt x="15" y="12"/>
                    </a:cubicBezTo>
                    <a:cubicBezTo>
                      <a:pt x="18" y="10"/>
                      <a:pt x="21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0" y="11"/>
                      <a:pt x="10" y="17"/>
                    </a:cubicBezTo>
                    <a:cubicBezTo>
                      <a:pt x="7" y="13"/>
                      <a:pt x="4" y="8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5" name="Freeform 923"/>
              <p:cNvSpPr>
                <a:spLocks/>
              </p:cNvSpPr>
              <p:nvPr/>
            </p:nvSpPr>
            <p:spPr bwMode="auto">
              <a:xfrm>
                <a:off x="2194364" y="1921976"/>
                <a:ext cx="57150" cy="55563"/>
              </a:xfrm>
              <a:custGeom>
                <a:avLst/>
                <a:gdLst>
                  <a:gd name="T0" fmla="*/ 3 w 36"/>
                  <a:gd name="T1" fmla="*/ 10 h 35"/>
                  <a:gd name="T2" fmla="*/ 2 w 36"/>
                  <a:gd name="T3" fmla="*/ 11 h 35"/>
                  <a:gd name="T4" fmla="*/ 28 w 36"/>
                  <a:gd name="T5" fmla="*/ 34 h 35"/>
                  <a:gd name="T6" fmla="*/ 29 w 36"/>
                  <a:gd name="T7" fmla="*/ 35 h 35"/>
                  <a:gd name="T8" fmla="*/ 30 w 36"/>
                  <a:gd name="T9" fmla="*/ 34 h 35"/>
                  <a:gd name="T10" fmla="*/ 33 w 36"/>
                  <a:gd name="T11" fmla="*/ 28 h 35"/>
                  <a:gd name="T12" fmla="*/ 35 w 36"/>
                  <a:gd name="T13" fmla="*/ 24 h 35"/>
                  <a:gd name="T14" fmla="*/ 36 w 36"/>
                  <a:gd name="T15" fmla="*/ 20 h 35"/>
                  <a:gd name="T16" fmla="*/ 36 w 36"/>
                  <a:gd name="T17" fmla="*/ 19 h 35"/>
                  <a:gd name="T18" fmla="*/ 36 w 36"/>
                  <a:gd name="T19" fmla="*/ 18 h 35"/>
                  <a:gd name="T20" fmla="*/ 36 w 36"/>
                  <a:gd name="T21" fmla="*/ 18 h 35"/>
                  <a:gd name="T22" fmla="*/ 19 w 36"/>
                  <a:gd name="T23" fmla="*/ 1 h 35"/>
                  <a:gd name="T24" fmla="*/ 19 w 36"/>
                  <a:gd name="T25" fmla="*/ 0 h 35"/>
                  <a:gd name="T26" fmla="*/ 18 w 36"/>
                  <a:gd name="T27" fmla="*/ 1 h 35"/>
                  <a:gd name="T28" fmla="*/ 17 w 36"/>
                  <a:gd name="T29" fmla="*/ 1 h 35"/>
                  <a:gd name="T30" fmla="*/ 3 w 36"/>
                  <a:gd name="T31" fmla="*/ 9 h 35"/>
                  <a:gd name="T32" fmla="*/ 0 w 36"/>
                  <a:gd name="T33" fmla="*/ 10 h 35"/>
                  <a:gd name="T34" fmla="*/ 2 w 36"/>
                  <a:gd name="T35" fmla="*/ 11 h 35"/>
                  <a:gd name="T36" fmla="*/ 3 w 36"/>
                  <a:gd name="T37" fmla="*/ 10 h 35"/>
                  <a:gd name="T38" fmla="*/ 4 w 36"/>
                  <a:gd name="T39" fmla="*/ 11 h 35"/>
                  <a:gd name="T40" fmla="*/ 19 w 36"/>
                  <a:gd name="T41" fmla="*/ 4 h 35"/>
                  <a:gd name="T42" fmla="*/ 18 w 36"/>
                  <a:gd name="T43" fmla="*/ 2 h 35"/>
                  <a:gd name="T44" fmla="*/ 17 w 36"/>
                  <a:gd name="T45" fmla="*/ 3 h 35"/>
                  <a:gd name="T46" fmla="*/ 33 w 36"/>
                  <a:gd name="T47" fmla="*/ 20 h 35"/>
                  <a:gd name="T48" fmla="*/ 35 w 36"/>
                  <a:gd name="T49" fmla="*/ 19 h 35"/>
                  <a:gd name="T50" fmla="*/ 33 w 36"/>
                  <a:gd name="T51" fmla="*/ 19 h 35"/>
                  <a:gd name="T52" fmla="*/ 33 w 36"/>
                  <a:gd name="T53" fmla="*/ 20 h 35"/>
                  <a:gd name="T54" fmla="*/ 32 w 36"/>
                  <a:gd name="T55" fmla="*/ 23 h 35"/>
                  <a:gd name="T56" fmla="*/ 29 w 36"/>
                  <a:gd name="T57" fmla="*/ 29 h 35"/>
                  <a:gd name="T58" fmla="*/ 28 w 36"/>
                  <a:gd name="T59" fmla="*/ 31 h 35"/>
                  <a:gd name="T60" fmla="*/ 28 w 36"/>
                  <a:gd name="T61" fmla="*/ 32 h 35"/>
                  <a:gd name="T62" fmla="*/ 29 w 36"/>
                  <a:gd name="T63" fmla="*/ 33 h 35"/>
                  <a:gd name="T64" fmla="*/ 30 w 36"/>
                  <a:gd name="T65" fmla="*/ 32 h 35"/>
                  <a:gd name="T66" fmla="*/ 4 w 36"/>
                  <a:gd name="T67" fmla="*/ 9 h 35"/>
                  <a:gd name="T68" fmla="*/ 3 w 36"/>
                  <a:gd name="T69" fmla="*/ 10 h 35"/>
                  <a:gd name="T70" fmla="*/ 4 w 36"/>
                  <a:gd name="T71" fmla="*/ 11 h 35"/>
                  <a:gd name="T72" fmla="*/ 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13" y="19"/>
                      <a:pt x="22" y="27"/>
                      <a:pt x="28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1"/>
                      <a:pt x="33" y="28"/>
                    </a:cubicBezTo>
                    <a:cubicBezTo>
                      <a:pt x="34" y="27"/>
                      <a:pt x="35" y="25"/>
                      <a:pt x="35" y="24"/>
                    </a:cubicBezTo>
                    <a:cubicBezTo>
                      <a:pt x="36" y="22"/>
                      <a:pt x="36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2"/>
                      <a:pt x="26" y="7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1" y="6"/>
                      <a:pt x="3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8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4" y="9"/>
                      <a:pt x="29" y="14"/>
                      <a:pt x="33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2" y="23"/>
                    </a:cubicBezTo>
                    <a:cubicBezTo>
                      <a:pt x="32" y="25"/>
                      <a:pt x="30" y="27"/>
                      <a:pt x="29" y="29"/>
                    </a:cubicBezTo>
                    <a:cubicBezTo>
                      <a:pt x="29" y="30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4" y="25"/>
                      <a:pt x="15" y="1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6" name="Freeform 924"/>
              <p:cNvSpPr>
                <a:spLocks/>
              </p:cNvSpPr>
              <p:nvPr/>
            </p:nvSpPr>
            <p:spPr bwMode="auto">
              <a:xfrm>
                <a:off x="1907026" y="1587014"/>
                <a:ext cx="336550" cy="207963"/>
              </a:xfrm>
              <a:custGeom>
                <a:avLst/>
                <a:gdLst>
                  <a:gd name="T0" fmla="*/ 203 w 210"/>
                  <a:gd name="T1" fmla="*/ 127 h 130"/>
                  <a:gd name="T2" fmla="*/ 204 w 210"/>
                  <a:gd name="T3" fmla="*/ 126 h 130"/>
                  <a:gd name="T4" fmla="*/ 119 w 210"/>
                  <a:gd name="T5" fmla="*/ 61 h 130"/>
                  <a:gd name="T6" fmla="*/ 2 w 210"/>
                  <a:gd name="T7" fmla="*/ 16 h 130"/>
                  <a:gd name="T8" fmla="*/ 2 w 210"/>
                  <a:gd name="T9" fmla="*/ 17 h 130"/>
                  <a:gd name="T10" fmla="*/ 3 w 210"/>
                  <a:gd name="T11" fmla="*/ 17 h 130"/>
                  <a:gd name="T12" fmla="*/ 3 w 210"/>
                  <a:gd name="T13" fmla="*/ 2 h 130"/>
                  <a:gd name="T14" fmla="*/ 2 w 210"/>
                  <a:gd name="T15" fmla="*/ 2 h 130"/>
                  <a:gd name="T16" fmla="*/ 1 w 210"/>
                  <a:gd name="T17" fmla="*/ 4 h 130"/>
                  <a:gd name="T18" fmla="*/ 7 w 210"/>
                  <a:gd name="T19" fmla="*/ 5 h 130"/>
                  <a:gd name="T20" fmla="*/ 207 w 210"/>
                  <a:gd name="T21" fmla="*/ 118 h 130"/>
                  <a:gd name="T22" fmla="*/ 208 w 210"/>
                  <a:gd name="T23" fmla="*/ 117 h 130"/>
                  <a:gd name="T24" fmla="*/ 207 w 210"/>
                  <a:gd name="T25" fmla="*/ 117 h 130"/>
                  <a:gd name="T26" fmla="*/ 206 w 210"/>
                  <a:gd name="T27" fmla="*/ 118 h 130"/>
                  <a:gd name="T28" fmla="*/ 204 w 210"/>
                  <a:gd name="T29" fmla="*/ 122 h 130"/>
                  <a:gd name="T30" fmla="*/ 202 w 210"/>
                  <a:gd name="T31" fmla="*/ 126 h 130"/>
                  <a:gd name="T32" fmla="*/ 203 w 210"/>
                  <a:gd name="T33" fmla="*/ 127 h 130"/>
                  <a:gd name="T34" fmla="*/ 204 w 210"/>
                  <a:gd name="T35" fmla="*/ 126 h 130"/>
                  <a:gd name="T36" fmla="*/ 203 w 210"/>
                  <a:gd name="T37" fmla="*/ 127 h 130"/>
                  <a:gd name="T38" fmla="*/ 204 w 210"/>
                  <a:gd name="T39" fmla="*/ 128 h 130"/>
                  <a:gd name="T40" fmla="*/ 206 w 210"/>
                  <a:gd name="T41" fmla="*/ 126 h 130"/>
                  <a:gd name="T42" fmla="*/ 209 w 210"/>
                  <a:gd name="T43" fmla="*/ 118 h 130"/>
                  <a:gd name="T44" fmla="*/ 210 w 210"/>
                  <a:gd name="T45" fmla="*/ 117 h 130"/>
                  <a:gd name="T46" fmla="*/ 209 w 210"/>
                  <a:gd name="T47" fmla="*/ 116 h 130"/>
                  <a:gd name="T48" fmla="*/ 2 w 210"/>
                  <a:gd name="T49" fmla="*/ 1 h 130"/>
                  <a:gd name="T50" fmla="*/ 0 w 210"/>
                  <a:gd name="T51" fmla="*/ 0 h 130"/>
                  <a:gd name="T52" fmla="*/ 0 w 210"/>
                  <a:gd name="T53" fmla="*/ 19 h 130"/>
                  <a:gd name="T54" fmla="*/ 1 w 210"/>
                  <a:gd name="T55" fmla="*/ 19 h 130"/>
                  <a:gd name="T56" fmla="*/ 118 w 210"/>
                  <a:gd name="T57" fmla="*/ 63 h 130"/>
                  <a:gd name="T58" fmla="*/ 202 w 210"/>
                  <a:gd name="T59" fmla="*/ 128 h 130"/>
                  <a:gd name="T60" fmla="*/ 203 w 210"/>
                  <a:gd name="T61" fmla="*/ 130 h 130"/>
                  <a:gd name="T62" fmla="*/ 204 w 210"/>
                  <a:gd name="T63" fmla="*/ 128 h 130"/>
                  <a:gd name="T64" fmla="*/ 203 w 210"/>
                  <a:gd name="T65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130">
                    <a:moveTo>
                      <a:pt x="203" y="127"/>
                    </a:moveTo>
                    <a:cubicBezTo>
                      <a:pt x="204" y="126"/>
                      <a:pt x="204" y="126"/>
                      <a:pt x="204" y="126"/>
                    </a:cubicBezTo>
                    <a:cubicBezTo>
                      <a:pt x="187" y="107"/>
                      <a:pt x="156" y="82"/>
                      <a:pt x="119" y="61"/>
                    </a:cubicBezTo>
                    <a:cubicBezTo>
                      <a:pt x="83" y="40"/>
                      <a:pt x="41" y="22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4"/>
                      <a:pt x="7" y="5"/>
                    </a:cubicBezTo>
                    <a:cubicBezTo>
                      <a:pt x="33" y="13"/>
                      <a:pt x="143" y="48"/>
                      <a:pt x="207" y="118"/>
                    </a:cubicBezTo>
                    <a:cubicBezTo>
                      <a:pt x="208" y="117"/>
                      <a:pt x="208" y="117"/>
                      <a:pt x="208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7" y="117"/>
                      <a:pt x="206" y="117"/>
                      <a:pt x="206" y="118"/>
                    </a:cubicBezTo>
                    <a:cubicBezTo>
                      <a:pt x="206" y="119"/>
                      <a:pt x="205" y="121"/>
                      <a:pt x="204" y="122"/>
                    </a:cubicBezTo>
                    <a:cubicBezTo>
                      <a:pt x="203" y="124"/>
                      <a:pt x="202" y="126"/>
                      <a:pt x="202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8"/>
                      <a:pt x="204" y="128"/>
                      <a:pt x="204" y="128"/>
                    </a:cubicBezTo>
                    <a:cubicBezTo>
                      <a:pt x="205" y="128"/>
                      <a:pt x="205" y="127"/>
                      <a:pt x="206" y="126"/>
                    </a:cubicBezTo>
                    <a:cubicBezTo>
                      <a:pt x="208" y="122"/>
                      <a:pt x="209" y="118"/>
                      <a:pt x="209" y="118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9" y="116"/>
                      <a:pt x="209" y="116"/>
                      <a:pt x="209" y="116"/>
                    </a:cubicBezTo>
                    <a:cubicBezTo>
                      <a:pt x="135" y="35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0" y="25"/>
                      <a:pt x="82" y="42"/>
                      <a:pt x="118" y="63"/>
                    </a:cubicBezTo>
                    <a:cubicBezTo>
                      <a:pt x="154" y="84"/>
                      <a:pt x="185" y="109"/>
                      <a:pt x="202" y="128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4" y="128"/>
                      <a:pt x="204" y="128"/>
                      <a:pt x="204" y="128"/>
                    </a:cubicBezTo>
                    <a:lnTo>
                      <a:pt x="203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7" name="Freeform 925"/>
              <p:cNvSpPr>
                <a:spLocks/>
              </p:cNvSpPr>
              <p:nvPr/>
            </p:nvSpPr>
            <p:spPr bwMode="auto">
              <a:xfrm>
                <a:off x="1908614" y="1650514"/>
                <a:ext cx="300038" cy="176213"/>
              </a:xfrm>
              <a:custGeom>
                <a:avLst/>
                <a:gdLst>
                  <a:gd name="T0" fmla="*/ 173 w 187"/>
                  <a:gd name="T1" fmla="*/ 108 h 110"/>
                  <a:gd name="T2" fmla="*/ 174 w 187"/>
                  <a:gd name="T3" fmla="*/ 107 h 110"/>
                  <a:gd name="T4" fmla="*/ 87 w 187"/>
                  <a:gd name="T5" fmla="*/ 50 h 110"/>
                  <a:gd name="T6" fmla="*/ 3 w 187"/>
                  <a:gd name="T7" fmla="*/ 16 h 110"/>
                  <a:gd name="T8" fmla="*/ 2 w 187"/>
                  <a:gd name="T9" fmla="*/ 17 h 110"/>
                  <a:gd name="T10" fmla="*/ 4 w 187"/>
                  <a:gd name="T11" fmla="*/ 17 h 110"/>
                  <a:gd name="T12" fmla="*/ 3 w 187"/>
                  <a:gd name="T13" fmla="*/ 2 h 110"/>
                  <a:gd name="T14" fmla="*/ 2 w 187"/>
                  <a:gd name="T15" fmla="*/ 2 h 110"/>
                  <a:gd name="T16" fmla="*/ 1 w 187"/>
                  <a:gd name="T17" fmla="*/ 3 h 110"/>
                  <a:gd name="T18" fmla="*/ 7 w 187"/>
                  <a:gd name="T19" fmla="*/ 5 h 110"/>
                  <a:gd name="T20" fmla="*/ 184 w 187"/>
                  <a:gd name="T21" fmla="*/ 103 h 110"/>
                  <a:gd name="T22" fmla="*/ 185 w 187"/>
                  <a:gd name="T23" fmla="*/ 102 h 110"/>
                  <a:gd name="T24" fmla="*/ 184 w 187"/>
                  <a:gd name="T25" fmla="*/ 101 h 110"/>
                  <a:gd name="T26" fmla="*/ 183 w 187"/>
                  <a:gd name="T27" fmla="*/ 101 h 110"/>
                  <a:gd name="T28" fmla="*/ 172 w 187"/>
                  <a:gd name="T29" fmla="*/ 107 h 110"/>
                  <a:gd name="T30" fmla="*/ 173 w 187"/>
                  <a:gd name="T31" fmla="*/ 108 h 110"/>
                  <a:gd name="T32" fmla="*/ 174 w 187"/>
                  <a:gd name="T33" fmla="*/ 107 h 110"/>
                  <a:gd name="T34" fmla="*/ 173 w 187"/>
                  <a:gd name="T35" fmla="*/ 108 h 110"/>
                  <a:gd name="T36" fmla="*/ 173 w 187"/>
                  <a:gd name="T37" fmla="*/ 110 h 110"/>
                  <a:gd name="T38" fmla="*/ 181 w 187"/>
                  <a:gd name="T39" fmla="*/ 106 h 110"/>
                  <a:gd name="T40" fmla="*/ 186 w 187"/>
                  <a:gd name="T41" fmla="*/ 103 h 110"/>
                  <a:gd name="T42" fmla="*/ 187 w 187"/>
                  <a:gd name="T43" fmla="*/ 102 h 110"/>
                  <a:gd name="T44" fmla="*/ 186 w 187"/>
                  <a:gd name="T45" fmla="*/ 101 h 110"/>
                  <a:gd name="T46" fmla="*/ 2 w 187"/>
                  <a:gd name="T47" fmla="*/ 0 h 110"/>
                  <a:gd name="T48" fmla="*/ 0 w 187"/>
                  <a:gd name="T49" fmla="*/ 0 h 110"/>
                  <a:gd name="T50" fmla="*/ 1 w 187"/>
                  <a:gd name="T51" fmla="*/ 19 h 110"/>
                  <a:gd name="T52" fmla="*/ 2 w 187"/>
                  <a:gd name="T53" fmla="*/ 19 h 110"/>
                  <a:gd name="T54" fmla="*/ 85 w 187"/>
                  <a:gd name="T55" fmla="*/ 52 h 110"/>
                  <a:gd name="T56" fmla="*/ 172 w 187"/>
                  <a:gd name="T57" fmla="*/ 109 h 110"/>
                  <a:gd name="T58" fmla="*/ 172 w 187"/>
                  <a:gd name="T59" fmla="*/ 110 h 110"/>
                  <a:gd name="T60" fmla="*/ 173 w 187"/>
                  <a:gd name="T61" fmla="*/ 110 h 110"/>
                  <a:gd name="T62" fmla="*/ 173 w 187"/>
                  <a:gd name="T6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110">
                    <a:moveTo>
                      <a:pt x="173" y="108"/>
                    </a:move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51" y="88"/>
                      <a:pt x="119" y="67"/>
                      <a:pt x="87" y="50"/>
                    </a:cubicBezTo>
                    <a:cubicBezTo>
                      <a:pt x="55" y="32"/>
                      <a:pt x="24" y="19"/>
                      <a:pt x="3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7" y="5"/>
                    </a:cubicBezTo>
                    <a:cubicBezTo>
                      <a:pt x="30" y="14"/>
                      <a:pt x="126" y="51"/>
                      <a:pt x="184" y="103"/>
                    </a:cubicBezTo>
                    <a:cubicBezTo>
                      <a:pt x="185" y="102"/>
                      <a:pt x="185" y="102"/>
                      <a:pt x="185" y="102"/>
                    </a:cubicBezTo>
                    <a:cubicBezTo>
                      <a:pt x="184" y="101"/>
                      <a:pt x="184" y="101"/>
                      <a:pt x="184" y="101"/>
                    </a:cubicBezTo>
                    <a:cubicBezTo>
                      <a:pt x="184" y="101"/>
                      <a:pt x="184" y="101"/>
                      <a:pt x="183" y="101"/>
                    </a:cubicBezTo>
                    <a:cubicBezTo>
                      <a:pt x="181" y="103"/>
                      <a:pt x="175" y="106"/>
                      <a:pt x="172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6" y="109"/>
                      <a:pt x="179" y="107"/>
                      <a:pt x="181" y="106"/>
                    </a:cubicBezTo>
                    <a:cubicBezTo>
                      <a:pt x="184" y="104"/>
                      <a:pt x="186" y="103"/>
                      <a:pt x="186" y="103"/>
                    </a:cubicBezTo>
                    <a:cubicBezTo>
                      <a:pt x="187" y="102"/>
                      <a:pt x="187" y="102"/>
                      <a:pt x="187" y="102"/>
                    </a:cubicBezTo>
                    <a:cubicBezTo>
                      <a:pt x="186" y="101"/>
                      <a:pt x="186" y="101"/>
                      <a:pt x="186" y="101"/>
                    </a:cubicBezTo>
                    <a:cubicBezTo>
                      <a:pt x="119" y="40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3" y="22"/>
                      <a:pt x="54" y="35"/>
                      <a:pt x="85" y="52"/>
                    </a:cubicBezTo>
                    <a:cubicBezTo>
                      <a:pt x="117" y="69"/>
                      <a:pt x="149" y="91"/>
                      <a:pt x="172" y="109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lnTo>
                      <a:pt x="173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8" name="Freeform 926"/>
              <p:cNvSpPr>
                <a:spLocks/>
              </p:cNvSpPr>
              <p:nvPr/>
            </p:nvSpPr>
            <p:spPr bwMode="auto">
              <a:xfrm>
                <a:off x="2202301" y="1825139"/>
                <a:ext cx="47625" cy="57150"/>
              </a:xfrm>
              <a:custGeom>
                <a:avLst/>
                <a:gdLst>
                  <a:gd name="T0" fmla="*/ 2 w 30"/>
                  <a:gd name="T1" fmla="*/ 9 h 35"/>
                  <a:gd name="T2" fmla="*/ 1 w 30"/>
                  <a:gd name="T3" fmla="*/ 10 h 35"/>
                  <a:gd name="T4" fmla="*/ 15 w 30"/>
                  <a:gd name="T5" fmla="*/ 24 h 35"/>
                  <a:gd name="T6" fmla="*/ 21 w 30"/>
                  <a:gd name="T7" fmla="*/ 34 h 35"/>
                  <a:gd name="T8" fmla="*/ 22 w 30"/>
                  <a:gd name="T9" fmla="*/ 35 h 35"/>
                  <a:gd name="T10" fmla="*/ 23 w 30"/>
                  <a:gd name="T11" fmla="*/ 34 h 35"/>
                  <a:gd name="T12" fmla="*/ 28 w 30"/>
                  <a:gd name="T13" fmla="*/ 28 h 35"/>
                  <a:gd name="T14" fmla="*/ 30 w 30"/>
                  <a:gd name="T15" fmla="*/ 23 h 35"/>
                  <a:gd name="T16" fmla="*/ 30 w 30"/>
                  <a:gd name="T17" fmla="*/ 23 h 35"/>
                  <a:gd name="T18" fmla="*/ 30 w 30"/>
                  <a:gd name="T19" fmla="*/ 22 h 35"/>
                  <a:gd name="T20" fmla="*/ 12 w 30"/>
                  <a:gd name="T21" fmla="*/ 1 h 35"/>
                  <a:gd name="T22" fmla="*/ 11 w 30"/>
                  <a:gd name="T23" fmla="*/ 0 h 35"/>
                  <a:gd name="T24" fmla="*/ 10 w 30"/>
                  <a:gd name="T25" fmla="*/ 1 h 35"/>
                  <a:gd name="T26" fmla="*/ 7 w 30"/>
                  <a:gd name="T27" fmla="*/ 4 h 35"/>
                  <a:gd name="T28" fmla="*/ 1 w 30"/>
                  <a:gd name="T29" fmla="*/ 8 h 35"/>
                  <a:gd name="T30" fmla="*/ 0 w 30"/>
                  <a:gd name="T31" fmla="*/ 9 h 35"/>
                  <a:gd name="T32" fmla="*/ 1 w 30"/>
                  <a:gd name="T33" fmla="*/ 10 h 35"/>
                  <a:gd name="T34" fmla="*/ 2 w 30"/>
                  <a:gd name="T35" fmla="*/ 9 h 35"/>
                  <a:gd name="T36" fmla="*/ 2 w 30"/>
                  <a:gd name="T37" fmla="*/ 10 h 35"/>
                  <a:gd name="T38" fmla="*/ 8 w 30"/>
                  <a:gd name="T39" fmla="*/ 5 h 35"/>
                  <a:gd name="T40" fmla="*/ 12 w 30"/>
                  <a:gd name="T41" fmla="*/ 2 h 35"/>
                  <a:gd name="T42" fmla="*/ 11 w 30"/>
                  <a:gd name="T43" fmla="*/ 1 h 35"/>
                  <a:gd name="T44" fmla="*/ 10 w 30"/>
                  <a:gd name="T45" fmla="*/ 2 h 35"/>
                  <a:gd name="T46" fmla="*/ 28 w 30"/>
                  <a:gd name="T47" fmla="*/ 23 h 35"/>
                  <a:gd name="T48" fmla="*/ 29 w 30"/>
                  <a:gd name="T49" fmla="*/ 23 h 35"/>
                  <a:gd name="T50" fmla="*/ 28 w 30"/>
                  <a:gd name="T51" fmla="*/ 22 h 35"/>
                  <a:gd name="T52" fmla="*/ 26 w 30"/>
                  <a:gd name="T53" fmla="*/ 27 h 35"/>
                  <a:gd name="T54" fmla="*/ 22 w 30"/>
                  <a:gd name="T55" fmla="*/ 33 h 35"/>
                  <a:gd name="T56" fmla="*/ 22 w 30"/>
                  <a:gd name="T57" fmla="*/ 34 h 35"/>
                  <a:gd name="T58" fmla="*/ 23 w 30"/>
                  <a:gd name="T59" fmla="*/ 33 h 35"/>
                  <a:gd name="T60" fmla="*/ 16 w 30"/>
                  <a:gd name="T61" fmla="*/ 23 h 35"/>
                  <a:gd name="T62" fmla="*/ 2 w 30"/>
                  <a:gd name="T63" fmla="*/ 9 h 35"/>
                  <a:gd name="T64" fmla="*/ 2 w 30"/>
                  <a:gd name="T65" fmla="*/ 9 h 35"/>
                  <a:gd name="T66" fmla="*/ 2 w 30"/>
                  <a:gd name="T67" fmla="*/ 10 h 35"/>
                  <a:gd name="T68" fmla="*/ 2 w 30"/>
                  <a:gd name="T6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5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7" y="15"/>
                      <a:pt x="11" y="20"/>
                      <a:pt x="15" y="24"/>
                    </a:cubicBezTo>
                    <a:cubicBezTo>
                      <a:pt x="17" y="28"/>
                      <a:pt x="20" y="31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3"/>
                      <a:pt x="26" y="30"/>
                      <a:pt x="28" y="28"/>
                    </a:cubicBezTo>
                    <a:cubicBezTo>
                      <a:pt x="29" y="25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5" y="15"/>
                      <a:pt x="19" y="7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7" y="4"/>
                    </a:cubicBezTo>
                    <a:cubicBezTo>
                      <a:pt x="5" y="6"/>
                      <a:pt x="3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7"/>
                      <a:pt x="8" y="5"/>
                    </a:cubicBezTo>
                    <a:cubicBezTo>
                      <a:pt x="10" y="4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7" y="9"/>
                      <a:pt x="23" y="16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4"/>
                      <a:pt x="26" y="27"/>
                    </a:cubicBezTo>
                    <a:cubicBezTo>
                      <a:pt x="24" y="29"/>
                      <a:pt x="23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1" y="30"/>
                      <a:pt x="19" y="26"/>
                      <a:pt x="16" y="23"/>
                    </a:cubicBezTo>
                    <a:cubicBezTo>
                      <a:pt x="13" y="19"/>
                      <a:pt x="8" y="1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9" name="Freeform 927"/>
              <p:cNvSpPr>
                <a:spLocks/>
              </p:cNvSpPr>
              <p:nvPr/>
            </p:nvSpPr>
            <p:spPr bwMode="auto">
              <a:xfrm>
                <a:off x="2200714" y="2026751"/>
                <a:ext cx="44450" cy="42863"/>
              </a:xfrm>
              <a:custGeom>
                <a:avLst/>
                <a:gdLst>
                  <a:gd name="T0" fmla="*/ 3 w 28"/>
                  <a:gd name="T1" fmla="*/ 10 h 26"/>
                  <a:gd name="T2" fmla="*/ 2 w 28"/>
                  <a:gd name="T3" fmla="*/ 11 h 26"/>
                  <a:gd name="T4" fmla="*/ 12 w 28"/>
                  <a:gd name="T5" fmla="*/ 25 h 26"/>
                  <a:gd name="T6" fmla="*/ 12 w 28"/>
                  <a:gd name="T7" fmla="*/ 26 h 26"/>
                  <a:gd name="T8" fmla="*/ 14 w 28"/>
                  <a:gd name="T9" fmla="*/ 26 h 26"/>
                  <a:gd name="T10" fmla="*/ 27 w 28"/>
                  <a:gd name="T11" fmla="*/ 15 h 26"/>
                  <a:gd name="T12" fmla="*/ 28 w 28"/>
                  <a:gd name="T13" fmla="*/ 14 h 26"/>
                  <a:gd name="T14" fmla="*/ 27 w 28"/>
                  <a:gd name="T15" fmla="*/ 13 h 26"/>
                  <a:gd name="T16" fmla="*/ 19 w 28"/>
                  <a:gd name="T17" fmla="*/ 1 h 26"/>
                  <a:gd name="T18" fmla="*/ 18 w 28"/>
                  <a:gd name="T19" fmla="*/ 0 h 26"/>
                  <a:gd name="T20" fmla="*/ 17 w 28"/>
                  <a:gd name="T21" fmla="*/ 1 h 26"/>
                  <a:gd name="T22" fmla="*/ 17 w 28"/>
                  <a:gd name="T23" fmla="*/ 1 h 26"/>
                  <a:gd name="T24" fmla="*/ 3 w 28"/>
                  <a:gd name="T25" fmla="*/ 8 h 26"/>
                  <a:gd name="T26" fmla="*/ 0 w 28"/>
                  <a:gd name="T27" fmla="*/ 9 h 26"/>
                  <a:gd name="T28" fmla="*/ 2 w 28"/>
                  <a:gd name="T29" fmla="*/ 11 h 26"/>
                  <a:gd name="T30" fmla="*/ 3 w 28"/>
                  <a:gd name="T31" fmla="*/ 10 h 26"/>
                  <a:gd name="T32" fmla="*/ 3 w 28"/>
                  <a:gd name="T33" fmla="*/ 11 h 26"/>
                  <a:gd name="T34" fmla="*/ 19 w 28"/>
                  <a:gd name="T35" fmla="*/ 3 h 26"/>
                  <a:gd name="T36" fmla="*/ 18 w 28"/>
                  <a:gd name="T37" fmla="*/ 2 h 26"/>
                  <a:gd name="T38" fmla="*/ 17 w 28"/>
                  <a:gd name="T39" fmla="*/ 3 h 26"/>
                  <a:gd name="T40" fmla="*/ 25 w 28"/>
                  <a:gd name="T41" fmla="*/ 15 h 26"/>
                  <a:gd name="T42" fmla="*/ 26 w 28"/>
                  <a:gd name="T43" fmla="*/ 14 h 26"/>
                  <a:gd name="T44" fmla="*/ 25 w 28"/>
                  <a:gd name="T45" fmla="*/ 13 h 26"/>
                  <a:gd name="T46" fmla="*/ 25 w 28"/>
                  <a:gd name="T47" fmla="*/ 14 h 26"/>
                  <a:gd name="T48" fmla="*/ 25 w 28"/>
                  <a:gd name="T49" fmla="*/ 13 h 26"/>
                  <a:gd name="T50" fmla="*/ 25 w 28"/>
                  <a:gd name="T51" fmla="*/ 13 h 26"/>
                  <a:gd name="T52" fmla="*/ 25 w 28"/>
                  <a:gd name="T53" fmla="*/ 14 h 26"/>
                  <a:gd name="T54" fmla="*/ 25 w 28"/>
                  <a:gd name="T55" fmla="*/ 13 h 26"/>
                  <a:gd name="T56" fmla="*/ 12 w 28"/>
                  <a:gd name="T57" fmla="*/ 23 h 26"/>
                  <a:gd name="T58" fmla="*/ 13 w 28"/>
                  <a:gd name="T59" fmla="*/ 24 h 26"/>
                  <a:gd name="T60" fmla="*/ 14 w 28"/>
                  <a:gd name="T61" fmla="*/ 24 h 26"/>
                  <a:gd name="T62" fmla="*/ 4 w 28"/>
                  <a:gd name="T63" fmla="*/ 9 h 26"/>
                  <a:gd name="T64" fmla="*/ 3 w 28"/>
                  <a:gd name="T65" fmla="*/ 10 h 26"/>
                  <a:gd name="T66" fmla="*/ 3 w 28"/>
                  <a:gd name="T67" fmla="*/ 11 h 26"/>
                  <a:gd name="T68" fmla="*/ 3 w 28"/>
                  <a:gd name="T6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6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6" y="16"/>
                      <a:pt x="9" y="20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24" y="19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5" y="9"/>
                      <a:pt x="22" y="5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2"/>
                      <a:pt x="9" y="6"/>
                      <a:pt x="3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2" y="9"/>
                      <a:pt x="19" y="3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7"/>
                      <a:pt x="22" y="11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2" y="17"/>
                      <a:pt x="12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19"/>
                      <a:pt x="8" y="14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0" name="Freeform 928"/>
              <p:cNvSpPr>
                <a:spLocks noEditPoints="1"/>
              </p:cNvSpPr>
              <p:nvPr/>
            </p:nvSpPr>
            <p:spPr bwMode="auto">
              <a:xfrm>
                <a:off x="1903851" y="1518751"/>
                <a:ext cx="377825" cy="666750"/>
              </a:xfrm>
              <a:custGeom>
                <a:avLst/>
                <a:gdLst>
                  <a:gd name="T0" fmla="*/ 7 w 236"/>
                  <a:gd name="T1" fmla="*/ 188 h 417"/>
                  <a:gd name="T2" fmla="*/ 35 w 236"/>
                  <a:gd name="T3" fmla="*/ 223 h 417"/>
                  <a:gd name="T4" fmla="*/ 90 w 236"/>
                  <a:gd name="T5" fmla="*/ 269 h 417"/>
                  <a:gd name="T6" fmla="*/ 125 w 236"/>
                  <a:gd name="T7" fmla="*/ 322 h 417"/>
                  <a:gd name="T8" fmla="*/ 159 w 236"/>
                  <a:gd name="T9" fmla="*/ 402 h 417"/>
                  <a:gd name="T10" fmla="*/ 213 w 236"/>
                  <a:gd name="T11" fmla="*/ 387 h 417"/>
                  <a:gd name="T12" fmla="*/ 217 w 236"/>
                  <a:gd name="T13" fmla="*/ 349 h 417"/>
                  <a:gd name="T14" fmla="*/ 226 w 236"/>
                  <a:gd name="T15" fmla="*/ 287 h 417"/>
                  <a:gd name="T16" fmla="*/ 231 w 236"/>
                  <a:gd name="T17" fmla="*/ 249 h 417"/>
                  <a:gd name="T18" fmla="*/ 224 w 236"/>
                  <a:gd name="T19" fmla="*/ 229 h 417"/>
                  <a:gd name="T20" fmla="*/ 230 w 236"/>
                  <a:gd name="T21" fmla="*/ 187 h 417"/>
                  <a:gd name="T22" fmla="*/ 217 w 236"/>
                  <a:gd name="T23" fmla="*/ 168 h 417"/>
                  <a:gd name="T24" fmla="*/ 187 w 236"/>
                  <a:gd name="T25" fmla="*/ 101 h 417"/>
                  <a:gd name="T26" fmla="*/ 5 w 236"/>
                  <a:gd name="T27" fmla="*/ 0 h 417"/>
                  <a:gd name="T28" fmla="*/ 6 w 236"/>
                  <a:gd name="T29" fmla="*/ 19 h 417"/>
                  <a:gd name="T30" fmla="*/ 211 w 236"/>
                  <a:gd name="T31" fmla="*/ 149 h 417"/>
                  <a:gd name="T32" fmla="*/ 131 w 236"/>
                  <a:gd name="T33" fmla="*/ 204 h 417"/>
                  <a:gd name="T34" fmla="*/ 82 w 236"/>
                  <a:gd name="T35" fmla="*/ 193 h 417"/>
                  <a:gd name="T36" fmla="*/ 21 w 236"/>
                  <a:gd name="T37" fmla="*/ 148 h 417"/>
                  <a:gd name="T38" fmla="*/ 16 w 236"/>
                  <a:gd name="T39" fmla="*/ 156 h 417"/>
                  <a:gd name="T40" fmla="*/ 6 w 236"/>
                  <a:gd name="T41" fmla="*/ 175 h 417"/>
                  <a:gd name="T42" fmla="*/ 7 w 236"/>
                  <a:gd name="T43" fmla="*/ 188 h 417"/>
                  <a:gd name="T44" fmla="*/ 207 w 236"/>
                  <a:gd name="T45" fmla="*/ 356 h 417"/>
                  <a:gd name="T46" fmla="*/ 215 w 236"/>
                  <a:gd name="T47" fmla="*/ 350 h 417"/>
                  <a:gd name="T48" fmla="*/ 207 w 236"/>
                  <a:gd name="T49" fmla="*/ 356 h 417"/>
                  <a:gd name="T50" fmla="*/ 201 w 236"/>
                  <a:gd name="T51" fmla="*/ 359 h 417"/>
                  <a:gd name="T52" fmla="*/ 204 w 236"/>
                  <a:gd name="T53" fmla="*/ 357 h 417"/>
                  <a:gd name="T54" fmla="*/ 204 w 236"/>
                  <a:gd name="T55" fmla="*/ 368 h 417"/>
                  <a:gd name="T56" fmla="*/ 165 w 236"/>
                  <a:gd name="T57" fmla="*/ 372 h 417"/>
                  <a:gd name="T58" fmla="*/ 201 w 236"/>
                  <a:gd name="T59" fmla="*/ 359 h 417"/>
                  <a:gd name="T60" fmla="*/ 183 w 236"/>
                  <a:gd name="T61" fmla="*/ 329 h 417"/>
                  <a:gd name="T62" fmla="*/ 218 w 236"/>
                  <a:gd name="T63" fmla="*/ 302 h 417"/>
                  <a:gd name="T64" fmla="*/ 160 w 236"/>
                  <a:gd name="T65" fmla="*/ 346 h 417"/>
                  <a:gd name="T66" fmla="*/ 183 w 236"/>
                  <a:gd name="T67" fmla="*/ 329 h 417"/>
                  <a:gd name="T68" fmla="*/ 116 w 236"/>
                  <a:gd name="T69" fmla="*/ 268 h 417"/>
                  <a:gd name="T70" fmla="*/ 177 w 236"/>
                  <a:gd name="T71" fmla="*/ 265 h 417"/>
                  <a:gd name="T72" fmla="*/ 215 w 236"/>
                  <a:gd name="T73" fmla="*/ 242 h 417"/>
                  <a:gd name="T74" fmla="*/ 180 w 236"/>
                  <a:gd name="T75" fmla="*/ 308 h 417"/>
                  <a:gd name="T76" fmla="*/ 119 w 236"/>
                  <a:gd name="T77" fmla="*/ 285 h 417"/>
                  <a:gd name="T78" fmla="*/ 116 w 236"/>
                  <a:gd name="T79" fmla="*/ 268 h 417"/>
                  <a:gd name="T80" fmla="*/ 108 w 236"/>
                  <a:gd name="T81" fmla="*/ 239 h 417"/>
                  <a:gd name="T82" fmla="*/ 151 w 236"/>
                  <a:gd name="T83" fmla="*/ 220 h 417"/>
                  <a:gd name="T84" fmla="*/ 211 w 236"/>
                  <a:gd name="T85" fmla="*/ 178 h 417"/>
                  <a:gd name="T86" fmla="*/ 218 w 236"/>
                  <a:gd name="T87" fmla="*/ 195 h 417"/>
                  <a:gd name="T88" fmla="*/ 173 w 236"/>
                  <a:gd name="T89" fmla="*/ 247 h 417"/>
                  <a:gd name="T90" fmla="*/ 108 w 236"/>
                  <a:gd name="T91" fmla="*/ 239 h 417"/>
                  <a:gd name="T92" fmla="*/ 25 w 236"/>
                  <a:gd name="T93" fmla="*/ 181 h 417"/>
                  <a:gd name="T94" fmla="*/ 44 w 236"/>
                  <a:gd name="T95" fmla="*/ 192 h 417"/>
                  <a:gd name="T96" fmla="*/ 68 w 236"/>
                  <a:gd name="T97" fmla="*/ 211 h 417"/>
                  <a:gd name="T98" fmla="*/ 72 w 236"/>
                  <a:gd name="T99" fmla="*/ 220 h 417"/>
                  <a:gd name="T100" fmla="*/ 57 w 236"/>
                  <a:gd name="T101" fmla="*/ 213 h 417"/>
                  <a:gd name="T102" fmla="*/ 36 w 236"/>
                  <a:gd name="T103" fmla="*/ 198 h 417"/>
                  <a:gd name="T104" fmla="*/ 25 w 236"/>
                  <a:gd name="T105" fmla="*/ 181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7" y="188"/>
                    </a:moveTo>
                    <a:cubicBezTo>
                      <a:pt x="14" y="194"/>
                      <a:pt x="21" y="215"/>
                      <a:pt x="35" y="223"/>
                    </a:cubicBezTo>
                    <a:cubicBezTo>
                      <a:pt x="49" y="231"/>
                      <a:pt x="82" y="252"/>
                      <a:pt x="90" y="269"/>
                    </a:cubicBezTo>
                    <a:cubicBezTo>
                      <a:pt x="98" y="286"/>
                      <a:pt x="119" y="317"/>
                      <a:pt x="125" y="322"/>
                    </a:cubicBezTo>
                    <a:cubicBezTo>
                      <a:pt x="130" y="326"/>
                      <a:pt x="138" y="388"/>
                      <a:pt x="159" y="402"/>
                    </a:cubicBezTo>
                    <a:cubicBezTo>
                      <a:pt x="180" y="417"/>
                      <a:pt x="203" y="414"/>
                      <a:pt x="213" y="387"/>
                    </a:cubicBezTo>
                    <a:cubicBezTo>
                      <a:pt x="220" y="367"/>
                      <a:pt x="219" y="354"/>
                      <a:pt x="217" y="349"/>
                    </a:cubicBezTo>
                    <a:cubicBezTo>
                      <a:pt x="235" y="331"/>
                      <a:pt x="234" y="306"/>
                      <a:pt x="226" y="287"/>
                    </a:cubicBezTo>
                    <a:cubicBezTo>
                      <a:pt x="231" y="272"/>
                      <a:pt x="234" y="257"/>
                      <a:pt x="231" y="249"/>
                    </a:cubicBezTo>
                    <a:cubicBezTo>
                      <a:pt x="230" y="242"/>
                      <a:pt x="227" y="236"/>
                      <a:pt x="224" y="229"/>
                    </a:cubicBezTo>
                    <a:cubicBezTo>
                      <a:pt x="233" y="213"/>
                      <a:pt x="236" y="196"/>
                      <a:pt x="230" y="187"/>
                    </a:cubicBezTo>
                    <a:cubicBezTo>
                      <a:pt x="226" y="180"/>
                      <a:pt x="222" y="174"/>
                      <a:pt x="217" y="168"/>
                    </a:cubicBezTo>
                    <a:cubicBezTo>
                      <a:pt x="235" y="131"/>
                      <a:pt x="197" y="110"/>
                      <a:pt x="187" y="101"/>
                    </a:cubicBezTo>
                    <a:cubicBezTo>
                      <a:pt x="128" y="51"/>
                      <a:pt x="5" y="0"/>
                      <a:pt x="5" y="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0" y="37"/>
                      <a:pt x="210" y="113"/>
                      <a:pt x="211" y="149"/>
                    </a:cubicBezTo>
                    <a:cubicBezTo>
                      <a:pt x="211" y="184"/>
                      <a:pt x="160" y="198"/>
                      <a:pt x="131" y="204"/>
                    </a:cubicBezTo>
                    <a:cubicBezTo>
                      <a:pt x="103" y="210"/>
                      <a:pt x="96" y="200"/>
                      <a:pt x="82" y="193"/>
                    </a:cubicBezTo>
                    <a:cubicBezTo>
                      <a:pt x="69" y="185"/>
                      <a:pt x="26" y="150"/>
                      <a:pt x="21" y="148"/>
                    </a:cubicBezTo>
                    <a:cubicBezTo>
                      <a:pt x="21" y="148"/>
                      <a:pt x="16" y="150"/>
                      <a:pt x="16" y="156"/>
                    </a:cubicBezTo>
                    <a:cubicBezTo>
                      <a:pt x="16" y="163"/>
                      <a:pt x="5" y="169"/>
                      <a:pt x="6" y="175"/>
                    </a:cubicBezTo>
                    <a:cubicBezTo>
                      <a:pt x="7" y="181"/>
                      <a:pt x="0" y="183"/>
                      <a:pt x="7" y="188"/>
                    </a:cubicBezTo>
                    <a:close/>
                    <a:moveTo>
                      <a:pt x="207" y="356"/>
                    </a:moveTo>
                    <a:cubicBezTo>
                      <a:pt x="210" y="354"/>
                      <a:pt x="213" y="352"/>
                      <a:pt x="215" y="350"/>
                    </a:cubicBezTo>
                    <a:cubicBezTo>
                      <a:pt x="213" y="352"/>
                      <a:pt x="210" y="354"/>
                      <a:pt x="207" y="356"/>
                    </a:cubicBezTo>
                    <a:close/>
                    <a:moveTo>
                      <a:pt x="201" y="359"/>
                    </a:moveTo>
                    <a:cubicBezTo>
                      <a:pt x="202" y="359"/>
                      <a:pt x="203" y="358"/>
                      <a:pt x="204" y="357"/>
                    </a:cubicBezTo>
                    <a:cubicBezTo>
                      <a:pt x="205" y="361"/>
                      <a:pt x="205" y="365"/>
                      <a:pt x="204" y="368"/>
                    </a:cubicBezTo>
                    <a:cubicBezTo>
                      <a:pt x="196" y="396"/>
                      <a:pt x="169" y="380"/>
                      <a:pt x="165" y="372"/>
                    </a:cubicBezTo>
                    <a:cubicBezTo>
                      <a:pt x="162" y="364"/>
                      <a:pt x="186" y="365"/>
                      <a:pt x="201" y="359"/>
                    </a:cubicBezTo>
                    <a:close/>
                    <a:moveTo>
                      <a:pt x="183" y="329"/>
                    </a:moveTo>
                    <a:cubicBezTo>
                      <a:pt x="198" y="326"/>
                      <a:pt x="210" y="315"/>
                      <a:pt x="218" y="302"/>
                    </a:cubicBezTo>
                    <a:cubicBezTo>
                      <a:pt x="226" y="344"/>
                      <a:pt x="174" y="350"/>
                      <a:pt x="160" y="346"/>
                    </a:cubicBezTo>
                    <a:cubicBezTo>
                      <a:pt x="146" y="341"/>
                      <a:pt x="147" y="335"/>
                      <a:pt x="183" y="329"/>
                    </a:cubicBezTo>
                    <a:close/>
                    <a:moveTo>
                      <a:pt x="116" y="268"/>
                    </a:moveTo>
                    <a:cubicBezTo>
                      <a:pt x="116" y="268"/>
                      <a:pt x="134" y="272"/>
                      <a:pt x="177" y="265"/>
                    </a:cubicBezTo>
                    <a:cubicBezTo>
                      <a:pt x="193" y="262"/>
                      <a:pt x="205" y="253"/>
                      <a:pt x="215" y="242"/>
                    </a:cubicBezTo>
                    <a:cubicBezTo>
                      <a:pt x="222" y="271"/>
                      <a:pt x="205" y="299"/>
                      <a:pt x="180" y="308"/>
                    </a:cubicBezTo>
                    <a:cubicBezTo>
                      <a:pt x="148" y="319"/>
                      <a:pt x="128" y="298"/>
                      <a:pt x="119" y="285"/>
                    </a:cubicBezTo>
                    <a:cubicBezTo>
                      <a:pt x="111" y="272"/>
                      <a:pt x="116" y="268"/>
                      <a:pt x="116" y="268"/>
                    </a:cubicBezTo>
                    <a:close/>
                    <a:moveTo>
                      <a:pt x="108" y="239"/>
                    </a:moveTo>
                    <a:cubicBezTo>
                      <a:pt x="107" y="225"/>
                      <a:pt x="133" y="224"/>
                      <a:pt x="151" y="220"/>
                    </a:cubicBezTo>
                    <a:cubicBezTo>
                      <a:pt x="168" y="215"/>
                      <a:pt x="193" y="205"/>
                      <a:pt x="211" y="178"/>
                    </a:cubicBezTo>
                    <a:cubicBezTo>
                      <a:pt x="216" y="185"/>
                      <a:pt x="218" y="191"/>
                      <a:pt x="218" y="195"/>
                    </a:cubicBezTo>
                    <a:cubicBezTo>
                      <a:pt x="219" y="227"/>
                      <a:pt x="188" y="241"/>
                      <a:pt x="173" y="247"/>
                    </a:cubicBezTo>
                    <a:cubicBezTo>
                      <a:pt x="159" y="253"/>
                      <a:pt x="109" y="253"/>
                      <a:pt x="108" y="239"/>
                    </a:cubicBezTo>
                    <a:close/>
                    <a:moveTo>
                      <a:pt x="25" y="181"/>
                    </a:moveTo>
                    <a:cubicBezTo>
                      <a:pt x="30" y="178"/>
                      <a:pt x="35" y="185"/>
                      <a:pt x="44" y="192"/>
                    </a:cubicBezTo>
                    <a:cubicBezTo>
                      <a:pt x="52" y="198"/>
                      <a:pt x="64" y="207"/>
                      <a:pt x="68" y="211"/>
                    </a:cubicBezTo>
                    <a:cubicBezTo>
                      <a:pt x="71" y="214"/>
                      <a:pt x="75" y="216"/>
                      <a:pt x="72" y="220"/>
                    </a:cubicBezTo>
                    <a:cubicBezTo>
                      <a:pt x="70" y="225"/>
                      <a:pt x="63" y="219"/>
                      <a:pt x="57" y="213"/>
                    </a:cubicBezTo>
                    <a:cubicBezTo>
                      <a:pt x="51" y="208"/>
                      <a:pt x="40" y="201"/>
                      <a:pt x="36" y="198"/>
                    </a:cubicBezTo>
                    <a:cubicBezTo>
                      <a:pt x="33" y="195"/>
                      <a:pt x="21" y="185"/>
                      <a:pt x="25" y="18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1" name="Freeform 929"/>
              <p:cNvSpPr>
                <a:spLocks noEditPoints="1"/>
              </p:cNvSpPr>
              <p:nvPr/>
            </p:nvSpPr>
            <p:spPr bwMode="auto">
              <a:xfrm>
                <a:off x="1905439" y="1518751"/>
                <a:ext cx="373063" cy="666750"/>
              </a:xfrm>
              <a:custGeom>
                <a:avLst/>
                <a:gdLst>
                  <a:gd name="T0" fmla="*/ 214 w 233"/>
                  <a:gd name="T1" fmla="*/ 242 h 417"/>
                  <a:gd name="T2" fmla="*/ 224 w 233"/>
                  <a:gd name="T3" fmla="*/ 220 h 417"/>
                  <a:gd name="T4" fmla="*/ 126 w 233"/>
                  <a:gd name="T5" fmla="*/ 264 h 417"/>
                  <a:gd name="T6" fmla="*/ 115 w 233"/>
                  <a:gd name="T7" fmla="*/ 268 h 417"/>
                  <a:gd name="T8" fmla="*/ 200 w 233"/>
                  <a:gd name="T9" fmla="*/ 350 h 417"/>
                  <a:gd name="T10" fmla="*/ 167 w 233"/>
                  <a:gd name="T11" fmla="*/ 367 h 417"/>
                  <a:gd name="T12" fmla="*/ 203 w 233"/>
                  <a:gd name="T13" fmla="*/ 357 h 417"/>
                  <a:gd name="T14" fmla="*/ 217 w 233"/>
                  <a:gd name="T15" fmla="*/ 339 h 417"/>
                  <a:gd name="T16" fmla="*/ 217 w 233"/>
                  <a:gd name="T17" fmla="*/ 186 h 417"/>
                  <a:gd name="T18" fmla="*/ 217 w 233"/>
                  <a:gd name="T19" fmla="*/ 159 h 417"/>
                  <a:gd name="T20" fmla="*/ 107 w 233"/>
                  <a:gd name="T21" fmla="*/ 230 h 417"/>
                  <a:gd name="T22" fmla="*/ 150 w 233"/>
                  <a:gd name="T23" fmla="*/ 220 h 417"/>
                  <a:gd name="T24" fmla="*/ 215 w 233"/>
                  <a:gd name="T25" fmla="*/ 186 h 417"/>
                  <a:gd name="T26" fmla="*/ 22 w 233"/>
                  <a:gd name="T27" fmla="*/ 177 h 417"/>
                  <a:gd name="T28" fmla="*/ 43 w 233"/>
                  <a:gd name="T29" fmla="*/ 192 h 417"/>
                  <a:gd name="T30" fmla="*/ 69 w 233"/>
                  <a:gd name="T31" fmla="*/ 213 h 417"/>
                  <a:gd name="T32" fmla="*/ 67 w 233"/>
                  <a:gd name="T33" fmla="*/ 202 h 417"/>
                  <a:gd name="T34" fmla="*/ 22 w 233"/>
                  <a:gd name="T35" fmla="*/ 177 h 417"/>
                  <a:gd name="T36" fmla="*/ 182 w 233"/>
                  <a:gd name="T37" fmla="*/ 329 h 417"/>
                  <a:gd name="T38" fmla="*/ 218 w 233"/>
                  <a:gd name="T39" fmla="*/ 306 h 417"/>
                  <a:gd name="T40" fmla="*/ 182 w 233"/>
                  <a:gd name="T41" fmla="*/ 320 h 417"/>
                  <a:gd name="T42" fmla="*/ 217 w 233"/>
                  <a:gd name="T43" fmla="*/ 347 h 417"/>
                  <a:gd name="T44" fmla="*/ 216 w 233"/>
                  <a:gd name="T45" fmla="*/ 340 h 417"/>
                  <a:gd name="T46" fmla="*/ 209 w 233"/>
                  <a:gd name="T47" fmla="*/ 146 h 417"/>
                  <a:gd name="T48" fmla="*/ 5 w 233"/>
                  <a:gd name="T49" fmla="*/ 10 h 417"/>
                  <a:gd name="T50" fmla="*/ 4 w 233"/>
                  <a:gd name="T51" fmla="*/ 0 h 417"/>
                  <a:gd name="T52" fmla="*/ 209 w 233"/>
                  <a:gd name="T53" fmla="*/ 146 h 417"/>
                  <a:gd name="T54" fmla="*/ 34 w 233"/>
                  <a:gd name="T55" fmla="*/ 223 h 417"/>
                  <a:gd name="T56" fmla="*/ 124 w 233"/>
                  <a:gd name="T57" fmla="*/ 322 h 417"/>
                  <a:gd name="T58" fmla="*/ 212 w 233"/>
                  <a:gd name="T59" fmla="*/ 387 h 417"/>
                  <a:gd name="T60" fmla="*/ 212 w 233"/>
                  <a:gd name="T61" fmla="*/ 378 h 417"/>
                  <a:gd name="T62" fmla="*/ 124 w 233"/>
                  <a:gd name="T63" fmla="*/ 313 h 417"/>
                  <a:gd name="T64" fmla="*/ 34 w 233"/>
                  <a:gd name="T65" fmla="*/ 214 h 417"/>
                  <a:gd name="T66" fmla="*/ 5 w 233"/>
                  <a:gd name="T67" fmla="*/ 178 h 417"/>
                  <a:gd name="T68" fmla="*/ 226 w 233"/>
                  <a:gd name="T69" fmla="*/ 282 h 417"/>
                  <a:gd name="T70" fmla="*/ 225 w 233"/>
                  <a:gd name="T71" fmla="*/ 278 h 417"/>
                  <a:gd name="T72" fmla="*/ 218 w 233"/>
                  <a:gd name="T73" fmla="*/ 162 h 417"/>
                  <a:gd name="T74" fmla="*/ 216 w 233"/>
                  <a:gd name="T75" fmla="*/ 159 h 417"/>
                  <a:gd name="T76" fmla="*/ 225 w 233"/>
                  <a:gd name="T77" fmla="*/ 225 h 417"/>
                  <a:gd name="T78" fmla="*/ 223 w 233"/>
                  <a:gd name="T79" fmla="*/ 22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76" y="265"/>
                    </a:moveTo>
                    <a:cubicBezTo>
                      <a:pt x="192" y="262"/>
                      <a:pt x="204" y="253"/>
                      <a:pt x="214" y="242"/>
                    </a:cubicBezTo>
                    <a:cubicBezTo>
                      <a:pt x="215" y="245"/>
                      <a:pt x="224" y="224"/>
                      <a:pt x="224" y="227"/>
                    </a:cubicBezTo>
                    <a:cubicBezTo>
                      <a:pt x="225" y="221"/>
                      <a:pt x="225" y="226"/>
                      <a:pt x="224" y="220"/>
                    </a:cubicBezTo>
                    <a:cubicBezTo>
                      <a:pt x="214" y="231"/>
                      <a:pt x="192" y="253"/>
                      <a:pt x="176" y="256"/>
                    </a:cubicBezTo>
                    <a:cubicBezTo>
                      <a:pt x="133" y="263"/>
                      <a:pt x="126" y="264"/>
                      <a:pt x="126" y="264"/>
                    </a:cubicBezTo>
                    <a:cubicBezTo>
                      <a:pt x="126" y="264"/>
                      <a:pt x="112" y="261"/>
                      <a:pt x="114" y="268"/>
                    </a:cubicBezTo>
                    <a:cubicBezTo>
                      <a:pt x="115" y="268"/>
                      <a:pt x="115" y="268"/>
                      <a:pt x="115" y="268"/>
                    </a:cubicBezTo>
                    <a:cubicBezTo>
                      <a:pt x="115" y="268"/>
                      <a:pt x="133" y="272"/>
                      <a:pt x="176" y="265"/>
                    </a:cubicBezTo>
                    <a:close/>
                    <a:moveTo>
                      <a:pt x="200" y="350"/>
                    </a:moveTo>
                    <a:cubicBezTo>
                      <a:pt x="185" y="356"/>
                      <a:pt x="161" y="355"/>
                      <a:pt x="164" y="363"/>
                    </a:cubicBezTo>
                    <a:cubicBezTo>
                      <a:pt x="165" y="364"/>
                      <a:pt x="166" y="366"/>
                      <a:pt x="167" y="367"/>
                    </a:cubicBezTo>
                    <a:cubicBezTo>
                      <a:pt x="174" y="364"/>
                      <a:pt x="189" y="364"/>
                      <a:pt x="200" y="359"/>
                    </a:cubicBezTo>
                    <a:cubicBezTo>
                      <a:pt x="201" y="359"/>
                      <a:pt x="202" y="358"/>
                      <a:pt x="203" y="357"/>
                    </a:cubicBezTo>
                    <a:cubicBezTo>
                      <a:pt x="203" y="358"/>
                      <a:pt x="218" y="347"/>
                      <a:pt x="218" y="347"/>
                    </a:cubicBezTo>
                    <a:cubicBezTo>
                      <a:pt x="219" y="344"/>
                      <a:pt x="218" y="342"/>
                      <a:pt x="217" y="339"/>
                    </a:cubicBezTo>
                    <a:cubicBezTo>
                      <a:pt x="211" y="346"/>
                      <a:pt x="201" y="350"/>
                      <a:pt x="200" y="350"/>
                    </a:cubicBezTo>
                    <a:close/>
                    <a:moveTo>
                      <a:pt x="217" y="186"/>
                    </a:moveTo>
                    <a:cubicBezTo>
                      <a:pt x="217" y="183"/>
                      <a:pt x="214" y="178"/>
                      <a:pt x="214" y="171"/>
                    </a:cubicBezTo>
                    <a:cubicBezTo>
                      <a:pt x="214" y="168"/>
                      <a:pt x="218" y="161"/>
                      <a:pt x="217" y="159"/>
                    </a:cubicBezTo>
                    <a:cubicBezTo>
                      <a:pt x="199" y="185"/>
                      <a:pt x="167" y="206"/>
                      <a:pt x="150" y="211"/>
                    </a:cubicBezTo>
                    <a:cubicBezTo>
                      <a:pt x="132" y="215"/>
                      <a:pt x="106" y="216"/>
                      <a:pt x="107" y="230"/>
                    </a:cubicBezTo>
                    <a:cubicBezTo>
                      <a:pt x="107" y="231"/>
                      <a:pt x="108" y="232"/>
                      <a:pt x="109" y="233"/>
                    </a:cubicBezTo>
                    <a:cubicBezTo>
                      <a:pt x="114" y="225"/>
                      <a:pt x="135" y="224"/>
                      <a:pt x="150" y="220"/>
                    </a:cubicBezTo>
                    <a:cubicBezTo>
                      <a:pt x="167" y="215"/>
                      <a:pt x="192" y="205"/>
                      <a:pt x="210" y="178"/>
                    </a:cubicBezTo>
                    <a:cubicBezTo>
                      <a:pt x="214" y="184"/>
                      <a:pt x="214" y="182"/>
                      <a:pt x="215" y="186"/>
                    </a:cubicBezTo>
                    <a:cubicBezTo>
                      <a:pt x="215" y="184"/>
                      <a:pt x="217" y="189"/>
                      <a:pt x="217" y="186"/>
                    </a:cubicBezTo>
                    <a:close/>
                    <a:moveTo>
                      <a:pt x="22" y="177"/>
                    </a:moveTo>
                    <a:cubicBezTo>
                      <a:pt x="20" y="179"/>
                      <a:pt x="20" y="183"/>
                      <a:pt x="26" y="180"/>
                    </a:cubicBezTo>
                    <a:cubicBezTo>
                      <a:pt x="31" y="180"/>
                      <a:pt x="36" y="186"/>
                      <a:pt x="43" y="192"/>
                    </a:cubicBezTo>
                    <a:cubicBezTo>
                      <a:pt x="51" y="198"/>
                      <a:pt x="63" y="207"/>
                      <a:pt x="67" y="211"/>
                    </a:cubicBezTo>
                    <a:cubicBezTo>
                      <a:pt x="67" y="211"/>
                      <a:pt x="68" y="212"/>
                      <a:pt x="69" y="213"/>
                    </a:cubicBezTo>
                    <a:cubicBezTo>
                      <a:pt x="74" y="213"/>
                      <a:pt x="71" y="223"/>
                      <a:pt x="74" y="221"/>
                    </a:cubicBezTo>
                    <a:cubicBezTo>
                      <a:pt x="79" y="218"/>
                      <a:pt x="70" y="205"/>
                      <a:pt x="67" y="202"/>
                    </a:cubicBezTo>
                    <a:cubicBezTo>
                      <a:pt x="63" y="198"/>
                      <a:pt x="51" y="189"/>
                      <a:pt x="43" y="183"/>
                    </a:cubicBezTo>
                    <a:cubicBezTo>
                      <a:pt x="34" y="176"/>
                      <a:pt x="27" y="174"/>
                      <a:pt x="22" y="177"/>
                    </a:cubicBezTo>
                    <a:close/>
                    <a:moveTo>
                      <a:pt x="156" y="336"/>
                    </a:moveTo>
                    <a:cubicBezTo>
                      <a:pt x="161" y="333"/>
                      <a:pt x="169" y="331"/>
                      <a:pt x="182" y="329"/>
                    </a:cubicBezTo>
                    <a:cubicBezTo>
                      <a:pt x="197" y="326"/>
                      <a:pt x="209" y="315"/>
                      <a:pt x="217" y="302"/>
                    </a:cubicBezTo>
                    <a:cubicBezTo>
                      <a:pt x="217" y="303"/>
                      <a:pt x="217" y="305"/>
                      <a:pt x="218" y="306"/>
                    </a:cubicBezTo>
                    <a:cubicBezTo>
                      <a:pt x="218" y="302"/>
                      <a:pt x="218" y="298"/>
                      <a:pt x="217" y="293"/>
                    </a:cubicBezTo>
                    <a:cubicBezTo>
                      <a:pt x="209" y="306"/>
                      <a:pt x="197" y="317"/>
                      <a:pt x="182" y="320"/>
                    </a:cubicBezTo>
                    <a:cubicBezTo>
                      <a:pt x="149" y="326"/>
                      <a:pt x="145" y="331"/>
                      <a:pt x="156" y="336"/>
                    </a:cubicBezTo>
                    <a:close/>
                    <a:moveTo>
                      <a:pt x="217" y="347"/>
                    </a:moveTo>
                    <a:cubicBezTo>
                      <a:pt x="228" y="337"/>
                      <a:pt x="231" y="323"/>
                      <a:pt x="230" y="310"/>
                    </a:cubicBezTo>
                    <a:cubicBezTo>
                      <a:pt x="229" y="321"/>
                      <a:pt x="225" y="331"/>
                      <a:pt x="216" y="340"/>
                    </a:cubicBezTo>
                    <a:cubicBezTo>
                      <a:pt x="217" y="341"/>
                      <a:pt x="217" y="344"/>
                      <a:pt x="217" y="347"/>
                    </a:cubicBezTo>
                    <a:close/>
                    <a:moveTo>
                      <a:pt x="209" y="146"/>
                    </a:moveTo>
                    <a:cubicBezTo>
                      <a:pt x="210" y="144"/>
                      <a:pt x="210" y="142"/>
                      <a:pt x="210" y="140"/>
                    </a:cubicBezTo>
                    <a:cubicBezTo>
                      <a:pt x="209" y="104"/>
                      <a:pt x="59" y="28"/>
                      <a:pt x="5" y="1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7" y="37"/>
                      <a:pt x="201" y="109"/>
                      <a:pt x="209" y="146"/>
                    </a:cubicBezTo>
                    <a:close/>
                    <a:moveTo>
                      <a:pt x="6" y="188"/>
                    </a:moveTo>
                    <a:cubicBezTo>
                      <a:pt x="13" y="194"/>
                      <a:pt x="20" y="215"/>
                      <a:pt x="34" y="223"/>
                    </a:cubicBezTo>
                    <a:cubicBezTo>
                      <a:pt x="48" y="231"/>
                      <a:pt x="81" y="252"/>
                      <a:pt x="89" y="269"/>
                    </a:cubicBezTo>
                    <a:cubicBezTo>
                      <a:pt x="97" y="286"/>
                      <a:pt x="118" y="317"/>
                      <a:pt x="124" y="322"/>
                    </a:cubicBezTo>
                    <a:cubicBezTo>
                      <a:pt x="129" y="326"/>
                      <a:pt x="137" y="388"/>
                      <a:pt x="158" y="402"/>
                    </a:cubicBezTo>
                    <a:cubicBezTo>
                      <a:pt x="179" y="417"/>
                      <a:pt x="202" y="414"/>
                      <a:pt x="212" y="387"/>
                    </a:cubicBezTo>
                    <a:cubicBezTo>
                      <a:pt x="217" y="372"/>
                      <a:pt x="218" y="361"/>
                      <a:pt x="217" y="355"/>
                    </a:cubicBezTo>
                    <a:cubicBezTo>
                      <a:pt x="217" y="361"/>
                      <a:pt x="216" y="368"/>
                      <a:pt x="212" y="378"/>
                    </a:cubicBezTo>
                    <a:cubicBezTo>
                      <a:pt x="202" y="405"/>
                      <a:pt x="179" y="408"/>
                      <a:pt x="158" y="393"/>
                    </a:cubicBezTo>
                    <a:cubicBezTo>
                      <a:pt x="137" y="379"/>
                      <a:pt x="129" y="317"/>
                      <a:pt x="124" y="313"/>
                    </a:cubicBezTo>
                    <a:cubicBezTo>
                      <a:pt x="118" y="308"/>
                      <a:pt x="97" y="277"/>
                      <a:pt x="89" y="260"/>
                    </a:cubicBezTo>
                    <a:cubicBezTo>
                      <a:pt x="81" y="243"/>
                      <a:pt x="48" y="222"/>
                      <a:pt x="34" y="214"/>
                    </a:cubicBezTo>
                    <a:cubicBezTo>
                      <a:pt x="20" y="206"/>
                      <a:pt x="13" y="185"/>
                      <a:pt x="6" y="179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82"/>
                      <a:pt x="0" y="184"/>
                      <a:pt x="6" y="188"/>
                    </a:cubicBezTo>
                    <a:close/>
                    <a:moveTo>
                      <a:pt x="226" y="282"/>
                    </a:moveTo>
                    <a:cubicBezTo>
                      <a:pt x="230" y="271"/>
                      <a:pt x="232" y="260"/>
                      <a:pt x="231" y="252"/>
                    </a:cubicBezTo>
                    <a:cubicBezTo>
                      <a:pt x="230" y="260"/>
                      <a:pt x="228" y="269"/>
                      <a:pt x="225" y="278"/>
                    </a:cubicBezTo>
                    <a:cubicBezTo>
                      <a:pt x="225" y="279"/>
                      <a:pt x="226" y="281"/>
                      <a:pt x="226" y="282"/>
                    </a:cubicBezTo>
                    <a:close/>
                    <a:moveTo>
                      <a:pt x="218" y="162"/>
                    </a:moveTo>
                    <a:cubicBezTo>
                      <a:pt x="221" y="156"/>
                      <a:pt x="221" y="150"/>
                      <a:pt x="220" y="145"/>
                    </a:cubicBezTo>
                    <a:cubicBezTo>
                      <a:pt x="220" y="149"/>
                      <a:pt x="218" y="154"/>
                      <a:pt x="216" y="159"/>
                    </a:cubicBezTo>
                    <a:cubicBezTo>
                      <a:pt x="217" y="160"/>
                      <a:pt x="218" y="161"/>
                      <a:pt x="218" y="162"/>
                    </a:cubicBezTo>
                    <a:close/>
                    <a:moveTo>
                      <a:pt x="225" y="225"/>
                    </a:moveTo>
                    <a:cubicBezTo>
                      <a:pt x="231" y="214"/>
                      <a:pt x="233" y="203"/>
                      <a:pt x="232" y="194"/>
                    </a:cubicBezTo>
                    <a:cubicBezTo>
                      <a:pt x="231" y="202"/>
                      <a:pt x="228" y="211"/>
                      <a:pt x="223" y="220"/>
                    </a:cubicBezTo>
                    <a:cubicBezTo>
                      <a:pt x="224" y="222"/>
                      <a:pt x="225" y="223"/>
                      <a:pt x="225" y="2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2" name="Freeform 930"/>
              <p:cNvSpPr>
                <a:spLocks/>
              </p:cNvSpPr>
              <p:nvPr/>
            </p:nvSpPr>
            <p:spPr bwMode="auto">
              <a:xfrm>
                <a:off x="1940364" y="1804501"/>
                <a:ext cx="84138" cy="71438"/>
              </a:xfrm>
              <a:custGeom>
                <a:avLst/>
                <a:gdLst>
                  <a:gd name="T0" fmla="*/ 2 w 52"/>
                  <a:gd name="T1" fmla="*/ 2 h 44"/>
                  <a:gd name="T2" fmla="*/ 3 w 52"/>
                  <a:gd name="T3" fmla="*/ 3 h 44"/>
                  <a:gd name="T4" fmla="*/ 5 w 52"/>
                  <a:gd name="T5" fmla="*/ 3 h 44"/>
                  <a:gd name="T6" fmla="*/ 11 w 52"/>
                  <a:gd name="T7" fmla="*/ 6 h 44"/>
                  <a:gd name="T8" fmla="*/ 20 w 52"/>
                  <a:gd name="T9" fmla="*/ 14 h 44"/>
                  <a:gd name="T10" fmla="*/ 33 w 52"/>
                  <a:gd name="T11" fmla="*/ 25 h 44"/>
                  <a:gd name="T12" fmla="*/ 44 w 52"/>
                  <a:gd name="T13" fmla="*/ 33 h 44"/>
                  <a:gd name="T14" fmla="*/ 47 w 52"/>
                  <a:gd name="T15" fmla="*/ 36 h 44"/>
                  <a:gd name="T16" fmla="*/ 49 w 52"/>
                  <a:gd name="T17" fmla="*/ 39 h 44"/>
                  <a:gd name="T18" fmla="*/ 48 w 52"/>
                  <a:gd name="T19" fmla="*/ 41 h 44"/>
                  <a:gd name="T20" fmla="*/ 48 w 52"/>
                  <a:gd name="T21" fmla="*/ 41 h 44"/>
                  <a:gd name="T22" fmla="*/ 47 w 52"/>
                  <a:gd name="T23" fmla="*/ 41 h 44"/>
                  <a:gd name="T24" fmla="*/ 42 w 52"/>
                  <a:gd name="T25" fmla="*/ 39 h 44"/>
                  <a:gd name="T26" fmla="*/ 35 w 52"/>
                  <a:gd name="T27" fmla="*/ 33 h 44"/>
                  <a:gd name="T28" fmla="*/ 23 w 52"/>
                  <a:gd name="T29" fmla="*/ 25 h 44"/>
                  <a:gd name="T30" fmla="*/ 14 w 52"/>
                  <a:gd name="T31" fmla="*/ 18 h 44"/>
                  <a:gd name="T32" fmla="*/ 7 w 52"/>
                  <a:gd name="T33" fmla="*/ 11 h 44"/>
                  <a:gd name="T34" fmla="*/ 4 w 52"/>
                  <a:gd name="T35" fmla="*/ 7 h 44"/>
                  <a:gd name="T36" fmla="*/ 3 w 52"/>
                  <a:gd name="T37" fmla="*/ 4 h 44"/>
                  <a:gd name="T38" fmla="*/ 3 w 52"/>
                  <a:gd name="T39" fmla="*/ 3 h 44"/>
                  <a:gd name="T40" fmla="*/ 2 w 52"/>
                  <a:gd name="T41" fmla="*/ 2 h 44"/>
                  <a:gd name="T42" fmla="*/ 2 w 52"/>
                  <a:gd name="T43" fmla="*/ 1 h 44"/>
                  <a:gd name="T44" fmla="*/ 0 w 52"/>
                  <a:gd name="T45" fmla="*/ 4 h 44"/>
                  <a:gd name="T46" fmla="*/ 2 w 52"/>
                  <a:gd name="T47" fmla="*/ 9 h 44"/>
                  <a:gd name="T48" fmla="*/ 12 w 52"/>
                  <a:gd name="T49" fmla="*/ 20 h 44"/>
                  <a:gd name="T50" fmla="*/ 22 w 52"/>
                  <a:gd name="T51" fmla="*/ 27 h 44"/>
                  <a:gd name="T52" fmla="*/ 33 w 52"/>
                  <a:gd name="T53" fmla="*/ 36 h 44"/>
                  <a:gd name="T54" fmla="*/ 40 w 52"/>
                  <a:gd name="T55" fmla="*/ 41 h 44"/>
                  <a:gd name="T56" fmla="*/ 47 w 52"/>
                  <a:gd name="T57" fmla="*/ 44 h 44"/>
                  <a:gd name="T58" fmla="*/ 49 w 52"/>
                  <a:gd name="T59" fmla="*/ 44 h 44"/>
                  <a:gd name="T60" fmla="*/ 51 w 52"/>
                  <a:gd name="T61" fmla="*/ 42 h 44"/>
                  <a:gd name="T62" fmla="*/ 52 w 52"/>
                  <a:gd name="T63" fmla="*/ 39 h 44"/>
                  <a:gd name="T64" fmla="*/ 50 w 52"/>
                  <a:gd name="T65" fmla="*/ 34 h 44"/>
                  <a:gd name="T66" fmla="*/ 46 w 52"/>
                  <a:gd name="T67" fmla="*/ 31 h 44"/>
                  <a:gd name="T68" fmla="*/ 35 w 52"/>
                  <a:gd name="T69" fmla="*/ 22 h 44"/>
                  <a:gd name="T70" fmla="*/ 22 w 52"/>
                  <a:gd name="T71" fmla="*/ 11 h 44"/>
                  <a:gd name="T72" fmla="*/ 13 w 52"/>
                  <a:gd name="T73" fmla="*/ 4 h 44"/>
                  <a:gd name="T74" fmla="*/ 5 w 52"/>
                  <a:gd name="T75" fmla="*/ 0 h 44"/>
                  <a:gd name="T76" fmla="*/ 2 w 52"/>
                  <a:gd name="T77" fmla="*/ 1 h 44"/>
                  <a:gd name="T78" fmla="*/ 2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8" y="4"/>
                      <a:pt x="11" y="6"/>
                    </a:cubicBezTo>
                    <a:cubicBezTo>
                      <a:pt x="13" y="8"/>
                      <a:pt x="16" y="11"/>
                      <a:pt x="20" y="14"/>
                    </a:cubicBezTo>
                    <a:cubicBezTo>
                      <a:pt x="24" y="17"/>
                      <a:pt x="29" y="21"/>
                      <a:pt x="33" y="25"/>
                    </a:cubicBezTo>
                    <a:cubicBezTo>
                      <a:pt x="38" y="28"/>
                      <a:pt x="42" y="31"/>
                      <a:pt x="44" y="33"/>
                    </a:cubicBezTo>
                    <a:cubicBezTo>
                      <a:pt x="45" y="34"/>
                      <a:pt x="46" y="35"/>
                      <a:pt x="47" y="36"/>
                    </a:cubicBezTo>
                    <a:cubicBezTo>
                      <a:pt x="48" y="37"/>
                      <a:pt x="49" y="38"/>
                      <a:pt x="49" y="39"/>
                    </a:cubicBezTo>
                    <a:cubicBezTo>
                      <a:pt x="49" y="39"/>
                      <a:pt x="49" y="40"/>
                      <a:pt x="48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6" y="41"/>
                      <a:pt x="44" y="40"/>
                      <a:pt x="42" y="39"/>
                    </a:cubicBezTo>
                    <a:cubicBezTo>
                      <a:pt x="40" y="37"/>
                      <a:pt x="37" y="35"/>
                      <a:pt x="35" y="33"/>
                    </a:cubicBezTo>
                    <a:cubicBezTo>
                      <a:pt x="32" y="31"/>
                      <a:pt x="28" y="27"/>
                      <a:pt x="23" y="25"/>
                    </a:cubicBezTo>
                    <a:cubicBezTo>
                      <a:pt x="19" y="22"/>
                      <a:pt x="16" y="19"/>
                      <a:pt x="14" y="18"/>
                    </a:cubicBezTo>
                    <a:cubicBezTo>
                      <a:pt x="13" y="16"/>
                      <a:pt x="10" y="14"/>
                      <a:pt x="7" y="11"/>
                    </a:cubicBezTo>
                    <a:cubicBezTo>
                      <a:pt x="6" y="10"/>
                      <a:pt x="5" y="8"/>
                      <a:pt x="4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7"/>
                      <a:pt x="2" y="9"/>
                    </a:cubicBezTo>
                    <a:cubicBezTo>
                      <a:pt x="4" y="13"/>
                      <a:pt x="10" y="18"/>
                      <a:pt x="12" y="20"/>
                    </a:cubicBezTo>
                    <a:cubicBezTo>
                      <a:pt x="14" y="22"/>
                      <a:pt x="18" y="24"/>
                      <a:pt x="22" y="27"/>
                    </a:cubicBezTo>
                    <a:cubicBezTo>
                      <a:pt x="26" y="30"/>
                      <a:pt x="30" y="33"/>
                      <a:pt x="33" y="36"/>
                    </a:cubicBezTo>
                    <a:cubicBezTo>
                      <a:pt x="35" y="38"/>
                      <a:pt x="38" y="40"/>
                      <a:pt x="40" y="41"/>
                    </a:cubicBezTo>
                    <a:cubicBezTo>
                      <a:pt x="42" y="43"/>
                      <a:pt x="45" y="44"/>
                      <a:pt x="47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1"/>
                      <a:pt x="52" y="40"/>
                      <a:pt x="52" y="39"/>
                    </a:cubicBezTo>
                    <a:cubicBezTo>
                      <a:pt x="52" y="37"/>
                      <a:pt x="51" y="35"/>
                      <a:pt x="50" y="34"/>
                    </a:cubicBezTo>
                    <a:cubicBezTo>
                      <a:pt x="48" y="33"/>
                      <a:pt x="47" y="32"/>
                      <a:pt x="46" y="31"/>
                    </a:cubicBezTo>
                    <a:cubicBezTo>
                      <a:pt x="44" y="29"/>
                      <a:pt x="40" y="26"/>
                      <a:pt x="35" y="22"/>
                    </a:cubicBezTo>
                    <a:cubicBezTo>
                      <a:pt x="31" y="19"/>
                      <a:pt x="26" y="15"/>
                      <a:pt x="22" y="11"/>
                    </a:cubicBezTo>
                    <a:cubicBezTo>
                      <a:pt x="18" y="9"/>
                      <a:pt x="15" y="6"/>
                      <a:pt x="13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3" name="Freeform 931"/>
              <p:cNvSpPr>
                <a:spLocks/>
              </p:cNvSpPr>
              <p:nvPr/>
            </p:nvSpPr>
            <p:spPr bwMode="auto">
              <a:xfrm>
                <a:off x="2143564" y="1883876"/>
                <a:ext cx="134938" cy="192088"/>
              </a:xfrm>
              <a:custGeom>
                <a:avLst/>
                <a:gdLst>
                  <a:gd name="T0" fmla="*/ 67 w 84"/>
                  <a:gd name="T1" fmla="*/ 75 h 120"/>
                  <a:gd name="T2" fmla="*/ 67 w 84"/>
                  <a:gd name="T3" fmla="*/ 83 h 120"/>
                  <a:gd name="T4" fmla="*/ 63 w 84"/>
                  <a:gd name="T5" fmla="*/ 99 h 120"/>
                  <a:gd name="T6" fmla="*/ 43 w 84"/>
                  <a:gd name="T7" fmla="*/ 113 h 120"/>
                  <a:gd name="T8" fmla="*/ 20 w 84"/>
                  <a:gd name="T9" fmla="*/ 117 h 120"/>
                  <a:gd name="T10" fmla="*/ 10 w 84"/>
                  <a:gd name="T11" fmla="*/ 116 h 120"/>
                  <a:gd name="T12" fmla="*/ 4 w 84"/>
                  <a:gd name="T13" fmla="*/ 114 h 120"/>
                  <a:gd name="T14" fmla="*/ 3 w 84"/>
                  <a:gd name="T15" fmla="*/ 113 h 120"/>
                  <a:gd name="T16" fmla="*/ 3 w 84"/>
                  <a:gd name="T17" fmla="*/ 112 h 120"/>
                  <a:gd name="T18" fmla="*/ 3 w 84"/>
                  <a:gd name="T19" fmla="*/ 112 h 120"/>
                  <a:gd name="T20" fmla="*/ 6 w 84"/>
                  <a:gd name="T21" fmla="*/ 110 h 120"/>
                  <a:gd name="T22" fmla="*/ 33 w 84"/>
                  <a:gd name="T23" fmla="*/ 102 h 120"/>
                  <a:gd name="T24" fmla="*/ 71 w 84"/>
                  <a:gd name="T25" fmla="*/ 72 h 120"/>
                  <a:gd name="T26" fmla="*/ 84 w 84"/>
                  <a:gd name="T27" fmla="*/ 28 h 120"/>
                  <a:gd name="T28" fmla="*/ 83 w 84"/>
                  <a:gd name="T29" fmla="*/ 20 h 120"/>
                  <a:gd name="T30" fmla="*/ 76 w 84"/>
                  <a:gd name="T31" fmla="*/ 1 h 120"/>
                  <a:gd name="T32" fmla="*/ 74 w 84"/>
                  <a:gd name="T33" fmla="*/ 0 h 120"/>
                  <a:gd name="T34" fmla="*/ 73 w 84"/>
                  <a:gd name="T35" fmla="*/ 2 h 120"/>
                  <a:gd name="T36" fmla="*/ 80 w 84"/>
                  <a:gd name="T37" fmla="*/ 21 h 120"/>
                  <a:gd name="T38" fmla="*/ 81 w 84"/>
                  <a:gd name="T39" fmla="*/ 28 h 120"/>
                  <a:gd name="T40" fmla="*/ 68 w 84"/>
                  <a:gd name="T41" fmla="*/ 70 h 120"/>
                  <a:gd name="T42" fmla="*/ 33 w 84"/>
                  <a:gd name="T43" fmla="*/ 99 h 120"/>
                  <a:gd name="T44" fmla="*/ 8 w 84"/>
                  <a:gd name="T45" fmla="*/ 105 h 120"/>
                  <a:gd name="T46" fmla="*/ 2 w 84"/>
                  <a:gd name="T47" fmla="*/ 108 h 120"/>
                  <a:gd name="T48" fmla="*/ 1 w 84"/>
                  <a:gd name="T49" fmla="*/ 110 h 120"/>
                  <a:gd name="T50" fmla="*/ 0 w 84"/>
                  <a:gd name="T51" fmla="*/ 112 h 120"/>
                  <a:gd name="T52" fmla="*/ 1 w 84"/>
                  <a:gd name="T53" fmla="*/ 115 h 120"/>
                  <a:gd name="T54" fmla="*/ 10 w 84"/>
                  <a:gd name="T55" fmla="*/ 119 h 120"/>
                  <a:gd name="T56" fmla="*/ 20 w 84"/>
                  <a:gd name="T57" fmla="*/ 120 h 120"/>
                  <a:gd name="T58" fmla="*/ 52 w 84"/>
                  <a:gd name="T59" fmla="*/ 113 h 120"/>
                  <a:gd name="T60" fmla="*/ 65 w 84"/>
                  <a:gd name="T61" fmla="*/ 101 h 120"/>
                  <a:gd name="T62" fmla="*/ 70 w 84"/>
                  <a:gd name="T63" fmla="*/ 83 h 120"/>
                  <a:gd name="T64" fmla="*/ 70 w 84"/>
                  <a:gd name="T65" fmla="*/ 74 h 120"/>
                  <a:gd name="T66" fmla="*/ 68 w 84"/>
                  <a:gd name="T67" fmla="*/ 73 h 120"/>
                  <a:gd name="T68" fmla="*/ 67 w 84"/>
                  <a:gd name="T69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67" y="75"/>
                    </a:moveTo>
                    <a:cubicBezTo>
                      <a:pt x="67" y="77"/>
                      <a:pt x="67" y="80"/>
                      <a:pt x="67" y="83"/>
                    </a:cubicBezTo>
                    <a:cubicBezTo>
                      <a:pt x="67" y="89"/>
                      <a:pt x="66" y="95"/>
                      <a:pt x="63" y="99"/>
                    </a:cubicBezTo>
                    <a:cubicBezTo>
                      <a:pt x="58" y="106"/>
                      <a:pt x="51" y="110"/>
                      <a:pt x="43" y="113"/>
                    </a:cubicBezTo>
                    <a:cubicBezTo>
                      <a:pt x="35" y="116"/>
                      <a:pt x="27" y="117"/>
                      <a:pt x="20" y="117"/>
                    </a:cubicBezTo>
                    <a:cubicBezTo>
                      <a:pt x="16" y="117"/>
                      <a:pt x="13" y="117"/>
                      <a:pt x="10" y="116"/>
                    </a:cubicBezTo>
                    <a:cubicBezTo>
                      <a:pt x="8" y="115"/>
                      <a:pt x="6" y="115"/>
                      <a:pt x="4" y="114"/>
                    </a:cubicBezTo>
                    <a:cubicBezTo>
                      <a:pt x="4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1"/>
                      <a:pt x="4" y="110"/>
                      <a:pt x="6" y="110"/>
                    </a:cubicBezTo>
                    <a:cubicBezTo>
                      <a:pt x="10" y="107"/>
                      <a:pt x="19" y="105"/>
                      <a:pt x="33" y="102"/>
                    </a:cubicBezTo>
                    <a:cubicBezTo>
                      <a:pt x="50" y="99"/>
                      <a:pt x="63" y="87"/>
                      <a:pt x="71" y="72"/>
                    </a:cubicBezTo>
                    <a:cubicBezTo>
                      <a:pt x="79" y="57"/>
                      <a:pt x="84" y="40"/>
                      <a:pt x="84" y="28"/>
                    </a:cubicBezTo>
                    <a:cubicBezTo>
                      <a:pt x="84" y="25"/>
                      <a:pt x="83" y="23"/>
                      <a:pt x="83" y="20"/>
                    </a:cubicBezTo>
                    <a:cubicBezTo>
                      <a:pt x="81" y="14"/>
                      <a:pt x="79" y="7"/>
                      <a:pt x="76" y="1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3" y="0"/>
                      <a:pt x="73" y="1"/>
                      <a:pt x="73" y="2"/>
                    </a:cubicBezTo>
                    <a:cubicBezTo>
                      <a:pt x="76" y="8"/>
                      <a:pt x="78" y="15"/>
                      <a:pt x="80" y="21"/>
                    </a:cubicBezTo>
                    <a:cubicBezTo>
                      <a:pt x="80" y="23"/>
                      <a:pt x="81" y="25"/>
                      <a:pt x="81" y="28"/>
                    </a:cubicBezTo>
                    <a:cubicBezTo>
                      <a:pt x="81" y="39"/>
                      <a:pt x="77" y="56"/>
                      <a:pt x="68" y="70"/>
                    </a:cubicBezTo>
                    <a:cubicBezTo>
                      <a:pt x="60" y="85"/>
                      <a:pt x="48" y="97"/>
                      <a:pt x="33" y="99"/>
                    </a:cubicBezTo>
                    <a:cubicBezTo>
                      <a:pt x="21" y="101"/>
                      <a:pt x="13" y="103"/>
                      <a:pt x="8" y="105"/>
                    </a:cubicBezTo>
                    <a:cubicBezTo>
                      <a:pt x="6" y="106"/>
                      <a:pt x="4" y="107"/>
                      <a:pt x="2" y="108"/>
                    </a:cubicBezTo>
                    <a:cubicBezTo>
                      <a:pt x="2" y="109"/>
                      <a:pt x="1" y="109"/>
                      <a:pt x="1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3"/>
                      <a:pt x="0" y="114"/>
                      <a:pt x="1" y="115"/>
                    </a:cubicBezTo>
                    <a:cubicBezTo>
                      <a:pt x="2" y="117"/>
                      <a:pt x="5" y="118"/>
                      <a:pt x="10" y="119"/>
                    </a:cubicBezTo>
                    <a:cubicBezTo>
                      <a:pt x="12" y="120"/>
                      <a:pt x="16" y="120"/>
                      <a:pt x="20" y="120"/>
                    </a:cubicBezTo>
                    <a:cubicBezTo>
                      <a:pt x="29" y="120"/>
                      <a:pt x="42" y="118"/>
                      <a:pt x="52" y="113"/>
                    </a:cubicBezTo>
                    <a:cubicBezTo>
                      <a:pt x="57" y="110"/>
                      <a:pt x="62" y="106"/>
                      <a:pt x="65" y="101"/>
                    </a:cubicBezTo>
                    <a:cubicBezTo>
                      <a:pt x="68" y="96"/>
                      <a:pt x="70" y="90"/>
                      <a:pt x="70" y="83"/>
                    </a:cubicBezTo>
                    <a:cubicBezTo>
                      <a:pt x="70" y="80"/>
                      <a:pt x="70" y="77"/>
                      <a:pt x="70" y="74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7" y="73"/>
                      <a:pt x="67" y="74"/>
                      <a:pt x="67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4" name="Freeform 932"/>
              <p:cNvSpPr>
                <a:spLocks/>
              </p:cNvSpPr>
              <p:nvPr/>
            </p:nvSpPr>
            <p:spPr bwMode="auto">
              <a:xfrm>
                <a:off x="2165789" y="1974364"/>
                <a:ext cx="111125" cy="160338"/>
              </a:xfrm>
              <a:custGeom>
                <a:avLst/>
                <a:gdLst>
                  <a:gd name="T0" fmla="*/ 40 w 70"/>
                  <a:gd name="T1" fmla="*/ 73 h 100"/>
                  <a:gd name="T2" fmla="*/ 41 w 70"/>
                  <a:gd name="T3" fmla="*/ 78 h 100"/>
                  <a:gd name="T4" fmla="*/ 40 w 70"/>
                  <a:gd name="T5" fmla="*/ 82 h 100"/>
                  <a:gd name="T6" fmla="*/ 33 w 70"/>
                  <a:gd name="T7" fmla="*/ 94 h 100"/>
                  <a:gd name="T8" fmla="*/ 23 w 70"/>
                  <a:gd name="T9" fmla="*/ 97 h 100"/>
                  <a:gd name="T10" fmla="*/ 11 w 70"/>
                  <a:gd name="T11" fmla="*/ 94 h 100"/>
                  <a:gd name="T12" fmla="*/ 4 w 70"/>
                  <a:gd name="T13" fmla="*/ 87 h 100"/>
                  <a:gd name="T14" fmla="*/ 3 w 70"/>
                  <a:gd name="T15" fmla="*/ 86 h 100"/>
                  <a:gd name="T16" fmla="*/ 4 w 70"/>
                  <a:gd name="T17" fmla="*/ 85 h 100"/>
                  <a:gd name="T18" fmla="*/ 9 w 70"/>
                  <a:gd name="T19" fmla="*/ 83 h 100"/>
                  <a:gd name="T20" fmla="*/ 23 w 70"/>
                  <a:gd name="T21" fmla="*/ 80 h 100"/>
                  <a:gd name="T22" fmla="*/ 38 w 70"/>
                  <a:gd name="T23" fmla="*/ 76 h 100"/>
                  <a:gd name="T24" fmla="*/ 63 w 70"/>
                  <a:gd name="T25" fmla="*/ 56 h 100"/>
                  <a:gd name="T26" fmla="*/ 70 w 70"/>
                  <a:gd name="T27" fmla="*/ 29 h 100"/>
                  <a:gd name="T28" fmla="*/ 64 w 70"/>
                  <a:gd name="T29" fmla="*/ 1 h 100"/>
                  <a:gd name="T30" fmla="*/ 62 w 70"/>
                  <a:gd name="T31" fmla="*/ 1 h 100"/>
                  <a:gd name="T32" fmla="*/ 61 w 70"/>
                  <a:gd name="T33" fmla="*/ 3 h 100"/>
                  <a:gd name="T34" fmla="*/ 67 w 70"/>
                  <a:gd name="T35" fmla="*/ 29 h 100"/>
                  <a:gd name="T36" fmla="*/ 60 w 70"/>
                  <a:gd name="T37" fmla="*/ 54 h 100"/>
                  <a:gd name="T38" fmla="*/ 37 w 70"/>
                  <a:gd name="T39" fmla="*/ 73 h 100"/>
                  <a:gd name="T40" fmla="*/ 14 w 70"/>
                  <a:gd name="T41" fmla="*/ 78 h 100"/>
                  <a:gd name="T42" fmla="*/ 5 w 70"/>
                  <a:gd name="T43" fmla="*/ 81 h 100"/>
                  <a:gd name="T44" fmla="*/ 2 w 70"/>
                  <a:gd name="T45" fmla="*/ 83 h 100"/>
                  <a:gd name="T46" fmla="*/ 0 w 70"/>
                  <a:gd name="T47" fmla="*/ 86 h 100"/>
                  <a:gd name="T48" fmla="*/ 1 w 70"/>
                  <a:gd name="T49" fmla="*/ 88 h 100"/>
                  <a:gd name="T50" fmla="*/ 9 w 70"/>
                  <a:gd name="T51" fmla="*/ 96 h 100"/>
                  <a:gd name="T52" fmla="*/ 23 w 70"/>
                  <a:gd name="T53" fmla="*/ 100 h 100"/>
                  <a:gd name="T54" fmla="*/ 35 w 70"/>
                  <a:gd name="T55" fmla="*/ 97 h 100"/>
                  <a:gd name="T56" fmla="*/ 43 w 70"/>
                  <a:gd name="T57" fmla="*/ 83 h 100"/>
                  <a:gd name="T58" fmla="*/ 44 w 70"/>
                  <a:gd name="T59" fmla="*/ 78 h 100"/>
                  <a:gd name="T60" fmla="*/ 43 w 70"/>
                  <a:gd name="T61" fmla="*/ 72 h 100"/>
                  <a:gd name="T62" fmla="*/ 41 w 70"/>
                  <a:gd name="T63" fmla="*/ 71 h 100"/>
                  <a:gd name="T64" fmla="*/ 40 w 70"/>
                  <a:gd name="T65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40" y="73"/>
                    </a:moveTo>
                    <a:cubicBezTo>
                      <a:pt x="40" y="75"/>
                      <a:pt x="41" y="77"/>
                      <a:pt x="41" y="78"/>
                    </a:cubicBezTo>
                    <a:cubicBezTo>
                      <a:pt x="41" y="80"/>
                      <a:pt x="40" y="81"/>
                      <a:pt x="40" y="82"/>
                    </a:cubicBezTo>
                    <a:cubicBezTo>
                      <a:pt x="38" y="88"/>
                      <a:pt x="36" y="92"/>
                      <a:pt x="33" y="94"/>
                    </a:cubicBezTo>
                    <a:cubicBezTo>
                      <a:pt x="30" y="97"/>
                      <a:pt x="27" y="97"/>
                      <a:pt x="23" y="97"/>
                    </a:cubicBezTo>
                    <a:cubicBezTo>
                      <a:pt x="19" y="97"/>
                      <a:pt x="14" y="96"/>
                      <a:pt x="11" y="94"/>
                    </a:cubicBezTo>
                    <a:cubicBezTo>
                      <a:pt x="7" y="91"/>
                      <a:pt x="4" y="89"/>
                      <a:pt x="4" y="87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5"/>
                      <a:pt x="4" y="85"/>
                      <a:pt x="4" y="85"/>
                    </a:cubicBezTo>
                    <a:cubicBezTo>
                      <a:pt x="5" y="84"/>
                      <a:pt x="6" y="83"/>
                      <a:pt x="9" y="83"/>
                    </a:cubicBezTo>
                    <a:cubicBezTo>
                      <a:pt x="12" y="82"/>
                      <a:pt x="17" y="81"/>
                      <a:pt x="23" y="80"/>
                    </a:cubicBezTo>
                    <a:cubicBezTo>
                      <a:pt x="28" y="79"/>
                      <a:pt x="33" y="78"/>
                      <a:pt x="38" y="76"/>
                    </a:cubicBezTo>
                    <a:cubicBezTo>
                      <a:pt x="50" y="71"/>
                      <a:pt x="58" y="64"/>
                      <a:pt x="63" y="56"/>
                    </a:cubicBezTo>
                    <a:cubicBezTo>
                      <a:pt x="68" y="47"/>
                      <a:pt x="70" y="38"/>
                      <a:pt x="70" y="29"/>
                    </a:cubicBezTo>
                    <a:cubicBezTo>
                      <a:pt x="70" y="20"/>
                      <a:pt x="68" y="10"/>
                      <a:pt x="64" y="1"/>
                    </a:cubicBezTo>
                    <a:cubicBezTo>
                      <a:pt x="64" y="1"/>
                      <a:pt x="63" y="0"/>
                      <a:pt x="62" y="1"/>
                    </a:cubicBezTo>
                    <a:cubicBezTo>
                      <a:pt x="61" y="1"/>
                      <a:pt x="61" y="2"/>
                      <a:pt x="61" y="3"/>
                    </a:cubicBezTo>
                    <a:cubicBezTo>
                      <a:pt x="65" y="11"/>
                      <a:pt x="67" y="20"/>
                      <a:pt x="67" y="29"/>
                    </a:cubicBezTo>
                    <a:cubicBezTo>
                      <a:pt x="67" y="38"/>
                      <a:pt x="65" y="46"/>
                      <a:pt x="60" y="54"/>
                    </a:cubicBezTo>
                    <a:cubicBezTo>
                      <a:pt x="56" y="62"/>
                      <a:pt x="48" y="68"/>
                      <a:pt x="37" y="73"/>
                    </a:cubicBezTo>
                    <a:cubicBezTo>
                      <a:pt x="30" y="76"/>
                      <a:pt x="21" y="77"/>
                      <a:pt x="14" y="78"/>
                    </a:cubicBezTo>
                    <a:cubicBezTo>
                      <a:pt x="11" y="79"/>
                      <a:pt x="7" y="80"/>
                      <a:pt x="5" y="81"/>
                    </a:cubicBezTo>
                    <a:cubicBezTo>
                      <a:pt x="4" y="81"/>
                      <a:pt x="3" y="82"/>
                      <a:pt x="2" y="83"/>
                    </a:cubicBezTo>
                    <a:cubicBezTo>
                      <a:pt x="1" y="83"/>
                      <a:pt x="0" y="85"/>
                      <a:pt x="0" y="86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2" y="91"/>
                      <a:pt x="5" y="94"/>
                      <a:pt x="9" y="96"/>
                    </a:cubicBezTo>
                    <a:cubicBezTo>
                      <a:pt x="13" y="99"/>
                      <a:pt x="18" y="100"/>
                      <a:pt x="23" y="100"/>
                    </a:cubicBezTo>
                    <a:cubicBezTo>
                      <a:pt x="27" y="100"/>
                      <a:pt x="31" y="99"/>
                      <a:pt x="35" y="97"/>
                    </a:cubicBezTo>
                    <a:cubicBezTo>
                      <a:pt x="38" y="94"/>
                      <a:pt x="41" y="90"/>
                      <a:pt x="43" y="83"/>
                    </a:cubicBezTo>
                    <a:cubicBezTo>
                      <a:pt x="43" y="82"/>
                      <a:pt x="44" y="80"/>
                      <a:pt x="44" y="78"/>
                    </a:cubicBezTo>
                    <a:cubicBezTo>
                      <a:pt x="44" y="77"/>
                      <a:pt x="43" y="75"/>
                      <a:pt x="43" y="72"/>
                    </a:cubicBezTo>
                    <a:cubicBezTo>
                      <a:pt x="43" y="72"/>
                      <a:pt x="42" y="71"/>
                      <a:pt x="41" y="71"/>
                    </a:cubicBezTo>
                    <a:cubicBezTo>
                      <a:pt x="40" y="71"/>
                      <a:pt x="40" y="72"/>
                      <a:pt x="40" y="7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5" name="Freeform 933"/>
              <p:cNvSpPr>
                <a:spLocks/>
              </p:cNvSpPr>
              <p:nvPr/>
            </p:nvSpPr>
            <p:spPr bwMode="auto">
              <a:xfrm>
                <a:off x="1907026" y="1515576"/>
                <a:ext cx="373063" cy="661988"/>
              </a:xfrm>
              <a:custGeom>
                <a:avLst/>
                <a:gdLst>
                  <a:gd name="T0" fmla="*/ 160 w 233"/>
                  <a:gd name="T1" fmla="*/ 311 h 414"/>
                  <a:gd name="T2" fmla="*/ 114 w 233"/>
                  <a:gd name="T3" fmla="*/ 271 h 414"/>
                  <a:gd name="T4" fmla="*/ 115 w 233"/>
                  <a:gd name="T5" fmla="*/ 271 h 414"/>
                  <a:gd name="T6" fmla="*/ 113 w 233"/>
                  <a:gd name="T7" fmla="*/ 271 h 414"/>
                  <a:gd name="T8" fmla="*/ 233 w 233"/>
                  <a:gd name="T9" fmla="*/ 201 h 414"/>
                  <a:gd name="T10" fmla="*/ 213 w 233"/>
                  <a:gd name="T11" fmla="*/ 169 h 414"/>
                  <a:gd name="T12" fmla="*/ 207 w 233"/>
                  <a:gd name="T13" fmla="*/ 180 h 414"/>
                  <a:gd name="T14" fmla="*/ 198 w 233"/>
                  <a:gd name="T15" fmla="*/ 232 h 414"/>
                  <a:gd name="T16" fmla="*/ 111 w 233"/>
                  <a:gd name="T17" fmla="*/ 245 h 414"/>
                  <a:gd name="T18" fmla="*/ 128 w 233"/>
                  <a:gd name="T19" fmla="*/ 228 h 414"/>
                  <a:gd name="T20" fmla="*/ 207 w 233"/>
                  <a:gd name="T21" fmla="*/ 119 h 414"/>
                  <a:gd name="T22" fmla="*/ 2 w 233"/>
                  <a:gd name="T23" fmla="*/ 0 h 414"/>
                  <a:gd name="T24" fmla="*/ 183 w 233"/>
                  <a:gd name="T25" fmla="*/ 119 h 414"/>
                  <a:gd name="T26" fmla="*/ 199 w 233"/>
                  <a:gd name="T27" fmla="*/ 173 h 414"/>
                  <a:gd name="T28" fmla="*/ 95 w 233"/>
                  <a:gd name="T29" fmla="*/ 202 h 414"/>
                  <a:gd name="T30" fmla="*/ 24 w 233"/>
                  <a:gd name="T31" fmla="*/ 151 h 414"/>
                  <a:gd name="T32" fmla="*/ 15 w 233"/>
                  <a:gd name="T33" fmla="*/ 150 h 414"/>
                  <a:gd name="T34" fmla="*/ 2 w 233"/>
                  <a:gd name="T35" fmla="*/ 177 h 414"/>
                  <a:gd name="T36" fmla="*/ 0 w 233"/>
                  <a:gd name="T37" fmla="*/ 186 h 414"/>
                  <a:gd name="T38" fmla="*/ 19 w 233"/>
                  <a:gd name="T39" fmla="*/ 213 h 414"/>
                  <a:gd name="T40" fmla="*/ 105 w 233"/>
                  <a:gd name="T41" fmla="*/ 303 h 414"/>
                  <a:gd name="T42" fmla="*/ 135 w 233"/>
                  <a:gd name="T43" fmla="*/ 368 h 414"/>
                  <a:gd name="T44" fmla="*/ 200 w 233"/>
                  <a:gd name="T45" fmla="*/ 408 h 414"/>
                  <a:gd name="T46" fmla="*/ 215 w 233"/>
                  <a:gd name="T47" fmla="*/ 349 h 414"/>
                  <a:gd name="T48" fmla="*/ 198 w 233"/>
                  <a:gd name="T49" fmla="*/ 406 h 414"/>
                  <a:gd name="T50" fmla="*/ 132 w 233"/>
                  <a:gd name="T51" fmla="*/ 347 h 414"/>
                  <a:gd name="T52" fmla="*/ 117 w 233"/>
                  <a:gd name="T53" fmla="*/ 315 h 414"/>
                  <a:gd name="T54" fmla="*/ 18 w 233"/>
                  <a:gd name="T55" fmla="*/ 206 h 414"/>
                  <a:gd name="T56" fmla="*/ 3 w 233"/>
                  <a:gd name="T57" fmla="*/ 186 h 414"/>
                  <a:gd name="T58" fmla="*/ 5 w 233"/>
                  <a:gd name="T59" fmla="*/ 177 h 414"/>
                  <a:gd name="T60" fmla="*/ 18 w 233"/>
                  <a:gd name="T61" fmla="*/ 152 h 414"/>
                  <a:gd name="T62" fmla="*/ 20 w 233"/>
                  <a:gd name="T63" fmla="*/ 151 h 414"/>
                  <a:gd name="T64" fmla="*/ 20 w 233"/>
                  <a:gd name="T65" fmla="*/ 151 h 414"/>
                  <a:gd name="T66" fmla="*/ 22 w 233"/>
                  <a:gd name="T67" fmla="*/ 153 h 414"/>
                  <a:gd name="T68" fmla="*/ 113 w 233"/>
                  <a:gd name="T69" fmla="*/ 209 h 414"/>
                  <a:gd name="T70" fmla="*/ 210 w 233"/>
                  <a:gd name="T71" fmla="*/ 151 h 414"/>
                  <a:gd name="T72" fmla="*/ 5 w 233"/>
                  <a:gd name="T73" fmla="*/ 19 h 414"/>
                  <a:gd name="T74" fmla="*/ 3 w 233"/>
                  <a:gd name="T75" fmla="*/ 2 h 414"/>
                  <a:gd name="T76" fmla="*/ 204 w 233"/>
                  <a:gd name="T77" fmla="*/ 121 h 414"/>
                  <a:gd name="T78" fmla="*/ 121 w 233"/>
                  <a:gd name="T79" fmla="*/ 226 h 414"/>
                  <a:gd name="T80" fmla="*/ 109 w 233"/>
                  <a:gd name="T81" fmla="*/ 248 h 414"/>
                  <a:gd name="T82" fmla="*/ 200 w 233"/>
                  <a:gd name="T83" fmla="*/ 234 h 414"/>
                  <a:gd name="T84" fmla="*/ 209 w 233"/>
                  <a:gd name="T85" fmla="*/ 180 h 414"/>
                  <a:gd name="T86" fmla="*/ 215 w 233"/>
                  <a:gd name="T87" fmla="*/ 170 h 414"/>
                  <a:gd name="T88" fmla="*/ 215 w 233"/>
                  <a:gd name="T89" fmla="*/ 239 h 414"/>
                  <a:gd name="T90" fmla="*/ 115 w 233"/>
                  <a:gd name="T91" fmla="*/ 269 h 414"/>
                  <a:gd name="T92" fmla="*/ 113 w 233"/>
                  <a:gd name="T93" fmla="*/ 269 h 414"/>
                  <a:gd name="T94" fmla="*/ 160 w 233"/>
                  <a:gd name="T95" fmla="*/ 314 h 414"/>
                  <a:gd name="T96" fmla="*/ 213 w 233"/>
                  <a:gd name="T97" fmla="*/ 24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3" h="414">
                    <a:moveTo>
                      <a:pt x="212" y="244"/>
                    </a:moveTo>
                    <a:cubicBezTo>
                      <a:pt x="213" y="249"/>
                      <a:pt x="213" y="253"/>
                      <a:pt x="213" y="258"/>
                    </a:cubicBezTo>
                    <a:cubicBezTo>
                      <a:pt x="213" y="281"/>
                      <a:pt x="198" y="301"/>
                      <a:pt x="178" y="308"/>
                    </a:cubicBezTo>
                    <a:cubicBezTo>
                      <a:pt x="171" y="310"/>
                      <a:pt x="166" y="311"/>
                      <a:pt x="160" y="311"/>
                    </a:cubicBezTo>
                    <a:cubicBezTo>
                      <a:pt x="150" y="311"/>
                      <a:pt x="141" y="308"/>
                      <a:pt x="134" y="303"/>
                    </a:cubicBezTo>
                    <a:cubicBezTo>
                      <a:pt x="127" y="297"/>
                      <a:pt x="122" y="291"/>
                      <a:pt x="119" y="286"/>
                    </a:cubicBezTo>
                    <a:cubicBezTo>
                      <a:pt x="115" y="280"/>
                      <a:pt x="114" y="276"/>
                      <a:pt x="114" y="274"/>
                    </a:cubicBezTo>
                    <a:cubicBezTo>
                      <a:pt x="114" y="273"/>
                      <a:pt x="114" y="272"/>
                      <a:pt x="114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4" y="270"/>
                      <a:pt x="114" y="270"/>
                      <a:pt x="114" y="270"/>
                    </a:cubicBezTo>
                    <a:cubicBezTo>
                      <a:pt x="113" y="271"/>
                      <a:pt x="113" y="271"/>
                      <a:pt x="113" y="271"/>
                    </a:cubicBezTo>
                    <a:cubicBezTo>
                      <a:pt x="113" y="271"/>
                      <a:pt x="119" y="273"/>
                      <a:pt x="130" y="273"/>
                    </a:cubicBezTo>
                    <a:cubicBezTo>
                      <a:pt x="140" y="273"/>
                      <a:pt x="155" y="272"/>
                      <a:pt x="175" y="268"/>
                    </a:cubicBezTo>
                    <a:cubicBezTo>
                      <a:pt x="193" y="265"/>
                      <a:pt x="208" y="254"/>
                      <a:pt x="218" y="241"/>
                    </a:cubicBezTo>
                    <a:cubicBezTo>
                      <a:pt x="227" y="228"/>
                      <a:pt x="233" y="213"/>
                      <a:pt x="233" y="201"/>
                    </a:cubicBezTo>
                    <a:cubicBezTo>
                      <a:pt x="233" y="196"/>
                      <a:pt x="232" y="191"/>
                      <a:pt x="230" y="188"/>
                    </a:cubicBezTo>
                    <a:cubicBezTo>
                      <a:pt x="226" y="181"/>
                      <a:pt x="221" y="175"/>
                      <a:pt x="216" y="169"/>
                    </a:cubicBezTo>
                    <a:cubicBezTo>
                      <a:pt x="215" y="167"/>
                      <a:pt x="215" y="167"/>
                      <a:pt x="215" y="167"/>
                    </a:cubicBezTo>
                    <a:cubicBezTo>
                      <a:pt x="213" y="169"/>
                      <a:pt x="213" y="169"/>
                      <a:pt x="213" y="169"/>
                    </a:cubicBezTo>
                    <a:cubicBezTo>
                      <a:pt x="213" y="169"/>
                      <a:pt x="212" y="172"/>
                      <a:pt x="211" y="174"/>
                    </a:cubicBezTo>
                    <a:cubicBezTo>
                      <a:pt x="210" y="175"/>
                      <a:pt x="210" y="176"/>
                      <a:pt x="209" y="177"/>
                    </a:cubicBezTo>
                    <a:cubicBezTo>
                      <a:pt x="209" y="178"/>
                      <a:pt x="208" y="179"/>
                      <a:pt x="208" y="179"/>
                    </a:cubicBezTo>
                    <a:cubicBezTo>
                      <a:pt x="207" y="180"/>
                      <a:pt x="207" y="180"/>
                      <a:pt x="207" y="180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12" y="188"/>
                      <a:pt x="215" y="193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213"/>
                      <a:pt x="207" y="224"/>
                      <a:pt x="198" y="232"/>
                    </a:cubicBezTo>
                    <a:cubicBezTo>
                      <a:pt x="189" y="240"/>
                      <a:pt x="178" y="245"/>
                      <a:pt x="170" y="248"/>
                    </a:cubicBezTo>
                    <a:cubicBezTo>
                      <a:pt x="165" y="250"/>
                      <a:pt x="154" y="251"/>
                      <a:pt x="143" y="251"/>
                    </a:cubicBezTo>
                    <a:cubicBezTo>
                      <a:pt x="134" y="251"/>
                      <a:pt x="125" y="250"/>
                      <a:pt x="119" y="249"/>
                    </a:cubicBezTo>
                    <a:cubicBezTo>
                      <a:pt x="115" y="248"/>
                      <a:pt x="113" y="247"/>
                      <a:pt x="111" y="245"/>
                    </a:cubicBezTo>
                    <a:cubicBezTo>
                      <a:pt x="109" y="244"/>
                      <a:pt x="108" y="242"/>
                      <a:pt x="108" y="241"/>
                    </a:cubicBezTo>
                    <a:cubicBezTo>
                      <a:pt x="108" y="240"/>
                      <a:pt x="108" y="240"/>
                      <a:pt x="108" y="240"/>
                    </a:cubicBezTo>
                    <a:cubicBezTo>
                      <a:pt x="108" y="237"/>
                      <a:pt x="109" y="235"/>
                      <a:pt x="111" y="234"/>
                    </a:cubicBezTo>
                    <a:cubicBezTo>
                      <a:pt x="115" y="231"/>
                      <a:pt x="121" y="229"/>
                      <a:pt x="128" y="228"/>
                    </a:cubicBezTo>
                    <a:cubicBezTo>
                      <a:pt x="135" y="226"/>
                      <a:pt x="143" y="225"/>
                      <a:pt x="150" y="223"/>
                    </a:cubicBezTo>
                    <a:cubicBezTo>
                      <a:pt x="168" y="218"/>
                      <a:pt x="196" y="206"/>
                      <a:pt x="214" y="176"/>
                    </a:cubicBezTo>
                    <a:cubicBezTo>
                      <a:pt x="219" y="167"/>
                      <a:pt x="221" y="159"/>
                      <a:pt x="221" y="151"/>
                    </a:cubicBezTo>
                    <a:cubicBezTo>
                      <a:pt x="221" y="138"/>
                      <a:pt x="214" y="127"/>
                      <a:pt x="207" y="119"/>
                    </a:cubicBezTo>
                    <a:cubicBezTo>
                      <a:pt x="199" y="111"/>
                      <a:pt x="190" y="106"/>
                      <a:pt x="186" y="102"/>
                    </a:cubicBezTo>
                    <a:cubicBezTo>
                      <a:pt x="156" y="77"/>
                      <a:pt x="111" y="51"/>
                      <a:pt x="73" y="32"/>
                    </a:cubicBezTo>
                    <a:cubicBezTo>
                      <a:pt x="35" y="13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0" y="31"/>
                      <a:pt x="81" y="55"/>
                      <a:pt x="126" y="80"/>
                    </a:cubicBezTo>
                    <a:cubicBezTo>
                      <a:pt x="148" y="93"/>
                      <a:pt x="168" y="107"/>
                      <a:pt x="183" y="119"/>
                    </a:cubicBezTo>
                    <a:cubicBezTo>
                      <a:pt x="191" y="125"/>
                      <a:pt x="197" y="131"/>
                      <a:pt x="201" y="136"/>
                    </a:cubicBezTo>
                    <a:cubicBezTo>
                      <a:pt x="205" y="142"/>
                      <a:pt x="207" y="147"/>
                      <a:pt x="207" y="151"/>
                    </a:cubicBezTo>
                    <a:cubicBezTo>
                      <a:pt x="207" y="151"/>
                      <a:pt x="207" y="151"/>
                      <a:pt x="207" y="151"/>
                    </a:cubicBezTo>
                    <a:cubicBezTo>
                      <a:pt x="207" y="160"/>
                      <a:pt x="204" y="167"/>
                      <a:pt x="199" y="173"/>
                    </a:cubicBezTo>
                    <a:cubicBezTo>
                      <a:pt x="191" y="182"/>
                      <a:pt x="179" y="189"/>
                      <a:pt x="166" y="194"/>
                    </a:cubicBezTo>
                    <a:cubicBezTo>
                      <a:pt x="153" y="199"/>
                      <a:pt x="139" y="202"/>
                      <a:pt x="129" y="204"/>
                    </a:cubicBezTo>
                    <a:cubicBezTo>
                      <a:pt x="123" y="205"/>
                      <a:pt x="117" y="206"/>
                      <a:pt x="113" y="206"/>
                    </a:cubicBezTo>
                    <a:cubicBezTo>
                      <a:pt x="105" y="206"/>
                      <a:pt x="100" y="204"/>
                      <a:pt x="95" y="202"/>
                    </a:cubicBezTo>
                    <a:cubicBezTo>
                      <a:pt x="91" y="200"/>
                      <a:pt x="86" y="196"/>
                      <a:pt x="81" y="193"/>
                    </a:cubicBezTo>
                    <a:cubicBezTo>
                      <a:pt x="74" y="190"/>
                      <a:pt x="60" y="179"/>
                      <a:pt x="47" y="169"/>
                    </a:cubicBezTo>
                    <a:cubicBezTo>
                      <a:pt x="41" y="164"/>
                      <a:pt x="35" y="159"/>
                      <a:pt x="30" y="155"/>
                    </a:cubicBezTo>
                    <a:cubicBezTo>
                      <a:pt x="27" y="154"/>
                      <a:pt x="25" y="152"/>
                      <a:pt x="24" y="151"/>
                    </a:cubicBezTo>
                    <a:cubicBezTo>
                      <a:pt x="22" y="149"/>
                      <a:pt x="21" y="149"/>
                      <a:pt x="20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7" y="149"/>
                      <a:pt x="15" y="150"/>
                    </a:cubicBezTo>
                    <a:cubicBezTo>
                      <a:pt x="14" y="152"/>
                      <a:pt x="12" y="154"/>
                      <a:pt x="12" y="158"/>
                    </a:cubicBezTo>
                    <a:cubicBezTo>
                      <a:pt x="12" y="160"/>
                      <a:pt x="10" y="163"/>
                      <a:pt x="8" y="167"/>
                    </a:cubicBezTo>
                    <a:cubicBezTo>
                      <a:pt x="6" y="168"/>
                      <a:pt x="5" y="170"/>
                      <a:pt x="4" y="171"/>
                    </a:cubicBezTo>
                    <a:cubicBezTo>
                      <a:pt x="3" y="173"/>
                      <a:pt x="2" y="175"/>
                      <a:pt x="2" y="177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80"/>
                      <a:pt x="2" y="181"/>
                      <a:pt x="1" y="182"/>
                    </a:cubicBezTo>
                    <a:cubicBezTo>
                      <a:pt x="1" y="183"/>
                      <a:pt x="0" y="184"/>
                      <a:pt x="0" y="186"/>
                    </a:cubicBezTo>
                    <a:cubicBezTo>
                      <a:pt x="0" y="187"/>
                      <a:pt x="0" y="188"/>
                      <a:pt x="1" y="189"/>
                    </a:cubicBezTo>
                    <a:cubicBezTo>
                      <a:pt x="2" y="190"/>
                      <a:pt x="3" y="191"/>
                      <a:pt x="4" y="192"/>
                    </a:cubicBezTo>
                    <a:cubicBezTo>
                      <a:pt x="6" y="193"/>
                      <a:pt x="7" y="195"/>
                      <a:pt x="9" y="198"/>
                    </a:cubicBezTo>
                    <a:cubicBezTo>
                      <a:pt x="12" y="202"/>
                      <a:pt x="15" y="208"/>
                      <a:pt x="19" y="213"/>
                    </a:cubicBezTo>
                    <a:cubicBezTo>
                      <a:pt x="22" y="218"/>
                      <a:pt x="27" y="223"/>
                      <a:pt x="32" y="226"/>
                    </a:cubicBezTo>
                    <a:cubicBezTo>
                      <a:pt x="39" y="230"/>
                      <a:pt x="51" y="237"/>
                      <a:pt x="62" y="246"/>
                    </a:cubicBezTo>
                    <a:cubicBezTo>
                      <a:pt x="73" y="254"/>
                      <a:pt x="83" y="263"/>
                      <a:pt x="87" y="271"/>
                    </a:cubicBezTo>
                    <a:cubicBezTo>
                      <a:pt x="91" y="280"/>
                      <a:pt x="98" y="292"/>
                      <a:pt x="105" y="303"/>
                    </a:cubicBezTo>
                    <a:cubicBezTo>
                      <a:pt x="108" y="308"/>
                      <a:pt x="112" y="313"/>
                      <a:pt x="115" y="317"/>
                    </a:cubicBezTo>
                    <a:cubicBezTo>
                      <a:pt x="118" y="321"/>
                      <a:pt x="120" y="324"/>
                      <a:pt x="122" y="325"/>
                    </a:cubicBezTo>
                    <a:cubicBezTo>
                      <a:pt x="122" y="325"/>
                      <a:pt x="123" y="326"/>
                      <a:pt x="123" y="329"/>
                    </a:cubicBezTo>
                    <a:cubicBezTo>
                      <a:pt x="126" y="336"/>
                      <a:pt x="130" y="352"/>
                      <a:pt x="135" y="368"/>
                    </a:cubicBezTo>
                    <a:cubicBezTo>
                      <a:pt x="138" y="375"/>
                      <a:pt x="141" y="383"/>
                      <a:pt x="144" y="390"/>
                    </a:cubicBezTo>
                    <a:cubicBezTo>
                      <a:pt x="148" y="397"/>
                      <a:pt x="152" y="402"/>
                      <a:pt x="156" y="405"/>
                    </a:cubicBezTo>
                    <a:cubicBezTo>
                      <a:pt x="165" y="411"/>
                      <a:pt x="174" y="414"/>
                      <a:pt x="182" y="414"/>
                    </a:cubicBezTo>
                    <a:cubicBezTo>
                      <a:pt x="188" y="414"/>
                      <a:pt x="195" y="412"/>
                      <a:pt x="200" y="408"/>
                    </a:cubicBezTo>
                    <a:cubicBezTo>
                      <a:pt x="205" y="404"/>
                      <a:pt x="210" y="398"/>
                      <a:pt x="213" y="389"/>
                    </a:cubicBezTo>
                    <a:cubicBezTo>
                      <a:pt x="217" y="377"/>
                      <a:pt x="218" y="368"/>
                      <a:pt x="218" y="361"/>
                    </a:cubicBezTo>
                    <a:cubicBezTo>
                      <a:pt x="218" y="356"/>
                      <a:pt x="217" y="353"/>
                      <a:pt x="217" y="350"/>
                    </a:cubicBezTo>
                    <a:cubicBezTo>
                      <a:pt x="217" y="349"/>
                      <a:pt x="216" y="349"/>
                      <a:pt x="215" y="349"/>
                    </a:cubicBezTo>
                    <a:cubicBezTo>
                      <a:pt x="214" y="349"/>
                      <a:pt x="214" y="350"/>
                      <a:pt x="214" y="351"/>
                    </a:cubicBezTo>
                    <a:cubicBezTo>
                      <a:pt x="214" y="353"/>
                      <a:pt x="215" y="356"/>
                      <a:pt x="215" y="361"/>
                    </a:cubicBezTo>
                    <a:cubicBezTo>
                      <a:pt x="215" y="368"/>
                      <a:pt x="214" y="377"/>
                      <a:pt x="210" y="388"/>
                    </a:cubicBezTo>
                    <a:cubicBezTo>
                      <a:pt x="207" y="396"/>
                      <a:pt x="203" y="402"/>
                      <a:pt x="198" y="406"/>
                    </a:cubicBezTo>
                    <a:cubicBezTo>
                      <a:pt x="193" y="410"/>
                      <a:pt x="188" y="411"/>
                      <a:pt x="182" y="411"/>
                    </a:cubicBezTo>
                    <a:cubicBezTo>
                      <a:pt x="174" y="411"/>
                      <a:pt x="166" y="408"/>
                      <a:pt x="158" y="403"/>
                    </a:cubicBezTo>
                    <a:cubicBezTo>
                      <a:pt x="153" y="400"/>
                      <a:pt x="149" y="393"/>
                      <a:pt x="145" y="386"/>
                    </a:cubicBezTo>
                    <a:cubicBezTo>
                      <a:pt x="140" y="374"/>
                      <a:pt x="135" y="359"/>
                      <a:pt x="132" y="347"/>
                    </a:cubicBezTo>
                    <a:cubicBezTo>
                      <a:pt x="130" y="341"/>
                      <a:pt x="129" y="335"/>
                      <a:pt x="128" y="331"/>
                    </a:cubicBezTo>
                    <a:cubicBezTo>
                      <a:pt x="127" y="329"/>
                      <a:pt x="126" y="327"/>
                      <a:pt x="126" y="326"/>
                    </a:cubicBezTo>
                    <a:cubicBezTo>
                      <a:pt x="125" y="324"/>
                      <a:pt x="124" y="323"/>
                      <a:pt x="124" y="323"/>
                    </a:cubicBezTo>
                    <a:cubicBezTo>
                      <a:pt x="122" y="322"/>
                      <a:pt x="120" y="319"/>
                      <a:pt x="117" y="315"/>
                    </a:cubicBezTo>
                    <a:cubicBezTo>
                      <a:pt x="109" y="304"/>
                      <a:pt x="95" y="283"/>
                      <a:pt x="89" y="270"/>
                    </a:cubicBezTo>
                    <a:cubicBezTo>
                      <a:pt x="85" y="261"/>
                      <a:pt x="75" y="252"/>
                      <a:pt x="63" y="243"/>
                    </a:cubicBezTo>
                    <a:cubicBezTo>
                      <a:pt x="52" y="235"/>
                      <a:pt x="41" y="228"/>
                      <a:pt x="34" y="224"/>
                    </a:cubicBezTo>
                    <a:cubicBezTo>
                      <a:pt x="27" y="220"/>
                      <a:pt x="22" y="213"/>
                      <a:pt x="18" y="206"/>
                    </a:cubicBezTo>
                    <a:cubicBezTo>
                      <a:pt x="16" y="203"/>
                      <a:pt x="14" y="199"/>
                      <a:pt x="12" y="196"/>
                    </a:cubicBezTo>
                    <a:cubicBezTo>
                      <a:pt x="10" y="193"/>
                      <a:pt x="8" y="191"/>
                      <a:pt x="6" y="189"/>
                    </a:cubicBezTo>
                    <a:cubicBezTo>
                      <a:pt x="5" y="188"/>
                      <a:pt x="4" y="188"/>
                      <a:pt x="4" y="187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5"/>
                      <a:pt x="4" y="184"/>
                      <a:pt x="4" y="183"/>
                    </a:cubicBezTo>
                    <a:cubicBezTo>
                      <a:pt x="5" y="182"/>
                      <a:pt x="5" y="180"/>
                      <a:pt x="5" y="178"/>
                    </a:cubicBezTo>
                    <a:cubicBezTo>
                      <a:pt x="5" y="178"/>
                      <a:pt x="5" y="178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6"/>
                      <a:pt x="6" y="174"/>
                      <a:pt x="7" y="173"/>
                    </a:cubicBezTo>
                    <a:cubicBezTo>
                      <a:pt x="8" y="171"/>
                      <a:pt x="10" y="168"/>
                      <a:pt x="12" y="166"/>
                    </a:cubicBezTo>
                    <a:cubicBezTo>
                      <a:pt x="13" y="164"/>
                      <a:pt x="15" y="161"/>
                      <a:pt x="15" y="158"/>
                    </a:cubicBezTo>
                    <a:cubicBezTo>
                      <a:pt x="15" y="155"/>
                      <a:pt x="16" y="154"/>
                      <a:pt x="18" y="152"/>
                    </a:cubicBezTo>
                    <a:cubicBezTo>
                      <a:pt x="18" y="152"/>
                      <a:pt x="19" y="152"/>
                      <a:pt x="19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9" y="150"/>
                      <a:pt x="19" y="150"/>
                      <a:pt x="19" y="150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19" y="151"/>
                      <a:pt x="20" y="152"/>
                      <a:pt x="22" y="153"/>
                    </a:cubicBezTo>
                    <a:cubicBezTo>
                      <a:pt x="27" y="157"/>
                      <a:pt x="39" y="166"/>
                      <a:pt x="50" y="175"/>
                    </a:cubicBezTo>
                    <a:cubicBezTo>
                      <a:pt x="62" y="184"/>
                      <a:pt x="73" y="192"/>
                      <a:pt x="79" y="196"/>
                    </a:cubicBezTo>
                    <a:cubicBezTo>
                      <a:pt x="85" y="199"/>
                      <a:pt x="89" y="202"/>
                      <a:pt x="94" y="205"/>
                    </a:cubicBezTo>
                    <a:cubicBezTo>
                      <a:pt x="99" y="207"/>
                      <a:pt x="105" y="209"/>
                      <a:pt x="113" y="209"/>
                    </a:cubicBezTo>
                    <a:cubicBezTo>
                      <a:pt x="118" y="209"/>
                      <a:pt x="123" y="208"/>
                      <a:pt x="129" y="207"/>
                    </a:cubicBezTo>
                    <a:cubicBezTo>
                      <a:pt x="144" y="204"/>
                      <a:pt x="164" y="199"/>
                      <a:pt x="180" y="191"/>
                    </a:cubicBezTo>
                    <a:cubicBezTo>
                      <a:pt x="188" y="187"/>
                      <a:pt x="196" y="181"/>
                      <a:pt x="201" y="175"/>
                    </a:cubicBezTo>
                    <a:cubicBezTo>
                      <a:pt x="207" y="168"/>
                      <a:pt x="210" y="160"/>
                      <a:pt x="210" y="151"/>
                    </a:cubicBezTo>
                    <a:cubicBezTo>
                      <a:pt x="210" y="151"/>
                      <a:pt x="210" y="151"/>
                      <a:pt x="210" y="151"/>
                    </a:cubicBezTo>
                    <a:cubicBezTo>
                      <a:pt x="210" y="146"/>
                      <a:pt x="208" y="140"/>
                      <a:pt x="203" y="135"/>
                    </a:cubicBezTo>
                    <a:cubicBezTo>
                      <a:pt x="195" y="125"/>
                      <a:pt x="182" y="114"/>
                      <a:pt x="166" y="102"/>
                    </a:cubicBezTo>
                    <a:cubicBezTo>
                      <a:pt x="117" y="68"/>
                      <a:pt x="40" y="31"/>
                      <a:pt x="5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32" y="16"/>
                      <a:pt x="133" y="60"/>
                      <a:pt x="184" y="104"/>
                    </a:cubicBezTo>
                    <a:cubicBezTo>
                      <a:pt x="188" y="108"/>
                      <a:pt x="197" y="114"/>
                      <a:pt x="204" y="121"/>
                    </a:cubicBezTo>
                    <a:cubicBezTo>
                      <a:pt x="212" y="129"/>
                      <a:pt x="218" y="139"/>
                      <a:pt x="218" y="151"/>
                    </a:cubicBezTo>
                    <a:cubicBezTo>
                      <a:pt x="218" y="158"/>
                      <a:pt x="216" y="166"/>
                      <a:pt x="211" y="174"/>
                    </a:cubicBezTo>
                    <a:cubicBezTo>
                      <a:pt x="194" y="204"/>
                      <a:pt x="167" y="215"/>
                      <a:pt x="149" y="220"/>
                    </a:cubicBezTo>
                    <a:cubicBezTo>
                      <a:pt x="140" y="223"/>
                      <a:pt x="130" y="224"/>
                      <a:pt x="121" y="226"/>
                    </a:cubicBezTo>
                    <a:cubicBezTo>
                      <a:pt x="116" y="228"/>
                      <a:pt x="113" y="229"/>
                      <a:pt x="110" y="231"/>
                    </a:cubicBezTo>
                    <a:cubicBezTo>
                      <a:pt x="107" y="233"/>
                      <a:pt x="105" y="236"/>
                      <a:pt x="105" y="240"/>
                    </a:cubicBezTo>
                    <a:cubicBezTo>
                      <a:pt x="105" y="241"/>
                      <a:pt x="105" y="241"/>
                      <a:pt x="105" y="241"/>
                    </a:cubicBezTo>
                    <a:cubicBezTo>
                      <a:pt x="105" y="244"/>
                      <a:pt x="107" y="246"/>
                      <a:pt x="109" y="248"/>
                    </a:cubicBezTo>
                    <a:cubicBezTo>
                      <a:pt x="112" y="250"/>
                      <a:pt x="118" y="252"/>
                      <a:pt x="124" y="253"/>
                    </a:cubicBezTo>
                    <a:cubicBezTo>
                      <a:pt x="130" y="254"/>
                      <a:pt x="136" y="254"/>
                      <a:pt x="143" y="254"/>
                    </a:cubicBezTo>
                    <a:cubicBezTo>
                      <a:pt x="155" y="254"/>
                      <a:pt x="166" y="253"/>
                      <a:pt x="172" y="251"/>
                    </a:cubicBezTo>
                    <a:cubicBezTo>
                      <a:pt x="179" y="248"/>
                      <a:pt x="190" y="243"/>
                      <a:pt x="200" y="234"/>
                    </a:cubicBezTo>
                    <a:cubicBezTo>
                      <a:pt x="210" y="226"/>
                      <a:pt x="218" y="214"/>
                      <a:pt x="218" y="198"/>
                    </a:cubicBezTo>
                    <a:cubicBezTo>
                      <a:pt x="218" y="197"/>
                      <a:pt x="218" y="197"/>
                      <a:pt x="218" y="197"/>
                    </a:cubicBezTo>
                    <a:cubicBezTo>
                      <a:pt x="218" y="192"/>
                      <a:pt x="215" y="186"/>
                      <a:pt x="210" y="179"/>
                    </a:cubicBezTo>
                    <a:cubicBezTo>
                      <a:pt x="209" y="180"/>
                      <a:pt x="209" y="180"/>
                      <a:pt x="209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210" y="181"/>
                      <a:pt x="211" y="180"/>
                      <a:pt x="212" y="179"/>
                    </a:cubicBezTo>
                    <a:cubicBezTo>
                      <a:pt x="214" y="176"/>
                      <a:pt x="216" y="171"/>
                      <a:pt x="216" y="171"/>
                    </a:cubicBezTo>
                    <a:cubicBezTo>
                      <a:pt x="215" y="170"/>
                      <a:pt x="215" y="170"/>
                      <a:pt x="215" y="170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9" y="177"/>
                      <a:pt x="223" y="183"/>
                      <a:pt x="227" y="190"/>
                    </a:cubicBezTo>
                    <a:cubicBezTo>
                      <a:pt x="229" y="192"/>
                      <a:pt x="230" y="196"/>
                      <a:pt x="230" y="201"/>
                    </a:cubicBezTo>
                    <a:cubicBezTo>
                      <a:pt x="230" y="212"/>
                      <a:pt x="225" y="226"/>
                      <a:pt x="215" y="239"/>
                    </a:cubicBezTo>
                    <a:cubicBezTo>
                      <a:pt x="206" y="251"/>
                      <a:pt x="192" y="262"/>
                      <a:pt x="175" y="265"/>
                    </a:cubicBezTo>
                    <a:cubicBezTo>
                      <a:pt x="155" y="269"/>
                      <a:pt x="140" y="270"/>
                      <a:pt x="130" y="270"/>
                    </a:cubicBezTo>
                    <a:cubicBezTo>
                      <a:pt x="125" y="270"/>
                      <a:pt x="120" y="269"/>
                      <a:pt x="118" y="269"/>
                    </a:cubicBezTo>
                    <a:cubicBezTo>
                      <a:pt x="116" y="269"/>
                      <a:pt x="115" y="269"/>
                      <a:pt x="115" y="269"/>
                    </a:cubicBezTo>
                    <a:cubicBezTo>
                      <a:pt x="114" y="269"/>
                      <a:pt x="114" y="269"/>
                      <a:pt x="114" y="269"/>
                    </a:cubicBezTo>
                    <a:cubicBezTo>
                      <a:pt x="114" y="268"/>
                      <a:pt x="114" y="268"/>
                      <a:pt x="114" y="268"/>
                    </a:cubicBezTo>
                    <a:cubicBezTo>
                      <a:pt x="113" y="268"/>
                      <a:pt x="113" y="268"/>
                      <a:pt x="113" y="268"/>
                    </a:cubicBezTo>
                    <a:cubicBezTo>
                      <a:pt x="113" y="269"/>
                      <a:pt x="113" y="269"/>
                      <a:pt x="113" y="269"/>
                    </a:cubicBezTo>
                    <a:cubicBezTo>
                      <a:pt x="112" y="269"/>
                      <a:pt x="111" y="271"/>
                      <a:pt x="111" y="274"/>
                    </a:cubicBezTo>
                    <a:cubicBezTo>
                      <a:pt x="111" y="277"/>
                      <a:pt x="112" y="281"/>
                      <a:pt x="116" y="288"/>
                    </a:cubicBezTo>
                    <a:cubicBezTo>
                      <a:pt x="120" y="293"/>
                      <a:pt x="125" y="300"/>
                      <a:pt x="132" y="305"/>
                    </a:cubicBezTo>
                    <a:cubicBezTo>
                      <a:pt x="139" y="310"/>
                      <a:pt x="149" y="314"/>
                      <a:pt x="160" y="314"/>
                    </a:cubicBezTo>
                    <a:cubicBezTo>
                      <a:pt x="166" y="314"/>
                      <a:pt x="172" y="313"/>
                      <a:pt x="179" y="311"/>
                    </a:cubicBezTo>
                    <a:cubicBezTo>
                      <a:pt x="200" y="303"/>
                      <a:pt x="216" y="282"/>
                      <a:pt x="216" y="258"/>
                    </a:cubicBezTo>
                    <a:cubicBezTo>
                      <a:pt x="216" y="253"/>
                      <a:pt x="216" y="248"/>
                      <a:pt x="214" y="243"/>
                    </a:cubicBezTo>
                    <a:cubicBezTo>
                      <a:pt x="214" y="243"/>
                      <a:pt x="213" y="242"/>
                      <a:pt x="213" y="242"/>
                    </a:cubicBezTo>
                    <a:cubicBezTo>
                      <a:pt x="212" y="243"/>
                      <a:pt x="211" y="243"/>
                      <a:pt x="212" y="2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6" name="Freeform 934"/>
              <p:cNvSpPr>
                <a:spLocks/>
              </p:cNvSpPr>
              <p:nvPr/>
            </p:nvSpPr>
            <p:spPr bwMode="auto">
              <a:xfrm>
                <a:off x="1905439" y="1463189"/>
                <a:ext cx="360363" cy="330200"/>
              </a:xfrm>
              <a:custGeom>
                <a:avLst/>
                <a:gdLst>
                  <a:gd name="T0" fmla="*/ 16 w 225"/>
                  <a:gd name="T1" fmla="*/ 152 h 206"/>
                  <a:gd name="T2" fmla="*/ 34 w 225"/>
                  <a:gd name="T3" fmla="*/ 155 h 206"/>
                  <a:gd name="T4" fmla="*/ 113 w 225"/>
                  <a:gd name="T5" fmla="*/ 178 h 206"/>
                  <a:gd name="T6" fmla="*/ 202 w 225"/>
                  <a:gd name="T7" fmla="*/ 136 h 206"/>
                  <a:gd name="T8" fmla="*/ 0 w 225"/>
                  <a:gd name="T9" fmla="*/ 17 h 206"/>
                  <a:gd name="T10" fmla="*/ 6 w 225"/>
                  <a:gd name="T11" fmla="*/ 0 h 206"/>
                  <a:gd name="T12" fmla="*/ 165 w 225"/>
                  <a:gd name="T13" fmla="*/ 77 h 206"/>
                  <a:gd name="T14" fmla="*/ 215 w 225"/>
                  <a:gd name="T15" fmla="*/ 137 h 206"/>
                  <a:gd name="T16" fmla="*/ 107 w 225"/>
                  <a:gd name="T17" fmla="*/ 205 h 206"/>
                  <a:gd name="T18" fmla="*/ 41 w 225"/>
                  <a:gd name="T19" fmla="*/ 180 h 206"/>
                  <a:gd name="T20" fmla="*/ 14 w 225"/>
                  <a:gd name="T21" fmla="*/ 162 h 206"/>
                  <a:gd name="T22" fmla="*/ 16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16" y="152"/>
                    </a:moveTo>
                    <a:cubicBezTo>
                      <a:pt x="19" y="148"/>
                      <a:pt x="26" y="150"/>
                      <a:pt x="34" y="155"/>
                    </a:cubicBezTo>
                    <a:cubicBezTo>
                      <a:pt x="43" y="160"/>
                      <a:pt x="93" y="180"/>
                      <a:pt x="113" y="178"/>
                    </a:cubicBezTo>
                    <a:cubicBezTo>
                      <a:pt x="133" y="176"/>
                      <a:pt x="203" y="149"/>
                      <a:pt x="202" y="136"/>
                    </a:cubicBezTo>
                    <a:cubicBezTo>
                      <a:pt x="200" y="123"/>
                      <a:pt x="75" y="21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7" y="12"/>
                      <a:pt x="165" y="77"/>
                    </a:cubicBezTo>
                    <a:cubicBezTo>
                      <a:pt x="178" y="86"/>
                      <a:pt x="225" y="113"/>
                      <a:pt x="215" y="137"/>
                    </a:cubicBezTo>
                    <a:cubicBezTo>
                      <a:pt x="204" y="160"/>
                      <a:pt x="142" y="206"/>
                      <a:pt x="107" y="205"/>
                    </a:cubicBezTo>
                    <a:cubicBezTo>
                      <a:pt x="84" y="204"/>
                      <a:pt x="60" y="186"/>
                      <a:pt x="41" y="180"/>
                    </a:cubicBezTo>
                    <a:cubicBezTo>
                      <a:pt x="23" y="173"/>
                      <a:pt x="8" y="174"/>
                      <a:pt x="14" y="162"/>
                    </a:cubicBezTo>
                    <a:cubicBezTo>
                      <a:pt x="16" y="158"/>
                      <a:pt x="16" y="152"/>
                      <a:pt x="16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7" name="Freeform 935"/>
              <p:cNvSpPr>
                <a:spLocks noEditPoints="1"/>
              </p:cNvSpPr>
              <p:nvPr/>
            </p:nvSpPr>
            <p:spPr bwMode="auto">
              <a:xfrm>
                <a:off x="1903851" y="1477476"/>
                <a:ext cx="346075" cy="315913"/>
              </a:xfrm>
              <a:custGeom>
                <a:avLst/>
                <a:gdLst>
                  <a:gd name="T0" fmla="*/ 14 w 216"/>
                  <a:gd name="T1" fmla="*/ 153 h 197"/>
                  <a:gd name="T2" fmla="*/ 41 w 216"/>
                  <a:gd name="T3" fmla="*/ 170 h 197"/>
                  <a:gd name="T4" fmla="*/ 107 w 216"/>
                  <a:gd name="T5" fmla="*/ 196 h 197"/>
                  <a:gd name="T6" fmla="*/ 214 w 216"/>
                  <a:gd name="T7" fmla="*/ 128 h 197"/>
                  <a:gd name="T8" fmla="*/ 215 w 216"/>
                  <a:gd name="T9" fmla="*/ 116 h 197"/>
                  <a:gd name="T10" fmla="*/ 214 w 216"/>
                  <a:gd name="T11" fmla="*/ 119 h 197"/>
                  <a:gd name="T12" fmla="*/ 107 w 216"/>
                  <a:gd name="T13" fmla="*/ 187 h 197"/>
                  <a:gd name="T14" fmla="*/ 41 w 216"/>
                  <a:gd name="T15" fmla="*/ 162 h 197"/>
                  <a:gd name="T16" fmla="*/ 14 w 216"/>
                  <a:gd name="T17" fmla="*/ 153 h 197"/>
                  <a:gd name="T18" fmla="*/ 202 w 216"/>
                  <a:gd name="T19" fmla="*/ 124 h 197"/>
                  <a:gd name="T20" fmla="*/ 203 w 216"/>
                  <a:gd name="T21" fmla="*/ 120 h 197"/>
                  <a:gd name="T22" fmla="*/ 3 w 216"/>
                  <a:gd name="T23" fmla="*/ 0 h 197"/>
                  <a:gd name="T24" fmla="*/ 0 w 216"/>
                  <a:gd name="T25" fmla="*/ 8 h 197"/>
                  <a:gd name="T26" fmla="*/ 202 w 216"/>
                  <a:gd name="T27" fmla="*/ 12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14" y="153"/>
                    </a:moveTo>
                    <a:cubicBezTo>
                      <a:pt x="8" y="165"/>
                      <a:pt x="23" y="164"/>
                      <a:pt x="41" y="170"/>
                    </a:cubicBezTo>
                    <a:cubicBezTo>
                      <a:pt x="59" y="177"/>
                      <a:pt x="84" y="195"/>
                      <a:pt x="107" y="196"/>
                    </a:cubicBezTo>
                    <a:cubicBezTo>
                      <a:pt x="142" y="197"/>
                      <a:pt x="204" y="151"/>
                      <a:pt x="214" y="128"/>
                    </a:cubicBezTo>
                    <a:cubicBezTo>
                      <a:pt x="216" y="124"/>
                      <a:pt x="216" y="120"/>
                      <a:pt x="215" y="116"/>
                    </a:cubicBezTo>
                    <a:cubicBezTo>
                      <a:pt x="215" y="117"/>
                      <a:pt x="215" y="118"/>
                      <a:pt x="214" y="119"/>
                    </a:cubicBezTo>
                    <a:cubicBezTo>
                      <a:pt x="204" y="143"/>
                      <a:pt x="142" y="189"/>
                      <a:pt x="107" y="187"/>
                    </a:cubicBezTo>
                    <a:cubicBezTo>
                      <a:pt x="84" y="186"/>
                      <a:pt x="59" y="169"/>
                      <a:pt x="41" y="162"/>
                    </a:cubicBezTo>
                    <a:cubicBezTo>
                      <a:pt x="29" y="158"/>
                      <a:pt x="18" y="157"/>
                      <a:pt x="14" y="153"/>
                    </a:cubicBezTo>
                    <a:close/>
                    <a:moveTo>
                      <a:pt x="202" y="124"/>
                    </a:moveTo>
                    <a:cubicBezTo>
                      <a:pt x="204" y="123"/>
                      <a:pt x="203" y="121"/>
                      <a:pt x="203" y="120"/>
                    </a:cubicBezTo>
                    <a:cubicBezTo>
                      <a:pt x="202" y="107"/>
                      <a:pt x="78" y="6"/>
                      <a:pt x="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9" y="11"/>
                      <a:pt x="186" y="102"/>
                      <a:pt x="202" y="1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8" name="Freeform 936"/>
              <p:cNvSpPr>
                <a:spLocks/>
              </p:cNvSpPr>
              <p:nvPr/>
            </p:nvSpPr>
            <p:spPr bwMode="auto">
              <a:xfrm>
                <a:off x="1902264" y="1461601"/>
                <a:ext cx="352425" cy="331788"/>
              </a:xfrm>
              <a:custGeom>
                <a:avLst/>
                <a:gdLst>
                  <a:gd name="T0" fmla="*/ 19 w 220"/>
                  <a:gd name="T1" fmla="*/ 154 h 207"/>
                  <a:gd name="T2" fmla="*/ 35 w 220"/>
                  <a:gd name="T3" fmla="*/ 157 h 207"/>
                  <a:gd name="T4" fmla="*/ 80 w 220"/>
                  <a:gd name="T5" fmla="*/ 175 h 207"/>
                  <a:gd name="T6" fmla="*/ 115 w 220"/>
                  <a:gd name="T7" fmla="*/ 180 h 207"/>
                  <a:gd name="T8" fmla="*/ 193 w 220"/>
                  <a:gd name="T9" fmla="*/ 151 h 207"/>
                  <a:gd name="T10" fmla="*/ 205 w 220"/>
                  <a:gd name="T11" fmla="*/ 138 h 207"/>
                  <a:gd name="T12" fmla="*/ 203 w 220"/>
                  <a:gd name="T13" fmla="*/ 133 h 207"/>
                  <a:gd name="T14" fmla="*/ 93 w 220"/>
                  <a:gd name="T15" fmla="*/ 49 h 207"/>
                  <a:gd name="T16" fmla="*/ 2 w 220"/>
                  <a:gd name="T17" fmla="*/ 18 h 207"/>
                  <a:gd name="T18" fmla="*/ 10 w 220"/>
                  <a:gd name="T19" fmla="*/ 2 h 207"/>
                  <a:gd name="T20" fmla="*/ 8 w 220"/>
                  <a:gd name="T21" fmla="*/ 3 h 207"/>
                  <a:gd name="T22" fmla="*/ 166 w 220"/>
                  <a:gd name="T23" fmla="*/ 80 h 207"/>
                  <a:gd name="T24" fmla="*/ 211 w 220"/>
                  <a:gd name="T25" fmla="*/ 115 h 207"/>
                  <a:gd name="T26" fmla="*/ 215 w 220"/>
                  <a:gd name="T27" fmla="*/ 137 h 207"/>
                  <a:gd name="T28" fmla="*/ 156 w 220"/>
                  <a:gd name="T29" fmla="*/ 189 h 207"/>
                  <a:gd name="T30" fmla="*/ 109 w 220"/>
                  <a:gd name="T31" fmla="*/ 204 h 207"/>
                  <a:gd name="T32" fmla="*/ 44 w 220"/>
                  <a:gd name="T33" fmla="*/ 179 h 207"/>
                  <a:gd name="T34" fmla="*/ 18 w 220"/>
                  <a:gd name="T35" fmla="*/ 171 h 207"/>
                  <a:gd name="T36" fmla="*/ 17 w 220"/>
                  <a:gd name="T37" fmla="*/ 164 h 207"/>
                  <a:gd name="T38" fmla="*/ 18 w 220"/>
                  <a:gd name="T39" fmla="*/ 153 h 207"/>
                  <a:gd name="T40" fmla="*/ 18 w 220"/>
                  <a:gd name="T41" fmla="*/ 153 h 207"/>
                  <a:gd name="T42" fmla="*/ 16 w 220"/>
                  <a:gd name="T43" fmla="*/ 154 h 207"/>
                  <a:gd name="T44" fmla="*/ 13 w 220"/>
                  <a:gd name="T45" fmla="*/ 168 h 207"/>
                  <a:gd name="T46" fmla="*/ 27 w 220"/>
                  <a:gd name="T47" fmla="*/ 177 h 207"/>
                  <a:gd name="T48" fmla="*/ 74 w 220"/>
                  <a:gd name="T49" fmla="*/ 197 h 207"/>
                  <a:gd name="T50" fmla="*/ 111 w 220"/>
                  <a:gd name="T51" fmla="*/ 207 h 207"/>
                  <a:gd name="T52" fmla="*/ 202 w 220"/>
                  <a:gd name="T53" fmla="*/ 159 h 207"/>
                  <a:gd name="T54" fmla="*/ 220 w 220"/>
                  <a:gd name="T55" fmla="*/ 131 h 207"/>
                  <a:gd name="T56" fmla="*/ 189 w 220"/>
                  <a:gd name="T57" fmla="*/ 91 h 207"/>
                  <a:gd name="T58" fmla="*/ 9 w 220"/>
                  <a:gd name="T59" fmla="*/ 0 h 207"/>
                  <a:gd name="T60" fmla="*/ 0 w 220"/>
                  <a:gd name="T61" fmla="*/ 20 h 207"/>
                  <a:gd name="T62" fmla="*/ 130 w 220"/>
                  <a:gd name="T63" fmla="*/ 75 h 207"/>
                  <a:gd name="T64" fmla="*/ 197 w 220"/>
                  <a:gd name="T65" fmla="*/ 130 h 207"/>
                  <a:gd name="T66" fmla="*/ 202 w 220"/>
                  <a:gd name="T67" fmla="*/ 137 h 207"/>
                  <a:gd name="T68" fmla="*/ 200 w 220"/>
                  <a:gd name="T69" fmla="*/ 142 h 207"/>
                  <a:gd name="T70" fmla="*/ 146 w 220"/>
                  <a:gd name="T71" fmla="*/ 169 h 207"/>
                  <a:gd name="T72" fmla="*/ 112 w 220"/>
                  <a:gd name="T73" fmla="*/ 178 h 207"/>
                  <a:gd name="T74" fmla="*/ 49 w 220"/>
                  <a:gd name="T75" fmla="*/ 160 h 207"/>
                  <a:gd name="T76" fmla="*/ 23 w 220"/>
                  <a:gd name="T77" fmla="*/ 150 h 207"/>
                  <a:gd name="T78" fmla="*/ 16 w 220"/>
                  <a:gd name="T79" fmla="*/ 153 h 207"/>
                  <a:gd name="T80" fmla="*/ 18 w 220"/>
                  <a:gd name="T81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207">
                    <a:moveTo>
                      <a:pt x="18" y="153"/>
                    </a:moveTo>
                    <a:cubicBezTo>
                      <a:pt x="19" y="154"/>
                      <a:pt x="19" y="154"/>
                      <a:pt x="19" y="154"/>
                    </a:cubicBezTo>
                    <a:cubicBezTo>
                      <a:pt x="20" y="153"/>
                      <a:pt x="21" y="153"/>
                      <a:pt x="23" y="153"/>
                    </a:cubicBezTo>
                    <a:cubicBezTo>
                      <a:pt x="26" y="153"/>
                      <a:pt x="30" y="154"/>
                      <a:pt x="35" y="157"/>
                    </a:cubicBezTo>
                    <a:cubicBezTo>
                      <a:pt x="38" y="159"/>
                      <a:pt x="42" y="161"/>
                      <a:pt x="48" y="163"/>
                    </a:cubicBezTo>
                    <a:cubicBezTo>
                      <a:pt x="57" y="167"/>
                      <a:pt x="68" y="171"/>
                      <a:pt x="80" y="175"/>
                    </a:cubicBezTo>
                    <a:cubicBezTo>
                      <a:pt x="92" y="178"/>
                      <a:pt x="103" y="181"/>
                      <a:pt x="112" y="181"/>
                    </a:cubicBezTo>
                    <a:cubicBezTo>
                      <a:pt x="113" y="181"/>
                      <a:pt x="114" y="180"/>
                      <a:pt x="115" y="180"/>
                    </a:cubicBezTo>
                    <a:cubicBezTo>
                      <a:pt x="125" y="179"/>
                      <a:pt x="148" y="172"/>
                      <a:pt x="167" y="164"/>
                    </a:cubicBezTo>
                    <a:cubicBezTo>
                      <a:pt x="177" y="160"/>
                      <a:pt x="186" y="155"/>
                      <a:pt x="193" y="151"/>
                    </a:cubicBezTo>
                    <a:cubicBezTo>
                      <a:pt x="197" y="148"/>
                      <a:pt x="200" y="146"/>
                      <a:pt x="202" y="144"/>
                    </a:cubicBezTo>
                    <a:cubicBezTo>
                      <a:pt x="204" y="142"/>
                      <a:pt x="205" y="140"/>
                      <a:pt x="205" y="138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5" y="136"/>
                      <a:pt x="204" y="135"/>
                      <a:pt x="203" y="133"/>
                    </a:cubicBezTo>
                    <a:cubicBezTo>
                      <a:pt x="199" y="127"/>
                      <a:pt x="189" y="117"/>
                      <a:pt x="175" y="106"/>
                    </a:cubicBezTo>
                    <a:cubicBezTo>
                      <a:pt x="154" y="88"/>
                      <a:pt x="124" y="67"/>
                      <a:pt x="93" y="49"/>
                    </a:cubicBezTo>
                    <a:cubicBezTo>
                      <a:pt x="62" y="32"/>
                      <a:pt x="29" y="18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6" y="4"/>
                      <a:pt x="74" y="19"/>
                      <a:pt x="166" y="80"/>
                    </a:cubicBezTo>
                    <a:cubicBezTo>
                      <a:pt x="172" y="84"/>
                      <a:pt x="185" y="91"/>
                      <a:pt x="196" y="100"/>
                    </a:cubicBezTo>
                    <a:cubicBezTo>
                      <a:pt x="202" y="105"/>
                      <a:pt x="207" y="110"/>
                      <a:pt x="211" y="115"/>
                    </a:cubicBezTo>
                    <a:cubicBezTo>
                      <a:pt x="214" y="120"/>
                      <a:pt x="217" y="126"/>
                      <a:pt x="217" y="131"/>
                    </a:cubicBezTo>
                    <a:cubicBezTo>
                      <a:pt x="217" y="133"/>
                      <a:pt x="216" y="135"/>
                      <a:pt x="215" y="137"/>
                    </a:cubicBezTo>
                    <a:cubicBezTo>
                      <a:pt x="213" y="143"/>
                      <a:pt x="207" y="150"/>
                      <a:pt x="200" y="157"/>
                    </a:cubicBezTo>
                    <a:cubicBezTo>
                      <a:pt x="188" y="168"/>
                      <a:pt x="172" y="180"/>
                      <a:pt x="156" y="189"/>
                    </a:cubicBezTo>
                    <a:cubicBezTo>
                      <a:pt x="140" y="198"/>
                      <a:pt x="123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8" y="204"/>
                      <a:pt x="86" y="199"/>
                      <a:pt x="75" y="194"/>
                    </a:cubicBezTo>
                    <a:cubicBezTo>
                      <a:pt x="64" y="189"/>
                      <a:pt x="53" y="182"/>
                      <a:pt x="44" y="179"/>
                    </a:cubicBezTo>
                    <a:cubicBezTo>
                      <a:pt x="36" y="176"/>
                      <a:pt x="29" y="175"/>
                      <a:pt x="23" y="173"/>
                    </a:cubicBezTo>
                    <a:cubicBezTo>
                      <a:pt x="21" y="173"/>
                      <a:pt x="19" y="172"/>
                      <a:pt x="18" y="171"/>
                    </a:cubicBezTo>
                    <a:cubicBezTo>
                      <a:pt x="16" y="170"/>
                      <a:pt x="16" y="169"/>
                      <a:pt x="16" y="168"/>
                    </a:cubicBezTo>
                    <a:cubicBezTo>
                      <a:pt x="16" y="167"/>
                      <a:pt x="16" y="166"/>
                      <a:pt x="17" y="164"/>
                    </a:cubicBezTo>
                    <a:cubicBezTo>
                      <a:pt x="19" y="159"/>
                      <a:pt x="19" y="153"/>
                      <a:pt x="19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4"/>
                    </a:cubicBezTo>
                    <a:cubicBezTo>
                      <a:pt x="16" y="156"/>
                      <a:pt x="16" y="160"/>
                      <a:pt x="14" y="163"/>
                    </a:cubicBezTo>
                    <a:cubicBezTo>
                      <a:pt x="13" y="165"/>
                      <a:pt x="13" y="166"/>
                      <a:pt x="13" y="168"/>
                    </a:cubicBezTo>
                    <a:cubicBezTo>
                      <a:pt x="13" y="170"/>
                      <a:pt x="14" y="172"/>
                      <a:pt x="16" y="173"/>
                    </a:cubicBezTo>
                    <a:cubicBezTo>
                      <a:pt x="18" y="175"/>
                      <a:pt x="22" y="176"/>
                      <a:pt x="27" y="177"/>
                    </a:cubicBezTo>
                    <a:cubicBezTo>
                      <a:pt x="31" y="179"/>
                      <a:pt x="37" y="180"/>
                      <a:pt x="43" y="182"/>
                    </a:cubicBezTo>
                    <a:cubicBezTo>
                      <a:pt x="52" y="185"/>
                      <a:pt x="62" y="191"/>
                      <a:pt x="74" y="197"/>
                    </a:cubicBezTo>
                    <a:cubicBezTo>
                      <a:pt x="85" y="202"/>
                      <a:pt x="97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9" y="207"/>
                      <a:pt x="153" y="196"/>
                      <a:pt x="174" y="182"/>
                    </a:cubicBezTo>
                    <a:cubicBezTo>
                      <a:pt x="184" y="175"/>
                      <a:pt x="194" y="167"/>
                      <a:pt x="202" y="159"/>
                    </a:cubicBezTo>
                    <a:cubicBezTo>
                      <a:pt x="209" y="152"/>
                      <a:pt x="215" y="144"/>
                      <a:pt x="218" y="138"/>
                    </a:cubicBezTo>
                    <a:cubicBezTo>
                      <a:pt x="219" y="136"/>
                      <a:pt x="220" y="133"/>
                      <a:pt x="220" y="131"/>
                    </a:cubicBezTo>
                    <a:cubicBezTo>
                      <a:pt x="220" y="125"/>
                      <a:pt x="217" y="119"/>
                      <a:pt x="213" y="113"/>
                    </a:cubicBezTo>
                    <a:cubicBezTo>
                      <a:pt x="207" y="105"/>
                      <a:pt x="198" y="98"/>
                      <a:pt x="189" y="91"/>
                    </a:cubicBezTo>
                    <a:cubicBezTo>
                      <a:pt x="180" y="85"/>
                      <a:pt x="172" y="80"/>
                      <a:pt x="168" y="77"/>
                    </a:cubicBezTo>
                    <a:cubicBezTo>
                      <a:pt x="70" y="12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9" y="22"/>
                      <a:pt x="89" y="48"/>
                      <a:pt x="130" y="75"/>
                    </a:cubicBezTo>
                    <a:cubicBezTo>
                      <a:pt x="150" y="89"/>
                      <a:pt x="168" y="103"/>
                      <a:pt x="181" y="115"/>
                    </a:cubicBezTo>
                    <a:cubicBezTo>
                      <a:pt x="188" y="120"/>
                      <a:pt x="193" y="126"/>
                      <a:pt x="197" y="130"/>
                    </a:cubicBezTo>
                    <a:cubicBezTo>
                      <a:pt x="198" y="132"/>
                      <a:pt x="200" y="133"/>
                      <a:pt x="201" y="135"/>
                    </a:cubicBezTo>
                    <a:cubicBezTo>
                      <a:pt x="202" y="136"/>
                      <a:pt x="202" y="137"/>
                      <a:pt x="202" y="137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9"/>
                      <a:pt x="201" y="140"/>
                      <a:pt x="200" y="142"/>
                    </a:cubicBezTo>
                    <a:cubicBezTo>
                      <a:pt x="196" y="145"/>
                      <a:pt x="191" y="149"/>
                      <a:pt x="183" y="153"/>
                    </a:cubicBezTo>
                    <a:cubicBezTo>
                      <a:pt x="172" y="159"/>
                      <a:pt x="158" y="164"/>
                      <a:pt x="146" y="169"/>
                    </a:cubicBezTo>
                    <a:cubicBezTo>
                      <a:pt x="133" y="174"/>
                      <a:pt x="121" y="177"/>
                      <a:pt x="115" y="177"/>
                    </a:cubicBezTo>
                    <a:cubicBezTo>
                      <a:pt x="114" y="177"/>
                      <a:pt x="113" y="178"/>
                      <a:pt x="112" y="178"/>
                    </a:cubicBezTo>
                    <a:cubicBezTo>
                      <a:pt x="101" y="178"/>
                      <a:pt x="85" y="173"/>
                      <a:pt x="69" y="168"/>
                    </a:cubicBezTo>
                    <a:cubicBezTo>
                      <a:pt x="62" y="165"/>
                      <a:pt x="55" y="163"/>
                      <a:pt x="49" y="160"/>
                    </a:cubicBezTo>
                    <a:cubicBezTo>
                      <a:pt x="43" y="158"/>
                      <a:pt x="39" y="156"/>
                      <a:pt x="37" y="155"/>
                    </a:cubicBezTo>
                    <a:cubicBezTo>
                      <a:pt x="32" y="151"/>
                      <a:pt x="27" y="150"/>
                      <a:pt x="23" y="150"/>
                    </a:cubicBezTo>
                    <a:cubicBezTo>
                      <a:pt x="20" y="150"/>
                      <a:pt x="18" y="150"/>
                      <a:pt x="17" y="152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3"/>
                    </a:cubicBezTo>
                    <a:lnTo>
                      <a:pt x="18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9" name="Freeform 937"/>
              <p:cNvSpPr>
                <a:spLocks/>
              </p:cNvSpPr>
              <p:nvPr/>
            </p:nvSpPr>
            <p:spPr bwMode="auto">
              <a:xfrm>
                <a:off x="2224526" y="1647339"/>
                <a:ext cx="9525" cy="36513"/>
              </a:xfrm>
              <a:custGeom>
                <a:avLst/>
                <a:gdLst>
                  <a:gd name="T0" fmla="*/ 3 w 6"/>
                  <a:gd name="T1" fmla="*/ 22 h 22"/>
                  <a:gd name="T2" fmla="*/ 6 w 6"/>
                  <a:gd name="T3" fmla="*/ 12 h 22"/>
                  <a:gd name="T4" fmla="*/ 2 w 6"/>
                  <a:gd name="T5" fmla="*/ 0 h 22"/>
                  <a:gd name="T6" fmla="*/ 0 w 6"/>
                  <a:gd name="T7" fmla="*/ 0 h 22"/>
                  <a:gd name="T8" fmla="*/ 0 w 6"/>
                  <a:gd name="T9" fmla="*/ 2 h 22"/>
                  <a:gd name="T10" fmla="*/ 4 w 6"/>
                  <a:gd name="T11" fmla="*/ 12 h 22"/>
                  <a:gd name="T12" fmla="*/ 3 w 6"/>
                  <a:gd name="T13" fmla="*/ 18 h 22"/>
                  <a:gd name="T14" fmla="*/ 2 w 6"/>
                  <a:gd name="T15" fmla="*/ 20 h 22"/>
                  <a:gd name="T16" fmla="*/ 2 w 6"/>
                  <a:gd name="T17" fmla="*/ 21 h 22"/>
                  <a:gd name="T18" fmla="*/ 2 w 6"/>
                  <a:gd name="T19" fmla="*/ 21 h 22"/>
                  <a:gd name="T20" fmla="*/ 2 w 6"/>
                  <a:gd name="T21" fmla="*/ 22 h 22"/>
                  <a:gd name="T22" fmla="*/ 3 w 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2">
                    <a:moveTo>
                      <a:pt x="3" y="22"/>
                    </a:moveTo>
                    <a:cubicBezTo>
                      <a:pt x="3" y="22"/>
                      <a:pt x="6" y="17"/>
                      <a:pt x="6" y="12"/>
                    </a:cubicBezTo>
                    <a:cubicBezTo>
                      <a:pt x="6" y="8"/>
                      <a:pt x="5" y="4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4" y="9"/>
                      <a:pt x="4" y="12"/>
                    </a:cubicBezTo>
                    <a:cubicBezTo>
                      <a:pt x="4" y="14"/>
                      <a:pt x="3" y="17"/>
                      <a:pt x="3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0" name="Freeform 938"/>
              <p:cNvSpPr>
                <a:spLocks/>
              </p:cNvSpPr>
              <p:nvPr/>
            </p:nvSpPr>
            <p:spPr bwMode="auto">
              <a:xfrm>
                <a:off x="1916551" y="1402864"/>
                <a:ext cx="319088" cy="307975"/>
              </a:xfrm>
              <a:custGeom>
                <a:avLst/>
                <a:gdLst>
                  <a:gd name="T0" fmla="*/ 8 w 199"/>
                  <a:gd name="T1" fmla="*/ 151 h 192"/>
                  <a:gd name="T2" fmla="*/ 5 w 199"/>
                  <a:gd name="T3" fmla="*/ 162 h 192"/>
                  <a:gd name="T4" fmla="*/ 12 w 199"/>
                  <a:gd name="T5" fmla="*/ 176 h 192"/>
                  <a:gd name="T6" fmla="*/ 83 w 199"/>
                  <a:gd name="T7" fmla="*/ 190 h 192"/>
                  <a:gd name="T8" fmla="*/ 139 w 199"/>
                  <a:gd name="T9" fmla="*/ 178 h 192"/>
                  <a:gd name="T10" fmla="*/ 195 w 199"/>
                  <a:gd name="T11" fmla="*/ 98 h 192"/>
                  <a:gd name="T12" fmla="*/ 107 w 199"/>
                  <a:gd name="T13" fmla="*/ 29 h 192"/>
                  <a:gd name="T14" fmla="*/ 1 w 199"/>
                  <a:gd name="T15" fmla="*/ 15 h 192"/>
                  <a:gd name="T16" fmla="*/ 0 w 199"/>
                  <a:gd name="T17" fmla="*/ 32 h 192"/>
                  <a:gd name="T18" fmla="*/ 120 w 199"/>
                  <a:gd name="T19" fmla="*/ 57 h 192"/>
                  <a:gd name="T20" fmla="*/ 185 w 199"/>
                  <a:gd name="T21" fmla="*/ 116 h 192"/>
                  <a:gd name="T22" fmla="*/ 85 w 199"/>
                  <a:gd name="T23" fmla="*/ 168 h 192"/>
                  <a:gd name="T24" fmla="*/ 8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8" y="151"/>
                    </a:moveTo>
                    <a:cubicBezTo>
                      <a:pt x="8" y="151"/>
                      <a:pt x="2" y="155"/>
                      <a:pt x="5" y="162"/>
                    </a:cubicBezTo>
                    <a:cubicBezTo>
                      <a:pt x="8" y="168"/>
                      <a:pt x="4" y="175"/>
                      <a:pt x="12" y="176"/>
                    </a:cubicBezTo>
                    <a:cubicBezTo>
                      <a:pt x="19" y="178"/>
                      <a:pt x="72" y="186"/>
                      <a:pt x="83" y="190"/>
                    </a:cubicBezTo>
                    <a:cubicBezTo>
                      <a:pt x="90" y="192"/>
                      <a:pt x="117" y="188"/>
                      <a:pt x="139" y="178"/>
                    </a:cubicBezTo>
                    <a:cubicBezTo>
                      <a:pt x="160" y="168"/>
                      <a:pt x="199" y="149"/>
                      <a:pt x="195" y="98"/>
                    </a:cubicBezTo>
                    <a:cubicBezTo>
                      <a:pt x="193" y="75"/>
                      <a:pt x="128" y="40"/>
                      <a:pt x="107" y="29"/>
                    </a:cubicBezTo>
                    <a:cubicBezTo>
                      <a:pt x="87" y="17"/>
                      <a:pt x="39" y="0"/>
                      <a:pt x="1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47" y="11"/>
                      <a:pt x="120" y="57"/>
                    </a:cubicBezTo>
                    <a:cubicBezTo>
                      <a:pt x="135" y="67"/>
                      <a:pt x="192" y="98"/>
                      <a:pt x="185" y="116"/>
                    </a:cubicBezTo>
                    <a:cubicBezTo>
                      <a:pt x="177" y="134"/>
                      <a:pt x="133" y="167"/>
                      <a:pt x="85" y="168"/>
                    </a:cubicBezTo>
                    <a:cubicBezTo>
                      <a:pt x="37" y="169"/>
                      <a:pt x="18" y="151"/>
                      <a:pt x="8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1" name="Freeform 939"/>
              <p:cNvSpPr>
                <a:spLocks noEditPoints="1"/>
              </p:cNvSpPr>
              <p:nvPr/>
            </p:nvSpPr>
            <p:spPr bwMode="auto">
              <a:xfrm>
                <a:off x="1916551" y="1413976"/>
                <a:ext cx="315913" cy="296863"/>
              </a:xfrm>
              <a:custGeom>
                <a:avLst/>
                <a:gdLst>
                  <a:gd name="T0" fmla="*/ 5 w 197"/>
                  <a:gd name="T1" fmla="*/ 148 h 185"/>
                  <a:gd name="T2" fmla="*/ 5 w 197"/>
                  <a:gd name="T3" fmla="*/ 155 h 185"/>
                  <a:gd name="T4" fmla="*/ 12 w 197"/>
                  <a:gd name="T5" fmla="*/ 169 h 185"/>
                  <a:gd name="T6" fmla="*/ 83 w 197"/>
                  <a:gd name="T7" fmla="*/ 183 h 185"/>
                  <a:gd name="T8" fmla="*/ 139 w 197"/>
                  <a:gd name="T9" fmla="*/ 171 h 185"/>
                  <a:gd name="T10" fmla="*/ 195 w 197"/>
                  <a:gd name="T11" fmla="*/ 95 h 185"/>
                  <a:gd name="T12" fmla="*/ 139 w 197"/>
                  <a:gd name="T13" fmla="*/ 165 h 185"/>
                  <a:gd name="T14" fmla="*/ 83 w 197"/>
                  <a:gd name="T15" fmla="*/ 176 h 185"/>
                  <a:gd name="T16" fmla="*/ 12 w 197"/>
                  <a:gd name="T17" fmla="*/ 163 h 185"/>
                  <a:gd name="T18" fmla="*/ 5 w 197"/>
                  <a:gd name="T19" fmla="*/ 148 h 185"/>
                  <a:gd name="T20" fmla="*/ 185 w 197"/>
                  <a:gd name="T21" fmla="*/ 102 h 185"/>
                  <a:gd name="T22" fmla="*/ 120 w 197"/>
                  <a:gd name="T23" fmla="*/ 44 h 185"/>
                  <a:gd name="T24" fmla="*/ 0 w 197"/>
                  <a:gd name="T25" fmla="*/ 19 h 185"/>
                  <a:gd name="T26" fmla="*/ 0 w 197"/>
                  <a:gd name="T27" fmla="*/ 25 h 185"/>
                  <a:gd name="T28" fmla="*/ 120 w 197"/>
                  <a:gd name="T29" fmla="*/ 50 h 185"/>
                  <a:gd name="T30" fmla="*/ 185 w 197"/>
                  <a:gd name="T31" fmla="*/ 10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5" y="148"/>
                    </a:moveTo>
                    <a:cubicBezTo>
                      <a:pt x="4" y="150"/>
                      <a:pt x="4" y="152"/>
                      <a:pt x="5" y="155"/>
                    </a:cubicBezTo>
                    <a:cubicBezTo>
                      <a:pt x="8" y="161"/>
                      <a:pt x="4" y="168"/>
                      <a:pt x="12" y="169"/>
                    </a:cubicBezTo>
                    <a:cubicBezTo>
                      <a:pt x="19" y="171"/>
                      <a:pt x="72" y="179"/>
                      <a:pt x="83" y="183"/>
                    </a:cubicBezTo>
                    <a:cubicBezTo>
                      <a:pt x="90" y="185"/>
                      <a:pt x="117" y="181"/>
                      <a:pt x="139" y="171"/>
                    </a:cubicBezTo>
                    <a:cubicBezTo>
                      <a:pt x="160" y="161"/>
                      <a:pt x="197" y="144"/>
                      <a:pt x="195" y="95"/>
                    </a:cubicBezTo>
                    <a:cubicBezTo>
                      <a:pt x="193" y="139"/>
                      <a:pt x="159" y="155"/>
                      <a:pt x="139" y="165"/>
                    </a:cubicBezTo>
                    <a:cubicBezTo>
                      <a:pt x="117" y="174"/>
                      <a:pt x="90" y="178"/>
                      <a:pt x="83" y="176"/>
                    </a:cubicBezTo>
                    <a:cubicBezTo>
                      <a:pt x="72" y="173"/>
                      <a:pt x="19" y="164"/>
                      <a:pt x="12" y="163"/>
                    </a:cubicBezTo>
                    <a:cubicBezTo>
                      <a:pt x="4" y="162"/>
                      <a:pt x="8" y="154"/>
                      <a:pt x="5" y="148"/>
                    </a:cubicBezTo>
                    <a:close/>
                    <a:moveTo>
                      <a:pt x="185" y="102"/>
                    </a:moveTo>
                    <a:cubicBezTo>
                      <a:pt x="191" y="84"/>
                      <a:pt x="135" y="53"/>
                      <a:pt x="120" y="44"/>
                    </a:cubicBezTo>
                    <a:cubicBezTo>
                      <a:pt x="51" y="0"/>
                      <a:pt x="5" y="17"/>
                      <a:pt x="0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7" y="4"/>
                      <a:pt x="120" y="50"/>
                    </a:cubicBezTo>
                    <a:cubicBezTo>
                      <a:pt x="133" y="59"/>
                      <a:pt x="179" y="84"/>
                      <a:pt x="185" y="10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2" name="Freeform 940"/>
              <p:cNvSpPr>
                <a:spLocks/>
              </p:cNvSpPr>
              <p:nvPr/>
            </p:nvSpPr>
            <p:spPr bwMode="auto">
              <a:xfrm>
                <a:off x="2203889" y="1531451"/>
                <a:ext cx="14288" cy="55563"/>
              </a:xfrm>
              <a:custGeom>
                <a:avLst/>
                <a:gdLst>
                  <a:gd name="T0" fmla="*/ 8 w 9"/>
                  <a:gd name="T1" fmla="*/ 34 h 35"/>
                  <a:gd name="T2" fmla="*/ 9 w 9"/>
                  <a:gd name="T3" fmla="*/ 21 h 35"/>
                  <a:gd name="T4" fmla="*/ 2 w 9"/>
                  <a:gd name="T5" fmla="*/ 1 h 35"/>
                  <a:gd name="T6" fmla="*/ 1 w 9"/>
                  <a:gd name="T7" fmla="*/ 1 h 35"/>
                  <a:gd name="T8" fmla="*/ 1 w 9"/>
                  <a:gd name="T9" fmla="*/ 2 h 35"/>
                  <a:gd name="T10" fmla="*/ 7 w 9"/>
                  <a:gd name="T11" fmla="*/ 21 h 35"/>
                  <a:gd name="T12" fmla="*/ 6 w 9"/>
                  <a:gd name="T13" fmla="*/ 30 h 35"/>
                  <a:gd name="T14" fmla="*/ 6 w 9"/>
                  <a:gd name="T15" fmla="*/ 33 h 35"/>
                  <a:gd name="T16" fmla="*/ 6 w 9"/>
                  <a:gd name="T17" fmla="*/ 34 h 35"/>
                  <a:gd name="T18" fmla="*/ 6 w 9"/>
                  <a:gd name="T19" fmla="*/ 35 h 35"/>
                  <a:gd name="T20" fmla="*/ 8 w 9"/>
                  <a:gd name="T2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5">
                    <a:moveTo>
                      <a:pt x="8" y="34"/>
                    </a:moveTo>
                    <a:cubicBezTo>
                      <a:pt x="8" y="34"/>
                      <a:pt x="9" y="28"/>
                      <a:pt x="9" y="21"/>
                    </a:cubicBezTo>
                    <a:cubicBezTo>
                      <a:pt x="9" y="14"/>
                      <a:pt x="8" y="6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7"/>
                      <a:pt x="7" y="15"/>
                      <a:pt x="7" y="21"/>
                    </a:cubicBezTo>
                    <a:cubicBezTo>
                      <a:pt x="7" y="25"/>
                      <a:pt x="7" y="28"/>
                      <a:pt x="6" y="30"/>
                    </a:cubicBezTo>
                    <a:cubicBezTo>
                      <a:pt x="6" y="31"/>
                      <a:pt x="6" y="32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4"/>
                      <a:pt x="6" y="35"/>
                      <a:pt x="6" y="35"/>
                    </a:cubicBezTo>
                    <a:cubicBezTo>
                      <a:pt x="7" y="35"/>
                      <a:pt x="7" y="35"/>
                      <a:pt x="8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3" name="Freeform 941"/>
              <p:cNvSpPr>
                <a:spLocks/>
              </p:cNvSpPr>
              <p:nvPr/>
            </p:nvSpPr>
            <p:spPr bwMode="auto">
              <a:xfrm>
                <a:off x="1913376" y="1415564"/>
                <a:ext cx="317500" cy="295275"/>
              </a:xfrm>
              <a:custGeom>
                <a:avLst/>
                <a:gdLst>
                  <a:gd name="T0" fmla="*/ 9 w 198"/>
                  <a:gd name="T1" fmla="*/ 141 h 184"/>
                  <a:gd name="T2" fmla="*/ 5 w 198"/>
                  <a:gd name="T3" fmla="*/ 150 h 184"/>
                  <a:gd name="T4" fmla="*/ 7 w 198"/>
                  <a:gd name="T5" fmla="*/ 163 h 184"/>
                  <a:gd name="T6" fmla="*/ 13 w 198"/>
                  <a:gd name="T7" fmla="*/ 170 h 184"/>
                  <a:gd name="T8" fmla="*/ 85 w 198"/>
                  <a:gd name="T9" fmla="*/ 183 h 184"/>
                  <a:gd name="T10" fmla="*/ 141 w 198"/>
                  <a:gd name="T11" fmla="*/ 171 h 184"/>
                  <a:gd name="T12" fmla="*/ 198 w 198"/>
                  <a:gd name="T13" fmla="*/ 98 h 184"/>
                  <a:gd name="T14" fmla="*/ 186 w 198"/>
                  <a:gd name="T15" fmla="*/ 70 h 184"/>
                  <a:gd name="T16" fmla="*/ 110 w 198"/>
                  <a:gd name="T17" fmla="*/ 19 h 184"/>
                  <a:gd name="T18" fmla="*/ 3 w 198"/>
                  <a:gd name="T19" fmla="*/ 6 h 184"/>
                  <a:gd name="T20" fmla="*/ 0 w 198"/>
                  <a:gd name="T21" fmla="*/ 27 h 184"/>
                  <a:gd name="T22" fmla="*/ 3 w 198"/>
                  <a:gd name="T23" fmla="*/ 26 h 184"/>
                  <a:gd name="T24" fmla="*/ 121 w 198"/>
                  <a:gd name="T25" fmla="*/ 50 h 184"/>
                  <a:gd name="T26" fmla="*/ 178 w 198"/>
                  <a:gd name="T27" fmla="*/ 90 h 184"/>
                  <a:gd name="T28" fmla="*/ 185 w 198"/>
                  <a:gd name="T29" fmla="*/ 107 h 184"/>
                  <a:gd name="T30" fmla="*/ 87 w 198"/>
                  <a:gd name="T31" fmla="*/ 158 h 184"/>
                  <a:gd name="T32" fmla="*/ 34 w 198"/>
                  <a:gd name="T33" fmla="*/ 150 h 184"/>
                  <a:gd name="T34" fmla="*/ 10 w 198"/>
                  <a:gd name="T35" fmla="*/ 141 h 184"/>
                  <a:gd name="T36" fmla="*/ 9 w 198"/>
                  <a:gd name="T37" fmla="*/ 141 h 184"/>
                  <a:gd name="T38" fmla="*/ 10 w 198"/>
                  <a:gd name="T39" fmla="*/ 144 h 184"/>
                  <a:gd name="T40" fmla="*/ 84 w 198"/>
                  <a:gd name="T41" fmla="*/ 161 h 184"/>
                  <a:gd name="T42" fmla="*/ 153 w 198"/>
                  <a:gd name="T43" fmla="*/ 142 h 184"/>
                  <a:gd name="T44" fmla="*/ 188 w 198"/>
                  <a:gd name="T45" fmla="*/ 108 h 184"/>
                  <a:gd name="T46" fmla="*/ 180 w 198"/>
                  <a:gd name="T47" fmla="*/ 88 h 184"/>
                  <a:gd name="T48" fmla="*/ 123 w 198"/>
                  <a:gd name="T49" fmla="*/ 48 h 184"/>
                  <a:gd name="T50" fmla="*/ 1 w 198"/>
                  <a:gd name="T51" fmla="*/ 23 h 184"/>
                  <a:gd name="T52" fmla="*/ 3 w 198"/>
                  <a:gd name="T53" fmla="*/ 24 h 184"/>
                  <a:gd name="T54" fmla="*/ 3 w 198"/>
                  <a:gd name="T55" fmla="*/ 7 h 184"/>
                  <a:gd name="T56" fmla="*/ 37 w 198"/>
                  <a:gd name="T57" fmla="*/ 3 h 184"/>
                  <a:gd name="T58" fmla="*/ 159 w 198"/>
                  <a:gd name="T59" fmla="*/ 52 h 184"/>
                  <a:gd name="T60" fmla="*/ 195 w 198"/>
                  <a:gd name="T61" fmla="*/ 90 h 184"/>
                  <a:gd name="T62" fmla="*/ 175 w 198"/>
                  <a:gd name="T63" fmla="*/ 146 h 184"/>
                  <a:gd name="T64" fmla="*/ 90 w 198"/>
                  <a:gd name="T65" fmla="*/ 181 h 184"/>
                  <a:gd name="T66" fmla="*/ 48 w 198"/>
                  <a:gd name="T67" fmla="*/ 173 h 184"/>
                  <a:gd name="T68" fmla="*/ 11 w 198"/>
                  <a:gd name="T69" fmla="*/ 165 h 184"/>
                  <a:gd name="T70" fmla="*/ 9 w 198"/>
                  <a:gd name="T71" fmla="*/ 153 h 184"/>
                  <a:gd name="T72" fmla="*/ 9 w 198"/>
                  <a:gd name="T73" fmla="*/ 146 h 184"/>
                  <a:gd name="T74" fmla="*/ 11 w 198"/>
                  <a:gd name="T75" fmla="*/ 144 h 184"/>
                  <a:gd name="T76" fmla="*/ 11 w 198"/>
                  <a:gd name="T77" fmla="*/ 144 h 184"/>
                  <a:gd name="T78" fmla="*/ 10 w 198"/>
                  <a:gd name="T79" fmla="*/ 14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" h="184">
                    <a:moveTo>
                      <a:pt x="10" y="143"/>
                    </a:moveTo>
                    <a:cubicBezTo>
                      <a:pt x="9" y="141"/>
                      <a:pt x="9" y="141"/>
                      <a:pt x="9" y="141"/>
                    </a:cubicBezTo>
                    <a:cubicBezTo>
                      <a:pt x="9" y="141"/>
                      <a:pt x="8" y="142"/>
                      <a:pt x="7" y="144"/>
                    </a:cubicBezTo>
                    <a:cubicBezTo>
                      <a:pt x="6" y="145"/>
                      <a:pt x="5" y="147"/>
                      <a:pt x="5" y="150"/>
                    </a:cubicBezTo>
                    <a:cubicBezTo>
                      <a:pt x="5" y="151"/>
                      <a:pt x="5" y="153"/>
                      <a:pt x="6" y="154"/>
                    </a:cubicBezTo>
                    <a:cubicBezTo>
                      <a:pt x="7" y="157"/>
                      <a:pt x="7" y="160"/>
                      <a:pt x="7" y="163"/>
                    </a:cubicBezTo>
                    <a:cubicBezTo>
                      <a:pt x="7" y="164"/>
                      <a:pt x="8" y="166"/>
                      <a:pt x="9" y="167"/>
                    </a:cubicBezTo>
                    <a:cubicBezTo>
                      <a:pt x="10" y="169"/>
                      <a:pt x="11" y="169"/>
                      <a:pt x="13" y="170"/>
                    </a:cubicBezTo>
                    <a:cubicBezTo>
                      <a:pt x="17" y="170"/>
                      <a:pt x="32" y="173"/>
                      <a:pt x="48" y="176"/>
                    </a:cubicBezTo>
                    <a:cubicBezTo>
                      <a:pt x="63" y="179"/>
                      <a:pt x="79" y="182"/>
                      <a:pt x="85" y="183"/>
                    </a:cubicBezTo>
                    <a:cubicBezTo>
                      <a:pt x="86" y="184"/>
                      <a:pt x="88" y="184"/>
                      <a:pt x="90" y="184"/>
                    </a:cubicBezTo>
                    <a:cubicBezTo>
                      <a:pt x="101" y="184"/>
                      <a:pt x="123" y="180"/>
                      <a:pt x="141" y="171"/>
                    </a:cubicBezTo>
                    <a:cubicBezTo>
                      <a:pt x="152" y="167"/>
                      <a:pt x="166" y="160"/>
                      <a:pt x="178" y="149"/>
                    </a:cubicBezTo>
                    <a:cubicBezTo>
                      <a:pt x="189" y="137"/>
                      <a:pt x="198" y="121"/>
                      <a:pt x="198" y="98"/>
                    </a:cubicBezTo>
                    <a:cubicBezTo>
                      <a:pt x="198" y="95"/>
                      <a:pt x="198" y="92"/>
                      <a:pt x="198" y="89"/>
                    </a:cubicBezTo>
                    <a:cubicBezTo>
                      <a:pt x="197" y="83"/>
                      <a:pt x="193" y="76"/>
                      <a:pt x="186" y="70"/>
                    </a:cubicBezTo>
                    <a:cubicBezTo>
                      <a:pt x="176" y="60"/>
                      <a:pt x="161" y="49"/>
                      <a:pt x="146" y="40"/>
                    </a:cubicBezTo>
                    <a:cubicBezTo>
                      <a:pt x="132" y="31"/>
                      <a:pt x="118" y="24"/>
                      <a:pt x="110" y="19"/>
                    </a:cubicBezTo>
                    <a:cubicBezTo>
                      <a:pt x="95" y="11"/>
                      <a:pt x="66" y="0"/>
                      <a:pt x="37" y="0"/>
                    </a:cubicBezTo>
                    <a:cubicBezTo>
                      <a:pt x="25" y="0"/>
                      <a:pt x="13" y="2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5"/>
                      <a:pt x="14" y="21"/>
                      <a:pt x="32" y="21"/>
                    </a:cubicBezTo>
                    <a:cubicBezTo>
                      <a:pt x="53" y="21"/>
                      <a:pt x="83" y="26"/>
                      <a:pt x="121" y="50"/>
                    </a:cubicBezTo>
                    <a:cubicBezTo>
                      <a:pt x="128" y="55"/>
                      <a:pt x="144" y="64"/>
                      <a:pt x="159" y="75"/>
                    </a:cubicBezTo>
                    <a:cubicBezTo>
                      <a:pt x="166" y="80"/>
                      <a:pt x="173" y="85"/>
                      <a:pt x="178" y="90"/>
                    </a:cubicBezTo>
                    <a:cubicBezTo>
                      <a:pt x="183" y="96"/>
                      <a:pt x="186" y="101"/>
                      <a:pt x="186" y="105"/>
                    </a:cubicBezTo>
                    <a:cubicBezTo>
                      <a:pt x="186" y="106"/>
                      <a:pt x="186" y="106"/>
                      <a:pt x="185" y="107"/>
                    </a:cubicBezTo>
                    <a:cubicBezTo>
                      <a:pt x="184" y="111"/>
                      <a:pt x="180" y="117"/>
                      <a:pt x="174" y="122"/>
                    </a:cubicBezTo>
                    <a:cubicBezTo>
                      <a:pt x="156" y="139"/>
                      <a:pt x="123" y="158"/>
                      <a:pt x="87" y="158"/>
                    </a:cubicBezTo>
                    <a:cubicBezTo>
                      <a:pt x="86" y="158"/>
                      <a:pt x="85" y="158"/>
                      <a:pt x="84" y="158"/>
                    </a:cubicBezTo>
                    <a:cubicBezTo>
                      <a:pt x="61" y="158"/>
                      <a:pt x="45" y="154"/>
                      <a:pt x="34" y="150"/>
                    </a:cubicBezTo>
                    <a:cubicBezTo>
                      <a:pt x="28" y="148"/>
                      <a:pt x="24" y="146"/>
                      <a:pt x="20" y="144"/>
                    </a:cubicBezTo>
                    <a:cubicBezTo>
                      <a:pt x="16" y="143"/>
                      <a:pt x="13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9" y="141"/>
                      <a:pt x="9" y="141"/>
                      <a:pt x="9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2" y="144"/>
                      <a:pt x="15" y="145"/>
                      <a:pt x="19" y="147"/>
                    </a:cubicBezTo>
                    <a:cubicBezTo>
                      <a:pt x="30" y="152"/>
                      <a:pt x="49" y="161"/>
                      <a:pt x="84" y="161"/>
                    </a:cubicBezTo>
                    <a:cubicBezTo>
                      <a:pt x="85" y="161"/>
                      <a:pt x="86" y="161"/>
                      <a:pt x="87" y="161"/>
                    </a:cubicBezTo>
                    <a:cubicBezTo>
                      <a:pt x="112" y="161"/>
                      <a:pt x="135" y="152"/>
                      <a:pt x="153" y="142"/>
                    </a:cubicBezTo>
                    <a:cubicBezTo>
                      <a:pt x="162" y="136"/>
                      <a:pt x="170" y="130"/>
                      <a:pt x="176" y="125"/>
                    </a:cubicBezTo>
                    <a:cubicBezTo>
                      <a:pt x="182" y="119"/>
                      <a:pt x="186" y="113"/>
                      <a:pt x="188" y="108"/>
                    </a:cubicBezTo>
                    <a:cubicBezTo>
                      <a:pt x="189" y="107"/>
                      <a:pt x="189" y="106"/>
                      <a:pt x="189" y="105"/>
                    </a:cubicBezTo>
                    <a:cubicBezTo>
                      <a:pt x="189" y="99"/>
                      <a:pt x="185" y="94"/>
                      <a:pt x="180" y="88"/>
                    </a:cubicBezTo>
                    <a:cubicBezTo>
                      <a:pt x="173" y="80"/>
                      <a:pt x="161" y="72"/>
                      <a:pt x="150" y="64"/>
                    </a:cubicBezTo>
                    <a:cubicBezTo>
                      <a:pt x="138" y="57"/>
                      <a:pt x="128" y="51"/>
                      <a:pt x="123" y="48"/>
                    </a:cubicBezTo>
                    <a:cubicBezTo>
                      <a:pt x="85" y="24"/>
                      <a:pt x="53" y="18"/>
                      <a:pt x="32" y="18"/>
                    </a:cubicBezTo>
                    <a:cubicBezTo>
                      <a:pt x="13" y="18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4" y="5"/>
                      <a:pt x="25" y="3"/>
                      <a:pt x="37" y="3"/>
                    </a:cubicBezTo>
                    <a:cubicBezTo>
                      <a:pt x="65" y="3"/>
                      <a:pt x="94" y="14"/>
                      <a:pt x="108" y="22"/>
                    </a:cubicBezTo>
                    <a:cubicBezTo>
                      <a:pt x="119" y="28"/>
                      <a:pt x="140" y="39"/>
                      <a:pt x="159" y="52"/>
                    </a:cubicBezTo>
                    <a:cubicBezTo>
                      <a:pt x="168" y="58"/>
                      <a:pt x="177" y="65"/>
                      <a:pt x="184" y="72"/>
                    </a:cubicBezTo>
                    <a:cubicBezTo>
                      <a:pt x="190" y="78"/>
                      <a:pt x="195" y="85"/>
                      <a:pt x="195" y="90"/>
                    </a:cubicBezTo>
                    <a:cubicBezTo>
                      <a:pt x="195" y="92"/>
                      <a:pt x="195" y="95"/>
                      <a:pt x="195" y="98"/>
                    </a:cubicBezTo>
                    <a:cubicBezTo>
                      <a:pt x="195" y="120"/>
                      <a:pt x="187" y="135"/>
                      <a:pt x="175" y="146"/>
                    </a:cubicBezTo>
                    <a:cubicBezTo>
                      <a:pt x="164" y="157"/>
                      <a:pt x="150" y="164"/>
                      <a:pt x="140" y="169"/>
                    </a:cubicBezTo>
                    <a:cubicBezTo>
                      <a:pt x="122" y="177"/>
                      <a:pt x="101" y="181"/>
                      <a:pt x="90" y="181"/>
                    </a:cubicBezTo>
                    <a:cubicBezTo>
                      <a:pt x="88" y="181"/>
                      <a:pt x="86" y="181"/>
                      <a:pt x="86" y="180"/>
                    </a:cubicBezTo>
                    <a:cubicBezTo>
                      <a:pt x="80" y="179"/>
                      <a:pt x="64" y="176"/>
                      <a:pt x="48" y="173"/>
                    </a:cubicBezTo>
                    <a:cubicBezTo>
                      <a:pt x="33" y="170"/>
                      <a:pt x="18" y="167"/>
                      <a:pt x="14" y="167"/>
                    </a:cubicBezTo>
                    <a:cubicBezTo>
                      <a:pt x="12" y="167"/>
                      <a:pt x="12" y="166"/>
                      <a:pt x="11" y="165"/>
                    </a:cubicBezTo>
                    <a:cubicBezTo>
                      <a:pt x="10" y="165"/>
                      <a:pt x="10" y="163"/>
                      <a:pt x="10" y="160"/>
                    </a:cubicBezTo>
                    <a:cubicBezTo>
                      <a:pt x="10" y="158"/>
                      <a:pt x="10" y="156"/>
                      <a:pt x="9" y="153"/>
                    </a:cubicBezTo>
                    <a:cubicBezTo>
                      <a:pt x="8" y="152"/>
                      <a:pt x="8" y="151"/>
                      <a:pt x="8" y="150"/>
                    </a:cubicBezTo>
                    <a:cubicBezTo>
                      <a:pt x="8" y="148"/>
                      <a:pt x="9" y="147"/>
                      <a:pt x="9" y="146"/>
                    </a:cubicBezTo>
                    <a:cubicBezTo>
                      <a:pt x="10" y="145"/>
                      <a:pt x="10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lnTo>
                      <a:pt x="10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4" name="Freeform 942"/>
              <p:cNvSpPr>
                <a:spLocks/>
              </p:cNvSpPr>
              <p:nvPr/>
            </p:nvSpPr>
            <p:spPr bwMode="auto">
              <a:xfrm>
                <a:off x="1914964" y="1356826"/>
                <a:ext cx="285750" cy="266700"/>
              </a:xfrm>
              <a:custGeom>
                <a:avLst/>
                <a:gdLst>
                  <a:gd name="T0" fmla="*/ 7 w 178"/>
                  <a:gd name="T1" fmla="*/ 131 h 167"/>
                  <a:gd name="T2" fmla="*/ 3 w 178"/>
                  <a:gd name="T3" fmla="*/ 141 h 167"/>
                  <a:gd name="T4" fmla="*/ 7 w 178"/>
                  <a:gd name="T5" fmla="*/ 155 h 167"/>
                  <a:gd name="T6" fmla="*/ 87 w 178"/>
                  <a:gd name="T7" fmla="*/ 164 h 167"/>
                  <a:gd name="T8" fmla="*/ 176 w 178"/>
                  <a:gd name="T9" fmla="*/ 90 h 167"/>
                  <a:gd name="T10" fmla="*/ 19 w 178"/>
                  <a:gd name="T11" fmla="*/ 32 h 167"/>
                  <a:gd name="T12" fmla="*/ 15 w 178"/>
                  <a:gd name="T13" fmla="*/ 50 h 167"/>
                  <a:gd name="T14" fmla="*/ 162 w 178"/>
                  <a:gd name="T15" fmla="*/ 85 h 167"/>
                  <a:gd name="T16" fmla="*/ 81 w 178"/>
                  <a:gd name="T17" fmla="*/ 140 h 167"/>
                  <a:gd name="T18" fmla="*/ 17 w 178"/>
                  <a:gd name="T19" fmla="*/ 134 h 167"/>
                  <a:gd name="T20" fmla="*/ 7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7" y="131"/>
                    </a:moveTo>
                    <a:cubicBezTo>
                      <a:pt x="3" y="132"/>
                      <a:pt x="3" y="135"/>
                      <a:pt x="3" y="141"/>
                    </a:cubicBezTo>
                    <a:cubicBezTo>
                      <a:pt x="3" y="147"/>
                      <a:pt x="0" y="155"/>
                      <a:pt x="7" y="155"/>
                    </a:cubicBezTo>
                    <a:cubicBezTo>
                      <a:pt x="14" y="155"/>
                      <a:pt x="59" y="167"/>
                      <a:pt x="87" y="164"/>
                    </a:cubicBezTo>
                    <a:cubicBezTo>
                      <a:pt x="104" y="161"/>
                      <a:pt x="178" y="130"/>
                      <a:pt x="176" y="90"/>
                    </a:cubicBezTo>
                    <a:cubicBezTo>
                      <a:pt x="175" y="75"/>
                      <a:pt x="146" y="0"/>
                      <a:pt x="19" y="32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26" y="9"/>
                      <a:pt x="162" y="85"/>
                    </a:cubicBezTo>
                    <a:cubicBezTo>
                      <a:pt x="162" y="85"/>
                      <a:pt x="164" y="127"/>
                      <a:pt x="81" y="140"/>
                    </a:cubicBezTo>
                    <a:cubicBezTo>
                      <a:pt x="45" y="146"/>
                      <a:pt x="22" y="135"/>
                      <a:pt x="17" y="134"/>
                    </a:cubicBezTo>
                    <a:cubicBezTo>
                      <a:pt x="12" y="133"/>
                      <a:pt x="7" y="131"/>
                      <a:pt x="7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5" name="Freeform 943"/>
              <p:cNvSpPr>
                <a:spLocks noEditPoints="1"/>
              </p:cNvSpPr>
              <p:nvPr/>
            </p:nvSpPr>
            <p:spPr bwMode="auto">
              <a:xfrm>
                <a:off x="1918139" y="1367939"/>
                <a:ext cx="282575" cy="255588"/>
              </a:xfrm>
              <a:custGeom>
                <a:avLst/>
                <a:gdLst>
                  <a:gd name="T0" fmla="*/ 159 w 176"/>
                  <a:gd name="T1" fmla="*/ 77 h 160"/>
                  <a:gd name="T2" fmla="*/ 160 w 176"/>
                  <a:gd name="T3" fmla="*/ 71 h 160"/>
                  <a:gd name="T4" fmla="*/ 15 w 176"/>
                  <a:gd name="T5" fmla="*/ 35 h 160"/>
                  <a:gd name="T6" fmla="*/ 13 w 176"/>
                  <a:gd name="T7" fmla="*/ 43 h 160"/>
                  <a:gd name="T8" fmla="*/ 159 w 176"/>
                  <a:gd name="T9" fmla="*/ 77 h 160"/>
                  <a:gd name="T10" fmla="*/ 5 w 176"/>
                  <a:gd name="T11" fmla="*/ 148 h 160"/>
                  <a:gd name="T12" fmla="*/ 85 w 176"/>
                  <a:gd name="T13" fmla="*/ 157 h 160"/>
                  <a:gd name="T14" fmla="*/ 174 w 176"/>
                  <a:gd name="T15" fmla="*/ 83 h 160"/>
                  <a:gd name="T16" fmla="*/ 174 w 176"/>
                  <a:gd name="T17" fmla="*/ 81 h 160"/>
                  <a:gd name="T18" fmla="*/ 85 w 176"/>
                  <a:gd name="T19" fmla="*/ 149 h 160"/>
                  <a:gd name="T20" fmla="*/ 5 w 176"/>
                  <a:gd name="T21" fmla="*/ 141 h 160"/>
                  <a:gd name="T22" fmla="*/ 1 w 176"/>
                  <a:gd name="T23" fmla="*/ 139 h 160"/>
                  <a:gd name="T24" fmla="*/ 5 w 176"/>
                  <a:gd name="T25" fmla="*/ 14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60">
                    <a:moveTo>
                      <a:pt x="159" y="77"/>
                    </a:moveTo>
                    <a:cubicBezTo>
                      <a:pt x="160" y="73"/>
                      <a:pt x="160" y="71"/>
                      <a:pt x="160" y="71"/>
                    </a:cubicBezTo>
                    <a:cubicBezTo>
                      <a:pt x="126" y="0"/>
                      <a:pt x="28" y="31"/>
                      <a:pt x="15" y="35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2" y="3"/>
                      <a:pt x="159" y="77"/>
                    </a:cubicBezTo>
                    <a:close/>
                    <a:moveTo>
                      <a:pt x="5" y="148"/>
                    </a:moveTo>
                    <a:cubicBezTo>
                      <a:pt x="12" y="148"/>
                      <a:pt x="57" y="160"/>
                      <a:pt x="85" y="157"/>
                    </a:cubicBezTo>
                    <a:cubicBezTo>
                      <a:pt x="102" y="154"/>
                      <a:pt x="176" y="123"/>
                      <a:pt x="174" y="83"/>
                    </a:cubicBezTo>
                    <a:cubicBezTo>
                      <a:pt x="174" y="83"/>
                      <a:pt x="174" y="82"/>
                      <a:pt x="174" y="81"/>
                    </a:cubicBezTo>
                    <a:cubicBezTo>
                      <a:pt x="169" y="118"/>
                      <a:pt x="101" y="147"/>
                      <a:pt x="85" y="149"/>
                    </a:cubicBezTo>
                    <a:cubicBezTo>
                      <a:pt x="57" y="153"/>
                      <a:pt x="12" y="141"/>
                      <a:pt x="5" y="141"/>
                    </a:cubicBezTo>
                    <a:cubicBezTo>
                      <a:pt x="3" y="141"/>
                      <a:pt x="1" y="140"/>
                      <a:pt x="1" y="139"/>
                    </a:cubicBezTo>
                    <a:cubicBezTo>
                      <a:pt x="0" y="144"/>
                      <a:pt x="0" y="148"/>
                      <a:pt x="5" y="1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6" name="Freeform 944"/>
              <p:cNvSpPr>
                <a:spLocks/>
              </p:cNvSpPr>
              <p:nvPr/>
            </p:nvSpPr>
            <p:spPr bwMode="auto">
              <a:xfrm>
                <a:off x="2165789" y="1458426"/>
                <a:ext cx="11113" cy="36513"/>
              </a:xfrm>
              <a:custGeom>
                <a:avLst/>
                <a:gdLst>
                  <a:gd name="T0" fmla="*/ 7 w 7"/>
                  <a:gd name="T1" fmla="*/ 21 h 22"/>
                  <a:gd name="T2" fmla="*/ 7 w 7"/>
                  <a:gd name="T3" fmla="*/ 14 h 22"/>
                  <a:gd name="T4" fmla="*/ 6 w 7"/>
                  <a:gd name="T5" fmla="*/ 7 h 22"/>
                  <a:gd name="T6" fmla="*/ 1 w 7"/>
                  <a:gd name="T7" fmla="*/ 0 h 22"/>
                  <a:gd name="T8" fmla="*/ 0 w 7"/>
                  <a:gd name="T9" fmla="*/ 1 h 22"/>
                  <a:gd name="T10" fmla="*/ 0 w 7"/>
                  <a:gd name="T11" fmla="*/ 2 h 22"/>
                  <a:gd name="T12" fmla="*/ 4 w 7"/>
                  <a:gd name="T13" fmla="*/ 7 h 22"/>
                  <a:gd name="T14" fmla="*/ 5 w 7"/>
                  <a:gd name="T15" fmla="*/ 14 h 22"/>
                  <a:gd name="T16" fmla="*/ 5 w 7"/>
                  <a:gd name="T17" fmla="*/ 19 h 22"/>
                  <a:gd name="T18" fmla="*/ 5 w 7"/>
                  <a:gd name="T19" fmla="*/ 21 h 22"/>
                  <a:gd name="T20" fmla="*/ 5 w 7"/>
                  <a:gd name="T21" fmla="*/ 22 h 22"/>
                  <a:gd name="T22" fmla="*/ 7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7" y="21"/>
                    </a:moveTo>
                    <a:cubicBezTo>
                      <a:pt x="7" y="21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7"/>
                    </a:cubicBezTo>
                    <a:cubicBezTo>
                      <a:pt x="5" y="4"/>
                      <a:pt x="4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7"/>
                    </a:cubicBezTo>
                    <a:cubicBezTo>
                      <a:pt x="5" y="10"/>
                      <a:pt x="5" y="12"/>
                      <a:pt x="5" y="14"/>
                    </a:cubicBezTo>
                    <a:cubicBezTo>
                      <a:pt x="5" y="16"/>
                      <a:pt x="5" y="18"/>
                      <a:pt x="5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7" y="22"/>
                      <a:pt x="7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7" name="Freeform 945"/>
              <p:cNvSpPr>
                <a:spLocks/>
              </p:cNvSpPr>
              <p:nvPr/>
            </p:nvSpPr>
            <p:spPr bwMode="auto">
              <a:xfrm>
                <a:off x="1916551" y="1393339"/>
                <a:ext cx="284163" cy="228600"/>
              </a:xfrm>
              <a:custGeom>
                <a:avLst/>
                <a:gdLst>
                  <a:gd name="T0" fmla="*/ 5 w 177"/>
                  <a:gd name="T1" fmla="*/ 107 h 143"/>
                  <a:gd name="T2" fmla="*/ 1 w 177"/>
                  <a:gd name="T3" fmla="*/ 112 h 143"/>
                  <a:gd name="T4" fmla="*/ 0 w 177"/>
                  <a:gd name="T5" fmla="*/ 127 h 143"/>
                  <a:gd name="T6" fmla="*/ 6 w 177"/>
                  <a:gd name="T7" fmla="*/ 134 h 143"/>
                  <a:gd name="T8" fmla="*/ 74 w 177"/>
                  <a:gd name="T9" fmla="*/ 143 h 143"/>
                  <a:gd name="T10" fmla="*/ 107 w 177"/>
                  <a:gd name="T11" fmla="*/ 135 h 143"/>
                  <a:gd name="T12" fmla="*/ 169 w 177"/>
                  <a:gd name="T13" fmla="*/ 90 h 143"/>
                  <a:gd name="T14" fmla="*/ 176 w 177"/>
                  <a:gd name="T15" fmla="*/ 67 h 143"/>
                  <a:gd name="T16" fmla="*/ 142 w 177"/>
                  <a:gd name="T17" fmla="*/ 17 h 143"/>
                  <a:gd name="T18" fmla="*/ 17 w 177"/>
                  <a:gd name="T19" fmla="*/ 7 h 143"/>
                  <a:gd name="T20" fmla="*/ 12 w 177"/>
                  <a:gd name="T21" fmla="*/ 30 h 143"/>
                  <a:gd name="T22" fmla="*/ 16 w 177"/>
                  <a:gd name="T23" fmla="*/ 28 h 143"/>
                  <a:gd name="T24" fmla="*/ 124 w 177"/>
                  <a:gd name="T25" fmla="*/ 27 h 143"/>
                  <a:gd name="T26" fmla="*/ 161 w 177"/>
                  <a:gd name="T27" fmla="*/ 62 h 143"/>
                  <a:gd name="T28" fmla="*/ 159 w 177"/>
                  <a:gd name="T29" fmla="*/ 62 h 143"/>
                  <a:gd name="T30" fmla="*/ 149 w 177"/>
                  <a:gd name="T31" fmla="*/ 86 h 143"/>
                  <a:gd name="T32" fmla="*/ 59 w 177"/>
                  <a:gd name="T33" fmla="*/ 117 h 143"/>
                  <a:gd name="T34" fmla="*/ 22 w 177"/>
                  <a:gd name="T35" fmla="*/ 111 h 143"/>
                  <a:gd name="T36" fmla="*/ 10 w 177"/>
                  <a:gd name="T37" fmla="*/ 108 h 143"/>
                  <a:gd name="T38" fmla="*/ 6 w 177"/>
                  <a:gd name="T39" fmla="*/ 107 h 143"/>
                  <a:gd name="T40" fmla="*/ 5 w 177"/>
                  <a:gd name="T41" fmla="*/ 107 h 143"/>
                  <a:gd name="T42" fmla="*/ 5 w 177"/>
                  <a:gd name="T43" fmla="*/ 109 h 143"/>
                  <a:gd name="T44" fmla="*/ 21 w 177"/>
                  <a:gd name="T45" fmla="*/ 114 h 143"/>
                  <a:gd name="T46" fmla="*/ 81 w 177"/>
                  <a:gd name="T47" fmla="*/ 118 h 143"/>
                  <a:gd name="T48" fmla="*/ 162 w 177"/>
                  <a:gd name="T49" fmla="*/ 63 h 143"/>
                  <a:gd name="T50" fmla="*/ 162 w 177"/>
                  <a:gd name="T51" fmla="*/ 62 h 143"/>
                  <a:gd name="T52" fmla="*/ 125 w 177"/>
                  <a:gd name="T53" fmla="*/ 24 h 143"/>
                  <a:gd name="T54" fmla="*/ 14 w 177"/>
                  <a:gd name="T55" fmla="*/ 26 h 143"/>
                  <a:gd name="T56" fmla="*/ 16 w 177"/>
                  <a:gd name="T57" fmla="*/ 27 h 143"/>
                  <a:gd name="T58" fmla="*/ 18 w 177"/>
                  <a:gd name="T59" fmla="*/ 9 h 143"/>
                  <a:gd name="T60" fmla="*/ 75 w 177"/>
                  <a:gd name="T61" fmla="*/ 3 h 143"/>
                  <a:gd name="T62" fmla="*/ 169 w 177"/>
                  <a:gd name="T63" fmla="*/ 52 h 143"/>
                  <a:gd name="T64" fmla="*/ 174 w 177"/>
                  <a:gd name="T65" fmla="*/ 68 h 143"/>
                  <a:gd name="T66" fmla="*/ 121 w 177"/>
                  <a:gd name="T67" fmla="*/ 126 h 143"/>
                  <a:gd name="T68" fmla="*/ 74 w 177"/>
                  <a:gd name="T69" fmla="*/ 140 h 143"/>
                  <a:gd name="T70" fmla="*/ 16 w 177"/>
                  <a:gd name="T71" fmla="*/ 132 h 143"/>
                  <a:gd name="T72" fmla="*/ 4 w 177"/>
                  <a:gd name="T73" fmla="*/ 130 h 143"/>
                  <a:gd name="T74" fmla="*/ 4 w 177"/>
                  <a:gd name="T75" fmla="*/ 118 h 143"/>
                  <a:gd name="T76" fmla="*/ 5 w 177"/>
                  <a:gd name="T77" fmla="*/ 110 h 143"/>
                  <a:gd name="T78" fmla="*/ 6 w 177"/>
                  <a:gd name="T79" fmla="*/ 108 h 143"/>
                  <a:gd name="T80" fmla="*/ 6 w 177"/>
                  <a:gd name="T81" fmla="*/ 10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7" h="143">
                    <a:moveTo>
                      <a:pt x="6" y="108"/>
                    </a:moveTo>
                    <a:cubicBezTo>
                      <a:pt x="5" y="107"/>
                      <a:pt x="5" y="107"/>
                      <a:pt x="5" y="107"/>
                    </a:cubicBezTo>
                    <a:cubicBezTo>
                      <a:pt x="4" y="107"/>
                      <a:pt x="3" y="107"/>
                      <a:pt x="3" y="108"/>
                    </a:cubicBezTo>
                    <a:cubicBezTo>
                      <a:pt x="2" y="109"/>
                      <a:pt x="1" y="111"/>
                      <a:pt x="1" y="112"/>
                    </a:cubicBezTo>
                    <a:cubicBezTo>
                      <a:pt x="1" y="114"/>
                      <a:pt x="1" y="115"/>
                      <a:pt x="1" y="118"/>
                    </a:cubicBezTo>
                    <a:cubicBezTo>
                      <a:pt x="1" y="121"/>
                      <a:pt x="0" y="124"/>
                      <a:pt x="0" y="127"/>
                    </a:cubicBezTo>
                    <a:cubicBezTo>
                      <a:pt x="0" y="129"/>
                      <a:pt x="0" y="131"/>
                      <a:pt x="1" y="132"/>
                    </a:cubicBezTo>
                    <a:cubicBezTo>
                      <a:pt x="2" y="133"/>
                      <a:pt x="4" y="134"/>
                      <a:pt x="6" y="134"/>
                    </a:cubicBezTo>
                    <a:cubicBezTo>
                      <a:pt x="7" y="134"/>
                      <a:pt x="11" y="135"/>
                      <a:pt x="15" y="135"/>
                    </a:cubicBezTo>
                    <a:cubicBezTo>
                      <a:pt x="29" y="138"/>
                      <a:pt x="53" y="143"/>
                      <a:pt x="74" y="143"/>
                    </a:cubicBezTo>
                    <a:cubicBezTo>
                      <a:pt x="78" y="143"/>
                      <a:pt x="82" y="143"/>
                      <a:pt x="86" y="142"/>
                    </a:cubicBezTo>
                    <a:cubicBezTo>
                      <a:pt x="90" y="142"/>
                      <a:pt x="98" y="139"/>
                      <a:pt x="107" y="135"/>
                    </a:cubicBezTo>
                    <a:cubicBezTo>
                      <a:pt x="121" y="129"/>
                      <a:pt x="138" y="120"/>
                      <a:pt x="152" y="109"/>
                    </a:cubicBezTo>
                    <a:cubicBezTo>
                      <a:pt x="159" y="103"/>
                      <a:pt x="165" y="97"/>
                      <a:pt x="169" y="90"/>
                    </a:cubicBezTo>
                    <a:cubicBezTo>
                      <a:pt x="174" y="83"/>
                      <a:pt x="177" y="76"/>
                      <a:pt x="177" y="68"/>
                    </a:cubicBezTo>
                    <a:cubicBezTo>
                      <a:pt x="177" y="68"/>
                      <a:pt x="176" y="68"/>
                      <a:pt x="176" y="67"/>
                    </a:cubicBezTo>
                    <a:cubicBezTo>
                      <a:pt x="176" y="64"/>
                      <a:pt x="175" y="58"/>
                      <a:pt x="172" y="51"/>
                    </a:cubicBezTo>
                    <a:cubicBezTo>
                      <a:pt x="167" y="40"/>
                      <a:pt x="158" y="28"/>
                      <a:pt x="142" y="17"/>
                    </a:cubicBezTo>
                    <a:cubicBezTo>
                      <a:pt x="127" y="7"/>
                      <a:pt x="105" y="0"/>
                      <a:pt x="75" y="0"/>
                    </a:cubicBezTo>
                    <a:cubicBezTo>
                      <a:pt x="59" y="0"/>
                      <a:pt x="39" y="2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6" y="28"/>
                    </a:cubicBezTo>
                    <a:cubicBezTo>
                      <a:pt x="22" y="26"/>
                      <a:pt x="48" y="18"/>
                      <a:pt x="77" y="18"/>
                    </a:cubicBezTo>
                    <a:cubicBezTo>
                      <a:pt x="93" y="18"/>
                      <a:pt x="109" y="20"/>
                      <a:pt x="124" y="27"/>
                    </a:cubicBezTo>
                    <a:cubicBezTo>
                      <a:pt x="138" y="34"/>
                      <a:pt x="151" y="45"/>
                      <a:pt x="159" y="63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5"/>
                      <a:pt x="159" y="75"/>
                      <a:pt x="149" y="86"/>
                    </a:cubicBezTo>
                    <a:cubicBezTo>
                      <a:pt x="139" y="97"/>
                      <a:pt x="119" y="109"/>
                      <a:pt x="80" y="116"/>
                    </a:cubicBezTo>
                    <a:cubicBezTo>
                      <a:pt x="72" y="117"/>
                      <a:pt x="66" y="117"/>
                      <a:pt x="59" y="117"/>
                    </a:cubicBezTo>
                    <a:cubicBezTo>
                      <a:pt x="47" y="117"/>
                      <a:pt x="38" y="115"/>
                      <a:pt x="30" y="114"/>
                    </a:cubicBezTo>
                    <a:cubicBezTo>
                      <a:pt x="27" y="113"/>
                      <a:pt x="24" y="112"/>
                      <a:pt x="22" y="111"/>
                    </a:cubicBezTo>
                    <a:cubicBezTo>
                      <a:pt x="19" y="111"/>
                      <a:pt x="18" y="110"/>
                      <a:pt x="16" y="110"/>
                    </a:cubicBezTo>
                    <a:cubicBezTo>
                      <a:pt x="14" y="109"/>
                      <a:pt x="12" y="109"/>
                      <a:pt x="10" y="108"/>
                    </a:cubicBezTo>
                    <a:cubicBezTo>
                      <a:pt x="9" y="108"/>
                      <a:pt x="8" y="107"/>
                      <a:pt x="7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11" y="112"/>
                      <a:pt x="16" y="113"/>
                    </a:cubicBezTo>
                    <a:cubicBezTo>
                      <a:pt x="17" y="113"/>
                      <a:pt x="18" y="113"/>
                      <a:pt x="21" y="114"/>
                    </a:cubicBezTo>
                    <a:cubicBezTo>
                      <a:pt x="28" y="116"/>
                      <a:pt x="41" y="120"/>
                      <a:pt x="59" y="120"/>
                    </a:cubicBezTo>
                    <a:cubicBezTo>
                      <a:pt x="66" y="120"/>
                      <a:pt x="73" y="120"/>
                      <a:pt x="81" y="118"/>
                    </a:cubicBezTo>
                    <a:cubicBezTo>
                      <a:pt x="120" y="112"/>
                      <a:pt x="140" y="100"/>
                      <a:pt x="151" y="88"/>
                    </a:cubicBezTo>
                    <a:cubicBezTo>
                      <a:pt x="162" y="76"/>
                      <a:pt x="162" y="65"/>
                      <a:pt x="162" y="63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53" y="43"/>
                      <a:pt x="140" y="31"/>
                      <a:pt x="125" y="24"/>
                    </a:cubicBezTo>
                    <a:cubicBezTo>
                      <a:pt x="110" y="17"/>
                      <a:pt x="93" y="15"/>
                      <a:pt x="77" y="15"/>
                    </a:cubicBezTo>
                    <a:cubicBezTo>
                      <a:pt x="44" y="15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40" y="5"/>
                      <a:pt x="59" y="3"/>
                      <a:pt x="75" y="3"/>
                    </a:cubicBezTo>
                    <a:cubicBezTo>
                      <a:pt x="114" y="3"/>
                      <a:pt x="139" y="16"/>
                      <a:pt x="153" y="30"/>
                    </a:cubicBezTo>
                    <a:cubicBezTo>
                      <a:pt x="161" y="38"/>
                      <a:pt x="166" y="45"/>
                      <a:pt x="169" y="52"/>
                    </a:cubicBezTo>
                    <a:cubicBezTo>
                      <a:pt x="172" y="59"/>
                      <a:pt x="173" y="64"/>
                      <a:pt x="173" y="67"/>
                    </a:cubicBezTo>
                    <a:cubicBezTo>
                      <a:pt x="173" y="68"/>
                      <a:pt x="174" y="68"/>
                      <a:pt x="174" y="68"/>
                    </a:cubicBezTo>
                    <a:cubicBezTo>
                      <a:pt x="174" y="78"/>
                      <a:pt x="169" y="87"/>
                      <a:pt x="162" y="95"/>
                    </a:cubicBezTo>
                    <a:cubicBezTo>
                      <a:pt x="152" y="107"/>
                      <a:pt x="136" y="118"/>
                      <a:pt x="121" y="126"/>
                    </a:cubicBezTo>
                    <a:cubicBezTo>
                      <a:pt x="106" y="134"/>
                      <a:pt x="92" y="138"/>
                      <a:pt x="85" y="139"/>
                    </a:cubicBezTo>
                    <a:cubicBezTo>
                      <a:pt x="82" y="140"/>
                      <a:pt x="78" y="140"/>
                      <a:pt x="74" y="140"/>
                    </a:cubicBezTo>
                    <a:cubicBezTo>
                      <a:pt x="60" y="140"/>
                      <a:pt x="45" y="138"/>
                      <a:pt x="32" y="135"/>
                    </a:cubicBezTo>
                    <a:cubicBezTo>
                      <a:pt x="26" y="134"/>
                      <a:pt x="20" y="133"/>
                      <a:pt x="16" y="132"/>
                    </a:cubicBezTo>
                    <a:cubicBezTo>
                      <a:pt x="11" y="132"/>
                      <a:pt x="8" y="131"/>
                      <a:pt x="6" y="131"/>
                    </a:cubicBezTo>
                    <a:cubicBezTo>
                      <a:pt x="4" y="131"/>
                      <a:pt x="4" y="131"/>
                      <a:pt x="4" y="130"/>
                    </a:cubicBezTo>
                    <a:cubicBezTo>
                      <a:pt x="3" y="130"/>
                      <a:pt x="3" y="129"/>
                      <a:pt x="3" y="127"/>
                    </a:cubicBezTo>
                    <a:cubicBezTo>
                      <a:pt x="3" y="125"/>
                      <a:pt x="4" y="121"/>
                      <a:pt x="4" y="118"/>
                    </a:cubicBezTo>
                    <a:cubicBezTo>
                      <a:pt x="4" y="115"/>
                      <a:pt x="4" y="113"/>
                      <a:pt x="4" y="111"/>
                    </a:cubicBezTo>
                    <a:cubicBezTo>
                      <a:pt x="4" y="111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6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lnTo>
                      <a:pt x="6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8" name="Freeform 946"/>
              <p:cNvSpPr>
                <a:spLocks/>
              </p:cNvSpPr>
              <p:nvPr/>
            </p:nvSpPr>
            <p:spPr bwMode="auto">
              <a:xfrm>
                <a:off x="1913376" y="1339364"/>
                <a:ext cx="277813" cy="195263"/>
              </a:xfrm>
              <a:custGeom>
                <a:avLst/>
                <a:gdLst>
                  <a:gd name="T0" fmla="*/ 7 w 173"/>
                  <a:gd name="T1" fmla="*/ 92 h 122"/>
                  <a:gd name="T2" fmla="*/ 2 w 173"/>
                  <a:gd name="T3" fmla="*/ 105 h 122"/>
                  <a:gd name="T4" fmla="*/ 8 w 173"/>
                  <a:gd name="T5" fmla="*/ 119 h 122"/>
                  <a:gd name="T6" fmla="*/ 55 w 173"/>
                  <a:gd name="T7" fmla="*/ 122 h 122"/>
                  <a:gd name="T8" fmla="*/ 112 w 173"/>
                  <a:gd name="T9" fmla="*/ 108 h 122"/>
                  <a:gd name="T10" fmla="*/ 150 w 173"/>
                  <a:gd name="T11" fmla="*/ 37 h 122"/>
                  <a:gd name="T12" fmla="*/ 9 w 173"/>
                  <a:gd name="T13" fmla="*/ 20 h 122"/>
                  <a:gd name="T14" fmla="*/ 16 w 173"/>
                  <a:gd name="T15" fmla="*/ 38 h 122"/>
                  <a:gd name="T16" fmla="*/ 141 w 173"/>
                  <a:gd name="T17" fmla="*/ 46 h 122"/>
                  <a:gd name="T18" fmla="*/ 62 w 173"/>
                  <a:gd name="T19" fmla="*/ 103 h 122"/>
                  <a:gd name="T20" fmla="*/ 7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7" y="92"/>
                    </a:moveTo>
                    <a:cubicBezTo>
                      <a:pt x="7" y="92"/>
                      <a:pt x="0" y="100"/>
                      <a:pt x="2" y="105"/>
                    </a:cubicBezTo>
                    <a:cubicBezTo>
                      <a:pt x="5" y="111"/>
                      <a:pt x="4" y="120"/>
                      <a:pt x="8" y="119"/>
                    </a:cubicBezTo>
                    <a:cubicBezTo>
                      <a:pt x="12" y="118"/>
                      <a:pt x="43" y="121"/>
                      <a:pt x="55" y="122"/>
                    </a:cubicBezTo>
                    <a:cubicBezTo>
                      <a:pt x="68" y="122"/>
                      <a:pt x="89" y="121"/>
                      <a:pt x="112" y="108"/>
                    </a:cubicBezTo>
                    <a:cubicBezTo>
                      <a:pt x="136" y="95"/>
                      <a:pt x="173" y="74"/>
                      <a:pt x="150" y="37"/>
                    </a:cubicBezTo>
                    <a:cubicBezTo>
                      <a:pt x="127" y="0"/>
                      <a:pt x="72" y="5"/>
                      <a:pt x="9" y="2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04" y="7"/>
                      <a:pt x="141" y="46"/>
                    </a:cubicBezTo>
                    <a:cubicBezTo>
                      <a:pt x="141" y="46"/>
                      <a:pt x="147" y="82"/>
                      <a:pt x="62" y="103"/>
                    </a:cubicBezTo>
                    <a:cubicBezTo>
                      <a:pt x="40" y="108"/>
                      <a:pt x="17" y="90"/>
                      <a:pt x="7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9" name="Freeform 947"/>
              <p:cNvSpPr>
                <a:spLocks noEditPoints="1"/>
              </p:cNvSpPr>
              <p:nvPr/>
            </p:nvSpPr>
            <p:spPr bwMode="auto">
              <a:xfrm>
                <a:off x="1914964" y="1339364"/>
                <a:ext cx="255588" cy="195263"/>
              </a:xfrm>
              <a:custGeom>
                <a:avLst/>
                <a:gdLst>
                  <a:gd name="T0" fmla="*/ 140 w 159"/>
                  <a:gd name="T1" fmla="*/ 46 h 122"/>
                  <a:gd name="T2" fmla="*/ 140 w 159"/>
                  <a:gd name="T3" fmla="*/ 40 h 122"/>
                  <a:gd name="T4" fmla="*/ 15 w 159"/>
                  <a:gd name="T5" fmla="*/ 32 h 122"/>
                  <a:gd name="T6" fmla="*/ 11 w 159"/>
                  <a:gd name="T7" fmla="*/ 19 h 122"/>
                  <a:gd name="T8" fmla="*/ 8 w 159"/>
                  <a:gd name="T9" fmla="*/ 20 h 122"/>
                  <a:gd name="T10" fmla="*/ 15 w 159"/>
                  <a:gd name="T11" fmla="*/ 38 h 122"/>
                  <a:gd name="T12" fmla="*/ 140 w 159"/>
                  <a:gd name="T13" fmla="*/ 46 h 122"/>
                  <a:gd name="T14" fmla="*/ 1 w 159"/>
                  <a:gd name="T15" fmla="*/ 105 h 122"/>
                  <a:gd name="T16" fmla="*/ 7 w 159"/>
                  <a:gd name="T17" fmla="*/ 119 h 122"/>
                  <a:gd name="T18" fmla="*/ 54 w 159"/>
                  <a:gd name="T19" fmla="*/ 122 h 122"/>
                  <a:gd name="T20" fmla="*/ 111 w 159"/>
                  <a:gd name="T21" fmla="*/ 108 h 122"/>
                  <a:gd name="T22" fmla="*/ 156 w 159"/>
                  <a:gd name="T23" fmla="*/ 56 h 122"/>
                  <a:gd name="T24" fmla="*/ 111 w 159"/>
                  <a:gd name="T25" fmla="*/ 101 h 122"/>
                  <a:gd name="T26" fmla="*/ 54 w 159"/>
                  <a:gd name="T27" fmla="*/ 115 h 122"/>
                  <a:gd name="T28" fmla="*/ 7 w 159"/>
                  <a:gd name="T29" fmla="*/ 112 h 122"/>
                  <a:gd name="T30" fmla="*/ 2 w 159"/>
                  <a:gd name="T31" fmla="*/ 99 h 122"/>
                  <a:gd name="T32" fmla="*/ 1 w 159"/>
                  <a:gd name="T33" fmla="*/ 10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0" y="46"/>
                    </a:moveTo>
                    <a:cubicBezTo>
                      <a:pt x="141" y="42"/>
                      <a:pt x="140" y="40"/>
                      <a:pt x="140" y="40"/>
                    </a:cubicBezTo>
                    <a:cubicBezTo>
                      <a:pt x="103" y="0"/>
                      <a:pt x="15" y="32"/>
                      <a:pt x="15" y="32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02" y="7"/>
                      <a:pt x="140" y="46"/>
                    </a:cubicBezTo>
                    <a:close/>
                    <a:moveTo>
                      <a:pt x="1" y="105"/>
                    </a:moveTo>
                    <a:cubicBezTo>
                      <a:pt x="4" y="111"/>
                      <a:pt x="3" y="120"/>
                      <a:pt x="7" y="119"/>
                    </a:cubicBezTo>
                    <a:cubicBezTo>
                      <a:pt x="11" y="118"/>
                      <a:pt x="42" y="121"/>
                      <a:pt x="54" y="122"/>
                    </a:cubicBezTo>
                    <a:cubicBezTo>
                      <a:pt x="67" y="122"/>
                      <a:pt x="88" y="121"/>
                      <a:pt x="111" y="108"/>
                    </a:cubicBezTo>
                    <a:cubicBezTo>
                      <a:pt x="130" y="97"/>
                      <a:pt x="159" y="81"/>
                      <a:pt x="156" y="56"/>
                    </a:cubicBezTo>
                    <a:cubicBezTo>
                      <a:pt x="154" y="77"/>
                      <a:pt x="129" y="91"/>
                      <a:pt x="111" y="101"/>
                    </a:cubicBezTo>
                    <a:cubicBezTo>
                      <a:pt x="88" y="114"/>
                      <a:pt x="67" y="116"/>
                      <a:pt x="54" y="115"/>
                    </a:cubicBezTo>
                    <a:cubicBezTo>
                      <a:pt x="42" y="114"/>
                      <a:pt x="11" y="111"/>
                      <a:pt x="7" y="112"/>
                    </a:cubicBezTo>
                    <a:cubicBezTo>
                      <a:pt x="3" y="113"/>
                      <a:pt x="4" y="105"/>
                      <a:pt x="2" y="99"/>
                    </a:cubicBezTo>
                    <a:cubicBezTo>
                      <a:pt x="1" y="101"/>
                      <a:pt x="0" y="103"/>
                      <a:pt x="1" y="10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0" name="Freeform 948"/>
              <p:cNvSpPr>
                <a:spLocks/>
              </p:cNvSpPr>
              <p:nvPr/>
            </p:nvSpPr>
            <p:spPr bwMode="auto">
              <a:xfrm>
                <a:off x="2119751" y="1377464"/>
                <a:ext cx="22225" cy="38100"/>
              </a:xfrm>
              <a:custGeom>
                <a:avLst/>
                <a:gdLst>
                  <a:gd name="T0" fmla="*/ 13 w 14"/>
                  <a:gd name="T1" fmla="*/ 23 h 24"/>
                  <a:gd name="T2" fmla="*/ 14 w 14"/>
                  <a:gd name="T3" fmla="*/ 21 h 24"/>
                  <a:gd name="T4" fmla="*/ 2 w 14"/>
                  <a:gd name="T5" fmla="*/ 0 h 24"/>
                  <a:gd name="T6" fmla="*/ 1 w 14"/>
                  <a:gd name="T7" fmla="*/ 0 h 24"/>
                  <a:gd name="T8" fmla="*/ 1 w 14"/>
                  <a:gd name="T9" fmla="*/ 2 h 24"/>
                  <a:gd name="T10" fmla="*/ 12 w 14"/>
                  <a:gd name="T11" fmla="*/ 21 h 24"/>
                  <a:gd name="T12" fmla="*/ 12 w 14"/>
                  <a:gd name="T13" fmla="*/ 22 h 24"/>
                  <a:gd name="T14" fmla="*/ 11 w 14"/>
                  <a:gd name="T15" fmla="*/ 22 h 24"/>
                  <a:gd name="T16" fmla="*/ 11 w 14"/>
                  <a:gd name="T17" fmla="*/ 22 h 24"/>
                  <a:gd name="T18" fmla="*/ 12 w 14"/>
                  <a:gd name="T19" fmla="*/ 23 h 24"/>
                  <a:gd name="T20" fmla="*/ 13 w 14"/>
                  <a:gd name="T2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4">
                    <a:moveTo>
                      <a:pt x="13" y="23"/>
                    </a:moveTo>
                    <a:cubicBezTo>
                      <a:pt x="13" y="23"/>
                      <a:pt x="14" y="22"/>
                      <a:pt x="14" y="21"/>
                    </a:cubicBezTo>
                    <a:cubicBezTo>
                      <a:pt x="14" y="17"/>
                      <a:pt x="12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1" y="9"/>
                      <a:pt x="12" y="17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4"/>
                      <a:pt x="13" y="23"/>
                      <a:pt x="13" y="2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1" name="Freeform 949"/>
              <p:cNvSpPr>
                <a:spLocks/>
              </p:cNvSpPr>
              <p:nvPr/>
            </p:nvSpPr>
            <p:spPr bwMode="auto">
              <a:xfrm>
                <a:off x="1913376" y="1350476"/>
                <a:ext cx="255588" cy="185738"/>
              </a:xfrm>
              <a:custGeom>
                <a:avLst/>
                <a:gdLst>
                  <a:gd name="T0" fmla="*/ 6 w 159"/>
                  <a:gd name="T1" fmla="*/ 84 h 116"/>
                  <a:gd name="T2" fmla="*/ 0 w 159"/>
                  <a:gd name="T3" fmla="*/ 96 h 116"/>
                  <a:gd name="T4" fmla="*/ 3 w 159"/>
                  <a:gd name="T5" fmla="*/ 107 h 116"/>
                  <a:gd name="T6" fmla="*/ 6 w 159"/>
                  <a:gd name="T7" fmla="*/ 113 h 116"/>
                  <a:gd name="T8" fmla="*/ 8 w 159"/>
                  <a:gd name="T9" fmla="*/ 113 h 116"/>
                  <a:gd name="T10" fmla="*/ 55 w 159"/>
                  <a:gd name="T11" fmla="*/ 116 h 116"/>
                  <a:gd name="T12" fmla="*/ 113 w 159"/>
                  <a:gd name="T13" fmla="*/ 102 h 116"/>
                  <a:gd name="T14" fmla="*/ 159 w 159"/>
                  <a:gd name="T15" fmla="*/ 52 h 116"/>
                  <a:gd name="T16" fmla="*/ 124 w 159"/>
                  <a:gd name="T17" fmla="*/ 7 h 116"/>
                  <a:gd name="T18" fmla="*/ 9 w 159"/>
                  <a:gd name="T19" fmla="*/ 12 h 116"/>
                  <a:gd name="T20" fmla="*/ 15 w 159"/>
                  <a:gd name="T21" fmla="*/ 33 h 116"/>
                  <a:gd name="T22" fmla="*/ 18 w 159"/>
                  <a:gd name="T23" fmla="*/ 32 h 116"/>
                  <a:gd name="T24" fmla="*/ 140 w 159"/>
                  <a:gd name="T25" fmla="*/ 41 h 116"/>
                  <a:gd name="T26" fmla="*/ 140 w 159"/>
                  <a:gd name="T27" fmla="*/ 40 h 116"/>
                  <a:gd name="T28" fmla="*/ 140 w 159"/>
                  <a:gd name="T29" fmla="*/ 41 h 116"/>
                  <a:gd name="T30" fmla="*/ 62 w 159"/>
                  <a:gd name="T31" fmla="*/ 94 h 116"/>
                  <a:gd name="T32" fmla="*/ 29 w 159"/>
                  <a:gd name="T33" fmla="*/ 89 h 116"/>
                  <a:gd name="T34" fmla="*/ 9 w 159"/>
                  <a:gd name="T35" fmla="*/ 83 h 116"/>
                  <a:gd name="T36" fmla="*/ 6 w 159"/>
                  <a:gd name="T37" fmla="*/ 84 h 116"/>
                  <a:gd name="T38" fmla="*/ 7 w 159"/>
                  <a:gd name="T39" fmla="*/ 85 h 116"/>
                  <a:gd name="T40" fmla="*/ 9 w 159"/>
                  <a:gd name="T41" fmla="*/ 86 h 116"/>
                  <a:gd name="T42" fmla="*/ 54 w 159"/>
                  <a:gd name="T43" fmla="*/ 98 h 116"/>
                  <a:gd name="T44" fmla="*/ 131 w 159"/>
                  <a:gd name="T45" fmla="*/ 65 h 116"/>
                  <a:gd name="T46" fmla="*/ 143 w 159"/>
                  <a:gd name="T47" fmla="*/ 39 h 116"/>
                  <a:gd name="T48" fmla="*/ 143 w 159"/>
                  <a:gd name="T49" fmla="*/ 38 h 116"/>
                  <a:gd name="T50" fmla="*/ 16 w 159"/>
                  <a:gd name="T51" fmla="*/ 30 h 116"/>
                  <a:gd name="T52" fmla="*/ 18 w 159"/>
                  <a:gd name="T53" fmla="*/ 31 h 116"/>
                  <a:gd name="T54" fmla="*/ 9 w 159"/>
                  <a:gd name="T55" fmla="*/ 13 h 116"/>
                  <a:gd name="T56" fmla="*/ 86 w 159"/>
                  <a:gd name="T57" fmla="*/ 3 h 116"/>
                  <a:gd name="T58" fmla="*/ 149 w 159"/>
                  <a:gd name="T59" fmla="*/ 31 h 116"/>
                  <a:gd name="T60" fmla="*/ 141 w 159"/>
                  <a:gd name="T61" fmla="*/ 80 h 116"/>
                  <a:gd name="T62" fmla="*/ 61 w 159"/>
                  <a:gd name="T63" fmla="*/ 113 h 116"/>
                  <a:gd name="T64" fmla="*/ 11 w 159"/>
                  <a:gd name="T65" fmla="*/ 110 h 116"/>
                  <a:gd name="T66" fmla="*/ 8 w 159"/>
                  <a:gd name="T67" fmla="*/ 110 h 116"/>
                  <a:gd name="T68" fmla="*/ 7 w 159"/>
                  <a:gd name="T69" fmla="*/ 109 h 116"/>
                  <a:gd name="T70" fmla="*/ 4 w 159"/>
                  <a:gd name="T71" fmla="*/ 98 h 116"/>
                  <a:gd name="T72" fmla="*/ 6 w 159"/>
                  <a:gd name="T73" fmla="*/ 89 h 116"/>
                  <a:gd name="T74" fmla="*/ 8 w 159"/>
                  <a:gd name="T75" fmla="*/ 86 h 116"/>
                  <a:gd name="T76" fmla="*/ 7 w 159"/>
                  <a:gd name="T77" fmla="*/ 85 h 116"/>
                  <a:gd name="T78" fmla="*/ 7 w 159"/>
                  <a:gd name="T79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9" h="116">
                    <a:moveTo>
                      <a:pt x="7" y="85"/>
                    </a:move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5" y="86"/>
                      <a:pt x="3" y="88"/>
                    </a:cubicBezTo>
                    <a:cubicBezTo>
                      <a:pt x="2" y="90"/>
                      <a:pt x="0" y="93"/>
                      <a:pt x="0" y="96"/>
                    </a:cubicBezTo>
                    <a:cubicBezTo>
                      <a:pt x="0" y="97"/>
                      <a:pt x="0" y="98"/>
                      <a:pt x="1" y="99"/>
                    </a:cubicBezTo>
                    <a:cubicBezTo>
                      <a:pt x="2" y="101"/>
                      <a:pt x="3" y="105"/>
                      <a:pt x="3" y="107"/>
                    </a:cubicBezTo>
                    <a:cubicBezTo>
                      <a:pt x="3" y="109"/>
                      <a:pt x="4" y="110"/>
                      <a:pt x="4" y="111"/>
                    </a:cubicBezTo>
                    <a:cubicBezTo>
                      <a:pt x="5" y="112"/>
                      <a:pt x="5" y="112"/>
                      <a:pt x="6" y="113"/>
                    </a:cubicBezTo>
                    <a:cubicBezTo>
                      <a:pt x="6" y="113"/>
                      <a:pt x="7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3"/>
                      <a:pt x="9" y="113"/>
                      <a:pt x="11" y="113"/>
                    </a:cubicBezTo>
                    <a:cubicBezTo>
                      <a:pt x="19" y="113"/>
                      <a:pt x="44" y="115"/>
                      <a:pt x="55" y="116"/>
                    </a:cubicBezTo>
                    <a:cubicBezTo>
                      <a:pt x="57" y="116"/>
                      <a:pt x="59" y="116"/>
                      <a:pt x="61" y="116"/>
                    </a:cubicBezTo>
                    <a:cubicBezTo>
                      <a:pt x="74" y="116"/>
                      <a:pt x="93" y="114"/>
                      <a:pt x="113" y="102"/>
                    </a:cubicBezTo>
                    <a:cubicBezTo>
                      <a:pt x="122" y="97"/>
                      <a:pt x="134" y="91"/>
                      <a:pt x="143" y="83"/>
                    </a:cubicBezTo>
                    <a:cubicBezTo>
                      <a:pt x="152" y="74"/>
                      <a:pt x="159" y="64"/>
                      <a:pt x="159" y="52"/>
                    </a:cubicBezTo>
                    <a:cubicBezTo>
                      <a:pt x="159" y="45"/>
                      <a:pt x="157" y="37"/>
                      <a:pt x="151" y="29"/>
                    </a:cubicBezTo>
                    <a:cubicBezTo>
                      <a:pt x="145" y="18"/>
                      <a:pt x="136" y="11"/>
                      <a:pt x="124" y="7"/>
                    </a:cubicBezTo>
                    <a:cubicBezTo>
                      <a:pt x="113" y="2"/>
                      <a:pt x="100" y="0"/>
                      <a:pt x="86" y="0"/>
                    </a:cubicBezTo>
                    <a:cubicBezTo>
                      <a:pt x="63" y="0"/>
                      <a:pt x="37" y="5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25" y="30"/>
                      <a:pt x="54" y="21"/>
                      <a:pt x="84" y="21"/>
                    </a:cubicBezTo>
                    <a:cubicBezTo>
                      <a:pt x="105" y="21"/>
                      <a:pt x="126" y="26"/>
                      <a:pt x="140" y="41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1"/>
                    </a:cubicBezTo>
                    <a:cubicBezTo>
                      <a:pt x="140" y="44"/>
                      <a:pt x="139" y="53"/>
                      <a:pt x="129" y="63"/>
                    </a:cubicBezTo>
                    <a:cubicBezTo>
                      <a:pt x="119" y="73"/>
                      <a:pt x="99" y="85"/>
                      <a:pt x="62" y="94"/>
                    </a:cubicBezTo>
                    <a:cubicBezTo>
                      <a:pt x="59" y="95"/>
                      <a:pt x="57" y="95"/>
                      <a:pt x="54" y="95"/>
                    </a:cubicBezTo>
                    <a:cubicBezTo>
                      <a:pt x="45" y="95"/>
                      <a:pt x="36" y="92"/>
                      <a:pt x="29" y="89"/>
                    </a:cubicBezTo>
                    <a:cubicBezTo>
                      <a:pt x="25" y="88"/>
                      <a:pt x="21" y="87"/>
                      <a:pt x="18" y="85"/>
                    </a:cubicBezTo>
                    <a:cubicBezTo>
                      <a:pt x="15" y="84"/>
                      <a:pt x="12" y="83"/>
                      <a:pt x="9" y="83"/>
                    </a:cubicBezTo>
                    <a:cubicBezTo>
                      <a:pt x="8" y="83"/>
                      <a:pt x="8" y="84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9" y="86"/>
                      <a:pt x="9" y="86"/>
                    </a:cubicBezTo>
                    <a:cubicBezTo>
                      <a:pt x="11" y="86"/>
                      <a:pt x="14" y="87"/>
                      <a:pt x="17" y="88"/>
                    </a:cubicBezTo>
                    <a:cubicBezTo>
                      <a:pt x="26" y="91"/>
                      <a:pt x="40" y="98"/>
                      <a:pt x="54" y="98"/>
                    </a:cubicBezTo>
                    <a:cubicBezTo>
                      <a:pt x="57" y="98"/>
                      <a:pt x="60" y="98"/>
                      <a:pt x="63" y="97"/>
                    </a:cubicBezTo>
                    <a:cubicBezTo>
                      <a:pt x="100" y="88"/>
                      <a:pt x="120" y="76"/>
                      <a:pt x="131" y="65"/>
                    </a:cubicBezTo>
                    <a:cubicBezTo>
                      <a:pt x="142" y="54"/>
                      <a:pt x="143" y="44"/>
                      <a:pt x="143" y="41"/>
                    </a:cubicBezTo>
                    <a:cubicBezTo>
                      <a:pt x="143" y="40"/>
                      <a:pt x="143" y="39"/>
                      <a:pt x="143" y="3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28" y="23"/>
                      <a:pt x="105" y="18"/>
                      <a:pt x="84" y="18"/>
                    </a:cubicBezTo>
                    <a:cubicBezTo>
                      <a:pt x="49" y="18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37" y="8"/>
                      <a:pt x="64" y="3"/>
                      <a:pt x="86" y="3"/>
                    </a:cubicBezTo>
                    <a:cubicBezTo>
                      <a:pt x="100" y="3"/>
                      <a:pt x="113" y="5"/>
                      <a:pt x="123" y="9"/>
                    </a:cubicBezTo>
                    <a:cubicBezTo>
                      <a:pt x="134" y="14"/>
                      <a:pt x="142" y="20"/>
                      <a:pt x="149" y="31"/>
                    </a:cubicBezTo>
                    <a:cubicBezTo>
                      <a:pt x="154" y="39"/>
                      <a:pt x="156" y="46"/>
                      <a:pt x="156" y="52"/>
                    </a:cubicBezTo>
                    <a:cubicBezTo>
                      <a:pt x="156" y="63"/>
                      <a:pt x="150" y="73"/>
                      <a:pt x="141" y="80"/>
                    </a:cubicBezTo>
                    <a:cubicBezTo>
                      <a:pt x="132" y="88"/>
                      <a:pt x="121" y="94"/>
                      <a:pt x="112" y="99"/>
                    </a:cubicBezTo>
                    <a:cubicBezTo>
                      <a:pt x="92" y="111"/>
                      <a:pt x="73" y="113"/>
                      <a:pt x="61" y="113"/>
                    </a:cubicBezTo>
                    <a:cubicBezTo>
                      <a:pt x="59" y="113"/>
                      <a:pt x="57" y="113"/>
                      <a:pt x="55" y="113"/>
                    </a:cubicBezTo>
                    <a:cubicBezTo>
                      <a:pt x="44" y="112"/>
                      <a:pt x="19" y="110"/>
                      <a:pt x="11" y="110"/>
                    </a:cubicBezTo>
                    <a:cubicBezTo>
                      <a:pt x="9" y="110"/>
                      <a:pt x="8" y="110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09"/>
                    </a:cubicBezTo>
                    <a:cubicBezTo>
                      <a:pt x="6" y="108"/>
                      <a:pt x="6" y="106"/>
                      <a:pt x="5" y="104"/>
                    </a:cubicBezTo>
                    <a:cubicBezTo>
                      <a:pt x="5" y="102"/>
                      <a:pt x="5" y="100"/>
                      <a:pt x="4" y="98"/>
                    </a:cubicBezTo>
                    <a:cubicBezTo>
                      <a:pt x="3" y="97"/>
                      <a:pt x="3" y="96"/>
                      <a:pt x="3" y="96"/>
                    </a:cubicBezTo>
                    <a:cubicBezTo>
                      <a:pt x="3" y="94"/>
                      <a:pt x="4" y="91"/>
                      <a:pt x="6" y="89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lnTo>
                      <a:pt x="7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2" name="Freeform 950"/>
              <p:cNvSpPr>
                <a:spLocks/>
              </p:cNvSpPr>
              <p:nvPr/>
            </p:nvSpPr>
            <p:spPr bwMode="auto">
              <a:xfrm>
                <a:off x="1935601" y="1272689"/>
                <a:ext cx="195263" cy="176213"/>
              </a:xfrm>
              <a:custGeom>
                <a:avLst/>
                <a:gdLst>
                  <a:gd name="T0" fmla="*/ 4 w 122"/>
                  <a:gd name="T1" fmla="*/ 17 h 110"/>
                  <a:gd name="T2" fmla="*/ 3 w 122"/>
                  <a:gd name="T3" fmla="*/ 25 h 110"/>
                  <a:gd name="T4" fmla="*/ 2 w 122"/>
                  <a:gd name="T5" fmla="*/ 37 h 110"/>
                  <a:gd name="T6" fmla="*/ 15 w 122"/>
                  <a:gd name="T7" fmla="*/ 34 h 110"/>
                  <a:gd name="T8" fmla="*/ 56 w 122"/>
                  <a:gd name="T9" fmla="*/ 23 h 110"/>
                  <a:gd name="T10" fmla="*/ 89 w 122"/>
                  <a:gd name="T11" fmla="*/ 49 h 110"/>
                  <a:gd name="T12" fmla="*/ 14 w 122"/>
                  <a:gd name="T13" fmla="*/ 84 h 110"/>
                  <a:gd name="T14" fmla="*/ 15 w 122"/>
                  <a:gd name="T15" fmla="*/ 105 h 110"/>
                  <a:gd name="T16" fmla="*/ 101 w 122"/>
                  <a:gd name="T17" fmla="*/ 78 h 110"/>
                  <a:gd name="T18" fmla="*/ 99 w 122"/>
                  <a:gd name="T19" fmla="*/ 20 h 110"/>
                  <a:gd name="T20" fmla="*/ 17 w 122"/>
                  <a:gd name="T21" fmla="*/ 9 h 110"/>
                  <a:gd name="T22" fmla="*/ 4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4" y="17"/>
                    </a:moveTo>
                    <a:cubicBezTo>
                      <a:pt x="4" y="17"/>
                      <a:pt x="0" y="22"/>
                      <a:pt x="3" y="25"/>
                    </a:cubicBezTo>
                    <a:cubicBezTo>
                      <a:pt x="5" y="27"/>
                      <a:pt x="2" y="37"/>
                      <a:pt x="2" y="37"/>
                    </a:cubicBezTo>
                    <a:cubicBezTo>
                      <a:pt x="2" y="37"/>
                      <a:pt x="9" y="40"/>
                      <a:pt x="15" y="34"/>
                    </a:cubicBezTo>
                    <a:cubicBezTo>
                      <a:pt x="21" y="28"/>
                      <a:pt x="35" y="20"/>
                      <a:pt x="56" y="23"/>
                    </a:cubicBezTo>
                    <a:cubicBezTo>
                      <a:pt x="76" y="27"/>
                      <a:pt x="89" y="35"/>
                      <a:pt x="89" y="49"/>
                    </a:cubicBezTo>
                    <a:cubicBezTo>
                      <a:pt x="89" y="49"/>
                      <a:pt x="84" y="85"/>
                      <a:pt x="14" y="84"/>
                    </a:cubicBezTo>
                    <a:cubicBezTo>
                      <a:pt x="14" y="84"/>
                      <a:pt x="8" y="96"/>
                      <a:pt x="15" y="105"/>
                    </a:cubicBezTo>
                    <a:cubicBezTo>
                      <a:pt x="15" y="105"/>
                      <a:pt x="67" y="110"/>
                      <a:pt x="101" y="78"/>
                    </a:cubicBezTo>
                    <a:cubicBezTo>
                      <a:pt x="109" y="71"/>
                      <a:pt x="122" y="41"/>
                      <a:pt x="99" y="20"/>
                    </a:cubicBezTo>
                    <a:cubicBezTo>
                      <a:pt x="76" y="0"/>
                      <a:pt x="26" y="3"/>
                      <a:pt x="17" y="9"/>
                    </a:cubicBezTo>
                    <a:cubicBezTo>
                      <a:pt x="8" y="15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3" name="Freeform 951"/>
              <p:cNvSpPr>
                <a:spLocks noEditPoints="1"/>
              </p:cNvSpPr>
              <p:nvPr/>
            </p:nvSpPr>
            <p:spPr bwMode="auto">
              <a:xfrm>
                <a:off x="1937189" y="1293326"/>
                <a:ext cx="179388" cy="155575"/>
              </a:xfrm>
              <a:custGeom>
                <a:avLst/>
                <a:gdLst>
                  <a:gd name="T0" fmla="*/ 2 w 112"/>
                  <a:gd name="T1" fmla="*/ 13 h 97"/>
                  <a:gd name="T2" fmla="*/ 2 w 112"/>
                  <a:gd name="T3" fmla="*/ 6 h 97"/>
                  <a:gd name="T4" fmla="*/ 2 w 112"/>
                  <a:gd name="T5" fmla="*/ 12 h 97"/>
                  <a:gd name="T6" fmla="*/ 2 w 112"/>
                  <a:gd name="T7" fmla="*/ 13 h 97"/>
                  <a:gd name="T8" fmla="*/ 11 w 112"/>
                  <a:gd name="T9" fmla="*/ 78 h 97"/>
                  <a:gd name="T10" fmla="*/ 14 w 112"/>
                  <a:gd name="T11" fmla="*/ 92 h 97"/>
                  <a:gd name="T12" fmla="*/ 100 w 112"/>
                  <a:gd name="T13" fmla="*/ 65 h 97"/>
                  <a:gd name="T14" fmla="*/ 110 w 112"/>
                  <a:gd name="T15" fmla="*/ 32 h 97"/>
                  <a:gd name="T16" fmla="*/ 100 w 112"/>
                  <a:gd name="T17" fmla="*/ 58 h 97"/>
                  <a:gd name="T18" fmla="*/ 14 w 112"/>
                  <a:gd name="T19" fmla="*/ 85 h 97"/>
                  <a:gd name="T20" fmla="*/ 11 w 112"/>
                  <a:gd name="T21" fmla="*/ 78 h 97"/>
                  <a:gd name="T22" fmla="*/ 2 w 112"/>
                  <a:gd name="T23" fmla="*/ 17 h 97"/>
                  <a:gd name="T24" fmla="*/ 1 w 112"/>
                  <a:gd name="T25" fmla="*/ 24 h 97"/>
                  <a:gd name="T26" fmla="*/ 14 w 112"/>
                  <a:gd name="T27" fmla="*/ 21 h 97"/>
                  <a:gd name="T28" fmla="*/ 55 w 112"/>
                  <a:gd name="T29" fmla="*/ 10 h 97"/>
                  <a:gd name="T30" fmla="*/ 87 w 112"/>
                  <a:gd name="T31" fmla="*/ 31 h 97"/>
                  <a:gd name="T32" fmla="*/ 88 w 112"/>
                  <a:gd name="T33" fmla="*/ 29 h 97"/>
                  <a:gd name="T34" fmla="*/ 55 w 112"/>
                  <a:gd name="T35" fmla="*/ 4 h 97"/>
                  <a:gd name="T36" fmla="*/ 14 w 112"/>
                  <a:gd name="T37" fmla="*/ 14 h 97"/>
                  <a:gd name="T38" fmla="*/ 2 w 112"/>
                  <a:gd name="T39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2" y="13"/>
                    </a:moveTo>
                    <a:cubicBezTo>
                      <a:pt x="3" y="10"/>
                      <a:pt x="3" y="7"/>
                      <a:pt x="2" y="6"/>
                    </a:cubicBezTo>
                    <a:cubicBezTo>
                      <a:pt x="1" y="7"/>
                      <a:pt x="0" y="10"/>
                      <a:pt x="2" y="12"/>
                    </a:cubicBezTo>
                    <a:lnTo>
                      <a:pt x="2" y="13"/>
                    </a:lnTo>
                    <a:close/>
                    <a:moveTo>
                      <a:pt x="11" y="78"/>
                    </a:moveTo>
                    <a:cubicBezTo>
                      <a:pt x="10" y="82"/>
                      <a:pt x="11" y="87"/>
                      <a:pt x="14" y="92"/>
                    </a:cubicBezTo>
                    <a:cubicBezTo>
                      <a:pt x="14" y="92"/>
                      <a:pt x="66" y="97"/>
                      <a:pt x="100" y="65"/>
                    </a:cubicBezTo>
                    <a:cubicBezTo>
                      <a:pt x="105" y="61"/>
                      <a:pt x="112" y="47"/>
                      <a:pt x="110" y="32"/>
                    </a:cubicBezTo>
                    <a:cubicBezTo>
                      <a:pt x="110" y="44"/>
                      <a:pt x="104" y="55"/>
                      <a:pt x="100" y="58"/>
                    </a:cubicBezTo>
                    <a:cubicBezTo>
                      <a:pt x="66" y="90"/>
                      <a:pt x="14" y="85"/>
                      <a:pt x="14" y="85"/>
                    </a:cubicBezTo>
                    <a:cubicBezTo>
                      <a:pt x="12" y="83"/>
                      <a:pt x="11" y="80"/>
                      <a:pt x="11" y="78"/>
                    </a:cubicBezTo>
                    <a:close/>
                    <a:moveTo>
                      <a:pt x="2" y="17"/>
                    </a:moveTo>
                    <a:cubicBezTo>
                      <a:pt x="2" y="20"/>
                      <a:pt x="1" y="24"/>
                      <a:pt x="1" y="24"/>
                    </a:cubicBezTo>
                    <a:cubicBezTo>
                      <a:pt x="1" y="24"/>
                      <a:pt x="8" y="27"/>
                      <a:pt x="14" y="21"/>
                    </a:cubicBezTo>
                    <a:cubicBezTo>
                      <a:pt x="20" y="15"/>
                      <a:pt x="34" y="7"/>
                      <a:pt x="55" y="10"/>
                    </a:cubicBezTo>
                    <a:cubicBezTo>
                      <a:pt x="72" y="13"/>
                      <a:pt x="85" y="20"/>
                      <a:pt x="87" y="31"/>
                    </a:cubicBezTo>
                    <a:cubicBezTo>
                      <a:pt x="88" y="30"/>
                      <a:pt x="88" y="29"/>
                      <a:pt x="88" y="29"/>
                    </a:cubicBezTo>
                    <a:cubicBezTo>
                      <a:pt x="88" y="15"/>
                      <a:pt x="75" y="7"/>
                      <a:pt x="55" y="4"/>
                    </a:cubicBezTo>
                    <a:cubicBezTo>
                      <a:pt x="34" y="0"/>
                      <a:pt x="20" y="8"/>
                      <a:pt x="14" y="14"/>
                    </a:cubicBezTo>
                    <a:cubicBezTo>
                      <a:pt x="10" y="19"/>
                      <a:pt x="5" y="18"/>
                      <a:pt x="2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4" name="Freeform 952"/>
              <p:cNvSpPr>
                <a:spLocks/>
              </p:cNvSpPr>
              <p:nvPr/>
            </p:nvSpPr>
            <p:spPr bwMode="auto">
              <a:xfrm>
                <a:off x="2072126" y="1306026"/>
                <a:ext cx="12700" cy="52388"/>
              </a:xfrm>
              <a:custGeom>
                <a:avLst/>
                <a:gdLst>
                  <a:gd name="T0" fmla="*/ 4 w 8"/>
                  <a:gd name="T1" fmla="*/ 32 h 32"/>
                  <a:gd name="T2" fmla="*/ 8 w 8"/>
                  <a:gd name="T3" fmla="*/ 17 h 32"/>
                  <a:gd name="T4" fmla="*/ 2 w 8"/>
                  <a:gd name="T5" fmla="*/ 1 h 32"/>
                  <a:gd name="T6" fmla="*/ 1 w 8"/>
                  <a:gd name="T7" fmla="*/ 1 h 32"/>
                  <a:gd name="T8" fmla="*/ 1 w 8"/>
                  <a:gd name="T9" fmla="*/ 2 h 32"/>
                  <a:gd name="T10" fmla="*/ 6 w 8"/>
                  <a:gd name="T11" fmla="*/ 17 h 32"/>
                  <a:gd name="T12" fmla="*/ 4 w 8"/>
                  <a:gd name="T13" fmla="*/ 27 h 32"/>
                  <a:gd name="T14" fmla="*/ 3 w 8"/>
                  <a:gd name="T15" fmla="*/ 30 h 32"/>
                  <a:gd name="T16" fmla="*/ 3 w 8"/>
                  <a:gd name="T17" fmla="*/ 31 h 32"/>
                  <a:gd name="T18" fmla="*/ 2 w 8"/>
                  <a:gd name="T19" fmla="*/ 31 h 32"/>
                  <a:gd name="T20" fmla="*/ 3 w 8"/>
                  <a:gd name="T21" fmla="*/ 32 h 32"/>
                  <a:gd name="T22" fmla="*/ 4 w 8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4" y="32"/>
                      <a:pt x="8" y="25"/>
                      <a:pt x="8" y="17"/>
                    </a:cubicBezTo>
                    <a:cubicBezTo>
                      <a:pt x="8" y="12"/>
                      <a:pt x="6" y="6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7"/>
                      <a:pt x="6" y="12"/>
                      <a:pt x="6" y="17"/>
                    </a:cubicBezTo>
                    <a:cubicBezTo>
                      <a:pt x="6" y="21"/>
                      <a:pt x="5" y="24"/>
                      <a:pt x="4" y="27"/>
                    </a:cubicBezTo>
                    <a:cubicBezTo>
                      <a:pt x="4" y="28"/>
                      <a:pt x="3" y="29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5" name="Freeform 953"/>
              <p:cNvSpPr>
                <a:spLocks/>
              </p:cNvSpPr>
              <p:nvPr/>
            </p:nvSpPr>
            <p:spPr bwMode="auto">
              <a:xfrm>
                <a:off x="1935601" y="1277451"/>
                <a:ext cx="180975" cy="166688"/>
              </a:xfrm>
              <a:custGeom>
                <a:avLst/>
                <a:gdLst>
                  <a:gd name="T0" fmla="*/ 3 w 113"/>
                  <a:gd name="T1" fmla="*/ 13 h 104"/>
                  <a:gd name="T2" fmla="*/ 0 w 113"/>
                  <a:gd name="T3" fmla="*/ 20 h 104"/>
                  <a:gd name="T4" fmla="*/ 2 w 113"/>
                  <a:gd name="T5" fmla="*/ 25 h 104"/>
                  <a:gd name="T6" fmla="*/ 1 w 113"/>
                  <a:gd name="T7" fmla="*/ 32 h 104"/>
                  <a:gd name="T8" fmla="*/ 0 w 113"/>
                  <a:gd name="T9" fmla="*/ 34 h 104"/>
                  <a:gd name="T10" fmla="*/ 7 w 113"/>
                  <a:gd name="T11" fmla="*/ 36 h 104"/>
                  <a:gd name="T12" fmla="*/ 46 w 113"/>
                  <a:gd name="T13" fmla="*/ 21 h 104"/>
                  <a:gd name="T14" fmla="*/ 79 w 113"/>
                  <a:gd name="T15" fmla="*/ 30 h 104"/>
                  <a:gd name="T16" fmla="*/ 87 w 113"/>
                  <a:gd name="T17" fmla="*/ 46 h 104"/>
                  <a:gd name="T18" fmla="*/ 87 w 113"/>
                  <a:gd name="T19" fmla="*/ 46 h 104"/>
                  <a:gd name="T20" fmla="*/ 76 w 113"/>
                  <a:gd name="T21" fmla="*/ 63 h 104"/>
                  <a:gd name="T22" fmla="*/ 14 w 113"/>
                  <a:gd name="T23" fmla="*/ 80 h 104"/>
                  <a:gd name="T24" fmla="*/ 13 w 113"/>
                  <a:gd name="T25" fmla="*/ 81 h 104"/>
                  <a:gd name="T26" fmla="*/ 14 w 113"/>
                  <a:gd name="T27" fmla="*/ 103 h 104"/>
                  <a:gd name="T28" fmla="*/ 15 w 113"/>
                  <a:gd name="T29" fmla="*/ 103 h 104"/>
                  <a:gd name="T30" fmla="*/ 102 w 113"/>
                  <a:gd name="T31" fmla="*/ 76 h 104"/>
                  <a:gd name="T32" fmla="*/ 113 w 113"/>
                  <a:gd name="T33" fmla="*/ 46 h 104"/>
                  <a:gd name="T34" fmla="*/ 45 w 113"/>
                  <a:gd name="T35" fmla="*/ 0 h 104"/>
                  <a:gd name="T36" fmla="*/ 16 w 113"/>
                  <a:gd name="T37" fmla="*/ 4 h 104"/>
                  <a:gd name="T38" fmla="*/ 4 w 113"/>
                  <a:gd name="T39" fmla="*/ 12 h 104"/>
                  <a:gd name="T40" fmla="*/ 3 w 113"/>
                  <a:gd name="T41" fmla="*/ 13 h 104"/>
                  <a:gd name="T42" fmla="*/ 4 w 113"/>
                  <a:gd name="T43" fmla="*/ 14 h 104"/>
                  <a:gd name="T44" fmla="*/ 18 w 113"/>
                  <a:gd name="T45" fmla="*/ 7 h 104"/>
                  <a:gd name="T46" fmla="*/ 45 w 113"/>
                  <a:gd name="T47" fmla="*/ 3 h 104"/>
                  <a:gd name="T48" fmla="*/ 110 w 113"/>
                  <a:gd name="T49" fmla="*/ 46 h 104"/>
                  <a:gd name="T50" fmla="*/ 100 w 113"/>
                  <a:gd name="T51" fmla="*/ 74 h 104"/>
                  <a:gd name="T52" fmla="*/ 17 w 113"/>
                  <a:gd name="T53" fmla="*/ 100 h 104"/>
                  <a:gd name="T54" fmla="*/ 15 w 113"/>
                  <a:gd name="T55" fmla="*/ 102 h 104"/>
                  <a:gd name="T56" fmla="*/ 13 w 113"/>
                  <a:gd name="T57" fmla="*/ 92 h 104"/>
                  <a:gd name="T58" fmla="*/ 15 w 113"/>
                  <a:gd name="T59" fmla="*/ 83 h 104"/>
                  <a:gd name="T60" fmla="*/ 15 w 113"/>
                  <a:gd name="T61" fmla="*/ 82 h 104"/>
                  <a:gd name="T62" fmla="*/ 14 w 113"/>
                  <a:gd name="T63" fmla="*/ 83 h 104"/>
                  <a:gd name="T64" fmla="*/ 79 w 113"/>
                  <a:gd name="T65" fmla="*/ 65 h 104"/>
                  <a:gd name="T66" fmla="*/ 90 w 113"/>
                  <a:gd name="T67" fmla="*/ 46 h 104"/>
                  <a:gd name="T68" fmla="*/ 90 w 113"/>
                  <a:gd name="T69" fmla="*/ 45 h 104"/>
                  <a:gd name="T70" fmla="*/ 56 w 113"/>
                  <a:gd name="T71" fmla="*/ 19 h 104"/>
                  <a:gd name="T72" fmla="*/ 14 w 113"/>
                  <a:gd name="T73" fmla="*/ 30 h 104"/>
                  <a:gd name="T74" fmla="*/ 4 w 113"/>
                  <a:gd name="T75" fmla="*/ 33 h 104"/>
                  <a:gd name="T76" fmla="*/ 3 w 113"/>
                  <a:gd name="T77" fmla="*/ 32 h 104"/>
                  <a:gd name="T78" fmla="*/ 2 w 113"/>
                  <a:gd name="T79" fmla="*/ 34 h 104"/>
                  <a:gd name="T80" fmla="*/ 5 w 113"/>
                  <a:gd name="T81" fmla="*/ 25 h 104"/>
                  <a:gd name="T82" fmla="*/ 3 w 113"/>
                  <a:gd name="T83" fmla="*/ 20 h 104"/>
                  <a:gd name="T84" fmla="*/ 5 w 113"/>
                  <a:gd name="T85" fmla="*/ 15 h 104"/>
                  <a:gd name="T86" fmla="*/ 5 w 113"/>
                  <a:gd name="T87" fmla="*/ 15 h 104"/>
                  <a:gd name="T88" fmla="*/ 5 w 113"/>
                  <a:gd name="T89" fmla="*/ 1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04">
                    <a:moveTo>
                      <a:pt x="4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27"/>
                      <a:pt x="2" y="29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4" y="36"/>
                      <a:pt x="7" y="36"/>
                    </a:cubicBezTo>
                    <a:cubicBezTo>
                      <a:pt x="10" y="36"/>
                      <a:pt x="13" y="35"/>
                      <a:pt x="16" y="32"/>
                    </a:cubicBezTo>
                    <a:cubicBezTo>
                      <a:pt x="21" y="27"/>
                      <a:pt x="31" y="21"/>
                      <a:pt x="46" y="21"/>
                    </a:cubicBezTo>
                    <a:cubicBezTo>
                      <a:pt x="49" y="21"/>
                      <a:pt x="52" y="21"/>
                      <a:pt x="55" y="22"/>
                    </a:cubicBezTo>
                    <a:cubicBezTo>
                      <a:pt x="65" y="24"/>
                      <a:pt x="73" y="26"/>
                      <a:pt x="79" y="30"/>
                    </a:cubicBezTo>
                    <a:cubicBezTo>
                      <a:pt x="84" y="34"/>
                      <a:pt x="87" y="39"/>
                      <a:pt x="87" y="45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6" y="55"/>
                      <a:pt x="76" y="63"/>
                    </a:cubicBezTo>
                    <a:cubicBezTo>
                      <a:pt x="66" y="72"/>
                      <a:pt x="48" y="80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0" y="86"/>
                      <a:pt x="10" y="92"/>
                    </a:cubicBezTo>
                    <a:cubicBezTo>
                      <a:pt x="10" y="95"/>
                      <a:pt x="11" y="99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5" y="103"/>
                      <a:pt x="18" y="104"/>
                      <a:pt x="24" y="104"/>
                    </a:cubicBezTo>
                    <a:cubicBezTo>
                      <a:pt x="40" y="104"/>
                      <a:pt x="76" y="101"/>
                      <a:pt x="102" y="76"/>
                    </a:cubicBezTo>
                    <a:cubicBezTo>
                      <a:pt x="104" y="74"/>
                      <a:pt x="107" y="70"/>
                      <a:pt x="109" y="65"/>
                    </a:cubicBezTo>
                    <a:cubicBezTo>
                      <a:pt x="111" y="59"/>
                      <a:pt x="113" y="53"/>
                      <a:pt x="113" y="46"/>
                    </a:cubicBezTo>
                    <a:cubicBezTo>
                      <a:pt x="113" y="36"/>
                      <a:pt x="110" y="25"/>
                      <a:pt x="100" y="16"/>
                    </a:cubicBezTo>
                    <a:cubicBezTo>
                      <a:pt x="86" y="4"/>
                      <a:pt x="63" y="0"/>
                      <a:pt x="45" y="0"/>
                    </a:cubicBezTo>
                    <a:cubicBezTo>
                      <a:pt x="38" y="0"/>
                      <a:pt x="32" y="0"/>
                      <a:pt x="27" y="1"/>
                    </a:cubicBezTo>
                    <a:cubicBezTo>
                      <a:pt x="22" y="2"/>
                      <a:pt x="19" y="3"/>
                      <a:pt x="16" y="4"/>
                    </a:cubicBezTo>
                    <a:cubicBezTo>
                      <a:pt x="12" y="7"/>
                      <a:pt x="9" y="9"/>
                      <a:pt x="7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9" y="13"/>
                      <a:pt x="18" y="7"/>
                    </a:cubicBezTo>
                    <a:cubicBezTo>
                      <a:pt x="20" y="6"/>
                      <a:pt x="23" y="5"/>
                      <a:pt x="28" y="4"/>
                    </a:cubicBezTo>
                    <a:cubicBezTo>
                      <a:pt x="32" y="3"/>
                      <a:pt x="38" y="3"/>
                      <a:pt x="45" y="3"/>
                    </a:cubicBezTo>
                    <a:cubicBezTo>
                      <a:pt x="63" y="3"/>
                      <a:pt x="85" y="7"/>
                      <a:pt x="98" y="18"/>
                    </a:cubicBezTo>
                    <a:cubicBezTo>
                      <a:pt x="107" y="27"/>
                      <a:pt x="110" y="37"/>
                      <a:pt x="110" y="46"/>
                    </a:cubicBezTo>
                    <a:cubicBezTo>
                      <a:pt x="110" y="52"/>
                      <a:pt x="109" y="58"/>
                      <a:pt x="107" y="63"/>
                    </a:cubicBezTo>
                    <a:cubicBezTo>
                      <a:pt x="104" y="68"/>
                      <a:pt x="102" y="72"/>
                      <a:pt x="100" y="74"/>
                    </a:cubicBezTo>
                    <a:cubicBezTo>
                      <a:pt x="75" y="98"/>
                      <a:pt x="40" y="101"/>
                      <a:pt x="24" y="101"/>
                    </a:cubicBezTo>
                    <a:cubicBezTo>
                      <a:pt x="21" y="101"/>
                      <a:pt x="19" y="100"/>
                      <a:pt x="17" y="100"/>
                    </a:cubicBezTo>
                    <a:cubicBezTo>
                      <a:pt x="16" y="100"/>
                      <a:pt x="15" y="100"/>
                      <a:pt x="15" y="100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4" y="98"/>
                      <a:pt x="13" y="95"/>
                      <a:pt x="13" y="92"/>
                    </a:cubicBezTo>
                    <a:cubicBezTo>
                      <a:pt x="13" y="89"/>
                      <a:pt x="14" y="87"/>
                      <a:pt x="14" y="85"/>
                    </a:cubicBezTo>
                    <a:cubicBezTo>
                      <a:pt x="15" y="84"/>
                      <a:pt x="15" y="83"/>
                      <a:pt x="15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50" y="83"/>
                      <a:pt x="69" y="74"/>
                      <a:pt x="79" y="65"/>
                    </a:cubicBezTo>
                    <a:cubicBezTo>
                      <a:pt x="89" y="5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38"/>
                      <a:pt x="87" y="32"/>
                      <a:pt x="81" y="28"/>
                    </a:cubicBezTo>
                    <a:cubicBezTo>
                      <a:pt x="75" y="24"/>
                      <a:pt x="66" y="21"/>
                      <a:pt x="56" y="19"/>
                    </a:cubicBezTo>
                    <a:cubicBezTo>
                      <a:pt x="52" y="18"/>
                      <a:pt x="49" y="18"/>
                      <a:pt x="46" y="18"/>
                    </a:cubicBezTo>
                    <a:cubicBezTo>
                      <a:pt x="30" y="18"/>
                      <a:pt x="19" y="25"/>
                      <a:pt x="14" y="30"/>
                    </a:cubicBezTo>
                    <a:cubicBezTo>
                      <a:pt x="12" y="33"/>
                      <a:pt x="9" y="3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5" y="29"/>
                      <a:pt x="5" y="25"/>
                    </a:cubicBezTo>
                    <a:cubicBezTo>
                      <a:pt x="5" y="24"/>
                      <a:pt x="5" y="22"/>
                      <a:pt x="4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6" name="Freeform 954"/>
              <p:cNvSpPr>
                <a:spLocks/>
              </p:cNvSpPr>
              <p:nvPr/>
            </p:nvSpPr>
            <p:spPr bwMode="auto">
              <a:xfrm>
                <a:off x="2238814" y="1721951"/>
                <a:ext cx="7938" cy="39688"/>
              </a:xfrm>
              <a:custGeom>
                <a:avLst/>
                <a:gdLst>
                  <a:gd name="T0" fmla="*/ 3 w 5"/>
                  <a:gd name="T1" fmla="*/ 25 h 25"/>
                  <a:gd name="T2" fmla="*/ 5 w 5"/>
                  <a:gd name="T3" fmla="*/ 12 h 25"/>
                  <a:gd name="T4" fmla="*/ 2 w 5"/>
                  <a:gd name="T5" fmla="*/ 1 h 25"/>
                  <a:gd name="T6" fmla="*/ 1 w 5"/>
                  <a:gd name="T7" fmla="*/ 1 h 25"/>
                  <a:gd name="T8" fmla="*/ 1 w 5"/>
                  <a:gd name="T9" fmla="*/ 2 h 25"/>
                  <a:gd name="T10" fmla="*/ 3 w 5"/>
                  <a:gd name="T11" fmla="*/ 12 h 25"/>
                  <a:gd name="T12" fmla="*/ 2 w 5"/>
                  <a:gd name="T13" fmla="*/ 20 h 25"/>
                  <a:gd name="T14" fmla="*/ 1 w 5"/>
                  <a:gd name="T15" fmla="*/ 23 h 25"/>
                  <a:gd name="T16" fmla="*/ 1 w 5"/>
                  <a:gd name="T17" fmla="*/ 24 h 25"/>
                  <a:gd name="T18" fmla="*/ 2 w 5"/>
                  <a:gd name="T19" fmla="*/ 25 h 25"/>
                  <a:gd name="T20" fmla="*/ 3 w 5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5">
                    <a:moveTo>
                      <a:pt x="3" y="25"/>
                    </a:moveTo>
                    <a:cubicBezTo>
                      <a:pt x="3" y="25"/>
                      <a:pt x="5" y="18"/>
                      <a:pt x="5" y="12"/>
                    </a:cubicBezTo>
                    <a:cubicBezTo>
                      <a:pt x="5" y="8"/>
                      <a:pt x="5" y="4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5"/>
                      <a:pt x="3" y="8"/>
                      <a:pt x="3" y="12"/>
                    </a:cubicBezTo>
                    <a:cubicBezTo>
                      <a:pt x="3" y="15"/>
                      <a:pt x="3" y="18"/>
                      <a:pt x="2" y="20"/>
                    </a:cubicBezTo>
                    <a:cubicBezTo>
                      <a:pt x="2" y="21"/>
                      <a:pt x="2" y="22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7" name="Freeform 955"/>
              <p:cNvSpPr>
                <a:spLocks/>
              </p:cNvSpPr>
              <p:nvPr/>
            </p:nvSpPr>
            <p:spPr bwMode="auto">
              <a:xfrm>
                <a:off x="2046726" y="1288564"/>
                <a:ext cx="52388" cy="104775"/>
              </a:xfrm>
              <a:custGeom>
                <a:avLst/>
                <a:gdLst>
                  <a:gd name="T0" fmla="*/ 0 w 33"/>
                  <a:gd name="T1" fmla="*/ 0 h 65"/>
                  <a:gd name="T2" fmla="*/ 25 w 33"/>
                  <a:gd name="T3" fmla="*/ 35 h 65"/>
                  <a:gd name="T4" fmla="*/ 7 w 33"/>
                  <a:gd name="T5" fmla="*/ 65 h 65"/>
                  <a:gd name="T6" fmla="*/ 28 w 33"/>
                  <a:gd name="T7" fmla="*/ 34 h 65"/>
                  <a:gd name="T8" fmla="*/ 0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0" y="0"/>
                    </a:moveTo>
                    <a:cubicBezTo>
                      <a:pt x="0" y="0"/>
                      <a:pt x="33" y="5"/>
                      <a:pt x="25" y="35"/>
                    </a:cubicBezTo>
                    <a:cubicBezTo>
                      <a:pt x="19" y="55"/>
                      <a:pt x="7" y="65"/>
                      <a:pt x="7" y="65"/>
                    </a:cubicBezTo>
                    <a:cubicBezTo>
                      <a:pt x="7" y="65"/>
                      <a:pt x="27" y="48"/>
                      <a:pt x="28" y="34"/>
                    </a:cubicBezTo>
                    <a:cubicBezTo>
                      <a:pt x="30" y="20"/>
                      <a:pt x="25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8" name="Freeform 956"/>
              <p:cNvSpPr>
                <a:spLocks/>
              </p:cNvSpPr>
              <p:nvPr/>
            </p:nvSpPr>
            <p:spPr bwMode="auto">
              <a:xfrm>
                <a:off x="2122926" y="1377464"/>
                <a:ext cx="25400" cy="77788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17 h 49"/>
                  <a:gd name="T4" fmla="*/ 11 w 16"/>
                  <a:gd name="T5" fmla="*/ 34 h 49"/>
                  <a:gd name="T6" fmla="*/ 2 w 16"/>
                  <a:gd name="T7" fmla="*/ 49 h 49"/>
                  <a:gd name="T8" fmla="*/ 14 w 16"/>
                  <a:gd name="T9" fmla="*/ 19 h 49"/>
                  <a:gd name="T10" fmla="*/ 2 w 1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6" y="2"/>
                      <a:pt x="12" y="11"/>
                      <a:pt x="12" y="17"/>
                    </a:cubicBezTo>
                    <a:cubicBezTo>
                      <a:pt x="13" y="23"/>
                      <a:pt x="13" y="29"/>
                      <a:pt x="11" y="34"/>
                    </a:cubicBezTo>
                    <a:cubicBezTo>
                      <a:pt x="10" y="40"/>
                      <a:pt x="5" y="44"/>
                      <a:pt x="2" y="49"/>
                    </a:cubicBezTo>
                    <a:cubicBezTo>
                      <a:pt x="12" y="43"/>
                      <a:pt x="16" y="30"/>
                      <a:pt x="14" y="19"/>
                    </a:cubicBezTo>
                    <a:cubicBezTo>
                      <a:pt x="13" y="12"/>
                      <a:pt x="9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9" name="Freeform 957"/>
              <p:cNvSpPr>
                <a:spLocks/>
              </p:cNvSpPr>
              <p:nvPr/>
            </p:nvSpPr>
            <p:spPr bwMode="auto">
              <a:xfrm>
                <a:off x="2157851" y="1455251"/>
                <a:ext cx="30163" cy="87313"/>
              </a:xfrm>
              <a:custGeom>
                <a:avLst/>
                <a:gdLst>
                  <a:gd name="T0" fmla="*/ 7 w 19"/>
                  <a:gd name="T1" fmla="*/ 0 h 54"/>
                  <a:gd name="T2" fmla="*/ 15 w 19"/>
                  <a:gd name="T3" fmla="*/ 25 h 54"/>
                  <a:gd name="T4" fmla="*/ 0 w 19"/>
                  <a:gd name="T5" fmla="*/ 54 h 54"/>
                  <a:gd name="T6" fmla="*/ 15 w 19"/>
                  <a:gd name="T7" fmla="*/ 40 h 54"/>
                  <a:gd name="T8" fmla="*/ 18 w 19"/>
                  <a:gd name="T9" fmla="*/ 25 h 54"/>
                  <a:gd name="T10" fmla="*/ 10 w 19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4">
                    <a:moveTo>
                      <a:pt x="7" y="0"/>
                    </a:moveTo>
                    <a:cubicBezTo>
                      <a:pt x="13" y="7"/>
                      <a:pt x="16" y="15"/>
                      <a:pt x="15" y="25"/>
                    </a:cubicBezTo>
                    <a:cubicBezTo>
                      <a:pt x="13" y="38"/>
                      <a:pt x="7" y="45"/>
                      <a:pt x="0" y="54"/>
                    </a:cubicBezTo>
                    <a:cubicBezTo>
                      <a:pt x="6" y="53"/>
                      <a:pt x="11" y="45"/>
                      <a:pt x="15" y="40"/>
                    </a:cubicBezTo>
                    <a:cubicBezTo>
                      <a:pt x="17" y="35"/>
                      <a:pt x="19" y="30"/>
                      <a:pt x="18" y="25"/>
                    </a:cubicBezTo>
                    <a:cubicBezTo>
                      <a:pt x="18" y="17"/>
                      <a:pt x="14" y="10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0" name="Freeform 958"/>
              <p:cNvSpPr>
                <a:spLocks/>
              </p:cNvSpPr>
              <p:nvPr/>
            </p:nvSpPr>
            <p:spPr bwMode="auto">
              <a:xfrm>
                <a:off x="2202301" y="1545739"/>
                <a:ext cx="22225" cy="66675"/>
              </a:xfrm>
              <a:custGeom>
                <a:avLst/>
                <a:gdLst>
                  <a:gd name="T0" fmla="*/ 10 w 14"/>
                  <a:gd name="T1" fmla="*/ 0 h 42"/>
                  <a:gd name="T2" fmla="*/ 12 w 14"/>
                  <a:gd name="T3" fmla="*/ 21 h 42"/>
                  <a:gd name="T4" fmla="*/ 0 w 14"/>
                  <a:gd name="T5" fmla="*/ 42 h 42"/>
                  <a:gd name="T6" fmla="*/ 13 w 14"/>
                  <a:gd name="T7" fmla="*/ 19 h 42"/>
                  <a:gd name="T8" fmla="*/ 11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10" y="0"/>
                    </a:moveTo>
                    <a:cubicBezTo>
                      <a:pt x="12" y="7"/>
                      <a:pt x="13" y="14"/>
                      <a:pt x="12" y="21"/>
                    </a:cubicBezTo>
                    <a:cubicBezTo>
                      <a:pt x="10" y="28"/>
                      <a:pt x="5" y="36"/>
                      <a:pt x="0" y="42"/>
                    </a:cubicBezTo>
                    <a:cubicBezTo>
                      <a:pt x="8" y="39"/>
                      <a:pt x="11" y="26"/>
                      <a:pt x="13" y="19"/>
                    </a:cubicBezTo>
                    <a:cubicBezTo>
                      <a:pt x="14" y="13"/>
                      <a:pt x="13" y="8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1" name="Freeform 959"/>
              <p:cNvSpPr>
                <a:spLocks/>
              </p:cNvSpPr>
              <p:nvPr/>
            </p:nvSpPr>
            <p:spPr bwMode="auto">
              <a:xfrm>
                <a:off x="2216589" y="1640989"/>
                <a:ext cx="23813" cy="60325"/>
              </a:xfrm>
              <a:custGeom>
                <a:avLst/>
                <a:gdLst>
                  <a:gd name="T0" fmla="*/ 7 w 15"/>
                  <a:gd name="T1" fmla="*/ 1 h 37"/>
                  <a:gd name="T2" fmla="*/ 12 w 15"/>
                  <a:gd name="T3" fmla="*/ 20 h 37"/>
                  <a:gd name="T4" fmla="*/ 0 w 15"/>
                  <a:gd name="T5" fmla="*/ 37 h 37"/>
                  <a:gd name="T6" fmla="*/ 13 w 15"/>
                  <a:gd name="T7" fmla="*/ 23 h 37"/>
                  <a:gd name="T8" fmla="*/ 8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7" y="1"/>
                    </a:moveTo>
                    <a:cubicBezTo>
                      <a:pt x="13" y="3"/>
                      <a:pt x="13" y="15"/>
                      <a:pt x="12" y="20"/>
                    </a:cubicBezTo>
                    <a:cubicBezTo>
                      <a:pt x="10" y="26"/>
                      <a:pt x="5" y="33"/>
                      <a:pt x="0" y="37"/>
                    </a:cubicBezTo>
                    <a:cubicBezTo>
                      <a:pt x="6" y="37"/>
                      <a:pt x="11" y="27"/>
                      <a:pt x="13" y="23"/>
                    </a:cubicBezTo>
                    <a:cubicBezTo>
                      <a:pt x="15" y="16"/>
                      <a:pt x="1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2" name="Freeform 960"/>
              <p:cNvSpPr>
                <a:spLocks/>
              </p:cNvSpPr>
              <p:nvPr/>
            </p:nvSpPr>
            <p:spPr bwMode="auto">
              <a:xfrm>
                <a:off x="2237226" y="1729889"/>
                <a:ext cx="17463" cy="60325"/>
              </a:xfrm>
              <a:custGeom>
                <a:avLst/>
                <a:gdLst>
                  <a:gd name="T0" fmla="*/ 7 w 11"/>
                  <a:gd name="T1" fmla="*/ 0 h 38"/>
                  <a:gd name="T2" fmla="*/ 0 w 11"/>
                  <a:gd name="T3" fmla="*/ 38 h 38"/>
                  <a:gd name="T4" fmla="*/ 10 w 11"/>
                  <a:gd name="T5" fmla="*/ 17 h 38"/>
                  <a:gd name="T6" fmla="*/ 8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11" y="13"/>
                      <a:pt x="7" y="27"/>
                      <a:pt x="0" y="38"/>
                    </a:cubicBezTo>
                    <a:cubicBezTo>
                      <a:pt x="6" y="34"/>
                      <a:pt x="9" y="24"/>
                      <a:pt x="10" y="17"/>
                    </a:cubicBezTo>
                    <a:cubicBezTo>
                      <a:pt x="10" y="12"/>
                      <a:pt x="7" y="7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3" name="Freeform 961"/>
              <p:cNvSpPr>
                <a:spLocks/>
              </p:cNvSpPr>
              <p:nvPr/>
            </p:nvSpPr>
            <p:spPr bwMode="auto">
              <a:xfrm>
                <a:off x="2248339" y="1801326"/>
                <a:ext cx="19050" cy="74613"/>
              </a:xfrm>
              <a:custGeom>
                <a:avLst/>
                <a:gdLst>
                  <a:gd name="T0" fmla="*/ 3 w 12"/>
                  <a:gd name="T1" fmla="*/ 0 h 46"/>
                  <a:gd name="T2" fmla="*/ 8 w 12"/>
                  <a:gd name="T3" fmla="*/ 21 h 46"/>
                  <a:gd name="T4" fmla="*/ 4 w 12"/>
                  <a:gd name="T5" fmla="*/ 36 h 46"/>
                  <a:gd name="T6" fmla="*/ 0 w 12"/>
                  <a:gd name="T7" fmla="*/ 46 h 46"/>
                  <a:gd name="T8" fmla="*/ 1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3" y="0"/>
                    </a:moveTo>
                    <a:cubicBezTo>
                      <a:pt x="9" y="6"/>
                      <a:pt x="9" y="14"/>
                      <a:pt x="8" y="21"/>
                    </a:cubicBezTo>
                    <a:cubicBezTo>
                      <a:pt x="7" y="26"/>
                      <a:pt x="6" y="31"/>
                      <a:pt x="4" y="36"/>
                    </a:cubicBezTo>
                    <a:cubicBezTo>
                      <a:pt x="3" y="39"/>
                      <a:pt x="0" y="43"/>
                      <a:pt x="0" y="46"/>
                    </a:cubicBezTo>
                    <a:cubicBezTo>
                      <a:pt x="7" y="40"/>
                      <a:pt x="10" y="30"/>
                      <a:pt x="11" y="21"/>
                    </a:cubicBezTo>
                    <a:cubicBezTo>
                      <a:pt x="12" y="17"/>
                      <a:pt x="1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4" name="Freeform 962"/>
              <p:cNvSpPr>
                <a:spLocks/>
              </p:cNvSpPr>
              <p:nvPr/>
            </p:nvSpPr>
            <p:spPr bwMode="auto">
              <a:xfrm>
                <a:off x="2237226" y="1907689"/>
                <a:ext cx="20638" cy="80963"/>
              </a:xfrm>
              <a:custGeom>
                <a:avLst/>
                <a:gdLst>
                  <a:gd name="T0" fmla="*/ 11 w 13"/>
                  <a:gd name="T1" fmla="*/ 0 h 51"/>
                  <a:gd name="T2" fmla="*/ 12 w 13"/>
                  <a:gd name="T3" fmla="*/ 6 h 51"/>
                  <a:gd name="T4" fmla="*/ 12 w 13"/>
                  <a:gd name="T5" fmla="*/ 16 h 51"/>
                  <a:gd name="T6" fmla="*/ 9 w 13"/>
                  <a:gd name="T7" fmla="*/ 30 h 51"/>
                  <a:gd name="T8" fmla="*/ 0 w 13"/>
                  <a:gd name="T9" fmla="*/ 51 h 51"/>
                  <a:gd name="T10" fmla="*/ 12 w 13"/>
                  <a:gd name="T11" fmla="*/ 22 h 51"/>
                  <a:gd name="T12" fmla="*/ 11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11" y="0"/>
                    </a:moveTo>
                    <a:cubicBezTo>
                      <a:pt x="11" y="2"/>
                      <a:pt x="12" y="4"/>
                      <a:pt x="12" y="6"/>
                    </a:cubicBezTo>
                    <a:cubicBezTo>
                      <a:pt x="13" y="9"/>
                      <a:pt x="12" y="12"/>
                      <a:pt x="12" y="16"/>
                    </a:cubicBezTo>
                    <a:cubicBezTo>
                      <a:pt x="12" y="21"/>
                      <a:pt x="11" y="26"/>
                      <a:pt x="9" y="30"/>
                    </a:cubicBezTo>
                    <a:cubicBezTo>
                      <a:pt x="7" y="38"/>
                      <a:pt x="2" y="44"/>
                      <a:pt x="0" y="51"/>
                    </a:cubicBezTo>
                    <a:cubicBezTo>
                      <a:pt x="7" y="44"/>
                      <a:pt x="11" y="33"/>
                      <a:pt x="12" y="22"/>
                    </a:cubicBezTo>
                    <a:cubicBezTo>
                      <a:pt x="12" y="16"/>
                      <a:pt x="13" y="9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5" name="Freeform 963"/>
              <p:cNvSpPr>
                <a:spLocks/>
              </p:cNvSpPr>
              <p:nvPr/>
            </p:nvSpPr>
            <p:spPr bwMode="auto">
              <a:xfrm>
                <a:off x="1953064" y="1779101"/>
                <a:ext cx="141288" cy="76200"/>
              </a:xfrm>
              <a:custGeom>
                <a:avLst/>
                <a:gdLst>
                  <a:gd name="T0" fmla="*/ 88 w 88"/>
                  <a:gd name="T1" fmla="*/ 45 h 48"/>
                  <a:gd name="T2" fmla="*/ 66 w 88"/>
                  <a:gd name="T3" fmla="*/ 43 h 48"/>
                  <a:gd name="T4" fmla="*/ 48 w 88"/>
                  <a:gd name="T5" fmla="*/ 33 h 48"/>
                  <a:gd name="T6" fmla="*/ 26 w 88"/>
                  <a:gd name="T7" fmla="*/ 17 h 48"/>
                  <a:gd name="T8" fmla="*/ 12 w 88"/>
                  <a:gd name="T9" fmla="*/ 8 h 48"/>
                  <a:gd name="T10" fmla="*/ 0 w 88"/>
                  <a:gd name="T11" fmla="*/ 0 h 48"/>
                  <a:gd name="T12" fmla="*/ 13 w 88"/>
                  <a:gd name="T13" fmla="*/ 9 h 48"/>
                  <a:gd name="T14" fmla="*/ 31 w 88"/>
                  <a:gd name="T15" fmla="*/ 23 h 48"/>
                  <a:gd name="T16" fmla="*/ 53 w 88"/>
                  <a:gd name="T17" fmla="*/ 38 h 48"/>
                  <a:gd name="T18" fmla="*/ 72 w 88"/>
                  <a:gd name="T19" fmla="*/ 47 h 48"/>
                  <a:gd name="T20" fmla="*/ 80 w 88"/>
                  <a:gd name="T21" fmla="*/ 48 h 48"/>
                  <a:gd name="T22" fmla="*/ 87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88" y="45"/>
                    </a:moveTo>
                    <a:cubicBezTo>
                      <a:pt x="81" y="45"/>
                      <a:pt x="73" y="46"/>
                      <a:pt x="66" y="43"/>
                    </a:cubicBezTo>
                    <a:cubicBezTo>
                      <a:pt x="60" y="40"/>
                      <a:pt x="54" y="37"/>
                      <a:pt x="48" y="33"/>
                    </a:cubicBezTo>
                    <a:cubicBezTo>
                      <a:pt x="41" y="28"/>
                      <a:pt x="33" y="22"/>
                      <a:pt x="26" y="17"/>
                    </a:cubicBezTo>
                    <a:cubicBezTo>
                      <a:pt x="21" y="15"/>
                      <a:pt x="16" y="11"/>
                      <a:pt x="12" y="8"/>
                    </a:cubicBezTo>
                    <a:cubicBezTo>
                      <a:pt x="8" y="5"/>
                      <a:pt x="3" y="3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8" y="13"/>
                      <a:pt x="26" y="19"/>
                      <a:pt x="31" y="23"/>
                    </a:cubicBezTo>
                    <a:cubicBezTo>
                      <a:pt x="40" y="29"/>
                      <a:pt x="44" y="33"/>
                      <a:pt x="53" y="38"/>
                    </a:cubicBezTo>
                    <a:cubicBezTo>
                      <a:pt x="59" y="42"/>
                      <a:pt x="65" y="45"/>
                      <a:pt x="72" y="47"/>
                    </a:cubicBezTo>
                    <a:cubicBezTo>
                      <a:pt x="75" y="48"/>
                      <a:pt x="77" y="48"/>
                      <a:pt x="80" y="48"/>
                    </a:cubicBezTo>
                    <a:cubicBezTo>
                      <a:pt x="83" y="48"/>
                      <a:pt x="85" y="47"/>
                      <a:pt x="87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6" name="Freeform 964"/>
              <p:cNvSpPr>
                <a:spLocks/>
              </p:cNvSpPr>
              <p:nvPr/>
            </p:nvSpPr>
            <p:spPr bwMode="auto">
              <a:xfrm>
                <a:off x="2129276" y="2056914"/>
                <a:ext cx="34925" cy="22225"/>
              </a:xfrm>
              <a:custGeom>
                <a:avLst/>
                <a:gdLst>
                  <a:gd name="T0" fmla="*/ 21 w 21"/>
                  <a:gd name="T1" fmla="*/ 13 h 14"/>
                  <a:gd name="T2" fmla="*/ 9 w 21"/>
                  <a:gd name="T3" fmla="*/ 0 h 14"/>
                  <a:gd name="T4" fmla="*/ 21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13"/>
                    </a:moveTo>
                    <a:cubicBezTo>
                      <a:pt x="15" y="13"/>
                      <a:pt x="5" y="8"/>
                      <a:pt x="9" y="0"/>
                    </a:cubicBezTo>
                    <a:cubicBezTo>
                      <a:pt x="0" y="5"/>
                      <a:pt x="15" y="14"/>
                      <a:pt x="2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7" name="Freeform 965"/>
              <p:cNvSpPr>
                <a:spLocks/>
              </p:cNvSpPr>
              <p:nvPr/>
            </p:nvSpPr>
            <p:spPr bwMode="auto">
              <a:xfrm>
                <a:off x="2111814" y="1999764"/>
                <a:ext cx="60325" cy="26988"/>
              </a:xfrm>
              <a:custGeom>
                <a:avLst/>
                <a:gdLst>
                  <a:gd name="T0" fmla="*/ 37 w 37"/>
                  <a:gd name="T1" fmla="*/ 13 h 17"/>
                  <a:gd name="T2" fmla="*/ 18 w 37"/>
                  <a:gd name="T3" fmla="*/ 10 h 17"/>
                  <a:gd name="T4" fmla="*/ 0 w 37"/>
                  <a:gd name="T5" fmla="*/ 0 h 17"/>
                  <a:gd name="T6" fmla="*/ 16 w 37"/>
                  <a:gd name="T7" fmla="*/ 13 h 17"/>
                  <a:gd name="T8" fmla="*/ 25 w 37"/>
                  <a:gd name="T9" fmla="*/ 15 h 17"/>
                  <a:gd name="T10" fmla="*/ 33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37" y="13"/>
                    </a:moveTo>
                    <a:cubicBezTo>
                      <a:pt x="31" y="16"/>
                      <a:pt x="23" y="13"/>
                      <a:pt x="18" y="10"/>
                    </a:cubicBezTo>
                    <a:cubicBezTo>
                      <a:pt x="11" y="7"/>
                      <a:pt x="6" y="3"/>
                      <a:pt x="0" y="0"/>
                    </a:cubicBezTo>
                    <a:cubicBezTo>
                      <a:pt x="5" y="5"/>
                      <a:pt x="10" y="9"/>
                      <a:pt x="16" y="13"/>
                    </a:cubicBezTo>
                    <a:cubicBezTo>
                      <a:pt x="19" y="14"/>
                      <a:pt x="21" y="14"/>
                      <a:pt x="25" y="15"/>
                    </a:cubicBezTo>
                    <a:cubicBezTo>
                      <a:pt x="29" y="16"/>
                      <a:pt x="30" y="17"/>
                      <a:pt x="3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8" name="Freeform 966"/>
              <p:cNvSpPr>
                <a:spLocks/>
              </p:cNvSpPr>
              <p:nvPr/>
            </p:nvSpPr>
            <p:spPr bwMode="auto">
              <a:xfrm>
                <a:off x="2146739" y="2102951"/>
                <a:ext cx="46038" cy="33338"/>
              </a:xfrm>
              <a:custGeom>
                <a:avLst/>
                <a:gdLst>
                  <a:gd name="T0" fmla="*/ 11 w 28"/>
                  <a:gd name="T1" fmla="*/ 0 h 21"/>
                  <a:gd name="T2" fmla="*/ 15 w 28"/>
                  <a:gd name="T3" fmla="*/ 14 h 21"/>
                  <a:gd name="T4" fmla="*/ 28 w 28"/>
                  <a:gd name="T5" fmla="*/ 21 h 21"/>
                  <a:gd name="T6" fmla="*/ 1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1" y="0"/>
                    </a:moveTo>
                    <a:cubicBezTo>
                      <a:pt x="10" y="6"/>
                      <a:pt x="10" y="10"/>
                      <a:pt x="15" y="14"/>
                    </a:cubicBezTo>
                    <a:cubicBezTo>
                      <a:pt x="19" y="17"/>
                      <a:pt x="24" y="20"/>
                      <a:pt x="28" y="21"/>
                    </a:cubicBezTo>
                    <a:cubicBezTo>
                      <a:pt x="22" y="18"/>
                      <a:pt x="0" y="1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9" name="Freeform 967"/>
              <p:cNvSpPr>
                <a:spLocks/>
              </p:cNvSpPr>
              <p:nvPr/>
            </p:nvSpPr>
            <p:spPr bwMode="auto">
              <a:xfrm>
                <a:off x="2070539" y="1893401"/>
                <a:ext cx="61913" cy="33338"/>
              </a:xfrm>
              <a:custGeom>
                <a:avLst/>
                <a:gdLst>
                  <a:gd name="T0" fmla="*/ 39 w 39"/>
                  <a:gd name="T1" fmla="*/ 21 h 21"/>
                  <a:gd name="T2" fmla="*/ 12 w 39"/>
                  <a:gd name="T3" fmla="*/ 17 h 21"/>
                  <a:gd name="T4" fmla="*/ 5 w 39"/>
                  <a:gd name="T5" fmla="*/ 12 h 21"/>
                  <a:gd name="T6" fmla="*/ 1 w 39"/>
                  <a:gd name="T7" fmla="*/ 0 h 21"/>
                  <a:gd name="T8" fmla="*/ 8 w 39"/>
                  <a:gd name="T9" fmla="*/ 18 h 21"/>
                  <a:gd name="T10" fmla="*/ 22 w 39"/>
                  <a:gd name="T11" fmla="*/ 20 h 21"/>
                  <a:gd name="T12" fmla="*/ 35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39" y="21"/>
                    </a:moveTo>
                    <a:cubicBezTo>
                      <a:pt x="31" y="18"/>
                      <a:pt x="20" y="20"/>
                      <a:pt x="12" y="17"/>
                    </a:cubicBezTo>
                    <a:cubicBezTo>
                      <a:pt x="10" y="16"/>
                      <a:pt x="6" y="14"/>
                      <a:pt x="5" y="12"/>
                    </a:cubicBezTo>
                    <a:cubicBezTo>
                      <a:pt x="2" y="9"/>
                      <a:pt x="3" y="4"/>
                      <a:pt x="1" y="0"/>
                    </a:cubicBezTo>
                    <a:cubicBezTo>
                      <a:pt x="2" y="7"/>
                      <a:pt x="0" y="15"/>
                      <a:pt x="8" y="18"/>
                    </a:cubicBezTo>
                    <a:cubicBezTo>
                      <a:pt x="13" y="20"/>
                      <a:pt x="17" y="20"/>
                      <a:pt x="22" y="20"/>
                    </a:cubicBezTo>
                    <a:cubicBezTo>
                      <a:pt x="25" y="20"/>
                      <a:pt x="33" y="20"/>
                      <a:pt x="35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0" name="Freeform 968"/>
              <p:cNvSpPr>
                <a:spLocks/>
              </p:cNvSpPr>
              <p:nvPr/>
            </p:nvSpPr>
            <p:spPr bwMode="auto">
              <a:xfrm>
                <a:off x="2034026" y="1745764"/>
                <a:ext cx="88900" cy="14288"/>
              </a:xfrm>
              <a:custGeom>
                <a:avLst/>
                <a:gdLst>
                  <a:gd name="T0" fmla="*/ 56 w 56"/>
                  <a:gd name="T1" fmla="*/ 0 h 9"/>
                  <a:gd name="T2" fmla="*/ 42 w 56"/>
                  <a:gd name="T3" fmla="*/ 4 h 9"/>
                  <a:gd name="T4" fmla="*/ 29 w 56"/>
                  <a:gd name="T5" fmla="*/ 6 h 9"/>
                  <a:gd name="T6" fmla="*/ 14 w 56"/>
                  <a:gd name="T7" fmla="*/ 5 h 9"/>
                  <a:gd name="T8" fmla="*/ 0 w 56"/>
                  <a:gd name="T9" fmla="*/ 2 h 9"/>
                  <a:gd name="T10" fmla="*/ 29 w 56"/>
                  <a:gd name="T11" fmla="*/ 8 h 9"/>
                  <a:gd name="T12" fmla="*/ 42 w 56"/>
                  <a:gd name="T13" fmla="*/ 7 h 9"/>
                  <a:gd name="T14" fmla="*/ 47 w 56"/>
                  <a:gd name="T15" fmla="*/ 6 h 9"/>
                  <a:gd name="T16" fmla="*/ 51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56" y="0"/>
                    </a:moveTo>
                    <a:cubicBezTo>
                      <a:pt x="54" y="3"/>
                      <a:pt x="46" y="3"/>
                      <a:pt x="42" y="4"/>
                    </a:cubicBezTo>
                    <a:cubicBezTo>
                      <a:pt x="37" y="5"/>
                      <a:pt x="34" y="6"/>
                      <a:pt x="29" y="6"/>
                    </a:cubicBezTo>
                    <a:cubicBezTo>
                      <a:pt x="24" y="6"/>
                      <a:pt x="19" y="6"/>
                      <a:pt x="14" y="5"/>
                    </a:cubicBezTo>
                    <a:cubicBezTo>
                      <a:pt x="9" y="4"/>
                      <a:pt x="3" y="4"/>
                      <a:pt x="0" y="2"/>
                    </a:cubicBezTo>
                    <a:cubicBezTo>
                      <a:pt x="7" y="9"/>
                      <a:pt x="20" y="8"/>
                      <a:pt x="29" y="8"/>
                    </a:cubicBezTo>
                    <a:cubicBezTo>
                      <a:pt x="33" y="8"/>
                      <a:pt x="38" y="7"/>
                      <a:pt x="42" y="7"/>
                    </a:cubicBezTo>
                    <a:cubicBezTo>
                      <a:pt x="45" y="7"/>
                      <a:pt x="44" y="7"/>
                      <a:pt x="47" y="6"/>
                    </a:cubicBezTo>
                    <a:cubicBezTo>
                      <a:pt x="48" y="5"/>
                      <a:pt x="49" y="3"/>
                      <a:pt x="5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1" name="Freeform 969"/>
              <p:cNvSpPr>
                <a:spLocks/>
              </p:cNvSpPr>
              <p:nvPr/>
            </p:nvSpPr>
            <p:spPr bwMode="auto">
              <a:xfrm>
                <a:off x="1994339" y="1666389"/>
                <a:ext cx="120650" cy="25400"/>
              </a:xfrm>
              <a:custGeom>
                <a:avLst/>
                <a:gdLst>
                  <a:gd name="T0" fmla="*/ 76 w 76"/>
                  <a:gd name="T1" fmla="*/ 0 h 15"/>
                  <a:gd name="T2" fmla="*/ 0 w 76"/>
                  <a:gd name="T3" fmla="*/ 3 h 15"/>
                  <a:gd name="T4" fmla="*/ 76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76" y="0"/>
                    </a:moveTo>
                    <a:cubicBezTo>
                      <a:pt x="76" y="0"/>
                      <a:pt x="40" y="12"/>
                      <a:pt x="0" y="3"/>
                    </a:cubicBezTo>
                    <a:cubicBezTo>
                      <a:pt x="0" y="3"/>
                      <a:pt x="37" y="15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970"/>
              <p:cNvSpPr>
                <a:spLocks/>
              </p:cNvSpPr>
              <p:nvPr/>
            </p:nvSpPr>
            <p:spPr bwMode="auto">
              <a:xfrm>
                <a:off x="1961001" y="1579076"/>
                <a:ext cx="125413" cy="23813"/>
              </a:xfrm>
              <a:custGeom>
                <a:avLst/>
                <a:gdLst>
                  <a:gd name="T0" fmla="*/ 78 w 78"/>
                  <a:gd name="T1" fmla="*/ 0 h 15"/>
                  <a:gd name="T2" fmla="*/ 0 w 78"/>
                  <a:gd name="T3" fmla="*/ 3 h 15"/>
                  <a:gd name="T4" fmla="*/ 78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78" y="0"/>
                    </a:moveTo>
                    <a:cubicBezTo>
                      <a:pt x="78" y="0"/>
                      <a:pt x="30" y="11"/>
                      <a:pt x="0" y="3"/>
                    </a:cubicBezTo>
                    <a:cubicBezTo>
                      <a:pt x="0" y="3"/>
                      <a:pt x="34" y="15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971"/>
              <p:cNvSpPr>
                <a:spLocks/>
              </p:cNvSpPr>
              <p:nvPr/>
            </p:nvSpPr>
            <p:spPr bwMode="auto">
              <a:xfrm>
                <a:off x="1967351" y="1499701"/>
                <a:ext cx="84138" cy="20638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6 h 13"/>
                  <a:gd name="T4" fmla="*/ 53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3" y="0"/>
                      <a:pt x="21" y="13"/>
                      <a:pt x="0" y="6"/>
                    </a:cubicBezTo>
                    <a:cubicBezTo>
                      <a:pt x="0" y="6"/>
                      <a:pt x="28" y="1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3" name="Freeform 1062"/>
              <p:cNvSpPr>
                <a:spLocks/>
              </p:cNvSpPr>
              <p:nvPr/>
            </p:nvSpPr>
            <p:spPr bwMode="auto">
              <a:xfrm>
                <a:off x="1813363" y="1355238"/>
                <a:ext cx="158750" cy="544513"/>
              </a:xfrm>
              <a:custGeom>
                <a:avLst/>
                <a:gdLst>
                  <a:gd name="T0" fmla="*/ 49 w 99"/>
                  <a:gd name="T1" fmla="*/ 340 h 340"/>
                  <a:gd name="T2" fmla="*/ 37 w 99"/>
                  <a:gd name="T3" fmla="*/ 324 h 340"/>
                  <a:gd name="T4" fmla="*/ 34 w 99"/>
                  <a:gd name="T5" fmla="*/ 305 h 340"/>
                  <a:gd name="T6" fmla="*/ 36 w 99"/>
                  <a:gd name="T7" fmla="*/ 291 h 340"/>
                  <a:gd name="T8" fmla="*/ 30 w 99"/>
                  <a:gd name="T9" fmla="*/ 286 h 340"/>
                  <a:gd name="T10" fmla="*/ 26 w 99"/>
                  <a:gd name="T11" fmla="*/ 272 h 340"/>
                  <a:gd name="T12" fmla="*/ 18 w 99"/>
                  <a:gd name="T13" fmla="*/ 259 h 340"/>
                  <a:gd name="T14" fmla="*/ 19 w 99"/>
                  <a:gd name="T15" fmla="*/ 239 h 340"/>
                  <a:gd name="T16" fmla="*/ 15 w 99"/>
                  <a:gd name="T17" fmla="*/ 213 h 340"/>
                  <a:gd name="T18" fmla="*/ 19 w 99"/>
                  <a:gd name="T19" fmla="*/ 199 h 340"/>
                  <a:gd name="T20" fmla="*/ 18 w 99"/>
                  <a:gd name="T21" fmla="*/ 175 h 340"/>
                  <a:gd name="T22" fmla="*/ 21 w 99"/>
                  <a:gd name="T23" fmla="*/ 156 h 340"/>
                  <a:gd name="T24" fmla="*/ 21 w 99"/>
                  <a:gd name="T25" fmla="*/ 124 h 340"/>
                  <a:gd name="T26" fmla="*/ 27 w 99"/>
                  <a:gd name="T27" fmla="*/ 90 h 340"/>
                  <a:gd name="T28" fmla="*/ 20 w 99"/>
                  <a:gd name="T29" fmla="*/ 79 h 340"/>
                  <a:gd name="T30" fmla="*/ 9 w 99"/>
                  <a:gd name="T31" fmla="*/ 63 h 340"/>
                  <a:gd name="T32" fmla="*/ 1 w 99"/>
                  <a:gd name="T33" fmla="*/ 51 h 340"/>
                  <a:gd name="T34" fmla="*/ 3 w 99"/>
                  <a:gd name="T35" fmla="*/ 27 h 340"/>
                  <a:gd name="T36" fmla="*/ 11 w 99"/>
                  <a:gd name="T37" fmla="*/ 7 h 340"/>
                  <a:gd name="T38" fmla="*/ 27 w 99"/>
                  <a:gd name="T39" fmla="*/ 5 h 340"/>
                  <a:gd name="T40" fmla="*/ 47 w 99"/>
                  <a:gd name="T41" fmla="*/ 7 h 340"/>
                  <a:gd name="T42" fmla="*/ 52 w 99"/>
                  <a:gd name="T43" fmla="*/ 7 h 340"/>
                  <a:gd name="T44" fmla="*/ 72 w 99"/>
                  <a:gd name="T45" fmla="*/ 5 h 340"/>
                  <a:gd name="T46" fmla="*/ 88 w 99"/>
                  <a:gd name="T47" fmla="*/ 7 h 340"/>
                  <a:gd name="T48" fmla="*/ 96 w 99"/>
                  <a:gd name="T49" fmla="*/ 27 h 340"/>
                  <a:gd name="T50" fmla="*/ 98 w 99"/>
                  <a:gd name="T51" fmla="*/ 51 h 340"/>
                  <a:gd name="T52" fmla="*/ 90 w 99"/>
                  <a:gd name="T53" fmla="*/ 63 h 340"/>
                  <a:gd name="T54" fmla="*/ 79 w 99"/>
                  <a:gd name="T55" fmla="*/ 79 h 340"/>
                  <a:gd name="T56" fmla="*/ 72 w 99"/>
                  <a:gd name="T57" fmla="*/ 90 h 340"/>
                  <a:gd name="T58" fmla="*/ 78 w 99"/>
                  <a:gd name="T59" fmla="*/ 124 h 340"/>
                  <a:gd name="T60" fmla="*/ 78 w 99"/>
                  <a:gd name="T61" fmla="*/ 156 h 340"/>
                  <a:gd name="T62" fmla="*/ 81 w 99"/>
                  <a:gd name="T63" fmla="*/ 175 h 340"/>
                  <a:gd name="T64" fmla="*/ 80 w 99"/>
                  <a:gd name="T65" fmla="*/ 199 h 340"/>
                  <a:gd name="T66" fmla="*/ 84 w 99"/>
                  <a:gd name="T67" fmla="*/ 213 h 340"/>
                  <a:gd name="T68" fmla="*/ 79 w 99"/>
                  <a:gd name="T69" fmla="*/ 239 h 340"/>
                  <a:gd name="T70" fmla="*/ 81 w 99"/>
                  <a:gd name="T71" fmla="*/ 259 h 340"/>
                  <a:gd name="T72" fmla="*/ 73 w 99"/>
                  <a:gd name="T73" fmla="*/ 272 h 340"/>
                  <a:gd name="T74" fmla="*/ 69 w 99"/>
                  <a:gd name="T75" fmla="*/ 286 h 340"/>
                  <a:gd name="T76" fmla="*/ 63 w 99"/>
                  <a:gd name="T77" fmla="*/ 291 h 340"/>
                  <a:gd name="T78" fmla="*/ 65 w 99"/>
                  <a:gd name="T79" fmla="*/ 305 h 340"/>
                  <a:gd name="T80" fmla="*/ 61 w 99"/>
                  <a:gd name="T81" fmla="*/ 324 h 340"/>
                  <a:gd name="T82" fmla="*/ 50 w 99"/>
                  <a:gd name="T83" fmla="*/ 340 h 340"/>
                  <a:gd name="T84" fmla="*/ 49 w 99"/>
                  <a:gd name="T8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340">
                    <a:moveTo>
                      <a:pt x="49" y="340"/>
                    </a:moveTo>
                    <a:cubicBezTo>
                      <a:pt x="49" y="340"/>
                      <a:pt x="44" y="331"/>
                      <a:pt x="37" y="324"/>
                    </a:cubicBezTo>
                    <a:cubicBezTo>
                      <a:pt x="31" y="317"/>
                      <a:pt x="33" y="310"/>
                      <a:pt x="34" y="305"/>
                    </a:cubicBezTo>
                    <a:cubicBezTo>
                      <a:pt x="34" y="300"/>
                      <a:pt x="36" y="291"/>
                      <a:pt x="36" y="291"/>
                    </a:cubicBezTo>
                    <a:cubicBezTo>
                      <a:pt x="36" y="291"/>
                      <a:pt x="31" y="288"/>
                      <a:pt x="30" y="286"/>
                    </a:cubicBezTo>
                    <a:cubicBezTo>
                      <a:pt x="28" y="284"/>
                      <a:pt x="28" y="276"/>
                      <a:pt x="26" y="272"/>
                    </a:cubicBezTo>
                    <a:cubicBezTo>
                      <a:pt x="24" y="268"/>
                      <a:pt x="21" y="264"/>
                      <a:pt x="18" y="259"/>
                    </a:cubicBezTo>
                    <a:cubicBezTo>
                      <a:pt x="15" y="255"/>
                      <a:pt x="16" y="247"/>
                      <a:pt x="19" y="239"/>
                    </a:cubicBezTo>
                    <a:cubicBezTo>
                      <a:pt x="22" y="231"/>
                      <a:pt x="15" y="219"/>
                      <a:pt x="15" y="213"/>
                    </a:cubicBezTo>
                    <a:cubicBezTo>
                      <a:pt x="15" y="207"/>
                      <a:pt x="18" y="205"/>
                      <a:pt x="19" y="199"/>
                    </a:cubicBezTo>
                    <a:cubicBezTo>
                      <a:pt x="20" y="192"/>
                      <a:pt x="19" y="181"/>
                      <a:pt x="18" y="175"/>
                    </a:cubicBezTo>
                    <a:cubicBezTo>
                      <a:pt x="16" y="169"/>
                      <a:pt x="21" y="162"/>
                      <a:pt x="21" y="156"/>
                    </a:cubicBezTo>
                    <a:cubicBezTo>
                      <a:pt x="22" y="151"/>
                      <a:pt x="23" y="134"/>
                      <a:pt x="21" y="124"/>
                    </a:cubicBezTo>
                    <a:cubicBezTo>
                      <a:pt x="19" y="115"/>
                      <a:pt x="30" y="90"/>
                      <a:pt x="27" y="90"/>
                    </a:cubicBezTo>
                    <a:cubicBezTo>
                      <a:pt x="24" y="90"/>
                      <a:pt x="22" y="82"/>
                      <a:pt x="20" y="79"/>
                    </a:cubicBezTo>
                    <a:cubicBezTo>
                      <a:pt x="18" y="75"/>
                      <a:pt x="15" y="69"/>
                      <a:pt x="9" y="63"/>
                    </a:cubicBezTo>
                    <a:cubicBezTo>
                      <a:pt x="2" y="56"/>
                      <a:pt x="1" y="56"/>
                      <a:pt x="1" y="51"/>
                    </a:cubicBezTo>
                    <a:cubicBezTo>
                      <a:pt x="1" y="45"/>
                      <a:pt x="0" y="31"/>
                      <a:pt x="3" y="27"/>
                    </a:cubicBezTo>
                    <a:cubicBezTo>
                      <a:pt x="6" y="24"/>
                      <a:pt x="7" y="13"/>
                      <a:pt x="11" y="7"/>
                    </a:cubicBezTo>
                    <a:cubicBezTo>
                      <a:pt x="15" y="0"/>
                      <a:pt x="19" y="4"/>
                      <a:pt x="27" y="5"/>
                    </a:cubicBezTo>
                    <a:cubicBezTo>
                      <a:pt x="35" y="6"/>
                      <a:pt x="40" y="7"/>
                      <a:pt x="47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8" y="7"/>
                      <a:pt x="64" y="6"/>
                      <a:pt x="72" y="5"/>
                    </a:cubicBezTo>
                    <a:cubicBezTo>
                      <a:pt x="79" y="4"/>
                      <a:pt x="84" y="0"/>
                      <a:pt x="88" y="7"/>
                    </a:cubicBezTo>
                    <a:cubicBezTo>
                      <a:pt x="92" y="13"/>
                      <a:pt x="93" y="24"/>
                      <a:pt x="96" y="27"/>
                    </a:cubicBezTo>
                    <a:cubicBezTo>
                      <a:pt x="99" y="31"/>
                      <a:pt x="98" y="45"/>
                      <a:pt x="98" y="51"/>
                    </a:cubicBezTo>
                    <a:cubicBezTo>
                      <a:pt x="98" y="56"/>
                      <a:pt x="97" y="56"/>
                      <a:pt x="90" y="63"/>
                    </a:cubicBezTo>
                    <a:cubicBezTo>
                      <a:pt x="84" y="69"/>
                      <a:pt x="81" y="75"/>
                      <a:pt x="79" y="79"/>
                    </a:cubicBezTo>
                    <a:cubicBezTo>
                      <a:pt x="77" y="82"/>
                      <a:pt x="75" y="90"/>
                      <a:pt x="72" y="90"/>
                    </a:cubicBezTo>
                    <a:cubicBezTo>
                      <a:pt x="69" y="90"/>
                      <a:pt x="79" y="115"/>
                      <a:pt x="78" y="124"/>
                    </a:cubicBezTo>
                    <a:cubicBezTo>
                      <a:pt x="76" y="134"/>
                      <a:pt x="77" y="151"/>
                      <a:pt x="78" y="156"/>
                    </a:cubicBezTo>
                    <a:cubicBezTo>
                      <a:pt x="78" y="162"/>
                      <a:pt x="83" y="169"/>
                      <a:pt x="81" y="175"/>
                    </a:cubicBezTo>
                    <a:cubicBezTo>
                      <a:pt x="80" y="181"/>
                      <a:pt x="79" y="192"/>
                      <a:pt x="80" y="199"/>
                    </a:cubicBezTo>
                    <a:cubicBezTo>
                      <a:pt x="81" y="205"/>
                      <a:pt x="84" y="207"/>
                      <a:pt x="84" y="213"/>
                    </a:cubicBezTo>
                    <a:cubicBezTo>
                      <a:pt x="84" y="219"/>
                      <a:pt x="76" y="231"/>
                      <a:pt x="79" y="239"/>
                    </a:cubicBezTo>
                    <a:cubicBezTo>
                      <a:pt x="82" y="247"/>
                      <a:pt x="84" y="255"/>
                      <a:pt x="81" y="259"/>
                    </a:cubicBezTo>
                    <a:cubicBezTo>
                      <a:pt x="78" y="264"/>
                      <a:pt x="75" y="268"/>
                      <a:pt x="73" y="272"/>
                    </a:cubicBezTo>
                    <a:cubicBezTo>
                      <a:pt x="71" y="276"/>
                      <a:pt x="71" y="284"/>
                      <a:pt x="69" y="286"/>
                    </a:cubicBezTo>
                    <a:cubicBezTo>
                      <a:pt x="67" y="288"/>
                      <a:pt x="63" y="291"/>
                      <a:pt x="63" y="291"/>
                    </a:cubicBezTo>
                    <a:cubicBezTo>
                      <a:pt x="63" y="291"/>
                      <a:pt x="64" y="300"/>
                      <a:pt x="65" y="305"/>
                    </a:cubicBezTo>
                    <a:cubicBezTo>
                      <a:pt x="66" y="310"/>
                      <a:pt x="68" y="317"/>
                      <a:pt x="61" y="324"/>
                    </a:cubicBezTo>
                    <a:cubicBezTo>
                      <a:pt x="55" y="331"/>
                      <a:pt x="50" y="340"/>
                      <a:pt x="50" y="340"/>
                    </a:cubicBezTo>
                    <a:lnTo>
                      <a:pt x="49" y="34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4" name="Freeform 1063"/>
              <p:cNvSpPr>
                <a:spLocks noEditPoints="1"/>
              </p:cNvSpPr>
              <p:nvPr/>
            </p:nvSpPr>
            <p:spPr bwMode="auto">
              <a:xfrm>
                <a:off x="1834001" y="1358413"/>
                <a:ext cx="136525" cy="541338"/>
              </a:xfrm>
              <a:custGeom>
                <a:avLst/>
                <a:gdLst>
                  <a:gd name="T0" fmla="*/ 33 w 85"/>
                  <a:gd name="T1" fmla="*/ 5 h 338"/>
                  <a:gd name="T2" fmla="*/ 31 w 85"/>
                  <a:gd name="T3" fmla="*/ 5 h 338"/>
                  <a:gd name="T4" fmla="*/ 35 w 85"/>
                  <a:gd name="T5" fmla="*/ 5 h 338"/>
                  <a:gd name="T6" fmla="*/ 33 w 85"/>
                  <a:gd name="T7" fmla="*/ 5 h 338"/>
                  <a:gd name="T8" fmla="*/ 82 w 85"/>
                  <a:gd name="T9" fmla="*/ 26 h 338"/>
                  <a:gd name="T10" fmla="*/ 74 w 85"/>
                  <a:gd name="T11" fmla="*/ 5 h 338"/>
                  <a:gd name="T12" fmla="*/ 63 w 85"/>
                  <a:gd name="T13" fmla="*/ 2 h 338"/>
                  <a:gd name="T14" fmla="*/ 66 w 85"/>
                  <a:gd name="T15" fmla="*/ 5 h 338"/>
                  <a:gd name="T16" fmla="*/ 74 w 85"/>
                  <a:gd name="T17" fmla="*/ 26 h 338"/>
                  <a:gd name="T18" fmla="*/ 76 w 85"/>
                  <a:gd name="T19" fmla="*/ 49 h 338"/>
                  <a:gd name="T20" fmla="*/ 68 w 85"/>
                  <a:gd name="T21" fmla="*/ 61 h 338"/>
                  <a:gd name="T22" fmla="*/ 57 w 85"/>
                  <a:gd name="T23" fmla="*/ 77 h 338"/>
                  <a:gd name="T24" fmla="*/ 49 w 85"/>
                  <a:gd name="T25" fmla="*/ 89 h 338"/>
                  <a:gd name="T26" fmla="*/ 55 w 85"/>
                  <a:gd name="T27" fmla="*/ 123 h 338"/>
                  <a:gd name="T28" fmla="*/ 55 w 85"/>
                  <a:gd name="T29" fmla="*/ 155 h 338"/>
                  <a:gd name="T30" fmla="*/ 59 w 85"/>
                  <a:gd name="T31" fmla="*/ 173 h 338"/>
                  <a:gd name="T32" fmla="*/ 58 w 85"/>
                  <a:gd name="T33" fmla="*/ 197 h 338"/>
                  <a:gd name="T34" fmla="*/ 61 w 85"/>
                  <a:gd name="T35" fmla="*/ 212 h 338"/>
                  <a:gd name="T36" fmla="*/ 57 w 85"/>
                  <a:gd name="T37" fmla="*/ 237 h 338"/>
                  <a:gd name="T38" fmla="*/ 59 w 85"/>
                  <a:gd name="T39" fmla="*/ 258 h 338"/>
                  <a:gd name="T40" fmla="*/ 51 w 85"/>
                  <a:gd name="T41" fmla="*/ 270 h 338"/>
                  <a:gd name="T42" fmla="*/ 47 w 85"/>
                  <a:gd name="T43" fmla="*/ 284 h 338"/>
                  <a:gd name="T44" fmla="*/ 40 w 85"/>
                  <a:gd name="T45" fmla="*/ 289 h 338"/>
                  <a:gd name="T46" fmla="*/ 43 w 85"/>
                  <a:gd name="T47" fmla="*/ 303 h 338"/>
                  <a:gd name="T48" fmla="*/ 39 w 85"/>
                  <a:gd name="T49" fmla="*/ 323 h 338"/>
                  <a:gd name="T50" fmla="*/ 31 w 85"/>
                  <a:gd name="T51" fmla="*/ 332 h 338"/>
                  <a:gd name="T52" fmla="*/ 35 w 85"/>
                  <a:gd name="T53" fmla="*/ 338 h 338"/>
                  <a:gd name="T54" fmla="*/ 36 w 85"/>
                  <a:gd name="T55" fmla="*/ 338 h 338"/>
                  <a:gd name="T56" fmla="*/ 48 w 85"/>
                  <a:gd name="T57" fmla="*/ 323 h 338"/>
                  <a:gd name="T58" fmla="*/ 51 w 85"/>
                  <a:gd name="T59" fmla="*/ 303 h 338"/>
                  <a:gd name="T60" fmla="*/ 49 w 85"/>
                  <a:gd name="T61" fmla="*/ 289 h 338"/>
                  <a:gd name="T62" fmla="*/ 55 w 85"/>
                  <a:gd name="T63" fmla="*/ 284 h 338"/>
                  <a:gd name="T64" fmla="*/ 59 w 85"/>
                  <a:gd name="T65" fmla="*/ 270 h 338"/>
                  <a:gd name="T66" fmla="*/ 67 w 85"/>
                  <a:gd name="T67" fmla="*/ 258 h 338"/>
                  <a:gd name="T68" fmla="*/ 66 w 85"/>
                  <a:gd name="T69" fmla="*/ 237 h 338"/>
                  <a:gd name="T70" fmla="*/ 70 w 85"/>
                  <a:gd name="T71" fmla="*/ 212 h 338"/>
                  <a:gd name="T72" fmla="*/ 66 w 85"/>
                  <a:gd name="T73" fmla="*/ 197 h 338"/>
                  <a:gd name="T74" fmla="*/ 67 w 85"/>
                  <a:gd name="T75" fmla="*/ 173 h 338"/>
                  <a:gd name="T76" fmla="*/ 64 w 85"/>
                  <a:gd name="T77" fmla="*/ 155 h 338"/>
                  <a:gd name="T78" fmla="*/ 64 w 85"/>
                  <a:gd name="T79" fmla="*/ 123 h 338"/>
                  <a:gd name="T80" fmla="*/ 58 w 85"/>
                  <a:gd name="T81" fmla="*/ 89 h 338"/>
                  <a:gd name="T82" fmla="*/ 65 w 85"/>
                  <a:gd name="T83" fmla="*/ 77 h 338"/>
                  <a:gd name="T84" fmla="*/ 76 w 85"/>
                  <a:gd name="T85" fmla="*/ 61 h 338"/>
                  <a:gd name="T86" fmla="*/ 84 w 85"/>
                  <a:gd name="T87" fmla="*/ 49 h 338"/>
                  <a:gd name="T88" fmla="*/ 82 w 85"/>
                  <a:gd name="T89" fmla="*/ 26 h 338"/>
                  <a:gd name="T90" fmla="*/ 0 w 85"/>
                  <a:gd name="T91" fmla="*/ 2 h 338"/>
                  <a:gd name="T92" fmla="*/ 5 w 85"/>
                  <a:gd name="T93" fmla="*/ 3 h 338"/>
                  <a:gd name="T94" fmla="*/ 25 w 85"/>
                  <a:gd name="T95" fmla="*/ 5 h 338"/>
                  <a:gd name="T96" fmla="*/ 28 w 85"/>
                  <a:gd name="T97" fmla="*/ 5 h 338"/>
                  <a:gd name="T98" fmla="*/ 13 w 85"/>
                  <a:gd name="T99" fmla="*/ 3 h 338"/>
                  <a:gd name="T100" fmla="*/ 0 w 85"/>
                  <a:gd name="T101" fmla="*/ 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338">
                    <a:moveTo>
                      <a:pt x="33" y="5"/>
                    </a:moveTo>
                    <a:cubicBezTo>
                      <a:pt x="33" y="5"/>
                      <a:pt x="32" y="5"/>
                      <a:pt x="31" y="5"/>
                    </a:cubicBezTo>
                    <a:cubicBezTo>
                      <a:pt x="33" y="5"/>
                      <a:pt x="34" y="5"/>
                      <a:pt x="35" y="5"/>
                    </a:cubicBezTo>
                    <a:lnTo>
                      <a:pt x="33" y="5"/>
                    </a:lnTo>
                    <a:close/>
                    <a:moveTo>
                      <a:pt x="82" y="26"/>
                    </a:moveTo>
                    <a:cubicBezTo>
                      <a:pt x="79" y="22"/>
                      <a:pt x="78" y="12"/>
                      <a:pt x="74" y="5"/>
                    </a:cubicBezTo>
                    <a:cubicBezTo>
                      <a:pt x="71" y="0"/>
                      <a:pt x="68" y="1"/>
                      <a:pt x="63" y="2"/>
                    </a:cubicBezTo>
                    <a:cubicBezTo>
                      <a:pt x="64" y="3"/>
                      <a:pt x="65" y="4"/>
                      <a:pt x="66" y="5"/>
                    </a:cubicBezTo>
                    <a:cubicBezTo>
                      <a:pt x="70" y="12"/>
                      <a:pt x="71" y="22"/>
                      <a:pt x="74" y="26"/>
                    </a:cubicBezTo>
                    <a:cubicBezTo>
                      <a:pt x="77" y="29"/>
                      <a:pt x="76" y="44"/>
                      <a:pt x="76" y="49"/>
                    </a:cubicBezTo>
                    <a:cubicBezTo>
                      <a:pt x="76" y="54"/>
                      <a:pt x="75" y="54"/>
                      <a:pt x="68" y="61"/>
                    </a:cubicBezTo>
                    <a:cubicBezTo>
                      <a:pt x="61" y="68"/>
                      <a:pt x="58" y="74"/>
                      <a:pt x="57" y="77"/>
                    </a:cubicBezTo>
                    <a:cubicBezTo>
                      <a:pt x="55" y="81"/>
                      <a:pt x="52" y="89"/>
                      <a:pt x="49" y="89"/>
                    </a:cubicBezTo>
                    <a:cubicBezTo>
                      <a:pt x="46" y="89"/>
                      <a:pt x="57" y="113"/>
                      <a:pt x="55" y="123"/>
                    </a:cubicBezTo>
                    <a:cubicBezTo>
                      <a:pt x="54" y="132"/>
                      <a:pt x="55" y="150"/>
                      <a:pt x="55" y="155"/>
                    </a:cubicBezTo>
                    <a:cubicBezTo>
                      <a:pt x="56" y="160"/>
                      <a:pt x="60" y="167"/>
                      <a:pt x="59" y="173"/>
                    </a:cubicBezTo>
                    <a:cubicBezTo>
                      <a:pt x="58" y="179"/>
                      <a:pt x="57" y="191"/>
                      <a:pt x="58" y="197"/>
                    </a:cubicBezTo>
                    <a:cubicBezTo>
                      <a:pt x="59" y="204"/>
                      <a:pt x="61" y="206"/>
                      <a:pt x="61" y="212"/>
                    </a:cubicBezTo>
                    <a:cubicBezTo>
                      <a:pt x="61" y="218"/>
                      <a:pt x="54" y="229"/>
                      <a:pt x="57" y="237"/>
                    </a:cubicBezTo>
                    <a:cubicBezTo>
                      <a:pt x="60" y="246"/>
                      <a:pt x="62" y="253"/>
                      <a:pt x="59" y="258"/>
                    </a:cubicBezTo>
                    <a:cubicBezTo>
                      <a:pt x="56" y="263"/>
                      <a:pt x="52" y="266"/>
                      <a:pt x="51" y="270"/>
                    </a:cubicBezTo>
                    <a:cubicBezTo>
                      <a:pt x="49" y="275"/>
                      <a:pt x="49" y="282"/>
                      <a:pt x="47" y="284"/>
                    </a:cubicBezTo>
                    <a:cubicBezTo>
                      <a:pt x="45" y="286"/>
                      <a:pt x="40" y="289"/>
                      <a:pt x="40" y="289"/>
                    </a:cubicBezTo>
                    <a:cubicBezTo>
                      <a:pt x="40" y="289"/>
                      <a:pt x="42" y="298"/>
                      <a:pt x="43" y="303"/>
                    </a:cubicBezTo>
                    <a:cubicBezTo>
                      <a:pt x="43" y="309"/>
                      <a:pt x="46" y="315"/>
                      <a:pt x="39" y="323"/>
                    </a:cubicBezTo>
                    <a:cubicBezTo>
                      <a:pt x="36" y="326"/>
                      <a:pt x="33" y="329"/>
                      <a:pt x="31" y="332"/>
                    </a:cubicBezTo>
                    <a:cubicBezTo>
                      <a:pt x="34" y="336"/>
                      <a:pt x="35" y="338"/>
                      <a:pt x="35" y="338"/>
                    </a:cubicBezTo>
                    <a:cubicBezTo>
                      <a:pt x="36" y="338"/>
                      <a:pt x="36" y="338"/>
                      <a:pt x="36" y="338"/>
                    </a:cubicBezTo>
                    <a:cubicBezTo>
                      <a:pt x="36" y="338"/>
                      <a:pt x="41" y="330"/>
                      <a:pt x="48" y="323"/>
                    </a:cubicBezTo>
                    <a:cubicBezTo>
                      <a:pt x="54" y="315"/>
                      <a:pt x="52" y="309"/>
                      <a:pt x="51" y="303"/>
                    </a:cubicBezTo>
                    <a:cubicBezTo>
                      <a:pt x="51" y="298"/>
                      <a:pt x="49" y="289"/>
                      <a:pt x="49" y="289"/>
                    </a:cubicBezTo>
                    <a:cubicBezTo>
                      <a:pt x="49" y="289"/>
                      <a:pt x="54" y="286"/>
                      <a:pt x="55" y="284"/>
                    </a:cubicBezTo>
                    <a:cubicBezTo>
                      <a:pt x="57" y="282"/>
                      <a:pt x="57" y="275"/>
                      <a:pt x="59" y="270"/>
                    </a:cubicBezTo>
                    <a:cubicBezTo>
                      <a:pt x="61" y="266"/>
                      <a:pt x="64" y="263"/>
                      <a:pt x="67" y="258"/>
                    </a:cubicBezTo>
                    <a:cubicBezTo>
                      <a:pt x="70" y="253"/>
                      <a:pt x="69" y="246"/>
                      <a:pt x="66" y="237"/>
                    </a:cubicBezTo>
                    <a:cubicBezTo>
                      <a:pt x="63" y="229"/>
                      <a:pt x="70" y="218"/>
                      <a:pt x="70" y="212"/>
                    </a:cubicBezTo>
                    <a:cubicBezTo>
                      <a:pt x="70" y="206"/>
                      <a:pt x="67" y="204"/>
                      <a:pt x="66" y="197"/>
                    </a:cubicBezTo>
                    <a:cubicBezTo>
                      <a:pt x="65" y="191"/>
                      <a:pt x="66" y="179"/>
                      <a:pt x="67" y="173"/>
                    </a:cubicBezTo>
                    <a:cubicBezTo>
                      <a:pt x="69" y="167"/>
                      <a:pt x="64" y="160"/>
                      <a:pt x="64" y="155"/>
                    </a:cubicBezTo>
                    <a:cubicBezTo>
                      <a:pt x="63" y="150"/>
                      <a:pt x="62" y="132"/>
                      <a:pt x="64" y="123"/>
                    </a:cubicBezTo>
                    <a:cubicBezTo>
                      <a:pt x="66" y="113"/>
                      <a:pt x="55" y="89"/>
                      <a:pt x="58" y="89"/>
                    </a:cubicBezTo>
                    <a:cubicBezTo>
                      <a:pt x="61" y="89"/>
                      <a:pt x="63" y="81"/>
                      <a:pt x="65" y="77"/>
                    </a:cubicBezTo>
                    <a:cubicBezTo>
                      <a:pt x="67" y="74"/>
                      <a:pt x="70" y="68"/>
                      <a:pt x="76" y="61"/>
                    </a:cubicBezTo>
                    <a:cubicBezTo>
                      <a:pt x="83" y="54"/>
                      <a:pt x="84" y="54"/>
                      <a:pt x="84" y="49"/>
                    </a:cubicBezTo>
                    <a:cubicBezTo>
                      <a:pt x="84" y="44"/>
                      <a:pt x="85" y="29"/>
                      <a:pt x="82" y="26"/>
                    </a:cubicBezTo>
                    <a:close/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13" y="4"/>
                      <a:pt x="18" y="6"/>
                      <a:pt x="25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3" y="5"/>
                      <a:pt x="19" y="4"/>
                      <a:pt x="13" y="3"/>
                    </a:cubicBezTo>
                    <a:cubicBezTo>
                      <a:pt x="7" y="3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5" name="Freeform 1064"/>
              <p:cNvSpPr>
                <a:spLocks/>
              </p:cNvSpPr>
              <p:nvPr/>
            </p:nvSpPr>
            <p:spPr bwMode="auto">
              <a:xfrm>
                <a:off x="1810188" y="1358413"/>
                <a:ext cx="161925" cy="544513"/>
              </a:xfrm>
              <a:custGeom>
                <a:avLst/>
                <a:gdLst>
                  <a:gd name="T0" fmla="*/ 36 w 101"/>
                  <a:gd name="T1" fmla="*/ 304 h 340"/>
                  <a:gd name="T2" fmla="*/ 36 w 101"/>
                  <a:gd name="T3" fmla="*/ 286 h 340"/>
                  <a:gd name="T4" fmla="*/ 20 w 101"/>
                  <a:gd name="T5" fmla="*/ 257 h 340"/>
                  <a:gd name="T6" fmla="*/ 18 w 101"/>
                  <a:gd name="T7" fmla="*/ 212 h 340"/>
                  <a:gd name="T8" fmla="*/ 20 w 101"/>
                  <a:gd name="T9" fmla="*/ 171 h 340"/>
                  <a:gd name="T10" fmla="*/ 24 w 101"/>
                  <a:gd name="T11" fmla="*/ 120 h 340"/>
                  <a:gd name="T12" fmla="*/ 29 w 101"/>
                  <a:gd name="T13" fmla="*/ 87 h 340"/>
                  <a:gd name="T14" fmla="*/ 22 w 101"/>
                  <a:gd name="T15" fmla="*/ 76 h 340"/>
                  <a:gd name="T16" fmla="*/ 3 w 101"/>
                  <a:gd name="T17" fmla="*/ 38 h 340"/>
                  <a:gd name="T18" fmla="*/ 16 w 101"/>
                  <a:gd name="T19" fmla="*/ 4 h 340"/>
                  <a:gd name="T20" fmla="*/ 48 w 101"/>
                  <a:gd name="T21" fmla="*/ 5 h 340"/>
                  <a:gd name="T22" fmla="*/ 56 w 101"/>
                  <a:gd name="T23" fmla="*/ 7 h 340"/>
                  <a:gd name="T24" fmla="*/ 92 w 101"/>
                  <a:gd name="T25" fmla="*/ 17 h 340"/>
                  <a:gd name="T26" fmla="*/ 98 w 101"/>
                  <a:gd name="T27" fmla="*/ 49 h 340"/>
                  <a:gd name="T28" fmla="*/ 76 w 101"/>
                  <a:gd name="T29" fmla="*/ 83 h 340"/>
                  <a:gd name="T30" fmla="*/ 71 w 101"/>
                  <a:gd name="T31" fmla="*/ 89 h 340"/>
                  <a:gd name="T32" fmla="*/ 77 w 101"/>
                  <a:gd name="T33" fmla="*/ 123 h 340"/>
                  <a:gd name="T34" fmla="*/ 81 w 101"/>
                  <a:gd name="T35" fmla="*/ 173 h 340"/>
                  <a:gd name="T36" fmla="*/ 81 w 101"/>
                  <a:gd name="T37" fmla="*/ 221 h 340"/>
                  <a:gd name="T38" fmla="*/ 73 w 101"/>
                  <a:gd name="T39" fmla="*/ 270 h 340"/>
                  <a:gd name="T40" fmla="*/ 63 w 101"/>
                  <a:gd name="T41" fmla="*/ 288 h 340"/>
                  <a:gd name="T42" fmla="*/ 66 w 101"/>
                  <a:gd name="T43" fmla="*/ 312 h 340"/>
                  <a:gd name="T44" fmla="*/ 51 w 101"/>
                  <a:gd name="T45" fmla="*/ 337 h 340"/>
                  <a:gd name="T46" fmla="*/ 51 w 101"/>
                  <a:gd name="T47" fmla="*/ 340 h 340"/>
                  <a:gd name="T48" fmla="*/ 69 w 101"/>
                  <a:gd name="T49" fmla="*/ 312 h 340"/>
                  <a:gd name="T50" fmla="*/ 67 w 101"/>
                  <a:gd name="T51" fmla="*/ 289 h 340"/>
                  <a:gd name="T52" fmla="*/ 84 w 101"/>
                  <a:gd name="T53" fmla="*/ 259 h 340"/>
                  <a:gd name="T54" fmla="*/ 86 w 101"/>
                  <a:gd name="T55" fmla="*/ 212 h 340"/>
                  <a:gd name="T56" fmla="*/ 84 w 101"/>
                  <a:gd name="T57" fmla="*/ 171 h 340"/>
                  <a:gd name="T58" fmla="*/ 81 w 101"/>
                  <a:gd name="T59" fmla="*/ 120 h 340"/>
                  <a:gd name="T60" fmla="*/ 74 w 101"/>
                  <a:gd name="T61" fmla="*/ 89 h 340"/>
                  <a:gd name="T62" fmla="*/ 74 w 101"/>
                  <a:gd name="T63" fmla="*/ 90 h 340"/>
                  <a:gd name="T64" fmla="*/ 73 w 101"/>
                  <a:gd name="T65" fmla="*/ 90 h 340"/>
                  <a:gd name="T66" fmla="*/ 93 w 101"/>
                  <a:gd name="T67" fmla="*/ 62 h 340"/>
                  <a:gd name="T68" fmla="*/ 101 w 101"/>
                  <a:gd name="T69" fmla="*/ 31 h 340"/>
                  <a:gd name="T70" fmla="*/ 83 w 101"/>
                  <a:gd name="T71" fmla="*/ 0 h 340"/>
                  <a:gd name="T72" fmla="*/ 48 w 101"/>
                  <a:gd name="T73" fmla="*/ 4 h 340"/>
                  <a:gd name="T74" fmla="*/ 18 w 101"/>
                  <a:gd name="T75" fmla="*/ 0 h 340"/>
                  <a:gd name="T76" fmla="*/ 3 w 101"/>
                  <a:gd name="T77" fmla="*/ 25 h 340"/>
                  <a:gd name="T78" fmla="*/ 3 w 101"/>
                  <a:gd name="T79" fmla="*/ 57 h 340"/>
                  <a:gd name="T80" fmla="*/ 26 w 101"/>
                  <a:gd name="T81" fmla="*/ 89 h 340"/>
                  <a:gd name="T82" fmla="*/ 28 w 101"/>
                  <a:gd name="T83" fmla="*/ 89 h 340"/>
                  <a:gd name="T84" fmla="*/ 28 w 101"/>
                  <a:gd name="T85" fmla="*/ 89 h 340"/>
                  <a:gd name="T86" fmla="*/ 27 w 101"/>
                  <a:gd name="T87" fmla="*/ 89 h 340"/>
                  <a:gd name="T88" fmla="*/ 21 w 101"/>
                  <a:gd name="T89" fmla="*/ 120 h 340"/>
                  <a:gd name="T90" fmla="*/ 17 w 101"/>
                  <a:gd name="T91" fmla="*/ 171 h 340"/>
                  <a:gd name="T92" fmla="*/ 15 w 101"/>
                  <a:gd name="T93" fmla="*/ 212 h 340"/>
                  <a:gd name="T94" fmla="*/ 18 w 101"/>
                  <a:gd name="T95" fmla="*/ 259 h 340"/>
                  <a:gd name="T96" fmla="*/ 34 w 101"/>
                  <a:gd name="T97" fmla="*/ 289 h 340"/>
                  <a:gd name="T98" fmla="*/ 33 w 101"/>
                  <a:gd name="T99" fmla="*/ 312 h 340"/>
                  <a:gd name="T100" fmla="*/ 50 w 101"/>
                  <a:gd name="T101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" h="340">
                    <a:moveTo>
                      <a:pt x="50" y="338"/>
                    </a:move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7"/>
                      <a:pt x="46" y="329"/>
                      <a:pt x="40" y="322"/>
                    </a:cubicBezTo>
                    <a:cubicBezTo>
                      <a:pt x="36" y="318"/>
                      <a:pt x="36" y="315"/>
                      <a:pt x="36" y="312"/>
                    </a:cubicBezTo>
                    <a:cubicBezTo>
                      <a:pt x="36" y="309"/>
                      <a:pt x="36" y="306"/>
                      <a:pt x="36" y="304"/>
                    </a:cubicBezTo>
                    <a:cubicBezTo>
                      <a:pt x="37" y="301"/>
                      <a:pt x="37" y="297"/>
                      <a:pt x="38" y="294"/>
                    </a:cubicBezTo>
                    <a:cubicBezTo>
                      <a:pt x="38" y="292"/>
                      <a:pt x="39" y="289"/>
                      <a:pt x="39" y="289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8" y="288"/>
                      <a:pt x="38" y="288"/>
                      <a:pt x="38" y="288"/>
                    </a:cubicBezTo>
                    <a:cubicBezTo>
                      <a:pt x="38" y="288"/>
                      <a:pt x="37" y="287"/>
                      <a:pt x="36" y="286"/>
                    </a:cubicBezTo>
                    <a:cubicBezTo>
                      <a:pt x="34" y="285"/>
                      <a:pt x="33" y="284"/>
                      <a:pt x="32" y="283"/>
                    </a:cubicBezTo>
                    <a:cubicBezTo>
                      <a:pt x="32" y="283"/>
                      <a:pt x="31" y="282"/>
                      <a:pt x="31" y="282"/>
                    </a:cubicBezTo>
                    <a:cubicBezTo>
                      <a:pt x="31" y="280"/>
                      <a:pt x="30" y="278"/>
                      <a:pt x="30" y="276"/>
                    </a:cubicBezTo>
                    <a:cubicBezTo>
                      <a:pt x="30" y="274"/>
                      <a:pt x="29" y="272"/>
                      <a:pt x="29" y="270"/>
                    </a:cubicBezTo>
                    <a:cubicBezTo>
                      <a:pt x="27" y="265"/>
                      <a:pt x="23" y="262"/>
                      <a:pt x="20" y="257"/>
                    </a:cubicBezTo>
                    <a:cubicBezTo>
                      <a:pt x="19" y="256"/>
                      <a:pt x="19" y="254"/>
                      <a:pt x="19" y="252"/>
                    </a:cubicBezTo>
                    <a:cubicBezTo>
                      <a:pt x="19" y="248"/>
                      <a:pt x="20" y="243"/>
                      <a:pt x="22" y="238"/>
                    </a:cubicBezTo>
                    <a:cubicBezTo>
                      <a:pt x="23" y="236"/>
                      <a:pt x="23" y="235"/>
                      <a:pt x="23" y="233"/>
                    </a:cubicBezTo>
                    <a:cubicBezTo>
                      <a:pt x="23" y="229"/>
                      <a:pt x="22" y="225"/>
                      <a:pt x="20" y="221"/>
                    </a:cubicBezTo>
                    <a:cubicBezTo>
                      <a:pt x="19" y="217"/>
                      <a:pt x="18" y="214"/>
                      <a:pt x="18" y="212"/>
                    </a:cubicBezTo>
                    <a:cubicBezTo>
                      <a:pt x="18" y="209"/>
                      <a:pt x="18" y="207"/>
                      <a:pt x="19" y="205"/>
                    </a:cubicBezTo>
                    <a:cubicBezTo>
                      <a:pt x="20" y="203"/>
                      <a:pt x="21" y="201"/>
                      <a:pt x="21" y="197"/>
                    </a:cubicBezTo>
                    <a:cubicBezTo>
                      <a:pt x="22" y="195"/>
                      <a:pt x="22" y="193"/>
                      <a:pt x="22" y="190"/>
                    </a:cubicBezTo>
                    <a:cubicBezTo>
                      <a:pt x="22" y="184"/>
                      <a:pt x="21" y="177"/>
                      <a:pt x="20" y="173"/>
                    </a:cubicBezTo>
                    <a:cubicBezTo>
                      <a:pt x="20" y="172"/>
                      <a:pt x="20" y="171"/>
                      <a:pt x="20" y="171"/>
                    </a:cubicBezTo>
                    <a:cubicBezTo>
                      <a:pt x="20" y="168"/>
                      <a:pt x="21" y="166"/>
                      <a:pt x="22" y="163"/>
                    </a:cubicBezTo>
                    <a:cubicBezTo>
                      <a:pt x="23" y="160"/>
                      <a:pt x="24" y="158"/>
                      <a:pt x="24" y="155"/>
                    </a:cubicBezTo>
                    <a:cubicBezTo>
                      <a:pt x="24" y="152"/>
                      <a:pt x="25" y="144"/>
                      <a:pt x="25" y="135"/>
                    </a:cubicBezTo>
                    <a:cubicBezTo>
                      <a:pt x="25" y="131"/>
                      <a:pt x="25" y="126"/>
                      <a:pt x="24" y="122"/>
                    </a:cubicBezTo>
                    <a:cubicBezTo>
                      <a:pt x="24" y="122"/>
                      <a:pt x="24" y="121"/>
                      <a:pt x="24" y="120"/>
                    </a:cubicBezTo>
                    <a:cubicBezTo>
                      <a:pt x="24" y="116"/>
                      <a:pt x="25" y="109"/>
                      <a:pt x="27" y="103"/>
                    </a:cubicBezTo>
                    <a:cubicBezTo>
                      <a:pt x="28" y="101"/>
                      <a:pt x="29" y="98"/>
                      <a:pt x="29" y="95"/>
                    </a:cubicBezTo>
                    <a:cubicBezTo>
                      <a:pt x="30" y="93"/>
                      <a:pt x="30" y="91"/>
                      <a:pt x="30" y="90"/>
                    </a:cubicBezTo>
                    <a:cubicBezTo>
                      <a:pt x="30" y="89"/>
                      <a:pt x="30" y="89"/>
                      <a:pt x="30" y="88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7" y="86"/>
                      <a:pt x="27" y="85"/>
                    </a:cubicBezTo>
                    <a:cubicBezTo>
                      <a:pt x="26" y="84"/>
                      <a:pt x="25" y="83"/>
                      <a:pt x="25" y="81"/>
                    </a:cubicBezTo>
                    <a:cubicBezTo>
                      <a:pt x="24" y="79"/>
                      <a:pt x="23" y="78"/>
                      <a:pt x="22" y="76"/>
                    </a:cubicBezTo>
                    <a:cubicBezTo>
                      <a:pt x="21" y="73"/>
                      <a:pt x="18" y="67"/>
                      <a:pt x="11" y="60"/>
                    </a:cubicBezTo>
                    <a:cubicBezTo>
                      <a:pt x="8" y="57"/>
                      <a:pt x="6" y="55"/>
                      <a:pt x="5" y="54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1"/>
                      <a:pt x="3" y="50"/>
                      <a:pt x="3" y="49"/>
                    </a:cubicBezTo>
                    <a:cubicBezTo>
                      <a:pt x="3" y="46"/>
                      <a:pt x="3" y="42"/>
                      <a:pt x="3" y="38"/>
                    </a:cubicBezTo>
                    <a:cubicBezTo>
                      <a:pt x="3" y="36"/>
                      <a:pt x="3" y="33"/>
                      <a:pt x="4" y="31"/>
                    </a:cubicBezTo>
                    <a:cubicBezTo>
                      <a:pt x="4" y="29"/>
                      <a:pt x="4" y="27"/>
                      <a:pt x="5" y="27"/>
                    </a:cubicBezTo>
                    <a:cubicBezTo>
                      <a:pt x="6" y="26"/>
                      <a:pt x="7" y="24"/>
                      <a:pt x="7" y="23"/>
                    </a:cubicBezTo>
                    <a:cubicBezTo>
                      <a:pt x="9" y="18"/>
                      <a:pt x="11" y="11"/>
                      <a:pt x="13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35" y="5"/>
                      <a:pt x="40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4" y="7"/>
                      <a:pt x="55" y="7"/>
                      <a:pt x="56" y="7"/>
                    </a:cubicBezTo>
                    <a:cubicBezTo>
                      <a:pt x="61" y="7"/>
                      <a:pt x="66" y="5"/>
                      <a:pt x="73" y="5"/>
                    </a:cubicBezTo>
                    <a:cubicBezTo>
                      <a:pt x="78" y="4"/>
                      <a:pt x="81" y="3"/>
                      <a:pt x="83" y="3"/>
                    </a:cubicBezTo>
                    <a:cubicBezTo>
                      <a:pt x="84" y="3"/>
                      <a:pt x="85" y="3"/>
                      <a:pt x="86" y="4"/>
                    </a:cubicBezTo>
                    <a:cubicBezTo>
                      <a:pt x="86" y="4"/>
                      <a:pt x="87" y="5"/>
                      <a:pt x="88" y="6"/>
                    </a:cubicBezTo>
                    <a:cubicBezTo>
                      <a:pt x="90" y="9"/>
                      <a:pt x="91" y="13"/>
                      <a:pt x="92" y="17"/>
                    </a:cubicBezTo>
                    <a:cubicBezTo>
                      <a:pt x="93" y="19"/>
                      <a:pt x="93" y="21"/>
                      <a:pt x="94" y="23"/>
                    </a:cubicBezTo>
                    <a:cubicBezTo>
                      <a:pt x="95" y="24"/>
                      <a:pt x="95" y="26"/>
                      <a:pt x="96" y="27"/>
                    </a:cubicBezTo>
                    <a:cubicBezTo>
                      <a:pt x="97" y="27"/>
                      <a:pt x="97" y="29"/>
                      <a:pt x="98" y="31"/>
                    </a:cubicBezTo>
                    <a:cubicBezTo>
                      <a:pt x="98" y="33"/>
                      <a:pt x="98" y="36"/>
                      <a:pt x="98" y="38"/>
                    </a:cubicBezTo>
                    <a:cubicBezTo>
                      <a:pt x="98" y="42"/>
                      <a:pt x="98" y="46"/>
                      <a:pt x="98" y="49"/>
                    </a:cubicBezTo>
                    <a:cubicBezTo>
                      <a:pt x="98" y="50"/>
                      <a:pt x="98" y="51"/>
                      <a:pt x="98" y="52"/>
                    </a:cubicBezTo>
                    <a:cubicBezTo>
                      <a:pt x="97" y="53"/>
                      <a:pt x="97" y="53"/>
                      <a:pt x="96" y="55"/>
                    </a:cubicBezTo>
                    <a:cubicBezTo>
                      <a:pt x="95" y="56"/>
                      <a:pt x="93" y="57"/>
                      <a:pt x="90" y="60"/>
                    </a:cubicBezTo>
                    <a:cubicBezTo>
                      <a:pt x="84" y="67"/>
                      <a:pt x="81" y="73"/>
                      <a:pt x="79" y="76"/>
                    </a:cubicBezTo>
                    <a:cubicBezTo>
                      <a:pt x="78" y="78"/>
                      <a:pt x="77" y="81"/>
                      <a:pt x="76" y="83"/>
                    </a:cubicBezTo>
                    <a:cubicBezTo>
                      <a:pt x="75" y="85"/>
                      <a:pt x="74" y="86"/>
                      <a:pt x="74" y="86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8"/>
                      <a:pt x="71" y="88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1"/>
                      <a:pt x="71" y="93"/>
                      <a:pt x="72" y="95"/>
                    </a:cubicBezTo>
                    <a:cubicBezTo>
                      <a:pt x="73" y="99"/>
                      <a:pt x="74" y="103"/>
                      <a:pt x="75" y="108"/>
                    </a:cubicBezTo>
                    <a:cubicBezTo>
                      <a:pt x="77" y="113"/>
                      <a:pt x="78" y="117"/>
                      <a:pt x="78" y="120"/>
                    </a:cubicBezTo>
                    <a:cubicBezTo>
                      <a:pt x="78" y="121"/>
                      <a:pt x="77" y="122"/>
                      <a:pt x="77" y="123"/>
                    </a:cubicBezTo>
                    <a:cubicBezTo>
                      <a:pt x="77" y="126"/>
                      <a:pt x="76" y="131"/>
                      <a:pt x="76" y="135"/>
                    </a:cubicBezTo>
                    <a:cubicBezTo>
                      <a:pt x="76" y="144"/>
                      <a:pt x="77" y="152"/>
                      <a:pt x="77" y="155"/>
                    </a:cubicBezTo>
                    <a:cubicBezTo>
                      <a:pt x="78" y="158"/>
                      <a:pt x="79" y="160"/>
                      <a:pt x="80" y="163"/>
                    </a:cubicBezTo>
                    <a:cubicBezTo>
                      <a:pt x="80" y="166"/>
                      <a:pt x="81" y="168"/>
                      <a:pt x="81" y="171"/>
                    </a:cubicBezTo>
                    <a:cubicBezTo>
                      <a:pt x="81" y="171"/>
                      <a:pt x="81" y="172"/>
                      <a:pt x="81" y="173"/>
                    </a:cubicBezTo>
                    <a:cubicBezTo>
                      <a:pt x="80" y="177"/>
                      <a:pt x="79" y="184"/>
                      <a:pt x="79" y="190"/>
                    </a:cubicBezTo>
                    <a:cubicBezTo>
                      <a:pt x="79" y="193"/>
                      <a:pt x="79" y="195"/>
                      <a:pt x="80" y="197"/>
                    </a:cubicBezTo>
                    <a:cubicBezTo>
                      <a:pt x="80" y="201"/>
                      <a:pt x="81" y="203"/>
                      <a:pt x="82" y="205"/>
                    </a:cubicBezTo>
                    <a:cubicBezTo>
                      <a:pt x="83" y="207"/>
                      <a:pt x="83" y="209"/>
                      <a:pt x="83" y="212"/>
                    </a:cubicBezTo>
                    <a:cubicBezTo>
                      <a:pt x="83" y="214"/>
                      <a:pt x="82" y="217"/>
                      <a:pt x="81" y="221"/>
                    </a:cubicBezTo>
                    <a:cubicBezTo>
                      <a:pt x="80" y="225"/>
                      <a:pt x="78" y="229"/>
                      <a:pt x="78" y="233"/>
                    </a:cubicBezTo>
                    <a:cubicBezTo>
                      <a:pt x="78" y="235"/>
                      <a:pt x="79" y="236"/>
                      <a:pt x="79" y="238"/>
                    </a:cubicBezTo>
                    <a:cubicBezTo>
                      <a:pt x="81" y="243"/>
                      <a:pt x="83" y="248"/>
                      <a:pt x="82" y="252"/>
                    </a:cubicBezTo>
                    <a:cubicBezTo>
                      <a:pt x="82" y="254"/>
                      <a:pt x="82" y="256"/>
                      <a:pt x="81" y="257"/>
                    </a:cubicBezTo>
                    <a:cubicBezTo>
                      <a:pt x="78" y="262"/>
                      <a:pt x="75" y="265"/>
                      <a:pt x="73" y="270"/>
                    </a:cubicBezTo>
                    <a:cubicBezTo>
                      <a:pt x="72" y="272"/>
                      <a:pt x="71" y="275"/>
                      <a:pt x="71" y="278"/>
                    </a:cubicBezTo>
                    <a:cubicBezTo>
                      <a:pt x="71" y="279"/>
                      <a:pt x="70" y="281"/>
                      <a:pt x="70" y="282"/>
                    </a:cubicBezTo>
                    <a:cubicBezTo>
                      <a:pt x="70" y="282"/>
                      <a:pt x="69" y="283"/>
                      <a:pt x="69" y="283"/>
                    </a:cubicBezTo>
                    <a:cubicBezTo>
                      <a:pt x="69" y="284"/>
                      <a:pt x="67" y="285"/>
                      <a:pt x="66" y="286"/>
                    </a:cubicBezTo>
                    <a:cubicBezTo>
                      <a:pt x="64" y="287"/>
                      <a:pt x="63" y="288"/>
                      <a:pt x="63" y="288"/>
                    </a:cubicBezTo>
                    <a:cubicBezTo>
                      <a:pt x="62" y="288"/>
                      <a:pt x="62" y="288"/>
                      <a:pt x="62" y="288"/>
                    </a:cubicBezTo>
                    <a:cubicBezTo>
                      <a:pt x="62" y="289"/>
                      <a:pt x="62" y="289"/>
                      <a:pt x="62" y="289"/>
                    </a:cubicBezTo>
                    <a:cubicBezTo>
                      <a:pt x="62" y="289"/>
                      <a:pt x="63" y="292"/>
                      <a:pt x="63" y="294"/>
                    </a:cubicBezTo>
                    <a:cubicBezTo>
                      <a:pt x="64" y="297"/>
                      <a:pt x="64" y="301"/>
                      <a:pt x="65" y="304"/>
                    </a:cubicBezTo>
                    <a:cubicBezTo>
                      <a:pt x="65" y="306"/>
                      <a:pt x="66" y="309"/>
                      <a:pt x="66" y="312"/>
                    </a:cubicBezTo>
                    <a:cubicBezTo>
                      <a:pt x="66" y="315"/>
                      <a:pt x="65" y="318"/>
                      <a:pt x="62" y="322"/>
                    </a:cubicBezTo>
                    <a:cubicBezTo>
                      <a:pt x="55" y="329"/>
                      <a:pt x="50" y="337"/>
                      <a:pt x="50" y="337"/>
                    </a:cubicBezTo>
                    <a:cubicBezTo>
                      <a:pt x="51" y="338"/>
                      <a:pt x="51" y="338"/>
                      <a:pt x="51" y="338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2" y="340"/>
                      <a:pt x="52" y="340"/>
                      <a:pt x="52" y="340"/>
                    </a:cubicBezTo>
                    <a:cubicBezTo>
                      <a:pt x="53" y="339"/>
                      <a:pt x="53" y="339"/>
                      <a:pt x="53" y="339"/>
                    </a:cubicBezTo>
                    <a:cubicBezTo>
                      <a:pt x="53" y="339"/>
                      <a:pt x="53" y="338"/>
                      <a:pt x="53" y="338"/>
                    </a:cubicBezTo>
                    <a:cubicBezTo>
                      <a:pt x="55" y="335"/>
                      <a:pt x="59" y="329"/>
                      <a:pt x="64" y="324"/>
                    </a:cubicBezTo>
                    <a:cubicBezTo>
                      <a:pt x="68" y="319"/>
                      <a:pt x="69" y="315"/>
                      <a:pt x="69" y="312"/>
                    </a:cubicBezTo>
                    <a:cubicBezTo>
                      <a:pt x="69" y="308"/>
                      <a:pt x="68" y="306"/>
                      <a:pt x="68" y="303"/>
                    </a:cubicBezTo>
                    <a:cubicBezTo>
                      <a:pt x="67" y="298"/>
                      <a:pt x="65" y="289"/>
                      <a:pt x="65" y="289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6" y="290"/>
                      <a:pt x="67" y="289"/>
                    </a:cubicBezTo>
                    <a:cubicBezTo>
                      <a:pt x="69" y="288"/>
                      <a:pt x="70" y="286"/>
                      <a:pt x="72" y="285"/>
                    </a:cubicBezTo>
                    <a:cubicBezTo>
                      <a:pt x="72" y="284"/>
                      <a:pt x="73" y="283"/>
                      <a:pt x="73" y="282"/>
                    </a:cubicBezTo>
                    <a:cubicBezTo>
                      <a:pt x="73" y="281"/>
                      <a:pt x="74" y="278"/>
                      <a:pt x="74" y="276"/>
                    </a:cubicBezTo>
                    <a:cubicBezTo>
                      <a:pt x="74" y="274"/>
                      <a:pt x="75" y="272"/>
                      <a:pt x="75" y="271"/>
                    </a:cubicBezTo>
                    <a:cubicBezTo>
                      <a:pt x="77" y="267"/>
                      <a:pt x="81" y="264"/>
                      <a:pt x="84" y="259"/>
                    </a:cubicBezTo>
                    <a:cubicBezTo>
                      <a:pt x="85" y="257"/>
                      <a:pt x="85" y="254"/>
                      <a:pt x="85" y="252"/>
                    </a:cubicBezTo>
                    <a:cubicBezTo>
                      <a:pt x="85" y="247"/>
                      <a:pt x="84" y="242"/>
                      <a:pt x="82" y="237"/>
                    </a:cubicBezTo>
                    <a:cubicBezTo>
                      <a:pt x="82" y="236"/>
                      <a:pt x="81" y="234"/>
                      <a:pt x="81" y="233"/>
                    </a:cubicBezTo>
                    <a:cubicBezTo>
                      <a:pt x="81" y="229"/>
                      <a:pt x="83" y="225"/>
                      <a:pt x="84" y="222"/>
                    </a:cubicBezTo>
                    <a:cubicBezTo>
                      <a:pt x="85" y="218"/>
                      <a:pt x="86" y="215"/>
                      <a:pt x="86" y="212"/>
                    </a:cubicBezTo>
                    <a:cubicBezTo>
                      <a:pt x="86" y="208"/>
                      <a:pt x="86" y="206"/>
                      <a:pt x="85" y="204"/>
                    </a:cubicBezTo>
                    <a:cubicBezTo>
                      <a:pt x="84" y="202"/>
                      <a:pt x="83" y="200"/>
                      <a:pt x="83" y="197"/>
                    </a:cubicBezTo>
                    <a:cubicBezTo>
                      <a:pt x="82" y="195"/>
                      <a:pt x="82" y="192"/>
                      <a:pt x="82" y="190"/>
                    </a:cubicBezTo>
                    <a:cubicBezTo>
                      <a:pt x="82" y="184"/>
                      <a:pt x="83" y="177"/>
                      <a:pt x="84" y="174"/>
                    </a:cubicBezTo>
                    <a:cubicBezTo>
                      <a:pt x="84" y="173"/>
                      <a:pt x="84" y="172"/>
                      <a:pt x="84" y="171"/>
                    </a:cubicBezTo>
                    <a:cubicBezTo>
                      <a:pt x="84" y="168"/>
                      <a:pt x="83" y="165"/>
                      <a:pt x="82" y="162"/>
                    </a:cubicBezTo>
                    <a:cubicBezTo>
                      <a:pt x="82" y="159"/>
                      <a:pt x="81" y="157"/>
                      <a:pt x="80" y="155"/>
                    </a:cubicBezTo>
                    <a:cubicBezTo>
                      <a:pt x="80" y="151"/>
                      <a:pt x="79" y="143"/>
                      <a:pt x="79" y="135"/>
                    </a:cubicBezTo>
                    <a:cubicBezTo>
                      <a:pt x="79" y="131"/>
                      <a:pt x="80" y="126"/>
                      <a:pt x="80" y="123"/>
                    </a:cubicBezTo>
                    <a:cubicBezTo>
                      <a:pt x="80" y="122"/>
                      <a:pt x="81" y="121"/>
                      <a:pt x="81" y="120"/>
                    </a:cubicBezTo>
                    <a:cubicBezTo>
                      <a:pt x="81" y="115"/>
                      <a:pt x="79" y="109"/>
                      <a:pt x="77" y="103"/>
                    </a:cubicBezTo>
                    <a:cubicBezTo>
                      <a:pt x="76" y="100"/>
                      <a:pt x="75" y="97"/>
                      <a:pt x="75" y="95"/>
                    </a:cubicBezTo>
                    <a:cubicBezTo>
                      <a:pt x="74" y="92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89"/>
                    </a:cubicBezTo>
                    <a:cubicBezTo>
                      <a:pt x="76" y="89"/>
                      <a:pt x="76" y="88"/>
                      <a:pt x="77" y="87"/>
                    </a:cubicBezTo>
                    <a:cubicBezTo>
                      <a:pt x="78" y="86"/>
                      <a:pt x="79" y="84"/>
                      <a:pt x="79" y="82"/>
                    </a:cubicBezTo>
                    <a:cubicBezTo>
                      <a:pt x="80" y="80"/>
                      <a:pt x="81" y="79"/>
                      <a:pt x="81" y="78"/>
                    </a:cubicBezTo>
                    <a:cubicBezTo>
                      <a:pt x="83" y="74"/>
                      <a:pt x="86" y="68"/>
                      <a:pt x="93" y="62"/>
                    </a:cubicBezTo>
                    <a:cubicBezTo>
                      <a:pt x="96" y="59"/>
                      <a:pt x="98" y="57"/>
                      <a:pt x="99" y="55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1" y="51"/>
                      <a:pt x="101" y="50"/>
                      <a:pt x="101" y="49"/>
                    </a:cubicBezTo>
                    <a:cubicBezTo>
                      <a:pt x="101" y="47"/>
                      <a:pt x="101" y="42"/>
                      <a:pt x="101" y="38"/>
                    </a:cubicBezTo>
                    <a:cubicBezTo>
                      <a:pt x="101" y="35"/>
                      <a:pt x="101" y="33"/>
                      <a:pt x="101" y="31"/>
                    </a:cubicBezTo>
                    <a:cubicBezTo>
                      <a:pt x="100" y="28"/>
                      <a:pt x="100" y="26"/>
                      <a:pt x="99" y="25"/>
                    </a:cubicBezTo>
                    <a:cubicBezTo>
                      <a:pt x="98" y="24"/>
                      <a:pt x="97" y="23"/>
                      <a:pt x="97" y="22"/>
                    </a:cubicBezTo>
                    <a:cubicBezTo>
                      <a:pt x="95" y="17"/>
                      <a:pt x="94" y="10"/>
                      <a:pt x="90" y="4"/>
                    </a:cubicBezTo>
                    <a:cubicBezTo>
                      <a:pt x="89" y="3"/>
                      <a:pt x="88" y="2"/>
                      <a:pt x="87" y="1"/>
                    </a:cubicBezTo>
                    <a:cubicBezTo>
                      <a:pt x="86" y="0"/>
                      <a:pt x="85" y="0"/>
                      <a:pt x="83" y="0"/>
                    </a:cubicBezTo>
                    <a:cubicBezTo>
                      <a:pt x="80" y="0"/>
                      <a:pt x="77" y="2"/>
                      <a:pt x="73" y="2"/>
                    </a:cubicBezTo>
                    <a:cubicBezTo>
                      <a:pt x="66" y="2"/>
                      <a:pt x="61" y="4"/>
                      <a:pt x="56" y="4"/>
                    </a:cubicBezTo>
                    <a:cubicBezTo>
                      <a:pt x="55" y="4"/>
                      <a:pt x="54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6" y="4"/>
                      <a:pt x="45" y="4"/>
                    </a:cubicBezTo>
                    <a:cubicBezTo>
                      <a:pt x="40" y="4"/>
                      <a:pt x="35" y="2"/>
                      <a:pt x="29" y="2"/>
                    </a:cubicBezTo>
                    <a:cubicBezTo>
                      <a:pt x="24" y="2"/>
                      <a:pt x="21" y="0"/>
                      <a:pt x="18" y="0"/>
                    </a:cubicBezTo>
                    <a:cubicBezTo>
                      <a:pt x="17" y="0"/>
                      <a:pt x="15" y="0"/>
                      <a:pt x="14" y="1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9" y="8"/>
                      <a:pt x="7" y="12"/>
                      <a:pt x="6" y="16"/>
                    </a:cubicBezTo>
                    <a:cubicBezTo>
                      <a:pt x="5" y="18"/>
                      <a:pt x="5" y="20"/>
                      <a:pt x="4" y="22"/>
                    </a:cubicBezTo>
                    <a:cubicBezTo>
                      <a:pt x="4" y="23"/>
                      <a:pt x="3" y="24"/>
                      <a:pt x="3" y="25"/>
                    </a:cubicBezTo>
                    <a:cubicBezTo>
                      <a:pt x="1" y="26"/>
                      <a:pt x="1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0" y="42"/>
                      <a:pt x="0" y="47"/>
                      <a:pt x="0" y="49"/>
                    </a:cubicBezTo>
                    <a:cubicBezTo>
                      <a:pt x="0" y="50"/>
                      <a:pt x="1" y="51"/>
                      <a:pt x="1" y="53"/>
                    </a:cubicBezTo>
                    <a:cubicBezTo>
                      <a:pt x="1" y="54"/>
                      <a:pt x="2" y="55"/>
                      <a:pt x="3" y="57"/>
                    </a:cubicBezTo>
                    <a:cubicBezTo>
                      <a:pt x="5" y="58"/>
                      <a:pt x="6" y="60"/>
                      <a:pt x="9" y="62"/>
                    </a:cubicBezTo>
                    <a:cubicBezTo>
                      <a:pt x="15" y="68"/>
                      <a:pt x="18" y="74"/>
                      <a:pt x="20" y="78"/>
                    </a:cubicBezTo>
                    <a:cubicBezTo>
                      <a:pt x="21" y="79"/>
                      <a:pt x="22" y="82"/>
                      <a:pt x="23" y="85"/>
                    </a:cubicBezTo>
                    <a:cubicBezTo>
                      <a:pt x="24" y="86"/>
                      <a:pt x="24" y="87"/>
                      <a:pt x="25" y="88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2"/>
                      <a:pt x="26" y="95"/>
                    </a:cubicBezTo>
                    <a:cubicBezTo>
                      <a:pt x="25" y="98"/>
                      <a:pt x="24" y="103"/>
                      <a:pt x="23" y="107"/>
                    </a:cubicBezTo>
                    <a:cubicBezTo>
                      <a:pt x="22" y="112"/>
                      <a:pt x="21" y="117"/>
                      <a:pt x="21" y="120"/>
                    </a:cubicBezTo>
                    <a:cubicBezTo>
                      <a:pt x="21" y="121"/>
                      <a:pt x="21" y="122"/>
                      <a:pt x="21" y="123"/>
                    </a:cubicBezTo>
                    <a:cubicBezTo>
                      <a:pt x="22" y="126"/>
                      <a:pt x="22" y="131"/>
                      <a:pt x="22" y="135"/>
                    </a:cubicBezTo>
                    <a:cubicBezTo>
                      <a:pt x="22" y="143"/>
                      <a:pt x="21" y="152"/>
                      <a:pt x="21" y="155"/>
                    </a:cubicBezTo>
                    <a:cubicBezTo>
                      <a:pt x="21" y="157"/>
                      <a:pt x="20" y="159"/>
                      <a:pt x="19" y="162"/>
                    </a:cubicBezTo>
                    <a:cubicBezTo>
                      <a:pt x="18" y="165"/>
                      <a:pt x="17" y="168"/>
                      <a:pt x="17" y="171"/>
                    </a:cubicBezTo>
                    <a:cubicBezTo>
                      <a:pt x="17" y="172"/>
                      <a:pt x="17" y="173"/>
                      <a:pt x="17" y="174"/>
                    </a:cubicBezTo>
                    <a:cubicBezTo>
                      <a:pt x="18" y="177"/>
                      <a:pt x="19" y="184"/>
                      <a:pt x="19" y="190"/>
                    </a:cubicBezTo>
                    <a:cubicBezTo>
                      <a:pt x="19" y="192"/>
                      <a:pt x="19" y="195"/>
                      <a:pt x="19" y="197"/>
                    </a:cubicBezTo>
                    <a:cubicBezTo>
                      <a:pt x="18" y="200"/>
                      <a:pt x="17" y="202"/>
                      <a:pt x="16" y="204"/>
                    </a:cubicBezTo>
                    <a:cubicBezTo>
                      <a:pt x="16" y="206"/>
                      <a:pt x="15" y="208"/>
                      <a:pt x="15" y="212"/>
                    </a:cubicBezTo>
                    <a:cubicBezTo>
                      <a:pt x="15" y="215"/>
                      <a:pt x="16" y="218"/>
                      <a:pt x="17" y="222"/>
                    </a:cubicBezTo>
                    <a:cubicBezTo>
                      <a:pt x="19" y="225"/>
                      <a:pt x="20" y="229"/>
                      <a:pt x="20" y="233"/>
                    </a:cubicBezTo>
                    <a:cubicBezTo>
                      <a:pt x="20" y="234"/>
                      <a:pt x="20" y="236"/>
                      <a:pt x="19" y="237"/>
                    </a:cubicBezTo>
                    <a:cubicBezTo>
                      <a:pt x="17" y="242"/>
                      <a:pt x="16" y="247"/>
                      <a:pt x="16" y="252"/>
                    </a:cubicBezTo>
                    <a:cubicBezTo>
                      <a:pt x="16" y="254"/>
                      <a:pt x="16" y="257"/>
                      <a:pt x="18" y="259"/>
                    </a:cubicBezTo>
                    <a:cubicBezTo>
                      <a:pt x="21" y="264"/>
                      <a:pt x="24" y="267"/>
                      <a:pt x="26" y="271"/>
                    </a:cubicBezTo>
                    <a:cubicBezTo>
                      <a:pt x="27" y="273"/>
                      <a:pt x="27" y="276"/>
                      <a:pt x="28" y="278"/>
                    </a:cubicBezTo>
                    <a:cubicBezTo>
                      <a:pt x="28" y="280"/>
                      <a:pt x="28" y="281"/>
                      <a:pt x="28" y="282"/>
                    </a:cubicBezTo>
                    <a:cubicBezTo>
                      <a:pt x="29" y="283"/>
                      <a:pt x="29" y="284"/>
                      <a:pt x="30" y="285"/>
                    </a:cubicBezTo>
                    <a:cubicBezTo>
                      <a:pt x="31" y="286"/>
                      <a:pt x="32" y="288"/>
                      <a:pt x="34" y="289"/>
                    </a:cubicBezTo>
                    <a:cubicBezTo>
                      <a:pt x="35" y="290"/>
                      <a:pt x="37" y="290"/>
                      <a:pt x="37" y="290"/>
                    </a:cubicBezTo>
                    <a:cubicBezTo>
                      <a:pt x="37" y="289"/>
                      <a:pt x="37" y="289"/>
                      <a:pt x="37" y="289"/>
                    </a:cubicBezTo>
                    <a:cubicBezTo>
                      <a:pt x="36" y="289"/>
                      <a:pt x="36" y="289"/>
                      <a:pt x="36" y="289"/>
                    </a:cubicBezTo>
                    <a:cubicBezTo>
                      <a:pt x="36" y="289"/>
                      <a:pt x="34" y="298"/>
                      <a:pt x="33" y="303"/>
                    </a:cubicBezTo>
                    <a:cubicBezTo>
                      <a:pt x="33" y="306"/>
                      <a:pt x="33" y="308"/>
                      <a:pt x="33" y="312"/>
                    </a:cubicBezTo>
                    <a:cubicBezTo>
                      <a:pt x="33" y="315"/>
                      <a:pt x="34" y="319"/>
                      <a:pt x="37" y="324"/>
                    </a:cubicBezTo>
                    <a:cubicBezTo>
                      <a:pt x="41" y="327"/>
                      <a:pt x="44" y="331"/>
                      <a:pt x="46" y="334"/>
                    </a:cubicBezTo>
                    <a:cubicBezTo>
                      <a:pt x="47" y="335"/>
                      <a:pt x="48" y="337"/>
                      <a:pt x="48" y="337"/>
                    </a:cubicBezTo>
                    <a:cubicBezTo>
                      <a:pt x="49" y="338"/>
                      <a:pt x="49" y="339"/>
                      <a:pt x="49" y="339"/>
                    </a:cubicBezTo>
                    <a:cubicBezTo>
                      <a:pt x="50" y="339"/>
                      <a:pt x="50" y="339"/>
                      <a:pt x="50" y="339"/>
                    </a:cubicBezTo>
                    <a:cubicBezTo>
                      <a:pt x="50" y="340"/>
                      <a:pt x="50" y="340"/>
                      <a:pt x="50" y="340"/>
                    </a:cubicBezTo>
                    <a:lnTo>
                      <a:pt x="50" y="33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6" name="Freeform 1065"/>
              <p:cNvSpPr>
                <a:spLocks/>
              </p:cNvSpPr>
              <p:nvPr/>
            </p:nvSpPr>
            <p:spPr bwMode="auto">
              <a:xfrm>
                <a:off x="1856226" y="1498113"/>
                <a:ext cx="71438" cy="6350"/>
              </a:xfrm>
              <a:custGeom>
                <a:avLst/>
                <a:gdLst>
                  <a:gd name="T0" fmla="*/ 1 w 45"/>
                  <a:gd name="T1" fmla="*/ 3 h 4"/>
                  <a:gd name="T2" fmla="*/ 21 w 45"/>
                  <a:gd name="T3" fmla="*/ 4 h 4"/>
                  <a:gd name="T4" fmla="*/ 44 w 45"/>
                  <a:gd name="T5" fmla="*/ 3 h 4"/>
                  <a:gd name="T6" fmla="*/ 45 w 45"/>
                  <a:gd name="T7" fmla="*/ 1 h 4"/>
                  <a:gd name="T8" fmla="*/ 44 w 45"/>
                  <a:gd name="T9" fmla="*/ 1 h 4"/>
                  <a:gd name="T10" fmla="*/ 21 w 45"/>
                  <a:gd name="T11" fmla="*/ 2 h 4"/>
                  <a:gd name="T12" fmla="*/ 7 w 45"/>
                  <a:gd name="T13" fmla="*/ 2 h 4"/>
                  <a:gd name="T14" fmla="*/ 3 w 45"/>
                  <a:gd name="T15" fmla="*/ 1 h 4"/>
                  <a:gd name="T16" fmla="*/ 1 w 45"/>
                  <a:gd name="T17" fmla="*/ 1 h 4"/>
                  <a:gd name="T18" fmla="*/ 0 w 45"/>
                  <a:gd name="T19" fmla="*/ 2 h 4"/>
                  <a:gd name="T20" fmla="*/ 1 w 4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">
                    <a:moveTo>
                      <a:pt x="1" y="3"/>
                    </a:moveTo>
                    <a:cubicBezTo>
                      <a:pt x="1" y="3"/>
                      <a:pt x="9" y="4"/>
                      <a:pt x="21" y="4"/>
                    </a:cubicBezTo>
                    <a:cubicBezTo>
                      <a:pt x="28" y="4"/>
                      <a:pt x="36" y="4"/>
                      <a:pt x="44" y="3"/>
                    </a:cubicBezTo>
                    <a:cubicBezTo>
                      <a:pt x="45" y="2"/>
                      <a:pt x="45" y="2"/>
                      <a:pt x="45" y="1"/>
                    </a:cubicBezTo>
                    <a:cubicBezTo>
                      <a:pt x="45" y="1"/>
                      <a:pt x="44" y="0"/>
                      <a:pt x="44" y="1"/>
                    </a:cubicBezTo>
                    <a:cubicBezTo>
                      <a:pt x="36" y="2"/>
                      <a:pt x="28" y="2"/>
                      <a:pt x="21" y="2"/>
                    </a:cubicBezTo>
                    <a:cubicBezTo>
                      <a:pt x="15" y="2"/>
                      <a:pt x="10" y="2"/>
                      <a:pt x="7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7" name="Freeform 1066"/>
              <p:cNvSpPr>
                <a:spLocks/>
              </p:cNvSpPr>
              <p:nvPr/>
            </p:nvSpPr>
            <p:spPr bwMode="auto">
              <a:xfrm>
                <a:off x="1814951" y="1371113"/>
                <a:ext cx="103188" cy="123825"/>
              </a:xfrm>
              <a:custGeom>
                <a:avLst/>
                <a:gdLst>
                  <a:gd name="T0" fmla="*/ 37 w 65"/>
                  <a:gd name="T1" fmla="*/ 3 h 77"/>
                  <a:gd name="T2" fmla="*/ 15 w 65"/>
                  <a:gd name="T3" fmla="*/ 0 h 77"/>
                  <a:gd name="T4" fmla="*/ 7 w 65"/>
                  <a:gd name="T5" fmla="*/ 34 h 77"/>
                  <a:gd name="T6" fmla="*/ 19 w 65"/>
                  <a:gd name="T7" fmla="*/ 49 h 77"/>
                  <a:gd name="T8" fmla="*/ 28 w 65"/>
                  <a:gd name="T9" fmla="*/ 67 h 77"/>
                  <a:gd name="T10" fmla="*/ 53 w 65"/>
                  <a:gd name="T11" fmla="*/ 59 h 77"/>
                  <a:gd name="T12" fmla="*/ 40 w 65"/>
                  <a:gd name="T13" fmla="*/ 38 h 77"/>
                  <a:gd name="T14" fmla="*/ 38 w 65"/>
                  <a:gd name="T15" fmla="*/ 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77">
                    <a:moveTo>
                      <a:pt x="37" y="3"/>
                    </a:moveTo>
                    <a:cubicBezTo>
                      <a:pt x="31" y="1"/>
                      <a:pt x="22" y="1"/>
                      <a:pt x="15" y="0"/>
                    </a:cubicBezTo>
                    <a:cubicBezTo>
                      <a:pt x="13" y="13"/>
                      <a:pt x="0" y="21"/>
                      <a:pt x="7" y="34"/>
                    </a:cubicBezTo>
                    <a:cubicBezTo>
                      <a:pt x="10" y="40"/>
                      <a:pt x="16" y="44"/>
                      <a:pt x="19" y="49"/>
                    </a:cubicBezTo>
                    <a:cubicBezTo>
                      <a:pt x="23" y="55"/>
                      <a:pt x="23" y="62"/>
                      <a:pt x="28" y="67"/>
                    </a:cubicBezTo>
                    <a:cubicBezTo>
                      <a:pt x="35" y="77"/>
                      <a:pt x="65" y="76"/>
                      <a:pt x="53" y="59"/>
                    </a:cubicBezTo>
                    <a:cubicBezTo>
                      <a:pt x="47" y="51"/>
                      <a:pt x="42" y="48"/>
                      <a:pt x="40" y="38"/>
                    </a:cubicBezTo>
                    <a:cubicBezTo>
                      <a:pt x="38" y="27"/>
                      <a:pt x="37" y="17"/>
                      <a:pt x="38" y="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8" name="Freeform 1067"/>
              <p:cNvSpPr>
                <a:spLocks/>
              </p:cNvSpPr>
              <p:nvPr/>
            </p:nvSpPr>
            <p:spPr bwMode="auto">
              <a:xfrm>
                <a:off x="1846701" y="1506051"/>
                <a:ext cx="47625" cy="355600"/>
              </a:xfrm>
              <a:custGeom>
                <a:avLst/>
                <a:gdLst>
                  <a:gd name="T0" fmla="*/ 30 w 30"/>
                  <a:gd name="T1" fmla="*/ 4 h 223"/>
                  <a:gd name="T2" fmla="*/ 10 w 30"/>
                  <a:gd name="T3" fmla="*/ 13 h 223"/>
                  <a:gd name="T4" fmla="*/ 4 w 30"/>
                  <a:gd name="T5" fmla="*/ 37 h 223"/>
                  <a:gd name="T6" fmla="*/ 5 w 30"/>
                  <a:gd name="T7" fmla="*/ 63 h 223"/>
                  <a:gd name="T8" fmla="*/ 2 w 30"/>
                  <a:gd name="T9" fmla="*/ 83 h 223"/>
                  <a:gd name="T10" fmla="*/ 4 w 30"/>
                  <a:gd name="T11" fmla="*/ 106 h 223"/>
                  <a:gd name="T12" fmla="*/ 2 w 30"/>
                  <a:gd name="T13" fmla="*/ 128 h 223"/>
                  <a:gd name="T14" fmla="*/ 9 w 30"/>
                  <a:gd name="T15" fmla="*/ 172 h 223"/>
                  <a:gd name="T16" fmla="*/ 19 w 30"/>
                  <a:gd name="T17" fmla="*/ 196 h 223"/>
                  <a:gd name="T18" fmla="*/ 26 w 30"/>
                  <a:gd name="T19" fmla="*/ 223 h 223"/>
                  <a:gd name="T20" fmla="*/ 27 w 30"/>
                  <a:gd name="T21" fmla="*/ 176 h 223"/>
                  <a:gd name="T22" fmla="*/ 23 w 30"/>
                  <a:gd name="T23" fmla="*/ 123 h 223"/>
                  <a:gd name="T24" fmla="*/ 24 w 30"/>
                  <a:gd name="T25" fmla="*/ 55 h 223"/>
                  <a:gd name="T26" fmla="*/ 26 w 30"/>
                  <a:gd name="T27" fmla="*/ 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3">
                    <a:moveTo>
                      <a:pt x="30" y="4"/>
                    </a:moveTo>
                    <a:cubicBezTo>
                      <a:pt x="19" y="3"/>
                      <a:pt x="13" y="0"/>
                      <a:pt x="10" y="13"/>
                    </a:cubicBezTo>
                    <a:cubicBezTo>
                      <a:pt x="9" y="21"/>
                      <a:pt x="5" y="29"/>
                      <a:pt x="4" y="37"/>
                    </a:cubicBezTo>
                    <a:cubicBezTo>
                      <a:pt x="4" y="45"/>
                      <a:pt x="7" y="54"/>
                      <a:pt x="5" y="63"/>
                    </a:cubicBezTo>
                    <a:cubicBezTo>
                      <a:pt x="4" y="71"/>
                      <a:pt x="1" y="75"/>
                      <a:pt x="2" y="83"/>
                    </a:cubicBezTo>
                    <a:cubicBezTo>
                      <a:pt x="3" y="91"/>
                      <a:pt x="5" y="97"/>
                      <a:pt x="4" y="106"/>
                    </a:cubicBezTo>
                    <a:cubicBezTo>
                      <a:pt x="4" y="114"/>
                      <a:pt x="0" y="120"/>
                      <a:pt x="2" y="128"/>
                    </a:cubicBezTo>
                    <a:cubicBezTo>
                      <a:pt x="5" y="144"/>
                      <a:pt x="1" y="158"/>
                      <a:pt x="9" y="172"/>
                    </a:cubicBezTo>
                    <a:cubicBezTo>
                      <a:pt x="12" y="179"/>
                      <a:pt x="18" y="189"/>
                      <a:pt x="19" y="196"/>
                    </a:cubicBezTo>
                    <a:cubicBezTo>
                      <a:pt x="20" y="204"/>
                      <a:pt x="13" y="222"/>
                      <a:pt x="26" y="223"/>
                    </a:cubicBezTo>
                    <a:cubicBezTo>
                      <a:pt x="25" y="207"/>
                      <a:pt x="26" y="192"/>
                      <a:pt x="27" y="176"/>
                    </a:cubicBezTo>
                    <a:cubicBezTo>
                      <a:pt x="29" y="158"/>
                      <a:pt x="22" y="141"/>
                      <a:pt x="23" y="123"/>
                    </a:cubicBezTo>
                    <a:cubicBezTo>
                      <a:pt x="25" y="100"/>
                      <a:pt x="23" y="77"/>
                      <a:pt x="24" y="55"/>
                    </a:cubicBezTo>
                    <a:cubicBezTo>
                      <a:pt x="25" y="39"/>
                      <a:pt x="26" y="23"/>
                      <a:pt x="26" y="8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9" name="Freeform 1068"/>
              <p:cNvSpPr>
                <a:spLocks/>
              </p:cNvSpPr>
              <p:nvPr/>
            </p:nvSpPr>
            <p:spPr bwMode="auto">
              <a:xfrm>
                <a:off x="1816538" y="1367938"/>
                <a:ext cx="33338" cy="44450"/>
              </a:xfrm>
              <a:custGeom>
                <a:avLst/>
                <a:gdLst>
                  <a:gd name="T0" fmla="*/ 21 w 21"/>
                  <a:gd name="T1" fmla="*/ 2 h 28"/>
                  <a:gd name="T2" fmla="*/ 20 w 21"/>
                  <a:gd name="T3" fmla="*/ 3 h 28"/>
                  <a:gd name="T4" fmla="*/ 12 w 21"/>
                  <a:gd name="T5" fmla="*/ 3 h 28"/>
                  <a:gd name="T6" fmla="*/ 9 w 21"/>
                  <a:gd name="T7" fmla="*/ 11 h 28"/>
                  <a:gd name="T8" fmla="*/ 3 w 21"/>
                  <a:gd name="T9" fmla="*/ 28 h 28"/>
                  <a:gd name="T10" fmla="*/ 7 w 21"/>
                  <a:gd name="T11" fmla="*/ 20 h 28"/>
                  <a:gd name="T12" fmla="*/ 10 w 21"/>
                  <a:gd name="T13" fmla="*/ 12 h 28"/>
                  <a:gd name="T14" fmla="*/ 19 w 21"/>
                  <a:gd name="T1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8">
                    <a:moveTo>
                      <a:pt x="21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8" y="2"/>
                      <a:pt x="14" y="0"/>
                      <a:pt x="12" y="3"/>
                    </a:cubicBezTo>
                    <a:cubicBezTo>
                      <a:pt x="10" y="5"/>
                      <a:pt x="10" y="9"/>
                      <a:pt x="9" y="11"/>
                    </a:cubicBezTo>
                    <a:cubicBezTo>
                      <a:pt x="8" y="16"/>
                      <a:pt x="0" y="23"/>
                      <a:pt x="3" y="28"/>
                    </a:cubicBezTo>
                    <a:cubicBezTo>
                      <a:pt x="2" y="26"/>
                      <a:pt x="6" y="22"/>
                      <a:pt x="7" y="20"/>
                    </a:cubicBezTo>
                    <a:cubicBezTo>
                      <a:pt x="9" y="17"/>
                      <a:pt x="10" y="15"/>
                      <a:pt x="10" y="12"/>
                    </a:cubicBezTo>
                    <a:cubicBezTo>
                      <a:pt x="12" y="7"/>
                      <a:pt x="13" y="2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0" name="Freeform 1069"/>
              <p:cNvSpPr>
                <a:spLocks/>
              </p:cNvSpPr>
              <p:nvPr/>
            </p:nvSpPr>
            <p:spPr bwMode="auto">
              <a:xfrm>
                <a:off x="1841938" y="1466363"/>
                <a:ext cx="36513" cy="31750"/>
              </a:xfrm>
              <a:custGeom>
                <a:avLst/>
                <a:gdLst>
                  <a:gd name="T0" fmla="*/ 0 w 23"/>
                  <a:gd name="T1" fmla="*/ 0 h 19"/>
                  <a:gd name="T2" fmla="*/ 8 w 23"/>
                  <a:gd name="T3" fmla="*/ 15 h 19"/>
                  <a:gd name="T4" fmla="*/ 23 w 23"/>
                  <a:gd name="T5" fmla="*/ 18 h 19"/>
                  <a:gd name="T6" fmla="*/ 11 w 23"/>
                  <a:gd name="T7" fmla="*/ 12 h 19"/>
                  <a:gd name="T8" fmla="*/ 7 w 23"/>
                  <a:gd name="T9" fmla="*/ 7 h 19"/>
                  <a:gd name="T10" fmla="*/ 2 w 2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cubicBezTo>
                      <a:pt x="5" y="4"/>
                      <a:pt x="5" y="10"/>
                      <a:pt x="8" y="15"/>
                    </a:cubicBezTo>
                    <a:cubicBezTo>
                      <a:pt x="11" y="19"/>
                      <a:pt x="18" y="19"/>
                      <a:pt x="23" y="18"/>
                    </a:cubicBezTo>
                    <a:cubicBezTo>
                      <a:pt x="18" y="18"/>
                      <a:pt x="13" y="16"/>
                      <a:pt x="11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5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1" name="Freeform 1070"/>
              <p:cNvSpPr>
                <a:spLocks/>
              </p:cNvSpPr>
              <p:nvPr/>
            </p:nvSpPr>
            <p:spPr bwMode="auto">
              <a:xfrm>
                <a:off x="1848288" y="1501288"/>
                <a:ext cx="28575" cy="80963"/>
              </a:xfrm>
              <a:custGeom>
                <a:avLst/>
                <a:gdLst>
                  <a:gd name="T0" fmla="*/ 18 w 18"/>
                  <a:gd name="T1" fmla="*/ 4 h 51"/>
                  <a:gd name="T2" fmla="*/ 8 w 18"/>
                  <a:gd name="T3" fmla="*/ 6 h 51"/>
                  <a:gd name="T4" fmla="*/ 6 w 18"/>
                  <a:gd name="T5" fmla="*/ 15 h 51"/>
                  <a:gd name="T6" fmla="*/ 3 w 18"/>
                  <a:gd name="T7" fmla="*/ 22 h 51"/>
                  <a:gd name="T8" fmla="*/ 3 w 18"/>
                  <a:gd name="T9" fmla="*/ 36 h 51"/>
                  <a:gd name="T10" fmla="*/ 2 w 18"/>
                  <a:gd name="T11" fmla="*/ 51 h 51"/>
                  <a:gd name="T12" fmla="*/ 5 w 18"/>
                  <a:gd name="T13" fmla="*/ 30 h 51"/>
                  <a:gd name="T14" fmla="*/ 4 w 18"/>
                  <a:gd name="T15" fmla="*/ 26 h 51"/>
                  <a:gd name="T16" fmla="*/ 5 w 18"/>
                  <a:gd name="T17" fmla="*/ 21 h 51"/>
                  <a:gd name="T18" fmla="*/ 16 w 18"/>
                  <a:gd name="T19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1">
                    <a:moveTo>
                      <a:pt x="18" y="4"/>
                    </a:moveTo>
                    <a:cubicBezTo>
                      <a:pt x="15" y="3"/>
                      <a:pt x="10" y="2"/>
                      <a:pt x="8" y="6"/>
                    </a:cubicBezTo>
                    <a:cubicBezTo>
                      <a:pt x="6" y="8"/>
                      <a:pt x="6" y="12"/>
                      <a:pt x="6" y="15"/>
                    </a:cubicBezTo>
                    <a:cubicBezTo>
                      <a:pt x="5" y="17"/>
                      <a:pt x="4" y="19"/>
                      <a:pt x="3" y="22"/>
                    </a:cubicBezTo>
                    <a:cubicBezTo>
                      <a:pt x="1" y="26"/>
                      <a:pt x="2" y="31"/>
                      <a:pt x="3" y="36"/>
                    </a:cubicBezTo>
                    <a:cubicBezTo>
                      <a:pt x="3" y="40"/>
                      <a:pt x="0" y="47"/>
                      <a:pt x="2" y="51"/>
                    </a:cubicBezTo>
                    <a:cubicBezTo>
                      <a:pt x="2" y="44"/>
                      <a:pt x="5" y="37"/>
                      <a:pt x="5" y="30"/>
                    </a:cubicBezTo>
                    <a:cubicBezTo>
                      <a:pt x="5" y="29"/>
                      <a:pt x="4" y="27"/>
                      <a:pt x="4" y="26"/>
                    </a:cubicBezTo>
                    <a:cubicBezTo>
                      <a:pt x="4" y="24"/>
                      <a:pt x="5" y="23"/>
                      <a:pt x="5" y="21"/>
                    </a:cubicBezTo>
                    <a:cubicBezTo>
                      <a:pt x="7" y="17"/>
                      <a:pt x="8" y="0"/>
                      <a:pt x="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2" name="Freeform 1071"/>
              <p:cNvSpPr>
                <a:spLocks/>
              </p:cNvSpPr>
              <p:nvPr/>
            </p:nvSpPr>
            <p:spPr bwMode="auto">
              <a:xfrm>
                <a:off x="1862576" y="1810851"/>
                <a:ext cx="36513" cy="76200"/>
              </a:xfrm>
              <a:custGeom>
                <a:avLst/>
                <a:gdLst>
                  <a:gd name="T0" fmla="*/ 0 w 23"/>
                  <a:gd name="T1" fmla="*/ 0 h 47"/>
                  <a:gd name="T2" fmla="*/ 7 w 23"/>
                  <a:gd name="T3" fmla="*/ 8 h 47"/>
                  <a:gd name="T4" fmla="*/ 4 w 23"/>
                  <a:gd name="T5" fmla="*/ 20 h 47"/>
                  <a:gd name="T6" fmla="*/ 7 w 23"/>
                  <a:gd name="T7" fmla="*/ 35 h 47"/>
                  <a:gd name="T8" fmla="*/ 16 w 23"/>
                  <a:gd name="T9" fmla="*/ 47 h 47"/>
                  <a:gd name="T10" fmla="*/ 6 w 23"/>
                  <a:gd name="T11" fmla="*/ 20 h 47"/>
                  <a:gd name="T12" fmla="*/ 8 w 23"/>
                  <a:gd name="T13" fmla="*/ 12 h 47"/>
                  <a:gd name="T14" fmla="*/ 10 w 23"/>
                  <a:gd name="T15" fmla="*/ 6 h 47"/>
                  <a:gd name="T16" fmla="*/ 23 w 23"/>
                  <a:gd name="T17" fmla="*/ 4 h 47"/>
                  <a:gd name="T18" fmla="*/ 11 w 23"/>
                  <a:gd name="T19" fmla="*/ 5 h 47"/>
                  <a:gd name="T20" fmla="*/ 2 w 23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7">
                    <a:moveTo>
                      <a:pt x="0" y="0"/>
                    </a:moveTo>
                    <a:cubicBezTo>
                      <a:pt x="3" y="3"/>
                      <a:pt x="7" y="4"/>
                      <a:pt x="7" y="8"/>
                    </a:cubicBezTo>
                    <a:cubicBezTo>
                      <a:pt x="7" y="13"/>
                      <a:pt x="4" y="16"/>
                      <a:pt x="4" y="20"/>
                    </a:cubicBezTo>
                    <a:cubicBezTo>
                      <a:pt x="3" y="26"/>
                      <a:pt x="3" y="30"/>
                      <a:pt x="7" y="35"/>
                    </a:cubicBezTo>
                    <a:cubicBezTo>
                      <a:pt x="10" y="39"/>
                      <a:pt x="14" y="42"/>
                      <a:pt x="16" y="47"/>
                    </a:cubicBezTo>
                    <a:cubicBezTo>
                      <a:pt x="11" y="39"/>
                      <a:pt x="5" y="29"/>
                      <a:pt x="6" y="20"/>
                    </a:cubicBezTo>
                    <a:cubicBezTo>
                      <a:pt x="6" y="17"/>
                      <a:pt x="7" y="15"/>
                      <a:pt x="8" y="12"/>
                    </a:cubicBezTo>
                    <a:cubicBezTo>
                      <a:pt x="8" y="10"/>
                      <a:pt x="8" y="7"/>
                      <a:pt x="10" y="6"/>
                    </a:cubicBezTo>
                    <a:cubicBezTo>
                      <a:pt x="14" y="7"/>
                      <a:pt x="20" y="6"/>
                      <a:pt x="23" y="4"/>
                    </a:cubicBezTo>
                    <a:cubicBezTo>
                      <a:pt x="19" y="4"/>
                      <a:pt x="15" y="5"/>
                      <a:pt x="11" y="5"/>
                    </a:cubicBezTo>
                    <a:cubicBezTo>
                      <a:pt x="9" y="5"/>
                      <a:pt x="3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3" name="Freeform 1072"/>
              <p:cNvSpPr>
                <a:spLocks/>
              </p:cNvSpPr>
              <p:nvPr/>
            </p:nvSpPr>
            <p:spPr bwMode="auto">
              <a:xfrm>
                <a:off x="1419663" y="1321901"/>
                <a:ext cx="419100" cy="87313"/>
              </a:xfrm>
              <a:custGeom>
                <a:avLst/>
                <a:gdLst>
                  <a:gd name="T0" fmla="*/ 262 w 262"/>
                  <a:gd name="T1" fmla="*/ 26 h 55"/>
                  <a:gd name="T2" fmla="*/ 256 w 262"/>
                  <a:gd name="T3" fmla="*/ 17 h 55"/>
                  <a:gd name="T4" fmla="*/ 226 w 262"/>
                  <a:gd name="T5" fmla="*/ 14 h 55"/>
                  <a:gd name="T6" fmla="*/ 150 w 262"/>
                  <a:gd name="T7" fmla="*/ 1 h 55"/>
                  <a:gd name="T8" fmla="*/ 30 w 262"/>
                  <a:gd name="T9" fmla="*/ 11 h 55"/>
                  <a:gd name="T10" fmla="*/ 3 w 262"/>
                  <a:gd name="T11" fmla="*/ 16 h 55"/>
                  <a:gd name="T12" fmla="*/ 15 w 262"/>
                  <a:gd name="T13" fmla="*/ 34 h 55"/>
                  <a:gd name="T14" fmla="*/ 33 w 262"/>
                  <a:gd name="T15" fmla="*/ 32 h 55"/>
                  <a:gd name="T16" fmla="*/ 114 w 262"/>
                  <a:gd name="T17" fmla="*/ 16 h 55"/>
                  <a:gd name="T18" fmla="*/ 204 w 262"/>
                  <a:gd name="T19" fmla="*/ 30 h 55"/>
                  <a:gd name="T20" fmla="*/ 239 w 262"/>
                  <a:gd name="T21" fmla="*/ 51 h 55"/>
                  <a:gd name="T22" fmla="*/ 254 w 262"/>
                  <a:gd name="T23" fmla="*/ 48 h 55"/>
                  <a:gd name="T24" fmla="*/ 259 w 262"/>
                  <a:gd name="T25" fmla="*/ 35 h 55"/>
                  <a:gd name="T26" fmla="*/ 262 w 262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2" h="55">
                    <a:moveTo>
                      <a:pt x="262" y="26"/>
                    </a:moveTo>
                    <a:cubicBezTo>
                      <a:pt x="262" y="26"/>
                      <a:pt x="262" y="18"/>
                      <a:pt x="256" y="17"/>
                    </a:cubicBezTo>
                    <a:cubicBezTo>
                      <a:pt x="251" y="16"/>
                      <a:pt x="240" y="17"/>
                      <a:pt x="226" y="14"/>
                    </a:cubicBezTo>
                    <a:cubicBezTo>
                      <a:pt x="213" y="11"/>
                      <a:pt x="188" y="3"/>
                      <a:pt x="150" y="1"/>
                    </a:cubicBezTo>
                    <a:cubicBezTo>
                      <a:pt x="112" y="0"/>
                      <a:pt x="44" y="12"/>
                      <a:pt x="30" y="11"/>
                    </a:cubicBezTo>
                    <a:cubicBezTo>
                      <a:pt x="16" y="11"/>
                      <a:pt x="6" y="6"/>
                      <a:pt x="3" y="16"/>
                    </a:cubicBezTo>
                    <a:cubicBezTo>
                      <a:pt x="0" y="26"/>
                      <a:pt x="7" y="38"/>
                      <a:pt x="15" y="34"/>
                    </a:cubicBezTo>
                    <a:cubicBezTo>
                      <a:pt x="22" y="30"/>
                      <a:pt x="26" y="37"/>
                      <a:pt x="33" y="32"/>
                    </a:cubicBezTo>
                    <a:cubicBezTo>
                      <a:pt x="40" y="27"/>
                      <a:pt x="90" y="14"/>
                      <a:pt x="114" y="16"/>
                    </a:cubicBezTo>
                    <a:cubicBezTo>
                      <a:pt x="138" y="17"/>
                      <a:pt x="189" y="18"/>
                      <a:pt x="204" y="30"/>
                    </a:cubicBezTo>
                    <a:cubicBezTo>
                      <a:pt x="219" y="41"/>
                      <a:pt x="231" y="47"/>
                      <a:pt x="239" y="51"/>
                    </a:cubicBezTo>
                    <a:cubicBezTo>
                      <a:pt x="247" y="55"/>
                      <a:pt x="252" y="55"/>
                      <a:pt x="254" y="48"/>
                    </a:cubicBezTo>
                    <a:cubicBezTo>
                      <a:pt x="255" y="42"/>
                      <a:pt x="257" y="37"/>
                      <a:pt x="259" y="35"/>
                    </a:cubicBezTo>
                    <a:cubicBezTo>
                      <a:pt x="260" y="32"/>
                      <a:pt x="262" y="28"/>
                      <a:pt x="262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4" name="Freeform 1073"/>
              <p:cNvSpPr>
                <a:spLocks/>
              </p:cNvSpPr>
              <p:nvPr/>
            </p:nvSpPr>
            <p:spPr bwMode="auto">
              <a:xfrm>
                <a:off x="1421251" y="1336188"/>
                <a:ext cx="417513" cy="73025"/>
              </a:xfrm>
              <a:custGeom>
                <a:avLst/>
                <a:gdLst>
                  <a:gd name="T0" fmla="*/ 258 w 261"/>
                  <a:gd name="T1" fmla="*/ 20 h 46"/>
                  <a:gd name="T2" fmla="*/ 253 w 261"/>
                  <a:gd name="T3" fmla="*/ 34 h 46"/>
                  <a:gd name="T4" fmla="*/ 238 w 261"/>
                  <a:gd name="T5" fmla="*/ 37 h 46"/>
                  <a:gd name="T6" fmla="*/ 203 w 261"/>
                  <a:gd name="T7" fmla="*/ 15 h 46"/>
                  <a:gd name="T8" fmla="*/ 113 w 261"/>
                  <a:gd name="T9" fmla="*/ 1 h 46"/>
                  <a:gd name="T10" fmla="*/ 32 w 261"/>
                  <a:gd name="T11" fmla="*/ 17 h 46"/>
                  <a:gd name="T12" fmla="*/ 14 w 261"/>
                  <a:gd name="T13" fmla="*/ 20 h 46"/>
                  <a:gd name="T14" fmla="*/ 2 w 261"/>
                  <a:gd name="T15" fmla="*/ 9 h 46"/>
                  <a:gd name="T16" fmla="*/ 14 w 261"/>
                  <a:gd name="T17" fmla="*/ 25 h 46"/>
                  <a:gd name="T18" fmla="*/ 32 w 261"/>
                  <a:gd name="T19" fmla="*/ 23 h 46"/>
                  <a:gd name="T20" fmla="*/ 113 w 261"/>
                  <a:gd name="T21" fmla="*/ 7 h 46"/>
                  <a:gd name="T22" fmla="*/ 203 w 261"/>
                  <a:gd name="T23" fmla="*/ 21 h 46"/>
                  <a:gd name="T24" fmla="*/ 238 w 261"/>
                  <a:gd name="T25" fmla="*/ 42 h 46"/>
                  <a:gd name="T26" fmla="*/ 253 w 261"/>
                  <a:gd name="T27" fmla="*/ 39 h 46"/>
                  <a:gd name="T28" fmla="*/ 258 w 261"/>
                  <a:gd name="T29" fmla="*/ 26 h 46"/>
                  <a:gd name="T30" fmla="*/ 261 w 261"/>
                  <a:gd name="T31" fmla="*/ 17 h 46"/>
                  <a:gd name="T32" fmla="*/ 261 w 261"/>
                  <a:gd name="T33" fmla="*/ 14 h 46"/>
                  <a:gd name="T34" fmla="*/ 258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258" y="20"/>
                    </a:moveTo>
                    <a:cubicBezTo>
                      <a:pt x="256" y="23"/>
                      <a:pt x="254" y="28"/>
                      <a:pt x="253" y="34"/>
                    </a:cubicBezTo>
                    <a:cubicBezTo>
                      <a:pt x="251" y="40"/>
                      <a:pt x="246" y="41"/>
                      <a:pt x="238" y="37"/>
                    </a:cubicBezTo>
                    <a:cubicBezTo>
                      <a:pt x="230" y="33"/>
                      <a:pt x="218" y="27"/>
                      <a:pt x="203" y="15"/>
                    </a:cubicBezTo>
                    <a:cubicBezTo>
                      <a:pt x="188" y="4"/>
                      <a:pt x="137" y="2"/>
                      <a:pt x="113" y="1"/>
                    </a:cubicBezTo>
                    <a:cubicBezTo>
                      <a:pt x="89" y="0"/>
                      <a:pt x="39" y="12"/>
                      <a:pt x="32" y="17"/>
                    </a:cubicBezTo>
                    <a:cubicBezTo>
                      <a:pt x="25" y="22"/>
                      <a:pt x="21" y="15"/>
                      <a:pt x="14" y="20"/>
                    </a:cubicBezTo>
                    <a:cubicBezTo>
                      <a:pt x="8" y="23"/>
                      <a:pt x="3" y="17"/>
                      <a:pt x="2" y="9"/>
                    </a:cubicBezTo>
                    <a:cubicBezTo>
                      <a:pt x="0" y="19"/>
                      <a:pt x="7" y="29"/>
                      <a:pt x="14" y="25"/>
                    </a:cubicBezTo>
                    <a:cubicBezTo>
                      <a:pt x="21" y="21"/>
                      <a:pt x="25" y="28"/>
                      <a:pt x="32" y="23"/>
                    </a:cubicBezTo>
                    <a:cubicBezTo>
                      <a:pt x="39" y="18"/>
                      <a:pt x="89" y="5"/>
                      <a:pt x="113" y="7"/>
                    </a:cubicBezTo>
                    <a:cubicBezTo>
                      <a:pt x="137" y="8"/>
                      <a:pt x="188" y="9"/>
                      <a:pt x="203" y="21"/>
                    </a:cubicBezTo>
                    <a:cubicBezTo>
                      <a:pt x="218" y="32"/>
                      <a:pt x="230" y="38"/>
                      <a:pt x="238" y="42"/>
                    </a:cubicBezTo>
                    <a:cubicBezTo>
                      <a:pt x="246" y="46"/>
                      <a:pt x="251" y="46"/>
                      <a:pt x="253" y="39"/>
                    </a:cubicBezTo>
                    <a:cubicBezTo>
                      <a:pt x="254" y="33"/>
                      <a:pt x="256" y="28"/>
                      <a:pt x="258" y="26"/>
                    </a:cubicBezTo>
                    <a:cubicBezTo>
                      <a:pt x="259" y="23"/>
                      <a:pt x="261" y="19"/>
                      <a:pt x="261" y="17"/>
                    </a:cubicBezTo>
                    <a:cubicBezTo>
                      <a:pt x="261" y="17"/>
                      <a:pt x="261" y="16"/>
                      <a:pt x="261" y="14"/>
                    </a:cubicBezTo>
                    <a:cubicBezTo>
                      <a:pt x="260" y="16"/>
                      <a:pt x="259" y="18"/>
                      <a:pt x="258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5" name="Freeform 1074"/>
              <p:cNvSpPr>
                <a:spLocks/>
              </p:cNvSpPr>
              <p:nvPr/>
            </p:nvSpPr>
            <p:spPr bwMode="auto">
              <a:xfrm>
                <a:off x="1421251" y="1321901"/>
                <a:ext cx="420688" cy="87313"/>
              </a:xfrm>
              <a:custGeom>
                <a:avLst/>
                <a:gdLst>
                  <a:gd name="T0" fmla="*/ 263 w 263"/>
                  <a:gd name="T1" fmla="*/ 26 h 55"/>
                  <a:gd name="T2" fmla="*/ 260 w 263"/>
                  <a:gd name="T3" fmla="*/ 18 h 55"/>
                  <a:gd name="T4" fmla="*/ 243 w 263"/>
                  <a:gd name="T5" fmla="*/ 15 h 55"/>
                  <a:gd name="T6" fmla="*/ 149 w 263"/>
                  <a:gd name="T7" fmla="*/ 0 h 55"/>
                  <a:gd name="T8" fmla="*/ 77 w 263"/>
                  <a:gd name="T9" fmla="*/ 5 h 55"/>
                  <a:gd name="T10" fmla="*/ 29 w 263"/>
                  <a:gd name="T11" fmla="*/ 10 h 55"/>
                  <a:gd name="T12" fmla="*/ 5 w 263"/>
                  <a:gd name="T13" fmla="*/ 10 h 55"/>
                  <a:gd name="T14" fmla="*/ 0 w 263"/>
                  <a:gd name="T15" fmla="*/ 21 h 55"/>
                  <a:gd name="T16" fmla="*/ 11 w 263"/>
                  <a:gd name="T17" fmla="*/ 36 h 55"/>
                  <a:gd name="T18" fmla="*/ 19 w 263"/>
                  <a:gd name="T19" fmla="*/ 34 h 55"/>
                  <a:gd name="T20" fmla="*/ 33 w 263"/>
                  <a:gd name="T21" fmla="*/ 33 h 55"/>
                  <a:gd name="T22" fmla="*/ 110 w 263"/>
                  <a:gd name="T23" fmla="*/ 17 h 55"/>
                  <a:gd name="T24" fmla="*/ 161 w 263"/>
                  <a:gd name="T25" fmla="*/ 20 h 55"/>
                  <a:gd name="T26" fmla="*/ 202 w 263"/>
                  <a:gd name="T27" fmla="*/ 31 h 55"/>
                  <a:gd name="T28" fmla="*/ 246 w 263"/>
                  <a:gd name="T29" fmla="*/ 55 h 55"/>
                  <a:gd name="T30" fmla="*/ 254 w 263"/>
                  <a:gd name="T31" fmla="*/ 49 h 55"/>
                  <a:gd name="T32" fmla="*/ 261 w 263"/>
                  <a:gd name="T33" fmla="*/ 31 h 55"/>
                  <a:gd name="T34" fmla="*/ 263 w 263"/>
                  <a:gd name="T35" fmla="*/ 26 h 55"/>
                  <a:gd name="T36" fmla="*/ 261 w 263"/>
                  <a:gd name="T37" fmla="*/ 26 h 55"/>
                  <a:gd name="T38" fmla="*/ 259 w 263"/>
                  <a:gd name="T39" fmla="*/ 29 h 55"/>
                  <a:gd name="T40" fmla="*/ 251 w 263"/>
                  <a:gd name="T41" fmla="*/ 48 h 55"/>
                  <a:gd name="T42" fmla="*/ 246 w 263"/>
                  <a:gd name="T43" fmla="*/ 52 h 55"/>
                  <a:gd name="T44" fmla="*/ 204 w 263"/>
                  <a:gd name="T45" fmla="*/ 29 h 55"/>
                  <a:gd name="T46" fmla="*/ 113 w 263"/>
                  <a:gd name="T47" fmla="*/ 14 h 55"/>
                  <a:gd name="T48" fmla="*/ 64 w 263"/>
                  <a:gd name="T49" fmla="*/ 20 h 55"/>
                  <a:gd name="T50" fmla="*/ 36 w 263"/>
                  <a:gd name="T51" fmla="*/ 28 h 55"/>
                  <a:gd name="T52" fmla="*/ 26 w 263"/>
                  <a:gd name="T53" fmla="*/ 32 h 55"/>
                  <a:gd name="T54" fmla="*/ 13 w 263"/>
                  <a:gd name="T55" fmla="*/ 33 h 55"/>
                  <a:gd name="T56" fmla="*/ 6 w 263"/>
                  <a:gd name="T57" fmla="*/ 30 h 55"/>
                  <a:gd name="T58" fmla="*/ 4 w 263"/>
                  <a:gd name="T59" fmla="*/ 17 h 55"/>
                  <a:gd name="T60" fmla="*/ 12 w 263"/>
                  <a:gd name="T61" fmla="*/ 11 h 55"/>
                  <a:gd name="T62" fmla="*/ 30 w 263"/>
                  <a:gd name="T63" fmla="*/ 13 h 55"/>
                  <a:gd name="T64" fmla="*/ 142 w 263"/>
                  <a:gd name="T65" fmla="*/ 3 h 55"/>
                  <a:gd name="T66" fmla="*/ 225 w 263"/>
                  <a:gd name="T67" fmla="*/ 15 h 55"/>
                  <a:gd name="T68" fmla="*/ 255 w 263"/>
                  <a:gd name="T69" fmla="*/ 19 h 55"/>
                  <a:gd name="T70" fmla="*/ 259 w 263"/>
                  <a:gd name="T71" fmla="*/ 24 h 55"/>
                  <a:gd name="T72" fmla="*/ 260 w 263"/>
                  <a:gd name="T73" fmla="*/ 26 h 55"/>
                  <a:gd name="T74" fmla="*/ 261 w 263"/>
                  <a:gd name="T75" fmla="*/ 26 h 55"/>
                  <a:gd name="T76" fmla="*/ 261 w 263"/>
                  <a:gd name="T7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3" h="55">
                    <a:moveTo>
                      <a:pt x="261" y="26"/>
                    </a:move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2" y="24"/>
                      <a:pt x="262" y="22"/>
                    </a:cubicBezTo>
                    <a:cubicBezTo>
                      <a:pt x="261" y="20"/>
                      <a:pt x="261" y="19"/>
                      <a:pt x="260" y="18"/>
                    </a:cubicBezTo>
                    <a:cubicBezTo>
                      <a:pt x="259" y="17"/>
                      <a:pt x="257" y="16"/>
                      <a:pt x="256" y="16"/>
                    </a:cubicBezTo>
                    <a:cubicBezTo>
                      <a:pt x="253" y="15"/>
                      <a:pt x="249" y="15"/>
                      <a:pt x="243" y="15"/>
                    </a:cubicBezTo>
                    <a:cubicBezTo>
                      <a:pt x="238" y="14"/>
                      <a:pt x="232" y="14"/>
                      <a:pt x="226" y="12"/>
                    </a:cubicBezTo>
                    <a:cubicBezTo>
                      <a:pt x="212" y="10"/>
                      <a:pt x="188" y="1"/>
                      <a:pt x="149" y="0"/>
                    </a:cubicBezTo>
                    <a:cubicBezTo>
                      <a:pt x="147" y="0"/>
                      <a:pt x="145" y="0"/>
                      <a:pt x="142" y="0"/>
                    </a:cubicBezTo>
                    <a:cubicBezTo>
                      <a:pt x="123" y="0"/>
                      <a:pt x="99" y="2"/>
                      <a:pt x="77" y="5"/>
                    </a:cubicBezTo>
                    <a:cubicBezTo>
                      <a:pt x="56" y="7"/>
                      <a:pt x="37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3" y="10"/>
                      <a:pt x="17" y="8"/>
                      <a:pt x="12" y="8"/>
                    </a:cubicBezTo>
                    <a:cubicBezTo>
                      <a:pt x="9" y="8"/>
                      <a:pt x="7" y="9"/>
                      <a:pt x="5" y="10"/>
                    </a:cubicBezTo>
                    <a:cubicBezTo>
                      <a:pt x="3" y="11"/>
                      <a:pt x="1" y="13"/>
                      <a:pt x="1" y="16"/>
                    </a:cubicBezTo>
                    <a:cubicBezTo>
                      <a:pt x="0" y="18"/>
                      <a:pt x="0" y="19"/>
                      <a:pt x="0" y="21"/>
                    </a:cubicBezTo>
                    <a:cubicBezTo>
                      <a:pt x="0" y="25"/>
                      <a:pt x="1" y="29"/>
                      <a:pt x="3" y="31"/>
                    </a:cubicBezTo>
                    <a:cubicBezTo>
                      <a:pt x="5" y="34"/>
                      <a:pt x="7" y="36"/>
                      <a:pt x="11" y="36"/>
                    </a:cubicBezTo>
                    <a:cubicBezTo>
                      <a:pt x="12" y="36"/>
                      <a:pt x="13" y="36"/>
                      <a:pt x="15" y="35"/>
                    </a:cubicBezTo>
                    <a:cubicBezTo>
                      <a:pt x="16" y="34"/>
                      <a:pt x="18" y="34"/>
                      <a:pt x="19" y="34"/>
                    </a:cubicBezTo>
                    <a:cubicBezTo>
                      <a:pt x="21" y="34"/>
                      <a:pt x="23" y="35"/>
                      <a:pt x="26" y="35"/>
                    </a:cubicBezTo>
                    <a:cubicBezTo>
                      <a:pt x="28" y="35"/>
                      <a:pt x="30" y="35"/>
                      <a:pt x="33" y="33"/>
                    </a:cubicBezTo>
                    <a:cubicBezTo>
                      <a:pt x="34" y="33"/>
                      <a:pt x="35" y="32"/>
                      <a:pt x="37" y="31"/>
                    </a:cubicBezTo>
                    <a:cubicBezTo>
                      <a:pt x="50" y="26"/>
                      <a:pt x="88" y="17"/>
                      <a:pt x="110" y="17"/>
                    </a:cubicBezTo>
                    <a:cubicBezTo>
                      <a:pt x="111" y="17"/>
                      <a:pt x="112" y="17"/>
                      <a:pt x="113" y="17"/>
                    </a:cubicBezTo>
                    <a:cubicBezTo>
                      <a:pt x="125" y="18"/>
                      <a:pt x="144" y="18"/>
                      <a:pt x="161" y="20"/>
                    </a:cubicBezTo>
                    <a:cubicBezTo>
                      <a:pt x="170" y="21"/>
                      <a:pt x="179" y="23"/>
                      <a:pt x="186" y="24"/>
                    </a:cubicBezTo>
                    <a:cubicBezTo>
                      <a:pt x="193" y="26"/>
                      <a:pt x="199" y="28"/>
                      <a:pt x="202" y="31"/>
                    </a:cubicBezTo>
                    <a:cubicBezTo>
                      <a:pt x="218" y="43"/>
                      <a:pt x="229" y="49"/>
                      <a:pt x="237" y="53"/>
                    </a:cubicBezTo>
                    <a:cubicBezTo>
                      <a:pt x="241" y="54"/>
                      <a:pt x="243" y="55"/>
                      <a:pt x="246" y="55"/>
                    </a:cubicBezTo>
                    <a:cubicBezTo>
                      <a:pt x="248" y="55"/>
                      <a:pt x="250" y="55"/>
                      <a:pt x="251" y="54"/>
                    </a:cubicBezTo>
                    <a:cubicBezTo>
                      <a:pt x="252" y="52"/>
                      <a:pt x="253" y="51"/>
                      <a:pt x="254" y="49"/>
                    </a:cubicBezTo>
                    <a:cubicBezTo>
                      <a:pt x="256" y="43"/>
                      <a:pt x="258" y="38"/>
                      <a:pt x="259" y="35"/>
                    </a:cubicBezTo>
                    <a:cubicBezTo>
                      <a:pt x="260" y="34"/>
                      <a:pt x="261" y="32"/>
                      <a:pt x="261" y="31"/>
                    </a:cubicBezTo>
                    <a:cubicBezTo>
                      <a:pt x="262" y="29"/>
                      <a:pt x="263" y="28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7"/>
                      <a:pt x="259" y="28"/>
                      <a:pt x="259" y="29"/>
                    </a:cubicBezTo>
                    <a:cubicBezTo>
                      <a:pt x="258" y="31"/>
                      <a:pt x="257" y="32"/>
                      <a:pt x="257" y="34"/>
                    </a:cubicBezTo>
                    <a:cubicBezTo>
                      <a:pt x="255" y="37"/>
                      <a:pt x="253" y="42"/>
                      <a:pt x="251" y="48"/>
                    </a:cubicBezTo>
                    <a:cubicBezTo>
                      <a:pt x="251" y="50"/>
                      <a:pt x="250" y="51"/>
                      <a:pt x="249" y="51"/>
                    </a:cubicBezTo>
                    <a:cubicBezTo>
                      <a:pt x="248" y="52"/>
                      <a:pt x="247" y="52"/>
                      <a:pt x="246" y="52"/>
                    </a:cubicBezTo>
                    <a:cubicBezTo>
                      <a:pt x="244" y="52"/>
                      <a:pt x="242" y="51"/>
                      <a:pt x="238" y="50"/>
                    </a:cubicBezTo>
                    <a:cubicBezTo>
                      <a:pt x="231" y="46"/>
                      <a:pt x="219" y="40"/>
                      <a:pt x="204" y="29"/>
                    </a:cubicBezTo>
                    <a:cubicBezTo>
                      <a:pt x="200" y="26"/>
                      <a:pt x="194" y="23"/>
                      <a:pt x="187" y="21"/>
                    </a:cubicBezTo>
                    <a:cubicBezTo>
                      <a:pt x="165" y="16"/>
                      <a:pt x="131" y="15"/>
                      <a:pt x="113" y="14"/>
                    </a:cubicBezTo>
                    <a:cubicBezTo>
                      <a:pt x="112" y="14"/>
                      <a:pt x="111" y="14"/>
                      <a:pt x="110" y="14"/>
                    </a:cubicBezTo>
                    <a:cubicBezTo>
                      <a:pt x="97" y="14"/>
                      <a:pt x="79" y="17"/>
                      <a:pt x="64" y="20"/>
                    </a:cubicBezTo>
                    <a:cubicBezTo>
                      <a:pt x="56" y="22"/>
                      <a:pt x="49" y="24"/>
                      <a:pt x="43" y="26"/>
                    </a:cubicBezTo>
                    <a:cubicBezTo>
                      <a:pt x="40" y="27"/>
                      <a:pt x="38" y="28"/>
                      <a:pt x="36" y="28"/>
                    </a:cubicBezTo>
                    <a:cubicBezTo>
                      <a:pt x="34" y="29"/>
                      <a:pt x="32" y="30"/>
                      <a:pt x="31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4" y="32"/>
                      <a:pt x="22" y="31"/>
                      <a:pt x="19" y="31"/>
                    </a:cubicBezTo>
                    <a:cubicBezTo>
                      <a:pt x="17" y="31"/>
                      <a:pt x="15" y="32"/>
                      <a:pt x="13" y="33"/>
                    </a:cubicBezTo>
                    <a:cubicBezTo>
                      <a:pt x="12" y="33"/>
                      <a:pt x="11" y="33"/>
                      <a:pt x="11" y="33"/>
                    </a:cubicBezTo>
                    <a:cubicBezTo>
                      <a:pt x="9" y="34"/>
                      <a:pt x="7" y="32"/>
                      <a:pt x="6" y="30"/>
                    </a:cubicBezTo>
                    <a:cubicBezTo>
                      <a:pt x="4" y="28"/>
                      <a:pt x="3" y="24"/>
                      <a:pt x="3" y="21"/>
                    </a:cubicBezTo>
                    <a:cubicBezTo>
                      <a:pt x="3" y="19"/>
                      <a:pt x="3" y="18"/>
                      <a:pt x="4" y="17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8" y="12"/>
                      <a:pt x="9" y="11"/>
                      <a:pt x="12" y="11"/>
                    </a:cubicBezTo>
                    <a:cubicBezTo>
                      <a:pt x="16" y="11"/>
                      <a:pt x="22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7" y="13"/>
                      <a:pt x="56" y="10"/>
                      <a:pt x="77" y="8"/>
                    </a:cubicBezTo>
                    <a:cubicBezTo>
                      <a:pt x="99" y="5"/>
                      <a:pt x="123" y="3"/>
                      <a:pt x="142" y="3"/>
                    </a:cubicBezTo>
                    <a:cubicBezTo>
                      <a:pt x="145" y="3"/>
                      <a:pt x="147" y="3"/>
                      <a:pt x="149" y="3"/>
                    </a:cubicBezTo>
                    <a:cubicBezTo>
                      <a:pt x="187" y="4"/>
                      <a:pt x="211" y="13"/>
                      <a:pt x="225" y="15"/>
                    </a:cubicBezTo>
                    <a:cubicBezTo>
                      <a:pt x="232" y="17"/>
                      <a:pt x="238" y="17"/>
                      <a:pt x="243" y="18"/>
                    </a:cubicBezTo>
                    <a:cubicBezTo>
                      <a:pt x="248" y="18"/>
                      <a:pt x="252" y="18"/>
                      <a:pt x="255" y="19"/>
                    </a:cubicBezTo>
                    <a:cubicBezTo>
                      <a:pt x="256" y="19"/>
                      <a:pt x="257" y="19"/>
                      <a:pt x="257" y="20"/>
                    </a:cubicBezTo>
                    <a:cubicBezTo>
                      <a:pt x="258" y="21"/>
                      <a:pt x="259" y="23"/>
                      <a:pt x="259" y="24"/>
                    </a:cubicBezTo>
                    <a:cubicBezTo>
                      <a:pt x="259" y="25"/>
                      <a:pt x="259" y="25"/>
                      <a:pt x="259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lnTo>
                      <a:pt x="261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6" name="Freeform 1075"/>
              <p:cNvSpPr>
                <a:spLocks/>
              </p:cNvSpPr>
              <p:nvPr/>
            </p:nvSpPr>
            <p:spPr bwMode="auto">
              <a:xfrm>
                <a:off x="1429188" y="1337776"/>
                <a:ext cx="58738" cy="14288"/>
              </a:xfrm>
              <a:custGeom>
                <a:avLst/>
                <a:gdLst>
                  <a:gd name="T0" fmla="*/ 0 w 37"/>
                  <a:gd name="T1" fmla="*/ 9 h 9"/>
                  <a:gd name="T2" fmla="*/ 14 w 37"/>
                  <a:gd name="T3" fmla="*/ 4 h 9"/>
                  <a:gd name="T4" fmla="*/ 24 w 37"/>
                  <a:gd name="T5" fmla="*/ 4 h 9"/>
                  <a:gd name="T6" fmla="*/ 37 w 37"/>
                  <a:gd name="T7" fmla="*/ 3 h 9"/>
                  <a:gd name="T8" fmla="*/ 24 w 37"/>
                  <a:gd name="T9" fmla="*/ 6 h 9"/>
                  <a:gd name="T10" fmla="*/ 15 w 37"/>
                  <a:gd name="T11" fmla="*/ 7 h 9"/>
                  <a:gd name="T12" fmla="*/ 2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cubicBezTo>
                      <a:pt x="1" y="0"/>
                      <a:pt x="7" y="3"/>
                      <a:pt x="14" y="4"/>
                    </a:cubicBezTo>
                    <a:cubicBezTo>
                      <a:pt x="18" y="4"/>
                      <a:pt x="20" y="5"/>
                      <a:pt x="24" y="4"/>
                    </a:cubicBezTo>
                    <a:cubicBezTo>
                      <a:pt x="28" y="4"/>
                      <a:pt x="33" y="4"/>
                      <a:pt x="37" y="3"/>
                    </a:cubicBezTo>
                    <a:cubicBezTo>
                      <a:pt x="36" y="5"/>
                      <a:pt x="26" y="6"/>
                      <a:pt x="24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0" y="6"/>
                      <a:pt x="6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7" name="Freeform 1076"/>
              <p:cNvSpPr>
                <a:spLocks/>
              </p:cNvSpPr>
              <p:nvPr/>
            </p:nvSpPr>
            <p:spPr bwMode="auto">
              <a:xfrm>
                <a:off x="1768913" y="1348888"/>
                <a:ext cx="66675" cy="22225"/>
              </a:xfrm>
              <a:custGeom>
                <a:avLst/>
                <a:gdLst>
                  <a:gd name="T0" fmla="*/ 38 w 41"/>
                  <a:gd name="T1" fmla="*/ 14 h 14"/>
                  <a:gd name="T2" fmla="*/ 30 w 41"/>
                  <a:gd name="T3" fmla="*/ 2 h 14"/>
                  <a:gd name="T4" fmla="*/ 16 w 41"/>
                  <a:gd name="T5" fmla="*/ 2 h 14"/>
                  <a:gd name="T6" fmla="*/ 0 w 41"/>
                  <a:gd name="T7" fmla="*/ 0 h 14"/>
                  <a:gd name="T8" fmla="*/ 17 w 41"/>
                  <a:gd name="T9" fmla="*/ 3 h 14"/>
                  <a:gd name="T10" fmla="*/ 27 w 41"/>
                  <a:gd name="T11" fmla="*/ 4 h 14"/>
                  <a:gd name="T12" fmla="*/ 35 w 41"/>
                  <a:gd name="T13" fmla="*/ 4 h 14"/>
                  <a:gd name="T14" fmla="*/ 41 w 41"/>
                  <a:gd name="T15" fmla="*/ 11 h 14"/>
                  <a:gd name="T16" fmla="*/ 40 w 41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8" y="14"/>
                    </a:moveTo>
                    <a:cubicBezTo>
                      <a:pt x="41" y="7"/>
                      <a:pt x="38" y="2"/>
                      <a:pt x="30" y="2"/>
                    </a:cubicBezTo>
                    <a:cubicBezTo>
                      <a:pt x="25" y="2"/>
                      <a:pt x="20" y="3"/>
                      <a:pt x="16" y="2"/>
                    </a:cubicBezTo>
                    <a:cubicBezTo>
                      <a:pt x="10" y="2"/>
                      <a:pt x="5" y="0"/>
                      <a:pt x="0" y="0"/>
                    </a:cubicBezTo>
                    <a:cubicBezTo>
                      <a:pt x="5" y="3"/>
                      <a:pt x="12" y="3"/>
                      <a:pt x="17" y="3"/>
                    </a:cubicBezTo>
                    <a:cubicBezTo>
                      <a:pt x="21" y="4"/>
                      <a:pt x="24" y="4"/>
                      <a:pt x="27" y="4"/>
                    </a:cubicBezTo>
                    <a:cubicBezTo>
                      <a:pt x="29" y="4"/>
                      <a:pt x="32" y="4"/>
                      <a:pt x="35" y="4"/>
                    </a:cubicBezTo>
                    <a:cubicBezTo>
                      <a:pt x="38" y="5"/>
                      <a:pt x="40" y="8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8" name="Freeform 1077"/>
              <p:cNvSpPr>
                <a:spLocks/>
              </p:cNvSpPr>
              <p:nvPr/>
            </p:nvSpPr>
            <p:spPr bwMode="auto">
              <a:xfrm>
                <a:off x="1940363" y="1321901"/>
                <a:ext cx="419100" cy="87313"/>
              </a:xfrm>
              <a:custGeom>
                <a:avLst/>
                <a:gdLst>
                  <a:gd name="T0" fmla="*/ 0 w 261"/>
                  <a:gd name="T1" fmla="*/ 26 h 55"/>
                  <a:gd name="T2" fmla="*/ 6 w 261"/>
                  <a:gd name="T3" fmla="*/ 17 h 55"/>
                  <a:gd name="T4" fmla="*/ 35 w 261"/>
                  <a:gd name="T5" fmla="*/ 14 h 55"/>
                  <a:gd name="T6" fmla="*/ 111 w 261"/>
                  <a:gd name="T7" fmla="*/ 1 h 55"/>
                  <a:gd name="T8" fmla="*/ 232 w 261"/>
                  <a:gd name="T9" fmla="*/ 11 h 55"/>
                  <a:gd name="T10" fmla="*/ 259 w 261"/>
                  <a:gd name="T11" fmla="*/ 16 h 55"/>
                  <a:gd name="T12" fmla="*/ 247 w 261"/>
                  <a:gd name="T13" fmla="*/ 34 h 55"/>
                  <a:gd name="T14" fmla="*/ 229 w 261"/>
                  <a:gd name="T15" fmla="*/ 32 h 55"/>
                  <a:gd name="T16" fmla="*/ 148 w 261"/>
                  <a:gd name="T17" fmla="*/ 16 h 55"/>
                  <a:gd name="T18" fmla="*/ 58 w 261"/>
                  <a:gd name="T19" fmla="*/ 30 h 55"/>
                  <a:gd name="T20" fmla="*/ 23 w 261"/>
                  <a:gd name="T21" fmla="*/ 51 h 55"/>
                  <a:gd name="T22" fmla="*/ 8 w 261"/>
                  <a:gd name="T23" fmla="*/ 48 h 55"/>
                  <a:gd name="T24" fmla="*/ 3 w 261"/>
                  <a:gd name="T25" fmla="*/ 35 h 55"/>
                  <a:gd name="T26" fmla="*/ 0 w 261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1" h="55">
                    <a:moveTo>
                      <a:pt x="0" y="26"/>
                    </a:moveTo>
                    <a:cubicBezTo>
                      <a:pt x="0" y="26"/>
                      <a:pt x="0" y="18"/>
                      <a:pt x="6" y="17"/>
                    </a:cubicBezTo>
                    <a:cubicBezTo>
                      <a:pt x="11" y="16"/>
                      <a:pt x="22" y="17"/>
                      <a:pt x="35" y="14"/>
                    </a:cubicBezTo>
                    <a:cubicBezTo>
                      <a:pt x="49" y="11"/>
                      <a:pt x="73" y="3"/>
                      <a:pt x="111" y="1"/>
                    </a:cubicBezTo>
                    <a:cubicBezTo>
                      <a:pt x="149" y="0"/>
                      <a:pt x="218" y="12"/>
                      <a:pt x="232" y="11"/>
                    </a:cubicBezTo>
                    <a:cubicBezTo>
                      <a:pt x="246" y="11"/>
                      <a:pt x="256" y="6"/>
                      <a:pt x="259" y="16"/>
                    </a:cubicBezTo>
                    <a:cubicBezTo>
                      <a:pt x="261" y="26"/>
                      <a:pt x="254" y="38"/>
                      <a:pt x="247" y="34"/>
                    </a:cubicBezTo>
                    <a:cubicBezTo>
                      <a:pt x="240" y="30"/>
                      <a:pt x="236" y="37"/>
                      <a:pt x="229" y="32"/>
                    </a:cubicBezTo>
                    <a:cubicBezTo>
                      <a:pt x="221" y="27"/>
                      <a:pt x="172" y="14"/>
                      <a:pt x="148" y="16"/>
                    </a:cubicBezTo>
                    <a:cubicBezTo>
                      <a:pt x="123" y="17"/>
                      <a:pt x="73" y="18"/>
                      <a:pt x="58" y="30"/>
                    </a:cubicBezTo>
                    <a:cubicBezTo>
                      <a:pt x="42" y="41"/>
                      <a:pt x="31" y="47"/>
                      <a:pt x="23" y="51"/>
                    </a:cubicBezTo>
                    <a:cubicBezTo>
                      <a:pt x="15" y="55"/>
                      <a:pt x="10" y="55"/>
                      <a:pt x="8" y="48"/>
                    </a:cubicBezTo>
                    <a:cubicBezTo>
                      <a:pt x="6" y="42"/>
                      <a:pt x="4" y="37"/>
                      <a:pt x="3" y="35"/>
                    </a:cubicBezTo>
                    <a:cubicBezTo>
                      <a:pt x="1" y="32"/>
                      <a:pt x="0" y="28"/>
                      <a:pt x="0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9" name="Freeform 1078"/>
              <p:cNvSpPr>
                <a:spLocks/>
              </p:cNvSpPr>
              <p:nvPr/>
            </p:nvSpPr>
            <p:spPr bwMode="auto">
              <a:xfrm>
                <a:off x="1940363" y="1336188"/>
                <a:ext cx="419100" cy="73025"/>
              </a:xfrm>
              <a:custGeom>
                <a:avLst/>
                <a:gdLst>
                  <a:gd name="T0" fmla="*/ 3 w 261"/>
                  <a:gd name="T1" fmla="*/ 20 h 46"/>
                  <a:gd name="T2" fmla="*/ 8 w 261"/>
                  <a:gd name="T3" fmla="*/ 34 h 46"/>
                  <a:gd name="T4" fmla="*/ 23 w 261"/>
                  <a:gd name="T5" fmla="*/ 37 h 46"/>
                  <a:gd name="T6" fmla="*/ 58 w 261"/>
                  <a:gd name="T7" fmla="*/ 15 h 46"/>
                  <a:gd name="T8" fmla="*/ 148 w 261"/>
                  <a:gd name="T9" fmla="*/ 1 h 46"/>
                  <a:gd name="T10" fmla="*/ 229 w 261"/>
                  <a:gd name="T11" fmla="*/ 17 h 46"/>
                  <a:gd name="T12" fmla="*/ 247 w 261"/>
                  <a:gd name="T13" fmla="*/ 20 h 46"/>
                  <a:gd name="T14" fmla="*/ 259 w 261"/>
                  <a:gd name="T15" fmla="*/ 9 h 46"/>
                  <a:gd name="T16" fmla="*/ 247 w 261"/>
                  <a:gd name="T17" fmla="*/ 25 h 46"/>
                  <a:gd name="T18" fmla="*/ 229 w 261"/>
                  <a:gd name="T19" fmla="*/ 23 h 46"/>
                  <a:gd name="T20" fmla="*/ 148 w 261"/>
                  <a:gd name="T21" fmla="*/ 7 h 46"/>
                  <a:gd name="T22" fmla="*/ 58 w 261"/>
                  <a:gd name="T23" fmla="*/ 21 h 46"/>
                  <a:gd name="T24" fmla="*/ 23 w 261"/>
                  <a:gd name="T25" fmla="*/ 42 h 46"/>
                  <a:gd name="T26" fmla="*/ 8 w 261"/>
                  <a:gd name="T27" fmla="*/ 39 h 46"/>
                  <a:gd name="T28" fmla="*/ 3 w 261"/>
                  <a:gd name="T29" fmla="*/ 26 h 46"/>
                  <a:gd name="T30" fmla="*/ 0 w 261"/>
                  <a:gd name="T31" fmla="*/ 17 h 46"/>
                  <a:gd name="T32" fmla="*/ 0 w 261"/>
                  <a:gd name="T33" fmla="*/ 14 h 46"/>
                  <a:gd name="T34" fmla="*/ 3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3" y="20"/>
                    </a:moveTo>
                    <a:cubicBezTo>
                      <a:pt x="4" y="23"/>
                      <a:pt x="6" y="28"/>
                      <a:pt x="8" y="34"/>
                    </a:cubicBezTo>
                    <a:cubicBezTo>
                      <a:pt x="10" y="40"/>
                      <a:pt x="15" y="41"/>
                      <a:pt x="23" y="37"/>
                    </a:cubicBezTo>
                    <a:cubicBezTo>
                      <a:pt x="31" y="33"/>
                      <a:pt x="42" y="27"/>
                      <a:pt x="58" y="15"/>
                    </a:cubicBezTo>
                    <a:cubicBezTo>
                      <a:pt x="73" y="4"/>
                      <a:pt x="123" y="2"/>
                      <a:pt x="148" y="1"/>
                    </a:cubicBezTo>
                    <a:cubicBezTo>
                      <a:pt x="172" y="0"/>
                      <a:pt x="221" y="12"/>
                      <a:pt x="229" y="17"/>
                    </a:cubicBezTo>
                    <a:cubicBezTo>
                      <a:pt x="236" y="22"/>
                      <a:pt x="240" y="15"/>
                      <a:pt x="247" y="20"/>
                    </a:cubicBezTo>
                    <a:cubicBezTo>
                      <a:pt x="253" y="23"/>
                      <a:pt x="258" y="17"/>
                      <a:pt x="259" y="9"/>
                    </a:cubicBezTo>
                    <a:cubicBezTo>
                      <a:pt x="261" y="19"/>
                      <a:pt x="254" y="29"/>
                      <a:pt x="247" y="25"/>
                    </a:cubicBezTo>
                    <a:cubicBezTo>
                      <a:pt x="240" y="21"/>
                      <a:pt x="236" y="28"/>
                      <a:pt x="229" y="23"/>
                    </a:cubicBezTo>
                    <a:cubicBezTo>
                      <a:pt x="221" y="18"/>
                      <a:pt x="172" y="5"/>
                      <a:pt x="148" y="7"/>
                    </a:cubicBezTo>
                    <a:cubicBezTo>
                      <a:pt x="123" y="8"/>
                      <a:pt x="73" y="9"/>
                      <a:pt x="58" y="21"/>
                    </a:cubicBezTo>
                    <a:cubicBezTo>
                      <a:pt x="42" y="32"/>
                      <a:pt x="31" y="38"/>
                      <a:pt x="23" y="42"/>
                    </a:cubicBezTo>
                    <a:cubicBezTo>
                      <a:pt x="15" y="46"/>
                      <a:pt x="10" y="46"/>
                      <a:pt x="8" y="39"/>
                    </a:cubicBezTo>
                    <a:cubicBezTo>
                      <a:pt x="6" y="33"/>
                      <a:pt x="4" y="28"/>
                      <a:pt x="3" y="26"/>
                    </a:cubicBezTo>
                    <a:cubicBezTo>
                      <a:pt x="1" y="23"/>
                      <a:pt x="0" y="19"/>
                      <a:pt x="0" y="17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1" y="16"/>
                      <a:pt x="2" y="18"/>
                      <a:pt x="3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0" name="Freeform 1079"/>
              <p:cNvSpPr>
                <a:spLocks/>
              </p:cNvSpPr>
              <p:nvPr/>
            </p:nvSpPr>
            <p:spPr bwMode="auto">
              <a:xfrm>
                <a:off x="1937188" y="1321901"/>
                <a:ext cx="422275" cy="87313"/>
              </a:xfrm>
              <a:custGeom>
                <a:avLst/>
                <a:gdLst>
                  <a:gd name="T0" fmla="*/ 3 w 263"/>
                  <a:gd name="T1" fmla="*/ 26 h 55"/>
                  <a:gd name="T2" fmla="*/ 4 w 263"/>
                  <a:gd name="T3" fmla="*/ 22 h 55"/>
                  <a:gd name="T4" fmla="*/ 8 w 263"/>
                  <a:gd name="T5" fmla="*/ 19 h 55"/>
                  <a:gd name="T6" fmla="*/ 38 w 263"/>
                  <a:gd name="T7" fmla="*/ 15 h 55"/>
                  <a:gd name="T8" fmla="*/ 121 w 263"/>
                  <a:gd name="T9" fmla="*/ 3 h 55"/>
                  <a:gd name="T10" fmla="*/ 233 w 263"/>
                  <a:gd name="T11" fmla="*/ 13 h 55"/>
                  <a:gd name="T12" fmla="*/ 251 w 263"/>
                  <a:gd name="T13" fmla="*/ 11 h 55"/>
                  <a:gd name="T14" fmla="*/ 259 w 263"/>
                  <a:gd name="T15" fmla="*/ 17 h 55"/>
                  <a:gd name="T16" fmla="*/ 257 w 263"/>
                  <a:gd name="T17" fmla="*/ 30 h 55"/>
                  <a:gd name="T18" fmla="*/ 250 w 263"/>
                  <a:gd name="T19" fmla="*/ 33 h 55"/>
                  <a:gd name="T20" fmla="*/ 236 w 263"/>
                  <a:gd name="T21" fmla="*/ 32 h 55"/>
                  <a:gd name="T22" fmla="*/ 227 w 263"/>
                  <a:gd name="T23" fmla="*/ 28 h 55"/>
                  <a:gd name="T24" fmla="*/ 150 w 263"/>
                  <a:gd name="T25" fmla="*/ 14 h 55"/>
                  <a:gd name="T26" fmla="*/ 76 w 263"/>
                  <a:gd name="T27" fmla="*/ 21 h 55"/>
                  <a:gd name="T28" fmla="*/ 24 w 263"/>
                  <a:gd name="T29" fmla="*/ 50 h 55"/>
                  <a:gd name="T30" fmla="*/ 14 w 263"/>
                  <a:gd name="T31" fmla="*/ 51 h 55"/>
                  <a:gd name="T32" fmla="*/ 6 w 263"/>
                  <a:gd name="T33" fmla="*/ 34 h 55"/>
                  <a:gd name="T34" fmla="*/ 3 w 263"/>
                  <a:gd name="T35" fmla="*/ 26 h 55"/>
                  <a:gd name="T36" fmla="*/ 3 w 263"/>
                  <a:gd name="T37" fmla="*/ 26 h 55"/>
                  <a:gd name="T38" fmla="*/ 0 w 263"/>
                  <a:gd name="T39" fmla="*/ 26 h 55"/>
                  <a:gd name="T40" fmla="*/ 4 w 263"/>
                  <a:gd name="T41" fmla="*/ 35 h 55"/>
                  <a:gd name="T42" fmla="*/ 12 w 263"/>
                  <a:gd name="T43" fmla="*/ 54 h 55"/>
                  <a:gd name="T44" fmla="*/ 26 w 263"/>
                  <a:gd name="T45" fmla="*/ 53 h 55"/>
                  <a:gd name="T46" fmla="*/ 77 w 263"/>
                  <a:gd name="T47" fmla="*/ 24 h 55"/>
                  <a:gd name="T48" fmla="*/ 153 w 263"/>
                  <a:gd name="T49" fmla="*/ 17 h 55"/>
                  <a:gd name="T50" fmla="*/ 219 w 263"/>
                  <a:gd name="T51" fmla="*/ 29 h 55"/>
                  <a:gd name="T52" fmla="*/ 230 w 263"/>
                  <a:gd name="T53" fmla="*/ 33 h 55"/>
                  <a:gd name="T54" fmla="*/ 244 w 263"/>
                  <a:gd name="T55" fmla="*/ 34 h 55"/>
                  <a:gd name="T56" fmla="*/ 252 w 263"/>
                  <a:gd name="T57" fmla="*/ 36 h 55"/>
                  <a:gd name="T58" fmla="*/ 263 w 263"/>
                  <a:gd name="T59" fmla="*/ 21 h 55"/>
                  <a:gd name="T60" fmla="*/ 258 w 263"/>
                  <a:gd name="T61" fmla="*/ 10 h 55"/>
                  <a:gd name="T62" fmla="*/ 234 w 263"/>
                  <a:gd name="T63" fmla="*/ 10 h 55"/>
                  <a:gd name="T64" fmla="*/ 186 w 263"/>
                  <a:gd name="T65" fmla="*/ 5 h 55"/>
                  <a:gd name="T66" fmla="*/ 113 w 263"/>
                  <a:gd name="T67" fmla="*/ 0 h 55"/>
                  <a:gd name="T68" fmla="*/ 19 w 263"/>
                  <a:gd name="T69" fmla="*/ 15 h 55"/>
                  <a:gd name="T70" fmla="*/ 3 w 263"/>
                  <a:gd name="T71" fmla="*/ 18 h 55"/>
                  <a:gd name="T72" fmla="*/ 0 w 263"/>
                  <a:gd name="T73" fmla="*/ 26 h 55"/>
                  <a:gd name="T74" fmla="*/ 2 w 263"/>
                  <a:gd name="T7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3" h="55">
                    <a:moveTo>
                      <a:pt x="2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4" y="24"/>
                      <a:pt x="4" y="22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20" y="18"/>
                    </a:cubicBezTo>
                    <a:cubicBezTo>
                      <a:pt x="25" y="17"/>
                      <a:pt x="31" y="17"/>
                      <a:pt x="38" y="15"/>
                    </a:cubicBezTo>
                    <a:cubicBezTo>
                      <a:pt x="51" y="13"/>
                      <a:pt x="76" y="4"/>
                      <a:pt x="113" y="3"/>
                    </a:cubicBezTo>
                    <a:cubicBezTo>
                      <a:pt x="116" y="3"/>
                      <a:pt x="118" y="3"/>
                      <a:pt x="121" y="3"/>
                    </a:cubicBezTo>
                    <a:cubicBezTo>
                      <a:pt x="140" y="3"/>
                      <a:pt x="164" y="5"/>
                      <a:pt x="185" y="8"/>
                    </a:cubicBezTo>
                    <a:cubicBezTo>
                      <a:pt x="207" y="10"/>
                      <a:pt x="225" y="13"/>
                      <a:pt x="233" y="13"/>
                    </a:cubicBezTo>
                    <a:cubicBezTo>
                      <a:pt x="234" y="13"/>
                      <a:pt x="234" y="13"/>
                      <a:pt x="234" y="13"/>
                    </a:cubicBezTo>
                    <a:cubicBezTo>
                      <a:pt x="241" y="13"/>
                      <a:pt x="247" y="11"/>
                      <a:pt x="251" y="11"/>
                    </a:cubicBezTo>
                    <a:cubicBezTo>
                      <a:pt x="253" y="11"/>
                      <a:pt x="255" y="12"/>
                      <a:pt x="256" y="12"/>
                    </a:cubicBezTo>
                    <a:cubicBezTo>
                      <a:pt x="258" y="13"/>
                      <a:pt x="259" y="14"/>
                      <a:pt x="259" y="17"/>
                    </a:cubicBezTo>
                    <a:cubicBezTo>
                      <a:pt x="260" y="18"/>
                      <a:pt x="260" y="19"/>
                      <a:pt x="260" y="21"/>
                    </a:cubicBezTo>
                    <a:cubicBezTo>
                      <a:pt x="260" y="24"/>
                      <a:pt x="259" y="28"/>
                      <a:pt x="257" y="30"/>
                    </a:cubicBezTo>
                    <a:cubicBezTo>
                      <a:pt x="256" y="32"/>
                      <a:pt x="254" y="34"/>
                      <a:pt x="252" y="33"/>
                    </a:cubicBezTo>
                    <a:cubicBezTo>
                      <a:pt x="251" y="33"/>
                      <a:pt x="251" y="33"/>
                      <a:pt x="250" y="33"/>
                    </a:cubicBezTo>
                    <a:cubicBezTo>
                      <a:pt x="248" y="32"/>
                      <a:pt x="246" y="31"/>
                      <a:pt x="244" y="31"/>
                    </a:cubicBezTo>
                    <a:cubicBezTo>
                      <a:pt x="241" y="31"/>
                      <a:pt x="239" y="32"/>
                      <a:pt x="236" y="32"/>
                    </a:cubicBezTo>
                    <a:cubicBezTo>
                      <a:pt x="235" y="32"/>
                      <a:pt x="234" y="32"/>
                      <a:pt x="232" y="31"/>
                    </a:cubicBezTo>
                    <a:cubicBezTo>
                      <a:pt x="231" y="30"/>
                      <a:pt x="229" y="29"/>
                      <a:pt x="227" y="28"/>
                    </a:cubicBezTo>
                    <a:cubicBezTo>
                      <a:pt x="213" y="23"/>
                      <a:pt x="176" y="14"/>
                      <a:pt x="153" y="14"/>
                    </a:cubicBezTo>
                    <a:cubicBezTo>
                      <a:pt x="152" y="14"/>
                      <a:pt x="151" y="14"/>
                      <a:pt x="150" y="14"/>
                    </a:cubicBezTo>
                    <a:cubicBezTo>
                      <a:pt x="138" y="15"/>
                      <a:pt x="119" y="15"/>
                      <a:pt x="101" y="17"/>
                    </a:cubicBezTo>
                    <a:cubicBezTo>
                      <a:pt x="92" y="18"/>
                      <a:pt x="84" y="20"/>
                      <a:pt x="76" y="21"/>
                    </a:cubicBezTo>
                    <a:cubicBezTo>
                      <a:pt x="69" y="23"/>
                      <a:pt x="63" y="26"/>
                      <a:pt x="59" y="29"/>
                    </a:cubicBezTo>
                    <a:cubicBezTo>
                      <a:pt x="44" y="40"/>
                      <a:pt x="32" y="46"/>
                      <a:pt x="24" y="50"/>
                    </a:cubicBezTo>
                    <a:cubicBezTo>
                      <a:pt x="21" y="51"/>
                      <a:pt x="19" y="52"/>
                      <a:pt x="17" y="52"/>
                    </a:cubicBezTo>
                    <a:cubicBezTo>
                      <a:pt x="15" y="52"/>
                      <a:pt x="14" y="52"/>
                      <a:pt x="14" y="51"/>
                    </a:cubicBezTo>
                    <a:cubicBezTo>
                      <a:pt x="13" y="51"/>
                      <a:pt x="12" y="50"/>
                      <a:pt x="12" y="48"/>
                    </a:cubicBezTo>
                    <a:cubicBezTo>
                      <a:pt x="10" y="42"/>
                      <a:pt x="8" y="37"/>
                      <a:pt x="6" y="34"/>
                    </a:cubicBezTo>
                    <a:cubicBezTo>
                      <a:pt x="5" y="32"/>
                      <a:pt x="5" y="31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1" y="31"/>
                    </a:cubicBezTo>
                    <a:cubicBezTo>
                      <a:pt x="2" y="32"/>
                      <a:pt x="3" y="34"/>
                      <a:pt x="4" y="35"/>
                    </a:cubicBezTo>
                    <a:cubicBezTo>
                      <a:pt x="5" y="38"/>
                      <a:pt x="7" y="43"/>
                      <a:pt x="9" y="49"/>
                    </a:cubicBezTo>
                    <a:cubicBezTo>
                      <a:pt x="9" y="51"/>
                      <a:pt x="10" y="52"/>
                      <a:pt x="12" y="54"/>
                    </a:cubicBezTo>
                    <a:cubicBezTo>
                      <a:pt x="13" y="55"/>
                      <a:pt x="15" y="55"/>
                      <a:pt x="17" y="55"/>
                    </a:cubicBezTo>
                    <a:cubicBezTo>
                      <a:pt x="19" y="55"/>
                      <a:pt x="22" y="54"/>
                      <a:pt x="26" y="53"/>
                    </a:cubicBezTo>
                    <a:cubicBezTo>
                      <a:pt x="33" y="49"/>
                      <a:pt x="45" y="43"/>
                      <a:pt x="60" y="31"/>
                    </a:cubicBezTo>
                    <a:cubicBezTo>
                      <a:pt x="64" y="28"/>
                      <a:pt x="70" y="26"/>
                      <a:pt x="77" y="24"/>
                    </a:cubicBezTo>
                    <a:cubicBezTo>
                      <a:pt x="98" y="19"/>
                      <a:pt x="132" y="18"/>
                      <a:pt x="150" y="17"/>
                    </a:cubicBezTo>
                    <a:cubicBezTo>
                      <a:pt x="151" y="17"/>
                      <a:pt x="152" y="17"/>
                      <a:pt x="153" y="17"/>
                    </a:cubicBezTo>
                    <a:cubicBezTo>
                      <a:pt x="166" y="17"/>
                      <a:pt x="183" y="20"/>
                      <a:pt x="199" y="23"/>
                    </a:cubicBezTo>
                    <a:cubicBezTo>
                      <a:pt x="206" y="25"/>
                      <a:pt x="213" y="27"/>
                      <a:pt x="219" y="29"/>
                    </a:cubicBezTo>
                    <a:cubicBezTo>
                      <a:pt x="222" y="30"/>
                      <a:pt x="224" y="30"/>
                      <a:pt x="226" y="31"/>
                    </a:cubicBezTo>
                    <a:cubicBezTo>
                      <a:pt x="228" y="32"/>
                      <a:pt x="229" y="33"/>
                      <a:pt x="230" y="33"/>
                    </a:cubicBezTo>
                    <a:cubicBezTo>
                      <a:pt x="232" y="35"/>
                      <a:pt x="235" y="35"/>
                      <a:pt x="236" y="35"/>
                    </a:cubicBezTo>
                    <a:cubicBezTo>
                      <a:pt x="240" y="35"/>
                      <a:pt x="242" y="34"/>
                      <a:pt x="244" y="34"/>
                    </a:cubicBezTo>
                    <a:cubicBezTo>
                      <a:pt x="245" y="34"/>
                      <a:pt x="247" y="34"/>
                      <a:pt x="248" y="35"/>
                    </a:cubicBezTo>
                    <a:cubicBezTo>
                      <a:pt x="250" y="36"/>
                      <a:pt x="251" y="36"/>
                      <a:pt x="252" y="36"/>
                    </a:cubicBezTo>
                    <a:cubicBezTo>
                      <a:pt x="255" y="36"/>
                      <a:pt x="258" y="34"/>
                      <a:pt x="260" y="31"/>
                    </a:cubicBezTo>
                    <a:cubicBezTo>
                      <a:pt x="262" y="29"/>
                      <a:pt x="263" y="25"/>
                      <a:pt x="263" y="21"/>
                    </a:cubicBezTo>
                    <a:cubicBezTo>
                      <a:pt x="263" y="19"/>
                      <a:pt x="263" y="18"/>
                      <a:pt x="262" y="16"/>
                    </a:cubicBezTo>
                    <a:cubicBezTo>
                      <a:pt x="261" y="13"/>
                      <a:pt x="260" y="11"/>
                      <a:pt x="258" y="10"/>
                    </a:cubicBezTo>
                    <a:cubicBezTo>
                      <a:pt x="256" y="9"/>
                      <a:pt x="254" y="8"/>
                      <a:pt x="251" y="8"/>
                    </a:cubicBezTo>
                    <a:cubicBezTo>
                      <a:pt x="246" y="8"/>
                      <a:pt x="240" y="10"/>
                      <a:pt x="234" y="10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26" y="10"/>
                      <a:pt x="207" y="7"/>
                      <a:pt x="186" y="5"/>
                    </a:cubicBezTo>
                    <a:cubicBezTo>
                      <a:pt x="164" y="2"/>
                      <a:pt x="140" y="0"/>
                      <a:pt x="121" y="0"/>
                    </a:cubicBezTo>
                    <a:cubicBezTo>
                      <a:pt x="118" y="0"/>
                      <a:pt x="116" y="0"/>
                      <a:pt x="113" y="0"/>
                    </a:cubicBezTo>
                    <a:cubicBezTo>
                      <a:pt x="75" y="1"/>
                      <a:pt x="51" y="10"/>
                      <a:pt x="37" y="12"/>
                    </a:cubicBezTo>
                    <a:cubicBezTo>
                      <a:pt x="30" y="14"/>
                      <a:pt x="24" y="14"/>
                      <a:pt x="19" y="15"/>
                    </a:cubicBezTo>
                    <a:cubicBezTo>
                      <a:pt x="14" y="15"/>
                      <a:pt x="10" y="15"/>
                      <a:pt x="7" y="16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0" y="21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" name="Freeform 1081"/>
              <p:cNvSpPr>
                <a:spLocks/>
              </p:cNvSpPr>
              <p:nvPr/>
            </p:nvSpPr>
            <p:spPr bwMode="auto">
              <a:xfrm>
                <a:off x="1941951" y="1348888"/>
                <a:ext cx="68263" cy="22225"/>
              </a:xfrm>
              <a:custGeom>
                <a:avLst/>
                <a:gdLst>
                  <a:gd name="T0" fmla="*/ 4 w 42"/>
                  <a:gd name="T1" fmla="*/ 14 h 14"/>
                  <a:gd name="T2" fmla="*/ 12 w 42"/>
                  <a:gd name="T3" fmla="*/ 2 h 14"/>
                  <a:gd name="T4" fmla="*/ 26 w 42"/>
                  <a:gd name="T5" fmla="*/ 2 h 14"/>
                  <a:gd name="T6" fmla="*/ 42 w 42"/>
                  <a:gd name="T7" fmla="*/ 0 h 14"/>
                  <a:gd name="T8" fmla="*/ 25 w 42"/>
                  <a:gd name="T9" fmla="*/ 3 h 14"/>
                  <a:gd name="T10" fmla="*/ 15 w 42"/>
                  <a:gd name="T11" fmla="*/ 4 h 14"/>
                  <a:gd name="T12" fmla="*/ 7 w 42"/>
                  <a:gd name="T13" fmla="*/ 4 h 14"/>
                  <a:gd name="T14" fmla="*/ 1 w 42"/>
                  <a:gd name="T15" fmla="*/ 11 h 14"/>
                  <a:gd name="T16" fmla="*/ 2 w 42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4">
                    <a:moveTo>
                      <a:pt x="4" y="14"/>
                    </a:moveTo>
                    <a:cubicBezTo>
                      <a:pt x="0" y="7"/>
                      <a:pt x="3" y="2"/>
                      <a:pt x="12" y="2"/>
                    </a:cubicBezTo>
                    <a:cubicBezTo>
                      <a:pt x="16" y="2"/>
                      <a:pt x="21" y="3"/>
                      <a:pt x="26" y="2"/>
                    </a:cubicBezTo>
                    <a:cubicBezTo>
                      <a:pt x="31" y="2"/>
                      <a:pt x="37" y="0"/>
                      <a:pt x="42" y="0"/>
                    </a:cubicBezTo>
                    <a:cubicBezTo>
                      <a:pt x="37" y="3"/>
                      <a:pt x="30" y="3"/>
                      <a:pt x="25" y="3"/>
                    </a:cubicBezTo>
                    <a:cubicBezTo>
                      <a:pt x="21" y="4"/>
                      <a:pt x="18" y="4"/>
                      <a:pt x="15" y="4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3" y="5"/>
                      <a:pt x="2" y="8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3" name="Freeform 1102"/>
              <p:cNvSpPr>
                <a:spLocks/>
              </p:cNvSpPr>
              <p:nvPr/>
            </p:nvSpPr>
            <p:spPr bwMode="auto">
              <a:xfrm>
                <a:off x="1773676" y="2452201"/>
                <a:ext cx="225425" cy="95250"/>
              </a:xfrm>
              <a:custGeom>
                <a:avLst/>
                <a:gdLst>
                  <a:gd name="T0" fmla="*/ 98 w 140"/>
                  <a:gd name="T1" fmla="*/ 52 h 60"/>
                  <a:gd name="T2" fmla="*/ 110 w 140"/>
                  <a:gd name="T3" fmla="*/ 44 h 60"/>
                  <a:gd name="T4" fmla="*/ 110 w 140"/>
                  <a:gd name="T5" fmla="*/ 32 h 60"/>
                  <a:gd name="T6" fmla="*/ 135 w 140"/>
                  <a:gd name="T7" fmla="*/ 18 h 60"/>
                  <a:gd name="T8" fmla="*/ 135 w 140"/>
                  <a:gd name="T9" fmla="*/ 4 h 60"/>
                  <a:gd name="T10" fmla="*/ 124 w 140"/>
                  <a:gd name="T11" fmla="*/ 7 h 60"/>
                  <a:gd name="T12" fmla="*/ 110 w 140"/>
                  <a:gd name="T13" fmla="*/ 15 h 60"/>
                  <a:gd name="T14" fmla="*/ 102 w 140"/>
                  <a:gd name="T15" fmla="*/ 13 h 60"/>
                  <a:gd name="T16" fmla="*/ 94 w 140"/>
                  <a:gd name="T17" fmla="*/ 16 h 60"/>
                  <a:gd name="T18" fmla="*/ 46 w 140"/>
                  <a:gd name="T19" fmla="*/ 16 h 60"/>
                  <a:gd name="T20" fmla="*/ 40 w 140"/>
                  <a:gd name="T21" fmla="*/ 12 h 60"/>
                  <a:gd name="T22" fmla="*/ 30 w 140"/>
                  <a:gd name="T23" fmla="*/ 15 h 60"/>
                  <a:gd name="T24" fmla="*/ 16 w 140"/>
                  <a:gd name="T25" fmla="*/ 7 h 60"/>
                  <a:gd name="T26" fmla="*/ 4 w 140"/>
                  <a:gd name="T27" fmla="*/ 4 h 60"/>
                  <a:gd name="T28" fmla="*/ 4 w 140"/>
                  <a:gd name="T29" fmla="*/ 18 h 60"/>
                  <a:gd name="T30" fmla="*/ 30 w 140"/>
                  <a:gd name="T31" fmla="*/ 32 h 60"/>
                  <a:gd name="T32" fmla="*/ 30 w 140"/>
                  <a:gd name="T33" fmla="*/ 44 h 60"/>
                  <a:gd name="T34" fmla="*/ 42 w 140"/>
                  <a:gd name="T35" fmla="*/ 52 h 60"/>
                  <a:gd name="T36" fmla="*/ 98 w 140"/>
                  <a:gd name="T37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60">
                    <a:moveTo>
                      <a:pt x="98" y="52"/>
                    </a:moveTo>
                    <a:cubicBezTo>
                      <a:pt x="110" y="48"/>
                      <a:pt x="110" y="44"/>
                      <a:pt x="110" y="4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7" y="30"/>
                      <a:pt x="131" y="22"/>
                      <a:pt x="135" y="18"/>
                    </a:cubicBezTo>
                    <a:cubicBezTo>
                      <a:pt x="140" y="14"/>
                      <a:pt x="138" y="8"/>
                      <a:pt x="135" y="4"/>
                    </a:cubicBezTo>
                    <a:cubicBezTo>
                      <a:pt x="133" y="0"/>
                      <a:pt x="128" y="5"/>
                      <a:pt x="124" y="7"/>
                    </a:cubicBezTo>
                    <a:cubicBezTo>
                      <a:pt x="119" y="10"/>
                      <a:pt x="110" y="15"/>
                      <a:pt x="110" y="15"/>
                    </a:cubicBezTo>
                    <a:cubicBezTo>
                      <a:pt x="109" y="9"/>
                      <a:pt x="103" y="11"/>
                      <a:pt x="102" y="13"/>
                    </a:cubicBezTo>
                    <a:cubicBezTo>
                      <a:pt x="100" y="15"/>
                      <a:pt x="94" y="16"/>
                      <a:pt x="94" y="16"/>
                    </a:cubicBezTo>
                    <a:cubicBezTo>
                      <a:pt x="76" y="22"/>
                      <a:pt x="46" y="16"/>
                      <a:pt x="46" y="16"/>
                    </a:cubicBezTo>
                    <a:cubicBezTo>
                      <a:pt x="46" y="16"/>
                      <a:pt x="41" y="14"/>
                      <a:pt x="40" y="12"/>
                    </a:cubicBezTo>
                    <a:cubicBezTo>
                      <a:pt x="38" y="10"/>
                      <a:pt x="31" y="9"/>
                      <a:pt x="30" y="15"/>
                    </a:cubicBezTo>
                    <a:cubicBezTo>
                      <a:pt x="30" y="15"/>
                      <a:pt x="20" y="10"/>
                      <a:pt x="16" y="7"/>
                    </a:cubicBezTo>
                    <a:cubicBezTo>
                      <a:pt x="12" y="5"/>
                      <a:pt x="7" y="0"/>
                      <a:pt x="4" y="4"/>
                    </a:cubicBezTo>
                    <a:cubicBezTo>
                      <a:pt x="2" y="8"/>
                      <a:pt x="0" y="14"/>
                      <a:pt x="4" y="18"/>
                    </a:cubicBezTo>
                    <a:cubicBezTo>
                      <a:pt x="9" y="22"/>
                      <a:pt x="23" y="30"/>
                      <a:pt x="30" y="32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8"/>
                      <a:pt x="42" y="52"/>
                    </a:cubicBezTo>
                    <a:cubicBezTo>
                      <a:pt x="42" y="52"/>
                      <a:pt x="69" y="60"/>
                      <a:pt x="98" y="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4" name="Freeform 1103"/>
              <p:cNvSpPr>
                <a:spLocks/>
              </p:cNvSpPr>
              <p:nvPr/>
            </p:nvSpPr>
            <p:spPr bwMode="auto">
              <a:xfrm>
                <a:off x="1876863" y="2452201"/>
                <a:ext cx="122238" cy="88900"/>
              </a:xfrm>
              <a:custGeom>
                <a:avLst/>
                <a:gdLst>
                  <a:gd name="T0" fmla="*/ 71 w 76"/>
                  <a:gd name="T1" fmla="*/ 4 h 56"/>
                  <a:gd name="T2" fmla="*/ 60 w 76"/>
                  <a:gd name="T3" fmla="*/ 7 h 56"/>
                  <a:gd name="T4" fmla="*/ 58 w 76"/>
                  <a:gd name="T5" fmla="*/ 18 h 56"/>
                  <a:gd name="T6" fmla="*/ 33 w 76"/>
                  <a:gd name="T7" fmla="*/ 32 h 56"/>
                  <a:gd name="T8" fmla="*/ 33 w 76"/>
                  <a:gd name="T9" fmla="*/ 44 h 56"/>
                  <a:gd name="T10" fmla="*/ 21 w 76"/>
                  <a:gd name="T11" fmla="*/ 52 h 56"/>
                  <a:gd name="T12" fmla="*/ 0 w 76"/>
                  <a:gd name="T13" fmla="*/ 56 h 56"/>
                  <a:gd name="T14" fmla="*/ 34 w 76"/>
                  <a:gd name="T15" fmla="*/ 52 h 56"/>
                  <a:gd name="T16" fmla="*/ 46 w 76"/>
                  <a:gd name="T17" fmla="*/ 44 h 56"/>
                  <a:gd name="T18" fmla="*/ 46 w 76"/>
                  <a:gd name="T19" fmla="*/ 32 h 56"/>
                  <a:gd name="T20" fmla="*/ 71 w 76"/>
                  <a:gd name="T21" fmla="*/ 18 h 56"/>
                  <a:gd name="T22" fmla="*/ 71 w 76"/>
                  <a:gd name="T23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56">
                    <a:moveTo>
                      <a:pt x="71" y="4"/>
                    </a:moveTo>
                    <a:cubicBezTo>
                      <a:pt x="69" y="0"/>
                      <a:pt x="64" y="4"/>
                      <a:pt x="60" y="7"/>
                    </a:cubicBezTo>
                    <a:cubicBezTo>
                      <a:pt x="61" y="11"/>
                      <a:pt x="62" y="15"/>
                      <a:pt x="58" y="18"/>
                    </a:cubicBezTo>
                    <a:cubicBezTo>
                      <a:pt x="54" y="22"/>
                      <a:pt x="40" y="30"/>
                      <a:pt x="33" y="32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8"/>
                      <a:pt x="21" y="52"/>
                    </a:cubicBezTo>
                    <a:cubicBezTo>
                      <a:pt x="14" y="54"/>
                      <a:pt x="7" y="55"/>
                      <a:pt x="0" y="56"/>
                    </a:cubicBezTo>
                    <a:cubicBezTo>
                      <a:pt x="10" y="56"/>
                      <a:pt x="22" y="56"/>
                      <a:pt x="34" y="52"/>
                    </a:cubicBezTo>
                    <a:cubicBezTo>
                      <a:pt x="46" y="48"/>
                      <a:pt x="46" y="44"/>
                      <a:pt x="46" y="4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3" y="30"/>
                      <a:pt x="67" y="22"/>
                      <a:pt x="71" y="18"/>
                    </a:cubicBezTo>
                    <a:cubicBezTo>
                      <a:pt x="76" y="14"/>
                      <a:pt x="74" y="8"/>
                      <a:pt x="71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8" name="Freeform 1127"/>
              <p:cNvSpPr>
                <a:spLocks/>
              </p:cNvSpPr>
              <p:nvPr/>
            </p:nvSpPr>
            <p:spPr bwMode="auto">
              <a:xfrm>
                <a:off x="1840351" y="1336188"/>
                <a:ext cx="90488" cy="34925"/>
              </a:xfrm>
              <a:custGeom>
                <a:avLst/>
                <a:gdLst>
                  <a:gd name="T0" fmla="*/ 0 w 57"/>
                  <a:gd name="T1" fmla="*/ 13 h 22"/>
                  <a:gd name="T2" fmla="*/ 54 w 57"/>
                  <a:gd name="T3" fmla="*/ 15 h 22"/>
                  <a:gd name="T4" fmla="*/ 57 w 57"/>
                  <a:gd name="T5" fmla="*/ 0 h 22"/>
                  <a:gd name="T6" fmla="*/ 40 w 57"/>
                  <a:gd name="T7" fmla="*/ 12 h 22"/>
                  <a:gd name="T8" fmla="*/ 0 w 57"/>
                  <a:gd name="T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2">
                    <a:moveTo>
                      <a:pt x="0" y="13"/>
                    </a:moveTo>
                    <a:cubicBezTo>
                      <a:pt x="0" y="13"/>
                      <a:pt x="29" y="22"/>
                      <a:pt x="54" y="15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2" y="11"/>
                      <a:pt x="40" y="12"/>
                    </a:cubicBezTo>
                    <a:cubicBezTo>
                      <a:pt x="28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56" name="Auswahl beide Knie" hidden="1"/>
          <p:cNvSpPr/>
          <p:nvPr/>
        </p:nvSpPr>
        <p:spPr>
          <a:xfrm>
            <a:off x="1442837" y="3784751"/>
            <a:ext cx="863600" cy="432000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Überschrift Wirbelsäule"/>
          <p:cNvSpPr txBox="1"/>
          <p:nvPr/>
        </p:nvSpPr>
        <p:spPr>
          <a:xfrm>
            <a:off x="5292080" y="1057300"/>
            <a:ext cx="1421397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Wirbelsäule</a:t>
            </a:r>
          </a:p>
        </p:txBody>
      </p:sp>
      <p:sp>
        <p:nvSpPr>
          <p:cNvPr id="1257" name="Überschrift Schultern"/>
          <p:cNvSpPr txBox="1"/>
          <p:nvPr/>
        </p:nvSpPr>
        <p:spPr>
          <a:xfrm>
            <a:off x="5292080" y="1489075"/>
            <a:ext cx="1718657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Schultergelenk</a:t>
            </a:r>
          </a:p>
        </p:txBody>
      </p:sp>
      <p:sp>
        <p:nvSpPr>
          <p:cNvPr id="1258" name="Überschrift Ellbogen"/>
          <p:cNvSpPr txBox="1"/>
          <p:nvPr/>
        </p:nvSpPr>
        <p:spPr>
          <a:xfrm>
            <a:off x="5292080" y="1920875"/>
            <a:ext cx="1057964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Ellbogen</a:t>
            </a:r>
          </a:p>
        </p:txBody>
      </p:sp>
      <p:sp>
        <p:nvSpPr>
          <p:cNvPr id="1259" name="Überschrift Hand"/>
          <p:cNvSpPr txBox="1"/>
          <p:nvPr/>
        </p:nvSpPr>
        <p:spPr>
          <a:xfrm>
            <a:off x="5292080" y="2351153"/>
            <a:ext cx="1412228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Handgelenk</a:t>
            </a:r>
          </a:p>
        </p:txBody>
      </p:sp>
      <p:sp>
        <p:nvSpPr>
          <p:cNvPr id="1260" name="Überschrift Hüfte"/>
          <p:cNvSpPr txBox="1"/>
          <p:nvPr/>
        </p:nvSpPr>
        <p:spPr>
          <a:xfrm>
            <a:off x="5292080" y="3211168"/>
            <a:ext cx="1316496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Kniegelenk</a:t>
            </a:r>
          </a:p>
        </p:txBody>
      </p:sp>
      <p:sp>
        <p:nvSpPr>
          <p:cNvPr id="1261" name="Überschrift Knie"/>
          <p:cNvSpPr txBox="1"/>
          <p:nvPr/>
        </p:nvSpPr>
        <p:spPr>
          <a:xfrm>
            <a:off x="5292080" y="2788775"/>
            <a:ext cx="1317650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Hüftgelenk</a:t>
            </a:r>
          </a:p>
        </p:txBody>
      </p:sp>
      <p:sp>
        <p:nvSpPr>
          <p:cNvPr id="1262" name="Überschrift Fuß"/>
          <p:cNvSpPr txBox="1"/>
          <p:nvPr/>
        </p:nvSpPr>
        <p:spPr>
          <a:xfrm>
            <a:off x="5292080" y="3649663"/>
            <a:ext cx="1245516" cy="380480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000" b="1" dirty="0" smtClean="0">
                <a:solidFill>
                  <a:srgbClr val="6B6B6B"/>
                </a:solidFill>
              </a:rPr>
              <a:t>Fußgelenk</a:t>
            </a:r>
          </a:p>
        </p:txBody>
      </p:sp>
      <p:sp>
        <p:nvSpPr>
          <p:cNvPr id="1274" name="Nr 7 li"/>
          <p:cNvSpPr/>
          <p:nvPr/>
        </p:nvSpPr>
        <p:spPr>
          <a:xfrm>
            <a:off x="1321255" y="4885328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7</a:t>
            </a:r>
          </a:p>
        </p:txBody>
      </p:sp>
      <p:sp>
        <p:nvSpPr>
          <p:cNvPr id="1273" name="Nr 6 li"/>
          <p:cNvSpPr/>
          <p:nvPr/>
        </p:nvSpPr>
        <p:spPr>
          <a:xfrm>
            <a:off x="1220027" y="3853538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6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72" name="Nr 5 li"/>
          <p:cNvSpPr/>
          <p:nvPr/>
        </p:nvSpPr>
        <p:spPr>
          <a:xfrm>
            <a:off x="1187656" y="2527698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5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71" name="Nr 4 li"/>
          <p:cNvSpPr/>
          <p:nvPr/>
        </p:nvSpPr>
        <p:spPr>
          <a:xfrm>
            <a:off x="219971" y="2300282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4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70" name="Nr 3 li"/>
          <p:cNvSpPr/>
          <p:nvPr/>
        </p:nvSpPr>
        <p:spPr>
          <a:xfrm>
            <a:off x="662045" y="1810220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3</a:t>
            </a:r>
          </a:p>
        </p:txBody>
      </p:sp>
      <p:sp>
        <p:nvSpPr>
          <p:cNvPr id="1269" name="Nr 2 li"/>
          <p:cNvSpPr/>
          <p:nvPr/>
        </p:nvSpPr>
        <p:spPr>
          <a:xfrm>
            <a:off x="996641" y="1233891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2</a:t>
            </a:r>
          </a:p>
        </p:txBody>
      </p:sp>
      <p:sp>
        <p:nvSpPr>
          <p:cNvPr id="16" name="Nr 1 li"/>
          <p:cNvSpPr/>
          <p:nvPr/>
        </p:nvSpPr>
        <p:spPr>
          <a:xfrm>
            <a:off x="1462365" y="1002163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1</a:t>
            </a:r>
          </a:p>
        </p:txBody>
      </p:sp>
      <p:sp>
        <p:nvSpPr>
          <p:cNvPr id="1251" name="Überschrift Wirbelsäule"/>
          <p:cNvSpPr txBox="1"/>
          <p:nvPr/>
        </p:nvSpPr>
        <p:spPr>
          <a:xfrm>
            <a:off x="4868434" y="484605"/>
            <a:ext cx="1368242" cy="442035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400" b="1" dirty="0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t>Übersicht</a:t>
            </a:r>
          </a:p>
        </p:txBody>
      </p:sp>
      <p:sp>
        <p:nvSpPr>
          <p:cNvPr id="1252" name="Nr 7 re"/>
          <p:cNvSpPr/>
          <p:nvPr/>
        </p:nvSpPr>
        <p:spPr>
          <a:xfrm>
            <a:off x="4932363" y="371291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7</a:t>
            </a:r>
          </a:p>
        </p:txBody>
      </p:sp>
      <p:sp>
        <p:nvSpPr>
          <p:cNvPr id="1253" name="Nr 6 re"/>
          <p:cNvSpPr/>
          <p:nvPr/>
        </p:nvSpPr>
        <p:spPr>
          <a:xfrm>
            <a:off x="4932363" y="328096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6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54" name="Nr 5 re"/>
          <p:cNvSpPr/>
          <p:nvPr/>
        </p:nvSpPr>
        <p:spPr>
          <a:xfrm>
            <a:off x="4932363" y="284901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5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55" name="Nr 4 re"/>
          <p:cNvSpPr/>
          <p:nvPr/>
        </p:nvSpPr>
        <p:spPr>
          <a:xfrm>
            <a:off x="4932363" y="241706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4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56" name="Nr 3 re"/>
          <p:cNvSpPr/>
          <p:nvPr/>
        </p:nvSpPr>
        <p:spPr>
          <a:xfrm>
            <a:off x="4932363" y="198511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3</a:t>
            </a:r>
          </a:p>
        </p:txBody>
      </p:sp>
      <p:sp>
        <p:nvSpPr>
          <p:cNvPr id="1263" name="Nr 2 re"/>
          <p:cNvSpPr/>
          <p:nvPr/>
        </p:nvSpPr>
        <p:spPr>
          <a:xfrm>
            <a:off x="4932363" y="155316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2</a:t>
            </a:r>
          </a:p>
        </p:txBody>
      </p:sp>
      <p:sp>
        <p:nvSpPr>
          <p:cNvPr id="1264" name="Nr 1 re"/>
          <p:cNvSpPr/>
          <p:nvPr/>
        </p:nvSpPr>
        <p:spPr>
          <a:xfrm>
            <a:off x="4932363" y="1121219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1</a:t>
            </a:r>
          </a:p>
        </p:txBody>
      </p:sp>
      <p:sp>
        <p:nvSpPr>
          <p:cNvPr id="2" name="Abgerundetes Rechteck 1"/>
          <p:cNvSpPr/>
          <p:nvPr/>
        </p:nvSpPr>
        <p:spPr>
          <a:xfrm>
            <a:off x="5364163" y="4370388"/>
            <a:ext cx="3312293" cy="514940"/>
          </a:xfrm>
          <a:prstGeom prst="roundRect">
            <a:avLst/>
          </a:prstGeom>
          <a:ln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de-DE" sz="1400" dirty="0" smtClean="0"/>
              <a:t>In dieser Beispieldatei ist nur </a:t>
            </a:r>
            <a:br>
              <a:rPr lang="de-DE" sz="1400" dirty="0" smtClean="0"/>
            </a:br>
            <a:r>
              <a:rPr lang="de-DE" sz="1400" dirty="0" smtClean="0"/>
              <a:t>die Detailfolie zum Kniegelenk enthalten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25537315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" grpId="0" animBg="1"/>
      <p:bldP spid="11" grpId="0"/>
      <p:bldP spid="1257" grpId="0"/>
      <p:bldP spid="1258" grpId="0"/>
      <p:bldP spid="1259" grpId="0"/>
      <p:bldP spid="1260" grpId="0"/>
      <p:bldP spid="1261" grpId="0"/>
      <p:bldP spid="1262" grpId="0"/>
      <p:bldP spid="1274" grpId="0" animBg="1"/>
      <p:bldP spid="1273" grpId="0" animBg="1"/>
      <p:bldP spid="1272" grpId="0" animBg="1"/>
      <p:bldP spid="1271" grpId="0" animBg="1"/>
      <p:bldP spid="1270" grpId="0" animBg="1"/>
      <p:bldP spid="1269" grpId="0" animBg="1"/>
      <p:bldP spid="16" grpId="0" animBg="1"/>
      <p:bldP spid="1252" grpId="0" animBg="1"/>
      <p:bldP spid="1253" grpId="0" animBg="1"/>
      <p:bldP spid="1254" grpId="0" animBg="1"/>
      <p:bldP spid="1255" grpId="0" animBg="1"/>
      <p:bldP spid="1256" grpId="0" animBg="1"/>
      <p:bldP spid="1263" grpId="0" animBg="1"/>
      <p:bldP spid="126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Silhouette"/>
          <p:cNvGrpSpPr/>
          <p:nvPr/>
        </p:nvGrpSpPr>
        <p:grpSpPr>
          <a:xfrm>
            <a:off x="195701" y="472588"/>
            <a:ext cx="3387725" cy="4979988"/>
            <a:chOff x="195701" y="472588"/>
            <a:chExt cx="3387725" cy="4979988"/>
          </a:xfrm>
        </p:grpSpPr>
        <p:sp>
          <p:nvSpPr>
            <p:cNvPr id="1286" name="Silhouette Füllfarbe"/>
            <p:cNvSpPr>
              <a:spLocks/>
            </p:cNvSpPr>
            <p:nvPr/>
          </p:nvSpPr>
          <p:spPr bwMode="auto">
            <a:xfrm>
              <a:off x="195701" y="475763"/>
              <a:ext cx="3387725" cy="4976813"/>
            </a:xfrm>
            <a:custGeom>
              <a:avLst/>
              <a:gdLst>
                <a:gd name="T0" fmla="*/ 1087 w 2116"/>
                <a:gd name="T1" fmla="*/ 2070 h 3108"/>
                <a:gd name="T2" fmla="*/ 1096 w 2116"/>
                <a:gd name="T3" fmla="*/ 2515 h 3108"/>
                <a:gd name="T4" fmla="*/ 1097 w 2116"/>
                <a:gd name="T5" fmla="*/ 2952 h 3108"/>
                <a:gd name="T6" fmla="*/ 1304 w 2116"/>
                <a:gd name="T7" fmla="*/ 3095 h 3108"/>
                <a:gd name="T8" fmla="*/ 1370 w 2116"/>
                <a:gd name="T9" fmla="*/ 3055 h 3108"/>
                <a:gd name="T10" fmla="*/ 1312 w 2116"/>
                <a:gd name="T11" fmla="*/ 2969 h 3108"/>
                <a:gd name="T12" fmla="*/ 1249 w 2116"/>
                <a:gd name="T13" fmla="*/ 2664 h 3108"/>
                <a:gd name="T14" fmla="*/ 1279 w 2116"/>
                <a:gd name="T15" fmla="*/ 2106 h 3108"/>
                <a:gd name="T16" fmla="*/ 1307 w 2116"/>
                <a:gd name="T17" fmla="*/ 1028 h 3108"/>
                <a:gd name="T18" fmla="*/ 1398 w 2116"/>
                <a:gd name="T19" fmla="*/ 801 h 3108"/>
                <a:gd name="T20" fmla="*/ 1850 w 2116"/>
                <a:gd name="T21" fmla="*/ 1411 h 3108"/>
                <a:gd name="T22" fmla="*/ 1931 w 2116"/>
                <a:gd name="T23" fmla="*/ 1541 h 3108"/>
                <a:gd name="T24" fmla="*/ 1955 w 2116"/>
                <a:gd name="T25" fmla="*/ 1516 h 3108"/>
                <a:gd name="T26" fmla="*/ 2027 w 2116"/>
                <a:gd name="T27" fmla="*/ 1561 h 3108"/>
                <a:gd name="T28" fmla="*/ 2015 w 2116"/>
                <a:gd name="T29" fmla="*/ 1530 h 3108"/>
                <a:gd name="T30" fmla="*/ 2087 w 2116"/>
                <a:gd name="T31" fmla="*/ 1574 h 3108"/>
                <a:gd name="T32" fmla="*/ 2017 w 2116"/>
                <a:gd name="T33" fmla="*/ 1467 h 3108"/>
                <a:gd name="T34" fmla="*/ 2104 w 2116"/>
                <a:gd name="T35" fmla="*/ 1552 h 3108"/>
                <a:gd name="T36" fmla="*/ 2047 w 2116"/>
                <a:gd name="T37" fmla="*/ 1448 h 3108"/>
                <a:gd name="T38" fmla="*/ 2092 w 2116"/>
                <a:gd name="T39" fmla="*/ 1428 h 3108"/>
                <a:gd name="T40" fmla="*/ 1958 w 2116"/>
                <a:gd name="T41" fmla="*/ 1319 h 3108"/>
                <a:gd name="T42" fmla="*/ 1766 w 2116"/>
                <a:gd name="T43" fmla="*/ 1080 h 3108"/>
                <a:gd name="T44" fmla="*/ 1299 w 2116"/>
                <a:gd name="T45" fmla="*/ 496 h 3108"/>
                <a:gd name="T46" fmla="*/ 1195 w 2116"/>
                <a:gd name="T47" fmla="*/ 249 h 3108"/>
                <a:gd name="T48" fmla="*/ 1076 w 2116"/>
                <a:gd name="T49" fmla="*/ 1 h 3108"/>
                <a:gd name="T50" fmla="*/ 917 w 2116"/>
                <a:gd name="T51" fmla="*/ 178 h 3108"/>
                <a:gd name="T52" fmla="*/ 954 w 2116"/>
                <a:gd name="T53" fmla="*/ 367 h 3108"/>
                <a:gd name="T54" fmla="*/ 585 w 2116"/>
                <a:gd name="T55" fmla="*/ 765 h 3108"/>
                <a:gd name="T56" fmla="*/ 218 w 2116"/>
                <a:gd name="T57" fmla="*/ 1264 h 3108"/>
                <a:gd name="T58" fmla="*/ 61 w 2116"/>
                <a:gd name="T59" fmla="*/ 1389 h 3108"/>
                <a:gd name="T60" fmla="*/ 52 w 2116"/>
                <a:gd name="T61" fmla="*/ 1447 h 3108"/>
                <a:gd name="T62" fmla="*/ 34 w 2116"/>
                <a:gd name="T63" fmla="*/ 1497 h 3108"/>
                <a:gd name="T64" fmla="*/ 58 w 2116"/>
                <a:gd name="T65" fmla="*/ 1513 h 3108"/>
                <a:gd name="T66" fmla="*/ 68 w 2116"/>
                <a:gd name="T67" fmla="*/ 1517 h 3108"/>
                <a:gd name="T68" fmla="*/ 61 w 2116"/>
                <a:gd name="T69" fmla="*/ 1583 h 3108"/>
                <a:gd name="T70" fmla="*/ 131 w 2116"/>
                <a:gd name="T71" fmla="*/ 1494 h 3108"/>
                <a:gd name="T72" fmla="*/ 109 w 2116"/>
                <a:gd name="T73" fmla="*/ 1585 h 3108"/>
                <a:gd name="T74" fmla="*/ 138 w 2116"/>
                <a:gd name="T75" fmla="*/ 1598 h 3108"/>
                <a:gd name="T76" fmla="*/ 217 w 2116"/>
                <a:gd name="T77" fmla="*/ 1496 h 3108"/>
                <a:gd name="T78" fmla="*/ 457 w 2116"/>
                <a:gd name="T79" fmla="*/ 1210 h 3108"/>
                <a:gd name="T80" fmla="*/ 799 w 2116"/>
                <a:gd name="T81" fmla="*/ 815 h 3108"/>
                <a:gd name="T82" fmla="*/ 754 w 2116"/>
                <a:gd name="T83" fmla="*/ 1461 h 3108"/>
                <a:gd name="T84" fmla="*/ 830 w 2116"/>
                <a:gd name="T85" fmla="*/ 2252 h 3108"/>
                <a:gd name="T86" fmla="*/ 892 w 2116"/>
                <a:gd name="T87" fmla="*/ 2862 h 3108"/>
                <a:gd name="T88" fmla="*/ 756 w 2116"/>
                <a:gd name="T89" fmla="*/ 3017 h 3108"/>
                <a:gd name="T90" fmla="*/ 754 w 2116"/>
                <a:gd name="T91" fmla="*/ 3081 h 3108"/>
                <a:gd name="T92" fmla="*/ 881 w 2116"/>
                <a:gd name="T93" fmla="*/ 3065 h 3108"/>
                <a:gd name="T94" fmla="*/ 1003 w 2116"/>
                <a:gd name="T95" fmla="*/ 2829 h 3108"/>
                <a:gd name="T96" fmla="*/ 1020 w 2116"/>
                <a:gd name="T97" fmla="*/ 2229 h 3108"/>
                <a:gd name="T98" fmla="*/ 1046 w 2116"/>
                <a:gd name="T99" fmla="*/ 1756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6" h="3108">
                  <a:moveTo>
                    <a:pt x="1063" y="1576"/>
                  </a:moveTo>
                  <a:cubicBezTo>
                    <a:pt x="1061" y="1657"/>
                    <a:pt x="1067" y="1729"/>
                    <a:pt x="1071" y="1756"/>
                  </a:cubicBezTo>
                  <a:cubicBezTo>
                    <a:pt x="1074" y="1784"/>
                    <a:pt x="1089" y="1854"/>
                    <a:pt x="1094" y="1892"/>
                  </a:cubicBezTo>
                  <a:cubicBezTo>
                    <a:pt x="1099" y="1931"/>
                    <a:pt x="1091" y="2034"/>
                    <a:pt x="1087" y="2070"/>
                  </a:cubicBezTo>
                  <a:cubicBezTo>
                    <a:pt x="1083" y="2106"/>
                    <a:pt x="1083" y="2126"/>
                    <a:pt x="1087" y="2150"/>
                  </a:cubicBezTo>
                  <a:cubicBezTo>
                    <a:pt x="1091" y="2174"/>
                    <a:pt x="1093" y="2198"/>
                    <a:pt x="1096" y="2229"/>
                  </a:cubicBezTo>
                  <a:cubicBezTo>
                    <a:pt x="1099" y="2260"/>
                    <a:pt x="1093" y="2302"/>
                    <a:pt x="1086" y="2341"/>
                  </a:cubicBezTo>
                  <a:cubicBezTo>
                    <a:pt x="1079" y="2380"/>
                    <a:pt x="1086" y="2470"/>
                    <a:pt x="1096" y="2515"/>
                  </a:cubicBezTo>
                  <a:cubicBezTo>
                    <a:pt x="1106" y="2560"/>
                    <a:pt x="1118" y="2721"/>
                    <a:pt x="1119" y="2742"/>
                  </a:cubicBezTo>
                  <a:cubicBezTo>
                    <a:pt x="1119" y="2762"/>
                    <a:pt x="1116" y="2815"/>
                    <a:pt x="1113" y="2829"/>
                  </a:cubicBezTo>
                  <a:cubicBezTo>
                    <a:pt x="1111" y="2842"/>
                    <a:pt x="1110" y="2866"/>
                    <a:pt x="1111" y="2882"/>
                  </a:cubicBezTo>
                  <a:cubicBezTo>
                    <a:pt x="1113" y="2899"/>
                    <a:pt x="1103" y="2923"/>
                    <a:pt x="1097" y="2952"/>
                  </a:cubicBezTo>
                  <a:cubicBezTo>
                    <a:pt x="1090" y="2981"/>
                    <a:pt x="1148" y="2993"/>
                    <a:pt x="1175" y="3007"/>
                  </a:cubicBezTo>
                  <a:cubicBezTo>
                    <a:pt x="1201" y="3020"/>
                    <a:pt x="1225" y="3057"/>
                    <a:pt x="1235" y="3065"/>
                  </a:cubicBezTo>
                  <a:cubicBezTo>
                    <a:pt x="1246" y="3072"/>
                    <a:pt x="1269" y="3076"/>
                    <a:pt x="1278" y="3076"/>
                  </a:cubicBezTo>
                  <a:cubicBezTo>
                    <a:pt x="1288" y="3076"/>
                    <a:pt x="1293" y="3087"/>
                    <a:pt x="1304" y="3095"/>
                  </a:cubicBezTo>
                  <a:cubicBezTo>
                    <a:pt x="1314" y="3103"/>
                    <a:pt x="1328" y="3108"/>
                    <a:pt x="1349" y="3100"/>
                  </a:cubicBezTo>
                  <a:cubicBezTo>
                    <a:pt x="1370" y="3093"/>
                    <a:pt x="1362" y="3081"/>
                    <a:pt x="1362" y="3081"/>
                  </a:cubicBezTo>
                  <a:cubicBezTo>
                    <a:pt x="1372" y="3080"/>
                    <a:pt x="1366" y="3067"/>
                    <a:pt x="1366" y="3067"/>
                  </a:cubicBezTo>
                  <a:cubicBezTo>
                    <a:pt x="1375" y="3068"/>
                    <a:pt x="1370" y="3055"/>
                    <a:pt x="1370" y="3055"/>
                  </a:cubicBezTo>
                  <a:cubicBezTo>
                    <a:pt x="1377" y="3052"/>
                    <a:pt x="1374" y="3043"/>
                    <a:pt x="1374" y="3043"/>
                  </a:cubicBezTo>
                  <a:cubicBezTo>
                    <a:pt x="1379" y="3030"/>
                    <a:pt x="1363" y="3023"/>
                    <a:pt x="1360" y="3017"/>
                  </a:cubicBezTo>
                  <a:cubicBezTo>
                    <a:pt x="1357" y="3012"/>
                    <a:pt x="1347" y="3003"/>
                    <a:pt x="1343" y="2997"/>
                  </a:cubicBezTo>
                  <a:cubicBezTo>
                    <a:pt x="1339" y="2991"/>
                    <a:pt x="1325" y="2979"/>
                    <a:pt x="1312" y="2969"/>
                  </a:cubicBezTo>
                  <a:cubicBezTo>
                    <a:pt x="1299" y="2960"/>
                    <a:pt x="1249" y="2921"/>
                    <a:pt x="1235" y="2908"/>
                  </a:cubicBezTo>
                  <a:cubicBezTo>
                    <a:pt x="1222" y="2895"/>
                    <a:pt x="1222" y="2875"/>
                    <a:pt x="1224" y="2862"/>
                  </a:cubicBezTo>
                  <a:cubicBezTo>
                    <a:pt x="1226" y="2849"/>
                    <a:pt x="1222" y="2823"/>
                    <a:pt x="1220" y="2797"/>
                  </a:cubicBezTo>
                  <a:cubicBezTo>
                    <a:pt x="1219" y="2770"/>
                    <a:pt x="1237" y="2716"/>
                    <a:pt x="1249" y="2664"/>
                  </a:cubicBezTo>
                  <a:cubicBezTo>
                    <a:pt x="1262" y="2612"/>
                    <a:pt x="1281" y="2438"/>
                    <a:pt x="1289" y="2385"/>
                  </a:cubicBezTo>
                  <a:cubicBezTo>
                    <a:pt x="1297" y="2332"/>
                    <a:pt x="1293" y="2280"/>
                    <a:pt x="1286" y="2252"/>
                  </a:cubicBezTo>
                  <a:cubicBezTo>
                    <a:pt x="1279" y="2224"/>
                    <a:pt x="1276" y="2200"/>
                    <a:pt x="1282" y="2179"/>
                  </a:cubicBezTo>
                  <a:cubicBezTo>
                    <a:pt x="1288" y="2158"/>
                    <a:pt x="1282" y="2129"/>
                    <a:pt x="1279" y="2106"/>
                  </a:cubicBezTo>
                  <a:cubicBezTo>
                    <a:pt x="1277" y="2084"/>
                    <a:pt x="1292" y="2010"/>
                    <a:pt x="1307" y="1958"/>
                  </a:cubicBezTo>
                  <a:cubicBezTo>
                    <a:pt x="1322" y="1907"/>
                    <a:pt x="1362" y="1576"/>
                    <a:pt x="1362" y="1461"/>
                  </a:cubicBezTo>
                  <a:cubicBezTo>
                    <a:pt x="1362" y="1346"/>
                    <a:pt x="1323" y="1200"/>
                    <a:pt x="1312" y="1157"/>
                  </a:cubicBezTo>
                  <a:cubicBezTo>
                    <a:pt x="1301" y="1114"/>
                    <a:pt x="1301" y="1053"/>
                    <a:pt x="1307" y="1028"/>
                  </a:cubicBezTo>
                  <a:cubicBezTo>
                    <a:pt x="1312" y="1004"/>
                    <a:pt x="1316" y="944"/>
                    <a:pt x="1316" y="919"/>
                  </a:cubicBezTo>
                  <a:cubicBezTo>
                    <a:pt x="1315" y="895"/>
                    <a:pt x="1312" y="831"/>
                    <a:pt x="1317" y="815"/>
                  </a:cubicBezTo>
                  <a:cubicBezTo>
                    <a:pt x="1323" y="799"/>
                    <a:pt x="1322" y="733"/>
                    <a:pt x="1322" y="733"/>
                  </a:cubicBezTo>
                  <a:cubicBezTo>
                    <a:pt x="1356" y="729"/>
                    <a:pt x="1384" y="777"/>
                    <a:pt x="1398" y="801"/>
                  </a:cubicBezTo>
                  <a:cubicBezTo>
                    <a:pt x="1412" y="825"/>
                    <a:pt x="1478" y="938"/>
                    <a:pt x="1503" y="992"/>
                  </a:cubicBezTo>
                  <a:cubicBezTo>
                    <a:pt x="1529" y="1047"/>
                    <a:pt x="1627" y="1175"/>
                    <a:pt x="1659" y="1210"/>
                  </a:cubicBezTo>
                  <a:cubicBezTo>
                    <a:pt x="1691" y="1245"/>
                    <a:pt x="1824" y="1362"/>
                    <a:pt x="1835" y="1372"/>
                  </a:cubicBezTo>
                  <a:cubicBezTo>
                    <a:pt x="1846" y="1381"/>
                    <a:pt x="1848" y="1398"/>
                    <a:pt x="1850" y="1411"/>
                  </a:cubicBezTo>
                  <a:cubicBezTo>
                    <a:pt x="1852" y="1423"/>
                    <a:pt x="1861" y="1442"/>
                    <a:pt x="1870" y="1459"/>
                  </a:cubicBezTo>
                  <a:cubicBezTo>
                    <a:pt x="1878" y="1477"/>
                    <a:pt x="1892" y="1491"/>
                    <a:pt x="1899" y="1496"/>
                  </a:cubicBezTo>
                  <a:cubicBezTo>
                    <a:pt x="1906" y="1502"/>
                    <a:pt x="1920" y="1515"/>
                    <a:pt x="1921" y="1519"/>
                  </a:cubicBezTo>
                  <a:cubicBezTo>
                    <a:pt x="1922" y="1523"/>
                    <a:pt x="1928" y="1535"/>
                    <a:pt x="1931" y="1541"/>
                  </a:cubicBezTo>
                  <a:cubicBezTo>
                    <a:pt x="1933" y="1548"/>
                    <a:pt x="1943" y="1562"/>
                    <a:pt x="1948" y="1574"/>
                  </a:cubicBezTo>
                  <a:cubicBezTo>
                    <a:pt x="1953" y="1585"/>
                    <a:pt x="1965" y="1606"/>
                    <a:pt x="1979" y="1598"/>
                  </a:cubicBezTo>
                  <a:cubicBezTo>
                    <a:pt x="1992" y="1591"/>
                    <a:pt x="1979" y="1568"/>
                    <a:pt x="1976" y="1562"/>
                  </a:cubicBezTo>
                  <a:cubicBezTo>
                    <a:pt x="1973" y="1557"/>
                    <a:pt x="1951" y="1513"/>
                    <a:pt x="1955" y="1516"/>
                  </a:cubicBezTo>
                  <a:cubicBezTo>
                    <a:pt x="1958" y="1520"/>
                    <a:pt x="1977" y="1547"/>
                    <a:pt x="1984" y="1557"/>
                  </a:cubicBezTo>
                  <a:cubicBezTo>
                    <a:pt x="1992" y="1567"/>
                    <a:pt x="2001" y="1579"/>
                    <a:pt x="2007" y="1585"/>
                  </a:cubicBezTo>
                  <a:cubicBezTo>
                    <a:pt x="2014" y="1590"/>
                    <a:pt x="2025" y="1620"/>
                    <a:pt x="2041" y="1610"/>
                  </a:cubicBezTo>
                  <a:cubicBezTo>
                    <a:pt x="2058" y="1600"/>
                    <a:pt x="2031" y="1567"/>
                    <a:pt x="2027" y="1561"/>
                  </a:cubicBezTo>
                  <a:cubicBezTo>
                    <a:pt x="2022" y="1555"/>
                    <a:pt x="2012" y="1536"/>
                    <a:pt x="2006" y="1527"/>
                  </a:cubicBezTo>
                  <a:cubicBezTo>
                    <a:pt x="2000" y="1518"/>
                    <a:pt x="1984" y="1495"/>
                    <a:pt x="1986" y="1494"/>
                  </a:cubicBezTo>
                  <a:cubicBezTo>
                    <a:pt x="1987" y="1492"/>
                    <a:pt x="1992" y="1496"/>
                    <a:pt x="1997" y="1504"/>
                  </a:cubicBezTo>
                  <a:cubicBezTo>
                    <a:pt x="2001" y="1511"/>
                    <a:pt x="2011" y="1524"/>
                    <a:pt x="2015" y="1530"/>
                  </a:cubicBezTo>
                  <a:cubicBezTo>
                    <a:pt x="2019" y="1536"/>
                    <a:pt x="2027" y="1543"/>
                    <a:pt x="2031" y="1550"/>
                  </a:cubicBezTo>
                  <a:cubicBezTo>
                    <a:pt x="2036" y="1557"/>
                    <a:pt x="2047" y="1571"/>
                    <a:pt x="2055" y="1583"/>
                  </a:cubicBezTo>
                  <a:cubicBezTo>
                    <a:pt x="2063" y="1596"/>
                    <a:pt x="2075" y="1597"/>
                    <a:pt x="2081" y="1592"/>
                  </a:cubicBezTo>
                  <a:cubicBezTo>
                    <a:pt x="2087" y="1588"/>
                    <a:pt x="2089" y="1580"/>
                    <a:pt x="2087" y="1574"/>
                  </a:cubicBezTo>
                  <a:cubicBezTo>
                    <a:pt x="2086" y="1567"/>
                    <a:pt x="2070" y="1548"/>
                    <a:pt x="2066" y="1543"/>
                  </a:cubicBezTo>
                  <a:cubicBezTo>
                    <a:pt x="2062" y="1537"/>
                    <a:pt x="2051" y="1523"/>
                    <a:pt x="2048" y="1517"/>
                  </a:cubicBezTo>
                  <a:cubicBezTo>
                    <a:pt x="2044" y="1510"/>
                    <a:pt x="2032" y="1491"/>
                    <a:pt x="2029" y="1487"/>
                  </a:cubicBezTo>
                  <a:cubicBezTo>
                    <a:pt x="2025" y="1484"/>
                    <a:pt x="2017" y="1467"/>
                    <a:pt x="2017" y="1467"/>
                  </a:cubicBezTo>
                  <a:cubicBezTo>
                    <a:pt x="2017" y="1467"/>
                    <a:pt x="2032" y="1480"/>
                    <a:pt x="2037" y="1485"/>
                  </a:cubicBezTo>
                  <a:cubicBezTo>
                    <a:pt x="2041" y="1491"/>
                    <a:pt x="2053" y="1506"/>
                    <a:pt x="2059" y="1513"/>
                  </a:cubicBezTo>
                  <a:cubicBezTo>
                    <a:pt x="2064" y="1519"/>
                    <a:pt x="2075" y="1529"/>
                    <a:pt x="2080" y="1535"/>
                  </a:cubicBezTo>
                  <a:cubicBezTo>
                    <a:pt x="2084" y="1540"/>
                    <a:pt x="2091" y="1561"/>
                    <a:pt x="2104" y="1552"/>
                  </a:cubicBezTo>
                  <a:cubicBezTo>
                    <a:pt x="2116" y="1543"/>
                    <a:pt x="2099" y="1523"/>
                    <a:pt x="2096" y="1519"/>
                  </a:cubicBezTo>
                  <a:cubicBezTo>
                    <a:pt x="2093" y="1515"/>
                    <a:pt x="2087" y="1505"/>
                    <a:pt x="2082" y="1497"/>
                  </a:cubicBezTo>
                  <a:cubicBezTo>
                    <a:pt x="2078" y="1488"/>
                    <a:pt x="2070" y="1475"/>
                    <a:pt x="2065" y="1470"/>
                  </a:cubicBezTo>
                  <a:cubicBezTo>
                    <a:pt x="2060" y="1464"/>
                    <a:pt x="2056" y="1455"/>
                    <a:pt x="2047" y="1448"/>
                  </a:cubicBezTo>
                  <a:cubicBezTo>
                    <a:pt x="2038" y="1440"/>
                    <a:pt x="2033" y="1425"/>
                    <a:pt x="2033" y="1425"/>
                  </a:cubicBezTo>
                  <a:cubicBezTo>
                    <a:pt x="2039" y="1423"/>
                    <a:pt x="2046" y="1439"/>
                    <a:pt x="2065" y="1447"/>
                  </a:cubicBezTo>
                  <a:cubicBezTo>
                    <a:pt x="2075" y="1452"/>
                    <a:pt x="2100" y="1453"/>
                    <a:pt x="2104" y="1448"/>
                  </a:cubicBezTo>
                  <a:cubicBezTo>
                    <a:pt x="2109" y="1442"/>
                    <a:pt x="2097" y="1432"/>
                    <a:pt x="2092" y="1428"/>
                  </a:cubicBezTo>
                  <a:cubicBezTo>
                    <a:pt x="2087" y="1425"/>
                    <a:pt x="2080" y="1417"/>
                    <a:pt x="2076" y="1409"/>
                  </a:cubicBezTo>
                  <a:cubicBezTo>
                    <a:pt x="2072" y="1401"/>
                    <a:pt x="2068" y="1394"/>
                    <a:pt x="2056" y="1389"/>
                  </a:cubicBezTo>
                  <a:cubicBezTo>
                    <a:pt x="2044" y="1385"/>
                    <a:pt x="2032" y="1364"/>
                    <a:pt x="2020" y="1349"/>
                  </a:cubicBezTo>
                  <a:cubicBezTo>
                    <a:pt x="2007" y="1334"/>
                    <a:pt x="1973" y="1322"/>
                    <a:pt x="1958" y="1319"/>
                  </a:cubicBezTo>
                  <a:cubicBezTo>
                    <a:pt x="1944" y="1317"/>
                    <a:pt x="1927" y="1305"/>
                    <a:pt x="1923" y="1297"/>
                  </a:cubicBezTo>
                  <a:cubicBezTo>
                    <a:pt x="1919" y="1289"/>
                    <a:pt x="1913" y="1275"/>
                    <a:pt x="1898" y="1264"/>
                  </a:cubicBezTo>
                  <a:cubicBezTo>
                    <a:pt x="1884" y="1252"/>
                    <a:pt x="1848" y="1208"/>
                    <a:pt x="1828" y="1183"/>
                  </a:cubicBezTo>
                  <a:cubicBezTo>
                    <a:pt x="1808" y="1158"/>
                    <a:pt x="1788" y="1114"/>
                    <a:pt x="1766" y="1080"/>
                  </a:cubicBezTo>
                  <a:cubicBezTo>
                    <a:pt x="1744" y="1046"/>
                    <a:pt x="1655" y="944"/>
                    <a:pt x="1635" y="923"/>
                  </a:cubicBezTo>
                  <a:cubicBezTo>
                    <a:pt x="1615" y="902"/>
                    <a:pt x="1562" y="813"/>
                    <a:pt x="1531" y="765"/>
                  </a:cubicBezTo>
                  <a:cubicBezTo>
                    <a:pt x="1501" y="717"/>
                    <a:pt x="1487" y="662"/>
                    <a:pt x="1459" y="606"/>
                  </a:cubicBezTo>
                  <a:cubicBezTo>
                    <a:pt x="1416" y="520"/>
                    <a:pt x="1306" y="497"/>
                    <a:pt x="1299" y="496"/>
                  </a:cubicBezTo>
                  <a:cubicBezTo>
                    <a:pt x="1261" y="492"/>
                    <a:pt x="1159" y="429"/>
                    <a:pt x="1157" y="428"/>
                  </a:cubicBezTo>
                  <a:cubicBezTo>
                    <a:pt x="1156" y="427"/>
                    <a:pt x="1156" y="367"/>
                    <a:pt x="1156" y="367"/>
                  </a:cubicBezTo>
                  <a:cubicBezTo>
                    <a:pt x="1177" y="351"/>
                    <a:pt x="1185" y="291"/>
                    <a:pt x="1185" y="291"/>
                  </a:cubicBezTo>
                  <a:cubicBezTo>
                    <a:pt x="1198" y="289"/>
                    <a:pt x="1195" y="263"/>
                    <a:pt x="1195" y="249"/>
                  </a:cubicBezTo>
                  <a:cubicBezTo>
                    <a:pt x="1196" y="235"/>
                    <a:pt x="1204" y="229"/>
                    <a:pt x="1213" y="199"/>
                  </a:cubicBezTo>
                  <a:cubicBezTo>
                    <a:pt x="1223" y="170"/>
                    <a:pt x="1193" y="178"/>
                    <a:pt x="1193" y="178"/>
                  </a:cubicBezTo>
                  <a:cubicBezTo>
                    <a:pt x="1193" y="178"/>
                    <a:pt x="1206" y="147"/>
                    <a:pt x="1201" y="94"/>
                  </a:cubicBezTo>
                  <a:cubicBezTo>
                    <a:pt x="1194" y="22"/>
                    <a:pt x="1089" y="2"/>
                    <a:pt x="1076" y="1"/>
                  </a:cubicBezTo>
                  <a:cubicBezTo>
                    <a:pt x="1076" y="1"/>
                    <a:pt x="1064" y="0"/>
                    <a:pt x="1058" y="0"/>
                  </a:cubicBezTo>
                  <a:cubicBezTo>
                    <a:pt x="1052" y="0"/>
                    <a:pt x="1040" y="1"/>
                    <a:pt x="1040" y="1"/>
                  </a:cubicBezTo>
                  <a:cubicBezTo>
                    <a:pt x="1027" y="2"/>
                    <a:pt x="916" y="22"/>
                    <a:pt x="909" y="94"/>
                  </a:cubicBezTo>
                  <a:cubicBezTo>
                    <a:pt x="904" y="147"/>
                    <a:pt x="917" y="178"/>
                    <a:pt x="917" y="178"/>
                  </a:cubicBezTo>
                  <a:cubicBezTo>
                    <a:pt x="917" y="178"/>
                    <a:pt x="887" y="170"/>
                    <a:pt x="896" y="199"/>
                  </a:cubicBezTo>
                  <a:cubicBezTo>
                    <a:pt x="906" y="229"/>
                    <a:pt x="914" y="235"/>
                    <a:pt x="915" y="249"/>
                  </a:cubicBezTo>
                  <a:cubicBezTo>
                    <a:pt x="915" y="263"/>
                    <a:pt x="912" y="289"/>
                    <a:pt x="925" y="291"/>
                  </a:cubicBezTo>
                  <a:cubicBezTo>
                    <a:pt x="925" y="291"/>
                    <a:pt x="933" y="351"/>
                    <a:pt x="954" y="367"/>
                  </a:cubicBezTo>
                  <a:cubicBezTo>
                    <a:pt x="954" y="367"/>
                    <a:pt x="954" y="427"/>
                    <a:pt x="953" y="428"/>
                  </a:cubicBezTo>
                  <a:cubicBezTo>
                    <a:pt x="951" y="429"/>
                    <a:pt x="855" y="492"/>
                    <a:pt x="818" y="496"/>
                  </a:cubicBezTo>
                  <a:cubicBezTo>
                    <a:pt x="810" y="497"/>
                    <a:pt x="701" y="520"/>
                    <a:pt x="657" y="606"/>
                  </a:cubicBezTo>
                  <a:cubicBezTo>
                    <a:pt x="629" y="662"/>
                    <a:pt x="616" y="717"/>
                    <a:pt x="585" y="765"/>
                  </a:cubicBezTo>
                  <a:cubicBezTo>
                    <a:pt x="554" y="813"/>
                    <a:pt x="502" y="902"/>
                    <a:pt x="482" y="923"/>
                  </a:cubicBezTo>
                  <a:cubicBezTo>
                    <a:pt x="462" y="944"/>
                    <a:pt x="372" y="1046"/>
                    <a:pt x="350" y="1080"/>
                  </a:cubicBezTo>
                  <a:cubicBezTo>
                    <a:pt x="328" y="1114"/>
                    <a:pt x="308" y="1158"/>
                    <a:pt x="288" y="1183"/>
                  </a:cubicBezTo>
                  <a:cubicBezTo>
                    <a:pt x="268" y="1208"/>
                    <a:pt x="232" y="1252"/>
                    <a:pt x="218" y="1264"/>
                  </a:cubicBezTo>
                  <a:cubicBezTo>
                    <a:pt x="204" y="1275"/>
                    <a:pt x="197" y="1289"/>
                    <a:pt x="193" y="1297"/>
                  </a:cubicBezTo>
                  <a:cubicBezTo>
                    <a:pt x="189" y="1305"/>
                    <a:pt x="172" y="1317"/>
                    <a:pt x="158" y="1319"/>
                  </a:cubicBezTo>
                  <a:cubicBezTo>
                    <a:pt x="144" y="1322"/>
                    <a:pt x="109" y="1334"/>
                    <a:pt x="96" y="1349"/>
                  </a:cubicBezTo>
                  <a:cubicBezTo>
                    <a:pt x="84" y="1364"/>
                    <a:pt x="73" y="1385"/>
                    <a:pt x="61" y="1389"/>
                  </a:cubicBezTo>
                  <a:cubicBezTo>
                    <a:pt x="49" y="1394"/>
                    <a:pt x="44" y="1401"/>
                    <a:pt x="40" y="1409"/>
                  </a:cubicBezTo>
                  <a:cubicBezTo>
                    <a:pt x="36" y="1417"/>
                    <a:pt x="29" y="1425"/>
                    <a:pt x="24" y="1428"/>
                  </a:cubicBezTo>
                  <a:cubicBezTo>
                    <a:pt x="19" y="1432"/>
                    <a:pt x="8" y="1442"/>
                    <a:pt x="12" y="1448"/>
                  </a:cubicBezTo>
                  <a:cubicBezTo>
                    <a:pt x="16" y="1453"/>
                    <a:pt x="41" y="1452"/>
                    <a:pt x="52" y="1447"/>
                  </a:cubicBezTo>
                  <a:cubicBezTo>
                    <a:pt x="70" y="1439"/>
                    <a:pt x="77" y="1423"/>
                    <a:pt x="83" y="1425"/>
                  </a:cubicBezTo>
                  <a:cubicBezTo>
                    <a:pt x="83" y="1425"/>
                    <a:pt x="78" y="1440"/>
                    <a:pt x="69" y="1448"/>
                  </a:cubicBezTo>
                  <a:cubicBezTo>
                    <a:pt x="60" y="1455"/>
                    <a:pt x="56" y="1464"/>
                    <a:pt x="51" y="1470"/>
                  </a:cubicBezTo>
                  <a:cubicBezTo>
                    <a:pt x="46" y="1475"/>
                    <a:pt x="38" y="1488"/>
                    <a:pt x="34" y="1497"/>
                  </a:cubicBezTo>
                  <a:cubicBezTo>
                    <a:pt x="30" y="1505"/>
                    <a:pt x="23" y="1515"/>
                    <a:pt x="20" y="1519"/>
                  </a:cubicBezTo>
                  <a:cubicBezTo>
                    <a:pt x="17" y="1523"/>
                    <a:pt x="0" y="1543"/>
                    <a:pt x="12" y="1552"/>
                  </a:cubicBezTo>
                  <a:cubicBezTo>
                    <a:pt x="25" y="1561"/>
                    <a:pt x="32" y="1540"/>
                    <a:pt x="37" y="1535"/>
                  </a:cubicBezTo>
                  <a:cubicBezTo>
                    <a:pt x="42" y="1529"/>
                    <a:pt x="52" y="1519"/>
                    <a:pt x="58" y="1513"/>
                  </a:cubicBezTo>
                  <a:cubicBezTo>
                    <a:pt x="64" y="1506"/>
                    <a:pt x="75" y="1491"/>
                    <a:pt x="79" y="1485"/>
                  </a:cubicBezTo>
                  <a:cubicBezTo>
                    <a:pt x="84" y="1480"/>
                    <a:pt x="100" y="1467"/>
                    <a:pt x="100" y="1467"/>
                  </a:cubicBezTo>
                  <a:cubicBezTo>
                    <a:pt x="100" y="1467"/>
                    <a:pt x="92" y="1484"/>
                    <a:pt x="88" y="1487"/>
                  </a:cubicBezTo>
                  <a:cubicBezTo>
                    <a:pt x="84" y="1491"/>
                    <a:pt x="72" y="1510"/>
                    <a:pt x="68" y="1517"/>
                  </a:cubicBezTo>
                  <a:cubicBezTo>
                    <a:pt x="65" y="1523"/>
                    <a:pt x="54" y="1537"/>
                    <a:pt x="50" y="1543"/>
                  </a:cubicBezTo>
                  <a:cubicBezTo>
                    <a:pt x="46" y="1548"/>
                    <a:pt x="31" y="1567"/>
                    <a:pt x="29" y="1574"/>
                  </a:cubicBezTo>
                  <a:cubicBezTo>
                    <a:pt x="27" y="1580"/>
                    <a:pt x="29" y="1588"/>
                    <a:pt x="35" y="1592"/>
                  </a:cubicBezTo>
                  <a:cubicBezTo>
                    <a:pt x="41" y="1597"/>
                    <a:pt x="53" y="1596"/>
                    <a:pt x="61" y="1583"/>
                  </a:cubicBezTo>
                  <a:cubicBezTo>
                    <a:pt x="69" y="1571"/>
                    <a:pt x="80" y="1557"/>
                    <a:pt x="85" y="1550"/>
                  </a:cubicBezTo>
                  <a:cubicBezTo>
                    <a:pt x="89" y="1543"/>
                    <a:pt x="97" y="1536"/>
                    <a:pt x="101" y="1530"/>
                  </a:cubicBezTo>
                  <a:cubicBezTo>
                    <a:pt x="105" y="1524"/>
                    <a:pt x="115" y="1511"/>
                    <a:pt x="120" y="1504"/>
                  </a:cubicBezTo>
                  <a:cubicBezTo>
                    <a:pt x="124" y="1496"/>
                    <a:pt x="129" y="1492"/>
                    <a:pt x="131" y="1494"/>
                  </a:cubicBezTo>
                  <a:cubicBezTo>
                    <a:pt x="132" y="1495"/>
                    <a:pt x="116" y="1518"/>
                    <a:pt x="110" y="1527"/>
                  </a:cubicBezTo>
                  <a:cubicBezTo>
                    <a:pt x="104" y="1536"/>
                    <a:pt x="94" y="1555"/>
                    <a:pt x="89" y="1561"/>
                  </a:cubicBezTo>
                  <a:cubicBezTo>
                    <a:pt x="85" y="1567"/>
                    <a:pt x="59" y="1600"/>
                    <a:pt x="75" y="1610"/>
                  </a:cubicBezTo>
                  <a:cubicBezTo>
                    <a:pt x="91" y="1620"/>
                    <a:pt x="103" y="1590"/>
                    <a:pt x="109" y="1585"/>
                  </a:cubicBezTo>
                  <a:cubicBezTo>
                    <a:pt x="116" y="1579"/>
                    <a:pt x="125" y="1567"/>
                    <a:pt x="132" y="1557"/>
                  </a:cubicBezTo>
                  <a:cubicBezTo>
                    <a:pt x="139" y="1547"/>
                    <a:pt x="158" y="1520"/>
                    <a:pt x="161" y="1516"/>
                  </a:cubicBezTo>
                  <a:cubicBezTo>
                    <a:pt x="165" y="1513"/>
                    <a:pt x="143" y="1557"/>
                    <a:pt x="140" y="1562"/>
                  </a:cubicBezTo>
                  <a:cubicBezTo>
                    <a:pt x="138" y="1568"/>
                    <a:pt x="124" y="1591"/>
                    <a:pt x="138" y="1598"/>
                  </a:cubicBezTo>
                  <a:cubicBezTo>
                    <a:pt x="151" y="1606"/>
                    <a:pt x="163" y="1585"/>
                    <a:pt x="168" y="1574"/>
                  </a:cubicBezTo>
                  <a:cubicBezTo>
                    <a:pt x="173" y="1562"/>
                    <a:pt x="183" y="1548"/>
                    <a:pt x="186" y="1541"/>
                  </a:cubicBezTo>
                  <a:cubicBezTo>
                    <a:pt x="188" y="1535"/>
                    <a:pt x="194" y="1523"/>
                    <a:pt x="195" y="1519"/>
                  </a:cubicBezTo>
                  <a:cubicBezTo>
                    <a:pt x="196" y="1515"/>
                    <a:pt x="210" y="1502"/>
                    <a:pt x="217" y="1496"/>
                  </a:cubicBezTo>
                  <a:cubicBezTo>
                    <a:pt x="224" y="1491"/>
                    <a:pt x="238" y="1477"/>
                    <a:pt x="247" y="1459"/>
                  </a:cubicBezTo>
                  <a:cubicBezTo>
                    <a:pt x="255" y="1442"/>
                    <a:pt x="264" y="1423"/>
                    <a:pt x="266" y="1411"/>
                  </a:cubicBezTo>
                  <a:cubicBezTo>
                    <a:pt x="269" y="1398"/>
                    <a:pt x="271" y="1381"/>
                    <a:pt x="281" y="1372"/>
                  </a:cubicBezTo>
                  <a:cubicBezTo>
                    <a:pt x="292" y="1362"/>
                    <a:pt x="426" y="1245"/>
                    <a:pt x="457" y="1210"/>
                  </a:cubicBezTo>
                  <a:cubicBezTo>
                    <a:pt x="489" y="1175"/>
                    <a:pt x="588" y="1047"/>
                    <a:pt x="613" y="992"/>
                  </a:cubicBezTo>
                  <a:cubicBezTo>
                    <a:pt x="639" y="938"/>
                    <a:pt x="704" y="825"/>
                    <a:pt x="718" y="801"/>
                  </a:cubicBezTo>
                  <a:cubicBezTo>
                    <a:pt x="732" y="777"/>
                    <a:pt x="760" y="729"/>
                    <a:pt x="795" y="733"/>
                  </a:cubicBezTo>
                  <a:cubicBezTo>
                    <a:pt x="795" y="733"/>
                    <a:pt x="794" y="799"/>
                    <a:pt x="799" y="815"/>
                  </a:cubicBezTo>
                  <a:cubicBezTo>
                    <a:pt x="804" y="831"/>
                    <a:pt x="802" y="895"/>
                    <a:pt x="801" y="919"/>
                  </a:cubicBezTo>
                  <a:cubicBezTo>
                    <a:pt x="800" y="944"/>
                    <a:pt x="804" y="1004"/>
                    <a:pt x="810" y="1028"/>
                  </a:cubicBezTo>
                  <a:cubicBezTo>
                    <a:pt x="815" y="1053"/>
                    <a:pt x="816" y="1114"/>
                    <a:pt x="804" y="1157"/>
                  </a:cubicBezTo>
                  <a:cubicBezTo>
                    <a:pt x="793" y="1200"/>
                    <a:pt x="754" y="1346"/>
                    <a:pt x="754" y="1461"/>
                  </a:cubicBezTo>
                  <a:cubicBezTo>
                    <a:pt x="754" y="1576"/>
                    <a:pt x="795" y="1907"/>
                    <a:pt x="810" y="1958"/>
                  </a:cubicBezTo>
                  <a:cubicBezTo>
                    <a:pt x="825" y="2010"/>
                    <a:pt x="840" y="2084"/>
                    <a:pt x="837" y="2106"/>
                  </a:cubicBezTo>
                  <a:cubicBezTo>
                    <a:pt x="834" y="2129"/>
                    <a:pt x="828" y="2158"/>
                    <a:pt x="834" y="2179"/>
                  </a:cubicBezTo>
                  <a:cubicBezTo>
                    <a:pt x="840" y="2200"/>
                    <a:pt x="837" y="2224"/>
                    <a:pt x="830" y="2252"/>
                  </a:cubicBezTo>
                  <a:cubicBezTo>
                    <a:pt x="823" y="2280"/>
                    <a:pt x="819" y="2332"/>
                    <a:pt x="827" y="2385"/>
                  </a:cubicBezTo>
                  <a:cubicBezTo>
                    <a:pt x="835" y="2438"/>
                    <a:pt x="855" y="2612"/>
                    <a:pt x="867" y="2664"/>
                  </a:cubicBezTo>
                  <a:cubicBezTo>
                    <a:pt x="879" y="2716"/>
                    <a:pt x="898" y="2770"/>
                    <a:pt x="896" y="2797"/>
                  </a:cubicBezTo>
                  <a:cubicBezTo>
                    <a:pt x="894" y="2823"/>
                    <a:pt x="891" y="2849"/>
                    <a:pt x="892" y="2862"/>
                  </a:cubicBezTo>
                  <a:cubicBezTo>
                    <a:pt x="894" y="2875"/>
                    <a:pt x="894" y="2895"/>
                    <a:pt x="881" y="2908"/>
                  </a:cubicBezTo>
                  <a:cubicBezTo>
                    <a:pt x="868" y="2921"/>
                    <a:pt x="817" y="2960"/>
                    <a:pt x="804" y="2969"/>
                  </a:cubicBezTo>
                  <a:cubicBezTo>
                    <a:pt x="792" y="2979"/>
                    <a:pt x="777" y="2991"/>
                    <a:pt x="773" y="2997"/>
                  </a:cubicBezTo>
                  <a:cubicBezTo>
                    <a:pt x="769" y="3003"/>
                    <a:pt x="759" y="3012"/>
                    <a:pt x="756" y="3017"/>
                  </a:cubicBezTo>
                  <a:cubicBezTo>
                    <a:pt x="753" y="3023"/>
                    <a:pt x="737" y="3030"/>
                    <a:pt x="742" y="3043"/>
                  </a:cubicBezTo>
                  <a:cubicBezTo>
                    <a:pt x="742" y="3043"/>
                    <a:pt x="739" y="3052"/>
                    <a:pt x="747" y="3055"/>
                  </a:cubicBezTo>
                  <a:cubicBezTo>
                    <a:pt x="747" y="3055"/>
                    <a:pt x="741" y="3068"/>
                    <a:pt x="751" y="3067"/>
                  </a:cubicBezTo>
                  <a:cubicBezTo>
                    <a:pt x="751" y="3067"/>
                    <a:pt x="744" y="3080"/>
                    <a:pt x="754" y="3081"/>
                  </a:cubicBezTo>
                  <a:cubicBezTo>
                    <a:pt x="754" y="3081"/>
                    <a:pt x="746" y="3093"/>
                    <a:pt x="767" y="3100"/>
                  </a:cubicBezTo>
                  <a:cubicBezTo>
                    <a:pt x="788" y="3108"/>
                    <a:pt x="802" y="3103"/>
                    <a:pt x="813" y="3095"/>
                  </a:cubicBezTo>
                  <a:cubicBezTo>
                    <a:pt x="823" y="3087"/>
                    <a:pt x="829" y="3076"/>
                    <a:pt x="838" y="3076"/>
                  </a:cubicBezTo>
                  <a:cubicBezTo>
                    <a:pt x="847" y="3076"/>
                    <a:pt x="871" y="3072"/>
                    <a:pt x="881" y="3065"/>
                  </a:cubicBezTo>
                  <a:cubicBezTo>
                    <a:pt x="892" y="3057"/>
                    <a:pt x="915" y="3020"/>
                    <a:pt x="942" y="3007"/>
                  </a:cubicBezTo>
                  <a:cubicBezTo>
                    <a:pt x="969" y="2993"/>
                    <a:pt x="1022" y="2978"/>
                    <a:pt x="1016" y="2949"/>
                  </a:cubicBezTo>
                  <a:cubicBezTo>
                    <a:pt x="1009" y="2919"/>
                    <a:pt x="1003" y="2899"/>
                    <a:pt x="1005" y="2882"/>
                  </a:cubicBezTo>
                  <a:cubicBezTo>
                    <a:pt x="1006" y="2866"/>
                    <a:pt x="1005" y="2842"/>
                    <a:pt x="1003" y="2829"/>
                  </a:cubicBezTo>
                  <a:cubicBezTo>
                    <a:pt x="1001" y="2815"/>
                    <a:pt x="997" y="2762"/>
                    <a:pt x="998" y="2742"/>
                  </a:cubicBezTo>
                  <a:cubicBezTo>
                    <a:pt x="998" y="2721"/>
                    <a:pt x="1010" y="2560"/>
                    <a:pt x="1020" y="2515"/>
                  </a:cubicBezTo>
                  <a:cubicBezTo>
                    <a:pt x="1030" y="2470"/>
                    <a:pt x="1037" y="2380"/>
                    <a:pt x="1030" y="2341"/>
                  </a:cubicBezTo>
                  <a:cubicBezTo>
                    <a:pt x="1024" y="2302"/>
                    <a:pt x="1018" y="2260"/>
                    <a:pt x="1020" y="2229"/>
                  </a:cubicBezTo>
                  <a:cubicBezTo>
                    <a:pt x="1023" y="2198"/>
                    <a:pt x="1026" y="2174"/>
                    <a:pt x="1030" y="2150"/>
                  </a:cubicBezTo>
                  <a:cubicBezTo>
                    <a:pt x="1034" y="2126"/>
                    <a:pt x="1034" y="2106"/>
                    <a:pt x="1030" y="2070"/>
                  </a:cubicBezTo>
                  <a:cubicBezTo>
                    <a:pt x="1026" y="2034"/>
                    <a:pt x="1018" y="1931"/>
                    <a:pt x="1022" y="1892"/>
                  </a:cubicBezTo>
                  <a:cubicBezTo>
                    <a:pt x="1027" y="1854"/>
                    <a:pt x="1042" y="1784"/>
                    <a:pt x="1046" y="1756"/>
                  </a:cubicBezTo>
                  <a:cubicBezTo>
                    <a:pt x="1049" y="1729"/>
                    <a:pt x="1055" y="1657"/>
                    <a:pt x="1054" y="1576"/>
                  </a:cubicBezTo>
                  <a:cubicBezTo>
                    <a:pt x="1063" y="1576"/>
                    <a:pt x="1063" y="1576"/>
                    <a:pt x="1063" y="1576"/>
                  </a:cubicBezTo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7" name="Silhouette Randlinie"/>
            <p:cNvSpPr>
              <a:spLocks/>
            </p:cNvSpPr>
            <p:nvPr/>
          </p:nvSpPr>
          <p:spPr bwMode="auto">
            <a:xfrm>
              <a:off x="205226" y="472588"/>
              <a:ext cx="3368675" cy="4976813"/>
            </a:xfrm>
            <a:custGeom>
              <a:avLst/>
              <a:gdLst>
                <a:gd name="T0" fmla="*/ 1103 w 2104"/>
                <a:gd name="T1" fmla="*/ 2867 h 3108"/>
                <a:gd name="T2" fmla="*/ 1344 w 2104"/>
                <a:gd name="T3" fmla="*/ 3104 h 3108"/>
                <a:gd name="T4" fmla="*/ 1368 w 2104"/>
                <a:gd name="T5" fmla="*/ 3045 h 3108"/>
                <a:gd name="T6" fmla="*/ 1285 w 2104"/>
                <a:gd name="T7" fmla="*/ 2387 h 3108"/>
                <a:gd name="T8" fmla="*/ 1318 w 2104"/>
                <a:gd name="T9" fmla="*/ 745 h 3108"/>
                <a:gd name="T10" fmla="*/ 1923 w 2104"/>
                <a:gd name="T11" fmla="*/ 1544 h 3108"/>
                <a:gd name="T12" fmla="*/ 1951 w 2104"/>
                <a:gd name="T13" fmla="*/ 1518 h 3108"/>
                <a:gd name="T14" fmla="*/ 1948 w 2104"/>
                <a:gd name="T15" fmla="*/ 1519 h 3108"/>
                <a:gd name="T16" fmla="*/ 1984 w 2104"/>
                <a:gd name="T17" fmla="*/ 1500 h 3108"/>
                <a:gd name="T18" fmla="*/ 1980 w 2104"/>
                <a:gd name="T19" fmla="*/ 1498 h 3108"/>
                <a:gd name="T20" fmla="*/ 2028 w 2104"/>
                <a:gd name="T21" fmla="*/ 1493 h 3108"/>
                <a:gd name="T22" fmla="*/ 2092 w 2104"/>
                <a:gd name="T23" fmla="*/ 1520 h 3108"/>
                <a:gd name="T24" fmla="*/ 2087 w 2104"/>
                <a:gd name="T25" fmla="*/ 1429 h 3108"/>
                <a:gd name="T26" fmla="*/ 1315 w 2104"/>
                <a:gd name="T27" fmla="*/ 502 h 3108"/>
                <a:gd name="T28" fmla="*/ 1165 w 2104"/>
                <a:gd name="T29" fmla="*/ 351 h 3108"/>
                <a:gd name="T30" fmla="*/ 1114 w 2104"/>
                <a:gd name="T31" fmla="*/ 12 h 3108"/>
                <a:gd name="T32" fmla="*/ 907 w 2104"/>
                <a:gd name="T33" fmla="*/ 251 h 3108"/>
                <a:gd name="T34" fmla="*/ 945 w 2104"/>
                <a:gd name="T35" fmla="*/ 429 h 3108"/>
                <a:gd name="T36" fmla="*/ 281 w 2104"/>
                <a:gd name="T37" fmla="*/ 1184 h 3108"/>
                <a:gd name="T38" fmla="*/ 46 w 2104"/>
                <a:gd name="T39" fmla="*/ 1451 h 3108"/>
                <a:gd name="T40" fmla="*/ 53 w 2104"/>
                <a:gd name="T41" fmla="*/ 1516 h 3108"/>
                <a:gd name="T42" fmla="*/ 37 w 2104"/>
                <a:gd name="T43" fmla="*/ 1599 h 3108"/>
                <a:gd name="T44" fmla="*/ 124 w 2104"/>
                <a:gd name="T45" fmla="*/ 1496 h 3108"/>
                <a:gd name="T46" fmla="*/ 86 w 2104"/>
                <a:gd name="T47" fmla="*/ 1612 h 3108"/>
                <a:gd name="T48" fmla="*/ 156 w 2104"/>
                <a:gd name="T49" fmla="*/ 1520 h 3108"/>
                <a:gd name="T50" fmla="*/ 128 w 2104"/>
                <a:gd name="T51" fmla="*/ 1574 h 3108"/>
                <a:gd name="T52" fmla="*/ 533 w 2104"/>
                <a:gd name="T53" fmla="*/ 1112 h 3108"/>
                <a:gd name="T54" fmla="*/ 768 w 2104"/>
                <a:gd name="T55" fmla="*/ 1736 h 3108"/>
                <a:gd name="T56" fmla="*/ 835 w 2104"/>
                <a:gd name="T57" fmla="*/ 2940 h 3108"/>
                <a:gd name="T58" fmla="*/ 744 w 2104"/>
                <a:gd name="T59" fmla="*/ 3071 h 3108"/>
                <a:gd name="T60" fmla="*/ 876 w 2104"/>
                <a:gd name="T61" fmla="*/ 3068 h 3108"/>
                <a:gd name="T62" fmla="*/ 1029 w 2104"/>
                <a:gd name="T63" fmla="*/ 2116 h 3108"/>
                <a:gd name="T64" fmla="*/ 1013 w 2104"/>
                <a:gd name="T65" fmla="*/ 1927 h 3108"/>
                <a:gd name="T66" fmla="*/ 935 w 2104"/>
                <a:gd name="T67" fmla="*/ 3007 h 3108"/>
                <a:gd name="T68" fmla="*/ 750 w 2104"/>
                <a:gd name="T69" fmla="*/ 3085 h 3108"/>
                <a:gd name="T70" fmla="*/ 741 w 2104"/>
                <a:gd name="T71" fmla="*/ 3055 h 3108"/>
                <a:gd name="T72" fmla="*/ 889 w 2104"/>
                <a:gd name="T73" fmla="*/ 2876 h 3108"/>
                <a:gd name="T74" fmla="*/ 809 w 2104"/>
                <a:gd name="T75" fmla="*/ 1078 h 3108"/>
                <a:gd name="T76" fmla="*/ 258 w 2104"/>
                <a:gd name="T77" fmla="*/ 1412 h 3108"/>
                <a:gd name="T78" fmla="*/ 157 w 2104"/>
                <a:gd name="T79" fmla="*/ 1522 h 3108"/>
                <a:gd name="T80" fmla="*/ 95 w 2104"/>
                <a:gd name="T81" fmla="*/ 1548 h 3108"/>
                <a:gd name="T82" fmla="*/ 46 w 2104"/>
                <a:gd name="T83" fmla="*/ 1546 h 3108"/>
                <a:gd name="T84" fmla="*/ 16 w 2104"/>
                <a:gd name="T85" fmla="*/ 1522 h 3108"/>
                <a:gd name="T86" fmla="*/ 36 w 2104"/>
                <a:gd name="T87" fmla="*/ 1411 h 3108"/>
                <a:gd name="T88" fmla="*/ 812 w 2104"/>
                <a:gd name="T89" fmla="*/ 500 h 3108"/>
                <a:gd name="T90" fmla="*/ 911 w 2104"/>
                <a:gd name="T91" fmla="*/ 264 h 3108"/>
                <a:gd name="T92" fmla="*/ 1034 w 2104"/>
                <a:gd name="T93" fmla="*/ 5 h 3108"/>
                <a:gd name="T94" fmla="*/ 1204 w 2104"/>
                <a:gd name="T95" fmla="*/ 183 h 3108"/>
                <a:gd name="T96" fmla="*/ 1149 w 2104"/>
                <a:gd name="T97" fmla="*/ 427 h 3108"/>
                <a:gd name="T98" fmla="*/ 1916 w 2104"/>
                <a:gd name="T99" fmla="*/ 1300 h 3108"/>
                <a:gd name="T100" fmla="*/ 2027 w 2104"/>
                <a:gd name="T101" fmla="*/ 1425 h 3108"/>
                <a:gd name="T102" fmla="*/ 2012 w 2104"/>
                <a:gd name="T103" fmla="*/ 1468 h 3108"/>
                <a:gd name="T104" fmla="*/ 1980 w 2104"/>
                <a:gd name="T105" fmla="*/ 1494 h 3108"/>
                <a:gd name="T106" fmla="*/ 1956 w 2104"/>
                <a:gd name="T107" fmla="*/ 1524 h 3108"/>
                <a:gd name="T108" fmla="*/ 1918 w 2104"/>
                <a:gd name="T109" fmla="*/ 1524 h 3108"/>
                <a:gd name="T110" fmla="*/ 1313 w 2104"/>
                <a:gd name="T111" fmla="*/ 784 h 3108"/>
                <a:gd name="T112" fmla="*/ 1286 w 2104"/>
                <a:gd name="T113" fmla="*/ 2325 h 3108"/>
                <a:gd name="T114" fmla="*/ 1366 w 2104"/>
                <a:gd name="T115" fmla="*/ 3044 h 3108"/>
                <a:gd name="T116" fmla="*/ 1355 w 2104"/>
                <a:gd name="T117" fmla="*/ 3085 h 3108"/>
                <a:gd name="T118" fmla="*/ 1121 w 2104"/>
                <a:gd name="T119" fmla="*/ 2987 h 3108"/>
                <a:gd name="T120" fmla="*/ 1091 w 2104"/>
                <a:gd name="T121" fmla="*/ 1927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4" h="3108">
                  <a:moveTo>
                    <a:pt x="1057" y="1578"/>
                  </a:moveTo>
                  <a:cubicBezTo>
                    <a:pt x="1055" y="1577"/>
                    <a:pt x="1055" y="1577"/>
                    <a:pt x="1055" y="1577"/>
                  </a:cubicBezTo>
                  <a:cubicBezTo>
                    <a:pt x="1054" y="1585"/>
                    <a:pt x="1054" y="1593"/>
                    <a:pt x="1054" y="1601"/>
                  </a:cubicBezTo>
                  <a:cubicBezTo>
                    <a:pt x="1054" y="1673"/>
                    <a:pt x="1060" y="1734"/>
                    <a:pt x="1063" y="1758"/>
                  </a:cubicBezTo>
                  <a:cubicBezTo>
                    <a:pt x="1064" y="1772"/>
                    <a:pt x="1069" y="1797"/>
                    <a:pt x="1074" y="1822"/>
                  </a:cubicBezTo>
                  <a:cubicBezTo>
                    <a:pt x="1079" y="1848"/>
                    <a:pt x="1084" y="1875"/>
                    <a:pt x="1086" y="1894"/>
                  </a:cubicBezTo>
                  <a:cubicBezTo>
                    <a:pt x="1087" y="1903"/>
                    <a:pt x="1087" y="1914"/>
                    <a:pt x="1087" y="1927"/>
                  </a:cubicBezTo>
                  <a:cubicBezTo>
                    <a:pt x="1087" y="1974"/>
                    <a:pt x="1082" y="2043"/>
                    <a:pt x="1079" y="2071"/>
                  </a:cubicBezTo>
                  <a:cubicBezTo>
                    <a:pt x="1077" y="2089"/>
                    <a:pt x="1076" y="2104"/>
                    <a:pt x="1076" y="2116"/>
                  </a:cubicBezTo>
                  <a:cubicBezTo>
                    <a:pt x="1076" y="2129"/>
                    <a:pt x="1077" y="2140"/>
                    <a:pt x="1079" y="2152"/>
                  </a:cubicBezTo>
                  <a:cubicBezTo>
                    <a:pt x="1083" y="2176"/>
                    <a:pt x="1085" y="2200"/>
                    <a:pt x="1088" y="2231"/>
                  </a:cubicBezTo>
                  <a:cubicBezTo>
                    <a:pt x="1088" y="2236"/>
                    <a:pt x="1089" y="2242"/>
                    <a:pt x="1089" y="2247"/>
                  </a:cubicBezTo>
                  <a:cubicBezTo>
                    <a:pt x="1089" y="2276"/>
                    <a:pt x="1084" y="2310"/>
                    <a:pt x="1078" y="2343"/>
                  </a:cubicBezTo>
                  <a:cubicBezTo>
                    <a:pt x="1076" y="2354"/>
                    <a:pt x="1075" y="2369"/>
                    <a:pt x="1075" y="2385"/>
                  </a:cubicBezTo>
                  <a:cubicBezTo>
                    <a:pt x="1075" y="2429"/>
                    <a:pt x="1081" y="2484"/>
                    <a:pt x="1088" y="2517"/>
                  </a:cubicBezTo>
                  <a:cubicBezTo>
                    <a:pt x="1093" y="2540"/>
                    <a:pt x="1098" y="2591"/>
                    <a:pt x="1103" y="2640"/>
                  </a:cubicBezTo>
                  <a:cubicBezTo>
                    <a:pt x="1107" y="2688"/>
                    <a:pt x="1110" y="2734"/>
                    <a:pt x="1111" y="2744"/>
                  </a:cubicBezTo>
                  <a:cubicBezTo>
                    <a:pt x="1111" y="2746"/>
                    <a:pt x="1111" y="2747"/>
                    <a:pt x="1111" y="2750"/>
                  </a:cubicBezTo>
                  <a:cubicBezTo>
                    <a:pt x="1111" y="2761"/>
                    <a:pt x="1110" y="2778"/>
                    <a:pt x="1109" y="2794"/>
                  </a:cubicBezTo>
                  <a:cubicBezTo>
                    <a:pt x="1108" y="2810"/>
                    <a:pt x="1106" y="2824"/>
                    <a:pt x="1105" y="2830"/>
                  </a:cubicBezTo>
                  <a:cubicBezTo>
                    <a:pt x="1104" y="2840"/>
                    <a:pt x="1103" y="2854"/>
                    <a:pt x="1103" y="2867"/>
                  </a:cubicBezTo>
                  <a:cubicBezTo>
                    <a:pt x="1103" y="2873"/>
                    <a:pt x="1103" y="2879"/>
                    <a:pt x="1103" y="2884"/>
                  </a:cubicBezTo>
                  <a:cubicBezTo>
                    <a:pt x="1104" y="2886"/>
                    <a:pt x="1104" y="2887"/>
                    <a:pt x="1104" y="2888"/>
                  </a:cubicBezTo>
                  <a:cubicBezTo>
                    <a:pt x="1104" y="2896"/>
                    <a:pt x="1102" y="2906"/>
                    <a:pt x="1099" y="2917"/>
                  </a:cubicBezTo>
                  <a:cubicBezTo>
                    <a:pt x="1096" y="2928"/>
                    <a:pt x="1092" y="2940"/>
                    <a:pt x="1089" y="2954"/>
                  </a:cubicBezTo>
                  <a:cubicBezTo>
                    <a:pt x="1089" y="2955"/>
                    <a:pt x="1088" y="2957"/>
                    <a:pt x="1088" y="2959"/>
                  </a:cubicBezTo>
                  <a:cubicBezTo>
                    <a:pt x="1088" y="2966"/>
                    <a:pt x="1092" y="2972"/>
                    <a:pt x="1098" y="2977"/>
                  </a:cubicBezTo>
                  <a:cubicBezTo>
                    <a:pt x="1106" y="2985"/>
                    <a:pt x="1119" y="2991"/>
                    <a:pt x="1132" y="2996"/>
                  </a:cubicBezTo>
                  <a:cubicBezTo>
                    <a:pt x="1145" y="3001"/>
                    <a:pt x="1158" y="3006"/>
                    <a:pt x="1168" y="3010"/>
                  </a:cubicBezTo>
                  <a:cubicBezTo>
                    <a:pt x="1181" y="3017"/>
                    <a:pt x="1193" y="3029"/>
                    <a:pt x="1203" y="3041"/>
                  </a:cubicBezTo>
                  <a:cubicBezTo>
                    <a:pt x="1209" y="3047"/>
                    <a:pt x="1213" y="3053"/>
                    <a:pt x="1218" y="3058"/>
                  </a:cubicBezTo>
                  <a:cubicBezTo>
                    <a:pt x="1222" y="3063"/>
                    <a:pt x="1225" y="3066"/>
                    <a:pt x="1228" y="3068"/>
                  </a:cubicBezTo>
                  <a:cubicBezTo>
                    <a:pt x="1233" y="3072"/>
                    <a:pt x="1242" y="3075"/>
                    <a:pt x="1250" y="3077"/>
                  </a:cubicBezTo>
                  <a:cubicBezTo>
                    <a:pt x="1258" y="3079"/>
                    <a:pt x="1266" y="3080"/>
                    <a:pt x="1271" y="3080"/>
                  </a:cubicBezTo>
                  <a:cubicBezTo>
                    <a:pt x="1272" y="3080"/>
                    <a:pt x="1272" y="3080"/>
                    <a:pt x="1272" y="3080"/>
                  </a:cubicBezTo>
                  <a:cubicBezTo>
                    <a:pt x="1273" y="3080"/>
                    <a:pt x="1273" y="3080"/>
                    <a:pt x="1273" y="3080"/>
                  </a:cubicBezTo>
                  <a:cubicBezTo>
                    <a:pt x="1275" y="3080"/>
                    <a:pt x="1276" y="3080"/>
                    <a:pt x="1278" y="3081"/>
                  </a:cubicBezTo>
                  <a:cubicBezTo>
                    <a:pt x="1281" y="3083"/>
                    <a:pt x="1283" y="3086"/>
                    <a:pt x="1286" y="3089"/>
                  </a:cubicBezTo>
                  <a:cubicBezTo>
                    <a:pt x="1289" y="3092"/>
                    <a:pt x="1293" y="3096"/>
                    <a:pt x="1297" y="3099"/>
                  </a:cubicBezTo>
                  <a:cubicBezTo>
                    <a:pt x="1297" y="3099"/>
                    <a:pt x="1297" y="3099"/>
                    <a:pt x="1297" y="3099"/>
                  </a:cubicBezTo>
                  <a:cubicBezTo>
                    <a:pt x="1304" y="3104"/>
                    <a:pt x="1312" y="3108"/>
                    <a:pt x="1323" y="3108"/>
                  </a:cubicBezTo>
                  <a:cubicBezTo>
                    <a:pt x="1329" y="3108"/>
                    <a:pt x="1336" y="3107"/>
                    <a:pt x="1344" y="3104"/>
                  </a:cubicBezTo>
                  <a:cubicBezTo>
                    <a:pt x="1350" y="3102"/>
                    <a:pt x="1354" y="3100"/>
                    <a:pt x="1356" y="3097"/>
                  </a:cubicBezTo>
                  <a:cubicBezTo>
                    <a:pt x="1359" y="3094"/>
                    <a:pt x="1360" y="3091"/>
                    <a:pt x="1360" y="3089"/>
                  </a:cubicBezTo>
                  <a:cubicBezTo>
                    <a:pt x="1360" y="3085"/>
                    <a:pt x="1358" y="3083"/>
                    <a:pt x="1358" y="3082"/>
                  </a:cubicBezTo>
                  <a:cubicBezTo>
                    <a:pt x="1356" y="3083"/>
                    <a:pt x="1356" y="3083"/>
                    <a:pt x="1356" y="3083"/>
                  </a:cubicBezTo>
                  <a:cubicBezTo>
                    <a:pt x="1357" y="3085"/>
                    <a:pt x="1357" y="3085"/>
                    <a:pt x="1357" y="3085"/>
                  </a:cubicBezTo>
                  <a:cubicBezTo>
                    <a:pt x="1359" y="3085"/>
                    <a:pt x="1361" y="3084"/>
                    <a:pt x="1362" y="3082"/>
                  </a:cubicBezTo>
                  <a:cubicBezTo>
                    <a:pt x="1363" y="3081"/>
                    <a:pt x="1364" y="3079"/>
                    <a:pt x="1364" y="3077"/>
                  </a:cubicBezTo>
                  <a:cubicBezTo>
                    <a:pt x="1364" y="3075"/>
                    <a:pt x="1363" y="3073"/>
                    <a:pt x="1363" y="3071"/>
                  </a:cubicBezTo>
                  <a:cubicBezTo>
                    <a:pt x="1362" y="3070"/>
                    <a:pt x="1361" y="3069"/>
                    <a:pt x="1361" y="3068"/>
                  </a:cubicBezTo>
                  <a:cubicBezTo>
                    <a:pt x="1360" y="3069"/>
                    <a:pt x="1360" y="3069"/>
                    <a:pt x="1360" y="3069"/>
                  </a:cubicBezTo>
                  <a:cubicBezTo>
                    <a:pt x="1359" y="3071"/>
                    <a:pt x="1359" y="3071"/>
                    <a:pt x="1359" y="3071"/>
                  </a:cubicBezTo>
                  <a:cubicBezTo>
                    <a:pt x="1360" y="3071"/>
                    <a:pt x="1360" y="3071"/>
                    <a:pt x="1360" y="3071"/>
                  </a:cubicBezTo>
                  <a:cubicBezTo>
                    <a:pt x="1363" y="3071"/>
                    <a:pt x="1365" y="3071"/>
                    <a:pt x="1366" y="3069"/>
                  </a:cubicBezTo>
                  <a:cubicBezTo>
                    <a:pt x="1367" y="3067"/>
                    <a:pt x="1367" y="3066"/>
                    <a:pt x="1367" y="3064"/>
                  </a:cubicBezTo>
                  <a:cubicBezTo>
                    <a:pt x="1367" y="3060"/>
                    <a:pt x="1366" y="3057"/>
                    <a:pt x="1366" y="3057"/>
                  </a:cubicBezTo>
                  <a:cubicBezTo>
                    <a:pt x="1364" y="3057"/>
                    <a:pt x="1364" y="3057"/>
                    <a:pt x="1364" y="3057"/>
                  </a:cubicBezTo>
                  <a:cubicBezTo>
                    <a:pt x="1365" y="3059"/>
                    <a:pt x="1365" y="3059"/>
                    <a:pt x="1365" y="3059"/>
                  </a:cubicBezTo>
                  <a:cubicBezTo>
                    <a:pt x="1367" y="3058"/>
                    <a:pt x="1369" y="3056"/>
                    <a:pt x="1369" y="3055"/>
                  </a:cubicBezTo>
                  <a:cubicBezTo>
                    <a:pt x="1370" y="3053"/>
                    <a:pt x="1371" y="3051"/>
                    <a:pt x="1371" y="3049"/>
                  </a:cubicBezTo>
                  <a:cubicBezTo>
                    <a:pt x="1371" y="3046"/>
                    <a:pt x="1370" y="3044"/>
                    <a:pt x="1370" y="3044"/>
                  </a:cubicBezTo>
                  <a:cubicBezTo>
                    <a:pt x="1368" y="3045"/>
                    <a:pt x="1368" y="3045"/>
                    <a:pt x="1368" y="3045"/>
                  </a:cubicBezTo>
                  <a:cubicBezTo>
                    <a:pt x="1370" y="3045"/>
                    <a:pt x="1370" y="3045"/>
                    <a:pt x="1370" y="3045"/>
                  </a:cubicBezTo>
                  <a:cubicBezTo>
                    <a:pt x="1371" y="3044"/>
                    <a:pt x="1371" y="3042"/>
                    <a:pt x="1371" y="3040"/>
                  </a:cubicBezTo>
                  <a:cubicBezTo>
                    <a:pt x="1371" y="3037"/>
                    <a:pt x="1370" y="3035"/>
                    <a:pt x="1369" y="3032"/>
                  </a:cubicBezTo>
                  <a:cubicBezTo>
                    <a:pt x="1367" y="3029"/>
                    <a:pt x="1364" y="3026"/>
                    <a:pt x="1361" y="3024"/>
                  </a:cubicBezTo>
                  <a:cubicBezTo>
                    <a:pt x="1359" y="3022"/>
                    <a:pt x="1356" y="3019"/>
                    <a:pt x="1356" y="3018"/>
                  </a:cubicBezTo>
                  <a:cubicBezTo>
                    <a:pt x="1354" y="3015"/>
                    <a:pt x="1351" y="3012"/>
                    <a:pt x="1347" y="3008"/>
                  </a:cubicBezTo>
                  <a:cubicBezTo>
                    <a:pt x="1344" y="3005"/>
                    <a:pt x="1341" y="3001"/>
                    <a:pt x="1339" y="2998"/>
                  </a:cubicBezTo>
                  <a:cubicBezTo>
                    <a:pt x="1337" y="2995"/>
                    <a:pt x="1332" y="2990"/>
                    <a:pt x="1326" y="2985"/>
                  </a:cubicBezTo>
                  <a:cubicBezTo>
                    <a:pt x="1320" y="2980"/>
                    <a:pt x="1314" y="2975"/>
                    <a:pt x="1307" y="2970"/>
                  </a:cubicBezTo>
                  <a:cubicBezTo>
                    <a:pt x="1301" y="2965"/>
                    <a:pt x="1285" y="2953"/>
                    <a:pt x="1269" y="2940"/>
                  </a:cubicBezTo>
                  <a:cubicBezTo>
                    <a:pt x="1253" y="2928"/>
                    <a:pt x="1237" y="2915"/>
                    <a:pt x="1231" y="2908"/>
                  </a:cubicBezTo>
                  <a:cubicBezTo>
                    <a:pt x="1222" y="2899"/>
                    <a:pt x="1219" y="2887"/>
                    <a:pt x="1219" y="2876"/>
                  </a:cubicBezTo>
                  <a:cubicBezTo>
                    <a:pt x="1219" y="2872"/>
                    <a:pt x="1219" y="2868"/>
                    <a:pt x="1220" y="2864"/>
                  </a:cubicBezTo>
                  <a:cubicBezTo>
                    <a:pt x="1220" y="2864"/>
                    <a:pt x="1220" y="2864"/>
                    <a:pt x="1220" y="2864"/>
                  </a:cubicBezTo>
                  <a:cubicBezTo>
                    <a:pt x="1220" y="2862"/>
                    <a:pt x="1220" y="2859"/>
                    <a:pt x="1220" y="2855"/>
                  </a:cubicBezTo>
                  <a:cubicBezTo>
                    <a:pt x="1220" y="2841"/>
                    <a:pt x="1218" y="2820"/>
                    <a:pt x="1216" y="2799"/>
                  </a:cubicBezTo>
                  <a:cubicBezTo>
                    <a:pt x="1216" y="2798"/>
                    <a:pt x="1216" y="2796"/>
                    <a:pt x="1216" y="2795"/>
                  </a:cubicBezTo>
                  <a:cubicBezTo>
                    <a:pt x="1216" y="2782"/>
                    <a:pt x="1221" y="2762"/>
                    <a:pt x="1226" y="2739"/>
                  </a:cubicBezTo>
                  <a:cubicBezTo>
                    <a:pt x="1232" y="2717"/>
                    <a:pt x="1239" y="2691"/>
                    <a:pt x="1245" y="2666"/>
                  </a:cubicBezTo>
                  <a:cubicBezTo>
                    <a:pt x="1252" y="2640"/>
                    <a:pt x="1260" y="2584"/>
                    <a:pt x="1267" y="2527"/>
                  </a:cubicBezTo>
                  <a:cubicBezTo>
                    <a:pt x="1274" y="2470"/>
                    <a:pt x="1281" y="2413"/>
                    <a:pt x="1285" y="2387"/>
                  </a:cubicBezTo>
                  <a:cubicBezTo>
                    <a:pt x="1288" y="2366"/>
                    <a:pt x="1290" y="2344"/>
                    <a:pt x="1290" y="2325"/>
                  </a:cubicBezTo>
                  <a:cubicBezTo>
                    <a:pt x="1290" y="2296"/>
                    <a:pt x="1287" y="2270"/>
                    <a:pt x="1282" y="2253"/>
                  </a:cubicBezTo>
                  <a:cubicBezTo>
                    <a:pt x="1278" y="2235"/>
                    <a:pt x="1275" y="2219"/>
                    <a:pt x="1275" y="2205"/>
                  </a:cubicBezTo>
                  <a:cubicBezTo>
                    <a:pt x="1275" y="2196"/>
                    <a:pt x="1276" y="2189"/>
                    <a:pt x="1278" y="2181"/>
                  </a:cubicBezTo>
                  <a:cubicBezTo>
                    <a:pt x="1280" y="2174"/>
                    <a:pt x="1281" y="2167"/>
                    <a:pt x="1281" y="2159"/>
                  </a:cubicBezTo>
                  <a:cubicBezTo>
                    <a:pt x="1281" y="2142"/>
                    <a:pt x="1277" y="2124"/>
                    <a:pt x="1275" y="2108"/>
                  </a:cubicBezTo>
                  <a:cubicBezTo>
                    <a:pt x="1275" y="2107"/>
                    <a:pt x="1275" y="2104"/>
                    <a:pt x="1275" y="2102"/>
                  </a:cubicBezTo>
                  <a:cubicBezTo>
                    <a:pt x="1275" y="2089"/>
                    <a:pt x="1279" y="2065"/>
                    <a:pt x="1284" y="2039"/>
                  </a:cubicBezTo>
                  <a:cubicBezTo>
                    <a:pt x="1289" y="2013"/>
                    <a:pt x="1296" y="1985"/>
                    <a:pt x="1303" y="1961"/>
                  </a:cubicBezTo>
                  <a:cubicBezTo>
                    <a:pt x="1306" y="1948"/>
                    <a:pt x="1312" y="1917"/>
                    <a:pt x="1318" y="1877"/>
                  </a:cubicBezTo>
                  <a:cubicBezTo>
                    <a:pt x="1335" y="1757"/>
                    <a:pt x="1358" y="1550"/>
                    <a:pt x="1358" y="1463"/>
                  </a:cubicBezTo>
                  <a:cubicBezTo>
                    <a:pt x="1358" y="1347"/>
                    <a:pt x="1319" y="1202"/>
                    <a:pt x="1308" y="1159"/>
                  </a:cubicBezTo>
                  <a:cubicBezTo>
                    <a:pt x="1301" y="1134"/>
                    <a:pt x="1299" y="1104"/>
                    <a:pt x="1299" y="1078"/>
                  </a:cubicBezTo>
                  <a:cubicBezTo>
                    <a:pt x="1299" y="1059"/>
                    <a:pt x="1300" y="1041"/>
                    <a:pt x="1303" y="1031"/>
                  </a:cubicBezTo>
                  <a:cubicBezTo>
                    <a:pt x="1308" y="1008"/>
                    <a:pt x="1312" y="956"/>
                    <a:pt x="1312" y="928"/>
                  </a:cubicBezTo>
                  <a:cubicBezTo>
                    <a:pt x="1312" y="926"/>
                    <a:pt x="1312" y="923"/>
                    <a:pt x="1312" y="921"/>
                  </a:cubicBezTo>
                  <a:cubicBezTo>
                    <a:pt x="1311" y="908"/>
                    <a:pt x="1310" y="884"/>
                    <a:pt x="1310" y="862"/>
                  </a:cubicBezTo>
                  <a:cubicBezTo>
                    <a:pt x="1310" y="852"/>
                    <a:pt x="1310" y="843"/>
                    <a:pt x="1311" y="835"/>
                  </a:cubicBezTo>
                  <a:cubicBezTo>
                    <a:pt x="1311" y="828"/>
                    <a:pt x="1312" y="821"/>
                    <a:pt x="1313" y="818"/>
                  </a:cubicBezTo>
                  <a:cubicBezTo>
                    <a:pt x="1314" y="815"/>
                    <a:pt x="1315" y="810"/>
                    <a:pt x="1316" y="804"/>
                  </a:cubicBezTo>
                  <a:cubicBezTo>
                    <a:pt x="1317" y="786"/>
                    <a:pt x="1318" y="760"/>
                    <a:pt x="1318" y="745"/>
                  </a:cubicBezTo>
                  <a:cubicBezTo>
                    <a:pt x="1318" y="739"/>
                    <a:pt x="1318" y="735"/>
                    <a:pt x="1318" y="735"/>
                  </a:cubicBezTo>
                  <a:cubicBezTo>
                    <a:pt x="1316" y="735"/>
                    <a:pt x="1316" y="735"/>
                    <a:pt x="1316" y="735"/>
                  </a:cubicBezTo>
                  <a:cubicBezTo>
                    <a:pt x="1316" y="737"/>
                    <a:pt x="1316" y="737"/>
                    <a:pt x="1316" y="737"/>
                  </a:cubicBezTo>
                  <a:cubicBezTo>
                    <a:pt x="1317" y="736"/>
                    <a:pt x="1318" y="736"/>
                    <a:pt x="1319" y="736"/>
                  </a:cubicBezTo>
                  <a:cubicBezTo>
                    <a:pt x="1327" y="736"/>
                    <a:pt x="1334" y="739"/>
                    <a:pt x="1341" y="744"/>
                  </a:cubicBezTo>
                  <a:cubicBezTo>
                    <a:pt x="1363" y="757"/>
                    <a:pt x="1380" y="787"/>
                    <a:pt x="1391" y="804"/>
                  </a:cubicBezTo>
                  <a:cubicBezTo>
                    <a:pt x="1405" y="828"/>
                    <a:pt x="1470" y="941"/>
                    <a:pt x="1495" y="995"/>
                  </a:cubicBezTo>
                  <a:cubicBezTo>
                    <a:pt x="1508" y="1023"/>
                    <a:pt x="1539" y="1068"/>
                    <a:pt x="1571" y="1112"/>
                  </a:cubicBezTo>
                  <a:cubicBezTo>
                    <a:pt x="1603" y="1155"/>
                    <a:pt x="1636" y="1196"/>
                    <a:pt x="1651" y="1213"/>
                  </a:cubicBezTo>
                  <a:cubicBezTo>
                    <a:pt x="1667" y="1231"/>
                    <a:pt x="1709" y="1269"/>
                    <a:pt x="1747" y="1304"/>
                  </a:cubicBezTo>
                  <a:cubicBezTo>
                    <a:pt x="1786" y="1339"/>
                    <a:pt x="1822" y="1371"/>
                    <a:pt x="1828" y="1375"/>
                  </a:cubicBezTo>
                  <a:cubicBezTo>
                    <a:pt x="1833" y="1380"/>
                    <a:pt x="1836" y="1386"/>
                    <a:pt x="1838" y="1392"/>
                  </a:cubicBezTo>
                  <a:cubicBezTo>
                    <a:pt x="1840" y="1399"/>
                    <a:pt x="1841" y="1406"/>
                    <a:pt x="1842" y="1413"/>
                  </a:cubicBezTo>
                  <a:cubicBezTo>
                    <a:pt x="1844" y="1426"/>
                    <a:pt x="1853" y="1445"/>
                    <a:pt x="1862" y="1462"/>
                  </a:cubicBezTo>
                  <a:cubicBezTo>
                    <a:pt x="1871" y="1480"/>
                    <a:pt x="1885" y="1494"/>
                    <a:pt x="1892" y="1500"/>
                  </a:cubicBezTo>
                  <a:cubicBezTo>
                    <a:pt x="1895" y="1503"/>
                    <a:pt x="1900" y="1507"/>
                    <a:pt x="1905" y="1512"/>
                  </a:cubicBezTo>
                  <a:cubicBezTo>
                    <a:pt x="1907" y="1514"/>
                    <a:pt x="1909" y="1516"/>
                    <a:pt x="1911" y="1518"/>
                  </a:cubicBezTo>
                  <a:cubicBezTo>
                    <a:pt x="1911" y="1519"/>
                    <a:pt x="1912" y="1520"/>
                    <a:pt x="1912" y="1520"/>
                  </a:cubicBezTo>
                  <a:cubicBezTo>
                    <a:pt x="1913" y="1521"/>
                    <a:pt x="1913" y="1522"/>
                    <a:pt x="1913" y="1522"/>
                  </a:cubicBezTo>
                  <a:cubicBezTo>
                    <a:pt x="1913" y="1523"/>
                    <a:pt x="1914" y="1524"/>
                    <a:pt x="1915" y="1526"/>
                  </a:cubicBezTo>
                  <a:cubicBezTo>
                    <a:pt x="1917" y="1531"/>
                    <a:pt x="1921" y="1539"/>
                    <a:pt x="1923" y="1544"/>
                  </a:cubicBezTo>
                  <a:cubicBezTo>
                    <a:pt x="1924" y="1548"/>
                    <a:pt x="1927" y="1553"/>
                    <a:pt x="1931" y="1559"/>
                  </a:cubicBezTo>
                  <a:cubicBezTo>
                    <a:pt x="1934" y="1564"/>
                    <a:pt x="1938" y="1571"/>
                    <a:pt x="1940" y="1576"/>
                  </a:cubicBezTo>
                  <a:cubicBezTo>
                    <a:pt x="1943" y="1581"/>
                    <a:pt x="1946" y="1588"/>
                    <a:pt x="1950" y="1594"/>
                  </a:cubicBezTo>
                  <a:cubicBezTo>
                    <a:pt x="1953" y="1596"/>
                    <a:pt x="1955" y="1599"/>
                    <a:pt x="1958" y="1601"/>
                  </a:cubicBezTo>
                  <a:cubicBezTo>
                    <a:pt x="1960" y="1603"/>
                    <a:pt x="1963" y="1604"/>
                    <a:pt x="1967" y="1604"/>
                  </a:cubicBezTo>
                  <a:cubicBezTo>
                    <a:pt x="1969" y="1604"/>
                    <a:pt x="1971" y="1603"/>
                    <a:pt x="1973" y="1602"/>
                  </a:cubicBezTo>
                  <a:cubicBezTo>
                    <a:pt x="1976" y="1601"/>
                    <a:pt x="1978" y="1599"/>
                    <a:pt x="1979" y="1596"/>
                  </a:cubicBezTo>
                  <a:cubicBezTo>
                    <a:pt x="1980" y="1594"/>
                    <a:pt x="1980" y="1592"/>
                    <a:pt x="1980" y="1589"/>
                  </a:cubicBezTo>
                  <a:cubicBezTo>
                    <a:pt x="1980" y="1584"/>
                    <a:pt x="1979" y="1579"/>
                    <a:pt x="1977" y="1574"/>
                  </a:cubicBezTo>
                  <a:cubicBezTo>
                    <a:pt x="1975" y="1569"/>
                    <a:pt x="1973" y="1565"/>
                    <a:pt x="1972" y="1563"/>
                  </a:cubicBezTo>
                  <a:cubicBezTo>
                    <a:pt x="1971" y="1561"/>
                    <a:pt x="1965" y="1550"/>
                    <a:pt x="1960" y="1540"/>
                  </a:cubicBezTo>
                  <a:cubicBezTo>
                    <a:pt x="1958" y="1535"/>
                    <a:pt x="1955" y="1529"/>
                    <a:pt x="1953" y="1525"/>
                  </a:cubicBezTo>
                  <a:cubicBezTo>
                    <a:pt x="1952" y="1523"/>
                    <a:pt x="1952" y="1522"/>
                    <a:pt x="1951" y="1520"/>
                  </a:cubicBezTo>
                  <a:cubicBezTo>
                    <a:pt x="1951" y="1520"/>
                    <a:pt x="1951" y="1519"/>
                    <a:pt x="1951" y="1519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51" y="1519"/>
                    <a:pt x="1951" y="1519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9" y="1521"/>
                    <a:pt x="1949" y="1522"/>
                  </a:cubicBezTo>
                  <a:cubicBezTo>
                    <a:pt x="1952" y="1526"/>
                    <a:pt x="1958" y="1533"/>
                    <a:pt x="1963" y="1541"/>
                  </a:cubicBezTo>
                  <a:cubicBezTo>
                    <a:pt x="1968" y="1548"/>
                    <a:pt x="1973" y="1556"/>
                    <a:pt x="1977" y="1561"/>
                  </a:cubicBezTo>
                  <a:cubicBezTo>
                    <a:pt x="1984" y="1571"/>
                    <a:pt x="1993" y="1582"/>
                    <a:pt x="2000" y="1588"/>
                  </a:cubicBezTo>
                  <a:cubicBezTo>
                    <a:pt x="2001" y="1589"/>
                    <a:pt x="2003" y="1591"/>
                    <a:pt x="2004" y="1594"/>
                  </a:cubicBezTo>
                  <a:cubicBezTo>
                    <a:pt x="2007" y="1598"/>
                    <a:pt x="2011" y="1604"/>
                    <a:pt x="2014" y="1608"/>
                  </a:cubicBezTo>
                  <a:cubicBezTo>
                    <a:pt x="2016" y="1610"/>
                    <a:pt x="2019" y="1612"/>
                    <a:pt x="2021" y="1614"/>
                  </a:cubicBezTo>
                  <a:cubicBezTo>
                    <a:pt x="2023" y="1615"/>
                    <a:pt x="2026" y="1616"/>
                    <a:pt x="2029" y="1616"/>
                  </a:cubicBezTo>
                  <a:cubicBezTo>
                    <a:pt x="2031" y="1616"/>
                    <a:pt x="2034" y="1615"/>
                    <a:pt x="2037" y="1614"/>
                  </a:cubicBezTo>
                  <a:cubicBezTo>
                    <a:pt x="2039" y="1612"/>
                    <a:pt x="2040" y="1611"/>
                    <a:pt x="2041" y="1609"/>
                  </a:cubicBezTo>
                  <a:cubicBezTo>
                    <a:pt x="2042" y="1606"/>
                    <a:pt x="2043" y="1604"/>
                    <a:pt x="2043" y="1602"/>
                  </a:cubicBezTo>
                  <a:cubicBezTo>
                    <a:pt x="2043" y="1594"/>
                    <a:pt x="2038" y="1585"/>
                    <a:pt x="2034" y="1578"/>
                  </a:cubicBezTo>
                  <a:cubicBezTo>
                    <a:pt x="2029" y="1570"/>
                    <a:pt x="2024" y="1564"/>
                    <a:pt x="2023" y="1561"/>
                  </a:cubicBezTo>
                  <a:cubicBezTo>
                    <a:pt x="2020" y="1559"/>
                    <a:pt x="2017" y="1553"/>
                    <a:pt x="2013" y="1546"/>
                  </a:cubicBezTo>
                  <a:cubicBezTo>
                    <a:pt x="2009" y="1540"/>
                    <a:pt x="2005" y="1533"/>
                    <a:pt x="2002" y="1528"/>
                  </a:cubicBezTo>
                  <a:cubicBezTo>
                    <a:pt x="1999" y="1524"/>
                    <a:pt x="1994" y="1516"/>
                    <a:pt x="1989" y="1510"/>
                  </a:cubicBezTo>
                  <a:cubicBezTo>
                    <a:pt x="1987" y="1506"/>
                    <a:pt x="1985" y="1503"/>
                    <a:pt x="1984" y="1500"/>
                  </a:cubicBezTo>
                  <a:cubicBezTo>
                    <a:pt x="1983" y="1499"/>
                    <a:pt x="1982" y="1498"/>
                    <a:pt x="1982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8"/>
                    <a:pt x="1981" y="1498"/>
                    <a:pt x="1981" y="1498"/>
                  </a:cubicBezTo>
                  <a:cubicBezTo>
                    <a:pt x="1981" y="1498"/>
                    <a:pt x="1983" y="1499"/>
                    <a:pt x="1984" y="1501"/>
                  </a:cubicBezTo>
                  <a:cubicBezTo>
                    <a:pt x="1986" y="1502"/>
                    <a:pt x="1987" y="1504"/>
                    <a:pt x="1989" y="1507"/>
                  </a:cubicBezTo>
                  <a:cubicBezTo>
                    <a:pt x="1994" y="1515"/>
                    <a:pt x="2003" y="1527"/>
                    <a:pt x="2007" y="1533"/>
                  </a:cubicBezTo>
                  <a:cubicBezTo>
                    <a:pt x="2012" y="1539"/>
                    <a:pt x="2019" y="1547"/>
                    <a:pt x="2024" y="1553"/>
                  </a:cubicBezTo>
                  <a:cubicBezTo>
                    <a:pt x="2028" y="1560"/>
                    <a:pt x="2039" y="1574"/>
                    <a:pt x="2047" y="1586"/>
                  </a:cubicBezTo>
                  <a:cubicBezTo>
                    <a:pt x="2053" y="1595"/>
                    <a:pt x="2061" y="1599"/>
                    <a:pt x="2068" y="1599"/>
                  </a:cubicBezTo>
                  <a:cubicBezTo>
                    <a:pt x="2071" y="1599"/>
                    <a:pt x="2074" y="1598"/>
                    <a:pt x="2076" y="1596"/>
                  </a:cubicBezTo>
                  <a:cubicBezTo>
                    <a:pt x="2081" y="1592"/>
                    <a:pt x="2084" y="1586"/>
                    <a:pt x="2084" y="1580"/>
                  </a:cubicBezTo>
                  <a:cubicBezTo>
                    <a:pt x="2084" y="1578"/>
                    <a:pt x="2084" y="1577"/>
                    <a:pt x="2083" y="1575"/>
                  </a:cubicBezTo>
                  <a:cubicBezTo>
                    <a:pt x="2083" y="1573"/>
                    <a:pt x="2081" y="1571"/>
                    <a:pt x="2080" y="1568"/>
                  </a:cubicBezTo>
                  <a:cubicBezTo>
                    <a:pt x="2074" y="1559"/>
                    <a:pt x="2065" y="1548"/>
                    <a:pt x="2062" y="1544"/>
                  </a:cubicBezTo>
                  <a:cubicBezTo>
                    <a:pt x="2060" y="1541"/>
                    <a:pt x="2056" y="1536"/>
                    <a:pt x="2052" y="1531"/>
                  </a:cubicBezTo>
                  <a:cubicBezTo>
                    <a:pt x="2049" y="1526"/>
                    <a:pt x="2045" y="1521"/>
                    <a:pt x="2044" y="1518"/>
                  </a:cubicBezTo>
                  <a:cubicBezTo>
                    <a:pt x="2042" y="1515"/>
                    <a:pt x="2038" y="1508"/>
                    <a:pt x="2034" y="1502"/>
                  </a:cubicBezTo>
                  <a:cubicBezTo>
                    <a:pt x="2032" y="1499"/>
                    <a:pt x="2030" y="1496"/>
                    <a:pt x="2028" y="1493"/>
                  </a:cubicBezTo>
                  <a:cubicBezTo>
                    <a:pt x="2027" y="1491"/>
                    <a:pt x="2025" y="1489"/>
                    <a:pt x="2024" y="1488"/>
                  </a:cubicBezTo>
                  <a:cubicBezTo>
                    <a:pt x="2023" y="1487"/>
                    <a:pt x="2022" y="1486"/>
                    <a:pt x="2021" y="1484"/>
                  </a:cubicBezTo>
                  <a:cubicBezTo>
                    <a:pt x="2019" y="1481"/>
                    <a:pt x="2017" y="1477"/>
                    <a:pt x="2015" y="1474"/>
                  </a:cubicBezTo>
                  <a:cubicBezTo>
                    <a:pt x="2014" y="1472"/>
                    <a:pt x="2014" y="1471"/>
                    <a:pt x="2013" y="1470"/>
                  </a:cubicBezTo>
                  <a:cubicBezTo>
                    <a:pt x="2013" y="1469"/>
                    <a:pt x="2012" y="1468"/>
                    <a:pt x="2012" y="1468"/>
                  </a:cubicBezTo>
                  <a:cubicBezTo>
                    <a:pt x="2011" y="1469"/>
                    <a:pt x="2011" y="1469"/>
                    <a:pt x="2011" y="1469"/>
                  </a:cubicBezTo>
                  <a:cubicBezTo>
                    <a:pt x="2009" y="1471"/>
                    <a:pt x="2009" y="1471"/>
                    <a:pt x="2009" y="1471"/>
                  </a:cubicBezTo>
                  <a:cubicBezTo>
                    <a:pt x="2009" y="1471"/>
                    <a:pt x="2010" y="1471"/>
                    <a:pt x="2012" y="1473"/>
                  </a:cubicBezTo>
                  <a:cubicBezTo>
                    <a:pt x="2014" y="1475"/>
                    <a:pt x="2018" y="1478"/>
                    <a:pt x="2021" y="1481"/>
                  </a:cubicBezTo>
                  <a:cubicBezTo>
                    <a:pt x="2025" y="1484"/>
                    <a:pt x="2028" y="1487"/>
                    <a:pt x="2029" y="1489"/>
                  </a:cubicBezTo>
                  <a:cubicBezTo>
                    <a:pt x="2032" y="1491"/>
                    <a:pt x="2036" y="1497"/>
                    <a:pt x="2040" y="1502"/>
                  </a:cubicBezTo>
                  <a:cubicBezTo>
                    <a:pt x="2044" y="1507"/>
                    <a:pt x="2048" y="1513"/>
                    <a:pt x="2051" y="1516"/>
                  </a:cubicBezTo>
                  <a:cubicBezTo>
                    <a:pt x="2057" y="1522"/>
                    <a:pt x="2067" y="1533"/>
                    <a:pt x="2072" y="1538"/>
                  </a:cubicBezTo>
                  <a:cubicBezTo>
                    <a:pt x="2073" y="1539"/>
                    <a:pt x="2074" y="1540"/>
                    <a:pt x="2075" y="1542"/>
                  </a:cubicBezTo>
                  <a:cubicBezTo>
                    <a:pt x="2077" y="1545"/>
                    <a:pt x="2079" y="1549"/>
                    <a:pt x="2082" y="1552"/>
                  </a:cubicBezTo>
                  <a:cubicBezTo>
                    <a:pt x="2083" y="1554"/>
                    <a:pt x="2085" y="1555"/>
                    <a:pt x="2086" y="1556"/>
                  </a:cubicBezTo>
                  <a:cubicBezTo>
                    <a:pt x="2088" y="1557"/>
                    <a:pt x="2090" y="1558"/>
                    <a:pt x="2092" y="1558"/>
                  </a:cubicBezTo>
                  <a:cubicBezTo>
                    <a:pt x="2094" y="1558"/>
                    <a:pt x="2097" y="1557"/>
                    <a:pt x="2099" y="1556"/>
                  </a:cubicBezTo>
                  <a:cubicBezTo>
                    <a:pt x="2103" y="1553"/>
                    <a:pt x="2104" y="1549"/>
                    <a:pt x="2104" y="1545"/>
                  </a:cubicBezTo>
                  <a:cubicBezTo>
                    <a:pt x="2104" y="1540"/>
                    <a:pt x="2102" y="1534"/>
                    <a:pt x="2099" y="1529"/>
                  </a:cubicBezTo>
                  <a:cubicBezTo>
                    <a:pt x="2096" y="1525"/>
                    <a:pt x="2093" y="1521"/>
                    <a:pt x="2092" y="1520"/>
                  </a:cubicBezTo>
                  <a:cubicBezTo>
                    <a:pt x="2089" y="1516"/>
                    <a:pt x="2082" y="1506"/>
                    <a:pt x="2078" y="1498"/>
                  </a:cubicBezTo>
                  <a:cubicBezTo>
                    <a:pt x="2076" y="1493"/>
                    <a:pt x="2073" y="1488"/>
                    <a:pt x="2070" y="1483"/>
                  </a:cubicBezTo>
                  <a:cubicBezTo>
                    <a:pt x="2067" y="1478"/>
                    <a:pt x="2063" y="1473"/>
                    <a:pt x="2060" y="1470"/>
                  </a:cubicBezTo>
                  <a:cubicBezTo>
                    <a:pt x="2058" y="1468"/>
                    <a:pt x="2056" y="1464"/>
                    <a:pt x="2053" y="1460"/>
                  </a:cubicBezTo>
                  <a:cubicBezTo>
                    <a:pt x="2051" y="1456"/>
                    <a:pt x="2047" y="1452"/>
                    <a:pt x="2043" y="1448"/>
                  </a:cubicBezTo>
                  <a:cubicBezTo>
                    <a:pt x="2038" y="1445"/>
                    <a:pt x="2035" y="1439"/>
                    <a:pt x="2033" y="1435"/>
                  </a:cubicBezTo>
                  <a:cubicBezTo>
                    <a:pt x="2031" y="1432"/>
                    <a:pt x="2030" y="1430"/>
                    <a:pt x="2030" y="1429"/>
                  </a:cubicBezTo>
                  <a:cubicBezTo>
                    <a:pt x="2030" y="1428"/>
                    <a:pt x="2029" y="1427"/>
                    <a:pt x="2029" y="1427"/>
                  </a:cubicBezTo>
                  <a:cubicBezTo>
                    <a:pt x="2029" y="1427"/>
                    <a:pt x="2029" y="1426"/>
                    <a:pt x="2029" y="1426"/>
                  </a:cubicBezTo>
                  <a:cubicBezTo>
                    <a:pt x="2027" y="1427"/>
                    <a:pt x="2027" y="1427"/>
                    <a:pt x="2027" y="1427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9" y="1429"/>
                    <a:pt x="2030" y="1429"/>
                    <a:pt x="2032" y="1431"/>
                  </a:cubicBezTo>
                  <a:cubicBezTo>
                    <a:pt x="2034" y="1433"/>
                    <a:pt x="2037" y="1436"/>
                    <a:pt x="2042" y="1440"/>
                  </a:cubicBezTo>
                  <a:cubicBezTo>
                    <a:pt x="2046" y="1444"/>
                    <a:pt x="2051" y="1448"/>
                    <a:pt x="2058" y="1451"/>
                  </a:cubicBezTo>
                  <a:cubicBezTo>
                    <a:pt x="2064" y="1454"/>
                    <a:pt x="2075" y="1455"/>
                    <a:pt x="2084" y="1455"/>
                  </a:cubicBezTo>
                  <a:cubicBezTo>
                    <a:pt x="2087" y="1455"/>
                    <a:pt x="2091" y="1455"/>
                    <a:pt x="2093" y="1454"/>
                  </a:cubicBezTo>
                  <a:cubicBezTo>
                    <a:pt x="2096" y="1454"/>
                    <a:pt x="2099" y="1453"/>
                    <a:pt x="2100" y="1451"/>
                  </a:cubicBezTo>
                  <a:cubicBezTo>
                    <a:pt x="2101" y="1450"/>
                    <a:pt x="2101" y="1448"/>
                    <a:pt x="2101" y="1447"/>
                  </a:cubicBezTo>
                  <a:cubicBezTo>
                    <a:pt x="2101" y="1445"/>
                    <a:pt x="2101" y="1443"/>
                    <a:pt x="2100" y="1441"/>
                  </a:cubicBezTo>
                  <a:cubicBezTo>
                    <a:pt x="2097" y="1436"/>
                    <a:pt x="2091" y="1431"/>
                    <a:pt x="2087" y="1429"/>
                  </a:cubicBezTo>
                  <a:cubicBezTo>
                    <a:pt x="2085" y="1427"/>
                    <a:pt x="2082" y="1424"/>
                    <a:pt x="2079" y="1421"/>
                  </a:cubicBezTo>
                  <a:cubicBezTo>
                    <a:pt x="2077" y="1418"/>
                    <a:pt x="2074" y="1414"/>
                    <a:pt x="2072" y="1410"/>
                  </a:cubicBezTo>
                  <a:cubicBezTo>
                    <a:pt x="2070" y="1406"/>
                    <a:pt x="2068" y="1402"/>
                    <a:pt x="2064" y="1398"/>
                  </a:cubicBezTo>
                  <a:cubicBezTo>
                    <a:pt x="2061" y="1395"/>
                    <a:pt x="2057" y="1392"/>
                    <a:pt x="2050" y="1389"/>
                  </a:cubicBezTo>
                  <a:cubicBezTo>
                    <a:pt x="2045" y="1387"/>
                    <a:pt x="2039" y="1381"/>
                    <a:pt x="2034" y="1374"/>
                  </a:cubicBezTo>
                  <a:cubicBezTo>
                    <a:pt x="2028" y="1366"/>
                    <a:pt x="2022" y="1357"/>
                    <a:pt x="2015" y="1350"/>
                  </a:cubicBezTo>
                  <a:cubicBezTo>
                    <a:pt x="2009" y="1342"/>
                    <a:pt x="1997" y="1335"/>
                    <a:pt x="1985" y="1329"/>
                  </a:cubicBezTo>
                  <a:cubicBezTo>
                    <a:pt x="1972" y="1324"/>
                    <a:pt x="1960" y="1321"/>
                    <a:pt x="1953" y="1320"/>
                  </a:cubicBezTo>
                  <a:cubicBezTo>
                    <a:pt x="1946" y="1318"/>
                    <a:pt x="1939" y="1315"/>
                    <a:pt x="1932" y="1311"/>
                  </a:cubicBezTo>
                  <a:cubicBezTo>
                    <a:pt x="1926" y="1307"/>
                    <a:pt x="1921" y="1302"/>
                    <a:pt x="1919" y="1298"/>
                  </a:cubicBezTo>
                  <a:cubicBezTo>
                    <a:pt x="1915" y="1291"/>
                    <a:pt x="1908" y="1276"/>
                    <a:pt x="1894" y="1264"/>
                  </a:cubicBezTo>
                  <a:cubicBezTo>
                    <a:pt x="1890" y="1261"/>
                    <a:pt x="1885" y="1257"/>
                    <a:pt x="1880" y="1250"/>
                  </a:cubicBezTo>
                  <a:cubicBezTo>
                    <a:pt x="1863" y="1232"/>
                    <a:pt x="1838" y="1203"/>
                    <a:pt x="1824" y="1184"/>
                  </a:cubicBezTo>
                  <a:cubicBezTo>
                    <a:pt x="1804" y="1159"/>
                    <a:pt x="1784" y="1115"/>
                    <a:pt x="1762" y="1081"/>
                  </a:cubicBezTo>
                  <a:cubicBezTo>
                    <a:pt x="1750" y="1064"/>
                    <a:pt x="1723" y="1030"/>
                    <a:pt x="1695" y="997"/>
                  </a:cubicBezTo>
                  <a:cubicBezTo>
                    <a:pt x="1667" y="965"/>
                    <a:pt x="1640" y="934"/>
                    <a:pt x="1630" y="923"/>
                  </a:cubicBezTo>
                  <a:cubicBezTo>
                    <a:pt x="1625" y="918"/>
                    <a:pt x="1618" y="909"/>
                    <a:pt x="1610" y="897"/>
                  </a:cubicBezTo>
                  <a:cubicBezTo>
                    <a:pt x="1585" y="861"/>
                    <a:pt x="1550" y="802"/>
                    <a:pt x="1527" y="766"/>
                  </a:cubicBezTo>
                  <a:cubicBezTo>
                    <a:pt x="1497" y="718"/>
                    <a:pt x="1483" y="663"/>
                    <a:pt x="1455" y="607"/>
                  </a:cubicBezTo>
                  <a:cubicBezTo>
                    <a:pt x="1433" y="564"/>
                    <a:pt x="1394" y="536"/>
                    <a:pt x="1360" y="519"/>
                  </a:cubicBezTo>
                  <a:cubicBezTo>
                    <a:pt x="1343" y="511"/>
                    <a:pt x="1327" y="505"/>
                    <a:pt x="1315" y="502"/>
                  </a:cubicBezTo>
                  <a:cubicBezTo>
                    <a:pt x="1309" y="500"/>
                    <a:pt x="1304" y="499"/>
                    <a:pt x="1300" y="498"/>
                  </a:cubicBezTo>
                  <a:cubicBezTo>
                    <a:pt x="1296" y="497"/>
                    <a:pt x="1294" y="496"/>
                    <a:pt x="1293" y="496"/>
                  </a:cubicBezTo>
                  <a:cubicBezTo>
                    <a:pt x="1284" y="495"/>
                    <a:pt x="1271" y="490"/>
                    <a:pt x="1256" y="484"/>
                  </a:cubicBezTo>
                  <a:cubicBezTo>
                    <a:pt x="1212" y="464"/>
                    <a:pt x="1154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8"/>
                  </a:cubicBezTo>
                  <a:cubicBezTo>
                    <a:pt x="1153" y="426"/>
                    <a:pt x="1152" y="421"/>
                    <a:pt x="1152" y="415"/>
                  </a:cubicBezTo>
                  <a:cubicBezTo>
                    <a:pt x="1152" y="406"/>
                    <a:pt x="1152" y="394"/>
                    <a:pt x="1152" y="385"/>
                  </a:cubicBezTo>
                  <a:cubicBezTo>
                    <a:pt x="1152" y="376"/>
                    <a:pt x="1152" y="369"/>
                    <a:pt x="1152" y="369"/>
                  </a:cubicBezTo>
                  <a:cubicBezTo>
                    <a:pt x="1150" y="369"/>
                    <a:pt x="1150" y="369"/>
                    <a:pt x="1150" y="369"/>
                  </a:cubicBezTo>
                  <a:cubicBezTo>
                    <a:pt x="1151" y="370"/>
                    <a:pt x="1151" y="370"/>
                    <a:pt x="1151" y="370"/>
                  </a:cubicBezTo>
                  <a:cubicBezTo>
                    <a:pt x="1157" y="366"/>
                    <a:pt x="1161" y="359"/>
                    <a:pt x="1165" y="351"/>
                  </a:cubicBezTo>
                  <a:cubicBezTo>
                    <a:pt x="1176" y="327"/>
                    <a:pt x="1180" y="293"/>
                    <a:pt x="1181" y="293"/>
                  </a:cubicBezTo>
                  <a:cubicBezTo>
                    <a:pt x="1179" y="293"/>
                    <a:pt x="1179" y="293"/>
                    <a:pt x="1179" y="293"/>
                  </a:cubicBezTo>
                  <a:cubicBezTo>
                    <a:pt x="1179" y="295"/>
                    <a:pt x="1179" y="295"/>
                    <a:pt x="1179" y="295"/>
                  </a:cubicBezTo>
                  <a:cubicBezTo>
                    <a:pt x="1182" y="294"/>
                    <a:pt x="1184" y="293"/>
                    <a:pt x="1186" y="291"/>
                  </a:cubicBezTo>
                  <a:cubicBezTo>
                    <a:pt x="1189" y="288"/>
                    <a:pt x="1190" y="283"/>
                    <a:pt x="1191" y="279"/>
                  </a:cubicBezTo>
                  <a:cubicBezTo>
                    <a:pt x="1191" y="274"/>
                    <a:pt x="1191" y="269"/>
                    <a:pt x="1191" y="264"/>
                  </a:cubicBezTo>
                  <a:cubicBezTo>
                    <a:pt x="1191" y="260"/>
                    <a:pt x="1191" y="257"/>
                    <a:pt x="1191" y="254"/>
                  </a:cubicBezTo>
                  <a:cubicBezTo>
                    <a:pt x="1191" y="253"/>
                    <a:pt x="1191" y="252"/>
                    <a:pt x="1191" y="251"/>
                  </a:cubicBezTo>
                  <a:cubicBezTo>
                    <a:pt x="1192" y="245"/>
                    <a:pt x="1193" y="240"/>
                    <a:pt x="1197" y="233"/>
                  </a:cubicBezTo>
                  <a:cubicBezTo>
                    <a:pt x="1200" y="226"/>
                    <a:pt x="1204" y="217"/>
                    <a:pt x="1209" y="202"/>
                  </a:cubicBezTo>
                  <a:cubicBezTo>
                    <a:pt x="1211" y="198"/>
                    <a:pt x="1211" y="194"/>
                    <a:pt x="1211" y="191"/>
                  </a:cubicBezTo>
                  <a:cubicBezTo>
                    <a:pt x="1211" y="188"/>
                    <a:pt x="1211" y="186"/>
                    <a:pt x="1210" y="184"/>
                  </a:cubicBezTo>
                  <a:cubicBezTo>
                    <a:pt x="1208" y="181"/>
                    <a:pt x="1206" y="179"/>
                    <a:pt x="1203" y="178"/>
                  </a:cubicBezTo>
                  <a:cubicBezTo>
                    <a:pt x="1200" y="177"/>
                    <a:pt x="1198" y="177"/>
                    <a:pt x="1195" y="177"/>
                  </a:cubicBezTo>
                  <a:cubicBezTo>
                    <a:pt x="1190" y="177"/>
                    <a:pt x="1186" y="178"/>
                    <a:pt x="1186" y="178"/>
                  </a:cubicBezTo>
                  <a:cubicBezTo>
                    <a:pt x="1187" y="180"/>
                    <a:pt x="1187" y="180"/>
                    <a:pt x="1187" y="180"/>
                  </a:cubicBezTo>
                  <a:cubicBezTo>
                    <a:pt x="1188" y="181"/>
                    <a:pt x="1188" y="181"/>
                    <a:pt x="1188" y="181"/>
                  </a:cubicBezTo>
                  <a:cubicBezTo>
                    <a:pt x="1188" y="181"/>
                    <a:pt x="1198" y="158"/>
                    <a:pt x="1198" y="119"/>
                  </a:cubicBezTo>
                  <a:cubicBezTo>
                    <a:pt x="1198" y="112"/>
                    <a:pt x="1198" y="104"/>
                    <a:pt x="1197" y="96"/>
                  </a:cubicBezTo>
                  <a:cubicBezTo>
                    <a:pt x="1195" y="78"/>
                    <a:pt x="1187" y="62"/>
                    <a:pt x="1176" y="50"/>
                  </a:cubicBezTo>
                  <a:cubicBezTo>
                    <a:pt x="1159" y="32"/>
                    <a:pt x="1135" y="20"/>
                    <a:pt x="1114" y="12"/>
                  </a:cubicBezTo>
                  <a:cubicBezTo>
                    <a:pt x="1094" y="4"/>
                    <a:pt x="1076" y="1"/>
                    <a:pt x="1071" y="1"/>
                  </a:cubicBezTo>
                  <a:cubicBezTo>
                    <a:pt x="1070" y="3"/>
                    <a:pt x="1070" y="3"/>
                    <a:pt x="1070" y="3"/>
                  </a:cubicBezTo>
                  <a:cubicBezTo>
                    <a:pt x="1071" y="1"/>
                    <a:pt x="1071" y="1"/>
                    <a:pt x="1071" y="1"/>
                  </a:cubicBezTo>
                  <a:cubicBezTo>
                    <a:pt x="1071" y="1"/>
                    <a:pt x="1059" y="0"/>
                    <a:pt x="1052" y="0"/>
                  </a:cubicBezTo>
                  <a:cubicBezTo>
                    <a:pt x="1046" y="0"/>
                    <a:pt x="1034" y="1"/>
                    <a:pt x="1034" y="1"/>
                  </a:cubicBezTo>
                  <a:cubicBezTo>
                    <a:pt x="1034" y="3"/>
                    <a:pt x="1034" y="3"/>
                    <a:pt x="1034" y="3"/>
                  </a:cubicBezTo>
                  <a:cubicBezTo>
                    <a:pt x="1034" y="1"/>
                    <a:pt x="1034" y="1"/>
                    <a:pt x="1034" y="1"/>
                  </a:cubicBezTo>
                  <a:cubicBezTo>
                    <a:pt x="1030" y="1"/>
                    <a:pt x="1021" y="3"/>
                    <a:pt x="1008" y="6"/>
                  </a:cubicBezTo>
                  <a:cubicBezTo>
                    <a:pt x="990" y="11"/>
                    <a:pt x="964" y="19"/>
                    <a:pt x="943" y="34"/>
                  </a:cubicBezTo>
                  <a:cubicBezTo>
                    <a:pt x="921" y="48"/>
                    <a:pt x="903" y="68"/>
                    <a:pt x="901" y="96"/>
                  </a:cubicBezTo>
                  <a:cubicBezTo>
                    <a:pt x="900" y="104"/>
                    <a:pt x="900" y="112"/>
                    <a:pt x="900" y="119"/>
                  </a:cubicBezTo>
                  <a:cubicBezTo>
                    <a:pt x="900" y="158"/>
                    <a:pt x="909" y="181"/>
                    <a:pt x="910" y="181"/>
                  </a:cubicBezTo>
                  <a:cubicBezTo>
                    <a:pt x="911" y="180"/>
                    <a:pt x="911" y="180"/>
                    <a:pt x="911" y="180"/>
                  </a:cubicBezTo>
                  <a:cubicBezTo>
                    <a:pt x="912" y="178"/>
                    <a:pt x="912" y="178"/>
                    <a:pt x="912" y="178"/>
                  </a:cubicBezTo>
                  <a:cubicBezTo>
                    <a:pt x="912" y="178"/>
                    <a:pt x="908" y="177"/>
                    <a:pt x="903" y="177"/>
                  </a:cubicBezTo>
                  <a:cubicBezTo>
                    <a:pt x="900" y="177"/>
                    <a:pt x="896" y="178"/>
                    <a:pt x="892" y="180"/>
                  </a:cubicBezTo>
                  <a:cubicBezTo>
                    <a:pt x="891" y="181"/>
                    <a:pt x="889" y="182"/>
                    <a:pt x="888" y="184"/>
                  </a:cubicBezTo>
                  <a:cubicBezTo>
                    <a:pt x="887" y="186"/>
                    <a:pt x="887" y="188"/>
                    <a:pt x="887" y="191"/>
                  </a:cubicBezTo>
                  <a:cubicBezTo>
                    <a:pt x="887" y="194"/>
                    <a:pt x="887" y="198"/>
                    <a:pt x="889" y="202"/>
                  </a:cubicBezTo>
                  <a:cubicBezTo>
                    <a:pt x="893" y="217"/>
                    <a:pt x="898" y="226"/>
                    <a:pt x="901" y="233"/>
                  </a:cubicBezTo>
                  <a:cubicBezTo>
                    <a:pt x="904" y="240"/>
                    <a:pt x="906" y="245"/>
                    <a:pt x="907" y="251"/>
                  </a:cubicBezTo>
                  <a:cubicBezTo>
                    <a:pt x="907" y="252"/>
                    <a:pt x="907" y="253"/>
                    <a:pt x="907" y="254"/>
                  </a:cubicBezTo>
                  <a:cubicBezTo>
                    <a:pt x="907" y="257"/>
                    <a:pt x="907" y="260"/>
                    <a:pt x="907" y="264"/>
                  </a:cubicBezTo>
                  <a:cubicBezTo>
                    <a:pt x="907" y="270"/>
                    <a:pt x="907" y="277"/>
                    <a:pt x="908" y="283"/>
                  </a:cubicBezTo>
                  <a:cubicBezTo>
                    <a:pt x="909" y="286"/>
                    <a:pt x="910" y="289"/>
                    <a:pt x="912" y="291"/>
                  </a:cubicBezTo>
                  <a:cubicBezTo>
                    <a:pt x="914" y="293"/>
                    <a:pt x="916" y="294"/>
                    <a:pt x="919" y="295"/>
                  </a:cubicBezTo>
                  <a:cubicBezTo>
                    <a:pt x="919" y="293"/>
                    <a:pt x="919" y="293"/>
                    <a:pt x="919" y="293"/>
                  </a:cubicBezTo>
                  <a:cubicBezTo>
                    <a:pt x="917" y="293"/>
                    <a:pt x="917" y="293"/>
                    <a:pt x="917" y="293"/>
                  </a:cubicBezTo>
                  <a:cubicBezTo>
                    <a:pt x="917" y="293"/>
                    <a:pt x="919" y="308"/>
                    <a:pt x="924" y="325"/>
                  </a:cubicBezTo>
                  <a:cubicBezTo>
                    <a:pt x="926" y="334"/>
                    <a:pt x="929" y="343"/>
                    <a:pt x="933" y="351"/>
                  </a:cubicBezTo>
                  <a:cubicBezTo>
                    <a:pt x="937" y="359"/>
                    <a:pt x="941" y="366"/>
                    <a:pt x="947" y="370"/>
                  </a:cubicBezTo>
                  <a:cubicBezTo>
                    <a:pt x="948" y="369"/>
                    <a:pt x="948" y="369"/>
                    <a:pt x="948" y="369"/>
                  </a:cubicBezTo>
                  <a:cubicBezTo>
                    <a:pt x="946" y="369"/>
                    <a:pt x="946" y="369"/>
                    <a:pt x="946" y="369"/>
                  </a:cubicBezTo>
                  <a:cubicBezTo>
                    <a:pt x="946" y="369"/>
                    <a:pt x="946" y="372"/>
                    <a:pt x="946" y="378"/>
                  </a:cubicBezTo>
                  <a:cubicBezTo>
                    <a:pt x="946" y="387"/>
                    <a:pt x="946" y="399"/>
                    <a:pt x="946" y="410"/>
                  </a:cubicBezTo>
                  <a:cubicBezTo>
                    <a:pt x="946" y="415"/>
                    <a:pt x="946" y="420"/>
                    <a:pt x="945" y="424"/>
                  </a:cubicBezTo>
                  <a:cubicBezTo>
                    <a:pt x="945" y="426"/>
                    <a:pt x="945" y="427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8"/>
                    <a:pt x="945" y="429"/>
                    <a:pt x="944" y="429"/>
                  </a:cubicBezTo>
                  <a:cubicBezTo>
                    <a:pt x="938" y="433"/>
                    <a:pt x="913" y="449"/>
                    <a:pt x="886" y="464"/>
                  </a:cubicBezTo>
                  <a:cubicBezTo>
                    <a:pt x="872" y="472"/>
                    <a:pt x="858" y="479"/>
                    <a:pt x="845" y="485"/>
                  </a:cubicBezTo>
                  <a:cubicBezTo>
                    <a:pt x="832" y="491"/>
                    <a:pt x="820" y="495"/>
                    <a:pt x="811" y="496"/>
                  </a:cubicBezTo>
                  <a:cubicBezTo>
                    <a:pt x="810" y="496"/>
                    <a:pt x="808" y="497"/>
                    <a:pt x="804" y="498"/>
                  </a:cubicBezTo>
                  <a:cubicBezTo>
                    <a:pt x="791" y="501"/>
                    <a:pt x="762" y="509"/>
                    <a:pt x="731" y="526"/>
                  </a:cubicBezTo>
                  <a:cubicBezTo>
                    <a:pt x="701" y="543"/>
                    <a:pt x="669" y="569"/>
                    <a:pt x="649" y="607"/>
                  </a:cubicBezTo>
                  <a:cubicBezTo>
                    <a:pt x="621" y="663"/>
                    <a:pt x="608" y="718"/>
                    <a:pt x="577" y="766"/>
                  </a:cubicBezTo>
                  <a:cubicBezTo>
                    <a:pt x="562" y="790"/>
                    <a:pt x="541" y="824"/>
                    <a:pt x="522" y="855"/>
                  </a:cubicBezTo>
                  <a:cubicBezTo>
                    <a:pt x="512" y="870"/>
                    <a:pt x="503" y="885"/>
                    <a:pt x="494" y="897"/>
                  </a:cubicBezTo>
                  <a:cubicBezTo>
                    <a:pt x="486" y="909"/>
                    <a:pt x="479" y="918"/>
                    <a:pt x="474" y="923"/>
                  </a:cubicBezTo>
                  <a:cubicBezTo>
                    <a:pt x="464" y="934"/>
                    <a:pt x="437" y="965"/>
                    <a:pt x="409" y="997"/>
                  </a:cubicBezTo>
                  <a:cubicBezTo>
                    <a:pt x="382" y="1030"/>
                    <a:pt x="354" y="1064"/>
                    <a:pt x="343" y="1081"/>
                  </a:cubicBezTo>
                  <a:cubicBezTo>
                    <a:pt x="321" y="1115"/>
                    <a:pt x="301" y="1159"/>
                    <a:pt x="281" y="1184"/>
                  </a:cubicBezTo>
                  <a:cubicBezTo>
                    <a:pt x="271" y="1196"/>
                    <a:pt x="257" y="1214"/>
                    <a:pt x="243" y="1229"/>
                  </a:cubicBezTo>
                  <a:cubicBezTo>
                    <a:pt x="237" y="1237"/>
                    <a:pt x="230" y="1244"/>
                    <a:pt x="225" y="1250"/>
                  </a:cubicBezTo>
                  <a:cubicBezTo>
                    <a:pt x="219" y="1257"/>
                    <a:pt x="214" y="1261"/>
                    <a:pt x="211" y="1264"/>
                  </a:cubicBezTo>
                  <a:cubicBezTo>
                    <a:pt x="196" y="1276"/>
                    <a:pt x="189" y="1291"/>
                    <a:pt x="185" y="1298"/>
                  </a:cubicBezTo>
                  <a:cubicBezTo>
                    <a:pt x="183" y="1302"/>
                    <a:pt x="178" y="1307"/>
                    <a:pt x="172" y="1311"/>
                  </a:cubicBezTo>
                  <a:cubicBezTo>
                    <a:pt x="166" y="1315"/>
                    <a:pt x="158" y="1318"/>
                    <a:pt x="151" y="1320"/>
                  </a:cubicBezTo>
                  <a:cubicBezTo>
                    <a:pt x="144" y="1321"/>
                    <a:pt x="132" y="1324"/>
                    <a:pt x="120" y="1329"/>
                  </a:cubicBezTo>
                  <a:cubicBezTo>
                    <a:pt x="108" y="1335"/>
                    <a:pt x="96" y="1342"/>
                    <a:pt x="89" y="1350"/>
                  </a:cubicBezTo>
                  <a:cubicBezTo>
                    <a:pt x="83" y="1357"/>
                    <a:pt x="77" y="1366"/>
                    <a:pt x="71" y="1374"/>
                  </a:cubicBezTo>
                  <a:cubicBezTo>
                    <a:pt x="65" y="1381"/>
                    <a:pt x="59" y="1387"/>
                    <a:pt x="54" y="1389"/>
                  </a:cubicBezTo>
                  <a:cubicBezTo>
                    <a:pt x="48" y="1392"/>
                    <a:pt x="43" y="1395"/>
                    <a:pt x="40" y="1398"/>
                  </a:cubicBezTo>
                  <a:cubicBezTo>
                    <a:pt x="36" y="1402"/>
                    <a:pt x="34" y="1406"/>
                    <a:pt x="32" y="1410"/>
                  </a:cubicBezTo>
                  <a:cubicBezTo>
                    <a:pt x="30" y="1414"/>
                    <a:pt x="28" y="1418"/>
                    <a:pt x="25" y="1421"/>
                  </a:cubicBezTo>
                  <a:cubicBezTo>
                    <a:pt x="22" y="1424"/>
                    <a:pt x="19" y="1427"/>
                    <a:pt x="17" y="1429"/>
                  </a:cubicBezTo>
                  <a:cubicBezTo>
                    <a:pt x="15" y="1430"/>
                    <a:pt x="11" y="1433"/>
                    <a:pt x="8" y="1436"/>
                  </a:cubicBezTo>
                  <a:cubicBezTo>
                    <a:pt x="7" y="1438"/>
                    <a:pt x="6" y="1439"/>
                    <a:pt x="5" y="1441"/>
                  </a:cubicBezTo>
                  <a:cubicBezTo>
                    <a:pt x="4" y="1443"/>
                    <a:pt x="3" y="1445"/>
                    <a:pt x="3" y="1447"/>
                  </a:cubicBezTo>
                  <a:cubicBezTo>
                    <a:pt x="3" y="1448"/>
                    <a:pt x="3" y="1450"/>
                    <a:pt x="4" y="1451"/>
                  </a:cubicBezTo>
                  <a:cubicBezTo>
                    <a:pt x="6" y="1453"/>
                    <a:pt x="8" y="1454"/>
                    <a:pt x="11" y="1454"/>
                  </a:cubicBezTo>
                  <a:cubicBezTo>
                    <a:pt x="14" y="1455"/>
                    <a:pt x="17" y="1455"/>
                    <a:pt x="20" y="1455"/>
                  </a:cubicBezTo>
                  <a:cubicBezTo>
                    <a:pt x="30" y="1455"/>
                    <a:pt x="40" y="1454"/>
                    <a:pt x="46" y="1451"/>
                  </a:cubicBezTo>
                  <a:cubicBezTo>
                    <a:pt x="55" y="1447"/>
                    <a:pt x="62" y="1441"/>
                    <a:pt x="67" y="1437"/>
                  </a:cubicBezTo>
                  <a:cubicBezTo>
                    <a:pt x="69" y="1434"/>
                    <a:pt x="71" y="1432"/>
                    <a:pt x="73" y="1431"/>
                  </a:cubicBezTo>
                  <a:cubicBezTo>
                    <a:pt x="74" y="1429"/>
                    <a:pt x="76" y="1429"/>
                    <a:pt x="76" y="1429"/>
                  </a:cubicBezTo>
                  <a:cubicBezTo>
                    <a:pt x="77" y="1429"/>
                    <a:pt x="77" y="1429"/>
                    <a:pt x="77" y="1429"/>
                  </a:cubicBezTo>
                  <a:cubicBezTo>
                    <a:pt x="77" y="1427"/>
                    <a:pt x="77" y="1427"/>
                    <a:pt x="77" y="1427"/>
                  </a:cubicBezTo>
                  <a:cubicBezTo>
                    <a:pt x="75" y="1426"/>
                    <a:pt x="75" y="1426"/>
                    <a:pt x="75" y="1426"/>
                  </a:cubicBezTo>
                  <a:cubicBezTo>
                    <a:pt x="75" y="1426"/>
                    <a:pt x="75" y="1427"/>
                    <a:pt x="75" y="1427"/>
                  </a:cubicBezTo>
                  <a:cubicBezTo>
                    <a:pt x="74" y="1430"/>
                    <a:pt x="69" y="1442"/>
                    <a:pt x="62" y="1448"/>
                  </a:cubicBezTo>
                  <a:cubicBezTo>
                    <a:pt x="57" y="1452"/>
                    <a:pt x="54" y="1456"/>
                    <a:pt x="51" y="1460"/>
                  </a:cubicBezTo>
                  <a:cubicBezTo>
                    <a:pt x="48" y="1464"/>
                    <a:pt x="46" y="1468"/>
                    <a:pt x="44" y="1470"/>
                  </a:cubicBezTo>
                  <a:cubicBezTo>
                    <a:pt x="41" y="1473"/>
                    <a:pt x="38" y="1478"/>
                    <a:pt x="34" y="1483"/>
                  </a:cubicBezTo>
                  <a:cubicBezTo>
                    <a:pt x="31" y="1488"/>
                    <a:pt x="28" y="1493"/>
                    <a:pt x="26" y="1498"/>
                  </a:cubicBezTo>
                  <a:cubicBezTo>
                    <a:pt x="22" y="1506"/>
                    <a:pt x="15" y="1516"/>
                    <a:pt x="12" y="1520"/>
                  </a:cubicBezTo>
                  <a:cubicBezTo>
                    <a:pt x="11" y="1521"/>
                    <a:pt x="8" y="1525"/>
                    <a:pt x="5" y="1529"/>
                  </a:cubicBezTo>
                  <a:cubicBezTo>
                    <a:pt x="3" y="1534"/>
                    <a:pt x="0" y="1540"/>
                    <a:pt x="0" y="1545"/>
                  </a:cubicBezTo>
                  <a:cubicBezTo>
                    <a:pt x="0" y="1549"/>
                    <a:pt x="1" y="1553"/>
                    <a:pt x="5" y="1556"/>
                  </a:cubicBezTo>
                  <a:cubicBezTo>
                    <a:pt x="8" y="1557"/>
                    <a:pt x="10" y="1558"/>
                    <a:pt x="12" y="1558"/>
                  </a:cubicBezTo>
                  <a:cubicBezTo>
                    <a:pt x="15" y="1558"/>
                    <a:pt x="18" y="1557"/>
                    <a:pt x="20" y="1555"/>
                  </a:cubicBezTo>
                  <a:cubicBezTo>
                    <a:pt x="23" y="1553"/>
                    <a:pt x="25" y="1549"/>
                    <a:pt x="27" y="1546"/>
                  </a:cubicBezTo>
                  <a:cubicBezTo>
                    <a:pt x="29" y="1542"/>
                    <a:pt x="31" y="1539"/>
                    <a:pt x="32" y="1538"/>
                  </a:cubicBezTo>
                  <a:cubicBezTo>
                    <a:pt x="37" y="1533"/>
                    <a:pt x="47" y="1522"/>
                    <a:pt x="53" y="1516"/>
                  </a:cubicBezTo>
                  <a:cubicBezTo>
                    <a:pt x="56" y="1513"/>
                    <a:pt x="60" y="1507"/>
                    <a:pt x="65" y="1502"/>
                  </a:cubicBezTo>
                  <a:cubicBezTo>
                    <a:pt x="69" y="1497"/>
                    <a:pt x="73" y="1491"/>
                    <a:pt x="75" y="1489"/>
                  </a:cubicBezTo>
                  <a:cubicBezTo>
                    <a:pt x="77" y="1486"/>
                    <a:pt x="82" y="1482"/>
                    <a:pt x="87" y="1478"/>
                  </a:cubicBezTo>
                  <a:cubicBezTo>
                    <a:pt x="89" y="1476"/>
                    <a:pt x="91" y="1474"/>
                    <a:pt x="92" y="1473"/>
                  </a:cubicBezTo>
                  <a:cubicBezTo>
                    <a:pt x="94" y="1471"/>
                    <a:pt x="95" y="1471"/>
                    <a:pt x="95" y="1471"/>
                  </a:cubicBezTo>
                  <a:cubicBezTo>
                    <a:pt x="94" y="1469"/>
                    <a:pt x="94" y="1469"/>
                    <a:pt x="94" y="1469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91" y="1469"/>
                    <a:pt x="91" y="1471"/>
                  </a:cubicBezTo>
                  <a:cubicBezTo>
                    <a:pt x="89" y="1473"/>
                    <a:pt x="87" y="1477"/>
                    <a:pt x="85" y="1481"/>
                  </a:cubicBezTo>
                  <a:cubicBezTo>
                    <a:pt x="85" y="1482"/>
                    <a:pt x="84" y="1484"/>
                    <a:pt x="83" y="1485"/>
                  </a:cubicBezTo>
                  <a:cubicBezTo>
                    <a:pt x="82" y="1486"/>
                    <a:pt x="81" y="1488"/>
                    <a:pt x="80" y="1488"/>
                  </a:cubicBezTo>
                  <a:cubicBezTo>
                    <a:pt x="79" y="1489"/>
                    <a:pt x="78" y="1491"/>
                    <a:pt x="76" y="1493"/>
                  </a:cubicBezTo>
                  <a:cubicBezTo>
                    <a:pt x="71" y="1501"/>
                    <a:pt x="63" y="1513"/>
                    <a:pt x="61" y="1518"/>
                  </a:cubicBezTo>
                  <a:cubicBezTo>
                    <a:pt x="59" y="1521"/>
                    <a:pt x="55" y="1526"/>
                    <a:pt x="52" y="1531"/>
                  </a:cubicBezTo>
                  <a:cubicBezTo>
                    <a:pt x="48" y="1536"/>
                    <a:pt x="45" y="1541"/>
                    <a:pt x="43" y="1544"/>
                  </a:cubicBezTo>
                  <a:cubicBezTo>
                    <a:pt x="41" y="1546"/>
                    <a:pt x="36" y="1553"/>
                    <a:pt x="31" y="1559"/>
                  </a:cubicBezTo>
                  <a:cubicBezTo>
                    <a:pt x="29" y="1562"/>
                    <a:pt x="26" y="1565"/>
                    <a:pt x="25" y="1568"/>
                  </a:cubicBezTo>
                  <a:cubicBezTo>
                    <a:pt x="23" y="1571"/>
                    <a:pt x="22" y="1573"/>
                    <a:pt x="21" y="1575"/>
                  </a:cubicBezTo>
                  <a:cubicBezTo>
                    <a:pt x="21" y="1577"/>
                    <a:pt x="20" y="1578"/>
                    <a:pt x="20" y="1580"/>
                  </a:cubicBezTo>
                  <a:cubicBezTo>
                    <a:pt x="20" y="1586"/>
                    <a:pt x="23" y="1592"/>
                    <a:pt x="28" y="1596"/>
                  </a:cubicBezTo>
                  <a:cubicBezTo>
                    <a:pt x="30" y="1598"/>
                    <a:pt x="33" y="1599"/>
                    <a:pt x="37" y="1599"/>
                  </a:cubicBezTo>
                  <a:cubicBezTo>
                    <a:pt x="43" y="1599"/>
                    <a:pt x="51" y="1595"/>
                    <a:pt x="57" y="1586"/>
                  </a:cubicBezTo>
                  <a:cubicBezTo>
                    <a:pt x="65" y="1574"/>
                    <a:pt x="76" y="1560"/>
                    <a:pt x="80" y="1553"/>
                  </a:cubicBezTo>
                  <a:cubicBezTo>
                    <a:pt x="85" y="1547"/>
                    <a:pt x="93" y="1539"/>
                    <a:pt x="97" y="1533"/>
                  </a:cubicBezTo>
                  <a:cubicBezTo>
                    <a:pt x="101" y="1527"/>
                    <a:pt x="111" y="1515"/>
                    <a:pt x="115" y="1507"/>
                  </a:cubicBezTo>
                  <a:cubicBezTo>
                    <a:pt x="117" y="1504"/>
                    <a:pt x="119" y="1501"/>
                    <a:pt x="121" y="1500"/>
                  </a:cubicBezTo>
                  <a:cubicBezTo>
                    <a:pt x="122" y="1499"/>
                    <a:pt x="123" y="1498"/>
                    <a:pt x="123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2" y="1497"/>
                    <a:pt x="122" y="1498"/>
                  </a:cubicBezTo>
                  <a:cubicBezTo>
                    <a:pt x="120" y="1501"/>
                    <a:pt x="117" y="1507"/>
                    <a:pt x="113" y="1513"/>
                  </a:cubicBezTo>
                  <a:cubicBezTo>
                    <a:pt x="109" y="1519"/>
                    <a:pt x="105" y="1525"/>
                    <a:pt x="102" y="1528"/>
                  </a:cubicBezTo>
                  <a:cubicBezTo>
                    <a:pt x="99" y="1533"/>
                    <a:pt x="95" y="1540"/>
                    <a:pt x="91" y="1546"/>
                  </a:cubicBezTo>
                  <a:cubicBezTo>
                    <a:pt x="88" y="1553"/>
                    <a:pt x="84" y="1559"/>
                    <a:pt x="82" y="1561"/>
                  </a:cubicBezTo>
                  <a:cubicBezTo>
                    <a:pt x="80" y="1564"/>
                    <a:pt x="75" y="1570"/>
                    <a:pt x="70" y="1578"/>
                  </a:cubicBezTo>
                  <a:cubicBezTo>
                    <a:pt x="66" y="1585"/>
                    <a:pt x="62" y="1594"/>
                    <a:pt x="62" y="1602"/>
                  </a:cubicBezTo>
                  <a:cubicBezTo>
                    <a:pt x="62" y="1604"/>
                    <a:pt x="62" y="1606"/>
                    <a:pt x="63" y="1609"/>
                  </a:cubicBezTo>
                  <a:cubicBezTo>
                    <a:pt x="64" y="1611"/>
                    <a:pt x="66" y="1612"/>
                    <a:pt x="68" y="1614"/>
                  </a:cubicBezTo>
                  <a:cubicBezTo>
                    <a:pt x="70" y="1615"/>
                    <a:pt x="73" y="1616"/>
                    <a:pt x="75" y="1616"/>
                  </a:cubicBezTo>
                  <a:cubicBezTo>
                    <a:pt x="79" y="1616"/>
                    <a:pt x="83" y="1615"/>
                    <a:pt x="86" y="1612"/>
                  </a:cubicBezTo>
                  <a:cubicBezTo>
                    <a:pt x="90" y="1609"/>
                    <a:pt x="94" y="1603"/>
                    <a:pt x="97" y="1599"/>
                  </a:cubicBezTo>
                  <a:cubicBezTo>
                    <a:pt x="98" y="1596"/>
                    <a:pt x="100" y="1594"/>
                    <a:pt x="101" y="1592"/>
                  </a:cubicBezTo>
                  <a:cubicBezTo>
                    <a:pt x="102" y="1590"/>
                    <a:pt x="104" y="1589"/>
                    <a:pt x="104" y="1588"/>
                  </a:cubicBezTo>
                  <a:cubicBezTo>
                    <a:pt x="111" y="1582"/>
                    <a:pt x="120" y="1571"/>
                    <a:pt x="128" y="1561"/>
                  </a:cubicBezTo>
                  <a:cubicBezTo>
                    <a:pt x="131" y="1556"/>
                    <a:pt x="138" y="1546"/>
                    <a:pt x="144" y="1538"/>
                  </a:cubicBezTo>
                  <a:cubicBezTo>
                    <a:pt x="147" y="1533"/>
                    <a:pt x="150" y="1529"/>
                    <a:pt x="152" y="1526"/>
                  </a:cubicBezTo>
                  <a:cubicBezTo>
                    <a:pt x="153" y="1524"/>
                    <a:pt x="154" y="1523"/>
                    <a:pt x="155" y="1522"/>
                  </a:cubicBezTo>
                  <a:cubicBezTo>
                    <a:pt x="156" y="1521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20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4" y="1519"/>
                    <a:pt x="154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3" y="1519"/>
                    <a:pt x="153" y="1521"/>
                  </a:cubicBezTo>
                  <a:cubicBezTo>
                    <a:pt x="151" y="1526"/>
                    <a:pt x="146" y="1535"/>
                    <a:pt x="142" y="1544"/>
                  </a:cubicBezTo>
                  <a:cubicBezTo>
                    <a:pt x="138" y="1553"/>
                    <a:pt x="134" y="1561"/>
                    <a:pt x="133" y="1563"/>
                  </a:cubicBezTo>
                  <a:cubicBezTo>
                    <a:pt x="132" y="1565"/>
                    <a:pt x="130" y="1569"/>
                    <a:pt x="128" y="1574"/>
                  </a:cubicBezTo>
                  <a:cubicBezTo>
                    <a:pt x="126" y="1579"/>
                    <a:pt x="124" y="1584"/>
                    <a:pt x="124" y="1589"/>
                  </a:cubicBezTo>
                  <a:cubicBezTo>
                    <a:pt x="124" y="1592"/>
                    <a:pt x="124" y="1594"/>
                    <a:pt x="125" y="1596"/>
                  </a:cubicBezTo>
                  <a:cubicBezTo>
                    <a:pt x="126" y="1599"/>
                    <a:pt x="128" y="1601"/>
                    <a:pt x="131" y="1602"/>
                  </a:cubicBezTo>
                  <a:cubicBezTo>
                    <a:pt x="133" y="1603"/>
                    <a:pt x="135" y="1604"/>
                    <a:pt x="138" y="1604"/>
                  </a:cubicBezTo>
                  <a:cubicBezTo>
                    <a:pt x="141" y="1604"/>
                    <a:pt x="144" y="1603"/>
                    <a:pt x="147" y="1601"/>
                  </a:cubicBezTo>
                  <a:cubicBezTo>
                    <a:pt x="155" y="1595"/>
                    <a:pt x="161" y="1584"/>
                    <a:pt x="164" y="1576"/>
                  </a:cubicBezTo>
                  <a:cubicBezTo>
                    <a:pt x="166" y="1571"/>
                    <a:pt x="170" y="1564"/>
                    <a:pt x="174" y="1559"/>
                  </a:cubicBezTo>
                  <a:cubicBezTo>
                    <a:pt x="177" y="1553"/>
                    <a:pt x="180" y="1548"/>
                    <a:pt x="181" y="1544"/>
                  </a:cubicBezTo>
                  <a:cubicBezTo>
                    <a:pt x="183" y="1541"/>
                    <a:pt x="185" y="1536"/>
                    <a:pt x="187" y="1532"/>
                  </a:cubicBezTo>
                  <a:cubicBezTo>
                    <a:pt x="188" y="1530"/>
                    <a:pt x="189" y="1528"/>
                    <a:pt x="190" y="1526"/>
                  </a:cubicBezTo>
                  <a:cubicBezTo>
                    <a:pt x="190" y="1524"/>
                    <a:pt x="191" y="1523"/>
                    <a:pt x="191" y="1522"/>
                  </a:cubicBezTo>
                  <a:cubicBezTo>
                    <a:pt x="191" y="1522"/>
                    <a:pt x="191" y="1521"/>
                    <a:pt x="192" y="1520"/>
                  </a:cubicBezTo>
                  <a:cubicBezTo>
                    <a:pt x="193" y="1518"/>
                    <a:pt x="197" y="1514"/>
                    <a:pt x="201" y="1510"/>
                  </a:cubicBezTo>
                  <a:cubicBezTo>
                    <a:pt x="205" y="1506"/>
                    <a:pt x="210" y="1502"/>
                    <a:pt x="212" y="1500"/>
                  </a:cubicBezTo>
                  <a:cubicBezTo>
                    <a:pt x="219" y="1494"/>
                    <a:pt x="234" y="1480"/>
                    <a:pt x="242" y="1462"/>
                  </a:cubicBezTo>
                  <a:cubicBezTo>
                    <a:pt x="251" y="1445"/>
                    <a:pt x="260" y="1426"/>
                    <a:pt x="262" y="1413"/>
                  </a:cubicBezTo>
                  <a:cubicBezTo>
                    <a:pt x="263" y="1406"/>
                    <a:pt x="264" y="1399"/>
                    <a:pt x="267" y="1392"/>
                  </a:cubicBezTo>
                  <a:cubicBezTo>
                    <a:pt x="269" y="1386"/>
                    <a:pt x="272" y="1380"/>
                    <a:pt x="277" y="1375"/>
                  </a:cubicBezTo>
                  <a:cubicBezTo>
                    <a:pt x="282" y="1371"/>
                    <a:pt x="318" y="1339"/>
                    <a:pt x="357" y="1304"/>
                  </a:cubicBezTo>
                  <a:cubicBezTo>
                    <a:pt x="396" y="1269"/>
                    <a:pt x="437" y="1231"/>
                    <a:pt x="453" y="1213"/>
                  </a:cubicBezTo>
                  <a:cubicBezTo>
                    <a:pt x="469" y="1196"/>
                    <a:pt x="501" y="1155"/>
                    <a:pt x="533" y="1112"/>
                  </a:cubicBezTo>
                  <a:cubicBezTo>
                    <a:pt x="565" y="1068"/>
                    <a:pt x="596" y="1023"/>
                    <a:pt x="609" y="995"/>
                  </a:cubicBezTo>
                  <a:cubicBezTo>
                    <a:pt x="634" y="941"/>
                    <a:pt x="700" y="828"/>
                    <a:pt x="714" y="804"/>
                  </a:cubicBezTo>
                  <a:cubicBezTo>
                    <a:pt x="721" y="793"/>
                    <a:pt x="731" y="776"/>
                    <a:pt x="743" y="762"/>
                  </a:cubicBezTo>
                  <a:cubicBezTo>
                    <a:pt x="749" y="754"/>
                    <a:pt x="756" y="748"/>
                    <a:pt x="763" y="744"/>
                  </a:cubicBezTo>
                  <a:cubicBezTo>
                    <a:pt x="770" y="739"/>
                    <a:pt x="777" y="736"/>
                    <a:pt x="785" y="736"/>
                  </a:cubicBezTo>
                  <a:cubicBezTo>
                    <a:pt x="786" y="736"/>
                    <a:pt x="787" y="736"/>
                    <a:pt x="788" y="737"/>
                  </a:cubicBezTo>
                  <a:cubicBezTo>
                    <a:pt x="789" y="735"/>
                    <a:pt x="789" y="735"/>
                    <a:pt x="789" y="735"/>
                  </a:cubicBezTo>
                  <a:cubicBezTo>
                    <a:pt x="787" y="735"/>
                    <a:pt x="787" y="735"/>
                    <a:pt x="787" y="735"/>
                  </a:cubicBezTo>
                  <a:cubicBezTo>
                    <a:pt x="787" y="735"/>
                    <a:pt x="787" y="739"/>
                    <a:pt x="787" y="745"/>
                  </a:cubicBezTo>
                  <a:cubicBezTo>
                    <a:pt x="787" y="755"/>
                    <a:pt x="787" y="770"/>
                    <a:pt x="787" y="784"/>
                  </a:cubicBezTo>
                  <a:cubicBezTo>
                    <a:pt x="788" y="791"/>
                    <a:pt x="788" y="798"/>
                    <a:pt x="789" y="804"/>
                  </a:cubicBezTo>
                  <a:cubicBezTo>
                    <a:pt x="789" y="810"/>
                    <a:pt x="790" y="815"/>
                    <a:pt x="791" y="818"/>
                  </a:cubicBezTo>
                  <a:cubicBezTo>
                    <a:pt x="792" y="821"/>
                    <a:pt x="793" y="828"/>
                    <a:pt x="794" y="835"/>
                  </a:cubicBezTo>
                  <a:cubicBezTo>
                    <a:pt x="794" y="843"/>
                    <a:pt x="794" y="852"/>
                    <a:pt x="794" y="862"/>
                  </a:cubicBezTo>
                  <a:cubicBezTo>
                    <a:pt x="794" y="884"/>
                    <a:pt x="793" y="908"/>
                    <a:pt x="793" y="921"/>
                  </a:cubicBezTo>
                  <a:cubicBezTo>
                    <a:pt x="793" y="923"/>
                    <a:pt x="793" y="926"/>
                    <a:pt x="793" y="928"/>
                  </a:cubicBezTo>
                  <a:cubicBezTo>
                    <a:pt x="793" y="956"/>
                    <a:pt x="797" y="1008"/>
                    <a:pt x="802" y="1031"/>
                  </a:cubicBezTo>
                  <a:cubicBezTo>
                    <a:pt x="804" y="1041"/>
                    <a:pt x="805" y="1059"/>
                    <a:pt x="805" y="1078"/>
                  </a:cubicBezTo>
                  <a:cubicBezTo>
                    <a:pt x="805" y="1104"/>
                    <a:pt x="803" y="1134"/>
                    <a:pt x="796" y="1159"/>
                  </a:cubicBezTo>
                  <a:cubicBezTo>
                    <a:pt x="785" y="1202"/>
                    <a:pt x="746" y="1347"/>
                    <a:pt x="746" y="1463"/>
                  </a:cubicBezTo>
                  <a:cubicBezTo>
                    <a:pt x="746" y="1521"/>
                    <a:pt x="756" y="1632"/>
                    <a:pt x="768" y="1736"/>
                  </a:cubicBezTo>
                  <a:cubicBezTo>
                    <a:pt x="774" y="1787"/>
                    <a:pt x="781" y="1837"/>
                    <a:pt x="787" y="1877"/>
                  </a:cubicBezTo>
                  <a:cubicBezTo>
                    <a:pt x="793" y="1917"/>
                    <a:pt x="798" y="1948"/>
                    <a:pt x="802" y="1961"/>
                  </a:cubicBezTo>
                  <a:cubicBezTo>
                    <a:pt x="809" y="1985"/>
                    <a:pt x="815" y="2013"/>
                    <a:pt x="821" y="2039"/>
                  </a:cubicBezTo>
                  <a:cubicBezTo>
                    <a:pt x="826" y="2065"/>
                    <a:pt x="829" y="2089"/>
                    <a:pt x="829" y="2102"/>
                  </a:cubicBezTo>
                  <a:cubicBezTo>
                    <a:pt x="829" y="2104"/>
                    <a:pt x="829" y="2107"/>
                    <a:pt x="829" y="2108"/>
                  </a:cubicBezTo>
                  <a:cubicBezTo>
                    <a:pt x="827" y="2124"/>
                    <a:pt x="824" y="2142"/>
                    <a:pt x="824" y="2159"/>
                  </a:cubicBezTo>
                  <a:cubicBezTo>
                    <a:pt x="824" y="2167"/>
                    <a:pt x="824" y="2174"/>
                    <a:pt x="826" y="2181"/>
                  </a:cubicBezTo>
                  <a:cubicBezTo>
                    <a:pt x="828" y="2189"/>
                    <a:pt x="829" y="2196"/>
                    <a:pt x="829" y="2205"/>
                  </a:cubicBezTo>
                  <a:cubicBezTo>
                    <a:pt x="829" y="2219"/>
                    <a:pt x="826" y="2235"/>
                    <a:pt x="822" y="2253"/>
                  </a:cubicBezTo>
                  <a:cubicBezTo>
                    <a:pt x="818" y="2270"/>
                    <a:pt x="815" y="2296"/>
                    <a:pt x="815" y="2325"/>
                  </a:cubicBezTo>
                  <a:cubicBezTo>
                    <a:pt x="815" y="2344"/>
                    <a:pt x="816" y="2366"/>
                    <a:pt x="819" y="2387"/>
                  </a:cubicBezTo>
                  <a:cubicBezTo>
                    <a:pt x="823" y="2413"/>
                    <a:pt x="830" y="2470"/>
                    <a:pt x="837" y="2527"/>
                  </a:cubicBezTo>
                  <a:cubicBezTo>
                    <a:pt x="845" y="2584"/>
                    <a:pt x="853" y="2640"/>
                    <a:pt x="859" y="2666"/>
                  </a:cubicBezTo>
                  <a:cubicBezTo>
                    <a:pt x="865" y="2691"/>
                    <a:pt x="872" y="2717"/>
                    <a:pt x="878" y="2739"/>
                  </a:cubicBezTo>
                  <a:cubicBezTo>
                    <a:pt x="884" y="2762"/>
                    <a:pt x="888" y="2782"/>
                    <a:pt x="888" y="2795"/>
                  </a:cubicBezTo>
                  <a:cubicBezTo>
                    <a:pt x="888" y="2796"/>
                    <a:pt x="888" y="2798"/>
                    <a:pt x="888" y="2799"/>
                  </a:cubicBezTo>
                  <a:cubicBezTo>
                    <a:pt x="886" y="2820"/>
                    <a:pt x="884" y="2841"/>
                    <a:pt x="884" y="2855"/>
                  </a:cubicBezTo>
                  <a:cubicBezTo>
                    <a:pt x="884" y="2859"/>
                    <a:pt x="884" y="2862"/>
                    <a:pt x="884" y="2864"/>
                  </a:cubicBezTo>
                  <a:cubicBezTo>
                    <a:pt x="885" y="2868"/>
                    <a:pt x="885" y="2872"/>
                    <a:pt x="885" y="2876"/>
                  </a:cubicBezTo>
                  <a:cubicBezTo>
                    <a:pt x="885" y="2887"/>
                    <a:pt x="883" y="2899"/>
                    <a:pt x="874" y="2908"/>
                  </a:cubicBezTo>
                  <a:cubicBezTo>
                    <a:pt x="867" y="2915"/>
                    <a:pt x="851" y="2928"/>
                    <a:pt x="835" y="2940"/>
                  </a:cubicBezTo>
                  <a:cubicBezTo>
                    <a:pt x="819" y="2953"/>
                    <a:pt x="803" y="2965"/>
                    <a:pt x="797" y="2970"/>
                  </a:cubicBezTo>
                  <a:cubicBezTo>
                    <a:pt x="791" y="2975"/>
                    <a:pt x="784" y="2980"/>
                    <a:pt x="778" y="2985"/>
                  </a:cubicBezTo>
                  <a:cubicBezTo>
                    <a:pt x="772" y="2990"/>
                    <a:pt x="768" y="2995"/>
                    <a:pt x="765" y="2998"/>
                  </a:cubicBezTo>
                  <a:cubicBezTo>
                    <a:pt x="764" y="3001"/>
                    <a:pt x="760" y="3005"/>
                    <a:pt x="757" y="3008"/>
                  </a:cubicBezTo>
                  <a:cubicBezTo>
                    <a:pt x="754" y="3012"/>
                    <a:pt x="750" y="3015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8" y="3019"/>
                    <a:pt x="747" y="3020"/>
                    <a:pt x="746" y="3022"/>
                  </a:cubicBezTo>
                  <a:cubicBezTo>
                    <a:pt x="743" y="3024"/>
                    <a:pt x="740" y="3026"/>
                    <a:pt x="738" y="3029"/>
                  </a:cubicBezTo>
                  <a:cubicBezTo>
                    <a:pt x="735" y="3032"/>
                    <a:pt x="733" y="3036"/>
                    <a:pt x="733" y="3040"/>
                  </a:cubicBezTo>
                  <a:cubicBezTo>
                    <a:pt x="733" y="3042"/>
                    <a:pt x="734" y="3044"/>
                    <a:pt x="734" y="3045"/>
                  </a:cubicBezTo>
                  <a:cubicBezTo>
                    <a:pt x="736" y="3045"/>
                    <a:pt x="736" y="3045"/>
                    <a:pt x="736" y="3045"/>
                  </a:cubicBezTo>
                  <a:cubicBezTo>
                    <a:pt x="734" y="3044"/>
                    <a:pt x="734" y="3044"/>
                    <a:pt x="734" y="3044"/>
                  </a:cubicBezTo>
                  <a:cubicBezTo>
                    <a:pt x="734" y="3044"/>
                    <a:pt x="734" y="3046"/>
                    <a:pt x="734" y="3049"/>
                  </a:cubicBezTo>
                  <a:cubicBezTo>
                    <a:pt x="734" y="3051"/>
                    <a:pt x="734" y="3053"/>
                    <a:pt x="735" y="3055"/>
                  </a:cubicBezTo>
                  <a:cubicBezTo>
                    <a:pt x="736" y="3056"/>
                    <a:pt x="737" y="3058"/>
                    <a:pt x="740" y="3059"/>
                  </a:cubicBezTo>
                  <a:cubicBezTo>
                    <a:pt x="741" y="3057"/>
                    <a:pt x="741" y="3057"/>
                    <a:pt x="741" y="3057"/>
                  </a:cubicBezTo>
                  <a:cubicBezTo>
                    <a:pt x="739" y="3057"/>
                    <a:pt x="739" y="3057"/>
                    <a:pt x="739" y="3057"/>
                  </a:cubicBezTo>
                  <a:cubicBezTo>
                    <a:pt x="739" y="3057"/>
                    <a:pt x="737" y="3060"/>
                    <a:pt x="737" y="3064"/>
                  </a:cubicBezTo>
                  <a:cubicBezTo>
                    <a:pt x="737" y="3066"/>
                    <a:pt x="737" y="3067"/>
                    <a:pt x="739" y="3069"/>
                  </a:cubicBezTo>
                  <a:cubicBezTo>
                    <a:pt x="740" y="3071"/>
                    <a:pt x="742" y="3071"/>
                    <a:pt x="744" y="3071"/>
                  </a:cubicBezTo>
                  <a:cubicBezTo>
                    <a:pt x="745" y="3071"/>
                    <a:pt x="745" y="3071"/>
                    <a:pt x="745" y="3071"/>
                  </a:cubicBezTo>
                  <a:cubicBezTo>
                    <a:pt x="745" y="3069"/>
                    <a:pt x="745" y="3069"/>
                    <a:pt x="745" y="3069"/>
                  </a:cubicBezTo>
                  <a:cubicBezTo>
                    <a:pt x="743" y="3068"/>
                    <a:pt x="743" y="3068"/>
                    <a:pt x="743" y="3068"/>
                  </a:cubicBezTo>
                  <a:cubicBezTo>
                    <a:pt x="743" y="3069"/>
                    <a:pt x="742" y="3070"/>
                    <a:pt x="742" y="3071"/>
                  </a:cubicBezTo>
                  <a:cubicBezTo>
                    <a:pt x="741" y="3073"/>
                    <a:pt x="741" y="3075"/>
                    <a:pt x="741" y="3077"/>
                  </a:cubicBezTo>
                  <a:cubicBezTo>
                    <a:pt x="741" y="3079"/>
                    <a:pt x="741" y="3081"/>
                    <a:pt x="742" y="3082"/>
                  </a:cubicBezTo>
                  <a:cubicBezTo>
                    <a:pt x="743" y="3084"/>
                    <a:pt x="745" y="3085"/>
                    <a:pt x="748" y="3085"/>
                  </a:cubicBezTo>
                  <a:cubicBezTo>
                    <a:pt x="748" y="3083"/>
                    <a:pt x="748" y="3083"/>
                    <a:pt x="748" y="3083"/>
                  </a:cubicBezTo>
                  <a:cubicBezTo>
                    <a:pt x="746" y="3082"/>
                    <a:pt x="746" y="3082"/>
                    <a:pt x="746" y="3082"/>
                  </a:cubicBezTo>
                  <a:cubicBezTo>
                    <a:pt x="746" y="3083"/>
                    <a:pt x="745" y="3085"/>
                    <a:pt x="745" y="3089"/>
                  </a:cubicBezTo>
                  <a:cubicBezTo>
                    <a:pt x="745" y="3091"/>
                    <a:pt x="745" y="3094"/>
                    <a:pt x="748" y="3097"/>
                  </a:cubicBezTo>
                  <a:cubicBezTo>
                    <a:pt x="750" y="3100"/>
                    <a:pt x="754" y="3102"/>
                    <a:pt x="760" y="3104"/>
                  </a:cubicBezTo>
                  <a:cubicBezTo>
                    <a:pt x="768" y="3107"/>
                    <a:pt x="775" y="3108"/>
                    <a:pt x="781" y="3108"/>
                  </a:cubicBezTo>
                  <a:cubicBezTo>
                    <a:pt x="792" y="3108"/>
                    <a:pt x="801" y="3104"/>
                    <a:pt x="808" y="3099"/>
                  </a:cubicBezTo>
                  <a:cubicBezTo>
                    <a:pt x="813" y="3095"/>
                    <a:pt x="817" y="3090"/>
                    <a:pt x="821" y="3086"/>
                  </a:cubicBezTo>
                  <a:cubicBezTo>
                    <a:pt x="823" y="3084"/>
                    <a:pt x="824" y="3083"/>
                    <a:pt x="826" y="3081"/>
                  </a:cubicBezTo>
                  <a:cubicBezTo>
                    <a:pt x="828" y="3080"/>
                    <a:pt x="830" y="3080"/>
                    <a:pt x="832" y="3080"/>
                  </a:cubicBezTo>
                  <a:cubicBezTo>
                    <a:pt x="832" y="3080"/>
                    <a:pt x="832" y="3080"/>
                    <a:pt x="832" y="3080"/>
                  </a:cubicBezTo>
                  <a:cubicBezTo>
                    <a:pt x="832" y="3080"/>
                    <a:pt x="833" y="3080"/>
                    <a:pt x="833" y="3080"/>
                  </a:cubicBezTo>
                  <a:cubicBezTo>
                    <a:pt x="838" y="3080"/>
                    <a:pt x="846" y="3079"/>
                    <a:pt x="855" y="3077"/>
                  </a:cubicBezTo>
                  <a:cubicBezTo>
                    <a:pt x="863" y="3075"/>
                    <a:pt x="871" y="3072"/>
                    <a:pt x="876" y="3068"/>
                  </a:cubicBezTo>
                  <a:cubicBezTo>
                    <a:pt x="879" y="3066"/>
                    <a:pt x="883" y="3063"/>
                    <a:pt x="887" y="3058"/>
                  </a:cubicBezTo>
                  <a:cubicBezTo>
                    <a:pt x="899" y="3043"/>
                    <a:pt x="917" y="3020"/>
                    <a:pt x="937" y="3010"/>
                  </a:cubicBezTo>
                  <a:cubicBezTo>
                    <a:pt x="949" y="3004"/>
                    <a:pt x="968" y="2997"/>
                    <a:pt x="984" y="2989"/>
                  </a:cubicBezTo>
                  <a:cubicBezTo>
                    <a:pt x="991" y="2985"/>
                    <a:pt x="999" y="2980"/>
                    <a:pt x="1004" y="2974"/>
                  </a:cubicBezTo>
                  <a:cubicBezTo>
                    <a:pt x="1009" y="2969"/>
                    <a:pt x="1012" y="2963"/>
                    <a:pt x="1012" y="2955"/>
                  </a:cubicBezTo>
                  <a:cubicBezTo>
                    <a:pt x="1012" y="2954"/>
                    <a:pt x="1012" y="2952"/>
                    <a:pt x="1012" y="2950"/>
                  </a:cubicBezTo>
                  <a:cubicBezTo>
                    <a:pt x="1006" y="2924"/>
                    <a:pt x="1001" y="2905"/>
                    <a:pt x="1001" y="2890"/>
                  </a:cubicBezTo>
                  <a:cubicBezTo>
                    <a:pt x="1001" y="2888"/>
                    <a:pt x="1001" y="2886"/>
                    <a:pt x="1001" y="2884"/>
                  </a:cubicBezTo>
                  <a:cubicBezTo>
                    <a:pt x="1001" y="2879"/>
                    <a:pt x="1002" y="2873"/>
                    <a:pt x="1002" y="2867"/>
                  </a:cubicBezTo>
                  <a:cubicBezTo>
                    <a:pt x="1002" y="2854"/>
                    <a:pt x="1000" y="2840"/>
                    <a:pt x="999" y="2830"/>
                  </a:cubicBezTo>
                  <a:cubicBezTo>
                    <a:pt x="998" y="2824"/>
                    <a:pt x="996" y="2810"/>
                    <a:pt x="995" y="2794"/>
                  </a:cubicBezTo>
                  <a:cubicBezTo>
                    <a:pt x="994" y="2778"/>
                    <a:pt x="994" y="2761"/>
                    <a:pt x="994" y="2750"/>
                  </a:cubicBezTo>
                  <a:cubicBezTo>
                    <a:pt x="994" y="2747"/>
                    <a:pt x="994" y="2746"/>
                    <a:pt x="994" y="2744"/>
                  </a:cubicBezTo>
                  <a:cubicBezTo>
                    <a:pt x="994" y="2734"/>
                    <a:pt x="997" y="2688"/>
                    <a:pt x="1001" y="2640"/>
                  </a:cubicBezTo>
                  <a:cubicBezTo>
                    <a:pt x="1006" y="2591"/>
                    <a:pt x="1011" y="2540"/>
                    <a:pt x="1016" y="2517"/>
                  </a:cubicBezTo>
                  <a:cubicBezTo>
                    <a:pt x="1024" y="2484"/>
                    <a:pt x="1029" y="2429"/>
                    <a:pt x="1029" y="2385"/>
                  </a:cubicBezTo>
                  <a:cubicBezTo>
                    <a:pt x="1029" y="2369"/>
                    <a:pt x="1028" y="2354"/>
                    <a:pt x="1026" y="2343"/>
                  </a:cubicBezTo>
                  <a:cubicBezTo>
                    <a:pt x="1021" y="2310"/>
                    <a:pt x="1016" y="2276"/>
                    <a:pt x="1016" y="2247"/>
                  </a:cubicBezTo>
                  <a:cubicBezTo>
                    <a:pt x="1016" y="2242"/>
                    <a:pt x="1016" y="2236"/>
                    <a:pt x="1016" y="2231"/>
                  </a:cubicBezTo>
                  <a:cubicBezTo>
                    <a:pt x="1019" y="2200"/>
                    <a:pt x="1022" y="2176"/>
                    <a:pt x="1026" y="2152"/>
                  </a:cubicBezTo>
                  <a:cubicBezTo>
                    <a:pt x="1028" y="2140"/>
                    <a:pt x="1029" y="2129"/>
                    <a:pt x="1029" y="2116"/>
                  </a:cubicBezTo>
                  <a:cubicBezTo>
                    <a:pt x="1029" y="2104"/>
                    <a:pt x="1028" y="2089"/>
                    <a:pt x="1026" y="2071"/>
                  </a:cubicBezTo>
                  <a:cubicBezTo>
                    <a:pt x="1023" y="2043"/>
                    <a:pt x="1017" y="1974"/>
                    <a:pt x="1017" y="1927"/>
                  </a:cubicBezTo>
                  <a:cubicBezTo>
                    <a:pt x="1017" y="1914"/>
                    <a:pt x="1017" y="1903"/>
                    <a:pt x="1018" y="1894"/>
                  </a:cubicBezTo>
                  <a:cubicBezTo>
                    <a:pt x="1021" y="1875"/>
                    <a:pt x="1026" y="1848"/>
                    <a:pt x="1030" y="1822"/>
                  </a:cubicBezTo>
                  <a:cubicBezTo>
                    <a:pt x="1035" y="1797"/>
                    <a:pt x="1040" y="1772"/>
                    <a:pt x="1042" y="1758"/>
                  </a:cubicBezTo>
                  <a:cubicBezTo>
                    <a:pt x="1045" y="1734"/>
                    <a:pt x="1050" y="1673"/>
                    <a:pt x="1050" y="1601"/>
                  </a:cubicBezTo>
                  <a:cubicBezTo>
                    <a:pt x="1050" y="1593"/>
                    <a:pt x="1050" y="1585"/>
                    <a:pt x="1050" y="1577"/>
                  </a:cubicBezTo>
                  <a:cubicBezTo>
                    <a:pt x="1048" y="1578"/>
                    <a:pt x="1048" y="1578"/>
                    <a:pt x="1048" y="1578"/>
                  </a:cubicBezTo>
                  <a:cubicBezTo>
                    <a:pt x="1048" y="1580"/>
                    <a:pt x="1048" y="1580"/>
                    <a:pt x="1048" y="1580"/>
                  </a:cubicBezTo>
                  <a:cubicBezTo>
                    <a:pt x="1057" y="1580"/>
                    <a:pt x="1057" y="1580"/>
                    <a:pt x="1057" y="1580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5" y="1577"/>
                    <a:pt x="1055" y="1577"/>
                    <a:pt x="1055" y="1577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46" y="1576"/>
                    <a:pt x="1046" y="1576"/>
                    <a:pt x="1046" y="1576"/>
                  </a:cubicBezTo>
                  <a:cubicBezTo>
                    <a:pt x="1046" y="1578"/>
                    <a:pt x="1046" y="1578"/>
                    <a:pt x="1046" y="1578"/>
                  </a:cubicBezTo>
                  <a:cubicBezTo>
                    <a:pt x="1046" y="1585"/>
                    <a:pt x="1046" y="1593"/>
                    <a:pt x="1046" y="1601"/>
                  </a:cubicBezTo>
                  <a:cubicBezTo>
                    <a:pt x="1046" y="1672"/>
                    <a:pt x="1041" y="1733"/>
                    <a:pt x="1038" y="1758"/>
                  </a:cubicBezTo>
                  <a:cubicBezTo>
                    <a:pt x="1036" y="1771"/>
                    <a:pt x="1031" y="1796"/>
                    <a:pt x="1027" y="1822"/>
                  </a:cubicBezTo>
                  <a:cubicBezTo>
                    <a:pt x="1022" y="1847"/>
                    <a:pt x="1017" y="1874"/>
                    <a:pt x="1014" y="1894"/>
                  </a:cubicBezTo>
                  <a:cubicBezTo>
                    <a:pt x="1013" y="1902"/>
                    <a:pt x="1013" y="1914"/>
                    <a:pt x="1013" y="1927"/>
                  </a:cubicBezTo>
                  <a:cubicBezTo>
                    <a:pt x="1013" y="1974"/>
                    <a:pt x="1019" y="2043"/>
                    <a:pt x="1022" y="2072"/>
                  </a:cubicBezTo>
                  <a:cubicBezTo>
                    <a:pt x="1024" y="2090"/>
                    <a:pt x="1025" y="2104"/>
                    <a:pt x="1025" y="2116"/>
                  </a:cubicBezTo>
                  <a:cubicBezTo>
                    <a:pt x="1025" y="2129"/>
                    <a:pt x="1024" y="2140"/>
                    <a:pt x="1022" y="2152"/>
                  </a:cubicBezTo>
                  <a:cubicBezTo>
                    <a:pt x="1018" y="2176"/>
                    <a:pt x="1015" y="2199"/>
                    <a:pt x="1012" y="2231"/>
                  </a:cubicBezTo>
                  <a:cubicBezTo>
                    <a:pt x="1012" y="2236"/>
                    <a:pt x="1012" y="2242"/>
                    <a:pt x="1012" y="2247"/>
                  </a:cubicBezTo>
                  <a:cubicBezTo>
                    <a:pt x="1012" y="2276"/>
                    <a:pt x="1017" y="2310"/>
                    <a:pt x="1022" y="2343"/>
                  </a:cubicBezTo>
                  <a:cubicBezTo>
                    <a:pt x="1024" y="2354"/>
                    <a:pt x="1025" y="2369"/>
                    <a:pt x="1025" y="2385"/>
                  </a:cubicBezTo>
                  <a:cubicBezTo>
                    <a:pt x="1025" y="2428"/>
                    <a:pt x="1020" y="2484"/>
                    <a:pt x="1012" y="2516"/>
                  </a:cubicBezTo>
                  <a:cubicBezTo>
                    <a:pt x="1007" y="2539"/>
                    <a:pt x="1002" y="2591"/>
                    <a:pt x="997" y="2639"/>
                  </a:cubicBezTo>
                  <a:cubicBezTo>
                    <a:pt x="993" y="2688"/>
                    <a:pt x="990" y="2733"/>
                    <a:pt x="990" y="2744"/>
                  </a:cubicBezTo>
                  <a:cubicBezTo>
                    <a:pt x="990" y="2746"/>
                    <a:pt x="990" y="2747"/>
                    <a:pt x="990" y="2750"/>
                  </a:cubicBezTo>
                  <a:cubicBezTo>
                    <a:pt x="990" y="2761"/>
                    <a:pt x="990" y="2778"/>
                    <a:pt x="991" y="2794"/>
                  </a:cubicBezTo>
                  <a:cubicBezTo>
                    <a:pt x="992" y="2810"/>
                    <a:pt x="994" y="2825"/>
                    <a:pt x="995" y="2831"/>
                  </a:cubicBezTo>
                  <a:cubicBezTo>
                    <a:pt x="996" y="2840"/>
                    <a:pt x="998" y="2854"/>
                    <a:pt x="998" y="2867"/>
                  </a:cubicBezTo>
                  <a:cubicBezTo>
                    <a:pt x="998" y="2873"/>
                    <a:pt x="997" y="2879"/>
                    <a:pt x="997" y="2884"/>
                  </a:cubicBezTo>
                  <a:cubicBezTo>
                    <a:pt x="997" y="2886"/>
                    <a:pt x="997" y="2888"/>
                    <a:pt x="997" y="2890"/>
                  </a:cubicBezTo>
                  <a:cubicBezTo>
                    <a:pt x="997" y="2906"/>
                    <a:pt x="1002" y="2925"/>
                    <a:pt x="1008" y="2951"/>
                  </a:cubicBezTo>
                  <a:cubicBezTo>
                    <a:pt x="1008" y="2953"/>
                    <a:pt x="1008" y="2954"/>
                    <a:pt x="1008" y="2955"/>
                  </a:cubicBezTo>
                  <a:cubicBezTo>
                    <a:pt x="1008" y="2961"/>
                    <a:pt x="1006" y="2967"/>
                    <a:pt x="1001" y="2972"/>
                  </a:cubicBezTo>
                  <a:cubicBezTo>
                    <a:pt x="994" y="2979"/>
                    <a:pt x="982" y="2986"/>
                    <a:pt x="970" y="2991"/>
                  </a:cubicBezTo>
                  <a:cubicBezTo>
                    <a:pt x="957" y="2997"/>
                    <a:pt x="945" y="3002"/>
                    <a:pt x="935" y="3007"/>
                  </a:cubicBezTo>
                  <a:cubicBezTo>
                    <a:pt x="921" y="3014"/>
                    <a:pt x="908" y="3027"/>
                    <a:pt x="898" y="3039"/>
                  </a:cubicBezTo>
                  <a:cubicBezTo>
                    <a:pt x="893" y="3045"/>
                    <a:pt x="888" y="3050"/>
                    <a:pt x="884" y="3055"/>
                  </a:cubicBezTo>
                  <a:cubicBezTo>
                    <a:pt x="880" y="3060"/>
                    <a:pt x="876" y="3064"/>
                    <a:pt x="874" y="3065"/>
                  </a:cubicBezTo>
                  <a:cubicBezTo>
                    <a:pt x="869" y="3069"/>
                    <a:pt x="861" y="3071"/>
                    <a:pt x="854" y="3073"/>
                  </a:cubicBezTo>
                  <a:cubicBezTo>
                    <a:pt x="846" y="3075"/>
                    <a:pt x="838" y="3076"/>
                    <a:pt x="833" y="3076"/>
                  </a:cubicBezTo>
                  <a:cubicBezTo>
                    <a:pt x="833" y="3076"/>
                    <a:pt x="832" y="3076"/>
                    <a:pt x="832" y="3076"/>
                  </a:cubicBezTo>
                  <a:cubicBezTo>
                    <a:pt x="832" y="3076"/>
                    <a:pt x="832" y="3076"/>
                    <a:pt x="832" y="3076"/>
                  </a:cubicBezTo>
                  <a:cubicBezTo>
                    <a:pt x="829" y="3076"/>
                    <a:pt x="826" y="3077"/>
                    <a:pt x="824" y="3078"/>
                  </a:cubicBezTo>
                  <a:cubicBezTo>
                    <a:pt x="821" y="3080"/>
                    <a:pt x="818" y="3083"/>
                    <a:pt x="815" y="3086"/>
                  </a:cubicBezTo>
                  <a:cubicBezTo>
                    <a:pt x="812" y="3089"/>
                    <a:pt x="809" y="3093"/>
                    <a:pt x="805" y="3096"/>
                  </a:cubicBezTo>
                  <a:cubicBezTo>
                    <a:pt x="799" y="3101"/>
                    <a:pt x="791" y="3104"/>
                    <a:pt x="781" y="3104"/>
                  </a:cubicBezTo>
                  <a:cubicBezTo>
                    <a:pt x="776" y="3104"/>
                    <a:pt x="769" y="3103"/>
                    <a:pt x="762" y="3101"/>
                  </a:cubicBezTo>
                  <a:cubicBezTo>
                    <a:pt x="756" y="3099"/>
                    <a:pt x="753" y="3096"/>
                    <a:pt x="751" y="3094"/>
                  </a:cubicBezTo>
                  <a:cubicBezTo>
                    <a:pt x="749" y="3092"/>
                    <a:pt x="749" y="3090"/>
                    <a:pt x="749" y="3089"/>
                  </a:cubicBezTo>
                  <a:cubicBezTo>
                    <a:pt x="749" y="3088"/>
                    <a:pt x="749" y="3086"/>
                    <a:pt x="749" y="3086"/>
                  </a:cubicBezTo>
                  <a:cubicBezTo>
                    <a:pt x="749" y="3085"/>
                    <a:pt x="749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2" y="3082"/>
                    <a:pt x="752" y="3082"/>
                    <a:pt x="752" y="3082"/>
                  </a:cubicBezTo>
                  <a:cubicBezTo>
                    <a:pt x="748" y="3081"/>
                    <a:pt x="748" y="3081"/>
                    <a:pt x="748" y="3081"/>
                  </a:cubicBezTo>
                  <a:cubicBezTo>
                    <a:pt x="747" y="3081"/>
                    <a:pt x="746" y="3081"/>
                    <a:pt x="745" y="3080"/>
                  </a:cubicBezTo>
                  <a:cubicBezTo>
                    <a:pt x="745" y="3079"/>
                    <a:pt x="745" y="3078"/>
                    <a:pt x="745" y="3077"/>
                  </a:cubicBezTo>
                  <a:cubicBezTo>
                    <a:pt x="745" y="3076"/>
                    <a:pt x="745" y="3074"/>
                    <a:pt x="746" y="3073"/>
                  </a:cubicBezTo>
                  <a:cubicBezTo>
                    <a:pt x="746" y="3072"/>
                    <a:pt x="746" y="3071"/>
                    <a:pt x="746" y="3071"/>
                  </a:cubicBezTo>
                  <a:cubicBezTo>
                    <a:pt x="746" y="3071"/>
                    <a:pt x="746" y="3071"/>
                    <a:pt x="746" y="3071"/>
                  </a:cubicBezTo>
                  <a:cubicBezTo>
                    <a:pt x="747" y="3070"/>
                    <a:pt x="747" y="3070"/>
                    <a:pt x="747" y="3070"/>
                  </a:cubicBezTo>
                  <a:cubicBezTo>
                    <a:pt x="748" y="3067"/>
                    <a:pt x="748" y="3067"/>
                    <a:pt x="748" y="3067"/>
                  </a:cubicBezTo>
                  <a:cubicBezTo>
                    <a:pt x="745" y="3067"/>
                    <a:pt x="745" y="3067"/>
                    <a:pt x="745" y="3067"/>
                  </a:cubicBezTo>
                  <a:cubicBezTo>
                    <a:pt x="744" y="3067"/>
                    <a:pt x="744" y="3067"/>
                    <a:pt x="744" y="3067"/>
                  </a:cubicBezTo>
                  <a:cubicBezTo>
                    <a:pt x="743" y="3067"/>
                    <a:pt x="742" y="3067"/>
                    <a:pt x="742" y="3067"/>
                  </a:cubicBezTo>
                  <a:cubicBezTo>
                    <a:pt x="741" y="3066"/>
                    <a:pt x="741" y="3065"/>
                    <a:pt x="741" y="3064"/>
                  </a:cubicBezTo>
                  <a:cubicBezTo>
                    <a:pt x="741" y="3063"/>
                    <a:pt x="741" y="3061"/>
                    <a:pt x="742" y="3060"/>
                  </a:cubicBezTo>
                  <a:cubicBezTo>
                    <a:pt x="742" y="3059"/>
                    <a:pt x="742" y="3059"/>
                    <a:pt x="742" y="3059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3" y="3056"/>
                    <a:pt x="743" y="3056"/>
                    <a:pt x="743" y="3056"/>
                  </a:cubicBezTo>
                  <a:cubicBezTo>
                    <a:pt x="741" y="3055"/>
                    <a:pt x="741" y="3055"/>
                    <a:pt x="741" y="3055"/>
                  </a:cubicBezTo>
                  <a:cubicBezTo>
                    <a:pt x="740" y="3055"/>
                    <a:pt x="739" y="3054"/>
                    <a:pt x="738" y="3053"/>
                  </a:cubicBezTo>
                  <a:cubicBezTo>
                    <a:pt x="738" y="3052"/>
                    <a:pt x="738" y="3050"/>
                    <a:pt x="738" y="3049"/>
                  </a:cubicBezTo>
                  <a:cubicBezTo>
                    <a:pt x="738" y="3048"/>
                    <a:pt x="738" y="3047"/>
                    <a:pt x="738" y="3046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4"/>
                    <a:pt x="738" y="3044"/>
                    <a:pt x="738" y="3044"/>
                  </a:cubicBezTo>
                  <a:cubicBezTo>
                    <a:pt x="738" y="3042"/>
                    <a:pt x="737" y="3041"/>
                    <a:pt x="737" y="3040"/>
                  </a:cubicBezTo>
                  <a:cubicBezTo>
                    <a:pt x="737" y="3038"/>
                    <a:pt x="738" y="3036"/>
                    <a:pt x="739" y="3034"/>
                  </a:cubicBezTo>
                  <a:cubicBezTo>
                    <a:pt x="741" y="3032"/>
                    <a:pt x="743" y="3029"/>
                    <a:pt x="746" y="3027"/>
                  </a:cubicBezTo>
                  <a:cubicBezTo>
                    <a:pt x="748" y="3024"/>
                    <a:pt x="751" y="3022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3" y="3018"/>
                    <a:pt x="756" y="3014"/>
                    <a:pt x="760" y="3011"/>
                  </a:cubicBezTo>
                  <a:cubicBezTo>
                    <a:pt x="763" y="3007"/>
                    <a:pt x="767" y="3004"/>
                    <a:pt x="769" y="3000"/>
                  </a:cubicBezTo>
                  <a:cubicBezTo>
                    <a:pt x="770" y="2998"/>
                    <a:pt x="775" y="2993"/>
                    <a:pt x="781" y="2988"/>
                  </a:cubicBezTo>
                  <a:cubicBezTo>
                    <a:pt x="786" y="2983"/>
                    <a:pt x="793" y="2978"/>
                    <a:pt x="800" y="2973"/>
                  </a:cubicBezTo>
                  <a:cubicBezTo>
                    <a:pt x="806" y="2968"/>
                    <a:pt x="822" y="2956"/>
                    <a:pt x="838" y="2944"/>
                  </a:cubicBezTo>
                  <a:cubicBezTo>
                    <a:pt x="854" y="2931"/>
                    <a:pt x="870" y="2918"/>
                    <a:pt x="876" y="2911"/>
                  </a:cubicBezTo>
                  <a:cubicBezTo>
                    <a:pt x="887" y="2901"/>
                    <a:pt x="889" y="2887"/>
                    <a:pt x="889" y="2876"/>
                  </a:cubicBezTo>
                  <a:cubicBezTo>
                    <a:pt x="889" y="2871"/>
                    <a:pt x="889" y="2867"/>
                    <a:pt x="888" y="2864"/>
                  </a:cubicBezTo>
                  <a:cubicBezTo>
                    <a:pt x="888" y="2861"/>
                    <a:pt x="888" y="2859"/>
                    <a:pt x="888" y="2855"/>
                  </a:cubicBezTo>
                  <a:cubicBezTo>
                    <a:pt x="888" y="2841"/>
                    <a:pt x="890" y="2820"/>
                    <a:pt x="892" y="2799"/>
                  </a:cubicBezTo>
                  <a:cubicBezTo>
                    <a:pt x="892" y="2798"/>
                    <a:pt x="892" y="2797"/>
                    <a:pt x="892" y="2795"/>
                  </a:cubicBezTo>
                  <a:cubicBezTo>
                    <a:pt x="892" y="2781"/>
                    <a:pt x="888" y="2761"/>
                    <a:pt x="882" y="2738"/>
                  </a:cubicBezTo>
                  <a:cubicBezTo>
                    <a:pt x="876" y="2716"/>
                    <a:pt x="869" y="2690"/>
                    <a:pt x="863" y="2665"/>
                  </a:cubicBezTo>
                  <a:cubicBezTo>
                    <a:pt x="857" y="2640"/>
                    <a:pt x="849" y="2583"/>
                    <a:pt x="841" y="2526"/>
                  </a:cubicBezTo>
                  <a:cubicBezTo>
                    <a:pt x="834" y="2470"/>
                    <a:pt x="827" y="2413"/>
                    <a:pt x="823" y="2386"/>
                  </a:cubicBezTo>
                  <a:cubicBezTo>
                    <a:pt x="820" y="2365"/>
                    <a:pt x="819" y="2344"/>
                    <a:pt x="819" y="2325"/>
                  </a:cubicBezTo>
                  <a:cubicBezTo>
                    <a:pt x="819" y="2296"/>
                    <a:pt x="822" y="2271"/>
                    <a:pt x="826" y="2254"/>
                  </a:cubicBezTo>
                  <a:cubicBezTo>
                    <a:pt x="830" y="2236"/>
                    <a:pt x="833" y="2220"/>
                    <a:pt x="833" y="2205"/>
                  </a:cubicBezTo>
                  <a:cubicBezTo>
                    <a:pt x="833" y="2196"/>
                    <a:pt x="832" y="2188"/>
                    <a:pt x="830" y="2180"/>
                  </a:cubicBezTo>
                  <a:cubicBezTo>
                    <a:pt x="828" y="2174"/>
                    <a:pt x="828" y="2167"/>
                    <a:pt x="828" y="2159"/>
                  </a:cubicBezTo>
                  <a:cubicBezTo>
                    <a:pt x="828" y="2143"/>
                    <a:pt x="831" y="2124"/>
                    <a:pt x="833" y="2109"/>
                  </a:cubicBezTo>
                  <a:cubicBezTo>
                    <a:pt x="833" y="2107"/>
                    <a:pt x="833" y="2105"/>
                    <a:pt x="833" y="2102"/>
                  </a:cubicBezTo>
                  <a:cubicBezTo>
                    <a:pt x="833" y="2088"/>
                    <a:pt x="830" y="2064"/>
                    <a:pt x="825" y="2038"/>
                  </a:cubicBezTo>
                  <a:cubicBezTo>
                    <a:pt x="819" y="2012"/>
                    <a:pt x="812" y="1984"/>
                    <a:pt x="806" y="1960"/>
                  </a:cubicBezTo>
                  <a:cubicBezTo>
                    <a:pt x="802" y="1947"/>
                    <a:pt x="796" y="1917"/>
                    <a:pt x="791" y="1877"/>
                  </a:cubicBezTo>
                  <a:cubicBezTo>
                    <a:pt x="773" y="1757"/>
                    <a:pt x="750" y="1549"/>
                    <a:pt x="750" y="1463"/>
                  </a:cubicBezTo>
                  <a:cubicBezTo>
                    <a:pt x="750" y="1348"/>
                    <a:pt x="789" y="1203"/>
                    <a:pt x="800" y="1160"/>
                  </a:cubicBezTo>
                  <a:cubicBezTo>
                    <a:pt x="807" y="1135"/>
                    <a:pt x="809" y="1104"/>
                    <a:pt x="809" y="1078"/>
                  </a:cubicBezTo>
                  <a:cubicBezTo>
                    <a:pt x="809" y="1058"/>
                    <a:pt x="808" y="1041"/>
                    <a:pt x="806" y="1030"/>
                  </a:cubicBezTo>
                  <a:cubicBezTo>
                    <a:pt x="801" y="1008"/>
                    <a:pt x="797" y="956"/>
                    <a:pt x="797" y="928"/>
                  </a:cubicBezTo>
                  <a:cubicBezTo>
                    <a:pt x="797" y="926"/>
                    <a:pt x="797" y="923"/>
                    <a:pt x="797" y="921"/>
                  </a:cubicBezTo>
                  <a:cubicBezTo>
                    <a:pt x="797" y="908"/>
                    <a:pt x="798" y="884"/>
                    <a:pt x="798" y="862"/>
                  </a:cubicBezTo>
                  <a:cubicBezTo>
                    <a:pt x="798" y="852"/>
                    <a:pt x="798" y="843"/>
                    <a:pt x="798" y="835"/>
                  </a:cubicBezTo>
                  <a:cubicBezTo>
                    <a:pt x="797" y="827"/>
                    <a:pt x="796" y="821"/>
                    <a:pt x="795" y="817"/>
                  </a:cubicBezTo>
                  <a:cubicBezTo>
                    <a:pt x="794" y="814"/>
                    <a:pt x="793" y="809"/>
                    <a:pt x="793" y="804"/>
                  </a:cubicBezTo>
                  <a:cubicBezTo>
                    <a:pt x="791" y="786"/>
                    <a:pt x="791" y="760"/>
                    <a:pt x="791" y="745"/>
                  </a:cubicBezTo>
                  <a:cubicBezTo>
                    <a:pt x="791" y="739"/>
                    <a:pt x="791" y="735"/>
                    <a:pt x="791" y="735"/>
                  </a:cubicBezTo>
                  <a:cubicBezTo>
                    <a:pt x="791" y="733"/>
                    <a:pt x="791" y="733"/>
                    <a:pt x="791" y="733"/>
                  </a:cubicBezTo>
                  <a:cubicBezTo>
                    <a:pt x="789" y="733"/>
                    <a:pt x="789" y="733"/>
                    <a:pt x="789" y="733"/>
                  </a:cubicBezTo>
                  <a:cubicBezTo>
                    <a:pt x="788" y="732"/>
                    <a:pt x="786" y="732"/>
                    <a:pt x="785" y="732"/>
                  </a:cubicBezTo>
                  <a:cubicBezTo>
                    <a:pt x="776" y="732"/>
                    <a:pt x="768" y="735"/>
                    <a:pt x="761" y="740"/>
                  </a:cubicBezTo>
                  <a:cubicBezTo>
                    <a:pt x="738" y="755"/>
                    <a:pt x="721" y="785"/>
                    <a:pt x="710" y="802"/>
                  </a:cubicBezTo>
                  <a:cubicBezTo>
                    <a:pt x="696" y="826"/>
                    <a:pt x="631" y="939"/>
                    <a:pt x="605" y="994"/>
                  </a:cubicBezTo>
                  <a:cubicBezTo>
                    <a:pt x="593" y="1021"/>
                    <a:pt x="562" y="1066"/>
                    <a:pt x="530" y="1109"/>
                  </a:cubicBezTo>
                  <a:cubicBezTo>
                    <a:pt x="498" y="1152"/>
                    <a:pt x="466" y="1193"/>
                    <a:pt x="450" y="1211"/>
                  </a:cubicBezTo>
                  <a:cubicBezTo>
                    <a:pt x="434" y="1228"/>
                    <a:pt x="393" y="1266"/>
                    <a:pt x="354" y="1301"/>
                  </a:cubicBezTo>
                  <a:cubicBezTo>
                    <a:pt x="316" y="1336"/>
                    <a:pt x="280" y="1368"/>
                    <a:pt x="274" y="1372"/>
                  </a:cubicBezTo>
                  <a:cubicBezTo>
                    <a:pt x="268" y="1377"/>
                    <a:pt x="265" y="1384"/>
                    <a:pt x="263" y="1391"/>
                  </a:cubicBezTo>
                  <a:cubicBezTo>
                    <a:pt x="261" y="1398"/>
                    <a:pt x="259" y="1406"/>
                    <a:pt x="258" y="1412"/>
                  </a:cubicBezTo>
                  <a:cubicBezTo>
                    <a:pt x="256" y="1425"/>
                    <a:pt x="247" y="1443"/>
                    <a:pt x="239" y="1460"/>
                  </a:cubicBezTo>
                  <a:cubicBezTo>
                    <a:pt x="231" y="1477"/>
                    <a:pt x="217" y="1492"/>
                    <a:pt x="210" y="1497"/>
                  </a:cubicBezTo>
                  <a:cubicBezTo>
                    <a:pt x="206" y="1500"/>
                    <a:pt x="201" y="1504"/>
                    <a:pt x="197" y="1509"/>
                  </a:cubicBezTo>
                  <a:cubicBezTo>
                    <a:pt x="194" y="1511"/>
                    <a:pt x="192" y="1514"/>
                    <a:pt x="191" y="1515"/>
                  </a:cubicBezTo>
                  <a:cubicBezTo>
                    <a:pt x="190" y="1516"/>
                    <a:pt x="189" y="1517"/>
                    <a:pt x="189" y="1518"/>
                  </a:cubicBezTo>
                  <a:cubicBezTo>
                    <a:pt x="188" y="1519"/>
                    <a:pt x="188" y="1520"/>
                    <a:pt x="187" y="1521"/>
                  </a:cubicBezTo>
                  <a:cubicBezTo>
                    <a:pt x="187" y="1521"/>
                    <a:pt x="187" y="1523"/>
                    <a:pt x="186" y="1524"/>
                  </a:cubicBezTo>
                  <a:cubicBezTo>
                    <a:pt x="184" y="1530"/>
                    <a:pt x="180" y="1538"/>
                    <a:pt x="178" y="1543"/>
                  </a:cubicBezTo>
                  <a:cubicBezTo>
                    <a:pt x="177" y="1546"/>
                    <a:pt x="173" y="1551"/>
                    <a:pt x="170" y="1557"/>
                  </a:cubicBezTo>
                  <a:cubicBezTo>
                    <a:pt x="167" y="1562"/>
                    <a:pt x="163" y="1569"/>
                    <a:pt x="160" y="1575"/>
                  </a:cubicBezTo>
                  <a:cubicBezTo>
                    <a:pt x="158" y="1580"/>
                    <a:pt x="155" y="1586"/>
                    <a:pt x="151" y="1591"/>
                  </a:cubicBezTo>
                  <a:cubicBezTo>
                    <a:pt x="149" y="1594"/>
                    <a:pt x="147" y="1596"/>
                    <a:pt x="144" y="1597"/>
                  </a:cubicBezTo>
                  <a:cubicBezTo>
                    <a:pt x="142" y="1599"/>
                    <a:pt x="140" y="1600"/>
                    <a:pt x="138" y="1600"/>
                  </a:cubicBezTo>
                  <a:cubicBezTo>
                    <a:pt x="136" y="1600"/>
                    <a:pt x="134" y="1599"/>
                    <a:pt x="133" y="1598"/>
                  </a:cubicBezTo>
                  <a:cubicBezTo>
                    <a:pt x="131" y="1597"/>
                    <a:pt x="130" y="1596"/>
                    <a:pt x="129" y="1595"/>
                  </a:cubicBezTo>
                  <a:cubicBezTo>
                    <a:pt x="128" y="1593"/>
                    <a:pt x="128" y="1591"/>
                    <a:pt x="128" y="1589"/>
                  </a:cubicBezTo>
                  <a:cubicBezTo>
                    <a:pt x="128" y="1585"/>
                    <a:pt x="129" y="1580"/>
                    <a:pt x="131" y="1575"/>
                  </a:cubicBezTo>
                  <a:cubicBezTo>
                    <a:pt x="133" y="1571"/>
                    <a:pt x="135" y="1567"/>
                    <a:pt x="136" y="1565"/>
                  </a:cubicBezTo>
                  <a:cubicBezTo>
                    <a:pt x="137" y="1563"/>
                    <a:pt x="143" y="1552"/>
                    <a:pt x="148" y="1542"/>
                  </a:cubicBezTo>
                  <a:cubicBezTo>
                    <a:pt x="150" y="1536"/>
                    <a:pt x="153" y="1531"/>
                    <a:pt x="155" y="1527"/>
                  </a:cubicBezTo>
                  <a:cubicBezTo>
                    <a:pt x="155" y="1525"/>
                    <a:pt x="156" y="1523"/>
                    <a:pt x="157" y="1522"/>
                  </a:cubicBezTo>
                  <a:cubicBezTo>
                    <a:pt x="157" y="1521"/>
                    <a:pt x="157" y="1521"/>
                    <a:pt x="157" y="1520"/>
                  </a:cubicBezTo>
                  <a:cubicBezTo>
                    <a:pt x="158" y="1519"/>
                    <a:pt x="158" y="1519"/>
                    <a:pt x="158" y="1518"/>
                  </a:cubicBezTo>
                  <a:cubicBezTo>
                    <a:pt x="158" y="1518"/>
                    <a:pt x="158" y="1518"/>
                    <a:pt x="157" y="1517"/>
                  </a:cubicBezTo>
                  <a:cubicBezTo>
                    <a:pt x="157" y="1517"/>
                    <a:pt x="157" y="1517"/>
                    <a:pt x="157" y="1517"/>
                  </a:cubicBezTo>
                  <a:cubicBezTo>
                    <a:pt x="156" y="1516"/>
                    <a:pt x="156" y="1516"/>
                    <a:pt x="156" y="1516"/>
                  </a:cubicBezTo>
                  <a:cubicBezTo>
                    <a:pt x="155" y="1516"/>
                    <a:pt x="155" y="1516"/>
                    <a:pt x="154" y="1517"/>
                  </a:cubicBezTo>
                  <a:cubicBezTo>
                    <a:pt x="154" y="1517"/>
                    <a:pt x="154" y="1517"/>
                    <a:pt x="154" y="1517"/>
                  </a:cubicBezTo>
                  <a:cubicBezTo>
                    <a:pt x="153" y="1518"/>
                    <a:pt x="153" y="1518"/>
                    <a:pt x="152" y="1519"/>
                  </a:cubicBezTo>
                  <a:cubicBezTo>
                    <a:pt x="149" y="1523"/>
                    <a:pt x="144" y="1531"/>
                    <a:pt x="138" y="1539"/>
                  </a:cubicBezTo>
                  <a:cubicBezTo>
                    <a:pt x="133" y="1546"/>
                    <a:pt x="128" y="1554"/>
                    <a:pt x="124" y="1558"/>
                  </a:cubicBezTo>
                  <a:cubicBezTo>
                    <a:pt x="117" y="1568"/>
                    <a:pt x="108" y="1580"/>
                    <a:pt x="102" y="1585"/>
                  </a:cubicBezTo>
                  <a:cubicBezTo>
                    <a:pt x="100" y="1587"/>
                    <a:pt x="98" y="1589"/>
                    <a:pt x="97" y="1592"/>
                  </a:cubicBezTo>
                  <a:cubicBezTo>
                    <a:pt x="94" y="1596"/>
                    <a:pt x="90" y="1601"/>
                    <a:pt x="87" y="1605"/>
                  </a:cubicBezTo>
                  <a:cubicBezTo>
                    <a:pt x="85" y="1607"/>
                    <a:pt x="83" y="1609"/>
                    <a:pt x="81" y="1610"/>
                  </a:cubicBezTo>
                  <a:cubicBezTo>
                    <a:pt x="79" y="1612"/>
                    <a:pt x="77" y="1612"/>
                    <a:pt x="75" y="1612"/>
                  </a:cubicBezTo>
                  <a:cubicBezTo>
                    <a:pt x="74" y="1612"/>
                    <a:pt x="72" y="1612"/>
                    <a:pt x="70" y="1610"/>
                  </a:cubicBezTo>
                  <a:cubicBezTo>
                    <a:pt x="68" y="1609"/>
                    <a:pt x="67" y="1608"/>
                    <a:pt x="67" y="1607"/>
                  </a:cubicBezTo>
                  <a:cubicBezTo>
                    <a:pt x="66" y="1605"/>
                    <a:pt x="66" y="1604"/>
                    <a:pt x="66" y="1602"/>
                  </a:cubicBezTo>
                  <a:cubicBezTo>
                    <a:pt x="66" y="1596"/>
                    <a:pt x="69" y="1587"/>
                    <a:pt x="74" y="1580"/>
                  </a:cubicBezTo>
                  <a:cubicBezTo>
                    <a:pt x="78" y="1572"/>
                    <a:pt x="83" y="1566"/>
                    <a:pt x="85" y="1564"/>
                  </a:cubicBezTo>
                  <a:cubicBezTo>
                    <a:pt x="87" y="1561"/>
                    <a:pt x="91" y="1555"/>
                    <a:pt x="95" y="1548"/>
                  </a:cubicBezTo>
                  <a:cubicBezTo>
                    <a:pt x="99" y="1542"/>
                    <a:pt x="103" y="1535"/>
                    <a:pt x="106" y="1531"/>
                  </a:cubicBezTo>
                  <a:cubicBezTo>
                    <a:pt x="108" y="1526"/>
                    <a:pt x="114" y="1519"/>
                    <a:pt x="118" y="1512"/>
                  </a:cubicBezTo>
                  <a:cubicBezTo>
                    <a:pt x="120" y="1508"/>
                    <a:pt x="122" y="1505"/>
                    <a:pt x="124" y="1502"/>
                  </a:cubicBezTo>
                  <a:cubicBezTo>
                    <a:pt x="125" y="1501"/>
                    <a:pt x="125" y="1500"/>
                    <a:pt x="126" y="1499"/>
                  </a:cubicBezTo>
                  <a:cubicBezTo>
                    <a:pt x="126" y="1498"/>
                    <a:pt x="126" y="1498"/>
                    <a:pt x="126" y="1498"/>
                  </a:cubicBezTo>
                  <a:cubicBezTo>
                    <a:pt x="127" y="1497"/>
                    <a:pt x="127" y="1497"/>
                    <a:pt x="127" y="1496"/>
                  </a:cubicBezTo>
                  <a:cubicBezTo>
                    <a:pt x="127" y="1496"/>
                    <a:pt x="127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4"/>
                    <a:pt x="125" y="1493"/>
                    <a:pt x="124" y="1494"/>
                  </a:cubicBezTo>
                  <a:cubicBezTo>
                    <a:pt x="123" y="1494"/>
                    <a:pt x="122" y="1494"/>
                    <a:pt x="121" y="1495"/>
                  </a:cubicBezTo>
                  <a:cubicBezTo>
                    <a:pt x="118" y="1496"/>
                    <a:pt x="115" y="1500"/>
                    <a:pt x="112" y="1505"/>
                  </a:cubicBezTo>
                  <a:cubicBezTo>
                    <a:pt x="108" y="1512"/>
                    <a:pt x="98" y="1525"/>
                    <a:pt x="94" y="1531"/>
                  </a:cubicBezTo>
                  <a:cubicBezTo>
                    <a:pt x="90" y="1536"/>
                    <a:pt x="82" y="1544"/>
                    <a:pt x="77" y="1551"/>
                  </a:cubicBezTo>
                  <a:cubicBezTo>
                    <a:pt x="73" y="1558"/>
                    <a:pt x="62" y="1572"/>
                    <a:pt x="54" y="1584"/>
                  </a:cubicBezTo>
                  <a:cubicBezTo>
                    <a:pt x="49" y="1592"/>
                    <a:pt x="42" y="1595"/>
                    <a:pt x="37" y="1595"/>
                  </a:cubicBezTo>
                  <a:cubicBezTo>
                    <a:pt x="34" y="1595"/>
                    <a:pt x="32" y="1594"/>
                    <a:pt x="30" y="1593"/>
                  </a:cubicBezTo>
                  <a:cubicBezTo>
                    <a:pt x="26" y="1589"/>
                    <a:pt x="24" y="1585"/>
                    <a:pt x="24" y="1580"/>
                  </a:cubicBezTo>
                  <a:cubicBezTo>
                    <a:pt x="24" y="1579"/>
                    <a:pt x="25" y="1577"/>
                    <a:pt x="25" y="1576"/>
                  </a:cubicBezTo>
                  <a:cubicBezTo>
                    <a:pt x="25" y="1575"/>
                    <a:pt x="26" y="1573"/>
                    <a:pt x="28" y="1570"/>
                  </a:cubicBezTo>
                  <a:cubicBezTo>
                    <a:pt x="33" y="1562"/>
                    <a:pt x="43" y="1550"/>
                    <a:pt x="46" y="1546"/>
                  </a:cubicBezTo>
                  <a:cubicBezTo>
                    <a:pt x="48" y="1543"/>
                    <a:pt x="52" y="1538"/>
                    <a:pt x="55" y="1533"/>
                  </a:cubicBezTo>
                  <a:cubicBezTo>
                    <a:pt x="59" y="1528"/>
                    <a:pt x="62" y="1523"/>
                    <a:pt x="64" y="1520"/>
                  </a:cubicBezTo>
                  <a:cubicBezTo>
                    <a:pt x="66" y="1517"/>
                    <a:pt x="70" y="1510"/>
                    <a:pt x="74" y="1504"/>
                  </a:cubicBezTo>
                  <a:cubicBezTo>
                    <a:pt x="76" y="1501"/>
                    <a:pt x="78" y="1498"/>
                    <a:pt x="79" y="1496"/>
                  </a:cubicBezTo>
                  <a:cubicBezTo>
                    <a:pt x="81" y="1493"/>
                    <a:pt x="82" y="1491"/>
                    <a:pt x="83" y="1491"/>
                  </a:cubicBezTo>
                  <a:cubicBezTo>
                    <a:pt x="84" y="1490"/>
                    <a:pt x="86" y="1488"/>
                    <a:pt x="87" y="1486"/>
                  </a:cubicBezTo>
                  <a:cubicBezTo>
                    <a:pt x="91" y="1480"/>
                    <a:pt x="95" y="1470"/>
                    <a:pt x="95" y="1470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88" y="1471"/>
                    <a:pt x="84" y="1475"/>
                  </a:cubicBezTo>
                  <a:cubicBezTo>
                    <a:pt x="79" y="1479"/>
                    <a:pt x="74" y="1483"/>
                    <a:pt x="72" y="1486"/>
                  </a:cubicBezTo>
                  <a:cubicBezTo>
                    <a:pt x="69" y="1489"/>
                    <a:pt x="66" y="1494"/>
                    <a:pt x="61" y="1499"/>
                  </a:cubicBezTo>
                  <a:cubicBezTo>
                    <a:pt x="57" y="1505"/>
                    <a:pt x="53" y="1510"/>
                    <a:pt x="50" y="1513"/>
                  </a:cubicBezTo>
                  <a:cubicBezTo>
                    <a:pt x="44" y="1519"/>
                    <a:pt x="34" y="1530"/>
                    <a:pt x="29" y="1535"/>
                  </a:cubicBezTo>
                  <a:cubicBezTo>
                    <a:pt x="28" y="1537"/>
                    <a:pt x="27" y="1538"/>
                    <a:pt x="26" y="1540"/>
                  </a:cubicBezTo>
                  <a:cubicBezTo>
                    <a:pt x="24" y="1543"/>
                    <a:pt x="22" y="1547"/>
                    <a:pt x="20" y="1550"/>
                  </a:cubicBezTo>
                  <a:cubicBezTo>
                    <a:pt x="18" y="1551"/>
                    <a:pt x="17" y="1552"/>
                    <a:pt x="16" y="1553"/>
                  </a:cubicBezTo>
                  <a:cubicBezTo>
                    <a:pt x="15" y="1554"/>
                    <a:pt x="14" y="1554"/>
                    <a:pt x="12" y="1554"/>
                  </a:cubicBezTo>
                  <a:cubicBezTo>
                    <a:pt x="11" y="1554"/>
                    <a:pt x="10" y="1554"/>
                    <a:pt x="8" y="1552"/>
                  </a:cubicBezTo>
                  <a:cubicBezTo>
                    <a:pt x="5" y="1550"/>
                    <a:pt x="4" y="1548"/>
                    <a:pt x="4" y="1545"/>
                  </a:cubicBezTo>
                  <a:cubicBezTo>
                    <a:pt x="4" y="1541"/>
                    <a:pt x="6" y="1536"/>
                    <a:pt x="9" y="1531"/>
                  </a:cubicBezTo>
                  <a:cubicBezTo>
                    <a:pt x="11" y="1527"/>
                    <a:pt x="14" y="1523"/>
                    <a:pt x="16" y="1522"/>
                  </a:cubicBezTo>
                  <a:cubicBezTo>
                    <a:pt x="18" y="1518"/>
                    <a:pt x="25" y="1509"/>
                    <a:pt x="30" y="1500"/>
                  </a:cubicBezTo>
                  <a:cubicBezTo>
                    <a:pt x="32" y="1495"/>
                    <a:pt x="35" y="1490"/>
                    <a:pt x="38" y="1485"/>
                  </a:cubicBezTo>
                  <a:cubicBezTo>
                    <a:pt x="41" y="1480"/>
                    <a:pt x="44" y="1475"/>
                    <a:pt x="47" y="1473"/>
                  </a:cubicBezTo>
                  <a:cubicBezTo>
                    <a:pt x="49" y="1470"/>
                    <a:pt x="52" y="1466"/>
                    <a:pt x="54" y="1463"/>
                  </a:cubicBezTo>
                  <a:cubicBezTo>
                    <a:pt x="57" y="1459"/>
                    <a:pt x="60" y="1455"/>
                    <a:pt x="64" y="1451"/>
                  </a:cubicBezTo>
                  <a:cubicBezTo>
                    <a:pt x="69" y="1447"/>
                    <a:pt x="73" y="1441"/>
                    <a:pt x="75" y="1437"/>
                  </a:cubicBezTo>
                  <a:cubicBezTo>
                    <a:pt x="78" y="1432"/>
                    <a:pt x="79" y="1428"/>
                    <a:pt x="79" y="1428"/>
                  </a:cubicBezTo>
                  <a:cubicBezTo>
                    <a:pt x="80" y="1426"/>
                    <a:pt x="80" y="1426"/>
                    <a:pt x="80" y="1426"/>
                  </a:cubicBezTo>
                  <a:cubicBezTo>
                    <a:pt x="78" y="1425"/>
                    <a:pt x="78" y="1425"/>
                    <a:pt x="78" y="1425"/>
                  </a:cubicBezTo>
                  <a:cubicBezTo>
                    <a:pt x="77" y="1425"/>
                    <a:pt x="77" y="1425"/>
                    <a:pt x="76" y="1425"/>
                  </a:cubicBezTo>
                  <a:cubicBezTo>
                    <a:pt x="74" y="1425"/>
                    <a:pt x="72" y="1426"/>
                    <a:pt x="70" y="1428"/>
                  </a:cubicBezTo>
                  <a:cubicBezTo>
                    <a:pt x="67" y="1430"/>
                    <a:pt x="64" y="1434"/>
                    <a:pt x="60" y="1437"/>
                  </a:cubicBezTo>
                  <a:cubicBezTo>
                    <a:pt x="56" y="1441"/>
                    <a:pt x="51" y="1444"/>
                    <a:pt x="45" y="1447"/>
                  </a:cubicBezTo>
                  <a:cubicBezTo>
                    <a:pt x="39" y="1450"/>
                    <a:pt x="29" y="1451"/>
                    <a:pt x="20" y="1451"/>
                  </a:cubicBezTo>
                  <a:cubicBezTo>
                    <a:pt x="17" y="1451"/>
                    <a:pt x="14" y="1451"/>
                    <a:pt x="12" y="1450"/>
                  </a:cubicBezTo>
                  <a:cubicBezTo>
                    <a:pt x="9" y="1450"/>
                    <a:pt x="8" y="1449"/>
                    <a:pt x="7" y="1449"/>
                  </a:cubicBezTo>
                  <a:cubicBezTo>
                    <a:pt x="7" y="1448"/>
                    <a:pt x="7" y="1447"/>
                    <a:pt x="7" y="1447"/>
                  </a:cubicBezTo>
                  <a:cubicBezTo>
                    <a:pt x="7" y="1446"/>
                    <a:pt x="7" y="1444"/>
                    <a:pt x="8" y="1443"/>
                  </a:cubicBezTo>
                  <a:cubicBezTo>
                    <a:pt x="10" y="1439"/>
                    <a:pt x="16" y="1434"/>
                    <a:pt x="19" y="1432"/>
                  </a:cubicBezTo>
                  <a:cubicBezTo>
                    <a:pt x="22" y="1430"/>
                    <a:pt x="25" y="1427"/>
                    <a:pt x="28" y="1424"/>
                  </a:cubicBezTo>
                  <a:cubicBezTo>
                    <a:pt x="31" y="1420"/>
                    <a:pt x="34" y="1416"/>
                    <a:pt x="36" y="1411"/>
                  </a:cubicBezTo>
                  <a:cubicBezTo>
                    <a:pt x="38" y="1408"/>
                    <a:pt x="40" y="1404"/>
                    <a:pt x="43" y="1401"/>
                  </a:cubicBezTo>
                  <a:cubicBezTo>
                    <a:pt x="46" y="1398"/>
                    <a:pt x="50" y="1395"/>
                    <a:pt x="55" y="1393"/>
                  </a:cubicBezTo>
                  <a:cubicBezTo>
                    <a:pt x="62" y="1391"/>
                    <a:pt x="68" y="1384"/>
                    <a:pt x="74" y="1376"/>
                  </a:cubicBezTo>
                  <a:cubicBezTo>
                    <a:pt x="80" y="1369"/>
                    <a:pt x="86" y="1360"/>
                    <a:pt x="92" y="1352"/>
                  </a:cubicBezTo>
                  <a:cubicBezTo>
                    <a:pt x="98" y="1345"/>
                    <a:pt x="109" y="1338"/>
                    <a:pt x="121" y="1333"/>
                  </a:cubicBezTo>
                  <a:cubicBezTo>
                    <a:pt x="133" y="1328"/>
                    <a:pt x="145" y="1325"/>
                    <a:pt x="152" y="1323"/>
                  </a:cubicBezTo>
                  <a:cubicBezTo>
                    <a:pt x="160" y="1322"/>
                    <a:pt x="168" y="1318"/>
                    <a:pt x="174" y="1314"/>
                  </a:cubicBezTo>
                  <a:cubicBezTo>
                    <a:pt x="181" y="1310"/>
                    <a:pt x="186" y="1305"/>
                    <a:pt x="189" y="1300"/>
                  </a:cubicBezTo>
                  <a:cubicBezTo>
                    <a:pt x="193" y="1292"/>
                    <a:pt x="199" y="1278"/>
                    <a:pt x="213" y="1267"/>
                  </a:cubicBezTo>
                  <a:cubicBezTo>
                    <a:pt x="217" y="1264"/>
                    <a:pt x="222" y="1259"/>
                    <a:pt x="228" y="1253"/>
                  </a:cubicBezTo>
                  <a:cubicBezTo>
                    <a:pt x="245" y="1235"/>
                    <a:pt x="269" y="1205"/>
                    <a:pt x="284" y="1186"/>
                  </a:cubicBezTo>
                  <a:cubicBezTo>
                    <a:pt x="304" y="1160"/>
                    <a:pt x="324" y="1117"/>
                    <a:pt x="346" y="1083"/>
                  </a:cubicBezTo>
                  <a:cubicBezTo>
                    <a:pt x="357" y="1066"/>
                    <a:pt x="385" y="1032"/>
                    <a:pt x="412" y="1000"/>
                  </a:cubicBezTo>
                  <a:cubicBezTo>
                    <a:pt x="440" y="968"/>
                    <a:pt x="467" y="937"/>
                    <a:pt x="477" y="926"/>
                  </a:cubicBezTo>
                  <a:cubicBezTo>
                    <a:pt x="482" y="921"/>
                    <a:pt x="489" y="911"/>
                    <a:pt x="498" y="899"/>
                  </a:cubicBezTo>
                  <a:cubicBezTo>
                    <a:pt x="522" y="863"/>
                    <a:pt x="558" y="804"/>
                    <a:pt x="581" y="768"/>
                  </a:cubicBezTo>
                  <a:cubicBezTo>
                    <a:pt x="612" y="720"/>
                    <a:pt x="625" y="664"/>
                    <a:pt x="653" y="609"/>
                  </a:cubicBezTo>
                  <a:cubicBezTo>
                    <a:pt x="674" y="566"/>
                    <a:pt x="712" y="539"/>
                    <a:pt x="746" y="523"/>
                  </a:cubicBezTo>
                  <a:cubicBezTo>
                    <a:pt x="763" y="515"/>
                    <a:pt x="778" y="509"/>
                    <a:pt x="790" y="506"/>
                  </a:cubicBezTo>
                  <a:cubicBezTo>
                    <a:pt x="796" y="504"/>
                    <a:pt x="801" y="502"/>
                    <a:pt x="805" y="502"/>
                  </a:cubicBezTo>
                  <a:cubicBezTo>
                    <a:pt x="809" y="501"/>
                    <a:pt x="811" y="500"/>
                    <a:pt x="812" y="500"/>
                  </a:cubicBezTo>
                  <a:cubicBezTo>
                    <a:pt x="822" y="499"/>
                    <a:pt x="835" y="494"/>
                    <a:pt x="849" y="488"/>
                  </a:cubicBezTo>
                  <a:cubicBezTo>
                    <a:pt x="871" y="478"/>
                    <a:pt x="895" y="464"/>
                    <a:pt x="914" y="453"/>
                  </a:cubicBezTo>
                  <a:cubicBezTo>
                    <a:pt x="923" y="447"/>
                    <a:pt x="932" y="442"/>
                    <a:pt x="938" y="438"/>
                  </a:cubicBezTo>
                  <a:cubicBezTo>
                    <a:pt x="941" y="436"/>
                    <a:pt x="943" y="435"/>
                    <a:pt x="945" y="434"/>
                  </a:cubicBezTo>
                  <a:cubicBezTo>
                    <a:pt x="946" y="433"/>
                    <a:pt x="947" y="432"/>
                    <a:pt x="948" y="432"/>
                  </a:cubicBezTo>
                  <a:cubicBezTo>
                    <a:pt x="948" y="431"/>
                    <a:pt x="948" y="431"/>
                    <a:pt x="948" y="431"/>
                  </a:cubicBezTo>
                  <a:cubicBezTo>
                    <a:pt x="949" y="431"/>
                    <a:pt x="949" y="430"/>
                    <a:pt x="949" y="430"/>
                  </a:cubicBezTo>
                  <a:cubicBezTo>
                    <a:pt x="949" y="429"/>
                    <a:pt x="949" y="427"/>
                    <a:pt x="949" y="425"/>
                  </a:cubicBezTo>
                  <a:cubicBezTo>
                    <a:pt x="950" y="411"/>
                    <a:pt x="950" y="369"/>
                    <a:pt x="950" y="369"/>
                  </a:cubicBezTo>
                  <a:cubicBezTo>
                    <a:pt x="950" y="368"/>
                    <a:pt x="950" y="368"/>
                    <a:pt x="950" y="368"/>
                  </a:cubicBezTo>
                  <a:cubicBezTo>
                    <a:pt x="950" y="367"/>
                    <a:pt x="950" y="367"/>
                    <a:pt x="950" y="367"/>
                  </a:cubicBezTo>
                  <a:cubicBezTo>
                    <a:pt x="945" y="363"/>
                    <a:pt x="940" y="357"/>
                    <a:pt x="937" y="349"/>
                  </a:cubicBezTo>
                  <a:cubicBezTo>
                    <a:pt x="931" y="338"/>
                    <a:pt x="927" y="324"/>
                    <a:pt x="925" y="312"/>
                  </a:cubicBezTo>
                  <a:cubicBezTo>
                    <a:pt x="924" y="307"/>
                    <a:pt x="923" y="302"/>
                    <a:pt x="922" y="298"/>
                  </a:cubicBezTo>
                  <a:cubicBezTo>
                    <a:pt x="922" y="297"/>
                    <a:pt x="922" y="295"/>
                    <a:pt x="922" y="294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1"/>
                    <a:pt x="921" y="291"/>
                    <a:pt x="921" y="291"/>
                  </a:cubicBezTo>
                  <a:cubicBezTo>
                    <a:pt x="920" y="291"/>
                    <a:pt x="920" y="291"/>
                    <a:pt x="920" y="291"/>
                  </a:cubicBezTo>
                  <a:cubicBezTo>
                    <a:pt x="918" y="291"/>
                    <a:pt x="916" y="290"/>
                    <a:pt x="915" y="288"/>
                  </a:cubicBezTo>
                  <a:cubicBezTo>
                    <a:pt x="913" y="286"/>
                    <a:pt x="912" y="282"/>
                    <a:pt x="911" y="278"/>
                  </a:cubicBezTo>
                  <a:cubicBezTo>
                    <a:pt x="911" y="274"/>
                    <a:pt x="911" y="269"/>
                    <a:pt x="911" y="264"/>
                  </a:cubicBezTo>
                  <a:cubicBezTo>
                    <a:pt x="911" y="260"/>
                    <a:pt x="911" y="257"/>
                    <a:pt x="911" y="254"/>
                  </a:cubicBezTo>
                  <a:cubicBezTo>
                    <a:pt x="911" y="253"/>
                    <a:pt x="911" y="252"/>
                    <a:pt x="911" y="251"/>
                  </a:cubicBezTo>
                  <a:cubicBezTo>
                    <a:pt x="910" y="244"/>
                    <a:pt x="908" y="238"/>
                    <a:pt x="905" y="231"/>
                  </a:cubicBezTo>
                  <a:cubicBezTo>
                    <a:pt x="902" y="224"/>
                    <a:pt x="897" y="215"/>
                    <a:pt x="892" y="201"/>
                  </a:cubicBezTo>
                  <a:cubicBezTo>
                    <a:pt x="891" y="197"/>
                    <a:pt x="891" y="194"/>
                    <a:pt x="891" y="191"/>
                  </a:cubicBezTo>
                  <a:cubicBezTo>
                    <a:pt x="891" y="189"/>
                    <a:pt x="891" y="187"/>
                    <a:pt x="892" y="186"/>
                  </a:cubicBezTo>
                  <a:cubicBezTo>
                    <a:pt x="893" y="184"/>
                    <a:pt x="894" y="183"/>
                    <a:pt x="896" y="182"/>
                  </a:cubicBezTo>
                  <a:cubicBezTo>
                    <a:pt x="898" y="181"/>
                    <a:pt x="901" y="181"/>
                    <a:pt x="903" y="181"/>
                  </a:cubicBezTo>
                  <a:cubicBezTo>
                    <a:pt x="905" y="181"/>
                    <a:pt x="907" y="181"/>
                    <a:pt x="909" y="181"/>
                  </a:cubicBezTo>
                  <a:cubicBezTo>
                    <a:pt x="909" y="182"/>
                    <a:pt x="910" y="182"/>
                    <a:pt x="910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5" y="183"/>
                    <a:pt x="915" y="183"/>
                    <a:pt x="915" y="183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2" y="177"/>
                    <a:pt x="904" y="155"/>
                    <a:pt x="904" y="119"/>
                  </a:cubicBezTo>
                  <a:cubicBezTo>
                    <a:pt x="904" y="112"/>
                    <a:pt x="904" y="105"/>
                    <a:pt x="905" y="96"/>
                  </a:cubicBezTo>
                  <a:cubicBezTo>
                    <a:pt x="906" y="79"/>
                    <a:pt x="914" y="65"/>
                    <a:pt x="926" y="53"/>
                  </a:cubicBezTo>
                  <a:cubicBezTo>
                    <a:pt x="943" y="35"/>
                    <a:pt x="968" y="23"/>
                    <a:pt x="989" y="16"/>
                  </a:cubicBezTo>
                  <a:cubicBezTo>
                    <a:pt x="1011" y="8"/>
                    <a:pt x="1029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7" y="5"/>
                    <a:pt x="1041" y="4"/>
                  </a:cubicBezTo>
                  <a:cubicBezTo>
                    <a:pt x="1044" y="4"/>
                    <a:pt x="1049" y="4"/>
                    <a:pt x="1052" y="4"/>
                  </a:cubicBezTo>
                  <a:cubicBezTo>
                    <a:pt x="1055" y="4"/>
                    <a:pt x="1060" y="4"/>
                    <a:pt x="1064" y="4"/>
                  </a:cubicBezTo>
                  <a:cubicBezTo>
                    <a:pt x="1067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3" y="5"/>
                    <a:pt x="1082" y="7"/>
                    <a:pt x="1094" y="10"/>
                  </a:cubicBezTo>
                  <a:cubicBezTo>
                    <a:pt x="1111" y="14"/>
                    <a:pt x="1135" y="23"/>
                    <a:pt x="1155" y="37"/>
                  </a:cubicBezTo>
                  <a:cubicBezTo>
                    <a:pt x="1175" y="51"/>
                    <a:pt x="1191" y="70"/>
                    <a:pt x="1193" y="96"/>
                  </a:cubicBezTo>
                  <a:cubicBezTo>
                    <a:pt x="1194" y="105"/>
                    <a:pt x="1194" y="112"/>
                    <a:pt x="1194" y="119"/>
                  </a:cubicBezTo>
                  <a:cubicBezTo>
                    <a:pt x="1194" y="139"/>
                    <a:pt x="1192" y="154"/>
                    <a:pt x="1189" y="164"/>
                  </a:cubicBezTo>
                  <a:cubicBezTo>
                    <a:pt x="1188" y="169"/>
                    <a:pt x="1187" y="173"/>
                    <a:pt x="1186" y="175"/>
                  </a:cubicBezTo>
                  <a:cubicBezTo>
                    <a:pt x="1186" y="177"/>
                    <a:pt x="1185" y="178"/>
                    <a:pt x="1185" y="178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3" y="183"/>
                    <a:pt x="1183" y="183"/>
                    <a:pt x="1183" y="183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8" y="182"/>
                    <a:pt x="1191" y="181"/>
                    <a:pt x="1195" y="181"/>
                  </a:cubicBezTo>
                  <a:cubicBezTo>
                    <a:pt x="1198" y="181"/>
                    <a:pt x="1201" y="182"/>
                    <a:pt x="1204" y="183"/>
                  </a:cubicBezTo>
                  <a:cubicBezTo>
                    <a:pt x="1205" y="184"/>
                    <a:pt x="1206" y="185"/>
                    <a:pt x="1206" y="186"/>
                  </a:cubicBezTo>
                  <a:cubicBezTo>
                    <a:pt x="1207" y="187"/>
                    <a:pt x="1207" y="189"/>
                    <a:pt x="1207" y="191"/>
                  </a:cubicBezTo>
                  <a:cubicBezTo>
                    <a:pt x="1207" y="194"/>
                    <a:pt x="1207" y="197"/>
                    <a:pt x="1206" y="201"/>
                  </a:cubicBezTo>
                  <a:cubicBezTo>
                    <a:pt x="1201" y="215"/>
                    <a:pt x="1196" y="224"/>
                    <a:pt x="1193" y="231"/>
                  </a:cubicBezTo>
                  <a:cubicBezTo>
                    <a:pt x="1190" y="238"/>
                    <a:pt x="1188" y="244"/>
                    <a:pt x="1187" y="251"/>
                  </a:cubicBezTo>
                  <a:cubicBezTo>
                    <a:pt x="1187" y="252"/>
                    <a:pt x="1187" y="253"/>
                    <a:pt x="1187" y="254"/>
                  </a:cubicBezTo>
                  <a:cubicBezTo>
                    <a:pt x="1187" y="257"/>
                    <a:pt x="1187" y="260"/>
                    <a:pt x="1187" y="264"/>
                  </a:cubicBezTo>
                  <a:cubicBezTo>
                    <a:pt x="1187" y="270"/>
                    <a:pt x="1187" y="277"/>
                    <a:pt x="1186" y="282"/>
                  </a:cubicBezTo>
                  <a:cubicBezTo>
                    <a:pt x="1185" y="285"/>
                    <a:pt x="1184" y="287"/>
                    <a:pt x="1183" y="288"/>
                  </a:cubicBezTo>
                  <a:cubicBezTo>
                    <a:pt x="1182" y="290"/>
                    <a:pt x="1180" y="291"/>
                    <a:pt x="1178" y="291"/>
                  </a:cubicBezTo>
                  <a:cubicBezTo>
                    <a:pt x="1177" y="291"/>
                    <a:pt x="1177" y="291"/>
                    <a:pt x="1177" y="291"/>
                  </a:cubicBezTo>
                  <a:cubicBezTo>
                    <a:pt x="1177" y="293"/>
                    <a:pt x="1177" y="293"/>
                    <a:pt x="1177" y="293"/>
                  </a:cubicBezTo>
                  <a:cubicBezTo>
                    <a:pt x="1177" y="293"/>
                    <a:pt x="1176" y="294"/>
                    <a:pt x="1176" y="295"/>
                  </a:cubicBezTo>
                  <a:cubicBezTo>
                    <a:pt x="1175" y="301"/>
                    <a:pt x="1173" y="316"/>
                    <a:pt x="1168" y="331"/>
                  </a:cubicBezTo>
                  <a:cubicBezTo>
                    <a:pt x="1166" y="338"/>
                    <a:pt x="1163" y="346"/>
                    <a:pt x="1160" y="352"/>
                  </a:cubicBezTo>
                  <a:cubicBezTo>
                    <a:pt x="1157" y="358"/>
                    <a:pt x="1153" y="364"/>
                    <a:pt x="1148" y="367"/>
                  </a:cubicBezTo>
                  <a:cubicBezTo>
                    <a:pt x="1148" y="368"/>
                    <a:pt x="1148" y="368"/>
                    <a:pt x="1148" y="368"/>
                  </a:cubicBezTo>
                  <a:cubicBezTo>
                    <a:pt x="1148" y="369"/>
                    <a:pt x="1148" y="369"/>
                    <a:pt x="1148" y="369"/>
                  </a:cubicBezTo>
                  <a:cubicBezTo>
                    <a:pt x="1148" y="369"/>
                    <a:pt x="1148" y="384"/>
                    <a:pt x="1148" y="399"/>
                  </a:cubicBezTo>
                  <a:cubicBezTo>
                    <a:pt x="1148" y="407"/>
                    <a:pt x="1148" y="414"/>
                    <a:pt x="1148" y="420"/>
                  </a:cubicBezTo>
                  <a:cubicBezTo>
                    <a:pt x="1148" y="423"/>
                    <a:pt x="1149" y="425"/>
                    <a:pt x="1149" y="427"/>
                  </a:cubicBezTo>
                  <a:cubicBezTo>
                    <a:pt x="1149" y="428"/>
                    <a:pt x="1149" y="429"/>
                    <a:pt x="1149" y="430"/>
                  </a:cubicBezTo>
                  <a:cubicBezTo>
                    <a:pt x="1149" y="430"/>
                    <a:pt x="1149" y="430"/>
                    <a:pt x="1149" y="430"/>
                  </a:cubicBezTo>
                  <a:cubicBezTo>
                    <a:pt x="1150" y="431"/>
                    <a:pt x="1150" y="431"/>
                    <a:pt x="1150" y="431"/>
                  </a:cubicBezTo>
                  <a:cubicBezTo>
                    <a:pt x="1150" y="431"/>
                    <a:pt x="1150" y="431"/>
                    <a:pt x="1150" y="432"/>
                  </a:cubicBezTo>
                  <a:cubicBezTo>
                    <a:pt x="1151" y="432"/>
                    <a:pt x="1177" y="448"/>
                    <a:pt x="1208" y="465"/>
                  </a:cubicBezTo>
                  <a:cubicBezTo>
                    <a:pt x="1223" y="473"/>
                    <a:pt x="1239" y="481"/>
                    <a:pt x="1254" y="488"/>
                  </a:cubicBezTo>
                  <a:cubicBezTo>
                    <a:pt x="1269" y="494"/>
                    <a:pt x="1283" y="499"/>
                    <a:pt x="1292" y="500"/>
                  </a:cubicBezTo>
                  <a:cubicBezTo>
                    <a:pt x="1293" y="500"/>
                    <a:pt x="1296" y="501"/>
                    <a:pt x="1299" y="502"/>
                  </a:cubicBezTo>
                  <a:cubicBezTo>
                    <a:pt x="1313" y="505"/>
                    <a:pt x="1341" y="513"/>
                    <a:pt x="1371" y="530"/>
                  </a:cubicBezTo>
                  <a:cubicBezTo>
                    <a:pt x="1401" y="546"/>
                    <a:pt x="1433" y="572"/>
                    <a:pt x="1451" y="609"/>
                  </a:cubicBezTo>
                  <a:cubicBezTo>
                    <a:pt x="1479" y="664"/>
                    <a:pt x="1493" y="720"/>
                    <a:pt x="1524" y="768"/>
                  </a:cubicBezTo>
                  <a:cubicBezTo>
                    <a:pt x="1539" y="792"/>
                    <a:pt x="1560" y="826"/>
                    <a:pt x="1579" y="857"/>
                  </a:cubicBezTo>
                  <a:cubicBezTo>
                    <a:pt x="1589" y="872"/>
                    <a:pt x="1598" y="887"/>
                    <a:pt x="1607" y="899"/>
                  </a:cubicBezTo>
                  <a:cubicBezTo>
                    <a:pt x="1615" y="911"/>
                    <a:pt x="1622" y="921"/>
                    <a:pt x="1627" y="926"/>
                  </a:cubicBezTo>
                  <a:cubicBezTo>
                    <a:pt x="1637" y="937"/>
                    <a:pt x="1664" y="968"/>
                    <a:pt x="1692" y="1000"/>
                  </a:cubicBezTo>
                  <a:cubicBezTo>
                    <a:pt x="1720" y="1032"/>
                    <a:pt x="1747" y="1066"/>
                    <a:pt x="1758" y="1083"/>
                  </a:cubicBezTo>
                  <a:cubicBezTo>
                    <a:pt x="1780" y="1117"/>
                    <a:pt x="1800" y="1160"/>
                    <a:pt x="1820" y="1186"/>
                  </a:cubicBezTo>
                  <a:cubicBezTo>
                    <a:pt x="1830" y="1199"/>
                    <a:pt x="1844" y="1216"/>
                    <a:pt x="1858" y="1232"/>
                  </a:cubicBezTo>
                  <a:cubicBezTo>
                    <a:pt x="1865" y="1240"/>
                    <a:pt x="1871" y="1247"/>
                    <a:pt x="1877" y="1253"/>
                  </a:cubicBezTo>
                  <a:cubicBezTo>
                    <a:pt x="1883" y="1259"/>
                    <a:pt x="1887" y="1264"/>
                    <a:pt x="1891" y="1267"/>
                  </a:cubicBezTo>
                  <a:cubicBezTo>
                    <a:pt x="1905" y="1278"/>
                    <a:pt x="1911" y="1292"/>
                    <a:pt x="1916" y="1300"/>
                  </a:cubicBezTo>
                  <a:cubicBezTo>
                    <a:pt x="1918" y="1305"/>
                    <a:pt x="1923" y="1310"/>
                    <a:pt x="1930" y="1314"/>
                  </a:cubicBezTo>
                  <a:cubicBezTo>
                    <a:pt x="1937" y="1318"/>
                    <a:pt x="1945" y="1322"/>
                    <a:pt x="1952" y="1323"/>
                  </a:cubicBezTo>
                  <a:cubicBezTo>
                    <a:pt x="1959" y="1325"/>
                    <a:pt x="1971" y="1328"/>
                    <a:pt x="1983" y="1333"/>
                  </a:cubicBezTo>
                  <a:cubicBezTo>
                    <a:pt x="1995" y="1338"/>
                    <a:pt x="2006" y="1345"/>
                    <a:pt x="2012" y="1352"/>
                  </a:cubicBezTo>
                  <a:cubicBezTo>
                    <a:pt x="2019" y="1360"/>
                    <a:pt x="2024" y="1369"/>
                    <a:pt x="2030" y="1376"/>
                  </a:cubicBezTo>
                  <a:cubicBezTo>
                    <a:pt x="2036" y="1384"/>
                    <a:pt x="2042" y="1391"/>
                    <a:pt x="2049" y="1393"/>
                  </a:cubicBezTo>
                  <a:cubicBezTo>
                    <a:pt x="2055" y="1395"/>
                    <a:pt x="2059" y="1398"/>
                    <a:pt x="2062" y="1401"/>
                  </a:cubicBezTo>
                  <a:cubicBezTo>
                    <a:pt x="2065" y="1404"/>
                    <a:pt x="2067" y="1408"/>
                    <a:pt x="2069" y="1411"/>
                  </a:cubicBezTo>
                  <a:cubicBezTo>
                    <a:pt x="2071" y="1416"/>
                    <a:pt x="2073" y="1420"/>
                    <a:pt x="2076" y="1424"/>
                  </a:cubicBezTo>
                  <a:cubicBezTo>
                    <a:pt x="2079" y="1427"/>
                    <a:pt x="2082" y="1430"/>
                    <a:pt x="2085" y="1432"/>
                  </a:cubicBezTo>
                  <a:cubicBezTo>
                    <a:pt x="2087" y="1433"/>
                    <a:pt x="2090" y="1436"/>
                    <a:pt x="2093" y="1439"/>
                  </a:cubicBezTo>
                  <a:cubicBezTo>
                    <a:pt x="2094" y="1440"/>
                    <a:pt x="2095" y="1442"/>
                    <a:pt x="2096" y="1443"/>
                  </a:cubicBezTo>
                  <a:cubicBezTo>
                    <a:pt x="2097" y="1444"/>
                    <a:pt x="2097" y="1446"/>
                    <a:pt x="2097" y="1447"/>
                  </a:cubicBezTo>
                  <a:cubicBezTo>
                    <a:pt x="2097" y="1447"/>
                    <a:pt x="2097" y="1448"/>
                    <a:pt x="2097" y="1449"/>
                  </a:cubicBezTo>
                  <a:cubicBezTo>
                    <a:pt x="2096" y="1449"/>
                    <a:pt x="2095" y="1450"/>
                    <a:pt x="2093" y="1450"/>
                  </a:cubicBezTo>
                  <a:cubicBezTo>
                    <a:pt x="2090" y="1451"/>
                    <a:pt x="2087" y="1451"/>
                    <a:pt x="2084" y="1451"/>
                  </a:cubicBezTo>
                  <a:cubicBezTo>
                    <a:pt x="2075" y="1451"/>
                    <a:pt x="2065" y="1450"/>
                    <a:pt x="2060" y="1447"/>
                  </a:cubicBezTo>
                  <a:cubicBezTo>
                    <a:pt x="2051" y="1444"/>
                    <a:pt x="2045" y="1438"/>
                    <a:pt x="2040" y="1434"/>
                  </a:cubicBezTo>
                  <a:cubicBezTo>
                    <a:pt x="2038" y="1431"/>
                    <a:pt x="2036" y="1429"/>
                    <a:pt x="2034" y="1428"/>
                  </a:cubicBezTo>
                  <a:cubicBezTo>
                    <a:pt x="2032" y="1426"/>
                    <a:pt x="2030" y="1425"/>
                    <a:pt x="2028" y="1425"/>
                  </a:cubicBezTo>
                  <a:cubicBezTo>
                    <a:pt x="2028" y="1425"/>
                    <a:pt x="2027" y="1425"/>
                    <a:pt x="2027" y="1425"/>
                  </a:cubicBezTo>
                  <a:cubicBezTo>
                    <a:pt x="2025" y="1426"/>
                    <a:pt x="2025" y="1426"/>
                    <a:pt x="2025" y="1426"/>
                  </a:cubicBezTo>
                  <a:cubicBezTo>
                    <a:pt x="2025" y="1428"/>
                    <a:pt x="2025" y="1428"/>
                    <a:pt x="2025" y="1428"/>
                  </a:cubicBezTo>
                  <a:cubicBezTo>
                    <a:pt x="2025" y="1428"/>
                    <a:pt x="2027" y="1432"/>
                    <a:pt x="2029" y="1437"/>
                  </a:cubicBezTo>
                  <a:cubicBezTo>
                    <a:pt x="2032" y="1441"/>
                    <a:pt x="2035" y="1447"/>
                    <a:pt x="2040" y="1451"/>
                  </a:cubicBezTo>
                  <a:cubicBezTo>
                    <a:pt x="2044" y="1455"/>
                    <a:pt x="2047" y="1459"/>
                    <a:pt x="2050" y="1463"/>
                  </a:cubicBezTo>
                  <a:cubicBezTo>
                    <a:pt x="2053" y="1466"/>
                    <a:pt x="2055" y="1470"/>
                    <a:pt x="2058" y="1473"/>
                  </a:cubicBezTo>
                  <a:cubicBezTo>
                    <a:pt x="2060" y="1475"/>
                    <a:pt x="2063" y="1480"/>
                    <a:pt x="2066" y="1485"/>
                  </a:cubicBezTo>
                  <a:cubicBezTo>
                    <a:pt x="2070" y="1490"/>
                    <a:pt x="2073" y="1495"/>
                    <a:pt x="2075" y="1500"/>
                  </a:cubicBezTo>
                  <a:cubicBezTo>
                    <a:pt x="2079" y="1509"/>
                    <a:pt x="2086" y="1518"/>
                    <a:pt x="2089" y="1522"/>
                  </a:cubicBezTo>
                  <a:cubicBezTo>
                    <a:pt x="2090" y="1523"/>
                    <a:pt x="2093" y="1527"/>
                    <a:pt x="2095" y="1531"/>
                  </a:cubicBezTo>
                  <a:cubicBezTo>
                    <a:pt x="2098" y="1536"/>
                    <a:pt x="2100" y="1541"/>
                    <a:pt x="2100" y="1545"/>
                  </a:cubicBezTo>
                  <a:cubicBezTo>
                    <a:pt x="2100" y="1548"/>
                    <a:pt x="2099" y="1550"/>
                    <a:pt x="2097" y="1552"/>
                  </a:cubicBezTo>
                  <a:cubicBezTo>
                    <a:pt x="2095" y="1554"/>
                    <a:pt x="2093" y="1554"/>
                    <a:pt x="2092" y="1554"/>
                  </a:cubicBezTo>
                  <a:cubicBezTo>
                    <a:pt x="2090" y="1554"/>
                    <a:pt x="2089" y="1553"/>
                    <a:pt x="2087" y="1552"/>
                  </a:cubicBezTo>
                  <a:cubicBezTo>
                    <a:pt x="2085" y="1550"/>
                    <a:pt x="2082" y="1547"/>
                    <a:pt x="2081" y="1544"/>
                  </a:cubicBezTo>
                  <a:cubicBezTo>
                    <a:pt x="2079" y="1540"/>
                    <a:pt x="2077" y="1537"/>
                    <a:pt x="2075" y="1535"/>
                  </a:cubicBezTo>
                  <a:cubicBezTo>
                    <a:pt x="2070" y="1530"/>
                    <a:pt x="2060" y="1519"/>
                    <a:pt x="2054" y="1513"/>
                  </a:cubicBezTo>
                  <a:cubicBezTo>
                    <a:pt x="2051" y="1510"/>
                    <a:pt x="2047" y="1505"/>
                    <a:pt x="2043" y="1499"/>
                  </a:cubicBezTo>
                  <a:cubicBezTo>
                    <a:pt x="2039" y="1494"/>
                    <a:pt x="2035" y="1489"/>
                    <a:pt x="2032" y="1486"/>
                  </a:cubicBezTo>
                  <a:cubicBezTo>
                    <a:pt x="2030" y="1483"/>
                    <a:pt x="2025" y="1479"/>
                    <a:pt x="2020" y="1475"/>
                  </a:cubicBezTo>
                  <a:cubicBezTo>
                    <a:pt x="2016" y="1471"/>
                    <a:pt x="2012" y="1468"/>
                    <a:pt x="2012" y="1468"/>
                  </a:cubicBezTo>
                  <a:cubicBezTo>
                    <a:pt x="2009" y="1470"/>
                    <a:pt x="2009" y="1470"/>
                    <a:pt x="2009" y="1470"/>
                  </a:cubicBezTo>
                  <a:cubicBezTo>
                    <a:pt x="2009" y="1470"/>
                    <a:pt x="2011" y="1474"/>
                    <a:pt x="2013" y="1479"/>
                  </a:cubicBezTo>
                  <a:cubicBezTo>
                    <a:pt x="2015" y="1481"/>
                    <a:pt x="2016" y="1484"/>
                    <a:pt x="2017" y="1486"/>
                  </a:cubicBezTo>
                  <a:cubicBezTo>
                    <a:pt x="2019" y="1488"/>
                    <a:pt x="2020" y="1490"/>
                    <a:pt x="2021" y="1491"/>
                  </a:cubicBezTo>
                  <a:cubicBezTo>
                    <a:pt x="2022" y="1491"/>
                    <a:pt x="2023" y="1493"/>
                    <a:pt x="2025" y="1496"/>
                  </a:cubicBezTo>
                  <a:cubicBezTo>
                    <a:pt x="2030" y="1503"/>
                    <a:pt x="2038" y="1515"/>
                    <a:pt x="2040" y="1520"/>
                  </a:cubicBezTo>
                  <a:cubicBezTo>
                    <a:pt x="2042" y="1523"/>
                    <a:pt x="2046" y="1528"/>
                    <a:pt x="2049" y="1533"/>
                  </a:cubicBezTo>
                  <a:cubicBezTo>
                    <a:pt x="2053" y="1538"/>
                    <a:pt x="2056" y="1543"/>
                    <a:pt x="2058" y="1546"/>
                  </a:cubicBezTo>
                  <a:cubicBezTo>
                    <a:pt x="2061" y="1549"/>
                    <a:pt x="2065" y="1555"/>
                    <a:pt x="2070" y="1561"/>
                  </a:cubicBezTo>
                  <a:cubicBezTo>
                    <a:pt x="2072" y="1564"/>
                    <a:pt x="2075" y="1567"/>
                    <a:pt x="2076" y="1570"/>
                  </a:cubicBezTo>
                  <a:cubicBezTo>
                    <a:pt x="2078" y="1573"/>
                    <a:pt x="2079" y="1575"/>
                    <a:pt x="2079" y="1576"/>
                  </a:cubicBezTo>
                  <a:cubicBezTo>
                    <a:pt x="2080" y="1577"/>
                    <a:pt x="2080" y="1579"/>
                    <a:pt x="2080" y="1580"/>
                  </a:cubicBezTo>
                  <a:cubicBezTo>
                    <a:pt x="2080" y="1585"/>
                    <a:pt x="2078" y="1589"/>
                    <a:pt x="2074" y="1593"/>
                  </a:cubicBezTo>
                  <a:cubicBezTo>
                    <a:pt x="2072" y="1594"/>
                    <a:pt x="2070" y="1595"/>
                    <a:pt x="2068" y="1595"/>
                  </a:cubicBezTo>
                  <a:cubicBezTo>
                    <a:pt x="2062" y="1595"/>
                    <a:pt x="2056" y="1592"/>
                    <a:pt x="2051" y="1584"/>
                  </a:cubicBezTo>
                  <a:cubicBezTo>
                    <a:pt x="2043" y="1572"/>
                    <a:pt x="2032" y="1558"/>
                    <a:pt x="2027" y="1551"/>
                  </a:cubicBezTo>
                  <a:cubicBezTo>
                    <a:pt x="2022" y="1544"/>
                    <a:pt x="2015" y="1536"/>
                    <a:pt x="2011" y="1531"/>
                  </a:cubicBezTo>
                  <a:cubicBezTo>
                    <a:pt x="2006" y="1525"/>
                    <a:pt x="1997" y="1512"/>
                    <a:pt x="1992" y="1505"/>
                  </a:cubicBezTo>
                  <a:cubicBezTo>
                    <a:pt x="1990" y="1502"/>
                    <a:pt x="1988" y="1499"/>
                    <a:pt x="1986" y="1497"/>
                  </a:cubicBezTo>
                  <a:cubicBezTo>
                    <a:pt x="1985" y="1496"/>
                    <a:pt x="1984" y="1495"/>
                    <a:pt x="1983" y="1495"/>
                  </a:cubicBezTo>
                  <a:cubicBezTo>
                    <a:pt x="1982" y="1494"/>
                    <a:pt x="1982" y="1494"/>
                    <a:pt x="1980" y="1494"/>
                  </a:cubicBezTo>
                  <a:cubicBezTo>
                    <a:pt x="1980" y="1493"/>
                    <a:pt x="1979" y="1494"/>
                    <a:pt x="1978" y="1495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78" y="1495"/>
                    <a:pt x="1978" y="1495"/>
                    <a:pt x="1978" y="1495"/>
                  </a:cubicBezTo>
                  <a:cubicBezTo>
                    <a:pt x="1978" y="1495"/>
                    <a:pt x="1978" y="1496"/>
                    <a:pt x="1978" y="1496"/>
                  </a:cubicBezTo>
                  <a:cubicBezTo>
                    <a:pt x="1978" y="1497"/>
                    <a:pt x="1978" y="1497"/>
                    <a:pt x="1978" y="1498"/>
                  </a:cubicBezTo>
                  <a:cubicBezTo>
                    <a:pt x="1978" y="1499"/>
                    <a:pt x="1980" y="1501"/>
                    <a:pt x="1981" y="1504"/>
                  </a:cubicBezTo>
                  <a:cubicBezTo>
                    <a:pt x="1986" y="1512"/>
                    <a:pt x="1995" y="1524"/>
                    <a:pt x="1999" y="1531"/>
                  </a:cubicBezTo>
                  <a:cubicBezTo>
                    <a:pt x="2001" y="1535"/>
                    <a:pt x="2006" y="1542"/>
                    <a:pt x="2009" y="1548"/>
                  </a:cubicBezTo>
                  <a:cubicBezTo>
                    <a:pt x="2013" y="1555"/>
                    <a:pt x="2017" y="1561"/>
                    <a:pt x="2019" y="1564"/>
                  </a:cubicBezTo>
                  <a:cubicBezTo>
                    <a:pt x="2021" y="1566"/>
                    <a:pt x="2026" y="1572"/>
                    <a:pt x="2030" y="1580"/>
                  </a:cubicBezTo>
                  <a:cubicBezTo>
                    <a:pt x="2035" y="1587"/>
                    <a:pt x="2039" y="1596"/>
                    <a:pt x="2039" y="1602"/>
                  </a:cubicBezTo>
                  <a:cubicBezTo>
                    <a:pt x="2039" y="1604"/>
                    <a:pt x="2038" y="1605"/>
                    <a:pt x="2038" y="1607"/>
                  </a:cubicBezTo>
                  <a:cubicBezTo>
                    <a:pt x="2037" y="1608"/>
                    <a:pt x="2036" y="1609"/>
                    <a:pt x="2034" y="1610"/>
                  </a:cubicBezTo>
                  <a:cubicBezTo>
                    <a:pt x="2032" y="1612"/>
                    <a:pt x="2031" y="1612"/>
                    <a:pt x="2029" y="1612"/>
                  </a:cubicBezTo>
                  <a:cubicBezTo>
                    <a:pt x="2026" y="1612"/>
                    <a:pt x="2024" y="1611"/>
                    <a:pt x="2021" y="1609"/>
                  </a:cubicBezTo>
                  <a:cubicBezTo>
                    <a:pt x="2017" y="1606"/>
                    <a:pt x="2014" y="1601"/>
                    <a:pt x="2011" y="1596"/>
                  </a:cubicBezTo>
                  <a:cubicBezTo>
                    <a:pt x="2009" y="1594"/>
                    <a:pt x="2008" y="1592"/>
                    <a:pt x="2006" y="1590"/>
                  </a:cubicBezTo>
                  <a:cubicBezTo>
                    <a:pt x="2005" y="1588"/>
                    <a:pt x="2004" y="1586"/>
                    <a:pt x="2003" y="1585"/>
                  </a:cubicBezTo>
                  <a:cubicBezTo>
                    <a:pt x="1996" y="1580"/>
                    <a:pt x="1987" y="1568"/>
                    <a:pt x="1980" y="1558"/>
                  </a:cubicBezTo>
                  <a:cubicBezTo>
                    <a:pt x="1976" y="1553"/>
                    <a:pt x="1970" y="1544"/>
                    <a:pt x="1964" y="1535"/>
                  </a:cubicBezTo>
                  <a:cubicBezTo>
                    <a:pt x="1961" y="1531"/>
                    <a:pt x="1958" y="1527"/>
                    <a:pt x="1956" y="1524"/>
                  </a:cubicBezTo>
                  <a:cubicBezTo>
                    <a:pt x="1954" y="1522"/>
                    <a:pt x="1953" y="1521"/>
                    <a:pt x="1952" y="1519"/>
                  </a:cubicBezTo>
                  <a:cubicBezTo>
                    <a:pt x="1952" y="1518"/>
                    <a:pt x="1951" y="1518"/>
                    <a:pt x="1950" y="1517"/>
                  </a:cubicBezTo>
                  <a:cubicBezTo>
                    <a:pt x="1950" y="1517"/>
                    <a:pt x="1950" y="1517"/>
                    <a:pt x="1950" y="1517"/>
                  </a:cubicBezTo>
                  <a:cubicBezTo>
                    <a:pt x="1950" y="1516"/>
                    <a:pt x="1949" y="1516"/>
                    <a:pt x="1949" y="1516"/>
                  </a:cubicBezTo>
                  <a:cubicBezTo>
                    <a:pt x="1948" y="1517"/>
                    <a:pt x="1948" y="1517"/>
                    <a:pt x="1948" y="1517"/>
                  </a:cubicBezTo>
                  <a:cubicBezTo>
                    <a:pt x="1947" y="1517"/>
                    <a:pt x="1947" y="1517"/>
                    <a:pt x="1947" y="1518"/>
                  </a:cubicBezTo>
                  <a:cubicBezTo>
                    <a:pt x="1947" y="1518"/>
                    <a:pt x="1947" y="1518"/>
                    <a:pt x="1947" y="1518"/>
                  </a:cubicBezTo>
                  <a:cubicBezTo>
                    <a:pt x="1947" y="1519"/>
                    <a:pt x="1947" y="1519"/>
                    <a:pt x="1947" y="1520"/>
                  </a:cubicBezTo>
                  <a:cubicBezTo>
                    <a:pt x="1947" y="1522"/>
                    <a:pt x="1949" y="1525"/>
                    <a:pt x="1951" y="1529"/>
                  </a:cubicBezTo>
                  <a:cubicBezTo>
                    <a:pt x="1957" y="1542"/>
                    <a:pt x="1966" y="1562"/>
                    <a:pt x="1968" y="1565"/>
                  </a:cubicBezTo>
                  <a:cubicBezTo>
                    <a:pt x="1969" y="1567"/>
                    <a:pt x="1971" y="1571"/>
                    <a:pt x="1973" y="1575"/>
                  </a:cubicBezTo>
                  <a:cubicBezTo>
                    <a:pt x="1975" y="1580"/>
                    <a:pt x="1976" y="1585"/>
                    <a:pt x="1976" y="1589"/>
                  </a:cubicBezTo>
                  <a:cubicBezTo>
                    <a:pt x="1976" y="1591"/>
                    <a:pt x="1976" y="1593"/>
                    <a:pt x="1975" y="1595"/>
                  </a:cubicBezTo>
                  <a:cubicBezTo>
                    <a:pt x="1975" y="1596"/>
                    <a:pt x="1973" y="1597"/>
                    <a:pt x="1972" y="1598"/>
                  </a:cubicBezTo>
                  <a:cubicBezTo>
                    <a:pt x="1970" y="1599"/>
                    <a:pt x="1968" y="1600"/>
                    <a:pt x="1967" y="1600"/>
                  </a:cubicBezTo>
                  <a:cubicBezTo>
                    <a:pt x="1964" y="1600"/>
                    <a:pt x="1962" y="1599"/>
                    <a:pt x="1960" y="1597"/>
                  </a:cubicBezTo>
                  <a:cubicBezTo>
                    <a:pt x="1953" y="1593"/>
                    <a:pt x="1947" y="1582"/>
                    <a:pt x="1944" y="1575"/>
                  </a:cubicBezTo>
                  <a:cubicBezTo>
                    <a:pt x="1941" y="1569"/>
                    <a:pt x="1938" y="1562"/>
                    <a:pt x="1934" y="1557"/>
                  </a:cubicBezTo>
                  <a:cubicBezTo>
                    <a:pt x="1931" y="1551"/>
                    <a:pt x="1928" y="1546"/>
                    <a:pt x="1927" y="1543"/>
                  </a:cubicBezTo>
                  <a:cubicBezTo>
                    <a:pt x="1925" y="1539"/>
                    <a:pt x="1923" y="1535"/>
                    <a:pt x="1921" y="1530"/>
                  </a:cubicBezTo>
                  <a:cubicBezTo>
                    <a:pt x="1920" y="1528"/>
                    <a:pt x="1919" y="1526"/>
                    <a:pt x="1918" y="1524"/>
                  </a:cubicBezTo>
                  <a:cubicBezTo>
                    <a:pt x="1918" y="1523"/>
                    <a:pt x="1917" y="1521"/>
                    <a:pt x="1917" y="1521"/>
                  </a:cubicBezTo>
                  <a:cubicBezTo>
                    <a:pt x="1917" y="1520"/>
                    <a:pt x="1916" y="1519"/>
                    <a:pt x="1916" y="1518"/>
                  </a:cubicBezTo>
                  <a:cubicBezTo>
                    <a:pt x="1914" y="1515"/>
                    <a:pt x="1910" y="1511"/>
                    <a:pt x="1906" y="1507"/>
                  </a:cubicBezTo>
                  <a:cubicBezTo>
                    <a:pt x="1902" y="1503"/>
                    <a:pt x="1897" y="1499"/>
                    <a:pt x="1894" y="1497"/>
                  </a:cubicBezTo>
                  <a:cubicBezTo>
                    <a:pt x="1888" y="1492"/>
                    <a:pt x="1874" y="1477"/>
                    <a:pt x="1865" y="1460"/>
                  </a:cubicBezTo>
                  <a:cubicBezTo>
                    <a:pt x="1857" y="1443"/>
                    <a:pt x="1848" y="1425"/>
                    <a:pt x="1846" y="1412"/>
                  </a:cubicBezTo>
                  <a:cubicBezTo>
                    <a:pt x="1845" y="1406"/>
                    <a:pt x="1844" y="1398"/>
                    <a:pt x="1842" y="1391"/>
                  </a:cubicBezTo>
                  <a:cubicBezTo>
                    <a:pt x="1839" y="1384"/>
                    <a:pt x="1836" y="1377"/>
                    <a:pt x="1830" y="1372"/>
                  </a:cubicBezTo>
                  <a:cubicBezTo>
                    <a:pt x="1825" y="1368"/>
                    <a:pt x="1789" y="1336"/>
                    <a:pt x="1750" y="1301"/>
                  </a:cubicBezTo>
                  <a:cubicBezTo>
                    <a:pt x="1711" y="1266"/>
                    <a:pt x="1670" y="1228"/>
                    <a:pt x="1654" y="1211"/>
                  </a:cubicBezTo>
                  <a:cubicBezTo>
                    <a:pt x="1639" y="1193"/>
                    <a:pt x="1606" y="1152"/>
                    <a:pt x="1574" y="1109"/>
                  </a:cubicBezTo>
                  <a:cubicBezTo>
                    <a:pt x="1543" y="1066"/>
                    <a:pt x="1512" y="1021"/>
                    <a:pt x="1499" y="994"/>
                  </a:cubicBezTo>
                  <a:cubicBezTo>
                    <a:pt x="1473" y="939"/>
                    <a:pt x="1408" y="826"/>
                    <a:pt x="1394" y="802"/>
                  </a:cubicBezTo>
                  <a:cubicBezTo>
                    <a:pt x="1387" y="791"/>
                    <a:pt x="1377" y="773"/>
                    <a:pt x="1364" y="759"/>
                  </a:cubicBezTo>
                  <a:cubicBezTo>
                    <a:pt x="1358" y="752"/>
                    <a:pt x="1351" y="745"/>
                    <a:pt x="1344" y="740"/>
                  </a:cubicBezTo>
                  <a:cubicBezTo>
                    <a:pt x="1336" y="735"/>
                    <a:pt x="1328" y="732"/>
                    <a:pt x="1319" y="732"/>
                  </a:cubicBezTo>
                  <a:cubicBezTo>
                    <a:pt x="1318" y="732"/>
                    <a:pt x="1317" y="732"/>
                    <a:pt x="1315" y="733"/>
                  </a:cubicBezTo>
                  <a:cubicBezTo>
                    <a:pt x="1314" y="733"/>
                    <a:pt x="1314" y="733"/>
                    <a:pt x="1314" y="733"/>
                  </a:cubicBezTo>
                  <a:cubicBezTo>
                    <a:pt x="1314" y="735"/>
                    <a:pt x="1314" y="735"/>
                    <a:pt x="1314" y="735"/>
                  </a:cubicBezTo>
                  <a:cubicBezTo>
                    <a:pt x="1314" y="735"/>
                    <a:pt x="1314" y="739"/>
                    <a:pt x="1314" y="745"/>
                  </a:cubicBezTo>
                  <a:cubicBezTo>
                    <a:pt x="1314" y="755"/>
                    <a:pt x="1314" y="770"/>
                    <a:pt x="1313" y="784"/>
                  </a:cubicBezTo>
                  <a:cubicBezTo>
                    <a:pt x="1313" y="791"/>
                    <a:pt x="1312" y="798"/>
                    <a:pt x="1312" y="804"/>
                  </a:cubicBezTo>
                  <a:cubicBezTo>
                    <a:pt x="1311" y="809"/>
                    <a:pt x="1310" y="814"/>
                    <a:pt x="1309" y="817"/>
                  </a:cubicBezTo>
                  <a:cubicBezTo>
                    <a:pt x="1308" y="821"/>
                    <a:pt x="1307" y="827"/>
                    <a:pt x="1307" y="835"/>
                  </a:cubicBezTo>
                  <a:cubicBezTo>
                    <a:pt x="1306" y="843"/>
                    <a:pt x="1306" y="852"/>
                    <a:pt x="1306" y="862"/>
                  </a:cubicBezTo>
                  <a:cubicBezTo>
                    <a:pt x="1306" y="884"/>
                    <a:pt x="1307" y="908"/>
                    <a:pt x="1308" y="921"/>
                  </a:cubicBezTo>
                  <a:cubicBezTo>
                    <a:pt x="1308" y="923"/>
                    <a:pt x="1308" y="926"/>
                    <a:pt x="1308" y="928"/>
                  </a:cubicBezTo>
                  <a:cubicBezTo>
                    <a:pt x="1308" y="956"/>
                    <a:pt x="1304" y="1008"/>
                    <a:pt x="1299" y="1030"/>
                  </a:cubicBezTo>
                  <a:cubicBezTo>
                    <a:pt x="1296" y="1041"/>
                    <a:pt x="1295" y="1058"/>
                    <a:pt x="1295" y="1078"/>
                  </a:cubicBezTo>
                  <a:cubicBezTo>
                    <a:pt x="1295" y="1104"/>
                    <a:pt x="1297" y="1135"/>
                    <a:pt x="1304" y="1160"/>
                  </a:cubicBezTo>
                  <a:cubicBezTo>
                    <a:pt x="1315" y="1203"/>
                    <a:pt x="1354" y="1348"/>
                    <a:pt x="1354" y="1463"/>
                  </a:cubicBezTo>
                  <a:cubicBezTo>
                    <a:pt x="1354" y="1520"/>
                    <a:pt x="1344" y="1632"/>
                    <a:pt x="1332" y="1735"/>
                  </a:cubicBezTo>
                  <a:cubicBezTo>
                    <a:pt x="1326" y="1787"/>
                    <a:pt x="1320" y="1837"/>
                    <a:pt x="1314" y="1877"/>
                  </a:cubicBezTo>
                  <a:cubicBezTo>
                    <a:pt x="1308" y="1917"/>
                    <a:pt x="1302" y="1947"/>
                    <a:pt x="1299" y="1960"/>
                  </a:cubicBezTo>
                  <a:cubicBezTo>
                    <a:pt x="1292" y="1984"/>
                    <a:pt x="1285" y="2012"/>
                    <a:pt x="1280" y="2038"/>
                  </a:cubicBezTo>
                  <a:cubicBezTo>
                    <a:pt x="1275" y="2064"/>
                    <a:pt x="1271" y="2088"/>
                    <a:pt x="1271" y="2102"/>
                  </a:cubicBezTo>
                  <a:cubicBezTo>
                    <a:pt x="1271" y="2105"/>
                    <a:pt x="1271" y="2107"/>
                    <a:pt x="1271" y="2109"/>
                  </a:cubicBezTo>
                  <a:cubicBezTo>
                    <a:pt x="1273" y="2124"/>
                    <a:pt x="1277" y="2143"/>
                    <a:pt x="1277" y="2159"/>
                  </a:cubicBezTo>
                  <a:cubicBezTo>
                    <a:pt x="1277" y="2167"/>
                    <a:pt x="1276" y="2174"/>
                    <a:pt x="1274" y="2180"/>
                  </a:cubicBezTo>
                  <a:cubicBezTo>
                    <a:pt x="1272" y="2188"/>
                    <a:pt x="1271" y="2196"/>
                    <a:pt x="1271" y="2205"/>
                  </a:cubicBezTo>
                  <a:cubicBezTo>
                    <a:pt x="1271" y="2220"/>
                    <a:pt x="1274" y="2236"/>
                    <a:pt x="1279" y="2254"/>
                  </a:cubicBezTo>
                  <a:cubicBezTo>
                    <a:pt x="1283" y="2271"/>
                    <a:pt x="1286" y="2296"/>
                    <a:pt x="1286" y="2325"/>
                  </a:cubicBezTo>
                  <a:cubicBezTo>
                    <a:pt x="1286" y="2344"/>
                    <a:pt x="1284" y="2365"/>
                    <a:pt x="1281" y="2386"/>
                  </a:cubicBezTo>
                  <a:cubicBezTo>
                    <a:pt x="1277" y="2413"/>
                    <a:pt x="1270" y="2470"/>
                    <a:pt x="1263" y="2526"/>
                  </a:cubicBezTo>
                  <a:cubicBezTo>
                    <a:pt x="1256" y="2583"/>
                    <a:pt x="1248" y="2640"/>
                    <a:pt x="1242" y="2665"/>
                  </a:cubicBezTo>
                  <a:cubicBezTo>
                    <a:pt x="1236" y="2690"/>
                    <a:pt x="1228" y="2716"/>
                    <a:pt x="1223" y="2738"/>
                  </a:cubicBezTo>
                  <a:cubicBezTo>
                    <a:pt x="1217" y="2761"/>
                    <a:pt x="1212" y="2781"/>
                    <a:pt x="1212" y="2795"/>
                  </a:cubicBezTo>
                  <a:cubicBezTo>
                    <a:pt x="1212" y="2797"/>
                    <a:pt x="1212" y="2798"/>
                    <a:pt x="1212" y="2799"/>
                  </a:cubicBezTo>
                  <a:cubicBezTo>
                    <a:pt x="1214" y="2820"/>
                    <a:pt x="1216" y="2841"/>
                    <a:pt x="1216" y="2855"/>
                  </a:cubicBezTo>
                  <a:cubicBezTo>
                    <a:pt x="1216" y="2859"/>
                    <a:pt x="1216" y="2861"/>
                    <a:pt x="1216" y="2864"/>
                  </a:cubicBezTo>
                  <a:cubicBezTo>
                    <a:pt x="1216" y="2864"/>
                    <a:pt x="1216" y="2864"/>
                    <a:pt x="1216" y="2864"/>
                  </a:cubicBezTo>
                  <a:cubicBezTo>
                    <a:pt x="1215" y="2867"/>
                    <a:pt x="1215" y="2871"/>
                    <a:pt x="1215" y="2876"/>
                  </a:cubicBezTo>
                  <a:cubicBezTo>
                    <a:pt x="1215" y="2887"/>
                    <a:pt x="1218" y="2901"/>
                    <a:pt x="1228" y="2911"/>
                  </a:cubicBezTo>
                  <a:cubicBezTo>
                    <a:pt x="1235" y="2918"/>
                    <a:pt x="1251" y="2931"/>
                    <a:pt x="1267" y="2944"/>
                  </a:cubicBezTo>
                  <a:cubicBezTo>
                    <a:pt x="1283" y="2956"/>
                    <a:pt x="1298" y="2968"/>
                    <a:pt x="1305" y="2973"/>
                  </a:cubicBezTo>
                  <a:cubicBezTo>
                    <a:pt x="1311" y="2978"/>
                    <a:pt x="1318" y="2983"/>
                    <a:pt x="1324" y="2988"/>
                  </a:cubicBezTo>
                  <a:cubicBezTo>
                    <a:pt x="1329" y="2993"/>
                    <a:pt x="1334" y="2998"/>
                    <a:pt x="1336" y="3000"/>
                  </a:cubicBezTo>
                  <a:cubicBezTo>
                    <a:pt x="1338" y="3004"/>
                    <a:pt x="1341" y="3007"/>
                    <a:pt x="1345" y="3011"/>
                  </a:cubicBezTo>
                  <a:cubicBezTo>
                    <a:pt x="1348" y="3014"/>
                    <a:pt x="1351" y="3018"/>
                    <a:pt x="1352" y="3020"/>
                  </a:cubicBezTo>
                  <a:cubicBezTo>
                    <a:pt x="1353" y="3022"/>
                    <a:pt x="1354" y="3023"/>
                    <a:pt x="1356" y="3025"/>
                  </a:cubicBezTo>
                  <a:cubicBezTo>
                    <a:pt x="1358" y="3027"/>
                    <a:pt x="1361" y="3029"/>
                    <a:pt x="1363" y="3032"/>
                  </a:cubicBezTo>
                  <a:cubicBezTo>
                    <a:pt x="1365" y="3034"/>
                    <a:pt x="1367" y="3037"/>
                    <a:pt x="1367" y="3040"/>
                  </a:cubicBezTo>
                  <a:cubicBezTo>
                    <a:pt x="1367" y="3041"/>
                    <a:pt x="1367" y="3042"/>
                    <a:pt x="1366" y="3044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6"/>
                    <a:pt x="1367" y="3047"/>
                    <a:pt x="1367" y="3049"/>
                  </a:cubicBezTo>
                  <a:cubicBezTo>
                    <a:pt x="1367" y="3050"/>
                    <a:pt x="1366" y="3052"/>
                    <a:pt x="1366" y="3053"/>
                  </a:cubicBezTo>
                  <a:cubicBezTo>
                    <a:pt x="1365" y="3054"/>
                    <a:pt x="1365" y="3055"/>
                    <a:pt x="1363" y="3055"/>
                  </a:cubicBezTo>
                  <a:cubicBezTo>
                    <a:pt x="1361" y="3056"/>
                    <a:pt x="1361" y="3056"/>
                    <a:pt x="1361" y="3056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9"/>
                    <a:pt x="1363" y="3062"/>
                    <a:pt x="1363" y="3064"/>
                  </a:cubicBezTo>
                  <a:cubicBezTo>
                    <a:pt x="1363" y="3065"/>
                    <a:pt x="1363" y="3066"/>
                    <a:pt x="1363" y="3067"/>
                  </a:cubicBezTo>
                  <a:cubicBezTo>
                    <a:pt x="1362" y="3067"/>
                    <a:pt x="1362" y="3067"/>
                    <a:pt x="1360" y="3067"/>
                  </a:cubicBezTo>
                  <a:cubicBezTo>
                    <a:pt x="1360" y="3067"/>
                    <a:pt x="1360" y="3067"/>
                    <a:pt x="1360" y="3067"/>
                  </a:cubicBezTo>
                  <a:cubicBezTo>
                    <a:pt x="1356" y="3067"/>
                    <a:pt x="1356" y="3067"/>
                    <a:pt x="1356" y="3067"/>
                  </a:cubicBezTo>
                  <a:cubicBezTo>
                    <a:pt x="1358" y="3070"/>
                    <a:pt x="1358" y="3070"/>
                    <a:pt x="1358" y="3070"/>
                  </a:cubicBezTo>
                  <a:cubicBezTo>
                    <a:pt x="1358" y="3071"/>
                    <a:pt x="1358" y="3071"/>
                    <a:pt x="1358" y="3071"/>
                  </a:cubicBezTo>
                  <a:cubicBezTo>
                    <a:pt x="1358" y="3071"/>
                    <a:pt x="1360" y="3075"/>
                    <a:pt x="1360" y="3077"/>
                  </a:cubicBezTo>
                  <a:cubicBezTo>
                    <a:pt x="1360" y="3078"/>
                    <a:pt x="1360" y="3079"/>
                    <a:pt x="1359" y="3080"/>
                  </a:cubicBezTo>
                  <a:cubicBezTo>
                    <a:pt x="1359" y="3081"/>
                    <a:pt x="1358" y="3081"/>
                    <a:pt x="1356" y="3081"/>
                  </a:cubicBezTo>
                  <a:cubicBezTo>
                    <a:pt x="1353" y="3082"/>
                    <a:pt x="1353" y="3082"/>
                    <a:pt x="1353" y="3082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6" y="3087"/>
                    <a:pt x="1356" y="3089"/>
                  </a:cubicBezTo>
                  <a:cubicBezTo>
                    <a:pt x="1356" y="3090"/>
                    <a:pt x="1355" y="3092"/>
                    <a:pt x="1353" y="3094"/>
                  </a:cubicBezTo>
                  <a:cubicBezTo>
                    <a:pt x="1352" y="3096"/>
                    <a:pt x="1348" y="3099"/>
                    <a:pt x="1343" y="3101"/>
                  </a:cubicBezTo>
                  <a:cubicBezTo>
                    <a:pt x="1335" y="3103"/>
                    <a:pt x="1329" y="3104"/>
                    <a:pt x="1323" y="3104"/>
                  </a:cubicBezTo>
                  <a:cubicBezTo>
                    <a:pt x="1313" y="3104"/>
                    <a:pt x="1306" y="3101"/>
                    <a:pt x="1299" y="3096"/>
                  </a:cubicBezTo>
                  <a:cubicBezTo>
                    <a:pt x="1299" y="3096"/>
                    <a:pt x="1299" y="3096"/>
                    <a:pt x="1299" y="3096"/>
                  </a:cubicBezTo>
                  <a:cubicBezTo>
                    <a:pt x="1294" y="3092"/>
                    <a:pt x="1290" y="3087"/>
                    <a:pt x="1286" y="3083"/>
                  </a:cubicBezTo>
                  <a:cubicBezTo>
                    <a:pt x="1284" y="3081"/>
                    <a:pt x="1282" y="3079"/>
                    <a:pt x="1280" y="3078"/>
                  </a:cubicBezTo>
                  <a:cubicBezTo>
                    <a:pt x="1278" y="3077"/>
                    <a:pt x="1275" y="3076"/>
                    <a:pt x="1273" y="3076"/>
                  </a:cubicBezTo>
                  <a:cubicBezTo>
                    <a:pt x="1272" y="3076"/>
                    <a:pt x="1272" y="3076"/>
                    <a:pt x="1272" y="3076"/>
                  </a:cubicBezTo>
                  <a:cubicBezTo>
                    <a:pt x="1272" y="3076"/>
                    <a:pt x="1272" y="3076"/>
                    <a:pt x="1271" y="3076"/>
                  </a:cubicBezTo>
                  <a:cubicBezTo>
                    <a:pt x="1266" y="3076"/>
                    <a:pt x="1258" y="3075"/>
                    <a:pt x="1251" y="3073"/>
                  </a:cubicBezTo>
                  <a:cubicBezTo>
                    <a:pt x="1243" y="3071"/>
                    <a:pt x="1235" y="3069"/>
                    <a:pt x="1230" y="3065"/>
                  </a:cubicBezTo>
                  <a:cubicBezTo>
                    <a:pt x="1228" y="3064"/>
                    <a:pt x="1225" y="3060"/>
                    <a:pt x="1221" y="3055"/>
                  </a:cubicBezTo>
                  <a:cubicBezTo>
                    <a:pt x="1208" y="3041"/>
                    <a:pt x="1190" y="3017"/>
                    <a:pt x="1169" y="3007"/>
                  </a:cubicBezTo>
                  <a:cubicBezTo>
                    <a:pt x="1156" y="3000"/>
                    <a:pt x="1137" y="2994"/>
                    <a:pt x="1121" y="2987"/>
                  </a:cubicBezTo>
                  <a:cubicBezTo>
                    <a:pt x="1113" y="2983"/>
                    <a:pt x="1105" y="2979"/>
                    <a:pt x="1100" y="2974"/>
                  </a:cubicBezTo>
                  <a:cubicBezTo>
                    <a:pt x="1095" y="2969"/>
                    <a:pt x="1092" y="2964"/>
                    <a:pt x="1092" y="2959"/>
                  </a:cubicBezTo>
                  <a:cubicBezTo>
                    <a:pt x="1092" y="2957"/>
                    <a:pt x="1093" y="2956"/>
                    <a:pt x="1093" y="2955"/>
                  </a:cubicBezTo>
                  <a:cubicBezTo>
                    <a:pt x="1096" y="2941"/>
                    <a:pt x="1100" y="2929"/>
                    <a:pt x="1102" y="2918"/>
                  </a:cubicBezTo>
                  <a:cubicBezTo>
                    <a:pt x="1105" y="2907"/>
                    <a:pt x="1108" y="2897"/>
                    <a:pt x="1108" y="2888"/>
                  </a:cubicBezTo>
                  <a:cubicBezTo>
                    <a:pt x="1108" y="2887"/>
                    <a:pt x="1108" y="2885"/>
                    <a:pt x="1107" y="2884"/>
                  </a:cubicBezTo>
                  <a:cubicBezTo>
                    <a:pt x="1107" y="2879"/>
                    <a:pt x="1107" y="2873"/>
                    <a:pt x="1107" y="2867"/>
                  </a:cubicBezTo>
                  <a:cubicBezTo>
                    <a:pt x="1107" y="2854"/>
                    <a:pt x="1108" y="2840"/>
                    <a:pt x="1109" y="2831"/>
                  </a:cubicBezTo>
                  <a:cubicBezTo>
                    <a:pt x="1110" y="2825"/>
                    <a:pt x="1112" y="2810"/>
                    <a:pt x="1113" y="2794"/>
                  </a:cubicBezTo>
                  <a:cubicBezTo>
                    <a:pt x="1114" y="2778"/>
                    <a:pt x="1115" y="2761"/>
                    <a:pt x="1115" y="2750"/>
                  </a:cubicBezTo>
                  <a:cubicBezTo>
                    <a:pt x="1115" y="2747"/>
                    <a:pt x="1115" y="2746"/>
                    <a:pt x="1115" y="2744"/>
                  </a:cubicBezTo>
                  <a:cubicBezTo>
                    <a:pt x="1114" y="2733"/>
                    <a:pt x="1111" y="2688"/>
                    <a:pt x="1107" y="2639"/>
                  </a:cubicBezTo>
                  <a:cubicBezTo>
                    <a:pt x="1102" y="2591"/>
                    <a:pt x="1097" y="2539"/>
                    <a:pt x="1092" y="2516"/>
                  </a:cubicBezTo>
                  <a:cubicBezTo>
                    <a:pt x="1085" y="2484"/>
                    <a:pt x="1079" y="2428"/>
                    <a:pt x="1079" y="2385"/>
                  </a:cubicBezTo>
                  <a:cubicBezTo>
                    <a:pt x="1079" y="2369"/>
                    <a:pt x="1080" y="2354"/>
                    <a:pt x="1082" y="2343"/>
                  </a:cubicBezTo>
                  <a:cubicBezTo>
                    <a:pt x="1087" y="2310"/>
                    <a:pt x="1093" y="2276"/>
                    <a:pt x="1093" y="2247"/>
                  </a:cubicBezTo>
                  <a:cubicBezTo>
                    <a:pt x="1093" y="2242"/>
                    <a:pt x="1092" y="2236"/>
                    <a:pt x="1092" y="2231"/>
                  </a:cubicBezTo>
                  <a:cubicBezTo>
                    <a:pt x="1089" y="2199"/>
                    <a:pt x="1087" y="2176"/>
                    <a:pt x="1083" y="2152"/>
                  </a:cubicBezTo>
                  <a:cubicBezTo>
                    <a:pt x="1081" y="2140"/>
                    <a:pt x="1080" y="2129"/>
                    <a:pt x="1080" y="2116"/>
                  </a:cubicBezTo>
                  <a:cubicBezTo>
                    <a:pt x="1080" y="2104"/>
                    <a:pt x="1081" y="2090"/>
                    <a:pt x="1083" y="2072"/>
                  </a:cubicBezTo>
                  <a:cubicBezTo>
                    <a:pt x="1086" y="2043"/>
                    <a:pt x="1091" y="1974"/>
                    <a:pt x="1091" y="1927"/>
                  </a:cubicBezTo>
                  <a:cubicBezTo>
                    <a:pt x="1091" y="1914"/>
                    <a:pt x="1091" y="1902"/>
                    <a:pt x="1090" y="1894"/>
                  </a:cubicBezTo>
                  <a:cubicBezTo>
                    <a:pt x="1088" y="1874"/>
                    <a:pt x="1083" y="1847"/>
                    <a:pt x="1078" y="1822"/>
                  </a:cubicBezTo>
                  <a:cubicBezTo>
                    <a:pt x="1073" y="1796"/>
                    <a:pt x="1068" y="1771"/>
                    <a:pt x="1067" y="1758"/>
                  </a:cubicBezTo>
                  <a:cubicBezTo>
                    <a:pt x="1064" y="1733"/>
                    <a:pt x="1058" y="1672"/>
                    <a:pt x="1058" y="1601"/>
                  </a:cubicBezTo>
                  <a:cubicBezTo>
                    <a:pt x="1058" y="1593"/>
                    <a:pt x="1058" y="1585"/>
                    <a:pt x="1059" y="1578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57" y="1578"/>
                    <a:pt x="1057" y="1578"/>
                    <a:pt x="1057" y="157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7" name="Skelett"/>
          <p:cNvGrpSpPr/>
          <p:nvPr/>
        </p:nvGrpSpPr>
        <p:grpSpPr>
          <a:xfrm>
            <a:off x="216338" y="493226"/>
            <a:ext cx="3346451" cy="4921250"/>
            <a:chOff x="216338" y="493226"/>
            <a:chExt cx="3346451" cy="4921250"/>
          </a:xfrm>
        </p:grpSpPr>
        <p:grpSp>
          <p:nvGrpSpPr>
            <p:cNvPr id="26" name="Fuß links"/>
            <p:cNvGrpSpPr/>
            <p:nvPr/>
          </p:nvGrpSpPr>
          <p:grpSpPr>
            <a:xfrm>
              <a:off x="1405376" y="4977913"/>
              <a:ext cx="401637" cy="436563"/>
              <a:chOff x="1405376" y="4977913"/>
              <a:chExt cx="401637" cy="436563"/>
            </a:xfrm>
          </p:grpSpPr>
          <p:sp>
            <p:nvSpPr>
              <p:cNvPr id="1333" name="Freeform 87"/>
              <p:cNvSpPr>
                <a:spLocks/>
              </p:cNvSpPr>
              <p:nvPr/>
            </p:nvSpPr>
            <p:spPr bwMode="auto">
              <a:xfrm>
                <a:off x="1659376" y="5044588"/>
                <a:ext cx="125413" cy="76200"/>
              </a:xfrm>
              <a:custGeom>
                <a:avLst/>
                <a:gdLst>
                  <a:gd name="T0" fmla="*/ 51 w 78"/>
                  <a:gd name="T1" fmla="*/ 3 h 48"/>
                  <a:gd name="T2" fmla="*/ 25 w 78"/>
                  <a:gd name="T3" fmla="*/ 3 h 48"/>
                  <a:gd name="T4" fmla="*/ 8 w 78"/>
                  <a:gd name="T5" fmla="*/ 11 h 48"/>
                  <a:gd name="T6" fmla="*/ 3 w 78"/>
                  <a:gd name="T7" fmla="*/ 20 h 48"/>
                  <a:gd name="T8" fmla="*/ 9 w 78"/>
                  <a:gd name="T9" fmla="*/ 28 h 48"/>
                  <a:gd name="T10" fmla="*/ 43 w 78"/>
                  <a:gd name="T11" fmla="*/ 37 h 48"/>
                  <a:gd name="T12" fmla="*/ 59 w 78"/>
                  <a:gd name="T13" fmla="*/ 44 h 48"/>
                  <a:gd name="T14" fmla="*/ 74 w 78"/>
                  <a:gd name="T15" fmla="*/ 42 h 48"/>
                  <a:gd name="T16" fmla="*/ 77 w 78"/>
                  <a:gd name="T17" fmla="*/ 30 h 48"/>
                  <a:gd name="T18" fmla="*/ 70 w 78"/>
                  <a:gd name="T19" fmla="*/ 21 h 48"/>
                  <a:gd name="T20" fmla="*/ 51 w 78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48">
                    <a:moveTo>
                      <a:pt x="51" y="3"/>
                    </a:moveTo>
                    <a:cubicBezTo>
                      <a:pt x="51" y="3"/>
                      <a:pt x="30" y="0"/>
                      <a:pt x="25" y="3"/>
                    </a:cubicBezTo>
                    <a:cubicBezTo>
                      <a:pt x="20" y="6"/>
                      <a:pt x="12" y="9"/>
                      <a:pt x="8" y="11"/>
                    </a:cubicBezTo>
                    <a:cubicBezTo>
                      <a:pt x="4" y="13"/>
                      <a:pt x="2" y="15"/>
                      <a:pt x="3" y="20"/>
                    </a:cubicBezTo>
                    <a:cubicBezTo>
                      <a:pt x="3" y="25"/>
                      <a:pt x="0" y="26"/>
                      <a:pt x="9" y="28"/>
                    </a:cubicBezTo>
                    <a:cubicBezTo>
                      <a:pt x="18" y="30"/>
                      <a:pt x="37" y="34"/>
                      <a:pt x="43" y="37"/>
                    </a:cubicBezTo>
                    <a:cubicBezTo>
                      <a:pt x="49" y="41"/>
                      <a:pt x="51" y="43"/>
                      <a:pt x="59" y="44"/>
                    </a:cubicBezTo>
                    <a:cubicBezTo>
                      <a:pt x="67" y="46"/>
                      <a:pt x="71" y="48"/>
                      <a:pt x="74" y="42"/>
                    </a:cubicBezTo>
                    <a:cubicBezTo>
                      <a:pt x="78" y="37"/>
                      <a:pt x="78" y="33"/>
                      <a:pt x="77" y="30"/>
                    </a:cubicBezTo>
                    <a:cubicBezTo>
                      <a:pt x="75" y="27"/>
                      <a:pt x="77" y="25"/>
                      <a:pt x="70" y="21"/>
                    </a:cubicBezTo>
                    <a:cubicBezTo>
                      <a:pt x="62" y="17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4" name="Freeform 88"/>
              <p:cNvSpPr>
                <a:spLocks/>
              </p:cNvSpPr>
              <p:nvPr/>
            </p:nvSpPr>
            <p:spPr bwMode="auto">
              <a:xfrm>
                <a:off x="1660963" y="5046176"/>
                <a:ext cx="125413" cy="73025"/>
              </a:xfrm>
              <a:custGeom>
                <a:avLst/>
                <a:gdLst>
                  <a:gd name="T0" fmla="*/ 50 w 78"/>
                  <a:gd name="T1" fmla="*/ 2 h 46"/>
                  <a:gd name="T2" fmla="*/ 50 w 78"/>
                  <a:gd name="T3" fmla="*/ 1 h 46"/>
                  <a:gd name="T4" fmla="*/ 33 w 78"/>
                  <a:gd name="T5" fmla="*/ 0 h 46"/>
                  <a:gd name="T6" fmla="*/ 24 w 78"/>
                  <a:gd name="T7" fmla="*/ 1 h 46"/>
                  <a:gd name="T8" fmla="*/ 7 w 78"/>
                  <a:gd name="T9" fmla="*/ 9 h 46"/>
                  <a:gd name="T10" fmla="*/ 2 w 78"/>
                  <a:gd name="T11" fmla="*/ 12 h 46"/>
                  <a:gd name="T12" fmla="*/ 0 w 78"/>
                  <a:gd name="T13" fmla="*/ 17 h 46"/>
                  <a:gd name="T14" fmla="*/ 1 w 78"/>
                  <a:gd name="T15" fmla="*/ 19 h 46"/>
                  <a:gd name="T16" fmla="*/ 1 w 78"/>
                  <a:gd name="T17" fmla="*/ 21 h 46"/>
                  <a:gd name="T18" fmla="*/ 1 w 78"/>
                  <a:gd name="T19" fmla="*/ 23 h 46"/>
                  <a:gd name="T20" fmla="*/ 1 w 78"/>
                  <a:gd name="T21" fmla="*/ 25 h 46"/>
                  <a:gd name="T22" fmla="*/ 3 w 78"/>
                  <a:gd name="T23" fmla="*/ 27 h 46"/>
                  <a:gd name="T24" fmla="*/ 8 w 78"/>
                  <a:gd name="T25" fmla="*/ 28 h 46"/>
                  <a:gd name="T26" fmla="*/ 26 w 78"/>
                  <a:gd name="T27" fmla="*/ 32 h 46"/>
                  <a:gd name="T28" fmla="*/ 42 w 78"/>
                  <a:gd name="T29" fmla="*/ 37 h 46"/>
                  <a:gd name="T30" fmla="*/ 49 w 78"/>
                  <a:gd name="T31" fmla="*/ 42 h 46"/>
                  <a:gd name="T32" fmla="*/ 58 w 78"/>
                  <a:gd name="T33" fmla="*/ 44 h 46"/>
                  <a:gd name="T34" fmla="*/ 67 w 78"/>
                  <a:gd name="T35" fmla="*/ 46 h 46"/>
                  <a:gd name="T36" fmla="*/ 71 w 78"/>
                  <a:gd name="T37" fmla="*/ 45 h 46"/>
                  <a:gd name="T38" fmla="*/ 74 w 78"/>
                  <a:gd name="T39" fmla="*/ 42 h 46"/>
                  <a:gd name="T40" fmla="*/ 78 w 78"/>
                  <a:gd name="T41" fmla="*/ 32 h 46"/>
                  <a:gd name="T42" fmla="*/ 77 w 78"/>
                  <a:gd name="T43" fmla="*/ 29 h 46"/>
                  <a:gd name="T44" fmla="*/ 75 w 78"/>
                  <a:gd name="T45" fmla="*/ 25 h 46"/>
                  <a:gd name="T46" fmla="*/ 69 w 78"/>
                  <a:gd name="T47" fmla="*/ 19 h 46"/>
                  <a:gd name="T48" fmla="*/ 57 w 78"/>
                  <a:gd name="T49" fmla="*/ 9 h 46"/>
                  <a:gd name="T50" fmla="*/ 52 w 78"/>
                  <a:gd name="T51" fmla="*/ 4 h 46"/>
                  <a:gd name="T52" fmla="*/ 50 w 78"/>
                  <a:gd name="T53" fmla="*/ 1 h 46"/>
                  <a:gd name="T54" fmla="*/ 50 w 78"/>
                  <a:gd name="T55" fmla="*/ 1 h 46"/>
                  <a:gd name="T56" fmla="*/ 50 w 78"/>
                  <a:gd name="T57" fmla="*/ 1 h 46"/>
                  <a:gd name="T58" fmla="*/ 50 w 78"/>
                  <a:gd name="T59" fmla="*/ 2 h 46"/>
                  <a:gd name="T60" fmla="*/ 49 w 78"/>
                  <a:gd name="T61" fmla="*/ 3 h 46"/>
                  <a:gd name="T62" fmla="*/ 56 w 78"/>
                  <a:gd name="T63" fmla="*/ 10 h 46"/>
                  <a:gd name="T64" fmla="*/ 68 w 78"/>
                  <a:gd name="T65" fmla="*/ 21 h 46"/>
                  <a:gd name="T66" fmla="*/ 74 w 78"/>
                  <a:gd name="T67" fmla="*/ 26 h 46"/>
                  <a:gd name="T68" fmla="*/ 75 w 78"/>
                  <a:gd name="T69" fmla="*/ 30 h 46"/>
                  <a:gd name="T70" fmla="*/ 76 w 78"/>
                  <a:gd name="T71" fmla="*/ 32 h 46"/>
                  <a:gd name="T72" fmla="*/ 72 w 78"/>
                  <a:gd name="T73" fmla="*/ 41 h 46"/>
                  <a:gd name="T74" fmla="*/ 70 w 78"/>
                  <a:gd name="T75" fmla="*/ 43 h 46"/>
                  <a:gd name="T76" fmla="*/ 67 w 78"/>
                  <a:gd name="T77" fmla="*/ 44 h 46"/>
                  <a:gd name="T78" fmla="*/ 58 w 78"/>
                  <a:gd name="T79" fmla="*/ 43 h 46"/>
                  <a:gd name="T80" fmla="*/ 50 w 78"/>
                  <a:gd name="T81" fmla="*/ 40 h 46"/>
                  <a:gd name="T82" fmla="*/ 43 w 78"/>
                  <a:gd name="T83" fmla="*/ 36 h 46"/>
                  <a:gd name="T84" fmla="*/ 27 w 78"/>
                  <a:gd name="T85" fmla="*/ 30 h 46"/>
                  <a:gd name="T86" fmla="*/ 8 w 78"/>
                  <a:gd name="T87" fmla="*/ 26 h 46"/>
                  <a:gd name="T88" fmla="*/ 3 w 78"/>
                  <a:gd name="T89" fmla="*/ 24 h 46"/>
                  <a:gd name="T90" fmla="*/ 3 w 78"/>
                  <a:gd name="T91" fmla="*/ 24 h 46"/>
                  <a:gd name="T92" fmla="*/ 3 w 78"/>
                  <a:gd name="T93" fmla="*/ 23 h 46"/>
                  <a:gd name="T94" fmla="*/ 3 w 78"/>
                  <a:gd name="T95" fmla="*/ 21 h 46"/>
                  <a:gd name="T96" fmla="*/ 3 w 78"/>
                  <a:gd name="T97" fmla="*/ 19 h 46"/>
                  <a:gd name="T98" fmla="*/ 2 w 78"/>
                  <a:gd name="T99" fmla="*/ 17 h 46"/>
                  <a:gd name="T100" fmla="*/ 4 w 78"/>
                  <a:gd name="T101" fmla="*/ 13 h 46"/>
                  <a:gd name="T102" fmla="*/ 7 w 78"/>
                  <a:gd name="T103" fmla="*/ 11 h 46"/>
                  <a:gd name="T104" fmla="*/ 25 w 78"/>
                  <a:gd name="T105" fmla="*/ 3 h 46"/>
                  <a:gd name="T106" fmla="*/ 33 w 78"/>
                  <a:gd name="T107" fmla="*/ 2 h 46"/>
                  <a:gd name="T108" fmla="*/ 44 w 78"/>
                  <a:gd name="T109" fmla="*/ 2 h 46"/>
                  <a:gd name="T110" fmla="*/ 50 w 78"/>
                  <a:gd name="T111" fmla="*/ 3 h 46"/>
                  <a:gd name="T112" fmla="*/ 50 w 78"/>
                  <a:gd name="T113" fmla="*/ 2 h 46"/>
                  <a:gd name="T114" fmla="*/ 49 w 78"/>
                  <a:gd name="T115" fmla="*/ 3 h 46"/>
                  <a:gd name="T116" fmla="*/ 50 w 78"/>
                  <a:gd name="T1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" h="46">
                    <a:moveTo>
                      <a:pt x="50" y="2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0" y="0"/>
                      <a:pt x="33" y="0"/>
                    </a:cubicBezTo>
                    <a:cubicBezTo>
                      <a:pt x="29" y="0"/>
                      <a:pt x="26" y="0"/>
                      <a:pt x="24" y="1"/>
                    </a:cubicBezTo>
                    <a:cubicBezTo>
                      <a:pt x="19" y="4"/>
                      <a:pt x="10" y="7"/>
                      <a:pt x="7" y="9"/>
                    </a:cubicBezTo>
                    <a:cubicBezTo>
                      <a:pt x="5" y="10"/>
                      <a:pt x="3" y="11"/>
                      <a:pt x="2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4" y="27"/>
                      <a:pt x="6" y="27"/>
                      <a:pt x="8" y="28"/>
                    </a:cubicBezTo>
                    <a:cubicBezTo>
                      <a:pt x="13" y="29"/>
                      <a:pt x="20" y="30"/>
                      <a:pt x="26" y="32"/>
                    </a:cubicBezTo>
                    <a:cubicBezTo>
                      <a:pt x="33" y="34"/>
                      <a:pt x="39" y="36"/>
                      <a:pt x="42" y="37"/>
                    </a:cubicBezTo>
                    <a:cubicBezTo>
                      <a:pt x="45" y="39"/>
                      <a:pt x="47" y="41"/>
                      <a:pt x="49" y="42"/>
                    </a:cubicBezTo>
                    <a:cubicBezTo>
                      <a:pt x="52" y="43"/>
                      <a:pt x="54" y="44"/>
                      <a:pt x="58" y="44"/>
                    </a:cubicBezTo>
                    <a:cubicBezTo>
                      <a:pt x="62" y="45"/>
                      <a:pt x="65" y="46"/>
                      <a:pt x="67" y="46"/>
                    </a:cubicBezTo>
                    <a:cubicBezTo>
                      <a:pt x="69" y="46"/>
                      <a:pt x="70" y="46"/>
                      <a:pt x="71" y="45"/>
                    </a:cubicBezTo>
                    <a:cubicBezTo>
                      <a:pt x="72" y="44"/>
                      <a:pt x="73" y="43"/>
                      <a:pt x="74" y="42"/>
                    </a:cubicBezTo>
                    <a:cubicBezTo>
                      <a:pt x="76" y="38"/>
                      <a:pt x="78" y="35"/>
                      <a:pt x="78" y="32"/>
                    </a:cubicBezTo>
                    <a:cubicBezTo>
                      <a:pt x="78" y="31"/>
                      <a:pt x="77" y="30"/>
                      <a:pt x="77" y="29"/>
                    </a:cubicBezTo>
                    <a:cubicBezTo>
                      <a:pt x="76" y="28"/>
                      <a:pt x="76" y="26"/>
                      <a:pt x="75" y="25"/>
                    </a:cubicBezTo>
                    <a:cubicBezTo>
                      <a:pt x="75" y="23"/>
                      <a:pt x="73" y="21"/>
                      <a:pt x="69" y="19"/>
                    </a:cubicBezTo>
                    <a:cubicBezTo>
                      <a:pt x="65" y="17"/>
                      <a:pt x="61" y="13"/>
                      <a:pt x="57" y="9"/>
                    </a:cubicBezTo>
                    <a:cubicBezTo>
                      <a:pt x="55" y="7"/>
                      <a:pt x="53" y="5"/>
                      <a:pt x="52" y="4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2" y="6"/>
                      <a:pt x="56" y="10"/>
                    </a:cubicBezTo>
                    <a:cubicBezTo>
                      <a:pt x="59" y="14"/>
                      <a:pt x="64" y="19"/>
                      <a:pt x="68" y="21"/>
                    </a:cubicBezTo>
                    <a:cubicBezTo>
                      <a:pt x="72" y="23"/>
                      <a:pt x="73" y="24"/>
                      <a:pt x="74" y="26"/>
                    </a:cubicBezTo>
                    <a:cubicBezTo>
                      <a:pt x="74" y="27"/>
                      <a:pt x="74" y="28"/>
                      <a:pt x="75" y="30"/>
                    </a:cubicBezTo>
                    <a:cubicBezTo>
                      <a:pt x="75" y="31"/>
                      <a:pt x="76" y="31"/>
                      <a:pt x="76" y="32"/>
                    </a:cubicBezTo>
                    <a:cubicBezTo>
                      <a:pt x="76" y="35"/>
                      <a:pt x="75" y="37"/>
                      <a:pt x="72" y="41"/>
                    </a:cubicBezTo>
                    <a:cubicBezTo>
                      <a:pt x="72" y="42"/>
                      <a:pt x="71" y="43"/>
                      <a:pt x="70" y="43"/>
                    </a:cubicBezTo>
                    <a:cubicBezTo>
                      <a:pt x="69" y="44"/>
                      <a:pt x="68" y="44"/>
                      <a:pt x="67" y="44"/>
                    </a:cubicBezTo>
                    <a:cubicBezTo>
                      <a:pt x="65" y="44"/>
                      <a:pt x="62" y="43"/>
                      <a:pt x="58" y="43"/>
                    </a:cubicBezTo>
                    <a:cubicBezTo>
                      <a:pt x="55" y="42"/>
                      <a:pt x="52" y="41"/>
                      <a:pt x="50" y="40"/>
                    </a:cubicBezTo>
                    <a:cubicBezTo>
                      <a:pt x="48" y="39"/>
                      <a:pt x="46" y="38"/>
                      <a:pt x="43" y="36"/>
                    </a:cubicBezTo>
                    <a:cubicBezTo>
                      <a:pt x="40" y="34"/>
                      <a:pt x="33" y="32"/>
                      <a:pt x="27" y="30"/>
                    </a:cubicBezTo>
                    <a:cubicBezTo>
                      <a:pt x="20" y="28"/>
                      <a:pt x="13" y="27"/>
                      <a:pt x="8" y="26"/>
                    </a:cubicBezTo>
                    <a:cubicBezTo>
                      <a:pt x="6" y="25"/>
                      <a:pt x="4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0"/>
                      <a:pt x="3" y="19"/>
                      <a:pt x="3" y="19"/>
                    </a:cubicBezTo>
                    <a:cubicBezTo>
                      <a:pt x="2" y="18"/>
                      <a:pt x="2" y="17"/>
                      <a:pt x="2" y="17"/>
                    </a:cubicBezTo>
                    <a:cubicBezTo>
                      <a:pt x="2" y="15"/>
                      <a:pt x="3" y="14"/>
                      <a:pt x="4" y="13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11" y="9"/>
                      <a:pt x="20" y="6"/>
                      <a:pt x="25" y="3"/>
                    </a:cubicBezTo>
                    <a:cubicBezTo>
                      <a:pt x="26" y="2"/>
                      <a:pt x="29" y="2"/>
                      <a:pt x="33" y="2"/>
                    </a:cubicBezTo>
                    <a:cubicBezTo>
                      <a:pt x="36" y="2"/>
                      <a:pt x="41" y="2"/>
                      <a:pt x="44" y="2"/>
                    </a:cubicBezTo>
                    <a:cubicBezTo>
                      <a:pt x="47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0" name="Freeform 104"/>
              <p:cNvSpPr>
                <a:spLocks/>
              </p:cNvSpPr>
              <p:nvPr/>
            </p:nvSpPr>
            <p:spPr bwMode="auto">
              <a:xfrm>
                <a:off x="1651438" y="5090626"/>
                <a:ext cx="155575" cy="106363"/>
              </a:xfrm>
              <a:custGeom>
                <a:avLst/>
                <a:gdLst>
                  <a:gd name="T0" fmla="*/ 17 w 97"/>
                  <a:gd name="T1" fmla="*/ 0 h 67"/>
                  <a:gd name="T2" fmla="*/ 6 w 97"/>
                  <a:gd name="T3" fmla="*/ 5 h 67"/>
                  <a:gd name="T4" fmla="*/ 0 w 97"/>
                  <a:gd name="T5" fmla="*/ 20 h 67"/>
                  <a:gd name="T6" fmla="*/ 18 w 97"/>
                  <a:gd name="T7" fmla="*/ 26 h 67"/>
                  <a:gd name="T8" fmla="*/ 37 w 97"/>
                  <a:gd name="T9" fmla="*/ 32 h 67"/>
                  <a:gd name="T10" fmla="*/ 49 w 97"/>
                  <a:gd name="T11" fmla="*/ 54 h 67"/>
                  <a:gd name="T12" fmla="*/ 62 w 97"/>
                  <a:gd name="T13" fmla="*/ 67 h 67"/>
                  <a:gd name="T14" fmla="*/ 82 w 97"/>
                  <a:gd name="T15" fmla="*/ 67 h 67"/>
                  <a:gd name="T16" fmla="*/ 91 w 97"/>
                  <a:gd name="T17" fmla="*/ 58 h 67"/>
                  <a:gd name="T18" fmla="*/ 94 w 97"/>
                  <a:gd name="T19" fmla="*/ 49 h 67"/>
                  <a:gd name="T20" fmla="*/ 86 w 97"/>
                  <a:gd name="T21" fmla="*/ 32 h 67"/>
                  <a:gd name="T22" fmla="*/ 78 w 97"/>
                  <a:gd name="T23" fmla="*/ 25 h 67"/>
                  <a:gd name="T24" fmla="*/ 78 w 97"/>
                  <a:gd name="T25" fmla="*/ 15 h 67"/>
                  <a:gd name="T26" fmla="*/ 61 w 97"/>
                  <a:gd name="T27" fmla="*/ 15 h 67"/>
                  <a:gd name="T28" fmla="*/ 36 w 97"/>
                  <a:gd name="T29" fmla="*/ 3 h 67"/>
                  <a:gd name="T30" fmla="*/ 17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17" y="0"/>
                    </a:moveTo>
                    <a:cubicBezTo>
                      <a:pt x="17" y="0"/>
                      <a:pt x="10" y="0"/>
                      <a:pt x="6" y="5"/>
                    </a:cubicBezTo>
                    <a:cubicBezTo>
                      <a:pt x="1" y="10"/>
                      <a:pt x="0" y="20"/>
                      <a:pt x="0" y="20"/>
                    </a:cubicBezTo>
                    <a:cubicBezTo>
                      <a:pt x="0" y="20"/>
                      <a:pt x="12" y="26"/>
                      <a:pt x="18" y="26"/>
                    </a:cubicBezTo>
                    <a:cubicBezTo>
                      <a:pt x="25" y="27"/>
                      <a:pt x="30" y="23"/>
                      <a:pt x="37" y="32"/>
                    </a:cubicBezTo>
                    <a:cubicBezTo>
                      <a:pt x="44" y="41"/>
                      <a:pt x="48" y="49"/>
                      <a:pt x="49" y="54"/>
                    </a:cubicBezTo>
                    <a:cubicBezTo>
                      <a:pt x="50" y="59"/>
                      <a:pt x="57" y="67"/>
                      <a:pt x="62" y="67"/>
                    </a:cubicBezTo>
                    <a:cubicBezTo>
                      <a:pt x="68" y="67"/>
                      <a:pt x="79" y="67"/>
                      <a:pt x="82" y="67"/>
                    </a:cubicBezTo>
                    <a:cubicBezTo>
                      <a:pt x="85" y="67"/>
                      <a:pt x="88" y="61"/>
                      <a:pt x="91" y="58"/>
                    </a:cubicBezTo>
                    <a:cubicBezTo>
                      <a:pt x="94" y="56"/>
                      <a:pt x="97" y="59"/>
                      <a:pt x="94" y="49"/>
                    </a:cubicBezTo>
                    <a:cubicBezTo>
                      <a:pt x="91" y="40"/>
                      <a:pt x="91" y="37"/>
                      <a:pt x="86" y="32"/>
                    </a:cubicBezTo>
                    <a:cubicBezTo>
                      <a:pt x="80" y="28"/>
                      <a:pt x="77" y="29"/>
                      <a:pt x="78" y="25"/>
                    </a:cubicBezTo>
                    <a:cubicBezTo>
                      <a:pt x="78" y="20"/>
                      <a:pt x="78" y="15"/>
                      <a:pt x="78" y="15"/>
                    </a:cubicBezTo>
                    <a:cubicBezTo>
                      <a:pt x="78" y="15"/>
                      <a:pt x="73" y="20"/>
                      <a:pt x="61" y="15"/>
                    </a:cubicBezTo>
                    <a:cubicBezTo>
                      <a:pt x="49" y="9"/>
                      <a:pt x="42" y="5"/>
                      <a:pt x="36" y="3"/>
                    </a:cubicBezTo>
                    <a:cubicBezTo>
                      <a:pt x="30" y="2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1" name="Freeform 105"/>
              <p:cNvSpPr>
                <a:spLocks/>
              </p:cNvSpPr>
              <p:nvPr/>
            </p:nvSpPr>
            <p:spPr bwMode="auto">
              <a:xfrm>
                <a:off x="1613338" y="5122376"/>
                <a:ext cx="73025" cy="53975"/>
              </a:xfrm>
              <a:custGeom>
                <a:avLst/>
                <a:gdLst>
                  <a:gd name="T0" fmla="*/ 24 w 46"/>
                  <a:gd name="T1" fmla="*/ 0 h 34"/>
                  <a:gd name="T2" fmla="*/ 13 w 46"/>
                  <a:gd name="T3" fmla="*/ 5 h 34"/>
                  <a:gd name="T4" fmla="*/ 3 w 46"/>
                  <a:gd name="T5" fmla="*/ 12 h 34"/>
                  <a:gd name="T6" fmla="*/ 3 w 46"/>
                  <a:gd name="T7" fmla="*/ 19 h 34"/>
                  <a:gd name="T8" fmla="*/ 19 w 46"/>
                  <a:gd name="T9" fmla="*/ 25 h 34"/>
                  <a:gd name="T10" fmla="*/ 33 w 46"/>
                  <a:gd name="T11" fmla="*/ 30 h 34"/>
                  <a:gd name="T12" fmla="*/ 43 w 46"/>
                  <a:gd name="T13" fmla="*/ 18 h 34"/>
                  <a:gd name="T14" fmla="*/ 43 w 46"/>
                  <a:gd name="T15" fmla="*/ 10 h 34"/>
                  <a:gd name="T16" fmla="*/ 38 w 46"/>
                  <a:gd name="T17" fmla="*/ 6 h 34"/>
                  <a:gd name="T18" fmla="*/ 24 w 46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24" y="0"/>
                    </a:moveTo>
                    <a:cubicBezTo>
                      <a:pt x="24" y="0"/>
                      <a:pt x="18" y="2"/>
                      <a:pt x="13" y="5"/>
                    </a:cubicBezTo>
                    <a:cubicBezTo>
                      <a:pt x="9" y="7"/>
                      <a:pt x="4" y="9"/>
                      <a:pt x="3" y="12"/>
                    </a:cubicBezTo>
                    <a:cubicBezTo>
                      <a:pt x="2" y="15"/>
                      <a:pt x="0" y="18"/>
                      <a:pt x="3" y="19"/>
                    </a:cubicBezTo>
                    <a:cubicBezTo>
                      <a:pt x="6" y="20"/>
                      <a:pt x="16" y="22"/>
                      <a:pt x="19" y="25"/>
                    </a:cubicBezTo>
                    <a:cubicBezTo>
                      <a:pt x="23" y="28"/>
                      <a:pt x="28" y="34"/>
                      <a:pt x="33" y="30"/>
                    </a:cubicBezTo>
                    <a:cubicBezTo>
                      <a:pt x="37" y="26"/>
                      <a:pt x="41" y="21"/>
                      <a:pt x="43" y="18"/>
                    </a:cubicBezTo>
                    <a:cubicBezTo>
                      <a:pt x="46" y="14"/>
                      <a:pt x="45" y="12"/>
                      <a:pt x="43" y="10"/>
                    </a:cubicBezTo>
                    <a:cubicBezTo>
                      <a:pt x="41" y="8"/>
                      <a:pt x="41" y="7"/>
                      <a:pt x="38" y="6"/>
                    </a:cubicBezTo>
                    <a:cubicBezTo>
                      <a:pt x="35" y="5"/>
                      <a:pt x="26" y="2"/>
                      <a:pt x="2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2" name="Freeform 106"/>
              <p:cNvSpPr>
                <a:spLocks/>
              </p:cNvSpPr>
              <p:nvPr/>
            </p:nvSpPr>
            <p:spPr bwMode="auto">
              <a:xfrm>
                <a:off x="1581588" y="5149363"/>
                <a:ext cx="53975" cy="31750"/>
              </a:xfrm>
              <a:custGeom>
                <a:avLst/>
                <a:gdLst>
                  <a:gd name="T0" fmla="*/ 21 w 33"/>
                  <a:gd name="T1" fmla="*/ 0 h 20"/>
                  <a:gd name="T2" fmla="*/ 12 w 33"/>
                  <a:gd name="T3" fmla="*/ 4 h 20"/>
                  <a:gd name="T4" fmla="*/ 2 w 33"/>
                  <a:gd name="T5" fmla="*/ 12 h 20"/>
                  <a:gd name="T6" fmla="*/ 3 w 33"/>
                  <a:gd name="T7" fmla="*/ 18 h 20"/>
                  <a:gd name="T8" fmla="*/ 15 w 33"/>
                  <a:gd name="T9" fmla="*/ 15 h 20"/>
                  <a:gd name="T10" fmla="*/ 29 w 33"/>
                  <a:gd name="T11" fmla="*/ 8 h 20"/>
                  <a:gd name="T12" fmla="*/ 31 w 33"/>
                  <a:gd name="T13" fmla="*/ 4 h 20"/>
                  <a:gd name="T14" fmla="*/ 2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1" y="0"/>
                    </a:moveTo>
                    <a:cubicBezTo>
                      <a:pt x="21" y="0"/>
                      <a:pt x="16" y="1"/>
                      <a:pt x="12" y="4"/>
                    </a:cubicBezTo>
                    <a:cubicBezTo>
                      <a:pt x="8" y="7"/>
                      <a:pt x="4" y="10"/>
                      <a:pt x="2" y="12"/>
                    </a:cubicBezTo>
                    <a:cubicBezTo>
                      <a:pt x="0" y="14"/>
                      <a:pt x="0" y="17"/>
                      <a:pt x="3" y="18"/>
                    </a:cubicBezTo>
                    <a:cubicBezTo>
                      <a:pt x="7" y="20"/>
                      <a:pt x="9" y="18"/>
                      <a:pt x="15" y="15"/>
                    </a:cubicBezTo>
                    <a:cubicBezTo>
                      <a:pt x="20" y="11"/>
                      <a:pt x="26" y="8"/>
                      <a:pt x="29" y="8"/>
                    </a:cubicBezTo>
                    <a:cubicBezTo>
                      <a:pt x="31" y="8"/>
                      <a:pt x="33" y="5"/>
                      <a:pt x="31" y="4"/>
                    </a:cubicBezTo>
                    <a:cubicBezTo>
                      <a:pt x="28" y="3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3" name="Freeform 107"/>
              <p:cNvSpPr>
                <a:spLocks/>
              </p:cNvSpPr>
              <p:nvPr/>
            </p:nvSpPr>
            <p:spPr bwMode="auto">
              <a:xfrm>
                <a:off x="1568888" y="5176351"/>
                <a:ext cx="42863" cy="31750"/>
              </a:xfrm>
              <a:custGeom>
                <a:avLst/>
                <a:gdLst>
                  <a:gd name="T0" fmla="*/ 10 w 26"/>
                  <a:gd name="T1" fmla="*/ 0 h 20"/>
                  <a:gd name="T2" fmla="*/ 4 w 26"/>
                  <a:gd name="T3" fmla="*/ 5 h 20"/>
                  <a:gd name="T4" fmla="*/ 2 w 26"/>
                  <a:gd name="T5" fmla="*/ 13 h 20"/>
                  <a:gd name="T6" fmla="*/ 14 w 26"/>
                  <a:gd name="T7" fmla="*/ 19 h 20"/>
                  <a:gd name="T8" fmla="*/ 26 w 26"/>
                  <a:gd name="T9" fmla="*/ 13 h 20"/>
                  <a:gd name="T10" fmla="*/ 19 w 26"/>
                  <a:gd name="T11" fmla="*/ 5 h 20"/>
                  <a:gd name="T12" fmla="*/ 10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0" y="0"/>
                    </a:moveTo>
                    <a:cubicBezTo>
                      <a:pt x="7" y="1"/>
                      <a:pt x="6" y="2"/>
                      <a:pt x="4" y="5"/>
                    </a:cubicBezTo>
                    <a:cubicBezTo>
                      <a:pt x="2" y="7"/>
                      <a:pt x="0" y="13"/>
                      <a:pt x="2" y="13"/>
                    </a:cubicBezTo>
                    <a:cubicBezTo>
                      <a:pt x="5" y="13"/>
                      <a:pt x="10" y="18"/>
                      <a:pt x="14" y="19"/>
                    </a:cubicBezTo>
                    <a:cubicBezTo>
                      <a:pt x="18" y="20"/>
                      <a:pt x="26" y="13"/>
                      <a:pt x="26" y="13"/>
                    </a:cubicBezTo>
                    <a:cubicBezTo>
                      <a:pt x="26" y="13"/>
                      <a:pt x="21" y="8"/>
                      <a:pt x="19" y="5"/>
                    </a:cubicBezTo>
                    <a:cubicBezTo>
                      <a:pt x="17" y="2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4" name="Freeform 108"/>
              <p:cNvSpPr>
                <a:spLocks/>
              </p:cNvSpPr>
              <p:nvPr/>
            </p:nvSpPr>
            <p:spPr bwMode="auto">
              <a:xfrm>
                <a:off x="1648263" y="5089038"/>
                <a:ext cx="157163" cy="109538"/>
              </a:xfrm>
              <a:custGeom>
                <a:avLst/>
                <a:gdLst>
                  <a:gd name="T0" fmla="*/ 19 w 98"/>
                  <a:gd name="T1" fmla="*/ 0 h 69"/>
                  <a:gd name="T2" fmla="*/ 7 w 98"/>
                  <a:gd name="T3" fmla="*/ 5 h 69"/>
                  <a:gd name="T4" fmla="*/ 0 w 98"/>
                  <a:gd name="T5" fmla="*/ 21 h 69"/>
                  <a:gd name="T6" fmla="*/ 8 w 98"/>
                  <a:gd name="T7" fmla="*/ 25 h 69"/>
                  <a:gd name="T8" fmla="*/ 21 w 98"/>
                  <a:gd name="T9" fmla="*/ 28 h 69"/>
                  <a:gd name="T10" fmla="*/ 38 w 98"/>
                  <a:gd name="T11" fmla="*/ 34 h 69"/>
                  <a:gd name="T12" fmla="*/ 50 w 98"/>
                  <a:gd name="T13" fmla="*/ 56 h 69"/>
                  <a:gd name="T14" fmla="*/ 55 w 98"/>
                  <a:gd name="T15" fmla="*/ 64 h 69"/>
                  <a:gd name="T16" fmla="*/ 84 w 98"/>
                  <a:gd name="T17" fmla="*/ 69 h 69"/>
                  <a:gd name="T18" fmla="*/ 90 w 98"/>
                  <a:gd name="T19" fmla="*/ 64 h 69"/>
                  <a:gd name="T20" fmla="*/ 96 w 98"/>
                  <a:gd name="T21" fmla="*/ 59 h 69"/>
                  <a:gd name="T22" fmla="*/ 98 w 98"/>
                  <a:gd name="T23" fmla="*/ 56 h 69"/>
                  <a:gd name="T24" fmla="*/ 94 w 98"/>
                  <a:gd name="T25" fmla="*/ 40 h 69"/>
                  <a:gd name="T26" fmla="*/ 82 w 98"/>
                  <a:gd name="T27" fmla="*/ 29 h 69"/>
                  <a:gd name="T28" fmla="*/ 81 w 98"/>
                  <a:gd name="T29" fmla="*/ 27 h 69"/>
                  <a:gd name="T30" fmla="*/ 81 w 98"/>
                  <a:gd name="T31" fmla="*/ 26 h 69"/>
                  <a:gd name="T32" fmla="*/ 81 w 98"/>
                  <a:gd name="T33" fmla="*/ 16 h 69"/>
                  <a:gd name="T34" fmla="*/ 79 w 98"/>
                  <a:gd name="T35" fmla="*/ 15 h 69"/>
                  <a:gd name="T36" fmla="*/ 79 w 98"/>
                  <a:gd name="T37" fmla="*/ 15 h 69"/>
                  <a:gd name="T38" fmla="*/ 79 w 98"/>
                  <a:gd name="T39" fmla="*/ 16 h 69"/>
                  <a:gd name="T40" fmla="*/ 73 w 98"/>
                  <a:gd name="T41" fmla="*/ 17 h 69"/>
                  <a:gd name="T42" fmla="*/ 38 w 98"/>
                  <a:gd name="T43" fmla="*/ 3 h 69"/>
                  <a:gd name="T44" fmla="*/ 19 w 98"/>
                  <a:gd name="T45" fmla="*/ 0 h 69"/>
                  <a:gd name="T46" fmla="*/ 19 w 98"/>
                  <a:gd name="T47" fmla="*/ 1 h 69"/>
                  <a:gd name="T48" fmla="*/ 26 w 98"/>
                  <a:gd name="T49" fmla="*/ 3 h 69"/>
                  <a:gd name="T50" fmla="*/ 63 w 98"/>
                  <a:gd name="T51" fmla="*/ 17 h 69"/>
                  <a:gd name="T52" fmla="*/ 80 w 98"/>
                  <a:gd name="T53" fmla="*/ 17 h 69"/>
                  <a:gd name="T54" fmla="*/ 79 w 98"/>
                  <a:gd name="T55" fmla="*/ 16 h 69"/>
                  <a:gd name="T56" fmla="*/ 79 w 98"/>
                  <a:gd name="T57" fmla="*/ 22 h 69"/>
                  <a:gd name="T58" fmla="*/ 79 w 98"/>
                  <a:gd name="T59" fmla="*/ 25 h 69"/>
                  <a:gd name="T60" fmla="*/ 79 w 98"/>
                  <a:gd name="T61" fmla="*/ 27 h 69"/>
                  <a:gd name="T62" fmla="*/ 83 w 98"/>
                  <a:gd name="T63" fmla="*/ 31 h 69"/>
                  <a:gd name="T64" fmla="*/ 92 w 98"/>
                  <a:gd name="T65" fmla="*/ 41 h 69"/>
                  <a:gd name="T66" fmla="*/ 96 w 98"/>
                  <a:gd name="T67" fmla="*/ 56 h 69"/>
                  <a:gd name="T68" fmla="*/ 95 w 98"/>
                  <a:gd name="T69" fmla="*/ 57 h 69"/>
                  <a:gd name="T70" fmla="*/ 88 w 98"/>
                  <a:gd name="T71" fmla="*/ 64 h 69"/>
                  <a:gd name="T72" fmla="*/ 84 w 98"/>
                  <a:gd name="T73" fmla="*/ 67 h 69"/>
                  <a:gd name="T74" fmla="*/ 57 w 98"/>
                  <a:gd name="T75" fmla="*/ 63 h 69"/>
                  <a:gd name="T76" fmla="*/ 52 w 98"/>
                  <a:gd name="T77" fmla="*/ 55 h 69"/>
                  <a:gd name="T78" fmla="*/ 40 w 98"/>
                  <a:gd name="T79" fmla="*/ 32 h 69"/>
                  <a:gd name="T80" fmla="*/ 21 w 98"/>
                  <a:gd name="T81" fmla="*/ 26 h 69"/>
                  <a:gd name="T82" fmla="*/ 9 w 98"/>
                  <a:gd name="T83" fmla="*/ 23 h 69"/>
                  <a:gd name="T84" fmla="*/ 2 w 98"/>
                  <a:gd name="T85" fmla="*/ 20 h 69"/>
                  <a:gd name="T86" fmla="*/ 3 w 98"/>
                  <a:gd name="T87" fmla="*/ 21 h 69"/>
                  <a:gd name="T88" fmla="*/ 8 w 98"/>
                  <a:gd name="T89" fmla="*/ 7 h 69"/>
                  <a:gd name="T90" fmla="*/ 19 w 98"/>
                  <a:gd name="T91" fmla="*/ 2 h 69"/>
                  <a:gd name="T92" fmla="*/ 19 w 98"/>
                  <a:gd name="T9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19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6" y="0"/>
                      <a:pt x="11" y="1"/>
                      <a:pt x="7" y="5"/>
                    </a:cubicBezTo>
                    <a:cubicBezTo>
                      <a:pt x="2" y="11"/>
                      <a:pt x="1" y="20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4" y="23"/>
                      <a:pt x="8" y="25"/>
                    </a:cubicBezTo>
                    <a:cubicBezTo>
                      <a:pt x="12" y="27"/>
                      <a:pt x="17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6" y="28"/>
                      <a:pt x="28" y="28"/>
                    </a:cubicBezTo>
                    <a:cubicBezTo>
                      <a:pt x="32" y="28"/>
                      <a:pt x="34" y="29"/>
                      <a:pt x="38" y="34"/>
                    </a:cubicBezTo>
                    <a:cubicBezTo>
                      <a:pt x="46" y="43"/>
                      <a:pt x="49" y="51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8"/>
                      <a:pt x="53" y="61"/>
                      <a:pt x="55" y="64"/>
                    </a:cubicBezTo>
                    <a:cubicBezTo>
                      <a:pt x="58" y="67"/>
                      <a:pt x="61" y="69"/>
                      <a:pt x="64" y="69"/>
                    </a:cubicBezTo>
                    <a:cubicBezTo>
                      <a:pt x="70" y="69"/>
                      <a:pt x="81" y="69"/>
                      <a:pt x="84" y="69"/>
                    </a:cubicBezTo>
                    <a:cubicBezTo>
                      <a:pt x="86" y="69"/>
                      <a:pt x="86" y="68"/>
                      <a:pt x="87" y="68"/>
                    </a:cubicBezTo>
                    <a:cubicBezTo>
                      <a:pt x="88" y="67"/>
                      <a:pt x="89" y="65"/>
                      <a:pt x="90" y="64"/>
                    </a:cubicBezTo>
                    <a:cubicBezTo>
                      <a:pt x="91" y="62"/>
                      <a:pt x="92" y="61"/>
                      <a:pt x="93" y="60"/>
                    </a:cubicBezTo>
                    <a:cubicBezTo>
                      <a:pt x="94" y="59"/>
                      <a:pt x="95" y="59"/>
                      <a:pt x="96" y="59"/>
                    </a:cubicBezTo>
                    <a:cubicBezTo>
                      <a:pt x="97" y="58"/>
                      <a:pt x="97" y="58"/>
                      <a:pt x="98" y="58"/>
                    </a:cubicBezTo>
                    <a:cubicBezTo>
                      <a:pt x="98" y="57"/>
                      <a:pt x="98" y="57"/>
                      <a:pt x="98" y="56"/>
                    </a:cubicBezTo>
                    <a:cubicBezTo>
                      <a:pt x="98" y="55"/>
                      <a:pt x="98" y="53"/>
                      <a:pt x="97" y="50"/>
                    </a:cubicBezTo>
                    <a:cubicBezTo>
                      <a:pt x="95" y="46"/>
                      <a:pt x="95" y="43"/>
                      <a:pt x="94" y="40"/>
                    </a:cubicBezTo>
                    <a:cubicBezTo>
                      <a:pt x="93" y="37"/>
                      <a:pt x="91" y="35"/>
                      <a:pt x="88" y="32"/>
                    </a:cubicBezTo>
                    <a:cubicBezTo>
                      <a:pt x="86" y="30"/>
                      <a:pt x="84" y="29"/>
                      <a:pt x="82" y="29"/>
                    </a:cubicBezTo>
                    <a:cubicBezTo>
                      <a:pt x="82" y="28"/>
                      <a:pt x="81" y="28"/>
                      <a:pt x="81" y="28"/>
                    </a:cubicBezTo>
                    <a:cubicBezTo>
                      <a:pt x="81" y="28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1" y="23"/>
                      <a:pt x="81" y="22"/>
                    </a:cubicBezTo>
                    <a:cubicBezTo>
                      <a:pt x="81" y="18"/>
                      <a:pt x="81" y="16"/>
                      <a:pt x="81" y="16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7" y="17"/>
                      <a:pt x="73" y="17"/>
                    </a:cubicBezTo>
                    <a:cubicBezTo>
                      <a:pt x="71" y="17"/>
                      <a:pt x="68" y="17"/>
                      <a:pt x="64" y="15"/>
                    </a:cubicBezTo>
                    <a:cubicBezTo>
                      <a:pt x="52" y="10"/>
                      <a:pt x="44" y="5"/>
                      <a:pt x="38" y="3"/>
                    </a:cubicBezTo>
                    <a:cubicBezTo>
                      <a:pt x="32" y="2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22" y="3"/>
                      <a:pt x="26" y="3"/>
                    </a:cubicBezTo>
                    <a:cubicBezTo>
                      <a:pt x="30" y="4"/>
                      <a:pt x="34" y="5"/>
                      <a:pt x="37" y="5"/>
                    </a:cubicBezTo>
                    <a:cubicBezTo>
                      <a:pt x="43" y="7"/>
                      <a:pt x="51" y="11"/>
                      <a:pt x="63" y="17"/>
                    </a:cubicBezTo>
                    <a:cubicBezTo>
                      <a:pt x="67" y="18"/>
                      <a:pt x="70" y="19"/>
                      <a:pt x="73" y="19"/>
                    </a:cubicBezTo>
                    <a:cubicBezTo>
                      <a:pt x="78" y="19"/>
                      <a:pt x="80" y="17"/>
                      <a:pt x="80" y="17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7"/>
                      <a:pt x="79" y="18"/>
                    </a:cubicBezTo>
                    <a:cubicBezTo>
                      <a:pt x="79" y="19"/>
                      <a:pt x="79" y="20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6"/>
                      <a:pt x="79" y="26"/>
                      <a:pt x="79" y="27"/>
                    </a:cubicBezTo>
                    <a:cubicBezTo>
                      <a:pt x="79" y="28"/>
                      <a:pt x="79" y="28"/>
                      <a:pt x="80" y="29"/>
                    </a:cubicBezTo>
                    <a:cubicBezTo>
                      <a:pt x="80" y="30"/>
                      <a:pt x="81" y="30"/>
                      <a:pt x="83" y="31"/>
                    </a:cubicBezTo>
                    <a:cubicBezTo>
                      <a:pt x="84" y="32"/>
                      <a:pt x="85" y="32"/>
                      <a:pt x="87" y="34"/>
                    </a:cubicBezTo>
                    <a:cubicBezTo>
                      <a:pt x="90" y="36"/>
                      <a:pt x="91" y="38"/>
                      <a:pt x="92" y="41"/>
                    </a:cubicBezTo>
                    <a:cubicBezTo>
                      <a:pt x="93" y="43"/>
                      <a:pt x="93" y="46"/>
                      <a:pt x="95" y="51"/>
                    </a:cubicBezTo>
                    <a:cubicBezTo>
                      <a:pt x="96" y="53"/>
                      <a:pt x="96" y="55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7"/>
                      <a:pt x="96" y="57"/>
                      <a:pt x="95" y="57"/>
                    </a:cubicBezTo>
                    <a:cubicBezTo>
                      <a:pt x="94" y="57"/>
                      <a:pt x="93" y="58"/>
                      <a:pt x="92" y="58"/>
                    </a:cubicBezTo>
                    <a:cubicBezTo>
                      <a:pt x="90" y="60"/>
                      <a:pt x="89" y="62"/>
                      <a:pt x="88" y="64"/>
                    </a:cubicBezTo>
                    <a:cubicBezTo>
                      <a:pt x="87" y="65"/>
                      <a:pt x="86" y="66"/>
                      <a:pt x="86" y="66"/>
                    </a:cubicBezTo>
                    <a:cubicBezTo>
                      <a:pt x="85" y="67"/>
                      <a:pt x="85" y="67"/>
                      <a:pt x="84" y="67"/>
                    </a:cubicBezTo>
                    <a:cubicBezTo>
                      <a:pt x="81" y="67"/>
                      <a:pt x="70" y="67"/>
                      <a:pt x="64" y="67"/>
                    </a:cubicBezTo>
                    <a:cubicBezTo>
                      <a:pt x="62" y="67"/>
                      <a:pt x="59" y="65"/>
                      <a:pt x="57" y="63"/>
                    </a:cubicBezTo>
                    <a:cubicBezTo>
                      <a:pt x="54" y="60"/>
                      <a:pt x="53" y="57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0"/>
                      <a:pt x="47" y="42"/>
                      <a:pt x="40" y="32"/>
                    </a:cubicBezTo>
                    <a:cubicBezTo>
                      <a:pt x="36" y="27"/>
                      <a:pt x="32" y="26"/>
                      <a:pt x="28" y="26"/>
                    </a:cubicBezTo>
                    <a:cubicBezTo>
                      <a:pt x="26" y="26"/>
                      <a:pt x="23" y="26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7" y="26"/>
                      <a:pt x="13" y="25"/>
                      <a:pt x="9" y="23"/>
                    </a:cubicBezTo>
                    <a:cubicBezTo>
                      <a:pt x="7" y="22"/>
                      <a:pt x="5" y="21"/>
                      <a:pt x="4" y="21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4" y="17"/>
                      <a:pt x="5" y="10"/>
                      <a:pt x="8" y="7"/>
                    </a:cubicBezTo>
                    <a:cubicBezTo>
                      <a:pt x="12" y="3"/>
                      <a:pt x="17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5" name="Freeform 109"/>
              <p:cNvSpPr>
                <a:spLocks/>
              </p:cNvSpPr>
              <p:nvPr/>
            </p:nvSpPr>
            <p:spPr bwMode="auto">
              <a:xfrm>
                <a:off x="1613338" y="5119201"/>
                <a:ext cx="73025" cy="53975"/>
              </a:xfrm>
              <a:custGeom>
                <a:avLst/>
                <a:gdLst>
                  <a:gd name="T0" fmla="*/ 24 w 46"/>
                  <a:gd name="T1" fmla="*/ 2 h 34"/>
                  <a:gd name="T2" fmla="*/ 23 w 46"/>
                  <a:gd name="T3" fmla="*/ 1 h 34"/>
                  <a:gd name="T4" fmla="*/ 13 w 46"/>
                  <a:gd name="T5" fmla="*/ 6 h 34"/>
                  <a:gd name="T6" fmla="*/ 7 w 46"/>
                  <a:gd name="T7" fmla="*/ 9 h 34"/>
                  <a:gd name="T8" fmla="*/ 2 w 46"/>
                  <a:gd name="T9" fmla="*/ 14 h 34"/>
                  <a:gd name="T10" fmla="*/ 0 w 46"/>
                  <a:gd name="T11" fmla="*/ 18 h 34"/>
                  <a:gd name="T12" fmla="*/ 1 w 46"/>
                  <a:gd name="T13" fmla="*/ 20 h 34"/>
                  <a:gd name="T14" fmla="*/ 3 w 46"/>
                  <a:gd name="T15" fmla="*/ 22 h 34"/>
                  <a:gd name="T16" fmla="*/ 11 w 46"/>
                  <a:gd name="T17" fmla="*/ 24 h 34"/>
                  <a:gd name="T18" fmla="*/ 19 w 46"/>
                  <a:gd name="T19" fmla="*/ 28 h 34"/>
                  <a:gd name="T20" fmla="*/ 23 w 46"/>
                  <a:gd name="T21" fmla="*/ 32 h 34"/>
                  <a:gd name="T22" fmla="*/ 29 w 46"/>
                  <a:gd name="T23" fmla="*/ 34 h 34"/>
                  <a:gd name="T24" fmla="*/ 33 w 46"/>
                  <a:gd name="T25" fmla="*/ 33 h 34"/>
                  <a:gd name="T26" fmla="*/ 44 w 46"/>
                  <a:gd name="T27" fmla="*/ 20 h 34"/>
                  <a:gd name="T28" fmla="*/ 46 w 46"/>
                  <a:gd name="T29" fmla="*/ 15 h 34"/>
                  <a:gd name="T30" fmla="*/ 44 w 46"/>
                  <a:gd name="T31" fmla="*/ 11 h 34"/>
                  <a:gd name="T32" fmla="*/ 42 w 46"/>
                  <a:gd name="T33" fmla="*/ 9 h 34"/>
                  <a:gd name="T34" fmla="*/ 39 w 46"/>
                  <a:gd name="T35" fmla="*/ 7 h 34"/>
                  <a:gd name="T36" fmla="*/ 31 w 46"/>
                  <a:gd name="T37" fmla="*/ 4 h 34"/>
                  <a:gd name="T38" fmla="*/ 27 w 46"/>
                  <a:gd name="T39" fmla="*/ 3 h 34"/>
                  <a:gd name="T40" fmla="*/ 24 w 46"/>
                  <a:gd name="T41" fmla="*/ 1 h 34"/>
                  <a:gd name="T42" fmla="*/ 24 w 46"/>
                  <a:gd name="T43" fmla="*/ 0 h 34"/>
                  <a:gd name="T44" fmla="*/ 23 w 46"/>
                  <a:gd name="T45" fmla="*/ 1 h 34"/>
                  <a:gd name="T46" fmla="*/ 24 w 46"/>
                  <a:gd name="T47" fmla="*/ 2 h 34"/>
                  <a:gd name="T48" fmla="*/ 23 w 46"/>
                  <a:gd name="T49" fmla="*/ 2 h 34"/>
                  <a:gd name="T50" fmla="*/ 26 w 46"/>
                  <a:gd name="T51" fmla="*/ 5 h 34"/>
                  <a:gd name="T52" fmla="*/ 38 w 46"/>
                  <a:gd name="T53" fmla="*/ 9 h 34"/>
                  <a:gd name="T54" fmla="*/ 41 w 46"/>
                  <a:gd name="T55" fmla="*/ 10 h 34"/>
                  <a:gd name="T56" fmla="*/ 43 w 46"/>
                  <a:gd name="T57" fmla="*/ 13 h 34"/>
                  <a:gd name="T58" fmla="*/ 44 w 46"/>
                  <a:gd name="T59" fmla="*/ 15 h 34"/>
                  <a:gd name="T60" fmla="*/ 42 w 46"/>
                  <a:gd name="T61" fmla="*/ 19 h 34"/>
                  <a:gd name="T62" fmla="*/ 32 w 46"/>
                  <a:gd name="T63" fmla="*/ 31 h 34"/>
                  <a:gd name="T64" fmla="*/ 29 w 46"/>
                  <a:gd name="T65" fmla="*/ 32 h 34"/>
                  <a:gd name="T66" fmla="*/ 25 w 46"/>
                  <a:gd name="T67" fmla="*/ 30 h 34"/>
                  <a:gd name="T68" fmla="*/ 20 w 46"/>
                  <a:gd name="T69" fmla="*/ 26 h 34"/>
                  <a:gd name="T70" fmla="*/ 11 w 46"/>
                  <a:gd name="T71" fmla="*/ 22 h 34"/>
                  <a:gd name="T72" fmla="*/ 4 w 46"/>
                  <a:gd name="T73" fmla="*/ 20 h 34"/>
                  <a:gd name="T74" fmla="*/ 3 w 46"/>
                  <a:gd name="T75" fmla="*/ 19 h 34"/>
                  <a:gd name="T76" fmla="*/ 2 w 46"/>
                  <a:gd name="T77" fmla="*/ 18 h 34"/>
                  <a:gd name="T78" fmla="*/ 4 w 46"/>
                  <a:gd name="T79" fmla="*/ 14 h 34"/>
                  <a:gd name="T80" fmla="*/ 8 w 46"/>
                  <a:gd name="T81" fmla="*/ 11 h 34"/>
                  <a:gd name="T82" fmla="*/ 14 w 46"/>
                  <a:gd name="T83" fmla="*/ 8 h 34"/>
                  <a:gd name="T84" fmla="*/ 21 w 46"/>
                  <a:gd name="T85" fmla="*/ 4 h 34"/>
                  <a:gd name="T86" fmla="*/ 24 w 46"/>
                  <a:gd name="T87" fmla="*/ 3 h 34"/>
                  <a:gd name="T88" fmla="*/ 24 w 46"/>
                  <a:gd name="T89" fmla="*/ 2 h 34"/>
                  <a:gd name="T90" fmla="*/ 23 w 46"/>
                  <a:gd name="T91" fmla="*/ 2 h 34"/>
                  <a:gd name="T92" fmla="*/ 24 w 46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34">
                    <a:moveTo>
                      <a:pt x="24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7" y="3"/>
                      <a:pt x="13" y="6"/>
                    </a:cubicBezTo>
                    <a:cubicBezTo>
                      <a:pt x="11" y="7"/>
                      <a:pt x="8" y="8"/>
                      <a:pt x="7" y="9"/>
                    </a:cubicBezTo>
                    <a:cubicBezTo>
                      <a:pt x="5" y="11"/>
                      <a:pt x="3" y="12"/>
                      <a:pt x="2" y="14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1"/>
                      <a:pt x="2" y="21"/>
                      <a:pt x="3" y="22"/>
                    </a:cubicBezTo>
                    <a:cubicBezTo>
                      <a:pt x="5" y="22"/>
                      <a:pt x="8" y="23"/>
                      <a:pt x="11" y="24"/>
                    </a:cubicBezTo>
                    <a:cubicBezTo>
                      <a:pt x="14" y="25"/>
                      <a:pt x="17" y="26"/>
                      <a:pt x="19" y="28"/>
                    </a:cubicBezTo>
                    <a:cubicBezTo>
                      <a:pt x="20" y="29"/>
                      <a:pt x="22" y="30"/>
                      <a:pt x="23" y="32"/>
                    </a:cubicBezTo>
                    <a:cubicBezTo>
                      <a:pt x="25" y="33"/>
                      <a:pt x="27" y="34"/>
                      <a:pt x="29" y="34"/>
                    </a:cubicBezTo>
                    <a:cubicBezTo>
                      <a:pt x="31" y="34"/>
                      <a:pt x="32" y="34"/>
                      <a:pt x="33" y="33"/>
                    </a:cubicBezTo>
                    <a:cubicBezTo>
                      <a:pt x="38" y="29"/>
                      <a:pt x="41" y="24"/>
                      <a:pt x="44" y="20"/>
                    </a:cubicBezTo>
                    <a:cubicBezTo>
                      <a:pt x="45" y="18"/>
                      <a:pt x="46" y="17"/>
                      <a:pt x="46" y="15"/>
                    </a:cubicBezTo>
                    <a:cubicBezTo>
                      <a:pt x="46" y="14"/>
                      <a:pt x="45" y="13"/>
                      <a:pt x="44" y="11"/>
                    </a:cubicBezTo>
                    <a:cubicBezTo>
                      <a:pt x="43" y="10"/>
                      <a:pt x="43" y="9"/>
                      <a:pt x="42" y="9"/>
                    </a:cubicBezTo>
                    <a:cubicBezTo>
                      <a:pt x="41" y="8"/>
                      <a:pt x="40" y="7"/>
                      <a:pt x="39" y="7"/>
                    </a:cubicBezTo>
                    <a:cubicBezTo>
                      <a:pt x="37" y="6"/>
                      <a:pt x="34" y="5"/>
                      <a:pt x="31" y="4"/>
                    </a:cubicBezTo>
                    <a:cubicBezTo>
                      <a:pt x="29" y="4"/>
                      <a:pt x="28" y="3"/>
                      <a:pt x="27" y="3"/>
                    </a:cubicBezTo>
                    <a:cubicBezTo>
                      <a:pt x="26" y="2"/>
                      <a:pt x="25" y="2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5" y="4"/>
                      <a:pt x="26" y="5"/>
                    </a:cubicBezTo>
                    <a:cubicBezTo>
                      <a:pt x="30" y="6"/>
                      <a:pt x="36" y="8"/>
                      <a:pt x="38" y="9"/>
                    </a:cubicBezTo>
                    <a:cubicBezTo>
                      <a:pt x="40" y="9"/>
                      <a:pt x="40" y="10"/>
                      <a:pt x="41" y="10"/>
                    </a:cubicBezTo>
                    <a:cubicBezTo>
                      <a:pt x="41" y="11"/>
                      <a:pt x="42" y="11"/>
                      <a:pt x="43" y="13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2" y="19"/>
                    </a:cubicBezTo>
                    <a:cubicBezTo>
                      <a:pt x="40" y="22"/>
                      <a:pt x="37" y="27"/>
                      <a:pt x="32" y="31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0"/>
                    </a:cubicBezTo>
                    <a:cubicBezTo>
                      <a:pt x="23" y="29"/>
                      <a:pt x="21" y="27"/>
                      <a:pt x="20" y="26"/>
                    </a:cubicBezTo>
                    <a:cubicBezTo>
                      <a:pt x="18" y="24"/>
                      <a:pt x="15" y="23"/>
                      <a:pt x="11" y="22"/>
                    </a:cubicBezTo>
                    <a:cubicBezTo>
                      <a:pt x="8" y="21"/>
                      <a:pt x="5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4"/>
                    </a:cubicBezTo>
                    <a:cubicBezTo>
                      <a:pt x="4" y="13"/>
                      <a:pt x="6" y="12"/>
                      <a:pt x="8" y="11"/>
                    </a:cubicBezTo>
                    <a:cubicBezTo>
                      <a:pt x="9" y="10"/>
                      <a:pt x="12" y="9"/>
                      <a:pt x="14" y="8"/>
                    </a:cubicBezTo>
                    <a:cubicBezTo>
                      <a:pt x="16" y="6"/>
                      <a:pt x="19" y="5"/>
                      <a:pt x="21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6" name="Freeform 110"/>
              <p:cNvSpPr>
                <a:spLocks/>
              </p:cNvSpPr>
              <p:nvPr/>
            </p:nvSpPr>
            <p:spPr bwMode="auto">
              <a:xfrm>
                <a:off x="1581588" y="5147776"/>
                <a:ext cx="53975" cy="33338"/>
              </a:xfrm>
              <a:custGeom>
                <a:avLst/>
                <a:gdLst>
                  <a:gd name="T0" fmla="*/ 21 w 33"/>
                  <a:gd name="T1" fmla="*/ 1 h 21"/>
                  <a:gd name="T2" fmla="*/ 21 w 33"/>
                  <a:gd name="T3" fmla="*/ 0 h 21"/>
                  <a:gd name="T4" fmla="*/ 12 w 33"/>
                  <a:gd name="T5" fmla="*/ 4 h 21"/>
                  <a:gd name="T6" fmla="*/ 1 w 33"/>
                  <a:gd name="T7" fmla="*/ 12 h 21"/>
                  <a:gd name="T8" fmla="*/ 0 w 33"/>
                  <a:gd name="T9" fmla="*/ 16 h 21"/>
                  <a:gd name="T10" fmla="*/ 3 w 33"/>
                  <a:gd name="T11" fmla="*/ 20 h 21"/>
                  <a:gd name="T12" fmla="*/ 6 w 33"/>
                  <a:gd name="T13" fmla="*/ 21 h 21"/>
                  <a:gd name="T14" fmla="*/ 10 w 33"/>
                  <a:gd name="T15" fmla="*/ 19 h 21"/>
                  <a:gd name="T16" fmla="*/ 15 w 33"/>
                  <a:gd name="T17" fmla="*/ 17 h 21"/>
                  <a:gd name="T18" fmla="*/ 23 w 33"/>
                  <a:gd name="T19" fmla="*/ 12 h 21"/>
                  <a:gd name="T20" fmla="*/ 28 w 33"/>
                  <a:gd name="T21" fmla="*/ 10 h 21"/>
                  <a:gd name="T22" fmla="*/ 29 w 33"/>
                  <a:gd name="T23" fmla="*/ 10 h 21"/>
                  <a:gd name="T24" fmla="*/ 29 w 33"/>
                  <a:gd name="T25" fmla="*/ 10 h 21"/>
                  <a:gd name="T26" fmla="*/ 32 w 33"/>
                  <a:gd name="T27" fmla="*/ 9 h 21"/>
                  <a:gd name="T28" fmla="*/ 33 w 33"/>
                  <a:gd name="T29" fmla="*/ 7 h 21"/>
                  <a:gd name="T30" fmla="*/ 31 w 33"/>
                  <a:gd name="T31" fmla="*/ 5 h 21"/>
                  <a:gd name="T32" fmla="*/ 25 w 33"/>
                  <a:gd name="T33" fmla="*/ 2 h 21"/>
                  <a:gd name="T34" fmla="*/ 22 w 33"/>
                  <a:gd name="T35" fmla="*/ 0 h 21"/>
                  <a:gd name="T36" fmla="*/ 21 w 33"/>
                  <a:gd name="T37" fmla="*/ 0 h 21"/>
                  <a:gd name="T38" fmla="*/ 21 w 33"/>
                  <a:gd name="T39" fmla="*/ 0 h 21"/>
                  <a:gd name="T40" fmla="*/ 21 w 33"/>
                  <a:gd name="T41" fmla="*/ 1 h 21"/>
                  <a:gd name="T42" fmla="*/ 21 w 33"/>
                  <a:gd name="T43" fmla="*/ 2 h 21"/>
                  <a:gd name="T44" fmla="*/ 30 w 33"/>
                  <a:gd name="T45" fmla="*/ 6 h 21"/>
                  <a:gd name="T46" fmla="*/ 31 w 33"/>
                  <a:gd name="T47" fmla="*/ 7 h 21"/>
                  <a:gd name="T48" fmla="*/ 30 w 33"/>
                  <a:gd name="T49" fmla="*/ 8 h 21"/>
                  <a:gd name="T50" fmla="*/ 29 w 33"/>
                  <a:gd name="T51" fmla="*/ 8 h 21"/>
                  <a:gd name="T52" fmla="*/ 29 w 33"/>
                  <a:gd name="T53" fmla="*/ 8 h 21"/>
                  <a:gd name="T54" fmla="*/ 28 w 33"/>
                  <a:gd name="T55" fmla="*/ 8 h 21"/>
                  <a:gd name="T56" fmla="*/ 22 w 33"/>
                  <a:gd name="T57" fmla="*/ 10 h 21"/>
                  <a:gd name="T58" fmla="*/ 14 w 33"/>
                  <a:gd name="T59" fmla="*/ 15 h 21"/>
                  <a:gd name="T60" fmla="*/ 9 w 33"/>
                  <a:gd name="T61" fmla="*/ 18 h 21"/>
                  <a:gd name="T62" fmla="*/ 6 w 33"/>
                  <a:gd name="T63" fmla="*/ 19 h 21"/>
                  <a:gd name="T64" fmla="*/ 4 w 33"/>
                  <a:gd name="T65" fmla="*/ 18 h 21"/>
                  <a:gd name="T66" fmla="*/ 2 w 33"/>
                  <a:gd name="T67" fmla="*/ 16 h 21"/>
                  <a:gd name="T68" fmla="*/ 3 w 33"/>
                  <a:gd name="T69" fmla="*/ 14 h 21"/>
                  <a:gd name="T70" fmla="*/ 13 w 33"/>
                  <a:gd name="T71" fmla="*/ 6 h 21"/>
                  <a:gd name="T72" fmla="*/ 19 w 33"/>
                  <a:gd name="T73" fmla="*/ 3 h 21"/>
                  <a:gd name="T74" fmla="*/ 21 w 33"/>
                  <a:gd name="T75" fmla="*/ 2 h 21"/>
                  <a:gd name="T76" fmla="*/ 21 w 33"/>
                  <a:gd name="T77" fmla="*/ 2 h 21"/>
                  <a:gd name="T78" fmla="*/ 21 w 33"/>
                  <a:gd name="T79" fmla="*/ 1 h 21"/>
                  <a:gd name="T80" fmla="*/ 21 w 33"/>
                  <a:gd name="T81" fmla="*/ 2 h 21"/>
                  <a:gd name="T82" fmla="*/ 21 w 33"/>
                  <a:gd name="T8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21">
                    <a:moveTo>
                      <a:pt x="21" y="1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16" y="1"/>
                      <a:pt x="12" y="4"/>
                    </a:cubicBezTo>
                    <a:cubicBezTo>
                      <a:pt x="7" y="7"/>
                      <a:pt x="3" y="10"/>
                      <a:pt x="1" y="12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0" y="18"/>
                      <a:pt x="1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1"/>
                      <a:pt x="8" y="20"/>
                      <a:pt x="10" y="19"/>
                    </a:cubicBezTo>
                    <a:cubicBezTo>
                      <a:pt x="11" y="19"/>
                      <a:pt x="13" y="18"/>
                      <a:pt x="15" y="17"/>
                    </a:cubicBezTo>
                    <a:cubicBezTo>
                      <a:pt x="18" y="15"/>
                      <a:pt x="21" y="13"/>
                      <a:pt x="23" y="12"/>
                    </a:cubicBezTo>
                    <a:cubicBezTo>
                      <a:pt x="26" y="11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2" y="9"/>
                    </a:cubicBezTo>
                    <a:cubicBezTo>
                      <a:pt x="32" y="9"/>
                      <a:pt x="33" y="8"/>
                      <a:pt x="33" y="7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27" y="3"/>
                      <a:pt x="25" y="2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8" y="5"/>
                      <a:pt x="30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5" y="9"/>
                      <a:pt x="22" y="10"/>
                    </a:cubicBezTo>
                    <a:cubicBezTo>
                      <a:pt x="20" y="12"/>
                      <a:pt x="17" y="13"/>
                      <a:pt x="14" y="15"/>
                    </a:cubicBezTo>
                    <a:cubicBezTo>
                      <a:pt x="12" y="16"/>
                      <a:pt x="10" y="17"/>
                      <a:pt x="9" y="18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5" y="19"/>
                      <a:pt x="5" y="18"/>
                      <a:pt x="4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5" y="12"/>
                      <a:pt x="9" y="9"/>
                      <a:pt x="13" y="6"/>
                    </a:cubicBezTo>
                    <a:cubicBezTo>
                      <a:pt x="15" y="4"/>
                      <a:pt x="17" y="3"/>
                      <a:pt x="19" y="3"/>
                    </a:cubicBezTo>
                    <a:cubicBezTo>
                      <a:pt x="19" y="3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7" name="Freeform 111"/>
              <p:cNvSpPr>
                <a:spLocks/>
              </p:cNvSpPr>
              <p:nvPr/>
            </p:nvSpPr>
            <p:spPr bwMode="auto">
              <a:xfrm>
                <a:off x="1568888" y="5174763"/>
                <a:ext cx="44450" cy="33338"/>
              </a:xfrm>
              <a:custGeom>
                <a:avLst/>
                <a:gdLst>
                  <a:gd name="T0" fmla="*/ 9 w 27"/>
                  <a:gd name="T1" fmla="*/ 0 h 21"/>
                  <a:gd name="T2" fmla="*/ 3 w 27"/>
                  <a:gd name="T3" fmla="*/ 5 h 21"/>
                  <a:gd name="T4" fmla="*/ 0 w 27"/>
                  <a:gd name="T5" fmla="*/ 13 h 21"/>
                  <a:gd name="T6" fmla="*/ 2 w 27"/>
                  <a:gd name="T7" fmla="*/ 15 h 21"/>
                  <a:gd name="T8" fmla="*/ 14 w 27"/>
                  <a:gd name="T9" fmla="*/ 21 h 21"/>
                  <a:gd name="T10" fmla="*/ 23 w 27"/>
                  <a:gd name="T11" fmla="*/ 18 h 21"/>
                  <a:gd name="T12" fmla="*/ 26 w 27"/>
                  <a:gd name="T13" fmla="*/ 15 h 21"/>
                  <a:gd name="T14" fmla="*/ 27 w 27"/>
                  <a:gd name="T15" fmla="*/ 14 h 21"/>
                  <a:gd name="T16" fmla="*/ 27 w 27"/>
                  <a:gd name="T17" fmla="*/ 14 h 21"/>
                  <a:gd name="T18" fmla="*/ 26 w 27"/>
                  <a:gd name="T19" fmla="*/ 13 h 21"/>
                  <a:gd name="T20" fmla="*/ 26 w 27"/>
                  <a:gd name="T21" fmla="*/ 13 h 21"/>
                  <a:gd name="T22" fmla="*/ 26 w 27"/>
                  <a:gd name="T23" fmla="*/ 14 h 21"/>
                  <a:gd name="T24" fmla="*/ 26 w 27"/>
                  <a:gd name="T25" fmla="*/ 13 h 21"/>
                  <a:gd name="T26" fmla="*/ 26 w 27"/>
                  <a:gd name="T27" fmla="*/ 13 h 21"/>
                  <a:gd name="T28" fmla="*/ 26 w 27"/>
                  <a:gd name="T29" fmla="*/ 13 h 21"/>
                  <a:gd name="T30" fmla="*/ 20 w 27"/>
                  <a:gd name="T31" fmla="*/ 5 h 21"/>
                  <a:gd name="T32" fmla="*/ 10 w 27"/>
                  <a:gd name="T33" fmla="*/ 0 h 21"/>
                  <a:gd name="T34" fmla="*/ 9 w 27"/>
                  <a:gd name="T35" fmla="*/ 0 h 21"/>
                  <a:gd name="T36" fmla="*/ 10 w 27"/>
                  <a:gd name="T37" fmla="*/ 2 h 21"/>
                  <a:gd name="T38" fmla="*/ 15 w 27"/>
                  <a:gd name="T39" fmla="*/ 4 h 21"/>
                  <a:gd name="T40" fmla="*/ 22 w 27"/>
                  <a:gd name="T41" fmla="*/ 12 h 21"/>
                  <a:gd name="T42" fmla="*/ 25 w 27"/>
                  <a:gd name="T43" fmla="*/ 14 h 21"/>
                  <a:gd name="T44" fmla="*/ 25 w 27"/>
                  <a:gd name="T45" fmla="*/ 15 h 21"/>
                  <a:gd name="T46" fmla="*/ 26 w 27"/>
                  <a:gd name="T47" fmla="*/ 14 h 21"/>
                  <a:gd name="T48" fmla="*/ 26 w 27"/>
                  <a:gd name="T49" fmla="*/ 15 h 21"/>
                  <a:gd name="T50" fmla="*/ 25 w 27"/>
                  <a:gd name="T51" fmla="*/ 15 h 21"/>
                  <a:gd name="T52" fmla="*/ 25 w 27"/>
                  <a:gd name="T53" fmla="*/ 14 h 21"/>
                  <a:gd name="T54" fmla="*/ 26 w 27"/>
                  <a:gd name="T55" fmla="*/ 14 h 21"/>
                  <a:gd name="T56" fmla="*/ 26 w 27"/>
                  <a:gd name="T57" fmla="*/ 14 h 21"/>
                  <a:gd name="T58" fmla="*/ 25 w 27"/>
                  <a:gd name="T59" fmla="*/ 14 h 21"/>
                  <a:gd name="T60" fmla="*/ 25 w 27"/>
                  <a:gd name="T61" fmla="*/ 13 h 21"/>
                  <a:gd name="T62" fmla="*/ 25 w 27"/>
                  <a:gd name="T63" fmla="*/ 13 h 21"/>
                  <a:gd name="T64" fmla="*/ 26 w 27"/>
                  <a:gd name="T65" fmla="*/ 14 h 21"/>
                  <a:gd name="T66" fmla="*/ 24 w 27"/>
                  <a:gd name="T67" fmla="*/ 14 h 21"/>
                  <a:gd name="T68" fmla="*/ 15 w 27"/>
                  <a:gd name="T69" fmla="*/ 19 h 21"/>
                  <a:gd name="T70" fmla="*/ 8 w 27"/>
                  <a:gd name="T71" fmla="*/ 16 h 21"/>
                  <a:gd name="T72" fmla="*/ 2 w 27"/>
                  <a:gd name="T73" fmla="*/ 13 h 21"/>
                  <a:gd name="T74" fmla="*/ 2 w 27"/>
                  <a:gd name="T75" fmla="*/ 13 h 21"/>
                  <a:gd name="T76" fmla="*/ 2 w 27"/>
                  <a:gd name="T77" fmla="*/ 13 h 21"/>
                  <a:gd name="T78" fmla="*/ 2 w 27"/>
                  <a:gd name="T79" fmla="*/ 13 h 21"/>
                  <a:gd name="T80" fmla="*/ 2 w 27"/>
                  <a:gd name="T81" fmla="*/ 13 h 21"/>
                  <a:gd name="T82" fmla="*/ 2 w 27"/>
                  <a:gd name="T83" fmla="*/ 13 h 21"/>
                  <a:gd name="T84" fmla="*/ 2 w 27"/>
                  <a:gd name="T85" fmla="*/ 13 h 21"/>
                  <a:gd name="T86" fmla="*/ 3 w 27"/>
                  <a:gd name="T87" fmla="*/ 10 h 21"/>
                  <a:gd name="T88" fmla="*/ 7 w 27"/>
                  <a:gd name="T89" fmla="*/ 4 h 21"/>
                  <a:gd name="T90" fmla="*/ 10 w 27"/>
                  <a:gd name="T91" fmla="*/ 1 h 21"/>
                  <a:gd name="T92" fmla="*/ 10 w 27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1">
                    <a:moveTo>
                      <a:pt x="1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7"/>
                      <a:pt x="1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6" y="17"/>
                      <a:pt x="10" y="20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1"/>
                      <a:pt x="20" y="19"/>
                      <a:pt x="23" y="18"/>
                    </a:cubicBezTo>
                    <a:cubicBezTo>
                      <a:pt x="24" y="17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4" y="10"/>
                    </a:cubicBezTo>
                    <a:cubicBezTo>
                      <a:pt x="22" y="9"/>
                      <a:pt x="21" y="7"/>
                      <a:pt x="20" y="5"/>
                    </a:cubicBezTo>
                    <a:cubicBezTo>
                      <a:pt x="19" y="3"/>
                      <a:pt x="16" y="2"/>
                      <a:pt x="14" y="1"/>
                    </a:cubicBezTo>
                    <a:cubicBezTo>
                      <a:pt x="12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3"/>
                    </a:cubicBezTo>
                    <a:cubicBezTo>
                      <a:pt x="12" y="3"/>
                      <a:pt x="13" y="3"/>
                      <a:pt x="15" y="4"/>
                    </a:cubicBezTo>
                    <a:cubicBezTo>
                      <a:pt x="16" y="5"/>
                      <a:pt x="18" y="5"/>
                      <a:pt x="18" y="6"/>
                    </a:cubicBezTo>
                    <a:cubicBezTo>
                      <a:pt x="19" y="8"/>
                      <a:pt x="21" y="10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5"/>
                      <a:pt x="21" y="16"/>
                      <a:pt x="19" y="17"/>
                    </a:cubicBezTo>
                    <a:cubicBezTo>
                      <a:pt x="18" y="18"/>
                      <a:pt x="16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9"/>
                      <a:pt x="10" y="17"/>
                      <a:pt x="8" y="16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4" y="8"/>
                      <a:pt x="4" y="7"/>
                      <a:pt x="5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8" name="Freeform 112"/>
              <p:cNvSpPr>
                <a:spLocks/>
              </p:cNvSpPr>
              <p:nvPr/>
            </p:nvSpPr>
            <p:spPr bwMode="auto">
              <a:xfrm>
                <a:off x="1483163" y="5189051"/>
                <a:ext cx="87313" cy="77788"/>
              </a:xfrm>
              <a:custGeom>
                <a:avLst/>
                <a:gdLst>
                  <a:gd name="T0" fmla="*/ 55 w 55"/>
                  <a:gd name="T1" fmla="*/ 5 h 48"/>
                  <a:gd name="T2" fmla="*/ 45 w 55"/>
                  <a:gd name="T3" fmla="*/ 5 h 48"/>
                  <a:gd name="T4" fmla="*/ 26 w 55"/>
                  <a:gd name="T5" fmla="*/ 21 h 48"/>
                  <a:gd name="T6" fmla="*/ 8 w 55"/>
                  <a:gd name="T7" fmla="*/ 34 h 48"/>
                  <a:gd name="T8" fmla="*/ 1 w 55"/>
                  <a:gd name="T9" fmla="*/ 38 h 48"/>
                  <a:gd name="T10" fmla="*/ 4 w 55"/>
                  <a:gd name="T11" fmla="*/ 46 h 48"/>
                  <a:gd name="T12" fmla="*/ 20 w 55"/>
                  <a:gd name="T13" fmla="*/ 44 h 48"/>
                  <a:gd name="T14" fmla="*/ 42 w 55"/>
                  <a:gd name="T15" fmla="*/ 27 h 48"/>
                  <a:gd name="T16" fmla="*/ 53 w 55"/>
                  <a:gd name="T17" fmla="*/ 16 h 48"/>
                  <a:gd name="T18" fmla="*/ 55 w 55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8">
                    <a:moveTo>
                      <a:pt x="55" y="5"/>
                    </a:moveTo>
                    <a:cubicBezTo>
                      <a:pt x="55" y="5"/>
                      <a:pt x="47" y="0"/>
                      <a:pt x="45" y="5"/>
                    </a:cubicBezTo>
                    <a:cubicBezTo>
                      <a:pt x="43" y="9"/>
                      <a:pt x="32" y="17"/>
                      <a:pt x="26" y="21"/>
                    </a:cubicBezTo>
                    <a:cubicBezTo>
                      <a:pt x="20" y="25"/>
                      <a:pt x="12" y="32"/>
                      <a:pt x="8" y="34"/>
                    </a:cubicBezTo>
                    <a:cubicBezTo>
                      <a:pt x="3" y="35"/>
                      <a:pt x="1" y="36"/>
                      <a:pt x="1" y="38"/>
                    </a:cubicBezTo>
                    <a:cubicBezTo>
                      <a:pt x="0" y="40"/>
                      <a:pt x="4" y="46"/>
                      <a:pt x="4" y="46"/>
                    </a:cubicBezTo>
                    <a:cubicBezTo>
                      <a:pt x="4" y="46"/>
                      <a:pt x="14" y="48"/>
                      <a:pt x="20" y="44"/>
                    </a:cubicBezTo>
                    <a:cubicBezTo>
                      <a:pt x="25" y="40"/>
                      <a:pt x="37" y="32"/>
                      <a:pt x="42" y="27"/>
                    </a:cubicBezTo>
                    <a:cubicBezTo>
                      <a:pt x="47" y="22"/>
                      <a:pt x="52" y="17"/>
                      <a:pt x="53" y="16"/>
                    </a:cubicBezTo>
                    <a:cubicBezTo>
                      <a:pt x="55" y="14"/>
                      <a:pt x="55" y="5"/>
                      <a:pt x="5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9" name="Freeform 113"/>
              <p:cNvSpPr>
                <a:spLocks/>
              </p:cNvSpPr>
              <p:nvPr/>
            </p:nvSpPr>
            <p:spPr bwMode="auto">
              <a:xfrm>
                <a:off x="1483163" y="5192226"/>
                <a:ext cx="88900" cy="74613"/>
              </a:xfrm>
              <a:custGeom>
                <a:avLst/>
                <a:gdLst>
                  <a:gd name="T0" fmla="*/ 55 w 56"/>
                  <a:gd name="T1" fmla="*/ 3 h 46"/>
                  <a:gd name="T2" fmla="*/ 56 w 56"/>
                  <a:gd name="T3" fmla="*/ 2 h 46"/>
                  <a:gd name="T4" fmla="*/ 49 w 56"/>
                  <a:gd name="T5" fmla="*/ 0 h 46"/>
                  <a:gd name="T6" fmla="*/ 46 w 56"/>
                  <a:gd name="T7" fmla="*/ 0 h 46"/>
                  <a:gd name="T8" fmla="*/ 45 w 56"/>
                  <a:gd name="T9" fmla="*/ 2 h 46"/>
                  <a:gd name="T10" fmla="*/ 37 w 56"/>
                  <a:gd name="T11" fmla="*/ 11 h 46"/>
                  <a:gd name="T12" fmla="*/ 25 w 56"/>
                  <a:gd name="T13" fmla="*/ 18 h 46"/>
                  <a:gd name="T14" fmla="*/ 16 w 56"/>
                  <a:gd name="T15" fmla="*/ 25 h 46"/>
                  <a:gd name="T16" fmla="*/ 8 w 56"/>
                  <a:gd name="T17" fmla="*/ 31 h 46"/>
                  <a:gd name="T18" fmla="*/ 2 w 56"/>
                  <a:gd name="T19" fmla="*/ 33 h 46"/>
                  <a:gd name="T20" fmla="*/ 0 w 56"/>
                  <a:gd name="T21" fmla="*/ 36 h 46"/>
                  <a:gd name="T22" fmla="*/ 0 w 56"/>
                  <a:gd name="T23" fmla="*/ 36 h 46"/>
                  <a:gd name="T24" fmla="*/ 0 w 56"/>
                  <a:gd name="T25" fmla="*/ 39 h 46"/>
                  <a:gd name="T26" fmla="*/ 3 w 56"/>
                  <a:gd name="T27" fmla="*/ 45 h 46"/>
                  <a:gd name="T28" fmla="*/ 3 w 56"/>
                  <a:gd name="T29" fmla="*/ 45 h 46"/>
                  <a:gd name="T30" fmla="*/ 4 w 56"/>
                  <a:gd name="T31" fmla="*/ 45 h 46"/>
                  <a:gd name="T32" fmla="*/ 8 w 56"/>
                  <a:gd name="T33" fmla="*/ 46 h 46"/>
                  <a:gd name="T34" fmla="*/ 20 w 56"/>
                  <a:gd name="T35" fmla="*/ 43 h 46"/>
                  <a:gd name="T36" fmla="*/ 42 w 56"/>
                  <a:gd name="T37" fmla="*/ 26 h 46"/>
                  <a:gd name="T38" fmla="*/ 54 w 56"/>
                  <a:gd name="T39" fmla="*/ 14 h 46"/>
                  <a:gd name="T40" fmla="*/ 55 w 56"/>
                  <a:gd name="T41" fmla="*/ 12 h 46"/>
                  <a:gd name="T42" fmla="*/ 56 w 56"/>
                  <a:gd name="T43" fmla="*/ 3 h 46"/>
                  <a:gd name="T44" fmla="*/ 56 w 56"/>
                  <a:gd name="T45" fmla="*/ 2 h 46"/>
                  <a:gd name="T46" fmla="*/ 56 w 56"/>
                  <a:gd name="T47" fmla="*/ 2 h 46"/>
                  <a:gd name="T48" fmla="*/ 55 w 56"/>
                  <a:gd name="T49" fmla="*/ 3 h 46"/>
                  <a:gd name="T50" fmla="*/ 54 w 56"/>
                  <a:gd name="T51" fmla="*/ 3 h 46"/>
                  <a:gd name="T52" fmla="*/ 54 w 56"/>
                  <a:gd name="T53" fmla="*/ 8 h 46"/>
                  <a:gd name="T54" fmla="*/ 53 w 56"/>
                  <a:gd name="T55" fmla="*/ 11 h 46"/>
                  <a:gd name="T56" fmla="*/ 53 w 56"/>
                  <a:gd name="T57" fmla="*/ 12 h 46"/>
                  <a:gd name="T58" fmla="*/ 53 w 56"/>
                  <a:gd name="T59" fmla="*/ 13 h 46"/>
                  <a:gd name="T60" fmla="*/ 53 w 56"/>
                  <a:gd name="T61" fmla="*/ 13 h 46"/>
                  <a:gd name="T62" fmla="*/ 41 w 56"/>
                  <a:gd name="T63" fmla="*/ 24 h 46"/>
                  <a:gd name="T64" fmla="*/ 19 w 56"/>
                  <a:gd name="T65" fmla="*/ 41 h 46"/>
                  <a:gd name="T66" fmla="*/ 8 w 56"/>
                  <a:gd name="T67" fmla="*/ 44 h 46"/>
                  <a:gd name="T68" fmla="*/ 5 w 56"/>
                  <a:gd name="T69" fmla="*/ 44 h 46"/>
                  <a:gd name="T70" fmla="*/ 4 w 56"/>
                  <a:gd name="T71" fmla="*/ 43 h 46"/>
                  <a:gd name="T72" fmla="*/ 4 w 56"/>
                  <a:gd name="T73" fmla="*/ 44 h 46"/>
                  <a:gd name="T74" fmla="*/ 5 w 56"/>
                  <a:gd name="T75" fmla="*/ 44 h 46"/>
                  <a:gd name="T76" fmla="*/ 3 w 56"/>
                  <a:gd name="T77" fmla="*/ 41 h 46"/>
                  <a:gd name="T78" fmla="*/ 2 w 56"/>
                  <a:gd name="T79" fmla="*/ 38 h 46"/>
                  <a:gd name="T80" fmla="*/ 2 w 56"/>
                  <a:gd name="T81" fmla="*/ 36 h 46"/>
                  <a:gd name="T82" fmla="*/ 2 w 56"/>
                  <a:gd name="T83" fmla="*/ 36 h 46"/>
                  <a:gd name="T84" fmla="*/ 3 w 56"/>
                  <a:gd name="T85" fmla="*/ 34 h 46"/>
                  <a:gd name="T86" fmla="*/ 8 w 56"/>
                  <a:gd name="T87" fmla="*/ 32 h 46"/>
                  <a:gd name="T88" fmla="*/ 17 w 56"/>
                  <a:gd name="T89" fmla="*/ 27 h 46"/>
                  <a:gd name="T90" fmla="*/ 26 w 56"/>
                  <a:gd name="T91" fmla="*/ 20 h 46"/>
                  <a:gd name="T92" fmla="*/ 38 w 56"/>
                  <a:gd name="T93" fmla="*/ 12 h 46"/>
                  <a:gd name="T94" fmla="*/ 46 w 56"/>
                  <a:gd name="T95" fmla="*/ 3 h 46"/>
                  <a:gd name="T96" fmla="*/ 47 w 56"/>
                  <a:gd name="T97" fmla="*/ 2 h 46"/>
                  <a:gd name="T98" fmla="*/ 49 w 56"/>
                  <a:gd name="T99" fmla="*/ 2 h 46"/>
                  <a:gd name="T100" fmla="*/ 53 w 56"/>
                  <a:gd name="T101" fmla="*/ 3 h 46"/>
                  <a:gd name="T102" fmla="*/ 54 w 56"/>
                  <a:gd name="T103" fmla="*/ 3 h 46"/>
                  <a:gd name="T104" fmla="*/ 55 w 56"/>
                  <a:gd name="T105" fmla="*/ 4 h 46"/>
                  <a:gd name="T106" fmla="*/ 55 w 56"/>
                  <a:gd name="T107" fmla="*/ 3 h 46"/>
                  <a:gd name="T108" fmla="*/ 54 w 56"/>
                  <a:gd name="T109" fmla="*/ 3 h 46"/>
                  <a:gd name="T110" fmla="*/ 55 w 56"/>
                  <a:gd name="T111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46">
                    <a:moveTo>
                      <a:pt x="55" y="3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2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6" y="1"/>
                      <a:pt x="45" y="1"/>
                      <a:pt x="45" y="2"/>
                    </a:cubicBezTo>
                    <a:cubicBezTo>
                      <a:pt x="44" y="4"/>
                      <a:pt x="40" y="8"/>
                      <a:pt x="37" y="11"/>
                    </a:cubicBezTo>
                    <a:cubicBezTo>
                      <a:pt x="33" y="14"/>
                      <a:pt x="28" y="16"/>
                      <a:pt x="25" y="18"/>
                    </a:cubicBezTo>
                    <a:cubicBezTo>
                      <a:pt x="22" y="20"/>
                      <a:pt x="19" y="23"/>
                      <a:pt x="16" y="25"/>
                    </a:cubicBezTo>
                    <a:cubicBezTo>
                      <a:pt x="13" y="28"/>
                      <a:pt x="10" y="30"/>
                      <a:pt x="8" y="31"/>
                    </a:cubicBezTo>
                    <a:cubicBezTo>
                      <a:pt x="5" y="31"/>
                      <a:pt x="3" y="32"/>
                      <a:pt x="2" y="33"/>
                    </a:cubicBezTo>
                    <a:cubicBezTo>
                      <a:pt x="1" y="33"/>
                      <a:pt x="0" y="3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1" y="41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6" y="46"/>
                      <a:pt x="8" y="46"/>
                    </a:cubicBezTo>
                    <a:cubicBezTo>
                      <a:pt x="12" y="46"/>
                      <a:pt x="17" y="45"/>
                      <a:pt x="20" y="43"/>
                    </a:cubicBezTo>
                    <a:cubicBezTo>
                      <a:pt x="26" y="39"/>
                      <a:pt x="37" y="31"/>
                      <a:pt x="42" y="26"/>
                    </a:cubicBezTo>
                    <a:cubicBezTo>
                      <a:pt x="47" y="21"/>
                      <a:pt x="53" y="16"/>
                      <a:pt x="54" y="14"/>
                    </a:cubicBezTo>
                    <a:cubicBezTo>
                      <a:pt x="55" y="14"/>
                      <a:pt x="55" y="13"/>
                      <a:pt x="55" y="12"/>
                    </a:cubicBezTo>
                    <a:cubicBezTo>
                      <a:pt x="56" y="8"/>
                      <a:pt x="56" y="3"/>
                      <a:pt x="56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5"/>
                      <a:pt x="54" y="8"/>
                    </a:cubicBezTo>
                    <a:cubicBezTo>
                      <a:pt x="54" y="9"/>
                      <a:pt x="54" y="10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1" y="14"/>
                      <a:pt x="46" y="19"/>
                      <a:pt x="41" y="24"/>
                    </a:cubicBezTo>
                    <a:cubicBezTo>
                      <a:pt x="36" y="29"/>
                      <a:pt x="24" y="37"/>
                      <a:pt x="19" y="41"/>
                    </a:cubicBezTo>
                    <a:cubicBezTo>
                      <a:pt x="16" y="43"/>
                      <a:pt x="12" y="44"/>
                      <a:pt x="8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4" y="42"/>
                      <a:pt x="3" y="41"/>
                    </a:cubicBezTo>
                    <a:cubicBezTo>
                      <a:pt x="3" y="40"/>
                      <a:pt x="3" y="39"/>
                      <a:pt x="2" y="38"/>
                    </a:cubicBezTo>
                    <a:cubicBezTo>
                      <a:pt x="2" y="37"/>
                      <a:pt x="2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5"/>
                      <a:pt x="3" y="34"/>
                    </a:cubicBezTo>
                    <a:cubicBezTo>
                      <a:pt x="4" y="34"/>
                      <a:pt x="6" y="33"/>
                      <a:pt x="8" y="32"/>
                    </a:cubicBezTo>
                    <a:cubicBezTo>
                      <a:pt x="11" y="32"/>
                      <a:pt x="14" y="29"/>
                      <a:pt x="17" y="27"/>
                    </a:cubicBezTo>
                    <a:cubicBezTo>
                      <a:pt x="20" y="24"/>
                      <a:pt x="24" y="22"/>
                      <a:pt x="26" y="20"/>
                    </a:cubicBezTo>
                    <a:cubicBezTo>
                      <a:pt x="29" y="18"/>
                      <a:pt x="34" y="15"/>
                      <a:pt x="38" y="12"/>
                    </a:cubicBezTo>
                    <a:cubicBezTo>
                      <a:pt x="42" y="9"/>
                      <a:pt x="45" y="6"/>
                      <a:pt x="46" y="3"/>
                    </a:cubicBezTo>
                    <a:cubicBezTo>
                      <a:pt x="47" y="3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2"/>
                    </a:cubicBezTo>
                    <a:cubicBezTo>
                      <a:pt x="50" y="2"/>
                      <a:pt x="52" y="2"/>
                      <a:pt x="53" y="3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0" name="Freeform 114"/>
              <p:cNvSpPr>
                <a:spLocks/>
              </p:cNvSpPr>
              <p:nvPr/>
            </p:nvSpPr>
            <p:spPr bwMode="auto">
              <a:xfrm>
                <a:off x="1443476" y="5252551"/>
                <a:ext cx="46038" cy="57150"/>
              </a:xfrm>
              <a:custGeom>
                <a:avLst/>
                <a:gdLst>
                  <a:gd name="T0" fmla="*/ 26 w 29"/>
                  <a:gd name="T1" fmla="*/ 0 h 36"/>
                  <a:gd name="T2" fmla="*/ 15 w 29"/>
                  <a:gd name="T3" fmla="*/ 5 h 36"/>
                  <a:gd name="T4" fmla="*/ 9 w 29"/>
                  <a:gd name="T5" fmla="*/ 13 h 36"/>
                  <a:gd name="T6" fmla="*/ 1 w 29"/>
                  <a:gd name="T7" fmla="*/ 21 h 36"/>
                  <a:gd name="T8" fmla="*/ 2 w 29"/>
                  <a:gd name="T9" fmla="*/ 29 h 36"/>
                  <a:gd name="T10" fmla="*/ 10 w 29"/>
                  <a:gd name="T11" fmla="*/ 31 h 36"/>
                  <a:gd name="T12" fmla="*/ 23 w 29"/>
                  <a:gd name="T13" fmla="*/ 17 h 36"/>
                  <a:gd name="T14" fmla="*/ 29 w 29"/>
                  <a:gd name="T15" fmla="*/ 7 h 36"/>
                  <a:gd name="T16" fmla="*/ 26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cubicBezTo>
                      <a:pt x="26" y="0"/>
                      <a:pt x="17" y="1"/>
                      <a:pt x="15" y="5"/>
                    </a:cubicBezTo>
                    <a:cubicBezTo>
                      <a:pt x="13" y="8"/>
                      <a:pt x="12" y="10"/>
                      <a:pt x="9" y="13"/>
                    </a:cubicBezTo>
                    <a:cubicBezTo>
                      <a:pt x="5" y="17"/>
                      <a:pt x="2" y="21"/>
                      <a:pt x="1" y="21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4" y="32"/>
                      <a:pt x="5" y="36"/>
                      <a:pt x="10" y="31"/>
                    </a:cubicBezTo>
                    <a:cubicBezTo>
                      <a:pt x="14" y="27"/>
                      <a:pt x="19" y="19"/>
                      <a:pt x="23" y="17"/>
                    </a:cubicBezTo>
                    <a:cubicBezTo>
                      <a:pt x="27" y="14"/>
                      <a:pt x="29" y="10"/>
                      <a:pt x="29" y="7"/>
                    </a:cubicBezTo>
                    <a:cubicBezTo>
                      <a:pt x="29" y="5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1" name="Freeform 115"/>
              <p:cNvSpPr>
                <a:spLocks/>
              </p:cNvSpPr>
              <p:nvPr/>
            </p:nvSpPr>
            <p:spPr bwMode="auto">
              <a:xfrm>
                <a:off x="1441888" y="5250963"/>
                <a:ext cx="49213" cy="55563"/>
              </a:xfrm>
              <a:custGeom>
                <a:avLst/>
                <a:gdLst>
                  <a:gd name="T0" fmla="*/ 27 w 31"/>
                  <a:gd name="T1" fmla="*/ 1 h 35"/>
                  <a:gd name="T2" fmla="*/ 27 w 31"/>
                  <a:gd name="T3" fmla="*/ 0 h 35"/>
                  <a:gd name="T4" fmla="*/ 22 w 31"/>
                  <a:gd name="T5" fmla="*/ 1 h 35"/>
                  <a:gd name="T6" fmla="*/ 16 w 31"/>
                  <a:gd name="T7" fmla="*/ 5 h 35"/>
                  <a:gd name="T8" fmla="*/ 9 w 31"/>
                  <a:gd name="T9" fmla="*/ 13 h 35"/>
                  <a:gd name="T10" fmla="*/ 4 w 31"/>
                  <a:gd name="T11" fmla="*/ 18 h 35"/>
                  <a:gd name="T12" fmla="*/ 2 w 31"/>
                  <a:gd name="T13" fmla="*/ 20 h 35"/>
                  <a:gd name="T14" fmla="*/ 2 w 31"/>
                  <a:gd name="T15" fmla="*/ 20 h 35"/>
                  <a:gd name="T16" fmla="*/ 1 w 31"/>
                  <a:gd name="T17" fmla="*/ 21 h 35"/>
                  <a:gd name="T18" fmla="*/ 2 w 31"/>
                  <a:gd name="T19" fmla="*/ 21 h 35"/>
                  <a:gd name="T20" fmla="*/ 2 w 31"/>
                  <a:gd name="T21" fmla="*/ 21 h 35"/>
                  <a:gd name="T22" fmla="*/ 1 w 31"/>
                  <a:gd name="T23" fmla="*/ 21 h 35"/>
                  <a:gd name="T24" fmla="*/ 2 w 31"/>
                  <a:gd name="T25" fmla="*/ 21 h 35"/>
                  <a:gd name="T26" fmla="*/ 2 w 31"/>
                  <a:gd name="T27" fmla="*/ 21 h 35"/>
                  <a:gd name="T28" fmla="*/ 1 w 31"/>
                  <a:gd name="T29" fmla="*/ 21 h 35"/>
                  <a:gd name="T30" fmla="*/ 0 w 31"/>
                  <a:gd name="T31" fmla="*/ 23 h 35"/>
                  <a:gd name="T32" fmla="*/ 2 w 31"/>
                  <a:gd name="T33" fmla="*/ 30 h 35"/>
                  <a:gd name="T34" fmla="*/ 4 w 31"/>
                  <a:gd name="T35" fmla="*/ 33 h 35"/>
                  <a:gd name="T36" fmla="*/ 7 w 31"/>
                  <a:gd name="T37" fmla="*/ 35 h 35"/>
                  <a:gd name="T38" fmla="*/ 11 w 31"/>
                  <a:gd name="T39" fmla="*/ 33 h 35"/>
                  <a:gd name="T40" fmla="*/ 18 w 31"/>
                  <a:gd name="T41" fmla="*/ 25 h 35"/>
                  <a:gd name="T42" fmla="*/ 25 w 31"/>
                  <a:gd name="T43" fmla="*/ 18 h 35"/>
                  <a:gd name="T44" fmla="*/ 31 w 31"/>
                  <a:gd name="T45" fmla="*/ 9 h 35"/>
                  <a:gd name="T46" fmla="*/ 31 w 31"/>
                  <a:gd name="T47" fmla="*/ 8 h 35"/>
                  <a:gd name="T48" fmla="*/ 28 w 31"/>
                  <a:gd name="T49" fmla="*/ 1 h 35"/>
                  <a:gd name="T50" fmla="*/ 28 w 31"/>
                  <a:gd name="T51" fmla="*/ 0 h 35"/>
                  <a:gd name="T52" fmla="*/ 27 w 31"/>
                  <a:gd name="T53" fmla="*/ 0 h 35"/>
                  <a:gd name="T54" fmla="*/ 27 w 31"/>
                  <a:gd name="T55" fmla="*/ 1 h 35"/>
                  <a:gd name="T56" fmla="*/ 26 w 31"/>
                  <a:gd name="T57" fmla="*/ 2 h 35"/>
                  <a:gd name="T58" fmla="*/ 27 w 31"/>
                  <a:gd name="T59" fmla="*/ 4 h 35"/>
                  <a:gd name="T60" fmla="*/ 29 w 31"/>
                  <a:gd name="T61" fmla="*/ 9 h 35"/>
                  <a:gd name="T62" fmla="*/ 29 w 31"/>
                  <a:gd name="T63" fmla="*/ 9 h 35"/>
                  <a:gd name="T64" fmla="*/ 24 w 31"/>
                  <a:gd name="T65" fmla="*/ 17 h 35"/>
                  <a:gd name="T66" fmla="*/ 17 w 31"/>
                  <a:gd name="T67" fmla="*/ 24 h 35"/>
                  <a:gd name="T68" fmla="*/ 10 w 31"/>
                  <a:gd name="T69" fmla="*/ 31 h 35"/>
                  <a:gd name="T70" fmla="*/ 7 w 31"/>
                  <a:gd name="T71" fmla="*/ 33 h 35"/>
                  <a:gd name="T72" fmla="*/ 6 w 31"/>
                  <a:gd name="T73" fmla="*/ 32 h 35"/>
                  <a:gd name="T74" fmla="*/ 4 w 31"/>
                  <a:gd name="T75" fmla="*/ 29 h 35"/>
                  <a:gd name="T76" fmla="*/ 2 w 31"/>
                  <a:gd name="T77" fmla="*/ 23 h 35"/>
                  <a:gd name="T78" fmla="*/ 2 w 31"/>
                  <a:gd name="T79" fmla="*/ 22 h 35"/>
                  <a:gd name="T80" fmla="*/ 2 w 31"/>
                  <a:gd name="T81" fmla="*/ 22 h 35"/>
                  <a:gd name="T82" fmla="*/ 2 w 31"/>
                  <a:gd name="T83" fmla="*/ 22 h 35"/>
                  <a:gd name="T84" fmla="*/ 2 w 31"/>
                  <a:gd name="T85" fmla="*/ 22 h 35"/>
                  <a:gd name="T86" fmla="*/ 2 w 31"/>
                  <a:gd name="T87" fmla="*/ 22 h 35"/>
                  <a:gd name="T88" fmla="*/ 2 w 31"/>
                  <a:gd name="T89" fmla="*/ 22 h 35"/>
                  <a:gd name="T90" fmla="*/ 2 w 31"/>
                  <a:gd name="T91" fmla="*/ 22 h 35"/>
                  <a:gd name="T92" fmla="*/ 2 w 31"/>
                  <a:gd name="T93" fmla="*/ 22 h 35"/>
                  <a:gd name="T94" fmla="*/ 2 w 31"/>
                  <a:gd name="T95" fmla="*/ 23 h 35"/>
                  <a:gd name="T96" fmla="*/ 2 w 31"/>
                  <a:gd name="T97" fmla="*/ 22 h 35"/>
                  <a:gd name="T98" fmla="*/ 2 w 31"/>
                  <a:gd name="T99" fmla="*/ 22 h 35"/>
                  <a:gd name="T100" fmla="*/ 2 w 31"/>
                  <a:gd name="T101" fmla="*/ 23 h 35"/>
                  <a:gd name="T102" fmla="*/ 3 w 31"/>
                  <a:gd name="T103" fmla="*/ 22 h 35"/>
                  <a:gd name="T104" fmla="*/ 6 w 31"/>
                  <a:gd name="T105" fmla="*/ 19 h 35"/>
                  <a:gd name="T106" fmla="*/ 10 w 31"/>
                  <a:gd name="T107" fmla="*/ 15 h 35"/>
                  <a:gd name="T108" fmla="*/ 17 w 31"/>
                  <a:gd name="T109" fmla="*/ 6 h 35"/>
                  <a:gd name="T110" fmla="*/ 23 w 31"/>
                  <a:gd name="T111" fmla="*/ 3 h 35"/>
                  <a:gd name="T112" fmla="*/ 26 w 31"/>
                  <a:gd name="T113" fmla="*/ 2 h 35"/>
                  <a:gd name="T114" fmla="*/ 27 w 31"/>
                  <a:gd name="T115" fmla="*/ 2 h 35"/>
                  <a:gd name="T116" fmla="*/ 27 w 31"/>
                  <a:gd name="T117" fmla="*/ 1 h 35"/>
                  <a:gd name="T118" fmla="*/ 26 w 31"/>
                  <a:gd name="T119" fmla="*/ 2 h 35"/>
                  <a:gd name="T120" fmla="*/ 27 w 31"/>
                  <a:gd name="T12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35">
                    <a:moveTo>
                      <a:pt x="27" y="1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5" y="1"/>
                      <a:pt x="22" y="1"/>
                    </a:cubicBezTo>
                    <a:cubicBezTo>
                      <a:pt x="20" y="2"/>
                      <a:pt x="17" y="3"/>
                      <a:pt x="16" y="5"/>
                    </a:cubicBezTo>
                    <a:cubicBezTo>
                      <a:pt x="14" y="9"/>
                      <a:pt x="12" y="10"/>
                      <a:pt x="9" y="13"/>
                    </a:cubicBezTo>
                    <a:cubicBezTo>
                      <a:pt x="7" y="15"/>
                      <a:pt x="5" y="17"/>
                      <a:pt x="4" y="18"/>
                    </a:cubicBezTo>
                    <a:cubicBezTo>
                      <a:pt x="3" y="19"/>
                      <a:pt x="3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3" y="31"/>
                      <a:pt x="3" y="32"/>
                      <a:pt x="4" y="33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9" y="35"/>
                      <a:pt x="10" y="34"/>
                      <a:pt x="11" y="33"/>
                    </a:cubicBezTo>
                    <a:cubicBezTo>
                      <a:pt x="13" y="30"/>
                      <a:pt x="16" y="28"/>
                      <a:pt x="18" y="25"/>
                    </a:cubicBezTo>
                    <a:cubicBezTo>
                      <a:pt x="20" y="22"/>
                      <a:pt x="23" y="20"/>
                      <a:pt x="25" y="18"/>
                    </a:cubicBezTo>
                    <a:cubicBezTo>
                      <a:pt x="29" y="16"/>
                      <a:pt x="31" y="12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5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7" y="3"/>
                      <a:pt x="27" y="4"/>
                    </a:cubicBezTo>
                    <a:cubicBezTo>
                      <a:pt x="28" y="6"/>
                      <a:pt x="29" y="7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1"/>
                      <a:pt x="27" y="15"/>
                      <a:pt x="24" y="17"/>
                    </a:cubicBezTo>
                    <a:cubicBezTo>
                      <a:pt x="21" y="18"/>
                      <a:pt x="19" y="21"/>
                      <a:pt x="17" y="24"/>
                    </a:cubicBezTo>
                    <a:cubicBezTo>
                      <a:pt x="14" y="26"/>
                      <a:pt x="12" y="29"/>
                      <a:pt x="10" y="31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5" y="31"/>
                      <a:pt x="4" y="30"/>
                      <a:pt x="4" y="29"/>
                    </a:cubicBezTo>
                    <a:cubicBezTo>
                      <a:pt x="3" y="27"/>
                      <a:pt x="2" y="24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2"/>
                      <a:pt x="5" y="21"/>
                      <a:pt x="6" y="19"/>
                    </a:cubicBezTo>
                    <a:cubicBezTo>
                      <a:pt x="7" y="18"/>
                      <a:pt x="9" y="16"/>
                      <a:pt x="10" y="15"/>
                    </a:cubicBezTo>
                    <a:cubicBezTo>
                      <a:pt x="14" y="11"/>
                      <a:pt x="15" y="10"/>
                      <a:pt x="17" y="6"/>
                    </a:cubicBezTo>
                    <a:cubicBezTo>
                      <a:pt x="18" y="5"/>
                      <a:pt x="20" y="4"/>
                      <a:pt x="23" y="3"/>
                    </a:cubicBezTo>
                    <a:cubicBezTo>
                      <a:pt x="24" y="3"/>
                      <a:pt x="25" y="3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2" name="Freeform 116"/>
              <p:cNvSpPr>
                <a:spLocks/>
              </p:cNvSpPr>
              <p:nvPr/>
            </p:nvSpPr>
            <p:spPr bwMode="auto">
              <a:xfrm>
                <a:off x="1416488" y="5292238"/>
                <a:ext cx="31750" cy="38100"/>
              </a:xfrm>
              <a:custGeom>
                <a:avLst/>
                <a:gdLst>
                  <a:gd name="T0" fmla="*/ 17 w 20"/>
                  <a:gd name="T1" fmla="*/ 0 h 24"/>
                  <a:gd name="T2" fmla="*/ 10 w 20"/>
                  <a:gd name="T3" fmla="*/ 4 h 24"/>
                  <a:gd name="T4" fmla="*/ 7 w 20"/>
                  <a:gd name="T5" fmla="*/ 9 h 24"/>
                  <a:gd name="T6" fmla="*/ 2 w 20"/>
                  <a:gd name="T7" fmla="*/ 18 h 24"/>
                  <a:gd name="T8" fmla="*/ 6 w 20"/>
                  <a:gd name="T9" fmla="*/ 22 h 24"/>
                  <a:gd name="T10" fmla="*/ 18 w 20"/>
                  <a:gd name="T11" fmla="*/ 13 h 24"/>
                  <a:gd name="T12" fmla="*/ 20 w 20"/>
                  <a:gd name="T13" fmla="*/ 6 h 24"/>
                  <a:gd name="T14" fmla="*/ 17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7" y="0"/>
                    </a:moveTo>
                    <a:cubicBezTo>
                      <a:pt x="17" y="0"/>
                      <a:pt x="12" y="3"/>
                      <a:pt x="10" y="4"/>
                    </a:cubicBezTo>
                    <a:cubicBezTo>
                      <a:pt x="8" y="5"/>
                      <a:pt x="8" y="5"/>
                      <a:pt x="7" y="9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4"/>
                      <a:pt x="6" y="22"/>
                    </a:cubicBezTo>
                    <a:cubicBezTo>
                      <a:pt x="11" y="20"/>
                      <a:pt x="16" y="16"/>
                      <a:pt x="18" y="13"/>
                    </a:cubicBezTo>
                    <a:cubicBezTo>
                      <a:pt x="20" y="10"/>
                      <a:pt x="20" y="6"/>
                      <a:pt x="20" y="6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" name="Freeform 117"/>
              <p:cNvSpPr>
                <a:spLocks/>
              </p:cNvSpPr>
              <p:nvPr/>
            </p:nvSpPr>
            <p:spPr bwMode="auto">
              <a:xfrm>
                <a:off x="1416488" y="5290651"/>
                <a:ext cx="33338" cy="38100"/>
              </a:xfrm>
              <a:custGeom>
                <a:avLst/>
                <a:gdLst>
                  <a:gd name="T0" fmla="*/ 17 w 21"/>
                  <a:gd name="T1" fmla="*/ 1 h 24"/>
                  <a:gd name="T2" fmla="*/ 17 w 21"/>
                  <a:gd name="T3" fmla="*/ 0 h 24"/>
                  <a:gd name="T4" fmla="*/ 14 w 21"/>
                  <a:gd name="T5" fmla="*/ 2 h 24"/>
                  <a:gd name="T6" fmla="*/ 10 w 21"/>
                  <a:gd name="T7" fmla="*/ 4 h 24"/>
                  <a:gd name="T8" fmla="*/ 8 w 21"/>
                  <a:gd name="T9" fmla="*/ 5 h 24"/>
                  <a:gd name="T10" fmla="*/ 7 w 21"/>
                  <a:gd name="T11" fmla="*/ 6 h 24"/>
                  <a:gd name="T12" fmla="*/ 6 w 21"/>
                  <a:gd name="T13" fmla="*/ 10 h 24"/>
                  <a:gd name="T14" fmla="*/ 1 w 21"/>
                  <a:gd name="T15" fmla="*/ 18 h 24"/>
                  <a:gd name="T16" fmla="*/ 0 w 21"/>
                  <a:gd name="T17" fmla="*/ 21 h 24"/>
                  <a:gd name="T18" fmla="*/ 1 w 21"/>
                  <a:gd name="T19" fmla="*/ 23 h 24"/>
                  <a:gd name="T20" fmla="*/ 3 w 21"/>
                  <a:gd name="T21" fmla="*/ 24 h 24"/>
                  <a:gd name="T22" fmla="*/ 6 w 21"/>
                  <a:gd name="T23" fmla="*/ 24 h 24"/>
                  <a:gd name="T24" fmla="*/ 19 w 21"/>
                  <a:gd name="T25" fmla="*/ 15 h 24"/>
                  <a:gd name="T26" fmla="*/ 21 w 21"/>
                  <a:gd name="T27" fmla="*/ 7 h 24"/>
                  <a:gd name="T28" fmla="*/ 21 w 21"/>
                  <a:gd name="T29" fmla="*/ 7 h 24"/>
                  <a:gd name="T30" fmla="*/ 18 w 21"/>
                  <a:gd name="T31" fmla="*/ 0 h 24"/>
                  <a:gd name="T32" fmla="*/ 17 w 21"/>
                  <a:gd name="T33" fmla="*/ 0 h 24"/>
                  <a:gd name="T34" fmla="*/ 17 w 21"/>
                  <a:gd name="T35" fmla="*/ 1 h 24"/>
                  <a:gd name="T36" fmla="*/ 16 w 21"/>
                  <a:gd name="T37" fmla="*/ 1 h 24"/>
                  <a:gd name="T38" fmla="*/ 19 w 21"/>
                  <a:gd name="T39" fmla="*/ 8 h 24"/>
                  <a:gd name="T40" fmla="*/ 20 w 21"/>
                  <a:gd name="T41" fmla="*/ 7 h 24"/>
                  <a:gd name="T42" fmla="*/ 19 w 21"/>
                  <a:gd name="T43" fmla="*/ 7 h 24"/>
                  <a:gd name="T44" fmla="*/ 19 w 21"/>
                  <a:gd name="T45" fmla="*/ 8 h 24"/>
                  <a:gd name="T46" fmla="*/ 17 w 21"/>
                  <a:gd name="T47" fmla="*/ 14 h 24"/>
                  <a:gd name="T48" fmla="*/ 5 w 21"/>
                  <a:gd name="T49" fmla="*/ 22 h 24"/>
                  <a:gd name="T50" fmla="*/ 3 w 21"/>
                  <a:gd name="T51" fmla="*/ 22 h 24"/>
                  <a:gd name="T52" fmla="*/ 2 w 21"/>
                  <a:gd name="T53" fmla="*/ 22 h 24"/>
                  <a:gd name="T54" fmla="*/ 2 w 21"/>
                  <a:gd name="T55" fmla="*/ 21 h 24"/>
                  <a:gd name="T56" fmla="*/ 3 w 21"/>
                  <a:gd name="T57" fmla="*/ 19 h 24"/>
                  <a:gd name="T58" fmla="*/ 8 w 21"/>
                  <a:gd name="T59" fmla="*/ 10 h 24"/>
                  <a:gd name="T60" fmla="*/ 9 w 21"/>
                  <a:gd name="T61" fmla="*/ 7 h 24"/>
                  <a:gd name="T62" fmla="*/ 9 w 21"/>
                  <a:gd name="T63" fmla="*/ 6 h 24"/>
                  <a:gd name="T64" fmla="*/ 11 w 21"/>
                  <a:gd name="T65" fmla="*/ 6 h 24"/>
                  <a:gd name="T66" fmla="*/ 18 w 21"/>
                  <a:gd name="T67" fmla="*/ 2 h 24"/>
                  <a:gd name="T68" fmla="*/ 17 w 21"/>
                  <a:gd name="T69" fmla="*/ 1 h 24"/>
                  <a:gd name="T70" fmla="*/ 16 w 21"/>
                  <a:gd name="T71" fmla="*/ 1 h 24"/>
                  <a:gd name="T72" fmla="*/ 17 w 21"/>
                  <a:gd name="T7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4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1" y="4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10"/>
                    </a:cubicBezTo>
                    <a:cubicBezTo>
                      <a:pt x="4" y="14"/>
                      <a:pt x="2" y="16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4" y="24"/>
                      <a:pt x="5" y="24"/>
                      <a:pt x="6" y="24"/>
                    </a:cubicBezTo>
                    <a:cubicBezTo>
                      <a:pt x="12" y="22"/>
                      <a:pt x="16" y="18"/>
                      <a:pt x="19" y="15"/>
                    </a:cubicBezTo>
                    <a:cubicBezTo>
                      <a:pt x="21" y="12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9"/>
                      <a:pt x="19" y="12"/>
                      <a:pt x="17" y="14"/>
                    </a:cubicBezTo>
                    <a:cubicBezTo>
                      <a:pt x="15" y="16"/>
                      <a:pt x="11" y="20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3" y="19"/>
                    </a:cubicBezTo>
                    <a:cubicBezTo>
                      <a:pt x="4" y="17"/>
                      <a:pt x="6" y="15"/>
                      <a:pt x="8" y="10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4" name="Freeform 118"/>
              <p:cNvSpPr>
                <a:spLocks/>
              </p:cNvSpPr>
              <p:nvPr/>
            </p:nvSpPr>
            <p:spPr bwMode="auto">
              <a:xfrm>
                <a:off x="1486338" y="5200163"/>
                <a:ext cx="101600" cy="85725"/>
              </a:xfrm>
              <a:custGeom>
                <a:avLst/>
                <a:gdLst>
                  <a:gd name="T0" fmla="*/ 61 w 64"/>
                  <a:gd name="T1" fmla="*/ 1 h 53"/>
                  <a:gd name="T2" fmla="*/ 49 w 64"/>
                  <a:gd name="T3" fmla="*/ 5 h 53"/>
                  <a:gd name="T4" fmla="*/ 36 w 64"/>
                  <a:gd name="T5" fmla="*/ 16 h 53"/>
                  <a:gd name="T6" fmla="*/ 18 w 64"/>
                  <a:gd name="T7" fmla="*/ 31 h 53"/>
                  <a:gd name="T8" fmla="*/ 2 w 64"/>
                  <a:gd name="T9" fmla="*/ 35 h 53"/>
                  <a:gd name="T10" fmla="*/ 2 w 64"/>
                  <a:gd name="T11" fmla="*/ 45 h 53"/>
                  <a:gd name="T12" fmla="*/ 11 w 64"/>
                  <a:gd name="T13" fmla="*/ 53 h 53"/>
                  <a:gd name="T14" fmla="*/ 41 w 64"/>
                  <a:gd name="T15" fmla="*/ 27 h 53"/>
                  <a:gd name="T16" fmla="*/ 55 w 64"/>
                  <a:gd name="T17" fmla="*/ 14 h 53"/>
                  <a:gd name="T18" fmla="*/ 61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61" y="1"/>
                    </a:moveTo>
                    <a:cubicBezTo>
                      <a:pt x="61" y="1"/>
                      <a:pt x="54" y="0"/>
                      <a:pt x="49" y="5"/>
                    </a:cubicBezTo>
                    <a:cubicBezTo>
                      <a:pt x="44" y="10"/>
                      <a:pt x="41" y="11"/>
                      <a:pt x="36" y="16"/>
                    </a:cubicBezTo>
                    <a:cubicBezTo>
                      <a:pt x="31" y="20"/>
                      <a:pt x="23" y="29"/>
                      <a:pt x="18" y="31"/>
                    </a:cubicBezTo>
                    <a:cubicBezTo>
                      <a:pt x="13" y="33"/>
                      <a:pt x="4" y="33"/>
                      <a:pt x="2" y="35"/>
                    </a:cubicBezTo>
                    <a:cubicBezTo>
                      <a:pt x="0" y="37"/>
                      <a:pt x="0" y="40"/>
                      <a:pt x="2" y="45"/>
                    </a:cubicBezTo>
                    <a:cubicBezTo>
                      <a:pt x="5" y="50"/>
                      <a:pt x="10" y="53"/>
                      <a:pt x="11" y="53"/>
                    </a:cubicBezTo>
                    <a:cubicBezTo>
                      <a:pt x="12" y="53"/>
                      <a:pt x="36" y="32"/>
                      <a:pt x="41" y="27"/>
                    </a:cubicBezTo>
                    <a:cubicBezTo>
                      <a:pt x="47" y="23"/>
                      <a:pt x="54" y="16"/>
                      <a:pt x="55" y="14"/>
                    </a:cubicBezTo>
                    <a:cubicBezTo>
                      <a:pt x="57" y="13"/>
                      <a:pt x="64" y="6"/>
                      <a:pt x="6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5" name="Freeform 119"/>
              <p:cNvSpPr>
                <a:spLocks/>
              </p:cNvSpPr>
              <p:nvPr/>
            </p:nvSpPr>
            <p:spPr bwMode="auto">
              <a:xfrm>
                <a:off x="1484751" y="5200163"/>
                <a:ext cx="101600" cy="87313"/>
              </a:xfrm>
              <a:custGeom>
                <a:avLst/>
                <a:gdLst>
                  <a:gd name="T0" fmla="*/ 62 w 64"/>
                  <a:gd name="T1" fmla="*/ 0 h 54"/>
                  <a:gd name="T2" fmla="*/ 49 w 64"/>
                  <a:gd name="T3" fmla="*/ 4 h 54"/>
                  <a:gd name="T4" fmla="*/ 28 w 64"/>
                  <a:gd name="T5" fmla="*/ 23 h 54"/>
                  <a:gd name="T6" fmla="*/ 10 w 64"/>
                  <a:gd name="T7" fmla="*/ 32 h 54"/>
                  <a:gd name="T8" fmla="*/ 3 w 64"/>
                  <a:gd name="T9" fmla="*/ 34 h 54"/>
                  <a:gd name="T10" fmla="*/ 2 w 64"/>
                  <a:gd name="T11" fmla="*/ 45 h 54"/>
                  <a:gd name="T12" fmla="*/ 10 w 64"/>
                  <a:gd name="T13" fmla="*/ 53 h 54"/>
                  <a:gd name="T14" fmla="*/ 12 w 64"/>
                  <a:gd name="T15" fmla="*/ 54 h 54"/>
                  <a:gd name="T16" fmla="*/ 27 w 64"/>
                  <a:gd name="T17" fmla="*/ 41 h 54"/>
                  <a:gd name="T18" fmla="*/ 57 w 64"/>
                  <a:gd name="T19" fmla="*/ 15 h 54"/>
                  <a:gd name="T20" fmla="*/ 64 w 64"/>
                  <a:gd name="T21" fmla="*/ 4 h 54"/>
                  <a:gd name="T22" fmla="*/ 62 w 64"/>
                  <a:gd name="T23" fmla="*/ 0 h 54"/>
                  <a:gd name="T24" fmla="*/ 62 w 64"/>
                  <a:gd name="T25" fmla="*/ 1 h 54"/>
                  <a:gd name="T26" fmla="*/ 62 w 64"/>
                  <a:gd name="T27" fmla="*/ 4 h 54"/>
                  <a:gd name="T28" fmla="*/ 56 w 64"/>
                  <a:gd name="T29" fmla="*/ 14 h 54"/>
                  <a:gd name="T30" fmla="*/ 25 w 64"/>
                  <a:gd name="T31" fmla="*/ 41 h 54"/>
                  <a:gd name="T32" fmla="*/ 13 w 64"/>
                  <a:gd name="T33" fmla="*/ 51 h 54"/>
                  <a:gd name="T34" fmla="*/ 12 w 64"/>
                  <a:gd name="T35" fmla="*/ 52 h 54"/>
                  <a:gd name="T36" fmla="*/ 12 w 64"/>
                  <a:gd name="T37" fmla="*/ 53 h 54"/>
                  <a:gd name="T38" fmla="*/ 12 w 64"/>
                  <a:gd name="T39" fmla="*/ 52 h 54"/>
                  <a:gd name="T40" fmla="*/ 12 w 64"/>
                  <a:gd name="T41" fmla="*/ 52 h 54"/>
                  <a:gd name="T42" fmla="*/ 12 w 64"/>
                  <a:gd name="T43" fmla="*/ 52 h 54"/>
                  <a:gd name="T44" fmla="*/ 12 w 64"/>
                  <a:gd name="T45" fmla="*/ 52 h 54"/>
                  <a:gd name="T46" fmla="*/ 11 w 64"/>
                  <a:gd name="T47" fmla="*/ 52 h 54"/>
                  <a:gd name="T48" fmla="*/ 4 w 64"/>
                  <a:gd name="T49" fmla="*/ 44 h 54"/>
                  <a:gd name="T50" fmla="*/ 4 w 64"/>
                  <a:gd name="T51" fmla="*/ 36 h 54"/>
                  <a:gd name="T52" fmla="*/ 20 w 64"/>
                  <a:gd name="T53" fmla="*/ 32 h 54"/>
                  <a:gd name="T54" fmla="*/ 38 w 64"/>
                  <a:gd name="T55" fmla="*/ 16 h 54"/>
                  <a:gd name="T56" fmla="*/ 59 w 64"/>
                  <a:gd name="T57" fmla="*/ 2 h 54"/>
                  <a:gd name="T58" fmla="*/ 61 w 64"/>
                  <a:gd name="T59" fmla="*/ 2 h 54"/>
                  <a:gd name="T60" fmla="*/ 62 w 64"/>
                  <a:gd name="T61" fmla="*/ 1 h 54"/>
                  <a:gd name="T62" fmla="*/ 62 w 64"/>
                  <a:gd name="T6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54">
                    <a:moveTo>
                      <a:pt x="62" y="1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59" y="0"/>
                    </a:cubicBezTo>
                    <a:cubicBezTo>
                      <a:pt x="57" y="0"/>
                      <a:pt x="53" y="1"/>
                      <a:pt x="49" y="4"/>
                    </a:cubicBezTo>
                    <a:cubicBezTo>
                      <a:pt x="45" y="9"/>
                      <a:pt x="42" y="10"/>
                      <a:pt x="37" y="15"/>
                    </a:cubicBezTo>
                    <a:cubicBezTo>
                      <a:pt x="34" y="17"/>
                      <a:pt x="31" y="20"/>
                      <a:pt x="28" y="23"/>
                    </a:cubicBezTo>
                    <a:cubicBezTo>
                      <a:pt x="25" y="26"/>
                      <a:pt x="21" y="29"/>
                      <a:pt x="19" y="30"/>
                    </a:cubicBezTo>
                    <a:cubicBezTo>
                      <a:pt x="17" y="31"/>
                      <a:pt x="13" y="31"/>
                      <a:pt x="10" y="32"/>
                    </a:cubicBezTo>
                    <a:cubicBezTo>
                      <a:pt x="8" y="32"/>
                      <a:pt x="7" y="32"/>
                      <a:pt x="6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4" y="48"/>
                      <a:pt x="5" y="50"/>
                      <a:pt x="7" y="51"/>
                    </a:cubicBezTo>
                    <a:cubicBezTo>
                      <a:pt x="8" y="52"/>
                      <a:pt x="9" y="53"/>
                      <a:pt x="10" y="53"/>
                    </a:cubicBezTo>
                    <a:cubicBezTo>
                      <a:pt x="10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5" y="52"/>
                      <a:pt x="21" y="47"/>
                      <a:pt x="27" y="41"/>
                    </a:cubicBezTo>
                    <a:cubicBezTo>
                      <a:pt x="34" y="36"/>
                      <a:pt x="40" y="30"/>
                      <a:pt x="43" y="28"/>
                    </a:cubicBezTo>
                    <a:cubicBezTo>
                      <a:pt x="48" y="23"/>
                      <a:pt x="55" y="17"/>
                      <a:pt x="57" y="15"/>
                    </a:cubicBezTo>
                    <a:cubicBezTo>
                      <a:pt x="58" y="14"/>
                      <a:pt x="59" y="13"/>
                      <a:pt x="61" y="11"/>
                    </a:cubicBezTo>
                    <a:cubicBezTo>
                      <a:pt x="62" y="9"/>
                      <a:pt x="64" y="7"/>
                      <a:pt x="64" y="4"/>
                    </a:cubicBezTo>
                    <a:cubicBezTo>
                      <a:pt x="64" y="3"/>
                      <a:pt x="63" y="2"/>
                      <a:pt x="63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3"/>
                      <a:pt x="62" y="3"/>
                      <a:pt x="62" y="4"/>
                    </a:cubicBezTo>
                    <a:cubicBezTo>
                      <a:pt x="62" y="6"/>
                      <a:pt x="60" y="8"/>
                      <a:pt x="59" y="10"/>
                    </a:cubicBezTo>
                    <a:cubicBezTo>
                      <a:pt x="58" y="11"/>
                      <a:pt x="56" y="13"/>
                      <a:pt x="56" y="14"/>
                    </a:cubicBezTo>
                    <a:cubicBezTo>
                      <a:pt x="54" y="15"/>
                      <a:pt x="47" y="22"/>
                      <a:pt x="41" y="26"/>
                    </a:cubicBezTo>
                    <a:cubicBezTo>
                      <a:pt x="39" y="29"/>
                      <a:pt x="32" y="35"/>
                      <a:pt x="25" y="41"/>
                    </a:cubicBezTo>
                    <a:cubicBezTo>
                      <a:pt x="21" y="44"/>
                      <a:pt x="18" y="47"/>
                      <a:pt x="16" y="49"/>
                    </a:cubicBezTo>
                    <a:cubicBezTo>
                      <a:pt x="15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9" y="51"/>
                      <a:pt x="8" y="49"/>
                    </a:cubicBezTo>
                    <a:cubicBezTo>
                      <a:pt x="7" y="48"/>
                      <a:pt x="5" y="46"/>
                      <a:pt x="4" y="44"/>
                    </a:cubicBezTo>
                    <a:cubicBezTo>
                      <a:pt x="3" y="42"/>
                      <a:pt x="2" y="40"/>
                      <a:pt x="2" y="39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4" y="35"/>
                      <a:pt x="5" y="35"/>
                      <a:pt x="6" y="35"/>
                    </a:cubicBezTo>
                    <a:cubicBezTo>
                      <a:pt x="10" y="34"/>
                      <a:pt x="16" y="33"/>
                      <a:pt x="20" y="32"/>
                    </a:cubicBezTo>
                    <a:cubicBezTo>
                      <a:pt x="23" y="31"/>
                      <a:pt x="26" y="28"/>
                      <a:pt x="29" y="25"/>
                    </a:cubicBezTo>
                    <a:cubicBezTo>
                      <a:pt x="32" y="22"/>
                      <a:pt x="36" y="18"/>
                      <a:pt x="38" y="16"/>
                    </a:cubicBezTo>
                    <a:cubicBezTo>
                      <a:pt x="43" y="12"/>
                      <a:pt x="46" y="11"/>
                      <a:pt x="51" y="6"/>
                    </a:cubicBezTo>
                    <a:cubicBezTo>
                      <a:pt x="54" y="3"/>
                      <a:pt x="57" y="2"/>
                      <a:pt x="59" y="2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6" name="Freeform 120"/>
              <p:cNvSpPr>
                <a:spLocks/>
              </p:cNvSpPr>
              <p:nvPr/>
            </p:nvSpPr>
            <p:spPr bwMode="auto">
              <a:xfrm>
                <a:off x="1489513" y="5201751"/>
                <a:ext cx="125413" cy="109538"/>
              </a:xfrm>
              <a:custGeom>
                <a:avLst/>
                <a:gdLst>
                  <a:gd name="T0" fmla="*/ 64 w 78"/>
                  <a:gd name="T1" fmla="*/ 3 h 68"/>
                  <a:gd name="T2" fmla="*/ 52 w 78"/>
                  <a:gd name="T3" fmla="*/ 8 h 68"/>
                  <a:gd name="T4" fmla="*/ 32 w 78"/>
                  <a:gd name="T5" fmla="*/ 27 h 68"/>
                  <a:gd name="T6" fmla="*/ 16 w 78"/>
                  <a:gd name="T7" fmla="*/ 38 h 68"/>
                  <a:gd name="T8" fmla="*/ 3 w 78"/>
                  <a:gd name="T9" fmla="*/ 47 h 68"/>
                  <a:gd name="T10" fmla="*/ 3 w 78"/>
                  <a:gd name="T11" fmla="*/ 56 h 68"/>
                  <a:gd name="T12" fmla="*/ 13 w 78"/>
                  <a:gd name="T13" fmla="*/ 66 h 68"/>
                  <a:gd name="T14" fmla="*/ 28 w 78"/>
                  <a:gd name="T15" fmla="*/ 56 h 68"/>
                  <a:gd name="T16" fmla="*/ 50 w 78"/>
                  <a:gd name="T17" fmla="*/ 33 h 68"/>
                  <a:gd name="T18" fmla="*/ 68 w 78"/>
                  <a:gd name="T19" fmla="*/ 16 h 68"/>
                  <a:gd name="T20" fmla="*/ 76 w 78"/>
                  <a:gd name="T21" fmla="*/ 4 h 68"/>
                  <a:gd name="T22" fmla="*/ 64 w 78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8">
                    <a:moveTo>
                      <a:pt x="64" y="3"/>
                    </a:moveTo>
                    <a:cubicBezTo>
                      <a:pt x="64" y="3"/>
                      <a:pt x="58" y="0"/>
                      <a:pt x="52" y="8"/>
                    </a:cubicBezTo>
                    <a:cubicBezTo>
                      <a:pt x="45" y="15"/>
                      <a:pt x="40" y="22"/>
                      <a:pt x="32" y="27"/>
                    </a:cubicBezTo>
                    <a:cubicBezTo>
                      <a:pt x="25" y="32"/>
                      <a:pt x="22" y="35"/>
                      <a:pt x="16" y="38"/>
                    </a:cubicBezTo>
                    <a:cubicBezTo>
                      <a:pt x="10" y="41"/>
                      <a:pt x="4" y="43"/>
                      <a:pt x="3" y="47"/>
                    </a:cubicBezTo>
                    <a:cubicBezTo>
                      <a:pt x="2" y="50"/>
                      <a:pt x="0" y="50"/>
                      <a:pt x="3" y="56"/>
                    </a:cubicBezTo>
                    <a:cubicBezTo>
                      <a:pt x="7" y="62"/>
                      <a:pt x="9" y="65"/>
                      <a:pt x="13" y="66"/>
                    </a:cubicBezTo>
                    <a:cubicBezTo>
                      <a:pt x="18" y="66"/>
                      <a:pt x="17" y="68"/>
                      <a:pt x="28" y="56"/>
                    </a:cubicBezTo>
                    <a:cubicBezTo>
                      <a:pt x="38" y="44"/>
                      <a:pt x="42" y="40"/>
                      <a:pt x="50" y="33"/>
                    </a:cubicBezTo>
                    <a:cubicBezTo>
                      <a:pt x="58" y="27"/>
                      <a:pt x="62" y="23"/>
                      <a:pt x="68" y="16"/>
                    </a:cubicBezTo>
                    <a:cubicBezTo>
                      <a:pt x="74" y="9"/>
                      <a:pt x="78" y="5"/>
                      <a:pt x="76" y="4"/>
                    </a:cubicBezTo>
                    <a:cubicBezTo>
                      <a:pt x="74" y="2"/>
                      <a:pt x="64" y="3"/>
                      <a:pt x="6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7" name="Freeform 121"/>
              <p:cNvSpPr>
                <a:spLocks/>
              </p:cNvSpPr>
              <p:nvPr/>
            </p:nvSpPr>
            <p:spPr bwMode="auto">
              <a:xfrm>
                <a:off x="1491101" y="5204926"/>
                <a:ext cx="122238" cy="104775"/>
              </a:xfrm>
              <a:custGeom>
                <a:avLst/>
                <a:gdLst>
                  <a:gd name="T0" fmla="*/ 63 w 76"/>
                  <a:gd name="T1" fmla="*/ 1 h 65"/>
                  <a:gd name="T2" fmla="*/ 63 w 76"/>
                  <a:gd name="T3" fmla="*/ 0 h 65"/>
                  <a:gd name="T4" fmla="*/ 60 w 76"/>
                  <a:gd name="T5" fmla="*/ 0 h 65"/>
                  <a:gd name="T6" fmla="*/ 50 w 76"/>
                  <a:gd name="T7" fmla="*/ 5 h 65"/>
                  <a:gd name="T8" fmla="*/ 31 w 76"/>
                  <a:gd name="T9" fmla="*/ 24 h 65"/>
                  <a:gd name="T10" fmla="*/ 15 w 76"/>
                  <a:gd name="T11" fmla="*/ 35 h 65"/>
                  <a:gd name="T12" fmla="*/ 6 w 76"/>
                  <a:gd name="T13" fmla="*/ 39 h 65"/>
                  <a:gd name="T14" fmla="*/ 1 w 76"/>
                  <a:gd name="T15" fmla="*/ 44 h 65"/>
                  <a:gd name="T16" fmla="*/ 0 w 76"/>
                  <a:gd name="T17" fmla="*/ 47 h 65"/>
                  <a:gd name="T18" fmla="*/ 0 w 76"/>
                  <a:gd name="T19" fmla="*/ 49 h 65"/>
                  <a:gd name="T20" fmla="*/ 2 w 76"/>
                  <a:gd name="T21" fmla="*/ 54 h 65"/>
                  <a:gd name="T22" fmla="*/ 6 w 76"/>
                  <a:gd name="T23" fmla="*/ 62 h 65"/>
                  <a:gd name="T24" fmla="*/ 12 w 76"/>
                  <a:gd name="T25" fmla="*/ 65 h 65"/>
                  <a:gd name="T26" fmla="*/ 15 w 76"/>
                  <a:gd name="T27" fmla="*/ 65 h 65"/>
                  <a:gd name="T28" fmla="*/ 19 w 76"/>
                  <a:gd name="T29" fmla="*/ 63 h 65"/>
                  <a:gd name="T30" fmla="*/ 28 w 76"/>
                  <a:gd name="T31" fmla="*/ 54 h 65"/>
                  <a:gd name="T32" fmla="*/ 49 w 76"/>
                  <a:gd name="T33" fmla="*/ 32 h 65"/>
                  <a:gd name="T34" fmla="*/ 68 w 76"/>
                  <a:gd name="T35" fmla="*/ 14 h 65"/>
                  <a:gd name="T36" fmla="*/ 74 w 76"/>
                  <a:gd name="T37" fmla="*/ 8 h 65"/>
                  <a:gd name="T38" fmla="*/ 76 w 76"/>
                  <a:gd name="T39" fmla="*/ 5 h 65"/>
                  <a:gd name="T40" fmla="*/ 76 w 76"/>
                  <a:gd name="T41" fmla="*/ 3 h 65"/>
                  <a:gd name="T42" fmla="*/ 75 w 76"/>
                  <a:gd name="T43" fmla="*/ 1 h 65"/>
                  <a:gd name="T44" fmla="*/ 72 w 76"/>
                  <a:gd name="T45" fmla="*/ 0 h 65"/>
                  <a:gd name="T46" fmla="*/ 68 w 76"/>
                  <a:gd name="T47" fmla="*/ 0 h 65"/>
                  <a:gd name="T48" fmla="*/ 63 w 76"/>
                  <a:gd name="T49" fmla="*/ 0 h 65"/>
                  <a:gd name="T50" fmla="*/ 63 w 76"/>
                  <a:gd name="T51" fmla="*/ 1 h 65"/>
                  <a:gd name="T52" fmla="*/ 63 w 76"/>
                  <a:gd name="T53" fmla="*/ 0 h 65"/>
                  <a:gd name="T54" fmla="*/ 63 w 76"/>
                  <a:gd name="T55" fmla="*/ 1 h 65"/>
                  <a:gd name="T56" fmla="*/ 63 w 76"/>
                  <a:gd name="T57" fmla="*/ 2 h 65"/>
                  <a:gd name="T58" fmla="*/ 68 w 76"/>
                  <a:gd name="T59" fmla="*/ 2 h 65"/>
                  <a:gd name="T60" fmla="*/ 72 w 76"/>
                  <a:gd name="T61" fmla="*/ 2 h 65"/>
                  <a:gd name="T62" fmla="*/ 74 w 76"/>
                  <a:gd name="T63" fmla="*/ 2 h 65"/>
                  <a:gd name="T64" fmla="*/ 74 w 76"/>
                  <a:gd name="T65" fmla="*/ 3 h 65"/>
                  <a:gd name="T66" fmla="*/ 74 w 76"/>
                  <a:gd name="T67" fmla="*/ 4 h 65"/>
                  <a:gd name="T68" fmla="*/ 66 w 76"/>
                  <a:gd name="T69" fmla="*/ 13 h 65"/>
                  <a:gd name="T70" fmla="*/ 48 w 76"/>
                  <a:gd name="T71" fmla="*/ 31 h 65"/>
                  <a:gd name="T72" fmla="*/ 26 w 76"/>
                  <a:gd name="T73" fmla="*/ 53 h 65"/>
                  <a:gd name="T74" fmla="*/ 18 w 76"/>
                  <a:gd name="T75" fmla="*/ 61 h 65"/>
                  <a:gd name="T76" fmla="*/ 15 w 76"/>
                  <a:gd name="T77" fmla="*/ 63 h 65"/>
                  <a:gd name="T78" fmla="*/ 12 w 76"/>
                  <a:gd name="T79" fmla="*/ 63 h 65"/>
                  <a:gd name="T80" fmla="*/ 8 w 76"/>
                  <a:gd name="T81" fmla="*/ 60 h 65"/>
                  <a:gd name="T82" fmla="*/ 3 w 76"/>
                  <a:gd name="T83" fmla="*/ 54 h 65"/>
                  <a:gd name="T84" fmla="*/ 2 w 76"/>
                  <a:gd name="T85" fmla="*/ 49 h 65"/>
                  <a:gd name="T86" fmla="*/ 2 w 76"/>
                  <a:gd name="T87" fmla="*/ 48 h 65"/>
                  <a:gd name="T88" fmla="*/ 3 w 76"/>
                  <a:gd name="T89" fmla="*/ 45 h 65"/>
                  <a:gd name="T90" fmla="*/ 7 w 76"/>
                  <a:gd name="T91" fmla="*/ 41 h 65"/>
                  <a:gd name="T92" fmla="*/ 16 w 76"/>
                  <a:gd name="T93" fmla="*/ 37 h 65"/>
                  <a:gd name="T94" fmla="*/ 32 w 76"/>
                  <a:gd name="T95" fmla="*/ 26 h 65"/>
                  <a:gd name="T96" fmla="*/ 51 w 76"/>
                  <a:gd name="T97" fmla="*/ 6 h 65"/>
                  <a:gd name="T98" fmla="*/ 60 w 76"/>
                  <a:gd name="T99" fmla="*/ 2 h 65"/>
                  <a:gd name="T100" fmla="*/ 62 w 76"/>
                  <a:gd name="T101" fmla="*/ 2 h 65"/>
                  <a:gd name="T102" fmla="*/ 62 w 76"/>
                  <a:gd name="T103" fmla="*/ 2 h 65"/>
                  <a:gd name="T104" fmla="*/ 63 w 76"/>
                  <a:gd name="T105" fmla="*/ 2 h 65"/>
                  <a:gd name="T106" fmla="*/ 63 w 76"/>
                  <a:gd name="T107" fmla="*/ 2 h 65"/>
                  <a:gd name="T108" fmla="*/ 63 w 76"/>
                  <a:gd name="T109" fmla="*/ 2 h 65"/>
                  <a:gd name="T110" fmla="*/ 63 w 76"/>
                  <a:gd name="T111" fmla="*/ 2 h 65"/>
                  <a:gd name="T112" fmla="*/ 63 w 76"/>
                  <a:gd name="T113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65">
                    <a:moveTo>
                      <a:pt x="63" y="1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2" y="0"/>
                      <a:pt x="60" y="0"/>
                    </a:cubicBezTo>
                    <a:cubicBezTo>
                      <a:pt x="58" y="0"/>
                      <a:pt x="54" y="1"/>
                      <a:pt x="50" y="5"/>
                    </a:cubicBezTo>
                    <a:cubicBezTo>
                      <a:pt x="43" y="13"/>
                      <a:pt x="38" y="19"/>
                      <a:pt x="31" y="24"/>
                    </a:cubicBezTo>
                    <a:cubicBezTo>
                      <a:pt x="23" y="29"/>
                      <a:pt x="21" y="32"/>
                      <a:pt x="15" y="35"/>
                    </a:cubicBezTo>
                    <a:cubicBezTo>
                      <a:pt x="12" y="37"/>
                      <a:pt x="9" y="38"/>
                      <a:pt x="6" y="39"/>
                    </a:cubicBezTo>
                    <a:cubicBezTo>
                      <a:pt x="4" y="41"/>
                      <a:pt x="2" y="42"/>
                      <a:pt x="1" y="44"/>
                    </a:cubicBezTo>
                    <a:cubicBezTo>
                      <a:pt x="1" y="45"/>
                      <a:pt x="1" y="46"/>
                      <a:pt x="0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0" y="51"/>
                      <a:pt x="0" y="52"/>
                      <a:pt x="2" y="54"/>
                    </a:cubicBezTo>
                    <a:cubicBezTo>
                      <a:pt x="3" y="57"/>
                      <a:pt x="5" y="60"/>
                      <a:pt x="6" y="62"/>
                    </a:cubicBezTo>
                    <a:cubicBezTo>
                      <a:pt x="8" y="63"/>
                      <a:pt x="10" y="64"/>
                      <a:pt x="12" y="65"/>
                    </a:cubicBezTo>
                    <a:cubicBezTo>
                      <a:pt x="13" y="65"/>
                      <a:pt x="14" y="65"/>
                      <a:pt x="15" y="65"/>
                    </a:cubicBezTo>
                    <a:cubicBezTo>
                      <a:pt x="16" y="65"/>
                      <a:pt x="18" y="64"/>
                      <a:pt x="19" y="63"/>
                    </a:cubicBezTo>
                    <a:cubicBezTo>
                      <a:pt x="21" y="61"/>
                      <a:pt x="24" y="59"/>
                      <a:pt x="28" y="54"/>
                    </a:cubicBezTo>
                    <a:cubicBezTo>
                      <a:pt x="38" y="42"/>
                      <a:pt x="41" y="39"/>
                      <a:pt x="49" y="32"/>
                    </a:cubicBezTo>
                    <a:cubicBezTo>
                      <a:pt x="57" y="25"/>
                      <a:pt x="62" y="21"/>
                      <a:pt x="68" y="14"/>
                    </a:cubicBezTo>
                    <a:cubicBezTo>
                      <a:pt x="70" y="12"/>
                      <a:pt x="72" y="9"/>
                      <a:pt x="74" y="8"/>
                    </a:cubicBezTo>
                    <a:cubicBezTo>
                      <a:pt x="75" y="7"/>
                      <a:pt x="75" y="6"/>
                      <a:pt x="76" y="5"/>
                    </a:cubicBezTo>
                    <a:cubicBezTo>
                      <a:pt x="76" y="4"/>
                      <a:pt x="76" y="3"/>
                      <a:pt x="76" y="3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1" y="0"/>
                      <a:pt x="70" y="0"/>
                      <a:pt x="68" y="0"/>
                    </a:cubicBezTo>
                    <a:cubicBezTo>
                      <a:pt x="66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6" y="2"/>
                      <a:pt x="68" y="2"/>
                    </a:cubicBezTo>
                    <a:cubicBezTo>
                      <a:pt x="70" y="2"/>
                      <a:pt x="71" y="2"/>
                      <a:pt x="72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4"/>
                    </a:cubicBezTo>
                    <a:cubicBezTo>
                      <a:pt x="73" y="6"/>
                      <a:pt x="70" y="9"/>
                      <a:pt x="66" y="13"/>
                    </a:cubicBezTo>
                    <a:cubicBezTo>
                      <a:pt x="60" y="20"/>
                      <a:pt x="56" y="24"/>
                      <a:pt x="48" y="31"/>
                    </a:cubicBezTo>
                    <a:cubicBezTo>
                      <a:pt x="40" y="38"/>
                      <a:pt x="37" y="41"/>
                      <a:pt x="26" y="53"/>
                    </a:cubicBezTo>
                    <a:cubicBezTo>
                      <a:pt x="22" y="57"/>
                      <a:pt x="20" y="60"/>
                      <a:pt x="18" y="61"/>
                    </a:cubicBezTo>
                    <a:cubicBezTo>
                      <a:pt x="16" y="63"/>
                      <a:pt x="16" y="63"/>
                      <a:pt x="15" y="63"/>
                    </a:cubicBezTo>
                    <a:cubicBezTo>
                      <a:pt x="14" y="63"/>
                      <a:pt x="14" y="63"/>
                      <a:pt x="12" y="63"/>
                    </a:cubicBezTo>
                    <a:cubicBezTo>
                      <a:pt x="11" y="63"/>
                      <a:pt x="9" y="62"/>
                      <a:pt x="8" y="60"/>
                    </a:cubicBezTo>
                    <a:cubicBezTo>
                      <a:pt x="6" y="59"/>
                      <a:pt x="5" y="56"/>
                      <a:pt x="3" y="54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44"/>
                      <a:pt x="5" y="42"/>
                      <a:pt x="7" y="41"/>
                    </a:cubicBezTo>
                    <a:cubicBezTo>
                      <a:pt x="10" y="40"/>
                      <a:pt x="13" y="38"/>
                      <a:pt x="16" y="37"/>
                    </a:cubicBezTo>
                    <a:cubicBezTo>
                      <a:pt x="22" y="34"/>
                      <a:pt x="25" y="31"/>
                      <a:pt x="32" y="26"/>
                    </a:cubicBezTo>
                    <a:cubicBezTo>
                      <a:pt x="40" y="21"/>
                      <a:pt x="45" y="14"/>
                      <a:pt x="51" y="6"/>
                    </a:cubicBezTo>
                    <a:cubicBezTo>
                      <a:pt x="55" y="2"/>
                      <a:pt x="58" y="2"/>
                      <a:pt x="60" y="2"/>
                    </a:cubicBezTo>
                    <a:cubicBezTo>
                      <a:pt x="61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8" name="Freeform 122"/>
              <p:cNvSpPr>
                <a:spLocks/>
              </p:cNvSpPr>
              <p:nvPr/>
            </p:nvSpPr>
            <p:spPr bwMode="auto">
              <a:xfrm>
                <a:off x="1508563" y="5195401"/>
                <a:ext cx="128588" cy="141288"/>
              </a:xfrm>
              <a:custGeom>
                <a:avLst/>
                <a:gdLst>
                  <a:gd name="T0" fmla="*/ 73 w 80"/>
                  <a:gd name="T1" fmla="*/ 4 h 88"/>
                  <a:gd name="T2" fmla="*/ 68 w 80"/>
                  <a:gd name="T3" fmla="*/ 2 h 88"/>
                  <a:gd name="T4" fmla="*/ 56 w 80"/>
                  <a:gd name="T5" fmla="*/ 6 h 88"/>
                  <a:gd name="T6" fmla="*/ 49 w 80"/>
                  <a:gd name="T7" fmla="*/ 15 h 88"/>
                  <a:gd name="T8" fmla="*/ 17 w 80"/>
                  <a:gd name="T9" fmla="*/ 49 h 88"/>
                  <a:gd name="T10" fmla="*/ 1 w 80"/>
                  <a:gd name="T11" fmla="*/ 62 h 88"/>
                  <a:gd name="T12" fmla="*/ 3 w 80"/>
                  <a:gd name="T13" fmla="*/ 71 h 88"/>
                  <a:gd name="T14" fmla="*/ 12 w 80"/>
                  <a:gd name="T15" fmla="*/ 80 h 88"/>
                  <a:gd name="T16" fmla="*/ 19 w 80"/>
                  <a:gd name="T17" fmla="*/ 88 h 88"/>
                  <a:gd name="T18" fmla="*/ 50 w 80"/>
                  <a:gd name="T19" fmla="*/ 50 h 88"/>
                  <a:gd name="T20" fmla="*/ 70 w 80"/>
                  <a:gd name="T21" fmla="*/ 29 h 88"/>
                  <a:gd name="T22" fmla="*/ 79 w 80"/>
                  <a:gd name="T23" fmla="*/ 20 h 88"/>
                  <a:gd name="T24" fmla="*/ 73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73" y="4"/>
                    </a:moveTo>
                    <a:cubicBezTo>
                      <a:pt x="73" y="4"/>
                      <a:pt x="72" y="0"/>
                      <a:pt x="68" y="2"/>
                    </a:cubicBezTo>
                    <a:cubicBezTo>
                      <a:pt x="64" y="4"/>
                      <a:pt x="59" y="5"/>
                      <a:pt x="56" y="6"/>
                    </a:cubicBezTo>
                    <a:cubicBezTo>
                      <a:pt x="54" y="6"/>
                      <a:pt x="56" y="10"/>
                      <a:pt x="49" y="15"/>
                    </a:cubicBezTo>
                    <a:cubicBezTo>
                      <a:pt x="42" y="20"/>
                      <a:pt x="26" y="43"/>
                      <a:pt x="17" y="49"/>
                    </a:cubicBezTo>
                    <a:cubicBezTo>
                      <a:pt x="7" y="56"/>
                      <a:pt x="1" y="58"/>
                      <a:pt x="1" y="62"/>
                    </a:cubicBezTo>
                    <a:cubicBezTo>
                      <a:pt x="0" y="66"/>
                      <a:pt x="0" y="69"/>
                      <a:pt x="3" y="71"/>
                    </a:cubicBezTo>
                    <a:cubicBezTo>
                      <a:pt x="7" y="74"/>
                      <a:pt x="11" y="78"/>
                      <a:pt x="12" y="80"/>
                    </a:cubicBezTo>
                    <a:cubicBezTo>
                      <a:pt x="13" y="82"/>
                      <a:pt x="19" y="88"/>
                      <a:pt x="19" y="88"/>
                    </a:cubicBezTo>
                    <a:cubicBezTo>
                      <a:pt x="19" y="88"/>
                      <a:pt x="47" y="55"/>
                      <a:pt x="50" y="50"/>
                    </a:cubicBezTo>
                    <a:cubicBezTo>
                      <a:pt x="54" y="44"/>
                      <a:pt x="66" y="33"/>
                      <a:pt x="70" y="29"/>
                    </a:cubicBezTo>
                    <a:cubicBezTo>
                      <a:pt x="74" y="25"/>
                      <a:pt x="78" y="21"/>
                      <a:pt x="79" y="20"/>
                    </a:cubicBezTo>
                    <a:cubicBezTo>
                      <a:pt x="80" y="20"/>
                      <a:pt x="73" y="4"/>
                      <a:pt x="7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9" name="Freeform 123"/>
              <p:cNvSpPr>
                <a:spLocks/>
              </p:cNvSpPr>
              <p:nvPr/>
            </p:nvSpPr>
            <p:spPr bwMode="auto">
              <a:xfrm>
                <a:off x="1506976" y="5196988"/>
                <a:ext cx="130175" cy="141288"/>
              </a:xfrm>
              <a:custGeom>
                <a:avLst/>
                <a:gdLst>
                  <a:gd name="T0" fmla="*/ 75 w 81"/>
                  <a:gd name="T1" fmla="*/ 3 h 88"/>
                  <a:gd name="T2" fmla="*/ 71 w 81"/>
                  <a:gd name="T3" fmla="*/ 0 h 88"/>
                  <a:gd name="T4" fmla="*/ 57 w 81"/>
                  <a:gd name="T5" fmla="*/ 4 h 88"/>
                  <a:gd name="T6" fmla="*/ 54 w 81"/>
                  <a:gd name="T7" fmla="*/ 8 h 88"/>
                  <a:gd name="T8" fmla="*/ 34 w 81"/>
                  <a:gd name="T9" fmla="*/ 30 h 88"/>
                  <a:gd name="T10" fmla="*/ 6 w 81"/>
                  <a:gd name="T11" fmla="*/ 55 h 88"/>
                  <a:gd name="T12" fmla="*/ 0 w 81"/>
                  <a:gd name="T13" fmla="*/ 65 h 88"/>
                  <a:gd name="T14" fmla="*/ 12 w 81"/>
                  <a:gd name="T15" fmla="*/ 79 h 88"/>
                  <a:gd name="T16" fmla="*/ 20 w 81"/>
                  <a:gd name="T17" fmla="*/ 88 h 88"/>
                  <a:gd name="T18" fmla="*/ 21 w 81"/>
                  <a:gd name="T19" fmla="*/ 88 h 88"/>
                  <a:gd name="T20" fmla="*/ 52 w 81"/>
                  <a:gd name="T21" fmla="*/ 49 h 88"/>
                  <a:gd name="T22" fmla="*/ 72 w 81"/>
                  <a:gd name="T23" fmla="*/ 29 h 88"/>
                  <a:gd name="T24" fmla="*/ 79 w 81"/>
                  <a:gd name="T25" fmla="*/ 21 h 88"/>
                  <a:gd name="T26" fmla="*/ 80 w 81"/>
                  <a:gd name="T27" fmla="*/ 20 h 88"/>
                  <a:gd name="T28" fmla="*/ 81 w 81"/>
                  <a:gd name="T29" fmla="*/ 19 h 88"/>
                  <a:gd name="T30" fmla="*/ 75 w 81"/>
                  <a:gd name="T31" fmla="*/ 3 h 88"/>
                  <a:gd name="T32" fmla="*/ 75 w 81"/>
                  <a:gd name="T33" fmla="*/ 3 h 88"/>
                  <a:gd name="T34" fmla="*/ 74 w 81"/>
                  <a:gd name="T35" fmla="*/ 4 h 88"/>
                  <a:gd name="T36" fmla="*/ 78 w 81"/>
                  <a:gd name="T37" fmla="*/ 16 h 88"/>
                  <a:gd name="T38" fmla="*/ 79 w 81"/>
                  <a:gd name="T39" fmla="*/ 19 h 88"/>
                  <a:gd name="T40" fmla="*/ 79 w 81"/>
                  <a:gd name="T41" fmla="*/ 19 h 88"/>
                  <a:gd name="T42" fmla="*/ 80 w 81"/>
                  <a:gd name="T43" fmla="*/ 19 h 88"/>
                  <a:gd name="T44" fmla="*/ 79 w 81"/>
                  <a:gd name="T45" fmla="*/ 19 h 88"/>
                  <a:gd name="T46" fmla="*/ 70 w 81"/>
                  <a:gd name="T47" fmla="*/ 27 h 88"/>
                  <a:gd name="T48" fmla="*/ 50 w 81"/>
                  <a:gd name="T49" fmla="*/ 48 h 88"/>
                  <a:gd name="T50" fmla="*/ 24 w 81"/>
                  <a:gd name="T51" fmla="*/ 81 h 88"/>
                  <a:gd name="T52" fmla="*/ 20 w 81"/>
                  <a:gd name="T53" fmla="*/ 87 h 88"/>
                  <a:gd name="T54" fmla="*/ 18 w 81"/>
                  <a:gd name="T55" fmla="*/ 83 h 88"/>
                  <a:gd name="T56" fmla="*/ 5 w 81"/>
                  <a:gd name="T57" fmla="*/ 69 h 88"/>
                  <a:gd name="T58" fmla="*/ 3 w 81"/>
                  <a:gd name="T59" fmla="*/ 61 h 88"/>
                  <a:gd name="T60" fmla="*/ 18 w 81"/>
                  <a:gd name="T61" fmla="*/ 49 h 88"/>
                  <a:gd name="T62" fmla="*/ 51 w 81"/>
                  <a:gd name="T63" fmla="*/ 15 h 88"/>
                  <a:gd name="T64" fmla="*/ 57 w 81"/>
                  <a:gd name="T65" fmla="*/ 6 h 88"/>
                  <a:gd name="T66" fmla="*/ 69 w 81"/>
                  <a:gd name="T67" fmla="*/ 2 h 88"/>
                  <a:gd name="T68" fmla="*/ 73 w 81"/>
                  <a:gd name="T69" fmla="*/ 3 h 88"/>
                  <a:gd name="T70" fmla="*/ 73 w 81"/>
                  <a:gd name="T71" fmla="*/ 4 h 88"/>
                  <a:gd name="T72" fmla="*/ 74 w 81"/>
                  <a:gd name="T73" fmla="*/ 4 h 88"/>
                  <a:gd name="T74" fmla="*/ 74 w 81"/>
                  <a:gd name="T7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" h="88">
                    <a:moveTo>
                      <a:pt x="74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2"/>
                      <a:pt x="74" y="1"/>
                    </a:cubicBezTo>
                    <a:cubicBezTo>
                      <a:pt x="74" y="1"/>
                      <a:pt x="73" y="0"/>
                      <a:pt x="71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5" y="2"/>
                      <a:pt x="59" y="3"/>
                      <a:pt x="57" y="4"/>
                    </a:cubicBezTo>
                    <a:cubicBezTo>
                      <a:pt x="56" y="4"/>
                      <a:pt x="56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3" y="10"/>
                      <a:pt x="52" y="11"/>
                      <a:pt x="49" y="13"/>
                    </a:cubicBezTo>
                    <a:cubicBezTo>
                      <a:pt x="46" y="16"/>
                      <a:pt x="40" y="23"/>
                      <a:pt x="34" y="30"/>
                    </a:cubicBezTo>
                    <a:cubicBezTo>
                      <a:pt x="28" y="37"/>
                      <a:pt x="22" y="45"/>
                      <a:pt x="17" y="48"/>
                    </a:cubicBezTo>
                    <a:cubicBezTo>
                      <a:pt x="12" y="51"/>
                      <a:pt x="8" y="53"/>
                      <a:pt x="6" y="55"/>
                    </a:cubicBezTo>
                    <a:cubicBezTo>
                      <a:pt x="3" y="57"/>
                      <a:pt x="1" y="59"/>
                      <a:pt x="1" y="61"/>
                    </a:cubicBezTo>
                    <a:cubicBezTo>
                      <a:pt x="1" y="62"/>
                      <a:pt x="0" y="64"/>
                      <a:pt x="0" y="65"/>
                    </a:cubicBezTo>
                    <a:cubicBezTo>
                      <a:pt x="0" y="67"/>
                      <a:pt x="1" y="69"/>
                      <a:pt x="4" y="71"/>
                    </a:cubicBezTo>
                    <a:cubicBezTo>
                      <a:pt x="7" y="73"/>
                      <a:pt x="11" y="78"/>
                      <a:pt x="12" y="79"/>
                    </a:cubicBezTo>
                    <a:cubicBezTo>
                      <a:pt x="13" y="81"/>
                      <a:pt x="15" y="83"/>
                      <a:pt x="16" y="84"/>
                    </a:cubicBezTo>
                    <a:cubicBezTo>
                      <a:pt x="18" y="86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8" y="79"/>
                      <a:pt x="35" y="71"/>
                    </a:cubicBezTo>
                    <a:cubicBezTo>
                      <a:pt x="43" y="62"/>
                      <a:pt x="50" y="52"/>
                      <a:pt x="52" y="49"/>
                    </a:cubicBezTo>
                    <a:cubicBezTo>
                      <a:pt x="54" y="47"/>
                      <a:pt x="58" y="42"/>
                      <a:pt x="62" y="39"/>
                    </a:cubicBezTo>
                    <a:cubicBezTo>
                      <a:pt x="65" y="35"/>
                      <a:pt x="70" y="31"/>
                      <a:pt x="72" y="29"/>
                    </a:cubicBezTo>
                    <a:cubicBezTo>
                      <a:pt x="74" y="27"/>
                      <a:pt x="76" y="25"/>
                      <a:pt x="77" y="23"/>
                    </a:cubicBezTo>
                    <a:cubicBezTo>
                      <a:pt x="78" y="22"/>
                      <a:pt x="79" y="22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8"/>
                      <a:pt x="81" y="17"/>
                      <a:pt x="80" y="15"/>
                    </a:cubicBezTo>
                    <a:cubicBezTo>
                      <a:pt x="78" y="11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5" y="7"/>
                      <a:pt x="76" y="11"/>
                    </a:cubicBezTo>
                    <a:cubicBezTo>
                      <a:pt x="77" y="13"/>
                      <a:pt x="78" y="14"/>
                      <a:pt x="78" y="16"/>
                    </a:cubicBezTo>
                    <a:cubicBezTo>
                      <a:pt x="79" y="17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8" y="20"/>
                    </a:cubicBezTo>
                    <a:cubicBezTo>
                      <a:pt x="76" y="21"/>
                      <a:pt x="73" y="25"/>
                      <a:pt x="70" y="27"/>
                    </a:cubicBezTo>
                    <a:cubicBezTo>
                      <a:pt x="68" y="29"/>
                      <a:pt x="64" y="33"/>
                      <a:pt x="60" y="37"/>
                    </a:cubicBezTo>
                    <a:cubicBezTo>
                      <a:pt x="56" y="41"/>
                      <a:pt x="52" y="45"/>
                      <a:pt x="50" y="48"/>
                    </a:cubicBezTo>
                    <a:cubicBezTo>
                      <a:pt x="49" y="51"/>
                      <a:pt x="41" y="60"/>
                      <a:pt x="34" y="69"/>
                    </a:cubicBezTo>
                    <a:cubicBezTo>
                      <a:pt x="30" y="74"/>
                      <a:pt x="27" y="78"/>
                      <a:pt x="24" y="81"/>
                    </a:cubicBezTo>
                    <a:cubicBezTo>
                      <a:pt x="21" y="84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0" y="85"/>
                      <a:pt x="18" y="83"/>
                    </a:cubicBezTo>
                    <a:cubicBezTo>
                      <a:pt x="16" y="81"/>
                      <a:pt x="14" y="79"/>
                      <a:pt x="14" y="78"/>
                    </a:cubicBezTo>
                    <a:cubicBezTo>
                      <a:pt x="12" y="76"/>
                      <a:pt x="8" y="72"/>
                      <a:pt x="5" y="69"/>
                    </a:cubicBezTo>
                    <a:cubicBezTo>
                      <a:pt x="3" y="68"/>
                      <a:pt x="2" y="67"/>
                      <a:pt x="2" y="65"/>
                    </a:cubicBezTo>
                    <a:cubicBezTo>
                      <a:pt x="2" y="64"/>
                      <a:pt x="3" y="63"/>
                      <a:pt x="3" y="61"/>
                    </a:cubicBezTo>
                    <a:cubicBezTo>
                      <a:pt x="3" y="60"/>
                      <a:pt x="4" y="58"/>
                      <a:pt x="7" y="56"/>
                    </a:cubicBezTo>
                    <a:cubicBezTo>
                      <a:pt x="9" y="55"/>
                      <a:pt x="13" y="52"/>
                      <a:pt x="18" y="49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42" y="24"/>
                      <a:pt x="47" y="17"/>
                      <a:pt x="51" y="15"/>
                    </a:cubicBezTo>
                    <a:cubicBezTo>
                      <a:pt x="54" y="12"/>
                      <a:pt x="56" y="10"/>
                      <a:pt x="56" y="8"/>
                    </a:cubicBezTo>
                    <a:cubicBezTo>
                      <a:pt x="57" y="7"/>
                      <a:pt x="57" y="7"/>
                      <a:pt x="57" y="6"/>
                    </a:cubicBezTo>
                    <a:cubicBezTo>
                      <a:pt x="57" y="6"/>
                      <a:pt x="57" y="6"/>
                      <a:pt x="58" y="6"/>
                    </a:cubicBezTo>
                    <a:cubicBezTo>
                      <a:pt x="60" y="5"/>
                      <a:pt x="65" y="4"/>
                      <a:pt x="69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2" y="2"/>
                      <a:pt x="72" y="2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0" name="Freeform 124"/>
              <p:cNvSpPr>
                <a:spLocks/>
              </p:cNvSpPr>
              <p:nvPr/>
            </p:nvSpPr>
            <p:spPr bwMode="auto">
              <a:xfrm>
                <a:off x="1529201" y="5217626"/>
                <a:ext cx="139700" cy="146050"/>
              </a:xfrm>
              <a:custGeom>
                <a:avLst/>
                <a:gdLst>
                  <a:gd name="T0" fmla="*/ 68 w 87"/>
                  <a:gd name="T1" fmla="*/ 0 h 91"/>
                  <a:gd name="T2" fmla="*/ 54 w 87"/>
                  <a:gd name="T3" fmla="*/ 8 h 91"/>
                  <a:gd name="T4" fmla="*/ 17 w 87"/>
                  <a:gd name="T5" fmla="*/ 47 h 91"/>
                  <a:gd name="T6" fmla="*/ 1 w 87"/>
                  <a:gd name="T7" fmla="*/ 62 h 91"/>
                  <a:gd name="T8" fmla="*/ 7 w 87"/>
                  <a:gd name="T9" fmla="*/ 75 h 91"/>
                  <a:gd name="T10" fmla="*/ 25 w 87"/>
                  <a:gd name="T11" fmla="*/ 85 h 91"/>
                  <a:gd name="T12" fmla="*/ 42 w 87"/>
                  <a:gd name="T13" fmla="*/ 68 h 91"/>
                  <a:gd name="T14" fmla="*/ 46 w 87"/>
                  <a:gd name="T15" fmla="*/ 47 h 91"/>
                  <a:gd name="T16" fmla="*/ 69 w 87"/>
                  <a:gd name="T17" fmla="*/ 27 h 91"/>
                  <a:gd name="T18" fmla="*/ 84 w 87"/>
                  <a:gd name="T19" fmla="*/ 18 h 91"/>
                  <a:gd name="T20" fmla="*/ 84 w 87"/>
                  <a:gd name="T21" fmla="*/ 6 h 91"/>
                  <a:gd name="T22" fmla="*/ 72 w 87"/>
                  <a:gd name="T23" fmla="*/ 3 h 91"/>
                  <a:gd name="T24" fmla="*/ 68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68" y="0"/>
                    </a:moveTo>
                    <a:cubicBezTo>
                      <a:pt x="68" y="0"/>
                      <a:pt x="60" y="1"/>
                      <a:pt x="54" y="8"/>
                    </a:cubicBezTo>
                    <a:cubicBezTo>
                      <a:pt x="47" y="15"/>
                      <a:pt x="24" y="42"/>
                      <a:pt x="17" y="47"/>
                    </a:cubicBezTo>
                    <a:cubicBezTo>
                      <a:pt x="9" y="52"/>
                      <a:pt x="2" y="58"/>
                      <a:pt x="1" y="62"/>
                    </a:cubicBezTo>
                    <a:cubicBezTo>
                      <a:pt x="0" y="67"/>
                      <a:pt x="2" y="70"/>
                      <a:pt x="7" y="75"/>
                    </a:cubicBezTo>
                    <a:cubicBezTo>
                      <a:pt x="13" y="80"/>
                      <a:pt x="18" y="91"/>
                      <a:pt x="25" y="85"/>
                    </a:cubicBezTo>
                    <a:cubicBezTo>
                      <a:pt x="31" y="80"/>
                      <a:pt x="43" y="76"/>
                      <a:pt x="42" y="68"/>
                    </a:cubicBezTo>
                    <a:cubicBezTo>
                      <a:pt x="40" y="60"/>
                      <a:pt x="36" y="58"/>
                      <a:pt x="46" y="47"/>
                    </a:cubicBezTo>
                    <a:cubicBezTo>
                      <a:pt x="56" y="37"/>
                      <a:pt x="60" y="30"/>
                      <a:pt x="69" y="27"/>
                    </a:cubicBezTo>
                    <a:cubicBezTo>
                      <a:pt x="77" y="23"/>
                      <a:pt x="82" y="25"/>
                      <a:pt x="84" y="18"/>
                    </a:cubicBezTo>
                    <a:cubicBezTo>
                      <a:pt x="86" y="12"/>
                      <a:pt x="87" y="9"/>
                      <a:pt x="84" y="6"/>
                    </a:cubicBezTo>
                    <a:cubicBezTo>
                      <a:pt x="80" y="3"/>
                      <a:pt x="74" y="3"/>
                      <a:pt x="72" y="3"/>
                    </a:cubicBezTo>
                    <a:cubicBezTo>
                      <a:pt x="70" y="2"/>
                      <a:pt x="68" y="0"/>
                      <a:pt x="6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1" name="Freeform 125"/>
              <p:cNvSpPr>
                <a:spLocks/>
              </p:cNvSpPr>
              <p:nvPr/>
            </p:nvSpPr>
            <p:spPr bwMode="auto">
              <a:xfrm>
                <a:off x="1553013" y="5225563"/>
                <a:ext cx="115888" cy="133350"/>
              </a:xfrm>
              <a:custGeom>
                <a:avLst/>
                <a:gdLst>
                  <a:gd name="T0" fmla="*/ 69 w 72"/>
                  <a:gd name="T1" fmla="*/ 2 h 84"/>
                  <a:gd name="T2" fmla="*/ 65 w 72"/>
                  <a:gd name="T3" fmla="*/ 0 h 84"/>
                  <a:gd name="T4" fmla="*/ 64 w 72"/>
                  <a:gd name="T5" fmla="*/ 11 h 84"/>
                  <a:gd name="T6" fmla="*/ 48 w 72"/>
                  <a:gd name="T7" fmla="*/ 19 h 84"/>
                  <a:gd name="T8" fmla="*/ 25 w 72"/>
                  <a:gd name="T9" fmla="*/ 40 h 84"/>
                  <a:gd name="T10" fmla="*/ 21 w 72"/>
                  <a:gd name="T11" fmla="*/ 60 h 84"/>
                  <a:gd name="T12" fmla="*/ 4 w 72"/>
                  <a:gd name="T13" fmla="*/ 78 h 84"/>
                  <a:gd name="T14" fmla="*/ 0 w 72"/>
                  <a:gd name="T15" fmla="*/ 79 h 84"/>
                  <a:gd name="T16" fmla="*/ 10 w 72"/>
                  <a:gd name="T17" fmla="*/ 81 h 84"/>
                  <a:gd name="T18" fmla="*/ 27 w 72"/>
                  <a:gd name="T19" fmla="*/ 64 h 84"/>
                  <a:gd name="T20" fmla="*/ 31 w 72"/>
                  <a:gd name="T21" fmla="*/ 43 h 84"/>
                  <a:gd name="T22" fmla="*/ 54 w 72"/>
                  <a:gd name="T23" fmla="*/ 23 h 84"/>
                  <a:gd name="T24" fmla="*/ 69 w 72"/>
                  <a:gd name="T25" fmla="*/ 14 h 84"/>
                  <a:gd name="T26" fmla="*/ 69 w 72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69" y="2"/>
                    </a:moveTo>
                    <a:cubicBezTo>
                      <a:pt x="67" y="1"/>
                      <a:pt x="66" y="0"/>
                      <a:pt x="65" y="0"/>
                    </a:cubicBezTo>
                    <a:cubicBezTo>
                      <a:pt x="66" y="3"/>
                      <a:pt x="65" y="6"/>
                      <a:pt x="64" y="11"/>
                    </a:cubicBezTo>
                    <a:cubicBezTo>
                      <a:pt x="62" y="17"/>
                      <a:pt x="57" y="16"/>
                      <a:pt x="48" y="19"/>
                    </a:cubicBezTo>
                    <a:cubicBezTo>
                      <a:pt x="40" y="22"/>
                      <a:pt x="35" y="29"/>
                      <a:pt x="25" y="40"/>
                    </a:cubicBezTo>
                    <a:cubicBezTo>
                      <a:pt x="15" y="50"/>
                      <a:pt x="20" y="53"/>
                      <a:pt x="21" y="60"/>
                    </a:cubicBezTo>
                    <a:cubicBezTo>
                      <a:pt x="23" y="68"/>
                      <a:pt x="11" y="72"/>
                      <a:pt x="4" y="78"/>
                    </a:cubicBezTo>
                    <a:cubicBezTo>
                      <a:pt x="3" y="79"/>
                      <a:pt x="1" y="79"/>
                      <a:pt x="0" y="79"/>
                    </a:cubicBezTo>
                    <a:cubicBezTo>
                      <a:pt x="3" y="82"/>
                      <a:pt x="6" y="84"/>
                      <a:pt x="10" y="81"/>
                    </a:cubicBezTo>
                    <a:cubicBezTo>
                      <a:pt x="16" y="76"/>
                      <a:pt x="28" y="72"/>
                      <a:pt x="27" y="64"/>
                    </a:cubicBezTo>
                    <a:cubicBezTo>
                      <a:pt x="25" y="56"/>
                      <a:pt x="21" y="54"/>
                      <a:pt x="31" y="43"/>
                    </a:cubicBezTo>
                    <a:cubicBezTo>
                      <a:pt x="41" y="33"/>
                      <a:pt x="45" y="26"/>
                      <a:pt x="54" y="23"/>
                    </a:cubicBezTo>
                    <a:cubicBezTo>
                      <a:pt x="62" y="19"/>
                      <a:pt x="67" y="21"/>
                      <a:pt x="69" y="14"/>
                    </a:cubicBezTo>
                    <a:cubicBezTo>
                      <a:pt x="71" y="8"/>
                      <a:pt x="72" y="5"/>
                      <a:pt x="69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2" name="Freeform 126"/>
              <p:cNvSpPr>
                <a:spLocks/>
              </p:cNvSpPr>
              <p:nvPr/>
            </p:nvSpPr>
            <p:spPr bwMode="auto">
              <a:xfrm>
                <a:off x="1529201" y="5216038"/>
                <a:ext cx="139700" cy="142875"/>
              </a:xfrm>
              <a:custGeom>
                <a:avLst/>
                <a:gdLst>
                  <a:gd name="T0" fmla="*/ 68 w 87"/>
                  <a:gd name="T1" fmla="*/ 0 h 89"/>
                  <a:gd name="T2" fmla="*/ 35 w 87"/>
                  <a:gd name="T3" fmla="*/ 29 h 89"/>
                  <a:gd name="T4" fmla="*/ 5 w 87"/>
                  <a:gd name="T5" fmla="*/ 55 h 89"/>
                  <a:gd name="T6" fmla="*/ 0 w 87"/>
                  <a:gd name="T7" fmla="*/ 65 h 89"/>
                  <a:gd name="T8" fmla="*/ 13 w 87"/>
                  <a:gd name="T9" fmla="*/ 84 h 89"/>
                  <a:gd name="T10" fmla="*/ 25 w 87"/>
                  <a:gd name="T11" fmla="*/ 87 h 89"/>
                  <a:gd name="T12" fmla="*/ 41 w 87"/>
                  <a:gd name="T13" fmla="*/ 76 h 89"/>
                  <a:gd name="T14" fmla="*/ 43 w 87"/>
                  <a:gd name="T15" fmla="*/ 69 h 89"/>
                  <a:gd name="T16" fmla="*/ 46 w 87"/>
                  <a:gd name="T17" fmla="*/ 49 h 89"/>
                  <a:gd name="T18" fmla="*/ 69 w 87"/>
                  <a:gd name="T19" fmla="*/ 29 h 89"/>
                  <a:gd name="T20" fmla="*/ 83 w 87"/>
                  <a:gd name="T21" fmla="*/ 24 h 89"/>
                  <a:gd name="T22" fmla="*/ 87 w 87"/>
                  <a:gd name="T23" fmla="*/ 11 h 89"/>
                  <a:gd name="T24" fmla="*/ 77 w 87"/>
                  <a:gd name="T25" fmla="*/ 3 h 89"/>
                  <a:gd name="T26" fmla="*/ 70 w 87"/>
                  <a:gd name="T27" fmla="*/ 1 h 89"/>
                  <a:gd name="T28" fmla="*/ 69 w 87"/>
                  <a:gd name="T29" fmla="*/ 1 h 89"/>
                  <a:gd name="T30" fmla="*/ 68 w 87"/>
                  <a:gd name="T31" fmla="*/ 0 h 89"/>
                  <a:gd name="T32" fmla="*/ 68 w 87"/>
                  <a:gd name="T33" fmla="*/ 2 h 89"/>
                  <a:gd name="T34" fmla="*/ 77 w 87"/>
                  <a:gd name="T35" fmla="*/ 5 h 89"/>
                  <a:gd name="T36" fmla="*/ 85 w 87"/>
                  <a:gd name="T37" fmla="*/ 11 h 89"/>
                  <a:gd name="T38" fmla="*/ 81 w 87"/>
                  <a:gd name="T39" fmla="*/ 22 h 89"/>
                  <a:gd name="T40" fmla="*/ 68 w 87"/>
                  <a:gd name="T41" fmla="*/ 27 h 89"/>
                  <a:gd name="T42" fmla="*/ 45 w 87"/>
                  <a:gd name="T43" fmla="*/ 48 h 89"/>
                  <a:gd name="T44" fmla="*/ 41 w 87"/>
                  <a:gd name="T45" fmla="*/ 69 h 89"/>
                  <a:gd name="T46" fmla="*/ 39 w 87"/>
                  <a:gd name="T47" fmla="*/ 75 h 89"/>
                  <a:gd name="T48" fmla="*/ 21 w 87"/>
                  <a:gd name="T49" fmla="*/ 87 h 89"/>
                  <a:gd name="T50" fmla="*/ 8 w 87"/>
                  <a:gd name="T51" fmla="*/ 75 h 89"/>
                  <a:gd name="T52" fmla="*/ 2 w 87"/>
                  <a:gd name="T53" fmla="*/ 64 h 89"/>
                  <a:gd name="T54" fmla="*/ 17 w 87"/>
                  <a:gd name="T55" fmla="*/ 48 h 89"/>
                  <a:gd name="T56" fmla="*/ 54 w 87"/>
                  <a:gd name="T57" fmla="*/ 10 h 89"/>
                  <a:gd name="T58" fmla="*/ 67 w 87"/>
                  <a:gd name="T59" fmla="*/ 3 h 89"/>
                  <a:gd name="T60" fmla="*/ 68 w 87"/>
                  <a:gd name="T61" fmla="*/ 2 h 89"/>
                  <a:gd name="T62" fmla="*/ 68 w 87"/>
                  <a:gd name="T6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68" y="1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0" y="1"/>
                      <a:pt x="53" y="9"/>
                    </a:cubicBezTo>
                    <a:cubicBezTo>
                      <a:pt x="50" y="12"/>
                      <a:pt x="42" y="21"/>
                      <a:pt x="35" y="29"/>
                    </a:cubicBezTo>
                    <a:cubicBezTo>
                      <a:pt x="28" y="37"/>
                      <a:pt x="20" y="44"/>
                      <a:pt x="16" y="47"/>
                    </a:cubicBezTo>
                    <a:cubicBezTo>
                      <a:pt x="12" y="49"/>
                      <a:pt x="8" y="52"/>
                      <a:pt x="5" y="55"/>
                    </a:cubicBezTo>
                    <a:cubicBezTo>
                      <a:pt x="3" y="58"/>
                      <a:pt x="0" y="61"/>
                      <a:pt x="0" y="63"/>
                    </a:cubicBezTo>
                    <a:cubicBezTo>
                      <a:pt x="0" y="64"/>
                      <a:pt x="0" y="64"/>
                      <a:pt x="0" y="65"/>
                    </a:cubicBezTo>
                    <a:cubicBezTo>
                      <a:pt x="0" y="69"/>
                      <a:pt x="2" y="72"/>
                      <a:pt x="7" y="77"/>
                    </a:cubicBezTo>
                    <a:cubicBezTo>
                      <a:pt x="9" y="79"/>
                      <a:pt x="11" y="81"/>
                      <a:pt x="13" y="84"/>
                    </a:cubicBezTo>
                    <a:cubicBezTo>
                      <a:pt x="16" y="86"/>
                      <a:pt x="18" y="89"/>
                      <a:pt x="21" y="89"/>
                    </a:cubicBezTo>
                    <a:cubicBezTo>
                      <a:pt x="23" y="89"/>
                      <a:pt x="24" y="88"/>
                      <a:pt x="25" y="87"/>
                    </a:cubicBezTo>
                    <a:cubicBezTo>
                      <a:pt x="28" y="85"/>
                      <a:pt x="33" y="82"/>
                      <a:pt x="36" y="80"/>
                    </a:cubicBezTo>
                    <a:cubicBezTo>
                      <a:pt x="38" y="79"/>
                      <a:pt x="40" y="77"/>
                      <a:pt x="41" y="76"/>
                    </a:cubicBezTo>
                    <a:cubicBezTo>
                      <a:pt x="42" y="74"/>
                      <a:pt x="43" y="73"/>
                      <a:pt x="43" y="71"/>
                    </a:cubicBezTo>
                    <a:cubicBezTo>
                      <a:pt x="43" y="70"/>
                      <a:pt x="43" y="70"/>
                      <a:pt x="43" y="69"/>
                    </a:cubicBezTo>
                    <a:cubicBezTo>
                      <a:pt x="42" y="65"/>
                      <a:pt x="40" y="62"/>
                      <a:pt x="40" y="60"/>
                    </a:cubicBezTo>
                    <a:cubicBezTo>
                      <a:pt x="40" y="57"/>
                      <a:pt x="42" y="54"/>
                      <a:pt x="46" y="49"/>
                    </a:cubicBezTo>
                    <a:cubicBezTo>
                      <a:pt x="51" y="44"/>
                      <a:pt x="55" y="39"/>
                      <a:pt x="58" y="36"/>
                    </a:cubicBezTo>
                    <a:cubicBezTo>
                      <a:pt x="62" y="33"/>
                      <a:pt x="65" y="30"/>
                      <a:pt x="69" y="29"/>
                    </a:cubicBezTo>
                    <a:cubicBezTo>
                      <a:pt x="73" y="27"/>
                      <a:pt x="77" y="27"/>
                      <a:pt x="79" y="26"/>
                    </a:cubicBezTo>
                    <a:cubicBezTo>
                      <a:pt x="81" y="25"/>
                      <a:pt x="82" y="25"/>
                      <a:pt x="83" y="24"/>
                    </a:cubicBezTo>
                    <a:cubicBezTo>
                      <a:pt x="84" y="23"/>
                      <a:pt x="84" y="21"/>
                      <a:pt x="85" y="20"/>
                    </a:cubicBezTo>
                    <a:cubicBezTo>
                      <a:pt x="86" y="16"/>
                      <a:pt x="87" y="14"/>
                      <a:pt x="87" y="11"/>
                    </a:cubicBezTo>
                    <a:cubicBezTo>
                      <a:pt x="87" y="9"/>
                      <a:pt x="86" y="7"/>
                      <a:pt x="84" y="6"/>
                    </a:cubicBezTo>
                    <a:cubicBezTo>
                      <a:pt x="82" y="4"/>
                      <a:pt x="79" y="4"/>
                      <a:pt x="77" y="3"/>
                    </a:cubicBezTo>
                    <a:cubicBezTo>
                      <a:pt x="75" y="3"/>
                      <a:pt x="73" y="3"/>
                      <a:pt x="72" y="3"/>
                    </a:cubicBezTo>
                    <a:cubicBezTo>
                      <a:pt x="72" y="2"/>
                      <a:pt x="71" y="2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70" y="4"/>
                      <a:pt x="72" y="5"/>
                    </a:cubicBezTo>
                    <a:cubicBezTo>
                      <a:pt x="73" y="5"/>
                      <a:pt x="75" y="5"/>
                      <a:pt x="77" y="5"/>
                    </a:cubicBezTo>
                    <a:cubicBezTo>
                      <a:pt x="79" y="6"/>
                      <a:pt x="81" y="6"/>
                      <a:pt x="83" y="8"/>
                    </a:cubicBezTo>
                    <a:cubicBezTo>
                      <a:pt x="85" y="9"/>
                      <a:pt x="85" y="10"/>
                      <a:pt x="85" y="11"/>
                    </a:cubicBezTo>
                    <a:cubicBezTo>
                      <a:pt x="85" y="13"/>
                      <a:pt x="84" y="15"/>
                      <a:pt x="83" y="19"/>
                    </a:cubicBezTo>
                    <a:cubicBezTo>
                      <a:pt x="83" y="21"/>
                      <a:pt x="82" y="22"/>
                      <a:pt x="81" y="22"/>
                    </a:cubicBezTo>
                    <a:cubicBezTo>
                      <a:pt x="80" y="23"/>
                      <a:pt x="79" y="24"/>
                      <a:pt x="77" y="24"/>
                    </a:cubicBezTo>
                    <a:cubicBezTo>
                      <a:pt x="75" y="25"/>
                      <a:pt x="72" y="26"/>
                      <a:pt x="68" y="27"/>
                    </a:cubicBezTo>
                    <a:cubicBezTo>
                      <a:pt x="64" y="28"/>
                      <a:pt x="61" y="31"/>
                      <a:pt x="57" y="35"/>
                    </a:cubicBezTo>
                    <a:cubicBezTo>
                      <a:pt x="53" y="38"/>
                      <a:pt x="50" y="42"/>
                      <a:pt x="45" y="48"/>
                    </a:cubicBezTo>
                    <a:cubicBezTo>
                      <a:pt x="40" y="53"/>
                      <a:pt x="38" y="56"/>
                      <a:pt x="38" y="60"/>
                    </a:cubicBezTo>
                    <a:cubicBezTo>
                      <a:pt x="38" y="63"/>
                      <a:pt x="40" y="66"/>
                      <a:pt x="41" y="69"/>
                    </a:cubicBezTo>
                    <a:cubicBezTo>
                      <a:pt x="41" y="70"/>
                      <a:pt x="41" y="70"/>
                      <a:pt x="41" y="71"/>
                    </a:cubicBezTo>
                    <a:cubicBezTo>
                      <a:pt x="41" y="72"/>
                      <a:pt x="40" y="73"/>
                      <a:pt x="39" y="75"/>
                    </a:cubicBezTo>
                    <a:cubicBezTo>
                      <a:pt x="36" y="78"/>
                      <a:pt x="29" y="82"/>
                      <a:pt x="24" y="85"/>
                    </a:cubicBezTo>
                    <a:cubicBezTo>
                      <a:pt x="23" y="86"/>
                      <a:pt x="22" y="87"/>
                      <a:pt x="21" y="87"/>
                    </a:cubicBezTo>
                    <a:cubicBezTo>
                      <a:pt x="19" y="87"/>
                      <a:pt x="17" y="85"/>
                      <a:pt x="15" y="83"/>
                    </a:cubicBezTo>
                    <a:cubicBezTo>
                      <a:pt x="13" y="80"/>
                      <a:pt x="10" y="77"/>
                      <a:pt x="8" y="75"/>
                    </a:cubicBezTo>
                    <a:cubicBezTo>
                      <a:pt x="3" y="71"/>
                      <a:pt x="2" y="68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2" y="62"/>
                      <a:pt x="4" y="59"/>
                      <a:pt x="7" y="57"/>
                    </a:cubicBezTo>
                    <a:cubicBezTo>
                      <a:pt x="10" y="54"/>
                      <a:pt x="13" y="51"/>
                      <a:pt x="17" y="48"/>
                    </a:cubicBezTo>
                    <a:cubicBezTo>
                      <a:pt x="21" y="46"/>
                      <a:pt x="29" y="38"/>
                      <a:pt x="36" y="30"/>
                    </a:cubicBezTo>
                    <a:cubicBezTo>
                      <a:pt x="44" y="22"/>
                      <a:pt x="51" y="14"/>
                      <a:pt x="54" y="10"/>
                    </a:cubicBezTo>
                    <a:cubicBezTo>
                      <a:pt x="58" y="7"/>
                      <a:pt x="61" y="5"/>
                      <a:pt x="64" y="4"/>
                    </a:cubicBezTo>
                    <a:cubicBezTo>
                      <a:pt x="65" y="3"/>
                      <a:pt x="66" y="3"/>
                      <a:pt x="67" y="3"/>
                    </a:cubicBezTo>
                    <a:cubicBezTo>
                      <a:pt x="67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3" name="Freeform 127"/>
              <p:cNvSpPr>
                <a:spLocks/>
              </p:cNvSpPr>
              <p:nvPr/>
            </p:nvSpPr>
            <p:spPr bwMode="auto">
              <a:xfrm>
                <a:off x="1435538" y="5268426"/>
                <a:ext cx="58738" cy="58738"/>
              </a:xfrm>
              <a:custGeom>
                <a:avLst/>
                <a:gdLst>
                  <a:gd name="T0" fmla="*/ 32 w 37"/>
                  <a:gd name="T1" fmla="*/ 0 h 37"/>
                  <a:gd name="T2" fmla="*/ 23 w 37"/>
                  <a:gd name="T3" fmla="*/ 4 h 37"/>
                  <a:gd name="T4" fmla="*/ 12 w 37"/>
                  <a:gd name="T5" fmla="*/ 21 h 37"/>
                  <a:gd name="T6" fmla="*/ 3 w 37"/>
                  <a:gd name="T7" fmla="*/ 26 h 37"/>
                  <a:gd name="T8" fmla="*/ 0 w 37"/>
                  <a:gd name="T9" fmla="*/ 31 h 37"/>
                  <a:gd name="T10" fmla="*/ 7 w 37"/>
                  <a:gd name="T11" fmla="*/ 35 h 37"/>
                  <a:gd name="T12" fmla="*/ 15 w 37"/>
                  <a:gd name="T13" fmla="*/ 37 h 37"/>
                  <a:gd name="T14" fmla="*/ 27 w 37"/>
                  <a:gd name="T15" fmla="*/ 24 h 37"/>
                  <a:gd name="T16" fmla="*/ 36 w 37"/>
                  <a:gd name="T17" fmla="*/ 17 h 37"/>
                  <a:gd name="T18" fmla="*/ 36 w 37"/>
                  <a:gd name="T19" fmla="*/ 11 h 37"/>
                  <a:gd name="T20" fmla="*/ 36 w 37"/>
                  <a:gd name="T21" fmla="*/ 4 h 37"/>
                  <a:gd name="T22" fmla="*/ 32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2" y="0"/>
                    </a:moveTo>
                    <a:cubicBezTo>
                      <a:pt x="32" y="0"/>
                      <a:pt x="26" y="0"/>
                      <a:pt x="23" y="4"/>
                    </a:cubicBezTo>
                    <a:cubicBezTo>
                      <a:pt x="20" y="9"/>
                      <a:pt x="17" y="18"/>
                      <a:pt x="12" y="21"/>
                    </a:cubicBezTo>
                    <a:cubicBezTo>
                      <a:pt x="7" y="24"/>
                      <a:pt x="5" y="26"/>
                      <a:pt x="3" y="26"/>
                    </a:cubicBezTo>
                    <a:cubicBezTo>
                      <a:pt x="2" y="26"/>
                      <a:pt x="0" y="28"/>
                      <a:pt x="0" y="31"/>
                    </a:cubicBezTo>
                    <a:cubicBezTo>
                      <a:pt x="1" y="34"/>
                      <a:pt x="3" y="34"/>
                      <a:pt x="7" y="35"/>
                    </a:cubicBezTo>
                    <a:cubicBezTo>
                      <a:pt x="10" y="37"/>
                      <a:pt x="15" y="37"/>
                      <a:pt x="15" y="37"/>
                    </a:cubicBezTo>
                    <a:cubicBezTo>
                      <a:pt x="15" y="37"/>
                      <a:pt x="25" y="25"/>
                      <a:pt x="27" y="24"/>
                    </a:cubicBezTo>
                    <a:cubicBezTo>
                      <a:pt x="28" y="23"/>
                      <a:pt x="36" y="17"/>
                      <a:pt x="36" y="17"/>
                    </a:cubicBezTo>
                    <a:cubicBezTo>
                      <a:pt x="36" y="17"/>
                      <a:pt x="35" y="15"/>
                      <a:pt x="36" y="11"/>
                    </a:cubicBezTo>
                    <a:cubicBezTo>
                      <a:pt x="37" y="7"/>
                      <a:pt x="37" y="5"/>
                      <a:pt x="36" y="4"/>
                    </a:cubicBezTo>
                    <a:cubicBezTo>
                      <a:pt x="34" y="3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4" name="Freeform 128"/>
              <p:cNvSpPr>
                <a:spLocks/>
              </p:cNvSpPr>
              <p:nvPr/>
            </p:nvSpPr>
            <p:spPr bwMode="auto">
              <a:xfrm>
                <a:off x="1433951" y="5266838"/>
                <a:ext cx="61913" cy="61913"/>
              </a:xfrm>
              <a:custGeom>
                <a:avLst/>
                <a:gdLst>
                  <a:gd name="T0" fmla="*/ 33 w 39"/>
                  <a:gd name="T1" fmla="*/ 0 h 39"/>
                  <a:gd name="T2" fmla="*/ 29 w 39"/>
                  <a:gd name="T3" fmla="*/ 1 h 39"/>
                  <a:gd name="T4" fmla="*/ 19 w 39"/>
                  <a:gd name="T5" fmla="*/ 14 h 39"/>
                  <a:gd name="T6" fmla="*/ 7 w 39"/>
                  <a:gd name="T7" fmla="*/ 25 h 39"/>
                  <a:gd name="T8" fmla="*/ 4 w 39"/>
                  <a:gd name="T9" fmla="*/ 26 h 39"/>
                  <a:gd name="T10" fmla="*/ 0 w 39"/>
                  <a:gd name="T11" fmla="*/ 31 h 39"/>
                  <a:gd name="T12" fmla="*/ 0 w 39"/>
                  <a:gd name="T13" fmla="*/ 32 h 39"/>
                  <a:gd name="T14" fmla="*/ 8 w 39"/>
                  <a:gd name="T15" fmla="*/ 37 h 39"/>
                  <a:gd name="T16" fmla="*/ 17 w 39"/>
                  <a:gd name="T17" fmla="*/ 39 h 39"/>
                  <a:gd name="T18" fmla="*/ 22 w 39"/>
                  <a:gd name="T19" fmla="*/ 33 h 39"/>
                  <a:gd name="T20" fmla="*/ 27 w 39"/>
                  <a:gd name="T21" fmla="*/ 27 h 39"/>
                  <a:gd name="T22" fmla="*/ 33 w 39"/>
                  <a:gd name="T23" fmla="*/ 22 h 39"/>
                  <a:gd name="T24" fmla="*/ 38 w 39"/>
                  <a:gd name="T25" fmla="*/ 18 h 39"/>
                  <a:gd name="T26" fmla="*/ 37 w 39"/>
                  <a:gd name="T27" fmla="*/ 17 h 39"/>
                  <a:gd name="T28" fmla="*/ 38 w 39"/>
                  <a:gd name="T29" fmla="*/ 12 h 39"/>
                  <a:gd name="T30" fmla="*/ 37 w 39"/>
                  <a:gd name="T31" fmla="*/ 4 h 39"/>
                  <a:gd name="T32" fmla="*/ 34 w 39"/>
                  <a:gd name="T33" fmla="*/ 1 h 39"/>
                  <a:gd name="T34" fmla="*/ 34 w 39"/>
                  <a:gd name="T35" fmla="*/ 0 h 39"/>
                  <a:gd name="T36" fmla="*/ 33 w 39"/>
                  <a:gd name="T37" fmla="*/ 1 h 39"/>
                  <a:gd name="T38" fmla="*/ 34 w 39"/>
                  <a:gd name="T39" fmla="*/ 3 h 39"/>
                  <a:gd name="T40" fmla="*/ 37 w 39"/>
                  <a:gd name="T41" fmla="*/ 7 h 39"/>
                  <a:gd name="T42" fmla="*/ 35 w 39"/>
                  <a:gd name="T43" fmla="*/ 16 h 39"/>
                  <a:gd name="T44" fmla="*/ 37 w 39"/>
                  <a:gd name="T45" fmla="*/ 18 h 39"/>
                  <a:gd name="T46" fmla="*/ 32 w 39"/>
                  <a:gd name="T47" fmla="*/ 20 h 39"/>
                  <a:gd name="T48" fmla="*/ 26 w 39"/>
                  <a:gd name="T49" fmla="*/ 25 h 39"/>
                  <a:gd name="T50" fmla="*/ 16 w 39"/>
                  <a:gd name="T51" fmla="*/ 38 h 39"/>
                  <a:gd name="T52" fmla="*/ 14 w 39"/>
                  <a:gd name="T53" fmla="*/ 37 h 39"/>
                  <a:gd name="T54" fmla="*/ 4 w 39"/>
                  <a:gd name="T55" fmla="*/ 34 h 39"/>
                  <a:gd name="T56" fmla="*/ 2 w 39"/>
                  <a:gd name="T57" fmla="*/ 32 h 39"/>
                  <a:gd name="T58" fmla="*/ 2 w 39"/>
                  <a:gd name="T59" fmla="*/ 31 h 39"/>
                  <a:gd name="T60" fmla="*/ 6 w 39"/>
                  <a:gd name="T61" fmla="*/ 28 h 39"/>
                  <a:gd name="T62" fmla="*/ 20 w 39"/>
                  <a:gd name="T63" fmla="*/ 15 h 39"/>
                  <a:gd name="T64" fmla="*/ 29 w 39"/>
                  <a:gd name="T65" fmla="*/ 2 h 39"/>
                  <a:gd name="T66" fmla="*/ 33 w 39"/>
                  <a:gd name="T67" fmla="*/ 2 h 39"/>
                  <a:gd name="T68" fmla="*/ 32 w 39"/>
                  <a:gd name="T6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39">
                    <a:moveTo>
                      <a:pt x="33" y="1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29" y="1"/>
                    </a:cubicBezTo>
                    <a:cubicBezTo>
                      <a:pt x="27" y="1"/>
                      <a:pt x="24" y="2"/>
                      <a:pt x="23" y="5"/>
                    </a:cubicBezTo>
                    <a:cubicBezTo>
                      <a:pt x="22" y="7"/>
                      <a:pt x="20" y="11"/>
                      <a:pt x="19" y="14"/>
                    </a:cubicBezTo>
                    <a:cubicBezTo>
                      <a:pt x="17" y="17"/>
                      <a:pt x="15" y="20"/>
                      <a:pt x="13" y="21"/>
                    </a:cubicBezTo>
                    <a:cubicBezTo>
                      <a:pt x="10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1" y="28"/>
                      <a:pt x="0" y="30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4"/>
                      <a:pt x="2" y="35"/>
                      <a:pt x="3" y="35"/>
                    </a:cubicBezTo>
                    <a:cubicBezTo>
                      <a:pt x="4" y="36"/>
                      <a:pt x="6" y="37"/>
                      <a:pt x="8" y="37"/>
                    </a:cubicBezTo>
                    <a:cubicBezTo>
                      <a:pt x="11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20" y="36"/>
                      <a:pt x="22" y="33"/>
                    </a:cubicBezTo>
                    <a:cubicBezTo>
                      <a:pt x="23" y="31"/>
                      <a:pt x="25" y="30"/>
                      <a:pt x="26" y="28"/>
                    </a:cubicBezTo>
                    <a:cubicBezTo>
                      <a:pt x="26" y="28"/>
                      <a:pt x="27" y="27"/>
                      <a:pt x="27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1" y="24"/>
                      <a:pt x="33" y="22"/>
                    </a:cubicBezTo>
                    <a:cubicBezTo>
                      <a:pt x="35" y="20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5"/>
                      <a:pt x="37" y="14"/>
                      <a:pt x="38" y="12"/>
                    </a:cubicBezTo>
                    <a:cubicBezTo>
                      <a:pt x="38" y="10"/>
                      <a:pt x="39" y="8"/>
                      <a:pt x="39" y="7"/>
                    </a:cubicBezTo>
                    <a:cubicBezTo>
                      <a:pt x="39" y="6"/>
                      <a:pt x="38" y="4"/>
                      <a:pt x="37" y="4"/>
                    </a:cubicBezTo>
                    <a:cubicBezTo>
                      <a:pt x="37" y="4"/>
                      <a:pt x="36" y="3"/>
                      <a:pt x="35" y="2"/>
                    </a:cubicBezTo>
                    <a:cubicBezTo>
                      <a:pt x="35" y="1"/>
                      <a:pt x="35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3" y="2"/>
                      <a:pt x="34" y="3"/>
                    </a:cubicBezTo>
                    <a:cubicBezTo>
                      <a:pt x="34" y="4"/>
                      <a:pt x="35" y="5"/>
                      <a:pt x="36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7" y="8"/>
                      <a:pt x="36" y="9"/>
                      <a:pt x="36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4" y="19"/>
                      <a:pt x="32" y="20"/>
                    </a:cubicBezTo>
                    <a:cubicBezTo>
                      <a:pt x="30" y="22"/>
                      <a:pt x="27" y="24"/>
                      <a:pt x="27" y="25"/>
                    </a:cubicBezTo>
                    <a:cubicBezTo>
                      <a:pt x="27" y="25"/>
                      <a:pt x="26" y="25"/>
                      <a:pt x="26" y="25"/>
                    </a:cubicBezTo>
                    <a:cubicBezTo>
                      <a:pt x="23" y="2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4" y="37"/>
                    </a:cubicBezTo>
                    <a:cubicBezTo>
                      <a:pt x="12" y="36"/>
                      <a:pt x="10" y="36"/>
                      <a:pt x="8" y="35"/>
                    </a:cubicBezTo>
                    <a:cubicBezTo>
                      <a:pt x="6" y="35"/>
                      <a:pt x="5" y="34"/>
                      <a:pt x="4" y="34"/>
                    </a:cubicBezTo>
                    <a:cubicBezTo>
                      <a:pt x="3" y="33"/>
                      <a:pt x="3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9"/>
                      <a:pt x="4" y="28"/>
                      <a:pt x="4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8" y="27"/>
                      <a:pt x="9" y="25"/>
                      <a:pt x="13" y="23"/>
                    </a:cubicBezTo>
                    <a:cubicBezTo>
                      <a:pt x="17" y="21"/>
                      <a:pt x="19" y="18"/>
                      <a:pt x="20" y="15"/>
                    </a:cubicBezTo>
                    <a:cubicBezTo>
                      <a:pt x="22" y="12"/>
                      <a:pt x="24" y="8"/>
                      <a:pt x="25" y="6"/>
                    </a:cubicBezTo>
                    <a:cubicBezTo>
                      <a:pt x="26" y="4"/>
                      <a:pt x="27" y="3"/>
                      <a:pt x="29" y="2"/>
                    </a:cubicBezTo>
                    <a:cubicBezTo>
                      <a:pt x="31" y="2"/>
                      <a:pt x="32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5" name="Freeform 129"/>
              <p:cNvSpPr>
                <a:spLocks/>
              </p:cNvSpPr>
              <p:nvPr/>
            </p:nvSpPr>
            <p:spPr bwMode="auto">
              <a:xfrm>
                <a:off x="1443476" y="5285888"/>
                <a:ext cx="63500" cy="68263"/>
              </a:xfrm>
              <a:custGeom>
                <a:avLst/>
                <a:gdLst>
                  <a:gd name="T0" fmla="*/ 31 w 40"/>
                  <a:gd name="T1" fmla="*/ 0 h 43"/>
                  <a:gd name="T2" fmla="*/ 19 w 40"/>
                  <a:gd name="T3" fmla="*/ 6 h 43"/>
                  <a:gd name="T4" fmla="*/ 10 w 40"/>
                  <a:gd name="T5" fmla="*/ 23 h 43"/>
                  <a:gd name="T6" fmla="*/ 1 w 40"/>
                  <a:gd name="T7" fmla="*/ 35 h 43"/>
                  <a:gd name="T8" fmla="*/ 7 w 40"/>
                  <a:gd name="T9" fmla="*/ 42 h 43"/>
                  <a:gd name="T10" fmla="*/ 21 w 40"/>
                  <a:gd name="T11" fmla="*/ 36 h 43"/>
                  <a:gd name="T12" fmla="*/ 36 w 40"/>
                  <a:gd name="T13" fmla="*/ 20 h 43"/>
                  <a:gd name="T14" fmla="*/ 40 w 40"/>
                  <a:gd name="T15" fmla="*/ 12 h 43"/>
                  <a:gd name="T16" fmla="*/ 31 w 4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1" y="0"/>
                    </a:moveTo>
                    <a:cubicBezTo>
                      <a:pt x="31" y="0"/>
                      <a:pt x="20" y="1"/>
                      <a:pt x="19" y="6"/>
                    </a:cubicBezTo>
                    <a:cubicBezTo>
                      <a:pt x="18" y="11"/>
                      <a:pt x="14" y="19"/>
                      <a:pt x="10" y="23"/>
                    </a:cubicBezTo>
                    <a:cubicBezTo>
                      <a:pt x="5" y="27"/>
                      <a:pt x="0" y="32"/>
                      <a:pt x="1" y="35"/>
                    </a:cubicBezTo>
                    <a:cubicBezTo>
                      <a:pt x="2" y="37"/>
                      <a:pt x="5" y="41"/>
                      <a:pt x="7" y="42"/>
                    </a:cubicBezTo>
                    <a:cubicBezTo>
                      <a:pt x="9" y="43"/>
                      <a:pt x="14" y="42"/>
                      <a:pt x="21" y="36"/>
                    </a:cubicBezTo>
                    <a:cubicBezTo>
                      <a:pt x="28" y="29"/>
                      <a:pt x="32" y="23"/>
                      <a:pt x="36" y="20"/>
                    </a:cubicBezTo>
                    <a:cubicBezTo>
                      <a:pt x="40" y="18"/>
                      <a:pt x="40" y="12"/>
                      <a:pt x="40" y="12"/>
                    </a:cubicBezTo>
                    <a:cubicBezTo>
                      <a:pt x="40" y="12"/>
                      <a:pt x="30" y="3"/>
                      <a:pt x="3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6" name="Freeform 130"/>
              <p:cNvSpPr>
                <a:spLocks/>
              </p:cNvSpPr>
              <p:nvPr/>
            </p:nvSpPr>
            <p:spPr bwMode="auto">
              <a:xfrm>
                <a:off x="1441888" y="5282713"/>
                <a:ext cx="65088" cy="71438"/>
              </a:xfrm>
              <a:custGeom>
                <a:avLst/>
                <a:gdLst>
                  <a:gd name="T0" fmla="*/ 31 w 41"/>
                  <a:gd name="T1" fmla="*/ 2 h 45"/>
                  <a:gd name="T2" fmla="*/ 31 w 41"/>
                  <a:gd name="T3" fmla="*/ 1 h 45"/>
                  <a:gd name="T4" fmla="*/ 25 w 41"/>
                  <a:gd name="T5" fmla="*/ 2 h 45"/>
                  <a:gd name="T6" fmla="*/ 21 w 41"/>
                  <a:gd name="T7" fmla="*/ 4 h 45"/>
                  <a:gd name="T8" fmla="*/ 18 w 41"/>
                  <a:gd name="T9" fmla="*/ 8 h 45"/>
                  <a:gd name="T10" fmla="*/ 9 w 41"/>
                  <a:gd name="T11" fmla="*/ 24 h 45"/>
                  <a:gd name="T12" fmla="*/ 3 w 41"/>
                  <a:gd name="T13" fmla="*/ 30 h 45"/>
                  <a:gd name="T14" fmla="*/ 0 w 41"/>
                  <a:gd name="T15" fmla="*/ 36 h 45"/>
                  <a:gd name="T16" fmla="*/ 1 w 41"/>
                  <a:gd name="T17" fmla="*/ 37 h 45"/>
                  <a:gd name="T18" fmla="*/ 1 w 41"/>
                  <a:gd name="T19" fmla="*/ 37 h 45"/>
                  <a:gd name="T20" fmla="*/ 3 w 41"/>
                  <a:gd name="T21" fmla="*/ 41 h 45"/>
                  <a:gd name="T22" fmla="*/ 7 w 41"/>
                  <a:gd name="T23" fmla="*/ 44 h 45"/>
                  <a:gd name="T24" fmla="*/ 9 w 41"/>
                  <a:gd name="T25" fmla="*/ 45 h 45"/>
                  <a:gd name="T26" fmla="*/ 22 w 41"/>
                  <a:gd name="T27" fmla="*/ 38 h 45"/>
                  <a:gd name="T28" fmla="*/ 37 w 41"/>
                  <a:gd name="T29" fmla="*/ 23 h 45"/>
                  <a:gd name="T30" fmla="*/ 41 w 41"/>
                  <a:gd name="T31" fmla="*/ 14 h 45"/>
                  <a:gd name="T32" fmla="*/ 41 w 41"/>
                  <a:gd name="T33" fmla="*/ 14 h 45"/>
                  <a:gd name="T34" fmla="*/ 41 w 41"/>
                  <a:gd name="T35" fmla="*/ 14 h 45"/>
                  <a:gd name="T36" fmla="*/ 40 w 41"/>
                  <a:gd name="T37" fmla="*/ 13 h 45"/>
                  <a:gd name="T38" fmla="*/ 39 w 41"/>
                  <a:gd name="T39" fmla="*/ 12 h 45"/>
                  <a:gd name="T40" fmla="*/ 35 w 41"/>
                  <a:gd name="T41" fmla="*/ 7 h 45"/>
                  <a:gd name="T42" fmla="*/ 33 w 41"/>
                  <a:gd name="T43" fmla="*/ 4 h 45"/>
                  <a:gd name="T44" fmla="*/ 32 w 41"/>
                  <a:gd name="T45" fmla="*/ 2 h 45"/>
                  <a:gd name="T46" fmla="*/ 32 w 41"/>
                  <a:gd name="T47" fmla="*/ 2 h 45"/>
                  <a:gd name="T48" fmla="*/ 32 w 41"/>
                  <a:gd name="T49" fmla="*/ 0 h 45"/>
                  <a:gd name="T50" fmla="*/ 31 w 41"/>
                  <a:gd name="T51" fmla="*/ 1 h 45"/>
                  <a:gd name="T52" fmla="*/ 31 w 41"/>
                  <a:gd name="T53" fmla="*/ 2 h 45"/>
                  <a:gd name="T54" fmla="*/ 30 w 41"/>
                  <a:gd name="T55" fmla="*/ 1 h 45"/>
                  <a:gd name="T56" fmla="*/ 30 w 41"/>
                  <a:gd name="T57" fmla="*/ 2 h 45"/>
                  <a:gd name="T58" fmla="*/ 32 w 41"/>
                  <a:gd name="T59" fmla="*/ 6 h 45"/>
                  <a:gd name="T60" fmla="*/ 39 w 41"/>
                  <a:gd name="T61" fmla="*/ 15 h 45"/>
                  <a:gd name="T62" fmla="*/ 40 w 41"/>
                  <a:gd name="T63" fmla="*/ 14 h 45"/>
                  <a:gd name="T64" fmla="*/ 39 w 41"/>
                  <a:gd name="T65" fmla="*/ 14 h 45"/>
                  <a:gd name="T66" fmla="*/ 39 w 41"/>
                  <a:gd name="T67" fmla="*/ 14 h 45"/>
                  <a:gd name="T68" fmla="*/ 36 w 41"/>
                  <a:gd name="T69" fmla="*/ 21 h 45"/>
                  <a:gd name="T70" fmla="*/ 20 w 41"/>
                  <a:gd name="T71" fmla="*/ 37 h 45"/>
                  <a:gd name="T72" fmla="*/ 9 w 41"/>
                  <a:gd name="T73" fmla="*/ 43 h 45"/>
                  <a:gd name="T74" fmla="*/ 8 w 41"/>
                  <a:gd name="T75" fmla="*/ 42 h 45"/>
                  <a:gd name="T76" fmla="*/ 5 w 41"/>
                  <a:gd name="T77" fmla="*/ 40 h 45"/>
                  <a:gd name="T78" fmla="*/ 2 w 41"/>
                  <a:gd name="T79" fmla="*/ 36 h 45"/>
                  <a:gd name="T80" fmla="*/ 2 w 41"/>
                  <a:gd name="T81" fmla="*/ 36 h 45"/>
                  <a:gd name="T82" fmla="*/ 2 w 41"/>
                  <a:gd name="T83" fmla="*/ 36 h 45"/>
                  <a:gd name="T84" fmla="*/ 5 w 41"/>
                  <a:gd name="T85" fmla="*/ 31 h 45"/>
                  <a:gd name="T86" fmla="*/ 11 w 41"/>
                  <a:gd name="T87" fmla="*/ 25 h 45"/>
                  <a:gd name="T88" fmla="*/ 20 w 41"/>
                  <a:gd name="T89" fmla="*/ 8 h 45"/>
                  <a:gd name="T90" fmla="*/ 22 w 41"/>
                  <a:gd name="T91" fmla="*/ 6 h 45"/>
                  <a:gd name="T92" fmla="*/ 28 w 41"/>
                  <a:gd name="T93" fmla="*/ 3 h 45"/>
                  <a:gd name="T94" fmla="*/ 30 w 41"/>
                  <a:gd name="T95" fmla="*/ 3 h 45"/>
                  <a:gd name="T96" fmla="*/ 31 w 41"/>
                  <a:gd name="T97" fmla="*/ 3 h 45"/>
                  <a:gd name="T98" fmla="*/ 31 w 41"/>
                  <a:gd name="T99" fmla="*/ 2 h 45"/>
                  <a:gd name="T100" fmla="*/ 30 w 41"/>
                  <a:gd name="T101" fmla="*/ 1 h 45"/>
                  <a:gd name="T102" fmla="*/ 31 w 41"/>
                  <a:gd name="T10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45">
                    <a:moveTo>
                      <a:pt x="31" y="2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8" y="1"/>
                      <a:pt x="25" y="2"/>
                    </a:cubicBezTo>
                    <a:cubicBezTo>
                      <a:pt x="24" y="2"/>
                      <a:pt x="22" y="3"/>
                      <a:pt x="21" y="4"/>
                    </a:cubicBezTo>
                    <a:cubicBezTo>
                      <a:pt x="20" y="5"/>
                      <a:pt x="19" y="6"/>
                      <a:pt x="18" y="8"/>
                    </a:cubicBezTo>
                    <a:cubicBezTo>
                      <a:pt x="17" y="13"/>
                      <a:pt x="13" y="21"/>
                      <a:pt x="9" y="24"/>
                    </a:cubicBezTo>
                    <a:cubicBezTo>
                      <a:pt x="7" y="26"/>
                      <a:pt x="5" y="28"/>
                      <a:pt x="3" y="30"/>
                    </a:cubicBezTo>
                    <a:cubicBezTo>
                      <a:pt x="2" y="32"/>
                      <a:pt x="0" y="34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2" y="40"/>
                      <a:pt x="3" y="41"/>
                    </a:cubicBezTo>
                    <a:cubicBezTo>
                      <a:pt x="5" y="42"/>
                      <a:pt x="6" y="44"/>
                      <a:pt x="7" y="44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12" y="45"/>
                      <a:pt x="17" y="43"/>
                      <a:pt x="22" y="38"/>
                    </a:cubicBezTo>
                    <a:cubicBezTo>
                      <a:pt x="29" y="31"/>
                      <a:pt x="33" y="25"/>
                      <a:pt x="37" y="23"/>
                    </a:cubicBezTo>
                    <a:cubicBezTo>
                      <a:pt x="41" y="20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2"/>
                    </a:cubicBezTo>
                    <a:cubicBezTo>
                      <a:pt x="38" y="11"/>
                      <a:pt x="36" y="9"/>
                      <a:pt x="35" y="7"/>
                    </a:cubicBezTo>
                    <a:cubicBezTo>
                      <a:pt x="34" y="6"/>
                      <a:pt x="33" y="5"/>
                      <a:pt x="33" y="4"/>
                    </a:cubicBezTo>
                    <a:cubicBezTo>
                      <a:pt x="32" y="3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1" y="5"/>
                      <a:pt x="32" y="6"/>
                    </a:cubicBezTo>
                    <a:cubicBezTo>
                      <a:pt x="34" y="10"/>
                      <a:pt x="39" y="15"/>
                      <a:pt x="39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5"/>
                      <a:pt x="39" y="19"/>
                      <a:pt x="36" y="21"/>
                    </a:cubicBezTo>
                    <a:cubicBezTo>
                      <a:pt x="32" y="24"/>
                      <a:pt x="27" y="30"/>
                      <a:pt x="20" y="37"/>
                    </a:cubicBezTo>
                    <a:cubicBezTo>
                      <a:pt x="15" y="41"/>
                      <a:pt x="11" y="43"/>
                      <a:pt x="9" y="43"/>
                    </a:cubicBezTo>
                    <a:cubicBezTo>
                      <a:pt x="9" y="43"/>
                      <a:pt x="8" y="43"/>
                      <a:pt x="8" y="42"/>
                    </a:cubicBezTo>
                    <a:cubicBezTo>
                      <a:pt x="7" y="42"/>
                      <a:pt x="6" y="41"/>
                      <a:pt x="5" y="40"/>
                    </a:cubicBezTo>
                    <a:cubicBezTo>
                      <a:pt x="4" y="38"/>
                      <a:pt x="3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5"/>
                      <a:pt x="3" y="33"/>
                      <a:pt x="5" y="31"/>
                    </a:cubicBezTo>
                    <a:cubicBezTo>
                      <a:pt x="7" y="29"/>
                      <a:pt x="9" y="27"/>
                      <a:pt x="11" y="25"/>
                    </a:cubicBezTo>
                    <a:cubicBezTo>
                      <a:pt x="15" y="22"/>
                      <a:pt x="19" y="14"/>
                      <a:pt x="20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4" y="4"/>
                      <a:pt x="26" y="4"/>
                      <a:pt x="28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7" name="Freeform 131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29 w 52"/>
                  <a:gd name="T3" fmla="*/ 5 h 44"/>
                  <a:gd name="T4" fmla="*/ 18 w 52"/>
                  <a:gd name="T5" fmla="*/ 20 h 44"/>
                  <a:gd name="T6" fmla="*/ 7 w 52"/>
                  <a:gd name="T7" fmla="*/ 29 h 44"/>
                  <a:gd name="T8" fmla="*/ 1 w 52"/>
                  <a:gd name="T9" fmla="*/ 35 h 44"/>
                  <a:gd name="T10" fmla="*/ 7 w 52"/>
                  <a:gd name="T11" fmla="*/ 43 h 44"/>
                  <a:gd name="T12" fmla="*/ 34 w 52"/>
                  <a:gd name="T13" fmla="*/ 30 h 44"/>
                  <a:gd name="T14" fmla="*/ 50 w 52"/>
                  <a:gd name="T15" fmla="*/ 20 h 44"/>
                  <a:gd name="T16" fmla="*/ 50 w 52"/>
                  <a:gd name="T17" fmla="*/ 13 h 44"/>
                  <a:gd name="T18" fmla="*/ 38 w 52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8" y="2"/>
                      <a:pt x="32" y="0"/>
                      <a:pt x="29" y="5"/>
                    </a:cubicBezTo>
                    <a:cubicBezTo>
                      <a:pt x="26" y="9"/>
                      <a:pt x="21" y="17"/>
                      <a:pt x="18" y="20"/>
                    </a:cubicBezTo>
                    <a:cubicBezTo>
                      <a:pt x="14" y="24"/>
                      <a:pt x="10" y="28"/>
                      <a:pt x="7" y="29"/>
                    </a:cubicBezTo>
                    <a:cubicBezTo>
                      <a:pt x="5" y="30"/>
                      <a:pt x="0" y="32"/>
                      <a:pt x="1" y="35"/>
                    </a:cubicBezTo>
                    <a:cubicBezTo>
                      <a:pt x="1" y="38"/>
                      <a:pt x="5" y="42"/>
                      <a:pt x="7" y="43"/>
                    </a:cubicBezTo>
                    <a:cubicBezTo>
                      <a:pt x="9" y="44"/>
                      <a:pt x="28" y="34"/>
                      <a:pt x="34" y="30"/>
                    </a:cubicBezTo>
                    <a:cubicBezTo>
                      <a:pt x="40" y="26"/>
                      <a:pt x="47" y="22"/>
                      <a:pt x="50" y="20"/>
                    </a:cubicBezTo>
                    <a:cubicBezTo>
                      <a:pt x="52" y="17"/>
                      <a:pt x="50" y="13"/>
                      <a:pt x="50" y="13"/>
                    </a:cubicBez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8" name="Freeform 132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39 w 52"/>
                  <a:gd name="T3" fmla="*/ 1 h 44"/>
                  <a:gd name="T4" fmla="*/ 36 w 52"/>
                  <a:gd name="T5" fmla="*/ 0 h 44"/>
                  <a:gd name="T6" fmla="*/ 28 w 52"/>
                  <a:gd name="T7" fmla="*/ 4 h 44"/>
                  <a:gd name="T8" fmla="*/ 17 w 52"/>
                  <a:gd name="T9" fmla="*/ 20 h 44"/>
                  <a:gd name="T10" fmla="*/ 11 w 52"/>
                  <a:gd name="T11" fmla="*/ 25 h 44"/>
                  <a:gd name="T12" fmla="*/ 7 w 52"/>
                  <a:gd name="T13" fmla="*/ 28 h 44"/>
                  <a:gd name="T14" fmla="*/ 3 w 52"/>
                  <a:gd name="T15" fmla="*/ 30 h 44"/>
                  <a:gd name="T16" fmla="*/ 0 w 52"/>
                  <a:gd name="T17" fmla="*/ 34 h 44"/>
                  <a:gd name="T18" fmla="*/ 0 w 52"/>
                  <a:gd name="T19" fmla="*/ 35 h 44"/>
                  <a:gd name="T20" fmla="*/ 0 w 52"/>
                  <a:gd name="T21" fmla="*/ 35 h 44"/>
                  <a:gd name="T22" fmla="*/ 3 w 52"/>
                  <a:gd name="T23" fmla="*/ 40 h 44"/>
                  <a:gd name="T24" fmla="*/ 6 w 52"/>
                  <a:gd name="T25" fmla="*/ 44 h 44"/>
                  <a:gd name="T26" fmla="*/ 7 w 52"/>
                  <a:gd name="T27" fmla="*/ 44 h 44"/>
                  <a:gd name="T28" fmla="*/ 13 w 52"/>
                  <a:gd name="T29" fmla="*/ 42 h 44"/>
                  <a:gd name="T30" fmla="*/ 35 w 52"/>
                  <a:gd name="T31" fmla="*/ 31 h 44"/>
                  <a:gd name="T32" fmla="*/ 44 w 52"/>
                  <a:gd name="T33" fmla="*/ 25 h 44"/>
                  <a:gd name="T34" fmla="*/ 50 w 52"/>
                  <a:gd name="T35" fmla="*/ 20 h 44"/>
                  <a:gd name="T36" fmla="*/ 52 w 52"/>
                  <a:gd name="T37" fmla="*/ 17 h 44"/>
                  <a:gd name="T38" fmla="*/ 51 w 52"/>
                  <a:gd name="T39" fmla="*/ 13 h 44"/>
                  <a:gd name="T40" fmla="*/ 51 w 52"/>
                  <a:gd name="T41" fmla="*/ 12 h 44"/>
                  <a:gd name="T42" fmla="*/ 39 w 52"/>
                  <a:gd name="T43" fmla="*/ 1 h 44"/>
                  <a:gd name="T44" fmla="*/ 39 w 52"/>
                  <a:gd name="T45" fmla="*/ 1 h 44"/>
                  <a:gd name="T46" fmla="*/ 38 w 52"/>
                  <a:gd name="T47" fmla="*/ 2 h 44"/>
                  <a:gd name="T48" fmla="*/ 38 w 52"/>
                  <a:gd name="T49" fmla="*/ 2 h 44"/>
                  <a:gd name="T50" fmla="*/ 49 w 52"/>
                  <a:gd name="T51" fmla="*/ 14 h 44"/>
                  <a:gd name="T52" fmla="*/ 50 w 52"/>
                  <a:gd name="T53" fmla="*/ 13 h 44"/>
                  <a:gd name="T54" fmla="*/ 49 w 52"/>
                  <a:gd name="T55" fmla="*/ 13 h 44"/>
                  <a:gd name="T56" fmla="*/ 49 w 52"/>
                  <a:gd name="T57" fmla="*/ 14 h 44"/>
                  <a:gd name="T58" fmla="*/ 50 w 52"/>
                  <a:gd name="T59" fmla="*/ 17 h 44"/>
                  <a:gd name="T60" fmla="*/ 49 w 52"/>
                  <a:gd name="T61" fmla="*/ 19 h 44"/>
                  <a:gd name="T62" fmla="*/ 43 w 52"/>
                  <a:gd name="T63" fmla="*/ 23 h 44"/>
                  <a:gd name="T64" fmla="*/ 34 w 52"/>
                  <a:gd name="T65" fmla="*/ 30 h 44"/>
                  <a:gd name="T66" fmla="*/ 20 w 52"/>
                  <a:gd name="T67" fmla="*/ 37 h 44"/>
                  <a:gd name="T68" fmla="*/ 12 w 52"/>
                  <a:gd name="T69" fmla="*/ 41 h 44"/>
                  <a:gd name="T70" fmla="*/ 7 w 52"/>
                  <a:gd name="T71" fmla="*/ 42 h 44"/>
                  <a:gd name="T72" fmla="*/ 7 w 52"/>
                  <a:gd name="T73" fmla="*/ 42 h 44"/>
                  <a:gd name="T74" fmla="*/ 7 w 52"/>
                  <a:gd name="T75" fmla="*/ 42 h 44"/>
                  <a:gd name="T76" fmla="*/ 7 w 52"/>
                  <a:gd name="T77" fmla="*/ 42 h 44"/>
                  <a:gd name="T78" fmla="*/ 7 w 52"/>
                  <a:gd name="T79" fmla="*/ 42 h 44"/>
                  <a:gd name="T80" fmla="*/ 7 w 52"/>
                  <a:gd name="T81" fmla="*/ 42 h 44"/>
                  <a:gd name="T82" fmla="*/ 7 w 52"/>
                  <a:gd name="T83" fmla="*/ 42 h 44"/>
                  <a:gd name="T84" fmla="*/ 4 w 52"/>
                  <a:gd name="T85" fmla="*/ 39 h 44"/>
                  <a:gd name="T86" fmla="*/ 2 w 52"/>
                  <a:gd name="T87" fmla="*/ 35 h 44"/>
                  <a:gd name="T88" fmla="*/ 2 w 52"/>
                  <a:gd name="T89" fmla="*/ 35 h 44"/>
                  <a:gd name="T90" fmla="*/ 2 w 52"/>
                  <a:gd name="T91" fmla="*/ 35 h 44"/>
                  <a:gd name="T92" fmla="*/ 2 w 52"/>
                  <a:gd name="T93" fmla="*/ 34 h 44"/>
                  <a:gd name="T94" fmla="*/ 4 w 52"/>
                  <a:gd name="T95" fmla="*/ 32 h 44"/>
                  <a:gd name="T96" fmla="*/ 7 w 52"/>
                  <a:gd name="T97" fmla="*/ 30 h 44"/>
                  <a:gd name="T98" fmla="*/ 13 w 52"/>
                  <a:gd name="T99" fmla="*/ 27 h 44"/>
                  <a:gd name="T100" fmla="*/ 18 w 52"/>
                  <a:gd name="T101" fmla="*/ 21 h 44"/>
                  <a:gd name="T102" fmla="*/ 30 w 52"/>
                  <a:gd name="T103" fmla="*/ 5 h 44"/>
                  <a:gd name="T104" fmla="*/ 36 w 52"/>
                  <a:gd name="T105" fmla="*/ 2 h 44"/>
                  <a:gd name="T106" fmla="*/ 38 w 52"/>
                  <a:gd name="T107" fmla="*/ 3 h 44"/>
                  <a:gd name="T108" fmla="*/ 38 w 52"/>
                  <a:gd name="T109" fmla="*/ 3 h 44"/>
                  <a:gd name="T110" fmla="*/ 38 w 52"/>
                  <a:gd name="T111" fmla="*/ 3 h 44"/>
                  <a:gd name="T112" fmla="*/ 38 w 52"/>
                  <a:gd name="T113" fmla="*/ 2 h 44"/>
                  <a:gd name="T114" fmla="*/ 38 w 52"/>
                  <a:gd name="T1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7" y="0"/>
                      <a:pt x="36" y="0"/>
                    </a:cubicBezTo>
                    <a:cubicBezTo>
                      <a:pt x="33" y="0"/>
                      <a:pt x="30" y="1"/>
                      <a:pt x="28" y="4"/>
                    </a:cubicBezTo>
                    <a:cubicBezTo>
                      <a:pt x="25" y="9"/>
                      <a:pt x="20" y="16"/>
                      <a:pt x="17" y="20"/>
                    </a:cubicBezTo>
                    <a:cubicBezTo>
                      <a:pt x="15" y="21"/>
                      <a:pt x="13" y="23"/>
                      <a:pt x="11" y="25"/>
                    </a:cubicBezTo>
                    <a:cubicBezTo>
                      <a:pt x="10" y="27"/>
                      <a:pt x="8" y="28"/>
                      <a:pt x="7" y="28"/>
                    </a:cubicBezTo>
                    <a:cubicBezTo>
                      <a:pt x="6" y="28"/>
                      <a:pt x="4" y="29"/>
                      <a:pt x="3" y="30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9"/>
                      <a:pt x="3" y="40"/>
                    </a:cubicBezTo>
                    <a:cubicBezTo>
                      <a:pt x="4" y="42"/>
                      <a:pt x="5" y="43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9" y="44"/>
                      <a:pt x="11" y="43"/>
                      <a:pt x="13" y="42"/>
                    </a:cubicBezTo>
                    <a:cubicBezTo>
                      <a:pt x="20" y="40"/>
                      <a:pt x="31" y="34"/>
                      <a:pt x="35" y="31"/>
                    </a:cubicBezTo>
                    <a:cubicBezTo>
                      <a:pt x="38" y="29"/>
                      <a:pt x="41" y="27"/>
                      <a:pt x="44" y="25"/>
                    </a:cubicBezTo>
                    <a:cubicBezTo>
                      <a:pt x="47" y="23"/>
                      <a:pt x="49" y="22"/>
                      <a:pt x="50" y="20"/>
                    </a:cubicBezTo>
                    <a:cubicBezTo>
                      <a:pt x="51" y="19"/>
                      <a:pt x="52" y="18"/>
                      <a:pt x="52" y="17"/>
                    </a:cubicBezTo>
                    <a:cubicBezTo>
                      <a:pt x="52" y="14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5"/>
                      <a:pt x="50" y="17"/>
                    </a:cubicBezTo>
                    <a:cubicBezTo>
                      <a:pt x="50" y="18"/>
                      <a:pt x="50" y="18"/>
                      <a:pt x="49" y="19"/>
                    </a:cubicBezTo>
                    <a:cubicBezTo>
                      <a:pt x="48" y="20"/>
                      <a:pt x="46" y="22"/>
                      <a:pt x="43" y="23"/>
                    </a:cubicBezTo>
                    <a:cubicBezTo>
                      <a:pt x="40" y="25"/>
                      <a:pt x="37" y="27"/>
                      <a:pt x="34" y="30"/>
                    </a:cubicBezTo>
                    <a:cubicBezTo>
                      <a:pt x="31" y="31"/>
                      <a:pt x="25" y="35"/>
                      <a:pt x="20" y="37"/>
                    </a:cubicBezTo>
                    <a:cubicBezTo>
                      <a:pt x="17" y="39"/>
                      <a:pt x="14" y="40"/>
                      <a:pt x="12" y="41"/>
                    </a:cubicBezTo>
                    <a:cubicBezTo>
                      <a:pt x="10" y="41"/>
                      <a:pt x="8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1"/>
                      <a:pt x="5" y="40"/>
                      <a:pt x="4" y="39"/>
                    </a:cubicBezTo>
                    <a:cubicBezTo>
                      <a:pt x="3" y="37"/>
                      <a:pt x="2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4" y="32"/>
                    </a:cubicBezTo>
                    <a:cubicBezTo>
                      <a:pt x="5" y="31"/>
                      <a:pt x="6" y="30"/>
                      <a:pt x="7" y="30"/>
                    </a:cubicBezTo>
                    <a:cubicBezTo>
                      <a:pt x="9" y="30"/>
                      <a:pt x="11" y="28"/>
                      <a:pt x="13" y="27"/>
                    </a:cubicBezTo>
                    <a:cubicBezTo>
                      <a:pt x="15" y="25"/>
                      <a:pt x="17" y="23"/>
                      <a:pt x="18" y="21"/>
                    </a:cubicBezTo>
                    <a:cubicBezTo>
                      <a:pt x="22" y="17"/>
                      <a:pt x="27" y="10"/>
                      <a:pt x="30" y="5"/>
                    </a:cubicBezTo>
                    <a:cubicBezTo>
                      <a:pt x="31" y="3"/>
                      <a:pt x="34" y="2"/>
                      <a:pt x="36" y="2"/>
                    </a:cubicBezTo>
                    <a:cubicBezTo>
                      <a:pt x="36" y="2"/>
                      <a:pt x="37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9" name="Freeform 133"/>
              <p:cNvSpPr>
                <a:spLocks/>
              </p:cNvSpPr>
              <p:nvPr/>
            </p:nvSpPr>
            <p:spPr bwMode="auto">
              <a:xfrm>
                <a:off x="1451413" y="5319226"/>
                <a:ext cx="109538" cy="77788"/>
              </a:xfrm>
              <a:custGeom>
                <a:avLst/>
                <a:gdLst>
                  <a:gd name="T0" fmla="*/ 50 w 69"/>
                  <a:gd name="T1" fmla="*/ 5 h 49"/>
                  <a:gd name="T2" fmla="*/ 41 w 69"/>
                  <a:gd name="T3" fmla="*/ 4 h 49"/>
                  <a:gd name="T4" fmla="*/ 21 w 69"/>
                  <a:gd name="T5" fmla="*/ 20 h 49"/>
                  <a:gd name="T6" fmla="*/ 9 w 69"/>
                  <a:gd name="T7" fmla="*/ 26 h 49"/>
                  <a:gd name="T8" fmla="*/ 0 w 69"/>
                  <a:gd name="T9" fmla="*/ 36 h 49"/>
                  <a:gd name="T10" fmla="*/ 6 w 69"/>
                  <a:gd name="T11" fmla="*/ 43 h 49"/>
                  <a:gd name="T12" fmla="*/ 26 w 69"/>
                  <a:gd name="T13" fmla="*/ 41 h 49"/>
                  <a:gd name="T14" fmla="*/ 35 w 69"/>
                  <a:gd name="T15" fmla="*/ 29 h 49"/>
                  <a:gd name="T16" fmla="*/ 51 w 69"/>
                  <a:gd name="T17" fmla="*/ 30 h 49"/>
                  <a:gd name="T18" fmla="*/ 67 w 69"/>
                  <a:gd name="T19" fmla="*/ 30 h 49"/>
                  <a:gd name="T20" fmla="*/ 64 w 69"/>
                  <a:gd name="T21" fmla="*/ 20 h 49"/>
                  <a:gd name="T22" fmla="*/ 5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50" y="5"/>
                    </a:moveTo>
                    <a:cubicBezTo>
                      <a:pt x="50" y="5"/>
                      <a:pt x="45" y="0"/>
                      <a:pt x="41" y="4"/>
                    </a:cubicBezTo>
                    <a:cubicBezTo>
                      <a:pt x="36" y="8"/>
                      <a:pt x="26" y="17"/>
                      <a:pt x="21" y="20"/>
                    </a:cubicBezTo>
                    <a:cubicBezTo>
                      <a:pt x="16" y="23"/>
                      <a:pt x="15" y="21"/>
                      <a:pt x="9" y="26"/>
                    </a:cubicBezTo>
                    <a:cubicBezTo>
                      <a:pt x="4" y="32"/>
                      <a:pt x="0" y="32"/>
                      <a:pt x="0" y="36"/>
                    </a:cubicBezTo>
                    <a:cubicBezTo>
                      <a:pt x="0" y="40"/>
                      <a:pt x="1" y="42"/>
                      <a:pt x="6" y="43"/>
                    </a:cubicBezTo>
                    <a:cubicBezTo>
                      <a:pt x="12" y="44"/>
                      <a:pt x="25" y="49"/>
                      <a:pt x="26" y="41"/>
                    </a:cubicBezTo>
                    <a:cubicBezTo>
                      <a:pt x="28" y="34"/>
                      <a:pt x="31" y="30"/>
                      <a:pt x="35" y="29"/>
                    </a:cubicBezTo>
                    <a:cubicBezTo>
                      <a:pt x="39" y="28"/>
                      <a:pt x="45" y="28"/>
                      <a:pt x="51" y="30"/>
                    </a:cubicBezTo>
                    <a:cubicBezTo>
                      <a:pt x="57" y="32"/>
                      <a:pt x="65" y="33"/>
                      <a:pt x="67" y="30"/>
                    </a:cubicBezTo>
                    <a:cubicBezTo>
                      <a:pt x="69" y="26"/>
                      <a:pt x="69" y="24"/>
                      <a:pt x="64" y="20"/>
                    </a:cubicBezTo>
                    <a:cubicBezTo>
                      <a:pt x="60" y="17"/>
                      <a:pt x="50" y="5"/>
                      <a:pt x="5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0" name="Freeform 134"/>
              <p:cNvSpPr>
                <a:spLocks/>
              </p:cNvSpPr>
              <p:nvPr/>
            </p:nvSpPr>
            <p:spPr bwMode="auto">
              <a:xfrm>
                <a:off x="1451413" y="5352563"/>
                <a:ext cx="109538" cy="44450"/>
              </a:xfrm>
              <a:custGeom>
                <a:avLst/>
                <a:gdLst>
                  <a:gd name="T0" fmla="*/ 65 w 69"/>
                  <a:gd name="T1" fmla="*/ 0 h 28"/>
                  <a:gd name="T2" fmla="*/ 64 w 69"/>
                  <a:gd name="T3" fmla="*/ 3 h 28"/>
                  <a:gd name="T4" fmla="*/ 47 w 69"/>
                  <a:gd name="T5" fmla="*/ 3 h 28"/>
                  <a:gd name="T6" fmla="*/ 32 w 69"/>
                  <a:gd name="T7" fmla="*/ 3 h 28"/>
                  <a:gd name="T8" fmla="*/ 23 w 69"/>
                  <a:gd name="T9" fmla="*/ 15 h 28"/>
                  <a:gd name="T10" fmla="*/ 3 w 69"/>
                  <a:gd name="T11" fmla="*/ 16 h 28"/>
                  <a:gd name="T12" fmla="*/ 0 w 69"/>
                  <a:gd name="T13" fmla="*/ 16 h 28"/>
                  <a:gd name="T14" fmla="*/ 6 w 69"/>
                  <a:gd name="T15" fmla="*/ 22 h 28"/>
                  <a:gd name="T16" fmla="*/ 26 w 69"/>
                  <a:gd name="T17" fmla="*/ 20 h 28"/>
                  <a:gd name="T18" fmla="*/ 35 w 69"/>
                  <a:gd name="T19" fmla="*/ 8 h 28"/>
                  <a:gd name="T20" fmla="*/ 51 w 69"/>
                  <a:gd name="T21" fmla="*/ 9 h 28"/>
                  <a:gd name="T22" fmla="*/ 67 w 69"/>
                  <a:gd name="T23" fmla="*/ 9 h 28"/>
                  <a:gd name="T24" fmla="*/ 6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65" y="0"/>
                    </a:moveTo>
                    <a:cubicBezTo>
                      <a:pt x="65" y="1"/>
                      <a:pt x="64" y="2"/>
                      <a:pt x="64" y="3"/>
                    </a:cubicBezTo>
                    <a:cubicBezTo>
                      <a:pt x="62" y="7"/>
                      <a:pt x="53" y="5"/>
                      <a:pt x="47" y="3"/>
                    </a:cubicBezTo>
                    <a:cubicBezTo>
                      <a:pt x="41" y="1"/>
                      <a:pt x="36" y="1"/>
                      <a:pt x="32" y="3"/>
                    </a:cubicBezTo>
                    <a:cubicBezTo>
                      <a:pt x="27" y="4"/>
                      <a:pt x="25" y="7"/>
                      <a:pt x="23" y="15"/>
                    </a:cubicBezTo>
                    <a:cubicBezTo>
                      <a:pt x="21" y="22"/>
                      <a:pt x="8" y="18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1" y="19"/>
                      <a:pt x="1" y="21"/>
                      <a:pt x="6" y="22"/>
                    </a:cubicBezTo>
                    <a:cubicBezTo>
                      <a:pt x="12" y="23"/>
                      <a:pt x="25" y="28"/>
                      <a:pt x="26" y="20"/>
                    </a:cubicBezTo>
                    <a:cubicBezTo>
                      <a:pt x="28" y="13"/>
                      <a:pt x="31" y="9"/>
                      <a:pt x="35" y="8"/>
                    </a:cubicBezTo>
                    <a:cubicBezTo>
                      <a:pt x="39" y="7"/>
                      <a:pt x="45" y="7"/>
                      <a:pt x="51" y="9"/>
                    </a:cubicBezTo>
                    <a:cubicBezTo>
                      <a:pt x="57" y="11"/>
                      <a:pt x="65" y="12"/>
                      <a:pt x="67" y="9"/>
                    </a:cubicBezTo>
                    <a:cubicBezTo>
                      <a:pt x="69" y="5"/>
                      <a:pt x="69" y="3"/>
                      <a:pt x="6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1" name="Freeform 135"/>
              <p:cNvSpPr>
                <a:spLocks/>
              </p:cNvSpPr>
              <p:nvPr/>
            </p:nvSpPr>
            <p:spPr bwMode="auto">
              <a:xfrm>
                <a:off x="1449826" y="5322401"/>
                <a:ext cx="111125" cy="69850"/>
              </a:xfrm>
              <a:custGeom>
                <a:avLst/>
                <a:gdLst>
                  <a:gd name="T0" fmla="*/ 51 w 70"/>
                  <a:gd name="T1" fmla="*/ 2 h 44"/>
                  <a:gd name="T2" fmla="*/ 41 w 70"/>
                  <a:gd name="T3" fmla="*/ 1 h 44"/>
                  <a:gd name="T4" fmla="*/ 22 w 70"/>
                  <a:gd name="T5" fmla="*/ 17 h 44"/>
                  <a:gd name="T6" fmla="*/ 9 w 70"/>
                  <a:gd name="T7" fmla="*/ 23 h 44"/>
                  <a:gd name="T8" fmla="*/ 1 w 70"/>
                  <a:gd name="T9" fmla="*/ 31 h 44"/>
                  <a:gd name="T10" fmla="*/ 1 w 70"/>
                  <a:gd name="T11" fmla="*/ 39 h 44"/>
                  <a:gd name="T12" fmla="*/ 20 w 70"/>
                  <a:gd name="T13" fmla="*/ 44 h 44"/>
                  <a:gd name="T14" fmla="*/ 28 w 70"/>
                  <a:gd name="T15" fmla="*/ 39 h 44"/>
                  <a:gd name="T16" fmla="*/ 36 w 70"/>
                  <a:gd name="T17" fmla="*/ 28 h 44"/>
                  <a:gd name="T18" fmla="*/ 52 w 70"/>
                  <a:gd name="T19" fmla="*/ 29 h 44"/>
                  <a:gd name="T20" fmla="*/ 67 w 70"/>
                  <a:gd name="T21" fmla="*/ 30 h 44"/>
                  <a:gd name="T22" fmla="*/ 70 w 70"/>
                  <a:gd name="T23" fmla="*/ 24 h 44"/>
                  <a:gd name="T24" fmla="*/ 66 w 70"/>
                  <a:gd name="T25" fmla="*/ 18 h 44"/>
                  <a:gd name="T26" fmla="*/ 51 w 70"/>
                  <a:gd name="T27" fmla="*/ 2 h 44"/>
                  <a:gd name="T28" fmla="*/ 51 w 70"/>
                  <a:gd name="T29" fmla="*/ 2 h 44"/>
                  <a:gd name="T30" fmla="*/ 50 w 70"/>
                  <a:gd name="T31" fmla="*/ 3 h 44"/>
                  <a:gd name="T32" fmla="*/ 64 w 70"/>
                  <a:gd name="T33" fmla="*/ 19 h 44"/>
                  <a:gd name="T34" fmla="*/ 68 w 70"/>
                  <a:gd name="T35" fmla="*/ 24 h 44"/>
                  <a:gd name="T36" fmla="*/ 66 w 70"/>
                  <a:gd name="T37" fmla="*/ 28 h 44"/>
                  <a:gd name="T38" fmla="*/ 52 w 70"/>
                  <a:gd name="T39" fmla="*/ 27 h 44"/>
                  <a:gd name="T40" fmla="*/ 36 w 70"/>
                  <a:gd name="T41" fmla="*/ 26 h 44"/>
                  <a:gd name="T42" fmla="*/ 27 w 70"/>
                  <a:gd name="T43" fmla="*/ 39 h 44"/>
                  <a:gd name="T44" fmla="*/ 20 w 70"/>
                  <a:gd name="T45" fmla="*/ 42 h 44"/>
                  <a:gd name="T46" fmla="*/ 3 w 70"/>
                  <a:gd name="T47" fmla="*/ 38 h 44"/>
                  <a:gd name="T48" fmla="*/ 3 w 70"/>
                  <a:gd name="T49" fmla="*/ 32 h 44"/>
                  <a:gd name="T50" fmla="*/ 11 w 70"/>
                  <a:gd name="T51" fmla="*/ 25 h 44"/>
                  <a:gd name="T52" fmla="*/ 22 w 70"/>
                  <a:gd name="T53" fmla="*/ 19 h 44"/>
                  <a:gd name="T54" fmla="*/ 42 w 70"/>
                  <a:gd name="T55" fmla="*/ 3 h 44"/>
                  <a:gd name="T56" fmla="*/ 49 w 70"/>
                  <a:gd name="T57" fmla="*/ 2 h 44"/>
                  <a:gd name="T58" fmla="*/ 50 w 70"/>
                  <a:gd name="T59" fmla="*/ 3 h 44"/>
                  <a:gd name="T60" fmla="*/ 51 w 70"/>
                  <a:gd name="T61" fmla="*/ 3 h 44"/>
                  <a:gd name="T62" fmla="*/ 51 w 70"/>
                  <a:gd name="T6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44">
                    <a:moveTo>
                      <a:pt x="51" y="3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49" y="0"/>
                      <a:pt x="46" y="0"/>
                    </a:cubicBezTo>
                    <a:cubicBezTo>
                      <a:pt x="44" y="0"/>
                      <a:pt x="42" y="0"/>
                      <a:pt x="41" y="1"/>
                    </a:cubicBezTo>
                    <a:cubicBezTo>
                      <a:pt x="39" y="3"/>
                      <a:pt x="35" y="7"/>
                      <a:pt x="32" y="10"/>
                    </a:cubicBezTo>
                    <a:cubicBezTo>
                      <a:pt x="28" y="13"/>
                      <a:pt x="24" y="16"/>
                      <a:pt x="22" y="17"/>
                    </a:cubicBezTo>
                    <a:cubicBezTo>
                      <a:pt x="19" y="18"/>
                      <a:pt x="18" y="18"/>
                      <a:pt x="16" y="19"/>
                    </a:cubicBezTo>
                    <a:cubicBezTo>
                      <a:pt x="14" y="20"/>
                      <a:pt x="12" y="21"/>
                      <a:pt x="9" y="23"/>
                    </a:cubicBezTo>
                    <a:cubicBezTo>
                      <a:pt x="7" y="26"/>
                      <a:pt x="5" y="27"/>
                      <a:pt x="3" y="29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6"/>
                      <a:pt x="0" y="37"/>
                      <a:pt x="1" y="39"/>
                    </a:cubicBezTo>
                    <a:cubicBezTo>
                      <a:pt x="2" y="40"/>
                      <a:pt x="4" y="41"/>
                      <a:pt x="7" y="42"/>
                    </a:cubicBezTo>
                    <a:cubicBezTo>
                      <a:pt x="10" y="43"/>
                      <a:pt x="16" y="44"/>
                      <a:pt x="20" y="44"/>
                    </a:cubicBezTo>
                    <a:cubicBezTo>
                      <a:pt x="22" y="44"/>
                      <a:pt x="24" y="44"/>
                      <a:pt x="25" y="43"/>
                    </a:cubicBezTo>
                    <a:cubicBezTo>
                      <a:pt x="27" y="43"/>
                      <a:pt x="28" y="41"/>
                      <a:pt x="28" y="39"/>
                    </a:cubicBezTo>
                    <a:cubicBezTo>
                      <a:pt x="29" y="36"/>
                      <a:pt x="30" y="33"/>
                      <a:pt x="32" y="31"/>
                    </a:cubicBezTo>
                    <a:cubicBezTo>
                      <a:pt x="33" y="30"/>
                      <a:pt x="35" y="29"/>
                      <a:pt x="36" y="28"/>
                    </a:cubicBezTo>
                    <a:cubicBezTo>
                      <a:pt x="38" y="27"/>
                      <a:pt x="40" y="27"/>
                      <a:pt x="43" y="27"/>
                    </a:cubicBezTo>
                    <a:cubicBezTo>
                      <a:pt x="45" y="27"/>
                      <a:pt x="48" y="28"/>
                      <a:pt x="52" y="29"/>
                    </a:cubicBezTo>
                    <a:cubicBezTo>
                      <a:pt x="55" y="30"/>
                      <a:pt x="60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8" y="30"/>
                      <a:pt x="69" y="29"/>
                      <a:pt x="69" y="28"/>
                    </a:cubicBezTo>
                    <a:cubicBezTo>
                      <a:pt x="70" y="27"/>
                      <a:pt x="70" y="25"/>
                      <a:pt x="70" y="24"/>
                    </a:cubicBezTo>
                    <a:cubicBezTo>
                      <a:pt x="70" y="23"/>
                      <a:pt x="70" y="22"/>
                      <a:pt x="69" y="21"/>
                    </a:cubicBezTo>
                    <a:cubicBezTo>
                      <a:pt x="68" y="20"/>
                      <a:pt x="67" y="19"/>
                      <a:pt x="66" y="18"/>
                    </a:cubicBezTo>
                    <a:cubicBezTo>
                      <a:pt x="64" y="16"/>
                      <a:pt x="60" y="12"/>
                      <a:pt x="57" y="8"/>
                    </a:cubicBezTo>
                    <a:cubicBezTo>
                      <a:pt x="54" y="5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2" y="6"/>
                      <a:pt x="55" y="10"/>
                    </a:cubicBezTo>
                    <a:cubicBezTo>
                      <a:pt x="58" y="13"/>
                      <a:pt x="62" y="17"/>
                      <a:pt x="64" y="19"/>
                    </a:cubicBezTo>
                    <a:cubicBezTo>
                      <a:pt x="66" y="20"/>
                      <a:pt x="67" y="21"/>
                      <a:pt x="68" y="22"/>
                    </a:cubicBezTo>
                    <a:cubicBezTo>
                      <a:pt x="68" y="23"/>
                      <a:pt x="68" y="23"/>
                      <a:pt x="68" y="24"/>
                    </a:cubicBezTo>
                    <a:cubicBezTo>
                      <a:pt x="68" y="25"/>
                      <a:pt x="68" y="26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5" y="29"/>
                      <a:pt x="64" y="29"/>
                      <a:pt x="63" y="29"/>
                    </a:cubicBezTo>
                    <a:cubicBezTo>
                      <a:pt x="60" y="29"/>
                      <a:pt x="56" y="28"/>
                      <a:pt x="52" y="27"/>
                    </a:cubicBezTo>
                    <a:cubicBezTo>
                      <a:pt x="49" y="26"/>
                      <a:pt x="45" y="25"/>
                      <a:pt x="43" y="25"/>
                    </a:cubicBezTo>
                    <a:cubicBezTo>
                      <a:pt x="40" y="25"/>
                      <a:pt x="38" y="25"/>
                      <a:pt x="36" y="26"/>
                    </a:cubicBezTo>
                    <a:cubicBezTo>
                      <a:pt x="34" y="27"/>
                      <a:pt x="32" y="28"/>
                      <a:pt x="30" y="30"/>
                    </a:cubicBezTo>
                    <a:cubicBezTo>
                      <a:pt x="29" y="32"/>
                      <a:pt x="27" y="35"/>
                      <a:pt x="27" y="39"/>
                    </a:cubicBezTo>
                    <a:cubicBezTo>
                      <a:pt x="26" y="40"/>
                      <a:pt x="25" y="41"/>
                      <a:pt x="24" y="42"/>
                    </a:cubicBezTo>
                    <a:cubicBezTo>
                      <a:pt x="23" y="42"/>
                      <a:pt x="22" y="42"/>
                      <a:pt x="20" y="42"/>
                    </a:cubicBezTo>
                    <a:cubicBezTo>
                      <a:pt x="16" y="42"/>
                      <a:pt x="11" y="41"/>
                      <a:pt x="7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2" y="36"/>
                      <a:pt x="2" y="34"/>
                    </a:cubicBezTo>
                    <a:cubicBezTo>
                      <a:pt x="2" y="33"/>
                      <a:pt x="3" y="32"/>
                      <a:pt x="3" y="32"/>
                    </a:cubicBezTo>
                    <a:cubicBezTo>
                      <a:pt x="3" y="31"/>
                      <a:pt x="4" y="30"/>
                      <a:pt x="6" y="29"/>
                    </a:cubicBezTo>
                    <a:cubicBezTo>
                      <a:pt x="7" y="28"/>
                      <a:pt x="9" y="27"/>
                      <a:pt x="11" y="25"/>
                    </a:cubicBezTo>
                    <a:cubicBezTo>
                      <a:pt x="14" y="22"/>
                      <a:pt x="15" y="21"/>
                      <a:pt x="16" y="21"/>
                    </a:cubicBezTo>
                    <a:cubicBezTo>
                      <a:pt x="18" y="20"/>
                      <a:pt x="20" y="20"/>
                      <a:pt x="22" y="19"/>
                    </a:cubicBezTo>
                    <a:cubicBezTo>
                      <a:pt x="25" y="18"/>
                      <a:pt x="29" y="15"/>
                      <a:pt x="33" y="11"/>
                    </a:cubicBezTo>
                    <a:cubicBezTo>
                      <a:pt x="37" y="8"/>
                      <a:pt x="40" y="5"/>
                      <a:pt x="42" y="3"/>
                    </a:cubicBezTo>
                    <a:cubicBezTo>
                      <a:pt x="43" y="2"/>
                      <a:pt x="45" y="2"/>
                      <a:pt x="46" y="2"/>
                    </a:cubicBezTo>
                    <a:cubicBezTo>
                      <a:pt x="47" y="2"/>
                      <a:pt x="48" y="2"/>
                      <a:pt x="49" y="2"/>
                    </a:cubicBezTo>
                    <a:cubicBezTo>
                      <a:pt x="49" y="3"/>
                      <a:pt x="49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2" name="Freeform 136"/>
              <p:cNvSpPr>
                <a:spLocks/>
              </p:cNvSpPr>
              <p:nvPr/>
            </p:nvSpPr>
            <p:spPr bwMode="auto">
              <a:xfrm>
                <a:off x="1405376" y="5317638"/>
                <a:ext cx="44450" cy="31750"/>
              </a:xfrm>
              <a:custGeom>
                <a:avLst/>
                <a:gdLst>
                  <a:gd name="T0" fmla="*/ 18 w 27"/>
                  <a:gd name="T1" fmla="*/ 0 h 20"/>
                  <a:gd name="T2" fmla="*/ 8 w 27"/>
                  <a:gd name="T3" fmla="*/ 7 h 20"/>
                  <a:gd name="T4" fmla="*/ 1 w 27"/>
                  <a:gd name="T5" fmla="*/ 16 h 20"/>
                  <a:gd name="T6" fmla="*/ 9 w 27"/>
                  <a:gd name="T7" fmla="*/ 19 h 20"/>
                  <a:gd name="T8" fmla="*/ 18 w 27"/>
                  <a:gd name="T9" fmla="*/ 15 h 20"/>
                  <a:gd name="T10" fmla="*/ 24 w 27"/>
                  <a:gd name="T11" fmla="*/ 12 h 20"/>
                  <a:gd name="T12" fmla="*/ 27 w 27"/>
                  <a:gd name="T13" fmla="*/ 5 h 20"/>
                  <a:gd name="T14" fmla="*/ 1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8" y="0"/>
                    </a:moveTo>
                    <a:cubicBezTo>
                      <a:pt x="18" y="0"/>
                      <a:pt x="11" y="3"/>
                      <a:pt x="8" y="7"/>
                    </a:cubicBezTo>
                    <a:cubicBezTo>
                      <a:pt x="6" y="12"/>
                      <a:pt x="3" y="16"/>
                      <a:pt x="1" y="16"/>
                    </a:cubicBezTo>
                    <a:cubicBezTo>
                      <a:pt x="0" y="17"/>
                      <a:pt x="4" y="20"/>
                      <a:pt x="9" y="19"/>
                    </a:cubicBezTo>
                    <a:cubicBezTo>
                      <a:pt x="15" y="19"/>
                      <a:pt x="17" y="18"/>
                      <a:pt x="18" y="15"/>
                    </a:cubicBezTo>
                    <a:cubicBezTo>
                      <a:pt x="20" y="12"/>
                      <a:pt x="22" y="14"/>
                      <a:pt x="24" y="12"/>
                    </a:cubicBezTo>
                    <a:cubicBezTo>
                      <a:pt x="25" y="10"/>
                      <a:pt x="27" y="5"/>
                      <a:pt x="27" y="5"/>
                    </a:cubicBezTo>
                    <a:cubicBezTo>
                      <a:pt x="27" y="5"/>
                      <a:pt x="21" y="3"/>
                      <a:pt x="1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3" name="Freeform 137"/>
              <p:cNvSpPr>
                <a:spLocks/>
              </p:cNvSpPr>
              <p:nvPr/>
            </p:nvSpPr>
            <p:spPr bwMode="auto">
              <a:xfrm>
                <a:off x="1405376" y="5316051"/>
                <a:ext cx="46038" cy="33338"/>
              </a:xfrm>
              <a:custGeom>
                <a:avLst/>
                <a:gdLst>
                  <a:gd name="T0" fmla="*/ 18 w 28"/>
                  <a:gd name="T1" fmla="*/ 1 h 21"/>
                  <a:gd name="T2" fmla="*/ 18 w 28"/>
                  <a:gd name="T3" fmla="*/ 0 h 21"/>
                  <a:gd name="T4" fmla="*/ 8 w 28"/>
                  <a:gd name="T5" fmla="*/ 8 h 21"/>
                  <a:gd name="T6" fmla="*/ 4 w 28"/>
                  <a:gd name="T7" fmla="*/ 14 h 21"/>
                  <a:gd name="T8" fmla="*/ 1 w 28"/>
                  <a:gd name="T9" fmla="*/ 16 h 21"/>
                  <a:gd name="T10" fmla="*/ 0 w 28"/>
                  <a:gd name="T11" fmla="*/ 18 h 21"/>
                  <a:gd name="T12" fmla="*/ 1 w 28"/>
                  <a:gd name="T13" fmla="*/ 19 h 21"/>
                  <a:gd name="T14" fmla="*/ 9 w 28"/>
                  <a:gd name="T15" fmla="*/ 21 h 21"/>
                  <a:gd name="T16" fmla="*/ 10 w 28"/>
                  <a:gd name="T17" fmla="*/ 21 h 21"/>
                  <a:gd name="T18" fmla="*/ 16 w 28"/>
                  <a:gd name="T19" fmla="*/ 20 h 21"/>
                  <a:gd name="T20" fmla="*/ 19 w 28"/>
                  <a:gd name="T21" fmla="*/ 16 h 21"/>
                  <a:gd name="T22" fmla="*/ 21 w 28"/>
                  <a:gd name="T23" fmla="*/ 15 h 21"/>
                  <a:gd name="T24" fmla="*/ 23 w 28"/>
                  <a:gd name="T25" fmla="*/ 15 h 21"/>
                  <a:gd name="T26" fmla="*/ 24 w 28"/>
                  <a:gd name="T27" fmla="*/ 13 h 21"/>
                  <a:gd name="T28" fmla="*/ 28 w 28"/>
                  <a:gd name="T29" fmla="*/ 6 h 21"/>
                  <a:gd name="T30" fmla="*/ 28 w 28"/>
                  <a:gd name="T31" fmla="*/ 5 h 21"/>
                  <a:gd name="T32" fmla="*/ 27 w 28"/>
                  <a:gd name="T33" fmla="*/ 5 h 21"/>
                  <a:gd name="T34" fmla="*/ 27 w 28"/>
                  <a:gd name="T35" fmla="*/ 5 h 21"/>
                  <a:gd name="T36" fmla="*/ 19 w 28"/>
                  <a:gd name="T37" fmla="*/ 0 h 21"/>
                  <a:gd name="T38" fmla="*/ 19 w 28"/>
                  <a:gd name="T39" fmla="*/ 0 h 21"/>
                  <a:gd name="T40" fmla="*/ 18 w 28"/>
                  <a:gd name="T41" fmla="*/ 0 h 21"/>
                  <a:gd name="T42" fmla="*/ 18 w 28"/>
                  <a:gd name="T43" fmla="*/ 1 h 21"/>
                  <a:gd name="T44" fmla="*/ 18 w 28"/>
                  <a:gd name="T45" fmla="*/ 1 h 21"/>
                  <a:gd name="T46" fmla="*/ 23 w 28"/>
                  <a:gd name="T47" fmla="*/ 5 h 21"/>
                  <a:gd name="T48" fmla="*/ 27 w 28"/>
                  <a:gd name="T49" fmla="*/ 7 h 21"/>
                  <a:gd name="T50" fmla="*/ 27 w 28"/>
                  <a:gd name="T51" fmla="*/ 6 h 21"/>
                  <a:gd name="T52" fmla="*/ 26 w 28"/>
                  <a:gd name="T53" fmla="*/ 5 h 21"/>
                  <a:gd name="T54" fmla="*/ 25 w 28"/>
                  <a:gd name="T55" fmla="*/ 8 h 21"/>
                  <a:gd name="T56" fmla="*/ 23 w 28"/>
                  <a:gd name="T57" fmla="*/ 12 h 21"/>
                  <a:gd name="T58" fmla="*/ 22 w 28"/>
                  <a:gd name="T59" fmla="*/ 13 h 21"/>
                  <a:gd name="T60" fmla="*/ 20 w 28"/>
                  <a:gd name="T61" fmla="*/ 13 h 21"/>
                  <a:gd name="T62" fmla="*/ 17 w 28"/>
                  <a:gd name="T63" fmla="*/ 15 h 21"/>
                  <a:gd name="T64" fmla="*/ 15 w 28"/>
                  <a:gd name="T65" fmla="*/ 18 h 21"/>
                  <a:gd name="T66" fmla="*/ 9 w 28"/>
                  <a:gd name="T67" fmla="*/ 19 h 21"/>
                  <a:gd name="T68" fmla="*/ 9 w 28"/>
                  <a:gd name="T69" fmla="*/ 19 h 21"/>
                  <a:gd name="T70" fmla="*/ 4 w 28"/>
                  <a:gd name="T71" fmla="*/ 18 h 21"/>
                  <a:gd name="T72" fmla="*/ 2 w 28"/>
                  <a:gd name="T73" fmla="*/ 18 h 21"/>
                  <a:gd name="T74" fmla="*/ 2 w 28"/>
                  <a:gd name="T75" fmla="*/ 17 h 21"/>
                  <a:gd name="T76" fmla="*/ 2 w 28"/>
                  <a:gd name="T77" fmla="*/ 17 h 21"/>
                  <a:gd name="T78" fmla="*/ 2 w 28"/>
                  <a:gd name="T79" fmla="*/ 18 h 21"/>
                  <a:gd name="T80" fmla="*/ 2 w 28"/>
                  <a:gd name="T81" fmla="*/ 18 h 21"/>
                  <a:gd name="T82" fmla="*/ 2 w 28"/>
                  <a:gd name="T83" fmla="*/ 17 h 21"/>
                  <a:gd name="T84" fmla="*/ 2 w 28"/>
                  <a:gd name="T85" fmla="*/ 18 h 21"/>
                  <a:gd name="T86" fmla="*/ 2 w 28"/>
                  <a:gd name="T87" fmla="*/ 18 h 21"/>
                  <a:gd name="T88" fmla="*/ 2 w 28"/>
                  <a:gd name="T89" fmla="*/ 18 h 21"/>
                  <a:gd name="T90" fmla="*/ 2 w 28"/>
                  <a:gd name="T91" fmla="*/ 18 h 21"/>
                  <a:gd name="T92" fmla="*/ 2 w 28"/>
                  <a:gd name="T93" fmla="*/ 18 h 21"/>
                  <a:gd name="T94" fmla="*/ 2 w 28"/>
                  <a:gd name="T95" fmla="*/ 18 h 21"/>
                  <a:gd name="T96" fmla="*/ 2 w 28"/>
                  <a:gd name="T97" fmla="*/ 18 h 21"/>
                  <a:gd name="T98" fmla="*/ 5 w 28"/>
                  <a:gd name="T99" fmla="*/ 15 h 21"/>
                  <a:gd name="T100" fmla="*/ 9 w 28"/>
                  <a:gd name="T101" fmla="*/ 9 h 21"/>
                  <a:gd name="T102" fmla="*/ 15 w 28"/>
                  <a:gd name="T103" fmla="*/ 4 h 21"/>
                  <a:gd name="T104" fmla="*/ 18 w 28"/>
                  <a:gd name="T105" fmla="*/ 2 h 21"/>
                  <a:gd name="T106" fmla="*/ 19 w 28"/>
                  <a:gd name="T107" fmla="*/ 2 h 21"/>
                  <a:gd name="T108" fmla="*/ 19 w 28"/>
                  <a:gd name="T109" fmla="*/ 2 h 21"/>
                  <a:gd name="T110" fmla="*/ 18 w 28"/>
                  <a:gd name="T111" fmla="*/ 1 h 21"/>
                  <a:gd name="T112" fmla="*/ 18 w 28"/>
                  <a:gd name="T1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" h="21">
                    <a:moveTo>
                      <a:pt x="18" y="1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1" y="3"/>
                      <a:pt x="8" y="8"/>
                    </a:cubicBezTo>
                    <a:cubicBezTo>
                      <a:pt x="6" y="10"/>
                      <a:pt x="5" y="12"/>
                      <a:pt x="4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1"/>
                      <a:pt x="14" y="21"/>
                      <a:pt x="16" y="20"/>
                    </a:cubicBezTo>
                    <a:cubicBezTo>
                      <a:pt x="17" y="19"/>
                      <a:pt x="18" y="18"/>
                      <a:pt x="19" y="16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6" y="11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4"/>
                      <a:pt x="21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3"/>
                      <a:pt x="21" y="4"/>
                      <a:pt x="23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5" y="8"/>
                    </a:cubicBezTo>
                    <a:cubicBezTo>
                      <a:pt x="24" y="10"/>
                      <a:pt x="23" y="11"/>
                      <a:pt x="23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9" y="13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5" y="18"/>
                    </a:cubicBezTo>
                    <a:cubicBezTo>
                      <a:pt x="14" y="19"/>
                      <a:pt x="12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7"/>
                      <a:pt x="5" y="15"/>
                    </a:cubicBezTo>
                    <a:cubicBezTo>
                      <a:pt x="6" y="13"/>
                      <a:pt x="8" y="11"/>
                      <a:pt x="9" y="9"/>
                    </a:cubicBezTo>
                    <a:cubicBezTo>
                      <a:pt x="11" y="7"/>
                      <a:pt x="13" y="5"/>
                      <a:pt x="15" y="4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4" name="Freeform 138"/>
              <p:cNvSpPr>
                <a:spLocks/>
              </p:cNvSpPr>
              <p:nvPr/>
            </p:nvSpPr>
            <p:spPr bwMode="auto">
              <a:xfrm>
                <a:off x="1414901" y="5341451"/>
                <a:ext cx="38100" cy="30163"/>
              </a:xfrm>
              <a:custGeom>
                <a:avLst/>
                <a:gdLst>
                  <a:gd name="T0" fmla="*/ 19 w 24"/>
                  <a:gd name="T1" fmla="*/ 0 h 19"/>
                  <a:gd name="T2" fmla="*/ 10 w 24"/>
                  <a:gd name="T3" fmla="*/ 5 h 19"/>
                  <a:gd name="T4" fmla="*/ 2 w 24"/>
                  <a:gd name="T5" fmla="*/ 14 h 19"/>
                  <a:gd name="T6" fmla="*/ 8 w 24"/>
                  <a:gd name="T7" fmla="*/ 19 h 19"/>
                  <a:gd name="T8" fmla="*/ 18 w 24"/>
                  <a:gd name="T9" fmla="*/ 14 h 19"/>
                  <a:gd name="T10" fmla="*/ 23 w 24"/>
                  <a:gd name="T11" fmla="*/ 9 h 19"/>
                  <a:gd name="T12" fmla="*/ 24 w 24"/>
                  <a:gd name="T13" fmla="*/ 7 h 19"/>
                  <a:gd name="T14" fmla="*/ 19 w 2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5" y="1"/>
                      <a:pt x="10" y="5"/>
                    </a:cubicBezTo>
                    <a:cubicBezTo>
                      <a:pt x="5" y="9"/>
                      <a:pt x="4" y="11"/>
                      <a:pt x="2" y="14"/>
                    </a:cubicBezTo>
                    <a:cubicBezTo>
                      <a:pt x="0" y="16"/>
                      <a:pt x="3" y="18"/>
                      <a:pt x="8" y="19"/>
                    </a:cubicBezTo>
                    <a:cubicBezTo>
                      <a:pt x="14" y="19"/>
                      <a:pt x="15" y="17"/>
                      <a:pt x="18" y="14"/>
                    </a:cubicBezTo>
                    <a:cubicBezTo>
                      <a:pt x="20" y="12"/>
                      <a:pt x="23" y="9"/>
                      <a:pt x="23" y="9"/>
                    </a:cubicBezTo>
                    <a:cubicBezTo>
                      <a:pt x="24" y="7"/>
                      <a:pt x="24" y="7"/>
                      <a:pt x="24" y="7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5" name="Freeform 139"/>
              <p:cNvSpPr>
                <a:spLocks/>
              </p:cNvSpPr>
              <p:nvPr/>
            </p:nvSpPr>
            <p:spPr bwMode="auto">
              <a:xfrm>
                <a:off x="1414901" y="5338276"/>
                <a:ext cx="41275" cy="34925"/>
              </a:xfrm>
              <a:custGeom>
                <a:avLst/>
                <a:gdLst>
                  <a:gd name="T0" fmla="*/ 19 w 26"/>
                  <a:gd name="T1" fmla="*/ 2 h 22"/>
                  <a:gd name="T2" fmla="*/ 19 w 26"/>
                  <a:gd name="T3" fmla="*/ 1 h 22"/>
                  <a:gd name="T4" fmla="*/ 9 w 26"/>
                  <a:gd name="T5" fmla="*/ 6 h 22"/>
                  <a:gd name="T6" fmla="*/ 1 w 26"/>
                  <a:gd name="T7" fmla="*/ 15 h 22"/>
                  <a:gd name="T8" fmla="*/ 0 w 26"/>
                  <a:gd name="T9" fmla="*/ 17 h 22"/>
                  <a:gd name="T10" fmla="*/ 1 w 26"/>
                  <a:gd name="T11" fmla="*/ 19 h 22"/>
                  <a:gd name="T12" fmla="*/ 8 w 26"/>
                  <a:gd name="T13" fmla="*/ 22 h 22"/>
                  <a:gd name="T14" fmla="*/ 11 w 26"/>
                  <a:gd name="T15" fmla="*/ 22 h 22"/>
                  <a:gd name="T16" fmla="*/ 15 w 26"/>
                  <a:gd name="T17" fmla="*/ 20 h 22"/>
                  <a:gd name="T18" fmla="*/ 18 w 26"/>
                  <a:gd name="T19" fmla="*/ 17 h 22"/>
                  <a:gd name="T20" fmla="*/ 24 w 26"/>
                  <a:gd name="T21" fmla="*/ 12 h 22"/>
                  <a:gd name="T22" fmla="*/ 24 w 26"/>
                  <a:gd name="T23" fmla="*/ 12 h 22"/>
                  <a:gd name="T24" fmla="*/ 25 w 26"/>
                  <a:gd name="T25" fmla="*/ 9 h 22"/>
                  <a:gd name="T26" fmla="*/ 26 w 26"/>
                  <a:gd name="T27" fmla="*/ 9 h 22"/>
                  <a:gd name="T28" fmla="*/ 20 w 26"/>
                  <a:gd name="T29" fmla="*/ 0 h 22"/>
                  <a:gd name="T30" fmla="*/ 19 w 26"/>
                  <a:gd name="T31" fmla="*/ 1 h 22"/>
                  <a:gd name="T32" fmla="*/ 19 w 26"/>
                  <a:gd name="T33" fmla="*/ 2 h 22"/>
                  <a:gd name="T34" fmla="*/ 18 w 26"/>
                  <a:gd name="T35" fmla="*/ 2 h 22"/>
                  <a:gd name="T36" fmla="*/ 23 w 26"/>
                  <a:gd name="T37" fmla="*/ 9 h 22"/>
                  <a:gd name="T38" fmla="*/ 22 w 26"/>
                  <a:gd name="T39" fmla="*/ 10 h 22"/>
                  <a:gd name="T40" fmla="*/ 23 w 26"/>
                  <a:gd name="T41" fmla="*/ 11 h 22"/>
                  <a:gd name="T42" fmla="*/ 22 w 26"/>
                  <a:gd name="T43" fmla="*/ 10 h 22"/>
                  <a:gd name="T44" fmla="*/ 17 w 26"/>
                  <a:gd name="T45" fmla="*/ 16 h 22"/>
                  <a:gd name="T46" fmla="*/ 14 w 26"/>
                  <a:gd name="T47" fmla="*/ 19 h 22"/>
                  <a:gd name="T48" fmla="*/ 11 w 26"/>
                  <a:gd name="T49" fmla="*/ 20 h 22"/>
                  <a:gd name="T50" fmla="*/ 8 w 26"/>
                  <a:gd name="T51" fmla="*/ 20 h 22"/>
                  <a:gd name="T52" fmla="*/ 4 w 26"/>
                  <a:gd name="T53" fmla="*/ 18 h 22"/>
                  <a:gd name="T54" fmla="*/ 3 w 26"/>
                  <a:gd name="T55" fmla="*/ 18 h 22"/>
                  <a:gd name="T56" fmla="*/ 2 w 26"/>
                  <a:gd name="T57" fmla="*/ 17 h 22"/>
                  <a:gd name="T58" fmla="*/ 3 w 26"/>
                  <a:gd name="T59" fmla="*/ 16 h 22"/>
                  <a:gd name="T60" fmla="*/ 11 w 26"/>
                  <a:gd name="T61" fmla="*/ 7 h 22"/>
                  <a:gd name="T62" fmla="*/ 17 w 26"/>
                  <a:gd name="T63" fmla="*/ 4 h 22"/>
                  <a:gd name="T64" fmla="*/ 19 w 26"/>
                  <a:gd name="T65" fmla="*/ 3 h 22"/>
                  <a:gd name="T66" fmla="*/ 19 w 26"/>
                  <a:gd name="T67" fmla="*/ 3 h 22"/>
                  <a:gd name="T68" fmla="*/ 20 w 26"/>
                  <a:gd name="T69" fmla="*/ 3 h 22"/>
                  <a:gd name="T70" fmla="*/ 19 w 26"/>
                  <a:gd name="T71" fmla="*/ 2 h 22"/>
                  <a:gd name="T72" fmla="*/ 18 w 26"/>
                  <a:gd name="T73" fmla="*/ 2 h 22"/>
                  <a:gd name="T74" fmla="*/ 19 w 26"/>
                  <a:gd name="T7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22">
                    <a:moveTo>
                      <a:pt x="19" y="2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4" y="2"/>
                      <a:pt x="9" y="6"/>
                    </a:cubicBezTo>
                    <a:cubicBezTo>
                      <a:pt x="4" y="10"/>
                      <a:pt x="3" y="13"/>
                      <a:pt x="1" y="15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8" y="22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1" y="14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19" y="13"/>
                      <a:pt x="17" y="16"/>
                    </a:cubicBezTo>
                    <a:cubicBezTo>
                      <a:pt x="16" y="17"/>
                      <a:pt x="15" y="18"/>
                      <a:pt x="14" y="19"/>
                    </a:cubicBezTo>
                    <a:cubicBezTo>
                      <a:pt x="13" y="19"/>
                      <a:pt x="12" y="20"/>
                      <a:pt x="11" y="20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4"/>
                      <a:pt x="6" y="11"/>
                      <a:pt x="11" y="7"/>
                    </a:cubicBezTo>
                    <a:cubicBezTo>
                      <a:pt x="13" y="6"/>
                      <a:pt x="15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6" name="Freeform 140"/>
              <p:cNvSpPr>
                <a:spLocks/>
              </p:cNvSpPr>
              <p:nvPr/>
            </p:nvSpPr>
            <p:spPr bwMode="auto">
              <a:xfrm>
                <a:off x="1418076" y="5357326"/>
                <a:ext cx="38100" cy="33338"/>
              </a:xfrm>
              <a:custGeom>
                <a:avLst/>
                <a:gdLst>
                  <a:gd name="T0" fmla="*/ 19 w 24"/>
                  <a:gd name="T1" fmla="*/ 0 h 21"/>
                  <a:gd name="T2" fmla="*/ 12 w 24"/>
                  <a:gd name="T3" fmla="*/ 4 h 21"/>
                  <a:gd name="T4" fmla="*/ 4 w 24"/>
                  <a:gd name="T5" fmla="*/ 9 h 21"/>
                  <a:gd name="T6" fmla="*/ 0 w 24"/>
                  <a:gd name="T7" fmla="*/ 20 h 21"/>
                  <a:gd name="T8" fmla="*/ 11 w 24"/>
                  <a:gd name="T9" fmla="*/ 16 h 21"/>
                  <a:gd name="T10" fmla="*/ 22 w 24"/>
                  <a:gd name="T11" fmla="*/ 10 h 21"/>
                  <a:gd name="T12" fmla="*/ 23 w 24"/>
                  <a:gd name="T13" fmla="*/ 6 h 21"/>
                  <a:gd name="T14" fmla="*/ 19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19" y="0"/>
                    </a:moveTo>
                    <a:cubicBezTo>
                      <a:pt x="19" y="0"/>
                      <a:pt x="19" y="4"/>
                      <a:pt x="12" y="4"/>
                    </a:cubicBezTo>
                    <a:cubicBezTo>
                      <a:pt x="6" y="4"/>
                      <a:pt x="6" y="4"/>
                      <a:pt x="4" y="9"/>
                    </a:cubicBezTo>
                    <a:cubicBezTo>
                      <a:pt x="1" y="15"/>
                      <a:pt x="0" y="20"/>
                      <a:pt x="0" y="20"/>
                    </a:cubicBezTo>
                    <a:cubicBezTo>
                      <a:pt x="0" y="20"/>
                      <a:pt x="8" y="21"/>
                      <a:pt x="11" y="16"/>
                    </a:cubicBezTo>
                    <a:cubicBezTo>
                      <a:pt x="14" y="11"/>
                      <a:pt x="22" y="10"/>
                      <a:pt x="22" y="10"/>
                    </a:cubicBezTo>
                    <a:cubicBezTo>
                      <a:pt x="22" y="10"/>
                      <a:pt x="24" y="8"/>
                      <a:pt x="23" y="6"/>
                    </a:cubicBezTo>
                    <a:cubicBezTo>
                      <a:pt x="22" y="4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7" name="Freeform 141"/>
              <p:cNvSpPr>
                <a:spLocks/>
              </p:cNvSpPr>
              <p:nvPr/>
            </p:nvSpPr>
            <p:spPr bwMode="auto">
              <a:xfrm>
                <a:off x="1416488" y="5355738"/>
                <a:ext cx="41275" cy="34925"/>
              </a:xfrm>
              <a:custGeom>
                <a:avLst/>
                <a:gdLst>
                  <a:gd name="T0" fmla="*/ 20 w 26"/>
                  <a:gd name="T1" fmla="*/ 1 h 22"/>
                  <a:gd name="T2" fmla="*/ 19 w 26"/>
                  <a:gd name="T3" fmla="*/ 1 h 22"/>
                  <a:gd name="T4" fmla="*/ 19 w 26"/>
                  <a:gd name="T5" fmla="*/ 1 h 22"/>
                  <a:gd name="T6" fmla="*/ 18 w 26"/>
                  <a:gd name="T7" fmla="*/ 2 h 22"/>
                  <a:gd name="T8" fmla="*/ 13 w 26"/>
                  <a:gd name="T9" fmla="*/ 4 h 22"/>
                  <a:gd name="T10" fmla="*/ 7 w 26"/>
                  <a:gd name="T11" fmla="*/ 5 h 22"/>
                  <a:gd name="T12" fmla="*/ 4 w 26"/>
                  <a:gd name="T13" fmla="*/ 10 h 22"/>
                  <a:gd name="T14" fmla="*/ 0 w 26"/>
                  <a:gd name="T15" fmla="*/ 21 h 22"/>
                  <a:gd name="T16" fmla="*/ 0 w 26"/>
                  <a:gd name="T17" fmla="*/ 21 h 22"/>
                  <a:gd name="T18" fmla="*/ 1 w 26"/>
                  <a:gd name="T19" fmla="*/ 22 h 22"/>
                  <a:gd name="T20" fmla="*/ 3 w 26"/>
                  <a:gd name="T21" fmla="*/ 22 h 22"/>
                  <a:gd name="T22" fmla="*/ 13 w 26"/>
                  <a:gd name="T23" fmla="*/ 17 h 22"/>
                  <a:gd name="T24" fmla="*/ 19 w 26"/>
                  <a:gd name="T25" fmla="*/ 13 h 22"/>
                  <a:gd name="T26" fmla="*/ 22 w 26"/>
                  <a:gd name="T27" fmla="*/ 13 h 22"/>
                  <a:gd name="T28" fmla="*/ 23 w 26"/>
                  <a:gd name="T29" fmla="*/ 12 h 22"/>
                  <a:gd name="T30" fmla="*/ 23 w 26"/>
                  <a:gd name="T31" fmla="*/ 12 h 22"/>
                  <a:gd name="T32" fmla="*/ 23 w 26"/>
                  <a:gd name="T33" fmla="*/ 12 h 22"/>
                  <a:gd name="T34" fmla="*/ 24 w 26"/>
                  <a:gd name="T35" fmla="*/ 11 h 22"/>
                  <a:gd name="T36" fmla="*/ 26 w 26"/>
                  <a:gd name="T37" fmla="*/ 8 h 22"/>
                  <a:gd name="T38" fmla="*/ 25 w 26"/>
                  <a:gd name="T39" fmla="*/ 7 h 22"/>
                  <a:gd name="T40" fmla="*/ 21 w 26"/>
                  <a:gd name="T41" fmla="*/ 0 h 22"/>
                  <a:gd name="T42" fmla="*/ 20 w 26"/>
                  <a:gd name="T43" fmla="*/ 0 h 22"/>
                  <a:gd name="T44" fmla="*/ 19 w 26"/>
                  <a:gd name="T45" fmla="*/ 1 h 22"/>
                  <a:gd name="T46" fmla="*/ 20 w 26"/>
                  <a:gd name="T47" fmla="*/ 1 h 22"/>
                  <a:gd name="T48" fmla="*/ 19 w 26"/>
                  <a:gd name="T49" fmla="*/ 1 h 22"/>
                  <a:gd name="T50" fmla="*/ 21 w 26"/>
                  <a:gd name="T51" fmla="*/ 4 h 22"/>
                  <a:gd name="T52" fmla="*/ 23 w 26"/>
                  <a:gd name="T53" fmla="*/ 8 h 22"/>
                  <a:gd name="T54" fmla="*/ 24 w 26"/>
                  <a:gd name="T55" fmla="*/ 8 h 22"/>
                  <a:gd name="T56" fmla="*/ 23 w 26"/>
                  <a:gd name="T57" fmla="*/ 10 h 22"/>
                  <a:gd name="T58" fmla="*/ 22 w 26"/>
                  <a:gd name="T59" fmla="*/ 10 h 22"/>
                  <a:gd name="T60" fmla="*/ 22 w 26"/>
                  <a:gd name="T61" fmla="*/ 11 h 22"/>
                  <a:gd name="T62" fmla="*/ 22 w 26"/>
                  <a:gd name="T63" fmla="*/ 11 h 22"/>
                  <a:gd name="T64" fmla="*/ 23 w 26"/>
                  <a:gd name="T65" fmla="*/ 11 h 22"/>
                  <a:gd name="T66" fmla="*/ 23 w 26"/>
                  <a:gd name="T67" fmla="*/ 10 h 22"/>
                  <a:gd name="T68" fmla="*/ 18 w 26"/>
                  <a:gd name="T69" fmla="*/ 11 h 22"/>
                  <a:gd name="T70" fmla="*/ 11 w 26"/>
                  <a:gd name="T71" fmla="*/ 16 h 22"/>
                  <a:gd name="T72" fmla="*/ 3 w 26"/>
                  <a:gd name="T73" fmla="*/ 20 h 22"/>
                  <a:gd name="T74" fmla="*/ 2 w 26"/>
                  <a:gd name="T75" fmla="*/ 20 h 22"/>
                  <a:gd name="T76" fmla="*/ 1 w 26"/>
                  <a:gd name="T77" fmla="*/ 20 h 22"/>
                  <a:gd name="T78" fmla="*/ 1 w 26"/>
                  <a:gd name="T79" fmla="*/ 21 h 22"/>
                  <a:gd name="T80" fmla="*/ 2 w 26"/>
                  <a:gd name="T81" fmla="*/ 21 h 22"/>
                  <a:gd name="T82" fmla="*/ 2 w 26"/>
                  <a:gd name="T83" fmla="*/ 20 h 22"/>
                  <a:gd name="T84" fmla="*/ 6 w 26"/>
                  <a:gd name="T85" fmla="*/ 11 h 22"/>
                  <a:gd name="T86" fmla="*/ 8 w 26"/>
                  <a:gd name="T87" fmla="*/ 7 h 22"/>
                  <a:gd name="T88" fmla="*/ 13 w 26"/>
                  <a:gd name="T89" fmla="*/ 6 h 22"/>
                  <a:gd name="T90" fmla="*/ 20 w 26"/>
                  <a:gd name="T91" fmla="*/ 4 h 22"/>
                  <a:gd name="T92" fmla="*/ 21 w 26"/>
                  <a:gd name="T93" fmla="*/ 1 h 22"/>
                  <a:gd name="T94" fmla="*/ 20 w 26"/>
                  <a:gd name="T95" fmla="*/ 1 h 22"/>
                  <a:gd name="T96" fmla="*/ 19 w 26"/>
                  <a:gd name="T97" fmla="*/ 1 h 22"/>
                  <a:gd name="T98" fmla="*/ 20 w 26"/>
                  <a:gd name="T9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" h="22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7" y="3"/>
                      <a:pt x="16" y="4"/>
                      <a:pt x="13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6" y="6"/>
                      <a:pt x="5" y="8"/>
                      <a:pt x="4" y="10"/>
                    </a:cubicBezTo>
                    <a:cubicBezTo>
                      <a:pt x="1" y="15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5" y="22"/>
                      <a:pt x="10" y="21"/>
                      <a:pt x="13" y="17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0" y="13"/>
                      <a:pt x="21" y="13"/>
                      <a:pt x="22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1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7"/>
                    </a:cubicBezTo>
                    <a:cubicBezTo>
                      <a:pt x="24" y="5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3"/>
                      <a:pt x="21" y="4"/>
                    </a:cubicBezTo>
                    <a:cubicBezTo>
                      <a:pt x="22" y="5"/>
                      <a:pt x="23" y="7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3" y="9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1" y="11"/>
                      <a:pt x="18" y="11"/>
                    </a:cubicBezTo>
                    <a:cubicBezTo>
                      <a:pt x="16" y="12"/>
                      <a:pt x="13" y="14"/>
                      <a:pt x="11" y="16"/>
                    </a:cubicBezTo>
                    <a:cubicBezTo>
                      <a:pt x="9" y="19"/>
                      <a:pt x="5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3" y="18"/>
                      <a:pt x="4" y="15"/>
                      <a:pt x="6" y="11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9" y="6"/>
                      <a:pt x="10" y="6"/>
                      <a:pt x="13" y="6"/>
                    </a:cubicBezTo>
                    <a:cubicBezTo>
                      <a:pt x="17" y="6"/>
                      <a:pt x="19" y="5"/>
                      <a:pt x="20" y="4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8" name="Freeform 142"/>
              <p:cNvSpPr>
                <a:spLocks/>
              </p:cNvSpPr>
              <p:nvPr/>
            </p:nvSpPr>
            <p:spPr bwMode="auto">
              <a:xfrm>
                <a:off x="1405376" y="5376376"/>
                <a:ext cx="65088" cy="38100"/>
              </a:xfrm>
              <a:custGeom>
                <a:avLst/>
                <a:gdLst>
                  <a:gd name="T0" fmla="*/ 28 w 40"/>
                  <a:gd name="T1" fmla="*/ 0 h 23"/>
                  <a:gd name="T2" fmla="*/ 18 w 40"/>
                  <a:gd name="T3" fmla="*/ 3 h 23"/>
                  <a:gd name="T4" fmla="*/ 9 w 40"/>
                  <a:gd name="T5" fmla="*/ 10 h 23"/>
                  <a:gd name="T6" fmla="*/ 6 w 40"/>
                  <a:gd name="T7" fmla="*/ 15 h 23"/>
                  <a:gd name="T8" fmla="*/ 17 w 40"/>
                  <a:gd name="T9" fmla="*/ 17 h 23"/>
                  <a:gd name="T10" fmla="*/ 24 w 40"/>
                  <a:gd name="T11" fmla="*/ 16 h 23"/>
                  <a:gd name="T12" fmla="*/ 34 w 40"/>
                  <a:gd name="T13" fmla="*/ 16 h 23"/>
                  <a:gd name="T14" fmla="*/ 38 w 40"/>
                  <a:gd name="T15" fmla="*/ 8 h 23"/>
                  <a:gd name="T16" fmla="*/ 30 w 40"/>
                  <a:gd name="T17" fmla="*/ 6 h 23"/>
                  <a:gd name="T18" fmla="*/ 28 w 4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3">
                    <a:moveTo>
                      <a:pt x="28" y="0"/>
                    </a:moveTo>
                    <a:cubicBezTo>
                      <a:pt x="28" y="0"/>
                      <a:pt x="22" y="0"/>
                      <a:pt x="18" y="3"/>
                    </a:cubicBezTo>
                    <a:cubicBezTo>
                      <a:pt x="14" y="5"/>
                      <a:pt x="11" y="9"/>
                      <a:pt x="9" y="10"/>
                    </a:cubicBezTo>
                    <a:cubicBezTo>
                      <a:pt x="6" y="11"/>
                      <a:pt x="0" y="12"/>
                      <a:pt x="6" y="15"/>
                    </a:cubicBezTo>
                    <a:cubicBezTo>
                      <a:pt x="11" y="18"/>
                      <a:pt x="15" y="23"/>
                      <a:pt x="17" y="17"/>
                    </a:cubicBezTo>
                    <a:cubicBezTo>
                      <a:pt x="18" y="12"/>
                      <a:pt x="20" y="14"/>
                      <a:pt x="24" y="16"/>
                    </a:cubicBezTo>
                    <a:cubicBezTo>
                      <a:pt x="28" y="18"/>
                      <a:pt x="30" y="19"/>
                      <a:pt x="34" y="16"/>
                    </a:cubicBezTo>
                    <a:cubicBezTo>
                      <a:pt x="37" y="12"/>
                      <a:pt x="40" y="10"/>
                      <a:pt x="38" y="8"/>
                    </a:cubicBezTo>
                    <a:cubicBezTo>
                      <a:pt x="36" y="7"/>
                      <a:pt x="32" y="9"/>
                      <a:pt x="30" y="6"/>
                    </a:cubicBezTo>
                    <a:cubicBezTo>
                      <a:pt x="29" y="3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9" name="Freeform 143"/>
              <p:cNvSpPr>
                <a:spLocks/>
              </p:cNvSpPr>
              <p:nvPr/>
            </p:nvSpPr>
            <p:spPr bwMode="auto">
              <a:xfrm>
                <a:off x="1411726" y="5389076"/>
                <a:ext cx="57150" cy="25400"/>
              </a:xfrm>
              <a:custGeom>
                <a:avLst/>
                <a:gdLst>
                  <a:gd name="T0" fmla="*/ 34 w 36"/>
                  <a:gd name="T1" fmla="*/ 1 h 15"/>
                  <a:gd name="T2" fmla="*/ 33 w 36"/>
                  <a:gd name="T3" fmla="*/ 0 h 15"/>
                  <a:gd name="T4" fmla="*/ 28 w 36"/>
                  <a:gd name="T5" fmla="*/ 4 h 15"/>
                  <a:gd name="T6" fmla="*/ 19 w 36"/>
                  <a:gd name="T7" fmla="*/ 5 h 15"/>
                  <a:gd name="T8" fmla="*/ 11 w 36"/>
                  <a:gd name="T9" fmla="*/ 6 h 15"/>
                  <a:gd name="T10" fmla="*/ 1 w 36"/>
                  <a:gd name="T11" fmla="*/ 4 h 15"/>
                  <a:gd name="T12" fmla="*/ 3 w 36"/>
                  <a:gd name="T13" fmla="*/ 7 h 15"/>
                  <a:gd name="T14" fmla="*/ 13 w 36"/>
                  <a:gd name="T15" fmla="*/ 10 h 15"/>
                  <a:gd name="T16" fmla="*/ 21 w 36"/>
                  <a:gd name="T17" fmla="*/ 8 h 15"/>
                  <a:gd name="T18" fmla="*/ 30 w 36"/>
                  <a:gd name="T19" fmla="*/ 8 h 15"/>
                  <a:gd name="T20" fmla="*/ 34 w 36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34" y="1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1"/>
                      <a:pt x="30" y="3"/>
                      <a:pt x="28" y="4"/>
                    </a:cubicBezTo>
                    <a:cubicBezTo>
                      <a:pt x="25" y="8"/>
                      <a:pt x="23" y="7"/>
                      <a:pt x="19" y="5"/>
                    </a:cubicBezTo>
                    <a:cubicBezTo>
                      <a:pt x="15" y="3"/>
                      <a:pt x="13" y="1"/>
                      <a:pt x="11" y="6"/>
                    </a:cubicBezTo>
                    <a:cubicBezTo>
                      <a:pt x="10" y="11"/>
                      <a:pt x="6" y="7"/>
                      <a:pt x="1" y="4"/>
                    </a:cubicBezTo>
                    <a:cubicBezTo>
                      <a:pt x="0" y="5"/>
                      <a:pt x="0" y="6"/>
                      <a:pt x="3" y="7"/>
                    </a:cubicBezTo>
                    <a:cubicBezTo>
                      <a:pt x="8" y="11"/>
                      <a:pt x="12" y="15"/>
                      <a:pt x="13" y="10"/>
                    </a:cubicBezTo>
                    <a:cubicBezTo>
                      <a:pt x="15" y="4"/>
                      <a:pt x="17" y="6"/>
                      <a:pt x="21" y="8"/>
                    </a:cubicBezTo>
                    <a:cubicBezTo>
                      <a:pt x="25" y="11"/>
                      <a:pt x="27" y="11"/>
                      <a:pt x="30" y="8"/>
                    </a:cubicBezTo>
                    <a:cubicBezTo>
                      <a:pt x="33" y="4"/>
                      <a:pt x="36" y="2"/>
                      <a:pt x="34" y="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0" name="Freeform 144"/>
              <p:cNvSpPr>
                <a:spLocks/>
              </p:cNvSpPr>
              <p:nvPr/>
            </p:nvSpPr>
            <p:spPr bwMode="auto">
              <a:xfrm>
                <a:off x="1410138" y="5374788"/>
                <a:ext cx="58738" cy="36513"/>
              </a:xfrm>
              <a:custGeom>
                <a:avLst/>
                <a:gdLst>
                  <a:gd name="T0" fmla="*/ 26 w 37"/>
                  <a:gd name="T1" fmla="*/ 1 h 22"/>
                  <a:gd name="T2" fmla="*/ 26 w 37"/>
                  <a:gd name="T3" fmla="*/ 0 h 22"/>
                  <a:gd name="T4" fmla="*/ 15 w 37"/>
                  <a:gd name="T5" fmla="*/ 3 h 22"/>
                  <a:gd name="T6" fmla="*/ 10 w 37"/>
                  <a:gd name="T7" fmla="*/ 7 h 22"/>
                  <a:gd name="T8" fmla="*/ 6 w 37"/>
                  <a:gd name="T9" fmla="*/ 10 h 22"/>
                  <a:gd name="T10" fmla="*/ 3 w 37"/>
                  <a:gd name="T11" fmla="*/ 11 h 22"/>
                  <a:gd name="T12" fmla="*/ 1 w 37"/>
                  <a:gd name="T13" fmla="*/ 12 h 22"/>
                  <a:gd name="T14" fmla="*/ 0 w 37"/>
                  <a:gd name="T15" fmla="*/ 14 h 22"/>
                  <a:gd name="T16" fmla="*/ 1 w 37"/>
                  <a:gd name="T17" fmla="*/ 16 h 22"/>
                  <a:gd name="T18" fmla="*/ 3 w 37"/>
                  <a:gd name="T19" fmla="*/ 17 h 22"/>
                  <a:gd name="T20" fmla="*/ 8 w 37"/>
                  <a:gd name="T21" fmla="*/ 20 h 22"/>
                  <a:gd name="T22" fmla="*/ 12 w 37"/>
                  <a:gd name="T23" fmla="*/ 22 h 22"/>
                  <a:gd name="T24" fmla="*/ 14 w 37"/>
                  <a:gd name="T25" fmla="*/ 21 h 22"/>
                  <a:gd name="T26" fmla="*/ 15 w 37"/>
                  <a:gd name="T27" fmla="*/ 19 h 22"/>
                  <a:gd name="T28" fmla="*/ 16 w 37"/>
                  <a:gd name="T29" fmla="*/ 17 h 22"/>
                  <a:gd name="T30" fmla="*/ 17 w 37"/>
                  <a:gd name="T31" fmla="*/ 16 h 22"/>
                  <a:gd name="T32" fmla="*/ 21 w 37"/>
                  <a:gd name="T33" fmla="*/ 18 h 22"/>
                  <a:gd name="T34" fmla="*/ 27 w 37"/>
                  <a:gd name="T35" fmla="*/ 20 h 22"/>
                  <a:gd name="T36" fmla="*/ 32 w 37"/>
                  <a:gd name="T37" fmla="*/ 18 h 22"/>
                  <a:gd name="T38" fmla="*/ 35 w 37"/>
                  <a:gd name="T39" fmla="*/ 14 h 22"/>
                  <a:gd name="T40" fmla="*/ 37 w 37"/>
                  <a:gd name="T41" fmla="*/ 11 h 22"/>
                  <a:gd name="T42" fmla="*/ 36 w 37"/>
                  <a:gd name="T43" fmla="*/ 9 h 22"/>
                  <a:gd name="T44" fmla="*/ 34 w 37"/>
                  <a:gd name="T45" fmla="*/ 8 h 22"/>
                  <a:gd name="T46" fmla="*/ 31 w 37"/>
                  <a:gd name="T47" fmla="*/ 8 h 22"/>
                  <a:gd name="T48" fmla="*/ 29 w 37"/>
                  <a:gd name="T49" fmla="*/ 6 h 22"/>
                  <a:gd name="T50" fmla="*/ 27 w 37"/>
                  <a:gd name="T51" fmla="*/ 3 h 22"/>
                  <a:gd name="T52" fmla="*/ 27 w 37"/>
                  <a:gd name="T53" fmla="*/ 1 h 22"/>
                  <a:gd name="T54" fmla="*/ 27 w 37"/>
                  <a:gd name="T55" fmla="*/ 1 h 22"/>
                  <a:gd name="T56" fmla="*/ 27 w 37"/>
                  <a:gd name="T57" fmla="*/ 0 h 22"/>
                  <a:gd name="T58" fmla="*/ 26 w 37"/>
                  <a:gd name="T59" fmla="*/ 0 h 22"/>
                  <a:gd name="T60" fmla="*/ 26 w 37"/>
                  <a:gd name="T61" fmla="*/ 1 h 22"/>
                  <a:gd name="T62" fmla="*/ 25 w 37"/>
                  <a:gd name="T63" fmla="*/ 1 h 22"/>
                  <a:gd name="T64" fmla="*/ 27 w 37"/>
                  <a:gd name="T65" fmla="*/ 7 h 22"/>
                  <a:gd name="T66" fmla="*/ 29 w 37"/>
                  <a:gd name="T67" fmla="*/ 9 h 22"/>
                  <a:gd name="T68" fmla="*/ 33 w 37"/>
                  <a:gd name="T69" fmla="*/ 10 h 22"/>
                  <a:gd name="T70" fmla="*/ 35 w 37"/>
                  <a:gd name="T71" fmla="*/ 10 h 22"/>
                  <a:gd name="T72" fmla="*/ 35 w 37"/>
                  <a:gd name="T73" fmla="*/ 11 h 22"/>
                  <a:gd name="T74" fmla="*/ 34 w 37"/>
                  <a:gd name="T75" fmla="*/ 13 h 22"/>
                  <a:gd name="T76" fmla="*/ 30 w 37"/>
                  <a:gd name="T77" fmla="*/ 16 h 22"/>
                  <a:gd name="T78" fmla="*/ 27 w 37"/>
                  <a:gd name="T79" fmla="*/ 18 h 22"/>
                  <a:gd name="T80" fmla="*/ 22 w 37"/>
                  <a:gd name="T81" fmla="*/ 16 h 22"/>
                  <a:gd name="T82" fmla="*/ 17 w 37"/>
                  <a:gd name="T83" fmla="*/ 14 h 22"/>
                  <a:gd name="T84" fmla="*/ 15 w 37"/>
                  <a:gd name="T85" fmla="*/ 15 h 22"/>
                  <a:gd name="T86" fmla="*/ 13 w 37"/>
                  <a:gd name="T87" fmla="*/ 18 h 22"/>
                  <a:gd name="T88" fmla="*/ 12 w 37"/>
                  <a:gd name="T89" fmla="*/ 20 h 22"/>
                  <a:gd name="T90" fmla="*/ 12 w 37"/>
                  <a:gd name="T91" fmla="*/ 20 h 22"/>
                  <a:gd name="T92" fmla="*/ 9 w 37"/>
                  <a:gd name="T93" fmla="*/ 19 h 22"/>
                  <a:gd name="T94" fmla="*/ 4 w 37"/>
                  <a:gd name="T95" fmla="*/ 15 h 22"/>
                  <a:gd name="T96" fmla="*/ 2 w 37"/>
                  <a:gd name="T97" fmla="*/ 14 h 22"/>
                  <a:gd name="T98" fmla="*/ 2 w 37"/>
                  <a:gd name="T99" fmla="*/ 14 h 22"/>
                  <a:gd name="T100" fmla="*/ 2 w 37"/>
                  <a:gd name="T101" fmla="*/ 14 h 22"/>
                  <a:gd name="T102" fmla="*/ 4 w 37"/>
                  <a:gd name="T103" fmla="*/ 13 h 22"/>
                  <a:gd name="T104" fmla="*/ 7 w 37"/>
                  <a:gd name="T105" fmla="*/ 12 h 22"/>
                  <a:gd name="T106" fmla="*/ 11 w 37"/>
                  <a:gd name="T107" fmla="*/ 9 h 22"/>
                  <a:gd name="T108" fmla="*/ 16 w 37"/>
                  <a:gd name="T109" fmla="*/ 5 h 22"/>
                  <a:gd name="T110" fmla="*/ 23 w 37"/>
                  <a:gd name="T111" fmla="*/ 2 h 22"/>
                  <a:gd name="T112" fmla="*/ 25 w 37"/>
                  <a:gd name="T113" fmla="*/ 2 h 22"/>
                  <a:gd name="T114" fmla="*/ 26 w 37"/>
                  <a:gd name="T115" fmla="*/ 2 h 22"/>
                  <a:gd name="T116" fmla="*/ 26 w 37"/>
                  <a:gd name="T117" fmla="*/ 1 h 22"/>
                  <a:gd name="T118" fmla="*/ 25 w 37"/>
                  <a:gd name="T119" fmla="*/ 1 h 22"/>
                  <a:gd name="T120" fmla="*/ 26 w 37"/>
                  <a:gd name="T1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22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9" y="0"/>
                      <a:pt x="15" y="3"/>
                    </a:cubicBezTo>
                    <a:cubicBezTo>
                      <a:pt x="13" y="4"/>
                      <a:pt x="11" y="6"/>
                      <a:pt x="10" y="7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8"/>
                      <a:pt x="6" y="19"/>
                      <a:pt x="8" y="20"/>
                    </a:cubicBezTo>
                    <a:cubicBezTo>
                      <a:pt x="9" y="21"/>
                      <a:pt x="10" y="22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4" y="21"/>
                      <a:pt x="15" y="20"/>
                      <a:pt x="15" y="19"/>
                    </a:cubicBezTo>
                    <a:cubicBezTo>
                      <a:pt x="15" y="18"/>
                      <a:pt x="16" y="17"/>
                      <a:pt x="16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9" y="17"/>
                      <a:pt x="21" y="18"/>
                    </a:cubicBezTo>
                    <a:cubicBezTo>
                      <a:pt x="24" y="19"/>
                      <a:pt x="25" y="20"/>
                      <a:pt x="27" y="20"/>
                    </a:cubicBezTo>
                    <a:cubicBezTo>
                      <a:pt x="29" y="20"/>
                      <a:pt x="30" y="19"/>
                      <a:pt x="32" y="18"/>
                    </a:cubicBezTo>
                    <a:cubicBezTo>
                      <a:pt x="33" y="16"/>
                      <a:pt x="34" y="15"/>
                      <a:pt x="35" y="14"/>
                    </a:cubicBezTo>
                    <a:cubicBezTo>
                      <a:pt x="36" y="13"/>
                      <a:pt x="37" y="12"/>
                      <a:pt x="37" y="11"/>
                    </a:cubicBezTo>
                    <a:cubicBezTo>
                      <a:pt x="37" y="10"/>
                      <a:pt x="37" y="9"/>
                      <a:pt x="36" y="9"/>
                    </a:cubicBezTo>
                    <a:cubicBezTo>
                      <a:pt x="35" y="8"/>
                      <a:pt x="34" y="8"/>
                      <a:pt x="34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7"/>
                      <a:pt x="29" y="7"/>
                      <a:pt x="29" y="6"/>
                    </a:cubicBezTo>
                    <a:cubicBezTo>
                      <a:pt x="28" y="5"/>
                      <a:pt x="28" y="4"/>
                      <a:pt x="27" y="3"/>
                    </a:cubicBezTo>
                    <a:cubicBezTo>
                      <a:pt x="27" y="2"/>
                      <a:pt x="27" y="2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4"/>
                      <a:pt x="27" y="7"/>
                    </a:cubicBezTo>
                    <a:cubicBezTo>
                      <a:pt x="28" y="8"/>
                      <a:pt x="28" y="9"/>
                      <a:pt x="29" y="9"/>
                    </a:cubicBezTo>
                    <a:cubicBezTo>
                      <a:pt x="30" y="10"/>
                      <a:pt x="32" y="10"/>
                      <a:pt x="33" y="10"/>
                    </a:cubicBezTo>
                    <a:cubicBezTo>
                      <a:pt x="34" y="10"/>
                      <a:pt x="34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4" y="13"/>
                    </a:cubicBezTo>
                    <a:cubicBezTo>
                      <a:pt x="33" y="14"/>
                      <a:pt x="32" y="15"/>
                      <a:pt x="30" y="16"/>
                    </a:cubicBezTo>
                    <a:cubicBezTo>
                      <a:pt x="29" y="18"/>
                      <a:pt x="28" y="18"/>
                      <a:pt x="27" y="18"/>
                    </a:cubicBezTo>
                    <a:cubicBezTo>
                      <a:pt x="26" y="18"/>
                      <a:pt x="25" y="18"/>
                      <a:pt x="22" y="16"/>
                    </a:cubicBezTo>
                    <a:cubicBezTo>
                      <a:pt x="20" y="15"/>
                      <a:pt x="19" y="14"/>
                      <a:pt x="17" y="14"/>
                    </a:cubicBezTo>
                    <a:cubicBezTo>
                      <a:pt x="16" y="14"/>
                      <a:pt x="15" y="15"/>
                      <a:pt x="15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9"/>
                      <a:pt x="13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0" y="19"/>
                      <a:pt x="9" y="19"/>
                    </a:cubicBezTo>
                    <a:cubicBezTo>
                      <a:pt x="7" y="18"/>
                      <a:pt x="6" y="17"/>
                      <a:pt x="4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10" y="10"/>
                      <a:pt x="11" y="9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8" y="4"/>
                      <a:pt x="20" y="3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5" name="Freeform 159"/>
              <p:cNvSpPr>
                <a:spLocks/>
              </p:cNvSpPr>
              <p:nvPr/>
            </p:nvSpPr>
            <p:spPr bwMode="auto">
              <a:xfrm>
                <a:off x="1659376" y="4977913"/>
                <a:ext cx="46038" cy="79375"/>
              </a:xfrm>
              <a:custGeom>
                <a:avLst/>
                <a:gdLst>
                  <a:gd name="T0" fmla="*/ 7 w 29"/>
                  <a:gd name="T1" fmla="*/ 0 h 49"/>
                  <a:gd name="T2" fmla="*/ 4 w 29"/>
                  <a:gd name="T3" fmla="*/ 19 h 49"/>
                  <a:gd name="T4" fmla="*/ 0 w 29"/>
                  <a:gd name="T5" fmla="*/ 36 h 49"/>
                  <a:gd name="T6" fmla="*/ 3 w 29"/>
                  <a:gd name="T7" fmla="*/ 42 h 49"/>
                  <a:gd name="T8" fmla="*/ 12 w 29"/>
                  <a:gd name="T9" fmla="*/ 47 h 49"/>
                  <a:gd name="T10" fmla="*/ 29 w 29"/>
                  <a:gd name="T11" fmla="*/ 42 h 49"/>
                  <a:gd name="T12" fmla="*/ 4 w 29"/>
                  <a:gd name="T13" fmla="*/ 38 h 49"/>
                  <a:gd name="T14" fmla="*/ 6 w 29"/>
                  <a:gd name="T15" fmla="*/ 21 h 49"/>
                  <a:gd name="T16" fmla="*/ 6 w 29"/>
                  <a:gd name="T17" fmla="*/ 12 h 49"/>
                  <a:gd name="T18" fmla="*/ 7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7" y="0"/>
                    </a:moveTo>
                    <a:cubicBezTo>
                      <a:pt x="6" y="6"/>
                      <a:pt x="4" y="13"/>
                      <a:pt x="4" y="19"/>
                    </a:cubicBezTo>
                    <a:cubicBezTo>
                      <a:pt x="3" y="25"/>
                      <a:pt x="1" y="31"/>
                      <a:pt x="0" y="36"/>
                    </a:cubicBezTo>
                    <a:cubicBezTo>
                      <a:pt x="0" y="39"/>
                      <a:pt x="0" y="40"/>
                      <a:pt x="3" y="42"/>
                    </a:cubicBezTo>
                    <a:cubicBezTo>
                      <a:pt x="6" y="44"/>
                      <a:pt x="9" y="46"/>
                      <a:pt x="12" y="47"/>
                    </a:cubicBezTo>
                    <a:cubicBezTo>
                      <a:pt x="18" y="49"/>
                      <a:pt x="23" y="43"/>
                      <a:pt x="29" y="42"/>
                    </a:cubicBezTo>
                    <a:cubicBezTo>
                      <a:pt x="21" y="41"/>
                      <a:pt x="10" y="45"/>
                      <a:pt x="4" y="38"/>
                    </a:cubicBezTo>
                    <a:cubicBezTo>
                      <a:pt x="1" y="34"/>
                      <a:pt x="6" y="26"/>
                      <a:pt x="6" y="21"/>
                    </a:cubicBezTo>
                    <a:cubicBezTo>
                      <a:pt x="6" y="18"/>
                      <a:pt x="6" y="15"/>
                      <a:pt x="6" y="12"/>
                    </a:cubicBezTo>
                    <a:cubicBezTo>
                      <a:pt x="6" y="10"/>
                      <a:pt x="8" y="5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6" name="Freeform 160"/>
              <p:cNvSpPr>
                <a:spLocks/>
              </p:cNvSpPr>
              <p:nvPr/>
            </p:nvSpPr>
            <p:spPr bwMode="auto">
              <a:xfrm>
                <a:off x="1638738" y="5038238"/>
                <a:ext cx="4763" cy="20638"/>
              </a:xfrm>
              <a:custGeom>
                <a:avLst/>
                <a:gdLst>
                  <a:gd name="T0" fmla="*/ 3 w 3"/>
                  <a:gd name="T1" fmla="*/ 0 h 13"/>
                  <a:gd name="T2" fmla="*/ 3 w 3"/>
                  <a:gd name="T3" fmla="*/ 13 h 13"/>
                  <a:gd name="T4" fmla="*/ 3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0" y="4"/>
                      <a:pt x="1" y="9"/>
                      <a:pt x="3" y="13"/>
                    </a:cubicBezTo>
                    <a:cubicBezTo>
                      <a:pt x="3" y="9"/>
                      <a:pt x="1" y="5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9" name="Freeform 163"/>
              <p:cNvSpPr>
                <a:spLocks/>
              </p:cNvSpPr>
              <p:nvPr/>
            </p:nvSpPr>
            <p:spPr bwMode="auto">
              <a:xfrm>
                <a:off x="1595876" y="5160476"/>
                <a:ext cx="58738" cy="44450"/>
              </a:xfrm>
              <a:custGeom>
                <a:avLst/>
                <a:gdLst>
                  <a:gd name="T0" fmla="*/ 29 w 37"/>
                  <a:gd name="T1" fmla="*/ 0 h 28"/>
                  <a:gd name="T2" fmla="*/ 22 w 37"/>
                  <a:gd name="T3" fmla="*/ 0 h 28"/>
                  <a:gd name="T4" fmla="*/ 4 w 37"/>
                  <a:gd name="T5" fmla="*/ 9 h 28"/>
                  <a:gd name="T6" fmla="*/ 0 w 37"/>
                  <a:gd name="T7" fmla="*/ 16 h 28"/>
                  <a:gd name="T8" fmla="*/ 7 w 37"/>
                  <a:gd name="T9" fmla="*/ 23 h 28"/>
                  <a:gd name="T10" fmla="*/ 18 w 37"/>
                  <a:gd name="T11" fmla="*/ 23 h 28"/>
                  <a:gd name="T12" fmla="*/ 29 w 37"/>
                  <a:gd name="T13" fmla="*/ 14 h 28"/>
                  <a:gd name="T14" fmla="*/ 35 w 37"/>
                  <a:gd name="T15" fmla="*/ 5 h 28"/>
                  <a:gd name="T16" fmla="*/ 29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29" y="0"/>
                    </a:moveTo>
                    <a:cubicBezTo>
                      <a:pt x="29" y="0"/>
                      <a:pt x="25" y="0"/>
                      <a:pt x="22" y="0"/>
                    </a:cubicBezTo>
                    <a:cubicBezTo>
                      <a:pt x="19" y="1"/>
                      <a:pt x="6" y="8"/>
                      <a:pt x="4" y="9"/>
                    </a:cubicBezTo>
                    <a:cubicBezTo>
                      <a:pt x="2" y="9"/>
                      <a:pt x="0" y="14"/>
                      <a:pt x="0" y="16"/>
                    </a:cubicBezTo>
                    <a:cubicBezTo>
                      <a:pt x="1" y="17"/>
                      <a:pt x="6" y="18"/>
                      <a:pt x="7" y="23"/>
                    </a:cubicBezTo>
                    <a:cubicBezTo>
                      <a:pt x="8" y="28"/>
                      <a:pt x="15" y="23"/>
                      <a:pt x="18" y="23"/>
                    </a:cubicBezTo>
                    <a:cubicBezTo>
                      <a:pt x="20" y="23"/>
                      <a:pt x="26" y="16"/>
                      <a:pt x="29" y="14"/>
                    </a:cubicBezTo>
                    <a:cubicBezTo>
                      <a:pt x="31" y="12"/>
                      <a:pt x="37" y="6"/>
                      <a:pt x="35" y="5"/>
                    </a:cubicBezTo>
                    <a:cubicBezTo>
                      <a:pt x="34" y="3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0" name="Freeform 164"/>
              <p:cNvSpPr>
                <a:spLocks/>
              </p:cNvSpPr>
              <p:nvPr/>
            </p:nvSpPr>
            <p:spPr bwMode="auto">
              <a:xfrm>
                <a:off x="1592701" y="5158888"/>
                <a:ext cx="61913" cy="42863"/>
              </a:xfrm>
              <a:custGeom>
                <a:avLst/>
                <a:gdLst>
                  <a:gd name="T0" fmla="*/ 30 w 38"/>
                  <a:gd name="T1" fmla="*/ 1 h 27"/>
                  <a:gd name="T2" fmla="*/ 30 w 38"/>
                  <a:gd name="T3" fmla="*/ 0 h 27"/>
                  <a:gd name="T4" fmla="*/ 23 w 38"/>
                  <a:gd name="T5" fmla="*/ 0 h 27"/>
                  <a:gd name="T6" fmla="*/ 19 w 38"/>
                  <a:gd name="T7" fmla="*/ 2 h 27"/>
                  <a:gd name="T8" fmla="*/ 10 w 38"/>
                  <a:gd name="T9" fmla="*/ 6 h 27"/>
                  <a:gd name="T10" fmla="*/ 7 w 38"/>
                  <a:gd name="T11" fmla="*/ 8 h 27"/>
                  <a:gd name="T12" fmla="*/ 5 w 38"/>
                  <a:gd name="T13" fmla="*/ 9 h 27"/>
                  <a:gd name="T14" fmla="*/ 2 w 38"/>
                  <a:gd name="T15" fmla="*/ 12 h 27"/>
                  <a:gd name="T16" fmla="*/ 0 w 38"/>
                  <a:gd name="T17" fmla="*/ 16 h 27"/>
                  <a:gd name="T18" fmla="*/ 0 w 38"/>
                  <a:gd name="T19" fmla="*/ 17 h 27"/>
                  <a:gd name="T20" fmla="*/ 0 w 38"/>
                  <a:gd name="T21" fmla="*/ 17 h 27"/>
                  <a:gd name="T22" fmla="*/ 2 w 38"/>
                  <a:gd name="T23" fmla="*/ 18 h 27"/>
                  <a:gd name="T24" fmla="*/ 7 w 38"/>
                  <a:gd name="T25" fmla="*/ 24 h 27"/>
                  <a:gd name="T26" fmla="*/ 8 w 38"/>
                  <a:gd name="T27" fmla="*/ 26 h 27"/>
                  <a:gd name="T28" fmla="*/ 11 w 38"/>
                  <a:gd name="T29" fmla="*/ 27 h 27"/>
                  <a:gd name="T30" fmla="*/ 15 w 38"/>
                  <a:gd name="T31" fmla="*/ 26 h 27"/>
                  <a:gd name="T32" fmla="*/ 19 w 38"/>
                  <a:gd name="T33" fmla="*/ 25 h 27"/>
                  <a:gd name="T34" fmla="*/ 22 w 38"/>
                  <a:gd name="T35" fmla="*/ 23 h 27"/>
                  <a:gd name="T36" fmla="*/ 26 w 38"/>
                  <a:gd name="T37" fmla="*/ 19 h 27"/>
                  <a:gd name="T38" fmla="*/ 30 w 38"/>
                  <a:gd name="T39" fmla="*/ 16 h 27"/>
                  <a:gd name="T40" fmla="*/ 35 w 38"/>
                  <a:gd name="T41" fmla="*/ 11 h 27"/>
                  <a:gd name="T42" fmla="*/ 37 w 38"/>
                  <a:gd name="T43" fmla="*/ 9 h 27"/>
                  <a:gd name="T44" fmla="*/ 38 w 38"/>
                  <a:gd name="T45" fmla="*/ 7 h 27"/>
                  <a:gd name="T46" fmla="*/ 37 w 38"/>
                  <a:gd name="T47" fmla="*/ 5 h 27"/>
                  <a:gd name="T48" fmla="*/ 31 w 38"/>
                  <a:gd name="T49" fmla="*/ 0 h 27"/>
                  <a:gd name="T50" fmla="*/ 30 w 38"/>
                  <a:gd name="T51" fmla="*/ 0 h 27"/>
                  <a:gd name="T52" fmla="*/ 30 w 38"/>
                  <a:gd name="T53" fmla="*/ 0 h 27"/>
                  <a:gd name="T54" fmla="*/ 30 w 38"/>
                  <a:gd name="T55" fmla="*/ 1 h 27"/>
                  <a:gd name="T56" fmla="*/ 29 w 38"/>
                  <a:gd name="T57" fmla="*/ 1 h 27"/>
                  <a:gd name="T58" fmla="*/ 32 w 38"/>
                  <a:gd name="T59" fmla="*/ 3 h 27"/>
                  <a:gd name="T60" fmla="*/ 36 w 38"/>
                  <a:gd name="T61" fmla="*/ 7 h 27"/>
                  <a:gd name="T62" fmla="*/ 36 w 38"/>
                  <a:gd name="T63" fmla="*/ 7 h 27"/>
                  <a:gd name="T64" fmla="*/ 36 w 38"/>
                  <a:gd name="T65" fmla="*/ 7 h 27"/>
                  <a:gd name="T66" fmla="*/ 36 w 38"/>
                  <a:gd name="T67" fmla="*/ 7 h 27"/>
                  <a:gd name="T68" fmla="*/ 36 w 38"/>
                  <a:gd name="T69" fmla="*/ 7 h 27"/>
                  <a:gd name="T70" fmla="*/ 36 w 38"/>
                  <a:gd name="T71" fmla="*/ 7 h 27"/>
                  <a:gd name="T72" fmla="*/ 36 w 38"/>
                  <a:gd name="T73" fmla="*/ 7 h 27"/>
                  <a:gd name="T74" fmla="*/ 35 w 38"/>
                  <a:gd name="T75" fmla="*/ 8 h 27"/>
                  <a:gd name="T76" fmla="*/ 29 w 38"/>
                  <a:gd name="T77" fmla="*/ 14 h 27"/>
                  <a:gd name="T78" fmla="*/ 23 w 38"/>
                  <a:gd name="T79" fmla="*/ 19 h 27"/>
                  <a:gd name="T80" fmla="*/ 20 w 38"/>
                  <a:gd name="T81" fmla="*/ 22 h 27"/>
                  <a:gd name="T82" fmla="*/ 19 w 38"/>
                  <a:gd name="T83" fmla="*/ 23 h 27"/>
                  <a:gd name="T84" fmla="*/ 15 w 38"/>
                  <a:gd name="T85" fmla="*/ 24 h 27"/>
                  <a:gd name="T86" fmla="*/ 11 w 38"/>
                  <a:gd name="T87" fmla="*/ 25 h 27"/>
                  <a:gd name="T88" fmla="*/ 9 w 38"/>
                  <a:gd name="T89" fmla="*/ 25 h 27"/>
                  <a:gd name="T90" fmla="*/ 9 w 38"/>
                  <a:gd name="T91" fmla="*/ 24 h 27"/>
                  <a:gd name="T92" fmla="*/ 5 w 38"/>
                  <a:gd name="T93" fmla="*/ 18 h 27"/>
                  <a:gd name="T94" fmla="*/ 3 w 38"/>
                  <a:gd name="T95" fmla="*/ 17 h 27"/>
                  <a:gd name="T96" fmla="*/ 2 w 38"/>
                  <a:gd name="T97" fmla="*/ 16 h 27"/>
                  <a:gd name="T98" fmla="*/ 2 w 38"/>
                  <a:gd name="T99" fmla="*/ 16 h 27"/>
                  <a:gd name="T100" fmla="*/ 2 w 38"/>
                  <a:gd name="T101" fmla="*/ 16 h 27"/>
                  <a:gd name="T102" fmla="*/ 3 w 38"/>
                  <a:gd name="T103" fmla="*/ 13 h 27"/>
                  <a:gd name="T104" fmla="*/ 5 w 38"/>
                  <a:gd name="T105" fmla="*/ 11 h 27"/>
                  <a:gd name="T106" fmla="*/ 9 w 38"/>
                  <a:gd name="T107" fmla="*/ 9 h 27"/>
                  <a:gd name="T108" fmla="*/ 17 w 38"/>
                  <a:gd name="T109" fmla="*/ 5 h 27"/>
                  <a:gd name="T110" fmla="*/ 23 w 38"/>
                  <a:gd name="T111" fmla="*/ 2 h 27"/>
                  <a:gd name="T112" fmla="*/ 28 w 38"/>
                  <a:gd name="T113" fmla="*/ 2 h 27"/>
                  <a:gd name="T114" fmla="*/ 30 w 38"/>
                  <a:gd name="T115" fmla="*/ 2 h 27"/>
                  <a:gd name="T116" fmla="*/ 30 w 38"/>
                  <a:gd name="T117" fmla="*/ 1 h 27"/>
                  <a:gd name="T118" fmla="*/ 29 w 38"/>
                  <a:gd name="T119" fmla="*/ 1 h 27"/>
                  <a:gd name="T120" fmla="*/ 30 w 38"/>
                  <a:gd name="T12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" h="27">
                    <a:moveTo>
                      <a:pt x="30" y="1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6" y="0"/>
                      <a:pt x="23" y="0"/>
                    </a:cubicBezTo>
                    <a:cubicBezTo>
                      <a:pt x="22" y="1"/>
                      <a:pt x="21" y="1"/>
                      <a:pt x="19" y="2"/>
                    </a:cubicBezTo>
                    <a:cubicBezTo>
                      <a:pt x="16" y="3"/>
                      <a:pt x="13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0" y="14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4" y="20"/>
                      <a:pt x="6" y="21"/>
                      <a:pt x="7" y="24"/>
                    </a:cubicBezTo>
                    <a:cubicBezTo>
                      <a:pt x="7" y="25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12" y="27"/>
                      <a:pt x="14" y="26"/>
                      <a:pt x="15" y="26"/>
                    </a:cubicBezTo>
                    <a:cubicBezTo>
                      <a:pt x="17" y="25"/>
                      <a:pt x="18" y="25"/>
                      <a:pt x="19" y="25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3" y="22"/>
                      <a:pt x="25" y="21"/>
                      <a:pt x="26" y="19"/>
                    </a:cubicBezTo>
                    <a:cubicBezTo>
                      <a:pt x="28" y="18"/>
                      <a:pt x="29" y="16"/>
                      <a:pt x="30" y="16"/>
                    </a:cubicBezTo>
                    <a:cubicBezTo>
                      <a:pt x="31" y="15"/>
                      <a:pt x="33" y="13"/>
                      <a:pt x="35" y="11"/>
                    </a:cubicBezTo>
                    <a:cubicBezTo>
                      <a:pt x="36" y="11"/>
                      <a:pt x="36" y="10"/>
                      <a:pt x="37" y="9"/>
                    </a:cubicBezTo>
                    <a:cubicBezTo>
                      <a:pt x="37" y="8"/>
                      <a:pt x="38" y="7"/>
                      <a:pt x="38" y="7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5" y="3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1" y="2"/>
                      <a:pt x="32" y="3"/>
                    </a:cubicBezTo>
                    <a:cubicBezTo>
                      <a:pt x="33" y="5"/>
                      <a:pt x="35" y="6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10"/>
                      <a:pt x="31" y="13"/>
                      <a:pt x="29" y="14"/>
                    </a:cubicBezTo>
                    <a:cubicBezTo>
                      <a:pt x="27" y="15"/>
                      <a:pt x="25" y="17"/>
                      <a:pt x="23" y="19"/>
                    </a:cubicBezTo>
                    <a:cubicBezTo>
                      <a:pt x="22" y="20"/>
                      <a:pt x="21" y="21"/>
                      <a:pt x="20" y="22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7" y="23"/>
                      <a:pt x="16" y="23"/>
                      <a:pt x="15" y="24"/>
                    </a:cubicBezTo>
                    <a:cubicBezTo>
                      <a:pt x="13" y="24"/>
                      <a:pt x="12" y="25"/>
                      <a:pt x="11" y="25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8" y="21"/>
                      <a:pt x="7" y="19"/>
                      <a:pt x="5" y="18"/>
                    </a:cubicBezTo>
                    <a:cubicBezTo>
                      <a:pt x="4" y="18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4" y="7"/>
                      <a:pt x="17" y="5"/>
                    </a:cubicBezTo>
                    <a:cubicBezTo>
                      <a:pt x="20" y="4"/>
                      <a:pt x="22" y="3"/>
                      <a:pt x="23" y="2"/>
                    </a:cubicBezTo>
                    <a:cubicBezTo>
                      <a:pt x="25" y="2"/>
                      <a:pt x="27" y="2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1" name="Freeform 165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6675"/>
              </a:xfrm>
              <a:custGeom>
                <a:avLst/>
                <a:gdLst>
                  <a:gd name="T0" fmla="*/ 11 w 40"/>
                  <a:gd name="T1" fmla="*/ 1 h 42"/>
                  <a:gd name="T2" fmla="*/ 9 w 40"/>
                  <a:gd name="T3" fmla="*/ 5 h 42"/>
                  <a:gd name="T4" fmla="*/ 9 w 40"/>
                  <a:gd name="T5" fmla="*/ 12 h 42"/>
                  <a:gd name="T6" fmla="*/ 1 w 40"/>
                  <a:gd name="T7" fmla="*/ 21 h 42"/>
                  <a:gd name="T8" fmla="*/ 4 w 40"/>
                  <a:gd name="T9" fmla="*/ 28 h 42"/>
                  <a:gd name="T10" fmla="*/ 20 w 40"/>
                  <a:gd name="T11" fmla="*/ 38 h 42"/>
                  <a:gd name="T12" fmla="*/ 34 w 40"/>
                  <a:gd name="T13" fmla="*/ 35 h 42"/>
                  <a:gd name="T14" fmla="*/ 39 w 40"/>
                  <a:gd name="T15" fmla="*/ 24 h 42"/>
                  <a:gd name="T16" fmla="*/ 20 w 40"/>
                  <a:gd name="T17" fmla="*/ 1 h 42"/>
                  <a:gd name="T18" fmla="*/ 11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11" y="1"/>
                    </a:moveTo>
                    <a:cubicBezTo>
                      <a:pt x="11" y="1"/>
                      <a:pt x="8" y="2"/>
                      <a:pt x="9" y="5"/>
                    </a:cubicBezTo>
                    <a:cubicBezTo>
                      <a:pt x="11" y="7"/>
                      <a:pt x="11" y="10"/>
                      <a:pt x="9" y="12"/>
                    </a:cubicBezTo>
                    <a:cubicBezTo>
                      <a:pt x="6" y="15"/>
                      <a:pt x="0" y="18"/>
                      <a:pt x="1" y="21"/>
                    </a:cubicBezTo>
                    <a:cubicBezTo>
                      <a:pt x="1" y="24"/>
                      <a:pt x="1" y="26"/>
                      <a:pt x="4" y="28"/>
                    </a:cubicBezTo>
                    <a:cubicBezTo>
                      <a:pt x="7" y="31"/>
                      <a:pt x="17" y="34"/>
                      <a:pt x="20" y="38"/>
                    </a:cubicBezTo>
                    <a:cubicBezTo>
                      <a:pt x="24" y="42"/>
                      <a:pt x="31" y="39"/>
                      <a:pt x="34" y="35"/>
                    </a:cubicBezTo>
                    <a:cubicBezTo>
                      <a:pt x="37" y="32"/>
                      <a:pt x="40" y="28"/>
                      <a:pt x="39" y="24"/>
                    </a:cubicBezTo>
                    <a:cubicBezTo>
                      <a:pt x="37" y="20"/>
                      <a:pt x="26" y="2"/>
                      <a:pt x="20" y="1"/>
                    </a:cubicBezTo>
                    <a:cubicBezTo>
                      <a:pt x="15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2" name="Freeform 166"/>
              <p:cNvSpPr>
                <a:spLocks/>
              </p:cNvSpPr>
              <p:nvPr/>
            </p:nvSpPr>
            <p:spPr bwMode="auto">
              <a:xfrm>
                <a:off x="1626038" y="5170001"/>
                <a:ext cx="84138" cy="71438"/>
              </a:xfrm>
              <a:custGeom>
                <a:avLst/>
                <a:gdLst>
                  <a:gd name="T0" fmla="*/ 27 w 53"/>
                  <a:gd name="T1" fmla="*/ 2 h 44"/>
                  <a:gd name="T2" fmla="*/ 18 w 53"/>
                  <a:gd name="T3" fmla="*/ 1 h 44"/>
                  <a:gd name="T4" fmla="*/ 1 w 53"/>
                  <a:gd name="T5" fmla="*/ 17 h 44"/>
                  <a:gd name="T6" fmla="*/ 4 w 53"/>
                  <a:gd name="T7" fmla="*/ 28 h 44"/>
                  <a:gd name="T8" fmla="*/ 15 w 53"/>
                  <a:gd name="T9" fmla="*/ 33 h 44"/>
                  <a:gd name="T10" fmla="*/ 24 w 53"/>
                  <a:gd name="T11" fmla="*/ 38 h 44"/>
                  <a:gd name="T12" fmla="*/ 39 w 53"/>
                  <a:gd name="T13" fmla="*/ 38 h 44"/>
                  <a:gd name="T14" fmla="*/ 48 w 53"/>
                  <a:gd name="T15" fmla="*/ 17 h 44"/>
                  <a:gd name="T16" fmla="*/ 35 w 53"/>
                  <a:gd name="T17" fmla="*/ 6 h 44"/>
                  <a:gd name="T18" fmla="*/ 27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7" y="2"/>
                    </a:moveTo>
                    <a:cubicBezTo>
                      <a:pt x="27" y="2"/>
                      <a:pt x="20" y="0"/>
                      <a:pt x="18" y="1"/>
                    </a:cubicBezTo>
                    <a:cubicBezTo>
                      <a:pt x="16" y="1"/>
                      <a:pt x="1" y="17"/>
                      <a:pt x="1" y="17"/>
                    </a:cubicBezTo>
                    <a:cubicBezTo>
                      <a:pt x="1" y="17"/>
                      <a:pt x="0" y="24"/>
                      <a:pt x="4" y="28"/>
                    </a:cubicBezTo>
                    <a:cubicBezTo>
                      <a:pt x="8" y="32"/>
                      <a:pt x="11" y="32"/>
                      <a:pt x="15" y="33"/>
                    </a:cubicBezTo>
                    <a:cubicBezTo>
                      <a:pt x="19" y="34"/>
                      <a:pt x="23" y="33"/>
                      <a:pt x="24" y="38"/>
                    </a:cubicBezTo>
                    <a:cubicBezTo>
                      <a:pt x="26" y="42"/>
                      <a:pt x="34" y="44"/>
                      <a:pt x="39" y="38"/>
                    </a:cubicBezTo>
                    <a:cubicBezTo>
                      <a:pt x="44" y="33"/>
                      <a:pt x="53" y="21"/>
                      <a:pt x="48" y="17"/>
                    </a:cubicBezTo>
                    <a:cubicBezTo>
                      <a:pt x="44" y="13"/>
                      <a:pt x="37" y="8"/>
                      <a:pt x="35" y="6"/>
                    </a:cubicBezTo>
                    <a:cubicBezTo>
                      <a:pt x="32" y="5"/>
                      <a:pt x="27" y="2"/>
                      <a:pt x="2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" name="Freeform 167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5088"/>
              </a:xfrm>
              <a:custGeom>
                <a:avLst/>
                <a:gdLst>
                  <a:gd name="T0" fmla="*/ 11 w 40"/>
                  <a:gd name="T1" fmla="*/ 1 h 41"/>
                  <a:gd name="T2" fmla="*/ 11 w 40"/>
                  <a:gd name="T3" fmla="*/ 0 h 41"/>
                  <a:gd name="T4" fmla="*/ 9 w 40"/>
                  <a:gd name="T5" fmla="*/ 1 h 41"/>
                  <a:gd name="T6" fmla="*/ 8 w 40"/>
                  <a:gd name="T7" fmla="*/ 3 h 41"/>
                  <a:gd name="T8" fmla="*/ 9 w 40"/>
                  <a:gd name="T9" fmla="*/ 5 h 41"/>
                  <a:gd name="T10" fmla="*/ 10 w 40"/>
                  <a:gd name="T11" fmla="*/ 9 h 41"/>
                  <a:gd name="T12" fmla="*/ 8 w 40"/>
                  <a:gd name="T13" fmla="*/ 12 h 41"/>
                  <a:gd name="T14" fmla="*/ 3 w 40"/>
                  <a:gd name="T15" fmla="*/ 16 h 41"/>
                  <a:gd name="T16" fmla="*/ 1 w 40"/>
                  <a:gd name="T17" fmla="*/ 18 h 41"/>
                  <a:gd name="T18" fmla="*/ 0 w 40"/>
                  <a:gd name="T19" fmla="*/ 21 h 41"/>
                  <a:gd name="T20" fmla="*/ 0 w 40"/>
                  <a:gd name="T21" fmla="*/ 21 h 41"/>
                  <a:gd name="T22" fmla="*/ 0 w 40"/>
                  <a:gd name="T23" fmla="*/ 21 h 41"/>
                  <a:gd name="T24" fmla="*/ 0 w 40"/>
                  <a:gd name="T25" fmla="*/ 25 h 41"/>
                  <a:gd name="T26" fmla="*/ 3 w 40"/>
                  <a:gd name="T27" fmla="*/ 29 h 41"/>
                  <a:gd name="T28" fmla="*/ 12 w 40"/>
                  <a:gd name="T29" fmla="*/ 33 h 41"/>
                  <a:gd name="T30" fmla="*/ 20 w 40"/>
                  <a:gd name="T31" fmla="*/ 38 h 41"/>
                  <a:gd name="T32" fmla="*/ 25 w 40"/>
                  <a:gd name="T33" fmla="*/ 41 h 41"/>
                  <a:gd name="T34" fmla="*/ 35 w 40"/>
                  <a:gd name="T35" fmla="*/ 36 h 41"/>
                  <a:gd name="T36" fmla="*/ 40 w 40"/>
                  <a:gd name="T37" fmla="*/ 26 h 41"/>
                  <a:gd name="T38" fmla="*/ 40 w 40"/>
                  <a:gd name="T39" fmla="*/ 24 h 41"/>
                  <a:gd name="T40" fmla="*/ 40 w 40"/>
                  <a:gd name="T41" fmla="*/ 24 h 41"/>
                  <a:gd name="T42" fmla="*/ 32 w 40"/>
                  <a:gd name="T43" fmla="*/ 11 h 41"/>
                  <a:gd name="T44" fmla="*/ 26 w 40"/>
                  <a:gd name="T45" fmla="*/ 3 h 41"/>
                  <a:gd name="T46" fmla="*/ 20 w 40"/>
                  <a:gd name="T47" fmla="*/ 0 h 41"/>
                  <a:gd name="T48" fmla="*/ 17 w 40"/>
                  <a:gd name="T49" fmla="*/ 0 h 41"/>
                  <a:gd name="T50" fmla="*/ 11 w 40"/>
                  <a:gd name="T51" fmla="*/ 0 h 41"/>
                  <a:gd name="T52" fmla="*/ 11 w 40"/>
                  <a:gd name="T53" fmla="*/ 1 h 41"/>
                  <a:gd name="T54" fmla="*/ 11 w 40"/>
                  <a:gd name="T55" fmla="*/ 0 h 41"/>
                  <a:gd name="T56" fmla="*/ 11 w 40"/>
                  <a:gd name="T57" fmla="*/ 1 h 41"/>
                  <a:gd name="T58" fmla="*/ 11 w 40"/>
                  <a:gd name="T59" fmla="*/ 2 h 41"/>
                  <a:gd name="T60" fmla="*/ 11 w 40"/>
                  <a:gd name="T61" fmla="*/ 2 h 41"/>
                  <a:gd name="T62" fmla="*/ 17 w 40"/>
                  <a:gd name="T63" fmla="*/ 1 h 41"/>
                  <a:gd name="T64" fmla="*/ 20 w 40"/>
                  <a:gd name="T65" fmla="*/ 2 h 41"/>
                  <a:gd name="T66" fmla="*/ 25 w 40"/>
                  <a:gd name="T67" fmla="*/ 5 h 41"/>
                  <a:gd name="T68" fmla="*/ 33 w 40"/>
                  <a:gd name="T69" fmla="*/ 16 h 41"/>
                  <a:gd name="T70" fmla="*/ 38 w 40"/>
                  <a:gd name="T71" fmla="*/ 24 h 41"/>
                  <a:gd name="T72" fmla="*/ 38 w 40"/>
                  <a:gd name="T73" fmla="*/ 24 h 41"/>
                  <a:gd name="T74" fmla="*/ 38 w 40"/>
                  <a:gd name="T75" fmla="*/ 24 h 41"/>
                  <a:gd name="T76" fmla="*/ 38 w 40"/>
                  <a:gd name="T77" fmla="*/ 26 h 41"/>
                  <a:gd name="T78" fmla="*/ 33 w 40"/>
                  <a:gd name="T79" fmla="*/ 35 h 41"/>
                  <a:gd name="T80" fmla="*/ 25 w 40"/>
                  <a:gd name="T81" fmla="*/ 39 h 41"/>
                  <a:gd name="T82" fmla="*/ 21 w 40"/>
                  <a:gd name="T83" fmla="*/ 37 h 41"/>
                  <a:gd name="T84" fmla="*/ 12 w 40"/>
                  <a:gd name="T85" fmla="*/ 32 h 41"/>
                  <a:gd name="T86" fmla="*/ 4 w 40"/>
                  <a:gd name="T87" fmla="*/ 28 h 41"/>
                  <a:gd name="T88" fmla="*/ 2 w 40"/>
                  <a:gd name="T89" fmla="*/ 25 h 41"/>
                  <a:gd name="T90" fmla="*/ 2 w 40"/>
                  <a:gd name="T91" fmla="*/ 21 h 41"/>
                  <a:gd name="T92" fmla="*/ 2 w 40"/>
                  <a:gd name="T93" fmla="*/ 21 h 41"/>
                  <a:gd name="T94" fmla="*/ 2 w 40"/>
                  <a:gd name="T95" fmla="*/ 21 h 41"/>
                  <a:gd name="T96" fmla="*/ 2 w 40"/>
                  <a:gd name="T97" fmla="*/ 21 h 41"/>
                  <a:gd name="T98" fmla="*/ 2 w 40"/>
                  <a:gd name="T99" fmla="*/ 19 h 41"/>
                  <a:gd name="T100" fmla="*/ 6 w 40"/>
                  <a:gd name="T101" fmla="*/ 16 h 41"/>
                  <a:gd name="T102" fmla="*/ 10 w 40"/>
                  <a:gd name="T103" fmla="*/ 13 h 41"/>
                  <a:gd name="T104" fmla="*/ 12 w 40"/>
                  <a:gd name="T105" fmla="*/ 9 h 41"/>
                  <a:gd name="T106" fmla="*/ 10 w 40"/>
                  <a:gd name="T107" fmla="*/ 4 h 41"/>
                  <a:gd name="T108" fmla="*/ 10 w 40"/>
                  <a:gd name="T109" fmla="*/ 3 h 41"/>
                  <a:gd name="T110" fmla="*/ 11 w 40"/>
                  <a:gd name="T111" fmla="*/ 3 h 41"/>
                  <a:gd name="T112" fmla="*/ 11 w 40"/>
                  <a:gd name="T113" fmla="*/ 2 h 41"/>
                  <a:gd name="T114" fmla="*/ 11 w 40"/>
                  <a:gd name="T115" fmla="*/ 2 h 41"/>
                  <a:gd name="T116" fmla="*/ 11 w 40"/>
                  <a:gd name="T117" fmla="*/ 2 h 41"/>
                  <a:gd name="T118" fmla="*/ 11 w 40"/>
                  <a:gd name="T119" fmla="*/ 2 h 41"/>
                  <a:gd name="T120" fmla="*/ 11 w 40"/>
                  <a:gd name="T121" fmla="*/ 2 h 41"/>
                  <a:gd name="T122" fmla="*/ 11 w 40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41">
                    <a:moveTo>
                      <a:pt x="11" y="1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9"/>
                      <a:pt x="9" y="10"/>
                      <a:pt x="8" y="12"/>
                    </a:cubicBezTo>
                    <a:cubicBezTo>
                      <a:pt x="7" y="13"/>
                      <a:pt x="5" y="14"/>
                      <a:pt x="3" y="16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1" y="27"/>
                      <a:pt x="1" y="28"/>
                      <a:pt x="3" y="29"/>
                    </a:cubicBezTo>
                    <a:cubicBezTo>
                      <a:pt x="5" y="31"/>
                      <a:pt x="8" y="32"/>
                      <a:pt x="12" y="33"/>
                    </a:cubicBezTo>
                    <a:cubicBezTo>
                      <a:pt x="15" y="35"/>
                      <a:pt x="18" y="37"/>
                      <a:pt x="20" y="38"/>
                    </a:cubicBezTo>
                    <a:cubicBezTo>
                      <a:pt x="21" y="40"/>
                      <a:pt x="23" y="41"/>
                      <a:pt x="25" y="41"/>
                    </a:cubicBezTo>
                    <a:cubicBezTo>
                      <a:pt x="28" y="41"/>
                      <a:pt x="32" y="38"/>
                      <a:pt x="35" y="36"/>
                    </a:cubicBezTo>
                    <a:cubicBezTo>
                      <a:pt x="37" y="33"/>
                      <a:pt x="40" y="30"/>
                      <a:pt x="40" y="26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1"/>
                      <a:pt x="36" y="16"/>
                      <a:pt x="32" y="11"/>
                    </a:cubicBezTo>
                    <a:cubicBezTo>
                      <a:pt x="30" y="8"/>
                      <a:pt x="28" y="5"/>
                      <a:pt x="26" y="3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3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4" y="1"/>
                      <a:pt x="17" y="1"/>
                    </a:cubicBezTo>
                    <a:cubicBezTo>
                      <a:pt x="18" y="1"/>
                      <a:pt x="19" y="2"/>
                      <a:pt x="20" y="2"/>
                    </a:cubicBezTo>
                    <a:cubicBezTo>
                      <a:pt x="21" y="2"/>
                      <a:pt x="23" y="3"/>
                      <a:pt x="25" y="5"/>
                    </a:cubicBezTo>
                    <a:cubicBezTo>
                      <a:pt x="27" y="8"/>
                      <a:pt x="30" y="12"/>
                      <a:pt x="33" y="16"/>
                    </a:cubicBezTo>
                    <a:cubicBezTo>
                      <a:pt x="35" y="19"/>
                      <a:pt x="37" y="23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8" y="29"/>
                      <a:pt x="36" y="32"/>
                      <a:pt x="33" y="35"/>
                    </a:cubicBezTo>
                    <a:cubicBezTo>
                      <a:pt x="31" y="37"/>
                      <a:pt x="27" y="39"/>
                      <a:pt x="25" y="39"/>
                    </a:cubicBezTo>
                    <a:cubicBezTo>
                      <a:pt x="23" y="39"/>
                      <a:pt x="22" y="38"/>
                      <a:pt x="21" y="37"/>
                    </a:cubicBezTo>
                    <a:cubicBezTo>
                      <a:pt x="19" y="35"/>
                      <a:pt x="16" y="33"/>
                      <a:pt x="12" y="32"/>
                    </a:cubicBezTo>
                    <a:cubicBezTo>
                      <a:pt x="9" y="30"/>
                      <a:pt x="6" y="29"/>
                      <a:pt x="4" y="28"/>
                    </a:cubicBezTo>
                    <a:cubicBezTo>
                      <a:pt x="3" y="27"/>
                      <a:pt x="2" y="26"/>
                      <a:pt x="2" y="25"/>
                    </a:cubicBezTo>
                    <a:cubicBezTo>
                      <a:pt x="2" y="24"/>
                      <a:pt x="2" y="2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3" y="18"/>
                      <a:pt x="4" y="17"/>
                      <a:pt x="6" y="16"/>
                    </a:cubicBezTo>
                    <a:cubicBezTo>
                      <a:pt x="7" y="15"/>
                      <a:pt x="9" y="14"/>
                      <a:pt x="10" y="13"/>
                    </a:cubicBezTo>
                    <a:cubicBezTo>
                      <a:pt x="11" y="12"/>
                      <a:pt x="12" y="10"/>
                      <a:pt x="12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4" name="Freeform 168"/>
              <p:cNvSpPr>
                <a:spLocks/>
              </p:cNvSpPr>
              <p:nvPr/>
            </p:nvSpPr>
            <p:spPr bwMode="auto">
              <a:xfrm>
                <a:off x="1626038" y="5170001"/>
                <a:ext cx="80963" cy="69850"/>
              </a:xfrm>
              <a:custGeom>
                <a:avLst/>
                <a:gdLst>
                  <a:gd name="T0" fmla="*/ 27 w 51"/>
                  <a:gd name="T1" fmla="*/ 2 h 43"/>
                  <a:gd name="T2" fmla="*/ 27 w 51"/>
                  <a:gd name="T3" fmla="*/ 1 h 43"/>
                  <a:gd name="T4" fmla="*/ 19 w 51"/>
                  <a:gd name="T5" fmla="*/ 0 h 43"/>
                  <a:gd name="T6" fmla="*/ 18 w 51"/>
                  <a:gd name="T7" fmla="*/ 0 h 43"/>
                  <a:gd name="T8" fmla="*/ 17 w 51"/>
                  <a:gd name="T9" fmla="*/ 0 h 43"/>
                  <a:gd name="T10" fmla="*/ 13 w 51"/>
                  <a:gd name="T11" fmla="*/ 4 h 43"/>
                  <a:gd name="T12" fmla="*/ 0 w 51"/>
                  <a:gd name="T13" fmla="*/ 16 h 43"/>
                  <a:gd name="T14" fmla="*/ 0 w 51"/>
                  <a:gd name="T15" fmla="*/ 16 h 43"/>
                  <a:gd name="T16" fmla="*/ 0 w 51"/>
                  <a:gd name="T17" fmla="*/ 17 h 43"/>
                  <a:gd name="T18" fmla="*/ 0 w 51"/>
                  <a:gd name="T19" fmla="*/ 17 h 43"/>
                  <a:gd name="T20" fmla="*/ 0 w 51"/>
                  <a:gd name="T21" fmla="*/ 22 h 43"/>
                  <a:gd name="T22" fmla="*/ 4 w 51"/>
                  <a:gd name="T23" fmla="*/ 29 h 43"/>
                  <a:gd name="T24" fmla="*/ 15 w 51"/>
                  <a:gd name="T25" fmla="*/ 34 h 43"/>
                  <a:gd name="T26" fmla="*/ 21 w 51"/>
                  <a:gd name="T27" fmla="*/ 35 h 43"/>
                  <a:gd name="T28" fmla="*/ 23 w 51"/>
                  <a:gd name="T29" fmla="*/ 38 h 43"/>
                  <a:gd name="T30" fmla="*/ 31 w 51"/>
                  <a:gd name="T31" fmla="*/ 43 h 43"/>
                  <a:gd name="T32" fmla="*/ 40 w 51"/>
                  <a:gd name="T33" fmla="*/ 39 h 43"/>
                  <a:gd name="T34" fmla="*/ 47 w 51"/>
                  <a:gd name="T35" fmla="*/ 30 h 43"/>
                  <a:gd name="T36" fmla="*/ 51 w 51"/>
                  <a:gd name="T37" fmla="*/ 20 h 43"/>
                  <a:gd name="T38" fmla="*/ 49 w 51"/>
                  <a:gd name="T39" fmla="*/ 16 h 43"/>
                  <a:gd name="T40" fmla="*/ 35 w 51"/>
                  <a:gd name="T41" fmla="*/ 5 h 43"/>
                  <a:gd name="T42" fmla="*/ 28 w 51"/>
                  <a:gd name="T43" fmla="*/ 1 h 43"/>
                  <a:gd name="T44" fmla="*/ 28 w 51"/>
                  <a:gd name="T45" fmla="*/ 1 h 43"/>
                  <a:gd name="T46" fmla="*/ 27 w 51"/>
                  <a:gd name="T47" fmla="*/ 1 h 43"/>
                  <a:gd name="T48" fmla="*/ 27 w 51"/>
                  <a:gd name="T49" fmla="*/ 2 h 43"/>
                  <a:gd name="T50" fmla="*/ 27 w 51"/>
                  <a:gd name="T51" fmla="*/ 3 h 43"/>
                  <a:gd name="T52" fmla="*/ 34 w 51"/>
                  <a:gd name="T53" fmla="*/ 7 h 43"/>
                  <a:gd name="T54" fmla="*/ 48 w 51"/>
                  <a:gd name="T55" fmla="*/ 18 h 43"/>
                  <a:gd name="T56" fmla="*/ 49 w 51"/>
                  <a:gd name="T57" fmla="*/ 20 h 43"/>
                  <a:gd name="T58" fmla="*/ 45 w 51"/>
                  <a:gd name="T59" fmla="*/ 29 h 43"/>
                  <a:gd name="T60" fmla="*/ 38 w 51"/>
                  <a:gd name="T61" fmla="*/ 38 h 43"/>
                  <a:gd name="T62" fmla="*/ 31 w 51"/>
                  <a:gd name="T63" fmla="*/ 41 h 43"/>
                  <a:gd name="T64" fmla="*/ 25 w 51"/>
                  <a:gd name="T65" fmla="*/ 37 h 43"/>
                  <a:gd name="T66" fmla="*/ 21 w 51"/>
                  <a:gd name="T67" fmla="*/ 33 h 43"/>
                  <a:gd name="T68" fmla="*/ 16 w 51"/>
                  <a:gd name="T69" fmla="*/ 32 h 43"/>
                  <a:gd name="T70" fmla="*/ 5 w 51"/>
                  <a:gd name="T71" fmla="*/ 27 h 43"/>
                  <a:gd name="T72" fmla="*/ 2 w 51"/>
                  <a:gd name="T73" fmla="*/ 22 h 43"/>
                  <a:gd name="T74" fmla="*/ 2 w 51"/>
                  <a:gd name="T75" fmla="*/ 17 h 43"/>
                  <a:gd name="T76" fmla="*/ 2 w 51"/>
                  <a:gd name="T77" fmla="*/ 17 h 43"/>
                  <a:gd name="T78" fmla="*/ 1 w 51"/>
                  <a:gd name="T79" fmla="*/ 17 h 43"/>
                  <a:gd name="T80" fmla="*/ 1 w 51"/>
                  <a:gd name="T81" fmla="*/ 18 h 43"/>
                  <a:gd name="T82" fmla="*/ 9 w 51"/>
                  <a:gd name="T83" fmla="*/ 10 h 43"/>
                  <a:gd name="T84" fmla="*/ 15 w 51"/>
                  <a:gd name="T85" fmla="*/ 4 h 43"/>
                  <a:gd name="T86" fmla="*/ 17 w 51"/>
                  <a:gd name="T87" fmla="*/ 2 h 43"/>
                  <a:gd name="T88" fmla="*/ 18 w 51"/>
                  <a:gd name="T89" fmla="*/ 2 h 43"/>
                  <a:gd name="T90" fmla="*/ 18 w 51"/>
                  <a:gd name="T91" fmla="*/ 2 h 43"/>
                  <a:gd name="T92" fmla="*/ 18 w 51"/>
                  <a:gd name="T93" fmla="*/ 2 h 43"/>
                  <a:gd name="T94" fmla="*/ 18 w 51"/>
                  <a:gd name="T95" fmla="*/ 1 h 43"/>
                  <a:gd name="T96" fmla="*/ 18 w 51"/>
                  <a:gd name="T97" fmla="*/ 2 h 43"/>
                  <a:gd name="T98" fmla="*/ 18 w 51"/>
                  <a:gd name="T99" fmla="*/ 2 h 43"/>
                  <a:gd name="T100" fmla="*/ 18 w 51"/>
                  <a:gd name="T101" fmla="*/ 1 h 43"/>
                  <a:gd name="T102" fmla="*/ 18 w 51"/>
                  <a:gd name="T103" fmla="*/ 2 h 43"/>
                  <a:gd name="T104" fmla="*/ 19 w 51"/>
                  <a:gd name="T105" fmla="*/ 2 h 43"/>
                  <a:gd name="T106" fmla="*/ 24 w 51"/>
                  <a:gd name="T107" fmla="*/ 2 h 43"/>
                  <a:gd name="T108" fmla="*/ 27 w 51"/>
                  <a:gd name="T109" fmla="*/ 3 h 43"/>
                  <a:gd name="T110" fmla="*/ 27 w 51"/>
                  <a:gd name="T111" fmla="*/ 2 h 43"/>
                  <a:gd name="T112" fmla="*/ 27 w 51"/>
                  <a:gd name="T113" fmla="*/ 3 h 43"/>
                  <a:gd name="T114" fmla="*/ 27 w 51"/>
                  <a:gd name="T11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" h="43">
                    <a:moveTo>
                      <a:pt x="27" y="2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2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2"/>
                      <a:pt x="13" y="4"/>
                    </a:cubicBezTo>
                    <a:cubicBezTo>
                      <a:pt x="8" y="8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4"/>
                      <a:pt x="2" y="27"/>
                      <a:pt x="4" y="29"/>
                    </a:cubicBezTo>
                    <a:cubicBezTo>
                      <a:pt x="8" y="33"/>
                      <a:pt x="11" y="33"/>
                      <a:pt x="15" y="34"/>
                    </a:cubicBezTo>
                    <a:cubicBezTo>
                      <a:pt x="17" y="34"/>
                      <a:pt x="19" y="35"/>
                      <a:pt x="21" y="35"/>
                    </a:cubicBezTo>
                    <a:cubicBezTo>
                      <a:pt x="22" y="35"/>
                      <a:pt x="23" y="36"/>
                      <a:pt x="23" y="38"/>
                    </a:cubicBezTo>
                    <a:cubicBezTo>
                      <a:pt x="24" y="41"/>
                      <a:pt x="28" y="43"/>
                      <a:pt x="31" y="43"/>
                    </a:cubicBezTo>
                    <a:cubicBezTo>
                      <a:pt x="34" y="43"/>
                      <a:pt x="37" y="42"/>
                      <a:pt x="40" y="39"/>
                    </a:cubicBezTo>
                    <a:cubicBezTo>
                      <a:pt x="42" y="37"/>
                      <a:pt x="45" y="34"/>
                      <a:pt x="47" y="30"/>
                    </a:cubicBezTo>
                    <a:cubicBezTo>
                      <a:pt x="49" y="27"/>
                      <a:pt x="51" y="23"/>
                      <a:pt x="51" y="20"/>
                    </a:cubicBezTo>
                    <a:cubicBezTo>
                      <a:pt x="51" y="19"/>
                      <a:pt x="50" y="17"/>
                      <a:pt x="49" y="16"/>
                    </a:cubicBezTo>
                    <a:cubicBezTo>
                      <a:pt x="44" y="12"/>
                      <a:pt x="38" y="7"/>
                      <a:pt x="35" y="5"/>
                    </a:cubicBezTo>
                    <a:cubicBezTo>
                      <a:pt x="33" y="4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32" y="6"/>
                      <a:pt x="34" y="7"/>
                    </a:cubicBezTo>
                    <a:cubicBezTo>
                      <a:pt x="37" y="9"/>
                      <a:pt x="43" y="14"/>
                      <a:pt x="48" y="18"/>
                    </a:cubicBezTo>
                    <a:cubicBezTo>
                      <a:pt x="48" y="18"/>
                      <a:pt x="49" y="19"/>
                      <a:pt x="49" y="20"/>
                    </a:cubicBezTo>
                    <a:cubicBezTo>
                      <a:pt x="49" y="22"/>
                      <a:pt x="47" y="26"/>
                      <a:pt x="45" y="29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4" y="41"/>
                      <a:pt x="31" y="41"/>
                    </a:cubicBezTo>
                    <a:cubicBezTo>
                      <a:pt x="28" y="41"/>
                      <a:pt x="26" y="39"/>
                      <a:pt x="25" y="37"/>
                    </a:cubicBezTo>
                    <a:cubicBezTo>
                      <a:pt x="25" y="35"/>
                      <a:pt x="23" y="34"/>
                      <a:pt x="21" y="33"/>
                    </a:cubicBezTo>
                    <a:cubicBezTo>
                      <a:pt x="19" y="32"/>
                      <a:pt x="17" y="32"/>
                      <a:pt x="16" y="32"/>
                    </a:cubicBezTo>
                    <a:cubicBezTo>
                      <a:pt x="12" y="31"/>
                      <a:pt x="9" y="31"/>
                      <a:pt x="5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5" y="14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2" y="2"/>
                      <a:pt x="24" y="2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5" name="Freeform 169"/>
              <p:cNvSpPr>
                <a:spLocks/>
              </p:cNvSpPr>
              <p:nvPr/>
            </p:nvSpPr>
            <p:spPr bwMode="auto">
              <a:xfrm>
                <a:off x="1718113" y="5087451"/>
                <a:ext cx="60325" cy="26988"/>
              </a:xfrm>
              <a:custGeom>
                <a:avLst/>
                <a:gdLst>
                  <a:gd name="T0" fmla="*/ 37 w 38"/>
                  <a:gd name="T1" fmla="*/ 4 h 17"/>
                  <a:gd name="T2" fmla="*/ 38 w 38"/>
                  <a:gd name="T3" fmla="*/ 10 h 17"/>
                  <a:gd name="T4" fmla="*/ 33 w 38"/>
                  <a:gd name="T5" fmla="*/ 14 h 17"/>
                  <a:gd name="T6" fmla="*/ 25 w 38"/>
                  <a:gd name="T7" fmla="*/ 15 h 17"/>
                  <a:gd name="T8" fmla="*/ 19 w 38"/>
                  <a:gd name="T9" fmla="*/ 13 h 17"/>
                  <a:gd name="T10" fmla="*/ 11 w 38"/>
                  <a:gd name="T11" fmla="*/ 10 h 17"/>
                  <a:gd name="T12" fmla="*/ 5 w 38"/>
                  <a:gd name="T13" fmla="*/ 7 h 17"/>
                  <a:gd name="T14" fmla="*/ 0 w 38"/>
                  <a:gd name="T15" fmla="*/ 4 h 17"/>
                  <a:gd name="T16" fmla="*/ 16 w 38"/>
                  <a:gd name="T17" fmla="*/ 8 h 17"/>
                  <a:gd name="T18" fmla="*/ 23 w 38"/>
                  <a:gd name="T19" fmla="*/ 9 h 17"/>
                  <a:gd name="T20" fmla="*/ 30 w 38"/>
                  <a:gd name="T21" fmla="*/ 11 h 17"/>
                  <a:gd name="T22" fmla="*/ 34 w 38"/>
                  <a:gd name="T23" fmla="*/ 10 h 17"/>
                  <a:gd name="T24" fmla="*/ 34 w 38"/>
                  <a:gd name="T25" fmla="*/ 6 h 17"/>
                  <a:gd name="T26" fmla="*/ 31 w 38"/>
                  <a:gd name="T27" fmla="*/ 5 h 17"/>
                  <a:gd name="T28" fmla="*/ 29 w 38"/>
                  <a:gd name="T29" fmla="*/ 3 h 17"/>
                  <a:gd name="T30" fmla="*/ 23 w 38"/>
                  <a:gd name="T31" fmla="*/ 0 h 17"/>
                  <a:gd name="T32" fmla="*/ 33 w 38"/>
                  <a:gd name="T33" fmla="*/ 5 h 17"/>
                  <a:gd name="T34" fmla="*/ 35 w 38"/>
                  <a:gd name="T35" fmla="*/ 5 h 17"/>
                  <a:gd name="T36" fmla="*/ 37 w 38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7">
                    <a:moveTo>
                      <a:pt x="37" y="4"/>
                    </a:moveTo>
                    <a:cubicBezTo>
                      <a:pt x="38" y="6"/>
                      <a:pt x="38" y="8"/>
                      <a:pt x="38" y="10"/>
                    </a:cubicBezTo>
                    <a:cubicBezTo>
                      <a:pt x="37" y="12"/>
                      <a:pt x="35" y="13"/>
                      <a:pt x="33" y="14"/>
                    </a:cubicBezTo>
                    <a:cubicBezTo>
                      <a:pt x="30" y="16"/>
                      <a:pt x="28" y="17"/>
                      <a:pt x="25" y="15"/>
                    </a:cubicBezTo>
                    <a:cubicBezTo>
                      <a:pt x="23" y="14"/>
                      <a:pt x="21" y="14"/>
                      <a:pt x="19" y="13"/>
                    </a:cubicBezTo>
                    <a:cubicBezTo>
                      <a:pt x="16" y="12"/>
                      <a:pt x="13" y="12"/>
                      <a:pt x="11" y="10"/>
                    </a:cubicBezTo>
                    <a:cubicBezTo>
                      <a:pt x="9" y="9"/>
                      <a:pt x="7" y="8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5" y="6"/>
                      <a:pt x="11" y="7"/>
                      <a:pt x="16" y="8"/>
                    </a:cubicBezTo>
                    <a:cubicBezTo>
                      <a:pt x="18" y="9"/>
                      <a:pt x="21" y="9"/>
                      <a:pt x="23" y="9"/>
                    </a:cubicBezTo>
                    <a:cubicBezTo>
                      <a:pt x="25" y="10"/>
                      <a:pt x="27" y="11"/>
                      <a:pt x="30" y="11"/>
                    </a:cubicBezTo>
                    <a:cubicBezTo>
                      <a:pt x="31" y="11"/>
                      <a:pt x="33" y="11"/>
                      <a:pt x="34" y="10"/>
                    </a:cubicBezTo>
                    <a:cubicBezTo>
                      <a:pt x="35" y="9"/>
                      <a:pt x="35" y="7"/>
                      <a:pt x="34" y="6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2"/>
                      <a:pt x="25" y="1"/>
                      <a:pt x="23" y="0"/>
                    </a:cubicBezTo>
                    <a:cubicBezTo>
                      <a:pt x="26" y="2"/>
                      <a:pt x="30" y="3"/>
                      <a:pt x="33" y="5"/>
                    </a:cubicBezTo>
                    <a:cubicBezTo>
                      <a:pt x="34" y="5"/>
                      <a:pt x="34" y="5"/>
                      <a:pt x="35" y="5"/>
                    </a:cubicBezTo>
                    <a:cubicBezTo>
                      <a:pt x="36" y="5"/>
                      <a:pt x="37" y="5"/>
                      <a:pt x="3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6" name="Freeform 170"/>
              <p:cNvSpPr>
                <a:spLocks/>
              </p:cNvSpPr>
              <p:nvPr/>
            </p:nvSpPr>
            <p:spPr bwMode="auto">
              <a:xfrm>
                <a:off x="1667313" y="5054113"/>
                <a:ext cx="60325" cy="26988"/>
              </a:xfrm>
              <a:custGeom>
                <a:avLst/>
                <a:gdLst>
                  <a:gd name="T0" fmla="*/ 1 w 38"/>
                  <a:gd name="T1" fmla="*/ 17 h 17"/>
                  <a:gd name="T2" fmla="*/ 5 w 38"/>
                  <a:gd name="T3" fmla="*/ 10 h 17"/>
                  <a:gd name="T4" fmla="*/ 7 w 38"/>
                  <a:gd name="T5" fmla="*/ 6 h 17"/>
                  <a:gd name="T6" fmla="*/ 16 w 38"/>
                  <a:gd name="T7" fmla="*/ 6 h 17"/>
                  <a:gd name="T8" fmla="*/ 26 w 38"/>
                  <a:gd name="T9" fmla="*/ 4 h 17"/>
                  <a:gd name="T10" fmla="*/ 29 w 38"/>
                  <a:gd name="T11" fmla="*/ 3 h 17"/>
                  <a:gd name="T12" fmla="*/ 32 w 38"/>
                  <a:gd name="T13" fmla="*/ 1 h 17"/>
                  <a:gd name="T14" fmla="*/ 38 w 38"/>
                  <a:gd name="T15" fmla="*/ 3 h 17"/>
                  <a:gd name="T16" fmla="*/ 34 w 38"/>
                  <a:gd name="T17" fmla="*/ 3 h 17"/>
                  <a:gd name="T18" fmla="*/ 29 w 38"/>
                  <a:gd name="T19" fmla="*/ 5 h 17"/>
                  <a:gd name="T20" fmla="*/ 17 w 38"/>
                  <a:gd name="T21" fmla="*/ 9 h 17"/>
                  <a:gd name="T22" fmla="*/ 8 w 38"/>
                  <a:gd name="T23" fmla="*/ 10 h 17"/>
                  <a:gd name="T24" fmla="*/ 2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1" y="17"/>
                    </a:moveTo>
                    <a:cubicBezTo>
                      <a:pt x="0" y="15"/>
                      <a:pt x="4" y="12"/>
                      <a:pt x="5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10" y="6"/>
                      <a:pt x="13" y="6"/>
                      <a:pt x="16" y="6"/>
                    </a:cubicBezTo>
                    <a:cubicBezTo>
                      <a:pt x="20" y="6"/>
                      <a:pt x="22" y="5"/>
                      <a:pt x="26" y="4"/>
                    </a:cubicBezTo>
                    <a:cubicBezTo>
                      <a:pt x="27" y="3"/>
                      <a:pt x="28" y="3"/>
                      <a:pt x="29" y="3"/>
                    </a:cubicBezTo>
                    <a:cubicBezTo>
                      <a:pt x="30" y="2"/>
                      <a:pt x="31" y="1"/>
                      <a:pt x="32" y="1"/>
                    </a:cubicBezTo>
                    <a:cubicBezTo>
                      <a:pt x="34" y="0"/>
                      <a:pt x="37" y="1"/>
                      <a:pt x="38" y="3"/>
                    </a:cubicBezTo>
                    <a:cubicBezTo>
                      <a:pt x="37" y="3"/>
                      <a:pt x="36" y="3"/>
                      <a:pt x="34" y="3"/>
                    </a:cubicBezTo>
                    <a:cubicBezTo>
                      <a:pt x="33" y="4"/>
                      <a:pt x="31" y="4"/>
                      <a:pt x="29" y="5"/>
                    </a:cubicBezTo>
                    <a:cubicBezTo>
                      <a:pt x="25" y="7"/>
                      <a:pt x="22" y="9"/>
                      <a:pt x="17" y="9"/>
                    </a:cubicBezTo>
                    <a:cubicBezTo>
                      <a:pt x="14" y="10"/>
                      <a:pt x="11" y="9"/>
                      <a:pt x="8" y="10"/>
                    </a:cubicBezTo>
                    <a:cubicBezTo>
                      <a:pt x="5" y="11"/>
                      <a:pt x="4" y="14"/>
                      <a:pt x="2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7" name="Freeform 171"/>
              <p:cNvSpPr>
                <a:spLocks/>
              </p:cNvSpPr>
              <p:nvPr/>
            </p:nvSpPr>
            <p:spPr bwMode="auto">
              <a:xfrm>
                <a:off x="1729226" y="5147776"/>
                <a:ext cx="68263" cy="44450"/>
              </a:xfrm>
              <a:custGeom>
                <a:avLst/>
                <a:gdLst>
                  <a:gd name="T0" fmla="*/ 0 w 42"/>
                  <a:gd name="T1" fmla="*/ 8 h 28"/>
                  <a:gd name="T2" fmla="*/ 3 w 42"/>
                  <a:gd name="T3" fmla="*/ 16 h 28"/>
                  <a:gd name="T4" fmla="*/ 6 w 42"/>
                  <a:gd name="T5" fmla="*/ 22 h 28"/>
                  <a:gd name="T6" fmla="*/ 12 w 42"/>
                  <a:gd name="T7" fmla="*/ 26 h 28"/>
                  <a:gd name="T8" fmla="*/ 20 w 42"/>
                  <a:gd name="T9" fmla="*/ 28 h 28"/>
                  <a:gd name="T10" fmla="*/ 23 w 42"/>
                  <a:gd name="T11" fmla="*/ 28 h 28"/>
                  <a:gd name="T12" fmla="*/ 27 w 42"/>
                  <a:gd name="T13" fmla="*/ 28 h 28"/>
                  <a:gd name="T14" fmla="*/ 40 w 42"/>
                  <a:gd name="T15" fmla="*/ 19 h 28"/>
                  <a:gd name="T16" fmla="*/ 42 w 42"/>
                  <a:gd name="T17" fmla="*/ 13 h 28"/>
                  <a:gd name="T18" fmla="*/ 38 w 42"/>
                  <a:gd name="T19" fmla="*/ 2 h 28"/>
                  <a:gd name="T20" fmla="*/ 37 w 42"/>
                  <a:gd name="T21" fmla="*/ 0 h 28"/>
                  <a:gd name="T22" fmla="*/ 33 w 42"/>
                  <a:gd name="T23" fmla="*/ 14 h 28"/>
                  <a:gd name="T24" fmla="*/ 17 w 42"/>
                  <a:gd name="T25" fmla="*/ 16 h 28"/>
                  <a:gd name="T26" fmla="*/ 7 w 42"/>
                  <a:gd name="T27" fmla="*/ 14 h 28"/>
                  <a:gd name="T28" fmla="*/ 2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0" y="8"/>
                    </a:moveTo>
                    <a:cubicBezTo>
                      <a:pt x="0" y="11"/>
                      <a:pt x="2" y="13"/>
                      <a:pt x="3" y="16"/>
                    </a:cubicBezTo>
                    <a:cubicBezTo>
                      <a:pt x="4" y="18"/>
                      <a:pt x="5" y="20"/>
                      <a:pt x="6" y="22"/>
                    </a:cubicBezTo>
                    <a:cubicBezTo>
                      <a:pt x="7" y="24"/>
                      <a:pt x="8" y="25"/>
                      <a:pt x="12" y="26"/>
                    </a:cubicBezTo>
                    <a:cubicBezTo>
                      <a:pt x="14" y="27"/>
                      <a:pt x="17" y="27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32" y="28"/>
                      <a:pt x="36" y="22"/>
                      <a:pt x="40" y="19"/>
                    </a:cubicBezTo>
                    <a:cubicBezTo>
                      <a:pt x="42" y="18"/>
                      <a:pt x="42" y="15"/>
                      <a:pt x="42" y="13"/>
                    </a:cubicBezTo>
                    <a:cubicBezTo>
                      <a:pt x="41" y="9"/>
                      <a:pt x="40" y="5"/>
                      <a:pt x="38" y="2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6" y="4"/>
                      <a:pt x="36" y="10"/>
                      <a:pt x="33" y="14"/>
                    </a:cubicBezTo>
                    <a:cubicBezTo>
                      <a:pt x="30" y="20"/>
                      <a:pt x="22" y="17"/>
                      <a:pt x="17" y="16"/>
                    </a:cubicBezTo>
                    <a:cubicBezTo>
                      <a:pt x="14" y="16"/>
                      <a:pt x="10" y="17"/>
                      <a:pt x="7" y="14"/>
                    </a:cubicBezTo>
                    <a:cubicBezTo>
                      <a:pt x="7" y="13"/>
                      <a:pt x="4" y="6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8" name="Freeform 172"/>
              <p:cNvSpPr>
                <a:spLocks/>
              </p:cNvSpPr>
              <p:nvPr/>
            </p:nvSpPr>
            <p:spPr bwMode="auto">
              <a:xfrm>
                <a:off x="1656201" y="5117613"/>
                <a:ext cx="46038" cy="11113"/>
              </a:xfrm>
              <a:custGeom>
                <a:avLst/>
                <a:gdLst>
                  <a:gd name="T0" fmla="*/ 0 w 29"/>
                  <a:gd name="T1" fmla="*/ 0 h 7"/>
                  <a:gd name="T2" fmla="*/ 7 w 29"/>
                  <a:gd name="T3" fmla="*/ 3 h 7"/>
                  <a:gd name="T4" fmla="*/ 11 w 29"/>
                  <a:gd name="T5" fmla="*/ 4 h 7"/>
                  <a:gd name="T6" fmla="*/ 15 w 29"/>
                  <a:gd name="T7" fmla="*/ 4 h 7"/>
                  <a:gd name="T8" fmla="*/ 23 w 29"/>
                  <a:gd name="T9" fmla="*/ 5 h 7"/>
                  <a:gd name="T10" fmla="*/ 29 w 29"/>
                  <a:gd name="T11" fmla="*/ 7 h 7"/>
                  <a:gd name="T12" fmla="*/ 22 w 29"/>
                  <a:gd name="T13" fmla="*/ 2 h 7"/>
                  <a:gd name="T14" fmla="*/ 14 w 29"/>
                  <a:gd name="T15" fmla="*/ 1 h 7"/>
                  <a:gd name="T16" fmla="*/ 10 w 29"/>
                  <a:gd name="T17" fmla="*/ 1 h 7"/>
                  <a:gd name="T18" fmla="*/ 6 w 29"/>
                  <a:gd name="T19" fmla="*/ 1 h 7"/>
                  <a:gd name="T20" fmla="*/ 2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1" y="2"/>
                      <a:pt x="5" y="3"/>
                      <a:pt x="7" y="3"/>
                    </a:cubicBezTo>
                    <a:cubicBezTo>
                      <a:pt x="8" y="3"/>
                      <a:pt x="9" y="4"/>
                      <a:pt x="11" y="4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8" y="4"/>
                      <a:pt x="20" y="4"/>
                      <a:pt x="23" y="5"/>
                    </a:cubicBezTo>
                    <a:cubicBezTo>
                      <a:pt x="25" y="5"/>
                      <a:pt x="28" y="6"/>
                      <a:pt x="29" y="7"/>
                    </a:cubicBezTo>
                    <a:cubicBezTo>
                      <a:pt x="27" y="5"/>
                      <a:pt x="25" y="3"/>
                      <a:pt x="22" y="2"/>
                    </a:cubicBezTo>
                    <a:cubicBezTo>
                      <a:pt x="20" y="0"/>
                      <a:pt x="17" y="0"/>
                      <a:pt x="14" y="1"/>
                    </a:cubicBezTo>
                    <a:cubicBezTo>
                      <a:pt x="12" y="1"/>
                      <a:pt x="12" y="1"/>
                      <a:pt x="10" y="1"/>
                    </a:cubicBez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9" name="Freeform 173"/>
              <p:cNvSpPr>
                <a:spLocks/>
              </p:cNvSpPr>
              <p:nvPr/>
            </p:nvSpPr>
            <p:spPr bwMode="auto">
              <a:xfrm>
                <a:off x="1668901" y="5166826"/>
                <a:ext cx="57150" cy="23813"/>
              </a:xfrm>
              <a:custGeom>
                <a:avLst/>
                <a:gdLst>
                  <a:gd name="T0" fmla="*/ 2 w 36"/>
                  <a:gd name="T1" fmla="*/ 0 h 15"/>
                  <a:gd name="T2" fmla="*/ 8 w 36"/>
                  <a:gd name="T3" fmla="*/ 6 h 15"/>
                  <a:gd name="T4" fmla="*/ 14 w 36"/>
                  <a:gd name="T5" fmla="*/ 10 h 15"/>
                  <a:gd name="T6" fmla="*/ 17 w 36"/>
                  <a:gd name="T7" fmla="*/ 11 h 15"/>
                  <a:gd name="T8" fmla="*/ 20 w 36"/>
                  <a:gd name="T9" fmla="*/ 13 h 15"/>
                  <a:gd name="T10" fmla="*/ 29 w 36"/>
                  <a:gd name="T11" fmla="*/ 11 h 15"/>
                  <a:gd name="T12" fmla="*/ 33 w 36"/>
                  <a:gd name="T13" fmla="*/ 0 h 15"/>
                  <a:gd name="T14" fmla="*/ 19 w 36"/>
                  <a:gd name="T15" fmla="*/ 7 h 15"/>
                  <a:gd name="T16" fmla="*/ 9 w 36"/>
                  <a:gd name="T17" fmla="*/ 2 h 15"/>
                  <a:gd name="T18" fmla="*/ 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2" y="0"/>
                    </a:moveTo>
                    <a:cubicBezTo>
                      <a:pt x="0" y="3"/>
                      <a:pt x="5" y="5"/>
                      <a:pt x="8" y="6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8" y="12"/>
                      <a:pt x="19" y="13"/>
                      <a:pt x="20" y="13"/>
                    </a:cubicBezTo>
                    <a:cubicBezTo>
                      <a:pt x="23" y="15"/>
                      <a:pt x="27" y="13"/>
                      <a:pt x="29" y="11"/>
                    </a:cubicBezTo>
                    <a:cubicBezTo>
                      <a:pt x="33" y="8"/>
                      <a:pt x="36" y="4"/>
                      <a:pt x="33" y="0"/>
                    </a:cubicBezTo>
                    <a:cubicBezTo>
                      <a:pt x="30" y="5"/>
                      <a:pt x="24" y="7"/>
                      <a:pt x="19" y="7"/>
                    </a:cubicBezTo>
                    <a:cubicBezTo>
                      <a:pt x="15" y="7"/>
                      <a:pt x="12" y="4"/>
                      <a:pt x="9" y="2"/>
                    </a:cubicBezTo>
                    <a:cubicBezTo>
                      <a:pt x="7" y="1"/>
                      <a:pt x="4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0" name="Freeform 174"/>
              <p:cNvSpPr>
                <a:spLocks/>
              </p:cNvSpPr>
              <p:nvPr/>
            </p:nvSpPr>
            <p:spPr bwMode="auto">
              <a:xfrm>
                <a:off x="1621276" y="5139838"/>
                <a:ext cx="57150" cy="28575"/>
              </a:xfrm>
              <a:custGeom>
                <a:avLst/>
                <a:gdLst>
                  <a:gd name="T0" fmla="*/ 1 w 36"/>
                  <a:gd name="T1" fmla="*/ 3 h 18"/>
                  <a:gd name="T2" fmla="*/ 0 w 36"/>
                  <a:gd name="T3" fmla="*/ 3 h 18"/>
                  <a:gd name="T4" fmla="*/ 4 w 36"/>
                  <a:gd name="T5" fmla="*/ 6 h 18"/>
                  <a:gd name="T6" fmla="*/ 9 w 36"/>
                  <a:gd name="T7" fmla="*/ 9 h 18"/>
                  <a:gd name="T8" fmla="*/ 16 w 36"/>
                  <a:gd name="T9" fmla="*/ 12 h 18"/>
                  <a:gd name="T10" fmla="*/ 25 w 36"/>
                  <a:gd name="T11" fmla="*/ 16 h 18"/>
                  <a:gd name="T12" fmla="*/ 28 w 36"/>
                  <a:gd name="T13" fmla="*/ 10 h 18"/>
                  <a:gd name="T14" fmla="*/ 35 w 36"/>
                  <a:gd name="T15" fmla="*/ 3 h 18"/>
                  <a:gd name="T16" fmla="*/ 32 w 36"/>
                  <a:gd name="T17" fmla="*/ 3 h 18"/>
                  <a:gd name="T18" fmla="*/ 23 w 36"/>
                  <a:gd name="T19" fmla="*/ 8 h 18"/>
                  <a:gd name="T20" fmla="*/ 13 w 36"/>
                  <a:gd name="T21" fmla="*/ 8 h 18"/>
                  <a:gd name="T22" fmla="*/ 4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6" y="6"/>
                      <a:pt x="7" y="7"/>
                      <a:pt x="9" y="9"/>
                    </a:cubicBezTo>
                    <a:cubicBezTo>
                      <a:pt x="11" y="10"/>
                      <a:pt x="14" y="11"/>
                      <a:pt x="16" y="12"/>
                    </a:cubicBezTo>
                    <a:cubicBezTo>
                      <a:pt x="18" y="13"/>
                      <a:pt x="22" y="18"/>
                      <a:pt x="25" y="16"/>
                    </a:cubicBezTo>
                    <a:cubicBezTo>
                      <a:pt x="27" y="15"/>
                      <a:pt x="27" y="12"/>
                      <a:pt x="28" y="10"/>
                    </a:cubicBezTo>
                    <a:cubicBezTo>
                      <a:pt x="30" y="8"/>
                      <a:pt x="36" y="6"/>
                      <a:pt x="35" y="3"/>
                    </a:cubicBezTo>
                    <a:cubicBezTo>
                      <a:pt x="35" y="0"/>
                      <a:pt x="33" y="2"/>
                      <a:pt x="32" y="3"/>
                    </a:cubicBezTo>
                    <a:cubicBezTo>
                      <a:pt x="29" y="5"/>
                      <a:pt x="27" y="7"/>
                      <a:pt x="23" y="8"/>
                    </a:cubicBezTo>
                    <a:cubicBezTo>
                      <a:pt x="20" y="10"/>
                      <a:pt x="17" y="9"/>
                      <a:pt x="13" y="8"/>
                    </a:cubicBezTo>
                    <a:cubicBezTo>
                      <a:pt x="11" y="7"/>
                      <a:pt x="7" y="2"/>
                      <a:pt x="4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1" name="Freeform 175"/>
              <p:cNvSpPr>
                <a:spLocks/>
              </p:cNvSpPr>
              <p:nvPr/>
            </p:nvSpPr>
            <p:spPr bwMode="auto">
              <a:xfrm>
                <a:off x="1632388" y="5200163"/>
                <a:ext cx="68263" cy="31750"/>
              </a:xfrm>
              <a:custGeom>
                <a:avLst/>
                <a:gdLst>
                  <a:gd name="T0" fmla="*/ 0 w 43"/>
                  <a:gd name="T1" fmla="*/ 2 h 19"/>
                  <a:gd name="T2" fmla="*/ 9 w 43"/>
                  <a:gd name="T3" fmla="*/ 10 h 19"/>
                  <a:gd name="T4" fmla="*/ 13 w 43"/>
                  <a:gd name="T5" fmla="*/ 10 h 19"/>
                  <a:gd name="T6" fmla="*/ 16 w 43"/>
                  <a:gd name="T7" fmla="*/ 12 h 19"/>
                  <a:gd name="T8" fmla="*/ 21 w 43"/>
                  <a:gd name="T9" fmla="*/ 14 h 19"/>
                  <a:gd name="T10" fmla="*/ 27 w 43"/>
                  <a:gd name="T11" fmla="*/ 18 h 19"/>
                  <a:gd name="T12" fmla="*/ 33 w 43"/>
                  <a:gd name="T13" fmla="*/ 17 h 19"/>
                  <a:gd name="T14" fmla="*/ 41 w 43"/>
                  <a:gd name="T15" fmla="*/ 8 h 19"/>
                  <a:gd name="T16" fmla="*/ 42 w 43"/>
                  <a:gd name="T17" fmla="*/ 1 h 19"/>
                  <a:gd name="T18" fmla="*/ 38 w 43"/>
                  <a:gd name="T19" fmla="*/ 4 h 19"/>
                  <a:gd name="T20" fmla="*/ 31 w 43"/>
                  <a:gd name="T21" fmla="*/ 10 h 19"/>
                  <a:gd name="T22" fmla="*/ 23 w 43"/>
                  <a:gd name="T23" fmla="*/ 9 h 19"/>
                  <a:gd name="T24" fmla="*/ 17 w 43"/>
                  <a:gd name="T25" fmla="*/ 6 h 19"/>
                  <a:gd name="T26" fmla="*/ 11 w 43"/>
                  <a:gd name="T27" fmla="*/ 6 h 19"/>
                  <a:gd name="T28" fmla="*/ 6 w 43"/>
                  <a:gd name="T29" fmla="*/ 5 h 19"/>
                  <a:gd name="T30" fmla="*/ 3 w 43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9">
                    <a:moveTo>
                      <a:pt x="0" y="2"/>
                    </a:moveTo>
                    <a:cubicBezTo>
                      <a:pt x="0" y="6"/>
                      <a:pt x="5" y="9"/>
                      <a:pt x="9" y="10"/>
                    </a:cubicBezTo>
                    <a:cubicBezTo>
                      <a:pt x="10" y="10"/>
                      <a:pt x="11" y="10"/>
                      <a:pt x="13" y="10"/>
                    </a:cubicBezTo>
                    <a:cubicBezTo>
                      <a:pt x="14" y="10"/>
                      <a:pt x="15" y="11"/>
                      <a:pt x="16" y="12"/>
                    </a:cubicBezTo>
                    <a:cubicBezTo>
                      <a:pt x="18" y="12"/>
                      <a:pt x="20" y="13"/>
                      <a:pt x="21" y="14"/>
                    </a:cubicBezTo>
                    <a:cubicBezTo>
                      <a:pt x="23" y="15"/>
                      <a:pt x="24" y="17"/>
                      <a:pt x="27" y="18"/>
                    </a:cubicBezTo>
                    <a:cubicBezTo>
                      <a:pt x="29" y="19"/>
                      <a:pt x="31" y="18"/>
                      <a:pt x="33" y="17"/>
                    </a:cubicBezTo>
                    <a:cubicBezTo>
                      <a:pt x="36" y="15"/>
                      <a:pt x="39" y="11"/>
                      <a:pt x="41" y="8"/>
                    </a:cubicBezTo>
                    <a:cubicBezTo>
                      <a:pt x="42" y="7"/>
                      <a:pt x="43" y="2"/>
                      <a:pt x="42" y="1"/>
                    </a:cubicBezTo>
                    <a:cubicBezTo>
                      <a:pt x="40" y="0"/>
                      <a:pt x="38" y="3"/>
                      <a:pt x="38" y="4"/>
                    </a:cubicBezTo>
                    <a:cubicBezTo>
                      <a:pt x="36" y="6"/>
                      <a:pt x="34" y="9"/>
                      <a:pt x="31" y="10"/>
                    </a:cubicBezTo>
                    <a:cubicBezTo>
                      <a:pt x="28" y="11"/>
                      <a:pt x="26" y="11"/>
                      <a:pt x="23" y="9"/>
                    </a:cubicBezTo>
                    <a:cubicBezTo>
                      <a:pt x="21" y="8"/>
                      <a:pt x="19" y="6"/>
                      <a:pt x="17" y="6"/>
                    </a:cubicBezTo>
                    <a:cubicBezTo>
                      <a:pt x="15" y="6"/>
                      <a:pt x="13" y="7"/>
                      <a:pt x="11" y="6"/>
                    </a:cubicBezTo>
                    <a:cubicBezTo>
                      <a:pt x="10" y="6"/>
                      <a:pt x="8" y="5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2" name="Freeform 176"/>
              <p:cNvSpPr>
                <a:spLocks/>
              </p:cNvSpPr>
              <p:nvPr/>
            </p:nvSpPr>
            <p:spPr bwMode="auto">
              <a:xfrm>
                <a:off x="1602226" y="5179526"/>
                <a:ext cx="28575" cy="12700"/>
              </a:xfrm>
              <a:custGeom>
                <a:avLst/>
                <a:gdLst>
                  <a:gd name="T0" fmla="*/ 1 w 18"/>
                  <a:gd name="T1" fmla="*/ 0 h 8"/>
                  <a:gd name="T2" fmla="*/ 0 w 18"/>
                  <a:gd name="T3" fmla="*/ 1 h 8"/>
                  <a:gd name="T4" fmla="*/ 2 w 18"/>
                  <a:gd name="T5" fmla="*/ 4 h 8"/>
                  <a:gd name="T6" fmla="*/ 6 w 18"/>
                  <a:gd name="T7" fmla="*/ 8 h 8"/>
                  <a:gd name="T8" fmla="*/ 9 w 18"/>
                  <a:gd name="T9" fmla="*/ 8 h 8"/>
                  <a:gd name="T10" fmla="*/ 13 w 18"/>
                  <a:gd name="T11" fmla="*/ 7 h 8"/>
                  <a:gd name="T12" fmla="*/ 18 w 18"/>
                  <a:gd name="T13" fmla="*/ 1 h 8"/>
                  <a:gd name="T14" fmla="*/ 16 w 18"/>
                  <a:gd name="T15" fmla="*/ 2 h 8"/>
                  <a:gd name="T16" fmla="*/ 10 w 18"/>
                  <a:gd name="T17" fmla="*/ 4 h 8"/>
                  <a:gd name="T18" fmla="*/ 6 w 18"/>
                  <a:gd name="T19" fmla="*/ 4 h 8"/>
                  <a:gd name="T20" fmla="*/ 1 w 18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5"/>
                      <a:pt x="4" y="8"/>
                      <a:pt x="6" y="8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0" y="8"/>
                      <a:pt x="12" y="7"/>
                      <a:pt x="13" y="7"/>
                    </a:cubicBezTo>
                    <a:cubicBezTo>
                      <a:pt x="15" y="5"/>
                      <a:pt x="18" y="3"/>
                      <a:pt x="18" y="1"/>
                    </a:cubicBezTo>
                    <a:cubicBezTo>
                      <a:pt x="18" y="1"/>
                      <a:pt x="17" y="2"/>
                      <a:pt x="16" y="2"/>
                    </a:cubicBezTo>
                    <a:cubicBezTo>
                      <a:pt x="14" y="3"/>
                      <a:pt x="12" y="4"/>
                      <a:pt x="10" y="4"/>
                    </a:cubicBezTo>
                    <a:cubicBezTo>
                      <a:pt x="8" y="5"/>
                      <a:pt x="7" y="5"/>
                      <a:pt x="6" y="4"/>
                    </a:cubicBezTo>
                    <a:cubicBezTo>
                      <a:pt x="4" y="3"/>
                      <a:pt x="2" y="2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3" name="Freeform 177"/>
              <p:cNvSpPr>
                <a:spLocks/>
              </p:cNvSpPr>
              <p:nvPr/>
            </p:nvSpPr>
            <p:spPr bwMode="auto">
              <a:xfrm>
                <a:off x="1573651" y="5187463"/>
                <a:ext cx="28575" cy="14288"/>
              </a:xfrm>
              <a:custGeom>
                <a:avLst/>
                <a:gdLst>
                  <a:gd name="T0" fmla="*/ 2 w 17"/>
                  <a:gd name="T1" fmla="*/ 1 h 9"/>
                  <a:gd name="T2" fmla="*/ 1 w 17"/>
                  <a:gd name="T3" fmla="*/ 4 h 9"/>
                  <a:gd name="T4" fmla="*/ 7 w 17"/>
                  <a:gd name="T5" fmla="*/ 8 h 9"/>
                  <a:gd name="T6" fmla="*/ 10 w 17"/>
                  <a:gd name="T7" fmla="*/ 9 h 9"/>
                  <a:gd name="T8" fmla="*/ 14 w 17"/>
                  <a:gd name="T9" fmla="*/ 7 h 9"/>
                  <a:gd name="T10" fmla="*/ 11 w 17"/>
                  <a:gd name="T11" fmla="*/ 2 h 9"/>
                  <a:gd name="T12" fmla="*/ 3 w 1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2" y="1"/>
                    </a:moveTo>
                    <a:cubicBezTo>
                      <a:pt x="0" y="0"/>
                      <a:pt x="0" y="3"/>
                      <a:pt x="1" y="4"/>
                    </a:cubicBezTo>
                    <a:cubicBezTo>
                      <a:pt x="2" y="6"/>
                      <a:pt x="5" y="6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1" y="9"/>
                      <a:pt x="13" y="7"/>
                      <a:pt x="14" y="7"/>
                    </a:cubicBezTo>
                    <a:cubicBezTo>
                      <a:pt x="17" y="5"/>
                      <a:pt x="14" y="2"/>
                      <a:pt x="11" y="2"/>
                    </a:cubicBezTo>
                    <a:cubicBezTo>
                      <a:pt x="9" y="2"/>
                      <a:pt x="4" y="6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" name="Freeform 178"/>
              <p:cNvSpPr>
                <a:spLocks/>
              </p:cNvSpPr>
              <p:nvPr/>
            </p:nvSpPr>
            <p:spPr bwMode="auto">
              <a:xfrm>
                <a:off x="1587938" y="5160476"/>
                <a:ext cx="30163" cy="14288"/>
              </a:xfrm>
              <a:custGeom>
                <a:avLst/>
                <a:gdLst>
                  <a:gd name="T0" fmla="*/ 0 w 18"/>
                  <a:gd name="T1" fmla="*/ 6 h 9"/>
                  <a:gd name="T2" fmla="*/ 2 w 18"/>
                  <a:gd name="T3" fmla="*/ 8 h 9"/>
                  <a:gd name="T4" fmla="*/ 8 w 18"/>
                  <a:gd name="T5" fmla="*/ 6 h 9"/>
                  <a:gd name="T6" fmla="*/ 18 w 18"/>
                  <a:gd name="T7" fmla="*/ 1 h 9"/>
                  <a:gd name="T8" fmla="*/ 11 w 18"/>
                  <a:gd name="T9" fmla="*/ 2 h 9"/>
                  <a:gd name="T10" fmla="*/ 6 w 18"/>
                  <a:gd name="T11" fmla="*/ 4 h 9"/>
                  <a:gd name="T12" fmla="*/ 2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4" y="9"/>
                      <a:pt x="6" y="7"/>
                      <a:pt x="8" y="6"/>
                    </a:cubicBezTo>
                    <a:cubicBezTo>
                      <a:pt x="11" y="4"/>
                      <a:pt x="14" y="3"/>
                      <a:pt x="18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9" y="3"/>
                      <a:pt x="8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" name="Freeform 179"/>
              <p:cNvSpPr>
                <a:spLocks/>
              </p:cNvSpPr>
              <p:nvPr/>
            </p:nvSpPr>
            <p:spPr bwMode="auto">
              <a:xfrm>
                <a:off x="1732401" y="5062051"/>
                <a:ext cx="20638" cy="20638"/>
              </a:xfrm>
              <a:custGeom>
                <a:avLst/>
                <a:gdLst>
                  <a:gd name="T0" fmla="*/ 0 w 13"/>
                  <a:gd name="T1" fmla="*/ 0 h 13"/>
                  <a:gd name="T2" fmla="*/ 7 w 13"/>
                  <a:gd name="T3" fmla="*/ 7 h 13"/>
                  <a:gd name="T4" fmla="*/ 13 w 13"/>
                  <a:gd name="T5" fmla="*/ 13 h 13"/>
                  <a:gd name="T6" fmla="*/ 1 w 13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3" y="2"/>
                      <a:pt x="5" y="4"/>
                      <a:pt x="7" y="7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9" y="10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6" name="Freeform 180"/>
              <p:cNvSpPr>
                <a:spLocks/>
              </p:cNvSpPr>
              <p:nvPr/>
            </p:nvSpPr>
            <p:spPr bwMode="auto">
              <a:xfrm>
                <a:off x="1659376" y="5095388"/>
                <a:ext cx="44450" cy="17463"/>
              </a:xfrm>
              <a:custGeom>
                <a:avLst/>
                <a:gdLst>
                  <a:gd name="T0" fmla="*/ 0 w 28"/>
                  <a:gd name="T1" fmla="*/ 10 h 11"/>
                  <a:gd name="T2" fmla="*/ 1 w 28"/>
                  <a:gd name="T3" fmla="*/ 8 h 11"/>
                  <a:gd name="T4" fmla="*/ 3 w 28"/>
                  <a:gd name="T5" fmla="*/ 5 h 11"/>
                  <a:gd name="T6" fmla="*/ 5 w 28"/>
                  <a:gd name="T7" fmla="*/ 3 h 11"/>
                  <a:gd name="T8" fmla="*/ 10 w 28"/>
                  <a:gd name="T9" fmla="*/ 1 h 11"/>
                  <a:gd name="T10" fmla="*/ 20 w 28"/>
                  <a:gd name="T11" fmla="*/ 1 h 11"/>
                  <a:gd name="T12" fmla="*/ 26 w 28"/>
                  <a:gd name="T13" fmla="*/ 2 h 11"/>
                  <a:gd name="T14" fmla="*/ 28 w 28"/>
                  <a:gd name="T15" fmla="*/ 4 h 11"/>
                  <a:gd name="T16" fmla="*/ 16 w 28"/>
                  <a:gd name="T17" fmla="*/ 3 h 11"/>
                  <a:gd name="T18" fmla="*/ 7 w 28"/>
                  <a:gd name="T19" fmla="*/ 5 h 11"/>
                  <a:gd name="T20" fmla="*/ 2 w 28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1">
                    <a:moveTo>
                      <a:pt x="0" y="10"/>
                    </a:moveTo>
                    <a:cubicBezTo>
                      <a:pt x="0" y="11"/>
                      <a:pt x="1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2" y="1"/>
                      <a:pt x="24" y="2"/>
                      <a:pt x="26" y="2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4" y="3"/>
                      <a:pt x="20" y="3"/>
                      <a:pt x="16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6" y="6"/>
                      <a:pt x="2" y="8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7" name="Freeform 181"/>
              <p:cNvSpPr>
                <a:spLocks/>
              </p:cNvSpPr>
              <p:nvPr/>
            </p:nvSpPr>
            <p:spPr bwMode="auto">
              <a:xfrm>
                <a:off x="1683188" y="5135076"/>
                <a:ext cx="31750" cy="23813"/>
              </a:xfrm>
              <a:custGeom>
                <a:avLst/>
                <a:gdLst>
                  <a:gd name="T0" fmla="*/ 2 w 20"/>
                  <a:gd name="T1" fmla="*/ 6 h 15"/>
                  <a:gd name="T2" fmla="*/ 3 w 20"/>
                  <a:gd name="T3" fmla="*/ 1 h 15"/>
                  <a:gd name="T4" fmla="*/ 10 w 20"/>
                  <a:gd name="T5" fmla="*/ 1 h 15"/>
                  <a:gd name="T6" fmla="*/ 15 w 20"/>
                  <a:gd name="T7" fmla="*/ 7 h 15"/>
                  <a:gd name="T8" fmla="*/ 20 w 20"/>
                  <a:gd name="T9" fmla="*/ 15 h 15"/>
                  <a:gd name="T10" fmla="*/ 13 w 20"/>
                  <a:gd name="T11" fmla="*/ 6 h 15"/>
                  <a:gd name="T12" fmla="*/ 8 w 20"/>
                  <a:gd name="T13" fmla="*/ 2 h 15"/>
                  <a:gd name="T14" fmla="*/ 3 w 20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2" y="6"/>
                    </a:moveTo>
                    <a:cubicBezTo>
                      <a:pt x="3" y="4"/>
                      <a:pt x="0" y="2"/>
                      <a:pt x="3" y="1"/>
                    </a:cubicBezTo>
                    <a:cubicBezTo>
                      <a:pt x="5" y="0"/>
                      <a:pt x="8" y="0"/>
                      <a:pt x="10" y="1"/>
                    </a:cubicBezTo>
                    <a:cubicBezTo>
                      <a:pt x="12" y="2"/>
                      <a:pt x="13" y="5"/>
                      <a:pt x="15" y="7"/>
                    </a:cubicBezTo>
                    <a:cubicBezTo>
                      <a:pt x="17" y="10"/>
                      <a:pt x="19" y="12"/>
                      <a:pt x="20" y="15"/>
                    </a:cubicBezTo>
                    <a:cubicBezTo>
                      <a:pt x="17" y="12"/>
                      <a:pt x="15" y="10"/>
                      <a:pt x="13" y="6"/>
                    </a:cubicBezTo>
                    <a:cubicBezTo>
                      <a:pt x="12" y="4"/>
                      <a:pt x="10" y="3"/>
                      <a:pt x="8" y="2"/>
                    </a:cubicBezTo>
                    <a:cubicBezTo>
                      <a:pt x="6" y="1"/>
                      <a:pt x="2" y="2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8" name="Freeform 182"/>
              <p:cNvSpPr>
                <a:spLocks/>
              </p:cNvSpPr>
              <p:nvPr/>
            </p:nvSpPr>
            <p:spPr bwMode="auto">
              <a:xfrm>
                <a:off x="1632388" y="5125551"/>
                <a:ext cx="33338" cy="9525"/>
              </a:xfrm>
              <a:custGeom>
                <a:avLst/>
                <a:gdLst>
                  <a:gd name="T0" fmla="*/ 0 w 21"/>
                  <a:gd name="T1" fmla="*/ 6 h 6"/>
                  <a:gd name="T2" fmla="*/ 6 w 21"/>
                  <a:gd name="T3" fmla="*/ 3 h 6"/>
                  <a:gd name="T4" fmla="*/ 11 w 21"/>
                  <a:gd name="T5" fmla="*/ 1 h 6"/>
                  <a:gd name="T6" fmla="*/ 13 w 21"/>
                  <a:gd name="T7" fmla="*/ 1 h 6"/>
                  <a:gd name="T8" fmla="*/ 16 w 21"/>
                  <a:gd name="T9" fmla="*/ 2 h 6"/>
                  <a:gd name="T10" fmla="*/ 21 w 21"/>
                  <a:gd name="T11" fmla="*/ 4 h 6"/>
                  <a:gd name="T12" fmla="*/ 13 w 21"/>
                  <a:gd name="T13" fmla="*/ 2 h 6"/>
                  <a:gd name="T14" fmla="*/ 10 w 21"/>
                  <a:gd name="T15" fmla="*/ 2 h 6"/>
                  <a:gd name="T16" fmla="*/ 6 w 21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2" y="5"/>
                      <a:pt x="5" y="4"/>
                      <a:pt x="6" y="3"/>
                    </a:cubicBezTo>
                    <a:cubicBezTo>
                      <a:pt x="8" y="2"/>
                      <a:pt x="10" y="1"/>
                      <a:pt x="11" y="1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18" y="4"/>
                      <a:pt x="16" y="3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3"/>
                      <a:pt x="7" y="5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9" name="Freeform 183"/>
              <p:cNvSpPr>
                <a:spLocks/>
              </p:cNvSpPr>
              <p:nvPr/>
            </p:nvSpPr>
            <p:spPr bwMode="auto">
              <a:xfrm>
                <a:off x="1605401" y="5150951"/>
                <a:ext cx="14288" cy="9525"/>
              </a:xfrm>
              <a:custGeom>
                <a:avLst/>
                <a:gdLst>
                  <a:gd name="T0" fmla="*/ 9 w 9"/>
                  <a:gd name="T1" fmla="*/ 4 h 6"/>
                  <a:gd name="T2" fmla="*/ 0 w 9"/>
                  <a:gd name="T3" fmla="*/ 5 h 6"/>
                  <a:gd name="T4" fmla="*/ 7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1" y="6"/>
                      <a:pt x="5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0" name="Freeform 184"/>
              <p:cNvSpPr>
                <a:spLocks/>
              </p:cNvSpPr>
              <p:nvPr/>
            </p:nvSpPr>
            <p:spPr bwMode="auto">
              <a:xfrm>
                <a:off x="1578413" y="5181113"/>
                <a:ext cx="11113" cy="635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3 h 4"/>
                  <a:gd name="T4" fmla="*/ 5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0"/>
                      <a:pt x="0" y="0"/>
                      <a:pt x="0" y="3"/>
                    </a:cubicBezTo>
                    <a:cubicBezTo>
                      <a:pt x="2" y="4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1" name="Freeform 185"/>
              <p:cNvSpPr>
                <a:spLocks/>
              </p:cNvSpPr>
              <p:nvPr/>
            </p:nvSpPr>
            <p:spPr bwMode="auto">
              <a:xfrm>
                <a:off x="1626038" y="5162063"/>
                <a:ext cx="20638" cy="7938"/>
              </a:xfrm>
              <a:custGeom>
                <a:avLst/>
                <a:gdLst>
                  <a:gd name="T0" fmla="*/ 0 w 13"/>
                  <a:gd name="T1" fmla="*/ 4 h 5"/>
                  <a:gd name="T2" fmla="*/ 8 w 13"/>
                  <a:gd name="T3" fmla="*/ 1 h 5"/>
                  <a:gd name="T4" fmla="*/ 13 w 13"/>
                  <a:gd name="T5" fmla="*/ 5 h 5"/>
                  <a:gd name="T6" fmla="*/ 9 w 13"/>
                  <a:gd name="T7" fmla="*/ 2 h 5"/>
                  <a:gd name="T8" fmla="*/ 0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4"/>
                    </a:moveTo>
                    <a:cubicBezTo>
                      <a:pt x="2" y="2"/>
                      <a:pt x="5" y="0"/>
                      <a:pt x="8" y="1"/>
                    </a:cubicBezTo>
                    <a:cubicBezTo>
                      <a:pt x="10" y="1"/>
                      <a:pt x="13" y="3"/>
                      <a:pt x="13" y="5"/>
                    </a:cubicBezTo>
                    <a:cubicBezTo>
                      <a:pt x="12" y="4"/>
                      <a:pt x="10" y="2"/>
                      <a:pt x="9" y="2"/>
                    </a:cubicBezTo>
                    <a:cubicBezTo>
                      <a:pt x="6" y="1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2" name="Freeform 186"/>
              <p:cNvSpPr>
                <a:spLocks/>
              </p:cNvSpPr>
              <p:nvPr/>
            </p:nvSpPr>
            <p:spPr bwMode="auto">
              <a:xfrm>
                <a:off x="1640326" y="5177938"/>
                <a:ext cx="53975" cy="19050"/>
              </a:xfrm>
              <a:custGeom>
                <a:avLst/>
                <a:gdLst>
                  <a:gd name="T0" fmla="*/ 0 w 34"/>
                  <a:gd name="T1" fmla="*/ 9 h 12"/>
                  <a:gd name="T2" fmla="*/ 8 w 34"/>
                  <a:gd name="T3" fmla="*/ 1 h 12"/>
                  <a:gd name="T4" fmla="*/ 15 w 34"/>
                  <a:gd name="T5" fmla="*/ 1 h 12"/>
                  <a:gd name="T6" fmla="*/ 23 w 34"/>
                  <a:gd name="T7" fmla="*/ 5 h 12"/>
                  <a:gd name="T8" fmla="*/ 28 w 34"/>
                  <a:gd name="T9" fmla="*/ 8 h 12"/>
                  <a:gd name="T10" fmla="*/ 34 w 34"/>
                  <a:gd name="T11" fmla="*/ 12 h 12"/>
                  <a:gd name="T12" fmla="*/ 32 w 34"/>
                  <a:gd name="T13" fmla="*/ 11 h 12"/>
                  <a:gd name="T14" fmla="*/ 27 w 34"/>
                  <a:gd name="T15" fmla="*/ 8 h 12"/>
                  <a:gd name="T16" fmla="*/ 22 w 34"/>
                  <a:gd name="T17" fmla="*/ 5 h 12"/>
                  <a:gd name="T18" fmla="*/ 19 w 34"/>
                  <a:gd name="T19" fmla="*/ 4 h 12"/>
                  <a:gd name="T20" fmla="*/ 17 w 34"/>
                  <a:gd name="T21" fmla="*/ 3 h 12"/>
                  <a:gd name="T22" fmla="*/ 1 w 34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2">
                    <a:moveTo>
                      <a:pt x="0" y="9"/>
                    </a:moveTo>
                    <a:cubicBezTo>
                      <a:pt x="3" y="7"/>
                      <a:pt x="5" y="3"/>
                      <a:pt x="8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8" y="2"/>
                      <a:pt x="21" y="3"/>
                      <a:pt x="23" y="5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30" y="9"/>
                      <a:pt x="32" y="10"/>
                      <a:pt x="34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0" y="10"/>
                      <a:pt x="29" y="9"/>
                      <a:pt x="27" y="8"/>
                    </a:cubicBezTo>
                    <a:cubicBezTo>
                      <a:pt x="25" y="7"/>
                      <a:pt x="24" y="6"/>
                      <a:pt x="22" y="5"/>
                    </a:cubicBezTo>
                    <a:cubicBezTo>
                      <a:pt x="21" y="5"/>
                      <a:pt x="20" y="5"/>
                      <a:pt x="19" y="4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10" y="0"/>
                      <a:pt x="5" y="5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3" name="Freeform 187"/>
              <p:cNvSpPr>
                <a:spLocks/>
              </p:cNvSpPr>
              <p:nvPr/>
            </p:nvSpPr>
            <p:spPr bwMode="auto">
              <a:xfrm>
                <a:off x="1529201" y="5206513"/>
                <a:ext cx="96838" cy="106363"/>
              </a:xfrm>
              <a:custGeom>
                <a:avLst/>
                <a:gdLst>
                  <a:gd name="T0" fmla="*/ 58 w 60"/>
                  <a:gd name="T1" fmla="*/ 0 h 66"/>
                  <a:gd name="T2" fmla="*/ 60 w 60"/>
                  <a:gd name="T3" fmla="*/ 7 h 66"/>
                  <a:gd name="T4" fmla="*/ 54 w 60"/>
                  <a:gd name="T5" fmla="*/ 11 h 66"/>
                  <a:gd name="T6" fmla="*/ 46 w 60"/>
                  <a:gd name="T7" fmla="*/ 17 h 66"/>
                  <a:gd name="T8" fmla="*/ 29 w 60"/>
                  <a:gd name="T9" fmla="*/ 37 h 66"/>
                  <a:gd name="T10" fmla="*/ 14 w 60"/>
                  <a:gd name="T11" fmla="*/ 52 h 66"/>
                  <a:gd name="T12" fmla="*/ 7 w 60"/>
                  <a:gd name="T13" fmla="*/ 57 h 66"/>
                  <a:gd name="T14" fmla="*/ 0 w 60"/>
                  <a:gd name="T15" fmla="*/ 66 h 66"/>
                  <a:gd name="T16" fmla="*/ 9 w 60"/>
                  <a:gd name="T17" fmla="*/ 53 h 66"/>
                  <a:gd name="T18" fmla="*/ 19 w 60"/>
                  <a:gd name="T19" fmla="*/ 42 h 66"/>
                  <a:gd name="T20" fmla="*/ 35 w 60"/>
                  <a:gd name="T21" fmla="*/ 26 h 66"/>
                  <a:gd name="T22" fmla="*/ 49 w 60"/>
                  <a:gd name="T23" fmla="*/ 13 h 66"/>
                  <a:gd name="T24" fmla="*/ 57 w 6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6">
                    <a:moveTo>
                      <a:pt x="58" y="0"/>
                    </a:moveTo>
                    <a:cubicBezTo>
                      <a:pt x="58" y="2"/>
                      <a:pt x="60" y="4"/>
                      <a:pt x="60" y="7"/>
                    </a:cubicBezTo>
                    <a:cubicBezTo>
                      <a:pt x="58" y="7"/>
                      <a:pt x="56" y="9"/>
                      <a:pt x="54" y="11"/>
                    </a:cubicBezTo>
                    <a:cubicBezTo>
                      <a:pt x="51" y="13"/>
                      <a:pt x="48" y="14"/>
                      <a:pt x="46" y="17"/>
                    </a:cubicBezTo>
                    <a:cubicBezTo>
                      <a:pt x="41" y="25"/>
                      <a:pt x="34" y="30"/>
                      <a:pt x="29" y="37"/>
                    </a:cubicBezTo>
                    <a:cubicBezTo>
                      <a:pt x="24" y="42"/>
                      <a:pt x="20" y="49"/>
                      <a:pt x="14" y="52"/>
                    </a:cubicBezTo>
                    <a:cubicBezTo>
                      <a:pt x="11" y="54"/>
                      <a:pt x="9" y="55"/>
                      <a:pt x="7" y="57"/>
                    </a:cubicBezTo>
                    <a:cubicBezTo>
                      <a:pt x="3" y="59"/>
                      <a:pt x="2" y="63"/>
                      <a:pt x="0" y="66"/>
                    </a:cubicBezTo>
                    <a:cubicBezTo>
                      <a:pt x="0" y="61"/>
                      <a:pt x="5" y="56"/>
                      <a:pt x="9" y="53"/>
                    </a:cubicBezTo>
                    <a:cubicBezTo>
                      <a:pt x="13" y="50"/>
                      <a:pt x="16" y="46"/>
                      <a:pt x="19" y="42"/>
                    </a:cubicBezTo>
                    <a:cubicBezTo>
                      <a:pt x="24" y="36"/>
                      <a:pt x="30" y="31"/>
                      <a:pt x="35" y="26"/>
                    </a:cubicBezTo>
                    <a:cubicBezTo>
                      <a:pt x="40" y="21"/>
                      <a:pt x="45" y="18"/>
                      <a:pt x="49" y="13"/>
                    </a:cubicBezTo>
                    <a:cubicBezTo>
                      <a:pt x="52" y="9"/>
                      <a:pt x="56" y="5"/>
                      <a:pt x="5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4" name="Freeform 188"/>
              <p:cNvSpPr>
                <a:spLocks/>
              </p:cNvSpPr>
              <p:nvPr/>
            </p:nvSpPr>
            <p:spPr bwMode="auto">
              <a:xfrm>
                <a:off x="1506976" y="5212863"/>
                <a:ext cx="79375" cy="84138"/>
              </a:xfrm>
              <a:custGeom>
                <a:avLst/>
                <a:gdLst>
                  <a:gd name="T0" fmla="*/ 50 w 50"/>
                  <a:gd name="T1" fmla="*/ 0 h 52"/>
                  <a:gd name="T2" fmla="*/ 43 w 50"/>
                  <a:gd name="T3" fmla="*/ 8 h 52"/>
                  <a:gd name="T4" fmla="*/ 35 w 50"/>
                  <a:gd name="T5" fmla="*/ 15 h 52"/>
                  <a:gd name="T6" fmla="*/ 22 w 50"/>
                  <a:gd name="T7" fmla="*/ 30 h 52"/>
                  <a:gd name="T8" fmla="*/ 9 w 50"/>
                  <a:gd name="T9" fmla="*/ 39 h 52"/>
                  <a:gd name="T10" fmla="*/ 0 w 50"/>
                  <a:gd name="T11" fmla="*/ 52 h 52"/>
                  <a:gd name="T12" fmla="*/ 2 w 50"/>
                  <a:gd name="T13" fmla="*/ 43 h 52"/>
                  <a:gd name="T14" fmla="*/ 10 w 50"/>
                  <a:gd name="T15" fmla="*/ 36 h 52"/>
                  <a:gd name="T16" fmla="*/ 19 w 50"/>
                  <a:gd name="T17" fmla="*/ 30 h 52"/>
                  <a:gd name="T18" fmla="*/ 25 w 50"/>
                  <a:gd name="T19" fmla="*/ 25 h 52"/>
                  <a:gd name="T20" fmla="*/ 30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50" y="0"/>
                    </a:moveTo>
                    <a:cubicBezTo>
                      <a:pt x="47" y="0"/>
                      <a:pt x="45" y="5"/>
                      <a:pt x="43" y="8"/>
                    </a:cubicBezTo>
                    <a:cubicBezTo>
                      <a:pt x="40" y="11"/>
                      <a:pt x="38" y="13"/>
                      <a:pt x="35" y="15"/>
                    </a:cubicBezTo>
                    <a:cubicBezTo>
                      <a:pt x="30" y="20"/>
                      <a:pt x="26" y="25"/>
                      <a:pt x="22" y="30"/>
                    </a:cubicBezTo>
                    <a:cubicBezTo>
                      <a:pt x="18" y="34"/>
                      <a:pt x="13" y="36"/>
                      <a:pt x="9" y="39"/>
                    </a:cubicBezTo>
                    <a:cubicBezTo>
                      <a:pt x="5" y="42"/>
                      <a:pt x="1" y="47"/>
                      <a:pt x="0" y="52"/>
                    </a:cubicBezTo>
                    <a:cubicBezTo>
                      <a:pt x="0" y="48"/>
                      <a:pt x="1" y="46"/>
                      <a:pt x="2" y="43"/>
                    </a:cubicBezTo>
                    <a:cubicBezTo>
                      <a:pt x="4" y="39"/>
                      <a:pt x="7" y="38"/>
                      <a:pt x="10" y="36"/>
                    </a:cubicBezTo>
                    <a:cubicBezTo>
                      <a:pt x="13" y="34"/>
                      <a:pt x="16" y="32"/>
                      <a:pt x="19" y="30"/>
                    </a:cubicBezTo>
                    <a:cubicBezTo>
                      <a:pt x="21" y="28"/>
                      <a:pt x="23" y="27"/>
                      <a:pt x="25" y="25"/>
                    </a:cubicBezTo>
                    <a:cubicBezTo>
                      <a:pt x="27" y="24"/>
                      <a:pt x="28" y="22"/>
                      <a:pt x="30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5" name="Freeform 189"/>
              <p:cNvSpPr>
                <a:spLocks/>
              </p:cNvSpPr>
              <p:nvPr/>
            </p:nvSpPr>
            <p:spPr bwMode="auto">
              <a:xfrm>
                <a:off x="1491101" y="5257313"/>
                <a:ext cx="26988" cy="14288"/>
              </a:xfrm>
              <a:custGeom>
                <a:avLst/>
                <a:gdLst>
                  <a:gd name="T0" fmla="*/ 1 w 17"/>
                  <a:gd name="T1" fmla="*/ 4 h 9"/>
                  <a:gd name="T2" fmla="*/ 2 w 17"/>
                  <a:gd name="T3" fmla="*/ 7 h 9"/>
                  <a:gd name="T4" fmla="*/ 6 w 17"/>
                  <a:gd name="T5" fmla="*/ 6 h 9"/>
                  <a:gd name="T6" fmla="*/ 12 w 17"/>
                  <a:gd name="T7" fmla="*/ 3 h 9"/>
                  <a:gd name="T8" fmla="*/ 17 w 17"/>
                  <a:gd name="T9" fmla="*/ 0 h 9"/>
                  <a:gd name="T10" fmla="*/ 11 w 17"/>
                  <a:gd name="T11" fmla="*/ 2 h 9"/>
                  <a:gd name="T12" fmla="*/ 2 w 1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1" y="4"/>
                    </a:moveTo>
                    <a:cubicBezTo>
                      <a:pt x="0" y="5"/>
                      <a:pt x="1" y="7"/>
                      <a:pt x="2" y="7"/>
                    </a:cubicBezTo>
                    <a:cubicBezTo>
                      <a:pt x="3" y="9"/>
                      <a:pt x="4" y="7"/>
                      <a:pt x="6" y="6"/>
                    </a:cubicBezTo>
                    <a:cubicBezTo>
                      <a:pt x="8" y="5"/>
                      <a:pt x="10" y="4"/>
                      <a:pt x="12" y="3"/>
                    </a:cubicBezTo>
                    <a:cubicBezTo>
                      <a:pt x="13" y="2"/>
                      <a:pt x="15" y="1"/>
                      <a:pt x="17" y="0"/>
                    </a:cubicBezTo>
                    <a:cubicBezTo>
                      <a:pt x="15" y="1"/>
                      <a:pt x="13" y="1"/>
                      <a:pt x="11" y="2"/>
                    </a:cubicBezTo>
                    <a:cubicBezTo>
                      <a:pt x="8" y="2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6" name="Freeform 190"/>
              <p:cNvSpPr>
                <a:spLocks/>
              </p:cNvSpPr>
              <p:nvPr/>
            </p:nvSpPr>
            <p:spPr bwMode="auto">
              <a:xfrm>
                <a:off x="1497451" y="5223976"/>
                <a:ext cx="41275" cy="25400"/>
              </a:xfrm>
              <a:custGeom>
                <a:avLst/>
                <a:gdLst>
                  <a:gd name="T0" fmla="*/ 0 w 26"/>
                  <a:gd name="T1" fmla="*/ 16 h 16"/>
                  <a:gd name="T2" fmla="*/ 8 w 26"/>
                  <a:gd name="T3" fmla="*/ 14 h 16"/>
                  <a:gd name="T4" fmla="*/ 14 w 26"/>
                  <a:gd name="T5" fmla="*/ 13 h 16"/>
                  <a:gd name="T6" fmla="*/ 19 w 26"/>
                  <a:gd name="T7" fmla="*/ 7 h 16"/>
                  <a:gd name="T8" fmla="*/ 26 w 26"/>
                  <a:gd name="T9" fmla="*/ 0 h 16"/>
                  <a:gd name="T10" fmla="*/ 17 w 26"/>
                  <a:gd name="T11" fmla="*/ 7 h 16"/>
                  <a:gd name="T12" fmla="*/ 4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6"/>
                      <a:pt x="6" y="15"/>
                      <a:pt x="8" y="14"/>
                    </a:cubicBezTo>
                    <a:cubicBezTo>
                      <a:pt x="10" y="14"/>
                      <a:pt x="12" y="13"/>
                      <a:pt x="14" y="13"/>
                    </a:cubicBezTo>
                    <a:cubicBezTo>
                      <a:pt x="16" y="12"/>
                      <a:pt x="18" y="9"/>
                      <a:pt x="19" y="7"/>
                    </a:cubicBezTo>
                    <a:cubicBezTo>
                      <a:pt x="22" y="5"/>
                      <a:pt x="24" y="2"/>
                      <a:pt x="26" y="0"/>
                    </a:cubicBezTo>
                    <a:cubicBezTo>
                      <a:pt x="22" y="2"/>
                      <a:pt x="20" y="5"/>
                      <a:pt x="17" y="7"/>
                    </a:cubicBezTo>
                    <a:cubicBezTo>
                      <a:pt x="13" y="10"/>
                      <a:pt x="8" y="12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7" name="Freeform 191"/>
              <p:cNvSpPr>
                <a:spLocks/>
              </p:cNvSpPr>
              <p:nvPr/>
            </p:nvSpPr>
            <p:spPr bwMode="auto">
              <a:xfrm>
                <a:off x="1603813" y="5223976"/>
                <a:ext cx="39688" cy="25400"/>
              </a:xfrm>
              <a:custGeom>
                <a:avLst/>
                <a:gdLst>
                  <a:gd name="T0" fmla="*/ 25 w 25"/>
                  <a:gd name="T1" fmla="*/ 2 h 16"/>
                  <a:gd name="T2" fmla="*/ 20 w 25"/>
                  <a:gd name="T3" fmla="*/ 0 h 16"/>
                  <a:gd name="T4" fmla="*/ 15 w 25"/>
                  <a:gd name="T5" fmla="*/ 2 h 16"/>
                  <a:gd name="T6" fmla="*/ 8 w 25"/>
                  <a:gd name="T7" fmla="*/ 8 h 16"/>
                  <a:gd name="T8" fmla="*/ 3 w 25"/>
                  <a:gd name="T9" fmla="*/ 12 h 16"/>
                  <a:gd name="T10" fmla="*/ 0 w 25"/>
                  <a:gd name="T11" fmla="*/ 16 h 16"/>
                  <a:gd name="T12" fmla="*/ 15 w 25"/>
                  <a:gd name="T13" fmla="*/ 4 h 16"/>
                  <a:gd name="T14" fmla="*/ 20 w 25"/>
                  <a:gd name="T15" fmla="*/ 2 h 16"/>
                  <a:gd name="T16" fmla="*/ 24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25" y="2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7" y="1"/>
                      <a:pt x="15" y="2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6" y="9"/>
                      <a:pt x="5" y="10"/>
                      <a:pt x="3" y="12"/>
                    </a:cubicBezTo>
                    <a:cubicBezTo>
                      <a:pt x="2" y="13"/>
                      <a:pt x="2" y="15"/>
                      <a:pt x="0" y="16"/>
                    </a:cubicBezTo>
                    <a:cubicBezTo>
                      <a:pt x="5" y="12"/>
                      <a:pt x="10" y="7"/>
                      <a:pt x="15" y="4"/>
                    </a:cubicBezTo>
                    <a:cubicBezTo>
                      <a:pt x="16" y="3"/>
                      <a:pt x="18" y="2"/>
                      <a:pt x="20" y="2"/>
                    </a:cubicBezTo>
                    <a:cubicBezTo>
                      <a:pt x="21" y="2"/>
                      <a:pt x="23" y="2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8" name="Freeform 192"/>
              <p:cNvSpPr>
                <a:spLocks/>
              </p:cNvSpPr>
              <p:nvPr/>
            </p:nvSpPr>
            <p:spPr bwMode="auto">
              <a:xfrm>
                <a:off x="1532376" y="5308113"/>
                <a:ext cx="12700" cy="26988"/>
              </a:xfrm>
              <a:custGeom>
                <a:avLst/>
                <a:gdLst>
                  <a:gd name="T0" fmla="*/ 8 w 8"/>
                  <a:gd name="T1" fmla="*/ 0 h 17"/>
                  <a:gd name="T2" fmla="*/ 1 w 8"/>
                  <a:gd name="T3" fmla="*/ 7 h 17"/>
                  <a:gd name="T4" fmla="*/ 3 w 8"/>
                  <a:gd name="T5" fmla="*/ 11 h 17"/>
                  <a:gd name="T6" fmla="*/ 7 w 8"/>
                  <a:gd name="T7" fmla="*/ 17 h 17"/>
                  <a:gd name="T8" fmla="*/ 7 w 8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5" y="1"/>
                      <a:pt x="1" y="4"/>
                      <a:pt x="1" y="7"/>
                    </a:cubicBezTo>
                    <a:cubicBezTo>
                      <a:pt x="0" y="9"/>
                      <a:pt x="1" y="10"/>
                      <a:pt x="3" y="11"/>
                    </a:cubicBezTo>
                    <a:cubicBezTo>
                      <a:pt x="4" y="13"/>
                      <a:pt x="5" y="15"/>
                      <a:pt x="7" y="17"/>
                    </a:cubicBezTo>
                    <a:cubicBezTo>
                      <a:pt x="4" y="12"/>
                      <a:pt x="3" y="6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9" name="Freeform 193"/>
              <p:cNvSpPr>
                <a:spLocks/>
              </p:cNvSpPr>
              <p:nvPr/>
            </p:nvSpPr>
            <p:spPr bwMode="auto">
              <a:xfrm>
                <a:off x="1511738" y="5282713"/>
                <a:ext cx="22225" cy="22225"/>
              </a:xfrm>
              <a:custGeom>
                <a:avLst/>
                <a:gdLst>
                  <a:gd name="T0" fmla="*/ 2 w 14"/>
                  <a:gd name="T1" fmla="*/ 14 h 14"/>
                  <a:gd name="T2" fmla="*/ 3 w 14"/>
                  <a:gd name="T3" fmla="*/ 5 h 14"/>
                  <a:gd name="T4" fmla="*/ 8 w 14"/>
                  <a:gd name="T5" fmla="*/ 2 h 14"/>
                  <a:gd name="T6" fmla="*/ 14 w 14"/>
                  <a:gd name="T7" fmla="*/ 0 h 14"/>
                  <a:gd name="T8" fmla="*/ 11 w 14"/>
                  <a:gd name="T9" fmla="*/ 2 h 14"/>
                  <a:gd name="T10" fmla="*/ 5 w 14"/>
                  <a:gd name="T11" fmla="*/ 6 h 14"/>
                  <a:gd name="T12" fmla="*/ 2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4"/>
                      <a:pt x="6" y="3"/>
                      <a:pt x="8" y="2"/>
                    </a:cubicBezTo>
                    <a:cubicBezTo>
                      <a:pt x="10" y="2"/>
                      <a:pt x="12" y="0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4"/>
                      <a:pt x="7" y="4"/>
                      <a:pt x="5" y="6"/>
                    </a:cubicBezTo>
                    <a:cubicBezTo>
                      <a:pt x="3" y="8"/>
                      <a:pt x="2" y="10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" name="Freeform 194"/>
              <p:cNvSpPr>
                <a:spLocks/>
              </p:cNvSpPr>
              <p:nvPr/>
            </p:nvSpPr>
            <p:spPr bwMode="auto">
              <a:xfrm>
                <a:off x="1494276" y="5268426"/>
                <a:ext cx="19050" cy="19050"/>
              </a:xfrm>
              <a:custGeom>
                <a:avLst/>
                <a:gdLst>
                  <a:gd name="T0" fmla="*/ 2 w 12"/>
                  <a:gd name="T1" fmla="*/ 12 h 12"/>
                  <a:gd name="T2" fmla="*/ 4 w 12"/>
                  <a:gd name="T3" fmla="*/ 5 h 12"/>
                  <a:gd name="T4" fmla="*/ 12 w 12"/>
                  <a:gd name="T5" fmla="*/ 0 h 12"/>
                  <a:gd name="T6" fmla="*/ 2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2" y="9"/>
                      <a:pt x="1" y="6"/>
                      <a:pt x="4" y="5"/>
                    </a:cubicBezTo>
                    <a:cubicBezTo>
                      <a:pt x="6" y="3"/>
                      <a:pt x="9" y="2"/>
                      <a:pt x="12" y="0"/>
                    </a:cubicBezTo>
                    <a:cubicBezTo>
                      <a:pt x="9" y="3"/>
                      <a:pt x="0" y="7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" name="Freeform 195"/>
              <p:cNvSpPr>
                <a:spLocks/>
              </p:cNvSpPr>
              <p:nvPr/>
            </p:nvSpPr>
            <p:spPr bwMode="auto">
              <a:xfrm>
                <a:off x="1492688" y="5257313"/>
                <a:ext cx="9525" cy="317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0"/>
                      <a:pt x="4" y="0"/>
                      <a:pt x="6" y="0"/>
                    </a:cubicBezTo>
                    <a:cubicBezTo>
                      <a:pt x="5" y="0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2" name="Freeform 196"/>
              <p:cNvSpPr>
                <a:spLocks/>
              </p:cNvSpPr>
              <p:nvPr/>
            </p:nvSpPr>
            <p:spPr bwMode="auto">
              <a:xfrm>
                <a:off x="1489513" y="5247788"/>
                <a:ext cx="6350" cy="3175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3" name="Freeform 197"/>
              <p:cNvSpPr>
                <a:spLocks/>
              </p:cNvSpPr>
              <p:nvPr/>
            </p:nvSpPr>
            <p:spPr bwMode="auto">
              <a:xfrm>
                <a:off x="1556188" y="5195401"/>
                <a:ext cx="7938" cy="9525"/>
              </a:xfrm>
              <a:custGeom>
                <a:avLst/>
                <a:gdLst>
                  <a:gd name="T0" fmla="*/ 5 w 5"/>
                  <a:gd name="T1" fmla="*/ 1 h 6"/>
                  <a:gd name="T2" fmla="*/ 2 w 5"/>
                  <a:gd name="T3" fmla="*/ 1 h 6"/>
                  <a:gd name="T4" fmla="*/ 1 w 5"/>
                  <a:gd name="T5" fmla="*/ 3 h 6"/>
                  <a:gd name="T6" fmla="*/ 0 w 5"/>
                  <a:gd name="T7" fmla="*/ 6 h 6"/>
                  <a:gd name="T8" fmla="*/ 5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5"/>
                      <a:pt x="2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4" name="Freeform 198"/>
              <p:cNvSpPr>
                <a:spLocks/>
              </p:cNvSpPr>
              <p:nvPr/>
            </p:nvSpPr>
            <p:spPr bwMode="auto">
              <a:xfrm>
                <a:off x="1592701" y="5204926"/>
                <a:ext cx="17463" cy="12700"/>
              </a:xfrm>
              <a:custGeom>
                <a:avLst/>
                <a:gdLst>
                  <a:gd name="T0" fmla="*/ 9 w 10"/>
                  <a:gd name="T1" fmla="*/ 0 h 8"/>
                  <a:gd name="T2" fmla="*/ 5 w 10"/>
                  <a:gd name="T3" fmla="*/ 2 h 8"/>
                  <a:gd name="T4" fmla="*/ 3 w 10"/>
                  <a:gd name="T5" fmla="*/ 5 h 8"/>
                  <a:gd name="T6" fmla="*/ 0 w 10"/>
                  <a:gd name="T7" fmla="*/ 8 h 8"/>
                  <a:gd name="T8" fmla="*/ 6 w 10"/>
                  <a:gd name="T9" fmla="*/ 4 h 8"/>
                  <a:gd name="T10" fmla="*/ 1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7" y="0"/>
                      <a:pt x="6" y="0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7"/>
                      <a:pt x="4" y="6"/>
                      <a:pt x="6" y="4"/>
                    </a:cubicBezTo>
                    <a:cubicBezTo>
                      <a:pt x="7" y="3"/>
                      <a:pt x="8" y="1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5" name="Freeform 199"/>
              <p:cNvSpPr>
                <a:spLocks/>
              </p:cNvSpPr>
              <p:nvPr/>
            </p:nvSpPr>
            <p:spPr bwMode="auto">
              <a:xfrm>
                <a:off x="1479988" y="5314463"/>
                <a:ext cx="38100" cy="31750"/>
              </a:xfrm>
              <a:custGeom>
                <a:avLst/>
                <a:gdLst>
                  <a:gd name="T0" fmla="*/ 24 w 24"/>
                  <a:gd name="T1" fmla="*/ 3 h 20"/>
                  <a:gd name="T2" fmla="*/ 14 w 24"/>
                  <a:gd name="T3" fmla="*/ 11 h 20"/>
                  <a:gd name="T4" fmla="*/ 8 w 24"/>
                  <a:gd name="T5" fmla="*/ 16 h 20"/>
                  <a:gd name="T6" fmla="*/ 0 w 24"/>
                  <a:gd name="T7" fmla="*/ 20 h 20"/>
                  <a:gd name="T8" fmla="*/ 15 w 24"/>
                  <a:gd name="T9" fmla="*/ 8 h 20"/>
                  <a:gd name="T10" fmla="*/ 19 w 24"/>
                  <a:gd name="T11" fmla="*/ 0 h 20"/>
                  <a:gd name="T12" fmla="*/ 24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4" y="3"/>
                    </a:moveTo>
                    <a:cubicBezTo>
                      <a:pt x="20" y="5"/>
                      <a:pt x="17" y="8"/>
                      <a:pt x="14" y="11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5" y="17"/>
                      <a:pt x="2" y="18"/>
                      <a:pt x="0" y="20"/>
                    </a:cubicBezTo>
                    <a:cubicBezTo>
                      <a:pt x="5" y="20"/>
                      <a:pt x="12" y="12"/>
                      <a:pt x="15" y="8"/>
                    </a:cubicBezTo>
                    <a:cubicBezTo>
                      <a:pt x="17" y="5"/>
                      <a:pt x="18" y="3"/>
                      <a:pt x="19" y="0"/>
                    </a:cubicBezTo>
                    <a:cubicBezTo>
                      <a:pt x="22" y="0"/>
                      <a:pt x="22" y="2"/>
                      <a:pt x="24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6" name="Freeform 200"/>
              <p:cNvSpPr>
                <a:spLocks/>
              </p:cNvSpPr>
              <p:nvPr/>
            </p:nvSpPr>
            <p:spPr bwMode="auto">
              <a:xfrm>
                <a:off x="1457763" y="5301763"/>
                <a:ext cx="36513" cy="42863"/>
              </a:xfrm>
              <a:custGeom>
                <a:avLst/>
                <a:gdLst>
                  <a:gd name="T0" fmla="*/ 23 w 23"/>
                  <a:gd name="T1" fmla="*/ 2 h 27"/>
                  <a:gd name="T2" fmla="*/ 13 w 23"/>
                  <a:gd name="T3" fmla="*/ 14 h 27"/>
                  <a:gd name="T4" fmla="*/ 0 w 23"/>
                  <a:gd name="T5" fmla="*/ 27 h 27"/>
                  <a:gd name="T6" fmla="*/ 10 w 23"/>
                  <a:gd name="T7" fmla="*/ 15 h 27"/>
                  <a:gd name="T8" fmla="*/ 16 w 23"/>
                  <a:gd name="T9" fmla="*/ 6 h 27"/>
                  <a:gd name="T10" fmla="*/ 22 w 23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2"/>
                    </a:moveTo>
                    <a:cubicBezTo>
                      <a:pt x="22" y="0"/>
                      <a:pt x="14" y="12"/>
                      <a:pt x="13" y="14"/>
                    </a:cubicBezTo>
                    <a:cubicBezTo>
                      <a:pt x="10" y="18"/>
                      <a:pt x="5" y="26"/>
                      <a:pt x="0" y="27"/>
                    </a:cubicBezTo>
                    <a:cubicBezTo>
                      <a:pt x="2" y="22"/>
                      <a:pt x="6" y="19"/>
                      <a:pt x="10" y="15"/>
                    </a:cubicBezTo>
                    <a:cubicBezTo>
                      <a:pt x="12" y="12"/>
                      <a:pt x="14" y="9"/>
                      <a:pt x="16" y="6"/>
                    </a:cubicBezTo>
                    <a:cubicBezTo>
                      <a:pt x="18" y="5"/>
                      <a:pt x="20" y="2"/>
                      <a:pt x="2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7" name="Freeform 201"/>
              <p:cNvSpPr>
                <a:spLocks/>
              </p:cNvSpPr>
              <p:nvPr/>
            </p:nvSpPr>
            <p:spPr bwMode="auto">
              <a:xfrm>
                <a:off x="1449826" y="5276363"/>
                <a:ext cx="17463" cy="23813"/>
              </a:xfrm>
              <a:custGeom>
                <a:avLst/>
                <a:gdLst>
                  <a:gd name="T0" fmla="*/ 0 w 11"/>
                  <a:gd name="T1" fmla="*/ 10 h 15"/>
                  <a:gd name="T2" fmla="*/ 4 w 11"/>
                  <a:gd name="T3" fmla="*/ 13 h 15"/>
                  <a:gd name="T4" fmla="*/ 8 w 11"/>
                  <a:gd name="T5" fmla="*/ 6 h 15"/>
                  <a:gd name="T6" fmla="*/ 11 w 11"/>
                  <a:gd name="T7" fmla="*/ 0 h 15"/>
                  <a:gd name="T8" fmla="*/ 2 w 11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0"/>
                    </a:moveTo>
                    <a:cubicBezTo>
                      <a:pt x="1" y="10"/>
                      <a:pt x="0" y="15"/>
                      <a:pt x="4" y="13"/>
                    </a:cubicBezTo>
                    <a:cubicBezTo>
                      <a:pt x="5" y="11"/>
                      <a:pt x="6" y="8"/>
                      <a:pt x="8" y="6"/>
                    </a:cubicBezTo>
                    <a:cubicBezTo>
                      <a:pt x="9" y="4"/>
                      <a:pt x="11" y="3"/>
                      <a:pt x="11" y="0"/>
                    </a:cubicBezTo>
                    <a:cubicBezTo>
                      <a:pt x="8" y="2"/>
                      <a:pt x="6" y="8"/>
                      <a:pt x="2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8" name="Freeform 202"/>
              <p:cNvSpPr>
                <a:spLocks/>
              </p:cNvSpPr>
              <p:nvPr/>
            </p:nvSpPr>
            <p:spPr bwMode="auto">
              <a:xfrm>
                <a:off x="1513326" y="5325576"/>
                <a:ext cx="20638" cy="12700"/>
              </a:xfrm>
              <a:custGeom>
                <a:avLst/>
                <a:gdLst>
                  <a:gd name="T0" fmla="*/ 0 w 13"/>
                  <a:gd name="T1" fmla="*/ 5 h 8"/>
                  <a:gd name="T2" fmla="*/ 7 w 13"/>
                  <a:gd name="T3" fmla="*/ 1 h 8"/>
                  <a:gd name="T4" fmla="*/ 13 w 13"/>
                  <a:gd name="T5" fmla="*/ 8 h 8"/>
                  <a:gd name="T6" fmla="*/ 2 w 13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0" y="5"/>
                    </a:moveTo>
                    <a:cubicBezTo>
                      <a:pt x="2" y="3"/>
                      <a:pt x="4" y="0"/>
                      <a:pt x="7" y="1"/>
                    </a:cubicBezTo>
                    <a:cubicBezTo>
                      <a:pt x="8" y="2"/>
                      <a:pt x="12" y="5"/>
                      <a:pt x="13" y="8"/>
                    </a:cubicBezTo>
                    <a:cubicBezTo>
                      <a:pt x="9" y="3"/>
                      <a:pt x="7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9" name="Freeform 203"/>
              <p:cNvSpPr>
                <a:spLocks/>
              </p:cNvSpPr>
              <p:nvPr/>
            </p:nvSpPr>
            <p:spPr bwMode="auto">
              <a:xfrm>
                <a:off x="1457763" y="5360501"/>
                <a:ext cx="14288" cy="15875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8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0"/>
                      <a:pt x="1" y="6"/>
                      <a:pt x="0" y="8"/>
                    </a:cubicBezTo>
                    <a:cubicBezTo>
                      <a:pt x="4" y="10"/>
                      <a:pt x="6" y="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0" name="Freeform 204"/>
              <p:cNvSpPr>
                <a:spLocks/>
              </p:cNvSpPr>
              <p:nvPr/>
            </p:nvSpPr>
            <p:spPr bwMode="auto">
              <a:xfrm>
                <a:off x="1491101" y="5308113"/>
                <a:ext cx="14288" cy="14288"/>
              </a:xfrm>
              <a:custGeom>
                <a:avLst/>
                <a:gdLst>
                  <a:gd name="T0" fmla="*/ 9 w 9"/>
                  <a:gd name="T1" fmla="*/ 1 h 9"/>
                  <a:gd name="T2" fmla="*/ 2 w 9"/>
                  <a:gd name="T3" fmla="*/ 9 h 9"/>
                  <a:gd name="T4" fmla="*/ 9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5" y="0"/>
                      <a:pt x="0" y="5"/>
                      <a:pt x="2" y="9"/>
                    </a:cubicBezTo>
                    <a:cubicBezTo>
                      <a:pt x="3" y="6"/>
                      <a:pt x="6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1" name="Freeform 206"/>
              <p:cNvSpPr>
                <a:spLocks/>
              </p:cNvSpPr>
              <p:nvPr/>
            </p:nvSpPr>
            <p:spPr bwMode="auto">
              <a:xfrm>
                <a:off x="1473638" y="5289064"/>
                <a:ext cx="12700" cy="22225"/>
              </a:xfrm>
              <a:custGeom>
                <a:avLst/>
                <a:gdLst>
                  <a:gd name="T0" fmla="*/ 7 w 8"/>
                  <a:gd name="T1" fmla="*/ 0 h 14"/>
                  <a:gd name="T2" fmla="*/ 1 w 8"/>
                  <a:gd name="T3" fmla="*/ 4 h 14"/>
                  <a:gd name="T4" fmla="*/ 0 w 8"/>
                  <a:gd name="T5" fmla="*/ 14 h 14"/>
                  <a:gd name="T6" fmla="*/ 8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5" y="1"/>
                      <a:pt x="2" y="1"/>
                      <a:pt x="1" y="4"/>
                    </a:cubicBezTo>
                    <a:cubicBezTo>
                      <a:pt x="0" y="7"/>
                      <a:pt x="1" y="11"/>
                      <a:pt x="0" y="14"/>
                    </a:cubicBezTo>
                    <a:cubicBezTo>
                      <a:pt x="1" y="10"/>
                      <a:pt x="2" y="2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2" name="Freeform 207"/>
              <p:cNvSpPr>
                <a:spLocks/>
              </p:cNvSpPr>
              <p:nvPr/>
            </p:nvSpPr>
            <p:spPr bwMode="auto">
              <a:xfrm>
                <a:off x="1449826" y="5327164"/>
                <a:ext cx="7938" cy="12700"/>
              </a:xfrm>
              <a:custGeom>
                <a:avLst/>
                <a:gdLst>
                  <a:gd name="T0" fmla="*/ 4 w 5"/>
                  <a:gd name="T1" fmla="*/ 1 h 8"/>
                  <a:gd name="T2" fmla="*/ 0 w 5"/>
                  <a:gd name="T3" fmla="*/ 8 h 8"/>
                  <a:gd name="T4" fmla="*/ 5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2" y="6"/>
                      <a:pt x="4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3" name="Freeform 208"/>
              <p:cNvSpPr>
                <a:spLocks/>
              </p:cNvSpPr>
              <p:nvPr/>
            </p:nvSpPr>
            <p:spPr bwMode="auto">
              <a:xfrm>
                <a:off x="1441888" y="530970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3 h 4"/>
                  <a:gd name="T4" fmla="*/ 6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4" name="Freeform 209"/>
              <p:cNvSpPr>
                <a:spLocks/>
              </p:cNvSpPr>
              <p:nvPr/>
            </p:nvSpPr>
            <p:spPr bwMode="auto">
              <a:xfrm>
                <a:off x="1475226" y="5268426"/>
                <a:ext cx="11113" cy="9525"/>
              </a:xfrm>
              <a:custGeom>
                <a:avLst/>
                <a:gdLst>
                  <a:gd name="T0" fmla="*/ 0 w 7"/>
                  <a:gd name="T1" fmla="*/ 6 h 6"/>
                  <a:gd name="T2" fmla="*/ 7 w 7"/>
                  <a:gd name="T3" fmla="*/ 3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2" y="3"/>
                      <a:pt x="4" y="0"/>
                      <a:pt x="7" y="3"/>
                    </a:cubicBezTo>
                    <a:cubicBezTo>
                      <a:pt x="5" y="3"/>
                      <a:pt x="1" y="4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5" name="Freeform 210"/>
              <p:cNvSpPr>
                <a:spLocks/>
              </p:cNvSpPr>
              <p:nvPr/>
            </p:nvSpPr>
            <p:spPr bwMode="auto">
              <a:xfrm>
                <a:off x="1468876" y="5254139"/>
                <a:ext cx="14288" cy="14288"/>
              </a:xfrm>
              <a:custGeom>
                <a:avLst/>
                <a:gdLst>
                  <a:gd name="T0" fmla="*/ 8 w 9"/>
                  <a:gd name="T1" fmla="*/ 2 h 9"/>
                  <a:gd name="T2" fmla="*/ 1 w 9"/>
                  <a:gd name="T3" fmla="*/ 9 h 9"/>
                  <a:gd name="T4" fmla="*/ 9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2"/>
                    </a:moveTo>
                    <a:cubicBezTo>
                      <a:pt x="5" y="0"/>
                      <a:pt x="0" y="5"/>
                      <a:pt x="1" y="9"/>
                    </a:cubicBezTo>
                    <a:cubicBezTo>
                      <a:pt x="2" y="5"/>
                      <a:pt x="5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6" name="Freeform 211"/>
              <p:cNvSpPr>
                <a:spLocks/>
              </p:cNvSpPr>
              <p:nvPr/>
            </p:nvSpPr>
            <p:spPr bwMode="auto">
              <a:xfrm>
                <a:off x="1416488" y="5328751"/>
                <a:ext cx="26988" cy="17463"/>
              </a:xfrm>
              <a:custGeom>
                <a:avLst/>
                <a:gdLst>
                  <a:gd name="T0" fmla="*/ 0 w 17"/>
                  <a:gd name="T1" fmla="*/ 10 h 11"/>
                  <a:gd name="T2" fmla="*/ 7 w 17"/>
                  <a:gd name="T3" fmla="*/ 10 h 11"/>
                  <a:gd name="T4" fmla="*/ 11 w 17"/>
                  <a:gd name="T5" fmla="*/ 7 h 11"/>
                  <a:gd name="T6" fmla="*/ 14 w 17"/>
                  <a:gd name="T7" fmla="*/ 3 h 11"/>
                  <a:gd name="T8" fmla="*/ 17 w 17"/>
                  <a:gd name="T9" fmla="*/ 2 h 11"/>
                  <a:gd name="T10" fmla="*/ 17 w 17"/>
                  <a:gd name="T11" fmla="*/ 0 h 11"/>
                  <a:gd name="T12" fmla="*/ 10 w 17"/>
                  <a:gd name="T13" fmla="*/ 4 h 11"/>
                  <a:gd name="T14" fmla="*/ 6 w 17"/>
                  <a:gd name="T15" fmla="*/ 8 h 11"/>
                  <a:gd name="T16" fmla="*/ 0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1" y="11"/>
                      <a:pt x="5" y="10"/>
                      <a:pt x="7" y="10"/>
                    </a:cubicBezTo>
                    <a:cubicBezTo>
                      <a:pt x="9" y="9"/>
                      <a:pt x="10" y="9"/>
                      <a:pt x="11" y="7"/>
                    </a:cubicBezTo>
                    <a:cubicBezTo>
                      <a:pt x="12" y="5"/>
                      <a:pt x="12" y="4"/>
                      <a:pt x="14" y="3"/>
                    </a:cubicBezTo>
                    <a:cubicBezTo>
                      <a:pt x="15" y="3"/>
                      <a:pt x="16" y="4"/>
                      <a:pt x="17" y="2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5" y="2"/>
                      <a:pt x="12" y="2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8"/>
                      <a:pt x="0" y="11"/>
                      <a:pt x="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7" name="Freeform 212"/>
              <p:cNvSpPr>
                <a:spLocks/>
              </p:cNvSpPr>
              <p:nvPr/>
            </p:nvSpPr>
            <p:spPr bwMode="auto">
              <a:xfrm>
                <a:off x="1426013" y="5381139"/>
                <a:ext cx="20638" cy="11113"/>
              </a:xfrm>
              <a:custGeom>
                <a:avLst/>
                <a:gdLst>
                  <a:gd name="T0" fmla="*/ 13 w 13"/>
                  <a:gd name="T1" fmla="*/ 0 h 7"/>
                  <a:gd name="T2" fmla="*/ 6 w 13"/>
                  <a:gd name="T3" fmla="*/ 2 h 7"/>
                  <a:gd name="T4" fmla="*/ 0 w 13"/>
                  <a:gd name="T5" fmla="*/ 7 h 7"/>
                  <a:gd name="T6" fmla="*/ 7 w 13"/>
                  <a:gd name="T7" fmla="*/ 3 h 7"/>
                  <a:gd name="T8" fmla="*/ 13 w 1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11" y="1"/>
                      <a:pt x="9" y="1"/>
                      <a:pt x="6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3" y="6"/>
                      <a:pt x="5" y="4"/>
                      <a:pt x="7" y="3"/>
                    </a:cubicBezTo>
                    <a:cubicBezTo>
                      <a:pt x="9" y="2"/>
                      <a:pt x="12" y="2"/>
                      <a:pt x="1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8" name="Freeform 213"/>
              <p:cNvSpPr>
                <a:spLocks/>
              </p:cNvSpPr>
              <p:nvPr/>
            </p:nvSpPr>
            <p:spPr bwMode="auto">
              <a:xfrm>
                <a:off x="1424426" y="5365264"/>
                <a:ext cx="14288" cy="15875"/>
              </a:xfrm>
              <a:custGeom>
                <a:avLst/>
                <a:gdLst>
                  <a:gd name="T0" fmla="*/ 9 w 9"/>
                  <a:gd name="T1" fmla="*/ 1 h 10"/>
                  <a:gd name="T2" fmla="*/ 3 w 9"/>
                  <a:gd name="T3" fmla="*/ 2 h 10"/>
                  <a:gd name="T4" fmla="*/ 0 w 9"/>
                  <a:gd name="T5" fmla="*/ 10 h 10"/>
                  <a:gd name="T6" fmla="*/ 9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1"/>
                    </a:moveTo>
                    <a:cubicBezTo>
                      <a:pt x="7" y="2"/>
                      <a:pt x="5" y="0"/>
                      <a:pt x="3" y="2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2" y="6"/>
                      <a:pt x="4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9" name="Freeform 214"/>
              <p:cNvSpPr>
                <a:spLocks/>
              </p:cNvSpPr>
              <p:nvPr/>
            </p:nvSpPr>
            <p:spPr bwMode="auto">
              <a:xfrm>
                <a:off x="1427601" y="5346214"/>
                <a:ext cx="15875" cy="12700"/>
              </a:xfrm>
              <a:custGeom>
                <a:avLst/>
                <a:gdLst>
                  <a:gd name="T0" fmla="*/ 10 w 10"/>
                  <a:gd name="T1" fmla="*/ 0 h 8"/>
                  <a:gd name="T2" fmla="*/ 0 w 10"/>
                  <a:gd name="T3" fmla="*/ 8 h 8"/>
                  <a:gd name="T4" fmla="*/ 5 w 10"/>
                  <a:gd name="T5" fmla="*/ 4 h 8"/>
                  <a:gd name="T6" fmla="*/ 1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6" y="0"/>
                      <a:pt x="3" y="5"/>
                      <a:pt x="0" y="8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2"/>
                      <a:pt x="9" y="2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0" name="Freeform 215"/>
              <p:cNvSpPr>
                <a:spLocks/>
              </p:cNvSpPr>
              <p:nvPr/>
            </p:nvSpPr>
            <p:spPr bwMode="auto">
              <a:xfrm>
                <a:off x="1418076" y="5319226"/>
                <a:ext cx="17463" cy="20638"/>
              </a:xfrm>
              <a:custGeom>
                <a:avLst/>
                <a:gdLst>
                  <a:gd name="T0" fmla="*/ 11 w 11"/>
                  <a:gd name="T1" fmla="*/ 2 h 13"/>
                  <a:gd name="T2" fmla="*/ 0 w 11"/>
                  <a:gd name="T3" fmla="*/ 13 h 13"/>
                  <a:gd name="T4" fmla="*/ 5 w 11"/>
                  <a:gd name="T5" fmla="*/ 7 h 13"/>
                  <a:gd name="T6" fmla="*/ 11 w 11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2"/>
                    </a:moveTo>
                    <a:cubicBezTo>
                      <a:pt x="10" y="0"/>
                      <a:pt x="0" y="11"/>
                      <a:pt x="0" y="13"/>
                    </a:cubicBezTo>
                    <a:cubicBezTo>
                      <a:pt x="2" y="12"/>
                      <a:pt x="4" y="9"/>
                      <a:pt x="5" y="7"/>
                    </a:cubicBezTo>
                    <a:cubicBezTo>
                      <a:pt x="7" y="6"/>
                      <a:pt x="9" y="2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1" name="Freeform 216"/>
              <p:cNvSpPr>
                <a:spLocks/>
              </p:cNvSpPr>
              <p:nvPr/>
            </p:nvSpPr>
            <p:spPr bwMode="auto">
              <a:xfrm>
                <a:off x="1429188" y="5298589"/>
                <a:ext cx="9525" cy="12700"/>
              </a:xfrm>
              <a:custGeom>
                <a:avLst/>
                <a:gdLst>
                  <a:gd name="T0" fmla="*/ 6 w 6"/>
                  <a:gd name="T1" fmla="*/ 1 h 8"/>
                  <a:gd name="T2" fmla="*/ 0 w 6"/>
                  <a:gd name="T3" fmla="*/ 8 h 8"/>
                  <a:gd name="T4" fmla="*/ 3 w 6"/>
                  <a:gd name="T5" fmla="*/ 4 h 8"/>
                  <a:gd name="T6" fmla="*/ 6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2" y="0"/>
                      <a:pt x="1" y="6"/>
                      <a:pt x="0" y="8"/>
                    </a:cubicBezTo>
                    <a:cubicBezTo>
                      <a:pt x="1" y="7"/>
                      <a:pt x="3" y="6"/>
                      <a:pt x="3" y="4"/>
                    </a:cubicBezTo>
                    <a:cubicBezTo>
                      <a:pt x="4" y="3"/>
                      <a:pt x="4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4" name="Bein links"/>
            <p:cNvGrpSpPr/>
            <p:nvPr/>
          </p:nvGrpSpPr>
          <p:grpSpPr>
            <a:xfrm>
              <a:off x="1443476" y="2698263"/>
              <a:ext cx="357188" cy="2395538"/>
              <a:chOff x="1443476" y="2698263"/>
              <a:chExt cx="357188" cy="2395538"/>
            </a:xfrm>
          </p:grpSpPr>
          <p:sp>
            <p:nvSpPr>
              <p:cNvPr id="1335" name="Freeform 89"/>
              <p:cNvSpPr>
                <a:spLocks/>
              </p:cNvSpPr>
              <p:nvPr/>
            </p:nvSpPr>
            <p:spPr bwMode="auto">
              <a:xfrm>
                <a:off x="1443476" y="2698263"/>
                <a:ext cx="357188" cy="1322388"/>
              </a:xfrm>
              <a:custGeom>
                <a:avLst/>
                <a:gdLst>
                  <a:gd name="T0" fmla="*/ 97 w 223"/>
                  <a:gd name="T1" fmla="*/ 15 h 826"/>
                  <a:gd name="T2" fmla="*/ 121 w 223"/>
                  <a:gd name="T3" fmla="*/ 6 h 826"/>
                  <a:gd name="T4" fmla="*/ 161 w 223"/>
                  <a:gd name="T5" fmla="*/ 70 h 826"/>
                  <a:gd name="T6" fmla="*/ 131 w 223"/>
                  <a:gd name="T7" fmla="*/ 78 h 826"/>
                  <a:gd name="T8" fmla="*/ 96 w 223"/>
                  <a:gd name="T9" fmla="*/ 102 h 826"/>
                  <a:gd name="T10" fmla="*/ 98 w 223"/>
                  <a:gd name="T11" fmla="*/ 130 h 826"/>
                  <a:gd name="T12" fmla="*/ 108 w 223"/>
                  <a:gd name="T13" fmla="*/ 146 h 826"/>
                  <a:gd name="T14" fmla="*/ 99 w 223"/>
                  <a:gd name="T15" fmla="*/ 161 h 826"/>
                  <a:gd name="T16" fmla="*/ 175 w 223"/>
                  <a:gd name="T17" fmla="*/ 700 h 826"/>
                  <a:gd name="T18" fmla="*/ 210 w 223"/>
                  <a:gd name="T19" fmla="*/ 753 h 826"/>
                  <a:gd name="T20" fmla="*/ 220 w 223"/>
                  <a:gd name="T21" fmla="*/ 772 h 826"/>
                  <a:gd name="T22" fmla="*/ 210 w 223"/>
                  <a:gd name="T23" fmla="*/ 795 h 826"/>
                  <a:gd name="T24" fmla="*/ 197 w 223"/>
                  <a:gd name="T25" fmla="*/ 816 h 826"/>
                  <a:gd name="T26" fmla="*/ 167 w 223"/>
                  <a:gd name="T27" fmla="*/ 823 h 826"/>
                  <a:gd name="T28" fmla="*/ 119 w 223"/>
                  <a:gd name="T29" fmla="*/ 818 h 826"/>
                  <a:gd name="T30" fmla="*/ 82 w 223"/>
                  <a:gd name="T31" fmla="*/ 820 h 826"/>
                  <a:gd name="T32" fmla="*/ 70 w 223"/>
                  <a:gd name="T33" fmla="*/ 801 h 826"/>
                  <a:gd name="T34" fmla="*/ 68 w 223"/>
                  <a:gd name="T35" fmla="*/ 784 h 826"/>
                  <a:gd name="T36" fmla="*/ 67 w 223"/>
                  <a:gd name="T37" fmla="*/ 768 h 826"/>
                  <a:gd name="T38" fmla="*/ 94 w 223"/>
                  <a:gd name="T39" fmla="*/ 717 h 826"/>
                  <a:gd name="T40" fmla="*/ 24 w 223"/>
                  <a:gd name="T41" fmla="*/ 140 h 826"/>
                  <a:gd name="T42" fmla="*/ 5 w 223"/>
                  <a:gd name="T43" fmla="*/ 116 h 826"/>
                  <a:gd name="T44" fmla="*/ 5 w 223"/>
                  <a:gd name="T45" fmla="*/ 91 h 826"/>
                  <a:gd name="T46" fmla="*/ 11 w 223"/>
                  <a:gd name="T47" fmla="*/ 71 h 826"/>
                  <a:gd name="T48" fmla="*/ 22 w 223"/>
                  <a:gd name="T49" fmla="*/ 47 h 826"/>
                  <a:gd name="T50" fmla="*/ 43 w 223"/>
                  <a:gd name="T51" fmla="*/ 30 h 826"/>
                  <a:gd name="T52" fmla="*/ 72 w 223"/>
                  <a:gd name="T53" fmla="*/ 44 h 826"/>
                  <a:gd name="T54" fmla="*/ 93 w 223"/>
                  <a:gd name="T55" fmla="*/ 31 h 826"/>
                  <a:gd name="T56" fmla="*/ 9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97" y="15"/>
                    </a:moveTo>
                    <a:cubicBezTo>
                      <a:pt x="97" y="15"/>
                      <a:pt x="101" y="0"/>
                      <a:pt x="121" y="6"/>
                    </a:cubicBezTo>
                    <a:cubicBezTo>
                      <a:pt x="141" y="13"/>
                      <a:pt x="173" y="48"/>
                      <a:pt x="161" y="70"/>
                    </a:cubicBezTo>
                    <a:cubicBezTo>
                      <a:pt x="153" y="86"/>
                      <a:pt x="143" y="75"/>
                      <a:pt x="131" y="78"/>
                    </a:cubicBezTo>
                    <a:cubicBezTo>
                      <a:pt x="119" y="81"/>
                      <a:pt x="98" y="82"/>
                      <a:pt x="96" y="102"/>
                    </a:cubicBezTo>
                    <a:cubicBezTo>
                      <a:pt x="93" y="121"/>
                      <a:pt x="92" y="125"/>
                      <a:pt x="98" y="130"/>
                    </a:cubicBezTo>
                    <a:cubicBezTo>
                      <a:pt x="104" y="135"/>
                      <a:pt x="111" y="139"/>
                      <a:pt x="108" y="146"/>
                    </a:cubicBezTo>
                    <a:cubicBezTo>
                      <a:pt x="105" y="152"/>
                      <a:pt x="99" y="161"/>
                      <a:pt x="99" y="161"/>
                    </a:cubicBezTo>
                    <a:cubicBezTo>
                      <a:pt x="99" y="161"/>
                      <a:pt x="125" y="530"/>
                      <a:pt x="175" y="700"/>
                    </a:cubicBezTo>
                    <a:cubicBezTo>
                      <a:pt x="181" y="721"/>
                      <a:pt x="199" y="748"/>
                      <a:pt x="210" y="753"/>
                    </a:cubicBezTo>
                    <a:cubicBezTo>
                      <a:pt x="220" y="758"/>
                      <a:pt x="223" y="764"/>
                      <a:pt x="220" y="772"/>
                    </a:cubicBezTo>
                    <a:cubicBezTo>
                      <a:pt x="216" y="781"/>
                      <a:pt x="210" y="788"/>
                      <a:pt x="210" y="795"/>
                    </a:cubicBezTo>
                    <a:cubicBezTo>
                      <a:pt x="210" y="803"/>
                      <a:pt x="205" y="809"/>
                      <a:pt x="197" y="816"/>
                    </a:cubicBezTo>
                    <a:cubicBezTo>
                      <a:pt x="189" y="823"/>
                      <a:pt x="175" y="825"/>
                      <a:pt x="167" y="823"/>
                    </a:cubicBezTo>
                    <a:cubicBezTo>
                      <a:pt x="160" y="820"/>
                      <a:pt x="135" y="814"/>
                      <a:pt x="119" y="818"/>
                    </a:cubicBezTo>
                    <a:cubicBezTo>
                      <a:pt x="103" y="822"/>
                      <a:pt x="89" y="826"/>
                      <a:pt x="82" y="820"/>
                    </a:cubicBezTo>
                    <a:cubicBezTo>
                      <a:pt x="76" y="814"/>
                      <a:pt x="67" y="809"/>
                      <a:pt x="70" y="801"/>
                    </a:cubicBezTo>
                    <a:cubicBezTo>
                      <a:pt x="72" y="793"/>
                      <a:pt x="71" y="791"/>
                      <a:pt x="68" y="784"/>
                    </a:cubicBezTo>
                    <a:cubicBezTo>
                      <a:pt x="66" y="776"/>
                      <a:pt x="63" y="773"/>
                      <a:pt x="67" y="768"/>
                    </a:cubicBezTo>
                    <a:cubicBezTo>
                      <a:pt x="71" y="763"/>
                      <a:pt x="94" y="743"/>
                      <a:pt x="94" y="717"/>
                    </a:cubicBezTo>
                    <a:cubicBezTo>
                      <a:pt x="94" y="690"/>
                      <a:pt x="74" y="358"/>
                      <a:pt x="24" y="140"/>
                    </a:cubicBezTo>
                    <a:cubicBezTo>
                      <a:pt x="22" y="134"/>
                      <a:pt x="9" y="128"/>
                      <a:pt x="5" y="116"/>
                    </a:cubicBezTo>
                    <a:cubicBezTo>
                      <a:pt x="1" y="104"/>
                      <a:pt x="0" y="95"/>
                      <a:pt x="5" y="91"/>
                    </a:cubicBezTo>
                    <a:cubicBezTo>
                      <a:pt x="9" y="86"/>
                      <a:pt x="10" y="80"/>
                      <a:pt x="11" y="71"/>
                    </a:cubicBezTo>
                    <a:cubicBezTo>
                      <a:pt x="12" y="62"/>
                      <a:pt x="18" y="54"/>
                      <a:pt x="22" y="47"/>
                    </a:cubicBezTo>
                    <a:cubicBezTo>
                      <a:pt x="27" y="41"/>
                      <a:pt x="33" y="23"/>
                      <a:pt x="43" y="30"/>
                    </a:cubicBezTo>
                    <a:cubicBezTo>
                      <a:pt x="52" y="36"/>
                      <a:pt x="61" y="45"/>
                      <a:pt x="72" y="44"/>
                    </a:cubicBezTo>
                    <a:cubicBezTo>
                      <a:pt x="83" y="42"/>
                      <a:pt x="91" y="36"/>
                      <a:pt x="93" y="31"/>
                    </a:cubicBezTo>
                    <a:cubicBezTo>
                      <a:pt x="96" y="26"/>
                      <a:pt x="95" y="23"/>
                      <a:pt x="9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6" name="Freeform 90"/>
              <p:cNvSpPr>
                <a:spLocks/>
              </p:cNvSpPr>
              <p:nvPr/>
            </p:nvSpPr>
            <p:spPr bwMode="auto">
              <a:xfrm>
                <a:off x="1560951" y="2706201"/>
                <a:ext cx="239713" cy="1314450"/>
              </a:xfrm>
              <a:custGeom>
                <a:avLst/>
                <a:gdLst>
                  <a:gd name="T0" fmla="*/ 136 w 149"/>
                  <a:gd name="T1" fmla="*/ 748 h 821"/>
                  <a:gd name="T2" fmla="*/ 101 w 149"/>
                  <a:gd name="T3" fmla="*/ 695 h 821"/>
                  <a:gd name="T4" fmla="*/ 25 w 149"/>
                  <a:gd name="T5" fmla="*/ 156 h 821"/>
                  <a:gd name="T6" fmla="*/ 34 w 149"/>
                  <a:gd name="T7" fmla="*/ 141 h 821"/>
                  <a:gd name="T8" fmla="*/ 24 w 149"/>
                  <a:gd name="T9" fmla="*/ 125 h 821"/>
                  <a:gd name="T10" fmla="*/ 22 w 149"/>
                  <a:gd name="T11" fmla="*/ 97 h 821"/>
                  <a:gd name="T12" fmla="*/ 57 w 149"/>
                  <a:gd name="T13" fmla="*/ 73 h 821"/>
                  <a:gd name="T14" fmla="*/ 87 w 149"/>
                  <a:gd name="T15" fmla="*/ 65 h 821"/>
                  <a:gd name="T16" fmla="*/ 47 w 149"/>
                  <a:gd name="T17" fmla="*/ 1 h 821"/>
                  <a:gd name="T18" fmla="*/ 38 w 149"/>
                  <a:gd name="T19" fmla="*/ 0 h 821"/>
                  <a:gd name="T20" fmla="*/ 69 w 149"/>
                  <a:gd name="T21" fmla="*/ 59 h 821"/>
                  <a:gd name="T22" fmla="*/ 39 w 149"/>
                  <a:gd name="T23" fmla="*/ 67 h 821"/>
                  <a:gd name="T24" fmla="*/ 4 w 149"/>
                  <a:gd name="T25" fmla="*/ 91 h 821"/>
                  <a:gd name="T26" fmla="*/ 6 w 149"/>
                  <a:gd name="T27" fmla="*/ 119 h 821"/>
                  <a:gd name="T28" fmla="*/ 16 w 149"/>
                  <a:gd name="T29" fmla="*/ 135 h 821"/>
                  <a:gd name="T30" fmla="*/ 7 w 149"/>
                  <a:gd name="T31" fmla="*/ 150 h 821"/>
                  <a:gd name="T32" fmla="*/ 83 w 149"/>
                  <a:gd name="T33" fmla="*/ 689 h 821"/>
                  <a:gd name="T34" fmla="*/ 118 w 149"/>
                  <a:gd name="T35" fmla="*/ 742 h 821"/>
                  <a:gd name="T36" fmla="*/ 128 w 149"/>
                  <a:gd name="T37" fmla="*/ 761 h 821"/>
                  <a:gd name="T38" fmla="*/ 118 w 149"/>
                  <a:gd name="T39" fmla="*/ 784 h 821"/>
                  <a:gd name="T40" fmla="*/ 105 w 149"/>
                  <a:gd name="T41" fmla="*/ 805 h 821"/>
                  <a:gd name="T42" fmla="*/ 75 w 149"/>
                  <a:gd name="T43" fmla="*/ 812 h 821"/>
                  <a:gd name="T44" fmla="*/ 27 w 149"/>
                  <a:gd name="T45" fmla="*/ 807 h 821"/>
                  <a:gd name="T46" fmla="*/ 5 w 149"/>
                  <a:gd name="T47" fmla="*/ 812 h 821"/>
                  <a:gd name="T48" fmla="*/ 8 w 149"/>
                  <a:gd name="T49" fmla="*/ 815 h 821"/>
                  <a:gd name="T50" fmla="*/ 45 w 149"/>
                  <a:gd name="T51" fmla="*/ 813 h 821"/>
                  <a:gd name="T52" fmla="*/ 93 w 149"/>
                  <a:gd name="T53" fmla="*/ 818 h 821"/>
                  <a:gd name="T54" fmla="*/ 123 w 149"/>
                  <a:gd name="T55" fmla="*/ 811 h 821"/>
                  <a:gd name="T56" fmla="*/ 136 w 149"/>
                  <a:gd name="T57" fmla="*/ 790 h 821"/>
                  <a:gd name="T58" fmla="*/ 146 w 149"/>
                  <a:gd name="T59" fmla="*/ 767 h 821"/>
                  <a:gd name="T60" fmla="*/ 136 w 149"/>
                  <a:gd name="T61" fmla="*/ 74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9" h="821">
                    <a:moveTo>
                      <a:pt x="136" y="748"/>
                    </a:moveTo>
                    <a:cubicBezTo>
                      <a:pt x="125" y="743"/>
                      <a:pt x="107" y="716"/>
                      <a:pt x="101" y="695"/>
                    </a:cubicBezTo>
                    <a:cubicBezTo>
                      <a:pt x="51" y="525"/>
                      <a:pt x="25" y="156"/>
                      <a:pt x="25" y="156"/>
                    </a:cubicBezTo>
                    <a:cubicBezTo>
                      <a:pt x="25" y="156"/>
                      <a:pt x="31" y="147"/>
                      <a:pt x="34" y="141"/>
                    </a:cubicBezTo>
                    <a:cubicBezTo>
                      <a:pt x="36" y="134"/>
                      <a:pt x="30" y="130"/>
                      <a:pt x="24" y="125"/>
                    </a:cubicBezTo>
                    <a:cubicBezTo>
                      <a:pt x="18" y="120"/>
                      <a:pt x="19" y="116"/>
                      <a:pt x="22" y="97"/>
                    </a:cubicBezTo>
                    <a:cubicBezTo>
                      <a:pt x="24" y="77"/>
                      <a:pt x="45" y="76"/>
                      <a:pt x="57" y="73"/>
                    </a:cubicBezTo>
                    <a:cubicBezTo>
                      <a:pt x="69" y="70"/>
                      <a:pt x="79" y="81"/>
                      <a:pt x="87" y="65"/>
                    </a:cubicBezTo>
                    <a:cubicBezTo>
                      <a:pt x="99" y="43"/>
                      <a:pt x="67" y="8"/>
                      <a:pt x="47" y="1"/>
                    </a:cubicBezTo>
                    <a:cubicBezTo>
                      <a:pt x="44" y="0"/>
                      <a:pt x="41" y="0"/>
                      <a:pt x="38" y="0"/>
                    </a:cubicBezTo>
                    <a:cubicBezTo>
                      <a:pt x="57" y="12"/>
                      <a:pt x="79" y="40"/>
                      <a:pt x="69" y="59"/>
                    </a:cubicBezTo>
                    <a:cubicBezTo>
                      <a:pt x="61" y="75"/>
                      <a:pt x="51" y="64"/>
                      <a:pt x="39" y="67"/>
                    </a:cubicBezTo>
                    <a:cubicBezTo>
                      <a:pt x="27" y="70"/>
                      <a:pt x="6" y="71"/>
                      <a:pt x="4" y="91"/>
                    </a:cubicBezTo>
                    <a:cubicBezTo>
                      <a:pt x="1" y="110"/>
                      <a:pt x="0" y="114"/>
                      <a:pt x="6" y="119"/>
                    </a:cubicBezTo>
                    <a:cubicBezTo>
                      <a:pt x="12" y="124"/>
                      <a:pt x="18" y="128"/>
                      <a:pt x="16" y="135"/>
                    </a:cubicBezTo>
                    <a:cubicBezTo>
                      <a:pt x="13" y="141"/>
                      <a:pt x="7" y="150"/>
                      <a:pt x="7" y="150"/>
                    </a:cubicBezTo>
                    <a:cubicBezTo>
                      <a:pt x="7" y="150"/>
                      <a:pt x="33" y="519"/>
                      <a:pt x="83" y="689"/>
                    </a:cubicBezTo>
                    <a:cubicBezTo>
                      <a:pt x="89" y="710"/>
                      <a:pt x="107" y="737"/>
                      <a:pt x="118" y="742"/>
                    </a:cubicBezTo>
                    <a:cubicBezTo>
                      <a:pt x="128" y="747"/>
                      <a:pt x="131" y="753"/>
                      <a:pt x="128" y="761"/>
                    </a:cubicBezTo>
                    <a:cubicBezTo>
                      <a:pt x="124" y="770"/>
                      <a:pt x="118" y="777"/>
                      <a:pt x="118" y="784"/>
                    </a:cubicBezTo>
                    <a:cubicBezTo>
                      <a:pt x="118" y="792"/>
                      <a:pt x="113" y="798"/>
                      <a:pt x="105" y="805"/>
                    </a:cubicBezTo>
                    <a:cubicBezTo>
                      <a:pt x="97" y="812"/>
                      <a:pt x="83" y="814"/>
                      <a:pt x="75" y="812"/>
                    </a:cubicBezTo>
                    <a:cubicBezTo>
                      <a:pt x="68" y="809"/>
                      <a:pt x="43" y="803"/>
                      <a:pt x="27" y="807"/>
                    </a:cubicBezTo>
                    <a:cubicBezTo>
                      <a:pt x="19" y="809"/>
                      <a:pt x="12" y="811"/>
                      <a:pt x="5" y="812"/>
                    </a:cubicBezTo>
                    <a:cubicBezTo>
                      <a:pt x="6" y="813"/>
                      <a:pt x="7" y="814"/>
                      <a:pt x="8" y="815"/>
                    </a:cubicBezTo>
                    <a:cubicBezTo>
                      <a:pt x="15" y="821"/>
                      <a:pt x="29" y="817"/>
                      <a:pt x="45" y="813"/>
                    </a:cubicBezTo>
                    <a:cubicBezTo>
                      <a:pt x="61" y="809"/>
                      <a:pt x="86" y="815"/>
                      <a:pt x="93" y="818"/>
                    </a:cubicBezTo>
                    <a:cubicBezTo>
                      <a:pt x="101" y="820"/>
                      <a:pt x="115" y="818"/>
                      <a:pt x="123" y="811"/>
                    </a:cubicBezTo>
                    <a:cubicBezTo>
                      <a:pt x="131" y="804"/>
                      <a:pt x="136" y="798"/>
                      <a:pt x="136" y="790"/>
                    </a:cubicBezTo>
                    <a:cubicBezTo>
                      <a:pt x="136" y="783"/>
                      <a:pt x="142" y="776"/>
                      <a:pt x="146" y="767"/>
                    </a:cubicBezTo>
                    <a:cubicBezTo>
                      <a:pt x="149" y="759"/>
                      <a:pt x="146" y="753"/>
                      <a:pt x="136" y="7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7" name="Freeform 91"/>
              <p:cNvSpPr>
                <a:spLocks/>
              </p:cNvSpPr>
              <p:nvPr/>
            </p:nvSpPr>
            <p:spPr bwMode="auto">
              <a:xfrm>
                <a:off x="1443476" y="2703026"/>
                <a:ext cx="357188" cy="1316038"/>
              </a:xfrm>
              <a:custGeom>
                <a:avLst/>
                <a:gdLst>
                  <a:gd name="T0" fmla="*/ 98 w 223"/>
                  <a:gd name="T1" fmla="*/ 13 h 822"/>
                  <a:gd name="T2" fmla="*/ 121 w 223"/>
                  <a:gd name="T3" fmla="*/ 5 h 822"/>
                  <a:gd name="T4" fmla="*/ 160 w 223"/>
                  <a:gd name="T5" fmla="*/ 66 h 822"/>
                  <a:gd name="T6" fmla="*/ 136 w 223"/>
                  <a:gd name="T7" fmla="*/ 73 h 822"/>
                  <a:gd name="T8" fmla="*/ 99 w 223"/>
                  <a:gd name="T9" fmla="*/ 86 h 822"/>
                  <a:gd name="T10" fmla="*/ 93 w 223"/>
                  <a:gd name="T11" fmla="*/ 124 h 822"/>
                  <a:gd name="T12" fmla="*/ 107 w 223"/>
                  <a:gd name="T13" fmla="*/ 139 h 822"/>
                  <a:gd name="T14" fmla="*/ 98 w 223"/>
                  <a:gd name="T15" fmla="*/ 157 h 822"/>
                  <a:gd name="T16" fmla="*/ 117 w 223"/>
                  <a:gd name="T17" fmla="*/ 364 h 822"/>
                  <a:gd name="T18" fmla="*/ 199 w 223"/>
                  <a:gd name="T19" fmla="*/ 744 h 822"/>
                  <a:gd name="T20" fmla="*/ 220 w 223"/>
                  <a:gd name="T21" fmla="*/ 763 h 822"/>
                  <a:gd name="T22" fmla="*/ 208 w 223"/>
                  <a:gd name="T23" fmla="*/ 792 h 822"/>
                  <a:gd name="T24" fmla="*/ 168 w 223"/>
                  <a:gd name="T25" fmla="*/ 818 h 822"/>
                  <a:gd name="T26" fmla="*/ 93 w 223"/>
                  <a:gd name="T27" fmla="*/ 819 h 822"/>
                  <a:gd name="T28" fmla="*/ 71 w 223"/>
                  <a:gd name="T29" fmla="*/ 800 h 822"/>
                  <a:gd name="T30" fmla="*/ 70 w 223"/>
                  <a:gd name="T31" fmla="*/ 780 h 822"/>
                  <a:gd name="T32" fmla="*/ 74 w 223"/>
                  <a:gd name="T33" fmla="*/ 760 h 822"/>
                  <a:gd name="T34" fmla="*/ 25 w 223"/>
                  <a:gd name="T35" fmla="*/ 137 h 822"/>
                  <a:gd name="T36" fmla="*/ 3 w 223"/>
                  <a:gd name="T37" fmla="*/ 97 h 822"/>
                  <a:gd name="T38" fmla="*/ 12 w 223"/>
                  <a:gd name="T39" fmla="*/ 68 h 822"/>
                  <a:gd name="T40" fmla="*/ 34 w 223"/>
                  <a:gd name="T41" fmla="*/ 29 h 822"/>
                  <a:gd name="T42" fmla="*/ 55 w 223"/>
                  <a:gd name="T43" fmla="*/ 37 h 822"/>
                  <a:gd name="T44" fmla="*/ 87 w 223"/>
                  <a:gd name="T45" fmla="*/ 37 h 822"/>
                  <a:gd name="T46" fmla="*/ 98 w 223"/>
                  <a:gd name="T47" fmla="*/ 13 h 822"/>
                  <a:gd name="T48" fmla="*/ 97 w 223"/>
                  <a:gd name="T49" fmla="*/ 12 h 822"/>
                  <a:gd name="T50" fmla="*/ 92 w 223"/>
                  <a:gd name="T51" fmla="*/ 27 h 822"/>
                  <a:gd name="T52" fmla="*/ 70 w 223"/>
                  <a:gd name="T53" fmla="*/ 39 h 822"/>
                  <a:gd name="T54" fmla="*/ 39 w 223"/>
                  <a:gd name="T55" fmla="*/ 24 h 822"/>
                  <a:gd name="T56" fmla="*/ 21 w 223"/>
                  <a:gd name="T57" fmla="*/ 44 h 822"/>
                  <a:gd name="T58" fmla="*/ 4 w 223"/>
                  <a:gd name="T59" fmla="*/ 87 h 822"/>
                  <a:gd name="T60" fmla="*/ 14 w 223"/>
                  <a:gd name="T61" fmla="*/ 128 h 822"/>
                  <a:gd name="T62" fmla="*/ 76 w 223"/>
                  <a:gd name="T63" fmla="*/ 497 h 822"/>
                  <a:gd name="T64" fmla="*/ 72 w 223"/>
                  <a:gd name="T65" fmla="*/ 758 h 822"/>
                  <a:gd name="T66" fmla="*/ 67 w 223"/>
                  <a:gd name="T67" fmla="*/ 781 h 822"/>
                  <a:gd name="T68" fmla="*/ 68 w 223"/>
                  <a:gd name="T69" fmla="*/ 800 h 822"/>
                  <a:gd name="T70" fmla="*/ 93 w 223"/>
                  <a:gd name="T71" fmla="*/ 822 h 822"/>
                  <a:gd name="T72" fmla="*/ 167 w 223"/>
                  <a:gd name="T73" fmla="*/ 821 h 822"/>
                  <a:gd name="T74" fmla="*/ 211 w 223"/>
                  <a:gd name="T75" fmla="*/ 792 h 822"/>
                  <a:gd name="T76" fmla="*/ 223 w 223"/>
                  <a:gd name="T77" fmla="*/ 763 h 822"/>
                  <a:gd name="T78" fmla="*/ 202 w 223"/>
                  <a:gd name="T79" fmla="*/ 742 h 822"/>
                  <a:gd name="T80" fmla="*/ 106 w 223"/>
                  <a:gd name="T81" fmla="*/ 218 h 822"/>
                  <a:gd name="T82" fmla="*/ 99 w 223"/>
                  <a:gd name="T83" fmla="*/ 158 h 822"/>
                  <a:gd name="T84" fmla="*/ 110 w 223"/>
                  <a:gd name="T85" fmla="*/ 139 h 822"/>
                  <a:gd name="T86" fmla="*/ 96 w 223"/>
                  <a:gd name="T87" fmla="*/ 123 h 822"/>
                  <a:gd name="T88" fmla="*/ 102 w 223"/>
                  <a:gd name="T89" fmla="*/ 88 h 822"/>
                  <a:gd name="T90" fmla="*/ 136 w 223"/>
                  <a:gd name="T91" fmla="*/ 76 h 822"/>
                  <a:gd name="T92" fmla="*/ 163 w 223"/>
                  <a:gd name="T93" fmla="*/ 67 h 822"/>
                  <a:gd name="T94" fmla="*/ 122 w 223"/>
                  <a:gd name="T95" fmla="*/ 2 h 822"/>
                  <a:gd name="T96" fmla="*/ 95 w 223"/>
                  <a:gd name="T97" fmla="*/ 12 h 822"/>
                  <a:gd name="T98" fmla="*/ 97 w 223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" h="822">
                    <a:moveTo>
                      <a:pt x="97" y="12"/>
                    </a:move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0"/>
                      <a:pt x="101" y="8"/>
                    </a:cubicBezTo>
                    <a:cubicBezTo>
                      <a:pt x="103" y="5"/>
                      <a:pt x="107" y="3"/>
                      <a:pt x="112" y="3"/>
                    </a:cubicBezTo>
                    <a:cubicBezTo>
                      <a:pt x="114" y="3"/>
                      <a:pt x="117" y="4"/>
                      <a:pt x="121" y="5"/>
                    </a:cubicBezTo>
                    <a:cubicBezTo>
                      <a:pt x="129" y="8"/>
                      <a:pt x="139" y="15"/>
                      <a:pt x="148" y="25"/>
                    </a:cubicBezTo>
                    <a:cubicBezTo>
                      <a:pt x="156" y="35"/>
                      <a:pt x="162" y="46"/>
                      <a:pt x="162" y="56"/>
                    </a:cubicBezTo>
                    <a:cubicBezTo>
                      <a:pt x="162" y="60"/>
                      <a:pt x="161" y="63"/>
                      <a:pt x="160" y="66"/>
                    </a:cubicBezTo>
                    <a:cubicBezTo>
                      <a:pt x="158" y="70"/>
                      <a:pt x="156" y="72"/>
                      <a:pt x="155" y="73"/>
                    </a:cubicBezTo>
                    <a:cubicBezTo>
                      <a:pt x="153" y="74"/>
                      <a:pt x="151" y="74"/>
                      <a:pt x="149" y="74"/>
                    </a:cubicBezTo>
                    <a:cubicBezTo>
                      <a:pt x="145" y="74"/>
                      <a:pt x="141" y="73"/>
                      <a:pt x="136" y="73"/>
                    </a:cubicBezTo>
                    <a:cubicBezTo>
                      <a:pt x="134" y="73"/>
                      <a:pt x="132" y="73"/>
                      <a:pt x="131" y="74"/>
                    </a:cubicBezTo>
                    <a:cubicBezTo>
                      <a:pt x="124" y="75"/>
                      <a:pt x="116" y="76"/>
                      <a:pt x="109" y="79"/>
                    </a:cubicBezTo>
                    <a:cubicBezTo>
                      <a:pt x="105" y="81"/>
                      <a:pt x="102" y="83"/>
                      <a:pt x="99" y="86"/>
                    </a:cubicBezTo>
                    <a:cubicBezTo>
                      <a:pt x="97" y="89"/>
                      <a:pt x="95" y="93"/>
                      <a:pt x="94" y="99"/>
                    </a:cubicBezTo>
                    <a:cubicBezTo>
                      <a:pt x="93" y="108"/>
                      <a:pt x="92" y="114"/>
                      <a:pt x="92" y="118"/>
                    </a:cubicBezTo>
                    <a:cubicBezTo>
                      <a:pt x="92" y="120"/>
                      <a:pt x="92" y="122"/>
                      <a:pt x="93" y="124"/>
                    </a:cubicBezTo>
                    <a:cubicBezTo>
                      <a:pt x="94" y="126"/>
                      <a:pt x="95" y="127"/>
                      <a:pt x="97" y="128"/>
                    </a:cubicBezTo>
                    <a:cubicBezTo>
                      <a:pt x="100" y="130"/>
                      <a:pt x="102" y="132"/>
                      <a:pt x="104" y="134"/>
                    </a:cubicBezTo>
                    <a:cubicBezTo>
                      <a:pt x="106" y="136"/>
                      <a:pt x="107" y="138"/>
                      <a:pt x="107" y="139"/>
                    </a:cubicBezTo>
                    <a:cubicBezTo>
                      <a:pt x="107" y="140"/>
                      <a:pt x="107" y="141"/>
                      <a:pt x="106" y="142"/>
                    </a:cubicBezTo>
                    <a:cubicBezTo>
                      <a:pt x="105" y="145"/>
                      <a:pt x="103" y="149"/>
                      <a:pt x="101" y="152"/>
                    </a:cubicBezTo>
                    <a:cubicBezTo>
                      <a:pt x="99" y="155"/>
                      <a:pt x="98" y="157"/>
                      <a:pt x="98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104" y="250"/>
                      <a:pt x="117" y="364"/>
                    </a:cubicBezTo>
                    <a:cubicBezTo>
                      <a:pt x="130" y="477"/>
                      <a:pt x="149" y="612"/>
                      <a:pt x="173" y="697"/>
                    </a:cubicBezTo>
                    <a:cubicBezTo>
                      <a:pt x="176" y="708"/>
                      <a:pt x="182" y="720"/>
                      <a:pt x="189" y="730"/>
                    </a:cubicBezTo>
                    <a:cubicBezTo>
                      <a:pt x="192" y="735"/>
                      <a:pt x="196" y="740"/>
                      <a:pt x="199" y="744"/>
                    </a:cubicBezTo>
                    <a:cubicBezTo>
                      <a:pt x="203" y="747"/>
                      <a:pt x="206" y="750"/>
                      <a:pt x="209" y="751"/>
                    </a:cubicBezTo>
                    <a:cubicBezTo>
                      <a:pt x="213" y="753"/>
                      <a:pt x="216" y="755"/>
                      <a:pt x="217" y="757"/>
                    </a:cubicBezTo>
                    <a:cubicBezTo>
                      <a:pt x="219" y="759"/>
                      <a:pt x="220" y="761"/>
                      <a:pt x="220" y="763"/>
                    </a:cubicBezTo>
                    <a:cubicBezTo>
                      <a:pt x="220" y="765"/>
                      <a:pt x="219" y="767"/>
                      <a:pt x="219" y="769"/>
                    </a:cubicBezTo>
                    <a:cubicBezTo>
                      <a:pt x="217" y="773"/>
                      <a:pt x="214" y="777"/>
                      <a:pt x="212" y="780"/>
                    </a:cubicBezTo>
                    <a:cubicBezTo>
                      <a:pt x="210" y="784"/>
                      <a:pt x="208" y="788"/>
                      <a:pt x="208" y="792"/>
                    </a:cubicBezTo>
                    <a:cubicBezTo>
                      <a:pt x="208" y="800"/>
                      <a:pt x="204" y="805"/>
                      <a:pt x="196" y="812"/>
                    </a:cubicBezTo>
                    <a:cubicBezTo>
                      <a:pt x="191" y="817"/>
                      <a:pt x="182" y="819"/>
                      <a:pt x="175" y="819"/>
                    </a:cubicBezTo>
                    <a:cubicBezTo>
                      <a:pt x="172" y="819"/>
                      <a:pt x="170" y="819"/>
                      <a:pt x="168" y="818"/>
                    </a:cubicBezTo>
                    <a:cubicBezTo>
                      <a:pt x="162" y="816"/>
                      <a:pt x="146" y="812"/>
                      <a:pt x="132" y="812"/>
                    </a:cubicBezTo>
                    <a:cubicBezTo>
                      <a:pt x="127" y="812"/>
                      <a:pt x="123" y="813"/>
                      <a:pt x="119" y="814"/>
                    </a:cubicBezTo>
                    <a:cubicBezTo>
                      <a:pt x="109" y="816"/>
                      <a:pt x="100" y="819"/>
                      <a:pt x="93" y="819"/>
                    </a:cubicBezTo>
                    <a:cubicBezTo>
                      <a:pt x="89" y="819"/>
                      <a:pt x="86" y="818"/>
                      <a:pt x="83" y="816"/>
                    </a:cubicBezTo>
                    <a:cubicBezTo>
                      <a:pt x="80" y="813"/>
                      <a:pt x="77" y="810"/>
                      <a:pt x="75" y="808"/>
                    </a:cubicBezTo>
                    <a:cubicBezTo>
                      <a:pt x="72" y="805"/>
                      <a:pt x="71" y="803"/>
                      <a:pt x="71" y="800"/>
                    </a:cubicBezTo>
                    <a:cubicBezTo>
                      <a:pt x="71" y="799"/>
                      <a:pt x="71" y="799"/>
                      <a:pt x="71" y="798"/>
                    </a:cubicBezTo>
                    <a:cubicBezTo>
                      <a:pt x="72" y="795"/>
                      <a:pt x="72" y="793"/>
                      <a:pt x="72" y="791"/>
                    </a:cubicBezTo>
                    <a:cubicBezTo>
                      <a:pt x="72" y="787"/>
                      <a:pt x="71" y="784"/>
                      <a:pt x="70" y="780"/>
                    </a:cubicBezTo>
                    <a:cubicBezTo>
                      <a:pt x="68" y="775"/>
                      <a:pt x="67" y="772"/>
                      <a:pt x="67" y="770"/>
                    </a:cubicBezTo>
                    <a:cubicBezTo>
                      <a:pt x="67" y="769"/>
                      <a:pt x="67" y="768"/>
                      <a:pt x="68" y="766"/>
                    </a:cubicBezTo>
                    <a:cubicBezTo>
                      <a:pt x="69" y="765"/>
                      <a:pt x="71" y="763"/>
                      <a:pt x="74" y="760"/>
                    </a:cubicBezTo>
                    <a:cubicBezTo>
                      <a:pt x="82" y="751"/>
                      <a:pt x="95" y="734"/>
                      <a:pt x="95" y="714"/>
                    </a:cubicBezTo>
                    <a:cubicBezTo>
                      <a:pt x="95" y="700"/>
                      <a:pt x="90" y="611"/>
                      <a:pt x="79" y="497"/>
                    </a:cubicBezTo>
                    <a:cubicBezTo>
                      <a:pt x="68" y="383"/>
                      <a:pt x="50" y="246"/>
                      <a:pt x="25" y="137"/>
                    </a:cubicBezTo>
                    <a:cubicBezTo>
                      <a:pt x="25" y="135"/>
                      <a:pt x="23" y="133"/>
                      <a:pt x="22" y="131"/>
                    </a:cubicBezTo>
                    <a:cubicBezTo>
                      <a:pt x="17" y="126"/>
                      <a:pt x="9" y="121"/>
                      <a:pt x="6" y="112"/>
                    </a:cubicBezTo>
                    <a:cubicBezTo>
                      <a:pt x="4" y="106"/>
                      <a:pt x="3" y="101"/>
                      <a:pt x="3" y="97"/>
                    </a:cubicBezTo>
                    <a:cubicBezTo>
                      <a:pt x="3" y="93"/>
                      <a:pt x="4" y="91"/>
                      <a:pt x="6" y="89"/>
                    </a:cubicBezTo>
                    <a:cubicBezTo>
                      <a:pt x="8" y="86"/>
                      <a:pt x="10" y="83"/>
                      <a:pt x="11" y="80"/>
                    </a:cubicBezTo>
                    <a:cubicBezTo>
                      <a:pt x="11" y="76"/>
                      <a:pt x="12" y="72"/>
                      <a:pt x="12" y="68"/>
                    </a:cubicBezTo>
                    <a:cubicBezTo>
                      <a:pt x="14" y="60"/>
                      <a:pt x="19" y="52"/>
                      <a:pt x="23" y="45"/>
                    </a:cubicBezTo>
                    <a:cubicBezTo>
                      <a:pt x="25" y="42"/>
                      <a:pt x="28" y="38"/>
                      <a:pt x="30" y="34"/>
                    </a:cubicBezTo>
                    <a:cubicBezTo>
                      <a:pt x="32" y="32"/>
                      <a:pt x="33" y="30"/>
                      <a:pt x="34" y="29"/>
                    </a:cubicBezTo>
                    <a:cubicBezTo>
                      <a:pt x="36" y="28"/>
                      <a:pt x="37" y="27"/>
                      <a:pt x="39" y="27"/>
                    </a:cubicBezTo>
                    <a:cubicBezTo>
                      <a:pt x="40" y="27"/>
                      <a:pt x="41" y="27"/>
                      <a:pt x="42" y="28"/>
                    </a:cubicBezTo>
                    <a:cubicBezTo>
                      <a:pt x="46" y="31"/>
                      <a:pt x="50" y="34"/>
                      <a:pt x="55" y="37"/>
                    </a:cubicBezTo>
                    <a:cubicBezTo>
                      <a:pt x="59" y="40"/>
                      <a:pt x="64" y="42"/>
                      <a:pt x="70" y="42"/>
                    </a:cubicBezTo>
                    <a:cubicBezTo>
                      <a:pt x="70" y="42"/>
                      <a:pt x="71" y="42"/>
                      <a:pt x="72" y="42"/>
                    </a:cubicBezTo>
                    <a:cubicBezTo>
                      <a:pt x="78" y="41"/>
                      <a:pt x="83" y="39"/>
                      <a:pt x="87" y="37"/>
                    </a:cubicBezTo>
                    <a:cubicBezTo>
                      <a:pt x="91" y="34"/>
                      <a:pt x="93" y="31"/>
                      <a:pt x="95" y="29"/>
                    </a:cubicBezTo>
                    <a:cubicBezTo>
                      <a:pt x="96" y="26"/>
                      <a:pt x="97" y="24"/>
                      <a:pt x="97" y="21"/>
                    </a:cubicBezTo>
                    <a:cubicBezTo>
                      <a:pt x="97" y="19"/>
                      <a:pt x="97" y="16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6"/>
                      <a:pt x="94" y="19"/>
                      <a:pt x="94" y="21"/>
                    </a:cubicBezTo>
                    <a:cubicBezTo>
                      <a:pt x="94" y="23"/>
                      <a:pt x="93" y="25"/>
                      <a:pt x="92" y="27"/>
                    </a:cubicBezTo>
                    <a:cubicBezTo>
                      <a:pt x="91" y="29"/>
                      <a:pt x="89" y="32"/>
                      <a:pt x="85" y="34"/>
                    </a:cubicBezTo>
                    <a:cubicBezTo>
                      <a:pt x="82" y="37"/>
                      <a:pt x="77" y="38"/>
                      <a:pt x="72" y="39"/>
                    </a:cubicBezTo>
                    <a:cubicBezTo>
                      <a:pt x="71" y="39"/>
                      <a:pt x="70" y="39"/>
                      <a:pt x="70" y="39"/>
                    </a:cubicBezTo>
                    <a:cubicBezTo>
                      <a:pt x="65" y="39"/>
                      <a:pt x="61" y="37"/>
                      <a:pt x="56" y="35"/>
                    </a:cubicBezTo>
                    <a:cubicBezTo>
                      <a:pt x="52" y="32"/>
                      <a:pt x="48" y="29"/>
                      <a:pt x="44" y="26"/>
                    </a:cubicBezTo>
                    <a:cubicBezTo>
                      <a:pt x="42" y="24"/>
                      <a:pt x="40" y="24"/>
                      <a:pt x="39" y="24"/>
                    </a:cubicBezTo>
                    <a:cubicBezTo>
                      <a:pt x="36" y="24"/>
                      <a:pt x="34" y="25"/>
                      <a:pt x="33" y="26"/>
                    </a:cubicBezTo>
                    <a:cubicBezTo>
                      <a:pt x="30" y="29"/>
                      <a:pt x="28" y="32"/>
                      <a:pt x="26" y="35"/>
                    </a:cubicBezTo>
                    <a:cubicBezTo>
                      <a:pt x="24" y="38"/>
                      <a:pt x="22" y="42"/>
                      <a:pt x="21" y="44"/>
                    </a:cubicBezTo>
                    <a:cubicBezTo>
                      <a:pt x="17" y="50"/>
                      <a:pt x="11" y="59"/>
                      <a:pt x="9" y="68"/>
                    </a:cubicBezTo>
                    <a:cubicBezTo>
                      <a:pt x="9" y="72"/>
                      <a:pt x="8" y="76"/>
                      <a:pt x="8" y="79"/>
                    </a:cubicBezTo>
                    <a:cubicBezTo>
                      <a:pt x="7" y="82"/>
                      <a:pt x="6" y="84"/>
                      <a:pt x="4" y="87"/>
                    </a:cubicBezTo>
                    <a:cubicBezTo>
                      <a:pt x="1" y="89"/>
                      <a:pt x="0" y="93"/>
                      <a:pt x="0" y="97"/>
                    </a:cubicBezTo>
                    <a:cubicBezTo>
                      <a:pt x="0" y="101"/>
                      <a:pt x="1" y="107"/>
                      <a:pt x="4" y="113"/>
                    </a:cubicBezTo>
                    <a:cubicBezTo>
                      <a:pt x="6" y="120"/>
                      <a:pt x="10" y="124"/>
                      <a:pt x="14" y="128"/>
                    </a:cubicBezTo>
                    <a:cubicBezTo>
                      <a:pt x="16" y="130"/>
                      <a:pt x="18" y="132"/>
                      <a:pt x="20" y="133"/>
                    </a:cubicBezTo>
                    <a:cubicBezTo>
                      <a:pt x="21" y="135"/>
                      <a:pt x="22" y="136"/>
                      <a:pt x="22" y="137"/>
                    </a:cubicBezTo>
                    <a:cubicBezTo>
                      <a:pt x="47" y="246"/>
                      <a:pt x="65" y="384"/>
                      <a:pt x="76" y="497"/>
                    </a:cubicBezTo>
                    <a:cubicBezTo>
                      <a:pt x="87" y="611"/>
                      <a:pt x="92" y="701"/>
                      <a:pt x="92" y="714"/>
                    </a:cubicBezTo>
                    <a:cubicBezTo>
                      <a:pt x="92" y="727"/>
                      <a:pt x="87" y="738"/>
                      <a:pt x="81" y="747"/>
                    </a:cubicBezTo>
                    <a:cubicBezTo>
                      <a:pt x="77" y="751"/>
                      <a:pt x="74" y="755"/>
                      <a:pt x="72" y="758"/>
                    </a:cubicBezTo>
                    <a:cubicBezTo>
                      <a:pt x="69" y="761"/>
                      <a:pt x="67" y="763"/>
                      <a:pt x="66" y="764"/>
                    </a:cubicBezTo>
                    <a:cubicBezTo>
                      <a:pt x="64" y="766"/>
                      <a:pt x="64" y="768"/>
                      <a:pt x="64" y="770"/>
                    </a:cubicBezTo>
                    <a:cubicBezTo>
                      <a:pt x="64" y="773"/>
                      <a:pt x="65" y="777"/>
                      <a:pt x="67" y="781"/>
                    </a:cubicBezTo>
                    <a:cubicBezTo>
                      <a:pt x="68" y="785"/>
                      <a:pt x="69" y="788"/>
                      <a:pt x="69" y="791"/>
                    </a:cubicBezTo>
                    <a:cubicBezTo>
                      <a:pt x="69" y="792"/>
                      <a:pt x="69" y="794"/>
                      <a:pt x="68" y="797"/>
                    </a:cubicBezTo>
                    <a:cubicBezTo>
                      <a:pt x="68" y="798"/>
                      <a:pt x="68" y="799"/>
                      <a:pt x="68" y="800"/>
                    </a:cubicBezTo>
                    <a:cubicBezTo>
                      <a:pt x="68" y="804"/>
                      <a:pt x="70" y="807"/>
                      <a:pt x="73" y="810"/>
                    </a:cubicBezTo>
                    <a:cubicBezTo>
                      <a:pt x="75" y="813"/>
                      <a:pt x="78" y="815"/>
                      <a:pt x="81" y="818"/>
                    </a:cubicBezTo>
                    <a:cubicBezTo>
                      <a:pt x="84" y="821"/>
                      <a:pt x="88" y="822"/>
                      <a:pt x="93" y="822"/>
                    </a:cubicBezTo>
                    <a:cubicBezTo>
                      <a:pt x="100" y="822"/>
                      <a:pt x="110" y="819"/>
                      <a:pt x="119" y="817"/>
                    </a:cubicBezTo>
                    <a:cubicBezTo>
                      <a:pt x="123" y="816"/>
                      <a:pt x="127" y="815"/>
                      <a:pt x="132" y="815"/>
                    </a:cubicBezTo>
                    <a:cubicBezTo>
                      <a:pt x="146" y="815"/>
                      <a:pt x="161" y="819"/>
                      <a:pt x="167" y="821"/>
                    </a:cubicBezTo>
                    <a:cubicBezTo>
                      <a:pt x="169" y="822"/>
                      <a:pt x="172" y="822"/>
                      <a:pt x="175" y="822"/>
                    </a:cubicBezTo>
                    <a:cubicBezTo>
                      <a:pt x="183" y="822"/>
                      <a:pt x="192" y="820"/>
                      <a:pt x="198" y="814"/>
                    </a:cubicBezTo>
                    <a:cubicBezTo>
                      <a:pt x="206" y="808"/>
                      <a:pt x="211" y="801"/>
                      <a:pt x="211" y="792"/>
                    </a:cubicBezTo>
                    <a:cubicBezTo>
                      <a:pt x="211" y="789"/>
                      <a:pt x="213" y="785"/>
                      <a:pt x="215" y="782"/>
                    </a:cubicBezTo>
                    <a:cubicBezTo>
                      <a:pt x="217" y="778"/>
                      <a:pt x="219" y="774"/>
                      <a:pt x="221" y="770"/>
                    </a:cubicBezTo>
                    <a:cubicBezTo>
                      <a:pt x="222" y="768"/>
                      <a:pt x="223" y="765"/>
                      <a:pt x="223" y="763"/>
                    </a:cubicBezTo>
                    <a:cubicBezTo>
                      <a:pt x="223" y="760"/>
                      <a:pt x="222" y="757"/>
                      <a:pt x="220" y="755"/>
                    </a:cubicBezTo>
                    <a:cubicBezTo>
                      <a:pt x="217" y="753"/>
                      <a:pt x="214" y="751"/>
                      <a:pt x="210" y="749"/>
                    </a:cubicBezTo>
                    <a:cubicBezTo>
                      <a:pt x="208" y="748"/>
                      <a:pt x="205" y="745"/>
                      <a:pt x="202" y="742"/>
                    </a:cubicBezTo>
                    <a:cubicBezTo>
                      <a:pt x="192" y="731"/>
                      <a:pt x="181" y="712"/>
                      <a:pt x="176" y="696"/>
                    </a:cubicBezTo>
                    <a:cubicBezTo>
                      <a:pt x="152" y="612"/>
                      <a:pt x="133" y="477"/>
                      <a:pt x="120" y="363"/>
                    </a:cubicBezTo>
                    <a:cubicBezTo>
                      <a:pt x="114" y="307"/>
                      <a:pt x="109" y="255"/>
                      <a:pt x="106" y="218"/>
                    </a:cubicBezTo>
                    <a:cubicBezTo>
                      <a:pt x="104" y="199"/>
                      <a:pt x="103" y="184"/>
                      <a:pt x="102" y="174"/>
                    </a:cubicBezTo>
                    <a:cubicBezTo>
                      <a:pt x="101" y="163"/>
                      <a:pt x="101" y="157"/>
                      <a:pt x="101" y="157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1" y="158"/>
                      <a:pt x="101" y="158"/>
                      <a:pt x="101" y="158"/>
                    </a:cubicBezTo>
                    <a:cubicBezTo>
                      <a:pt x="101" y="158"/>
                      <a:pt x="106" y="150"/>
                      <a:pt x="109" y="143"/>
                    </a:cubicBezTo>
                    <a:cubicBezTo>
                      <a:pt x="109" y="142"/>
                      <a:pt x="110" y="141"/>
                      <a:pt x="110" y="139"/>
                    </a:cubicBezTo>
                    <a:cubicBezTo>
                      <a:pt x="110" y="136"/>
                      <a:pt x="108" y="134"/>
                      <a:pt x="106" y="132"/>
                    </a:cubicBezTo>
                    <a:cubicBezTo>
                      <a:pt x="104" y="130"/>
                      <a:pt x="101" y="128"/>
                      <a:pt x="99" y="126"/>
                    </a:cubicBezTo>
                    <a:cubicBezTo>
                      <a:pt x="97" y="125"/>
                      <a:pt x="96" y="124"/>
                      <a:pt x="96" y="123"/>
                    </a:cubicBezTo>
                    <a:cubicBezTo>
                      <a:pt x="95" y="122"/>
                      <a:pt x="95" y="120"/>
                      <a:pt x="95" y="118"/>
                    </a:cubicBezTo>
                    <a:cubicBezTo>
                      <a:pt x="95" y="114"/>
                      <a:pt x="96" y="108"/>
                      <a:pt x="97" y="99"/>
                    </a:cubicBezTo>
                    <a:cubicBezTo>
                      <a:pt x="98" y="94"/>
                      <a:pt x="99" y="91"/>
                      <a:pt x="102" y="88"/>
                    </a:cubicBezTo>
                    <a:cubicBezTo>
                      <a:pt x="105" y="84"/>
                      <a:pt x="110" y="82"/>
                      <a:pt x="115" y="80"/>
                    </a:cubicBezTo>
                    <a:cubicBezTo>
                      <a:pt x="121" y="79"/>
                      <a:pt x="127" y="78"/>
                      <a:pt x="131" y="77"/>
                    </a:cubicBezTo>
                    <a:cubicBezTo>
                      <a:pt x="133" y="76"/>
                      <a:pt x="134" y="76"/>
                      <a:pt x="136" y="76"/>
                    </a:cubicBezTo>
                    <a:cubicBezTo>
                      <a:pt x="140" y="76"/>
                      <a:pt x="145" y="77"/>
                      <a:pt x="149" y="77"/>
                    </a:cubicBezTo>
                    <a:cubicBezTo>
                      <a:pt x="151" y="77"/>
                      <a:pt x="154" y="77"/>
                      <a:pt x="156" y="75"/>
                    </a:cubicBezTo>
                    <a:cubicBezTo>
                      <a:pt x="158" y="74"/>
                      <a:pt x="161" y="71"/>
                      <a:pt x="163" y="67"/>
                    </a:cubicBezTo>
                    <a:cubicBezTo>
                      <a:pt x="164" y="64"/>
                      <a:pt x="165" y="60"/>
                      <a:pt x="165" y="56"/>
                    </a:cubicBezTo>
                    <a:cubicBezTo>
                      <a:pt x="165" y="45"/>
                      <a:pt x="159" y="33"/>
                      <a:pt x="150" y="23"/>
                    </a:cubicBezTo>
                    <a:cubicBezTo>
                      <a:pt x="141" y="13"/>
                      <a:pt x="131" y="5"/>
                      <a:pt x="122" y="2"/>
                    </a:cubicBezTo>
                    <a:cubicBezTo>
                      <a:pt x="118" y="1"/>
                      <a:pt x="115" y="0"/>
                      <a:pt x="112" y="0"/>
                    </a:cubicBezTo>
                    <a:cubicBezTo>
                      <a:pt x="105" y="0"/>
                      <a:pt x="101" y="3"/>
                      <a:pt x="98" y="6"/>
                    </a:cubicBezTo>
                    <a:cubicBezTo>
                      <a:pt x="96" y="9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8" name="Freeform 92"/>
              <p:cNvSpPr>
                <a:spLocks/>
              </p:cNvSpPr>
              <p:nvPr/>
            </p:nvSpPr>
            <p:spPr bwMode="auto">
              <a:xfrm>
                <a:off x="1545076" y="4093676"/>
                <a:ext cx="131763" cy="993775"/>
              </a:xfrm>
              <a:custGeom>
                <a:avLst/>
                <a:gdLst>
                  <a:gd name="T0" fmla="*/ 28 w 82"/>
                  <a:gd name="T1" fmla="*/ 4 h 620"/>
                  <a:gd name="T2" fmla="*/ 17 w 82"/>
                  <a:gd name="T3" fmla="*/ 5 h 620"/>
                  <a:gd name="T4" fmla="*/ 4 w 82"/>
                  <a:gd name="T5" fmla="*/ 18 h 620"/>
                  <a:gd name="T6" fmla="*/ 6 w 82"/>
                  <a:gd name="T7" fmla="*/ 31 h 620"/>
                  <a:gd name="T8" fmla="*/ 15 w 82"/>
                  <a:gd name="T9" fmla="*/ 46 h 620"/>
                  <a:gd name="T10" fmla="*/ 60 w 82"/>
                  <a:gd name="T11" fmla="*/ 510 h 620"/>
                  <a:gd name="T12" fmla="*/ 60 w 82"/>
                  <a:gd name="T13" fmla="*/ 585 h 620"/>
                  <a:gd name="T14" fmla="*/ 59 w 82"/>
                  <a:gd name="T15" fmla="*/ 603 h 620"/>
                  <a:gd name="T16" fmla="*/ 68 w 82"/>
                  <a:gd name="T17" fmla="*/ 619 h 620"/>
                  <a:gd name="T18" fmla="*/ 74 w 82"/>
                  <a:gd name="T19" fmla="*/ 614 h 620"/>
                  <a:gd name="T20" fmla="*/ 80 w 82"/>
                  <a:gd name="T21" fmla="*/ 599 h 620"/>
                  <a:gd name="T22" fmla="*/ 65 w 82"/>
                  <a:gd name="T23" fmla="*/ 378 h 620"/>
                  <a:gd name="T24" fmla="*/ 41 w 82"/>
                  <a:gd name="T25" fmla="*/ 87 h 620"/>
                  <a:gd name="T26" fmla="*/ 42 w 82"/>
                  <a:gd name="T27" fmla="*/ 17 h 620"/>
                  <a:gd name="T28" fmla="*/ 28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28" y="4"/>
                    </a:moveTo>
                    <a:cubicBezTo>
                      <a:pt x="24" y="4"/>
                      <a:pt x="23" y="0"/>
                      <a:pt x="17" y="5"/>
                    </a:cubicBezTo>
                    <a:cubicBezTo>
                      <a:pt x="11" y="10"/>
                      <a:pt x="6" y="16"/>
                      <a:pt x="4" y="18"/>
                    </a:cubicBezTo>
                    <a:cubicBezTo>
                      <a:pt x="2" y="20"/>
                      <a:pt x="0" y="24"/>
                      <a:pt x="6" y="31"/>
                    </a:cubicBezTo>
                    <a:cubicBezTo>
                      <a:pt x="11" y="38"/>
                      <a:pt x="15" y="35"/>
                      <a:pt x="15" y="46"/>
                    </a:cubicBezTo>
                    <a:cubicBezTo>
                      <a:pt x="15" y="57"/>
                      <a:pt x="31" y="304"/>
                      <a:pt x="60" y="510"/>
                    </a:cubicBezTo>
                    <a:cubicBezTo>
                      <a:pt x="62" y="528"/>
                      <a:pt x="65" y="574"/>
                      <a:pt x="60" y="585"/>
                    </a:cubicBezTo>
                    <a:cubicBezTo>
                      <a:pt x="55" y="596"/>
                      <a:pt x="56" y="593"/>
                      <a:pt x="59" y="603"/>
                    </a:cubicBezTo>
                    <a:cubicBezTo>
                      <a:pt x="61" y="613"/>
                      <a:pt x="65" y="620"/>
                      <a:pt x="68" y="619"/>
                    </a:cubicBezTo>
                    <a:cubicBezTo>
                      <a:pt x="72" y="618"/>
                      <a:pt x="72" y="619"/>
                      <a:pt x="74" y="614"/>
                    </a:cubicBezTo>
                    <a:cubicBezTo>
                      <a:pt x="76" y="609"/>
                      <a:pt x="82" y="607"/>
                      <a:pt x="80" y="599"/>
                    </a:cubicBezTo>
                    <a:cubicBezTo>
                      <a:pt x="78" y="592"/>
                      <a:pt x="69" y="403"/>
                      <a:pt x="65" y="378"/>
                    </a:cubicBezTo>
                    <a:cubicBezTo>
                      <a:pt x="62" y="354"/>
                      <a:pt x="38" y="117"/>
                      <a:pt x="41" y="87"/>
                    </a:cubicBezTo>
                    <a:cubicBezTo>
                      <a:pt x="43" y="57"/>
                      <a:pt x="41" y="22"/>
                      <a:pt x="42" y="17"/>
                    </a:cubicBezTo>
                    <a:cubicBezTo>
                      <a:pt x="43" y="12"/>
                      <a:pt x="33" y="5"/>
                      <a:pt x="28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9" name="Freeform 93"/>
              <p:cNvSpPr>
                <a:spLocks/>
              </p:cNvSpPr>
              <p:nvPr/>
            </p:nvSpPr>
            <p:spPr bwMode="auto">
              <a:xfrm>
                <a:off x="1572063" y="4093676"/>
                <a:ext cx="104775" cy="992188"/>
              </a:xfrm>
              <a:custGeom>
                <a:avLst/>
                <a:gdLst>
                  <a:gd name="T0" fmla="*/ 63 w 65"/>
                  <a:gd name="T1" fmla="*/ 599 h 619"/>
                  <a:gd name="T2" fmla="*/ 48 w 65"/>
                  <a:gd name="T3" fmla="*/ 378 h 619"/>
                  <a:gd name="T4" fmla="*/ 24 w 65"/>
                  <a:gd name="T5" fmla="*/ 87 h 619"/>
                  <a:gd name="T6" fmla="*/ 25 w 65"/>
                  <a:gd name="T7" fmla="*/ 17 h 619"/>
                  <a:gd name="T8" fmla="*/ 11 w 65"/>
                  <a:gd name="T9" fmla="*/ 4 h 619"/>
                  <a:gd name="T10" fmla="*/ 0 w 65"/>
                  <a:gd name="T11" fmla="*/ 5 h 619"/>
                  <a:gd name="T12" fmla="*/ 0 w 65"/>
                  <a:gd name="T13" fmla="*/ 5 h 619"/>
                  <a:gd name="T14" fmla="*/ 2 w 65"/>
                  <a:gd name="T15" fmla="*/ 6 h 619"/>
                  <a:gd name="T16" fmla="*/ 17 w 65"/>
                  <a:gd name="T17" fmla="*/ 19 h 619"/>
                  <a:gd name="T18" fmla="*/ 15 w 65"/>
                  <a:gd name="T19" fmla="*/ 89 h 619"/>
                  <a:gd name="T20" fmla="*/ 40 w 65"/>
                  <a:gd name="T21" fmla="*/ 380 h 619"/>
                  <a:gd name="T22" fmla="*/ 54 w 65"/>
                  <a:gd name="T23" fmla="*/ 601 h 619"/>
                  <a:gd name="T24" fmla="*/ 49 w 65"/>
                  <a:gd name="T25" fmla="*/ 616 h 619"/>
                  <a:gd name="T26" fmla="*/ 48 w 65"/>
                  <a:gd name="T27" fmla="*/ 618 h 619"/>
                  <a:gd name="T28" fmla="*/ 51 w 65"/>
                  <a:gd name="T29" fmla="*/ 619 h 619"/>
                  <a:gd name="T30" fmla="*/ 57 w 65"/>
                  <a:gd name="T31" fmla="*/ 614 h 619"/>
                  <a:gd name="T32" fmla="*/ 63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63" y="599"/>
                    </a:moveTo>
                    <a:cubicBezTo>
                      <a:pt x="61" y="592"/>
                      <a:pt x="52" y="403"/>
                      <a:pt x="48" y="378"/>
                    </a:cubicBezTo>
                    <a:cubicBezTo>
                      <a:pt x="45" y="354"/>
                      <a:pt x="21" y="117"/>
                      <a:pt x="24" y="87"/>
                    </a:cubicBezTo>
                    <a:cubicBezTo>
                      <a:pt x="26" y="57"/>
                      <a:pt x="24" y="22"/>
                      <a:pt x="25" y="17"/>
                    </a:cubicBezTo>
                    <a:cubicBezTo>
                      <a:pt x="26" y="12"/>
                      <a:pt x="16" y="5"/>
                      <a:pt x="11" y="4"/>
                    </a:cubicBezTo>
                    <a:cubicBezTo>
                      <a:pt x="7" y="4"/>
                      <a:pt x="6" y="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7" y="7"/>
                      <a:pt x="18" y="14"/>
                      <a:pt x="17" y="19"/>
                    </a:cubicBezTo>
                    <a:cubicBezTo>
                      <a:pt x="15" y="24"/>
                      <a:pt x="18" y="59"/>
                      <a:pt x="15" y="89"/>
                    </a:cubicBezTo>
                    <a:cubicBezTo>
                      <a:pt x="13" y="119"/>
                      <a:pt x="37" y="356"/>
                      <a:pt x="40" y="380"/>
                    </a:cubicBezTo>
                    <a:cubicBezTo>
                      <a:pt x="43" y="405"/>
                      <a:pt x="52" y="594"/>
                      <a:pt x="54" y="601"/>
                    </a:cubicBezTo>
                    <a:cubicBezTo>
                      <a:pt x="56" y="609"/>
                      <a:pt x="51" y="611"/>
                      <a:pt x="49" y="616"/>
                    </a:cubicBezTo>
                    <a:cubicBezTo>
                      <a:pt x="48" y="617"/>
                      <a:pt x="48" y="617"/>
                      <a:pt x="48" y="618"/>
                    </a:cubicBezTo>
                    <a:cubicBezTo>
                      <a:pt x="49" y="619"/>
                      <a:pt x="50" y="619"/>
                      <a:pt x="51" y="619"/>
                    </a:cubicBezTo>
                    <a:cubicBezTo>
                      <a:pt x="55" y="618"/>
                      <a:pt x="55" y="619"/>
                      <a:pt x="57" y="614"/>
                    </a:cubicBezTo>
                    <a:cubicBezTo>
                      <a:pt x="59" y="609"/>
                      <a:pt x="65" y="607"/>
                      <a:pt x="63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0" name="Freeform 94"/>
              <p:cNvSpPr>
                <a:spLocks/>
              </p:cNvSpPr>
              <p:nvPr/>
            </p:nvSpPr>
            <p:spPr bwMode="auto">
              <a:xfrm>
                <a:off x="1546663" y="4095263"/>
                <a:ext cx="130175" cy="992188"/>
              </a:xfrm>
              <a:custGeom>
                <a:avLst/>
                <a:gdLst>
                  <a:gd name="T0" fmla="*/ 27 w 81"/>
                  <a:gd name="T1" fmla="*/ 2 h 619"/>
                  <a:gd name="T2" fmla="*/ 21 w 81"/>
                  <a:gd name="T3" fmla="*/ 0 h 619"/>
                  <a:gd name="T4" fmla="*/ 7 w 81"/>
                  <a:gd name="T5" fmla="*/ 11 h 619"/>
                  <a:gd name="T6" fmla="*/ 0 w 81"/>
                  <a:gd name="T7" fmla="*/ 22 h 619"/>
                  <a:gd name="T8" fmla="*/ 10 w 81"/>
                  <a:gd name="T9" fmla="*/ 37 h 619"/>
                  <a:gd name="T10" fmla="*/ 13 w 81"/>
                  <a:gd name="T11" fmla="*/ 45 h 619"/>
                  <a:gd name="T12" fmla="*/ 57 w 81"/>
                  <a:gd name="T13" fmla="*/ 509 h 619"/>
                  <a:gd name="T14" fmla="*/ 60 w 81"/>
                  <a:gd name="T15" fmla="*/ 574 h 619"/>
                  <a:gd name="T16" fmla="*/ 55 w 81"/>
                  <a:gd name="T17" fmla="*/ 590 h 619"/>
                  <a:gd name="T18" fmla="*/ 56 w 81"/>
                  <a:gd name="T19" fmla="*/ 602 h 619"/>
                  <a:gd name="T20" fmla="*/ 63 w 81"/>
                  <a:gd name="T21" fmla="*/ 618 h 619"/>
                  <a:gd name="T22" fmla="*/ 68 w 81"/>
                  <a:gd name="T23" fmla="*/ 619 h 619"/>
                  <a:gd name="T24" fmla="*/ 71 w 81"/>
                  <a:gd name="T25" fmla="*/ 619 h 619"/>
                  <a:gd name="T26" fmla="*/ 75 w 81"/>
                  <a:gd name="T27" fmla="*/ 614 h 619"/>
                  <a:gd name="T28" fmla="*/ 81 w 81"/>
                  <a:gd name="T29" fmla="*/ 601 h 619"/>
                  <a:gd name="T30" fmla="*/ 80 w 81"/>
                  <a:gd name="T31" fmla="*/ 595 h 619"/>
                  <a:gd name="T32" fmla="*/ 66 w 81"/>
                  <a:gd name="T33" fmla="*/ 377 h 619"/>
                  <a:gd name="T34" fmla="*/ 41 w 81"/>
                  <a:gd name="T35" fmla="*/ 86 h 619"/>
                  <a:gd name="T36" fmla="*/ 42 w 81"/>
                  <a:gd name="T37" fmla="*/ 24 h 619"/>
                  <a:gd name="T38" fmla="*/ 42 w 81"/>
                  <a:gd name="T39" fmla="*/ 16 h 619"/>
                  <a:gd name="T40" fmla="*/ 41 w 81"/>
                  <a:gd name="T41" fmla="*/ 10 h 619"/>
                  <a:gd name="T42" fmla="*/ 27 w 81"/>
                  <a:gd name="T43" fmla="*/ 2 h 619"/>
                  <a:gd name="T44" fmla="*/ 27 w 81"/>
                  <a:gd name="T45" fmla="*/ 5 h 619"/>
                  <a:gd name="T46" fmla="*/ 38 w 81"/>
                  <a:gd name="T47" fmla="*/ 12 h 619"/>
                  <a:gd name="T48" fmla="*/ 40 w 81"/>
                  <a:gd name="T49" fmla="*/ 15 h 619"/>
                  <a:gd name="T50" fmla="*/ 39 w 81"/>
                  <a:gd name="T51" fmla="*/ 24 h 619"/>
                  <a:gd name="T52" fmla="*/ 38 w 81"/>
                  <a:gd name="T53" fmla="*/ 86 h 619"/>
                  <a:gd name="T54" fmla="*/ 63 w 81"/>
                  <a:gd name="T55" fmla="*/ 377 h 619"/>
                  <a:gd name="T56" fmla="*/ 73 w 81"/>
                  <a:gd name="T57" fmla="*/ 532 h 619"/>
                  <a:gd name="T58" fmla="*/ 77 w 81"/>
                  <a:gd name="T59" fmla="*/ 592 h 619"/>
                  <a:gd name="T60" fmla="*/ 77 w 81"/>
                  <a:gd name="T61" fmla="*/ 599 h 619"/>
                  <a:gd name="T62" fmla="*/ 76 w 81"/>
                  <a:gd name="T63" fmla="*/ 606 h 619"/>
                  <a:gd name="T64" fmla="*/ 71 w 81"/>
                  <a:gd name="T65" fmla="*/ 615 h 619"/>
                  <a:gd name="T66" fmla="*/ 69 w 81"/>
                  <a:gd name="T67" fmla="*/ 616 h 619"/>
                  <a:gd name="T68" fmla="*/ 67 w 81"/>
                  <a:gd name="T69" fmla="*/ 616 h 619"/>
                  <a:gd name="T70" fmla="*/ 62 w 81"/>
                  <a:gd name="T71" fmla="*/ 610 h 619"/>
                  <a:gd name="T72" fmla="*/ 57 w 81"/>
                  <a:gd name="T73" fmla="*/ 594 h 619"/>
                  <a:gd name="T74" fmla="*/ 61 w 81"/>
                  <a:gd name="T75" fmla="*/ 585 h 619"/>
                  <a:gd name="T76" fmla="*/ 64 w 81"/>
                  <a:gd name="T77" fmla="*/ 559 h 619"/>
                  <a:gd name="T78" fmla="*/ 27 w 81"/>
                  <a:gd name="T79" fmla="*/ 204 h 619"/>
                  <a:gd name="T80" fmla="*/ 15 w 81"/>
                  <a:gd name="T81" fmla="*/ 39 h 619"/>
                  <a:gd name="T82" fmla="*/ 6 w 81"/>
                  <a:gd name="T83" fmla="*/ 29 h 619"/>
                  <a:gd name="T84" fmla="*/ 4 w 81"/>
                  <a:gd name="T85" fmla="*/ 18 h 619"/>
                  <a:gd name="T86" fmla="*/ 17 w 81"/>
                  <a:gd name="T87" fmla="*/ 5 h 619"/>
                  <a:gd name="T88" fmla="*/ 23 w 81"/>
                  <a:gd name="T89" fmla="*/ 4 h 619"/>
                  <a:gd name="T90" fmla="*/ 27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27" y="3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1"/>
                      <a:pt x="25" y="1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5" y="3"/>
                    </a:cubicBezTo>
                    <a:cubicBezTo>
                      <a:pt x="12" y="5"/>
                      <a:pt x="9" y="8"/>
                      <a:pt x="7" y="11"/>
                    </a:cubicBezTo>
                    <a:cubicBezTo>
                      <a:pt x="5" y="13"/>
                      <a:pt x="3" y="15"/>
                      <a:pt x="2" y="16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1" y="27"/>
                      <a:pt x="3" y="31"/>
                    </a:cubicBezTo>
                    <a:cubicBezTo>
                      <a:pt x="6" y="34"/>
                      <a:pt x="9" y="36"/>
                      <a:pt x="10" y="37"/>
                    </a:cubicBezTo>
                    <a:cubicBezTo>
                      <a:pt x="11" y="38"/>
                      <a:pt x="12" y="39"/>
                      <a:pt x="12" y="40"/>
                    </a:cubicBezTo>
                    <a:cubicBezTo>
                      <a:pt x="12" y="41"/>
                      <a:pt x="13" y="43"/>
                      <a:pt x="13" y="45"/>
                    </a:cubicBezTo>
                    <a:cubicBezTo>
                      <a:pt x="13" y="51"/>
                      <a:pt x="17" y="115"/>
                      <a:pt x="24" y="204"/>
                    </a:cubicBezTo>
                    <a:cubicBezTo>
                      <a:pt x="32" y="293"/>
                      <a:pt x="43" y="406"/>
                      <a:pt x="57" y="509"/>
                    </a:cubicBezTo>
                    <a:cubicBezTo>
                      <a:pt x="59" y="520"/>
                      <a:pt x="61" y="542"/>
                      <a:pt x="61" y="559"/>
                    </a:cubicBezTo>
                    <a:cubicBezTo>
                      <a:pt x="61" y="565"/>
                      <a:pt x="60" y="570"/>
                      <a:pt x="60" y="574"/>
                    </a:cubicBezTo>
                    <a:cubicBezTo>
                      <a:pt x="60" y="578"/>
                      <a:pt x="59" y="582"/>
                      <a:pt x="58" y="583"/>
                    </a:cubicBezTo>
                    <a:cubicBezTo>
                      <a:pt x="57" y="586"/>
                      <a:pt x="56" y="588"/>
                      <a:pt x="55" y="590"/>
                    </a:cubicBezTo>
                    <a:cubicBezTo>
                      <a:pt x="54" y="591"/>
                      <a:pt x="54" y="592"/>
                      <a:pt x="54" y="594"/>
                    </a:cubicBezTo>
                    <a:cubicBezTo>
                      <a:pt x="54" y="596"/>
                      <a:pt x="55" y="597"/>
                      <a:pt x="56" y="602"/>
                    </a:cubicBezTo>
                    <a:cubicBezTo>
                      <a:pt x="57" y="607"/>
                      <a:pt x="59" y="611"/>
                      <a:pt x="60" y="614"/>
                    </a:cubicBezTo>
                    <a:cubicBezTo>
                      <a:pt x="61" y="616"/>
                      <a:pt x="62" y="617"/>
                      <a:pt x="63" y="618"/>
                    </a:cubicBezTo>
                    <a:cubicBezTo>
                      <a:pt x="64" y="619"/>
                      <a:pt x="65" y="619"/>
                      <a:pt x="67" y="619"/>
                    </a:cubicBezTo>
                    <a:cubicBezTo>
                      <a:pt x="68" y="619"/>
                      <a:pt x="68" y="619"/>
                      <a:pt x="68" y="619"/>
                    </a:cubicBezTo>
                    <a:cubicBezTo>
                      <a:pt x="68" y="619"/>
                      <a:pt x="69" y="619"/>
                      <a:pt x="69" y="619"/>
                    </a:cubicBezTo>
                    <a:cubicBezTo>
                      <a:pt x="70" y="619"/>
                      <a:pt x="70" y="619"/>
                      <a:pt x="71" y="619"/>
                    </a:cubicBezTo>
                    <a:cubicBezTo>
                      <a:pt x="72" y="618"/>
                      <a:pt x="72" y="618"/>
                      <a:pt x="73" y="617"/>
                    </a:cubicBezTo>
                    <a:cubicBezTo>
                      <a:pt x="74" y="616"/>
                      <a:pt x="74" y="615"/>
                      <a:pt x="75" y="614"/>
                    </a:cubicBezTo>
                    <a:cubicBezTo>
                      <a:pt x="75" y="612"/>
                      <a:pt x="77" y="610"/>
                      <a:pt x="78" y="608"/>
                    </a:cubicBezTo>
                    <a:cubicBezTo>
                      <a:pt x="79" y="606"/>
                      <a:pt x="81" y="604"/>
                      <a:pt x="81" y="601"/>
                    </a:cubicBezTo>
                    <a:cubicBezTo>
                      <a:pt x="81" y="600"/>
                      <a:pt x="80" y="599"/>
                      <a:pt x="80" y="598"/>
                    </a:cubicBezTo>
                    <a:cubicBezTo>
                      <a:pt x="80" y="598"/>
                      <a:pt x="80" y="597"/>
                      <a:pt x="80" y="595"/>
                    </a:cubicBezTo>
                    <a:cubicBezTo>
                      <a:pt x="79" y="582"/>
                      <a:pt x="76" y="533"/>
                      <a:pt x="73" y="485"/>
                    </a:cubicBezTo>
                    <a:cubicBezTo>
                      <a:pt x="70" y="436"/>
                      <a:pt x="67" y="389"/>
                      <a:pt x="66" y="377"/>
                    </a:cubicBezTo>
                    <a:cubicBezTo>
                      <a:pt x="63" y="354"/>
                      <a:pt x="41" y="140"/>
                      <a:pt x="41" y="92"/>
                    </a:cubicBezTo>
                    <a:cubicBezTo>
                      <a:pt x="41" y="90"/>
                      <a:pt x="41" y="87"/>
                      <a:pt x="41" y="86"/>
                    </a:cubicBezTo>
                    <a:cubicBezTo>
                      <a:pt x="42" y="75"/>
                      <a:pt x="42" y="63"/>
                      <a:pt x="42" y="52"/>
                    </a:cubicBezTo>
                    <a:cubicBezTo>
                      <a:pt x="42" y="41"/>
                      <a:pt x="42" y="30"/>
                      <a:pt x="42" y="24"/>
                    </a:cubicBezTo>
                    <a:cubicBezTo>
                      <a:pt x="42" y="22"/>
                      <a:pt x="42" y="20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3"/>
                      <a:pt x="42" y="12"/>
                      <a:pt x="41" y="10"/>
                    </a:cubicBezTo>
                    <a:cubicBezTo>
                      <a:pt x="39" y="8"/>
                      <a:pt x="37" y="6"/>
                      <a:pt x="34" y="5"/>
                    </a:cubicBezTo>
                    <a:cubicBezTo>
                      <a:pt x="32" y="3"/>
                      <a:pt x="29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32" y="7"/>
                      <a:pt x="35" y="9"/>
                    </a:cubicBezTo>
                    <a:cubicBezTo>
                      <a:pt x="36" y="10"/>
                      <a:pt x="37" y="11"/>
                      <a:pt x="38" y="12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6"/>
                      <a:pt x="39" y="17"/>
                      <a:pt x="39" y="19"/>
                    </a:cubicBezTo>
                    <a:cubicBezTo>
                      <a:pt x="39" y="20"/>
                      <a:pt x="39" y="22"/>
                      <a:pt x="39" y="24"/>
                    </a:cubicBezTo>
                    <a:cubicBezTo>
                      <a:pt x="39" y="30"/>
                      <a:pt x="39" y="41"/>
                      <a:pt x="39" y="52"/>
                    </a:cubicBezTo>
                    <a:cubicBezTo>
                      <a:pt x="39" y="63"/>
                      <a:pt x="39" y="75"/>
                      <a:pt x="38" y="86"/>
                    </a:cubicBezTo>
                    <a:cubicBezTo>
                      <a:pt x="38" y="87"/>
                      <a:pt x="38" y="90"/>
                      <a:pt x="38" y="92"/>
                    </a:cubicBezTo>
                    <a:cubicBezTo>
                      <a:pt x="38" y="140"/>
                      <a:pt x="60" y="354"/>
                      <a:pt x="63" y="377"/>
                    </a:cubicBezTo>
                    <a:cubicBezTo>
                      <a:pt x="64" y="383"/>
                      <a:pt x="65" y="400"/>
                      <a:pt x="66" y="421"/>
                    </a:cubicBezTo>
                    <a:cubicBezTo>
                      <a:pt x="68" y="453"/>
                      <a:pt x="71" y="496"/>
                      <a:pt x="73" y="532"/>
                    </a:cubicBezTo>
                    <a:cubicBezTo>
                      <a:pt x="74" y="550"/>
                      <a:pt x="75" y="566"/>
                      <a:pt x="76" y="578"/>
                    </a:cubicBezTo>
                    <a:cubicBezTo>
                      <a:pt x="76" y="584"/>
                      <a:pt x="76" y="588"/>
                      <a:pt x="77" y="592"/>
                    </a:cubicBezTo>
                    <a:cubicBezTo>
                      <a:pt x="77" y="594"/>
                      <a:pt x="77" y="595"/>
                      <a:pt x="77" y="596"/>
                    </a:cubicBezTo>
                    <a:cubicBezTo>
                      <a:pt x="77" y="598"/>
                      <a:pt x="77" y="598"/>
                      <a:pt x="77" y="599"/>
                    </a:cubicBezTo>
                    <a:cubicBezTo>
                      <a:pt x="78" y="600"/>
                      <a:pt x="78" y="601"/>
                      <a:pt x="78" y="601"/>
                    </a:cubicBezTo>
                    <a:cubicBezTo>
                      <a:pt x="78" y="603"/>
                      <a:pt x="77" y="605"/>
                      <a:pt x="76" y="606"/>
                    </a:cubicBezTo>
                    <a:cubicBezTo>
                      <a:pt x="74" y="608"/>
                      <a:pt x="73" y="610"/>
                      <a:pt x="72" y="613"/>
                    </a:cubicBezTo>
                    <a:cubicBezTo>
                      <a:pt x="71" y="614"/>
                      <a:pt x="71" y="615"/>
                      <a:pt x="71" y="615"/>
                    </a:cubicBezTo>
                    <a:cubicBezTo>
                      <a:pt x="70" y="616"/>
                      <a:pt x="70" y="616"/>
                      <a:pt x="70" y="616"/>
                    </a:cubicBezTo>
                    <a:cubicBezTo>
                      <a:pt x="70" y="616"/>
                      <a:pt x="70" y="616"/>
                      <a:pt x="69" y="616"/>
                    </a:cubicBezTo>
                    <a:cubicBezTo>
                      <a:pt x="69" y="616"/>
                      <a:pt x="68" y="616"/>
                      <a:pt x="67" y="616"/>
                    </a:cubicBezTo>
                    <a:cubicBezTo>
                      <a:pt x="67" y="616"/>
                      <a:pt x="67" y="616"/>
                      <a:pt x="67" y="616"/>
                    </a:cubicBezTo>
                    <a:cubicBezTo>
                      <a:pt x="66" y="616"/>
                      <a:pt x="66" y="616"/>
                      <a:pt x="65" y="616"/>
                    </a:cubicBezTo>
                    <a:cubicBezTo>
                      <a:pt x="64" y="615"/>
                      <a:pt x="63" y="613"/>
                      <a:pt x="62" y="610"/>
                    </a:cubicBezTo>
                    <a:cubicBezTo>
                      <a:pt x="61" y="608"/>
                      <a:pt x="60" y="605"/>
                      <a:pt x="59" y="601"/>
                    </a:cubicBezTo>
                    <a:cubicBezTo>
                      <a:pt x="58" y="597"/>
                      <a:pt x="57" y="595"/>
                      <a:pt x="57" y="594"/>
                    </a:cubicBezTo>
                    <a:cubicBezTo>
                      <a:pt x="57" y="593"/>
                      <a:pt x="57" y="592"/>
                      <a:pt x="58" y="591"/>
                    </a:cubicBezTo>
                    <a:cubicBezTo>
                      <a:pt x="58" y="590"/>
                      <a:pt x="59" y="588"/>
                      <a:pt x="61" y="585"/>
                    </a:cubicBezTo>
                    <a:cubicBezTo>
                      <a:pt x="62" y="582"/>
                      <a:pt x="62" y="579"/>
                      <a:pt x="63" y="574"/>
                    </a:cubicBezTo>
                    <a:cubicBezTo>
                      <a:pt x="63" y="570"/>
                      <a:pt x="64" y="565"/>
                      <a:pt x="64" y="559"/>
                    </a:cubicBezTo>
                    <a:cubicBezTo>
                      <a:pt x="64" y="541"/>
                      <a:pt x="62" y="520"/>
                      <a:pt x="60" y="509"/>
                    </a:cubicBezTo>
                    <a:cubicBezTo>
                      <a:pt x="46" y="406"/>
                      <a:pt x="35" y="292"/>
                      <a:pt x="27" y="204"/>
                    </a:cubicBezTo>
                    <a:cubicBezTo>
                      <a:pt x="20" y="115"/>
                      <a:pt x="16" y="50"/>
                      <a:pt x="16" y="45"/>
                    </a:cubicBezTo>
                    <a:cubicBezTo>
                      <a:pt x="16" y="42"/>
                      <a:pt x="15" y="40"/>
                      <a:pt x="15" y="39"/>
                    </a:cubicBezTo>
                    <a:cubicBezTo>
                      <a:pt x="14" y="36"/>
                      <a:pt x="12" y="35"/>
                      <a:pt x="11" y="34"/>
                    </a:cubicBezTo>
                    <a:cubicBezTo>
                      <a:pt x="9" y="32"/>
                      <a:pt x="8" y="31"/>
                      <a:pt x="6" y="29"/>
                    </a:cubicBezTo>
                    <a:cubicBezTo>
                      <a:pt x="3" y="26"/>
                      <a:pt x="3" y="24"/>
                      <a:pt x="3" y="22"/>
                    </a:cubicBezTo>
                    <a:cubicBezTo>
                      <a:pt x="3" y="20"/>
                      <a:pt x="3" y="19"/>
                      <a:pt x="4" y="18"/>
                    </a:cubicBezTo>
                    <a:cubicBezTo>
                      <a:pt x="5" y="17"/>
                      <a:pt x="7" y="15"/>
                      <a:pt x="9" y="13"/>
                    </a:cubicBezTo>
                    <a:cubicBezTo>
                      <a:pt x="11" y="10"/>
                      <a:pt x="14" y="7"/>
                      <a:pt x="17" y="5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4"/>
                    </a:cubicBezTo>
                    <a:cubicBezTo>
                      <a:pt x="24" y="4"/>
                      <a:pt x="25" y="5"/>
                      <a:pt x="27" y="5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2" name="Freeform 96"/>
              <p:cNvSpPr>
                <a:spLocks/>
              </p:cNvSpPr>
              <p:nvPr/>
            </p:nvSpPr>
            <p:spPr bwMode="auto">
              <a:xfrm>
                <a:off x="1570476" y="3936513"/>
                <a:ext cx="185738" cy="74613"/>
              </a:xfrm>
              <a:custGeom>
                <a:avLst/>
                <a:gdLst>
                  <a:gd name="T0" fmla="*/ 1 w 116"/>
                  <a:gd name="T1" fmla="*/ 46 h 47"/>
                  <a:gd name="T2" fmla="*/ 6 w 116"/>
                  <a:gd name="T3" fmla="*/ 47 h 47"/>
                  <a:gd name="T4" fmla="*/ 12 w 116"/>
                  <a:gd name="T5" fmla="*/ 45 h 47"/>
                  <a:gd name="T6" fmla="*/ 14 w 116"/>
                  <a:gd name="T7" fmla="*/ 39 h 47"/>
                  <a:gd name="T8" fmla="*/ 14 w 116"/>
                  <a:gd name="T9" fmla="*/ 37 h 47"/>
                  <a:gd name="T10" fmla="*/ 14 w 116"/>
                  <a:gd name="T11" fmla="*/ 31 h 47"/>
                  <a:gd name="T12" fmla="*/ 19 w 116"/>
                  <a:gd name="T13" fmla="*/ 13 h 47"/>
                  <a:gd name="T14" fmla="*/ 45 w 116"/>
                  <a:gd name="T15" fmla="*/ 2 h 47"/>
                  <a:gd name="T16" fmla="*/ 47 w 116"/>
                  <a:gd name="T17" fmla="*/ 2 h 47"/>
                  <a:gd name="T18" fmla="*/ 76 w 116"/>
                  <a:gd name="T19" fmla="*/ 13 h 47"/>
                  <a:gd name="T20" fmla="*/ 86 w 116"/>
                  <a:gd name="T21" fmla="*/ 29 h 47"/>
                  <a:gd name="T22" fmla="*/ 96 w 116"/>
                  <a:gd name="T23" fmla="*/ 40 h 47"/>
                  <a:gd name="T24" fmla="*/ 114 w 116"/>
                  <a:gd name="T25" fmla="*/ 47 h 47"/>
                  <a:gd name="T26" fmla="*/ 115 w 116"/>
                  <a:gd name="T27" fmla="*/ 47 h 47"/>
                  <a:gd name="T28" fmla="*/ 116 w 116"/>
                  <a:gd name="T29" fmla="*/ 46 h 47"/>
                  <a:gd name="T30" fmla="*/ 115 w 116"/>
                  <a:gd name="T31" fmla="*/ 45 h 47"/>
                  <a:gd name="T32" fmla="*/ 114 w 116"/>
                  <a:gd name="T33" fmla="*/ 45 h 47"/>
                  <a:gd name="T34" fmla="*/ 97 w 116"/>
                  <a:gd name="T35" fmla="*/ 39 h 47"/>
                  <a:gd name="T36" fmla="*/ 87 w 116"/>
                  <a:gd name="T37" fmla="*/ 28 h 47"/>
                  <a:gd name="T38" fmla="*/ 77 w 116"/>
                  <a:gd name="T39" fmla="*/ 11 h 47"/>
                  <a:gd name="T40" fmla="*/ 47 w 116"/>
                  <a:gd name="T41" fmla="*/ 0 h 47"/>
                  <a:gd name="T42" fmla="*/ 45 w 116"/>
                  <a:gd name="T43" fmla="*/ 0 h 47"/>
                  <a:gd name="T44" fmla="*/ 18 w 116"/>
                  <a:gd name="T45" fmla="*/ 11 h 47"/>
                  <a:gd name="T46" fmla="*/ 12 w 116"/>
                  <a:gd name="T47" fmla="*/ 31 h 47"/>
                  <a:gd name="T48" fmla="*/ 12 w 116"/>
                  <a:gd name="T49" fmla="*/ 38 h 47"/>
                  <a:gd name="T50" fmla="*/ 12 w 116"/>
                  <a:gd name="T51" fmla="*/ 39 h 47"/>
                  <a:gd name="T52" fmla="*/ 10 w 116"/>
                  <a:gd name="T53" fmla="*/ 44 h 47"/>
                  <a:gd name="T54" fmla="*/ 6 w 116"/>
                  <a:gd name="T55" fmla="*/ 45 h 47"/>
                  <a:gd name="T56" fmla="*/ 3 w 116"/>
                  <a:gd name="T57" fmla="*/ 44 h 47"/>
                  <a:gd name="T58" fmla="*/ 2 w 116"/>
                  <a:gd name="T59" fmla="*/ 44 h 47"/>
                  <a:gd name="T60" fmla="*/ 1 w 116"/>
                  <a:gd name="T61" fmla="*/ 44 h 47"/>
                  <a:gd name="T62" fmla="*/ 0 w 116"/>
                  <a:gd name="T63" fmla="*/ 45 h 47"/>
                  <a:gd name="T64" fmla="*/ 1 w 116"/>
                  <a:gd name="T6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47">
                    <a:moveTo>
                      <a:pt x="1" y="46"/>
                    </a:moveTo>
                    <a:cubicBezTo>
                      <a:pt x="1" y="46"/>
                      <a:pt x="3" y="47"/>
                      <a:pt x="6" y="47"/>
                    </a:cubicBezTo>
                    <a:cubicBezTo>
                      <a:pt x="8" y="47"/>
                      <a:pt x="10" y="46"/>
                      <a:pt x="12" y="45"/>
                    </a:cubicBezTo>
                    <a:cubicBezTo>
                      <a:pt x="13" y="44"/>
                      <a:pt x="14" y="42"/>
                      <a:pt x="14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4" y="36"/>
                      <a:pt x="14" y="34"/>
                      <a:pt x="14" y="31"/>
                    </a:cubicBezTo>
                    <a:cubicBezTo>
                      <a:pt x="14" y="25"/>
                      <a:pt x="15" y="18"/>
                      <a:pt x="19" y="13"/>
                    </a:cubicBezTo>
                    <a:cubicBezTo>
                      <a:pt x="24" y="7"/>
                      <a:pt x="32" y="3"/>
                      <a:pt x="45" y="2"/>
                    </a:cubicBezTo>
                    <a:cubicBezTo>
                      <a:pt x="46" y="2"/>
                      <a:pt x="46" y="2"/>
                      <a:pt x="47" y="2"/>
                    </a:cubicBezTo>
                    <a:cubicBezTo>
                      <a:pt x="62" y="2"/>
                      <a:pt x="70" y="7"/>
                      <a:pt x="76" y="13"/>
                    </a:cubicBezTo>
                    <a:cubicBezTo>
                      <a:pt x="81" y="19"/>
                      <a:pt x="83" y="25"/>
                      <a:pt x="86" y="29"/>
                    </a:cubicBezTo>
                    <a:cubicBezTo>
                      <a:pt x="88" y="32"/>
                      <a:pt x="91" y="37"/>
                      <a:pt x="96" y="40"/>
                    </a:cubicBezTo>
                    <a:cubicBezTo>
                      <a:pt x="100" y="44"/>
                      <a:pt x="106" y="47"/>
                      <a:pt x="114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7"/>
                      <a:pt x="116" y="46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7" y="45"/>
                      <a:pt x="102" y="42"/>
                      <a:pt x="97" y="39"/>
                    </a:cubicBezTo>
                    <a:cubicBezTo>
                      <a:pt x="93" y="35"/>
                      <a:pt x="90" y="31"/>
                      <a:pt x="87" y="28"/>
                    </a:cubicBezTo>
                    <a:cubicBezTo>
                      <a:pt x="85" y="24"/>
                      <a:pt x="83" y="17"/>
                      <a:pt x="77" y="11"/>
                    </a:cubicBezTo>
                    <a:cubicBezTo>
                      <a:pt x="72" y="5"/>
                      <a:pt x="63" y="0"/>
                      <a:pt x="47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31" y="1"/>
                      <a:pt x="23" y="5"/>
                      <a:pt x="18" y="11"/>
                    </a:cubicBezTo>
                    <a:cubicBezTo>
                      <a:pt x="13" y="17"/>
                      <a:pt x="12" y="25"/>
                      <a:pt x="12" y="31"/>
                    </a:cubicBezTo>
                    <a:cubicBezTo>
                      <a:pt x="12" y="34"/>
                      <a:pt x="12" y="36"/>
                      <a:pt x="12" y="38"/>
                    </a:cubicBezTo>
                    <a:cubicBezTo>
                      <a:pt x="12" y="38"/>
                      <a:pt x="12" y="39"/>
                      <a:pt x="12" y="39"/>
                    </a:cubicBezTo>
                    <a:cubicBezTo>
                      <a:pt x="12" y="42"/>
                      <a:pt x="12" y="43"/>
                      <a:pt x="10" y="44"/>
                    </a:cubicBezTo>
                    <a:cubicBezTo>
                      <a:pt x="9" y="44"/>
                      <a:pt x="8" y="45"/>
                      <a:pt x="6" y="45"/>
                    </a:cubicBezTo>
                    <a:cubicBezTo>
                      <a:pt x="5" y="45"/>
                      <a:pt x="4" y="45"/>
                      <a:pt x="3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3" name="Freeform 97"/>
              <p:cNvSpPr>
                <a:spLocks/>
              </p:cNvSpPr>
              <p:nvPr/>
            </p:nvSpPr>
            <p:spPr bwMode="auto">
              <a:xfrm>
                <a:off x="1573651" y="4017476"/>
                <a:ext cx="215900" cy="1074738"/>
              </a:xfrm>
              <a:custGeom>
                <a:avLst/>
                <a:gdLst>
                  <a:gd name="T0" fmla="*/ 46 w 134"/>
                  <a:gd name="T1" fmla="*/ 2 h 671"/>
                  <a:gd name="T2" fmla="*/ 35 w 134"/>
                  <a:gd name="T3" fmla="*/ 10 h 671"/>
                  <a:gd name="T4" fmla="*/ 8 w 134"/>
                  <a:gd name="T5" fmla="*/ 10 h 671"/>
                  <a:gd name="T6" fmla="*/ 0 w 134"/>
                  <a:gd name="T7" fmla="*/ 18 h 671"/>
                  <a:gd name="T8" fmla="*/ 4 w 134"/>
                  <a:gd name="T9" fmla="*/ 37 h 671"/>
                  <a:gd name="T10" fmla="*/ 13 w 134"/>
                  <a:gd name="T11" fmla="*/ 55 h 671"/>
                  <a:gd name="T12" fmla="*/ 30 w 134"/>
                  <a:gd name="T13" fmla="*/ 98 h 671"/>
                  <a:gd name="T14" fmla="*/ 58 w 134"/>
                  <a:gd name="T15" fmla="*/ 582 h 671"/>
                  <a:gd name="T16" fmla="*/ 52 w 134"/>
                  <a:gd name="T17" fmla="*/ 634 h 671"/>
                  <a:gd name="T18" fmla="*/ 53 w 134"/>
                  <a:gd name="T19" fmla="*/ 644 h 671"/>
                  <a:gd name="T20" fmla="*/ 75 w 134"/>
                  <a:gd name="T21" fmla="*/ 650 h 671"/>
                  <a:gd name="T22" fmla="*/ 100 w 134"/>
                  <a:gd name="T23" fmla="*/ 648 h 671"/>
                  <a:gd name="T24" fmla="*/ 126 w 134"/>
                  <a:gd name="T25" fmla="*/ 671 h 671"/>
                  <a:gd name="T26" fmla="*/ 132 w 134"/>
                  <a:gd name="T27" fmla="*/ 663 h 671"/>
                  <a:gd name="T28" fmla="*/ 128 w 134"/>
                  <a:gd name="T29" fmla="*/ 647 h 671"/>
                  <a:gd name="T30" fmla="*/ 122 w 134"/>
                  <a:gd name="T31" fmla="*/ 617 h 671"/>
                  <a:gd name="T32" fmla="*/ 102 w 134"/>
                  <a:gd name="T33" fmla="*/ 89 h 671"/>
                  <a:gd name="T34" fmla="*/ 124 w 134"/>
                  <a:gd name="T35" fmla="*/ 40 h 671"/>
                  <a:gd name="T36" fmla="*/ 124 w 134"/>
                  <a:gd name="T37" fmla="*/ 7 h 671"/>
                  <a:gd name="T38" fmla="*/ 115 w 134"/>
                  <a:gd name="T39" fmla="*/ 4 h 671"/>
                  <a:gd name="T40" fmla="*/ 98 w 134"/>
                  <a:gd name="T41" fmla="*/ 11 h 671"/>
                  <a:gd name="T42" fmla="*/ 73 w 134"/>
                  <a:gd name="T43" fmla="*/ 9 h 671"/>
                  <a:gd name="T44" fmla="*/ 58 w 134"/>
                  <a:gd name="T45" fmla="*/ 10 h 671"/>
                  <a:gd name="T46" fmla="*/ 46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46" y="2"/>
                    </a:moveTo>
                    <a:cubicBezTo>
                      <a:pt x="41" y="1"/>
                      <a:pt x="42" y="9"/>
                      <a:pt x="35" y="10"/>
                    </a:cubicBezTo>
                    <a:cubicBezTo>
                      <a:pt x="27" y="10"/>
                      <a:pt x="12" y="10"/>
                      <a:pt x="8" y="10"/>
                    </a:cubicBezTo>
                    <a:cubicBezTo>
                      <a:pt x="4" y="11"/>
                      <a:pt x="0" y="10"/>
                      <a:pt x="0" y="18"/>
                    </a:cubicBezTo>
                    <a:cubicBezTo>
                      <a:pt x="1" y="26"/>
                      <a:pt x="0" y="28"/>
                      <a:pt x="4" y="37"/>
                    </a:cubicBezTo>
                    <a:cubicBezTo>
                      <a:pt x="8" y="45"/>
                      <a:pt x="6" y="50"/>
                      <a:pt x="13" y="55"/>
                    </a:cubicBezTo>
                    <a:cubicBezTo>
                      <a:pt x="20" y="60"/>
                      <a:pt x="29" y="83"/>
                      <a:pt x="30" y="98"/>
                    </a:cubicBezTo>
                    <a:cubicBezTo>
                      <a:pt x="31" y="113"/>
                      <a:pt x="60" y="552"/>
                      <a:pt x="58" y="582"/>
                    </a:cubicBezTo>
                    <a:cubicBezTo>
                      <a:pt x="56" y="603"/>
                      <a:pt x="53" y="630"/>
                      <a:pt x="52" y="634"/>
                    </a:cubicBezTo>
                    <a:cubicBezTo>
                      <a:pt x="51" y="638"/>
                      <a:pt x="47" y="641"/>
                      <a:pt x="53" y="644"/>
                    </a:cubicBezTo>
                    <a:cubicBezTo>
                      <a:pt x="59" y="648"/>
                      <a:pt x="65" y="653"/>
                      <a:pt x="75" y="650"/>
                    </a:cubicBezTo>
                    <a:cubicBezTo>
                      <a:pt x="84" y="647"/>
                      <a:pt x="92" y="640"/>
                      <a:pt x="100" y="648"/>
                    </a:cubicBezTo>
                    <a:cubicBezTo>
                      <a:pt x="108" y="656"/>
                      <a:pt x="119" y="671"/>
                      <a:pt x="126" y="671"/>
                    </a:cubicBezTo>
                    <a:cubicBezTo>
                      <a:pt x="129" y="671"/>
                      <a:pt x="130" y="667"/>
                      <a:pt x="132" y="663"/>
                    </a:cubicBezTo>
                    <a:cubicBezTo>
                      <a:pt x="134" y="660"/>
                      <a:pt x="132" y="654"/>
                      <a:pt x="128" y="647"/>
                    </a:cubicBezTo>
                    <a:cubicBezTo>
                      <a:pt x="124" y="640"/>
                      <a:pt x="122" y="624"/>
                      <a:pt x="122" y="617"/>
                    </a:cubicBezTo>
                    <a:cubicBezTo>
                      <a:pt x="122" y="611"/>
                      <a:pt x="77" y="204"/>
                      <a:pt x="102" y="89"/>
                    </a:cubicBezTo>
                    <a:cubicBezTo>
                      <a:pt x="108" y="64"/>
                      <a:pt x="123" y="56"/>
                      <a:pt x="124" y="40"/>
                    </a:cubicBezTo>
                    <a:cubicBezTo>
                      <a:pt x="124" y="24"/>
                      <a:pt x="128" y="11"/>
                      <a:pt x="124" y="7"/>
                    </a:cubicBezTo>
                    <a:cubicBezTo>
                      <a:pt x="120" y="2"/>
                      <a:pt x="119" y="0"/>
                      <a:pt x="115" y="4"/>
                    </a:cubicBezTo>
                    <a:cubicBezTo>
                      <a:pt x="110" y="9"/>
                      <a:pt x="109" y="10"/>
                      <a:pt x="98" y="11"/>
                    </a:cubicBezTo>
                    <a:cubicBezTo>
                      <a:pt x="86" y="11"/>
                      <a:pt x="78" y="9"/>
                      <a:pt x="73" y="9"/>
                    </a:cubicBezTo>
                    <a:cubicBezTo>
                      <a:pt x="67" y="9"/>
                      <a:pt x="61" y="12"/>
                      <a:pt x="58" y="10"/>
                    </a:cubicBezTo>
                    <a:cubicBezTo>
                      <a:pt x="55" y="8"/>
                      <a:pt x="51" y="2"/>
                      <a:pt x="4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4" name="Freeform 98"/>
              <p:cNvSpPr>
                <a:spLocks noEditPoints="1"/>
              </p:cNvSpPr>
              <p:nvPr/>
            </p:nvSpPr>
            <p:spPr bwMode="auto">
              <a:xfrm>
                <a:off x="1637151" y="4017476"/>
                <a:ext cx="152400" cy="1074738"/>
              </a:xfrm>
              <a:custGeom>
                <a:avLst/>
                <a:gdLst>
                  <a:gd name="T0" fmla="*/ 0 w 95"/>
                  <a:gd name="T1" fmla="*/ 8 h 671"/>
                  <a:gd name="T2" fmla="*/ 3 w 95"/>
                  <a:gd name="T3" fmla="*/ 10 h 671"/>
                  <a:gd name="T4" fmla="*/ 17 w 95"/>
                  <a:gd name="T5" fmla="*/ 9 h 671"/>
                  <a:gd name="T6" fmla="*/ 18 w 95"/>
                  <a:gd name="T7" fmla="*/ 9 h 671"/>
                  <a:gd name="T8" fmla="*/ 7 w 95"/>
                  <a:gd name="T9" fmla="*/ 2 h 671"/>
                  <a:gd name="T10" fmla="*/ 0 w 95"/>
                  <a:gd name="T11" fmla="*/ 8 h 671"/>
                  <a:gd name="T12" fmla="*/ 42 w 95"/>
                  <a:gd name="T13" fmla="*/ 11 h 671"/>
                  <a:gd name="T14" fmla="*/ 47 w 95"/>
                  <a:gd name="T15" fmla="*/ 10 h 671"/>
                  <a:gd name="T16" fmla="*/ 34 w 95"/>
                  <a:gd name="T17" fmla="*/ 9 h 671"/>
                  <a:gd name="T18" fmla="*/ 28 w 95"/>
                  <a:gd name="T19" fmla="*/ 10 h 671"/>
                  <a:gd name="T20" fmla="*/ 42 w 95"/>
                  <a:gd name="T21" fmla="*/ 11 h 671"/>
                  <a:gd name="T22" fmla="*/ 89 w 95"/>
                  <a:gd name="T23" fmla="*/ 647 h 671"/>
                  <a:gd name="T24" fmla="*/ 83 w 95"/>
                  <a:gd name="T25" fmla="*/ 617 h 671"/>
                  <a:gd name="T26" fmla="*/ 63 w 95"/>
                  <a:gd name="T27" fmla="*/ 89 h 671"/>
                  <a:gd name="T28" fmla="*/ 85 w 95"/>
                  <a:gd name="T29" fmla="*/ 40 h 671"/>
                  <a:gd name="T30" fmla="*/ 85 w 95"/>
                  <a:gd name="T31" fmla="*/ 7 h 671"/>
                  <a:gd name="T32" fmla="*/ 76 w 95"/>
                  <a:gd name="T33" fmla="*/ 4 h 671"/>
                  <a:gd name="T34" fmla="*/ 70 w 95"/>
                  <a:gd name="T35" fmla="*/ 9 h 671"/>
                  <a:gd name="T36" fmla="*/ 75 w 95"/>
                  <a:gd name="T37" fmla="*/ 44 h 671"/>
                  <a:gd name="T38" fmla="*/ 47 w 95"/>
                  <a:gd name="T39" fmla="*/ 89 h 671"/>
                  <a:gd name="T40" fmla="*/ 67 w 95"/>
                  <a:gd name="T41" fmla="*/ 617 h 671"/>
                  <a:gd name="T42" fmla="*/ 78 w 95"/>
                  <a:gd name="T43" fmla="*/ 644 h 671"/>
                  <a:gd name="T44" fmla="*/ 77 w 95"/>
                  <a:gd name="T45" fmla="*/ 663 h 671"/>
                  <a:gd name="T46" fmla="*/ 76 w 95"/>
                  <a:gd name="T47" fmla="*/ 664 h 671"/>
                  <a:gd name="T48" fmla="*/ 87 w 95"/>
                  <a:gd name="T49" fmla="*/ 671 h 671"/>
                  <a:gd name="T50" fmla="*/ 93 w 95"/>
                  <a:gd name="T51" fmla="*/ 663 h 671"/>
                  <a:gd name="T52" fmla="*/ 89 w 95"/>
                  <a:gd name="T53" fmla="*/ 647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0" y="8"/>
                    </a:moveTo>
                    <a:cubicBezTo>
                      <a:pt x="1" y="9"/>
                      <a:pt x="2" y="10"/>
                      <a:pt x="3" y="10"/>
                    </a:cubicBezTo>
                    <a:cubicBezTo>
                      <a:pt x="6" y="12"/>
                      <a:pt x="12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7"/>
                      <a:pt x="11" y="2"/>
                      <a:pt x="7" y="2"/>
                    </a:cubicBezTo>
                    <a:cubicBezTo>
                      <a:pt x="3" y="1"/>
                      <a:pt x="3" y="5"/>
                      <a:pt x="0" y="8"/>
                    </a:cubicBezTo>
                    <a:close/>
                    <a:moveTo>
                      <a:pt x="42" y="11"/>
                    </a:moveTo>
                    <a:cubicBezTo>
                      <a:pt x="44" y="10"/>
                      <a:pt x="45" y="10"/>
                      <a:pt x="47" y="10"/>
                    </a:cubicBezTo>
                    <a:cubicBezTo>
                      <a:pt x="41" y="10"/>
                      <a:pt x="37" y="9"/>
                      <a:pt x="34" y="9"/>
                    </a:cubicBezTo>
                    <a:cubicBezTo>
                      <a:pt x="32" y="9"/>
                      <a:pt x="30" y="10"/>
                      <a:pt x="28" y="10"/>
                    </a:cubicBezTo>
                    <a:cubicBezTo>
                      <a:pt x="32" y="10"/>
                      <a:pt x="37" y="11"/>
                      <a:pt x="42" y="11"/>
                    </a:cubicBezTo>
                    <a:close/>
                    <a:moveTo>
                      <a:pt x="89" y="647"/>
                    </a:moveTo>
                    <a:cubicBezTo>
                      <a:pt x="85" y="640"/>
                      <a:pt x="83" y="624"/>
                      <a:pt x="83" y="617"/>
                    </a:cubicBezTo>
                    <a:cubicBezTo>
                      <a:pt x="83" y="611"/>
                      <a:pt x="38" y="204"/>
                      <a:pt x="63" y="89"/>
                    </a:cubicBezTo>
                    <a:cubicBezTo>
                      <a:pt x="69" y="64"/>
                      <a:pt x="84" y="56"/>
                      <a:pt x="85" y="40"/>
                    </a:cubicBezTo>
                    <a:cubicBezTo>
                      <a:pt x="85" y="24"/>
                      <a:pt x="89" y="11"/>
                      <a:pt x="85" y="7"/>
                    </a:cubicBezTo>
                    <a:cubicBezTo>
                      <a:pt x="81" y="2"/>
                      <a:pt x="80" y="0"/>
                      <a:pt x="76" y="4"/>
                    </a:cubicBezTo>
                    <a:cubicBezTo>
                      <a:pt x="74" y="6"/>
                      <a:pt x="72" y="8"/>
                      <a:pt x="70" y="9"/>
                    </a:cubicBezTo>
                    <a:cubicBezTo>
                      <a:pt x="90" y="6"/>
                      <a:pt x="75" y="30"/>
                      <a:pt x="75" y="44"/>
                    </a:cubicBezTo>
                    <a:cubicBezTo>
                      <a:pt x="74" y="60"/>
                      <a:pt x="52" y="64"/>
                      <a:pt x="47" y="89"/>
                    </a:cubicBezTo>
                    <a:cubicBezTo>
                      <a:pt x="22" y="204"/>
                      <a:pt x="67" y="611"/>
                      <a:pt x="67" y="617"/>
                    </a:cubicBezTo>
                    <a:cubicBezTo>
                      <a:pt x="67" y="624"/>
                      <a:pt x="73" y="637"/>
                      <a:pt x="78" y="644"/>
                    </a:cubicBezTo>
                    <a:cubicBezTo>
                      <a:pt x="82" y="651"/>
                      <a:pt x="84" y="660"/>
                      <a:pt x="77" y="663"/>
                    </a:cubicBezTo>
                    <a:cubicBezTo>
                      <a:pt x="76" y="664"/>
                      <a:pt x="76" y="664"/>
                      <a:pt x="76" y="664"/>
                    </a:cubicBezTo>
                    <a:cubicBezTo>
                      <a:pt x="80" y="668"/>
                      <a:pt x="84" y="671"/>
                      <a:pt x="87" y="671"/>
                    </a:cubicBezTo>
                    <a:cubicBezTo>
                      <a:pt x="90" y="671"/>
                      <a:pt x="91" y="667"/>
                      <a:pt x="93" y="663"/>
                    </a:cubicBezTo>
                    <a:cubicBezTo>
                      <a:pt x="95" y="660"/>
                      <a:pt x="93" y="654"/>
                      <a:pt x="89" y="64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5" name="Freeform 99"/>
              <p:cNvSpPr>
                <a:spLocks/>
              </p:cNvSpPr>
              <p:nvPr/>
            </p:nvSpPr>
            <p:spPr bwMode="auto">
              <a:xfrm>
                <a:off x="1572063" y="4017476"/>
                <a:ext cx="217488" cy="1076325"/>
              </a:xfrm>
              <a:custGeom>
                <a:avLst/>
                <a:gdLst>
                  <a:gd name="T0" fmla="*/ 46 w 135"/>
                  <a:gd name="T1" fmla="*/ 0 h 672"/>
                  <a:gd name="T2" fmla="*/ 36 w 135"/>
                  <a:gd name="T3" fmla="*/ 8 h 672"/>
                  <a:gd name="T4" fmla="*/ 3 w 135"/>
                  <a:gd name="T5" fmla="*/ 10 h 672"/>
                  <a:gd name="T6" fmla="*/ 0 w 135"/>
                  <a:gd name="T7" fmla="*/ 18 h 672"/>
                  <a:gd name="T8" fmla="*/ 7 w 135"/>
                  <a:gd name="T9" fmla="*/ 48 h 672"/>
                  <a:gd name="T10" fmla="*/ 29 w 135"/>
                  <a:gd name="T11" fmla="*/ 98 h 672"/>
                  <a:gd name="T12" fmla="*/ 58 w 135"/>
                  <a:gd name="T13" fmla="*/ 582 h 672"/>
                  <a:gd name="T14" fmla="*/ 51 w 135"/>
                  <a:gd name="T15" fmla="*/ 633 h 672"/>
                  <a:gd name="T16" fmla="*/ 50 w 135"/>
                  <a:gd name="T17" fmla="*/ 643 h 672"/>
                  <a:gd name="T18" fmla="*/ 76 w 135"/>
                  <a:gd name="T19" fmla="*/ 652 h 672"/>
                  <a:gd name="T20" fmla="*/ 100 w 135"/>
                  <a:gd name="T21" fmla="*/ 649 h 672"/>
                  <a:gd name="T22" fmla="*/ 127 w 135"/>
                  <a:gd name="T23" fmla="*/ 672 h 672"/>
                  <a:gd name="T24" fmla="*/ 134 w 135"/>
                  <a:gd name="T25" fmla="*/ 664 h 672"/>
                  <a:gd name="T26" fmla="*/ 126 w 135"/>
                  <a:gd name="T27" fmla="*/ 632 h 672"/>
                  <a:gd name="T28" fmla="*/ 97 w 135"/>
                  <a:gd name="T29" fmla="*/ 199 h 672"/>
                  <a:gd name="T30" fmla="*/ 126 w 135"/>
                  <a:gd name="T31" fmla="*/ 40 h 672"/>
                  <a:gd name="T32" fmla="*/ 123 w 135"/>
                  <a:gd name="T33" fmla="*/ 2 h 672"/>
                  <a:gd name="T34" fmla="*/ 117 w 135"/>
                  <a:gd name="T35" fmla="*/ 1 h 672"/>
                  <a:gd name="T36" fmla="*/ 98 w 135"/>
                  <a:gd name="T37" fmla="*/ 9 h 672"/>
                  <a:gd name="T38" fmla="*/ 62 w 135"/>
                  <a:gd name="T39" fmla="*/ 9 h 672"/>
                  <a:gd name="T40" fmla="*/ 47 w 135"/>
                  <a:gd name="T41" fmla="*/ 0 h 672"/>
                  <a:gd name="T42" fmla="*/ 53 w 135"/>
                  <a:gd name="T43" fmla="*/ 7 h 672"/>
                  <a:gd name="T44" fmla="*/ 74 w 135"/>
                  <a:gd name="T45" fmla="*/ 11 h 672"/>
                  <a:gd name="T46" fmla="*/ 110 w 135"/>
                  <a:gd name="T47" fmla="*/ 10 h 672"/>
                  <a:gd name="T48" fmla="*/ 119 w 135"/>
                  <a:gd name="T49" fmla="*/ 3 h 672"/>
                  <a:gd name="T50" fmla="*/ 125 w 135"/>
                  <a:gd name="T51" fmla="*/ 14 h 672"/>
                  <a:gd name="T52" fmla="*/ 102 w 135"/>
                  <a:gd name="T53" fmla="*/ 89 h 672"/>
                  <a:gd name="T54" fmla="*/ 117 w 135"/>
                  <a:gd name="T55" fmla="*/ 573 h 672"/>
                  <a:gd name="T56" fmla="*/ 121 w 135"/>
                  <a:gd name="T57" fmla="*/ 617 h 672"/>
                  <a:gd name="T58" fmla="*/ 132 w 135"/>
                  <a:gd name="T59" fmla="*/ 660 h 672"/>
                  <a:gd name="T60" fmla="*/ 128 w 135"/>
                  <a:gd name="T61" fmla="*/ 669 h 672"/>
                  <a:gd name="T62" fmla="*/ 112 w 135"/>
                  <a:gd name="T63" fmla="*/ 658 h 672"/>
                  <a:gd name="T64" fmla="*/ 84 w 135"/>
                  <a:gd name="T65" fmla="*/ 645 h 672"/>
                  <a:gd name="T66" fmla="*/ 55 w 135"/>
                  <a:gd name="T67" fmla="*/ 643 h 672"/>
                  <a:gd name="T68" fmla="*/ 53 w 135"/>
                  <a:gd name="T69" fmla="*/ 638 h 672"/>
                  <a:gd name="T70" fmla="*/ 61 w 135"/>
                  <a:gd name="T71" fmla="*/ 582 h 672"/>
                  <a:gd name="T72" fmla="*/ 32 w 135"/>
                  <a:gd name="T73" fmla="*/ 98 h 672"/>
                  <a:gd name="T74" fmla="*/ 15 w 135"/>
                  <a:gd name="T75" fmla="*/ 54 h 672"/>
                  <a:gd name="T76" fmla="*/ 3 w 135"/>
                  <a:gd name="T77" fmla="*/ 27 h 672"/>
                  <a:gd name="T78" fmla="*/ 3 w 135"/>
                  <a:gd name="T79" fmla="*/ 14 h 672"/>
                  <a:gd name="T80" fmla="*/ 21 w 135"/>
                  <a:gd name="T81" fmla="*/ 11 h 672"/>
                  <a:gd name="T82" fmla="*/ 44 w 135"/>
                  <a:gd name="T83" fmla="*/ 5 h 672"/>
                  <a:gd name="T84" fmla="*/ 47 w 135"/>
                  <a:gd name="T85" fmla="*/ 3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672">
                    <a:moveTo>
                      <a:pt x="47" y="2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3" y="1"/>
                      <a:pt x="43" y="2"/>
                    </a:cubicBezTo>
                    <a:cubicBezTo>
                      <a:pt x="41" y="3"/>
                      <a:pt x="41" y="5"/>
                      <a:pt x="40" y="6"/>
                    </a:cubicBezTo>
                    <a:cubicBezTo>
                      <a:pt x="39" y="7"/>
                      <a:pt x="38" y="8"/>
                      <a:pt x="36" y="8"/>
                    </a:cubicBezTo>
                    <a:cubicBezTo>
                      <a:pt x="32" y="8"/>
                      <a:pt x="26" y="8"/>
                      <a:pt x="21" y="8"/>
                    </a:cubicBezTo>
                    <a:cubicBezTo>
                      <a:pt x="16" y="8"/>
                      <a:pt x="11" y="8"/>
                      <a:pt x="9" y="9"/>
                    </a:cubicBezTo>
                    <a:cubicBezTo>
                      <a:pt x="7" y="9"/>
                      <a:pt x="5" y="9"/>
                      <a:pt x="3" y="10"/>
                    </a:cubicBezTo>
                    <a:cubicBezTo>
                      <a:pt x="2" y="10"/>
                      <a:pt x="1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2"/>
                      <a:pt x="0" y="24"/>
                      <a:pt x="0" y="27"/>
                    </a:cubicBezTo>
                    <a:cubicBezTo>
                      <a:pt x="1" y="30"/>
                      <a:pt x="2" y="33"/>
                      <a:pt x="4" y="37"/>
                    </a:cubicBezTo>
                    <a:cubicBezTo>
                      <a:pt x="6" y="41"/>
                      <a:pt x="6" y="45"/>
                      <a:pt x="7" y="48"/>
                    </a:cubicBezTo>
                    <a:cubicBezTo>
                      <a:pt x="8" y="51"/>
                      <a:pt x="10" y="54"/>
                      <a:pt x="13" y="56"/>
                    </a:cubicBezTo>
                    <a:cubicBezTo>
                      <a:pt x="15" y="57"/>
                      <a:pt x="17" y="60"/>
                      <a:pt x="18" y="63"/>
                    </a:cubicBezTo>
                    <a:cubicBezTo>
                      <a:pt x="24" y="72"/>
                      <a:pt x="29" y="87"/>
                      <a:pt x="29" y="98"/>
                    </a:cubicBezTo>
                    <a:cubicBezTo>
                      <a:pt x="30" y="106"/>
                      <a:pt x="37" y="211"/>
                      <a:pt x="44" y="322"/>
                    </a:cubicBezTo>
                    <a:cubicBezTo>
                      <a:pt x="51" y="433"/>
                      <a:pt x="58" y="549"/>
                      <a:pt x="58" y="577"/>
                    </a:cubicBezTo>
                    <a:cubicBezTo>
                      <a:pt x="58" y="579"/>
                      <a:pt x="58" y="581"/>
                      <a:pt x="58" y="582"/>
                    </a:cubicBezTo>
                    <a:cubicBezTo>
                      <a:pt x="57" y="593"/>
                      <a:pt x="55" y="605"/>
                      <a:pt x="54" y="614"/>
                    </a:cubicBezTo>
                    <a:cubicBezTo>
                      <a:pt x="54" y="619"/>
                      <a:pt x="53" y="624"/>
                      <a:pt x="53" y="627"/>
                    </a:cubicBezTo>
                    <a:cubicBezTo>
                      <a:pt x="52" y="630"/>
                      <a:pt x="52" y="633"/>
                      <a:pt x="51" y="633"/>
                    </a:cubicBezTo>
                    <a:cubicBezTo>
                      <a:pt x="51" y="634"/>
                      <a:pt x="51" y="635"/>
                      <a:pt x="50" y="636"/>
                    </a:cubicBezTo>
                    <a:cubicBezTo>
                      <a:pt x="50" y="638"/>
                      <a:pt x="49" y="639"/>
                      <a:pt x="49" y="640"/>
                    </a:cubicBezTo>
                    <a:cubicBezTo>
                      <a:pt x="49" y="641"/>
                      <a:pt x="50" y="642"/>
                      <a:pt x="50" y="643"/>
                    </a:cubicBezTo>
                    <a:cubicBezTo>
                      <a:pt x="51" y="644"/>
                      <a:pt x="52" y="645"/>
                      <a:pt x="53" y="646"/>
                    </a:cubicBezTo>
                    <a:cubicBezTo>
                      <a:pt x="58" y="648"/>
                      <a:pt x="63" y="652"/>
                      <a:pt x="70" y="652"/>
                    </a:cubicBezTo>
                    <a:cubicBezTo>
                      <a:pt x="72" y="652"/>
                      <a:pt x="74" y="652"/>
                      <a:pt x="76" y="652"/>
                    </a:cubicBezTo>
                    <a:cubicBezTo>
                      <a:pt x="80" y="651"/>
                      <a:pt x="83" y="649"/>
                      <a:pt x="86" y="648"/>
                    </a:cubicBezTo>
                    <a:cubicBezTo>
                      <a:pt x="88" y="647"/>
                      <a:pt x="91" y="646"/>
                      <a:pt x="93" y="646"/>
                    </a:cubicBezTo>
                    <a:cubicBezTo>
                      <a:pt x="96" y="646"/>
                      <a:pt x="98" y="647"/>
                      <a:pt x="100" y="649"/>
                    </a:cubicBezTo>
                    <a:cubicBezTo>
                      <a:pt x="104" y="653"/>
                      <a:pt x="109" y="659"/>
                      <a:pt x="113" y="663"/>
                    </a:cubicBezTo>
                    <a:cubicBezTo>
                      <a:pt x="116" y="666"/>
                      <a:pt x="118" y="668"/>
                      <a:pt x="120" y="669"/>
                    </a:cubicBezTo>
                    <a:cubicBezTo>
                      <a:pt x="123" y="671"/>
                      <a:pt x="125" y="672"/>
                      <a:pt x="127" y="672"/>
                    </a:cubicBezTo>
                    <a:cubicBezTo>
                      <a:pt x="128" y="672"/>
                      <a:pt x="129" y="672"/>
                      <a:pt x="130" y="671"/>
                    </a:cubicBezTo>
                    <a:cubicBezTo>
                      <a:pt x="131" y="670"/>
                      <a:pt x="132" y="669"/>
                      <a:pt x="133" y="668"/>
                    </a:cubicBezTo>
                    <a:cubicBezTo>
                      <a:pt x="133" y="666"/>
                      <a:pt x="134" y="665"/>
                      <a:pt x="134" y="664"/>
                    </a:cubicBezTo>
                    <a:cubicBezTo>
                      <a:pt x="135" y="663"/>
                      <a:pt x="135" y="661"/>
                      <a:pt x="135" y="660"/>
                    </a:cubicBezTo>
                    <a:cubicBezTo>
                      <a:pt x="135" y="656"/>
                      <a:pt x="133" y="651"/>
                      <a:pt x="130" y="646"/>
                    </a:cubicBezTo>
                    <a:cubicBezTo>
                      <a:pt x="128" y="643"/>
                      <a:pt x="127" y="637"/>
                      <a:pt x="126" y="632"/>
                    </a:cubicBezTo>
                    <a:cubicBezTo>
                      <a:pt x="125" y="626"/>
                      <a:pt x="124" y="621"/>
                      <a:pt x="124" y="617"/>
                    </a:cubicBezTo>
                    <a:cubicBezTo>
                      <a:pt x="124" y="617"/>
                      <a:pt x="124" y="616"/>
                      <a:pt x="124" y="613"/>
                    </a:cubicBezTo>
                    <a:cubicBezTo>
                      <a:pt x="121" y="581"/>
                      <a:pt x="97" y="352"/>
                      <a:pt x="97" y="199"/>
                    </a:cubicBezTo>
                    <a:cubicBezTo>
                      <a:pt x="97" y="153"/>
                      <a:pt x="99" y="114"/>
                      <a:pt x="104" y="89"/>
                    </a:cubicBezTo>
                    <a:cubicBezTo>
                      <a:pt x="107" y="77"/>
                      <a:pt x="112" y="69"/>
                      <a:pt x="117" y="62"/>
                    </a:cubicBezTo>
                    <a:cubicBezTo>
                      <a:pt x="121" y="55"/>
                      <a:pt x="126" y="49"/>
                      <a:pt x="126" y="40"/>
                    </a:cubicBezTo>
                    <a:cubicBezTo>
                      <a:pt x="127" y="30"/>
                      <a:pt x="128" y="21"/>
                      <a:pt x="128" y="14"/>
                    </a:cubicBezTo>
                    <a:cubicBezTo>
                      <a:pt x="128" y="11"/>
                      <a:pt x="128" y="8"/>
                      <a:pt x="126" y="6"/>
                    </a:cubicBezTo>
                    <a:cubicBezTo>
                      <a:pt x="125" y="4"/>
                      <a:pt x="124" y="3"/>
                      <a:pt x="123" y="2"/>
                    </a:cubicBezTo>
                    <a:cubicBezTo>
                      <a:pt x="122" y="2"/>
                      <a:pt x="122" y="1"/>
                      <a:pt x="121" y="1"/>
                    </a:cubicBezTo>
                    <a:cubicBezTo>
                      <a:pt x="121" y="1"/>
                      <a:pt x="120" y="0"/>
                      <a:pt x="119" y="0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2"/>
                      <a:pt x="116" y="2"/>
                      <a:pt x="115" y="3"/>
                    </a:cubicBezTo>
                    <a:cubicBezTo>
                      <a:pt x="112" y="5"/>
                      <a:pt x="111" y="7"/>
                      <a:pt x="109" y="8"/>
                    </a:cubicBezTo>
                    <a:cubicBezTo>
                      <a:pt x="107" y="8"/>
                      <a:pt x="104" y="9"/>
                      <a:pt x="98" y="9"/>
                    </a:cubicBezTo>
                    <a:cubicBezTo>
                      <a:pt x="97" y="9"/>
                      <a:pt x="96" y="9"/>
                      <a:pt x="95" y="9"/>
                    </a:cubicBezTo>
                    <a:cubicBezTo>
                      <a:pt x="85" y="9"/>
                      <a:pt x="78" y="8"/>
                      <a:pt x="74" y="8"/>
                    </a:cubicBezTo>
                    <a:cubicBezTo>
                      <a:pt x="69" y="8"/>
                      <a:pt x="65" y="9"/>
                      <a:pt x="62" y="9"/>
                    </a:cubicBezTo>
                    <a:cubicBezTo>
                      <a:pt x="61" y="9"/>
                      <a:pt x="60" y="9"/>
                      <a:pt x="60" y="9"/>
                    </a:cubicBezTo>
                    <a:cubicBezTo>
                      <a:pt x="58" y="8"/>
                      <a:pt x="57" y="6"/>
                      <a:pt x="55" y="4"/>
                    </a:cubicBezTo>
                    <a:cubicBezTo>
                      <a:pt x="53" y="3"/>
                      <a:pt x="50" y="1"/>
                      <a:pt x="47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9" y="4"/>
                      <a:pt x="51" y="5"/>
                      <a:pt x="53" y="7"/>
                    </a:cubicBezTo>
                    <a:cubicBezTo>
                      <a:pt x="55" y="8"/>
                      <a:pt x="56" y="10"/>
                      <a:pt x="58" y="11"/>
                    </a:cubicBezTo>
                    <a:cubicBezTo>
                      <a:pt x="59" y="12"/>
                      <a:pt x="60" y="12"/>
                      <a:pt x="62" y="12"/>
                    </a:cubicBezTo>
                    <a:cubicBezTo>
                      <a:pt x="66" y="12"/>
                      <a:pt x="70" y="11"/>
                      <a:pt x="74" y="11"/>
                    </a:cubicBezTo>
                    <a:cubicBezTo>
                      <a:pt x="78" y="11"/>
                      <a:pt x="85" y="12"/>
                      <a:pt x="95" y="12"/>
                    </a:cubicBezTo>
                    <a:cubicBezTo>
                      <a:pt x="96" y="12"/>
                      <a:pt x="97" y="12"/>
                      <a:pt x="99" y="12"/>
                    </a:cubicBezTo>
                    <a:cubicBezTo>
                      <a:pt x="104" y="12"/>
                      <a:pt x="108" y="11"/>
                      <a:pt x="110" y="10"/>
                    </a:cubicBezTo>
                    <a:cubicBezTo>
                      <a:pt x="113" y="9"/>
                      <a:pt x="115" y="8"/>
                      <a:pt x="117" y="5"/>
                    </a:cubicBezTo>
                    <a:cubicBezTo>
                      <a:pt x="118" y="5"/>
                      <a:pt x="118" y="4"/>
                      <a:pt x="119" y="4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2" y="6"/>
                      <a:pt x="124" y="8"/>
                    </a:cubicBezTo>
                    <a:cubicBezTo>
                      <a:pt x="125" y="9"/>
                      <a:pt x="126" y="11"/>
                      <a:pt x="125" y="14"/>
                    </a:cubicBezTo>
                    <a:cubicBezTo>
                      <a:pt x="126" y="20"/>
                      <a:pt x="124" y="29"/>
                      <a:pt x="123" y="40"/>
                    </a:cubicBezTo>
                    <a:cubicBezTo>
                      <a:pt x="123" y="48"/>
                      <a:pt x="119" y="53"/>
                      <a:pt x="114" y="60"/>
                    </a:cubicBezTo>
                    <a:cubicBezTo>
                      <a:pt x="110" y="67"/>
                      <a:pt x="104" y="76"/>
                      <a:pt x="102" y="89"/>
                    </a:cubicBezTo>
                    <a:cubicBezTo>
                      <a:pt x="96" y="114"/>
                      <a:pt x="94" y="153"/>
                      <a:pt x="94" y="199"/>
                    </a:cubicBezTo>
                    <a:cubicBezTo>
                      <a:pt x="94" y="281"/>
                      <a:pt x="101" y="384"/>
                      <a:pt x="108" y="468"/>
                    </a:cubicBezTo>
                    <a:cubicBezTo>
                      <a:pt x="111" y="509"/>
                      <a:pt x="115" y="546"/>
                      <a:pt x="117" y="573"/>
                    </a:cubicBezTo>
                    <a:cubicBezTo>
                      <a:pt x="118" y="586"/>
                      <a:pt x="120" y="597"/>
                      <a:pt x="120" y="605"/>
                    </a:cubicBezTo>
                    <a:cubicBezTo>
                      <a:pt x="121" y="609"/>
                      <a:pt x="121" y="612"/>
                      <a:pt x="121" y="614"/>
                    </a:cubicBezTo>
                    <a:cubicBezTo>
                      <a:pt x="121" y="616"/>
                      <a:pt x="121" y="617"/>
                      <a:pt x="121" y="617"/>
                    </a:cubicBezTo>
                    <a:cubicBezTo>
                      <a:pt x="121" y="621"/>
                      <a:pt x="122" y="626"/>
                      <a:pt x="123" y="632"/>
                    </a:cubicBezTo>
                    <a:cubicBezTo>
                      <a:pt x="124" y="638"/>
                      <a:pt x="125" y="644"/>
                      <a:pt x="128" y="648"/>
                    </a:cubicBezTo>
                    <a:cubicBezTo>
                      <a:pt x="131" y="653"/>
                      <a:pt x="132" y="657"/>
                      <a:pt x="132" y="660"/>
                    </a:cubicBezTo>
                    <a:cubicBezTo>
                      <a:pt x="132" y="661"/>
                      <a:pt x="132" y="662"/>
                      <a:pt x="132" y="662"/>
                    </a:cubicBezTo>
                    <a:cubicBezTo>
                      <a:pt x="131" y="664"/>
                      <a:pt x="130" y="666"/>
                      <a:pt x="129" y="667"/>
                    </a:cubicBezTo>
                    <a:cubicBezTo>
                      <a:pt x="129" y="668"/>
                      <a:pt x="129" y="668"/>
                      <a:pt x="128" y="669"/>
                    </a:cubicBezTo>
                    <a:cubicBezTo>
                      <a:pt x="128" y="669"/>
                      <a:pt x="128" y="669"/>
                      <a:pt x="127" y="669"/>
                    </a:cubicBezTo>
                    <a:cubicBezTo>
                      <a:pt x="126" y="669"/>
                      <a:pt x="124" y="668"/>
                      <a:pt x="122" y="667"/>
                    </a:cubicBezTo>
                    <a:cubicBezTo>
                      <a:pt x="119" y="665"/>
                      <a:pt x="116" y="661"/>
                      <a:pt x="112" y="658"/>
                    </a:cubicBezTo>
                    <a:cubicBezTo>
                      <a:pt x="109" y="654"/>
                      <a:pt x="105" y="650"/>
                      <a:pt x="102" y="647"/>
                    </a:cubicBezTo>
                    <a:cubicBezTo>
                      <a:pt x="99" y="644"/>
                      <a:pt x="96" y="643"/>
                      <a:pt x="93" y="643"/>
                    </a:cubicBezTo>
                    <a:cubicBezTo>
                      <a:pt x="90" y="643"/>
                      <a:pt x="87" y="644"/>
                      <a:pt x="84" y="645"/>
                    </a:cubicBezTo>
                    <a:cubicBezTo>
                      <a:pt x="81" y="646"/>
                      <a:pt x="78" y="648"/>
                      <a:pt x="75" y="649"/>
                    </a:cubicBezTo>
                    <a:cubicBezTo>
                      <a:pt x="73" y="649"/>
                      <a:pt x="72" y="649"/>
                      <a:pt x="70" y="649"/>
                    </a:cubicBezTo>
                    <a:cubicBezTo>
                      <a:pt x="64" y="649"/>
                      <a:pt x="60" y="646"/>
                      <a:pt x="55" y="643"/>
                    </a:cubicBezTo>
                    <a:cubicBezTo>
                      <a:pt x="54" y="642"/>
                      <a:pt x="53" y="642"/>
                      <a:pt x="53" y="641"/>
                    </a:cubicBezTo>
                    <a:cubicBezTo>
                      <a:pt x="52" y="641"/>
                      <a:pt x="52" y="641"/>
                      <a:pt x="52" y="640"/>
                    </a:cubicBezTo>
                    <a:cubicBezTo>
                      <a:pt x="52" y="640"/>
                      <a:pt x="52" y="639"/>
                      <a:pt x="53" y="638"/>
                    </a:cubicBezTo>
                    <a:cubicBezTo>
                      <a:pt x="53" y="637"/>
                      <a:pt x="54" y="636"/>
                      <a:pt x="54" y="634"/>
                    </a:cubicBezTo>
                    <a:cubicBezTo>
                      <a:pt x="55" y="633"/>
                      <a:pt x="55" y="631"/>
                      <a:pt x="56" y="627"/>
                    </a:cubicBezTo>
                    <a:cubicBezTo>
                      <a:pt x="57" y="617"/>
                      <a:pt x="59" y="598"/>
                      <a:pt x="61" y="582"/>
                    </a:cubicBezTo>
                    <a:cubicBezTo>
                      <a:pt x="61" y="581"/>
                      <a:pt x="61" y="579"/>
                      <a:pt x="61" y="577"/>
                    </a:cubicBezTo>
                    <a:cubicBezTo>
                      <a:pt x="61" y="549"/>
                      <a:pt x="54" y="433"/>
                      <a:pt x="47" y="322"/>
                    </a:cubicBezTo>
                    <a:cubicBezTo>
                      <a:pt x="40" y="211"/>
                      <a:pt x="33" y="105"/>
                      <a:pt x="32" y="98"/>
                    </a:cubicBezTo>
                    <a:cubicBezTo>
                      <a:pt x="32" y="90"/>
                      <a:pt x="29" y="81"/>
                      <a:pt x="26" y="72"/>
                    </a:cubicBezTo>
                    <a:cubicBezTo>
                      <a:pt x="25" y="68"/>
                      <a:pt x="23" y="64"/>
                      <a:pt x="21" y="61"/>
                    </a:cubicBezTo>
                    <a:cubicBezTo>
                      <a:pt x="19" y="58"/>
                      <a:pt x="17" y="55"/>
                      <a:pt x="15" y="54"/>
                    </a:cubicBezTo>
                    <a:cubicBezTo>
                      <a:pt x="12" y="52"/>
                      <a:pt x="11" y="50"/>
                      <a:pt x="10" y="47"/>
                    </a:cubicBezTo>
                    <a:cubicBezTo>
                      <a:pt x="9" y="44"/>
                      <a:pt x="9" y="41"/>
                      <a:pt x="6" y="36"/>
                    </a:cubicBezTo>
                    <a:cubicBezTo>
                      <a:pt x="4" y="31"/>
                      <a:pt x="4" y="29"/>
                      <a:pt x="3" y="27"/>
                    </a:cubicBezTo>
                    <a:cubicBezTo>
                      <a:pt x="3" y="24"/>
                      <a:pt x="3" y="22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5"/>
                      <a:pt x="3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6" y="12"/>
                      <a:pt x="8" y="12"/>
                      <a:pt x="9" y="12"/>
                    </a:cubicBezTo>
                    <a:cubicBezTo>
                      <a:pt x="11" y="11"/>
                      <a:pt x="16" y="11"/>
                      <a:pt x="21" y="11"/>
                    </a:cubicBezTo>
                    <a:cubicBezTo>
                      <a:pt x="26" y="11"/>
                      <a:pt x="32" y="11"/>
                      <a:pt x="36" y="11"/>
                    </a:cubicBezTo>
                    <a:cubicBezTo>
                      <a:pt x="38" y="11"/>
                      <a:pt x="39" y="10"/>
                      <a:pt x="41" y="10"/>
                    </a:cubicBezTo>
                    <a:cubicBezTo>
                      <a:pt x="42" y="8"/>
                      <a:pt x="43" y="6"/>
                      <a:pt x="44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6" name="Freeform 100"/>
              <p:cNvSpPr>
                <a:spLocks/>
              </p:cNvSpPr>
              <p:nvPr/>
            </p:nvSpPr>
            <p:spPr bwMode="auto">
              <a:xfrm>
                <a:off x="1626038" y="4093676"/>
                <a:ext cx="31750" cy="77788"/>
              </a:xfrm>
              <a:custGeom>
                <a:avLst/>
                <a:gdLst>
                  <a:gd name="T0" fmla="*/ 1 w 20"/>
                  <a:gd name="T1" fmla="*/ 1 h 48"/>
                  <a:gd name="T2" fmla="*/ 8 w 20"/>
                  <a:gd name="T3" fmla="*/ 25 h 48"/>
                  <a:gd name="T4" fmla="*/ 15 w 20"/>
                  <a:gd name="T5" fmla="*/ 35 h 48"/>
                  <a:gd name="T6" fmla="*/ 18 w 20"/>
                  <a:gd name="T7" fmla="*/ 47 h 48"/>
                  <a:gd name="T8" fmla="*/ 19 w 20"/>
                  <a:gd name="T9" fmla="*/ 48 h 48"/>
                  <a:gd name="T10" fmla="*/ 20 w 20"/>
                  <a:gd name="T11" fmla="*/ 46 h 48"/>
                  <a:gd name="T12" fmla="*/ 16 w 20"/>
                  <a:gd name="T13" fmla="*/ 34 h 48"/>
                  <a:gd name="T14" fmla="*/ 10 w 20"/>
                  <a:gd name="T15" fmla="*/ 24 h 48"/>
                  <a:gd name="T16" fmla="*/ 3 w 20"/>
                  <a:gd name="T17" fmla="*/ 1 h 48"/>
                  <a:gd name="T18" fmla="*/ 1 w 20"/>
                  <a:gd name="T19" fmla="*/ 0 h 48"/>
                  <a:gd name="T20" fmla="*/ 1 w 20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1" y="1"/>
                    </a:moveTo>
                    <a:cubicBezTo>
                      <a:pt x="3" y="9"/>
                      <a:pt x="5" y="17"/>
                      <a:pt x="8" y="25"/>
                    </a:cubicBezTo>
                    <a:cubicBezTo>
                      <a:pt x="10" y="29"/>
                      <a:pt x="13" y="32"/>
                      <a:pt x="15" y="35"/>
                    </a:cubicBezTo>
                    <a:cubicBezTo>
                      <a:pt x="17" y="39"/>
                      <a:pt x="17" y="42"/>
                      <a:pt x="18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7"/>
                      <a:pt x="20" y="47"/>
                      <a:pt x="20" y="46"/>
                    </a:cubicBezTo>
                    <a:cubicBezTo>
                      <a:pt x="19" y="42"/>
                      <a:pt x="19" y="38"/>
                      <a:pt x="16" y="34"/>
                    </a:cubicBezTo>
                    <a:cubicBezTo>
                      <a:pt x="14" y="30"/>
                      <a:pt x="12" y="27"/>
                      <a:pt x="10" y="24"/>
                    </a:cubicBezTo>
                    <a:cubicBezTo>
                      <a:pt x="6" y="17"/>
                      <a:pt x="5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7" name="Freeform 101"/>
              <p:cNvSpPr>
                <a:spLocks/>
              </p:cNvSpPr>
              <p:nvPr/>
            </p:nvSpPr>
            <p:spPr bwMode="auto">
              <a:xfrm>
                <a:off x="1672076" y="4061926"/>
                <a:ext cx="12700" cy="90488"/>
              </a:xfrm>
              <a:custGeom>
                <a:avLst/>
                <a:gdLst>
                  <a:gd name="T0" fmla="*/ 1 w 8"/>
                  <a:gd name="T1" fmla="*/ 1 h 56"/>
                  <a:gd name="T2" fmla="*/ 1 w 8"/>
                  <a:gd name="T3" fmla="*/ 1 h 56"/>
                  <a:gd name="T4" fmla="*/ 0 w 8"/>
                  <a:gd name="T5" fmla="*/ 8 h 56"/>
                  <a:gd name="T6" fmla="*/ 0 w 8"/>
                  <a:gd name="T7" fmla="*/ 11 h 56"/>
                  <a:gd name="T8" fmla="*/ 3 w 8"/>
                  <a:gd name="T9" fmla="*/ 15 h 56"/>
                  <a:gd name="T10" fmla="*/ 5 w 8"/>
                  <a:gd name="T11" fmla="*/ 18 h 56"/>
                  <a:gd name="T12" fmla="*/ 6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8 w 8"/>
                  <a:gd name="T25" fmla="*/ 26 h 56"/>
                  <a:gd name="T26" fmla="*/ 7 w 8"/>
                  <a:gd name="T27" fmla="*/ 18 h 56"/>
                  <a:gd name="T28" fmla="*/ 4 w 8"/>
                  <a:gd name="T29" fmla="*/ 14 h 56"/>
                  <a:gd name="T30" fmla="*/ 2 w 8"/>
                  <a:gd name="T31" fmla="*/ 10 h 56"/>
                  <a:gd name="T32" fmla="*/ 2 w 8"/>
                  <a:gd name="T33" fmla="*/ 8 h 56"/>
                  <a:gd name="T34" fmla="*/ 3 w 8"/>
                  <a:gd name="T35" fmla="*/ 1 h 56"/>
                  <a:gd name="T36" fmla="*/ 3 w 8"/>
                  <a:gd name="T37" fmla="*/ 1 h 56"/>
                  <a:gd name="T38" fmla="*/ 2 w 8"/>
                  <a:gd name="T39" fmla="*/ 0 h 56"/>
                  <a:gd name="T40" fmla="*/ 1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21"/>
                      <a:pt x="6" y="23"/>
                      <a:pt x="6" y="26"/>
                    </a:cubicBezTo>
                    <a:cubicBezTo>
                      <a:pt x="6" y="35"/>
                      <a:pt x="3" y="44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5"/>
                      <a:pt x="8" y="35"/>
                      <a:pt x="8" y="26"/>
                    </a:cubicBezTo>
                    <a:cubicBezTo>
                      <a:pt x="8" y="23"/>
                      <a:pt x="7" y="21"/>
                      <a:pt x="7" y="18"/>
                    </a:cubicBezTo>
                    <a:cubicBezTo>
                      <a:pt x="6" y="16"/>
                      <a:pt x="5" y="15"/>
                      <a:pt x="4" y="14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6"/>
                      <a:pt x="3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8" name="Freeform 102"/>
              <p:cNvSpPr>
                <a:spLocks/>
              </p:cNvSpPr>
              <p:nvPr/>
            </p:nvSpPr>
            <p:spPr bwMode="auto">
              <a:xfrm>
                <a:off x="1687951" y="4082563"/>
                <a:ext cx="60325" cy="9525"/>
              </a:xfrm>
              <a:custGeom>
                <a:avLst/>
                <a:gdLst>
                  <a:gd name="T0" fmla="*/ 0 w 38"/>
                  <a:gd name="T1" fmla="*/ 1 h 6"/>
                  <a:gd name="T2" fmla="*/ 0 w 38"/>
                  <a:gd name="T3" fmla="*/ 2 h 6"/>
                  <a:gd name="T4" fmla="*/ 2 w 38"/>
                  <a:gd name="T5" fmla="*/ 5 h 6"/>
                  <a:gd name="T6" fmla="*/ 5 w 38"/>
                  <a:gd name="T7" fmla="*/ 6 h 6"/>
                  <a:gd name="T8" fmla="*/ 11 w 38"/>
                  <a:gd name="T9" fmla="*/ 5 h 6"/>
                  <a:gd name="T10" fmla="*/ 15 w 38"/>
                  <a:gd name="T11" fmla="*/ 4 h 6"/>
                  <a:gd name="T12" fmla="*/ 24 w 38"/>
                  <a:gd name="T13" fmla="*/ 2 h 6"/>
                  <a:gd name="T14" fmla="*/ 25 w 38"/>
                  <a:gd name="T15" fmla="*/ 2 h 6"/>
                  <a:gd name="T16" fmla="*/ 29 w 38"/>
                  <a:gd name="T17" fmla="*/ 3 h 6"/>
                  <a:gd name="T18" fmla="*/ 34 w 38"/>
                  <a:gd name="T19" fmla="*/ 4 h 6"/>
                  <a:gd name="T20" fmla="*/ 37 w 38"/>
                  <a:gd name="T21" fmla="*/ 4 h 6"/>
                  <a:gd name="T22" fmla="*/ 38 w 38"/>
                  <a:gd name="T23" fmla="*/ 2 h 6"/>
                  <a:gd name="T24" fmla="*/ 37 w 38"/>
                  <a:gd name="T25" fmla="*/ 2 h 6"/>
                  <a:gd name="T26" fmla="*/ 34 w 38"/>
                  <a:gd name="T27" fmla="*/ 2 h 6"/>
                  <a:gd name="T28" fmla="*/ 30 w 38"/>
                  <a:gd name="T29" fmla="*/ 1 h 6"/>
                  <a:gd name="T30" fmla="*/ 25 w 38"/>
                  <a:gd name="T31" fmla="*/ 0 h 6"/>
                  <a:gd name="T32" fmla="*/ 24 w 38"/>
                  <a:gd name="T33" fmla="*/ 0 h 6"/>
                  <a:gd name="T34" fmla="*/ 15 w 38"/>
                  <a:gd name="T35" fmla="*/ 2 h 6"/>
                  <a:gd name="T36" fmla="*/ 10 w 38"/>
                  <a:gd name="T37" fmla="*/ 3 h 6"/>
                  <a:gd name="T38" fmla="*/ 5 w 38"/>
                  <a:gd name="T39" fmla="*/ 4 h 6"/>
                  <a:gd name="T40" fmla="*/ 3 w 38"/>
                  <a:gd name="T41" fmla="*/ 3 h 6"/>
                  <a:gd name="T42" fmla="*/ 2 w 38"/>
                  <a:gd name="T43" fmla="*/ 2 h 6"/>
                  <a:gd name="T44" fmla="*/ 2 w 38"/>
                  <a:gd name="T45" fmla="*/ 1 h 6"/>
                  <a:gd name="T46" fmla="*/ 1 w 38"/>
                  <a:gd name="T47" fmla="*/ 0 h 6"/>
                  <a:gd name="T48" fmla="*/ 0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3" y="4"/>
                      <a:pt x="15" y="4"/>
                      <a:pt x="15" y="4"/>
                    </a:cubicBezTo>
                    <a:cubicBezTo>
                      <a:pt x="18" y="3"/>
                      <a:pt x="22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2"/>
                      <a:pt x="28" y="3"/>
                      <a:pt x="29" y="3"/>
                    </a:cubicBezTo>
                    <a:cubicBezTo>
                      <a:pt x="31" y="3"/>
                      <a:pt x="32" y="4"/>
                      <a:pt x="34" y="4"/>
                    </a:cubicBezTo>
                    <a:cubicBezTo>
                      <a:pt x="35" y="4"/>
                      <a:pt x="36" y="4"/>
                      <a:pt x="37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7" y="1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29" y="1"/>
                      <a:pt x="27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8" y="1"/>
                      <a:pt x="15" y="2"/>
                    </a:cubicBezTo>
                    <a:cubicBezTo>
                      <a:pt x="14" y="2"/>
                      <a:pt x="12" y="2"/>
                      <a:pt x="10" y="3"/>
                    </a:cubicBezTo>
                    <a:cubicBezTo>
                      <a:pt x="9" y="3"/>
                      <a:pt x="6" y="4"/>
                      <a:pt x="5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9" name="Freeform 103"/>
              <p:cNvSpPr>
                <a:spLocks/>
              </p:cNvSpPr>
              <p:nvPr/>
            </p:nvSpPr>
            <p:spPr bwMode="auto">
              <a:xfrm>
                <a:off x="1568888" y="4138126"/>
                <a:ext cx="23813" cy="7938"/>
              </a:xfrm>
              <a:custGeom>
                <a:avLst/>
                <a:gdLst>
                  <a:gd name="T0" fmla="*/ 1 w 15"/>
                  <a:gd name="T1" fmla="*/ 2 h 5"/>
                  <a:gd name="T2" fmla="*/ 12 w 15"/>
                  <a:gd name="T3" fmla="*/ 5 h 5"/>
                  <a:gd name="T4" fmla="*/ 14 w 15"/>
                  <a:gd name="T5" fmla="*/ 5 h 5"/>
                  <a:gd name="T6" fmla="*/ 15 w 15"/>
                  <a:gd name="T7" fmla="*/ 4 h 5"/>
                  <a:gd name="T8" fmla="*/ 14 w 15"/>
                  <a:gd name="T9" fmla="*/ 3 h 5"/>
                  <a:gd name="T10" fmla="*/ 12 w 15"/>
                  <a:gd name="T11" fmla="*/ 3 h 5"/>
                  <a:gd name="T12" fmla="*/ 5 w 15"/>
                  <a:gd name="T13" fmla="*/ 2 h 5"/>
                  <a:gd name="T14" fmla="*/ 2 w 15"/>
                  <a:gd name="T15" fmla="*/ 1 h 5"/>
                  <a:gd name="T16" fmla="*/ 1 w 15"/>
                  <a:gd name="T17" fmla="*/ 0 h 5"/>
                  <a:gd name="T18" fmla="*/ 0 w 15"/>
                  <a:gd name="T19" fmla="*/ 1 h 5"/>
                  <a:gd name="T20" fmla="*/ 1 w 1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" y="2"/>
                    </a:moveTo>
                    <a:cubicBezTo>
                      <a:pt x="1" y="2"/>
                      <a:pt x="7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0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1" name="Freeform 145"/>
              <p:cNvSpPr>
                <a:spLocks/>
              </p:cNvSpPr>
              <p:nvPr/>
            </p:nvSpPr>
            <p:spPr bwMode="auto">
              <a:xfrm>
                <a:off x="1591113" y="3903176"/>
                <a:ext cx="96838" cy="146050"/>
              </a:xfrm>
              <a:custGeom>
                <a:avLst/>
                <a:gdLst>
                  <a:gd name="T0" fmla="*/ 30 w 60"/>
                  <a:gd name="T1" fmla="*/ 2 h 91"/>
                  <a:gd name="T2" fmla="*/ 1 w 60"/>
                  <a:gd name="T3" fmla="*/ 23 h 91"/>
                  <a:gd name="T4" fmla="*/ 7 w 60"/>
                  <a:gd name="T5" fmla="*/ 57 h 91"/>
                  <a:gd name="T6" fmla="*/ 39 w 60"/>
                  <a:gd name="T7" fmla="*/ 89 h 91"/>
                  <a:gd name="T8" fmla="*/ 58 w 60"/>
                  <a:gd name="T9" fmla="*/ 53 h 91"/>
                  <a:gd name="T10" fmla="*/ 54 w 60"/>
                  <a:gd name="T11" fmla="*/ 11 h 91"/>
                  <a:gd name="T12" fmla="*/ 30 w 60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0" y="2"/>
                    </a:moveTo>
                    <a:cubicBezTo>
                      <a:pt x="18" y="5"/>
                      <a:pt x="2" y="14"/>
                      <a:pt x="1" y="23"/>
                    </a:cubicBezTo>
                    <a:cubicBezTo>
                      <a:pt x="0" y="33"/>
                      <a:pt x="1" y="45"/>
                      <a:pt x="7" y="57"/>
                    </a:cubicBezTo>
                    <a:cubicBezTo>
                      <a:pt x="13" y="69"/>
                      <a:pt x="23" y="91"/>
                      <a:pt x="39" y="89"/>
                    </a:cubicBezTo>
                    <a:cubicBezTo>
                      <a:pt x="54" y="88"/>
                      <a:pt x="57" y="79"/>
                      <a:pt x="58" y="53"/>
                    </a:cubicBezTo>
                    <a:cubicBezTo>
                      <a:pt x="59" y="27"/>
                      <a:pt x="60" y="19"/>
                      <a:pt x="54" y="11"/>
                    </a:cubicBezTo>
                    <a:cubicBezTo>
                      <a:pt x="51" y="7"/>
                      <a:pt x="41" y="0"/>
                      <a:pt x="3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2" name="Freeform 146"/>
              <p:cNvSpPr>
                <a:spLocks/>
              </p:cNvSpPr>
              <p:nvPr/>
            </p:nvSpPr>
            <p:spPr bwMode="auto">
              <a:xfrm>
                <a:off x="1641913" y="3904763"/>
                <a:ext cx="46038" cy="142875"/>
              </a:xfrm>
              <a:custGeom>
                <a:avLst/>
                <a:gdLst>
                  <a:gd name="T0" fmla="*/ 23 w 29"/>
                  <a:gd name="T1" fmla="*/ 10 h 89"/>
                  <a:gd name="T2" fmla="*/ 0 w 29"/>
                  <a:gd name="T3" fmla="*/ 1 h 89"/>
                  <a:gd name="T4" fmla="*/ 17 w 29"/>
                  <a:gd name="T5" fmla="*/ 10 h 89"/>
                  <a:gd name="T6" fmla="*/ 21 w 29"/>
                  <a:gd name="T7" fmla="*/ 52 h 89"/>
                  <a:gd name="T8" fmla="*/ 3 w 29"/>
                  <a:gd name="T9" fmla="*/ 88 h 89"/>
                  <a:gd name="T10" fmla="*/ 8 w 29"/>
                  <a:gd name="T11" fmla="*/ 88 h 89"/>
                  <a:gd name="T12" fmla="*/ 27 w 29"/>
                  <a:gd name="T13" fmla="*/ 52 h 89"/>
                  <a:gd name="T14" fmla="*/ 23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23" y="10"/>
                    </a:moveTo>
                    <a:cubicBezTo>
                      <a:pt x="20" y="6"/>
                      <a:pt x="11" y="0"/>
                      <a:pt x="0" y="1"/>
                    </a:cubicBezTo>
                    <a:cubicBezTo>
                      <a:pt x="8" y="2"/>
                      <a:pt x="14" y="7"/>
                      <a:pt x="17" y="10"/>
                    </a:cubicBezTo>
                    <a:cubicBezTo>
                      <a:pt x="23" y="18"/>
                      <a:pt x="21" y="26"/>
                      <a:pt x="21" y="52"/>
                    </a:cubicBezTo>
                    <a:cubicBezTo>
                      <a:pt x="20" y="76"/>
                      <a:pt x="17" y="86"/>
                      <a:pt x="3" y="88"/>
                    </a:cubicBezTo>
                    <a:cubicBezTo>
                      <a:pt x="4" y="88"/>
                      <a:pt x="6" y="89"/>
                      <a:pt x="8" y="88"/>
                    </a:cubicBezTo>
                    <a:cubicBezTo>
                      <a:pt x="23" y="87"/>
                      <a:pt x="26" y="78"/>
                      <a:pt x="27" y="52"/>
                    </a:cubicBezTo>
                    <a:cubicBezTo>
                      <a:pt x="28" y="26"/>
                      <a:pt x="29" y="18"/>
                      <a:pt x="23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3" name="Freeform 147"/>
              <p:cNvSpPr>
                <a:spLocks/>
              </p:cNvSpPr>
              <p:nvPr/>
            </p:nvSpPr>
            <p:spPr bwMode="auto">
              <a:xfrm>
                <a:off x="1589526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0 w 61"/>
                  <a:gd name="T3" fmla="*/ 1 h 91"/>
                  <a:gd name="T4" fmla="*/ 11 w 61"/>
                  <a:gd name="T5" fmla="*/ 9 h 91"/>
                  <a:gd name="T6" fmla="*/ 0 w 61"/>
                  <a:gd name="T7" fmla="*/ 23 h 91"/>
                  <a:gd name="T8" fmla="*/ 0 w 61"/>
                  <a:gd name="T9" fmla="*/ 29 h 91"/>
                  <a:gd name="T10" fmla="*/ 7 w 61"/>
                  <a:gd name="T11" fmla="*/ 58 h 91"/>
                  <a:gd name="T12" fmla="*/ 18 w 61"/>
                  <a:gd name="T13" fmla="*/ 79 h 91"/>
                  <a:gd name="T14" fmla="*/ 27 w 61"/>
                  <a:gd name="T15" fmla="*/ 87 h 91"/>
                  <a:gd name="T16" fmla="*/ 38 w 61"/>
                  <a:gd name="T17" fmla="*/ 91 h 91"/>
                  <a:gd name="T18" fmla="*/ 40 w 61"/>
                  <a:gd name="T19" fmla="*/ 91 h 91"/>
                  <a:gd name="T20" fmla="*/ 50 w 61"/>
                  <a:gd name="T21" fmla="*/ 88 h 91"/>
                  <a:gd name="T22" fmla="*/ 58 w 61"/>
                  <a:gd name="T23" fmla="*/ 76 h 91"/>
                  <a:gd name="T24" fmla="*/ 61 w 61"/>
                  <a:gd name="T25" fmla="*/ 53 h 91"/>
                  <a:gd name="T26" fmla="*/ 61 w 61"/>
                  <a:gd name="T27" fmla="*/ 29 h 91"/>
                  <a:gd name="T28" fmla="*/ 61 w 61"/>
                  <a:gd name="T29" fmla="*/ 18 h 91"/>
                  <a:gd name="T30" fmla="*/ 57 w 61"/>
                  <a:gd name="T31" fmla="*/ 10 h 91"/>
                  <a:gd name="T32" fmla="*/ 35 w 61"/>
                  <a:gd name="T33" fmla="*/ 0 h 91"/>
                  <a:gd name="T34" fmla="*/ 30 w 61"/>
                  <a:gd name="T35" fmla="*/ 1 h 91"/>
                  <a:gd name="T36" fmla="*/ 31 w 61"/>
                  <a:gd name="T37" fmla="*/ 2 h 91"/>
                  <a:gd name="T38" fmla="*/ 31 w 61"/>
                  <a:gd name="T39" fmla="*/ 4 h 91"/>
                  <a:gd name="T40" fmla="*/ 35 w 61"/>
                  <a:gd name="T41" fmla="*/ 3 h 91"/>
                  <a:gd name="T42" fmla="*/ 54 w 61"/>
                  <a:gd name="T43" fmla="*/ 12 h 91"/>
                  <a:gd name="T44" fmla="*/ 58 w 61"/>
                  <a:gd name="T45" fmla="*/ 19 h 91"/>
                  <a:gd name="T46" fmla="*/ 58 w 61"/>
                  <a:gd name="T47" fmla="*/ 29 h 91"/>
                  <a:gd name="T48" fmla="*/ 58 w 61"/>
                  <a:gd name="T49" fmla="*/ 53 h 91"/>
                  <a:gd name="T50" fmla="*/ 54 w 61"/>
                  <a:gd name="T51" fmla="*/ 79 h 91"/>
                  <a:gd name="T52" fmla="*/ 49 w 61"/>
                  <a:gd name="T53" fmla="*/ 85 h 91"/>
                  <a:gd name="T54" fmla="*/ 40 w 61"/>
                  <a:gd name="T55" fmla="*/ 88 h 91"/>
                  <a:gd name="T56" fmla="*/ 38 w 61"/>
                  <a:gd name="T57" fmla="*/ 88 h 91"/>
                  <a:gd name="T58" fmla="*/ 29 w 61"/>
                  <a:gd name="T59" fmla="*/ 85 h 91"/>
                  <a:gd name="T60" fmla="*/ 10 w 61"/>
                  <a:gd name="T61" fmla="*/ 57 h 91"/>
                  <a:gd name="T62" fmla="*/ 3 w 61"/>
                  <a:gd name="T63" fmla="*/ 29 h 91"/>
                  <a:gd name="T64" fmla="*/ 3 w 61"/>
                  <a:gd name="T65" fmla="*/ 24 h 91"/>
                  <a:gd name="T66" fmla="*/ 13 w 61"/>
                  <a:gd name="T67" fmla="*/ 11 h 91"/>
                  <a:gd name="T68" fmla="*/ 31 w 61"/>
                  <a:gd name="T69" fmla="*/ 4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4" y="2"/>
                      <a:pt x="17" y="5"/>
                      <a:pt x="11" y="9"/>
                    </a:cubicBezTo>
                    <a:cubicBezTo>
                      <a:pt x="6" y="13"/>
                      <a:pt x="1" y="18"/>
                      <a:pt x="0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8"/>
                      <a:pt x="2" y="48"/>
                      <a:pt x="7" y="58"/>
                    </a:cubicBezTo>
                    <a:cubicBezTo>
                      <a:pt x="10" y="64"/>
                      <a:pt x="13" y="72"/>
                      <a:pt x="18" y="79"/>
                    </a:cubicBezTo>
                    <a:cubicBezTo>
                      <a:pt x="21" y="82"/>
                      <a:pt x="24" y="85"/>
                      <a:pt x="27" y="87"/>
                    </a:cubicBezTo>
                    <a:cubicBezTo>
                      <a:pt x="30" y="90"/>
                      <a:pt x="34" y="91"/>
                      <a:pt x="38" y="91"/>
                    </a:cubicBezTo>
                    <a:cubicBezTo>
                      <a:pt x="39" y="91"/>
                      <a:pt x="39" y="91"/>
                      <a:pt x="40" y="91"/>
                    </a:cubicBezTo>
                    <a:cubicBezTo>
                      <a:pt x="44" y="90"/>
                      <a:pt x="47" y="89"/>
                      <a:pt x="50" y="88"/>
                    </a:cubicBezTo>
                    <a:cubicBezTo>
                      <a:pt x="54" y="85"/>
                      <a:pt x="57" y="81"/>
                      <a:pt x="58" y="76"/>
                    </a:cubicBezTo>
                    <a:cubicBezTo>
                      <a:pt x="60" y="70"/>
                      <a:pt x="60" y="63"/>
                      <a:pt x="61" y="53"/>
                    </a:cubicBezTo>
                    <a:cubicBezTo>
                      <a:pt x="61" y="42"/>
                      <a:pt x="61" y="35"/>
                      <a:pt x="61" y="29"/>
                    </a:cubicBezTo>
                    <a:cubicBezTo>
                      <a:pt x="61" y="25"/>
                      <a:pt x="61" y="21"/>
                      <a:pt x="61" y="18"/>
                    </a:cubicBezTo>
                    <a:cubicBezTo>
                      <a:pt x="60" y="15"/>
                      <a:pt x="59" y="13"/>
                      <a:pt x="57" y="10"/>
                    </a:cubicBezTo>
                    <a:cubicBezTo>
                      <a:pt x="53" y="6"/>
                      <a:pt x="45" y="0"/>
                      <a:pt x="35" y="0"/>
                    </a:cubicBezTo>
                    <a:cubicBezTo>
                      <a:pt x="34" y="0"/>
                      <a:pt x="32" y="0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3"/>
                      <a:pt x="34" y="3"/>
                      <a:pt x="35" y="3"/>
                    </a:cubicBezTo>
                    <a:cubicBezTo>
                      <a:pt x="44" y="3"/>
                      <a:pt x="51" y="9"/>
                      <a:pt x="54" y="12"/>
                    </a:cubicBezTo>
                    <a:cubicBezTo>
                      <a:pt x="56" y="14"/>
                      <a:pt x="57" y="16"/>
                      <a:pt x="58" y="19"/>
                    </a:cubicBezTo>
                    <a:cubicBezTo>
                      <a:pt x="58" y="22"/>
                      <a:pt x="58" y="25"/>
                      <a:pt x="58" y="29"/>
                    </a:cubicBezTo>
                    <a:cubicBezTo>
                      <a:pt x="58" y="35"/>
                      <a:pt x="58" y="42"/>
                      <a:pt x="58" y="53"/>
                    </a:cubicBezTo>
                    <a:cubicBezTo>
                      <a:pt x="57" y="66"/>
                      <a:pt x="56" y="74"/>
                      <a:pt x="54" y="79"/>
                    </a:cubicBezTo>
                    <a:cubicBezTo>
                      <a:pt x="52" y="82"/>
                      <a:pt x="51" y="84"/>
                      <a:pt x="49" y="85"/>
                    </a:cubicBezTo>
                    <a:cubicBezTo>
                      <a:pt x="46" y="87"/>
                      <a:pt x="43" y="87"/>
                      <a:pt x="40" y="88"/>
                    </a:cubicBezTo>
                    <a:cubicBezTo>
                      <a:pt x="39" y="88"/>
                      <a:pt x="39" y="88"/>
                      <a:pt x="38" y="88"/>
                    </a:cubicBezTo>
                    <a:cubicBezTo>
                      <a:pt x="35" y="88"/>
                      <a:pt x="32" y="87"/>
                      <a:pt x="29" y="85"/>
                    </a:cubicBezTo>
                    <a:cubicBezTo>
                      <a:pt x="20" y="79"/>
                      <a:pt x="14" y="65"/>
                      <a:pt x="10" y="57"/>
                    </a:cubicBezTo>
                    <a:cubicBezTo>
                      <a:pt x="5" y="47"/>
                      <a:pt x="3" y="37"/>
                      <a:pt x="3" y="29"/>
                    </a:cubicBezTo>
                    <a:cubicBezTo>
                      <a:pt x="3" y="27"/>
                      <a:pt x="3" y="25"/>
                      <a:pt x="3" y="24"/>
                    </a:cubicBezTo>
                    <a:cubicBezTo>
                      <a:pt x="4" y="20"/>
                      <a:pt x="8" y="15"/>
                      <a:pt x="13" y="11"/>
                    </a:cubicBezTo>
                    <a:cubicBezTo>
                      <a:pt x="19" y="8"/>
                      <a:pt x="25" y="5"/>
                      <a:pt x="31" y="4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5" name="Freeform 149"/>
              <p:cNvSpPr>
                <a:spLocks/>
              </p:cNvSpPr>
              <p:nvPr/>
            </p:nvSpPr>
            <p:spPr bwMode="auto">
              <a:xfrm>
                <a:off x="1484751" y="2918926"/>
                <a:ext cx="30163" cy="84138"/>
              </a:xfrm>
              <a:custGeom>
                <a:avLst/>
                <a:gdLst>
                  <a:gd name="T0" fmla="*/ 1 w 19"/>
                  <a:gd name="T1" fmla="*/ 0 h 52"/>
                  <a:gd name="T2" fmla="*/ 19 w 19"/>
                  <a:gd name="T3" fmla="*/ 5 h 52"/>
                  <a:gd name="T4" fmla="*/ 7 w 19"/>
                  <a:gd name="T5" fmla="*/ 6 h 52"/>
                  <a:gd name="T6" fmla="*/ 9 w 19"/>
                  <a:gd name="T7" fmla="*/ 24 h 52"/>
                  <a:gd name="T8" fmla="*/ 15 w 19"/>
                  <a:gd name="T9" fmla="*/ 52 h 52"/>
                  <a:gd name="T10" fmla="*/ 0 w 19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2">
                    <a:moveTo>
                      <a:pt x="1" y="0"/>
                    </a:moveTo>
                    <a:cubicBezTo>
                      <a:pt x="6" y="1"/>
                      <a:pt x="14" y="2"/>
                      <a:pt x="19" y="5"/>
                    </a:cubicBezTo>
                    <a:cubicBezTo>
                      <a:pt x="16" y="7"/>
                      <a:pt x="11" y="6"/>
                      <a:pt x="7" y="6"/>
                    </a:cubicBezTo>
                    <a:cubicBezTo>
                      <a:pt x="5" y="11"/>
                      <a:pt x="9" y="19"/>
                      <a:pt x="9" y="24"/>
                    </a:cubicBezTo>
                    <a:cubicBezTo>
                      <a:pt x="10" y="34"/>
                      <a:pt x="13" y="43"/>
                      <a:pt x="15" y="52"/>
                    </a:cubicBezTo>
                    <a:cubicBezTo>
                      <a:pt x="1" y="41"/>
                      <a:pt x="7" y="15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6" name="Freeform 150"/>
              <p:cNvSpPr>
                <a:spLocks/>
              </p:cNvSpPr>
              <p:nvPr/>
            </p:nvSpPr>
            <p:spPr bwMode="auto">
              <a:xfrm>
                <a:off x="1451413" y="2752238"/>
                <a:ext cx="96838" cy="127000"/>
              </a:xfrm>
              <a:custGeom>
                <a:avLst/>
                <a:gdLst>
                  <a:gd name="T0" fmla="*/ 61 w 61"/>
                  <a:gd name="T1" fmla="*/ 15 h 79"/>
                  <a:gd name="T2" fmla="*/ 47 w 61"/>
                  <a:gd name="T3" fmla="*/ 9 h 79"/>
                  <a:gd name="T4" fmla="*/ 36 w 61"/>
                  <a:gd name="T5" fmla="*/ 2 h 79"/>
                  <a:gd name="T6" fmla="*/ 28 w 61"/>
                  <a:gd name="T7" fmla="*/ 9 h 79"/>
                  <a:gd name="T8" fmla="*/ 19 w 61"/>
                  <a:gd name="T9" fmla="*/ 22 h 79"/>
                  <a:gd name="T10" fmla="*/ 12 w 61"/>
                  <a:gd name="T11" fmla="*/ 33 h 79"/>
                  <a:gd name="T12" fmla="*/ 11 w 61"/>
                  <a:gd name="T13" fmla="*/ 46 h 79"/>
                  <a:gd name="T14" fmla="*/ 3 w 61"/>
                  <a:gd name="T15" fmla="*/ 62 h 79"/>
                  <a:gd name="T16" fmla="*/ 9 w 61"/>
                  <a:gd name="T17" fmla="*/ 79 h 79"/>
                  <a:gd name="T18" fmla="*/ 13 w 61"/>
                  <a:gd name="T19" fmla="*/ 48 h 79"/>
                  <a:gd name="T20" fmla="*/ 22 w 61"/>
                  <a:gd name="T21" fmla="*/ 29 h 79"/>
                  <a:gd name="T22" fmla="*/ 31 w 61"/>
                  <a:gd name="T23" fmla="*/ 8 h 79"/>
                  <a:gd name="T24" fmla="*/ 56 w 61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61" y="15"/>
                    </a:moveTo>
                    <a:cubicBezTo>
                      <a:pt x="57" y="13"/>
                      <a:pt x="51" y="12"/>
                      <a:pt x="47" y="9"/>
                    </a:cubicBezTo>
                    <a:cubicBezTo>
                      <a:pt x="43" y="7"/>
                      <a:pt x="40" y="3"/>
                      <a:pt x="36" y="2"/>
                    </a:cubicBezTo>
                    <a:cubicBezTo>
                      <a:pt x="30" y="0"/>
                      <a:pt x="30" y="4"/>
                      <a:pt x="28" y="9"/>
                    </a:cubicBezTo>
                    <a:cubicBezTo>
                      <a:pt x="26" y="14"/>
                      <a:pt x="23" y="18"/>
                      <a:pt x="19" y="22"/>
                    </a:cubicBezTo>
                    <a:cubicBezTo>
                      <a:pt x="17" y="25"/>
                      <a:pt x="13" y="30"/>
                      <a:pt x="12" y="33"/>
                    </a:cubicBezTo>
                    <a:cubicBezTo>
                      <a:pt x="11" y="38"/>
                      <a:pt x="12" y="42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0" y="70"/>
                      <a:pt x="4" y="72"/>
                      <a:pt x="9" y="79"/>
                    </a:cubicBezTo>
                    <a:cubicBezTo>
                      <a:pt x="5" y="66"/>
                      <a:pt x="9" y="59"/>
                      <a:pt x="13" y="48"/>
                    </a:cubicBezTo>
                    <a:cubicBezTo>
                      <a:pt x="16" y="41"/>
                      <a:pt x="17" y="35"/>
                      <a:pt x="22" y="29"/>
                    </a:cubicBezTo>
                    <a:cubicBezTo>
                      <a:pt x="26" y="23"/>
                      <a:pt x="27" y="13"/>
                      <a:pt x="31" y="8"/>
                    </a:cubicBezTo>
                    <a:cubicBezTo>
                      <a:pt x="36" y="2"/>
                      <a:pt x="48" y="12"/>
                      <a:pt x="5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1600638" y="3919051"/>
                <a:ext cx="26988" cy="98425"/>
              </a:xfrm>
              <a:custGeom>
                <a:avLst/>
                <a:gdLst>
                  <a:gd name="T0" fmla="*/ 17 w 17"/>
                  <a:gd name="T1" fmla="*/ 0 h 62"/>
                  <a:gd name="T2" fmla="*/ 0 w 17"/>
                  <a:gd name="T3" fmla="*/ 26 h 62"/>
                  <a:gd name="T4" fmla="*/ 15 w 17"/>
                  <a:gd name="T5" fmla="*/ 62 h 62"/>
                  <a:gd name="T6" fmla="*/ 3 w 17"/>
                  <a:gd name="T7" fmla="*/ 25 h 62"/>
                  <a:gd name="T8" fmla="*/ 15 w 17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2">
                    <a:moveTo>
                      <a:pt x="17" y="0"/>
                    </a:moveTo>
                    <a:cubicBezTo>
                      <a:pt x="8" y="6"/>
                      <a:pt x="0" y="12"/>
                      <a:pt x="0" y="26"/>
                    </a:cubicBezTo>
                    <a:cubicBezTo>
                      <a:pt x="1" y="40"/>
                      <a:pt x="9" y="50"/>
                      <a:pt x="15" y="62"/>
                    </a:cubicBezTo>
                    <a:cubicBezTo>
                      <a:pt x="8" y="52"/>
                      <a:pt x="4" y="36"/>
                      <a:pt x="3" y="25"/>
                    </a:cubicBezTo>
                    <a:cubicBezTo>
                      <a:pt x="2" y="14"/>
                      <a:pt x="8" y="7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8" name="Freeform 152"/>
              <p:cNvSpPr>
                <a:spLocks/>
              </p:cNvSpPr>
              <p:nvPr/>
            </p:nvSpPr>
            <p:spPr bwMode="auto">
              <a:xfrm>
                <a:off x="1553013" y="3876188"/>
                <a:ext cx="38100" cy="92075"/>
              </a:xfrm>
              <a:custGeom>
                <a:avLst/>
                <a:gdLst>
                  <a:gd name="T0" fmla="*/ 24 w 24"/>
                  <a:gd name="T1" fmla="*/ 0 h 57"/>
                  <a:gd name="T2" fmla="*/ 8 w 24"/>
                  <a:gd name="T3" fmla="*/ 28 h 57"/>
                  <a:gd name="T4" fmla="*/ 1 w 24"/>
                  <a:gd name="T5" fmla="*/ 39 h 57"/>
                  <a:gd name="T6" fmla="*/ 5 w 24"/>
                  <a:gd name="T7" fmla="*/ 57 h 57"/>
                  <a:gd name="T8" fmla="*/ 6 w 24"/>
                  <a:gd name="T9" fmla="*/ 46 h 57"/>
                  <a:gd name="T10" fmla="*/ 4 w 24"/>
                  <a:gd name="T11" fmla="*/ 40 h 57"/>
                  <a:gd name="T12" fmla="*/ 10 w 24"/>
                  <a:gd name="T13" fmla="*/ 28 h 57"/>
                  <a:gd name="T14" fmla="*/ 2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cubicBezTo>
                      <a:pt x="23" y="11"/>
                      <a:pt x="16" y="21"/>
                      <a:pt x="8" y="28"/>
                    </a:cubicBezTo>
                    <a:cubicBezTo>
                      <a:pt x="4" y="31"/>
                      <a:pt x="0" y="33"/>
                      <a:pt x="1" y="39"/>
                    </a:cubicBezTo>
                    <a:cubicBezTo>
                      <a:pt x="1" y="44"/>
                      <a:pt x="4" y="51"/>
                      <a:pt x="5" y="57"/>
                    </a:cubicBezTo>
                    <a:cubicBezTo>
                      <a:pt x="5" y="53"/>
                      <a:pt x="6" y="49"/>
                      <a:pt x="6" y="46"/>
                    </a:cubicBezTo>
                    <a:cubicBezTo>
                      <a:pt x="6" y="44"/>
                      <a:pt x="4" y="42"/>
                      <a:pt x="4" y="40"/>
                    </a:cubicBezTo>
                    <a:cubicBezTo>
                      <a:pt x="4" y="35"/>
                      <a:pt x="6" y="31"/>
                      <a:pt x="10" y="28"/>
                    </a:cubicBezTo>
                    <a:cubicBezTo>
                      <a:pt x="17" y="21"/>
                      <a:pt x="23" y="14"/>
                      <a:pt x="2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9" name="Freeform 153"/>
              <p:cNvSpPr>
                <a:spLocks/>
              </p:cNvSpPr>
              <p:nvPr/>
            </p:nvSpPr>
            <p:spPr bwMode="auto">
              <a:xfrm>
                <a:off x="1575238" y="4144476"/>
                <a:ext cx="31750" cy="36513"/>
              </a:xfrm>
              <a:custGeom>
                <a:avLst/>
                <a:gdLst>
                  <a:gd name="T0" fmla="*/ 17 w 19"/>
                  <a:gd name="T1" fmla="*/ 0 h 23"/>
                  <a:gd name="T2" fmla="*/ 0 w 19"/>
                  <a:gd name="T3" fmla="*/ 4 h 23"/>
                  <a:gd name="T4" fmla="*/ 13 w 19"/>
                  <a:gd name="T5" fmla="*/ 8 h 23"/>
                  <a:gd name="T6" fmla="*/ 19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7" y="0"/>
                    </a:moveTo>
                    <a:cubicBezTo>
                      <a:pt x="15" y="7"/>
                      <a:pt x="4" y="2"/>
                      <a:pt x="0" y="4"/>
                    </a:cubicBezTo>
                    <a:cubicBezTo>
                      <a:pt x="4" y="6"/>
                      <a:pt x="10" y="5"/>
                      <a:pt x="13" y="8"/>
                    </a:cubicBezTo>
                    <a:cubicBezTo>
                      <a:pt x="17" y="12"/>
                      <a:pt x="16" y="20"/>
                      <a:pt x="19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0" name="Freeform 154"/>
              <p:cNvSpPr>
                <a:spLocks/>
              </p:cNvSpPr>
              <p:nvPr/>
            </p:nvSpPr>
            <p:spPr bwMode="auto">
              <a:xfrm>
                <a:off x="1683188" y="4088913"/>
                <a:ext cx="41275" cy="120650"/>
              </a:xfrm>
              <a:custGeom>
                <a:avLst/>
                <a:gdLst>
                  <a:gd name="T0" fmla="*/ 26 w 26"/>
                  <a:gd name="T1" fmla="*/ 0 h 75"/>
                  <a:gd name="T2" fmla="*/ 6 w 26"/>
                  <a:gd name="T3" fmla="*/ 7 h 75"/>
                  <a:gd name="T4" fmla="*/ 3 w 26"/>
                  <a:gd name="T5" fmla="*/ 13 h 75"/>
                  <a:gd name="T6" fmla="*/ 3 w 26"/>
                  <a:gd name="T7" fmla="*/ 22 h 75"/>
                  <a:gd name="T8" fmla="*/ 1 w 26"/>
                  <a:gd name="T9" fmla="*/ 42 h 75"/>
                  <a:gd name="T10" fmla="*/ 3 w 26"/>
                  <a:gd name="T11" fmla="*/ 61 h 75"/>
                  <a:gd name="T12" fmla="*/ 5 w 26"/>
                  <a:gd name="T13" fmla="*/ 75 h 75"/>
                  <a:gd name="T14" fmla="*/ 3 w 26"/>
                  <a:gd name="T15" fmla="*/ 63 h 75"/>
                  <a:gd name="T16" fmla="*/ 2 w 26"/>
                  <a:gd name="T17" fmla="*/ 46 h 75"/>
                  <a:gd name="T18" fmla="*/ 5 w 26"/>
                  <a:gd name="T19" fmla="*/ 27 h 75"/>
                  <a:gd name="T20" fmla="*/ 8 w 26"/>
                  <a:gd name="T21" fmla="*/ 11 h 75"/>
                  <a:gd name="T22" fmla="*/ 18 w 26"/>
                  <a:gd name="T23" fmla="*/ 5 h 75"/>
                  <a:gd name="T24" fmla="*/ 25 w 26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75">
                    <a:moveTo>
                      <a:pt x="26" y="0"/>
                    </a:moveTo>
                    <a:cubicBezTo>
                      <a:pt x="20" y="5"/>
                      <a:pt x="13" y="5"/>
                      <a:pt x="6" y="7"/>
                    </a:cubicBezTo>
                    <a:cubicBezTo>
                      <a:pt x="2" y="8"/>
                      <a:pt x="2" y="10"/>
                      <a:pt x="3" y="13"/>
                    </a:cubicBezTo>
                    <a:cubicBezTo>
                      <a:pt x="3" y="16"/>
                      <a:pt x="3" y="19"/>
                      <a:pt x="3" y="22"/>
                    </a:cubicBezTo>
                    <a:cubicBezTo>
                      <a:pt x="2" y="29"/>
                      <a:pt x="0" y="35"/>
                      <a:pt x="1" y="42"/>
                    </a:cubicBezTo>
                    <a:cubicBezTo>
                      <a:pt x="2" y="48"/>
                      <a:pt x="3" y="55"/>
                      <a:pt x="3" y="61"/>
                    </a:cubicBezTo>
                    <a:cubicBezTo>
                      <a:pt x="3" y="65"/>
                      <a:pt x="3" y="72"/>
                      <a:pt x="5" y="75"/>
                    </a:cubicBezTo>
                    <a:cubicBezTo>
                      <a:pt x="4" y="72"/>
                      <a:pt x="4" y="67"/>
                      <a:pt x="3" y="63"/>
                    </a:cubicBezTo>
                    <a:cubicBezTo>
                      <a:pt x="2" y="57"/>
                      <a:pt x="2" y="51"/>
                      <a:pt x="2" y="46"/>
                    </a:cubicBezTo>
                    <a:cubicBezTo>
                      <a:pt x="3" y="39"/>
                      <a:pt x="4" y="33"/>
                      <a:pt x="5" y="27"/>
                    </a:cubicBezTo>
                    <a:cubicBezTo>
                      <a:pt x="6" y="22"/>
                      <a:pt x="5" y="14"/>
                      <a:pt x="8" y="11"/>
                    </a:cubicBezTo>
                    <a:cubicBezTo>
                      <a:pt x="11" y="7"/>
                      <a:pt x="15" y="7"/>
                      <a:pt x="18" y="5"/>
                    </a:cubicBezTo>
                    <a:cubicBezTo>
                      <a:pt x="20" y="4"/>
                      <a:pt x="22" y="0"/>
                      <a:pt x="2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1" name="Freeform 155"/>
              <p:cNvSpPr>
                <a:spLocks/>
              </p:cNvSpPr>
              <p:nvPr/>
            </p:nvSpPr>
            <p:spPr bwMode="auto">
              <a:xfrm>
                <a:off x="1633976" y="4128601"/>
                <a:ext cx="19050" cy="88900"/>
              </a:xfrm>
              <a:custGeom>
                <a:avLst/>
                <a:gdLst>
                  <a:gd name="T0" fmla="*/ 0 w 12"/>
                  <a:gd name="T1" fmla="*/ 0 h 56"/>
                  <a:gd name="T2" fmla="*/ 7 w 12"/>
                  <a:gd name="T3" fmla="*/ 16 h 56"/>
                  <a:gd name="T4" fmla="*/ 10 w 12"/>
                  <a:gd name="T5" fmla="*/ 56 h 56"/>
                  <a:gd name="T6" fmla="*/ 8 w 12"/>
                  <a:gd name="T7" fmla="*/ 41 h 56"/>
                  <a:gd name="T8" fmla="*/ 8 w 12"/>
                  <a:gd name="T9" fmla="*/ 28 h 56"/>
                  <a:gd name="T10" fmla="*/ 6 w 12"/>
                  <a:gd name="T11" fmla="*/ 20 h 56"/>
                  <a:gd name="T12" fmla="*/ 4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0" y="0"/>
                    </a:moveTo>
                    <a:cubicBezTo>
                      <a:pt x="2" y="6"/>
                      <a:pt x="4" y="10"/>
                      <a:pt x="7" y="16"/>
                    </a:cubicBezTo>
                    <a:cubicBezTo>
                      <a:pt x="12" y="28"/>
                      <a:pt x="11" y="43"/>
                      <a:pt x="10" y="56"/>
                    </a:cubicBezTo>
                    <a:cubicBezTo>
                      <a:pt x="7" y="53"/>
                      <a:pt x="8" y="45"/>
                      <a:pt x="8" y="41"/>
                    </a:cubicBezTo>
                    <a:cubicBezTo>
                      <a:pt x="8" y="36"/>
                      <a:pt x="8" y="32"/>
                      <a:pt x="8" y="28"/>
                    </a:cubicBezTo>
                    <a:cubicBezTo>
                      <a:pt x="7" y="25"/>
                      <a:pt x="7" y="22"/>
                      <a:pt x="6" y="20"/>
                    </a:cubicBezTo>
                    <a:cubicBezTo>
                      <a:pt x="6" y="16"/>
                      <a:pt x="3" y="14"/>
                      <a:pt x="4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2" name="Freeform 156"/>
              <p:cNvSpPr>
                <a:spLocks/>
              </p:cNvSpPr>
              <p:nvPr/>
            </p:nvSpPr>
            <p:spPr bwMode="auto">
              <a:xfrm>
                <a:off x="1578413" y="4038113"/>
                <a:ext cx="34925" cy="42863"/>
              </a:xfrm>
              <a:custGeom>
                <a:avLst/>
                <a:gdLst>
                  <a:gd name="T0" fmla="*/ 21 w 21"/>
                  <a:gd name="T1" fmla="*/ 1 h 27"/>
                  <a:gd name="T2" fmla="*/ 10 w 21"/>
                  <a:gd name="T3" fmla="*/ 1 h 27"/>
                  <a:gd name="T4" fmla="*/ 3 w 21"/>
                  <a:gd name="T5" fmla="*/ 2 h 27"/>
                  <a:gd name="T6" fmla="*/ 1 w 21"/>
                  <a:gd name="T7" fmla="*/ 13 h 27"/>
                  <a:gd name="T8" fmla="*/ 6 w 21"/>
                  <a:gd name="T9" fmla="*/ 27 h 27"/>
                  <a:gd name="T10" fmla="*/ 6 w 21"/>
                  <a:gd name="T11" fmla="*/ 6 h 27"/>
                  <a:gd name="T12" fmla="*/ 20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21" y="1"/>
                    </a:moveTo>
                    <a:cubicBezTo>
                      <a:pt x="18" y="2"/>
                      <a:pt x="14" y="1"/>
                      <a:pt x="10" y="1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4"/>
                      <a:pt x="1" y="10"/>
                      <a:pt x="1" y="13"/>
                    </a:cubicBezTo>
                    <a:cubicBezTo>
                      <a:pt x="1" y="18"/>
                      <a:pt x="5" y="22"/>
                      <a:pt x="6" y="27"/>
                    </a:cubicBezTo>
                    <a:cubicBezTo>
                      <a:pt x="4" y="22"/>
                      <a:pt x="5" y="12"/>
                      <a:pt x="6" y="6"/>
                    </a:cubicBezTo>
                    <a:cubicBezTo>
                      <a:pt x="7" y="1"/>
                      <a:pt x="16" y="3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3" name="Freeform 157"/>
              <p:cNvSpPr>
                <a:spLocks/>
              </p:cNvSpPr>
              <p:nvPr/>
            </p:nvSpPr>
            <p:spPr bwMode="auto">
              <a:xfrm>
                <a:off x="1708588" y="4071451"/>
                <a:ext cx="42863" cy="9525"/>
              </a:xfrm>
              <a:custGeom>
                <a:avLst/>
                <a:gdLst>
                  <a:gd name="T0" fmla="*/ 27 w 27"/>
                  <a:gd name="T1" fmla="*/ 0 h 6"/>
                  <a:gd name="T2" fmla="*/ 17 w 27"/>
                  <a:gd name="T3" fmla="*/ 5 h 6"/>
                  <a:gd name="T4" fmla="*/ 0 w 27"/>
                  <a:gd name="T5" fmla="*/ 6 h 6"/>
                  <a:gd name="T6" fmla="*/ 17 w 27"/>
                  <a:gd name="T7" fmla="*/ 3 h 6"/>
                  <a:gd name="T8" fmla="*/ 27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7" y="0"/>
                    </a:moveTo>
                    <a:cubicBezTo>
                      <a:pt x="25" y="6"/>
                      <a:pt x="22" y="6"/>
                      <a:pt x="17" y="5"/>
                    </a:cubicBezTo>
                    <a:cubicBezTo>
                      <a:pt x="12" y="3"/>
                      <a:pt x="5" y="4"/>
                      <a:pt x="0" y="6"/>
                    </a:cubicBezTo>
                    <a:cubicBezTo>
                      <a:pt x="6" y="5"/>
                      <a:pt x="11" y="2"/>
                      <a:pt x="17" y="3"/>
                    </a:cubicBezTo>
                    <a:cubicBezTo>
                      <a:pt x="21" y="4"/>
                      <a:pt x="23" y="5"/>
                      <a:pt x="2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4" name="Freeform 158"/>
              <p:cNvSpPr>
                <a:spLocks/>
              </p:cNvSpPr>
              <p:nvPr/>
            </p:nvSpPr>
            <p:spPr bwMode="auto">
              <a:xfrm>
                <a:off x="1551426" y="4119076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1 w 8"/>
                  <a:gd name="T3" fmla="*/ 6 h 15"/>
                  <a:gd name="T4" fmla="*/ 8 w 8"/>
                  <a:gd name="T5" fmla="*/ 15 h 15"/>
                  <a:gd name="T6" fmla="*/ 8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6" y="2"/>
                      <a:pt x="2" y="3"/>
                      <a:pt x="1" y="6"/>
                    </a:cubicBezTo>
                    <a:cubicBezTo>
                      <a:pt x="0" y="9"/>
                      <a:pt x="5" y="15"/>
                      <a:pt x="8" y="15"/>
                    </a:cubicBezTo>
                    <a:cubicBezTo>
                      <a:pt x="4" y="12"/>
                      <a:pt x="4" y="5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7" name="Freeform 161"/>
              <p:cNvSpPr>
                <a:spLocks/>
              </p:cNvSpPr>
              <p:nvPr/>
            </p:nvSpPr>
            <p:spPr bwMode="auto">
              <a:xfrm>
                <a:off x="1640326" y="4306401"/>
                <a:ext cx="33338" cy="569913"/>
              </a:xfrm>
              <a:custGeom>
                <a:avLst/>
                <a:gdLst>
                  <a:gd name="T0" fmla="*/ 0 w 21"/>
                  <a:gd name="T1" fmla="*/ 0 h 356"/>
                  <a:gd name="T2" fmla="*/ 20 w 21"/>
                  <a:gd name="T3" fmla="*/ 356 h 356"/>
                  <a:gd name="T4" fmla="*/ 0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0" y="0"/>
                    </a:moveTo>
                    <a:cubicBezTo>
                      <a:pt x="0" y="0"/>
                      <a:pt x="21" y="340"/>
                      <a:pt x="20" y="356"/>
                    </a:cubicBezTo>
                    <a:cubicBezTo>
                      <a:pt x="20" y="356"/>
                      <a:pt x="15" y="8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8" name="Freeform 162"/>
              <p:cNvSpPr>
                <a:spLocks/>
              </p:cNvSpPr>
              <p:nvPr/>
            </p:nvSpPr>
            <p:spPr bwMode="auto">
              <a:xfrm>
                <a:off x="1581588" y="4246076"/>
                <a:ext cx="49213" cy="542925"/>
              </a:xfrm>
              <a:custGeom>
                <a:avLst/>
                <a:gdLst>
                  <a:gd name="T0" fmla="*/ 0 w 30"/>
                  <a:gd name="T1" fmla="*/ 0 h 339"/>
                  <a:gd name="T2" fmla="*/ 30 w 30"/>
                  <a:gd name="T3" fmla="*/ 339 h 339"/>
                  <a:gd name="T4" fmla="*/ 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0" y="0"/>
                    </a:moveTo>
                    <a:cubicBezTo>
                      <a:pt x="0" y="0"/>
                      <a:pt x="27" y="314"/>
                      <a:pt x="30" y="339"/>
                    </a:cubicBezTo>
                    <a:cubicBezTo>
                      <a:pt x="30" y="339"/>
                      <a:pt x="9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2" name="Freeform 217"/>
              <p:cNvSpPr>
                <a:spLocks/>
              </p:cNvSpPr>
              <p:nvPr/>
            </p:nvSpPr>
            <p:spPr bwMode="auto">
              <a:xfrm>
                <a:off x="1600638" y="2928451"/>
                <a:ext cx="3175" cy="30163"/>
              </a:xfrm>
              <a:custGeom>
                <a:avLst/>
                <a:gdLst>
                  <a:gd name="T0" fmla="*/ 2 w 2"/>
                  <a:gd name="T1" fmla="*/ 18 h 19"/>
                  <a:gd name="T2" fmla="*/ 2 w 2"/>
                  <a:gd name="T3" fmla="*/ 7 h 19"/>
                  <a:gd name="T4" fmla="*/ 2 w 2"/>
                  <a:gd name="T5" fmla="*/ 1 h 19"/>
                  <a:gd name="T6" fmla="*/ 1 w 2"/>
                  <a:gd name="T7" fmla="*/ 0 h 19"/>
                  <a:gd name="T8" fmla="*/ 0 w 2"/>
                  <a:gd name="T9" fmla="*/ 1 h 19"/>
                  <a:gd name="T10" fmla="*/ 0 w 2"/>
                  <a:gd name="T11" fmla="*/ 7 h 19"/>
                  <a:gd name="T12" fmla="*/ 0 w 2"/>
                  <a:gd name="T13" fmla="*/ 18 h 19"/>
                  <a:gd name="T14" fmla="*/ 1 w 2"/>
                  <a:gd name="T15" fmla="*/ 19 h 19"/>
                  <a:gd name="T16" fmla="*/ 2 w 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9">
                    <a:moveTo>
                      <a:pt x="2" y="18"/>
                    </a:moveTo>
                    <a:cubicBezTo>
                      <a:pt x="2" y="18"/>
                      <a:pt x="2" y="12"/>
                      <a:pt x="2" y="7"/>
                    </a:cubicBezTo>
                    <a:cubicBezTo>
                      <a:pt x="2" y="5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12"/>
                      <a:pt x="0" y="18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" name="Fuß rechts"/>
            <p:cNvGrpSpPr/>
            <p:nvPr/>
          </p:nvGrpSpPr>
          <p:grpSpPr>
            <a:xfrm>
              <a:off x="1964176" y="4977914"/>
              <a:ext cx="401637" cy="436562"/>
              <a:chOff x="1964176" y="4977914"/>
              <a:chExt cx="401637" cy="436562"/>
            </a:xfrm>
          </p:grpSpPr>
          <p:sp>
            <p:nvSpPr>
              <p:cNvPr id="1063" name="Freeform 218"/>
              <p:cNvSpPr>
                <a:spLocks/>
              </p:cNvSpPr>
              <p:nvPr/>
            </p:nvSpPr>
            <p:spPr bwMode="auto">
              <a:xfrm>
                <a:off x="1986401" y="5044589"/>
                <a:ext cx="125413" cy="76200"/>
              </a:xfrm>
              <a:custGeom>
                <a:avLst/>
                <a:gdLst>
                  <a:gd name="T0" fmla="*/ 28 w 79"/>
                  <a:gd name="T1" fmla="*/ 3 h 48"/>
                  <a:gd name="T2" fmla="*/ 53 w 79"/>
                  <a:gd name="T3" fmla="*/ 3 h 48"/>
                  <a:gd name="T4" fmla="*/ 71 w 79"/>
                  <a:gd name="T5" fmla="*/ 11 h 48"/>
                  <a:gd name="T6" fmla="*/ 76 w 79"/>
                  <a:gd name="T7" fmla="*/ 20 h 48"/>
                  <a:gd name="T8" fmla="*/ 69 w 79"/>
                  <a:gd name="T9" fmla="*/ 28 h 48"/>
                  <a:gd name="T10" fmla="*/ 35 w 79"/>
                  <a:gd name="T11" fmla="*/ 37 h 48"/>
                  <a:gd name="T12" fmla="*/ 20 w 79"/>
                  <a:gd name="T13" fmla="*/ 44 h 48"/>
                  <a:gd name="T14" fmla="*/ 4 w 79"/>
                  <a:gd name="T15" fmla="*/ 42 h 48"/>
                  <a:gd name="T16" fmla="*/ 2 w 79"/>
                  <a:gd name="T17" fmla="*/ 30 h 48"/>
                  <a:gd name="T18" fmla="*/ 9 w 79"/>
                  <a:gd name="T19" fmla="*/ 21 h 48"/>
                  <a:gd name="T20" fmla="*/ 28 w 79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48">
                    <a:moveTo>
                      <a:pt x="28" y="3"/>
                    </a:moveTo>
                    <a:cubicBezTo>
                      <a:pt x="28" y="3"/>
                      <a:pt x="48" y="0"/>
                      <a:pt x="53" y="3"/>
                    </a:cubicBezTo>
                    <a:cubicBezTo>
                      <a:pt x="58" y="6"/>
                      <a:pt x="67" y="9"/>
                      <a:pt x="71" y="11"/>
                    </a:cubicBezTo>
                    <a:cubicBezTo>
                      <a:pt x="74" y="13"/>
                      <a:pt x="77" y="15"/>
                      <a:pt x="76" y="20"/>
                    </a:cubicBezTo>
                    <a:cubicBezTo>
                      <a:pt x="75" y="25"/>
                      <a:pt x="79" y="26"/>
                      <a:pt x="69" y="28"/>
                    </a:cubicBezTo>
                    <a:cubicBezTo>
                      <a:pt x="60" y="30"/>
                      <a:pt x="41" y="34"/>
                      <a:pt x="35" y="37"/>
                    </a:cubicBezTo>
                    <a:cubicBezTo>
                      <a:pt x="29" y="41"/>
                      <a:pt x="27" y="43"/>
                      <a:pt x="20" y="44"/>
                    </a:cubicBezTo>
                    <a:cubicBezTo>
                      <a:pt x="12" y="46"/>
                      <a:pt x="8" y="48"/>
                      <a:pt x="4" y="42"/>
                    </a:cubicBezTo>
                    <a:cubicBezTo>
                      <a:pt x="1" y="37"/>
                      <a:pt x="0" y="33"/>
                      <a:pt x="2" y="30"/>
                    </a:cubicBezTo>
                    <a:cubicBezTo>
                      <a:pt x="3" y="27"/>
                      <a:pt x="1" y="25"/>
                      <a:pt x="9" y="21"/>
                    </a:cubicBezTo>
                    <a:cubicBezTo>
                      <a:pt x="17" y="17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4" name="Freeform 219"/>
              <p:cNvSpPr>
                <a:spLocks/>
              </p:cNvSpPr>
              <p:nvPr/>
            </p:nvSpPr>
            <p:spPr bwMode="auto">
              <a:xfrm>
                <a:off x="1986401" y="5046176"/>
                <a:ext cx="122238" cy="73025"/>
              </a:xfrm>
              <a:custGeom>
                <a:avLst/>
                <a:gdLst>
                  <a:gd name="T0" fmla="*/ 28 w 77"/>
                  <a:gd name="T1" fmla="*/ 2 h 46"/>
                  <a:gd name="T2" fmla="*/ 28 w 77"/>
                  <a:gd name="T3" fmla="*/ 3 h 46"/>
                  <a:gd name="T4" fmla="*/ 34 w 77"/>
                  <a:gd name="T5" fmla="*/ 2 h 46"/>
                  <a:gd name="T6" fmla="*/ 45 w 77"/>
                  <a:gd name="T7" fmla="*/ 2 h 46"/>
                  <a:gd name="T8" fmla="*/ 53 w 77"/>
                  <a:gd name="T9" fmla="*/ 3 h 46"/>
                  <a:gd name="T10" fmla="*/ 70 w 77"/>
                  <a:gd name="T11" fmla="*/ 11 h 46"/>
                  <a:gd name="T12" fmla="*/ 74 w 77"/>
                  <a:gd name="T13" fmla="*/ 13 h 46"/>
                  <a:gd name="T14" fmla="*/ 75 w 77"/>
                  <a:gd name="T15" fmla="*/ 17 h 46"/>
                  <a:gd name="T16" fmla="*/ 75 w 77"/>
                  <a:gd name="T17" fmla="*/ 19 h 46"/>
                  <a:gd name="T18" fmla="*/ 75 w 77"/>
                  <a:gd name="T19" fmla="*/ 21 h 46"/>
                  <a:gd name="T20" fmla="*/ 75 w 77"/>
                  <a:gd name="T21" fmla="*/ 23 h 46"/>
                  <a:gd name="T22" fmla="*/ 75 w 77"/>
                  <a:gd name="T23" fmla="*/ 24 h 46"/>
                  <a:gd name="T24" fmla="*/ 74 w 77"/>
                  <a:gd name="T25" fmla="*/ 25 h 46"/>
                  <a:gd name="T26" fmla="*/ 69 w 77"/>
                  <a:gd name="T27" fmla="*/ 26 h 46"/>
                  <a:gd name="T28" fmla="*/ 51 w 77"/>
                  <a:gd name="T29" fmla="*/ 30 h 46"/>
                  <a:gd name="T30" fmla="*/ 35 w 77"/>
                  <a:gd name="T31" fmla="*/ 36 h 46"/>
                  <a:gd name="T32" fmla="*/ 28 w 77"/>
                  <a:gd name="T33" fmla="*/ 40 h 46"/>
                  <a:gd name="T34" fmla="*/ 19 w 77"/>
                  <a:gd name="T35" fmla="*/ 43 h 46"/>
                  <a:gd name="T36" fmla="*/ 10 w 77"/>
                  <a:gd name="T37" fmla="*/ 44 h 46"/>
                  <a:gd name="T38" fmla="*/ 8 w 77"/>
                  <a:gd name="T39" fmla="*/ 43 h 46"/>
                  <a:gd name="T40" fmla="*/ 5 w 77"/>
                  <a:gd name="T41" fmla="*/ 41 h 46"/>
                  <a:gd name="T42" fmla="*/ 2 w 77"/>
                  <a:gd name="T43" fmla="*/ 32 h 46"/>
                  <a:gd name="T44" fmla="*/ 3 w 77"/>
                  <a:gd name="T45" fmla="*/ 30 h 46"/>
                  <a:gd name="T46" fmla="*/ 4 w 77"/>
                  <a:gd name="T47" fmla="*/ 26 h 46"/>
                  <a:gd name="T48" fmla="*/ 10 w 77"/>
                  <a:gd name="T49" fmla="*/ 21 h 46"/>
                  <a:gd name="T50" fmla="*/ 22 w 77"/>
                  <a:gd name="T51" fmla="*/ 10 h 46"/>
                  <a:gd name="T52" fmla="*/ 29 w 77"/>
                  <a:gd name="T53" fmla="*/ 3 h 46"/>
                  <a:gd name="T54" fmla="*/ 28 w 77"/>
                  <a:gd name="T55" fmla="*/ 2 h 46"/>
                  <a:gd name="T56" fmla="*/ 28 w 77"/>
                  <a:gd name="T57" fmla="*/ 3 h 46"/>
                  <a:gd name="T58" fmla="*/ 28 w 77"/>
                  <a:gd name="T59" fmla="*/ 2 h 46"/>
                  <a:gd name="T60" fmla="*/ 27 w 77"/>
                  <a:gd name="T61" fmla="*/ 1 h 46"/>
                  <a:gd name="T62" fmla="*/ 25 w 77"/>
                  <a:gd name="T63" fmla="*/ 4 h 46"/>
                  <a:gd name="T64" fmla="*/ 9 w 77"/>
                  <a:gd name="T65" fmla="*/ 19 h 46"/>
                  <a:gd name="T66" fmla="*/ 2 w 77"/>
                  <a:gd name="T67" fmla="*/ 25 h 46"/>
                  <a:gd name="T68" fmla="*/ 1 w 77"/>
                  <a:gd name="T69" fmla="*/ 29 h 46"/>
                  <a:gd name="T70" fmla="*/ 0 w 77"/>
                  <a:gd name="T71" fmla="*/ 32 h 46"/>
                  <a:gd name="T72" fmla="*/ 4 w 77"/>
                  <a:gd name="T73" fmla="*/ 42 h 46"/>
                  <a:gd name="T74" fmla="*/ 7 w 77"/>
                  <a:gd name="T75" fmla="*/ 45 h 46"/>
                  <a:gd name="T76" fmla="*/ 10 w 77"/>
                  <a:gd name="T77" fmla="*/ 46 h 46"/>
                  <a:gd name="T78" fmla="*/ 20 w 77"/>
                  <a:gd name="T79" fmla="*/ 44 h 46"/>
                  <a:gd name="T80" fmla="*/ 28 w 77"/>
                  <a:gd name="T81" fmla="*/ 42 h 46"/>
                  <a:gd name="T82" fmla="*/ 36 w 77"/>
                  <a:gd name="T83" fmla="*/ 37 h 46"/>
                  <a:gd name="T84" fmla="*/ 51 w 77"/>
                  <a:gd name="T85" fmla="*/ 32 h 46"/>
                  <a:gd name="T86" fmla="*/ 70 w 77"/>
                  <a:gd name="T87" fmla="*/ 28 h 46"/>
                  <a:gd name="T88" fmla="*/ 75 w 77"/>
                  <a:gd name="T89" fmla="*/ 26 h 46"/>
                  <a:gd name="T90" fmla="*/ 77 w 77"/>
                  <a:gd name="T91" fmla="*/ 25 h 46"/>
                  <a:gd name="T92" fmla="*/ 77 w 77"/>
                  <a:gd name="T93" fmla="*/ 23 h 46"/>
                  <a:gd name="T94" fmla="*/ 77 w 77"/>
                  <a:gd name="T95" fmla="*/ 21 h 46"/>
                  <a:gd name="T96" fmla="*/ 77 w 77"/>
                  <a:gd name="T97" fmla="*/ 19 h 46"/>
                  <a:gd name="T98" fmla="*/ 77 w 77"/>
                  <a:gd name="T99" fmla="*/ 17 h 46"/>
                  <a:gd name="T100" fmla="*/ 75 w 77"/>
                  <a:gd name="T101" fmla="*/ 12 h 46"/>
                  <a:gd name="T102" fmla="*/ 71 w 77"/>
                  <a:gd name="T103" fmla="*/ 9 h 46"/>
                  <a:gd name="T104" fmla="*/ 54 w 77"/>
                  <a:gd name="T105" fmla="*/ 1 h 46"/>
                  <a:gd name="T106" fmla="*/ 45 w 77"/>
                  <a:gd name="T107" fmla="*/ 0 h 46"/>
                  <a:gd name="T108" fmla="*/ 28 w 77"/>
                  <a:gd name="T109" fmla="*/ 1 h 46"/>
                  <a:gd name="T110" fmla="*/ 27 w 77"/>
                  <a:gd name="T111" fmla="*/ 1 h 46"/>
                  <a:gd name="T112" fmla="*/ 27 w 77"/>
                  <a:gd name="T113" fmla="*/ 1 h 46"/>
                  <a:gd name="T114" fmla="*/ 28 w 77"/>
                  <a:gd name="T11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46">
                    <a:moveTo>
                      <a:pt x="28" y="2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30" y="3"/>
                      <a:pt x="34" y="2"/>
                    </a:cubicBezTo>
                    <a:cubicBezTo>
                      <a:pt x="37" y="2"/>
                      <a:pt x="41" y="2"/>
                      <a:pt x="45" y="2"/>
                    </a:cubicBezTo>
                    <a:cubicBezTo>
                      <a:pt x="48" y="2"/>
                      <a:pt x="52" y="2"/>
                      <a:pt x="53" y="3"/>
                    </a:cubicBezTo>
                    <a:cubicBezTo>
                      <a:pt x="58" y="6"/>
                      <a:pt x="66" y="9"/>
                      <a:pt x="70" y="11"/>
                    </a:cubicBezTo>
                    <a:cubicBezTo>
                      <a:pt x="72" y="12"/>
                      <a:pt x="73" y="12"/>
                      <a:pt x="74" y="13"/>
                    </a:cubicBezTo>
                    <a:cubicBezTo>
                      <a:pt x="75" y="14"/>
                      <a:pt x="75" y="15"/>
                      <a:pt x="75" y="17"/>
                    </a:cubicBezTo>
                    <a:cubicBezTo>
                      <a:pt x="75" y="17"/>
                      <a:pt x="75" y="18"/>
                      <a:pt x="75" y="19"/>
                    </a:cubicBezTo>
                    <a:cubicBezTo>
                      <a:pt x="75" y="19"/>
                      <a:pt x="75" y="20"/>
                      <a:pt x="75" y="21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4" y="25"/>
                    </a:cubicBezTo>
                    <a:cubicBezTo>
                      <a:pt x="73" y="25"/>
                      <a:pt x="71" y="26"/>
                      <a:pt x="69" y="26"/>
                    </a:cubicBezTo>
                    <a:cubicBezTo>
                      <a:pt x="65" y="27"/>
                      <a:pt x="58" y="28"/>
                      <a:pt x="51" y="30"/>
                    </a:cubicBezTo>
                    <a:cubicBezTo>
                      <a:pt x="44" y="32"/>
                      <a:pt x="38" y="34"/>
                      <a:pt x="35" y="36"/>
                    </a:cubicBezTo>
                    <a:cubicBezTo>
                      <a:pt x="32" y="38"/>
                      <a:pt x="30" y="39"/>
                      <a:pt x="28" y="40"/>
                    </a:cubicBezTo>
                    <a:cubicBezTo>
                      <a:pt x="25" y="41"/>
                      <a:pt x="23" y="42"/>
                      <a:pt x="19" y="43"/>
                    </a:cubicBezTo>
                    <a:cubicBezTo>
                      <a:pt x="15" y="43"/>
                      <a:pt x="12" y="44"/>
                      <a:pt x="10" y="44"/>
                    </a:cubicBezTo>
                    <a:cubicBezTo>
                      <a:pt x="9" y="44"/>
                      <a:pt x="8" y="44"/>
                      <a:pt x="8" y="43"/>
                    </a:cubicBezTo>
                    <a:cubicBezTo>
                      <a:pt x="7" y="43"/>
                      <a:pt x="6" y="42"/>
                      <a:pt x="5" y="41"/>
                    </a:cubicBezTo>
                    <a:cubicBezTo>
                      <a:pt x="3" y="37"/>
                      <a:pt x="2" y="35"/>
                      <a:pt x="2" y="32"/>
                    </a:cubicBezTo>
                    <a:cubicBezTo>
                      <a:pt x="2" y="31"/>
                      <a:pt x="2" y="31"/>
                      <a:pt x="3" y="30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4"/>
                      <a:pt x="6" y="23"/>
                      <a:pt x="10" y="21"/>
                    </a:cubicBezTo>
                    <a:cubicBezTo>
                      <a:pt x="14" y="19"/>
                      <a:pt x="18" y="14"/>
                      <a:pt x="22" y="10"/>
                    </a:cubicBezTo>
                    <a:cubicBezTo>
                      <a:pt x="26" y="6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5" y="4"/>
                    </a:cubicBezTo>
                    <a:cubicBezTo>
                      <a:pt x="22" y="8"/>
                      <a:pt x="14" y="16"/>
                      <a:pt x="9" y="19"/>
                    </a:cubicBezTo>
                    <a:cubicBezTo>
                      <a:pt x="5" y="21"/>
                      <a:pt x="3" y="23"/>
                      <a:pt x="2" y="25"/>
                    </a:cubicBezTo>
                    <a:cubicBezTo>
                      <a:pt x="2" y="26"/>
                      <a:pt x="2" y="28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5"/>
                      <a:pt x="1" y="38"/>
                      <a:pt x="4" y="42"/>
                    </a:cubicBezTo>
                    <a:cubicBezTo>
                      <a:pt x="4" y="43"/>
                      <a:pt x="5" y="44"/>
                      <a:pt x="7" y="45"/>
                    </a:cubicBezTo>
                    <a:cubicBezTo>
                      <a:pt x="8" y="46"/>
                      <a:pt x="9" y="46"/>
                      <a:pt x="10" y="46"/>
                    </a:cubicBezTo>
                    <a:cubicBezTo>
                      <a:pt x="13" y="46"/>
                      <a:pt x="16" y="45"/>
                      <a:pt x="20" y="44"/>
                    </a:cubicBezTo>
                    <a:cubicBezTo>
                      <a:pt x="24" y="44"/>
                      <a:pt x="26" y="43"/>
                      <a:pt x="28" y="42"/>
                    </a:cubicBezTo>
                    <a:cubicBezTo>
                      <a:pt x="31" y="41"/>
                      <a:pt x="33" y="39"/>
                      <a:pt x="36" y="37"/>
                    </a:cubicBezTo>
                    <a:cubicBezTo>
                      <a:pt x="39" y="36"/>
                      <a:pt x="45" y="34"/>
                      <a:pt x="51" y="32"/>
                    </a:cubicBezTo>
                    <a:cubicBezTo>
                      <a:pt x="58" y="30"/>
                      <a:pt x="65" y="29"/>
                      <a:pt x="70" y="28"/>
                    </a:cubicBezTo>
                    <a:cubicBezTo>
                      <a:pt x="73" y="27"/>
                      <a:pt x="74" y="27"/>
                      <a:pt x="75" y="26"/>
                    </a:cubicBezTo>
                    <a:cubicBezTo>
                      <a:pt x="76" y="26"/>
                      <a:pt x="76" y="25"/>
                      <a:pt x="77" y="25"/>
                    </a:cubicBezTo>
                    <a:cubicBezTo>
                      <a:pt x="77" y="24"/>
                      <a:pt x="77" y="24"/>
                      <a:pt x="77" y="23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8"/>
                      <a:pt x="77" y="18"/>
                      <a:pt x="77" y="17"/>
                    </a:cubicBezTo>
                    <a:cubicBezTo>
                      <a:pt x="77" y="15"/>
                      <a:pt x="77" y="13"/>
                      <a:pt x="75" y="12"/>
                    </a:cubicBezTo>
                    <a:cubicBezTo>
                      <a:pt x="74" y="11"/>
                      <a:pt x="73" y="10"/>
                      <a:pt x="71" y="9"/>
                    </a:cubicBezTo>
                    <a:cubicBezTo>
                      <a:pt x="67" y="7"/>
                      <a:pt x="59" y="4"/>
                      <a:pt x="54" y="1"/>
                    </a:cubicBezTo>
                    <a:cubicBezTo>
                      <a:pt x="52" y="0"/>
                      <a:pt x="49" y="0"/>
                      <a:pt x="45" y="0"/>
                    </a:cubicBezTo>
                    <a:cubicBezTo>
                      <a:pt x="37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0" name="Freeform 235"/>
              <p:cNvSpPr>
                <a:spLocks/>
              </p:cNvSpPr>
              <p:nvPr/>
            </p:nvSpPr>
            <p:spPr bwMode="auto">
              <a:xfrm>
                <a:off x="1964176" y="5090626"/>
                <a:ext cx="155575" cy="106363"/>
              </a:xfrm>
              <a:custGeom>
                <a:avLst/>
                <a:gdLst>
                  <a:gd name="T0" fmla="*/ 80 w 97"/>
                  <a:gd name="T1" fmla="*/ 0 h 67"/>
                  <a:gd name="T2" fmla="*/ 91 w 97"/>
                  <a:gd name="T3" fmla="*/ 5 h 67"/>
                  <a:gd name="T4" fmla="*/ 97 w 97"/>
                  <a:gd name="T5" fmla="*/ 20 h 67"/>
                  <a:gd name="T6" fmla="*/ 79 w 97"/>
                  <a:gd name="T7" fmla="*/ 26 h 67"/>
                  <a:gd name="T8" fmla="*/ 59 w 97"/>
                  <a:gd name="T9" fmla="*/ 32 h 67"/>
                  <a:gd name="T10" fmla="*/ 47 w 97"/>
                  <a:gd name="T11" fmla="*/ 54 h 67"/>
                  <a:gd name="T12" fmla="*/ 34 w 97"/>
                  <a:gd name="T13" fmla="*/ 67 h 67"/>
                  <a:gd name="T14" fmla="*/ 14 w 97"/>
                  <a:gd name="T15" fmla="*/ 67 h 67"/>
                  <a:gd name="T16" fmla="*/ 6 w 97"/>
                  <a:gd name="T17" fmla="*/ 58 h 67"/>
                  <a:gd name="T18" fmla="*/ 3 w 97"/>
                  <a:gd name="T19" fmla="*/ 49 h 67"/>
                  <a:gd name="T20" fmla="*/ 11 w 97"/>
                  <a:gd name="T21" fmla="*/ 32 h 67"/>
                  <a:gd name="T22" fmla="*/ 19 w 97"/>
                  <a:gd name="T23" fmla="*/ 25 h 67"/>
                  <a:gd name="T24" fmla="*/ 19 w 97"/>
                  <a:gd name="T25" fmla="*/ 15 h 67"/>
                  <a:gd name="T26" fmla="*/ 36 w 97"/>
                  <a:gd name="T27" fmla="*/ 15 h 67"/>
                  <a:gd name="T28" fmla="*/ 61 w 97"/>
                  <a:gd name="T29" fmla="*/ 3 h 67"/>
                  <a:gd name="T30" fmla="*/ 80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80" y="0"/>
                    </a:moveTo>
                    <a:cubicBezTo>
                      <a:pt x="80" y="0"/>
                      <a:pt x="87" y="0"/>
                      <a:pt x="91" y="5"/>
                    </a:cubicBezTo>
                    <a:cubicBezTo>
                      <a:pt x="95" y="10"/>
                      <a:pt x="97" y="20"/>
                      <a:pt x="97" y="20"/>
                    </a:cubicBezTo>
                    <a:cubicBezTo>
                      <a:pt x="97" y="20"/>
                      <a:pt x="85" y="26"/>
                      <a:pt x="79" y="26"/>
                    </a:cubicBezTo>
                    <a:cubicBezTo>
                      <a:pt x="72" y="27"/>
                      <a:pt x="67" y="23"/>
                      <a:pt x="59" y="32"/>
                    </a:cubicBezTo>
                    <a:cubicBezTo>
                      <a:pt x="52" y="41"/>
                      <a:pt x="48" y="49"/>
                      <a:pt x="47" y="54"/>
                    </a:cubicBezTo>
                    <a:cubicBezTo>
                      <a:pt x="46" y="59"/>
                      <a:pt x="40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1" y="67"/>
                      <a:pt x="9" y="61"/>
                      <a:pt x="6" y="58"/>
                    </a:cubicBezTo>
                    <a:cubicBezTo>
                      <a:pt x="3" y="56"/>
                      <a:pt x="0" y="59"/>
                      <a:pt x="3" y="49"/>
                    </a:cubicBezTo>
                    <a:cubicBezTo>
                      <a:pt x="6" y="40"/>
                      <a:pt x="5" y="37"/>
                      <a:pt x="11" y="32"/>
                    </a:cubicBezTo>
                    <a:cubicBezTo>
                      <a:pt x="16" y="28"/>
                      <a:pt x="19" y="29"/>
                      <a:pt x="19" y="25"/>
                    </a:cubicBezTo>
                    <a:cubicBezTo>
                      <a:pt x="18" y="20"/>
                      <a:pt x="19" y="15"/>
                      <a:pt x="19" y="15"/>
                    </a:cubicBezTo>
                    <a:cubicBezTo>
                      <a:pt x="19" y="15"/>
                      <a:pt x="24" y="20"/>
                      <a:pt x="36" y="15"/>
                    </a:cubicBezTo>
                    <a:cubicBezTo>
                      <a:pt x="47" y="9"/>
                      <a:pt x="55" y="5"/>
                      <a:pt x="61" y="3"/>
                    </a:cubicBezTo>
                    <a:cubicBezTo>
                      <a:pt x="67" y="2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1" name="Freeform 236"/>
              <p:cNvSpPr>
                <a:spLocks/>
              </p:cNvSpPr>
              <p:nvPr/>
            </p:nvSpPr>
            <p:spPr bwMode="auto">
              <a:xfrm>
                <a:off x="2084826" y="5122376"/>
                <a:ext cx="73025" cy="53975"/>
              </a:xfrm>
              <a:custGeom>
                <a:avLst/>
                <a:gdLst>
                  <a:gd name="T0" fmla="*/ 22 w 45"/>
                  <a:gd name="T1" fmla="*/ 0 h 34"/>
                  <a:gd name="T2" fmla="*/ 32 w 45"/>
                  <a:gd name="T3" fmla="*/ 5 h 34"/>
                  <a:gd name="T4" fmla="*/ 43 w 45"/>
                  <a:gd name="T5" fmla="*/ 12 h 34"/>
                  <a:gd name="T6" fmla="*/ 42 w 45"/>
                  <a:gd name="T7" fmla="*/ 19 h 34"/>
                  <a:gd name="T8" fmla="*/ 26 w 45"/>
                  <a:gd name="T9" fmla="*/ 25 h 34"/>
                  <a:gd name="T10" fmla="*/ 13 w 45"/>
                  <a:gd name="T11" fmla="*/ 30 h 34"/>
                  <a:gd name="T12" fmla="*/ 2 w 45"/>
                  <a:gd name="T13" fmla="*/ 18 h 34"/>
                  <a:gd name="T14" fmla="*/ 2 w 45"/>
                  <a:gd name="T15" fmla="*/ 10 h 34"/>
                  <a:gd name="T16" fmla="*/ 7 w 45"/>
                  <a:gd name="T17" fmla="*/ 6 h 34"/>
                  <a:gd name="T18" fmla="*/ 22 w 45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4">
                    <a:moveTo>
                      <a:pt x="22" y="0"/>
                    </a:moveTo>
                    <a:cubicBezTo>
                      <a:pt x="22" y="0"/>
                      <a:pt x="28" y="2"/>
                      <a:pt x="32" y="5"/>
                    </a:cubicBezTo>
                    <a:cubicBezTo>
                      <a:pt x="37" y="7"/>
                      <a:pt x="41" y="9"/>
                      <a:pt x="43" y="12"/>
                    </a:cubicBezTo>
                    <a:cubicBezTo>
                      <a:pt x="44" y="15"/>
                      <a:pt x="45" y="18"/>
                      <a:pt x="42" y="19"/>
                    </a:cubicBezTo>
                    <a:cubicBezTo>
                      <a:pt x="39" y="20"/>
                      <a:pt x="30" y="22"/>
                      <a:pt x="26" y="25"/>
                    </a:cubicBezTo>
                    <a:cubicBezTo>
                      <a:pt x="23" y="28"/>
                      <a:pt x="17" y="34"/>
                      <a:pt x="13" y="30"/>
                    </a:cubicBezTo>
                    <a:cubicBezTo>
                      <a:pt x="8" y="26"/>
                      <a:pt x="5" y="21"/>
                      <a:pt x="2" y="18"/>
                    </a:cubicBezTo>
                    <a:cubicBezTo>
                      <a:pt x="0" y="14"/>
                      <a:pt x="0" y="12"/>
                      <a:pt x="2" y="10"/>
                    </a:cubicBezTo>
                    <a:cubicBezTo>
                      <a:pt x="4" y="8"/>
                      <a:pt x="4" y="7"/>
                      <a:pt x="7" y="6"/>
                    </a:cubicBezTo>
                    <a:cubicBezTo>
                      <a:pt x="10" y="5"/>
                      <a:pt x="20" y="2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2" name="Freeform 237"/>
              <p:cNvSpPr>
                <a:spLocks/>
              </p:cNvSpPr>
              <p:nvPr/>
            </p:nvSpPr>
            <p:spPr bwMode="auto">
              <a:xfrm>
                <a:off x="2135626" y="5149364"/>
                <a:ext cx="53975" cy="31750"/>
              </a:xfrm>
              <a:custGeom>
                <a:avLst/>
                <a:gdLst>
                  <a:gd name="T0" fmla="*/ 11 w 33"/>
                  <a:gd name="T1" fmla="*/ 0 h 20"/>
                  <a:gd name="T2" fmla="*/ 20 w 33"/>
                  <a:gd name="T3" fmla="*/ 4 h 20"/>
                  <a:gd name="T4" fmla="*/ 31 w 33"/>
                  <a:gd name="T5" fmla="*/ 12 h 20"/>
                  <a:gd name="T6" fmla="*/ 29 w 33"/>
                  <a:gd name="T7" fmla="*/ 18 h 20"/>
                  <a:gd name="T8" fmla="*/ 18 w 33"/>
                  <a:gd name="T9" fmla="*/ 15 h 20"/>
                  <a:gd name="T10" fmla="*/ 4 w 33"/>
                  <a:gd name="T11" fmla="*/ 8 h 20"/>
                  <a:gd name="T12" fmla="*/ 2 w 33"/>
                  <a:gd name="T13" fmla="*/ 4 h 20"/>
                  <a:gd name="T14" fmla="*/ 1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11" y="0"/>
                    </a:moveTo>
                    <a:cubicBezTo>
                      <a:pt x="11" y="0"/>
                      <a:pt x="16" y="1"/>
                      <a:pt x="20" y="4"/>
                    </a:cubicBezTo>
                    <a:cubicBezTo>
                      <a:pt x="25" y="7"/>
                      <a:pt x="29" y="10"/>
                      <a:pt x="31" y="12"/>
                    </a:cubicBezTo>
                    <a:cubicBezTo>
                      <a:pt x="33" y="14"/>
                      <a:pt x="33" y="17"/>
                      <a:pt x="29" y="18"/>
                    </a:cubicBezTo>
                    <a:cubicBezTo>
                      <a:pt x="26" y="20"/>
                      <a:pt x="24" y="18"/>
                      <a:pt x="18" y="15"/>
                    </a:cubicBezTo>
                    <a:cubicBezTo>
                      <a:pt x="12" y="11"/>
                      <a:pt x="6" y="8"/>
                      <a:pt x="4" y="8"/>
                    </a:cubicBezTo>
                    <a:cubicBezTo>
                      <a:pt x="2" y="8"/>
                      <a:pt x="0" y="5"/>
                      <a:pt x="2" y="4"/>
                    </a:cubicBezTo>
                    <a:cubicBezTo>
                      <a:pt x="5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3" name="Freeform 238"/>
              <p:cNvSpPr>
                <a:spLocks/>
              </p:cNvSpPr>
              <p:nvPr/>
            </p:nvSpPr>
            <p:spPr bwMode="auto">
              <a:xfrm>
                <a:off x="2161026" y="5176351"/>
                <a:ext cx="41275" cy="31750"/>
              </a:xfrm>
              <a:custGeom>
                <a:avLst/>
                <a:gdLst>
                  <a:gd name="T0" fmla="*/ 16 w 26"/>
                  <a:gd name="T1" fmla="*/ 0 h 20"/>
                  <a:gd name="T2" fmla="*/ 22 w 26"/>
                  <a:gd name="T3" fmla="*/ 5 h 20"/>
                  <a:gd name="T4" fmla="*/ 24 w 26"/>
                  <a:gd name="T5" fmla="*/ 13 h 20"/>
                  <a:gd name="T6" fmla="*/ 12 w 26"/>
                  <a:gd name="T7" fmla="*/ 19 h 20"/>
                  <a:gd name="T8" fmla="*/ 0 w 26"/>
                  <a:gd name="T9" fmla="*/ 13 h 20"/>
                  <a:gd name="T10" fmla="*/ 6 w 26"/>
                  <a:gd name="T11" fmla="*/ 5 h 20"/>
                  <a:gd name="T12" fmla="*/ 16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6" y="0"/>
                    </a:moveTo>
                    <a:cubicBezTo>
                      <a:pt x="19" y="1"/>
                      <a:pt x="20" y="2"/>
                      <a:pt x="22" y="5"/>
                    </a:cubicBezTo>
                    <a:cubicBezTo>
                      <a:pt x="24" y="7"/>
                      <a:pt x="26" y="13"/>
                      <a:pt x="24" y="13"/>
                    </a:cubicBezTo>
                    <a:cubicBezTo>
                      <a:pt x="21" y="13"/>
                      <a:pt x="16" y="18"/>
                      <a:pt x="12" y="19"/>
                    </a:cubicBezTo>
                    <a:cubicBezTo>
                      <a:pt x="7" y="20"/>
                      <a:pt x="0" y="13"/>
                      <a:pt x="0" y="13"/>
                    </a:cubicBezTo>
                    <a:cubicBezTo>
                      <a:pt x="0" y="13"/>
                      <a:pt x="4" y="8"/>
                      <a:pt x="6" y="5"/>
                    </a:cubicBezTo>
                    <a:cubicBezTo>
                      <a:pt x="8" y="2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4" name="Freeform 239"/>
              <p:cNvSpPr>
                <a:spLocks/>
              </p:cNvSpPr>
              <p:nvPr/>
            </p:nvSpPr>
            <p:spPr bwMode="auto">
              <a:xfrm>
                <a:off x="1964176" y="5089039"/>
                <a:ext cx="157163" cy="109538"/>
              </a:xfrm>
              <a:custGeom>
                <a:avLst/>
                <a:gdLst>
                  <a:gd name="T0" fmla="*/ 80 w 98"/>
                  <a:gd name="T1" fmla="*/ 2 h 69"/>
                  <a:gd name="T2" fmla="*/ 80 w 98"/>
                  <a:gd name="T3" fmla="*/ 2 h 69"/>
                  <a:gd name="T4" fmla="*/ 95 w 98"/>
                  <a:gd name="T5" fmla="*/ 16 h 69"/>
                  <a:gd name="T6" fmla="*/ 96 w 98"/>
                  <a:gd name="T7" fmla="*/ 21 h 69"/>
                  <a:gd name="T8" fmla="*/ 97 w 98"/>
                  <a:gd name="T9" fmla="*/ 20 h 69"/>
                  <a:gd name="T10" fmla="*/ 79 w 98"/>
                  <a:gd name="T11" fmla="*/ 26 h 69"/>
                  <a:gd name="T12" fmla="*/ 70 w 98"/>
                  <a:gd name="T13" fmla="*/ 26 h 69"/>
                  <a:gd name="T14" fmla="*/ 46 w 98"/>
                  <a:gd name="T15" fmla="*/ 55 h 69"/>
                  <a:gd name="T16" fmla="*/ 46 w 98"/>
                  <a:gd name="T17" fmla="*/ 55 h 69"/>
                  <a:gd name="T18" fmla="*/ 34 w 98"/>
                  <a:gd name="T19" fmla="*/ 67 h 69"/>
                  <a:gd name="T20" fmla="*/ 13 w 98"/>
                  <a:gd name="T21" fmla="*/ 66 h 69"/>
                  <a:gd name="T22" fmla="*/ 6 w 98"/>
                  <a:gd name="T23" fmla="*/ 58 h 69"/>
                  <a:gd name="T24" fmla="*/ 3 w 98"/>
                  <a:gd name="T25" fmla="*/ 56 h 69"/>
                  <a:gd name="T26" fmla="*/ 4 w 98"/>
                  <a:gd name="T27" fmla="*/ 51 h 69"/>
                  <a:gd name="T28" fmla="*/ 11 w 98"/>
                  <a:gd name="T29" fmla="*/ 34 h 69"/>
                  <a:gd name="T30" fmla="*/ 19 w 98"/>
                  <a:gd name="T31" fmla="*/ 29 h 69"/>
                  <a:gd name="T32" fmla="*/ 20 w 98"/>
                  <a:gd name="T33" fmla="*/ 25 h 69"/>
                  <a:gd name="T34" fmla="*/ 20 w 98"/>
                  <a:gd name="T35" fmla="*/ 18 h 69"/>
                  <a:gd name="T36" fmla="*/ 19 w 98"/>
                  <a:gd name="T37" fmla="*/ 16 h 69"/>
                  <a:gd name="T38" fmla="*/ 26 w 98"/>
                  <a:gd name="T39" fmla="*/ 19 h 69"/>
                  <a:gd name="T40" fmla="*/ 61 w 98"/>
                  <a:gd name="T41" fmla="*/ 5 h 69"/>
                  <a:gd name="T42" fmla="*/ 80 w 98"/>
                  <a:gd name="T43" fmla="*/ 2 h 69"/>
                  <a:gd name="T44" fmla="*/ 80 w 98"/>
                  <a:gd name="T45" fmla="*/ 2 h 69"/>
                  <a:gd name="T46" fmla="*/ 80 w 98"/>
                  <a:gd name="T47" fmla="*/ 0 h 69"/>
                  <a:gd name="T48" fmla="*/ 35 w 98"/>
                  <a:gd name="T49" fmla="*/ 15 h 69"/>
                  <a:gd name="T50" fmla="*/ 21 w 98"/>
                  <a:gd name="T51" fmla="*/ 16 h 69"/>
                  <a:gd name="T52" fmla="*/ 20 w 98"/>
                  <a:gd name="T53" fmla="*/ 15 h 69"/>
                  <a:gd name="T54" fmla="*/ 20 w 98"/>
                  <a:gd name="T55" fmla="*/ 16 h 69"/>
                  <a:gd name="T56" fmla="*/ 20 w 98"/>
                  <a:gd name="T57" fmla="*/ 15 h 69"/>
                  <a:gd name="T58" fmla="*/ 20 w 98"/>
                  <a:gd name="T59" fmla="*/ 15 h 69"/>
                  <a:gd name="T60" fmla="*/ 18 w 98"/>
                  <a:gd name="T61" fmla="*/ 16 h 69"/>
                  <a:gd name="T62" fmla="*/ 18 w 98"/>
                  <a:gd name="T63" fmla="*/ 26 h 69"/>
                  <a:gd name="T64" fmla="*/ 18 w 98"/>
                  <a:gd name="T65" fmla="*/ 28 h 69"/>
                  <a:gd name="T66" fmla="*/ 10 w 98"/>
                  <a:gd name="T67" fmla="*/ 32 h 69"/>
                  <a:gd name="T68" fmla="*/ 2 w 98"/>
                  <a:gd name="T69" fmla="*/ 50 h 69"/>
                  <a:gd name="T70" fmla="*/ 1 w 98"/>
                  <a:gd name="T71" fmla="*/ 58 h 69"/>
                  <a:gd name="T72" fmla="*/ 5 w 98"/>
                  <a:gd name="T73" fmla="*/ 60 h 69"/>
                  <a:gd name="T74" fmla="*/ 11 w 98"/>
                  <a:gd name="T75" fmla="*/ 68 h 69"/>
                  <a:gd name="T76" fmla="*/ 34 w 98"/>
                  <a:gd name="T77" fmla="*/ 69 h 69"/>
                  <a:gd name="T78" fmla="*/ 48 w 98"/>
                  <a:gd name="T79" fmla="*/ 56 h 69"/>
                  <a:gd name="T80" fmla="*/ 60 w 98"/>
                  <a:gd name="T81" fmla="*/ 34 h 69"/>
                  <a:gd name="T82" fmla="*/ 78 w 98"/>
                  <a:gd name="T83" fmla="*/ 28 h 69"/>
                  <a:gd name="T84" fmla="*/ 91 w 98"/>
                  <a:gd name="T85" fmla="*/ 25 h 69"/>
                  <a:gd name="T86" fmla="*/ 98 w 98"/>
                  <a:gd name="T87" fmla="*/ 21 h 69"/>
                  <a:gd name="T88" fmla="*/ 92 w 98"/>
                  <a:gd name="T89" fmla="*/ 5 h 69"/>
                  <a:gd name="T90" fmla="*/ 80 w 98"/>
                  <a:gd name="T91" fmla="*/ 0 h 69"/>
                  <a:gd name="T92" fmla="*/ 80 w 98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80" y="1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2" y="2"/>
                      <a:pt x="87" y="3"/>
                      <a:pt x="90" y="7"/>
                    </a:cubicBezTo>
                    <a:cubicBezTo>
                      <a:pt x="92" y="9"/>
                      <a:pt x="94" y="13"/>
                      <a:pt x="95" y="16"/>
                    </a:cubicBezTo>
                    <a:cubicBezTo>
                      <a:pt x="95" y="17"/>
                      <a:pt x="96" y="18"/>
                      <a:pt x="96" y="19"/>
                    </a:cubicBezTo>
                    <a:cubicBezTo>
                      <a:pt x="96" y="20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6" y="20"/>
                      <a:pt x="95" y="21"/>
                    </a:cubicBezTo>
                    <a:cubicBezTo>
                      <a:pt x="91" y="23"/>
                      <a:pt x="83" y="26"/>
                      <a:pt x="79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6" y="26"/>
                      <a:pt x="73" y="26"/>
                      <a:pt x="70" y="26"/>
                    </a:cubicBezTo>
                    <a:cubicBezTo>
                      <a:pt x="67" y="26"/>
                      <a:pt x="63" y="27"/>
                      <a:pt x="59" y="32"/>
                    </a:cubicBezTo>
                    <a:cubicBezTo>
                      <a:pt x="51" y="42"/>
                      <a:pt x="48" y="50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7"/>
                      <a:pt x="44" y="60"/>
                      <a:pt x="42" y="63"/>
                    </a:cubicBezTo>
                    <a:cubicBezTo>
                      <a:pt x="39" y="65"/>
                      <a:pt x="37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4" y="67"/>
                      <a:pt x="13" y="67"/>
                      <a:pt x="13" y="66"/>
                    </a:cubicBezTo>
                    <a:cubicBezTo>
                      <a:pt x="12" y="65"/>
                      <a:pt x="11" y="64"/>
                      <a:pt x="10" y="62"/>
                    </a:cubicBezTo>
                    <a:cubicBezTo>
                      <a:pt x="9" y="61"/>
                      <a:pt x="8" y="59"/>
                      <a:pt x="6" y="58"/>
                    </a:cubicBezTo>
                    <a:cubicBezTo>
                      <a:pt x="5" y="57"/>
                      <a:pt x="4" y="57"/>
                      <a:pt x="3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2" y="55"/>
                      <a:pt x="3" y="53"/>
                      <a:pt x="4" y="51"/>
                    </a:cubicBezTo>
                    <a:cubicBezTo>
                      <a:pt x="5" y="46"/>
                      <a:pt x="6" y="43"/>
                      <a:pt x="7" y="41"/>
                    </a:cubicBezTo>
                    <a:cubicBezTo>
                      <a:pt x="8" y="38"/>
                      <a:pt x="9" y="36"/>
                      <a:pt x="11" y="34"/>
                    </a:cubicBezTo>
                    <a:cubicBezTo>
                      <a:pt x="14" y="32"/>
                      <a:pt x="16" y="31"/>
                      <a:pt x="17" y="31"/>
                    </a:cubicBezTo>
                    <a:cubicBezTo>
                      <a:pt x="18" y="30"/>
                      <a:pt x="19" y="30"/>
                      <a:pt x="19" y="29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6"/>
                      <a:pt x="20" y="26"/>
                      <a:pt x="20" y="25"/>
                    </a:cubicBezTo>
                    <a:cubicBezTo>
                      <a:pt x="20" y="24"/>
                      <a:pt x="20" y="23"/>
                      <a:pt x="20" y="22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21" y="19"/>
                      <a:pt x="26" y="19"/>
                    </a:cubicBezTo>
                    <a:cubicBezTo>
                      <a:pt x="28" y="19"/>
                      <a:pt x="32" y="18"/>
                      <a:pt x="36" y="17"/>
                    </a:cubicBezTo>
                    <a:cubicBezTo>
                      <a:pt x="48" y="11"/>
                      <a:pt x="56" y="7"/>
                      <a:pt x="61" y="5"/>
                    </a:cubicBezTo>
                    <a:cubicBezTo>
                      <a:pt x="64" y="5"/>
                      <a:pt x="69" y="4"/>
                      <a:pt x="73" y="3"/>
                    </a:cubicBezTo>
                    <a:cubicBezTo>
                      <a:pt x="77" y="3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67" y="2"/>
                      <a:pt x="61" y="3"/>
                    </a:cubicBezTo>
                    <a:cubicBezTo>
                      <a:pt x="55" y="5"/>
                      <a:pt x="47" y="10"/>
                      <a:pt x="35" y="15"/>
                    </a:cubicBezTo>
                    <a:cubicBezTo>
                      <a:pt x="31" y="17"/>
                      <a:pt x="28" y="17"/>
                      <a:pt x="26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8"/>
                      <a:pt x="18" y="22"/>
                    </a:cubicBezTo>
                    <a:cubicBezTo>
                      <a:pt x="18" y="23"/>
                      <a:pt x="18" y="24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7" y="28"/>
                      <a:pt x="16" y="29"/>
                      <a:pt x="15" y="29"/>
                    </a:cubicBezTo>
                    <a:cubicBezTo>
                      <a:pt x="14" y="30"/>
                      <a:pt x="12" y="31"/>
                      <a:pt x="10" y="32"/>
                    </a:cubicBezTo>
                    <a:cubicBezTo>
                      <a:pt x="7" y="35"/>
                      <a:pt x="6" y="37"/>
                      <a:pt x="5" y="40"/>
                    </a:cubicBezTo>
                    <a:cubicBezTo>
                      <a:pt x="4" y="43"/>
                      <a:pt x="3" y="46"/>
                      <a:pt x="2" y="50"/>
                    </a:cubicBezTo>
                    <a:cubicBezTo>
                      <a:pt x="1" y="53"/>
                      <a:pt x="1" y="55"/>
                      <a:pt x="0" y="56"/>
                    </a:cubicBezTo>
                    <a:cubicBezTo>
                      <a:pt x="0" y="57"/>
                      <a:pt x="1" y="57"/>
                      <a:pt x="1" y="58"/>
                    </a:cubicBezTo>
                    <a:cubicBezTo>
                      <a:pt x="2" y="58"/>
                      <a:pt x="2" y="59"/>
                      <a:pt x="3" y="59"/>
                    </a:cubicBezTo>
                    <a:cubicBezTo>
                      <a:pt x="4" y="59"/>
                      <a:pt x="4" y="59"/>
                      <a:pt x="5" y="60"/>
                    </a:cubicBezTo>
                    <a:cubicBezTo>
                      <a:pt x="7" y="61"/>
                      <a:pt x="8" y="63"/>
                      <a:pt x="9" y="65"/>
                    </a:cubicBezTo>
                    <a:cubicBezTo>
                      <a:pt x="10" y="66"/>
                      <a:pt x="11" y="67"/>
                      <a:pt x="11" y="68"/>
                    </a:cubicBezTo>
                    <a:cubicBezTo>
                      <a:pt x="12" y="68"/>
                      <a:pt x="13" y="69"/>
                      <a:pt x="14" y="69"/>
                    </a:cubicBezTo>
                    <a:cubicBezTo>
                      <a:pt x="17" y="69"/>
                      <a:pt x="29" y="69"/>
                      <a:pt x="34" y="69"/>
                    </a:cubicBezTo>
                    <a:cubicBezTo>
                      <a:pt x="38" y="69"/>
                      <a:pt x="41" y="67"/>
                      <a:pt x="43" y="64"/>
                    </a:cubicBezTo>
                    <a:cubicBezTo>
                      <a:pt x="46" y="61"/>
                      <a:pt x="48" y="58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9" y="51"/>
                      <a:pt x="53" y="43"/>
                      <a:pt x="60" y="34"/>
                    </a:cubicBezTo>
                    <a:cubicBezTo>
                      <a:pt x="64" y="29"/>
                      <a:pt x="67" y="28"/>
                      <a:pt x="70" y="28"/>
                    </a:cubicBezTo>
                    <a:cubicBezTo>
                      <a:pt x="73" y="28"/>
                      <a:pt x="75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2" y="28"/>
                      <a:pt x="87" y="27"/>
                      <a:pt x="91" y="25"/>
                    </a:cubicBezTo>
                    <a:cubicBezTo>
                      <a:pt x="94" y="23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6" y="11"/>
                      <a:pt x="92" y="5"/>
                    </a:cubicBezTo>
                    <a:cubicBezTo>
                      <a:pt x="88" y="1"/>
                      <a:pt x="8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5" name="Freeform 240"/>
              <p:cNvSpPr>
                <a:spLocks/>
              </p:cNvSpPr>
              <p:nvPr/>
            </p:nvSpPr>
            <p:spPr bwMode="auto">
              <a:xfrm>
                <a:off x="2084826" y="5119201"/>
                <a:ext cx="73025" cy="53975"/>
              </a:xfrm>
              <a:custGeom>
                <a:avLst/>
                <a:gdLst>
                  <a:gd name="T0" fmla="*/ 22 w 45"/>
                  <a:gd name="T1" fmla="*/ 2 h 34"/>
                  <a:gd name="T2" fmla="*/ 22 w 45"/>
                  <a:gd name="T3" fmla="*/ 3 h 34"/>
                  <a:gd name="T4" fmla="*/ 25 w 45"/>
                  <a:gd name="T5" fmla="*/ 4 h 34"/>
                  <a:gd name="T6" fmla="*/ 32 w 45"/>
                  <a:gd name="T7" fmla="*/ 8 h 34"/>
                  <a:gd name="T8" fmla="*/ 38 w 45"/>
                  <a:gd name="T9" fmla="*/ 11 h 34"/>
                  <a:gd name="T10" fmla="*/ 42 w 45"/>
                  <a:gd name="T11" fmla="*/ 14 h 34"/>
                  <a:gd name="T12" fmla="*/ 43 w 45"/>
                  <a:gd name="T13" fmla="*/ 18 h 34"/>
                  <a:gd name="T14" fmla="*/ 43 w 45"/>
                  <a:gd name="T15" fmla="*/ 19 h 34"/>
                  <a:gd name="T16" fmla="*/ 42 w 45"/>
                  <a:gd name="T17" fmla="*/ 20 h 34"/>
                  <a:gd name="T18" fmla="*/ 34 w 45"/>
                  <a:gd name="T19" fmla="*/ 22 h 34"/>
                  <a:gd name="T20" fmla="*/ 26 w 45"/>
                  <a:gd name="T21" fmla="*/ 26 h 34"/>
                  <a:gd name="T22" fmla="*/ 21 w 45"/>
                  <a:gd name="T23" fmla="*/ 30 h 34"/>
                  <a:gd name="T24" fmla="*/ 16 w 45"/>
                  <a:gd name="T25" fmla="*/ 32 h 34"/>
                  <a:gd name="T26" fmla="*/ 13 w 45"/>
                  <a:gd name="T27" fmla="*/ 31 h 34"/>
                  <a:gd name="T28" fmla="*/ 3 w 45"/>
                  <a:gd name="T29" fmla="*/ 19 h 34"/>
                  <a:gd name="T30" fmla="*/ 2 w 45"/>
                  <a:gd name="T31" fmla="*/ 15 h 34"/>
                  <a:gd name="T32" fmla="*/ 3 w 45"/>
                  <a:gd name="T33" fmla="*/ 13 h 34"/>
                  <a:gd name="T34" fmla="*/ 5 w 45"/>
                  <a:gd name="T35" fmla="*/ 10 h 34"/>
                  <a:gd name="T36" fmla="*/ 8 w 45"/>
                  <a:gd name="T37" fmla="*/ 9 h 34"/>
                  <a:gd name="T38" fmla="*/ 15 w 45"/>
                  <a:gd name="T39" fmla="*/ 6 h 34"/>
                  <a:gd name="T40" fmla="*/ 20 w 45"/>
                  <a:gd name="T41" fmla="*/ 5 h 34"/>
                  <a:gd name="T42" fmla="*/ 23 w 45"/>
                  <a:gd name="T43" fmla="*/ 2 h 34"/>
                  <a:gd name="T44" fmla="*/ 22 w 45"/>
                  <a:gd name="T45" fmla="*/ 2 h 34"/>
                  <a:gd name="T46" fmla="*/ 22 w 45"/>
                  <a:gd name="T47" fmla="*/ 3 h 34"/>
                  <a:gd name="T48" fmla="*/ 22 w 45"/>
                  <a:gd name="T49" fmla="*/ 2 h 34"/>
                  <a:gd name="T50" fmla="*/ 21 w 45"/>
                  <a:gd name="T51" fmla="*/ 1 h 34"/>
                  <a:gd name="T52" fmla="*/ 19 w 45"/>
                  <a:gd name="T53" fmla="*/ 3 h 34"/>
                  <a:gd name="T54" fmla="*/ 7 w 45"/>
                  <a:gd name="T55" fmla="*/ 7 h 34"/>
                  <a:gd name="T56" fmla="*/ 4 w 45"/>
                  <a:gd name="T57" fmla="*/ 9 h 34"/>
                  <a:gd name="T58" fmla="*/ 1 w 45"/>
                  <a:gd name="T59" fmla="*/ 11 h 34"/>
                  <a:gd name="T60" fmla="*/ 0 w 45"/>
                  <a:gd name="T61" fmla="*/ 15 h 34"/>
                  <a:gd name="T62" fmla="*/ 2 w 45"/>
                  <a:gd name="T63" fmla="*/ 20 h 34"/>
                  <a:gd name="T64" fmla="*/ 12 w 45"/>
                  <a:gd name="T65" fmla="*/ 33 h 34"/>
                  <a:gd name="T66" fmla="*/ 16 w 45"/>
                  <a:gd name="T67" fmla="*/ 34 h 34"/>
                  <a:gd name="T68" fmla="*/ 22 w 45"/>
                  <a:gd name="T69" fmla="*/ 32 h 34"/>
                  <a:gd name="T70" fmla="*/ 27 w 45"/>
                  <a:gd name="T71" fmla="*/ 28 h 34"/>
                  <a:gd name="T72" fmla="*/ 35 w 45"/>
                  <a:gd name="T73" fmla="*/ 24 h 34"/>
                  <a:gd name="T74" fmla="*/ 43 w 45"/>
                  <a:gd name="T75" fmla="*/ 22 h 34"/>
                  <a:gd name="T76" fmla="*/ 45 w 45"/>
                  <a:gd name="T77" fmla="*/ 20 h 34"/>
                  <a:gd name="T78" fmla="*/ 45 w 45"/>
                  <a:gd name="T79" fmla="*/ 18 h 34"/>
                  <a:gd name="T80" fmla="*/ 43 w 45"/>
                  <a:gd name="T81" fmla="*/ 14 h 34"/>
                  <a:gd name="T82" fmla="*/ 39 w 45"/>
                  <a:gd name="T83" fmla="*/ 9 h 34"/>
                  <a:gd name="T84" fmla="*/ 33 w 45"/>
                  <a:gd name="T85" fmla="*/ 6 h 34"/>
                  <a:gd name="T86" fmla="*/ 22 w 45"/>
                  <a:gd name="T87" fmla="*/ 1 h 34"/>
                  <a:gd name="T88" fmla="*/ 22 w 45"/>
                  <a:gd name="T89" fmla="*/ 0 h 34"/>
                  <a:gd name="T90" fmla="*/ 21 w 45"/>
                  <a:gd name="T91" fmla="*/ 1 h 34"/>
                  <a:gd name="T92" fmla="*/ 22 w 45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34"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5" y="4"/>
                    </a:cubicBezTo>
                    <a:cubicBezTo>
                      <a:pt x="27" y="5"/>
                      <a:pt x="30" y="6"/>
                      <a:pt x="32" y="8"/>
                    </a:cubicBezTo>
                    <a:cubicBezTo>
                      <a:pt x="34" y="9"/>
                      <a:pt x="36" y="10"/>
                      <a:pt x="38" y="11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43" y="16"/>
                      <a:pt x="43" y="17"/>
                      <a:pt x="43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20"/>
                    </a:cubicBezTo>
                    <a:cubicBezTo>
                      <a:pt x="41" y="20"/>
                      <a:pt x="37" y="21"/>
                      <a:pt x="34" y="22"/>
                    </a:cubicBezTo>
                    <a:cubicBezTo>
                      <a:pt x="31" y="23"/>
                      <a:pt x="28" y="24"/>
                      <a:pt x="26" y="26"/>
                    </a:cubicBezTo>
                    <a:cubicBezTo>
                      <a:pt x="24" y="27"/>
                      <a:pt x="23" y="29"/>
                      <a:pt x="21" y="30"/>
                    </a:cubicBezTo>
                    <a:cubicBezTo>
                      <a:pt x="19" y="31"/>
                      <a:pt x="18" y="32"/>
                      <a:pt x="16" y="32"/>
                    </a:cubicBezTo>
                    <a:cubicBezTo>
                      <a:pt x="15" y="32"/>
                      <a:pt x="14" y="32"/>
                      <a:pt x="13" y="31"/>
                    </a:cubicBezTo>
                    <a:cubicBezTo>
                      <a:pt x="9" y="27"/>
                      <a:pt x="6" y="22"/>
                      <a:pt x="3" y="19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5"/>
                      <a:pt x="2" y="14"/>
                      <a:pt x="3" y="13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9"/>
                      <a:pt x="8" y="9"/>
                    </a:cubicBezTo>
                    <a:cubicBezTo>
                      <a:pt x="9" y="8"/>
                      <a:pt x="12" y="7"/>
                      <a:pt x="15" y="6"/>
                    </a:cubicBezTo>
                    <a:cubicBezTo>
                      <a:pt x="17" y="6"/>
                      <a:pt x="18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0" y="2"/>
                      <a:pt x="19" y="3"/>
                    </a:cubicBezTo>
                    <a:cubicBezTo>
                      <a:pt x="15" y="4"/>
                      <a:pt x="9" y="6"/>
                      <a:pt x="7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0" y="18"/>
                      <a:pt x="2" y="20"/>
                    </a:cubicBezTo>
                    <a:cubicBezTo>
                      <a:pt x="4" y="24"/>
                      <a:pt x="7" y="29"/>
                      <a:pt x="12" y="33"/>
                    </a:cubicBezTo>
                    <a:cubicBezTo>
                      <a:pt x="13" y="34"/>
                      <a:pt x="15" y="34"/>
                      <a:pt x="16" y="34"/>
                    </a:cubicBezTo>
                    <a:cubicBezTo>
                      <a:pt x="18" y="34"/>
                      <a:pt x="20" y="33"/>
                      <a:pt x="22" y="32"/>
                    </a:cubicBezTo>
                    <a:cubicBezTo>
                      <a:pt x="24" y="30"/>
                      <a:pt x="26" y="29"/>
                      <a:pt x="27" y="28"/>
                    </a:cubicBezTo>
                    <a:cubicBezTo>
                      <a:pt x="28" y="26"/>
                      <a:pt x="32" y="25"/>
                      <a:pt x="35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3" y="21"/>
                      <a:pt x="44" y="21"/>
                      <a:pt x="45" y="20"/>
                    </a:cubicBezTo>
                    <a:cubicBezTo>
                      <a:pt x="45" y="20"/>
                      <a:pt x="45" y="19"/>
                      <a:pt x="45" y="18"/>
                    </a:cubicBezTo>
                    <a:cubicBezTo>
                      <a:pt x="45" y="17"/>
                      <a:pt x="44" y="15"/>
                      <a:pt x="43" y="14"/>
                    </a:cubicBezTo>
                    <a:cubicBezTo>
                      <a:pt x="43" y="12"/>
                      <a:pt x="41" y="11"/>
                      <a:pt x="39" y="9"/>
                    </a:cubicBezTo>
                    <a:cubicBezTo>
                      <a:pt x="37" y="8"/>
                      <a:pt x="35" y="7"/>
                      <a:pt x="33" y="6"/>
                    </a:cubicBezTo>
                    <a:cubicBezTo>
                      <a:pt x="28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6" name="Freeform 241"/>
              <p:cNvSpPr>
                <a:spLocks/>
              </p:cNvSpPr>
              <p:nvPr/>
            </p:nvSpPr>
            <p:spPr bwMode="auto">
              <a:xfrm>
                <a:off x="2135626" y="5147776"/>
                <a:ext cx="53975" cy="33338"/>
              </a:xfrm>
              <a:custGeom>
                <a:avLst/>
                <a:gdLst>
                  <a:gd name="T0" fmla="*/ 11 w 33"/>
                  <a:gd name="T1" fmla="*/ 1 h 21"/>
                  <a:gd name="T2" fmla="*/ 11 w 33"/>
                  <a:gd name="T3" fmla="*/ 2 h 21"/>
                  <a:gd name="T4" fmla="*/ 12 w 33"/>
                  <a:gd name="T5" fmla="*/ 2 h 21"/>
                  <a:gd name="T6" fmla="*/ 20 w 33"/>
                  <a:gd name="T7" fmla="*/ 6 h 21"/>
                  <a:gd name="T8" fmla="*/ 30 w 33"/>
                  <a:gd name="T9" fmla="*/ 14 h 21"/>
                  <a:gd name="T10" fmla="*/ 31 w 33"/>
                  <a:gd name="T11" fmla="*/ 16 h 21"/>
                  <a:gd name="T12" fmla="*/ 29 w 33"/>
                  <a:gd name="T13" fmla="*/ 18 h 21"/>
                  <a:gd name="T14" fmla="*/ 27 w 33"/>
                  <a:gd name="T15" fmla="*/ 19 h 21"/>
                  <a:gd name="T16" fmla="*/ 24 w 33"/>
                  <a:gd name="T17" fmla="*/ 18 h 21"/>
                  <a:gd name="T18" fmla="*/ 19 w 33"/>
                  <a:gd name="T19" fmla="*/ 15 h 21"/>
                  <a:gd name="T20" fmla="*/ 10 w 33"/>
                  <a:gd name="T21" fmla="*/ 10 h 21"/>
                  <a:gd name="T22" fmla="*/ 4 w 33"/>
                  <a:gd name="T23" fmla="*/ 8 h 21"/>
                  <a:gd name="T24" fmla="*/ 4 w 33"/>
                  <a:gd name="T25" fmla="*/ 8 h 21"/>
                  <a:gd name="T26" fmla="*/ 4 w 33"/>
                  <a:gd name="T27" fmla="*/ 8 h 21"/>
                  <a:gd name="T28" fmla="*/ 2 w 33"/>
                  <a:gd name="T29" fmla="*/ 8 h 21"/>
                  <a:gd name="T30" fmla="*/ 2 w 33"/>
                  <a:gd name="T31" fmla="*/ 7 h 21"/>
                  <a:gd name="T32" fmla="*/ 3 w 33"/>
                  <a:gd name="T33" fmla="*/ 6 h 21"/>
                  <a:gd name="T34" fmla="*/ 12 w 33"/>
                  <a:gd name="T35" fmla="*/ 2 h 21"/>
                  <a:gd name="T36" fmla="*/ 11 w 33"/>
                  <a:gd name="T37" fmla="*/ 1 h 21"/>
                  <a:gd name="T38" fmla="*/ 11 w 33"/>
                  <a:gd name="T39" fmla="*/ 2 h 21"/>
                  <a:gd name="T40" fmla="*/ 11 w 33"/>
                  <a:gd name="T41" fmla="*/ 1 h 21"/>
                  <a:gd name="T42" fmla="*/ 11 w 33"/>
                  <a:gd name="T43" fmla="*/ 0 h 21"/>
                  <a:gd name="T44" fmla="*/ 7 w 33"/>
                  <a:gd name="T45" fmla="*/ 2 h 21"/>
                  <a:gd name="T46" fmla="*/ 2 w 33"/>
                  <a:gd name="T47" fmla="*/ 5 h 21"/>
                  <a:gd name="T48" fmla="*/ 0 w 33"/>
                  <a:gd name="T49" fmla="*/ 7 h 21"/>
                  <a:gd name="T50" fmla="*/ 1 w 33"/>
                  <a:gd name="T51" fmla="*/ 9 h 21"/>
                  <a:gd name="T52" fmla="*/ 4 w 33"/>
                  <a:gd name="T53" fmla="*/ 10 h 21"/>
                  <a:gd name="T54" fmla="*/ 4 w 33"/>
                  <a:gd name="T55" fmla="*/ 10 h 21"/>
                  <a:gd name="T56" fmla="*/ 4 w 33"/>
                  <a:gd name="T57" fmla="*/ 10 h 21"/>
                  <a:gd name="T58" fmla="*/ 9 w 33"/>
                  <a:gd name="T59" fmla="*/ 12 h 21"/>
                  <a:gd name="T60" fmla="*/ 18 w 33"/>
                  <a:gd name="T61" fmla="*/ 17 h 21"/>
                  <a:gd name="T62" fmla="*/ 23 w 33"/>
                  <a:gd name="T63" fmla="*/ 19 h 21"/>
                  <a:gd name="T64" fmla="*/ 27 w 33"/>
                  <a:gd name="T65" fmla="*/ 21 h 21"/>
                  <a:gd name="T66" fmla="*/ 30 w 33"/>
                  <a:gd name="T67" fmla="*/ 20 h 21"/>
                  <a:gd name="T68" fmla="*/ 33 w 33"/>
                  <a:gd name="T69" fmla="*/ 16 h 21"/>
                  <a:gd name="T70" fmla="*/ 31 w 33"/>
                  <a:gd name="T71" fmla="*/ 12 h 21"/>
                  <a:gd name="T72" fmla="*/ 21 w 33"/>
                  <a:gd name="T73" fmla="*/ 4 h 21"/>
                  <a:gd name="T74" fmla="*/ 12 w 33"/>
                  <a:gd name="T75" fmla="*/ 0 h 21"/>
                  <a:gd name="T76" fmla="*/ 11 w 33"/>
                  <a:gd name="T77" fmla="*/ 0 h 21"/>
                  <a:gd name="T78" fmla="*/ 11 w 33"/>
                  <a:gd name="T79" fmla="*/ 0 h 21"/>
                  <a:gd name="T80" fmla="*/ 11 w 33"/>
                  <a:gd name="T8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1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3" y="3"/>
                      <a:pt x="17" y="4"/>
                      <a:pt x="20" y="6"/>
                    </a:cubicBezTo>
                    <a:cubicBezTo>
                      <a:pt x="24" y="9"/>
                      <a:pt x="28" y="12"/>
                      <a:pt x="30" y="14"/>
                    </a:cubicBezTo>
                    <a:cubicBezTo>
                      <a:pt x="31" y="14"/>
                      <a:pt x="31" y="15"/>
                      <a:pt x="31" y="16"/>
                    </a:cubicBezTo>
                    <a:cubicBezTo>
                      <a:pt x="31" y="17"/>
                      <a:pt x="31" y="17"/>
                      <a:pt x="29" y="18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6" y="19"/>
                      <a:pt x="25" y="18"/>
                      <a:pt x="24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3"/>
                      <a:pt x="13" y="12"/>
                      <a:pt x="10" y="10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5" y="5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7" y="11"/>
                      <a:pt x="9" y="12"/>
                    </a:cubicBezTo>
                    <a:cubicBezTo>
                      <a:pt x="12" y="13"/>
                      <a:pt x="15" y="15"/>
                      <a:pt x="18" y="17"/>
                    </a:cubicBezTo>
                    <a:cubicBezTo>
                      <a:pt x="20" y="18"/>
                      <a:pt x="21" y="19"/>
                      <a:pt x="23" y="19"/>
                    </a:cubicBezTo>
                    <a:cubicBezTo>
                      <a:pt x="24" y="20"/>
                      <a:pt x="25" y="21"/>
                      <a:pt x="27" y="21"/>
                    </a:cubicBezTo>
                    <a:cubicBezTo>
                      <a:pt x="28" y="21"/>
                      <a:pt x="29" y="20"/>
                      <a:pt x="30" y="20"/>
                    </a:cubicBezTo>
                    <a:cubicBezTo>
                      <a:pt x="32" y="19"/>
                      <a:pt x="33" y="18"/>
                      <a:pt x="33" y="16"/>
                    </a:cubicBezTo>
                    <a:cubicBezTo>
                      <a:pt x="33" y="14"/>
                      <a:pt x="32" y="13"/>
                      <a:pt x="31" y="12"/>
                    </a:cubicBezTo>
                    <a:cubicBezTo>
                      <a:pt x="29" y="10"/>
                      <a:pt x="25" y="7"/>
                      <a:pt x="21" y="4"/>
                    </a:cubicBezTo>
                    <a:cubicBezTo>
                      <a:pt x="17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7" name="Freeform 242"/>
              <p:cNvSpPr>
                <a:spLocks/>
              </p:cNvSpPr>
              <p:nvPr/>
            </p:nvSpPr>
            <p:spPr bwMode="auto">
              <a:xfrm>
                <a:off x="2159438" y="5174764"/>
                <a:ext cx="42863" cy="33338"/>
              </a:xfrm>
              <a:custGeom>
                <a:avLst/>
                <a:gdLst>
                  <a:gd name="T0" fmla="*/ 17 w 27"/>
                  <a:gd name="T1" fmla="*/ 2 h 21"/>
                  <a:gd name="T2" fmla="*/ 22 w 27"/>
                  <a:gd name="T3" fmla="*/ 6 h 21"/>
                  <a:gd name="T4" fmla="*/ 25 w 27"/>
                  <a:gd name="T5" fmla="*/ 13 h 21"/>
                  <a:gd name="T6" fmla="*/ 24 w 27"/>
                  <a:gd name="T7" fmla="*/ 13 h 21"/>
                  <a:gd name="T8" fmla="*/ 25 w 27"/>
                  <a:gd name="T9" fmla="*/ 13 h 21"/>
                  <a:gd name="T10" fmla="*/ 25 w 27"/>
                  <a:gd name="T11" fmla="*/ 13 h 21"/>
                  <a:gd name="T12" fmla="*/ 25 w 27"/>
                  <a:gd name="T13" fmla="*/ 13 h 21"/>
                  <a:gd name="T14" fmla="*/ 25 w 27"/>
                  <a:gd name="T15" fmla="*/ 13 h 21"/>
                  <a:gd name="T16" fmla="*/ 25 w 27"/>
                  <a:gd name="T17" fmla="*/ 13 h 21"/>
                  <a:gd name="T18" fmla="*/ 22 w 27"/>
                  <a:gd name="T19" fmla="*/ 14 h 21"/>
                  <a:gd name="T20" fmla="*/ 12 w 27"/>
                  <a:gd name="T21" fmla="*/ 19 h 21"/>
                  <a:gd name="T22" fmla="*/ 3 w 27"/>
                  <a:gd name="T23" fmla="*/ 14 h 21"/>
                  <a:gd name="T24" fmla="*/ 2 w 27"/>
                  <a:gd name="T25" fmla="*/ 13 h 21"/>
                  <a:gd name="T26" fmla="*/ 2 w 27"/>
                  <a:gd name="T27" fmla="*/ 13 h 21"/>
                  <a:gd name="T28" fmla="*/ 2 w 27"/>
                  <a:gd name="T29" fmla="*/ 13 h 21"/>
                  <a:gd name="T30" fmla="*/ 1 w 27"/>
                  <a:gd name="T31" fmla="*/ 14 h 21"/>
                  <a:gd name="T32" fmla="*/ 2 w 27"/>
                  <a:gd name="T33" fmla="*/ 13 h 21"/>
                  <a:gd name="T34" fmla="*/ 2 w 27"/>
                  <a:gd name="T35" fmla="*/ 13 h 21"/>
                  <a:gd name="T36" fmla="*/ 2 w 27"/>
                  <a:gd name="T37" fmla="*/ 14 h 21"/>
                  <a:gd name="T38" fmla="*/ 1 w 27"/>
                  <a:gd name="T39" fmla="*/ 14 h 21"/>
                  <a:gd name="T40" fmla="*/ 1 w 27"/>
                  <a:gd name="T41" fmla="*/ 14 h 21"/>
                  <a:gd name="T42" fmla="*/ 2 w 27"/>
                  <a:gd name="T43" fmla="*/ 14 h 21"/>
                  <a:gd name="T44" fmla="*/ 1 w 27"/>
                  <a:gd name="T45" fmla="*/ 15 h 21"/>
                  <a:gd name="T46" fmla="*/ 1 w 27"/>
                  <a:gd name="T47" fmla="*/ 15 h 21"/>
                  <a:gd name="T48" fmla="*/ 1 w 27"/>
                  <a:gd name="T49" fmla="*/ 14 h 21"/>
                  <a:gd name="T50" fmla="*/ 1 w 27"/>
                  <a:gd name="T51" fmla="*/ 15 h 21"/>
                  <a:gd name="T52" fmla="*/ 8 w 27"/>
                  <a:gd name="T53" fmla="*/ 6 h 21"/>
                  <a:gd name="T54" fmla="*/ 16 w 27"/>
                  <a:gd name="T55" fmla="*/ 3 h 21"/>
                  <a:gd name="T56" fmla="*/ 17 w 27"/>
                  <a:gd name="T57" fmla="*/ 1 h 21"/>
                  <a:gd name="T58" fmla="*/ 17 w 27"/>
                  <a:gd name="T59" fmla="*/ 1 h 21"/>
                  <a:gd name="T60" fmla="*/ 13 w 27"/>
                  <a:gd name="T61" fmla="*/ 1 h 21"/>
                  <a:gd name="T62" fmla="*/ 3 w 27"/>
                  <a:gd name="T63" fmla="*/ 10 h 21"/>
                  <a:gd name="T64" fmla="*/ 0 w 27"/>
                  <a:gd name="T65" fmla="*/ 13 h 21"/>
                  <a:gd name="T66" fmla="*/ 1 w 27"/>
                  <a:gd name="T67" fmla="*/ 13 h 21"/>
                  <a:gd name="T68" fmla="*/ 0 w 27"/>
                  <a:gd name="T69" fmla="*/ 13 h 21"/>
                  <a:gd name="T70" fmla="*/ 0 w 27"/>
                  <a:gd name="T71" fmla="*/ 13 h 21"/>
                  <a:gd name="T72" fmla="*/ 1 w 27"/>
                  <a:gd name="T73" fmla="*/ 13 h 21"/>
                  <a:gd name="T74" fmla="*/ 1 w 27"/>
                  <a:gd name="T75" fmla="*/ 14 h 21"/>
                  <a:gd name="T76" fmla="*/ 0 w 27"/>
                  <a:gd name="T77" fmla="*/ 13 h 21"/>
                  <a:gd name="T78" fmla="*/ 0 w 27"/>
                  <a:gd name="T79" fmla="*/ 14 h 21"/>
                  <a:gd name="T80" fmla="*/ 5 w 27"/>
                  <a:gd name="T81" fmla="*/ 18 h 21"/>
                  <a:gd name="T82" fmla="*/ 13 w 27"/>
                  <a:gd name="T83" fmla="*/ 21 h 21"/>
                  <a:gd name="T84" fmla="*/ 23 w 27"/>
                  <a:gd name="T85" fmla="*/ 16 h 21"/>
                  <a:gd name="T86" fmla="*/ 26 w 27"/>
                  <a:gd name="T87" fmla="*/ 14 h 21"/>
                  <a:gd name="T88" fmla="*/ 25 w 27"/>
                  <a:gd name="T89" fmla="*/ 9 h 21"/>
                  <a:gd name="T90" fmla="*/ 21 w 27"/>
                  <a:gd name="T91" fmla="*/ 2 h 21"/>
                  <a:gd name="T92" fmla="*/ 17 w 27"/>
                  <a:gd name="T93" fmla="*/ 0 h 21"/>
                  <a:gd name="T94" fmla="*/ 17 w 27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21"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2" y="7"/>
                      <a:pt x="23" y="8"/>
                      <a:pt x="24" y="10"/>
                    </a:cubicBezTo>
                    <a:cubicBezTo>
                      <a:pt x="24" y="11"/>
                      <a:pt x="25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2" y="14"/>
                    </a:cubicBezTo>
                    <a:cubicBezTo>
                      <a:pt x="19" y="15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7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6" y="9"/>
                      <a:pt x="8" y="6"/>
                    </a:cubicBezTo>
                    <a:cubicBezTo>
                      <a:pt x="9" y="5"/>
                      <a:pt x="11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5" y="1"/>
                      <a:pt x="13" y="1"/>
                    </a:cubicBezTo>
                    <a:cubicBezTo>
                      <a:pt x="10" y="2"/>
                      <a:pt x="8" y="3"/>
                      <a:pt x="7" y="5"/>
                    </a:cubicBezTo>
                    <a:cubicBezTo>
                      <a:pt x="6" y="7"/>
                      <a:pt x="4" y="9"/>
                      <a:pt x="3" y="10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7"/>
                      <a:pt x="5" y="18"/>
                    </a:cubicBezTo>
                    <a:cubicBezTo>
                      <a:pt x="7" y="20"/>
                      <a:pt x="9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8" y="19"/>
                      <a:pt x="20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4"/>
                      <a:pt x="27" y="13"/>
                      <a:pt x="27" y="13"/>
                    </a:cubicBezTo>
                    <a:cubicBezTo>
                      <a:pt x="27" y="11"/>
                      <a:pt x="26" y="10"/>
                      <a:pt x="25" y="9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1"/>
                      <a:pt x="19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8" name="Freeform 243"/>
              <p:cNvSpPr>
                <a:spLocks/>
              </p:cNvSpPr>
              <p:nvPr/>
            </p:nvSpPr>
            <p:spPr bwMode="auto">
              <a:xfrm>
                <a:off x="2200713" y="5189051"/>
                <a:ext cx="85725" cy="77788"/>
              </a:xfrm>
              <a:custGeom>
                <a:avLst/>
                <a:gdLst>
                  <a:gd name="T0" fmla="*/ 0 w 54"/>
                  <a:gd name="T1" fmla="*/ 5 h 48"/>
                  <a:gd name="T2" fmla="*/ 9 w 54"/>
                  <a:gd name="T3" fmla="*/ 5 h 48"/>
                  <a:gd name="T4" fmla="*/ 29 w 54"/>
                  <a:gd name="T5" fmla="*/ 21 h 48"/>
                  <a:gd name="T6" fmla="*/ 47 w 54"/>
                  <a:gd name="T7" fmla="*/ 34 h 48"/>
                  <a:gd name="T8" fmla="*/ 54 w 54"/>
                  <a:gd name="T9" fmla="*/ 38 h 48"/>
                  <a:gd name="T10" fmla="*/ 51 w 54"/>
                  <a:gd name="T11" fmla="*/ 46 h 48"/>
                  <a:gd name="T12" fmla="*/ 35 w 54"/>
                  <a:gd name="T13" fmla="*/ 44 h 48"/>
                  <a:gd name="T14" fmla="*/ 13 w 54"/>
                  <a:gd name="T15" fmla="*/ 27 h 48"/>
                  <a:gd name="T16" fmla="*/ 1 w 54"/>
                  <a:gd name="T17" fmla="*/ 16 h 48"/>
                  <a:gd name="T18" fmla="*/ 0 w 54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8">
                    <a:moveTo>
                      <a:pt x="0" y="5"/>
                    </a:moveTo>
                    <a:cubicBezTo>
                      <a:pt x="0" y="5"/>
                      <a:pt x="7" y="0"/>
                      <a:pt x="9" y="5"/>
                    </a:cubicBezTo>
                    <a:cubicBezTo>
                      <a:pt x="11" y="9"/>
                      <a:pt x="23" y="17"/>
                      <a:pt x="29" y="21"/>
                    </a:cubicBezTo>
                    <a:cubicBezTo>
                      <a:pt x="35" y="25"/>
                      <a:pt x="42" y="32"/>
                      <a:pt x="47" y="34"/>
                    </a:cubicBezTo>
                    <a:cubicBezTo>
                      <a:pt x="51" y="35"/>
                      <a:pt x="53" y="36"/>
                      <a:pt x="54" y="38"/>
                    </a:cubicBezTo>
                    <a:cubicBezTo>
                      <a:pt x="54" y="40"/>
                      <a:pt x="51" y="46"/>
                      <a:pt x="51" y="46"/>
                    </a:cubicBezTo>
                    <a:cubicBezTo>
                      <a:pt x="51" y="46"/>
                      <a:pt x="40" y="48"/>
                      <a:pt x="35" y="44"/>
                    </a:cubicBezTo>
                    <a:cubicBezTo>
                      <a:pt x="30" y="40"/>
                      <a:pt x="18" y="32"/>
                      <a:pt x="13" y="27"/>
                    </a:cubicBezTo>
                    <a:cubicBezTo>
                      <a:pt x="8" y="22"/>
                      <a:pt x="3" y="17"/>
                      <a:pt x="1" y="16"/>
                    </a:cubicBezTo>
                    <a:cubicBezTo>
                      <a:pt x="0" y="1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9" name="Freeform 244"/>
              <p:cNvSpPr>
                <a:spLocks/>
              </p:cNvSpPr>
              <p:nvPr/>
            </p:nvSpPr>
            <p:spPr bwMode="auto">
              <a:xfrm>
                <a:off x="2199126" y="5192226"/>
                <a:ext cx="88900" cy="74613"/>
              </a:xfrm>
              <a:custGeom>
                <a:avLst/>
                <a:gdLst>
                  <a:gd name="T0" fmla="*/ 1 w 56"/>
                  <a:gd name="T1" fmla="*/ 3 h 46"/>
                  <a:gd name="T2" fmla="*/ 1 w 56"/>
                  <a:gd name="T3" fmla="*/ 4 h 46"/>
                  <a:gd name="T4" fmla="*/ 2 w 56"/>
                  <a:gd name="T5" fmla="*/ 3 h 46"/>
                  <a:gd name="T6" fmla="*/ 7 w 56"/>
                  <a:gd name="T7" fmla="*/ 2 h 46"/>
                  <a:gd name="T8" fmla="*/ 8 w 56"/>
                  <a:gd name="T9" fmla="*/ 2 h 46"/>
                  <a:gd name="T10" fmla="*/ 9 w 56"/>
                  <a:gd name="T11" fmla="*/ 3 h 46"/>
                  <a:gd name="T12" fmla="*/ 18 w 56"/>
                  <a:gd name="T13" fmla="*/ 12 h 46"/>
                  <a:gd name="T14" fmla="*/ 29 w 56"/>
                  <a:gd name="T15" fmla="*/ 20 h 46"/>
                  <a:gd name="T16" fmla="*/ 39 w 56"/>
                  <a:gd name="T17" fmla="*/ 27 h 46"/>
                  <a:gd name="T18" fmla="*/ 48 w 56"/>
                  <a:gd name="T19" fmla="*/ 32 h 46"/>
                  <a:gd name="T20" fmla="*/ 52 w 56"/>
                  <a:gd name="T21" fmla="*/ 34 h 46"/>
                  <a:gd name="T22" fmla="*/ 54 w 56"/>
                  <a:gd name="T23" fmla="*/ 36 h 46"/>
                  <a:gd name="T24" fmla="*/ 54 w 56"/>
                  <a:gd name="T25" fmla="*/ 36 h 46"/>
                  <a:gd name="T26" fmla="*/ 54 w 56"/>
                  <a:gd name="T27" fmla="*/ 36 h 46"/>
                  <a:gd name="T28" fmla="*/ 53 w 56"/>
                  <a:gd name="T29" fmla="*/ 38 h 46"/>
                  <a:gd name="T30" fmla="*/ 52 w 56"/>
                  <a:gd name="T31" fmla="*/ 42 h 46"/>
                  <a:gd name="T32" fmla="*/ 51 w 56"/>
                  <a:gd name="T33" fmla="*/ 44 h 46"/>
                  <a:gd name="T34" fmla="*/ 52 w 56"/>
                  <a:gd name="T35" fmla="*/ 44 h 46"/>
                  <a:gd name="T36" fmla="*/ 51 w 56"/>
                  <a:gd name="T37" fmla="*/ 43 h 46"/>
                  <a:gd name="T38" fmla="*/ 50 w 56"/>
                  <a:gd name="T39" fmla="*/ 44 h 46"/>
                  <a:gd name="T40" fmla="*/ 47 w 56"/>
                  <a:gd name="T41" fmla="*/ 44 h 46"/>
                  <a:gd name="T42" fmla="*/ 37 w 56"/>
                  <a:gd name="T43" fmla="*/ 41 h 46"/>
                  <a:gd name="T44" fmla="*/ 15 w 56"/>
                  <a:gd name="T45" fmla="*/ 24 h 46"/>
                  <a:gd name="T46" fmla="*/ 3 w 56"/>
                  <a:gd name="T47" fmla="*/ 13 h 46"/>
                  <a:gd name="T48" fmla="*/ 3 w 56"/>
                  <a:gd name="T49" fmla="*/ 13 h 46"/>
                  <a:gd name="T50" fmla="*/ 2 w 56"/>
                  <a:gd name="T51" fmla="*/ 11 h 46"/>
                  <a:gd name="T52" fmla="*/ 2 w 56"/>
                  <a:gd name="T53" fmla="*/ 6 h 46"/>
                  <a:gd name="T54" fmla="*/ 2 w 56"/>
                  <a:gd name="T55" fmla="*/ 3 h 46"/>
                  <a:gd name="T56" fmla="*/ 1 w 56"/>
                  <a:gd name="T57" fmla="*/ 3 h 46"/>
                  <a:gd name="T58" fmla="*/ 1 w 56"/>
                  <a:gd name="T59" fmla="*/ 4 h 46"/>
                  <a:gd name="T60" fmla="*/ 1 w 56"/>
                  <a:gd name="T61" fmla="*/ 3 h 46"/>
                  <a:gd name="T62" fmla="*/ 0 w 56"/>
                  <a:gd name="T63" fmla="*/ 3 h 46"/>
                  <a:gd name="T64" fmla="*/ 0 w 56"/>
                  <a:gd name="T65" fmla="*/ 8 h 46"/>
                  <a:gd name="T66" fmla="*/ 0 w 56"/>
                  <a:gd name="T67" fmla="*/ 12 h 46"/>
                  <a:gd name="T68" fmla="*/ 1 w 56"/>
                  <a:gd name="T69" fmla="*/ 14 h 46"/>
                  <a:gd name="T70" fmla="*/ 13 w 56"/>
                  <a:gd name="T71" fmla="*/ 26 h 46"/>
                  <a:gd name="T72" fmla="*/ 35 w 56"/>
                  <a:gd name="T73" fmla="*/ 43 h 46"/>
                  <a:gd name="T74" fmla="*/ 47 w 56"/>
                  <a:gd name="T75" fmla="*/ 46 h 46"/>
                  <a:gd name="T76" fmla="*/ 52 w 56"/>
                  <a:gd name="T77" fmla="*/ 45 h 46"/>
                  <a:gd name="T78" fmla="*/ 52 w 56"/>
                  <a:gd name="T79" fmla="*/ 45 h 46"/>
                  <a:gd name="T80" fmla="*/ 52 w 56"/>
                  <a:gd name="T81" fmla="*/ 45 h 46"/>
                  <a:gd name="T82" fmla="*/ 54 w 56"/>
                  <a:gd name="T83" fmla="*/ 42 h 46"/>
                  <a:gd name="T84" fmla="*/ 55 w 56"/>
                  <a:gd name="T85" fmla="*/ 39 h 46"/>
                  <a:gd name="T86" fmla="*/ 56 w 56"/>
                  <a:gd name="T87" fmla="*/ 36 h 46"/>
                  <a:gd name="T88" fmla="*/ 56 w 56"/>
                  <a:gd name="T89" fmla="*/ 36 h 46"/>
                  <a:gd name="T90" fmla="*/ 56 w 56"/>
                  <a:gd name="T91" fmla="*/ 36 h 46"/>
                  <a:gd name="T92" fmla="*/ 53 w 56"/>
                  <a:gd name="T93" fmla="*/ 33 h 46"/>
                  <a:gd name="T94" fmla="*/ 48 w 56"/>
                  <a:gd name="T95" fmla="*/ 31 h 46"/>
                  <a:gd name="T96" fmla="*/ 40 w 56"/>
                  <a:gd name="T97" fmla="*/ 25 h 46"/>
                  <a:gd name="T98" fmla="*/ 30 w 56"/>
                  <a:gd name="T99" fmla="*/ 18 h 46"/>
                  <a:gd name="T100" fmla="*/ 19 w 56"/>
                  <a:gd name="T101" fmla="*/ 11 h 46"/>
                  <a:gd name="T102" fmla="*/ 11 w 56"/>
                  <a:gd name="T103" fmla="*/ 2 h 46"/>
                  <a:gd name="T104" fmla="*/ 9 w 56"/>
                  <a:gd name="T105" fmla="*/ 0 h 46"/>
                  <a:gd name="T106" fmla="*/ 7 w 56"/>
                  <a:gd name="T107" fmla="*/ 0 h 46"/>
                  <a:gd name="T108" fmla="*/ 0 w 56"/>
                  <a:gd name="T109" fmla="*/ 2 h 46"/>
                  <a:gd name="T110" fmla="*/ 0 w 56"/>
                  <a:gd name="T111" fmla="*/ 2 h 46"/>
                  <a:gd name="T112" fmla="*/ 0 w 56"/>
                  <a:gd name="T113" fmla="*/ 3 h 46"/>
                  <a:gd name="T114" fmla="*/ 1 w 56"/>
                  <a:gd name="T115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0" y="6"/>
                      <a:pt x="14" y="9"/>
                      <a:pt x="18" y="12"/>
                    </a:cubicBezTo>
                    <a:cubicBezTo>
                      <a:pt x="22" y="15"/>
                      <a:pt x="26" y="18"/>
                      <a:pt x="29" y="20"/>
                    </a:cubicBezTo>
                    <a:cubicBezTo>
                      <a:pt x="32" y="22"/>
                      <a:pt x="35" y="24"/>
                      <a:pt x="39" y="27"/>
                    </a:cubicBezTo>
                    <a:cubicBezTo>
                      <a:pt x="42" y="29"/>
                      <a:pt x="45" y="32"/>
                      <a:pt x="48" y="32"/>
                    </a:cubicBezTo>
                    <a:cubicBezTo>
                      <a:pt x="50" y="33"/>
                      <a:pt x="51" y="34"/>
                      <a:pt x="52" y="34"/>
                    </a:cubicBezTo>
                    <a:cubicBezTo>
                      <a:pt x="53" y="35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7"/>
                      <a:pt x="54" y="37"/>
                      <a:pt x="53" y="38"/>
                    </a:cubicBezTo>
                    <a:cubicBezTo>
                      <a:pt x="53" y="39"/>
                      <a:pt x="52" y="41"/>
                      <a:pt x="52" y="42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4"/>
                    </a:cubicBezTo>
                    <a:cubicBezTo>
                      <a:pt x="50" y="44"/>
                      <a:pt x="48" y="44"/>
                      <a:pt x="47" y="44"/>
                    </a:cubicBezTo>
                    <a:cubicBezTo>
                      <a:pt x="44" y="44"/>
                      <a:pt x="39" y="43"/>
                      <a:pt x="37" y="41"/>
                    </a:cubicBezTo>
                    <a:cubicBezTo>
                      <a:pt x="31" y="37"/>
                      <a:pt x="20" y="29"/>
                      <a:pt x="15" y="24"/>
                    </a:cubicBezTo>
                    <a:cubicBezTo>
                      <a:pt x="10" y="19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3" y="16"/>
                      <a:pt x="8" y="21"/>
                      <a:pt x="13" y="26"/>
                    </a:cubicBezTo>
                    <a:cubicBezTo>
                      <a:pt x="18" y="31"/>
                      <a:pt x="30" y="39"/>
                      <a:pt x="35" y="43"/>
                    </a:cubicBezTo>
                    <a:cubicBezTo>
                      <a:pt x="39" y="45"/>
                      <a:pt x="44" y="46"/>
                      <a:pt x="47" y="46"/>
                    </a:cubicBezTo>
                    <a:cubicBezTo>
                      <a:pt x="50" y="46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3" y="43"/>
                      <a:pt x="54" y="42"/>
                    </a:cubicBezTo>
                    <a:cubicBezTo>
                      <a:pt x="55" y="41"/>
                      <a:pt x="55" y="40"/>
                      <a:pt x="55" y="39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5" y="33"/>
                      <a:pt x="53" y="33"/>
                    </a:cubicBezTo>
                    <a:cubicBezTo>
                      <a:pt x="52" y="32"/>
                      <a:pt x="50" y="31"/>
                      <a:pt x="48" y="31"/>
                    </a:cubicBezTo>
                    <a:cubicBezTo>
                      <a:pt x="46" y="30"/>
                      <a:pt x="43" y="28"/>
                      <a:pt x="40" y="25"/>
                    </a:cubicBezTo>
                    <a:cubicBezTo>
                      <a:pt x="37" y="23"/>
                      <a:pt x="33" y="20"/>
                      <a:pt x="30" y="18"/>
                    </a:cubicBezTo>
                    <a:cubicBezTo>
                      <a:pt x="27" y="16"/>
                      <a:pt x="23" y="14"/>
                      <a:pt x="19" y="11"/>
                    </a:cubicBezTo>
                    <a:cubicBezTo>
                      <a:pt x="15" y="8"/>
                      <a:pt x="12" y="4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0" name="Freeform 245"/>
              <p:cNvSpPr>
                <a:spLocks/>
              </p:cNvSpPr>
              <p:nvPr/>
            </p:nvSpPr>
            <p:spPr bwMode="auto">
              <a:xfrm>
                <a:off x="2280088" y="5252551"/>
                <a:ext cx="47625" cy="57150"/>
              </a:xfrm>
              <a:custGeom>
                <a:avLst/>
                <a:gdLst>
                  <a:gd name="T0" fmla="*/ 4 w 30"/>
                  <a:gd name="T1" fmla="*/ 0 h 36"/>
                  <a:gd name="T2" fmla="*/ 14 w 30"/>
                  <a:gd name="T3" fmla="*/ 5 h 36"/>
                  <a:gd name="T4" fmla="*/ 21 w 30"/>
                  <a:gd name="T5" fmla="*/ 13 h 36"/>
                  <a:gd name="T6" fmla="*/ 29 w 30"/>
                  <a:gd name="T7" fmla="*/ 21 h 36"/>
                  <a:gd name="T8" fmla="*/ 28 w 30"/>
                  <a:gd name="T9" fmla="*/ 29 h 36"/>
                  <a:gd name="T10" fmla="*/ 20 w 30"/>
                  <a:gd name="T11" fmla="*/ 31 h 36"/>
                  <a:gd name="T12" fmla="*/ 7 w 30"/>
                  <a:gd name="T13" fmla="*/ 17 h 36"/>
                  <a:gd name="T14" fmla="*/ 1 w 30"/>
                  <a:gd name="T15" fmla="*/ 7 h 36"/>
                  <a:gd name="T16" fmla="*/ 4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4" y="0"/>
                    </a:moveTo>
                    <a:cubicBezTo>
                      <a:pt x="4" y="0"/>
                      <a:pt x="12" y="1"/>
                      <a:pt x="14" y="5"/>
                    </a:cubicBezTo>
                    <a:cubicBezTo>
                      <a:pt x="16" y="8"/>
                      <a:pt x="17" y="10"/>
                      <a:pt x="21" y="13"/>
                    </a:cubicBezTo>
                    <a:cubicBezTo>
                      <a:pt x="25" y="17"/>
                      <a:pt x="28" y="21"/>
                      <a:pt x="29" y="21"/>
                    </a:cubicBezTo>
                    <a:cubicBezTo>
                      <a:pt x="30" y="21"/>
                      <a:pt x="30" y="25"/>
                      <a:pt x="28" y="29"/>
                    </a:cubicBezTo>
                    <a:cubicBezTo>
                      <a:pt x="26" y="32"/>
                      <a:pt x="24" y="36"/>
                      <a:pt x="20" y="31"/>
                    </a:cubicBezTo>
                    <a:cubicBezTo>
                      <a:pt x="16" y="27"/>
                      <a:pt x="11" y="19"/>
                      <a:pt x="7" y="17"/>
                    </a:cubicBezTo>
                    <a:cubicBezTo>
                      <a:pt x="2" y="14"/>
                      <a:pt x="0" y="10"/>
                      <a:pt x="1" y="7"/>
                    </a:cubicBezTo>
                    <a:cubicBezTo>
                      <a:pt x="1" y="5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1" name="Freeform 246"/>
              <p:cNvSpPr>
                <a:spLocks/>
              </p:cNvSpPr>
              <p:nvPr/>
            </p:nvSpPr>
            <p:spPr bwMode="auto">
              <a:xfrm>
                <a:off x="2280088" y="5250964"/>
                <a:ext cx="49213" cy="55563"/>
              </a:xfrm>
              <a:custGeom>
                <a:avLst/>
                <a:gdLst>
                  <a:gd name="T0" fmla="*/ 4 w 31"/>
                  <a:gd name="T1" fmla="*/ 2 h 35"/>
                  <a:gd name="T2" fmla="*/ 10 w 31"/>
                  <a:gd name="T3" fmla="*/ 4 h 35"/>
                  <a:gd name="T4" fmla="*/ 20 w 31"/>
                  <a:gd name="T5" fmla="*/ 15 h 35"/>
                  <a:gd name="T6" fmla="*/ 27 w 31"/>
                  <a:gd name="T7" fmla="*/ 22 h 35"/>
                  <a:gd name="T8" fmla="*/ 29 w 31"/>
                  <a:gd name="T9" fmla="*/ 23 h 35"/>
                  <a:gd name="T10" fmla="*/ 29 w 31"/>
                  <a:gd name="T11" fmla="*/ 22 h 35"/>
                  <a:gd name="T12" fmla="*/ 29 w 31"/>
                  <a:gd name="T13" fmla="*/ 22 h 35"/>
                  <a:gd name="T14" fmla="*/ 29 w 31"/>
                  <a:gd name="T15" fmla="*/ 22 h 35"/>
                  <a:gd name="T16" fmla="*/ 29 w 31"/>
                  <a:gd name="T17" fmla="*/ 22 h 35"/>
                  <a:gd name="T18" fmla="*/ 28 w 31"/>
                  <a:gd name="T19" fmla="*/ 22 h 35"/>
                  <a:gd name="T20" fmla="*/ 27 w 31"/>
                  <a:gd name="T21" fmla="*/ 29 h 35"/>
                  <a:gd name="T22" fmla="*/ 24 w 31"/>
                  <a:gd name="T23" fmla="*/ 33 h 35"/>
                  <a:gd name="T24" fmla="*/ 14 w 31"/>
                  <a:gd name="T25" fmla="*/ 24 h 35"/>
                  <a:gd name="T26" fmla="*/ 2 w 31"/>
                  <a:gd name="T27" fmla="*/ 9 h 35"/>
                  <a:gd name="T28" fmla="*/ 2 w 31"/>
                  <a:gd name="T29" fmla="*/ 8 h 35"/>
                  <a:gd name="T30" fmla="*/ 3 w 31"/>
                  <a:gd name="T31" fmla="*/ 4 h 35"/>
                  <a:gd name="T32" fmla="*/ 4 w 31"/>
                  <a:gd name="T33" fmla="*/ 1 h 35"/>
                  <a:gd name="T34" fmla="*/ 4 w 31"/>
                  <a:gd name="T35" fmla="*/ 1 h 35"/>
                  <a:gd name="T36" fmla="*/ 0 w 31"/>
                  <a:gd name="T37" fmla="*/ 8 h 35"/>
                  <a:gd name="T38" fmla="*/ 0 w 31"/>
                  <a:gd name="T39" fmla="*/ 8 h 35"/>
                  <a:gd name="T40" fmla="*/ 6 w 31"/>
                  <a:gd name="T41" fmla="*/ 18 h 35"/>
                  <a:gd name="T42" fmla="*/ 19 w 31"/>
                  <a:gd name="T43" fmla="*/ 33 h 35"/>
                  <a:gd name="T44" fmla="*/ 27 w 31"/>
                  <a:gd name="T45" fmla="*/ 33 h 35"/>
                  <a:gd name="T46" fmla="*/ 31 w 31"/>
                  <a:gd name="T47" fmla="*/ 23 h 35"/>
                  <a:gd name="T48" fmla="*/ 30 w 31"/>
                  <a:gd name="T49" fmla="*/ 21 h 35"/>
                  <a:gd name="T50" fmla="*/ 29 w 31"/>
                  <a:gd name="T51" fmla="*/ 21 h 35"/>
                  <a:gd name="T52" fmla="*/ 29 w 31"/>
                  <a:gd name="T53" fmla="*/ 21 h 35"/>
                  <a:gd name="T54" fmla="*/ 29 w 31"/>
                  <a:gd name="T55" fmla="*/ 21 h 35"/>
                  <a:gd name="T56" fmla="*/ 22 w 31"/>
                  <a:gd name="T57" fmla="*/ 13 h 35"/>
                  <a:gd name="T58" fmla="*/ 8 w 31"/>
                  <a:gd name="T59" fmla="*/ 1 h 35"/>
                  <a:gd name="T60" fmla="*/ 3 w 31"/>
                  <a:gd name="T61" fmla="*/ 0 h 35"/>
                  <a:gd name="T62" fmla="*/ 4 w 31"/>
                  <a:gd name="T6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35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3"/>
                      <a:pt x="8" y="3"/>
                      <a:pt x="10" y="4"/>
                    </a:cubicBezTo>
                    <a:cubicBezTo>
                      <a:pt x="11" y="4"/>
                      <a:pt x="13" y="5"/>
                      <a:pt x="13" y="6"/>
                    </a:cubicBezTo>
                    <a:cubicBezTo>
                      <a:pt x="15" y="10"/>
                      <a:pt x="17" y="11"/>
                      <a:pt x="20" y="15"/>
                    </a:cubicBezTo>
                    <a:cubicBezTo>
                      <a:pt x="22" y="17"/>
                      <a:pt x="24" y="18"/>
                      <a:pt x="25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2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4"/>
                      <a:pt x="28" y="27"/>
                      <a:pt x="27" y="29"/>
                    </a:cubicBezTo>
                    <a:cubicBezTo>
                      <a:pt x="26" y="30"/>
                      <a:pt x="26" y="31"/>
                      <a:pt x="25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3"/>
                      <a:pt x="21" y="31"/>
                    </a:cubicBezTo>
                    <a:cubicBezTo>
                      <a:pt x="19" y="29"/>
                      <a:pt x="16" y="26"/>
                      <a:pt x="14" y="24"/>
                    </a:cubicBezTo>
                    <a:cubicBezTo>
                      <a:pt x="12" y="21"/>
                      <a:pt x="9" y="18"/>
                      <a:pt x="7" y="17"/>
                    </a:cubicBezTo>
                    <a:cubicBezTo>
                      <a:pt x="3" y="15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6"/>
                      <a:pt x="3" y="4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6"/>
                      <a:pt x="6" y="18"/>
                    </a:cubicBezTo>
                    <a:cubicBezTo>
                      <a:pt x="8" y="20"/>
                      <a:pt x="10" y="22"/>
                      <a:pt x="13" y="25"/>
                    </a:cubicBezTo>
                    <a:cubicBezTo>
                      <a:pt x="15" y="28"/>
                      <a:pt x="17" y="30"/>
                      <a:pt x="19" y="33"/>
                    </a:cubicBezTo>
                    <a:cubicBezTo>
                      <a:pt x="21" y="34"/>
                      <a:pt x="22" y="35"/>
                      <a:pt x="24" y="35"/>
                    </a:cubicBezTo>
                    <a:cubicBezTo>
                      <a:pt x="25" y="35"/>
                      <a:pt x="26" y="34"/>
                      <a:pt x="27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0" y="28"/>
                      <a:pt x="31" y="25"/>
                      <a:pt x="31" y="23"/>
                    </a:cubicBezTo>
                    <a:cubicBezTo>
                      <a:pt x="31" y="22"/>
                      <a:pt x="31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8" y="20"/>
                    </a:cubicBezTo>
                    <a:cubicBezTo>
                      <a:pt x="27" y="19"/>
                      <a:pt x="24" y="16"/>
                      <a:pt x="22" y="13"/>
                    </a:cubicBezTo>
                    <a:cubicBezTo>
                      <a:pt x="18" y="10"/>
                      <a:pt x="17" y="9"/>
                      <a:pt x="15" y="5"/>
                    </a:cubicBezTo>
                    <a:cubicBezTo>
                      <a:pt x="14" y="3"/>
                      <a:pt x="11" y="2"/>
                      <a:pt x="8" y="1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2" name="Freeform 247"/>
              <p:cNvSpPr>
                <a:spLocks/>
              </p:cNvSpPr>
              <p:nvPr/>
            </p:nvSpPr>
            <p:spPr bwMode="auto">
              <a:xfrm>
                <a:off x="2321363" y="5292239"/>
                <a:ext cx="33338" cy="38100"/>
              </a:xfrm>
              <a:custGeom>
                <a:avLst/>
                <a:gdLst>
                  <a:gd name="T0" fmla="*/ 3 w 20"/>
                  <a:gd name="T1" fmla="*/ 0 h 24"/>
                  <a:gd name="T2" fmla="*/ 10 w 20"/>
                  <a:gd name="T3" fmla="*/ 4 h 24"/>
                  <a:gd name="T4" fmla="*/ 14 w 20"/>
                  <a:gd name="T5" fmla="*/ 9 h 24"/>
                  <a:gd name="T6" fmla="*/ 19 w 20"/>
                  <a:gd name="T7" fmla="*/ 18 h 24"/>
                  <a:gd name="T8" fmla="*/ 15 w 20"/>
                  <a:gd name="T9" fmla="*/ 22 h 24"/>
                  <a:gd name="T10" fmla="*/ 3 w 20"/>
                  <a:gd name="T11" fmla="*/ 13 h 24"/>
                  <a:gd name="T12" fmla="*/ 0 w 20"/>
                  <a:gd name="T13" fmla="*/ 6 h 24"/>
                  <a:gd name="T14" fmla="*/ 3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3" y="0"/>
                    </a:moveTo>
                    <a:cubicBezTo>
                      <a:pt x="3" y="0"/>
                      <a:pt x="8" y="3"/>
                      <a:pt x="10" y="4"/>
                    </a:cubicBezTo>
                    <a:cubicBezTo>
                      <a:pt x="13" y="5"/>
                      <a:pt x="12" y="5"/>
                      <a:pt x="14" y="9"/>
                    </a:cubicBezTo>
                    <a:cubicBezTo>
                      <a:pt x="16" y="13"/>
                      <a:pt x="18" y="16"/>
                      <a:pt x="19" y="18"/>
                    </a:cubicBezTo>
                    <a:cubicBezTo>
                      <a:pt x="20" y="20"/>
                      <a:pt x="20" y="24"/>
                      <a:pt x="15" y="22"/>
                    </a:cubicBezTo>
                    <a:cubicBezTo>
                      <a:pt x="9" y="20"/>
                      <a:pt x="5" y="16"/>
                      <a:pt x="3" y="13"/>
                    </a:cubicBezTo>
                    <a:cubicBezTo>
                      <a:pt x="0" y="10"/>
                      <a:pt x="0" y="6"/>
                      <a:pt x="0" y="6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3" name="Freeform 248"/>
              <p:cNvSpPr>
                <a:spLocks/>
              </p:cNvSpPr>
              <p:nvPr/>
            </p:nvSpPr>
            <p:spPr bwMode="auto">
              <a:xfrm>
                <a:off x="2319776" y="5290651"/>
                <a:ext cx="34925" cy="38100"/>
              </a:xfrm>
              <a:custGeom>
                <a:avLst/>
                <a:gdLst>
                  <a:gd name="T0" fmla="*/ 4 w 21"/>
                  <a:gd name="T1" fmla="*/ 1 h 24"/>
                  <a:gd name="T2" fmla="*/ 4 w 21"/>
                  <a:gd name="T3" fmla="*/ 2 h 24"/>
                  <a:gd name="T4" fmla="*/ 11 w 21"/>
                  <a:gd name="T5" fmla="*/ 6 h 24"/>
                  <a:gd name="T6" fmla="*/ 12 w 21"/>
                  <a:gd name="T7" fmla="*/ 6 h 24"/>
                  <a:gd name="T8" fmla="*/ 13 w 21"/>
                  <a:gd name="T9" fmla="*/ 7 h 24"/>
                  <a:gd name="T10" fmla="*/ 14 w 21"/>
                  <a:gd name="T11" fmla="*/ 10 h 24"/>
                  <a:gd name="T12" fmla="*/ 14 w 21"/>
                  <a:gd name="T13" fmla="*/ 10 h 24"/>
                  <a:gd name="T14" fmla="*/ 14 w 21"/>
                  <a:gd name="T15" fmla="*/ 10 h 24"/>
                  <a:gd name="T16" fmla="*/ 19 w 21"/>
                  <a:gd name="T17" fmla="*/ 19 h 24"/>
                  <a:gd name="T18" fmla="*/ 19 w 21"/>
                  <a:gd name="T19" fmla="*/ 19 h 24"/>
                  <a:gd name="T20" fmla="*/ 19 w 21"/>
                  <a:gd name="T21" fmla="*/ 21 h 24"/>
                  <a:gd name="T22" fmla="*/ 19 w 21"/>
                  <a:gd name="T23" fmla="*/ 22 h 24"/>
                  <a:gd name="T24" fmla="*/ 18 w 21"/>
                  <a:gd name="T25" fmla="*/ 22 h 24"/>
                  <a:gd name="T26" fmla="*/ 16 w 21"/>
                  <a:gd name="T27" fmla="*/ 22 h 24"/>
                  <a:gd name="T28" fmla="*/ 5 w 21"/>
                  <a:gd name="T29" fmla="*/ 14 h 24"/>
                  <a:gd name="T30" fmla="*/ 3 w 21"/>
                  <a:gd name="T31" fmla="*/ 10 h 24"/>
                  <a:gd name="T32" fmla="*/ 3 w 21"/>
                  <a:gd name="T33" fmla="*/ 8 h 24"/>
                  <a:gd name="T34" fmla="*/ 2 w 21"/>
                  <a:gd name="T35" fmla="*/ 8 h 24"/>
                  <a:gd name="T36" fmla="*/ 2 w 21"/>
                  <a:gd name="T37" fmla="*/ 7 h 24"/>
                  <a:gd name="T38" fmla="*/ 1 w 21"/>
                  <a:gd name="T39" fmla="*/ 7 h 24"/>
                  <a:gd name="T40" fmla="*/ 2 w 21"/>
                  <a:gd name="T41" fmla="*/ 8 h 24"/>
                  <a:gd name="T42" fmla="*/ 5 w 21"/>
                  <a:gd name="T43" fmla="*/ 1 h 24"/>
                  <a:gd name="T44" fmla="*/ 4 w 21"/>
                  <a:gd name="T45" fmla="*/ 1 h 24"/>
                  <a:gd name="T46" fmla="*/ 4 w 21"/>
                  <a:gd name="T47" fmla="*/ 2 h 24"/>
                  <a:gd name="T48" fmla="*/ 4 w 21"/>
                  <a:gd name="T49" fmla="*/ 1 h 24"/>
                  <a:gd name="T50" fmla="*/ 3 w 21"/>
                  <a:gd name="T51" fmla="*/ 1 h 24"/>
                  <a:gd name="T52" fmla="*/ 0 w 21"/>
                  <a:gd name="T53" fmla="*/ 7 h 24"/>
                  <a:gd name="T54" fmla="*/ 0 w 21"/>
                  <a:gd name="T55" fmla="*/ 7 h 24"/>
                  <a:gd name="T56" fmla="*/ 3 w 21"/>
                  <a:gd name="T57" fmla="*/ 15 h 24"/>
                  <a:gd name="T58" fmla="*/ 16 w 21"/>
                  <a:gd name="T59" fmla="*/ 24 h 24"/>
                  <a:gd name="T60" fmla="*/ 18 w 21"/>
                  <a:gd name="T61" fmla="*/ 24 h 24"/>
                  <a:gd name="T62" fmla="*/ 21 w 21"/>
                  <a:gd name="T63" fmla="*/ 23 h 24"/>
                  <a:gd name="T64" fmla="*/ 21 w 21"/>
                  <a:gd name="T65" fmla="*/ 21 h 24"/>
                  <a:gd name="T66" fmla="*/ 21 w 21"/>
                  <a:gd name="T67" fmla="*/ 18 h 24"/>
                  <a:gd name="T68" fmla="*/ 21 w 21"/>
                  <a:gd name="T69" fmla="*/ 18 h 24"/>
                  <a:gd name="T70" fmla="*/ 16 w 21"/>
                  <a:gd name="T71" fmla="*/ 10 h 24"/>
                  <a:gd name="T72" fmla="*/ 16 w 21"/>
                  <a:gd name="T73" fmla="*/ 10 h 24"/>
                  <a:gd name="T74" fmla="*/ 16 w 21"/>
                  <a:gd name="T75" fmla="*/ 10 h 24"/>
                  <a:gd name="T76" fmla="*/ 14 w 21"/>
                  <a:gd name="T77" fmla="*/ 6 h 24"/>
                  <a:gd name="T78" fmla="*/ 13 w 21"/>
                  <a:gd name="T79" fmla="*/ 5 h 24"/>
                  <a:gd name="T80" fmla="*/ 12 w 21"/>
                  <a:gd name="T81" fmla="*/ 4 h 24"/>
                  <a:gd name="T82" fmla="*/ 8 w 21"/>
                  <a:gd name="T83" fmla="*/ 2 h 24"/>
                  <a:gd name="T84" fmla="*/ 5 w 21"/>
                  <a:gd name="T85" fmla="*/ 0 h 24"/>
                  <a:gd name="T86" fmla="*/ 4 w 21"/>
                  <a:gd name="T87" fmla="*/ 0 h 24"/>
                  <a:gd name="T88" fmla="*/ 3 w 21"/>
                  <a:gd name="T89" fmla="*/ 1 h 24"/>
                  <a:gd name="T90" fmla="*/ 4 w 21"/>
                  <a:gd name="T9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4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9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5"/>
                      <a:pt x="18" y="17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1" y="20"/>
                      <a:pt x="7" y="16"/>
                      <a:pt x="5" y="14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12"/>
                      <a:pt x="3" y="15"/>
                    </a:cubicBezTo>
                    <a:cubicBezTo>
                      <a:pt x="5" y="18"/>
                      <a:pt x="10" y="22"/>
                      <a:pt x="16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4"/>
                      <a:pt x="20" y="24"/>
                      <a:pt x="21" y="23"/>
                    </a:cubicBezTo>
                    <a:cubicBezTo>
                      <a:pt x="21" y="23"/>
                      <a:pt x="21" y="22"/>
                      <a:pt x="21" y="21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17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4"/>
                      <a:pt x="9" y="3"/>
                      <a:pt x="8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4" name="Freeform 249"/>
              <p:cNvSpPr>
                <a:spLocks/>
              </p:cNvSpPr>
              <p:nvPr/>
            </p:nvSpPr>
            <p:spPr bwMode="auto">
              <a:xfrm>
                <a:off x="2183251" y="5200164"/>
                <a:ext cx="101600" cy="85725"/>
              </a:xfrm>
              <a:custGeom>
                <a:avLst/>
                <a:gdLst>
                  <a:gd name="T0" fmla="*/ 3 w 64"/>
                  <a:gd name="T1" fmla="*/ 1 h 53"/>
                  <a:gd name="T2" fmla="*/ 14 w 64"/>
                  <a:gd name="T3" fmla="*/ 5 h 53"/>
                  <a:gd name="T4" fmla="*/ 27 w 64"/>
                  <a:gd name="T5" fmla="*/ 16 h 53"/>
                  <a:gd name="T6" fmla="*/ 45 w 64"/>
                  <a:gd name="T7" fmla="*/ 31 h 53"/>
                  <a:gd name="T8" fmla="*/ 61 w 64"/>
                  <a:gd name="T9" fmla="*/ 35 h 53"/>
                  <a:gd name="T10" fmla="*/ 61 w 64"/>
                  <a:gd name="T11" fmla="*/ 45 h 53"/>
                  <a:gd name="T12" fmla="*/ 53 w 64"/>
                  <a:gd name="T13" fmla="*/ 53 h 53"/>
                  <a:gd name="T14" fmla="*/ 23 w 64"/>
                  <a:gd name="T15" fmla="*/ 27 h 53"/>
                  <a:gd name="T16" fmla="*/ 8 w 64"/>
                  <a:gd name="T17" fmla="*/ 14 h 53"/>
                  <a:gd name="T18" fmla="*/ 3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3" y="1"/>
                    </a:moveTo>
                    <a:cubicBezTo>
                      <a:pt x="3" y="1"/>
                      <a:pt x="10" y="0"/>
                      <a:pt x="14" y="5"/>
                    </a:cubicBezTo>
                    <a:cubicBezTo>
                      <a:pt x="19" y="10"/>
                      <a:pt x="23" y="11"/>
                      <a:pt x="27" y="16"/>
                    </a:cubicBezTo>
                    <a:cubicBezTo>
                      <a:pt x="32" y="20"/>
                      <a:pt x="40" y="29"/>
                      <a:pt x="45" y="31"/>
                    </a:cubicBezTo>
                    <a:cubicBezTo>
                      <a:pt x="50" y="33"/>
                      <a:pt x="59" y="33"/>
                      <a:pt x="61" y="35"/>
                    </a:cubicBezTo>
                    <a:cubicBezTo>
                      <a:pt x="64" y="37"/>
                      <a:pt x="64" y="40"/>
                      <a:pt x="61" y="45"/>
                    </a:cubicBezTo>
                    <a:cubicBezTo>
                      <a:pt x="59" y="50"/>
                      <a:pt x="54" y="53"/>
                      <a:pt x="53" y="53"/>
                    </a:cubicBezTo>
                    <a:cubicBezTo>
                      <a:pt x="51" y="53"/>
                      <a:pt x="28" y="32"/>
                      <a:pt x="23" y="27"/>
                    </a:cubicBezTo>
                    <a:cubicBezTo>
                      <a:pt x="17" y="23"/>
                      <a:pt x="10" y="16"/>
                      <a:pt x="8" y="14"/>
                    </a:cubicBezTo>
                    <a:cubicBezTo>
                      <a:pt x="7" y="13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5" name="Freeform 250"/>
              <p:cNvSpPr>
                <a:spLocks/>
              </p:cNvSpPr>
              <p:nvPr/>
            </p:nvSpPr>
            <p:spPr bwMode="auto">
              <a:xfrm>
                <a:off x="2184838" y="5200164"/>
                <a:ext cx="100013" cy="87313"/>
              </a:xfrm>
              <a:custGeom>
                <a:avLst/>
                <a:gdLst>
                  <a:gd name="T0" fmla="*/ 2 w 63"/>
                  <a:gd name="T1" fmla="*/ 2 h 54"/>
                  <a:gd name="T2" fmla="*/ 4 w 63"/>
                  <a:gd name="T3" fmla="*/ 2 h 54"/>
                  <a:gd name="T4" fmla="*/ 26 w 63"/>
                  <a:gd name="T5" fmla="*/ 16 h 54"/>
                  <a:gd name="T6" fmla="*/ 44 w 63"/>
                  <a:gd name="T7" fmla="*/ 32 h 54"/>
                  <a:gd name="T8" fmla="*/ 57 w 63"/>
                  <a:gd name="T9" fmla="*/ 35 h 54"/>
                  <a:gd name="T10" fmla="*/ 61 w 63"/>
                  <a:gd name="T11" fmla="*/ 39 h 54"/>
                  <a:gd name="T12" fmla="*/ 60 w 63"/>
                  <a:gd name="T13" fmla="*/ 44 h 54"/>
                  <a:gd name="T14" fmla="*/ 53 w 63"/>
                  <a:gd name="T15" fmla="*/ 52 h 54"/>
                  <a:gd name="T16" fmla="*/ 52 w 63"/>
                  <a:gd name="T17" fmla="*/ 52 h 54"/>
                  <a:gd name="T18" fmla="*/ 52 w 63"/>
                  <a:gd name="T19" fmla="*/ 52 h 54"/>
                  <a:gd name="T20" fmla="*/ 52 w 63"/>
                  <a:gd name="T21" fmla="*/ 52 h 54"/>
                  <a:gd name="T22" fmla="*/ 52 w 63"/>
                  <a:gd name="T23" fmla="*/ 52 h 54"/>
                  <a:gd name="T24" fmla="*/ 52 w 63"/>
                  <a:gd name="T25" fmla="*/ 52 h 54"/>
                  <a:gd name="T26" fmla="*/ 52 w 63"/>
                  <a:gd name="T27" fmla="*/ 53 h 54"/>
                  <a:gd name="T28" fmla="*/ 51 w 63"/>
                  <a:gd name="T29" fmla="*/ 51 h 54"/>
                  <a:gd name="T30" fmla="*/ 8 w 63"/>
                  <a:gd name="T31" fmla="*/ 14 h 54"/>
                  <a:gd name="T32" fmla="*/ 5 w 63"/>
                  <a:gd name="T33" fmla="*/ 10 h 54"/>
                  <a:gd name="T34" fmla="*/ 3 w 63"/>
                  <a:gd name="T35" fmla="*/ 2 h 54"/>
                  <a:gd name="T36" fmla="*/ 2 w 63"/>
                  <a:gd name="T37" fmla="*/ 2 h 54"/>
                  <a:gd name="T38" fmla="*/ 1 w 63"/>
                  <a:gd name="T39" fmla="*/ 1 h 54"/>
                  <a:gd name="T40" fmla="*/ 3 w 63"/>
                  <a:gd name="T41" fmla="*/ 11 h 54"/>
                  <a:gd name="T42" fmla="*/ 7 w 63"/>
                  <a:gd name="T43" fmla="*/ 15 h 54"/>
                  <a:gd name="T44" fmla="*/ 38 w 63"/>
                  <a:gd name="T45" fmla="*/ 42 h 54"/>
                  <a:gd name="T46" fmla="*/ 50 w 63"/>
                  <a:gd name="T47" fmla="*/ 53 h 54"/>
                  <a:gd name="T48" fmla="*/ 52 w 63"/>
                  <a:gd name="T49" fmla="*/ 54 h 54"/>
                  <a:gd name="T50" fmla="*/ 54 w 63"/>
                  <a:gd name="T51" fmla="*/ 53 h 54"/>
                  <a:gd name="T52" fmla="*/ 61 w 63"/>
                  <a:gd name="T53" fmla="*/ 45 h 54"/>
                  <a:gd name="T54" fmla="*/ 61 w 63"/>
                  <a:gd name="T55" fmla="*/ 34 h 54"/>
                  <a:gd name="T56" fmla="*/ 45 w 63"/>
                  <a:gd name="T57" fmla="*/ 30 h 54"/>
                  <a:gd name="T58" fmla="*/ 27 w 63"/>
                  <a:gd name="T59" fmla="*/ 15 h 54"/>
                  <a:gd name="T60" fmla="*/ 4 w 63"/>
                  <a:gd name="T61" fmla="*/ 0 h 54"/>
                  <a:gd name="T62" fmla="*/ 1 w 63"/>
                  <a:gd name="T63" fmla="*/ 0 h 54"/>
                  <a:gd name="T64" fmla="*/ 2 w 63"/>
                  <a:gd name="T6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54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7" y="2"/>
                      <a:pt x="10" y="3"/>
                      <a:pt x="13" y="6"/>
                    </a:cubicBezTo>
                    <a:cubicBezTo>
                      <a:pt x="18" y="11"/>
                      <a:pt x="21" y="12"/>
                      <a:pt x="26" y="16"/>
                    </a:cubicBezTo>
                    <a:cubicBezTo>
                      <a:pt x="28" y="18"/>
                      <a:pt x="31" y="22"/>
                      <a:pt x="35" y="25"/>
                    </a:cubicBezTo>
                    <a:cubicBezTo>
                      <a:pt x="38" y="28"/>
                      <a:pt x="41" y="31"/>
                      <a:pt x="44" y="32"/>
                    </a:cubicBezTo>
                    <a:cubicBezTo>
                      <a:pt x="47" y="33"/>
                      <a:pt x="50" y="33"/>
                      <a:pt x="53" y="34"/>
                    </a:cubicBezTo>
                    <a:cubicBezTo>
                      <a:pt x="55" y="34"/>
                      <a:pt x="56" y="34"/>
                      <a:pt x="57" y="35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1" y="36"/>
                      <a:pt x="61" y="37"/>
                      <a:pt x="61" y="39"/>
                    </a:cubicBezTo>
                    <a:cubicBezTo>
                      <a:pt x="61" y="40"/>
                      <a:pt x="61" y="42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8" y="47"/>
                      <a:pt x="57" y="49"/>
                      <a:pt x="55" y="50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1"/>
                    </a:cubicBezTo>
                    <a:cubicBezTo>
                      <a:pt x="45" y="47"/>
                      <a:pt x="27" y="30"/>
                      <a:pt x="22" y="26"/>
                    </a:cubicBezTo>
                    <a:cubicBezTo>
                      <a:pt x="17" y="22"/>
                      <a:pt x="10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6" y="11"/>
                      <a:pt x="5" y="10"/>
                    </a:cubicBezTo>
                    <a:cubicBezTo>
                      <a:pt x="3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1" y="9"/>
                      <a:pt x="3" y="11"/>
                    </a:cubicBezTo>
                    <a:cubicBezTo>
                      <a:pt x="4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7"/>
                      <a:pt x="15" y="23"/>
                      <a:pt x="21" y="28"/>
                    </a:cubicBezTo>
                    <a:cubicBezTo>
                      <a:pt x="24" y="30"/>
                      <a:pt x="31" y="37"/>
                      <a:pt x="38" y="42"/>
                    </a:cubicBezTo>
                    <a:cubicBezTo>
                      <a:pt x="41" y="45"/>
                      <a:pt x="44" y="48"/>
                      <a:pt x="47" y="50"/>
                    </a:cubicBezTo>
                    <a:cubicBezTo>
                      <a:pt x="48" y="51"/>
                      <a:pt x="49" y="52"/>
                      <a:pt x="50" y="53"/>
                    </a:cubicBezTo>
                    <a:cubicBezTo>
                      <a:pt x="50" y="53"/>
                      <a:pt x="50" y="53"/>
                      <a:pt x="51" y="54"/>
                    </a:cubicBezTo>
                    <a:cubicBezTo>
                      <a:pt x="51" y="54"/>
                      <a:pt x="51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3" y="54"/>
                      <a:pt x="53" y="54"/>
                      <a:pt x="54" y="53"/>
                    </a:cubicBezTo>
                    <a:cubicBezTo>
                      <a:pt x="56" y="52"/>
                      <a:pt x="59" y="49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3"/>
                      <a:pt x="63" y="41"/>
                      <a:pt x="63" y="39"/>
                    </a:cubicBezTo>
                    <a:cubicBezTo>
                      <a:pt x="63" y="37"/>
                      <a:pt x="62" y="35"/>
                      <a:pt x="61" y="34"/>
                    </a:cubicBezTo>
                    <a:cubicBezTo>
                      <a:pt x="60" y="33"/>
                      <a:pt x="59" y="33"/>
                      <a:pt x="58" y="33"/>
                    </a:cubicBezTo>
                    <a:cubicBezTo>
                      <a:pt x="54" y="32"/>
                      <a:pt x="48" y="31"/>
                      <a:pt x="45" y="30"/>
                    </a:cubicBezTo>
                    <a:cubicBezTo>
                      <a:pt x="42" y="29"/>
                      <a:pt x="39" y="26"/>
                      <a:pt x="36" y="23"/>
                    </a:cubicBezTo>
                    <a:cubicBezTo>
                      <a:pt x="33" y="20"/>
                      <a:pt x="29" y="17"/>
                      <a:pt x="27" y="15"/>
                    </a:cubicBezTo>
                    <a:cubicBezTo>
                      <a:pt x="22" y="10"/>
                      <a:pt x="19" y="9"/>
                      <a:pt x="14" y="4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" name="Freeform 251"/>
              <p:cNvSpPr>
                <a:spLocks/>
              </p:cNvSpPr>
              <p:nvPr/>
            </p:nvSpPr>
            <p:spPr bwMode="auto">
              <a:xfrm>
                <a:off x="2157851" y="5201751"/>
                <a:ext cx="122238" cy="109538"/>
              </a:xfrm>
              <a:custGeom>
                <a:avLst/>
                <a:gdLst>
                  <a:gd name="T0" fmla="*/ 14 w 77"/>
                  <a:gd name="T1" fmla="*/ 3 h 68"/>
                  <a:gd name="T2" fmla="*/ 26 w 77"/>
                  <a:gd name="T3" fmla="*/ 8 h 68"/>
                  <a:gd name="T4" fmla="*/ 45 w 77"/>
                  <a:gd name="T5" fmla="*/ 27 h 68"/>
                  <a:gd name="T6" fmla="*/ 61 w 77"/>
                  <a:gd name="T7" fmla="*/ 38 h 68"/>
                  <a:gd name="T8" fmla="*/ 74 w 77"/>
                  <a:gd name="T9" fmla="*/ 47 h 68"/>
                  <a:gd name="T10" fmla="*/ 74 w 77"/>
                  <a:gd name="T11" fmla="*/ 56 h 68"/>
                  <a:gd name="T12" fmla="*/ 64 w 77"/>
                  <a:gd name="T13" fmla="*/ 66 h 68"/>
                  <a:gd name="T14" fmla="*/ 50 w 77"/>
                  <a:gd name="T15" fmla="*/ 56 h 68"/>
                  <a:gd name="T16" fmla="*/ 28 w 77"/>
                  <a:gd name="T17" fmla="*/ 33 h 68"/>
                  <a:gd name="T18" fmla="*/ 10 w 77"/>
                  <a:gd name="T19" fmla="*/ 16 h 68"/>
                  <a:gd name="T20" fmla="*/ 2 w 77"/>
                  <a:gd name="T21" fmla="*/ 4 h 68"/>
                  <a:gd name="T22" fmla="*/ 14 w 77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68">
                    <a:moveTo>
                      <a:pt x="14" y="3"/>
                    </a:moveTo>
                    <a:cubicBezTo>
                      <a:pt x="14" y="3"/>
                      <a:pt x="19" y="0"/>
                      <a:pt x="26" y="8"/>
                    </a:cubicBezTo>
                    <a:cubicBezTo>
                      <a:pt x="33" y="15"/>
                      <a:pt x="38" y="22"/>
                      <a:pt x="45" y="27"/>
                    </a:cubicBezTo>
                    <a:cubicBezTo>
                      <a:pt x="53" y="32"/>
                      <a:pt x="55" y="35"/>
                      <a:pt x="61" y="38"/>
                    </a:cubicBezTo>
                    <a:cubicBezTo>
                      <a:pt x="67" y="41"/>
                      <a:pt x="73" y="43"/>
                      <a:pt x="74" y="47"/>
                    </a:cubicBezTo>
                    <a:cubicBezTo>
                      <a:pt x="75" y="50"/>
                      <a:pt x="77" y="50"/>
                      <a:pt x="74" y="56"/>
                    </a:cubicBezTo>
                    <a:cubicBezTo>
                      <a:pt x="71" y="62"/>
                      <a:pt x="68" y="65"/>
                      <a:pt x="64" y="66"/>
                    </a:cubicBezTo>
                    <a:cubicBezTo>
                      <a:pt x="60" y="66"/>
                      <a:pt x="60" y="68"/>
                      <a:pt x="50" y="56"/>
                    </a:cubicBezTo>
                    <a:cubicBezTo>
                      <a:pt x="39" y="44"/>
                      <a:pt x="36" y="40"/>
                      <a:pt x="28" y="33"/>
                    </a:cubicBezTo>
                    <a:cubicBezTo>
                      <a:pt x="20" y="27"/>
                      <a:pt x="16" y="23"/>
                      <a:pt x="10" y="16"/>
                    </a:cubicBezTo>
                    <a:cubicBezTo>
                      <a:pt x="3" y="9"/>
                      <a:pt x="0" y="5"/>
                      <a:pt x="2" y="4"/>
                    </a:cubicBezTo>
                    <a:cubicBezTo>
                      <a:pt x="4" y="2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7" name="Freeform 252"/>
              <p:cNvSpPr>
                <a:spLocks/>
              </p:cNvSpPr>
              <p:nvPr/>
            </p:nvSpPr>
            <p:spPr bwMode="auto">
              <a:xfrm>
                <a:off x="2157851" y="5204926"/>
                <a:ext cx="122238" cy="104775"/>
              </a:xfrm>
              <a:custGeom>
                <a:avLst/>
                <a:gdLst>
                  <a:gd name="T0" fmla="*/ 14 w 77"/>
                  <a:gd name="T1" fmla="*/ 1 h 65"/>
                  <a:gd name="T2" fmla="*/ 14 w 77"/>
                  <a:gd name="T3" fmla="*/ 2 h 65"/>
                  <a:gd name="T4" fmla="*/ 14 w 77"/>
                  <a:gd name="T5" fmla="*/ 2 h 65"/>
                  <a:gd name="T6" fmla="*/ 16 w 77"/>
                  <a:gd name="T7" fmla="*/ 2 h 65"/>
                  <a:gd name="T8" fmla="*/ 25 w 77"/>
                  <a:gd name="T9" fmla="*/ 6 h 65"/>
                  <a:gd name="T10" fmla="*/ 45 w 77"/>
                  <a:gd name="T11" fmla="*/ 26 h 65"/>
                  <a:gd name="T12" fmla="*/ 61 w 77"/>
                  <a:gd name="T13" fmla="*/ 37 h 65"/>
                  <a:gd name="T14" fmla="*/ 69 w 77"/>
                  <a:gd name="T15" fmla="*/ 41 h 65"/>
                  <a:gd name="T16" fmla="*/ 73 w 77"/>
                  <a:gd name="T17" fmla="*/ 45 h 65"/>
                  <a:gd name="T18" fmla="*/ 74 w 77"/>
                  <a:gd name="T19" fmla="*/ 48 h 65"/>
                  <a:gd name="T20" fmla="*/ 75 w 77"/>
                  <a:gd name="T21" fmla="*/ 49 h 65"/>
                  <a:gd name="T22" fmla="*/ 73 w 77"/>
                  <a:gd name="T23" fmla="*/ 54 h 65"/>
                  <a:gd name="T24" fmla="*/ 69 w 77"/>
                  <a:gd name="T25" fmla="*/ 60 h 65"/>
                  <a:gd name="T26" fmla="*/ 64 w 77"/>
                  <a:gd name="T27" fmla="*/ 63 h 65"/>
                  <a:gd name="T28" fmla="*/ 62 w 77"/>
                  <a:gd name="T29" fmla="*/ 63 h 65"/>
                  <a:gd name="T30" fmla="*/ 58 w 77"/>
                  <a:gd name="T31" fmla="*/ 61 h 65"/>
                  <a:gd name="T32" fmla="*/ 51 w 77"/>
                  <a:gd name="T33" fmla="*/ 53 h 65"/>
                  <a:gd name="T34" fmla="*/ 29 w 77"/>
                  <a:gd name="T35" fmla="*/ 31 h 65"/>
                  <a:gd name="T36" fmla="*/ 10 w 77"/>
                  <a:gd name="T37" fmla="*/ 13 h 65"/>
                  <a:gd name="T38" fmla="*/ 4 w 77"/>
                  <a:gd name="T39" fmla="*/ 6 h 65"/>
                  <a:gd name="T40" fmla="*/ 3 w 77"/>
                  <a:gd name="T41" fmla="*/ 4 h 65"/>
                  <a:gd name="T42" fmla="*/ 2 w 77"/>
                  <a:gd name="T43" fmla="*/ 3 h 65"/>
                  <a:gd name="T44" fmla="*/ 2 w 77"/>
                  <a:gd name="T45" fmla="*/ 2 h 65"/>
                  <a:gd name="T46" fmla="*/ 5 w 77"/>
                  <a:gd name="T47" fmla="*/ 2 h 65"/>
                  <a:gd name="T48" fmla="*/ 8 w 77"/>
                  <a:gd name="T49" fmla="*/ 2 h 65"/>
                  <a:gd name="T50" fmla="*/ 14 w 77"/>
                  <a:gd name="T51" fmla="*/ 2 h 65"/>
                  <a:gd name="T52" fmla="*/ 14 w 77"/>
                  <a:gd name="T53" fmla="*/ 2 h 65"/>
                  <a:gd name="T54" fmla="*/ 14 w 77"/>
                  <a:gd name="T55" fmla="*/ 2 h 65"/>
                  <a:gd name="T56" fmla="*/ 14 w 77"/>
                  <a:gd name="T57" fmla="*/ 1 h 65"/>
                  <a:gd name="T58" fmla="*/ 14 w 77"/>
                  <a:gd name="T59" fmla="*/ 0 h 65"/>
                  <a:gd name="T60" fmla="*/ 8 w 77"/>
                  <a:gd name="T61" fmla="*/ 0 h 65"/>
                  <a:gd name="T62" fmla="*/ 4 w 77"/>
                  <a:gd name="T63" fmla="*/ 0 h 65"/>
                  <a:gd name="T64" fmla="*/ 1 w 77"/>
                  <a:gd name="T65" fmla="*/ 1 h 65"/>
                  <a:gd name="T66" fmla="*/ 0 w 77"/>
                  <a:gd name="T67" fmla="*/ 3 h 65"/>
                  <a:gd name="T68" fmla="*/ 1 w 77"/>
                  <a:gd name="T69" fmla="*/ 5 h 65"/>
                  <a:gd name="T70" fmla="*/ 9 w 77"/>
                  <a:gd name="T71" fmla="*/ 14 h 65"/>
                  <a:gd name="T72" fmla="*/ 27 w 77"/>
                  <a:gd name="T73" fmla="*/ 32 h 65"/>
                  <a:gd name="T74" fmla="*/ 49 w 77"/>
                  <a:gd name="T75" fmla="*/ 54 h 65"/>
                  <a:gd name="T76" fmla="*/ 57 w 77"/>
                  <a:gd name="T77" fmla="*/ 63 h 65"/>
                  <a:gd name="T78" fmla="*/ 62 w 77"/>
                  <a:gd name="T79" fmla="*/ 65 h 65"/>
                  <a:gd name="T80" fmla="*/ 64 w 77"/>
                  <a:gd name="T81" fmla="*/ 65 h 65"/>
                  <a:gd name="T82" fmla="*/ 70 w 77"/>
                  <a:gd name="T83" fmla="*/ 62 h 65"/>
                  <a:gd name="T84" fmla="*/ 75 w 77"/>
                  <a:gd name="T85" fmla="*/ 54 h 65"/>
                  <a:gd name="T86" fmla="*/ 77 w 77"/>
                  <a:gd name="T87" fmla="*/ 49 h 65"/>
                  <a:gd name="T88" fmla="*/ 76 w 77"/>
                  <a:gd name="T89" fmla="*/ 47 h 65"/>
                  <a:gd name="T90" fmla="*/ 75 w 77"/>
                  <a:gd name="T91" fmla="*/ 44 h 65"/>
                  <a:gd name="T92" fmla="*/ 70 w 77"/>
                  <a:gd name="T93" fmla="*/ 39 h 65"/>
                  <a:gd name="T94" fmla="*/ 62 w 77"/>
                  <a:gd name="T95" fmla="*/ 35 h 65"/>
                  <a:gd name="T96" fmla="*/ 46 w 77"/>
                  <a:gd name="T97" fmla="*/ 24 h 65"/>
                  <a:gd name="T98" fmla="*/ 27 w 77"/>
                  <a:gd name="T99" fmla="*/ 5 h 65"/>
                  <a:gd name="T100" fmla="*/ 16 w 77"/>
                  <a:gd name="T101" fmla="*/ 0 h 65"/>
                  <a:gd name="T102" fmla="*/ 13 w 77"/>
                  <a:gd name="T103" fmla="*/ 0 h 65"/>
                  <a:gd name="T104" fmla="*/ 14 w 77"/>
                  <a:gd name="T105" fmla="*/ 1 h 65"/>
                  <a:gd name="T106" fmla="*/ 14 w 77"/>
                  <a:gd name="T107" fmla="*/ 0 h 65"/>
                  <a:gd name="T108" fmla="*/ 14 w 77"/>
                  <a:gd name="T10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7" h="65">
                    <a:moveTo>
                      <a:pt x="14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8" y="2"/>
                      <a:pt x="21" y="2"/>
                      <a:pt x="25" y="6"/>
                    </a:cubicBezTo>
                    <a:cubicBezTo>
                      <a:pt x="32" y="14"/>
                      <a:pt x="37" y="21"/>
                      <a:pt x="45" y="26"/>
                    </a:cubicBezTo>
                    <a:cubicBezTo>
                      <a:pt x="52" y="31"/>
                      <a:pt x="55" y="34"/>
                      <a:pt x="61" y="37"/>
                    </a:cubicBezTo>
                    <a:cubicBezTo>
                      <a:pt x="64" y="38"/>
                      <a:pt x="67" y="40"/>
                      <a:pt x="69" y="41"/>
                    </a:cubicBezTo>
                    <a:cubicBezTo>
                      <a:pt x="71" y="42"/>
                      <a:pt x="73" y="44"/>
                      <a:pt x="73" y="45"/>
                    </a:cubicBezTo>
                    <a:cubicBezTo>
                      <a:pt x="74" y="46"/>
                      <a:pt x="74" y="47"/>
                      <a:pt x="74" y="48"/>
                    </a:cubicBezTo>
                    <a:cubicBezTo>
                      <a:pt x="75" y="48"/>
                      <a:pt x="75" y="49"/>
                      <a:pt x="75" y="49"/>
                    </a:cubicBezTo>
                    <a:cubicBezTo>
                      <a:pt x="75" y="50"/>
                      <a:pt x="75" y="51"/>
                      <a:pt x="73" y="54"/>
                    </a:cubicBezTo>
                    <a:cubicBezTo>
                      <a:pt x="72" y="56"/>
                      <a:pt x="70" y="59"/>
                      <a:pt x="69" y="60"/>
                    </a:cubicBezTo>
                    <a:cubicBezTo>
                      <a:pt x="67" y="62"/>
                      <a:pt x="66" y="63"/>
                      <a:pt x="64" y="63"/>
                    </a:cubicBezTo>
                    <a:cubicBezTo>
                      <a:pt x="63" y="63"/>
                      <a:pt x="62" y="63"/>
                      <a:pt x="62" y="63"/>
                    </a:cubicBezTo>
                    <a:cubicBezTo>
                      <a:pt x="61" y="63"/>
                      <a:pt x="60" y="63"/>
                      <a:pt x="58" y="61"/>
                    </a:cubicBezTo>
                    <a:cubicBezTo>
                      <a:pt x="57" y="60"/>
                      <a:pt x="54" y="57"/>
                      <a:pt x="51" y="53"/>
                    </a:cubicBezTo>
                    <a:cubicBezTo>
                      <a:pt x="40" y="41"/>
                      <a:pt x="37" y="38"/>
                      <a:pt x="29" y="31"/>
                    </a:cubicBezTo>
                    <a:cubicBezTo>
                      <a:pt x="21" y="24"/>
                      <a:pt x="16" y="20"/>
                      <a:pt x="10" y="13"/>
                    </a:cubicBezTo>
                    <a:cubicBezTo>
                      <a:pt x="8" y="10"/>
                      <a:pt x="6" y="8"/>
                      <a:pt x="4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1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8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7"/>
                      <a:pt x="5" y="10"/>
                      <a:pt x="9" y="14"/>
                    </a:cubicBezTo>
                    <a:cubicBezTo>
                      <a:pt x="15" y="21"/>
                      <a:pt x="19" y="25"/>
                      <a:pt x="27" y="32"/>
                    </a:cubicBezTo>
                    <a:cubicBezTo>
                      <a:pt x="35" y="39"/>
                      <a:pt x="38" y="42"/>
                      <a:pt x="49" y="54"/>
                    </a:cubicBezTo>
                    <a:cubicBezTo>
                      <a:pt x="53" y="59"/>
                      <a:pt x="55" y="61"/>
                      <a:pt x="57" y="63"/>
                    </a:cubicBezTo>
                    <a:cubicBezTo>
                      <a:pt x="59" y="64"/>
                      <a:pt x="60" y="65"/>
                      <a:pt x="62" y="65"/>
                    </a:cubicBezTo>
                    <a:cubicBezTo>
                      <a:pt x="63" y="65"/>
                      <a:pt x="63" y="65"/>
                      <a:pt x="64" y="65"/>
                    </a:cubicBezTo>
                    <a:cubicBezTo>
                      <a:pt x="67" y="64"/>
                      <a:pt x="69" y="63"/>
                      <a:pt x="70" y="62"/>
                    </a:cubicBezTo>
                    <a:cubicBezTo>
                      <a:pt x="72" y="60"/>
                      <a:pt x="73" y="57"/>
                      <a:pt x="75" y="54"/>
                    </a:cubicBezTo>
                    <a:cubicBezTo>
                      <a:pt x="76" y="52"/>
                      <a:pt x="77" y="51"/>
                      <a:pt x="77" y="49"/>
                    </a:cubicBezTo>
                    <a:cubicBezTo>
                      <a:pt x="77" y="48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5" y="44"/>
                    </a:cubicBezTo>
                    <a:cubicBezTo>
                      <a:pt x="75" y="42"/>
                      <a:pt x="73" y="41"/>
                      <a:pt x="70" y="39"/>
                    </a:cubicBezTo>
                    <a:cubicBezTo>
                      <a:pt x="68" y="38"/>
                      <a:pt x="65" y="37"/>
                      <a:pt x="62" y="35"/>
                    </a:cubicBezTo>
                    <a:cubicBezTo>
                      <a:pt x="56" y="32"/>
                      <a:pt x="53" y="29"/>
                      <a:pt x="46" y="24"/>
                    </a:cubicBezTo>
                    <a:cubicBezTo>
                      <a:pt x="39" y="19"/>
                      <a:pt x="33" y="13"/>
                      <a:pt x="27" y="5"/>
                    </a:cubicBezTo>
                    <a:cubicBezTo>
                      <a:pt x="23" y="1"/>
                      <a:pt x="19" y="0"/>
                      <a:pt x="16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8" name="Freeform 253"/>
              <p:cNvSpPr>
                <a:spLocks/>
              </p:cNvSpPr>
              <p:nvPr/>
            </p:nvSpPr>
            <p:spPr bwMode="auto">
              <a:xfrm>
                <a:off x="2134038" y="5195401"/>
                <a:ext cx="128588" cy="141288"/>
              </a:xfrm>
              <a:custGeom>
                <a:avLst/>
                <a:gdLst>
                  <a:gd name="T0" fmla="*/ 6 w 80"/>
                  <a:gd name="T1" fmla="*/ 4 h 88"/>
                  <a:gd name="T2" fmla="*/ 12 w 80"/>
                  <a:gd name="T3" fmla="*/ 2 h 88"/>
                  <a:gd name="T4" fmla="*/ 23 w 80"/>
                  <a:gd name="T5" fmla="*/ 6 h 88"/>
                  <a:gd name="T6" fmla="*/ 31 w 80"/>
                  <a:gd name="T7" fmla="*/ 15 h 88"/>
                  <a:gd name="T8" fmla="*/ 63 w 80"/>
                  <a:gd name="T9" fmla="*/ 49 h 88"/>
                  <a:gd name="T10" fmla="*/ 79 w 80"/>
                  <a:gd name="T11" fmla="*/ 62 h 88"/>
                  <a:gd name="T12" fmla="*/ 76 w 80"/>
                  <a:gd name="T13" fmla="*/ 71 h 88"/>
                  <a:gd name="T14" fmla="*/ 68 w 80"/>
                  <a:gd name="T15" fmla="*/ 80 h 88"/>
                  <a:gd name="T16" fmla="*/ 60 w 80"/>
                  <a:gd name="T17" fmla="*/ 88 h 88"/>
                  <a:gd name="T18" fmla="*/ 29 w 80"/>
                  <a:gd name="T19" fmla="*/ 50 h 88"/>
                  <a:gd name="T20" fmla="*/ 10 w 80"/>
                  <a:gd name="T21" fmla="*/ 29 h 88"/>
                  <a:gd name="T22" fmla="*/ 1 w 80"/>
                  <a:gd name="T23" fmla="*/ 20 h 88"/>
                  <a:gd name="T24" fmla="*/ 6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6" y="4"/>
                    </a:moveTo>
                    <a:cubicBezTo>
                      <a:pt x="6" y="4"/>
                      <a:pt x="8" y="0"/>
                      <a:pt x="12" y="2"/>
                    </a:cubicBezTo>
                    <a:cubicBezTo>
                      <a:pt x="16" y="4"/>
                      <a:pt x="21" y="5"/>
                      <a:pt x="23" y="6"/>
                    </a:cubicBezTo>
                    <a:cubicBezTo>
                      <a:pt x="26" y="6"/>
                      <a:pt x="24" y="10"/>
                      <a:pt x="31" y="15"/>
                    </a:cubicBezTo>
                    <a:cubicBezTo>
                      <a:pt x="37" y="20"/>
                      <a:pt x="53" y="43"/>
                      <a:pt x="63" y="49"/>
                    </a:cubicBezTo>
                    <a:cubicBezTo>
                      <a:pt x="73" y="56"/>
                      <a:pt x="78" y="58"/>
                      <a:pt x="79" y="62"/>
                    </a:cubicBezTo>
                    <a:cubicBezTo>
                      <a:pt x="80" y="66"/>
                      <a:pt x="80" y="69"/>
                      <a:pt x="76" y="71"/>
                    </a:cubicBezTo>
                    <a:cubicBezTo>
                      <a:pt x="73" y="74"/>
                      <a:pt x="69" y="78"/>
                      <a:pt x="68" y="80"/>
                    </a:cubicBezTo>
                    <a:cubicBezTo>
                      <a:pt x="66" y="82"/>
                      <a:pt x="60" y="88"/>
                      <a:pt x="60" y="88"/>
                    </a:cubicBezTo>
                    <a:cubicBezTo>
                      <a:pt x="60" y="88"/>
                      <a:pt x="33" y="55"/>
                      <a:pt x="29" y="50"/>
                    </a:cubicBezTo>
                    <a:cubicBezTo>
                      <a:pt x="26" y="44"/>
                      <a:pt x="14" y="33"/>
                      <a:pt x="10" y="29"/>
                    </a:cubicBezTo>
                    <a:cubicBezTo>
                      <a:pt x="6" y="25"/>
                      <a:pt x="2" y="21"/>
                      <a:pt x="1" y="20"/>
                    </a:cubicBezTo>
                    <a:cubicBezTo>
                      <a:pt x="0" y="20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9" name="Freeform 254"/>
              <p:cNvSpPr>
                <a:spLocks/>
              </p:cNvSpPr>
              <p:nvPr/>
            </p:nvSpPr>
            <p:spPr bwMode="auto">
              <a:xfrm>
                <a:off x="2134038" y="5196989"/>
                <a:ext cx="128588" cy="141288"/>
              </a:xfrm>
              <a:custGeom>
                <a:avLst/>
                <a:gdLst>
                  <a:gd name="T0" fmla="*/ 7 w 80"/>
                  <a:gd name="T1" fmla="*/ 4 h 88"/>
                  <a:gd name="T2" fmla="*/ 8 w 80"/>
                  <a:gd name="T3" fmla="*/ 2 h 88"/>
                  <a:gd name="T4" fmla="*/ 11 w 80"/>
                  <a:gd name="T5" fmla="*/ 2 h 88"/>
                  <a:gd name="T6" fmla="*/ 24 w 80"/>
                  <a:gd name="T7" fmla="*/ 6 h 88"/>
                  <a:gd name="T8" fmla="*/ 30 w 80"/>
                  <a:gd name="T9" fmla="*/ 15 h 88"/>
                  <a:gd name="T10" fmla="*/ 63 w 80"/>
                  <a:gd name="T11" fmla="*/ 49 h 88"/>
                  <a:gd name="T12" fmla="*/ 78 w 80"/>
                  <a:gd name="T13" fmla="*/ 61 h 88"/>
                  <a:gd name="T14" fmla="*/ 78 w 80"/>
                  <a:gd name="T15" fmla="*/ 61 h 88"/>
                  <a:gd name="T16" fmla="*/ 76 w 80"/>
                  <a:gd name="T17" fmla="*/ 69 h 88"/>
                  <a:gd name="T18" fmla="*/ 63 w 80"/>
                  <a:gd name="T19" fmla="*/ 83 h 88"/>
                  <a:gd name="T20" fmla="*/ 60 w 80"/>
                  <a:gd name="T21" fmla="*/ 87 h 88"/>
                  <a:gd name="T22" fmla="*/ 57 w 80"/>
                  <a:gd name="T23" fmla="*/ 81 h 88"/>
                  <a:gd name="T24" fmla="*/ 30 w 80"/>
                  <a:gd name="T25" fmla="*/ 48 h 88"/>
                  <a:gd name="T26" fmla="*/ 10 w 80"/>
                  <a:gd name="T27" fmla="*/ 27 h 88"/>
                  <a:gd name="T28" fmla="*/ 3 w 80"/>
                  <a:gd name="T29" fmla="*/ 20 h 88"/>
                  <a:gd name="T30" fmla="*/ 1 w 80"/>
                  <a:gd name="T31" fmla="*/ 19 h 88"/>
                  <a:gd name="T32" fmla="*/ 1 w 80"/>
                  <a:gd name="T33" fmla="*/ 19 h 88"/>
                  <a:gd name="T34" fmla="*/ 1 w 80"/>
                  <a:gd name="T35" fmla="*/ 19 h 88"/>
                  <a:gd name="T36" fmla="*/ 2 w 80"/>
                  <a:gd name="T37" fmla="*/ 19 h 88"/>
                  <a:gd name="T38" fmla="*/ 2 w 80"/>
                  <a:gd name="T39" fmla="*/ 19 h 88"/>
                  <a:gd name="T40" fmla="*/ 1 w 80"/>
                  <a:gd name="T41" fmla="*/ 19 h 88"/>
                  <a:gd name="T42" fmla="*/ 2 w 80"/>
                  <a:gd name="T43" fmla="*/ 19 h 88"/>
                  <a:gd name="T44" fmla="*/ 5 w 80"/>
                  <a:gd name="T45" fmla="*/ 8 h 88"/>
                  <a:gd name="T46" fmla="*/ 7 w 80"/>
                  <a:gd name="T47" fmla="*/ 4 h 88"/>
                  <a:gd name="T48" fmla="*/ 6 w 80"/>
                  <a:gd name="T49" fmla="*/ 3 h 88"/>
                  <a:gd name="T50" fmla="*/ 2 w 80"/>
                  <a:gd name="T51" fmla="*/ 10 h 88"/>
                  <a:gd name="T52" fmla="*/ 0 w 80"/>
                  <a:gd name="T53" fmla="*/ 19 h 88"/>
                  <a:gd name="T54" fmla="*/ 0 w 80"/>
                  <a:gd name="T55" fmla="*/ 20 h 88"/>
                  <a:gd name="T56" fmla="*/ 1 w 80"/>
                  <a:gd name="T57" fmla="*/ 21 h 88"/>
                  <a:gd name="T58" fmla="*/ 19 w 80"/>
                  <a:gd name="T59" fmla="*/ 39 h 88"/>
                  <a:gd name="T60" fmla="*/ 45 w 80"/>
                  <a:gd name="T61" fmla="*/ 71 h 88"/>
                  <a:gd name="T62" fmla="*/ 60 w 80"/>
                  <a:gd name="T63" fmla="*/ 88 h 88"/>
                  <a:gd name="T64" fmla="*/ 64 w 80"/>
                  <a:gd name="T65" fmla="*/ 84 h 88"/>
                  <a:gd name="T66" fmla="*/ 77 w 80"/>
                  <a:gd name="T67" fmla="*/ 71 h 88"/>
                  <a:gd name="T68" fmla="*/ 80 w 80"/>
                  <a:gd name="T69" fmla="*/ 61 h 88"/>
                  <a:gd name="T70" fmla="*/ 80 w 80"/>
                  <a:gd name="T71" fmla="*/ 61 h 88"/>
                  <a:gd name="T72" fmla="*/ 64 w 80"/>
                  <a:gd name="T73" fmla="*/ 48 h 88"/>
                  <a:gd name="T74" fmla="*/ 31 w 80"/>
                  <a:gd name="T75" fmla="*/ 13 h 88"/>
                  <a:gd name="T76" fmla="*/ 25 w 80"/>
                  <a:gd name="T77" fmla="*/ 5 h 88"/>
                  <a:gd name="T78" fmla="*/ 12 w 80"/>
                  <a:gd name="T79" fmla="*/ 0 h 88"/>
                  <a:gd name="T80" fmla="*/ 6 w 80"/>
                  <a:gd name="T81" fmla="*/ 1 h 88"/>
                  <a:gd name="T82" fmla="*/ 6 w 80"/>
                  <a:gd name="T83" fmla="*/ 3 h 88"/>
                  <a:gd name="T84" fmla="*/ 6 w 80"/>
                  <a:gd name="T8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0" h="88">
                    <a:moveTo>
                      <a:pt x="6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5" y="4"/>
                      <a:pt x="21" y="5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7"/>
                      <a:pt x="24" y="8"/>
                      <a:pt x="25" y="9"/>
                    </a:cubicBezTo>
                    <a:cubicBezTo>
                      <a:pt x="26" y="11"/>
                      <a:pt x="27" y="13"/>
                      <a:pt x="30" y="15"/>
                    </a:cubicBezTo>
                    <a:cubicBezTo>
                      <a:pt x="33" y="17"/>
                      <a:pt x="39" y="24"/>
                      <a:pt x="45" y="31"/>
                    </a:cubicBezTo>
                    <a:cubicBezTo>
                      <a:pt x="51" y="39"/>
                      <a:pt x="58" y="46"/>
                      <a:pt x="63" y="49"/>
                    </a:cubicBezTo>
                    <a:cubicBezTo>
                      <a:pt x="67" y="52"/>
                      <a:pt x="71" y="55"/>
                      <a:pt x="74" y="56"/>
                    </a:cubicBezTo>
                    <a:cubicBezTo>
                      <a:pt x="76" y="58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3"/>
                      <a:pt x="78" y="64"/>
                      <a:pt x="78" y="65"/>
                    </a:cubicBezTo>
                    <a:cubicBezTo>
                      <a:pt x="78" y="67"/>
                      <a:pt x="78" y="68"/>
                      <a:pt x="76" y="69"/>
                    </a:cubicBezTo>
                    <a:cubicBezTo>
                      <a:pt x="72" y="72"/>
                      <a:pt x="68" y="76"/>
                      <a:pt x="67" y="78"/>
                    </a:cubicBezTo>
                    <a:cubicBezTo>
                      <a:pt x="66" y="79"/>
                      <a:pt x="64" y="81"/>
                      <a:pt x="63" y="83"/>
                    </a:cubicBezTo>
                    <a:cubicBezTo>
                      <a:pt x="61" y="85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1" y="86"/>
                      <a:pt x="59" y="84"/>
                      <a:pt x="57" y="81"/>
                    </a:cubicBezTo>
                    <a:cubicBezTo>
                      <a:pt x="53" y="76"/>
                      <a:pt x="47" y="69"/>
                      <a:pt x="41" y="63"/>
                    </a:cubicBezTo>
                    <a:cubicBezTo>
                      <a:pt x="36" y="56"/>
                      <a:pt x="31" y="50"/>
                      <a:pt x="30" y="48"/>
                    </a:cubicBezTo>
                    <a:cubicBezTo>
                      <a:pt x="28" y="45"/>
                      <a:pt x="24" y="41"/>
                      <a:pt x="21" y="37"/>
                    </a:cubicBezTo>
                    <a:cubicBezTo>
                      <a:pt x="17" y="33"/>
                      <a:pt x="13" y="29"/>
                      <a:pt x="10" y="27"/>
                    </a:cubicBezTo>
                    <a:cubicBezTo>
                      <a:pt x="8" y="25"/>
                      <a:pt x="6" y="23"/>
                      <a:pt x="5" y="22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19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3" y="14"/>
                      <a:pt x="4" y="11"/>
                      <a:pt x="5" y="8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2" y="10"/>
                    </a:cubicBezTo>
                    <a:cubicBezTo>
                      <a:pt x="2" y="12"/>
                      <a:pt x="1" y="14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3" y="23"/>
                      <a:pt x="6" y="26"/>
                      <a:pt x="9" y="29"/>
                    </a:cubicBezTo>
                    <a:cubicBezTo>
                      <a:pt x="11" y="31"/>
                      <a:pt x="15" y="35"/>
                      <a:pt x="19" y="39"/>
                    </a:cubicBezTo>
                    <a:cubicBezTo>
                      <a:pt x="23" y="42"/>
                      <a:pt x="27" y="47"/>
                      <a:pt x="29" y="49"/>
                    </a:cubicBezTo>
                    <a:cubicBezTo>
                      <a:pt x="30" y="52"/>
                      <a:pt x="38" y="62"/>
                      <a:pt x="45" y="71"/>
                    </a:cubicBezTo>
                    <a:cubicBezTo>
                      <a:pt x="53" y="79"/>
                      <a:pt x="59" y="88"/>
                      <a:pt x="59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2" y="86"/>
                      <a:pt x="64" y="84"/>
                    </a:cubicBezTo>
                    <a:cubicBezTo>
                      <a:pt x="66" y="83"/>
                      <a:pt x="68" y="81"/>
                      <a:pt x="68" y="79"/>
                    </a:cubicBezTo>
                    <a:cubicBezTo>
                      <a:pt x="70" y="78"/>
                      <a:pt x="74" y="73"/>
                      <a:pt x="77" y="71"/>
                    </a:cubicBezTo>
                    <a:cubicBezTo>
                      <a:pt x="79" y="69"/>
                      <a:pt x="80" y="67"/>
                      <a:pt x="80" y="65"/>
                    </a:cubicBezTo>
                    <a:cubicBezTo>
                      <a:pt x="80" y="64"/>
                      <a:pt x="80" y="62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59"/>
                      <a:pt x="78" y="57"/>
                      <a:pt x="75" y="55"/>
                    </a:cubicBezTo>
                    <a:cubicBezTo>
                      <a:pt x="72" y="53"/>
                      <a:pt x="68" y="51"/>
                      <a:pt x="64" y="48"/>
                    </a:cubicBezTo>
                    <a:cubicBezTo>
                      <a:pt x="59" y="45"/>
                      <a:pt x="53" y="37"/>
                      <a:pt x="47" y="30"/>
                    </a:cubicBezTo>
                    <a:cubicBezTo>
                      <a:pt x="40" y="23"/>
                      <a:pt x="35" y="16"/>
                      <a:pt x="31" y="13"/>
                    </a:cubicBezTo>
                    <a:cubicBezTo>
                      <a:pt x="28" y="11"/>
                      <a:pt x="27" y="9"/>
                      <a:pt x="26" y="7"/>
                    </a:cubicBezTo>
                    <a:cubicBezTo>
                      <a:pt x="26" y="6"/>
                      <a:pt x="26" y="6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1" y="3"/>
                      <a:pt x="16" y="2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0" name="Freeform 255"/>
              <p:cNvSpPr>
                <a:spLocks/>
              </p:cNvSpPr>
              <p:nvPr/>
            </p:nvSpPr>
            <p:spPr bwMode="auto">
              <a:xfrm>
                <a:off x="2100701" y="5217626"/>
                <a:ext cx="139700" cy="146050"/>
              </a:xfrm>
              <a:custGeom>
                <a:avLst/>
                <a:gdLst>
                  <a:gd name="T0" fmla="*/ 19 w 87"/>
                  <a:gd name="T1" fmla="*/ 0 h 91"/>
                  <a:gd name="T2" fmla="*/ 34 w 87"/>
                  <a:gd name="T3" fmla="*/ 8 h 91"/>
                  <a:gd name="T4" fmla="*/ 71 w 87"/>
                  <a:gd name="T5" fmla="*/ 47 h 91"/>
                  <a:gd name="T6" fmla="*/ 87 w 87"/>
                  <a:gd name="T7" fmla="*/ 62 h 91"/>
                  <a:gd name="T8" fmla="*/ 80 w 87"/>
                  <a:gd name="T9" fmla="*/ 75 h 91"/>
                  <a:gd name="T10" fmla="*/ 63 w 87"/>
                  <a:gd name="T11" fmla="*/ 85 h 91"/>
                  <a:gd name="T12" fmla="*/ 46 w 87"/>
                  <a:gd name="T13" fmla="*/ 68 h 91"/>
                  <a:gd name="T14" fmla="*/ 42 w 87"/>
                  <a:gd name="T15" fmla="*/ 47 h 91"/>
                  <a:gd name="T16" fmla="*/ 19 w 87"/>
                  <a:gd name="T17" fmla="*/ 27 h 91"/>
                  <a:gd name="T18" fmla="*/ 4 w 87"/>
                  <a:gd name="T19" fmla="*/ 18 h 91"/>
                  <a:gd name="T20" fmla="*/ 4 w 87"/>
                  <a:gd name="T21" fmla="*/ 6 h 91"/>
                  <a:gd name="T22" fmla="*/ 16 w 87"/>
                  <a:gd name="T23" fmla="*/ 3 h 91"/>
                  <a:gd name="T24" fmla="*/ 19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19" y="0"/>
                    </a:moveTo>
                    <a:cubicBezTo>
                      <a:pt x="19" y="0"/>
                      <a:pt x="28" y="1"/>
                      <a:pt x="34" y="8"/>
                    </a:cubicBezTo>
                    <a:cubicBezTo>
                      <a:pt x="40" y="15"/>
                      <a:pt x="63" y="42"/>
                      <a:pt x="71" y="47"/>
                    </a:cubicBezTo>
                    <a:cubicBezTo>
                      <a:pt x="79" y="52"/>
                      <a:pt x="86" y="58"/>
                      <a:pt x="87" y="62"/>
                    </a:cubicBezTo>
                    <a:cubicBezTo>
                      <a:pt x="87" y="67"/>
                      <a:pt x="86" y="70"/>
                      <a:pt x="80" y="75"/>
                    </a:cubicBezTo>
                    <a:cubicBezTo>
                      <a:pt x="75" y="80"/>
                      <a:pt x="69" y="91"/>
                      <a:pt x="63" y="85"/>
                    </a:cubicBezTo>
                    <a:cubicBezTo>
                      <a:pt x="56" y="80"/>
                      <a:pt x="44" y="76"/>
                      <a:pt x="46" y="68"/>
                    </a:cubicBezTo>
                    <a:cubicBezTo>
                      <a:pt x="47" y="60"/>
                      <a:pt x="52" y="58"/>
                      <a:pt x="42" y="47"/>
                    </a:cubicBezTo>
                    <a:cubicBezTo>
                      <a:pt x="32" y="37"/>
                      <a:pt x="28" y="30"/>
                      <a:pt x="19" y="27"/>
                    </a:cubicBezTo>
                    <a:cubicBezTo>
                      <a:pt x="10" y="23"/>
                      <a:pt x="6" y="25"/>
                      <a:pt x="4" y="18"/>
                    </a:cubicBezTo>
                    <a:cubicBezTo>
                      <a:pt x="2" y="12"/>
                      <a:pt x="0" y="9"/>
                      <a:pt x="4" y="6"/>
                    </a:cubicBezTo>
                    <a:cubicBezTo>
                      <a:pt x="8" y="3"/>
                      <a:pt x="14" y="3"/>
                      <a:pt x="16" y="3"/>
                    </a:cubicBezTo>
                    <a:cubicBezTo>
                      <a:pt x="18" y="2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1" name="Freeform 256"/>
              <p:cNvSpPr>
                <a:spLocks/>
              </p:cNvSpPr>
              <p:nvPr/>
            </p:nvSpPr>
            <p:spPr bwMode="auto">
              <a:xfrm>
                <a:off x="2100701" y="5225564"/>
                <a:ext cx="117475" cy="133350"/>
              </a:xfrm>
              <a:custGeom>
                <a:avLst/>
                <a:gdLst>
                  <a:gd name="T0" fmla="*/ 4 w 73"/>
                  <a:gd name="T1" fmla="*/ 2 h 84"/>
                  <a:gd name="T2" fmla="*/ 8 w 73"/>
                  <a:gd name="T3" fmla="*/ 0 h 84"/>
                  <a:gd name="T4" fmla="*/ 9 w 73"/>
                  <a:gd name="T5" fmla="*/ 11 h 84"/>
                  <a:gd name="T6" fmla="*/ 24 w 73"/>
                  <a:gd name="T7" fmla="*/ 19 h 84"/>
                  <a:gd name="T8" fmla="*/ 47 w 73"/>
                  <a:gd name="T9" fmla="*/ 40 h 84"/>
                  <a:gd name="T10" fmla="*/ 51 w 73"/>
                  <a:gd name="T11" fmla="*/ 60 h 84"/>
                  <a:gd name="T12" fmla="*/ 68 w 73"/>
                  <a:gd name="T13" fmla="*/ 78 h 84"/>
                  <a:gd name="T14" fmla="*/ 73 w 73"/>
                  <a:gd name="T15" fmla="*/ 79 h 84"/>
                  <a:gd name="T16" fmla="*/ 63 w 73"/>
                  <a:gd name="T17" fmla="*/ 81 h 84"/>
                  <a:gd name="T18" fmla="*/ 46 w 73"/>
                  <a:gd name="T19" fmla="*/ 64 h 84"/>
                  <a:gd name="T20" fmla="*/ 42 w 73"/>
                  <a:gd name="T21" fmla="*/ 43 h 84"/>
                  <a:gd name="T22" fmla="*/ 19 w 73"/>
                  <a:gd name="T23" fmla="*/ 23 h 84"/>
                  <a:gd name="T24" fmla="*/ 4 w 73"/>
                  <a:gd name="T25" fmla="*/ 14 h 84"/>
                  <a:gd name="T26" fmla="*/ 4 w 73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4">
                    <a:moveTo>
                      <a:pt x="4" y="2"/>
                    </a:moveTo>
                    <a:cubicBezTo>
                      <a:pt x="5" y="1"/>
                      <a:pt x="6" y="0"/>
                      <a:pt x="8" y="0"/>
                    </a:cubicBezTo>
                    <a:cubicBezTo>
                      <a:pt x="6" y="3"/>
                      <a:pt x="8" y="6"/>
                      <a:pt x="9" y="11"/>
                    </a:cubicBezTo>
                    <a:cubicBezTo>
                      <a:pt x="11" y="17"/>
                      <a:pt x="16" y="16"/>
                      <a:pt x="24" y="19"/>
                    </a:cubicBezTo>
                    <a:cubicBezTo>
                      <a:pt x="33" y="22"/>
                      <a:pt x="37" y="29"/>
                      <a:pt x="47" y="40"/>
                    </a:cubicBezTo>
                    <a:cubicBezTo>
                      <a:pt x="57" y="50"/>
                      <a:pt x="53" y="53"/>
                      <a:pt x="51" y="60"/>
                    </a:cubicBezTo>
                    <a:cubicBezTo>
                      <a:pt x="50" y="68"/>
                      <a:pt x="62" y="72"/>
                      <a:pt x="68" y="78"/>
                    </a:cubicBezTo>
                    <a:cubicBezTo>
                      <a:pt x="70" y="79"/>
                      <a:pt x="72" y="79"/>
                      <a:pt x="73" y="79"/>
                    </a:cubicBezTo>
                    <a:cubicBezTo>
                      <a:pt x="70" y="82"/>
                      <a:pt x="67" y="84"/>
                      <a:pt x="63" y="81"/>
                    </a:cubicBezTo>
                    <a:cubicBezTo>
                      <a:pt x="56" y="76"/>
                      <a:pt x="44" y="72"/>
                      <a:pt x="46" y="64"/>
                    </a:cubicBezTo>
                    <a:cubicBezTo>
                      <a:pt x="47" y="56"/>
                      <a:pt x="52" y="54"/>
                      <a:pt x="42" y="43"/>
                    </a:cubicBezTo>
                    <a:cubicBezTo>
                      <a:pt x="32" y="33"/>
                      <a:pt x="28" y="26"/>
                      <a:pt x="19" y="23"/>
                    </a:cubicBezTo>
                    <a:cubicBezTo>
                      <a:pt x="10" y="19"/>
                      <a:pt x="6" y="21"/>
                      <a:pt x="4" y="14"/>
                    </a:cubicBezTo>
                    <a:cubicBezTo>
                      <a:pt x="2" y="8"/>
                      <a:pt x="0" y="5"/>
                      <a:pt x="4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2" name="Freeform 257"/>
              <p:cNvSpPr>
                <a:spLocks/>
              </p:cNvSpPr>
              <p:nvPr/>
            </p:nvSpPr>
            <p:spPr bwMode="auto">
              <a:xfrm>
                <a:off x="2102288" y="5216039"/>
                <a:ext cx="139700" cy="142875"/>
              </a:xfrm>
              <a:custGeom>
                <a:avLst/>
                <a:gdLst>
                  <a:gd name="T0" fmla="*/ 18 w 87"/>
                  <a:gd name="T1" fmla="*/ 2 h 89"/>
                  <a:gd name="T2" fmla="*/ 32 w 87"/>
                  <a:gd name="T3" fmla="*/ 10 h 89"/>
                  <a:gd name="T4" fmla="*/ 69 w 87"/>
                  <a:gd name="T5" fmla="*/ 48 h 89"/>
                  <a:gd name="T6" fmla="*/ 85 w 87"/>
                  <a:gd name="T7" fmla="*/ 64 h 89"/>
                  <a:gd name="T8" fmla="*/ 85 w 87"/>
                  <a:gd name="T9" fmla="*/ 65 h 89"/>
                  <a:gd name="T10" fmla="*/ 72 w 87"/>
                  <a:gd name="T11" fmla="*/ 83 h 89"/>
                  <a:gd name="T12" fmla="*/ 63 w 87"/>
                  <a:gd name="T13" fmla="*/ 85 h 89"/>
                  <a:gd name="T14" fmla="*/ 47 w 87"/>
                  <a:gd name="T15" fmla="*/ 75 h 89"/>
                  <a:gd name="T16" fmla="*/ 46 w 87"/>
                  <a:gd name="T17" fmla="*/ 69 h 89"/>
                  <a:gd name="T18" fmla="*/ 42 w 87"/>
                  <a:gd name="T19" fmla="*/ 48 h 89"/>
                  <a:gd name="T20" fmla="*/ 18 w 87"/>
                  <a:gd name="T21" fmla="*/ 27 h 89"/>
                  <a:gd name="T22" fmla="*/ 5 w 87"/>
                  <a:gd name="T23" fmla="*/ 22 h 89"/>
                  <a:gd name="T24" fmla="*/ 2 w 87"/>
                  <a:gd name="T25" fmla="*/ 11 h 89"/>
                  <a:gd name="T26" fmla="*/ 10 w 87"/>
                  <a:gd name="T27" fmla="*/ 5 h 89"/>
                  <a:gd name="T28" fmla="*/ 19 w 87"/>
                  <a:gd name="T29" fmla="*/ 2 h 89"/>
                  <a:gd name="T30" fmla="*/ 18 w 87"/>
                  <a:gd name="T31" fmla="*/ 2 h 89"/>
                  <a:gd name="T32" fmla="*/ 18 w 87"/>
                  <a:gd name="T33" fmla="*/ 1 h 89"/>
                  <a:gd name="T34" fmla="*/ 14 w 87"/>
                  <a:gd name="T35" fmla="*/ 3 h 89"/>
                  <a:gd name="T36" fmla="*/ 2 w 87"/>
                  <a:gd name="T37" fmla="*/ 6 h 89"/>
                  <a:gd name="T38" fmla="*/ 2 w 87"/>
                  <a:gd name="T39" fmla="*/ 20 h 89"/>
                  <a:gd name="T40" fmla="*/ 9 w 87"/>
                  <a:gd name="T41" fmla="*/ 26 h 89"/>
                  <a:gd name="T42" fmla="*/ 28 w 87"/>
                  <a:gd name="T43" fmla="*/ 36 h 89"/>
                  <a:gd name="T44" fmla="*/ 46 w 87"/>
                  <a:gd name="T45" fmla="*/ 60 h 89"/>
                  <a:gd name="T46" fmla="*/ 44 w 87"/>
                  <a:gd name="T47" fmla="*/ 71 h 89"/>
                  <a:gd name="T48" fmla="*/ 61 w 87"/>
                  <a:gd name="T49" fmla="*/ 87 h 89"/>
                  <a:gd name="T50" fmla="*/ 73 w 87"/>
                  <a:gd name="T51" fmla="*/ 84 h 89"/>
                  <a:gd name="T52" fmla="*/ 87 w 87"/>
                  <a:gd name="T53" fmla="*/ 65 h 89"/>
                  <a:gd name="T54" fmla="*/ 87 w 87"/>
                  <a:gd name="T55" fmla="*/ 63 h 89"/>
                  <a:gd name="T56" fmla="*/ 81 w 87"/>
                  <a:gd name="T57" fmla="*/ 55 h 89"/>
                  <a:gd name="T58" fmla="*/ 52 w 87"/>
                  <a:gd name="T59" fmla="*/ 29 h 89"/>
                  <a:gd name="T60" fmla="*/ 19 w 87"/>
                  <a:gd name="T61" fmla="*/ 0 h 89"/>
                  <a:gd name="T62" fmla="*/ 18 w 87"/>
                  <a:gd name="T6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18" y="1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7" y="4"/>
                      <a:pt x="32" y="10"/>
                    </a:cubicBezTo>
                    <a:cubicBezTo>
                      <a:pt x="35" y="14"/>
                      <a:pt x="43" y="22"/>
                      <a:pt x="50" y="30"/>
                    </a:cubicBezTo>
                    <a:cubicBezTo>
                      <a:pt x="58" y="38"/>
                      <a:pt x="65" y="46"/>
                      <a:pt x="69" y="48"/>
                    </a:cubicBezTo>
                    <a:cubicBezTo>
                      <a:pt x="73" y="51"/>
                      <a:pt x="77" y="54"/>
                      <a:pt x="80" y="57"/>
                    </a:cubicBezTo>
                    <a:cubicBezTo>
                      <a:pt x="83" y="59"/>
                      <a:pt x="85" y="62"/>
                      <a:pt x="85" y="64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5" y="65"/>
                      <a:pt x="85" y="65"/>
                    </a:cubicBezTo>
                    <a:cubicBezTo>
                      <a:pt x="85" y="68"/>
                      <a:pt x="83" y="71"/>
                      <a:pt x="79" y="75"/>
                    </a:cubicBezTo>
                    <a:cubicBezTo>
                      <a:pt x="76" y="77"/>
                      <a:pt x="74" y="80"/>
                      <a:pt x="72" y="83"/>
                    </a:cubicBezTo>
                    <a:cubicBezTo>
                      <a:pt x="70" y="85"/>
                      <a:pt x="67" y="87"/>
                      <a:pt x="66" y="87"/>
                    </a:cubicBezTo>
                    <a:cubicBezTo>
                      <a:pt x="65" y="87"/>
                      <a:pt x="64" y="86"/>
                      <a:pt x="63" y="85"/>
                    </a:cubicBezTo>
                    <a:cubicBezTo>
                      <a:pt x="59" y="83"/>
                      <a:pt x="55" y="81"/>
                      <a:pt x="52" y="78"/>
                    </a:cubicBezTo>
                    <a:cubicBezTo>
                      <a:pt x="50" y="77"/>
                      <a:pt x="48" y="76"/>
                      <a:pt x="47" y="75"/>
                    </a:cubicBezTo>
                    <a:cubicBezTo>
                      <a:pt x="46" y="73"/>
                      <a:pt x="46" y="72"/>
                      <a:pt x="46" y="71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7" y="66"/>
                      <a:pt x="48" y="63"/>
                      <a:pt x="48" y="60"/>
                    </a:cubicBezTo>
                    <a:cubicBezTo>
                      <a:pt x="48" y="56"/>
                      <a:pt x="47" y="53"/>
                      <a:pt x="42" y="48"/>
                    </a:cubicBezTo>
                    <a:cubicBezTo>
                      <a:pt x="37" y="42"/>
                      <a:pt x="33" y="38"/>
                      <a:pt x="30" y="35"/>
                    </a:cubicBezTo>
                    <a:cubicBezTo>
                      <a:pt x="26" y="31"/>
                      <a:pt x="23" y="28"/>
                      <a:pt x="18" y="27"/>
                    </a:cubicBezTo>
                    <a:cubicBezTo>
                      <a:pt x="14" y="25"/>
                      <a:pt x="10" y="25"/>
                      <a:pt x="8" y="24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5" y="22"/>
                      <a:pt x="4" y="21"/>
                      <a:pt x="4" y="19"/>
                    </a:cubicBezTo>
                    <a:cubicBezTo>
                      <a:pt x="3" y="15"/>
                      <a:pt x="2" y="13"/>
                      <a:pt x="2" y="11"/>
                    </a:cubicBezTo>
                    <a:cubicBezTo>
                      <a:pt x="2" y="10"/>
                      <a:pt x="2" y="9"/>
                      <a:pt x="4" y="8"/>
                    </a:cubicBezTo>
                    <a:cubicBezTo>
                      <a:pt x="5" y="6"/>
                      <a:pt x="8" y="6"/>
                      <a:pt x="10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7" y="4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2"/>
                      <a:pt x="14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7" y="4"/>
                      <a:pt x="5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4"/>
                      <a:pt x="1" y="16"/>
                      <a:pt x="2" y="20"/>
                    </a:cubicBezTo>
                    <a:cubicBezTo>
                      <a:pt x="2" y="21"/>
                      <a:pt x="3" y="23"/>
                      <a:pt x="4" y="24"/>
                    </a:cubicBezTo>
                    <a:cubicBezTo>
                      <a:pt x="5" y="25"/>
                      <a:pt x="7" y="26"/>
                      <a:pt x="9" y="26"/>
                    </a:cubicBezTo>
                    <a:cubicBezTo>
                      <a:pt x="12" y="27"/>
                      <a:pt x="14" y="27"/>
                      <a:pt x="17" y="29"/>
                    </a:cubicBezTo>
                    <a:cubicBezTo>
                      <a:pt x="22" y="30"/>
                      <a:pt x="25" y="33"/>
                      <a:pt x="28" y="36"/>
                    </a:cubicBezTo>
                    <a:cubicBezTo>
                      <a:pt x="32" y="39"/>
                      <a:pt x="35" y="44"/>
                      <a:pt x="40" y="49"/>
                    </a:cubicBezTo>
                    <a:cubicBezTo>
                      <a:pt x="45" y="54"/>
                      <a:pt x="46" y="57"/>
                      <a:pt x="46" y="60"/>
                    </a:cubicBezTo>
                    <a:cubicBezTo>
                      <a:pt x="46" y="62"/>
                      <a:pt x="45" y="65"/>
                      <a:pt x="44" y="69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5" y="74"/>
                      <a:pt x="46" y="76"/>
                    </a:cubicBezTo>
                    <a:cubicBezTo>
                      <a:pt x="49" y="80"/>
                      <a:pt x="57" y="83"/>
                      <a:pt x="61" y="87"/>
                    </a:cubicBezTo>
                    <a:cubicBezTo>
                      <a:pt x="63" y="88"/>
                      <a:pt x="64" y="89"/>
                      <a:pt x="66" y="89"/>
                    </a:cubicBezTo>
                    <a:cubicBezTo>
                      <a:pt x="69" y="89"/>
                      <a:pt x="71" y="86"/>
                      <a:pt x="73" y="84"/>
                    </a:cubicBezTo>
                    <a:cubicBezTo>
                      <a:pt x="76" y="81"/>
                      <a:pt x="78" y="79"/>
                      <a:pt x="80" y="77"/>
                    </a:cubicBezTo>
                    <a:cubicBezTo>
                      <a:pt x="85" y="72"/>
                      <a:pt x="87" y="69"/>
                      <a:pt x="87" y="65"/>
                    </a:cubicBezTo>
                    <a:cubicBezTo>
                      <a:pt x="87" y="64"/>
                      <a:pt x="87" y="64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6" y="61"/>
                      <a:pt x="84" y="58"/>
                      <a:pt x="81" y="55"/>
                    </a:cubicBezTo>
                    <a:cubicBezTo>
                      <a:pt x="78" y="52"/>
                      <a:pt x="74" y="49"/>
                      <a:pt x="70" y="47"/>
                    </a:cubicBezTo>
                    <a:cubicBezTo>
                      <a:pt x="67" y="44"/>
                      <a:pt x="59" y="37"/>
                      <a:pt x="52" y="29"/>
                    </a:cubicBezTo>
                    <a:cubicBezTo>
                      <a:pt x="44" y="21"/>
                      <a:pt x="37" y="12"/>
                      <a:pt x="34" y="9"/>
                    </a:cubicBezTo>
                    <a:cubicBezTo>
                      <a:pt x="27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3" name="Freeform 258"/>
              <p:cNvSpPr>
                <a:spLocks/>
              </p:cNvSpPr>
              <p:nvPr/>
            </p:nvSpPr>
            <p:spPr bwMode="auto">
              <a:xfrm>
                <a:off x="2275326" y="5268426"/>
                <a:ext cx="60325" cy="58738"/>
              </a:xfrm>
              <a:custGeom>
                <a:avLst/>
                <a:gdLst>
                  <a:gd name="T0" fmla="*/ 5 w 38"/>
                  <a:gd name="T1" fmla="*/ 0 h 37"/>
                  <a:gd name="T2" fmla="*/ 15 w 38"/>
                  <a:gd name="T3" fmla="*/ 4 h 37"/>
                  <a:gd name="T4" fmla="*/ 26 w 38"/>
                  <a:gd name="T5" fmla="*/ 21 h 37"/>
                  <a:gd name="T6" fmla="*/ 34 w 38"/>
                  <a:gd name="T7" fmla="*/ 26 h 37"/>
                  <a:gd name="T8" fmla="*/ 37 w 38"/>
                  <a:gd name="T9" fmla="*/ 31 h 37"/>
                  <a:gd name="T10" fmla="*/ 31 w 38"/>
                  <a:gd name="T11" fmla="*/ 35 h 37"/>
                  <a:gd name="T12" fmla="*/ 22 w 38"/>
                  <a:gd name="T13" fmla="*/ 37 h 37"/>
                  <a:gd name="T14" fmla="*/ 11 w 38"/>
                  <a:gd name="T15" fmla="*/ 24 h 37"/>
                  <a:gd name="T16" fmla="*/ 2 w 38"/>
                  <a:gd name="T17" fmla="*/ 17 h 37"/>
                  <a:gd name="T18" fmla="*/ 2 w 38"/>
                  <a:gd name="T19" fmla="*/ 11 h 37"/>
                  <a:gd name="T20" fmla="*/ 2 w 38"/>
                  <a:gd name="T21" fmla="*/ 4 h 37"/>
                  <a:gd name="T22" fmla="*/ 5 w 38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7">
                    <a:moveTo>
                      <a:pt x="5" y="0"/>
                    </a:moveTo>
                    <a:cubicBezTo>
                      <a:pt x="5" y="0"/>
                      <a:pt x="12" y="0"/>
                      <a:pt x="15" y="4"/>
                    </a:cubicBezTo>
                    <a:cubicBezTo>
                      <a:pt x="17" y="9"/>
                      <a:pt x="20" y="18"/>
                      <a:pt x="26" y="21"/>
                    </a:cubicBezTo>
                    <a:cubicBezTo>
                      <a:pt x="31" y="24"/>
                      <a:pt x="33" y="26"/>
                      <a:pt x="34" y="26"/>
                    </a:cubicBezTo>
                    <a:cubicBezTo>
                      <a:pt x="36" y="26"/>
                      <a:pt x="38" y="28"/>
                      <a:pt x="37" y="31"/>
                    </a:cubicBezTo>
                    <a:cubicBezTo>
                      <a:pt x="37" y="34"/>
                      <a:pt x="34" y="34"/>
                      <a:pt x="31" y="35"/>
                    </a:cubicBezTo>
                    <a:cubicBezTo>
                      <a:pt x="27" y="37"/>
                      <a:pt x="22" y="37"/>
                      <a:pt x="22" y="37"/>
                    </a:cubicBezTo>
                    <a:cubicBezTo>
                      <a:pt x="22" y="37"/>
                      <a:pt x="12" y="25"/>
                      <a:pt x="11" y="24"/>
                    </a:cubicBezTo>
                    <a:cubicBezTo>
                      <a:pt x="10" y="23"/>
                      <a:pt x="2" y="17"/>
                      <a:pt x="2" y="17"/>
                    </a:cubicBezTo>
                    <a:cubicBezTo>
                      <a:pt x="2" y="17"/>
                      <a:pt x="3" y="15"/>
                      <a:pt x="2" y="11"/>
                    </a:cubicBezTo>
                    <a:cubicBezTo>
                      <a:pt x="1" y="7"/>
                      <a:pt x="0" y="5"/>
                      <a:pt x="2" y="4"/>
                    </a:cubicBezTo>
                    <a:cubicBezTo>
                      <a:pt x="3" y="3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4" name="Freeform 259"/>
              <p:cNvSpPr>
                <a:spLocks/>
              </p:cNvSpPr>
              <p:nvPr/>
            </p:nvSpPr>
            <p:spPr bwMode="auto">
              <a:xfrm>
                <a:off x="2275326" y="5266839"/>
                <a:ext cx="60325" cy="61913"/>
              </a:xfrm>
              <a:custGeom>
                <a:avLst/>
                <a:gdLst>
                  <a:gd name="T0" fmla="*/ 5 w 38"/>
                  <a:gd name="T1" fmla="*/ 2 h 39"/>
                  <a:gd name="T2" fmla="*/ 9 w 38"/>
                  <a:gd name="T3" fmla="*/ 2 h 39"/>
                  <a:gd name="T4" fmla="*/ 18 w 38"/>
                  <a:gd name="T5" fmla="*/ 15 h 39"/>
                  <a:gd name="T6" fmla="*/ 31 w 38"/>
                  <a:gd name="T7" fmla="*/ 26 h 39"/>
                  <a:gd name="T8" fmla="*/ 34 w 38"/>
                  <a:gd name="T9" fmla="*/ 28 h 39"/>
                  <a:gd name="T10" fmla="*/ 36 w 38"/>
                  <a:gd name="T11" fmla="*/ 32 h 39"/>
                  <a:gd name="T12" fmla="*/ 36 w 38"/>
                  <a:gd name="T13" fmla="*/ 32 h 39"/>
                  <a:gd name="T14" fmla="*/ 30 w 38"/>
                  <a:gd name="T15" fmla="*/ 35 h 39"/>
                  <a:gd name="T16" fmla="*/ 22 w 38"/>
                  <a:gd name="T17" fmla="*/ 37 h 39"/>
                  <a:gd name="T18" fmla="*/ 23 w 38"/>
                  <a:gd name="T19" fmla="*/ 38 h 39"/>
                  <a:gd name="T20" fmla="*/ 14 w 38"/>
                  <a:gd name="T21" fmla="*/ 27 h 39"/>
                  <a:gd name="T22" fmla="*/ 12 w 38"/>
                  <a:gd name="T23" fmla="*/ 25 h 39"/>
                  <a:gd name="T24" fmla="*/ 7 w 38"/>
                  <a:gd name="T25" fmla="*/ 20 h 39"/>
                  <a:gd name="T26" fmla="*/ 2 w 38"/>
                  <a:gd name="T27" fmla="*/ 18 h 39"/>
                  <a:gd name="T28" fmla="*/ 3 w 38"/>
                  <a:gd name="T29" fmla="*/ 16 h 39"/>
                  <a:gd name="T30" fmla="*/ 3 w 38"/>
                  <a:gd name="T31" fmla="*/ 12 h 39"/>
                  <a:gd name="T32" fmla="*/ 2 w 38"/>
                  <a:gd name="T33" fmla="*/ 7 h 39"/>
                  <a:gd name="T34" fmla="*/ 2 w 38"/>
                  <a:gd name="T35" fmla="*/ 6 h 39"/>
                  <a:gd name="T36" fmla="*/ 5 w 38"/>
                  <a:gd name="T37" fmla="*/ 3 h 39"/>
                  <a:gd name="T38" fmla="*/ 5 w 38"/>
                  <a:gd name="T39" fmla="*/ 1 h 39"/>
                  <a:gd name="T40" fmla="*/ 5 w 38"/>
                  <a:gd name="T41" fmla="*/ 1 h 39"/>
                  <a:gd name="T42" fmla="*/ 4 w 38"/>
                  <a:gd name="T43" fmla="*/ 1 h 39"/>
                  <a:gd name="T44" fmla="*/ 1 w 38"/>
                  <a:gd name="T45" fmla="*/ 4 h 39"/>
                  <a:gd name="T46" fmla="*/ 0 w 38"/>
                  <a:gd name="T47" fmla="*/ 7 h 39"/>
                  <a:gd name="T48" fmla="*/ 1 w 38"/>
                  <a:gd name="T49" fmla="*/ 12 h 39"/>
                  <a:gd name="T50" fmla="*/ 1 w 38"/>
                  <a:gd name="T51" fmla="*/ 17 h 39"/>
                  <a:gd name="T52" fmla="*/ 1 w 38"/>
                  <a:gd name="T53" fmla="*/ 17 h 39"/>
                  <a:gd name="T54" fmla="*/ 1 w 38"/>
                  <a:gd name="T55" fmla="*/ 18 h 39"/>
                  <a:gd name="T56" fmla="*/ 11 w 38"/>
                  <a:gd name="T57" fmla="*/ 26 h 39"/>
                  <a:gd name="T58" fmla="*/ 11 w 38"/>
                  <a:gd name="T59" fmla="*/ 27 h 39"/>
                  <a:gd name="T60" fmla="*/ 22 w 38"/>
                  <a:gd name="T61" fmla="*/ 39 h 39"/>
                  <a:gd name="T62" fmla="*/ 23 w 38"/>
                  <a:gd name="T63" fmla="*/ 39 h 39"/>
                  <a:gd name="T64" fmla="*/ 36 w 38"/>
                  <a:gd name="T65" fmla="*/ 35 h 39"/>
                  <a:gd name="T66" fmla="*/ 38 w 38"/>
                  <a:gd name="T67" fmla="*/ 32 h 39"/>
                  <a:gd name="T68" fmla="*/ 37 w 38"/>
                  <a:gd name="T69" fmla="*/ 28 h 39"/>
                  <a:gd name="T70" fmla="*/ 34 w 38"/>
                  <a:gd name="T71" fmla="*/ 26 h 39"/>
                  <a:gd name="T72" fmla="*/ 20 w 38"/>
                  <a:gd name="T73" fmla="*/ 14 h 39"/>
                  <a:gd name="T74" fmla="*/ 10 w 38"/>
                  <a:gd name="T75" fmla="*/ 1 h 39"/>
                  <a:gd name="T76" fmla="*/ 5 w 38"/>
                  <a:gd name="T77" fmla="*/ 0 h 39"/>
                  <a:gd name="T78" fmla="*/ 5 w 38"/>
                  <a:gd name="T7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39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11" y="3"/>
                      <a:pt x="13" y="4"/>
                      <a:pt x="14" y="6"/>
                    </a:cubicBezTo>
                    <a:cubicBezTo>
                      <a:pt x="15" y="8"/>
                      <a:pt x="16" y="12"/>
                      <a:pt x="18" y="15"/>
                    </a:cubicBezTo>
                    <a:cubicBezTo>
                      <a:pt x="20" y="18"/>
                      <a:pt x="22" y="21"/>
                      <a:pt x="25" y="23"/>
                    </a:cubicBezTo>
                    <a:cubicBezTo>
                      <a:pt x="28" y="24"/>
                      <a:pt x="30" y="25"/>
                      <a:pt x="31" y="26"/>
                    </a:cubicBezTo>
                    <a:cubicBezTo>
                      <a:pt x="31" y="27"/>
                      <a:pt x="32" y="27"/>
                      <a:pt x="33" y="28"/>
                    </a:cubicBezTo>
                    <a:cubicBezTo>
                      <a:pt x="33" y="28"/>
                      <a:pt x="34" y="28"/>
                      <a:pt x="34" y="28"/>
                    </a:cubicBezTo>
                    <a:cubicBezTo>
                      <a:pt x="35" y="28"/>
                      <a:pt x="36" y="29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4" y="34"/>
                      <a:pt x="32" y="35"/>
                      <a:pt x="30" y="35"/>
                    </a:cubicBezTo>
                    <a:cubicBezTo>
                      <a:pt x="29" y="36"/>
                      <a:pt x="27" y="36"/>
                      <a:pt x="25" y="37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1" y="35"/>
                      <a:pt x="18" y="31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4" y="26"/>
                      <a:pt x="13" y="26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4"/>
                      <a:pt x="9" y="22"/>
                      <a:pt x="7" y="20"/>
                    </a:cubicBezTo>
                    <a:cubicBezTo>
                      <a:pt x="5" y="19"/>
                      <a:pt x="3" y="17"/>
                      <a:pt x="3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5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8" y="24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3" y="28"/>
                      <a:pt x="15" y="31"/>
                      <a:pt x="17" y="34"/>
                    </a:cubicBezTo>
                    <a:cubicBezTo>
                      <a:pt x="20" y="37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7" y="39"/>
                      <a:pt x="31" y="37"/>
                    </a:cubicBezTo>
                    <a:cubicBezTo>
                      <a:pt x="33" y="37"/>
                      <a:pt x="34" y="36"/>
                      <a:pt x="36" y="35"/>
                    </a:cubicBezTo>
                    <a:cubicBezTo>
                      <a:pt x="37" y="35"/>
                      <a:pt x="38" y="34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28"/>
                      <a:pt x="37" y="28"/>
                    </a:cubicBezTo>
                    <a:cubicBezTo>
                      <a:pt x="36" y="27"/>
                      <a:pt x="35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0" y="23"/>
                      <a:pt x="26" y="21"/>
                    </a:cubicBezTo>
                    <a:cubicBezTo>
                      <a:pt x="24" y="20"/>
                      <a:pt x="22" y="17"/>
                      <a:pt x="20" y="14"/>
                    </a:cubicBezTo>
                    <a:cubicBezTo>
                      <a:pt x="18" y="11"/>
                      <a:pt x="17" y="7"/>
                      <a:pt x="16" y="5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5" name="Freeform 260"/>
              <p:cNvSpPr>
                <a:spLocks/>
              </p:cNvSpPr>
              <p:nvPr/>
            </p:nvSpPr>
            <p:spPr bwMode="auto">
              <a:xfrm>
                <a:off x="2264213" y="5285889"/>
                <a:ext cx="61913" cy="68263"/>
              </a:xfrm>
              <a:custGeom>
                <a:avLst/>
                <a:gdLst>
                  <a:gd name="T0" fmla="*/ 9 w 39"/>
                  <a:gd name="T1" fmla="*/ 0 h 43"/>
                  <a:gd name="T2" fmla="*/ 21 w 39"/>
                  <a:gd name="T3" fmla="*/ 6 h 43"/>
                  <a:gd name="T4" fmla="*/ 30 w 39"/>
                  <a:gd name="T5" fmla="*/ 23 h 43"/>
                  <a:gd name="T6" fmla="*/ 38 w 39"/>
                  <a:gd name="T7" fmla="*/ 35 h 43"/>
                  <a:gd name="T8" fmla="*/ 32 w 39"/>
                  <a:gd name="T9" fmla="*/ 42 h 43"/>
                  <a:gd name="T10" fmla="*/ 19 w 39"/>
                  <a:gd name="T11" fmla="*/ 36 h 43"/>
                  <a:gd name="T12" fmla="*/ 4 w 39"/>
                  <a:gd name="T13" fmla="*/ 20 h 43"/>
                  <a:gd name="T14" fmla="*/ 0 w 39"/>
                  <a:gd name="T15" fmla="*/ 12 h 43"/>
                  <a:gd name="T16" fmla="*/ 9 w 3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0"/>
                    </a:moveTo>
                    <a:cubicBezTo>
                      <a:pt x="9" y="0"/>
                      <a:pt x="19" y="1"/>
                      <a:pt x="21" y="6"/>
                    </a:cubicBezTo>
                    <a:cubicBezTo>
                      <a:pt x="22" y="11"/>
                      <a:pt x="26" y="19"/>
                      <a:pt x="30" y="23"/>
                    </a:cubicBezTo>
                    <a:cubicBezTo>
                      <a:pt x="34" y="27"/>
                      <a:pt x="39" y="32"/>
                      <a:pt x="38" y="35"/>
                    </a:cubicBezTo>
                    <a:cubicBezTo>
                      <a:pt x="37" y="37"/>
                      <a:pt x="34" y="41"/>
                      <a:pt x="32" y="42"/>
                    </a:cubicBezTo>
                    <a:cubicBezTo>
                      <a:pt x="30" y="43"/>
                      <a:pt x="26" y="42"/>
                      <a:pt x="19" y="36"/>
                    </a:cubicBezTo>
                    <a:cubicBezTo>
                      <a:pt x="12" y="29"/>
                      <a:pt x="8" y="23"/>
                      <a:pt x="4" y="20"/>
                    </a:cubicBezTo>
                    <a:cubicBezTo>
                      <a:pt x="0" y="18"/>
                      <a:pt x="0" y="12"/>
                      <a:pt x="0" y="12"/>
                    </a:cubicBezTo>
                    <a:cubicBezTo>
                      <a:pt x="0" y="12"/>
                      <a:pt x="9" y="3"/>
                      <a:pt x="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6" name="Freeform 261"/>
              <p:cNvSpPr>
                <a:spLocks/>
              </p:cNvSpPr>
              <p:nvPr/>
            </p:nvSpPr>
            <p:spPr bwMode="auto">
              <a:xfrm>
                <a:off x="2264213" y="5282714"/>
                <a:ext cx="63500" cy="71438"/>
              </a:xfrm>
              <a:custGeom>
                <a:avLst/>
                <a:gdLst>
                  <a:gd name="T0" fmla="*/ 10 w 40"/>
                  <a:gd name="T1" fmla="*/ 2 h 45"/>
                  <a:gd name="T2" fmla="*/ 9 w 40"/>
                  <a:gd name="T3" fmla="*/ 3 h 45"/>
                  <a:gd name="T4" fmla="*/ 11 w 40"/>
                  <a:gd name="T5" fmla="*/ 3 h 45"/>
                  <a:gd name="T6" fmla="*/ 17 w 40"/>
                  <a:gd name="T7" fmla="*/ 5 h 45"/>
                  <a:gd name="T8" fmla="*/ 20 w 40"/>
                  <a:gd name="T9" fmla="*/ 8 h 45"/>
                  <a:gd name="T10" fmla="*/ 30 w 40"/>
                  <a:gd name="T11" fmla="*/ 25 h 45"/>
                  <a:gd name="T12" fmla="*/ 36 w 40"/>
                  <a:gd name="T13" fmla="*/ 31 h 45"/>
                  <a:gd name="T14" fmla="*/ 38 w 40"/>
                  <a:gd name="T15" fmla="*/ 36 h 45"/>
                  <a:gd name="T16" fmla="*/ 38 w 40"/>
                  <a:gd name="T17" fmla="*/ 36 h 45"/>
                  <a:gd name="T18" fmla="*/ 38 w 40"/>
                  <a:gd name="T19" fmla="*/ 36 h 45"/>
                  <a:gd name="T20" fmla="*/ 36 w 40"/>
                  <a:gd name="T21" fmla="*/ 40 h 45"/>
                  <a:gd name="T22" fmla="*/ 33 w 40"/>
                  <a:gd name="T23" fmla="*/ 42 h 45"/>
                  <a:gd name="T24" fmla="*/ 31 w 40"/>
                  <a:gd name="T25" fmla="*/ 43 h 45"/>
                  <a:gd name="T26" fmla="*/ 20 w 40"/>
                  <a:gd name="T27" fmla="*/ 37 h 45"/>
                  <a:gd name="T28" fmla="*/ 5 w 40"/>
                  <a:gd name="T29" fmla="*/ 21 h 45"/>
                  <a:gd name="T30" fmla="*/ 2 w 40"/>
                  <a:gd name="T31" fmla="*/ 14 h 45"/>
                  <a:gd name="T32" fmla="*/ 2 w 40"/>
                  <a:gd name="T33" fmla="*/ 14 h 45"/>
                  <a:gd name="T34" fmla="*/ 1 w 40"/>
                  <a:gd name="T35" fmla="*/ 14 h 45"/>
                  <a:gd name="T36" fmla="*/ 2 w 40"/>
                  <a:gd name="T37" fmla="*/ 15 h 45"/>
                  <a:gd name="T38" fmla="*/ 6 w 40"/>
                  <a:gd name="T39" fmla="*/ 10 h 45"/>
                  <a:gd name="T40" fmla="*/ 9 w 40"/>
                  <a:gd name="T41" fmla="*/ 6 h 45"/>
                  <a:gd name="T42" fmla="*/ 11 w 40"/>
                  <a:gd name="T43" fmla="*/ 2 h 45"/>
                  <a:gd name="T44" fmla="*/ 11 w 40"/>
                  <a:gd name="T45" fmla="*/ 1 h 45"/>
                  <a:gd name="T46" fmla="*/ 10 w 40"/>
                  <a:gd name="T47" fmla="*/ 2 h 45"/>
                  <a:gd name="T48" fmla="*/ 9 w 40"/>
                  <a:gd name="T49" fmla="*/ 3 h 45"/>
                  <a:gd name="T50" fmla="*/ 10 w 40"/>
                  <a:gd name="T51" fmla="*/ 2 h 45"/>
                  <a:gd name="T52" fmla="*/ 9 w 40"/>
                  <a:gd name="T53" fmla="*/ 2 h 45"/>
                  <a:gd name="T54" fmla="*/ 9 w 40"/>
                  <a:gd name="T55" fmla="*/ 2 h 45"/>
                  <a:gd name="T56" fmla="*/ 7 w 40"/>
                  <a:gd name="T57" fmla="*/ 5 h 45"/>
                  <a:gd name="T58" fmla="*/ 3 w 40"/>
                  <a:gd name="T59" fmla="*/ 11 h 45"/>
                  <a:gd name="T60" fmla="*/ 0 w 40"/>
                  <a:gd name="T61" fmla="*/ 13 h 45"/>
                  <a:gd name="T62" fmla="*/ 0 w 40"/>
                  <a:gd name="T63" fmla="*/ 14 h 45"/>
                  <a:gd name="T64" fmla="*/ 0 w 40"/>
                  <a:gd name="T65" fmla="*/ 14 h 45"/>
                  <a:gd name="T66" fmla="*/ 0 w 40"/>
                  <a:gd name="T67" fmla="*/ 14 h 45"/>
                  <a:gd name="T68" fmla="*/ 4 w 40"/>
                  <a:gd name="T69" fmla="*/ 23 h 45"/>
                  <a:gd name="T70" fmla="*/ 19 w 40"/>
                  <a:gd name="T71" fmla="*/ 38 h 45"/>
                  <a:gd name="T72" fmla="*/ 31 w 40"/>
                  <a:gd name="T73" fmla="*/ 45 h 45"/>
                  <a:gd name="T74" fmla="*/ 33 w 40"/>
                  <a:gd name="T75" fmla="*/ 44 h 45"/>
                  <a:gd name="T76" fmla="*/ 37 w 40"/>
                  <a:gd name="T77" fmla="*/ 41 h 45"/>
                  <a:gd name="T78" fmla="*/ 40 w 40"/>
                  <a:gd name="T79" fmla="*/ 37 h 45"/>
                  <a:gd name="T80" fmla="*/ 40 w 40"/>
                  <a:gd name="T81" fmla="*/ 37 h 45"/>
                  <a:gd name="T82" fmla="*/ 40 w 40"/>
                  <a:gd name="T83" fmla="*/ 36 h 45"/>
                  <a:gd name="T84" fmla="*/ 37 w 40"/>
                  <a:gd name="T85" fmla="*/ 30 h 45"/>
                  <a:gd name="T86" fmla="*/ 31 w 40"/>
                  <a:gd name="T87" fmla="*/ 24 h 45"/>
                  <a:gd name="T88" fmla="*/ 22 w 40"/>
                  <a:gd name="T89" fmla="*/ 8 h 45"/>
                  <a:gd name="T90" fmla="*/ 20 w 40"/>
                  <a:gd name="T91" fmla="*/ 4 h 45"/>
                  <a:gd name="T92" fmla="*/ 10 w 40"/>
                  <a:gd name="T93" fmla="*/ 1 h 45"/>
                  <a:gd name="T94" fmla="*/ 8 w 40"/>
                  <a:gd name="T95" fmla="*/ 0 h 45"/>
                  <a:gd name="T96" fmla="*/ 9 w 40"/>
                  <a:gd name="T97" fmla="*/ 2 h 45"/>
                  <a:gd name="T98" fmla="*/ 10 w 40"/>
                  <a:gd name="T99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5">
                    <a:moveTo>
                      <a:pt x="10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3"/>
                      <a:pt x="15" y="4"/>
                      <a:pt x="17" y="5"/>
                    </a:cubicBezTo>
                    <a:cubicBezTo>
                      <a:pt x="19" y="5"/>
                      <a:pt x="20" y="7"/>
                      <a:pt x="20" y="8"/>
                    </a:cubicBezTo>
                    <a:cubicBezTo>
                      <a:pt x="22" y="14"/>
                      <a:pt x="26" y="22"/>
                      <a:pt x="30" y="25"/>
                    </a:cubicBezTo>
                    <a:cubicBezTo>
                      <a:pt x="32" y="27"/>
                      <a:pt x="34" y="29"/>
                      <a:pt x="36" y="31"/>
                    </a:cubicBezTo>
                    <a:cubicBezTo>
                      <a:pt x="37" y="33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7" y="38"/>
                      <a:pt x="36" y="40"/>
                    </a:cubicBezTo>
                    <a:cubicBezTo>
                      <a:pt x="35" y="41"/>
                      <a:pt x="33" y="42"/>
                      <a:pt x="33" y="42"/>
                    </a:cubicBezTo>
                    <a:cubicBezTo>
                      <a:pt x="32" y="43"/>
                      <a:pt x="32" y="43"/>
                      <a:pt x="31" y="43"/>
                    </a:cubicBezTo>
                    <a:cubicBezTo>
                      <a:pt x="29" y="43"/>
                      <a:pt x="25" y="41"/>
                      <a:pt x="20" y="37"/>
                    </a:cubicBezTo>
                    <a:cubicBezTo>
                      <a:pt x="13" y="30"/>
                      <a:pt x="9" y="24"/>
                      <a:pt x="5" y="21"/>
                    </a:cubicBezTo>
                    <a:cubicBezTo>
                      <a:pt x="2" y="19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4" y="13"/>
                      <a:pt x="6" y="10"/>
                    </a:cubicBezTo>
                    <a:cubicBezTo>
                      <a:pt x="7" y="9"/>
                      <a:pt x="8" y="7"/>
                      <a:pt x="9" y="6"/>
                    </a:cubicBezTo>
                    <a:cubicBezTo>
                      <a:pt x="10" y="5"/>
                      <a:pt x="11" y="3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6" y="7"/>
                      <a:pt x="4" y="9"/>
                      <a:pt x="3" y="11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20"/>
                      <a:pt x="4" y="23"/>
                    </a:cubicBezTo>
                    <a:cubicBezTo>
                      <a:pt x="7" y="25"/>
                      <a:pt x="12" y="31"/>
                      <a:pt x="19" y="38"/>
                    </a:cubicBezTo>
                    <a:cubicBezTo>
                      <a:pt x="24" y="43"/>
                      <a:pt x="28" y="45"/>
                      <a:pt x="31" y="45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35" y="44"/>
                      <a:pt x="36" y="42"/>
                      <a:pt x="37" y="41"/>
                    </a:cubicBezTo>
                    <a:cubicBezTo>
                      <a:pt x="38" y="40"/>
                      <a:pt x="39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4"/>
                      <a:pt x="39" y="32"/>
                      <a:pt x="37" y="30"/>
                    </a:cubicBezTo>
                    <a:cubicBezTo>
                      <a:pt x="36" y="28"/>
                      <a:pt x="33" y="26"/>
                      <a:pt x="31" y="24"/>
                    </a:cubicBezTo>
                    <a:cubicBezTo>
                      <a:pt x="28" y="21"/>
                      <a:pt x="24" y="13"/>
                      <a:pt x="22" y="8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6" y="1"/>
                      <a:pt x="10" y="1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7" name="Freeform 262"/>
              <p:cNvSpPr>
                <a:spLocks/>
              </p:cNvSpPr>
              <p:nvPr/>
            </p:nvSpPr>
            <p:spPr bwMode="auto">
              <a:xfrm>
                <a:off x="2240401" y="5303351"/>
                <a:ext cx="80963" cy="69850"/>
              </a:xfrm>
              <a:custGeom>
                <a:avLst/>
                <a:gdLst>
                  <a:gd name="T0" fmla="*/ 13 w 51"/>
                  <a:gd name="T1" fmla="*/ 2 h 44"/>
                  <a:gd name="T2" fmla="*/ 23 w 51"/>
                  <a:gd name="T3" fmla="*/ 5 h 44"/>
                  <a:gd name="T4" fmla="*/ 34 w 51"/>
                  <a:gd name="T5" fmla="*/ 20 h 44"/>
                  <a:gd name="T6" fmla="*/ 44 w 51"/>
                  <a:gd name="T7" fmla="*/ 29 h 44"/>
                  <a:gd name="T8" fmla="*/ 51 w 51"/>
                  <a:gd name="T9" fmla="*/ 35 h 44"/>
                  <a:gd name="T10" fmla="*/ 45 w 51"/>
                  <a:gd name="T11" fmla="*/ 43 h 44"/>
                  <a:gd name="T12" fmla="*/ 17 w 51"/>
                  <a:gd name="T13" fmla="*/ 30 h 44"/>
                  <a:gd name="T14" fmla="*/ 2 w 51"/>
                  <a:gd name="T15" fmla="*/ 20 h 44"/>
                  <a:gd name="T16" fmla="*/ 2 w 51"/>
                  <a:gd name="T17" fmla="*/ 13 h 44"/>
                  <a:gd name="T18" fmla="*/ 13 w 51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4">
                    <a:moveTo>
                      <a:pt x="13" y="2"/>
                    </a:moveTo>
                    <a:cubicBezTo>
                      <a:pt x="13" y="2"/>
                      <a:pt x="20" y="0"/>
                      <a:pt x="23" y="5"/>
                    </a:cubicBezTo>
                    <a:cubicBezTo>
                      <a:pt x="26" y="9"/>
                      <a:pt x="31" y="17"/>
                      <a:pt x="34" y="20"/>
                    </a:cubicBezTo>
                    <a:cubicBezTo>
                      <a:pt x="37" y="24"/>
                      <a:pt x="42" y="28"/>
                      <a:pt x="44" y="29"/>
                    </a:cubicBezTo>
                    <a:cubicBezTo>
                      <a:pt x="47" y="30"/>
                      <a:pt x="51" y="32"/>
                      <a:pt x="51" y="35"/>
                    </a:cubicBezTo>
                    <a:cubicBezTo>
                      <a:pt x="51" y="38"/>
                      <a:pt x="47" y="42"/>
                      <a:pt x="45" y="43"/>
                    </a:cubicBezTo>
                    <a:cubicBezTo>
                      <a:pt x="43" y="44"/>
                      <a:pt x="23" y="34"/>
                      <a:pt x="17" y="30"/>
                    </a:cubicBezTo>
                    <a:cubicBezTo>
                      <a:pt x="12" y="26"/>
                      <a:pt x="4" y="22"/>
                      <a:pt x="2" y="20"/>
                    </a:cubicBezTo>
                    <a:cubicBezTo>
                      <a:pt x="0" y="17"/>
                      <a:pt x="2" y="13"/>
                      <a:pt x="2" y="13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8" name="Freeform 263"/>
              <p:cNvSpPr>
                <a:spLocks/>
              </p:cNvSpPr>
              <p:nvPr/>
            </p:nvSpPr>
            <p:spPr bwMode="auto">
              <a:xfrm>
                <a:off x="2240401" y="5303351"/>
                <a:ext cx="82550" cy="69850"/>
              </a:xfrm>
              <a:custGeom>
                <a:avLst/>
                <a:gdLst>
                  <a:gd name="T0" fmla="*/ 13 w 52"/>
                  <a:gd name="T1" fmla="*/ 3 h 44"/>
                  <a:gd name="T2" fmla="*/ 16 w 52"/>
                  <a:gd name="T3" fmla="*/ 2 h 44"/>
                  <a:gd name="T4" fmla="*/ 22 w 52"/>
                  <a:gd name="T5" fmla="*/ 5 h 44"/>
                  <a:gd name="T6" fmla="*/ 39 w 52"/>
                  <a:gd name="T7" fmla="*/ 27 h 44"/>
                  <a:gd name="T8" fmla="*/ 48 w 52"/>
                  <a:gd name="T9" fmla="*/ 32 h 44"/>
                  <a:gd name="T10" fmla="*/ 50 w 52"/>
                  <a:gd name="T11" fmla="*/ 35 h 44"/>
                  <a:gd name="T12" fmla="*/ 50 w 52"/>
                  <a:gd name="T13" fmla="*/ 35 h 44"/>
                  <a:gd name="T14" fmla="*/ 44 w 52"/>
                  <a:gd name="T15" fmla="*/ 42 h 44"/>
                  <a:gd name="T16" fmla="*/ 44 w 52"/>
                  <a:gd name="T17" fmla="*/ 42 h 44"/>
                  <a:gd name="T18" fmla="*/ 44 w 52"/>
                  <a:gd name="T19" fmla="*/ 42 h 44"/>
                  <a:gd name="T20" fmla="*/ 44 w 52"/>
                  <a:gd name="T21" fmla="*/ 42 h 44"/>
                  <a:gd name="T22" fmla="*/ 18 w 52"/>
                  <a:gd name="T23" fmla="*/ 30 h 44"/>
                  <a:gd name="T24" fmla="*/ 3 w 52"/>
                  <a:gd name="T25" fmla="*/ 19 h 44"/>
                  <a:gd name="T26" fmla="*/ 2 w 52"/>
                  <a:gd name="T27" fmla="*/ 14 h 44"/>
                  <a:gd name="T28" fmla="*/ 3 w 52"/>
                  <a:gd name="T29" fmla="*/ 13 h 44"/>
                  <a:gd name="T30" fmla="*/ 2 w 52"/>
                  <a:gd name="T31" fmla="*/ 14 h 44"/>
                  <a:gd name="T32" fmla="*/ 13 w 52"/>
                  <a:gd name="T33" fmla="*/ 2 h 44"/>
                  <a:gd name="T34" fmla="*/ 13 w 52"/>
                  <a:gd name="T35" fmla="*/ 2 h 44"/>
                  <a:gd name="T36" fmla="*/ 1 w 52"/>
                  <a:gd name="T37" fmla="*/ 12 h 44"/>
                  <a:gd name="T38" fmla="*/ 0 w 52"/>
                  <a:gd name="T39" fmla="*/ 17 h 44"/>
                  <a:gd name="T40" fmla="*/ 8 w 52"/>
                  <a:gd name="T41" fmla="*/ 25 h 44"/>
                  <a:gd name="T42" fmla="*/ 31 w 52"/>
                  <a:gd name="T43" fmla="*/ 39 h 44"/>
                  <a:gd name="T44" fmla="*/ 44 w 52"/>
                  <a:gd name="T45" fmla="*/ 44 h 44"/>
                  <a:gd name="T46" fmla="*/ 49 w 52"/>
                  <a:gd name="T47" fmla="*/ 40 h 44"/>
                  <a:gd name="T48" fmla="*/ 52 w 52"/>
                  <a:gd name="T49" fmla="*/ 35 h 44"/>
                  <a:gd name="T50" fmla="*/ 52 w 52"/>
                  <a:gd name="T51" fmla="*/ 34 h 44"/>
                  <a:gd name="T52" fmla="*/ 45 w 52"/>
                  <a:gd name="T53" fmla="*/ 28 h 44"/>
                  <a:gd name="T54" fmla="*/ 35 w 52"/>
                  <a:gd name="T55" fmla="*/ 20 h 44"/>
                  <a:gd name="T56" fmla="*/ 24 w 52"/>
                  <a:gd name="T57" fmla="*/ 4 h 44"/>
                  <a:gd name="T58" fmla="*/ 16 w 52"/>
                  <a:gd name="T59" fmla="*/ 0 h 44"/>
                  <a:gd name="T60" fmla="*/ 13 w 52"/>
                  <a:gd name="T61" fmla="*/ 1 h 44"/>
                  <a:gd name="T62" fmla="*/ 13 w 52"/>
                  <a:gd name="T6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4">
                    <a:moveTo>
                      <a:pt x="13" y="2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6" y="2"/>
                    </a:cubicBezTo>
                    <a:cubicBezTo>
                      <a:pt x="18" y="2"/>
                      <a:pt x="21" y="3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10"/>
                      <a:pt x="30" y="17"/>
                      <a:pt x="33" y="21"/>
                    </a:cubicBezTo>
                    <a:cubicBezTo>
                      <a:pt x="35" y="23"/>
                      <a:pt x="37" y="25"/>
                      <a:pt x="39" y="27"/>
                    </a:cubicBezTo>
                    <a:cubicBezTo>
                      <a:pt x="41" y="28"/>
                      <a:pt x="43" y="30"/>
                      <a:pt x="44" y="30"/>
                    </a:cubicBezTo>
                    <a:cubicBezTo>
                      <a:pt x="45" y="30"/>
                      <a:pt x="47" y="31"/>
                      <a:pt x="48" y="32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49" y="37"/>
                      <a:pt x="48" y="39"/>
                    </a:cubicBezTo>
                    <a:cubicBezTo>
                      <a:pt x="46" y="40"/>
                      <a:pt x="45" y="41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2" y="41"/>
                      <a:pt x="40" y="41"/>
                    </a:cubicBezTo>
                    <a:cubicBezTo>
                      <a:pt x="33" y="38"/>
                      <a:pt x="22" y="32"/>
                      <a:pt x="18" y="30"/>
                    </a:cubicBezTo>
                    <a:cubicBezTo>
                      <a:pt x="15" y="27"/>
                      <a:pt x="12" y="25"/>
                      <a:pt x="9" y="23"/>
                    </a:cubicBezTo>
                    <a:cubicBezTo>
                      <a:pt x="6" y="22"/>
                      <a:pt x="4" y="20"/>
                      <a:pt x="3" y="19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3" y="22"/>
                      <a:pt x="5" y="23"/>
                      <a:pt x="8" y="25"/>
                    </a:cubicBezTo>
                    <a:cubicBezTo>
                      <a:pt x="11" y="27"/>
                      <a:pt x="14" y="29"/>
                      <a:pt x="17" y="31"/>
                    </a:cubicBezTo>
                    <a:cubicBezTo>
                      <a:pt x="20" y="33"/>
                      <a:pt x="25" y="36"/>
                      <a:pt x="31" y="39"/>
                    </a:cubicBezTo>
                    <a:cubicBezTo>
                      <a:pt x="34" y="40"/>
                      <a:pt x="37" y="42"/>
                      <a:pt x="39" y="42"/>
                    </a:cubicBezTo>
                    <a:cubicBezTo>
                      <a:pt x="41" y="43"/>
                      <a:pt x="43" y="44"/>
                      <a:pt x="44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3"/>
                      <a:pt x="48" y="42"/>
                      <a:pt x="49" y="40"/>
                    </a:cubicBezTo>
                    <a:cubicBezTo>
                      <a:pt x="50" y="39"/>
                      <a:pt x="52" y="37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3"/>
                      <a:pt x="51" y="31"/>
                      <a:pt x="49" y="30"/>
                    </a:cubicBezTo>
                    <a:cubicBezTo>
                      <a:pt x="48" y="29"/>
                      <a:pt x="46" y="28"/>
                      <a:pt x="45" y="28"/>
                    </a:cubicBezTo>
                    <a:cubicBezTo>
                      <a:pt x="44" y="28"/>
                      <a:pt x="42" y="27"/>
                      <a:pt x="40" y="25"/>
                    </a:cubicBezTo>
                    <a:cubicBezTo>
                      <a:pt x="38" y="23"/>
                      <a:pt x="36" y="21"/>
                      <a:pt x="35" y="20"/>
                    </a:cubicBezTo>
                    <a:cubicBezTo>
                      <a:pt x="32" y="16"/>
                      <a:pt x="27" y="9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1"/>
                      <a:pt x="18" y="0"/>
                      <a:pt x="16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9" name="Freeform 264"/>
              <p:cNvSpPr>
                <a:spLocks/>
              </p:cNvSpPr>
              <p:nvPr/>
            </p:nvSpPr>
            <p:spPr bwMode="auto">
              <a:xfrm>
                <a:off x="2208651" y="5319226"/>
                <a:ext cx="109538" cy="77788"/>
              </a:xfrm>
              <a:custGeom>
                <a:avLst/>
                <a:gdLst>
                  <a:gd name="T0" fmla="*/ 20 w 69"/>
                  <a:gd name="T1" fmla="*/ 5 h 49"/>
                  <a:gd name="T2" fmla="*/ 29 w 69"/>
                  <a:gd name="T3" fmla="*/ 4 h 49"/>
                  <a:gd name="T4" fmla="*/ 49 w 69"/>
                  <a:gd name="T5" fmla="*/ 20 h 49"/>
                  <a:gd name="T6" fmla="*/ 61 w 69"/>
                  <a:gd name="T7" fmla="*/ 26 h 49"/>
                  <a:gd name="T8" fmla="*/ 69 w 69"/>
                  <a:gd name="T9" fmla="*/ 36 h 49"/>
                  <a:gd name="T10" fmla="*/ 63 w 69"/>
                  <a:gd name="T11" fmla="*/ 43 h 49"/>
                  <a:gd name="T12" fmla="*/ 43 w 69"/>
                  <a:gd name="T13" fmla="*/ 41 h 49"/>
                  <a:gd name="T14" fmla="*/ 34 w 69"/>
                  <a:gd name="T15" fmla="*/ 29 h 49"/>
                  <a:gd name="T16" fmla="*/ 19 w 69"/>
                  <a:gd name="T17" fmla="*/ 30 h 49"/>
                  <a:gd name="T18" fmla="*/ 2 w 69"/>
                  <a:gd name="T19" fmla="*/ 30 h 49"/>
                  <a:gd name="T20" fmla="*/ 6 w 69"/>
                  <a:gd name="T21" fmla="*/ 20 h 49"/>
                  <a:gd name="T22" fmla="*/ 2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20" y="5"/>
                    </a:moveTo>
                    <a:cubicBezTo>
                      <a:pt x="20" y="5"/>
                      <a:pt x="25" y="0"/>
                      <a:pt x="29" y="4"/>
                    </a:cubicBezTo>
                    <a:cubicBezTo>
                      <a:pt x="33" y="8"/>
                      <a:pt x="43" y="17"/>
                      <a:pt x="49" y="20"/>
                    </a:cubicBezTo>
                    <a:cubicBezTo>
                      <a:pt x="54" y="23"/>
                      <a:pt x="55" y="21"/>
                      <a:pt x="61" y="26"/>
                    </a:cubicBezTo>
                    <a:cubicBezTo>
                      <a:pt x="66" y="32"/>
                      <a:pt x="69" y="32"/>
                      <a:pt x="69" y="36"/>
                    </a:cubicBezTo>
                    <a:cubicBezTo>
                      <a:pt x="69" y="40"/>
                      <a:pt x="69" y="42"/>
                      <a:pt x="63" y="43"/>
                    </a:cubicBezTo>
                    <a:cubicBezTo>
                      <a:pt x="58" y="44"/>
                      <a:pt x="45" y="49"/>
                      <a:pt x="43" y="41"/>
                    </a:cubicBezTo>
                    <a:cubicBezTo>
                      <a:pt x="41" y="34"/>
                      <a:pt x="39" y="30"/>
                      <a:pt x="34" y="29"/>
                    </a:cubicBezTo>
                    <a:cubicBezTo>
                      <a:pt x="30" y="28"/>
                      <a:pt x="25" y="28"/>
                      <a:pt x="19" y="30"/>
                    </a:cubicBezTo>
                    <a:cubicBezTo>
                      <a:pt x="13" y="32"/>
                      <a:pt x="4" y="33"/>
                      <a:pt x="2" y="30"/>
                    </a:cubicBezTo>
                    <a:cubicBezTo>
                      <a:pt x="0" y="26"/>
                      <a:pt x="1" y="24"/>
                      <a:pt x="6" y="20"/>
                    </a:cubicBezTo>
                    <a:cubicBezTo>
                      <a:pt x="10" y="17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0" name="Freeform 265"/>
              <p:cNvSpPr>
                <a:spLocks/>
              </p:cNvSpPr>
              <p:nvPr/>
            </p:nvSpPr>
            <p:spPr bwMode="auto">
              <a:xfrm>
                <a:off x="2208651" y="5352564"/>
                <a:ext cx="109538" cy="44450"/>
              </a:xfrm>
              <a:custGeom>
                <a:avLst/>
                <a:gdLst>
                  <a:gd name="T0" fmla="*/ 5 w 69"/>
                  <a:gd name="T1" fmla="*/ 0 h 28"/>
                  <a:gd name="T2" fmla="*/ 6 w 69"/>
                  <a:gd name="T3" fmla="*/ 3 h 28"/>
                  <a:gd name="T4" fmla="*/ 22 w 69"/>
                  <a:gd name="T5" fmla="*/ 3 h 28"/>
                  <a:gd name="T6" fmla="*/ 38 w 69"/>
                  <a:gd name="T7" fmla="*/ 3 h 28"/>
                  <a:gd name="T8" fmla="*/ 47 w 69"/>
                  <a:gd name="T9" fmla="*/ 15 h 28"/>
                  <a:gd name="T10" fmla="*/ 67 w 69"/>
                  <a:gd name="T11" fmla="*/ 16 h 28"/>
                  <a:gd name="T12" fmla="*/ 69 w 69"/>
                  <a:gd name="T13" fmla="*/ 16 h 28"/>
                  <a:gd name="T14" fmla="*/ 63 w 69"/>
                  <a:gd name="T15" fmla="*/ 22 h 28"/>
                  <a:gd name="T16" fmla="*/ 43 w 69"/>
                  <a:gd name="T17" fmla="*/ 20 h 28"/>
                  <a:gd name="T18" fmla="*/ 34 w 69"/>
                  <a:gd name="T19" fmla="*/ 8 h 28"/>
                  <a:gd name="T20" fmla="*/ 19 w 69"/>
                  <a:gd name="T21" fmla="*/ 9 h 28"/>
                  <a:gd name="T22" fmla="*/ 2 w 69"/>
                  <a:gd name="T23" fmla="*/ 9 h 28"/>
                  <a:gd name="T24" fmla="*/ 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5" y="0"/>
                    </a:moveTo>
                    <a:cubicBezTo>
                      <a:pt x="5" y="1"/>
                      <a:pt x="5" y="2"/>
                      <a:pt x="6" y="3"/>
                    </a:cubicBezTo>
                    <a:cubicBezTo>
                      <a:pt x="8" y="7"/>
                      <a:pt x="16" y="5"/>
                      <a:pt x="22" y="3"/>
                    </a:cubicBezTo>
                    <a:cubicBezTo>
                      <a:pt x="28" y="1"/>
                      <a:pt x="34" y="1"/>
                      <a:pt x="38" y="3"/>
                    </a:cubicBezTo>
                    <a:cubicBezTo>
                      <a:pt x="42" y="4"/>
                      <a:pt x="45" y="7"/>
                      <a:pt x="47" y="15"/>
                    </a:cubicBezTo>
                    <a:cubicBezTo>
                      <a:pt x="49" y="22"/>
                      <a:pt x="62" y="18"/>
                      <a:pt x="67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9"/>
                      <a:pt x="68" y="21"/>
                      <a:pt x="63" y="22"/>
                    </a:cubicBezTo>
                    <a:cubicBezTo>
                      <a:pt x="58" y="23"/>
                      <a:pt x="45" y="28"/>
                      <a:pt x="43" y="20"/>
                    </a:cubicBezTo>
                    <a:cubicBezTo>
                      <a:pt x="41" y="13"/>
                      <a:pt x="39" y="9"/>
                      <a:pt x="34" y="8"/>
                    </a:cubicBezTo>
                    <a:cubicBezTo>
                      <a:pt x="30" y="7"/>
                      <a:pt x="25" y="7"/>
                      <a:pt x="19" y="9"/>
                    </a:cubicBezTo>
                    <a:cubicBezTo>
                      <a:pt x="13" y="11"/>
                      <a:pt x="4" y="12"/>
                      <a:pt x="2" y="9"/>
                    </a:cubicBezTo>
                    <a:cubicBezTo>
                      <a:pt x="0" y="5"/>
                      <a:pt x="1" y="3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1" name="Freeform 266"/>
              <p:cNvSpPr>
                <a:spLocks/>
              </p:cNvSpPr>
              <p:nvPr/>
            </p:nvSpPr>
            <p:spPr bwMode="auto">
              <a:xfrm>
                <a:off x="2208651" y="5322401"/>
                <a:ext cx="111125" cy="69850"/>
              </a:xfrm>
              <a:custGeom>
                <a:avLst/>
                <a:gdLst>
                  <a:gd name="T0" fmla="*/ 20 w 70"/>
                  <a:gd name="T1" fmla="*/ 3 h 44"/>
                  <a:gd name="T2" fmla="*/ 21 w 70"/>
                  <a:gd name="T3" fmla="*/ 3 h 44"/>
                  <a:gd name="T4" fmla="*/ 21 w 70"/>
                  <a:gd name="T5" fmla="*/ 3 h 44"/>
                  <a:gd name="T6" fmla="*/ 25 w 70"/>
                  <a:gd name="T7" fmla="*/ 2 h 44"/>
                  <a:gd name="T8" fmla="*/ 28 w 70"/>
                  <a:gd name="T9" fmla="*/ 3 h 44"/>
                  <a:gd name="T10" fmla="*/ 38 w 70"/>
                  <a:gd name="T11" fmla="*/ 11 h 44"/>
                  <a:gd name="T12" fmla="*/ 48 w 70"/>
                  <a:gd name="T13" fmla="*/ 19 h 44"/>
                  <a:gd name="T14" fmla="*/ 54 w 70"/>
                  <a:gd name="T15" fmla="*/ 21 h 44"/>
                  <a:gd name="T16" fmla="*/ 60 w 70"/>
                  <a:gd name="T17" fmla="*/ 25 h 44"/>
                  <a:gd name="T18" fmla="*/ 66 w 70"/>
                  <a:gd name="T19" fmla="*/ 30 h 44"/>
                  <a:gd name="T20" fmla="*/ 68 w 70"/>
                  <a:gd name="T21" fmla="*/ 32 h 44"/>
                  <a:gd name="T22" fmla="*/ 68 w 70"/>
                  <a:gd name="T23" fmla="*/ 34 h 44"/>
                  <a:gd name="T24" fmla="*/ 68 w 70"/>
                  <a:gd name="T25" fmla="*/ 38 h 44"/>
                  <a:gd name="T26" fmla="*/ 63 w 70"/>
                  <a:gd name="T27" fmla="*/ 40 h 44"/>
                  <a:gd name="T28" fmla="*/ 50 w 70"/>
                  <a:gd name="T29" fmla="*/ 42 h 44"/>
                  <a:gd name="T30" fmla="*/ 46 w 70"/>
                  <a:gd name="T31" fmla="*/ 42 h 44"/>
                  <a:gd name="T32" fmla="*/ 44 w 70"/>
                  <a:gd name="T33" fmla="*/ 39 h 44"/>
                  <a:gd name="T34" fmla="*/ 40 w 70"/>
                  <a:gd name="T35" fmla="*/ 30 h 44"/>
                  <a:gd name="T36" fmla="*/ 35 w 70"/>
                  <a:gd name="T37" fmla="*/ 26 h 44"/>
                  <a:gd name="T38" fmla="*/ 28 w 70"/>
                  <a:gd name="T39" fmla="*/ 25 h 44"/>
                  <a:gd name="T40" fmla="*/ 18 w 70"/>
                  <a:gd name="T41" fmla="*/ 27 h 44"/>
                  <a:gd name="T42" fmla="*/ 8 w 70"/>
                  <a:gd name="T43" fmla="*/ 29 h 44"/>
                  <a:gd name="T44" fmla="*/ 5 w 70"/>
                  <a:gd name="T45" fmla="*/ 28 h 44"/>
                  <a:gd name="T46" fmla="*/ 3 w 70"/>
                  <a:gd name="T47" fmla="*/ 27 h 44"/>
                  <a:gd name="T48" fmla="*/ 2 w 70"/>
                  <a:gd name="T49" fmla="*/ 24 h 44"/>
                  <a:gd name="T50" fmla="*/ 3 w 70"/>
                  <a:gd name="T51" fmla="*/ 22 h 44"/>
                  <a:gd name="T52" fmla="*/ 6 w 70"/>
                  <a:gd name="T53" fmla="*/ 19 h 44"/>
                  <a:gd name="T54" fmla="*/ 15 w 70"/>
                  <a:gd name="T55" fmla="*/ 10 h 44"/>
                  <a:gd name="T56" fmla="*/ 21 w 70"/>
                  <a:gd name="T57" fmla="*/ 3 h 44"/>
                  <a:gd name="T58" fmla="*/ 20 w 70"/>
                  <a:gd name="T59" fmla="*/ 3 h 44"/>
                  <a:gd name="T60" fmla="*/ 21 w 70"/>
                  <a:gd name="T61" fmla="*/ 3 h 44"/>
                  <a:gd name="T62" fmla="*/ 20 w 70"/>
                  <a:gd name="T63" fmla="*/ 3 h 44"/>
                  <a:gd name="T64" fmla="*/ 19 w 70"/>
                  <a:gd name="T65" fmla="*/ 2 h 44"/>
                  <a:gd name="T66" fmla="*/ 14 w 70"/>
                  <a:gd name="T67" fmla="*/ 8 h 44"/>
                  <a:gd name="T68" fmla="*/ 5 w 70"/>
                  <a:gd name="T69" fmla="*/ 18 h 44"/>
                  <a:gd name="T70" fmla="*/ 2 w 70"/>
                  <a:gd name="T71" fmla="*/ 21 h 44"/>
                  <a:gd name="T72" fmla="*/ 0 w 70"/>
                  <a:gd name="T73" fmla="*/ 24 h 44"/>
                  <a:gd name="T74" fmla="*/ 1 w 70"/>
                  <a:gd name="T75" fmla="*/ 28 h 44"/>
                  <a:gd name="T76" fmla="*/ 4 w 70"/>
                  <a:gd name="T77" fmla="*/ 30 h 44"/>
                  <a:gd name="T78" fmla="*/ 8 w 70"/>
                  <a:gd name="T79" fmla="*/ 31 h 44"/>
                  <a:gd name="T80" fmla="*/ 19 w 70"/>
                  <a:gd name="T81" fmla="*/ 29 h 44"/>
                  <a:gd name="T82" fmla="*/ 28 w 70"/>
                  <a:gd name="T83" fmla="*/ 27 h 44"/>
                  <a:gd name="T84" fmla="*/ 34 w 70"/>
                  <a:gd name="T85" fmla="*/ 28 h 44"/>
                  <a:gd name="T86" fmla="*/ 39 w 70"/>
                  <a:gd name="T87" fmla="*/ 31 h 44"/>
                  <a:gd name="T88" fmla="*/ 42 w 70"/>
                  <a:gd name="T89" fmla="*/ 39 h 44"/>
                  <a:gd name="T90" fmla="*/ 45 w 70"/>
                  <a:gd name="T91" fmla="*/ 43 h 44"/>
                  <a:gd name="T92" fmla="*/ 50 w 70"/>
                  <a:gd name="T93" fmla="*/ 44 h 44"/>
                  <a:gd name="T94" fmla="*/ 64 w 70"/>
                  <a:gd name="T95" fmla="*/ 42 h 44"/>
                  <a:gd name="T96" fmla="*/ 69 w 70"/>
                  <a:gd name="T97" fmla="*/ 39 h 44"/>
                  <a:gd name="T98" fmla="*/ 70 w 70"/>
                  <a:gd name="T99" fmla="*/ 34 h 44"/>
                  <a:gd name="T100" fmla="*/ 70 w 70"/>
                  <a:gd name="T101" fmla="*/ 31 h 44"/>
                  <a:gd name="T102" fmla="*/ 66 w 70"/>
                  <a:gd name="T103" fmla="*/ 28 h 44"/>
                  <a:gd name="T104" fmla="*/ 61 w 70"/>
                  <a:gd name="T105" fmla="*/ 23 h 44"/>
                  <a:gd name="T106" fmla="*/ 55 w 70"/>
                  <a:gd name="T107" fmla="*/ 19 h 44"/>
                  <a:gd name="T108" fmla="*/ 49 w 70"/>
                  <a:gd name="T109" fmla="*/ 17 h 44"/>
                  <a:gd name="T110" fmla="*/ 39 w 70"/>
                  <a:gd name="T111" fmla="*/ 10 h 44"/>
                  <a:gd name="T112" fmla="*/ 30 w 70"/>
                  <a:gd name="T113" fmla="*/ 1 h 44"/>
                  <a:gd name="T114" fmla="*/ 25 w 70"/>
                  <a:gd name="T115" fmla="*/ 0 h 44"/>
                  <a:gd name="T116" fmla="*/ 19 w 70"/>
                  <a:gd name="T117" fmla="*/ 2 h 44"/>
                  <a:gd name="T118" fmla="*/ 19 w 70"/>
                  <a:gd name="T119" fmla="*/ 2 h 44"/>
                  <a:gd name="T120" fmla="*/ 19 w 70"/>
                  <a:gd name="T121" fmla="*/ 2 h 44"/>
                  <a:gd name="T122" fmla="*/ 20 w 70"/>
                  <a:gd name="T12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44">
                    <a:moveTo>
                      <a:pt x="20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30" y="5"/>
                      <a:pt x="34" y="8"/>
                      <a:pt x="38" y="11"/>
                    </a:cubicBezTo>
                    <a:cubicBezTo>
                      <a:pt x="41" y="15"/>
                      <a:pt x="45" y="18"/>
                      <a:pt x="48" y="19"/>
                    </a:cubicBezTo>
                    <a:cubicBezTo>
                      <a:pt x="51" y="20"/>
                      <a:pt x="53" y="20"/>
                      <a:pt x="54" y="21"/>
                    </a:cubicBezTo>
                    <a:cubicBezTo>
                      <a:pt x="56" y="21"/>
                      <a:pt x="57" y="22"/>
                      <a:pt x="60" y="25"/>
                    </a:cubicBezTo>
                    <a:cubicBezTo>
                      <a:pt x="63" y="28"/>
                      <a:pt x="65" y="29"/>
                      <a:pt x="66" y="30"/>
                    </a:cubicBezTo>
                    <a:cubicBezTo>
                      <a:pt x="67" y="31"/>
                      <a:pt x="67" y="31"/>
                      <a:pt x="68" y="32"/>
                    </a:cubicBezTo>
                    <a:cubicBezTo>
                      <a:pt x="68" y="32"/>
                      <a:pt x="68" y="33"/>
                      <a:pt x="68" y="34"/>
                    </a:cubicBezTo>
                    <a:cubicBezTo>
                      <a:pt x="68" y="36"/>
                      <a:pt x="68" y="37"/>
                      <a:pt x="68" y="38"/>
                    </a:cubicBezTo>
                    <a:cubicBezTo>
                      <a:pt x="67" y="39"/>
                      <a:pt x="66" y="39"/>
                      <a:pt x="63" y="40"/>
                    </a:cubicBezTo>
                    <a:cubicBezTo>
                      <a:pt x="60" y="41"/>
                      <a:pt x="54" y="42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1"/>
                      <a:pt x="44" y="40"/>
                      <a:pt x="44" y="39"/>
                    </a:cubicBezTo>
                    <a:cubicBezTo>
                      <a:pt x="43" y="35"/>
                      <a:pt x="42" y="32"/>
                      <a:pt x="40" y="30"/>
                    </a:cubicBezTo>
                    <a:cubicBezTo>
                      <a:pt x="39" y="28"/>
                      <a:pt x="37" y="27"/>
                      <a:pt x="35" y="26"/>
                    </a:cubicBezTo>
                    <a:cubicBezTo>
                      <a:pt x="33" y="25"/>
                      <a:pt x="31" y="25"/>
                      <a:pt x="28" y="25"/>
                    </a:cubicBezTo>
                    <a:cubicBezTo>
                      <a:pt x="25" y="25"/>
                      <a:pt x="22" y="26"/>
                      <a:pt x="18" y="27"/>
                    </a:cubicBezTo>
                    <a:cubicBezTo>
                      <a:pt x="15" y="28"/>
                      <a:pt x="11" y="29"/>
                      <a:pt x="8" y="29"/>
                    </a:cubicBezTo>
                    <a:cubicBezTo>
                      <a:pt x="6" y="29"/>
                      <a:pt x="5" y="29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5"/>
                      <a:pt x="2" y="24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1"/>
                      <a:pt x="5" y="20"/>
                      <a:pt x="6" y="19"/>
                    </a:cubicBezTo>
                    <a:cubicBezTo>
                      <a:pt x="9" y="17"/>
                      <a:pt x="12" y="13"/>
                      <a:pt x="15" y="10"/>
                    </a:cubicBezTo>
                    <a:cubicBezTo>
                      <a:pt x="18" y="6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7" y="5"/>
                      <a:pt x="14" y="8"/>
                    </a:cubicBezTo>
                    <a:cubicBezTo>
                      <a:pt x="11" y="12"/>
                      <a:pt x="7" y="16"/>
                      <a:pt x="5" y="18"/>
                    </a:cubicBezTo>
                    <a:cubicBezTo>
                      <a:pt x="3" y="19"/>
                      <a:pt x="2" y="20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2" y="29"/>
                      <a:pt x="3" y="30"/>
                      <a:pt x="4" y="30"/>
                    </a:cubicBezTo>
                    <a:cubicBezTo>
                      <a:pt x="5" y="31"/>
                      <a:pt x="6" y="31"/>
                      <a:pt x="8" y="31"/>
                    </a:cubicBezTo>
                    <a:cubicBezTo>
                      <a:pt x="11" y="31"/>
                      <a:pt x="15" y="30"/>
                      <a:pt x="19" y="29"/>
                    </a:cubicBezTo>
                    <a:cubicBezTo>
                      <a:pt x="22" y="28"/>
                      <a:pt x="25" y="27"/>
                      <a:pt x="28" y="27"/>
                    </a:cubicBezTo>
                    <a:cubicBezTo>
                      <a:pt x="30" y="27"/>
                      <a:pt x="32" y="27"/>
                      <a:pt x="34" y="28"/>
                    </a:cubicBezTo>
                    <a:cubicBezTo>
                      <a:pt x="36" y="29"/>
                      <a:pt x="38" y="30"/>
                      <a:pt x="39" y="31"/>
                    </a:cubicBezTo>
                    <a:cubicBezTo>
                      <a:pt x="40" y="33"/>
                      <a:pt x="41" y="36"/>
                      <a:pt x="42" y="39"/>
                    </a:cubicBezTo>
                    <a:cubicBezTo>
                      <a:pt x="43" y="41"/>
                      <a:pt x="44" y="43"/>
                      <a:pt x="45" y="43"/>
                    </a:cubicBezTo>
                    <a:cubicBezTo>
                      <a:pt x="47" y="44"/>
                      <a:pt x="48" y="44"/>
                      <a:pt x="50" y="44"/>
                    </a:cubicBezTo>
                    <a:cubicBezTo>
                      <a:pt x="55" y="44"/>
                      <a:pt x="61" y="43"/>
                      <a:pt x="64" y="42"/>
                    </a:cubicBezTo>
                    <a:cubicBezTo>
                      <a:pt x="66" y="41"/>
                      <a:pt x="68" y="40"/>
                      <a:pt x="69" y="39"/>
                    </a:cubicBezTo>
                    <a:cubicBezTo>
                      <a:pt x="70" y="37"/>
                      <a:pt x="70" y="36"/>
                      <a:pt x="70" y="34"/>
                    </a:cubicBezTo>
                    <a:cubicBezTo>
                      <a:pt x="70" y="33"/>
                      <a:pt x="70" y="32"/>
                      <a:pt x="70" y="31"/>
                    </a:cubicBezTo>
                    <a:cubicBezTo>
                      <a:pt x="69" y="29"/>
                      <a:pt x="68" y="29"/>
                      <a:pt x="66" y="28"/>
                    </a:cubicBezTo>
                    <a:cubicBezTo>
                      <a:pt x="65" y="27"/>
                      <a:pt x="63" y="25"/>
                      <a:pt x="61" y="23"/>
                    </a:cubicBezTo>
                    <a:cubicBezTo>
                      <a:pt x="58" y="21"/>
                      <a:pt x="57" y="20"/>
                      <a:pt x="55" y="19"/>
                    </a:cubicBezTo>
                    <a:cubicBezTo>
                      <a:pt x="53" y="18"/>
                      <a:pt x="52" y="18"/>
                      <a:pt x="49" y="17"/>
                    </a:cubicBezTo>
                    <a:cubicBezTo>
                      <a:pt x="47" y="16"/>
                      <a:pt x="43" y="13"/>
                      <a:pt x="39" y="10"/>
                    </a:cubicBezTo>
                    <a:cubicBezTo>
                      <a:pt x="35" y="7"/>
                      <a:pt x="32" y="3"/>
                      <a:pt x="30" y="1"/>
                    </a:cubicBezTo>
                    <a:cubicBezTo>
                      <a:pt x="28" y="0"/>
                      <a:pt x="27" y="0"/>
                      <a:pt x="25" y="0"/>
                    </a:cubicBezTo>
                    <a:cubicBezTo>
                      <a:pt x="22" y="0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2" name="Freeform 267"/>
              <p:cNvSpPr>
                <a:spLocks/>
              </p:cNvSpPr>
              <p:nvPr/>
            </p:nvSpPr>
            <p:spPr bwMode="auto">
              <a:xfrm>
                <a:off x="2321363" y="5317639"/>
                <a:ext cx="44450" cy="31750"/>
              </a:xfrm>
              <a:custGeom>
                <a:avLst/>
                <a:gdLst>
                  <a:gd name="T0" fmla="*/ 8 w 27"/>
                  <a:gd name="T1" fmla="*/ 0 h 20"/>
                  <a:gd name="T2" fmla="*/ 18 w 27"/>
                  <a:gd name="T3" fmla="*/ 7 h 20"/>
                  <a:gd name="T4" fmla="*/ 25 w 27"/>
                  <a:gd name="T5" fmla="*/ 16 h 20"/>
                  <a:gd name="T6" fmla="*/ 17 w 27"/>
                  <a:gd name="T7" fmla="*/ 19 h 20"/>
                  <a:gd name="T8" fmla="*/ 9 w 27"/>
                  <a:gd name="T9" fmla="*/ 15 h 20"/>
                  <a:gd name="T10" fmla="*/ 3 w 27"/>
                  <a:gd name="T11" fmla="*/ 12 h 20"/>
                  <a:gd name="T12" fmla="*/ 0 w 27"/>
                  <a:gd name="T13" fmla="*/ 5 h 20"/>
                  <a:gd name="T14" fmla="*/ 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8" y="0"/>
                      <a:pt x="15" y="3"/>
                      <a:pt x="18" y="7"/>
                    </a:cubicBezTo>
                    <a:cubicBezTo>
                      <a:pt x="21" y="12"/>
                      <a:pt x="24" y="16"/>
                      <a:pt x="25" y="16"/>
                    </a:cubicBezTo>
                    <a:cubicBezTo>
                      <a:pt x="27" y="17"/>
                      <a:pt x="23" y="20"/>
                      <a:pt x="17" y="19"/>
                    </a:cubicBezTo>
                    <a:cubicBezTo>
                      <a:pt x="12" y="19"/>
                      <a:pt x="10" y="18"/>
                      <a:pt x="9" y="15"/>
                    </a:cubicBezTo>
                    <a:cubicBezTo>
                      <a:pt x="7" y="12"/>
                      <a:pt x="4" y="14"/>
                      <a:pt x="3" y="12"/>
                    </a:cubicBezTo>
                    <a:cubicBezTo>
                      <a:pt x="2" y="10"/>
                      <a:pt x="0" y="5"/>
                      <a:pt x="0" y="5"/>
                    </a:cubicBezTo>
                    <a:cubicBezTo>
                      <a:pt x="0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3" name="Freeform 268"/>
              <p:cNvSpPr>
                <a:spLocks/>
              </p:cNvSpPr>
              <p:nvPr/>
            </p:nvSpPr>
            <p:spPr bwMode="auto">
              <a:xfrm>
                <a:off x="2318188" y="5316051"/>
                <a:ext cx="47625" cy="33338"/>
              </a:xfrm>
              <a:custGeom>
                <a:avLst/>
                <a:gdLst>
                  <a:gd name="T0" fmla="*/ 10 w 29"/>
                  <a:gd name="T1" fmla="*/ 2 h 21"/>
                  <a:gd name="T2" fmla="*/ 19 w 29"/>
                  <a:gd name="T3" fmla="*/ 9 h 21"/>
                  <a:gd name="T4" fmla="*/ 27 w 29"/>
                  <a:gd name="T5" fmla="*/ 18 h 21"/>
                  <a:gd name="T6" fmla="*/ 27 w 29"/>
                  <a:gd name="T7" fmla="*/ 18 h 21"/>
                  <a:gd name="T8" fmla="*/ 26 w 29"/>
                  <a:gd name="T9" fmla="*/ 18 h 21"/>
                  <a:gd name="T10" fmla="*/ 27 w 29"/>
                  <a:gd name="T11" fmla="*/ 18 h 21"/>
                  <a:gd name="T12" fmla="*/ 27 w 29"/>
                  <a:gd name="T13" fmla="*/ 18 h 21"/>
                  <a:gd name="T14" fmla="*/ 26 w 29"/>
                  <a:gd name="T15" fmla="*/ 18 h 21"/>
                  <a:gd name="T16" fmla="*/ 27 w 29"/>
                  <a:gd name="T17" fmla="*/ 17 h 21"/>
                  <a:gd name="T18" fmla="*/ 27 w 29"/>
                  <a:gd name="T19" fmla="*/ 17 h 21"/>
                  <a:gd name="T20" fmla="*/ 27 w 29"/>
                  <a:gd name="T21" fmla="*/ 17 h 21"/>
                  <a:gd name="T22" fmla="*/ 25 w 29"/>
                  <a:gd name="T23" fmla="*/ 19 h 21"/>
                  <a:gd name="T24" fmla="*/ 19 w 29"/>
                  <a:gd name="T25" fmla="*/ 19 h 21"/>
                  <a:gd name="T26" fmla="*/ 11 w 29"/>
                  <a:gd name="T27" fmla="*/ 15 h 21"/>
                  <a:gd name="T28" fmla="*/ 8 w 29"/>
                  <a:gd name="T29" fmla="*/ 13 h 21"/>
                  <a:gd name="T30" fmla="*/ 6 w 29"/>
                  <a:gd name="T31" fmla="*/ 12 h 21"/>
                  <a:gd name="T32" fmla="*/ 2 w 29"/>
                  <a:gd name="T33" fmla="*/ 5 h 21"/>
                  <a:gd name="T34" fmla="*/ 2 w 29"/>
                  <a:gd name="T35" fmla="*/ 7 h 21"/>
                  <a:gd name="T36" fmla="*/ 11 w 29"/>
                  <a:gd name="T37" fmla="*/ 1 h 21"/>
                  <a:gd name="T38" fmla="*/ 10 w 29"/>
                  <a:gd name="T39" fmla="*/ 2 h 21"/>
                  <a:gd name="T40" fmla="*/ 9 w 29"/>
                  <a:gd name="T41" fmla="*/ 0 h 21"/>
                  <a:gd name="T42" fmla="*/ 2 w 29"/>
                  <a:gd name="T43" fmla="*/ 5 h 21"/>
                  <a:gd name="T44" fmla="*/ 0 w 29"/>
                  <a:gd name="T45" fmla="*/ 5 h 21"/>
                  <a:gd name="T46" fmla="*/ 4 w 29"/>
                  <a:gd name="T47" fmla="*/ 13 h 21"/>
                  <a:gd name="T48" fmla="*/ 8 w 29"/>
                  <a:gd name="T49" fmla="*/ 15 h 21"/>
                  <a:gd name="T50" fmla="*/ 10 w 29"/>
                  <a:gd name="T51" fmla="*/ 16 h 21"/>
                  <a:gd name="T52" fmla="*/ 13 w 29"/>
                  <a:gd name="T53" fmla="*/ 20 h 21"/>
                  <a:gd name="T54" fmla="*/ 20 w 29"/>
                  <a:gd name="T55" fmla="*/ 21 h 21"/>
                  <a:gd name="T56" fmla="*/ 28 w 29"/>
                  <a:gd name="T57" fmla="*/ 19 h 21"/>
                  <a:gd name="T58" fmla="*/ 28 w 29"/>
                  <a:gd name="T59" fmla="*/ 16 h 21"/>
                  <a:gd name="T60" fmla="*/ 28 w 29"/>
                  <a:gd name="T61" fmla="*/ 16 h 21"/>
                  <a:gd name="T62" fmla="*/ 21 w 29"/>
                  <a:gd name="T63" fmla="*/ 8 h 21"/>
                  <a:gd name="T64" fmla="*/ 10 w 29"/>
                  <a:gd name="T65" fmla="*/ 0 h 21"/>
                  <a:gd name="T66" fmla="*/ 10 w 29"/>
                  <a:gd name="T6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1">
                    <a:moveTo>
                      <a:pt x="10" y="1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3" y="3"/>
                      <a:pt x="17" y="6"/>
                      <a:pt x="19" y="9"/>
                    </a:cubicBezTo>
                    <a:cubicBezTo>
                      <a:pt x="21" y="11"/>
                      <a:pt x="22" y="13"/>
                      <a:pt x="24" y="15"/>
                    </a:cubicBezTo>
                    <a:cubicBezTo>
                      <a:pt x="25" y="17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5" y="19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7" y="19"/>
                      <a:pt x="15" y="19"/>
                      <a:pt x="14" y="18"/>
                    </a:cubicBezTo>
                    <a:cubicBezTo>
                      <a:pt x="13" y="18"/>
                      <a:pt x="12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8"/>
                    </a:cubicBezTo>
                    <a:cubicBezTo>
                      <a:pt x="3" y="7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5" y="5"/>
                    </a:cubicBezTo>
                    <a:cubicBezTo>
                      <a:pt x="7" y="4"/>
                      <a:pt x="9" y="3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11"/>
                      <a:pt x="4" y="13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1" y="19"/>
                      <a:pt x="13" y="20"/>
                    </a:cubicBezTo>
                    <a:cubicBezTo>
                      <a:pt x="14" y="21"/>
                      <a:pt x="16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4" y="21"/>
                      <a:pt x="26" y="20"/>
                    </a:cubicBezTo>
                    <a:cubicBezTo>
                      <a:pt x="27" y="20"/>
                      <a:pt x="27" y="20"/>
                      <a:pt x="28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9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6" y="15"/>
                      <a:pt x="25" y="14"/>
                    </a:cubicBezTo>
                    <a:cubicBezTo>
                      <a:pt x="24" y="12"/>
                      <a:pt x="22" y="10"/>
                      <a:pt x="21" y="8"/>
                    </a:cubicBezTo>
                    <a:cubicBezTo>
                      <a:pt x="18" y="3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4" name="Freeform 269"/>
              <p:cNvSpPr>
                <a:spLocks/>
              </p:cNvSpPr>
              <p:nvPr/>
            </p:nvSpPr>
            <p:spPr bwMode="auto">
              <a:xfrm>
                <a:off x="2316601" y="5341451"/>
                <a:ext cx="41275" cy="30163"/>
              </a:xfrm>
              <a:custGeom>
                <a:avLst/>
                <a:gdLst>
                  <a:gd name="T0" fmla="*/ 5 w 25"/>
                  <a:gd name="T1" fmla="*/ 0 h 19"/>
                  <a:gd name="T2" fmla="*/ 15 w 25"/>
                  <a:gd name="T3" fmla="*/ 5 h 19"/>
                  <a:gd name="T4" fmla="*/ 22 w 25"/>
                  <a:gd name="T5" fmla="*/ 14 h 19"/>
                  <a:gd name="T6" fmla="*/ 16 w 25"/>
                  <a:gd name="T7" fmla="*/ 19 h 19"/>
                  <a:gd name="T8" fmla="*/ 7 w 25"/>
                  <a:gd name="T9" fmla="*/ 14 h 19"/>
                  <a:gd name="T10" fmla="*/ 2 w 25"/>
                  <a:gd name="T11" fmla="*/ 9 h 19"/>
                  <a:gd name="T12" fmla="*/ 0 w 25"/>
                  <a:gd name="T13" fmla="*/ 7 h 19"/>
                  <a:gd name="T14" fmla="*/ 5 w 2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5" y="0"/>
                    </a:moveTo>
                    <a:cubicBezTo>
                      <a:pt x="5" y="0"/>
                      <a:pt x="10" y="1"/>
                      <a:pt x="15" y="5"/>
                    </a:cubicBezTo>
                    <a:cubicBezTo>
                      <a:pt x="20" y="9"/>
                      <a:pt x="20" y="11"/>
                      <a:pt x="22" y="14"/>
                    </a:cubicBezTo>
                    <a:cubicBezTo>
                      <a:pt x="25" y="16"/>
                      <a:pt x="22" y="18"/>
                      <a:pt x="16" y="19"/>
                    </a:cubicBezTo>
                    <a:cubicBezTo>
                      <a:pt x="11" y="19"/>
                      <a:pt x="10" y="17"/>
                      <a:pt x="7" y="14"/>
                    </a:cubicBezTo>
                    <a:cubicBezTo>
                      <a:pt x="4" y="12"/>
                      <a:pt x="2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5" name="Freeform 270"/>
              <p:cNvSpPr>
                <a:spLocks/>
              </p:cNvSpPr>
              <p:nvPr/>
            </p:nvSpPr>
            <p:spPr bwMode="auto">
              <a:xfrm>
                <a:off x="2315013" y="5338276"/>
                <a:ext cx="41275" cy="34925"/>
              </a:xfrm>
              <a:custGeom>
                <a:avLst/>
                <a:gdLst>
                  <a:gd name="T0" fmla="*/ 6 w 25"/>
                  <a:gd name="T1" fmla="*/ 2 h 22"/>
                  <a:gd name="T2" fmla="*/ 6 w 25"/>
                  <a:gd name="T3" fmla="*/ 3 h 22"/>
                  <a:gd name="T4" fmla="*/ 6 w 25"/>
                  <a:gd name="T5" fmla="*/ 3 h 22"/>
                  <a:gd name="T6" fmla="*/ 15 w 25"/>
                  <a:gd name="T7" fmla="*/ 7 h 22"/>
                  <a:gd name="T8" fmla="*/ 23 w 25"/>
                  <a:gd name="T9" fmla="*/ 16 h 22"/>
                  <a:gd name="T10" fmla="*/ 23 w 25"/>
                  <a:gd name="T11" fmla="*/ 17 h 22"/>
                  <a:gd name="T12" fmla="*/ 23 w 25"/>
                  <a:gd name="T13" fmla="*/ 18 h 22"/>
                  <a:gd name="T14" fmla="*/ 17 w 25"/>
                  <a:gd name="T15" fmla="*/ 20 h 22"/>
                  <a:gd name="T16" fmla="*/ 15 w 25"/>
                  <a:gd name="T17" fmla="*/ 20 h 22"/>
                  <a:gd name="T18" fmla="*/ 12 w 25"/>
                  <a:gd name="T19" fmla="*/ 19 h 22"/>
                  <a:gd name="T20" fmla="*/ 9 w 25"/>
                  <a:gd name="T21" fmla="*/ 16 h 22"/>
                  <a:gd name="T22" fmla="*/ 4 w 25"/>
                  <a:gd name="T23" fmla="*/ 10 h 22"/>
                  <a:gd name="T24" fmla="*/ 3 w 25"/>
                  <a:gd name="T25" fmla="*/ 11 h 22"/>
                  <a:gd name="T26" fmla="*/ 4 w 25"/>
                  <a:gd name="T27" fmla="*/ 10 h 22"/>
                  <a:gd name="T28" fmla="*/ 2 w 25"/>
                  <a:gd name="T29" fmla="*/ 9 h 22"/>
                  <a:gd name="T30" fmla="*/ 7 w 25"/>
                  <a:gd name="T31" fmla="*/ 2 h 22"/>
                  <a:gd name="T32" fmla="*/ 6 w 25"/>
                  <a:gd name="T33" fmla="*/ 2 h 22"/>
                  <a:gd name="T34" fmla="*/ 6 w 25"/>
                  <a:gd name="T35" fmla="*/ 3 h 22"/>
                  <a:gd name="T36" fmla="*/ 6 w 25"/>
                  <a:gd name="T37" fmla="*/ 2 h 22"/>
                  <a:gd name="T38" fmla="*/ 6 w 25"/>
                  <a:gd name="T39" fmla="*/ 1 h 22"/>
                  <a:gd name="T40" fmla="*/ 0 w 25"/>
                  <a:gd name="T41" fmla="*/ 9 h 22"/>
                  <a:gd name="T42" fmla="*/ 2 w 25"/>
                  <a:gd name="T43" fmla="*/ 11 h 22"/>
                  <a:gd name="T44" fmla="*/ 2 w 25"/>
                  <a:gd name="T45" fmla="*/ 12 h 22"/>
                  <a:gd name="T46" fmla="*/ 2 w 25"/>
                  <a:gd name="T47" fmla="*/ 12 h 22"/>
                  <a:gd name="T48" fmla="*/ 7 w 25"/>
                  <a:gd name="T49" fmla="*/ 17 h 22"/>
                  <a:gd name="T50" fmla="*/ 10 w 25"/>
                  <a:gd name="T51" fmla="*/ 20 h 22"/>
                  <a:gd name="T52" fmla="*/ 15 w 25"/>
                  <a:gd name="T53" fmla="*/ 22 h 22"/>
                  <a:gd name="T54" fmla="*/ 18 w 25"/>
                  <a:gd name="T55" fmla="*/ 22 h 22"/>
                  <a:gd name="T56" fmla="*/ 23 w 25"/>
                  <a:gd name="T57" fmla="*/ 20 h 22"/>
                  <a:gd name="T58" fmla="*/ 25 w 25"/>
                  <a:gd name="T59" fmla="*/ 19 h 22"/>
                  <a:gd name="T60" fmla="*/ 25 w 25"/>
                  <a:gd name="T61" fmla="*/ 17 h 22"/>
                  <a:gd name="T62" fmla="*/ 24 w 25"/>
                  <a:gd name="T63" fmla="*/ 15 h 22"/>
                  <a:gd name="T64" fmla="*/ 16 w 25"/>
                  <a:gd name="T65" fmla="*/ 6 h 22"/>
                  <a:gd name="T66" fmla="*/ 7 w 25"/>
                  <a:gd name="T67" fmla="*/ 1 h 22"/>
                  <a:gd name="T68" fmla="*/ 6 w 25"/>
                  <a:gd name="T69" fmla="*/ 0 h 22"/>
                  <a:gd name="T70" fmla="*/ 6 w 25"/>
                  <a:gd name="T71" fmla="*/ 1 h 22"/>
                  <a:gd name="T72" fmla="*/ 6 w 25"/>
                  <a:gd name="T7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2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11" y="4"/>
                      <a:pt x="15" y="7"/>
                    </a:cubicBezTo>
                    <a:cubicBezTo>
                      <a:pt x="20" y="11"/>
                      <a:pt x="20" y="14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0" y="19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8"/>
                      <a:pt x="10" y="17"/>
                      <a:pt x="9" y="16"/>
                    </a:cubicBezTo>
                    <a:cubicBezTo>
                      <a:pt x="6" y="13"/>
                      <a:pt x="4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7" y="17"/>
                    </a:cubicBezTo>
                    <a:cubicBezTo>
                      <a:pt x="8" y="18"/>
                      <a:pt x="9" y="19"/>
                      <a:pt x="10" y="20"/>
                    </a:cubicBezTo>
                    <a:cubicBezTo>
                      <a:pt x="11" y="21"/>
                      <a:pt x="13" y="22"/>
                      <a:pt x="15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20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9"/>
                    </a:cubicBezTo>
                    <a:cubicBezTo>
                      <a:pt x="25" y="19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2" y="13"/>
                      <a:pt x="21" y="10"/>
                      <a:pt x="16" y="6"/>
                    </a:cubicBezTo>
                    <a:cubicBezTo>
                      <a:pt x="11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6" name="Freeform 271"/>
              <p:cNvSpPr>
                <a:spLocks/>
              </p:cNvSpPr>
              <p:nvPr/>
            </p:nvSpPr>
            <p:spPr bwMode="auto">
              <a:xfrm>
                <a:off x="2313426" y="5357326"/>
                <a:ext cx="39688" cy="33338"/>
              </a:xfrm>
              <a:custGeom>
                <a:avLst/>
                <a:gdLst>
                  <a:gd name="T0" fmla="*/ 5 w 24"/>
                  <a:gd name="T1" fmla="*/ 0 h 21"/>
                  <a:gd name="T2" fmla="*/ 12 w 24"/>
                  <a:gd name="T3" fmla="*/ 4 h 21"/>
                  <a:gd name="T4" fmla="*/ 21 w 24"/>
                  <a:gd name="T5" fmla="*/ 9 h 21"/>
                  <a:gd name="T6" fmla="*/ 24 w 24"/>
                  <a:gd name="T7" fmla="*/ 20 h 21"/>
                  <a:gd name="T8" fmla="*/ 14 w 24"/>
                  <a:gd name="T9" fmla="*/ 16 h 21"/>
                  <a:gd name="T10" fmla="*/ 3 w 24"/>
                  <a:gd name="T11" fmla="*/ 10 h 21"/>
                  <a:gd name="T12" fmla="*/ 1 w 24"/>
                  <a:gd name="T13" fmla="*/ 6 h 21"/>
                  <a:gd name="T14" fmla="*/ 5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5" y="0"/>
                    </a:moveTo>
                    <a:cubicBezTo>
                      <a:pt x="5" y="0"/>
                      <a:pt x="6" y="4"/>
                      <a:pt x="12" y="4"/>
                    </a:cubicBezTo>
                    <a:cubicBezTo>
                      <a:pt x="18" y="4"/>
                      <a:pt x="18" y="4"/>
                      <a:pt x="21" y="9"/>
                    </a:cubicBezTo>
                    <a:cubicBezTo>
                      <a:pt x="23" y="15"/>
                      <a:pt x="24" y="20"/>
                      <a:pt x="24" y="20"/>
                    </a:cubicBezTo>
                    <a:cubicBezTo>
                      <a:pt x="24" y="20"/>
                      <a:pt x="17" y="21"/>
                      <a:pt x="14" y="16"/>
                    </a:cubicBezTo>
                    <a:cubicBezTo>
                      <a:pt x="10" y="11"/>
                      <a:pt x="3" y="10"/>
                      <a:pt x="3" y="10"/>
                    </a:cubicBezTo>
                    <a:cubicBezTo>
                      <a:pt x="3" y="10"/>
                      <a:pt x="0" y="8"/>
                      <a:pt x="1" y="6"/>
                    </a:cubicBezTo>
                    <a:cubicBezTo>
                      <a:pt x="2" y="4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7" name="Freeform 272"/>
              <p:cNvSpPr>
                <a:spLocks/>
              </p:cNvSpPr>
              <p:nvPr/>
            </p:nvSpPr>
            <p:spPr bwMode="auto">
              <a:xfrm>
                <a:off x="2313426" y="5355739"/>
                <a:ext cx="41275" cy="34925"/>
              </a:xfrm>
              <a:custGeom>
                <a:avLst/>
                <a:gdLst>
                  <a:gd name="T0" fmla="*/ 5 w 25"/>
                  <a:gd name="T1" fmla="*/ 1 h 22"/>
                  <a:gd name="T2" fmla="*/ 4 w 25"/>
                  <a:gd name="T3" fmla="*/ 1 h 22"/>
                  <a:gd name="T4" fmla="*/ 6 w 25"/>
                  <a:gd name="T5" fmla="*/ 4 h 22"/>
                  <a:gd name="T6" fmla="*/ 12 w 25"/>
                  <a:gd name="T7" fmla="*/ 6 h 22"/>
                  <a:gd name="T8" fmla="*/ 17 w 25"/>
                  <a:gd name="T9" fmla="*/ 7 h 22"/>
                  <a:gd name="T10" fmla="*/ 20 w 25"/>
                  <a:gd name="T11" fmla="*/ 11 h 22"/>
                  <a:gd name="T12" fmla="*/ 23 w 25"/>
                  <a:gd name="T13" fmla="*/ 18 h 22"/>
                  <a:gd name="T14" fmla="*/ 23 w 25"/>
                  <a:gd name="T15" fmla="*/ 20 h 22"/>
                  <a:gd name="T16" fmla="*/ 23 w 25"/>
                  <a:gd name="T17" fmla="*/ 21 h 22"/>
                  <a:gd name="T18" fmla="*/ 24 w 25"/>
                  <a:gd name="T19" fmla="*/ 21 h 22"/>
                  <a:gd name="T20" fmla="*/ 24 w 25"/>
                  <a:gd name="T21" fmla="*/ 20 h 22"/>
                  <a:gd name="T22" fmla="*/ 24 w 25"/>
                  <a:gd name="T23" fmla="*/ 20 h 22"/>
                  <a:gd name="T24" fmla="*/ 23 w 25"/>
                  <a:gd name="T25" fmla="*/ 20 h 22"/>
                  <a:gd name="T26" fmla="*/ 14 w 25"/>
                  <a:gd name="T27" fmla="*/ 16 h 22"/>
                  <a:gd name="T28" fmla="*/ 14 w 25"/>
                  <a:gd name="T29" fmla="*/ 16 h 22"/>
                  <a:gd name="T30" fmla="*/ 7 w 25"/>
                  <a:gd name="T31" fmla="*/ 11 h 22"/>
                  <a:gd name="T32" fmla="*/ 3 w 25"/>
                  <a:gd name="T33" fmla="*/ 10 h 22"/>
                  <a:gd name="T34" fmla="*/ 3 w 25"/>
                  <a:gd name="T35" fmla="*/ 11 h 22"/>
                  <a:gd name="T36" fmla="*/ 4 w 25"/>
                  <a:gd name="T37" fmla="*/ 11 h 22"/>
                  <a:gd name="T38" fmla="*/ 4 w 25"/>
                  <a:gd name="T39" fmla="*/ 11 h 22"/>
                  <a:gd name="T40" fmla="*/ 3 w 25"/>
                  <a:gd name="T41" fmla="*/ 10 h 22"/>
                  <a:gd name="T42" fmla="*/ 2 w 25"/>
                  <a:gd name="T43" fmla="*/ 8 h 22"/>
                  <a:gd name="T44" fmla="*/ 2 w 25"/>
                  <a:gd name="T45" fmla="*/ 8 h 22"/>
                  <a:gd name="T46" fmla="*/ 2 w 25"/>
                  <a:gd name="T47" fmla="*/ 8 h 22"/>
                  <a:gd name="T48" fmla="*/ 5 w 25"/>
                  <a:gd name="T49" fmla="*/ 4 h 22"/>
                  <a:gd name="T50" fmla="*/ 6 w 25"/>
                  <a:gd name="T51" fmla="*/ 1 h 22"/>
                  <a:gd name="T52" fmla="*/ 5 w 25"/>
                  <a:gd name="T53" fmla="*/ 1 h 22"/>
                  <a:gd name="T54" fmla="*/ 4 w 25"/>
                  <a:gd name="T55" fmla="*/ 1 h 22"/>
                  <a:gd name="T56" fmla="*/ 5 w 25"/>
                  <a:gd name="T57" fmla="*/ 1 h 22"/>
                  <a:gd name="T58" fmla="*/ 5 w 25"/>
                  <a:gd name="T59" fmla="*/ 0 h 22"/>
                  <a:gd name="T60" fmla="*/ 0 w 25"/>
                  <a:gd name="T61" fmla="*/ 7 h 22"/>
                  <a:gd name="T62" fmla="*/ 0 w 25"/>
                  <a:gd name="T63" fmla="*/ 7 h 22"/>
                  <a:gd name="T64" fmla="*/ 0 w 25"/>
                  <a:gd name="T65" fmla="*/ 8 h 22"/>
                  <a:gd name="T66" fmla="*/ 1 w 25"/>
                  <a:gd name="T67" fmla="*/ 11 h 22"/>
                  <a:gd name="T68" fmla="*/ 2 w 25"/>
                  <a:gd name="T69" fmla="*/ 12 h 22"/>
                  <a:gd name="T70" fmla="*/ 3 w 25"/>
                  <a:gd name="T71" fmla="*/ 12 h 22"/>
                  <a:gd name="T72" fmla="*/ 3 w 25"/>
                  <a:gd name="T73" fmla="*/ 12 h 22"/>
                  <a:gd name="T74" fmla="*/ 13 w 25"/>
                  <a:gd name="T75" fmla="*/ 17 h 22"/>
                  <a:gd name="T76" fmla="*/ 13 w 25"/>
                  <a:gd name="T77" fmla="*/ 17 h 22"/>
                  <a:gd name="T78" fmla="*/ 23 w 25"/>
                  <a:gd name="T79" fmla="*/ 22 h 22"/>
                  <a:gd name="T80" fmla="*/ 25 w 25"/>
                  <a:gd name="T81" fmla="*/ 22 h 22"/>
                  <a:gd name="T82" fmla="*/ 25 w 25"/>
                  <a:gd name="T83" fmla="*/ 21 h 22"/>
                  <a:gd name="T84" fmla="*/ 25 w 25"/>
                  <a:gd name="T85" fmla="*/ 21 h 22"/>
                  <a:gd name="T86" fmla="*/ 22 w 25"/>
                  <a:gd name="T87" fmla="*/ 10 h 22"/>
                  <a:gd name="T88" fmla="*/ 18 w 25"/>
                  <a:gd name="T89" fmla="*/ 5 h 22"/>
                  <a:gd name="T90" fmla="*/ 12 w 25"/>
                  <a:gd name="T91" fmla="*/ 4 h 22"/>
                  <a:gd name="T92" fmla="*/ 7 w 25"/>
                  <a:gd name="T93" fmla="*/ 2 h 22"/>
                  <a:gd name="T94" fmla="*/ 7 w 25"/>
                  <a:gd name="T95" fmla="*/ 1 h 22"/>
                  <a:gd name="T96" fmla="*/ 6 w 25"/>
                  <a:gd name="T97" fmla="*/ 1 h 22"/>
                  <a:gd name="T98" fmla="*/ 6 w 25"/>
                  <a:gd name="T99" fmla="*/ 1 h 22"/>
                  <a:gd name="T100" fmla="*/ 6 w 25"/>
                  <a:gd name="T101" fmla="*/ 1 h 22"/>
                  <a:gd name="T102" fmla="*/ 6 w 25"/>
                  <a:gd name="T103" fmla="*/ 0 h 22"/>
                  <a:gd name="T104" fmla="*/ 5 w 25"/>
                  <a:gd name="T105" fmla="*/ 0 h 22"/>
                  <a:gd name="T106" fmla="*/ 5 w 25"/>
                  <a:gd name="T10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2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6" y="4"/>
                    </a:cubicBezTo>
                    <a:cubicBezTo>
                      <a:pt x="7" y="5"/>
                      <a:pt x="9" y="6"/>
                      <a:pt x="12" y="6"/>
                    </a:cubicBezTo>
                    <a:cubicBezTo>
                      <a:pt x="15" y="6"/>
                      <a:pt x="17" y="6"/>
                      <a:pt x="17" y="7"/>
                    </a:cubicBezTo>
                    <a:cubicBezTo>
                      <a:pt x="18" y="7"/>
                      <a:pt x="19" y="8"/>
                      <a:pt x="20" y="11"/>
                    </a:cubicBezTo>
                    <a:cubicBezTo>
                      <a:pt x="21" y="13"/>
                      <a:pt x="22" y="16"/>
                      <a:pt x="23" y="18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3" y="20"/>
                    </a:cubicBezTo>
                    <a:cubicBezTo>
                      <a:pt x="21" y="20"/>
                      <a:pt x="16" y="19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4"/>
                      <a:pt x="10" y="12"/>
                      <a:pt x="7" y="11"/>
                    </a:cubicBezTo>
                    <a:cubicBezTo>
                      <a:pt x="5" y="11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10" y="14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1"/>
                      <a:pt x="20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4" y="15"/>
                      <a:pt x="22" y="10"/>
                    </a:cubicBezTo>
                    <a:cubicBezTo>
                      <a:pt x="21" y="8"/>
                      <a:pt x="20" y="6"/>
                      <a:pt x="18" y="5"/>
                    </a:cubicBezTo>
                    <a:cubicBezTo>
                      <a:pt x="17" y="4"/>
                      <a:pt x="15" y="4"/>
                      <a:pt x="12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8" name="Freeform 273"/>
              <p:cNvSpPr>
                <a:spLocks/>
              </p:cNvSpPr>
              <p:nvPr/>
            </p:nvSpPr>
            <p:spPr bwMode="auto">
              <a:xfrm>
                <a:off x="2300726" y="5376376"/>
                <a:ext cx="63500" cy="38100"/>
              </a:xfrm>
              <a:custGeom>
                <a:avLst/>
                <a:gdLst>
                  <a:gd name="T0" fmla="*/ 11 w 39"/>
                  <a:gd name="T1" fmla="*/ 0 h 23"/>
                  <a:gd name="T2" fmla="*/ 22 w 39"/>
                  <a:gd name="T3" fmla="*/ 3 h 23"/>
                  <a:gd name="T4" fmla="*/ 31 w 39"/>
                  <a:gd name="T5" fmla="*/ 10 h 23"/>
                  <a:gd name="T6" fmla="*/ 34 w 39"/>
                  <a:gd name="T7" fmla="*/ 15 h 23"/>
                  <a:gd name="T8" fmla="*/ 23 w 39"/>
                  <a:gd name="T9" fmla="*/ 17 h 23"/>
                  <a:gd name="T10" fmla="*/ 15 w 39"/>
                  <a:gd name="T11" fmla="*/ 16 h 23"/>
                  <a:gd name="T12" fmla="*/ 6 w 39"/>
                  <a:gd name="T13" fmla="*/ 16 h 23"/>
                  <a:gd name="T14" fmla="*/ 2 w 39"/>
                  <a:gd name="T15" fmla="*/ 8 h 23"/>
                  <a:gd name="T16" fmla="*/ 9 w 39"/>
                  <a:gd name="T17" fmla="*/ 6 h 23"/>
                  <a:gd name="T18" fmla="*/ 11 w 3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3">
                    <a:moveTo>
                      <a:pt x="11" y="0"/>
                    </a:moveTo>
                    <a:cubicBezTo>
                      <a:pt x="11" y="0"/>
                      <a:pt x="18" y="0"/>
                      <a:pt x="22" y="3"/>
                    </a:cubicBezTo>
                    <a:cubicBezTo>
                      <a:pt x="25" y="5"/>
                      <a:pt x="28" y="9"/>
                      <a:pt x="31" y="10"/>
                    </a:cubicBezTo>
                    <a:cubicBezTo>
                      <a:pt x="33" y="11"/>
                      <a:pt x="39" y="12"/>
                      <a:pt x="34" y="15"/>
                    </a:cubicBezTo>
                    <a:cubicBezTo>
                      <a:pt x="28" y="18"/>
                      <a:pt x="25" y="23"/>
                      <a:pt x="23" y="17"/>
                    </a:cubicBezTo>
                    <a:cubicBezTo>
                      <a:pt x="22" y="12"/>
                      <a:pt x="20" y="14"/>
                      <a:pt x="15" y="16"/>
                    </a:cubicBezTo>
                    <a:cubicBezTo>
                      <a:pt x="11" y="18"/>
                      <a:pt x="9" y="19"/>
                      <a:pt x="6" y="16"/>
                    </a:cubicBezTo>
                    <a:cubicBezTo>
                      <a:pt x="3" y="12"/>
                      <a:pt x="0" y="10"/>
                      <a:pt x="2" y="8"/>
                    </a:cubicBezTo>
                    <a:cubicBezTo>
                      <a:pt x="4" y="7"/>
                      <a:pt x="8" y="9"/>
                      <a:pt x="9" y="6"/>
                    </a:cubicBezTo>
                    <a:cubicBezTo>
                      <a:pt x="11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9" name="Freeform 274"/>
              <p:cNvSpPr>
                <a:spLocks/>
              </p:cNvSpPr>
              <p:nvPr/>
            </p:nvSpPr>
            <p:spPr bwMode="auto">
              <a:xfrm>
                <a:off x="2300726" y="5389076"/>
                <a:ext cx="60325" cy="25400"/>
              </a:xfrm>
              <a:custGeom>
                <a:avLst/>
                <a:gdLst>
                  <a:gd name="T0" fmla="*/ 6 w 37"/>
                  <a:gd name="T1" fmla="*/ 8 h 15"/>
                  <a:gd name="T2" fmla="*/ 16 w 37"/>
                  <a:gd name="T3" fmla="*/ 8 h 15"/>
                  <a:gd name="T4" fmla="*/ 24 w 37"/>
                  <a:gd name="T5" fmla="*/ 10 h 15"/>
                  <a:gd name="T6" fmla="*/ 34 w 37"/>
                  <a:gd name="T7" fmla="*/ 7 h 15"/>
                  <a:gd name="T8" fmla="*/ 36 w 37"/>
                  <a:gd name="T9" fmla="*/ 4 h 15"/>
                  <a:gd name="T10" fmla="*/ 25 w 37"/>
                  <a:gd name="T11" fmla="*/ 6 h 15"/>
                  <a:gd name="T12" fmla="*/ 17 w 37"/>
                  <a:gd name="T13" fmla="*/ 5 h 15"/>
                  <a:gd name="T14" fmla="*/ 8 w 37"/>
                  <a:gd name="T15" fmla="*/ 4 h 15"/>
                  <a:gd name="T16" fmla="*/ 4 w 37"/>
                  <a:gd name="T17" fmla="*/ 0 h 15"/>
                  <a:gd name="T18" fmla="*/ 2 w 37"/>
                  <a:gd name="T19" fmla="*/ 1 h 15"/>
                  <a:gd name="T20" fmla="*/ 6 w 37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5">
                    <a:moveTo>
                      <a:pt x="6" y="8"/>
                    </a:moveTo>
                    <a:cubicBezTo>
                      <a:pt x="10" y="11"/>
                      <a:pt x="12" y="11"/>
                      <a:pt x="16" y="8"/>
                    </a:cubicBezTo>
                    <a:cubicBezTo>
                      <a:pt x="20" y="6"/>
                      <a:pt x="22" y="4"/>
                      <a:pt x="24" y="10"/>
                    </a:cubicBezTo>
                    <a:cubicBezTo>
                      <a:pt x="25" y="15"/>
                      <a:pt x="29" y="11"/>
                      <a:pt x="34" y="7"/>
                    </a:cubicBezTo>
                    <a:cubicBezTo>
                      <a:pt x="37" y="6"/>
                      <a:pt x="37" y="5"/>
                      <a:pt x="36" y="4"/>
                    </a:cubicBezTo>
                    <a:cubicBezTo>
                      <a:pt x="30" y="7"/>
                      <a:pt x="27" y="11"/>
                      <a:pt x="25" y="6"/>
                    </a:cubicBezTo>
                    <a:cubicBezTo>
                      <a:pt x="24" y="1"/>
                      <a:pt x="22" y="3"/>
                      <a:pt x="17" y="5"/>
                    </a:cubicBezTo>
                    <a:cubicBezTo>
                      <a:pt x="13" y="7"/>
                      <a:pt x="11" y="8"/>
                      <a:pt x="8" y="4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0" y="2"/>
                      <a:pt x="3" y="4"/>
                      <a:pt x="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0" name="Freeform 275"/>
              <p:cNvSpPr>
                <a:spLocks/>
              </p:cNvSpPr>
              <p:nvPr/>
            </p:nvSpPr>
            <p:spPr bwMode="auto">
              <a:xfrm>
                <a:off x="2302313" y="5374789"/>
                <a:ext cx="58738" cy="36513"/>
              </a:xfrm>
              <a:custGeom>
                <a:avLst/>
                <a:gdLst>
                  <a:gd name="T0" fmla="*/ 11 w 36"/>
                  <a:gd name="T1" fmla="*/ 1 h 22"/>
                  <a:gd name="T2" fmla="*/ 11 w 36"/>
                  <a:gd name="T3" fmla="*/ 2 h 22"/>
                  <a:gd name="T4" fmla="*/ 12 w 36"/>
                  <a:gd name="T5" fmla="*/ 2 h 22"/>
                  <a:gd name="T6" fmla="*/ 20 w 36"/>
                  <a:gd name="T7" fmla="*/ 5 h 22"/>
                  <a:gd name="T8" fmla="*/ 25 w 36"/>
                  <a:gd name="T9" fmla="*/ 9 h 22"/>
                  <a:gd name="T10" fmla="*/ 30 w 36"/>
                  <a:gd name="T11" fmla="*/ 12 h 22"/>
                  <a:gd name="T12" fmla="*/ 33 w 36"/>
                  <a:gd name="T13" fmla="*/ 13 h 22"/>
                  <a:gd name="T14" fmla="*/ 34 w 36"/>
                  <a:gd name="T15" fmla="*/ 14 h 22"/>
                  <a:gd name="T16" fmla="*/ 34 w 36"/>
                  <a:gd name="T17" fmla="*/ 14 h 22"/>
                  <a:gd name="T18" fmla="*/ 34 w 36"/>
                  <a:gd name="T19" fmla="*/ 14 h 22"/>
                  <a:gd name="T20" fmla="*/ 34 w 36"/>
                  <a:gd name="T21" fmla="*/ 14 h 22"/>
                  <a:gd name="T22" fmla="*/ 33 w 36"/>
                  <a:gd name="T23" fmla="*/ 15 h 22"/>
                  <a:gd name="T24" fmla="*/ 28 w 36"/>
                  <a:gd name="T25" fmla="*/ 19 h 22"/>
                  <a:gd name="T26" fmla="*/ 25 w 36"/>
                  <a:gd name="T27" fmla="*/ 20 h 22"/>
                  <a:gd name="T28" fmla="*/ 24 w 36"/>
                  <a:gd name="T29" fmla="*/ 20 h 22"/>
                  <a:gd name="T30" fmla="*/ 23 w 36"/>
                  <a:gd name="T31" fmla="*/ 18 h 22"/>
                  <a:gd name="T32" fmla="*/ 22 w 36"/>
                  <a:gd name="T33" fmla="*/ 15 h 22"/>
                  <a:gd name="T34" fmla="*/ 20 w 36"/>
                  <a:gd name="T35" fmla="*/ 14 h 22"/>
                  <a:gd name="T36" fmla="*/ 14 w 36"/>
                  <a:gd name="T37" fmla="*/ 16 h 22"/>
                  <a:gd name="T38" fmla="*/ 10 w 36"/>
                  <a:gd name="T39" fmla="*/ 18 h 22"/>
                  <a:gd name="T40" fmla="*/ 6 w 36"/>
                  <a:gd name="T41" fmla="*/ 16 h 22"/>
                  <a:gd name="T42" fmla="*/ 3 w 36"/>
                  <a:gd name="T43" fmla="*/ 13 h 22"/>
                  <a:gd name="T44" fmla="*/ 2 w 36"/>
                  <a:gd name="T45" fmla="*/ 11 h 22"/>
                  <a:gd name="T46" fmla="*/ 2 w 36"/>
                  <a:gd name="T47" fmla="*/ 10 h 22"/>
                  <a:gd name="T48" fmla="*/ 3 w 36"/>
                  <a:gd name="T49" fmla="*/ 10 h 22"/>
                  <a:gd name="T50" fmla="*/ 6 w 36"/>
                  <a:gd name="T51" fmla="*/ 10 h 22"/>
                  <a:gd name="T52" fmla="*/ 10 w 36"/>
                  <a:gd name="T53" fmla="*/ 7 h 22"/>
                  <a:gd name="T54" fmla="*/ 12 w 36"/>
                  <a:gd name="T55" fmla="*/ 1 h 22"/>
                  <a:gd name="T56" fmla="*/ 11 w 36"/>
                  <a:gd name="T57" fmla="*/ 1 h 22"/>
                  <a:gd name="T58" fmla="*/ 11 w 36"/>
                  <a:gd name="T59" fmla="*/ 2 h 22"/>
                  <a:gd name="T60" fmla="*/ 11 w 36"/>
                  <a:gd name="T61" fmla="*/ 1 h 22"/>
                  <a:gd name="T62" fmla="*/ 10 w 36"/>
                  <a:gd name="T63" fmla="*/ 1 h 22"/>
                  <a:gd name="T64" fmla="*/ 10 w 36"/>
                  <a:gd name="T65" fmla="*/ 1 h 22"/>
                  <a:gd name="T66" fmla="*/ 8 w 36"/>
                  <a:gd name="T67" fmla="*/ 6 h 22"/>
                  <a:gd name="T68" fmla="*/ 7 w 36"/>
                  <a:gd name="T69" fmla="*/ 7 h 22"/>
                  <a:gd name="T70" fmla="*/ 4 w 36"/>
                  <a:gd name="T71" fmla="*/ 8 h 22"/>
                  <a:gd name="T72" fmla="*/ 1 w 36"/>
                  <a:gd name="T73" fmla="*/ 9 h 22"/>
                  <a:gd name="T74" fmla="*/ 0 w 36"/>
                  <a:gd name="T75" fmla="*/ 11 h 22"/>
                  <a:gd name="T76" fmla="*/ 1 w 36"/>
                  <a:gd name="T77" fmla="*/ 14 h 22"/>
                  <a:gd name="T78" fmla="*/ 5 w 36"/>
                  <a:gd name="T79" fmla="*/ 18 h 22"/>
                  <a:gd name="T80" fmla="*/ 10 w 36"/>
                  <a:gd name="T81" fmla="*/ 20 h 22"/>
                  <a:gd name="T82" fmla="*/ 15 w 36"/>
                  <a:gd name="T83" fmla="*/ 18 h 22"/>
                  <a:gd name="T84" fmla="*/ 20 w 36"/>
                  <a:gd name="T85" fmla="*/ 16 h 22"/>
                  <a:gd name="T86" fmla="*/ 21 w 36"/>
                  <a:gd name="T87" fmla="*/ 17 h 22"/>
                  <a:gd name="T88" fmla="*/ 22 w 36"/>
                  <a:gd name="T89" fmla="*/ 19 h 22"/>
                  <a:gd name="T90" fmla="*/ 23 w 36"/>
                  <a:gd name="T91" fmla="*/ 21 h 22"/>
                  <a:gd name="T92" fmla="*/ 25 w 36"/>
                  <a:gd name="T93" fmla="*/ 22 h 22"/>
                  <a:gd name="T94" fmla="*/ 29 w 36"/>
                  <a:gd name="T95" fmla="*/ 20 h 22"/>
                  <a:gd name="T96" fmla="*/ 34 w 36"/>
                  <a:gd name="T97" fmla="*/ 17 h 22"/>
                  <a:gd name="T98" fmla="*/ 36 w 36"/>
                  <a:gd name="T99" fmla="*/ 16 h 22"/>
                  <a:gd name="T100" fmla="*/ 36 w 36"/>
                  <a:gd name="T101" fmla="*/ 14 h 22"/>
                  <a:gd name="T102" fmla="*/ 36 w 36"/>
                  <a:gd name="T103" fmla="*/ 12 h 22"/>
                  <a:gd name="T104" fmla="*/ 33 w 36"/>
                  <a:gd name="T105" fmla="*/ 11 h 22"/>
                  <a:gd name="T106" fmla="*/ 30 w 36"/>
                  <a:gd name="T107" fmla="*/ 10 h 22"/>
                  <a:gd name="T108" fmla="*/ 27 w 36"/>
                  <a:gd name="T109" fmla="*/ 7 h 22"/>
                  <a:gd name="T110" fmla="*/ 21 w 36"/>
                  <a:gd name="T111" fmla="*/ 3 h 22"/>
                  <a:gd name="T112" fmla="*/ 11 w 36"/>
                  <a:gd name="T113" fmla="*/ 0 h 22"/>
                  <a:gd name="T114" fmla="*/ 10 w 36"/>
                  <a:gd name="T115" fmla="*/ 0 h 22"/>
                  <a:gd name="T116" fmla="*/ 10 w 36"/>
                  <a:gd name="T117" fmla="*/ 1 h 22"/>
                  <a:gd name="T118" fmla="*/ 11 w 36"/>
                  <a:gd name="T11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8" y="3"/>
                      <a:pt x="20" y="5"/>
                    </a:cubicBezTo>
                    <a:cubicBezTo>
                      <a:pt x="22" y="6"/>
                      <a:pt x="24" y="7"/>
                      <a:pt x="25" y="9"/>
                    </a:cubicBezTo>
                    <a:cubicBezTo>
                      <a:pt x="27" y="10"/>
                      <a:pt x="28" y="12"/>
                      <a:pt x="30" y="12"/>
                    </a:cubicBezTo>
                    <a:cubicBezTo>
                      <a:pt x="31" y="12"/>
                      <a:pt x="32" y="13"/>
                      <a:pt x="33" y="13"/>
                    </a:cubicBez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3" y="15"/>
                      <a:pt x="33" y="15"/>
                    </a:cubicBezTo>
                    <a:cubicBezTo>
                      <a:pt x="31" y="17"/>
                      <a:pt x="29" y="18"/>
                      <a:pt x="28" y="19"/>
                    </a:cubicBezTo>
                    <a:cubicBezTo>
                      <a:pt x="26" y="19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8"/>
                    </a:cubicBezTo>
                    <a:cubicBezTo>
                      <a:pt x="23" y="17"/>
                      <a:pt x="23" y="16"/>
                      <a:pt x="22" y="15"/>
                    </a:cubicBezTo>
                    <a:cubicBezTo>
                      <a:pt x="21" y="15"/>
                      <a:pt x="21" y="14"/>
                      <a:pt x="20" y="14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7" y="9"/>
                      <a:pt x="9" y="9"/>
                      <a:pt x="10" y="7"/>
                    </a:cubicBezTo>
                    <a:cubicBezTo>
                      <a:pt x="11" y="4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2" y="8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5"/>
                      <a:pt x="4" y="16"/>
                      <a:pt x="5" y="18"/>
                    </a:cubicBezTo>
                    <a:cubicBezTo>
                      <a:pt x="6" y="19"/>
                      <a:pt x="8" y="20"/>
                      <a:pt x="10" y="20"/>
                    </a:cubicBezTo>
                    <a:cubicBezTo>
                      <a:pt x="11" y="20"/>
                      <a:pt x="13" y="19"/>
                      <a:pt x="15" y="18"/>
                    </a:cubicBezTo>
                    <a:cubicBezTo>
                      <a:pt x="17" y="17"/>
                      <a:pt x="19" y="16"/>
                      <a:pt x="20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8"/>
                      <a:pt x="22" y="19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3" y="22"/>
                      <a:pt x="24" y="22"/>
                      <a:pt x="25" y="22"/>
                    </a:cubicBezTo>
                    <a:cubicBezTo>
                      <a:pt x="26" y="22"/>
                      <a:pt x="27" y="21"/>
                      <a:pt x="29" y="20"/>
                    </a:cubicBezTo>
                    <a:cubicBezTo>
                      <a:pt x="30" y="19"/>
                      <a:pt x="32" y="18"/>
                      <a:pt x="34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3"/>
                      <a:pt x="36" y="13"/>
                      <a:pt x="36" y="12"/>
                    </a:cubicBezTo>
                    <a:cubicBezTo>
                      <a:pt x="35" y="12"/>
                      <a:pt x="34" y="11"/>
                      <a:pt x="33" y="11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0" y="10"/>
                      <a:pt x="28" y="9"/>
                      <a:pt x="27" y="7"/>
                    </a:cubicBezTo>
                    <a:cubicBezTo>
                      <a:pt x="25" y="6"/>
                      <a:pt x="24" y="4"/>
                      <a:pt x="21" y="3"/>
                    </a:cubicBez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5" name="Freeform 290"/>
              <p:cNvSpPr>
                <a:spLocks/>
              </p:cNvSpPr>
              <p:nvPr/>
            </p:nvSpPr>
            <p:spPr bwMode="auto">
              <a:xfrm>
                <a:off x="2065776" y="4977914"/>
                <a:ext cx="46038" cy="79375"/>
              </a:xfrm>
              <a:custGeom>
                <a:avLst/>
                <a:gdLst>
                  <a:gd name="T0" fmla="*/ 22 w 29"/>
                  <a:gd name="T1" fmla="*/ 0 h 49"/>
                  <a:gd name="T2" fmla="*/ 25 w 29"/>
                  <a:gd name="T3" fmla="*/ 19 h 49"/>
                  <a:gd name="T4" fmla="*/ 28 w 29"/>
                  <a:gd name="T5" fmla="*/ 36 h 49"/>
                  <a:gd name="T6" fmla="*/ 25 w 29"/>
                  <a:gd name="T7" fmla="*/ 42 h 49"/>
                  <a:gd name="T8" fmla="*/ 17 w 29"/>
                  <a:gd name="T9" fmla="*/ 47 h 49"/>
                  <a:gd name="T10" fmla="*/ 0 w 29"/>
                  <a:gd name="T11" fmla="*/ 42 h 49"/>
                  <a:gd name="T12" fmla="*/ 24 w 29"/>
                  <a:gd name="T13" fmla="*/ 38 h 49"/>
                  <a:gd name="T14" fmla="*/ 22 w 29"/>
                  <a:gd name="T15" fmla="*/ 21 h 49"/>
                  <a:gd name="T16" fmla="*/ 22 w 29"/>
                  <a:gd name="T17" fmla="*/ 12 h 49"/>
                  <a:gd name="T18" fmla="*/ 22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22" y="0"/>
                    </a:moveTo>
                    <a:cubicBezTo>
                      <a:pt x="22" y="6"/>
                      <a:pt x="24" y="13"/>
                      <a:pt x="25" y="19"/>
                    </a:cubicBezTo>
                    <a:cubicBezTo>
                      <a:pt x="26" y="25"/>
                      <a:pt x="28" y="31"/>
                      <a:pt x="28" y="36"/>
                    </a:cubicBezTo>
                    <a:cubicBezTo>
                      <a:pt x="29" y="39"/>
                      <a:pt x="28" y="40"/>
                      <a:pt x="25" y="42"/>
                    </a:cubicBezTo>
                    <a:cubicBezTo>
                      <a:pt x="23" y="44"/>
                      <a:pt x="20" y="46"/>
                      <a:pt x="17" y="47"/>
                    </a:cubicBezTo>
                    <a:cubicBezTo>
                      <a:pt x="11" y="49"/>
                      <a:pt x="6" y="43"/>
                      <a:pt x="0" y="42"/>
                    </a:cubicBezTo>
                    <a:cubicBezTo>
                      <a:pt x="7" y="41"/>
                      <a:pt x="19" y="45"/>
                      <a:pt x="24" y="38"/>
                    </a:cubicBezTo>
                    <a:cubicBezTo>
                      <a:pt x="27" y="34"/>
                      <a:pt x="23" y="26"/>
                      <a:pt x="22" y="21"/>
                    </a:cubicBezTo>
                    <a:cubicBezTo>
                      <a:pt x="22" y="18"/>
                      <a:pt x="23" y="15"/>
                      <a:pt x="22" y="12"/>
                    </a:cubicBezTo>
                    <a:cubicBezTo>
                      <a:pt x="22" y="10"/>
                      <a:pt x="21" y="5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6" name="Freeform 291"/>
              <p:cNvSpPr>
                <a:spLocks/>
              </p:cNvSpPr>
              <p:nvPr/>
            </p:nvSpPr>
            <p:spPr bwMode="auto">
              <a:xfrm>
                <a:off x="2127688" y="5038239"/>
                <a:ext cx="4763" cy="20638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0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3" y="4"/>
                      <a:pt x="1" y="9"/>
                      <a:pt x="0" y="13"/>
                    </a:cubicBezTo>
                    <a:cubicBezTo>
                      <a:pt x="0" y="9"/>
                      <a:pt x="1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9" name="Freeform 294"/>
              <p:cNvSpPr>
                <a:spLocks/>
              </p:cNvSpPr>
              <p:nvPr/>
            </p:nvSpPr>
            <p:spPr bwMode="auto">
              <a:xfrm>
                <a:off x="2116576" y="5160476"/>
                <a:ext cx="60325" cy="44450"/>
              </a:xfrm>
              <a:custGeom>
                <a:avLst/>
                <a:gdLst>
                  <a:gd name="T0" fmla="*/ 8 w 37"/>
                  <a:gd name="T1" fmla="*/ 0 h 28"/>
                  <a:gd name="T2" fmla="*/ 15 w 37"/>
                  <a:gd name="T3" fmla="*/ 0 h 28"/>
                  <a:gd name="T4" fmla="*/ 33 w 37"/>
                  <a:gd name="T5" fmla="*/ 9 h 28"/>
                  <a:gd name="T6" fmla="*/ 36 w 37"/>
                  <a:gd name="T7" fmla="*/ 16 h 28"/>
                  <a:gd name="T8" fmla="*/ 30 w 37"/>
                  <a:gd name="T9" fmla="*/ 23 h 28"/>
                  <a:gd name="T10" fmla="*/ 19 w 37"/>
                  <a:gd name="T11" fmla="*/ 23 h 28"/>
                  <a:gd name="T12" fmla="*/ 8 w 37"/>
                  <a:gd name="T13" fmla="*/ 14 h 28"/>
                  <a:gd name="T14" fmla="*/ 1 w 37"/>
                  <a:gd name="T15" fmla="*/ 5 h 28"/>
                  <a:gd name="T16" fmla="*/ 8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8" y="0"/>
                    </a:moveTo>
                    <a:cubicBezTo>
                      <a:pt x="8" y="0"/>
                      <a:pt x="11" y="0"/>
                      <a:pt x="15" y="0"/>
                    </a:cubicBezTo>
                    <a:cubicBezTo>
                      <a:pt x="18" y="1"/>
                      <a:pt x="31" y="8"/>
                      <a:pt x="33" y="9"/>
                    </a:cubicBezTo>
                    <a:cubicBezTo>
                      <a:pt x="35" y="9"/>
                      <a:pt x="37" y="14"/>
                      <a:pt x="36" y="16"/>
                    </a:cubicBezTo>
                    <a:cubicBezTo>
                      <a:pt x="35" y="17"/>
                      <a:pt x="31" y="18"/>
                      <a:pt x="30" y="23"/>
                    </a:cubicBezTo>
                    <a:cubicBezTo>
                      <a:pt x="29" y="28"/>
                      <a:pt x="22" y="23"/>
                      <a:pt x="19" y="23"/>
                    </a:cubicBezTo>
                    <a:cubicBezTo>
                      <a:pt x="16" y="23"/>
                      <a:pt x="11" y="16"/>
                      <a:pt x="8" y="14"/>
                    </a:cubicBezTo>
                    <a:cubicBezTo>
                      <a:pt x="5" y="12"/>
                      <a:pt x="0" y="6"/>
                      <a:pt x="1" y="5"/>
                    </a:cubicBezTo>
                    <a:cubicBezTo>
                      <a:pt x="3" y="3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0" name="Freeform 295"/>
              <p:cNvSpPr>
                <a:spLocks/>
              </p:cNvSpPr>
              <p:nvPr/>
            </p:nvSpPr>
            <p:spPr bwMode="auto">
              <a:xfrm>
                <a:off x="2116576" y="5158889"/>
                <a:ext cx="60325" cy="42863"/>
              </a:xfrm>
              <a:custGeom>
                <a:avLst/>
                <a:gdLst>
                  <a:gd name="T0" fmla="*/ 8 w 37"/>
                  <a:gd name="T1" fmla="*/ 1 h 27"/>
                  <a:gd name="T2" fmla="*/ 8 w 37"/>
                  <a:gd name="T3" fmla="*/ 2 h 27"/>
                  <a:gd name="T4" fmla="*/ 10 w 37"/>
                  <a:gd name="T5" fmla="*/ 2 h 27"/>
                  <a:gd name="T6" fmla="*/ 14 w 37"/>
                  <a:gd name="T7" fmla="*/ 2 h 27"/>
                  <a:gd name="T8" fmla="*/ 18 w 37"/>
                  <a:gd name="T9" fmla="*/ 4 h 27"/>
                  <a:gd name="T10" fmla="*/ 26 w 37"/>
                  <a:gd name="T11" fmla="*/ 8 h 27"/>
                  <a:gd name="T12" fmla="*/ 30 w 37"/>
                  <a:gd name="T13" fmla="*/ 10 h 27"/>
                  <a:gd name="T14" fmla="*/ 32 w 37"/>
                  <a:gd name="T15" fmla="*/ 11 h 27"/>
                  <a:gd name="T16" fmla="*/ 34 w 37"/>
                  <a:gd name="T17" fmla="*/ 13 h 27"/>
                  <a:gd name="T18" fmla="*/ 35 w 37"/>
                  <a:gd name="T19" fmla="*/ 16 h 27"/>
                  <a:gd name="T20" fmla="*/ 35 w 37"/>
                  <a:gd name="T21" fmla="*/ 16 h 27"/>
                  <a:gd name="T22" fmla="*/ 35 w 37"/>
                  <a:gd name="T23" fmla="*/ 16 h 27"/>
                  <a:gd name="T24" fmla="*/ 35 w 37"/>
                  <a:gd name="T25" fmla="*/ 16 h 27"/>
                  <a:gd name="T26" fmla="*/ 34 w 37"/>
                  <a:gd name="T27" fmla="*/ 17 h 27"/>
                  <a:gd name="T28" fmla="*/ 29 w 37"/>
                  <a:gd name="T29" fmla="*/ 24 h 27"/>
                  <a:gd name="T30" fmla="*/ 28 w 37"/>
                  <a:gd name="T31" fmla="*/ 25 h 27"/>
                  <a:gd name="T32" fmla="*/ 27 w 37"/>
                  <a:gd name="T33" fmla="*/ 25 h 27"/>
                  <a:gd name="T34" fmla="*/ 23 w 37"/>
                  <a:gd name="T35" fmla="*/ 24 h 27"/>
                  <a:gd name="T36" fmla="*/ 19 w 37"/>
                  <a:gd name="T37" fmla="*/ 23 h 27"/>
                  <a:gd name="T38" fmla="*/ 17 w 37"/>
                  <a:gd name="T39" fmla="*/ 22 h 27"/>
                  <a:gd name="T40" fmla="*/ 13 w 37"/>
                  <a:gd name="T41" fmla="*/ 18 h 27"/>
                  <a:gd name="T42" fmla="*/ 9 w 37"/>
                  <a:gd name="T43" fmla="*/ 14 h 27"/>
                  <a:gd name="T44" fmla="*/ 4 w 37"/>
                  <a:gd name="T45" fmla="*/ 10 h 27"/>
                  <a:gd name="T46" fmla="*/ 3 w 37"/>
                  <a:gd name="T47" fmla="*/ 8 h 27"/>
                  <a:gd name="T48" fmla="*/ 2 w 37"/>
                  <a:gd name="T49" fmla="*/ 7 h 27"/>
                  <a:gd name="T50" fmla="*/ 2 w 37"/>
                  <a:gd name="T51" fmla="*/ 7 h 27"/>
                  <a:gd name="T52" fmla="*/ 2 w 37"/>
                  <a:gd name="T53" fmla="*/ 7 h 27"/>
                  <a:gd name="T54" fmla="*/ 2 w 37"/>
                  <a:gd name="T55" fmla="*/ 7 h 27"/>
                  <a:gd name="T56" fmla="*/ 2 w 37"/>
                  <a:gd name="T57" fmla="*/ 7 h 27"/>
                  <a:gd name="T58" fmla="*/ 2 w 37"/>
                  <a:gd name="T59" fmla="*/ 7 h 27"/>
                  <a:gd name="T60" fmla="*/ 2 w 37"/>
                  <a:gd name="T61" fmla="*/ 7 h 27"/>
                  <a:gd name="T62" fmla="*/ 6 w 37"/>
                  <a:gd name="T63" fmla="*/ 3 h 27"/>
                  <a:gd name="T64" fmla="*/ 8 w 37"/>
                  <a:gd name="T65" fmla="*/ 1 h 27"/>
                  <a:gd name="T66" fmla="*/ 8 w 37"/>
                  <a:gd name="T67" fmla="*/ 1 h 27"/>
                  <a:gd name="T68" fmla="*/ 8 w 37"/>
                  <a:gd name="T69" fmla="*/ 2 h 27"/>
                  <a:gd name="T70" fmla="*/ 8 w 37"/>
                  <a:gd name="T71" fmla="*/ 1 h 27"/>
                  <a:gd name="T72" fmla="*/ 7 w 37"/>
                  <a:gd name="T73" fmla="*/ 0 h 27"/>
                  <a:gd name="T74" fmla="*/ 1 w 37"/>
                  <a:gd name="T75" fmla="*/ 5 h 27"/>
                  <a:gd name="T76" fmla="*/ 0 w 37"/>
                  <a:gd name="T77" fmla="*/ 7 h 27"/>
                  <a:gd name="T78" fmla="*/ 1 w 37"/>
                  <a:gd name="T79" fmla="*/ 9 h 27"/>
                  <a:gd name="T80" fmla="*/ 8 w 37"/>
                  <a:gd name="T81" fmla="*/ 16 h 27"/>
                  <a:gd name="T82" fmla="*/ 13 w 37"/>
                  <a:gd name="T83" fmla="*/ 21 h 27"/>
                  <a:gd name="T84" fmla="*/ 16 w 37"/>
                  <a:gd name="T85" fmla="*/ 23 h 27"/>
                  <a:gd name="T86" fmla="*/ 19 w 37"/>
                  <a:gd name="T87" fmla="*/ 25 h 27"/>
                  <a:gd name="T88" fmla="*/ 22 w 37"/>
                  <a:gd name="T89" fmla="*/ 26 h 27"/>
                  <a:gd name="T90" fmla="*/ 27 w 37"/>
                  <a:gd name="T91" fmla="*/ 27 h 27"/>
                  <a:gd name="T92" fmla="*/ 29 w 37"/>
                  <a:gd name="T93" fmla="*/ 26 h 27"/>
                  <a:gd name="T94" fmla="*/ 31 w 37"/>
                  <a:gd name="T95" fmla="*/ 24 h 27"/>
                  <a:gd name="T96" fmla="*/ 34 w 37"/>
                  <a:gd name="T97" fmla="*/ 20 h 27"/>
                  <a:gd name="T98" fmla="*/ 36 w 37"/>
                  <a:gd name="T99" fmla="*/ 18 h 27"/>
                  <a:gd name="T100" fmla="*/ 37 w 37"/>
                  <a:gd name="T101" fmla="*/ 17 h 27"/>
                  <a:gd name="T102" fmla="*/ 37 w 37"/>
                  <a:gd name="T103" fmla="*/ 17 h 27"/>
                  <a:gd name="T104" fmla="*/ 37 w 37"/>
                  <a:gd name="T105" fmla="*/ 17 h 27"/>
                  <a:gd name="T106" fmla="*/ 37 w 37"/>
                  <a:gd name="T107" fmla="*/ 16 h 27"/>
                  <a:gd name="T108" fmla="*/ 36 w 37"/>
                  <a:gd name="T109" fmla="*/ 12 h 27"/>
                  <a:gd name="T110" fmla="*/ 33 w 37"/>
                  <a:gd name="T111" fmla="*/ 9 h 27"/>
                  <a:gd name="T112" fmla="*/ 30 w 37"/>
                  <a:gd name="T113" fmla="*/ 8 h 27"/>
                  <a:gd name="T114" fmla="*/ 22 w 37"/>
                  <a:gd name="T115" fmla="*/ 3 h 27"/>
                  <a:gd name="T116" fmla="*/ 15 w 37"/>
                  <a:gd name="T117" fmla="*/ 0 h 27"/>
                  <a:gd name="T118" fmla="*/ 8 w 37"/>
                  <a:gd name="T119" fmla="*/ 0 h 27"/>
                  <a:gd name="T120" fmla="*/ 7 w 37"/>
                  <a:gd name="T121" fmla="*/ 0 h 27"/>
                  <a:gd name="T122" fmla="*/ 7 w 37"/>
                  <a:gd name="T123" fmla="*/ 0 h 27"/>
                  <a:gd name="T124" fmla="*/ 8 w 37"/>
                  <a:gd name="T1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27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3" y="2"/>
                      <a:pt x="14" y="2"/>
                    </a:cubicBezTo>
                    <a:cubicBezTo>
                      <a:pt x="15" y="3"/>
                      <a:pt x="16" y="3"/>
                      <a:pt x="18" y="4"/>
                    </a:cubicBezTo>
                    <a:cubicBezTo>
                      <a:pt x="21" y="5"/>
                      <a:pt x="24" y="7"/>
                      <a:pt x="26" y="8"/>
                    </a:cubicBezTo>
                    <a:cubicBezTo>
                      <a:pt x="28" y="9"/>
                      <a:pt x="29" y="9"/>
                      <a:pt x="30" y="10"/>
                    </a:cubicBezTo>
                    <a:cubicBezTo>
                      <a:pt x="31" y="10"/>
                      <a:pt x="32" y="11"/>
                      <a:pt x="32" y="11"/>
                    </a:cubicBezTo>
                    <a:cubicBezTo>
                      <a:pt x="33" y="11"/>
                      <a:pt x="34" y="12"/>
                      <a:pt x="34" y="13"/>
                    </a:cubicBezTo>
                    <a:cubicBezTo>
                      <a:pt x="35" y="14"/>
                      <a:pt x="35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7"/>
                      <a:pt x="34" y="17"/>
                    </a:cubicBezTo>
                    <a:cubicBezTo>
                      <a:pt x="33" y="18"/>
                      <a:pt x="30" y="20"/>
                      <a:pt x="29" y="24"/>
                    </a:cubicBezTo>
                    <a:cubicBezTo>
                      <a:pt x="29" y="24"/>
                      <a:pt x="29" y="25"/>
                      <a:pt x="28" y="25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6" y="25"/>
                      <a:pt x="25" y="24"/>
                      <a:pt x="23" y="24"/>
                    </a:cubicBezTo>
                    <a:cubicBezTo>
                      <a:pt x="22" y="23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6" y="21"/>
                      <a:pt x="14" y="19"/>
                      <a:pt x="13" y="18"/>
                    </a:cubicBezTo>
                    <a:cubicBezTo>
                      <a:pt x="11" y="16"/>
                      <a:pt x="10" y="15"/>
                      <a:pt x="9" y="14"/>
                    </a:cubicBezTo>
                    <a:cubicBezTo>
                      <a:pt x="8" y="13"/>
                      <a:pt x="6" y="12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" y="3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6" y="14"/>
                      <a:pt x="8" y="16"/>
                    </a:cubicBezTo>
                    <a:cubicBezTo>
                      <a:pt x="9" y="16"/>
                      <a:pt x="11" y="19"/>
                      <a:pt x="13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19" y="25"/>
                      <a:pt x="21" y="25"/>
                      <a:pt x="22" y="26"/>
                    </a:cubicBezTo>
                    <a:cubicBezTo>
                      <a:pt x="24" y="26"/>
                      <a:pt x="26" y="27"/>
                      <a:pt x="27" y="27"/>
                    </a:cubicBezTo>
                    <a:cubicBezTo>
                      <a:pt x="28" y="27"/>
                      <a:pt x="29" y="27"/>
                      <a:pt x="29" y="26"/>
                    </a:cubicBezTo>
                    <a:cubicBezTo>
                      <a:pt x="30" y="26"/>
                      <a:pt x="31" y="25"/>
                      <a:pt x="31" y="24"/>
                    </a:cubicBezTo>
                    <a:cubicBezTo>
                      <a:pt x="31" y="22"/>
                      <a:pt x="32" y="21"/>
                      <a:pt x="34" y="20"/>
                    </a:cubicBezTo>
                    <a:cubicBezTo>
                      <a:pt x="34" y="19"/>
                      <a:pt x="35" y="19"/>
                      <a:pt x="36" y="18"/>
                    </a:cubicBezTo>
                    <a:cubicBezTo>
                      <a:pt x="36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5" y="10"/>
                      <a:pt x="34" y="9"/>
                      <a:pt x="33" y="9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6"/>
                      <a:pt x="24" y="5"/>
                      <a:pt x="22" y="3"/>
                    </a:cubicBezTo>
                    <a:cubicBezTo>
                      <a:pt x="19" y="2"/>
                      <a:pt x="16" y="1"/>
                      <a:pt x="15" y="0"/>
                    </a:cubicBezTo>
                    <a:cubicBezTo>
                      <a:pt x="11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1" name="Freeform 296"/>
              <p:cNvSpPr>
                <a:spLocks/>
              </p:cNvSpPr>
              <p:nvPr/>
            </p:nvSpPr>
            <p:spPr bwMode="auto">
              <a:xfrm>
                <a:off x="2040376" y="5130314"/>
                <a:ext cx="63500" cy="66675"/>
              </a:xfrm>
              <a:custGeom>
                <a:avLst/>
                <a:gdLst>
                  <a:gd name="T0" fmla="*/ 30 w 40"/>
                  <a:gd name="T1" fmla="*/ 1 h 42"/>
                  <a:gd name="T2" fmla="*/ 31 w 40"/>
                  <a:gd name="T3" fmla="*/ 5 h 42"/>
                  <a:gd name="T4" fmla="*/ 32 w 40"/>
                  <a:gd name="T5" fmla="*/ 12 h 42"/>
                  <a:gd name="T6" fmla="*/ 40 w 40"/>
                  <a:gd name="T7" fmla="*/ 21 h 42"/>
                  <a:gd name="T8" fmla="*/ 37 w 40"/>
                  <a:gd name="T9" fmla="*/ 28 h 42"/>
                  <a:gd name="T10" fmla="*/ 20 w 40"/>
                  <a:gd name="T11" fmla="*/ 38 h 42"/>
                  <a:gd name="T12" fmla="*/ 7 w 40"/>
                  <a:gd name="T13" fmla="*/ 35 h 42"/>
                  <a:gd name="T14" fmla="*/ 2 w 40"/>
                  <a:gd name="T15" fmla="*/ 24 h 42"/>
                  <a:gd name="T16" fmla="*/ 20 w 40"/>
                  <a:gd name="T17" fmla="*/ 1 h 42"/>
                  <a:gd name="T18" fmla="*/ 30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30" y="1"/>
                    </a:moveTo>
                    <a:cubicBezTo>
                      <a:pt x="30" y="1"/>
                      <a:pt x="33" y="2"/>
                      <a:pt x="31" y="5"/>
                    </a:cubicBezTo>
                    <a:cubicBezTo>
                      <a:pt x="30" y="7"/>
                      <a:pt x="29" y="10"/>
                      <a:pt x="32" y="12"/>
                    </a:cubicBezTo>
                    <a:cubicBezTo>
                      <a:pt x="34" y="15"/>
                      <a:pt x="40" y="18"/>
                      <a:pt x="40" y="21"/>
                    </a:cubicBezTo>
                    <a:cubicBezTo>
                      <a:pt x="40" y="24"/>
                      <a:pt x="40" y="26"/>
                      <a:pt x="37" y="28"/>
                    </a:cubicBezTo>
                    <a:cubicBezTo>
                      <a:pt x="34" y="31"/>
                      <a:pt x="24" y="34"/>
                      <a:pt x="20" y="38"/>
                    </a:cubicBezTo>
                    <a:cubicBezTo>
                      <a:pt x="17" y="42"/>
                      <a:pt x="10" y="39"/>
                      <a:pt x="7" y="35"/>
                    </a:cubicBezTo>
                    <a:cubicBezTo>
                      <a:pt x="3" y="32"/>
                      <a:pt x="0" y="28"/>
                      <a:pt x="2" y="24"/>
                    </a:cubicBezTo>
                    <a:cubicBezTo>
                      <a:pt x="3" y="20"/>
                      <a:pt x="15" y="2"/>
                      <a:pt x="20" y="1"/>
                    </a:cubicBezTo>
                    <a:cubicBezTo>
                      <a:pt x="26" y="0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2" name="Freeform 297"/>
              <p:cNvSpPr>
                <a:spLocks/>
              </p:cNvSpPr>
              <p:nvPr/>
            </p:nvSpPr>
            <p:spPr bwMode="auto">
              <a:xfrm>
                <a:off x="2059426" y="5170001"/>
                <a:ext cx="84138" cy="71438"/>
              </a:xfrm>
              <a:custGeom>
                <a:avLst/>
                <a:gdLst>
                  <a:gd name="T0" fmla="*/ 26 w 53"/>
                  <a:gd name="T1" fmla="*/ 2 h 44"/>
                  <a:gd name="T2" fmla="*/ 36 w 53"/>
                  <a:gd name="T3" fmla="*/ 1 h 44"/>
                  <a:gd name="T4" fmla="*/ 53 w 53"/>
                  <a:gd name="T5" fmla="*/ 17 h 44"/>
                  <a:gd name="T6" fmla="*/ 49 w 53"/>
                  <a:gd name="T7" fmla="*/ 28 h 44"/>
                  <a:gd name="T8" fmla="*/ 38 w 53"/>
                  <a:gd name="T9" fmla="*/ 33 h 44"/>
                  <a:gd name="T10" fmla="*/ 29 w 53"/>
                  <a:gd name="T11" fmla="*/ 38 h 44"/>
                  <a:gd name="T12" fmla="*/ 15 w 53"/>
                  <a:gd name="T13" fmla="*/ 38 h 44"/>
                  <a:gd name="T14" fmla="*/ 5 w 53"/>
                  <a:gd name="T15" fmla="*/ 17 h 44"/>
                  <a:gd name="T16" fmla="*/ 19 w 53"/>
                  <a:gd name="T17" fmla="*/ 6 h 44"/>
                  <a:gd name="T18" fmla="*/ 26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6" y="2"/>
                    </a:moveTo>
                    <a:cubicBezTo>
                      <a:pt x="26" y="2"/>
                      <a:pt x="34" y="0"/>
                      <a:pt x="36" y="1"/>
                    </a:cubicBezTo>
                    <a:cubicBezTo>
                      <a:pt x="37" y="1"/>
                      <a:pt x="53" y="17"/>
                      <a:pt x="53" y="17"/>
                    </a:cubicBezTo>
                    <a:cubicBezTo>
                      <a:pt x="53" y="17"/>
                      <a:pt x="53" y="24"/>
                      <a:pt x="49" y="28"/>
                    </a:cubicBezTo>
                    <a:cubicBezTo>
                      <a:pt x="46" y="32"/>
                      <a:pt x="42" y="32"/>
                      <a:pt x="38" y="33"/>
                    </a:cubicBezTo>
                    <a:cubicBezTo>
                      <a:pt x="34" y="34"/>
                      <a:pt x="31" y="33"/>
                      <a:pt x="29" y="38"/>
                    </a:cubicBezTo>
                    <a:cubicBezTo>
                      <a:pt x="28" y="42"/>
                      <a:pt x="20" y="44"/>
                      <a:pt x="15" y="38"/>
                    </a:cubicBezTo>
                    <a:cubicBezTo>
                      <a:pt x="9" y="33"/>
                      <a:pt x="0" y="21"/>
                      <a:pt x="5" y="17"/>
                    </a:cubicBezTo>
                    <a:cubicBezTo>
                      <a:pt x="10" y="13"/>
                      <a:pt x="16" y="8"/>
                      <a:pt x="19" y="6"/>
                    </a:cubicBezTo>
                    <a:cubicBezTo>
                      <a:pt x="22" y="5"/>
                      <a:pt x="26" y="2"/>
                      <a:pt x="2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3" name="Freeform 298"/>
              <p:cNvSpPr>
                <a:spLocks/>
              </p:cNvSpPr>
              <p:nvPr/>
            </p:nvSpPr>
            <p:spPr bwMode="auto">
              <a:xfrm>
                <a:off x="2040376" y="5130314"/>
                <a:ext cx="65088" cy="65088"/>
              </a:xfrm>
              <a:custGeom>
                <a:avLst/>
                <a:gdLst>
                  <a:gd name="T0" fmla="*/ 30 w 41"/>
                  <a:gd name="T1" fmla="*/ 1 h 41"/>
                  <a:gd name="T2" fmla="*/ 30 w 41"/>
                  <a:gd name="T3" fmla="*/ 2 h 41"/>
                  <a:gd name="T4" fmla="*/ 30 w 41"/>
                  <a:gd name="T5" fmla="*/ 2 h 41"/>
                  <a:gd name="T6" fmla="*/ 30 w 41"/>
                  <a:gd name="T7" fmla="*/ 3 h 41"/>
                  <a:gd name="T8" fmla="*/ 31 w 41"/>
                  <a:gd name="T9" fmla="*/ 3 h 41"/>
                  <a:gd name="T10" fmla="*/ 30 w 41"/>
                  <a:gd name="T11" fmla="*/ 4 h 41"/>
                  <a:gd name="T12" fmla="*/ 29 w 41"/>
                  <a:gd name="T13" fmla="*/ 9 h 41"/>
                  <a:gd name="T14" fmla="*/ 31 w 41"/>
                  <a:gd name="T15" fmla="*/ 13 h 41"/>
                  <a:gd name="T16" fmla="*/ 36 w 41"/>
                  <a:gd name="T17" fmla="*/ 17 h 41"/>
                  <a:gd name="T18" fmla="*/ 38 w 41"/>
                  <a:gd name="T19" fmla="*/ 19 h 41"/>
                  <a:gd name="T20" fmla="*/ 39 w 41"/>
                  <a:gd name="T21" fmla="*/ 21 h 41"/>
                  <a:gd name="T22" fmla="*/ 39 w 41"/>
                  <a:gd name="T23" fmla="*/ 21 h 41"/>
                  <a:gd name="T24" fmla="*/ 39 w 41"/>
                  <a:gd name="T25" fmla="*/ 21 h 41"/>
                  <a:gd name="T26" fmla="*/ 39 w 41"/>
                  <a:gd name="T27" fmla="*/ 25 h 41"/>
                  <a:gd name="T28" fmla="*/ 36 w 41"/>
                  <a:gd name="T29" fmla="*/ 28 h 41"/>
                  <a:gd name="T30" fmla="*/ 28 w 41"/>
                  <a:gd name="T31" fmla="*/ 32 h 41"/>
                  <a:gd name="T32" fmla="*/ 20 w 41"/>
                  <a:gd name="T33" fmla="*/ 37 h 41"/>
                  <a:gd name="T34" fmla="*/ 16 w 41"/>
                  <a:gd name="T35" fmla="*/ 39 h 41"/>
                  <a:gd name="T36" fmla="*/ 7 w 41"/>
                  <a:gd name="T37" fmla="*/ 35 h 41"/>
                  <a:gd name="T38" fmla="*/ 2 w 41"/>
                  <a:gd name="T39" fmla="*/ 26 h 41"/>
                  <a:gd name="T40" fmla="*/ 3 w 41"/>
                  <a:gd name="T41" fmla="*/ 24 h 41"/>
                  <a:gd name="T42" fmla="*/ 3 w 41"/>
                  <a:gd name="T43" fmla="*/ 24 h 41"/>
                  <a:gd name="T44" fmla="*/ 10 w 41"/>
                  <a:gd name="T45" fmla="*/ 12 h 41"/>
                  <a:gd name="T46" fmla="*/ 16 w 41"/>
                  <a:gd name="T47" fmla="*/ 5 h 41"/>
                  <a:gd name="T48" fmla="*/ 20 w 41"/>
                  <a:gd name="T49" fmla="*/ 2 h 41"/>
                  <a:gd name="T50" fmla="*/ 24 w 41"/>
                  <a:gd name="T51" fmla="*/ 1 h 41"/>
                  <a:gd name="T52" fmla="*/ 28 w 41"/>
                  <a:gd name="T53" fmla="*/ 2 h 41"/>
                  <a:gd name="T54" fmla="*/ 29 w 41"/>
                  <a:gd name="T55" fmla="*/ 2 h 41"/>
                  <a:gd name="T56" fmla="*/ 29 w 41"/>
                  <a:gd name="T57" fmla="*/ 2 h 41"/>
                  <a:gd name="T58" fmla="*/ 29 w 41"/>
                  <a:gd name="T59" fmla="*/ 2 h 41"/>
                  <a:gd name="T60" fmla="*/ 29 w 41"/>
                  <a:gd name="T61" fmla="*/ 2 h 41"/>
                  <a:gd name="T62" fmla="*/ 30 w 41"/>
                  <a:gd name="T63" fmla="*/ 2 h 41"/>
                  <a:gd name="T64" fmla="*/ 30 w 41"/>
                  <a:gd name="T65" fmla="*/ 1 h 41"/>
                  <a:gd name="T66" fmla="*/ 30 w 41"/>
                  <a:gd name="T67" fmla="*/ 0 h 41"/>
                  <a:gd name="T68" fmla="*/ 24 w 41"/>
                  <a:gd name="T69" fmla="*/ 0 h 41"/>
                  <a:gd name="T70" fmla="*/ 20 w 41"/>
                  <a:gd name="T71" fmla="*/ 0 h 41"/>
                  <a:gd name="T72" fmla="*/ 15 w 41"/>
                  <a:gd name="T73" fmla="*/ 3 h 41"/>
                  <a:gd name="T74" fmla="*/ 6 w 41"/>
                  <a:gd name="T75" fmla="*/ 15 h 41"/>
                  <a:gd name="T76" fmla="*/ 1 w 41"/>
                  <a:gd name="T77" fmla="*/ 24 h 41"/>
                  <a:gd name="T78" fmla="*/ 1 w 41"/>
                  <a:gd name="T79" fmla="*/ 24 h 41"/>
                  <a:gd name="T80" fmla="*/ 1 w 41"/>
                  <a:gd name="T81" fmla="*/ 24 h 41"/>
                  <a:gd name="T82" fmla="*/ 0 w 41"/>
                  <a:gd name="T83" fmla="*/ 26 h 41"/>
                  <a:gd name="T84" fmla="*/ 6 w 41"/>
                  <a:gd name="T85" fmla="*/ 36 h 41"/>
                  <a:gd name="T86" fmla="*/ 16 w 41"/>
                  <a:gd name="T87" fmla="*/ 41 h 41"/>
                  <a:gd name="T88" fmla="*/ 21 w 41"/>
                  <a:gd name="T89" fmla="*/ 38 h 41"/>
                  <a:gd name="T90" fmla="*/ 29 w 41"/>
                  <a:gd name="T91" fmla="*/ 33 h 41"/>
                  <a:gd name="T92" fmla="*/ 38 w 41"/>
                  <a:gd name="T93" fmla="*/ 29 h 41"/>
                  <a:gd name="T94" fmla="*/ 41 w 41"/>
                  <a:gd name="T95" fmla="*/ 25 h 41"/>
                  <a:gd name="T96" fmla="*/ 41 w 41"/>
                  <a:gd name="T97" fmla="*/ 21 h 41"/>
                  <a:gd name="T98" fmla="*/ 41 w 41"/>
                  <a:gd name="T99" fmla="*/ 21 h 41"/>
                  <a:gd name="T100" fmla="*/ 41 w 41"/>
                  <a:gd name="T101" fmla="*/ 21 h 41"/>
                  <a:gd name="T102" fmla="*/ 40 w 41"/>
                  <a:gd name="T103" fmla="*/ 18 h 41"/>
                  <a:gd name="T104" fmla="*/ 36 w 41"/>
                  <a:gd name="T105" fmla="*/ 15 h 41"/>
                  <a:gd name="T106" fmla="*/ 33 w 41"/>
                  <a:gd name="T107" fmla="*/ 12 h 41"/>
                  <a:gd name="T108" fmla="*/ 31 w 41"/>
                  <a:gd name="T109" fmla="*/ 9 h 41"/>
                  <a:gd name="T110" fmla="*/ 32 w 41"/>
                  <a:gd name="T111" fmla="*/ 5 h 41"/>
                  <a:gd name="T112" fmla="*/ 33 w 41"/>
                  <a:gd name="T113" fmla="*/ 3 h 41"/>
                  <a:gd name="T114" fmla="*/ 31 w 41"/>
                  <a:gd name="T115" fmla="*/ 1 h 41"/>
                  <a:gd name="T116" fmla="*/ 30 w 41"/>
                  <a:gd name="T117" fmla="*/ 0 h 41"/>
                  <a:gd name="T118" fmla="*/ 30 w 41"/>
                  <a:gd name="T119" fmla="*/ 1 h 41"/>
                  <a:gd name="T120" fmla="*/ 30 w 41"/>
                  <a:gd name="T121" fmla="*/ 0 h 41"/>
                  <a:gd name="T122" fmla="*/ 30 w 41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41">
                    <a:moveTo>
                      <a:pt x="30" y="1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1" y="4"/>
                      <a:pt x="30" y="4"/>
                    </a:cubicBezTo>
                    <a:cubicBezTo>
                      <a:pt x="30" y="6"/>
                      <a:pt x="29" y="7"/>
                      <a:pt x="29" y="9"/>
                    </a:cubicBezTo>
                    <a:cubicBezTo>
                      <a:pt x="29" y="10"/>
                      <a:pt x="30" y="12"/>
                      <a:pt x="31" y="13"/>
                    </a:cubicBezTo>
                    <a:cubicBezTo>
                      <a:pt x="32" y="15"/>
                      <a:pt x="35" y="16"/>
                      <a:pt x="36" y="17"/>
                    </a:cubicBezTo>
                    <a:cubicBezTo>
                      <a:pt x="37" y="18"/>
                      <a:pt x="38" y="19"/>
                      <a:pt x="38" y="19"/>
                    </a:cubicBezTo>
                    <a:cubicBezTo>
                      <a:pt x="39" y="20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38" y="26"/>
                      <a:pt x="38" y="27"/>
                      <a:pt x="36" y="28"/>
                    </a:cubicBezTo>
                    <a:cubicBezTo>
                      <a:pt x="35" y="29"/>
                      <a:pt x="32" y="30"/>
                      <a:pt x="28" y="32"/>
                    </a:cubicBezTo>
                    <a:cubicBezTo>
                      <a:pt x="25" y="33"/>
                      <a:pt x="21" y="35"/>
                      <a:pt x="20" y="37"/>
                    </a:cubicBezTo>
                    <a:cubicBezTo>
                      <a:pt x="19" y="38"/>
                      <a:pt x="18" y="39"/>
                      <a:pt x="16" y="39"/>
                    </a:cubicBezTo>
                    <a:cubicBezTo>
                      <a:pt x="13" y="39"/>
                      <a:pt x="9" y="37"/>
                      <a:pt x="7" y="35"/>
                    </a:cubicBezTo>
                    <a:cubicBezTo>
                      <a:pt x="5" y="32"/>
                      <a:pt x="2" y="29"/>
                      <a:pt x="2" y="26"/>
                    </a:cubicBezTo>
                    <a:cubicBezTo>
                      <a:pt x="2" y="26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7" y="17"/>
                      <a:pt x="10" y="12"/>
                    </a:cubicBezTo>
                    <a:cubicBezTo>
                      <a:pt x="12" y="9"/>
                      <a:pt x="14" y="7"/>
                      <a:pt x="16" y="5"/>
                    </a:cubicBezTo>
                    <a:cubicBezTo>
                      <a:pt x="18" y="3"/>
                      <a:pt x="20" y="2"/>
                      <a:pt x="20" y="2"/>
                    </a:cubicBezTo>
                    <a:cubicBezTo>
                      <a:pt x="22" y="2"/>
                      <a:pt x="23" y="1"/>
                      <a:pt x="24" y="1"/>
                    </a:cubicBezTo>
                    <a:cubicBezTo>
                      <a:pt x="26" y="1"/>
                      <a:pt x="27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8" y="0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  <a:cubicBezTo>
                      <a:pt x="18" y="0"/>
                      <a:pt x="17" y="1"/>
                      <a:pt x="15" y="3"/>
                    </a:cubicBezTo>
                    <a:cubicBezTo>
                      <a:pt x="12" y="6"/>
                      <a:pt x="9" y="11"/>
                      <a:pt x="6" y="15"/>
                    </a:cubicBezTo>
                    <a:cubicBezTo>
                      <a:pt x="4" y="18"/>
                      <a:pt x="2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30"/>
                      <a:pt x="3" y="33"/>
                      <a:pt x="6" y="36"/>
                    </a:cubicBezTo>
                    <a:cubicBezTo>
                      <a:pt x="8" y="38"/>
                      <a:pt x="12" y="41"/>
                      <a:pt x="16" y="41"/>
                    </a:cubicBezTo>
                    <a:cubicBezTo>
                      <a:pt x="18" y="41"/>
                      <a:pt x="20" y="40"/>
                      <a:pt x="21" y="38"/>
                    </a:cubicBezTo>
                    <a:cubicBezTo>
                      <a:pt x="22" y="37"/>
                      <a:pt x="26" y="35"/>
                      <a:pt x="29" y="33"/>
                    </a:cubicBezTo>
                    <a:cubicBezTo>
                      <a:pt x="33" y="32"/>
                      <a:pt x="36" y="31"/>
                      <a:pt x="38" y="29"/>
                    </a:cubicBezTo>
                    <a:cubicBezTo>
                      <a:pt x="39" y="28"/>
                      <a:pt x="40" y="27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39" y="17"/>
                      <a:pt x="38" y="16"/>
                      <a:pt x="36" y="15"/>
                    </a:cubicBezTo>
                    <a:cubicBezTo>
                      <a:pt x="35" y="14"/>
                      <a:pt x="33" y="13"/>
                      <a:pt x="33" y="12"/>
                    </a:cubicBezTo>
                    <a:cubicBezTo>
                      <a:pt x="31" y="10"/>
                      <a:pt x="31" y="9"/>
                      <a:pt x="31" y="9"/>
                    </a:cubicBezTo>
                    <a:cubicBezTo>
                      <a:pt x="31" y="8"/>
                      <a:pt x="31" y="7"/>
                      <a:pt x="32" y="5"/>
                    </a:cubicBezTo>
                    <a:cubicBezTo>
                      <a:pt x="32" y="5"/>
                      <a:pt x="33" y="4"/>
                      <a:pt x="33" y="3"/>
                    </a:cubicBezTo>
                    <a:cubicBezTo>
                      <a:pt x="33" y="2"/>
                      <a:pt x="32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4" name="Freeform 299"/>
              <p:cNvSpPr>
                <a:spLocks/>
              </p:cNvSpPr>
              <p:nvPr/>
            </p:nvSpPr>
            <p:spPr bwMode="auto">
              <a:xfrm>
                <a:off x="2064188" y="5170001"/>
                <a:ext cx="80963" cy="69850"/>
              </a:xfrm>
              <a:custGeom>
                <a:avLst/>
                <a:gdLst>
                  <a:gd name="T0" fmla="*/ 23 w 51"/>
                  <a:gd name="T1" fmla="*/ 2 h 43"/>
                  <a:gd name="T2" fmla="*/ 24 w 51"/>
                  <a:gd name="T3" fmla="*/ 3 h 43"/>
                  <a:gd name="T4" fmla="*/ 27 w 51"/>
                  <a:gd name="T5" fmla="*/ 2 h 43"/>
                  <a:gd name="T6" fmla="*/ 32 w 51"/>
                  <a:gd name="T7" fmla="*/ 2 h 43"/>
                  <a:gd name="T8" fmla="*/ 32 w 51"/>
                  <a:gd name="T9" fmla="*/ 2 h 43"/>
                  <a:gd name="T10" fmla="*/ 33 w 51"/>
                  <a:gd name="T11" fmla="*/ 1 h 43"/>
                  <a:gd name="T12" fmla="*/ 32 w 51"/>
                  <a:gd name="T13" fmla="*/ 2 h 43"/>
                  <a:gd name="T14" fmla="*/ 32 w 51"/>
                  <a:gd name="T15" fmla="*/ 2 h 43"/>
                  <a:gd name="T16" fmla="*/ 33 w 51"/>
                  <a:gd name="T17" fmla="*/ 1 h 43"/>
                  <a:gd name="T18" fmla="*/ 32 w 51"/>
                  <a:gd name="T19" fmla="*/ 2 h 43"/>
                  <a:gd name="T20" fmla="*/ 34 w 51"/>
                  <a:gd name="T21" fmla="*/ 2 h 43"/>
                  <a:gd name="T22" fmla="*/ 43 w 51"/>
                  <a:gd name="T23" fmla="*/ 11 h 43"/>
                  <a:gd name="T24" fmla="*/ 49 w 51"/>
                  <a:gd name="T25" fmla="*/ 18 h 43"/>
                  <a:gd name="T26" fmla="*/ 50 w 51"/>
                  <a:gd name="T27" fmla="*/ 17 h 43"/>
                  <a:gd name="T28" fmla="*/ 49 w 51"/>
                  <a:gd name="T29" fmla="*/ 17 h 43"/>
                  <a:gd name="T30" fmla="*/ 49 w 51"/>
                  <a:gd name="T31" fmla="*/ 17 h 43"/>
                  <a:gd name="T32" fmla="*/ 48 w 51"/>
                  <a:gd name="T33" fmla="*/ 22 h 43"/>
                  <a:gd name="T34" fmla="*/ 46 w 51"/>
                  <a:gd name="T35" fmla="*/ 27 h 43"/>
                  <a:gd name="T36" fmla="*/ 35 w 51"/>
                  <a:gd name="T37" fmla="*/ 32 h 43"/>
                  <a:gd name="T38" fmla="*/ 29 w 51"/>
                  <a:gd name="T39" fmla="*/ 33 h 43"/>
                  <a:gd name="T40" fmla="*/ 25 w 51"/>
                  <a:gd name="T41" fmla="*/ 37 h 43"/>
                  <a:gd name="T42" fmla="*/ 19 w 51"/>
                  <a:gd name="T43" fmla="*/ 41 h 43"/>
                  <a:gd name="T44" fmla="*/ 12 w 51"/>
                  <a:gd name="T45" fmla="*/ 38 h 43"/>
                  <a:gd name="T46" fmla="*/ 6 w 51"/>
                  <a:gd name="T47" fmla="*/ 29 h 43"/>
                  <a:gd name="T48" fmla="*/ 2 w 51"/>
                  <a:gd name="T49" fmla="*/ 20 h 43"/>
                  <a:gd name="T50" fmla="*/ 3 w 51"/>
                  <a:gd name="T51" fmla="*/ 18 h 43"/>
                  <a:gd name="T52" fmla="*/ 17 w 51"/>
                  <a:gd name="T53" fmla="*/ 7 h 43"/>
                  <a:gd name="T54" fmla="*/ 24 w 51"/>
                  <a:gd name="T55" fmla="*/ 3 h 43"/>
                  <a:gd name="T56" fmla="*/ 23 w 51"/>
                  <a:gd name="T57" fmla="*/ 2 h 43"/>
                  <a:gd name="T58" fmla="*/ 24 w 51"/>
                  <a:gd name="T59" fmla="*/ 3 h 43"/>
                  <a:gd name="T60" fmla="*/ 23 w 51"/>
                  <a:gd name="T61" fmla="*/ 2 h 43"/>
                  <a:gd name="T62" fmla="*/ 23 w 51"/>
                  <a:gd name="T63" fmla="*/ 1 h 43"/>
                  <a:gd name="T64" fmla="*/ 15 w 51"/>
                  <a:gd name="T65" fmla="*/ 5 h 43"/>
                  <a:gd name="T66" fmla="*/ 2 w 51"/>
                  <a:gd name="T67" fmla="*/ 16 h 43"/>
                  <a:gd name="T68" fmla="*/ 0 w 51"/>
                  <a:gd name="T69" fmla="*/ 20 h 43"/>
                  <a:gd name="T70" fmla="*/ 4 w 51"/>
                  <a:gd name="T71" fmla="*/ 30 h 43"/>
                  <a:gd name="T72" fmla="*/ 11 w 51"/>
                  <a:gd name="T73" fmla="*/ 39 h 43"/>
                  <a:gd name="T74" fmla="*/ 19 w 51"/>
                  <a:gd name="T75" fmla="*/ 43 h 43"/>
                  <a:gd name="T76" fmla="*/ 27 w 51"/>
                  <a:gd name="T77" fmla="*/ 38 h 43"/>
                  <a:gd name="T78" fmla="*/ 30 w 51"/>
                  <a:gd name="T79" fmla="*/ 35 h 43"/>
                  <a:gd name="T80" fmla="*/ 35 w 51"/>
                  <a:gd name="T81" fmla="*/ 34 h 43"/>
                  <a:gd name="T82" fmla="*/ 47 w 51"/>
                  <a:gd name="T83" fmla="*/ 29 h 43"/>
                  <a:gd name="T84" fmla="*/ 50 w 51"/>
                  <a:gd name="T85" fmla="*/ 22 h 43"/>
                  <a:gd name="T86" fmla="*/ 51 w 51"/>
                  <a:gd name="T87" fmla="*/ 17 h 43"/>
                  <a:gd name="T88" fmla="*/ 51 w 51"/>
                  <a:gd name="T89" fmla="*/ 17 h 43"/>
                  <a:gd name="T90" fmla="*/ 51 w 51"/>
                  <a:gd name="T91" fmla="*/ 16 h 43"/>
                  <a:gd name="T92" fmla="*/ 51 w 51"/>
                  <a:gd name="T93" fmla="*/ 16 h 43"/>
                  <a:gd name="T94" fmla="*/ 43 w 51"/>
                  <a:gd name="T95" fmla="*/ 8 h 43"/>
                  <a:gd name="T96" fmla="*/ 37 w 51"/>
                  <a:gd name="T97" fmla="*/ 3 h 43"/>
                  <a:gd name="T98" fmla="*/ 35 w 51"/>
                  <a:gd name="T99" fmla="*/ 1 h 43"/>
                  <a:gd name="T100" fmla="*/ 34 w 51"/>
                  <a:gd name="T101" fmla="*/ 0 h 43"/>
                  <a:gd name="T102" fmla="*/ 33 w 51"/>
                  <a:gd name="T103" fmla="*/ 0 h 43"/>
                  <a:gd name="T104" fmla="*/ 32 w 51"/>
                  <a:gd name="T105" fmla="*/ 0 h 43"/>
                  <a:gd name="T106" fmla="*/ 23 w 51"/>
                  <a:gd name="T107" fmla="*/ 1 h 43"/>
                  <a:gd name="T108" fmla="*/ 23 w 51"/>
                  <a:gd name="T109" fmla="*/ 1 h 43"/>
                  <a:gd name="T110" fmla="*/ 23 w 51"/>
                  <a:gd name="T111" fmla="*/ 1 h 43"/>
                  <a:gd name="T112" fmla="*/ 23 w 51"/>
                  <a:gd name="T11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" h="43">
                    <a:moveTo>
                      <a:pt x="23" y="2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5" y="3"/>
                      <a:pt x="27" y="2"/>
                    </a:cubicBezTo>
                    <a:cubicBezTo>
                      <a:pt x="29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3" y="2"/>
                      <a:pt x="34" y="2"/>
                    </a:cubicBezTo>
                    <a:cubicBezTo>
                      <a:pt x="36" y="4"/>
                      <a:pt x="40" y="8"/>
                      <a:pt x="43" y="11"/>
                    </a:cubicBezTo>
                    <a:cubicBezTo>
                      <a:pt x="46" y="15"/>
                      <a:pt x="49" y="18"/>
                      <a:pt x="49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8"/>
                      <a:pt x="49" y="19"/>
                      <a:pt x="48" y="22"/>
                    </a:cubicBezTo>
                    <a:cubicBezTo>
                      <a:pt x="48" y="24"/>
                      <a:pt x="47" y="26"/>
                      <a:pt x="46" y="27"/>
                    </a:cubicBezTo>
                    <a:cubicBezTo>
                      <a:pt x="42" y="31"/>
                      <a:pt x="39" y="31"/>
                      <a:pt x="35" y="32"/>
                    </a:cubicBezTo>
                    <a:cubicBezTo>
                      <a:pt x="33" y="32"/>
                      <a:pt x="31" y="32"/>
                      <a:pt x="29" y="33"/>
                    </a:cubicBezTo>
                    <a:cubicBezTo>
                      <a:pt x="28" y="34"/>
                      <a:pt x="26" y="35"/>
                      <a:pt x="25" y="37"/>
                    </a:cubicBezTo>
                    <a:cubicBezTo>
                      <a:pt x="25" y="39"/>
                      <a:pt x="22" y="41"/>
                      <a:pt x="19" y="41"/>
                    </a:cubicBezTo>
                    <a:cubicBezTo>
                      <a:pt x="17" y="41"/>
                      <a:pt x="14" y="40"/>
                      <a:pt x="12" y="38"/>
                    </a:cubicBezTo>
                    <a:cubicBezTo>
                      <a:pt x="10" y="35"/>
                      <a:pt x="8" y="32"/>
                      <a:pt x="6" y="29"/>
                    </a:cubicBezTo>
                    <a:cubicBezTo>
                      <a:pt x="3" y="26"/>
                      <a:pt x="2" y="22"/>
                      <a:pt x="2" y="20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8" y="14"/>
                      <a:pt x="14" y="9"/>
                      <a:pt x="17" y="7"/>
                    </a:cubicBezTo>
                    <a:cubicBezTo>
                      <a:pt x="19" y="6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8" y="4"/>
                      <a:pt x="15" y="5"/>
                    </a:cubicBezTo>
                    <a:cubicBezTo>
                      <a:pt x="13" y="7"/>
                      <a:pt x="7" y="12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3"/>
                      <a:pt x="2" y="27"/>
                      <a:pt x="4" y="30"/>
                    </a:cubicBezTo>
                    <a:cubicBezTo>
                      <a:pt x="6" y="34"/>
                      <a:pt x="9" y="37"/>
                      <a:pt x="11" y="39"/>
                    </a:cubicBezTo>
                    <a:cubicBezTo>
                      <a:pt x="13" y="42"/>
                      <a:pt x="17" y="43"/>
                      <a:pt x="19" y="43"/>
                    </a:cubicBezTo>
                    <a:cubicBezTo>
                      <a:pt x="23" y="43"/>
                      <a:pt x="26" y="41"/>
                      <a:pt x="27" y="38"/>
                    </a:cubicBezTo>
                    <a:cubicBezTo>
                      <a:pt x="28" y="36"/>
                      <a:pt x="29" y="35"/>
                      <a:pt x="30" y="35"/>
                    </a:cubicBezTo>
                    <a:cubicBezTo>
                      <a:pt x="31" y="35"/>
                      <a:pt x="33" y="34"/>
                      <a:pt x="35" y="34"/>
                    </a:cubicBezTo>
                    <a:cubicBezTo>
                      <a:pt x="39" y="33"/>
                      <a:pt x="43" y="33"/>
                      <a:pt x="47" y="29"/>
                    </a:cubicBezTo>
                    <a:cubicBezTo>
                      <a:pt x="49" y="27"/>
                      <a:pt x="50" y="24"/>
                      <a:pt x="50" y="22"/>
                    </a:cubicBezTo>
                    <a:cubicBezTo>
                      <a:pt x="51" y="20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47" y="12"/>
                      <a:pt x="43" y="8"/>
                    </a:cubicBezTo>
                    <a:cubicBezTo>
                      <a:pt x="41" y="6"/>
                      <a:pt x="39" y="4"/>
                      <a:pt x="37" y="3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29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5" name="Freeform 300"/>
              <p:cNvSpPr>
                <a:spLocks/>
              </p:cNvSpPr>
              <p:nvPr/>
            </p:nvSpPr>
            <p:spPr bwMode="auto">
              <a:xfrm>
                <a:off x="1991163" y="5087451"/>
                <a:ext cx="61913" cy="26988"/>
              </a:xfrm>
              <a:custGeom>
                <a:avLst/>
                <a:gdLst>
                  <a:gd name="T0" fmla="*/ 1 w 39"/>
                  <a:gd name="T1" fmla="*/ 4 h 17"/>
                  <a:gd name="T2" fmla="*/ 1 w 39"/>
                  <a:gd name="T3" fmla="*/ 10 h 17"/>
                  <a:gd name="T4" fmla="*/ 6 w 39"/>
                  <a:gd name="T5" fmla="*/ 14 h 17"/>
                  <a:gd name="T6" fmla="*/ 14 w 39"/>
                  <a:gd name="T7" fmla="*/ 15 h 17"/>
                  <a:gd name="T8" fmla="*/ 20 w 39"/>
                  <a:gd name="T9" fmla="*/ 13 h 17"/>
                  <a:gd name="T10" fmla="*/ 28 w 39"/>
                  <a:gd name="T11" fmla="*/ 10 h 17"/>
                  <a:gd name="T12" fmla="*/ 34 w 39"/>
                  <a:gd name="T13" fmla="*/ 7 h 17"/>
                  <a:gd name="T14" fmla="*/ 39 w 39"/>
                  <a:gd name="T15" fmla="*/ 4 h 17"/>
                  <a:gd name="T16" fmla="*/ 23 w 39"/>
                  <a:gd name="T17" fmla="*/ 8 h 17"/>
                  <a:gd name="T18" fmla="*/ 16 w 39"/>
                  <a:gd name="T19" fmla="*/ 9 h 17"/>
                  <a:gd name="T20" fmla="*/ 9 w 39"/>
                  <a:gd name="T21" fmla="*/ 11 h 17"/>
                  <a:gd name="T22" fmla="*/ 5 w 39"/>
                  <a:gd name="T23" fmla="*/ 10 h 17"/>
                  <a:gd name="T24" fmla="*/ 5 w 39"/>
                  <a:gd name="T25" fmla="*/ 6 h 17"/>
                  <a:gd name="T26" fmla="*/ 7 w 39"/>
                  <a:gd name="T27" fmla="*/ 5 h 17"/>
                  <a:gd name="T28" fmla="*/ 10 w 39"/>
                  <a:gd name="T29" fmla="*/ 3 h 17"/>
                  <a:gd name="T30" fmla="*/ 15 w 39"/>
                  <a:gd name="T31" fmla="*/ 0 h 17"/>
                  <a:gd name="T32" fmla="*/ 6 w 39"/>
                  <a:gd name="T33" fmla="*/ 5 h 17"/>
                  <a:gd name="T34" fmla="*/ 3 w 39"/>
                  <a:gd name="T35" fmla="*/ 5 h 17"/>
                  <a:gd name="T36" fmla="*/ 1 w 39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1" y="4"/>
                    </a:moveTo>
                    <a:cubicBezTo>
                      <a:pt x="1" y="6"/>
                      <a:pt x="0" y="8"/>
                      <a:pt x="1" y="10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6"/>
                      <a:pt x="11" y="17"/>
                      <a:pt x="14" y="15"/>
                    </a:cubicBezTo>
                    <a:cubicBezTo>
                      <a:pt x="16" y="14"/>
                      <a:pt x="18" y="14"/>
                      <a:pt x="20" y="13"/>
                    </a:cubicBezTo>
                    <a:cubicBezTo>
                      <a:pt x="23" y="12"/>
                      <a:pt x="25" y="12"/>
                      <a:pt x="28" y="10"/>
                    </a:cubicBezTo>
                    <a:cubicBezTo>
                      <a:pt x="30" y="9"/>
                      <a:pt x="32" y="8"/>
                      <a:pt x="34" y="7"/>
                    </a:cubicBezTo>
                    <a:cubicBezTo>
                      <a:pt x="35" y="6"/>
                      <a:pt x="38" y="5"/>
                      <a:pt x="39" y="4"/>
                    </a:cubicBezTo>
                    <a:cubicBezTo>
                      <a:pt x="34" y="6"/>
                      <a:pt x="28" y="7"/>
                      <a:pt x="23" y="8"/>
                    </a:cubicBezTo>
                    <a:cubicBezTo>
                      <a:pt x="20" y="9"/>
                      <a:pt x="18" y="9"/>
                      <a:pt x="16" y="9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7" y="11"/>
                      <a:pt x="6" y="11"/>
                      <a:pt x="5" y="10"/>
                    </a:cubicBezTo>
                    <a:cubicBezTo>
                      <a:pt x="4" y="9"/>
                      <a:pt x="4" y="7"/>
                      <a:pt x="5" y="6"/>
                    </a:cubicBezTo>
                    <a:cubicBezTo>
                      <a:pt x="5" y="6"/>
                      <a:pt x="7" y="5"/>
                      <a:pt x="7" y="5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2" y="2"/>
                      <a:pt x="13" y="1"/>
                      <a:pt x="15" y="0"/>
                    </a:cubicBezTo>
                    <a:cubicBezTo>
                      <a:pt x="12" y="2"/>
                      <a:pt x="9" y="3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6" name="Freeform 301"/>
              <p:cNvSpPr>
                <a:spLocks/>
              </p:cNvSpPr>
              <p:nvPr/>
            </p:nvSpPr>
            <p:spPr bwMode="auto">
              <a:xfrm>
                <a:off x="2041963" y="5054114"/>
                <a:ext cx="60325" cy="26988"/>
              </a:xfrm>
              <a:custGeom>
                <a:avLst/>
                <a:gdLst>
                  <a:gd name="T0" fmla="*/ 37 w 38"/>
                  <a:gd name="T1" fmla="*/ 17 h 17"/>
                  <a:gd name="T2" fmla="*/ 34 w 38"/>
                  <a:gd name="T3" fmla="*/ 10 h 17"/>
                  <a:gd name="T4" fmla="*/ 32 w 38"/>
                  <a:gd name="T5" fmla="*/ 6 h 17"/>
                  <a:gd name="T6" fmla="*/ 23 w 38"/>
                  <a:gd name="T7" fmla="*/ 6 h 17"/>
                  <a:gd name="T8" fmla="*/ 13 w 38"/>
                  <a:gd name="T9" fmla="*/ 4 h 17"/>
                  <a:gd name="T10" fmla="*/ 9 w 38"/>
                  <a:gd name="T11" fmla="*/ 3 h 17"/>
                  <a:gd name="T12" fmla="*/ 6 w 38"/>
                  <a:gd name="T13" fmla="*/ 1 h 17"/>
                  <a:gd name="T14" fmla="*/ 0 w 38"/>
                  <a:gd name="T15" fmla="*/ 3 h 17"/>
                  <a:gd name="T16" fmla="*/ 4 w 38"/>
                  <a:gd name="T17" fmla="*/ 3 h 17"/>
                  <a:gd name="T18" fmla="*/ 9 w 38"/>
                  <a:gd name="T19" fmla="*/ 5 h 17"/>
                  <a:gd name="T20" fmla="*/ 21 w 38"/>
                  <a:gd name="T21" fmla="*/ 9 h 17"/>
                  <a:gd name="T22" fmla="*/ 30 w 38"/>
                  <a:gd name="T23" fmla="*/ 10 h 17"/>
                  <a:gd name="T24" fmla="*/ 36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17"/>
                    </a:moveTo>
                    <a:cubicBezTo>
                      <a:pt x="38" y="15"/>
                      <a:pt x="35" y="12"/>
                      <a:pt x="34" y="10"/>
                    </a:cubicBezTo>
                    <a:cubicBezTo>
                      <a:pt x="33" y="9"/>
                      <a:pt x="33" y="7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19" y="6"/>
                      <a:pt x="16" y="5"/>
                      <a:pt x="13" y="4"/>
                    </a:cubicBezTo>
                    <a:cubicBezTo>
                      <a:pt x="12" y="3"/>
                      <a:pt x="10" y="3"/>
                      <a:pt x="9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4"/>
                      <a:pt x="8" y="4"/>
                      <a:pt x="9" y="5"/>
                    </a:cubicBezTo>
                    <a:cubicBezTo>
                      <a:pt x="13" y="7"/>
                      <a:pt x="17" y="9"/>
                      <a:pt x="21" y="9"/>
                    </a:cubicBezTo>
                    <a:cubicBezTo>
                      <a:pt x="24" y="10"/>
                      <a:pt x="28" y="9"/>
                      <a:pt x="30" y="10"/>
                    </a:cubicBezTo>
                    <a:cubicBezTo>
                      <a:pt x="33" y="11"/>
                      <a:pt x="35" y="14"/>
                      <a:pt x="36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7" name="Freeform 302"/>
              <p:cNvSpPr>
                <a:spLocks/>
              </p:cNvSpPr>
              <p:nvPr/>
            </p:nvSpPr>
            <p:spPr bwMode="auto">
              <a:xfrm>
                <a:off x="1975288" y="5147776"/>
                <a:ext cx="66675" cy="44450"/>
              </a:xfrm>
              <a:custGeom>
                <a:avLst/>
                <a:gdLst>
                  <a:gd name="T0" fmla="*/ 42 w 42"/>
                  <a:gd name="T1" fmla="*/ 8 h 28"/>
                  <a:gd name="T2" fmla="*/ 39 w 42"/>
                  <a:gd name="T3" fmla="*/ 16 h 28"/>
                  <a:gd name="T4" fmla="*/ 36 w 42"/>
                  <a:gd name="T5" fmla="*/ 22 h 28"/>
                  <a:gd name="T6" fmla="*/ 30 w 42"/>
                  <a:gd name="T7" fmla="*/ 26 h 28"/>
                  <a:gd name="T8" fmla="*/ 21 w 42"/>
                  <a:gd name="T9" fmla="*/ 28 h 28"/>
                  <a:gd name="T10" fmla="*/ 18 w 42"/>
                  <a:gd name="T11" fmla="*/ 28 h 28"/>
                  <a:gd name="T12" fmla="*/ 14 w 42"/>
                  <a:gd name="T13" fmla="*/ 28 h 28"/>
                  <a:gd name="T14" fmla="*/ 2 w 42"/>
                  <a:gd name="T15" fmla="*/ 19 h 28"/>
                  <a:gd name="T16" fmla="*/ 0 w 42"/>
                  <a:gd name="T17" fmla="*/ 13 h 28"/>
                  <a:gd name="T18" fmla="*/ 3 w 42"/>
                  <a:gd name="T19" fmla="*/ 2 h 28"/>
                  <a:gd name="T20" fmla="*/ 5 w 42"/>
                  <a:gd name="T21" fmla="*/ 0 h 28"/>
                  <a:gd name="T22" fmla="*/ 8 w 42"/>
                  <a:gd name="T23" fmla="*/ 14 h 28"/>
                  <a:gd name="T24" fmla="*/ 24 w 42"/>
                  <a:gd name="T25" fmla="*/ 16 h 28"/>
                  <a:gd name="T26" fmla="*/ 34 w 42"/>
                  <a:gd name="T27" fmla="*/ 14 h 28"/>
                  <a:gd name="T28" fmla="*/ 39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42" y="8"/>
                    </a:moveTo>
                    <a:cubicBezTo>
                      <a:pt x="41" y="11"/>
                      <a:pt x="40" y="13"/>
                      <a:pt x="39" y="16"/>
                    </a:cubicBezTo>
                    <a:cubicBezTo>
                      <a:pt x="38" y="18"/>
                      <a:pt x="37" y="20"/>
                      <a:pt x="36" y="22"/>
                    </a:cubicBezTo>
                    <a:cubicBezTo>
                      <a:pt x="34" y="24"/>
                      <a:pt x="33" y="25"/>
                      <a:pt x="30" y="26"/>
                    </a:cubicBezTo>
                    <a:cubicBezTo>
                      <a:pt x="27" y="27"/>
                      <a:pt x="24" y="27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7" y="28"/>
                      <a:pt x="16" y="28"/>
                      <a:pt x="14" y="28"/>
                    </a:cubicBezTo>
                    <a:cubicBezTo>
                      <a:pt x="10" y="28"/>
                      <a:pt x="5" y="22"/>
                      <a:pt x="2" y="19"/>
                    </a:cubicBezTo>
                    <a:cubicBezTo>
                      <a:pt x="0" y="18"/>
                      <a:pt x="0" y="15"/>
                      <a:pt x="0" y="13"/>
                    </a:cubicBezTo>
                    <a:cubicBezTo>
                      <a:pt x="1" y="9"/>
                      <a:pt x="2" y="5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4"/>
                      <a:pt x="6" y="10"/>
                      <a:pt x="8" y="14"/>
                    </a:cubicBezTo>
                    <a:cubicBezTo>
                      <a:pt x="12" y="20"/>
                      <a:pt x="19" y="17"/>
                      <a:pt x="24" y="16"/>
                    </a:cubicBezTo>
                    <a:cubicBezTo>
                      <a:pt x="28" y="16"/>
                      <a:pt x="32" y="17"/>
                      <a:pt x="34" y="14"/>
                    </a:cubicBezTo>
                    <a:cubicBezTo>
                      <a:pt x="35" y="13"/>
                      <a:pt x="38" y="6"/>
                      <a:pt x="39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8" name="Freeform 303"/>
              <p:cNvSpPr>
                <a:spLocks/>
              </p:cNvSpPr>
              <p:nvPr/>
            </p:nvSpPr>
            <p:spPr bwMode="auto">
              <a:xfrm>
                <a:off x="2067363" y="5117614"/>
                <a:ext cx="46038" cy="11113"/>
              </a:xfrm>
              <a:custGeom>
                <a:avLst/>
                <a:gdLst>
                  <a:gd name="T0" fmla="*/ 29 w 29"/>
                  <a:gd name="T1" fmla="*/ 0 h 7"/>
                  <a:gd name="T2" fmla="*/ 23 w 29"/>
                  <a:gd name="T3" fmla="*/ 3 h 7"/>
                  <a:gd name="T4" fmla="*/ 19 w 29"/>
                  <a:gd name="T5" fmla="*/ 4 h 7"/>
                  <a:gd name="T6" fmla="*/ 15 w 29"/>
                  <a:gd name="T7" fmla="*/ 4 h 7"/>
                  <a:gd name="T8" fmla="*/ 7 w 29"/>
                  <a:gd name="T9" fmla="*/ 5 h 7"/>
                  <a:gd name="T10" fmla="*/ 0 w 29"/>
                  <a:gd name="T11" fmla="*/ 7 h 7"/>
                  <a:gd name="T12" fmla="*/ 7 w 29"/>
                  <a:gd name="T13" fmla="*/ 2 h 7"/>
                  <a:gd name="T14" fmla="*/ 16 w 29"/>
                  <a:gd name="T15" fmla="*/ 1 h 7"/>
                  <a:gd name="T16" fmla="*/ 19 w 29"/>
                  <a:gd name="T17" fmla="*/ 1 h 7"/>
                  <a:gd name="T18" fmla="*/ 24 w 29"/>
                  <a:gd name="T19" fmla="*/ 1 h 7"/>
                  <a:gd name="T20" fmla="*/ 27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29" y="0"/>
                    </a:moveTo>
                    <a:cubicBezTo>
                      <a:pt x="29" y="2"/>
                      <a:pt x="25" y="3"/>
                      <a:pt x="23" y="3"/>
                    </a:cubicBezTo>
                    <a:cubicBezTo>
                      <a:pt x="22" y="3"/>
                      <a:pt x="21" y="4"/>
                      <a:pt x="19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2" y="4"/>
                      <a:pt x="9" y="4"/>
                      <a:pt x="7" y="5"/>
                    </a:cubicBezTo>
                    <a:cubicBezTo>
                      <a:pt x="5" y="5"/>
                      <a:pt x="1" y="6"/>
                      <a:pt x="0" y="7"/>
                    </a:cubicBezTo>
                    <a:cubicBezTo>
                      <a:pt x="2" y="5"/>
                      <a:pt x="5" y="3"/>
                      <a:pt x="7" y="2"/>
                    </a:cubicBezTo>
                    <a:cubicBezTo>
                      <a:pt x="10" y="0"/>
                      <a:pt x="13" y="0"/>
                      <a:pt x="16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1" y="0"/>
                      <a:pt x="22" y="1"/>
                      <a:pt x="24" y="1"/>
                    </a:cubicBezTo>
                    <a:cubicBezTo>
                      <a:pt x="25" y="1"/>
                      <a:pt x="27" y="1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9" name="Freeform 304"/>
              <p:cNvSpPr>
                <a:spLocks/>
              </p:cNvSpPr>
              <p:nvPr/>
            </p:nvSpPr>
            <p:spPr bwMode="auto">
              <a:xfrm>
                <a:off x="2045138" y="5166826"/>
                <a:ext cx="55563" cy="23813"/>
              </a:xfrm>
              <a:custGeom>
                <a:avLst/>
                <a:gdLst>
                  <a:gd name="T0" fmla="*/ 34 w 35"/>
                  <a:gd name="T1" fmla="*/ 0 h 15"/>
                  <a:gd name="T2" fmla="*/ 28 w 35"/>
                  <a:gd name="T3" fmla="*/ 6 h 15"/>
                  <a:gd name="T4" fmla="*/ 22 w 35"/>
                  <a:gd name="T5" fmla="*/ 10 h 15"/>
                  <a:gd name="T6" fmla="*/ 18 w 35"/>
                  <a:gd name="T7" fmla="*/ 11 h 15"/>
                  <a:gd name="T8" fmla="*/ 16 w 35"/>
                  <a:gd name="T9" fmla="*/ 13 h 15"/>
                  <a:gd name="T10" fmla="*/ 7 w 35"/>
                  <a:gd name="T11" fmla="*/ 11 h 15"/>
                  <a:gd name="T12" fmla="*/ 3 w 35"/>
                  <a:gd name="T13" fmla="*/ 0 h 15"/>
                  <a:gd name="T14" fmla="*/ 17 w 35"/>
                  <a:gd name="T15" fmla="*/ 7 h 15"/>
                  <a:gd name="T16" fmla="*/ 27 w 35"/>
                  <a:gd name="T17" fmla="*/ 2 h 15"/>
                  <a:gd name="T18" fmla="*/ 34 w 3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5">
                    <a:moveTo>
                      <a:pt x="34" y="0"/>
                    </a:moveTo>
                    <a:cubicBezTo>
                      <a:pt x="35" y="3"/>
                      <a:pt x="30" y="5"/>
                      <a:pt x="28" y="6"/>
                    </a:cubicBezTo>
                    <a:cubicBezTo>
                      <a:pt x="26" y="7"/>
                      <a:pt x="24" y="8"/>
                      <a:pt x="22" y="10"/>
                    </a:cubicBezTo>
                    <a:cubicBezTo>
                      <a:pt x="21" y="10"/>
                      <a:pt x="20" y="11"/>
                      <a:pt x="18" y="11"/>
                    </a:cubicBezTo>
                    <a:cubicBezTo>
                      <a:pt x="17" y="12"/>
                      <a:pt x="17" y="13"/>
                      <a:pt x="16" y="13"/>
                    </a:cubicBezTo>
                    <a:cubicBezTo>
                      <a:pt x="13" y="15"/>
                      <a:pt x="9" y="13"/>
                      <a:pt x="7" y="11"/>
                    </a:cubicBezTo>
                    <a:cubicBezTo>
                      <a:pt x="3" y="8"/>
                      <a:pt x="0" y="4"/>
                      <a:pt x="3" y="0"/>
                    </a:cubicBezTo>
                    <a:cubicBezTo>
                      <a:pt x="5" y="5"/>
                      <a:pt x="12" y="7"/>
                      <a:pt x="17" y="7"/>
                    </a:cubicBezTo>
                    <a:cubicBezTo>
                      <a:pt x="21" y="7"/>
                      <a:pt x="24" y="4"/>
                      <a:pt x="27" y="2"/>
                    </a:cubicBezTo>
                    <a:cubicBezTo>
                      <a:pt x="29" y="1"/>
                      <a:pt x="31" y="1"/>
                      <a:pt x="3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0" name="Freeform 305"/>
              <p:cNvSpPr>
                <a:spLocks/>
              </p:cNvSpPr>
              <p:nvPr/>
            </p:nvSpPr>
            <p:spPr bwMode="auto">
              <a:xfrm>
                <a:off x="2092763" y="5139839"/>
                <a:ext cx="57150" cy="28575"/>
              </a:xfrm>
              <a:custGeom>
                <a:avLst/>
                <a:gdLst>
                  <a:gd name="T0" fmla="*/ 35 w 36"/>
                  <a:gd name="T1" fmla="*/ 3 h 18"/>
                  <a:gd name="T2" fmla="*/ 35 w 36"/>
                  <a:gd name="T3" fmla="*/ 3 h 18"/>
                  <a:gd name="T4" fmla="*/ 32 w 36"/>
                  <a:gd name="T5" fmla="*/ 6 h 18"/>
                  <a:gd name="T6" fmla="*/ 27 w 36"/>
                  <a:gd name="T7" fmla="*/ 9 h 18"/>
                  <a:gd name="T8" fmla="*/ 20 w 36"/>
                  <a:gd name="T9" fmla="*/ 12 h 18"/>
                  <a:gd name="T10" fmla="*/ 10 w 36"/>
                  <a:gd name="T11" fmla="*/ 16 h 18"/>
                  <a:gd name="T12" fmla="*/ 7 w 36"/>
                  <a:gd name="T13" fmla="*/ 10 h 18"/>
                  <a:gd name="T14" fmla="*/ 0 w 36"/>
                  <a:gd name="T15" fmla="*/ 3 h 18"/>
                  <a:gd name="T16" fmla="*/ 4 w 36"/>
                  <a:gd name="T17" fmla="*/ 3 h 18"/>
                  <a:gd name="T18" fmla="*/ 13 w 36"/>
                  <a:gd name="T19" fmla="*/ 8 h 18"/>
                  <a:gd name="T20" fmla="*/ 22 w 36"/>
                  <a:gd name="T21" fmla="*/ 8 h 18"/>
                  <a:gd name="T22" fmla="*/ 31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5" y="3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30" y="6"/>
                      <a:pt x="29" y="7"/>
                      <a:pt x="27" y="9"/>
                    </a:cubicBezTo>
                    <a:cubicBezTo>
                      <a:pt x="25" y="10"/>
                      <a:pt x="22" y="11"/>
                      <a:pt x="20" y="12"/>
                    </a:cubicBezTo>
                    <a:cubicBezTo>
                      <a:pt x="17" y="13"/>
                      <a:pt x="14" y="18"/>
                      <a:pt x="10" y="16"/>
                    </a:cubicBezTo>
                    <a:cubicBezTo>
                      <a:pt x="9" y="15"/>
                      <a:pt x="8" y="12"/>
                      <a:pt x="7" y="10"/>
                    </a:cubicBezTo>
                    <a:cubicBezTo>
                      <a:pt x="6" y="8"/>
                      <a:pt x="0" y="6"/>
                      <a:pt x="0" y="3"/>
                    </a:cubicBezTo>
                    <a:cubicBezTo>
                      <a:pt x="1" y="0"/>
                      <a:pt x="2" y="2"/>
                      <a:pt x="4" y="3"/>
                    </a:cubicBezTo>
                    <a:cubicBezTo>
                      <a:pt x="7" y="5"/>
                      <a:pt x="9" y="7"/>
                      <a:pt x="13" y="8"/>
                    </a:cubicBezTo>
                    <a:cubicBezTo>
                      <a:pt x="16" y="10"/>
                      <a:pt x="19" y="9"/>
                      <a:pt x="22" y="8"/>
                    </a:cubicBezTo>
                    <a:cubicBezTo>
                      <a:pt x="25" y="7"/>
                      <a:pt x="28" y="2"/>
                      <a:pt x="3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1" name="Freeform 306"/>
              <p:cNvSpPr>
                <a:spLocks/>
              </p:cNvSpPr>
              <p:nvPr/>
            </p:nvSpPr>
            <p:spPr bwMode="auto">
              <a:xfrm>
                <a:off x="2068951" y="5200164"/>
                <a:ext cx="69850" cy="31750"/>
              </a:xfrm>
              <a:custGeom>
                <a:avLst/>
                <a:gdLst>
                  <a:gd name="T0" fmla="*/ 43 w 44"/>
                  <a:gd name="T1" fmla="*/ 2 h 19"/>
                  <a:gd name="T2" fmla="*/ 35 w 44"/>
                  <a:gd name="T3" fmla="*/ 10 h 19"/>
                  <a:gd name="T4" fmla="*/ 31 w 44"/>
                  <a:gd name="T5" fmla="*/ 10 h 19"/>
                  <a:gd name="T6" fmla="*/ 27 w 44"/>
                  <a:gd name="T7" fmla="*/ 12 h 19"/>
                  <a:gd name="T8" fmla="*/ 22 w 44"/>
                  <a:gd name="T9" fmla="*/ 14 h 19"/>
                  <a:gd name="T10" fmla="*/ 17 w 44"/>
                  <a:gd name="T11" fmla="*/ 18 h 19"/>
                  <a:gd name="T12" fmla="*/ 11 w 44"/>
                  <a:gd name="T13" fmla="*/ 17 h 19"/>
                  <a:gd name="T14" fmla="*/ 3 w 44"/>
                  <a:gd name="T15" fmla="*/ 8 h 19"/>
                  <a:gd name="T16" fmla="*/ 2 w 44"/>
                  <a:gd name="T17" fmla="*/ 1 h 19"/>
                  <a:gd name="T18" fmla="*/ 6 w 44"/>
                  <a:gd name="T19" fmla="*/ 4 h 19"/>
                  <a:gd name="T20" fmla="*/ 12 w 44"/>
                  <a:gd name="T21" fmla="*/ 10 h 19"/>
                  <a:gd name="T22" fmla="*/ 21 w 44"/>
                  <a:gd name="T23" fmla="*/ 9 h 19"/>
                  <a:gd name="T24" fmla="*/ 26 w 44"/>
                  <a:gd name="T25" fmla="*/ 6 h 19"/>
                  <a:gd name="T26" fmla="*/ 32 w 44"/>
                  <a:gd name="T27" fmla="*/ 6 h 19"/>
                  <a:gd name="T28" fmla="*/ 38 w 44"/>
                  <a:gd name="T29" fmla="*/ 5 h 19"/>
                  <a:gd name="T30" fmla="*/ 41 w 44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19">
                    <a:moveTo>
                      <a:pt x="43" y="2"/>
                    </a:moveTo>
                    <a:cubicBezTo>
                      <a:pt x="44" y="6"/>
                      <a:pt x="39" y="9"/>
                      <a:pt x="35" y="10"/>
                    </a:cubicBezTo>
                    <a:cubicBezTo>
                      <a:pt x="34" y="10"/>
                      <a:pt x="32" y="10"/>
                      <a:pt x="31" y="10"/>
                    </a:cubicBezTo>
                    <a:cubicBezTo>
                      <a:pt x="29" y="10"/>
                      <a:pt x="28" y="11"/>
                      <a:pt x="27" y="12"/>
                    </a:cubicBezTo>
                    <a:cubicBezTo>
                      <a:pt x="26" y="12"/>
                      <a:pt x="24" y="13"/>
                      <a:pt x="22" y="14"/>
                    </a:cubicBezTo>
                    <a:cubicBezTo>
                      <a:pt x="20" y="15"/>
                      <a:pt x="20" y="17"/>
                      <a:pt x="17" y="18"/>
                    </a:cubicBezTo>
                    <a:cubicBezTo>
                      <a:pt x="14" y="19"/>
                      <a:pt x="13" y="18"/>
                      <a:pt x="11" y="17"/>
                    </a:cubicBezTo>
                    <a:cubicBezTo>
                      <a:pt x="8" y="15"/>
                      <a:pt x="4" y="11"/>
                      <a:pt x="3" y="8"/>
                    </a:cubicBezTo>
                    <a:cubicBezTo>
                      <a:pt x="2" y="7"/>
                      <a:pt x="0" y="2"/>
                      <a:pt x="2" y="1"/>
                    </a:cubicBezTo>
                    <a:cubicBezTo>
                      <a:pt x="3" y="0"/>
                      <a:pt x="5" y="3"/>
                      <a:pt x="6" y="4"/>
                    </a:cubicBezTo>
                    <a:cubicBezTo>
                      <a:pt x="8" y="6"/>
                      <a:pt x="9" y="9"/>
                      <a:pt x="12" y="10"/>
                    </a:cubicBezTo>
                    <a:cubicBezTo>
                      <a:pt x="16" y="11"/>
                      <a:pt x="18" y="11"/>
                      <a:pt x="21" y="9"/>
                    </a:cubicBezTo>
                    <a:cubicBezTo>
                      <a:pt x="23" y="8"/>
                      <a:pt x="24" y="6"/>
                      <a:pt x="26" y="6"/>
                    </a:cubicBezTo>
                    <a:cubicBezTo>
                      <a:pt x="28" y="6"/>
                      <a:pt x="30" y="7"/>
                      <a:pt x="32" y="6"/>
                    </a:cubicBezTo>
                    <a:cubicBezTo>
                      <a:pt x="34" y="6"/>
                      <a:pt x="36" y="5"/>
                      <a:pt x="38" y="5"/>
                    </a:cubicBezTo>
                    <a:cubicBezTo>
                      <a:pt x="39" y="4"/>
                      <a:pt x="40" y="3"/>
                      <a:pt x="4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2" name="Freeform 307"/>
              <p:cNvSpPr>
                <a:spLocks/>
              </p:cNvSpPr>
              <p:nvPr/>
            </p:nvSpPr>
            <p:spPr bwMode="auto">
              <a:xfrm>
                <a:off x="2138801" y="5179526"/>
                <a:ext cx="31750" cy="12700"/>
              </a:xfrm>
              <a:custGeom>
                <a:avLst/>
                <a:gdLst>
                  <a:gd name="T0" fmla="*/ 17 w 19"/>
                  <a:gd name="T1" fmla="*/ 0 h 8"/>
                  <a:gd name="T2" fmla="*/ 18 w 19"/>
                  <a:gd name="T3" fmla="*/ 1 h 8"/>
                  <a:gd name="T4" fmla="*/ 17 w 19"/>
                  <a:gd name="T5" fmla="*/ 4 h 8"/>
                  <a:gd name="T6" fmla="*/ 13 w 19"/>
                  <a:gd name="T7" fmla="*/ 8 h 8"/>
                  <a:gd name="T8" fmla="*/ 10 w 19"/>
                  <a:gd name="T9" fmla="*/ 8 h 8"/>
                  <a:gd name="T10" fmla="*/ 6 w 19"/>
                  <a:gd name="T11" fmla="*/ 7 h 8"/>
                  <a:gd name="T12" fmla="*/ 0 w 19"/>
                  <a:gd name="T13" fmla="*/ 1 h 8"/>
                  <a:gd name="T14" fmla="*/ 3 w 19"/>
                  <a:gd name="T15" fmla="*/ 2 h 8"/>
                  <a:gd name="T16" fmla="*/ 8 w 19"/>
                  <a:gd name="T17" fmla="*/ 4 h 8"/>
                  <a:gd name="T18" fmla="*/ 13 w 19"/>
                  <a:gd name="T19" fmla="*/ 4 h 8"/>
                  <a:gd name="T20" fmla="*/ 18 w 1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">
                    <a:moveTo>
                      <a:pt x="17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3"/>
                      <a:pt x="18" y="3"/>
                      <a:pt x="17" y="4"/>
                    </a:cubicBezTo>
                    <a:cubicBezTo>
                      <a:pt x="15" y="5"/>
                      <a:pt x="14" y="8"/>
                      <a:pt x="13" y="8"/>
                    </a:cubicBezTo>
                    <a:cubicBezTo>
                      <a:pt x="12" y="8"/>
                      <a:pt x="10" y="8"/>
                      <a:pt x="10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4" y="5"/>
                      <a:pt x="1" y="3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10" y="5"/>
                      <a:pt x="11" y="5"/>
                      <a:pt x="13" y="4"/>
                    </a:cubicBezTo>
                    <a:cubicBezTo>
                      <a:pt x="14" y="3"/>
                      <a:pt x="16" y="2"/>
                      <a:pt x="1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3" name="Freeform 308"/>
              <p:cNvSpPr>
                <a:spLocks/>
              </p:cNvSpPr>
              <p:nvPr/>
            </p:nvSpPr>
            <p:spPr bwMode="auto">
              <a:xfrm>
                <a:off x="2170551" y="5187464"/>
                <a:ext cx="25400" cy="14288"/>
              </a:xfrm>
              <a:custGeom>
                <a:avLst/>
                <a:gdLst>
                  <a:gd name="T0" fmla="*/ 14 w 16"/>
                  <a:gd name="T1" fmla="*/ 1 h 9"/>
                  <a:gd name="T2" fmla="*/ 16 w 16"/>
                  <a:gd name="T3" fmla="*/ 4 h 9"/>
                  <a:gd name="T4" fmla="*/ 10 w 16"/>
                  <a:gd name="T5" fmla="*/ 8 h 9"/>
                  <a:gd name="T6" fmla="*/ 6 w 16"/>
                  <a:gd name="T7" fmla="*/ 9 h 9"/>
                  <a:gd name="T8" fmla="*/ 3 w 16"/>
                  <a:gd name="T9" fmla="*/ 7 h 9"/>
                  <a:gd name="T10" fmla="*/ 5 w 16"/>
                  <a:gd name="T11" fmla="*/ 2 h 9"/>
                  <a:gd name="T12" fmla="*/ 14 w 1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4" y="1"/>
                    </a:moveTo>
                    <a:cubicBezTo>
                      <a:pt x="16" y="0"/>
                      <a:pt x="16" y="3"/>
                      <a:pt x="16" y="4"/>
                    </a:cubicBezTo>
                    <a:cubicBezTo>
                      <a:pt x="15" y="6"/>
                      <a:pt x="12" y="6"/>
                      <a:pt x="10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3" y="7"/>
                      <a:pt x="3" y="7"/>
                    </a:cubicBezTo>
                    <a:cubicBezTo>
                      <a:pt x="0" y="5"/>
                      <a:pt x="3" y="2"/>
                      <a:pt x="5" y="2"/>
                    </a:cubicBezTo>
                    <a:cubicBezTo>
                      <a:pt x="7" y="2"/>
                      <a:pt x="13" y="6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4" name="Freeform 309"/>
              <p:cNvSpPr>
                <a:spLocks/>
              </p:cNvSpPr>
              <p:nvPr/>
            </p:nvSpPr>
            <p:spPr bwMode="auto">
              <a:xfrm>
                <a:off x="2154676" y="5160476"/>
                <a:ext cx="28575" cy="14288"/>
              </a:xfrm>
              <a:custGeom>
                <a:avLst/>
                <a:gdLst>
                  <a:gd name="T0" fmla="*/ 18 w 18"/>
                  <a:gd name="T1" fmla="*/ 6 h 9"/>
                  <a:gd name="T2" fmla="*/ 16 w 18"/>
                  <a:gd name="T3" fmla="*/ 8 h 9"/>
                  <a:gd name="T4" fmla="*/ 10 w 18"/>
                  <a:gd name="T5" fmla="*/ 6 h 9"/>
                  <a:gd name="T6" fmla="*/ 0 w 18"/>
                  <a:gd name="T7" fmla="*/ 1 h 9"/>
                  <a:gd name="T8" fmla="*/ 7 w 18"/>
                  <a:gd name="T9" fmla="*/ 2 h 9"/>
                  <a:gd name="T10" fmla="*/ 11 w 18"/>
                  <a:gd name="T11" fmla="*/ 4 h 9"/>
                  <a:gd name="T12" fmla="*/ 16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4" y="9"/>
                      <a:pt x="11" y="7"/>
                      <a:pt x="10" y="6"/>
                    </a:cubicBezTo>
                    <a:cubicBezTo>
                      <a:pt x="6" y="4"/>
                      <a:pt x="3" y="3"/>
                      <a:pt x="0" y="1"/>
                    </a:cubicBezTo>
                    <a:cubicBezTo>
                      <a:pt x="2" y="0"/>
                      <a:pt x="5" y="1"/>
                      <a:pt x="7" y="2"/>
                    </a:cubicBezTo>
                    <a:cubicBezTo>
                      <a:pt x="8" y="3"/>
                      <a:pt x="10" y="3"/>
                      <a:pt x="11" y="4"/>
                    </a:cubicBezTo>
                    <a:cubicBezTo>
                      <a:pt x="13" y="5"/>
                      <a:pt x="14" y="6"/>
                      <a:pt x="16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5" name="Freeform 310"/>
              <p:cNvSpPr>
                <a:spLocks/>
              </p:cNvSpPr>
              <p:nvPr/>
            </p:nvSpPr>
            <p:spPr bwMode="auto">
              <a:xfrm>
                <a:off x="2018151" y="5062051"/>
                <a:ext cx="19050" cy="20638"/>
              </a:xfrm>
              <a:custGeom>
                <a:avLst/>
                <a:gdLst>
                  <a:gd name="T0" fmla="*/ 12 w 12"/>
                  <a:gd name="T1" fmla="*/ 0 h 13"/>
                  <a:gd name="T2" fmla="*/ 6 w 12"/>
                  <a:gd name="T3" fmla="*/ 7 h 13"/>
                  <a:gd name="T4" fmla="*/ 0 w 12"/>
                  <a:gd name="T5" fmla="*/ 13 h 13"/>
                  <a:gd name="T6" fmla="*/ 12 w 12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0" y="2"/>
                      <a:pt x="8" y="4"/>
                      <a:pt x="6" y="7"/>
                    </a:cubicBezTo>
                    <a:cubicBezTo>
                      <a:pt x="4" y="9"/>
                      <a:pt x="1" y="11"/>
                      <a:pt x="0" y="13"/>
                    </a:cubicBezTo>
                    <a:cubicBezTo>
                      <a:pt x="4" y="10"/>
                      <a:pt x="10" y="7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6" name="Freeform 311"/>
              <p:cNvSpPr>
                <a:spLocks/>
              </p:cNvSpPr>
              <p:nvPr/>
            </p:nvSpPr>
            <p:spPr bwMode="auto">
              <a:xfrm>
                <a:off x="2065776" y="5095389"/>
                <a:ext cx="46038" cy="17463"/>
              </a:xfrm>
              <a:custGeom>
                <a:avLst/>
                <a:gdLst>
                  <a:gd name="T0" fmla="*/ 29 w 29"/>
                  <a:gd name="T1" fmla="*/ 10 h 11"/>
                  <a:gd name="T2" fmla="*/ 28 w 29"/>
                  <a:gd name="T3" fmla="*/ 8 h 11"/>
                  <a:gd name="T4" fmla="*/ 26 w 29"/>
                  <a:gd name="T5" fmla="*/ 5 h 11"/>
                  <a:gd name="T6" fmla="*/ 23 w 29"/>
                  <a:gd name="T7" fmla="*/ 3 h 11"/>
                  <a:gd name="T8" fmla="*/ 19 w 29"/>
                  <a:gd name="T9" fmla="*/ 1 h 11"/>
                  <a:gd name="T10" fmla="*/ 9 w 29"/>
                  <a:gd name="T11" fmla="*/ 1 h 11"/>
                  <a:gd name="T12" fmla="*/ 3 w 29"/>
                  <a:gd name="T13" fmla="*/ 2 h 11"/>
                  <a:gd name="T14" fmla="*/ 0 w 29"/>
                  <a:gd name="T15" fmla="*/ 4 h 11"/>
                  <a:gd name="T16" fmla="*/ 13 w 29"/>
                  <a:gd name="T17" fmla="*/ 3 h 11"/>
                  <a:gd name="T18" fmla="*/ 21 w 29"/>
                  <a:gd name="T19" fmla="*/ 5 h 11"/>
                  <a:gd name="T20" fmla="*/ 27 w 2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1">
                    <a:moveTo>
                      <a:pt x="29" y="10"/>
                    </a:moveTo>
                    <a:cubicBezTo>
                      <a:pt x="29" y="11"/>
                      <a:pt x="28" y="9"/>
                      <a:pt x="28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5" y="3"/>
                      <a:pt x="25" y="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6" y="1"/>
                      <a:pt x="11" y="0"/>
                      <a:pt x="9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4" y="3"/>
                      <a:pt x="8" y="3"/>
                      <a:pt x="13" y="3"/>
                    </a:cubicBezTo>
                    <a:cubicBezTo>
                      <a:pt x="15" y="4"/>
                      <a:pt x="19" y="4"/>
                      <a:pt x="21" y="5"/>
                    </a:cubicBezTo>
                    <a:cubicBezTo>
                      <a:pt x="23" y="6"/>
                      <a:pt x="27" y="8"/>
                      <a:pt x="2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7" name="Freeform 312"/>
              <p:cNvSpPr>
                <a:spLocks/>
              </p:cNvSpPr>
              <p:nvPr/>
            </p:nvSpPr>
            <p:spPr bwMode="auto">
              <a:xfrm>
                <a:off x="2056251" y="5135076"/>
                <a:ext cx="30163" cy="23813"/>
              </a:xfrm>
              <a:custGeom>
                <a:avLst/>
                <a:gdLst>
                  <a:gd name="T0" fmla="*/ 18 w 19"/>
                  <a:gd name="T1" fmla="*/ 6 h 15"/>
                  <a:gd name="T2" fmla="*/ 17 w 19"/>
                  <a:gd name="T3" fmla="*/ 1 h 15"/>
                  <a:gd name="T4" fmla="*/ 10 w 19"/>
                  <a:gd name="T5" fmla="*/ 1 h 15"/>
                  <a:gd name="T6" fmla="*/ 5 w 19"/>
                  <a:gd name="T7" fmla="*/ 7 h 15"/>
                  <a:gd name="T8" fmla="*/ 0 w 19"/>
                  <a:gd name="T9" fmla="*/ 15 h 15"/>
                  <a:gd name="T10" fmla="*/ 6 w 19"/>
                  <a:gd name="T11" fmla="*/ 6 h 15"/>
                  <a:gd name="T12" fmla="*/ 11 w 19"/>
                  <a:gd name="T13" fmla="*/ 2 h 15"/>
                  <a:gd name="T14" fmla="*/ 17 w 19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8" y="6"/>
                    </a:moveTo>
                    <a:cubicBezTo>
                      <a:pt x="17" y="4"/>
                      <a:pt x="19" y="2"/>
                      <a:pt x="17" y="1"/>
                    </a:cubicBez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6" y="5"/>
                      <a:pt x="5" y="7"/>
                    </a:cubicBezTo>
                    <a:cubicBezTo>
                      <a:pt x="3" y="10"/>
                      <a:pt x="1" y="12"/>
                      <a:pt x="0" y="15"/>
                    </a:cubicBezTo>
                    <a:cubicBezTo>
                      <a:pt x="2" y="12"/>
                      <a:pt x="5" y="10"/>
                      <a:pt x="6" y="6"/>
                    </a:cubicBezTo>
                    <a:cubicBezTo>
                      <a:pt x="7" y="4"/>
                      <a:pt x="9" y="3"/>
                      <a:pt x="11" y="2"/>
                    </a:cubicBezTo>
                    <a:cubicBezTo>
                      <a:pt x="13" y="1"/>
                      <a:pt x="18" y="2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8" name="Freeform 313"/>
              <p:cNvSpPr>
                <a:spLocks/>
              </p:cNvSpPr>
              <p:nvPr/>
            </p:nvSpPr>
            <p:spPr bwMode="auto">
              <a:xfrm>
                <a:off x="2105463" y="5125551"/>
                <a:ext cx="31750" cy="9525"/>
              </a:xfrm>
              <a:custGeom>
                <a:avLst/>
                <a:gdLst>
                  <a:gd name="T0" fmla="*/ 20 w 20"/>
                  <a:gd name="T1" fmla="*/ 6 h 6"/>
                  <a:gd name="T2" fmla="*/ 14 w 20"/>
                  <a:gd name="T3" fmla="*/ 3 h 6"/>
                  <a:gd name="T4" fmla="*/ 10 w 20"/>
                  <a:gd name="T5" fmla="*/ 1 h 6"/>
                  <a:gd name="T6" fmla="*/ 8 w 20"/>
                  <a:gd name="T7" fmla="*/ 1 h 6"/>
                  <a:gd name="T8" fmla="*/ 5 w 20"/>
                  <a:gd name="T9" fmla="*/ 2 h 6"/>
                  <a:gd name="T10" fmla="*/ 0 w 20"/>
                  <a:gd name="T11" fmla="*/ 4 h 6"/>
                  <a:gd name="T12" fmla="*/ 8 w 20"/>
                  <a:gd name="T13" fmla="*/ 2 h 6"/>
                  <a:gd name="T14" fmla="*/ 11 w 20"/>
                  <a:gd name="T15" fmla="*/ 2 h 6"/>
                  <a:gd name="T16" fmla="*/ 15 w 20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9" y="5"/>
                      <a:pt x="16" y="4"/>
                      <a:pt x="14" y="3"/>
                    </a:cubicBezTo>
                    <a:cubicBezTo>
                      <a:pt x="13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9" y="2"/>
                      <a:pt x="10" y="2"/>
                      <a:pt x="11" y="2"/>
                    </a:cubicBezTo>
                    <a:cubicBezTo>
                      <a:pt x="12" y="3"/>
                      <a:pt x="13" y="5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9" name="Freeform 314"/>
              <p:cNvSpPr>
                <a:spLocks/>
              </p:cNvSpPr>
              <p:nvPr/>
            </p:nvSpPr>
            <p:spPr bwMode="auto">
              <a:xfrm>
                <a:off x="2151501" y="5150951"/>
                <a:ext cx="15875" cy="9525"/>
              </a:xfrm>
              <a:custGeom>
                <a:avLst/>
                <a:gdLst>
                  <a:gd name="T0" fmla="*/ 0 w 9"/>
                  <a:gd name="T1" fmla="*/ 4 h 6"/>
                  <a:gd name="T2" fmla="*/ 9 w 9"/>
                  <a:gd name="T3" fmla="*/ 5 h 6"/>
                  <a:gd name="T4" fmla="*/ 2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8" y="6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0" name="Freeform 315"/>
              <p:cNvSpPr>
                <a:spLocks/>
              </p:cNvSpPr>
              <p:nvPr/>
            </p:nvSpPr>
            <p:spPr bwMode="auto">
              <a:xfrm>
                <a:off x="2181663" y="5181114"/>
                <a:ext cx="11113" cy="6350"/>
              </a:xfrm>
              <a:custGeom>
                <a:avLst/>
                <a:gdLst>
                  <a:gd name="T0" fmla="*/ 0 w 7"/>
                  <a:gd name="T1" fmla="*/ 2 h 4"/>
                  <a:gd name="T2" fmla="*/ 6 w 7"/>
                  <a:gd name="T3" fmla="*/ 3 h 4"/>
                  <a:gd name="T4" fmla="*/ 1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0"/>
                      <a:pt x="7" y="0"/>
                      <a:pt x="6" y="3"/>
                    </a:cubicBezTo>
                    <a:cubicBezTo>
                      <a:pt x="5" y="4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1" name="Freeform 316"/>
              <p:cNvSpPr>
                <a:spLocks/>
              </p:cNvSpPr>
              <p:nvPr/>
            </p:nvSpPr>
            <p:spPr bwMode="auto">
              <a:xfrm>
                <a:off x="2122926" y="5162064"/>
                <a:ext cx="22225" cy="7938"/>
              </a:xfrm>
              <a:custGeom>
                <a:avLst/>
                <a:gdLst>
                  <a:gd name="T0" fmla="*/ 14 w 14"/>
                  <a:gd name="T1" fmla="*/ 4 h 5"/>
                  <a:gd name="T2" fmla="*/ 5 w 14"/>
                  <a:gd name="T3" fmla="*/ 1 h 5"/>
                  <a:gd name="T4" fmla="*/ 1 w 14"/>
                  <a:gd name="T5" fmla="*/ 5 h 5"/>
                  <a:gd name="T6" fmla="*/ 4 w 14"/>
                  <a:gd name="T7" fmla="*/ 2 h 5"/>
                  <a:gd name="T8" fmla="*/ 13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4" y="1"/>
                      <a:pt x="0" y="3"/>
                      <a:pt x="1" y="5"/>
                    </a:cubicBezTo>
                    <a:cubicBezTo>
                      <a:pt x="1" y="4"/>
                      <a:pt x="3" y="2"/>
                      <a:pt x="4" y="2"/>
                    </a:cubicBezTo>
                    <a:cubicBezTo>
                      <a:pt x="7" y="1"/>
                      <a:pt x="11" y="3"/>
                      <a:pt x="1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2" name="Freeform 317"/>
              <p:cNvSpPr>
                <a:spLocks/>
              </p:cNvSpPr>
              <p:nvPr/>
            </p:nvSpPr>
            <p:spPr bwMode="auto">
              <a:xfrm>
                <a:off x="2076888" y="5177939"/>
                <a:ext cx="52388" cy="19050"/>
              </a:xfrm>
              <a:custGeom>
                <a:avLst/>
                <a:gdLst>
                  <a:gd name="T0" fmla="*/ 33 w 33"/>
                  <a:gd name="T1" fmla="*/ 9 h 12"/>
                  <a:gd name="T2" fmla="*/ 26 w 33"/>
                  <a:gd name="T3" fmla="*/ 1 h 12"/>
                  <a:gd name="T4" fmla="*/ 18 w 33"/>
                  <a:gd name="T5" fmla="*/ 1 h 12"/>
                  <a:gd name="T6" fmla="*/ 10 w 33"/>
                  <a:gd name="T7" fmla="*/ 5 h 12"/>
                  <a:gd name="T8" fmla="*/ 5 w 33"/>
                  <a:gd name="T9" fmla="*/ 8 h 12"/>
                  <a:gd name="T10" fmla="*/ 0 w 33"/>
                  <a:gd name="T11" fmla="*/ 12 h 12"/>
                  <a:gd name="T12" fmla="*/ 2 w 33"/>
                  <a:gd name="T13" fmla="*/ 11 h 12"/>
                  <a:gd name="T14" fmla="*/ 7 w 33"/>
                  <a:gd name="T15" fmla="*/ 8 h 12"/>
                  <a:gd name="T16" fmla="*/ 12 w 33"/>
                  <a:gd name="T17" fmla="*/ 5 h 12"/>
                  <a:gd name="T18" fmla="*/ 14 w 33"/>
                  <a:gd name="T19" fmla="*/ 4 h 12"/>
                  <a:gd name="T20" fmla="*/ 17 w 33"/>
                  <a:gd name="T21" fmla="*/ 3 h 12"/>
                  <a:gd name="T22" fmla="*/ 33 w 33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2">
                    <a:moveTo>
                      <a:pt x="33" y="9"/>
                    </a:moveTo>
                    <a:cubicBezTo>
                      <a:pt x="30" y="7"/>
                      <a:pt x="29" y="3"/>
                      <a:pt x="26" y="1"/>
                    </a:cubicBezTo>
                    <a:cubicBezTo>
                      <a:pt x="24" y="0"/>
                      <a:pt x="20" y="0"/>
                      <a:pt x="18" y="1"/>
                    </a:cubicBezTo>
                    <a:cubicBezTo>
                      <a:pt x="15" y="2"/>
                      <a:pt x="13" y="3"/>
                      <a:pt x="10" y="5"/>
                    </a:cubicBezTo>
                    <a:cubicBezTo>
                      <a:pt x="8" y="6"/>
                      <a:pt x="7" y="7"/>
                      <a:pt x="5" y="8"/>
                    </a:cubicBezTo>
                    <a:cubicBezTo>
                      <a:pt x="3" y="9"/>
                      <a:pt x="2" y="10"/>
                      <a:pt x="0" y="12"/>
                    </a:cubicBezTo>
                    <a:cubicBezTo>
                      <a:pt x="1" y="12"/>
                      <a:pt x="1" y="11"/>
                      <a:pt x="2" y="11"/>
                    </a:cubicBez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5" y="4"/>
                      <a:pt x="16" y="3"/>
                      <a:pt x="17" y="3"/>
                    </a:cubicBezTo>
                    <a:cubicBezTo>
                      <a:pt x="23" y="0"/>
                      <a:pt x="28" y="5"/>
                      <a:pt x="3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3" name="Freeform 318"/>
              <p:cNvSpPr>
                <a:spLocks/>
              </p:cNvSpPr>
              <p:nvPr/>
            </p:nvSpPr>
            <p:spPr bwMode="auto">
              <a:xfrm>
                <a:off x="2143563" y="5206514"/>
                <a:ext cx="98425" cy="106363"/>
              </a:xfrm>
              <a:custGeom>
                <a:avLst/>
                <a:gdLst>
                  <a:gd name="T0" fmla="*/ 3 w 61"/>
                  <a:gd name="T1" fmla="*/ 0 h 66"/>
                  <a:gd name="T2" fmla="*/ 0 w 61"/>
                  <a:gd name="T3" fmla="*/ 7 h 66"/>
                  <a:gd name="T4" fmla="*/ 7 w 61"/>
                  <a:gd name="T5" fmla="*/ 11 h 66"/>
                  <a:gd name="T6" fmla="*/ 15 w 61"/>
                  <a:gd name="T7" fmla="*/ 17 h 66"/>
                  <a:gd name="T8" fmla="*/ 32 w 61"/>
                  <a:gd name="T9" fmla="*/ 37 h 66"/>
                  <a:gd name="T10" fmla="*/ 47 w 61"/>
                  <a:gd name="T11" fmla="*/ 52 h 66"/>
                  <a:gd name="T12" fmla="*/ 54 w 61"/>
                  <a:gd name="T13" fmla="*/ 57 h 66"/>
                  <a:gd name="T14" fmla="*/ 61 w 61"/>
                  <a:gd name="T15" fmla="*/ 66 h 66"/>
                  <a:gd name="T16" fmla="*/ 52 w 61"/>
                  <a:gd name="T17" fmla="*/ 53 h 66"/>
                  <a:gd name="T18" fmla="*/ 42 w 61"/>
                  <a:gd name="T19" fmla="*/ 42 h 66"/>
                  <a:gd name="T20" fmla="*/ 25 w 61"/>
                  <a:gd name="T21" fmla="*/ 26 h 66"/>
                  <a:gd name="T22" fmla="*/ 12 w 61"/>
                  <a:gd name="T23" fmla="*/ 13 h 66"/>
                  <a:gd name="T24" fmla="*/ 4 w 61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6">
                    <a:moveTo>
                      <a:pt x="3" y="0"/>
                    </a:moveTo>
                    <a:cubicBezTo>
                      <a:pt x="3" y="2"/>
                      <a:pt x="0" y="4"/>
                      <a:pt x="0" y="7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10" y="13"/>
                      <a:pt x="12" y="14"/>
                      <a:pt x="15" y="17"/>
                    </a:cubicBezTo>
                    <a:cubicBezTo>
                      <a:pt x="20" y="25"/>
                      <a:pt x="26" y="30"/>
                      <a:pt x="32" y="37"/>
                    </a:cubicBezTo>
                    <a:cubicBezTo>
                      <a:pt x="36" y="42"/>
                      <a:pt x="41" y="49"/>
                      <a:pt x="47" y="52"/>
                    </a:cubicBezTo>
                    <a:cubicBezTo>
                      <a:pt x="49" y="54"/>
                      <a:pt x="52" y="55"/>
                      <a:pt x="54" y="57"/>
                    </a:cubicBezTo>
                    <a:cubicBezTo>
                      <a:pt x="57" y="59"/>
                      <a:pt x="59" y="63"/>
                      <a:pt x="61" y="66"/>
                    </a:cubicBezTo>
                    <a:cubicBezTo>
                      <a:pt x="60" y="61"/>
                      <a:pt x="56" y="56"/>
                      <a:pt x="52" y="53"/>
                    </a:cubicBezTo>
                    <a:cubicBezTo>
                      <a:pt x="48" y="50"/>
                      <a:pt x="44" y="46"/>
                      <a:pt x="42" y="42"/>
                    </a:cubicBezTo>
                    <a:cubicBezTo>
                      <a:pt x="37" y="36"/>
                      <a:pt x="31" y="31"/>
                      <a:pt x="25" y="26"/>
                    </a:cubicBezTo>
                    <a:cubicBezTo>
                      <a:pt x="21" y="21"/>
                      <a:pt x="15" y="18"/>
                      <a:pt x="12" y="13"/>
                    </a:cubicBezTo>
                    <a:cubicBezTo>
                      <a:pt x="9" y="9"/>
                      <a:pt x="5" y="5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4" name="Freeform 319"/>
              <p:cNvSpPr>
                <a:spLocks/>
              </p:cNvSpPr>
              <p:nvPr/>
            </p:nvSpPr>
            <p:spPr bwMode="auto">
              <a:xfrm>
                <a:off x="2183251" y="5212864"/>
                <a:ext cx="79375" cy="84138"/>
              </a:xfrm>
              <a:custGeom>
                <a:avLst/>
                <a:gdLst>
                  <a:gd name="T0" fmla="*/ 0 w 50"/>
                  <a:gd name="T1" fmla="*/ 0 h 52"/>
                  <a:gd name="T2" fmla="*/ 8 w 50"/>
                  <a:gd name="T3" fmla="*/ 8 h 52"/>
                  <a:gd name="T4" fmla="*/ 16 w 50"/>
                  <a:gd name="T5" fmla="*/ 15 h 52"/>
                  <a:gd name="T6" fmla="*/ 29 w 50"/>
                  <a:gd name="T7" fmla="*/ 30 h 52"/>
                  <a:gd name="T8" fmla="*/ 42 w 50"/>
                  <a:gd name="T9" fmla="*/ 39 h 52"/>
                  <a:gd name="T10" fmla="*/ 50 w 50"/>
                  <a:gd name="T11" fmla="*/ 52 h 52"/>
                  <a:gd name="T12" fmla="*/ 48 w 50"/>
                  <a:gd name="T13" fmla="*/ 43 h 52"/>
                  <a:gd name="T14" fmla="*/ 40 w 50"/>
                  <a:gd name="T15" fmla="*/ 36 h 52"/>
                  <a:gd name="T16" fmla="*/ 32 w 50"/>
                  <a:gd name="T17" fmla="*/ 30 h 52"/>
                  <a:gd name="T18" fmla="*/ 26 w 50"/>
                  <a:gd name="T19" fmla="*/ 25 h 52"/>
                  <a:gd name="T20" fmla="*/ 21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0" y="0"/>
                    </a:moveTo>
                    <a:cubicBezTo>
                      <a:pt x="4" y="0"/>
                      <a:pt x="6" y="5"/>
                      <a:pt x="8" y="8"/>
                    </a:cubicBezTo>
                    <a:cubicBezTo>
                      <a:pt x="10" y="11"/>
                      <a:pt x="13" y="13"/>
                      <a:pt x="16" y="15"/>
                    </a:cubicBezTo>
                    <a:cubicBezTo>
                      <a:pt x="21" y="20"/>
                      <a:pt x="25" y="25"/>
                      <a:pt x="29" y="30"/>
                    </a:cubicBezTo>
                    <a:cubicBezTo>
                      <a:pt x="33" y="34"/>
                      <a:pt x="38" y="36"/>
                      <a:pt x="42" y="39"/>
                    </a:cubicBezTo>
                    <a:cubicBezTo>
                      <a:pt x="46" y="42"/>
                      <a:pt x="49" y="47"/>
                      <a:pt x="50" y="52"/>
                    </a:cubicBezTo>
                    <a:cubicBezTo>
                      <a:pt x="50" y="48"/>
                      <a:pt x="50" y="46"/>
                      <a:pt x="48" y="43"/>
                    </a:cubicBezTo>
                    <a:cubicBezTo>
                      <a:pt x="47" y="39"/>
                      <a:pt x="44" y="38"/>
                      <a:pt x="40" y="36"/>
                    </a:cubicBezTo>
                    <a:cubicBezTo>
                      <a:pt x="38" y="34"/>
                      <a:pt x="35" y="32"/>
                      <a:pt x="32" y="30"/>
                    </a:cubicBezTo>
                    <a:cubicBezTo>
                      <a:pt x="30" y="28"/>
                      <a:pt x="28" y="27"/>
                      <a:pt x="26" y="25"/>
                    </a:cubicBezTo>
                    <a:cubicBezTo>
                      <a:pt x="24" y="24"/>
                      <a:pt x="23" y="22"/>
                      <a:pt x="21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5" name="Freeform 320"/>
              <p:cNvSpPr>
                <a:spLocks/>
              </p:cNvSpPr>
              <p:nvPr/>
            </p:nvSpPr>
            <p:spPr bwMode="auto">
              <a:xfrm>
                <a:off x="2253101" y="5257314"/>
                <a:ext cx="25400" cy="14288"/>
              </a:xfrm>
              <a:custGeom>
                <a:avLst/>
                <a:gdLst>
                  <a:gd name="T0" fmla="*/ 16 w 16"/>
                  <a:gd name="T1" fmla="*/ 4 h 9"/>
                  <a:gd name="T2" fmla="*/ 15 w 16"/>
                  <a:gd name="T3" fmla="*/ 7 h 9"/>
                  <a:gd name="T4" fmla="*/ 11 w 16"/>
                  <a:gd name="T5" fmla="*/ 6 h 9"/>
                  <a:gd name="T6" fmla="*/ 5 w 16"/>
                  <a:gd name="T7" fmla="*/ 3 h 9"/>
                  <a:gd name="T8" fmla="*/ 0 w 16"/>
                  <a:gd name="T9" fmla="*/ 0 h 9"/>
                  <a:gd name="T10" fmla="*/ 6 w 16"/>
                  <a:gd name="T11" fmla="*/ 2 h 9"/>
                  <a:gd name="T12" fmla="*/ 15 w 16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6" y="4"/>
                    </a:moveTo>
                    <a:cubicBezTo>
                      <a:pt x="16" y="5"/>
                      <a:pt x="16" y="7"/>
                      <a:pt x="15" y="7"/>
                    </a:cubicBezTo>
                    <a:cubicBezTo>
                      <a:pt x="13" y="9"/>
                      <a:pt x="13" y="7"/>
                      <a:pt x="11" y="6"/>
                    </a:cubicBezTo>
                    <a:cubicBezTo>
                      <a:pt x="9" y="5"/>
                      <a:pt x="7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9" y="2"/>
                      <a:pt x="12" y="4"/>
                      <a:pt x="15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6" name="Freeform 321"/>
              <p:cNvSpPr>
                <a:spLocks/>
              </p:cNvSpPr>
              <p:nvPr/>
            </p:nvSpPr>
            <p:spPr bwMode="auto">
              <a:xfrm>
                <a:off x="2232463" y="5223976"/>
                <a:ext cx="41275" cy="25400"/>
              </a:xfrm>
              <a:custGeom>
                <a:avLst/>
                <a:gdLst>
                  <a:gd name="T0" fmla="*/ 26 w 26"/>
                  <a:gd name="T1" fmla="*/ 16 h 16"/>
                  <a:gd name="T2" fmla="*/ 17 w 26"/>
                  <a:gd name="T3" fmla="*/ 14 h 16"/>
                  <a:gd name="T4" fmla="*/ 12 w 26"/>
                  <a:gd name="T5" fmla="*/ 13 h 16"/>
                  <a:gd name="T6" fmla="*/ 6 w 26"/>
                  <a:gd name="T7" fmla="*/ 7 h 16"/>
                  <a:gd name="T8" fmla="*/ 0 w 26"/>
                  <a:gd name="T9" fmla="*/ 0 h 16"/>
                  <a:gd name="T10" fmla="*/ 9 w 26"/>
                  <a:gd name="T11" fmla="*/ 7 h 16"/>
                  <a:gd name="T12" fmla="*/ 21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16"/>
                    </a:moveTo>
                    <a:cubicBezTo>
                      <a:pt x="23" y="16"/>
                      <a:pt x="20" y="15"/>
                      <a:pt x="17" y="14"/>
                    </a:cubicBezTo>
                    <a:cubicBezTo>
                      <a:pt x="16" y="14"/>
                      <a:pt x="14" y="13"/>
                      <a:pt x="12" y="13"/>
                    </a:cubicBezTo>
                    <a:cubicBezTo>
                      <a:pt x="10" y="12"/>
                      <a:pt x="8" y="9"/>
                      <a:pt x="6" y="7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3" y="2"/>
                      <a:pt x="6" y="5"/>
                      <a:pt x="9" y="7"/>
                    </a:cubicBezTo>
                    <a:cubicBezTo>
                      <a:pt x="13" y="10"/>
                      <a:pt x="17" y="12"/>
                      <a:pt x="21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7" name="Freeform 322"/>
              <p:cNvSpPr>
                <a:spLocks/>
              </p:cNvSpPr>
              <p:nvPr/>
            </p:nvSpPr>
            <p:spPr bwMode="auto">
              <a:xfrm>
                <a:off x="2126101" y="5223976"/>
                <a:ext cx="41275" cy="25400"/>
              </a:xfrm>
              <a:custGeom>
                <a:avLst/>
                <a:gdLst>
                  <a:gd name="T0" fmla="*/ 0 w 25"/>
                  <a:gd name="T1" fmla="*/ 2 h 16"/>
                  <a:gd name="T2" fmla="*/ 5 w 25"/>
                  <a:gd name="T3" fmla="*/ 0 h 16"/>
                  <a:gd name="T4" fmla="*/ 11 w 25"/>
                  <a:gd name="T5" fmla="*/ 2 h 16"/>
                  <a:gd name="T6" fmla="*/ 18 w 25"/>
                  <a:gd name="T7" fmla="*/ 8 h 16"/>
                  <a:gd name="T8" fmla="*/ 22 w 25"/>
                  <a:gd name="T9" fmla="*/ 12 h 16"/>
                  <a:gd name="T10" fmla="*/ 25 w 25"/>
                  <a:gd name="T11" fmla="*/ 16 h 16"/>
                  <a:gd name="T12" fmla="*/ 11 w 25"/>
                  <a:gd name="T13" fmla="*/ 4 h 16"/>
                  <a:gd name="T14" fmla="*/ 6 w 25"/>
                  <a:gd name="T15" fmla="*/ 2 h 16"/>
                  <a:gd name="T16" fmla="*/ 1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2"/>
                    </a:moveTo>
                    <a:cubicBezTo>
                      <a:pt x="2" y="1"/>
                      <a:pt x="4" y="0"/>
                      <a:pt x="5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4"/>
                      <a:pt x="15" y="5"/>
                      <a:pt x="18" y="8"/>
                    </a:cubicBezTo>
                    <a:cubicBezTo>
                      <a:pt x="19" y="9"/>
                      <a:pt x="21" y="10"/>
                      <a:pt x="22" y="12"/>
                    </a:cubicBezTo>
                    <a:cubicBezTo>
                      <a:pt x="23" y="13"/>
                      <a:pt x="24" y="15"/>
                      <a:pt x="25" y="16"/>
                    </a:cubicBezTo>
                    <a:cubicBezTo>
                      <a:pt x="21" y="12"/>
                      <a:pt x="16" y="7"/>
                      <a:pt x="11" y="4"/>
                    </a:cubicBezTo>
                    <a:cubicBezTo>
                      <a:pt x="9" y="3"/>
                      <a:pt x="8" y="2"/>
                      <a:pt x="6" y="2"/>
                    </a:cubicBezTo>
                    <a:cubicBezTo>
                      <a:pt x="5" y="2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8" name="Freeform 323"/>
              <p:cNvSpPr>
                <a:spLocks/>
              </p:cNvSpPr>
              <p:nvPr/>
            </p:nvSpPr>
            <p:spPr bwMode="auto">
              <a:xfrm>
                <a:off x="2226113" y="5308114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7 h 17"/>
                  <a:gd name="T4" fmla="*/ 5 w 7"/>
                  <a:gd name="T5" fmla="*/ 11 h 17"/>
                  <a:gd name="T6" fmla="*/ 1 w 7"/>
                  <a:gd name="T7" fmla="*/ 17 h 17"/>
                  <a:gd name="T8" fmla="*/ 1 w 7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2" y="1"/>
                      <a:pt x="6" y="4"/>
                      <a:pt x="7" y="7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3"/>
                      <a:pt x="3" y="15"/>
                      <a:pt x="1" y="17"/>
                    </a:cubicBezTo>
                    <a:cubicBezTo>
                      <a:pt x="4" y="12"/>
                      <a:pt x="5" y="6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9" name="Freeform 324"/>
              <p:cNvSpPr>
                <a:spLocks/>
              </p:cNvSpPr>
              <p:nvPr/>
            </p:nvSpPr>
            <p:spPr bwMode="auto">
              <a:xfrm>
                <a:off x="2237226" y="5282714"/>
                <a:ext cx="22225" cy="22225"/>
              </a:xfrm>
              <a:custGeom>
                <a:avLst/>
                <a:gdLst>
                  <a:gd name="T0" fmla="*/ 12 w 14"/>
                  <a:gd name="T1" fmla="*/ 14 h 14"/>
                  <a:gd name="T2" fmla="*/ 11 w 14"/>
                  <a:gd name="T3" fmla="*/ 5 h 14"/>
                  <a:gd name="T4" fmla="*/ 5 w 14"/>
                  <a:gd name="T5" fmla="*/ 2 h 14"/>
                  <a:gd name="T6" fmla="*/ 0 w 14"/>
                  <a:gd name="T7" fmla="*/ 0 h 14"/>
                  <a:gd name="T8" fmla="*/ 3 w 14"/>
                  <a:gd name="T9" fmla="*/ 2 h 14"/>
                  <a:gd name="T10" fmla="*/ 9 w 14"/>
                  <a:gd name="T11" fmla="*/ 6 h 14"/>
                  <a:gd name="T12" fmla="*/ 11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cubicBezTo>
                      <a:pt x="14" y="12"/>
                      <a:pt x="13" y="7"/>
                      <a:pt x="11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4"/>
                      <a:pt x="7" y="4"/>
                      <a:pt x="9" y="6"/>
                    </a:cubicBezTo>
                    <a:cubicBezTo>
                      <a:pt x="11" y="8"/>
                      <a:pt x="11" y="10"/>
                      <a:pt x="1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0" name="Freeform 325"/>
              <p:cNvSpPr>
                <a:spLocks/>
              </p:cNvSpPr>
              <p:nvPr/>
            </p:nvSpPr>
            <p:spPr bwMode="auto">
              <a:xfrm>
                <a:off x="2257863" y="5268426"/>
                <a:ext cx="17463" cy="19050"/>
              </a:xfrm>
              <a:custGeom>
                <a:avLst/>
                <a:gdLst>
                  <a:gd name="T0" fmla="*/ 10 w 11"/>
                  <a:gd name="T1" fmla="*/ 12 h 12"/>
                  <a:gd name="T2" fmla="*/ 8 w 11"/>
                  <a:gd name="T3" fmla="*/ 5 h 12"/>
                  <a:gd name="T4" fmla="*/ 0 w 11"/>
                  <a:gd name="T5" fmla="*/ 0 h 12"/>
                  <a:gd name="T6" fmla="*/ 9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12"/>
                    </a:moveTo>
                    <a:cubicBezTo>
                      <a:pt x="10" y="9"/>
                      <a:pt x="10" y="6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3" y="3"/>
                      <a:pt x="11" y="7"/>
                      <a:pt x="9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1" name="Freeform 326"/>
              <p:cNvSpPr>
                <a:spLocks/>
              </p:cNvSpPr>
              <p:nvPr/>
            </p:nvSpPr>
            <p:spPr bwMode="auto">
              <a:xfrm>
                <a:off x="2267388" y="5257314"/>
                <a:ext cx="11113" cy="3175"/>
              </a:xfrm>
              <a:custGeom>
                <a:avLst/>
                <a:gdLst>
                  <a:gd name="T0" fmla="*/ 6 w 7"/>
                  <a:gd name="T1" fmla="*/ 2 h 2"/>
                  <a:gd name="T2" fmla="*/ 0 w 7"/>
                  <a:gd name="T3" fmla="*/ 0 h 2"/>
                  <a:gd name="T4" fmla="*/ 7 w 7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6" y="2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2" y="0"/>
                      <a:pt x="6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2" name="Freeform 327"/>
              <p:cNvSpPr>
                <a:spLocks/>
              </p:cNvSpPr>
              <p:nvPr/>
            </p:nvSpPr>
            <p:spPr bwMode="auto">
              <a:xfrm>
                <a:off x="2273738" y="5247789"/>
                <a:ext cx="7938" cy="317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0 h 2"/>
                  <a:gd name="T4" fmla="*/ 4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3" name="Freeform 328"/>
              <p:cNvSpPr>
                <a:spLocks/>
              </p:cNvSpPr>
              <p:nvPr/>
            </p:nvSpPr>
            <p:spPr bwMode="auto">
              <a:xfrm>
                <a:off x="2205476" y="5195401"/>
                <a:ext cx="9525" cy="9525"/>
              </a:xfrm>
              <a:custGeom>
                <a:avLst/>
                <a:gdLst>
                  <a:gd name="T0" fmla="*/ 0 w 6"/>
                  <a:gd name="T1" fmla="*/ 1 h 6"/>
                  <a:gd name="T2" fmla="*/ 3 w 6"/>
                  <a:gd name="T3" fmla="*/ 1 h 6"/>
                  <a:gd name="T4" fmla="*/ 5 w 6"/>
                  <a:gd name="T5" fmla="*/ 3 h 6"/>
                  <a:gd name="T6" fmla="*/ 6 w 6"/>
                  <a:gd name="T7" fmla="*/ 6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4" y="5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4" name="Freeform 329"/>
              <p:cNvSpPr>
                <a:spLocks/>
              </p:cNvSpPr>
              <p:nvPr/>
            </p:nvSpPr>
            <p:spPr bwMode="auto">
              <a:xfrm>
                <a:off x="2161026" y="5204926"/>
                <a:ext cx="17463" cy="12700"/>
              </a:xfrm>
              <a:custGeom>
                <a:avLst/>
                <a:gdLst>
                  <a:gd name="T0" fmla="*/ 1 w 11"/>
                  <a:gd name="T1" fmla="*/ 0 h 8"/>
                  <a:gd name="T2" fmla="*/ 6 w 11"/>
                  <a:gd name="T3" fmla="*/ 2 h 8"/>
                  <a:gd name="T4" fmla="*/ 8 w 11"/>
                  <a:gd name="T5" fmla="*/ 5 h 8"/>
                  <a:gd name="T6" fmla="*/ 11 w 11"/>
                  <a:gd name="T7" fmla="*/ 8 h 8"/>
                  <a:gd name="T8" fmla="*/ 5 w 11"/>
                  <a:gd name="T9" fmla="*/ 4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3" y="0"/>
                      <a:pt x="4" y="0"/>
                      <a:pt x="6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9" y="7"/>
                      <a:pt x="7" y="6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5" name="Freeform 330"/>
              <p:cNvSpPr>
                <a:spLocks/>
              </p:cNvSpPr>
              <p:nvPr/>
            </p:nvSpPr>
            <p:spPr bwMode="auto">
              <a:xfrm>
                <a:off x="2253101" y="5314464"/>
                <a:ext cx="38100" cy="31750"/>
              </a:xfrm>
              <a:custGeom>
                <a:avLst/>
                <a:gdLst>
                  <a:gd name="T0" fmla="*/ 0 w 24"/>
                  <a:gd name="T1" fmla="*/ 3 h 20"/>
                  <a:gd name="T2" fmla="*/ 10 w 24"/>
                  <a:gd name="T3" fmla="*/ 11 h 20"/>
                  <a:gd name="T4" fmla="*/ 16 w 24"/>
                  <a:gd name="T5" fmla="*/ 16 h 20"/>
                  <a:gd name="T6" fmla="*/ 24 w 24"/>
                  <a:gd name="T7" fmla="*/ 20 h 20"/>
                  <a:gd name="T8" fmla="*/ 8 w 24"/>
                  <a:gd name="T9" fmla="*/ 8 h 20"/>
                  <a:gd name="T10" fmla="*/ 4 w 24"/>
                  <a:gd name="T11" fmla="*/ 0 h 20"/>
                  <a:gd name="T12" fmla="*/ 0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0" y="3"/>
                    </a:moveTo>
                    <a:cubicBezTo>
                      <a:pt x="4" y="5"/>
                      <a:pt x="7" y="8"/>
                      <a:pt x="10" y="11"/>
                    </a:cubicBezTo>
                    <a:cubicBezTo>
                      <a:pt x="12" y="12"/>
                      <a:pt x="14" y="14"/>
                      <a:pt x="16" y="16"/>
                    </a:cubicBezTo>
                    <a:cubicBezTo>
                      <a:pt x="18" y="17"/>
                      <a:pt x="22" y="18"/>
                      <a:pt x="24" y="20"/>
                    </a:cubicBezTo>
                    <a:cubicBezTo>
                      <a:pt x="18" y="20"/>
                      <a:pt x="12" y="12"/>
                      <a:pt x="8" y="8"/>
                    </a:cubicBezTo>
                    <a:cubicBezTo>
                      <a:pt x="6" y="5"/>
                      <a:pt x="5" y="3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6" name="Freeform 331"/>
              <p:cNvSpPr>
                <a:spLocks/>
              </p:cNvSpPr>
              <p:nvPr/>
            </p:nvSpPr>
            <p:spPr bwMode="auto">
              <a:xfrm>
                <a:off x="2275326" y="5301764"/>
                <a:ext cx="38100" cy="42863"/>
              </a:xfrm>
              <a:custGeom>
                <a:avLst/>
                <a:gdLst>
                  <a:gd name="T0" fmla="*/ 0 w 24"/>
                  <a:gd name="T1" fmla="*/ 2 h 27"/>
                  <a:gd name="T2" fmla="*/ 11 w 24"/>
                  <a:gd name="T3" fmla="*/ 14 h 27"/>
                  <a:gd name="T4" fmla="*/ 24 w 24"/>
                  <a:gd name="T5" fmla="*/ 27 h 27"/>
                  <a:gd name="T6" fmla="*/ 14 w 24"/>
                  <a:gd name="T7" fmla="*/ 15 h 27"/>
                  <a:gd name="T8" fmla="*/ 7 w 24"/>
                  <a:gd name="T9" fmla="*/ 6 h 27"/>
                  <a:gd name="T10" fmla="*/ 2 w 24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0" y="2"/>
                    </a:moveTo>
                    <a:cubicBezTo>
                      <a:pt x="2" y="0"/>
                      <a:pt x="9" y="12"/>
                      <a:pt x="11" y="14"/>
                    </a:cubicBezTo>
                    <a:cubicBezTo>
                      <a:pt x="14" y="18"/>
                      <a:pt x="19" y="26"/>
                      <a:pt x="24" y="27"/>
                    </a:cubicBezTo>
                    <a:cubicBezTo>
                      <a:pt x="22" y="22"/>
                      <a:pt x="17" y="19"/>
                      <a:pt x="14" y="15"/>
                    </a:cubicBezTo>
                    <a:cubicBezTo>
                      <a:pt x="12" y="12"/>
                      <a:pt x="10" y="9"/>
                      <a:pt x="7" y="6"/>
                    </a:cubicBezTo>
                    <a:cubicBezTo>
                      <a:pt x="6" y="5"/>
                      <a:pt x="4" y="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7" name="Freeform 332"/>
              <p:cNvSpPr>
                <a:spLocks/>
              </p:cNvSpPr>
              <p:nvPr/>
            </p:nvSpPr>
            <p:spPr bwMode="auto">
              <a:xfrm>
                <a:off x="2302313" y="5276364"/>
                <a:ext cx="19050" cy="23813"/>
              </a:xfrm>
              <a:custGeom>
                <a:avLst/>
                <a:gdLst>
                  <a:gd name="T0" fmla="*/ 12 w 12"/>
                  <a:gd name="T1" fmla="*/ 10 h 15"/>
                  <a:gd name="T2" fmla="*/ 8 w 12"/>
                  <a:gd name="T3" fmla="*/ 13 h 15"/>
                  <a:gd name="T4" fmla="*/ 4 w 12"/>
                  <a:gd name="T5" fmla="*/ 6 h 15"/>
                  <a:gd name="T6" fmla="*/ 0 w 12"/>
                  <a:gd name="T7" fmla="*/ 0 h 15"/>
                  <a:gd name="T8" fmla="*/ 10 w 1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1" y="10"/>
                      <a:pt x="11" y="15"/>
                      <a:pt x="8" y="13"/>
                    </a:cubicBezTo>
                    <a:cubicBezTo>
                      <a:pt x="6" y="11"/>
                      <a:pt x="6" y="8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4" y="2"/>
                      <a:pt x="6" y="8"/>
                      <a:pt x="1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8" name="Freeform 333"/>
              <p:cNvSpPr>
                <a:spLocks/>
              </p:cNvSpPr>
              <p:nvPr/>
            </p:nvSpPr>
            <p:spPr bwMode="auto">
              <a:xfrm>
                <a:off x="2237226" y="5325576"/>
                <a:ext cx="19050" cy="12700"/>
              </a:xfrm>
              <a:custGeom>
                <a:avLst/>
                <a:gdLst>
                  <a:gd name="T0" fmla="*/ 12 w 12"/>
                  <a:gd name="T1" fmla="*/ 5 h 8"/>
                  <a:gd name="T2" fmla="*/ 6 w 12"/>
                  <a:gd name="T3" fmla="*/ 1 h 8"/>
                  <a:gd name="T4" fmla="*/ 0 w 12"/>
                  <a:gd name="T5" fmla="*/ 8 h 8"/>
                  <a:gd name="T6" fmla="*/ 10 w 12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12" y="5"/>
                    </a:moveTo>
                    <a:cubicBezTo>
                      <a:pt x="11" y="3"/>
                      <a:pt x="9" y="0"/>
                      <a:pt x="6" y="1"/>
                    </a:cubicBezTo>
                    <a:cubicBezTo>
                      <a:pt x="4" y="2"/>
                      <a:pt x="0" y="5"/>
                      <a:pt x="0" y="8"/>
                    </a:cubicBezTo>
                    <a:cubicBezTo>
                      <a:pt x="3" y="3"/>
                      <a:pt x="5" y="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9" name="Freeform 334"/>
              <p:cNvSpPr>
                <a:spLocks/>
              </p:cNvSpPr>
              <p:nvPr/>
            </p:nvSpPr>
            <p:spPr bwMode="auto">
              <a:xfrm>
                <a:off x="2297551" y="5360501"/>
                <a:ext cx="15875" cy="15875"/>
              </a:xfrm>
              <a:custGeom>
                <a:avLst/>
                <a:gdLst>
                  <a:gd name="T0" fmla="*/ 0 w 10"/>
                  <a:gd name="T1" fmla="*/ 0 h 10"/>
                  <a:gd name="T2" fmla="*/ 10 w 10"/>
                  <a:gd name="T3" fmla="*/ 8 h 10"/>
                  <a:gd name="T4" fmla="*/ 0 w 1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4" y="0"/>
                      <a:pt x="8" y="6"/>
                      <a:pt x="10" y="8"/>
                    </a:cubicBezTo>
                    <a:cubicBezTo>
                      <a:pt x="6" y="10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0" name="Freeform 335"/>
              <p:cNvSpPr>
                <a:spLocks/>
              </p:cNvSpPr>
              <p:nvPr/>
            </p:nvSpPr>
            <p:spPr bwMode="auto">
              <a:xfrm>
                <a:off x="2265801" y="5308114"/>
                <a:ext cx="14288" cy="14288"/>
              </a:xfrm>
              <a:custGeom>
                <a:avLst/>
                <a:gdLst>
                  <a:gd name="T0" fmla="*/ 0 w 9"/>
                  <a:gd name="T1" fmla="*/ 1 h 9"/>
                  <a:gd name="T2" fmla="*/ 7 w 9"/>
                  <a:gd name="T3" fmla="*/ 9 h 9"/>
                  <a:gd name="T4" fmla="*/ 0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4" y="0"/>
                      <a:pt x="9" y="5"/>
                      <a:pt x="7" y="9"/>
                    </a:cubicBezTo>
                    <a:cubicBezTo>
                      <a:pt x="6" y="6"/>
                      <a:pt x="3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1" name="Freeform 336"/>
              <p:cNvSpPr>
                <a:spLocks/>
              </p:cNvSpPr>
              <p:nvPr/>
            </p:nvSpPr>
            <p:spPr bwMode="auto">
              <a:xfrm>
                <a:off x="2284851" y="5289064"/>
                <a:ext cx="12700" cy="22225"/>
              </a:xfrm>
              <a:custGeom>
                <a:avLst/>
                <a:gdLst>
                  <a:gd name="T0" fmla="*/ 1 w 8"/>
                  <a:gd name="T1" fmla="*/ 0 h 14"/>
                  <a:gd name="T2" fmla="*/ 7 w 8"/>
                  <a:gd name="T3" fmla="*/ 4 h 14"/>
                  <a:gd name="T4" fmla="*/ 8 w 8"/>
                  <a:gd name="T5" fmla="*/ 14 h 14"/>
                  <a:gd name="T6" fmla="*/ 0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cubicBezTo>
                      <a:pt x="3" y="1"/>
                      <a:pt x="5" y="1"/>
                      <a:pt x="7" y="4"/>
                    </a:cubicBezTo>
                    <a:cubicBezTo>
                      <a:pt x="8" y="7"/>
                      <a:pt x="7" y="11"/>
                      <a:pt x="8" y="14"/>
                    </a:cubicBezTo>
                    <a:cubicBezTo>
                      <a:pt x="7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2" name="Freeform 337"/>
              <p:cNvSpPr>
                <a:spLocks/>
              </p:cNvSpPr>
              <p:nvPr/>
            </p:nvSpPr>
            <p:spPr bwMode="auto">
              <a:xfrm>
                <a:off x="2311838" y="5327164"/>
                <a:ext cx="9525" cy="12700"/>
              </a:xfrm>
              <a:custGeom>
                <a:avLst/>
                <a:gdLst>
                  <a:gd name="T0" fmla="*/ 2 w 6"/>
                  <a:gd name="T1" fmla="*/ 1 h 8"/>
                  <a:gd name="T2" fmla="*/ 6 w 6"/>
                  <a:gd name="T3" fmla="*/ 8 h 8"/>
                  <a:gd name="T4" fmla="*/ 0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cubicBezTo>
                      <a:pt x="4" y="3"/>
                      <a:pt x="5" y="5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3" name="Freeform 338"/>
              <p:cNvSpPr>
                <a:spLocks/>
              </p:cNvSpPr>
              <p:nvPr/>
            </p:nvSpPr>
            <p:spPr bwMode="auto">
              <a:xfrm>
                <a:off x="2319776" y="5309701"/>
                <a:ext cx="9525" cy="6350"/>
              </a:xfrm>
              <a:custGeom>
                <a:avLst/>
                <a:gdLst>
                  <a:gd name="T0" fmla="*/ 1 w 6"/>
                  <a:gd name="T1" fmla="*/ 0 h 4"/>
                  <a:gd name="T2" fmla="*/ 6 w 6"/>
                  <a:gd name="T3" fmla="*/ 3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3" y="0"/>
                      <a:pt x="4" y="2"/>
                      <a:pt x="6" y="3"/>
                    </a:cubicBezTo>
                    <a:cubicBezTo>
                      <a:pt x="4" y="4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4" name="Freeform 339"/>
              <p:cNvSpPr>
                <a:spLocks/>
              </p:cNvSpPr>
              <p:nvPr/>
            </p:nvSpPr>
            <p:spPr bwMode="auto">
              <a:xfrm>
                <a:off x="2284851" y="5268426"/>
                <a:ext cx="11113" cy="9525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3 h 6"/>
                  <a:gd name="T4" fmla="*/ 6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3"/>
                      <a:pt x="3" y="0"/>
                      <a:pt x="0" y="3"/>
                    </a:cubicBezTo>
                    <a:cubicBezTo>
                      <a:pt x="2" y="3"/>
                      <a:pt x="6" y="4"/>
                      <a:pt x="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5" name="Freeform 340"/>
              <p:cNvSpPr>
                <a:spLocks/>
              </p:cNvSpPr>
              <p:nvPr/>
            </p:nvSpPr>
            <p:spPr bwMode="auto">
              <a:xfrm>
                <a:off x="2288026" y="5254139"/>
                <a:ext cx="14288" cy="14288"/>
              </a:xfrm>
              <a:custGeom>
                <a:avLst/>
                <a:gdLst>
                  <a:gd name="T0" fmla="*/ 1 w 9"/>
                  <a:gd name="T1" fmla="*/ 2 h 9"/>
                  <a:gd name="T2" fmla="*/ 8 w 9"/>
                  <a:gd name="T3" fmla="*/ 9 h 9"/>
                  <a:gd name="T4" fmla="*/ 0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4" y="0"/>
                      <a:pt x="9" y="5"/>
                      <a:pt x="8" y="9"/>
                    </a:cubicBezTo>
                    <a:cubicBezTo>
                      <a:pt x="6" y="5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6" name="Freeform 341"/>
              <p:cNvSpPr>
                <a:spLocks/>
              </p:cNvSpPr>
              <p:nvPr/>
            </p:nvSpPr>
            <p:spPr bwMode="auto">
              <a:xfrm>
                <a:off x="2326126" y="5328751"/>
                <a:ext cx="30163" cy="17463"/>
              </a:xfrm>
              <a:custGeom>
                <a:avLst/>
                <a:gdLst>
                  <a:gd name="T0" fmla="*/ 18 w 18"/>
                  <a:gd name="T1" fmla="*/ 10 h 11"/>
                  <a:gd name="T2" fmla="*/ 11 w 18"/>
                  <a:gd name="T3" fmla="*/ 10 h 11"/>
                  <a:gd name="T4" fmla="*/ 7 w 18"/>
                  <a:gd name="T5" fmla="*/ 7 h 11"/>
                  <a:gd name="T6" fmla="*/ 4 w 18"/>
                  <a:gd name="T7" fmla="*/ 3 h 11"/>
                  <a:gd name="T8" fmla="*/ 1 w 18"/>
                  <a:gd name="T9" fmla="*/ 2 h 11"/>
                  <a:gd name="T10" fmla="*/ 0 w 18"/>
                  <a:gd name="T11" fmla="*/ 0 h 11"/>
                  <a:gd name="T12" fmla="*/ 7 w 18"/>
                  <a:gd name="T13" fmla="*/ 4 h 11"/>
                  <a:gd name="T14" fmla="*/ 12 w 18"/>
                  <a:gd name="T15" fmla="*/ 8 h 11"/>
                  <a:gd name="T16" fmla="*/ 18 w 18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8" y="10"/>
                    </a:moveTo>
                    <a:cubicBezTo>
                      <a:pt x="16" y="11"/>
                      <a:pt x="13" y="10"/>
                      <a:pt x="11" y="10"/>
                    </a:cubicBezTo>
                    <a:cubicBezTo>
                      <a:pt x="9" y="9"/>
                      <a:pt x="8" y="9"/>
                      <a:pt x="7" y="7"/>
                    </a:cubicBezTo>
                    <a:cubicBezTo>
                      <a:pt x="6" y="5"/>
                      <a:pt x="6" y="4"/>
                      <a:pt x="4" y="3"/>
                    </a:cubicBezTo>
                    <a:cubicBezTo>
                      <a:pt x="3" y="3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2"/>
                      <a:pt x="6" y="2"/>
                      <a:pt x="7" y="4"/>
                    </a:cubicBezTo>
                    <a:cubicBezTo>
                      <a:pt x="9" y="6"/>
                      <a:pt x="10" y="7"/>
                      <a:pt x="12" y="8"/>
                    </a:cubicBezTo>
                    <a:cubicBezTo>
                      <a:pt x="13" y="8"/>
                      <a:pt x="17" y="11"/>
                      <a:pt x="1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7" name="Freeform 342"/>
              <p:cNvSpPr>
                <a:spLocks/>
              </p:cNvSpPr>
              <p:nvPr/>
            </p:nvSpPr>
            <p:spPr bwMode="auto">
              <a:xfrm>
                <a:off x="2322951" y="5381139"/>
                <a:ext cx="23813" cy="11113"/>
              </a:xfrm>
              <a:custGeom>
                <a:avLst/>
                <a:gdLst>
                  <a:gd name="T0" fmla="*/ 0 w 14"/>
                  <a:gd name="T1" fmla="*/ 0 h 7"/>
                  <a:gd name="T2" fmla="*/ 7 w 14"/>
                  <a:gd name="T3" fmla="*/ 2 h 7"/>
                  <a:gd name="T4" fmla="*/ 14 w 14"/>
                  <a:gd name="T5" fmla="*/ 7 h 7"/>
                  <a:gd name="T6" fmla="*/ 7 w 14"/>
                  <a:gd name="T7" fmla="*/ 3 h 7"/>
                  <a:gd name="T8" fmla="*/ 0 w 1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1" y="6"/>
                      <a:pt x="9" y="4"/>
                      <a:pt x="7" y="3"/>
                    </a:cubicBezTo>
                    <a:cubicBezTo>
                      <a:pt x="5" y="2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8" name="Freeform 343"/>
              <p:cNvSpPr>
                <a:spLocks/>
              </p:cNvSpPr>
              <p:nvPr/>
            </p:nvSpPr>
            <p:spPr bwMode="auto">
              <a:xfrm>
                <a:off x="2332476" y="5365264"/>
                <a:ext cx="15875" cy="15875"/>
              </a:xfrm>
              <a:custGeom>
                <a:avLst/>
                <a:gdLst>
                  <a:gd name="T0" fmla="*/ 0 w 9"/>
                  <a:gd name="T1" fmla="*/ 1 h 10"/>
                  <a:gd name="T2" fmla="*/ 5 w 9"/>
                  <a:gd name="T3" fmla="*/ 2 h 10"/>
                  <a:gd name="T4" fmla="*/ 9 w 9"/>
                  <a:gd name="T5" fmla="*/ 10 h 10"/>
                  <a:gd name="T6" fmla="*/ 0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"/>
                    </a:moveTo>
                    <a:cubicBezTo>
                      <a:pt x="2" y="2"/>
                      <a:pt x="3" y="0"/>
                      <a:pt x="5" y="2"/>
                    </a:cubicBezTo>
                    <a:cubicBezTo>
                      <a:pt x="8" y="4"/>
                      <a:pt x="8" y="7"/>
                      <a:pt x="9" y="10"/>
                    </a:cubicBezTo>
                    <a:cubicBezTo>
                      <a:pt x="6" y="6"/>
                      <a:pt x="4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9" name="Freeform 344"/>
              <p:cNvSpPr>
                <a:spLocks/>
              </p:cNvSpPr>
              <p:nvPr/>
            </p:nvSpPr>
            <p:spPr bwMode="auto">
              <a:xfrm>
                <a:off x="2326126" y="5346214"/>
                <a:ext cx="17463" cy="12700"/>
              </a:xfrm>
              <a:custGeom>
                <a:avLst/>
                <a:gdLst>
                  <a:gd name="T0" fmla="*/ 1 w 10"/>
                  <a:gd name="T1" fmla="*/ 0 h 8"/>
                  <a:gd name="T2" fmla="*/ 10 w 10"/>
                  <a:gd name="T3" fmla="*/ 8 h 8"/>
                  <a:gd name="T4" fmla="*/ 6 w 10"/>
                  <a:gd name="T5" fmla="*/ 4 h 8"/>
                  <a:gd name="T6" fmla="*/ 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5" y="0"/>
                      <a:pt x="8" y="5"/>
                      <a:pt x="10" y="8"/>
                    </a:cubicBezTo>
                    <a:cubicBezTo>
                      <a:pt x="9" y="7"/>
                      <a:pt x="7" y="5"/>
                      <a:pt x="6" y="4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0" name="Freeform 345"/>
              <p:cNvSpPr>
                <a:spLocks/>
              </p:cNvSpPr>
              <p:nvPr/>
            </p:nvSpPr>
            <p:spPr bwMode="auto">
              <a:xfrm>
                <a:off x="2334063" y="5319226"/>
                <a:ext cx="20638" cy="20638"/>
              </a:xfrm>
              <a:custGeom>
                <a:avLst/>
                <a:gdLst>
                  <a:gd name="T0" fmla="*/ 1 w 12"/>
                  <a:gd name="T1" fmla="*/ 2 h 13"/>
                  <a:gd name="T2" fmla="*/ 12 w 12"/>
                  <a:gd name="T3" fmla="*/ 13 h 13"/>
                  <a:gd name="T4" fmla="*/ 7 w 12"/>
                  <a:gd name="T5" fmla="*/ 7 h 13"/>
                  <a:gd name="T6" fmla="*/ 0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" y="2"/>
                    </a:moveTo>
                    <a:cubicBezTo>
                      <a:pt x="2" y="0"/>
                      <a:pt x="11" y="11"/>
                      <a:pt x="12" y="13"/>
                    </a:cubicBezTo>
                    <a:cubicBezTo>
                      <a:pt x="10" y="12"/>
                      <a:pt x="8" y="9"/>
                      <a:pt x="7" y="7"/>
                    </a:cubicBezTo>
                    <a:cubicBezTo>
                      <a:pt x="5" y="6"/>
                      <a:pt x="3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1" name="Freeform 346"/>
              <p:cNvSpPr>
                <a:spLocks/>
              </p:cNvSpPr>
              <p:nvPr/>
            </p:nvSpPr>
            <p:spPr bwMode="auto">
              <a:xfrm>
                <a:off x="2332476" y="5298589"/>
                <a:ext cx="11113" cy="12700"/>
              </a:xfrm>
              <a:custGeom>
                <a:avLst/>
                <a:gdLst>
                  <a:gd name="T0" fmla="*/ 0 w 6"/>
                  <a:gd name="T1" fmla="*/ 1 h 8"/>
                  <a:gd name="T2" fmla="*/ 6 w 6"/>
                  <a:gd name="T3" fmla="*/ 8 h 8"/>
                  <a:gd name="T4" fmla="*/ 2 w 6"/>
                  <a:gd name="T5" fmla="*/ 4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4" y="0"/>
                      <a:pt x="5" y="6"/>
                      <a:pt x="6" y="8"/>
                    </a:cubicBezTo>
                    <a:cubicBezTo>
                      <a:pt x="5" y="7"/>
                      <a:pt x="3" y="6"/>
                      <a:pt x="2" y="4"/>
                    </a:cubicBezTo>
                    <a:cubicBezTo>
                      <a:pt x="2" y="3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3" name="Bein rechts"/>
            <p:cNvGrpSpPr/>
            <p:nvPr/>
          </p:nvGrpSpPr>
          <p:grpSpPr>
            <a:xfrm>
              <a:off x="1970526" y="2698264"/>
              <a:ext cx="355600" cy="2395537"/>
              <a:chOff x="1970526" y="2698264"/>
              <a:chExt cx="355600" cy="2395537"/>
            </a:xfrm>
          </p:grpSpPr>
          <p:sp>
            <p:nvSpPr>
              <p:cNvPr id="1065" name="Freeform 220"/>
              <p:cNvSpPr>
                <a:spLocks/>
              </p:cNvSpPr>
              <p:nvPr/>
            </p:nvSpPr>
            <p:spPr bwMode="auto">
              <a:xfrm>
                <a:off x="1970526" y="2698264"/>
                <a:ext cx="355600" cy="1322388"/>
              </a:xfrm>
              <a:custGeom>
                <a:avLst/>
                <a:gdLst>
                  <a:gd name="T0" fmla="*/ 127 w 223"/>
                  <a:gd name="T1" fmla="*/ 15 h 826"/>
                  <a:gd name="T2" fmla="*/ 102 w 223"/>
                  <a:gd name="T3" fmla="*/ 6 h 826"/>
                  <a:gd name="T4" fmla="*/ 62 w 223"/>
                  <a:gd name="T5" fmla="*/ 70 h 826"/>
                  <a:gd name="T6" fmla="*/ 93 w 223"/>
                  <a:gd name="T7" fmla="*/ 78 h 826"/>
                  <a:gd name="T8" fmla="*/ 128 w 223"/>
                  <a:gd name="T9" fmla="*/ 102 h 826"/>
                  <a:gd name="T10" fmla="*/ 126 w 223"/>
                  <a:gd name="T11" fmla="*/ 130 h 826"/>
                  <a:gd name="T12" fmla="*/ 116 w 223"/>
                  <a:gd name="T13" fmla="*/ 146 h 826"/>
                  <a:gd name="T14" fmla="*/ 124 w 223"/>
                  <a:gd name="T15" fmla="*/ 161 h 826"/>
                  <a:gd name="T16" fmla="*/ 49 w 223"/>
                  <a:gd name="T17" fmla="*/ 700 h 826"/>
                  <a:gd name="T18" fmla="*/ 14 w 223"/>
                  <a:gd name="T19" fmla="*/ 753 h 826"/>
                  <a:gd name="T20" fmla="*/ 4 w 223"/>
                  <a:gd name="T21" fmla="*/ 772 h 826"/>
                  <a:gd name="T22" fmla="*/ 14 w 223"/>
                  <a:gd name="T23" fmla="*/ 795 h 826"/>
                  <a:gd name="T24" fmla="*/ 26 w 223"/>
                  <a:gd name="T25" fmla="*/ 816 h 826"/>
                  <a:gd name="T26" fmla="*/ 56 w 223"/>
                  <a:gd name="T27" fmla="*/ 823 h 826"/>
                  <a:gd name="T28" fmla="*/ 105 w 223"/>
                  <a:gd name="T29" fmla="*/ 818 h 826"/>
                  <a:gd name="T30" fmla="*/ 141 w 223"/>
                  <a:gd name="T31" fmla="*/ 820 h 826"/>
                  <a:gd name="T32" fmla="*/ 154 w 223"/>
                  <a:gd name="T33" fmla="*/ 801 h 826"/>
                  <a:gd name="T34" fmla="*/ 155 w 223"/>
                  <a:gd name="T35" fmla="*/ 784 h 826"/>
                  <a:gd name="T36" fmla="*/ 157 w 223"/>
                  <a:gd name="T37" fmla="*/ 768 h 826"/>
                  <a:gd name="T38" fmla="*/ 130 w 223"/>
                  <a:gd name="T39" fmla="*/ 717 h 826"/>
                  <a:gd name="T40" fmla="*/ 200 w 223"/>
                  <a:gd name="T41" fmla="*/ 140 h 826"/>
                  <a:gd name="T42" fmla="*/ 219 w 223"/>
                  <a:gd name="T43" fmla="*/ 116 h 826"/>
                  <a:gd name="T44" fmla="*/ 219 w 223"/>
                  <a:gd name="T45" fmla="*/ 91 h 826"/>
                  <a:gd name="T46" fmla="*/ 213 w 223"/>
                  <a:gd name="T47" fmla="*/ 71 h 826"/>
                  <a:gd name="T48" fmla="*/ 201 w 223"/>
                  <a:gd name="T49" fmla="*/ 47 h 826"/>
                  <a:gd name="T50" fmla="*/ 181 w 223"/>
                  <a:gd name="T51" fmla="*/ 30 h 826"/>
                  <a:gd name="T52" fmla="*/ 152 w 223"/>
                  <a:gd name="T53" fmla="*/ 44 h 826"/>
                  <a:gd name="T54" fmla="*/ 130 w 223"/>
                  <a:gd name="T55" fmla="*/ 31 h 826"/>
                  <a:gd name="T56" fmla="*/ 12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127" y="15"/>
                    </a:moveTo>
                    <a:cubicBezTo>
                      <a:pt x="127" y="15"/>
                      <a:pt x="123" y="0"/>
                      <a:pt x="102" y="6"/>
                    </a:cubicBezTo>
                    <a:cubicBezTo>
                      <a:pt x="82" y="13"/>
                      <a:pt x="51" y="48"/>
                      <a:pt x="62" y="70"/>
                    </a:cubicBezTo>
                    <a:cubicBezTo>
                      <a:pt x="71" y="86"/>
                      <a:pt x="80" y="75"/>
                      <a:pt x="93" y="78"/>
                    </a:cubicBezTo>
                    <a:cubicBezTo>
                      <a:pt x="105" y="81"/>
                      <a:pt x="125" y="82"/>
                      <a:pt x="128" y="102"/>
                    </a:cubicBezTo>
                    <a:cubicBezTo>
                      <a:pt x="130" y="121"/>
                      <a:pt x="132" y="125"/>
                      <a:pt x="126" y="130"/>
                    </a:cubicBezTo>
                    <a:cubicBezTo>
                      <a:pt x="120" y="135"/>
                      <a:pt x="113" y="139"/>
                      <a:pt x="116" y="146"/>
                    </a:cubicBezTo>
                    <a:cubicBezTo>
                      <a:pt x="119" y="152"/>
                      <a:pt x="124" y="161"/>
                      <a:pt x="124" y="161"/>
                    </a:cubicBezTo>
                    <a:cubicBezTo>
                      <a:pt x="124" y="161"/>
                      <a:pt x="98" y="530"/>
                      <a:pt x="49" y="700"/>
                    </a:cubicBezTo>
                    <a:cubicBezTo>
                      <a:pt x="43" y="721"/>
                      <a:pt x="25" y="748"/>
                      <a:pt x="14" y="753"/>
                    </a:cubicBezTo>
                    <a:cubicBezTo>
                      <a:pt x="3" y="758"/>
                      <a:pt x="0" y="764"/>
                      <a:pt x="4" y="772"/>
                    </a:cubicBezTo>
                    <a:cubicBezTo>
                      <a:pt x="7" y="781"/>
                      <a:pt x="14" y="788"/>
                      <a:pt x="14" y="795"/>
                    </a:cubicBezTo>
                    <a:cubicBezTo>
                      <a:pt x="14" y="803"/>
                      <a:pt x="18" y="809"/>
                      <a:pt x="26" y="816"/>
                    </a:cubicBezTo>
                    <a:cubicBezTo>
                      <a:pt x="34" y="823"/>
                      <a:pt x="49" y="825"/>
                      <a:pt x="56" y="823"/>
                    </a:cubicBezTo>
                    <a:cubicBezTo>
                      <a:pt x="64" y="820"/>
                      <a:pt x="89" y="814"/>
                      <a:pt x="105" y="818"/>
                    </a:cubicBezTo>
                    <a:cubicBezTo>
                      <a:pt x="120" y="822"/>
                      <a:pt x="135" y="826"/>
                      <a:pt x="141" y="820"/>
                    </a:cubicBezTo>
                    <a:cubicBezTo>
                      <a:pt x="148" y="814"/>
                      <a:pt x="156" y="809"/>
                      <a:pt x="154" y="801"/>
                    </a:cubicBezTo>
                    <a:cubicBezTo>
                      <a:pt x="152" y="793"/>
                      <a:pt x="153" y="791"/>
                      <a:pt x="155" y="784"/>
                    </a:cubicBezTo>
                    <a:cubicBezTo>
                      <a:pt x="158" y="776"/>
                      <a:pt x="160" y="773"/>
                      <a:pt x="157" y="768"/>
                    </a:cubicBezTo>
                    <a:cubicBezTo>
                      <a:pt x="153" y="763"/>
                      <a:pt x="130" y="743"/>
                      <a:pt x="130" y="717"/>
                    </a:cubicBezTo>
                    <a:cubicBezTo>
                      <a:pt x="130" y="690"/>
                      <a:pt x="150" y="358"/>
                      <a:pt x="200" y="140"/>
                    </a:cubicBezTo>
                    <a:cubicBezTo>
                      <a:pt x="201" y="134"/>
                      <a:pt x="214" y="128"/>
                      <a:pt x="219" y="116"/>
                    </a:cubicBezTo>
                    <a:cubicBezTo>
                      <a:pt x="223" y="104"/>
                      <a:pt x="223" y="95"/>
                      <a:pt x="219" y="91"/>
                    </a:cubicBezTo>
                    <a:cubicBezTo>
                      <a:pt x="214" y="86"/>
                      <a:pt x="214" y="80"/>
                      <a:pt x="213" y="71"/>
                    </a:cubicBezTo>
                    <a:cubicBezTo>
                      <a:pt x="212" y="62"/>
                      <a:pt x="206" y="54"/>
                      <a:pt x="201" y="47"/>
                    </a:cubicBezTo>
                    <a:cubicBezTo>
                      <a:pt x="197" y="41"/>
                      <a:pt x="190" y="23"/>
                      <a:pt x="181" y="30"/>
                    </a:cubicBezTo>
                    <a:cubicBezTo>
                      <a:pt x="172" y="36"/>
                      <a:pt x="163" y="45"/>
                      <a:pt x="152" y="44"/>
                    </a:cubicBezTo>
                    <a:cubicBezTo>
                      <a:pt x="141" y="42"/>
                      <a:pt x="133" y="36"/>
                      <a:pt x="130" y="31"/>
                    </a:cubicBezTo>
                    <a:cubicBezTo>
                      <a:pt x="128" y="26"/>
                      <a:pt x="129" y="23"/>
                      <a:pt x="12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6" name="Freeform 221"/>
              <p:cNvSpPr>
                <a:spLocks/>
              </p:cNvSpPr>
              <p:nvPr/>
            </p:nvSpPr>
            <p:spPr bwMode="auto">
              <a:xfrm>
                <a:off x="1970526" y="2706201"/>
                <a:ext cx="239713" cy="1314450"/>
              </a:xfrm>
              <a:custGeom>
                <a:avLst/>
                <a:gdLst>
                  <a:gd name="T0" fmla="*/ 4 w 150"/>
                  <a:gd name="T1" fmla="*/ 767 h 821"/>
                  <a:gd name="T2" fmla="*/ 14 w 150"/>
                  <a:gd name="T3" fmla="*/ 790 h 821"/>
                  <a:gd name="T4" fmla="*/ 26 w 150"/>
                  <a:gd name="T5" fmla="*/ 811 h 821"/>
                  <a:gd name="T6" fmla="*/ 56 w 150"/>
                  <a:gd name="T7" fmla="*/ 818 h 821"/>
                  <a:gd name="T8" fmla="*/ 105 w 150"/>
                  <a:gd name="T9" fmla="*/ 813 h 821"/>
                  <a:gd name="T10" fmla="*/ 141 w 150"/>
                  <a:gd name="T11" fmla="*/ 815 h 821"/>
                  <a:gd name="T12" fmla="*/ 144 w 150"/>
                  <a:gd name="T13" fmla="*/ 812 h 821"/>
                  <a:gd name="T14" fmla="*/ 123 w 150"/>
                  <a:gd name="T15" fmla="*/ 807 h 821"/>
                  <a:gd name="T16" fmla="*/ 74 w 150"/>
                  <a:gd name="T17" fmla="*/ 812 h 821"/>
                  <a:gd name="T18" fmla="*/ 44 w 150"/>
                  <a:gd name="T19" fmla="*/ 805 h 821"/>
                  <a:gd name="T20" fmla="*/ 32 w 150"/>
                  <a:gd name="T21" fmla="*/ 784 h 821"/>
                  <a:gd name="T22" fmla="*/ 22 w 150"/>
                  <a:gd name="T23" fmla="*/ 761 h 821"/>
                  <a:gd name="T24" fmla="*/ 32 w 150"/>
                  <a:gd name="T25" fmla="*/ 742 h 821"/>
                  <a:gd name="T26" fmla="*/ 67 w 150"/>
                  <a:gd name="T27" fmla="*/ 689 h 821"/>
                  <a:gd name="T28" fmla="*/ 142 w 150"/>
                  <a:gd name="T29" fmla="*/ 150 h 821"/>
                  <a:gd name="T30" fmla="*/ 134 w 150"/>
                  <a:gd name="T31" fmla="*/ 135 h 821"/>
                  <a:gd name="T32" fmla="*/ 144 w 150"/>
                  <a:gd name="T33" fmla="*/ 119 h 821"/>
                  <a:gd name="T34" fmla="*/ 146 w 150"/>
                  <a:gd name="T35" fmla="*/ 91 h 821"/>
                  <a:gd name="T36" fmla="*/ 111 w 150"/>
                  <a:gd name="T37" fmla="*/ 67 h 821"/>
                  <a:gd name="T38" fmla="*/ 80 w 150"/>
                  <a:gd name="T39" fmla="*/ 59 h 821"/>
                  <a:gd name="T40" fmla="*/ 111 w 150"/>
                  <a:gd name="T41" fmla="*/ 0 h 821"/>
                  <a:gd name="T42" fmla="*/ 102 w 150"/>
                  <a:gd name="T43" fmla="*/ 1 h 821"/>
                  <a:gd name="T44" fmla="*/ 62 w 150"/>
                  <a:gd name="T45" fmla="*/ 65 h 821"/>
                  <a:gd name="T46" fmla="*/ 93 w 150"/>
                  <a:gd name="T47" fmla="*/ 73 h 821"/>
                  <a:gd name="T48" fmla="*/ 128 w 150"/>
                  <a:gd name="T49" fmla="*/ 97 h 821"/>
                  <a:gd name="T50" fmla="*/ 126 w 150"/>
                  <a:gd name="T51" fmla="*/ 125 h 821"/>
                  <a:gd name="T52" fmla="*/ 116 w 150"/>
                  <a:gd name="T53" fmla="*/ 141 h 821"/>
                  <a:gd name="T54" fmla="*/ 124 w 150"/>
                  <a:gd name="T55" fmla="*/ 156 h 821"/>
                  <a:gd name="T56" fmla="*/ 49 w 150"/>
                  <a:gd name="T57" fmla="*/ 695 h 821"/>
                  <a:gd name="T58" fmla="*/ 14 w 150"/>
                  <a:gd name="T59" fmla="*/ 748 h 821"/>
                  <a:gd name="T60" fmla="*/ 4 w 150"/>
                  <a:gd name="T61" fmla="*/ 767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821">
                    <a:moveTo>
                      <a:pt x="4" y="767"/>
                    </a:moveTo>
                    <a:cubicBezTo>
                      <a:pt x="7" y="776"/>
                      <a:pt x="14" y="783"/>
                      <a:pt x="14" y="790"/>
                    </a:cubicBezTo>
                    <a:cubicBezTo>
                      <a:pt x="14" y="798"/>
                      <a:pt x="18" y="804"/>
                      <a:pt x="26" y="811"/>
                    </a:cubicBezTo>
                    <a:cubicBezTo>
                      <a:pt x="34" y="818"/>
                      <a:pt x="49" y="820"/>
                      <a:pt x="56" y="818"/>
                    </a:cubicBezTo>
                    <a:cubicBezTo>
                      <a:pt x="64" y="815"/>
                      <a:pt x="89" y="809"/>
                      <a:pt x="105" y="813"/>
                    </a:cubicBezTo>
                    <a:cubicBezTo>
                      <a:pt x="120" y="817"/>
                      <a:pt x="135" y="821"/>
                      <a:pt x="141" y="815"/>
                    </a:cubicBezTo>
                    <a:cubicBezTo>
                      <a:pt x="142" y="814"/>
                      <a:pt x="143" y="813"/>
                      <a:pt x="144" y="812"/>
                    </a:cubicBezTo>
                    <a:cubicBezTo>
                      <a:pt x="138" y="811"/>
                      <a:pt x="131" y="809"/>
                      <a:pt x="123" y="807"/>
                    </a:cubicBezTo>
                    <a:cubicBezTo>
                      <a:pt x="107" y="803"/>
                      <a:pt x="82" y="809"/>
                      <a:pt x="74" y="812"/>
                    </a:cubicBezTo>
                    <a:cubicBezTo>
                      <a:pt x="67" y="814"/>
                      <a:pt x="52" y="812"/>
                      <a:pt x="44" y="805"/>
                    </a:cubicBezTo>
                    <a:cubicBezTo>
                      <a:pt x="36" y="798"/>
                      <a:pt x="32" y="792"/>
                      <a:pt x="32" y="784"/>
                    </a:cubicBezTo>
                    <a:cubicBezTo>
                      <a:pt x="32" y="777"/>
                      <a:pt x="25" y="770"/>
                      <a:pt x="22" y="761"/>
                    </a:cubicBezTo>
                    <a:cubicBezTo>
                      <a:pt x="18" y="753"/>
                      <a:pt x="21" y="747"/>
                      <a:pt x="32" y="742"/>
                    </a:cubicBezTo>
                    <a:cubicBezTo>
                      <a:pt x="43" y="737"/>
                      <a:pt x="61" y="710"/>
                      <a:pt x="67" y="689"/>
                    </a:cubicBezTo>
                    <a:cubicBezTo>
                      <a:pt x="116" y="519"/>
                      <a:pt x="142" y="150"/>
                      <a:pt x="142" y="150"/>
                    </a:cubicBezTo>
                    <a:cubicBezTo>
                      <a:pt x="142" y="150"/>
                      <a:pt x="137" y="141"/>
                      <a:pt x="134" y="135"/>
                    </a:cubicBezTo>
                    <a:cubicBezTo>
                      <a:pt x="131" y="128"/>
                      <a:pt x="138" y="124"/>
                      <a:pt x="144" y="119"/>
                    </a:cubicBezTo>
                    <a:cubicBezTo>
                      <a:pt x="150" y="114"/>
                      <a:pt x="148" y="110"/>
                      <a:pt x="146" y="91"/>
                    </a:cubicBezTo>
                    <a:cubicBezTo>
                      <a:pt x="144" y="71"/>
                      <a:pt x="123" y="70"/>
                      <a:pt x="111" y="67"/>
                    </a:cubicBezTo>
                    <a:cubicBezTo>
                      <a:pt x="98" y="64"/>
                      <a:pt x="89" y="75"/>
                      <a:pt x="80" y="59"/>
                    </a:cubicBezTo>
                    <a:cubicBezTo>
                      <a:pt x="71" y="40"/>
                      <a:pt x="92" y="12"/>
                      <a:pt x="111" y="0"/>
                    </a:cubicBezTo>
                    <a:cubicBezTo>
                      <a:pt x="109" y="0"/>
                      <a:pt x="106" y="0"/>
                      <a:pt x="102" y="1"/>
                    </a:cubicBezTo>
                    <a:cubicBezTo>
                      <a:pt x="82" y="8"/>
                      <a:pt x="51" y="43"/>
                      <a:pt x="62" y="65"/>
                    </a:cubicBezTo>
                    <a:cubicBezTo>
                      <a:pt x="71" y="81"/>
                      <a:pt x="80" y="70"/>
                      <a:pt x="93" y="73"/>
                    </a:cubicBezTo>
                    <a:cubicBezTo>
                      <a:pt x="105" y="76"/>
                      <a:pt x="126" y="77"/>
                      <a:pt x="128" y="97"/>
                    </a:cubicBezTo>
                    <a:cubicBezTo>
                      <a:pt x="130" y="116"/>
                      <a:pt x="132" y="120"/>
                      <a:pt x="126" y="125"/>
                    </a:cubicBezTo>
                    <a:cubicBezTo>
                      <a:pt x="120" y="130"/>
                      <a:pt x="113" y="134"/>
                      <a:pt x="116" y="141"/>
                    </a:cubicBezTo>
                    <a:cubicBezTo>
                      <a:pt x="119" y="147"/>
                      <a:pt x="124" y="156"/>
                      <a:pt x="124" y="156"/>
                    </a:cubicBezTo>
                    <a:cubicBezTo>
                      <a:pt x="124" y="156"/>
                      <a:pt x="98" y="525"/>
                      <a:pt x="49" y="695"/>
                    </a:cubicBezTo>
                    <a:cubicBezTo>
                      <a:pt x="43" y="716"/>
                      <a:pt x="25" y="743"/>
                      <a:pt x="14" y="748"/>
                    </a:cubicBezTo>
                    <a:cubicBezTo>
                      <a:pt x="3" y="753"/>
                      <a:pt x="0" y="759"/>
                      <a:pt x="4" y="7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7" name="Freeform 222"/>
              <p:cNvSpPr>
                <a:spLocks/>
              </p:cNvSpPr>
              <p:nvPr/>
            </p:nvSpPr>
            <p:spPr bwMode="auto">
              <a:xfrm>
                <a:off x="1972113" y="2703026"/>
                <a:ext cx="354013" cy="1316038"/>
              </a:xfrm>
              <a:custGeom>
                <a:avLst/>
                <a:gdLst>
                  <a:gd name="T0" fmla="*/ 124 w 222"/>
                  <a:gd name="T1" fmla="*/ 6 h 822"/>
                  <a:gd name="T2" fmla="*/ 73 w 222"/>
                  <a:gd name="T3" fmla="*/ 23 h 822"/>
                  <a:gd name="T4" fmla="*/ 66 w 222"/>
                  <a:gd name="T5" fmla="*/ 75 h 822"/>
                  <a:gd name="T6" fmla="*/ 91 w 222"/>
                  <a:gd name="T7" fmla="*/ 77 h 822"/>
                  <a:gd name="T8" fmla="*/ 125 w 222"/>
                  <a:gd name="T9" fmla="*/ 99 h 822"/>
                  <a:gd name="T10" fmla="*/ 124 w 222"/>
                  <a:gd name="T11" fmla="*/ 126 h 822"/>
                  <a:gd name="T12" fmla="*/ 114 w 222"/>
                  <a:gd name="T13" fmla="*/ 143 h 822"/>
                  <a:gd name="T14" fmla="*/ 122 w 222"/>
                  <a:gd name="T15" fmla="*/ 157 h 822"/>
                  <a:gd name="T16" fmla="*/ 31 w 222"/>
                  <a:gd name="T17" fmla="*/ 729 h 822"/>
                  <a:gd name="T18" fmla="*/ 3 w 222"/>
                  <a:gd name="T19" fmla="*/ 755 h 822"/>
                  <a:gd name="T20" fmla="*/ 8 w 222"/>
                  <a:gd name="T21" fmla="*/ 782 h 822"/>
                  <a:gd name="T22" fmla="*/ 48 w 222"/>
                  <a:gd name="T23" fmla="*/ 822 h 822"/>
                  <a:gd name="T24" fmla="*/ 103 w 222"/>
                  <a:gd name="T25" fmla="*/ 817 h 822"/>
                  <a:gd name="T26" fmla="*/ 150 w 222"/>
                  <a:gd name="T27" fmla="*/ 810 h 822"/>
                  <a:gd name="T28" fmla="*/ 154 w 222"/>
                  <a:gd name="T29" fmla="*/ 791 h 822"/>
                  <a:gd name="T30" fmla="*/ 157 w 222"/>
                  <a:gd name="T31" fmla="*/ 764 h 822"/>
                  <a:gd name="T32" fmla="*/ 146 w 222"/>
                  <a:gd name="T33" fmla="*/ 497 h 822"/>
                  <a:gd name="T34" fmla="*/ 219 w 222"/>
                  <a:gd name="T35" fmla="*/ 113 h 822"/>
                  <a:gd name="T36" fmla="*/ 215 w 222"/>
                  <a:gd name="T37" fmla="*/ 79 h 822"/>
                  <a:gd name="T38" fmla="*/ 195 w 222"/>
                  <a:gd name="T39" fmla="*/ 32 h 822"/>
                  <a:gd name="T40" fmla="*/ 179 w 222"/>
                  <a:gd name="T41" fmla="*/ 26 h 822"/>
                  <a:gd name="T42" fmla="*/ 151 w 222"/>
                  <a:gd name="T43" fmla="*/ 39 h 822"/>
                  <a:gd name="T44" fmla="*/ 129 w 222"/>
                  <a:gd name="T45" fmla="*/ 21 h 822"/>
                  <a:gd name="T46" fmla="*/ 128 w 222"/>
                  <a:gd name="T47" fmla="*/ 12 h 822"/>
                  <a:gd name="T48" fmla="*/ 126 w 222"/>
                  <a:gd name="T49" fmla="*/ 21 h 822"/>
                  <a:gd name="T50" fmla="*/ 151 w 222"/>
                  <a:gd name="T51" fmla="*/ 42 h 822"/>
                  <a:gd name="T52" fmla="*/ 181 w 222"/>
                  <a:gd name="T53" fmla="*/ 28 h 822"/>
                  <a:gd name="T54" fmla="*/ 194 w 222"/>
                  <a:gd name="T55" fmla="*/ 37 h 822"/>
                  <a:gd name="T56" fmla="*/ 212 w 222"/>
                  <a:gd name="T57" fmla="*/ 80 h 822"/>
                  <a:gd name="T58" fmla="*/ 216 w 222"/>
                  <a:gd name="T59" fmla="*/ 112 h 822"/>
                  <a:gd name="T60" fmla="*/ 198 w 222"/>
                  <a:gd name="T61" fmla="*/ 137 h 822"/>
                  <a:gd name="T62" fmla="*/ 140 w 222"/>
                  <a:gd name="T63" fmla="*/ 749 h 822"/>
                  <a:gd name="T64" fmla="*/ 156 w 222"/>
                  <a:gd name="T65" fmla="*/ 770 h 822"/>
                  <a:gd name="T66" fmla="*/ 152 w 222"/>
                  <a:gd name="T67" fmla="*/ 798 h 822"/>
                  <a:gd name="T68" fmla="*/ 139 w 222"/>
                  <a:gd name="T69" fmla="*/ 816 h 822"/>
                  <a:gd name="T70" fmla="*/ 91 w 222"/>
                  <a:gd name="T71" fmla="*/ 812 h 822"/>
                  <a:gd name="T72" fmla="*/ 26 w 222"/>
                  <a:gd name="T73" fmla="*/ 812 h 822"/>
                  <a:gd name="T74" fmla="*/ 4 w 222"/>
                  <a:gd name="T75" fmla="*/ 769 h 822"/>
                  <a:gd name="T76" fmla="*/ 14 w 222"/>
                  <a:gd name="T77" fmla="*/ 751 h 822"/>
                  <a:gd name="T78" fmla="*/ 106 w 222"/>
                  <a:gd name="T79" fmla="*/ 364 h 822"/>
                  <a:gd name="T80" fmla="*/ 125 w 222"/>
                  <a:gd name="T81" fmla="*/ 157 h 822"/>
                  <a:gd name="T82" fmla="*/ 116 w 222"/>
                  <a:gd name="T83" fmla="*/ 139 h 822"/>
                  <a:gd name="T84" fmla="*/ 129 w 222"/>
                  <a:gd name="T85" fmla="*/ 124 h 822"/>
                  <a:gd name="T86" fmla="*/ 123 w 222"/>
                  <a:gd name="T87" fmla="*/ 86 h 822"/>
                  <a:gd name="T88" fmla="*/ 87 w 222"/>
                  <a:gd name="T89" fmla="*/ 73 h 822"/>
                  <a:gd name="T90" fmla="*/ 63 w 222"/>
                  <a:gd name="T91" fmla="*/ 66 h 822"/>
                  <a:gd name="T92" fmla="*/ 102 w 222"/>
                  <a:gd name="T93" fmla="*/ 5 h 822"/>
                  <a:gd name="T94" fmla="*/ 124 w 222"/>
                  <a:gd name="T95" fmla="*/ 11 h 822"/>
                  <a:gd name="T96" fmla="*/ 125 w 222"/>
                  <a:gd name="T97" fmla="*/ 13 h 822"/>
                  <a:gd name="T98" fmla="*/ 126 w 222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" h="822">
                    <a:moveTo>
                      <a:pt x="126" y="12"/>
                    </a:move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7" y="9"/>
                      <a:pt x="124" y="6"/>
                    </a:cubicBezTo>
                    <a:cubicBezTo>
                      <a:pt x="122" y="3"/>
                      <a:pt x="117" y="0"/>
                      <a:pt x="111" y="0"/>
                    </a:cubicBezTo>
                    <a:cubicBezTo>
                      <a:pt x="108" y="0"/>
                      <a:pt x="105" y="1"/>
                      <a:pt x="101" y="2"/>
                    </a:cubicBezTo>
                    <a:cubicBezTo>
                      <a:pt x="92" y="5"/>
                      <a:pt x="81" y="13"/>
                      <a:pt x="73" y="23"/>
                    </a:cubicBezTo>
                    <a:cubicBezTo>
                      <a:pt x="64" y="33"/>
                      <a:pt x="57" y="45"/>
                      <a:pt x="57" y="56"/>
                    </a:cubicBezTo>
                    <a:cubicBezTo>
                      <a:pt x="57" y="60"/>
                      <a:pt x="58" y="64"/>
                      <a:pt x="60" y="67"/>
                    </a:cubicBezTo>
                    <a:cubicBezTo>
                      <a:pt x="62" y="71"/>
                      <a:pt x="64" y="74"/>
                      <a:pt x="66" y="75"/>
                    </a:cubicBezTo>
                    <a:cubicBezTo>
                      <a:pt x="69" y="77"/>
                      <a:pt x="71" y="77"/>
                      <a:pt x="74" y="77"/>
                    </a:cubicBezTo>
                    <a:cubicBezTo>
                      <a:pt x="78" y="77"/>
                      <a:pt x="82" y="76"/>
                      <a:pt x="87" y="76"/>
                    </a:cubicBezTo>
                    <a:cubicBezTo>
                      <a:pt x="88" y="76"/>
                      <a:pt x="90" y="76"/>
                      <a:pt x="91" y="77"/>
                    </a:cubicBezTo>
                    <a:cubicBezTo>
                      <a:pt x="98" y="78"/>
                      <a:pt x="106" y="79"/>
                      <a:pt x="112" y="82"/>
                    </a:cubicBezTo>
                    <a:cubicBezTo>
                      <a:pt x="116" y="84"/>
                      <a:pt x="119" y="86"/>
                      <a:pt x="121" y="88"/>
                    </a:cubicBezTo>
                    <a:cubicBezTo>
                      <a:pt x="123" y="91"/>
                      <a:pt x="125" y="94"/>
                      <a:pt x="125" y="99"/>
                    </a:cubicBezTo>
                    <a:cubicBezTo>
                      <a:pt x="127" y="108"/>
                      <a:pt x="128" y="114"/>
                      <a:pt x="128" y="118"/>
                    </a:cubicBezTo>
                    <a:cubicBezTo>
                      <a:pt x="128" y="120"/>
                      <a:pt x="127" y="122"/>
                      <a:pt x="127" y="123"/>
                    </a:cubicBezTo>
                    <a:cubicBezTo>
                      <a:pt x="126" y="124"/>
                      <a:pt x="125" y="125"/>
                      <a:pt x="124" y="126"/>
                    </a:cubicBezTo>
                    <a:cubicBezTo>
                      <a:pt x="121" y="128"/>
                      <a:pt x="119" y="130"/>
                      <a:pt x="117" y="132"/>
                    </a:cubicBezTo>
                    <a:cubicBezTo>
                      <a:pt x="115" y="134"/>
                      <a:pt x="113" y="136"/>
                      <a:pt x="113" y="139"/>
                    </a:cubicBezTo>
                    <a:cubicBezTo>
                      <a:pt x="113" y="141"/>
                      <a:pt x="113" y="142"/>
                      <a:pt x="114" y="143"/>
                    </a:cubicBezTo>
                    <a:cubicBezTo>
                      <a:pt x="117" y="150"/>
                      <a:pt x="122" y="158"/>
                      <a:pt x="122" y="158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2" y="157"/>
                      <a:pt x="122" y="157"/>
                      <a:pt x="122" y="157"/>
                    </a:cubicBezTo>
                    <a:cubicBezTo>
                      <a:pt x="122" y="157"/>
                      <a:pt x="121" y="163"/>
                      <a:pt x="121" y="174"/>
                    </a:cubicBezTo>
                    <a:cubicBezTo>
                      <a:pt x="115" y="247"/>
                      <a:pt x="90" y="548"/>
                      <a:pt x="47" y="696"/>
                    </a:cubicBezTo>
                    <a:cubicBezTo>
                      <a:pt x="44" y="706"/>
                      <a:pt x="38" y="718"/>
                      <a:pt x="31" y="729"/>
                    </a:cubicBezTo>
                    <a:cubicBezTo>
                      <a:pt x="28" y="734"/>
                      <a:pt x="24" y="738"/>
                      <a:pt x="21" y="742"/>
                    </a:cubicBezTo>
                    <a:cubicBezTo>
                      <a:pt x="18" y="745"/>
                      <a:pt x="15" y="748"/>
                      <a:pt x="12" y="749"/>
                    </a:cubicBezTo>
                    <a:cubicBezTo>
                      <a:pt x="8" y="751"/>
                      <a:pt x="5" y="753"/>
                      <a:pt x="3" y="755"/>
                    </a:cubicBezTo>
                    <a:cubicBezTo>
                      <a:pt x="1" y="757"/>
                      <a:pt x="0" y="760"/>
                      <a:pt x="0" y="763"/>
                    </a:cubicBezTo>
                    <a:cubicBezTo>
                      <a:pt x="0" y="765"/>
                      <a:pt x="0" y="768"/>
                      <a:pt x="1" y="770"/>
                    </a:cubicBezTo>
                    <a:cubicBezTo>
                      <a:pt x="3" y="774"/>
                      <a:pt x="6" y="778"/>
                      <a:pt x="8" y="782"/>
                    </a:cubicBezTo>
                    <a:cubicBezTo>
                      <a:pt x="10" y="785"/>
                      <a:pt x="11" y="789"/>
                      <a:pt x="11" y="792"/>
                    </a:cubicBezTo>
                    <a:cubicBezTo>
                      <a:pt x="12" y="801"/>
                      <a:pt x="16" y="808"/>
                      <a:pt x="24" y="814"/>
                    </a:cubicBezTo>
                    <a:cubicBezTo>
                      <a:pt x="31" y="820"/>
                      <a:pt x="40" y="822"/>
                      <a:pt x="48" y="822"/>
                    </a:cubicBezTo>
                    <a:cubicBezTo>
                      <a:pt x="51" y="822"/>
                      <a:pt x="54" y="822"/>
                      <a:pt x="56" y="821"/>
                    </a:cubicBezTo>
                    <a:cubicBezTo>
                      <a:pt x="61" y="819"/>
                      <a:pt x="77" y="815"/>
                      <a:pt x="91" y="815"/>
                    </a:cubicBezTo>
                    <a:cubicBezTo>
                      <a:pt x="95" y="815"/>
                      <a:pt x="100" y="816"/>
                      <a:pt x="103" y="817"/>
                    </a:cubicBezTo>
                    <a:cubicBezTo>
                      <a:pt x="113" y="819"/>
                      <a:pt x="122" y="822"/>
                      <a:pt x="130" y="822"/>
                    </a:cubicBezTo>
                    <a:cubicBezTo>
                      <a:pt x="134" y="822"/>
                      <a:pt x="138" y="821"/>
                      <a:pt x="141" y="818"/>
                    </a:cubicBezTo>
                    <a:cubicBezTo>
                      <a:pt x="144" y="815"/>
                      <a:pt x="147" y="813"/>
                      <a:pt x="150" y="810"/>
                    </a:cubicBezTo>
                    <a:cubicBezTo>
                      <a:pt x="153" y="807"/>
                      <a:pt x="155" y="804"/>
                      <a:pt x="155" y="800"/>
                    </a:cubicBezTo>
                    <a:cubicBezTo>
                      <a:pt x="155" y="799"/>
                      <a:pt x="155" y="798"/>
                      <a:pt x="155" y="797"/>
                    </a:cubicBezTo>
                    <a:cubicBezTo>
                      <a:pt x="154" y="794"/>
                      <a:pt x="154" y="792"/>
                      <a:pt x="154" y="791"/>
                    </a:cubicBezTo>
                    <a:cubicBezTo>
                      <a:pt x="154" y="788"/>
                      <a:pt x="154" y="785"/>
                      <a:pt x="156" y="781"/>
                    </a:cubicBezTo>
                    <a:cubicBezTo>
                      <a:pt x="157" y="777"/>
                      <a:pt x="159" y="773"/>
                      <a:pt x="159" y="770"/>
                    </a:cubicBezTo>
                    <a:cubicBezTo>
                      <a:pt x="159" y="768"/>
                      <a:pt x="158" y="766"/>
                      <a:pt x="157" y="764"/>
                    </a:cubicBezTo>
                    <a:cubicBezTo>
                      <a:pt x="156" y="763"/>
                      <a:pt x="154" y="761"/>
                      <a:pt x="151" y="758"/>
                    </a:cubicBezTo>
                    <a:cubicBezTo>
                      <a:pt x="143" y="749"/>
                      <a:pt x="130" y="733"/>
                      <a:pt x="130" y="714"/>
                    </a:cubicBezTo>
                    <a:cubicBezTo>
                      <a:pt x="130" y="701"/>
                      <a:pt x="135" y="611"/>
                      <a:pt x="146" y="497"/>
                    </a:cubicBezTo>
                    <a:cubicBezTo>
                      <a:pt x="158" y="384"/>
                      <a:pt x="175" y="246"/>
                      <a:pt x="200" y="137"/>
                    </a:cubicBezTo>
                    <a:cubicBezTo>
                      <a:pt x="201" y="136"/>
                      <a:pt x="202" y="135"/>
                      <a:pt x="203" y="133"/>
                    </a:cubicBezTo>
                    <a:cubicBezTo>
                      <a:pt x="207" y="129"/>
                      <a:pt x="216" y="123"/>
                      <a:pt x="219" y="113"/>
                    </a:cubicBezTo>
                    <a:cubicBezTo>
                      <a:pt x="221" y="107"/>
                      <a:pt x="222" y="102"/>
                      <a:pt x="222" y="97"/>
                    </a:cubicBezTo>
                    <a:cubicBezTo>
                      <a:pt x="222" y="93"/>
                      <a:pt x="221" y="89"/>
                      <a:pt x="219" y="87"/>
                    </a:cubicBezTo>
                    <a:cubicBezTo>
                      <a:pt x="217" y="84"/>
                      <a:pt x="216" y="82"/>
                      <a:pt x="215" y="79"/>
                    </a:cubicBezTo>
                    <a:cubicBezTo>
                      <a:pt x="214" y="76"/>
                      <a:pt x="214" y="72"/>
                      <a:pt x="213" y="68"/>
                    </a:cubicBezTo>
                    <a:cubicBezTo>
                      <a:pt x="212" y="59"/>
                      <a:pt x="206" y="50"/>
                      <a:pt x="202" y="44"/>
                    </a:cubicBezTo>
                    <a:cubicBezTo>
                      <a:pt x="200" y="41"/>
                      <a:pt x="198" y="36"/>
                      <a:pt x="195" y="32"/>
                    </a:cubicBezTo>
                    <a:cubicBezTo>
                      <a:pt x="193" y="30"/>
                      <a:pt x="192" y="28"/>
                      <a:pt x="190" y="26"/>
                    </a:cubicBezTo>
                    <a:cubicBezTo>
                      <a:pt x="188" y="25"/>
                      <a:pt x="186" y="24"/>
                      <a:pt x="184" y="24"/>
                    </a:cubicBezTo>
                    <a:cubicBezTo>
                      <a:pt x="182" y="24"/>
                      <a:pt x="181" y="24"/>
                      <a:pt x="179" y="26"/>
                    </a:cubicBezTo>
                    <a:cubicBezTo>
                      <a:pt x="175" y="29"/>
                      <a:pt x="170" y="32"/>
                      <a:pt x="166" y="35"/>
                    </a:cubicBezTo>
                    <a:cubicBezTo>
                      <a:pt x="162" y="37"/>
                      <a:pt x="158" y="39"/>
                      <a:pt x="153" y="39"/>
                    </a:cubicBezTo>
                    <a:cubicBezTo>
                      <a:pt x="152" y="39"/>
                      <a:pt x="152" y="39"/>
                      <a:pt x="151" y="39"/>
                    </a:cubicBezTo>
                    <a:cubicBezTo>
                      <a:pt x="146" y="38"/>
                      <a:pt x="141" y="37"/>
                      <a:pt x="138" y="34"/>
                    </a:cubicBezTo>
                    <a:cubicBezTo>
                      <a:pt x="134" y="32"/>
                      <a:pt x="132" y="29"/>
                      <a:pt x="131" y="27"/>
                    </a:cubicBezTo>
                    <a:cubicBezTo>
                      <a:pt x="129" y="25"/>
                      <a:pt x="129" y="23"/>
                      <a:pt x="129" y="21"/>
                    </a:cubicBezTo>
                    <a:cubicBezTo>
                      <a:pt x="129" y="19"/>
                      <a:pt x="128" y="16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6"/>
                      <a:pt x="126" y="19"/>
                      <a:pt x="126" y="21"/>
                    </a:cubicBezTo>
                    <a:cubicBezTo>
                      <a:pt x="126" y="24"/>
                      <a:pt x="127" y="26"/>
                      <a:pt x="128" y="29"/>
                    </a:cubicBezTo>
                    <a:cubicBezTo>
                      <a:pt x="129" y="31"/>
                      <a:pt x="132" y="34"/>
                      <a:pt x="136" y="37"/>
                    </a:cubicBezTo>
                    <a:cubicBezTo>
                      <a:pt x="140" y="39"/>
                      <a:pt x="145" y="41"/>
                      <a:pt x="151" y="42"/>
                    </a:cubicBezTo>
                    <a:cubicBezTo>
                      <a:pt x="151" y="42"/>
                      <a:pt x="152" y="42"/>
                      <a:pt x="153" y="42"/>
                    </a:cubicBezTo>
                    <a:cubicBezTo>
                      <a:pt x="159" y="42"/>
                      <a:pt x="163" y="40"/>
                      <a:pt x="168" y="37"/>
                    </a:cubicBezTo>
                    <a:cubicBezTo>
                      <a:pt x="172" y="34"/>
                      <a:pt x="177" y="31"/>
                      <a:pt x="181" y="28"/>
                    </a:cubicBezTo>
                    <a:cubicBezTo>
                      <a:pt x="182" y="27"/>
                      <a:pt x="183" y="27"/>
                      <a:pt x="184" y="27"/>
                    </a:cubicBezTo>
                    <a:cubicBezTo>
                      <a:pt x="185" y="27"/>
                      <a:pt x="187" y="28"/>
                      <a:pt x="188" y="29"/>
                    </a:cubicBezTo>
                    <a:cubicBezTo>
                      <a:pt x="190" y="31"/>
                      <a:pt x="192" y="34"/>
                      <a:pt x="194" y="37"/>
                    </a:cubicBezTo>
                    <a:cubicBezTo>
                      <a:pt x="196" y="40"/>
                      <a:pt x="198" y="43"/>
                      <a:pt x="199" y="45"/>
                    </a:cubicBezTo>
                    <a:cubicBezTo>
                      <a:pt x="204" y="52"/>
                      <a:pt x="209" y="60"/>
                      <a:pt x="210" y="68"/>
                    </a:cubicBezTo>
                    <a:cubicBezTo>
                      <a:pt x="211" y="72"/>
                      <a:pt x="211" y="76"/>
                      <a:pt x="212" y="80"/>
                    </a:cubicBezTo>
                    <a:cubicBezTo>
                      <a:pt x="213" y="83"/>
                      <a:pt x="214" y="86"/>
                      <a:pt x="217" y="89"/>
                    </a:cubicBezTo>
                    <a:cubicBezTo>
                      <a:pt x="219" y="91"/>
                      <a:pt x="219" y="93"/>
                      <a:pt x="219" y="97"/>
                    </a:cubicBezTo>
                    <a:cubicBezTo>
                      <a:pt x="219" y="101"/>
                      <a:pt x="218" y="106"/>
                      <a:pt x="216" y="112"/>
                    </a:cubicBezTo>
                    <a:cubicBezTo>
                      <a:pt x="214" y="118"/>
                      <a:pt x="210" y="122"/>
                      <a:pt x="206" y="126"/>
                    </a:cubicBezTo>
                    <a:cubicBezTo>
                      <a:pt x="204" y="128"/>
                      <a:pt x="202" y="130"/>
                      <a:pt x="201" y="131"/>
                    </a:cubicBezTo>
                    <a:cubicBezTo>
                      <a:pt x="199" y="133"/>
                      <a:pt x="198" y="135"/>
                      <a:pt x="198" y="137"/>
                    </a:cubicBezTo>
                    <a:cubicBezTo>
                      <a:pt x="172" y="246"/>
                      <a:pt x="155" y="383"/>
                      <a:pt x="143" y="497"/>
                    </a:cubicBezTo>
                    <a:cubicBezTo>
                      <a:pt x="132" y="611"/>
                      <a:pt x="127" y="700"/>
                      <a:pt x="127" y="714"/>
                    </a:cubicBezTo>
                    <a:cubicBezTo>
                      <a:pt x="127" y="728"/>
                      <a:pt x="133" y="740"/>
                      <a:pt x="140" y="749"/>
                    </a:cubicBezTo>
                    <a:cubicBezTo>
                      <a:pt x="143" y="753"/>
                      <a:pt x="146" y="757"/>
                      <a:pt x="149" y="760"/>
                    </a:cubicBezTo>
                    <a:cubicBezTo>
                      <a:pt x="152" y="763"/>
                      <a:pt x="154" y="765"/>
                      <a:pt x="154" y="766"/>
                    </a:cubicBezTo>
                    <a:cubicBezTo>
                      <a:pt x="156" y="768"/>
                      <a:pt x="156" y="769"/>
                      <a:pt x="156" y="770"/>
                    </a:cubicBezTo>
                    <a:cubicBezTo>
                      <a:pt x="156" y="772"/>
                      <a:pt x="154" y="775"/>
                      <a:pt x="153" y="780"/>
                    </a:cubicBezTo>
                    <a:cubicBezTo>
                      <a:pt x="152" y="784"/>
                      <a:pt x="151" y="787"/>
                      <a:pt x="151" y="791"/>
                    </a:cubicBezTo>
                    <a:cubicBezTo>
                      <a:pt x="151" y="793"/>
                      <a:pt x="151" y="795"/>
                      <a:pt x="152" y="798"/>
                    </a:cubicBezTo>
                    <a:cubicBezTo>
                      <a:pt x="152" y="799"/>
                      <a:pt x="152" y="799"/>
                      <a:pt x="152" y="800"/>
                    </a:cubicBezTo>
                    <a:cubicBezTo>
                      <a:pt x="152" y="803"/>
                      <a:pt x="150" y="805"/>
                      <a:pt x="148" y="808"/>
                    </a:cubicBezTo>
                    <a:cubicBezTo>
                      <a:pt x="146" y="810"/>
                      <a:pt x="142" y="813"/>
                      <a:pt x="139" y="816"/>
                    </a:cubicBezTo>
                    <a:cubicBezTo>
                      <a:pt x="137" y="818"/>
                      <a:pt x="134" y="819"/>
                      <a:pt x="130" y="819"/>
                    </a:cubicBezTo>
                    <a:cubicBezTo>
                      <a:pt x="123" y="819"/>
                      <a:pt x="114" y="816"/>
                      <a:pt x="104" y="814"/>
                    </a:cubicBezTo>
                    <a:cubicBezTo>
                      <a:pt x="100" y="813"/>
                      <a:pt x="95" y="812"/>
                      <a:pt x="91" y="812"/>
                    </a:cubicBezTo>
                    <a:cubicBezTo>
                      <a:pt x="76" y="812"/>
                      <a:pt x="61" y="816"/>
                      <a:pt x="55" y="818"/>
                    </a:cubicBezTo>
                    <a:cubicBezTo>
                      <a:pt x="53" y="819"/>
                      <a:pt x="51" y="819"/>
                      <a:pt x="48" y="819"/>
                    </a:cubicBezTo>
                    <a:cubicBezTo>
                      <a:pt x="41" y="819"/>
                      <a:pt x="32" y="817"/>
                      <a:pt x="26" y="812"/>
                    </a:cubicBezTo>
                    <a:cubicBezTo>
                      <a:pt x="18" y="805"/>
                      <a:pt x="15" y="800"/>
                      <a:pt x="14" y="792"/>
                    </a:cubicBezTo>
                    <a:cubicBezTo>
                      <a:pt x="14" y="788"/>
                      <a:pt x="12" y="784"/>
                      <a:pt x="10" y="780"/>
                    </a:cubicBezTo>
                    <a:cubicBezTo>
                      <a:pt x="8" y="777"/>
                      <a:pt x="6" y="773"/>
                      <a:pt x="4" y="769"/>
                    </a:cubicBezTo>
                    <a:cubicBezTo>
                      <a:pt x="3" y="767"/>
                      <a:pt x="3" y="765"/>
                      <a:pt x="3" y="763"/>
                    </a:cubicBezTo>
                    <a:cubicBezTo>
                      <a:pt x="3" y="761"/>
                      <a:pt x="4" y="759"/>
                      <a:pt x="5" y="757"/>
                    </a:cubicBezTo>
                    <a:cubicBezTo>
                      <a:pt x="7" y="755"/>
                      <a:pt x="10" y="753"/>
                      <a:pt x="14" y="751"/>
                    </a:cubicBezTo>
                    <a:cubicBezTo>
                      <a:pt x="17" y="750"/>
                      <a:pt x="20" y="747"/>
                      <a:pt x="23" y="744"/>
                    </a:cubicBezTo>
                    <a:cubicBezTo>
                      <a:pt x="33" y="733"/>
                      <a:pt x="45" y="713"/>
                      <a:pt x="49" y="697"/>
                    </a:cubicBezTo>
                    <a:cubicBezTo>
                      <a:pt x="74" y="612"/>
                      <a:pt x="93" y="477"/>
                      <a:pt x="106" y="364"/>
                    </a:cubicBezTo>
                    <a:cubicBezTo>
                      <a:pt x="118" y="250"/>
                      <a:pt x="125" y="158"/>
                      <a:pt x="125" y="158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3" y="155"/>
                      <a:pt x="122" y="152"/>
                    </a:cubicBezTo>
                    <a:cubicBezTo>
                      <a:pt x="120" y="149"/>
                      <a:pt x="118" y="145"/>
                      <a:pt x="116" y="142"/>
                    </a:cubicBezTo>
                    <a:cubicBezTo>
                      <a:pt x="116" y="141"/>
                      <a:pt x="116" y="140"/>
                      <a:pt x="116" y="139"/>
                    </a:cubicBezTo>
                    <a:cubicBezTo>
                      <a:pt x="116" y="138"/>
                      <a:pt x="117" y="136"/>
                      <a:pt x="119" y="134"/>
                    </a:cubicBezTo>
                    <a:cubicBezTo>
                      <a:pt x="121" y="132"/>
                      <a:pt x="123" y="130"/>
                      <a:pt x="126" y="128"/>
                    </a:cubicBezTo>
                    <a:cubicBezTo>
                      <a:pt x="127" y="127"/>
                      <a:pt x="129" y="126"/>
                      <a:pt x="129" y="124"/>
                    </a:cubicBezTo>
                    <a:cubicBezTo>
                      <a:pt x="130" y="122"/>
                      <a:pt x="131" y="120"/>
                      <a:pt x="131" y="118"/>
                    </a:cubicBezTo>
                    <a:cubicBezTo>
                      <a:pt x="131" y="114"/>
                      <a:pt x="130" y="108"/>
                      <a:pt x="128" y="99"/>
                    </a:cubicBezTo>
                    <a:cubicBezTo>
                      <a:pt x="128" y="93"/>
                      <a:pt x="126" y="89"/>
                      <a:pt x="123" y="86"/>
                    </a:cubicBezTo>
                    <a:cubicBezTo>
                      <a:pt x="119" y="82"/>
                      <a:pt x="114" y="79"/>
                      <a:pt x="108" y="77"/>
                    </a:cubicBezTo>
                    <a:cubicBezTo>
                      <a:pt x="102" y="76"/>
                      <a:pt x="97" y="75"/>
                      <a:pt x="92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2" y="73"/>
                      <a:pt x="77" y="74"/>
                      <a:pt x="74" y="74"/>
                    </a:cubicBezTo>
                    <a:cubicBezTo>
                      <a:pt x="72" y="74"/>
                      <a:pt x="70" y="74"/>
                      <a:pt x="68" y="73"/>
                    </a:cubicBezTo>
                    <a:cubicBezTo>
                      <a:pt x="66" y="72"/>
                      <a:pt x="65" y="70"/>
                      <a:pt x="63" y="66"/>
                    </a:cubicBezTo>
                    <a:cubicBezTo>
                      <a:pt x="61" y="63"/>
                      <a:pt x="60" y="60"/>
                      <a:pt x="60" y="56"/>
                    </a:cubicBezTo>
                    <a:cubicBezTo>
                      <a:pt x="60" y="46"/>
                      <a:pt x="67" y="35"/>
                      <a:pt x="75" y="25"/>
                    </a:cubicBezTo>
                    <a:cubicBezTo>
                      <a:pt x="83" y="15"/>
                      <a:pt x="94" y="8"/>
                      <a:pt x="102" y="5"/>
                    </a:cubicBezTo>
                    <a:cubicBezTo>
                      <a:pt x="105" y="4"/>
                      <a:pt x="108" y="3"/>
                      <a:pt x="111" y="3"/>
                    </a:cubicBezTo>
                    <a:cubicBezTo>
                      <a:pt x="116" y="3"/>
                      <a:pt x="120" y="6"/>
                      <a:pt x="122" y="8"/>
                    </a:cubicBezTo>
                    <a:cubicBezTo>
                      <a:pt x="123" y="9"/>
                      <a:pt x="124" y="10"/>
                      <a:pt x="124" y="11"/>
                    </a:cubicBezTo>
                    <a:cubicBezTo>
                      <a:pt x="124" y="12"/>
                      <a:pt x="124" y="12"/>
                      <a:pt x="125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lnTo>
                      <a:pt x="12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8" name="Freeform 223"/>
              <p:cNvSpPr>
                <a:spLocks/>
              </p:cNvSpPr>
              <p:nvPr/>
            </p:nvSpPr>
            <p:spPr bwMode="auto">
              <a:xfrm>
                <a:off x="2094351" y="4093676"/>
                <a:ext cx="131763" cy="993775"/>
              </a:xfrm>
              <a:custGeom>
                <a:avLst/>
                <a:gdLst>
                  <a:gd name="T0" fmla="*/ 54 w 82"/>
                  <a:gd name="T1" fmla="*/ 4 h 620"/>
                  <a:gd name="T2" fmla="*/ 65 w 82"/>
                  <a:gd name="T3" fmla="*/ 5 h 620"/>
                  <a:gd name="T4" fmla="*/ 77 w 82"/>
                  <a:gd name="T5" fmla="*/ 18 h 620"/>
                  <a:gd name="T6" fmla="*/ 76 w 82"/>
                  <a:gd name="T7" fmla="*/ 31 h 620"/>
                  <a:gd name="T8" fmla="*/ 66 w 82"/>
                  <a:gd name="T9" fmla="*/ 46 h 620"/>
                  <a:gd name="T10" fmla="*/ 22 w 82"/>
                  <a:gd name="T11" fmla="*/ 510 h 620"/>
                  <a:gd name="T12" fmla="*/ 21 w 82"/>
                  <a:gd name="T13" fmla="*/ 585 h 620"/>
                  <a:gd name="T14" fmla="*/ 23 w 82"/>
                  <a:gd name="T15" fmla="*/ 603 h 620"/>
                  <a:gd name="T16" fmla="*/ 13 w 82"/>
                  <a:gd name="T17" fmla="*/ 619 h 620"/>
                  <a:gd name="T18" fmla="*/ 8 w 82"/>
                  <a:gd name="T19" fmla="*/ 614 h 620"/>
                  <a:gd name="T20" fmla="*/ 2 w 82"/>
                  <a:gd name="T21" fmla="*/ 599 h 620"/>
                  <a:gd name="T22" fmla="*/ 16 w 82"/>
                  <a:gd name="T23" fmla="*/ 378 h 620"/>
                  <a:gd name="T24" fmla="*/ 41 w 82"/>
                  <a:gd name="T25" fmla="*/ 87 h 620"/>
                  <a:gd name="T26" fmla="*/ 40 w 82"/>
                  <a:gd name="T27" fmla="*/ 17 h 620"/>
                  <a:gd name="T28" fmla="*/ 54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54" y="4"/>
                    </a:moveTo>
                    <a:cubicBezTo>
                      <a:pt x="57" y="4"/>
                      <a:pt x="59" y="0"/>
                      <a:pt x="65" y="5"/>
                    </a:cubicBezTo>
                    <a:cubicBezTo>
                      <a:pt x="71" y="10"/>
                      <a:pt x="75" y="16"/>
                      <a:pt x="77" y="18"/>
                    </a:cubicBezTo>
                    <a:cubicBezTo>
                      <a:pt x="79" y="20"/>
                      <a:pt x="82" y="24"/>
                      <a:pt x="76" y="31"/>
                    </a:cubicBezTo>
                    <a:cubicBezTo>
                      <a:pt x="71" y="38"/>
                      <a:pt x="67" y="35"/>
                      <a:pt x="66" y="46"/>
                    </a:cubicBezTo>
                    <a:cubicBezTo>
                      <a:pt x="66" y="57"/>
                      <a:pt x="51" y="304"/>
                      <a:pt x="22" y="510"/>
                    </a:cubicBezTo>
                    <a:cubicBezTo>
                      <a:pt x="19" y="528"/>
                      <a:pt x="16" y="574"/>
                      <a:pt x="21" y="585"/>
                    </a:cubicBezTo>
                    <a:cubicBezTo>
                      <a:pt x="26" y="596"/>
                      <a:pt x="26" y="593"/>
                      <a:pt x="23" y="603"/>
                    </a:cubicBezTo>
                    <a:cubicBezTo>
                      <a:pt x="21" y="613"/>
                      <a:pt x="17" y="620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9" name="Freeform 224"/>
              <p:cNvSpPr>
                <a:spLocks/>
              </p:cNvSpPr>
              <p:nvPr/>
            </p:nvSpPr>
            <p:spPr bwMode="auto">
              <a:xfrm>
                <a:off x="2094351" y="4093676"/>
                <a:ext cx="104775" cy="992188"/>
              </a:xfrm>
              <a:custGeom>
                <a:avLst/>
                <a:gdLst>
                  <a:gd name="T0" fmla="*/ 2 w 65"/>
                  <a:gd name="T1" fmla="*/ 599 h 619"/>
                  <a:gd name="T2" fmla="*/ 16 w 65"/>
                  <a:gd name="T3" fmla="*/ 378 h 619"/>
                  <a:gd name="T4" fmla="*/ 41 w 65"/>
                  <a:gd name="T5" fmla="*/ 87 h 619"/>
                  <a:gd name="T6" fmla="*/ 40 w 65"/>
                  <a:gd name="T7" fmla="*/ 17 h 619"/>
                  <a:gd name="T8" fmla="*/ 54 w 65"/>
                  <a:gd name="T9" fmla="*/ 4 h 619"/>
                  <a:gd name="T10" fmla="*/ 65 w 65"/>
                  <a:gd name="T11" fmla="*/ 5 h 619"/>
                  <a:gd name="T12" fmla="*/ 65 w 65"/>
                  <a:gd name="T13" fmla="*/ 5 h 619"/>
                  <a:gd name="T14" fmla="*/ 62 w 65"/>
                  <a:gd name="T15" fmla="*/ 6 h 619"/>
                  <a:gd name="T16" fmla="*/ 48 w 65"/>
                  <a:gd name="T17" fmla="*/ 19 h 619"/>
                  <a:gd name="T18" fmla="*/ 49 w 65"/>
                  <a:gd name="T19" fmla="*/ 89 h 619"/>
                  <a:gd name="T20" fmla="*/ 25 w 65"/>
                  <a:gd name="T21" fmla="*/ 380 h 619"/>
                  <a:gd name="T22" fmla="*/ 10 w 65"/>
                  <a:gd name="T23" fmla="*/ 601 h 619"/>
                  <a:gd name="T24" fmla="*/ 16 w 65"/>
                  <a:gd name="T25" fmla="*/ 616 h 619"/>
                  <a:gd name="T26" fmla="*/ 17 w 65"/>
                  <a:gd name="T27" fmla="*/ 618 h 619"/>
                  <a:gd name="T28" fmla="*/ 13 w 65"/>
                  <a:gd name="T29" fmla="*/ 619 h 619"/>
                  <a:gd name="T30" fmla="*/ 8 w 65"/>
                  <a:gd name="T31" fmla="*/ 614 h 619"/>
                  <a:gd name="T32" fmla="*/ 2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2" y="599"/>
                    </a:move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ubicBezTo>
                      <a:pt x="57" y="4"/>
                      <a:pt x="59" y="0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3" y="6"/>
                      <a:pt x="62" y="6"/>
                    </a:cubicBezTo>
                    <a:cubicBezTo>
                      <a:pt x="58" y="7"/>
                      <a:pt x="47" y="14"/>
                      <a:pt x="48" y="19"/>
                    </a:cubicBezTo>
                    <a:cubicBezTo>
                      <a:pt x="49" y="24"/>
                      <a:pt x="47" y="59"/>
                      <a:pt x="49" y="89"/>
                    </a:cubicBezTo>
                    <a:cubicBezTo>
                      <a:pt x="52" y="119"/>
                      <a:pt x="28" y="356"/>
                      <a:pt x="25" y="380"/>
                    </a:cubicBezTo>
                    <a:cubicBezTo>
                      <a:pt x="21" y="405"/>
                      <a:pt x="12" y="594"/>
                      <a:pt x="10" y="601"/>
                    </a:cubicBezTo>
                    <a:cubicBezTo>
                      <a:pt x="9" y="609"/>
                      <a:pt x="14" y="611"/>
                      <a:pt x="16" y="616"/>
                    </a:cubicBezTo>
                    <a:cubicBezTo>
                      <a:pt x="16" y="617"/>
                      <a:pt x="16" y="617"/>
                      <a:pt x="17" y="618"/>
                    </a:cubicBezTo>
                    <a:cubicBezTo>
                      <a:pt x="16" y="619"/>
                      <a:pt x="14" y="619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0" name="Freeform 225"/>
              <p:cNvSpPr>
                <a:spLocks/>
              </p:cNvSpPr>
              <p:nvPr/>
            </p:nvSpPr>
            <p:spPr bwMode="auto">
              <a:xfrm>
                <a:off x="2094351" y="4095264"/>
                <a:ext cx="130175" cy="992188"/>
              </a:xfrm>
              <a:custGeom>
                <a:avLst/>
                <a:gdLst>
                  <a:gd name="T0" fmla="*/ 54 w 81"/>
                  <a:gd name="T1" fmla="*/ 5 h 619"/>
                  <a:gd name="T2" fmla="*/ 59 w 81"/>
                  <a:gd name="T3" fmla="*/ 3 h 619"/>
                  <a:gd name="T4" fmla="*/ 71 w 81"/>
                  <a:gd name="T5" fmla="*/ 13 h 619"/>
                  <a:gd name="T6" fmla="*/ 78 w 81"/>
                  <a:gd name="T7" fmla="*/ 22 h 619"/>
                  <a:gd name="T8" fmla="*/ 68 w 81"/>
                  <a:gd name="T9" fmla="*/ 35 h 619"/>
                  <a:gd name="T10" fmla="*/ 65 w 81"/>
                  <a:gd name="T11" fmla="*/ 45 h 619"/>
                  <a:gd name="T12" fmla="*/ 20 w 81"/>
                  <a:gd name="T13" fmla="*/ 509 h 619"/>
                  <a:gd name="T14" fmla="*/ 18 w 81"/>
                  <a:gd name="T15" fmla="*/ 574 h 619"/>
                  <a:gd name="T16" fmla="*/ 23 w 81"/>
                  <a:gd name="T17" fmla="*/ 591 h 619"/>
                  <a:gd name="T18" fmla="*/ 22 w 81"/>
                  <a:gd name="T19" fmla="*/ 601 h 619"/>
                  <a:gd name="T20" fmla="*/ 15 w 81"/>
                  <a:gd name="T21" fmla="*/ 616 h 619"/>
                  <a:gd name="T22" fmla="*/ 14 w 81"/>
                  <a:gd name="T23" fmla="*/ 616 h 619"/>
                  <a:gd name="T24" fmla="*/ 11 w 81"/>
                  <a:gd name="T25" fmla="*/ 616 h 619"/>
                  <a:gd name="T26" fmla="*/ 9 w 81"/>
                  <a:gd name="T27" fmla="*/ 613 h 619"/>
                  <a:gd name="T28" fmla="*/ 3 w 81"/>
                  <a:gd name="T29" fmla="*/ 601 h 619"/>
                  <a:gd name="T30" fmla="*/ 4 w 81"/>
                  <a:gd name="T31" fmla="*/ 595 h 619"/>
                  <a:gd name="T32" fmla="*/ 18 w 81"/>
                  <a:gd name="T33" fmla="*/ 377 h 619"/>
                  <a:gd name="T34" fmla="*/ 42 w 81"/>
                  <a:gd name="T35" fmla="*/ 86 h 619"/>
                  <a:gd name="T36" fmla="*/ 42 w 81"/>
                  <a:gd name="T37" fmla="*/ 24 h 619"/>
                  <a:gd name="T38" fmla="*/ 41 w 81"/>
                  <a:gd name="T39" fmla="*/ 15 h 619"/>
                  <a:gd name="T40" fmla="*/ 42 w 81"/>
                  <a:gd name="T41" fmla="*/ 12 h 619"/>
                  <a:gd name="T42" fmla="*/ 54 w 81"/>
                  <a:gd name="T43" fmla="*/ 5 h 619"/>
                  <a:gd name="T44" fmla="*/ 53 w 81"/>
                  <a:gd name="T45" fmla="*/ 2 h 619"/>
                  <a:gd name="T46" fmla="*/ 40 w 81"/>
                  <a:gd name="T47" fmla="*/ 10 h 619"/>
                  <a:gd name="T48" fmla="*/ 38 w 81"/>
                  <a:gd name="T49" fmla="*/ 16 h 619"/>
                  <a:gd name="T50" fmla="*/ 39 w 81"/>
                  <a:gd name="T51" fmla="*/ 24 h 619"/>
                  <a:gd name="T52" fmla="*/ 39 w 81"/>
                  <a:gd name="T53" fmla="*/ 86 h 619"/>
                  <a:gd name="T54" fmla="*/ 15 w 81"/>
                  <a:gd name="T55" fmla="*/ 377 h 619"/>
                  <a:gd name="T56" fmla="*/ 5 w 81"/>
                  <a:gd name="T57" fmla="*/ 532 h 619"/>
                  <a:gd name="T58" fmla="*/ 1 w 81"/>
                  <a:gd name="T59" fmla="*/ 592 h 619"/>
                  <a:gd name="T60" fmla="*/ 0 w 81"/>
                  <a:gd name="T61" fmla="*/ 598 h 619"/>
                  <a:gd name="T62" fmla="*/ 3 w 81"/>
                  <a:gd name="T63" fmla="*/ 608 h 619"/>
                  <a:gd name="T64" fmla="*/ 7 w 81"/>
                  <a:gd name="T65" fmla="*/ 617 h 619"/>
                  <a:gd name="T66" fmla="*/ 11 w 81"/>
                  <a:gd name="T67" fmla="*/ 619 h 619"/>
                  <a:gd name="T68" fmla="*/ 14 w 81"/>
                  <a:gd name="T69" fmla="*/ 619 h 619"/>
                  <a:gd name="T70" fmla="*/ 21 w 81"/>
                  <a:gd name="T71" fmla="*/ 611 h 619"/>
                  <a:gd name="T72" fmla="*/ 27 w 81"/>
                  <a:gd name="T73" fmla="*/ 594 h 619"/>
                  <a:gd name="T74" fmla="*/ 23 w 81"/>
                  <a:gd name="T75" fmla="*/ 583 h 619"/>
                  <a:gd name="T76" fmla="*/ 20 w 81"/>
                  <a:gd name="T77" fmla="*/ 559 h 619"/>
                  <a:gd name="T78" fmla="*/ 56 w 81"/>
                  <a:gd name="T79" fmla="*/ 204 h 619"/>
                  <a:gd name="T80" fmla="*/ 69 w 81"/>
                  <a:gd name="T81" fmla="*/ 40 h 619"/>
                  <a:gd name="T82" fmla="*/ 77 w 81"/>
                  <a:gd name="T83" fmla="*/ 31 h 619"/>
                  <a:gd name="T84" fmla="*/ 78 w 81"/>
                  <a:gd name="T85" fmla="*/ 16 h 619"/>
                  <a:gd name="T86" fmla="*/ 66 w 81"/>
                  <a:gd name="T87" fmla="*/ 3 h 619"/>
                  <a:gd name="T88" fmla="*/ 56 w 81"/>
                  <a:gd name="T89" fmla="*/ 1 h 619"/>
                  <a:gd name="T90" fmla="*/ 54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54" y="3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5" y="5"/>
                      <a:pt x="56" y="4"/>
                      <a:pt x="57" y="4"/>
                    </a:cubicBezTo>
                    <a:cubicBezTo>
                      <a:pt x="58" y="3"/>
                      <a:pt x="59" y="3"/>
                      <a:pt x="59" y="3"/>
                    </a:cubicBezTo>
                    <a:cubicBezTo>
                      <a:pt x="60" y="3"/>
                      <a:pt x="62" y="3"/>
                      <a:pt x="64" y="5"/>
                    </a:cubicBezTo>
                    <a:cubicBezTo>
                      <a:pt x="67" y="7"/>
                      <a:pt x="69" y="10"/>
                      <a:pt x="71" y="13"/>
                    </a:cubicBezTo>
                    <a:cubicBezTo>
                      <a:pt x="74" y="15"/>
                      <a:pt x="75" y="17"/>
                      <a:pt x="76" y="18"/>
                    </a:cubicBezTo>
                    <a:cubicBezTo>
                      <a:pt x="77" y="19"/>
                      <a:pt x="78" y="20"/>
                      <a:pt x="78" y="22"/>
                    </a:cubicBezTo>
                    <a:cubicBezTo>
                      <a:pt x="78" y="24"/>
                      <a:pt x="77" y="26"/>
                      <a:pt x="75" y="29"/>
                    </a:cubicBezTo>
                    <a:cubicBezTo>
                      <a:pt x="72" y="32"/>
                      <a:pt x="70" y="33"/>
                      <a:pt x="68" y="35"/>
                    </a:cubicBezTo>
                    <a:cubicBezTo>
                      <a:pt x="67" y="36"/>
                      <a:pt x="66" y="37"/>
                      <a:pt x="66" y="39"/>
                    </a:cubicBezTo>
                    <a:cubicBezTo>
                      <a:pt x="65" y="40"/>
                      <a:pt x="65" y="42"/>
                      <a:pt x="65" y="45"/>
                    </a:cubicBezTo>
                    <a:cubicBezTo>
                      <a:pt x="65" y="50"/>
                      <a:pt x="61" y="115"/>
                      <a:pt x="53" y="204"/>
                    </a:cubicBezTo>
                    <a:cubicBezTo>
                      <a:pt x="46" y="292"/>
                      <a:pt x="35" y="406"/>
                      <a:pt x="20" y="509"/>
                    </a:cubicBezTo>
                    <a:cubicBezTo>
                      <a:pt x="19" y="520"/>
                      <a:pt x="17" y="541"/>
                      <a:pt x="17" y="559"/>
                    </a:cubicBezTo>
                    <a:cubicBezTo>
                      <a:pt x="17" y="565"/>
                      <a:pt x="17" y="570"/>
                      <a:pt x="18" y="574"/>
                    </a:cubicBezTo>
                    <a:cubicBezTo>
                      <a:pt x="18" y="579"/>
                      <a:pt x="19" y="582"/>
                      <a:pt x="20" y="585"/>
                    </a:cubicBezTo>
                    <a:cubicBezTo>
                      <a:pt x="21" y="588"/>
                      <a:pt x="22" y="590"/>
                      <a:pt x="23" y="591"/>
                    </a:cubicBezTo>
                    <a:cubicBezTo>
                      <a:pt x="23" y="592"/>
                      <a:pt x="24" y="593"/>
                      <a:pt x="24" y="594"/>
                    </a:cubicBezTo>
                    <a:cubicBezTo>
                      <a:pt x="24" y="595"/>
                      <a:pt x="23" y="597"/>
                      <a:pt x="22" y="601"/>
                    </a:cubicBezTo>
                    <a:cubicBezTo>
                      <a:pt x="21" y="606"/>
                      <a:pt x="19" y="610"/>
                      <a:pt x="18" y="613"/>
                    </a:cubicBezTo>
                    <a:cubicBezTo>
                      <a:pt x="17" y="614"/>
                      <a:pt x="16" y="615"/>
                      <a:pt x="15" y="616"/>
                    </a:cubicBezTo>
                    <a:cubicBezTo>
                      <a:pt x="15" y="616"/>
                      <a:pt x="14" y="616"/>
                      <a:pt x="14" y="616"/>
                    </a:cubicBezTo>
                    <a:cubicBezTo>
                      <a:pt x="14" y="616"/>
                      <a:pt x="14" y="616"/>
                      <a:pt x="14" y="616"/>
                    </a:cubicBezTo>
                    <a:cubicBezTo>
                      <a:pt x="13" y="616"/>
                      <a:pt x="12" y="616"/>
                      <a:pt x="12" y="616"/>
                    </a:cubicBezTo>
                    <a:cubicBezTo>
                      <a:pt x="11" y="616"/>
                      <a:pt x="11" y="616"/>
                      <a:pt x="11" y="616"/>
                    </a:cubicBezTo>
                    <a:cubicBezTo>
                      <a:pt x="10" y="616"/>
                      <a:pt x="10" y="616"/>
                      <a:pt x="10" y="615"/>
                    </a:cubicBezTo>
                    <a:cubicBezTo>
                      <a:pt x="10" y="615"/>
                      <a:pt x="9" y="614"/>
                      <a:pt x="9" y="613"/>
                    </a:cubicBezTo>
                    <a:cubicBezTo>
                      <a:pt x="8" y="610"/>
                      <a:pt x="6" y="608"/>
                      <a:pt x="5" y="606"/>
                    </a:cubicBezTo>
                    <a:cubicBezTo>
                      <a:pt x="4" y="605"/>
                      <a:pt x="3" y="603"/>
                      <a:pt x="3" y="601"/>
                    </a:cubicBezTo>
                    <a:cubicBezTo>
                      <a:pt x="3" y="601"/>
                      <a:pt x="3" y="600"/>
                      <a:pt x="3" y="599"/>
                    </a:cubicBezTo>
                    <a:cubicBezTo>
                      <a:pt x="4" y="598"/>
                      <a:pt x="4" y="597"/>
                      <a:pt x="4" y="595"/>
                    </a:cubicBezTo>
                    <a:cubicBezTo>
                      <a:pt x="5" y="582"/>
                      <a:pt x="8" y="533"/>
                      <a:pt x="11" y="485"/>
                    </a:cubicBezTo>
                    <a:cubicBezTo>
                      <a:pt x="13" y="437"/>
                      <a:pt x="16" y="389"/>
                      <a:pt x="18" y="377"/>
                    </a:cubicBezTo>
                    <a:cubicBezTo>
                      <a:pt x="21" y="354"/>
                      <a:pt x="43" y="140"/>
                      <a:pt x="43" y="92"/>
                    </a:cubicBezTo>
                    <a:cubicBezTo>
                      <a:pt x="43" y="90"/>
                      <a:pt x="43" y="87"/>
                      <a:pt x="42" y="86"/>
                    </a:cubicBezTo>
                    <a:cubicBezTo>
                      <a:pt x="41" y="75"/>
                      <a:pt x="41" y="63"/>
                      <a:pt x="41" y="52"/>
                    </a:cubicBezTo>
                    <a:cubicBezTo>
                      <a:pt x="41" y="41"/>
                      <a:pt x="42" y="30"/>
                      <a:pt x="42" y="24"/>
                    </a:cubicBezTo>
                    <a:cubicBezTo>
                      <a:pt x="42" y="22"/>
                      <a:pt x="41" y="20"/>
                      <a:pt x="41" y="19"/>
                    </a:cubicBezTo>
                    <a:cubicBezTo>
                      <a:pt x="41" y="17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3"/>
                      <a:pt x="42" y="12"/>
                    </a:cubicBezTo>
                    <a:cubicBezTo>
                      <a:pt x="44" y="10"/>
                      <a:pt x="46" y="9"/>
                      <a:pt x="48" y="7"/>
                    </a:cubicBezTo>
                    <a:cubicBezTo>
                      <a:pt x="50" y="6"/>
                      <a:pt x="53" y="5"/>
                      <a:pt x="54" y="5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47" y="4"/>
                      <a:pt x="44" y="6"/>
                    </a:cubicBezTo>
                    <a:cubicBezTo>
                      <a:pt x="43" y="7"/>
                      <a:pt x="41" y="9"/>
                      <a:pt x="40" y="10"/>
                    </a:cubicBez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6"/>
                      <a:pt x="38" y="16"/>
                    </a:cubicBezTo>
                    <a:cubicBezTo>
                      <a:pt x="38" y="17"/>
                      <a:pt x="38" y="18"/>
                      <a:pt x="38" y="19"/>
                    </a:cubicBezTo>
                    <a:cubicBezTo>
                      <a:pt x="38" y="20"/>
                      <a:pt x="39" y="22"/>
                      <a:pt x="39" y="24"/>
                    </a:cubicBezTo>
                    <a:cubicBezTo>
                      <a:pt x="39" y="30"/>
                      <a:pt x="38" y="41"/>
                      <a:pt x="38" y="52"/>
                    </a:cubicBezTo>
                    <a:cubicBezTo>
                      <a:pt x="38" y="63"/>
                      <a:pt x="38" y="75"/>
                      <a:pt x="39" y="86"/>
                    </a:cubicBezTo>
                    <a:cubicBezTo>
                      <a:pt x="40" y="87"/>
                      <a:pt x="40" y="90"/>
                      <a:pt x="40" y="92"/>
                    </a:cubicBezTo>
                    <a:cubicBezTo>
                      <a:pt x="40" y="140"/>
                      <a:pt x="18" y="354"/>
                      <a:pt x="15" y="377"/>
                    </a:cubicBezTo>
                    <a:cubicBezTo>
                      <a:pt x="14" y="383"/>
                      <a:pt x="13" y="400"/>
                      <a:pt x="11" y="421"/>
                    </a:cubicBezTo>
                    <a:cubicBezTo>
                      <a:pt x="9" y="453"/>
                      <a:pt x="7" y="496"/>
                      <a:pt x="5" y="532"/>
                    </a:cubicBezTo>
                    <a:cubicBezTo>
                      <a:pt x="4" y="550"/>
                      <a:pt x="3" y="566"/>
                      <a:pt x="2" y="577"/>
                    </a:cubicBezTo>
                    <a:cubicBezTo>
                      <a:pt x="2" y="583"/>
                      <a:pt x="1" y="588"/>
                      <a:pt x="1" y="592"/>
                    </a:cubicBezTo>
                    <a:cubicBezTo>
                      <a:pt x="1" y="594"/>
                      <a:pt x="1" y="595"/>
                      <a:pt x="1" y="596"/>
                    </a:cubicBezTo>
                    <a:cubicBezTo>
                      <a:pt x="1" y="597"/>
                      <a:pt x="0" y="598"/>
                      <a:pt x="0" y="598"/>
                    </a:cubicBezTo>
                    <a:cubicBezTo>
                      <a:pt x="0" y="599"/>
                      <a:pt x="0" y="600"/>
                      <a:pt x="0" y="601"/>
                    </a:cubicBezTo>
                    <a:cubicBezTo>
                      <a:pt x="0" y="604"/>
                      <a:pt x="1" y="606"/>
                      <a:pt x="3" y="608"/>
                    </a:cubicBezTo>
                    <a:cubicBezTo>
                      <a:pt x="4" y="610"/>
                      <a:pt x="5" y="612"/>
                      <a:pt x="6" y="614"/>
                    </a:cubicBezTo>
                    <a:cubicBezTo>
                      <a:pt x="7" y="615"/>
                      <a:pt x="7" y="616"/>
                      <a:pt x="7" y="617"/>
                    </a:cubicBezTo>
                    <a:cubicBezTo>
                      <a:pt x="8" y="617"/>
                      <a:pt x="8" y="618"/>
                      <a:pt x="9" y="618"/>
                    </a:cubicBezTo>
                    <a:cubicBezTo>
                      <a:pt x="10" y="619"/>
                      <a:pt x="10" y="619"/>
                      <a:pt x="11" y="619"/>
                    </a:cubicBezTo>
                    <a:cubicBezTo>
                      <a:pt x="12" y="619"/>
                      <a:pt x="12" y="619"/>
                      <a:pt x="13" y="619"/>
                    </a:cubicBezTo>
                    <a:cubicBezTo>
                      <a:pt x="14" y="619"/>
                      <a:pt x="14" y="619"/>
                      <a:pt x="14" y="619"/>
                    </a:cubicBezTo>
                    <a:cubicBezTo>
                      <a:pt x="15" y="619"/>
                      <a:pt x="17" y="619"/>
                      <a:pt x="18" y="618"/>
                    </a:cubicBezTo>
                    <a:cubicBezTo>
                      <a:pt x="19" y="616"/>
                      <a:pt x="20" y="614"/>
                      <a:pt x="21" y="611"/>
                    </a:cubicBezTo>
                    <a:cubicBezTo>
                      <a:pt x="23" y="609"/>
                      <a:pt x="24" y="606"/>
                      <a:pt x="25" y="602"/>
                    </a:cubicBezTo>
                    <a:cubicBezTo>
                      <a:pt x="26" y="597"/>
                      <a:pt x="26" y="596"/>
                      <a:pt x="27" y="594"/>
                    </a:cubicBezTo>
                    <a:cubicBezTo>
                      <a:pt x="27" y="592"/>
                      <a:pt x="26" y="591"/>
                      <a:pt x="26" y="590"/>
                    </a:cubicBezTo>
                    <a:cubicBezTo>
                      <a:pt x="25" y="588"/>
                      <a:pt x="24" y="586"/>
                      <a:pt x="23" y="583"/>
                    </a:cubicBezTo>
                    <a:cubicBezTo>
                      <a:pt x="22" y="582"/>
                      <a:pt x="21" y="578"/>
                      <a:pt x="21" y="574"/>
                    </a:cubicBezTo>
                    <a:cubicBezTo>
                      <a:pt x="20" y="570"/>
                      <a:pt x="20" y="565"/>
                      <a:pt x="20" y="559"/>
                    </a:cubicBezTo>
                    <a:cubicBezTo>
                      <a:pt x="20" y="542"/>
                      <a:pt x="22" y="520"/>
                      <a:pt x="23" y="509"/>
                    </a:cubicBezTo>
                    <a:cubicBezTo>
                      <a:pt x="38" y="406"/>
                      <a:pt x="49" y="293"/>
                      <a:pt x="56" y="204"/>
                    </a:cubicBezTo>
                    <a:cubicBezTo>
                      <a:pt x="64" y="115"/>
                      <a:pt x="68" y="51"/>
                      <a:pt x="68" y="45"/>
                    </a:cubicBezTo>
                    <a:cubicBezTo>
                      <a:pt x="68" y="43"/>
                      <a:pt x="68" y="41"/>
                      <a:pt x="69" y="40"/>
                    </a:cubicBezTo>
                    <a:cubicBezTo>
                      <a:pt x="69" y="38"/>
                      <a:pt x="70" y="37"/>
                      <a:pt x="72" y="36"/>
                    </a:cubicBezTo>
                    <a:cubicBezTo>
                      <a:pt x="73" y="35"/>
                      <a:pt x="75" y="33"/>
                      <a:pt x="77" y="31"/>
                    </a:cubicBezTo>
                    <a:cubicBezTo>
                      <a:pt x="80" y="27"/>
                      <a:pt x="81" y="24"/>
                      <a:pt x="81" y="22"/>
                    </a:cubicBezTo>
                    <a:cubicBezTo>
                      <a:pt x="81" y="19"/>
                      <a:pt x="80" y="17"/>
                      <a:pt x="78" y="16"/>
                    </a:cubicBezTo>
                    <a:cubicBezTo>
                      <a:pt x="78" y="15"/>
                      <a:pt x="76" y="13"/>
                      <a:pt x="74" y="11"/>
                    </a:cubicBezTo>
                    <a:cubicBezTo>
                      <a:pt x="72" y="8"/>
                      <a:pt x="69" y="5"/>
                      <a:pt x="66" y="3"/>
                    </a:cubicBezTo>
                    <a:cubicBezTo>
                      <a:pt x="63" y="1"/>
                      <a:pt x="61" y="0"/>
                      <a:pt x="59" y="0"/>
                    </a:cubicBez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2"/>
                      <a:pt x="53" y="2"/>
                    </a:cubicBez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2" name="Freeform 227"/>
              <p:cNvSpPr>
                <a:spLocks/>
              </p:cNvSpPr>
              <p:nvPr/>
            </p:nvSpPr>
            <p:spPr bwMode="auto">
              <a:xfrm>
                <a:off x="2014976" y="3936514"/>
                <a:ext cx="185738" cy="74613"/>
              </a:xfrm>
              <a:custGeom>
                <a:avLst/>
                <a:gdLst>
                  <a:gd name="T0" fmla="*/ 114 w 116"/>
                  <a:gd name="T1" fmla="*/ 44 h 47"/>
                  <a:gd name="T2" fmla="*/ 114 w 116"/>
                  <a:gd name="T3" fmla="*/ 44 h 47"/>
                  <a:gd name="T4" fmla="*/ 109 w 116"/>
                  <a:gd name="T5" fmla="*/ 45 h 47"/>
                  <a:gd name="T6" fmla="*/ 105 w 116"/>
                  <a:gd name="T7" fmla="*/ 44 h 47"/>
                  <a:gd name="T8" fmla="*/ 103 w 116"/>
                  <a:gd name="T9" fmla="*/ 39 h 47"/>
                  <a:gd name="T10" fmla="*/ 103 w 116"/>
                  <a:gd name="T11" fmla="*/ 38 h 47"/>
                  <a:gd name="T12" fmla="*/ 104 w 116"/>
                  <a:gd name="T13" fmla="*/ 31 h 47"/>
                  <a:gd name="T14" fmla="*/ 98 w 116"/>
                  <a:gd name="T15" fmla="*/ 11 h 47"/>
                  <a:gd name="T16" fmla="*/ 71 w 116"/>
                  <a:gd name="T17" fmla="*/ 0 h 47"/>
                  <a:gd name="T18" fmla="*/ 68 w 116"/>
                  <a:gd name="T19" fmla="*/ 0 h 47"/>
                  <a:gd name="T20" fmla="*/ 38 w 116"/>
                  <a:gd name="T21" fmla="*/ 11 h 47"/>
                  <a:gd name="T22" fmla="*/ 28 w 116"/>
                  <a:gd name="T23" fmla="*/ 28 h 47"/>
                  <a:gd name="T24" fmla="*/ 18 w 116"/>
                  <a:gd name="T25" fmla="*/ 39 h 47"/>
                  <a:gd name="T26" fmla="*/ 2 w 116"/>
                  <a:gd name="T27" fmla="*/ 45 h 47"/>
                  <a:gd name="T28" fmla="*/ 1 w 116"/>
                  <a:gd name="T29" fmla="*/ 45 h 47"/>
                  <a:gd name="T30" fmla="*/ 0 w 116"/>
                  <a:gd name="T31" fmla="*/ 46 h 47"/>
                  <a:gd name="T32" fmla="*/ 1 w 116"/>
                  <a:gd name="T33" fmla="*/ 47 h 47"/>
                  <a:gd name="T34" fmla="*/ 2 w 116"/>
                  <a:gd name="T35" fmla="*/ 47 h 47"/>
                  <a:gd name="T36" fmla="*/ 20 w 116"/>
                  <a:gd name="T37" fmla="*/ 40 h 47"/>
                  <a:gd name="T38" fmla="*/ 30 w 116"/>
                  <a:gd name="T39" fmla="*/ 29 h 47"/>
                  <a:gd name="T40" fmla="*/ 40 w 116"/>
                  <a:gd name="T41" fmla="*/ 13 h 47"/>
                  <a:gd name="T42" fmla="*/ 68 w 116"/>
                  <a:gd name="T43" fmla="*/ 2 h 47"/>
                  <a:gd name="T44" fmla="*/ 71 w 116"/>
                  <a:gd name="T45" fmla="*/ 2 h 47"/>
                  <a:gd name="T46" fmla="*/ 96 w 116"/>
                  <a:gd name="T47" fmla="*/ 13 h 47"/>
                  <a:gd name="T48" fmla="*/ 102 w 116"/>
                  <a:gd name="T49" fmla="*/ 31 h 47"/>
                  <a:gd name="T50" fmla="*/ 101 w 116"/>
                  <a:gd name="T51" fmla="*/ 37 h 47"/>
                  <a:gd name="T52" fmla="*/ 101 w 116"/>
                  <a:gd name="T53" fmla="*/ 39 h 47"/>
                  <a:gd name="T54" fmla="*/ 104 w 116"/>
                  <a:gd name="T55" fmla="*/ 45 h 47"/>
                  <a:gd name="T56" fmla="*/ 109 w 116"/>
                  <a:gd name="T57" fmla="*/ 47 h 47"/>
                  <a:gd name="T58" fmla="*/ 115 w 116"/>
                  <a:gd name="T59" fmla="*/ 46 h 47"/>
                  <a:gd name="T60" fmla="*/ 116 w 116"/>
                  <a:gd name="T61" fmla="*/ 45 h 47"/>
                  <a:gd name="T62" fmla="*/ 114 w 116"/>
                  <a:gd name="T6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47"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1" y="45"/>
                      <a:pt x="109" y="45"/>
                    </a:cubicBezTo>
                    <a:cubicBezTo>
                      <a:pt x="108" y="45"/>
                      <a:pt x="106" y="44"/>
                      <a:pt x="105" y="44"/>
                    </a:cubicBezTo>
                    <a:cubicBezTo>
                      <a:pt x="104" y="43"/>
                      <a:pt x="103" y="42"/>
                      <a:pt x="103" y="39"/>
                    </a:cubicBezTo>
                    <a:cubicBezTo>
                      <a:pt x="103" y="39"/>
                      <a:pt x="103" y="38"/>
                      <a:pt x="103" y="38"/>
                    </a:cubicBezTo>
                    <a:cubicBezTo>
                      <a:pt x="104" y="36"/>
                      <a:pt x="104" y="34"/>
                      <a:pt x="104" y="31"/>
                    </a:cubicBezTo>
                    <a:cubicBezTo>
                      <a:pt x="104" y="25"/>
                      <a:pt x="103" y="17"/>
                      <a:pt x="98" y="11"/>
                    </a:cubicBezTo>
                    <a:cubicBezTo>
                      <a:pt x="93" y="5"/>
                      <a:pt x="85" y="1"/>
                      <a:pt x="71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53" y="0"/>
                      <a:pt x="44" y="5"/>
                      <a:pt x="38" y="11"/>
                    </a:cubicBezTo>
                    <a:cubicBezTo>
                      <a:pt x="33" y="17"/>
                      <a:pt x="30" y="24"/>
                      <a:pt x="28" y="28"/>
                    </a:cubicBezTo>
                    <a:cubicBezTo>
                      <a:pt x="26" y="31"/>
                      <a:pt x="23" y="35"/>
                      <a:pt x="18" y="39"/>
                    </a:cubicBezTo>
                    <a:cubicBezTo>
                      <a:pt x="14" y="42"/>
                      <a:pt x="9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9" y="47"/>
                      <a:pt x="15" y="44"/>
                      <a:pt x="20" y="40"/>
                    </a:cubicBezTo>
                    <a:cubicBezTo>
                      <a:pt x="24" y="37"/>
                      <a:pt x="27" y="32"/>
                      <a:pt x="30" y="29"/>
                    </a:cubicBezTo>
                    <a:cubicBezTo>
                      <a:pt x="32" y="25"/>
                      <a:pt x="35" y="19"/>
                      <a:pt x="40" y="13"/>
                    </a:cubicBezTo>
                    <a:cubicBezTo>
                      <a:pt x="45" y="7"/>
                      <a:pt x="54" y="2"/>
                      <a:pt x="68" y="2"/>
                    </a:cubicBezTo>
                    <a:cubicBezTo>
                      <a:pt x="69" y="2"/>
                      <a:pt x="70" y="2"/>
                      <a:pt x="71" y="2"/>
                    </a:cubicBezTo>
                    <a:cubicBezTo>
                      <a:pt x="84" y="3"/>
                      <a:pt x="92" y="7"/>
                      <a:pt x="96" y="13"/>
                    </a:cubicBezTo>
                    <a:cubicBezTo>
                      <a:pt x="101" y="18"/>
                      <a:pt x="102" y="25"/>
                      <a:pt x="102" y="31"/>
                    </a:cubicBezTo>
                    <a:cubicBezTo>
                      <a:pt x="102" y="34"/>
                      <a:pt x="102" y="36"/>
                      <a:pt x="101" y="37"/>
                    </a:cubicBezTo>
                    <a:cubicBezTo>
                      <a:pt x="101" y="38"/>
                      <a:pt x="101" y="39"/>
                      <a:pt x="101" y="39"/>
                    </a:cubicBezTo>
                    <a:cubicBezTo>
                      <a:pt x="101" y="42"/>
                      <a:pt x="102" y="44"/>
                      <a:pt x="104" y="45"/>
                    </a:cubicBezTo>
                    <a:cubicBezTo>
                      <a:pt x="106" y="46"/>
                      <a:pt x="108" y="47"/>
                      <a:pt x="109" y="47"/>
                    </a:cubicBezTo>
                    <a:cubicBezTo>
                      <a:pt x="112" y="47"/>
                      <a:pt x="115" y="46"/>
                      <a:pt x="115" y="46"/>
                    </a:cubicBezTo>
                    <a:cubicBezTo>
                      <a:pt x="115" y="46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4" y="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3" name="Freeform 228"/>
              <p:cNvSpPr>
                <a:spLocks/>
              </p:cNvSpPr>
              <p:nvPr/>
            </p:nvSpPr>
            <p:spPr bwMode="auto">
              <a:xfrm>
                <a:off x="1983226" y="4017476"/>
                <a:ext cx="214313" cy="1074738"/>
              </a:xfrm>
              <a:custGeom>
                <a:avLst/>
                <a:gdLst>
                  <a:gd name="T0" fmla="*/ 88 w 134"/>
                  <a:gd name="T1" fmla="*/ 2 h 671"/>
                  <a:gd name="T2" fmla="*/ 99 w 134"/>
                  <a:gd name="T3" fmla="*/ 10 h 671"/>
                  <a:gd name="T4" fmla="*/ 126 w 134"/>
                  <a:gd name="T5" fmla="*/ 10 h 671"/>
                  <a:gd name="T6" fmla="*/ 133 w 134"/>
                  <a:gd name="T7" fmla="*/ 18 h 671"/>
                  <a:gd name="T8" fmla="*/ 130 w 134"/>
                  <a:gd name="T9" fmla="*/ 37 h 671"/>
                  <a:gd name="T10" fmla="*/ 120 w 134"/>
                  <a:gd name="T11" fmla="*/ 55 h 671"/>
                  <a:gd name="T12" fmla="*/ 104 w 134"/>
                  <a:gd name="T13" fmla="*/ 98 h 671"/>
                  <a:gd name="T14" fmla="*/ 76 w 134"/>
                  <a:gd name="T15" fmla="*/ 582 h 671"/>
                  <a:gd name="T16" fmla="*/ 82 w 134"/>
                  <a:gd name="T17" fmla="*/ 634 h 671"/>
                  <a:gd name="T18" fmla="*/ 81 w 134"/>
                  <a:gd name="T19" fmla="*/ 644 h 671"/>
                  <a:gd name="T20" fmla="*/ 59 w 134"/>
                  <a:gd name="T21" fmla="*/ 650 h 671"/>
                  <a:gd name="T22" fmla="*/ 33 w 134"/>
                  <a:gd name="T23" fmla="*/ 648 h 671"/>
                  <a:gd name="T24" fmla="*/ 8 w 134"/>
                  <a:gd name="T25" fmla="*/ 671 h 671"/>
                  <a:gd name="T26" fmla="*/ 2 w 134"/>
                  <a:gd name="T27" fmla="*/ 663 h 671"/>
                  <a:gd name="T28" fmla="*/ 6 w 134"/>
                  <a:gd name="T29" fmla="*/ 647 h 671"/>
                  <a:gd name="T30" fmla="*/ 12 w 134"/>
                  <a:gd name="T31" fmla="*/ 617 h 671"/>
                  <a:gd name="T32" fmla="*/ 32 w 134"/>
                  <a:gd name="T33" fmla="*/ 89 h 671"/>
                  <a:gd name="T34" fmla="*/ 10 w 134"/>
                  <a:gd name="T35" fmla="*/ 40 h 671"/>
                  <a:gd name="T36" fmla="*/ 10 w 134"/>
                  <a:gd name="T37" fmla="*/ 7 h 671"/>
                  <a:gd name="T38" fmla="*/ 19 w 134"/>
                  <a:gd name="T39" fmla="*/ 4 h 671"/>
                  <a:gd name="T40" fmla="*/ 36 w 134"/>
                  <a:gd name="T41" fmla="*/ 11 h 671"/>
                  <a:gd name="T42" fmla="*/ 61 w 134"/>
                  <a:gd name="T43" fmla="*/ 9 h 671"/>
                  <a:gd name="T44" fmla="*/ 76 w 134"/>
                  <a:gd name="T45" fmla="*/ 10 h 671"/>
                  <a:gd name="T46" fmla="*/ 88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88" y="2"/>
                    </a:moveTo>
                    <a:cubicBezTo>
                      <a:pt x="93" y="1"/>
                      <a:pt x="92" y="9"/>
                      <a:pt x="99" y="10"/>
                    </a:cubicBezTo>
                    <a:cubicBezTo>
                      <a:pt x="106" y="10"/>
                      <a:pt x="122" y="10"/>
                      <a:pt x="126" y="10"/>
                    </a:cubicBezTo>
                    <a:cubicBezTo>
                      <a:pt x="129" y="11"/>
                      <a:pt x="134" y="10"/>
                      <a:pt x="133" y="18"/>
                    </a:cubicBezTo>
                    <a:cubicBezTo>
                      <a:pt x="133" y="26"/>
                      <a:pt x="134" y="28"/>
                      <a:pt x="130" y="37"/>
                    </a:cubicBezTo>
                    <a:cubicBezTo>
                      <a:pt x="125" y="45"/>
                      <a:pt x="128" y="50"/>
                      <a:pt x="120" y="55"/>
                    </a:cubicBezTo>
                    <a:cubicBezTo>
                      <a:pt x="113" y="60"/>
                      <a:pt x="105" y="83"/>
                      <a:pt x="104" y="98"/>
                    </a:cubicBezTo>
                    <a:cubicBezTo>
                      <a:pt x="103" y="113"/>
                      <a:pt x="73" y="552"/>
                      <a:pt x="76" y="582"/>
                    </a:cubicBezTo>
                    <a:cubicBezTo>
                      <a:pt x="77" y="603"/>
                      <a:pt x="81" y="630"/>
                      <a:pt x="82" y="634"/>
                    </a:cubicBezTo>
                    <a:cubicBezTo>
                      <a:pt x="83" y="638"/>
                      <a:pt x="87" y="641"/>
                      <a:pt x="81" y="644"/>
                    </a:cubicBezTo>
                    <a:cubicBezTo>
                      <a:pt x="75" y="648"/>
                      <a:pt x="69" y="653"/>
                      <a:pt x="59" y="650"/>
                    </a:cubicBezTo>
                    <a:cubicBezTo>
                      <a:pt x="49" y="647"/>
                      <a:pt x="41" y="640"/>
                      <a:pt x="33" y="648"/>
                    </a:cubicBezTo>
                    <a:cubicBezTo>
                      <a:pt x="25" y="656"/>
                      <a:pt x="14" y="671"/>
                      <a:pt x="8" y="671"/>
                    </a:cubicBezTo>
                    <a:cubicBezTo>
                      <a:pt x="4" y="671"/>
                      <a:pt x="3" y="667"/>
                      <a:pt x="2" y="663"/>
                    </a:cubicBezTo>
                    <a:cubicBezTo>
                      <a:pt x="0" y="660"/>
                      <a:pt x="1" y="654"/>
                      <a:pt x="6" y="647"/>
                    </a:cubicBezTo>
                    <a:cubicBezTo>
                      <a:pt x="10" y="640"/>
                      <a:pt x="12" y="624"/>
                      <a:pt x="12" y="617"/>
                    </a:cubicBezTo>
                    <a:cubicBezTo>
                      <a:pt x="12" y="611"/>
                      <a:pt x="57" y="204"/>
                      <a:pt x="32" y="89"/>
                    </a:cubicBezTo>
                    <a:cubicBezTo>
                      <a:pt x="26" y="64"/>
                      <a:pt x="11" y="56"/>
                      <a:pt x="10" y="40"/>
                    </a:cubicBezTo>
                    <a:cubicBezTo>
                      <a:pt x="9" y="24"/>
                      <a:pt x="5" y="11"/>
                      <a:pt x="10" y="7"/>
                    </a:cubicBezTo>
                    <a:cubicBezTo>
                      <a:pt x="14" y="2"/>
                      <a:pt x="14" y="0"/>
                      <a:pt x="19" y="4"/>
                    </a:cubicBezTo>
                    <a:cubicBezTo>
                      <a:pt x="23" y="9"/>
                      <a:pt x="25" y="10"/>
                      <a:pt x="36" y="11"/>
                    </a:cubicBezTo>
                    <a:cubicBezTo>
                      <a:pt x="48" y="11"/>
                      <a:pt x="56" y="9"/>
                      <a:pt x="61" y="9"/>
                    </a:cubicBezTo>
                    <a:cubicBezTo>
                      <a:pt x="66" y="9"/>
                      <a:pt x="73" y="12"/>
                      <a:pt x="76" y="10"/>
                    </a:cubicBezTo>
                    <a:cubicBezTo>
                      <a:pt x="79" y="8"/>
                      <a:pt x="83" y="2"/>
                      <a:pt x="8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4" name="Freeform 229"/>
              <p:cNvSpPr>
                <a:spLocks noEditPoints="1"/>
              </p:cNvSpPr>
              <p:nvPr/>
            </p:nvSpPr>
            <p:spPr bwMode="auto">
              <a:xfrm>
                <a:off x="1983226" y="4017476"/>
                <a:ext cx="150813" cy="1074738"/>
              </a:xfrm>
              <a:custGeom>
                <a:avLst/>
                <a:gdLst>
                  <a:gd name="T0" fmla="*/ 88 w 95"/>
                  <a:gd name="T1" fmla="*/ 2 h 671"/>
                  <a:gd name="T2" fmla="*/ 77 w 95"/>
                  <a:gd name="T3" fmla="*/ 9 h 671"/>
                  <a:gd name="T4" fmla="*/ 77 w 95"/>
                  <a:gd name="T5" fmla="*/ 9 h 671"/>
                  <a:gd name="T6" fmla="*/ 92 w 95"/>
                  <a:gd name="T7" fmla="*/ 10 h 671"/>
                  <a:gd name="T8" fmla="*/ 95 w 95"/>
                  <a:gd name="T9" fmla="*/ 8 h 671"/>
                  <a:gd name="T10" fmla="*/ 88 w 95"/>
                  <a:gd name="T11" fmla="*/ 2 h 671"/>
                  <a:gd name="T12" fmla="*/ 67 w 95"/>
                  <a:gd name="T13" fmla="*/ 10 h 671"/>
                  <a:gd name="T14" fmla="*/ 61 w 95"/>
                  <a:gd name="T15" fmla="*/ 9 h 671"/>
                  <a:gd name="T16" fmla="*/ 48 w 95"/>
                  <a:gd name="T17" fmla="*/ 10 h 671"/>
                  <a:gd name="T18" fmla="*/ 52 w 95"/>
                  <a:gd name="T19" fmla="*/ 11 h 671"/>
                  <a:gd name="T20" fmla="*/ 67 w 95"/>
                  <a:gd name="T21" fmla="*/ 10 h 671"/>
                  <a:gd name="T22" fmla="*/ 2 w 95"/>
                  <a:gd name="T23" fmla="*/ 663 h 671"/>
                  <a:gd name="T24" fmla="*/ 8 w 95"/>
                  <a:gd name="T25" fmla="*/ 671 h 671"/>
                  <a:gd name="T26" fmla="*/ 18 w 95"/>
                  <a:gd name="T27" fmla="*/ 664 h 671"/>
                  <a:gd name="T28" fmla="*/ 18 w 95"/>
                  <a:gd name="T29" fmla="*/ 663 h 671"/>
                  <a:gd name="T30" fmla="*/ 17 w 95"/>
                  <a:gd name="T31" fmla="*/ 644 h 671"/>
                  <a:gd name="T32" fmla="*/ 28 w 95"/>
                  <a:gd name="T33" fmla="*/ 617 h 671"/>
                  <a:gd name="T34" fmla="*/ 48 w 95"/>
                  <a:gd name="T35" fmla="*/ 89 h 671"/>
                  <a:gd name="T36" fmla="*/ 20 w 95"/>
                  <a:gd name="T37" fmla="*/ 44 h 671"/>
                  <a:gd name="T38" fmla="*/ 25 w 95"/>
                  <a:gd name="T39" fmla="*/ 9 h 671"/>
                  <a:gd name="T40" fmla="*/ 19 w 95"/>
                  <a:gd name="T41" fmla="*/ 4 h 671"/>
                  <a:gd name="T42" fmla="*/ 10 w 95"/>
                  <a:gd name="T43" fmla="*/ 7 h 671"/>
                  <a:gd name="T44" fmla="*/ 10 w 95"/>
                  <a:gd name="T45" fmla="*/ 40 h 671"/>
                  <a:gd name="T46" fmla="*/ 32 w 95"/>
                  <a:gd name="T47" fmla="*/ 89 h 671"/>
                  <a:gd name="T48" fmla="*/ 12 w 95"/>
                  <a:gd name="T49" fmla="*/ 617 h 671"/>
                  <a:gd name="T50" fmla="*/ 6 w 95"/>
                  <a:gd name="T51" fmla="*/ 647 h 671"/>
                  <a:gd name="T52" fmla="*/ 2 w 95"/>
                  <a:gd name="T53" fmla="*/ 663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88" y="2"/>
                    </a:moveTo>
                    <a:cubicBezTo>
                      <a:pt x="83" y="2"/>
                      <a:pt x="80" y="7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2" y="9"/>
                      <a:pt x="89" y="12"/>
                      <a:pt x="92" y="10"/>
                    </a:cubicBezTo>
                    <a:cubicBezTo>
                      <a:pt x="93" y="10"/>
                      <a:pt x="94" y="9"/>
                      <a:pt x="95" y="8"/>
                    </a:cubicBezTo>
                    <a:cubicBezTo>
                      <a:pt x="92" y="5"/>
                      <a:pt x="91" y="1"/>
                      <a:pt x="88" y="2"/>
                    </a:cubicBezTo>
                    <a:close/>
                    <a:moveTo>
                      <a:pt x="67" y="10"/>
                    </a:moveTo>
                    <a:cubicBezTo>
                      <a:pt x="65" y="10"/>
                      <a:pt x="63" y="9"/>
                      <a:pt x="61" y="9"/>
                    </a:cubicBezTo>
                    <a:cubicBezTo>
                      <a:pt x="58" y="9"/>
                      <a:pt x="54" y="10"/>
                      <a:pt x="48" y="10"/>
                    </a:cubicBezTo>
                    <a:cubicBezTo>
                      <a:pt x="49" y="10"/>
                      <a:pt x="51" y="10"/>
                      <a:pt x="52" y="11"/>
                    </a:cubicBezTo>
                    <a:cubicBezTo>
                      <a:pt x="58" y="11"/>
                      <a:pt x="63" y="10"/>
                      <a:pt x="67" y="10"/>
                    </a:cubicBezTo>
                    <a:close/>
                    <a:moveTo>
                      <a:pt x="2" y="663"/>
                    </a:moveTo>
                    <a:cubicBezTo>
                      <a:pt x="3" y="667"/>
                      <a:pt x="4" y="671"/>
                      <a:pt x="8" y="671"/>
                    </a:cubicBezTo>
                    <a:cubicBezTo>
                      <a:pt x="11" y="671"/>
                      <a:pt x="14" y="668"/>
                      <a:pt x="18" y="664"/>
                    </a:cubicBezTo>
                    <a:cubicBezTo>
                      <a:pt x="18" y="663"/>
                      <a:pt x="18" y="663"/>
                      <a:pt x="18" y="663"/>
                    </a:cubicBezTo>
                    <a:cubicBezTo>
                      <a:pt x="11" y="660"/>
                      <a:pt x="13" y="651"/>
                      <a:pt x="17" y="644"/>
                    </a:cubicBezTo>
                    <a:cubicBezTo>
                      <a:pt x="21" y="637"/>
                      <a:pt x="28" y="624"/>
                      <a:pt x="28" y="617"/>
                    </a:cubicBezTo>
                    <a:cubicBezTo>
                      <a:pt x="28" y="611"/>
                      <a:pt x="73" y="204"/>
                      <a:pt x="48" y="89"/>
                    </a:cubicBezTo>
                    <a:cubicBezTo>
                      <a:pt x="42" y="64"/>
                      <a:pt x="21" y="60"/>
                      <a:pt x="20" y="44"/>
                    </a:cubicBezTo>
                    <a:cubicBezTo>
                      <a:pt x="19" y="30"/>
                      <a:pt x="4" y="6"/>
                      <a:pt x="25" y="9"/>
                    </a:cubicBezTo>
                    <a:cubicBezTo>
                      <a:pt x="22" y="8"/>
                      <a:pt x="21" y="6"/>
                      <a:pt x="19" y="4"/>
                    </a:cubicBezTo>
                    <a:cubicBezTo>
                      <a:pt x="14" y="0"/>
                      <a:pt x="14" y="2"/>
                      <a:pt x="10" y="7"/>
                    </a:cubicBezTo>
                    <a:cubicBezTo>
                      <a:pt x="5" y="11"/>
                      <a:pt x="9" y="24"/>
                      <a:pt x="10" y="40"/>
                    </a:cubicBezTo>
                    <a:cubicBezTo>
                      <a:pt x="11" y="56"/>
                      <a:pt x="26" y="64"/>
                      <a:pt x="32" y="89"/>
                    </a:cubicBezTo>
                    <a:cubicBezTo>
                      <a:pt x="57" y="204"/>
                      <a:pt x="12" y="611"/>
                      <a:pt x="12" y="617"/>
                    </a:cubicBezTo>
                    <a:cubicBezTo>
                      <a:pt x="12" y="624"/>
                      <a:pt x="10" y="640"/>
                      <a:pt x="6" y="647"/>
                    </a:cubicBezTo>
                    <a:cubicBezTo>
                      <a:pt x="1" y="654"/>
                      <a:pt x="0" y="660"/>
                      <a:pt x="2" y="66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5" name="Freeform 230"/>
              <p:cNvSpPr>
                <a:spLocks/>
              </p:cNvSpPr>
              <p:nvPr/>
            </p:nvSpPr>
            <p:spPr bwMode="auto">
              <a:xfrm>
                <a:off x="1981638" y="4017476"/>
                <a:ext cx="217488" cy="1076325"/>
              </a:xfrm>
              <a:custGeom>
                <a:avLst/>
                <a:gdLst>
                  <a:gd name="T0" fmla="*/ 89 w 136"/>
                  <a:gd name="T1" fmla="*/ 3 h 672"/>
                  <a:gd name="T2" fmla="*/ 100 w 136"/>
                  <a:gd name="T3" fmla="*/ 11 h 672"/>
                  <a:gd name="T4" fmla="*/ 131 w 136"/>
                  <a:gd name="T5" fmla="*/ 13 h 672"/>
                  <a:gd name="T6" fmla="*/ 133 w 136"/>
                  <a:gd name="T7" fmla="*/ 18 h 672"/>
                  <a:gd name="T8" fmla="*/ 126 w 136"/>
                  <a:gd name="T9" fmla="*/ 47 h 672"/>
                  <a:gd name="T10" fmla="*/ 103 w 136"/>
                  <a:gd name="T11" fmla="*/ 98 h 672"/>
                  <a:gd name="T12" fmla="*/ 75 w 136"/>
                  <a:gd name="T13" fmla="*/ 582 h 672"/>
                  <a:gd name="T14" fmla="*/ 81 w 136"/>
                  <a:gd name="T15" fmla="*/ 634 h 672"/>
                  <a:gd name="T16" fmla="*/ 83 w 136"/>
                  <a:gd name="T17" fmla="*/ 641 h 672"/>
                  <a:gd name="T18" fmla="*/ 60 w 136"/>
                  <a:gd name="T19" fmla="*/ 649 h 672"/>
                  <a:gd name="T20" fmla="*/ 33 w 136"/>
                  <a:gd name="T21" fmla="*/ 647 h 672"/>
                  <a:gd name="T22" fmla="*/ 9 w 136"/>
                  <a:gd name="T23" fmla="*/ 669 h 672"/>
                  <a:gd name="T24" fmla="*/ 4 w 136"/>
                  <a:gd name="T25" fmla="*/ 662 h 672"/>
                  <a:gd name="T26" fmla="*/ 13 w 136"/>
                  <a:gd name="T27" fmla="*/ 632 h 672"/>
                  <a:gd name="T28" fmla="*/ 42 w 136"/>
                  <a:gd name="T29" fmla="*/ 199 h 672"/>
                  <a:gd name="T30" fmla="*/ 13 w 136"/>
                  <a:gd name="T31" fmla="*/ 40 h 672"/>
                  <a:gd name="T32" fmla="*/ 15 w 136"/>
                  <a:gd name="T33" fmla="*/ 4 h 672"/>
                  <a:gd name="T34" fmla="*/ 17 w 136"/>
                  <a:gd name="T35" fmla="*/ 4 h 672"/>
                  <a:gd name="T36" fmla="*/ 37 w 136"/>
                  <a:gd name="T37" fmla="*/ 12 h 672"/>
                  <a:gd name="T38" fmla="*/ 74 w 136"/>
                  <a:gd name="T39" fmla="*/ 12 h 672"/>
                  <a:gd name="T40" fmla="*/ 89 w 136"/>
                  <a:gd name="T41" fmla="*/ 3 h 672"/>
                  <a:gd name="T42" fmla="*/ 81 w 136"/>
                  <a:gd name="T43" fmla="*/ 4 h 672"/>
                  <a:gd name="T44" fmla="*/ 62 w 136"/>
                  <a:gd name="T45" fmla="*/ 8 h 672"/>
                  <a:gd name="T46" fmla="*/ 26 w 136"/>
                  <a:gd name="T47" fmla="*/ 8 h 672"/>
                  <a:gd name="T48" fmla="*/ 16 w 136"/>
                  <a:gd name="T49" fmla="*/ 0 h 672"/>
                  <a:gd name="T50" fmla="*/ 7 w 136"/>
                  <a:gd name="T51" fmla="*/ 14 h 672"/>
                  <a:gd name="T52" fmla="*/ 31 w 136"/>
                  <a:gd name="T53" fmla="*/ 89 h 672"/>
                  <a:gd name="T54" fmla="*/ 16 w 136"/>
                  <a:gd name="T55" fmla="*/ 573 h 672"/>
                  <a:gd name="T56" fmla="*/ 11 w 136"/>
                  <a:gd name="T57" fmla="*/ 617 h 672"/>
                  <a:gd name="T58" fmla="*/ 0 w 136"/>
                  <a:gd name="T59" fmla="*/ 660 h 672"/>
                  <a:gd name="T60" fmla="*/ 6 w 136"/>
                  <a:gd name="T61" fmla="*/ 671 h 672"/>
                  <a:gd name="T62" fmla="*/ 26 w 136"/>
                  <a:gd name="T63" fmla="*/ 660 h 672"/>
                  <a:gd name="T64" fmla="*/ 50 w 136"/>
                  <a:gd name="T65" fmla="*/ 648 h 672"/>
                  <a:gd name="T66" fmla="*/ 82 w 136"/>
                  <a:gd name="T67" fmla="*/ 646 h 672"/>
                  <a:gd name="T68" fmla="*/ 85 w 136"/>
                  <a:gd name="T69" fmla="*/ 636 h 672"/>
                  <a:gd name="T70" fmla="*/ 78 w 136"/>
                  <a:gd name="T71" fmla="*/ 582 h 672"/>
                  <a:gd name="T72" fmla="*/ 106 w 136"/>
                  <a:gd name="T73" fmla="*/ 98 h 672"/>
                  <a:gd name="T74" fmla="*/ 122 w 136"/>
                  <a:gd name="T75" fmla="*/ 56 h 672"/>
                  <a:gd name="T76" fmla="*/ 135 w 136"/>
                  <a:gd name="T77" fmla="*/ 27 h 672"/>
                  <a:gd name="T78" fmla="*/ 135 w 136"/>
                  <a:gd name="T79" fmla="*/ 13 h 672"/>
                  <a:gd name="T80" fmla="*/ 115 w 136"/>
                  <a:gd name="T81" fmla="*/ 8 h 672"/>
                  <a:gd name="T82" fmla="*/ 94 w 136"/>
                  <a:gd name="T83" fmla="*/ 3 h 672"/>
                  <a:gd name="T84" fmla="*/ 89 w 136"/>
                  <a:gd name="T8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672">
                    <a:moveTo>
                      <a:pt x="89" y="2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0" y="3"/>
                      <a:pt x="90" y="3"/>
                      <a:pt x="91" y="4"/>
                    </a:cubicBezTo>
                    <a:cubicBezTo>
                      <a:pt x="91" y="5"/>
                      <a:pt x="92" y="6"/>
                      <a:pt x="93" y="8"/>
                    </a:cubicBezTo>
                    <a:cubicBezTo>
                      <a:pt x="95" y="10"/>
                      <a:pt x="97" y="11"/>
                      <a:pt x="100" y="11"/>
                    </a:cubicBezTo>
                    <a:cubicBezTo>
                      <a:pt x="104" y="11"/>
                      <a:pt x="109" y="11"/>
                      <a:pt x="115" y="11"/>
                    </a:cubicBezTo>
                    <a:cubicBezTo>
                      <a:pt x="120" y="11"/>
                      <a:pt x="125" y="11"/>
                      <a:pt x="126" y="12"/>
                    </a:cubicBezTo>
                    <a:cubicBezTo>
                      <a:pt x="128" y="12"/>
                      <a:pt x="130" y="12"/>
                      <a:pt x="131" y="13"/>
                    </a:cubicBezTo>
                    <a:cubicBezTo>
                      <a:pt x="132" y="13"/>
                      <a:pt x="132" y="13"/>
                      <a:pt x="132" y="14"/>
                    </a:cubicBezTo>
                    <a:cubicBezTo>
                      <a:pt x="133" y="15"/>
                      <a:pt x="133" y="16"/>
                      <a:pt x="133" y="17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3" y="22"/>
                      <a:pt x="133" y="24"/>
                      <a:pt x="132" y="27"/>
                    </a:cubicBezTo>
                    <a:cubicBezTo>
                      <a:pt x="132" y="29"/>
                      <a:pt x="131" y="31"/>
                      <a:pt x="129" y="36"/>
                    </a:cubicBezTo>
                    <a:cubicBezTo>
                      <a:pt x="127" y="41"/>
                      <a:pt x="127" y="44"/>
                      <a:pt x="126" y="47"/>
                    </a:cubicBezTo>
                    <a:cubicBezTo>
                      <a:pt x="125" y="50"/>
                      <a:pt x="124" y="52"/>
                      <a:pt x="121" y="54"/>
                    </a:cubicBezTo>
                    <a:cubicBezTo>
                      <a:pt x="118" y="55"/>
                      <a:pt x="116" y="58"/>
                      <a:pt x="115" y="61"/>
                    </a:cubicBezTo>
                    <a:cubicBezTo>
                      <a:pt x="109" y="71"/>
                      <a:pt x="104" y="86"/>
                      <a:pt x="103" y="98"/>
                    </a:cubicBezTo>
                    <a:cubicBezTo>
                      <a:pt x="103" y="105"/>
                      <a:pt x="96" y="211"/>
                      <a:pt x="89" y="322"/>
                    </a:cubicBezTo>
                    <a:cubicBezTo>
                      <a:pt x="82" y="433"/>
                      <a:pt x="75" y="549"/>
                      <a:pt x="75" y="577"/>
                    </a:cubicBezTo>
                    <a:cubicBezTo>
                      <a:pt x="75" y="579"/>
                      <a:pt x="75" y="581"/>
                      <a:pt x="75" y="582"/>
                    </a:cubicBezTo>
                    <a:cubicBezTo>
                      <a:pt x="76" y="593"/>
                      <a:pt x="77" y="605"/>
                      <a:pt x="78" y="615"/>
                    </a:cubicBezTo>
                    <a:cubicBezTo>
                      <a:pt x="79" y="620"/>
                      <a:pt x="80" y="624"/>
                      <a:pt x="80" y="627"/>
                    </a:cubicBezTo>
                    <a:cubicBezTo>
                      <a:pt x="81" y="631"/>
                      <a:pt x="81" y="633"/>
                      <a:pt x="81" y="634"/>
                    </a:cubicBezTo>
                    <a:cubicBezTo>
                      <a:pt x="82" y="636"/>
                      <a:pt x="82" y="637"/>
                      <a:pt x="83" y="638"/>
                    </a:cubicBezTo>
                    <a:cubicBezTo>
                      <a:pt x="83" y="639"/>
                      <a:pt x="83" y="640"/>
                      <a:pt x="83" y="640"/>
                    </a:cubicBezTo>
                    <a:cubicBezTo>
                      <a:pt x="83" y="641"/>
                      <a:pt x="83" y="641"/>
                      <a:pt x="83" y="641"/>
                    </a:cubicBezTo>
                    <a:cubicBezTo>
                      <a:pt x="83" y="642"/>
                      <a:pt x="82" y="642"/>
                      <a:pt x="81" y="643"/>
                    </a:cubicBezTo>
                    <a:cubicBezTo>
                      <a:pt x="76" y="646"/>
                      <a:pt x="72" y="649"/>
                      <a:pt x="65" y="649"/>
                    </a:cubicBezTo>
                    <a:cubicBezTo>
                      <a:pt x="64" y="649"/>
                      <a:pt x="62" y="649"/>
                      <a:pt x="60" y="649"/>
                    </a:cubicBezTo>
                    <a:cubicBezTo>
                      <a:pt x="57" y="648"/>
                      <a:pt x="54" y="646"/>
                      <a:pt x="51" y="645"/>
                    </a:cubicBezTo>
                    <a:cubicBezTo>
                      <a:pt x="48" y="644"/>
                      <a:pt x="45" y="643"/>
                      <a:pt x="42" y="643"/>
                    </a:cubicBezTo>
                    <a:cubicBezTo>
                      <a:pt x="39" y="643"/>
                      <a:pt x="36" y="644"/>
                      <a:pt x="33" y="647"/>
                    </a:cubicBezTo>
                    <a:cubicBezTo>
                      <a:pt x="29" y="651"/>
                      <a:pt x="25" y="657"/>
                      <a:pt x="20" y="661"/>
                    </a:cubicBezTo>
                    <a:cubicBezTo>
                      <a:pt x="18" y="663"/>
                      <a:pt x="16" y="666"/>
                      <a:pt x="14" y="667"/>
                    </a:cubicBezTo>
                    <a:cubicBezTo>
                      <a:pt x="12" y="668"/>
                      <a:pt x="10" y="669"/>
                      <a:pt x="9" y="669"/>
                    </a:cubicBezTo>
                    <a:cubicBezTo>
                      <a:pt x="8" y="669"/>
                      <a:pt x="8" y="669"/>
                      <a:pt x="7" y="669"/>
                    </a:cubicBezTo>
                    <a:cubicBezTo>
                      <a:pt x="7" y="668"/>
                      <a:pt x="6" y="668"/>
                      <a:pt x="6" y="666"/>
                    </a:cubicBezTo>
                    <a:cubicBezTo>
                      <a:pt x="5" y="665"/>
                      <a:pt x="5" y="664"/>
                      <a:pt x="4" y="662"/>
                    </a:cubicBezTo>
                    <a:cubicBezTo>
                      <a:pt x="4" y="662"/>
                      <a:pt x="3" y="661"/>
                      <a:pt x="3" y="660"/>
                    </a:cubicBezTo>
                    <a:cubicBezTo>
                      <a:pt x="3" y="657"/>
                      <a:pt x="5" y="653"/>
                      <a:pt x="8" y="648"/>
                    </a:cubicBezTo>
                    <a:cubicBezTo>
                      <a:pt x="10" y="644"/>
                      <a:pt x="12" y="638"/>
                      <a:pt x="13" y="632"/>
                    </a:cubicBezTo>
                    <a:cubicBezTo>
                      <a:pt x="14" y="626"/>
                      <a:pt x="14" y="621"/>
                      <a:pt x="14" y="617"/>
                    </a:cubicBezTo>
                    <a:cubicBezTo>
                      <a:pt x="14" y="617"/>
                      <a:pt x="14" y="616"/>
                      <a:pt x="15" y="614"/>
                    </a:cubicBezTo>
                    <a:cubicBezTo>
                      <a:pt x="18" y="581"/>
                      <a:pt x="42" y="352"/>
                      <a:pt x="42" y="199"/>
                    </a:cubicBezTo>
                    <a:cubicBezTo>
                      <a:pt x="42" y="153"/>
                      <a:pt x="40" y="114"/>
                      <a:pt x="34" y="89"/>
                    </a:cubicBezTo>
                    <a:cubicBezTo>
                      <a:pt x="31" y="76"/>
                      <a:pt x="26" y="67"/>
                      <a:pt x="21" y="60"/>
                    </a:cubicBezTo>
                    <a:cubicBezTo>
                      <a:pt x="17" y="53"/>
                      <a:pt x="13" y="48"/>
                      <a:pt x="13" y="40"/>
                    </a:cubicBezTo>
                    <a:cubicBezTo>
                      <a:pt x="12" y="29"/>
                      <a:pt x="10" y="20"/>
                      <a:pt x="10" y="14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13" y="6"/>
                      <a:pt x="14" y="5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7" y="4"/>
                      <a:pt x="18" y="5"/>
                      <a:pt x="19" y="5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31" y="12"/>
                      <a:pt x="37" y="12"/>
                    </a:cubicBezTo>
                    <a:cubicBezTo>
                      <a:pt x="38" y="12"/>
                      <a:pt x="40" y="12"/>
                      <a:pt x="41" y="12"/>
                    </a:cubicBezTo>
                    <a:cubicBezTo>
                      <a:pt x="50" y="12"/>
                      <a:pt x="58" y="11"/>
                      <a:pt x="62" y="11"/>
                    </a:cubicBezTo>
                    <a:cubicBezTo>
                      <a:pt x="66" y="11"/>
                      <a:pt x="70" y="12"/>
                      <a:pt x="74" y="12"/>
                    </a:cubicBezTo>
                    <a:cubicBezTo>
                      <a:pt x="75" y="12"/>
                      <a:pt x="76" y="12"/>
                      <a:pt x="78" y="11"/>
                    </a:cubicBezTo>
                    <a:cubicBezTo>
                      <a:pt x="79" y="10"/>
                      <a:pt x="81" y="8"/>
                      <a:pt x="83" y="7"/>
                    </a:cubicBezTo>
                    <a:cubicBezTo>
                      <a:pt x="85" y="5"/>
                      <a:pt x="87" y="4"/>
                      <a:pt x="89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6" y="1"/>
                      <a:pt x="83" y="3"/>
                      <a:pt x="81" y="4"/>
                    </a:cubicBezTo>
                    <a:cubicBezTo>
                      <a:pt x="79" y="6"/>
                      <a:pt x="77" y="8"/>
                      <a:pt x="76" y="9"/>
                    </a:cubicBezTo>
                    <a:cubicBezTo>
                      <a:pt x="76" y="9"/>
                      <a:pt x="75" y="9"/>
                      <a:pt x="74" y="9"/>
                    </a:cubicBezTo>
                    <a:cubicBezTo>
                      <a:pt x="71" y="9"/>
                      <a:pt x="66" y="8"/>
                      <a:pt x="62" y="8"/>
                    </a:cubicBezTo>
                    <a:cubicBezTo>
                      <a:pt x="57" y="8"/>
                      <a:pt x="50" y="9"/>
                      <a:pt x="41" y="9"/>
                    </a:cubicBezTo>
                    <a:cubicBezTo>
                      <a:pt x="40" y="9"/>
                      <a:pt x="38" y="9"/>
                      <a:pt x="37" y="9"/>
                    </a:cubicBezTo>
                    <a:cubicBezTo>
                      <a:pt x="32" y="9"/>
                      <a:pt x="28" y="8"/>
                      <a:pt x="26" y="8"/>
                    </a:cubicBezTo>
                    <a:cubicBezTo>
                      <a:pt x="24" y="7"/>
                      <a:pt x="23" y="5"/>
                      <a:pt x="21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3" y="2"/>
                      <a:pt x="12" y="4"/>
                      <a:pt x="10" y="6"/>
                    </a:cubicBezTo>
                    <a:cubicBezTo>
                      <a:pt x="8" y="8"/>
                      <a:pt x="7" y="11"/>
                      <a:pt x="7" y="14"/>
                    </a:cubicBezTo>
                    <a:cubicBezTo>
                      <a:pt x="7" y="21"/>
                      <a:pt x="9" y="30"/>
                      <a:pt x="10" y="40"/>
                    </a:cubicBezTo>
                    <a:cubicBezTo>
                      <a:pt x="10" y="49"/>
                      <a:pt x="14" y="55"/>
                      <a:pt x="19" y="62"/>
                    </a:cubicBezTo>
                    <a:cubicBezTo>
                      <a:pt x="23" y="69"/>
                      <a:pt x="28" y="77"/>
                      <a:pt x="31" y="89"/>
                    </a:cubicBezTo>
                    <a:cubicBezTo>
                      <a:pt x="37" y="114"/>
                      <a:pt x="39" y="153"/>
                      <a:pt x="39" y="199"/>
                    </a:cubicBezTo>
                    <a:cubicBezTo>
                      <a:pt x="39" y="281"/>
                      <a:pt x="32" y="384"/>
                      <a:pt x="25" y="467"/>
                    </a:cubicBezTo>
                    <a:cubicBezTo>
                      <a:pt x="22" y="509"/>
                      <a:pt x="18" y="546"/>
                      <a:pt x="16" y="573"/>
                    </a:cubicBezTo>
                    <a:cubicBezTo>
                      <a:pt x="14" y="586"/>
                      <a:pt x="13" y="597"/>
                      <a:pt x="12" y="604"/>
                    </a:cubicBezTo>
                    <a:cubicBezTo>
                      <a:pt x="12" y="608"/>
                      <a:pt x="12" y="611"/>
                      <a:pt x="12" y="613"/>
                    </a:cubicBezTo>
                    <a:cubicBezTo>
                      <a:pt x="11" y="616"/>
                      <a:pt x="11" y="617"/>
                      <a:pt x="11" y="617"/>
                    </a:cubicBezTo>
                    <a:cubicBezTo>
                      <a:pt x="11" y="621"/>
                      <a:pt x="11" y="626"/>
                      <a:pt x="10" y="632"/>
                    </a:cubicBezTo>
                    <a:cubicBezTo>
                      <a:pt x="9" y="637"/>
                      <a:pt x="7" y="643"/>
                      <a:pt x="5" y="646"/>
                    </a:cubicBezTo>
                    <a:cubicBezTo>
                      <a:pt x="2" y="651"/>
                      <a:pt x="1" y="656"/>
                      <a:pt x="0" y="660"/>
                    </a:cubicBezTo>
                    <a:cubicBezTo>
                      <a:pt x="0" y="661"/>
                      <a:pt x="1" y="663"/>
                      <a:pt x="1" y="664"/>
                    </a:cubicBezTo>
                    <a:cubicBezTo>
                      <a:pt x="2" y="665"/>
                      <a:pt x="3" y="667"/>
                      <a:pt x="4" y="669"/>
                    </a:cubicBezTo>
                    <a:cubicBezTo>
                      <a:pt x="4" y="670"/>
                      <a:pt x="5" y="671"/>
                      <a:pt x="6" y="671"/>
                    </a:cubicBezTo>
                    <a:cubicBezTo>
                      <a:pt x="6" y="672"/>
                      <a:pt x="8" y="672"/>
                      <a:pt x="9" y="672"/>
                    </a:cubicBezTo>
                    <a:cubicBezTo>
                      <a:pt x="11" y="672"/>
                      <a:pt x="13" y="671"/>
                      <a:pt x="15" y="669"/>
                    </a:cubicBezTo>
                    <a:cubicBezTo>
                      <a:pt x="19" y="667"/>
                      <a:pt x="22" y="663"/>
                      <a:pt x="26" y="660"/>
                    </a:cubicBezTo>
                    <a:cubicBezTo>
                      <a:pt x="29" y="656"/>
                      <a:pt x="33" y="652"/>
                      <a:pt x="36" y="649"/>
                    </a:cubicBezTo>
                    <a:cubicBezTo>
                      <a:pt x="38" y="647"/>
                      <a:pt x="40" y="646"/>
                      <a:pt x="42" y="646"/>
                    </a:cubicBezTo>
                    <a:cubicBezTo>
                      <a:pt x="45" y="646"/>
                      <a:pt x="47" y="647"/>
                      <a:pt x="50" y="648"/>
                    </a:cubicBezTo>
                    <a:cubicBezTo>
                      <a:pt x="53" y="649"/>
                      <a:pt x="56" y="651"/>
                      <a:pt x="60" y="652"/>
                    </a:cubicBezTo>
                    <a:cubicBezTo>
                      <a:pt x="62" y="652"/>
                      <a:pt x="64" y="652"/>
                      <a:pt x="65" y="652"/>
                    </a:cubicBezTo>
                    <a:cubicBezTo>
                      <a:pt x="73" y="652"/>
                      <a:pt x="78" y="648"/>
                      <a:pt x="82" y="646"/>
                    </a:cubicBezTo>
                    <a:cubicBezTo>
                      <a:pt x="84" y="645"/>
                      <a:pt x="85" y="644"/>
                      <a:pt x="85" y="643"/>
                    </a:cubicBezTo>
                    <a:cubicBezTo>
                      <a:pt x="86" y="642"/>
                      <a:pt x="86" y="641"/>
                      <a:pt x="86" y="640"/>
                    </a:cubicBezTo>
                    <a:cubicBezTo>
                      <a:pt x="86" y="639"/>
                      <a:pt x="86" y="638"/>
                      <a:pt x="85" y="636"/>
                    </a:cubicBezTo>
                    <a:cubicBezTo>
                      <a:pt x="85" y="635"/>
                      <a:pt x="84" y="634"/>
                      <a:pt x="84" y="633"/>
                    </a:cubicBezTo>
                    <a:cubicBezTo>
                      <a:pt x="84" y="633"/>
                      <a:pt x="84" y="630"/>
                      <a:pt x="83" y="627"/>
                    </a:cubicBezTo>
                    <a:cubicBezTo>
                      <a:pt x="82" y="617"/>
                      <a:pt x="79" y="598"/>
                      <a:pt x="78" y="582"/>
                    </a:cubicBezTo>
                    <a:cubicBezTo>
                      <a:pt x="78" y="581"/>
                      <a:pt x="78" y="579"/>
                      <a:pt x="78" y="577"/>
                    </a:cubicBezTo>
                    <a:cubicBezTo>
                      <a:pt x="78" y="549"/>
                      <a:pt x="85" y="433"/>
                      <a:pt x="92" y="322"/>
                    </a:cubicBezTo>
                    <a:cubicBezTo>
                      <a:pt x="99" y="211"/>
                      <a:pt x="106" y="106"/>
                      <a:pt x="106" y="98"/>
                    </a:cubicBezTo>
                    <a:cubicBezTo>
                      <a:pt x="107" y="91"/>
                      <a:pt x="109" y="81"/>
                      <a:pt x="112" y="73"/>
                    </a:cubicBezTo>
                    <a:cubicBezTo>
                      <a:pt x="114" y="69"/>
                      <a:pt x="115" y="66"/>
                      <a:pt x="117" y="63"/>
                    </a:cubicBezTo>
                    <a:cubicBezTo>
                      <a:pt x="119" y="60"/>
                      <a:pt x="121" y="57"/>
                      <a:pt x="122" y="56"/>
                    </a:cubicBezTo>
                    <a:cubicBezTo>
                      <a:pt x="126" y="54"/>
                      <a:pt x="128" y="51"/>
                      <a:pt x="129" y="48"/>
                    </a:cubicBezTo>
                    <a:cubicBezTo>
                      <a:pt x="129" y="45"/>
                      <a:pt x="130" y="41"/>
                      <a:pt x="132" y="37"/>
                    </a:cubicBezTo>
                    <a:cubicBezTo>
                      <a:pt x="134" y="33"/>
                      <a:pt x="135" y="30"/>
                      <a:pt x="135" y="27"/>
                    </a:cubicBezTo>
                    <a:cubicBezTo>
                      <a:pt x="136" y="24"/>
                      <a:pt x="136" y="22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5"/>
                      <a:pt x="136" y="14"/>
                      <a:pt x="135" y="13"/>
                    </a:cubicBezTo>
                    <a:cubicBezTo>
                      <a:pt x="134" y="11"/>
                      <a:pt x="133" y="10"/>
                      <a:pt x="131" y="9"/>
                    </a:cubicBezTo>
                    <a:cubicBezTo>
                      <a:pt x="130" y="9"/>
                      <a:pt x="128" y="9"/>
                      <a:pt x="127" y="9"/>
                    </a:cubicBezTo>
                    <a:cubicBezTo>
                      <a:pt x="125" y="8"/>
                      <a:pt x="120" y="8"/>
                      <a:pt x="115" y="8"/>
                    </a:cubicBezTo>
                    <a:cubicBezTo>
                      <a:pt x="109" y="8"/>
                      <a:pt x="104" y="8"/>
                      <a:pt x="100" y="8"/>
                    </a:cubicBezTo>
                    <a:cubicBezTo>
                      <a:pt x="99" y="8"/>
                      <a:pt x="98" y="8"/>
                      <a:pt x="97" y="7"/>
                    </a:cubicBezTo>
                    <a:cubicBezTo>
                      <a:pt x="96" y="6"/>
                      <a:pt x="95" y="5"/>
                      <a:pt x="94" y="3"/>
                    </a:cubicBezTo>
                    <a:cubicBezTo>
                      <a:pt x="94" y="3"/>
                      <a:pt x="93" y="2"/>
                      <a:pt x="92" y="1"/>
                    </a:cubicBezTo>
                    <a:cubicBezTo>
                      <a:pt x="92" y="1"/>
                      <a:pt x="91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6" name="Freeform 231"/>
              <p:cNvSpPr>
                <a:spLocks/>
              </p:cNvSpPr>
              <p:nvPr/>
            </p:nvSpPr>
            <p:spPr bwMode="auto">
              <a:xfrm>
                <a:off x="2113401" y="4093676"/>
                <a:ext cx="30163" cy="77788"/>
              </a:xfrm>
              <a:custGeom>
                <a:avLst/>
                <a:gdLst>
                  <a:gd name="T0" fmla="*/ 17 w 19"/>
                  <a:gd name="T1" fmla="*/ 1 h 48"/>
                  <a:gd name="T2" fmla="*/ 9 w 19"/>
                  <a:gd name="T3" fmla="*/ 24 h 48"/>
                  <a:gd name="T4" fmla="*/ 3 w 19"/>
                  <a:gd name="T5" fmla="*/ 34 h 48"/>
                  <a:gd name="T6" fmla="*/ 0 w 19"/>
                  <a:gd name="T7" fmla="*/ 46 h 48"/>
                  <a:gd name="T8" fmla="*/ 1 w 19"/>
                  <a:gd name="T9" fmla="*/ 48 h 48"/>
                  <a:gd name="T10" fmla="*/ 2 w 19"/>
                  <a:gd name="T11" fmla="*/ 47 h 48"/>
                  <a:gd name="T12" fmla="*/ 5 w 19"/>
                  <a:gd name="T13" fmla="*/ 35 h 48"/>
                  <a:gd name="T14" fmla="*/ 11 w 19"/>
                  <a:gd name="T15" fmla="*/ 25 h 48"/>
                  <a:gd name="T16" fmla="*/ 19 w 19"/>
                  <a:gd name="T17" fmla="*/ 1 h 48"/>
                  <a:gd name="T18" fmla="*/ 18 w 19"/>
                  <a:gd name="T19" fmla="*/ 0 h 48"/>
                  <a:gd name="T20" fmla="*/ 17 w 19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">
                    <a:moveTo>
                      <a:pt x="17" y="1"/>
                    </a:moveTo>
                    <a:cubicBezTo>
                      <a:pt x="15" y="9"/>
                      <a:pt x="13" y="17"/>
                      <a:pt x="9" y="24"/>
                    </a:cubicBezTo>
                    <a:cubicBezTo>
                      <a:pt x="8" y="27"/>
                      <a:pt x="5" y="30"/>
                      <a:pt x="3" y="34"/>
                    </a:cubicBezTo>
                    <a:cubicBezTo>
                      <a:pt x="1" y="38"/>
                      <a:pt x="1" y="42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" y="48"/>
                      <a:pt x="2" y="47"/>
                      <a:pt x="2" y="47"/>
                    </a:cubicBezTo>
                    <a:cubicBezTo>
                      <a:pt x="3" y="42"/>
                      <a:pt x="3" y="39"/>
                      <a:pt x="5" y="35"/>
                    </a:cubicBezTo>
                    <a:cubicBezTo>
                      <a:pt x="7" y="32"/>
                      <a:pt x="9" y="29"/>
                      <a:pt x="11" y="25"/>
                    </a:cubicBezTo>
                    <a:cubicBezTo>
                      <a:pt x="15" y="17"/>
                      <a:pt x="17" y="9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7" name="Freeform 232"/>
              <p:cNvSpPr>
                <a:spLocks/>
              </p:cNvSpPr>
              <p:nvPr/>
            </p:nvSpPr>
            <p:spPr bwMode="auto">
              <a:xfrm>
                <a:off x="2086413" y="4061926"/>
                <a:ext cx="12700" cy="90488"/>
              </a:xfrm>
              <a:custGeom>
                <a:avLst/>
                <a:gdLst>
                  <a:gd name="T0" fmla="*/ 5 w 8"/>
                  <a:gd name="T1" fmla="*/ 1 h 56"/>
                  <a:gd name="T2" fmla="*/ 5 w 8"/>
                  <a:gd name="T3" fmla="*/ 1 h 56"/>
                  <a:gd name="T4" fmla="*/ 6 w 8"/>
                  <a:gd name="T5" fmla="*/ 8 h 56"/>
                  <a:gd name="T6" fmla="*/ 5 w 8"/>
                  <a:gd name="T7" fmla="*/ 10 h 56"/>
                  <a:gd name="T8" fmla="*/ 3 w 8"/>
                  <a:gd name="T9" fmla="*/ 14 h 56"/>
                  <a:gd name="T10" fmla="*/ 1 w 8"/>
                  <a:gd name="T11" fmla="*/ 18 h 56"/>
                  <a:gd name="T12" fmla="*/ 0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2 w 8"/>
                  <a:gd name="T25" fmla="*/ 26 h 56"/>
                  <a:gd name="T26" fmla="*/ 3 w 8"/>
                  <a:gd name="T27" fmla="*/ 18 h 56"/>
                  <a:gd name="T28" fmla="*/ 5 w 8"/>
                  <a:gd name="T29" fmla="*/ 15 h 56"/>
                  <a:gd name="T30" fmla="*/ 7 w 8"/>
                  <a:gd name="T31" fmla="*/ 11 h 56"/>
                  <a:gd name="T32" fmla="*/ 8 w 8"/>
                  <a:gd name="T33" fmla="*/ 8 h 56"/>
                  <a:gd name="T34" fmla="*/ 7 w 8"/>
                  <a:gd name="T35" fmla="*/ 1 h 56"/>
                  <a:gd name="T36" fmla="*/ 7 w 8"/>
                  <a:gd name="T37" fmla="*/ 1 h 56"/>
                  <a:gd name="T38" fmla="*/ 6 w 8"/>
                  <a:gd name="T39" fmla="*/ 0 h 56"/>
                  <a:gd name="T40" fmla="*/ 5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6" y="6"/>
                      <a:pt x="6" y="8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5" y="11"/>
                      <a:pt x="4" y="12"/>
                      <a:pt x="3" y="14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0" y="21"/>
                      <a:pt x="0" y="23"/>
                      <a:pt x="0" y="26"/>
                    </a:cubicBezTo>
                    <a:cubicBezTo>
                      <a:pt x="0" y="35"/>
                      <a:pt x="3" y="45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4"/>
                      <a:pt x="2" y="35"/>
                      <a:pt x="2" y="26"/>
                    </a:cubicBezTo>
                    <a:cubicBezTo>
                      <a:pt x="2" y="23"/>
                      <a:pt x="2" y="21"/>
                      <a:pt x="3" y="18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6" y="14"/>
                      <a:pt x="7" y="13"/>
                      <a:pt x="7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8" name="Freeform 233"/>
              <p:cNvSpPr>
                <a:spLocks/>
              </p:cNvSpPr>
              <p:nvPr/>
            </p:nvSpPr>
            <p:spPr bwMode="auto">
              <a:xfrm>
                <a:off x="2022913" y="4082564"/>
                <a:ext cx="60325" cy="9525"/>
              </a:xfrm>
              <a:custGeom>
                <a:avLst/>
                <a:gdLst>
                  <a:gd name="T0" fmla="*/ 36 w 38"/>
                  <a:gd name="T1" fmla="*/ 1 h 6"/>
                  <a:gd name="T2" fmla="*/ 36 w 38"/>
                  <a:gd name="T3" fmla="*/ 2 h 6"/>
                  <a:gd name="T4" fmla="*/ 35 w 38"/>
                  <a:gd name="T5" fmla="*/ 3 h 6"/>
                  <a:gd name="T6" fmla="*/ 33 w 38"/>
                  <a:gd name="T7" fmla="*/ 4 h 6"/>
                  <a:gd name="T8" fmla="*/ 27 w 38"/>
                  <a:gd name="T9" fmla="*/ 3 h 6"/>
                  <a:gd name="T10" fmla="*/ 23 w 38"/>
                  <a:gd name="T11" fmla="*/ 2 h 6"/>
                  <a:gd name="T12" fmla="*/ 13 w 38"/>
                  <a:gd name="T13" fmla="*/ 0 h 6"/>
                  <a:gd name="T14" fmla="*/ 13 w 38"/>
                  <a:gd name="T15" fmla="*/ 0 h 6"/>
                  <a:gd name="T16" fmla="*/ 8 w 38"/>
                  <a:gd name="T17" fmla="*/ 1 h 6"/>
                  <a:gd name="T18" fmla="*/ 3 w 38"/>
                  <a:gd name="T19" fmla="*/ 2 h 6"/>
                  <a:gd name="T20" fmla="*/ 1 w 38"/>
                  <a:gd name="T21" fmla="*/ 2 h 6"/>
                  <a:gd name="T22" fmla="*/ 0 w 38"/>
                  <a:gd name="T23" fmla="*/ 2 h 6"/>
                  <a:gd name="T24" fmla="*/ 1 w 38"/>
                  <a:gd name="T25" fmla="*/ 4 h 6"/>
                  <a:gd name="T26" fmla="*/ 3 w 38"/>
                  <a:gd name="T27" fmla="*/ 4 h 6"/>
                  <a:gd name="T28" fmla="*/ 8 w 38"/>
                  <a:gd name="T29" fmla="*/ 3 h 6"/>
                  <a:gd name="T30" fmla="*/ 13 w 38"/>
                  <a:gd name="T31" fmla="*/ 2 h 6"/>
                  <a:gd name="T32" fmla="*/ 13 w 38"/>
                  <a:gd name="T33" fmla="*/ 2 h 6"/>
                  <a:gd name="T34" fmla="*/ 22 w 38"/>
                  <a:gd name="T35" fmla="*/ 4 h 6"/>
                  <a:gd name="T36" fmla="*/ 27 w 38"/>
                  <a:gd name="T37" fmla="*/ 5 h 6"/>
                  <a:gd name="T38" fmla="*/ 33 w 38"/>
                  <a:gd name="T39" fmla="*/ 6 h 6"/>
                  <a:gd name="T40" fmla="*/ 36 w 38"/>
                  <a:gd name="T41" fmla="*/ 5 h 6"/>
                  <a:gd name="T42" fmla="*/ 38 w 38"/>
                  <a:gd name="T43" fmla="*/ 2 h 6"/>
                  <a:gd name="T44" fmla="*/ 37 w 38"/>
                  <a:gd name="T45" fmla="*/ 1 h 6"/>
                  <a:gd name="T46" fmla="*/ 36 w 38"/>
                  <a:gd name="T47" fmla="*/ 0 h 6"/>
                  <a:gd name="T48" fmla="*/ 36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36" y="1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4" y="4"/>
                      <a:pt x="33" y="4"/>
                    </a:cubicBezTo>
                    <a:cubicBezTo>
                      <a:pt x="31" y="4"/>
                      <a:pt x="29" y="3"/>
                      <a:pt x="27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20" y="3"/>
                      <a:pt x="22" y="4"/>
                    </a:cubicBezTo>
                    <a:cubicBezTo>
                      <a:pt x="23" y="4"/>
                      <a:pt x="25" y="4"/>
                      <a:pt x="27" y="5"/>
                    </a:cubicBezTo>
                    <a:cubicBezTo>
                      <a:pt x="29" y="5"/>
                      <a:pt x="31" y="6"/>
                      <a:pt x="33" y="6"/>
                    </a:cubicBezTo>
                    <a:cubicBezTo>
                      <a:pt x="34" y="6"/>
                      <a:pt x="35" y="5"/>
                      <a:pt x="36" y="5"/>
                    </a:cubicBezTo>
                    <a:cubicBezTo>
                      <a:pt x="37" y="4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5" y="1"/>
                      <a:pt x="36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9" name="Freeform 234"/>
              <p:cNvSpPr>
                <a:spLocks/>
              </p:cNvSpPr>
              <p:nvPr/>
            </p:nvSpPr>
            <p:spPr bwMode="auto">
              <a:xfrm>
                <a:off x="2178488" y="4138126"/>
                <a:ext cx="23813" cy="7938"/>
              </a:xfrm>
              <a:custGeom>
                <a:avLst/>
                <a:gdLst>
                  <a:gd name="T0" fmla="*/ 13 w 15"/>
                  <a:gd name="T1" fmla="*/ 0 h 5"/>
                  <a:gd name="T2" fmla="*/ 12 w 15"/>
                  <a:gd name="T3" fmla="*/ 1 h 5"/>
                  <a:gd name="T4" fmla="*/ 2 w 15"/>
                  <a:gd name="T5" fmla="*/ 3 h 5"/>
                  <a:gd name="T6" fmla="*/ 1 w 15"/>
                  <a:gd name="T7" fmla="*/ 3 h 5"/>
                  <a:gd name="T8" fmla="*/ 0 w 15"/>
                  <a:gd name="T9" fmla="*/ 4 h 5"/>
                  <a:gd name="T10" fmla="*/ 1 w 15"/>
                  <a:gd name="T11" fmla="*/ 5 h 5"/>
                  <a:gd name="T12" fmla="*/ 2 w 15"/>
                  <a:gd name="T13" fmla="*/ 5 h 5"/>
                  <a:gd name="T14" fmla="*/ 14 w 15"/>
                  <a:gd name="T15" fmla="*/ 2 h 5"/>
                  <a:gd name="T16" fmla="*/ 15 w 15"/>
                  <a:gd name="T17" fmla="*/ 1 h 5"/>
                  <a:gd name="T18" fmla="*/ 13 w 1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5">
                    <a:moveTo>
                      <a:pt x="13" y="0"/>
                    </a:moveTo>
                    <a:cubicBezTo>
                      <a:pt x="13" y="0"/>
                      <a:pt x="13" y="0"/>
                      <a:pt x="12" y="1"/>
                    </a:cubicBezTo>
                    <a:cubicBezTo>
                      <a:pt x="10" y="1"/>
                      <a:pt x="6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8" y="5"/>
                      <a:pt x="14" y="2"/>
                      <a:pt x="14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1" name="Freeform 276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60 w 61"/>
                  <a:gd name="T3" fmla="*/ 23 h 91"/>
                  <a:gd name="T4" fmla="*/ 53 w 61"/>
                  <a:gd name="T5" fmla="*/ 57 h 91"/>
                  <a:gd name="T6" fmla="*/ 22 w 61"/>
                  <a:gd name="T7" fmla="*/ 89 h 91"/>
                  <a:gd name="T8" fmla="*/ 2 w 61"/>
                  <a:gd name="T9" fmla="*/ 53 h 91"/>
                  <a:gd name="T10" fmla="*/ 6 w 61"/>
                  <a:gd name="T11" fmla="*/ 11 h 91"/>
                  <a:gd name="T12" fmla="*/ 31 w 61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42" y="5"/>
                      <a:pt x="59" y="14"/>
                      <a:pt x="60" y="23"/>
                    </a:cubicBezTo>
                    <a:cubicBezTo>
                      <a:pt x="61" y="33"/>
                      <a:pt x="59" y="45"/>
                      <a:pt x="53" y="57"/>
                    </a:cubicBezTo>
                    <a:cubicBezTo>
                      <a:pt x="48" y="69"/>
                      <a:pt x="38" y="91"/>
                      <a:pt x="22" y="89"/>
                    </a:cubicBezTo>
                    <a:cubicBezTo>
                      <a:pt x="6" y="88"/>
                      <a:pt x="3" y="79"/>
                      <a:pt x="2" y="53"/>
                    </a:cubicBezTo>
                    <a:cubicBezTo>
                      <a:pt x="2" y="27"/>
                      <a:pt x="0" y="19"/>
                      <a:pt x="6" y="11"/>
                    </a:cubicBezTo>
                    <a:cubicBezTo>
                      <a:pt x="10" y="7"/>
                      <a:pt x="19" y="0"/>
                      <a:pt x="31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2" name="Freeform 277"/>
              <p:cNvSpPr>
                <a:spLocks/>
              </p:cNvSpPr>
              <p:nvPr/>
            </p:nvSpPr>
            <p:spPr bwMode="auto">
              <a:xfrm>
                <a:off x="2081651" y="3904764"/>
                <a:ext cx="46038" cy="142875"/>
              </a:xfrm>
              <a:custGeom>
                <a:avLst/>
                <a:gdLst>
                  <a:gd name="T0" fmla="*/ 6 w 29"/>
                  <a:gd name="T1" fmla="*/ 10 h 89"/>
                  <a:gd name="T2" fmla="*/ 29 w 29"/>
                  <a:gd name="T3" fmla="*/ 1 h 89"/>
                  <a:gd name="T4" fmla="*/ 13 w 29"/>
                  <a:gd name="T5" fmla="*/ 10 h 89"/>
                  <a:gd name="T6" fmla="*/ 9 w 29"/>
                  <a:gd name="T7" fmla="*/ 52 h 89"/>
                  <a:gd name="T8" fmla="*/ 27 w 29"/>
                  <a:gd name="T9" fmla="*/ 88 h 89"/>
                  <a:gd name="T10" fmla="*/ 22 w 29"/>
                  <a:gd name="T11" fmla="*/ 88 h 89"/>
                  <a:gd name="T12" fmla="*/ 2 w 29"/>
                  <a:gd name="T13" fmla="*/ 52 h 89"/>
                  <a:gd name="T14" fmla="*/ 6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6" y="10"/>
                    </a:moveTo>
                    <a:cubicBezTo>
                      <a:pt x="10" y="6"/>
                      <a:pt x="18" y="0"/>
                      <a:pt x="29" y="1"/>
                    </a:cubicBezTo>
                    <a:cubicBezTo>
                      <a:pt x="22" y="2"/>
                      <a:pt x="16" y="7"/>
                      <a:pt x="13" y="10"/>
                    </a:cubicBezTo>
                    <a:cubicBezTo>
                      <a:pt x="7" y="18"/>
                      <a:pt x="8" y="26"/>
                      <a:pt x="9" y="52"/>
                    </a:cubicBezTo>
                    <a:cubicBezTo>
                      <a:pt x="10" y="76"/>
                      <a:pt x="13" y="86"/>
                      <a:pt x="27" y="88"/>
                    </a:cubicBezTo>
                    <a:cubicBezTo>
                      <a:pt x="25" y="88"/>
                      <a:pt x="24" y="89"/>
                      <a:pt x="22" y="88"/>
                    </a:cubicBezTo>
                    <a:cubicBezTo>
                      <a:pt x="6" y="87"/>
                      <a:pt x="3" y="78"/>
                      <a:pt x="2" y="52"/>
                    </a:cubicBezTo>
                    <a:cubicBezTo>
                      <a:pt x="2" y="26"/>
                      <a:pt x="0" y="18"/>
                      <a:pt x="6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3" name="Freeform 278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1 w 61"/>
                  <a:gd name="T3" fmla="*/ 4 h 91"/>
                  <a:gd name="T4" fmla="*/ 49 w 61"/>
                  <a:gd name="T5" fmla="*/ 11 h 91"/>
                  <a:gd name="T6" fmla="*/ 58 w 61"/>
                  <a:gd name="T7" fmla="*/ 24 h 91"/>
                  <a:gd name="T8" fmla="*/ 58 w 61"/>
                  <a:gd name="T9" fmla="*/ 29 h 91"/>
                  <a:gd name="T10" fmla="*/ 52 w 61"/>
                  <a:gd name="T11" fmla="*/ 57 h 91"/>
                  <a:gd name="T12" fmla="*/ 41 w 61"/>
                  <a:gd name="T13" fmla="*/ 77 h 91"/>
                  <a:gd name="T14" fmla="*/ 33 w 61"/>
                  <a:gd name="T15" fmla="*/ 85 h 91"/>
                  <a:gd name="T16" fmla="*/ 24 w 61"/>
                  <a:gd name="T17" fmla="*/ 88 h 91"/>
                  <a:gd name="T18" fmla="*/ 22 w 61"/>
                  <a:gd name="T19" fmla="*/ 88 h 91"/>
                  <a:gd name="T20" fmla="*/ 13 w 61"/>
                  <a:gd name="T21" fmla="*/ 85 h 91"/>
                  <a:gd name="T22" fmla="*/ 6 w 61"/>
                  <a:gd name="T23" fmla="*/ 75 h 91"/>
                  <a:gd name="T24" fmla="*/ 4 w 61"/>
                  <a:gd name="T25" fmla="*/ 53 h 91"/>
                  <a:gd name="T26" fmla="*/ 3 w 61"/>
                  <a:gd name="T27" fmla="*/ 29 h 91"/>
                  <a:gd name="T28" fmla="*/ 4 w 61"/>
                  <a:gd name="T29" fmla="*/ 19 h 91"/>
                  <a:gd name="T30" fmla="*/ 7 w 61"/>
                  <a:gd name="T31" fmla="*/ 12 h 91"/>
                  <a:gd name="T32" fmla="*/ 26 w 61"/>
                  <a:gd name="T33" fmla="*/ 3 h 91"/>
                  <a:gd name="T34" fmla="*/ 31 w 61"/>
                  <a:gd name="T35" fmla="*/ 4 h 91"/>
                  <a:gd name="T36" fmla="*/ 31 w 61"/>
                  <a:gd name="T37" fmla="*/ 2 h 91"/>
                  <a:gd name="T38" fmla="*/ 31 w 61"/>
                  <a:gd name="T39" fmla="*/ 1 h 91"/>
                  <a:gd name="T40" fmla="*/ 26 w 61"/>
                  <a:gd name="T41" fmla="*/ 0 h 91"/>
                  <a:gd name="T42" fmla="*/ 5 w 61"/>
                  <a:gd name="T43" fmla="*/ 10 h 91"/>
                  <a:gd name="T44" fmla="*/ 1 w 61"/>
                  <a:gd name="T45" fmla="*/ 18 h 91"/>
                  <a:gd name="T46" fmla="*/ 0 w 61"/>
                  <a:gd name="T47" fmla="*/ 29 h 91"/>
                  <a:gd name="T48" fmla="*/ 1 w 61"/>
                  <a:gd name="T49" fmla="*/ 53 h 91"/>
                  <a:gd name="T50" fmla="*/ 5 w 61"/>
                  <a:gd name="T51" fmla="*/ 81 h 91"/>
                  <a:gd name="T52" fmla="*/ 12 w 61"/>
                  <a:gd name="T53" fmla="*/ 88 h 91"/>
                  <a:gd name="T54" fmla="*/ 22 w 61"/>
                  <a:gd name="T55" fmla="*/ 91 h 91"/>
                  <a:gd name="T56" fmla="*/ 24 w 61"/>
                  <a:gd name="T57" fmla="*/ 91 h 91"/>
                  <a:gd name="T58" fmla="*/ 35 w 61"/>
                  <a:gd name="T59" fmla="*/ 87 h 91"/>
                  <a:gd name="T60" fmla="*/ 55 w 61"/>
                  <a:gd name="T61" fmla="*/ 58 h 91"/>
                  <a:gd name="T62" fmla="*/ 61 w 61"/>
                  <a:gd name="T63" fmla="*/ 29 h 91"/>
                  <a:gd name="T64" fmla="*/ 61 w 61"/>
                  <a:gd name="T65" fmla="*/ 23 h 91"/>
                  <a:gd name="T66" fmla="*/ 50 w 61"/>
                  <a:gd name="T67" fmla="*/ 9 h 91"/>
                  <a:gd name="T68" fmla="*/ 31 w 61"/>
                  <a:gd name="T69" fmla="*/ 1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6" y="5"/>
                      <a:pt x="43" y="8"/>
                      <a:pt x="49" y="11"/>
                    </a:cubicBezTo>
                    <a:cubicBezTo>
                      <a:pt x="54" y="15"/>
                      <a:pt x="58" y="20"/>
                      <a:pt x="58" y="24"/>
                    </a:cubicBezTo>
                    <a:cubicBezTo>
                      <a:pt x="58" y="25"/>
                      <a:pt x="58" y="27"/>
                      <a:pt x="58" y="29"/>
                    </a:cubicBezTo>
                    <a:cubicBezTo>
                      <a:pt x="58" y="37"/>
                      <a:pt x="57" y="47"/>
                      <a:pt x="52" y="57"/>
                    </a:cubicBezTo>
                    <a:cubicBezTo>
                      <a:pt x="49" y="63"/>
                      <a:pt x="46" y="70"/>
                      <a:pt x="41" y="77"/>
                    </a:cubicBezTo>
                    <a:cubicBezTo>
                      <a:pt x="38" y="80"/>
                      <a:pt x="36" y="83"/>
                      <a:pt x="33" y="85"/>
                    </a:cubicBezTo>
                    <a:cubicBezTo>
                      <a:pt x="30" y="87"/>
                      <a:pt x="27" y="88"/>
                      <a:pt x="24" y="88"/>
                    </a:cubicBezTo>
                    <a:cubicBezTo>
                      <a:pt x="23" y="88"/>
                      <a:pt x="23" y="88"/>
                      <a:pt x="22" y="88"/>
                    </a:cubicBezTo>
                    <a:cubicBezTo>
                      <a:pt x="18" y="87"/>
                      <a:pt x="15" y="87"/>
                      <a:pt x="13" y="85"/>
                    </a:cubicBezTo>
                    <a:cubicBezTo>
                      <a:pt x="10" y="83"/>
                      <a:pt x="8" y="80"/>
                      <a:pt x="6" y="75"/>
                    </a:cubicBezTo>
                    <a:cubicBezTo>
                      <a:pt x="5" y="70"/>
                      <a:pt x="4" y="62"/>
                      <a:pt x="4" y="53"/>
                    </a:cubicBezTo>
                    <a:cubicBezTo>
                      <a:pt x="4" y="42"/>
                      <a:pt x="3" y="35"/>
                      <a:pt x="3" y="29"/>
                    </a:cubicBezTo>
                    <a:cubicBezTo>
                      <a:pt x="3" y="25"/>
                      <a:pt x="3" y="22"/>
                      <a:pt x="4" y="19"/>
                    </a:cubicBezTo>
                    <a:cubicBezTo>
                      <a:pt x="5" y="16"/>
                      <a:pt x="6" y="14"/>
                      <a:pt x="7" y="12"/>
                    </a:cubicBezTo>
                    <a:cubicBezTo>
                      <a:pt x="10" y="9"/>
                      <a:pt x="17" y="3"/>
                      <a:pt x="26" y="3"/>
                    </a:cubicBezTo>
                    <a:cubicBezTo>
                      <a:pt x="28" y="3"/>
                      <a:pt x="29" y="3"/>
                      <a:pt x="31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0"/>
                      <a:pt x="28" y="0"/>
                      <a:pt x="26" y="0"/>
                    </a:cubicBezTo>
                    <a:cubicBezTo>
                      <a:pt x="16" y="0"/>
                      <a:pt x="8" y="6"/>
                      <a:pt x="5" y="10"/>
                    </a:cubicBezTo>
                    <a:cubicBezTo>
                      <a:pt x="3" y="13"/>
                      <a:pt x="2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5"/>
                      <a:pt x="1" y="42"/>
                      <a:pt x="1" y="53"/>
                    </a:cubicBezTo>
                    <a:cubicBezTo>
                      <a:pt x="1" y="66"/>
                      <a:pt x="2" y="75"/>
                      <a:pt x="5" y="81"/>
                    </a:cubicBezTo>
                    <a:cubicBezTo>
                      <a:pt x="7" y="84"/>
                      <a:pt x="9" y="86"/>
                      <a:pt x="12" y="88"/>
                    </a:cubicBezTo>
                    <a:cubicBezTo>
                      <a:pt x="14" y="89"/>
                      <a:pt x="18" y="90"/>
                      <a:pt x="22" y="91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8" y="91"/>
                      <a:pt x="31" y="90"/>
                      <a:pt x="35" y="87"/>
                    </a:cubicBezTo>
                    <a:cubicBezTo>
                      <a:pt x="44" y="81"/>
                      <a:pt x="51" y="67"/>
                      <a:pt x="55" y="58"/>
                    </a:cubicBezTo>
                    <a:cubicBezTo>
                      <a:pt x="60" y="48"/>
                      <a:pt x="61" y="38"/>
                      <a:pt x="61" y="29"/>
                    </a:cubicBezTo>
                    <a:cubicBezTo>
                      <a:pt x="61" y="27"/>
                      <a:pt x="61" y="25"/>
                      <a:pt x="61" y="23"/>
                    </a:cubicBezTo>
                    <a:cubicBezTo>
                      <a:pt x="61" y="18"/>
                      <a:pt x="56" y="13"/>
                      <a:pt x="50" y="9"/>
                    </a:cubicBezTo>
                    <a:cubicBezTo>
                      <a:pt x="44" y="5"/>
                      <a:pt x="37" y="2"/>
                      <a:pt x="31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5" name="Freeform 280"/>
              <p:cNvSpPr>
                <a:spLocks/>
              </p:cNvSpPr>
              <p:nvPr/>
            </p:nvSpPr>
            <p:spPr bwMode="auto">
              <a:xfrm>
                <a:off x="2254688" y="2918926"/>
                <a:ext cx="31750" cy="84138"/>
              </a:xfrm>
              <a:custGeom>
                <a:avLst/>
                <a:gdLst>
                  <a:gd name="T0" fmla="*/ 19 w 20"/>
                  <a:gd name="T1" fmla="*/ 0 h 52"/>
                  <a:gd name="T2" fmla="*/ 0 w 20"/>
                  <a:gd name="T3" fmla="*/ 5 h 52"/>
                  <a:gd name="T4" fmla="*/ 13 w 20"/>
                  <a:gd name="T5" fmla="*/ 6 h 52"/>
                  <a:gd name="T6" fmla="*/ 10 w 20"/>
                  <a:gd name="T7" fmla="*/ 24 h 52"/>
                  <a:gd name="T8" fmla="*/ 5 w 20"/>
                  <a:gd name="T9" fmla="*/ 52 h 52"/>
                  <a:gd name="T10" fmla="*/ 20 w 20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2">
                    <a:moveTo>
                      <a:pt x="19" y="0"/>
                    </a:moveTo>
                    <a:cubicBezTo>
                      <a:pt x="13" y="1"/>
                      <a:pt x="6" y="2"/>
                      <a:pt x="0" y="5"/>
                    </a:cubicBezTo>
                    <a:cubicBezTo>
                      <a:pt x="4" y="7"/>
                      <a:pt x="9" y="6"/>
                      <a:pt x="13" y="6"/>
                    </a:cubicBezTo>
                    <a:cubicBezTo>
                      <a:pt x="15" y="11"/>
                      <a:pt x="11" y="19"/>
                      <a:pt x="10" y="24"/>
                    </a:cubicBezTo>
                    <a:cubicBezTo>
                      <a:pt x="9" y="34"/>
                      <a:pt x="6" y="43"/>
                      <a:pt x="5" y="52"/>
                    </a:cubicBezTo>
                    <a:cubicBezTo>
                      <a:pt x="19" y="41"/>
                      <a:pt x="13" y="15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7" name="Freeform 282"/>
              <p:cNvSpPr>
                <a:spLocks/>
              </p:cNvSpPr>
              <p:nvPr/>
            </p:nvSpPr>
            <p:spPr bwMode="auto">
              <a:xfrm>
                <a:off x="2141976" y="3919051"/>
                <a:ext cx="30163" cy="98425"/>
              </a:xfrm>
              <a:custGeom>
                <a:avLst/>
                <a:gdLst>
                  <a:gd name="T0" fmla="*/ 0 w 18"/>
                  <a:gd name="T1" fmla="*/ 0 h 62"/>
                  <a:gd name="T2" fmla="*/ 17 w 18"/>
                  <a:gd name="T3" fmla="*/ 26 h 62"/>
                  <a:gd name="T4" fmla="*/ 3 w 18"/>
                  <a:gd name="T5" fmla="*/ 62 h 62"/>
                  <a:gd name="T6" fmla="*/ 14 w 18"/>
                  <a:gd name="T7" fmla="*/ 25 h 62"/>
                  <a:gd name="T8" fmla="*/ 3 w 18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2">
                    <a:moveTo>
                      <a:pt x="0" y="0"/>
                    </a:moveTo>
                    <a:cubicBezTo>
                      <a:pt x="10" y="6"/>
                      <a:pt x="18" y="12"/>
                      <a:pt x="17" y="26"/>
                    </a:cubicBezTo>
                    <a:cubicBezTo>
                      <a:pt x="17" y="40"/>
                      <a:pt x="9" y="50"/>
                      <a:pt x="3" y="62"/>
                    </a:cubicBezTo>
                    <a:cubicBezTo>
                      <a:pt x="9" y="52"/>
                      <a:pt x="13" y="36"/>
                      <a:pt x="14" y="25"/>
                    </a:cubicBezTo>
                    <a:cubicBezTo>
                      <a:pt x="15" y="14"/>
                      <a:pt x="10" y="7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8" name="Freeform 283"/>
              <p:cNvSpPr>
                <a:spLocks/>
              </p:cNvSpPr>
              <p:nvPr/>
            </p:nvSpPr>
            <p:spPr bwMode="auto">
              <a:xfrm>
                <a:off x="2180076" y="3876189"/>
                <a:ext cx="38100" cy="92075"/>
              </a:xfrm>
              <a:custGeom>
                <a:avLst/>
                <a:gdLst>
                  <a:gd name="T0" fmla="*/ 0 w 24"/>
                  <a:gd name="T1" fmla="*/ 0 h 57"/>
                  <a:gd name="T2" fmla="*/ 16 w 24"/>
                  <a:gd name="T3" fmla="*/ 28 h 57"/>
                  <a:gd name="T4" fmla="*/ 23 w 24"/>
                  <a:gd name="T5" fmla="*/ 39 h 57"/>
                  <a:gd name="T6" fmla="*/ 18 w 24"/>
                  <a:gd name="T7" fmla="*/ 57 h 57"/>
                  <a:gd name="T8" fmla="*/ 18 w 24"/>
                  <a:gd name="T9" fmla="*/ 46 h 57"/>
                  <a:gd name="T10" fmla="*/ 20 w 24"/>
                  <a:gd name="T11" fmla="*/ 40 h 57"/>
                  <a:gd name="T12" fmla="*/ 14 w 24"/>
                  <a:gd name="T13" fmla="*/ 28 h 57"/>
                  <a:gd name="T14" fmla="*/ 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0" y="0"/>
                    </a:moveTo>
                    <a:cubicBezTo>
                      <a:pt x="0" y="11"/>
                      <a:pt x="8" y="21"/>
                      <a:pt x="16" y="28"/>
                    </a:cubicBezTo>
                    <a:cubicBezTo>
                      <a:pt x="20" y="31"/>
                      <a:pt x="24" y="33"/>
                      <a:pt x="23" y="39"/>
                    </a:cubicBezTo>
                    <a:cubicBezTo>
                      <a:pt x="23" y="44"/>
                      <a:pt x="19" y="51"/>
                      <a:pt x="18" y="57"/>
                    </a:cubicBezTo>
                    <a:cubicBezTo>
                      <a:pt x="19" y="53"/>
                      <a:pt x="17" y="49"/>
                      <a:pt x="18" y="46"/>
                    </a:cubicBezTo>
                    <a:cubicBezTo>
                      <a:pt x="18" y="44"/>
                      <a:pt x="19" y="42"/>
                      <a:pt x="20" y="40"/>
                    </a:cubicBezTo>
                    <a:cubicBezTo>
                      <a:pt x="20" y="35"/>
                      <a:pt x="17" y="31"/>
                      <a:pt x="14" y="28"/>
                    </a:cubicBezTo>
                    <a:cubicBezTo>
                      <a:pt x="7" y="21"/>
                      <a:pt x="1" y="1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9" name="Freeform 284"/>
              <p:cNvSpPr>
                <a:spLocks/>
              </p:cNvSpPr>
              <p:nvPr/>
            </p:nvSpPr>
            <p:spPr bwMode="auto">
              <a:xfrm>
                <a:off x="2165788" y="4144476"/>
                <a:ext cx="30163" cy="36513"/>
              </a:xfrm>
              <a:custGeom>
                <a:avLst/>
                <a:gdLst>
                  <a:gd name="T0" fmla="*/ 2 w 19"/>
                  <a:gd name="T1" fmla="*/ 0 h 23"/>
                  <a:gd name="T2" fmla="*/ 19 w 19"/>
                  <a:gd name="T3" fmla="*/ 4 h 23"/>
                  <a:gd name="T4" fmla="*/ 6 w 19"/>
                  <a:gd name="T5" fmla="*/ 8 h 23"/>
                  <a:gd name="T6" fmla="*/ 0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2" y="0"/>
                    </a:moveTo>
                    <a:cubicBezTo>
                      <a:pt x="4" y="7"/>
                      <a:pt x="14" y="2"/>
                      <a:pt x="19" y="4"/>
                    </a:cubicBezTo>
                    <a:cubicBezTo>
                      <a:pt x="15" y="6"/>
                      <a:pt x="9" y="5"/>
                      <a:pt x="6" y="8"/>
                    </a:cubicBezTo>
                    <a:cubicBezTo>
                      <a:pt x="2" y="12"/>
                      <a:pt x="2" y="20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0" name="Freeform 285"/>
              <p:cNvSpPr>
                <a:spLocks/>
              </p:cNvSpPr>
              <p:nvPr/>
            </p:nvSpPr>
            <p:spPr bwMode="auto">
              <a:xfrm>
                <a:off x="2046726" y="4088914"/>
                <a:ext cx="39688" cy="120650"/>
              </a:xfrm>
              <a:custGeom>
                <a:avLst/>
                <a:gdLst>
                  <a:gd name="T0" fmla="*/ 0 w 25"/>
                  <a:gd name="T1" fmla="*/ 0 h 75"/>
                  <a:gd name="T2" fmla="*/ 20 w 25"/>
                  <a:gd name="T3" fmla="*/ 7 h 75"/>
                  <a:gd name="T4" fmla="*/ 23 w 25"/>
                  <a:gd name="T5" fmla="*/ 13 h 75"/>
                  <a:gd name="T6" fmla="*/ 23 w 25"/>
                  <a:gd name="T7" fmla="*/ 22 h 75"/>
                  <a:gd name="T8" fmla="*/ 24 w 25"/>
                  <a:gd name="T9" fmla="*/ 42 h 75"/>
                  <a:gd name="T10" fmla="*/ 23 w 25"/>
                  <a:gd name="T11" fmla="*/ 61 h 75"/>
                  <a:gd name="T12" fmla="*/ 21 w 25"/>
                  <a:gd name="T13" fmla="*/ 75 h 75"/>
                  <a:gd name="T14" fmla="*/ 22 w 25"/>
                  <a:gd name="T15" fmla="*/ 63 h 75"/>
                  <a:gd name="T16" fmla="*/ 23 w 25"/>
                  <a:gd name="T17" fmla="*/ 46 h 75"/>
                  <a:gd name="T18" fmla="*/ 20 w 25"/>
                  <a:gd name="T19" fmla="*/ 27 h 75"/>
                  <a:gd name="T20" fmla="*/ 18 w 25"/>
                  <a:gd name="T21" fmla="*/ 11 h 75"/>
                  <a:gd name="T22" fmla="*/ 8 w 25"/>
                  <a:gd name="T23" fmla="*/ 5 h 75"/>
                  <a:gd name="T24" fmla="*/ 1 w 25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5">
                    <a:moveTo>
                      <a:pt x="0" y="0"/>
                    </a:moveTo>
                    <a:cubicBezTo>
                      <a:pt x="5" y="5"/>
                      <a:pt x="13" y="5"/>
                      <a:pt x="20" y="7"/>
                    </a:cubicBezTo>
                    <a:cubicBezTo>
                      <a:pt x="24" y="8"/>
                      <a:pt x="23" y="10"/>
                      <a:pt x="23" y="13"/>
                    </a:cubicBezTo>
                    <a:cubicBezTo>
                      <a:pt x="22" y="16"/>
                      <a:pt x="23" y="19"/>
                      <a:pt x="23" y="22"/>
                    </a:cubicBezTo>
                    <a:cubicBezTo>
                      <a:pt x="24" y="29"/>
                      <a:pt x="25" y="35"/>
                      <a:pt x="24" y="42"/>
                    </a:cubicBezTo>
                    <a:cubicBezTo>
                      <a:pt x="24" y="48"/>
                      <a:pt x="23" y="55"/>
                      <a:pt x="23" y="61"/>
                    </a:cubicBezTo>
                    <a:cubicBezTo>
                      <a:pt x="22" y="65"/>
                      <a:pt x="23" y="72"/>
                      <a:pt x="21" y="75"/>
                    </a:cubicBezTo>
                    <a:cubicBezTo>
                      <a:pt x="22" y="72"/>
                      <a:pt x="22" y="67"/>
                      <a:pt x="22" y="63"/>
                    </a:cubicBezTo>
                    <a:cubicBezTo>
                      <a:pt x="23" y="57"/>
                      <a:pt x="24" y="51"/>
                      <a:pt x="23" y="46"/>
                    </a:cubicBezTo>
                    <a:cubicBezTo>
                      <a:pt x="22" y="39"/>
                      <a:pt x="21" y="33"/>
                      <a:pt x="20" y="27"/>
                    </a:cubicBezTo>
                    <a:cubicBezTo>
                      <a:pt x="20" y="22"/>
                      <a:pt x="21" y="14"/>
                      <a:pt x="18" y="11"/>
                    </a:cubicBezTo>
                    <a:cubicBezTo>
                      <a:pt x="15" y="7"/>
                      <a:pt x="11" y="7"/>
                      <a:pt x="8" y="5"/>
                    </a:cubicBezTo>
                    <a:cubicBezTo>
                      <a:pt x="6" y="4"/>
                      <a:pt x="4" y="0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1" name="Freeform 286"/>
              <p:cNvSpPr>
                <a:spLocks/>
              </p:cNvSpPr>
              <p:nvPr/>
            </p:nvSpPr>
            <p:spPr bwMode="auto">
              <a:xfrm>
                <a:off x="2118163" y="4128601"/>
                <a:ext cx="19050" cy="88900"/>
              </a:xfrm>
              <a:custGeom>
                <a:avLst/>
                <a:gdLst>
                  <a:gd name="T0" fmla="*/ 12 w 12"/>
                  <a:gd name="T1" fmla="*/ 0 h 56"/>
                  <a:gd name="T2" fmla="*/ 5 w 12"/>
                  <a:gd name="T3" fmla="*/ 16 h 56"/>
                  <a:gd name="T4" fmla="*/ 2 w 12"/>
                  <a:gd name="T5" fmla="*/ 56 h 56"/>
                  <a:gd name="T6" fmla="*/ 4 w 12"/>
                  <a:gd name="T7" fmla="*/ 41 h 56"/>
                  <a:gd name="T8" fmla="*/ 4 w 12"/>
                  <a:gd name="T9" fmla="*/ 28 h 56"/>
                  <a:gd name="T10" fmla="*/ 5 w 12"/>
                  <a:gd name="T11" fmla="*/ 20 h 56"/>
                  <a:gd name="T12" fmla="*/ 8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12" y="0"/>
                    </a:moveTo>
                    <a:cubicBezTo>
                      <a:pt x="10" y="6"/>
                      <a:pt x="7" y="10"/>
                      <a:pt x="5" y="16"/>
                    </a:cubicBezTo>
                    <a:cubicBezTo>
                      <a:pt x="0" y="28"/>
                      <a:pt x="1" y="43"/>
                      <a:pt x="2" y="56"/>
                    </a:cubicBezTo>
                    <a:cubicBezTo>
                      <a:pt x="5" y="53"/>
                      <a:pt x="4" y="45"/>
                      <a:pt x="4" y="41"/>
                    </a:cubicBezTo>
                    <a:cubicBezTo>
                      <a:pt x="4" y="36"/>
                      <a:pt x="4" y="32"/>
                      <a:pt x="4" y="28"/>
                    </a:cubicBezTo>
                    <a:cubicBezTo>
                      <a:pt x="4" y="25"/>
                      <a:pt x="5" y="22"/>
                      <a:pt x="5" y="20"/>
                    </a:cubicBezTo>
                    <a:cubicBezTo>
                      <a:pt x="6" y="16"/>
                      <a:pt x="8" y="14"/>
                      <a:pt x="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2" name="Freeform 287"/>
              <p:cNvSpPr>
                <a:spLocks/>
              </p:cNvSpPr>
              <p:nvPr/>
            </p:nvSpPr>
            <p:spPr bwMode="auto">
              <a:xfrm>
                <a:off x="2159438" y="4038114"/>
                <a:ext cx="33338" cy="42863"/>
              </a:xfrm>
              <a:custGeom>
                <a:avLst/>
                <a:gdLst>
                  <a:gd name="T0" fmla="*/ 0 w 21"/>
                  <a:gd name="T1" fmla="*/ 1 h 27"/>
                  <a:gd name="T2" fmla="*/ 10 w 21"/>
                  <a:gd name="T3" fmla="*/ 1 h 27"/>
                  <a:gd name="T4" fmla="*/ 18 w 21"/>
                  <a:gd name="T5" fmla="*/ 2 h 27"/>
                  <a:gd name="T6" fmla="*/ 20 w 21"/>
                  <a:gd name="T7" fmla="*/ 13 h 27"/>
                  <a:gd name="T8" fmla="*/ 15 w 21"/>
                  <a:gd name="T9" fmla="*/ 27 h 27"/>
                  <a:gd name="T10" fmla="*/ 15 w 21"/>
                  <a:gd name="T11" fmla="*/ 6 h 27"/>
                  <a:gd name="T12" fmla="*/ 1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0" y="1"/>
                    </a:moveTo>
                    <a:cubicBezTo>
                      <a:pt x="3" y="2"/>
                      <a:pt x="7" y="1"/>
                      <a:pt x="10" y="1"/>
                    </a:cubicBezTo>
                    <a:cubicBezTo>
                      <a:pt x="13" y="1"/>
                      <a:pt x="16" y="0"/>
                      <a:pt x="18" y="2"/>
                    </a:cubicBezTo>
                    <a:cubicBezTo>
                      <a:pt x="21" y="4"/>
                      <a:pt x="20" y="10"/>
                      <a:pt x="20" y="13"/>
                    </a:cubicBezTo>
                    <a:cubicBezTo>
                      <a:pt x="19" y="18"/>
                      <a:pt x="16" y="22"/>
                      <a:pt x="15" y="27"/>
                    </a:cubicBezTo>
                    <a:cubicBezTo>
                      <a:pt x="17" y="22"/>
                      <a:pt x="16" y="12"/>
                      <a:pt x="15" y="6"/>
                    </a:cubicBezTo>
                    <a:cubicBezTo>
                      <a:pt x="14" y="1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3" name="Freeform 288"/>
              <p:cNvSpPr>
                <a:spLocks/>
              </p:cNvSpPr>
              <p:nvPr/>
            </p:nvSpPr>
            <p:spPr bwMode="auto">
              <a:xfrm>
                <a:off x="2018151" y="4071451"/>
                <a:ext cx="42863" cy="9525"/>
              </a:xfrm>
              <a:custGeom>
                <a:avLst/>
                <a:gdLst>
                  <a:gd name="T0" fmla="*/ 0 w 27"/>
                  <a:gd name="T1" fmla="*/ 0 h 6"/>
                  <a:gd name="T2" fmla="*/ 11 w 27"/>
                  <a:gd name="T3" fmla="*/ 5 h 6"/>
                  <a:gd name="T4" fmla="*/ 27 w 27"/>
                  <a:gd name="T5" fmla="*/ 6 h 6"/>
                  <a:gd name="T6" fmla="*/ 11 w 27"/>
                  <a:gd name="T7" fmla="*/ 3 h 6"/>
                  <a:gd name="T8" fmla="*/ 1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0" y="0"/>
                    </a:moveTo>
                    <a:cubicBezTo>
                      <a:pt x="2" y="6"/>
                      <a:pt x="5" y="6"/>
                      <a:pt x="11" y="5"/>
                    </a:cubicBezTo>
                    <a:cubicBezTo>
                      <a:pt x="16" y="3"/>
                      <a:pt x="22" y="4"/>
                      <a:pt x="27" y="6"/>
                    </a:cubicBezTo>
                    <a:cubicBezTo>
                      <a:pt x="22" y="5"/>
                      <a:pt x="17" y="2"/>
                      <a:pt x="11" y="3"/>
                    </a:cubicBezTo>
                    <a:cubicBezTo>
                      <a:pt x="6" y="4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4" name="Freeform 289"/>
              <p:cNvSpPr>
                <a:spLocks/>
              </p:cNvSpPr>
              <p:nvPr/>
            </p:nvSpPr>
            <p:spPr bwMode="auto">
              <a:xfrm>
                <a:off x="2205476" y="4119076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8 w 9"/>
                  <a:gd name="T3" fmla="*/ 6 h 15"/>
                  <a:gd name="T4" fmla="*/ 1 w 9"/>
                  <a:gd name="T5" fmla="*/ 15 h 15"/>
                  <a:gd name="T6" fmla="*/ 1 w 9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3" y="2"/>
                      <a:pt x="7" y="3"/>
                      <a:pt x="8" y="6"/>
                    </a:cubicBezTo>
                    <a:cubicBezTo>
                      <a:pt x="9" y="9"/>
                      <a:pt x="4" y="15"/>
                      <a:pt x="1" y="15"/>
                    </a:cubicBezTo>
                    <a:cubicBezTo>
                      <a:pt x="5" y="12"/>
                      <a:pt x="5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7" name="Freeform 292"/>
              <p:cNvSpPr>
                <a:spLocks/>
              </p:cNvSpPr>
              <p:nvPr/>
            </p:nvSpPr>
            <p:spPr bwMode="auto">
              <a:xfrm>
                <a:off x="2097526" y="4306401"/>
                <a:ext cx="33338" cy="569913"/>
              </a:xfrm>
              <a:custGeom>
                <a:avLst/>
                <a:gdLst>
                  <a:gd name="T0" fmla="*/ 21 w 21"/>
                  <a:gd name="T1" fmla="*/ 0 h 356"/>
                  <a:gd name="T2" fmla="*/ 0 w 21"/>
                  <a:gd name="T3" fmla="*/ 356 h 356"/>
                  <a:gd name="T4" fmla="*/ 21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21" y="0"/>
                    </a:moveTo>
                    <a:cubicBezTo>
                      <a:pt x="21" y="0"/>
                      <a:pt x="0" y="340"/>
                      <a:pt x="0" y="356"/>
                    </a:cubicBezTo>
                    <a:cubicBezTo>
                      <a:pt x="0" y="356"/>
                      <a:pt x="6" y="88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8" name="Freeform 293"/>
              <p:cNvSpPr>
                <a:spLocks/>
              </p:cNvSpPr>
              <p:nvPr/>
            </p:nvSpPr>
            <p:spPr bwMode="auto">
              <a:xfrm>
                <a:off x="2140388" y="4246076"/>
                <a:ext cx="49213" cy="542925"/>
              </a:xfrm>
              <a:custGeom>
                <a:avLst/>
                <a:gdLst>
                  <a:gd name="T0" fmla="*/ 30 w 30"/>
                  <a:gd name="T1" fmla="*/ 0 h 339"/>
                  <a:gd name="T2" fmla="*/ 0 w 30"/>
                  <a:gd name="T3" fmla="*/ 339 h 339"/>
                  <a:gd name="T4" fmla="*/ 3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30" y="0"/>
                    </a:moveTo>
                    <a:cubicBezTo>
                      <a:pt x="30" y="0"/>
                      <a:pt x="3" y="314"/>
                      <a:pt x="0" y="339"/>
                    </a:cubicBezTo>
                    <a:cubicBezTo>
                      <a:pt x="0" y="339"/>
                      <a:pt x="21" y="24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2" name="Freeform 347"/>
              <p:cNvSpPr>
                <a:spLocks/>
              </p:cNvSpPr>
              <p:nvPr/>
            </p:nvSpPr>
            <p:spPr bwMode="auto">
              <a:xfrm>
                <a:off x="2167376" y="2928451"/>
                <a:ext cx="4763" cy="30163"/>
              </a:xfrm>
              <a:custGeom>
                <a:avLst/>
                <a:gdLst>
                  <a:gd name="T0" fmla="*/ 3 w 3"/>
                  <a:gd name="T1" fmla="*/ 18 h 19"/>
                  <a:gd name="T2" fmla="*/ 2 w 3"/>
                  <a:gd name="T3" fmla="*/ 7 h 19"/>
                  <a:gd name="T4" fmla="*/ 3 w 3"/>
                  <a:gd name="T5" fmla="*/ 1 h 19"/>
                  <a:gd name="T6" fmla="*/ 2 w 3"/>
                  <a:gd name="T7" fmla="*/ 0 h 19"/>
                  <a:gd name="T8" fmla="*/ 1 w 3"/>
                  <a:gd name="T9" fmla="*/ 1 h 19"/>
                  <a:gd name="T10" fmla="*/ 0 w 3"/>
                  <a:gd name="T11" fmla="*/ 7 h 19"/>
                  <a:gd name="T12" fmla="*/ 1 w 3"/>
                  <a:gd name="T13" fmla="*/ 18 h 19"/>
                  <a:gd name="T14" fmla="*/ 2 w 3"/>
                  <a:gd name="T15" fmla="*/ 19 h 19"/>
                  <a:gd name="T16" fmla="*/ 3 w 3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9">
                    <a:moveTo>
                      <a:pt x="3" y="18"/>
                    </a:moveTo>
                    <a:cubicBezTo>
                      <a:pt x="3" y="18"/>
                      <a:pt x="2" y="12"/>
                      <a:pt x="2" y="7"/>
                    </a:cubicBezTo>
                    <a:cubicBezTo>
                      <a:pt x="2" y="5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2"/>
                      <a:pt x="1" y="18"/>
                      <a:pt x="1" y="18"/>
                    </a:cubicBezTo>
                    <a:cubicBezTo>
                      <a:pt x="1" y="18"/>
                      <a:pt x="1" y="19"/>
                      <a:pt x="2" y="19"/>
                    </a:cubicBezTo>
                    <a:cubicBezTo>
                      <a:pt x="2" y="19"/>
                      <a:pt x="3" y="18"/>
                      <a:pt x="3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" name="Hand rechts"/>
            <p:cNvGrpSpPr/>
            <p:nvPr/>
          </p:nvGrpSpPr>
          <p:grpSpPr>
            <a:xfrm>
              <a:off x="3148451" y="2512526"/>
              <a:ext cx="414338" cy="530226"/>
              <a:chOff x="3148451" y="2512526"/>
              <a:chExt cx="414338" cy="530226"/>
            </a:xfrm>
          </p:grpSpPr>
          <p:sp>
            <p:nvSpPr>
              <p:cNvPr id="1196" name="Freeform 351"/>
              <p:cNvSpPr>
                <a:spLocks/>
              </p:cNvSpPr>
              <p:nvPr/>
            </p:nvSpPr>
            <p:spPr bwMode="auto">
              <a:xfrm>
                <a:off x="3186551" y="2564914"/>
                <a:ext cx="46038" cy="46038"/>
              </a:xfrm>
              <a:custGeom>
                <a:avLst/>
                <a:gdLst>
                  <a:gd name="T0" fmla="*/ 15 w 29"/>
                  <a:gd name="T1" fmla="*/ 4 h 29"/>
                  <a:gd name="T2" fmla="*/ 9 w 29"/>
                  <a:gd name="T3" fmla="*/ 3 h 29"/>
                  <a:gd name="T4" fmla="*/ 3 w 29"/>
                  <a:gd name="T5" fmla="*/ 13 h 29"/>
                  <a:gd name="T6" fmla="*/ 4 w 29"/>
                  <a:gd name="T7" fmla="*/ 20 h 29"/>
                  <a:gd name="T8" fmla="*/ 13 w 29"/>
                  <a:gd name="T9" fmla="*/ 27 h 29"/>
                  <a:gd name="T10" fmla="*/ 25 w 29"/>
                  <a:gd name="T11" fmla="*/ 27 h 29"/>
                  <a:gd name="T12" fmla="*/ 29 w 29"/>
                  <a:gd name="T13" fmla="*/ 21 h 29"/>
                  <a:gd name="T14" fmla="*/ 20 w 29"/>
                  <a:gd name="T15" fmla="*/ 13 h 29"/>
                  <a:gd name="T16" fmla="*/ 15 w 29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5" y="4"/>
                    </a:moveTo>
                    <a:cubicBezTo>
                      <a:pt x="15" y="4"/>
                      <a:pt x="11" y="0"/>
                      <a:pt x="9" y="3"/>
                    </a:cubicBezTo>
                    <a:cubicBezTo>
                      <a:pt x="6" y="6"/>
                      <a:pt x="4" y="11"/>
                      <a:pt x="3" y="13"/>
                    </a:cubicBezTo>
                    <a:cubicBezTo>
                      <a:pt x="2" y="15"/>
                      <a:pt x="0" y="17"/>
                      <a:pt x="4" y="20"/>
                    </a:cubicBezTo>
                    <a:cubicBezTo>
                      <a:pt x="8" y="22"/>
                      <a:pt x="9" y="25"/>
                      <a:pt x="13" y="27"/>
                    </a:cubicBezTo>
                    <a:cubicBezTo>
                      <a:pt x="17" y="28"/>
                      <a:pt x="21" y="29"/>
                      <a:pt x="25" y="27"/>
                    </a:cubicBezTo>
                    <a:cubicBezTo>
                      <a:pt x="28" y="24"/>
                      <a:pt x="29" y="21"/>
                      <a:pt x="29" y="21"/>
                    </a:cubicBezTo>
                    <a:cubicBezTo>
                      <a:pt x="29" y="21"/>
                      <a:pt x="23" y="15"/>
                      <a:pt x="20" y="13"/>
                    </a:cubicBezTo>
                    <a:cubicBezTo>
                      <a:pt x="16" y="10"/>
                      <a:pt x="15" y="8"/>
                      <a:pt x="15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7" name="Freeform 352"/>
              <p:cNvSpPr>
                <a:spLocks/>
              </p:cNvSpPr>
              <p:nvPr/>
            </p:nvSpPr>
            <p:spPr bwMode="auto">
              <a:xfrm>
                <a:off x="3188138" y="2566501"/>
                <a:ext cx="46038" cy="44450"/>
              </a:xfrm>
              <a:custGeom>
                <a:avLst/>
                <a:gdLst>
                  <a:gd name="T0" fmla="*/ 14 w 29"/>
                  <a:gd name="T1" fmla="*/ 3 h 28"/>
                  <a:gd name="T2" fmla="*/ 15 w 29"/>
                  <a:gd name="T3" fmla="*/ 2 h 28"/>
                  <a:gd name="T4" fmla="*/ 10 w 29"/>
                  <a:gd name="T5" fmla="*/ 0 h 28"/>
                  <a:gd name="T6" fmla="*/ 7 w 29"/>
                  <a:gd name="T7" fmla="*/ 2 h 28"/>
                  <a:gd name="T8" fmla="*/ 1 w 29"/>
                  <a:gd name="T9" fmla="*/ 12 h 28"/>
                  <a:gd name="T10" fmla="*/ 0 w 29"/>
                  <a:gd name="T11" fmla="*/ 14 h 28"/>
                  <a:gd name="T12" fmla="*/ 0 w 29"/>
                  <a:gd name="T13" fmla="*/ 16 h 28"/>
                  <a:gd name="T14" fmla="*/ 0 w 29"/>
                  <a:gd name="T15" fmla="*/ 18 h 28"/>
                  <a:gd name="T16" fmla="*/ 2 w 29"/>
                  <a:gd name="T17" fmla="*/ 20 h 28"/>
                  <a:gd name="T18" fmla="*/ 7 w 29"/>
                  <a:gd name="T19" fmla="*/ 23 h 28"/>
                  <a:gd name="T20" fmla="*/ 12 w 29"/>
                  <a:gd name="T21" fmla="*/ 27 h 28"/>
                  <a:gd name="T22" fmla="*/ 19 w 29"/>
                  <a:gd name="T23" fmla="*/ 28 h 28"/>
                  <a:gd name="T24" fmla="*/ 24 w 29"/>
                  <a:gd name="T25" fmla="*/ 26 h 28"/>
                  <a:gd name="T26" fmla="*/ 29 w 29"/>
                  <a:gd name="T27" fmla="*/ 20 h 28"/>
                  <a:gd name="T28" fmla="*/ 29 w 29"/>
                  <a:gd name="T29" fmla="*/ 19 h 28"/>
                  <a:gd name="T30" fmla="*/ 29 w 29"/>
                  <a:gd name="T31" fmla="*/ 19 h 28"/>
                  <a:gd name="T32" fmla="*/ 19 w 29"/>
                  <a:gd name="T33" fmla="*/ 11 h 28"/>
                  <a:gd name="T34" fmla="*/ 16 w 29"/>
                  <a:gd name="T35" fmla="*/ 8 h 28"/>
                  <a:gd name="T36" fmla="*/ 15 w 29"/>
                  <a:gd name="T37" fmla="*/ 3 h 28"/>
                  <a:gd name="T38" fmla="*/ 15 w 29"/>
                  <a:gd name="T39" fmla="*/ 2 h 28"/>
                  <a:gd name="T40" fmla="*/ 15 w 29"/>
                  <a:gd name="T41" fmla="*/ 2 h 28"/>
                  <a:gd name="T42" fmla="*/ 14 w 29"/>
                  <a:gd name="T43" fmla="*/ 3 h 28"/>
                  <a:gd name="T44" fmla="*/ 13 w 29"/>
                  <a:gd name="T45" fmla="*/ 3 h 28"/>
                  <a:gd name="T46" fmla="*/ 14 w 29"/>
                  <a:gd name="T47" fmla="*/ 9 h 28"/>
                  <a:gd name="T48" fmla="*/ 18 w 29"/>
                  <a:gd name="T49" fmla="*/ 13 h 28"/>
                  <a:gd name="T50" fmla="*/ 27 w 29"/>
                  <a:gd name="T51" fmla="*/ 20 h 28"/>
                  <a:gd name="T52" fmla="*/ 28 w 29"/>
                  <a:gd name="T53" fmla="*/ 20 h 28"/>
                  <a:gd name="T54" fmla="*/ 27 w 29"/>
                  <a:gd name="T55" fmla="*/ 19 h 28"/>
                  <a:gd name="T56" fmla="*/ 27 w 29"/>
                  <a:gd name="T57" fmla="*/ 19 h 28"/>
                  <a:gd name="T58" fmla="*/ 23 w 29"/>
                  <a:gd name="T59" fmla="*/ 25 h 28"/>
                  <a:gd name="T60" fmla="*/ 19 w 29"/>
                  <a:gd name="T61" fmla="*/ 26 h 28"/>
                  <a:gd name="T62" fmla="*/ 13 w 29"/>
                  <a:gd name="T63" fmla="*/ 25 h 28"/>
                  <a:gd name="T64" fmla="*/ 8 w 29"/>
                  <a:gd name="T65" fmla="*/ 22 h 28"/>
                  <a:gd name="T66" fmla="*/ 3 w 29"/>
                  <a:gd name="T67" fmla="*/ 18 h 28"/>
                  <a:gd name="T68" fmla="*/ 2 w 29"/>
                  <a:gd name="T69" fmla="*/ 17 h 28"/>
                  <a:gd name="T70" fmla="*/ 2 w 29"/>
                  <a:gd name="T71" fmla="*/ 16 h 28"/>
                  <a:gd name="T72" fmla="*/ 2 w 29"/>
                  <a:gd name="T73" fmla="*/ 15 h 28"/>
                  <a:gd name="T74" fmla="*/ 3 w 29"/>
                  <a:gd name="T75" fmla="*/ 13 h 28"/>
                  <a:gd name="T76" fmla="*/ 8 w 29"/>
                  <a:gd name="T77" fmla="*/ 3 h 28"/>
                  <a:gd name="T78" fmla="*/ 10 w 29"/>
                  <a:gd name="T79" fmla="*/ 2 h 28"/>
                  <a:gd name="T80" fmla="*/ 12 w 29"/>
                  <a:gd name="T81" fmla="*/ 3 h 28"/>
                  <a:gd name="T82" fmla="*/ 13 w 29"/>
                  <a:gd name="T83" fmla="*/ 3 h 28"/>
                  <a:gd name="T84" fmla="*/ 13 w 29"/>
                  <a:gd name="T85" fmla="*/ 3 h 28"/>
                  <a:gd name="T86" fmla="*/ 14 w 29"/>
                  <a:gd name="T87" fmla="*/ 4 h 28"/>
                  <a:gd name="T88" fmla="*/ 14 w 29"/>
                  <a:gd name="T89" fmla="*/ 3 h 28"/>
                  <a:gd name="T90" fmla="*/ 13 w 29"/>
                  <a:gd name="T91" fmla="*/ 3 h 28"/>
                  <a:gd name="T92" fmla="*/ 14 w 29"/>
                  <a:gd name="T9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8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3" y="0"/>
                      <a:pt x="10" y="0"/>
                    </a:cubicBezTo>
                    <a:cubicBezTo>
                      <a:pt x="9" y="0"/>
                      <a:pt x="8" y="0"/>
                      <a:pt x="7" y="2"/>
                    </a:cubicBezTo>
                    <a:cubicBezTo>
                      <a:pt x="4" y="5"/>
                      <a:pt x="2" y="10"/>
                      <a:pt x="1" y="12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9"/>
                      <a:pt x="1" y="19"/>
                      <a:pt x="2" y="20"/>
                    </a:cubicBezTo>
                    <a:cubicBezTo>
                      <a:pt x="4" y="21"/>
                      <a:pt x="5" y="22"/>
                      <a:pt x="7" y="23"/>
                    </a:cubicBezTo>
                    <a:cubicBezTo>
                      <a:pt x="8" y="25"/>
                      <a:pt x="10" y="26"/>
                      <a:pt x="12" y="27"/>
                    </a:cubicBezTo>
                    <a:cubicBezTo>
                      <a:pt x="14" y="27"/>
                      <a:pt x="17" y="28"/>
                      <a:pt x="19" y="28"/>
                    </a:cubicBezTo>
                    <a:cubicBezTo>
                      <a:pt x="21" y="28"/>
                      <a:pt x="23" y="28"/>
                      <a:pt x="24" y="26"/>
                    </a:cubicBezTo>
                    <a:cubicBezTo>
                      <a:pt x="28" y="23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2" y="14"/>
                      <a:pt x="19" y="11"/>
                    </a:cubicBezTo>
                    <a:cubicBezTo>
                      <a:pt x="18" y="10"/>
                      <a:pt x="17" y="9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4" y="7"/>
                      <a:pt x="14" y="9"/>
                    </a:cubicBezTo>
                    <a:cubicBezTo>
                      <a:pt x="15" y="10"/>
                      <a:pt x="16" y="11"/>
                      <a:pt x="18" y="13"/>
                    </a:cubicBezTo>
                    <a:cubicBezTo>
                      <a:pt x="21" y="15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6" y="23"/>
                      <a:pt x="23" y="25"/>
                    </a:cubicBezTo>
                    <a:cubicBezTo>
                      <a:pt x="22" y="26"/>
                      <a:pt x="20" y="26"/>
                      <a:pt x="19" y="26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4"/>
                      <a:pt x="10" y="23"/>
                      <a:pt x="8" y="22"/>
                    </a:cubicBezTo>
                    <a:cubicBezTo>
                      <a:pt x="7" y="21"/>
                      <a:pt x="5" y="19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4" y="10"/>
                      <a:pt x="6" y="6"/>
                      <a:pt x="8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9" name="Freeform 374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8 w 29"/>
                  <a:gd name="T3" fmla="*/ 12 h 25"/>
                  <a:gd name="T4" fmla="*/ 23 w 29"/>
                  <a:gd name="T5" fmla="*/ 21 h 25"/>
                  <a:gd name="T6" fmla="*/ 15 w 29"/>
                  <a:gd name="T7" fmla="*/ 23 h 25"/>
                  <a:gd name="T8" fmla="*/ 3 w 29"/>
                  <a:gd name="T9" fmla="*/ 15 h 25"/>
                  <a:gd name="T10" fmla="*/ 1 w 29"/>
                  <a:gd name="T11" fmla="*/ 7 h 25"/>
                  <a:gd name="T12" fmla="*/ 6 w 29"/>
                  <a:gd name="T13" fmla="*/ 1 h 25"/>
                  <a:gd name="T14" fmla="*/ 22 w 29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2" y="5"/>
                      <a:pt x="29" y="9"/>
                      <a:pt x="28" y="12"/>
                    </a:cubicBezTo>
                    <a:cubicBezTo>
                      <a:pt x="28" y="16"/>
                      <a:pt x="24" y="18"/>
                      <a:pt x="23" y="21"/>
                    </a:cubicBezTo>
                    <a:cubicBezTo>
                      <a:pt x="22" y="25"/>
                      <a:pt x="18" y="25"/>
                      <a:pt x="15" y="23"/>
                    </a:cubicBezTo>
                    <a:cubicBezTo>
                      <a:pt x="12" y="21"/>
                      <a:pt x="6" y="17"/>
                      <a:pt x="3" y="15"/>
                    </a:cubicBezTo>
                    <a:cubicBezTo>
                      <a:pt x="1" y="13"/>
                      <a:pt x="0" y="11"/>
                      <a:pt x="1" y="7"/>
                    </a:cubicBezTo>
                    <a:cubicBezTo>
                      <a:pt x="2" y="4"/>
                      <a:pt x="2" y="0"/>
                      <a:pt x="6" y="1"/>
                    </a:cubicBezTo>
                    <a:cubicBezTo>
                      <a:pt x="10" y="3"/>
                      <a:pt x="19" y="7"/>
                      <a:pt x="2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0" name="Freeform 375"/>
              <p:cNvSpPr>
                <a:spLocks/>
              </p:cNvSpPr>
              <p:nvPr/>
            </p:nvSpPr>
            <p:spPr bwMode="auto">
              <a:xfrm>
                <a:off x="3165913" y="2591901"/>
                <a:ext cx="41275" cy="42863"/>
              </a:xfrm>
              <a:custGeom>
                <a:avLst/>
                <a:gdLst>
                  <a:gd name="T0" fmla="*/ 2 w 26"/>
                  <a:gd name="T1" fmla="*/ 5 h 26"/>
                  <a:gd name="T2" fmla="*/ 9 w 26"/>
                  <a:gd name="T3" fmla="*/ 4 h 26"/>
                  <a:gd name="T4" fmla="*/ 17 w 26"/>
                  <a:gd name="T5" fmla="*/ 3 h 26"/>
                  <a:gd name="T6" fmla="*/ 24 w 26"/>
                  <a:gd name="T7" fmla="*/ 15 h 26"/>
                  <a:gd name="T8" fmla="*/ 15 w 26"/>
                  <a:gd name="T9" fmla="*/ 24 h 26"/>
                  <a:gd name="T10" fmla="*/ 2 w 26"/>
                  <a:gd name="T11" fmla="*/ 22 h 26"/>
                  <a:gd name="T12" fmla="*/ 0 w 26"/>
                  <a:gd name="T13" fmla="*/ 11 h 26"/>
                  <a:gd name="T14" fmla="*/ 2 w 26"/>
                  <a:gd name="T1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" y="5"/>
                    </a:moveTo>
                    <a:cubicBezTo>
                      <a:pt x="2" y="5"/>
                      <a:pt x="6" y="4"/>
                      <a:pt x="9" y="4"/>
                    </a:cubicBezTo>
                    <a:cubicBezTo>
                      <a:pt x="12" y="3"/>
                      <a:pt x="14" y="0"/>
                      <a:pt x="17" y="3"/>
                    </a:cubicBezTo>
                    <a:cubicBezTo>
                      <a:pt x="20" y="5"/>
                      <a:pt x="26" y="10"/>
                      <a:pt x="24" y="15"/>
                    </a:cubicBezTo>
                    <a:cubicBezTo>
                      <a:pt x="22" y="20"/>
                      <a:pt x="20" y="22"/>
                      <a:pt x="15" y="24"/>
                    </a:cubicBezTo>
                    <a:cubicBezTo>
                      <a:pt x="10" y="26"/>
                      <a:pt x="3" y="25"/>
                      <a:pt x="2" y="22"/>
                    </a:cubicBezTo>
                    <a:cubicBezTo>
                      <a:pt x="1" y="18"/>
                      <a:pt x="0" y="15"/>
                      <a:pt x="0" y="11"/>
                    </a:cubicBezTo>
                    <a:cubicBezTo>
                      <a:pt x="0" y="8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1" name="Freeform 376"/>
              <p:cNvSpPr>
                <a:spLocks/>
              </p:cNvSpPr>
              <p:nvPr/>
            </p:nvSpPr>
            <p:spPr bwMode="auto">
              <a:xfrm>
                <a:off x="3156388" y="2650639"/>
                <a:ext cx="46038" cy="33338"/>
              </a:xfrm>
              <a:custGeom>
                <a:avLst/>
                <a:gdLst>
                  <a:gd name="T0" fmla="*/ 1 w 29"/>
                  <a:gd name="T1" fmla="*/ 9 h 21"/>
                  <a:gd name="T2" fmla="*/ 8 w 29"/>
                  <a:gd name="T3" fmla="*/ 1 h 21"/>
                  <a:gd name="T4" fmla="*/ 20 w 29"/>
                  <a:gd name="T5" fmla="*/ 1 h 21"/>
                  <a:gd name="T6" fmla="*/ 28 w 29"/>
                  <a:gd name="T7" fmla="*/ 9 h 21"/>
                  <a:gd name="T8" fmla="*/ 26 w 29"/>
                  <a:gd name="T9" fmla="*/ 16 h 21"/>
                  <a:gd name="T10" fmla="*/ 17 w 29"/>
                  <a:gd name="T11" fmla="*/ 20 h 21"/>
                  <a:gd name="T12" fmla="*/ 5 w 29"/>
                  <a:gd name="T13" fmla="*/ 18 h 21"/>
                  <a:gd name="T14" fmla="*/ 1 w 29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1" y="9"/>
                    </a:moveTo>
                    <a:cubicBezTo>
                      <a:pt x="2" y="7"/>
                      <a:pt x="4" y="1"/>
                      <a:pt x="8" y="1"/>
                    </a:cubicBezTo>
                    <a:cubicBezTo>
                      <a:pt x="11" y="1"/>
                      <a:pt x="16" y="0"/>
                      <a:pt x="20" y="1"/>
                    </a:cubicBezTo>
                    <a:cubicBezTo>
                      <a:pt x="23" y="3"/>
                      <a:pt x="28" y="7"/>
                      <a:pt x="28" y="9"/>
                    </a:cubicBezTo>
                    <a:cubicBezTo>
                      <a:pt x="29" y="10"/>
                      <a:pt x="28" y="13"/>
                      <a:pt x="26" y="16"/>
                    </a:cubicBezTo>
                    <a:cubicBezTo>
                      <a:pt x="24" y="19"/>
                      <a:pt x="22" y="19"/>
                      <a:pt x="17" y="20"/>
                    </a:cubicBezTo>
                    <a:cubicBezTo>
                      <a:pt x="12" y="21"/>
                      <a:pt x="8" y="20"/>
                      <a:pt x="5" y="18"/>
                    </a:cubicBezTo>
                    <a:cubicBezTo>
                      <a:pt x="3" y="17"/>
                      <a:pt x="0" y="13"/>
                      <a:pt x="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2" name="Freeform 377"/>
              <p:cNvSpPr>
                <a:spLocks/>
              </p:cNvSpPr>
              <p:nvPr/>
            </p:nvSpPr>
            <p:spPr bwMode="auto">
              <a:xfrm>
                <a:off x="3164326" y="2679214"/>
                <a:ext cx="30163" cy="31750"/>
              </a:xfrm>
              <a:custGeom>
                <a:avLst/>
                <a:gdLst>
                  <a:gd name="T0" fmla="*/ 3 w 19"/>
                  <a:gd name="T1" fmla="*/ 8 h 20"/>
                  <a:gd name="T2" fmla="*/ 9 w 19"/>
                  <a:gd name="T3" fmla="*/ 3 h 20"/>
                  <a:gd name="T4" fmla="*/ 18 w 19"/>
                  <a:gd name="T5" fmla="*/ 3 h 20"/>
                  <a:gd name="T6" fmla="*/ 17 w 19"/>
                  <a:gd name="T7" fmla="*/ 12 h 20"/>
                  <a:gd name="T8" fmla="*/ 8 w 19"/>
                  <a:gd name="T9" fmla="*/ 19 h 20"/>
                  <a:gd name="T10" fmla="*/ 1 w 19"/>
                  <a:gd name="T11" fmla="*/ 14 h 20"/>
                  <a:gd name="T12" fmla="*/ 3 w 19"/>
                  <a:gd name="T1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3" y="8"/>
                    </a:moveTo>
                    <a:cubicBezTo>
                      <a:pt x="5" y="7"/>
                      <a:pt x="7" y="3"/>
                      <a:pt x="9" y="3"/>
                    </a:cubicBezTo>
                    <a:cubicBezTo>
                      <a:pt x="10" y="3"/>
                      <a:pt x="16" y="0"/>
                      <a:pt x="18" y="3"/>
                    </a:cubicBezTo>
                    <a:cubicBezTo>
                      <a:pt x="19" y="6"/>
                      <a:pt x="19" y="10"/>
                      <a:pt x="17" y="12"/>
                    </a:cubicBezTo>
                    <a:cubicBezTo>
                      <a:pt x="14" y="14"/>
                      <a:pt x="9" y="19"/>
                      <a:pt x="8" y="19"/>
                    </a:cubicBezTo>
                    <a:cubicBezTo>
                      <a:pt x="7" y="20"/>
                      <a:pt x="2" y="18"/>
                      <a:pt x="1" y="14"/>
                    </a:cubicBezTo>
                    <a:cubicBezTo>
                      <a:pt x="0" y="11"/>
                      <a:pt x="1" y="8"/>
                      <a:pt x="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3" name="Freeform 378"/>
              <p:cNvSpPr>
                <a:spLocks/>
              </p:cNvSpPr>
              <p:nvPr/>
            </p:nvSpPr>
            <p:spPr bwMode="auto">
              <a:xfrm>
                <a:off x="3238938" y="2582376"/>
                <a:ext cx="52388" cy="53975"/>
              </a:xfrm>
              <a:custGeom>
                <a:avLst/>
                <a:gdLst>
                  <a:gd name="T0" fmla="*/ 8 w 32"/>
                  <a:gd name="T1" fmla="*/ 1 h 33"/>
                  <a:gd name="T2" fmla="*/ 20 w 32"/>
                  <a:gd name="T3" fmla="*/ 3 h 33"/>
                  <a:gd name="T4" fmla="*/ 31 w 32"/>
                  <a:gd name="T5" fmla="*/ 12 h 33"/>
                  <a:gd name="T6" fmla="*/ 22 w 32"/>
                  <a:gd name="T7" fmla="*/ 20 h 33"/>
                  <a:gd name="T8" fmla="*/ 20 w 32"/>
                  <a:gd name="T9" fmla="*/ 31 h 33"/>
                  <a:gd name="T10" fmla="*/ 10 w 32"/>
                  <a:gd name="T11" fmla="*/ 28 h 33"/>
                  <a:gd name="T12" fmla="*/ 1 w 32"/>
                  <a:gd name="T13" fmla="*/ 17 h 33"/>
                  <a:gd name="T14" fmla="*/ 4 w 32"/>
                  <a:gd name="T15" fmla="*/ 8 h 33"/>
                  <a:gd name="T16" fmla="*/ 8 w 32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8" y="1"/>
                    </a:moveTo>
                    <a:cubicBezTo>
                      <a:pt x="11" y="0"/>
                      <a:pt x="16" y="0"/>
                      <a:pt x="20" y="3"/>
                    </a:cubicBezTo>
                    <a:cubicBezTo>
                      <a:pt x="24" y="6"/>
                      <a:pt x="32" y="7"/>
                      <a:pt x="31" y="12"/>
                    </a:cubicBezTo>
                    <a:cubicBezTo>
                      <a:pt x="29" y="16"/>
                      <a:pt x="22" y="15"/>
                      <a:pt x="22" y="20"/>
                    </a:cubicBezTo>
                    <a:cubicBezTo>
                      <a:pt x="22" y="24"/>
                      <a:pt x="23" y="29"/>
                      <a:pt x="20" y="31"/>
                    </a:cubicBezTo>
                    <a:cubicBezTo>
                      <a:pt x="16" y="33"/>
                      <a:pt x="13" y="32"/>
                      <a:pt x="10" y="28"/>
                    </a:cubicBezTo>
                    <a:cubicBezTo>
                      <a:pt x="6" y="24"/>
                      <a:pt x="2" y="20"/>
                      <a:pt x="1" y="17"/>
                    </a:cubicBezTo>
                    <a:cubicBezTo>
                      <a:pt x="0" y="14"/>
                      <a:pt x="2" y="11"/>
                      <a:pt x="4" y="8"/>
                    </a:cubicBezTo>
                    <a:cubicBezTo>
                      <a:pt x="6" y="5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4" name="Freeform 379"/>
              <p:cNvSpPr>
                <a:spLocks/>
              </p:cNvSpPr>
              <p:nvPr/>
            </p:nvSpPr>
            <p:spPr bwMode="auto">
              <a:xfrm>
                <a:off x="3223063" y="2603014"/>
                <a:ext cx="39688" cy="60325"/>
              </a:xfrm>
              <a:custGeom>
                <a:avLst/>
                <a:gdLst>
                  <a:gd name="T0" fmla="*/ 2 w 25"/>
                  <a:gd name="T1" fmla="*/ 2 h 37"/>
                  <a:gd name="T2" fmla="*/ 9 w 25"/>
                  <a:gd name="T3" fmla="*/ 1 h 37"/>
                  <a:gd name="T4" fmla="*/ 15 w 25"/>
                  <a:gd name="T5" fmla="*/ 10 h 37"/>
                  <a:gd name="T6" fmla="*/ 24 w 25"/>
                  <a:gd name="T7" fmla="*/ 23 h 37"/>
                  <a:gd name="T8" fmla="*/ 11 w 25"/>
                  <a:gd name="T9" fmla="*/ 34 h 37"/>
                  <a:gd name="T10" fmla="*/ 3 w 25"/>
                  <a:gd name="T11" fmla="*/ 22 h 37"/>
                  <a:gd name="T12" fmla="*/ 0 w 25"/>
                  <a:gd name="T13" fmla="*/ 12 h 37"/>
                  <a:gd name="T14" fmla="*/ 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" y="2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1" y="3"/>
                      <a:pt x="11" y="6"/>
                      <a:pt x="15" y="10"/>
                    </a:cubicBezTo>
                    <a:cubicBezTo>
                      <a:pt x="19" y="14"/>
                      <a:pt x="25" y="19"/>
                      <a:pt x="24" y="23"/>
                    </a:cubicBezTo>
                    <a:cubicBezTo>
                      <a:pt x="22" y="27"/>
                      <a:pt x="14" y="37"/>
                      <a:pt x="11" y="34"/>
                    </a:cubicBezTo>
                    <a:cubicBezTo>
                      <a:pt x="8" y="30"/>
                      <a:pt x="5" y="26"/>
                      <a:pt x="3" y="22"/>
                    </a:cubicBezTo>
                    <a:cubicBezTo>
                      <a:pt x="1" y="17"/>
                      <a:pt x="0" y="14"/>
                      <a:pt x="0" y="12"/>
                    </a:cubicBezTo>
                    <a:cubicBezTo>
                      <a:pt x="0" y="1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5" name="Freeform 380"/>
              <p:cNvSpPr>
                <a:spLocks/>
              </p:cNvSpPr>
              <p:nvPr/>
            </p:nvSpPr>
            <p:spPr bwMode="auto">
              <a:xfrm>
                <a:off x="3184963" y="2614126"/>
                <a:ext cx="52388" cy="52388"/>
              </a:xfrm>
              <a:custGeom>
                <a:avLst/>
                <a:gdLst>
                  <a:gd name="T0" fmla="*/ 12 w 33"/>
                  <a:gd name="T1" fmla="*/ 1 h 33"/>
                  <a:gd name="T2" fmla="*/ 18 w 33"/>
                  <a:gd name="T3" fmla="*/ 3 h 33"/>
                  <a:gd name="T4" fmla="*/ 24 w 33"/>
                  <a:gd name="T5" fmla="*/ 8 h 33"/>
                  <a:gd name="T6" fmla="*/ 31 w 33"/>
                  <a:gd name="T7" fmla="*/ 28 h 33"/>
                  <a:gd name="T8" fmla="*/ 19 w 33"/>
                  <a:gd name="T9" fmla="*/ 32 h 33"/>
                  <a:gd name="T10" fmla="*/ 8 w 33"/>
                  <a:gd name="T11" fmla="*/ 28 h 33"/>
                  <a:gd name="T12" fmla="*/ 0 w 33"/>
                  <a:gd name="T13" fmla="*/ 19 h 33"/>
                  <a:gd name="T14" fmla="*/ 6 w 33"/>
                  <a:gd name="T15" fmla="*/ 9 h 33"/>
                  <a:gd name="T16" fmla="*/ 12 w 33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2" y="1"/>
                    </a:moveTo>
                    <a:cubicBezTo>
                      <a:pt x="14" y="0"/>
                      <a:pt x="15" y="0"/>
                      <a:pt x="18" y="3"/>
                    </a:cubicBezTo>
                    <a:cubicBezTo>
                      <a:pt x="21" y="5"/>
                      <a:pt x="22" y="5"/>
                      <a:pt x="24" y="8"/>
                    </a:cubicBezTo>
                    <a:cubicBezTo>
                      <a:pt x="26" y="12"/>
                      <a:pt x="33" y="24"/>
                      <a:pt x="31" y="28"/>
                    </a:cubicBezTo>
                    <a:cubicBezTo>
                      <a:pt x="29" y="32"/>
                      <a:pt x="25" y="33"/>
                      <a:pt x="19" y="32"/>
                    </a:cubicBezTo>
                    <a:cubicBezTo>
                      <a:pt x="13" y="32"/>
                      <a:pt x="12" y="32"/>
                      <a:pt x="8" y="28"/>
                    </a:cubicBezTo>
                    <a:cubicBezTo>
                      <a:pt x="4" y="25"/>
                      <a:pt x="0" y="24"/>
                      <a:pt x="0" y="19"/>
                    </a:cubicBezTo>
                    <a:cubicBezTo>
                      <a:pt x="0" y="14"/>
                      <a:pt x="4" y="11"/>
                      <a:pt x="6" y="9"/>
                    </a:cubicBezTo>
                    <a:cubicBezTo>
                      <a:pt x="9" y="8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6" name="Freeform 381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1 w 29"/>
                  <a:gd name="T3" fmla="*/ 5 h 25"/>
                  <a:gd name="T4" fmla="*/ 22 w 29"/>
                  <a:gd name="T5" fmla="*/ 6 h 25"/>
                  <a:gd name="T6" fmla="*/ 26 w 29"/>
                  <a:gd name="T7" fmla="*/ 9 h 25"/>
                  <a:gd name="T8" fmla="*/ 27 w 29"/>
                  <a:gd name="T9" fmla="*/ 12 h 25"/>
                  <a:gd name="T10" fmla="*/ 27 w 29"/>
                  <a:gd name="T11" fmla="*/ 12 h 25"/>
                  <a:gd name="T12" fmla="*/ 25 w 29"/>
                  <a:gd name="T13" fmla="*/ 16 h 25"/>
                  <a:gd name="T14" fmla="*/ 22 w 29"/>
                  <a:gd name="T15" fmla="*/ 21 h 25"/>
                  <a:gd name="T16" fmla="*/ 21 w 29"/>
                  <a:gd name="T17" fmla="*/ 23 h 25"/>
                  <a:gd name="T18" fmla="*/ 19 w 29"/>
                  <a:gd name="T19" fmla="*/ 23 h 25"/>
                  <a:gd name="T20" fmla="*/ 15 w 29"/>
                  <a:gd name="T21" fmla="*/ 22 h 25"/>
                  <a:gd name="T22" fmla="*/ 4 w 29"/>
                  <a:gd name="T23" fmla="*/ 14 h 25"/>
                  <a:gd name="T24" fmla="*/ 2 w 29"/>
                  <a:gd name="T25" fmla="*/ 10 h 25"/>
                  <a:gd name="T26" fmla="*/ 2 w 29"/>
                  <a:gd name="T27" fmla="*/ 8 h 25"/>
                  <a:gd name="T28" fmla="*/ 3 w 29"/>
                  <a:gd name="T29" fmla="*/ 3 h 25"/>
                  <a:gd name="T30" fmla="*/ 4 w 29"/>
                  <a:gd name="T31" fmla="*/ 2 h 25"/>
                  <a:gd name="T32" fmla="*/ 5 w 29"/>
                  <a:gd name="T33" fmla="*/ 2 h 25"/>
                  <a:gd name="T34" fmla="*/ 6 w 29"/>
                  <a:gd name="T35" fmla="*/ 2 h 25"/>
                  <a:gd name="T36" fmla="*/ 12 w 29"/>
                  <a:gd name="T37" fmla="*/ 5 h 25"/>
                  <a:gd name="T38" fmla="*/ 19 w 29"/>
                  <a:gd name="T39" fmla="*/ 6 h 25"/>
                  <a:gd name="T40" fmla="*/ 22 w 29"/>
                  <a:gd name="T41" fmla="*/ 5 h 25"/>
                  <a:gd name="T42" fmla="*/ 22 w 29"/>
                  <a:gd name="T43" fmla="*/ 5 h 25"/>
                  <a:gd name="T44" fmla="*/ 21 w 29"/>
                  <a:gd name="T45" fmla="*/ 5 h 25"/>
                  <a:gd name="T46" fmla="*/ 22 w 29"/>
                  <a:gd name="T47" fmla="*/ 5 h 25"/>
                  <a:gd name="T48" fmla="*/ 21 w 29"/>
                  <a:gd name="T49" fmla="*/ 4 h 25"/>
                  <a:gd name="T50" fmla="*/ 19 w 29"/>
                  <a:gd name="T51" fmla="*/ 4 h 25"/>
                  <a:gd name="T52" fmla="*/ 13 w 29"/>
                  <a:gd name="T53" fmla="*/ 3 h 25"/>
                  <a:gd name="T54" fmla="*/ 7 w 29"/>
                  <a:gd name="T55" fmla="*/ 0 h 25"/>
                  <a:gd name="T56" fmla="*/ 5 w 29"/>
                  <a:gd name="T57" fmla="*/ 0 h 25"/>
                  <a:gd name="T58" fmla="*/ 3 w 29"/>
                  <a:gd name="T59" fmla="*/ 1 h 25"/>
                  <a:gd name="T60" fmla="*/ 1 w 29"/>
                  <a:gd name="T61" fmla="*/ 4 h 25"/>
                  <a:gd name="T62" fmla="*/ 0 w 29"/>
                  <a:gd name="T63" fmla="*/ 7 h 25"/>
                  <a:gd name="T64" fmla="*/ 0 w 29"/>
                  <a:gd name="T65" fmla="*/ 10 h 25"/>
                  <a:gd name="T66" fmla="*/ 3 w 29"/>
                  <a:gd name="T67" fmla="*/ 16 h 25"/>
                  <a:gd name="T68" fmla="*/ 14 w 29"/>
                  <a:gd name="T69" fmla="*/ 24 h 25"/>
                  <a:gd name="T70" fmla="*/ 19 w 29"/>
                  <a:gd name="T71" fmla="*/ 25 h 25"/>
                  <a:gd name="T72" fmla="*/ 22 w 29"/>
                  <a:gd name="T73" fmla="*/ 24 h 25"/>
                  <a:gd name="T74" fmla="*/ 24 w 29"/>
                  <a:gd name="T75" fmla="*/ 22 h 25"/>
                  <a:gd name="T76" fmla="*/ 27 w 29"/>
                  <a:gd name="T77" fmla="*/ 17 h 25"/>
                  <a:gd name="T78" fmla="*/ 29 w 29"/>
                  <a:gd name="T79" fmla="*/ 12 h 25"/>
                  <a:gd name="T80" fmla="*/ 29 w 29"/>
                  <a:gd name="T81" fmla="*/ 12 h 25"/>
                  <a:gd name="T82" fmla="*/ 28 w 29"/>
                  <a:gd name="T83" fmla="*/ 9 h 25"/>
                  <a:gd name="T84" fmla="*/ 22 w 29"/>
                  <a:gd name="T85" fmla="*/ 4 h 25"/>
                  <a:gd name="T86" fmla="*/ 21 w 29"/>
                  <a:gd name="T87" fmla="*/ 3 h 25"/>
                  <a:gd name="T88" fmla="*/ 21 w 29"/>
                  <a:gd name="T89" fmla="*/ 4 h 25"/>
                  <a:gd name="T90" fmla="*/ 22 w 29"/>
                  <a:gd name="T9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2" y="6"/>
                    </a:cubicBezTo>
                    <a:cubicBezTo>
                      <a:pt x="23" y="7"/>
                      <a:pt x="24" y="8"/>
                      <a:pt x="26" y="9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2" y="21"/>
                    </a:cubicBezTo>
                    <a:cubicBezTo>
                      <a:pt x="22" y="22"/>
                      <a:pt x="22" y="22"/>
                      <a:pt x="21" y="23"/>
                    </a:cubicBezTo>
                    <a:cubicBezTo>
                      <a:pt x="21" y="23"/>
                      <a:pt x="20" y="23"/>
                      <a:pt x="19" y="23"/>
                    </a:cubicBezTo>
                    <a:cubicBezTo>
                      <a:pt x="18" y="23"/>
                      <a:pt x="17" y="23"/>
                      <a:pt x="15" y="22"/>
                    </a:cubicBezTo>
                    <a:cubicBezTo>
                      <a:pt x="12" y="20"/>
                      <a:pt x="6" y="16"/>
                      <a:pt x="4" y="14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9" y="6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3" y="3"/>
                    </a:cubicBezTo>
                    <a:cubicBezTo>
                      <a:pt x="10" y="2"/>
                      <a:pt x="8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5" y="18"/>
                      <a:pt x="11" y="22"/>
                      <a:pt x="14" y="24"/>
                    </a:cubicBezTo>
                    <a:cubicBezTo>
                      <a:pt x="16" y="24"/>
                      <a:pt x="18" y="25"/>
                      <a:pt x="19" y="25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3" y="24"/>
                      <a:pt x="24" y="23"/>
                      <a:pt x="24" y="22"/>
                    </a:cubicBezTo>
                    <a:cubicBezTo>
                      <a:pt x="24" y="20"/>
                      <a:pt x="25" y="19"/>
                      <a:pt x="27" y="17"/>
                    </a:cubicBezTo>
                    <a:cubicBezTo>
                      <a:pt x="28" y="16"/>
                      <a:pt x="29" y="14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6" y="6"/>
                      <a:pt x="22" y="4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7" name="Freeform 382"/>
              <p:cNvSpPr>
                <a:spLocks/>
              </p:cNvSpPr>
              <p:nvPr/>
            </p:nvSpPr>
            <p:spPr bwMode="auto">
              <a:xfrm>
                <a:off x="3164326" y="2593489"/>
                <a:ext cx="41275" cy="41275"/>
              </a:xfrm>
              <a:custGeom>
                <a:avLst/>
                <a:gdLst>
                  <a:gd name="T0" fmla="*/ 3 w 26"/>
                  <a:gd name="T1" fmla="*/ 4 h 25"/>
                  <a:gd name="T2" fmla="*/ 3 w 26"/>
                  <a:gd name="T3" fmla="*/ 5 h 25"/>
                  <a:gd name="T4" fmla="*/ 5 w 26"/>
                  <a:gd name="T5" fmla="*/ 4 h 25"/>
                  <a:gd name="T6" fmla="*/ 10 w 26"/>
                  <a:gd name="T7" fmla="*/ 4 h 25"/>
                  <a:gd name="T8" fmla="*/ 13 w 26"/>
                  <a:gd name="T9" fmla="*/ 3 h 25"/>
                  <a:gd name="T10" fmla="*/ 16 w 26"/>
                  <a:gd name="T11" fmla="*/ 2 h 25"/>
                  <a:gd name="T12" fmla="*/ 18 w 26"/>
                  <a:gd name="T13" fmla="*/ 3 h 25"/>
                  <a:gd name="T14" fmla="*/ 22 w 26"/>
                  <a:gd name="T15" fmla="*/ 7 h 25"/>
                  <a:gd name="T16" fmla="*/ 24 w 26"/>
                  <a:gd name="T17" fmla="*/ 12 h 25"/>
                  <a:gd name="T18" fmla="*/ 24 w 26"/>
                  <a:gd name="T19" fmla="*/ 14 h 25"/>
                  <a:gd name="T20" fmla="*/ 15 w 26"/>
                  <a:gd name="T21" fmla="*/ 22 h 25"/>
                  <a:gd name="T22" fmla="*/ 10 w 26"/>
                  <a:gd name="T23" fmla="*/ 23 h 25"/>
                  <a:gd name="T24" fmla="*/ 6 w 26"/>
                  <a:gd name="T25" fmla="*/ 22 h 25"/>
                  <a:gd name="T26" fmla="*/ 4 w 26"/>
                  <a:gd name="T27" fmla="*/ 21 h 25"/>
                  <a:gd name="T28" fmla="*/ 2 w 26"/>
                  <a:gd name="T29" fmla="*/ 10 h 25"/>
                  <a:gd name="T30" fmla="*/ 3 w 26"/>
                  <a:gd name="T31" fmla="*/ 6 h 25"/>
                  <a:gd name="T32" fmla="*/ 3 w 26"/>
                  <a:gd name="T33" fmla="*/ 5 h 25"/>
                  <a:gd name="T34" fmla="*/ 3 w 26"/>
                  <a:gd name="T35" fmla="*/ 4 h 25"/>
                  <a:gd name="T36" fmla="*/ 3 w 26"/>
                  <a:gd name="T37" fmla="*/ 4 h 25"/>
                  <a:gd name="T38" fmla="*/ 3 w 26"/>
                  <a:gd name="T39" fmla="*/ 4 h 25"/>
                  <a:gd name="T40" fmla="*/ 3 w 26"/>
                  <a:gd name="T41" fmla="*/ 5 h 25"/>
                  <a:gd name="T42" fmla="*/ 3 w 26"/>
                  <a:gd name="T43" fmla="*/ 4 h 25"/>
                  <a:gd name="T44" fmla="*/ 2 w 26"/>
                  <a:gd name="T45" fmla="*/ 3 h 25"/>
                  <a:gd name="T46" fmla="*/ 0 w 26"/>
                  <a:gd name="T47" fmla="*/ 10 h 25"/>
                  <a:gd name="T48" fmla="*/ 2 w 26"/>
                  <a:gd name="T49" fmla="*/ 21 h 25"/>
                  <a:gd name="T50" fmla="*/ 5 w 26"/>
                  <a:gd name="T51" fmla="*/ 24 h 25"/>
                  <a:gd name="T52" fmla="*/ 10 w 26"/>
                  <a:gd name="T53" fmla="*/ 25 h 25"/>
                  <a:gd name="T54" fmla="*/ 16 w 26"/>
                  <a:gd name="T55" fmla="*/ 24 h 25"/>
                  <a:gd name="T56" fmla="*/ 26 w 26"/>
                  <a:gd name="T57" fmla="*/ 14 h 25"/>
                  <a:gd name="T58" fmla="*/ 26 w 26"/>
                  <a:gd name="T59" fmla="*/ 12 h 25"/>
                  <a:gd name="T60" fmla="*/ 23 w 26"/>
                  <a:gd name="T61" fmla="*/ 5 h 25"/>
                  <a:gd name="T62" fmla="*/ 19 w 26"/>
                  <a:gd name="T63" fmla="*/ 1 h 25"/>
                  <a:gd name="T64" fmla="*/ 16 w 26"/>
                  <a:gd name="T65" fmla="*/ 0 h 25"/>
                  <a:gd name="T66" fmla="*/ 13 w 26"/>
                  <a:gd name="T67" fmla="*/ 1 h 25"/>
                  <a:gd name="T68" fmla="*/ 10 w 26"/>
                  <a:gd name="T69" fmla="*/ 2 h 25"/>
                  <a:gd name="T70" fmla="*/ 2 w 26"/>
                  <a:gd name="T71" fmla="*/ 3 h 25"/>
                  <a:gd name="T72" fmla="*/ 2 w 26"/>
                  <a:gd name="T73" fmla="*/ 3 h 25"/>
                  <a:gd name="T74" fmla="*/ 2 w 26"/>
                  <a:gd name="T75" fmla="*/ 3 h 25"/>
                  <a:gd name="T76" fmla="*/ 3 w 26"/>
                  <a:gd name="T7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5"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8" y="4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19" y="3"/>
                      <a:pt x="21" y="5"/>
                      <a:pt x="22" y="7"/>
                    </a:cubicBezTo>
                    <a:cubicBezTo>
                      <a:pt x="23" y="8"/>
                      <a:pt x="24" y="10"/>
                      <a:pt x="24" y="12"/>
                    </a:cubicBezTo>
                    <a:cubicBezTo>
                      <a:pt x="24" y="12"/>
                      <a:pt x="24" y="13"/>
                      <a:pt x="24" y="14"/>
                    </a:cubicBezTo>
                    <a:cubicBezTo>
                      <a:pt x="22" y="18"/>
                      <a:pt x="20" y="21"/>
                      <a:pt x="15" y="22"/>
                    </a:cubicBezTo>
                    <a:cubicBezTo>
                      <a:pt x="14" y="23"/>
                      <a:pt x="11" y="23"/>
                      <a:pt x="10" y="23"/>
                    </a:cubicBezTo>
                    <a:cubicBezTo>
                      <a:pt x="8" y="23"/>
                      <a:pt x="7" y="23"/>
                      <a:pt x="6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0" y="10"/>
                    </a:cubicBezTo>
                    <a:cubicBezTo>
                      <a:pt x="0" y="14"/>
                      <a:pt x="1" y="18"/>
                      <a:pt x="2" y="21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6" y="25"/>
                      <a:pt x="8" y="25"/>
                      <a:pt x="10" y="25"/>
                    </a:cubicBezTo>
                    <a:cubicBezTo>
                      <a:pt x="12" y="25"/>
                      <a:pt x="14" y="25"/>
                      <a:pt x="16" y="24"/>
                    </a:cubicBezTo>
                    <a:cubicBezTo>
                      <a:pt x="21" y="22"/>
                      <a:pt x="24" y="19"/>
                      <a:pt x="26" y="14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9"/>
                      <a:pt x="25" y="7"/>
                      <a:pt x="23" y="5"/>
                    </a:cubicBezTo>
                    <a:cubicBezTo>
                      <a:pt x="22" y="3"/>
                      <a:pt x="20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6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8" name="Freeform 383"/>
              <p:cNvSpPr>
                <a:spLocks/>
              </p:cNvSpPr>
              <p:nvPr/>
            </p:nvSpPr>
            <p:spPr bwMode="auto">
              <a:xfrm>
                <a:off x="3156388" y="2649051"/>
                <a:ext cx="46038" cy="34925"/>
              </a:xfrm>
              <a:custGeom>
                <a:avLst/>
                <a:gdLst>
                  <a:gd name="T0" fmla="*/ 1 w 29"/>
                  <a:gd name="T1" fmla="*/ 10 h 22"/>
                  <a:gd name="T2" fmla="*/ 2 w 29"/>
                  <a:gd name="T3" fmla="*/ 10 h 22"/>
                  <a:gd name="T4" fmla="*/ 4 w 29"/>
                  <a:gd name="T5" fmla="*/ 6 h 22"/>
                  <a:gd name="T6" fmla="*/ 8 w 29"/>
                  <a:gd name="T7" fmla="*/ 3 h 22"/>
                  <a:gd name="T8" fmla="*/ 15 w 29"/>
                  <a:gd name="T9" fmla="*/ 2 h 22"/>
                  <a:gd name="T10" fmla="*/ 19 w 29"/>
                  <a:gd name="T11" fmla="*/ 3 h 22"/>
                  <a:gd name="T12" fmla="*/ 24 w 29"/>
                  <a:gd name="T13" fmla="*/ 7 h 22"/>
                  <a:gd name="T14" fmla="*/ 26 w 29"/>
                  <a:gd name="T15" fmla="*/ 9 h 22"/>
                  <a:gd name="T16" fmla="*/ 27 w 29"/>
                  <a:gd name="T17" fmla="*/ 10 h 22"/>
                  <a:gd name="T18" fmla="*/ 27 w 29"/>
                  <a:gd name="T19" fmla="*/ 10 h 22"/>
                  <a:gd name="T20" fmla="*/ 25 w 29"/>
                  <a:gd name="T21" fmla="*/ 16 h 22"/>
                  <a:gd name="T22" fmla="*/ 22 w 29"/>
                  <a:gd name="T23" fmla="*/ 19 h 22"/>
                  <a:gd name="T24" fmla="*/ 16 w 29"/>
                  <a:gd name="T25" fmla="*/ 20 h 22"/>
                  <a:gd name="T26" fmla="*/ 13 w 29"/>
                  <a:gd name="T27" fmla="*/ 20 h 22"/>
                  <a:gd name="T28" fmla="*/ 6 w 29"/>
                  <a:gd name="T29" fmla="*/ 18 h 22"/>
                  <a:gd name="T30" fmla="*/ 2 w 29"/>
                  <a:gd name="T31" fmla="*/ 11 h 22"/>
                  <a:gd name="T32" fmla="*/ 2 w 29"/>
                  <a:gd name="T33" fmla="*/ 10 h 22"/>
                  <a:gd name="T34" fmla="*/ 1 w 29"/>
                  <a:gd name="T35" fmla="*/ 10 h 22"/>
                  <a:gd name="T36" fmla="*/ 0 w 29"/>
                  <a:gd name="T37" fmla="*/ 9 h 22"/>
                  <a:gd name="T38" fmla="*/ 0 w 29"/>
                  <a:gd name="T39" fmla="*/ 11 h 22"/>
                  <a:gd name="T40" fmla="*/ 5 w 29"/>
                  <a:gd name="T41" fmla="*/ 20 h 22"/>
                  <a:gd name="T42" fmla="*/ 13 w 29"/>
                  <a:gd name="T43" fmla="*/ 22 h 22"/>
                  <a:gd name="T44" fmla="*/ 17 w 29"/>
                  <a:gd name="T45" fmla="*/ 22 h 22"/>
                  <a:gd name="T46" fmla="*/ 23 w 29"/>
                  <a:gd name="T47" fmla="*/ 21 h 22"/>
                  <a:gd name="T48" fmla="*/ 27 w 29"/>
                  <a:gd name="T49" fmla="*/ 17 h 22"/>
                  <a:gd name="T50" fmla="*/ 29 w 29"/>
                  <a:gd name="T51" fmla="*/ 10 h 22"/>
                  <a:gd name="T52" fmla="*/ 29 w 29"/>
                  <a:gd name="T53" fmla="*/ 9 h 22"/>
                  <a:gd name="T54" fmla="*/ 28 w 29"/>
                  <a:gd name="T55" fmla="*/ 7 h 22"/>
                  <a:gd name="T56" fmla="*/ 20 w 29"/>
                  <a:gd name="T57" fmla="*/ 1 h 22"/>
                  <a:gd name="T58" fmla="*/ 15 w 29"/>
                  <a:gd name="T59" fmla="*/ 0 h 22"/>
                  <a:gd name="T60" fmla="*/ 8 w 29"/>
                  <a:gd name="T61" fmla="*/ 1 h 22"/>
                  <a:gd name="T62" fmla="*/ 2 w 29"/>
                  <a:gd name="T63" fmla="*/ 5 h 22"/>
                  <a:gd name="T64" fmla="*/ 0 w 29"/>
                  <a:gd name="T65" fmla="*/ 9 h 22"/>
                  <a:gd name="T66" fmla="*/ 1 w 29"/>
                  <a:gd name="T6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2">
                    <a:moveTo>
                      <a:pt x="1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2" y="2"/>
                      <a:pt x="15" y="2"/>
                    </a:cubicBezTo>
                    <a:cubicBezTo>
                      <a:pt x="16" y="2"/>
                      <a:pt x="18" y="3"/>
                      <a:pt x="19" y="3"/>
                    </a:cubicBezTo>
                    <a:cubicBezTo>
                      <a:pt x="21" y="4"/>
                      <a:pt x="23" y="5"/>
                      <a:pt x="24" y="7"/>
                    </a:cubicBezTo>
                    <a:cubicBezTo>
                      <a:pt x="25" y="7"/>
                      <a:pt x="26" y="8"/>
                      <a:pt x="26" y="9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2"/>
                      <a:pt x="26" y="14"/>
                      <a:pt x="25" y="16"/>
                    </a:cubicBezTo>
                    <a:cubicBezTo>
                      <a:pt x="24" y="18"/>
                      <a:pt x="24" y="18"/>
                      <a:pt x="22" y="19"/>
                    </a:cubicBezTo>
                    <a:cubicBezTo>
                      <a:pt x="21" y="19"/>
                      <a:pt x="19" y="20"/>
                      <a:pt x="16" y="20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0" y="20"/>
                      <a:pt x="8" y="20"/>
                      <a:pt x="6" y="18"/>
                    </a:cubicBezTo>
                    <a:cubicBezTo>
                      <a:pt x="4" y="17"/>
                      <a:pt x="2" y="15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5"/>
                      <a:pt x="2" y="19"/>
                      <a:pt x="5" y="20"/>
                    </a:cubicBezTo>
                    <a:cubicBezTo>
                      <a:pt x="7" y="21"/>
                      <a:pt x="10" y="22"/>
                      <a:pt x="13" y="22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19" y="22"/>
                      <a:pt x="21" y="21"/>
                      <a:pt x="23" y="21"/>
                    </a:cubicBezTo>
                    <a:cubicBezTo>
                      <a:pt x="25" y="20"/>
                      <a:pt x="26" y="19"/>
                      <a:pt x="27" y="17"/>
                    </a:cubicBezTo>
                    <a:cubicBezTo>
                      <a:pt x="28" y="15"/>
                      <a:pt x="29" y="12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8" y="8"/>
                      <a:pt x="28" y="7"/>
                    </a:cubicBezTo>
                    <a:cubicBezTo>
                      <a:pt x="26" y="5"/>
                      <a:pt x="23" y="2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2" y="0"/>
                      <a:pt x="10" y="1"/>
                      <a:pt x="8" y="1"/>
                    </a:cubicBezTo>
                    <a:cubicBezTo>
                      <a:pt x="5" y="1"/>
                      <a:pt x="4" y="3"/>
                      <a:pt x="2" y="5"/>
                    </a:cubicBezTo>
                    <a:cubicBezTo>
                      <a:pt x="1" y="6"/>
                      <a:pt x="1" y="8"/>
                      <a:pt x="0" y="9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9" name="Freeform 384"/>
              <p:cNvSpPr>
                <a:spLocks/>
              </p:cNvSpPr>
              <p:nvPr/>
            </p:nvSpPr>
            <p:spPr bwMode="auto">
              <a:xfrm>
                <a:off x="3162738" y="2680801"/>
                <a:ext cx="33338" cy="30163"/>
              </a:xfrm>
              <a:custGeom>
                <a:avLst/>
                <a:gdLst>
                  <a:gd name="T0" fmla="*/ 4 w 21"/>
                  <a:gd name="T1" fmla="*/ 7 h 19"/>
                  <a:gd name="T2" fmla="*/ 4 w 21"/>
                  <a:gd name="T3" fmla="*/ 8 h 19"/>
                  <a:gd name="T4" fmla="*/ 8 w 21"/>
                  <a:gd name="T5" fmla="*/ 5 h 19"/>
                  <a:gd name="T6" fmla="*/ 9 w 21"/>
                  <a:gd name="T7" fmla="*/ 4 h 19"/>
                  <a:gd name="T8" fmla="*/ 10 w 21"/>
                  <a:gd name="T9" fmla="*/ 3 h 19"/>
                  <a:gd name="T10" fmla="*/ 13 w 21"/>
                  <a:gd name="T11" fmla="*/ 3 h 19"/>
                  <a:gd name="T12" fmla="*/ 16 w 21"/>
                  <a:gd name="T13" fmla="*/ 2 h 19"/>
                  <a:gd name="T14" fmla="*/ 17 w 21"/>
                  <a:gd name="T15" fmla="*/ 2 h 19"/>
                  <a:gd name="T16" fmla="*/ 18 w 21"/>
                  <a:gd name="T17" fmla="*/ 2 h 19"/>
                  <a:gd name="T18" fmla="*/ 19 w 21"/>
                  <a:gd name="T19" fmla="*/ 6 h 19"/>
                  <a:gd name="T20" fmla="*/ 17 w 21"/>
                  <a:gd name="T21" fmla="*/ 10 h 19"/>
                  <a:gd name="T22" fmla="*/ 12 w 21"/>
                  <a:gd name="T23" fmla="*/ 15 h 19"/>
                  <a:gd name="T24" fmla="*/ 10 w 21"/>
                  <a:gd name="T25" fmla="*/ 17 h 19"/>
                  <a:gd name="T26" fmla="*/ 9 w 21"/>
                  <a:gd name="T27" fmla="*/ 17 h 19"/>
                  <a:gd name="T28" fmla="*/ 9 w 21"/>
                  <a:gd name="T29" fmla="*/ 18 h 19"/>
                  <a:gd name="T30" fmla="*/ 9 w 21"/>
                  <a:gd name="T31" fmla="*/ 17 h 19"/>
                  <a:gd name="T32" fmla="*/ 9 w 21"/>
                  <a:gd name="T33" fmla="*/ 17 h 19"/>
                  <a:gd name="T34" fmla="*/ 9 w 21"/>
                  <a:gd name="T35" fmla="*/ 18 h 19"/>
                  <a:gd name="T36" fmla="*/ 9 w 21"/>
                  <a:gd name="T37" fmla="*/ 17 h 19"/>
                  <a:gd name="T38" fmla="*/ 9 w 21"/>
                  <a:gd name="T39" fmla="*/ 17 h 19"/>
                  <a:gd name="T40" fmla="*/ 5 w 21"/>
                  <a:gd name="T41" fmla="*/ 16 h 19"/>
                  <a:gd name="T42" fmla="*/ 3 w 21"/>
                  <a:gd name="T43" fmla="*/ 13 h 19"/>
                  <a:gd name="T44" fmla="*/ 2 w 21"/>
                  <a:gd name="T45" fmla="*/ 11 h 19"/>
                  <a:gd name="T46" fmla="*/ 4 w 21"/>
                  <a:gd name="T47" fmla="*/ 8 h 19"/>
                  <a:gd name="T48" fmla="*/ 4 w 21"/>
                  <a:gd name="T49" fmla="*/ 7 h 19"/>
                  <a:gd name="T50" fmla="*/ 4 w 21"/>
                  <a:gd name="T51" fmla="*/ 6 h 19"/>
                  <a:gd name="T52" fmla="*/ 0 w 21"/>
                  <a:gd name="T53" fmla="*/ 11 h 19"/>
                  <a:gd name="T54" fmla="*/ 1 w 21"/>
                  <a:gd name="T55" fmla="*/ 14 h 19"/>
                  <a:gd name="T56" fmla="*/ 4 w 21"/>
                  <a:gd name="T57" fmla="*/ 18 h 19"/>
                  <a:gd name="T58" fmla="*/ 9 w 21"/>
                  <a:gd name="T59" fmla="*/ 19 h 19"/>
                  <a:gd name="T60" fmla="*/ 9 w 21"/>
                  <a:gd name="T61" fmla="*/ 19 h 19"/>
                  <a:gd name="T62" fmla="*/ 11 w 21"/>
                  <a:gd name="T63" fmla="*/ 18 h 19"/>
                  <a:gd name="T64" fmla="*/ 18 w 21"/>
                  <a:gd name="T65" fmla="*/ 12 h 19"/>
                  <a:gd name="T66" fmla="*/ 21 w 21"/>
                  <a:gd name="T67" fmla="*/ 6 h 19"/>
                  <a:gd name="T68" fmla="*/ 19 w 21"/>
                  <a:gd name="T69" fmla="*/ 2 h 19"/>
                  <a:gd name="T70" fmla="*/ 18 w 21"/>
                  <a:gd name="T71" fmla="*/ 0 h 19"/>
                  <a:gd name="T72" fmla="*/ 16 w 21"/>
                  <a:gd name="T73" fmla="*/ 0 h 19"/>
                  <a:gd name="T74" fmla="*/ 12 w 21"/>
                  <a:gd name="T75" fmla="*/ 1 h 19"/>
                  <a:gd name="T76" fmla="*/ 10 w 21"/>
                  <a:gd name="T77" fmla="*/ 1 h 19"/>
                  <a:gd name="T78" fmla="*/ 8 w 21"/>
                  <a:gd name="T79" fmla="*/ 2 h 19"/>
                  <a:gd name="T80" fmla="*/ 5 w 21"/>
                  <a:gd name="T81" fmla="*/ 4 h 19"/>
                  <a:gd name="T82" fmla="*/ 4 w 21"/>
                  <a:gd name="T83" fmla="*/ 6 h 19"/>
                  <a:gd name="T84" fmla="*/ 4 w 21"/>
                  <a:gd name="T8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9"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5"/>
                      <a:pt x="19" y="6"/>
                    </a:cubicBezTo>
                    <a:cubicBezTo>
                      <a:pt x="19" y="8"/>
                      <a:pt x="18" y="9"/>
                      <a:pt x="17" y="10"/>
                    </a:cubicBezTo>
                    <a:cubicBezTo>
                      <a:pt x="16" y="12"/>
                      <a:pt x="14" y="13"/>
                      <a:pt x="12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7" y="17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3" y="12"/>
                      <a:pt x="2" y="11"/>
                      <a:pt x="2" y="11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0" y="8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15"/>
                      <a:pt x="3" y="17"/>
                      <a:pt x="4" y="18"/>
                    </a:cubicBezTo>
                    <a:cubicBezTo>
                      <a:pt x="6" y="19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3" y="17"/>
                      <a:pt x="16" y="14"/>
                      <a:pt x="18" y="12"/>
                    </a:cubicBezTo>
                    <a:cubicBezTo>
                      <a:pt x="20" y="10"/>
                      <a:pt x="21" y="8"/>
                      <a:pt x="21" y="6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5"/>
                      <a:pt x="4" y="6"/>
                      <a:pt x="4" y="6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0" name="Freeform 385"/>
              <p:cNvSpPr>
                <a:spLocks/>
              </p:cNvSpPr>
              <p:nvPr/>
            </p:nvSpPr>
            <p:spPr bwMode="auto">
              <a:xfrm>
                <a:off x="3238938" y="2580789"/>
                <a:ext cx="52388" cy="55563"/>
              </a:xfrm>
              <a:custGeom>
                <a:avLst/>
                <a:gdLst>
                  <a:gd name="T0" fmla="*/ 8 w 32"/>
                  <a:gd name="T1" fmla="*/ 2 h 34"/>
                  <a:gd name="T2" fmla="*/ 9 w 32"/>
                  <a:gd name="T3" fmla="*/ 3 h 34"/>
                  <a:gd name="T4" fmla="*/ 13 w 32"/>
                  <a:gd name="T5" fmla="*/ 2 h 34"/>
                  <a:gd name="T6" fmla="*/ 20 w 32"/>
                  <a:gd name="T7" fmla="*/ 4 h 34"/>
                  <a:gd name="T8" fmla="*/ 27 w 32"/>
                  <a:gd name="T9" fmla="*/ 8 h 34"/>
                  <a:gd name="T10" fmla="*/ 29 w 32"/>
                  <a:gd name="T11" fmla="*/ 10 h 34"/>
                  <a:gd name="T12" fmla="*/ 30 w 32"/>
                  <a:gd name="T13" fmla="*/ 11 h 34"/>
                  <a:gd name="T14" fmla="*/ 30 w 32"/>
                  <a:gd name="T15" fmla="*/ 12 h 34"/>
                  <a:gd name="T16" fmla="*/ 28 w 32"/>
                  <a:gd name="T17" fmla="*/ 14 h 34"/>
                  <a:gd name="T18" fmla="*/ 24 w 32"/>
                  <a:gd name="T19" fmla="*/ 16 h 34"/>
                  <a:gd name="T20" fmla="*/ 22 w 32"/>
                  <a:gd name="T21" fmla="*/ 18 h 34"/>
                  <a:gd name="T22" fmla="*/ 21 w 32"/>
                  <a:gd name="T23" fmla="*/ 21 h 34"/>
                  <a:gd name="T24" fmla="*/ 21 w 32"/>
                  <a:gd name="T25" fmla="*/ 26 h 34"/>
                  <a:gd name="T26" fmla="*/ 20 w 32"/>
                  <a:gd name="T27" fmla="*/ 29 h 34"/>
                  <a:gd name="T28" fmla="*/ 19 w 32"/>
                  <a:gd name="T29" fmla="*/ 31 h 34"/>
                  <a:gd name="T30" fmla="*/ 16 w 32"/>
                  <a:gd name="T31" fmla="*/ 32 h 34"/>
                  <a:gd name="T32" fmla="*/ 11 w 32"/>
                  <a:gd name="T33" fmla="*/ 28 h 34"/>
                  <a:gd name="T34" fmla="*/ 5 w 32"/>
                  <a:gd name="T35" fmla="*/ 22 h 34"/>
                  <a:gd name="T36" fmla="*/ 2 w 32"/>
                  <a:gd name="T37" fmla="*/ 18 h 34"/>
                  <a:gd name="T38" fmla="*/ 2 w 32"/>
                  <a:gd name="T39" fmla="*/ 16 h 34"/>
                  <a:gd name="T40" fmla="*/ 5 w 32"/>
                  <a:gd name="T41" fmla="*/ 9 h 34"/>
                  <a:gd name="T42" fmla="*/ 8 w 32"/>
                  <a:gd name="T43" fmla="*/ 5 h 34"/>
                  <a:gd name="T44" fmla="*/ 9 w 32"/>
                  <a:gd name="T45" fmla="*/ 3 h 34"/>
                  <a:gd name="T46" fmla="*/ 8 w 32"/>
                  <a:gd name="T47" fmla="*/ 2 h 34"/>
                  <a:gd name="T48" fmla="*/ 9 w 32"/>
                  <a:gd name="T49" fmla="*/ 3 h 34"/>
                  <a:gd name="T50" fmla="*/ 8 w 32"/>
                  <a:gd name="T51" fmla="*/ 2 h 34"/>
                  <a:gd name="T52" fmla="*/ 8 w 32"/>
                  <a:gd name="T53" fmla="*/ 2 h 34"/>
                  <a:gd name="T54" fmla="*/ 3 w 32"/>
                  <a:gd name="T55" fmla="*/ 8 h 34"/>
                  <a:gd name="T56" fmla="*/ 0 w 32"/>
                  <a:gd name="T57" fmla="*/ 16 h 34"/>
                  <a:gd name="T58" fmla="*/ 0 w 32"/>
                  <a:gd name="T59" fmla="*/ 18 h 34"/>
                  <a:gd name="T60" fmla="*/ 4 w 32"/>
                  <a:gd name="T61" fmla="*/ 24 h 34"/>
                  <a:gd name="T62" fmla="*/ 9 w 32"/>
                  <a:gd name="T63" fmla="*/ 30 h 34"/>
                  <a:gd name="T64" fmla="*/ 16 w 32"/>
                  <a:gd name="T65" fmla="*/ 34 h 34"/>
                  <a:gd name="T66" fmla="*/ 20 w 32"/>
                  <a:gd name="T67" fmla="*/ 33 h 34"/>
                  <a:gd name="T68" fmla="*/ 22 w 32"/>
                  <a:gd name="T69" fmla="*/ 30 h 34"/>
                  <a:gd name="T70" fmla="*/ 23 w 32"/>
                  <a:gd name="T71" fmla="*/ 26 h 34"/>
                  <a:gd name="T72" fmla="*/ 23 w 32"/>
                  <a:gd name="T73" fmla="*/ 21 h 34"/>
                  <a:gd name="T74" fmla="*/ 23 w 32"/>
                  <a:gd name="T75" fmla="*/ 19 h 34"/>
                  <a:gd name="T76" fmla="*/ 28 w 32"/>
                  <a:gd name="T77" fmla="*/ 17 h 34"/>
                  <a:gd name="T78" fmla="*/ 32 w 32"/>
                  <a:gd name="T79" fmla="*/ 13 h 34"/>
                  <a:gd name="T80" fmla="*/ 32 w 32"/>
                  <a:gd name="T81" fmla="*/ 11 h 34"/>
                  <a:gd name="T82" fmla="*/ 31 w 32"/>
                  <a:gd name="T83" fmla="*/ 8 h 34"/>
                  <a:gd name="T84" fmla="*/ 26 w 32"/>
                  <a:gd name="T85" fmla="*/ 5 h 34"/>
                  <a:gd name="T86" fmla="*/ 21 w 32"/>
                  <a:gd name="T87" fmla="*/ 3 h 34"/>
                  <a:gd name="T88" fmla="*/ 13 w 32"/>
                  <a:gd name="T89" fmla="*/ 0 h 34"/>
                  <a:gd name="T90" fmla="*/ 8 w 32"/>
                  <a:gd name="T91" fmla="*/ 1 h 34"/>
                  <a:gd name="T92" fmla="*/ 8 w 32"/>
                  <a:gd name="T93" fmla="*/ 2 h 34"/>
                  <a:gd name="T94" fmla="*/ 8 w 32"/>
                  <a:gd name="T9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4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5" y="2"/>
                      <a:pt x="18" y="3"/>
                      <a:pt x="20" y="4"/>
                    </a:cubicBezTo>
                    <a:cubicBezTo>
                      <a:pt x="22" y="6"/>
                      <a:pt x="24" y="7"/>
                      <a:pt x="27" y="8"/>
                    </a:cubicBezTo>
                    <a:cubicBezTo>
                      <a:pt x="28" y="9"/>
                      <a:pt x="29" y="9"/>
                      <a:pt x="29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ubicBezTo>
                      <a:pt x="27" y="15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1" y="19"/>
                      <a:pt x="21" y="19"/>
                      <a:pt x="21" y="21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27"/>
                      <a:pt x="21" y="28"/>
                      <a:pt x="20" y="29"/>
                    </a:cubicBezTo>
                    <a:cubicBezTo>
                      <a:pt x="20" y="30"/>
                      <a:pt x="20" y="30"/>
                      <a:pt x="19" y="31"/>
                    </a:cubicBezTo>
                    <a:cubicBezTo>
                      <a:pt x="18" y="31"/>
                      <a:pt x="17" y="32"/>
                      <a:pt x="16" y="32"/>
                    </a:cubicBezTo>
                    <a:cubicBezTo>
                      <a:pt x="15" y="32"/>
                      <a:pt x="13" y="31"/>
                      <a:pt x="11" y="28"/>
                    </a:cubicBezTo>
                    <a:cubicBezTo>
                      <a:pt x="9" y="26"/>
                      <a:pt x="7" y="24"/>
                      <a:pt x="5" y="22"/>
                    </a:cubicBezTo>
                    <a:cubicBezTo>
                      <a:pt x="4" y="21"/>
                      <a:pt x="2" y="19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4"/>
                      <a:pt x="3" y="12"/>
                      <a:pt x="5" y="9"/>
                    </a:cubicBezTo>
                    <a:cubicBezTo>
                      <a:pt x="6" y="8"/>
                      <a:pt x="7" y="6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5" y="5"/>
                      <a:pt x="3" y="8"/>
                    </a:cubicBezTo>
                    <a:cubicBezTo>
                      <a:pt x="2" y="11"/>
                      <a:pt x="0" y="13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20"/>
                      <a:pt x="2" y="22"/>
                      <a:pt x="4" y="24"/>
                    </a:cubicBezTo>
                    <a:cubicBezTo>
                      <a:pt x="5" y="26"/>
                      <a:pt x="7" y="28"/>
                      <a:pt x="9" y="30"/>
                    </a:cubicBezTo>
                    <a:cubicBezTo>
                      <a:pt x="11" y="32"/>
                      <a:pt x="14" y="34"/>
                      <a:pt x="16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1" y="32"/>
                      <a:pt x="22" y="31"/>
                      <a:pt x="22" y="30"/>
                    </a:cubicBezTo>
                    <a:cubicBezTo>
                      <a:pt x="23" y="29"/>
                      <a:pt x="23" y="27"/>
                      <a:pt x="23" y="26"/>
                    </a:cubicBezTo>
                    <a:cubicBezTo>
                      <a:pt x="23" y="24"/>
                      <a:pt x="23" y="22"/>
                      <a:pt x="23" y="21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4" y="18"/>
                      <a:pt x="26" y="17"/>
                      <a:pt x="28" y="17"/>
                    </a:cubicBezTo>
                    <a:cubicBezTo>
                      <a:pt x="29" y="16"/>
                      <a:pt x="31" y="15"/>
                      <a:pt x="32" y="13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1" y="8"/>
                    </a:cubicBezTo>
                    <a:cubicBezTo>
                      <a:pt x="29" y="7"/>
                      <a:pt x="28" y="6"/>
                      <a:pt x="26" y="5"/>
                    </a:cubicBezTo>
                    <a:cubicBezTo>
                      <a:pt x="24" y="5"/>
                      <a:pt x="22" y="4"/>
                      <a:pt x="21" y="3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1" name="Freeform 386"/>
              <p:cNvSpPr>
                <a:spLocks/>
              </p:cNvSpPr>
              <p:nvPr/>
            </p:nvSpPr>
            <p:spPr bwMode="auto">
              <a:xfrm>
                <a:off x="3221476" y="2601426"/>
                <a:ext cx="41275" cy="58738"/>
              </a:xfrm>
              <a:custGeom>
                <a:avLst/>
                <a:gdLst>
                  <a:gd name="T0" fmla="*/ 3 w 26"/>
                  <a:gd name="T1" fmla="*/ 3 h 36"/>
                  <a:gd name="T2" fmla="*/ 4 w 26"/>
                  <a:gd name="T3" fmla="*/ 4 h 36"/>
                  <a:gd name="T4" fmla="*/ 7 w 26"/>
                  <a:gd name="T5" fmla="*/ 2 h 36"/>
                  <a:gd name="T6" fmla="*/ 9 w 26"/>
                  <a:gd name="T7" fmla="*/ 3 h 36"/>
                  <a:gd name="T8" fmla="*/ 11 w 26"/>
                  <a:gd name="T9" fmla="*/ 6 h 36"/>
                  <a:gd name="T10" fmla="*/ 15 w 26"/>
                  <a:gd name="T11" fmla="*/ 12 h 36"/>
                  <a:gd name="T12" fmla="*/ 21 w 26"/>
                  <a:gd name="T13" fmla="*/ 17 h 36"/>
                  <a:gd name="T14" fmla="*/ 24 w 26"/>
                  <a:gd name="T15" fmla="*/ 22 h 36"/>
                  <a:gd name="T16" fmla="*/ 24 w 26"/>
                  <a:gd name="T17" fmla="*/ 23 h 36"/>
                  <a:gd name="T18" fmla="*/ 19 w 26"/>
                  <a:gd name="T19" fmla="*/ 30 h 36"/>
                  <a:gd name="T20" fmla="*/ 16 w 26"/>
                  <a:gd name="T21" fmla="*/ 33 h 36"/>
                  <a:gd name="T22" fmla="*/ 14 w 26"/>
                  <a:gd name="T23" fmla="*/ 34 h 36"/>
                  <a:gd name="T24" fmla="*/ 13 w 26"/>
                  <a:gd name="T25" fmla="*/ 34 h 36"/>
                  <a:gd name="T26" fmla="*/ 5 w 26"/>
                  <a:gd name="T27" fmla="*/ 22 h 36"/>
                  <a:gd name="T28" fmla="*/ 3 w 26"/>
                  <a:gd name="T29" fmla="*/ 17 h 36"/>
                  <a:gd name="T30" fmla="*/ 2 w 26"/>
                  <a:gd name="T31" fmla="*/ 13 h 36"/>
                  <a:gd name="T32" fmla="*/ 2 w 26"/>
                  <a:gd name="T33" fmla="*/ 11 h 36"/>
                  <a:gd name="T34" fmla="*/ 4 w 26"/>
                  <a:gd name="T35" fmla="*/ 3 h 36"/>
                  <a:gd name="T36" fmla="*/ 3 w 26"/>
                  <a:gd name="T37" fmla="*/ 3 h 36"/>
                  <a:gd name="T38" fmla="*/ 4 w 26"/>
                  <a:gd name="T39" fmla="*/ 4 h 36"/>
                  <a:gd name="T40" fmla="*/ 3 w 26"/>
                  <a:gd name="T41" fmla="*/ 3 h 36"/>
                  <a:gd name="T42" fmla="*/ 2 w 26"/>
                  <a:gd name="T43" fmla="*/ 2 h 36"/>
                  <a:gd name="T44" fmla="*/ 1 w 26"/>
                  <a:gd name="T45" fmla="*/ 7 h 36"/>
                  <a:gd name="T46" fmla="*/ 0 w 26"/>
                  <a:gd name="T47" fmla="*/ 11 h 36"/>
                  <a:gd name="T48" fmla="*/ 0 w 26"/>
                  <a:gd name="T49" fmla="*/ 13 h 36"/>
                  <a:gd name="T50" fmla="*/ 1 w 26"/>
                  <a:gd name="T51" fmla="*/ 17 h 36"/>
                  <a:gd name="T52" fmla="*/ 4 w 26"/>
                  <a:gd name="T53" fmla="*/ 23 h 36"/>
                  <a:gd name="T54" fmla="*/ 11 w 26"/>
                  <a:gd name="T55" fmla="*/ 35 h 36"/>
                  <a:gd name="T56" fmla="*/ 14 w 26"/>
                  <a:gd name="T57" fmla="*/ 36 h 36"/>
                  <a:gd name="T58" fmla="*/ 17 w 26"/>
                  <a:gd name="T59" fmla="*/ 35 h 36"/>
                  <a:gd name="T60" fmla="*/ 26 w 26"/>
                  <a:gd name="T61" fmla="*/ 24 h 36"/>
                  <a:gd name="T62" fmla="*/ 26 w 26"/>
                  <a:gd name="T63" fmla="*/ 22 h 36"/>
                  <a:gd name="T64" fmla="*/ 23 w 26"/>
                  <a:gd name="T65" fmla="*/ 16 h 36"/>
                  <a:gd name="T66" fmla="*/ 17 w 26"/>
                  <a:gd name="T67" fmla="*/ 10 h 36"/>
                  <a:gd name="T68" fmla="*/ 13 w 26"/>
                  <a:gd name="T69" fmla="*/ 5 h 36"/>
                  <a:gd name="T70" fmla="*/ 11 w 26"/>
                  <a:gd name="T71" fmla="*/ 1 h 36"/>
                  <a:gd name="T72" fmla="*/ 7 w 26"/>
                  <a:gd name="T73" fmla="*/ 0 h 36"/>
                  <a:gd name="T74" fmla="*/ 3 w 26"/>
                  <a:gd name="T75" fmla="*/ 2 h 36"/>
                  <a:gd name="T76" fmla="*/ 3 w 26"/>
                  <a:gd name="T77" fmla="*/ 2 h 36"/>
                  <a:gd name="T78" fmla="*/ 2 w 26"/>
                  <a:gd name="T79" fmla="*/ 2 h 36"/>
                  <a:gd name="T80" fmla="*/ 3 w 26"/>
                  <a:gd name="T8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3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1" y="4"/>
                      <a:pt x="11" y="6"/>
                    </a:cubicBezTo>
                    <a:cubicBezTo>
                      <a:pt x="12" y="8"/>
                      <a:pt x="13" y="10"/>
                      <a:pt x="15" y="12"/>
                    </a:cubicBezTo>
                    <a:cubicBezTo>
                      <a:pt x="17" y="13"/>
                      <a:pt x="19" y="15"/>
                      <a:pt x="21" y="17"/>
                    </a:cubicBezTo>
                    <a:cubicBezTo>
                      <a:pt x="23" y="19"/>
                      <a:pt x="24" y="21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5"/>
                      <a:pt x="21" y="28"/>
                      <a:pt x="19" y="30"/>
                    </a:cubicBezTo>
                    <a:cubicBezTo>
                      <a:pt x="18" y="31"/>
                      <a:pt x="17" y="32"/>
                      <a:pt x="16" y="33"/>
                    </a:cubicBezTo>
                    <a:cubicBezTo>
                      <a:pt x="15" y="34"/>
                      <a:pt x="14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31"/>
                      <a:pt x="7" y="27"/>
                      <a:pt x="5" y="22"/>
                    </a:cubicBezTo>
                    <a:cubicBezTo>
                      <a:pt x="4" y="20"/>
                      <a:pt x="4" y="18"/>
                      <a:pt x="3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8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9"/>
                      <a:pt x="3" y="21"/>
                      <a:pt x="4" y="23"/>
                    </a:cubicBezTo>
                    <a:cubicBezTo>
                      <a:pt x="6" y="28"/>
                      <a:pt x="8" y="32"/>
                      <a:pt x="11" y="35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5" y="36"/>
                      <a:pt x="16" y="36"/>
                      <a:pt x="17" y="35"/>
                    </a:cubicBezTo>
                    <a:cubicBezTo>
                      <a:pt x="21" y="32"/>
                      <a:pt x="25" y="27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0"/>
                      <a:pt x="24" y="18"/>
                      <a:pt x="23" y="16"/>
                    </a:cubicBezTo>
                    <a:cubicBezTo>
                      <a:pt x="21" y="14"/>
                      <a:pt x="18" y="12"/>
                      <a:pt x="17" y="10"/>
                    </a:cubicBezTo>
                    <a:cubicBezTo>
                      <a:pt x="15" y="8"/>
                      <a:pt x="14" y="7"/>
                      <a:pt x="13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2" name="Freeform 387"/>
              <p:cNvSpPr>
                <a:spLocks/>
              </p:cNvSpPr>
              <p:nvPr/>
            </p:nvSpPr>
            <p:spPr bwMode="auto">
              <a:xfrm>
                <a:off x="3183376" y="2614126"/>
                <a:ext cx="52388" cy="52388"/>
              </a:xfrm>
              <a:custGeom>
                <a:avLst/>
                <a:gdLst>
                  <a:gd name="T0" fmla="*/ 13 w 33"/>
                  <a:gd name="T1" fmla="*/ 1 h 33"/>
                  <a:gd name="T2" fmla="*/ 14 w 33"/>
                  <a:gd name="T3" fmla="*/ 2 h 33"/>
                  <a:gd name="T4" fmla="*/ 15 w 33"/>
                  <a:gd name="T5" fmla="*/ 2 h 33"/>
                  <a:gd name="T6" fmla="*/ 18 w 33"/>
                  <a:gd name="T7" fmla="*/ 3 h 33"/>
                  <a:gd name="T8" fmla="*/ 22 w 33"/>
                  <a:gd name="T9" fmla="*/ 6 h 33"/>
                  <a:gd name="T10" fmla="*/ 24 w 33"/>
                  <a:gd name="T11" fmla="*/ 9 h 33"/>
                  <a:gd name="T12" fmla="*/ 28 w 33"/>
                  <a:gd name="T13" fmla="*/ 17 h 33"/>
                  <a:gd name="T14" fmla="*/ 31 w 33"/>
                  <a:gd name="T15" fmla="*/ 26 h 33"/>
                  <a:gd name="T16" fmla="*/ 31 w 33"/>
                  <a:gd name="T17" fmla="*/ 27 h 33"/>
                  <a:gd name="T18" fmla="*/ 27 w 33"/>
                  <a:gd name="T19" fmla="*/ 31 h 33"/>
                  <a:gd name="T20" fmla="*/ 21 w 33"/>
                  <a:gd name="T21" fmla="*/ 31 h 33"/>
                  <a:gd name="T22" fmla="*/ 20 w 33"/>
                  <a:gd name="T23" fmla="*/ 31 h 33"/>
                  <a:gd name="T24" fmla="*/ 14 w 33"/>
                  <a:gd name="T25" fmla="*/ 31 h 33"/>
                  <a:gd name="T26" fmla="*/ 9 w 33"/>
                  <a:gd name="T27" fmla="*/ 28 h 33"/>
                  <a:gd name="T28" fmla="*/ 4 w 33"/>
                  <a:gd name="T29" fmla="*/ 24 h 33"/>
                  <a:gd name="T30" fmla="*/ 2 w 33"/>
                  <a:gd name="T31" fmla="*/ 20 h 33"/>
                  <a:gd name="T32" fmla="*/ 2 w 33"/>
                  <a:gd name="T33" fmla="*/ 19 h 33"/>
                  <a:gd name="T34" fmla="*/ 8 w 33"/>
                  <a:gd name="T35" fmla="*/ 10 h 33"/>
                  <a:gd name="T36" fmla="*/ 12 w 33"/>
                  <a:gd name="T37" fmla="*/ 5 h 33"/>
                  <a:gd name="T38" fmla="*/ 14 w 33"/>
                  <a:gd name="T39" fmla="*/ 2 h 33"/>
                  <a:gd name="T40" fmla="*/ 13 w 33"/>
                  <a:gd name="T41" fmla="*/ 1 h 33"/>
                  <a:gd name="T42" fmla="*/ 14 w 33"/>
                  <a:gd name="T43" fmla="*/ 2 h 33"/>
                  <a:gd name="T44" fmla="*/ 13 w 33"/>
                  <a:gd name="T45" fmla="*/ 1 h 33"/>
                  <a:gd name="T46" fmla="*/ 12 w 33"/>
                  <a:gd name="T47" fmla="*/ 1 h 33"/>
                  <a:gd name="T48" fmla="*/ 12 w 33"/>
                  <a:gd name="T49" fmla="*/ 2 h 33"/>
                  <a:gd name="T50" fmla="*/ 10 w 33"/>
                  <a:gd name="T51" fmla="*/ 6 h 33"/>
                  <a:gd name="T52" fmla="*/ 7 w 33"/>
                  <a:gd name="T53" fmla="*/ 9 h 33"/>
                  <a:gd name="T54" fmla="*/ 0 w 33"/>
                  <a:gd name="T55" fmla="*/ 19 h 33"/>
                  <a:gd name="T56" fmla="*/ 0 w 33"/>
                  <a:gd name="T57" fmla="*/ 20 h 33"/>
                  <a:gd name="T58" fmla="*/ 3 w 33"/>
                  <a:gd name="T59" fmla="*/ 25 h 33"/>
                  <a:gd name="T60" fmla="*/ 8 w 33"/>
                  <a:gd name="T61" fmla="*/ 29 h 33"/>
                  <a:gd name="T62" fmla="*/ 13 w 33"/>
                  <a:gd name="T63" fmla="*/ 33 h 33"/>
                  <a:gd name="T64" fmla="*/ 20 w 33"/>
                  <a:gd name="T65" fmla="*/ 33 h 33"/>
                  <a:gd name="T66" fmla="*/ 21 w 33"/>
                  <a:gd name="T67" fmla="*/ 33 h 33"/>
                  <a:gd name="T68" fmla="*/ 28 w 33"/>
                  <a:gd name="T69" fmla="*/ 32 h 33"/>
                  <a:gd name="T70" fmla="*/ 33 w 33"/>
                  <a:gd name="T71" fmla="*/ 28 h 33"/>
                  <a:gd name="T72" fmla="*/ 33 w 33"/>
                  <a:gd name="T73" fmla="*/ 26 h 33"/>
                  <a:gd name="T74" fmla="*/ 30 w 33"/>
                  <a:gd name="T75" fmla="*/ 16 h 33"/>
                  <a:gd name="T76" fmla="*/ 26 w 33"/>
                  <a:gd name="T77" fmla="*/ 8 h 33"/>
                  <a:gd name="T78" fmla="*/ 23 w 33"/>
                  <a:gd name="T79" fmla="*/ 4 h 33"/>
                  <a:gd name="T80" fmla="*/ 20 w 33"/>
                  <a:gd name="T81" fmla="*/ 2 h 33"/>
                  <a:gd name="T82" fmla="*/ 15 w 33"/>
                  <a:gd name="T83" fmla="*/ 0 h 33"/>
                  <a:gd name="T84" fmla="*/ 13 w 33"/>
                  <a:gd name="T85" fmla="*/ 1 h 33"/>
                  <a:gd name="T86" fmla="*/ 12 w 33"/>
                  <a:gd name="T87" fmla="*/ 1 h 33"/>
                  <a:gd name="T88" fmla="*/ 12 w 33"/>
                  <a:gd name="T89" fmla="*/ 1 h 33"/>
                  <a:gd name="T90" fmla="*/ 13 w 33"/>
                  <a:gd name="T9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2" y="7"/>
                      <a:pt x="23" y="7"/>
                      <a:pt x="24" y="9"/>
                    </a:cubicBezTo>
                    <a:cubicBezTo>
                      <a:pt x="25" y="11"/>
                      <a:pt x="27" y="14"/>
                      <a:pt x="28" y="17"/>
                    </a:cubicBezTo>
                    <a:cubicBezTo>
                      <a:pt x="30" y="20"/>
                      <a:pt x="31" y="24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9"/>
                      <a:pt x="29" y="30"/>
                      <a:pt x="27" y="31"/>
                    </a:cubicBezTo>
                    <a:cubicBezTo>
                      <a:pt x="26" y="31"/>
                      <a:pt x="24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31"/>
                      <a:pt x="16" y="31"/>
                      <a:pt x="14" y="31"/>
                    </a:cubicBezTo>
                    <a:cubicBezTo>
                      <a:pt x="13" y="30"/>
                      <a:pt x="11" y="29"/>
                      <a:pt x="9" y="28"/>
                    </a:cubicBezTo>
                    <a:cubicBezTo>
                      <a:pt x="8" y="26"/>
                      <a:pt x="6" y="25"/>
                      <a:pt x="4" y="24"/>
                    </a:cubicBezTo>
                    <a:cubicBezTo>
                      <a:pt x="3" y="23"/>
                      <a:pt x="2" y="22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4"/>
                      <a:pt x="5" y="12"/>
                      <a:pt x="8" y="10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3"/>
                      <a:pt x="10" y="4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4" y="10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5" y="27"/>
                      <a:pt x="6" y="28"/>
                      <a:pt x="8" y="29"/>
                    </a:cubicBezTo>
                    <a:cubicBezTo>
                      <a:pt x="10" y="31"/>
                      <a:pt x="12" y="32"/>
                      <a:pt x="13" y="33"/>
                    </a:cubicBezTo>
                    <a:cubicBezTo>
                      <a:pt x="15" y="33"/>
                      <a:pt x="17" y="33"/>
                      <a:pt x="20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3"/>
                      <a:pt x="26" y="33"/>
                      <a:pt x="28" y="32"/>
                    </a:cubicBezTo>
                    <a:cubicBezTo>
                      <a:pt x="30" y="32"/>
                      <a:pt x="32" y="30"/>
                      <a:pt x="33" y="28"/>
                    </a:cubicBezTo>
                    <a:cubicBezTo>
                      <a:pt x="33" y="28"/>
                      <a:pt x="33" y="27"/>
                      <a:pt x="33" y="26"/>
                    </a:cubicBezTo>
                    <a:cubicBezTo>
                      <a:pt x="33" y="23"/>
                      <a:pt x="32" y="20"/>
                      <a:pt x="30" y="16"/>
                    </a:cubicBezTo>
                    <a:cubicBezTo>
                      <a:pt x="29" y="13"/>
                      <a:pt x="27" y="10"/>
                      <a:pt x="26" y="8"/>
                    </a:cubicBezTo>
                    <a:cubicBezTo>
                      <a:pt x="25" y="6"/>
                      <a:pt x="24" y="5"/>
                      <a:pt x="23" y="4"/>
                    </a:cubicBezTo>
                    <a:cubicBezTo>
                      <a:pt x="22" y="4"/>
                      <a:pt x="21" y="3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" name="Freeform 388"/>
              <p:cNvSpPr>
                <a:spLocks/>
              </p:cNvSpPr>
              <p:nvPr/>
            </p:nvSpPr>
            <p:spPr bwMode="auto">
              <a:xfrm>
                <a:off x="3278626" y="2599839"/>
                <a:ext cx="138113" cy="96838"/>
              </a:xfrm>
              <a:custGeom>
                <a:avLst/>
                <a:gdLst>
                  <a:gd name="T0" fmla="*/ 7 w 87"/>
                  <a:gd name="T1" fmla="*/ 0 h 60"/>
                  <a:gd name="T2" fmla="*/ 22 w 87"/>
                  <a:gd name="T3" fmla="*/ 3 h 60"/>
                  <a:gd name="T4" fmla="*/ 62 w 87"/>
                  <a:gd name="T5" fmla="*/ 24 h 60"/>
                  <a:gd name="T6" fmla="*/ 78 w 87"/>
                  <a:gd name="T7" fmla="*/ 33 h 60"/>
                  <a:gd name="T8" fmla="*/ 87 w 87"/>
                  <a:gd name="T9" fmla="*/ 39 h 60"/>
                  <a:gd name="T10" fmla="*/ 84 w 87"/>
                  <a:gd name="T11" fmla="*/ 46 h 60"/>
                  <a:gd name="T12" fmla="*/ 82 w 87"/>
                  <a:gd name="T13" fmla="*/ 60 h 60"/>
                  <a:gd name="T14" fmla="*/ 75 w 87"/>
                  <a:gd name="T15" fmla="*/ 52 h 60"/>
                  <a:gd name="T16" fmla="*/ 27 w 87"/>
                  <a:gd name="T17" fmla="*/ 27 h 60"/>
                  <a:gd name="T18" fmla="*/ 18 w 87"/>
                  <a:gd name="T19" fmla="*/ 32 h 60"/>
                  <a:gd name="T20" fmla="*/ 13 w 87"/>
                  <a:gd name="T21" fmla="*/ 27 h 60"/>
                  <a:gd name="T22" fmla="*/ 8 w 87"/>
                  <a:gd name="T23" fmla="*/ 19 h 60"/>
                  <a:gd name="T24" fmla="*/ 1 w 87"/>
                  <a:gd name="T25" fmla="*/ 9 h 60"/>
                  <a:gd name="T26" fmla="*/ 3 w 87"/>
                  <a:gd name="T27" fmla="*/ 4 h 60"/>
                  <a:gd name="T28" fmla="*/ 7 w 8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60">
                    <a:moveTo>
                      <a:pt x="7" y="0"/>
                    </a:moveTo>
                    <a:cubicBezTo>
                      <a:pt x="7" y="0"/>
                      <a:pt x="15" y="0"/>
                      <a:pt x="22" y="3"/>
                    </a:cubicBezTo>
                    <a:cubicBezTo>
                      <a:pt x="29" y="5"/>
                      <a:pt x="55" y="20"/>
                      <a:pt x="62" y="24"/>
                    </a:cubicBezTo>
                    <a:cubicBezTo>
                      <a:pt x="69" y="29"/>
                      <a:pt x="74" y="32"/>
                      <a:pt x="78" y="33"/>
                    </a:cubicBezTo>
                    <a:cubicBezTo>
                      <a:pt x="82" y="35"/>
                      <a:pt x="86" y="35"/>
                      <a:pt x="87" y="39"/>
                    </a:cubicBezTo>
                    <a:cubicBezTo>
                      <a:pt x="87" y="43"/>
                      <a:pt x="84" y="41"/>
                      <a:pt x="84" y="46"/>
                    </a:cubicBezTo>
                    <a:cubicBezTo>
                      <a:pt x="85" y="52"/>
                      <a:pt x="86" y="60"/>
                      <a:pt x="82" y="60"/>
                    </a:cubicBezTo>
                    <a:cubicBezTo>
                      <a:pt x="79" y="60"/>
                      <a:pt x="76" y="59"/>
                      <a:pt x="75" y="52"/>
                    </a:cubicBezTo>
                    <a:cubicBezTo>
                      <a:pt x="73" y="45"/>
                      <a:pt x="37" y="24"/>
                      <a:pt x="27" y="27"/>
                    </a:cubicBezTo>
                    <a:cubicBezTo>
                      <a:pt x="22" y="28"/>
                      <a:pt x="24" y="32"/>
                      <a:pt x="18" y="32"/>
                    </a:cubicBezTo>
                    <a:cubicBezTo>
                      <a:pt x="13" y="32"/>
                      <a:pt x="13" y="32"/>
                      <a:pt x="13" y="27"/>
                    </a:cubicBezTo>
                    <a:cubicBezTo>
                      <a:pt x="12" y="21"/>
                      <a:pt x="12" y="22"/>
                      <a:pt x="8" y="19"/>
                    </a:cubicBezTo>
                    <a:cubicBezTo>
                      <a:pt x="4" y="15"/>
                      <a:pt x="2" y="14"/>
                      <a:pt x="1" y="9"/>
                    </a:cubicBezTo>
                    <a:cubicBezTo>
                      <a:pt x="0" y="5"/>
                      <a:pt x="0" y="5"/>
                      <a:pt x="3" y="4"/>
                    </a:cubicBezTo>
                    <a:cubicBezTo>
                      <a:pt x="6" y="3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" name="Freeform 389"/>
              <p:cNvSpPr>
                <a:spLocks noEditPoints="1"/>
              </p:cNvSpPr>
              <p:nvPr/>
            </p:nvSpPr>
            <p:spPr bwMode="auto">
              <a:xfrm>
                <a:off x="3278626" y="2606189"/>
                <a:ext cx="138113" cy="90488"/>
              </a:xfrm>
              <a:custGeom>
                <a:avLst/>
                <a:gdLst>
                  <a:gd name="T0" fmla="*/ 86 w 87"/>
                  <a:gd name="T1" fmla="*/ 34 h 56"/>
                  <a:gd name="T2" fmla="*/ 86 w 87"/>
                  <a:gd name="T3" fmla="*/ 37 h 56"/>
                  <a:gd name="T4" fmla="*/ 86 w 87"/>
                  <a:gd name="T5" fmla="*/ 38 h 56"/>
                  <a:gd name="T6" fmla="*/ 87 w 87"/>
                  <a:gd name="T7" fmla="*/ 35 h 56"/>
                  <a:gd name="T8" fmla="*/ 86 w 87"/>
                  <a:gd name="T9" fmla="*/ 34 h 56"/>
                  <a:gd name="T10" fmla="*/ 1 w 87"/>
                  <a:gd name="T11" fmla="*/ 5 h 56"/>
                  <a:gd name="T12" fmla="*/ 8 w 87"/>
                  <a:gd name="T13" fmla="*/ 15 h 56"/>
                  <a:gd name="T14" fmla="*/ 13 w 87"/>
                  <a:gd name="T15" fmla="*/ 23 h 56"/>
                  <a:gd name="T16" fmla="*/ 18 w 87"/>
                  <a:gd name="T17" fmla="*/ 28 h 56"/>
                  <a:gd name="T18" fmla="*/ 27 w 87"/>
                  <a:gd name="T19" fmla="*/ 23 h 56"/>
                  <a:gd name="T20" fmla="*/ 75 w 87"/>
                  <a:gd name="T21" fmla="*/ 48 h 56"/>
                  <a:gd name="T22" fmla="*/ 82 w 87"/>
                  <a:gd name="T23" fmla="*/ 56 h 56"/>
                  <a:gd name="T24" fmla="*/ 85 w 87"/>
                  <a:gd name="T25" fmla="*/ 51 h 56"/>
                  <a:gd name="T26" fmla="*/ 84 w 87"/>
                  <a:gd name="T27" fmla="*/ 51 h 56"/>
                  <a:gd name="T28" fmla="*/ 76 w 87"/>
                  <a:gd name="T29" fmla="*/ 43 h 56"/>
                  <a:gd name="T30" fmla="*/ 28 w 87"/>
                  <a:gd name="T31" fmla="*/ 18 h 56"/>
                  <a:gd name="T32" fmla="*/ 20 w 87"/>
                  <a:gd name="T33" fmla="*/ 23 h 56"/>
                  <a:gd name="T34" fmla="*/ 14 w 87"/>
                  <a:gd name="T35" fmla="*/ 18 h 56"/>
                  <a:gd name="T36" fmla="*/ 10 w 87"/>
                  <a:gd name="T37" fmla="*/ 10 h 56"/>
                  <a:gd name="T38" fmla="*/ 2 w 87"/>
                  <a:gd name="T39" fmla="*/ 0 h 56"/>
                  <a:gd name="T40" fmla="*/ 2 w 87"/>
                  <a:gd name="T41" fmla="*/ 0 h 56"/>
                  <a:gd name="T42" fmla="*/ 1 w 87"/>
                  <a:gd name="T43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56">
                    <a:moveTo>
                      <a:pt x="86" y="34"/>
                    </a:moveTo>
                    <a:cubicBezTo>
                      <a:pt x="86" y="35"/>
                      <a:pt x="86" y="36"/>
                      <a:pt x="86" y="37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7"/>
                      <a:pt x="87" y="36"/>
                      <a:pt x="87" y="35"/>
                    </a:cubicBezTo>
                    <a:lnTo>
                      <a:pt x="86" y="34"/>
                    </a:lnTo>
                    <a:close/>
                    <a:moveTo>
                      <a:pt x="1" y="5"/>
                    </a:moveTo>
                    <a:cubicBezTo>
                      <a:pt x="2" y="10"/>
                      <a:pt x="4" y="11"/>
                      <a:pt x="8" y="15"/>
                    </a:cubicBezTo>
                    <a:cubicBezTo>
                      <a:pt x="12" y="18"/>
                      <a:pt x="12" y="17"/>
                      <a:pt x="13" y="23"/>
                    </a:cubicBezTo>
                    <a:cubicBezTo>
                      <a:pt x="13" y="28"/>
                      <a:pt x="13" y="28"/>
                      <a:pt x="18" y="28"/>
                    </a:cubicBezTo>
                    <a:cubicBezTo>
                      <a:pt x="24" y="28"/>
                      <a:pt x="22" y="24"/>
                      <a:pt x="27" y="23"/>
                    </a:cubicBezTo>
                    <a:cubicBezTo>
                      <a:pt x="37" y="20"/>
                      <a:pt x="73" y="41"/>
                      <a:pt x="75" y="48"/>
                    </a:cubicBezTo>
                    <a:cubicBezTo>
                      <a:pt x="76" y="55"/>
                      <a:pt x="79" y="56"/>
                      <a:pt x="82" y="56"/>
                    </a:cubicBezTo>
                    <a:cubicBezTo>
                      <a:pt x="84" y="56"/>
                      <a:pt x="85" y="54"/>
                      <a:pt x="85" y="51"/>
                    </a:cubicBezTo>
                    <a:cubicBezTo>
                      <a:pt x="85" y="51"/>
                      <a:pt x="84" y="51"/>
                      <a:pt x="84" y="51"/>
                    </a:cubicBezTo>
                    <a:cubicBezTo>
                      <a:pt x="80" y="51"/>
                      <a:pt x="78" y="50"/>
                      <a:pt x="76" y="43"/>
                    </a:cubicBezTo>
                    <a:cubicBezTo>
                      <a:pt x="75" y="36"/>
                      <a:pt x="39" y="15"/>
                      <a:pt x="28" y="18"/>
                    </a:cubicBezTo>
                    <a:cubicBezTo>
                      <a:pt x="23" y="19"/>
                      <a:pt x="26" y="23"/>
                      <a:pt x="20" y="23"/>
                    </a:cubicBezTo>
                    <a:cubicBezTo>
                      <a:pt x="15" y="23"/>
                      <a:pt x="15" y="24"/>
                      <a:pt x="14" y="18"/>
                    </a:cubicBezTo>
                    <a:cubicBezTo>
                      <a:pt x="14" y="12"/>
                      <a:pt x="14" y="13"/>
                      <a:pt x="10" y="10"/>
                    </a:cubicBezTo>
                    <a:cubicBezTo>
                      <a:pt x="6" y="6"/>
                      <a:pt x="3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" name="Freeform 390"/>
              <p:cNvSpPr>
                <a:spLocks/>
              </p:cNvSpPr>
              <p:nvPr/>
            </p:nvSpPr>
            <p:spPr bwMode="auto">
              <a:xfrm>
                <a:off x="3277038" y="2598251"/>
                <a:ext cx="141288" cy="100013"/>
              </a:xfrm>
              <a:custGeom>
                <a:avLst/>
                <a:gdLst>
                  <a:gd name="T0" fmla="*/ 8 w 89"/>
                  <a:gd name="T1" fmla="*/ 2 h 62"/>
                  <a:gd name="T2" fmla="*/ 23 w 89"/>
                  <a:gd name="T3" fmla="*/ 5 h 62"/>
                  <a:gd name="T4" fmla="*/ 63 w 89"/>
                  <a:gd name="T5" fmla="*/ 26 h 62"/>
                  <a:gd name="T6" fmla="*/ 84 w 89"/>
                  <a:gd name="T7" fmla="*/ 37 h 62"/>
                  <a:gd name="T8" fmla="*/ 87 w 89"/>
                  <a:gd name="T9" fmla="*/ 41 h 62"/>
                  <a:gd name="T10" fmla="*/ 85 w 89"/>
                  <a:gd name="T11" fmla="*/ 43 h 62"/>
                  <a:gd name="T12" fmla="*/ 84 w 89"/>
                  <a:gd name="T13" fmla="*/ 48 h 62"/>
                  <a:gd name="T14" fmla="*/ 84 w 89"/>
                  <a:gd name="T15" fmla="*/ 58 h 62"/>
                  <a:gd name="T16" fmla="*/ 83 w 89"/>
                  <a:gd name="T17" fmla="*/ 60 h 62"/>
                  <a:gd name="T18" fmla="*/ 79 w 89"/>
                  <a:gd name="T19" fmla="*/ 59 h 62"/>
                  <a:gd name="T20" fmla="*/ 75 w 89"/>
                  <a:gd name="T21" fmla="*/ 49 h 62"/>
                  <a:gd name="T22" fmla="*/ 30 w 89"/>
                  <a:gd name="T23" fmla="*/ 27 h 62"/>
                  <a:gd name="T24" fmla="*/ 24 w 89"/>
                  <a:gd name="T25" fmla="*/ 29 h 62"/>
                  <a:gd name="T26" fmla="*/ 19 w 89"/>
                  <a:gd name="T27" fmla="*/ 32 h 62"/>
                  <a:gd name="T28" fmla="*/ 16 w 89"/>
                  <a:gd name="T29" fmla="*/ 32 h 62"/>
                  <a:gd name="T30" fmla="*/ 15 w 89"/>
                  <a:gd name="T31" fmla="*/ 31 h 62"/>
                  <a:gd name="T32" fmla="*/ 13 w 89"/>
                  <a:gd name="T33" fmla="*/ 22 h 62"/>
                  <a:gd name="T34" fmla="*/ 5 w 89"/>
                  <a:gd name="T35" fmla="*/ 15 h 62"/>
                  <a:gd name="T36" fmla="*/ 2 w 89"/>
                  <a:gd name="T37" fmla="*/ 8 h 62"/>
                  <a:gd name="T38" fmla="*/ 4 w 89"/>
                  <a:gd name="T39" fmla="*/ 6 h 62"/>
                  <a:gd name="T40" fmla="*/ 9 w 89"/>
                  <a:gd name="T41" fmla="*/ 1 h 62"/>
                  <a:gd name="T42" fmla="*/ 8 w 89"/>
                  <a:gd name="T43" fmla="*/ 2 h 62"/>
                  <a:gd name="T44" fmla="*/ 7 w 89"/>
                  <a:gd name="T45" fmla="*/ 0 h 62"/>
                  <a:gd name="T46" fmla="*/ 6 w 89"/>
                  <a:gd name="T47" fmla="*/ 2 h 62"/>
                  <a:gd name="T48" fmla="*/ 1 w 89"/>
                  <a:gd name="T49" fmla="*/ 5 h 62"/>
                  <a:gd name="T50" fmla="*/ 1 w 89"/>
                  <a:gd name="T51" fmla="*/ 11 h 62"/>
                  <a:gd name="T52" fmla="*/ 8 w 89"/>
                  <a:gd name="T53" fmla="*/ 20 h 62"/>
                  <a:gd name="T54" fmla="*/ 13 w 89"/>
                  <a:gd name="T55" fmla="*/ 28 h 62"/>
                  <a:gd name="T56" fmla="*/ 15 w 89"/>
                  <a:gd name="T57" fmla="*/ 34 h 62"/>
                  <a:gd name="T58" fmla="*/ 19 w 89"/>
                  <a:gd name="T59" fmla="*/ 34 h 62"/>
                  <a:gd name="T60" fmla="*/ 25 w 89"/>
                  <a:gd name="T61" fmla="*/ 31 h 62"/>
                  <a:gd name="T62" fmla="*/ 30 w 89"/>
                  <a:gd name="T63" fmla="*/ 29 h 62"/>
                  <a:gd name="T64" fmla="*/ 63 w 89"/>
                  <a:gd name="T65" fmla="*/ 43 h 62"/>
                  <a:gd name="T66" fmla="*/ 75 w 89"/>
                  <a:gd name="T67" fmla="*/ 53 h 62"/>
                  <a:gd name="T68" fmla="*/ 82 w 89"/>
                  <a:gd name="T69" fmla="*/ 62 h 62"/>
                  <a:gd name="T70" fmla="*/ 85 w 89"/>
                  <a:gd name="T71" fmla="*/ 61 h 62"/>
                  <a:gd name="T72" fmla="*/ 86 w 89"/>
                  <a:gd name="T73" fmla="*/ 47 h 62"/>
                  <a:gd name="T74" fmla="*/ 87 w 89"/>
                  <a:gd name="T75" fmla="*/ 44 h 62"/>
                  <a:gd name="T76" fmla="*/ 89 w 89"/>
                  <a:gd name="T77" fmla="*/ 41 h 62"/>
                  <a:gd name="T78" fmla="*/ 85 w 89"/>
                  <a:gd name="T79" fmla="*/ 35 h 62"/>
                  <a:gd name="T80" fmla="*/ 64 w 89"/>
                  <a:gd name="T81" fmla="*/ 25 h 62"/>
                  <a:gd name="T82" fmla="*/ 24 w 89"/>
                  <a:gd name="T83" fmla="*/ 3 h 62"/>
                  <a:gd name="T84" fmla="*/ 7 w 89"/>
                  <a:gd name="T85" fmla="*/ 0 h 62"/>
                  <a:gd name="T86" fmla="*/ 8 w 89"/>
                  <a:gd name="T8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10" y="2"/>
                      <a:pt x="13" y="2"/>
                    </a:cubicBezTo>
                    <a:cubicBezTo>
                      <a:pt x="16" y="3"/>
                      <a:pt x="20" y="4"/>
                      <a:pt x="23" y="5"/>
                    </a:cubicBezTo>
                    <a:cubicBezTo>
                      <a:pt x="26" y="6"/>
                      <a:pt x="35" y="10"/>
                      <a:pt x="43" y="15"/>
                    </a:cubicBezTo>
                    <a:cubicBezTo>
                      <a:pt x="51" y="19"/>
                      <a:pt x="59" y="24"/>
                      <a:pt x="63" y="26"/>
                    </a:cubicBezTo>
                    <a:cubicBezTo>
                      <a:pt x="70" y="31"/>
                      <a:pt x="75" y="34"/>
                      <a:pt x="79" y="35"/>
                    </a:cubicBezTo>
                    <a:cubicBezTo>
                      <a:pt x="81" y="36"/>
                      <a:pt x="83" y="36"/>
                      <a:pt x="84" y="37"/>
                    </a:cubicBezTo>
                    <a:cubicBezTo>
                      <a:pt x="85" y="38"/>
                      <a:pt x="86" y="39"/>
                      <a:pt x="87" y="40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2"/>
                      <a:pt x="86" y="42"/>
                    </a:cubicBezTo>
                    <a:cubicBezTo>
                      <a:pt x="86" y="42"/>
                      <a:pt x="86" y="42"/>
                      <a:pt x="85" y="43"/>
                    </a:cubicBezTo>
                    <a:cubicBezTo>
                      <a:pt x="85" y="44"/>
                      <a:pt x="84" y="45"/>
                      <a:pt x="84" y="46"/>
                    </a:cubicBezTo>
                    <a:cubicBezTo>
                      <a:pt x="84" y="47"/>
                      <a:pt x="84" y="47"/>
                      <a:pt x="84" y="48"/>
                    </a:cubicBezTo>
                    <a:cubicBezTo>
                      <a:pt x="85" y="49"/>
                      <a:pt x="85" y="52"/>
                      <a:pt x="85" y="54"/>
                    </a:cubicBezTo>
                    <a:cubicBezTo>
                      <a:pt x="85" y="56"/>
                      <a:pt x="85" y="57"/>
                      <a:pt x="84" y="58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0" y="60"/>
                      <a:pt x="79" y="59"/>
                    </a:cubicBezTo>
                    <a:cubicBezTo>
                      <a:pt x="78" y="58"/>
                      <a:pt x="77" y="56"/>
                      <a:pt x="77" y="53"/>
                    </a:cubicBezTo>
                    <a:cubicBezTo>
                      <a:pt x="76" y="52"/>
                      <a:pt x="76" y="51"/>
                      <a:pt x="75" y="49"/>
                    </a:cubicBezTo>
                    <a:cubicBezTo>
                      <a:pt x="71" y="45"/>
                      <a:pt x="62" y="40"/>
                      <a:pt x="54" y="35"/>
                    </a:cubicBezTo>
                    <a:cubicBezTo>
                      <a:pt x="45" y="30"/>
                      <a:pt x="36" y="27"/>
                      <a:pt x="30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4" y="25"/>
                      <a:pt x="14" y="24"/>
                      <a:pt x="13" y="22"/>
                    </a:cubicBezTo>
                    <a:cubicBezTo>
                      <a:pt x="13" y="21"/>
                      <a:pt x="12" y="20"/>
                      <a:pt x="10" y="19"/>
                    </a:cubicBezTo>
                    <a:cubicBezTo>
                      <a:pt x="8" y="17"/>
                      <a:pt x="6" y="16"/>
                      <a:pt x="5" y="15"/>
                    </a:cubicBezTo>
                    <a:cubicBezTo>
                      <a:pt x="4" y="13"/>
                      <a:pt x="3" y="12"/>
                      <a:pt x="3" y="10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1" y="13"/>
                      <a:pt x="2" y="15"/>
                      <a:pt x="4" y="16"/>
                    </a:cubicBezTo>
                    <a:cubicBezTo>
                      <a:pt x="5" y="17"/>
                      <a:pt x="6" y="19"/>
                      <a:pt x="8" y="20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4"/>
                      <a:pt x="12" y="25"/>
                      <a:pt x="13" y="28"/>
                    </a:cubicBezTo>
                    <a:cubicBezTo>
                      <a:pt x="13" y="30"/>
                      <a:pt x="13" y="32"/>
                      <a:pt x="14" y="33"/>
                    </a:cubicBezTo>
                    <a:cubicBezTo>
                      <a:pt x="14" y="34"/>
                      <a:pt x="15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21" y="34"/>
                      <a:pt x="22" y="34"/>
                      <a:pt x="23" y="33"/>
                    </a:cubicBezTo>
                    <a:cubicBezTo>
                      <a:pt x="24" y="33"/>
                      <a:pt x="25" y="31"/>
                      <a:pt x="25" y="31"/>
                    </a:cubicBezTo>
                    <a:cubicBezTo>
                      <a:pt x="26" y="30"/>
                      <a:pt x="26" y="29"/>
                      <a:pt x="28" y="29"/>
                    </a:cubicBezTo>
                    <a:cubicBezTo>
                      <a:pt x="28" y="29"/>
                      <a:pt x="29" y="29"/>
                      <a:pt x="30" y="29"/>
                    </a:cubicBezTo>
                    <a:cubicBezTo>
                      <a:pt x="33" y="29"/>
                      <a:pt x="37" y="30"/>
                      <a:pt x="42" y="32"/>
                    </a:cubicBezTo>
                    <a:cubicBezTo>
                      <a:pt x="49" y="34"/>
                      <a:pt x="57" y="39"/>
                      <a:pt x="63" y="43"/>
                    </a:cubicBezTo>
                    <a:cubicBezTo>
                      <a:pt x="66" y="45"/>
                      <a:pt x="69" y="47"/>
                      <a:pt x="71" y="49"/>
                    </a:cubicBezTo>
                    <a:cubicBezTo>
                      <a:pt x="73" y="51"/>
                      <a:pt x="75" y="53"/>
                      <a:pt x="75" y="53"/>
                    </a:cubicBezTo>
                    <a:cubicBezTo>
                      <a:pt x="76" y="56"/>
                      <a:pt x="76" y="59"/>
                      <a:pt x="78" y="60"/>
                    </a:cubicBezTo>
                    <a:cubicBezTo>
                      <a:pt x="79" y="61"/>
                      <a:pt x="81" y="62"/>
                      <a:pt x="82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5" y="62"/>
                      <a:pt x="85" y="61"/>
                    </a:cubicBezTo>
                    <a:cubicBezTo>
                      <a:pt x="87" y="59"/>
                      <a:pt x="87" y="57"/>
                      <a:pt x="87" y="54"/>
                    </a:cubicBezTo>
                    <a:cubicBezTo>
                      <a:pt x="87" y="51"/>
                      <a:pt x="87" y="49"/>
                      <a:pt x="86" y="47"/>
                    </a:cubicBezTo>
                    <a:cubicBezTo>
                      <a:pt x="86" y="47"/>
                      <a:pt x="86" y="46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7" y="44"/>
                      <a:pt x="88" y="43"/>
                      <a:pt x="88" y="43"/>
                    </a:cubicBezTo>
                    <a:cubicBezTo>
                      <a:pt x="88" y="42"/>
                      <a:pt x="89" y="42"/>
                      <a:pt x="89" y="41"/>
                    </a:cubicBezTo>
                    <a:cubicBezTo>
                      <a:pt x="89" y="41"/>
                      <a:pt x="89" y="40"/>
                      <a:pt x="89" y="40"/>
                    </a:cubicBezTo>
                    <a:cubicBezTo>
                      <a:pt x="88" y="38"/>
                      <a:pt x="87" y="36"/>
                      <a:pt x="85" y="35"/>
                    </a:cubicBezTo>
                    <a:cubicBezTo>
                      <a:pt x="83" y="34"/>
                      <a:pt x="81" y="34"/>
                      <a:pt x="80" y="33"/>
                    </a:cubicBezTo>
                    <a:cubicBezTo>
                      <a:pt x="76" y="32"/>
                      <a:pt x="71" y="29"/>
                      <a:pt x="64" y="25"/>
                    </a:cubicBezTo>
                    <a:cubicBezTo>
                      <a:pt x="60" y="22"/>
                      <a:pt x="52" y="18"/>
                      <a:pt x="44" y="13"/>
                    </a:cubicBezTo>
                    <a:cubicBezTo>
                      <a:pt x="35" y="8"/>
                      <a:pt x="27" y="4"/>
                      <a:pt x="24" y="3"/>
                    </a:cubicBezTo>
                    <a:cubicBezTo>
                      <a:pt x="17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" name="Freeform 391"/>
              <p:cNvSpPr>
                <a:spLocks/>
              </p:cNvSpPr>
              <p:nvPr/>
            </p:nvSpPr>
            <p:spPr bwMode="auto">
              <a:xfrm>
                <a:off x="3411976" y="2669689"/>
                <a:ext cx="68263" cy="55563"/>
              </a:xfrm>
              <a:custGeom>
                <a:avLst/>
                <a:gdLst>
                  <a:gd name="T0" fmla="*/ 0 w 42"/>
                  <a:gd name="T1" fmla="*/ 3 h 35"/>
                  <a:gd name="T2" fmla="*/ 11 w 42"/>
                  <a:gd name="T3" fmla="*/ 5 h 35"/>
                  <a:gd name="T4" fmla="*/ 31 w 42"/>
                  <a:gd name="T5" fmla="*/ 18 h 35"/>
                  <a:gd name="T6" fmla="*/ 39 w 42"/>
                  <a:gd name="T7" fmla="*/ 29 h 35"/>
                  <a:gd name="T8" fmla="*/ 31 w 42"/>
                  <a:gd name="T9" fmla="*/ 30 h 35"/>
                  <a:gd name="T10" fmla="*/ 15 w 42"/>
                  <a:gd name="T11" fmla="*/ 19 h 35"/>
                  <a:gd name="T12" fmla="*/ 5 w 42"/>
                  <a:gd name="T13" fmla="*/ 18 h 35"/>
                  <a:gd name="T14" fmla="*/ 1 w 42"/>
                  <a:gd name="T15" fmla="*/ 11 h 35"/>
                  <a:gd name="T16" fmla="*/ 0 w 42"/>
                  <a:gd name="T1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5">
                    <a:moveTo>
                      <a:pt x="0" y="3"/>
                    </a:moveTo>
                    <a:cubicBezTo>
                      <a:pt x="0" y="3"/>
                      <a:pt x="4" y="0"/>
                      <a:pt x="11" y="5"/>
                    </a:cubicBezTo>
                    <a:cubicBezTo>
                      <a:pt x="17" y="10"/>
                      <a:pt x="28" y="14"/>
                      <a:pt x="31" y="18"/>
                    </a:cubicBezTo>
                    <a:cubicBezTo>
                      <a:pt x="34" y="21"/>
                      <a:pt x="42" y="25"/>
                      <a:pt x="39" y="29"/>
                    </a:cubicBezTo>
                    <a:cubicBezTo>
                      <a:pt x="36" y="34"/>
                      <a:pt x="33" y="35"/>
                      <a:pt x="31" y="30"/>
                    </a:cubicBezTo>
                    <a:cubicBezTo>
                      <a:pt x="29" y="25"/>
                      <a:pt x="21" y="18"/>
                      <a:pt x="15" y="19"/>
                    </a:cubicBezTo>
                    <a:cubicBezTo>
                      <a:pt x="9" y="20"/>
                      <a:pt x="9" y="21"/>
                      <a:pt x="5" y="18"/>
                    </a:cubicBezTo>
                    <a:cubicBezTo>
                      <a:pt x="2" y="15"/>
                      <a:pt x="2" y="16"/>
                      <a:pt x="1" y="11"/>
                    </a:cubicBezTo>
                    <a:cubicBezTo>
                      <a:pt x="1" y="7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" name="Freeform 392"/>
              <p:cNvSpPr>
                <a:spLocks/>
              </p:cNvSpPr>
              <p:nvPr/>
            </p:nvSpPr>
            <p:spPr bwMode="auto">
              <a:xfrm>
                <a:off x="3410388" y="2671276"/>
                <a:ext cx="68263" cy="52388"/>
              </a:xfrm>
              <a:custGeom>
                <a:avLst/>
                <a:gdLst>
                  <a:gd name="T0" fmla="*/ 1 w 42"/>
                  <a:gd name="T1" fmla="*/ 2 h 33"/>
                  <a:gd name="T2" fmla="*/ 2 w 42"/>
                  <a:gd name="T3" fmla="*/ 3 h 33"/>
                  <a:gd name="T4" fmla="*/ 2 w 42"/>
                  <a:gd name="T5" fmla="*/ 3 h 33"/>
                  <a:gd name="T6" fmla="*/ 5 w 42"/>
                  <a:gd name="T7" fmla="*/ 2 h 33"/>
                  <a:gd name="T8" fmla="*/ 11 w 42"/>
                  <a:gd name="T9" fmla="*/ 5 h 33"/>
                  <a:gd name="T10" fmla="*/ 23 w 42"/>
                  <a:gd name="T11" fmla="*/ 12 h 33"/>
                  <a:gd name="T12" fmla="*/ 31 w 42"/>
                  <a:gd name="T13" fmla="*/ 17 h 33"/>
                  <a:gd name="T14" fmla="*/ 37 w 42"/>
                  <a:gd name="T15" fmla="*/ 22 h 33"/>
                  <a:gd name="T16" fmla="*/ 40 w 42"/>
                  <a:gd name="T17" fmla="*/ 26 h 33"/>
                  <a:gd name="T18" fmla="*/ 39 w 42"/>
                  <a:gd name="T19" fmla="*/ 28 h 33"/>
                  <a:gd name="T20" fmla="*/ 37 w 42"/>
                  <a:gd name="T21" fmla="*/ 30 h 33"/>
                  <a:gd name="T22" fmla="*/ 35 w 42"/>
                  <a:gd name="T23" fmla="*/ 31 h 33"/>
                  <a:gd name="T24" fmla="*/ 34 w 42"/>
                  <a:gd name="T25" fmla="*/ 31 h 33"/>
                  <a:gd name="T26" fmla="*/ 33 w 42"/>
                  <a:gd name="T27" fmla="*/ 29 h 33"/>
                  <a:gd name="T28" fmla="*/ 27 w 42"/>
                  <a:gd name="T29" fmla="*/ 21 h 33"/>
                  <a:gd name="T30" fmla="*/ 17 w 42"/>
                  <a:gd name="T31" fmla="*/ 17 h 33"/>
                  <a:gd name="T32" fmla="*/ 16 w 42"/>
                  <a:gd name="T33" fmla="*/ 17 h 33"/>
                  <a:gd name="T34" fmla="*/ 10 w 42"/>
                  <a:gd name="T35" fmla="*/ 18 h 33"/>
                  <a:gd name="T36" fmla="*/ 9 w 42"/>
                  <a:gd name="T37" fmla="*/ 17 h 33"/>
                  <a:gd name="T38" fmla="*/ 7 w 42"/>
                  <a:gd name="T39" fmla="*/ 16 h 33"/>
                  <a:gd name="T40" fmla="*/ 4 w 42"/>
                  <a:gd name="T41" fmla="*/ 13 h 33"/>
                  <a:gd name="T42" fmla="*/ 3 w 42"/>
                  <a:gd name="T43" fmla="*/ 12 h 33"/>
                  <a:gd name="T44" fmla="*/ 3 w 42"/>
                  <a:gd name="T45" fmla="*/ 10 h 33"/>
                  <a:gd name="T46" fmla="*/ 2 w 42"/>
                  <a:gd name="T47" fmla="*/ 2 h 33"/>
                  <a:gd name="T48" fmla="*/ 1 w 42"/>
                  <a:gd name="T49" fmla="*/ 2 h 33"/>
                  <a:gd name="T50" fmla="*/ 2 w 42"/>
                  <a:gd name="T51" fmla="*/ 3 h 33"/>
                  <a:gd name="T52" fmla="*/ 1 w 42"/>
                  <a:gd name="T53" fmla="*/ 2 h 33"/>
                  <a:gd name="T54" fmla="*/ 0 w 42"/>
                  <a:gd name="T55" fmla="*/ 3 h 33"/>
                  <a:gd name="T56" fmla="*/ 1 w 42"/>
                  <a:gd name="T57" fmla="*/ 10 h 33"/>
                  <a:gd name="T58" fmla="*/ 1 w 42"/>
                  <a:gd name="T59" fmla="*/ 13 h 33"/>
                  <a:gd name="T60" fmla="*/ 3 w 42"/>
                  <a:gd name="T61" fmla="*/ 15 h 33"/>
                  <a:gd name="T62" fmla="*/ 6 w 42"/>
                  <a:gd name="T63" fmla="*/ 18 h 33"/>
                  <a:gd name="T64" fmla="*/ 8 w 42"/>
                  <a:gd name="T65" fmla="*/ 19 h 33"/>
                  <a:gd name="T66" fmla="*/ 10 w 42"/>
                  <a:gd name="T67" fmla="*/ 20 h 33"/>
                  <a:gd name="T68" fmla="*/ 16 w 42"/>
                  <a:gd name="T69" fmla="*/ 19 h 33"/>
                  <a:gd name="T70" fmla="*/ 17 w 42"/>
                  <a:gd name="T71" fmla="*/ 19 h 33"/>
                  <a:gd name="T72" fmla="*/ 26 w 42"/>
                  <a:gd name="T73" fmla="*/ 22 h 33"/>
                  <a:gd name="T74" fmla="*/ 31 w 42"/>
                  <a:gd name="T75" fmla="*/ 29 h 33"/>
                  <a:gd name="T76" fmla="*/ 33 w 42"/>
                  <a:gd name="T77" fmla="*/ 32 h 33"/>
                  <a:gd name="T78" fmla="*/ 35 w 42"/>
                  <a:gd name="T79" fmla="*/ 33 h 33"/>
                  <a:gd name="T80" fmla="*/ 38 w 42"/>
                  <a:gd name="T81" fmla="*/ 32 h 33"/>
                  <a:gd name="T82" fmla="*/ 41 w 42"/>
                  <a:gd name="T83" fmla="*/ 29 h 33"/>
                  <a:gd name="T84" fmla="*/ 42 w 42"/>
                  <a:gd name="T85" fmla="*/ 26 h 33"/>
                  <a:gd name="T86" fmla="*/ 38 w 42"/>
                  <a:gd name="T87" fmla="*/ 21 h 33"/>
                  <a:gd name="T88" fmla="*/ 33 w 42"/>
                  <a:gd name="T89" fmla="*/ 16 h 33"/>
                  <a:gd name="T90" fmla="*/ 24 w 42"/>
                  <a:gd name="T91" fmla="*/ 10 h 33"/>
                  <a:gd name="T92" fmla="*/ 12 w 42"/>
                  <a:gd name="T93" fmla="*/ 3 h 33"/>
                  <a:gd name="T94" fmla="*/ 5 w 42"/>
                  <a:gd name="T95" fmla="*/ 0 h 33"/>
                  <a:gd name="T96" fmla="*/ 1 w 42"/>
                  <a:gd name="T97" fmla="*/ 2 h 33"/>
                  <a:gd name="T98" fmla="*/ 0 w 42"/>
                  <a:gd name="T99" fmla="*/ 2 h 33"/>
                  <a:gd name="T100" fmla="*/ 0 w 42"/>
                  <a:gd name="T101" fmla="*/ 3 h 33"/>
                  <a:gd name="T102" fmla="*/ 1 w 42"/>
                  <a:gd name="T10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3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6" y="2"/>
                      <a:pt x="8" y="3"/>
                      <a:pt x="11" y="5"/>
                    </a:cubicBezTo>
                    <a:cubicBezTo>
                      <a:pt x="14" y="8"/>
                      <a:pt x="19" y="10"/>
                      <a:pt x="23" y="12"/>
                    </a:cubicBezTo>
                    <a:cubicBezTo>
                      <a:pt x="27" y="14"/>
                      <a:pt x="30" y="16"/>
                      <a:pt x="31" y="17"/>
                    </a:cubicBezTo>
                    <a:cubicBezTo>
                      <a:pt x="33" y="19"/>
                      <a:pt x="35" y="21"/>
                      <a:pt x="37" y="22"/>
                    </a:cubicBezTo>
                    <a:cubicBezTo>
                      <a:pt x="38" y="24"/>
                      <a:pt x="40" y="25"/>
                      <a:pt x="40" y="26"/>
                    </a:cubicBezTo>
                    <a:cubicBezTo>
                      <a:pt x="40" y="27"/>
                      <a:pt x="39" y="27"/>
                      <a:pt x="39" y="28"/>
                    </a:cubicBezTo>
                    <a:cubicBezTo>
                      <a:pt x="38" y="29"/>
                      <a:pt x="38" y="30"/>
                      <a:pt x="37" y="30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4" y="31"/>
                    </a:cubicBezTo>
                    <a:cubicBezTo>
                      <a:pt x="34" y="30"/>
                      <a:pt x="34" y="30"/>
                      <a:pt x="33" y="29"/>
                    </a:cubicBezTo>
                    <a:cubicBezTo>
                      <a:pt x="32" y="26"/>
                      <a:pt x="30" y="23"/>
                      <a:pt x="27" y="21"/>
                    </a:cubicBezTo>
                    <a:cubicBezTo>
                      <a:pt x="24" y="19"/>
                      <a:pt x="20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7"/>
                      <a:pt x="11" y="18"/>
                      <a:pt x="10" y="18"/>
                    </a:cubicBezTo>
                    <a:cubicBezTo>
                      <a:pt x="10" y="18"/>
                      <a:pt x="9" y="18"/>
                      <a:pt x="9" y="17"/>
                    </a:cubicBezTo>
                    <a:cubicBezTo>
                      <a:pt x="9" y="17"/>
                      <a:pt x="8" y="17"/>
                      <a:pt x="7" y="16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5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6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6" y="18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3" y="20"/>
                      <a:pt x="26" y="22"/>
                    </a:cubicBezTo>
                    <a:cubicBezTo>
                      <a:pt x="28" y="25"/>
                      <a:pt x="31" y="27"/>
                      <a:pt x="31" y="29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3"/>
                      <a:pt x="34" y="33"/>
                      <a:pt x="35" y="33"/>
                    </a:cubicBezTo>
                    <a:cubicBezTo>
                      <a:pt x="36" y="33"/>
                      <a:pt x="37" y="33"/>
                      <a:pt x="38" y="32"/>
                    </a:cubicBezTo>
                    <a:cubicBezTo>
                      <a:pt x="39" y="31"/>
                      <a:pt x="40" y="30"/>
                      <a:pt x="41" y="29"/>
                    </a:cubicBezTo>
                    <a:cubicBezTo>
                      <a:pt x="41" y="28"/>
                      <a:pt x="42" y="27"/>
                      <a:pt x="42" y="26"/>
                    </a:cubicBezTo>
                    <a:cubicBezTo>
                      <a:pt x="41" y="24"/>
                      <a:pt x="40" y="22"/>
                      <a:pt x="38" y="21"/>
                    </a:cubicBezTo>
                    <a:cubicBezTo>
                      <a:pt x="36" y="19"/>
                      <a:pt x="34" y="17"/>
                      <a:pt x="33" y="16"/>
                    </a:cubicBezTo>
                    <a:cubicBezTo>
                      <a:pt x="31" y="14"/>
                      <a:pt x="28" y="12"/>
                      <a:pt x="24" y="10"/>
                    </a:cubicBezTo>
                    <a:cubicBezTo>
                      <a:pt x="20" y="8"/>
                      <a:pt x="15" y="6"/>
                      <a:pt x="12" y="3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" name="Freeform 393"/>
              <p:cNvSpPr>
                <a:spLocks/>
              </p:cNvSpPr>
              <p:nvPr/>
            </p:nvSpPr>
            <p:spPr bwMode="auto">
              <a:xfrm>
                <a:off x="3253226" y="2617301"/>
                <a:ext cx="153988" cy="150813"/>
              </a:xfrm>
              <a:custGeom>
                <a:avLst/>
                <a:gdLst>
                  <a:gd name="T0" fmla="*/ 13 w 96"/>
                  <a:gd name="T1" fmla="*/ 6 h 95"/>
                  <a:gd name="T2" fmla="*/ 18 w 96"/>
                  <a:gd name="T3" fmla="*/ 4 h 95"/>
                  <a:gd name="T4" fmla="*/ 27 w 96"/>
                  <a:gd name="T5" fmla="*/ 14 h 95"/>
                  <a:gd name="T6" fmla="*/ 33 w 96"/>
                  <a:gd name="T7" fmla="*/ 28 h 95"/>
                  <a:gd name="T8" fmla="*/ 73 w 96"/>
                  <a:gd name="T9" fmla="*/ 58 h 95"/>
                  <a:gd name="T10" fmla="*/ 93 w 96"/>
                  <a:gd name="T11" fmla="*/ 78 h 95"/>
                  <a:gd name="T12" fmla="*/ 83 w 96"/>
                  <a:gd name="T13" fmla="*/ 94 h 95"/>
                  <a:gd name="T14" fmla="*/ 73 w 96"/>
                  <a:gd name="T15" fmla="*/ 83 h 95"/>
                  <a:gd name="T16" fmla="*/ 48 w 96"/>
                  <a:gd name="T17" fmla="*/ 62 h 95"/>
                  <a:gd name="T18" fmla="*/ 26 w 96"/>
                  <a:gd name="T19" fmla="*/ 44 h 95"/>
                  <a:gd name="T20" fmla="*/ 10 w 96"/>
                  <a:gd name="T21" fmla="*/ 36 h 95"/>
                  <a:gd name="T22" fmla="*/ 2 w 96"/>
                  <a:gd name="T23" fmla="*/ 20 h 95"/>
                  <a:gd name="T24" fmla="*/ 9 w 96"/>
                  <a:gd name="T25" fmla="*/ 11 h 95"/>
                  <a:gd name="T26" fmla="*/ 13 w 96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95">
                    <a:moveTo>
                      <a:pt x="13" y="6"/>
                    </a:moveTo>
                    <a:cubicBezTo>
                      <a:pt x="13" y="6"/>
                      <a:pt x="15" y="0"/>
                      <a:pt x="18" y="4"/>
                    </a:cubicBezTo>
                    <a:cubicBezTo>
                      <a:pt x="21" y="7"/>
                      <a:pt x="27" y="11"/>
                      <a:pt x="27" y="14"/>
                    </a:cubicBezTo>
                    <a:cubicBezTo>
                      <a:pt x="28" y="18"/>
                      <a:pt x="30" y="22"/>
                      <a:pt x="33" y="28"/>
                    </a:cubicBezTo>
                    <a:cubicBezTo>
                      <a:pt x="37" y="33"/>
                      <a:pt x="63" y="51"/>
                      <a:pt x="73" y="58"/>
                    </a:cubicBezTo>
                    <a:cubicBezTo>
                      <a:pt x="84" y="65"/>
                      <a:pt x="96" y="70"/>
                      <a:pt x="93" y="78"/>
                    </a:cubicBezTo>
                    <a:cubicBezTo>
                      <a:pt x="90" y="86"/>
                      <a:pt x="88" y="95"/>
                      <a:pt x="83" y="94"/>
                    </a:cubicBezTo>
                    <a:cubicBezTo>
                      <a:pt x="78" y="94"/>
                      <a:pt x="80" y="88"/>
                      <a:pt x="73" y="83"/>
                    </a:cubicBezTo>
                    <a:cubicBezTo>
                      <a:pt x="66" y="77"/>
                      <a:pt x="58" y="71"/>
                      <a:pt x="48" y="62"/>
                    </a:cubicBezTo>
                    <a:cubicBezTo>
                      <a:pt x="39" y="53"/>
                      <a:pt x="35" y="46"/>
                      <a:pt x="26" y="44"/>
                    </a:cubicBezTo>
                    <a:cubicBezTo>
                      <a:pt x="16" y="42"/>
                      <a:pt x="14" y="40"/>
                      <a:pt x="10" y="36"/>
                    </a:cubicBezTo>
                    <a:cubicBezTo>
                      <a:pt x="7" y="32"/>
                      <a:pt x="0" y="23"/>
                      <a:pt x="2" y="20"/>
                    </a:cubicBezTo>
                    <a:cubicBezTo>
                      <a:pt x="4" y="17"/>
                      <a:pt x="7" y="11"/>
                      <a:pt x="9" y="11"/>
                    </a:cubicBezTo>
                    <a:cubicBezTo>
                      <a:pt x="11" y="10"/>
                      <a:pt x="13" y="6"/>
                      <a:pt x="1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" name="Freeform 394"/>
              <p:cNvSpPr>
                <a:spLocks noEditPoints="1"/>
              </p:cNvSpPr>
              <p:nvPr/>
            </p:nvSpPr>
            <p:spPr bwMode="auto">
              <a:xfrm>
                <a:off x="3256401" y="2623651"/>
                <a:ext cx="142875" cy="146050"/>
              </a:xfrm>
              <a:custGeom>
                <a:avLst/>
                <a:gdLst>
                  <a:gd name="T0" fmla="*/ 15 w 89"/>
                  <a:gd name="T1" fmla="*/ 0 h 92"/>
                  <a:gd name="T2" fmla="*/ 13 w 89"/>
                  <a:gd name="T3" fmla="*/ 3 h 92"/>
                  <a:gd name="T4" fmla="*/ 15 w 89"/>
                  <a:gd name="T5" fmla="*/ 0 h 92"/>
                  <a:gd name="T6" fmla="*/ 10 w 89"/>
                  <a:gd name="T7" fmla="*/ 33 h 92"/>
                  <a:gd name="T8" fmla="*/ 26 w 89"/>
                  <a:gd name="T9" fmla="*/ 41 h 92"/>
                  <a:gd name="T10" fmla="*/ 48 w 89"/>
                  <a:gd name="T11" fmla="*/ 59 h 92"/>
                  <a:gd name="T12" fmla="*/ 73 w 89"/>
                  <a:gd name="T13" fmla="*/ 80 h 92"/>
                  <a:gd name="T14" fmla="*/ 83 w 89"/>
                  <a:gd name="T15" fmla="*/ 91 h 92"/>
                  <a:gd name="T16" fmla="*/ 89 w 89"/>
                  <a:gd name="T17" fmla="*/ 85 h 92"/>
                  <a:gd name="T18" fmla="*/ 86 w 89"/>
                  <a:gd name="T19" fmla="*/ 86 h 92"/>
                  <a:gd name="T20" fmla="*/ 76 w 89"/>
                  <a:gd name="T21" fmla="*/ 75 h 92"/>
                  <a:gd name="T22" fmla="*/ 52 w 89"/>
                  <a:gd name="T23" fmla="*/ 54 h 92"/>
                  <a:gd name="T24" fmla="*/ 29 w 89"/>
                  <a:gd name="T25" fmla="*/ 36 h 92"/>
                  <a:gd name="T26" fmla="*/ 14 w 89"/>
                  <a:gd name="T27" fmla="*/ 28 h 92"/>
                  <a:gd name="T28" fmla="*/ 5 w 89"/>
                  <a:gd name="T29" fmla="*/ 12 h 92"/>
                  <a:gd name="T30" fmla="*/ 7 w 89"/>
                  <a:gd name="T31" fmla="*/ 9 h 92"/>
                  <a:gd name="T32" fmla="*/ 2 w 89"/>
                  <a:gd name="T33" fmla="*/ 17 h 92"/>
                  <a:gd name="T34" fmla="*/ 10 w 89"/>
                  <a:gd name="T35" fmla="*/ 3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92">
                    <a:moveTo>
                      <a:pt x="15" y="0"/>
                    </a:moveTo>
                    <a:cubicBezTo>
                      <a:pt x="14" y="0"/>
                      <a:pt x="13" y="2"/>
                      <a:pt x="13" y="3"/>
                    </a:cubicBezTo>
                    <a:cubicBezTo>
                      <a:pt x="14" y="2"/>
                      <a:pt x="15" y="1"/>
                      <a:pt x="15" y="0"/>
                    </a:cubicBezTo>
                    <a:close/>
                    <a:moveTo>
                      <a:pt x="10" y="33"/>
                    </a:moveTo>
                    <a:cubicBezTo>
                      <a:pt x="14" y="37"/>
                      <a:pt x="16" y="39"/>
                      <a:pt x="26" y="41"/>
                    </a:cubicBezTo>
                    <a:cubicBezTo>
                      <a:pt x="35" y="43"/>
                      <a:pt x="39" y="50"/>
                      <a:pt x="48" y="59"/>
                    </a:cubicBezTo>
                    <a:cubicBezTo>
                      <a:pt x="58" y="68"/>
                      <a:pt x="66" y="74"/>
                      <a:pt x="73" y="80"/>
                    </a:cubicBezTo>
                    <a:cubicBezTo>
                      <a:pt x="80" y="85"/>
                      <a:pt x="78" y="91"/>
                      <a:pt x="83" y="91"/>
                    </a:cubicBezTo>
                    <a:cubicBezTo>
                      <a:pt x="85" y="92"/>
                      <a:pt x="87" y="89"/>
                      <a:pt x="89" y="85"/>
                    </a:cubicBezTo>
                    <a:cubicBezTo>
                      <a:pt x="88" y="86"/>
                      <a:pt x="87" y="87"/>
                      <a:pt x="86" y="86"/>
                    </a:cubicBezTo>
                    <a:cubicBezTo>
                      <a:pt x="81" y="86"/>
                      <a:pt x="83" y="81"/>
                      <a:pt x="76" y="75"/>
                    </a:cubicBezTo>
                    <a:cubicBezTo>
                      <a:pt x="70" y="69"/>
                      <a:pt x="61" y="63"/>
                      <a:pt x="52" y="54"/>
                    </a:cubicBezTo>
                    <a:cubicBezTo>
                      <a:pt x="43" y="45"/>
                      <a:pt x="38" y="38"/>
                      <a:pt x="29" y="36"/>
                    </a:cubicBezTo>
                    <a:cubicBezTo>
                      <a:pt x="20" y="34"/>
                      <a:pt x="17" y="32"/>
                      <a:pt x="14" y="28"/>
                    </a:cubicBezTo>
                    <a:cubicBezTo>
                      <a:pt x="11" y="24"/>
                      <a:pt x="4" y="15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5" y="11"/>
                      <a:pt x="3" y="15"/>
                      <a:pt x="2" y="17"/>
                    </a:cubicBezTo>
                    <a:cubicBezTo>
                      <a:pt x="0" y="20"/>
                      <a:pt x="7" y="29"/>
                      <a:pt x="10" y="3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" name="Freeform 395"/>
              <p:cNvSpPr>
                <a:spLocks/>
              </p:cNvSpPr>
              <p:nvPr/>
            </p:nvSpPr>
            <p:spPr bwMode="auto">
              <a:xfrm>
                <a:off x="3254813" y="2618889"/>
                <a:ext cx="149225" cy="149225"/>
              </a:xfrm>
              <a:custGeom>
                <a:avLst/>
                <a:gdLst>
                  <a:gd name="T0" fmla="*/ 12 w 93"/>
                  <a:gd name="T1" fmla="*/ 5 h 94"/>
                  <a:gd name="T2" fmla="*/ 13 w 93"/>
                  <a:gd name="T3" fmla="*/ 3 h 94"/>
                  <a:gd name="T4" fmla="*/ 16 w 93"/>
                  <a:gd name="T5" fmla="*/ 3 h 94"/>
                  <a:gd name="T6" fmla="*/ 25 w 93"/>
                  <a:gd name="T7" fmla="*/ 14 h 94"/>
                  <a:gd name="T8" fmla="*/ 38 w 93"/>
                  <a:gd name="T9" fmla="*/ 34 h 94"/>
                  <a:gd name="T10" fmla="*/ 85 w 93"/>
                  <a:gd name="T11" fmla="*/ 66 h 94"/>
                  <a:gd name="T12" fmla="*/ 91 w 93"/>
                  <a:gd name="T13" fmla="*/ 74 h 94"/>
                  <a:gd name="T14" fmla="*/ 87 w 93"/>
                  <a:gd name="T15" fmla="*/ 88 h 94"/>
                  <a:gd name="T16" fmla="*/ 82 w 93"/>
                  <a:gd name="T17" fmla="*/ 92 h 94"/>
                  <a:gd name="T18" fmla="*/ 80 w 93"/>
                  <a:gd name="T19" fmla="*/ 92 h 94"/>
                  <a:gd name="T20" fmla="*/ 73 w 93"/>
                  <a:gd name="T21" fmla="*/ 81 h 94"/>
                  <a:gd name="T22" fmla="*/ 37 w 93"/>
                  <a:gd name="T23" fmla="*/ 49 h 94"/>
                  <a:gd name="T24" fmla="*/ 15 w 93"/>
                  <a:gd name="T25" fmla="*/ 39 h 94"/>
                  <a:gd name="T26" fmla="*/ 5 w 93"/>
                  <a:gd name="T27" fmla="*/ 27 h 94"/>
                  <a:gd name="T28" fmla="*/ 2 w 93"/>
                  <a:gd name="T29" fmla="*/ 20 h 94"/>
                  <a:gd name="T30" fmla="*/ 7 w 93"/>
                  <a:gd name="T31" fmla="*/ 11 h 94"/>
                  <a:gd name="T32" fmla="*/ 10 w 93"/>
                  <a:gd name="T33" fmla="*/ 9 h 94"/>
                  <a:gd name="T34" fmla="*/ 12 w 93"/>
                  <a:gd name="T35" fmla="*/ 5 h 94"/>
                  <a:gd name="T36" fmla="*/ 12 w 93"/>
                  <a:gd name="T37" fmla="*/ 5 h 94"/>
                  <a:gd name="T38" fmla="*/ 10 w 93"/>
                  <a:gd name="T39" fmla="*/ 5 h 94"/>
                  <a:gd name="T40" fmla="*/ 8 w 93"/>
                  <a:gd name="T41" fmla="*/ 9 h 94"/>
                  <a:gd name="T42" fmla="*/ 0 w 93"/>
                  <a:gd name="T43" fmla="*/ 19 h 94"/>
                  <a:gd name="T44" fmla="*/ 3 w 93"/>
                  <a:gd name="T45" fmla="*/ 28 h 94"/>
                  <a:gd name="T46" fmla="*/ 14 w 93"/>
                  <a:gd name="T47" fmla="*/ 40 h 94"/>
                  <a:gd name="T48" fmla="*/ 36 w 93"/>
                  <a:gd name="T49" fmla="*/ 50 h 94"/>
                  <a:gd name="T50" fmla="*/ 71 w 93"/>
                  <a:gd name="T51" fmla="*/ 83 h 94"/>
                  <a:gd name="T52" fmla="*/ 78 w 93"/>
                  <a:gd name="T53" fmla="*/ 93 h 94"/>
                  <a:gd name="T54" fmla="*/ 82 w 93"/>
                  <a:gd name="T55" fmla="*/ 94 h 94"/>
                  <a:gd name="T56" fmla="*/ 90 w 93"/>
                  <a:gd name="T57" fmla="*/ 86 h 94"/>
                  <a:gd name="T58" fmla="*/ 93 w 93"/>
                  <a:gd name="T59" fmla="*/ 74 h 94"/>
                  <a:gd name="T60" fmla="*/ 73 w 93"/>
                  <a:gd name="T61" fmla="*/ 56 h 94"/>
                  <a:gd name="T62" fmla="*/ 39 w 93"/>
                  <a:gd name="T63" fmla="*/ 32 h 94"/>
                  <a:gd name="T64" fmla="*/ 27 w 93"/>
                  <a:gd name="T65" fmla="*/ 13 h 94"/>
                  <a:gd name="T66" fmla="*/ 18 w 93"/>
                  <a:gd name="T67" fmla="*/ 2 h 94"/>
                  <a:gd name="T68" fmla="*/ 13 w 93"/>
                  <a:gd name="T69" fmla="*/ 1 h 94"/>
                  <a:gd name="T70" fmla="*/ 11 w 93"/>
                  <a:gd name="T71" fmla="*/ 4 h 94"/>
                  <a:gd name="T72" fmla="*/ 12 w 93"/>
                  <a:gd name="T73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9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8" y="5"/>
                      <a:pt x="20" y="7"/>
                      <a:pt x="22" y="9"/>
                    </a:cubicBezTo>
                    <a:cubicBezTo>
                      <a:pt x="24" y="10"/>
                      <a:pt x="25" y="12"/>
                      <a:pt x="25" y="14"/>
                    </a:cubicBezTo>
                    <a:cubicBezTo>
                      <a:pt x="26" y="18"/>
                      <a:pt x="28" y="22"/>
                      <a:pt x="32" y="27"/>
                    </a:cubicBezTo>
                    <a:cubicBezTo>
                      <a:pt x="33" y="29"/>
                      <a:pt x="35" y="31"/>
                      <a:pt x="38" y="34"/>
                    </a:cubicBezTo>
                    <a:cubicBezTo>
                      <a:pt x="48" y="41"/>
                      <a:pt x="64" y="52"/>
                      <a:pt x="72" y="58"/>
                    </a:cubicBezTo>
                    <a:cubicBezTo>
                      <a:pt x="76" y="61"/>
                      <a:pt x="81" y="64"/>
                      <a:pt x="85" y="66"/>
                    </a:cubicBezTo>
                    <a:cubicBezTo>
                      <a:pt x="87" y="68"/>
                      <a:pt x="89" y="69"/>
                      <a:pt x="90" y="70"/>
                    </a:cubicBezTo>
                    <a:cubicBezTo>
                      <a:pt x="91" y="72"/>
                      <a:pt x="91" y="73"/>
                      <a:pt x="91" y="74"/>
                    </a:cubicBezTo>
                    <a:cubicBezTo>
                      <a:pt x="91" y="75"/>
                      <a:pt x="91" y="76"/>
                      <a:pt x="91" y="76"/>
                    </a:cubicBezTo>
                    <a:cubicBezTo>
                      <a:pt x="89" y="80"/>
                      <a:pt x="88" y="84"/>
                      <a:pt x="87" y="88"/>
                    </a:cubicBezTo>
                    <a:cubicBezTo>
                      <a:pt x="86" y="89"/>
                      <a:pt x="85" y="90"/>
                      <a:pt x="84" y="91"/>
                    </a:cubicBezTo>
                    <a:cubicBezTo>
                      <a:pt x="84" y="92"/>
                      <a:pt x="83" y="92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0" y="92"/>
                      <a:pt x="80" y="92"/>
                    </a:cubicBezTo>
                    <a:cubicBezTo>
                      <a:pt x="79" y="91"/>
                      <a:pt x="79" y="89"/>
                      <a:pt x="78" y="87"/>
                    </a:cubicBezTo>
                    <a:cubicBezTo>
                      <a:pt x="77" y="86"/>
                      <a:pt x="75" y="83"/>
                      <a:pt x="73" y="81"/>
                    </a:cubicBezTo>
                    <a:cubicBezTo>
                      <a:pt x="66" y="75"/>
                      <a:pt x="57" y="70"/>
                      <a:pt x="48" y="61"/>
                    </a:cubicBezTo>
                    <a:cubicBezTo>
                      <a:pt x="44" y="56"/>
                      <a:pt x="40" y="52"/>
                      <a:pt x="37" y="49"/>
                    </a:cubicBezTo>
                    <a:cubicBezTo>
                      <a:pt x="34" y="45"/>
                      <a:pt x="30" y="43"/>
                      <a:pt x="25" y="42"/>
                    </a:cubicBezTo>
                    <a:cubicBezTo>
                      <a:pt x="20" y="41"/>
                      <a:pt x="17" y="40"/>
                      <a:pt x="15" y="39"/>
                    </a:cubicBezTo>
                    <a:cubicBezTo>
                      <a:pt x="13" y="38"/>
                      <a:pt x="12" y="36"/>
                      <a:pt x="10" y="34"/>
                    </a:cubicBezTo>
                    <a:cubicBezTo>
                      <a:pt x="9" y="32"/>
                      <a:pt x="7" y="30"/>
                      <a:pt x="5" y="27"/>
                    </a:cubicBezTo>
                    <a:cubicBezTo>
                      <a:pt x="3" y="24"/>
                      <a:pt x="2" y="22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8"/>
                      <a:pt x="4" y="16"/>
                      <a:pt x="5" y="14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2" y="8"/>
                      <a:pt x="12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2"/>
                      <a:pt x="1" y="16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3"/>
                      <a:pt x="1" y="25"/>
                      <a:pt x="3" y="28"/>
                    </a:cubicBezTo>
                    <a:cubicBezTo>
                      <a:pt x="5" y="31"/>
                      <a:pt x="7" y="33"/>
                      <a:pt x="9" y="35"/>
                    </a:cubicBezTo>
                    <a:cubicBezTo>
                      <a:pt x="10" y="37"/>
                      <a:pt x="12" y="39"/>
                      <a:pt x="14" y="40"/>
                    </a:cubicBezTo>
                    <a:cubicBezTo>
                      <a:pt x="17" y="42"/>
                      <a:pt x="20" y="43"/>
                      <a:pt x="25" y="44"/>
                    </a:cubicBezTo>
                    <a:cubicBezTo>
                      <a:pt x="29" y="45"/>
                      <a:pt x="32" y="47"/>
                      <a:pt x="36" y="50"/>
                    </a:cubicBezTo>
                    <a:cubicBezTo>
                      <a:pt x="39" y="53"/>
                      <a:pt x="42" y="57"/>
                      <a:pt x="47" y="62"/>
                    </a:cubicBezTo>
                    <a:cubicBezTo>
                      <a:pt x="56" y="71"/>
                      <a:pt x="65" y="77"/>
                      <a:pt x="71" y="83"/>
                    </a:cubicBezTo>
                    <a:cubicBezTo>
                      <a:pt x="74" y="85"/>
                      <a:pt x="76" y="88"/>
                      <a:pt x="77" y="90"/>
                    </a:cubicBezTo>
                    <a:cubicBezTo>
                      <a:pt x="77" y="91"/>
                      <a:pt x="78" y="92"/>
                      <a:pt x="78" y="93"/>
                    </a:cubicBezTo>
                    <a:cubicBezTo>
                      <a:pt x="79" y="94"/>
                      <a:pt x="80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4" y="94"/>
                      <a:pt x="85" y="94"/>
                      <a:pt x="86" y="93"/>
                    </a:cubicBezTo>
                    <a:cubicBezTo>
                      <a:pt x="87" y="91"/>
                      <a:pt x="88" y="89"/>
                      <a:pt x="90" y="86"/>
                    </a:cubicBezTo>
                    <a:cubicBezTo>
                      <a:pt x="91" y="83"/>
                      <a:pt x="92" y="80"/>
                      <a:pt x="93" y="77"/>
                    </a:cubicBezTo>
                    <a:cubicBezTo>
                      <a:pt x="93" y="76"/>
                      <a:pt x="93" y="75"/>
                      <a:pt x="93" y="74"/>
                    </a:cubicBezTo>
                    <a:cubicBezTo>
                      <a:pt x="93" y="72"/>
                      <a:pt x="93" y="71"/>
                      <a:pt x="91" y="69"/>
                    </a:cubicBezTo>
                    <a:cubicBezTo>
                      <a:pt x="88" y="65"/>
                      <a:pt x="80" y="61"/>
                      <a:pt x="73" y="56"/>
                    </a:cubicBezTo>
                    <a:cubicBezTo>
                      <a:pt x="68" y="53"/>
                      <a:pt x="59" y="46"/>
                      <a:pt x="50" y="40"/>
                    </a:cubicBezTo>
                    <a:cubicBezTo>
                      <a:pt x="46" y="37"/>
                      <a:pt x="43" y="35"/>
                      <a:pt x="39" y="32"/>
                    </a:cubicBezTo>
                    <a:cubicBezTo>
                      <a:pt x="36" y="30"/>
                      <a:pt x="34" y="27"/>
                      <a:pt x="33" y="26"/>
                    </a:cubicBezTo>
                    <a:cubicBezTo>
                      <a:pt x="29" y="21"/>
                      <a:pt x="28" y="17"/>
                      <a:pt x="27" y="13"/>
                    </a:cubicBezTo>
                    <a:cubicBezTo>
                      <a:pt x="27" y="11"/>
                      <a:pt x="25" y="9"/>
                      <a:pt x="23" y="7"/>
                    </a:cubicBezTo>
                    <a:cubicBezTo>
                      <a:pt x="21" y="5"/>
                      <a:pt x="19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" name="Freeform 396"/>
              <p:cNvSpPr>
                <a:spLocks/>
              </p:cNvSpPr>
              <p:nvPr/>
            </p:nvSpPr>
            <p:spPr bwMode="auto">
              <a:xfrm>
                <a:off x="3216713" y="2647464"/>
                <a:ext cx="144463" cy="157163"/>
              </a:xfrm>
              <a:custGeom>
                <a:avLst/>
                <a:gdLst>
                  <a:gd name="T0" fmla="*/ 10 w 90"/>
                  <a:gd name="T1" fmla="*/ 9 h 98"/>
                  <a:gd name="T2" fmla="*/ 18 w 90"/>
                  <a:gd name="T3" fmla="*/ 7 h 98"/>
                  <a:gd name="T4" fmla="*/ 25 w 90"/>
                  <a:gd name="T5" fmla="*/ 3 h 98"/>
                  <a:gd name="T6" fmla="*/ 38 w 90"/>
                  <a:gd name="T7" fmla="*/ 15 h 98"/>
                  <a:gd name="T8" fmla="*/ 49 w 90"/>
                  <a:gd name="T9" fmla="*/ 33 h 98"/>
                  <a:gd name="T10" fmla="*/ 75 w 90"/>
                  <a:gd name="T11" fmla="*/ 62 h 98"/>
                  <a:gd name="T12" fmla="*/ 89 w 90"/>
                  <a:gd name="T13" fmla="*/ 75 h 98"/>
                  <a:gd name="T14" fmla="*/ 86 w 90"/>
                  <a:gd name="T15" fmla="*/ 90 h 98"/>
                  <a:gd name="T16" fmla="*/ 74 w 90"/>
                  <a:gd name="T17" fmla="*/ 94 h 98"/>
                  <a:gd name="T18" fmla="*/ 68 w 90"/>
                  <a:gd name="T19" fmla="*/ 83 h 98"/>
                  <a:gd name="T20" fmla="*/ 48 w 90"/>
                  <a:gd name="T21" fmla="*/ 59 h 98"/>
                  <a:gd name="T22" fmla="*/ 24 w 90"/>
                  <a:gd name="T23" fmla="*/ 34 h 98"/>
                  <a:gd name="T24" fmla="*/ 10 w 90"/>
                  <a:gd name="T25" fmla="*/ 26 h 98"/>
                  <a:gd name="T26" fmla="*/ 2 w 90"/>
                  <a:gd name="T27" fmla="*/ 15 h 98"/>
                  <a:gd name="T28" fmla="*/ 10 w 90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98">
                    <a:moveTo>
                      <a:pt x="10" y="9"/>
                    </a:moveTo>
                    <a:cubicBezTo>
                      <a:pt x="10" y="9"/>
                      <a:pt x="16" y="8"/>
                      <a:pt x="18" y="7"/>
                    </a:cubicBezTo>
                    <a:cubicBezTo>
                      <a:pt x="20" y="6"/>
                      <a:pt x="21" y="0"/>
                      <a:pt x="25" y="3"/>
                    </a:cubicBezTo>
                    <a:cubicBezTo>
                      <a:pt x="30" y="6"/>
                      <a:pt x="36" y="13"/>
                      <a:pt x="38" y="15"/>
                    </a:cubicBezTo>
                    <a:cubicBezTo>
                      <a:pt x="40" y="17"/>
                      <a:pt x="44" y="26"/>
                      <a:pt x="49" y="33"/>
                    </a:cubicBezTo>
                    <a:cubicBezTo>
                      <a:pt x="54" y="40"/>
                      <a:pt x="68" y="57"/>
                      <a:pt x="75" y="62"/>
                    </a:cubicBezTo>
                    <a:cubicBezTo>
                      <a:pt x="81" y="68"/>
                      <a:pt x="88" y="71"/>
                      <a:pt x="89" y="75"/>
                    </a:cubicBezTo>
                    <a:cubicBezTo>
                      <a:pt x="90" y="80"/>
                      <a:pt x="90" y="86"/>
                      <a:pt x="86" y="90"/>
                    </a:cubicBezTo>
                    <a:cubicBezTo>
                      <a:pt x="82" y="94"/>
                      <a:pt x="78" y="98"/>
                      <a:pt x="74" y="94"/>
                    </a:cubicBezTo>
                    <a:cubicBezTo>
                      <a:pt x="69" y="91"/>
                      <a:pt x="69" y="88"/>
                      <a:pt x="68" y="83"/>
                    </a:cubicBezTo>
                    <a:cubicBezTo>
                      <a:pt x="67" y="77"/>
                      <a:pt x="58" y="68"/>
                      <a:pt x="48" y="59"/>
                    </a:cubicBezTo>
                    <a:cubicBezTo>
                      <a:pt x="39" y="50"/>
                      <a:pt x="31" y="34"/>
                      <a:pt x="24" y="34"/>
                    </a:cubicBezTo>
                    <a:cubicBezTo>
                      <a:pt x="17" y="34"/>
                      <a:pt x="15" y="31"/>
                      <a:pt x="10" y="26"/>
                    </a:cubicBezTo>
                    <a:cubicBezTo>
                      <a:pt x="5" y="22"/>
                      <a:pt x="0" y="20"/>
                      <a:pt x="2" y="15"/>
                    </a:cubicBezTo>
                    <a:cubicBezTo>
                      <a:pt x="4" y="11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" name="Freeform 397"/>
              <p:cNvSpPr>
                <a:spLocks noEditPoints="1"/>
              </p:cNvSpPr>
              <p:nvPr/>
            </p:nvSpPr>
            <p:spPr bwMode="auto">
              <a:xfrm>
                <a:off x="3216713" y="2650639"/>
                <a:ext cx="141288" cy="152400"/>
              </a:xfrm>
              <a:custGeom>
                <a:avLst/>
                <a:gdLst>
                  <a:gd name="T0" fmla="*/ 22 w 88"/>
                  <a:gd name="T1" fmla="*/ 0 h 95"/>
                  <a:gd name="T2" fmla="*/ 21 w 88"/>
                  <a:gd name="T3" fmla="*/ 1 h 95"/>
                  <a:gd name="T4" fmla="*/ 21 w 88"/>
                  <a:gd name="T5" fmla="*/ 1 h 95"/>
                  <a:gd name="T6" fmla="*/ 22 w 88"/>
                  <a:gd name="T7" fmla="*/ 0 h 95"/>
                  <a:gd name="T8" fmla="*/ 11 w 88"/>
                  <a:gd name="T9" fmla="*/ 24 h 95"/>
                  <a:gd name="T10" fmla="*/ 24 w 88"/>
                  <a:gd name="T11" fmla="*/ 31 h 95"/>
                  <a:gd name="T12" fmla="*/ 49 w 88"/>
                  <a:gd name="T13" fmla="*/ 56 h 95"/>
                  <a:gd name="T14" fmla="*/ 68 w 88"/>
                  <a:gd name="T15" fmla="*/ 80 h 95"/>
                  <a:gd name="T16" fmla="*/ 74 w 88"/>
                  <a:gd name="T17" fmla="*/ 92 h 95"/>
                  <a:gd name="T18" fmla="*/ 86 w 88"/>
                  <a:gd name="T19" fmla="*/ 87 h 95"/>
                  <a:gd name="T20" fmla="*/ 88 w 88"/>
                  <a:gd name="T21" fmla="*/ 85 h 95"/>
                  <a:gd name="T22" fmla="*/ 77 w 88"/>
                  <a:gd name="T23" fmla="*/ 88 h 95"/>
                  <a:gd name="T24" fmla="*/ 71 w 88"/>
                  <a:gd name="T25" fmla="*/ 77 h 95"/>
                  <a:gd name="T26" fmla="*/ 52 w 88"/>
                  <a:gd name="T27" fmla="*/ 53 h 95"/>
                  <a:gd name="T28" fmla="*/ 27 w 88"/>
                  <a:gd name="T29" fmla="*/ 28 h 95"/>
                  <a:gd name="T30" fmla="*/ 13 w 88"/>
                  <a:gd name="T31" fmla="*/ 20 h 95"/>
                  <a:gd name="T32" fmla="*/ 5 w 88"/>
                  <a:gd name="T33" fmla="*/ 9 h 95"/>
                  <a:gd name="T34" fmla="*/ 5 w 88"/>
                  <a:gd name="T35" fmla="*/ 9 h 95"/>
                  <a:gd name="T36" fmla="*/ 2 w 88"/>
                  <a:gd name="T37" fmla="*/ 13 h 95"/>
                  <a:gd name="T38" fmla="*/ 11 w 88"/>
                  <a:gd name="T39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5">
                    <a:moveTo>
                      <a:pt x="22" y="0"/>
                    </a:moveTo>
                    <a:cubicBezTo>
                      <a:pt x="22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0"/>
                      <a:pt x="22" y="0"/>
                    </a:cubicBezTo>
                    <a:close/>
                    <a:moveTo>
                      <a:pt x="11" y="24"/>
                    </a:moveTo>
                    <a:cubicBezTo>
                      <a:pt x="16" y="28"/>
                      <a:pt x="17" y="31"/>
                      <a:pt x="24" y="31"/>
                    </a:cubicBezTo>
                    <a:cubicBezTo>
                      <a:pt x="31" y="31"/>
                      <a:pt x="40" y="47"/>
                      <a:pt x="49" y="56"/>
                    </a:cubicBezTo>
                    <a:cubicBezTo>
                      <a:pt x="58" y="66"/>
                      <a:pt x="68" y="75"/>
                      <a:pt x="68" y="80"/>
                    </a:cubicBezTo>
                    <a:cubicBezTo>
                      <a:pt x="69" y="86"/>
                      <a:pt x="70" y="88"/>
                      <a:pt x="74" y="92"/>
                    </a:cubicBezTo>
                    <a:cubicBezTo>
                      <a:pt x="79" y="95"/>
                      <a:pt x="82" y="92"/>
                      <a:pt x="86" y="87"/>
                    </a:cubicBezTo>
                    <a:cubicBezTo>
                      <a:pt x="87" y="87"/>
                      <a:pt x="87" y="86"/>
                      <a:pt x="88" y="85"/>
                    </a:cubicBezTo>
                    <a:cubicBezTo>
                      <a:pt x="84" y="89"/>
                      <a:pt x="81" y="92"/>
                      <a:pt x="77" y="88"/>
                    </a:cubicBezTo>
                    <a:cubicBezTo>
                      <a:pt x="73" y="85"/>
                      <a:pt x="72" y="82"/>
                      <a:pt x="71" y="77"/>
                    </a:cubicBezTo>
                    <a:cubicBezTo>
                      <a:pt x="70" y="71"/>
                      <a:pt x="61" y="62"/>
                      <a:pt x="52" y="53"/>
                    </a:cubicBezTo>
                    <a:cubicBezTo>
                      <a:pt x="42" y="44"/>
                      <a:pt x="34" y="28"/>
                      <a:pt x="27" y="28"/>
                    </a:cubicBezTo>
                    <a:cubicBezTo>
                      <a:pt x="20" y="28"/>
                      <a:pt x="18" y="25"/>
                      <a:pt x="13" y="20"/>
                    </a:cubicBezTo>
                    <a:cubicBezTo>
                      <a:pt x="9" y="16"/>
                      <a:pt x="3" y="14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0" y="17"/>
                      <a:pt x="6" y="19"/>
                      <a:pt x="1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" name="Freeform 398"/>
              <p:cNvSpPr>
                <a:spLocks/>
              </p:cNvSpPr>
              <p:nvPr/>
            </p:nvSpPr>
            <p:spPr bwMode="auto">
              <a:xfrm>
                <a:off x="3218301" y="2649051"/>
                <a:ext cx="144463" cy="153988"/>
              </a:xfrm>
              <a:custGeom>
                <a:avLst/>
                <a:gdLst>
                  <a:gd name="T0" fmla="*/ 9 w 90"/>
                  <a:gd name="T1" fmla="*/ 9 h 96"/>
                  <a:gd name="T2" fmla="*/ 18 w 90"/>
                  <a:gd name="T3" fmla="*/ 7 h 96"/>
                  <a:gd name="T4" fmla="*/ 21 w 90"/>
                  <a:gd name="T5" fmla="*/ 2 h 96"/>
                  <a:gd name="T6" fmla="*/ 24 w 90"/>
                  <a:gd name="T7" fmla="*/ 3 h 96"/>
                  <a:gd name="T8" fmla="*/ 38 w 90"/>
                  <a:gd name="T9" fmla="*/ 17 h 96"/>
                  <a:gd name="T10" fmla="*/ 73 w 90"/>
                  <a:gd name="T11" fmla="*/ 62 h 96"/>
                  <a:gd name="T12" fmla="*/ 87 w 90"/>
                  <a:gd name="T13" fmla="*/ 75 h 96"/>
                  <a:gd name="T14" fmla="*/ 84 w 90"/>
                  <a:gd name="T15" fmla="*/ 88 h 96"/>
                  <a:gd name="T16" fmla="*/ 77 w 90"/>
                  <a:gd name="T17" fmla="*/ 94 h 96"/>
                  <a:gd name="T18" fmla="*/ 69 w 90"/>
                  <a:gd name="T19" fmla="*/ 88 h 96"/>
                  <a:gd name="T20" fmla="*/ 61 w 90"/>
                  <a:gd name="T21" fmla="*/ 71 h 96"/>
                  <a:gd name="T22" fmla="*/ 35 w 90"/>
                  <a:gd name="T23" fmla="*/ 41 h 96"/>
                  <a:gd name="T24" fmla="*/ 23 w 90"/>
                  <a:gd name="T25" fmla="*/ 32 h 96"/>
                  <a:gd name="T26" fmla="*/ 10 w 90"/>
                  <a:gd name="T27" fmla="*/ 24 h 96"/>
                  <a:gd name="T28" fmla="*/ 2 w 90"/>
                  <a:gd name="T29" fmla="*/ 18 h 96"/>
                  <a:gd name="T30" fmla="*/ 2 w 90"/>
                  <a:gd name="T31" fmla="*/ 15 h 96"/>
                  <a:gd name="T32" fmla="*/ 8 w 90"/>
                  <a:gd name="T33" fmla="*/ 9 h 96"/>
                  <a:gd name="T34" fmla="*/ 9 w 90"/>
                  <a:gd name="T35" fmla="*/ 9 h 96"/>
                  <a:gd name="T36" fmla="*/ 9 w 90"/>
                  <a:gd name="T37" fmla="*/ 9 h 96"/>
                  <a:gd name="T38" fmla="*/ 9 w 90"/>
                  <a:gd name="T39" fmla="*/ 7 h 96"/>
                  <a:gd name="T40" fmla="*/ 0 w 90"/>
                  <a:gd name="T41" fmla="*/ 14 h 96"/>
                  <a:gd name="T42" fmla="*/ 1 w 90"/>
                  <a:gd name="T43" fmla="*/ 19 h 96"/>
                  <a:gd name="T44" fmla="*/ 15 w 90"/>
                  <a:gd name="T45" fmla="*/ 31 h 96"/>
                  <a:gd name="T46" fmla="*/ 28 w 90"/>
                  <a:gd name="T47" fmla="*/ 36 h 96"/>
                  <a:gd name="T48" fmla="*/ 60 w 90"/>
                  <a:gd name="T49" fmla="*/ 72 h 96"/>
                  <a:gd name="T50" fmla="*/ 68 w 90"/>
                  <a:gd name="T51" fmla="*/ 89 h 96"/>
                  <a:gd name="T52" fmla="*/ 77 w 90"/>
                  <a:gd name="T53" fmla="*/ 96 h 96"/>
                  <a:gd name="T54" fmla="*/ 86 w 90"/>
                  <a:gd name="T55" fmla="*/ 90 h 96"/>
                  <a:gd name="T56" fmla="*/ 89 w 90"/>
                  <a:gd name="T57" fmla="*/ 74 h 96"/>
                  <a:gd name="T58" fmla="*/ 74 w 90"/>
                  <a:gd name="T59" fmla="*/ 61 h 96"/>
                  <a:gd name="T60" fmla="*/ 42 w 90"/>
                  <a:gd name="T61" fmla="*/ 21 h 96"/>
                  <a:gd name="T62" fmla="*/ 38 w 90"/>
                  <a:gd name="T63" fmla="*/ 13 h 96"/>
                  <a:gd name="T64" fmla="*/ 22 w 90"/>
                  <a:gd name="T65" fmla="*/ 0 h 96"/>
                  <a:gd name="T66" fmla="*/ 18 w 90"/>
                  <a:gd name="T67" fmla="*/ 3 h 96"/>
                  <a:gd name="T68" fmla="*/ 12 w 90"/>
                  <a:gd name="T69" fmla="*/ 6 h 96"/>
                  <a:gd name="T70" fmla="*/ 9 w 90"/>
                  <a:gd name="T71" fmla="*/ 7 h 96"/>
                  <a:gd name="T72" fmla="*/ 9 w 90"/>
                  <a:gd name="T73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96">
                    <a:moveTo>
                      <a:pt x="9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19" y="5"/>
                      <a:pt x="20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4" y="3"/>
                    </a:cubicBezTo>
                    <a:cubicBezTo>
                      <a:pt x="28" y="6"/>
                      <a:pt x="35" y="13"/>
                      <a:pt x="37" y="15"/>
                    </a:cubicBezTo>
                    <a:cubicBezTo>
                      <a:pt x="37" y="15"/>
                      <a:pt x="38" y="16"/>
                      <a:pt x="38" y="17"/>
                    </a:cubicBezTo>
                    <a:cubicBezTo>
                      <a:pt x="40" y="21"/>
                      <a:pt x="43" y="27"/>
                      <a:pt x="47" y="33"/>
                    </a:cubicBezTo>
                    <a:cubicBezTo>
                      <a:pt x="52" y="40"/>
                      <a:pt x="66" y="57"/>
                      <a:pt x="73" y="62"/>
                    </a:cubicBezTo>
                    <a:cubicBezTo>
                      <a:pt x="76" y="65"/>
                      <a:pt x="80" y="67"/>
                      <a:pt x="82" y="69"/>
                    </a:cubicBezTo>
                    <a:cubicBezTo>
                      <a:pt x="85" y="71"/>
                      <a:pt x="87" y="73"/>
                      <a:pt x="87" y="75"/>
                    </a:cubicBezTo>
                    <a:cubicBezTo>
                      <a:pt x="88" y="76"/>
                      <a:pt x="88" y="77"/>
                      <a:pt x="88" y="79"/>
                    </a:cubicBezTo>
                    <a:cubicBezTo>
                      <a:pt x="88" y="82"/>
                      <a:pt x="87" y="86"/>
                      <a:pt x="84" y="88"/>
                    </a:cubicBezTo>
                    <a:cubicBezTo>
                      <a:pt x="83" y="90"/>
                      <a:pt x="81" y="91"/>
                      <a:pt x="80" y="92"/>
                    </a:cubicBezTo>
                    <a:cubicBezTo>
                      <a:pt x="79" y="93"/>
                      <a:pt x="78" y="94"/>
                      <a:pt x="77" y="94"/>
                    </a:cubicBezTo>
                    <a:cubicBezTo>
                      <a:pt x="76" y="94"/>
                      <a:pt x="75" y="93"/>
                      <a:pt x="74" y="92"/>
                    </a:cubicBezTo>
                    <a:cubicBezTo>
                      <a:pt x="71" y="91"/>
                      <a:pt x="70" y="89"/>
                      <a:pt x="69" y="88"/>
                    </a:cubicBezTo>
                    <a:cubicBezTo>
                      <a:pt x="69" y="86"/>
                      <a:pt x="68" y="84"/>
                      <a:pt x="68" y="82"/>
                    </a:cubicBezTo>
                    <a:cubicBezTo>
                      <a:pt x="68" y="78"/>
                      <a:pt x="65" y="75"/>
                      <a:pt x="61" y="71"/>
                    </a:cubicBezTo>
                    <a:cubicBezTo>
                      <a:pt x="57" y="67"/>
                      <a:pt x="53" y="62"/>
                      <a:pt x="48" y="57"/>
                    </a:cubicBezTo>
                    <a:cubicBezTo>
                      <a:pt x="44" y="53"/>
                      <a:pt x="39" y="46"/>
                      <a:pt x="35" y="41"/>
                    </a:cubicBezTo>
                    <a:cubicBezTo>
                      <a:pt x="33" y="38"/>
                      <a:pt x="31" y="36"/>
                      <a:pt x="29" y="34"/>
                    </a:cubicBezTo>
                    <a:cubicBezTo>
                      <a:pt x="27" y="33"/>
                      <a:pt x="25" y="32"/>
                      <a:pt x="23" y="32"/>
                    </a:cubicBezTo>
                    <a:cubicBezTo>
                      <a:pt x="19" y="31"/>
                      <a:pt x="17" y="31"/>
                      <a:pt x="16" y="30"/>
                    </a:cubicBezTo>
                    <a:cubicBezTo>
                      <a:pt x="14" y="29"/>
                      <a:pt x="13" y="27"/>
                      <a:pt x="10" y="24"/>
                    </a:cubicBezTo>
                    <a:cubicBezTo>
                      <a:pt x="8" y="22"/>
                      <a:pt x="6" y="21"/>
                      <a:pt x="4" y="20"/>
                    </a:cubicBezTo>
                    <a:cubicBezTo>
                      <a:pt x="3" y="19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7" y="7"/>
                      <a:pt x="5" y="8"/>
                    </a:cubicBezTo>
                    <a:cubicBezTo>
                      <a:pt x="3" y="10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2" y="21"/>
                      <a:pt x="6" y="23"/>
                      <a:pt x="9" y="26"/>
                    </a:cubicBezTo>
                    <a:cubicBezTo>
                      <a:pt x="11" y="28"/>
                      <a:pt x="13" y="30"/>
                      <a:pt x="15" y="31"/>
                    </a:cubicBezTo>
                    <a:cubicBezTo>
                      <a:pt x="17" y="33"/>
                      <a:pt x="19" y="34"/>
                      <a:pt x="23" y="34"/>
                    </a:cubicBezTo>
                    <a:cubicBezTo>
                      <a:pt x="24" y="33"/>
                      <a:pt x="26" y="34"/>
                      <a:pt x="28" y="36"/>
                    </a:cubicBezTo>
                    <a:cubicBezTo>
                      <a:pt x="33" y="41"/>
                      <a:pt x="40" y="52"/>
                      <a:pt x="47" y="59"/>
                    </a:cubicBezTo>
                    <a:cubicBezTo>
                      <a:pt x="51" y="63"/>
                      <a:pt x="56" y="68"/>
                      <a:pt x="60" y="72"/>
                    </a:cubicBezTo>
                    <a:cubicBezTo>
                      <a:pt x="63" y="76"/>
                      <a:pt x="66" y="80"/>
                      <a:pt x="66" y="82"/>
                    </a:cubicBezTo>
                    <a:cubicBezTo>
                      <a:pt x="66" y="85"/>
                      <a:pt x="67" y="87"/>
                      <a:pt x="68" y="89"/>
                    </a:cubicBezTo>
                    <a:cubicBezTo>
                      <a:pt x="69" y="91"/>
                      <a:pt x="70" y="92"/>
                      <a:pt x="72" y="94"/>
                    </a:cubicBezTo>
                    <a:cubicBezTo>
                      <a:pt x="74" y="95"/>
                      <a:pt x="75" y="96"/>
                      <a:pt x="77" y="96"/>
                    </a:cubicBezTo>
                    <a:cubicBezTo>
                      <a:pt x="78" y="96"/>
                      <a:pt x="80" y="95"/>
                      <a:pt x="81" y="94"/>
                    </a:cubicBezTo>
                    <a:cubicBezTo>
                      <a:pt x="83" y="93"/>
                      <a:pt x="84" y="91"/>
                      <a:pt x="86" y="90"/>
                    </a:cubicBezTo>
                    <a:cubicBezTo>
                      <a:pt x="89" y="87"/>
                      <a:pt x="90" y="83"/>
                      <a:pt x="90" y="79"/>
                    </a:cubicBezTo>
                    <a:cubicBezTo>
                      <a:pt x="90" y="77"/>
                      <a:pt x="90" y="76"/>
                      <a:pt x="89" y="74"/>
                    </a:cubicBezTo>
                    <a:cubicBezTo>
                      <a:pt x="89" y="71"/>
                      <a:pt x="86" y="69"/>
                      <a:pt x="84" y="67"/>
                    </a:cubicBezTo>
                    <a:cubicBezTo>
                      <a:pt x="81" y="65"/>
                      <a:pt x="78" y="63"/>
                      <a:pt x="74" y="61"/>
                    </a:cubicBezTo>
                    <a:cubicBezTo>
                      <a:pt x="68" y="56"/>
                      <a:pt x="54" y="39"/>
                      <a:pt x="49" y="32"/>
                    </a:cubicBezTo>
                    <a:cubicBezTo>
                      <a:pt x="46" y="28"/>
                      <a:pt x="44" y="24"/>
                      <a:pt x="42" y="21"/>
                    </a:cubicBezTo>
                    <a:cubicBezTo>
                      <a:pt x="41" y="19"/>
                      <a:pt x="41" y="17"/>
                      <a:pt x="40" y="16"/>
                    </a:cubicBezTo>
                    <a:cubicBezTo>
                      <a:pt x="39" y="15"/>
                      <a:pt x="39" y="14"/>
                      <a:pt x="38" y="13"/>
                    </a:cubicBezTo>
                    <a:cubicBezTo>
                      <a:pt x="36" y="11"/>
                      <a:pt x="29" y="4"/>
                      <a:pt x="25" y="1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1" y="0"/>
                      <a:pt x="20" y="1"/>
                    </a:cubicBezTo>
                    <a:cubicBezTo>
                      <a:pt x="19" y="1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" name="Freeform 399"/>
              <p:cNvSpPr>
                <a:spLocks/>
              </p:cNvSpPr>
              <p:nvPr/>
            </p:nvSpPr>
            <p:spPr bwMode="auto">
              <a:xfrm>
                <a:off x="3192901" y="2666514"/>
                <a:ext cx="120650" cy="160338"/>
              </a:xfrm>
              <a:custGeom>
                <a:avLst/>
                <a:gdLst>
                  <a:gd name="T0" fmla="*/ 0 w 75"/>
                  <a:gd name="T1" fmla="*/ 11 h 100"/>
                  <a:gd name="T2" fmla="*/ 3 w 75"/>
                  <a:gd name="T3" fmla="*/ 6 h 100"/>
                  <a:gd name="T4" fmla="*/ 11 w 75"/>
                  <a:gd name="T5" fmla="*/ 0 h 100"/>
                  <a:gd name="T6" fmla="*/ 20 w 75"/>
                  <a:gd name="T7" fmla="*/ 6 h 100"/>
                  <a:gd name="T8" fmla="*/ 31 w 75"/>
                  <a:gd name="T9" fmla="*/ 20 h 100"/>
                  <a:gd name="T10" fmla="*/ 35 w 75"/>
                  <a:gd name="T11" fmla="*/ 34 h 100"/>
                  <a:gd name="T12" fmla="*/ 64 w 75"/>
                  <a:gd name="T13" fmla="*/ 73 h 100"/>
                  <a:gd name="T14" fmla="*/ 75 w 75"/>
                  <a:gd name="T15" fmla="*/ 88 h 100"/>
                  <a:gd name="T16" fmla="*/ 69 w 75"/>
                  <a:gd name="T17" fmla="*/ 93 h 100"/>
                  <a:gd name="T18" fmla="*/ 57 w 75"/>
                  <a:gd name="T19" fmla="*/ 100 h 100"/>
                  <a:gd name="T20" fmla="*/ 51 w 75"/>
                  <a:gd name="T21" fmla="*/ 84 h 100"/>
                  <a:gd name="T22" fmla="*/ 33 w 75"/>
                  <a:gd name="T23" fmla="*/ 52 h 100"/>
                  <a:gd name="T24" fmla="*/ 18 w 75"/>
                  <a:gd name="T25" fmla="*/ 37 h 100"/>
                  <a:gd name="T26" fmla="*/ 9 w 75"/>
                  <a:gd name="T27" fmla="*/ 31 h 100"/>
                  <a:gd name="T28" fmla="*/ 0 w 75"/>
                  <a:gd name="T29" fmla="*/ 19 h 100"/>
                  <a:gd name="T30" fmla="*/ 0 w 75"/>
                  <a:gd name="T31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00">
                    <a:moveTo>
                      <a:pt x="0" y="11"/>
                    </a:moveTo>
                    <a:cubicBezTo>
                      <a:pt x="0" y="11"/>
                      <a:pt x="1" y="7"/>
                      <a:pt x="3" y="6"/>
                    </a:cubicBezTo>
                    <a:cubicBezTo>
                      <a:pt x="5" y="4"/>
                      <a:pt x="9" y="0"/>
                      <a:pt x="11" y="0"/>
                    </a:cubicBezTo>
                    <a:cubicBezTo>
                      <a:pt x="14" y="0"/>
                      <a:pt x="17" y="1"/>
                      <a:pt x="20" y="6"/>
                    </a:cubicBezTo>
                    <a:cubicBezTo>
                      <a:pt x="24" y="12"/>
                      <a:pt x="29" y="17"/>
                      <a:pt x="31" y="20"/>
                    </a:cubicBezTo>
                    <a:cubicBezTo>
                      <a:pt x="34" y="23"/>
                      <a:pt x="27" y="24"/>
                      <a:pt x="35" y="34"/>
                    </a:cubicBezTo>
                    <a:cubicBezTo>
                      <a:pt x="43" y="44"/>
                      <a:pt x="56" y="65"/>
                      <a:pt x="64" y="73"/>
                    </a:cubicBezTo>
                    <a:cubicBezTo>
                      <a:pt x="72" y="81"/>
                      <a:pt x="75" y="84"/>
                      <a:pt x="75" y="88"/>
                    </a:cubicBezTo>
                    <a:cubicBezTo>
                      <a:pt x="75" y="91"/>
                      <a:pt x="72" y="91"/>
                      <a:pt x="69" y="93"/>
                    </a:cubicBezTo>
                    <a:cubicBezTo>
                      <a:pt x="65" y="95"/>
                      <a:pt x="61" y="100"/>
                      <a:pt x="57" y="100"/>
                    </a:cubicBezTo>
                    <a:cubicBezTo>
                      <a:pt x="53" y="100"/>
                      <a:pt x="53" y="91"/>
                      <a:pt x="51" y="84"/>
                    </a:cubicBezTo>
                    <a:cubicBezTo>
                      <a:pt x="49" y="76"/>
                      <a:pt x="41" y="63"/>
                      <a:pt x="33" y="52"/>
                    </a:cubicBezTo>
                    <a:cubicBezTo>
                      <a:pt x="25" y="40"/>
                      <a:pt x="22" y="37"/>
                      <a:pt x="18" y="37"/>
                    </a:cubicBezTo>
                    <a:cubicBezTo>
                      <a:pt x="13" y="37"/>
                      <a:pt x="13" y="36"/>
                      <a:pt x="9" y="31"/>
                    </a:cubicBezTo>
                    <a:cubicBezTo>
                      <a:pt x="5" y="25"/>
                      <a:pt x="0" y="22"/>
                      <a:pt x="0" y="19"/>
                    </a:cubicBezTo>
                    <a:cubicBezTo>
                      <a:pt x="0" y="16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5" name="Freeform 400"/>
              <p:cNvSpPr>
                <a:spLocks/>
              </p:cNvSpPr>
              <p:nvPr/>
            </p:nvSpPr>
            <p:spPr bwMode="auto">
              <a:xfrm>
                <a:off x="3192901" y="2674451"/>
                <a:ext cx="120650" cy="152400"/>
              </a:xfrm>
              <a:custGeom>
                <a:avLst/>
                <a:gdLst>
                  <a:gd name="T0" fmla="*/ 0 w 75"/>
                  <a:gd name="T1" fmla="*/ 6 h 95"/>
                  <a:gd name="T2" fmla="*/ 3 w 75"/>
                  <a:gd name="T3" fmla="*/ 1 h 95"/>
                  <a:gd name="T4" fmla="*/ 4 w 75"/>
                  <a:gd name="T5" fmla="*/ 0 h 95"/>
                  <a:gd name="T6" fmla="*/ 2 w 75"/>
                  <a:gd name="T7" fmla="*/ 3 h 95"/>
                  <a:gd name="T8" fmla="*/ 3 w 75"/>
                  <a:gd name="T9" fmla="*/ 11 h 95"/>
                  <a:gd name="T10" fmla="*/ 12 w 75"/>
                  <a:gd name="T11" fmla="*/ 23 h 95"/>
                  <a:gd name="T12" fmla="*/ 20 w 75"/>
                  <a:gd name="T13" fmla="*/ 29 h 95"/>
                  <a:gd name="T14" fmla="*/ 36 w 75"/>
                  <a:gd name="T15" fmla="*/ 44 h 95"/>
                  <a:gd name="T16" fmla="*/ 54 w 75"/>
                  <a:gd name="T17" fmla="*/ 76 h 95"/>
                  <a:gd name="T18" fmla="*/ 60 w 75"/>
                  <a:gd name="T19" fmla="*/ 92 h 95"/>
                  <a:gd name="T20" fmla="*/ 71 w 75"/>
                  <a:gd name="T21" fmla="*/ 85 h 95"/>
                  <a:gd name="T22" fmla="*/ 75 w 75"/>
                  <a:gd name="T23" fmla="*/ 83 h 95"/>
                  <a:gd name="T24" fmla="*/ 69 w 75"/>
                  <a:gd name="T25" fmla="*/ 88 h 95"/>
                  <a:gd name="T26" fmla="*/ 57 w 75"/>
                  <a:gd name="T27" fmla="*/ 95 h 95"/>
                  <a:gd name="T28" fmla="*/ 51 w 75"/>
                  <a:gd name="T29" fmla="*/ 79 h 95"/>
                  <a:gd name="T30" fmla="*/ 33 w 75"/>
                  <a:gd name="T31" fmla="*/ 47 h 95"/>
                  <a:gd name="T32" fmla="*/ 18 w 75"/>
                  <a:gd name="T33" fmla="*/ 32 h 95"/>
                  <a:gd name="T34" fmla="*/ 9 w 75"/>
                  <a:gd name="T35" fmla="*/ 26 h 95"/>
                  <a:gd name="T36" fmla="*/ 0 w 75"/>
                  <a:gd name="T37" fmla="*/ 14 h 95"/>
                  <a:gd name="T38" fmla="*/ 0 w 75"/>
                  <a:gd name="T39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5">
                    <a:moveTo>
                      <a:pt x="0" y="6"/>
                    </a:moveTo>
                    <a:cubicBezTo>
                      <a:pt x="0" y="6"/>
                      <a:pt x="1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3" y="9"/>
                      <a:pt x="3" y="11"/>
                    </a:cubicBezTo>
                    <a:cubicBezTo>
                      <a:pt x="2" y="14"/>
                      <a:pt x="8" y="18"/>
                      <a:pt x="12" y="23"/>
                    </a:cubicBezTo>
                    <a:cubicBezTo>
                      <a:pt x="16" y="28"/>
                      <a:pt x="16" y="29"/>
                      <a:pt x="20" y="29"/>
                    </a:cubicBezTo>
                    <a:cubicBezTo>
                      <a:pt x="25" y="29"/>
                      <a:pt x="28" y="33"/>
                      <a:pt x="36" y="44"/>
                    </a:cubicBezTo>
                    <a:cubicBezTo>
                      <a:pt x="44" y="56"/>
                      <a:pt x="52" y="69"/>
                      <a:pt x="54" y="76"/>
                    </a:cubicBezTo>
                    <a:cubicBezTo>
                      <a:pt x="56" y="83"/>
                      <a:pt x="56" y="92"/>
                      <a:pt x="60" y="92"/>
                    </a:cubicBezTo>
                    <a:cubicBezTo>
                      <a:pt x="63" y="93"/>
                      <a:pt x="68" y="87"/>
                      <a:pt x="71" y="85"/>
                    </a:cubicBezTo>
                    <a:cubicBezTo>
                      <a:pt x="73" y="84"/>
                      <a:pt x="74" y="84"/>
                      <a:pt x="75" y="83"/>
                    </a:cubicBezTo>
                    <a:cubicBezTo>
                      <a:pt x="74" y="86"/>
                      <a:pt x="72" y="86"/>
                      <a:pt x="69" y="88"/>
                    </a:cubicBezTo>
                    <a:cubicBezTo>
                      <a:pt x="65" y="90"/>
                      <a:pt x="61" y="95"/>
                      <a:pt x="57" y="95"/>
                    </a:cubicBezTo>
                    <a:cubicBezTo>
                      <a:pt x="53" y="95"/>
                      <a:pt x="53" y="86"/>
                      <a:pt x="51" y="79"/>
                    </a:cubicBezTo>
                    <a:cubicBezTo>
                      <a:pt x="49" y="71"/>
                      <a:pt x="41" y="58"/>
                      <a:pt x="33" y="47"/>
                    </a:cubicBezTo>
                    <a:cubicBezTo>
                      <a:pt x="25" y="35"/>
                      <a:pt x="22" y="32"/>
                      <a:pt x="18" y="32"/>
                    </a:cubicBezTo>
                    <a:cubicBezTo>
                      <a:pt x="13" y="32"/>
                      <a:pt x="13" y="31"/>
                      <a:pt x="9" y="26"/>
                    </a:cubicBezTo>
                    <a:cubicBezTo>
                      <a:pt x="5" y="20"/>
                      <a:pt x="0" y="17"/>
                      <a:pt x="0" y="14"/>
                    </a:cubicBezTo>
                    <a:cubicBezTo>
                      <a:pt x="0" y="11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6" name="Freeform 401"/>
              <p:cNvSpPr>
                <a:spLocks/>
              </p:cNvSpPr>
              <p:nvPr/>
            </p:nvSpPr>
            <p:spPr bwMode="auto">
              <a:xfrm>
                <a:off x="3191313" y="2664926"/>
                <a:ext cx="123825" cy="163513"/>
              </a:xfrm>
              <a:custGeom>
                <a:avLst/>
                <a:gdLst>
                  <a:gd name="T0" fmla="*/ 2 w 77"/>
                  <a:gd name="T1" fmla="*/ 12 h 102"/>
                  <a:gd name="T2" fmla="*/ 5 w 77"/>
                  <a:gd name="T3" fmla="*/ 8 h 102"/>
                  <a:gd name="T4" fmla="*/ 11 w 77"/>
                  <a:gd name="T5" fmla="*/ 2 h 102"/>
                  <a:gd name="T6" fmla="*/ 12 w 77"/>
                  <a:gd name="T7" fmla="*/ 2 h 102"/>
                  <a:gd name="T8" fmla="*/ 32 w 77"/>
                  <a:gd name="T9" fmla="*/ 21 h 102"/>
                  <a:gd name="T10" fmla="*/ 31 w 77"/>
                  <a:gd name="T11" fmla="*/ 27 h 102"/>
                  <a:gd name="T12" fmla="*/ 50 w 77"/>
                  <a:gd name="T13" fmla="*/ 56 h 102"/>
                  <a:gd name="T14" fmla="*/ 72 w 77"/>
                  <a:gd name="T15" fmla="*/ 83 h 102"/>
                  <a:gd name="T16" fmla="*/ 75 w 77"/>
                  <a:gd name="T17" fmla="*/ 88 h 102"/>
                  <a:gd name="T18" fmla="*/ 69 w 77"/>
                  <a:gd name="T19" fmla="*/ 93 h 102"/>
                  <a:gd name="T20" fmla="*/ 58 w 77"/>
                  <a:gd name="T21" fmla="*/ 100 h 102"/>
                  <a:gd name="T22" fmla="*/ 56 w 77"/>
                  <a:gd name="T23" fmla="*/ 99 h 102"/>
                  <a:gd name="T24" fmla="*/ 53 w 77"/>
                  <a:gd name="T25" fmla="*/ 84 h 102"/>
                  <a:gd name="T26" fmla="*/ 26 w 77"/>
                  <a:gd name="T27" fmla="*/ 40 h 102"/>
                  <a:gd name="T28" fmla="*/ 16 w 77"/>
                  <a:gd name="T29" fmla="*/ 36 h 102"/>
                  <a:gd name="T30" fmla="*/ 11 w 77"/>
                  <a:gd name="T31" fmla="*/ 31 h 102"/>
                  <a:gd name="T32" fmla="*/ 2 w 77"/>
                  <a:gd name="T33" fmla="*/ 20 h 102"/>
                  <a:gd name="T34" fmla="*/ 2 w 77"/>
                  <a:gd name="T35" fmla="*/ 18 h 102"/>
                  <a:gd name="T36" fmla="*/ 1 w 77"/>
                  <a:gd name="T37" fmla="*/ 12 h 102"/>
                  <a:gd name="T38" fmla="*/ 1 w 77"/>
                  <a:gd name="T39" fmla="*/ 12 h 102"/>
                  <a:gd name="T40" fmla="*/ 0 w 77"/>
                  <a:gd name="T41" fmla="*/ 14 h 102"/>
                  <a:gd name="T42" fmla="*/ 0 w 77"/>
                  <a:gd name="T43" fmla="*/ 20 h 102"/>
                  <a:gd name="T44" fmla="*/ 3 w 77"/>
                  <a:gd name="T45" fmla="*/ 26 h 102"/>
                  <a:gd name="T46" fmla="*/ 14 w 77"/>
                  <a:gd name="T47" fmla="*/ 37 h 102"/>
                  <a:gd name="T48" fmla="*/ 19 w 77"/>
                  <a:gd name="T49" fmla="*/ 39 h 102"/>
                  <a:gd name="T50" fmla="*/ 33 w 77"/>
                  <a:gd name="T51" fmla="*/ 53 h 102"/>
                  <a:gd name="T52" fmla="*/ 53 w 77"/>
                  <a:gd name="T53" fmla="*/ 96 h 102"/>
                  <a:gd name="T54" fmla="*/ 58 w 77"/>
                  <a:gd name="T55" fmla="*/ 102 h 102"/>
                  <a:gd name="T56" fmla="*/ 65 w 77"/>
                  <a:gd name="T57" fmla="*/ 99 h 102"/>
                  <a:gd name="T58" fmla="*/ 75 w 77"/>
                  <a:gd name="T59" fmla="*/ 92 h 102"/>
                  <a:gd name="T60" fmla="*/ 77 w 77"/>
                  <a:gd name="T61" fmla="*/ 88 h 102"/>
                  <a:gd name="T62" fmla="*/ 65 w 77"/>
                  <a:gd name="T63" fmla="*/ 73 h 102"/>
                  <a:gd name="T64" fmla="*/ 37 w 77"/>
                  <a:gd name="T65" fmla="*/ 34 h 102"/>
                  <a:gd name="T66" fmla="*/ 34 w 77"/>
                  <a:gd name="T67" fmla="*/ 22 h 102"/>
                  <a:gd name="T68" fmla="*/ 22 w 77"/>
                  <a:gd name="T69" fmla="*/ 7 h 102"/>
                  <a:gd name="T70" fmla="*/ 12 w 77"/>
                  <a:gd name="T71" fmla="*/ 0 h 102"/>
                  <a:gd name="T72" fmla="*/ 6 w 77"/>
                  <a:gd name="T73" fmla="*/ 4 h 102"/>
                  <a:gd name="T74" fmla="*/ 0 w 77"/>
                  <a:gd name="T75" fmla="*/ 12 h 102"/>
                  <a:gd name="T76" fmla="*/ 0 w 77"/>
                  <a:gd name="T77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102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9" y="3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2"/>
                      <a:pt x="17" y="3"/>
                      <a:pt x="21" y="8"/>
                    </a:cubicBezTo>
                    <a:cubicBezTo>
                      <a:pt x="25" y="13"/>
                      <a:pt x="29" y="19"/>
                      <a:pt x="32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1" y="24"/>
                      <a:pt x="31" y="27"/>
                    </a:cubicBezTo>
                    <a:cubicBezTo>
                      <a:pt x="31" y="29"/>
                      <a:pt x="32" y="32"/>
                      <a:pt x="35" y="36"/>
                    </a:cubicBezTo>
                    <a:cubicBezTo>
                      <a:pt x="39" y="41"/>
                      <a:pt x="44" y="48"/>
                      <a:pt x="50" y="56"/>
                    </a:cubicBezTo>
                    <a:cubicBezTo>
                      <a:pt x="55" y="63"/>
                      <a:pt x="60" y="71"/>
                      <a:pt x="64" y="75"/>
                    </a:cubicBezTo>
                    <a:cubicBezTo>
                      <a:pt x="68" y="78"/>
                      <a:pt x="71" y="81"/>
                      <a:pt x="72" y="83"/>
                    </a:cubicBezTo>
                    <a:cubicBezTo>
                      <a:pt x="74" y="85"/>
                      <a:pt x="75" y="87"/>
                      <a:pt x="75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5" y="90"/>
                      <a:pt x="74" y="90"/>
                      <a:pt x="73" y="91"/>
                    </a:cubicBezTo>
                    <a:cubicBezTo>
                      <a:pt x="73" y="91"/>
                      <a:pt x="71" y="92"/>
                      <a:pt x="69" y="93"/>
                    </a:cubicBezTo>
                    <a:cubicBezTo>
                      <a:pt x="67" y="94"/>
                      <a:pt x="65" y="96"/>
                      <a:pt x="63" y="97"/>
                    </a:cubicBezTo>
                    <a:cubicBezTo>
                      <a:pt x="62" y="99"/>
                      <a:pt x="60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6" y="99"/>
                    </a:cubicBezTo>
                    <a:cubicBezTo>
                      <a:pt x="56" y="98"/>
                      <a:pt x="55" y="95"/>
                      <a:pt x="55" y="93"/>
                    </a:cubicBezTo>
                    <a:cubicBezTo>
                      <a:pt x="54" y="90"/>
                      <a:pt x="54" y="87"/>
                      <a:pt x="53" y="84"/>
                    </a:cubicBezTo>
                    <a:cubicBezTo>
                      <a:pt x="51" y="77"/>
                      <a:pt x="43" y="64"/>
                      <a:pt x="35" y="52"/>
                    </a:cubicBezTo>
                    <a:cubicBezTo>
                      <a:pt x="31" y="47"/>
                      <a:pt x="28" y="43"/>
                      <a:pt x="26" y="40"/>
                    </a:cubicBezTo>
                    <a:cubicBezTo>
                      <a:pt x="23" y="38"/>
                      <a:pt x="21" y="37"/>
                      <a:pt x="19" y="37"/>
                    </a:cubicBezTo>
                    <a:cubicBezTo>
                      <a:pt x="18" y="37"/>
                      <a:pt x="17" y="36"/>
                      <a:pt x="16" y="36"/>
                    </a:cubicBezTo>
                    <a:cubicBezTo>
                      <a:pt x="15" y="36"/>
                      <a:pt x="15" y="36"/>
                      <a:pt x="14" y="35"/>
                    </a:cubicBezTo>
                    <a:cubicBezTo>
                      <a:pt x="13" y="34"/>
                      <a:pt x="12" y="33"/>
                      <a:pt x="11" y="31"/>
                    </a:cubicBezTo>
                    <a:cubicBezTo>
                      <a:pt x="9" y="28"/>
                      <a:pt x="6" y="26"/>
                      <a:pt x="5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5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7" y="38"/>
                      <a:pt x="18" y="39"/>
                      <a:pt x="19" y="39"/>
                    </a:cubicBezTo>
                    <a:cubicBezTo>
                      <a:pt x="21" y="39"/>
                      <a:pt x="22" y="39"/>
                      <a:pt x="24" y="42"/>
                    </a:cubicBezTo>
                    <a:cubicBezTo>
                      <a:pt x="27" y="44"/>
                      <a:pt x="29" y="48"/>
                      <a:pt x="33" y="53"/>
                    </a:cubicBezTo>
                    <a:cubicBezTo>
                      <a:pt x="41" y="65"/>
                      <a:pt x="49" y="78"/>
                      <a:pt x="51" y="85"/>
                    </a:cubicBezTo>
                    <a:cubicBezTo>
                      <a:pt x="52" y="89"/>
                      <a:pt x="52" y="93"/>
                      <a:pt x="53" y="96"/>
                    </a:cubicBezTo>
                    <a:cubicBezTo>
                      <a:pt x="54" y="97"/>
                      <a:pt x="54" y="99"/>
                      <a:pt x="55" y="100"/>
                    </a:cubicBezTo>
                    <a:cubicBezTo>
                      <a:pt x="55" y="101"/>
                      <a:pt x="56" y="102"/>
                      <a:pt x="58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61" y="102"/>
                      <a:pt x="63" y="101"/>
                      <a:pt x="65" y="99"/>
                    </a:cubicBezTo>
                    <a:cubicBezTo>
                      <a:pt x="67" y="97"/>
                      <a:pt x="69" y="96"/>
                      <a:pt x="70" y="95"/>
                    </a:cubicBezTo>
                    <a:cubicBezTo>
                      <a:pt x="72" y="94"/>
                      <a:pt x="73" y="93"/>
                      <a:pt x="75" y="92"/>
                    </a:cubicBezTo>
                    <a:cubicBezTo>
                      <a:pt x="76" y="92"/>
                      <a:pt x="77" y="90"/>
                      <a:pt x="77" y="89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6"/>
                      <a:pt x="76" y="84"/>
                      <a:pt x="74" y="82"/>
                    </a:cubicBezTo>
                    <a:cubicBezTo>
                      <a:pt x="72" y="80"/>
                      <a:pt x="69" y="77"/>
                      <a:pt x="65" y="73"/>
                    </a:cubicBezTo>
                    <a:cubicBezTo>
                      <a:pt x="62" y="69"/>
                      <a:pt x="56" y="62"/>
                      <a:pt x="51" y="55"/>
                    </a:cubicBezTo>
                    <a:cubicBezTo>
                      <a:pt x="46" y="47"/>
                      <a:pt x="41" y="39"/>
                      <a:pt x="37" y="34"/>
                    </a:cubicBezTo>
                    <a:cubicBezTo>
                      <a:pt x="34" y="31"/>
                      <a:pt x="33" y="28"/>
                      <a:pt x="33" y="27"/>
                    </a:cubicBezTo>
                    <a:cubicBezTo>
                      <a:pt x="33" y="25"/>
                      <a:pt x="34" y="24"/>
                      <a:pt x="34" y="22"/>
                    </a:cubicBezTo>
                    <a:cubicBezTo>
                      <a:pt x="34" y="22"/>
                      <a:pt x="34" y="21"/>
                      <a:pt x="33" y="20"/>
                    </a:cubicBezTo>
                    <a:cubicBezTo>
                      <a:pt x="30" y="17"/>
                      <a:pt x="26" y="12"/>
                      <a:pt x="22" y="7"/>
                    </a:cubicBezTo>
                    <a:cubicBezTo>
                      <a:pt x="18" y="2"/>
                      <a:pt x="15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8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7" name="Freeform 402"/>
              <p:cNvSpPr>
                <a:spLocks/>
              </p:cNvSpPr>
              <p:nvPr/>
            </p:nvSpPr>
            <p:spPr bwMode="auto">
              <a:xfrm>
                <a:off x="3173851" y="2696676"/>
                <a:ext cx="95250" cy="144463"/>
              </a:xfrm>
              <a:custGeom>
                <a:avLst/>
                <a:gdLst>
                  <a:gd name="T0" fmla="*/ 2 w 60"/>
                  <a:gd name="T1" fmla="*/ 8 h 90"/>
                  <a:gd name="T2" fmla="*/ 11 w 60"/>
                  <a:gd name="T3" fmla="*/ 2 h 90"/>
                  <a:gd name="T4" fmla="*/ 22 w 60"/>
                  <a:gd name="T5" fmla="*/ 14 h 90"/>
                  <a:gd name="T6" fmla="*/ 26 w 60"/>
                  <a:gd name="T7" fmla="*/ 34 h 90"/>
                  <a:gd name="T8" fmla="*/ 49 w 60"/>
                  <a:gd name="T9" fmla="*/ 64 h 90"/>
                  <a:gd name="T10" fmla="*/ 58 w 60"/>
                  <a:gd name="T11" fmla="*/ 77 h 90"/>
                  <a:gd name="T12" fmla="*/ 53 w 60"/>
                  <a:gd name="T13" fmla="*/ 89 h 90"/>
                  <a:gd name="T14" fmla="*/ 39 w 60"/>
                  <a:gd name="T15" fmla="*/ 81 h 90"/>
                  <a:gd name="T16" fmla="*/ 21 w 60"/>
                  <a:gd name="T17" fmla="*/ 51 h 90"/>
                  <a:gd name="T18" fmla="*/ 6 w 60"/>
                  <a:gd name="T19" fmla="*/ 32 h 90"/>
                  <a:gd name="T20" fmla="*/ 0 w 60"/>
                  <a:gd name="T21" fmla="*/ 24 h 90"/>
                  <a:gd name="T22" fmla="*/ 2 w 60"/>
                  <a:gd name="T23" fmla="*/ 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90">
                    <a:moveTo>
                      <a:pt x="2" y="8"/>
                    </a:moveTo>
                    <a:cubicBezTo>
                      <a:pt x="2" y="8"/>
                      <a:pt x="7" y="0"/>
                      <a:pt x="11" y="2"/>
                    </a:cubicBezTo>
                    <a:cubicBezTo>
                      <a:pt x="15" y="4"/>
                      <a:pt x="20" y="12"/>
                      <a:pt x="22" y="14"/>
                    </a:cubicBezTo>
                    <a:cubicBezTo>
                      <a:pt x="24" y="16"/>
                      <a:pt x="20" y="27"/>
                      <a:pt x="26" y="34"/>
                    </a:cubicBezTo>
                    <a:cubicBezTo>
                      <a:pt x="31" y="42"/>
                      <a:pt x="43" y="60"/>
                      <a:pt x="49" y="64"/>
                    </a:cubicBezTo>
                    <a:cubicBezTo>
                      <a:pt x="55" y="69"/>
                      <a:pt x="60" y="73"/>
                      <a:pt x="58" y="77"/>
                    </a:cubicBezTo>
                    <a:cubicBezTo>
                      <a:pt x="56" y="80"/>
                      <a:pt x="56" y="87"/>
                      <a:pt x="53" y="89"/>
                    </a:cubicBezTo>
                    <a:cubicBezTo>
                      <a:pt x="50" y="90"/>
                      <a:pt x="39" y="87"/>
                      <a:pt x="39" y="81"/>
                    </a:cubicBezTo>
                    <a:cubicBezTo>
                      <a:pt x="39" y="75"/>
                      <a:pt x="29" y="63"/>
                      <a:pt x="21" y="51"/>
                    </a:cubicBezTo>
                    <a:cubicBezTo>
                      <a:pt x="14" y="40"/>
                      <a:pt x="12" y="33"/>
                      <a:pt x="6" y="32"/>
                    </a:cubicBezTo>
                    <a:cubicBezTo>
                      <a:pt x="0" y="30"/>
                      <a:pt x="1" y="30"/>
                      <a:pt x="0" y="24"/>
                    </a:cubicBezTo>
                    <a:cubicBezTo>
                      <a:pt x="0" y="1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8" name="Freeform 403"/>
              <p:cNvSpPr>
                <a:spLocks/>
              </p:cNvSpPr>
              <p:nvPr/>
            </p:nvSpPr>
            <p:spPr bwMode="auto">
              <a:xfrm>
                <a:off x="3173851" y="2699851"/>
                <a:ext cx="85725" cy="141288"/>
              </a:xfrm>
              <a:custGeom>
                <a:avLst/>
                <a:gdLst>
                  <a:gd name="T0" fmla="*/ 2 w 54"/>
                  <a:gd name="T1" fmla="*/ 6 h 88"/>
                  <a:gd name="T2" fmla="*/ 9 w 54"/>
                  <a:gd name="T3" fmla="*/ 0 h 88"/>
                  <a:gd name="T4" fmla="*/ 5 w 54"/>
                  <a:gd name="T5" fmla="*/ 5 h 88"/>
                  <a:gd name="T6" fmla="*/ 3 w 54"/>
                  <a:gd name="T7" fmla="*/ 20 h 88"/>
                  <a:gd name="T8" fmla="*/ 9 w 54"/>
                  <a:gd name="T9" fmla="*/ 28 h 88"/>
                  <a:gd name="T10" fmla="*/ 24 w 54"/>
                  <a:gd name="T11" fmla="*/ 47 h 88"/>
                  <a:gd name="T12" fmla="*/ 42 w 54"/>
                  <a:gd name="T13" fmla="*/ 77 h 88"/>
                  <a:gd name="T14" fmla="*/ 54 w 54"/>
                  <a:gd name="T15" fmla="*/ 85 h 88"/>
                  <a:gd name="T16" fmla="*/ 53 w 54"/>
                  <a:gd name="T17" fmla="*/ 87 h 88"/>
                  <a:gd name="T18" fmla="*/ 39 w 54"/>
                  <a:gd name="T19" fmla="*/ 79 h 88"/>
                  <a:gd name="T20" fmla="*/ 21 w 54"/>
                  <a:gd name="T21" fmla="*/ 49 h 88"/>
                  <a:gd name="T22" fmla="*/ 6 w 54"/>
                  <a:gd name="T23" fmla="*/ 30 h 88"/>
                  <a:gd name="T24" fmla="*/ 0 w 54"/>
                  <a:gd name="T25" fmla="*/ 22 h 88"/>
                  <a:gd name="T26" fmla="*/ 2 w 54"/>
                  <a:gd name="T27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88">
                    <a:moveTo>
                      <a:pt x="2" y="6"/>
                    </a:moveTo>
                    <a:cubicBezTo>
                      <a:pt x="2" y="6"/>
                      <a:pt x="6" y="1"/>
                      <a:pt x="9" y="0"/>
                    </a:cubicBezTo>
                    <a:cubicBezTo>
                      <a:pt x="7" y="2"/>
                      <a:pt x="5" y="5"/>
                      <a:pt x="5" y="5"/>
                    </a:cubicBezTo>
                    <a:cubicBezTo>
                      <a:pt x="5" y="5"/>
                      <a:pt x="3" y="14"/>
                      <a:pt x="3" y="20"/>
                    </a:cubicBezTo>
                    <a:cubicBezTo>
                      <a:pt x="4" y="26"/>
                      <a:pt x="3" y="27"/>
                      <a:pt x="9" y="28"/>
                    </a:cubicBezTo>
                    <a:cubicBezTo>
                      <a:pt x="15" y="30"/>
                      <a:pt x="17" y="36"/>
                      <a:pt x="24" y="47"/>
                    </a:cubicBezTo>
                    <a:cubicBezTo>
                      <a:pt x="32" y="59"/>
                      <a:pt x="42" y="71"/>
                      <a:pt x="42" y="77"/>
                    </a:cubicBezTo>
                    <a:cubicBezTo>
                      <a:pt x="42" y="82"/>
                      <a:pt x="50" y="86"/>
                      <a:pt x="54" y="85"/>
                    </a:cubicBezTo>
                    <a:cubicBezTo>
                      <a:pt x="54" y="86"/>
                      <a:pt x="53" y="87"/>
                      <a:pt x="53" y="87"/>
                    </a:cubicBezTo>
                    <a:cubicBezTo>
                      <a:pt x="50" y="88"/>
                      <a:pt x="39" y="85"/>
                      <a:pt x="39" y="79"/>
                    </a:cubicBezTo>
                    <a:cubicBezTo>
                      <a:pt x="39" y="73"/>
                      <a:pt x="29" y="61"/>
                      <a:pt x="21" y="49"/>
                    </a:cubicBezTo>
                    <a:cubicBezTo>
                      <a:pt x="14" y="38"/>
                      <a:pt x="12" y="31"/>
                      <a:pt x="6" y="30"/>
                    </a:cubicBezTo>
                    <a:cubicBezTo>
                      <a:pt x="0" y="28"/>
                      <a:pt x="1" y="28"/>
                      <a:pt x="0" y="22"/>
                    </a:cubicBezTo>
                    <a:cubicBezTo>
                      <a:pt x="0" y="1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" name="Freeform 404"/>
              <p:cNvSpPr>
                <a:spLocks/>
              </p:cNvSpPr>
              <p:nvPr/>
            </p:nvSpPr>
            <p:spPr bwMode="auto">
              <a:xfrm>
                <a:off x="3172263" y="2698264"/>
                <a:ext cx="96838" cy="142875"/>
              </a:xfrm>
              <a:custGeom>
                <a:avLst/>
                <a:gdLst>
                  <a:gd name="T0" fmla="*/ 4 w 61"/>
                  <a:gd name="T1" fmla="*/ 8 h 89"/>
                  <a:gd name="T2" fmla="*/ 7 w 61"/>
                  <a:gd name="T3" fmla="*/ 4 h 89"/>
                  <a:gd name="T4" fmla="*/ 11 w 61"/>
                  <a:gd name="T5" fmla="*/ 2 h 89"/>
                  <a:gd name="T6" fmla="*/ 23 w 61"/>
                  <a:gd name="T7" fmla="*/ 14 h 89"/>
                  <a:gd name="T8" fmla="*/ 23 w 61"/>
                  <a:gd name="T9" fmla="*/ 23 h 89"/>
                  <a:gd name="T10" fmla="*/ 37 w 61"/>
                  <a:gd name="T11" fmla="*/ 50 h 89"/>
                  <a:gd name="T12" fmla="*/ 56 w 61"/>
                  <a:gd name="T13" fmla="*/ 70 h 89"/>
                  <a:gd name="T14" fmla="*/ 58 w 61"/>
                  <a:gd name="T15" fmla="*/ 75 h 89"/>
                  <a:gd name="T16" fmla="*/ 55 w 61"/>
                  <a:gd name="T17" fmla="*/ 85 h 89"/>
                  <a:gd name="T18" fmla="*/ 52 w 61"/>
                  <a:gd name="T19" fmla="*/ 87 h 89"/>
                  <a:gd name="T20" fmla="*/ 41 w 61"/>
                  <a:gd name="T21" fmla="*/ 80 h 89"/>
                  <a:gd name="T22" fmla="*/ 23 w 61"/>
                  <a:gd name="T23" fmla="*/ 49 h 89"/>
                  <a:gd name="T24" fmla="*/ 7 w 61"/>
                  <a:gd name="T25" fmla="*/ 30 h 89"/>
                  <a:gd name="T26" fmla="*/ 3 w 61"/>
                  <a:gd name="T27" fmla="*/ 28 h 89"/>
                  <a:gd name="T28" fmla="*/ 2 w 61"/>
                  <a:gd name="T29" fmla="*/ 23 h 89"/>
                  <a:gd name="T30" fmla="*/ 3 w 61"/>
                  <a:gd name="T31" fmla="*/ 12 h 89"/>
                  <a:gd name="T32" fmla="*/ 3 w 61"/>
                  <a:gd name="T33" fmla="*/ 7 h 89"/>
                  <a:gd name="T34" fmla="*/ 3 w 61"/>
                  <a:gd name="T35" fmla="*/ 7 h 89"/>
                  <a:gd name="T36" fmla="*/ 0 w 61"/>
                  <a:gd name="T37" fmla="*/ 21 h 89"/>
                  <a:gd name="T38" fmla="*/ 1 w 61"/>
                  <a:gd name="T39" fmla="*/ 27 h 89"/>
                  <a:gd name="T40" fmla="*/ 3 w 61"/>
                  <a:gd name="T41" fmla="*/ 31 h 89"/>
                  <a:gd name="T42" fmla="*/ 13 w 61"/>
                  <a:gd name="T43" fmla="*/ 37 h 89"/>
                  <a:gd name="T44" fmla="*/ 33 w 61"/>
                  <a:gd name="T45" fmla="*/ 68 h 89"/>
                  <a:gd name="T46" fmla="*/ 44 w 61"/>
                  <a:gd name="T47" fmla="*/ 87 h 89"/>
                  <a:gd name="T48" fmla="*/ 54 w 61"/>
                  <a:gd name="T49" fmla="*/ 89 h 89"/>
                  <a:gd name="T50" fmla="*/ 58 w 61"/>
                  <a:gd name="T51" fmla="*/ 81 h 89"/>
                  <a:gd name="T52" fmla="*/ 61 w 61"/>
                  <a:gd name="T53" fmla="*/ 74 h 89"/>
                  <a:gd name="T54" fmla="*/ 51 w 61"/>
                  <a:gd name="T55" fmla="*/ 63 h 89"/>
                  <a:gd name="T56" fmla="*/ 27 w 61"/>
                  <a:gd name="T57" fmla="*/ 33 h 89"/>
                  <a:gd name="T58" fmla="*/ 25 w 61"/>
                  <a:gd name="T59" fmla="*/ 16 h 89"/>
                  <a:gd name="T60" fmla="*/ 19 w 61"/>
                  <a:gd name="T61" fmla="*/ 7 h 89"/>
                  <a:gd name="T62" fmla="*/ 11 w 61"/>
                  <a:gd name="T63" fmla="*/ 0 h 89"/>
                  <a:gd name="T64" fmla="*/ 2 w 61"/>
                  <a:gd name="T65" fmla="*/ 7 h 89"/>
                  <a:gd name="T66" fmla="*/ 2 w 61"/>
                  <a:gd name="T67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" h="89">
                    <a:moveTo>
                      <a:pt x="3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3"/>
                      <a:pt x="15" y="5"/>
                      <a:pt x="17" y="8"/>
                    </a:cubicBezTo>
                    <a:cubicBezTo>
                      <a:pt x="20" y="10"/>
                      <a:pt x="22" y="13"/>
                      <a:pt x="23" y="14"/>
                    </a:cubicBezTo>
                    <a:cubicBezTo>
                      <a:pt x="23" y="14"/>
                      <a:pt x="23" y="15"/>
                      <a:pt x="23" y="16"/>
                    </a:cubicBezTo>
                    <a:cubicBezTo>
                      <a:pt x="23" y="18"/>
                      <a:pt x="23" y="20"/>
                      <a:pt x="23" y="23"/>
                    </a:cubicBezTo>
                    <a:cubicBezTo>
                      <a:pt x="23" y="27"/>
                      <a:pt x="23" y="31"/>
                      <a:pt x="26" y="34"/>
                    </a:cubicBezTo>
                    <a:cubicBezTo>
                      <a:pt x="28" y="38"/>
                      <a:pt x="33" y="44"/>
                      <a:pt x="37" y="50"/>
                    </a:cubicBezTo>
                    <a:cubicBezTo>
                      <a:pt x="42" y="56"/>
                      <a:pt x="46" y="62"/>
                      <a:pt x="49" y="64"/>
                    </a:cubicBezTo>
                    <a:cubicBezTo>
                      <a:pt x="52" y="66"/>
                      <a:pt x="54" y="68"/>
                      <a:pt x="56" y="70"/>
                    </a:cubicBezTo>
                    <a:cubicBezTo>
                      <a:pt x="58" y="71"/>
                      <a:pt x="59" y="73"/>
                      <a:pt x="59" y="74"/>
                    </a:cubicBezTo>
                    <a:cubicBezTo>
                      <a:pt x="59" y="75"/>
                      <a:pt x="58" y="75"/>
                      <a:pt x="58" y="75"/>
                    </a:cubicBezTo>
                    <a:cubicBezTo>
                      <a:pt x="57" y="77"/>
                      <a:pt x="56" y="80"/>
                      <a:pt x="56" y="82"/>
                    </a:cubicBezTo>
                    <a:cubicBezTo>
                      <a:pt x="55" y="84"/>
                      <a:pt x="55" y="85"/>
                      <a:pt x="55" y="85"/>
                    </a:cubicBezTo>
                    <a:cubicBezTo>
                      <a:pt x="54" y="86"/>
                      <a:pt x="54" y="87"/>
                      <a:pt x="53" y="87"/>
                    </a:cubicBezTo>
                    <a:cubicBezTo>
                      <a:pt x="53" y="87"/>
                      <a:pt x="53" y="87"/>
                      <a:pt x="52" y="87"/>
                    </a:cubicBezTo>
                    <a:cubicBezTo>
                      <a:pt x="50" y="87"/>
                      <a:pt x="47" y="86"/>
                      <a:pt x="45" y="85"/>
                    </a:cubicBezTo>
                    <a:cubicBezTo>
                      <a:pt x="43" y="84"/>
                      <a:pt x="41" y="82"/>
                      <a:pt x="41" y="80"/>
                    </a:cubicBezTo>
                    <a:cubicBezTo>
                      <a:pt x="41" y="76"/>
                      <a:pt x="38" y="72"/>
                      <a:pt x="35" y="66"/>
                    </a:cubicBezTo>
                    <a:cubicBezTo>
                      <a:pt x="31" y="61"/>
                      <a:pt x="27" y="55"/>
                      <a:pt x="23" y="49"/>
                    </a:cubicBezTo>
                    <a:cubicBezTo>
                      <a:pt x="19" y="44"/>
                      <a:pt x="17" y="39"/>
                      <a:pt x="15" y="36"/>
                    </a:cubicBezTo>
                    <a:cubicBezTo>
                      <a:pt x="13" y="33"/>
                      <a:pt x="10" y="31"/>
                      <a:pt x="7" y="30"/>
                    </a:cubicBezTo>
                    <a:cubicBezTo>
                      <a:pt x="6" y="30"/>
                      <a:pt x="5" y="29"/>
                      <a:pt x="4" y="29"/>
                    </a:cubicBezTo>
                    <a:cubicBezTo>
                      <a:pt x="4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2" y="26"/>
                      <a:pt x="2" y="25"/>
                      <a:pt x="2" y="23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3" y="15"/>
                      <a:pt x="3" y="12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0" y="15"/>
                      <a:pt x="0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30"/>
                      <a:pt x="2" y="30"/>
                      <a:pt x="3" y="31"/>
                    </a:cubicBezTo>
                    <a:cubicBezTo>
                      <a:pt x="4" y="31"/>
                      <a:pt x="5" y="31"/>
                      <a:pt x="7" y="32"/>
                    </a:cubicBezTo>
                    <a:cubicBezTo>
                      <a:pt x="9" y="32"/>
                      <a:pt x="11" y="34"/>
                      <a:pt x="13" y="37"/>
                    </a:cubicBezTo>
                    <a:cubicBezTo>
                      <a:pt x="15" y="40"/>
                      <a:pt x="18" y="45"/>
                      <a:pt x="21" y="51"/>
                    </a:cubicBezTo>
                    <a:cubicBezTo>
                      <a:pt x="25" y="56"/>
                      <a:pt x="30" y="62"/>
                      <a:pt x="33" y="68"/>
                    </a:cubicBezTo>
                    <a:cubicBezTo>
                      <a:pt x="37" y="73"/>
                      <a:pt x="39" y="77"/>
                      <a:pt x="39" y="80"/>
                    </a:cubicBezTo>
                    <a:cubicBezTo>
                      <a:pt x="39" y="83"/>
                      <a:pt x="42" y="85"/>
                      <a:pt x="44" y="87"/>
                    </a:cubicBezTo>
                    <a:cubicBezTo>
                      <a:pt x="47" y="88"/>
                      <a:pt x="50" y="89"/>
                      <a:pt x="52" y="89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8"/>
                      <a:pt x="56" y="87"/>
                      <a:pt x="56" y="86"/>
                    </a:cubicBezTo>
                    <a:cubicBezTo>
                      <a:pt x="57" y="85"/>
                      <a:pt x="58" y="83"/>
                      <a:pt x="58" y="81"/>
                    </a:cubicBezTo>
                    <a:cubicBezTo>
                      <a:pt x="59" y="79"/>
                      <a:pt x="59" y="78"/>
                      <a:pt x="60" y="76"/>
                    </a:cubicBezTo>
                    <a:cubicBezTo>
                      <a:pt x="60" y="76"/>
                      <a:pt x="61" y="75"/>
                      <a:pt x="61" y="74"/>
                    </a:cubicBezTo>
                    <a:cubicBezTo>
                      <a:pt x="61" y="72"/>
                      <a:pt x="59" y="70"/>
                      <a:pt x="57" y="68"/>
                    </a:cubicBezTo>
                    <a:cubicBezTo>
                      <a:pt x="55" y="66"/>
                      <a:pt x="53" y="64"/>
                      <a:pt x="51" y="63"/>
                    </a:cubicBezTo>
                    <a:cubicBezTo>
                      <a:pt x="48" y="61"/>
                      <a:pt x="43" y="55"/>
                      <a:pt x="39" y="49"/>
                    </a:cubicBezTo>
                    <a:cubicBezTo>
                      <a:pt x="35" y="43"/>
                      <a:pt x="30" y="36"/>
                      <a:pt x="27" y="33"/>
                    </a:cubicBezTo>
                    <a:cubicBezTo>
                      <a:pt x="25" y="30"/>
                      <a:pt x="25" y="26"/>
                      <a:pt x="25" y="23"/>
                    </a:cubicBezTo>
                    <a:cubicBezTo>
                      <a:pt x="25" y="20"/>
                      <a:pt x="25" y="18"/>
                      <a:pt x="25" y="16"/>
                    </a:cubicBezTo>
                    <a:cubicBezTo>
                      <a:pt x="25" y="15"/>
                      <a:pt x="25" y="14"/>
                      <a:pt x="24" y="13"/>
                    </a:cubicBezTo>
                    <a:cubicBezTo>
                      <a:pt x="23" y="12"/>
                      <a:pt x="21" y="9"/>
                      <a:pt x="19" y="7"/>
                    </a:cubicBezTo>
                    <a:cubicBezTo>
                      <a:pt x="17" y="4"/>
                      <a:pt x="15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5" y="3"/>
                    </a:cubicBezTo>
                    <a:cubicBezTo>
                      <a:pt x="3" y="5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" name="Freeform 40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7475"/>
              </a:xfrm>
              <a:custGeom>
                <a:avLst/>
                <a:gdLst>
                  <a:gd name="T0" fmla="*/ 6 w 64"/>
                  <a:gd name="T1" fmla="*/ 2 h 73"/>
                  <a:gd name="T2" fmla="*/ 17 w 64"/>
                  <a:gd name="T3" fmla="*/ 5 h 73"/>
                  <a:gd name="T4" fmla="*/ 37 w 64"/>
                  <a:gd name="T5" fmla="*/ 32 h 73"/>
                  <a:gd name="T6" fmla="*/ 54 w 64"/>
                  <a:gd name="T7" fmla="*/ 45 h 73"/>
                  <a:gd name="T8" fmla="*/ 63 w 64"/>
                  <a:gd name="T9" fmla="*/ 55 h 73"/>
                  <a:gd name="T10" fmla="*/ 52 w 64"/>
                  <a:gd name="T11" fmla="*/ 69 h 73"/>
                  <a:gd name="T12" fmla="*/ 44 w 64"/>
                  <a:gd name="T13" fmla="*/ 54 h 73"/>
                  <a:gd name="T14" fmla="*/ 19 w 64"/>
                  <a:gd name="T15" fmla="*/ 31 h 73"/>
                  <a:gd name="T16" fmla="*/ 8 w 64"/>
                  <a:gd name="T17" fmla="*/ 25 h 73"/>
                  <a:gd name="T18" fmla="*/ 1 w 64"/>
                  <a:gd name="T19" fmla="*/ 18 h 73"/>
                  <a:gd name="T20" fmla="*/ 4 w 64"/>
                  <a:gd name="T21" fmla="*/ 9 h 73"/>
                  <a:gd name="T22" fmla="*/ 6 w 64"/>
                  <a:gd name="T2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6" y="2"/>
                    </a:moveTo>
                    <a:cubicBezTo>
                      <a:pt x="8" y="0"/>
                      <a:pt x="15" y="0"/>
                      <a:pt x="17" y="5"/>
                    </a:cubicBezTo>
                    <a:cubicBezTo>
                      <a:pt x="19" y="10"/>
                      <a:pt x="27" y="24"/>
                      <a:pt x="37" y="32"/>
                    </a:cubicBezTo>
                    <a:cubicBezTo>
                      <a:pt x="47" y="40"/>
                      <a:pt x="49" y="43"/>
                      <a:pt x="54" y="45"/>
                    </a:cubicBezTo>
                    <a:cubicBezTo>
                      <a:pt x="58" y="47"/>
                      <a:pt x="64" y="51"/>
                      <a:pt x="63" y="55"/>
                    </a:cubicBezTo>
                    <a:cubicBezTo>
                      <a:pt x="61" y="59"/>
                      <a:pt x="57" y="73"/>
                      <a:pt x="52" y="69"/>
                    </a:cubicBezTo>
                    <a:cubicBezTo>
                      <a:pt x="48" y="64"/>
                      <a:pt x="50" y="59"/>
                      <a:pt x="44" y="54"/>
                    </a:cubicBezTo>
                    <a:cubicBezTo>
                      <a:pt x="38" y="48"/>
                      <a:pt x="25" y="37"/>
                      <a:pt x="19" y="31"/>
                    </a:cubicBezTo>
                    <a:cubicBezTo>
                      <a:pt x="13" y="26"/>
                      <a:pt x="12" y="25"/>
                      <a:pt x="8" y="25"/>
                    </a:cubicBezTo>
                    <a:cubicBezTo>
                      <a:pt x="4" y="25"/>
                      <a:pt x="2" y="22"/>
                      <a:pt x="1" y="18"/>
                    </a:cubicBezTo>
                    <a:cubicBezTo>
                      <a:pt x="0" y="13"/>
                      <a:pt x="3" y="11"/>
                      <a:pt x="4" y="9"/>
                    </a:cubicBezTo>
                    <a:cubicBezTo>
                      <a:pt x="5" y="6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" name="Freeform 407"/>
              <p:cNvSpPr>
                <a:spLocks/>
              </p:cNvSpPr>
              <p:nvPr/>
            </p:nvSpPr>
            <p:spPr bwMode="auto">
              <a:xfrm>
                <a:off x="3483414" y="2841139"/>
                <a:ext cx="42863" cy="68263"/>
              </a:xfrm>
              <a:custGeom>
                <a:avLst/>
                <a:gdLst>
                  <a:gd name="T0" fmla="*/ 4 w 27"/>
                  <a:gd name="T1" fmla="*/ 1 h 43"/>
                  <a:gd name="T2" fmla="*/ 11 w 27"/>
                  <a:gd name="T3" fmla="*/ 5 h 43"/>
                  <a:gd name="T4" fmla="*/ 17 w 27"/>
                  <a:gd name="T5" fmla="*/ 21 h 43"/>
                  <a:gd name="T6" fmla="*/ 27 w 27"/>
                  <a:gd name="T7" fmla="*/ 31 h 43"/>
                  <a:gd name="T8" fmla="*/ 20 w 27"/>
                  <a:gd name="T9" fmla="*/ 39 h 43"/>
                  <a:gd name="T10" fmla="*/ 10 w 27"/>
                  <a:gd name="T11" fmla="*/ 27 h 43"/>
                  <a:gd name="T12" fmla="*/ 0 w 27"/>
                  <a:gd name="T13" fmla="*/ 17 h 43"/>
                  <a:gd name="T14" fmla="*/ 0 w 27"/>
                  <a:gd name="T15" fmla="*/ 9 h 43"/>
                  <a:gd name="T16" fmla="*/ 4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4" y="1"/>
                    </a:moveTo>
                    <a:cubicBezTo>
                      <a:pt x="4" y="1"/>
                      <a:pt x="9" y="0"/>
                      <a:pt x="11" y="5"/>
                    </a:cubicBezTo>
                    <a:cubicBezTo>
                      <a:pt x="13" y="10"/>
                      <a:pt x="12" y="17"/>
                      <a:pt x="17" y="21"/>
                    </a:cubicBezTo>
                    <a:cubicBezTo>
                      <a:pt x="22" y="25"/>
                      <a:pt x="27" y="28"/>
                      <a:pt x="27" y="31"/>
                    </a:cubicBezTo>
                    <a:cubicBezTo>
                      <a:pt x="27" y="35"/>
                      <a:pt x="22" y="43"/>
                      <a:pt x="20" y="39"/>
                    </a:cubicBezTo>
                    <a:cubicBezTo>
                      <a:pt x="18" y="36"/>
                      <a:pt x="13" y="29"/>
                      <a:pt x="10" y="27"/>
                    </a:cubicBezTo>
                    <a:cubicBezTo>
                      <a:pt x="6" y="24"/>
                      <a:pt x="0" y="21"/>
                      <a:pt x="0" y="17"/>
                    </a:cubicBezTo>
                    <a:cubicBezTo>
                      <a:pt x="0" y="12"/>
                      <a:pt x="0" y="9"/>
                      <a:pt x="0" y="9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" name="Freeform 408"/>
              <p:cNvSpPr>
                <a:spLocks/>
              </p:cNvSpPr>
              <p:nvPr/>
            </p:nvSpPr>
            <p:spPr bwMode="auto">
              <a:xfrm>
                <a:off x="3516751" y="2893526"/>
                <a:ext cx="46038" cy="60325"/>
              </a:xfrm>
              <a:custGeom>
                <a:avLst/>
                <a:gdLst>
                  <a:gd name="T0" fmla="*/ 5 w 29"/>
                  <a:gd name="T1" fmla="*/ 2 h 38"/>
                  <a:gd name="T2" fmla="*/ 13 w 29"/>
                  <a:gd name="T3" fmla="*/ 5 h 38"/>
                  <a:gd name="T4" fmla="*/ 19 w 29"/>
                  <a:gd name="T5" fmla="*/ 17 h 38"/>
                  <a:gd name="T6" fmla="*/ 27 w 29"/>
                  <a:gd name="T7" fmla="*/ 26 h 38"/>
                  <a:gd name="T8" fmla="*/ 19 w 29"/>
                  <a:gd name="T9" fmla="*/ 32 h 38"/>
                  <a:gd name="T10" fmla="*/ 13 w 29"/>
                  <a:gd name="T11" fmla="*/ 23 h 38"/>
                  <a:gd name="T12" fmla="*/ 9 w 29"/>
                  <a:gd name="T13" fmla="*/ 18 h 38"/>
                  <a:gd name="T14" fmla="*/ 1 w 29"/>
                  <a:gd name="T15" fmla="*/ 12 h 38"/>
                  <a:gd name="T16" fmla="*/ 2 w 29"/>
                  <a:gd name="T17" fmla="*/ 7 h 38"/>
                  <a:gd name="T18" fmla="*/ 5 w 29"/>
                  <a:gd name="T1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8">
                    <a:moveTo>
                      <a:pt x="5" y="2"/>
                    </a:moveTo>
                    <a:cubicBezTo>
                      <a:pt x="5" y="2"/>
                      <a:pt x="10" y="0"/>
                      <a:pt x="13" y="5"/>
                    </a:cubicBezTo>
                    <a:cubicBezTo>
                      <a:pt x="17" y="10"/>
                      <a:pt x="16" y="14"/>
                      <a:pt x="19" y="17"/>
                    </a:cubicBezTo>
                    <a:cubicBezTo>
                      <a:pt x="22" y="21"/>
                      <a:pt x="25" y="18"/>
                      <a:pt x="27" y="26"/>
                    </a:cubicBezTo>
                    <a:cubicBezTo>
                      <a:pt x="28" y="34"/>
                      <a:pt x="29" y="38"/>
                      <a:pt x="19" y="32"/>
                    </a:cubicBezTo>
                    <a:cubicBezTo>
                      <a:pt x="10" y="27"/>
                      <a:pt x="11" y="25"/>
                      <a:pt x="13" y="23"/>
                    </a:cubicBezTo>
                    <a:cubicBezTo>
                      <a:pt x="16" y="22"/>
                      <a:pt x="14" y="20"/>
                      <a:pt x="9" y="18"/>
                    </a:cubicBezTo>
                    <a:cubicBezTo>
                      <a:pt x="4" y="16"/>
                      <a:pt x="1" y="14"/>
                      <a:pt x="1" y="12"/>
                    </a:cubicBezTo>
                    <a:cubicBezTo>
                      <a:pt x="0" y="10"/>
                      <a:pt x="2" y="7"/>
                      <a:pt x="2" y="7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3" name="Freeform 409"/>
              <p:cNvSpPr>
                <a:spLocks/>
              </p:cNvSpPr>
              <p:nvPr/>
            </p:nvSpPr>
            <p:spPr bwMode="auto">
              <a:xfrm>
                <a:off x="3345301" y="2783989"/>
                <a:ext cx="106363" cy="131763"/>
              </a:xfrm>
              <a:custGeom>
                <a:avLst/>
                <a:gdLst>
                  <a:gd name="T0" fmla="*/ 8 w 67"/>
                  <a:gd name="T1" fmla="*/ 2 h 82"/>
                  <a:gd name="T2" fmla="*/ 20 w 67"/>
                  <a:gd name="T3" fmla="*/ 7 h 82"/>
                  <a:gd name="T4" fmla="*/ 51 w 67"/>
                  <a:gd name="T5" fmla="*/ 52 h 82"/>
                  <a:gd name="T6" fmla="*/ 65 w 67"/>
                  <a:gd name="T7" fmla="*/ 63 h 82"/>
                  <a:gd name="T8" fmla="*/ 61 w 67"/>
                  <a:gd name="T9" fmla="*/ 71 h 82"/>
                  <a:gd name="T10" fmla="*/ 51 w 67"/>
                  <a:gd name="T11" fmla="*/ 78 h 82"/>
                  <a:gd name="T12" fmla="*/ 44 w 67"/>
                  <a:gd name="T13" fmla="*/ 61 h 82"/>
                  <a:gd name="T14" fmla="*/ 21 w 67"/>
                  <a:gd name="T15" fmla="*/ 30 h 82"/>
                  <a:gd name="T16" fmla="*/ 3 w 67"/>
                  <a:gd name="T17" fmla="*/ 15 h 82"/>
                  <a:gd name="T18" fmla="*/ 8 w 67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82">
                    <a:moveTo>
                      <a:pt x="8" y="2"/>
                    </a:moveTo>
                    <a:cubicBezTo>
                      <a:pt x="11" y="0"/>
                      <a:pt x="17" y="1"/>
                      <a:pt x="20" y="7"/>
                    </a:cubicBezTo>
                    <a:cubicBezTo>
                      <a:pt x="23" y="13"/>
                      <a:pt x="45" y="45"/>
                      <a:pt x="51" y="52"/>
                    </a:cubicBezTo>
                    <a:cubicBezTo>
                      <a:pt x="57" y="60"/>
                      <a:pt x="63" y="59"/>
                      <a:pt x="65" y="63"/>
                    </a:cubicBezTo>
                    <a:cubicBezTo>
                      <a:pt x="67" y="67"/>
                      <a:pt x="63" y="68"/>
                      <a:pt x="61" y="71"/>
                    </a:cubicBezTo>
                    <a:cubicBezTo>
                      <a:pt x="58" y="75"/>
                      <a:pt x="54" y="82"/>
                      <a:pt x="51" y="78"/>
                    </a:cubicBezTo>
                    <a:cubicBezTo>
                      <a:pt x="48" y="75"/>
                      <a:pt x="48" y="68"/>
                      <a:pt x="44" y="61"/>
                    </a:cubicBezTo>
                    <a:cubicBezTo>
                      <a:pt x="40" y="55"/>
                      <a:pt x="29" y="36"/>
                      <a:pt x="21" y="30"/>
                    </a:cubicBezTo>
                    <a:cubicBezTo>
                      <a:pt x="14" y="23"/>
                      <a:pt x="4" y="19"/>
                      <a:pt x="3" y="15"/>
                    </a:cubicBezTo>
                    <a:cubicBezTo>
                      <a:pt x="2" y="10"/>
                      <a:pt x="0" y="8"/>
                      <a:pt x="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4" name="Freeform 410"/>
              <p:cNvSpPr>
                <a:spLocks/>
              </p:cNvSpPr>
              <p:nvPr/>
            </p:nvSpPr>
            <p:spPr bwMode="auto">
              <a:xfrm>
                <a:off x="3429439" y="2893526"/>
                <a:ext cx="60325" cy="74613"/>
              </a:xfrm>
              <a:custGeom>
                <a:avLst/>
                <a:gdLst>
                  <a:gd name="T0" fmla="*/ 12 w 37"/>
                  <a:gd name="T1" fmla="*/ 0 h 47"/>
                  <a:gd name="T2" fmla="*/ 18 w 37"/>
                  <a:gd name="T3" fmla="*/ 9 h 47"/>
                  <a:gd name="T4" fmla="*/ 28 w 37"/>
                  <a:gd name="T5" fmla="*/ 28 h 47"/>
                  <a:gd name="T6" fmla="*/ 37 w 37"/>
                  <a:gd name="T7" fmla="*/ 37 h 47"/>
                  <a:gd name="T8" fmla="*/ 32 w 37"/>
                  <a:gd name="T9" fmla="*/ 46 h 47"/>
                  <a:gd name="T10" fmla="*/ 25 w 37"/>
                  <a:gd name="T11" fmla="*/ 41 h 47"/>
                  <a:gd name="T12" fmla="*/ 14 w 37"/>
                  <a:gd name="T13" fmla="*/ 25 h 47"/>
                  <a:gd name="T14" fmla="*/ 2 w 37"/>
                  <a:gd name="T15" fmla="*/ 10 h 47"/>
                  <a:gd name="T16" fmla="*/ 12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12" y="0"/>
                    </a:moveTo>
                    <a:cubicBezTo>
                      <a:pt x="12" y="0"/>
                      <a:pt x="17" y="1"/>
                      <a:pt x="18" y="9"/>
                    </a:cubicBezTo>
                    <a:cubicBezTo>
                      <a:pt x="20" y="17"/>
                      <a:pt x="23" y="24"/>
                      <a:pt x="28" y="28"/>
                    </a:cubicBezTo>
                    <a:cubicBezTo>
                      <a:pt x="33" y="33"/>
                      <a:pt x="37" y="33"/>
                      <a:pt x="37" y="37"/>
                    </a:cubicBezTo>
                    <a:cubicBezTo>
                      <a:pt x="37" y="42"/>
                      <a:pt x="33" y="45"/>
                      <a:pt x="32" y="46"/>
                    </a:cubicBezTo>
                    <a:cubicBezTo>
                      <a:pt x="31" y="47"/>
                      <a:pt x="28" y="45"/>
                      <a:pt x="25" y="41"/>
                    </a:cubicBezTo>
                    <a:cubicBezTo>
                      <a:pt x="23" y="37"/>
                      <a:pt x="20" y="28"/>
                      <a:pt x="14" y="25"/>
                    </a:cubicBezTo>
                    <a:cubicBezTo>
                      <a:pt x="8" y="22"/>
                      <a:pt x="0" y="16"/>
                      <a:pt x="2" y="10"/>
                    </a:cubicBezTo>
                    <a:cubicBezTo>
                      <a:pt x="4" y="5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5" name="Freeform 411"/>
              <p:cNvSpPr>
                <a:spLocks/>
              </p:cNvSpPr>
              <p:nvPr/>
            </p:nvSpPr>
            <p:spPr bwMode="auto">
              <a:xfrm>
                <a:off x="3477064" y="2953851"/>
                <a:ext cx="47625" cy="60325"/>
              </a:xfrm>
              <a:custGeom>
                <a:avLst/>
                <a:gdLst>
                  <a:gd name="T0" fmla="*/ 7 w 30"/>
                  <a:gd name="T1" fmla="*/ 4 h 37"/>
                  <a:gd name="T2" fmla="*/ 15 w 30"/>
                  <a:gd name="T3" fmla="*/ 5 h 37"/>
                  <a:gd name="T4" fmla="*/ 18 w 30"/>
                  <a:gd name="T5" fmla="*/ 15 h 37"/>
                  <a:gd name="T6" fmla="*/ 24 w 30"/>
                  <a:gd name="T7" fmla="*/ 16 h 37"/>
                  <a:gd name="T8" fmla="*/ 27 w 30"/>
                  <a:gd name="T9" fmla="*/ 34 h 37"/>
                  <a:gd name="T10" fmla="*/ 13 w 30"/>
                  <a:gd name="T11" fmla="*/ 27 h 37"/>
                  <a:gd name="T12" fmla="*/ 14 w 30"/>
                  <a:gd name="T13" fmla="*/ 22 h 37"/>
                  <a:gd name="T14" fmla="*/ 8 w 30"/>
                  <a:gd name="T15" fmla="*/ 17 h 37"/>
                  <a:gd name="T16" fmla="*/ 3 w 30"/>
                  <a:gd name="T17" fmla="*/ 8 h 37"/>
                  <a:gd name="T18" fmla="*/ 7 w 30"/>
                  <a:gd name="T19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7">
                    <a:moveTo>
                      <a:pt x="7" y="4"/>
                    </a:moveTo>
                    <a:cubicBezTo>
                      <a:pt x="7" y="4"/>
                      <a:pt x="15" y="0"/>
                      <a:pt x="15" y="5"/>
                    </a:cubicBezTo>
                    <a:cubicBezTo>
                      <a:pt x="15" y="11"/>
                      <a:pt x="16" y="13"/>
                      <a:pt x="18" y="15"/>
                    </a:cubicBezTo>
                    <a:cubicBezTo>
                      <a:pt x="21" y="18"/>
                      <a:pt x="24" y="16"/>
                      <a:pt x="24" y="16"/>
                    </a:cubicBezTo>
                    <a:cubicBezTo>
                      <a:pt x="24" y="16"/>
                      <a:pt x="30" y="31"/>
                      <a:pt x="27" y="34"/>
                    </a:cubicBezTo>
                    <a:cubicBezTo>
                      <a:pt x="25" y="37"/>
                      <a:pt x="13" y="27"/>
                      <a:pt x="13" y="27"/>
                    </a:cubicBezTo>
                    <a:cubicBezTo>
                      <a:pt x="13" y="27"/>
                      <a:pt x="13" y="23"/>
                      <a:pt x="14" y="22"/>
                    </a:cubicBezTo>
                    <a:cubicBezTo>
                      <a:pt x="16" y="22"/>
                      <a:pt x="11" y="17"/>
                      <a:pt x="8" y="17"/>
                    </a:cubicBezTo>
                    <a:cubicBezTo>
                      <a:pt x="4" y="18"/>
                      <a:pt x="0" y="10"/>
                      <a:pt x="3" y="8"/>
                    </a:cubicBezTo>
                    <a:cubicBezTo>
                      <a:pt x="5" y="6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6" name="Freeform 412"/>
              <p:cNvSpPr>
                <a:spLocks/>
              </p:cNvSpPr>
              <p:nvPr/>
            </p:nvSpPr>
            <p:spPr bwMode="auto">
              <a:xfrm>
                <a:off x="3291326" y="2812564"/>
                <a:ext cx="82550" cy="100013"/>
              </a:xfrm>
              <a:custGeom>
                <a:avLst/>
                <a:gdLst>
                  <a:gd name="T0" fmla="*/ 6 w 52"/>
                  <a:gd name="T1" fmla="*/ 2 h 63"/>
                  <a:gd name="T2" fmla="*/ 19 w 52"/>
                  <a:gd name="T3" fmla="*/ 8 h 63"/>
                  <a:gd name="T4" fmla="*/ 37 w 52"/>
                  <a:gd name="T5" fmla="*/ 36 h 63"/>
                  <a:gd name="T6" fmla="*/ 48 w 52"/>
                  <a:gd name="T7" fmla="*/ 45 h 63"/>
                  <a:gd name="T8" fmla="*/ 46 w 52"/>
                  <a:gd name="T9" fmla="*/ 58 h 63"/>
                  <a:gd name="T10" fmla="*/ 32 w 52"/>
                  <a:gd name="T11" fmla="*/ 54 h 63"/>
                  <a:gd name="T12" fmla="*/ 16 w 52"/>
                  <a:gd name="T13" fmla="*/ 28 h 63"/>
                  <a:gd name="T14" fmla="*/ 0 w 52"/>
                  <a:gd name="T15" fmla="*/ 13 h 63"/>
                  <a:gd name="T16" fmla="*/ 6 w 52"/>
                  <a:gd name="T1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6" y="2"/>
                    </a:moveTo>
                    <a:cubicBezTo>
                      <a:pt x="10" y="1"/>
                      <a:pt x="16" y="0"/>
                      <a:pt x="19" y="8"/>
                    </a:cubicBezTo>
                    <a:cubicBezTo>
                      <a:pt x="21" y="16"/>
                      <a:pt x="33" y="30"/>
                      <a:pt x="37" y="36"/>
                    </a:cubicBezTo>
                    <a:cubicBezTo>
                      <a:pt x="41" y="42"/>
                      <a:pt x="46" y="45"/>
                      <a:pt x="48" y="45"/>
                    </a:cubicBezTo>
                    <a:cubicBezTo>
                      <a:pt x="50" y="45"/>
                      <a:pt x="52" y="54"/>
                      <a:pt x="46" y="58"/>
                    </a:cubicBezTo>
                    <a:cubicBezTo>
                      <a:pt x="41" y="63"/>
                      <a:pt x="34" y="60"/>
                      <a:pt x="32" y="54"/>
                    </a:cubicBezTo>
                    <a:cubicBezTo>
                      <a:pt x="31" y="49"/>
                      <a:pt x="23" y="34"/>
                      <a:pt x="16" y="28"/>
                    </a:cubicBezTo>
                    <a:cubicBezTo>
                      <a:pt x="8" y="21"/>
                      <a:pt x="0" y="17"/>
                      <a:pt x="0" y="13"/>
                    </a:cubicBezTo>
                    <a:cubicBezTo>
                      <a:pt x="0" y="8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7" name="Freeform 413"/>
              <p:cNvSpPr>
                <a:spLocks/>
              </p:cNvSpPr>
              <p:nvPr/>
            </p:nvSpPr>
            <p:spPr bwMode="auto">
              <a:xfrm>
                <a:off x="3354826" y="2899876"/>
                <a:ext cx="63500" cy="82550"/>
              </a:xfrm>
              <a:custGeom>
                <a:avLst/>
                <a:gdLst>
                  <a:gd name="T0" fmla="*/ 7 w 40"/>
                  <a:gd name="T1" fmla="*/ 2 h 52"/>
                  <a:gd name="T2" fmla="*/ 17 w 40"/>
                  <a:gd name="T3" fmla="*/ 6 h 52"/>
                  <a:gd name="T4" fmla="*/ 31 w 40"/>
                  <a:gd name="T5" fmla="*/ 30 h 52"/>
                  <a:gd name="T6" fmla="*/ 40 w 40"/>
                  <a:gd name="T7" fmla="*/ 39 h 52"/>
                  <a:gd name="T8" fmla="*/ 36 w 40"/>
                  <a:gd name="T9" fmla="*/ 49 h 52"/>
                  <a:gd name="T10" fmla="*/ 24 w 40"/>
                  <a:gd name="T11" fmla="*/ 45 h 52"/>
                  <a:gd name="T12" fmla="*/ 12 w 40"/>
                  <a:gd name="T13" fmla="*/ 24 h 52"/>
                  <a:gd name="T14" fmla="*/ 1 w 40"/>
                  <a:gd name="T15" fmla="*/ 12 h 52"/>
                  <a:gd name="T16" fmla="*/ 7 w 40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7" y="2"/>
                    </a:moveTo>
                    <a:cubicBezTo>
                      <a:pt x="10" y="1"/>
                      <a:pt x="16" y="0"/>
                      <a:pt x="17" y="6"/>
                    </a:cubicBezTo>
                    <a:cubicBezTo>
                      <a:pt x="18" y="13"/>
                      <a:pt x="26" y="25"/>
                      <a:pt x="31" y="30"/>
                    </a:cubicBezTo>
                    <a:cubicBezTo>
                      <a:pt x="35" y="34"/>
                      <a:pt x="39" y="35"/>
                      <a:pt x="40" y="39"/>
                    </a:cubicBezTo>
                    <a:cubicBezTo>
                      <a:pt x="40" y="44"/>
                      <a:pt x="39" y="46"/>
                      <a:pt x="36" y="49"/>
                    </a:cubicBezTo>
                    <a:cubicBezTo>
                      <a:pt x="33" y="52"/>
                      <a:pt x="26" y="51"/>
                      <a:pt x="24" y="45"/>
                    </a:cubicBezTo>
                    <a:cubicBezTo>
                      <a:pt x="21" y="38"/>
                      <a:pt x="16" y="29"/>
                      <a:pt x="12" y="24"/>
                    </a:cubicBezTo>
                    <a:cubicBezTo>
                      <a:pt x="7" y="19"/>
                      <a:pt x="0" y="18"/>
                      <a:pt x="1" y="12"/>
                    </a:cubicBezTo>
                    <a:cubicBezTo>
                      <a:pt x="1" y="6"/>
                      <a:pt x="4" y="5"/>
                      <a:pt x="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8" name="Freeform 414"/>
              <p:cNvSpPr>
                <a:spLocks/>
              </p:cNvSpPr>
              <p:nvPr/>
            </p:nvSpPr>
            <p:spPr bwMode="auto">
              <a:xfrm>
                <a:off x="3245289" y="2826851"/>
                <a:ext cx="71438" cy="95250"/>
              </a:xfrm>
              <a:custGeom>
                <a:avLst/>
                <a:gdLst>
                  <a:gd name="T0" fmla="*/ 11 w 44"/>
                  <a:gd name="T1" fmla="*/ 0 h 60"/>
                  <a:gd name="T2" fmla="*/ 18 w 44"/>
                  <a:gd name="T3" fmla="*/ 12 h 60"/>
                  <a:gd name="T4" fmla="*/ 34 w 44"/>
                  <a:gd name="T5" fmla="*/ 39 h 60"/>
                  <a:gd name="T6" fmla="*/ 40 w 44"/>
                  <a:gd name="T7" fmla="*/ 55 h 60"/>
                  <a:gd name="T8" fmla="*/ 28 w 44"/>
                  <a:gd name="T9" fmla="*/ 53 h 60"/>
                  <a:gd name="T10" fmla="*/ 13 w 44"/>
                  <a:gd name="T11" fmla="*/ 29 h 60"/>
                  <a:gd name="T12" fmla="*/ 1 w 44"/>
                  <a:gd name="T13" fmla="*/ 14 h 60"/>
                  <a:gd name="T14" fmla="*/ 5 w 44"/>
                  <a:gd name="T15" fmla="*/ 7 h 60"/>
                  <a:gd name="T16" fmla="*/ 10 w 44"/>
                  <a:gd name="T17" fmla="*/ 4 h 60"/>
                  <a:gd name="T18" fmla="*/ 11 w 4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60">
                    <a:moveTo>
                      <a:pt x="11" y="0"/>
                    </a:moveTo>
                    <a:cubicBezTo>
                      <a:pt x="14" y="0"/>
                      <a:pt x="14" y="3"/>
                      <a:pt x="18" y="12"/>
                    </a:cubicBezTo>
                    <a:cubicBezTo>
                      <a:pt x="23" y="20"/>
                      <a:pt x="28" y="34"/>
                      <a:pt x="34" y="39"/>
                    </a:cubicBezTo>
                    <a:cubicBezTo>
                      <a:pt x="40" y="44"/>
                      <a:pt x="44" y="51"/>
                      <a:pt x="40" y="55"/>
                    </a:cubicBezTo>
                    <a:cubicBezTo>
                      <a:pt x="35" y="59"/>
                      <a:pt x="30" y="60"/>
                      <a:pt x="28" y="53"/>
                    </a:cubicBezTo>
                    <a:cubicBezTo>
                      <a:pt x="26" y="46"/>
                      <a:pt x="19" y="36"/>
                      <a:pt x="13" y="29"/>
                    </a:cubicBezTo>
                    <a:cubicBezTo>
                      <a:pt x="7" y="22"/>
                      <a:pt x="0" y="18"/>
                      <a:pt x="1" y="14"/>
                    </a:cubicBezTo>
                    <a:cubicBezTo>
                      <a:pt x="3" y="10"/>
                      <a:pt x="2" y="7"/>
                      <a:pt x="5" y="7"/>
                    </a:cubicBezTo>
                    <a:cubicBezTo>
                      <a:pt x="8" y="8"/>
                      <a:pt x="10" y="5"/>
                      <a:pt x="10" y="4"/>
                    </a:cubicBezTo>
                    <a:cubicBezTo>
                      <a:pt x="10" y="2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9" name="Freeform 41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2713"/>
              </a:xfrm>
              <a:custGeom>
                <a:avLst/>
                <a:gdLst>
                  <a:gd name="T0" fmla="*/ 6 w 64"/>
                  <a:gd name="T1" fmla="*/ 2 h 70"/>
                  <a:gd name="T2" fmla="*/ 7 w 64"/>
                  <a:gd name="T3" fmla="*/ 3 h 70"/>
                  <a:gd name="T4" fmla="*/ 11 w 64"/>
                  <a:gd name="T5" fmla="*/ 2 h 70"/>
                  <a:gd name="T6" fmla="*/ 14 w 64"/>
                  <a:gd name="T7" fmla="*/ 3 h 70"/>
                  <a:gd name="T8" fmla="*/ 16 w 64"/>
                  <a:gd name="T9" fmla="*/ 5 h 70"/>
                  <a:gd name="T10" fmla="*/ 36 w 64"/>
                  <a:gd name="T11" fmla="*/ 33 h 70"/>
                  <a:gd name="T12" fmla="*/ 47 w 64"/>
                  <a:gd name="T13" fmla="*/ 42 h 70"/>
                  <a:gd name="T14" fmla="*/ 53 w 64"/>
                  <a:gd name="T15" fmla="*/ 46 h 70"/>
                  <a:gd name="T16" fmla="*/ 59 w 64"/>
                  <a:gd name="T17" fmla="*/ 50 h 70"/>
                  <a:gd name="T18" fmla="*/ 62 w 64"/>
                  <a:gd name="T19" fmla="*/ 54 h 70"/>
                  <a:gd name="T20" fmla="*/ 62 w 64"/>
                  <a:gd name="T21" fmla="*/ 55 h 70"/>
                  <a:gd name="T22" fmla="*/ 58 w 64"/>
                  <a:gd name="T23" fmla="*/ 63 h 70"/>
                  <a:gd name="T24" fmla="*/ 56 w 64"/>
                  <a:gd name="T25" fmla="*/ 67 h 70"/>
                  <a:gd name="T26" fmla="*/ 54 w 64"/>
                  <a:gd name="T27" fmla="*/ 68 h 70"/>
                  <a:gd name="T28" fmla="*/ 53 w 64"/>
                  <a:gd name="T29" fmla="*/ 68 h 70"/>
                  <a:gd name="T30" fmla="*/ 50 w 64"/>
                  <a:gd name="T31" fmla="*/ 61 h 70"/>
                  <a:gd name="T32" fmla="*/ 44 w 64"/>
                  <a:gd name="T33" fmla="*/ 53 h 70"/>
                  <a:gd name="T34" fmla="*/ 20 w 64"/>
                  <a:gd name="T35" fmla="*/ 31 h 70"/>
                  <a:gd name="T36" fmla="*/ 13 w 64"/>
                  <a:gd name="T37" fmla="*/ 25 h 70"/>
                  <a:gd name="T38" fmla="*/ 8 w 64"/>
                  <a:gd name="T39" fmla="*/ 24 h 70"/>
                  <a:gd name="T40" fmla="*/ 4 w 64"/>
                  <a:gd name="T41" fmla="*/ 22 h 70"/>
                  <a:gd name="T42" fmla="*/ 2 w 64"/>
                  <a:gd name="T43" fmla="*/ 17 h 70"/>
                  <a:gd name="T44" fmla="*/ 2 w 64"/>
                  <a:gd name="T45" fmla="*/ 16 h 70"/>
                  <a:gd name="T46" fmla="*/ 5 w 64"/>
                  <a:gd name="T47" fmla="*/ 9 h 70"/>
                  <a:gd name="T48" fmla="*/ 7 w 64"/>
                  <a:gd name="T49" fmla="*/ 3 h 70"/>
                  <a:gd name="T50" fmla="*/ 6 w 64"/>
                  <a:gd name="T51" fmla="*/ 2 h 70"/>
                  <a:gd name="T52" fmla="*/ 7 w 64"/>
                  <a:gd name="T53" fmla="*/ 3 h 70"/>
                  <a:gd name="T54" fmla="*/ 6 w 64"/>
                  <a:gd name="T55" fmla="*/ 2 h 70"/>
                  <a:gd name="T56" fmla="*/ 5 w 64"/>
                  <a:gd name="T57" fmla="*/ 2 h 70"/>
                  <a:gd name="T58" fmla="*/ 3 w 64"/>
                  <a:gd name="T59" fmla="*/ 8 h 70"/>
                  <a:gd name="T60" fmla="*/ 0 w 64"/>
                  <a:gd name="T61" fmla="*/ 16 h 70"/>
                  <a:gd name="T62" fmla="*/ 0 w 64"/>
                  <a:gd name="T63" fmla="*/ 18 h 70"/>
                  <a:gd name="T64" fmla="*/ 2 w 64"/>
                  <a:gd name="T65" fmla="*/ 23 h 70"/>
                  <a:gd name="T66" fmla="*/ 8 w 64"/>
                  <a:gd name="T67" fmla="*/ 26 h 70"/>
                  <a:gd name="T68" fmla="*/ 12 w 64"/>
                  <a:gd name="T69" fmla="*/ 27 h 70"/>
                  <a:gd name="T70" fmla="*/ 18 w 64"/>
                  <a:gd name="T71" fmla="*/ 32 h 70"/>
                  <a:gd name="T72" fmla="*/ 43 w 64"/>
                  <a:gd name="T73" fmla="*/ 54 h 70"/>
                  <a:gd name="T74" fmla="*/ 48 w 64"/>
                  <a:gd name="T75" fmla="*/ 62 h 70"/>
                  <a:gd name="T76" fmla="*/ 51 w 64"/>
                  <a:gd name="T77" fmla="*/ 69 h 70"/>
                  <a:gd name="T78" fmla="*/ 54 w 64"/>
                  <a:gd name="T79" fmla="*/ 70 h 70"/>
                  <a:gd name="T80" fmla="*/ 58 w 64"/>
                  <a:gd name="T81" fmla="*/ 68 h 70"/>
                  <a:gd name="T82" fmla="*/ 61 w 64"/>
                  <a:gd name="T83" fmla="*/ 62 h 70"/>
                  <a:gd name="T84" fmla="*/ 64 w 64"/>
                  <a:gd name="T85" fmla="*/ 56 h 70"/>
                  <a:gd name="T86" fmla="*/ 64 w 64"/>
                  <a:gd name="T87" fmla="*/ 54 h 70"/>
                  <a:gd name="T88" fmla="*/ 60 w 64"/>
                  <a:gd name="T89" fmla="*/ 48 h 70"/>
                  <a:gd name="T90" fmla="*/ 54 w 64"/>
                  <a:gd name="T91" fmla="*/ 44 h 70"/>
                  <a:gd name="T92" fmla="*/ 48 w 64"/>
                  <a:gd name="T93" fmla="*/ 40 h 70"/>
                  <a:gd name="T94" fmla="*/ 37 w 64"/>
                  <a:gd name="T95" fmla="*/ 31 h 70"/>
                  <a:gd name="T96" fmla="*/ 18 w 64"/>
                  <a:gd name="T97" fmla="*/ 4 h 70"/>
                  <a:gd name="T98" fmla="*/ 15 w 64"/>
                  <a:gd name="T99" fmla="*/ 1 h 70"/>
                  <a:gd name="T100" fmla="*/ 11 w 64"/>
                  <a:gd name="T101" fmla="*/ 0 h 70"/>
                  <a:gd name="T102" fmla="*/ 5 w 64"/>
                  <a:gd name="T103" fmla="*/ 1 h 70"/>
                  <a:gd name="T104" fmla="*/ 5 w 64"/>
                  <a:gd name="T105" fmla="*/ 2 h 70"/>
                  <a:gd name="T106" fmla="*/ 5 w 64"/>
                  <a:gd name="T107" fmla="*/ 2 h 70"/>
                  <a:gd name="T108" fmla="*/ 6 w 64"/>
                  <a:gd name="T10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0">
                    <a:moveTo>
                      <a:pt x="6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9" y="2"/>
                      <a:pt x="11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8" y="10"/>
                      <a:pt x="26" y="25"/>
                      <a:pt x="36" y="33"/>
                    </a:cubicBezTo>
                    <a:cubicBezTo>
                      <a:pt x="41" y="37"/>
                      <a:pt x="44" y="40"/>
                      <a:pt x="47" y="42"/>
                    </a:cubicBezTo>
                    <a:cubicBezTo>
                      <a:pt x="49" y="43"/>
                      <a:pt x="51" y="45"/>
                      <a:pt x="53" y="46"/>
                    </a:cubicBezTo>
                    <a:cubicBezTo>
                      <a:pt x="55" y="47"/>
                      <a:pt x="57" y="48"/>
                      <a:pt x="59" y="50"/>
                    </a:cubicBezTo>
                    <a:cubicBezTo>
                      <a:pt x="61" y="51"/>
                      <a:pt x="62" y="53"/>
                      <a:pt x="62" y="54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7"/>
                      <a:pt x="60" y="60"/>
                      <a:pt x="58" y="63"/>
                    </a:cubicBezTo>
                    <a:cubicBezTo>
                      <a:pt x="58" y="65"/>
                      <a:pt x="57" y="66"/>
                      <a:pt x="56" y="67"/>
                    </a:cubicBezTo>
                    <a:cubicBezTo>
                      <a:pt x="55" y="68"/>
                      <a:pt x="55" y="69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1" y="66"/>
                      <a:pt x="50" y="64"/>
                      <a:pt x="50" y="61"/>
                    </a:cubicBezTo>
                    <a:cubicBezTo>
                      <a:pt x="49" y="58"/>
                      <a:pt x="48" y="56"/>
                      <a:pt x="44" y="53"/>
                    </a:cubicBezTo>
                    <a:cubicBezTo>
                      <a:pt x="38" y="48"/>
                      <a:pt x="25" y="36"/>
                      <a:pt x="20" y="31"/>
                    </a:cubicBezTo>
                    <a:cubicBezTo>
                      <a:pt x="17" y="28"/>
                      <a:pt x="15" y="26"/>
                      <a:pt x="13" y="25"/>
                    </a:cubicBezTo>
                    <a:cubicBezTo>
                      <a:pt x="12" y="24"/>
                      <a:pt x="10" y="24"/>
                      <a:pt x="8" y="24"/>
                    </a:cubicBezTo>
                    <a:cubicBezTo>
                      <a:pt x="6" y="24"/>
                      <a:pt x="5" y="23"/>
                      <a:pt x="4" y="22"/>
                    </a:cubicBezTo>
                    <a:cubicBezTo>
                      <a:pt x="3" y="21"/>
                      <a:pt x="2" y="19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3"/>
                      <a:pt x="4" y="11"/>
                      <a:pt x="5" y="9"/>
                    </a:cubicBezTo>
                    <a:cubicBezTo>
                      <a:pt x="6" y="6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6"/>
                      <a:pt x="3" y="8"/>
                    </a:cubicBezTo>
                    <a:cubicBezTo>
                      <a:pt x="2" y="10"/>
                      <a:pt x="0" y="12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1" y="22"/>
                      <a:pt x="2" y="23"/>
                    </a:cubicBezTo>
                    <a:cubicBezTo>
                      <a:pt x="4" y="25"/>
                      <a:pt x="5" y="26"/>
                      <a:pt x="8" y="26"/>
                    </a:cubicBezTo>
                    <a:cubicBezTo>
                      <a:pt x="10" y="26"/>
                      <a:pt x="11" y="26"/>
                      <a:pt x="12" y="27"/>
                    </a:cubicBezTo>
                    <a:cubicBezTo>
                      <a:pt x="14" y="28"/>
                      <a:pt x="16" y="29"/>
                      <a:pt x="18" y="32"/>
                    </a:cubicBezTo>
                    <a:cubicBezTo>
                      <a:pt x="24" y="38"/>
                      <a:pt x="37" y="49"/>
                      <a:pt x="43" y="54"/>
                    </a:cubicBezTo>
                    <a:cubicBezTo>
                      <a:pt x="46" y="57"/>
                      <a:pt x="47" y="59"/>
                      <a:pt x="48" y="62"/>
                    </a:cubicBezTo>
                    <a:cubicBezTo>
                      <a:pt x="48" y="64"/>
                      <a:pt x="49" y="67"/>
                      <a:pt x="51" y="69"/>
                    </a:cubicBezTo>
                    <a:cubicBezTo>
                      <a:pt x="52" y="70"/>
                      <a:pt x="53" y="70"/>
                      <a:pt x="54" y="70"/>
                    </a:cubicBezTo>
                    <a:cubicBezTo>
                      <a:pt x="56" y="70"/>
                      <a:pt x="57" y="70"/>
                      <a:pt x="58" y="68"/>
                    </a:cubicBezTo>
                    <a:cubicBezTo>
                      <a:pt x="59" y="67"/>
                      <a:pt x="60" y="64"/>
                      <a:pt x="61" y="62"/>
                    </a:cubicBezTo>
                    <a:cubicBezTo>
                      <a:pt x="62" y="59"/>
                      <a:pt x="63" y="57"/>
                      <a:pt x="64" y="56"/>
                    </a:cubicBezTo>
                    <a:cubicBezTo>
                      <a:pt x="64" y="55"/>
                      <a:pt x="64" y="55"/>
                      <a:pt x="64" y="54"/>
                    </a:cubicBezTo>
                    <a:cubicBezTo>
                      <a:pt x="64" y="52"/>
                      <a:pt x="62" y="50"/>
                      <a:pt x="60" y="48"/>
                    </a:cubicBezTo>
                    <a:cubicBezTo>
                      <a:pt x="59" y="46"/>
                      <a:pt x="56" y="45"/>
                      <a:pt x="54" y="44"/>
                    </a:cubicBezTo>
                    <a:cubicBezTo>
                      <a:pt x="52" y="43"/>
                      <a:pt x="50" y="42"/>
                      <a:pt x="48" y="40"/>
                    </a:cubicBezTo>
                    <a:cubicBezTo>
                      <a:pt x="46" y="38"/>
                      <a:pt x="43" y="36"/>
                      <a:pt x="37" y="31"/>
                    </a:cubicBezTo>
                    <a:cubicBezTo>
                      <a:pt x="28" y="24"/>
                      <a:pt x="20" y="9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0" name="Freeform 416"/>
              <p:cNvSpPr>
                <a:spLocks/>
              </p:cNvSpPr>
              <p:nvPr/>
            </p:nvSpPr>
            <p:spPr bwMode="auto">
              <a:xfrm>
                <a:off x="3346889" y="2783989"/>
                <a:ext cx="104775" cy="128588"/>
              </a:xfrm>
              <a:custGeom>
                <a:avLst/>
                <a:gdLst>
                  <a:gd name="T0" fmla="*/ 7 w 66"/>
                  <a:gd name="T1" fmla="*/ 2 h 80"/>
                  <a:gd name="T2" fmla="*/ 8 w 66"/>
                  <a:gd name="T3" fmla="*/ 3 h 80"/>
                  <a:gd name="T4" fmla="*/ 10 w 66"/>
                  <a:gd name="T5" fmla="*/ 2 h 80"/>
                  <a:gd name="T6" fmla="*/ 18 w 66"/>
                  <a:gd name="T7" fmla="*/ 8 h 80"/>
                  <a:gd name="T8" fmla="*/ 32 w 66"/>
                  <a:gd name="T9" fmla="*/ 30 h 80"/>
                  <a:gd name="T10" fmla="*/ 49 w 66"/>
                  <a:gd name="T11" fmla="*/ 53 h 80"/>
                  <a:gd name="T12" fmla="*/ 58 w 66"/>
                  <a:gd name="T13" fmla="*/ 60 h 80"/>
                  <a:gd name="T14" fmla="*/ 61 w 66"/>
                  <a:gd name="T15" fmla="*/ 62 h 80"/>
                  <a:gd name="T16" fmla="*/ 63 w 66"/>
                  <a:gd name="T17" fmla="*/ 63 h 80"/>
                  <a:gd name="T18" fmla="*/ 64 w 66"/>
                  <a:gd name="T19" fmla="*/ 65 h 80"/>
                  <a:gd name="T20" fmla="*/ 62 w 66"/>
                  <a:gd name="T21" fmla="*/ 68 h 80"/>
                  <a:gd name="T22" fmla="*/ 59 w 66"/>
                  <a:gd name="T23" fmla="*/ 71 h 80"/>
                  <a:gd name="T24" fmla="*/ 55 w 66"/>
                  <a:gd name="T25" fmla="*/ 76 h 80"/>
                  <a:gd name="T26" fmla="*/ 53 w 66"/>
                  <a:gd name="T27" fmla="*/ 78 h 80"/>
                  <a:gd name="T28" fmla="*/ 52 w 66"/>
                  <a:gd name="T29" fmla="*/ 78 h 80"/>
                  <a:gd name="T30" fmla="*/ 51 w 66"/>
                  <a:gd name="T31" fmla="*/ 78 h 80"/>
                  <a:gd name="T32" fmla="*/ 48 w 66"/>
                  <a:gd name="T33" fmla="*/ 71 h 80"/>
                  <a:gd name="T34" fmla="*/ 44 w 66"/>
                  <a:gd name="T35" fmla="*/ 61 h 80"/>
                  <a:gd name="T36" fmla="*/ 34 w 66"/>
                  <a:gd name="T37" fmla="*/ 45 h 80"/>
                  <a:gd name="T38" fmla="*/ 21 w 66"/>
                  <a:gd name="T39" fmla="*/ 29 h 80"/>
                  <a:gd name="T40" fmla="*/ 9 w 66"/>
                  <a:gd name="T41" fmla="*/ 21 h 80"/>
                  <a:gd name="T42" fmla="*/ 3 w 66"/>
                  <a:gd name="T43" fmla="*/ 14 h 80"/>
                  <a:gd name="T44" fmla="*/ 2 w 66"/>
                  <a:gd name="T45" fmla="*/ 10 h 80"/>
                  <a:gd name="T46" fmla="*/ 3 w 66"/>
                  <a:gd name="T47" fmla="*/ 7 h 80"/>
                  <a:gd name="T48" fmla="*/ 8 w 66"/>
                  <a:gd name="T49" fmla="*/ 3 h 80"/>
                  <a:gd name="T50" fmla="*/ 7 w 66"/>
                  <a:gd name="T51" fmla="*/ 2 h 80"/>
                  <a:gd name="T52" fmla="*/ 6 w 66"/>
                  <a:gd name="T53" fmla="*/ 1 h 80"/>
                  <a:gd name="T54" fmla="*/ 1 w 66"/>
                  <a:gd name="T55" fmla="*/ 6 h 80"/>
                  <a:gd name="T56" fmla="*/ 0 w 66"/>
                  <a:gd name="T57" fmla="*/ 10 h 80"/>
                  <a:gd name="T58" fmla="*/ 1 w 66"/>
                  <a:gd name="T59" fmla="*/ 15 h 80"/>
                  <a:gd name="T60" fmla="*/ 8 w 66"/>
                  <a:gd name="T61" fmla="*/ 22 h 80"/>
                  <a:gd name="T62" fmla="*/ 20 w 66"/>
                  <a:gd name="T63" fmla="*/ 30 h 80"/>
                  <a:gd name="T64" fmla="*/ 32 w 66"/>
                  <a:gd name="T65" fmla="*/ 46 h 80"/>
                  <a:gd name="T66" fmla="*/ 42 w 66"/>
                  <a:gd name="T67" fmla="*/ 62 h 80"/>
                  <a:gd name="T68" fmla="*/ 46 w 66"/>
                  <a:gd name="T69" fmla="*/ 71 h 80"/>
                  <a:gd name="T70" fmla="*/ 49 w 66"/>
                  <a:gd name="T71" fmla="*/ 79 h 80"/>
                  <a:gd name="T72" fmla="*/ 52 w 66"/>
                  <a:gd name="T73" fmla="*/ 80 h 80"/>
                  <a:gd name="T74" fmla="*/ 54 w 66"/>
                  <a:gd name="T75" fmla="*/ 79 h 80"/>
                  <a:gd name="T76" fmla="*/ 60 w 66"/>
                  <a:gd name="T77" fmla="*/ 72 h 80"/>
                  <a:gd name="T78" fmla="*/ 64 w 66"/>
                  <a:gd name="T79" fmla="*/ 69 h 80"/>
                  <a:gd name="T80" fmla="*/ 66 w 66"/>
                  <a:gd name="T81" fmla="*/ 65 h 80"/>
                  <a:gd name="T82" fmla="*/ 65 w 66"/>
                  <a:gd name="T83" fmla="*/ 63 h 80"/>
                  <a:gd name="T84" fmla="*/ 63 w 66"/>
                  <a:gd name="T85" fmla="*/ 60 h 80"/>
                  <a:gd name="T86" fmla="*/ 51 w 66"/>
                  <a:gd name="T87" fmla="*/ 52 h 80"/>
                  <a:gd name="T88" fmla="*/ 34 w 66"/>
                  <a:gd name="T89" fmla="*/ 29 h 80"/>
                  <a:gd name="T90" fmla="*/ 20 w 66"/>
                  <a:gd name="T91" fmla="*/ 7 h 80"/>
                  <a:gd name="T92" fmla="*/ 10 w 66"/>
                  <a:gd name="T93" fmla="*/ 0 h 80"/>
                  <a:gd name="T94" fmla="*/ 6 w 66"/>
                  <a:gd name="T95" fmla="*/ 1 h 80"/>
                  <a:gd name="T96" fmla="*/ 7 w 66"/>
                  <a:gd name="T9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0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2" y="2"/>
                      <a:pt x="16" y="4"/>
                      <a:pt x="18" y="8"/>
                    </a:cubicBezTo>
                    <a:cubicBezTo>
                      <a:pt x="20" y="11"/>
                      <a:pt x="26" y="20"/>
                      <a:pt x="32" y="30"/>
                    </a:cubicBezTo>
                    <a:cubicBezTo>
                      <a:pt x="39" y="39"/>
                      <a:pt x="46" y="49"/>
                      <a:pt x="49" y="53"/>
                    </a:cubicBezTo>
                    <a:cubicBezTo>
                      <a:pt x="52" y="57"/>
                      <a:pt x="56" y="58"/>
                      <a:pt x="58" y="60"/>
                    </a:cubicBezTo>
                    <a:cubicBezTo>
                      <a:pt x="59" y="60"/>
                      <a:pt x="61" y="61"/>
                      <a:pt x="61" y="62"/>
                    </a:cubicBezTo>
                    <a:cubicBezTo>
                      <a:pt x="62" y="62"/>
                      <a:pt x="63" y="63"/>
                      <a:pt x="63" y="63"/>
                    </a:cubicBezTo>
                    <a:cubicBezTo>
                      <a:pt x="64" y="64"/>
                      <a:pt x="64" y="65"/>
                      <a:pt x="64" y="65"/>
                    </a:cubicBezTo>
                    <a:cubicBezTo>
                      <a:pt x="64" y="66"/>
                      <a:pt x="63" y="67"/>
                      <a:pt x="62" y="68"/>
                    </a:cubicBezTo>
                    <a:cubicBezTo>
                      <a:pt x="61" y="68"/>
                      <a:pt x="60" y="69"/>
                      <a:pt x="59" y="71"/>
                    </a:cubicBezTo>
                    <a:cubicBezTo>
                      <a:pt x="58" y="72"/>
                      <a:pt x="56" y="74"/>
                      <a:pt x="55" y="76"/>
                    </a:cubicBezTo>
                    <a:cubicBezTo>
                      <a:pt x="54" y="76"/>
                      <a:pt x="54" y="77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2" y="78"/>
                      <a:pt x="51" y="78"/>
                      <a:pt x="51" y="78"/>
                    </a:cubicBezTo>
                    <a:cubicBezTo>
                      <a:pt x="50" y="77"/>
                      <a:pt x="49" y="74"/>
                      <a:pt x="48" y="71"/>
                    </a:cubicBezTo>
                    <a:cubicBezTo>
                      <a:pt x="47" y="68"/>
                      <a:pt x="46" y="64"/>
                      <a:pt x="44" y="61"/>
                    </a:cubicBezTo>
                    <a:cubicBezTo>
                      <a:pt x="42" y="58"/>
                      <a:pt x="38" y="51"/>
                      <a:pt x="34" y="45"/>
                    </a:cubicBezTo>
                    <a:cubicBezTo>
                      <a:pt x="29" y="38"/>
                      <a:pt x="25" y="32"/>
                      <a:pt x="21" y="29"/>
                    </a:cubicBezTo>
                    <a:cubicBezTo>
                      <a:pt x="17" y="26"/>
                      <a:pt x="13" y="23"/>
                      <a:pt x="9" y="21"/>
                    </a:cubicBezTo>
                    <a:cubicBezTo>
                      <a:pt x="6" y="18"/>
                      <a:pt x="3" y="16"/>
                      <a:pt x="3" y="14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4" y="6"/>
                      <a:pt x="5" y="4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" y="18"/>
                      <a:pt x="5" y="20"/>
                      <a:pt x="8" y="22"/>
                    </a:cubicBezTo>
                    <a:cubicBezTo>
                      <a:pt x="12" y="25"/>
                      <a:pt x="16" y="27"/>
                      <a:pt x="20" y="30"/>
                    </a:cubicBezTo>
                    <a:cubicBezTo>
                      <a:pt x="23" y="33"/>
                      <a:pt x="28" y="40"/>
                      <a:pt x="32" y="46"/>
                    </a:cubicBezTo>
                    <a:cubicBezTo>
                      <a:pt x="37" y="52"/>
                      <a:pt x="40" y="59"/>
                      <a:pt x="42" y="62"/>
                    </a:cubicBezTo>
                    <a:cubicBezTo>
                      <a:pt x="44" y="65"/>
                      <a:pt x="45" y="68"/>
                      <a:pt x="46" y="71"/>
                    </a:cubicBezTo>
                    <a:cubicBezTo>
                      <a:pt x="47" y="74"/>
                      <a:pt x="48" y="77"/>
                      <a:pt x="49" y="79"/>
                    </a:cubicBezTo>
                    <a:cubicBezTo>
                      <a:pt x="50" y="80"/>
                      <a:pt x="51" y="80"/>
                      <a:pt x="52" y="80"/>
                    </a:cubicBezTo>
                    <a:cubicBezTo>
                      <a:pt x="53" y="80"/>
                      <a:pt x="54" y="80"/>
                      <a:pt x="54" y="79"/>
                    </a:cubicBezTo>
                    <a:cubicBezTo>
                      <a:pt x="57" y="77"/>
                      <a:pt x="59" y="74"/>
                      <a:pt x="60" y="72"/>
                    </a:cubicBezTo>
                    <a:cubicBezTo>
                      <a:pt x="61" y="71"/>
                      <a:pt x="63" y="70"/>
                      <a:pt x="64" y="69"/>
                    </a:cubicBezTo>
                    <a:cubicBezTo>
                      <a:pt x="65" y="68"/>
                      <a:pt x="66" y="67"/>
                      <a:pt x="66" y="65"/>
                    </a:cubicBezTo>
                    <a:cubicBezTo>
                      <a:pt x="66" y="64"/>
                      <a:pt x="65" y="64"/>
                      <a:pt x="65" y="63"/>
                    </a:cubicBezTo>
                    <a:cubicBezTo>
                      <a:pt x="65" y="61"/>
                      <a:pt x="64" y="61"/>
                      <a:pt x="63" y="60"/>
                    </a:cubicBezTo>
                    <a:cubicBezTo>
                      <a:pt x="59" y="58"/>
                      <a:pt x="55" y="57"/>
                      <a:pt x="51" y="52"/>
                    </a:cubicBezTo>
                    <a:cubicBezTo>
                      <a:pt x="48" y="48"/>
                      <a:pt x="41" y="38"/>
                      <a:pt x="34" y="29"/>
                    </a:cubicBezTo>
                    <a:cubicBezTo>
                      <a:pt x="27" y="19"/>
                      <a:pt x="21" y="10"/>
                      <a:pt x="20" y="7"/>
                    </a:cubicBezTo>
                    <a:cubicBezTo>
                      <a:pt x="17" y="2"/>
                      <a:pt x="13" y="0"/>
                      <a:pt x="10" y="0"/>
                    </a:cubicBezTo>
                    <a:cubicBezTo>
                      <a:pt x="9" y="0"/>
                      <a:pt x="7" y="0"/>
                      <a:pt x="6" y="1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1" name="Freeform 417"/>
              <p:cNvSpPr>
                <a:spLocks/>
              </p:cNvSpPr>
              <p:nvPr/>
            </p:nvSpPr>
            <p:spPr bwMode="auto">
              <a:xfrm>
                <a:off x="3289739" y="2812564"/>
                <a:ext cx="82550" cy="98425"/>
              </a:xfrm>
              <a:custGeom>
                <a:avLst/>
                <a:gdLst>
                  <a:gd name="T0" fmla="*/ 7 w 52"/>
                  <a:gd name="T1" fmla="*/ 2 h 62"/>
                  <a:gd name="T2" fmla="*/ 8 w 52"/>
                  <a:gd name="T3" fmla="*/ 3 h 62"/>
                  <a:gd name="T4" fmla="*/ 12 w 52"/>
                  <a:gd name="T5" fmla="*/ 2 h 62"/>
                  <a:gd name="T6" fmla="*/ 16 w 52"/>
                  <a:gd name="T7" fmla="*/ 3 h 62"/>
                  <a:gd name="T8" fmla="*/ 19 w 52"/>
                  <a:gd name="T9" fmla="*/ 8 h 62"/>
                  <a:gd name="T10" fmla="*/ 28 w 52"/>
                  <a:gd name="T11" fmla="*/ 23 h 62"/>
                  <a:gd name="T12" fmla="*/ 37 w 52"/>
                  <a:gd name="T13" fmla="*/ 36 h 62"/>
                  <a:gd name="T14" fmla="*/ 44 w 52"/>
                  <a:gd name="T15" fmla="*/ 44 h 62"/>
                  <a:gd name="T16" fmla="*/ 47 w 52"/>
                  <a:gd name="T17" fmla="*/ 46 h 62"/>
                  <a:gd name="T18" fmla="*/ 49 w 52"/>
                  <a:gd name="T19" fmla="*/ 46 h 62"/>
                  <a:gd name="T20" fmla="*/ 49 w 52"/>
                  <a:gd name="T21" fmla="*/ 46 h 62"/>
                  <a:gd name="T22" fmla="*/ 49 w 52"/>
                  <a:gd name="T23" fmla="*/ 46 h 62"/>
                  <a:gd name="T24" fmla="*/ 49 w 52"/>
                  <a:gd name="T25" fmla="*/ 46 h 62"/>
                  <a:gd name="T26" fmla="*/ 49 w 52"/>
                  <a:gd name="T27" fmla="*/ 46 h 62"/>
                  <a:gd name="T28" fmla="*/ 49 w 52"/>
                  <a:gd name="T29" fmla="*/ 46 h 62"/>
                  <a:gd name="T30" fmla="*/ 50 w 52"/>
                  <a:gd name="T31" fmla="*/ 48 h 62"/>
                  <a:gd name="T32" fmla="*/ 50 w 52"/>
                  <a:gd name="T33" fmla="*/ 50 h 62"/>
                  <a:gd name="T34" fmla="*/ 47 w 52"/>
                  <a:gd name="T35" fmla="*/ 58 h 62"/>
                  <a:gd name="T36" fmla="*/ 41 w 52"/>
                  <a:gd name="T37" fmla="*/ 60 h 62"/>
                  <a:gd name="T38" fmla="*/ 34 w 52"/>
                  <a:gd name="T39" fmla="*/ 54 h 62"/>
                  <a:gd name="T40" fmla="*/ 28 w 52"/>
                  <a:gd name="T41" fmla="*/ 41 h 62"/>
                  <a:gd name="T42" fmla="*/ 17 w 52"/>
                  <a:gd name="T43" fmla="*/ 27 h 62"/>
                  <a:gd name="T44" fmla="*/ 7 w 52"/>
                  <a:gd name="T45" fmla="*/ 19 h 62"/>
                  <a:gd name="T46" fmla="*/ 4 w 52"/>
                  <a:gd name="T47" fmla="*/ 15 h 62"/>
                  <a:gd name="T48" fmla="*/ 2 w 52"/>
                  <a:gd name="T49" fmla="*/ 13 h 62"/>
                  <a:gd name="T50" fmla="*/ 3 w 52"/>
                  <a:gd name="T51" fmla="*/ 7 h 62"/>
                  <a:gd name="T52" fmla="*/ 8 w 52"/>
                  <a:gd name="T53" fmla="*/ 3 h 62"/>
                  <a:gd name="T54" fmla="*/ 7 w 52"/>
                  <a:gd name="T55" fmla="*/ 2 h 62"/>
                  <a:gd name="T56" fmla="*/ 7 w 52"/>
                  <a:gd name="T57" fmla="*/ 2 h 62"/>
                  <a:gd name="T58" fmla="*/ 1 w 52"/>
                  <a:gd name="T59" fmla="*/ 6 h 62"/>
                  <a:gd name="T60" fmla="*/ 0 w 52"/>
                  <a:gd name="T61" fmla="*/ 13 h 62"/>
                  <a:gd name="T62" fmla="*/ 2 w 52"/>
                  <a:gd name="T63" fmla="*/ 17 h 62"/>
                  <a:gd name="T64" fmla="*/ 16 w 52"/>
                  <a:gd name="T65" fmla="*/ 28 h 62"/>
                  <a:gd name="T66" fmla="*/ 27 w 52"/>
                  <a:gd name="T67" fmla="*/ 42 h 62"/>
                  <a:gd name="T68" fmla="*/ 32 w 52"/>
                  <a:gd name="T69" fmla="*/ 55 h 62"/>
                  <a:gd name="T70" fmla="*/ 41 w 52"/>
                  <a:gd name="T71" fmla="*/ 62 h 62"/>
                  <a:gd name="T72" fmla="*/ 48 w 52"/>
                  <a:gd name="T73" fmla="*/ 59 h 62"/>
                  <a:gd name="T74" fmla="*/ 52 w 52"/>
                  <a:gd name="T75" fmla="*/ 50 h 62"/>
                  <a:gd name="T76" fmla="*/ 52 w 52"/>
                  <a:gd name="T77" fmla="*/ 46 h 62"/>
                  <a:gd name="T78" fmla="*/ 51 w 52"/>
                  <a:gd name="T79" fmla="*/ 45 h 62"/>
                  <a:gd name="T80" fmla="*/ 49 w 52"/>
                  <a:gd name="T81" fmla="*/ 44 h 62"/>
                  <a:gd name="T82" fmla="*/ 48 w 52"/>
                  <a:gd name="T83" fmla="*/ 44 h 62"/>
                  <a:gd name="T84" fmla="*/ 39 w 52"/>
                  <a:gd name="T85" fmla="*/ 35 h 62"/>
                  <a:gd name="T86" fmla="*/ 29 w 52"/>
                  <a:gd name="T87" fmla="*/ 22 h 62"/>
                  <a:gd name="T88" fmla="*/ 21 w 52"/>
                  <a:gd name="T89" fmla="*/ 8 h 62"/>
                  <a:gd name="T90" fmla="*/ 17 w 52"/>
                  <a:gd name="T91" fmla="*/ 2 h 62"/>
                  <a:gd name="T92" fmla="*/ 12 w 52"/>
                  <a:gd name="T93" fmla="*/ 0 h 62"/>
                  <a:gd name="T94" fmla="*/ 7 w 52"/>
                  <a:gd name="T95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" h="62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1" y="2"/>
                      <a:pt x="12" y="2"/>
                    </a:cubicBezTo>
                    <a:cubicBezTo>
                      <a:pt x="14" y="2"/>
                      <a:pt x="15" y="3"/>
                      <a:pt x="16" y="3"/>
                    </a:cubicBezTo>
                    <a:cubicBezTo>
                      <a:pt x="17" y="4"/>
                      <a:pt x="18" y="6"/>
                      <a:pt x="19" y="8"/>
                    </a:cubicBezTo>
                    <a:cubicBezTo>
                      <a:pt x="20" y="13"/>
                      <a:pt x="24" y="18"/>
                      <a:pt x="28" y="23"/>
                    </a:cubicBezTo>
                    <a:cubicBezTo>
                      <a:pt x="31" y="28"/>
                      <a:pt x="35" y="33"/>
                      <a:pt x="37" y="36"/>
                    </a:cubicBezTo>
                    <a:cubicBezTo>
                      <a:pt x="39" y="39"/>
                      <a:pt x="41" y="42"/>
                      <a:pt x="44" y="44"/>
                    </a:cubicBezTo>
                    <a:cubicBezTo>
                      <a:pt x="45" y="44"/>
                      <a:pt x="46" y="45"/>
                      <a:pt x="47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50" y="47"/>
                      <a:pt x="50" y="48"/>
                    </a:cubicBezTo>
                    <a:cubicBezTo>
                      <a:pt x="50" y="48"/>
                      <a:pt x="50" y="49"/>
                      <a:pt x="50" y="50"/>
                    </a:cubicBezTo>
                    <a:cubicBezTo>
                      <a:pt x="50" y="53"/>
                      <a:pt x="49" y="56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8" y="60"/>
                      <a:pt x="35" y="58"/>
                      <a:pt x="34" y="54"/>
                    </a:cubicBezTo>
                    <a:cubicBezTo>
                      <a:pt x="34" y="51"/>
                      <a:pt x="31" y="46"/>
                      <a:pt x="28" y="41"/>
                    </a:cubicBezTo>
                    <a:cubicBezTo>
                      <a:pt x="25" y="36"/>
                      <a:pt x="21" y="30"/>
                      <a:pt x="17" y="27"/>
                    </a:cubicBezTo>
                    <a:cubicBezTo>
                      <a:pt x="14" y="23"/>
                      <a:pt x="10" y="21"/>
                      <a:pt x="7" y="19"/>
                    </a:cubicBezTo>
                    <a:cubicBezTo>
                      <a:pt x="5" y="18"/>
                      <a:pt x="4" y="16"/>
                      <a:pt x="4" y="15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5" y="5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4"/>
                      <a:pt x="1" y="15"/>
                      <a:pt x="2" y="17"/>
                    </a:cubicBezTo>
                    <a:cubicBezTo>
                      <a:pt x="5" y="20"/>
                      <a:pt x="11" y="23"/>
                      <a:pt x="16" y="28"/>
                    </a:cubicBezTo>
                    <a:cubicBezTo>
                      <a:pt x="20" y="32"/>
                      <a:pt x="24" y="37"/>
                      <a:pt x="27" y="42"/>
                    </a:cubicBezTo>
                    <a:cubicBezTo>
                      <a:pt x="30" y="47"/>
                      <a:pt x="32" y="52"/>
                      <a:pt x="32" y="55"/>
                    </a:cubicBezTo>
                    <a:cubicBezTo>
                      <a:pt x="33" y="59"/>
                      <a:pt x="37" y="62"/>
                      <a:pt x="41" y="62"/>
                    </a:cubicBezTo>
                    <a:cubicBezTo>
                      <a:pt x="43" y="62"/>
                      <a:pt x="46" y="61"/>
                      <a:pt x="48" y="59"/>
                    </a:cubicBezTo>
                    <a:cubicBezTo>
                      <a:pt x="51" y="57"/>
                      <a:pt x="52" y="53"/>
                      <a:pt x="52" y="50"/>
                    </a:cubicBezTo>
                    <a:cubicBezTo>
                      <a:pt x="52" y="49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5"/>
                    </a:cubicBezTo>
                    <a:cubicBezTo>
                      <a:pt x="50" y="45"/>
                      <a:pt x="50" y="44"/>
                      <a:pt x="49" y="44"/>
                    </a:cubicBezTo>
                    <a:cubicBezTo>
                      <a:pt x="49" y="44"/>
                      <a:pt x="48" y="44"/>
                      <a:pt x="48" y="44"/>
                    </a:cubicBezTo>
                    <a:cubicBezTo>
                      <a:pt x="45" y="43"/>
                      <a:pt x="42" y="39"/>
                      <a:pt x="39" y="35"/>
                    </a:cubicBezTo>
                    <a:cubicBezTo>
                      <a:pt x="37" y="32"/>
                      <a:pt x="33" y="27"/>
                      <a:pt x="29" y="22"/>
                    </a:cubicBezTo>
                    <a:cubicBezTo>
                      <a:pt x="25" y="17"/>
                      <a:pt x="22" y="12"/>
                      <a:pt x="21" y="8"/>
                    </a:cubicBezTo>
                    <a:cubicBezTo>
                      <a:pt x="20" y="5"/>
                      <a:pt x="19" y="3"/>
                      <a:pt x="17" y="2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2" name="Freeform 418"/>
              <p:cNvSpPr>
                <a:spLocks/>
              </p:cNvSpPr>
              <p:nvPr/>
            </p:nvSpPr>
            <p:spPr bwMode="auto">
              <a:xfrm>
                <a:off x="3245289" y="2825264"/>
                <a:ext cx="69850" cy="95250"/>
              </a:xfrm>
              <a:custGeom>
                <a:avLst/>
                <a:gdLst>
                  <a:gd name="T0" fmla="*/ 11 w 43"/>
                  <a:gd name="T1" fmla="*/ 1 h 60"/>
                  <a:gd name="T2" fmla="*/ 11 w 43"/>
                  <a:gd name="T3" fmla="*/ 2 h 60"/>
                  <a:gd name="T4" fmla="*/ 12 w 43"/>
                  <a:gd name="T5" fmla="*/ 2 h 60"/>
                  <a:gd name="T6" fmla="*/ 14 w 43"/>
                  <a:gd name="T7" fmla="*/ 6 h 60"/>
                  <a:gd name="T8" fmla="*/ 17 w 43"/>
                  <a:gd name="T9" fmla="*/ 13 h 60"/>
                  <a:gd name="T10" fmla="*/ 24 w 43"/>
                  <a:gd name="T11" fmla="*/ 28 h 60"/>
                  <a:gd name="T12" fmla="*/ 33 w 43"/>
                  <a:gd name="T13" fmla="*/ 41 h 60"/>
                  <a:gd name="T14" fmla="*/ 38 w 43"/>
                  <a:gd name="T15" fmla="*/ 46 h 60"/>
                  <a:gd name="T16" fmla="*/ 41 w 43"/>
                  <a:gd name="T17" fmla="*/ 52 h 60"/>
                  <a:gd name="T18" fmla="*/ 39 w 43"/>
                  <a:gd name="T19" fmla="*/ 55 h 60"/>
                  <a:gd name="T20" fmla="*/ 33 w 43"/>
                  <a:gd name="T21" fmla="*/ 58 h 60"/>
                  <a:gd name="T22" fmla="*/ 31 w 43"/>
                  <a:gd name="T23" fmla="*/ 57 h 60"/>
                  <a:gd name="T24" fmla="*/ 29 w 43"/>
                  <a:gd name="T25" fmla="*/ 54 h 60"/>
                  <a:gd name="T26" fmla="*/ 14 w 43"/>
                  <a:gd name="T27" fmla="*/ 30 h 60"/>
                  <a:gd name="T28" fmla="*/ 6 w 43"/>
                  <a:gd name="T29" fmla="*/ 21 h 60"/>
                  <a:gd name="T30" fmla="*/ 2 w 43"/>
                  <a:gd name="T31" fmla="*/ 16 h 60"/>
                  <a:gd name="T32" fmla="*/ 2 w 43"/>
                  <a:gd name="T33" fmla="*/ 15 h 60"/>
                  <a:gd name="T34" fmla="*/ 3 w 43"/>
                  <a:gd name="T35" fmla="*/ 11 h 60"/>
                  <a:gd name="T36" fmla="*/ 4 w 43"/>
                  <a:gd name="T37" fmla="*/ 10 h 60"/>
                  <a:gd name="T38" fmla="*/ 5 w 43"/>
                  <a:gd name="T39" fmla="*/ 9 h 60"/>
                  <a:gd name="T40" fmla="*/ 5 w 43"/>
                  <a:gd name="T41" fmla="*/ 9 h 60"/>
                  <a:gd name="T42" fmla="*/ 6 w 43"/>
                  <a:gd name="T43" fmla="*/ 9 h 60"/>
                  <a:gd name="T44" fmla="*/ 9 w 43"/>
                  <a:gd name="T45" fmla="*/ 8 h 60"/>
                  <a:gd name="T46" fmla="*/ 11 w 43"/>
                  <a:gd name="T47" fmla="*/ 5 h 60"/>
                  <a:gd name="T48" fmla="*/ 12 w 43"/>
                  <a:gd name="T49" fmla="*/ 2 h 60"/>
                  <a:gd name="T50" fmla="*/ 12 w 43"/>
                  <a:gd name="T51" fmla="*/ 1 h 60"/>
                  <a:gd name="T52" fmla="*/ 12 w 43"/>
                  <a:gd name="T53" fmla="*/ 1 h 60"/>
                  <a:gd name="T54" fmla="*/ 11 w 43"/>
                  <a:gd name="T55" fmla="*/ 1 h 60"/>
                  <a:gd name="T56" fmla="*/ 11 w 43"/>
                  <a:gd name="T57" fmla="*/ 2 h 60"/>
                  <a:gd name="T58" fmla="*/ 11 w 43"/>
                  <a:gd name="T59" fmla="*/ 1 h 60"/>
                  <a:gd name="T60" fmla="*/ 10 w 43"/>
                  <a:gd name="T61" fmla="*/ 0 h 60"/>
                  <a:gd name="T62" fmla="*/ 9 w 43"/>
                  <a:gd name="T63" fmla="*/ 5 h 60"/>
                  <a:gd name="T64" fmla="*/ 8 w 43"/>
                  <a:gd name="T65" fmla="*/ 6 h 60"/>
                  <a:gd name="T66" fmla="*/ 6 w 43"/>
                  <a:gd name="T67" fmla="*/ 7 h 60"/>
                  <a:gd name="T68" fmla="*/ 5 w 43"/>
                  <a:gd name="T69" fmla="*/ 7 h 60"/>
                  <a:gd name="T70" fmla="*/ 5 w 43"/>
                  <a:gd name="T71" fmla="*/ 7 h 60"/>
                  <a:gd name="T72" fmla="*/ 3 w 43"/>
                  <a:gd name="T73" fmla="*/ 8 h 60"/>
                  <a:gd name="T74" fmla="*/ 1 w 43"/>
                  <a:gd name="T75" fmla="*/ 11 h 60"/>
                  <a:gd name="T76" fmla="*/ 0 w 43"/>
                  <a:gd name="T77" fmla="*/ 14 h 60"/>
                  <a:gd name="T78" fmla="*/ 0 w 43"/>
                  <a:gd name="T79" fmla="*/ 16 h 60"/>
                  <a:gd name="T80" fmla="*/ 4 w 43"/>
                  <a:gd name="T81" fmla="*/ 23 h 60"/>
                  <a:gd name="T82" fmla="*/ 12 w 43"/>
                  <a:gd name="T83" fmla="*/ 31 h 60"/>
                  <a:gd name="T84" fmla="*/ 27 w 43"/>
                  <a:gd name="T85" fmla="*/ 54 h 60"/>
                  <a:gd name="T86" fmla="*/ 30 w 43"/>
                  <a:gd name="T87" fmla="*/ 59 h 60"/>
                  <a:gd name="T88" fmla="*/ 33 w 43"/>
                  <a:gd name="T89" fmla="*/ 60 h 60"/>
                  <a:gd name="T90" fmla="*/ 40 w 43"/>
                  <a:gd name="T91" fmla="*/ 57 h 60"/>
                  <a:gd name="T92" fmla="*/ 43 w 43"/>
                  <a:gd name="T93" fmla="*/ 52 h 60"/>
                  <a:gd name="T94" fmla="*/ 40 w 43"/>
                  <a:gd name="T95" fmla="*/ 45 h 60"/>
                  <a:gd name="T96" fmla="*/ 34 w 43"/>
                  <a:gd name="T97" fmla="*/ 39 h 60"/>
                  <a:gd name="T98" fmla="*/ 26 w 43"/>
                  <a:gd name="T99" fmla="*/ 27 h 60"/>
                  <a:gd name="T100" fmla="*/ 19 w 43"/>
                  <a:gd name="T101" fmla="*/ 12 h 60"/>
                  <a:gd name="T102" fmla="*/ 15 w 43"/>
                  <a:gd name="T103" fmla="*/ 3 h 60"/>
                  <a:gd name="T104" fmla="*/ 14 w 43"/>
                  <a:gd name="T105" fmla="*/ 1 h 60"/>
                  <a:gd name="T106" fmla="*/ 11 w 43"/>
                  <a:gd name="T107" fmla="*/ 0 h 60"/>
                  <a:gd name="T108" fmla="*/ 11 w 43"/>
                  <a:gd name="T109" fmla="*/ 0 h 60"/>
                  <a:gd name="T110" fmla="*/ 10 w 43"/>
                  <a:gd name="T111" fmla="*/ 0 h 60"/>
                  <a:gd name="T112" fmla="*/ 11 w 43"/>
                  <a:gd name="T11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60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5" y="7"/>
                      <a:pt x="16" y="10"/>
                      <a:pt x="17" y="13"/>
                    </a:cubicBezTo>
                    <a:cubicBezTo>
                      <a:pt x="20" y="17"/>
                      <a:pt x="22" y="23"/>
                      <a:pt x="24" y="28"/>
                    </a:cubicBezTo>
                    <a:cubicBezTo>
                      <a:pt x="27" y="33"/>
                      <a:pt x="30" y="38"/>
                      <a:pt x="33" y="41"/>
                    </a:cubicBezTo>
                    <a:cubicBezTo>
                      <a:pt x="35" y="42"/>
                      <a:pt x="37" y="44"/>
                      <a:pt x="38" y="46"/>
                    </a:cubicBezTo>
                    <a:cubicBezTo>
                      <a:pt x="40" y="48"/>
                      <a:pt x="41" y="50"/>
                      <a:pt x="41" y="52"/>
                    </a:cubicBezTo>
                    <a:cubicBezTo>
                      <a:pt x="41" y="53"/>
                      <a:pt x="40" y="54"/>
                      <a:pt x="39" y="55"/>
                    </a:cubicBezTo>
                    <a:cubicBezTo>
                      <a:pt x="37" y="57"/>
                      <a:pt x="35" y="58"/>
                      <a:pt x="33" y="58"/>
                    </a:cubicBezTo>
                    <a:cubicBezTo>
                      <a:pt x="32" y="58"/>
                      <a:pt x="32" y="58"/>
                      <a:pt x="31" y="57"/>
                    </a:cubicBezTo>
                    <a:cubicBezTo>
                      <a:pt x="30" y="57"/>
                      <a:pt x="30" y="56"/>
                      <a:pt x="29" y="54"/>
                    </a:cubicBezTo>
                    <a:cubicBezTo>
                      <a:pt x="26" y="47"/>
                      <a:pt x="20" y="37"/>
                      <a:pt x="14" y="30"/>
                    </a:cubicBezTo>
                    <a:cubicBezTo>
                      <a:pt x="11" y="27"/>
                      <a:pt x="8" y="24"/>
                      <a:pt x="6" y="21"/>
                    </a:cubicBezTo>
                    <a:cubicBezTo>
                      <a:pt x="3" y="19"/>
                      <a:pt x="2" y="17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2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10" y="28"/>
                      <a:pt x="12" y="31"/>
                    </a:cubicBezTo>
                    <a:cubicBezTo>
                      <a:pt x="18" y="38"/>
                      <a:pt x="25" y="48"/>
                      <a:pt x="27" y="54"/>
                    </a:cubicBezTo>
                    <a:cubicBezTo>
                      <a:pt x="28" y="56"/>
                      <a:pt x="29" y="58"/>
                      <a:pt x="30" y="59"/>
                    </a:cubicBezTo>
                    <a:cubicBezTo>
                      <a:pt x="31" y="60"/>
                      <a:pt x="32" y="60"/>
                      <a:pt x="33" y="60"/>
                    </a:cubicBezTo>
                    <a:cubicBezTo>
                      <a:pt x="36" y="60"/>
                      <a:pt x="38" y="59"/>
                      <a:pt x="40" y="57"/>
                    </a:cubicBezTo>
                    <a:cubicBezTo>
                      <a:pt x="42" y="56"/>
                      <a:pt x="43" y="54"/>
                      <a:pt x="43" y="52"/>
                    </a:cubicBezTo>
                    <a:cubicBezTo>
                      <a:pt x="43" y="50"/>
                      <a:pt x="41" y="47"/>
                      <a:pt x="40" y="45"/>
                    </a:cubicBezTo>
                    <a:cubicBezTo>
                      <a:pt x="38" y="43"/>
                      <a:pt x="36" y="41"/>
                      <a:pt x="34" y="39"/>
                    </a:cubicBezTo>
                    <a:cubicBezTo>
                      <a:pt x="32" y="37"/>
                      <a:pt x="29" y="32"/>
                      <a:pt x="26" y="27"/>
                    </a:cubicBezTo>
                    <a:cubicBezTo>
                      <a:pt x="24" y="22"/>
                      <a:pt x="21" y="16"/>
                      <a:pt x="19" y="12"/>
                    </a:cubicBezTo>
                    <a:cubicBezTo>
                      <a:pt x="17" y="8"/>
                      <a:pt x="16" y="5"/>
                      <a:pt x="15" y="3"/>
                    </a:cubicBezTo>
                    <a:cubicBezTo>
                      <a:pt x="15" y="2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3" name="Freeform 419"/>
              <p:cNvSpPr>
                <a:spLocks/>
              </p:cNvSpPr>
              <p:nvPr/>
            </p:nvSpPr>
            <p:spPr bwMode="auto">
              <a:xfrm>
                <a:off x="3294501" y="2909401"/>
                <a:ext cx="50800" cy="73025"/>
              </a:xfrm>
              <a:custGeom>
                <a:avLst/>
                <a:gdLst>
                  <a:gd name="T0" fmla="*/ 11 w 32"/>
                  <a:gd name="T1" fmla="*/ 1 h 46"/>
                  <a:gd name="T2" fmla="*/ 14 w 32"/>
                  <a:gd name="T3" fmla="*/ 10 h 46"/>
                  <a:gd name="T4" fmla="*/ 20 w 32"/>
                  <a:gd name="T5" fmla="*/ 24 h 46"/>
                  <a:gd name="T6" fmla="*/ 24 w 32"/>
                  <a:gd name="T7" fmla="*/ 40 h 46"/>
                  <a:gd name="T8" fmla="*/ 13 w 32"/>
                  <a:gd name="T9" fmla="*/ 30 h 46"/>
                  <a:gd name="T10" fmla="*/ 2 w 32"/>
                  <a:gd name="T11" fmla="*/ 14 h 46"/>
                  <a:gd name="T12" fmla="*/ 4 w 32"/>
                  <a:gd name="T13" fmla="*/ 6 h 46"/>
                  <a:gd name="T14" fmla="*/ 11 w 32"/>
                  <a:gd name="T1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1" y="1"/>
                    </a:moveTo>
                    <a:cubicBezTo>
                      <a:pt x="13" y="0"/>
                      <a:pt x="13" y="6"/>
                      <a:pt x="14" y="10"/>
                    </a:cubicBezTo>
                    <a:cubicBezTo>
                      <a:pt x="15" y="13"/>
                      <a:pt x="18" y="21"/>
                      <a:pt x="20" y="24"/>
                    </a:cubicBezTo>
                    <a:cubicBezTo>
                      <a:pt x="22" y="27"/>
                      <a:pt x="32" y="34"/>
                      <a:pt x="24" y="40"/>
                    </a:cubicBezTo>
                    <a:cubicBezTo>
                      <a:pt x="15" y="46"/>
                      <a:pt x="16" y="35"/>
                      <a:pt x="13" y="30"/>
                    </a:cubicBezTo>
                    <a:cubicBezTo>
                      <a:pt x="10" y="25"/>
                      <a:pt x="4" y="19"/>
                      <a:pt x="2" y="14"/>
                    </a:cubicBezTo>
                    <a:cubicBezTo>
                      <a:pt x="0" y="10"/>
                      <a:pt x="1" y="7"/>
                      <a:pt x="4" y="6"/>
                    </a:cubicBezTo>
                    <a:cubicBezTo>
                      <a:pt x="8" y="5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4" name="Freeform 420"/>
              <p:cNvSpPr>
                <a:spLocks/>
              </p:cNvSpPr>
              <p:nvPr/>
            </p:nvSpPr>
            <p:spPr bwMode="auto">
              <a:xfrm>
                <a:off x="3481826" y="2841139"/>
                <a:ext cx="46038" cy="65088"/>
              </a:xfrm>
              <a:custGeom>
                <a:avLst/>
                <a:gdLst>
                  <a:gd name="T0" fmla="*/ 5 w 29"/>
                  <a:gd name="T1" fmla="*/ 1 h 41"/>
                  <a:gd name="T2" fmla="*/ 5 w 29"/>
                  <a:gd name="T3" fmla="*/ 2 h 41"/>
                  <a:gd name="T4" fmla="*/ 5 w 29"/>
                  <a:gd name="T5" fmla="*/ 2 h 41"/>
                  <a:gd name="T6" fmla="*/ 8 w 29"/>
                  <a:gd name="T7" fmla="*/ 2 h 41"/>
                  <a:gd name="T8" fmla="*/ 11 w 29"/>
                  <a:gd name="T9" fmla="*/ 5 h 41"/>
                  <a:gd name="T10" fmla="*/ 13 w 29"/>
                  <a:gd name="T11" fmla="*/ 13 h 41"/>
                  <a:gd name="T12" fmla="*/ 18 w 29"/>
                  <a:gd name="T13" fmla="*/ 22 h 41"/>
                  <a:gd name="T14" fmla="*/ 24 w 29"/>
                  <a:gd name="T15" fmla="*/ 27 h 41"/>
                  <a:gd name="T16" fmla="*/ 27 w 29"/>
                  <a:gd name="T17" fmla="*/ 31 h 41"/>
                  <a:gd name="T18" fmla="*/ 25 w 29"/>
                  <a:gd name="T19" fmla="*/ 36 h 41"/>
                  <a:gd name="T20" fmla="*/ 24 w 29"/>
                  <a:gd name="T21" fmla="*/ 38 h 41"/>
                  <a:gd name="T22" fmla="*/ 23 w 29"/>
                  <a:gd name="T23" fmla="*/ 39 h 41"/>
                  <a:gd name="T24" fmla="*/ 22 w 29"/>
                  <a:gd name="T25" fmla="*/ 39 h 41"/>
                  <a:gd name="T26" fmla="*/ 11 w 29"/>
                  <a:gd name="T27" fmla="*/ 26 h 41"/>
                  <a:gd name="T28" fmla="*/ 5 w 29"/>
                  <a:gd name="T29" fmla="*/ 22 h 41"/>
                  <a:gd name="T30" fmla="*/ 2 w 29"/>
                  <a:gd name="T31" fmla="*/ 17 h 41"/>
                  <a:gd name="T32" fmla="*/ 2 w 29"/>
                  <a:gd name="T33" fmla="*/ 9 h 41"/>
                  <a:gd name="T34" fmla="*/ 1 w 29"/>
                  <a:gd name="T35" fmla="*/ 9 h 41"/>
                  <a:gd name="T36" fmla="*/ 2 w 29"/>
                  <a:gd name="T37" fmla="*/ 9 h 41"/>
                  <a:gd name="T38" fmla="*/ 6 w 29"/>
                  <a:gd name="T39" fmla="*/ 1 h 41"/>
                  <a:gd name="T40" fmla="*/ 5 w 29"/>
                  <a:gd name="T41" fmla="*/ 1 h 41"/>
                  <a:gd name="T42" fmla="*/ 5 w 29"/>
                  <a:gd name="T43" fmla="*/ 2 h 41"/>
                  <a:gd name="T44" fmla="*/ 5 w 29"/>
                  <a:gd name="T45" fmla="*/ 1 h 41"/>
                  <a:gd name="T46" fmla="*/ 4 w 29"/>
                  <a:gd name="T47" fmla="*/ 0 h 41"/>
                  <a:gd name="T48" fmla="*/ 0 w 29"/>
                  <a:gd name="T49" fmla="*/ 8 h 41"/>
                  <a:gd name="T50" fmla="*/ 0 w 29"/>
                  <a:gd name="T51" fmla="*/ 9 h 41"/>
                  <a:gd name="T52" fmla="*/ 0 w 29"/>
                  <a:gd name="T53" fmla="*/ 17 h 41"/>
                  <a:gd name="T54" fmla="*/ 4 w 29"/>
                  <a:gd name="T55" fmla="*/ 23 h 41"/>
                  <a:gd name="T56" fmla="*/ 10 w 29"/>
                  <a:gd name="T57" fmla="*/ 28 h 41"/>
                  <a:gd name="T58" fmla="*/ 21 w 29"/>
                  <a:gd name="T59" fmla="*/ 40 h 41"/>
                  <a:gd name="T60" fmla="*/ 23 w 29"/>
                  <a:gd name="T61" fmla="*/ 41 h 41"/>
                  <a:gd name="T62" fmla="*/ 25 w 29"/>
                  <a:gd name="T63" fmla="*/ 40 h 41"/>
                  <a:gd name="T64" fmla="*/ 28 w 29"/>
                  <a:gd name="T65" fmla="*/ 36 h 41"/>
                  <a:gd name="T66" fmla="*/ 29 w 29"/>
                  <a:gd name="T67" fmla="*/ 31 h 41"/>
                  <a:gd name="T68" fmla="*/ 26 w 29"/>
                  <a:gd name="T69" fmla="*/ 26 h 41"/>
                  <a:gd name="T70" fmla="*/ 19 w 29"/>
                  <a:gd name="T71" fmla="*/ 20 h 41"/>
                  <a:gd name="T72" fmla="*/ 15 w 29"/>
                  <a:gd name="T73" fmla="*/ 13 h 41"/>
                  <a:gd name="T74" fmla="*/ 13 w 29"/>
                  <a:gd name="T75" fmla="*/ 5 h 41"/>
                  <a:gd name="T76" fmla="*/ 9 w 29"/>
                  <a:gd name="T77" fmla="*/ 0 h 41"/>
                  <a:gd name="T78" fmla="*/ 5 w 29"/>
                  <a:gd name="T79" fmla="*/ 0 h 41"/>
                  <a:gd name="T80" fmla="*/ 5 w 29"/>
                  <a:gd name="T81" fmla="*/ 0 h 41"/>
                  <a:gd name="T82" fmla="*/ 4 w 29"/>
                  <a:gd name="T83" fmla="*/ 0 h 41"/>
                  <a:gd name="T84" fmla="*/ 4 w 29"/>
                  <a:gd name="T85" fmla="*/ 0 h 41"/>
                  <a:gd name="T86" fmla="*/ 5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8"/>
                      <a:pt x="13" y="11"/>
                      <a:pt x="13" y="13"/>
                    </a:cubicBezTo>
                    <a:cubicBezTo>
                      <a:pt x="14" y="16"/>
                      <a:pt x="15" y="19"/>
                      <a:pt x="18" y="22"/>
                    </a:cubicBezTo>
                    <a:cubicBezTo>
                      <a:pt x="20" y="24"/>
                      <a:pt x="23" y="25"/>
                      <a:pt x="24" y="27"/>
                    </a:cubicBezTo>
                    <a:cubicBezTo>
                      <a:pt x="26" y="29"/>
                      <a:pt x="27" y="30"/>
                      <a:pt x="27" y="31"/>
                    </a:cubicBezTo>
                    <a:cubicBezTo>
                      <a:pt x="27" y="32"/>
                      <a:pt x="26" y="35"/>
                      <a:pt x="25" y="36"/>
                    </a:cubicBezTo>
                    <a:cubicBezTo>
                      <a:pt x="25" y="37"/>
                      <a:pt x="24" y="38"/>
                      <a:pt x="24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2" y="39"/>
                    </a:cubicBezTo>
                    <a:cubicBezTo>
                      <a:pt x="20" y="35"/>
                      <a:pt x="15" y="29"/>
                      <a:pt x="11" y="26"/>
                    </a:cubicBezTo>
                    <a:cubicBezTo>
                      <a:pt x="9" y="25"/>
                      <a:pt x="7" y="23"/>
                      <a:pt x="5" y="22"/>
                    </a:cubicBezTo>
                    <a:cubicBezTo>
                      <a:pt x="3" y="20"/>
                      <a:pt x="2" y="18"/>
                      <a:pt x="2" y="17"/>
                    </a:cubicBezTo>
                    <a:cubicBezTo>
                      <a:pt x="2" y="12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2"/>
                      <a:pt x="0" y="17"/>
                    </a:cubicBezTo>
                    <a:cubicBezTo>
                      <a:pt x="0" y="19"/>
                      <a:pt x="2" y="21"/>
                      <a:pt x="4" y="23"/>
                    </a:cubicBezTo>
                    <a:cubicBezTo>
                      <a:pt x="6" y="25"/>
                      <a:pt x="8" y="26"/>
                      <a:pt x="10" y="28"/>
                    </a:cubicBezTo>
                    <a:cubicBezTo>
                      <a:pt x="14" y="30"/>
                      <a:pt x="19" y="36"/>
                      <a:pt x="21" y="40"/>
                    </a:cubicBezTo>
                    <a:cubicBezTo>
                      <a:pt x="21" y="41"/>
                      <a:pt x="22" y="41"/>
                      <a:pt x="23" y="41"/>
                    </a:cubicBezTo>
                    <a:cubicBezTo>
                      <a:pt x="24" y="41"/>
                      <a:pt x="24" y="41"/>
                      <a:pt x="25" y="40"/>
                    </a:cubicBezTo>
                    <a:cubicBezTo>
                      <a:pt x="26" y="39"/>
                      <a:pt x="27" y="37"/>
                      <a:pt x="28" y="36"/>
                    </a:cubicBezTo>
                    <a:cubicBezTo>
                      <a:pt x="29" y="34"/>
                      <a:pt x="29" y="33"/>
                      <a:pt x="29" y="31"/>
                    </a:cubicBezTo>
                    <a:cubicBezTo>
                      <a:pt x="29" y="29"/>
                      <a:pt x="28" y="27"/>
                      <a:pt x="26" y="26"/>
                    </a:cubicBezTo>
                    <a:cubicBezTo>
                      <a:pt x="24" y="24"/>
                      <a:pt x="21" y="22"/>
                      <a:pt x="19" y="20"/>
                    </a:cubicBezTo>
                    <a:cubicBezTo>
                      <a:pt x="17" y="18"/>
                      <a:pt x="16" y="16"/>
                      <a:pt x="15" y="13"/>
                    </a:cubicBezTo>
                    <a:cubicBezTo>
                      <a:pt x="15" y="10"/>
                      <a:pt x="14" y="7"/>
                      <a:pt x="13" y="5"/>
                    </a:cubicBezTo>
                    <a:cubicBezTo>
                      <a:pt x="12" y="2"/>
                      <a:pt x="10" y="1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5" name="Freeform 421"/>
              <p:cNvSpPr>
                <a:spLocks/>
              </p:cNvSpPr>
              <p:nvPr/>
            </p:nvSpPr>
            <p:spPr bwMode="auto">
              <a:xfrm>
                <a:off x="3516751" y="2895114"/>
                <a:ext cx="46038" cy="55563"/>
              </a:xfrm>
              <a:custGeom>
                <a:avLst/>
                <a:gdLst>
                  <a:gd name="T0" fmla="*/ 5 w 29"/>
                  <a:gd name="T1" fmla="*/ 1 h 35"/>
                  <a:gd name="T2" fmla="*/ 6 w 29"/>
                  <a:gd name="T3" fmla="*/ 2 h 35"/>
                  <a:gd name="T4" fmla="*/ 6 w 29"/>
                  <a:gd name="T5" fmla="*/ 2 h 35"/>
                  <a:gd name="T6" fmla="*/ 8 w 29"/>
                  <a:gd name="T7" fmla="*/ 2 h 35"/>
                  <a:gd name="T8" fmla="*/ 13 w 29"/>
                  <a:gd name="T9" fmla="*/ 4 h 35"/>
                  <a:gd name="T10" fmla="*/ 15 w 29"/>
                  <a:gd name="T11" fmla="*/ 11 h 35"/>
                  <a:gd name="T12" fmla="*/ 18 w 29"/>
                  <a:gd name="T13" fmla="*/ 17 h 35"/>
                  <a:gd name="T14" fmla="*/ 23 w 29"/>
                  <a:gd name="T15" fmla="*/ 20 h 35"/>
                  <a:gd name="T16" fmla="*/ 24 w 29"/>
                  <a:gd name="T17" fmla="*/ 21 h 35"/>
                  <a:gd name="T18" fmla="*/ 26 w 29"/>
                  <a:gd name="T19" fmla="*/ 25 h 35"/>
                  <a:gd name="T20" fmla="*/ 27 w 29"/>
                  <a:gd name="T21" fmla="*/ 31 h 35"/>
                  <a:gd name="T22" fmla="*/ 26 w 29"/>
                  <a:gd name="T23" fmla="*/ 33 h 35"/>
                  <a:gd name="T24" fmla="*/ 26 w 29"/>
                  <a:gd name="T25" fmla="*/ 33 h 35"/>
                  <a:gd name="T26" fmla="*/ 20 w 29"/>
                  <a:gd name="T27" fmla="*/ 31 h 35"/>
                  <a:gd name="T28" fmla="*/ 14 w 29"/>
                  <a:gd name="T29" fmla="*/ 26 h 35"/>
                  <a:gd name="T30" fmla="*/ 13 w 29"/>
                  <a:gd name="T31" fmla="*/ 25 h 35"/>
                  <a:gd name="T32" fmla="*/ 13 w 29"/>
                  <a:gd name="T33" fmla="*/ 24 h 35"/>
                  <a:gd name="T34" fmla="*/ 14 w 29"/>
                  <a:gd name="T35" fmla="*/ 23 h 35"/>
                  <a:gd name="T36" fmla="*/ 15 w 29"/>
                  <a:gd name="T37" fmla="*/ 21 h 35"/>
                  <a:gd name="T38" fmla="*/ 15 w 29"/>
                  <a:gd name="T39" fmla="*/ 19 h 35"/>
                  <a:gd name="T40" fmla="*/ 9 w 29"/>
                  <a:gd name="T41" fmla="*/ 16 h 35"/>
                  <a:gd name="T42" fmla="*/ 2 w 29"/>
                  <a:gd name="T43" fmla="*/ 11 h 35"/>
                  <a:gd name="T44" fmla="*/ 2 w 29"/>
                  <a:gd name="T45" fmla="*/ 10 h 35"/>
                  <a:gd name="T46" fmla="*/ 2 w 29"/>
                  <a:gd name="T47" fmla="*/ 8 h 35"/>
                  <a:gd name="T48" fmla="*/ 3 w 29"/>
                  <a:gd name="T49" fmla="*/ 7 h 35"/>
                  <a:gd name="T50" fmla="*/ 3 w 29"/>
                  <a:gd name="T51" fmla="*/ 7 h 35"/>
                  <a:gd name="T52" fmla="*/ 2 w 29"/>
                  <a:gd name="T53" fmla="*/ 6 h 35"/>
                  <a:gd name="T54" fmla="*/ 3 w 29"/>
                  <a:gd name="T55" fmla="*/ 7 h 35"/>
                  <a:gd name="T56" fmla="*/ 6 w 29"/>
                  <a:gd name="T57" fmla="*/ 2 h 35"/>
                  <a:gd name="T58" fmla="*/ 5 w 29"/>
                  <a:gd name="T59" fmla="*/ 1 h 35"/>
                  <a:gd name="T60" fmla="*/ 6 w 29"/>
                  <a:gd name="T61" fmla="*/ 2 h 35"/>
                  <a:gd name="T62" fmla="*/ 5 w 29"/>
                  <a:gd name="T63" fmla="*/ 1 h 35"/>
                  <a:gd name="T64" fmla="*/ 5 w 29"/>
                  <a:gd name="T65" fmla="*/ 1 h 35"/>
                  <a:gd name="T66" fmla="*/ 1 w 29"/>
                  <a:gd name="T67" fmla="*/ 5 h 35"/>
                  <a:gd name="T68" fmla="*/ 1 w 29"/>
                  <a:gd name="T69" fmla="*/ 5 h 35"/>
                  <a:gd name="T70" fmla="*/ 0 w 29"/>
                  <a:gd name="T71" fmla="*/ 10 h 35"/>
                  <a:gd name="T72" fmla="*/ 0 w 29"/>
                  <a:gd name="T73" fmla="*/ 12 h 35"/>
                  <a:gd name="T74" fmla="*/ 9 w 29"/>
                  <a:gd name="T75" fmla="*/ 18 h 35"/>
                  <a:gd name="T76" fmla="*/ 12 w 29"/>
                  <a:gd name="T77" fmla="*/ 20 h 35"/>
                  <a:gd name="T78" fmla="*/ 13 w 29"/>
                  <a:gd name="T79" fmla="*/ 21 h 35"/>
                  <a:gd name="T80" fmla="*/ 13 w 29"/>
                  <a:gd name="T81" fmla="*/ 21 h 35"/>
                  <a:gd name="T82" fmla="*/ 13 w 29"/>
                  <a:gd name="T83" fmla="*/ 22 h 35"/>
                  <a:gd name="T84" fmla="*/ 11 w 29"/>
                  <a:gd name="T85" fmla="*/ 23 h 35"/>
                  <a:gd name="T86" fmla="*/ 11 w 29"/>
                  <a:gd name="T87" fmla="*/ 25 h 35"/>
                  <a:gd name="T88" fmla="*/ 13 w 29"/>
                  <a:gd name="T89" fmla="*/ 28 h 35"/>
                  <a:gd name="T90" fmla="*/ 19 w 29"/>
                  <a:gd name="T91" fmla="*/ 32 h 35"/>
                  <a:gd name="T92" fmla="*/ 26 w 29"/>
                  <a:gd name="T93" fmla="*/ 35 h 35"/>
                  <a:gd name="T94" fmla="*/ 28 w 29"/>
                  <a:gd name="T95" fmla="*/ 34 h 35"/>
                  <a:gd name="T96" fmla="*/ 29 w 29"/>
                  <a:gd name="T97" fmla="*/ 31 h 35"/>
                  <a:gd name="T98" fmla="*/ 28 w 29"/>
                  <a:gd name="T99" fmla="*/ 25 h 35"/>
                  <a:gd name="T100" fmla="*/ 26 w 29"/>
                  <a:gd name="T101" fmla="*/ 20 h 35"/>
                  <a:gd name="T102" fmla="*/ 23 w 29"/>
                  <a:gd name="T103" fmla="*/ 17 h 35"/>
                  <a:gd name="T104" fmla="*/ 20 w 29"/>
                  <a:gd name="T105" fmla="*/ 15 h 35"/>
                  <a:gd name="T106" fmla="*/ 17 w 29"/>
                  <a:gd name="T107" fmla="*/ 10 h 35"/>
                  <a:gd name="T108" fmla="*/ 14 w 29"/>
                  <a:gd name="T109" fmla="*/ 3 h 35"/>
                  <a:gd name="T110" fmla="*/ 8 w 29"/>
                  <a:gd name="T111" fmla="*/ 0 h 35"/>
                  <a:gd name="T112" fmla="*/ 5 w 29"/>
                  <a:gd name="T113" fmla="*/ 1 h 35"/>
                  <a:gd name="T114" fmla="*/ 5 w 29"/>
                  <a:gd name="T115" fmla="*/ 1 h 35"/>
                  <a:gd name="T116" fmla="*/ 5 w 29"/>
                  <a:gd name="T1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5">
                    <a:moveTo>
                      <a:pt x="5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3" y="4"/>
                    </a:cubicBezTo>
                    <a:cubicBezTo>
                      <a:pt x="14" y="7"/>
                      <a:pt x="15" y="9"/>
                      <a:pt x="15" y="11"/>
                    </a:cubicBezTo>
                    <a:cubicBezTo>
                      <a:pt x="16" y="13"/>
                      <a:pt x="17" y="15"/>
                      <a:pt x="18" y="17"/>
                    </a:cubicBezTo>
                    <a:cubicBezTo>
                      <a:pt x="20" y="19"/>
                      <a:pt x="22" y="19"/>
                      <a:pt x="23" y="20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5" y="22"/>
                      <a:pt x="25" y="23"/>
                      <a:pt x="26" y="25"/>
                    </a:cubicBezTo>
                    <a:cubicBezTo>
                      <a:pt x="26" y="28"/>
                      <a:pt x="27" y="30"/>
                      <a:pt x="27" y="31"/>
                    </a:cubicBezTo>
                    <a:cubicBezTo>
                      <a:pt x="27" y="32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3"/>
                      <a:pt x="23" y="32"/>
                      <a:pt x="20" y="31"/>
                    </a:cubicBezTo>
                    <a:cubicBezTo>
                      <a:pt x="17" y="29"/>
                      <a:pt x="15" y="27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4" y="18"/>
                      <a:pt x="12" y="17"/>
                      <a:pt x="9" y="16"/>
                    </a:cubicBezTo>
                    <a:cubicBezTo>
                      <a:pt x="4" y="14"/>
                      <a:pt x="2" y="13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4"/>
                      <a:pt x="3" y="16"/>
                      <a:pt x="9" y="18"/>
                    </a:cubicBezTo>
                    <a:cubicBezTo>
                      <a:pt x="10" y="19"/>
                      <a:pt x="12" y="19"/>
                      <a:pt x="12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3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3" y="28"/>
                    </a:cubicBezTo>
                    <a:cubicBezTo>
                      <a:pt x="14" y="29"/>
                      <a:pt x="16" y="30"/>
                      <a:pt x="19" y="32"/>
                    </a:cubicBezTo>
                    <a:cubicBezTo>
                      <a:pt x="22" y="34"/>
                      <a:pt x="24" y="35"/>
                      <a:pt x="26" y="35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29" y="29"/>
                      <a:pt x="28" y="27"/>
                      <a:pt x="28" y="25"/>
                    </a:cubicBezTo>
                    <a:cubicBezTo>
                      <a:pt x="27" y="23"/>
                      <a:pt x="27" y="21"/>
                      <a:pt x="26" y="20"/>
                    </a:cubicBezTo>
                    <a:cubicBezTo>
                      <a:pt x="25" y="18"/>
                      <a:pt x="24" y="18"/>
                      <a:pt x="23" y="17"/>
                    </a:cubicBezTo>
                    <a:cubicBezTo>
                      <a:pt x="21" y="17"/>
                      <a:pt x="21" y="17"/>
                      <a:pt x="20" y="15"/>
                    </a:cubicBezTo>
                    <a:cubicBezTo>
                      <a:pt x="18" y="14"/>
                      <a:pt x="18" y="12"/>
                      <a:pt x="17" y="10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6" name="Freeform 422"/>
              <p:cNvSpPr>
                <a:spLocks/>
              </p:cNvSpPr>
              <p:nvPr/>
            </p:nvSpPr>
            <p:spPr bwMode="auto">
              <a:xfrm>
                <a:off x="3431026" y="2891939"/>
                <a:ext cx="60325" cy="76200"/>
              </a:xfrm>
              <a:custGeom>
                <a:avLst/>
                <a:gdLst>
                  <a:gd name="T0" fmla="*/ 11 w 37"/>
                  <a:gd name="T1" fmla="*/ 1 h 48"/>
                  <a:gd name="T2" fmla="*/ 11 w 37"/>
                  <a:gd name="T3" fmla="*/ 2 h 48"/>
                  <a:gd name="T4" fmla="*/ 11 w 37"/>
                  <a:gd name="T5" fmla="*/ 2 h 48"/>
                  <a:gd name="T6" fmla="*/ 13 w 37"/>
                  <a:gd name="T7" fmla="*/ 4 h 48"/>
                  <a:gd name="T8" fmla="*/ 16 w 37"/>
                  <a:gd name="T9" fmla="*/ 10 h 48"/>
                  <a:gd name="T10" fmla="*/ 27 w 37"/>
                  <a:gd name="T11" fmla="*/ 30 h 48"/>
                  <a:gd name="T12" fmla="*/ 33 w 37"/>
                  <a:gd name="T13" fmla="*/ 35 h 48"/>
                  <a:gd name="T14" fmla="*/ 34 w 37"/>
                  <a:gd name="T15" fmla="*/ 36 h 48"/>
                  <a:gd name="T16" fmla="*/ 35 w 37"/>
                  <a:gd name="T17" fmla="*/ 38 h 48"/>
                  <a:gd name="T18" fmla="*/ 33 w 37"/>
                  <a:gd name="T19" fmla="*/ 43 h 48"/>
                  <a:gd name="T20" fmla="*/ 30 w 37"/>
                  <a:gd name="T21" fmla="*/ 46 h 48"/>
                  <a:gd name="T22" fmla="*/ 30 w 37"/>
                  <a:gd name="T23" fmla="*/ 47 h 48"/>
                  <a:gd name="T24" fmla="*/ 30 w 37"/>
                  <a:gd name="T25" fmla="*/ 46 h 48"/>
                  <a:gd name="T26" fmla="*/ 30 w 37"/>
                  <a:gd name="T27" fmla="*/ 46 h 48"/>
                  <a:gd name="T28" fmla="*/ 30 w 37"/>
                  <a:gd name="T29" fmla="*/ 47 h 48"/>
                  <a:gd name="T30" fmla="*/ 30 w 37"/>
                  <a:gd name="T31" fmla="*/ 46 h 48"/>
                  <a:gd name="T32" fmla="*/ 30 w 37"/>
                  <a:gd name="T33" fmla="*/ 47 h 48"/>
                  <a:gd name="T34" fmla="*/ 30 w 37"/>
                  <a:gd name="T35" fmla="*/ 46 h 48"/>
                  <a:gd name="T36" fmla="*/ 30 w 37"/>
                  <a:gd name="T37" fmla="*/ 46 h 48"/>
                  <a:gd name="T38" fmla="*/ 30 w 37"/>
                  <a:gd name="T39" fmla="*/ 47 h 48"/>
                  <a:gd name="T40" fmla="*/ 30 w 37"/>
                  <a:gd name="T41" fmla="*/ 46 h 48"/>
                  <a:gd name="T42" fmla="*/ 30 w 37"/>
                  <a:gd name="T43" fmla="*/ 46 h 48"/>
                  <a:gd name="T44" fmla="*/ 28 w 37"/>
                  <a:gd name="T45" fmla="*/ 45 h 48"/>
                  <a:gd name="T46" fmla="*/ 25 w 37"/>
                  <a:gd name="T47" fmla="*/ 41 h 48"/>
                  <a:gd name="T48" fmla="*/ 21 w 37"/>
                  <a:gd name="T49" fmla="*/ 33 h 48"/>
                  <a:gd name="T50" fmla="*/ 13 w 37"/>
                  <a:gd name="T51" fmla="*/ 25 h 48"/>
                  <a:gd name="T52" fmla="*/ 5 w 37"/>
                  <a:gd name="T53" fmla="*/ 20 h 48"/>
                  <a:gd name="T54" fmla="*/ 2 w 37"/>
                  <a:gd name="T55" fmla="*/ 14 h 48"/>
                  <a:gd name="T56" fmla="*/ 2 w 37"/>
                  <a:gd name="T57" fmla="*/ 12 h 48"/>
                  <a:gd name="T58" fmla="*/ 8 w 37"/>
                  <a:gd name="T59" fmla="*/ 5 h 48"/>
                  <a:gd name="T60" fmla="*/ 10 w 37"/>
                  <a:gd name="T61" fmla="*/ 3 h 48"/>
                  <a:gd name="T62" fmla="*/ 11 w 37"/>
                  <a:gd name="T63" fmla="*/ 2 h 48"/>
                  <a:gd name="T64" fmla="*/ 11 w 37"/>
                  <a:gd name="T65" fmla="*/ 1 h 48"/>
                  <a:gd name="T66" fmla="*/ 11 w 37"/>
                  <a:gd name="T67" fmla="*/ 2 h 48"/>
                  <a:gd name="T68" fmla="*/ 11 w 37"/>
                  <a:gd name="T69" fmla="*/ 1 h 48"/>
                  <a:gd name="T70" fmla="*/ 10 w 37"/>
                  <a:gd name="T71" fmla="*/ 0 h 48"/>
                  <a:gd name="T72" fmla="*/ 0 w 37"/>
                  <a:gd name="T73" fmla="*/ 11 h 48"/>
                  <a:gd name="T74" fmla="*/ 0 w 37"/>
                  <a:gd name="T75" fmla="*/ 14 h 48"/>
                  <a:gd name="T76" fmla="*/ 4 w 37"/>
                  <a:gd name="T77" fmla="*/ 21 h 48"/>
                  <a:gd name="T78" fmla="*/ 12 w 37"/>
                  <a:gd name="T79" fmla="*/ 27 h 48"/>
                  <a:gd name="T80" fmla="*/ 19 w 37"/>
                  <a:gd name="T81" fmla="*/ 34 h 48"/>
                  <a:gd name="T82" fmla="*/ 23 w 37"/>
                  <a:gd name="T83" fmla="*/ 42 h 48"/>
                  <a:gd name="T84" fmla="*/ 27 w 37"/>
                  <a:gd name="T85" fmla="*/ 47 h 48"/>
                  <a:gd name="T86" fmla="*/ 30 w 37"/>
                  <a:gd name="T87" fmla="*/ 48 h 48"/>
                  <a:gd name="T88" fmla="*/ 32 w 37"/>
                  <a:gd name="T89" fmla="*/ 48 h 48"/>
                  <a:gd name="T90" fmla="*/ 35 w 37"/>
                  <a:gd name="T91" fmla="*/ 45 h 48"/>
                  <a:gd name="T92" fmla="*/ 37 w 37"/>
                  <a:gd name="T93" fmla="*/ 38 h 48"/>
                  <a:gd name="T94" fmla="*/ 36 w 37"/>
                  <a:gd name="T95" fmla="*/ 35 h 48"/>
                  <a:gd name="T96" fmla="*/ 33 w 37"/>
                  <a:gd name="T97" fmla="*/ 32 h 48"/>
                  <a:gd name="T98" fmla="*/ 28 w 37"/>
                  <a:gd name="T99" fmla="*/ 29 h 48"/>
                  <a:gd name="T100" fmla="*/ 18 w 37"/>
                  <a:gd name="T101" fmla="*/ 10 h 48"/>
                  <a:gd name="T102" fmla="*/ 14 w 37"/>
                  <a:gd name="T103" fmla="*/ 2 h 48"/>
                  <a:gd name="T104" fmla="*/ 11 w 37"/>
                  <a:gd name="T105" fmla="*/ 0 h 48"/>
                  <a:gd name="T106" fmla="*/ 11 w 37"/>
                  <a:gd name="T107" fmla="*/ 0 h 48"/>
                  <a:gd name="T108" fmla="*/ 10 w 37"/>
                  <a:gd name="T109" fmla="*/ 0 h 48"/>
                  <a:gd name="T110" fmla="*/ 11 w 37"/>
                  <a:gd name="T11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" h="48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3" y="4"/>
                    </a:cubicBezTo>
                    <a:cubicBezTo>
                      <a:pt x="14" y="5"/>
                      <a:pt x="16" y="6"/>
                      <a:pt x="16" y="10"/>
                    </a:cubicBezTo>
                    <a:cubicBezTo>
                      <a:pt x="18" y="19"/>
                      <a:pt x="21" y="25"/>
                      <a:pt x="27" y="30"/>
                    </a:cubicBezTo>
                    <a:cubicBezTo>
                      <a:pt x="29" y="32"/>
                      <a:pt x="32" y="34"/>
                      <a:pt x="33" y="35"/>
                    </a:cubicBezTo>
                    <a:cubicBezTo>
                      <a:pt x="34" y="35"/>
                      <a:pt x="34" y="36"/>
                      <a:pt x="34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40"/>
                      <a:pt x="34" y="42"/>
                      <a:pt x="33" y="43"/>
                    </a:cubicBezTo>
                    <a:cubicBezTo>
                      <a:pt x="32" y="45"/>
                      <a:pt x="31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29" y="46"/>
                      <a:pt x="28" y="45"/>
                    </a:cubicBezTo>
                    <a:cubicBezTo>
                      <a:pt x="27" y="44"/>
                      <a:pt x="26" y="43"/>
                      <a:pt x="25" y="41"/>
                    </a:cubicBezTo>
                    <a:cubicBezTo>
                      <a:pt x="24" y="40"/>
                      <a:pt x="23" y="36"/>
                      <a:pt x="21" y="33"/>
                    </a:cubicBezTo>
                    <a:cubicBezTo>
                      <a:pt x="19" y="30"/>
                      <a:pt x="17" y="27"/>
                      <a:pt x="13" y="25"/>
                    </a:cubicBezTo>
                    <a:cubicBezTo>
                      <a:pt x="11" y="24"/>
                      <a:pt x="8" y="22"/>
                      <a:pt x="5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9"/>
                      <a:pt x="5" y="7"/>
                      <a:pt x="8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3" y="5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7" y="23"/>
                      <a:pt x="10" y="25"/>
                      <a:pt x="12" y="27"/>
                    </a:cubicBezTo>
                    <a:cubicBezTo>
                      <a:pt x="15" y="28"/>
                      <a:pt x="17" y="31"/>
                      <a:pt x="19" y="34"/>
                    </a:cubicBezTo>
                    <a:cubicBezTo>
                      <a:pt x="21" y="37"/>
                      <a:pt x="22" y="40"/>
                      <a:pt x="23" y="42"/>
                    </a:cubicBezTo>
                    <a:cubicBezTo>
                      <a:pt x="24" y="44"/>
                      <a:pt x="25" y="45"/>
                      <a:pt x="27" y="47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7"/>
                      <a:pt x="33" y="46"/>
                      <a:pt x="35" y="45"/>
                    </a:cubicBezTo>
                    <a:cubicBezTo>
                      <a:pt x="36" y="43"/>
                      <a:pt x="37" y="41"/>
                      <a:pt x="37" y="38"/>
                    </a:cubicBezTo>
                    <a:cubicBezTo>
                      <a:pt x="37" y="37"/>
                      <a:pt x="37" y="36"/>
                      <a:pt x="36" y="35"/>
                    </a:cubicBezTo>
                    <a:cubicBezTo>
                      <a:pt x="35" y="34"/>
                      <a:pt x="34" y="33"/>
                      <a:pt x="33" y="32"/>
                    </a:cubicBezTo>
                    <a:cubicBezTo>
                      <a:pt x="31" y="31"/>
                      <a:pt x="30" y="30"/>
                      <a:pt x="28" y="29"/>
                    </a:cubicBezTo>
                    <a:cubicBezTo>
                      <a:pt x="23" y="24"/>
                      <a:pt x="19" y="18"/>
                      <a:pt x="18" y="10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7" name="Freeform 423"/>
              <p:cNvSpPr>
                <a:spLocks/>
              </p:cNvSpPr>
              <p:nvPr/>
            </p:nvSpPr>
            <p:spPr bwMode="auto">
              <a:xfrm>
                <a:off x="3478651" y="2957026"/>
                <a:ext cx="44450" cy="55563"/>
              </a:xfrm>
              <a:custGeom>
                <a:avLst/>
                <a:gdLst>
                  <a:gd name="T0" fmla="*/ 6 w 28"/>
                  <a:gd name="T1" fmla="*/ 3 h 34"/>
                  <a:gd name="T2" fmla="*/ 11 w 28"/>
                  <a:gd name="T3" fmla="*/ 2 h 34"/>
                  <a:gd name="T4" fmla="*/ 13 w 28"/>
                  <a:gd name="T5" fmla="*/ 3 h 34"/>
                  <a:gd name="T6" fmla="*/ 16 w 28"/>
                  <a:gd name="T7" fmla="*/ 14 h 34"/>
                  <a:gd name="T8" fmla="*/ 24 w 28"/>
                  <a:gd name="T9" fmla="*/ 15 h 34"/>
                  <a:gd name="T10" fmla="*/ 22 w 28"/>
                  <a:gd name="T11" fmla="*/ 14 h 34"/>
                  <a:gd name="T12" fmla="*/ 26 w 28"/>
                  <a:gd name="T13" fmla="*/ 29 h 34"/>
                  <a:gd name="T14" fmla="*/ 25 w 28"/>
                  <a:gd name="T15" fmla="*/ 32 h 34"/>
                  <a:gd name="T16" fmla="*/ 15 w 28"/>
                  <a:gd name="T17" fmla="*/ 27 h 34"/>
                  <a:gd name="T18" fmla="*/ 12 w 28"/>
                  <a:gd name="T19" fmla="*/ 25 h 34"/>
                  <a:gd name="T20" fmla="*/ 13 w 28"/>
                  <a:gd name="T21" fmla="*/ 25 h 34"/>
                  <a:gd name="T22" fmla="*/ 13 w 28"/>
                  <a:gd name="T23" fmla="*/ 22 h 34"/>
                  <a:gd name="T24" fmla="*/ 14 w 28"/>
                  <a:gd name="T25" fmla="*/ 21 h 34"/>
                  <a:gd name="T26" fmla="*/ 14 w 28"/>
                  <a:gd name="T27" fmla="*/ 21 h 34"/>
                  <a:gd name="T28" fmla="*/ 13 w 28"/>
                  <a:gd name="T29" fmla="*/ 21 h 34"/>
                  <a:gd name="T30" fmla="*/ 14 w 28"/>
                  <a:gd name="T31" fmla="*/ 21 h 34"/>
                  <a:gd name="T32" fmla="*/ 14 w 28"/>
                  <a:gd name="T33" fmla="*/ 18 h 34"/>
                  <a:gd name="T34" fmla="*/ 7 w 28"/>
                  <a:gd name="T35" fmla="*/ 14 h 34"/>
                  <a:gd name="T36" fmla="*/ 3 w 28"/>
                  <a:gd name="T37" fmla="*/ 12 h 34"/>
                  <a:gd name="T38" fmla="*/ 2 w 28"/>
                  <a:gd name="T39" fmla="*/ 7 h 34"/>
                  <a:gd name="T40" fmla="*/ 6 w 28"/>
                  <a:gd name="T41" fmla="*/ 2 h 34"/>
                  <a:gd name="T42" fmla="*/ 6 w 28"/>
                  <a:gd name="T43" fmla="*/ 2 h 34"/>
                  <a:gd name="T44" fmla="*/ 5 w 28"/>
                  <a:gd name="T45" fmla="*/ 2 h 34"/>
                  <a:gd name="T46" fmla="*/ 0 w 28"/>
                  <a:gd name="T47" fmla="*/ 8 h 34"/>
                  <a:gd name="T48" fmla="*/ 6 w 28"/>
                  <a:gd name="T49" fmla="*/ 16 h 34"/>
                  <a:gd name="T50" fmla="*/ 7 w 28"/>
                  <a:gd name="T51" fmla="*/ 16 h 34"/>
                  <a:gd name="T52" fmla="*/ 12 w 28"/>
                  <a:gd name="T53" fmla="*/ 19 h 34"/>
                  <a:gd name="T54" fmla="*/ 13 w 28"/>
                  <a:gd name="T55" fmla="*/ 20 h 34"/>
                  <a:gd name="T56" fmla="*/ 13 w 28"/>
                  <a:gd name="T57" fmla="*/ 20 h 34"/>
                  <a:gd name="T58" fmla="*/ 13 w 28"/>
                  <a:gd name="T59" fmla="*/ 20 h 34"/>
                  <a:gd name="T60" fmla="*/ 13 w 28"/>
                  <a:gd name="T61" fmla="*/ 20 h 34"/>
                  <a:gd name="T62" fmla="*/ 13 w 28"/>
                  <a:gd name="T63" fmla="*/ 20 h 34"/>
                  <a:gd name="T64" fmla="*/ 13 w 28"/>
                  <a:gd name="T65" fmla="*/ 20 h 34"/>
                  <a:gd name="T66" fmla="*/ 13 w 28"/>
                  <a:gd name="T67" fmla="*/ 19 h 34"/>
                  <a:gd name="T68" fmla="*/ 13 w 28"/>
                  <a:gd name="T69" fmla="*/ 20 h 34"/>
                  <a:gd name="T70" fmla="*/ 11 w 28"/>
                  <a:gd name="T71" fmla="*/ 21 h 34"/>
                  <a:gd name="T72" fmla="*/ 10 w 28"/>
                  <a:gd name="T73" fmla="*/ 26 h 34"/>
                  <a:gd name="T74" fmla="*/ 16 w 28"/>
                  <a:gd name="T75" fmla="*/ 30 h 34"/>
                  <a:gd name="T76" fmla="*/ 25 w 28"/>
                  <a:gd name="T77" fmla="*/ 34 h 34"/>
                  <a:gd name="T78" fmla="*/ 28 w 28"/>
                  <a:gd name="T79" fmla="*/ 29 h 34"/>
                  <a:gd name="T80" fmla="*/ 24 w 28"/>
                  <a:gd name="T81" fmla="*/ 12 h 34"/>
                  <a:gd name="T82" fmla="*/ 23 w 28"/>
                  <a:gd name="T83" fmla="*/ 13 h 34"/>
                  <a:gd name="T84" fmla="*/ 18 w 28"/>
                  <a:gd name="T85" fmla="*/ 12 h 34"/>
                  <a:gd name="T86" fmla="*/ 15 w 28"/>
                  <a:gd name="T87" fmla="*/ 3 h 34"/>
                  <a:gd name="T88" fmla="*/ 11 w 28"/>
                  <a:gd name="T89" fmla="*/ 0 h 34"/>
                  <a:gd name="T90" fmla="*/ 5 w 28"/>
                  <a:gd name="T91" fmla="*/ 1 h 34"/>
                  <a:gd name="T92" fmla="*/ 6 w 28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10" y="2"/>
                      <a:pt x="11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6"/>
                      <a:pt x="13" y="8"/>
                      <a:pt x="14" y="9"/>
                    </a:cubicBezTo>
                    <a:cubicBezTo>
                      <a:pt x="14" y="11"/>
                      <a:pt x="15" y="12"/>
                      <a:pt x="16" y="14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2" y="15"/>
                      <a:pt x="24" y="15"/>
                      <a:pt x="24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3" y="15"/>
                      <a:pt x="23" y="16"/>
                    </a:cubicBezTo>
                    <a:cubicBezTo>
                      <a:pt x="24" y="19"/>
                      <a:pt x="26" y="25"/>
                      <a:pt x="26" y="29"/>
                    </a:cubicBezTo>
                    <a:cubicBezTo>
                      <a:pt x="26" y="30"/>
                      <a:pt x="26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4" y="32"/>
                      <a:pt x="23" y="31"/>
                      <a:pt x="21" y="31"/>
                    </a:cubicBezTo>
                    <a:cubicBezTo>
                      <a:pt x="19" y="30"/>
                      <a:pt x="17" y="28"/>
                      <a:pt x="15" y="27"/>
                    </a:cubicBezTo>
                    <a:cubicBezTo>
                      <a:pt x="13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4" y="19"/>
                      <a:pt x="14" y="18"/>
                    </a:cubicBezTo>
                    <a:cubicBezTo>
                      <a:pt x="13" y="16"/>
                      <a:pt x="10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5"/>
                      <a:pt x="4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10" y="17"/>
                      <a:pt x="11" y="18"/>
                    </a:cubicBezTo>
                    <a:cubicBezTo>
                      <a:pt x="11" y="18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20"/>
                      <a:pt x="12" y="20"/>
                      <a:pt x="11" y="21"/>
                    </a:cubicBezTo>
                    <a:cubicBezTo>
                      <a:pt x="11" y="23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3" y="28"/>
                      <a:pt x="16" y="30"/>
                    </a:cubicBezTo>
                    <a:cubicBezTo>
                      <a:pt x="17" y="31"/>
                      <a:pt x="19" y="32"/>
                      <a:pt x="20" y="32"/>
                    </a:cubicBezTo>
                    <a:cubicBezTo>
                      <a:pt x="22" y="33"/>
                      <a:pt x="23" y="34"/>
                      <a:pt x="25" y="34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2"/>
                      <a:pt x="28" y="30"/>
                      <a:pt x="28" y="29"/>
                    </a:cubicBezTo>
                    <a:cubicBezTo>
                      <a:pt x="28" y="2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7" y="11"/>
                      <a:pt x="16" y="10"/>
                      <a:pt x="16" y="9"/>
                    </a:cubicBezTo>
                    <a:cubicBezTo>
                      <a:pt x="15" y="8"/>
                      <a:pt x="15" y="6"/>
                      <a:pt x="15" y="3"/>
                    </a:cubicBezTo>
                    <a:cubicBezTo>
                      <a:pt x="15" y="2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8" name="Freeform 424"/>
              <p:cNvSpPr>
                <a:spLocks/>
              </p:cNvSpPr>
              <p:nvPr/>
            </p:nvSpPr>
            <p:spPr bwMode="auto">
              <a:xfrm>
                <a:off x="3353239" y="2899876"/>
                <a:ext cx="66675" cy="80963"/>
              </a:xfrm>
              <a:custGeom>
                <a:avLst/>
                <a:gdLst>
                  <a:gd name="T0" fmla="*/ 8 w 42"/>
                  <a:gd name="T1" fmla="*/ 2 h 51"/>
                  <a:gd name="T2" fmla="*/ 9 w 42"/>
                  <a:gd name="T3" fmla="*/ 3 h 51"/>
                  <a:gd name="T4" fmla="*/ 13 w 42"/>
                  <a:gd name="T5" fmla="*/ 2 h 51"/>
                  <a:gd name="T6" fmla="*/ 15 w 42"/>
                  <a:gd name="T7" fmla="*/ 3 h 51"/>
                  <a:gd name="T8" fmla="*/ 17 w 42"/>
                  <a:gd name="T9" fmla="*/ 7 h 51"/>
                  <a:gd name="T10" fmla="*/ 23 w 42"/>
                  <a:gd name="T11" fmla="*/ 19 h 51"/>
                  <a:gd name="T12" fmla="*/ 31 w 42"/>
                  <a:gd name="T13" fmla="*/ 30 h 51"/>
                  <a:gd name="T14" fmla="*/ 37 w 42"/>
                  <a:gd name="T15" fmla="*/ 35 h 51"/>
                  <a:gd name="T16" fmla="*/ 40 w 42"/>
                  <a:gd name="T17" fmla="*/ 39 h 51"/>
                  <a:gd name="T18" fmla="*/ 40 w 42"/>
                  <a:gd name="T19" fmla="*/ 41 h 51"/>
                  <a:gd name="T20" fmla="*/ 39 w 42"/>
                  <a:gd name="T21" fmla="*/ 45 h 51"/>
                  <a:gd name="T22" fmla="*/ 36 w 42"/>
                  <a:gd name="T23" fmla="*/ 48 h 51"/>
                  <a:gd name="T24" fmla="*/ 32 w 42"/>
                  <a:gd name="T25" fmla="*/ 49 h 51"/>
                  <a:gd name="T26" fmla="*/ 25 w 42"/>
                  <a:gd name="T27" fmla="*/ 44 h 51"/>
                  <a:gd name="T28" fmla="*/ 13 w 42"/>
                  <a:gd name="T29" fmla="*/ 24 h 51"/>
                  <a:gd name="T30" fmla="*/ 6 w 42"/>
                  <a:gd name="T31" fmla="*/ 18 h 51"/>
                  <a:gd name="T32" fmla="*/ 3 w 42"/>
                  <a:gd name="T33" fmla="*/ 15 h 51"/>
                  <a:gd name="T34" fmla="*/ 2 w 42"/>
                  <a:gd name="T35" fmla="*/ 13 h 51"/>
                  <a:gd name="T36" fmla="*/ 3 w 42"/>
                  <a:gd name="T37" fmla="*/ 12 h 51"/>
                  <a:gd name="T38" fmla="*/ 5 w 42"/>
                  <a:gd name="T39" fmla="*/ 7 h 51"/>
                  <a:gd name="T40" fmla="*/ 9 w 42"/>
                  <a:gd name="T41" fmla="*/ 3 h 51"/>
                  <a:gd name="T42" fmla="*/ 8 w 42"/>
                  <a:gd name="T43" fmla="*/ 2 h 51"/>
                  <a:gd name="T44" fmla="*/ 8 w 42"/>
                  <a:gd name="T45" fmla="*/ 1 h 51"/>
                  <a:gd name="T46" fmla="*/ 3 w 42"/>
                  <a:gd name="T47" fmla="*/ 5 h 51"/>
                  <a:gd name="T48" fmla="*/ 1 w 42"/>
                  <a:gd name="T49" fmla="*/ 12 h 51"/>
                  <a:gd name="T50" fmla="*/ 0 w 42"/>
                  <a:gd name="T51" fmla="*/ 13 h 51"/>
                  <a:gd name="T52" fmla="*/ 2 w 42"/>
                  <a:gd name="T53" fmla="*/ 17 h 51"/>
                  <a:gd name="T54" fmla="*/ 12 w 42"/>
                  <a:gd name="T55" fmla="*/ 25 h 51"/>
                  <a:gd name="T56" fmla="*/ 24 w 42"/>
                  <a:gd name="T57" fmla="*/ 45 h 51"/>
                  <a:gd name="T58" fmla="*/ 32 w 42"/>
                  <a:gd name="T59" fmla="*/ 51 h 51"/>
                  <a:gd name="T60" fmla="*/ 37 w 42"/>
                  <a:gd name="T61" fmla="*/ 49 h 51"/>
                  <a:gd name="T62" fmla="*/ 41 w 42"/>
                  <a:gd name="T63" fmla="*/ 46 h 51"/>
                  <a:gd name="T64" fmla="*/ 42 w 42"/>
                  <a:gd name="T65" fmla="*/ 41 h 51"/>
                  <a:gd name="T66" fmla="*/ 42 w 42"/>
                  <a:gd name="T67" fmla="*/ 39 h 51"/>
                  <a:gd name="T68" fmla="*/ 38 w 42"/>
                  <a:gd name="T69" fmla="*/ 34 h 51"/>
                  <a:gd name="T70" fmla="*/ 32 w 42"/>
                  <a:gd name="T71" fmla="*/ 29 h 51"/>
                  <a:gd name="T72" fmla="*/ 24 w 42"/>
                  <a:gd name="T73" fmla="*/ 18 h 51"/>
                  <a:gd name="T74" fmla="*/ 19 w 42"/>
                  <a:gd name="T75" fmla="*/ 6 h 51"/>
                  <a:gd name="T76" fmla="*/ 17 w 42"/>
                  <a:gd name="T77" fmla="*/ 1 h 51"/>
                  <a:gd name="T78" fmla="*/ 13 w 42"/>
                  <a:gd name="T79" fmla="*/ 0 h 51"/>
                  <a:gd name="T80" fmla="*/ 8 w 42"/>
                  <a:gd name="T81" fmla="*/ 1 h 51"/>
                  <a:gd name="T82" fmla="*/ 8 w 42"/>
                  <a:gd name="T8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51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6" y="4"/>
                      <a:pt x="17" y="5"/>
                      <a:pt x="17" y="7"/>
                    </a:cubicBezTo>
                    <a:cubicBezTo>
                      <a:pt x="17" y="10"/>
                      <a:pt x="20" y="15"/>
                      <a:pt x="23" y="19"/>
                    </a:cubicBezTo>
                    <a:cubicBezTo>
                      <a:pt x="25" y="24"/>
                      <a:pt x="29" y="28"/>
                      <a:pt x="31" y="30"/>
                    </a:cubicBezTo>
                    <a:cubicBezTo>
                      <a:pt x="33" y="33"/>
                      <a:pt x="35" y="34"/>
                      <a:pt x="37" y="35"/>
                    </a:cubicBezTo>
                    <a:cubicBezTo>
                      <a:pt x="39" y="36"/>
                      <a:pt x="39" y="37"/>
                      <a:pt x="40" y="39"/>
                    </a:cubicBezTo>
                    <a:cubicBezTo>
                      <a:pt x="40" y="40"/>
                      <a:pt x="40" y="40"/>
                      <a:pt x="40" y="41"/>
                    </a:cubicBezTo>
                    <a:cubicBezTo>
                      <a:pt x="40" y="42"/>
                      <a:pt x="39" y="44"/>
                      <a:pt x="39" y="45"/>
                    </a:cubicBezTo>
                    <a:cubicBezTo>
                      <a:pt x="38" y="46"/>
                      <a:pt x="37" y="47"/>
                      <a:pt x="36" y="48"/>
                    </a:cubicBezTo>
                    <a:cubicBezTo>
                      <a:pt x="35" y="49"/>
                      <a:pt x="34" y="49"/>
                      <a:pt x="32" y="49"/>
                    </a:cubicBezTo>
                    <a:cubicBezTo>
                      <a:pt x="30" y="49"/>
                      <a:pt x="27" y="48"/>
                      <a:pt x="25" y="44"/>
                    </a:cubicBezTo>
                    <a:cubicBezTo>
                      <a:pt x="23" y="37"/>
                      <a:pt x="18" y="29"/>
                      <a:pt x="13" y="24"/>
                    </a:cubicBezTo>
                    <a:cubicBezTo>
                      <a:pt x="11" y="21"/>
                      <a:pt x="8" y="19"/>
                      <a:pt x="6" y="18"/>
                    </a:cubicBezTo>
                    <a:cubicBezTo>
                      <a:pt x="5" y="17"/>
                      <a:pt x="4" y="16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0"/>
                      <a:pt x="4" y="8"/>
                      <a:pt x="5" y="7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7"/>
                      <a:pt x="1" y="9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4" y="20"/>
                      <a:pt x="9" y="22"/>
                      <a:pt x="12" y="25"/>
                    </a:cubicBezTo>
                    <a:cubicBezTo>
                      <a:pt x="16" y="30"/>
                      <a:pt x="21" y="38"/>
                      <a:pt x="24" y="45"/>
                    </a:cubicBezTo>
                    <a:cubicBezTo>
                      <a:pt x="25" y="49"/>
                      <a:pt x="29" y="51"/>
                      <a:pt x="32" y="51"/>
                    </a:cubicBezTo>
                    <a:cubicBezTo>
                      <a:pt x="34" y="51"/>
                      <a:pt x="36" y="51"/>
                      <a:pt x="37" y="49"/>
                    </a:cubicBezTo>
                    <a:cubicBezTo>
                      <a:pt x="39" y="48"/>
                      <a:pt x="40" y="47"/>
                      <a:pt x="41" y="46"/>
                    </a:cubicBezTo>
                    <a:cubicBezTo>
                      <a:pt x="41" y="44"/>
                      <a:pt x="42" y="43"/>
                      <a:pt x="42" y="41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0" y="35"/>
                      <a:pt x="38" y="34"/>
                    </a:cubicBezTo>
                    <a:cubicBezTo>
                      <a:pt x="36" y="32"/>
                      <a:pt x="34" y="31"/>
                      <a:pt x="32" y="29"/>
                    </a:cubicBezTo>
                    <a:cubicBezTo>
                      <a:pt x="30" y="27"/>
                      <a:pt x="27" y="23"/>
                      <a:pt x="24" y="18"/>
                    </a:cubicBezTo>
                    <a:cubicBezTo>
                      <a:pt x="22" y="14"/>
                      <a:pt x="19" y="9"/>
                      <a:pt x="19" y="6"/>
                    </a:cubicBezTo>
                    <a:cubicBezTo>
                      <a:pt x="19" y="4"/>
                      <a:pt x="18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9" name="Freeform 425"/>
              <p:cNvSpPr>
                <a:spLocks/>
              </p:cNvSpPr>
              <p:nvPr/>
            </p:nvSpPr>
            <p:spPr bwMode="auto">
              <a:xfrm>
                <a:off x="3294501" y="2909401"/>
                <a:ext cx="44450" cy="68263"/>
              </a:xfrm>
              <a:custGeom>
                <a:avLst/>
                <a:gdLst>
                  <a:gd name="T0" fmla="*/ 11 w 28"/>
                  <a:gd name="T1" fmla="*/ 1 h 43"/>
                  <a:gd name="T2" fmla="*/ 11 w 28"/>
                  <a:gd name="T3" fmla="*/ 2 h 43"/>
                  <a:gd name="T4" fmla="*/ 11 w 28"/>
                  <a:gd name="T5" fmla="*/ 2 h 43"/>
                  <a:gd name="T6" fmla="*/ 12 w 28"/>
                  <a:gd name="T7" fmla="*/ 2 h 43"/>
                  <a:gd name="T8" fmla="*/ 13 w 28"/>
                  <a:gd name="T9" fmla="*/ 5 h 43"/>
                  <a:gd name="T10" fmla="*/ 13 w 28"/>
                  <a:gd name="T11" fmla="*/ 10 h 43"/>
                  <a:gd name="T12" fmla="*/ 16 w 28"/>
                  <a:gd name="T13" fmla="*/ 17 h 43"/>
                  <a:gd name="T14" fmla="*/ 19 w 28"/>
                  <a:gd name="T15" fmla="*/ 24 h 43"/>
                  <a:gd name="T16" fmla="*/ 23 w 28"/>
                  <a:gd name="T17" fmla="*/ 29 h 43"/>
                  <a:gd name="T18" fmla="*/ 26 w 28"/>
                  <a:gd name="T19" fmla="*/ 35 h 43"/>
                  <a:gd name="T20" fmla="*/ 23 w 28"/>
                  <a:gd name="T21" fmla="*/ 39 h 43"/>
                  <a:gd name="T22" fmla="*/ 20 w 28"/>
                  <a:gd name="T23" fmla="*/ 41 h 43"/>
                  <a:gd name="T24" fmla="*/ 18 w 28"/>
                  <a:gd name="T25" fmla="*/ 40 h 43"/>
                  <a:gd name="T26" fmla="*/ 16 w 28"/>
                  <a:gd name="T27" fmla="*/ 35 h 43"/>
                  <a:gd name="T28" fmla="*/ 14 w 28"/>
                  <a:gd name="T29" fmla="*/ 30 h 43"/>
                  <a:gd name="T30" fmla="*/ 3 w 28"/>
                  <a:gd name="T31" fmla="*/ 14 h 43"/>
                  <a:gd name="T32" fmla="*/ 2 w 28"/>
                  <a:gd name="T33" fmla="*/ 10 h 43"/>
                  <a:gd name="T34" fmla="*/ 3 w 28"/>
                  <a:gd name="T35" fmla="*/ 8 h 43"/>
                  <a:gd name="T36" fmla="*/ 5 w 28"/>
                  <a:gd name="T37" fmla="*/ 7 h 43"/>
                  <a:gd name="T38" fmla="*/ 12 w 28"/>
                  <a:gd name="T39" fmla="*/ 1 h 43"/>
                  <a:gd name="T40" fmla="*/ 11 w 28"/>
                  <a:gd name="T41" fmla="*/ 1 h 43"/>
                  <a:gd name="T42" fmla="*/ 11 w 28"/>
                  <a:gd name="T43" fmla="*/ 2 h 43"/>
                  <a:gd name="T44" fmla="*/ 11 w 28"/>
                  <a:gd name="T45" fmla="*/ 1 h 43"/>
                  <a:gd name="T46" fmla="*/ 10 w 28"/>
                  <a:gd name="T47" fmla="*/ 0 h 43"/>
                  <a:gd name="T48" fmla="*/ 10 w 28"/>
                  <a:gd name="T49" fmla="*/ 1 h 43"/>
                  <a:gd name="T50" fmla="*/ 4 w 28"/>
                  <a:gd name="T51" fmla="*/ 5 h 43"/>
                  <a:gd name="T52" fmla="*/ 1 w 28"/>
                  <a:gd name="T53" fmla="*/ 7 h 43"/>
                  <a:gd name="T54" fmla="*/ 0 w 28"/>
                  <a:gd name="T55" fmla="*/ 10 h 43"/>
                  <a:gd name="T56" fmla="*/ 1 w 28"/>
                  <a:gd name="T57" fmla="*/ 15 h 43"/>
                  <a:gd name="T58" fmla="*/ 12 w 28"/>
                  <a:gd name="T59" fmla="*/ 31 h 43"/>
                  <a:gd name="T60" fmla="*/ 15 w 28"/>
                  <a:gd name="T61" fmla="*/ 38 h 43"/>
                  <a:gd name="T62" fmla="*/ 17 w 28"/>
                  <a:gd name="T63" fmla="*/ 41 h 43"/>
                  <a:gd name="T64" fmla="*/ 20 w 28"/>
                  <a:gd name="T65" fmla="*/ 43 h 43"/>
                  <a:gd name="T66" fmla="*/ 24 w 28"/>
                  <a:gd name="T67" fmla="*/ 41 h 43"/>
                  <a:gd name="T68" fmla="*/ 28 w 28"/>
                  <a:gd name="T69" fmla="*/ 35 h 43"/>
                  <a:gd name="T70" fmla="*/ 25 w 28"/>
                  <a:gd name="T71" fmla="*/ 28 h 43"/>
                  <a:gd name="T72" fmla="*/ 20 w 28"/>
                  <a:gd name="T73" fmla="*/ 23 h 43"/>
                  <a:gd name="T74" fmla="*/ 18 w 28"/>
                  <a:gd name="T75" fmla="*/ 17 h 43"/>
                  <a:gd name="T76" fmla="*/ 15 w 28"/>
                  <a:gd name="T77" fmla="*/ 9 h 43"/>
                  <a:gd name="T78" fmla="*/ 14 w 28"/>
                  <a:gd name="T79" fmla="*/ 4 h 43"/>
                  <a:gd name="T80" fmla="*/ 13 w 28"/>
                  <a:gd name="T81" fmla="*/ 1 h 43"/>
                  <a:gd name="T82" fmla="*/ 11 w 28"/>
                  <a:gd name="T83" fmla="*/ 0 h 43"/>
                  <a:gd name="T84" fmla="*/ 11 w 28"/>
                  <a:gd name="T85" fmla="*/ 0 h 43"/>
                  <a:gd name="T86" fmla="*/ 10 w 28"/>
                  <a:gd name="T87" fmla="*/ 0 h 43"/>
                  <a:gd name="T88" fmla="*/ 10 w 28"/>
                  <a:gd name="T89" fmla="*/ 0 h 43"/>
                  <a:gd name="T90" fmla="*/ 11 w 28"/>
                  <a:gd name="T9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43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3"/>
                      <a:pt x="12" y="4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4" y="12"/>
                      <a:pt x="15" y="15"/>
                      <a:pt x="16" y="17"/>
                    </a:cubicBezTo>
                    <a:cubicBezTo>
                      <a:pt x="17" y="20"/>
                      <a:pt x="18" y="23"/>
                      <a:pt x="19" y="24"/>
                    </a:cubicBezTo>
                    <a:cubicBezTo>
                      <a:pt x="20" y="26"/>
                      <a:pt x="22" y="27"/>
                      <a:pt x="23" y="29"/>
                    </a:cubicBezTo>
                    <a:cubicBezTo>
                      <a:pt x="25" y="31"/>
                      <a:pt x="26" y="33"/>
                      <a:pt x="26" y="35"/>
                    </a:cubicBezTo>
                    <a:cubicBezTo>
                      <a:pt x="26" y="36"/>
                      <a:pt x="25" y="38"/>
                      <a:pt x="23" y="39"/>
                    </a:cubicBezTo>
                    <a:cubicBezTo>
                      <a:pt x="22" y="40"/>
                      <a:pt x="21" y="41"/>
                      <a:pt x="20" y="41"/>
                    </a:cubicBezTo>
                    <a:cubicBezTo>
                      <a:pt x="19" y="41"/>
                      <a:pt x="19" y="40"/>
                      <a:pt x="18" y="40"/>
                    </a:cubicBezTo>
                    <a:cubicBezTo>
                      <a:pt x="17" y="39"/>
                      <a:pt x="17" y="37"/>
                      <a:pt x="16" y="35"/>
                    </a:cubicBezTo>
                    <a:cubicBezTo>
                      <a:pt x="16" y="33"/>
                      <a:pt x="15" y="31"/>
                      <a:pt x="14" y="30"/>
                    </a:cubicBezTo>
                    <a:cubicBezTo>
                      <a:pt x="11" y="25"/>
                      <a:pt x="5" y="18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9" y="5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4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4" y="19"/>
                      <a:pt x="9" y="26"/>
                      <a:pt x="12" y="31"/>
                    </a:cubicBezTo>
                    <a:cubicBezTo>
                      <a:pt x="13" y="32"/>
                      <a:pt x="14" y="35"/>
                      <a:pt x="15" y="38"/>
                    </a:cubicBezTo>
                    <a:cubicBezTo>
                      <a:pt x="15" y="39"/>
                      <a:pt x="16" y="40"/>
                      <a:pt x="17" y="41"/>
                    </a:cubicBezTo>
                    <a:cubicBezTo>
                      <a:pt x="17" y="42"/>
                      <a:pt x="18" y="43"/>
                      <a:pt x="20" y="43"/>
                    </a:cubicBezTo>
                    <a:cubicBezTo>
                      <a:pt x="21" y="43"/>
                      <a:pt x="23" y="42"/>
                      <a:pt x="24" y="41"/>
                    </a:cubicBezTo>
                    <a:cubicBezTo>
                      <a:pt x="27" y="39"/>
                      <a:pt x="28" y="37"/>
                      <a:pt x="28" y="35"/>
                    </a:cubicBezTo>
                    <a:cubicBezTo>
                      <a:pt x="28" y="32"/>
                      <a:pt x="26" y="30"/>
                      <a:pt x="25" y="28"/>
                    </a:cubicBezTo>
                    <a:cubicBezTo>
                      <a:pt x="23" y="26"/>
                      <a:pt x="21" y="24"/>
                      <a:pt x="20" y="23"/>
                    </a:cubicBezTo>
                    <a:cubicBezTo>
                      <a:pt x="20" y="22"/>
                      <a:pt x="18" y="19"/>
                      <a:pt x="18" y="17"/>
                    </a:cubicBezTo>
                    <a:cubicBezTo>
                      <a:pt x="17" y="14"/>
                      <a:pt x="16" y="11"/>
                      <a:pt x="15" y="9"/>
                    </a:cubicBezTo>
                    <a:cubicBezTo>
                      <a:pt x="15" y="8"/>
                      <a:pt x="15" y="5"/>
                      <a:pt x="14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6" name="Freeform 442"/>
              <p:cNvSpPr>
                <a:spLocks/>
              </p:cNvSpPr>
              <p:nvPr/>
            </p:nvSpPr>
            <p:spPr bwMode="auto">
              <a:xfrm>
                <a:off x="3172264" y="2512526"/>
                <a:ext cx="66675" cy="53975"/>
              </a:xfrm>
              <a:custGeom>
                <a:avLst/>
                <a:gdLst>
                  <a:gd name="T0" fmla="*/ 37 w 42"/>
                  <a:gd name="T1" fmla="*/ 32 h 34"/>
                  <a:gd name="T2" fmla="*/ 41 w 42"/>
                  <a:gd name="T3" fmla="*/ 33 h 34"/>
                  <a:gd name="T4" fmla="*/ 37 w 42"/>
                  <a:gd name="T5" fmla="*/ 27 h 34"/>
                  <a:gd name="T6" fmla="*/ 28 w 42"/>
                  <a:gd name="T7" fmla="*/ 20 h 34"/>
                  <a:gd name="T8" fmla="*/ 0 w 42"/>
                  <a:gd name="T9" fmla="*/ 0 h 34"/>
                  <a:gd name="T10" fmla="*/ 5 w 42"/>
                  <a:gd name="T11" fmla="*/ 5 h 34"/>
                  <a:gd name="T12" fmla="*/ 15 w 42"/>
                  <a:gd name="T13" fmla="*/ 13 h 34"/>
                  <a:gd name="T14" fmla="*/ 26 w 42"/>
                  <a:gd name="T15" fmla="*/ 22 h 34"/>
                  <a:gd name="T16" fmla="*/ 39 w 42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4">
                    <a:moveTo>
                      <a:pt x="37" y="32"/>
                    </a:moveTo>
                    <a:cubicBezTo>
                      <a:pt x="38" y="33"/>
                      <a:pt x="40" y="34"/>
                      <a:pt x="41" y="33"/>
                    </a:cubicBezTo>
                    <a:cubicBezTo>
                      <a:pt x="42" y="31"/>
                      <a:pt x="38" y="28"/>
                      <a:pt x="37" y="27"/>
                    </a:cubicBezTo>
                    <a:cubicBezTo>
                      <a:pt x="34" y="24"/>
                      <a:pt x="31" y="22"/>
                      <a:pt x="28" y="20"/>
                    </a:cubicBezTo>
                    <a:cubicBezTo>
                      <a:pt x="18" y="14"/>
                      <a:pt x="8" y="7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9" y="8"/>
                      <a:pt x="11" y="11"/>
                      <a:pt x="15" y="13"/>
                    </a:cubicBezTo>
                    <a:cubicBezTo>
                      <a:pt x="20" y="16"/>
                      <a:pt x="23" y="19"/>
                      <a:pt x="26" y="22"/>
                    </a:cubicBezTo>
                    <a:cubicBezTo>
                      <a:pt x="31" y="26"/>
                      <a:pt x="36" y="28"/>
                      <a:pt x="39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7" name="Freeform 443"/>
              <p:cNvSpPr>
                <a:spLocks/>
              </p:cNvSpPr>
              <p:nvPr/>
            </p:nvSpPr>
            <p:spPr bwMode="auto">
              <a:xfrm>
                <a:off x="3153214" y="2582376"/>
                <a:ext cx="17463" cy="19050"/>
              </a:xfrm>
              <a:custGeom>
                <a:avLst/>
                <a:gdLst>
                  <a:gd name="T0" fmla="*/ 11 w 11"/>
                  <a:gd name="T1" fmla="*/ 4 h 12"/>
                  <a:gd name="T2" fmla="*/ 3 w 11"/>
                  <a:gd name="T3" fmla="*/ 10 h 12"/>
                  <a:gd name="T4" fmla="*/ 1 w 11"/>
                  <a:gd name="T5" fmla="*/ 5 h 12"/>
                  <a:gd name="T6" fmla="*/ 0 w 11"/>
                  <a:gd name="T7" fmla="*/ 0 h 12"/>
                  <a:gd name="T8" fmla="*/ 3 w 11"/>
                  <a:gd name="T9" fmla="*/ 8 h 12"/>
                  <a:gd name="T10" fmla="*/ 9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5"/>
                      <a:pt x="5" y="12"/>
                      <a:pt x="3" y="10"/>
                    </a:cubicBezTo>
                    <a:cubicBezTo>
                      <a:pt x="2" y="9"/>
                      <a:pt x="2" y="6"/>
                      <a:pt x="1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1" y="2"/>
                      <a:pt x="1" y="6"/>
                      <a:pt x="3" y="8"/>
                    </a:cubicBezTo>
                    <a:cubicBezTo>
                      <a:pt x="6" y="9"/>
                      <a:pt x="8" y="6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8" name="Freeform 444"/>
              <p:cNvSpPr>
                <a:spLocks/>
              </p:cNvSpPr>
              <p:nvPr/>
            </p:nvSpPr>
            <p:spPr bwMode="auto">
              <a:xfrm>
                <a:off x="3150039" y="2625239"/>
                <a:ext cx="34925" cy="26988"/>
              </a:xfrm>
              <a:custGeom>
                <a:avLst/>
                <a:gdLst>
                  <a:gd name="T0" fmla="*/ 0 w 22"/>
                  <a:gd name="T1" fmla="*/ 5 h 17"/>
                  <a:gd name="T2" fmla="*/ 8 w 22"/>
                  <a:gd name="T3" fmla="*/ 1 h 17"/>
                  <a:gd name="T4" fmla="*/ 18 w 22"/>
                  <a:gd name="T5" fmla="*/ 2 h 17"/>
                  <a:gd name="T6" fmla="*/ 20 w 22"/>
                  <a:gd name="T7" fmla="*/ 14 h 17"/>
                  <a:gd name="T8" fmla="*/ 9 w 22"/>
                  <a:gd name="T9" fmla="*/ 17 h 17"/>
                  <a:gd name="T10" fmla="*/ 0 w 22"/>
                  <a:gd name="T11" fmla="*/ 12 h 17"/>
                  <a:gd name="T12" fmla="*/ 0 w 22"/>
                  <a:gd name="T1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0" y="5"/>
                    </a:moveTo>
                    <a:cubicBezTo>
                      <a:pt x="1" y="3"/>
                      <a:pt x="5" y="1"/>
                      <a:pt x="8" y="1"/>
                    </a:cubicBezTo>
                    <a:cubicBezTo>
                      <a:pt x="12" y="1"/>
                      <a:pt x="16" y="0"/>
                      <a:pt x="18" y="2"/>
                    </a:cubicBezTo>
                    <a:cubicBezTo>
                      <a:pt x="21" y="5"/>
                      <a:pt x="22" y="12"/>
                      <a:pt x="20" y="14"/>
                    </a:cubicBezTo>
                    <a:cubicBezTo>
                      <a:pt x="18" y="16"/>
                      <a:pt x="15" y="17"/>
                      <a:pt x="9" y="17"/>
                    </a:cubicBezTo>
                    <a:cubicBezTo>
                      <a:pt x="4" y="16"/>
                      <a:pt x="1" y="14"/>
                      <a:pt x="0" y="12"/>
                    </a:cubicBezTo>
                    <a:cubicBezTo>
                      <a:pt x="0" y="9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9" name="Freeform 445"/>
              <p:cNvSpPr>
                <a:spLocks/>
              </p:cNvSpPr>
              <p:nvPr/>
            </p:nvSpPr>
            <p:spPr bwMode="auto">
              <a:xfrm>
                <a:off x="3148451" y="2625239"/>
                <a:ext cx="36513" cy="28575"/>
              </a:xfrm>
              <a:custGeom>
                <a:avLst/>
                <a:gdLst>
                  <a:gd name="T0" fmla="*/ 1 w 23"/>
                  <a:gd name="T1" fmla="*/ 5 h 18"/>
                  <a:gd name="T2" fmla="*/ 2 w 23"/>
                  <a:gd name="T3" fmla="*/ 5 h 18"/>
                  <a:gd name="T4" fmla="*/ 5 w 23"/>
                  <a:gd name="T5" fmla="*/ 3 h 18"/>
                  <a:gd name="T6" fmla="*/ 9 w 23"/>
                  <a:gd name="T7" fmla="*/ 2 h 18"/>
                  <a:gd name="T8" fmla="*/ 9 w 23"/>
                  <a:gd name="T9" fmla="*/ 2 h 18"/>
                  <a:gd name="T10" fmla="*/ 10 w 23"/>
                  <a:gd name="T11" fmla="*/ 2 h 18"/>
                  <a:gd name="T12" fmla="*/ 15 w 23"/>
                  <a:gd name="T13" fmla="*/ 2 h 18"/>
                  <a:gd name="T14" fmla="*/ 18 w 23"/>
                  <a:gd name="T15" fmla="*/ 3 h 18"/>
                  <a:gd name="T16" fmla="*/ 21 w 23"/>
                  <a:gd name="T17" fmla="*/ 10 h 18"/>
                  <a:gd name="T18" fmla="*/ 20 w 23"/>
                  <a:gd name="T19" fmla="*/ 13 h 18"/>
                  <a:gd name="T20" fmla="*/ 14 w 23"/>
                  <a:gd name="T21" fmla="*/ 16 h 18"/>
                  <a:gd name="T22" fmla="*/ 10 w 23"/>
                  <a:gd name="T23" fmla="*/ 16 h 18"/>
                  <a:gd name="T24" fmla="*/ 4 w 23"/>
                  <a:gd name="T25" fmla="*/ 14 h 18"/>
                  <a:gd name="T26" fmla="*/ 2 w 23"/>
                  <a:gd name="T27" fmla="*/ 12 h 18"/>
                  <a:gd name="T28" fmla="*/ 2 w 23"/>
                  <a:gd name="T29" fmla="*/ 9 h 18"/>
                  <a:gd name="T30" fmla="*/ 2 w 23"/>
                  <a:gd name="T31" fmla="*/ 5 h 18"/>
                  <a:gd name="T32" fmla="*/ 1 w 23"/>
                  <a:gd name="T33" fmla="*/ 5 h 18"/>
                  <a:gd name="T34" fmla="*/ 2 w 23"/>
                  <a:gd name="T35" fmla="*/ 5 h 18"/>
                  <a:gd name="T36" fmla="*/ 1 w 23"/>
                  <a:gd name="T37" fmla="*/ 5 h 18"/>
                  <a:gd name="T38" fmla="*/ 0 w 23"/>
                  <a:gd name="T39" fmla="*/ 5 h 18"/>
                  <a:gd name="T40" fmla="*/ 0 w 23"/>
                  <a:gd name="T41" fmla="*/ 9 h 18"/>
                  <a:gd name="T42" fmla="*/ 0 w 23"/>
                  <a:gd name="T43" fmla="*/ 12 h 18"/>
                  <a:gd name="T44" fmla="*/ 3 w 23"/>
                  <a:gd name="T45" fmla="*/ 16 h 18"/>
                  <a:gd name="T46" fmla="*/ 10 w 23"/>
                  <a:gd name="T47" fmla="*/ 18 h 18"/>
                  <a:gd name="T48" fmla="*/ 14 w 23"/>
                  <a:gd name="T49" fmla="*/ 18 h 18"/>
                  <a:gd name="T50" fmla="*/ 21 w 23"/>
                  <a:gd name="T51" fmla="*/ 15 h 18"/>
                  <a:gd name="T52" fmla="*/ 23 w 23"/>
                  <a:gd name="T53" fmla="*/ 10 h 18"/>
                  <a:gd name="T54" fmla="*/ 20 w 23"/>
                  <a:gd name="T55" fmla="*/ 2 h 18"/>
                  <a:gd name="T56" fmla="*/ 15 w 23"/>
                  <a:gd name="T57" fmla="*/ 0 h 18"/>
                  <a:gd name="T58" fmla="*/ 10 w 23"/>
                  <a:gd name="T59" fmla="*/ 0 h 18"/>
                  <a:gd name="T60" fmla="*/ 10 w 23"/>
                  <a:gd name="T61" fmla="*/ 0 h 18"/>
                  <a:gd name="T62" fmla="*/ 9 w 23"/>
                  <a:gd name="T63" fmla="*/ 0 h 18"/>
                  <a:gd name="T64" fmla="*/ 4 w 23"/>
                  <a:gd name="T65" fmla="*/ 1 h 18"/>
                  <a:gd name="T66" fmla="*/ 0 w 23"/>
                  <a:gd name="T67" fmla="*/ 5 h 18"/>
                  <a:gd name="T68" fmla="*/ 0 w 23"/>
                  <a:gd name="T69" fmla="*/ 5 h 18"/>
                  <a:gd name="T70" fmla="*/ 0 w 23"/>
                  <a:gd name="T71" fmla="*/ 5 h 18"/>
                  <a:gd name="T72" fmla="*/ 1 w 23"/>
                  <a:gd name="T7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5" y="3"/>
                    </a:cubicBezTo>
                    <a:cubicBezTo>
                      <a:pt x="6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8"/>
                      <a:pt x="21" y="10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9" y="15"/>
                      <a:pt x="17" y="16"/>
                      <a:pt x="14" y="16"/>
                    </a:cubicBezTo>
                    <a:cubicBezTo>
                      <a:pt x="13" y="16"/>
                      <a:pt x="12" y="16"/>
                      <a:pt x="10" y="16"/>
                    </a:cubicBezTo>
                    <a:cubicBezTo>
                      <a:pt x="8" y="15"/>
                      <a:pt x="6" y="15"/>
                      <a:pt x="4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7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2" y="15"/>
                      <a:pt x="3" y="16"/>
                    </a:cubicBezTo>
                    <a:cubicBezTo>
                      <a:pt x="5" y="17"/>
                      <a:pt x="7" y="17"/>
                      <a:pt x="10" y="18"/>
                    </a:cubicBezTo>
                    <a:cubicBezTo>
                      <a:pt x="11" y="18"/>
                      <a:pt x="13" y="18"/>
                      <a:pt x="14" y="18"/>
                    </a:cubicBezTo>
                    <a:cubicBezTo>
                      <a:pt x="17" y="18"/>
                      <a:pt x="20" y="17"/>
                      <a:pt x="21" y="15"/>
                    </a:cubicBezTo>
                    <a:cubicBezTo>
                      <a:pt x="22" y="14"/>
                      <a:pt x="23" y="12"/>
                      <a:pt x="23" y="10"/>
                    </a:cubicBezTo>
                    <a:cubicBezTo>
                      <a:pt x="23" y="7"/>
                      <a:pt x="22" y="4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0" name="Freeform 446"/>
              <p:cNvSpPr>
                <a:spLocks/>
              </p:cNvSpPr>
              <p:nvPr/>
            </p:nvSpPr>
            <p:spPr bwMode="auto">
              <a:xfrm>
                <a:off x="3211951" y="2568089"/>
                <a:ext cx="33338" cy="28575"/>
              </a:xfrm>
              <a:custGeom>
                <a:avLst/>
                <a:gdLst>
                  <a:gd name="T0" fmla="*/ 21 w 21"/>
                  <a:gd name="T1" fmla="*/ 12 h 18"/>
                  <a:gd name="T2" fmla="*/ 14 w 21"/>
                  <a:gd name="T3" fmla="*/ 15 h 18"/>
                  <a:gd name="T4" fmla="*/ 4 w 21"/>
                  <a:gd name="T5" fmla="*/ 10 h 18"/>
                  <a:gd name="T6" fmla="*/ 4 w 21"/>
                  <a:gd name="T7" fmla="*/ 2 h 18"/>
                  <a:gd name="T8" fmla="*/ 12 w 21"/>
                  <a:gd name="T9" fmla="*/ 9 h 18"/>
                  <a:gd name="T10" fmla="*/ 20 w 21"/>
                  <a:gd name="T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19" y="16"/>
                      <a:pt x="17" y="18"/>
                      <a:pt x="14" y="15"/>
                    </a:cubicBezTo>
                    <a:cubicBezTo>
                      <a:pt x="11" y="13"/>
                      <a:pt x="7" y="12"/>
                      <a:pt x="4" y="10"/>
                    </a:cubicBezTo>
                    <a:cubicBezTo>
                      <a:pt x="2" y="8"/>
                      <a:pt x="0" y="0"/>
                      <a:pt x="4" y="2"/>
                    </a:cubicBezTo>
                    <a:cubicBezTo>
                      <a:pt x="7" y="4"/>
                      <a:pt x="9" y="7"/>
                      <a:pt x="12" y="9"/>
                    </a:cubicBezTo>
                    <a:cubicBezTo>
                      <a:pt x="14" y="10"/>
                      <a:pt x="18" y="11"/>
                      <a:pt x="2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1" name="Freeform 447"/>
              <p:cNvSpPr>
                <a:spLocks/>
              </p:cNvSpPr>
              <p:nvPr/>
            </p:nvSpPr>
            <p:spPr bwMode="auto">
              <a:xfrm>
                <a:off x="3192901" y="2582376"/>
                <a:ext cx="31750" cy="22225"/>
              </a:xfrm>
              <a:custGeom>
                <a:avLst/>
                <a:gdLst>
                  <a:gd name="T0" fmla="*/ 20 w 20"/>
                  <a:gd name="T1" fmla="*/ 10 h 14"/>
                  <a:gd name="T2" fmla="*/ 16 w 20"/>
                  <a:gd name="T3" fmla="*/ 13 h 14"/>
                  <a:gd name="T4" fmla="*/ 8 w 20"/>
                  <a:gd name="T5" fmla="*/ 11 h 14"/>
                  <a:gd name="T6" fmla="*/ 0 w 20"/>
                  <a:gd name="T7" fmla="*/ 6 h 14"/>
                  <a:gd name="T8" fmla="*/ 0 w 20"/>
                  <a:gd name="T9" fmla="*/ 3 h 14"/>
                  <a:gd name="T10" fmla="*/ 2 w 20"/>
                  <a:gd name="T11" fmla="*/ 0 h 14"/>
                  <a:gd name="T12" fmla="*/ 6 w 20"/>
                  <a:gd name="T13" fmla="*/ 4 h 14"/>
                  <a:gd name="T14" fmla="*/ 13 w 20"/>
                  <a:gd name="T15" fmla="*/ 9 h 14"/>
                  <a:gd name="T16" fmla="*/ 20 w 20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10"/>
                    </a:moveTo>
                    <a:cubicBezTo>
                      <a:pt x="19" y="11"/>
                      <a:pt x="17" y="13"/>
                      <a:pt x="16" y="13"/>
                    </a:cubicBezTo>
                    <a:cubicBezTo>
                      <a:pt x="14" y="14"/>
                      <a:pt x="10" y="12"/>
                      <a:pt x="8" y="11"/>
                    </a:cubicBezTo>
                    <a:cubicBezTo>
                      <a:pt x="6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6" y="3"/>
                      <a:pt x="6" y="4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5" y="9"/>
                      <a:pt x="19" y="10"/>
                      <a:pt x="2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2" name="Freeform 448"/>
              <p:cNvSpPr>
                <a:spLocks/>
              </p:cNvSpPr>
              <p:nvPr/>
            </p:nvSpPr>
            <p:spPr bwMode="auto">
              <a:xfrm>
                <a:off x="3169089" y="2609364"/>
                <a:ext cx="30163" cy="19050"/>
              </a:xfrm>
              <a:custGeom>
                <a:avLst/>
                <a:gdLst>
                  <a:gd name="T0" fmla="*/ 17 w 19"/>
                  <a:gd name="T1" fmla="*/ 0 h 11"/>
                  <a:gd name="T2" fmla="*/ 18 w 19"/>
                  <a:gd name="T3" fmla="*/ 0 h 11"/>
                  <a:gd name="T4" fmla="*/ 11 w 19"/>
                  <a:gd name="T5" fmla="*/ 9 h 11"/>
                  <a:gd name="T6" fmla="*/ 9 w 19"/>
                  <a:gd name="T7" fmla="*/ 8 h 11"/>
                  <a:gd name="T8" fmla="*/ 7 w 19"/>
                  <a:gd name="T9" fmla="*/ 8 h 11"/>
                  <a:gd name="T10" fmla="*/ 3 w 19"/>
                  <a:gd name="T11" fmla="*/ 7 h 11"/>
                  <a:gd name="T12" fmla="*/ 5 w 19"/>
                  <a:gd name="T13" fmla="*/ 2 h 11"/>
                  <a:gd name="T14" fmla="*/ 11 w 19"/>
                  <a:gd name="T15" fmla="*/ 3 h 11"/>
                  <a:gd name="T16" fmla="*/ 16 w 1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2"/>
                      <a:pt x="14" y="11"/>
                      <a:pt x="11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0" y="4"/>
                      <a:pt x="2" y="1"/>
                      <a:pt x="5" y="2"/>
                    </a:cubicBezTo>
                    <a:cubicBezTo>
                      <a:pt x="7" y="3"/>
                      <a:pt x="9" y="4"/>
                      <a:pt x="11" y="3"/>
                    </a:cubicBezTo>
                    <a:cubicBezTo>
                      <a:pt x="13" y="2"/>
                      <a:pt x="14" y="0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3" name="Freeform 449"/>
              <p:cNvSpPr>
                <a:spLocks/>
              </p:cNvSpPr>
              <p:nvPr/>
            </p:nvSpPr>
            <p:spPr bwMode="auto">
              <a:xfrm>
                <a:off x="3150039" y="2634764"/>
                <a:ext cx="31750" cy="12700"/>
              </a:xfrm>
              <a:custGeom>
                <a:avLst/>
                <a:gdLst>
                  <a:gd name="T0" fmla="*/ 16 w 20"/>
                  <a:gd name="T1" fmla="*/ 0 h 8"/>
                  <a:gd name="T2" fmla="*/ 16 w 20"/>
                  <a:gd name="T3" fmla="*/ 0 h 8"/>
                  <a:gd name="T4" fmla="*/ 12 w 20"/>
                  <a:gd name="T5" fmla="*/ 7 h 8"/>
                  <a:gd name="T6" fmla="*/ 6 w 20"/>
                  <a:gd name="T7" fmla="*/ 6 h 8"/>
                  <a:gd name="T8" fmla="*/ 2 w 20"/>
                  <a:gd name="T9" fmla="*/ 6 h 8"/>
                  <a:gd name="T10" fmla="*/ 7 w 20"/>
                  <a:gd name="T11" fmla="*/ 0 h 8"/>
                  <a:gd name="T12" fmla="*/ 13 w 20"/>
                  <a:gd name="T13" fmla="*/ 2 h 8"/>
                  <a:gd name="T14" fmla="*/ 16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0" y="2"/>
                      <a:pt x="16" y="8"/>
                      <a:pt x="12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5" y="0"/>
                      <a:pt x="7" y="0"/>
                    </a:cubicBezTo>
                    <a:cubicBezTo>
                      <a:pt x="9" y="0"/>
                      <a:pt x="11" y="2"/>
                      <a:pt x="13" y="2"/>
                    </a:cubicBezTo>
                    <a:cubicBezTo>
                      <a:pt x="14" y="2"/>
                      <a:pt x="15" y="1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4" name="Freeform 450"/>
              <p:cNvSpPr>
                <a:spLocks/>
              </p:cNvSpPr>
              <p:nvPr/>
            </p:nvSpPr>
            <p:spPr bwMode="auto">
              <a:xfrm>
                <a:off x="3162739" y="2663339"/>
                <a:ext cx="33338" cy="15875"/>
              </a:xfrm>
              <a:custGeom>
                <a:avLst/>
                <a:gdLst>
                  <a:gd name="T0" fmla="*/ 21 w 21"/>
                  <a:gd name="T1" fmla="*/ 2 h 10"/>
                  <a:gd name="T2" fmla="*/ 11 w 21"/>
                  <a:gd name="T3" fmla="*/ 9 h 10"/>
                  <a:gd name="T4" fmla="*/ 4 w 21"/>
                  <a:gd name="T5" fmla="*/ 8 h 10"/>
                  <a:gd name="T6" fmla="*/ 0 w 21"/>
                  <a:gd name="T7" fmla="*/ 6 h 10"/>
                  <a:gd name="T8" fmla="*/ 2 w 21"/>
                  <a:gd name="T9" fmla="*/ 2 h 10"/>
                  <a:gd name="T10" fmla="*/ 9 w 21"/>
                  <a:gd name="T11" fmla="*/ 4 h 10"/>
                  <a:gd name="T12" fmla="*/ 19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21" y="2"/>
                    </a:moveTo>
                    <a:cubicBezTo>
                      <a:pt x="20" y="6"/>
                      <a:pt x="17" y="10"/>
                      <a:pt x="11" y="9"/>
                    </a:cubicBezTo>
                    <a:cubicBezTo>
                      <a:pt x="9" y="9"/>
                      <a:pt x="6" y="8"/>
                      <a:pt x="4" y="8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4" y="1"/>
                      <a:pt x="7" y="4"/>
                      <a:pt x="9" y="4"/>
                    </a:cubicBezTo>
                    <a:cubicBezTo>
                      <a:pt x="12" y="6"/>
                      <a:pt x="17" y="3"/>
                      <a:pt x="1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5" name="Freeform 451"/>
              <p:cNvSpPr>
                <a:spLocks/>
              </p:cNvSpPr>
              <p:nvPr/>
            </p:nvSpPr>
            <p:spPr bwMode="auto">
              <a:xfrm>
                <a:off x="3172264" y="2688739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11 w 12"/>
                  <a:gd name="T3" fmla="*/ 0 h 10"/>
                  <a:gd name="T4" fmla="*/ 9 w 12"/>
                  <a:gd name="T5" fmla="*/ 4 h 10"/>
                  <a:gd name="T6" fmla="*/ 5 w 12"/>
                  <a:gd name="T7" fmla="*/ 7 h 10"/>
                  <a:gd name="T8" fmla="*/ 4 w 12"/>
                  <a:gd name="T9" fmla="*/ 9 h 10"/>
                  <a:gd name="T10" fmla="*/ 1 w 12"/>
                  <a:gd name="T11" fmla="*/ 6 h 10"/>
                  <a:gd name="T12" fmla="*/ 5 w 12"/>
                  <a:gd name="T13" fmla="*/ 4 h 10"/>
                  <a:gd name="T14" fmla="*/ 8 w 12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0" y="0"/>
                      <a:pt x="10" y="0"/>
                      <a:pt x="11" y="0"/>
                    </a:cubicBezTo>
                    <a:cubicBezTo>
                      <a:pt x="12" y="2"/>
                      <a:pt x="9" y="4"/>
                      <a:pt x="9" y="4"/>
                    </a:cubicBezTo>
                    <a:cubicBezTo>
                      <a:pt x="8" y="5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2" y="10"/>
                      <a:pt x="0" y="8"/>
                      <a:pt x="1" y="6"/>
                    </a:cubicBezTo>
                    <a:cubicBezTo>
                      <a:pt x="2" y="5"/>
                      <a:pt x="4" y="4"/>
                      <a:pt x="5" y="4"/>
                    </a:cubicBezTo>
                    <a:cubicBezTo>
                      <a:pt x="6" y="3"/>
                      <a:pt x="7" y="2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6" name="Freeform 452"/>
              <p:cNvSpPr>
                <a:spLocks/>
              </p:cNvSpPr>
              <p:nvPr/>
            </p:nvSpPr>
            <p:spPr bwMode="auto">
              <a:xfrm>
                <a:off x="3194489" y="2641114"/>
                <a:ext cx="39688" cy="20638"/>
              </a:xfrm>
              <a:custGeom>
                <a:avLst/>
                <a:gdLst>
                  <a:gd name="T0" fmla="*/ 18 w 25"/>
                  <a:gd name="T1" fmla="*/ 0 h 13"/>
                  <a:gd name="T2" fmla="*/ 17 w 25"/>
                  <a:gd name="T3" fmla="*/ 11 h 13"/>
                  <a:gd name="T4" fmla="*/ 12 w 25"/>
                  <a:gd name="T5" fmla="*/ 10 h 13"/>
                  <a:gd name="T6" fmla="*/ 8 w 25"/>
                  <a:gd name="T7" fmla="*/ 10 h 13"/>
                  <a:gd name="T8" fmla="*/ 3 w 25"/>
                  <a:gd name="T9" fmla="*/ 7 h 13"/>
                  <a:gd name="T10" fmla="*/ 0 w 25"/>
                  <a:gd name="T11" fmla="*/ 3 h 13"/>
                  <a:gd name="T12" fmla="*/ 6 w 25"/>
                  <a:gd name="T13" fmla="*/ 3 h 13"/>
                  <a:gd name="T14" fmla="*/ 14 w 25"/>
                  <a:gd name="T15" fmla="*/ 7 h 13"/>
                  <a:gd name="T16" fmla="*/ 19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18" y="0"/>
                    </a:moveTo>
                    <a:cubicBezTo>
                      <a:pt x="19" y="3"/>
                      <a:pt x="25" y="13"/>
                      <a:pt x="17" y="11"/>
                    </a:cubicBezTo>
                    <a:cubicBezTo>
                      <a:pt x="15" y="11"/>
                      <a:pt x="13" y="10"/>
                      <a:pt x="12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0"/>
                      <a:pt x="4" y="2"/>
                      <a:pt x="6" y="3"/>
                    </a:cubicBezTo>
                    <a:cubicBezTo>
                      <a:pt x="8" y="5"/>
                      <a:pt x="10" y="7"/>
                      <a:pt x="14" y="7"/>
                    </a:cubicBezTo>
                    <a:cubicBezTo>
                      <a:pt x="16" y="6"/>
                      <a:pt x="20" y="4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7" name="Freeform 453"/>
              <p:cNvSpPr>
                <a:spLocks/>
              </p:cNvSpPr>
              <p:nvPr/>
            </p:nvSpPr>
            <p:spPr bwMode="auto">
              <a:xfrm>
                <a:off x="3229414" y="2625239"/>
                <a:ext cx="28575" cy="26988"/>
              </a:xfrm>
              <a:custGeom>
                <a:avLst/>
                <a:gdLst>
                  <a:gd name="T0" fmla="*/ 18 w 18"/>
                  <a:gd name="T1" fmla="*/ 7 h 17"/>
                  <a:gd name="T2" fmla="*/ 13 w 18"/>
                  <a:gd name="T3" fmla="*/ 12 h 17"/>
                  <a:gd name="T4" fmla="*/ 10 w 18"/>
                  <a:gd name="T5" fmla="*/ 12 h 17"/>
                  <a:gd name="T6" fmla="*/ 8 w 18"/>
                  <a:gd name="T7" fmla="*/ 15 h 17"/>
                  <a:gd name="T8" fmla="*/ 7 w 18"/>
                  <a:gd name="T9" fmla="*/ 16 h 17"/>
                  <a:gd name="T10" fmla="*/ 4 w 18"/>
                  <a:gd name="T11" fmla="*/ 9 h 17"/>
                  <a:gd name="T12" fmla="*/ 0 w 18"/>
                  <a:gd name="T13" fmla="*/ 0 h 17"/>
                  <a:gd name="T14" fmla="*/ 9 w 18"/>
                  <a:gd name="T15" fmla="*/ 8 h 17"/>
                  <a:gd name="T16" fmla="*/ 12 w 18"/>
                  <a:gd name="T17" fmla="*/ 7 h 17"/>
                  <a:gd name="T18" fmla="*/ 15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7" y="9"/>
                      <a:pt x="16" y="12"/>
                      <a:pt x="13" y="12"/>
                    </a:cubicBezTo>
                    <a:cubicBezTo>
                      <a:pt x="12" y="12"/>
                      <a:pt x="12" y="11"/>
                      <a:pt x="10" y="12"/>
                    </a:cubicBezTo>
                    <a:cubicBezTo>
                      <a:pt x="9" y="13"/>
                      <a:pt x="9" y="15"/>
                      <a:pt x="8" y="15"/>
                    </a:cubicBezTo>
                    <a:cubicBezTo>
                      <a:pt x="8" y="16"/>
                      <a:pt x="8" y="17"/>
                      <a:pt x="7" y="16"/>
                    </a:cubicBezTo>
                    <a:cubicBezTo>
                      <a:pt x="6" y="14"/>
                      <a:pt x="5" y="11"/>
                      <a:pt x="4" y="9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4" y="0"/>
                      <a:pt x="5" y="9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8" name="Freeform 454"/>
              <p:cNvSpPr>
                <a:spLocks/>
              </p:cNvSpPr>
              <p:nvPr/>
            </p:nvSpPr>
            <p:spPr bwMode="auto">
              <a:xfrm>
                <a:off x="3246876" y="2598251"/>
                <a:ext cx="34925" cy="30163"/>
              </a:xfrm>
              <a:custGeom>
                <a:avLst/>
                <a:gdLst>
                  <a:gd name="T0" fmla="*/ 21 w 21"/>
                  <a:gd name="T1" fmla="*/ 1 h 18"/>
                  <a:gd name="T2" fmla="*/ 14 w 21"/>
                  <a:gd name="T3" fmla="*/ 6 h 18"/>
                  <a:gd name="T4" fmla="*/ 13 w 21"/>
                  <a:gd name="T5" fmla="*/ 15 h 18"/>
                  <a:gd name="T6" fmla="*/ 9 w 21"/>
                  <a:gd name="T7" fmla="*/ 16 h 18"/>
                  <a:gd name="T8" fmla="*/ 2 w 21"/>
                  <a:gd name="T9" fmla="*/ 10 h 18"/>
                  <a:gd name="T10" fmla="*/ 2 w 21"/>
                  <a:gd name="T11" fmla="*/ 4 h 18"/>
                  <a:gd name="T12" fmla="*/ 7 w 21"/>
                  <a:gd name="T13" fmla="*/ 8 h 18"/>
                  <a:gd name="T14" fmla="*/ 11 w 21"/>
                  <a:gd name="T15" fmla="*/ 3 h 18"/>
                  <a:gd name="T16" fmla="*/ 18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21" y="1"/>
                    </a:moveTo>
                    <a:cubicBezTo>
                      <a:pt x="20" y="3"/>
                      <a:pt x="16" y="4"/>
                      <a:pt x="14" y="6"/>
                    </a:cubicBezTo>
                    <a:cubicBezTo>
                      <a:pt x="12" y="9"/>
                      <a:pt x="13" y="12"/>
                      <a:pt x="13" y="15"/>
                    </a:cubicBezTo>
                    <a:cubicBezTo>
                      <a:pt x="13" y="18"/>
                      <a:pt x="12" y="18"/>
                      <a:pt x="9" y="16"/>
                    </a:cubicBezTo>
                    <a:cubicBezTo>
                      <a:pt x="7" y="14"/>
                      <a:pt x="4" y="13"/>
                      <a:pt x="2" y="10"/>
                    </a:cubicBezTo>
                    <a:cubicBezTo>
                      <a:pt x="2" y="9"/>
                      <a:pt x="0" y="5"/>
                      <a:pt x="2" y="4"/>
                    </a:cubicBezTo>
                    <a:cubicBezTo>
                      <a:pt x="3" y="3"/>
                      <a:pt x="5" y="8"/>
                      <a:pt x="7" y="8"/>
                    </a:cubicBezTo>
                    <a:cubicBezTo>
                      <a:pt x="9" y="8"/>
                      <a:pt x="9" y="4"/>
                      <a:pt x="11" y="3"/>
                    </a:cubicBezTo>
                    <a:cubicBezTo>
                      <a:pt x="12" y="1"/>
                      <a:pt x="16" y="0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9" name="Freeform 455"/>
              <p:cNvSpPr>
                <a:spLocks/>
              </p:cNvSpPr>
              <p:nvPr/>
            </p:nvSpPr>
            <p:spPr bwMode="auto">
              <a:xfrm>
                <a:off x="3254814" y="2585551"/>
                <a:ext cx="20638" cy="9525"/>
              </a:xfrm>
              <a:custGeom>
                <a:avLst/>
                <a:gdLst>
                  <a:gd name="T0" fmla="*/ 0 w 12"/>
                  <a:gd name="T1" fmla="*/ 4 h 6"/>
                  <a:gd name="T2" fmla="*/ 10 w 12"/>
                  <a:gd name="T3" fmla="*/ 4 h 6"/>
                  <a:gd name="T4" fmla="*/ 9 w 12"/>
                  <a:gd name="T5" fmla="*/ 5 h 6"/>
                  <a:gd name="T6" fmla="*/ 2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1" y="0"/>
                      <a:pt x="8" y="2"/>
                      <a:pt x="10" y="4"/>
                    </a:cubicBezTo>
                    <a:cubicBezTo>
                      <a:pt x="12" y="5"/>
                      <a:pt x="11" y="6"/>
                      <a:pt x="9" y="5"/>
                    </a:cubicBezTo>
                    <a:cubicBezTo>
                      <a:pt x="7" y="4"/>
                      <a:pt x="5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0" name="Freeform 456"/>
              <p:cNvSpPr>
                <a:spLocks/>
              </p:cNvSpPr>
              <p:nvPr/>
            </p:nvSpPr>
            <p:spPr bwMode="auto">
              <a:xfrm>
                <a:off x="3240526" y="2574439"/>
                <a:ext cx="9525" cy="6350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4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6" y="2"/>
                      <a:pt x="5" y="4"/>
                    </a:cubicBezTo>
                    <a:cubicBezTo>
                      <a:pt x="4" y="4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" name="Freeform 457"/>
              <p:cNvSpPr>
                <a:spLocks/>
              </p:cNvSpPr>
              <p:nvPr/>
            </p:nvSpPr>
            <p:spPr bwMode="auto">
              <a:xfrm>
                <a:off x="3199251" y="2569676"/>
                <a:ext cx="6350" cy="12700"/>
              </a:xfrm>
              <a:custGeom>
                <a:avLst/>
                <a:gdLst>
                  <a:gd name="T0" fmla="*/ 4 w 4"/>
                  <a:gd name="T1" fmla="*/ 3 h 8"/>
                  <a:gd name="T2" fmla="*/ 2 w 4"/>
                  <a:gd name="T3" fmla="*/ 8 h 8"/>
                  <a:gd name="T4" fmla="*/ 3 w 4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cubicBezTo>
                      <a:pt x="3" y="0"/>
                      <a:pt x="0" y="7"/>
                      <a:pt x="2" y="8"/>
                    </a:cubicBezTo>
                    <a:cubicBezTo>
                      <a:pt x="3" y="7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2" name="Freeform 458"/>
              <p:cNvSpPr>
                <a:spLocks/>
              </p:cNvSpPr>
              <p:nvPr/>
            </p:nvSpPr>
            <p:spPr bwMode="auto">
              <a:xfrm>
                <a:off x="3229414" y="2606189"/>
                <a:ext cx="19050" cy="23813"/>
              </a:xfrm>
              <a:custGeom>
                <a:avLst/>
                <a:gdLst>
                  <a:gd name="T0" fmla="*/ 0 w 12"/>
                  <a:gd name="T1" fmla="*/ 5 h 14"/>
                  <a:gd name="T2" fmla="*/ 5 w 12"/>
                  <a:gd name="T3" fmla="*/ 4 h 14"/>
                  <a:gd name="T4" fmla="*/ 12 w 12"/>
                  <a:gd name="T5" fmla="*/ 14 h 14"/>
                  <a:gd name="T6" fmla="*/ 5 w 12"/>
                  <a:gd name="T7" fmla="*/ 6 h 14"/>
                  <a:gd name="T8" fmla="*/ 1 w 12"/>
                  <a:gd name="T9" fmla="*/ 2 h 14"/>
                  <a:gd name="T10" fmla="*/ 1 w 12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5"/>
                    </a:moveTo>
                    <a:cubicBezTo>
                      <a:pt x="1" y="2"/>
                      <a:pt x="3" y="0"/>
                      <a:pt x="5" y="4"/>
                    </a:cubicBezTo>
                    <a:cubicBezTo>
                      <a:pt x="7" y="7"/>
                      <a:pt x="12" y="10"/>
                      <a:pt x="12" y="14"/>
                    </a:cubicBezTo>
                    <a:cubicBezTo>
                      <a:pt x="10" y="13"/>
                      <a:pt x="7" y="8"/>
                      <a:pt x="5" y="6"/>
                    </a:cubicBezTo>
                    <a:cubicBezTo>
                      <a:pt x="4" y="5"/>
                      <a:pt x="3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3" name="Freeform 459"/>
              <p:cNvSpPr>
                <a:spLocks/>
              </p:cNvSpPr>
              <p:nvPr/>
            </p:nvSpPr>
            <p:spPr bwMode="auto">
              <a:xfrm>
                <a:off x="3173851" y="2598251"/>
                <a:ext cx="17463" cy="11113"/>
              </a:xfrm>
              <a:custGeom>
                <a:avLst/>
                <a:gdLst>
                  <a:gd name="T0" fmla="*/ 11 w 11"/>
                  <a:gd name="T1" fmla="*/ 3 h 7"/>
                  <a:gd name="T2" fmla="*/ 6 w 11"/>
                  <a:gd name="T3" fmla="*/ 3 h 7"/>
                  <a:gd name="T4" fmla="*/ 0 w 11"/>
                  <a:gd name="T5" fmla="*/ 4 h 7"/>
                  <a:gd name="T6" fmla="*/ 5 w 11"/>
                  <a:gd name="T7" fmla="*/ 3 h 7"/>
                  <a:gd name="T8" fmla="*/ 9 w 1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cubicBezTo>
                      <a:pt x="10" y="0"/>
                      <a:pt x="8" y="2"/>
                      <a:pt x="6" y="3"/>
                    </a:cubicBezTo>
                    <a:cubicBezTo>
                      <a:pt x="5" y="4"/>
                      <a:pt x="2" y="4"/>
                      <a:pt x="0" y="4"/>
                    </a:cubicBezTo>
                    <a:cubicBezTo>
                      <a:pt x="0" y="7"/>
                      <a:pt x="4" y="4"/>
                      <a:pt x="5" y="3"/>
                    </a:cubicBezTo>
                    <a:cubicBezTo>
                      <a:pt x="6" y="3"/>
                      <a:pt x="8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4" name="Freeform 460"/>
              <p:cNvSpPr>
                <a:spLocks/>
              </p:cNvSpPr>
              <p:nvPr/>
            </p:nvSpPr>
            <p:spPr bwMode="auto">
              <a:xfrm>
                <a:off x="3202426" y="2617301"/>
                <a:ext cx="20638" cy="25400"/>
              </a:xfrm>
              <a:custGeom>
                <a:avLst/>
                <a:gdLst>
                  <a:gd name="T0" fmla="*/ 0 w 13"/>
                  <a:gd name="T1" fmla="*/ 8 h 16"/>
                  <a:gd name="T2" fmla="*/ 6 w 13"/>
                  <a:gd name="T3" fmla="*/ 3 h 16"/>
                  <a:gd name="T4" fmla="*/ 10 w 13"/>
                  <a:gd name="T5" fmla="*/ 7 h 16"/>
                  <a:gd name="T6" fmla="*/ 13 w 13"/>
                  <a:gd name="T7" fmla="*/ 13 h 16"/>
                  <a:gd name="T8" fmla="*/ 10 w 13"/>
                  <a:gd name="T9" fmla="*/ 12 h 16"/>
                  <a:gd name="T10" fmla="*/ 7 w 13"/>
                  <a:gd name="T11" fmla="*/ 7 h 16"/>
                  <a:gd name="T12" fmla="*/ 4 w 13"/>
                  <a:gd name="T13" fmla="*/ 5 h 16"/>
                  <a:gd name="T14" fmla="*/ 1 w 13"/>
                  <a:gd name="T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1" y="5"/>
                      <a:pt x="3" y="0"/>
                      <a:pt x="6" y="3"/>
                    </a:cubicBezTo>
                    <a:cubicBezTo>
                      <a:pt x="8" y="4"/>
                      <a:pt x="9" y="6"/>
                      <a:pt x="10" y="7"/>
                    </a:cubicBezTo>
                    <a:cubicBezTo>
                      <a:pt x="11" y="8"/>
                      <a:pt x="13" y="12"/>
                      <a:pt x="13" y="13"/>
                    </a:cubicBezTo>
                    <a:cubicBezTo>
                      <a:pt x="13" y="16"/>
                      <a:pt x="11" y="13"/>
                      <a:pt x="10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6"/>
                      <a:pt x="5" y="5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5" name="Freeform 461"/>
              <p:cNvSpPr>
                <a:spLocks/>
              </p:cNvSpPr>
              <p:nvPr/>
            </p:nvSpPr>
            <p:spPr bwMode="auto">
              <a:xfrm>
                <a:off x="3165914" y="2628414"/>
                <a:ext cx="7938" cy="4763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2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0"/>
                      <a:pt x="1" y="1"/>
                      <a:pt x="0" y="2"/>
                    </a:cubicBezTo>
                    <a:cubicBezTo>
                      <a:pt x="1" y="3"/>
                      <a:pt x="3" y="2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6" name="Freeform 462"/>
              <p:cNvSpPr>
                <a:spLocks/>
              </p:cNvSpPr>
              <p:nvPr/>
            </p:nvSpPr>
            <p:spPr bwMode="auto">
              <a:xfrm>
                <a:off x="3165914" y="2653814"/>
                <a:ext cx="22225" cy="6350"/>
              </a:xfrm>
              <a:custGeom>
                <a:avLst/>
                <a:gdLst>
                  <a:gd name="T0" fmla="*/ 14 w 14"/>
                  <a:gd name="T1" fmla="*/ 4 h 4"/>
                  <a:gd name="T2" fmla="*/ 5 w 14"/>
                  <a:gd name="T3" fmla="*/ 1 h 4"/>
                  <a:gd name="T4" fmla="*/ 1 w 14"/>
                  <a:gd name="T5" fmla="*/ 4 h 4"/>
                  <a:gd name="T6" fmla="*/ 13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2" y="1"/>
                      <a:pt x="8" y="0"/>
                      <a:pt x="5" y="1"/>
                    </a:cubicBezTo>
                    <a:cubicBezTo>
                      <a:pt x="4" y="1"/>
                      <a:pt x="0" y="2"/>
                      <a:pt x="1" y="4"/>
                    </a:cubicBezTo>
                    <a:cubicBezTo>
                      <a:pt x="3" y="2"/>
                      <a:pt x="11" y="0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7" name="Freeform 463"/>
              <p:cNvSpPr>
                <a:spLocks/>
              </p:cNvSpPr>
              <p:nvPr/>
            </p:nvSpPr>
            <p:spPr bwMode="auto">
              <a:xfrm>
                <a:off x="3170676" y="2687151"/>
                <a:ext cx="12700" cy="11113"/>
              </a:xfrm>
              <a:custGeom>
                <a:avLst/>
                <a:gdLst>
                  <a:gd name="T0" fmla="*/ 8 w 8"/>
                  <a:gd name="T1" fmla="*/ 0 h 7"/>
                  <a:gd name="T2" fmla="*/ 3 w 8"/>
                  <a:gd name="T3" fmla="*/ 3 h 7"/>
                  <a:gd name="T4" fmla="*/ 2 w 8"/>
                  <a:gd name="T5" fmla="*/ 4 h 7"/>
                  <a:gd name="T6" fmla="*/ 0 w 8"/>
                  <a:gd name="T7" fmla="*/ 6 h 7"/>
                  <a:gd name="T8" fmla="*/ 4 w 8"/>
                  <a:gd name="T9" fmla="*/ 3 h 7"/>
                  <a:gd name="T10" fmla="*/ 7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0"/>
                      <a:pt x="5" y="1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4"/>
                      <a:pt x="4" y="3"/>
                    </a:cubicBezTo>
                    <a:cubicBezTo>
                      <a:pt x="5" y="2"/>
                      <a:pt x="6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8" name="Freeform 464"/>
              <p:cNvSpPr>
                <a:spLocks/>
              </p:cNvSpPr>
              <p:nvPr/>
            </p:nvSpPr>
            <p:spPr bwMode="auto">
              <a:xfrm>
                <a:off x="3469126" y="2715726"/>
                <a:ext cx="53975" cy="61913"/>
              </a:xfrm>
              <a:custGeom>
                <a:avLst/>
                <a:gdLst>
                  <a:gd name="T0" fmla="*/ 4 w 34"/>
                  <a:gd name="T1" fmla="*/ 0 h 39"/>
                  <a:gd name="T2" fmla="*/ 18 w 34"/>
                  <a:gd name="T3" fmla="*/ 9 h 39"/>
                  <a:gd name="T4" fmla="*/ 31 w 34"/>
                  <a:gd name="T5" fmla="*/ 36 h 39"/>
                  <a:gd name="T6" fmla="*/ 13 w 34"/>
                  <a:gd name="T7" fmla="*/ 23 h 39"/>
                  <a:gd name="T8" fmla="*/ 2 w 34"/>
                  <a:gd name="T9" fmla="*/ 11 h 39"/>
                  <a:gd name="T10" fmla="*/ 4 w 3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4" y="0"/>
                    </a:moveTo>
                    <a:cubicBezTo>
                      <a:pt x="4" y="0"/>
                      <a:pt x="12" y="1"/>
                      <a:pt x="18" y="9"/>
                    </a:cubicBezTo>
                    <a:cubicBezTo>
                      <a:pt x="23" y="17"/>
                      <a:pt x="34" y="32"/>
                      <a:pt x="31" y="36"/>
                    </a:cubicBezTo>
                    <a:cubicBezTo>
                      <a:pt x="28" y="39"/>
                      <a:pt x="22" y="23"/>
                      <a:pt x="13" y="23"/>
                    </a:cubicBezTo>
                    <a:cubicBezTo>
                      <a:pt x="4" y="22"/>
                      <a:pt x="1" y="16"/>
                      <a:pt x="2" y="11"/>
                    </a:cubicBezTo>
                    <a:cubicBezTo>
                      <a:pt x="3" y="6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9" name="Freeform 465"/>
              <p:cNvSpPr>
                <a:spLocks/>
              </p:cNvSpPr>
              <p:nvPr/>
            </p:nvSpPr>
            <p:spPr bwMode="auto">
              <a:xfrm>
                <a:off x="3470714" y="2714139"/>
                <a:ext cx="50800" cy="60325"/>
              </a:xfrm>
              <a:custGeom>
                <a:avLst/>
                <a:gdLst>
                  <a:gd name="T0" fmla="*/ 3 w 32"/>
                  <a:gd name="T1" fmla="*/ 1 h 38"/>
                  <a:gd name="T2" fmla="*/ 3 w 32"/>
                  <a:gd name="T3" fmla="*/ 2 h 38"/>
                  <a:gd name="T4" fmla="*/ 3 w 32"/>
                  <a:gd name="T5" fmla="*/ 2 h 38"/>
                  <a:gd name="T6" fmla="*/ 16 w 32"/>
                  <a:gd name="T7" fmla="*/ 11 h 38"/>
                  <a:gd name="T8" fmla="*/ 25 w 32"/>
                  <a:gd name="T9" fmla="*/ 24 h 38"/>
                  <a:gd name="T10" fmla="*/ 28 w 32"/>
                  <a:gd name="T11" fmla="*/ 30 h 38"/>
                  <a:gd name="T12" fmla="*/ 30 w 32"/>
                  <a:gd name="T13" fmla="*/ 35 h 38"/>
                  <a:gd name="T14" fmla="*/ 29 w 32"/>
                  <a:gd name="T15" fmla="*/ 36 h 38"/>
                  <a:gd name="T16" fmla="*/ 29 w 32"/>
                  <a:gd name="T17" fmla="*/ 36 h 38"/>
                  <a:gd name="T18" fmla="*/ 29 w 32"/>
                  <a:gd name="T19" fmla="*/ 36 h 38"/>
                  <a:gd name="T20" fmla="*/ 22 w 32"/>
                  <a:gd name="T21" fmla="*/ 29 h 38"/>
                  <a:gd name="T22" fmla="*/ 12 w 32"/>
                  <a:gd name="T23" fmla="*/ 23 h 38"/>
                  <a:gd name="T24" fmla="*/ 4 w 32"/>
                  <a:gd name="T25" fmla="*/ 20 h 38"/>
                  <a:gd name="T26" fmla="*/ 2 w 32"/>
                  <a:gd name="T27" fmla="*/ 14 h 38"/>
                  <a:gd name="T28" fmla="*/ 2 w 32"/>
                  <a:gd name="T29" fmla="*/ 12 h 38"/>
                  <a:gd name="T30" fmla="*/ 2 w 32"/>
                  <a:gd name="T31" fmla="*/ 10 h 38"/>
                  <a:gd name="T32" fmla="*/ 2 w 32"/>
                  <a:gd name="T33" fmla="*/ 4 h 38"/>
                  <a:gd name="T34" fmla="*/ 2 w 32"/>
                  <a:gd name="T35" fmla="*/ 3 h 38"/>
                  <a:gd name="T36" fmla="*/ 3 w 32"/>
                  <a:gd name="T37" fmla="*/ 2 h 38"/>
                  <a:gd name="T38" fmla="*/ 3 w 32"/>
                  <a:gd name="T39" fmla="*/ 1 h 38"/>
                  <a:gd name="T40" fmla="*/ 3 w 32"/>
                  <a:gd name="T41" fmla="*/ 2 h 38"/>
                  <a:gd name="T42" fmla="*/ 3 w 32"/>
                  <a:gd name="T43" fmla="*/ 1 h 38"/>
                  <a:gd name="T44" fmla="*/ 3 w 32"/>
                  <a:gd name="T45" fmla="*/ 0 h 38"/>
                  <a:gd name="T46" fmla="*/ 0 w 32"/>
                  <a:gd name="T47" fmla="*/ 2 h 38"/>
                  <a:gd name="T48" fmla="*/ 0 w 32"/>
                  <a:gd name="T49" fmla="*/ 4 h 38"/>
                  <a:gd name="T50" fmla="*/ 0 w 32"/>
                  <a:gd name="T51" fmla="*/ 10 h 38"/>
                  <a:gd name="T52" fmla="*/ 0 w 32"/>
                  <a:gd name="T53" fmla="*/ 12 h 38"/>
                  <a:gd name="T54" fmla="*/ 0 w 32"/>
                  <a:gd name="T55" fmla="*/ 14 h 38"/>
                  <a:gd name="T56" fmla="*/ 3 w 32"/>
                  <a:gd name="T57" fmla="*/ 21 h 38"/>
                  <a:gd name="T58" fmla="*/ 12 w 32"/>
                  <a:gd name="T59" fmla="*/ 25 h 38"/>
                  <a:gd name="T60" fmla="*/ 22 w 32"/>
                  <a:gd name="T61" fmla="*/ 31 h 38"/>
                  <a:gd name="T62" fmla="*/ 26 w 32"/>
                  <a:gd name="T63" fmla="*/ 36 h 38"/>
                  <a:gd name="T64" fmla="*/ 27 w 32"/>
                  <a:gd name="T65" fmla="*/ 37 h 38"/>
                  <a:gd name="T66" fmla="*/ 29 w 32"/>
                  <a:gd name="T67" fmla="*/ 38 h 38"/>
                  <a:gd name="T68" fmla="*/ 31 w 32"/>
                  <a:gd name="T69" fmla="*/ 37 h 38"/>
                  <a:gd name="T70" fmla="*/ 32 w 32"/>
                  <a:gd name="T71" fmla="*/ 35 h 38"/>
                  <a:gd name="T72" fmla="*/ 30 w 32"/>
                  <a:gd name="T73" fmla="*/ 30 h 38"/>
                  <a:gd name="T74" fmla="*/ 17 w 32"/>
                  <a:gd name="T75" fmla="*/ 9 h 38"/>
                  <a:gd name="T76" fmla="*/ 3 w 32"/>
                  <a:gd name="T77" fmla="*/ 0 h 38"/>
                  <a:gd name="T78" fmla="*/ 3 w 32"/>
                  <a:gd name="T79" fmla="*/ 0 h 38"/>
                  <a:gd name="T80" fmla="*/ 3 w 32"/>
                  <a:gd name="T81" fmla="*/ 0 h 38"/>
                  <a:gd name="T82" fmla="*/ 3 w 32"/>
                  <a:gd name="T8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38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11" y="4"/>
                      <a:pt x="16" y="11"/>
                    </a:cubicBezTo>
                    <a:cubicBezTo>
                      <a:pt x="18" y="14"/>
                      <a:pt x="22" y="19"/>
                      <a:pt x="25" y="24"/>
                    </a:cubicBezTo>
                    <a:cubicBezTo>
                      <a:pt x="26" y="26"/>
                      <a:pt x="27" y="28"/>
                      <a:pt x="28" y="30"/>
                    </a:cubicBezTo>
                    <a:cubicBezTo>
                      <a:pt x="29" y="32"/>
                      <a:pt x="30" y="34"/>
                      <a:pt x="30" y="35"/>
                    </a:cubicBezTo>
                    <a:cubicBezTo>
                      <a:pt x="30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5"/>
                      <a:pt x="25" y="32"/>
                      <a:pt x="22" y="29"/>
                    </a:cubicBezTo>
                    <a:cubicBezTo>
                      <a:pt x="19" y="26"/>
                      <a:pt x="16" y="23"/>
                      <a:pt x="12" y="23"/>
                    </a:cubicBezTo>
                    <a:cubicBezTo>
                      <a:pt x="8" y="22"/>
                      <a:pt x="5" y="21"/>
                      <a:pt x="4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4" y="23"/>
                      <a:pt x="7" y="24"/>
                      <a:pt x="12" y="25"/>
                    </a:cubicBezTo>
                    <a:cubicBezTo>
                      <a:pt x="15" y="25"/>
                      <a:pt x="19" y="28"/>
                      <a:pt x="22" y="31"/>
                    </a:cubicBezTo>
                    <a:cubicBezTo>
                      <a:pt x="23" y="33"/>
                      <a:pt x="24" y="34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7"/>
                    </a:cubicBezTo>
                    <a:cubicBezTo>
                      <a:pt x="31" y="37"/>
                      <a:pt x="32" y="36"/>
                      <a:pt x="32" y="35"/>
                    </a:cubicBezTo>
                    <a:cubicBezTo>
                      <a:pt x="32" y="33"/>
                      <a:pt x="31" y="32"/>
                      <a:pt x="30" y="30"/>
                    </a:cubicBezTo>
                    <a:cubicBezTo>
                      <a:pt x="27" y="23"/>
                      <a:pt x="21" y="15"/>
                      <a:pt x="17" y="9"/>
                    </a:cubicBezTo>
                    <a:cubicBezTo>
                      <a:pt x="11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0" name="Freeform 466"/>
              <p:cNvSpPr>
                <a:spLocks/>
              </p:cNvSpPr>
              <p:nvPr/>
            </p:nvSpPr>
            <p:spPr bwMode="auto">
              <a:xfrm>
                <a:off x="3319901" y="2966551"/>
                <a:ext cx="46038" cy="65088"/>
              </a:xfrm>
              <a:custGeom>
                <a:avLst/>
                <a:gdLst>
                  <a:gd name="T0" fmla="*/ 11 w 29"/>
                  <a:gd name="T1" fmla="*/ 0 h 40"/>
                  <a:gd name="T2" fmla="*/ 15 w 29"/>
                  <a:gd name="T3" fmla="*/ 9 h 40"/>
                  <a:gd name="T4" fmla="*/ 20 w 29"/>
                  <a:gd name="T5" fmla="*/ 18 h 40"/>
                  <a:gd name="T6" fmla="*/ 25 w 29"/>
                  <a:gd name="T7" fmla="*/ 22 h 40"/>
                  <a:gd name="T8" fmla="*/ 20 w 29"/>
                  <a:gd name="T9" fmla="*/ 35 h 40"/>
                  <a:gd name="T10" fmla="*/ 12 w 29"/>
                  <a:gd name="T11" fmla="*/ 24 h 40"/>
                  <a:gd name="T12" fmla="*/ 9 w 29"/>
                  <a:gd name="T13" fmla="*/ 16 h 40"/>
                  <a:gd name="T14" fmla="*/ 4 w 29"/>
                  <a:gd name="T15" fmla="*/ 6 h 40"/>
                  <a:gd name="T16" fmla="*/ 11 w 2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0">
                    <a:moveTo>
                      <a:pt x="11" y="0"/>
                    </a:moveTo>
                    <a:cubicBezTo>
                      <a:pt x="13" y="1"/>
                      <a:pt x="15" y="5"/>
                      <a:pt x="15" y="9"/>
                    </a:cubicBezTo>
                    <a:cubicBezTo>
                      <a:pt x="15" y="13"/>
                      <a:pt x="20" y="18"/>
                      <a:pt x="20" y="18"/>
                    </a:cubicBezTo>
                    <a:cubicBezTo>
                      <a:pt x="20" y="18"/>
                      <a:pt x="23" y="13"/>
                      <a:pt x="25" y="22"/>
                    </a:cubicBezTo>
                    <a:cubicBezTo>
                      <a:pt x="27" y="31"/>
                      <a:pt x="29" y="40"/>
                      <a:pt x="20" y="35"/>
                    </a:cubicBezTo>
                    <a:cubicBezTo>
                      <a:pt x="12" y="31"/>
                      <a:pt x="9" y="25"/>
                      <a:pt x="12" y="24"/>
                    </a:cubicBezTo>
                    <a:cubicBezTo>
                      <a:pt x="14" y="23"/>
                      <a:pt x="12" y="19"/>
                      <a:pt x="9" y="16"/>
                    </a:cubicBezTo>
                    <a:cubicBezTo>
                      <a:pt x="6" y="14"/>
                      <a:pt x="0" y="9"/>
                      <a:pt x="4" y="6"/>
                    </a:cubicBezTo>
                    <a:cubicBezTo>
                      <a:pt x="8" y="4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" name="Freeform 467"/>
              <p:cNvSpPr>
                <a:spLocks/>
              </p:cNvSpPr>
              <p:nvPr/>
            </p:nvSpPr>
            <p:spPr bwMode="auto">
              <a:xfrm>
                <a:off x="3323076" y="2964964"/>
                <a:ext cx="41275" cy="61913"/>
              </a:xfrm>
              <a:custGeom>
                <a:avLst/>
                <a:gdLst>
                  <a:gd name="T0" fmla="*/ 8 w 26"/>
                  <a:gd name="T1" fmla="*/ 2 h 38"/>
                  <a:gd name="T2" fmla="*/ 12 w 26"/>
                  <a:gd name="T3" fmla="*/ 10 h 38"/>
                  <a:gd name="T4" fmla="*/ 17 w 26"/>
                  <a:gd name="T5" fmla="*/ 20 h 38"/>
                  <a:gd name="T6" fmla="*/ 19 w 26"/>
                  <a:gd name="T7" fmla="*/ 20 h 38"/>
                  <a:gd name="T8" fmla="*/ 19 w 26"/>
                  <a:gd name="T9" fmla="*/ 19 h 38"/>
                  <a:gd name="T10" fmla="*/ 21 w 26"/>
                  <a:gd name="T11" fmla="*/ 19 h 38"/>
                  <a:gd name="T12" fmla="*/ 24 w 26"/>
                  <a:gd name="T13" fmla="*/ 34 h 38"/>
                  <a:gd name="T14" fmla="*/ 22 w 26"/>
                  <a:gd name="T15" fmla="*/ 36 h 38"/>
                  <a:gd name="T16" fmla="*/ 12 w 26"/>
                  <a:gd name="T17" fmla="*/ 30 h 38"/>
                  <a:gd name="T18" fmla="*/ 10 w 26"/>
                  <a:gd name="T19" fmla="*/ 26 h 38"/>
                  <a:gd name="T20" fmla="*/ 11 w 26"/>
                  <a:gd name="T21" fmla="*/ 25 h 38"/>
                  <a:gd name="T22" fmla="*/ 11 w 26"/>
                  <a:gd name="T23" fmla="*/ 20 h 38"/>
                  <a:gd name="T24" fmla="*/ 4 w 26"/>
                  <a:gd name="T25" fmla="*/ 13 h 38"/>
                  <a:gd name="T26" fmla="*/ 3 w 26"/>
                  <a:gd name="T27" fmla="*/ 8 h 38"/>
                  <a:gd name="T28" fmla="*/ 9 w 26"/>
                  <a:gd name="T29" fmla="*/ 1 h 38"/>
                  <a:gd name="T30" fmla="*/ 9 w 26"/>
                  <a:gd name="T31" fmla="*/ 1 h 38"/>
                  <a:gd name="T32" fmla="*/ 7 w 26"/>
                  <a:gd name="T33" fmla="*/ 1 h 38"/>
                  <a:gd name="T34" fmla="*/ 0 w 26"/>
                  <a:gd name="T35" fmla="*/ 9 h 38"/>
                  <a:gd name="T36" fmla="*/ 7 w 26"/>
                  <a:gd name="T37" fmla="*/ 18 h 38"/>
                  <a:gd name="T38" fmla="*/ 10 w 26"/>
                  <a:gd name="T39" fmla="*/ 23 h 38"/>
                  <a:gd name="T40" fmla="*/ 9 w 26"/>
                  <a:gd name="T41" fmla="*/ 24 h 38"/>
                  <a:gd name="T42" fmla="*/ 8 w 26"/>
                  <a:gd name="T43" fmla="*/ 26 h 38"/>
                  <a:gd name="T44" fmla="*/ 18 w 26"/>
                  <a:gd name="T45" fmla="*/ 37 h 38"/>
                  <a:gd name="T46" fmla="*/ 25 w 26"/>
                  <a:gd name="T47" fmla="*/ 37 h 38"/>
                  <a:gd name="T48" fmla="*/ 24 w 26"/>
                  <a:gd name="T49" fmla="*/ 23 h 38"/>
                  <a:gd name="T50" fmla="*/ 20 w 26"/>
                  <a:gd name="T51" fmla="*/ 17 h 38"/>
                  <a:gd name="T52" fmla="*/ 17 w 26"/>
                  <a:gd name="T53" fmla="*/ 19 h 38"/>
                  <a:gd name="T54" fmla="*/ 19 w 26"/>
                  <a:gd name="T55" fmla="*/ 19 h 38"/>
                  <a:gd name="T56" fmla="*/ 15 w 26"/>
                  <a:gd name="T57" fmla="*/ 14 h 38"/>
                  <a:gd name="T58" fmla="*/ 12 w 26"/>
                  <a:gd name="T59" fmla="*/ 4 h 38"/>
                  <a:gd name="T60" fmla="*/ 9 w 26"/>
                  <a:gd name="T61" fmla="*/ 0 h 38"/>
                  <a:gd name="T62" fmla="*/ 8 w 26"/>
                  <a:gd name="T6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8">
                    <a:moveTo>
                      <a:pt x="9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4"/>
                      <a:pt x="12" y="8"/>
                      <a:pt x="12" y="10"/>
                    </a:cubicBezTo>
                    <a:cubicBezTo>
                      <a:pt x="12" y="13"/>
                      <a:pt x="13" y="15"/>
                      <a:pt x="15" y="17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20"/>
                      <a:pt x="22" y="21"/>
                      <a:pt x="22" y="23"/>
                    </a:cubicBezTo>
                    <a:cubicBezTo>
                      <a:pt x="23" y="27"/>
                      <a:pt x="24" y="31"/>
                      <a:pt x="24" y="34"/>
                    </a:cubicBezTo>
                    <a:cubicBezTo>
                      <a:pt x="24" y="35"/>
                      <a:pt x="23" y="35"/>
                      <a:pt x="23" y="36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1" y="36"/>
                      <a:pt x="20" y="36"/>
                      <a:pt x="19" y="35"/>
                    </a:cubicBezTo>
                    <a:cubicBezTo>
                      <a:pt x="16" y="34"/>
                      <a:pt x="13" y="32"/>
                      <a:pt x="12" y="30"/>
                    </a:cubicBezTo>
                    <a:cubicBezTo>
                      <a:pt x="10" y="29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2"/>
                      <a:pt x="11" y="21"/>
                      <a:pt x="11" y="20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5" y="14"/>
                      <a:pt x="4" y="13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7" y="6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4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7" y="19"/>
                      <a:pt x="8" y="20"/>
                      <a:pt x="9" y="21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8"/>
                      <a:pt x="9" y="30"/>
                      <a:pt x="10" y="32"/>
                    </a:cubicBezTo>
                    <a:cubicBezTo>
                      <a:pt x="12" y="34"/>
                      <a:pt x="15" y="36"/>
                      <a:pt x="18" y="37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3" y="38"/>
                      <a:pt x="24" y="38"/>
                      <a:pt x="25" y="37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6" y="31"/>
                      <a:pt x="25" y="27"/>
                      <a:pt x="24" y="23"/>
                    </a:cubicBezTo>
                    <a:cubicBezTo>
                      <a:pt x="24" y="21"/>
                      <a:pt x="23" y="19"/>
                      <a:pt x="22" y="18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8"/>
                      <a:pt x="18" y="18"/>
                    </a:cubicBezTo>
                    <a:cubicBezTo>
                      <a:pt x="17" y="17"/>
                      <a:pt x="16" y="16"/>
                      <a:pt x="15" y="14"/>
                    </a:cubicBezTo>
                    <a:cubicBezTo>
                      <a:pt x="14" y="13"/>
                      <a:pt x="14" y="11"/>
                      <a:pt x="14" y="10"/>
                    </a:cubicBezTo>
                    <a:cubicBezTo>
                      <a:pt x="14" y="8"/>
                      <a:pt x="13" y="6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" name="Freeform 468"/>
              <p:cNvSpPr>
                <a:spLocks/>
              </p:cNvSpPr>
              <p:nvPr/>
            </p:nvSpPr>
            <p:spPr bwMode="auto">
              <a:xfrm>
                <a:off x="3396101" y="2971314"/>
                <a:ext cx="63500" cy="71438"/>
              </a:xfrm>
              <a:custGeom>
                <a:avLst/>
                <a:gdLst>
                  <a:gd name="T0" fmla="*/ 13 w 39"/>
                  <a:gd name="T1" fmla="*/ 1 h 44"/>
                  <a:gd name="T2" fmla="*/ 21 w 39"/>
                  <a:gd name="T3" fmla="*/ 6 h 44"/>
                  <a:gd name="T4" fmla="*/ 27 w 39"/>
                  <a:gd name="T5" fmla="*/ 21 h 44"/>
                  <a:gd name="T6" fmla="*/ 34 w 39"/>
                  <a:gd name="T7" fmla="*/ 24 h 44"/>
                  <a:gd name="T8" fmla="*/ 36 w 39"/>
                  <a:gd name="T9" fmla="*/ 41 h 44"/>
                  <a:gd name="T10" fmla="*/ 21 w 39"/>
                  <a:gd name="T11" fmla="*/ 32 h 44"/>
                  <a:gd name="T12" fmla="*/ 22 w 39"/>
                  <a:gd name="T13" fmla="*/ 24 h 44"/>
                  <a:gd name="T14" fmla="*/ 13 w 39"/>
                  <a:gd name="T15" fmla="*/ 18 h 44"/>
                  <a:gd name="T16" fmla="*/ 6 w 39"/>
                  <a:gd name="T17" fmla="*/ 6 h 44"/>
                  <a:gd name="T18" fmla="*/ 13 w 39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1"/>
                    </a:moveTo>
                    <a:cubicBezTo>
                      <a:pt x="15" y="0"/>
                      <a:pt x="21" y="1"/>
                      <a:pt x="21" y="6"/>
                    </a:cubicBezTo>
                    <a:cubicBezTo>
                      <a:pt x="22" y="11"/>
                      <a:pt x="25" y="20"/>
                      <a:pt x="27" y="21"/>
                    </a:cubicBezTo>
                    <a:cubicBezTo>
                      <a:pt x="28" y="22"/>
                      <a:pt x="31" y="19"/>
                      <a:pt x="34" y="24"/>
                    </a:cubicBezTo>
                    <a:cubicBezTo>
                      <a:pt x="36" y="28"/>
                      <a:pt x="39" y="38"/>
                      <a:pt x="36" y="41"/>
                    </a:cubicBezTo>
                    <a:cubicBezTo>
                      <a:pt x="33" y="44"/>
                      <a:pt x="23" y="35"/>
                      <a:pt x="21" y="32"/>
                    </a:cubicBezTo>
                    <a:cubicBezTo>
                      <a:pt x="19" y="30"/>
                      <a:pt x="20" y="25"/>
                      <a:pt x="22" y="24"/>
                    </a:cubicBezTo>
                    <a:cubicBezTo>
                      <a:pt x="23" y="24"/>
                      <a:pt x="18" y="18"/>
                      <a:pt x="13" y="18"/>
                    </a:cubicBezTo>
                    <a:cubicBezTo>
                      <a:pt x="9" y="17"/>
                      <a:pt x="0" y="8"/>
                      <a:pt x="6" y="6"/>
                    </a:cubicBezTo>
                    <a:cubicBezTo>
                      <a:pt x="12" y="4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3" name="Freeform 469"/>
              <p:cNvSpPr>
                <a:spLocks/>
              </p:cNvSpPr>
              <p:nvPr/>
            </p:nvSpPr>
            <p:spPr bwMode="auto">
              <a:xfrm>
                <a:off x="3400864" y="2969726"/>
                <a:ext cx="57150" cy="71438"/>
              </a:xfrm>
              <a:custGeom>
                <a:avLst/>
                <a:gdLst>
                  <a:gd name="T0" fmla="*/ 10 w 35"/>
                  <a:gd name="T1" fmla="*/ 2 h 44"/>
                  <a:gd name="T2" fmla="*/ 15 w 35"/>
                  <a:gd name="T3" fmla="*/ 4 h 44"/>
                  <a:gd name="T4" fmla="*/ 20 w 35"/>
                  <a:gd name="T5" fmla="*/ 16 h 44"/>
                  <a:gd name="T6" fmla="*/ 23 w 35"/>
                  <a:gd name="T7" fmla="*/ 23 h 44"/>
                  <a:gd name="T8" fmla="*/ 27 w 35"/>
                  <a:gd name="T9" fmla="*/ 23 h 44"/>
                  <a:gd name="T10" fmla="*/ 30 w 35"/>
                  <a:gd name="T11" fmla="*/ 25 h 44"/>
                  <a:gd name="T12" fmla="*/ 32 w 35"/>
                  <a:gd name="T13" fmla="*/ 41 h 44"/>
                  <a:gd name="T14" fmla="*/ 29 w 35"/>
                  <a:gd name="T15" fmla="*/ 41 h 44"/>
                  <a:gd name="T16" fmla="*/ 18 w 35"/>
                  <a:gd name="T17" fmla="*/ 30 h 44"/>
                  <a:gd name="T18" fmla="*/ 19 w 35"/>
                  <a:gd name="T19" fmla="*/ 26 h 44"/>
                  <a:gd name="T20" fmla="*/ 20 w 35"/>
                  <a:gd name="T21" fmla="*/ 26 h 44"/>
                  <a:gd name="T22" fmla="*/ 20 w 35"/>
                  <a:gd name="T23" fmla="*/ 24 h 44"/>
                  <a:gd name="T24" fmla="*/ 10 w 35"/>
                  <a:gd name="T25" fmla="*/ 18 h 44"/>
                  <a:gd name="T26" fmla="*/ 2 w 35"/>
                  <a:gd name="T27" fmla="*/ 9 h 44"/>
                  <a:gd name="T28" fmla="*/ 3 w 35"/>
                  <a:gd name="T29" fmla="*/ 8 h 44"/>
                  <a:gd name="T30" fmla="*/ 10 w 35"/>
                  <a:gd name="T31" fmla="*/ 2 h 44"/>
                  <a:gd name="T32" fmla="*/ 10 w 35"/>
                  <a:gd name="T33" fmla="*/ 2 h 44"/>
                  <a:gd name="T34" fmla="*/ 9 w 35"/>
                  <a:gd name="T35" fmla="*/ 1 h 44"/>
                  <a:gd name="T36" fmla="*/ 1 w 35"/>
                  <a:gd name="T37" fmla="*/ 7 h 44"/>
                  <a:gd name="T38" fmla="*/ 4 w 35"/>
                  <a:gd name="T39" fmla="*/ 16 h 44"/>
                  <a:gd name="T40" fmla="*/ 15 w 35"/>
                  <a:gd name="T41" fmla="*/ 22 h 44"/>
                  <a:gd name="T42" fmla="*/ 18 w 35"/>
                  <a:gd name="T43" fmla="*/ 25 h 44"/>
                  <a:gd name="T44" fmla="*/ 18 w 35"/>
                  <a:gd name="T45" fmla="*/ 25 h 44"/>
                  <a:gd name="T46" fmla="*/ 18 w 35"/>
                  <a:gd name="T47" fmla="*/ 25 h 44"/>
                  <a:gd name="T48" fmla="*/ 18 w 35"/>
                  <a:gd name="T49" fmla="*/ 25 h 44"/>
                  <a:gd name="T50" fmla="*/ 19 w 35"/>
                  <a:gd name="T51" fmla="*/ 25 h 44"/>
                  <a:gd name="T52" fmla="*/ 18 w 35"/>
                  <a:gd name="T53" fmla="*/ 25 h 44"/>
                  <a:gd name="T54" fmla="*/ 18 w 35"/>
                  <a:gd name="T55" fmla="*/ 25 h 44"/>
                  <a:gd name="T56" fmla="*/ 18 w 35"/>
                  <a:gd name="T57" fmla="*/ 24 h 44"/>
                  <a:gd name="T58" fmla="*/ 19 w 35"/>
                  <a:gd name="T59" fmla="*/ 25 h 44"/>
                  <a:gd name="T60" fmla="*/ 16 w 35"/>
                  <a:gd name="T61" fmla="*/ 26 h 44"/>
                  <a:gd name="T62" fmla="*/ 17 w 35"/>
                  <a:gd name="T63" fmla="*/ 34 h 44"/>
                  <a:gd name="T64" fmla="*/ 28 w 35"/>
                  <a:gd name="T65" fmla="*/ 42 h 44"/>
                  <a:gd name="T66" fmla="*/ 34 w 35"/>
                  <a:gd name="T67" fmla="*/ 43 h 44"/>
                  <a:gd name="T68" fmla="*/ 31 w 35"/>
                  <a:gd name="T69" fmla="*/ 24 h 44"/>
                  <a:gd name="T70" fmla="*/ 27 w 35"/>
                  <a:gd name="T71" fmla="*/ 21 h 44"/>
                  <a:gd name="T72" fmla="*/ 24 w 35"/>
                  <a:gd name="T73" fmla="*/ 21 h 44"/>
                  <a:gd name="T74" fmla="*/ 19 w 35"/>
                  <a:gd name="T75" fmla="*/ 7 h 44"/>
                  <a:gd name="T76" fmla="*/ 12 w 35"/>
                  <a:gd name="T77" fmla="*/ 0 h 44"/>
                  <a:gd name="T78" fmla="*/ 9 w 35"/>
                  <a:gd name="T79" fmla="*/ 1 h 44"/>
                  <a:gd name="T80" fmla="*/ 10 w 35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44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3"/>
                      <a:pt x="15" y="4"/>
                    </a:cubicBezTo>
                    <a:cubicBezTo>
                      <a:pt x="16" y="4"/>
                      <a:pt x="17" y="6"/>
                      <a:pt x="17" y="7"/>
                    </a:cubicBezTo>
                    <a:cubicBezTo>
                      <a:pt x="18" y="10"/>
                      <a:pt x="19" y="13"/>
                      <a:pt x="20" y="16"/>
                    </a:cubicBezTo>
                    <a:cubicBezTo>
                      <a:pt x="20" y="18"/>
                      <a:pt x="21" y="19"/>
                      <a:pt x="22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6" y="23"/>
                      <a:pt x="26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1" y="28"/>
                      <a:pt x="33" y="34"/>
                      <a:pt x="33" y="38"/>
                    </a:cubicBezTo>
                    <a:cubicBezTo>
                      <a:pt x="33" y="40"/>
                      <a:pt x="33" y="41"/>
                      <a:pt x="32" y="41"/>
                    </a:cubicBezTo>
                    <a:cubicBezTo>
                      <a:pt x="32" y="42"/>
                      <a:pt x="32" y="42"/>
                      <a:pt x="31" y="42"/>
                    </a:cubicBezTo>
                    <a:cubicBezTo>
                      <a:pt x="31" y="42"/>
                      <a:pt x="30" y="41"/>
                      <a:pt x="29" y="41"/>
                    </a:cubicBezTo>
                    <a:cubicBezTo>
                      <a:pt x="25" y="39"/>
                      <a:pt x="20" y="34"/>
                      <a:pt x="19" y="33"/>
                    </a:cubicBezTo>
                    <a:cubicBezTo>
                      <a:pt x="18" y="32"/>
                      <a:pt x="18" y="31"/>
                      <a:pt x="18" y="30"/>
                    </a:cubicBezTo>
                    <a:cubicBezTo>
                      <a:pt x="18" y="29"/>
                      <a:pt x="18" y="28"/>
                      <a:pt x="18" y="27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8" y="21"/>
                      <a:pt x="16" y="20"/>
                    </a:cubicBezTo>
                    <a:cubicBezTo>
                      <a:pt x="14" y="19"/>
                      <a:pt x="12" y="18"/>
                      <a:pt x="10" y="18"/>
                    </a:cubicBezTo>
                    <a:cubicBezTo>
                      <a:pt x="9" y="18"/>
                      <a:pt x="7" y="16"/>
                      <a:pt x="5" y="15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6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4"/>
                      <a:pt x="3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2"/>
                      <a:pt x="2" y="14"/>
                      <a:pt x="4" y="16"/>
                    </a:cubicBezTo>
                    <a:cubicBezTo>
                      <a:pt x="6" y="18"/>
                      <a:pt x="8" y="19"/>
                      <a:pt x="10" y="20"/>
                    </a:cubicBezTo>
                    <a:cubicBezTo>
                      <a:pt x="12" y="20"/>
                      <a:pt x="14" y="21"/>
                      <a:pt x="15" y="22"/>
                    </a:cubicBezTo>
                    <a:cubicBezTo>
                      <a:pt x="16" y="23"/>
                      <a:pt x="17" y="23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6" y="26"/>
                    </a:cubicBezTo>
                    <a:cubicBezTo>
                      <a:pt x="16" y="27"/>
                      <a:pt x="16" y="28"/>
                      <a:pt x="16" y="30"/>
                    </a:cubicBezTo>
                    <a:cubicBezTo>
                      <a:pt x="16" y="31"/>
                      <a:pt x="16" y="33"/>
                      <a:pt x="17" y="34"/>
                    </a:cubicBezTo>
                    <a:cubicBezTo>
                      <a:pt x="18" y="35"/>
                      <a:pt x="21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29" y="43"/>
                      <a:pt x="30" y="44"/>
                      <a:pt x="31" y="44"/>
                    </a:cubicBezTo>
                    <a:cubicBezTo>
                      <a:pt x="32" y="44"/>
                      <a:pt x="33" y="43"/>
                      <a:pt x="34" y="43"/>
                    </a:cubicBezTo>
                    <a:cubicBezTo>
                      <a:pt x="35" y="42"/>
                      <a:pt x="35" y="40"/>
                      <a:pt x="35" y="38"/>
                    </a:cubicBezTo>
                    <a:cubicBezTo>
                      <a:pt x="35" y="33"/>
                      <a:pt x="33" y="27"/>
                      <a:pt x="31" y="24"/>
                    </a:cubicBezTo>
                    <a:cubicBezTo>
                      <a:pt x="31" y="23"/>
                      <a:pt x="30" y="22"/>
                      <a:pt x="29" y="22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3" y="19"/>
                    </a:cubicBezTo>
                    <a:cubicBezTo>
                      <a:pt x="22" y="16"/>
                      <a:pt x="20" y="10"/>
                      <a:pt x="19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5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4" name="Freeform 470"/>
              <p:cNvSpPr>
                <a:spLocks/>
              </p:cNvSpPr>
              <p:nvPr/>
            </p:nvSpPr>
            <p:spPr bwMode="auto">
              <a:xfrm>
                <a:off x="3415151" y="2682389"/>
                <a:ext cx="47625" cy="26988"/>
              </a:xfrm>
              <a:custGeom>
                <a:avLst/>
                <a:gdLst>
                  <a:gd name="T0" fmla="*/ 1 w 29"/>
                  <a:gd name="T1" fmla="*/ 0 h 17"/>
                  <a:gd name="T2" fmla="*/ 5 w 29"/>
                  <a:gd name="T3" fmla="*/ 8 h 17"/>
                  <a:gd name="T4" fmla="*/ 6 w 29"/>
                  <a:gd name="T5" fmla="*/ 9 h 17"/>
                  <a:gd name="T6" fmla="*/ 8 w 29"/>
                  <a:gd name="T7" fmla="*/ 9 h 17"/>
                  <a:gd name="T8" fmla="*/ 11 w 29"/>
                  <a:gd name="T9" fmla="*/ 8 h 17"/>
                  <a:gd name="T10" fmla="*/ 20 w 29"/>
                  <a:gd name="T11" fmla="*/ 11 h 17"/>
                  <a:gd name="T12" fmla="*/ 25 w 29"/>
                  <a:gd name="T13" fmla="*/ 14 h 17"/>
                  <a:gd name="T14" fmla="*/ 29 w 29"/>
                  <a:gd name="T15" fmla="*/ 17 h 17"/>
                  <a:gd name="T16" fmla="*/ 13 w 29"/>
                  <a:gd name="T17" fmla="*/ 7 h 17"/>
                  <a:gd name="T18" fmla="*/ 6 w 29"/>
                  <a:gd name="T19" fmla="*/ 6 h 17"/>
                  <a:gd name="T20" fmla="*/ 3 w 29"/>
                  <a:gd name="T21" fmla="*/ 4 h 17"/>
                  <a:gd name="T22" fmla="*/ 2 w 29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7">
                    <a:moveTo>
                      <a:pt x="1" y="0"/>
                    </a:moveTo>
                    <a:cubicBezTo>
                      <a:pt x="0" y="2"/>
                      <a:pt x="3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0" y="8"/>
                      <a:pt x="11" y="8"/>
                    </a:cubicBezTo>
                    <a:cubicBezTo>
                      <a:pt x="14" y="8"/>
                      <a:pt x="18" y="9"/>
                      <a:pt x="20" y="11"/>
                    </a:cubicBezTo>
                    <a:cubicBezTo>
                      <a:pt x="22" y="12"/>
                      <a:pt x="23" y="13"/>
                      <a:pt x="25" y="14"/>
                    </a:cubicBezTo>
                    <a:cubicBezTo>
                      <a:pt x="26" y="15"/>
                      <a:pt x="27" y="17"/>
                      <a:pt x="29" y="17"/>
                    </a:cubicBezTo>
                    <a:cubicBezTo>
                      <a:pt x="26" y="12"/>
                      <a:pt x="20" y="7"/>
                      <a:pt x="13" y="7"/>
                    </a:cubicBezTo>
                    <a:cubicBezTo>
                      <a:pt x="11" y="7"/>
                      <a:pt x="8" y="7"/>
                      <a:pt x="6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5" name="Freeform 471"/>
              <p:cNvSpPr>
                <a:spLocks/>
              </p:cNvSpPr>
              <p:nvPr/>
            </p:nvSpPr>
            <p:spPr bwMode="auto">
              <a:xfrm>
                <a:off x="3477064" y="2723664"/>
                <a:ext cx="28575" cy="33338"/>
              </a:xfrm>
              <a:custGeom>
                <a:avLst/>
                <a:gdLst>
                  <a:gd name="T0" fmla="*/ 0 w 18"/>
                  <a:gd name="T1" fmla="*/ 0 h 21"/>
                  <a:gd name="T2" fmla="*/ 0 w 18"/>
                  <a:gd name="T3" fmla="*/ 11 h 21"/>
                  <a:gd name="T4" fmla="*/ 5 w 18"/>
                  <a:gd name="T5" fmla="*/ 14 h 21"/>
                  <a:gd name="T6" fmla="*/ 10 w 18"/>
                  <a:gd name="T7" fmla="*/ 16 h 21"/>
                  <a:gd name="T8" fmla="*/ 18 w 18"/>
                  <a:gd name="T9" fmla="*/ 21 h 21"/>
                  <a:gd name="T10" fmla="*/ 17 w 18"/>
                  <a:gd name="T11" fmla="*/ 19 h 21"/>
                  <a:gd name="T12" fmla="*/ 14 w 18"/>
                  <a:gd name="T13" fmla="*/ 16 h 21"/>
                  <a:gd name="T14" fmla="*/ 11 w 18"/>
                  <a:gd name="T15" fmla="*/ 14 h 21"/>
                  <a:gd name="T16" fmla="*/ 10 w 18"/>
                  <a:gd name="T17" fmla="*/ 8 h 21"/>
                  <a:gd name="T18" fmla="*/ 5 w 18"/>
                  <a:gd name="T19" fmla="*/ 11 h 21"/>
                  <a:gd name="T20" fmla="*/ 1 w 1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1" y="4"/>
                      <a:pt x="0" y="7"/>
                      <a:pt x="0" y="11"/>
                    </a:cubicBezTo>
                    <a:cubicBezTo>
                      <a:pt x="1" y="13"/>
                      <a:pt x="3" y="13"/>
                      <a:pt x="5" y="14"/>
                    </a:cubicBezTo>
                    <a:cubicBezTo>
                      <a:pt x="7" y="14"/>
                      <a:pt x="8" y="16"/>
                      <a:pt x="10" y="16"/>
                    </a:cubicBezTo>
                    <a:cubicBezTo>
                      <a:pt x="13" y="17"/>
                      <a:pt x="16" y="20"/>
                      <a:pt x="18" y="21"/>
                    </a:cubicBezTo>
                    <a:cubicBezTo>
                      <a:pt x="18" y="21"/>
                      <a:pt x="17" y="20"/>
                      <a:pt x="17" y="19"/>
                    </a:cubicBezTo>
                    <a:cubicBezTo>
                      <a:pt x="16" y="18"/>
                      <a:pt x="15" y="17"/>
                      <a:pt x="14" y="16"/>
                    </a:cubicBezTo>
                    <a:cubicBezTo>
                      <a:pt x="13" y="15"/>
                      <a:pt x="12" y="15"/>
                      <a:pt x="11" y="14"/>
                    </a:cubicBezTo>
                    <a:cubicBezTo>
                      <a:pt x="8" y="13"/>
                      <a:pt x="9" y="11"/>
                      <a:pt x="10" y="8"/>
                    </a:cubicBezTo>
                    <a:cubicBezTo>
                      <a:pt x="9" y="10"/>
                      <a:pt x="8" y="12"/>
                      <a:pt x="5" y="11"/>
                    </a:cubicBezTo>
                    <a:cubicBezTo>
                      <a:pt x="2" y="10"/>
                      <a:pt x="1" y="3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6" name="Freeform 472"/>
              <p:cNvSpPr>
                <a:spLocks/>
              </p:cNvSpPr>
              <p:nvPr/>
            </p:nvSpPr>
            <p:spPr bwMode="auto">
              <a:xfrm>
                <a:off x="3396101" y="2760176"/>
                <a:ext cx="69850" cy="68263"/>
              </a:xfrm>
              <a:custGeom>
                <a:avLst/>
                <a:gdLst>
                  <a:gd name="T0" fmla="*/ 3 w 43"/>
                  <a:gd name="T1" fmla="*/ 0 h 42"/>
                  <a:gd name="T2" fmla="*/ 1 w 43"/>
                  <a:gd name="T3" fmla="*/ 7 h 42"/>
                  <a:gd name="T4" fmla="*/ 2 w 43"/>
                  <a:gd name="T5" fmla="*/ 11 h 42"/>
                  <a:gd name="T6" fmla="*/ 3 w 43"/>
                  <a:gd name="T7" fmla="*/ 12 h 42"/>
                  <a:gd name="T8" fmla="*/ 7 w 43"/>
                  <a:gd name="T9" fmla="*/ 13 h 42"/>
                  <a:gd name="T10" fmla="*/ 13 w 43"/>
                  <a:gd name="T11" fmla="*/ 16 h 42"/>
                  <a:gd name="T12" fmla="*/ 19 w 43"/>
                  <a:gd name="T13" fmla="*/ 22 h 42"/>
                  <a:gd name="T14" fmla="*/ 27 w 43"/>
                  <a:gd name="T15" fmla="*/ 29 h 42"/>
                  <a:gd name="T16" fmla="*/ 36 w 43"/>
                  <a:gd name="T17" fmla="*/ 35 h 42"/>
                  <a:gd name="T18" fmla="*/ 43 w 43"/>
                  <a:gd name="T19" fmla="*/ 42 h 42"/>
                  <a:gd name="T20" fmla="*/ 39 w 43"/>
                  <a:gd name="T21" fmla="*/ 37 h 42"/>
                  <a:gd name="T22" fmla="*/ 29 w 43"/>
                  <a:gd name="T23" fmla="*/ 27 h 42"/>
                  <a:gd name="T24" fmla="*/ 16 w 43"/>
                  <a:gd name="T25" fmla="*/ 14 h 42"/>
                  <a:gd name="T26" fmla="*/ 5 w 43"/>
                  <a:gd name="T27" fmla="*/ 10 h 42"/>
                  <a:gd name="T28" fmla="*/ 1 w 43"/>
                  <a:gd name="T29" fmla="*/ 6 h 42"/>
                  <a:gd name="T30" fmla="*/ 2 w 43"/>
                  <a:gd name="T31" fmla="*/ 3 h 42"/>
                  <a:gd name="T32" fmla="*/ 3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" y="0"/>
                    </a:moveTo>
                    <a:cubicBezTo>
                      <a:pt x="2" y="2"/>
                      <a:pt x="1" y="5"/>
                      <a:pt x="1" y="7"/>
                    </a:cubicBezTo>
                    <a:cubicBezTo>
                      <a:pt x="0" y="9"/>
                      <a:pt x="0" y="9"/>
                      <a:pt x="2" y="11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4" y="13"/>
                      <a:pt x="5" y="13"/>
                      <a:pt x="7" y="13"/>
                    </a:cubicBezTo>
                    <a:cubicBezTo>
                      <a:pt x="9" y="13"/>
                      <a:pt x="11" y="15"/>
                      <a:pt x="13" y="16"/>
                    </a:cubicBezTo>
                    <a:cubicBezTo>
                      <a:pt x="15" y="18"/>
                      <a:pt x="17" y="20"/>
                      <a:pt x="19" y="22"/>
                    </a:cubicBezTo>
                    <a:cubicBezTo>
                      <a:pt x="22" y="24"/>
                      <a:pt x="25" y="27"/>
                      <a:pt x="27" y="29"/>
                    </a:cubicBezTo>
                    <a:cubicBezTo>
                      <a:pt x="30" y="31"/>
                      <a:pt x="33" y="33"/>
                      <a:pt x="36" y="35"/>
                    </a:cubicBezTo>
                    <a:cubicBezTo>
                      <a:pt x="38" y="37"/>
                      <a:pt x="40" y="40"/>
                      <a:pt x="43" y="42"/>
                    </a:cubicBezTo>
                    <a:cubicBezTo>
                      <a:pt x="41" y="41"/>
                      <a:pt x="40" y="39"/>
                      <a:pt x="39" y="37"/>
                    </a:cubicBezTo>
                    <a:cubicBezTo>
                      <a:pt x="36" y="33"/>
                      <a:pt x="32" y="30"/>
                      <a:pt x="29" y="27"/>
                    </a:cubicBezTo>
                    <a:cubicBezTo>
                      <a:pt x="24" y="22"/>
                      <a:pt x="20" y="18"/>
                      <a:pt x="16" y="14"/>
                    </a:cubicBezTo>
                    <a:cubicBezTo>
                      <a:pt x="13" y="12"/>
                      <a:pt x="8" y="11"/>
                      <a:pt x="5" y="10"/>
                    </a:cubicBezTo>
                    <a:cubicBezTo>
                      <a:pt x="3" y="9"/>
                      <a:pt x="1" y="9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7" name="Freeform 473"/>
              <p:cNvSpPr>
                <a:spLocks/>
              </p:cNvSpPr>
              <p:nvPr/>
            </p:nvSpPr>
            <p:spPr bwMode="auto">
              <a:xfrm>
                <a:off x="3488176" y="2853839"/>
                <a:ext cx="25400" cy="39688"/>
              </a:xfrm>
              <a:custGeom>
                <a:avLst/>
                <a:gdLst>
                  <a:gd name="T0" fmla="*/ 1 w 16"/>
                  <a:gd name="T1" fmla="*/ 0 h 25"/>
                  <a:gd name="T2" fmla="*/ 0 w 16"/>
                  <a:gd name="T3" fmla="*/ 9 h 25"/>
                  <a:gd name="T4" fmla="*/ 4 w 16"/>
                  <a:gd name="T5" fmla="*/ 13 h 25"/>
                  <a:gd name="T6" fmla="*/ 16 w 16"/>
                  <a:gd name="T7" fmla="*/ 25 h 25"/>
                  <a:gd name="T8" fmla="*/ 5 w 16"/>
                  <a:gd name="T9" fmla="*/ 12 h 25"/>
                  <a:gd name="T10" fmla="*/ 1 w 16"/>
                  <a:gd name="T11" fmla="*/ 7 h 25"/>
                  <a:gd name="T12" fmla="*/ 0 w 16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9" y="16"/>
                      <a:pt x="12" y="21"/>
                      <a:pt x="16" y="25"/>
                    </a:cubicBezTo>
                    <a:cubicBezTo>
                      <a:pt x="15" y="19"/>
                      <a:pt x="9" y="15"/>
                      <a:pt x="5" y="12"/>
                    </a:cubicBez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3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8" name="Freeform 474"/>
              <p:cNvSpPr>
                <a:spLocks/>
              </p:cNvSpPr>
              <p:nvPr/>
            </p:nvSpPr>
            <p:spPr bwMode="auto">
              <a:xfrm>
                <a:off x="3519926" y="2906226"/>
                <a:ext cx="19050" cy="15875"/>
              </a:xfrm>
              <a:custGeom>
                <a:avLst/>
                <a:gdLst>
                  <a:gd name="T0" fmla="*/ 4 w 12"/>
                  <a:gd name="T1" fmla="*/ 0 h 10"/>
                  <a:gd name="T2" fmla="*/ 4 w 12"/>
                  <a:gd name="T3" fmla="*/ 6 h 10"/>
                  <a:gd name="T4" fmla="*/ 12 w 12"/>
                  <a:gd name="T5" fmla="*/ 10 h 10"/>
                  <a:gd name="T6" fmla="*/ 6 w 12"/>
                  <a:gd name="T7" fmla="*/ 6 h 10"/>
                  <a:gd name="T8" fmla="*/ 3 w 12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0" y="1"/>
                      <a:pt x="2" y="6"/>
                      <a:pt x="4" y="6"/>
                    </a:cubicBezTo>
                    <a:cubicBezTo>
                      <a:pt x="7" y="8"/>
                      <a:pt x="10" y="8"/>
                      <a:pt x="12" y="10"/>
                    </a:cubicBezTo>
                    <a:cubicBezTo>
                      <a:pt x="10" y="8"/>
                      <a:pt x="8" y="7"/>
                      <a:pt x="6" y="6"/>
                    </a:cubicBezTo>
                    <a:cubicBezTo>
                      <a:pt x="4" y="5"/>
                      <a:pt x="3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9" name="Freeform 475"/>
              <p:cNvSpPr>
                <a:spLocks/>
              </p:cNvSpPr>
              <p:nvPr/>
            </p:nvSpPr>
            <p:spPr bwMode="auto">
              <a:xfrm>
                <a:off x="3538976" y="2928451"/>
                <a:ext cx="14288" cy="15875"/>
              </a:xfrm>
              <a:custGeom>
                <a:avLst/>
                <a:gdLst>
                  <a:gd name="T0" fmla="*/ 3 w 9"/>
                  <a:gd name="T1" fmla="*/ 0 h 10"/>
                  <a:gd name="T2" fmla="*/ 2 w 9"/>
                  <a:gd name="T3" fmla="*/ 5 h 10"/>
                  <a:gd name="T4" fmla="*/ 9 w 9"/>
                  <a:gd name="T5" fmla="*/ 10 h 10"/>
                  <a:gd name="T6" fmla="*/ 2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3" y="2"/>
                      <a:pt x="0" y="4"/>
                      <a:pt x="2" y="5"/>
                    </a:cubicBezTo>
                    <a:cubicBezTo>
                      <a:pt x="4" y="7"/>
                      <a:pt x="7" y="10"/>
                      <a:pt x="9" y="10"/>
                    </a:cubicBezTo>
                    <a:cubicBezTo>
                      <a:pt x="9" y="7"/>
                      <a:pt x="1" y="4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0" name="Freeform 476"/>
              <p:cNvSpPr>
                <a:spLocks/>
              </p:cNvSpPr>
              <p:nvPr/>
            </p:nvSpPr>
            <p:spPr bwMode="auto">
              <a:xfrm>
                <a:off x="3351651" y="2793514"/>
                <a:ext cx="42863" cy="50800"/>
              </a:xfrm>
              <a:custGeom>
                <a:avLst/>
                <a:gdLst>
                  <a:gd name="T0" fmla="*/ 3 w 27"/>
                  <a:gd name="T1" fmla="*/ 0 h 31"/>
                  <a:gd name="T2" fmla="*/ 1 w 27"/>
                  <a:gd name="T3" fmla="*/ 7 h 31"/>
                  <a:gd name="T4" fmla="*/ 4 w 27"/>
                  <a:gd name="T5" fmla="*/ 10 h 31"/>
                  <a:gd name="T6" fmla="*/ 9 w 27"/>
                  <a:gd name="T7" fmla="*/ 13 h 31"/>
                  <a:gd name="T8" fmla="*/ 18 w 27"/>
                  <a:gd name="T9" fmla="*/ 21 h 31"/>
                  <a:gd name="T10" fmla="*/ 27 w 27"/>
                  <a:gd name="T11" fmla="*/ 31 h 31"/>
                  <a:gd name="T12" fmla="*/ 21 w 27"/>
                  <a:gd name="T13" fmla="*/ 21 h 31"/>
                  <a:gd name="T14" fmla="*/ 17 w 27"/>
                  <a:gd name="T15" fmla="*/ 16 h 31"/>
                  <a:gd name="T16" fmla="*/ 13 w 27"/>
                  <a:gd name="T17" fmla="*/ 12 h 31"/>
                  <a:gd name="T18" fmla="*/ 5 w 27"/>
                  <a:gd name="T19" fmla="*/ 7 h 31"/>
                  <a:gd name="T20" fmla="*/ 3 w 27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1">
                    <a:moveTo>
                      <a:pt x="3" y="0"/>
                    </a:moveTo>
                    <a:cubicBezTo>
                      <a:pt x="2" y="2"/>
                      <a:pt x="0" y="4"/>
                      <a:pt x="1" y="7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6" y="11"/>
                      <a:pt x="7" y="12"/>
                      <a:pt x="9" y="13"/>
                    </a:cubicBezTo>
                    <a:cubicBezTo>
                      <a:pt x="12" y="15"/>
                      <a:pt x="15" y="18"/>
                      <a:pt x="18" y="21"/>
                    </a:cubicBezTo>
                    <a:cubicBezTo>
                      <a:pt x="21" y="25"/>
                      <a:pt x="25" y="28"/>
                      <a:pt x="27" y="31"/>
                    </a:cubicBezTo>
                    <a:cubicBezTo>
                      <a:pt x="26" y="27"/>
                      <a:pt x="23" y="24"/>
                      <a:pt x="21" y="21"/>
                    </a:cubicBezTo>
                    <a:cubicBezTo>
                      <a:pt x="20" y="19"/>
                      <a:pt x="18" y="18"/>
                      <a:pt x="17" y="16"/>
                    </a:cubicBezTo>
                    <a:cubicBezTo>
                      <a:pt x="16" y="15"/>
                      <a:pt x="14" y="13"/>
                      <a:pt x="13" y="12"/>
                    </a:cubicBezTo>
                    <a:cubicBezTo>
                      <a:pt x="10" y="10"/>
                      <a:pt x="8" y="9"/>
                      <a:pt x="5" y="7"/>
                    </a:cubicBezTo>
                    <a:cubicBezTo>
                      <a:pt x="4" y="6"/>
                      <a:pt x="1" y="3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1" name="Freeform 477"/>
              <p:cNvSpPr>
                <a:spLocks/>
              </p:cNvSpPr>
              <p:nvPr/>
            </p:nvSpPr>
            <p:spPr bwMode="auto">
              <a:xfrm>
                <a:off x="3411976" y="2868126"/>
                <a:ext cx="26988" cy="39688"/>
              </a:xfrm>
              <a:custGeom>
                <a:avLst/>
                <a:gdLst>
                  <a:gd name="T0" fmla="*/ 0 w 17"/>
                  <a:gd name="T1" fmla="*/ 0 h 25"/>
                  <a:gd name="T2" fmla="*/ 6 w 17"/>
                  <a:gd name="T3" fmla="*/ 11 h 25"/>
                  <a:gd name="T4" fmla="*/ 9 w 17"/>
                  <a:gd name="T5" fmla="*/ 19 h 25"/>
                  <a:gd name="T6" fmla="*/ 11 w 17"/>
                  <a:gd name="T7" fmla="*/ 25 h 25"/>
                  <a:gd name="T8" fmla="*/ 17 w 17"/>
                  <a:gd name="T9" fmla="*/ 18 h 25"/>
                  <a:gd name="T10" fmla="*/ 11 w 17"/>
                  <a:gd name="T11" fmla="*/ 18 h 25"/>
                  <a:gd name="T12" fmla="*/ 9 w 17"/>
                  <a:gd name="T13" fmla="*/ 13 h 25"/>
                  <a:gd name="T14" fmla="*/ 5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0" y="0"/>
                    </a:moveTo>
                    <a:cubicBezTo>
                      <a:pt x="2" y="4"/>
                      <a:pt x="5" y="7"/>
                      <a:pt x="6" y="11"/>
                    </a:cubicBezTo>
                    <a:cubicBezTo>
                      <a:pt x="7" y="14"/>
                      <a:pt x="9" y="16"/>
                      <a:pt x="9" y="19"/>
                    </a:cubicBezTo>
                    <a:cubicBezTo>
                      <a:pt x="9" y="20"/>
                      <a:pt x="10" y="24"/>
                      <a:pt x="11" y="25"/>
                    </a:cubicBezTo>
                    <a:cubicBezTo>
                      <a:pt x="13" y="25"/>
                      <a:pt x="15" y="19"/>
                      <a:pt x="17" y="18"/>
                    </a:cubicBezTo>
                    <a:cubicBezTo>
                      <a:pt x="15" y="20"/>
                      <a:pt x="13" y="20"/>
                      <a:pt x="11" y="18"/>
                    </a:cubicBezTo>
                    <a:cubicBezTo>
                      <a:pt x="10" y="16"/>
                      <a:pt x="10" y="15"/>
                      <a:pt x="9" y="13"/>
                    </a:cubicBezTo>
                    <a:cubicBezTo>
                      <a:pt x="7" y="11"/>
                      <a:pt x="6" y="9"/>
                      <a:pt x="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2" name="Freeform 478"/>
              <p:cNvSpPr>
                <a:spLocks/>
              </p:cNvSpPr>
              <p:nvPr/>
            </p:nvSpPr>
            <p:spPr bwMode="auto">
              <a:xfrm>
                <a:off x="3434201" y="2907814"/>
                <a:ext cx="25400" cy="25400"/>
              </a:xfrm>
              <a:custGeom>
                <a:avLst/>
                <a:gdLst>
                  <a:gd name="T0" fmla="*/ 3 w 15"/>
                  <a:gd name="T1" fmla="*/ 1 h 16"/>
                  <a:gd name="T2" fmla="*/ 8 w 15"/>
                  <a:gd name="T3" fmla="*/ 9 h 16"/>
                  <a:gd name="T4" fmla="*/ 11 w 15"/>
                  <a:gd name="T5" fmla="*/ 12 h 16"/>
                  <a:gd name="T6" fmla="*/ 15 w 15"/>
                  <a:gd name="T7" fmla="*/ 16 h 16"/>
                  <a:gd name="T8" fmla="*/ 9 w 15"/>
                  <a:gd name="T9" fmla="*/ 9 h 16"/>
                  <a:gd name="T10" fmla="*/ 3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3" y="1"/>
                    </a:moveTo>
                    <a:cubicBezTo>
                      <a:pt x="0" y="5"/>
                      <a:pt x="5" y="7"/>
                      <a:pt x="8" y="9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3" y="13"/>
                      <a:pt x="14" y="15"/>
                      <a:pt x="15" y="16"/>
                    </a:cubicBezTo>
                    <a:cubicBezTo>
                      <a:pt x="15" y="13"/>
                      <a:pt x="11" y="11"/>
                      <a:pt x="9" y="9"/>
                    </a:cubicBezTo>
                    <a:cubicBezTo>
                      <a:pt x="8" y="8"/>
                      <a:pt x="1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3" name="Freeform 479"/>
              <p:cNvSpPr>
                <a:spLocks/>
              </p:cNvSpPr>
              <p:nvPr/>
            </p:nvSpPr>
            <p:spPr bwMode="auto">
              <a:xfrm>
                <a:off x="3467539" y="2941151"/>
                <a:ext cx="14288" cy="20638"/>
              </a:xfrm>
              <a:custGeom>
                <a:avLst/>
                <a:gdLst>
                  <a:gd name="T0" fmla="*/ 0 w 9"/>
                  <a:gd name="T1" fmla="*/ 0 h 13"/>
                  <a:gd name="T2" fmla="*/ 2 w 9"/>
                  <a:gd name="T3" fmla="*/ 4 h 13"/>
                  <a:gd name="T4" fmla="*/ 6 w 9"/>
                  <a:gd name="T5" fmla="*/ 11 h 13"/>
                  <a:gd name="T6" fmla="*/ 9 w 9"/>
                  <a:gd name="T7" fmla="*/ 11 h 13"/>
                  <a:gd name="T8" fmla="*/ 6 w 9"/>
                  <a:gd name="T9" fmla="*/ 9 h 13"/>
                  <a:gd name="T10" fmla="*/ 0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4" y="10"/>
                      <a:pt x="6" y="11"/>
                    </a:cubicBezTo>
                    <a:cubicBezTo>
                      <a:pt x="7" y="13"/>
                      <a:pt x="8" y="12"/>
                      <a:pt x="9" y="11"/>
                    </a:cubicBezTo>
                    <a:cubicBezTo>
                      <a:pt x="8" y="11"/>
                      <a:pt x="7" y="9"/>
                      <a:pt x="6" y="9"/>
                    </a:cubicBezTo>
                    <a:cubicBezTo>
                      <a:pt x="3" y="6"/>
                      <a:pt x="1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" name="Freeform 480"/>
              <p:cNvSpPr>
                <a:spLocks/>
              </p:cNvSpPr>
              <p:nvPr/>
            </p:nvSpPr>
            <p:spPr bwMode="auto">
              <a:xfrm>
                <a:off x="3481826" y="2969726"/>
                <a:ext cx="34925" cy="36513"/>
              </a:xfrm>
              <a:custGeom>
                <a:avLst/>
                <a:gdLst>
                  <a:gd name="T0" fmla="*/ 2 w 22"/>
                  <a:gd name="T1" fmla="*/ 0 h 22"/>
                  <a:gd name="T2" fmla="*/ 8 w 22"/>
                  <a:gd name="T3" fmla="*/ 5 h 22"/>
                  <a:gd name="T4" fmla="*/ 11 w 22"/>
                  <a:gd name="T5" fmla="*/ 8 h 22"/>
                  <a:gd name="T6" fmla="*/ 14 w 22"/>
                  <a:gd name="T7" fmla="*/ 11 h 22"/>
                  <a:gd name="T8" fmla="*/ 13 w 22"/>
                  <a:gd name="T9" fmla="*/ 16 h 22"/>
                  <a:gd name="T10" fmla="*/ 17 w 22"/>
                  <a:gd name="T11" fmla="*/ 19 h 22"/>
                  <a:gd name="T12" fmla="*/ 22 w 22"/>
                  <a:gd name="T13" fmla="*/ 22 h 22"/>
                  <a:gd name="T14" fmla="*/ 21 w 22"/>
                  <a:gd name="T15" fmla="*/ 20 h 22"/>
                  <a:gd name="T16" fmla="*/ 19 w 22"/>
                  <a:gd name="T17" fmla="*/ 15 h 22"/>
                  <a:gd name="T18" fmla="*/ 14 w 22"/>
                  <a:gd name="T19" fmla="*/ 8 h 22"/>
                  <a:gd name="T20" fmla="*/ 7 w 22"/>
                  <a:gd name="T21" fmla="*/ 3 h 22"/>
                  <a:gd name="T22" fmla="*/ 5 w 22"/>
                  <a:gd name="T23" fmla="*/ 1 h 22"/>
                  <a:gd name="T24" fmla="*/ 3 w 22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2" y="0"/>
                    </a:moveTo>
                    <a:cubicBezTo>
                      <a:pt x="0" y="3"/>
                      <a:pt x="7" y="4"/>
                      <a:pt x="8" y="5"/>
                    </a:cubicBezTo>
                    <a:cubicBezTo>
                      <a:pt x="9" y="6"/>
                      <a:pt x="10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3"/>
                      <a:pt x="12" y="14"/>
                      <a:pt x="13" y="16"/>
                    </a:cubicBezTo>
                    <a:cubicBezTo>
                      <a:pt x="14" y="17"/>
                      <a:pt x="16" y="18"/>
                      <a:pt x="17" y="19"/>
                    </a:cubicBezTo>
                    <a:cubicBezTo>
                      <a:pt x="18" y="20"/>
                      <a:pt x="21" y="22"/>
                      <a:pt x="22" y="22"/>
                    </a:cubicBezTo>
                    <a:cubicBezTo>
                      <a:pt x="22" y="21"/>
                      <a:pt x="21" y="21"/>
                      <a:pt x="21" y="20"/>
                    </a:cubicBezTo>
                    <a:cubicBezTo>
                      <a:pt x="20" y="19"/>
                      <a:pt x="20" y="17"/>
                      <a:pt x="19" y="15"/>
                    </a:cubicBezTo>
                    <a:cubicBezTo>
                      <a:pt x="18" y="12"/>
                      <a:pt x="16" y="10"/>
                      <a:pt x="14" y="8"/>
                    </a:cubicBezTo>
                    <a:cubicBezTo>
                      <a:pt x="11" y="6"/>
                      <a:pt x="9" y="5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" name="Freeform 481"/>
              <p:cNvSpPr>
                <a:spLocks/>
              </p:cNvSpPr>
              <p:nvPr/>
            </p:nvSpPr>
            <p:spPr bwMode="auto">
              <a:xfrm>
                <a:off x="3407214" y="2980839"/>
                <a:ext cx="25400" cy="25400"/>
              </a:xfrm>
              <a:custGeom>
                <a:avLst/>
                <a:gdLst>
                  <a:gd name="T0" fmla="*/ 3 w 16"/>
                  <a:gd name="T1" fmla="*/ 1 h 15"/>
                  <a:gd name="T2" fmla="*/ 1 w 16"/>
                  <a:gd name="T3" fmla="*/ 5 h 15"/>
                  <a:gd name="T4" fmla="*/ 5 w 16"/>
                  <a:gd name="T5" fmla="*/ 7 h 15"/>
                  <a:gd name="T6" fmla="*/ 7 w 16"/>
                  <a:gd name="T7" fmla="*/ 8 h 15"/>
                  <a:gd name="T8" fmla="*/ 8 w 16"/>
                  <a:gd name="T9" fmla="*/ 9 h 15"/>
                  <a:gd name="T10" fmla="*/ 13 w 16"/>
                  <a:gd name="T11" fmla="*/ 12 h 15"/>
                  <a:gd name="T12" fmla="*/ 16 w 16"/>
                  <a:gd name="T13" fmla="*/ 15 h 15"/>
                  <a:gd name="T14" fmla="*/ 9 w 16"/>
                  <a:gd name="T15" fmla="*/ 6 h 15"/>
                  <a:gd name="T16" fmla="*/ 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10" y="10"/>
                      <a:pt x="12" y="11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2"/>
                      <a:pt x="11" y="8"/>
                      <a:pt x="9" y="6"/>
                    </a:cubicBezTo>
                    <a:cubicBezTo>
                      <a:pt x="7" y="5"/>
                      <a:pt x="2" y="4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6" name="Freeform 482"/>
              <p:cNvSpPr>
                <a:spLocks/>
              </p:cNvSpPr>
              <p:nvPr/>
            </p:nvSpPr>
            <p:spPr bwMode="auto">
              <a:xfrm>
                <a:off x="3431026" y="3014176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1 w 11"/>
                  <a:gd name="T3" fmla="*/ 2 h 11"/>
                  <a:gd name="T4" fmla="*/ 3 w 11"/>
                  <a:gd name="T5" fmla="*/ 6 h 11"/>
                  <a:gd name="T6" fmla="*/ 7 w 11"/>
                  <a:gd name="T7" fmla="*/ 9 h 11"/>
                  <a:gd name="T8" fmla="*/ 9 w 11"/>
                  <a:gd name="T9" fmla="*/ 10 h 11"/>
                  <a:gd name="T10" fmla="*/ 11 w 11"/>
                  <a:gd name="T11" fmla="*/ 11 h 11"/>
                  <a:gd name="T12" fmla="*/ 2 w 1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5" y="8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0"/>
                      <a:pt x="0" y="2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" name="Freeform 483"/>
              <p:cNvSpPr>
                <a:spLocks/>
              </p:cNvSpPr>
              <p:nvPr/>
            </p:nvSpPr>
            <p:spPr bwMode="auto">
              <a:xfrm>
                <a:off x="3359589" y="2910989"/>
                <a:ext cx="49213" cy="63500"/>
              </a:xfrm>
              <a:custGeom>
                <a:avLst/>
                <a:gdLst>
                  <a:gd name="T0" fmla="*/ 3 w 31"/>
                  <a:gd name="T1" fmla="*/ 0 h 40"/>
                  <a:gd name="T2" fmla="*/ 1 w 31"/>
                  <a:gd name="T3" fmla="*/ 4 h 40"/>
                  <a:gd name="T4" fmla="*/ 3 w 31"/>
                  <a:gd name="T5" fmla="*/ 8 h 40"/>
                  <a:gd name="T6" fmla="*/ 14 w 31"/>
                  <a:gd name="T7" fmla="*/ 19 h 40"/>
                  <a:gd name="T8" fmla="*/ 22 w 31"/>
                  <a:gd name="T9" fmla="*/ 32 h 40"/>
                  <a:gd name="T10" fmla="*/ 26 w 31"/>
                  <a:gd name="T11" fmla="*/ 38 h 40"/>
                  <a:gd name="T12" fmla="*/ 31 w 31"/>
                  <a:gd name="T13" fmla="*/ 38 h 40"/>
                  <a:gd name="T14" fmla="*/ 29 w 31"/>
                  <a:gd name="T15" fmla="*/ 38 h 40"/>
                  <a:gd name="T16" fmla="*/ 26 w 31"/>
                  <a:gd name="T17" fmla="*/ 33 h 40"/>
                  <a:gd name="T18" fmla="*/ 13 w 31"/>
                  <a:gd name="T19" fmla="*/ 16 h 40"/>
                  <a:gd name="T20" fmla="*/ 8 w 31"/>
                  <a:gd name="T21" fmla="*/ 11 h 40"/>
                  <a:gd name="T22" fmla="*/ 4 w 31"/>
                  <a:gd name="T23" fmla="*/ 8 h 40"/>
                  <a:gd name="T24" fmla="*/ 2 w 31"/>
                  <a:gd name="T2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0">
                    <a:moveTo>
                      <a:pt x="3" y="0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7" y="11"/>
                      <a:pt x="11" y="15"/>
                      <a:pt x="14" y="19"/>
                    </a:cubicBezTo>
                    <a:cubicBezTo>
                      <a:pt x="17" y="23"/>
                      <a:pt x="20" y="27"/>
                      <a:pt x="22" y="32"/>
                    </a:cubicBezTo>
                    <a:cubicBezTo>
                      <a:pt x="23" y="34"/>
                      <a:pt x="24" y="36"/>
                      <a:pt x="26" y="38"/>
                    </a:cubicBezTo>
                    <a:cubicBezTo>
                      <a:pt x="27" y="39"/>
                      <a:pt x="30" y="40"/>
                      <a:pt x="31" y="38"/>
                    </a:cubicBezTo>
                    <a:cubicBezTo>
                      <a:pt x="31" y="38"/>
                      <a:pt x="30" y="39"/>
                      <a:pt x="29" y="38"/>
                    </a:cubicBezTo>
                    <a:cubicBezTo>
                      <a:pt x="27" y="37"/>
                      <a:pt x="27" y="34"/>
                      <a:pt x="26" y="33"/>
                    </a:cubicBezTo>
                    <a:cubicBezTo>
                      <a:pt x="22" y="27"/>
                      <a:pt x="17" y="22"/>
                      <a:pt x="13" y="16"/>
                    </a:cubicBezTo>
                    <a:cubicBezTo>
                      <a:pt x="11" y="14"/>
                      <a:pt x="10" y="12"/>
                      <a:pt x="8" y="11"/>
                    </a:cubicBezTo>
                    <a:cubicBezTo>
                      <a:pt x="7" y="10"/>
                      <a:pt x="5" y="10"/>
                      <a:pt x="4" y="8"/>
                    </a:cubicBezTo>
                    <a:cubicBezTo>
                      <a:pt x="3" y="7"/>
                      <a:pt x="0" y="3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" name="Freeform 484"/>
              <p:cNvSpPr>
                <a:spLocks/>
              </p:cNvSpPr>
              <p:nvPr/>
            </p:nvSpPr>
            <p:spPr bwMode="auto">
              <a:xfrm>
                <a:off x="3292914" y="2823676"/>
                <a:ext cx="65088" cy="79375"/>
              </a:xfrm>
              <a:custGeom>
                <a:avLst/>
                <a:gdLst>
                  <a:gd name="T0" fmla="*/ 4 w 41"/>
                  <a:gd name="T1" fmla="*/ 0 h 50"/>
                  <a:gd name="T2" fmla="*/ 10 w 41"/>
                  <a:gd name="T3" fmla="*/ 13 h 50"/>
                  <a:gd name="T4" fmla="*/ 25 w 41"/>
                  <a:gd name="T5" fmla="*/ 28 h 50"/>
                  <a:gd name="T6" fmla="*/ 31 w 41"/>
                  <a:gd name="T7" fmla="*/ 37 h 50"/>
                  <a:gd name="T8" fmla="*/ 34 w 41"/>
                  <a:gd name="T9" fmla="*/ 44 h 50"/>
                  <a:gd name="T10" fmla="*/ 35 w 41"/>
                  <a:gd name="T11" fmla="*/ 47 h 50"/>
                  <a:gd name="T12" fmla="*/ 37 w 41"/>
                  <a:gd name="T13" fmla="*/ 48 h 50"/>
                  <a:gd name="T14" fmla="*/ 39 w 41"/>
                  <a:gd name="T15" fmla="*/ 50 h 50"/>
                  <a:gd name="T16" fmla="*/ 41 w 41"/>
                  <a:gd name="T17" fmla="*/ 49 h 50"/>
                  <a:gd name="T18" fmla="*/ 38 w 41"/>
                  <a:gd name="T19" fmla="*/ 45 h 50"/>
                  <a:gd name="T20" fmla="*/ 33 w 41"/>
                  <a:gd name="T21" fmla="*/ 36 h 50"/>
                  <a:gd name="T22" fmla="*/ 26 w 41"/>
                  <a:gd name="T23" fmla="*/ 26 h 50"/>
                  <a:gd name="T24" fmla="*/ 23 w 41"/>
                  <a:gd name="T25" fmla="*/ 21 h 50"/>
                  <a:gd name="T26" fmla="*/ 20 w 41"/>
                  <a:gd name="T27" fmla="*/ 19 h 50"/>
                  <a:gd name="T28" fmla="*/ 8 w 41"/>
                  <a:gd name="T29" fmla="*/ 9 h 50"/>
                  <a:gd name="T30" fmla="*/ 5 w 4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4" y="0"/>
                    </a:moveTo>
                    <a:cubicBezTo>
                      <a:pt x="0" y="6"/>
                      <a:pt x="6" y="9"/>
                      <a:pt x="10" y="13"/>
                    </a:cubicBezTo>
                    <a:cubicBezTo>
                      <a:pt x="16" y="17"/>
                      <a:pt x="21" y="22"/>
                      <a:pt x="25" y="28"/>
                    </a:cubicBezTo>
                    <a:cubicBezTo>
                      <a:pt x="27" y="31"/>
                      <a:pt x="29" y="34"/>
                      <a:pt x="31" y="37"/>
                    </a:cubicBezTo>
                    <a:cubicBezTo>
                      <a:pt x="32" y="39"/>
                      <a:pt x="32" y="42"/>
                      <a:pt x="34" y="44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8" y="49"/>
                      <a:pt x="39" y="50"/>
                      <a:pt x="39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39" y="49"/>
                      <a:pt x="38" y="47"/>
                      <a:pt x="38" y="45"/>
                    </a:cubicBezTo>
                    <a:cubicBezTo>
                      <a:pt x="36" y="42"/>
                      <a:pt x="35" y="39"/>
                      <a:pt x="33" y="36"/>
                    </a:cubicBezTo>
                    <a:cubicBezTo>
                      <a:pt x="31" y="32"/>
                      <a:pt x="29" y="29"/>
                      <a:pt x="26" y="26"/>
                    </a:cubicBezTo>
                    <a:cubicBezTo>
                      <a:pt x="25" y="24"/>
                      <a:pt x="25" y="23"/>
                      <a:pt x="23" y="21"/>
                    </a:cubicBezTo>
                    <a:cubicBezTo>
                      <a:pt x="22" y="20"/>
                      <a:pt x="21" y="20"/>
                      <a:pt x="20" y="19"/>
                    </a:cubicBezTo>
                    <a:cubicBezTo>
                      <a:pt x="16" y="16"/>
                      <a:pt x="12" y="12"/>
                      <a:pt x="8" y="9"/>
                    </a:cubicBezTo>
                    <a:cubicBezTo>
                      <a:pt x="6" y="6"/>
                      <a:pt x="3" y="4"/>
                      <a:pt x="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9" name="Freeform 485"/>
              <p:cNvSpPr>
                <a:spLocks/>
              </p:cNvSpPr>
              <p:nvPr/>
            </p:nvSpPr>
            <p:spPr bwMode="auto">
              <a:xfrm>
                <a:off x="3250051" y="2842726"/>
                <a:ext cx="53975" cy="73025"/>
              </a:xfrm>
              <a:custGeom>
                <a:avLst/>
                <a:gdLst>
                  <a:gd name="T0" fmla="*/ 2 w 33"/>
                  <a:gd name="T1" fmla="*/ 0 h 46"/>
                  <a:gd name="T2" fmla="*/ 1 w 33"/>
                  <a:gd name="T3" fmla="*/ 5 h 46"/>
                  <a:gd name="T4" fmla="*/ 3 w 33"/>
                  <a:gd name="T5" fmla="*/ 8 h 46"/>
                  <a:gd name="T6" fmla="*/ 6 w 33"/>
                  <a:gd name="T7" fmla="*/ 11 h 46"/>
                  <a:gd name="T8" fmla="*/ 14 w 33"/>
                  <a:gd name="T9" fmla="*/ 21 h 46"/>
                  <a:gd name="T10" fmla="*/ 20 w 33"/>
                  <a:gd name="T11" fmla="*/ 29 h 46"/>
                  <a:gd name="T12" fmla="*/ 24 w 33"/>
                  <a:gd name="T13" fmla="*/ 34 h 46"/>
                  <a:gd name="T14" fmla="*/ 27 w 33"/>
                  <a:gd name="T15" fmla="*/ 40 h 46"/>
                  <a:gd name="T16" fmla="*/ 29 w 33"/>
                  <a:gd name="T17" fmla="*/ 45 h 46"/>
                  <a:gd name="T18" fmla="*/ 33 w 33"/>
                  <a:gd name="T19" fmla="*/ 42 h 46"/>
                  <a:gd name="T20" fmla="*/ 30 w 33"/>
                  <a:gd name="T21" fmla="*/ 39 h 46"/>
                  <a:gd name="T22" fmla="*/ 25 w 33"/>
                  <a:gd name="T23" fmla="*/ 32 h 46"/>
                  <a:gd name="T24" fmla="*/ 15 w 33"/>
                  <a:gd name="T25" fmla="*/ 19 h 46"/>
                  <a:gd name="T26" fmla="*/ 7 w 33"/>
                  <a:gd name="T27" fmla="*/ 9 h 46"/>
                  <a:gd name="T28" fmla="*/ 3 w 33"/>
                  <a:gd name="T29" fmla="*/ 4 h 46"/>
                  <a:gd name="T30" fmla="*/ 3 w 33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46">
                    <a:moveTo>
                      <a:pt x="2" y="0"/>
                    </a:moveTo>
                    <a:cubicBezTo>
                      <a:pt x="3" y="1"/>
                      <a:pt x="0" y="3"/>
                      <a:pt x="1" y="5"/>
                    </a:cubicBezTo>
                    <a:cubicBezTo>
                      <a:pt x="1" y="6"/>
                      <a:pt x="3" y="7"/>
                      <a:pt x="3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9" y="14"/>
                      <a:pt x="11" y="18"/>
                      <a:pt x="14" y="21"/>
                    </a:cubicBezTo>
                    <a:cubicBezTo>
                      <a:pt x="16" y="24"/>
                      <a:pt x="18" y="26"/>
                      <a:pt x="20" y="29"/>
                    </a:cubicBezTo>
                    <a:cubicBezTo>
                      <a:pt x="22" y="30"/>
                      <a:pt x="23" y="32"/>
                      <a:pt x="24" y="34"/>
                    </a:cubicBezTo>
                    <a:cubicBezTo>
                      <a:pt x="25" y="36"/>
                      <a:pt x="26" y="38"/>
                      <a:pt x="27" y="40"/>
                    </a:cubicBezTo>
                    <a:cubicBezTo>
                      <a:pt x="28" y="41"/>
                      <a:pt x="28" y="45"/>
                      <a:pt x="29" y="45"/>
                    </a:cubicBezTo>
                    <a:cubicBezTo>
                      <a:pt x="31" y="46"/>
                      <a:pt x="32" y="43"/>
                      <a:pt x="33" y="42"/>
                    </a:cubicBezTo>
                    <a:cubicBezTo>
                      <a:pt x="31" y="43"/>
                      <a:pt x="30" y="40"/>
                      <a:pt x="30" y="39"/>
                    </a:cubicBezTo>
                    <a:cubicBezTo>
                      <a:pt x="29" y="37"/>
                      <a:pt x="27" y="34"/>
                      <a:pt x="25" y="32"/>
                    </a:cubicBezTo>
                    <a:cubicBezTo>
                      <a:pt x="22" y="27"/>
                      <a:pt x="19" y="23"/>
                      <a:pt x="15" y="19"/>
                    </a:cubicBezTo>
                    <a:cubicBezTo>
                      <a:pt x="12" y="16"/>
                      <a:pt x="10" y="12"/>
                      <a:pt x="7" y="9"/>
                    </a:cubicBezTo>
                    <a:cubicBezTo>
                      <a:pt x="6" y="8"/>
                      <a:pt x="4" y="6"/>
                      <a:pt x="3" y="4"/>
                    </a:cubicBezTo>
                    <a:cubicBezTo>
                      <a:pt x="3" y="3"/>
                      <a:pt x="2" y="1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" name="Freeform 486"/>
              <p:cNvSpPr>
                <a:spLocks/>
              </p:cNvSpPr>
              <p:nvPr/>
            </p:nvSpPr>
            <p:spPr bwMode="auto">
              <a:xfrm>
                <a:off x="3299264" y="2922101"/>
                <a:ext cx="33338" cy="47625"/>
              </a:xfrm>
              <a:custGeom>
                <a:avLst/>
                <a:gdLst>
                  <a:gd name="T0" fmla="*/ 3 w 21"/>
                  <a:gd name="T1" fmla="*/ 1 h 30"/>
                  <a:gd name="T2" fmla="*/ 2 w 21"/>
                  <a:gd name="T3" fmla="*/ 0 h 30"/>
                  <a:gd name="T4" fmla="*/ 0 w 21"/>
                  <a:gd name="T5" fmla="*/ 3 h 30"/>
                  <a:gd name="T6" fmla="*/ 3 w 21"/>
                  <a:gd name="T7" fmla="*/ 7 h 30"/>
                  <a:gd name="T8" fmla="*/ 8 w 21"/>
                  <a:gd name="T9" fmla="*/ 16 h 30"/>
                  <a:gd name="T10" fmla="*/ 16 w 21"/>
                  <a:gd name="T11" fmla="*/ 28 h 30"/>
                  <a:gd name="T12" fmla="*/ 17 w 21"/>
                  <a:gd name="T13" fmla="*/ 30 h 30"/>
                  <a:gd name="T14" fmla="*/ 18 w 21"/>
                  <a:gd name="T15" fmla="*/ 29 h 30"/>
                  <a:gd name="T16" fmla="*/ 15 w 21"/>
                  <a:gd name="T17" fmla="*/ 24 h 30"/>
                  <a:gd name="T18" fmla="*/ 6 w 21"/>
                  <a:gd name="T19" fmla="*/ 10 h 30"/>
                  <a:gd name="T20" fmla="*/ 3 w 21"/>
                  <a:gd name="T2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0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0" y="4"/>
                      <a:pt x="2" y="6"/>
                      <a:pt x="3" y="7"/>
                    </a:cubicBezTo>
                    <a:cubicBezTo>
                      <a:pt x="4" y="10"/>
                      <a:pt x="6" y="13"/>
                      <a:pt x="8" y="16"/>
                    </a:cubicBezTo>
                    <a:cubicBezTo>
                      <a:pt x="10" y="20"/>
                      <a:pt x="15" y="24"/>
                      <a:pt x="16" y="28"/>
                    </a:cubicBezTo>
                    <a:cubicBezTo>
                      <a:pt x="16" y="29"/>
                      <a:pt x="16" y="30"/>
                      <a:pt x="17" y="30"/>
                    </a:cubicBezTo>
                    <a:cubicBezTo>
                      <a:pt x="17" y="30"/>
                      <a:pt x="18" y="30"/>
                      <a:pt x="18" y="29"/>
                    </a:cubicBezTo>
                    <a:cubicBezTo>
                      <a:pt x="21" y="27"/>
                      <a:pt x="17" y="25"/>
                      <a:pt x="15" y="24"/>
                    </a:cubicBezTo>
                    <a:cubicBezTo>
                      <a:pt x="11" y="20"/>
                      <a:pt x="9" y="15"/>
                      <a:pt x="6" y="10"/>
                    </a:cubicBezTo>
                    <a:cubicBezTo>
                      <a:pt x="5" y="7"/>
                      <a:pt x="4" y="4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" name="Freeform 487"/>
              <p:cNvSpPr>
                <a:spLocks/>
              </p:cNvSpPr>
              <p:nvPr/>
            </p:nvSpPr>
            <p:spPr bwMode="auto">
              <a:xfrm>
                <a:off x="3329426" y="2977664"/>
                <a:ext cx="26988" cy="46038"/>
              </a:xfrm>
              <a:custGeom>
                <a:avLst/>
                <a:gdLst>
                  <a:gd name="T0" fmla="*/ 2 w 17"/>
                  <a:gd name="T1" fmla="*/ 1 h 28"/>
                  <a:gd name="T2" fmla="*/ 0 w 17"/>
                  <a:gd name="T3" fmla="*/ 3 h 28"/>
                  <a:gd name="T4" fmla="*/ 5 w 17"/>
                  <a:gd name="T5" fmla="*/ 8 h 28"/>
                  <a:gd name="T6" fmla="*/ 9 w 17"/>
                  <a:gd name="T7" fmla="*/ 16 h 28"/>
                  <a:gd name="T8" fmla="*/ 9 w 17"/>
                  <a:gd name="T9" fmla="*/ 18 h 28"/>
                  <a:gd name="T10" fmla="*/ 8 w 17"/>
                  <a:gd name="T11" fmla="*/ 19 h 28"/>
                  <a:gd name="T12" fmla="*/ 13 w 17"/>
                  <a:gd name="T13" fmla="*/ 24 h 28"/>
                  <a:gd name="T14" fmla="*/ 17 w 17"/>
                  <a:gd name="T15" fmla="*/ 28 h 28"/>
                  <a:gd name="T16" fmla="*/ 15 w 17"/>
                  <a:gd name="T17" fmla="*/ 21 h 28"/>
                  <a:gd name="T18" fmla="*/ 11 w 17"/>
                  <a:gd name="T19" fmla="*/ 17 h 28"/>
                  <a:gd name="T20" fmla="*/ 11 w 17"/>
                  <a:gd name="T21" fmla="*/ 14 h 28"/>
                  <a:gd name="T22" fmla="*/ 5 w 17"/>
                  <a:gd name="T23" fmla="*/ 6 h 28"/>
                  <a:gd name="T24" fmla="*/ 1 w 17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8">
                    <a:moveTo>
                      <a:pt x="2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1" y="5"/>
                      <a:pt x="4" y="7"/>
                      <a:pt x="5" y="8"/>
                    </a:cubicBezTo>
                    <a:cubicBezTo>
                      <a:pt x="7" y="10"/>
                      <a:pt x="9" y="13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8" y="19"/>
                      <a:pt x="8" y="18"/>
                      <a:pt x="8" y="19"/>
                    </a:cubicBezTo>
                    <a:cubicBezTo>
                      <a:pt x="9" y="21"/>
                      <a:pt x="12" y="23"/>
                      <a:pt x="13" y="24"/>
                    </a:cubicBezTo>
                    <a:cubicBezTo>
                      <a:pt x="14" y="25"/>
                      <a:pt x="16" y="28"/>
                      <a:pt x="17" y="28"/>
                    </a:cubicBezTo>
                    <a:cubicBezTo>
                      <a:pt x="17" y="26"/>
                      <a:pt x="16" y="23"/>
                      <a:pt x="15" y="21"/>
                    </a:cubicBezTo>
                    <a:cubicBezTo>
                      <a:pt x="14" y="20"/>
                      <a:pt x="12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0" y="11"/>
                      <a:pt x="7" y="9"/>
                      <a:pt x="5" y="6"/>
                    </a:cubicBezTo>
                    <a:cubicBezTo>
                      <a:pt x="4" y="5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" name="Freeform 488"/>
              <p:cNvSpPr>
                <a:spLocks/>
              </p:cNvSpPr>
              <p:nvPr/>
            </p:nvSpPr>
            <p:spPr bwMode="auto">
              <a:xfrm>
                <a:off x="3289739" y="2604601"/>
                <a:ext cx="46038" cy="20638"/>
              </a:xfrm>
              <a:custGeom>
                <a:avLst/>
                <a:gdLst>
                  <a:gd name="T0" fmla="*/ 0 w 29"/>
                  <a:gd name="T1" fmla="*/ 2 h 12"/>
                  <a:gd name="T2" fmla="*/ 5 w 29"/>
                  <a:gd name="T3" fmla="*/ 0 h 12"/>
                  <a:gd name="T4" fmla="*/ 12 w 29"/>
                  <a:gd name="T5" fmla="*/ 2 h 12"/>
                  <a:gd name="T6" fmla="*/ 29 w 29"/>
                  <a:gd name="T7" fmla="*/ 12 h 12"/>
                  <a:gd name="T8" fmla="*/ 11 w 29"/>
                  <a:gd name="T9" fmla="*/ 4 h 12"/>
                  <a:gd name="T10" fmla="*/ 2 w 2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2">
                    <a:moveTo>
                      <a:pt x="0" y="2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7" y="1"/>
                      <a:pt x="9" y="2"/>
                      <a:pt x="12" y="2"/>
                    </a:cubicBezTo>
                    <a:cubicBezTo>
                      <a:pt x="18" y="4"/>
                      <a:pt x="25" y="7"/>
                      <a:pt x="29" y="12"/>
                    </a:cubicBezTo>
                    <a:cubicBezTo>
                      <a:pt x="24" y="8"/>
                      <a:pt x="17" y="6"/>
                      <a:pt x="11" y="4"/>
                    </a:cubicBezTo>
                    <a:cubicBezTo>
                      <a:pt x="9" y="3"/>
                      <a:pt x="4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" name="Freeform 489"/>
              <p:cNvSpPr>
                <a:spLocks/>
              </p:cNvSpPr>
              <p:nvPr/>
            </p:nvSpPr>
            <p:spPr bwMode="auto">
              <a:xfrm>
                <a:off x="3283389" y="2630001"/>
                <a:ext cx="26988" cy="39688"/>
              </a:xfrm>
              <a:custGeom>
                <a:avLst/>
                <a:gdLst>
                  <a:gd name="T0" fmla="*/ 0 w 17"/>
                  <a:gd name="T1" fmla="*/ 1 h 25"/>
                  <a:gd name="T2" fmla="*/ 7 w 17"/>
                  <a:gd name="T3" fmla="*/ 10 h 25"/>
                  <a:gd name="T4" fmla="*/ 17 w 17"/>
                  <a:gd name="T5" fmla="*/ 25 h 25"/>
                  <a:gd name="T6" fmla="*/ 5 w 17"/>
                  <a:gd name="T7" fmla="*/ 11 h 25"/>
                  <a:gd name="T8" fmla="*/ 4 w 17"/>
                  <a:gd name="T9" fmla="*/ 6 h 25"/>
                  <a:gd name="T10" fmla="*/ 1 w 17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5">
                    <a:moveTo>
                      <a:pt x="0" y="1"/>
                    </a:moveTo>
                    <a:cubicBezTo>
                      <a:pt x="4" y="0"/>
                      <a:pt x="6" y="7"/>
                      <a:pt x="7" y="10"/>
                    </a:cubicBezTo>
                    <a:cubicBezTo>
                      <a:pt x="9" y="15"/>
                      <a:pt x="13" y="21"/>
                      <a:pt x="17" y="25"/>
                    </a:cubicBezTo>
                    <a:cubicBezTo>
                      <a:pt x="13" y="21"/>
                      <a:pt x="8" y="16"/>
                      <a:pt x="5" y="11"/>
                    </a:cubicBezTo>
                    <a:cubicBezTo>
                      <a:pt x="4" y="9"/>
                      <a:pt x="4" y="8"/>
                      <a:pt x="4" y="6"/>
                    </a:cubicBezTo>
                    <a:cubicBezTo>
                      <a:pt x="3" y="4"/>
                      <a:pt x="2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4" name="Freeform 490"/>
              <p:cNvSpPr>
                <a:spLocks/>
              </p:cNvSpPr>
              <p:nvPr/>
            </p:nvSpPr>
            <p:spPr bwMode="auto">
              <a:xfrm>
                <a:off x="3242114" y="2655401"/>
                <a:ext cx="39688" cy="33338"/>
              </a:xfrm>
              <a:custGeom>
                <a:avLst/>
                <a:gdLst>
                  <a:gd name="T0" fmla="*/ 0 w 24"/>
                  <a:gd name="T1" fmla="*/ 6 h 21"/>
                  <a:gd name="T2" fmla="*/ 4 w 24"/>
                  <a:gd name="T3" fmla="*/ 5 h 21"/>
                  <a:gd name="T4" fmla="*/ 7 w 24"/>
                  <a:gd name="T5" fmla="*/ 2 h 21"/>
                  <a:gd name="T6" fmla="*/ 15 w 24"/>
                  <a:gd name="T7" fmla="*/ 5 h 21"/>
                  <a:gd name="T8" fmla="*/ 20 w 24"/>
                  <a:gd name="T9" fmla="*/ 11 h 21"/>
                  <a:gd name="T10" fmla="*/ 24 w 24"/>
                  <a:gd name="T11" fmla="*/ 21 h 21"/>
                  <a:gd name="T12" fmla="*/ 13 w 24"/>
                  <a:gd name="T13" fmla="*/ 6 h 21"/>
                  <a:gd name="T14" fmla="*/ 9 w 24"/>
                  <a:gd name="T15" fmla="*/ 3 h 21"/>
                  <a:gd name="T16" fmla="*/ 2 w 24"/>
                  <a:gd name="T1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1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10" y="0"/>
                      <a:pt x="12" y="3"/>
                      <a:pt x="15" y="5"/>
                    </a:cubicBezTo>
                    <a:cubicBezTo>
                      <a:pt x="17" y="7"/>
                      <a:pt x="19" y="9"/>
                      <a:pt x="20" y="11"/>
                    </a:cubicBezTo>
                    <a:cubicBezTo>
                      <a:pt x="23" y="14"/>
                      <a:pt x="23" y="18"/>
                      <a:pt x="24" y="21"/>
                    </a:cubicBezTo>
                    <a:cubicBezTo>
                      <a:pt x="22" y="15"/>
                      <a:pt x="17" y="11"/>
                      <a:pt x="13" y="6"/>
                    </a:cubicBezTo>
                    <a:cubicBezTo>
                      <a:pt x="12" y="4"/>
                      <a:pt x="11" y="3"/>
                      <a:pt x="9" y="3"/>
                    </a:cubicBezTo>
                    <a:cubicBezTo>
                      <a:pt x="7" y="3"/>
                      <a:pt x="4" y="6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5" name="Freeform 491"/>
              <p:cNvSpPr>
                <a:spLocks/>
              </p:cNvSpPr>
              <p:nvPr/>
            </p:nvSpPr>
            <p:spPr bwMode="auto">
              <a:xfrm>
                <a:off x="3200839" y="2671276"/>
                <a:ext cx="38100" cy="34925"/>
              </a:xfrm>
              <a:custGeom>
                <a:avLst/>
                <a:gdLst>
                  <a:gd name="T0" fmla="*/ 0 w 24"/>
                  <a:gd name="T1" fmla="*/ 4 h 22"/>
                  <a:gd name="T2" fmla="*/ 7 w 24"/>
                  <a:gd name="T3" fmla="*/ 0 h 22"/>
                  <a:gd name="T4" fmla="*/ 14 w 24"/>
                  <a:gd name="T5" fmla="*/ 7 h 22"/>
                  <a:gd name="T6" fmla="*/ 21 w 24"/>
                  <a:gd name="T7" fmla="*/ 14 h 22"/>
                  <a:gd name="T8" fmla="*/ 21 w 24"/>
                  <a:gd name="T9" fmla="*/ 22 h 22"/>
                  <a:gd name="T10" fmla="*/ 12 w 24"/>
                  <a:gd name="T11" fmla="*/ 6 h 22"/>
                  <a:gd name="T12" fmla="*/ 8 w 24"/>
                  <a:gd name="T13" fmla="*/ 2 h 22"/>
                  <a:gd name="T14" fmla="*/ 2 w 24"/>
                  <a:gd name="T1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0" y="4"/>
                    </a:moveTo>
                    <a:cubicBezTo>
                      <a:pt x="2" y="3"/>
                      <a:pt x="5" y="0"/>
                      <a:pt x="7" y="0"/>
                    </a:cubicBezTo>
                    <a:cubicBezTo>
                      <a:pt x="10" y="0"/>
                      <a:pt x="13" y="5"/>
                      <a:pt x="14" y="7"/>
                    </a:cubicBezTo>
                    <a:cubicBezTo>
                      <a:pt x="16" y="9"/>
                      <a:pt x="19" y="11"/>
                      <a:pt x="21" y="14"/>
                    </a:cubicBezTo>
                    <a:cubicBezTo>
                      <a:pt x="22" y="16"/>
                      <a:pt x="24" y="20"/>
                      <a:pt x="21" y="22"/>
                    </a:cubicBezTo>
                    <a:cubicBezTo>
                      <a:pt x="22" y="16"/>
                      <a:pt x="15" y="11"/>
                      <a:pt x="12" y="6"/>
                    </a:cubicBezTo>
                    <a:cubicBezTo>
                      <a:pt x="11" y="5"/>
                      <a:pt x="9" y="3"/>
                      <a:pt x="8" y="2"/>
                    </a:cubicBezTo>
                    <a:cubicBezTo>
                      <a:pt x="5" y="1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6" name="Freeform 492"/>
              <p:cNvSpPr>
                <a:spLocks/>
              </p:cNvSpPr>
              <p:nvPr/>
            </p:nvSpPr>
            <p:spPr bwMode="auto">
              <a:xfrm>
                <a:off x="3184964" y="2698264"/>
                <a:ext cx="20638" cy="38100"/>
              </a:xfrm>
              <a:custGeom>
                <a:avLst/>
                <a:gdLst>
                  <a:gd name="T0" fmla="*/ 0 w 13"/>
                  <a:gd name="T1" fmla="*/ 7 h 24"/>
                  <a:gd name="T2" fmla="*/ 10 w 13"/>
                  <a:gd name="T3" fmla="*/ 10 h 24"/>
                  <a:gd name="T4" fmla="*/ 13 w 13"/>
                  <a:gd name="T5" fmla="*/ 14 h 24"/>
                  <a:gd name="T6" fmla="*/ 11 w 13"/>
                  <a:gd name="T7" fmla="*/ 24 h 24"/>
                  <a:gd name="T8" fmla="*/ 9 w 13"/>
                  <a:gd name="T9" fmla="*/ 12 h 24"/>
                  <a:gd name="T10" fmla="*/ 6 w 13"/>
                  <a:gd name="T11" fmla="*/ 8 h 24"/>
                  <a:gd name="T12" fmla="*/ 2 w 13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0" y="7"/>
                    </a:moveTo>
                    <a:cubicBezTo>
                      <a:pt x="1" y="0"/>
                      <a:pt x="9" y="9"/>
                      <a:pt x="10" y="10"/>
                    </a:cubicBezTo>
                    <a:cubicBezTo>
                      <a:pt x="12" y="12"/>
                      <a:pt x="12" y="12"/>
                      <a:pt x="13" y="14"/>
                    </a:cubicBezTo>
                    <a:cubicBezTo>
                      <a:pt x="13" y="17"/>
                      <a:pt x="12" y="22"/>
                      <a:pt x="11" y="24"/>
                    </a:cubicBezTo>
                    <a:cubicBezTo>
                      <a:pt x="10" y="20"/>
                      <a:pt x="11" y="16"/>
                      <a:pt x="9" y="12"/>
                    </a:cubicBezTo>
                    <a:cubicBezTo>
                      <a:pt x="9" y="11"/>
                      <a:pt x="7" y="9"/>
                      <a:pt x="6" y="8"/>
                    </a:cubicBezTo>
                    <a:cubicBezTo>
                      <a:pt x="5" y="7"/>
                      <a:pt x="3" y="8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7" name="Freeform 493"/>
              <p:cNvSpPr>
                <a:spLocks/>
              </p:cNvSpPr>
              <p:nvPr/>
            </p:nvSpPr>
            <p:spPr bwMode="auto">
              <a:xfrm>
                <a:off x="3396101" y="2655401"/>
                <a:ext cx="15875" cy="22225"/>
              </a:xfrm>
              <a:custGeom>
                <a:avLst/>
                <a:gdLst>
                  <a:gd name="T0" fmla="*/ 0 w 10"/>
                  <a:gd name="T1" fmla="*/ 0 h 14"/>
                  <a:gd name="T2" fmla="*/ 5 w 10"/>
                  <a:gd name="T3" fmla="*/ 2 h 14"/>
                  <a:gd name="T4" fmla="*/ 9 w 10"/>
                  <a:gd name="T5" fmla="*/ 4 h 14"/>
                  <a:gd name="T6" fmla="*/ 8 w 10"/>
                  <a:gd name="T7" fmla="*/ 8 h 14"/>
                  <a:gd name="T8" fmla="*/ 7 w 10"/>
                  <a:gd name="T9" fmla="*/ 14 h 14"/>
                  <a:gd name="T10" fmla="*/ 7 w 10"/>
                  <a:gd name="T11" fmla="*/ 10 h 14"/>
                  <a:gd name="T12" fmla="*/ 7 w 10"/>
                  <a:gd name="T13" fmla="*/ 7 h 14"/>
                  <a:gd name="T14" fmla="*/ 2 w 10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0"/>
                      <a:pt x="4" y="1"/>
                      <a:pt x="5" y="2"/>
                    </a:cubicBezTo>
                    <a:cubicBezTo>
                      <a:pt x="6" y="2"/>
                      <a:pt x="8" y="3"/>
                      <a:pt x="9" y="4"/>
                    </a:cubicBezTo>
                    <a:cubicBezTo>
                      <a:pt x="10" y="6"/>
                      <a:pt x="9" y="6"/>
                      <a:pt x="8" y="8"/>
                    </a:cubicBezTo>
                    <a:cubicBezTo>
                      <a:pt x="7" y="9"/>
                      <a:pt x="7" y="12"/>
                      <a:pt x="7" y="14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4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8" name="Freeform 494"/>
              <p:cNvSpPr>
                <a:spLocks/>
              </p:cNvSpPr>
              <p:nvPr/>
            </p:nvSpPr>
            <p:spPr bwMode="auto">
              <a:xfrm>
                <a:off x="3391339" y="2725251"/>
                <a:ext cx="7938" cy="22225"/>
              </a:xfrm>
              <a:custGeom>
                <a:avLst/>
                <a:gdLst>
                  <a:gd name="T0" fmla="*/ 0 w 5"/>
                  <a:gd name="T1" fmla="*/ 0 h 14"/>
                  <a:gd name="T2" fmla="*/ 4 w 5"/>
                  <a:gd name="T3" fmla="*/ 5 h 14"/>
                  <a:gd name="T4" fmla="*/ 3 w 5"/>
                  <a:gd name="T5" fmla="*/ 14 h 14"/>
                  <a:gd name="T6" fmla="*/ 0 w 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2"/>
                      <a:pt x="4" y="3"/>
                      <a:pt x="4" y="5"/>
                    </a:cubicBezTo>
                    <a:cubicBezTo>
                      <a:pt x="5" y="9"/>
                      <a:pt x="3" y="11"/>
                      <a:pt x="3" y="14"/>
                    </a:cubicBezTo>
                    <a:cubicBezTo>
                      <a:pt x="2" y="10"/>
                      <a:pt x="5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" name="Freeform 495"/>
              <p:cNvSpPr>
                <a:spLocks/>
              </p:cNvSpPr>
              <p:nvPr/>
            </p:nvSpPr>
            <p:spPr bwMode="auto">
              <a:xfrm>
                <a:off x="3343714" y="2758589"/>
                <a:ext cx="14288" cy="25400"/>
              </a:xfrm>
              <a:custGeom>
                <a:avLst/>
                <a:gdLst>
                  <a:gd name="T0" fmla="*/ 0 w 9"/>
                  <a:gd name="T1" fmla="*/ 0 h 16"/>
                  <a:gd name="T2" fmla="*/ 1 w 9"/>
                  <a:gd name="T3" fmla="*/ 0 h 16"/>
                  <a:gd name="T4" fmla="*/ 8 w 9"/>
                  <a:gd name="T5" fmla="*/ 7 h 16"/>
                  <a:gd name="T6" fmla="*/ 4 w 9"/>
                  <a:gd name="T7" fmla="*/ 16 h 16"/>
                  <a:gd name="T8" fmla="*/ 6 w 9"/>
                  <a:gd name="T9" fmla="*/ 8 h 16"/>
                  <a:gd name="T10" fmla="*/ 1 w 9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6" y="3"/>
                      <a:pt x="8" y="7"/>
                    </a:cubicBezTo>
                    <a:cubicBezTo>
                      <a:pt x="9" y="10"/>
                      <a:pt x="7" y="15"/>
                      <a:pt x="4" y="16"/>
                    </a:cubicBezTo>
                    <a:cubicBezTo>
                      <a:pt x="5" y="14"/>
                      <a:pt x="6" y="11"/>
                      <a:pt x="6" y="8"/>
                    </a:cubicBezTo>
                    <a:cubicBezTo>
                      <a:pt x="5" y="6"/>
                      <a:pt x="4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" name="Freeform 496"/>
              <p:cNvSpPr>
                <a:spLocks/>
              </p:cNvSpPr>
              <p:nvPr/>
            </p:nvSpPr>
            <p:spPr bwMode="auto">
              <a:xfrm>
                <a:off x="3297676" y="2793514"/>
                <a:ext cx="11113" cy="17463"/>
              </a:xfrm>
              <a:custGeom>
                <a:avLst/>
                <a:gdLst>
                  <a:gd name="T0" fmla="*/ 2 w 7"/>
                  <a:gd name="T1" fmla="*/ 0 h 10"/>
                  <a:gd name="T2" fmla="*/ 6 w 7"/>
                  <a:gd name="T3" fmla="*/ 6 h 10"/>
                  <a:gd name="T4" fmla="*/ 0 w 7"/>
                  <a:gd name="T5" fmla="*/ 10 h 10"/>
                  <a:gd name="T6" fmla="*/ 4 w 7"/>
                  <a:gd name="T7" fmla="*/ 7 h 10"/>
                  <a:gd name="T8" fmla="*/ 3 w 7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4" y="0"/>
                      <a:pt x="7" y="4"/>
                      <a:pt x="6" y="6"/>
                    </a:cubicBezTo>
                    <a:cubicBezTo>
                      <a:pt x="6" y="8"/>
                      <a:pt x="2" y="9"/>
                      <a:pt x="0" y="10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5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" name="Freeform 497"/>
              <p:cNvSpPr>
                <a:spLocks/>
              </p:cNvSpPr>
              <p:nvPr/>
            </p:nvSpPr>
            <p:spPr bwMode="auto">
              <a:xfrm>
                <a:off x="3253226" y="2807801"/>
                <a:ext cx="11113" cy="23813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5 w 7"/>
                  <a:gd name="T5" fmla="*/ 10 h 15"/>
                  <a:gd name="T6" fmla="*/ 3 w 7"/>
                  <a:gd name="T7" fmla="*/ 15 h 15"/>
                  <a:gd name="T8" fmla="*/ 2 w 7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3" y="0"/>
                      <a:pt x="6" y="4"/>
                      <a:pt x="6" y="6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1"/>
                      <a:pt x="4" y="14"/>
                      <a:pt x="3" y="15"/>
                    </a:cubicBezTo>
                    <a:cubicBezTo>
                      <a:pt x="2" y="11"/>
                      <a:pt x="7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" name="Freeform 498"/>
              <p:cNvSpPr>
                <a:spLocks/>
              </p:cNvSpPr>
              <p:nvPr/>
            </p:nvSpPr>
            <p:spPr bwMode="auto">
              <a:xfrm>
                <a:off x="3300851" y="2895114"/>
                <a:ext cx="11113" cy="12700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0 h 8"/>
                  <a:gd name="T4" fmla="*/ 4 w 7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8"/>
                      <a:pt x="3" y="0"/>
                      <a:pt x="0" y="0"/>
                    </a:cubicBezTo>
                    <a:cubicBezTo>
                      <a:pt x="1" y="2"/>
                      <a:pt x="6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" name="Freeform 499"/>
              <p:cNvSpPr>
                <a:spLocks/>
              </p:cNvSpPr>
              <p:nvPr/>
            </p:nvSpPr>
            <p:spPr bwMode="auto">
              <a:xfrm>
                <a:off x="3358001" y="2884001"/>
                <a:ext cx="14288" cy="14288"/>
              </a:xfrm>
              <a:custGeom>
                <a:avLst/>
                <a:gdLst>
                  <a:gd name="T0" fmla="*/ 4 w 9"/>
                  <a:gd name="T1" fmla="*/ 8 h 9"/>
                  <a:gd name="T2" fmla="*/ 0 w 9"/>
                  <a:gd name="T3" fmla="*/ 0 h 9"/>
                  <a:gd name="T4" fmla="*/ 5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9" y="4"/>
                      <a:pt x="3" y="2"/>
                      <a:pt x="0" y="0"/>
                    </a:cubicBezTo>
                    <a:cubicBezTo>
                      <a:pt x="0" y="3"/>
                      <a:pt x="5" y="5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" name="Freeform 500"/>
              <p:cNvSpPr>
                <a:spLocks/>
              </p:cNvSpPr>
              <p:nvPr/>
            </p:nvSpPr>
            <p:spPr bwMode="auto">
              <a:xfrm>
                <a:off x="3307201" y="2817326"/>
                <a:ext cx="12700" cy="17463"/>
              </a:xfrm>
              <a:custGeom>
                <a:avLst/>
                <a:gdLst>
                  <a:gd name="T0" fmla="*/ 0 w 8"/>
                  <a:gd name="T1" fmla="*/ 1 h 11"/>
                  <a:gd name="T2" fmla="*/ 8 w 8"/>
                  <a:gd name="T3" fmla="*/ 11 h 11"/>
                  <a:gd name="T4" fmla="*/ 0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"/>
                    </a:moveTo>
                    <a:cubicBezTo>
                      <a:pt x="5" y="0"/>
                      <a:pt x="7" y="7"/>
                      <a:pt x="8" y="11"/>
                    </a:cubicBezTo>
                    <a:cubicBezTo>
                      <a:pt x="6" y="8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" name="Freeform 501"/>
              <p:cNvSpPr>
                <a:spLocks/>
              </p:cNvSpPr>
              <p:nvPr/>
            </p:nvSpPr>
            <p:spPr bwMode="auto">
              <a:xfrm>
                <a:off x="3361176" y="2785576"/>
                <a:ext cx="14288" cy="20638"/>
              </a:xfrm>
              <a:custGeom>
                <a:avLst/>
                <a:gdLst>
                  <a:gd name="T0" fmla="*/ 0 w 9"/>
                  <a:gd name="T1" fmla="*/ 4 h 12"/>
                  <a:gd name="T2" fmla="*/ 9 w 9"/>
                  <a:gd name="T3" fmla="*/ 12 h 12"/>
                  <a:gd name="T4" fmla="*/ 1 w 9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4" y="0"/>
                      <a:pt x="8" y="9"/>
                      <a:pt x="9" y="12"/>
                    </a:cubicBezTo>
                    <a:cubicBezTo>
                      <a:pt x="7" y="9"/>
                      <a:pt x="5" y="5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" name="Freeform 502"/>
              <p:cNvSpPr>
                <a:spLocks/>
              </p:cNvSpPr>
              <p:nvPr/>
            </p:nvSpPr>
            <p:spPr bwMode="auto">
              <a:xfrm>
                <a:off x="3435789" y="2882414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6 w 7"/>
                  <a:gd name="T3" fmla="*/ 3 h 7"/>
                  <a:gd name="T4" fmla="*/ 3 w 7"/>
                  <a:gd name="T5" fmla="*/ 5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5" y="1"/>
                      <a:pt x="6" y="3"/>
                    </a:cubicBezTo>
                    <a:cubicBezTo>
                      <a:pt x="7" y="4"/>
                      <a:pt x="4" y="7"/>
                      <a:pt x="3" y="5"/>
                    </a:cubicBezTo>
                    <a:cubicBezTo>
                      <a:pt x="7" y="5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" name="Freeform 503"/>
              <p:cNvSpPr>
                <a:spLocks/>
              </p:cNvSpPr>
              <p:nvPr/>
            </p:nvSpPr>
            <p:spPr bwMode="auto">
              <a:xfrm>
                <a:off x="3404039" y="2750651"/>
                <a:ext cx="12700" cy="15875"/>
              </a:xfrm>
              <a:custGeom>
                <a:avLst/>
                <a:gdLst>
                  <a:gd name="T0" fmla="*/ 0 w 8"/>
                  <a:gd name="T1" fmla="*/ 4 h 10"/>
                  <a:gd name="T2" fmla="*/ 4 w 8"/>
                  <a:gd name="T3" fmla="*/ 1 h 10"/>
                  <a:gd name="T4" fmla="*/ 8 w 8"/>
                  <a:gd name="T5" fmla="*/ 10 h 10"/>
                  <a:gd name="T6" fmla="*/ 1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4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7" y="4"/>
                      <a:pt x="6" y="8"/>
                      <a:pt x="8" y="10"/>
                    </a:cubicBezTo>
                    <a:cubicBezTo>
                      <a:pt x="8" y="9"/>
                      <a:pt x="2" y="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" name="Freeform 504"/>
              <p:cNvSpPr>
                <a:spLocks/>
              </p:cNvSpPr>
              <p:nvPr/>
            </p:nvSpPr>
            <p:spPr bwMode="auto">
              <a:xfrm>
                <a:off x="3480239" y="2825264"/>
                <a:ext cx="6350" cy="22225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5 h 14"/>
                  <a:gd name="T4" fmla="*/ 0 w 4"/>
                  <a:gd name="T5" fmla="*/ 14 h 14"/>
                  <a:gd name="T6" fmla="*/ 2 w 4"/>
                  <a:gd name="T7" fmla="*/ 9 h 14"/>
                  <a:gd name="T8" fmla="*/ 1 w 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1"/>
                      <a:pt x="4" y="3"/>
                      <a:pt x="4" y="5"/>
                    </a:cubicBezTo>
                    <a:cubicBezTo>
                      <a:pt x="4" y="9"/>
                      <a:pt x="1" y="11"/>
                      <a:pt x="0" y="14"/>
                    </a:cubicBezTo>
                    <a:cubicBezTo>
                      <a:pt x="0" y="13"/>
                      <a:pt x="2" y="11"/>
                      <a:pt x="2" y="9"/>
                    </a:cubicBezTo>
                    <a:cubicBezTo>
                      <a:pt x="4" y="6"/>
                      <a:pt x="3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" name="Freeform 505"/>
              <p:cNvSpPr>
                <a:spLocks/>
              </p:cNvSpPr>
              <p:nvPr/>
            </p:nvSpPr>
            <p:spPr bwMode="auto">
              <a:xfrm>
                <a:off x="3418326" y="2677626"/>
                <a:ext cx="17463" cy="11113"/>
              </a:xfrm>
              <a:custGeom>
                <a:avLst/>
                <a:gdLst>
                  <a:gd name="T0" fmla="*/ 0 w 11"/>
                  <a:gd name="T1" fmla="*/ 2 h 7"/>
                  <a:gd name="T2" fmla="*/ 11 w 11"/>
                  <a:gd name="T3" fmla="*/ 7 h 7"/>
                  <a:gd name="T4" fmla="*/ 0 w 11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0"/>
                      <a:pt x="11" y="6"/>
                      <a:pt x="11" y="7"/>
                    </a:cubicBezTo>
                    <a:cubicBezTo>
                      <a:pt x="9" y="3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" name="Freeform 506"/>
              <p:cNvSpPr>
                <a:spLocks/>
              </p:cNvSpPr>
              <p:nvPr/>
            </p:nvSpPr>
            <p:spPr bwMode="auto">
              <a:xfrm>
                <a:off x="3489764" y="2847489"/>
                <a:ext cx="11113" cy="19050"/>
              </a:xfrm>
              <a:custGeom>
                <a:avLst/>
                <a:gdLst>
                  <a:gd name="T0" fmla="*/ 0 w 7"/>
                  <a:gd name="T1" fmla="*/ 2 h 12"/>
                  <a:gd name="T2" fmla="*/ 5 w 7"/>
                  <a:gd name="T3" fmla="*/ 2 h 12"/>
                  <a:gd name="T4" fmla="*/ 6 w 7"/>
                  <a:gd name="T5" fmla="*/ 12 h 12"/>
                  <a:gd name="T6" fmla="*/ 2 w 7"/>
                  <a:gd name="T7" fmla="*/ 1 h 12"/>
                  <a:gd name="T8" fmla="*/ 1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2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7" y="4"/>
                      <a:pt x="6" y="9"/>
                      <a:pt x="6" y="12"/>
                    </a:cubicBezTo>
                    <a:cubicBezTo>
                      <a:pt x="6" y="9"/>
                      <a:pt x="5" y="3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" name="Freeform 507"/>
              <p:cNvSpPr>
                <a:spLocks/>
              </p:cNvSpPr>
              <p:nvPr/>
            </p:nvSpPr>
            <p:spPr bwMode="auto">
              <a:xfrm>
                <a:off x="3529451" y="2898289"/>
                <a:ext cx="11113" cy="14288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2 h 9"/>
                  <a:gd name="T4" fmla="*/ 7 w 7"/>
                  <a:gd name="T5" fmla="*/ 9 h 9"/>
                  <a:gd name="T6" fmla="*/ 0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6" y="6"/>
                      <a:pt x="7" y="9"/>
                    </a:cubicBezTo>
                    <a:cubicBezTo>
                      <a:pt x="6" y="7"/>
                      <a:pt x="3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" name="Freeform 508"/>
              <p:cNvSpPr>
                <a:spLocks/>
              </p:cNvSpPr>
              <p:nvPr/>
            </p:nvSpPr>
            <p:spPr bwMode="auto">
              <a:xfrm>
                <a:off x="3445314" y="2898289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4 w 6"/>
                  <a:gd name="T3" fmla="*/ 1 h 9"/>
                  <a:gd name="T4" fmla="*/ 6 w 6"/>
                  <a:gd name="T5" fmla="*/ 9 h 9"/>
                  <a:gd name="T6" fmla="*/ 1 w 6"/>
                  <a:gd name="T7" fmla="*/ 2 h 9"/>
                  <a:gd name="T8" fmla="*/ 1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0"/>
                      <a:pt x="2" y="0"/>
                      <a:pt x="4" y="1"/>
                    </a:cubicBezTo>
                    <a:cubicBezTo>
                      <a:pt x="6" y="3"/>
                      <a:pt x="6" y="6"/>
                      <a:pt x="6" y="9"/>
                    </a:cubicBezTo>
                    <a:cubicBezTo>
                      <a:pt x="6" y="6"/>
                      <a:pt x="5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" name="Freeform 509"/>
              <p:cNvSpPr>
                <a:spLocks/>
              </p:cNvSpPr>
              <p:nvPr/>
            </p:nvSpPr>
            <p:spPr bwMode="auto">
              <a:xfrm>
                <a:off x="3491351" y="2960201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4 w 4"/>
                  <a:gd name="T3" fmla="*/ 1 h 6"/>
                  <a:gd name="T4" fmla="*/ 4 w 4"/>
                  <a:gd name="T5" fmla="*/ 6 h 6"/>
                  <a:gd name="T6" fmla="*/ 1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2" y="2"/>
                      <a:pt x="3" y="0"/>
                      <a:pt x="4" y="1"/>
                    </a:cubicBezTo>
                    <a:cubicBezTo>
                      <a:pt x="4" y="1"/>
                      <a:pt x="4" y="5"/>
                      <a:pt x="4" y="6"/>
                    </a:cubicBezTo>
                    <a:cubicBezTo>
                      <a:pt x="4" y="5"/>
                      <a:pt x="3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" name="Freeform 510"/>
              <p:cNvSpPr>
                <a:spLocks/>
              </p:cNvSpPr>
              <p:nvPr/>
            </p:nvSpPr>
            <p:spPr bwMode="auto">
              <a:xfrm>
                <a:off x="3367526" y="2904639"/>
                <a:ext cx="15875" cy="23813"/>
              </a:xfrm>
              <a:custGeom>
                <a:avLst/>
                <a:gdLst>
                  <a:gd name="T0" fmla="*/ 0 w 10"/>
                  <a:gd name="T1" fmla="*/ 3 h 15"/>
                  <a:gd name="T2" fmla="*/ 6 w 10"/>
                  <a:gd name="T3" fmla="*/ 3 h 15"/>
                  <a:gd name="T4" fmla="*/ 7 w 10"/>
                  <a:gd name="T5" fmla="*/ 7 h 15"/>
                  <a:gd name="T6" fmla="*/ 10 w 10"/>
                  <a:gd name="T7" fmla="*/ 15 h 15"/>
                  <a:gd name="T8" fmla="*/ 5 w 10"/>
                  <a:gd name="T9" fmla="*/ 5 h 15"/>
                  <a:gd name="T10" fmla="*/ 1 w 10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2"/>
                      <a:pt x="4" y="0"/>
                      <a:pt x="6" y="3"/>
                    </a:cubicBezTo>
                    <a:cubicBezTo>
                      <a:pt x="6" y="4"/>
                      <a:pt x="6" y="6"/>
                      <a:pt x="7" y="7"/>
                    </a:cubicBezTo>
                    <a:cubicBezTo>
                      <a:pt x="7" y="10"/>
                      <a:pt x="9" y="12"/>
                      <a:pt x="10" y="15"/>
                    </a:cubicBezTo>
                    <a:cubicBezTo>
                      <a:pt x="7" y="12"/>
                      <a:pt x="7" y="8"/>
                      <a:pt x="5" y="5"/>
                    </a:cubicBezTo>
                    <a:cubicBezTo>
                      <a:pt x="4" y="4"/>
                      <a:pt x="1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" name="Freeform 511"/>
              <p:cNvSpPr>
                <a:spLocks/>
              </p:cNvSpPr>
              <p:nvPr/>
            </p:nvSpPr>
            <p:spPr bwMode="auto">
              <a:xfrm>
                <a:off x="3418326" y="2974489"/>
                <a:ext cx="9525" cy="1428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1 h 8"/>
                  <a:gd name="T4" fmla="*/ 5 w 6"/>
                  <a:gd name="T5" fmla="*/ 8 h 8"/>
                  <a:gd name="T6" fmla="*/ 2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3"/>
                      <a:pt x="6" y="6"/>
                      <a:pt x="5" y="8"/>
                    </a:cubicBezTo>
                    <a:cubicBezTo>
                      <a:pt x="4" y="6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" name="Freeform 512"/>
              <p:cNvSpPr>
                <a:spLocks/>
              </p:cNvSpPr>
              <p:nvPr/>
            </p:nvSpPr>
            <p:spPr bwMode="auto">
              <a:xfrm>
                <a:off x="3440551" y="3006239"/>
                <a:ext cx="9525" cy="15875"/>
              </a:xfrm>
              <a:custGeom>
                <a:avLst/>
                <a:gdLst>
                  <a:gd name="T0" fmla="*/ 0 w 6"/>
                  <a:gd name="T1" fmla="*/ 3 h 10"/>
                  <a:gd name="T2" fmla="*/ 6 w 6"/>
                  <a:gd name="T3" fmla="*/ 10 h 10"/>
                  <a:gd name="T4" fmla="*/ 0 w 6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3" y="0"/>
                      <a:pt x="5" y="9"/>
                      <a:pt x="6" y="10"/>
                    </a:cubicBezTo>
                    <a:cubicBezTo>
                      <a:pt x="4" y="8"/>
                      <a:pt x="4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" name="Freeform 513"/>
              <p:cNvSpPr>
                <a:spLocks/>
              </p:cNvSpPr>
              <p:nvPr/>
            </p:nvSpPr>
            <p:spPr bwMode="auto">
              <a:xfrm>
                <a:off x="3334189" y="2971314"/>
                <a:ext cx="4763" cy="635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0 h 4"/>
                  <a:gd name="T4" fmla="*/ 3 w 3"/>
                  <a:gd name="T5" fmla="*/ 4 h 4"/>
                  <a:gd name="T6" fmla="*/ 1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" name="Freeform 514"/>
              <p:cNvSpPr>
                <a:spLocks/>
              </p:cNvSpPr>
              <p:nvPr/>
            </p:nvSpPr>
            <p:spPr bwMode="auto">
              <a:xfrm>
                <a:off x="3308789" y="2915751"/>
                <a:ext cx="6350" cy="17463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0 h 11"/>
                  <a:gd name="T4" fmla="*/ 2 w 4"/>
                  <a:gd name="T5" fmla="*/ 5 h 11"/>
                  <a:gd name="T6" fmla="*/ 4 w 4"/>
                  <a:gd name="T7" fmla="*/ 11 h 11"/>
                  <a:gd name="T8" fmla="*/ 2 w 4"/>
                  <a:gd name="T9" fmla="*/ 7 h 11"/>
                  <a:gd name="T10" fmla="*/ 1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3" y="7"/>
                      <a:pt x="3" y="9"/>
                      <a:pt x="4" y="11"/>
                    </a:cubicBezTo>
                    <a:cubicBezTo>
                      <a:pt x="3" y="10"/>
                      <a:pt x="3" y="9"/>
                      <a:pt x="2" y="7"/>
                    </a:cubicBezTo>
                    <a:cubicBezTo>
                      <a:pt x="2" y="6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" name="Freeform 515"/>
              <p:cNvSpPr>
                <a:spLocks/>
              </p:cNvSpPr>
              <p:nvPr/>
            </p:nvSpPr>
            <p:spPr bwMode="auto">
              <a:xfrm>
                <a:off x="3351651" y="2998301"/>
                <a:ext cx="6350" cy="11113"/>
              </a:xfrm>
              <a:custGeom>
                <a:avLst/>
                <a:gdLst>
                  <a:gd name="T0" fmla="*/ 0 w 4"/>
                  <a:gd name="T1" fmla="*/ 3 h 7"/>
                  <a:gd name="T2" fmla="*/ 3 w 4"/>
                  <a:gd name="T3" fmla="*/ 1 h 7"/>
                  <a:gd name="T4" fmla="*/ 4 w 4"/>
                  <a:gd name="T5" fmla="*/ 7 h 7"/>
                  <a:gd name="T6" fmla="*/ 0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2"/>
                      <a:pt x="4" y="6"/>
                      <a:pt x="4" y="7"/>
                    </a:cubicBezTo>
                    <a:cubicBezTo>
                      <a:pt x="4" y="5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" name="Kopf"/>
            <p:cNvGrpSpPr/>
            <p:nvPr/>
          </p:nvGrpSpPr>
          <p:grpSpPr>
            <a:xfrm>
              <a:off x="1651439" y="493226"/>
              <a:ext cx="463550" cy="649288"/>
              <a:chOff x="1651439" y="493226"/>
              <a:chExt cx="463550" cy="649288"/>
            </a:xfrm>
          </p:grpSpPr>
          <p:sp>
            <p:nvSpPr>
              <p:cNvPr id="980" name="Freeform 536"/>
              <p:cNvSpPr>
                <a:spLocks/>
              </p:cNvSpPr>
              <p:nvPr/>
            </p:nvSpPr>
            <p:spPr bwMode="auto">
              <a:xfrm>
                <a:off x="1726051" y="909151"/>
                <a:ext cx="315913" cy="230188"/>
              </a:xfrm>
              <a:custGeom>
                <a:avLst/>
                <a:gdLst>
                  <a:gd name="T0" fmla="*/ 98 w 197"/>
                  <a:gd name="T1" fmla="*/ 82 h 143"/>
                  <a:gd name="T2" fmla="*/ 99 w 197"/>
                  <a:gd name="T3" fmla="*/ 70 h 143"/>
                  <a:gd name="T4" fmla="*/ 110 w 197"/>
                  <a:gd name="T5" fmla="*/ 66 h 143"/>
                  <a:gd name="T6" fmla="*/ 119 w 197"/>
                  <a:gd name="T7" fmla="*/ 66 h 143"/>
                  <a:gd name="T8" fmla="*/ 127 w 197"/>
                  <a:gd name="T9" fmla="*/ 65 h 143"/>
                  <a:gd name="T10" fmla="*/ 136 w 197"/>
                  <a:gd name="T11" fmla="*/ 62 h 143"/>
                  <a:gd name="T12" fmla="*/ 142 w 197"/>
                  <a:gd name="T13" fmla="*/ 58 h 143"/>
                  <a:gd name="T14" fmla="*/ 148 w 197"/>
                  <a:gd name="T15" fmla="*/ 55 h 143"/>
                  <a:gd name="T16" fmla="*/ 150 w 197"/>
                  <a:gd name="T17" fmla="*/ 51 h 143"/>
                  <a:gd name="T18" fmla="*/ 156 w 197"/>
                  <a:gd name="T19" fmla="*/ 47 h 143"/>
                  <a:gd name="T20" fmla="*/ 161 w 197"/>
                  <a:gd name="T21" fmla="*/ 42 h 143"/>
                  <a:gd name="T22" fmla="*/ 170 w 197"/>
                  <a:gd name="T23" fmla="*/ 34 h 143"/>
                  <a:gd name="T24" fmla="*/ 175 w 197"/>
                  <a:gd name="T25" fmla="*/ 2 h 143"/>
                  <a:gd name="T26" fmla="*/ 194 w 197"/>
                  <a:gd name="T27" fmla="*/ 3 h 143"/>
                  <a:gd name="T28" fmla="*/ 194 w 197"/>
                  <a:gd name="T29" fmla="*/ 38 h 143"/>
                  <a:gd name="T30" fmla="*/ 195 w 197"/>
                  <a:gd name="T31" fmla="*/ 63 h 143"/>
                  <a:gd name="T32" fmla="*/ 184 w 197"/>
                  <a:gd name="T33" fmla="*/ 80 h 143"/>
                  <a:gd name="T34" fmla="*/ 177 w 197"/>
                  <a:gd name="T35" fmla="*/ 94 h 143"/>
                  <a:gd name="T36" fmla="*/ 154 w 197"/>
                  <a:gd name="T37" fmla="*/ 124 h 143"/>
                  <a:gd name="T38" fmla="*/ 105 w 197"/>
                  <a:gd name="T39" fmla="*/ 143 h 143"/>
                  <a:gd name="T40" fmla="*/ 92 w 197"/>
                  <a:gd name="T41" fmla="*/ 143 h 143"/>
                  <a:gd name="T42" fmla="*/ 43 w 197"/>
                  <a:gd name="T43" fmla="*/ 124 h 143"/>
                  <a:gd name="T44" fmla="*/ 20 w 197"/>
                  <a:gd name="T45" fmla="*/ 94 h 143"/>
                  <a:gd name="T46" fmla="*/ 13 w 197"/>
                  <a:gd name="T47" fmla="*/ 80 h 143"/>
                  <a:gd name="T48" fmla="*/ 2 w 197"/>
                  <a:gd name="T49" fmla="*/ 63 h 143"/>
                  <a:gd name="T50" fmla="*/ 3 w 197"/>
                  <a:gd name="T51" fmla="*/ 38 h 143"/>
                  <a:gd name="T52" fmla="*/ 3 w 197"/>
                  <a:gd name="T53" fmla="*/ 3 h 143"/>
                  <a:gd name="T54" fmla="*/ 22 w 197"/>
                  <a:gd name="T55" fmla="*/ 2 h 143"/>
                  <a:gd name="T56" fmla="*/ 27 w 197"/>
                  <a:gd name="T57" fmla="*/ 34 h 143"/>
                  <a:gd name="T58" fmla="*/ 36 w 197"/>
                  <a:gd name="T59" fmla="*/ 42 h 143"/>
                  <a:gd name="T60" fmla="*/ 41 w 197"/>
                  <a:gd name="T61" fmla="*/ 47 h 143"/>
                  <a:gd name="T62" fmla="*/ 47 w 197"/>
                  <a:gd name="T63" fmla="*/ 51 h 143"/>
                  <a:gd name="T64" fmla="*/ 48 w 197"/>
                  <a:gd name="T65" fmla="*/ 55 h 143"/>
                  <a:gd name="T66" fmla="*/ 55 w 197"/>
                  <a:gd name="T67" fmla="*/ 58 h 143"/>
                  <a:gd name="T68" fmla="*/ 61 w 197"/>
                  <a:gd name="T69" fmla="*/ 62 h 143"/>
                  <a:gd name="T70" fmla="*/ 70 w 197"/>
                  <a:gd name="T71" fmla="*/ 65 h 143"/>
                  <a:gd name="T72" fmla="*/ 78 w 197"/>
                  <a:gd name="T73" fmla="*/ 66 h 143"/>
                  <a:gd name="T74" fmla="*/ 87 w 197"/>
                  <a:gd name="T75" fmla="*/ 66 h 143"/>
                  <a:gd name="T76" fmla="*/ 98 w 197"/>
                  <a:gd name="T77" fmla="*/ 70 h 143"/>
                  <a:gd name="T78" fmla="*/ 98 w 197"/>
                  <a:gd name="T79" fmla="*/ 8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43">
                    <a:moveTo>
                      <a:pt x="98" y="82"/>
                    </a:moveTo>
                    <a:cubicBezTo>
                      <a:pt x="98" y="82"/>
                      <a:pt x="98" y="75"/>
                      <a:pt x="99" y="70"/>
                    </a:cubicBezTo>
                    <a:cubicBezTo>
                      <a:pt x="100" y="65"/>
                      <a:pt x="110" y="66"/>
                      <a:pt x="110" y="66"/>
                    </a:cubicBezTo>
                    <a:cubicBezTo>
                      <a:pt x="112" y="63"/>
                      <a:pt x="119" y="66"/>
                      <a:pt x="119" y="66"/>
                    </a:cubicBezTo>
                    <a:cubicBezTo>
                      <a:pt x="120" y="64"/>
                      <a:pt x="127" y="65"/>
                      <a:pt x="127" y="65"/>
                    </a:cubicBezTo>
                    <a:cubicBezTo>
                      <a:pt x="129" y="61"/>
                      <a:pt x="136" y="62"/>
                      <a:pt x="136" y="62"/>
                    </a:cubicBezTo>
                    <a:cubicBezTo>
                      <a:pt x="138" y="59"/>
                      <a:pt x="142" y="58"/>
                      <a:pt x="142" y="58"/>
                    </a:cubicBezTo>
                    <a:cubicBezTo>
                      <a:pt x="144" y="55"/>
                      <a:pt x="148" y="55"/>
                      <a:pt x="148" y="55"/>
                    </a:cubicBezTo>
                    <a:cubicBezTo>
                      <a:pt x="148" y="55"/>
                      <a:pt x="148" y="54"/>
                      <a:pt x="150" y="51"/>
                    </a:cubicBezTo>
                    <a:cubicBezTo>
                      <a:pt x="152" y="48"/>
                      <a:pt x="155" y="49"/>
                      <a:pt x="156" y="47"/>
                    </a:cubicBezTo>
                    <a:cubicBezTo>
                      <a:pt x="157" y="44"/>
                      <a:pt x="160" y="43"/>
                      <a:pt x="161" y="42"/>
                    </a:cubicBezTo>
                    <a:cubicBezTo>
                      <a:pt x="161" y="42"/>
                      <a:pt x="168" y="37"/>
                      <a:pt x="170" y="34"/>
                    </a:cubicBezTo>
                    <a:cubicBezTo>
                      <a:pt x="173" y="30"/>
                      <a:pt x="177" y="21"/>
                      <a:pt x="175" y="2"/>
                    </a:cubicBezTo>
                    <a:cubicBezTo>
                      <a:pt x="175" y="2"/>
                      <a:pt x="189" y="0"/>
                      <a:pt x="194" y="3"/>
                    </a:cubicBezTo>
                    <a:cubicBezTo>
                      <a:pt x="194" y="3"/>
                      <a:pt x="194" y="30"/>
                      <a:pt x="194" y="38"/>
                    </a:cubicBezTo>
                    <a:cubicBezTo>
                      <a:pt x="195" y="46"/>
                      <a:pt x="197" y="59"/>
                      <a:pt x="195" y="63"/>
                    </a:cubicBezTo>
                    <a:cubicBezTo>
                      <a:pt x="193" y="66"/>
                      <a:pt x="186" y="78"/>
                      <a:pt x="184" y="80"/>
                    </a:cubicBezTo>
                    <a:cubicBezTo>
                      <a:pt x="182" y="83"/>
                      <a:pt x="180" y="90"/>
                      <a:pt x="177" y="94"/>
                    </a:cubicBezTo>
                    <a:cubicBezTo>
                      <a:pt x="175" y="97"/>
                      <a:pt x="166" y="114"/>
                      <a:pt x="154" y="124"/>
                    </a:cubicBezTo>
                    <a:cubicBezTo>
                      <a:pt x="142" y="133"/>
                      <a:pt x="133" y="142"/>
                      <a:pt x="105" y="143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64" y="142"/>
                      <a:pt x="55" y="133"/>
                      <a:pt x="43" y="124"/>
                    </a:cubicBezTo>
                    <a:cubicBezTo>
                      <a:pt x="31" y="114"/>
                      <a:pt x="22" y="97"/>
                      <a:pt x="20" y="94"/>
                    </a:cubicBezTo>
                    <a:cubicBezTo>
                      <a:pt x="17" y="90"/>
                      <a:pt x="15" y="83"/>
                      <a:pt x="13" y="80"/>
                    </a:cubicBezTo>
                    <a:cubicBezTo>
                      <a:pt x="10" y="78"/>
                      <a:pt x="4" y="66"/>
                      <a:pt x="2" y="63"/>
                    </a:cubicBezTo>
                    <a:cubicBezTo>
                      <a:pt x="0" y="59"/>
                      <a:pt x="2" y="46"/>
                      <a:pt x="3" y="38"/>
                    </a:cubicBezTo>
                    <a:cubicBezTo>
                      <a:pt x="3" y="30"/>
                      <a:pt x="3" y="3"/>
                      <a:pt x="3" y="3"/>
                    </a:cubicBezTo>
                    <a:cubicBezTo>
                      <a:pt x="8" y="0"/>
                      <a:pt x="22" y="2"/>
                      <a:pt x="22" y="2"/>
                    </a:cubicBezTo>
                    <a:cubicBezTo>
                      <a:pt x="20" y="21"/>
                      <a:pt x="24" y="30"/>
                      <a:pt x="27" y="34"/>
                    </a:cubicBezTo>
                    <a:cubicBezTo>
                      <a:pt x="29" y="37"/>
                      <a:pt x="36" y="42"/>
                      <a:pt x="36" y="42"/>
                    </a:cubicBezTo>
                    <a:cubicBezTo>
                      <a:pt x="37" y="43"/>
                      <a:pt x="40" y="44"/>
                      <a:pt x="41" y="47"/>
                    </a:cubicBezTo>
                    <a:cubicBezTo>
                      <a:pt x="42" y="49"/>
                      <a:pt x="45" y="48"/>
                      <a:pt x="47" y="51"/>
                    </a:cubicBezTo>
                    <a:cubicBezTo>
                      <a:pt x="49" y="54"/>
                      <a:pt x="48" y="55"/>
                      <a:pt x="48" y="55"/>
                    </a:cubicBezTo>
                    <a:cubicBezTo>
                      <a:pt x="48" y="55"/>
                      <a:pt x="53" y="55"/>
                      <a:pt x="55" y="58"/>
                    </a:cubicBezTo>
                    <a:cubicBezTo>
                      <a:pt x="55" y="58"/>
                      <a:pt x="58" y="59"/>
                      <a:pt x="61" y="62"/>
                    </a:cubicBezTo>
                    <a:cubicBezTo>
                      <a:pt x="61" y="62"/>
                      <a:pt x="67" y="61"/>
                      <a:pt x="70" y="65"/>
                    </a:cubicBezTo>
                    <a:cubicBezTo>
                      <a:pt x="70" y="65"/>
                      <a:pt x="77" y="64"/>
                      <a:pt x="78" y="66"/>
                    </a:cubicBezTo>
                    <a:cubicBezTo>
                      <a:pt x="78" y="66"/>
                      <a:pt x="85" y="63"/>
                      <a:pt x="87" y="66"/>
                    </a:cubicBezTo>
                    <a:cubicBezTo>
                      <a:pt x="87" y="66"/>
                      <a:pt x="97" y="65"/>
                      <a:pt x="98" y="70"/>
                    </a:cubicBezTo>
                    <a:cubicBezTo>
                      <a:pt x="99" y="75"/>
                      <a:pt x="98" y="82"/>
                      <a:pt x="98" y="8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1" name="Freeform 537"/>
              <p:cNvSpPr>
                <a:spLocks/>
              </p:cNvSpPr>
              <p:nvPr/>
            </p:nvSpPr>
            <p:spPr bwMode="auto">
              <a:xfrm>
                <a:off x="1651439" y="496401"/>
                <a:ext cx="463550" cy="525463"/>
              </a:xfrm>
              <a:custGeom>
                <a:avLst/>
                <a:gdLst>
                  <a:gd name="T0" fmla="*/ 144 w 290"/>
                  <a:gd name="T1" fmla="*/ 322 h 328"/>
                  <a:gd name="T2" fmla="*/ 131 w 290"/>
                  <a:gd name="T3" fmla="*/ 325 h 328"/>
                  <a:gd name="T4" fmla="*/ 122 w 290"/>
                  <a:gd name="T5" fmla="*/ 323 h 328"/>
                  <a:gd name="T6" fmla="*/ 116 w 290"/>
                  <a:gd name="T7" fmla="*/ 325 h 328"/>
                  <a:gd name="T8" fmla="*/ 111 w 290"/>
                  <a:gd name="T9" fmla="*/ 323 h 328"/>
                  <a:gd name="T10" fmla="*/ 103 w 290"/>
                  <a:gd name="T11" fmla="*/ 320 h 328"/>
                  <a:gd name="T12" fmla="*/ 98 w 290"/>
                  <a:gd name="T13" fmla="*/ 316 h 328"/>
                  <a:gd name="T14" fmla="*/ 92 w 290"/>
                  <a:gd name="T15" fmla="*/ 309 h 328"/>
                  <a:gd name="T16" fmla="*/ 88 w 290"/>
                  <a:gd name="T17" fmla="*/ 308 h 328"/>
                  <a:gd name="T18" fmla="*/ 81 w 290"/>
                  <a:gd name="T19" fmla="*/ 299 h 328"/>
                  <a:gd name="T20" fmla="*/ 79 w 290"/>
                  <a:gd name="T21" fmla="*/ 281 h 328"/>
                  <a:gd name="T22" fmla="*/ 68 w 290"/>
                  <a:gd name="T23" fmla="*/ 263 h 328"/>
                  <a:gd name="T24" fmla="*/ 31 w 290"/>
                  <a:gd name="T25" fmla="*/ 246 h 328"/>
                  <a:gd name="T26" fmla="*/ 27 w 290"/>
                  <a:gd name="T27" fmla="*/ 212 h 328"/>
                  <a:gd name="T28" fmla="*/ 12 w 290"/>
                  <a:gd name="T29" fmla="*/ 138 h 328"/>
                  <a:gd name="T30" fmla="*/ 135 w 290"/>
                  <a:gd name="T31" fmla="*/ 0 h 328"/>
                  <a:gd name="T32" fmla="*/ 259 w 290"/>
                  <a:gd name="T33" fmla="*/ 49 h 328"/>
                  <a:gd name="T34" fmla="*/ 266 w 290"/>
                  <a:gd name="T35" fmla="*/ 184 h 328"/>
                  <a:gd name="T36" fmla="*/ 270 w 290"/>
                  <a:gd name="T37" fmla="*/ 223 h 328"/>
                  <a:gd name="T38" fmla="*/ 241 w 290"/>
                  <a:gd name="T39" fmla="*/ 263 h 328"/>
                  <a:gd name="T40" fmla="*/ 209 w 290"/>
                  <a:gd name="T41" fmla="*/ 272 h 328"/>
                  <a:gd name="T42" fmla="*/ 210 w 290"/>
                  <a:gd name="T43" fmla="*/ 291 h 328"/>
                  <a:gd name="T44" fmla="*/ 204 w 290"/>
                  <a:gd name="T45" fmla="*/ 303 h 328"/>
                  <a:gd name="T46" fmla="*/ 200 w 290"/>
                  <a:gd name="T47" fmla="*/ 308 h 328"/>
                  <a:gd name="T48" fmla="*/ 196 w 290"/>
                  <a:gd name="T49" fmla="*/ 314 h 328"/>
                  <a:gd name="T50" fmla="*/ 189 w 290"/>
                  <a:gd name="T51" fmla="*/ 318 h 328"/>
                  <a:gd name="T52" fmla="*/ 183 w 290"/>
                  <a:gd name="T53" fmla="*/ 322 h 328"/>
                  <a:gd name="T54" fmla="*/ 176 w 290"/>
                  <a:gd name="T55" fmla="*/ 325 h 328"/>
                  <a:gd name="T56" fmla="*/ 172 w 290"/>
                  <a:gd name="T57" fmla="*/ 327 h 328"/>
                  <a:gd name="T58" fmla="*/ 164 w 290"/>
                  <a:gd name="T59" fmla="*/ 327 h 328"/>
                  <a:gd name="T60" fmla="*/ 153 w 290"/>
                  <a:gd name="T61" fmla="*/ 328 h 328"/>
                  <a:gd name="T62" fmla="*/ 145 w 290"/>
                  <a:gd name="T63" fmla="*/ 31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328">
                    <a:moveTo>
                      <a:pt x="145" y="315"/>
                    </a:moveTo>
                    <a:cubicBezTo>
                      <a:pt x="145" y="315"/>
                      <a:pt x="144" y="320"/>
                      <a:pt x="144" y="322"/>
                    </a:cubicBezTo>
                    <a:cubicBezTo>
                      <a:pt x="144" y="324"/>
                      <a:pt x="141" y="327"/>
                      <a:pt x="137" y="328"/>
                    </a:cubicBezTo>
                    <a:cubicBezTo>
                      <a:pt x="134" y="328"/>
                      <a:pt x="131" y="325"/>
                      <a:pt x="131" y="325"/>
                    </a:cubicBezTo>
                    <a:cubicBezTo>
                      <a:pt x="131" y="325"/>
                      <a:pt x="130" y="327"/>
                      <a:pt x="126" y="327"/>
                    </a:cubicBezTo>
                    <a:cubicBezTo>
                      <a:pt x="123" y="327"/>
                      <a:pt x="122" y="323"/>
                      <a:pt x="122" y="323"/>
                    </a:cubicBezTo>
                    <a:cubicBezTo>
                      <a:pt x="121" y="324"/>
                      <a:pt x="119" y="327"/>
                      <a:pt x="118" y="327"/>
                    </a:cubicBezTo>
                    <a:cubicBezTo>
                      <a:pt x="117" y="327"/>
                      <a:pt x="116" y="325"/>
                      <a:pt x="116" y="325"/>
                    </a:cubicBezTo>
                    <a:cubicBezTo>
                      <a:pt x="116" y="325"/>
                      <a:pt x="115" y="325"/>
                      <a:pt x="114" y="325"/>
                    </a:cubicBezTo>
                    <a:cubicBezTo>
                      <a:pt x="113" y="325"/>
                      <a:pt x="112" y="324"/>
                      <a:pt x="111" y="323"/>
                    </a:cubicBezTo>
                    <a:cubicBezTo>
                      <a:pt x="109" y="323"/>
                      <a:pt x="108" y="322"/>
                      <a:pt x="108" y="322"/>
                    </a:cubicBezTo>
                    <a:cubicBezTo>
                      <a:pt x="106" y="322"/>
                      <a:pt x="105" y="320"/>
                      <a:pt x="103" y="320"/>
                    </a:cubicBezTo>
                    <a:cubicBezTo>
                      <a:pt x="102" y="320"/>
                      <a:pt x="101" y="318"/>
                      <a:pt x="101" y="318"/>
                    </a:cubicBezTo>
                    <a:cubicBezTo>
                      <a:pt x="100" y="319"/>
                      <a:pt x="99" y="318"/>
                      <a:pt x="98" y="316"/>
                    </a:cubicBezTo>
                    <a:cubicBezTo>
                      <a:pt x="97" y="315"/>
                      <a:pt x="96" y="315"/>
                      <a:pt x="94" y="314"/>
                    </a:cubicBezTo>
                    <a:cubicBezTo>
                      <a:pt x="92" y="314"/>
                      <a:pt x="92" y="309"/>
                      <a:pt x="92" y="309"/>
                    </a:cubicBezTo>
                    <a:cubicBezTo>
                      <a:pt x="92" y="309"/>
                      <a:pt x="91" y="309"/>
                      <a:pt x="90" y="308"/>
                    </a:cubicBezTo>
                    <a:cubicBezTo>
                      <a:pt x="89" y="308"/>
                      <a:pt x="89" y="309"/>
                      <a:pt x="88" y="308"/>
                    </a:cubicBezTo>
                    <a:cubicBezTo>
                      <a:pt x="86" y="308"/>
                      <a:pt x="86" y="303"/>
                      <a:pt x="86" y="303"/>
                    </a:cubicBezTo>
                    <a:cubicBezTo>
                      <a:pt x="84" y="303"/>
                      <a:pt x="82" y="301"/>
                      <a:pt x="81" y="299"/>
                    </a:cubicBezTo>
                    <a:cubicBezTo>
                      <a:pt x="80" y="297"/>
                      <a:pt x="80" y="291"/>
                      <a:pt x="80" y="291"/>
                    </a:cubicBezTo>
                    <a:cubicBezTo>
                      <a:pt x="77" y="289"/>
                      <a:pt x="78" y="284"/>
                      <a:pt x="79" y="281"/>
                    </a:cubicBezTo>
                    <a:cubicBezTo>
                      <a:pt x="80" y="278"/>
                      <a:pt x="82" y="276"/>
                      <a:pt x="81" y="272"/>
                    </a:cubicBezTo>
                    <a:cubicBezTo>
                      <a:pt x="81" y="268"/>
                      <a:pt x="75" y="266"/>
                      <a:pt x="68" y="263"/>
                    </a:cubicBezTo>
                    <a:cubicBezTo>
                      <a:pt x="61" y="260"/>
                      <a:pt x="53" y="263"/>
                      <a:pt x="49" y="263"/>
                    </a:cubicBezTo>
                    <a:cubicBezTo>
                      <a:pt x="45" y="262"/>
                      <a:pt x="36" y="252"/>
                      <a:pt x="31" y="246"/>
                    </a:cubicBezTo>
                    <a:cubicBezTo>
                      <a:pt x="27" y="240"/>
                      <a:pt x="22" y="231"/>
                      <a:pt x="20" y="223"/>
                    </a:cubicBezTo>
                    <a:cubicBezTo>
                      <a:pt x="18" y="215"/>
                      <a:pt x="27" y="212"/>
                      <a:pt x="27" y="212"/>
                    </a:cubicBezTo>
                    <a:cubicBezTo>
                      <a:pt x="25" y="208"/>
                      <a:pt x="24" y="200"/>
                      <a:pt x="24" y="184"/>
                    </a:cubicBezTo>
                    <a:cubicBezTo>
                      <a:pt x="24" y="169"/>
                      <a:pt x="14" y="146"/>
                      <a:pt x="12" y="138"/>
                    </a:cubicBezTo>
                    <a:cubicBezTo>
                      <a:pt x="10" y="129"/>
                      <a:pt x="0" y="92"/>
                      <a:pt x="32" y="49"/>
                    </a:cubicBezTo>
                    <a:cubicBezTo>
                      <a:pt x="63" y="7"/>
                      <a:pt x="135" y="0"/>
                      <a:pt x="135" y="0"/>
                    </a:cubicBezTo>
                    <a:cubicBezTo>
                      <a:pt x="139" y="0"/>
                      <a:pt x="150" y="0"/>
                      <a:pt x="155" y="0"/>
                    </a:cubicBezTo>
                    <a:cubicBezTo>
                      <a:pt x="155" y="0"/>
                      <a:pt x="227" y="7"/>
                      <a:pt x="259" y="49"/>
                    </a:cubicBezTo>
                    <a:cubicBezTo>
                      <a:pt x="290" y="92"/>
                      <a:pt x="281" y="129"/>
                      <a:pt x="279" y="138"/>
                    </a:cubicBezTo>
                    <a:cubicBezTo>
                      <a:pt x="277" y="146"/>
                      <a:pt x="267" y="169"/>
                      <a:pt x="266" y="184"/>
                    </a:cubicBezTo>
                    <a:cubicBezTo>
                      <a:pt x="266" y="200"/>
                      <a:pt x="265" y="208"/>
                      <a:pt x="264" y="212"/>
                    </a:cubicBezTo>
                    <a:cubicBezTo>
                      <a:pt x="264" y="212"/>
                      <a:pt x="272" y="215"/>
                      <a:pt x="270" y="223"/>
                    </a:cubicBezTo>
                    <a:cubicBezTo>
                      <a:pt x="268" y="231"/>
                      <a:pt x="263" y="240"/>
                      <a:pt x="259" y="246"/>
                    </a:cubicBezTo>
                    <a:cubicBezTo>
                      <a:pt x="255" y="252"/>
                      <a:pt x="245" y="262"/>
                      <a:pt x="241" y="263"/>
                    </a:cubicBezTo>
                    <a:cubicBezTo>
                      <a:pt x="237" y="263"/>
                      <a:pt x="230" y="260"/>
                      <a:pt x="223" y="263"/>
                    </a:cubicBezTo>
                    <a:cubicBezTo>
                      <a:pt x="215" y="266"/>
                      <a:pt x="209" y="268"/>
                      <a:pt x="209" y="272"/>
                    </a:cubicBezTo>
                    <a:cubicBezTo>
                      <a:pt x="209" y="276"/>
                      <a:pt x="210" y="278"/>
                      <a:pt x="211" y="281"/>
                    </a:cubicBezTo>
                    <a:cubicBezTo>
                      <a:pt x="213" y="284"/>
                      <a:pt x="213" y="289"/>
                      <a:pt x="210" y="291"/>
                    </a:cubicBezTo>
                    <a:cubicBezTo>
                      <a:pt x="210" y="291"/>
                      <a:pt x="210" y="297"/>
                      <a:pt x="209" y="299"/>
                    </a:cubicBezTo>
                    <a:cubicBezTo>
                      <a:pt x="208" y="301"/>
                      <a:pt x="206" y="303"/>
                      <a:pt x="204" y="303"/>
                    </a:cubicBezTo>
                    <a:cubicBezTo>
                      <a:pt x="204" y="303"/>
                      <a:pt x="204" y="308"/>
                      <a:pt x="202" y="308"/>
                    </a:cubicBezTo>
                    <a:cubicBezTo>
                      <a:pt x="201" y="309"/>
                      <a:pt x="201" y="308"/>
                      <a:pt x="200" y="308"/>
                    </a:cubicBezTo>
                    <a:cubicBezTo>
                      <a:pt x="199" y="309"/>
                      <a:pt x="198" y="309"/>
                      <a:pt x="198" y="309"/>
                    </a:cubicBezTo>
                    <a:cubicBezTo>
                      <a:pt x="198" y="309"/>
                      <a:pt x="198" y="314"/>
                      <a:pt x="196" y="314"/>
                    </a:cubicBezTo>
                    <a:cubicBezTo>
                      <a:pt x="195" y="315"/>
                      <a:pt x="193" y="315"/>
                      <a:pt x="192" y="316"/>
                    </a:cubicBezTo>
                    <a:cubicBezTo>
                      <a:pt x="191" y="318"/>
                      <a:pt x="190" y="319"/>
                      <a:pt x="189" y="318"/>
                    </a:cubicBezTo>
                    <a:cubicBezTo>
                      <a:pt x="189" y="318"/>
                      <a:pt x="188" y="320"/>
                      <a:pt x="187" y="320"/>
                    </a:cubicBezTo>
                    <a:cubicBezTo>
                      <a:pt x="186" y="320"/>
                      <a:pt x="184" y="322"/>
                      <a:pt x="183" y="322"/>
                    </a:cubicBezTo>
                    <a:cubicBezTo>
                      <a:pt x="183" y="322"/>
                      <a:pt x="181" y="323"/>
                      <a:pt x="180" y="323"/>
                    </a:cubicBezTo>
                    <a:cubicBezTo>
                      <a:pt x="178" y="324"/>
                      <a:pt x="177" y="325"/>
                      <a:pt x="176" y="325"/>
                    </a:cubicBezTo>
                    <a:cubicBezTo>
                      <a:pt x="175" y="325"/>
                      <a:pt x="174" y="325"/>
                      <a:pt x="174" y="325"/>
                    </a:cubicBezTo>
                    <a:cubicBezTo>
                      <a:pt x="174" y="325"/>
                      <a:pt x="174" y="327"/>
                      <a:pt x="172" y="327"/>
                    </a:cubicBezTo>
                    <a:cubicBezTo>
                      <a:pt x="171" y="327"/>
                      <a:pt x="170" y="324"/>
                      <a:pt x="168" y="323"/>
                    </a:cubicBezTo>
                    <a:cubicBezTo>
                      <a:pt x="168" y="323"/>
                      <a:pt x="167" y="327"/>
                      <a:pt x="164" y="327"/>
                    </a:cubicBezTo>
                    <a:cubicBezTo>
                      <a:pt x="160" y="327"/>
                      <a:pt x="159" y="325"/>
                      <a:pt x="159" y="325"/>
                    </a:cubicBezTo>
                    <a:cubicBezTo>
                      <a:pt x="159" y="325"/>
                      <a:pt x="156" y="328"/>
                      <a:pt x="153" y="328"/>
                    </a:cubicBezTo>
                    <a:cubicBezTo>
                      <a:pt x="150" y="327"/>
                      <a:pt x="146" y="324"/>
                      <a:pt x="146" y="322"/>
                    </a:cubicBezTo>
                    <a:cubicBezTo>
                      <a:pt x="146" y="320"/>
                      <a:pt x="145" y="315"/>
                      <a:pt x="145" y="31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2" name="Freeform 538"/>
              <p:cNvSpPr>
                <a:spLocks/>
              </p:cNvSpPr>
              <p:nvPr/>
            </p:nvSpPr>
            <p:spPr bwMode="auto">
              <a:xfrm>
                <a:off x="1778439" y="963126"/>
                <a:ext cx="211138" cy="87313"/>
              </a:xfrm>
              <a:custGeom>
                <a:avLst/>
                <a:gdLst>
                  <a:gd name="T0" fmla="*/ 129 w 131"/>
                  <a:gd name="T1" fmla="*/ 9 h 55"/>
                  <a:gd name="T2" fmla="*/ 128 w 131"/>
                  <a:gd name="T3" fmla="*/ 11 h 55"/>
                  <a:gd name="T4" fmla="*/ 123 w 131"/>
                  <a:gd name="T5" fmla="*/ 24 h 55"/>
                  <a:gd name="T6" fmla="*/ 116 w 131"/>
                  <a:gd name="T7" fmla="*/ 31 h 55"/>
                  <a:gd name="T8" fmla="*/ 111 w 131"/>
                  <a:gd name="T9" fmla="*/ 41 h 55"/>
                  <a:gd name="T10" fmla="*/ 104 w 131"/>
                  <a:gd name="T11" fmla="*/ 43 h 55"/>
                  <a:gd name="T12" fmla="*/ 100 w 131"/>
                  <a:gd name="T13" fmla="*/ 44 h 55"/>
                  <a:gd name="T14" fmla="*/ 88 w 131"/>
                  <a:gd name="T15" fmla="*/ 55 h 55"/>
                  <a:gd name="T16" fmla="*/ 80 w 131"/>
                  <a:gd name="T17" fmla="*/ 54 h 55"/>
                  <a:gd name="T18" fmla="*/ 71 w 131"/>
                  <a:gd name="T19" fmla="*/ 55 h 55"/>
                  <a:gd name="T20" fmla="*/ 65 w 131"/>
                  <a:gd name="T21" fmla="*/ 49 h 55"/>
                  <a:gd name="T22" fmla="*/ 54 w 131"/>
                  <a:gd name="T23" fmla="*/ 47 h 55"/>
                  <a:gd name="T24" fmla="*/ 45 w 131"/>
                  <a:gd name="T25" fmla="*/ 48 h 55"/>
                  <a:gd name="T26" fmla="*/ 38 w 131"/>
                  <a:gd name="T27" fmla="*/ 46 h 55"/>
                  <a:gd name="T28" fmla="*/ 28 w 131"/>
                  <a:gd name="T29" fmla="*/ 43 h 55"/>
                  <a:gd name="T30" fmla="*/ 24 w 131"/>
                  <a:gd name="T31" fmla="*/ 41 h 55"/>
                  <a:gd name="T32" fmla="*/ 18 w 131"/>
                  <a:gd name="T33" fmla="*/ 38 h 55"/>
                  <a:gd name="T34" fmla="*/ 10 w 131"/>
                  <a:gd name="T35" fmla="*/ 29 h 55"/>
                  <a:gd name="T36" fmla="*/ 3 w 131"/>
                  <a:gd name="T37" fmla="*/ 19 h 55"/>
                  <a:gd name="T38" fmla="*/ 3 w 131"/>
                  <a:gd name="T39" fmla="*/ 11 h 55"/>
                  <a:gd name="T40" fmla="*/ 0 w 131"/>
                  <a:gd name="T41" fmla="*/ 0 h 55"/>
                  <a:gd name="T42" fmla="*/ 6 w 131"/>
                  <a:gd name="T43" fmla="*/ 5 h 55"/>
                  <a:gd name="T44" fmla="*/ 12 w 131"/>
                  <a:gd name="T45" fmla="*/ 9 h 55"/>
                  <a:gd name="T46" fmla="*/ 17 w 131"/>
                  <a:gd name="T47" fmla="*/ 10 h 55"/>
                  <a:gd name="T48" fmla="*/ 21 w 131"/>
                  <a:gd name="T49" fmla="*/ 14 h 55"/>
                  <a:gd name="T50" fmla="*/ 28 w 131"/>
                  <a:gd name="T51" fmla="*/ 17 h 55"/>
                  <a:gd name="T52" fmla="*/ 32 w 131"/>
                  <a:gd name="T53" fmla="*/ 15 h 55"/>
                  <a:gd name="T54" fmla="*/ 36 w 131"/>
                  <a:gd name="T55" fmla="*/ 20 h 55"/>
                  <a:gd name="T56" fmla="*/ 38 w 131"/>
                  <a:gd name="T57" fmla="*/ 16 h 55"/>
                  <a:gd name="T58" fmla="*/ 43 w 131"/>
                  <a:gd name="T59" fmla="*/ 21 h 55"/>
                  <a:gd name="T60" fmla="*/ 48 w 131"/>
                  <a:gd name="T61" fmla="*/ 17 h 55"/>
                  <a:gd name="T62" fmla="*/ 51 w 131"/>
                  <a:gd name="T63" fmla="*/ 24 h 55"/>
                  <a:gd name="T64" fmla="*/ 57 w 131"/>
                  <a:gd name="T65" fmla="*/ 16 h 55"/>
                  <a:gd name="T66" fmla="*/ 65 w 131"/>
                  <a:gd name="T67" fmla="*/ 24 h 55"/>
                  <a:gd name="T68" fmla="*/ 64 w 131"/>
                  <a:gd name="T69" fmla="*/ 32 h 55"/>
                  <a:gd name="T70" fmla="*/ 63 w 131"/>
                  <a:gd name="T71" fmla="*/ 35 h 55"/>
                  <a:gd name="T72" fmla="*/ 65 w 131"/>
                  <a:gd name="T73" fmla="*/ 43 h 55"/>
                  <a:gd name="T74" fmla="*/ 66 w 131"/>
                  <a:gd name="T75" fmla="*/ 37 h 55"/>
                  <a:gd name="T76" fmla="*/ 68 w 131"/>
                  <a:gd name="T77" fmla="*/ 35 h 55"/>
                  <a:gd name="T78" fmla="*/ 65 w 131"/>
                  <a:gd name="T79" fmla="*/ 26 h 55"/>
                  <a:gd name="T80" fmla="*/ 69 w 131"/>
                  <a:gd name="T81" fmla="*/ 17 h 55"/>
                  <a:gd name="T82" fmla="*/ 80 w 131"/>
                  <a:gd name="T83" fmla="*/ 24 h 55"/>
                  <a:gd name="T84" fmla="*/ 80 w 131"/>
                  <a:gd name="T85" fmla="*/ 21 h 55"/>
                  <a:gd name="T86" fmla="*/ 88 w 131"/>
                  <a:gd name="T87" fmla="*/ 21 h 55"/>
                  <a:gd name="T88" fmla="*/ 90 w 131"/>
                  <a:gd name="T89" fmla="*/ 14 h 55"/>
                  <a:gd name="T90" fmla="*/ 95 w 131"/>
                  <a:gd name="T91" fmla="*/ 20 h 55"/>
                  <a:gd name="T92" fmla="*/ 95 w 131"/>
                  <a:gd name="T93" fmla="*/ 20 h 55"/>
                  <a:gd name="T94" fmla="*/ 99 w 131"/>
                  <a:gd name="T95" fmla="*/ 15 h 55"/>
                  <a:gd name="T96" fmla="*/ 102 w 131"/>
                  <a:gd name="T97" fmla="*/ 17 h 55"/>
                  <a:gd name="T98" fmla="*/ 110 w 131"/>
                  <a:gd name="T99" fmla="*/ 14 h 55"/>
                  <a:gd name="T100" fmla="*/ 113 w 131"/>
                  <a:gd name="T101" fmla="*/ 10 h 55"/>
                  <a:gd name="T102" fmla="*/ 118 w 131"/>
                  <a:gd name="T103" fmla="*/ 10 h 55"/>
                  <a:gd name="T104" fmla="*/ 125 w 131"/>
                  <a:gd name="T105" fmla="*/ 5 h 55"/>
                  <a:gd name="T106" fmla="*/ 130 w 131"/>
                  <a:gd name="T10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1" h="55">
                    <a:moveTo>
                      <a:pt x="131" y="0"/>
                    </a:moveTo>
                    <a:cubicBezTo>
                      <a:pt x="131" y="0"/>
                      <a:pt x="130" y="7"/>
                      <a:pt x="129" y="9"/>
                    </a:cubicBezTo>
                    <a:cubicBezTo>
                      <a:pt x="129" y="10"/>
                      <a:pt x="129" y="10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4"/>
                      <a:pt x="128" y="17"/>
                      <a:pt x="128" y="19"/>
                    </a:cubicBezTo>
                    <a:cubicBezTo>
                      <a:pt x="127" y="20"/>
                      <a:pt x="125" y="26"/>
                      <a:pt x="123" y="24"/>
                    </a:cubicBezTo>
                    <a:cubicBezTo>
                      <a:pt x="123" y="26"/>
                      <a:pt x="122" y="27"/>
                      <a:pt x="120" y="29"/>
                    </a:cubicBezTo>
                    <a:cubicBezTo>
                      <a:pt x="119" y="30"/>
                      <a:pt x="118" y="32"/>
                      <a:pt x="116" y="31"/>
                    </a:cubicBezTo>
                    <a:cubicBezTo>
                      <a:pt x="116" y="34"/>
                      <a:pt x="115" y="36"/>
                      <a:pt x="113" y="38"/>
                    </a:cubicBezTo>
                    <a:cubicBezTo>
                      <a:pt x="113" y="39"/>
                      <a:pt x="112" y="40"/>
                      <a:pt x="111" y="41"/>
                    </a:cubicBezTo>
                    <a:cubicBezTo>
                      <a:pt x="110" y="41"/>
                      <a:pt x="108" y="41"/>
                      <a:pt x="107" y="41"/>
                    </a:cubicBezTo>
                    <a:cubicBezTo>
                      <a:pt x="107" y="42"/>
                      <a:pt x="106" y="43"/>
                      <a:pt x="104" y="43"/>
                    </a:cubicBezTo>
                    <a:cubicBezTo>
                      <a:pt x="104" y="43"/>
                      <a:pt x="103" y="43"/>
                      <a:pt x="102" y="43"/>
                    </a:cubicBezTo>
                    <a:cubicBezTo>
                      <a:pt x="101" y="43"/>
                      <a:pt x="101" y="43"/>
                      <a:pt x="100" y="44"/>
                    </a:cubicBezTo>
                    <a:cubicBezTo>
                      <a:pt x="99" y="46"/>
                      <a:pt x="95" y="49"/>
                      <a:pt x="93" y="46"/>
                    </a:cubicBezTo>
                    <a:cubicBezTo>
                      <a:pt x="93" y="48"/>
                      <a:pt x="90" y="55"/>
                      <a:pt x="88" y="55"/>
                    </a:cubicBezTo>
                    <a:cubicBezTo>
                      <a:pt x="86" y="55"/>
                      <a:pt x="87" y="50"/>
                      <a:pt x="86" y="48"/>
                    </a:cubicBezTo>
                    <a:cubicBezTo>
                      <a:pt x="85" y="51"/>
                      <a:pt x="84" y="54"/>
                      <a:pt x="80" y="54"/>
                    </a:cubicBezTo>
                    <a:cubicBezTo>
                      <a:pt x="78" y="53"/>
                      <a:pt x="77" y="48"/>
                      <a:pt x="77" y="47"/>
                    </a:cubicBezTo>
                    <a:cubicBezTo>
                      <a:pt x="77" y="47"/>
                      <a:pt x="75" y="55"/>
                      <a:pt x="71" y="55"/>
                    </a:cubicBezTo>
                    <a:cubicBezTo>
                      <a:pt x="67" y="55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55"/>
                      <a:pt x="60" y="55"/>
                    </a:cubicBezTo>
                    <a:cubicBezTo>
                      <a:pt x="56" y="55"/>
                      <a:pt x="54" y="47"/>
                      <a:pt x="54" y="47"/>
                    </a:cubicBezTo>
                    <a:cubicBezTo>
                      <a:pt x="53" y="48"/>
                      <a:pt x="53" y="53"/>
                      <a:pt x="50" y="54"/>
                    </a:cubicBezTo>
                    <a:cubicBezTo>
                      <a:pt x="47" y="54"/>
                      <a:pt x="46" y="51"/>
                      <a:pt x="45" y="48"/>
                    </a:cubicBezTo>
                    <a:cubicBezTo>
                      <a:pt x="44" y="50"/>
                      <a:pt x="45" y="55"/>
                      <a:pt x="42" y="55"/>
                    </a:cubicBezTo>
                    <a:cubicBezTo>
                      <a:pt x="40" y="55"/>
                      <a:pt x="37" y="48"/>
                      <a:pt x="38" y="46"/>
                    </a:cubicBezTo>
                    <a:cubicBezTo>
                      <a:pt x="36" y="49"/>
                      <a:pt x="32" y="46"/>
                      <a:pt x="30" y="44"/>
                    </a:cubicBezTo>
                    <a:cubicBezTo>
                      <a:pt x="29" y="43"/>
                      <a:pt x="30" y="43"/>
                      <a:pt x="28" y="43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5" y="43"/>
                      <a:pt x="24" y="42"/>
                      <a:pt x="24" y="41"/>
                    </a:cubicBezTo>
                    <a:cubicBezTo>
                      <a:pt x="23" y="41"/>
                      <a:pt x="21" y="41"/>
                      <a:pt x="20" y="41"/>
                    </a:cubicBezTo>
                    <a:cubicBezTo>
                      <a:pt x="19" y="40"/>
                      <a:pt x="18" y="39"/>
                      <a:pt x="18" y="38"/>
                    </a:cubicBezTo>
                    <a:cubicBezTo>
                      <a:pt x="16" y="36"/>
                      <a:pt x="15" y="34"/>
                      <a:pt x="15" y="31"/>
                    </a:cubicBezTo>
                    <a:cubicBezTo>
                      <a:pt x="12" y="32"/>
                      <a:pt x="11" y="30"/>
                      <a:pt x="10" y="29"/>
                    </a:cubicBezTo>
                    <a:cubicBezTo>
                      <a:pt x="9" y="27"/>
                      <a:pt x="8" y="26"/>
                      <a:pt x="7" y="24"/>
                    </a:cubicBezTo>
                    <a:cubicBezTo>
                      <a:pt x="6" y="26"/>
                      <a:pt x="3" y="20"/>
                      <a:pt x="3" y="19"/>
                    </a:cubicBezTo>
                    <a:cubicBezTo>
                      <a:pt x="3" y="17"/>
                      <a:pt x="3" y="14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2"/>
                      <a:pt x="6" y="5"/>
                    </a:cubicBezTo>
                    <a:cubicBezTo>
                      <a:pt x="6" y="5"/>
                      <a:pt x="8" y="4"/>
                      <a:pt x="9" y="5"/>
                    </a:cubicBezTo>
                    <a:cubicBezTo>
                      <a:pt x="10" y="6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5" y="8"/>
                      <a:pt x="17" y="10"/>
                    </a:cubicBezTo>
                    <a:cubicBezTo>
                      <a:pt x="19" y="11"/>
                      <a:pt x="21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3" y="12"/>
                      <a:pt x="24" y="13"/>
                    </a:cubicBezTo>
                    <a:cubicBezTo>
                      <a:pt x="26" y="14"/>
                      <a:pt x="28" y="16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30" y="15"/>
                      <a:pt x="32" y="15"/>
                    </a:cubicBezTo>
                    <a:cubicBezTo>
                      <a:pt x="33" y="15"/>
                      <a:pt x="34" y="16"/>
                      <a:pt x="34" y="17"/>
                    </a:cubicBezTo>
                    <a:cubicBezTo>
                      <a:pt x="35" y="17"/>
                      <a:pt x="36" y="19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7" y="17"/>
                      <a:pt x="38" y="16"/>
                    </a:cubicBezTo>
                    <a:cubicBezTo>
                      <a:pt x="39" y="15"/>
                      <a:pt x="39" y="12"/>
                      <a:pt x="40" y="14"/>
                    </a:cubicBezTo>
                    <a:cubicBezTo>
                      <a:pt x="41" y="15"/>
                      <a:pt x="43" y="19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5" y="17"/>
                      <a:pt x="48" y="17"/>
                    </a:cubicBezTo>
                    <a:cubicBezTo>
                      <a:pt x="49" y="17"/>
                      <a:pt x="50" y="20"/>
                      <a:pt x="50" y="21"/>
                    </a:cubicBezTo>
                    <a:cubicBezTo>
                      <a:pt x="51" y="21"/>
                      <a:pt x="51" y="22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4" y="16"/>
                      <a:pt x="57" y="16"/>
                    </a:cubicBezTo>
                    <a:cubicBezTo>
                      <a:pt x="59" y="16"/>
                      <a:pt x="61" y="15"/>
                      <a:pt x="62" y="17"/>
                    </a:cubicBezTo>
                    <a:cubicBezTo>
                      <a:pt x="63" y="18"/>
                      <a:pt x="65" y="21"/>
                      <a:pt x="65" y="24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8"/>
                      <a:pt x="64" y="30"/>
                      <a:pt x="64" y="32"/>
                    </a:cubicBezTo>
                    <a:cubicBezTo>
                      <a:pt x="64" y="33"/>
                      <a:pt x="64" y="34"/>
                      <a:pt x="63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5" y="36"/>
                      <a:pt x="65" y="37"/>
                    </a:cubicBezTo>
                    <a:cubicBezTo>
                      <a:pt x="65" y="39"/>
                      <a:pt x="65" y="41"/>
                      <a:pt x="65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6" y="39"/>
                      <a:pt x="66" y="37"/>
                    </a:cubicBezTo>
                    <a:cubicBezTo>
                      <a:pt x="66" y="36"/>
                      <a:pt x="67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4"/>
                      <a:pt x="66" y="33"/>
                      <a:pt x="66" y="32"/>
                    </a:cubicBezTo>
                    <a:cubicBezTo>
                      <a:pt x="66" y="30"/>
                      <a:pt x="66" y="28"/>
                      <a:pt x="65" y="26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1"/>
                      <a:pt x="68" y="18"/>
                      <a:pt x="69" y="17"/>
                    </a:cubicBezTo>
                    <a:cubicBezTo>
                      <a:pt x="70" y="15"/>
                      <a:pt x="72" y="16"/>
                      <a:pt x="74" y="16"/>
                    </a:cubicBezTo>
                    <a:cubicBezTo>
                      <a:pt x="77" y="16"/>
                      <a:pt x="80" y="24"/>
                      <a:pt x="80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81" y="20"/>
                      <a:pt x="82" y="17"/>
                      <a:pt x="83" y="17"/>
                    </a:cubicBezTo>
                    <a:cubicBezTo>
                      <a:pt x="86" y="17"/>
                      <a:pt x="88" y="21"/>
                      <a:pt x="88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0"/>
                      <a:pt x="89" y="16"/>
                      <a:pt x="90" y="14"/>
                    </a:cubicBezTo>
                    <a:cubicBezTo>
                      <a:pt x="91" y="12"/>
                      <a:pt x="92" y="15"/>
                      <a:pt x="93" y="16"/>
                    </a:cubicBezTo>
                    <a:cubicBezTo>
                      <a:pt x="94" y="17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19"/>
                      <a:pt x="96" y="17"/>
                      <a:pt x="96" y="17"/>
                    </a:cubicBezTo>
                    <a:cubicBezTo>
                      <a:pt x="97" y="16"/>
                      <a:pt x="98" y="15"/>
                      <a:pt x="99" y="15"/>
                    </a:cubicBezTo>
                    <a:cubicBezTo>
                      <a:pt x="101" y="15"/>
                      <a:pt x="102" y="16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3" y="16"/>
                      <a:pt x="105" y="14"/>
                      <a:pt x="106" y="13"/>
                    </a:cubicBezTo>
                    <a:cubicBezTo>
                      <a:pt x="107" y="12"/>
                      <a:pt x="110" y="14"/>
                      <a:pt x="110" y="14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0" y="13"/>
                      <a:pt x="111" y="12"/>
                      <a:pt x="113" y="10"/>
                    </a:cubicBezTo>
                    <a:cubicBezTo>
                      <a:pt x="116" y="8"/>
                      <a:pt x="118" y="9"/>
                      <a:pt x="118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8"/>
                      <a:pt x="120" y="6"/>
                      <a:pt x="121" y="5"/>
                    </a:cubicBezTo>
                    <a:cubicBezTo>
                      <a:pt x="123" y="4"/>
                      <a:pt x="124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6" y="2"/>
                      <a:pt x="130" y="0"/>
                      <a:pt x="130" y="0"/>
                    </a:cubicBezTo>
                  </a:path>
                </a:pathLst>
              </a:custGeom>
              <a:solidFill>
                <a:srgbClr val="F8F3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3" name="Freeform 539"/>
              <p:cNvSpPr>
                <a:spLocks/>
              </p:cNvSpPr>
              <p:nvPr/>
            </p:nvSpPr>
            <p:spPr bwMode="auto">
              <a:xfrm>
                <a:off x="1956239" y="761514"/>
                <a:ext cx="69850" cy="79375"/>
              </a:xfrm>
              <a:custGeom>
                <a:avLst/>
                <a:gdLst>
                  <a:gd name="T0" fmla="*/ 16 w 43"/>
                  <a:gd name="T1" fmla="*/ 3 h 50"/>
                  <a:gd name="T2" fmla="*/ 9 w 43"/>
                  <a:gd name="T3" fmla="*/ 1 h 50"/>
                  <a:gd name="T4" fmla="*/ 2 w 43"/>
                  <a:gd name="T5" fmla="*/ 10 h 50"/>
                  <a:gd name="T6" fmla="*/ 0 w 43"/>
                  <a:gd name="T7" fmla="*/ 20 h 50"/>
                  <a:gd name="T8" fmla="*/ 8 w 43"/>
                  <a:gd name="T9" fmla="*/ 30 h 50"/>
                  <a:gd name="T10" fmla="*/ 29 w 43"/>
                  <a:gd name="T11" fmla="*/ 44 h 50"/>
                  <a:gd name="T12" fmla="*/ 39 w 43"/>
                  <a:gd name="T13" fmla="*/ 46 h 50"/>
                  <a:gd name="T14" fmla="*/ 33 w 43"/>
                  <a:gd name="T15" fmla="*/ 33 h 50"/>
                  <a:gd name="T16" fmla="*/ 18 w 43"/>
                  <a:gd name="T17" fmla="*/ 17 h 50"/>
                  <a:gd name="T18" fmla="*/ 16 w 43"/>
                  <a:gd name="T1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0">
                    <a:moveTo>
                      <a:pt x="16" y="3"/>
                    </a:moveTo>
                    <a:cubicBezTo>
                      <a:pt x="14" y="1"/>
                      <a:pt x="12" y="0"/>
                      <a:pt x="9" y="1"/>
                    </a:cubicBezTo>
                    <a:cubicBezTo>
                      <a:pt x="6" y="3"/>
                      <a:pt x="4" y="7"/>
                      <a:pt x="2" y="10"/>
                    </a:cubicBezTo>
                    <a:cubicBezTo>
                      <a:pt x="1" y="13"/>
                      <a:pt x="0" y="17"/>
                      <a:pt x="0" y="20"/>
                    </a:cubicBezTo>
                    <a:cubicBezTo>
                      <a:pt x="0" y="25"/>
                      <a:pt x="4" y="28"/>
                      <a:pt x="8" y="30"/>
                    </a:cubicBezTo>
                    <a:cubicBezTo>
                      <a:pt x="15" y="34"/>
                      <a:pt x="22" y="40"/>
                      <a:pt x="29" y="44"/>
                    </a:cubicBezTo>
                    <a:cubicBezTo>
                      <a:pt x="32" y="46"/>
                      <a:pt x="37" y="50"/>
                      <a:pt x="39" y="46"/>
                    </a:cubicBezTo>
                    <a:cubicBezTo>
                      <a:pt x="43" y="41"/>
                      <a:pt x="36" y="36"/>
                      <a:pt x="33" y="33"/>
                    </a:cubicBezTo>
                    <a:cubicBezTo>
                      <a:pt x="26" y="28"/>
                      <a:pt x="20" y="25"/>
                      <a:pt x="18" y="17"/>
                    </a:cubicBezTo>
                    <a:cubicBezTo>
                      <a:pt x="17" y="13"/>
                      <a:pt x="19" y="6"/>
                      <a:pt x="16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4" name="Freeform 540"/>
              <p:cNvSpPr>
                <a:spLocks/>
              </p:cNvSpPr>
              <p:nvPr/>
            </p:nvSpPr>
            <p:spPr bwMode="auto">
              <a:xfrm>
                <a:off x="1938776" y="725001"/>
                <a:ext cx="42863" cy="33338"/>
              </a:xfrm>
              <a:custGeom>
                <a:avLst/>
                <a:gdLst>
                  <a:gd name="T0" fmla="*/ 4 w 26"/>
                  <a:gd name="T1" fmla="*/ 7 h 20"/>
                  <a:gd name="T2" fmla="*/ 0 w 26"/>
                  <a:gd name="T3" fmla="*/ 12 h 20"/>
                  <a:gd name="T4" fmla="*/ 3 w 26"/>
                  <a:gd name="T5" fmla="*/ 16 h 20"/>
                  <a:gd name="T6" fmla="*/ 6 w 26"/>
                  <a:gd name="T7" fmla="*/ 17 h 20"/>
                  <a:gd name="T8" fmla="*/ 8 w 26"/>
                  <a:gd name="T9" fmla="*/ 19 h 20"/>
                  <a:gd name="T10" fmla="*/ 15 w 26"/>
                  <a:gd name="T11" fmla="*/ 15 h 20"/>
                  <a:gd name="T12" fmla="*/ 19 w 26"/>
                  <a:gd name="T13" fmla="*/ 4 h 20"/>
                  <a:gd name="T14" fmla="*/ 4 w 26"/>
                  <a:gd name="T1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0">
                    <a:moveTo>
                      <a:pt x="4" y="7"/>
                    </a:moveTo>
                    <a:cubicBezTo>
                      <a:pt x="4" y="8"/>
                      <a:pt x="1" y="9"/>
                      <a:pt x="0" y="12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11" y="20"/>
                      <a:pt x="13" y="17"/>
                      <a:pt x="15" y="15"/>
                    </a:cubicBezTo>
                    <a:cubicBezTo>
                      <a:pt x="18" y="12"/>
                      <a:pt x="26" y="9"/>
                      <a:pt x="19" y="4"/>
                    </a:cubicBezTo>
                    <a:cubicBezTo>
                      <a:pt x="15" y="0"/>
                      <a:pt x="7" y="5"/>
                      <a:pt x="4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5" name="Freeform 541"/>
              <p:cNvSpPr>
                <a:spLocks/>
              </p:cNvSpPr>
              <p:nvPr/>
            </p:nvSpPr>
            <p:spPr bwMode="auto">
              <a:xfrm>
                <a:off x="1781614" y="728176"/>
                <a:ext cx="42863" cy="30163"/>
              </a:xfrm>
              <a:custGeom>
                <a:avLst/>
                <a:gdLst>
                  <a:gd name="T0" fmla="*/ 4 w 27"/>
                  <a:gd name="T1" fmla="*/ 4 h 18"/>
                  <a:gd name="T2" fmla="*/ 23 w 27"/>
                  <a:gd name="T3" fmla="*/ 6 h 18"/>
                  <a:gd name="T4" fmla="*/ 21 w 27"/>
                  <a:gd name="T5" fmla="*/ 15 h 18"/>
                  <a:gd name="T6" fmla="*/ 11 w 27"/>
                  <a:gd name="T7" fmla="*/ 11 h 18"/>
                  <a:gd name="T8" fmla="*/ 5 w 2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4" y="4"/>
                    </a:moveTo>
                    <a:cubicBezTo>
                      <a:pt x="11" y="0"/>
                      <a:pt x="17" y="1"/>
                      <a:pt x="23" y="6"/>
                    </a:cubicBezTo>
                    <a:cubicBezTo>
                      <a:pt x="27" y="10"/>
                      <a:pt x="25" y="12"/>
                      <a:pt x="21" y="15"/>
                    </a:cubicBezTo>
                    <a:cubicBezTo>
                      <a:pt x="16" y="18"/>
                      <a:pt x="15" y="15"/>
                      <a:pt x="11" y="11"/>
                    </a:cubicBezTo>
                    <a:cubicBezTo>
                      <a:pt x="10" y="10"/>
                      <a:pt x="0" y="6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6" name="Freeform 542"/>
              <p:cNvSpPr>
                <a:spLocks/>
              </p:cNvSpPr>
              <p:nvPr/>
            </p:nvSpPr>
            <p:spPr bwMode="auto">
              <a:xfrm>
                <a:off x="1754626" y="761514"/>
                <a:ext cx="57150" cy="61913"/>
              </a:xfrm>
              <a:custGeom>
                <a:avLst/>
                <a:gdLst>
                  <a:gd name="T0" fmla="*/ 5 w 35"/>
                  <a:gd name="T1" fmla="*/ 0 h 39"/>
                  <a:gd name="T2" fmla="*/ 27 w 35"/>
                  <a:gd name="T3" fmla="*/ 5 h 39"/>
                  <a:gd name="T4" fmla="*/ 25 w 35"/>
                  <a:gd name="T5" fmla="*/ 28 h 39"/>
                  <a:gd name="T6" fmla="*/ 15 w 35"/>
                  <a:gd name="T7" fmla="*/ 36 h 39"/>
                  <a:gd name="T8" fmla="*/ 6 w 35"/>
                  <a:gd name="T9" fmla="*/ 30 h 39"/>
                  <a:gd name="T10" fmla="*/ 8 w 35"/>
                  <a:gd name="T11" fmla="*/ 16 h 39"/>
                  <a:gd name="T12" fmla="*/ 5 w 35"/>
                  <a:gd name="T13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5" y="0"/>
                    </a:moveTo>
                    <a:cubicBezTo>
                      <a:pt x="6" y="4"/>
                      <a:pt x="24" y="3"/>
                      <a:pt x="27" y="5"/>
                    </a:cubicBezTo>
                    <a:cubicBezTo>
                      <a:pt x="35" y="10"/>
                      <a:pt x="28" y="22"/>
                      <a:pt x="25" y="28"/>
                    </a:cubicBezTo>
                    <a:cubicBezTo>
                      <a:pt x="23" y="31"/>
                      <a:pt x="19" y="34"/>
                      <a:pt x="15" y="36"/>
                    </a:cubicBezTo>
                    <a:cubicBezTo>
                      <a:pt x="10" y="39"/>
                      <a:pt x="4" y="37"/>
                      <a:pt x="6" y="30"/>
                    </a:cubicBezTo>
                    <a:cubicBezTo>
                      <a:pt x="7" y="25"/>
                      <a:pt x="10" y="22"/>
                      <a:pt x="8" y="16"/>
                    </a:cubicBezTo>
                    <a:cubicBezTo>
                      <a:pt x="6" y="12"/>
                      <a:pt x="0" y="6"/>
                      <a:pt x="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7" name="Freeform 543"/>
              <p:cNvSpPr>
                <a:spLocks/>
              </p:cNvSpPr>
              <p:nvPr/>
            </p:nvSpPr>
            <p:spPr bwMode="auto">
              <a:xfrm>
                <a:off x="1733989" y="917089"/>
                <a:ext cx="47625" cy="66675"/>
              </a:xfrm>
              <a:custGeom>
                <a:avLst/>
                <a:gdLst>
                  <a:gd name="T0" fmla="*/ 14 w 29"/>
                  <a:gd name="T1" fmla="*/ 2 h 41"/>
                  <a:gd name="T2" fmla="*/ 13 w 29"/>
                  <a:gd name="T3" fmla="*/ 14 h 41"/>
                  <a:gd name="T4" fmla="*/ 16 w 29"/>
                  <a:gd name="T5" fmla="*/ 25 h 41"/>
                  <a:gd name="T6" fmla="*/ 29 w 29"/>
                  <a:gd name="T7" fmla="*/ 39 h 41"/>
                  <a:gd name="T8" fmla="*/ 4 w 29"/>
                  <a:gd name="T9" fmla="*/ 16 h 41"/>
                  <a:gd name="T10" fmla="*/ 1 w 29"/>
                  <a:gd name="T11" fmla="*/ 3 h 41"/>
                  <a:gd name="T12" fmla="*/ 7 w 29"/>
                  <a:gd name="T13" fmla="*/ 1 h 41"/>
                  <a:gd name="T14" fmla="*/ 14 w 29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4" y="2"/>
                    </a:moveTo>
                    <a:cubicBezTo>
                      <a:pt x="14" y="6"/>
                      <a:pt x="12" y="10"/>
                      <a:pt x="13" y="14"/>
                    </a:cubicBezTo>
                    <a:cubicBezTo>
                      <a:pt x="14" y="18"/>
                      <a:pt x="15" y="21"/>
                      <a:pt x="16" y="25"/>
                    </a:cubicBezTo>
                    <a:cubicBezTo>
                      <a:pt x="18" y="31"/>
                      <a:pt x="23" y="37"/>
                      <a:pt x="29" y="39"/>
                    </a:cubicBezTo>
                    <a:cubicBezTo>
                      <a:pt x="18" y="41"/>
                      <a:pt x="7" y="24"/>
                      <a:pt x="4" y="16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0"/>
                      <a:pt x="4" y="1"/>
                      <a:pt x="7" y="1"/>
                    </a:cubicBezTo>
                    <a:cubicBezTo>
                      <a:pt x="9" y="1"/>
                      <a:pt x="11" y="1"/>
                      <a:pt x="1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8" name="Freeform 544"/>
              <p:cNvSpPr>
                <a:spLocks/>
              </p:cNvSpPr>
              <p:nvPr/>
            </p:nvSpPr>
            <p:spPr bwMode="auto">
              <a:xfrm>
                <a:off x="1675251" y="686901"/>
                <a:ext cx="36513" cy="141288"/>
              </a:xfrm>
              <a:custGeom>
                <a:avLst/>
                <a:gdLst>
                  <a:gd name="T0" fmla="*/ 20 w 23"/>
                  <a:gd name="T1" fmla="*/ 2 h 88"/>
                  <a:gd name="T2" fmla="*/ 23 w 23"/>
                  <a:gd name="T3" fmla="*/ 16 h 88"/>
                  <a:gd name="T4" fmla="*/ 19 w 23"/>
                  <a:gd name="T5" fmla="*/ 28 h 88"/>
                  <a:gd name="T6" fmla="*/ 15 w 23"/>
                  <a:gd name="T7" fmla="*/ 37 h 88"/>
                  <a:gd name="T8" fmla="*/ 17 w 23"/>
                  <a:gd name="T9" fmla="*/ 47 h 88"/>
                  <a:gd name="T10" fmla="*/ 14 w 23"/>
                  <a:gd name="T11" fmla="*/ 65 h 88"/>
                  <a:gd name="T12" fmla="*/ 12 w 23"/>
                  <a:gd name="T13" fmla="*/ 88 h 88"/>
                  <a:gd name="T14" fmla="*/ 10 w 23"/>
                  <a:gd name="T15" fmla="*/ 46 h 88"/>
                  <a:gd name="T16" fmla="*/ 4 w 23"/>
                  <a:gd name="T17" fmla="*/ 29 h 88"/>
                  <a:gd name="T18" fmla="*/ 0 w 23"/>
                  <a:gd name="T19" fmla="*/ 0 h 88"/>
                  <a:gd name="T20" fmla="*/ 11 w 23"/>
                  <a:gd name="T21" fmla="*/ 17 h 88"/>
                  <a:gd name="T22" fmla="*/ 18 w 23"/>
                  <a:gd name="T2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88">
                    <a:moveTo>
                      <a:pt x="20" y="2"/>
                    </a:moveTo>
                    <a:cubicBezTo>
                      <a:pt x="20" y="7"/>
                      <a:pt x="23" y="11"/>
                      <a:pt x="23" y="16"/>
                    </a:cubicBezTo>
                    <a:cubicBezTo>
                      <a:pt x="23" y="20"/>
                      <a:pt x="21" y="24"/>
                      <a:pt x="19" y="28"/>
                    </a:cubicBezTo>
                    <a:cubicBezTo>
                      <a:pt x="17" y="31"/>
                      <a:pt x="16" y="34"/>
                      <a:pt x="15" y="37"/>
                    </a:cubicBezTo>
                    <a:cubicBezTo>
                      <a:pt x="15" y="41"/>
                      <a:pt x="16" y="44"/>
                      <a:pt x="17" y="47"/>
                    </a:cubicBezTo>
                    <a:cubicBezTo>
                      <a:pt x="18" y="53"/>
                      <a:pt x="15" y="59"/>
                      <a:pt x="14" y="65"/>
                    </a:cubicBezTo>
                    <a:cubicBezTo>
                      <a:pt x="13" y="72"/>
                      <a:pt x="12" y="81"/>
                      <a:pt x="12" y="88"/>
                    </a:cubicBezTo>
                    <a:cubicBezTo>
                      <a:pt x="10" y="74"/>
                      <a:pt x="13" y="60"/>
                      <a:pt x="10" y="46"/>
                    </a:cubicBezTo>
                    <a:cubicBezTo>
                      <a:pt x="9" y="40"/>
                      <a:pt x="5" y="34"/>
                      <a:pt x="4" y="29"/>
                    </a:cubicBezTo>
                    <a:cubicBezTo>
                      <a:pt x="1" y="19"/>
                      <a:pt x="0" y="9"/>
                      <a:pt x="0" y="0"/>
                    </a:cubicBezTo>
                    <a:cubicBezTo>
                      <a:pt x="2" y="4"/>
                      <a:pt x="5" y="17"/>
                      <a:pt x="11" y="17"/>
                    </a:cubicBezTo>
                    <a:cubicBezTo>
                      <a:pt x="16" y="18"/>
                      <a:pt x="19" y="8"/>
                      <a:pt x="18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9" name="Freeform 545"/>
              <p:cNvSpPr>
                <a:spLocks/>
              </p:cNvSpPr>
              <p:nvPr/>
            </p:nvSpPr>
            <p:spPr bwMode="auto">
              <a:xfrm>
                <a:off x="2051489" y="690076"/>
                <a:ext cx="25400" cy="109538"/>
              </a:xfrm>
              <a:custGeom>
                <a:avLst/>
                <a:gdLst>
                  <a:gd name="T0" fmla="*/ 12 w 16"/>
                  <a:gd name="T1" fmla="*/ 68 h 68"/>
                  <a:gd name="T2" fmla="*/ 10 w 16"/>
                  <a:gd name="T3" fmla="*/ 55 h 68"/>
                  <a:gd name="T4" fmla="*/ 7 w 16"/>
                  <a:gd name="T5" fmla="*/ 48 h 68"/>
                  <a:gd name="T6" fmla="*/ 7 w 16"/>
                  <a:gd name="T7" fmla="*/ 31 h 68"/>
                  <a:gd name="T8" fmla="*/ 1 w 16"/>
                  <a:gd name="T9" fmla="*/ 18 h 68"/>
                  <a:gd name="T10" fmla="*/ 7 w 16"/>
                  <a:gd name="T11" fmla="*/ 0 h 68"/>
                  <a:gd name="T12" fmla="*/ 5 w 16"/>
                  <a:gd name="T13" fmla="*/ 17 h 68"/>
                  <a:gd name="T14" fmla="*/ 11 w 16"/>
                  <a:gd name="T15" fmla="*/ 25 h 68"/>
                  <a:gd name="T16" fmla="*/ 14 w 16"/>
                  <a:gd name="T17" fmla="*/ 37 h 68"/>
                  <a:gd name="T18" fmla="*/ 14 w 16"/>
                  <a:gd name="T19" fmla="*/ 5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8">
                    <a:moveTo>
                      <a:pt x="12" y="68"/>
                    </a:moveTo>
                    <a:cubicBezTo>
                      <a:pt x="11" y="64"/>
                      <a:pt x="11" y="59"/>
                      <a:pt x="10" y="55"/>
                    </a:cubicBezTo>
                    <a:cubicBezTo>
                      <a:pt x="9" y="52"/>
                      <a:pt x="7" y="50"/>
                      <a:pt x="7" y="48"/>
                    </a:cubicBezTo>
                    <a:cubicBezTo>
                      <a:pt x="5" y="43"/>
                      <a:pt x="9" y="37"/>
                      <a:pt x="7" y="31"/>
                    </a:cubicBezTo>
                    <a:cubicBezTo>
                      <a:pt x="4" y="27"/>
                      <a:pt x="1" y="24"/>
                      <a:pt x="1" y="18"/>
                    </a:cubicBezTo>
                    <a:cubicBezTo>
                      <a:pt x="0" y="11"/>
                      <a:pt x="4" y="6"/>
                      <a:pt x="7" y="0"/>
                    </a:cubicBezTo>
                    <a:cubicBezTo>
                      <a:pt x="5" y="4"/>
                      <a:pt x="3" y="12"/>
                      <a:pt x="5" y="17"/>
                    </a:cubicBezTo>
                    <a:cubicBezTo>
                      <a:pt x="6" y="20"/>
                      <a:pt x="9" y="22"/>
                      <a:pt x="11" y="25"/>
                    </a:cubicBezTo>
                    <a:cubicBezTo>
                      <a:pt x="13" y="29"/>
                      <a:pt x="14" y="33"/>
                      <a:pt x="14" y="37"/>
                    </a:cubicBezTo>
                    <a:cubicBezTo>
                      <a:pt x="15" y="44"/>
                      <a:pt x="16" y="53"/>
                      <a:pt x="14" y="5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0" name="Freeform 546"/>
              <p:cNvSpPr>
                <a:spLocks/>
              </p:cNvSpPr>
              <p:nvPr/>
            </p:nvSpPr>
            <p:spPr bwMode="auto">
              <a:xfrm>
                <a:off x="1878451" y="1017101"/>
                <a:ext cx="11113" cy="23813"/>
              </a:xfrm>
              <a:custGeom>
                <a:avLst/>
                <a:gdLst>
                  <a:gd name="T0" fmla="*/ 0 w 7"/>
                  <a:gd name="T1" fmla="*/ 1 h 15"/>
                  <a:gd name="T2" fmla="*/ 2 w 7"/>
                  <a:gd name="T3" fmla="*/ 3 h 15"/>
                  <a:gd name="T4" fmla="*/ 3 w 7"/>
                  <a:gd name="T5" fmla="*/ 13 h 15"/>
                  <a:gd name="T6" fmla="*/ 3 w 7"/>
                  <a:gd name="T7" fmla="*/ 15 h 15"/>
                  <a:gd name="T8" fmla="*/ 3 w 7"/>
                  <a:gd name="T9" fmla="*/ 15 h 15"/>
                  <a:gd name="T10" fmla="*/ 4 w 7"/>
                  <a:gd name="T11" fmla="*/ 15 h 15"/>
                  <a:gd name="T12" fmla="*/ 4 w 7"/>
                  <a:gd name="T13" fmla="*/ 14 h 15"/>
                  <a:gd name="T14" fmla="*/ 5 w 7"/>
                  <a:gd name="T15" fmla="*/ 3 h 15"/>
                  <a:gd name="T16" fmla="*/ 6 w 7"/>
                  <a:gd name="T17" fmla="*/ 1 h 15"/>
                  <a:gd name="T18" fmla="*/ 7 w 7"/>
                  <a:gd name="T19" fmla="*/ 0 h 15"/>
                  <a:gd name="T20" fmla="*/ 6 w 7"/>
                  <a:gd name="T21" fmla="*/ 0 h 15"/>
                  <a:gd name="T22" fmla="*/ 4 w 7"/>
                  <a:gd name="T23" fmla="*/ 3 h 15"/>
                  <a:gd name="T24" fmla="*/ 3 w 7"/>
                  <a:gd name="T25" fmla="*/ 14 h 15"/>
                  <a:gd name="T26" fmla="*/ 3 w 7"/>
                  <a:gd name="T27" fmla="*/ 15 h 15"/>
                  <a:gd name="T28" fmla="*/ 4 w 7"/>
                  <a:gd name="T29" fmla="*/ 15 h 15"/>
                  <a:gd name="T30" fmla="*/ 4 w 7"/>
                  <a:gd name="T31" fmla="*/ 13 h 15"/>
                  <a:gd name="T32" fmla="*/ 3 w 7"/>
                  <a:gd name="T33" fmla="*/ 3 h 15"/>
                  <a:gd name="T34" fmla="*/ 1 w 7"/>
                  <a:gd name="T35" fmla="*/ 0 h 15"/>
                  <a:gd name="T36" fmla="*/ 0 w 7"/>
                  <a:gd name="T37" fmla="*/ 0 h 15"/>
                  <a:gd name="T38" fmla="*/ 0 w 7"/>
                  <a:gd name="T3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7"/>
                      <a:pt x="3" y="11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7"/>
                      <a:pt x="5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7"/>
                      <a:pt x="3" y="13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4" y="11"/>
                      <a:pt x="4" y="7"/>
                      <a:pt x="3" y="3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1" name="Freeform 547"/>
              <p:cNvSpPr>
                <a:spLocks noEditPoints="1"/>
              </p:cNvSpPr>
              <p:nvPr/>
            </p:nvSpPr>
            <p:spPr bwMode="auto">
              <a:xfrm>
                <a:off x="1702239" y="496401"/>
                <a:ext cx="412750" cy="512763"/>
              </a:xfrm>
              <a:custGeom>
                <a:avLst/>
                <a:gdLst>
                  <a:gd name="T0" fmla="*/ 156 w 258"/>
                  <a:gd name="T1" fmla="*/ 320 h 320"/>
                  <a:gd name="T2" fmla="*/ 156 w 258"/>
                  <a:gd name="T3" fmla="*/ 319 h 320"/>
                  <a:gd name="T4" fmla="*/ 156 w 258"/>
                  <a:gd name="T5" fmla="*/ 319 h 320"/>
                  <a:gd name="T6" fmla="*/ 156 w 258"/>
                  <a:gd name="T7" fmla="*/ 320 h 320"/>
                  <a:gd name="T8" fmla="*/ 247 w 258"/>
                  <a:gd name="T9" fmla="*/ 138 h 320"/>
                  <a:gd name="T10" fmla="*/ 227 w 258"/>
                  <a:gd name="T11" fmla="*/ 49 h 320"/>
                  <a:gd name="T12" fmla="*/ 123 w 258"/>
                  <a:gd name="T13" fmla="*/ 0 h 320"/>
                  <a:gd name="T14" fmla="*/ 103 w 258"/>
                  <a:gd name="T15" fmla="*/ 0 h 320"/>
                  <a:gd name="T16" fmla="*/ 0 w 258"/>
                  <a:gd name="T17" fmla="*/ 49 h 320"/>
                  <a:gd name="T18" fmla="*/ 86 w 258"/>
                  <a:gd name="T19" fmla="*/ 17 h 320"/>
                  <a:gd name="T20" fmla="*/ 107 w 258"/>
                  <a:gd name="T21" fmla="*/ 17 h 320"/>
                  <a:gd name="T22" fmla="*/ 210 w 258"/>
                  <a:gd name="T23" fmla="*/ 66 h 320"/>
                  <a:gd name="T24" fmla="*/ 230 w 258"/>
                  <a:gd name="T25" fmla="*/ 154 h 320"/>
                  <a:gd name="T26" fmla="*/ 229 w 258"/>
                  <a:gd name="T27" fmla="*/ 198 h 320"/>
                  <a:gd name="T28" fmla="*/ 231 w 258"/>
                  <a:gd name="T29" fmla="*/ 212 h 320"/>
                  <a:gd name="T30" fmla="*/ 233 w 258"/>
                  <a:gd name="T31" fmla="*/ 225 h 320"/>
                  <a:gd name="T32" fmla="*/ 210 w 258"/>
                  <a:gd name="T33" fmla="*/ 262 h 320"/>
                  <a:gd name="T34" fmla="*/ 227 w 258"/>
                  <a:gd name="T35" fmla="*/ 246 h 320"/>
                  <a:gd name="T36" fmla="*/ 238 w 258"/>
                  <a:gd name="T37" fmla="*/ 223 h 320"/>
                  <a:gd name="T38" fmla="*/ 232 w 258"/>
                  <a:gd name="T39" fmla="*/ 212 h 320"/>
                  <a:gd name="T40" fmla="*/ 234 w 258"/>
                  <a:gd name="T41" fmla="*/ 184 h 320"/>
                  <a:gd name="T42" fmla="*/ 247 w 258"/>
                  <a:gd name="T43" fmla="*/ 138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" h="320">
                    <a:moveTo>
                      <a:pt x="156" y="320"/>
                    </a:move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lnTo>
                      <a:pt x="156" y="320"/>
                    </a:lnTo>
                    <a:close/>
                    <a:moveTo>
                      <a:pt x="247" y="138"/>
                    </a:moveTo>
                    <a:cubicBezTo>
                      <a:pt x="249" y="129"/>
                      <a:pt x="258" y="92"/>
                      <a:pt x="227" y="49"/>
                    </a:cubicBezTo>
                    <a:cubicBezTo>
                      <a:pt x="195" y="7"/>
                      <a:pt x="123" y="0"/>
                      <a:pt x="123" y="0"/>
                    </a:cubicBezTo>
                    <a:cubicBezTo>
                      <a:pt x="118" y="0"/>
                      <a:pt x="107" y="0"/>
                      <a:pt x="103" y="0"/>
                    </a:cubicBezTo>
                    <a:cubicBezTo>
                      <a:pt x="103" y="0"/>
                      <a:pt x="32" y="7"/>
                      <a:pt x="0" y="49"/>
                    </a:cubicBezTo>
                    <a:cubicBezTo>
                      <a:pt x="35" y="22"/>
                      <a:pt x="86" y="17"/>
                      <a:pt x="86" y="17"/>
                    </a:cubicBezTo>
                    <a:cubicBezTo>
                      <a:pt x="90" y="17"/>
                      <a:pt x="101" y="16"/>
                      <a:pt x="107" y="17"/>
                    </a:cubicBezTo>
                    <a:cubicBezTo>
                      <a:pt x="107" y="17"/>
                      <a:pt x="178" y="23"/>
                      <a:pt x="210" y="66"/>
                    </a:cubicBezTo>
                    <a:cubicBezTo>
                      <a:pt x="242" y="109"/>
                      <a:pt x="232" y="146"/>
                      <a:pt x="230" y="154"/>
                    </a:cubicBezTo>
                    <a:cubicBezTo>
                      <a:pt x="228" y="163"/>
                      <a:pt x="229" y="183"/>
                      <a:pt x="229" y="198"/>
                    </a:cubicBezTo>
                    <a:cubicBezTo>
                      <a:pt x="228" y="213"/>
                      <a:pt x="232" y="208"/>
                      <a:pt x="231" y="212"/>
                    </a:cubicBezTo>
                    <a:cubicBezTo>
                      <a:pt x="231" y="212"/>
                      <a:pt x="235" y="217"/>
                      <a:pt x="233" y="225"/>
                    </a:cubicBezTo>
                    <a:cubicBezTo>
                      <a:pt x="231" y="233"/>
                      <a:pt x="214" y="256"/>
                      <a:pt x="210" y="262"/>
                    </a:cubicBezTo>
                    <a:cubicBezTo>
                      <a:pt x="215" y="260"/>
                      <a:pt x="223" y="251"/>
                      <a:pt x="227" y="246"/>
                    </a:cubicBezTo>
                    <a:cubicBezTo>
                      <a:pt x="231" y="240"/>
                      <a:pt x="236" y="231"/>
                      <a:pt x="238" y="223"/>
                    </a:cubicBezTo>
                    <a:cubicBezTo>
                      <a:pt x="240" y="215"/>
                      <a:pt x="232" y="212"/>
                      <a:pt x="232" y="212"/>
                    </a:cubicBezTo>
                    <a:cubicBezTo>
                      <a:pt x="233" y="208"/>
                      <a:pt x="234" y="200"/>
                      <a:pt x="234" y="184"/>
                    </a:cubicBezTo>
                    <a:cubicBezTo>
                      <a:pt x="235" y="169"/>
                      <a:pt x="245" y="146"/>
                      <a:pt x="247" y="13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2" name="Freeform 548"/>
              <p:cNvSpPr>
                <a:spLocks/>
              </p:cNvSpPr>
              <p:nvPr/>
            </p:nvSpPr>
            <p:spPr bwMode="auto">
              <a:xfrm>
                <a:off x="1726051" y="913914"/>
                <a:ext cx="315913" cy="228600"/>
              </a:xfrm>
              <a:custGeom>
                <a:avLst/>
                <a:gdLst>
                  <a:gd name="T0" fmla="*/ 193 w 197"/>
                  <a:gd name="T1" fmla="*/ 2 h 142"/>
                  <a:gd name="T2" fmla="*/ 192 w 197"/>
                  <a:gd name="T3" fmla="*/ 18 h 142"/>
                  <a:gd name="T4" fmla="*/ 193 w 197"/>
                  <a:gd name="T5" fmla="*/ 35 h 142"/>
                  <a:gd name="T6" fmla="*/ 194 w 197"/>
                  <a:gd name="T7" fmla="*/ 53 h 142"/>
                  <a:gd name="T8" fmla="*/ 194 w 197"/>
                  <a:gd name="T9" fmla="*/ 57 h 142"/>
                  <a:gd name="T10" fmla="*/ 193 w 197"/>
                  <a:gd name="T11" fmla="*/ 59 h 142"/>
                  <a:gd name="T12" fmla="*/ 188 w 197"/>
                  <a:gd name="T13" fmla="*/ 68 h 142"/>
                  <a:gd name="T14" fmla="*/ 185 w 197"/>
                  <a:gd name="T15" fmla="*/ 73 h 142"/>
                  <a:gd name="T16" fmla="*/ 183 w 197"/>
                  <a:gd name="T17" fmla="*/ 76 h 142"/>
                  <a:gd name="T18" fmla="*/ 179 w 197"/>
                  <a:gd name="T19" fmla="*/ 83 h 142"/>
                  <a:gd name="T20" fmla="*/ 176 w 197"/>
                  <a:gd name="T21" fmla="*/ 90 h 142"/>
                  <a:gd name="T22" fmla="*/ 153 w 197"/>
                  <a:gd name="T23" fmla="*/ 119 h 142"/>
                  <a:gd name="T24" fmla="*/ 135 w 197"/>
                  <a:gd name="T25" fmla="*/ 132 h 142"/>
                  <a:gd name="T26" fmla="*/ 105 w 197"/>
                  <a:gd name="T27" fmla="*/ 139 h 142"/>
                  <a:gd name="T28" fmla="*/ 105 w 197"/>
                  <a:gd name="T29" fmla="*/ 140 h 142"/>
                  <a:gd name="T30" fmla="*/ 105 w 197"/>
                  <a:gd name="T31" fmla="*/ 139 h 142"/>
                  <a:gd name="T32" fmla="*/ 92 w 197"/>
                  <a:gd name="T33" fmla="*/ 139 h 142"/>
                  <a:gd name="T34" fmla="*/ 92 w 197"/>
                  <a:gd name="T35" fmla="*/ 140 h 142"/>
                  <a:gd name="T36" fmla="*/ 92 w 197"/>
                  <a:gd name="T37" fmla="*/ 139 h 142"/>
                  <a:gd name="T38" fmla="*/ 62 w 197"/>
                  <a:gd name="T39" fmla="*/ 132 h 142"/>
                  <a:gd name="T40" fmla="*/ 44 w 197"/>
                  <a:gd name="T41" fmla="*/ 119 h 142"/>
                  <a:gd name="T42" fmla="*/ 21 w 197"/>
                  <a:gd name="T43" fmla="*/ 90 h 142"/>
                  <a:gd name="T44" fmla="*/ 17 w 197"/>
                  <a:gd name="T45" fmla="*/ 83 h 142"/>
                  <a:gd name="T46" fmla="*/ 14 w 197"/>
                  <a:gd name="T47" fmla="*/ 76 h 142"/>
                  <a:gd name="T48" fmla="*/ 12 w 197"/>
                  <a:gd name="T49" fmla="*/ 73 h 142"/>
                  <a:gd name="T50" fmla="*/ 4 w 197"/>
                  <a:gd name="T51" fmla="*/ 59 h 142"/>
                  <a:gd name="T52" fmla="*/ 3 w 197"/>
                  <a:gd name="T53" fmla="*/ 57 h 142"/>
                  <a:gd name="T54" fmla="*/ 3 w 197"/>
                  <a:gd name="T55" fmla="*/ 53 h 142"/>
                  <a:gd name="T56" fmla="*/ 4 w 197"/>
                  <a:gd name="T57" fmla="*/ 35 h 142"/>
                  <a:gd name="T58" fmla="*/ 4 w 197"/>
                  <a:gd name="T59" fmla="*/ 19 h 142"/>
                  <a:gd name="T60" fmla="*/ 4 w 197"/>
                  <a:gd name="T61" fmla="*/ 2 h 142"/>
                  <a:gd name="T62" fmla="*/ 3 w 197"/>
                  <a:gd name="T63" fmla="*/ 0 h 142"/>
                  <a:gd name="T64" fmla="*/ 1 w 197"/>
                  <a:gd name="T65" fmla="*/ 2 h 142"/>
                  <a:gd name="T66" fmla="*/ 1 w 197"/>
                  <a:gd name="T67" fmla="*/ 19 h 142"/>
                  <a:gd name="T68" fmla="*/ 1 w 197"/>
                  <a:gd name="T69" fmla="*/ 35 h 142"/>
                  <a:gd name="T70" fmla="*/ 0 w 197"/>
                  <a:gd name="T71" fmla="*/ 53 h 142"/>
                  <a:gd name="T72" fmla="*/ 0 w 197"/>
                  <a:gd name="T73" fmla="*/ 57 h 142"/>
                  <a:gd name="T74" fmla="*/ 1 w 197"/>
                  <a:gd name="T75" fmla="*/ 60 h 142"/>
                  <a:gd name="T76" fmla="*/ 6 w 197"/>
                  <a:gd name="T77" fmla="*/ 70 h 142"/>
                  <a:gd name="T78" fmla="*/ 9 w 197"/>
                  <a:gd name="T79" fmla="*/ 75 h 142"/>
                  <a:gd name="T80" fmla="*/ 11 w 197"/>
                  <a:gd name="T81" fmla="*/ 78 h 142"/>
                  <a:gd name="T82" fmla="*/ 15 w 197"/>
                  <a:gd name="T83" fmla="*/ 84 h 142"/>
                  <a:gd name="T84" fmla="*/ 18 w 197"/>
                  <a:gd name="T85" fmla="*/ 91 h 142"/>
                  <a:gd name="T86" fmla="*/ 42 w 197"/>
                  <a:gd name="T87" fmla="*/ 122 h 142"/>
                  <a:gd name="T88" fmla="*/ 61 w 197"/>
                  <a:gd name="T89" fmla="*/ 135 h 142"/>
                  <a:gd name="T90" fmla="*/ 92 w 197"/>
                  <a:gd name="T91" fmla="*/ 142 h 142"/>
                  <a:gd name="T92" fmla="*/ 92 w 197"/>
                  <a:gd name="T93" fmla="*/ 142 h 142"/>
                  <a:gd name="T94" fmla="*/ 105 w 197"/>
                  <a:gd name="T95" fmla="*/ 142 h 142"/>
                  <a:gd name="T96" fmla="*/ 105 w 197"/>
                  <a:gd name="T97" fmla="*/ 142 h 142"/>
                  <a:gd name="T98" fmla="*/ 136 w 197"/>
                  <a:gd name="T99" fmla="*/ 135 h 142"/>
                  <a:gd name="T100" fmla="*/ 155 w 197"/>
                  <a:gd name="T101" fmla="*/ 122 h 142"/>
                  <a:gd name="T102" fmla="*/ 179 w 197"/>
                  <a:gd name="T103" fmla="*/ 91 h 142"/>
                  <a:gd name="T104" fmla="*/ 182 w 197"/>
                  <a:gd name="T105" fmla="*/ 84 h 142"/>
                  <a:gd name="T106" fmla="*/ 185 w 197"/>
                  <a:gd name="T107" fmla="*/ 78 h 142"/>
                  <a:gd name="T108" fmla="*/ 188 w 197"/>
                  <a:gd name="T109" fmla="*/ 75 h 142"/>
                  <a:gd name="T110" fmla="*/ 196 w 197"/>
                  <a:gd name="T111" fmla="*/ 60 h 142"/>
                  <a:gd name="T112" fmla="*/ 197 w 197"/>
                  <a:gd name="T113" fmla="*/ 57 h 142"/>
                  <a:gd name="T114" fmla="*/ 197 w 197"/>
                  <a:gd name="T115" fmla="*/ 53 h 142"/>
                  <a:gd name="T116" fmla="*/ 196 w 197"/>
                  <a:gd name="T117" fmla="*/ 35 h 142"/>
                  <a:gd name="T118" fmla="*/ 195 w 197"/>
                  <a:gd name="T119" fmla="*/ 18 h 142"/>
                  <a:gd name="T120" fmla="*/ 196 w 197"/>
                  <a:gd name="T121" fmla="*/ 2 h 142"/>
                  <a:gd name="T122" fmla="*/ 194 w 197"/>
                  <a:gd name="T123" fmla="*/ 0 h 142"/>
                  <a:gd name="T124" fmla="*/ 193 w 197"/>
                  <a:gd name="T125" fmla="*/ 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" h="142">
                    <a:moveTo>
                      <a:pt x="193" y="2"/>
                    </a:moveTo>
                    <a:cubicBezTo>
                      <a:pt x="193" y="5"/>
                      <a:pt x="192" y="11"/>
                      <a:pt x="192" y="18"/>
                    </a:cubicBezTo>
                    <a:cubicBezTo>
                      <a:pt x="192" y="25"/>
                      <a:pt x="193" y="32"/>
                      <a:pt x="193" y="35"/>
                    </a:cubicBezTo>
                    <a:cubicBezTo>
                      <a:pt x="193" y="40"/>
                      <a:pt x="194" y="47"/>
                      <a:pt x="194" y="53"/>
                    </a:cubicBezTo>
                    <a:cubicBezTo>
                      <a:pt x="194" y="54"/>
                      <a:pt x="194" y="56"/>
                      <a:pt x="194" y="57"/>
                    </a:cubicBezTo>
                    <a:cubicBezTo>
                      <a:pt x="194" y="58"/>
                      <a:pt x="194" y="59"/>
                      <a:pt x="193" y="59"/>
                    </a:cubicBezTo>
                    <a:cubicBezTo>
                      <a:pt x="192" y="61"/>
                      <a:pt x="190" y="65"/>
                      <a:pt x="188" y="68"/>
                    </a:cubicBezTo>
                    <a:cubicBezTo>
                      <a:pt x="187" y="70"/>
                      <a:pt x="186" y="72"/>
                      <a:pt x="185" y="73"/>
                    </a:cubicBezTo>
                    <a:cubicBezTo>
                      <a:pt x="184" y="75"/>
                      <a:pt x="184" y="76"/>
                      <a:pt x="183" y="76"/>
                    </a:cubicBezTo>
                    <a:cubicBezTo>
                      <a:pt x="182" y="78"/>
                      <a:pt x="181" y="80"/>
                      <a:pt x="179" y="83"/>
                    </a:cubicBezTo>
                    <a:cubicBezTo>
                      <a:pt x="178" y="85"/>
                      <a:pt x="177" y="88"/>
                      <a:pt x="176" y="90"/>
                    </a:cubicBezTo>
                    <a:cubicBezTo>
                      <a:pt x="174" y="94"/>
                      <a:pt x="164" y="110"/>
                      <a:pt x="153" y="119"/>
                    </a:cubicBezTo>
                    <a:cubicBezTo>
                      <a:pt x="147" y="124"/>
                      <a:pt x="142" y="129"/>
                      <a:pt x="135" y="132"/>
                    </a:cubicBezTo>
                    <a:cubicBezTo>
                      <a:pt x="128" y="136"/>
                      <a:pt x="119" y="138"/>
                      <a:pt x="105" y="13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0"/>
                      <a:pt x="92" y="140"/>
                      <a:pt x="92" y="140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78" y="138"/>
                      <a:pt x="69" y="136"/>
                      <a:pt x="62" y="132"/>
                    </a:cubicBezTo>
                    <a:cubicBezTo>
                      <a:pt x="55" y="129"/>
                      <a:pt x="50" y="124"/>
                      <a:pt x="44" y="119"/>
                    </a:cubicBezTo>
                    <a:cubicBezTo>
                      <a:pt x="32" y="110"/>
                      <a:pt x="23" y="94"/>
                      <a:pt x="21" y="90"/>
                    </a:cubicBezTo>
                    <a:cubicBezTo>
                      <a:pt x="20" y="88"/>
                      <a:pt x="19" y="85"/>
                      <a:pt x="17" y="83"/>
                    </a:cubicBezTo>
                    <a:cubicBezTo>
                      <a:pt x="16" y="80"/>
                      <a:pt x="15" y="78"/>
                      <a:pt x="14" y="76"/>
                    </a:cubicBezTo>
                    <a:cubicBezTo>
                      <a:pt x="13" y="76"/>
                      <a:pt x="12" y="75"/>
                      <a:pt x="12" y="73"/>
                    </a:cubicBezTo>
                    <a:cubicBezTo>
                      <a:pt x="9" y="69"/>
                      <a:pt x="5" y="62"/>
                      <a:pt x="4" y="59"/>
                    </a:cubicBezTo>
                    <a:cubicBezTo>
                      <a:pt x="3" y="59"/>
                      <a:pt x="3" y="58"/>
                      <a:pt x="3" y="57"/>
                    </a:cubicBezTo>
                    <a:cubicBezTo>
                      <a:pt x="3" y="56"/>
                      <a:pt x="3" y="54"/>
                      <a:pt x="3" y="53"/>
                    </a:cubicBezTo>
                    <a:cubicBezTo>
                      <a:pt x="3" y="47"/>
                      <a:pt x="3" y="40"/>
                      <a:pt x="4" y="35"/>
                    </a:cubicBezTo>
                    <a:cubicBezTo>
                      <a:pt x="4" y="32"/>
                      <a:pt x="4" y="25"/>
                      <a:pt x="4" y="19"/>
                    </a:cubicBezTo>
                    <a:cubicBezTo>
                      <a:pt x="4" y="12"/>
                      <a:pt x="4" y="5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5"/>
                      <a:pt x="1" y="12"/>
                      <a:pt x="1" y="19"/>
                    </a:cubicBezTo>
                    <a:cubicBezTo>
                      <a:pt x="1" y="25"/>
                      <a:pt x="1" y="32"/>
                      <a:pt x="1" y="35"/>
                    </a:cubicBezTo>
                    <a:cubicBezTo>
                      <a:pt x="1" y="40"/>
                      <a:pt x="0" y="47"/>
                      <a:pt x="0" y="53"/>
                    </a:cubicBezTo>
                    <a:cubicBezTo>
                      <a:pt x="0" y="54"/>
                      <a:pt x="0" y="56"/>
                      <a:pt x="0" y="57"/>
                    </a:cubicBezTo>
                    <a:cubicBezTo>
                      <a:pt x="0" y="58"/>
                      <a:pt x="0" y="59"/>
                      <a:pt x="1" y="60"/>
                    </a:cubicBezTo>
                    <a:cubicBezTo>
                      <a:pt x="2" y="62"/>
                      <a:pt x="4" y="66"/>
                      <a:pt x="6" y="70"/>
                    </a:cubicBezTo>
                    <a:cubicBezTo>
                      <a:pt x="7" y="72"/>
                      <a:pt x="8" y="73"/>
                      <a:pt x="9" y="75"/>
                    </a:cubicBezTo>
                    <a:cubicBezTo>
                      <a:pt x="10" y="76"/>
                      <a:pt x="11" y="78"/>
                      <a:pt x="11" y="78"/>
                    </a:cubicBezTo>
                    <a:cubicBezTo>
                      <a:pt x="12" y="79"/>
                      <a:pt x="14" y="81"/>
                      <a:pt x="15" y="84"/>
                    </a:cubicBezTo>
                    <a:cubicBezTo>
                      <a:pt x="16" y="87"/>
                      <a:pt x="17" y="89"/>
                      <a:pt x="18" y="91"/>
                    </a:cubicBezTo>
                    <a:cubicBezTo>
                      <a:pt x="20" y="95"/>
                      <a:pt x="30" y="112"/>
                      <a:pt x="42" y="122"/>
                    </a:cubicBezTo>
                    <a:cubicBezTo>
                      <a:pt x="48" y="127"/>
                      <a:pt x="53" y="131"/>
                      <a:pt x="61" y="135"/>
                    </a:cubicBezTo>
                    <a:cubicBezTo>
                      <a:pt x="68" y="139"/>
                      <a:pt x="78" y="141"/>
                      <a:pt x="92" y="142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19" y="141"/>
                      <a:pt x="129" y="139"/>
                      <a:pt x="136" y="135"/>
                    </a:cubicBezTo>
                    <a:cubicBezTo>
                      <a:pt x="143" y="131"/>
                      <a:pt x="149" y="127"/>
                      <a:pt x="155" y="122"/>
                    </a:cubicBezTo>
                    <a:cubicBezTo>
                      <a:pt x="167" y="112"/>
                      <a:pt x="176" y="95"/>
                      <a:pt x="179" y="91"/>
                    </a:cubicBezTo>
                    <a:cubicBezTo>
                      <a:pt x="180" y="89"/>
                      <a:pt x="181" y="87"/>
                      <a:pt x="182" y="84"/>
                    </a:cubicBezTo>
                    <a:cubicBezTo>
                      <a:pt x="183" y="81"/>
                      <a:pt x="185" y="79"/>
                      <a:pt x="185" y="78"/>
                    </a:cubicBezTo>
                    <a:cubicBezTo>
                      <a:pt x="186" y="78"/>
                      <a:pt x="187" y="76"/>
                      <a:pt x="188" y="75"/>
                    </a:cubicBezTo>
                    <a:cubicBezTo>
                      <a:pt x="191" y="70"/>
                      <a:pt x="195" y="63"/>
                      <a:pt x="196" y="60"/>
                    </a:cubicBezTo>
                    <a:cubicBezTo>
                      <a:pt x="197" y="59"/>
                      <a:pt x="197" y="58"/>
                      <a:pt x="197" y="57"/>
                    </a:cubicBezTo>
                    <a:cubicBezTo>
                      <a:pt x="197" y="56"/>
                      <a:pt x="197" y="54"/>
                      <a:pt x="197" y="53"/>
                    </a:cubicBezTo>
                    <a:cubicBezTo>
                      <a:pt x="197" y="47"/>
                      <a:pt x="196" y="40"/>
                      <a:pt x="196" y="35"/>
                    </a:cubicBezTo>
                    <a:cubicBezTo>
                      <a:pt x="196" y="32"/>
                      <a:pt x="195" y="25"/>
                      <a:pt x="195" y="18"/>
                    </a:cubicBezTo>
                    <a:cubicBezTo>
                      <a:pt x="195" y="12"/>
                      <a:pt x="196" y="5"/>
                      <a:pt x="196" y="2"/>
                    </a:cubicBezTo>
                    <a:cubicBezTo>
                      <a:pt x="196" y="1"/>
                      <a:pt x="195" y="0"/>
                      <a:pt x="194" y="0"/>
                    </a:cubicBezTo>
                    <a:cubicBezTo>
                      <a:pt x="193" y="0"/>
                      <a:pt x="193" y="1"/>
                      <a:pt x="19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3" name="Freeform 549"/>
              <p:cNvSpPr>
                <a:spLocks/>
              </p:cNvSpPr>
              <p:nvPr/>
            </p:nvSpPr>
            <p:spPr bwMode="auto">
              <a:xfrm>
                <a:off x="1984814" y="915501"/>
                <a:ext cx="25400" cy="61913"/>
              </a:xfrm>
              <a:custGeom>
                <a:avLst/>
                <a:gdLst>
                  <a:gd name="T0" fmla="*/ 3 w 16"/>
                  <a:gd name="T1" fmla="*/ 38 h 38"/>
                  <a:gd name="T2" fmla="*/ 10 w 16"/>
                  <a:gd name="T3" fmla="*/ 31 h 38"/>
                  <a:gd name="T4" fmla="*/ 16 w 16"/>
                  <a:gd name="T5" fmla="*/ 7 h 38"/>
                  <a:gd name="T6" fmla="*/ 16 w 16"/>
                  <a:gd name="T7" fmla="*/ 1 h 38"/>
                  <a:gd name="T8" fmla="*/ 14 w 16"/>
                  <a:gd name="T9" fmla="*/ 0 h 38"/>
                  <a:gd name="T10" fmla="*/ 13 w 16"/>
                  <a:gd name="T11" fmla="*/ 1 h 38"/>
                  <a:gd name="T12" fmla="*/ 13 w 16"/>
                  <a:gd name="T13" fmla="*/ 7 h 38"/>
                  <a:gd name="T14" fmla="*/ 8 w 16"/>
                  <a:gd name="T15" fmla="*/ 29 h 38"/>
                  <a:gd name="T16" fmla="*/ 1 w 16"/>
                  <a:gd name="T17" fmla="*/ 35 h 38"/>
                  <a:gd name="T18" fmla="*/ 1 w 16"/>
                  <a:gd name="T19" fmla="*/ 37 h 38"/>
                  <a:gd name="T20" fmla="*/ 3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3" y="38"/>
                    </a:moveTo>
                    <a:cubicBezTo>
                      <a:pt x="5" y="36"/>
                      <a:pt x="9" y="33"/>
                      <a:pt x="10" y="31"/>
                    </a:cubicBezTo>
                    <a:cubicBezTo>
                      <a:pt x="13" y="27"/>
                      <a:pt x="16" y="20"/>
                      <a:pt x="16" y="7"/>
                    </a:cubicBezTo>
                    <a:cubicBezTo>
                      <a:pt x="16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20"/>
                      <a:pt x="10" y="26"/>
                      <a:pt x="8" y="29"/>
                    </a:cubicBezTo>
                    <a:cubicBezTo>
                      <a:pt x="7" y="31"/>
                      <a:pt x="3" y="34"/>
                      <a:pt x="1" y="35"/>
                    </a:cubicBezTo>
                    <a:cubicBezTo>
                      <a:pt x="0" y="36"/>
                      <a:pt x="0" y="37"/>
                      <a:pt x="1" y="37"/>
                    </a:cubicBezTo>
                    <a:cubicBezTo>
                      <a:pt x="1" y="38"/>
                      <a:pt x="2" y="38"/>
                      <a:pt x="3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4" name="Freeform 550"/>
              <p:cNvSpPr>
                <a:spLocks/>
              </p:cNvSpPr>
              <p:nvPr/>
            </p:nvSpPr>
            <p:spPr bwMode="auto">
              <a:xfrm>
                <a:off x="1757801" y="913914"/>
                <a:ext cx="25400" cy="63500"/>
              </a:xfrm>
              <a:custGeom>
                <a:avLst/>
                <a:gdLst>
                  <a:gd name="T0" fmla="*/ 0 w 15"/>
                  <a:gd name="T1" fmla="*/ 2 h 39"/>
                  <a:gd name="T2" fmla="*/ 0 w 15"/>
                  <a:gd name="T3" fmla="*/ 8 h 39"/>
                  <a:gd name="T4" fmla="*/ 5 w 15"/>
                  <a:gd name="T5" fmla="*/ 32 h 39"/>
                  <a:gd name="T6" fmla="*/ 12 w 15"/>
                  <a:gd name="T7" fmla="*/ 38 h 39"/>
                  <a:gd name="T8" fmla="*/ 14 w 15"/>
                  <a:gd name="T9" fmla="*/ 38 h 39"/>
                  <a:gd name="T10" fmla="*/ 14 w 15"/>
                  <a:gd name="T11" fmla="*/ 36 h 39"/>
                  <a:gd name="T12" fmla="*/ 8 w 15"/>
                  <a:gd name="T13" fmla="*/ 30 h 39"/>
                  <a:gd name="T14" fmla="*/ 3 w 15"/>
                  <a:gd name="T15" fmla="*/ 8 h 39"/>
                  <a:gd name="T16" fmla="*/ 3 w 15"/>
                  <a:gd name="T17" fmla="*/ 2 h 39"/>
                  <a:gd name="T18" fmla="*/ 2 w 15"/>
                  <a:gd name="T19" fmla="*/ 1 h 39"/>
                  <a:gd name="T20" fmla="*/ 0 w 15"/>
                  <a:gd name="T2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9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1"/>
                      <a:pt x="3" y="28"/>
                      <a:pt x="5" y="32"/>
                    </a:cubicBezTo>
                    <a:cubicBezTo>
                      <a:pt x="7" y="34"/>
                      <a:pt x="10" y="36"/>
                      <a:pt x="12" y="38"/>
                    </a:cubicBezTo>
                    <a:cubicBezTo>
                      <a:pt x="13" y="39"/>
                      <a:pt x="14" y="38"/>
                      <a:pt x="14" y="38"/>
                    </a:cubicBezTo>
                    <a:cubicBezTo>
                      <a:pt x="15" y="37"/>
                      <a:pt x="15" y="36"/>
                      <a:pt x="14" y="36"/>
                    </a:cubicBezTo>
                    <a:cubicBezTo>
                      <a:pt x="12" y="34"/>
                      <a:pt x="9" y="32"/>
                      <a:pt x="8" y="30"/>
                    </a:cubicBezTo>
                    <a:cubicBezTo>
                      <a:pt x="6" y="27"/>
                      <a:pt x="3" y="21"/>
                      <a:pt x="3" y="8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5" name="Freeform 551"/>
              <p:cNvSpPr>
                <a:spLocks/>
              </p:cNvSpPr>
              <p:nvPr/>
            </p:nvSpPr>
            <p:spPr bwMode="auto">
              <a:xfrm>
                <a:off x="1883214" y="961539"/>
                <a:ext cx="106363" cy="60325"/>
              </a:xfrm>
              <a:custGeom>
                <a:avLst/>
                <a:gdLst>
                  <a:gd name="T0" fmla="*/ 65 w 66"/>
                  <a:gd name="T1" fmla="*/ 4 h 38"/>
                  <a:gd name="T2" fmla="*/ 60 w 66"/>
                  <a:gd name="T3" fmla="*/ 12 h 38"/>
                  <a:gd name="T4" fmla="*/ 59 w 66"/>
                  <a:gd name="T5" fmla="*/ 12 h 38"/>
                  <a:gd name="T6" fmla="*/ 59 w 66"/>
                  <a:gd name="T7" fmla="*/ 15 h 38"/>
                  <a:gd name="T8" fmla="*/ 57 w 66"/>
                  <a:gd name="T9" fmla="*/ 18 h 38"/>
                  <a:gd name="T10" fmla="*/ 55 w 66"/>
                  <a:gd name="T11" fmla="*/ 18 h 38"/>
                  <a:gd name="T12" fmla="*/ 54 w 66"/>
                  <a:gd name="T13" fmla="*/ 18 h 38"/>
                  <a:gd name="T14" fmla="*/ 54 w 66"/>
                  <a:gd name="T15" fmla="*/ 18 h 38"/>
                  <a:gd name="T16" fmla="*/ 53 w 66"/>
                  <a:gd name="T17" fmla="*/ 18 h 38"/>
                  <a:gd name="T18" fmla="*/ 52 w 66"/>
                  <a:gd name="T19" fmla="*/ 23 h 38"/>
                  <a:gd name="T20" fmla="*/ 47 w 66"/>
                  <a:gd name="T21" fmla="*/ 26 h 38"/>
                  <a:gd name="T22" fmla="*/ 44 w 66"/>
                  <a:gd name="T23" fmla="*/ 28 h 38"/>
                  <a:gd name="T24" fmla="*/ 44 w 66"/>
                  <a:gd name="T25" fmla="*/ 28 h 38"/>
                  <a:gd name="T26" fmla="*/ 42 w 66"/>
                  <a:gd name="T27" fmla="*/ 29 h 38"/>
                  <a:gd name="T28" fmla="*/ 38 w 66"/>
                  <a:gd name="T29" fmla="*/ 31 h 38"/>
                  <a:gd name="T30" fmla="*/ 37 w 66"/>
                  <a:gd name="T31" fmla="*/ 31 h 38"/>
                  <a:gd name="T32" fmla="*/ 37 w 66"/>
                  <a:gd name="T33" fmla="*/ 32 h 38"/>
                  <a:gd name="T34" fmla="*/ 32 w 66"/>
                  <a:gd name="T35" fmla="*/ 34 h 38"/>
                  <a:gd name="T36" fmla="*/ 31 w 66"/>
                  <a:gd name="T37" fmla="*/ 35 h 38"/>
                  <a:gd name="T38" fmla="*/ 29 w 66"/>
                  <a:gd name="T39" fmla="*/ 34 h 38"/>
                  <a:gd name="T40" fmla="*/ 29 w 66"/>
                  <a:gd name="T41" fmla="*/ 34 h 38"/>
                  <a:gd name="T42" fmla="*/ 27 w 66"/>
                  <a:gd name="T43" fmla="*/ 36 h 38"/>
                  <a:gd name="T44" fmla="*/ 26 w 66"/>
                  <a:gd name="T45" fmla="*/ 35 h 38"/>
                  <a:gd name="T46" fmla="*/ 23 w 66"/>
                  <a:gd name="T47" fmla="*/ 33 h 38"/>
                  <a:gd name="T48" fmla="*/ 23 w 66"/>
                  <a:gd name="T49" fmla="*/ 34 h 38"/>
                  <a:gd name="T50" fmla="*/ 19 w 66"/>
                  <a:gd name="T51" fmla="*/ 37 h 38"/>
                  <a:gd name="T52" fmla="*/ 15 w 66"/>
                  <a:gd name="T53" fmla="*/ 35 h 38"/>
                  <a:gd name="T54" fmla="*/ 15 w 66"/>
                  <a:gd name="T55" fmla="*/ 35 h 38"/>
                  <a:gd name="T56" fmla="*/ 14 w 66"/>
                  <a:gd name="T57" fmla="*/ 35 h 38"/>
                  <a:gd name="T58" fmla="*/ 8 w 66"/>
                  <a:gd name="T59" fmla="*/ 37 h 38"/>
                  <a:gd name="T60" fmla="*/ 4 w 66"/>
                  <a:gd name="T61" fmla="*/ 35 h 38"/>
                  <a:gd name="T62" fmla="*/ 1 w 66"/>
                  <a:gd name="T63" fmla="*/ 25 h 38"/>
                  <a:gd name="T64" fmla="*/ 0 w 66"/>
                  <a:gd name="T65" fmla="*/ 25 h 38"/>
                  <a:gd name="T66" fmla="*/ 3 w 66"/>
                  <a:gd name="T67" fmla="*/ 36 h 38"/>
                  <a:gd name="T68" fmla="*/ 8 w 66"/>
                  <a:gd name="T69" fmla="*/ 38 h 38"/>
                  <a:gd name="T70" fmla="*/ 14 w 66"/>
                  <a:gd name="T71" fmla="*/ 35 h 38"/>
                  <a:gd name="T72" fmla="*/ 19 w 66"/>
                  <a:gd name="T73" fmla="*/ 38 h 38"/>
                  <a:gd name="T74" fmla="*/ 23 w 66"/>
                  <a:gd name="T75" fmla="*/ 36 h 38"/>
                  <a:gd name="T76" fmla="*/ 23 w 66"/>
                  <a:gd name="T77" fmla="*/ 33 h 38"/>
                  <a:gd name="T78" fmla="*/ 25 w 66"/>
                  <a:gd name="T79" fmla="*/ 36 h 38"/>
                  <a:gd name="T80" fmla="*/ 27 w 66"/>
                  <a:gd name="T81" fmla="*/ 37 h 38"/>
                  <a:gd name="T82" fmla="*/ 30 w 66"/>
                  <a:gd name="T83" fmla="*/ 35 h 38"/>
                  <a:gd name="T84" fmla="*/ 29 w 66"/>
                  <a:gd name="T85" fmla="*/ 35 h 38"/>
                  <a:gd name="T86" fmla="*/ 31 w 66"/>
                  <a:gd name="T87" fmla="*/ 36 h 38"/>
                  <a:gd name="T88" fmla="*/ 35 w 66"/>
                  <a:gd name="T89" fmla="*/ 34 h 38"/>
                  <a:gd name="T90" fmla="*/ 38 w 66"/>
                  <a:gd name="T91" fmla="*/ 32 h 38"/>
                  <a:gd name="T92" fmla="*/ 38 w 66"/>
                  <a:gd name="T93" fmla="*/ 32 h 38"/>
                  <a:gd name="T94" fmla="*/ 42 w 66"/>
                  <a:gd name="T95" fmla="*/ 30 h 38"/>
                  <a:gd name="T96" fmla="*/ 44 w 66"/>
                  <a:gd name="T97" fmla="*/ 28 h 38"/>
                  <a:gd name="T98" fmla="*/ 44 w 66"/>
                  <a:gd name="T99" fmla="*/ 28 h 38"/>
                  <a:gd name="T100" fmla="*/ 48 w 66"/>
                  <a:gd name="T101" fmla="*/ 27 h 38"/>
                  <a:gd name="T102" fmla="*/ 53 w 66"/>
                  <a:gd name="T103" fmla="*/ 23 h 38"/>
                  <a:gd name="T104" fmla="*/ 53 w 66"/>
                  <a:gd name="T105" fmla="*/ 19 h 38"/>
                  <a:gd name="T106" fmla="*/ 54 w 66"/>
                  <a:gd name="T107" fmla="*/ 19 h 38"/>
                  <a:gd name="T108" fmla="*/ 55 w 66"/>
                  <a:gd name="T109" fmla="*/ 19 h 38"/>
                  <a:gd name="T110" fmla="*/ 58 w 66"/>
                  <a:gd name="T111" fmla="*/ 19 h 38"/>
                  <a:gd name="T112" fmla="*/ 60 w 66"/>
                  <a:gd name="T113" fmla="*/ 13 h 38"/>
                  <a:gd name="T114" fmla="*/ 59 w 66"/>
                  <a:gd name="T115" fmla="*/ 13 h 38"/>
                  <a:gd name="T116" fmla="*/ 65 w 66"/>
                  <a:gd name="T117" fmla="*/ 9 h 38"/>
                  <a:gd name="T118" fmla="*/ 66 w 66"/>
                  <a:gd name="T119" fmla="*/ 1 h 38"/>
                  <a:gd name="T120" fmla="*/ 65 w 66"/>
                  <a:gd name="T1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6" h="38">
                    <a:moveTo>
                      <a:pt x="65" y="1"/>
                    </a:moveTo>
                    <a:cubicBezTo>
                      <a:pt x="65" y="1"/>
                      <a:pt x="65" y="2"/>
                      <a:pt x="65" y="4"/>
                    </a:cubicBezTo>
                    <a:cubicBezTo>
                      <a:pt x="64" y="6"/>
                      <a:pt x="64" y="8"/>
                      <a:pt x="64" y="9"/>
                    </a:cubicBezTo>
                    <a:cubicBezTo>
                      <a:pt x="63" y="10"/>
                      <a:pt x="61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8" y="16"/>
                      <a:pt x="58" y="16"/>
                      <a:pt x="58" y="17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20"/>
                      <a:pt x="53" y="21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2" y="24"/>
                      <a:pt x="51" y="24"/>
                      <a:pt x="51" y="24"/>
                    </a:cubicBezTo>
                    <a:cubicBezTo>
                      <a:pt x="49" y="24"/>
                      <a:pt x="48" y="25"/>
                      <a:pt x="47" y="26"/>
                    </a:cubicBezTo>
                    <a:cubicBezTo>
                      <a:pt x="46" y="27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1" y="29"/>
                      <a:pt x="40" y="30"/>
                      <a:pt x="40" y="30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3"/>
                      <a:pt x="33" y="34"/>
                      <a:pt x="32" y="34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5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6" y="36"/>
                      <a:pt x="26" y="35"/>
                    </a:cubicBezTo>
                    <a:cubicBezTo>
                      <a:pt x="25" y="35"/>
                      <a:pt x="24" y="34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5"/>
                      <a:pt x="21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7"/>
                      <a:pt x="16" y="36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1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37"/>
                      <a:pt x="5" y="36"/>
                      <a:pt x="4" y="35"/>
                    </a:cubicBezTo>
                    <a:cubicBezTo>
                      <a:pt x="2" y="34"/>
                      <a:pt x="1" y="33"/>
                      <a:pt x="1" y="32"/>
                    </a:cubicBezTo>
                    <a:cubicBezTo>
                      <a:pt x="1" y="30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30"/>
                      <a:pt x="0" y="32"/>
                    </a:cubicBezTo>
                    <a:cubicBezTo>
                      <a:pt x="0" y="34"/>
                      <a:pt x="2" y="35"/>
                      <a:pt x="3" y="36"/>
                    </a:cubicBezTo>
                    <a:cubicBezTo>
                      <a:pt x="4" y="37"/>
                      <a:pt x="6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38"/>
                      <a:pt x="15" y="35"/>
                      <a:pt x="15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7"/>
                      <a:pt x="23" y="36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5"/>
                      <a:pt x="25" y="36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9" y="36"/>
                      <a:pt x="29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5"/>
                      <a:pt x="33" y="35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6" y="34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2"/>
                      <a:pt x="39" y="32"/>
                      <a:pt x="40" y="31"/>
                    </a:cubicBezTo>
                    <a:cubicBezTo>
                      <a:pt x="41" y="31"/>
                      <a:pt x="41" y="30"/>
                      <a:pt x="42" y="30"/>
                    </a:cubicBezTo>
                    <a:cubicBezTo>
                      <a:pt x="43" y="30"/>
                      <a:pt x="43" y="30"/>
                      <a:pt x="44" y="29"/>
                    </a:cubicBezTo>
                    <a:cubicBezTo>
                      <a:pt x="44" y="29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7" y="28"/>
                      <a:pt x="48" y="27"/>
                    </a:cubicBezTo>
                    <a:cubicBezTo>
                      <a:pt x="49" y="26"/>
                      <a:pt x="50" y="25"/>
                      <a:pt x="51" y="25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4" y="22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9"/>
                      <a:pt x="59" y="18"/>
                      <a:pt x="59" y="17"/>
                    </a:cubicBezTo>
                    <a:cubicBezTo>
                      <a:pt x="60" y="16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2" y="13"/>
                      <a:pt x="64" y="11"/>
                      <a:pt x="65" y="9"/>
                    </a:cubicBezTo>
                    <a:cubicBezTo>
                      <a:pt x="65" y="8"/>
                      <a:pt x="65" y="6"/>
                      <a:pt x="66" y="4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6" name="Freeform 552"/>
              <p:cNvSpPr>
                <a:spLocks/>
              </p:cNvSpPr>
              <p:nvPr/>
            </p:nvSpPr>
            <p:spPr bwMode="auto">
              <a:xfrm>
                <a:off x="1662551" y="493226"/>
                <a:ext cx="441325" cy="471488"/>
              </a:xfrm>
              <a:custGeom>
                <a:avLst/>
                <a:gdLst>
                  <a:gd name="T0" fmla="*/ 72 w 276"/>
                  <a:gd name="T1" fmla="*/ 288 h 294"/>
                  <a:gd name="T2" fmla="*/ 76 w 276"/>
                  <a:gd name="T3" fmla="*/ 275 h 294"/>
                  <a:gd name="T4" fmla="*/ 61 w 276"/>
                  <a:gd name="T5" fmla="*/ 264 h 294"/>
                  <a:gd name="T6" fmla="*/ 42 w 276"/>
                  <a:gd name="T7" fmla="*/ 263 h 294"/>
                  <a:gd name="T8" fmla="*/ 26 w 276"/>
                  <a:gd name="T9" fmla="*/ 247 h 294"/>
                  <a:gd name="T10" fmla="*/ 17 w 276"/>
                  <a:gd name="T11" fmla="*/ 217 h 294"/>
                  <a:gd name="T12" fmla="*/ 20 w 276"/>
                  <a:gd name="T13" fmla="*/ 215 h 294"/>
                  <a:gd name="T14" fmla="*/ 21 w 276"/>
                  <a:gd name="T15" fmla="*/ 213 h 294"/>
                  <a:gd name="T16" fmla="*/ 13 w 276"/>
                  <a:gd name="T17" fmla="*/ 160 h 294"/>
                  <a:gd name="T18" fmla="*/ 26 w 276"/>
                  <a:gd name="T19" fmla="*/ 52 h 294"/>
                  <a:gd name="T20" fmla="*/ 125 w 276"/>
                  <a:gd name="T21" fmla="*/ 4 h 294"/>
                  <a:gd name="T22" fmla="*/ 128 w 276"/>
                  <a:gd name="T23" fmla="*/ 4 h 294"/>
                  <a:gd name="T24" fmla="*/ 148 w 276"/>
                  <a:gd name="T25" fmla="*/ 4 h 294"/>
                  <a:gd name="T26" fmla="*/ 196 w 276"/>
                  <a:gd name="T27" fmla="*/ 15 h 294"/>
                  <a:gd name="T28" fmla="*/ 270 w 276"/>
                  <a:gd name="T29" fmla="*/ 139 h 294"/>
                  <a:gd name="T30" fmla="*/ 257 w 276"/>
                  <a:gd name="T31" fmla="*/ 204 h 294"/>
                  <a:gd name="T32" fmla="*/ 256 w 276"/>
                  <a:gd name="T33" fmla="*/ 215 h 294"/>
                  <a:gd name="T34" fmla="*/ 262 w 276"/>
                  <a:gd name="T35" fmla="*/ 223 h 294"/>
                  <a:gd name="T36" fmla="*/ 242 w 276"/>
                  <a:gd name="T37" fmla="*/ 257 h 294"/>
                  <a:gd name="T38" fmla="*/ 234 w 276"/>
                  <a:gd name="T39" fmla="*/ 263 h 294"/>
                  <a:gd name="T40" fmla="*/ 205 w 276"/>
                  <a:gd name="T41" fmla="*/ 268 h 294"/>
                  <a:gd name="T42" fmla="*/ 200 w 276"/>
                  <a:gd name="T43" fmla="*/ 275 h 294"/>
                  <a:gd name="T44" fmla="*/ 204 w 276"/>
                  <a:gd name="T45" fmla="*/ 288 h 294"/>
                  <a:gd name="T46" fmla="*/ 202 w 276"/>
                  <a:gd name="T47" fmla="*/ 293 h 294"/>
                  <a:gd name="T48" fmla="*/ 207 w 276"/>
                  <a:gd name="T49" fmla="*/ 288 h 294"/>
                  <a:gd name="T50" fmla="*/ 203 w 276"/>
                  <a:gd name="T51" fmla="*/ 275 h 294"/>
                  <a:gd name="T52" fmla="*/ 216 w 276"/>
                  <a:gd name="T53" fmla="*/ 266 h 294"/>
                  <a:gd name="T54" fmla="*/ 234 w 276"/>
                  <a:gd name="T55" fmla="*/ 266 h 294"/>
                  <a:gd name="T56" fmla="*/ 265 w 276"/>
                  <a:gd name="T57" fmla="*/ 226 h 294"/>
                  <a:gd name="T58" fmla="*/ 257 w 276"/>
                  <a:gd name="T59" fmla="*/ 212 h 294"/>
                  <a:gd name="T60" fmla="*/ 260 w 276"/>
                  <a:gd name="T61" fmla="*/ 204 h 294"/>
                  <a:gd name="T62" fmla="*/ 273 w 276"/>
                  <a:gd name="T63" fmla="*/ 140 h 294"/>
                  <a:gd name="T64" fmla="*/ 188 w 276"/>
                  <a:gd name="T65" fmla="*/ 9 h 294"/>
                  <a:gd name="T66" fmla="*/ 149 w 276"/>
                  <a:gd name="T67" fmla="*/ 1 h 294"/>
                  <a:gd name="T68" fmla="*/ 128 w 276"/>
                  <a:gd name="T69" fmla="*/ 2 h 294"/>
                  <a:gd name="T70" fmla="*/ 23 w 276"/>
                  <a:gd name="T71" fmla="*/ 50 h 294"/>
                  <a:gd name="T72" fmla="*/ 10 w 276"/>
                  <a:gd name="T73" fmla="*/ 161 h 294"/>
                  <a:gd name="T74" fmla="*/ 18 w 276"/>
                  <a:gd name="T75" fmla="*/ 214 h 294"/>
                  <a:gd name="T76" fmla="*/ 15 w 276"/>
                  <a:gd name="T77" fmla="*/ 215 h 294"/>
                  <a:gd name="T78" fmla="*/ 23 w 276"/>
                  <a:gd name="T79" fmla="*/ 249 h 294"/>
                  <a:gd name="T80" fmla="*/ 42 w 276"/>
                  <a:gd name="T81" fmla="*/ 266 h 294"/>
                  <a:gd name="T82" fmla="*/ 53 w 276"/>
                  <a:gd name="T83" fmla="*/ 265 h 294"/>
                  <a:gd name="T84" fmla="*/ 72 w 276"/>
                  <a:gd name="T85" fmla="*/ 273 h 294"/>
                  <a:gd name="T86" fmla="*/ 72 w 276"/>
                  <a:gd name="T87" fmla="*/ 279 h 294"/>
                  <a:gd name="T88" fmla="*/ 70 w 276"/>
                  <a:gd name="T89" fmla="*/ 291 h 294"/>
                  <a:gd name="T90" fmla="*/ 74 w 276"/>
                  <a:gd name="T91" fmla="*/ 291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6" h="294">
                    <a:moveTo>
                      <a:pt x="74" y="291"/>
                    </a:moveTo>
                    <a:cubicBezTo>
                      <a:pt x="73" y="291"/>
                      <a:pt x="73" y="291"/>
                      <a:pt x="73" y="290"/>
                    </a:cubicBezTo>
                    <a:cubicBezTo>
                      <a:pt x="72" y="289"/>
                      <a:pt x="72" y="289"/>
                      <a:pt x="72" y="288"/>
                    </a:cubicBezTo>
                    <a:cubicBezTo>
                      <a:pt x="72" y="286"/>
                      <a:pt x="73" y="285"/>
                      <a:pt x="73" y="283"/>
                    </a:cubicBezTo>
                    <a:cubicBezTo>
                      <a:pt x="74" y="282"/>
                      <a:pt x="74" y="281"/>
                      <a:pt x="75" y="280"/>
                    </a:cubicBezTo>
                    <a:cubicBezTo>
                      <a:pt x="75" y="279"/>
                      <a:pt x="76" y="277"/>
                      <a:pt x="76" y="275"/>
                    </a:cubicBezTo>
                    <a:cubicBezTo>
                      <a:pt x="76" y="275"/>
                      <a:pt x="76" y="275"/>
                      <a:pt x="76" y="274"/>
                    </a:cubicBezTo>
                    <a:cubicBezTo>
                      <a:pt x="76" y="273"/>
                      <a:pt x="75" y="272"/>
                      <a:pt x="74" y="271"/>
                    </a:cubicBezTo>
                    <a:cubicBezTo>
                      <a:pt x="71" y="268"/>
                      <a:pt x="67" y="266"/>
                      <a:pt x="61" y="264"/>
                    </a:cubicBezTo>
                    <a:cubicBezTo>
                      <a:pt x="58" y="262"/>
                      <a:pt x="56" y="262"/>
                      <a:pt x="53" y="262"/>
                    </a:cubicBezTo>
                    <a:cubicBezTo>
                      <a:pt x="49" y="262"/>
                      <a:pt x="45" y="263"/>
                      <a:pt x="43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1" y="263"/>
                      <a:pt x="39" y="261"/>
                    </a:cubicBezTo>
                    <a:cubicBezTo>
                      <a:pt x="35" y="258"/>
                      <a:pt x="29" y="251"/>
                      <a:pt x="26" y="247"/>
                    </a:cubicBezTo>
                    <a:cubicBezTo>
                      <a:pt x="22" y="241"/>
                      <a:pt x="16" y="232"/>
                      <a:pt x="14" y="225"/>
                    </a:cubicBezTo>
                    <a:cubicBezTo>
                      <a:pt x="14" y="224"/>
                      <a:pt x="14" y="224"/>
                      <a:pt x="14" y="223"/>
                    </a:cubicBezTo>
                    <a:cubicBezTo>
                      <a:pt x="14" y="220"/>
                      <a:pt x="16" y="218"/>
                      <a:pt x="17" y="217"/>
                    </a:cubicBezTo>
                    <a:cubicBezTo>
                      <a:pt x="18" y="216"/>
                      <a:pt x="19" y="216"/>
                      <a:pt x="19" y="216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2" y="215"/>
                      <a:pt x="22" y="215"/>
                      <a:pt x="22" y="215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0" y="212"/>
                      <a:pt x="20" y="209"/>
                      <a:pt x="19" y="204"/>
                    </a:cubicBezTo>
                    <a:cubicBezTo>
                      <a:pt x="19" y="200"/>
                      <a:pt x="19" y="194"/>
                      <a:pt x="19" y="186"/>
                    </a:cubicBezTo>
                    <a:cubicBezTo>
                      <a:pt x="18" y="178"/>
                      <a:pt x="16" y="169"/>
                      <a:pt x="13" y="160"/>
                    </a:cubicBezTo>
                    <a:cubicBezTo>
                      <a:pt x="10" y="151"/>
                      <a:pt x="7" y="143"/>
                      <a:pt x="6" y="139"/>
                    </a:cubicBezTo>
                    <a:cubicBezTo>
                      <a:pt x="5" y="136"/>
                      <a:pt x="3" y="127"/>
                      <a:pt x="3" y="116"/>
                    </a:cubicBezTo>
                    <a:cubicBezTo>
                      <a:pt x="3" y="100"/>
                      <a:pt x="7" y="77"/>
                      <a:pt x="26" y="52"/>
                    </a:cubicBezTo>
                    <a:cubicBezTo>
                      <a:pt x="41" y="31"/>
                      <a:pt x="67" y="19"/>
                      <a:pt x="89" y="12"/>
                    </a:cubicBezTo>
                    <a:cubicBezTo>
                      <a:pt x="99" y="9"/>
                      <a:pt x="109" y="7"/>
                      <a:pt x="116" y="6"/>
                    </a:cubicBezTo>
                    <a:cubicBezTo>
                      <a:pt x="120" y="5"/>
                      <a:pt x="123" y="5"/>
                      <a:pt x="125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30" y="4"/>
                      <a:pt x="135" y="3"/>
                      <a:pt x="139" y="3"/>
                    </a:cubicBezTo>
                    <a:cubicBezTo>
                      <a:pt x="143" y="3"/>
                      <a:pt x="146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9" y="4"/>
                      <a:pt x="151" y="4"/>
                    </a:cubicBezTo>
                    <a:cubicBezTo>
                      <a:pt x="158" y="5"/>
                      <a:pt x="176" y="8"/>
                      <a:pt x="196" y="15"/>
                    </a:cubicBezTo>
                    <a:cubicBezTo>
                      <a:pt x="215" y="22"/>
                      <a:pt x="237" y="34"/>
                      <a:pt x="250" y="52"/>
                    </a:cubicBezTo>
                    <a:cubicBezTo>
                      <a:pt x="269" y="77"/>
                      <a:pt x="273" y="100"/>
                      <a:pt x="273" y="116"/>
                    </a:cubicBezTo>
                    <a:cubicBezTo>
                      <a:pt x="273" y="127"/>
                      <a:pt x="271" y="136"/>
                      <a:pt x="270" y="139"/>
                    </a:cubicBezTo>
                    <a:cubicBezTo>
                      <a:pt x="269" y="143"/>
                      <a:pt x="266" y="151"/>
                      <a:pt x="263" y="160"/>
                    </a:cubicBezTo>
                    <a:cubicBezTo>
                      <a:pt x="261" y="169"/>
                      <a:pt x="258" y="178"/>
                      <a:pt x="258" y="186"/>
                    </a:cubicBezTo>
                    <a:cubicBezTo>
                      <a:pt x="258" y="194"/>
                      <a:pt x="257" y="200"/>
                      <a:pt x="257" y="204"/>
                    </a:cubicBezTo>
                    <a:cubicBezTo>
                      <a:pt x="257" y="209"/>
                      <a:pt x="256" y="212"/>
                      <a:pt x="255" y="213"/>
                    </a:cubicBezTo>
                    <a:cubicBezTo>
                      <a:pt x="255" y="215"/>
                      <a:pt x="255" y="215"/>
                      <a:pt x="255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8" y="216"/>
                      <a:pt x="259" y="217"/>
                    </a:cubicBezTo>
                    <a:cubicBezTo>
                      <a:pt x="261" y="219"/>
                      <a:pt x="262" y="221"/>
                      <a:pt x="262" y="223"/>
                    </a:cubicBezTo>
                    <a:cubicBezTo>
                      <a:pt x="262" y="224"/>
                      <a:pt x="262" y="224"/>
                      <a:pt x="262" y="225"/>
                    </a:cubicBezTo>
                    <a:cubicBezTo>
                      <a:pt x="260" y="232"/>
                      <a:pt x="255" y="241"/>
                      <a:pt x="251" y="247"/>
                    </a:cubicBezTo>
                    <a:cubicBezTo>
                      <a:pt x="249" y="250"/>
                      <a:pt x="245" y="254"/>
                      <a:pt x="242" y="257"/>
                    </a:cubicBezTo>
                    <a:cubicBezTo>
                      <a:pt x="240" y="259"/>
                      <a:pt x="238" y="260"/>
                      <a:pt x="237" y="261"/>
                    </a:cubicBezTo>
                    <a:cubicBezTo>
                      <a:pt x="236" y="263"/>
                      <a:pt x="234" y="263"/>
                      <a:pt x="234" y="263"/>
                    </a:cubicBezTo>
                    <a:cubicBezTo>
                      <a:pt x="234" y="263"/>
                      <a:pt x="234" y="263"/>
                      <a:pt x="234" y="263"/>
                    </a:cubicBezTo>
                    <a:cubicBezTo>
                      <a:pt x="231" y="263"/>
                      <a:pt x="228" y="262"/>
                      <a:pt x="223" y="262"/>
                    </a:cubicBezTo>
                    <a:cubicBezTo>
                      <a:pt x="221" y="262"/>
                      <a:pt x="218" y="262"/>
                      <a:pt x="215" y="264"/>
                    </a:cubicBezTo>
                    <a:cubicBezTo>
                      <a:pt x="211" y="265"/>
                      <a:pt x="208" y="267"/>
                      <a:pt x="205" y="268"/>
                    </a:cubicBezTo>
                    <a:cubicBezTo>
                      <a:pt x="204" y="269"/>
                      <a:pt x="203" y="270"/>
                      <a:pt x="202" y="271"/>
                    </a:cubicBezTo>
                    <a:cubicBezTo>
                      <a:pt x="201" y="272"/>
                      <a:pt x="201" y="273"/>
                      <a:pt x="200" y="274"/>
                    </a:cubicBezTo>
                    <a:cubicBezTo>
                      <a:pt x="200" y="275"/>
                      <a:pt x="200" y="275"/>
                      <a:pt x="200" y="275"/>
                    </a:cubicBezTo>
                    <a:cubicBezTo>
                      <a:pt x="200" y="277"/>
                      <a:pt x="201" y="279"/>
                      <a:pt x="201" y="280"/>
                    </a:cubicBezTo>
                    <a:cubicBezTo>
                      <a:pt x="202" y="281"/>
                      <a:pt x="203" y="282"/>
                      <a:pt x="203" y="283"/>
                    </a:cubicBezTo>
                    <a:cubicBezTo>
                      <a:pt x="204" y="285"/>
                      <a:pt x="204" y="286"/>
                      <a:pt x="204" y="288"/>
                    </a:cubicBezTo>
                    <a:cubicBezTo>
                      <a:pt x="204" y="289"/>
                      <a:pt x="204" y="289"/>
                      <a:pt x="204" y="290"/>
                    </a:cubicBezTo>
                    <a:cubicBezTo>
                      <a:pt x="203" y="291"/>
                      <a:pt x="203" y="291"/>
                      <a:pt x="203" y="291"/>
                    </a:cubicBezTo>
                    <a:cubicBezTo>
                      <a:pt x="202" y="292"/>
                      <a:pt x="202" y="293"/>
                      <a:pt x="202" y="293"/>
                    </a:cubicBezTo>
                    <a:cubicBezTo>
                      <a:pt x="203" y="294"/>
                      <a:pt x="204" y="294"/>
                      <a:pt x="204" y="294"/>
                    </a:cubicBezTo>
                    <a:cubicBezTo>
                      <a:pt x="205" y="293"/>
                      <a:pt x="206" y="292"/>
                      <a:pt x="206" y="291"/>
                    </a:cubicBezTo>
                    <a:cubicBezTo>
                      <a:pt x="207" y="290"/>
                      <a:pt x="207" y="289"/>
                      <a:pt x="207" y="288"/>
                    </a:cubicBezTo>
                    <a:cubicBezTo>
                      <a:pt x="207" y="286"/>
                      <a:pt x="206" y="284"/>
                      <a:pt x="206" y="282"/>
                    </a:cubicBezTo>
                    <a:cubicBezTo>
                      <a:pt x="205" y="281"/>
                      <a:pt x="205" y="280"/>
                      <a:pt x="204" y="279"/>
                    </a:cubicBezTo>
                    <a:cubicBezTo>
                      <a:pt x="204" y="278"/>
                      <a:pt x="203" y="277"/>
                      <a:pt x="203" y="275"/>
                    </a:cubicBezTo>
                    <a:cubicBezTo>
                      <a:pt x="203" y="274"/>
                      <a:pt x="203" y="274"/>
                      <a:pt x="203" y="274"/>
                    </a:cubicBezTo>
                    <a:cubicBezTo>
                      <a:pt x="203" y="274"/>
                      <a:pt x="204" y="273"/>
                      <a:pt x="204" y="273"/>
                    </a:cubicBezTo>
                    <a:cubicBezTo>
                      <a:pt x="206" y="271"/>
                      <a:pt x="211" y="269"/>
                      <a:pt x="216" y="266"/>
                    </a:cubicBezTo>
                    <a:cubicBezTo>
                      <a:pt x="218" y="265"/>
                      <a:pt x="221" y="265"/>
                      <a:pt x="223" y="265"/>
                    </a:cubicBezTo>
                    <a:cubicBezTo>
                      <a:pt x="227" y="265"/>
                      <a:pt x="231" y="266"/>
                      <a:pt x="234" y="266"/>
                    </a:cubicBezTo>
                    <a:cubicBezTo>
                      <a:pt x="234" y="266"/>
                      <a:pt x="234" y="266"/>
                      <a:pt x="234" y="266"/>
                    </a:cubicBezTo>
                    <a:cubicBezTo>
                      <a:pt x="236" y="266"/>
                      <a:pt x="237" y="265"/>
                      <a:pt x="239" y="264"/>
                    </a:cubicBezTo>
                    <a:cubicBezTo>
                      <a:pt x="244" y="260"/>
                      <a:pt x="250" y="253"/>
                      <a:pt x="253" y="249"/>
                    </a:cubicBezTo>
                    <a:cubicBezTo>
                      <a:pt x="257" y="243"/>
                      <a:pt x="263" y="234"/>
                      <a:pt x="265" y="226"/>
                    </a:cubicBezTo>
                    <a:cubicBezTo>
                      <a:pt x="265" y="225"/>
                      <a:pt x="265" y="224"/>
                      <a:pt x="265" y="223"/>
                    </a:cubicBezTo>
                    <a:cubicBezTo>
                      <a:pt x="265" y="219"/>
                      <a:pt x="263" y="217"/>
                      <a:pt x="261" y="215"/>
                    </a:cubicBezTo>
                    <a:cubicBezTo>
                      <a:pt x="259" y="213"/>
                      <a:pt x="257" y="212"/>
                      <a:pt x="257" y="212"/>
                    </a:cubicBezTo>
                    <a:cubicBezTo>
                      <a:pt x="257" y="214"/>
                      <a:pt x="257" y="214"/>
                      <a:pt x="257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9" y="212"/>
                      <a:pt x="260" y="209"/>
                      <a:pt x="260" y="204"/>
                    </a:cubicBezTo>
                    <a:cubicBezTo>
                      <a:pt x="260" y="200"/>
                      <a:pt x="261" y="194"/>
                      <a:pt x="261" y="186"/>
                    </a:cubicBezTo>
                    <a:cubicBezTo>
                      <a:pt x="261" y="179"/>
                      <a:pt x="263" y="170"/>
                      <a:pt x="266" y="161"/>
                    </a:cubicBezTo>
                    <a:cubicBezTo>
                      <a:pt x="269" y="152"/>
                      <a:pt x="272" y="145"/>
                      <a:pt x="273" y="140"/>
                    </a:cubicBezTo>
                    <a:cubicBezTo>
                      <a:pt x="274" y="136"/>
                      <a:pt x="276" y="128"/>
                      <a:pt x="276" y="116"/>
                    </a:cubicBezTo>
                    <a:cubicBezTo>
                      <a:pt x="276" y="99"/>
                      <a:pt x="272" y="76"/>
                      <a:pt x="253" y="50"/>
                    </a:cubicBezTo>
                    <a:cubicBezTo>
                      <a:pt x="237" y="29"/>
                      <a:pt x="210" y="16"/>
                      <a:pt x="188" y="9"/>
                    </a:cubicBezTo>
                    <a:cubicBezTo>
                      <a:pt x="166" y="3"/>
                      <a:pt x="149" y="1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6" y="1"/>
                      <a:pt x="143" y="0"/>
                      <a:pt x="139" y="0"/>
                    </a:cubicBezTo>
                    <a:cubicBezTo>
                      <a:pt x="135" y="0"/>
                      <a:pt x="130" y="1"/>
                      <a:pt x="128" y="1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10" y="3"/>
                      <a:pt x="88" y="9"/>
                    </a:cubicBezTo>
                    <a:cubicBezTo>
                      <a:pt x="66" y="16"/>
                      <a:pt x="40" y="29"/>
                      <a:pt x="23" y="50"/>
                    </a:cubicBezTo>
                    <a:cubicBezTo>
                      <a:pt x="5" y="76"/>
                      <a:pt x="0" y="99"/>
                      <a:pt x="0" y="116"/>
                    </a:cubicBezTo>
                    <a:cubicBezTo>
                      <a:pt x="0" y="128"/>
                      <a:pt x="2" y="136"/>
                      <a:pt x="3" y="140"/>
                    </a:cubicBezTo>
                    <a:cubicBezTo>
                      <a:pt x="4" y="145"/>
                      <a:pt x="7" y="152"/>
                      <a:pt x="10" y="161"/>
                    </a:cubicBezTo>
                    <a:cubicBezTo>
                      <a:pt x="13" y="170"/>
                      <a:pt x="15" y="179"/>
                      <a:pt x="16" y="186"/>
                    </a:cubicBezTo>
                    <a:cubicBezTo>
                      <a:pt x="16" y="194"/>
                      <a:pt x="16" y="200"/>
                      <a:pt x="16" y="204"/>
                    </a:cubicBezTo>
                    <a:cubicBezTo>
                      <a:pt x="17" y="209"/>
                      <a:pt x="17" y="212"/>
                      <a:pt x="18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19" y="212"/>
                      <a:pt x="19" y="212"/>
                      <a:pt x="19" y="212"/>
                    </a:cubicBezTo>
                    <a:cubicBezTo>
                      <a:pt x="19" y="212"/>
                      <a:pt x="17" y="213"/>
                      <a:pt x="15" y="215"/>
                    </a:cubicBezTo>
                    <a:cubicBezTo>
                      <a:pt x="13" y="217"/>
                      <a:pt x="11" y="219"/>
                      <a:pt x="11" y="223"/>
                    </a:cubicBezTo>
                    <a:cubicBezTo>
                      <a:pt x="11" y="224"/>
                      <a:pt x="11" y="225"/>
                      <a:pt x="11" y="226"/>
                    </a:cubicBezTo>
                    <a:cubicBezTo>
                      <a:pt x="13" y="234"/>
                      <a:pt x="19" y="243"/>
                      <a:pt x="23" y="249"/>
                    </a:cubicBezTo>
                    <a:cubicBezTo>
                      <a:pt x="25" y="252"/>
                      <a:pt x="29" y="256"/>
                      <a:pt x="32" y="259"/>
                    </a:cubicBezTo>
                    <a:cubicBezTo>
                      <a:pt x="34" y="261"/>
                      <a:pt x="36" y="263"/>
                      <a:pt x="37" y="264"/>
                    </a:cubicBezTo>
                    <a:cubicBezTo>
                      <a:pt x="39" y="265"/>
                      <a:pt x="41" y="266"/>
                      <a:pt x="42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3" y="266"/>
                      <a:pt x="43" y="266"/>
                      <a:pt x="43" y="266"/>
                    </a:cubicBezTo>
                    <a:cubicBezTo>
                      <a:pt x="46" y="266"/>
                      <a:pt x="49" y="265"/>
                      <a:pt x="53" y="265"/>
                    </a:cubicBezTo>
                    <a:cubicBezTo>
                      <a:pt x="55" y="265"/>
                      <a:pt x="58" y="265"/>
                      <a:pt x="60" y="266"/>
                    </a:cubicBezTo>
                    <a:cubicBezTo>
                      <a:pt x="64" y="268"/>
                      <a:pt x="67" y="269"/>
                      <a:pt x="69" y="271"/>
                    </a:cubicBezTo>
                    <a:cubicBezTo>
                      <a:pt x="70" y="271"/>
                      <a:pt x="71" y="272"/>
                      <a:pt x="72" y="273"/>
                    </a:cubicBezTo>
                    <a:cubicBezTo>
                      <a:pt x="73" y="273"/>
                      <a:pt x="73" y="274"/>
                      <a:pt x="73" y="274"/>
                    </a:cubicBezTo>
                    <a:cubicBezTo>
                      <a:pt x="73" y="275"/>
                      <a:pt x="73" y="275"/>
                      <a:pt x="73" y="275"/>
                    </a:cubicBezTo>
                    <a:cubicBezTo>
                      <a:pt x="73" y="277"/>
                      <a:pt x="73" y="278"/>
                      <a:pt x="72" y="279"/>
                    </a:cubicBezTo>
                    <a:cubicBezTo>
                      <a:pt x="72" y="280"/>
                      <a:pt x="71" y="281"/>
                      <a:pt x="70" y="282"/>
                    </a:cubicBezTo>
                    <a:cubicBezTo>
                      <a:pt x="70" y="284"/>
                      <a:pt x="69" y="286"/>
                      <a:pt x="69" y="288"/>
                    </a:cubicBezTo>
                    <a:cubicBezTo>
                      <a:pt x="69" y="289"/>
                      <a:pt x="69" y="290"/>
                      <a:pt x="70" y="291"/>
                    </a:cubicBezTo>
                    <a:cubicBezTo>
                      <a:pt x="70" y="292"/>
                      <a:pt x="71" y="293"/>
                      <a:pt x="72" y="294"/>
                    </a:cubicBezTo>
                    <a:cubicBezTo>
                      <a:pt x="73" y="294"/>
                      <a:pt x="73" y="294"/>
                      <a:pt x="74" y="293"/>
                    </a:cubicBezTo>
                    <a:cubicBezTo>
                      <a:pt x="74" y="293"/>
                      <a:pt x="74" y="292"/>
                      <a:pt x="74" y="2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7" name="Freeform 553"/>
              <p:cNvSpPr>
                <a:spLocks/>
              </p:cNvSpPr>
              <p:nvPr/>
            </p:nvSpPr>
            <p:spPr bwMode="auto">
              <a:xfrm>
                <a:off x="1776851" y="961539"/>
                <a:ext cx="107950" cy="60325"/>
              </a:xfrm>
              <a:custGeom>
                <a:avLst/>
                <a:gdLst>
                  <a:gd name="T0" fmla="*/ 65 w 67"/>
                  <a:gd name="T1" fmla="*/ 32 h 38"/>
                  <a:gd name="T2" fmla="*/ 58 w 67"/>
                  <a:gd name="T3" fmla="*/ 37 h 38"/>
                  <a:gd name="T4" fmla="*/ 54 w 67"/>
                  <a:gd name="T5" fmla="*/ 36 h 38"/>
                  <a:gd name="T6" fmla="*/ 52 w 67"/>
                  <a:gd name="T7" fmla="*/ 35 h 38"/>
                  <a:gd name="T8" fmla="*/ 52 w 67"/>
                  <a:gd name="T9" fmla="*/ 35 h 38"/>
                  <a:gd name="T10" fmla="*/ 47 w 67"/>
                  <a:gd name="T11" fmla="*/ 37 h 38"/>
                  <a:gd name="T12" fmla="*/ 44 w 67"/>
                  <a:gd name="T13" fmla="*/ 35 h 38"/>
                  <a:gd name="T14" fmla="*/ 43 w 67"/>
                  <a:gd name="T15" fmla="*/ 33 h 38"/>
                  <a:gd name="T16" fmla="*/ 43 w 67"/>
                  <a:gd name="T17" fmla="*/ 33 h 38"/>
                  <a:gd name="T18" fmla="*/ 39 w 67"/>
                  <a:gd name="T19" fmla="*/ 36 h 38"/>
                  <a:gd name="T20" fmla="*/ 38 w 67"/>
                  <a:gd name="T21" fmla="*/ 35 h 38"/>
                  <a:gd name="T22" fmla="*/ 38 w 67"/>
                  <a:gd name="T23" fmla="*/ 34 h 38"/>
                  <a:gd name="T24" fmla="*/ 37 w 67"/>
                  <a:gd name="T25" fmla="*/ 34 h 38"/>
                  <a:gd name="T26" fmla="*/ 35 w 67"/>
                  <a:gd name="T27" fmla="*/ 35 h 38"/>
                  <a:gd name="T28" fmla="*/ 34 w 67"/>
                  <a:gd name="T29" fmla="*/ 34 h 38"/>
                  <a:gd name="T30" fmla="*/ 30 w 67"/>
                  <a:gd name="T31" fmla="*/ 32 h 38"/>
                  <a:gd name="T32" fmla="*/ 29 w 67"/>
                  <a:gd name="T33" fmla="*/ 31 h 38"/>
                  <a:gd name="T34" fmla="*/ 29 w 67"/>
                  <a:gd name="T35" fmla="*/ 31 h 38"/>
                  <a:gd name="T36" fmla="*/ 27 w 67"/>
                  <a:gd name="T37" fmla="*/ 30 h 38"/>
                  <a:gd name="T38" fmla="*/ 23 w 67"/>
                  <a:gd name="T39" fmla="*/ 29 h 38"/>
                  <a:gd name="T40" fmla="*/ 23 w 67"/>
                  <a:gd name="T41" fmla="*/ 28 h 38"/>
                  <a:gd name="T42" fmla="*/ 22 w 67"/>
                  <a:gd name="T43" fmla="*/ 28 h 38"/>
                  <a:gd name="T44" fmla="*/ 19 w 67"/>
                  <a:gd name="T45" fmla="*/ 26 h 38"/>
                  <a:gd name="T46" fmla="*/ 14 w 67"/>
                  <a:gd name="T47" fmla="*/ 23 h 38"/>
                  <a:gd name="T48" fmla="*/ 13 w 67"/>
                  <a:gd name="T49" fmla="*/ 18 h 38"/>
                  <a:gd name="T50" fmla="*/ 13 w 67"/>
                  <a:gd name="T51" fmla="*/ 18 h 38"/>
                  <a:gd name="T52" fmla="*/ 12 w 67"/>
                  <a:gd name="T53" fmla="*/ 18 h 38"/>
                  <a:gd name="T54" fmla="*/ 11 w 67"/>
                  <a:gd name="T55" fmla="*/ 18 h 38"/>
                  <a:gd name="T56" fmla="*/ 9 w 67"/>
                  <a:gd name="T57" fmla="*/ 18 h 38"/>
                  <a:gd name="T58" fmla="*/ 7 w 67"/>
                  <a:gd name="T59" fmla="*/ 14 h 38"/>
                  <a:gd name="T60" fmla="*/ 7 w 67"/>
                  <a:gd name="T61" fmla="*/ 12 h 38"/>
                  <a:gd name="T62" fmla="*/ 6 w 67"/>
                  <a:gd name="T63" fmla="*/ 12 h 38"/>
                  <a:gd name="T64" fmla="*/ 2 w 67"/>
                  <a:gd name="T65" fmla="*/ 4 h 38"/>
                  <a:gd name="T66" fmla="*/ 1 w 67"/>
                  <a:gd name="T67" fmla="*/ 0 h 38"/>
                  <a:gd name="T68" fmla="*/ 1 w 67"/>
                  <a:gd name="T69" fmla="*/ 4 h 38"/>
                  <a:gd name="T70" fmla="*/ 6 w 67"/>
                  <a:gd name="T71" fmla="*/ 13 h 38"/>
                  <a:gd name="T72" fmla="*/ 7 w 67"/>
                  <a:gd name="T73" fmla="*/ 13 h 38"/>
                  <a:gd name="T74" fmla="*/ 7 w 67"/>
                  <a:gd name="T75" fmla="*/ 15 h 38"/>
                  <a:gd name="T76" fmla="*/ 9 w 67"/>
                  <a:gd name="T77" fmla="*/ 19 h 38"/>
                  <a:gd name="T78" fmla="*/ 11 w 67"/>
                  <a:gd name="T79" fmla="*/ 19 h 38"/>
                  <a:gd name="T80" fmla="*/ 12 w 67"/>
                  <a:gd name="T81" fmla="*/ 19 h 38"/>
                  <a:gd name="T82" fmla="*/ 13 w 67"/>
                  <a:gd name="T83" fmla="*/ 19 h 38"/>
                  <a:gd name="T84" fmla="*/ 13 w 67"/>
                  <a:gd name="T85" fmla="*/ 21 h 38"/>
                  <a:gd name="T86" fmla="*/ 15 w 67"/>
                  <a:gd name="T87" fmla="*/ 25 h 38"/>
                  <a:gd name="T88" fmla="*/ 22 w 67"/>
                  <a:gd name="T89" fmla="*/ 29 h 38"/>
                  <a:gd name="T90" fmla="*/ 22 w 67"/>
                  <a:gd name="T91" fmla="*/ 28 h 38"/>
                  <a:gd name="T92" fmla="*/ 22 w 67"/>
                  <a:gd name="T93" fmla="*/ 29 h 38"/>
                  <a:gd name="T94" fmla="*/ 26 w 67"/>
                  <a:gd name="T95" fmla="*/ 31 h 38"/>
                  <a:gd name="T96" fmla="*/ 29 w 67"/>
                  <a:gd name="T97" fmla="*/ 32 h 38"/>
                  <a:gd name="T98" fmla="*/ 28 w 67"/>
                  <a:gd name="T99" fmla="*/ 32 h 38"/>
                  <a:gd name="T100" fmla="*/ 33 w 67"/>
                  <a:gd name="T101" fmla="*/ 35 h 38"/>
                  <a:gd name="T102" fmla="*/ 35 w 67"/>
                  <a:gd name="T103" fmla="*/ 36 h 38"/>
                  <a:gd name="T104" fmla="*/ 37 w 67"/>
                  <a:gd name="T105" fmla="*/ 35 h 38"/>
                  <a:gd name="T106" fmla="*/ 37 w 67"/>
                  <a:gd name="T107" fmla="*/ 36 h 38"/>
                  <a:gd name="T108" fmla="*/ 39 w 67"/>
                  <a:gd name="T109" fmla="*/ 37 h 38"/>
                  <a:gd name="T110" fmla="*/ 43 w 67"/>
                  <a:gd name="T111" fmla="*/ 34 h 38"/>
                  <a:gd name="T112" fmla="*/ 42 w 67"/>
                  <a:gd name="T113" fmla="*/ 34 h 38"/>
                  <a:gd name="T114" fmla="*/ 47 w 67"/>
                  <a:gd name="T115" fmla="*/ 38 h 38"/>
                  <a:gd name="T116" fmla="*/ 52 w 67"/>
                  <a:gd name="T117" fmla="*/ 35 h 38"/>
                  <a:gd name="T118" fmla="*/ 52 w 67"/>
                  <a:gd name="T119" fmla="*/ 35 h 38"/>
                  <a:gd name="T120" fmla="*/ 58 w 67"/>
                  <a:gd name="T121" fmla="*/ 38 h 38"/>
                  <a:gd name="T122" fmla="*/ 66 w 67"/>
                  <a:gd name="T123" fmla="*/ 32 h 38"/>
                  <a:gd name="T124" fmla="*/ 66 w 67"/>
                  <a:gd name="T125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" h="38">
                    <a:moveTo>
                      <a:pt x="66" y="25"/>
                    </a:moveTo>
                    <a:cubicBezTo>
                      <a:pt x="66" y="25"/>
                      <a:pt x="65" y="30"/>
                      <a:pt x="65" y="32"/>
                    </a:cubicBezTo>
                    <a:cubicBezTo>
                      <a:pt x="65" y="33"/>
                      <a:pt x="64" y="34"/>
                      <a:pt x="63" y="35"/>
                    </a:cubicBezTo>
                    <a:cubicBezTo>
                      <a:pt x="61" y="36"/>
                      <a:pt x="60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6" y="37"/>
                      <a:pt x="55" y="36"/>
                      <a:pt x="54" y="36"/>
                    </a:cubicBezTo>
                    <a:cubicBezTo>
                      <a:pt x="53" y="36"/>
                      <a:pt x="53" y="35"/>
                      <a:pt x="53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0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6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4"/>
                      <a:pt x="34" y="34"/>
                    </a:cubicBezTo>
                    <a:cubicBezTo>
                      <a:pt x="33" y="34"/>
                      <a:pt x="33" y="33"/>
                      <a:pt x="32" y="33"/>
                    </a:cubicBezTo>
                    <a:cubicBezTo>
                      <a:pt x="31" y="33"/>
                      <a:pt x="30" y="33"/>
                      <a:pt x="30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7" y="31"/>
                      <a:pt x="27" y="30"/>
                    </a:cubicBezTo>
                    <a:cubicBezTo>
                      <a:pt x="26" y="30"/>
                      <a:pt x="25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0" y="27"/>
                      <a:pt x="19" y="26"/>
                    </a:cubicBezTo>
                    <a:cubicBezTo>
                      <a:pt x="18" y="25"/>
                      <a:pt x="17" y="24"/>
                      <a:pt x="15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2"/>
                      <a:pt x="14" y="21"/>
                      <a:pt x="14" y="20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8" y="17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3" y="10"/>
                      <a:pt x="2" y="9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1"/>
                      <a:pt x="4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7" y="15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8"/>
                      <a:pt x="8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5"/>
                      <a:pt x="15" y="25"/>
                    </a:cubicBezTo>
                    <a:cubicBezTo>
                      <a:pt x="17" y="25"/>
                      <a:pt x="18" y="26"/>
                      <a:pt x="19" y="27"/>
                    </a:cubicBezTo>
                    <a:cubicBezTo>
                      <a:pt x="20" y="28"/>
                      <a:pt x="20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30"/>
                      <a:pt x="25" y="31"/>
                      <a:pt x="26" y="31"/>
                    </a:cubicBezTo>
                    <a:cubicBezTo>
                      <a:pt x="27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30" y="34"/>
                      <a:pt x="32" y="34"/>
                    </a:cubicBezTo>
                    <a:cubicBezTo>
                      <a:pt x="32" y="34"/>
                      <a:pt x="33" y="34"/>
                      <a:pt x="33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1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3" y="35"/>
                      <a:pt x="43" y="36"/>
                    </a:cubicBezTo>
                    <a:cubicBezTo>
                      <a:pt x="44" y="37"/>
                      <a:pt x="45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51" y="38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4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2" y="37"/>
                      <a:pt x="63" y="36"/>
                    </a:cubicBezTo>
                    <a:cubicBezTo>
                      <a:pt x="65" y="35"/>
                      <a:pt x="66" y="34"/>
                      <a:pt x="66" y="32"/>
                    </a:cubicBezTo>
                    <a:cubicBezTo>
                      <a:pt x="66" y="30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8" name="Freeform 554"/>
              <p:cNvSpPr>
                <a:spLocks/>
              </p:cNvSpPr>
              <p:nvPr/>
            </p:nvSpPr>
            <p:spPr bwMode="auto">
              <a:xfrm>
                <a:off x="1692714" y="691664"/>
                <a:ext cx="28575" cy="146050"/>
              </a:xfrm>
              <a:custGeom>
                <a:avLst/>
                <a:gdLst>
                  <a:gd name="T0" fmla="*/ 1 w 18"/>
                  <a:gd name="T1" fmla="*/ 91 h 91"/>
                  <a:gd name="T2" fmla="*/ 1 w 18"/>
                  <a:gd name="T3" fmla="*/ 90 h 91"/>
                  <a:gd name="T4" fmla="*/ 1 w 18"/>
                  <a:gd name="T5" fmla="*/ 91 h 91"/>
                  <a:gd name="T6" fmla="*/ 1 w 18"/>
                  <a:gd name="T7" fmla="*/ 91 h 91"/>
                  <a:gd name="T8" fmla="*/ 1 w 18"/>
                  <a:gd name="T9" fmla="*/ 90 h 91"/>
                  <a:gd name="T10" fmla="*/ 1 w 18"/>
                  <a:gd name="T11" fmla="*/ 91 h 91"/>
                  <a:gd name="T12" fmla="*/ 3 w 18"/>
                  <a:gd name="T13" fmla="*/ 90 h 91"/>
                  <a:gd name="T14" fmla="*/ 5 w 18"/>
                  <a:gd name="T15" fmla="*/ 83 h 91"/>
                  <a:gd name="T16" fmla="*/ 6 w 18"/>
                  <a:gd name="T17" fmla="*/ 67 h 91"/>
                  <a:gd name="T18" fmla="*/ 6 w 18"/>
                  <a:gd name="T19" fmla="*/ 65 h 91"/>
                  <a:gd name="T20" fmla="*/ 6 w 18"/>
                  <a:gd name="T21" fmla="*/ 64 h 91"/>
                  <a:gd name="T22" fmla="*/ 6 w 18"/>
                  <a:gd name="T23" fmla="*/ 59 h 91"/>
                  <a:gd name="T24" fmla="*/ 9 w 18"/>
                  <a:gd name="T25" fmla="*/ 52 h 91"/>
                  <a:gd name="T26" fmla="*/ 11 w 18"/>
                  <a:gd name="T27" fmla="*/ 44 h 91"/>
                  <a:gd name="T28" fmla="*/ 10 w 18"/>
                  <a:gd name="T29" fmla="*/ 41 h 91"/>
                  <a:gd name="T30" fmla="*/ 9 w 18"/>
                  <a:gd name="T31" fmla="*/ 37 h 91"/>
                  <a:gd name="T32" fmla="*/ 11 w 18"/>
                  <a:gd name="T33" fmla="*/ 32 h 91"/>
                  <a:gd name="T34" fmla="*/ 18 w 18"/>
                  <a:gd name="T35" fmla="*/ 16 h 91"/>
                  <a:gd name="T36" fmla="*/ 13 w 18"/>
                  <a:gd name="T37" fmla="*/ 0 h 91"/>
                  <a:gd name="T38" fmla="*/ 12 w 18"/>
                  <a:gd name="T39" fmla="*/ 0 h 91"/>
                  <a:gd name="T40" fmla="*/ 12 w 18"/>
                  <a:gd name="T41" fmla="*/ 1 h 91"/>
                  <a:gd name="T42" fmla="*/ 16 w 18"/>
                  <a:gd name="T43" fmla="*/ 16 h 91"/>
                  <a:gd name="T44" fmla="*/ 10 w 18"/>
                  <a:gd name="T45" fmla="*/ 31 h 91"/>
                  <a:gd name="T46" fmla="*/ 8 w 18"/>
                  <a:gd name="T47" fmla="*/ 37 h 91"/>
                  <a:gd name="T48" fmla="*/ 9 w 18"/>
                  <a:gd name="T49" fmla="*/ 42 h 91"/>
                  <a:gd name="T50" fmla="*/ 10 w 18"/>
                  <a:gd name="T51" fmla="*/ 44 h 91"/>
                  <a:gd name="T52" fmla="*/ 7 w 18"/>
                  <a:gd name="T53" fmla="*/ 51 h 91"/>
                  <a:gd name="T54" fmla="*/ 5 w 18"/>
                  <a:gd name="T55" fmla="*/ 59 h 91"/>
                  <a:gd name="T56" fmla="*/ 4 w 18"/>
                  <a:gd name="T57" fmla="*/ 64 h 91"/>
                  <a:gd name="T58" fmla="*/ 4 w 18"/>
                  <a:gd name="T59" fmla="*/ 65 h 91"/>
                  <a:gd name="T60" fmla="*/ 4 w 18"/>
                  <a:gd name="T61" fmla="*/ 67 h 91"/>
                  <a:gd name="T62" fmla="*/ 4 w 18"/>
                  <a:gd name="T63" fmla="*/ 83 h 91"/>
                  <a:gd name="T64" fmla="*/ 2 w 18"/>
                  <a:gd name="T65" fmla="*/ 89 h 91"/>
                  <a:gd name="T66" fmla="*/ 1 w 18"/>
                  <a:gd name="T67" fmla="*/ 89 h 91"/>
                  <a:gd name="T68" fmla="*/ 1 w 18"/>
                  <a:gd name="T69" fmla="*/ 89 h 91"/>
                  <a:gd name="T70" fmla="*/ 1 w 18"/>
                  <a:gd name="T71" fmla="*/ 89 h 91"/>
                  <a:gd name="T72" fmla="*/ 1 w 18"/>
                  <a:gd name="T73" fmla="*/ 89 h 91"/>
                  <a:gd name="T74" fmla="*/ 0 w 18"/>
                  <a:gd name="T75" fmla="*/ 90 h 91"/>
                  <a:gd name="T76" fmla="*/ 1 w 18"/>
                  <a:gd name="T7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91">
                    <a:moveTo>
                      <a:pt x="1" y="91"/>
                    </a:move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2" y="91"/>
                      <a:pt x="3" y="90"/>
                    </a:cubicBezTo>
                    <a:cubicBezTo>
                      <a:pt x="4" y="89"/>
                      <a:pt x="5" y="87"/>
                      <a:pt x="5" y="83"/>
                    </a:cubicBezTo>
                    <a:cubicBezTo>
                      <a:pt x="5" y="77"/>
                      <a:pt x="6" y="70"/>
                      <a:pt x="6" y="67"/>
                    </a:cubicBezTo>
                    <a:cubicBezTo>
                      <a:pt x="6" y="66"/>
                      <a:pt x="6" y="66"/>
                      <a:pt x="6" y="65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3"/>
                      <a:pt x="6" y="62"/>
                      <a:pt x="6" y="59"/>
                    </a:cubicBezTo>
                    <a:cubicBezTo>
                      <a:pt x="7" y="56"/>
                      <a:pt x="8" y="54"/>
                      <a:pt x="9" y="52"/>
                    </a:cubicBezTo>
                    <a:cubicBezTo>
                      <a:pt x="9" y="51"/>
                      <a:pt x="11" y="47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0"/>
                      <a:pt x="9" y="38"/>
                      <a:pt x="9" y="37"/>
                    </a:cubicBezTo>
                    <a:cubicBezTo>
                      <a:pt x="9" y="35"/>
                      <a:pt x="10" y="33"/>
                      <a:pt x="11" y="32"/>
                    </a:cubicBezTo>
                    <a:cubicBezTo>
                      <a:pt x="12" y="29"/>
                      <a:pt x="18" y="24"/>
                      <a:pt x="18" y="16"/>
                    </a:cubicBezTo>
                    <a:cubicBezTo>
                      <a:pt x="18" y="11"/>
                      <a:pt x="16" y="6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5" y="7"/>
                      <a:pt x="16" y="12"/>
                      <a:pt x="16" y="16"/>
                    </a:cubicBezTo>
                    <a:cubicBezTo>
                      <a:pt x="16" y="24"/>
                      <a:pt x="11" y="28"/>
                      <a:pt x="10" y="31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9"/>
                      <a:pt x="8" y="40"/>
                      <a:pt x="9" y="42"/>
                    </a:cubicBezTo>
                    <a:cubicBezTo>
                      <a:pt x="9" y="43"/>
                      <a:pt x="10" y="43"/>
                      <a:pt x="10" y="44"/>
                    </a:cubicBezTo>
                    <a:cubicBezTo>
                      <a:pt x="10" y="47"/>
                      <a:pt x="8" y="50"/>
                      <a:pt x="7" y="51"/>
                    </a:cubicBezTo>
                    <a:cubicBezTo>
                      <a:pt x="7" y="53"/>
                      <a:pt x="5" y="56"/>
                      <a:pt x="5" y="59"/>
                    </a:cubicBezTo>
                    <a:cubicBezTo>
                      <a:pt x="5" y="61"/>
                      <a:pt x="4" y="62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70"/>
                      <a:pt x="4" y="77"/>
                      <a:pt x="4" y="83"/>
                    </a:cubicBezTo>
                    <a:cubicBezTo>
                      <a:pt x="4" y="86"/>
                      <a:pt x="3" y="88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0"/>
                      <a:pt x="1" y="91"/>
                      <a:pt x="1" y="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9" name="Freeform 555"/>
              <p:cNvSpPr>
                <a:spLocks/>
              </p:cNvSpPr>
              <p:nvPr/>
            </p:nvSpPr>
            <p:spPr bwMode="auto">
              <a:xfrm>
                <a:off x="1813364" y="1071076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1 w 6"/>
                  <a:gd name="T3" fmla="*/ 6 h 9"/>
                  <a:gd name="T4" fmla="*/ 2 w 6"/>
                  <a:gd name="T5" fmla="*/ 8 h 9"/>
                  <a:gd name="T6" fmla="*/ 4 w 6"/>
                  <a:gd name="T7" fmla="*/ 9 h 9"/>
                  <a:gd name="T8" fmla="*/ 4 w 6"/>
                  <a:gd name="T9" fmla="*/ 9 h 9"/>
                  <a:gd name="T10" fmla="*/ 5 w 6"/>
                  <a:gd name="T11" fmla="*/ 8 h 9"/>
                  <a:gd name="T12" fmla="*/ 6 w 6"/>
                  <a:gd name="T13" fmla="*/ 3 h 9"/>
                  <a:gd name="T14" fmla="*/ 6 w 6"/>
                  <a:gd name="T15" fmla="*/ 1 h 9"/>
                  <a:gd name="T16" fmla="*/ 6 w 6"/>
                  <a:gd name="T17" fmla="*/ 0 h 9"/>
                  <a:gd name="T18" fmla="*/ 5 w 6"/>
                  <a:gd name="T19" fmla="*/ 1 h 9"/>
                  <a:gd name="T20" fmla="*/ 5 w 6"/>
                  <a:gd name="T21" fmla="*/ 3 h 9"/>
                  <a:gd name="T22" fmla="*/ 5 w 6"/>
                  <a:gd name="T23" fmla="*/ 6 h 9"/>
                  <a:gd name="T24" fmla="*/ 4 w 6"/>
                  <a:gd name="T25" fmla="*/ 8 h 9"/>
                  <a:gd name="T26" fmla="*/ 4 w 6"/>
                  <a:gd name="T27" fmla="*/ 8 h 9"/>
                  <a:gd name="T28" fmla="*/ 4 w 6"/>
                  <a:gd name="T29" fmla="*/ 8 h 9"/>
                  <a:gd name="T30" fmla="*/ 2 w 6"/>
                  <a:gd name="T31" fmla="*/ 7 h 9"/>
                  <a:gd name="T32" fmla="*/ 1 w 6"/>
                  <a:gd name="T33" fmla="*/ 4 h 9"/>
                  <a:gd name="T34" fmla="*/ 1 w 6"/>
                  <a:gd name="T35" fmla="*/ 2 h 9"/>
                  <a:gd name="T36" fmla="*/ 0 w 6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6" y="7"/>
                      <a:pt x="6" y="4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0" name="Freeform 556"/>
              <p:cNvSpPr>
                <a:spLocks/>
              </p:cNvSpPr>
              <p:nvPr/>
            </p:nvSpPr>
            <p:spPr bwMode="auto">
              <a:xfrm>
                <a:off x="1814951" y="1075839"/>
                <a:ext cx="7938" cy="476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3 h 3"/>
                  <a:gd name="T4" fmla="*/ 2 w 5"/>
                  <a:gd name="T5" fmla="*/ 2 h 3"/>
                  <a:gd name="T6" fmla="*/ 2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2 w 5"/>
                  <a:gd name="T15" fmla="*/ 0 h 3"/>
                  <a:gd name="T16" fmla="*/ 0 w 5"/>
                  <a:gd name="T17" fmla="*/ 1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1" name="Freeform 557"/>
              <p:cNvSpPr>
                <a:spLocks/>
              </p:cNvSpPr>
              <p:nvPr/>
            </p:nvSpPr>
            <p:spPr bwMode="auto">
              <a:xfrm>
                <a:off x="1716526" y="718651"/>
                <a:ext cx="107950" cy="65088"/>
              </a:xfrm>
              <a:custGeom>
                <a:avLst/>
                <a:gdLst>
                  <a:gd name="T0" fmla="*/ 1 w 67"/>
                  <a:gd name="T1" fmla="*/ 39 h 40"/>
                  <a:gd name="T2" fmla="*/ 1 w 67"/>
                  <a:gd name="T3" fmla="*/ 38 h 40"/>
                  <a:gd name="T4" fmla="*/ 16 w 67"/>
                  <a:gd name="T5" fmla="*/ 18 h 40"/>
                  <a:gd name="T6" fmla="*/ 38 w 67"/>
                  <a:gd name="T7" fmla="*/ 8 h 40"/>
                  <a:gd name="T8" fmla="*/ 42 w 67"/>
                  <a:gd name="T9" fmla="*/ 7 h 40"/>
                  <a:gd name="T10" fmla="*/ 44 w 67"/>
                  <a:gd name="T11" fmla="*/ 5 h 40"/>
                  <a:gd name="T12" fmla="*/ 46 w 67"/>
                  <a:gd name="T13" fmla="*/ 3 h 40"/>
                  <a:gd name="T14" fmla="*/ 47 w 67"/>
                  <a:gd name="T15" fmla="*/ 2 h 40"/>
                  <a:gd name="T16" fmla="*/ 47 w 67"/>
                  <a:gd name="T17" fmla="*/ 2 h 40"/>
                  <a:gd name="T18" fmla="*/ 56 w 67"/>
                  <a:gd name="T19" fmla="*/ 5 h 40"/>
                  <a:gd name="T20" fmla="*/ 61 w 67"/>
                  <a:gd name="T21" fmla="*/ 6 h 40"/>
                  <a:gd name="T22" fmla="*/ 66 w 67"/>
                  <a:gd name="T23" fmla="*/ 8 h 40"/>
                  <a:gd name="T24" fmla="*/ 67 w 67"/>
                  <a:gd name="T25" fmla="*/ 9 h 40"/>
                  <a:gd name="T26" fmla="*/ 67 w 67"/>
                  <a:gd name="T27" fmla="*/ 8 h 40"/>
                  <a:gd name="T28" fmla="*/ 62 w 67"/>
                  <a:gd name="T29" fmla="*/ 4 h 40"/>
                  <a:gd name="T30" fmla="*/ 56 w 67"/>
                  <a:gd name="T31" fmla="*/ 3 h 40"/>
                  <a:gd name="T32" fmla="*/ 48 w 67"/>
                  <a:gd name="T33" fmla="*/ 1 h 40"/>
                  <a:gd name="T34" fmla="*/ 47 w 67"/>
                  <a:gd name="T35" fmla="*/ 0 h 40"/>
                  <a:gd name="T36" fmla="*/ 45 w 67"/>
                  <a:gd name="T37" fmla="*/ 2 h 40"/>
                  <a:gd name="T38" fmla="*/ 43 w 67"/>
                  <a:gd name="T39" fmla="*/ 4 h 40"/>
                  <a:gd name="T40" fmla="*/ 41 w 67"/>
                  <a:gd name="T41" fmla="*/ 5 h 40"/>
                  <a:gd name="T42" fmla="*/ 37 w 67"/>
                  <a:gd name="T43" fmla="*/ 6 h 40"/>
                  <a:gd name="T44" fmla="*/ 15 w 67"/>
                  <a:gd name="T45" fmla="*/ 17 h 40"/>
                  <a:gd name="T46" fmla="*/ 0 w 67"/>
                  <a:gd name="T47" fmla="*/ 39 h 40"/>
                  <a:gd name="T48" fmla="*/ 1 w 67"/>
                  <a:gd name="T49" fmla="*/ 39 h 40"/>
                  <a:gd name="T50" fmla="*/ 1 w 67"/>
                  <a:gd name="T5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40">
                    <a:moveTo>
                      <a:pt x="1" y="39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26"/>
                      <a:pt x="16" y="18"/>
                    </a:cubicBezTo>
                    <a:cubicBezTo>
                      <a:pt x="30" y="10"/>
                      <a:pt x="34" y="9"/>
                      <a:pt x="38" y="8"/>
                    </a:cubicBezTo>
                    <a:cubicBezTo>
                      <a:pt x="39" y="7"/>
                      <a:pt x="40" y="7"/>
                      <a:pt x="42" y="7"/>
                    </a:cubicBezTo>
                    <a:cubicBezTo>
                      <a:pt x="43" y="6"/>
                      <a:pt x="44" y="6"/>
                      <a:pt x="44" y="5"/>
                    </a:cubicBezTo>
                    <a:cubicBezTo>
                      <a:pt x="45" y="4"/>
                      <a:pt x="45" y="3"/>
                      <a:pt x="46" y="3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50" y="4"/>
                      <a:pt x="52" y="4"/>
                      <a:pt x="56" y="5"/>
                    </a:cubicBezTo>
                    <a:cubicBezTo>
                      <a:pt x="57" y="5"/>
                      <a:pt x="59" y="5"/>
                      <a:pt x="61" y="6"/>
                    </a:cubicBezTo>
                    <a:cubicBezTo>
                      <a:pt x="63" y="6"/>
                      <a:pt x="65" y="7"/>
                      <a:pt x="66" y="8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6"/>
                      <a:pt x="64" y="5"/>
                      <a:pt x="62" y="4"/>
                    </a:cubicBezTo>
                    <a:cubicBezTo>
                      <a:pt x="60" y="4"/>
                      <a:pt x="57" y="3"/>
                      <a:pt x="56" y="3"/>
                    </a:cubicBezTo>
                    <a:cubicBezTo>
                      <a:pt x="52" y="3"/>
                      <a:pt x="50" y="2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1"/>
                      <a:pt x="45" y="2"/>
                    </a:cubicBezTo>
                    <a:cubicBezTo>
                      <a:pt x="44" y="2"/>
                      <a:pt x="44" y="3"/>
                      <a:pt x="43" y="4"/>
                    </a:cubicBezTo>
                    <a:cubicBezTo>
                      <a:pt x="42" y="5"/>
                      <a:pt x="42" y="5"/>
                      <a:pt x="41" y="5"/>
                    </a:cubicBezTo>
                    <a:cubicBezTo>
                      <a:pt x="40" y="6"/>
                      <a:pt x="39" y="6"/>
                      <a:pt x="37" y="6"/>
                    </a:cubicBezTo>
                    <a:cubicBezTo>
                      <a:pt x="33" y="7"/>
                      <a:pt x="29" y="9"/>
                      <a:pt x="15" y="17"/>
                    </a:cubicBezTo>
                    <a:cubicBezTo>
                      <a:pt x="1" y="26"/>
                      <a:pt x="0" y="39"/>
                      <a:pt x="0" y="39"/>
                    </a:cubicBezTo>
                    <a:cubicBezTo>
                      <a:pt x="0" y="39"/>
                      <a:pt x="0" y="39"/>
                      <a:pt x="1" y="39"/>
                    </a:cubicBezTo>
                    <a:cubicBezTo>
                      <a:pt x="1" y="40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2" name="Freeform 558"/>
              <p:cNvSpPr>
                <a:spLocks/>
              </p:cNvSpPr>
              <p:nvPr/>
            </p:nvSpPr>
            <p:spPr bwMode="auto">
              <a:xfrm>
                <a:off x="1826064" y="734526"/>
                <a:ext cx="11113" cy="26988"/>
              </a:xfrm>
              <a:custGeom>
                <a:avLst/>
                <a:gdLst>
                  <a:gd name="T0" fmla="*/ 0 w 7"/>
                  <a:gd name="T1" fmla="*/ 1 h 16"/>
                  <a:gd name="T2" fmla="*/ 1 w 7"/>
                  <a:gd name="T3" fmla="*/ 2 h 16"/>
                  <a:gd name="T4" fmla="*/ 5 w 7"/>
                  <a:gd name="T5" fmla="*/ 14 h 16"/>
                  <a:gd name="T6" fmla="*/ 5 w 7"/>
                  <a:gd name="T7" fmla="*/ 15 h 16"/>
                  <a:gd name="T8" fmla="*/ 6 w 7"/>
                  <a:gd name="T9" fmla="*/ 16 h 16"/>
                  <a:gd name="T10" fmla="*/ 6 w 7"/>
                  <a:gd name="T11" fmla="*/ 16 h 16"/>
                  <a:gd name="T12" fmla="*/ 7 w 7"/>
                  <a:gd name="T13" fmla="*/ 14 h 16"/>
                  <a:gd name="T14" fmla="*/ 1 w 7"/>
                  <a:gd name="T15" fmla="*/ 0 h 16"/>
                  <a:gd name="T16" fmla="*/ 0 w 7"/>
                  <a:gd name="T17" fmla="*/ 0 h 16"/>
                  <a:gd name="T18" fmla="*/ 0 w 7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6">
                    <a:moveTo>
                      <a:pt x="0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5" y="10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6" y="8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3" name="Freeform 559"/>
              <p:cNvSpPr>
                <a:spLocks/>
              </p:cNvSpPr>
              <p:nvPr/>
            </p:nvSpPr>
            <p:spPr bwMode="auto">
              <a:xfrm>
                <a:off x="1714939" y="796439"/>
                <a:ext cx="6350" cy="26988"/>
              </a:xfrm>
              <a:custGeom>
                <a:avLst/>
                <a:gdLst>
                  <a:gd name="T0" fmla="*/ 0 w 4"/>
                  <a:gd name="T1" fmla="*/ 1 h 17"/>
                  <a:gd name="T2" fmla="*/ 1 w 4"/>
                  <a:gd name="T3" fmla="*/ 7 h 17"/>
                  <a:gd name="T4" fmla="*/ 3 w 4"/>
                  <a:gd name="T5" fmla="*/ 16 h 17"/>
                  <a:gd name="T6" fmla="*/ 4 w 4"/>
                  <a:gd name="T7" fmla="*/ 17 h 17"/>
                  <a:gd name="T8" fmla="*/ 4 w 4"/>
                  <a:gd name="T9" fmla="*/ 16 h 17"/>
                  <a:gd name="T10" fmla="*/ 2 w 4"/>
                  <a:gd name="T11" fmla="*/ 6 h 17"/>
                  <a:gd name="T12" fmla="*/ 1 w 4"/>
                  <a:gd name="T13" fmla="*/ 0 h 17"/>
                  <a:gd name="T14" fmla="*/ 1 w 4"/>
                  <a:gd name="T15" fmla="*/ 0 h 17"/>
                  <a:gd name="T16" fmla="*/ 0 w 4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7">
                    <a:moveTo>
                      <a:pt x="0" y="1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1" y="10"/>
                      <a:pt x="2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4"/>
                      <a:pt x="2" y="10"/>
                      <a:pt x="2" y="6"/>
                    </a:cubicBezTo>
                    <a:cubicBezTo>
                      <a:pt x="2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4" name="Freeform 560"/>
              <p:cNvSpPr>
                <a:spLocks/>
              </p:cNvSpPr>
              <p:nvPr/>
            </p:nvSpPr>
            <p:spPr bwMode="auto">
              <a:xfrm>
                <a:off x="1724464" y="831364"/>
                <a:ext cx="7938" cy="11113"/>
              </a:xfrm>
              <a:custGeom>
                <a:avLst/>
                <a:gdLst>
                  <a:gd name="T0" fmla="*/ 0 w 5"/>
                  <a:gd name="T1" fmla="*/ 1 h 7"/>
                  <a:gd name="T2" fmla="*/ 4 w 5"/>
                  <a:gd name="T3" fmla="*/ 7 h 7"/>
                  <a:gd name="T4" fmla="*/ 5 w 5"/>
                  <a:gd name="T5" fmla="*/ 6 h 7"/>
                  <a:gd name="T6" fmla="*/ 5 w 5"/>
                  <a:gd name="T7" fmla="*/ 5 h 7"/>
                  <a:gd name="T8" fmla="*/ 3 w 5"/>
                  <a:gd name="T9" fmla="*/ 3 h 7"/>
                  <a:gd name="T10" fmla="*/ 2 w 5"/>
                  <a:gd name="T11" fmla="*/ 1 h 7"/>
                  <a:gd name="T12" fmla="*/ 1 w 5"/>
                  <a:gd name="T13" fmla="*/ 0 h 7"/>
                  <a:gd name="T14" fmla="*/ 0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1"/>
                      <a:pt x="2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5" name="Freeform 561"/>
              <p:cNvSpPr>
                <a:spLocks/>
              </p:cNvSpPr>
              <p:nvPr/>
            </p:nvSpPr>
            <p:spPr bwMode="auto">
              <a:xfrm>
                <a:off x="1740339" y="769451"/>
                <a:ext cx="112713" cy="82550"/>
              </a:xfrm>
              <a:custGeom>
                <a:avLst/>
                <a:gdLst>
                  <a:gd name="T0" fmla="*/ 0 w 70"/>
                  <a:gd name="T1" fmla="*/ 52 h 52"/>
                  <a:gd name="T2" fmla="*/ 8 w 70"/>
                  <a:gd name="T3" fmla="*/ 52 h 52"/>
                  <a:gd name="T4" fmla="*/ 10 w 70"/>
                  <a:gd name="T5" fmla="*/ 52 h 52"/>
                  <a:gd name="T6" fmla="*/ 13 w 70"/>
                  <a:gd name="T7" fmla="*/ 51 h 52"/>
                  <a:gd name="T8" fmla="*/ 16 w 70"/>
                  <a:gd name="T9" fmla="*/ 50 h 52"/>
                  <a:gd name="T10" fmla="*/ 19 w 70"/>
                  <a:gd name="T11" fmla="*/ 49 h 52"/>
                  <a:gd name="T12" fmla="*/ 32 w 70"/>
                  <a:gd name="T13" fmla="*/ 43 h 52"/>
                  <a:gd name="T14" fmla="*/ 45 w 70"/>
                  <a:gd name="T15" fmla="*/ 34 h 52"/>
                  <a:gd name="T16" fmla="*/ 49 w 70"/>
                  <a:gd name="T17" fmla="*/ 31 h 52"/>
                  <a:gd name="T18" fmla="*/ 52 w 70"/>
                  <a:gd name="T19" fmla="*/ 28 h 52"/>
                  <a:gd name="T20" fmla="*/ 54 w 70"/>
                  <a:gd name="T21" fmla="*/ 27 h 52"/>
                  <a:gd name="T22" fmla="*/ 57 w 70"/>
                  <a:gd name="T23" fmla="*/ 26 h 52"/>
                  <a:gd name="T24" fmla="*/ 64 w 70"/>
                  <a:gd name="T25" fmla="*/ 21 h 52"/>
                  <a:gd name="T26" fmla="*/ 70 w 70"/>
                  <a:gd name="T27" fmla="*/ 5 h 52"/>
                  <a:gd name="T28" fmla="*/ 70 w 70"/>
                  <a:gd name="T29" fmla="*/ 1 h 52"/>
                  <a:gd name="T30" fmla="*/ 69 w 70"/>
                  <a:gd name="T31" fmla="*/ 0 h 52"/>
                  <a:gd name="T32" fmla="*/ 69 w 70"/>
                  <a:gd name="T33" fmla="*/ 1 h 52"/>
                  <a:gd name="T34" fmla="*/ 69 w 70"/>
                  <a:gd name="T35" fmla="*/ 5 h 52"/>
                  <a:gd name="T36" fmla="*/ 63 w 70"/>
                  <a:gd name="T37" fmla="*/ 20 h 52"/>
                  <a:gd name="T38" fmla="*/ 57 w 70"/>
                  <a:gd name="T39" fmla="*/ 25 h 52"/>
                  <a:gd name="T40" fmla="*/ 54 w 70"/>
                  <a:gd name="T41" fmla="*/ 26 h 52"/>
                  <a:gd name="T42" fmla="*/ 51 w 70"/>
                  <a:gd name="T43" fmla="*/ 27 h 52"/>
                  <a:gd name="T44" fmla="*/ 48 w 70"/>
                  <a:gd name="T45" fmla="*/ 30 h 52"/>
                  <a:gd name="T46" fmla="*/ 44 w 70"/>
                  <a:gd name="T47" fmla="*/ 33 h 52"/>
                  <a:gd name="T48" fmla="*/ 31 w 70"/>
                  <a:gd name="T49" fmla="*/ 42 h 52"/>
                  <a:gd name="T50" fmla="*/ 22 w 70"/>
                  <a:gd name="T51" fmla="*/ 46 h 52"/>
                  <a:gd name="T52" fmla="*/ 18 w 70"/>
                  <a:gd name="T53" fmla="*/ 48 h 52"/>
                  <a:gd name="T54" fmla="*/ 16 w 70"/>
                  <a:gd name="T55" fmla="*/ 49 h 52"/>
                  <a:gd name="T56" fmla="*/ 13 w 70"/>
                  <a:gd name="T57" fmla="*/ 50 h 52"/>
                  <a:gd name="T58" fmla="*/ 10 w 70"/>
                  <a:gd name="T59" fmla="*/ 51 h 52"/>
                  <a:gd name="T60" fmla="*/ 8 w 70"/>
                  <a:gd name="T61" fmla="*/ 51 h 52"/>
                  <a:gd name="T62" fmla="*/ 1 w 70"/>
                  <a:gd name="T63" fmla="*/ 51 h 52"/>
                  <a:gd name="T64" fmla="*/ 0 w 70"/>
                  <a:gd name="T65" fmla="*/ 51 h 52"/>
                  <a:gd name="T66" fmla="*/ 0 w 70"/>
                  <a:gd name="T6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52">
                    <a:moveTo>
                      <a:pt x="0" y="52"/>
                    </a:moveTo>
                    <a:cubicBezTo>
                      <a:pt x="0" y="52"/>
                      <a:pt x="5" y="52"/>
                      <a:pt x="8" y="52"/>
                    </a:cubicBezTo>
                    <a:cubicBezTo>
                      <a:pt x="9" y="52"/>
                      <a:pt x="10" y="52"/>
                      <a:pt x="10" y="52"/>
                    </a:cubicBezTo>
                    <a:cubicBezTo>
                      <a:pt x="11" y="52"/>
                      <a:pt x="12" y="52"/>
                      <a:pt x="13" y="51"/>
                    </a:cubicBezTo>
                    <a:cubicBezTo>
                      <a:pt x="14" y="51"/>
                      <a:pt x="15" y="50"/>
                      <a:pt x="16" y="50"/>
                    </a:cubicBezTo>
                    <a:cubicBezTo>
                      <a:pt x="16" y="50"/>
                      <a:pt x="17" y="50"/>
                      <a:pt x="19" y="49"/>
                    </a:cubicBezTo>
                    <a:cubicBezTo>
                      <a:pt x="22" y="48"/>
                      <a:pt x="28" y="45"/>
                      <a:pt x="32" y="43"/>
                    </a:cubicBezTo>
                    <a:cubicBezTo>
                      <a:pt x="36" y="40"/>
                      <a:pt x="42" y="36"/>
                      <a:pt x="45" y="34"/>
                    </a:cubicBezTo>
                    <a:cubicBezTo>
                      <a:pt x="46" y="33"/>
                      <a:pt x="47" y="32"/>
                      <a:pt x="49" y="31"/>
                    </a:cubicBezTo>
                    <a:cubicBezTo>
                      <a:pt x="50" y="30"/>
                      <a:pt x="52" y="29"/>
                      <a:pt x="52" y="28"/>
                    </a:cubicBezTo>
                    <a:cubicBezTo>
                      <a:pt x="53" y="28"/>
                      <a:pt x="53" y="28"/>
                      <a:pt x="54" y="27"/>
                    </a:cubicBezTo>
                    <a:cubicBezTo>
                      <a:pt x="55" y="27"/>
                      <a:pt x="56" y="27"/>
                      <a:pt x="57" y="26"/>
                    </a:cubicBezTo>
                    <a:cubicBezTo>
                      <a:pt x="58" y="26"/>
                      <a:pt x="61" y="24"/>
                      <a:pt x="64" y="21"/>
                    </a:cubicBezTo>
                    <a:cubicBezTo>
                      <a:pt x="67" y="17"/>
                      <a:pt x="70" y="12"/>
                      <a:pt x="70" y="5"/>
                    </a:cubicBezTo>
                    <a:cubicBezTo>
                      <a:pt x="70" y="4"/>
                      <a:pt x="70" y="2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69" y="3"/>
                      <a:pt x="69" y="4"/>
                      <a:pt x="69" y="5"/>
                    </a:cubicBezTo>
                    <a:cubicBezTo>
                      <a:pt x="69" y="12"/>
                      <a:pt x="66" y="17"/>
                      <a:pt x="63" y="20"/>
                    </a:cubicBezTo>
                    <a:cubicBezTo>
                      <a:pt x="61" y="23"/>
                      <a:pt x="57" y="25"/>
                      <a:pt x="57" y="25"/>
                    </a:cubicBezTo>
                    <a:cubicBezTo>
                      <a:pt x="56" y="25"/>
                      <a:pt x="55" y="26"/>
                      <a:pt x="54" y="26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9"/>
                      <a:pt x="48" y="30"/>
                    </a:cubicBezTo>
                    <a:cubicBezTo>
                      <a:pt x="47" y="31"/>
                      <a:pt x="45" y="32"/>
                      <a:pt x="44" y="33"/>
                    </a:cubicBezTo>
                    <a:cubicBezTo>
                      <a:pt x="41" y="35"/>
                      <a:pt x="35" y="38"/>
                      <a:pt x="31" y="42"/>
                    </a:cubicBezTo>
                    <a:cubicBezTo>
                      <a:pt x="29" y="43"/>
                      <a:pt x="25" y="45"/>
                      <a:pt x="22" y="46"/>
                    </a:cubicBezTo>
                    <a:cubicBezTo>
                      <a:pt x="21" y="47"/>
                      <a:pt x="19" y="48"/>
                      <a:pt x="18" y="48"/>
                    </a:cubicBezTo>
                    <a:cubicBezTo>
                      <a:pt x="17" y="48"/>
                      <a:pt x="16" y="49"/>
                      <a:pt x="16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10" y="51"/>
                      <a:pt x="9" y="51"/>
                      <a:pt x="8" y="51"/>
                    </a:cubicBezTo>
                    <a:cubicBezTo>
                      <a:pt x="5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6" name="Freeform 562"/>
              <p:cNvSpPr>
                <a:spLocks/>
              </p:cNvSpPr>
              <p:nvPr/>
            </p:nvSpPr>
            <p:spPr bwMode="auto">
              <a:xfrm>
                <a:off x="1665726" y="517039"/>
                <a:ext cx="120650" cy="187325"/>
              </a:xfrm>
              <a:custGeom>
                <a:avLst/>
                <a:gdLst>
                  <a:gd name="T0" fmla="*/ 64 w 75"/>
                  <a:gd name="T1" fmla="*/ 12 h 117"/>
                  <a:gd name="T2" fmla="*/ 56 w 75"/>
                  <a:gd name="T3" fmla="*/ 19 h 117"/>
                  <a:gd name="T4" fmla="*/ 54 w 75"/>
                  <a:gd name="T5" fmla="*/ 23 h 117"/>
                  <a:gd name="T6" fmla="*/ 53 w 75"/>
                  <a:gd name="T7" fmla="*/ 25 h 117"/>
                  <a:gd name="T8" fmla="*/ 52 w 75"/>
                  <a:gd name="T9" fmla="*/ 26 h 117"/>
                  <a:gd name="T10" fmla="*/ 49 w 75"/>
                  <a:gd name="T11" fmla="*/ 28 h 117"/>
                  <a:gd name="T12" fmla="*/ 47 w 75"/>
                  <a:gd name="T13" fmla="*/ 31 h 117"/>
                  <a:gd name="T14" fmla="*/ 43 w 75"/>
                  <a:gd name="T15" fmla="*/ 37 h 117"/>
                  <a:gd name="T16" fmla="*/ 40 w 75"/>
                  <a:gd name="T17" fmla="*/ 44 h 117"/>
                  <a:gd name="T18" fmla="*/ 36 w 75"/>
                  <a:gd name="T19" fmla="*/ 51 h 117"/>
                  <a:gd name="T20" fmla="*/ 35 w 75"/>
                  <a:gd name="T21" fmla="*/ 56 h 117"/>
                  <a:gd name="T22" fmla="*/ 31 w 75"/>
                  <a:gd name="T23" fmla="*/ 68 h 117"/>
                  <a:gd name="T24" fmla="*/ 29 w 75"/>
                  <a:gd name="T25" fmla="*/ 69 h 117"/>
                  <a:gd name="T26" fmla="*/ 30 w 75"/>
                  <a:gd name="T27" fmla="*/ 72 h 117"/>
                  <a:gd name="T28" fmla="*/ 30 w 75"/>
                  <a:gd name="T29" fmla="*/ 72 h 117"/>
                  <a:gd name="T30" fmla="*/ 29 w 75"/>
                  <a:gd name="T31" fmla="*/ 72 h 117"/>
                  <a:gd name="T32" fmla="*/ 17 w 75"/>
                  <a:gd name="T33" fmla="*/ 84 h 117"/>
                  <a:gd name="T34" fmla="*/ 15 w 75"/>
                  <a:gd name="T35" fmla="*/ 87 h 117"/>
                  <a:gd name="T36" fmla="*/ 19 w 75"/>
                  <a:gd name="T37" fmla="*/ 93 h 117"/>
                  <a:gd name="T38" fmla="*/ 20 w 75"/>
                  <a:gd name="T39" fmla="*/ 99 h 117"/>
                  <a:gd name="T40" fmla="*/ 18 w 75"/>
                  <a:gd name="T41" fmla="*/ 101 h 117"/>
                  <a:gd name="T42" fmla="*/ 14 w 75"/>
                  <a:gd name="T43" fmla="*/ 102 h 117"/>
                  <a:gd name="T44" fmla="*/ 14 w 75"/>
                  <a:gd name="T45" fmla="*/ 105 h 117"/>
                  <a:gd name="T46" fmla="*/ 12 w 75"/>
                  <a:gd name="T47" fmla="*/ 107 h 117"/>
                  <a:gd name="T48" fmla="*/ 9 w 75"/>
                  <a:gd name="T49" fmla="*/ 113 h 117"/>
                  <a:gd name="T50" fmla="*/ 9 w 75"/>
                  <a:gd name="T51" fmla="*/ 116 h 117"/>
                  <a:gd name="T52" fmla="*/ 6 w 75"/>
                  <a:gd name="T53" fmla="*/ 116 h 117"/>
                  <a:gd name="T54" fmla="*/ 0 w 75"/>
                  <a:gd name="T55" fmla="*/ 116 h 117"/>
                  <a:gd name="T56" fmla="*/ 6 w 75"/>
                  <a:gd name="T57" fmla="*/ 117 h 117"/>
                  <a:gd name="T58" fmla="*/ 10 w 75"/>
                  <a:gd name="T59" fmla="*/ 117 h 117"/>
                  <a:gd name="T60" fmla="*/ 9 w 75"/>
                  <a:gd name="T61" fmla="*/ 114 h 117"/>
                  <a:gd name="T62" fmla="*/ 12 w 75"/>
                  <a:gd name="T63" fmla="*/ 108 h 117"/>
                  <a:gd name="T64" fmla="*/ 11 w 75"/>
                  <a:gd name="T65" fmla="*/ 105 h 117"/>
                  <a:gd name="T66" fmla="*/ 13 w 75"/>
                  <a:gd name="T67" fmla="*/ 103 h 117"/>
                  <a:gd name="T68" fmla="*/ 19 w 75"/>
                  <a:gd name="T69" fmla="*/ 102 h 117"/>
                  <a:gd name="T70" fmla="*/ 21 w 75"/>
                  <a:gd name="T71" fmla="*/ 99 h 117"/>
                  <a:gd name="T72" fmla="*/ 20 w 75"/>
                  <a:gd name="T73" fmla="*/ 93 h 117"/>
                  <a:gd name="T74" fmla="*/ 17 w 75"/>
                  <a:gd name="T75" fmla="*/ 90 h 117"/>
                  <a:gd name="T76" fmla="*/ 18 w 75"/>
                  <a:gd name="T77" fmla="*/ 84 h 117"/>
                  <a:gd name="T78" fmla="*/ 29 w 75"/>
                  <a:gd name="T79" fmla="*/ 73 h 117"/>
                  <a:gd name="T80" fmla="*/ 30 w 75"/>
                  <a:gd name="T81" fmla="*/ 71 h 117"/>
                  <a:gd name="T82" fmla="*/ 31 w 75"/>
                  <a:gd name="T83" fmla="*/ 69 h 117"/>
                  <a:gd name="T84" fmla="*/ 36 w 75"/>
                  <a:gd name="T85" fmla="*/ 56 h 117"/>
                  <a:gd name="T86" fmla="*/ 36 w 75"/>
                  <a:gd name="T87" fmla="*/ 52 h 117"/>
                  <a:gd name="T88" fmla="*/ 41 w 75"/>
                  <a:gd name="T89" fmla="*/ 44 h 117"/>
                  <a:gd name="T90" fmla="*/ 44 w 75"/>
                  <a:gd name="T91" fmla="*/ 37 h 117"/>
                  <a:gd name="T92" fmla="*/ 48 w 75"/>
                  <a:gd name="T93" fmla="*/ 32 h 117"/>
                  <a:gd name="T94" fmla="*/ 49 w 75"/>
                  <a:gd name="T95" fmla="*/ 29 h 117"/>
                  <a:gd name="T96" fmla="*/ 52 w 75"/>
                  <a:gd name="T97" fmla="*/ 26 h 117"/>
                  <a:gd name="T98" fmla="*/ 54 w 75"/>
                  <a:gd name="T99" fmla="*/ 25 h 117"/>
                  <a:gd name="T100" fmla="*/ 55 w 75"/>
                  <a:gd name="T101" fmla="*/ 23 h 117"/>
                  <a:gd name="T102" fmla="*/ 57 w 75"/>
                  <a:gd name="T103" fmla="*/ 19 h 117"/>
                  <a:gd name="T104" fmla="*/ 64 w 75"/>
                  <a:gd name="T105" fmla="*/ 13 h 117"/>
                  <a:gd name="T106" fmla="*/ 74 w 75"/>
                  <a:gd name="T10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74" y="0"/>
                    </a:moveTo>
                    <a:cubicBezTo>
                      <a:pt x="73" y="2"/>
                      <a:pt x="72" y="5"/>
                      <a:pt x="70" y="8"/>
                    </a:cubicBezTo>
                    <a:cubicBezTo>
                      <a:pt x="69" y="10"/>
                      <a:pt x="67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3"/>
                      <a:pt x="63" y="14"/>
                      <a:pt x="63" y="14"/>
                    </a:cubicBezTo>
                    <a:cubicBezTo>
                      <a:pt x="62" y="15"/>
                      <a:pt x="62" y="15"/>
                      <a:pt x="61" y="16"/>
                    </a:cubicBezTo>
                    <a:cubicBezTo>
                      <a:pt x="60" y="17"/>
                      <a:pt x="58" y="17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20"/>
                      <a:pt x="56" y="21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4"/>
                      <a:pt x="54" y="24"/>
                      <a:pt x="53" y="24"/>
                    </a:cubicBezTo>
                    <a:cubicBezTo>
                      <a:pt x="53" y="24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8"/>
                      <a:pt x="49" y="28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4" y="35"/>
                      <a:pt x="44" y="36"/>
                      <a:pt x="43" y="37"/>
                    </a:cubicBezTo>
                    <a:cubicBezTo>
                      <a:pt x="43" y="37"/>
                      <a:pt x="43" y="38"/>
                      <a:pt x="43" y="38"/>
                    </a:cubicBezTo>
                    <a:cubicBezTo>
                      <a:pt x="43" y="39"/>
                      <a:pt x="42" y="39"/>
                      <a:pt x="42" y="40"/>
                    </a:cubicBezTo>
                    <a:cubicBezTo>
                      <a:pt x="42" y="40"/>
                      <a:pt x="42" y="40"/>
                      <a:pt x="41" y="40"/>
                    </a:cubicBezTo>
                    <a:cubicBezTo>
                      <a:pt x="41" y="41"/>
                      <a:pt x="40" y="41"/>
                      <a:pt x="40" y="42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4"/>
                      <a:pt x="40" y="44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8" y="45"/>
                      <a:pt x="38" y="45"/>
                      <a:pt x="37" y="45"/>
                    </a:cubicBezTo>
                    <a:cubicBezTo>
                      <a:pt x="35" y="46"/>
                      <a:pt x="35" y="47"/>
                      <a:pt x="35" y="48"/>
                    </a:cubicBezTo>
                    <a:cubicBezTo>
                      <a:pt x="35" y="49"/>
                      <a:pt x="35" y="50"/>
                      <a:pt x="3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4" y="51"/>
                      <a:pt x="34" y="51"/>
                    </a:cubicBezTo>
                    <a:cubicBezTo>
                      <a:pt x="33" y="51"/>
                      <a:pt x="33" y="52"/>
                      <a:pt x="33" y="52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4" y="55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1" y="64"/>
                      <a:pt x="32" y="66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6"/>
                      <a:pt x="27" y="78"/>
                      <a:pt x="25" y="81"/>
                    </a:cubicBezTo>
                    <a:cubicBezTo>
                      <a:pt x="24" y="83"/>
                      <a:pt x="23" y="83"/>
                      <a:pt x="22" y="83"/>
                    </a:cubicBezTo>
                    <a:cubicBezTo>
                      <a:pt x="21" y="83"/>
                      <a:pt x="19" y="83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5"/>
                      <a:pt x="16" y="85"/>
                      <a:pt x="16" y="85"/>
                    </a:cubicBezTo>
                    <a:cubicBezTo>
                      <a:pt x="16" y="86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1"/>
                      <a:pt x="16" y="91"/>
                      <a:pt x="17" y="91"/>
                    </a:cubicBezTo>
                    <a:cubicBezTo>
                      <a:pt x="17" y="92"/>
                      <a:pt x="17" y="92"/>
                      <a:pt x="18" y="92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5"/>
                      <a:pt x="18" y="95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18" y="97"/>
                      <a:pt x="18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100"/>
                      <a:pt x="20" y="100"/>
                      <a:pt x="19" y="101"/>
                    </a:cubicBezTo>
                    <a:cubicBezTo>
                      <a:pt x="19" y="101"/>
                      <a:pt x="19" y="101"/>
                      <a:pt x="18" y="101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4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4"/>
                      <a:pt x="15" y="103"/>
                      <a:pt x="14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4"/>
                      <a:pt x="13" y="104"/>
                      <a:pt x="13" y="104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7"/>
                      <a:pt x="12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9"/>
                      <a:pt x="12" y="110"/>
                      <a:pt x="12" y="111"/>
                    </a:cubicBezTo>
                    <a:cubicBezTo>
                      <a:pt x="12" y="112"/>
                      <a:pt x="12" y="112"/>
                      <a:pt x="11" y="113"/>
                    </a:cubicBezTo>
                    <a:cubicBezTo>
                      <a:pt x="11" y="113"/>
                      <a:pt x="11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7" y="114"/>
                      <a:pt x="6" y="114"/>
                    </a:cubicBezTo>
                    <a:cubicBezTo>
                      <a:pt x="6" y="114"/>
                      <a:pt x="6" y="114"/>
                      <a:pt x="5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5" y="115"/>
                      <a:pt x="4" y="115"/>
                      <a:pt x="4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1" y="115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2" y="116"/>
                      <a:pt x="3" y="116"/>
                      <a:pt x="4" y="116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16"/>
                      <a:pt x="5" y="116"/>
                      <a:pt x="5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7" y="115"/>
                      <a:pt x="8" y="116"/>
                      <a:pt x="9" y="116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10" y="115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1" y="115"/>
                      <a:pt x="12" y="114"/>
                      <a:pt x="12" y="113"/>
                    </a:cubicBezTo>
                    <a:cubicBezTo>
                      <a:pt x="13" y="113"/>
                      <a:pt x="13" y="112"/>
                      <a:pt x="13" y="111"/>
                    </a:cubicBezTo>
                    <a:cubicBezTo>
                      <a:pt x="13" y="110"/>
                      <a:pt x="13" y="109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8"/>
                      <a:pt x="12" y="108"/>
                      <a:pt x="12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6"/>
                      <a:pt x="12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3" y="106"/>
                      <a:pt x="13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4" y="104"/>
                      <a:pt x="14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4"/>
                      <a:pt x="16" y="105"/>
                      <a:pt x="18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3"/>
                      <a:pt x="19" y="103"/>
                      <a:pt x="19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2"/>
                      <a:pt x="20" y="102"/>
                      <a:pt x="20" y="101"/>
                    </a:cubicBezTo>
                    <a:cubicBezTo>
                      <a:pt x="21" y="100"/>
                      <a:pt x="21" y="100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19" y="98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6" y="87"/>
                      <a:pt x="17" y="86"/>
                    </a:cubicBezTo>
                    <a:cubicBezTo>
                      <a:pt x="17" y="86"/>
                      <a:pt x="18" y="85"/>
                      <a:pt x="18" y="84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9" y="84"/>
                      <a:pt x="21" y="84"/>
                      <a:pt x="22" y="84"/>
                    </a:cubicBezTo>
                    <a:cubicBezTo>
                      <a:pt x="24" y="84"/>
                      <a:pt x="25" y="83"/>
                      <a:pt x="26" y="82"/>
                    </a:cubicBezTo>
                    <a:cubicBezTo>
                      <a:pt x="28" y="79"/>
                      <a:pt x="29" y="76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3" y="66"/>
                      <a:pt x="32" y="64"/>
                      <a:pt x="33" y="63"/>
                    </a:cubicBezTo>
                    <a:cubicBezTo>
                      <a:pt x="33" y="62"/>
                      <a:pt x="33" y="60"/>
                      <a:pt x="34" y="59"/>
                    </a:cubicBezTo>
                    <a:cubicBezTo>
                      <a:pt x="35" y="58"/>
                      <a:pt x="35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5"/>
                      <a:pt x="35" y="55"/>
                      <a:pt x="35" y="54"/>
                    </a:cubicBezTo>
                    <a:cubicBezTo>
                      <a:pt x="35" y="53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5" y="52"/>
                      <a:pt x="35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1" y="45"/>
                    </a:cubicBezTo>
                    <a:cubicBezTo>
                      <a:pt x="41" y="45"/>
                      <a:pt x="41" y="44"/>
                      <a:pt x="41" y="44"/>
                    </a:cubicBezTo>
                    <a:cubicBezTo>
                      <a:pt x="41" y="44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39"/>
                      <a:pt x="44" y="38"/>
                    </a:cubicBezTo>
                    <a:cubicBezTo>
                      <a:pt x="44" y="38"/>
                      <a:pt x="44" y="37"/>
                      <a:pt x="44" y="37"/>
                    </a:cubicBezTo>
                    <a:cubicBezTo>
                      <a:pt x="44" y="36"/>
                      <a:pt x="45" y="36"/>
                      <a:pt x="46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8"/>
                      <a:pt x="51" y="28"/>
                    </a:cubicBezTo>
                    <a:cubicBezTo>
                      <a:pt x="52" y="28"/>
                      <a:pt x="53" y="27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8"/>
                      <a:pt x="60" y="18"/>
                      <a:pt x="62" y="17"/>
                    </a:cubicBezTo>
                    <a:cubicBezTo>
                      <a:pt x="63" y="16"/>
                      <a:pt x="63" y="15"/>
                      <a:pt x="64" y="15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8" y="13"/>
                      <a:pt x="69" y="11"/>
                      <a:pt x="71" y="8"/>
                    </a:cubicBezTo>
                    <a:cubicBezTo>
                      <a:pt x="73" y="5"/>
                      <a:pt x="74" y="2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7" name="Freeform 563"/>
              <p:cNvSpPr>
                <a:spLocks/>
              </p:cNvSpPr>
              <p:nvPr/>
            </p:nvSpPr>
            <p:spPr bwMode="auto">
              <a:xfrm>
                <a:off x="1694301" y="682139"/>
                <a:ext cx="25400" cy="46038"/>
              </a:xfrm>
              <a:custGeom>
                <a:avLst/>
                <a:gdLst>
                  <a:gd name="T0" fmla="*/ 3 w 16"/>
                  <a:gd name="T1" fmla="*/ 5 h 29"/>
                  <a:gd name="T2" fmla="*/ 4 w 16"/>
                  <a:gd name="T3" fmla="*/ 11 h 29"/>
                  <a:gd name="T4" fmla="*/ 2 w 16"/>
                  <a:gd name="T5" fmla="*/ 17 h 29"/>
                  <a:gd name="T6" fmla="*/ 2 w 16"/>
                  <a:gd name="T7" fmla="*/ 17 h 29"/>
                  <a:gd name="T8" fmla="*/ 3 w 16"/>
                  <a:gd name="T9" fmla="*/ 19 h 29"/>
                  <a:gd name="T10" fmla="*/ 2 w 16"/>
                  <a:gd name="T11" fmla="*/ 21 h 29"/>
                  <a:gd name="T12" fmla="*/ 4 w 16"/>
                  <a:gd name="T13" fmla="*/ 22 h 29"/>
                  <a:gd name="T14" fmla="*/ 5 w 16"/>
                  <a:gd name="T15" fmla="*/ 24 h 29"/>
                  <a:gd name="T16" fmla="*/ 8 w 16"/>
                  <a:gd name="T17" fmla="*/ 23 h 29"/>
                  <a:gd name="T18" fmla="*/ 7 w 16"/>
                  <a:gd name="T19" fmla="*/ 23 h 29"/>
                  <a:gd name="T20" fmla="*/ 8 w 16"/>
                  <a:gd name="T21" fmla="*/ 26 h 29"/>
                  <a:gd name="T22" fmla="*/ 11 w 16"/>
                  <a:gd name="T23" fmla="*/ 25 h 29"/>
                  <a:gd name="T24" fmla="*/ 12 w 16"/>
                  <a:gd name="T25" fmla="*/ 27 h 29"/>
                  <a:gd name="T26" fmla="*/ 13 w 16"/>
                  <a:gd name="T27" fmla="*/ 26 h 29"/>
                  <a:gd name="T28" fmla="*/ 13 w 16"/>
                  <a:gd name="T29" fmla="*/ 25 h 29"/>
                  <a:gd name="T30" fmla="*/ 14 w 16"/>
                  <a:gd name="T31" fmla="*/ 26 h 29"/>
                  <a:gd name="T32" fmla="*/ 15 w 16"/>
                  <a:gd name="T33" fmla="*/ 29 h 29"/>
                  <a:gd name="T34" fmla="*/ 15 w 16"/>
                  <a:gd name="T35" fmla="*/ 26 h 29"/>
                  <a:gd name="T36" fmla="*/ 13 w 16"/>
                  <a:gd name="T37" fmla="*/ 24 h 29"/>
                  <a:gd name="T38" fmla="*/ 12 w 16"/>
                  <a:gd name="T39" fmla="*/ 25 h 29"/>
                  <a:gd name="T40" fmla="*/ 12 w 16"/>
                  <a:gd name="T41" fmla="*/ 26 h 29"/>
                  <a:gd name="T42" fmla="*/ 11 w 16"/>
                  <a:gd name="T43" fmla="*/ 24 h 29"/>
                  <a:gd name="T44" fmla="*/ 9 w 16"/>
                  <a:gd name="T45" fmla="*/ 26 h 29"/>
                  <a:gd name="T46" fmla="*/ 8 w 16"/>
                  <a:gd name="T47" fmla="*/ 23 h 29"/>
                  <a:gd name="T48" fmla="*/ 7 w 16"/>
                  <a:gd name="T49" fmla="*/ 23 h 29"/>
                  <a:gd name="T50" fmla="*/ 6 w 16"/>
                  <a:gd name="T51" fmla="*/ 24 h 29"/>
                  <a:gd name="T52" fmla="*/ 6 w 16"/>
                  <a:gd name="T53" fmla="*/ 24 h 29"/>
                  <a:gd name="T54" fmla="*/ 6 w 16"/>
                  <a:gd name="T55" fmla="*/ 24 h 29"/>
                  <a:gd name="T56" fmla="*/ 6 w 16"/>
                  <a:gd name="T57" fmla="*/ 23 h 29"/>
                  <a:gd name="T58" fmla="*/ 3 w 16"/>
                  <a:gd name="T59" fmla="*/ 20 h 29"/>
                  <a:gd name="T60" fmla="*/ 4 w 16"/>
                  <a:gd name="T61" fmla="*/ 21 h 29"/>
                  <a:gd name="T62" fmla="*/ 4 w 16"/>
                  <a:gd name="T63" fmla="*/ 17 h 29"/>
                  <a:gd name="T64" fmla="*/ 2 w 16"/>
                  <a:gd name="T65" fmla="*/ 17 h 29"/>
                  <a:gd name="T66" fmla="*/ 5 w 16"/>
                  <a:gd name="T67" fmla="*/ 13 h 29"/>
                  <a:gd name="T68" fmla="*/ 5 w 16"/>
                  <a:gd name="T69" fmla="*/ 9 h 29"/>
                  <a:gd name="T70" fmla="*/ 1 w 16"/>
                  <a:gd name="T71" fmla="*/ 1 h 29"/>
                  <a:gd name="T72" fmla="*/ 0 w 16"/>
                  <a:gd name="T7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9">
                    <a:moveTo>
                      <a:pt x="0" y="1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4"/>
                      <a:pt x="3" y="15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7" y="25"/>
                      <a:pt x="7" y="24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10" y="25"/>
                      <a:pt x="11" y="25"/>
                    </a:cubicBezTo>
                    <a:cubicBezTo>
                      <a:pt x="11" y="25"/>
                      <a:pt x="12" y="25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4"/>
                      <a:pt x="8" y="24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3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8" name="Freeform 564"/>
              <p:cNvSpPr>
                <a:spLocks/>
              </p:cNvSpPr>
              <p:nvPr/>
            </p:nvSpPr>
            <p:spPr bwMode="auto">
              <a:xfrm>
                <a:off x="1680014" y="701189"/>
                <a:ext cx="22225" cy="90488"/>
              </a:xfrm>
              <a:custGeom>
                <a:avLst/>
                <a:gdLst>
                  <a:gd name="T0" fmla="*/ 0 w 14"/>
                  <a:gd name="T1" fmla="*/ 2 h 56"/>
                  <a:gd name="T2" fmla="*/ 1 w 14"/>
                  <a:gd name="T3" fmla="*/ 3 h 56"/>
                  <a:gd name="T4" fmla="*/ 0 w 14"/>
                  <a:gd name="T5" fmla="*/ 6 h 56"/>
                  <a:gd name="T6" fmla="*/ 1 w 14"/>
                  <a:gd name="T7" fmla="*/ 8 h 56"/>
                  <a:gd name="T8" fmla="*/ 2 w 14"/>
                  <a:gd name="T9" fmla="*/ 9 h 56"/>
                  <a:gd name="T10" fmla="*/ 1 w 14"/>
                  <a:gd name="T11" fmla="*/ 12 h 56"/>
                  <a:gd name="T12" fmla="*/ 1 w 14"/>
                  <a:gd name="T13" fmla="*/ 13 h 56"/>
                  <a:gd name="T14" fmla="*/ 3 w 14"/>
                  <a:gd name="T15" fmla="*/ 14 h 56"/>
                  <a:gd name="T16" fmla="*/ 5 w 14"/>
                  <a:gd name="T17" fmla="*/ 21 h 56"/>
                  <a:gd name="T18" fmla="*/ 4 w 14"/>
                  <a:gd name="T19" fmla="*/ 26 h 56"/>
                  <a:gd name="T20" fmla="*/ 6 w 14"/>
                  <a:gd name="T21" fmla="*/ 27 h 56"/>
                  <a:gd name="T22" fmla="*/ 5 w 14"/>
                  <a:gd name="T23" fmla="*/ 31 h 56"/>
                  <a:gd name="T24" fmla="*/ 6 w 14"/>
                  <a:gd name="T25" fmla="*/ 31 h 56"/>
                  <a:gd name="T26" fmla="*/ 8 w 14"/>
                  <a:gd name="T27" fmla="*/ 32 h 56"/>
                  <a:gd name="T28" fmla="*/ 8 w 14"/>
                  <a:gd name="T29" fmla="*/ 32 h 56"/>
                  <a:gd name="T30" fmla="*/ 8 w 14"/>
                  <a:gd name="T31" fmla="*/ 31 h 56"/>
                  <a:gd name="T32" fmla="*/ 8 w 14"/>
                  <a:gd name="T33" fmla="*/ 31 h 56"/>
                  <a:gd name="T34" fmla="*/ 10 w 14"/>
                  <a:gd name="T35" fmla="*/ 37 h 56"/>
                  <a:gd name="T36" fmla="*/ 10 w 14"/>
                  <a:gd name="T37" fmla="*/ 40 h 56"/>
                  <a:gd name="T38" fmla="*/ 11 w 14"/>
                  <a:gd name="T39" fmla="*/ 43 h 56"/>
                  <a:gd name="T40" fmla="*/ 14 w 14"/>
                  <a:gd name="T41" fmla="*/ 56 h 56"/>
                  <a:gd name="T42" fmla="*/ 12 w 14"/>
                  <a:gd name="T43" fmla="*/ 43 h 56"/>
                  <a:gd name="T44" fmla="*/ 11 w 14"/>
                  <a:gd name="T45" fmla="*/ 40 h 56"/>
                  <a:gd name="T46" fmla="*/ 11 w 14"/>
                  <a:gd name="T47" fmla="*/ 37 h 56"/>
                  <a:gd name="T48" fmla="*/ 9 w 14"/>
                  <a:gd name="T49" fmla="*/ 31 h 56"/>
                  <a:gd name="T50" fmla="*/ 8 w 14"/>
                  <a:gd name="T51" fmla="*/ 31 h 56"/>
                  <a:gd name="T52" fmla="*/ 6 w 14"/>
                  <a:gd name="T53" fmla="*/ 30 h 56"/>
                  <a:gd name="T54" fmla="*/ 6 w 14"/>
                  <a:gd name="T55" fmla="*/ 31 h 56"/>
                  <a:gd name="T56" fmla="*/ 7 w 14"/>
                  <a:gd name="T57" fmla="*/ 26 h 56"/>
                  <a:gd name="T58" fmla="*/ 4 w 14"/>
                  <a:gd name="T59" fmla="*/ 26 h 56"/>
                  <a:gd name="T60" fmla="*/ 6 w 14"/>
                  <a:gd name="T61" fmla="*/ 21 h 56"/>
                  <a:gd name="T62" fmla="*/ 4 w 14"/>
                  <a:gd name="T63" fmla="*/ 15 h 56"/>
                  <a:gd name="T64" fmla="*/ 2 w 14"/>
                  <a:gd name="T65" fmla="*/ 12 h 56"/>
                  <a:gd name="T66" fmla="*/ 2 w 14"/>
                  <a:gd name="T67" fmla="*/ 13 h 56"/>
                  <a:gd name="T68" fmla="*/ 3 w 14"/>
                  <a:gd name="T69" fmla="*/ 9 h 56"/>
                  <a:gd name="T70" fmla="*/ 2 w 14"/>
                  <a:gd name="T71" fmla="*/ 8 h 56"/>
                  <a:gd name="T72" fmla="*/ 1 w 14"/>
                  <a:gd name="T73" fmla="*/ 6 h 56"/>
                  <a:gd name="T74" fmla="*/ 2 w 14"/>
                  <a:gd name="T75" fmla="*/ 5 h 56"/>
                  <a:gd name="T76" fmla="*/ 2 w 14"/>
                  <a:gd name="T77" fmla="*/ 3 h 56"/>
                  <a:gd name="T78" fmla="*/ 0 w 14"/>
                  <a:gd name="T7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7"/>
                      <a:pt x="4" y="19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3"/>
                      <a:pt x="4" y="24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9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4"/>
                      <a:pt x="9" y="35"/>
                      <a:pt x="10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1" y="43"/>
                      <a:pt x="11" y="43"/>
                    </a:cubicBezTo>
                    <a:cubicBezTo>
                      <a:pt x="11" y="47"/>
                      <a:pt x="11" y="52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2" y="52"/>
                      <a:pt x="12" y="47"/>
                      <a:pt x="12" y="43"/>
                    </a:cubicBezTo>
                    <a:cubicBezTo>
                      <a:pt x="12" y="42"/>
                      <a:pt x="11" y="4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1" y="37"/>
                      <a:pt x="11" y="37"/>
                    </a:cubicBezTo>
                    <a:cubicBezTo>
                      <a:pt x="10" y="35"/>
                      <a:pt x="9" y="33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6" y="26"/>
                      <a:pt x="5" y="26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4"/>
                      <a:pt x="6" y="23"/>
                      <a:pt x="6" y="21"/>
                    </a:cubicBezTo>
                    <a:cubicBezTo>
                      <a:pt x="6" y="21"/>
                      <a:pt x="5" y="20"/>
                      <a:pt x="5" y="18"/>
                    </a:cubicBezTo>
                    <a:cubicBezTo>
                      <a:pt x="5" y="18"/>
                      <a:pt x="5" y="16"/>
                      <a:pt x="4" y="15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9" name="Freeform 565"/>
              <p:cNvSpPr>
                <a:spLocks/>
              </p:cNvSpPr>
              <p:nvPr/>
            </p:nvSpPr>
            <p:spPr bwMode="auto">
              <a:xfrm>
                <a:off x="1687951" y="836126"/>
                <a:ext cx="12700" cy="33338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4 w 8"/>
                  <a:gd name="T5" fmla="*/ 4 h 21"/>
                  <a:gd name="T6" fmla="*/ 5 w 8"/>
                  <a:gd name="T7" fmla="*/ 5 h 21"/>
                  <a:gd name="T8" fmla="*/ 6 w 8"/>
                  <a:gd name="T9" fmla="*/ 9 h 21"/>
                  <a:gd name="T10" fmla="*/ 6 w 8"/>
                  <a:gd name="T11" fmla="*/ 10 h 21"/>
                  <a:gd name="T12" fmla="*/ 5 w 8"/>
                  <a:gd name="T13" fmla="*/ 11 h 21"/>
                  <a:gd name="T14" fmla="*/ 5 w 8"/>
                  <a:gd name="T15" fmla="*/ 11 h 21"/>
                  <a:gd name="T16" fmla="*/ 5 w 8"/>
                  <a:gd name="T17" fmla="*/ 12 h 21"/>
                  <a:gd name="T18" fmla="*/ 7 w 8"/>
                  <a:gd name="T19" fmla="*/ 15 h 21"/>
                  <a:gd name="T20" fmla="*/ 7 w 8"/>
                  <a:gd name="T21" fmla="*/ 15 h 21"/>
                  <a:gd name="T22" fmla="*/ 7 w 8"/>
                  <a:gd name="T23" fmla="*/ 14 h 21"/>
                  <a:gd name="T24" fmla="*/ 5 w 8"/>
                  <a:gd name="T25" fmla="*/ 16 h 21"/>
                  <a:gd name="T26" fmla="*/ 3 w 8"/>
                  <a:gd name="T27" fmla="*/ 19 h 21"/>
                  <a:gd name="T28" fmla="*/ 3 w 8"/>
                  <a:gd name="T29" fmla="*/ 19 h 21"/>
                  <a:gd name="T30" fmla="*/ 4 w 8"/>
                  <a:gd name="T31" fmla="*/ 19 h 21"/>
                  <a:gd name="T32" fmla="*/ 4 w 8"/>
                  <a:gd name="T33" fmla="*/ 19 h 21"/>
                  <a:gd name="T34" fmla="*/ 3 w 8"/>
                  <a:gd name="T35" fmla="*/ 19 h 21"/>
                  <a:gd name="T36" fmla="*/ 1 w 8"/>
                  <a:gd name="T37" fmla="*/ 20 h 21"/>
                  <a:gd name="T38" fmla="*/ 1 w 8"/>
                  <a:gd name="T39" fmla="*/ 20 h 21"/>
                  <a:gd name="T40" fmla="*/ 1 w 8"/>
                  <a:gd name="T41" fmla="*/ 20 h 21"/>
                  <a:gd name="T42" fmla="*/ 1 w 8"/>
                  <a:gd name="T43" fmla="*/ 20 h 21"/>
                  <a:gd name="T44" fmla="*/ 0 w 8"/>
                  <a:gd name="T45" fmla="*/ 20 h 21"/>
                  <a:gd name="T46" fmla="*/ 1 w 8"/>
                  <a:gd name="T47" fmla="*/ 21 h 21"/>
                  <a:gd name="T48" fmla="*/ 2 w 8"/>
                  <a:gd name="T49" fmla="*/ 21 h 21"/>
                  <a:gd name="T50" fmla="*/ 2 w 8"/>
                  <a:gd name="T51" fmla="*/ 21 h 21"/>
                  <a:gd name="T52" fmla="*/ 2 w 8"/>
                  <a:gd name="T53" fmla="*/ 20 h 21"/>
                  <a:gd name="T54" fmla="*/ 3 w 8"/>
                  <a:gd name="T55" fmla="*/ 20 h 21"/>
                  <a:gd name="T56" fmla="*/ 4 w 8"/>
                  <a:gd name="T57" fmla="*/ 20 h 21"/>
                  <a:gd name="T58" fmla="*/ 5 w 8"/>
                  <a:gd name="T59" fmla="*/ 20 h 21"/>
                  <a:gd name="T60" fmla="*/ 4 w 8"/>
                  <a:gd name="T61" fmla="*/ 19 h 21"/>
                  <a:gd name="T62" fmla="*/ 4 w 8"/>
                  <a:gd name="T63" fmla="*/ 19 h 21"/>
                  <a:gd name="T64" fmla="*/ 5 w 8"/>
                  <a:gd name="T65" fmla="*/ 17 h 21"/>
                  <a:gd name="T66" fmla="*/ 7 w 8"/>
                  <a:gd name="T67" fmla="*/ 15 h 21"/>
                  <a:gd name="T68" fmla="*/ 8 w 8"/>
                  <a:gd name="T69" fmla="*/ 15 h 21"/>
                  <a:gd name="T70" fmla="*/ 7 w 8"/>
                  <a:gd name="T71" fmla="*/ 15 h 21"/>
                  <a:gd name="T72" fmla="*/ 6 w 8"/>
                  <a:gd name="T73" fmla="*/ 11 h 21"/>
                  <a:gd name="T74" fmla="*/ 6 w 8"/>
                  <a:gd name="T75" fmla="*/ 11 h 21"/>
                  <a:gd name="T76" fmla="*/ 6 w 8"/>
                  <a:gd name="T77" fmla="*/ 12 h 21"/>
                  <a:gd name="T78" fmla="*/ 7 w 8"/>
                  <a:gd name="T79" fmla="*/ 11 h 21"/>
                  <a:gd name="T80" fmla="*/ 7 w 8"/>
                  <a:gd name="T81" fmla="*/ 9 h 21"/>
                  <a:gd name="T82" fmla="*/ 6 w 8"/>
                  <a:gd name="T83" fmla="*/ 5 h 21"/>
                  <a:gd name="T84" fmla="*/ 5 w 8"/>
                  <a:gd name="T85" fmla="*/ 3 h 21"/>
                  <a:gd name="T86" fmla="*/ 4 w 8"/>
                  <a:gd name="T87" fmla="*/ 1 h 21"/>
                  <a:gd name="T88" fmla="*/ 4 w 8"/>
                  <a:gd name="T89" fmla="*/ 1 h 21"/>
                  <a:gd name="T90" fmla="*/ 3 w 8"/>
                  <a:gd name="T91" fmla="*/ 0 h 21"/>
                  <a:gd name="T92" fmla="*/ 3 w 8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5" y="18"/>
                      <a:pt x="5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7"/>
                      <a:pt x="7" y="6"/>
                      <a:pt x="6" y="5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0" name="Freeform 566"/>
              <p:cNvSpPr>
                <a:spLocks/>
              </p:cNvSpPr>
              <p:nvPr/>
            </p:nvSpPr>
            <p:spPr bwMode="auto">
              <a:xfrm>
                <a:off x="1711764" y="840889"/>
                <a:ext cx="71438" cy="63500"/>
              </a:xfrm>
              <a:custGeom>
                <a:avLst/>
                <a:gdLst>
                  <a:gd name="T0" fmla="*/ 43 w 44"/>
                  <a:gd name="T1" fmla="*/ 6 h 40"/>
                  <a:gd name="T2" fmla="*/ 40 w 44"/>
                  <a:gd name="T3" fmla="*/ 6 h 40"/>
                  <a:gd name="T4" fmla="*/ 43 w 44"/>
                  <a:gd name="T5" fmla="*/ 9 h 40"/>
                  <a:gd name="T6" fmla="*/ 39 w 44"/>
                  <a:gd name="T7" fmla="*/ 9 h 40"/>
                  <a:gd name="T8" fmla="*/ 41 w 44"/>
                  <a:gd name="T9" fmla="*/ 10 h 40"/>
                  <a:gd name="T10" fmla="*/ 38 w 44"/>
                  <a:gd name="T11" fmla="*/ 10 h 40"/>
                  <a:gd name="T12" fmla="*/ 40 w 44"/>
                  <a:gd name="T13" fmla="*/ 12 h 40"/>
                  <a:gd name="T14" fmla="*/ 38 w 44"/>
                  <a:gd name="T15" fmla="*/ 15 h 40"/>
                  <a:gd name="T16" fmla="*/ 34 w 44"/>
                  <a:gd name="T17" fmla="*/ 14 h 40"/>
                  <a:gd name="T18" fmla="*/ 33 w 44"/>
                  <a:gd name="T19" fmla="*/ 17 h 40"/>
                  <a:gd name="T20" fmla="*/ 33 w 44"/>
                  <a:gd name="T21" fmla="*/ 17 h 40"/>
                  <a:gd name="T22" fmla="*/ 30 w 44"/>
                  <a:gd name="T23" fmla="*/ 16 h 40"/>
                  <a:gd name="T24" fmla="*/ 29 w 44"/>
                  <a:gd name="T25" fmla="*/ 16 h 40"/>
                  <a:gd name="T26" fmla="*/ 25 w 44"/>
                  <a:gd name="T27" fmla="*/ 18 h 40"/>
                  <a:gd name="T28" fmla="*/ 24 w 44"/>
                  <a:gd name="T29" fmla="*/ 19 h 40"/>
                  <a:gd name="T30" fmla="*/ 24 w 44"/>
                  <a:gd name="T31" fmla="*/ 19 h 40"/>
                  <a:gd name="T32" fmla="*/ 20 w 44"/>
                  <a:gd name="T33" fmla="*/ 23 h 40"/>
                  <a:gd name="T34" fmla="*/ 17 w 44"/>
                  <a:gd name="T35" fmla="*/ 22 h 40"/>
                  <a:gd name="T36" fmla="*/ 17 w 44"/>
                  <a:gd name="T37" fmla="*/ 23 h 40"/>
                  <a:gd name="T38" fmla="*/ 16 w 44"/>
                  <a:gd name="T39" fmla="*/ 26 h 40"/>
                  <a:gd name="T40" fmla="*/ 14 w 44"/>
                  <a:gd name="T41" fmla="*/ 26 h 40"/>
                  <a:gd name="T42" fmla="*/ 14 w 44"/>
                  <a:gd name="T43" fmla="*/ 27 h 40"/>
                  <a:gd name="T44" fmla="*/ 15 w 44"/>
                  <a:gd name="T45" fmla="*/ 30 h 40"/>
                  <a:gd name="T46" fmla="*/ 12 w 44"/>
                  <a:gd name="T47" fmla="*/ 28 h 40"/>
                  <a:gd name="T48" fmla="*/ 7 w 44"/>
                  <a:gd name="T49" fmla="*/ 30 h 40"/>
                  <a:gd name="T50" fmla="*/ 9 w 44"/>
                  <a:gd name="T51" fmla="*/ 32 h 40"/>
                  <a:gd name="T52" fmla="*/ 6 w 44"/>
                  <a:gd name="T53" fmla="*/ 36 h 40"/>
                  <a:gd name="T54" fmla="*/ 4 w 44"/>
                  <a:gd name="T55" fmla="*/ 37 h 40"/>
                  <a:gd name="T56" fmla="*/ 2 w 44"/>
                  <a:gd name="T57" fmla="*/ 38 h 40"/>
                  <a:gd name="T58" fmla="*/ 1 w 44"/>
                  <a:gd name="T59" fmla="*/ 39 h 40"/>
                  <a:gd name="T60" fmla="*/ 2 w 44"/>
                  <a:gd name="T61" fmla="*/ 40 h 40"/>
                  <a:gd name="T62" fmla="*/ 4 w 44"/>
                  <a:gd name="T63" fmla="*/ 38 h 40"/>
                  <a:gd name="T64" fmla="*/ 4 w 44"/>
                  <a:gd name="T65" fmla="*/ 37 h 40"/>
                  <a:gd name="T66" fmla="*/ 6 w 44"/>
                  <a:gd name="T67" fmla="*/ 36 h 40"/>
                  <a:gd name="T68" fmla="*/ 10 w 44"/>
                  <a:gd name="T69" fmla="*/ 33 h 40"/>
                  <a:gd name="T70" fmla="*/ 8 w 44"/>
                  <a:gd name="T71" fmla="*/ 30 h 40"/>
                  <a:gd name="T72" fmla="*/ 12 w 44"/>
                  <a:gd name="T73" fmla="*/ 29 h 40"/>
                  <a:gd name="T74" fmla="*/ 14 w 44"/>
                  <a:gd name="T75" fmla="*/ 28 h 40"/>
                  <a:gd name="T76" fmla="*/ 15 w 44"/>
                  <a:gd name="T77" fmla="*/ 26 h 40"/>
                  <a:gd name="T78" fmla="*/ 17 w 44"/>
                  <a:gd name="T79" fmla="*/ 27 h 40"/>
                  <a:gd name="T80" fmla="*/ 17 w 44"/>
                  <a:gd name="T81" fmla="*/ 24 h 40"/>
                  <a:gd name="T82" fmla="*/ 18 w 44"/>
                  <a:gd name="T83" fmla="*/ 22 h 40"/>
                  <a:gd name="T84" fmla="*/ 21 w 44"/>
                  <a:gd name="T85" fmla="*/ 22 h 40"/>
                  <a:gd name="T86" fmla="*/ 23 w 44"/>
                  <a:gd name="T87" fmla="*/ 20 h 40"/>
                  <a:gd name="T88" fmla="*/ 23 w 44"/>
                  <a:gd name="T89" fmla="*/ 19 h 40"/>
                  <a:gd name="T90" fmla="*/ 26 w 44"/>
                  <a:gd name="T91" fmla="*/ 19 h 40"/>
                  <a:gd name="T92" fmla="*/ 25 w 44"/>
                  <a:gd name="T93" fmla="*/ 18 h 40"/>
                  <a:gd name="T94" fmla="*/ 31 w 44"/>
                  <a:gd name="T95" fmla="*/ 16 h 40"/>
                  <a:gd name="T96" fmla="*/ 33 w 44"/>
                  <a:gd name="T97" fmla="*/ 18 h 40"/>
                  <a:gd name="T98" fmla="*/ 34 w 44"/>
                  <a:gd name="T99" fmla="*/ 15 h 40"/>
                  <a:gd name="T100" fmla="*/ 39 w 44"/>
                  <a:gd name="T101" fmla="*/ 15 h 40"/>
                  <a:gd name="T102" fmla="*/ 40 w 44"/>
                  <a:gd name="T103" fmla="*/ 13 h 40"/>
                  <a:gd name="T104" fmla="*/ 39 w 44"/>
                  <a:gd name="T105" fmla="*/ 11 h 40"/>
                  <a:gd name="T106" fmla="*/ 41 w 44"/>
                  <a:gd name="T107" fmla="*/ 11 h 40"/>
                  <a:gd name="T108" fmla="*/ 40 w 44"/>
                  <a:gd name="T109" fmla="*/ 9 h 40"/>
                  <a:gd name="T110" fmla="*/ 43 w 44"/>
                  <a:gd name="T111" fmla="*/ 10 h 40"/>
                  <a:gd name="T112" fmla="*/ 40 w 44"/>
                  <a:gd name="T113" fmla="*/ 7 h 40"/>
                  <a:gd name="T114" fmla="*/ 43 w 44"/>
                  <a:gd name="T115" fmla="*/ 5 h 40"/>
                  <a:gd name="T116" fmla="*/ 42 w 44"/>
                  <a:gd name="T1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0">
                    <a:moveTo>
                      <a:pt x="42" y="1"/>
                    </a:moveTo>
                    <a:cubicBezTo>
                      <a:pt x="41" y="2"/>
                      <a:pt x="41" y="3"/>
                      <a:pt x="41" y="3"/>
                    </a:cubicBezTo>
                    <a:cubicBezTo>
                      <a:pt x="41" y="4"/>
                      <a:pt x="41" y="4"/>
                      <a:pt x="42" y="5"/>
                    </a:cubicBezTo>
                    <a:cubicBezTo>
                      <a:pt x="42" y="5"/>
                      <a:pt x="42" y="5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2" y="9"/>
                      <a:pt x="42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2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29" y="16"/>
                      <a:pt x="29" y="16"/>
                    </a:cubicBezTo>
                    <a:cubicBezTo>
                      <a:pt x="28" y="16"/>
                      <a:pt x="27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9"/>
                      <a:pt x="25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0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1"/>
                      <a:pt x="20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5" y="28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4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3" y="29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9" y="32"/>
                      <a:pt x="10" y="33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9" y="32"/>
                    </a:cubicBezTo>
                    <a:cubicBezTo>
                      <a:pt x="7" y="32"/>
                      <a:pt x="5" y="34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39"/>
                      <a:pt x="2" y="39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7" y="34"/>
                      <a:pt x="7" y="34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1" y="30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20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0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2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18"/>
                      <a:pt x="28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6" y="15"/>
                      <a:pt x="37" y="15"/>
                    </a:cubicBezTo>
                    <a:cubicBezTo>
                      <a:pt x="37" y="15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1"/>
                      <a:pt x="39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8"/>
                      <a:pt x="41" y="7"/>
                      <a:pt x="41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1" name="Freeform 567"/>
              <p:cNvSpPr>
                <a:spLocks/>
              </p:cNvSpPr>
              <p:nvPr/>
            </p:nvSpPr>
            <p:spPr bwMode="auto">
              <a:xfrm>
                <a:off x="1776851" y="926614"/>
                <a:ext cx="14288" cy="19050"/>
              </a:xfrm>
              <a:custGeom>
                <a:avLst/>
                <a:gdLst>
                  <a:gd name="T0" fmla="*/ 1 w 8"/>
                  <a:gd name="T1" fmla="*/ 2 h 11"/>
                  <a:gd name="T2" fmla="*/ 1 w 8"/>
                  <a:gd name="T3" fmla="*/ 2 h 11"/>
                  <a:gd name="T4" fmla="*/ 6 w 8"/>
                  <a:gd name="T5" fmla="*/ 10 h 11"/>
                  <a:gd name="T6" fmla="*/ 7 w 8"/>
                  <a:gd name="T7" fmla="*/ 10 h 11"/>
                  <a:gd name="T8" fmla="*/ 8 w 8"/>
                  <a:gd name="T9" fmla="*/ 9 h 11"/>
                  <a:gd name="T10" fmla="*/ 2 w 8"/>
                  <a:gd name="T11" fmla="*/ 1 h 11"/>
                  <a:gd name="T12" fmla="*/ 1 w 8"/>
                  <a:gd name="T13" fmla="*/ 0 h 11"/>
                  <a:gd name="T14" fmla="*/ 1 w 8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5" y="7"/>
                      <a:pt x="6" y="10"/>
                    </a:cubicBezTo>
                    <a:cubicBezTo>
                      <a:pt x="6" y="10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6" y="4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2" name="Freeform 568"/>
              <p:cNvSpPr>
                <a:spLocks/>
              </p:cNvSpPr>
              <p:nvPr/>
            </p:nvSpPr>
            <p:spPr bwMode="auto">
              <a:xfrm>
                <a:off x="1784789" y="871051"/>
                <a:ext cx="11113" cy="14288"/>
              </a:xfrm>
              <a:custGeom>
                <a:avLst/>
                <a:gdLst>
                  <a:gd name="T0" fmla="*/ 2 w 7"/>
                  <a:gd name="T1" fmla="*/ 8 h 9"/>
                  <a:gd name="T2" fmla="*/ 1 w 7"/>
                  <a:gd name="T3" fmla="*/ 7 h 9"/>
                  <a:gd name="T4" fmla="*/ 1 w 7"/>
                  <a:gd name="T5" fmla="*/ 5 h 9"/>
                  <a:gd name="T6" fmla="*/ 1 w 7"/>
                  <a:gd name="T7" fmla="*/ 4 h 9"/>
                  <a:gd name="T8" fmla="*/ 2 w 7"/>
                  <a:gd name="T9" fmla="*/ 1 h 9"/>
                  <a:gd name="T10" fmla="*/ 3 w 7"/>
                  <a:gd name="T11" fmla="*/ 1 h 9"/>
                  <a:gd name="T12" fmla="*/ 4 w 7"/>
                  <a:gd name="T13" fmla="*/ 1 h 9"/>
                  <a:gd name="T14" fmla="*/ 5 w 7"/>
                  <a:gd name="T15" fmla="*/ 2 h 9"/>
                  <a:gd name="T16" fmla="*/ 6 w 7"/>
                  <a:gd name="T17" fmla="*/ 3 h 9"/>
                  <a:gd name="T18" fmla="*/ 6 w 7"/>
                  <a:gd name="T19" fmla="*/ 4 h 9"/>
                  <a:gd name="T20" fmla="*/ 6 w 7"/>
                  <a:gd name="T21" fmla="*/ 4 h 9"/>
                  <a:gd name="T22" fmla="*/ 6 w 7"/>
                  <a:gd name="T23" fmla="*/ 4 h 9"/>
                  <a:gd name="T24" fmla="*/ 6 w 7"/>
                  <a:gd name="T25" fmla="*/ 4 h 9"/>
                  <a:gd name="T26" fmla="*/ 6 w 7"/>
                  <a:gd name="T27" fmla="*/ 4 h 9"/>
                  <a:gd name="T28" fmla="*/ 6 w 7"/>
                  <a:gd name="T29" fmla="*/ 4 h 9"/>
                  <a:gd name="T30" fmla="*/ 6 w 7"/>
                  <a:gd name="T31" fmla="*/ 4 h 9"/>
                  <a:gd name="T32" fmla="*/ 7 w 7"/>
                  <a:gd name="T33" fmla="*/ 4 h 9"/>
                  <a:gd name="T34" fmla="*/ 7 w 7"/>
                  <a:gd name="T35" fmla="*/ 4 h 9"/>
                  <a:gd name="T36" fmla="*/ 6 w 7"/>
                  <a:gd name="T37" fmla="*/ 3 h 9"/>
                  <a:gd name="T38" fmla="*/ 6 w 7"/>
                  <a:gd name="T39" fmla="*/ 2 h 9"/>
                  <a:gd name="T40" fmla="*/ 4 w 7"/>
                  <a:gd name="T41" fmla="*/ 0 h 9"/>
                  <a:gd name="T42" fmla="*/ 3 w 7"/>
                  <a:gd name="T43" fmla="*/ 0 h 9"/>
                  <a:gd name="T44" fmla="*/ 1 w 7"/>
                  <a:gd name="T45" fmla="*/ 1 h 9"/>
                  <a:gd name="T46" fmla="*/ 0 w 7"/>
                  <a:gd name="T47" fmla="*/ 4 h 9"/>
                  <a:gd name="T48" fmla="*/ 0 w 7"/>
                  <a:gd name="T49" fmla="*/ 5 h 9"/>
                  <a:gd name="T50" fmla="*/ 0 w 7"/>
                  <a:gd name="T51" fmla="*/ 7 h 9"/>
                  <a:gd name="T52" fmla="*/ 2 w 7"/>
                  <a:gd name="T53" fmla="*/ 9 h 9"/>
                  <a:gd name="T54" fmla="*/ 3 w 7"/>
                  <a:gd name="T55" fmla="*/ 8 h 9"/>
                  <a:gd name="T56" fmla="*/ 2 w 7"/>
                  <a:gd name="T5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3" name="Freeform 569"/>
              <p:cNvSpPr>
                <a:spLocks/>
              </p:cNvSpPr>
              <p:nvPr/>
            </p:nvSpPr>
            <p:spPr bwMode="auto">
              <a:xfrm>
                <a:off x="1784789" y="872639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3 h 4"/>
                  <a:gd name="T8" fmla="*/ 5 w 5"/>
                  <a:gd name="T9" fmla="*/ 0 h 4"/>
                  <a:gd name="T10" fmla="*/ 5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3 w 5"/>
                  <a:gd name="T19" fmla="*/ 2 h 4"/>
                  <a:gd name="T20" fmla="*/ 2 w 5"/>
                  <a:gd name="T21" fmla="*/ 3 h 4"/>
                  <a:gd name="T22" fmla="*/ 2 w 5"/>
                  <a:gd name="T23" fmla="*/ 3 h 4"/>
                  <a:gd name="T24" fmla="*/ 1 w 5"/>
                  <a:gd name="T25" fmla="*/ 2 h 4"/>
                  <a:gd name="T26" fmla="*/ 0 w 5"/>
                  <a:gd name="T27" fmla="*/ 2 h 4"/>
                  <a:gd name="T28" fmla="*/ 0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4" name="Freeform 570"/>
              <p:cNvSpPr>
                <a:spLocks/>
              </p:cNvSpPr>
              <p:nvPr/>
            </p:nvSpPr>
            <p:spPr bwMode="auto">
              <a:xfrm>
                <a:off x="1707001" y="742464"/>
                <a:ext cx="36513" cy="26988"/>
              </a:xfrm>
              <a:custGeom>
                <a:avLst/>
                <a:gdLst>
                  <a:gd name="T0" fmla="*/ 1 w 23"/>
                  <a:gd name="T1" fmla="*/ 3 h 16"/>
                  <a:gd name="T2" fmla="*/ 2 w 23"/>
                  <a:gd name="T3" fmla="*/ 3 h 16"/>
                  <a:gd name="T4" fmla="*/ 3 w 23"/>
                  <a:gd name="T5" fmla="*/ 1 h 16"/>
                  <a:gd name="T6" fmla="*/ 4 w 23"/>
                  <a:gd name="T7" fmla="*/ 2 h 16"/>
                  <a:gd name="T8" fmla="*/ 5 w 23"/>
                  <a:gd name="T9" fmla="*/ 2 h 16"/>
                  <a:gd name="T10" fmla="*/ 5 w 23"/>
                  <a:gd name="T11" fmla="*/ 2 h 16"/>
                  <a:gd name="T12" fmla="*/ 5 w 23"/>
                  <a:gd name="T13" fmla="*/ 2 h 16"/>
                  <a:gd name="T14" fmla="*/ 5 w 23"/>
                  <a:gd name="T15" fmla="*/ 2 h 16"/>
                  <a:gd name="T16" fmla="*/ 5 w 23"/>
                  <a:gd name="T17" fmla="*/ 2 h 16"/>
                  <a:gd name="T18" fmla="*/ 5 w 23"/>
                  <a:gd name="T19" fmla="*/ 2 h 16"/>
                  <a:gd name="T20" fmla="*/ 7 w 23"/>
                  <a:gd name="T21" fmla="*/ 3 h 16"/>
                  <a:gd name="T22" fmla="*/ 7 w 23"/>
                  <a:gd name="T23" fmla="*/ 3 h 16"/>
                  <a:gd name="T24" fmla="*/ 7 w 23"/>
                  <a:gd name="T25" fmla="*/ 3 h 16"/>
                  <a:gd name="T26" fmla="*/ 7 w 23"/>
                  <a:gd name="T27" fmla="*/ 3 h 16"/>
                  <a:gd name="T28" fmla="*/ 7 w 23"/>
                  <a:gd name="T29" fmla="*/ 3 h 16"/>
                  <a:gd name="T30" fmla="*/ 7 w 23"/>
                  <a:gd name="T31" fmla="*/ 3 h 16"/>
                  <a:gd name="T32" fmla="*/ 7 w 23"/>
                  <a:gd name="T33" fmla="*/ 3 h 16"/>
                  <a:gd name="T34" fmla="*/ 7 w 23"/>
                  <a:gd name="T35" fmla="*/ 3 h 16"/>
                  <a:gd name="T36" fmla="*/ 8 w 23"/>
                  <a:gd name="T37" fmla="*/ 3 h 16"/>
                  <a:gd name="T38" fmla="*/ 8 w 23"/>
                  <a:gd name="T39" fmla="*/ 3 h 16"/>
                  <a:gd name="T40" fmla="*/ 10 w 23"/>
                  <a:gd name="T41" fmla="*/ 6 h 16"/>
                  <a:gd name="T42" fmla="*/ 12 w 23"/>
                  <a:gd name="T43" fmla="*/ 3 h 16"/>
                  <a:gd name="T44" fmla="*/ 12 w 23"/>
                  <a:gd name="T45" fmla="*/ 3 h 16"/>
                  <a:gd name="T46" fmla="*/ 13 w 23"/>
                  <a:gd name="T47" fmla="*/ 8 h 16"/>
                  <a:gd name="T48" fmla="*/ 14 w 23"/>
                  <a:gd name="T49" fmla="*/ 7 h 16"/>
                  <a:gd name="T50" fmla="*/ 14 w 23"/>
                  <a:gd name="T51" fmla="*/ 8 h 16"/>
                  <a:gd name="T52" fmla="*/ 17 w 23"/>
                  <a:gd name="T53" fmla="*/ 9 h 16"/>
                  <a:gd name="T54" fmla="*/ 18 w 23"/>
                  <a:gd name="T55" fmla="*/ 11 h 16"/>
                  <a:gd name="T56" fmla="*/ 19 w 23"/>
                  <a:gd name="T57" fmla="*/ 10 h 16"/>
                  <a:gd name="T58" fmla="*/ 20 w 23"/>
                  <a:gd name="T59" fmla="*/ 12 h 16"/>
                  <a:gd name="T60" fmla="*/ 22 w 23"/>
                  <a:gd name="T61" fmla="*/ 16 h 16"/>
                  <a:gd name="T62" fmla="*/ 21 w 23"/>
                  <a:gd name="T63" fmla="*/ 11 h 16"/>
                  <a:gd name="T64" fmla="*/ 19 w 23"/>
                  <a:gd name="T65" fmla="*/ 9 h 16"/>
                  <a:gd name="T66" fmla="*/ 18 w 23"/>
                  <a:gd name="T67" fmla="*/ 10 h 16"/>
                  <a:gd name="T68" fmla="*/ 18 w 23"/>
                  <a:gd name="T69" fmla="*/ 8 h 16"/>
                  <a:gd name="T70" fmla="*/ 15 w 23"/>
                  <a:gd name="T71" fmla="*/ 7 h 16"/>
                  <a:gd name="T72" fmla="*/ 14 w 23"/>
                  <a:gd name="T73" fmla="*/ 6 h 16"/>
                  <a:gd name="T74" fmla="*/ 13 w 23"/>
                  <a:gd name="T75" fmla="*/ 7 h 16"/>
                  <a:gd name="T76" fmla="*/ 12 w 23"/>
                  <a:gd name="T77" fmla="*/ 2 h 16"/>
                  <a:gd name="T78" fmla="*/ 12 w 23"/>
                  <a:gd name="T79" fmla="*/ 2 h 16"/>
                  <a:gd name="T80" fmla="*/ 10 w 23"/>
                  <a:gd name="T81" fmla="*/ 5 h 16"/>
                  <a:gd name="T82" fmla="*/ 9 w 23"/>
                  <a:gd name="T83" fmla="*/ 3 h 16"/>
                  <a:gd name="T84" fmla="*/ 8 w 23"/>
                  <a:gd name="T85" fmla="*/ 2 h 16"/>
                  <a:gd name="T86" fmla="*/ 7 w 23"/>
                  <a:gd name="T87" fmla="*/ 3 h 16"/>
                  <a:gd name="T88" fmla="*/ 7 w 23"/>
                  <a:gd name="T89" fmla="*/ 2 h 16"/>
                  <a:gd name="T90" fmla="*/ 7 w 23"/>
                  <a:gd name="T91" fmla="*/ 3 h 16"/>
                  <a:gd name="T92" fmla="*/ 6 w 23"/>
                  <a:gd name="T93" fmla="*/ 2 h 16"/>
                  <a:gd name="T94" fmla="*/ 5 w 23"/>
                  <a:gd name="T95" fmla="*/ 1 h 16"/>
                  <a:gd name="T96" fmla="*/ 4 w 23"/>
                  <a:gd name="T97" fmla="*/ 2 h 16"/>
                  <a:gd name="T98" fmla="*/ 3 w 23"/>
                  <a:gd name="T99" fmla="*/ 1 h 16"/>
                  <a:gd name="T100" fmla="*/ 3 w 23"/>
                  <a:gd name="T101" fmla="*/ 1 h 16"/>
                  <a:gd name="T102" fmla="*/ 1 w 23"/>
                  <a:gd name="T103" fmla="*/ 3 h 16"/>
                  <a:gd name="T104" fmla="*/ 1 w 23"/>
                  <a:gd name="T10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" h="16">
                    <a:moveTo>
                      <a:pt x="0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4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1" y="13"/>
                      <a:pt x="21" y="14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4"/>
                      <a:pt x="21" y="13"/>
                      <a:pt x="21" y="11"/>
                    </a:cubicBezTo>
                    <a:cubicBezTo>
                      <a:pt x="21" y="11"/>
                      <a:pt x="20" y="10"/>
                      <a:pt x="20" y="10"/>
                    </a:cubicBezTo>
                    <a:cubicBezTo>
                      <a:pt x="20" y="10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5" name="Freeform 571"/>
              <p:cNvSpPr>
                <a:spLocks/>
              </p:cNvSpPr>
              <p:nvPr/>
            </p:nvSpPr>
            <p:spPr bwMode="auto">
              <a:xfrm>
                <a:off x="1735576" y="745639"/>
                <a:ext cx="103188" cy="95250"/>
              </a:xfrm>
              <a:custGeom>
                <a:avLst/>
                <a:gdLst>
                  <a:gd name="T0" fmla="*/ 10 w 64"/>
                  <a:gd name="T1" fmla="*/ 46 h 59"/>
                  <a:gd name="T2" fmla="*/ 7 w 64"/>
                  <a:gd name="T3" fmla="*/ 42 h 59"/>
                  <a:gd name="T4" fmla="*/ 7 w 64"/>
                  <a:gd name="T5" fmla="*/ 34 h 59"/>
                  <a:gd name="T6" fmla="*/ 4 w 64"/>
                  <a:gd name="T7" fmla="*/ 29 h 59"/>
                  <a:gd name="T8" fmla="*/ 2 w 64"/>
                  <a:gd name="T9" fmla="*/ 17 h 59"/>
                  <a:gd name="T10" fmla="*/ 4 w 64"/>
                  <a:gd name="T11" fmla="*/ 13 h 59"/>
                  <a:gd name="T12" fmla="*/ 12 w 64"/>
                  <a:gd name="T13" fmla="*/ 6 h 59"/>
                  <a:gd name="T14" fmla="*/ 16 w 64"/>
                  <a:gd name="T15" fmla="*/ 5 h 59"/>
                  <a:gd name="T16" fmla="*/ 19 w 64"/>
                  <a:gd name="T17" fmla="*/ 3 h 59"/>
                  <a:gd name="T18" fmla="*/ 20 w 64"/>
                  <a:gd name="T19" fmla="*/ 4 h 59"/>
                  <a:gd name="T20" fmla="*/ 24 w 64"/>
                  <a:gd name="T21" fmla="*/ 4 h 59"/>
                  <a:gd name="T22" fmla="*/ 25 w 64"/>
                  <a:gd name="T23" fmla="*/ 2 h 59"/>
                  <a:gd name="T24" fmla="*/ 32 w 64"/>
                  <a:gd name="T25" fmla="*/ 3 h 59"/>
                  <a:gd name="T26" fmla="*/ 37 w 64"/>
                  <a:gd name="T27" fmla="*/ 3 h 59"/>
                  <a:gd name="T28" fmla="*/ 39 w 64"/>
                  <a:gd name="T29" fmla="*/ 1 h 59"/>
                  <a:gd name="T30" fmla="*/ 41 w 64"/>
                  <a:gd name="T31" fmla="*/ 2 h 59"/>
                  <a:gd name="T32" fmla="*/ 43 w 64"/>
                  <a:gd name="T33" fmla="*/ 3 h 59"/>
                  <a:gd name="T34" fmla="*/ 48 w 64"/>
                  <a:gd name="T35" fmla="*/ 2 h 59"/>
                  <a:gd name="T36" fmla="*/ 55 w 64"/>
                  <a:gd name="T37" fmla="*/ 4 h 59"/>
                  <a:gd name="T38" fmla="*/ 58 w 64"/>
                  <a:gd name="T39" fmla="*/ 5 h 59"/>
                  <a:gd name="T40" fmla="*/ 58 w 64"/>
                  <a:gd name="T41" fmla="*/ 7 h 59"/>
                  <a:gd name="T42" fmla="*/ 59 w 64"/>
                  <a:gd name="T43" fmla="*/ 9 h 59"/>
                  <a:gd name="T44" fmla="*/ 60 w 64"/>
                  <a:gd name="T45" fmla="*/ 10 h 59"/>
                  <a:gd name="T46" fmla="*/ 62 w 64"/>
                  <a:gd name="T47" fmla="*/ 11 h 59"/>
                  <a:gd name="T48" fmla="*/ 62 w 64"/>
                  <a:gd name="T49" fmla="*/ 14 h 59"/>
                  <a:gd name="T50" fmla="*/ 63 w 64"/>
                  <a:gd name="T51" fmla="*/ 30 h 59"/>
                  <a:gd name="T52" fmla="*/ 63 w 64"/>
                  <a:gd name="T53" fmla="*/ 30 h 59"/>
                  <a:gd name="T54" fmla="*/ 63 w 64"/>
                  <a:gd name="T55" fmla="*/ 14 h 59"/>
                  <a:gd name="T56" fmla="*/ 63 w 64"/>
                  <a:gd name="T57" fmla="*/ 11 h 59"/>
                  <a:gd name="T58" fmla="*/ 61 w 64"/>
                  <a:gd name="T59" fmla="*/ 9 h 59"/>
                  <a:gd name="T60" fmla="*/ 60 w 64"/>
                  <a:gd name="T61" fmla="*/ 8 h 59"/>
                  <a:gd name="T62" fmla="*/ 58 w 64"/>
                  <a:gd name="T63" fmla="*/ 6 h 59"/>
                  <a:gd name="T64" fmla="*/ 58 w 64"/>
                  <a:gd name="T65" fmla="*/ 5 h 59"/>
                  <a:gd name="T66" fmla="*/ 55 w 64"/>
                  <a:gd name="T67" fmla="*/ 3 h 59"/>
                  <a:gd name="T68" fmla="*/ 50 w 64"/>
                  <a:gd name="T69" fmla="*/ 3 h 59"/>
                  <a:gd name="T70" fmla="*/ 44 w 64"/>
                  <a:gd name="T71" fmla="*/ 3 h 59"/>
                  <a:gd name="T72" fmla="*/ 42 w 64"/>
                  <a:gd name="T73" fmla="*/ 1 h 59"/>
                  <a:gd name="T74" fmla="*/ 40 w 64"/>
                  <a:gd name="T75" fmla="*/ 2 h 59"/>
                  <a:gd name="T76" fmla="*/ 38 w 64"/>
                  <a:gd name="T77" fmla="*/ 1 h 59"/>
                  <a:gd name="T78" fmla="*/ 34 w 64"/>
                  <a:gd name="T79" fmla="*/ 1 h 59"/>
                  <a:gd name="T80" fmla="*/ 27 w 64"/>
                  <a:gd name="T81" fmla="*/ 2 h 59"/>
                  <a:gd name="T82" fmla="*/ 23 w 64"/>
                  <a:gd name="T83" fmla="*/ 2 h 59"/>
                  <a:gd name="T84" fmla="*/ 21 w 64"/>
                  <a:gd name="T85" fmla="*/ 3 h 59"/>
                  <a:gd name="T86" fmla="*/ 21 w 64"/>
                  <a:gd name="T87" fmla="*/ 3 h 59"/>
                  <a:gd name="T88" fmla="*/ 20 w 64"/>
                  <a:gd name="T89" fmla="*/ 3 h 59"/>
                  <a:gd name="T90" fmla="*/ 19 w 64"/>
                  <a:gd name="T91" fmla="*/ 2 h 59"/>
                  <a:gd name="T92" fmla="*/ 12 w 64"/>
                  <a:gd name="T93" fmla="*/ 6 h 59"/>
                  <a:gd name="T94" fmla="*/ 8 w 64"/>
                  <a:gd name="T95" fmla="*/ 7 h 59"/>
                  <a:gd name="T96" fmla="*/ 3 w 64"/>
                  <a:gd name="T97" fmla="*/ 14 h 59"/>
                  <a:gd name="T98" fmla="*/ 2 w 64"/>
                  <a:gd name="T99" fmla="*/ 27 h 59"/>
                  <a:gd name="T100" fmla="*/ 7 w 64"/>
                  <a:gd name="T101" fmla="*/ 34 h 59"/>
                  <a:gd name="T102" fmla="*/ 7 w 64"/>
                  <a:gd name="T103" fmla="*/ 42 h 59"/>
                  <a:gd name="T104" fmla="*/ 10 w 64"/>
                  <a:gd name="T105" fmla="*/ 44 h 59"/>
                  <a:gd name="T106" fmla="*/ 11 w 64"/>
                  <a:gd name="T107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10" y="59"/>
                    </a:moveTo>
                    <a:cubicBezTo>
                      <a:pt x="11" y="58"/>
                      <a:pt x="12" y="56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1" y="52"/>
                      <a:pt x="11" y="51"/>
                    </a:cubicBezTo>
                    <a:cubicBezTo>
                      <a:pt x="11" y="51"/>
                      <a:pt x="11" y="50"/>
                      <a:pt x="10" y="49"/>
                    </a:cubicBezTo>
                    <a:cubicBezTo>
                      <a:pt x="10" y="48"/>
                      <a:pt x="10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2"/>
                      <a:pt x="8" y="42"/>
                      <a:pt x="8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2"/>
                      <a:pt x="5" y="32"/>
                      <a:pt x="5" y="31"/>
                    </a:cubicBezTo>
                    <a:cubicBezTo>
                      <a:pt x="5" y="30"/>
                      <a:pt x="5" y="29"/>
                      <a:pt x="4" y="29"/>
                    </a:cubicBezTo>
                    <a:cubicBezTo>
                      <a:pt x="4" y="28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2"/>
                      <a:pt x="2" y="21"/>
                    </a:cubicBezTo>
                    <a:cubicBezTo>
                      <a:pt x="2" y="20"/>
                      <a:pt x="2" y="18"/>
                      <a:pt x="2" y="17"/>
                    </a:cubicBezTo>
                    <a:cubicBezTo>
                      <a:pt x="3" y="15"/>
                      <a:pt x="3" y="16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7" y="10"/>
                      <a:pt x="8" y="9"/>
                      <a:pt x="9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4"/>
                      <a:pt x="17" y="4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3"/>
                      <a:pt x="47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3"/>
                      <a:pt x="53" y="3"/>
                    </a:cubicBezTo>
                    <a:cubicBezTo>
                      <a:pt x="53" y="3"/>
                      <a:pt x="54" y="4"/>
                      <a:pt x="55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6"/>
                      <a:pt x="58" y="6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9" y="7"/>
                      <a:pt x="59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7"/>
                      <a:pt x="59" y="7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10"/>
                      <a:pt x="62" y="10"/>
                      <a:pt x="62" y="10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2"/>
                      <a:pt x="62" y="12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5"/>
                      <a:pt x="63" y="15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7"/>
                      <a:pt x="62" y="18"/>
                      <a:pt x="62" y="19"/>
                    </a:cubicBezTo>
                    <a:cubicBezTo>
                      <a:pt x="62" y="21"/>
                      <a:pt x="63" y="23"/>
                      <a:pt x="63" y="25"/>
                    </a:cubicBezTo>
                    <a:cubicBezTo>
                      <a:pt x="63" y="26"/>
                      <a:pt x="63" y="27"/>
                      <a:pt x="63" y="28"/>
                    </a:cubicBezTo>
                    <a:cubicBezTo>
                      <a:pt x="63" y="29"/>
                      <a:pt x="63" y="29"/>
                      <a:pt x="63" y="30"/>
                    </a:cubicBezTo>
                    <a:cubicBezTo>
                      <a:pt x="62" y="32"/>
                      <a:pt x="62" y="33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3"/>
                      <a:pt x="63" y="32"/>
                      <a:pt x="63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7"/>
                      <a:pt x="64" y="26"/>
                      <a:pt x="63" y="25"/>
                    </a:cubicBezTo>
                    <a:cubicBezTo>
                      <a:pt x="63" y="23"/>
                      <a:pt x="63" y="21"/>
                      <a:pt x="63" y="19"/>
                    </a:cubicBezTo>
                    <a:cubicBezTo>
                      <a:pt x="63" y="18"/>
                      <a:pt x="63" y="17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5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2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0"/>
                      <a:pt x="63" y="10"/>
                      <a:pt x="62" y="10"/>
                    </a:cubicBezTo>
                    <a:cubicBezTo>
                      <a:pt x="62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7"/>
                      <a:pt x="60" y="7"/>
                    </a:cubicBezTo>
                    <a:cubicBezTo>
                      <a:pt x="60" y="7"/>
                      <a:pt x="60" y="7"/>
                      <a:pt x="59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8"/>
                      <a:pt x="1" y="20"/>
                      <a:pt x="1" y="21"/>
                    </a:cubicBezTo>
                    <a:cubicBezTo>
                      <a:pt x="1" y="22"/>
                      <a:pt x="0" y="24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4" y="29"/>
                    </a:cubicBezTo>
                    <a:cubicBezTo>
                      <a:pt x="4" y="30"/>
                      <a:pt x="4" y="31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7" y="37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9" y="43"/>
                      <a:pt x="9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10" y="48"/>
                      <a:pt x="10" y="49"/>
                    </a:cubicBezTo>
                    <a:cubicBezTo>
                      <a:pt x="10" y="50"/>
                      <a:pt x="10" y="51"/>
                      <a:pt x="10" y="52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0" y="57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6" name="Freeform 572"/>
              <p:cNvSpPr>
                <a:spLocks/>
              </p:cNvSpPr>
              <p:nvPr/>
            </p:nvSpPr>
            <p:spPr bwMode="auto">
              <a:xfrm>
                <a:off x="1837176" y="732939"/>
                <a:ext cx="47625" cy="39688"/>
              </a:xfrm>
              <a:custGeom>
                <a:avLst/>
                <a:gdLst>
                  <a:gd name="T0" fmla="*/ 1 w 30"/>
                  <a:gd name="T1" fmla="*/ 21 h 24"/>
                  <a:gd name="T2" fmla="*/ 1 w 30"/>
                  <a:gd name="T3" fmla="*/ 24 h 24"/>
                  <a:gd name="T4" fmla="*/ 2 w 30"/>
                  <a:gd name="T5" fmla="*/ 22 h 24"/>
                  <a:gd name="T6" fmla="*/ 2 w 30"/>
                  <a:gd name="T7" fmla="*/ 22 h 24"/>
                  <a:gd name="T8" fmla="*/ 2 w 30"/>
                  <a:gd name="T9" fmla="*/ 22 h 24"/>
                  <a:gd name="T10" fmla="*/ 4 w 30"/>
                  <a:gd name="T11" fmla="*/ 23 h 24"/>
                  <a:gd name="T12" fmla="*/ 5 w 30"/>
                  <a:gd name="T13" fmla="*/ 19 h 24"/>
                  <a:gd name="T14" fmla="*/ 7 w 30"/>
                  <a:gd name="T15" fmla="*/ 20 h 24"/>
                  <a:gd name="T16" fmla="*/ 8 w 30"/>
                  <a:gd name="T17" fmla="*/ 18 h 24"/>
                  <a:gd name="T18" fmla="*/ 8 w 30"/>
                  <a:gd name="T19" fmla="*/ 15 h 24"/>
                  <a:gd name="T20" fmla="*/ 9 w 30"/>
                  <a:gd name="T21" fmla="*/ 16 h 24"/>
                  <a:gd name="T22" fmla="*/ 10 w 30"/>
                  <a:gd name="T23" fmla="*/ 13 h 24"/>
                  <a:gd name="T24" fmla="*/ 10 w 30"/>
                  <a:gd name="T25" fmla="*/ 14 h 24"/>
                  <a:gd name="T26" fmla="*/ 11 w 30"/>
                  <a:gd name="T27" fmla="*/ 11 h 24"/>
                  <a:gd name="T28" fmla="*/ 12 w 30"/>
                  <a:gd name="T29" fmla="*/ 11 h 24"/>
                  <a:gd name="T30" fmla="*/ 13 w 30"/>
                  <a:gd name="T31" fmla="*/ 11 h 24"/>
                  <a:gd name="T32" fmla="*/ 14 w 30"/>
                  <a:gd name="T33" fmla="*/ 11 h 24"/>
                  <a:gd name="T34" fmla="*/ 15 w 30"/>
                  <a:gd name="T35" fmla="*/ 9 h 24"/>
                  <a:gd name="T36" fmla="*/ 22 w 30"/>
                  <a:gd name="T37" fmla="*/ 7 h 24"/>
                  <a:gd name="T38" fmla="*/ 22 w 30"/>
                  <a:gd name="T39" fmla="*/ 5 h 24"/>
                  <a:gd name="T40" fmla="*/ 22 w 30"/>
                  <a:gd name="T41" fmla="*/ 6 h 24"/>
                  <a:gd name="T42" fmla="*/ 23 w 30"/>
                  <a:gd name="T43" fmla="*/ 5 h 24"/>
                  <a:gd name="T44" fmla="*/ 22 w 30"/>
                  <a:gd name="T45" fmla="*/ 5 h 24"/>
                  <a:gd name="T46" fmla="*/ 25 w 30"/>
                  <a:gd name="T47" fmla="*/ 3 h 24"/>
                  <a:gd name="T48" fmla="*/ 25 w 30"/>
                  <a:gd name="T49" fmla="*/ 4 h 24"/>
                  <a:gd name="T50" fmla="*/ 27 w 30"/>
                  <a:gd name="T51" fmla="*/ 2 h 24"/>
                  <a:gd name="T52" fmla="*/ 27 w 30"/>
                  <a:gd name="T53" fmla="*/ 2 h 24"/>
                  <a:gd name="T54" fmla="*/ 29 w 30"/>
                  <a:gd name="T55" fmla="*/ 1 h 24"/>
                  <a:gd name="T56" fmla="*/ 29 w 30"/>
                  <a:gd name="T57" fmla="*/ 0 h 24"/>
                  <a:gd name="T58" fmla="*/ 27 w 30"/>
                  <a:gd name="T59" fmla="*/ 1 h 24"/>
                  <a:gd name="T60" fmla="*/ 26 w 30"/>
                  <a:gd name="T61" fmla="*/ 3 h 24"/>
                  <a:gd name="T62" fmla="*/ 25 w 30"/>
                  <a:gd name="T63" fmla="*/ 3 h 24"/>
                  <a:gd name="T64" fmla="*/ 25 w 30"/>
                  <a:gd name="T65" fmla="*/ 3 h 24"/>
                  <a:gd name="T66" fmla="*/ 25 w 30"/>
                  <a:gd name="T67" fmla="*/ 3 h 24"/>
                  <a:gd name="T68" fmla="*/ 25 w 30"/>
                  <a:gd name="T69" fmla="*/ 3 h 24"/>
                  <a:gd name="T70" fmla="*/ 25 w 30"/>
                  <a:gd name="T71" fmla="*/ 3 h 24"/>
                  <a:gd name="T72" fmla="*/ 25 w 30"/>
                  <a:gd name="T73" fmla="*/ 3 h 24"/>
                  <a:gd name="T74" fmla="*/ 24 w 30"/>
                  <a:gd name="T75" fmla="*/ 3 h 24"/>
                  <a:gd name="T76" fmla="*/ 22 w 30"/>
                  <a:gd name="T77" fmla="*/ 4 h 24"/>
                  <a:gd name="T78" fmla="*/ 22 w 30"/>
                  <a:gd name="T79" fmla="*/ 6 h 24"/>
                  <a:gd name="T80" fmla="*/ 21 w 30"/>
                  <a:gd name="T81" fmla="*/ 5 h 24"/>
                  <a:gd name="T82" fmla="*/ 21 w 30"/>
                  <a:gd name="T83" fmla="*/ 6 h 24"/>
                  <a:gd name="T84" fmla="*/ 21 w 30"/>
                  <a:gd name="T85" fmla="*/ 7 h 24"/>
                  <a:gd name="T86" fmla="*/ 14 w 30"/>
                  <a:gd name="T87" fmla="*/ 8 h 24"/>
                  <a:gd name="T88" fmla="*/ 13 w 30"/>
                  <a:gd name="T89" fmla="*/ 11 h 24"/>
                  <a:gd name="T90" fmla="*/ 13 w 30"/>
                  <a:gd name="T91" fmla="*/ 11 h 24"/>
                  <a:gd name="T92" fmla="*/ 13 w 30"/>
                  <a:gd name="T93" fmla="*/ 11 h 24"/>
                  <a:gd name="T94" fmla="*/ 13 w 30"/>
                  <a:gd name="T95" fmla="*/ 11 h 24"/>
                  <a:gd name="T96" fmla="*/ 12 w 30"/>
                  <a:gd name="T97" fmla="*/ 10 h 24"/>
                  <a:gd name="T98" fmla="*/ 10 w 30"/>
                  <a:gd name="T99" fmla="*/ 10 h 24"/>
                  <a:gd name="T100" fmla="*/ 10 w 30"/>
                  <a:gd name="T101" fmla="*/ 13 h 24"/>
                  <a:gd name="T102" fmla="*/ 9 w 30"/>
                  <a:gd name="T103" fmla="*/ 13 h 24"/>
                  <a:gd name="T104" fmla="*/ 8 w 30"/>
                  <a:gd name="T105" fmla="*/ 15 h 24"/>
                  <a:gd name="T106" fmla="*/ 8 w 30"/>
                  <a:gd name="T107" fmla="*/ 14 h 24"/>
                  <a:gd name="T108" fmla="*/ 7 w 30"/>
                  <a:gd name="T109" fmla="*/ 16 h 24"/>
                  <a:gd name="T110" fmla="*/ 6 w 30"/>
                  <a:gd name="T111" fmla="*/ 19 h 24"/>
                  <a:gd name="T112" fmla="*/ 6 w 30"/>
                  <a:gd name="T113" fmla="*/ 19 h 24"/>
                  <a:gd name="T114" fmla="*/ 4 w 30"/>
                  <a:gd name="T115" fmla="*/ 19 h 24"/>
                  <a:gd name="T116" fmla="*/ 4 w 30"/>
                  <a:gd name="T117" fmla="*/ 22 h 24"/>
                  <a:gd name="T118" fmla="*/ 1 w 30"/>
                  <a:gd name="T119" fmla="*/ 22 h 24"/>
                  <a:gd name="T120" fmla="*/ 2 w 30"/>
                  <a:gd name="T121" fmla="*/ 20 h 24"/>
                  <a:gd name="T122" fmla="*/ 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0" y="22"/>
                    </a:moveTo>
                    <a:cubicBezTo>
                      <a:pt x="1" y="22"/>
                      <a:pt x="1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5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4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9"/>
                      <a:pt x="20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2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7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7" name="Freeform 573"/>
              <p:cNvSpPr>
                <a:spLocks/>
              </p:cNvSpPr>
              <p:nvPr/>
            </p:nvSpPr>
            <p:spPr bwMode="auto">
              <a:xfrm>
                <a:off x="1854639" y="745639"/>
                <a:ext cx="14288" cy="95250"/>
              </a:xfrm>
              <a:custGeom>
                <a:avLst/>
                <a:gdLst>
                  <a:gd name="T0" fmla="*/ 5 w 9"/>
                  <a:gd name="T1" fmla="*/ 5 h 59"/>
                  <a:gd name="T2" fmla="*/ 6 w 9"/>
                  <a:gd name="T3" fmla="*/ 7 h 59"/>
                  <a:gd name="T4" fmla="*/ 6 w 9"/>
                  <a:gd name="T5" fmla="*/ 10 h 59"/>
                  <a:gd name="T6" fmla="*/ 5 w 9"/>
                  <a:gd name="T7" fmla="*/ 14 h 59"/>
                  <a:gd name="T8" fmla="*/ 6 w 9"/>
                  <a:gd name="T9" fmla="*/ 14 h 59"/>
                  <a:gd name="T10" fmla="*/ 7 w 9"/>
                  <a:gd name="T11" fmla="*/ 17 h 59"/>
                  <a:gd name="T12" fmla="*/ 7 w 9"/>
                  <a:gd name="T13" fmla="*/ 21 h 59"/>
                  <a:gd name="T14" fmla="*/ 8 w 9"/>
                  <a:gd name="T15" fmla="*/ 24 h 59"/>
                  <a:gd name="T16" fmla="*/ 2 w 9"/>
                  <a:gd name="T17" fmla="*/ 35 h 59"/>
                  <a:gd name="T18" fmla="*/ 2 w 9"/>
                  <a:gd name="T19" fmla="*/ 36 h 59"/>
                  <a:gd name="T20" fmla="*/ 2 w 9"/>
                  <a:gd name="T21" fmla="*/ 36 h 59"/>
                  <a:gd name="T22" fmla="*/ 2 w 9"/>
                  <a:gd name="T23" fmla="*/ 38 h 59"/>
                  <a:gd name="T24" fmla="*/ 3 w 9"/>
                  <a:gd name="T25" fmla="*/ 39 h 59"/>
                  <a:gd name="T26" fmla="*/ 3 w 9"/>
                  <a:gd name="T27" fmla="*/ 39 h 59"/>
                  <a:gd name="T28" fmla="*/ 3 w 9"/>
                  <a:gd name="T29" fmla="*/ 39 h 59"/>
                  <a:gd name="T30" fmla="*/ 3 w 9"/>
                  <a:gd name="T31" fmla="*/ 39 h 59"/>
                  <a:gd name="T32" fmla="*/ 3 w 9"/>
                  <a:gd name="T33" fmla="*/ 39 h 59"/>
                  <a:gd name="T34" fmla="*/ 2 w 9"/>
                  <a:gd name="T35" fmla="*/ 40 h 59"/>
                  <a:gd name="T36" fmla="*/ 0 w 9"/>
                  <a:gd name="T37" fmla="*/ 44 h 59"/>
                  <a:gd name="T38" fmla="*/ 1 w 9"/>
                  <a:gd name="T39" fmla="*/ 45 h 59"/>
                  <a:gd name="T40" fmla="*/ 1 w 9"/>
                  <a:gd name="T41" fmla="*/ 46 h 59"/>
                  <a:gd name="T42" fmla="*/ 0 w 9"/>
                  <a:gd name="T43" fmla="*/ 53 h 59"/>
                  <a:gd name="T44" fmla="*/ 1 w 9"/>
                  <a:gd name="T45" fmla="*/ 59 h 59"/>
                  <a:gd name="T46" fmla="*/ 1 w 9"/>
                  <a:gd name="T47" fmla="*/ 53 h 59"/>
                  <a:gd name="T48" fmla="*/ 2 w 9"/>
                  <a:gd name="T49" fmla="*/ 46 h 59"/>
                  <a:gd name="T50" fmla="*/ 2 w 9"/>
                  <a:gd name="T51" fmla="*/ 45 h 59"/>
                  <a:gd name="T52" fmla="*/ 1 w 9"/>
                  <a:gd name="T53" fmla="*/ 44 h 59"/>
                  <a:gd name="T54" fmla="*/ 3 w 9"/>
                  <a:gd name="T55" fmla="*/ 40 h 59"/>
                  <a:gd name="T56" fmla="*/ 4 w 9"/>
                  <a:gd name="T57" fmla="*/ 39 h 59"/>
                  <a:gd name="T58" fmla="*/ 4 w 9"/>
                  <a:gd name="T59" fmla="*/ 39 h 59"/>
                  <a:gd name="T60" fmla="*/ 3 w 9"/>
                  <a:gd name="T61" fmla="*/ 38 h 59"/>
                  <a:gd name="T62" fmla="*/ 3 w 9"/>
                  <a:gd name="T63" fmla="*/ 36 h 59"/>
                  <a:gd name="T64" fmla="*/ 2 w 9"/>
                  <a:gd name="T65" fmla="*/ 35 h 59"/>
                  <a:gd name="T66" fmla="*/ 2 w 9"/>
                  <a:gd name="T67" fmla="*/ 36 h 59"/>
                  <a:gd name="T68" fmla="*/ 9 w 9"/>
                  <a:gd name="T69" fmla="*/ 24 h 59"/>
                  <a:gd name="T70" fmla="*/ 8 w 9"/>
                  <a:gd name="T71" fmla="*/ 21 h 59"/>
                  <a:gd name="T72" fmla="*/ 8 w 9"/>
                  <a:gd name="T73" fmla="*/ 17 h 59"/>
                  <a:gd name="T74" fmla="*/ 6 w 9"/>
                  <a:gd name="T75" fmla="*/ 13 h 59"/>
                  <a:gd name="T76" fmla="*/ 6 w 9"/>
                  <a:gd name="T77" fmla="*/ 13 h 59"/>
                  <a:gd name="T78" fmla="*/ 7 w 9"/>
                  <a:gd name="T79" fmla="*/ 10 h 59"/>
                  <a:gd name="T80" fmla="*/ 7 w 9"/>
                  <a:gd name="T81" fmla="*/ 6 h 59"/>
                  <a:gd name="T82" fmla="*/ 6 w 9"/>
                  <a:gd name="T83" fmla="*/ 5 h 59"/>
                  <a:gd name="T84" fmla="*/ 3 w 9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59">
                    <a:moveTo>
                      <a:pt x="3" y="1"/>
                    </a:moveTo>
                    <a:cubicBezTo>
                      <a:pt x="4" y="2"/>
                      <a:pt x="4" y="4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0"/>
                      <a:pt x="6" y="10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8"/>
                      <a:pt x="6" y="29"/>
                    </a:cubicBezTo>
                    <a:cubicBezTo>
                      <a:pt x="4" y="31"/>
                      <a:pt x="2" y="33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1"/>
                      <a:pt x="0" y="42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7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7"/>
                      <a:pt x="1" y="55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0"/>
                      <a:pt x="2" y="49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2" y="42"/>
                      <a:pt x="3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3"/>
                      <a:pt x="5" y="31"/>
                      <a:pt x="6" y="29"/>
                    </a:cubicBezTo>
                    <a:cubicBezTo>
                      <a:pt x="7" y="28"/>
                      <a:pt x="9" y="26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20"/>
                      <a:pt x="8" y="19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7" y="10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8" name="Freeform 574"/>
              <p:cNvSpPr>
                <a:spLocks/>
              </p:cNvSpPr>
              <p:nvPr/>
            </p:nvSpPr>
            <p:spPr bwMode="auto">
              <a:xfrm>
                <a:off x="1843526" y="764689"/>
                <a:ext cx="4763" cy="34925"/>
              </a:xfrm>
              <a:custGeom>
                <a:avLst/>
                <a:gdLst>
                  <a:gd name="T0" fmla="*/ 1 w 3"/>
                  <a:gd name="T1" fmla="*/ 1 h 22"/>
                  <a:gd name="T2" fmla="*/ 2 w 3"/>
                  <a:gd name="T3" fmla="*/ 2 h 22"/>
                  <a:gd name="T4" fmla="*/ 2 w 3"/>
                  <a:gd name="T5" fmla="*/ 4 h 22"/>
                  <a:gd name="T6" fmla="*/ 0 w 3"/>
                  <a:gd name="T7" fmla="*/ 8 h 22"/>
                  <a:gd name="T8" fmla="*/ 0 w 3"/>
                  <a:gd name="T9" fmla="*/ 8 h 22"/>
                  <a:gd name="T10" fmla="*/ 0 w 3"/>
                  <a:gd name="T11" fmla="*/ 8 h 22"/>
                  <a:gd name="T12" fmla="*/ 2 w 3"/>
                  <a:gd name="T13" fmla="*/ 9 h 22"/>
                  <a:gd name="T14" fmla="*/ 2 w 3"/>
                  <a:gd name="T15" fmla="*/ 8 h 22"/>
                  <a:gd name="T16" fmla="*/ 1 w 3"/>
                  <a:gd name="T17" fmla="*/ 8 h 22"/>
                  <a:gd name="T18" fmla="*/ 1 w 3"/>
                  <a:gd name="T19" fmla="*/ 9 h 22"/>
                  <a:gd name="T20" fmla="*/ 1 w 3"/>
                  <a:gd name="T21" fmla="*/ 12 h 22"/>
                  <a:gd name="T22" fmla="*/ 2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1 w 3"/>
                  <a:gd name="T33" fmla="*/ 22 h 22"/>
                  <a:gd name="T34" fmla="*/ 2 w 3"/>
                  <a:gd name="T35" fmla="*/ 22 h 22"/>
                  <a:gd name="T36" fmla="*/ 2 w 3"/>
                  <a:gd name="T37" fmla="*/ 21 h 22"/>
                  <a:gd name="T38" fmla="*/ 1 w 3"/>
                  <a:gd name="T39" fmla="*/ 16 h 22"/>
                  <a:gd name="T40" fmla="*/ 2 w 3"/>
                  <a:gd name="T41" fmla="*/ 15 h 22"/>
                  <a:gd name="T42" fmla="*/ 2 w 3"/>
                  <a:gd name="T43" fmla="*/ 13 h 22"/>
                  <a:gd name="T44" fmla="*/ 2 w 3"/>
                  <a:gd name="T45" fmla="*/ 11 h 22"/>
                  <a:gd name="T46" fmla="*/ 1 w 3"/>
                  <a:gd name="T47" fmla="*/ 9 h 22"/>
                  <a:gd name="T48" fmla="*/ 2 w 3"/>
                  <a:gd name="T49" fmla="*/ 9 h 22"/>
                  <a:gd name="T50" fmla="*/ 3 w 3"/>
                  <a:gd name="T51" fmla="*/ 8 h 22"/>
                  <a:gd name="T52" fmla="*/ 2 w 3"/>
                  <a:gd name="T53" fmla="*/ 8 h 22"/>
                  <a:gd name="T54" fmla="*/ 0 w 3"/>
                  <a:gd name="T55" fmla="*/ 8 h 22"/>
                  <a:gd name="T56" fmla="*/ 0 w 3"/>
                  <a:gd name="T57" fmla="*/ 8 h 22"/>
                  <a:gd name="T58" fmla="*/ 1 w 3"/>
                  <a:gd name="T59" fmla="*/ 8 h 22"/>
                  <a:gd name="T60" fmla="*/ 2 w 3"/>
                  <a:gd name="T61" fmla="*/ 4 h 22"/>
                  <a:gd name="T62" fmla="*/ 3 w 3"/>
                  <a:gd name="T63" fmla="*/ 2 h 22"/>
                  <a:gd name="T64" fmla="*/ 2 w 3"/>
                  <a:gd name="T65" fmla="*/ 0 h 22"/>
                  <a:gd name="T66" fmla="*/ 1 w 3"/>
                  <a:gd name="T67" fmla="*/ 0 h 22"/>
                  <a:gd name="T68" fmla="*/ 1 w 3"/>
                  <a:gd name="T6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22">
                    <a:moveTo>
                      <a:pt x="1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8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9"/>
                      <a:pt x="1" y="17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9" name="Freeform 575"/>
              <p:cNvSpPr>
                <a:spLocks/>
              </p:cNvSpPr>
              <p:nvPr/>
            </p:nvSpPr>
            <p:spPr bwMode="auto">
              <a:xfrm>
                <a:off x="1811776" y="791676"/>
                <a:ext cx="25400" cy="31750"/>
              </a:xfrm>
              <a:custGeom>
                <a:avLst/>
                <a:gdLst>
                  <a:gd name="T0" fmla="*/ 16 w 16"/>
                  <a:gd name="T1" fmla="*/ 0 h 20"/>
                  <a:gd name="T2" fmla="*/ 15 w 16"/>
                  <a:gd name="T3" fmla="*/ 0 h 20"/>
                  <a:gd name="T4" fmla="*/ 14 w 16"/>
                  <a:gd name="T5" fmla="*/ 1 h 20"/>
                  <a:gd name="T6" fmla="*/ 13 w 16"/>
                  <a:gd name="T7" fmla="*/ 2 h 20"/>
                  <a:gd name="T8" fmla="*/ 13 w 16"/>
                  <a:gd name="T9" fmla="*/ 3 h 20"/>
                  <a:gd name="T10" fmla="*/ 10 w 16"/>
                  <a:gd name="T11" fmla="*/ 5 h 20"/>
                  <a:gd name="T12" fmla="*/ 7 w 16"/>
                  <a:gd name="T13" fmla="*/ 7 h 20"/>
                  <a:gd name="T14" fmla="*/ 7 w 16"/>
                  <a:gd name="T15" fmla="*/ 8 h 20"/>
                  <a:gd name="T16" fmla="*/ 6 w 16"/>
                  <a:gd name="T17" fmla="*/ 9 h 20"/>
                  <a:gd name="T18" fmla="*/ 5 w 16"/>
                  <a:gd name="T19" fmla="*/ 9 h 20"/>
                  <a:gd name="T20" fmla="*/ 4 w 16"/>
                  <a:gd name="T21" fmla="*/ 11 h 20"/>
                  <a:gd name="T22" fmla="*/ 0 w 16"/>
                  <a:gd name="T23" fmla="*/ 14 h 20"/>
                  <a:gd name="T24" fmla="*/ 0 w 16"/>
                  <a:gd name="T25" fmla="*/ 14 h 20"/>
                  <a:gd name="T26" fmla="*/ 0 w 16"/>
                  <a:gd name="T27" fmla="*/ 14 h 20"/>
                  <a:gd name="T28" fmla="*/ 0 w 16"/>
                  <a:gd name="T29" fmla="*/ 15 h 20"/>
                  <a:gd name="T30" fmla="*/ 1 w 16"/>
                  <a:gd name="T31" fmla="*/ 19 h 20"/>
                  <a:gd name="T32" fmla="*/ 1 w 16"/>
                  <a:gd name="T33" fmla="*/ 20 h 20"/>
                  <a:gd name="T34" fmla="*/ 1 w 16"/>
                  <a:gd name="T35" fmla="*/ 19 h 20"/>
                  <a:gd name="T36" fmla="*/ 1 w 16"/>
                  <a:gd name="T37" fmla="*/ 15 h 20"/>
                  <a:gd name="T38" fmla="*/ 1 w 16"/>
                  <a:gd name="T39" fmla="*/ 14 h 20"/>
                  <a:gd name="T40" fmla="*/ 1 w 16"/>
                  <a:gd name="T41" fmla="*/ 14 h 20"/>
                  <a:gd name="T42" fmla="*/ 1 w 16"/>
                  <a:gd name="T43" fmla="*/ 15 h 20"/>
                  <a:gd name="T44" fmla="*/ 5 w 16"/>
                  <a:gd name="T45" fmla="*/ 11 h 20"/>
                  <a:gd name="T46" fmla="*/ 5 w 16"/>
                  <a:gd name="T47" fmla="*/ 10 h 20"/>
                  <a:gd name="T48" fmla="*/ 6 w 16"/>
                  <a:gd name="T49" fmla="*/ 9 h 20"/>
                  <a:gd name="T50" fmla="*/ 7 w 16"/>
                  <a:gd name="T51" fmla="*/ 9 h 20"/>
                  <a:gd name="T52" fmla="*/ 8 w 16"/>
                  <a:gd name="T53" fmla="*/ 7 h 20"/>
                  <a:gd name="T54" fmla="*/ 10 w 16"/>
                  <a:gd name="T55" fmla="*/ 5 h 20"/>
                  <a:gd name="T56" fmla="*/ 13 w 16"/>
                  <a:gd name="T57" fmla="*/ 4 h 20"/>
                  <a:gd name="T58" fmla="*/ 14 w 16"/>
                  <a:gd name="T59" fmla="*/ 2 h 20"/>
                  <a:gd name="T60" fmla="*/ 14 w 16"/>
                  <a:gd name="T61" fmla="*/ 1 h 20"/>
                  <a:gd name="T62" fmla="*/ 15 w 16"/>
                  <a:gd name="T63" fmla="*/ 1 h 20"/>
                  <a:gd name="T64" fmla="*/ 16 w 16"/>
                  <a:gd name="T65" fmla="*/ 0 h 20"/>
                  <a:gd name="T66" fmla="*/ 16 w 16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2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1" y="4"/>
                      <a:pt x="10" y="5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7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0" name="Freeform 576"/>
              <p:cNvSpPr>
                <a:spLocks/>
              </p:cNvSpPr>
              <p:nvPr/>
            </p:nvSpPr>
            <p:spPr bwMode="auto">
              <a:xfrm>
                <a:off x="1800664" y="812314"/>
                <a:ext cx="12700" cy="3175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1 h 2"/>
                  <a:gd name="T4" fmla="*/ 4 w 8"/>
                  <a:gd name="T5" fmla="*/ 1 h 2"/>
                  <a:gd name="T6" fmla="*/ 1 w 8"/>
                  <a:gd name="T7" fmla="*/ 0 h 2"/>
                  <a:gd name="T8" fmla="*/ 0 w 8"/>
                  <a:gd name="T9" fmla="*/ 0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4 w 8"/>
                  <a:gd name="T17" fmla="*/ 1 h 2"/>
                  <a:gd name="T18" fmla="*/ 6 w 8"/>
                  <a:gd name="T19" fmla="*/ 1 h 2"/>
                  <a:gd name="T20" fmla="*/ 7 w 8"/>
                  <a:gd name="T21" fmla="*/ 2 h 2"/>
                  <a:gd name="T22" fmla="*/ 8 w 8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1" name="Freeform 577"/>
              <p:cNvSpPr>
                <a:spLocks/>
              </p:cNvSpPr>
              <p:nvPr/>
            </p:nvSpPr>
            <p:spPr bwMode="auto">
              <a:xfrm>
                <a:off x="1743514" y="748814"/>
                <a:ext cx="88900" cy="100013"/>
              </a:xfrm>
              <a:custGeom>
                <a:avLst/>
                <a:gdLst>
                  <a:gd name="T0" fmla="*/ 26 w 55"/>
                  <a:gd name="T1" fmla="*/ 0 h 63"/>
                  <a:gd name="T2" fmla="*/ 26 w 55"/>
                  <a:gd name="T3" fmla="*/ 3 h 63"/>
                  <a:gd name="T4" fmla="*/ 27 w 55"/>
                  <a:gd name="T5" fmla="*/ 4 h 63"/>
                  <a:gd name="T6" fmla="*/ 26 w 55"/>
                  <a:gd name="T7" fmla="*/ 7 h 63"/>
                  <a:gd name="T8" fmla="*/ 27 w 55"/>
                  <a:gd name="T9" fmla="*/ 9 h 63"/>
                  <a:gd name="T10" fmla="*/ 28 w 55"/>
                  <a:gd name="T11" fmla="*/ 7 h 63"/>
                  <a:gd name="T12" fmla="*/ 32 w 55"/>
                  <a:gd name="T13" fmla="*/ 7 h 63"/>
                  <a:gd name="T14" fmla="*/ 35 w 55"/>
                  <a:gd name="T15" fmla="*/ 8 h 63"/>
                  <a:gd name="T16" fmla="*/ 38 w 55"/>
                  <a:gd name="T17" fmla="*/ 10 h 63"/>
                  <a:gd name="T18" fmla="*/ 43 w 55"/>
                  <a:gd name="T19" fmla="*/ 19 h 63"/>
                  <a:gd name="T20" fmla="*/ 44 w 55"/>
                  <a:gd name="T21" fmla="*/ 30 h 63"/>
                  <a:gd name="T22" fmla="*/ 42 w 55"/>
                  <a:gd name="T23" fmla="*/ 34 h 63"/>
                  <a:gd name="T24" fmla="*/ 40 w 55"/>
                  <a:gd name="T25" fmla="*/ 37 h 63"/>
                  <a:gd name="T26" fmla="*/ 34 w 55"/>
                  <a:gd name="T27" fmla="*/ 41 h 63"/>
                  <a:gd name="T28" fmla="*/ 29 w 55"/>
                  <a:gd name="T29" fmla="*/ 44 h 63"/>
                  <a:gd name="T30" fmla="*/ 25 w 55"/>
                  <a:gd name="T31" fmla="*/ 48 h 63"/>
                  <a:gd name="T32" fmla="*/ 21 w 55"/>
                  <a:gd name="T33" fmla="*/ 51 h 63"/>
                  <a:gd name="T34" fmla="*/ 17 w 55"/>
                  <a:gd name="T35" fmla="*/ 54 h 63"/>
                  <a:gd name="T36" fmla="*/ 12 w 55"/>
                  <a:gd name="T37" fmla="*/ 57 h 63"/>
                  <a:gd name="T38" fmla="*/ 7 w 55"/>
                  <a:gd name="T39" fmla="*/ 58 h 63"/>
                  <a:gd name="T40" fmla="*/ 3 w 55"/>
                  <a:gd name="T41" fmla="*/ 59 h 63"/>
                  <a:gd name="T42" fmla="*/ 0 w 55"/>
                  <a:gd name="T43" fmla="*/ 62 h 63"/>
                  <a:gd name="T44" fmla="*/ 4 w 55"/>
                  <a:gd name="T45" fmla="*/ 63 h 63"/>
                  <a:gd name="T46" fmla="*/ 8 w 55"/>
                  <a:gd name="T47" fmla="*/ 62 h 63"/>
                  <a:gd name="T48" fmla="*/ 11 w 55"/>
                  <a:gd name="T49" fmla="*/ 60 h 63"/>
                  <a:gd name="T50" fmla="*/ 13 w 55"/>
                  <a:gd name="T51" fmla="*/ 57 h 63"/>
                  <a:gd name="T52" fmla="*/ 16 w 55"/>
                  <a:gd name="T53" fmla="*/ 55 h 63"/>
                  <a:gd name="T54" fmla="*/ 19 w 55"/>
                  <a:gd name="T55" fmla="*/ 53 h 63"/>
                  <a:gd name="T56" fmla="*/ 21 w 55"/>
                  <a:gd name="T57" fmla="*/ 55 h 63"/>
                  <a:gd name="T58" fmla="*/ 22 w 55"/>
                  <a:gd name="T59" fmla="*/ 57 h 63"/>
                  <a:gd name="T60" fmla="*/ 23 w 55"/>
                  <a:gd name="T61" fmla="*/ 54 h 63"/>
                  <a:gd name="T62" fmla="*/ 23 w 55"/>
                  <a:gd name="T63" fmla="*/ 50 h 63"/>
                  <a:gd name="T64" fmla="*/ 27 w 55"/>
                  <a:gd name="T65" fmla="*/ 47 h 63"/>
                  <a:gd name="T66" fmla="*/ 29 w 55"/>
                  <a:gd name="T67" fmla="*/ 45 h 63"/>
                  <a:gd name="T68" fmla="*/ 33 w 55"/>
                  <a:gd name="T69" fmla="*/ 43 h 63"/>
                  <a:gd name="T70" fmla="*/ 36 w 55"/>
                  <a:gd name="T71" fmla="*/ 40 h 63"/>
                  <a:gd name="T72" fmla="*/ 39 w 55"/>
                  <a:gd name="T73" fmla="*/ 38 h 63"/>
                  <a:gd name="T74" fmla="*/ 43 w 55"/>
                  <a:gd name="T75" fmla="*/ 36 h 63"/>
                  <a:gd name="T76" fmla="*/ 48 w 55"/>
                  <a:gd name="T77" fmla="*/ 31 h 63"/>
                  <a:gd name="T78" fmla="*/ 51 w 55"/>
                  <a:gd name="T79" fmla="*/ 26 h 63"/>
                  <a:gd name="T80" fmla="*/ 54 w 55"/>
                  <a:gd name="T81" fmla="*/ 19 h 63"/>
                  <a:gd name="T82" fmla="*/ 55 w 55"/>
                  <a:gd name="T83" fmla="*/ 11 h 63"/>
                  <a:gd name="T84" fmla="*/ 52 w 55"/>
                  <a:gd name="T85" fmla="*/ 7 h 63"/>
                  <a:gd name="T86" fmla="*/ 47 w 55"/>
                  <a:gd name="T87" fmla="*/ 9 h 63"/>
                  <a:gd name="T88" fmla="*/ 50 w 55"/>
                  <a:gd name="T89" fmla="*/ 8 h 63"/>
                  <a:gd name="T90" fmla="*/ 50 w 55"/>
                  <a:gd name="T91" fmla="*/ 12 h 63"/>
                  <a:gd name="T92" fmla="*/ 53 w 55"/>
                  <a:gd name="T93" fmla="*/ 14 h 63"/>
                  <a:gd name="T94" fmla="*/ 53 w 55"/>
                  <a:gd name="T95" fmla="*/ 18 h 63"/>
                  <a:gd name="T96" fmla="*/ 52 w 55"/>
                  <a:gd name="T97" fmla="*/ 21 h 63"/>
                  <a:gd name="T98" fmla="*/ 51 w 55"/>
                  <a:gd name="T99" fmla="*/ 16 h 63"/>
                  <a:gd name="T100" fmla="*/ 41 w 55"/>
                  <a:gd name="T101" fmla="*/ 10 h 63"/>
                  <a:gd name="T102" fmla="*/ 34 w 55"/>
                  <a:gd name="T103" fmla="*/ 6 h 63"/>
                  <a:gd name="T104" fmla="*/ 29 w 55"/>
                  <a:gd name="T105" fmla="*/ 4 h 63"/>
                  <a:gd name="T106" fmla="*/ 28 w 55"/>
                  <a:gd name="T107" fmla="*/ 3 h 63"/>
                  <a:gd name="T108" fmla="*/ 27 w 55"/>
                  <a:gd name="T109" fmla="*/ 2 h 63"/>
                  <a:gd name="T110" fmla="*/ 26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6" y="0"/>
                    </a:moveTo>
                    <a:cubicBezTo>
                      <a:pt x="25" y="1"/>
                      <a:pt x="26" y="2"/>
                      <a:pt x="26" y="3"/>
                    </a:cubicBezTo>
                    <a:cubicBezTo>
                      <a:pt x="27" y="3"/>
                      <a:pt x="27" y="4"/>
                      <a:pt x="27" y="4"/>
                    </a:cubicBezTo>
                    <a:cubicBezTo>
                      <a:pt x="27" y="4"/>
                      <a:pt x="26" y="6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7"/>
                      <a:pt x="28" y="7"/>
                    </a:cubicBezTo>
                    <a:cubicBezTo>
                      <a:pt x="29" y="7"/>
                      <a:pt x="31" y="7"/>
                      <a:pt x="32" y="7"/>
                    </a:cubicBezTo>
                    <a:cubicBezTo>
                      <a:pt x="33" y="7"/>
                      <a:pt x="33" y="7"/>
                      <a:pt x="35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40" y="12"/>
                      <a:pt x="43" y="16"/>
                      <a:pt x="43" y="19"/>
                    </a:cubicBezTo>
                    <a:cubicBezTo>
                      <a:pt x="44" y="23"/>
                      <a:pt x="44" y="28"/>
                      <a:pt x="44" y="30"/>
                    </a:cubicBezTo>
                    <a:cubicBezTo>
                      <a:pt x="44" y="32"/>
                      <a:pt x="43" y="33"/>
                      <a:pt x="42" y="34"/>
                    </a:cubicBezTo>
                    <a:cubicBezTo>
                      <a:pt x="42" y="36"/>
                      <a:pt x="42" y="36"/>
                      <a:pt x="40" y="37"/>
                    </a:cubicBezTo>
                    <a:cubicBezTo>
                      <a:pt x="38" y="38"/>
                      <a:pt x="35" y="39"/>
                      <a:pt x="34" y="41"/>
                    </a:cubicBezTo>
                    <a:cubicBezTo>
                      <a:pt x="33" y="43"/>
                      <a:pt x="30" y="43"/>
                      <a:pt x="29" y="44"/>
                    </a:cubicBezTo>
                    <a:cubicBezTo>
                      <a:pt x="27" y="45"/>
                      <a:pt x="26" y="47"/>
                      <a:pt x="25" y="48"/>
                    </a:cubicBezTo>
                    <a:cubicBezTo>
                      <a:pt x="24" y="49"/>
                      <a:pt x="22" y="50"/>
                      <a:pt x="21" y="51"/>
                    </a:cubicBezTo>
                    <a:cubicBezTo>
                      <a:pt x="19" y="52"/>
                      <a:pt x="19" y="52"/>
                      <a:pt x="17" y="54"/>
                    </a:cubicBezTo>
                    <a:cubicBezTo>
                      <a:pt x="15" y="55"/>
                      <a:pt x="13" y="57"/>
                      <a:pt x="12" y="57"/>
                    </a:cubicBezTo>
                    <a:cubicBezTo>
                      <a:pt x="11" y="58"/>
                      <a:pt x="9" y="58"/>
                      <a:pt x="7" y="58"/>
                    </a:cubicBezTo>
                    <a:cubicBezTo>
                      <a:pt x="6" y="58"/>
                      <a:pt x="5" y="57"/>
                      <a:pt x="3" y="59"/>
                    </a:cubicBezTo>
                    <a:cubicBezTo>
                      <a:pt x="2" y="60"/>
                      <a:pt x="0" y="61"/>
                      <a:pt x="0" y="62"/>
                    </a:cubicBezTo>
                    <a:cubicBezTo>
                      <a:pt x="1" y="63"/>
                      <a:pt x="4" y="63"/>
                      <a:pt x="4" y="63"/>
                    </a:cubicBezTo>
                    <a:cubicBezTo>
                      <a:pt x="4" y="63"/>
                      <a:pt x="7" y="62"/>
                      <a:pt x="8" y="62"/>
                    </a:cubicBezTo>
                    <a:cubicBezTo>
                      <a:pt x="9" y="61"/>
                      <a:pt x="10" y="61"/>
                      <a:pt x="11" y="60"/>
                    </a:cubicBezTo>
                    <a:cubicBezTo>
                      <a:pt x="12" y="59"/>
                      <a:pt x="12" y="58"/>
                      <a:pt x="13" y="57"/>
                    </a:cubicBezTo>
                    <a:cubicBezTo>
                      <a:pt x="14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3"/>
                    </a:cubicBezTo>
                    <a:cubicBezTo>
                      <a:pt x="19" y="53"/>
                      <a:pt x="20" y="54"/>
                      <a:pt x="21" y="55"/>
                    </a:cubicBezTo>
                    <a:cubicBezTo>
                      <a:pt x="21" y="56"/>
                      <a:pt x="22" y="58"/>
                      <a:pt x="22" y="57"/>
                    </a:cubicBezTo>
                    <a:cubicBezTo>
                      <a:pt x="23" y="57"/>
                      <a:pt x="23" y="56"/>
                      <a:pt x="23" y="54"/>
                    </a:cubicBezTo>
                    <a:cubicBezTo>
                      <a:pt x="23" y="52"/>
                      <a:pt x="23" y="51"/>
                      <a:pt x="23" y="50"/>
                    </a:cubicBezTo>
                    <a:cubicBezTo>
                      <a:pt x="24" y="50"/>
                      <a:pt x="26" y="48"/>
                      <a:pt x="27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30" y="44"/>
                      <a:pt x="32" y="44"/>
                      <a:pt x="33" y="43"/>
                    </a:cubicBezTo>
                    <a:cubicBezTo>
                      <a:pt x="34" y="42"/>
                      <a:pt x="35" y="41"/>
                      <a:pt x="36" y="40"/>
                    </a:cubicBezTo>
                    <a:cubicBezTo>
                      <a:pt x="37" y="40"/>
                      <a:pt x="38" y="39"/>
                      <a:pt x="39" y="38"/>
                    </a:cubicBezTo>
                    <a:cubicBezTo>
                      <a:pt x="40" y="38"/>
                      <a:pt x="42" y="37"/>
                      <a:pt x="43" y="36"/>
                    </a:cubicBezTo>
                    <a:cubicBezTo>
                      <a:pt x="45" y="35"/>
                      <a:pt x="46" y="32"/>
                      <a:pt x="48" y="31"/>
                    </a:cubicBezTo>
                    <a:cubicBezTo>
                      <a:pt x="49" y="29"/>
                      <a:pt x="50" y="28"/>
                      <a:pt x="51" y="26"/>
                    </a:cubicBezTo>
                    <a:cubicBezTo>
                      <a:pt x="52" y="24"/>
                      <a:pt x="54" y="22"/>
                      <a:pt x="54" y="19"/>
                    </a:cubicBezTo>
                    <a:cubicBezTo>
                      <a:pt x="55" y="15"/>
                      <a:pt x="55" y="13"/>
                      <a:pt x="55" y="11"/>
                    </a:cubicBezTo>
                    <a:cubicBezTo>
                      <a:pt x="54" y="10"/>
                      <a:pt x="53" y="7"/>
                      <a:pt x="52" y="7"/>
                    </a:cubicBezTo>
                    <a:cubicBezTo>
                      <a:pt x="50" y="7"/>
                      <a:pt x="49" y="6"/>
                      <a:pt x="47" y="9"/>
                    </a:cubicBezTo>
                    <a:cubicBezTo>
                      <a:pt x="47" y="9"/>
                      <a:pt x="49" y="7"/>
                      <a:pt x="50" y="8"/>
                    </a:cubicBezTo>
                    <a:cubicBezTo>
                      <a:pt x="50" y="8"/>
                      <a:pt x="49" y="11"/>
                      <a:pt x="50" y="12"/>
                    </a:cubicBezTo>
                    <a:cubicBezTo>
                      <a:pt x="52" y="13"/>
                      <a:pt x="52" y="13"/>
                      <a:pt x="53" y="14"/>
                    </a:cubicBezTo>
                    <a:cubicBezTo>
                      <a:pt x="54" y="15"/>
                      <a:pt x="54" y="16"/>
                      <a:pt x="53" y="18"/>
                    </a:cubicBezTo>
                    <a:cubicBezTo>
                      <a:pt x="53" y="19"/>
                      <a:pt x="52" y="21"/>
                      <a:pt x="52" y="21"/>
                    </a:cubicBezTo>
                    <a:cubicBezTo>
                      <a:pt x="52" y="22"/>
                      <a:pt x="53" y="18"/>
                      <a:pt x="51" y="16"/>
                    </a:cubicBezTo>
                    <a:cubicBezTo>
                      <a:pt x="49" y="14"/>
                      <a:pt x="44" y="12"/>
                      <a:pt x="41" y="10"/>
                    </a:cubicBezTo>
                    <a:cubicBezTo>
                      <a:pt x="37" y="8"/>
                      <a:pt x="36" y="8"/>
                      <a:pt x="34" y="6"/>
                    </a:cubicBezTo>
                    <a:cubicBezTo>
                      <a:pt x="31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2" name="Freeform 578"/>
              <p:cNvSpPr>
                <a:spLocks/>
              </p:cNvSpPr>
              <p:nvPr/>
            </p:nvSpPr>
            <p:spPr bwMode="auto">
              <a:xfrm>
                <a:off x="1846701" y="804376"/>
                <a:ext cx="74613" cy="123825"/>
              </a:xfrm>
              <a:custGeom>
                <a:avLst/>
                <a:gdLst>
                  <a:gd name="T0" fmla="*/ 18 w 47"/>
                  <a:gd name="T1" fmla="*/ 5 h 78"/>
                  <a:gd name="T2" fmla="*/ 12 w 47"/>
                  <a:gd name="T3" fmla="*/ 14 h 78"/>
                  <a:gd name="T4" fmla="*/ 7 w 47"/>
                  <a:gd name="T5" fmla="*/ 20 h 78"/>
                  <a:gd name="T6" fmla="*/ 3 w 47"/>
                  <a:gd name="T7" fmla="*/ 33 h 78"/>
                  <a:gd name="T8" fmla="*/ 0 w 47"/>
                  <a:gd name="T9" fmla="*/ 49 h 78"/>
                  <a:gd name="T10" fmla="*/ 0 w 47"/>
                  <a:gd name="T11" fmla="*/ 59 h 78"/>
                  <a:gd name="T12" fmla="*/ 10 w 47"/>
                  <a:gd name="T13" fmla="*/ 75 h 78"/>
                  <a:gd name="T14" fmla="*/ 23 w 47"/>
                  <a:gd name="T15" fmla="*/ 78 h 78"/>
                  <a:gd name="T16" fmla="*/ 26 w 47"/>
                  <a:gd name="T17" fmla="*/ 78 h 78"/>
                  <a:gd name="T18" fmla="*/ 37 w 47"/>
                  <a:gd name="T19" fmla="*/ 75 h 78"/>
                  <a:gd name="T20" fmla="*/ 47 w 47"/>
                  <a:gd name="T21" fmla="*/ 59 h 78"/>
                  <a:gd name="T22" fmla="*/ 46 w 47"/>
                  <a:gd name="T23" fmla="*/ 49 h 78"/>
                  <a:gd name="T24" fmla="*/ 44 w 47"/>
                  <a:gd name="T25" fmla="*/ 33 h 78"/>
                  <a:gd name="T26" fmla="*/ 40 w 47"/>
                  <a:gd name="T27" fmla="*/ 20 h 78"/>
                  <a:gd name="T28" fmla="*/ 35 w 47"/>
                  <a:gd name="T29" fmla="*/ 14 h 78"/>
                  <a:gd name="T30" fmla="*/ 29 w 47"/>
                  <a:gd name="T31" fmla="*/ 5 h 78"/>
                  <a:gd name="T32" fmla="*/ 23 w 47"/>
                  <a:gd name="T33" fmla="*/ 1 h 78"/>
                  <a:gd name="T34" fmla="*/ 24 w 47"/>
                  <a:gd name="T35" fmla="*/ 2 h 78"/>
                  <a:gd name="T36" fmla="*/ 32 w 47"/>
                  <a:gd name="T37" fmla="*/ 13 h 78"/>
                  <a:gd name="T38" fmla="*/ 36 w 47"/>
                  <a:gd name="T39" fmla="*/ 18 h 78"/>
                  <a:gd name="T40" fmla="*/ 40 w 47"/>
                  <a:gd name="T41" fmla="*/ 23 h 78"/>
                  <a:gd name="T42" fmla="*/ 44 w 47"/>
                  <a:gd name="T43" fmla="*/ 44 h 78"/>
                  <a:gd name="T44" fmla="*/ 45 w 47"/>
                  <a:gd name="T45" fmla="*/ 52 h 78"/>
                  <a:gd name="T46" fmla="*/ 44 w 47"/>
                  <a:gd name="T47" fmla="*/ 65 h 78"/>
                  <a:gd name="T48" fmla="*/ 26 w 47"/>
                  <a:gd name="T49" fmla="*/ 77 h 78"/>
                  <a:gd name="T50" fmla="*/ 26 w 47"/>
                  <a:gd name="T51" fmla="*/ 77 h 78"/>
                  <a:gd name="T52" fmla="*/ 21 w 47"/>
                  <a:gd name="T53" fmla="*/ 77 h 78"/>
                  <a:gd name="T54" fmla="*/ 3 w 47"/>
                  <a:gd name="T55" fmla="*/ 65 h 78"/>
                  <a:gd name="T56" fmla="*/ 2 w 47"/>
                  <a:gd name="T57" fmla="*/ 52 h 78"/>
                  <a:gd name="T58" fmla="*/ 3 w 47"/>
                  <a:gd name="T59" fmla="*/ 44 h 78"/>
                  <a:gd name="T60" fmla="*/ 7 w 47"/>
                  <a:gd name="T61" fmla="*/ 23 h 78"/>
                  <a:gd name="T62" fmla="*/ 11 w 47"/>
                  <a:gd name="T63" fmla="*/ 18 h 78"/>
                  <a:gd name="T64" fmla="*/ 15 w 47"/>
                  <a:gd name="T65" fmla="*/ 13 h 78"/>
                  <a:gd name="T66" fmla="*/ 22 w 47"/>
                  <a:gd name="T67" fmla="*/ 2 h 78"/>
                  <a:gd name="T68" fmla="*/ 23 w 47"/>
                  <a:gd name="T69" fmla="*/ 2 h 78"/>
                  <a:gd name="T70" fmla="*/ 23 w 47"/>
                  <a:gd name="T7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78">
                    <a:moveTo>
                      <a:pt x="22" y="0"/>
                    </a:moveTo>
                    <a:cubicBezTo>
                      <a:pt x="22" y="0"/>
                      <a:pt x="20" y="1"/>
                      <a:pt x="18" y="5"/>
                    </a:cubicBezTo>
                    <a:cubicBezTo>
                      <a:pt x="16" y="8"/>
                      <a:pt x="15" y="9"/>
                      <a:pt x="14" y="12"/>
                    </a:cubicBezTo>
                    <a:cubicBezTo>
                      <a:pt x="13" y="13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9" y="18"/>
                      <a:pt x="8" y="19"/>
                      <a:pt x="7" y="20"/>
                    </a:cubicBezTo>
                    <a:cubicBezTo>
                      <a:pt x="6" y="20"/>
                      <a:pt x="6" y="21"/>
                      <a:pt x="6" y="23"/>
                    </a:cubicBezTo>
                    <a:cubicBezTo>
                      <a:pt x="5" y="26"/>
                      <a:pt x="4" y="29"/>
                      <a:pt x="3" y="33"/>
                    </a:cubicBezTo>
                    <a:cubicBezTo>
                      <a:pt x="2" y="38"/>
                      <a:pt x="3" y="40"/>
                      <a:pt x="1" y="44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4"/>
                      <a:pt x="0" y="56"/>
                      <a:pt x="0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9"/>
                      <a:pt x="7" y="73"/>
                      <a:pt x="10" y="75"/>
                    </a:cubicBezTo>
                    <a:cubicBezTo>
                      <a:pt x="13" y="77"/>
                      <a:pt x="18" y="78"/>
                      <a:pt x="21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7"/>
                      <a:pt x="33" y="77"/>
                      <a:pt x="37" y="75"/>
                    </a:cubicBezTo>
                    <a:cubicBezTo>
                      <a:pt x="40" y="73"/>
                      <a:pt x="43" y="69"/>
                      <a:pt x="45" y="65"/>
                    </a:cubicBezTo>
                    <a:cubicBezTo>
                      <a:pt x="46" y="64"/>
                      <a:pt x="47" y="61"/>
                      <a:pt x="47" y="59"/>
                    </a:cubicBezTo>
                    <a:cubicBezTo>
                      <a:pt x="47" y="56"/>
                      <a:pt x="46" y="54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7"/>
                      <a:pt x="46" y="46"/>
                      <a:pt x="45" y="44"/>
                    </a:cubicBezTo>
                    <a:cubicBezTo>
                      <a:pt x="44" y="40"/>
                      <a:pt x="45" y="38"/>
                      <a:pt x="44" y="33"/>
                    </a:cubicBezTo>
                    <a:cubicBezTo>
                      <a:pt x="43" y="29"/>
                      <a:pt x="42" y="26"/>
                      <a:pt x="41" y="23"/>
                    </a:cubicBezTo>
                    <a:cubicBezTo>
                      <a:pt x="41" y="21"/>
                      <a:pt x="40" y="20"/>
                      <a:pt x="40" y="20"/>
                    </a:cubicBezTo>
                    <a:cubicBezTo>
                      <a:pt x="39" y="19"/>
                      <a:pt x="38" y="18"/>
                      <a:pt x="37" y="17"/>
                    </a:cubicBezTo>
                    <a:cubicBezTo>
                      <a:pt x="36" y="16"/>
                      <a:pt x="36" y="15"/>
                      <a:pt x="35" y="14"/>
                    </a:cubicBezTo>
                    <a:cubicBezTo>
                      <a:pt x="35" y="14"/>
                      <a:pt x="34" y="13"/>
                      <a:pt x="33" y="12"/>
                    </a:cubicBezTo>
                    <a:cubicBezTo>
                      <a:pt x="31" y="9"/>
                      <a:pt x="31" y="8"/>
                      <a:pt x="29" y="5"/>
                    </a:cubicBezTo>
                    <a:cubicBezTo>
                      <a:pt x="27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6" y="2"/>
                      <a:pt x="28" y="5"/>
                    </a:cubicBezTo>
                    <a:cubicBezTo>
                      <a:pt x="30" y="9"/>
                      <a:pt x="30" y="10"/>
                      <a:pt x="32" y="13"/>
                    </a:cubicBezTo>
                    <a:cubicBezTo>
                      <a:pt x="33" y="14"/>
                      <a:pt x="34" y="15"/>
                      <a:pt x="34" y="15"/>
                    </a:cubicBezTo>
                    <a:cubicBezTo>
                      <a:pt x="35" y="16"/>
                      <a:pt x="35" y="17"/>
                      <a:pt x="36" y="18"/>
                    </a:cubicBezTo>
                    <a:cubicBezTo>
                      <a:pt x="37" y="19"/>
                      <a:pt x="38" y="20"/>
                      <a:pt x="38" y="21"/>
                    </a:cubicBezTo>
                    <a:cubicBezTo>
                      <a:pt x="39" y="21"/>
                      <a:pt x="39" y="22"/>
                      <a:pt x="40" y="23"/>
                    </a:cubicBezTo>
                    <a:cubicBezTo>
                      <a:pt x="40" y="27"/>
                      <a:pt x="41" y="29"/>
                      <a:pt x="42" y="33"/>
                    </a:cubicBezTo>
                    <a:cubicBezTo>
                      <a:pt x="43" y="38"/>
                      <a:pt x="42" y="40"/>
                      <a:pt x="44" y="44"/>
                    </a:cubicBezTo>
                    <a:cubicBezTo>
                      <a:pt x="45" y="47"/>
                      <a:pt x="45" y="47"/>
                      <a:pt x="45" y="49"/>
                    </a:cubicBezTo>
                    <a:cubicBezTo>
                      <a:pt x="45" y="50"/>
                      <a:pt x="45" y="51"/>
                      <a:pt x="45" y="52"/>
                    </a:cubicBezTo>
                    <a:cubicBezTo>
                      <a:pt x="45" y="54"/>
                      <a:pt x="45" y="56"/>
                      <a:pt x="45" y="59"/>
                    </a:cubicBezTo>
                    <a:cubicBezTo>
                      <a:pt x="45" y="61"/>
                      <a:pt x="45" y="63"/>
                      <a:pt x="44" y="65"/>
                    </a:cubicBezTo>
                    <a:cubicBezTo>
                      <a:pt x="42" y="68"/>
                      <a:pt x="39" y="73"/>
                      <a:pt x="36" y="74"/>
                    </a:cubicBezTo>
                    <a:cubicBezTo>
                      <a:pt x="33" y="75"/>
                      <a:pt x="29" y="76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5" y="77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18" y="76"/>
                      <a:pt x="14" y="75"/>
                      <a:pt x="11" y="74"/>
                    </a:cubicBezTo>
                    <a:cubicBezTo>
                      <a:pt x="8" y="73"/>
                      <a:pt x="5" y="68"/>
                      <a:pt x="3" y="65"/>
                    </a:cubicBezTo>
                    <a:cubicBezTo>
                      <a:pt x="2" y="63"/>
                      <a:pt x="2" y="61"/>
                      <a:pt x="2" y="59"/>
                    </a:cubicBezTo>
                    <a:cubicBezTo>
                      <a:pt x="2" y="56"/>
                      <a:pt x="2" y="54"/>
                      <a:pt x="2" y="52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7"/>
                      <a:pt x="2" y="47"/>
                      <a:pt x="3" y="44"/>
                    </a:cubicBezTo>
                    <a:cubicBezTo>
                      <a:pt x="4" y="40"/>
                      <a:pt x="4" y="38"/>
                      <a:pt x="5" y="33"/>
                    </a:cubicBezTo>
                    <a:cubicBezTo>
                      <a:pt x="6" y="29"/>
                      <a:pt x="6" y="27"/>
                      <a:pt x="7" y="23"/>
                    </a:cubicBezTo>
                    <a:cubicBezTo>
                      <a:pt x="7" y="22"/>
                      <a:pt x="8" y="21"/>
                      <a:pt x="8" y="21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7" y="10"/>
                      <a:pt x="17" y="9"/>
                      <a:pt x="19" y="5"/>
                    </a:cubicBezTo>
                    <a:cubicBezTo>
                      <a:pt x="20" y="4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3" name="Freeform 579"/>
              <p:cNvSpPr>
                <a:spLocks/>
              </p:cNvSpPr>
              <p:nvPr/>
            </p:nvSpPr>
            <p:spPr bwMode="auto">
              <a:xfrm>
                <a:off x="1856226" y="825014"/>
                <a:ext cx="12700" cy="42863"/>
              </a:xfrm>
              <a:custGeom>
                <a:avLst/>
                <a:gdLst>
                  <a:gd name="T0" fmla="*/ 0 w 8"/>
                  <a:gd name="T1" fmla="*/ 11 h 27"/>
                  <a:gd name="T2" fmla="*/ 1 w 8"/>
                  <a:gd name="T3" fmla="*/ 11 h 27"/>
                  <a:gd name="T4" fmla="*/ 1 w 8"/>
                  <a:gd name="T5" fmla="*/ 11 h 27"/>
                  <a:gd name="T6" fmla="*/ 2 w 8"/>
                  <a:gd name="T7" fmla="*/ 12 h 27"/>
                  <a:gd name="T8" fmla="*/ 4 w 8"/>
                  <a:gd name="T9" fmla="*/ 15 h 27"/>
                  <a:gd name="T10" fmla="*/ 4 w 8"/>
                  <a:gd name="T11" fmla="*/ 16 h 27"/>
                  <a:gd name="T12" fmla="*/ 4 w 8"/>
                  <a:gd name="T13" fmla="*/ 17 h 27"/>
                  <a:gd name="T14" fmla="*/ 0 w 8"/>
                  <a:gd name="T15" fmla="*/ 21 h 27"/>
                  <a:gd name="T16" fmla="*/ 0 w 8"/>
                  <a:gd name="T17" fmla="*/ 24 h 27"/>
                  <a:gd name="T18" fmla="*/ 1 w 8"/>
                  <a:gd name="T19" fmla="*/ 26 h 27"/>
                  <a:gd name="T20" fmla="*/ 2 w 8"/>
                  <a:gd name="T21" fmla="*/ 27 h 27"/>
                  <a:gd name="T22" fmla="*/ 4 w 8"/>
                  <a:gd name="T23" fmla="*/ 27 h 27"/>
                  <a:gd name="T24" fmla="*/ 6 w 8"/>
                  <a:gd name="T25" fmla="*/ 27 h 27"/>
                  <a:gd name="T26" fmla="*/ 7 w 8"/>
                  <a:gd name="T27" fmla="*/ 24 h 27"/>
                  <a:gd name="T28" fmla="*/ 8 w 8"/>
                  <a:gd name="T29" fmla="*/ 17 h 27"/>
                  <a:gd name="T30" fmla="*/ 8 w 8"/>
                  <a:gd name="T31" fmla="*/ 13 h 27"/>
                  <a:gd name="T32" fmla="*/ 8 w 8"/>
                  <a:gd name="T33" fmla="*/ 12 h 27"/>
                  <a:gd name="T34" fmla="*/ 7 w 8"/>
                  <a:gd name="T35" fmla="*/ 10 h 27"/>
                  <a:gd name="T36" fmla="*/ 7 w 8"/>
                  <a:gd name="T37" fmla="*/ 8 h 27"/>
                  <a:gd name="T38" fmla="*/ 8 w 8"/>
                  <a:gd name="T39" fmla="*/ 1 h 27"/>
                  <a:gd name="T40" fmla="*/ 7 w 8"/>
                  <a:gd name="T41" fmla="*/ 0 h 27"/>
                  <a:gd name="T42" fmla="*/ 7 w 8"/>
                  <a:gd name="T43" fmla="*/ 1 h 27"/>
                  <a:gd name="T44" fmla="*/ 7 w 8"/>
                  <a:gd name="T45" fmla="*/ 8 h 27"/>
                  <a:gd name="T46" fmla="*/ 6 w 8"/>
                  <a:gd name="T47" fmla="*/ 10 h 27"/>
                  <a:gd name="T48" fmla="*/ 7 w 8"/>
                  <a:gd name="T49" fmla="*/ 13 h 27"/>
                  <a:gd name="T50" fmla="*/ 8 w 8"/>
                  <a:gd name="T51" fmla="*/ 13 h 27"/>
                  <a:gd name="T52" fmla="*/ 7 w 8"/>
                  <a:gd name="T53" fmla="*/ 17 h 27"/>
                  <a:gd name="T54" fmla="*/ 6 w 8"/>
                  <a:gd name="T55" fmla="*/ 24 h 27"/>
                  <a:gd name="T56" fmla="*/ 5 w 8"/>
                  <a:gd name="T57" fmla="*/ 26 h 27"/>
                  <a:gd name="T58" fmla="*/ 4 w 8"/>
                  <a:gd name="T59" fmla="*/ 26 h 27"/>
                  <a:gd name="T60" fmla="*/ 2 w 8"/>
                  <a:gd name="T61" fmla="*/ 26 h 27"/>
                  <a:gd name="T62" fmla="*/ 1 w 8"/>
                  <a:gd name="T63" fmla="*/ 26 h 27"/>
                  <a:gd name="T64" fmla="*/ 1 w 8"/>
                  <a:gd name="T65" fmla="*/ 24 h 27"/>
                  <a:gd name="T66" fmla="*/ 1 w 8"/>
                  <a:gd name="T67" fmla="*/ 21 h 27"/>
                  <a:gd name="T68" fmla="*/ 4 w 8"/>
                  <a:gd name="T69" fmla="*/ 17 h 27"/>
                  <a:gd name="T70" fmla="*/ 5 w 8"/>
                  <a:gd name="T71" fmla="*/ 16 h 27"/>
                  <a:gd name="T72" fmla="*/ 4 w 8"/>
                  <a:gd name="T73" fmla="*/ 15 h 27"/>
                  <a:gd name="T74" fmla="*/ 3 w 8"/>
                  <a:gd name="T75" fmla="*/ 11 h 27"/>
                  <a:gd name="T76" fmla="*/ 1 w 8"/>
                  <a:gd name="T77" fmla="*/ 10 h 27"/>
                  <a:gd name="T78" fmla="*/ 0 w 8"/>
                  <a:gd name="T79" fmla="*/ 10 h 27"/>
                  <a:gd name="T80" fmla="*/ 0 w 8"/>
                  <a:gd name="T81" fmla="*/ 10 h 27"/>
                  <a:gd name="T82" fmla="*/ 0 w 8"/>
                  <a:gd name="T8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27">
                    <a:moveTo>
                      <a:pt x="0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8"/>
                      <a:pt x="1" y="18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8" y="21"/>
                      <a:pt x="8" y="20"/>
                      <a:pt x="8" y="17"/>
                    </a:cubicBezTo>
                    <a:cubicBezTo>
                      <a:pt x="8" y="16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5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6" y="11"/>
                      <a:pt x="7" y="12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7" y="20"/>
                      <a:pt x="7" y="21"/>
                      <a:pt x="6" y="24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3" y="26"/>
                      <a:pt x="3" y="26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5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5"/>
                      <a:pt x="4" y="15"/>
                    </a:cubicBezTo>
                    <a:cubicBezTo>
                      <a:pt x="4" y="14"/>
                      <a:pt x="4" y="13"/>
                      <a:pt x="3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4" name="Freeform 580"/>
              <p:cNvSpPr>
                <a:spLocks/>
              </p:cNvSpPr>
              <p:nvPr/>
            </p:nvSpPr>
            <p:spPr bwMode="auto">
              <a:xfrm>
                <a:off x="1848289" y="871051"/>
                <a:ext cx="20638" cy="38100"/>
              </a:xfrm>
              <a:custGeom>
                <a:avLst/>
                <a:gdLst>
                  <a:gd name="T0" fmla="*/ 1 w 13"/>
                  <a:gd name="T1" fmla="*/ 1 h 24"/>
                  <a:gd name="T2" fmla="*/ 6 w 13"/>
                  <a:gd name="T3" fmla="*/ 8 h 24"/>
                  <a:gd name="T4" fmla="*/ 11 w 13"/>
                  <a:gd name="T5" fmla="*/ 16 h 24"/>
                  <a:gd name="T6" fmla="*/ 12 w 13"/>
                  <a:gd name="T7" fmla="*/ 19 h 24"/>
                  <a:gd name="T8" fmla="*/ 11 w 13"/>
                  <a:gd name="T9" fmla="*/ 22 h 24"/>
                  <a:gd name="T10" fmla="*/ 7 w 13"/>
                  <a:gd name="T11" fmla="*/ 23 h 24"/>
                  <a:gd name="T12" fmla="*/ 5 w 13"/>
                  <a:gd name="T13" fmla="*/ 20 h 24"/>
                  <a:gd name="T14" fmla="*/ 5 w 13"/>
                  <a:gd name="T15" fmla="*/ 20 h 24"/>
                  <a:gd name="T16" fmla="*/ 6 w 13"/>
                  <a:gd name="T17" fmla="*/ 14 h 24"/>
                  <a:gd name="T18" fmla="*/ 5 w 13"/>
                  <a:gd name="T19" fmla="*/ 12 h 24"/>
                  <a:gd name="T20" fmla="*/ 0 w 13"/>
                  <a:gd name="T21" fmla="*/ 9 h 24"/>
                  <a:gd name="T22" fmla="*/ 0 w 13"/>
                  <a:gd name="T23" fmla="*/ 10 h 24"/>
                  <a:gd name="T24" fmla="*/ 0 w 13"/>
                  <a:gd name="T25" fmla="*/ 10 h 24"/>
                  <a:gd name="T26" fmla="*/ 0 w 13"/>
                  <a:gd name="T27" fmla="*/ 10 h 24"/>
                  <a:gd name="T28" fmla="*/ 4 w 13"/>
                  <a:gd name="T29" fmla="*/ 13 h 24"/>
                  <a:gd name="T30" fmla="*/ 5 w 13"/>
                  <a:gd name="T31" fmla="*/ 14 h 24"/>
                  <a:gd name="T32" fmla="*/ 4 w 13"/>
                  <a:gd name="T33" fmla="*/ 20 h 24"/>
                  <a:gd name="T34" fmla="*/ 4 w 13"/>
                  <a:gd name="T35" fmla="*/ 20 h 24"/>
                  <a:gd name="T36" fmla="*/ 7 w 13"/>
                  <a:gd name="T37" fmla="*/ 24 h 24"/>
                  <a:gd name="T38" fmla="*/ 11 w 13"/>
                  <a:gd name="T39" fmla="*/ 22 h 24"/>
                  <a:gd name="T40" fmla="*/ 13 w 13"/>
                  <a:gd name="T41" fmla="*/ 19 h 24"/>
                  <a:gd name="T42" fmla="*/ 12 w 13"/>
                  <a:gd name="T43" fmla="*/ 15 h 24"/>
                  <a:gd name="T44" fmla="*/ 7 w 13"/>
                  <a:gd name="T45" fmla="*/ 7 h 24"/>
                  <a:gd name="T46" fmla="*/ 4 w 13"/>
                  <a:gd name="T47" fmla="*/ 3 h 24"/>
                  <a:gd name="T48" fmla="*/ 2 w 13"/>
                  <a:gd name="T49" fmla="*/ 0 h 24"/>
                  <a:gd name="T50" fmla="*/ 2 w 13"/>
                  <a:gd name="T51" fmla="*/ 0 h 24"/>
                  <a:gd name="T52" fmla="*/ 1 w 13"/>
                  <a:gd name="T5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" y="1"/>
                    </a:moveTo>
                    <a:cubicBezTo>
                      <a:pt x="1" y="1"/>
                      <a:pt x="4" y="6"/>
                      <a:pt x="6" y="8"/>
                    </a:cubicBezTo>
                    <a:cubicBezTo>
                      <a:pt x="8" y="9"/>
                      <a:pt x="10" y="13"/>
                      <a:pt x="11" y="16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20"/>
                      <a:pt x="11" y="21"/>
                      <a:pt x="11" y="22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17"/>
                      <a:pt x="6" y="16"/>
                      <a:pt x="6" y="14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2" y="10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4" y="17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8" y="24"/>
                      <a:pt x="10" y="23"/>
                      <a:pt x="11" y="22"/>
                    </a:cubicBezTo>
                    <a:cubicBezTo>
                      <a:pt x="12" y="21"/>
                      <a:pt x="13" y="20"/>
                      <a:pt x="13" y="19"/>
                    </a:cubicBezTo>
                    <a:cubicBezTo>
                      <a:pt x="13" y="18"/>
                      <a:pt x="12" y="17"/>
                      <a:pt x="12" y="15"/>
                    </a:cubicBezTo>
                    <a:cubicBezTo>
                      <a:pt x="11" y="12"/>
                      <a:pt x="8" y="9"/>
                      <a:pt x="7" y="7"/>
                    </a:cubicBezTo>
                    <a:cubicBezTo>
                      <a:pt x="6" y="6"/>
                      <a:pt x="5" y="5"/>
                      <a:pt x="4" y="3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5" name="Freeform 581"/>
              <p:cNvSpPr>
                <a:spLocks/>
              </p:cNvSpPr>
              <p:nvPr/>
            </p:nvSpPr>
            <p:spPr bwMode="auto">
              <a:xfrm>
                <a:off x="1778439" y="961539"/>
                <a:ext cx="11113" cy="20638"/>
              </a:xfrm>
              <a:custGeom>
                <a:avLst/>
                <a:gdLst>
                  <a:gd name="T0" fmla="*/ 0 w 6"/>
                  <a:gd name="T1" fmla="*/ 1 h 13"/>
                  <a:gd name="T2" fmla="*/ 1 w 6"/>
                  <a:gd name="T3" fmla="*/ 1 h 13"/>
                  <a:gd name="T4" fmla="*/ 5 w 6"/>
                  <a:gd name="T5" fmla="*/ 6 h 13"/>
                  <a:gd name="T6" fmla="*/ 6 w 6"/>
                  <a:gd name="T7" fmla="*/ 6 h 13"/>
                  <a:gd name="T8" fmla="*/ 5 w 6"/>
                  <a:gd name="T9" fmla="*/ 6 h 13"/>
                  <a:gd name="T10" fmla="*/ 6 w 6"/>
                  <a:gd name="T11" fmla="*/ 13 h 13"/>
                  <a:gd name="T12" fmla="*/ 6 w 6"/>
                  <a:gd name="T13" fmla="*/ 13 h 13"/>
                  <a:gd name="T14" fmla="*/ 6 w 6"/>
                  <a:gd name="T15" fmla="*/ 13 h 13"/>
                  <a:gd name="T16" fmla="*/ 6 w 6"/>
                  <a:gd name="T17" fmla="*/ 6 h 13"/>
                  <a:gd name="T18" fmla="*/ 6 w 6"/>
                  <a:gd name="T19" fmla="*/ 6 h 13"/>
                  <a:gd name="T20" fmla="*/ 0 w 6"/>
                  <a:gd name="T21" fmla="*/ 0 h 13"/>
                  <a:gd name="T22" fmla="*/ 0 w 6"/>
                  <a:gd name="T2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5" y="4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2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6" name="Freeform 582"/>
              <p:cNvSpPr>
                <a:spLocks/>
              </p:cNvSpPr>
              <p:nvPr/>
            </p:nvSpPr>
            <p:spPr bwMode="auto">
              <a:xfrm>
                <a:off x="1787964" y="969476"/>
                <a:ext cx="12700" cy="23813"/>
              </a:xfrm>
              <a:custGeom>
                <a:avLst/>
                <a:gdLst>
                  <a:gd name="T0" fmla="*/ 1 w 8"/>
                  <a:gd name="T1" fmla="*/ 1 h 15"/>
                  <a:gd name="T2" fmla="*/ 2 w 8"/>
                  <a:gd name="T3" fmla="*/ 1 h 15"/>
                  <a:gd name="T4" fmla="*/ 3 w 8"/>
                  <a:gd name="T5" fmla="*/ 1 h 15"/>
                  <a:gd name="T6" fmla="*/ 4 w 8"/>
                  <a:gd name="T7" fmla="*/ 1 h 15"/>
                  <a:gd name="T8" fmla="*/ 6 w 8"/>
                  <a:gd name="T9" fmla="*/ 3 h 15"/>
                  <a:gd name="T10" fmla="*/ 7 w 8"/>
                  <a:gd name="T11" fmla="*/ 5 h 15"/>
                  <a:gd name="T12" fmla="*/ 7 w 8"/>
                  <a:gd name="T13" fmla="*/ 6 h 15"/>
                  <a:gd name="T14" fmla="*/ 7 w 8"/>
                  <a:gd name="T15" fmla="*/ 14 h 15"/>
                  <a:gd name="T16" fmla="*/ 7 w 8"/>
                  <a:gd name="T17" fmla="*/ 15 h 15"/>
                  <a:gd name="T18" fmla="*/ 8 w 8"/>
                  <a:gd name="T19" fmla="*/ 14 h 15"/>
                  <a:gd name="T20" fmla="*/ 8 w 8"/>
                  <a:gd name="T21" fmla="*/ 10 h 15"/>
                  <a:gd name="T22" fmla="*/ 8 w 8"/>
                  <a:gd name="T23" fmla="*/ 6 h 15"/>
                  <a:gd name="T24" fmla="*/ 8 w 8"/>
                  <a:gd name="T25" fmla="*/ 5 h 15"/>
                  <a:gd name="T26" fmla="*/ 7 w 8"/>
                  <a:gd name="T27" fmla="*/ 3 h 15"/>
                  <a:gd name="T28" fmla="*/ 5 w 8"/>
                  <a:gd name="T29" fmla="*/ 0 h 15"/>
                  <a:gd name="T30" fmla="*/ 3 w 8"/>
                  <a:gd name="T31" fmla="*/ 0 h 15"/>
                  <a:gd name="T32" fmla="*/ 1 w 8"/>
                  <a:gd name="T33" fmla="*/ 0 h 15"/>
                  <a:gd name="T34" fmla="*/ 0 w 8"/>
                  <a:gd name="T35" fmla="*/ 1 h 15"/>
                  <a:gd name="T36" fmla="*/ 1 w 8"/>
                  <a:gd name="T3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8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" name="Freeform 583"/>
              <p:cNvSpPr>
                <a:spLocks/>
              </p:cNvSpPr>
              <p:nvPr/>
            </p:nvSpPr>
            <p:spPr bwMode="auto">
              <a:xfrm>
                <a:off x="1799076" y="975826"/>
                <a:ext cx="15875" cy="31750"/>
              </a:xfrm>
              <a:custGeom>
                <a:avLst/>
                <a:gdLst>
                  <a:gd name="T0" fmla="*/ 1 w 10"/>
                  <a:gd name="T1" fmla="*/ 1 h 20"/>
                  <a:gd name="T2" fmla="*/ 1 w 10"/>
                  <a:gd name="T3" fmla="*/ 1 h 20"/>
                  <a:gd name="T4" fmla="*/ 2 w 10"/>
                  <a:gd name="T5" fmla="*/ 1 h 20"/>
                  <a:gd name="T6" fmla="*/ 5 w 10"/>
                  <a:gd name="T7" fmla="*/ 2 h 20"/>
                  <a:gd name="T8" fmla="*/ 8 w 10"/>
                  <a:gd name="T9" fmla="*/ 5 h 20"/>
                  <a:gd name="T10" fmla="*/ 9 w 10"/>
                  <a:gd name="T11" fmla="*/ 7 h 20"/>
                  <a:gd name="T12" fmla="*/ 9 w 10"/>
                  <a:gd name="T13" fmla="*/ 19 h 20"/>
                  <a:gd name="T14" fmla="*/ 9 w 10"/>
                  <a:gd name="T15" fmla="*/ 20 h 20"/>
                  <a:gd name="T16" fmla="*/ 10 w 10"/>
                  <a:gd name="T17" fmla="*/ 19 h 20"/>
                  <a:gd name="T18" fmla="*/ 10 w 10"/>
                  <a:gd name="T19" fmla="*/ 7 h 20"/>
                  <a:gd name="T20" fmla="*/ 9 w 10"/>
                  <a:gd name="T21" fmla="*/ 4 h 20"/>
                  <a:gd name="T22" fmla="*/ 6 w 10"/>
                  <a:gd name="T23" fmla="*/ 2 h 20"/>
                  <a:gd name="T24" fmla="*/ 2 w 10"/>
                  <a:gd name="T25" fmla="*/ 0 h 20"/>
                  <a:gd name="T26" fmla="*/ 0 w 10"/>
                  <a:gd name="T27" fmla="*/ 1 h 20"/>
                  <a:gd name="T28" fmla="*/ 0 w 10"/>
                  <a:gd name="T29" fmla="*/ 1 h 20"/>
                  <a:gd name="T30" fmla="*/ 1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8"/>
                      <a:pt x="10" y="7"/>
                    </a:cubicBezTo>
                    <a:cubicBezTo>
                      <a:pt x="10" y="6"/>
                      <a:pt x="9" y="5"/>
                      <a:pt x="9" y="4"/>
                    </a:cubicBezTo>
                    <a:cubicBezTo>
                      <a:pt x="8" y="3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8" name="Freeform 584"/>
              <p:cNvSpPr>
                <a:spLocks/>
              </p:cNvSpPr>
              <p:nvPr/>
            </p:nvSpPr>
            <p:spPr bwMode="auto">
              <a:xfrm>
                <a:off x="1813364" y="982176"/>
                <a:ext cx="12700" cy="7938"/>
              </a:xfrm>
              <a:custGeom>
                <a:avLst/>
                <a:gdLst>
                  <a:gd name="T0" fmla="*/ 1 w 8"/>
                  <a:gd name="T1" fmla="*/ 2 h 5"/>
                  <a:gd name="T2" fmla="*/ 1 w 8"/>
                  <a:gd name="T3" fmla="*/ 2 h 5"/>
                  <a:gd name="T4" fmla="*/ 3 w 8"/>
                  <a:gd name="T5" fmla="*/ 1 h 5"/>
                  <a:gd name="T6" fmla="*/ 3 w 8"/>
                  <a:gd name="T7" fmla="*/ 1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4 h 5"/>
                  <a:gd name="T14" fmla="*/ 4 w 8"/>
                  <a:gd name="T15" fmla="*/ 1 h 5"/>
                  <a:gd name="T16" fmla="*/ 3 w 8"/>
                  <a:gd name="T17" fmla="*/ 0 h 5"/>
                  <a:gd name="T18" fmla="*/ 0 w 8"/>
                  <a:gd name="T19" fmla="*/ 2 h 5"/>
                  <a:gd name="T20" fmla="*/ 0 w 8"/>
                  <a:gd name="T21" fmla="*/ 2 h 5"/>
                  <a:gd name="T22" fmla="*/ 1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9" name="Freeform 585"/>
              <p:cNvSpPr>
                <a:spLocks/>
              </p:cNvSpPr>
              <p:nvPr/>
            </p:nvSpPr>
            <p:spPr bwMode="auto">
              <a:xfrm>
                <a:off x="1822889" y="985351"/>
                <a:ext cx="15875" cy="31750"/>
              </a:xfrm>
              <a:custGeom>
                <a:avLst/>
                <a:gdLst>
                  <a:gd name="T0" fmla="*/ 1 w 10"/>
                  <a:gd name="T1" fmla="*/ 17 h 20"/>
                  <a:gd name="T2" fmla="*/ 1 w 10"/>
                  <a:gd name="T3" fmla="*/ 11 h 20"/>
                  <a:gd name="T4" fmla="*/ 2 w 10"/>
                  <a:gd name="T5" fmla="*/ 4 h 20"/>
                  <a:gd name="T6" fmla="*/ 3 w 10"/>
                  <a:gd name="T7" fmla="*/ 2 h 20"/>
                  <a:gd name="T8" fmla="*/ 5 w 10"/>
                  <a:gd name="T9" fmla="*/ 1 h 20"/>
                  <a:gd name="T10" fmla="*/ 6 w 10"/>
                  <a:gd name="T11" fmla="*/ 2 h 20"/>
                  <a:gd name="T12" fmla="*/ 7 w 10"/>
                  <a:gd name="T13" fmla="*/ 3 h 20"/>
                  <a:gd name="T14" fmla="*/ 9 w 10"/>
                  <a:gd name="T15" fmla="*/ 6 h 20"/>
                  <a:gd name="T16" fmla="*/ 9 w 10"/>
                  <a:gd name="T17" fmla="*/ 6 h 20"/>
                  <a:gd name="T18" fmla="*/ 9 w 10"/>
                  <a:gd name="T19" fmla="*/ 6 h 20"/>
                  <a:gd name="T20" fmla="*/ 9 w 10"/>
                  <a:gd name="T21" fmla="*/ 6 h 20"/>
                  <a:gd name="T22" fmla="*/ 9 w 10"/>
                  <a:gd name="T23" fmla="*/ 6 h 20"/>
                  <a:gd name="T24" fmla="*/ 9 w 10"/>
                  <a:gd name="T25" fmla="*/ 6 h 20"/>
                  <a:gd name="T26" fmla="*/ 9 w 10"/>
                  <a:gd name="T27" fmla="*/ 6 h 20"/>
                  <a:gd name="T28" fmla="*/ 8 w 10"/>
                  <a:gd name="T29" fmla="*/ 14 h 20"/>
                  <a:gd name="T30" fmla="*/ 9 w 10"/>
                  <a:gd name="T31" fmla="*/ 20 h 20"/>
                  <a:gd name="T32" fmla="*/ 9 w 10"/>
                  <a:gd name="T33" fmla="*/ 20 h 20"/>
                  <a:gd name="T34" fmla="*/ 10 w 10"/>
                  <a:gd name="T35" fmla="*/ 20 h 20"/>
                  <a:gd name="T36" fmla="*/ 9 w 10"/>
                  <a:gd name="T37" fmla="*/ 14 h 20"/>
                  <a:gd name="T38" fmla="*/ 10 w 10"/>
                  <a:gd name="T39" fmla="*/ 6 h 20"/>
                  <a:gd name="T40" fmla="*/ 10 w 10"/>
                  <a:gd name="T41" fmla="*/ 5 h 20"/>
                  <a:gd name="T42" fmla="*/ 8 w 10"/>
                  <a:gd name="T43" fmla="*/ 2 h 20"/>
                  <a:gd name="T44" fmla="*/ 6 w 10"/>
                  <a:gd name="T45" fmla="*/ 1 h 20"/>
                  <a:gd name="T46" fmla="*/ 5 w 10"/>
                  <a:gd name="T47" fmla="*/ 0 h 20"/>
                  <a:gd name="T48" fmla="*/ 2 w 10"/>
                  <a:gd name="T49" fmla="*/ 1 h 20"/>
                  <a:gd name="T50" fmla="*/ 0 w 10"/>
                  <a:gd name="T51" fmla="*/ 11 h 20"/>
                  <a:gd name="T52" fmla="*/ 0 w 10"/>
                  <a:gd name="T53" fmla="*/ 17 h 20"/>
                  <a:gd name="T54" fmla="*/ 1 w 10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1" y="17"/>
                    </a:moveTo>
                    <a:cubicBezTo>
                      <a:pt x="1" y="17"/>
                      <a:pt x="1" y="14"/>
                      <a:pt x="1" y="11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8" y="11"/>
                      <a:pt x="8" y="14"/>
                    </a:cubicBezTo>
                    <a:cubicBezTo>
                      <a:pt x="8" y="16"/>
                      <a:pt x="9" y="18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8"/>
                      <a:pt x="9" y="16"/>
                      <a:pt x="9" y="14"/>
                    </a:cubicBezTo>
                    <a:cubicBezTo>
                      <a:pt x="9" y="11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0" y="3"/>
                      <a:pt x="0" y="7"/>
                      <a:pt x="0" y="11"/>
                    </a:cubicBezTo>
                    <a:cubicBezTo>
                      <a:pt x="0" y="14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" name="Freeform 586"/>
              <p:cNvSpPr>
                <a:spLocks/>
              </p:cNvSpPr>
              <p:nvPr/>
            </p:nvSpPr>
            <p:spPr bwMode="auto">
              <a:xfrm>
                <a:off x="1837176" y="983764"/>
                <a:ext cx="11113" cy="31750"/>
              </a:xfrm>
              <a:custGeom>
                <a:avLst/>
                <a:gdLst>
                  <a:gd name="T0" fmla="*/ 1 w 7"/>
                  <a:gd name="T1" fmla="*/ 7 h 20"/>
                  <a:gd name="T2" fmla="*/ 1 w 7"/>
                  <a:gd name="T3" fmla="*/ 6 h 20"/>
                  <a:gd name="T4" fmla="*/ 2 w 7"/>
                  <a:gd name="T5" fmla="*/ 3 h 20"/>
                  <a:gd name="T6" fmla="*/ 3 w 7"/>
                  <a:gd name="T7" fmla="*/ 1 h 20"/>
                  <a:gd name="T8" fmla="*/ 4 w 7"/>
                  <a:gd name="T9" fmla="*/ 1 h 20"/>
                  <a:gd name="T10" fmla="*/ 4 w 7"/>
                  <a:gd name="T11" fmla="*/ 1 h 20"/>
                  <a:gd name="T12" fmla="*/ 4 w 7"/>
                  <a:gd name="T13" fmla="*/ 1 h 20"/>
                  <a:gd name="T14" fmla="*/ 4 w 7"/>
                  <a:gd name="T15" fmla="*/ 1 h 20"/>
                  <a:gd name="T16" fmla="*/ 4 w 7"/>
                  <a:gd name="T17" fmla="*/ 1 h 20"/>
                  <a:gd name="T18" fmla="*/ 6 w 7"/>
                  <a:gd name="T19" fmla="*/ 9 h 20"/>
                  <a:gd name="T20" fmla="*/ 6 w 7"/>
                  <a:gd name="T21" fmla="*/ 20 h 20"/>
                  <a:gd name="T22" fmla="*/ 6 w 7"/>
                  <a:gd name="T23" fmla="*/ 20 h 20"/>
                  <a:gd name="T24" fmla="*/ 6 w 7"/>
                  <a:gd name="T25" fmla="*/ 20 h 20"/>
                  <a:gd name="T26" fmla="*/ 7 w 7"/>
                  <a:gd name="T27" fmla="*/ 20 h 20"/>
                  <a:gd name="T28" fmla="*/ 7 w 7"/>
                  <a:gd name="T29" fmla="*/ 20 h 20"/>
                  <a:gd name="T30" fmla="*/ 7 w 7"/>
                  <a:gd name="T31" fmla="*/ 9 h 20"/>
                  <a:gd name="T32" fmla="*/ 5 w 7"/>
                  <a:gd name="T33" fmla="*/ 1 h 20"/>
                  <a:gd name="T34" fmla="*/ 4 w 7"/>
                  <a:gd name="T35" fmla="*/ 0 h 20"/>
                  <a:gd name="T36" fmla="*/ 2 w 7"/>
                  <a:gd name="T37" fmla="*/ 1 h 20"/>
                  <a:gd name="T38" fmla="*/ 1 w 7"/>
                  <a:gd name="T39" fmla="*/ 3 h 20"/>
                  <a:gd name="T40" fmla="*/ 0 w 7"/>
                  <a:gd name="T41" fmla="*/ 7 h 20"/>
                  <a:gd name="T42" fmla="*/ 0 w 7"/>
                  <a:gd name="T43" fmla="*/ 7 h 20"/>
                  <a:gd name="T44" fmla="*/ 1 w 7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0">
                    <a:moveTo>
                      <a:pt x="1" y="7"/>
                    </a:move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7"/>
                      <a:pt x="6" y="9"/>
                    </a:cubicBezTo>
                    <a:cubicBezTo>
                      <a:pt x="6" y="10"/>
                      <a:pt x="6" y="18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7" y="10"/>
                      <a:pt x="7" y="9"/>
                    </a:cubicBezTo>
                    <a:cubicBezTo>
                      <a:pt x="7" y="6"/>
                      <a:pt x="6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1" name="Freeform 587"/>
              <p:cNvSpPr>
                <a:spLocks/>
              </p:cNvSpPr>
              <p:nvPr/>
            </p:nvSpPr>
            <p:spPr bwMode="auto">
              <a:xfrm>
                <a:off x="1848289" y="990114"/>
                <a:ext cx="14288" cy="28575"/>
              </a:xfrm>
              <a:custGeom>
                <a:avLst/>
                <a:gdLst>
                  <a:gd name="T0" fmla="*/ 0 w 9"/>
                  <a:gd name="T1" fmla="*/ 4 h 18"/>
                  <a:gd name="T2" fmla="*/ 1 w 9"/>
                  <a:gd name="T3" fmla="*/ 4 h 18"/>
                  <a:gd name="T4" fmla="*/ 4 w 9"/>
                  <a:gd name="T5" fmla="*/ 1 h 18"/>
                  <a:gd name="T6" fmla="*/ 4 w 9"/>
                  <a:gd name="T7" fmla="*/ 1 h 18"/>
                  <a:gd name="T8" fmla="*/ 6 w 9"/>
                  <a:gd name="T9" fmla="*/ 2 h 18"/>
                  <a:gd name="T10" fmla="*/ 7 w 9"/>
                  <a:gd name="T11" fmla="*/ 4 h 18"/>
                  <a:gd name="T12" fmla="*/ 7 w 9"/>
                  <a:gd name="T13" fmla="*/ 5 h 18"/>
                  <a:gd name="T14" fmla="*/ 7 w 9"/>
                  <a:gd name="T15" fmla="*/ 7 h 18"/>
                  <a:gd name="T16" fmla="*/ 7 w 9"/>
                  <a:gd name="T17" fmla="*/ 9 h 18"/>
                  <a:gd name="T18" fmla="*/ 8 w 9"/>
                  <a:gd name="T19" fmla="*/ 18 h 18"/>
                  <a:gd name="T20" fmla="*/ 8 w 9"/>
                  <a:gd name="T21" fmla="*/ 18 h 18"/>
                  <a:gd name="T22" fmla="*/ 9 w 9"/>
                  <a:gd name="T23" fmla="*/ 18 h 18"/>
                  <a:gd name="T24" fmla="*/ 8 w 9"/>
                  <a:gd name="T25" fmla="*/ 9 h 18"/>
                  <a:gd name="T26" fmla="*/ 8 w 9"/>
                  <a:gd name="T27" fmla="*/ 7 h 18"/>
                  <a:gd name="T28" fmla="*/ 8 w 9"/>
                  <a:gd name="T29" fmla="*/ 5 h 18"/>
                  <a:gd name="T30" fmla="*/ 8 w 9"/>
                  <a:gd name="T31" fmla="*/ 3 h 18"/>
                  <a:gd name="T32" fmla="*/ 7 w 9"/>
                  <a:gd name="T33" fmla="*/ 1 h 18"/>
                  <a:gd name="T34" fmla="*/ 5 w 9"/>
                  <a:gd name="T35" fmla="*/ 0 h 18"/>
                  <a:gd name="T36" fmla="*/ 4 w 9"/>
                  <a:gd name="T37" fmla="*/ 0 h 18"/>
                  <a:gd name="T38" fmla="*/ 1 w 9"/>
                  <a:gd name="T39" fmla="*/ 2 h 18"/>
                  <a:gd name="T40" fmla="*/ 0 w 9"/>
                  <a:gd name="T41" fmla="*/ 4 h 18"/>
                  <a:gd name="T42" fmla="*/ 0 w 9"/>
                  <a:gd name="T43" fmla="*/ 5 h 18"/>
                  <a:gd name="T44" fmla="*/ 0 w 9"/>
                  <a:gd name="T4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11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1"/>
                      <a:pt x="8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2" name="Freeform 588"/>
              <p:cNvSpPr>
                <a:spLocks/>
              </p:cNvSpPr>
              <p:nvPr/>
            </p:nvSpPr>
            <p:spPr bwMode="auto">
              <a:xfrm>
                <a:off x="1859401" y="986939"/>
                <a:ext cx="23813" cy="14288"/>
              </a:xfrm>
              <a:custGeom>
                <a:avLst/>
                <a:gdLst>
                  <a:gd name="T0" fmla="*/ 1 w 15"/>
                  <a:gd name="T1" fmla="*/ 9 h 9"/>
                  <a:gd name="T2" fmla="*/ 3 w 15"/>
                  <a:gd name="T3" fmla="*/ 5 h 9"/>
                  <a:gd name="T4" fmla="*/ 5 w 15"/>
                  <a:gd name="T5" fmla="*/ 2 h 9"/>
                  <a:gd name="T6" fmla="*/ 7 w 15"/>
                  <a:gd name="T7" fmla="*/ 1 h 9"/>
                  <a:gd name="T8" fmla="*/ 9 w 15"/>
                  <a:gd name="T9" fmla="*/ 1 h 9"/>
                  <a:gd name="T10" fmla="*/ 11 w 15"/>
                  <a:gd name="T11" fmla="*/ 2 h 9"/>
                  <a:gd name="T12" fmla="*/ 15 w 15"/>
                  <a:gd name="T13" fmla="*/ 9 h 9"/>
                  <a:gd name="T14" fmla="*/ 15 w 15"/>
                  <a:gd name="T15" fmla="*/ 9 h 9"/>
                  <a:gd name="T16" fmla="*/ 15 w 15"/>
                  <a:gd name="T17" fmla="*/ 9 h 9"/>
                  <a:gd name="T18" fmla="*/ 12 w 15"/>
                  <a:gd name="T19" fmla="*/ 1 h 9"/>
                  <a:gd name="T20" fmla="*/ 9 w 15"/>
                  <a:gd name="T21" fmla="*/ 0 h 9"/>
                  <a:gd name="T22" fmla="*/ 7 w 15"/>
                  <a:gd name="T23" fmla="*/ 0 h 9"/>
                  <a:gd name="T24" fmla="*/ 4 w 15"/>
                  <a:gd name="T25" fmla="*/ 2 h 9"/>
                  <a:gd name="T26" fmla="*/ 0 w 15"/>
                  <a:gd name="T27" fmla="*/ 9 h 9"/>
                  <a:gd name="T28" fmla="*/ 1 w 1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9">
                    <a:moveTo>
                      <a:pt x="1" y="9"/>
                    </a:moveTo>
                    <a:cubicBezTo>
                      <a:pt x="1" y="9"/>
                      <a:pt x="2" y="7"/>
                      <a:pt x="3" y="5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3"/>
                      <a:pt x="14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3" y="3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4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" name="Freeform 589"/>
              <p:cNvSpPr>
                <a:spLocks/>
              </p:cNvSpPr>
              <p:nvPr/>
            </p:nvSpPr>
            <p:spPr bwMode="auto">
              <a:xfrm>
                <a:off x="1783201" y="980589"/>
                <a:ext cx="100013" cy="71438"/>
              </a:xfrm>
              <a:custGeom>
                <a:avLst/>
                <a:gdLst>
                  <a:gd name="T0" fmla="*/ 0 w 63"/>
                  <a:gd name="T1" fmla="*/ 4 h 45"/>
                  <a:gd name="T2" fmla="*/ 1 w 63"/>
                  <a:gd name="T3" fmla="*/ 8 h 45"/>
                  <a:gd name="T4" fmla="*/ 3 w 63"/>
                  <a:gd name="T5" fmla="*/ 13 h 45"/>
                  <a:gd name="T6" fmla="*/ 6 w 63"/>
                  <a:gd name="T7" fmla="*/ 13 h 45"/>
                  <a:gd name="T8" fmla="*/ 5 w 63"/>
                  <a:gd name="T9" fmla="*/ 13 h 45"/>
                  <a:gd name="T10" fmla="*/ 9 w 63"/>
                  <a:gd name="T11" fmla="*/ 20 h 45"/>
                  <a:gd name="T12" fmla="*/ 13 w 63"/>
                  <a:gd name="T13" fmla="*/ 21 h 45"/>
                  <a:gd name="T14" fmla="*/ 12 w 63"/>
                  <a:gd name="T15" fmla="*/ 20 h 45"/>
                  <a:gd name="T16" fmla="*/ 18 w 63"/>
                  <a:gd name="T17" fmla="*/ 30 h 45"/>
                  <a:gd name="T18" fmla="*/ 22 w 63"/>
                  <a:gd name="T19" fmla="*/ 30 h 45"/>
                  <a:gd name="T20" fmla="*/ 21 w 63"/>
                  <a:gd name="T21" fmla="*/ 30 h 45"/>
                  <a:gd name="T22" fmla="*/ 24 w 63"/>
                  <a:gd name="T23" fmla="*/ 33 h 45"/>
                  <a:gd name="T24" fmla="*/ 26 w 63"/>
                  <a:gd name="T25" fmla="*/ 33 h 45"/>
                  <a:gd name="T26" fmla="*/ 27 w 63"/>
                  <a:gd name="T27" fmla="*/ 33 h 45"/>
                  <a:gd name="T28" fmla="*/ 34 w 63"/>
                  <a:gd name="T29" fmla="*/ 37 h 45"/>
                  <a:gd name="T30" fmla="*/ 36 w 63"/>
                  <a:gd name="T31" fmla="*/ 35 h 45"/>
                  <a:gd name="T32" fmla="*/ 35 w 63"/>
                  <a:gd name="T33" fmla="*/ 36 h 45"/>
                  <a:gd name="T34" fmla="*/ 39 w 63"/>
                  <a:gd name="T35" fmla="*/ 43 h 45"/>
                  <a:gd name="T36" fmla="*/ 41 w 63"/>
                  <a:gd name="T37" fmla="*/ 45 h 45"/>
                  <a:gd name="T38" fmla="*/ 43 w 63"/>
                  <a:gd name="T39" fmla="*/ 40 h 45"/>
                  <a:gd name="T40" fmla="*/ 43 w 63"/>
                  <a:gd name="T41" fmla="*/ 37 h 45"/>
                  <a:gd name="T42" fmla="*/ 44 w 63"/>
                  <a:gd name="T43" fmla="*/ 41 h 45"/>
                  <a:gd name="T44" fmla="*/ 48 w 63"/>
                  <a:gd name="T45" fmla="*/ 43 h 45"/>
                  <a:gd name="T46" fmla="*/ 52 w 63"/>
                  <a:gd name="T47" fmla="*/ 38 h 45"/>
                  <a:gd name="T48" fmla="*/ 52 w 63"/>
                  <a:gd name="T49" fmla="*/ 36 h 45"/>
                  <a:gd name="T50" fmla="*/ 51 w 63"/>
                  <a:gd name="T51" fmla="*/ 36 h 45"/>
                  <a:gd name="T52" fmla="*/ 58 w 63"/>
                  <a:gd name="T53" fmla="*/ 45 h 45"/>
                  <a:gd name="T54" fmla="*/ 63 w 63"/>
                  <a:gd name="T55" fmla="*/ 41 h 45"/>
                  <a:gd name="T56" fmla="*/ 63 w 63"/>
                  <a:gd name="T57" fmla="*/ 38 h 45"/>
                  <a:gd name="T58" fmla="*/ 62 w 63"/>
                  <a:gd name="T59" fmla="*/ 39 h 45"/>
                  <a:gd name="T60" fmla="*/ 58 w 63"/>
                  <a:gd name="T61" fmla="*/ 44 h 45"/>
                  <a:gd name="T62" fmla="*/ 54 w 63"/>
                  <a:gd name="T63" fmla="*/ 40 h 45"/>
                  <a:gd name="T64" fmla="*/ 52 w 63"/>
                  <a:gd name="T65" fmla="*/ 35 h 45"/>
                  <a:gd name="T66" fmla="*/ 51 w 63"/>
                  <a:gd name="T67" fmla="*/ 35 h 45"/>
                  <a:gd name="T68" fmla="*/ 50 w 63"/>
                  <a:gd name="T69" fmla="*/ 40 h 45"/>
                  <a:gd name="T70" fmla="*/ 48 w 63"/>
                  <a:gd name="T71" fmla="*/ 42 h 45"/>
                  <a:gd name="T72" fmla="*/ 43 w 63"/>
                  <a:gd name="T73" fmla="*/ 37 h 45"/>
                  <a:gd name="T74" fmla="*/ 42 w 63"/>
                  <a:gd name="T75" fmla="*/ 37 h 45"/>
                  <a:gd name="T76" fmla="*/ 42 w 63"/>
                  <a:gd name="T77" fmla="*/ 42 h 45"/>
                  <a:gd name="T78" fmla="*/ 41 w 63"/>
                  <a:gd name="T79" fmla="*/ 44 h 45"/>
                  <a:gd name="T80" fmla="*/ 39 w 63"/>
                  <a:gd name="T81" fmla="*/ 43 h 45"/>
                  <a:gd name="T82" fmla="*/ 36 w 63"/>
                  <a:gd name="T83" fmla="*/ 36 h 45"/>
                  <a:gd name="T84" fmla="*/ 35 w 63"/>
                  <a:gd name="T85" fmla="*/ 35 h 45"/>
                  <a:gd name="T86" fmla="*/ 29 w 63"/>
                  <a:gd name="T87" fmla="*/ 33 h 45"/>
                  <a:gd name="T88" fmla="*/ 27 w 63"/>
                  <a:gd name="T89" fmla="*/ 31 h 45"/>
                  <a:gd name="T90" fmla="*/ 25 w 63"/>
                  <a:gd name="T91" fmla="*/ 32 h 45"/>
                  <a:gd name="T92" fmla="*/ 22 w 63"/>
                  <a:gd name="T93" fmla="*/ 30 h 45"/>
                  <a:gd name="T94" fmla="*/ 22 w 63"/>
                  <a:gd name="T95" fmla="*/ 29 h 45"/>
                  <a:gd name="T96" fmla="*/ 20 w 63"/>
                  <a:gd name="T97" fmla="*/ 29 h 45"/>
                  <a:gd name="T98" fmla="*/ 16 w 63"/>
                  <a:gd name="T99" fmla="*/ 27 h 45"/>
                  <a:gd name="T100" fmla="*/ 13 w 63"/>
                  <a:gd name="T101" fmla="*/ 20 h 45"/>
                  <a:gd name="T102" fmla="*/ 11 w 63"/>
                  <a:gd name="T103" fmla="*/ 20 h 45"/>
                  <a:gd name="T104" fmla="*/ 9 w 63"/>
                  <a:gd name="T105" fmla="*/ 17 h 45"/>
                  <a:gd name="T106" fmla="*/ 6 w 63"/>
                  <a:gd name="T107" fmla="*/ 13 h 45"/>
                  <a:gd name="T108" fmla="*/ 5 w 63"/>
                  <a:gd name="T109" fmla="*/ 13 h 45"/>
                  <a:gd name="T110" fmla="*/ 2 w 63"/>
                  <a:gd name="T111" fmla="*/ 8 h 45"/>
                  <a:gd name="T112" fmla="*/ 1 w 63"/>
                  <a:gd name="T113" fmla="*/ 4 h 45"/>
                  <a:gd name="T114" fmla="*/ 0 w 63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4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5"/>
                      <a:pt x="7" y="17"/>
                      <a:pt x="8" y="18"/>
                    </a:cubicBezTo>
                    <a:cubicBezTo>
                      <a:pt x="8" y="19"/>
                      <a:pt x="9" y="19"/>
                      <a:pt x="9" y="20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3"/>
                      <a:pt x="14" y="25"/>
                      <a:pt x="15" y="27"/>
                    </a:cubicBezTo>
                    <a:cubicBezTo>
                      <a:pt x="16" y="28"/>
                      <a:pt x="17" y="29"/>
                      <a:pt x="18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9" y="35"/>
                      <a:pt x="31" y="37"/>
                      <a:pt x="34" y="37"/>
                    </a:cubicBezTo>
                    <a:cubicBezTo>
                      <a:pt x="35" y="37"/>
                      <a:pt x="35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7"/>
                      <a:pt x="36" y="39"/>
                      <a:pt x="37" y="41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4"/>
                      <a:pt x="40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3" y="43"/>
                      <a:pt x="43" y="41"/>
                      <a:pt x="43" y="40"/>
                    </a:cubicBezTo>
                    <a:cubicBezTo>
                      <a:pt x="43" y="39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9"/>
                      <a:pt x="43" y="40"/>
                      <a:pt x="44" y="41"/>
                    </a:cubicBezTo>
                    <a:cubicBezTo>
                      <a:pt x="45" y="42"/>
                      <a:pt x="46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1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2" y="38"/>
                      <a:pt x="53" y="40"/>
                    </a:cubicBezTo>
                    <a:cubicBezTo>
                      <a:pt x="54" y="42"/>
                      <a:pt x="56" y="44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1" y="45"/>
                      <a:pt x="62" y="43"/>
                      <a:pt x="63" y="41"/>
                    </a:cubicBezTo>
                    <a:cubicBezTo>
                      <a:pt x="63" y="40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40"/>
                      <a:pt x="62" y="41"/>
                      <a:pt x="61" y="42"/>
                    </a:cubicBezTo>
                    <a:cubicBezTo>
                      <a:pt x="60" y="43"/>
                      <a:pt x="60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5" y="42"/>
                      <a:pt x="54" y="40"/>
                    </a:cubicBezTo>
                    <a:cubicBezTo>
                      <a:pt x="53" y="39"/>
                      <a:pt x="53" y="38"/>
                      <a:pt x="53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8"/>
                      <a:pt x="51" y="39"/>
                      <a:pt x="50" y="40"/>
                    </a:cubicBezTo>
                    <a:cubicBezTo>
                      <a:pt x="50" y="41"/>
                      <a:pt x="49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7" y="42"/>
                      <a:pt x="46" y="41"/>
                      <a:pt x="45" y="41"/>
                    </a:cubicBezTo>
                    <a:cubicBezTo>
                      <a:pt x="44" y="40"/>
                      <a:pt x="44" y="38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39" y="43"/>
                    </a:cubicBezTo>
                    <a:cubicBezTo>
                      <a:pt x="38" y="41"/>
                      <a:pt x="36" y="38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2" y="36"/>
                      <a:pt x="30" y="34"/>
                      <a:pt x="29" y="33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8" y="32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8" y="29"/>
                      <a:pt x="17" y="27"/>
                      <a:pt x="16" y="27"/>
                    </a:cubicBezTo>
                    <a:cubicBezTo>
                      <a:pt x="15" y="25"/>
                      <a:pt x="13" y="23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9"/>
                      <a:pt x="9" y="18"/>
                      <a:pt x="9" y="17"/>
                    </a:cubicBezTo>
                    <a:cubicBezTo>
                      <a:pt x="7" y="16"/>
                      <a:pt x="6" y="15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2"/>
                    </a:cubicBezTo>
                    <a:cubicBezTo>
                      <a:pt x="3" y="11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4" name="Freeform 590"/>
              <p:cNvSpPr>
                <a:spLocks/>
              </p:cNvSpPr>
              <p:nvPr/>
            </p:nvSpPr>
            <p:spPr bwMode="auto">
              <a:xfrm>
                <a:off x="1791139" y="990114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0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5" name="Freeform 591"/>
              <p:cNvSpPr>
                <a:spLocks/>
              </p:cNvSpPr>
              <p:nvPr/>
            </p:nvSpPr>
            <p:spPr bwMode="auto">
              <a:xfrm>
                <a:off x="1802251" y="999639"/>
                <a:ext cx="1588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1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1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6" name="Freeform 592"/>
              <p:cNvSpPr>
                <a:spLocks/>
              </p:cNvSpPr>
              <p:nvPr/>
            </p:nvSpPr>
            <p:spPr bwMode="auto">
              <a:xfrm>
                <a:off x="1811776" y="1005989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4 w 4"/>
                  <a:gd name="T3" fmla="*/ 13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4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3" y="11"/>
                      <a:pt x="2" y="7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9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7" name="Freeform 593"/>
              <p:cNvSpPr>
                <a:spLocks/>
              </p:cNvSpPr>
              <p:nvPr/>
            </p:nvSpPr>
            <p:spPr bwMode="auto">
              <a:xfrm>
                <a:off x="1821301" y="1010751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3 w 4"/>
                  <a:gd name="T3" fmla="*/ 9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3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3" y="11"/>
                      <a:pt x="3" y="9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6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8" name="Freeform 594"/>
              <p:cNvSpPr>
                <a:spLocks/>
              </p:cNvSpPr>
              <p:nvPr/>
            </p:nvSpPr>
            <p:spPr bwMode="auto">
              <a:xfrm>
                <a:off x="1837176" y="1018689"/>
                <a:ext cx="3175" cy="19050"/>
              </a:xfrm>
              <a:custGeom>
                <a:avLst/>
                <a:gdLst>
                  <a:gd name="T0" fmla="*/ 2 w 2"/>
                  <a:gd name="T1" fmla="*/ 11 h 12"/>
                  <a:gd name="T2" fmla="*/ 2 w 2"/>
                  <a:gd name="T3" fmla="*/ 7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0 h 12"/>
                  <a:gd name="T10" fmla="*/ 1 w 2"/>
                  <a:gd name="T11" fmla="*/ 12 h 12"/>
                  <a:gd name="T12" fmla="*/ 2 w 2"/>
                  <a:gd name="T13" fmla="*/ 12 h 12"/>
                  <a:gd name="T14" fmla="*/ 2 w 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1"/>
                    </a:moveTo>
                    <a:cubicBezTo>
                      <a:pt x="2" y="11"/>
                      <a:pt x="2" y="10"/>
                      <a:pt x="2" y="7"/>
                    </a:cubicBezTo>
                    <a:cubicBezTo>
                      <a:pt x="1" y="5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9" name="Freeform 595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0" name="Freeform 596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1" name="Freeform 597"/>
              <p:cNvSpPr>
                <a:spLocks/>
              </p:cNvSpPr>
              <p:nvPr/>
            </p:nvSpPr>
            <p:spPr bwMode="auto">
              <a:xfrm>
                <a:off x="1864164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1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2" name="Freeform 598"/>
              <p:cNvSpPr>
                <a:spLocks/>
              </p:cNvSpPr>
              <p:nvPr/>
            </p:nvSpPr>
            <p:spPr bwMode="auto">
              <a:xfrm>
                <a:off x="1838764" y="1042501"/>
                <a:ext cx="1588" cy="158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1 h 10"/>
                  <a:gd name="T4" fmla="*/ 1 w 1"/>
                  <a:gd name="T5" fmla="*/ 10 h 10"/>
                  <a:gd name="T6" fmla="*/ 1 w 1"/>
                  <a:gd name="T7" fmla="*/ 10 h 10"/>
                  <a:gd name="T8" fmla="*/ 1 w 1"/>
                  <a:gd name="T9" fmla="*/ 10 h 10"/>
                  <a:gd name="T10" fmla="*/ 0 w 1"/>
                  <a:gd name="T11" fmla="*/ 1 h 10"/>
                  <a:gd name="T12" fmla="*/ 0 w 1"/>
                  <a:gd name="T13" fmla="*/ 0 h 10"/>
                  <a:gd name="T14" fmla="*/ 0 w 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4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3" name="Freeform 599"/>
              <p:cNvSpPr>
                <a:spLocks/>
              </p:cNvSpPr>
              <p:nvPr/>
            </p:nvSpPr>
            <p:spPr bwMode="auto">
              <a:xfrm>
                <a:off x="1845114" y="108218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4" name="Freeform 600"/>
              <p:cNvSpPr>
                <a:spLocks/>
              </p:cNvSpPr>
              <p:nvPr/>
            </p:nvSpPr>
            <p:spPr bwMode="auto">
              <a:xfrm>
                <a:off x="1851464" y="1047264"/>
                <a:ext cx="3175" cy="19050"/>
              </a:xfrm>
              <a:custGeom>
                <a:avLst/>
                <a:gdLst>
                  <a:gd name="T0" fmla="*/ 1 w 2"/>
                  <a:gd name="T1" fmla="*/ 1 h 12"/>
                  <a:gd name="T2" fmla="*/ 0 w 2"/>
                  <a:gd name="T3" fmla="*/ 2 h 12"/>
                  <a:gd name="T4" fmla="*/ 1 w 2"/>
                  <a:gd name="T5" fmla="*/ 3 h 12"/>
                  <a:gd name="T6" fmla="*/ 1 w 2"/>
                  <a:gd name="T7" fmla="*/ 12 h 12"/>
                  <a:gd name="T8" fmla="*/ 2 w 2"/>
                  <a:gd name="T9" fmla="*/ 12 h 12"/>
                  <a:gd name="T10" fmla="*/ 2 w 2"/>
                  <a:gd name="T11" fmla="*/ 12 h 12"/>
                  <a:gd name="T12" fmla="*/ 1 w 2"/>
                  <a:gd name="T13" fmla="*/ 3 h 12"/>
                  <a:gd name="T14" fmla="*/ 1 w 2"/>
                  <a:gd name="T15" fmla="*/ 2 h 12"/>
                  <a:gd name="T16" fmla="*/ 1 w 2"/>
                  <a:gd name="T17" fmla="*/ 1 h 12"/>
                  <a:gd name="T18" fmla="*/ 1 w 2"/>
                  <a:gd name="T19" fmla="*/ 0 h 12"/>
                  <a:gd name="T20" fmla="*/ 1 w 2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5" name="Freeform 601"/>
              <p:cNvSpPr>
                <a:spLocks/>
              </p:cNvSpPr>
              <p:nvPr/>
            </p:nvSpPr>
            <p:spPr bwMode="auto">
              <a:xfrm>
                <a:off x="1865751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6" name="Freeform 602"/>
              <p:cNvSpPr>
                <a:spLocks/>
              </p:cNvSpPr>
              <p:nvPr/>
            </p:nvSpPr>
            <p:spPr bwMode="auto">
              <a:xfrm>
                <a:off x="1865751" y="1072664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7" name="Freeform 603"/>
              <p:cNvSpPr>
                <a:spLocks/>
              </p:cNvSpPr>
              <p:nvPr/>
            </p:nvSpPr>
            <p:spPr bwMode="auto">
              <a:xfrm>
                <a:off x="1883214" y="1048851"/>
                <a:ext cx="1588" cy="17463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1 h 11"/>
                  <a:gd name="T4" fmla="*/ 0 w 1"/>
                  <a:gd name="T5" fmla="*/ 3 h 11"/>
                  <a:gd name="T6" fmla="*/ 0 w 1"/>
                  <a:gd name="T7" fmla="*/ 6 h 11"/>
                  <a:gd name="T8" fmla="*/ 0 w 1"/>
                  <a:gd name="T9" fmla="*/ 11 h 11"/>
                  <a:gd name="T10" fmla="*/ 0 w 1"/>
                  <a:gd name="T11" fmla="*/ 11 h 11"/>
                  <a:gd name="T12" fmla="*/ 1 w 1"/>
                  <a:gd name="T13" fmla="*/ 11 h 11"/>
                  <a:gd name="T14" fmla="*/ 1 w 1"/>
                  <a:gd name="T15" fmla="*/ 6 h 11"/>
                  <a:gd name="T16" fmla="*/ 1 w 1"/>
                  <a:gd name="T17" fmla="*/ 3 h 11"/>
                  <a:gd name="T18" fmla="*/ 1 w 1"/>
                  <a:gd name="T19" fmla="*/ 1 h 11"/>
                  <a:gd name="T20" fmla="*/ 1 w 1"/>
                  <a:gd name="T21" fmla="*/ 0 h 11"/>
                  <a:gd name="T22" fmla="*/ 1 w 1"/>
                  <a:gd name="T23" fmla="*/ 0 h 11"/>
                  <a:gd name="T24" fmla="*/ 0 w 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8" name="Freeform 604"/>
              <p:cNvSpPr>
                <a:spLocks/>
              </p:cNvSpPr>
              <p:nvPr/>
            </p:nvSpPr>
            <p:spPr bwMode="auto">
              <a:xfrm>
                <a:off x="1826064" y="1037739"/>
                <a:ext cx="1588" cy="7938"/>
              </a:xfrm>
              <a:custGeom>
                <a:avLst/>
                <a:gdLst>
                  <a:gd name="T0" fmla="*/ 0 h 5"/>
                  <a:gd name="T1" fmla="*/ 2 h 5"/>
                  <a:gd name="T2" fmla="*/ 4 h 5"/>
                  <a:gd name="T3" fmla="*/ 5 h 5"/>
                  <a:gd name="T4" fmla="*/ 5 h 5"/>
                  <a:gd name="T5" fmla="*/ 5 h 5"/>
                  <a:gd name="T6" fmla="*/ 4 h 5"/>
                  <a:gd name="T7" fmla="*/ 2 h 5"/>
                  <a:gd name="T8" fmla="*/ 0 h 5"/>
                  <a:gd name="T9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9" name="Freeform 605"/>
              <p:cNvSpPr>
                <a:spLocks/>
              </p:cNvSpPr>
              <p:nvPr/>
            </p:nvSpPr>
            <p:spPr bwMode="auto">
              <a:xfrm>
                <a:off x="1816539" y="1032976"/>
                <a:ext cx="1588" cy="3175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2 h 2"/>
                  <a:gd name="T5" fmla="*/ 1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0" name="Freeform 606"/>
              <p:cNvSpPr>
                <a:spLocks/>
              </p:cNvSpPr>
              <p:nvPr/>
            </p:nvSpPr>
            <p:spPr bwMode="auto">
              <a:xfrm>
                <a:off x="1800664" y="1018689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608"/>
              <p:cNvSpPr>
                <a:spLocks/>
              </p:cNvSpPr>
              <p:nvPr/>
            </p:nvSpPr>
            <p:spPr bwMode="auto">
              <a:xfrm>
                <a:off x="1789551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609"/>
              <p:cNvSpPr>
                <a:spLocks/>
              </p:cNvSpPr>
              <p:nvPr/>
            </p:nvSpPr>
            <p:spPr bwMode="auto">
              <a:xfrm>
                <a:off x="1837176" y="964713"/>
                <a:ext cx="1588" cy="19050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11 h 12"/>
                  <a:gd name="T4" fmla="*/ 1 w 1"/>
                  <a:gd name="T5" fmla="*/ 0 h 12"/>
                  <a:gd name="T6" fmla="*/ 1 w 1"/>
                  <a:gd name="T7" fmla="*/ 0 h 12"/>
                  <a:gd name="T8" fmla="*/ 1 w 1"/>
                  <a:gd name="T9" fmla="*/ 0 h 12"/>
                  <a:gd name="T10" fmla="*/ 0 w 1"/>
                  <a:gd name="T11" fmla="*/ 11 h 12"/>
                  <a:gd name="T12" fmla="*/ 0 w 1"/>
                  <a:gd name="T13" fmla="*/ 12 h 12"/>
                  <a:gd name="T14" fmla="*/ 0 w 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610"/>
              <p:cNvSpPr>
                <a:spLocks/>
              </p:cNvSpPr>
              <p:nvPr/>
            </p:nvSpPr>
            <p:spPr bwMode="auto">
              <a:xfrm>
                <a:off x="1848288" y="971063"/>
                <a:ext cx="1588" cy="15875"/>
              </a:xfrm>
              <a:custGeom>
                <a:avLst/>
                <a:gdLst>
                  <a:gd name="T0" fmla="*/ 0 w 1"/>
                  <a:gd name="T1" fmla="*/ 10 h 10"/>
                  <a:gd name="T2" fmla="*/ 1 w 1"/>
                  <a:gd name="T3" fmla="*/ 0 h 10"/>
                  <a:gd name="T4" fmla="*/ 1 w 1"/>
                  <a:gd name="T5" fmla="*/ 0 h 10"/>
                  <a:gd name="T6" fmla="*/ 1 w 1"/>
                  <a:gd name="T7" fmla="*/ 0 h 10"/>
                  <a:gd name="T8" fmla="*/ 0 w 1"/>
                  <a:gd name="T9" fmla="*/ 10 h 10"/>
                  <a:gd name="T10" fmla="*/ 0 w 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611"/>
              <p:cNvSpPr>
                <a:spLocks/>
              </p:cNvSpPr>
              <p:nvPr/>
            </p:nvSpPr>
            <p:spPr bwMode="auto">
              <a:xfrm>
                <a:off x="1860988" y="979001"/>
                <a:ext cx="1588" cy="11113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1 w 1"/>
                  <a:gd name="T9" fmla="*/ 7 h 7"/>
                  <a:gd name="T10" fmla="*/ 1 w 1"/>
                  <a:gd name="T11" fmla="*/ 7 h 7"/>
                  <a:gd name="T12" fmla="*/ 1 w 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5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0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612"/>
              <p:cNvSpPr>
                <a:spLocks/>
              </p:cNvSpPr>
              <p:nvPr/>
            </p:nvSpPr>
            <p:spPr bwMode="auto">
              <a:xfrm>
                <a:off x="1862576" y="964713"/>
                <a:ext cx="1588" cy="4763"/>
              </a:xfrm>
              <a:custGeom>
                <a:avLst/>
                <a:gdLst>
                  <a:gd name="T0" fmla="*/ 2 h 3"/>
                  <a:gd name="T1" fmla="*/ 1 h 3"/>
                  <a:gd name="T2" fmla="*/ 0 h 3"/>
                  <a:gd name="T3" fmla="*/ 1 h 3"/>
                  <a:gd name="T4" fmla="*/ 2 h 3"/>
                  <a:gd name="T5" fmla="*/ 3 h 3"/>
                  <a:gd name="T6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613"/>
              <p:cNvSpPr>
                <a:spLocks/>
              </p:cNvSpPr>
              <p:nvPr/>
            </p:nvSpPr>
            <p:spPr bwMode="auto">
              <a:xfrm>
                <a:off x="1824476" y="963126"/>
                <a:ext cx="4763" cy="15875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0 w 3"/>
                  <a:gd name="T9" fmla="*/ 10 h 10"/>
                  <a:gd name="T10" fmla="*/ 0 w 3"/>
                  <a:gd name="T11" fmla="*/ 10 h 10"/>
                  <a:gd name="T12" fmla="*/ 1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1" y="7"/>
                      <a:pt x="2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614"/>
              <p:cNvSpPr>
                <a:spLocks/>
              </p:cNvSpPr>
              <p:nvPr/>
            </p:nvSpPr>
            <p:spPr bwMode="auto">
              <a:xfrm>
                <a:off x="1802251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615"/>
              <p:cNvSpPr>
                <a:spLocks/>
              </p:cNvSpPr>
              <p:nvPr/>
            </p:nvSpPr>
            <p:spPr bwMode="auto">
              <a:xfrm>
                <a:off x="2046726" y="691663"/>
                <a:ext cx="28575" cy="146050"/>
              </a:xfrm>
              <a:custGeom>
                <a:avLst/>
                <a:gdLst>
                  <a:gd name="T0" fmla="*/ 17 w 18"/>
                  <a:gd name="T1" fmla="*/ 89 h 91"/>
                  <a:gd name="T2" fmla="*/ 17 w 18"/>
                  <a:gd name="T3" fmla="*/ 89 h 91"/>
                  <a:gd name="T4" fmla="*/ 17 w 18"/>
                  <a:gd name="T5" fmla="*/ 89 h 91"/>
                  <a:gd name="T6" fmla="*/ 15 w 18"/>
                  <a:gd name="T7" fmla="*/ 88 h 91"/>
                  <a:gd name="T8" fmla="*/ 14 w 18"/>
                  <a:gd name="T9" fmla="*/ 83 h 91"/>
                  <a:gd name="T10" fmla="*/ 14 w 18"/>
                  <a:gd name="T11" fmla="*/ 67 h 91"/>
                  <a:gd name="T12" fmla="*/ 14 w 18"/>
                  <a:gd name="T13" fmla="*/ 65 h 91"/>
                  <a:gd name="T14" fmla="*/ 14 w 18"/>
                  <a:gd name="T15" fmla="*/ 64 h 91"/>
                  <a:gd name="T16" fmla="*/ 13 w 18"/>
                  <a:gd name="T17" fmla="*/ 59 h 91"/>
                  <a:gd name="T18" fmla="*/ 10 w 18"/>
                  <a:gd name="T19" fmla="*/ 51 h 91"/>
                  <a:gd name="T20" fmla="*/ 8 w 18"/>
                  <a:gd name="T21" fmla="*/ 44 h 91"/>
                  <a:gd name="T22" fmla="*/ 9 w 18"/>
                  <a:gd name="T23" fmla="*/ 42 h 91"/>
                  <a:gd name="T24" fmla="*/ 10 w 18"/>
                  <a:gd name="T25" fmla="*/ 37 h 91"/>
                  <a:gd name="T26" fmla="*/ 8 w 18"/>
                  <a:gd name="T27" fmla="*/ 31 h 91"/>
                  <a:gd name="T28" fmla="*/ 2 w 18"/>
                  <a:gd name="T29" fmla="*/ 16 h 91"/>
                  <a:gd name="T30" fmla="*/ 6 w 18"/>
                  <a:gd name="T31" fmla="*/ 1 h 91"/>
                  <a:gd name="T32" fmla="*/ 6 w 18"/>
                  <a:gd name="T33" fmla="*/ 0 h 91"/>
                  <a:gd name="T34" fmla="*/ 5 w 18"/>
                  <a:gd name="T35" fmla="*/ 0 h 91"/>
                  <a:gd name="T36" fmla="*/ 0 w 18"/>
                  <a:gd name="T37" fmla="*/ 16 h 91"/>
                  <a:gd name="T38" fmla="*/ 7 w 18"/>
                  <a:gd name="T39" fmla="*/ 32 h 91"/>
                  <a:gd name="T40" fmla="*/ 8 w 18"/>
                  <a:gd name="T41" fmla="*/ 37 h 91"/>
                  <a:gd name="T42" fmla="*/ 7 w 18"/>
                  <a:gd name="T43" fmla="*/ 41 h 91"/>
                  <a:gd name="T44" fmla="*/ 7 w 18"/>
                  <a:gd name="T45" fmla="*/ 44 h 91"/>
                  <a:gd name="T46" fmla="*/ 9 w 18"/>
                  <a:gd name="T47" fmla="*/ 52 h 91"/>
                  <a:gd name="T48" fmla="*/ 11 w 18"/>
                  <a:gd name="T49" fmla="*/ 59 h 91"/>
                  <a:gd name="T50" fmla="*/ 12 w 18"/>
                  <a:gd name="T51" fmla="*/ 64 h 91"/>
                  <a:gd name="T52" fmla="*/ 12 w 18"/>
                  <a:gd name="T53" fmla="*/ 65 h 91"/>
                  <a:gd name="T54" fmla="*/ 12 w 18"/>
                  <a:gd name="T55" fmla="*/ 67 h 91"/>
                  <a:gd name="T56" fmla="*/ 13 w 18"/>
                  <a:gd name="T57" fmla="*/ 83 h 91"/>
                  <a:gd name="T58" fmla="*/ 15 w 18"/>
                  <a:gd name="T59" fmla="*/ 90 h 91"/>
                  <a:gd name="T60" fmla="*/ 17 w 18"/>
                  <a:gd name="T61" fmla="*/ 91 h 91"/>
                  <a:gd name="T62" fmla="*/ 17 w 18"/>
                  <a:gd name="T63" fmla="*/ 90 h 91"/>
                  <a:gd name="T64" fmla="*/ 17 w 18"/>
                  <a:gd name="T65" fmla="*/ 91 h 91"/>
                  <a:gd name="T66" fmla="*/ 17 w 18"/>
                  <a:gd name="T67" fmla="*/ 91 h 91"/>
                  <a:gd name="T68" fmla="*/ 17 w 18"/>
                  <a:gd name="T69" fmla="*/ 90 h 91"/>
                  <a:gd name="T70" fmla="*/ 17 w 18"/>
                  <a:gd name="T71" fmla="*/ 91 h 91"/>
                  <a:gd name="T72" fmla="*/ 18 w 18"/>
                  <a:gd name="T73" fmla="*/ 90 h 91"/>
                  <a:gd name="T74" fmla="*/ 17 w 18"/>
                  <a:gd name="T75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91">
                    <a:moveTo>
                      <a:pt x="17" y="89"/>
                    </a:move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6" y="89"/>
                      <a:pt x="16" y="89"/>
                      <a:pt x="15" y="88"/>
                    </a:cubicBezTo>
                    <a:cubicBezTo>
                      <a:pt x="15" y="87"/>
                      <a:pt x="14" y="85"/>
                      <a:pt x="14" y="83"/>
                    </a:cubicBezTo>
                    <a:cubicBezTo>
                      <a:pt x="14" y="77"/>
                      <a:pt x="14" y="70"/>
                      <a:pt x="14" y="67"/>
                    </a:cubicBezTo>
                    <a:cubicBezTo>
                      <a:pt x="14" y="66"/>
                      <a:pt x="14" y="66"/>
                      <a:pt x="14" y="65"/>
                    </a:cubicBezTo>
                    <a:cubicBezTo>
                      <a:pt x="14" y="65"/>
                      <a:pt x="14" y="64"/>
                      <a:pt x="14" y="64"/>
                    </a:cubicBezTo>
                    <a:cubicBezTo>
                      <a:pt x="14" y="62"/>
                      <a:pt x="13" y="61"/>
                      <a:pt x="13" y="59"/>
                    </a:cubicBezTo>
                    <a:cubicBezTo>
                      <a:pt x="12" y="56"/>
                      <a:pt x="11" y="53"/>
                      <a:pt x="10" y="51"/>
                    </a:cubicBezTo>
                    <a:cubicBezTo>
                      <a:pt x="10" y="50"/>
                      <a:pt x="8" y="47"/>
                      <a:pt x="8" y="44"/>
                    </a:cubicBezTo>
                    <a:cubicBezTo>
                      <a:pt x="8" y="43"/>
                      <a:pt x="8" y="43"/>
                      <a:pt x="9" y="42"/>
                    </a:cubicBezTo>
                    <a:cubicBezTo>
                      <a:pt x="9" y="40"/>
                      <a:pt x="10" y="39"/>
                      <a:pt x="10" y="37"/>
                    </a:cubicBezTo>
                    <a:cubicBezTo>
                      <a:pt x="10" y="35"/>
                      <a:pt x="9" y="33"/>
                      <a:pt x="8" y="31"/>
                    </a:cubicBezTo>
                    <a:cubicBezTo>
                      <a:pt x="6" y="28"/>
                      <a:pt x="2" y="24"/>
                      <a:pt x="2" y="16"/>
                    </a:cubicBezTo>
                    <a:cubicBezTo>
                      <a:pt x="2" y="12"/>
                      <a:pt x="3" y="7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24"/>
                      <a:pt x="5" y="29"/>
                      <a:pt x="7" y="32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8"/>
                      <a:pt x="8" y="40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7" y="47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9"/>
                    </a:cubicBezTo>
                    <a:cubicBezTo>
                      <a:pt x="12" y="62"/>
                      <a:pt x="12" y="63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70"/>
                      <a:pt x="13" y="77"/>
                      <a:pt x="13" y="83"/>
                    </a:cubicBezTo>
                    <a:cubicBezTo>
                      <a:pt x="13" y="87"/>
                      <a:pt x="13" y="89"/>
                      <a:pt x="15" y="90"/>
                    </a:cubicBezTo>
                    <a:cubicBezTo>
                      <a:pt x="16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90"/>
                      <a:pt x="17" y="89"/>
                      <a:pt x="17" y="8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16"/>
              <p:cNvSpPr>
                <a:spLocks/>
              </p:cNvSpPr>
              <p:nvPr/>
            </p:nvSpPr>
            <p:spPr bwMode="auto">
              <a:xfrm>
                <a:off x="1943538" y="1071076"/>
                <a:ext cx="11113" cy="14288"/>
              </a:xfrm>
              <a:custGeom>
                <a:avLst/>
                <a:gdLst>
                  <a:gd name="T0" fmla="*/ 6 w 7"/>
                  <a:gd name="T1" fmla="*/ 2 h 9"/>
                  <a:gd name="T2" fmla="*/ 5 w 7"/>
                  <a:gd name="T3" fmla="*/ 5 h 9"/>
                  <a:gd name="T4" fmla="*/ 4 w 7"/>
                  <a:gd name="T5" fmla="*/ 7 h 9"/>
                  <a:gd name="T6" fmla="*/ 3 w 7"/>
                  <a:gd name="T7" fmla="*/ 8 h 9"/>
                  <a:gd name="T8" fmla="*/ 3 w 7"/>
                  <a:gd name="T9" fmla="*/ 8 h 9"/>
                  <a:gd name="T10" fmla="*/ 2 w 7"/>
                  <a:gd name="T11" fmla="*/ 8 h 9"/>
                  <a:gd name="T12" fmla="*/ 1 w 7"/>
                  <a:gd name="T13" fmla="*/ 3 h 9"/>
                  <a:gd name="T14" fmla="*/ 1 w 7"/>
                  <a:gd name="T15" fmla="*/ 1 h 9"/>
                  <a:gd name="T16" fmla="*/ 1 w 7"/>
                  <a:gd name="T17" fmla="*/ 0 h 9"/>
                  <a:gd name="T18" fmla="*/ 0 w 7"/>
                  <a:gd name="T19" fmla="*/ 1 h 9"/>
                  <a:gd name="T20" fmla="*/ 0 w 7"/>
                  <a:gd name="T21" fmla="*/ 3 h 9"/>
                  <a:gd name="T22" fmla="*/ 1 w 7"/>
                  <a:gd name="T23" fmla="*/ 7 h 9"/>
                  <a:gd name="T24" fmla="*/ 1 w 7"/>
                  <a:gd name="T25" fmla="*/ 8 h 9"/>
                  <a:gd name="T26" fmla="*/ 3 w 7"/>
                  <a:gd name="T27" fmla="*/ 9 h 9"/>
                  <a:gd name="T28" fmla="*/ 3 w 7"/>
                  <a:gd name="T29" fmla="*/ 9 h 9"/>
                  <a:gd name="T30" fmla="*/ 5 w 7"/>
                  <a:gd name="T31" fmla="*/ 8 h 9"/>
                  <a:gd name="T32" fmla="*/ 7 w 7"/>
                  <a:gd name="T33" fmla="*/ 2 h 9"/>
                  <a:gd name="T34" fmla="*/ 6 w 7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6" y="2"/>
                      <a:pt x="6" y="4"/>
                      <a:pt x="5" y="5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7" y="6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7"/>
              <p:cNvSpPr>
                <a:spLocks/>
              </p:cNvSpPr>
              <p:nvPr/>
            </p:nvSpPr>
            <p:spPr bwMode="auto">
              <a:xfrm>
                <a:off x="1945126" y="1075838"/>
                <a:ext cx="7938" cy="4763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1 h 3"/>
                  <a:gd name="T4" fmla="*/ 2 w 5"/>
                  <a:gd name="T5" fmla="*/ 0 h 3"/>
                  <a:gd name="T6" fmla="*/ 0 w 5"/>
                  <a:gd name="T7" fmla="*/ 2 h 3"/>
                  <a:gd name="T8" fmla="*/ 0 w 5"/>
                  <a:gd name="T9" fmla="*/ 3 h 3"/>
                  <a:gd name="T10" fmla="*/ 0 w 5"/>
                  <a:gd name="T11" fmla="*/ 3 h 3"/>
                  <a:gd name="T12" fmla="*/ 2 w 5"/>
                  <a:gd name="T13" fmla="*/ 1 h 3"/>
                  <a:gd name="T14" fmla="*/ 3 w 5"/>
                  <a:gd name="T15" fmla="*/ 2 h 3"/>
                  <a:gd name="T16" fmla="*/ 4 w 5"/>
                  <a:gd name="T17" fmla="*/ 3 h 3"/>
                  <a:gd name="T18" fmla="*/ 4 w 5"/>
                  <a:gd name="T19" fmla="*/ 3 h 3"/>
                  <a:gd name="T20" fmla="*/ 4 w 5"/>
                  <a:gd name="T21" fmla="*/ 3 h 3"/>
                  <a:gd name="T22" fmla="*/ 5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18"/>
              <p:cNvSpPr>
                <a:spLocks/>
              </p:cNvSpPr>
              <p:nvPr/>
            </p:nvSpPr>
            <p:spPr bwMode="auto">
              <a:xfrm>
                <a:off x="1941951" y="718651"/>
                <a:ext cx="109538" cy="65088"/>
              </a:xfrm>
              <a:custGeom>
                <a:avLst/>
                <a:gdLst>
                  <a:gd name="T0" fmla="*/ 68 w 68"/>
                  <a:gd name="T1" fmla="*/ 39 h 40"/>
                  <a:gd name="T2" fmla="*/ 52 w 68"/>
                  <a:gd name="T3" fmla="*/ 17 h 40"/>
                  <a:gd name="T4" fmla="*/ 31 w 68"/>
                  <a:gd name="T5" fmla="*/ 6 h 40"/>
                  <a:gd name="T6" fmla="*/ 27 w 68"/>
                  <a:gd name="T7" fmla="*/ 5 h 40"/>
                  <a:gd name="T8" fmla="*/ 25 w 68"/>
                  <a:gd name="T9" fmla="*/ 4 h 40"/>
                  <a:gd name="T10" fmla="*/ 23 w 68"/>
                  <a:gd name="T11" fmla="*/ 2 h 40"/>
                  <a:gd name="T12" fmla="*/ 21 w 68"/>
                  <a:gd name="T13" fmla="*/ 0 h 40"/>
                  <a:gd name="T14" fmla="*/ 19 w 68"/>
                  <a:gd name="T15" fmla="*/ 1 h 40"/>
                  <a:gd name="T16" fmla="*/ 12 w 68"/>
                  <a:gd name="T17" fmla="*/ 3 h 40"/>
                  <a:gd name="T18" fmla="*/ 6 w 68"/>
                  <a:gd name="T19" fmla="*/ 4 h 40"/>
                  <a:gd name="T20" fmla="*/ 0 w 68"/>
                  <a:gd name="T21" fmla="*/ 8 h 40"/>
                  <a:gd name="T22" fmla="*/ 0 w 68"/>
                  <a:gd name="T23" fmla="*/ 9 h 40"/>
                  <a:gd name="T24" fmla="*/ 1 w 68"/>
                  <a:gd name="T25" fmla="*/ 8 h 40"/>
                  <a:gd name="T26" fmla="*/ 6 w 68"/>
                  <a:gd name="T27" fmla="*/ 6 h 40"/>
                  <a:gd name="T28" fmla="*/ 12 w 68"/>
                  <a:gd name="T29" fmla="*/ 5 h 40"/>
                  <a:gd name="T30" fmla="*/ 20 w 68"/>
                  <a:gd name="T31" fmla="*/ 2 h 40"/>
                  <a:gd name="T32" fmla="*/ 21 w 68"/>
                  <a:gd name="T33" fmla="*/ 2 h 40"/>
                  <a:gd name="T34" fmla="*/ 22 w 68"/>
                  <a:gd name="T35" fmla="*/ 3 h 40"/>
                  <a:gd name="T36" fmla="*/ 23 w 68"/>
                  <a:gd name="T37" fmla="*/ 5 h 40"/>
                  <a:gd name="T38" fmla="*/ 26 w 68"/>
                  <a:gd name="T39" fmla="*/ 7 h 40"/>
                  <a:gd name="T40" fmla="*/ 30 w 68"/>
                  <a:gd name="T41" fmla="*/ 8 h 40"/>
                  <a:gd name="T42" fmla="*/ 52 w 68"/>
                  <a:gd name="T43" fmla="*/ 18 h 40"/>
                  <a:gd name="T44" fmla="*/ 64 w 68"/>
                  <a:gd name="T45" fmla="*/ 32 h 40"/>
                  <a:gd name="T46" fmla="*/ 66 w 68"/>
                  <a:gd name="T47" fmla="*/ 37 h 40"/>
                  <a:gd name="T48" fmla="*/ 66 w 68"/>
                  <a:gd name="T49" fmla="*/ 38 h 40"/>
                  <a:gd name="T50" fmla="*/ 66 w 68"/>
                  <a:gd name="T51" fmla="*/ 39 h 40"/>
                  <a:gd name="T52" fmla="*/ 67 w 68"/>
                  <a:gd name="T53" fmla="*/ 39 h 40"/>
                  <a:gd name="T54" fmla="*/ 68 w 68"/>
                  <a:gd name="T5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40">
                    <a:moveTo>
                      <a:pt x="68" y="39"/>
                    </a:moveTo>
                    <a:cubicBezTo>
                      <a:pt x="68" y="39"/>
                      <a:pt x="66" y="26"/>
                      <a:pt x="52" y="17"/>
                    </a:cubicBezTo>
                    <a:cubicBezTo>
                      <a:pt x="39" y="9"/>
                      <a:pt x="34" y="7"/>
                      <a:pt x="31" y="6"/>
                    </a:cubicBezTo>
                    <a:cubicBezTo>
                      <a:pt x="29" y="6"/>
                      <a:pt x="27" y="6"/>
                      <a:pt x="27" y="5"/>
                    </a:cubicBezTo>
                    <a:cubicBezTo>
                      <a:pt x="26" y="5"/>
                      <a:pt x="25" y="5"/>
                      <a:pt x="25" y="4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0" y="0"/>
                      <a:pt x="20" y="1"/>
                      <a:pt x="19" y="1"/>
                    </a:cubicBezTo>
                    <a:cubicBezTo>
                      <a:pt x="18" y="2"/>
                      <a:pt x="15" y="3"/>
                      <a:pt x="12" y="3"/>
                    </a:cubicBezTo>
                    <a:cubicBezTo>
                      <a:pt x="10" y="3"/>
                      <a:pt x="8" y="4"/>
                      <a:pt x="6" y="4"/>
                    </a:cubicBezTo>
                    <a:cubicBezTo>
                      <a:pt x="4" y="5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4" y="6"/>
                      <a:pt x="6" y="6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5" y="4"/>
                      <a:pt x="18" y="4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3"/>
                    </a:cubicBezTo>
                    <a:cubicBezTo>
                      <a:pt x="22" y="3"/>
                      <a:pt x="23" y="4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7" y="7"/>
                      <a:pt x="28" y="7"/>
                      <a:pt x="30" y="8"/>
                    </a:cubicBezTo>
                    <a:cubicBezTo>
                      <a:pt x="34" y="9"/>
                      <a:pt x="38" y="10"/>
                      <a:pt x="52" y="18"/>
                    </a:cubicBezTo>
                    <a:cubicBezTo>
                      <a:pt x="58" y="22"/>
                      <a:pt x="62" y="28"/>
                      <a:pt x="64" y="32"/>
                    </a:cubicBezTo>
                    <a:cubicBezTo>
                      <a:pt x="65" y="34"/>
                      <a:pt x="66" y="36"/>
                      <a:pt x="66" y="37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39"/>
                    </a:cubicBezTo>
                    <a:cubicBezTo>
                      <a:pt x="68" y="39"/>
                      <a:pt x="68" y="39"/>
                      <a:pt x="68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19"/>
              <p:cNvSpPr>
                <a:spLocks/>
              </p:cNvSpPr>
              <p:nvPr/>
            </p:nvSpPr>
            <p:spPr bwMode="auto">
              <a:xfrm>
                <a:off x="1930838" y="734526"/>
                <a:ext cx="11113" cy="26988"/>
              </a:xfrm>
              <a:custGeom>
                <a:avLst/>
                <a:gdLst>
                  <a:gd name="T0" fmla="*/ 6 w 7"/>
                  <a:gd name="T1" fmla="*/ 0 h 16"/>
                  <a:gd name="T2" fmla="*/ 0 w 7"/>
                  <a:gd name="T3" fmla="*/ 14 h 16"/>
                  <a:gd name="T4" fmla="*/ 0 w 7"/>
                  <a:gd name="T5" fmla="*/ 16 h 16"/>
                  <a:gd name="T6" fmla="*/ 1 w 7"/>
                  <a:gd name="T7" fmla="*/ 16 h 16"/>
                  <a:gd name="T8" fmla="*/ 2 w 7"/>
                  <a:gd name="T9" fmla="*/ 15 h 16"/>
                  <a:gd name="T10" fmla="*/ 2 w 7"/>
                  <a:gd name="T11" fmla="*/ 14 h 16"/>
                  <a:gd name="T12" fmla="*/ 4 w 7"/>
                  <a:gd name="T13" fmla="*/ 5 h 16"/>
                  <a:gd name="T14" fmla="*/ 6 w 7"/>
                  <a:gd name="T15" fmla="*/ 2 h 16"/>
                  <a:gd name="T16" fmla="*/ 7 w 7"/>
                  <a:gd name="T17" fmla="*/ 1 h 16"/>
                  <a:gd name="T18" fmla="*/ 7 w 7"/>
                  <a:gd name="T19" fmla="*/ 0 h 16"/>
                  <a:gd name="T20" fmla="*/ 6 w 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cubicBezTo>
                      <a:pt x="6" y="0"/>
                      <a:pt x="0" y="8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1"/>
                      <a:pt x="3" y="8"/>
                      <a:pt x="4" y="5"/>
                    </a:cubicBezTo>
                    <a:cubicBezTo>
                      <a:pt x="5" y="4"/>
                      <a:pt x="6" y="3"/>
                      <a:pt x="6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20"/>
              <p:cNvSpPr>
                <a:spLocks/>
              </p:cNvSpPr>
              <p:nvPr/>
            </p:nvSpPr>
            <p:spPr bwMode="auto">
              <a:xfrm>
                <a:off x="2045138" y="796438"/>
                <a:ext cx="7938" cy="26988"/>
              </a:xfrm>
              <a:custGeom>
                <a:avLst/>
                <a:gdLst>
                  <a:gd name="T0" fmla="*/ 3 w 5"/>
                  <a:gd name="T1" fmla="*/ 0 h 17"/>
                  <a:gd name="T2" fmla="*/ 3 w 5"/>
                  <a:gd name="T3" fmla="*/ 6 h 17"/>
                  <a:gd name="T4" fmla="*/ 0 w 5"/>
                  <a:gd name="T5" fmla="*/ 16 h 17"/>
                  <a:gd name="T6" fmla="*/ 1 w 5"/>
                  <a:gd name="T7" fmla="*/ 17 h 17"/>
                  <a:gd name="T8" fmla="*/ 2 w 5"/>
                  <a:gd name="T9" fmla="*/ 16 h 17"/>
                  <a:gd name="T10" fmla="*/ 4 w 5"/>
                  <a:gd name="T11" fmla="*/ 7 h 17"/>
                  <a:gd name="T12" fmla="*/ 5 w 5"/>
                  <a:gd name="T13" fmla="*/ 1 h 17"/>
                  <a:gd name="T14" fmla="*/ 4 w 5"/>
                  <a:gd name="T15" fmla="*/ 0 h 17"/>
                  <a:gd name="T16" fmla="*/ 3 w 5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7">
                    <a:moveTo>
                      <a:pt x="3" y="0"/>
                    </a:moveTo>
                    <a:cubicBezTo>
                      <a:pt x="3" y="0"/>
                      <a:pt x="3" y="3"/>
                      <a:pt x="3" y="6"/>
                    </a:cubicBezTo>
                    <a:cubicBezTo>
                      <a:pt x="2" y="10"/>
                      <a:pt x="1" y="14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21"/>
              <p:cNvSpPr>
                <a:spLocks/>
              </p:cNvSpPr>
              <p:nvPr/>
            </p:nvSpPr>
            <p:spPr bwMode="auto">
              <a:xfrm>
                <a:off x="2035613" y="831363"/>
                <a:ext cx="6350" cy="11113"/>
              </a:xfrm>
              <a:custGeom>
                <a:avLst/>
                <a:gdLst>
                  <a:gd name="T0" fmla="*/ 3 w 4"/>
                  <a:gd name="T1" fmla="*/ 1 h 7"/>
                  <a:gd name="T2" fmla="*/ 2 w 4"/>
                  <a:gd name="T3" fmla="*/ 3 h 7"/>
                  <a:gd name="T4" fmla="*/ 0 w 4"/>
                  <a:gd name="T5" fmla="*/ 5 h 7"/>
                  <a:gd name="T6" fmla="*/ 0 w 4"/>
                  <a:gd name="T7" fmla="*/ 6 h 7"/>
                  <a:gd name="T8" fmla="*/ 1 w 4"/>
                  <a:gd name="T9" fmla="*/ 7 h 7"/>
                  <a:gd name="T10" fmla="*/ 4 w 4"/>
                  <a:gd name="T11" fmla="*/ 1 h 7"/>
                  <a:gd name="T12" fmla="*/ 4 w 4"/>
                  <a:gd name="T13" fmla="*/ 0 h 7"/>
                  <a:gd name="T14" fmla="*/ 3 w 4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22"/>
              <p:cNvSpPr>
                <a:spLocks/>
              </p:cNvSpPr>
              <p:nvPr/>
            </p:nvSpPr>
            <p:spPr bwMode="auto">
              <a:xfrm>
                <a:off x="1913376" y="769451"/>
                <a:ext cx="114300" cy="82550"/>
              </a:xfrm>
              <a:custGeom>
                <a:avLst/>
                <a:gdLst>
                  <a:gd name="T0" fmla="*/ 70 w 71"/>
                  <a:gd name="T1" fmla="*/ 51 h 52"/>
                  <a:gd name="T2" fmla="*/ 62 w 71"/>
                  <a:gd name="T3" fmla="*/ 51 h 52"/>
                  <a:gd name="T4" fmla="*/ 61 w 71"/>
                  <a:gd name="T5" fmla="*/ 51 h 52"/>
                  <a:gd name="T6" fmla="*/ 58 w 71"/>
                  <a:gd name="T7" fmla="*/ 50 h 52"/>
                  <a:gd name="T8" fmla="*/ 55 w 71"/>
                  <a:gd name="T9" fmla="*/ 49 h 52"/>
                  <a:gd name="T10" fmla="*/ 53 w 71"/>
                  <a:gd name="T11" fmla="*/ 48 h 52"/>
                  <a:gd name="T12" fmla="*/ 40 w 71"/>
                  <a:gd name="T13" fmla="*/ 42 h 52"/>
                  <a:gd name="T14" fmla="*/ 27 w 71"/>
                  <a:gd name="T15" fmla="*/ 33 h 52"/>
                  <a:gd name="T16" fmla="*/ 23 w 71"/>
                  <a:gd name="T17" fmla="*/ 30 h 52"/>
                  <a:gd name="T18" fmla="*/ 19 w 71"/>
                  <a:gd name="T19" fmla="*/ 27 h 52"/>
                  <a:gd name="T20" fmla="*/ 17 w 71"/>
                  <a:gd name="T21" fmla="*/ 26 h 52"/>
                  <a:gd name="T22" fmla="*/ 14 w 71"/>
                  <a:gd name="T23" fmla="*/ 25 h 52"/>
                  <a:gd name="T24" fmla="*/ 7 w 71"/>
                  <a:gd name="T25" fmla="*/ 20 h 52"/>
                  <a:gd name="T26" fmla="*/ 2 w 71"/>
                  <a:gd name="T27" fmla="*/ 5 h 52"/>
                  <a:gd name="T28" fmla="*/ 2 w 71"/>
                  <a:gd name="T29" fmla="*/ 1 h 52"/>
                  <a:gd name="T30" fmla="*/ 2 w 71"/>
                  <a:gd name="T31" fmla="*/ 0 h 52"/>
                  <a:gd name="T32" fmla="*/ 1 w 71"/>
                  <a:gd name="T33" fmla="*/ 1 h 52"/>
                  <a:gd name="T34" fmla="*/ 0 w 71"/>
                  <a:gd name="T35" fmla="*/ 5 h 52"/>
                  <a:gd name="T36" fmla="*/ 6 w 71"/>
                  <a:gd name="T37" fmla="*/ 21 h 52"/>
                  <a:gd name="T38" fmla="*/ 13 w 71"/>
                  <a:gd name="T39" fmla="*/ 26 h 52"/>
                  <a:gd name="T40" fmla="*/ 16 w 71"/>
                  <a:gd name="T41" fmla="*/ 27 h 52"/>
                  <a:gd name="T42" fmla="*/ 18 w 71"/>
                  <a:gd name="T43" fmla="*/ 28 h 52"/>
                  <a:gd name="T44" fmla="*/ 22 w 71"/>
                  <a:gd name="T45" fmla="*/ 31 h 52"/>
                  <a:gd name="T46" fmla="*/ 26 w 71"/>
                  <a:gd name="T47" fmla="*/ 34 h 52"/>
                  <a:gd name="T48" fmla="*/ 39 w 71"/>
                  <a:gd name="T49" fmla="*/ 43 h 52"/>
                  <a:gd name="T50" fmla="*/ 48 w 71"/>
                  <a:gd name="T51" fmla="*/ 48 h 52"/>
                  <a:gd name="T52" fmla="*/ 52 w 71"/>
                  <a:gd name="T53" fmla="*/ 49 h 52"/>
                  <a:gd name="T54" fmla="*/ 55 w 71"/>
                  <a:gd name="T55" fmla="*/ 50 h 52"/>
                  <a:gd name="T56" fmla="*/ 57 w 71"/>
                  <a:gd name="T57" fmla="*/ 51 h 52"/>
                  <a:gd name="T58" fmla="*/ 61 w 71"/>
                  <a:gd name="T59" fmla="*/ 52 h 52"/>
                  <a:gd name="T60" fmla="*/ 62 w 71"/>
                  <a:gd name="T61" fmla="*/ 52 h 52"/>
                  <a:gd name="T62" fmla="*/ 70 w 71"/>
                  <a:gd name="T63" fmla="*/ 52 h 52"/>
                  <a:gd name="T64" fmla="*/ 71 w 71"/>
                  <a:gd name="T65" fmla="*/ 51 h 52"/>
                  <a:gd name="T66" fmla="*/ 70 w 71"/>
                  <a:gd name="T6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52">
                    <a:moveTo>
                      <a:pt x="70" y="51"/>
                    </a:moveTo>
                    <a:cubicBezTo>
                      <a:pt x="70" y="51"/>
                      <a:pt x="65" y="51"/>
                      <a:pt x="62" y="51"/>
                    </a:cubicBezTo>
                    <a:cubicBezTo>
                      <a:pt x="62" y="51"/>
                      <a:pt x="61" y="51"/>
                      <a:pt x="61" y="51"/>
                    </a:cubicBezTo>
                    <a:cubicBezTo>
                      <a:pt x="60" y="51"/>
                      <a:pt x="59" y="50"/>
                      <a:pt x="58" y="50"/>
                    </a:cubicBezTo>
                    <a:cubicBezTo>
                      <a:pt x="57" y="49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3" y="48"/>
                    </a:cubicBezTo>
                    <a:cubicBezTo>
                      <a:pt x="49" y="47"/>
                      <a:pt x="43" y="44"/>
                      <a:pt x="40" y="42"/>
                    </a:cubicBezTo>
                    <a:cubicBezTo>
                      <a:pt x="36" y="38"/>
                      <a:pt x="29" y="35"/>
                      <a:pt x="27" y="33"/>
                    </a:cubicBezTo>
                    <a:cubicBezTo>
                      <a:pt x="26" y="32"/>
                      <a:pt x="24" y="31"/>
                      <a:pt x="23" y="30"/>
                    </a:cubicBezTo>
                    <a:cubicBezTo>
                      <a:pt x="21" y="29"/>
                      <a:pt x="20" y="28"/>
                      <a:pt x="19" y="27"/>
                    </a:cubicBezTo>
                    <a:cubicBezTo>
                      <a:pt x="19" y="27"/>
                      <a:pt x="18" y="26"/>
                      <a:pt x="17" y="26"/>
                    </a:cubicBezTo>
                    <a:cubicBezTo>
                      <a:pt x="16" y="26"/>
                      <a:pt x="15" y="25"/>
                      <a:pt x="14" y="25"/>
                    </a:cubicBezTo>
                    <a:cubicBezTo>
                      <a:pt x="13" y="25"/>
                      <a:pt x="10" y="23"/>
                      <a:pt x="7" y="20"/>
                    </a:cubicBezTo>
                    <a:cubicBezTo>
                      <a:pt x="5" y="17"/>
                      <a:pt x="2" y="12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12"/>
                      <a:pt x="3" y="17"/>
                      <a:pt x="6" y="21"/>
                    </a:cubicBezTo>
                    <a:cubicBezTo>
                      <a:pt x="9" y="24"/>
                      <a:pt x="12" y="26"/>
                      <a:pt x="13" y="26"/>
                    </a:cubicBezTo>
                    <a:cubicBezTo>
                      <a:pt x="14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9" y="29"/>
                      <a:pt x="20" y="30"/>
                      <a:pt x="22" y="31"/>
                    </a:cubicBezTo>
                    <a:cubicBezTo>
                      <a:pt x="23" y="32"/>
                      <a:pt x="25" y="33"/>
                      <a:pt x="26" y="34"/>
                    </a:cubicBezTo>
                    <a:cubicBezTo>
                      <a:pt x="29" y="36"/>
                      <a:pt x="35" y="40"/>
                      <a:pt x="39" y="43"/>
                    </a:cubicBezTo>
                    <a:cubicBezTo>
                      <a:pt x="41" y="45"/>
                      <a:pt x="45" y="46"/>
                      <a:pt x="48" y="48"/>
                    </a:cubicBezTo>
                    <a:cubicBezTo>
                      <a:pt x="49" y="48"/>
                      <a:pt x="51" y="49"/>
                      <a:pt x="52" y="49"/>
                    </a:cubicBezTo>
                    <a:cubicBezTo>
                      <a:pt x="53" y="50"/>
                      <a:pt x="54" y="50"/>
                      <a:pt x="55" y="50"/>
                    </a:cubicBezTo>
                    <a:cubicBezTo>
                      <a:pt x="55" y="50"/>
                      <a:pt x="56" y="51"/>
                      <a:pt x="57" y="51"/>
                    </a:cubicBezTo>
                    <a:cubicBezTo>
                      <a:pt x="58" y="52"/>
                      <a:pt x="59" y="52"/>
                      <a:pt x="61" y="52"/>
                    </a:cubicBezTo>
                    <a:cubicBezTo>
                      <a:pt x="61" y="52"/>
                      <a:pt x="62" y="52"/>
                      <a:pt x="62" y="52"/>
                    </a:cubicBezTo>
                    <a:cubicBezTo>
                      <a:pt x="65" y="52"/>
                      <a:pt x="70" y="52"/>
                      <a:pt x="70" y="52"/>
                    </a:cubicBezTo>
                    <a:cubicBezTo>
                      <a:pt x="71" y="52"/>
                      <a:pt x="71" y="52"/>
                      <a:pt x="71" y="51"/>
                    </a:cubicBezTo>
                    <a:cubicBezTo>
                      <a:pt x="71" y="51"/>
                      <a:pt x="71" y="51"/>
                      <a:pt x="70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23"/>
              <p:cNvSpPr>
                <a:spLocks/>
              </p:cNvSpPr>
              <p:nvPr/>
            </p:nvSpPr>
            <p:spPr bwMode="auto">
              <a:xfrm>
                <a:off x="1983226" y="517038"/>
                <a:ext cx="119063" cy="187325"/>
              </a:xfrm>
              <a:custGeom>
                <a:avLst/>
                <a:gdLst>
                  <a:gd name="T0" fmla="*/ 10 w 75"/>
                  <a:gd name="T1" fmla="*/ 13 h 117"/>
                  <a:gd name="T2" fmla="*/ 18 w 75"/>
                  <a:gd name="T3" fmla="*/ 19 h 117"/>
                  <a:gd name="T4" fmla="*/ 20 w 75"/>
                  <a:gd name="T5" fmla="*/ 23 h 117"/>
                  <a:gd name="T6" fmla="*/ 21 w 75"/>
                  <a:gd name="T7" fmla="*/ 25 h 117"/>
                  <a:gd name="T8" fmla="*/ 23 w 75"/>
                  <a:gd name="T9" fmla="*/ 28 h 117"/>
                  <a:gd name="T10" fmla="*/ 26 w 75"/>
                  <a:gd name="T11" fmla="*/ 29 h 117"/>
                  <a:gd name="T12" fmla="*/ 28 w 75"/>
                  <a:gd name="T13" fmla="*/ 32 h 117"/>
                  <a:gd name="T14" fmla="*/ 31 w 75"/>
                  <a:gd name="T15" fmla="*/ 38 h 117"/>
                  <a:gd name="T16" fmla="*/ 34 w 75"/>
                  <a:gd name="T17" fmla="*/ 45 h 117"/>
                  <a:gd name="T18" fmla="*/ 38 w 75"/>
                  <a:gd name="T19" fmla="*/ 52 h 117"/>
                  <a:gd name="T20" fmla="*/ 39 w 75"/>
                  <a:gd name="T21" fmla="*/ 56 h 117"/>
                  <a:gd name="T22" fmla="*/ 43 w 75"/>
                  <a:gd name="T23" fmla="*/ 69 h 117"/>
                  <a:gd name="T24" fmla="*/ 44 w 75"/>
                  <a:gd name="T25" fmla="*/ 71 h 117"/>
                  <a:gd name="T26" fmla="*/ 46 w 75"/>
                  <a:gd name="T27" fmla="*/ 73 h 117"/>
                  <a:gd name="T28" fmla="*/ 58 w 75"/>
                  <a:gd name="T29" fmla="*/ 84 h 117"/>
                  <a:gd name="T30" fmla="*/ 60 w 75"/>
                  <a:gd name="T31" fmla="*/ 87 h 117"/>
                  <a:gd name="T32" fmla="*/ 56 w 75"/>
                  <a:gd name="T33" fmla="*/ 92 h 117"/>
                  <a:gd name="T34" fmla="*/ 56 w 75"/>
                  <a:gd name="T35" fmla="*/ 96 h 117"/>
                  <a:gd name="T36" fmla="*/ 56 w 75"/>
                  <a:gd name="T37" fmla="*/ 102 h 117"/>
                  <a:gd name="T38" fmla="*/ 57 w 75"/>
                  <a:gd name="T39" fmla="*/ 105 h 117"/>
                  <a:gd name="T40" fmla="*/ 61 w 75"/>
                  <a:gd name="T41" fmla="*/ 107 h 117"/>
                  <a:gd name="T42" fmla="*/ 61 w 75"/>
                  <a:gd name="T43" fmla="*/ 108 h 117"/>
                  <a:gd name="T44" fmla="*/ 65 w 75"/>
                  <a:gd name="T45" fmla="*/ 115 h 117"/>
                  <a:gd name="T46" fmla="*/ 65 w 75"/>
                  <a:gd name="T47" fmla="*/ 116 h 117"/>
                  <a:gd name="T48" fmla="*/ 69 w 75"/>
                  <a:gd name="T49" fmla="*/ 116 h 117"/>
                  <a:gd name="T50" fmla="*/ 74 w 75"/>
                  <a:gd name="T51" fmla="*/ 117 h 117"/>
                  <a:gd name="T52" fmla="*/ 69 w 75"/>
                  <a:gd name="T53" fmla="*/ 116 h 117"/>
                  <a:gd name="T54" fmla="*/ 66 w 75"/>
                  <a:gd name="T55" fmla="*/ 115 h 117"/>
                  <a:gd name="T56" fmla="*/ 66 w 75"/>
                  <a:gd name="T57" fmla="*/ 113 h 117"/>
                  <a:gd name="T58" fmla="*/ 63 w 75"/>
                  <a:gd name="T59" fmla="*/ 107 h 117"/>
                  <a:gd name="T60" fmla="*/ 61 w 75"/>
                  <a:gd name="T61" fmla="*/ 105 h 117"/>
                  <a:gd name="T62" fmla="*/ 61 w 75"/>
                  <a:gd name="T63" fmla="*/ 102 h 117"/>
                  <a:gd name="T64" fmla="*/ 57 w 75"/>
                  <a:gd name="T65" fmla="*/ 101 h 117"/>
                  <a:gd name="T66" fmla="*/ 55 w 75"/>
                  <a:gd name="T67" fmla="*/ 99 h 117"/>
                  <a:gd name="T68" fmla="*/ 56 w 75"/>
                  <a:gd name="T69" fmla="*/ 93 h 117"/>
                  <a:gd name="T70" fmla="*/ 60 w 75"/>
                  <a:gd name="T71" fmla="*/ 87 h 117"/>
                  <a:gd name="T72" fmla="*/ 58 w 75"/>
                  <a:gd name="T73" fmla="*/ 84 h 117"/>
                  <a:gd name="T74" fmla="*/ 46 w 75"/>
                  <a:gd name="T75" fmla="*/ 72 h 117"/>
                  <a:gd name="T76" fmla="*/ 45 w 75"/>
                  <a:gd name="T77" fmla="*/ 72 h 117"/>
                  <a:gd name="T78" fmla="*/ 45 w 75"/>
                  <a:gd name="T79" fmla="*/ 72 h 117"/>
                  <a:gd name="T80" fmla="*/ 45 w 75"/>
                  <a:gd name="T81" fmla="*/ 69 h 117"/>
                  <a:gd name="T82" fmla="*/ 44 w 75"/>
                  <a:gd name="T83" fmla="*/ 68 h 117"/>
                  <a:gd name="T84" fmla="*/ 44 w 75"/>
                  <a:gd name="T85" fmla="*/ 68 h 117"/>
                  <a:gd name="T86" fmla="*/ 41 w 75"/>
                  <a:gd name="T87" fmla="*/ 52 h 117"/>
                  <a:gd name="T88" fmla="*/ 40 w 75"/>
                  <a:gd name="T89" fmla="*/ 48 h 117"/>
                  <a:gd name="T90" fmla="*/ 35 w 75"/>
                  <a:gd name="T91" fmla="*/ 43 h 117"/>
                  <a:gd name="T92" fmla="*/ 30 w 75"/>
                  <a:gd name="T93" fmla="*/ 34 h 117"/>
                  <a:gd name="T94" fmla="*/ 27 w 75"/>
                  <a:gd name="T95" fmla="*/ 31 h 117"/>
                  <a:gd name="T96" fmla="*/ 26 w 75"/>
                  <a:gd name="T97" fmla="*/ 29 h 117"/>
                  <a:gd name="T98" fmla="*/ 21 w 75"/>
                  <a:gd name="T99" fmla="*/ 26 h 117"/>
                  <a:gd name="T100" fmla="*/ 20 w 75"/>
                  <a:gd name="T101" fmla="*/ 24 h 117"/>
                  <a:gd name="T102" fmla="*/ 18 w 75"/>
                  <a:gd name="T103" fmla="*/ 22 h 117"/>
                  <a:gd name="T104" fmla="*/ 18 w 75"/>
                  <a:gd name="T105" fmla="*/ 18 h 117"/>
                  <a:gd name="T106" fmla="*/ 10 w 75"/>
                  <a:gd name="T107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0" y="1"/>
                    </a:moveTo>
                    <a:cubicBezTo>
                      <a:pt x="1" y="2"/>
                      <a:pt x="2" y="5"/>
                      <a:pt x="4" y="8"/>
                    </a:cubicBezTo>
                    <a:cubicBezTo>
                      <a:pt x="5" y="11"/>
                      <a:pt x="7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2" y="16"/>
                      <a:pt x="13" y="17"/>
                    </a:cubicBezTo>
                    <a:cubicBezTo>
                      <a:pt x="14" y="18"/>
                      <a:pt x="16" y="18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7" y="21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7"/>
                      <a:pt x="22" y="27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7" y="32"/>
                      <a:pt x="27" y="33"/>
                    </a:cubicBezTo>
                    <a:cubicBezTo>
                      <a:pt x="27" y="34"/>
                      <a:pt x="28" y="34"/>
                      <a:pt x="29" y="35"/>
                    </a:cubicBezTo>
                    <a:cubicBezTo>
                      <a:pt x="30" y="36"/>
                      <a:pt x="30" y="36"/>
                      <a:pt x="31" y="37"/>
                    </a:cubicBezTo>
                    <a:cubicBezTo>
                      <a:pt x="31" y="37"/>
                      <a:pt x="31" y="38"/>
                      <a:pt x="31" y="38"/>
                    </a:cubicBezTo>
                    <a:cubicBezTo>
                      <a:pt x="31" y="39"/>
                      <a:pt x="31" y="40"/>
                      <a:pt x="32" y="40"/>
                    </a:cubicBezTo>
                    <a:cubicBezTo>
                      <a:pt x="32" y="41"/>
                      <a:pt x="33" y="41"/>
                      <a:pt x="33" y="41"/>
                    </a:cubicBezTo>
                    <a:cubicBezTo>
                      <a:pt x="33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6"/>
                      <a:pt x="36" y="46"/>
                      <a:pt x="36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7"/>
                      <a:pt x="39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3"/>
                      <a:pt x="40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40" y="58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4"/>
                      <a:pt x="42" y="66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5" y="73"/>
                      <a:pt x="45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6"/>
                      <a:pt x="47" y="79"/>
                      <a:pt x="49" y="82"/>
                    </a:cubicBezTo>
                    <a:cubicBezTo>
                      <a:pt x="50" y="83"/>
                      <a:pt x="51" y="84"/>
                      <a:pt x="53" y="84"/>
                    </a:cubicBezTo>
                    <a:cubicBezTo>
                      <a:pt x="54" y="84"/>
                      <a:pt x="56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5"/>
                      <a:pt x="58" y="86"/>
                      <a:pt x="58" y="86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0"/>
                      <a:pt x="57" y="91"/>
                    </a:cubicBezTo>
                    <a:cubicBezTo>
                      <a:pt x="57" y="91"/>
                      <a:pt x="57" y="91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3"/>
                      <a:pt x="55" y="93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5"/>
                      <a:pt x="55" y="95"/>
                      <a:pt x="55" y="95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7"/>
                      <a:pt x="55" y="98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100"/>
                      <a:pt x="54" y="101"/>
                      <a:pt x="54" y="101"/>
                    </a:cubicBezTo>
                    <a:cubicBezTo>
                      <a:pt x="55" y="102"/>
                      <a:pt x="55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3"/>
                      <a:pt x="56" y="103"/>
                      <a:pt x="55" y="104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5"/>
                      <a:pt x="60" y="104"/>
                      <a:pt x="62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4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9"/>
                      <a:pt x="62" y="110"/>
                      <a:pt x="62" y="111"/>
                    </a:cubicBezTo>
                    <a:cubicBezTo>
                      <a:pt x="62" y="112"/>
                      <a:pt x="62" y="113"/>
                      <a:pt x="62" y="113"/>
                    </a:cubicBezTo>
                    <a:cubicBezTo>
                      <a:pt x="63" y="114"/>
                      <a:pt x="64" y="115"/>
                      <a:pt x="65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7" y="116"/>
                      <a:pt x="68" y="115"/>
                      <a:pt x="68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70" y="116"/>
                      <a:pt x="71" y="116"/>
                      <a:pt x="72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2" y="116"/>
                      <a:pt x="73" y="116"/>
                      <a:pt x="74" y="117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3" y="115"/>
                      <a:pt x="72" y="115"/>
                      <a:pt x="72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0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69" y="114"/>
                    </a:cubicBezTo>
                    <a:cubicBezTo>
                      <a:pt x="69" y="114"/>
                      <a:pt x="69" y="114"/>
                      <a:pt x="68" y="114"/>
                    </a:cubicBezTo>
                    <a:cubicBezTo>
                      <a:pt x="67" y="114"/>
                      <a:pt x="66" y="115"/>
                      <a:pt x="66" y="115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4" y="114"/>
                      <a:pt x="64" y="113"/>
                      <a:pt x="63" y="113"/>
                    </a:cubicBezTo>
                    <a:cubicBezTo>
                      <a:pt x="63" y="112"/>
                      <a:pt x="63" y="112"/>
                      <a:pt x="63" y="111"/>
                    </a:cubicBezTo>
                    <a:cubicBezTo>
                      <a:pt x="63" y="110"/>
                      <a:pt x="63" y="109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5"/>
                      <a:pt x="62" y="105"/>
                      <a:pt x="61" y="105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5"/>
                      <a:pt x="62" y="104"/>
                      <a:pt x="62" y="104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3"/>
                      <a:pt x="58" y="104"/>
                      <a:pt x="57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4"/>
                      <a:pt x="57" y="103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5" y="101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6" y="99"/>
                      <a:pt x="57" y="97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6" y="95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7" y="93"/>
                      <a:pt x="57" y="92"/>
                    </a:cubicBezTo>
                    <a:cubicBezTo>
                      <a:pt x="58" y="92"/>
                      <a:pt x="58" y="92"/>
                      <a:pt x="58" y="91"/>
                    </a:cubicBezTo>
                    <a:cubicBezTo>
                      <a:pt x="58" y="91"/>
                      <a:pt x="59" y="91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6"/>
                      <a:pt x="59" y="86"/>
                      <a:pt x="59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6" y="83"/>
                      <a:pt x="54" y="83"/>
                      <a:pt x="53" y="83"/>
                    </a:cubicBezTo>
                    <a:cubicBezTo>
                      <a:pt x="51" y="83"/>
                      <a:pt x="51" y="83"/>
                      <a:pt x="49" y="81"/>
                    </a:cubicBezTo>
                    <a:cubicBezTo>
                      <a:pt x="48" y="78"/>
                      <a:pt x="47" y="76"/>
                      <a:pt x="47" y="73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8"/>
                      <a:pt x="45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6"/>
                      <a:pt x="44" y="64"/>
                      <a:pt x="43" y="62"/>
                    </a:cubicBezTo>
                    <a:cubicBezTo>
                      <a:pt x="43" y="61"/>
                      <a:pt x="42" y="60"/>
                      <a:pt x="41" y="59"/>
                    </a:cubicBezTo>
                    <a:cubicBezTo>
                      <a:pt x="41" y="58"/>
                      <a:pt x="40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5"/>
                      <a:pt x="41" y="54"/>
                    </a:cubicBezTo>
                    <a:cubicBezTo>
                      <a:pt x="41" y="54"/>
                      <a:pt x="41" y="53"/>
                      <a:pt x="41" y="52"/>
                    </a:cubicBezTo>
                    <a:cubicBezTo>
                      <a:pt x="41" y="52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0"/>
                      <a:pt x="40" y="49"/>
                      <a:pt x="40" y="48"/>
                    </a:cubicBezTo>
                    <a:cubicBezTo>
                      <a:pt x="40" y="48"/>
                      <a:pt x="40" y="47"/>
                      <a:pt x="40" y="47"/>
                    </a:cubicBezTo>
                    <a:cubicBezTo>
                      <a:pt x="39" y="46"/>
                      <a:pt x="39" y="46"/>
                      <a:pt x="38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3" y="40"/>
                    </a:cubicBezTo>
                    <a:cubicBezTo>
                      <a:pt x="33" y="40"/>
                      <a:pt x="33" y="40"/>
                      <a:pt x="32" y="40"/>
                    </a:cubicBezTo>
                    <a:cubicBezTo>
                      <a:pt x="32" y="39"/>
                      <a:pt x="32" y="39"/>
                      <a:pt x="32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1" y="36"/>
                      <a:pt x="30" y="35"/>
                      <a:pt x="30" y="34"/>
                    </a:cubicBezTo>
                    <a:cubicBezTo>
                      <a:pt x="29" y="34"/>
                      <a:pt x="28" y="33"/>
                      <a:pt x="28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7"/>
                      <a:pt x="25" y="27"/>
                    </a:cubicBezTo>
                    <a:cubicBezTo>
                      <a:pt x="25" y="27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0" y="22"/>
                      <a:pt x="20" y="22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0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5" y="17"/>
                      <a:pt x="13" y="16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6" y="10"/>
                      <a:pt x="5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24"/>
              <p:cNvSpPr>
                <a:spLocks/>
              </p:cNvSpPr>
              <p:nvPr/>
            </p:nvSpPr>
            <p:spPr bwMode="auto">
              <a:xfrm>
                <a:off x="2048313" y="682138"/>
                <a:ext cx="25400" cy="46038"/>
              </a:xfrm>
              <a:custGeom>
                <a:avLst/>
                <a:gdLst>
                  <a:gd name="T0" fmla="*/ 12 w 16"/>
                  <a:gd name="T1" fmla="*/ 4 h 29"/>
                  <a:gd name="T2" fmla="*/ 11 w 16"/>
                  <a:gd name="T3" fmla="*/ 11 h 29"/>
                  <a:gd name="T4" fmla="*/ 13 w 16"/>
                  <a:gd name="T5" fmla="*/ 17 h 29"/>
                  <a:gd name="T6" fmla="*/ 13 w 16"/>
                  <a:gd name="T7" fmla="*/ 16 h 29"/>
                  <a:gd name="T8" fmla="*/ 11 w 16"/>
                  <a:gd name="T9" fmla="*/ 19 h 29"/>
                  <a:gd name="T10" fmla="*/ 13 w 16"/>
                  <a:gd name="T11" fmla="*/ 21 h 29"/>
                  <a:gd name="T12" fmla="*/ 11 w 16"/>
                  <a:gd name="T13" fmla="*/ 21 h 29"/>
                  <a:gd name="T14" fmla="*/ 10 w 16"/>
                  <a:gd name="T15" fmla="*/ 23 h 29"/>
                  <a:gd name="T16" fmla="*/ 10 w 16"/>
                  <a:gd name="T17" fmla="*/ 24 h 29"/>
                  <a:gd name="T18" fmla="*/ 9 w 16"/>
                  <a:gd name="T19" fmla="*/ 23 h 29"/>
                  <a:gd name="T20" fmla="*/ 8 w 16"/>
                  <a:gd name="T21" fmla="*/ 23 h 29"/>
                  <a:gd name="T22" fmla="*/ 7 w 16"/>
                  <a:gd name="T23" fmla="*/ 26 h 29"/>
                  <a:gd name="T24" fmla="*/ 5 w 16"/>
                  <a:gd name="T25" fmla="*/ 24 h 29"/>
                  <a:gd name="T26" fmla="*/ 3 w 16"/>
                  <a:gd name="T27" fmla="*/ 26 h 29"/>
                  <a:gd name="T28" fmla="*/ 3 w 16"/>
                  <a:gd name="T29" fmla="*/ 25 h 29"/>
                  <a:gd name="T30" fmla="*/ 3 w 16"/>
                  <a:gd name="T31" fmla="*/ 24 h 29"/>
                  <a:gd name="T32" fmla="*/ 0 w 16"/>
                  <a:gd name="T33" fmla="*/ 26 h 29"/>
                  <a:gd name="T34" fmla="*/ 0 w 16"/>
                  <a:gd name="T35" fmla="*/ 29 h 29"/>
                  <a:gd name="T36" fmla="*/ 1 w 16"/>
                  <a:gd name="T37" fmla="*/ 26 h 29"/>
                  <a:gd name="T38" fmla="*/ 3 w 16"/>
                  <a:gd name="T39" fmla="*/ 25 h 29"/>
                  <a:gd name="T40" fmla="*/ 3 w 16"/>
                  <a:gd name="T41" fmla="*/ 26 h 29"/>
                  <a:gd name="T42" fmla="*/ 4 w 16"/>
                  <a:gd name="T43" fmla="*/ 27 h 29"/>
                  <a:gd name="T44" fmla="*/ 5 w 16"/>
                  <a:gd name="T45" fmla="*/ 25 h 29"/>
                  <a:gd name="T46" fmla="*/ 7 w 16"/>
                  <a:gd name="T47" fmla="*/ 26 h 29"/>
                  <a:gd name="T48" fmla="*/ 9 w 16"/>
                  <a:gd name="T49" fmla="*/ 23 h 29"/>
                  <a:gd name="T50" fmla="*/ 8 w 16"/>
                  <a:gd name="T51" fmla="*/ 23 h 29"/>
                  <a:gd name="T52" fmla="*/ 11 w 16"/>
                  <a:gd name="T53" fmla="*/ 24 h 29"/>
                  <a:gd name="T54" fmla="*/ 13 w 16"/>
                  <a:gd name="T55" fmla="*/ 21 h 29"/>
                  <a:gd name="T56" fmla="*/ 13 w 16"/>
                  <a:gd name="T57" fmla="*/ 21 h 29"/>
                  <a:gd name="T58" fmla="*/ 13 w 16"/>
                  <a:gd name="T59" fmla="*/ 18 h 29"/>
                  <a:gd name="T60" fmla="*/ 14 w 16"/>
                  <a:gd name="T61" fmla="*/ 17 h 29"/>
                  <a:gd name="T62" fmla="*/ 12 w 16"/>
                  <a:gd name="T63" fmla="*/ 12 h 29"/>
                  <a:gd name="T64" fmla="*/ 12 w 16"/>
                  <a:gd name="T65" fmla="*/ 9 h 29"/>
                  <a:gd name="T66" fmla="*/ 16 w 16"/>
                  <a:gd name="T67" fmla="*/ 1 h 29"/>
                  <a:gd name="T68" fmla="*/ 15 w 16"/>
                  <a:gd name="T6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29">
                    <a:moveTo>
                      <a:pt x="15" y="1"/>
                    </a:moveTo>
                    <a:cubicBezTo>
                      <a:pt x="14" y="2"/>
                      <a:pt x="13" y="3"/>
                      <a:pt x="12" y="4"/>
                    </a:cubicBezTo>
                    <a:cubicBezTo>
                      <a:pt x="12" y="5"/>
                      <a:pt x="11" y="7"/>
                      <a:pt x="11" y="9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11" y="14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2" y="17"/>
                      <a:pt x="12" y="17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1"/>
                      <a:pt x="11" y="21"/>
                    </a:cubicBezTo>
                    <a:cubicBezTo>
                      <a:pt x="11" y="22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5"/>
                      <a:pt x="10" y="25"/>
                    </a:cubicBezTo>
                    <a:cubicBezTo>
                      <a:pt x="10" y="25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2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5"/>
                      <a:pt x="12" y="14"/>
                      <a:pt x="12" y="12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4"/>
                      <a:pt x="15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25"/>
              <p:cNvSpPr>
                <a:spLocks/>
              </p:cNvSpPr>
              <p:nvPr/>
            </p:nvSpPr>
            <p:spPr bwMode="auto">
              <a:xfrm>
                <a:off x="2065776" y="701188"/>
                <a:ext cx="22225" cy="90488"/>
              </a:xfrm>
              <a:custGeom>
                <a:avLst/>
                <a:gdLst>
                  <a:gd name="T0" fmla="*/ 13 w 14"/>
                  <a:gd name="T1" fmla="*/ 1 h 56"/>
                  <a:gd name="T2" fmla="*/ 12 w 14"/>
                  <a:gd name="T3" fmla="*/ 3 h 56"/>
                  <a:gd name="T4" fmla="*/ 13 w 14"/>
                  <a:gd name="T5" fmla="*/ 6 h 56"/>
                  <a:gd name="T6" fmla="*/ 12 w 14"/>
                  <a:gd name="T7" fmla="*/ 7 h 56"/>
                  <a:gd name="T8" fmla="*/ 11 w 14"/>
                  <a:gd name="T9" fmla="*/ 8 h 56"/>
                  <a:gd name="T10" fmla="*/ 11 w 14"/>
                  <a:gd name="T11" fmla="*/ 12 h 56"/>
                  <a:gd name="T12" fmla="*/ 12 w 14"/>
                  <a:gd name="T13" fmla="*/ 13 h 56"/>
                  <a:gd name="T14" fmla="*/ 10 w 14"/>
                  <a:gd name="T15" fmla="*/ 13 h 56"/>
                  <a:gd name="T16" fmla="*/ 8 w 14"/>
                  <a:gd name="T17" fmla="*/ 21 h 56"/>
                  <a:gd name="T18" fmla="*/ 10 w 14"/>
                  <a:gd name="T19" fmla="*/ 26 h 56"/>
                  <a:gd name="T20" fmla="*/ 7 w 14"/>
                  <a:gd name="T21" fmla="*/ 26 h 56"/>
                  <a:gd name="T22" fmla="*/ 7 w 14"/>
                  <a:gd name="T23" fmla="*/ 31 h 56"/>
                  <a:gd name="T24" fmla="*/ 8 w 14"/>
                  <a:gd name="T25" fmla="*/ 30 h 56"/>
                  <a:gd name="T26" fmla="*/ 6 w 14"/>
                  <a:gd name="T27" fmla="*/ 31 h 56"/>
                  <a:gd name="T28" fmla="*/ 5 w 14"/>
                  <a:gd name="T29" fmla="*/ 31 h 56"/>
                  <a:gd name="T30" fmla="*/ 3 w 14"/>
                  <a:gd name="T31" fmla="*/ 37 h 56"/>
                  <a:gd name="T32" fmla="*/ 3 w 14"/>
                  <a:gd name="T33" fmla="*/ 40 h 56"/>
                  <a:gd name="T34" fmla="*/ 2 w 14"/>
                  <a:gd name="T35" fmla="*/ 43 h 56"/>
                  <a:gd name="T36" fmla="*/ 0 w 14"/>
                  <a:gd name="T37" fmla="*/ 56 h 56"/>
                  <a:gd name="T38" fmla="*/ 3 w 14"/>
                  <a:gd name="T39" fmla="*/ 43 h 56"/>
                  <a:gd name="T40" fmla="*/ 4 w 14"/>
                  <a:gd name="T41" fmla="*/ 40 h 56"/>
                  <a:gd name="T42" fmla="*/ 4 w 14"/>
                  <a:gd name="T43" fmla="*/ 37 h 56"/>
                  <a:gd name="T44" fmla="*/ 6 w 14"/>
                  <a:gd name="T45" fmla="*/ 31 h 56"/>
                  <a:gd name="T46" fmla="*/ 6 w 14"/>
                  <a:gd name="T47" fmla="*/ 31 h 56"/>
                  <a:gd name="T48" fmla="*/ 6 w 14"/>
                  <a:gd name="T49" fmla="*/ 32 h 56"/>
                  <a:gd name="T50" fmla="*/ 6 w 14"/>
                  <a:gd name="T51" fmla="*/ 32 h 56"/>
                  <a:gd name="T52" fmla="*/ 8 w 14"/>
                  <a:gd name="T53" fmla="*/ 31 h 56"/>
                  <a:gd name="T54" fmla="*/ 8 w 14"/>
                  <a:gd name="T55" fmla="*/ 31 h 56"/>
                  <a:gd name="T56" fmla="*/ 8 w 14"/>
                  <a:gd name="T57" fmla="*/ 27 h 56"/>
                  <a:gd name="T58" fmla="*/ 10 w 14"/>
                  <a:gd name="T59" fmla="*/ 26 h 56"/>
                  <a:gd name="T60" fmla="*/ 9 w 14"/>
                  <a:gd name="T61" fmla="*/ 21 h 56"/>
                  <a:gd name="T62" fmla="*/ 10 w 14"/>
                  <a:gd name="T63" fmla="*/ 15 h 56"/>
                  <a:gd name="T64" fmla="*/ 12 w 14"/>
                  <a:gd name="T65" fmla="*/ 13 h 56"/>
                  <a:gd name="T66" fmla="*/ 12 w 14"/>
                  <a:gd name="T67" fmla="*/ 13 h 56"/>
                  <a:gd name="T68" fmla="*/ 12 w 14"/>
                  <a:gd name="T69" fmla="*/ 9 h 56"/>
                  <a:gd name="T70" fmla="*/ 12 w 14"/>
                  <a:gd name="T71" fmla="*/ 8 h 56"/>
                  <a:gd name="T72" fmla="*/ 14 w 14"/>
                  <a:gd name="T73" fmla="*/ 6 h 56"/>
                  <a:gd name="T74" fmla="*/ 13 w 14"/>
                  <a:gd name="T75" fmla="*/ 5 h 56"/>
                  <a:gd name="T76" fmla="*/ 13 w 14"/>
                  <a:gd name="T77" fmla="*/ 3 h 56"/>
                  <a:gd name="T78" fmla="*/ 14 w 14"/>
                  <a:gd name="T79" fmla="*/ 0 h 56"/>
                  <a:gd name="T80" fmla="*/ 13 w 14"/>
                  <a:gd name="T8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56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0" y="13"/>
                    </a:cubicBezTo>
                    <a:cubicBezTo>
                      <a:pt x="9" y="15"/>
                      <a:pt x="9" y="17"/>
                      <a:pt x="9" y="18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9"/>
                      <a:pt x="7" y="29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4" y="35"/>
                      <a:pt x="3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2" y="43"/>
                      <a:pt x="2" y="43"/>
                    </a:cubicBezTo>
                    <a:cubicBezTo>
                      <a:pt x="1" y="47"/>
                      <a:pt x="2" y="52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2"/>
                      <a:pt x="2" y="47"/>
                      <a:pt x="3" y="43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8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5"/>
                      <a:pt x="6" y="34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9"/>
                      <a:pt x="7" y="28"/>
                      <a:pt x="7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9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9" y="21"/>
                      <a:pt x="9" y="20"/>
                      <a:pt x="10" y="19"/>
                    </a:cubicBezTo>
                    <a:cubicBezTo>
                      <a:pt x="10" y="18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626"/>
              <p:cNvSpPr>
                <a:spLocks/>
              </p:cNvSpPr>
              <p:nvPr/>
            </p:nvSpPr>
            <p:spPr bwMode="auto">
              <a:xfrm>
                <a:off x="2067363" y="836126"/>
                <a:ext cx="12700" cy="33338"/>
              </a:xfrm>
              <a:custGeom>
                <a:avLst/>
                <a:gdLst>
                  <a:gd name="T0" fmla="*/ 4 w 8"/>
                  <a:gd name="T1" fmla="*/ 1 h 21"/>
                  <a:gd name="T2" fmla="*/ 4 w 8"/>
                  <a:gd name="T3" fmla="*/ 1 h 21"/>
                  <a:gd name="T4" fmla="*/ 3 w 8"/>
                  <a:gd name="T5" fmla="*/ 3 h 21"/>
                  <a:gd name="T6" fmla="*/ 1 w 8"/>
                  <a:gd name="T7" fmla="*/ 5 h 21"/>
                  <a:gd name="T8" fmla="*/ 1 w 8"/>
                  <a:gd name="T9" fmla="*/ 9 h 21"/>
                  <a:gd name="T10" fmla="*/ 1 w 8"/>
                  <a:gd name="T11" fmla="*/ 11 h 21"/>
                  <a:gd name="T12" fmla="*/ 2 w 8"/>
                  <a:gd name="T13" fmla="*/ 12 h 21"/>
                  <a:gd name="T14" fmla="*/ 2 w 8"/>
                  <a:gd name="T15" fmla="*/ 11 h 21"/>
                  <a:gd name="T16" fmla="*/ 2 w 8"/>
                  <a:gd name="T17" fmla="*/ 11 h 21"/>
                  <a:gd name="T18" fmla="*/ 0 w 8"/>
                  <a:gd name="T19" fmla="*/ 15 h 21"/>
                  <a:gd name="T20" fmla="*/ 0 w 8"/>
                  <a:gd name="T21" fmla="*/ 15 h 21"/>
                  <a:gd name="T22" fmla="*/ 0 w 8"/>
                  <a:gd name="T23" fmla="*/ 15 h 21"/>
                  <a:gd name="T24" fmla="*/ 2 w 8"/>
                  <a:gd name="T25" fmla="*/ 17 h 21"/>
                  <a:gd name="T26" fmla="*/ 3 w 8"/>
                  <a:gd name="T27" fmla="*/ 19 h 21"/>
                  <a:gd name="T28" fmla="*/ 3 w 8"/>
                  <a:gd name="T29" fmla="*/ 19 h 21"/>
                  <a:gd name="T30" fmla="*/ 3 w 8"/>
                  <a:gd name="T31" fmla="*/ 20 h 21"/>
                  <a:gd name="T32" fmla="*/ 4 w 8"/>
                  <a:gd name="T33" fmla="*/ 20 h 21"/>
                  <a:gd name="T34" fmla="*/ 5 w 8"/>
                  <a:gd name="T35" fmla="*/ 20 h 21"/>
                  <a:gd name="T36" fmla="*/ 6 w 8"/>
                  <a:gd name="T37" fmla="*/ 20 h 21"/>
                  <a:gd name="T38" fmla="*/ 6 w 8"/>
                  <a:gd name="T39" fmla="*/ 21 h 21"/>
                  <a:gd name="T40" fmla="*/ 7 w 8"/>
                  <a:gd name="T41" fmla="*/ 21 h 21"/>
                  <a:gd name="T42" fmla="*/ 8 w 8"/>
                  <a:gd name="T43" fmla="*/ 20 h 21"/>
                  <a:gd name="T44" fmla="*/ 7 w 8"/>
                  <a:gd name="T45" fmla="*/ 20 h 21"/>
                  <a:gd name="T46" fmla="*/ 6 w 8"/>
                  <a:gd name="T47" fmla="*/ 20 h 21"/>
                  <a:gd name="T48" fmla="*/ 6 w 8"/>
                  <a:gd name="T49" fmla="*/ 20 h 21"/>
                  <a:gd name="T50" fmla="*/ 7 w 8"/>
                  <a:gd name="T51" fmla="*/ 20 h 21"/>
                  <a:gd name="T52" fmla="*/ 5 w 8"/>
                  <a:gd name="T53" fmla="*/ 19 h 21"/>
                  <a:gd name="T54" fmla="*/ 4 w 8"/>
                  <a:gd name="T55" fmla="*/ 19 h 21"/>
                  <a:gd name="T56" fmla="*/ 4 w 8"/>
                  <a:gd name="T57" fmla="*/ 19 h 21"/>
                  <a:gd name="T58" fmla="*/ 4 w 8"/>
                  <a:gd name="T59" fmla="*/ 19 h 21"/>
                  <a:gd name="T60" fmla="*/ 4 w 8"/>
                  <a:gd name="T61" fmla="*/ 19 h 21"/>
                  <a:gd name="T62" fmla="*/ 3 w 8"/>
                  <a:gd name="T63" fmla="*/ 16 h 21"/>
                  <a:gd name="T64" fmla="*/ 1 w 8"/>
                  <a:gd name="T65" fmla="*/ 14 h 21"/>
                  <a:gd name="T66" fmla="*/ 1 w 8"/>
                  <a:gd name="T67" fmla="*/ 15 h 21"/>
                  <a:gd name="T68" fmla="*/ 1 w 8"/>
                  <a:gd name="T69" fmla="*/ 15 h 21"/>
                  <a:gd name="T70" fmla="*/ 3 w 8"/>
                  <a:gd name="T71" fmla="*/ 12 h 21"/>
                  <a:gd name="T72" fmla="*/ 3 w 8"/>
                  <a:gd name="T73" fmla="*/ 11 h 21"/>
                  <a:gd name="T74" fmla="*/ 2 w 8"/>
                  <a:gd name="T75" fmla="*/ 11 h 21"/>
                  <a:gd name="T76" fmla="*/ 2 w 8"/>
                  <a:gd name="T77" fmla="*/ 10 h 21"/>
                  <a:gd name="T78" fmla="*/ 2 w 8"/>
                  <a:gd name="T79" fmla="*/ 9 h 21"/>
                  <a:gd name="T80" fmla="*/ 2 w 8"/>
                  <a:gd name="T81" fmla="*/ 5 h 21"/>
                  <a:gd name="T82" fmla="*/ 4 w 8"/>
                  <a:gd name="T83" fmla="*/ 4 h 21"/>
                  <a:gd name="T84" fmla="*/ 5 w 8"/>
                  <a:gd name="T85" fmla="*/ 1 h 21"/>
                  <a:gd name="T86" fmla="*/ 5 w 8"/>
                  <a:gd name="T87" fmla="*/ 1 h 21"/>
                  <a:gd name="T88" fmla="*/ 5 w 8"/>
                  <a:gd name="T89" fmla="*/ 0 h 21"/>
                  <a:gd name="T90" fmla="*/ 4 w 8"/>
                  <a:gd name="T9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2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2" y="15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627"/>
              <p:cNvSpPr>
                <a:spLocks/>
              </p:cNvSpPr>
              <p:nvPr/>
            </p:nvSpPr>
            <p:spPr bwMode="auto">
              <a:xfrm>
                <a:off x="1984813" y="840888"/>
                <a:ext cx="71438" cy="63500"/>
              </a:xfrm>
              <a:custGeom>
                <a:avLst/>
                <a:gdLst>
                  <a:gd name="T0" fmla="*/ 1 w 45"/>
                  <a:gd name="T1" fmla="*/ 5 h 40"/>
                  <a:gd name="T2" fmla="*/ 4 w 45"/>
                  <a:gd name="T3" fmla="*/ 7 h 40"/>
                  <a:gd name="T4" fmla="*/ 2 w 45"/>
                  <a:gd name="T5" fmla="*/ 10 h 40"/>
                  <a:gd name="T6" fmla="*/ 5 w 45"/>
                  <a:gd name="T7" fmla="*/ 9 h 40"/>
                  <a:gd name="T8" fmla="*/ 4 w 45"/>
                  <a:gd name="T9" fmla="*/ 11 h 40"/>
                  <a:gd name="T10" fmla="*/ 6 w 45"/>
                  <a:gd name="T11" fmla="*/ 11 h 40"/>
                  <a:gd name="T12" fmla="*/ 5 w 45"/>
                  <a:gd name="T13" fmla="*/ 13 h 40"/>
                  <a:gd name="T14" fmla="*/ 5 w 45"/>
                  <a:gd name="T15" fmla="*/ 15 h 40"/>
                  <a:gd name="T16" fmla="*/ 11 w 45"/>
                  <a:gd name="T17" fmla="*/ 15 h 40"/>
                  <a:gd name="T18" fmla="*/ 12 w 45"/>
                  <a:gd name="T19" fmla="*/ 18 h 40"/>
                  <a:gd name="T20" fmla="*/ 14 w 45"/>
                  <a:gd name="T21" fmla="*/ 16 h 40"/>
                  <a:gd name="T22" fmla="*/ 16 w 45"/>
                  <a:gd name="T23" fmla="*/ 17 h 40"/>
                  <a:gd name="T24" fmla="*/ 19 w 45"/>
                  <a:gd name="T25" fmla="*/ 17 h 40"/>
                  <a:gd name="T26" fmla="*/ 21 w 45"/>
                  <a:gd name="T27" fmla="*/ 20 h 40"/>
                  <a:gd name="T28" fmla="*/ 20 w 45"/>
                  <a:gd name="T29" fmla="*/ 20 h 40"/>
                  <a:gd name="T30" fmla="*/ 27 w 45"/>
                  <a:gd name="T31" fmla="*/ 19 h 40"/>
                  <a:gd name="T32" fmla="*/ 24 w 45"/>
                  <a:gd name="T33" fmla="*/ 23 h 40"/>
                  <a:gd name="T34" fmla="*/ 27 w 45"/>
                  <a:gd name="T35" fmla="*/ 24 h 40"/>
                  <a:gd name="T36" fmla="*/ 29 w 45"/>
                  <a:gd name="T37" fmla="*/ 25 h 40"/>
                  <a:gd name="T38" fmla="*/ 31 w 45"/>
                  <a:gd name="T39" fmla="*/ 26 h 40"/>
                  <a:gd name="T40" fmla="*/ 29 w 45"/>
                  <a:gd name="T41" fmla="*/ 29 h 40"/>
                  <a:gd name="T42" fmla="*/ 30 w 45"/>
                  <a:gd name="T43" fmla="*/ 29 h 40"/>
                  <a:gd name="T44" fmla="*/ 32 w 45"/>
                  <a:gd name="T45" fmla="*/ 29 h 40"/>
                  <a:gd name="T46" fmla="*/ 36 w 45"/>
                  <a:gd name="T47" fmla="*/ 29 h 40"/>
                  <a:gd name="T48" fmla="*/ 38 w 45"/>
                  <a:gd name="T49" fmla="*/ 34 h 40"/>
                  <a:gd name="T50" fmla="*/ 39 w 45"/>
                  <a:gd name="T51" fmla="*/ 37 h 40"/>
                  <a:gd name="T52" fmla="*/ 40 w 45"/>
                  <a:gd name="T53" fmla="*/ 36 h 40"/>
                  <a:gd name="T54" fmla="*/ 41 w 45"/>
                  <a:gd name="T55" fmla="*/ 38 h 40"/>
                  <a:gd name="T56" fmla="*/ 44 w 45"/>
                  <a:gd name="T57" fmla="*/ 40 h 40"/>
                  <a:gd name="T58" fmla="*/ 44 w 45"/>
                  <a:gd name="T59" fmla="*/ 40 h 40"/>
                  <a:gd name="T60" fmla="*/ 40 w 45"/>
                  <a:gd name="T61" fmla="*/ 37 h 40"/>
                  <a:gd name="T62" fmla="*/ 41 w 45"/>
                  <a:gd name="T63" fmla="*/ 36 h 40"/>
                  <a:gd name="T64" fmla="*/ 39 w 45"/>
                  <a:gd name="T65" fmla="*/ 36 h 40"/>
                  <a:gd name="T66" fmla="*/ 34 w 45"/>
                  <a:gd name="T67" fmla="*/ 32 h 40"/>
                  <a:gd name="T68" fmla="*/ 38 w 45"/>
                  <a:gd name="T69" fmla="*/ 29 h 40"/>
                  <a:gd name="T70" fmla="*/ 33 w 45"/>
                  <a:gd name="T71" fmla="*/ 28 h 40"/>
                  <a:gd name="T72" fmla="*/ 31 w 45"/>
                  <a:gd name="T73" fmla="*/ 30 h 40"/>
                  <a:gd name="T74" fmla="*/ 29 w 45"/>
                  <a:gd name="T75" fmla="*/ 28 h 40"/>
                  <a:gd name="T76" fmla="*/ 32 w 45"/>
                  <a:gd name="T77" fmla="*/ 25 h 40"/>
                  <a:gd name="T78" fmla="*/ 29 w 45"/>
                  <a:gd name="T79" fmla="*/ 26 h 40"/>
                  <a:gd name="T80" fmla="*/ 27 w 45"/>
                  <a:gd name="T81" fmla="*/ 23 h 40"/>
                  <a:gd name="T82" fmla="*/ 26 w 45"/>
                  <a:gd name="T83" fmla="*/ 21 h 40"/>
                  <a:gd name="T84" fmla="*/ 27 w 45"/>
                  <a:gd name="T85" fmla="*/ 19 h 40"/>
                  <a:gd name="T86" fmla="*/ 21 w 45"/>
                  <a:gd name="T87" fmla="*/ 20 h 40"/>
                  <a:gd name="T88" fmla="*/ 21 w 45"/>
                  <a:gd name="T89" fmla="*/ 19 h 40"/>
                  <a:gd name="T90" fmla="*/ 20 w 45"/>
                  <a:gd name="T91" fmla="*/ 18 h 40"/>
                  <a:gd name="T92" fmla="*/ 16 w 45"/>
                  <a:gd name="T93" fmla="*/ 16 h 40"/>
                  <a:gd name="T94" fmla="*/ 15 w 45"/>
                  <a:gd name="T95" fmla="*/ 16 h 40"/>
                  <a:gd name="T96" fmla="*/ 12 w 45"/>
                  <a:gd name="T97" fmla="*/ 17 h 40"/>
                  <a:gd name="T98" fmla="*/ 12 w 45"/>
                  <a:gd name="T99" fmla="*/ 17 h 40"/>
                  <a:gd name="T100" fmla="*/ 12 w 45"/>
                  <a:gd name="T101" fmla="*/ 15 h 40"/>
                  <a:gd name="T102" fmla="*/ 6 w 45"/>
                  <a:gd name="T103" fmla="*/ 14 h 40"/>
                  <a:gd name="T104" fmla="*/ 5 w 45"/>
                  <a:gd name="T105" fmla="*/ 12 h 40"/>
                  <a:gd name="T106" fmla="*/ 6 w 45"/>
                  <a:gd name="T107" fmla="*/ 11 h 40"/>
                  <a:gd name="T108" fmla="*/ 4 w 45"/>
                  <a:gd name="T109" fmla="*/ 10 h 40"/>
                  <a:gd name="T110" fmla="*/ 5 w 45"/>
                  <a:gd name="T111" fmla="*/ 10 h 40"/>
                  <a:gd name="T112" fmla="*/ 3 w 45"/>
                  <a:gd name="T113" fmla="*/ 9 h 40"/>
                  <a:gd name="T114" fmla="*/ 5 w 45"/>
                  <a:gd name="T115" fmla="*/ 7 h 40"/>
                  <a:gd name="T116" fmla="*/ 1 w 45"/>
                  <a:gd name="T117" fmla="*/ 5 h 40"/>
                  <a:gd name="T118" fmla="*/ 3 w 45"/>
                  <a:gd name="T1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40">
                    <a:moveTo>
                      <a:pt x="2" y="1"/>
                    </a:moveTo>
                    <a:cubicBezTo>
                      <a:pt x="2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1"/>
                      <a:pt x="24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7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4" y="30"/>
                      <a:pt x="35" y="30"/>
                    </a:cubicBezTo>
                    <a:cubicBezTo>
                      <a:pt x="35" y="30"/>
                      <a:pt x="36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7" y="33"/>
                      <a:pt x="38" y="34"/>
                    </a:cubicBezTo>
                    <a:cubicBezTo>
                      <a:pt x="38" y="34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1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2" y="37"/>
                      <a:pt x="42" y="37"/>
                      <a:pt x="41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4"/>
                      <a:pt x="38" y="32"/>
                      <a:pt x="35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7" y="31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5" y="29"/>
                    </a:cubicBezTo>
                    <a:cubicBezTo>
                      <a:pt x="34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1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8"/>
                      <a:pt x="31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8"/>
                      <a:pt x="30" y="27"/>
                      <a:pt x="31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4"/>
                      <a:pt x="29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2"/>
                      <a:pt x="27" y="22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5" y="21"/>
                      <a:pt x="25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1"/>
                      <a:pt x="26" y="20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3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4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628"/>
              <p:cNvSpPr>
                <a:spLocks/>
              </p:cNvSpPr>
              <p:nvPr/>
            </p:nvSpPr>
            <p:spPr bwMode="auto">
              <a:xfrm>
                <a:off x="1978463" y="926613"/>
                <a:ext cx="11113" cy="19050"/>
              </a:xfrm>
              <a:custGeom>
                <a:avLst/>
                <a:gdLst>
                  <a:gd name="T0" fmla="*/ 5 w 7"/>
                  <a:gd name="T1" fmla="*/ 1 h 11"/>
                  <a:gd name="T2" fmla="*/ 0 w 7"/>
                  <a:gd name="T3" fmla="*/ 9 h 11"/>
                  <a:gd name="T4" fmla="*/ 0 w 7"/>
                  <a:gd name="T5" fmla="*/ 10 h 11"/>
                  <a:gd name="T6" fmla="*/ 2 w 7"/>
                  <a:gd name="T7" fmla="*/ 10 h 11"/>
                  <a:gd name="T8" fmla="*/ 5 w 7"/>
                  <a:gd name="T9" fmla="*/ 4 h 11"/>
                  <a:gd name="T10" fmla="*/ 6 w 7"/>
                  <a:gd name="T11" fmla="*/ 2 h 11"/>
                  <a:gd name="T12" fmla="*/ 7 w 7"/>
                  <a:gd name="T13" fmla="*/ 2 h 11"/>
                  <a:gd name="T14" fmla="*/ 7 w 7"/>
                  <a:gd name="T15" fmla="*/ 0 h 11"/>
                  <a:gd name="T16" fmla="*/ 5 w 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"/>
                    </a:moveTo>
                    <a:cubicBezTo>
                      <a:pt x="5" y="1"/>
                      <a:pt x="2" y="4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3" y="8"/>
                      <a:pt x="4" y="6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629"/>
              <p:cNvSpPr>
                <a:spLocks/>
              </p:cNvSpPr>
              <p:nvPr/>
            </p:nvSpPr>
            <p:spPr bwMode="auto">
              <a:xfrm>
                <a:off x="1973701" y="871051"/>
                <a:ext cx="11113" cy="14288"/>
              </a:xfrm>
              <a:custGeom>
                <a:avLst/>
                <a:gdLst>
                  <a:gd name="T0" fmla="*/ 5 w 7"/>
                  <a:gd name="T1" fmla="*/ 9 h 9"/>
                  <a:gd name="T2" fmla="*/ 6 w 7"/>
                  <a:gd name="T3" fmla="*/ 7 h 9"/>
                  <a:gd name="T4" fmla="*/ 7 w 7"/>
                  <a:gd name="T5" fmla="*/ 5 h 9"/>
                  <a:gd name="T6" fmla="*/ 7 w 7"/>
                  <a:gd name="T7" fmla="*/ 4 h 9"/>
                  <a:gd name="T8" fmla="*/ 6 w 7"/>
                  <a:gd name="T9" fmla="*/ 1 h 9"/>
                  <a:gd name="T10" fmla="*/ 4 w 7"/>
                  <a:gd name="T11" fmla="*/ 0 h 9"/>
                  <a:gd name="T12" fmla="*/ 2 w 7"/>
                  <a:gd name="T13" fmla="*/ 0 h 9"/>
                  <a:gd name="T14" fmla="*/ 1 w 7"/>
                  <a:gd name="T15" fmla="*/ 2 h 9"/>
                  <a:gd name="T16" fmla="*/ 0 w 7"/>
                  <a:gd name="T17" fmla="*/ 3 h 9"/>
                  <a:gd name="T18" fmla="*/ 0 w 7"/>
                  <a:gd name="T19" fmla="*/ 4 h 9"/>
                  <a:gd name="T20" fmla="*/ 0 w 7"/>
                  <a:gd name="T21" fmla="*/ 4 h 9"/>
                  <a:gd name="T22" fmla="*/ 0 w 7"/>
                  <a:gd name="T23" fmla="*/ 4 h 9"/>
                  <a:gd name="T24" fmla="*/ 1 w 7"/>
                  <a:gd name="T25" fmla="*/ 4 h 9"/>
                  <a:gd name="T26" fmla="*/ 1 w 7"/>
                  <a:gd name="T27" fmla="*/ 4 h 9"/>
                  <a:gd name="T28" fmla="*/ 1 w 7"/>
                  <a:gd name="T29" fmla="*/ 4 h 9"/>
                  <a:gd name="T30" fmla="*/ 1 w 7"/>
                  <a:gd name="T31" fmla="*/ 4 h 9"/>
                  <a:gd name="T32" fmla="*/ 1 w 7"/>
                  <a:gd name="T33" fmla="*/ 4 h 9"/>
                  <a:gd name="T34" fmla="*/ 1 w 7"/>
                  <a:gd name="T35" fmla="*/ 4 h 9"/>
                  <a:gd name="T36" fmla="*/ 1 w 7"/>
                  <a:gd name="T37" fmla="*/ 3 h 9"/>
                  <a:gd name="T38" fmla="*/ 2 w 7"/>
                  <a:gd name="T39" fmla="*/ 2 h 9"/>
                  <a:gd name="T40" fmla="*/ 3 w 7"/>
                  <a:gd name="T41" fmla="*/ 1 h 9"/>
                  <a:gd name="T42" fmla="*/ 4 w 7"/>
                  <a:gd name="T43" fmla="*/ 1 h 9"/>
                  <a:gd name="T44" fmla="*/ 5 w 7"/>
                  <a:gd name="T45" fmla="*/ 1 h 9"/>
                  <a:gd name="T46" fmla="*/ 6 w 7"/>
                  <a:gd name="T47" fmla="*/ 4 h 9"/>
                  <a:gd name="T48" fmla="*/ 6 w 7"/>
                  <a:gd name="T49" fmla="*/ 5 h 9"/>
                  <a:gd name="T50" fmla="*/ 5 w 7"/>
                  <a:gd name="T51" fmla="*/ 7 h 9"/>
                  <a:gd name="T52" fmla="*/ 4 w 7"/>
                  <a:gd name="T53" fmla="*/ 8 h 9"/>
                  <a:gd name="T54" fmla="*/ 4 w 7"/>
                  <a:gd name="T55" fmla="*/ 8 h 9"/>
                  <a:gd name="T56" fmla="*/ 5 w 7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5" y="8"/>
                      <a:pt x="6" y="8"/>
                      <a:pt x="6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630"/>
              <p:cNvSpPr>
                <a:spLocks/>
              </p:cNvSpPr>
              <p:nvPr/>
            </p:nvSpPr>
            <p:spPr bwMode="auto">
              <a:xfrm>
                <a:off x="1976876" y="87263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2 w 5"/>
                  <a:gd name="T5" fmla="*/ 3 h 4"/>
                  <a:gd name="T6" fmla="*/ 1 w 5"/>
                  <a:gd name="T7" fmla="*/ 2 h 4"/>
                  <a:gd name="T8" fmla="*/ 1 w 5"/>
                  <a:gd name="T9" fmla="*/ 0 h 4"/>
                  <a:gd name="T10" fmla="*/ 1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1 w 5"/>
                  <a:gd name="T19" fmla="*/ 3 h 4"/>
                  <a:gd name="T20" fmla="*/ 2 w 5"/>
                  <a:gd name="T21" fmla="*/ 4 h 4"/>
                  <a:gd name="T22" fmla="*/ 3 w 5"/>
                  <a:gd name="T23" fmla="*/ 4 h 4"/>
                  <a:gd name="T24" fmla="*/ 5 w 5"/>
                  <a:gd name="T25" fmla="*/ 3 h 4"/>
                  <a:gd name="T26" fmla="*/ 5 w 5"/>
                  <a:gd name="T27" fmla="*/ 2 h 4"/>
                  <a:gd name="T28" fmla="*/ 4 w 5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631"/>
              <p:cNvSpPr>
                <a:spLocks/>
              </p:cNvSpPr>
              <p:nvPr/>
            </p:nvSpPr>
            <p:spPr bwMode="auto">
              <a:xfrm>
                <a:off x="2024501" y="742463"/>
                <a:ext cx="36513" cy="26988"/>
              </a:xfrm>
              <a:custGeom>
                <a:avLst/>
                <a:gdLst>
                  <a:gd name="T0" fmla="*/ 21 w 23"/>
                  <a:gd name="T1" fmla="*/ 3 h 16"/>
                  <a:gd name="T2" fmla="*/ 22 w 23"/>
                  <a:gd name="T3" fmla="*/ 3 h 16"/>
                  <a:gd name="T4" fmla="*/ 20 w 23"/>
                  <a:gd name="T5" fmla="*/ 0 h 16"/>
                  <a:gd name="T6" fmla="*/ 18 w 23"/>
                  <a:gd name="T7" fmla="*/ 2 h 16"/>
                  <a:gd name="T8" fmla="*/ 19 w 23"/>
                  <a:gd name="T9" fmla="*/ 2 h 16"/>
                  <a:gd name="T10" fmla="*/ 17 w 23"/>
                  <a:gd name="T11" fmla="*/ 2 h 16"/>
                  <a:gd name="T12" fmla="*/ 16 w 23"/>
                  <a:gd name="T13" fmla="*/ 3 h 16"/>
                  <a:gd name="T14" fmla="*/ 16 w 23"/>
                  <a:gd name="T15" fmla="*/ 2 h 16"/>
                  <a:gd name="T16" fmla="*/ 16 w 23"/>
                  <a:gd name="T17" fmla="*/ 2 h 16"/>
                  <a:gd name="T18" fmla="*/ 16 w 23"/>
                  <a:gd name="T19" fmla="*/ 2 h 16"/>
                  <a:gd name="T20" fmla="*/ 15 w 23"/>
                  <a:gd name="T21" fmla="*/ 2 h 16"/>
                  <a:gd name="T22" fmla="*/ 13 w 23"/>
                  <a:gd name="T23" fmla="*/ 5 h 16"/>
                  <a:gd name="T24" fmla="*/ 13 w 23"/>
                  <a:gd name="T25" fmla="*/ 5 h 16"/>
                  <a:gd name="T26" fmla="*/ 11 w 23"/>
                  <a:gd name="T27" fmla="*/ 2 h 16"/>
                  <a:gd name="T28" fmla="*/ 9 w 23"/>
                  <a:gd name="T29" fmla="*/ 7 h 16"/>
                  <a:gd name="T30" fmla="*/ 10 w 23"/>
                  <a:gd name="T31" fmla="*/ 7 h 16"/>
                  <a:gd name="T32" fmla="*/ 9 w 23"/>
                  <a:gd name="T33" fmla="*/ 6 h 16"/>
                  <a:gd name="T34" fmla="*/ 8 w 23"/>
                  <a:gd name="T35" fmla="*/ 7 h 16"/>
                  <a:gd name="T36" fmla="*/ 5 w 23"/>
                  <a:gd name="T37" fmla="*/ 8 h 16"/>
                  <a:gd name="T38" fmla="*/ 5 w 23"/>
                  <a:gd name="T39" fmla="*/ 10 h 16"/>
                  <a:gd name="T40" fmla="*/ 4 w 23"/>
                  <a:gd name="T41" fmla="*/ 9 h 16"/>
                  <a:gd name="T42" fmla="*/ 2 w 23"/>
                  <a:gd name="T43" fmla="*/ 11 h 16"/>
                  <a:gd name="T44" fmla="*/ 0 w 23"/>
                  <a:gd name="T45" fmla="*/ 16 h 16"/>
                  <a:gd name="T46" fmla="*/ 3 w 23"/>
                  <a:gd name="T47" fmla="*/ 12 h 16"/>
                  <a:gd name="T48" fmla="*/ 4 w 23"/>
                  <a:gd name="T49" fmla="*/ 10 h 16"/>
                  <a:gd name="T50" fmla="*/ 5 w 23"/>
                  <a:gd name="T51" fmla="*/ 11 h 16"/>
                  <a:gd name="T52" fmla="*/ 6 w 23"/>
                  <a:gd name="T53" fmla="*/ 9 h 16"/>
                  <a:gd name="T54" fmla="*/ 9 w 23"/>
                  <a:gd name="T55" fmla="*/ 8 h 16"/>
                  <a:gd name="T56" fmla="*/ 9 w 23"/>
                  <a:gd name="T57" fmla="*/ 7 h 16"/>
                  <a:gd name="T58" fmla="*/ 9 w 23"/>
                  <a:gd name="T59" fmla="*/ 7 h 16"/>
                  <a:gd name="T60" fmla="*/ 10 w 23"/>
                  <a:gd name="T61" fmla="*/ 7 h 16"/>
                  <a:gd name="T62" fmla="*/ 11 w 23"/>
                  <a:gd name="T63" fmla="*/ 2 h 16"/>
                  <a:gd name="T64" fmla="*/ 13 w 23"/>
                  <a:gd name="T65" fmla="*/ 5 h 16"/>
                  <a:gd name="T66" fmla="*/ 13 w 23"/>
                  <a:gd name="T67" fmla="*/ 5 h 16"/>
                  <a:gd name="T68" fmla="*/ 15 w 23"/>
                  <a:gd name="T69" fmla="*/ 3 h 16"/>
                  <a:gd name="T70" fmla="*/ 16 w 23"/>
                  <a:gd name="T71" fmla="*/ 3 h 16"/>
                  <a:gd name="T72" fmla="*/ 16 w 23"/>
                  <a:gd name="T73" fmla="*/ 3 h 16"/>
                  <a:gd name="T74" fmla="*/ 16 w 23"/>
                  <a:gd name="T75" fmla="*/ 3 h 16"/>
                  <a:gd name="T76" fmla="*/ 16 w 23"/>
                  <a:gd name="T77" fmla="*/ 3 h 16"/>
                  <a:gd name="T78" fmla="*/ 16 w 23"/>
                  <a:gd name="T79" fmla="*/ 3 h 16"/>
                  <a:gd name="T80" fmla="*/ 16 w 23"/>
                  <a:gd name="T81" fmla="*/ 3 h 16"/>
                  <a:gd name="T82" fmla="*/ 16 w 23"/>
                  <a:gd name="T83" fmla="*/ 3 h 16"/>
                  <a:gd name="T84" fmla="*/ 16 w 23"/>
                  <a:gd name="T85" fmla="*/ 3 h 16"/>
                  <a:gd name="T86" fmla="*/ 17 w 23"/>
                  <a:gd name="T87" fmla="*/ 3 h 16"/>
                  <a:gd name="T88" fmla="*/ 17 w 23"/>
                  <a:gd name="T89" fmla="*/ 2 h 16"/>
                  <a:gd name="T90" fmla="*/ 18 w 23"/>
                  <a:gd name="T91" fmla="*/ 2 h 16"/>
                  <a:gd name="T92" fmla="*/ 18 w 23"/>
                  <a:gd name="T93" fmla="*/ 2 h 16"/>
                  <a:gd name="T94" fmla="*/ 18 w 23"/>
                  <a:gd name="T95" fmla="*/ 2 h 16"/>
                  <a:gd name="T96" fmla="*/ 18 w 23"/>
                  <a:gd name="T97" fmla="*/ 2 h 16"/>
                  <a:gd name="T98" fmla="*/ 18 w 23"/>
                  <a:gd name="T99" fmla="*/ 2 h 16"/>
                  <a:gd name="T100" fmla="*/ 20 w 23"/>
                  <a:gd name="T101" fmla="*/ 1 h 16"/>
                  <a:gd name="T102" fmla="*/ 21 w 23"/>
                  <a:gd name="T103" fmla="*/ 3 h 16"/>
                  <a:gd name="T104" fmla="*/ 22 w 23"/>
                  <a:gd name="T105" fmla="*/ 3 h 16"/>
                  <a:gd name="T106" fmla="*/ 22 w 23"/>
                  <a:gd name="T10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2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632"/>
              <p:cNvSpPr>
                <a:spLocks/>
              </p:cNvSpPr>
              <p:nvPr/>
            </p:nvSpPr>
            <p:spPr bwMode="auto">
              <a:xfrm>
                <a:off x="1929251" y="745638"/>
                <a:ext cx="103188" cy="95250"/>
              </a:xfrm>
              <a:custGeom>
                <a:avLst/>
                <a:gdLst>
                  <a:gd name="T0" fmla="*/ 54 w 64"/>
                  <a:gd name="T1" fmla="*/ 46 h 59"/>
                  <a:gd name="T2" fmla="*/ 57 w 64"/>
                  <a:gd name="T3" fmla="*/ 42 h 59"/>
                  <a:gd name="T4" fmla="*/ 57 w 64"/>
                  <a:gd name="T5" fmla="*/ 34 h 59"/>
                  <a:gd name="T6" fmla="*/ 60 w 64"/>
                  <a:gd name="T7" fmla="*/ 29 h 59"/>
                  <a:gd name="T8" fmla="*/ 62 w 64"/>
                  <a:gd name="T9" fmla="*/ 16 h 59"/>
                  <a:gd name="T10" fmla="*/ 60 w 64"/>
                  <a:gd name="T11" fmla="*/ 13 h 59"/>
                  <a:gd name="T12" fmla="*/ 51 w 64"/>
                  <a:gd name="T13" fmla="*/ 6 h 59"/>
                  <a:gd name="T14" fmla="*/ 48 w 64"/>
                  <a:gd name="T15" fmla="*/ 5 h 59"/>
                  <a:gd name="T16" fmla="*/ 45 w 64"/>
                  <a:gd name="T17" fmla="*/ 2 h 59"/>
                  <a:gd name="T18" fmla="*/ 43 w 64"/>
                  <a:gd name="T19" fmla="*/ 3 h 59"/>
                  <a:gd name="T20" fmla="*/ 43 w 64"/>
                  <a:gd name="T21" fmla="*/ 3 h 59"/>
                  <a:gd name="T22" fmla="*/ 40 w 64"/>
                  <a:gd name="T23" fmla="*/ 4 h 59"/>
                  <a:gd name="T24" fmla="*/ 39 w 64"/>
                  <a:gd name="T25" fmla="*/ 2 h 59"/>
                  <a:gd name="T26" fmla="*/ 32 w 64"/>
                  <a:gd name="T27" fmla="*/ 2 h 59"/>
                  <a:gd name="T28" fmla="*/ 27 w 64"/>
                  <a:gd name="T29" fmla="*/ 2 h 59"/>
                  <a:gd name="T30" fmla="*/ 24 w 64"/>
                  <a:gd name="T31" fmla="*/ 2 h 59"/>
                  <a:gd name="T32" fmla="*/ 22 w 64"/>
                  <a:gd name="T33" fmla="*/ 1 h 59"/>
                  <a:gd name="T34" fmla="*/ 21 w 64"/>
                  <a:gd name="T35" fmla="*/ 3 h 59"/>
                  <a:gd name="T36" fmla="*/ 14 w 64"/>
                  <a:gd name="T37" fmla="*/ 2 h 59"/>
                  <a:gd name="T38" fmla="*/ 11 w 64"/>
                  <a:gd name="T39" fmla="*/ 3 h 59"/>
                  <a:gd name="T40" fmla="*/ 5 w 64"/>
                  <a:gd name="T41" fmla="*/ 5 h 59"/>
                  <a:gd name="T42" fmla="*/ 6 w 64"/>
                  <a:gd name="T43" fmla="*/ 6 h 59"/>
                  <a:gd name="T44" fmla="*/ 4 w 64"/>
                  <a:gd name="T45" fmla="*/ 8 h 59"/>
                  <a:gd name="T46" fmla="*/ 2 w 64"/>
                  <a:gd name="T47" fmla="*/ 9 h 59"/>
                  <a:gd name="T48" fmla="*/ 2 w 64"/>
                  <a:gd name="T49" fmla="*/ 9 h 59"/>
                  <a:gd name="T50" fmla="*/ 1 w 64"/>
                  <a:gd name="T51" fmla="*/ 14 h 59"/>
                  <a:gd name="T52" fmla="*/ 0 w 64"/>
                  <a:gd name="T53" fmla="*/ 25 h 59"/>
                  <a:gd name="T54" fmla="*/ 2 w 64"/>
                  <a:gd name="T55" fmla="*/ 35 h 59"/>
                  <a:gd name="T56" fmla="*/ 1 w 64"/>
                  <a:gd name="T57" fmla="*/ 16 h 59"/>
                  <a:gd name="T58" fmla="*/ 2 w 64"/>
                  <a:gd name="T59" fmla="*/ 13 h 59"/>
                  <a:gd name="T60" fmla="*/ 2 w 64"/>
                  <a:gd name="T61" fmla="*/ 9 h 59"/>
                  <a:gd name="T62" fmla="*/ 3 w 64"/>
                  <a:gd name="T63" fmla="*/ 8 h 59"/>
                  <a:gd name="T64" fmla="*/ 4 w 64"/>
                  <a:gd name="T65" fmla="*/ 6 h 59"/>
                  <a:gd name="T66" fmla="*/ 6 w 64"/>
                  <a:gd name="T67" fmla="*/ 7 h 59"/>
                  <a:gd name="T68" fmla="*/ 7 w 64"/>
                  <a:gd name="T69" fmla="*/ 5 h 59"/>
                  <a:gd name="T70" fmla="*/ 13 w 64"/>
                  <a:gd name="T71" fmla="*/ 4 h 59"/>
                  <a:gd name="T72" fmla="*/ 20 w 64"/>
                  <a:gd name="T73" fmla="*/ 4 h 59"/>
                  <a:gd name="T74" fmla="*/ 22 w 64"/>
                  <a:gd name="T75" fmla="*/ 2 h 59"/>
                  <a:gd name="T76" fmla="*/ 24 w 64"/>
                  <a:gd name="T77" fmla="*/ 2 h 59"/>
                  <a:gd name="T78" fmla="*/ 25 w 64"/>
                  <a:gd name="T79" fmla="*/ 2 h 59"/>
                  <a:gd name="T80" fmla="*/ 32 w 64"/>
                  <a:gd name="T81" fmla="*/ 3 h 59"/>
                  <a:gd name="T82" fmla="*/ 38 w 64"/>
                  <a:gd name="T83" fmla="*/ 2 h 59"/>
                  <a:gd name="T84" fmla="*/ 40 w 64"/>
                  <a:gd name="T85" fmla="*/ 4 h 59"/>
                  <a:gd name="T86" fmla="*/ 43 w 64"/>
                  <a:gd name="T87" fmla="*/ 4 h 59"/>
                  <a:gd name="T88" fmla="*/ 45 w 64"/>
                  <a:gd name="T89" fmla="*/ 2 h 59"/>
                  <a:gd name="T90" fmla="*/ 46 w 64"/>
                  <a:gd name="T91" fmla="*/ 4 h 59"/>
                  <a:gd name="T92" fmla="*/ 51 w 64"/>
                  <a:gd name="T93" fmla="*/ 7 h 59"/>
                  <a:gd name="T94" fmla="*/ 57 w 64"/>
                  <a:gd name="T95" fmla="*/ 11 h 59"/>
                  <a:gd name="T96" fmla="*/ 60 w 64"/>
                  <a:gd name="T97" fmla="*/ 15 h 59"/>
                  <a:gd name="T98" fmla="*/ 61 w 64"/>
                  <a:gd name="T99" fmla="*/ 26 h 59"/>
                  <a:gd name="T100" fmla="*/ 57 w 64"/>
                  <a:gd name="T101" fmla="*/ 33 h 59"/>
                  <a:gd name="T102" fmla="*/ 56 w 64"/>
                  <a:gd name="T103" fmla="*/ 42 h 59"/>
                  <a:gd name="T104" fmla="*/ 54 w 64"/>
                  <a:gd name="T105" fmla="*/ 45 h 59"/>
                  <a:gd name="T106" fmla="*/ 53 w 64"/>
                  <a:gd name="T10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54" y="59"/>
                    </a:moveTo>
                    <a:cubicBezTo>
                      <a:pt x="54" y="57"/>
                      <a:pt x="52" y="55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4" y="53"/>
                      <a:pt x="54" y="52"/>
                    </a:cubicBezTo>
                    <a:cubicBezTo>
                      <a:pt x="54" y="51"/>
                      <a:pt x="54" y="50"/>
                      <a:pt x="54" y="49"/>
                    </a:cubicBezTo>
                    <a:cubicBezTo>
                      <a:pt x="54" y="48"/>
                      <a:pt x="54" y="47"/>
                      <a:pt x="54" y="46"/>
                    </a:cubicBezTo>
                    <a:cubicBezTo>
                      <a:pt x="54" y="46"/>
                      <a:pt x="54" y="45"/>
                      <a:pt x="54" y="45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7" y="37"/>
                      <a:pt x="57" y="36"/>
                    </a:cubicBezTo>
                    <a:cubicBezTo>
                      <a:pt x="57" y="35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9" y="33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60" y="30"/>
                      <a:pt x="60" y="29"/>
                      <a:pt x="60" y="29"/>
                    </a:cubicBezTo>
                    <a:cubicBezTo>
                      <a:pt x="60" y="28"/>
                      <a:pt x="61" y="27"/>
                      <a:pt x="61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2" y="27"/>
                      <a:pt x="63" y="26"/>
                      <a:pt x="63" y="26"/>
                    </a:cubicBezTo>
                    <a:cubicBezTo>
                      <a:pt x="63" y="26"/>
                      <a:pt x="64" y="25"/>
                      <a:pt x="64" y="25"/>
                    </a:cubicBezTo>
                    <a:cubicBezTo>
                      <a:pt x="64" y="24"/>
                      <a:pt x="63" y="22"/>
                      <a:pt x="63" y="21"/>
                    </a:cubicBezTo>
                    <a:cubicBezTo>
                      <a:pt x="63" y="20"/>
                      <a:pt x="63" y="18"/>
                      <a:pt x="62" y="16"/>
                    </a:cubicBezTo>
                    <a:cubicBezTo>
                      <a:pt x="62" y="15"/>
                      <a:pt x="62" y="15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8" y="10"/>
                    </a:cubicBezTo>
                    <a:cubicBezTo>
                      <a:pt x="57" y="9"/>
                      <a:pt x="56" y="8"/>
                      <a:pt x="56" y="7"/>
                    </a:cubicBezTo>
                    <a:cubicBezTo>
                      <a:pt x="55" y="6"/>
                      <a:pt x="53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5"/>
                      <a:pt x="51" y="5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0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4"/>
                      <a:pt x="47" y="4"/>
                      <a:pt x="47" y="3"/>
                    </a:cubicBezTo>
                    <a:cubicBezTo>
                      <a:pt x="46" y="3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8"/>
                      <a:pt x="1" y="19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1" y="32"/>
                      <a:pt x="1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3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7"/>
                      <a:pt x="1" y="26"/>
                      <a:pt x="1" y="25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2"/>
                      <a:pt x="25" y="2"/>
                    </a:cubicBezTo>
                    <a:cubicBezTo>
                      <a:pt x="26" y="2"/>
                      <a:pt x="26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8" y="3"/>
                      <a:pt x="38" y="3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6" y="3"/>
                      <a:pt x="46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9" y="5"/>
                      <a:pt x="50" y="6"/>
                      <a:pt x="51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5"/>
                      <a:pt x="54" y="7"/>
                      <a:pt x="55" y="8"/>
                    </a:cubicBezTo>
                    <a:cubicBezTo>
                      <a:pt x="56" y="9"/>
                      <a:pt x="56" y="10"/>
                      <a:pt x="57" y="11"/>
                    </a:cubicBezTo>
                    <a:cubicBezTo>
                      <a:pt x="58" y="12"/>
                      <a:pt x="58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4"/>
                      <a:pt x="60" y="14"/>
                      <a:pt x="60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16"/>
                      <a:pt x="61" y="15"/>
                      <a:pt x="61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2" y="22"/>
                      <a:pt x="63" y="24"/>
                      <a:pt x="63" y="25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2" y="26"/>
                      <a:pt x="61" y="26"/>
                      <a:pt x="61" y="26"/>
                    </a:cubicBezTo>
                    <a:cubicBezTo>
                      <a:pt x="60" y="27"/>
                      <a:pt x="60" y="28"/>
                      <a:pt x="59" y="29"/>
                    </a:cubicBezTo>
                    <a:cubicBezTo>
                      <a:pt x="59" y="29"/>
                      <a:pt x="59" y="31"/>
                      <a:pt x="59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5"/>
                      <a:pt x="57" y="36"/>
                    </a:cubicBezTo>
                    <a:cubicBezTo>
                      <a:pt x="56" y="37"/>
                      <a:pt x="56" y="38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1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7"/>
                      <a:pt x="54" y="48"/>
                      <a:pt x="53" y="49"/>
                    </a:cubicBezTo>
                    <a:cubicBezTo>
                      <a:pt x="53" y="50"/>
                      <a:pt x="53" y="51"/>
                      <a:pt x="53" y="51"/>
                    </a:cubicBezTo>
                    <a:cubicBezTo>
                      <a:pt x="53" y="52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6"/>
                      <a:pt x="53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633"/>
              <p:cNvSpPr>
                <a:spLocks/>
              </p:cNvSpPr>
              <p:nvPr/>
            </p:nvSpPr>
            <p:spPr bwMode="auto">
              <a:xfrm>
                <a:off x="1883213" y="732938"/>
                <a:ext cx="47625" cy="39688"/>
              </a:xfrm>
              <a:custGeom>
                <a:avLst/>
                <a:gdLst>
                  <a:gd name="T0" fmla="*/ 28 w 30"/>
                  <a:gd name="T1" fmla="*/ 20 h 24"/>
                  <a:gd name="T2" fmla="*/ 28 w 30"/>
                  <a:gd name="T3" fmla="*/ 22 h 24"/>
                  <a:gd name="T4" fmla="*/ 26 w 30"/>
                  <a:gd name="T5" fmla="*/ 21 h 24"/>
                  <a:gd name="T6" fmla="*/ 26 w 30"/>
                  <a:gd name="T7" fmla="*/ 22 h 24"/>
                  <a:gd name="T8" fmla="*/ 25 w 30"/>
                  <a:gd name="T9" fmla="*/ 18 h 24"/>
                  <a:gd name="T10" fmla="*/ 24 w 30"/>
                  <a:gd name="T11" fmla="*/ 20 h 24"/>
                  <a:gd name="T12" fmla="*/ 23 w 30"/>
                  <a:gd name="T13" fmla="*/ 17 h 24"/>
                  <a:gd name="T14" fmla="*/ 22 w 30"/>
                  <a:gd name="T15" fmla="*/ 13 h 24"/>
                  <a:gd name="T16" fmla="*/ 21 w 30"/>
                  <a:gd name="T17" fmla="*/ 15 h 24"/>
                  <a:gd name="T18" fmla="*/ 21 w 30"/>
                  <a:gd name="T19" fmla="*/ 13 h 24"/>
                  <a:gd name="T20" fmla="*/ 20 w 30"/>
                  <a:gd name="T21" fmla="*/ 13 h 24"/>
                  <a:gd name="T22" fmla="*/ 19 w 30"/>
                  <a:gd name="T23" fmla="*/ 11 h 24"/>
                  <a:gd name="T24" fmla="*/ 18 w 30"/>
                  <a:gd name="T25" fmla="*/ 10 h 24"/>
                  <a:gd name="T26" fmla="*/ 16 w 30"/>
                  <a:gd name="T27" fmla="*/ 11 h 24"/>
                  <a:gd name="T28" fmla="*/ 16 w 30"/>
                  <a:gd name="T29" fmla="*/ 11 h 24"/>
                  <a:gd name="T30" fmla="*/ 16 w 30"/>
                  <a:gd name="T31" fmla="*/ 11 h 24"/>
                  <a:gd name="T32" fmla="*/ 16 w 30"/>
                  <a:gd name="T33" fmla="*/ 11 h 24"/>
                  <a:gd name="T34" fmla="*/ 16 w 30"/>
                  <a:gd name="T35" fmla="*/ 11 h 24"/>
                  <a:gd name="T36" fmla="*/ 16 w 30"/>
                  <a:gd name="T37" fmla="*/ 8 h 24"/>
                  <a:gd name="T38" fmla="*/ 9 w 30"/>
                  <a:gd name="T39" fmla="*/ 7 h 24"/>
                  <a:gd name="T40" fmla="*/ 9 w 30"/>
                  <a:gd name="T41" fmla="*/ 6 h 24"/>
                  <a:gd name="T42" fmla="*/ 8 w 30"/>
                  <a:gd name="T43" fmla="*/ 5 h 24"/>
                  <a:gd name="T44" fmla="*/ 8 w 30"/>
                  <a:gd name="T45" fmla="*/ 6 h 24"/>
                  <a:gd name="T46" fmla="*/ 7 w 30"/>
                  <a:gd name="T47" fmla="*/ 4 h 24"/>
                  <a:gd name="T48" fmla="*/ 6 w 30"/>
                  <a:gd name="T49" fmla="*/ 3 h 24"/>
                  <a:gd name="T50" fmla="*/ 5 w 30"/>
                  <a:gd name="T51" fmla="*/ 3 h 24"/>
                  <a:gd name="T52" fmla="*/ 4 w 30"/>
                  <a:gd name="T53" fmla="*/ 3 h 24"/>
                  <a:gd name="T54" fmla="*/ 4 w 30"/>
                  <a:gd name="T55" fmla="*/ 3 h 24"/>
                  <a:gd name="T56" fmla="*/ 5 w 30"/>
                  <a:gd name="T57" fmla="*/ 3 h 24"/>
                  <a:gd name="T58" fmla="*/ 5 w 30"/>
                  <a:gd name="T59" fmla="*/ 3 h 24"/>
                  <a:gd name="T60" fmla="*/ 4 w 30"/>
                  <a:gd name="T61" fmla="*/ 1 h 24"/>
                  <a:gd name="T62" fmla="*/ 2 w 30"/>
                  <a:gd name="T63" fmla="*/ 1 h 24"/>
                  <a:gd name="T64" fmla="*/ 0 w 30"/>
                  <a:gd name="T65" fmla="*/ 1 h 24"/>
                  <a:gd name="T66" fmla="*/ 1 w 30"/>
                  <a:gd name="T67" fmla="*/ 2 h 24"/>
                  <a:gd name="T68" fmla="*/ 3 w 30"/>
                  <a:gd name="T69" fmla="*/ 2 h 24"/>
                  <a:gd name="T70" fmla="*/ 4 w 30"/>
                  <a:gd name="T71" fmla="*/ 4 h 24"/>
                  <a:gd name="T72" fmla="*/ 5 w 30"/>
                  <a:gd name="T73" fmla="*/ 3 h 24"/>
                  <a:gd name="T74" fmla="*/ 7 w 30"/>
                  <a:gd name="T75" fmla="*/ 5 h 24"/>
                  <a:gd name="T76" fmla="*/ 7 w 30"/>
                  <a:gd name="T77" fmla="*/ 4 h 24"/>
                  <a:gd name="T78" fmla="*/ 8 w 30"/>
                  <a:gd name="T79" fmla="*/ 8 h 24"/>
                  <a:gd name="T80" fmla="*/ 9 w 30"/>
                  <a:gd name="T81" fmla="*/ 5 h 24"/>
                  <a:gd name="T82" fmla="*/ 8 w 30"/>
                  <a:gd name="T83" fmla="*/ 7 h 24"/>
                  <a:gd name="T84" fmla="*/ 15 w 30"/>
                  <a:gd name="T85" fmla="*/ 9 h 24"/>
                  <a:gd name="T86" fmla="*/ 15 w 30"/>
                  <a:gd name="T87" fmla="*/ 9 h 24"/>
                  <a:gd name="T88" fmla="*/ 16 w 30"/>
                  <a:gd name="T89" fmla="*/ 11 h 24"/>
                  <a:gd name="T90" fmla="*/ 18 w 30"/>
                  <a:gd name="T91" fmla="*/ 11 h 24"/>
                  <a:gd name="T92" fmla="*/ 19 w 30"/>
                  <a:gd name="T93" fmla="*/ 11 h 24"/>
                  <a:gd name="T94" fmla="*/ 19 w 30"/>
                  <a:gd name="T95" fmla="*/ 12 h 24"/>
                  <a:gd name="T96" fmla="*/ 21 w 30"/>
                  <a:gd name="T97" fmla="*/ 14 h 24"/>
                  <a:gd name="T98" fmla="*/ 20 w 30"/>
                  <a:gd name="T99" fmla="*/ 15 h 24"/>
                  <a:gd name="T100" fmla="*/ 21 w 30"/>
                  <a:gd name="T101" fmla="*/ 16 h 24"/>
                  <a:gd name="T102" fmla="*/ 21 w 30"/>
                  <a:gd name="T103" fmla="*/ 15 h 24"/>
                  <a:gd name="T104" fmla="*/ 23 w 30"/>
                  <a:gd name="T105" fmla="*/ 19 h 24"/>
                  <a:gd name="T106" fmla="*/ 23 w 30"/>
                  <a:gd name="T107" fmla="*/ 20 h 24"/>
                  <a:gd name="T108" fmla="*/ 25 w 30"/>
                  <a:gd name="T109" fmla="*/ 19 h 24"/>
                  <a:gd name="T110" fmla="*/ 26 w 30"/>
                  <a:gd name="T111" fmla="*/ 23 h 24"/>
                  <a:gd name="T112" fmla="*/ 27 w 30"/>
                  <a:gd name="T113" fmla="*/ 22 h 24"/>
                  <a:gd name="T114" fmla="*/ 27 w 30"/>
                  <a:gd name="T115" fmla="*/ 22 h 24"/>
                  <a:gd name="T116" fmla="*/ 27 w 30"/>
                  <a:gd name="T117" fmla="*/ 22 h 24"/>
                  <a:gd name="T118" fmla="*/ 29 w 30"/>
                  <a:gd name="T119" fmla="*/ 22 h 24"/>
                  <a:gd name="T120" fmla="*/ 28 w 30"/>
                  <a:gd name="T121" fmla="*/ 21 h 24"/>
                  <a:gd name="T122" fmla="*/ 3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30" y="21"/>
                    </a:moveTo>
                    <a:cubicBezTo>
                      <a:pt x="30" y="21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2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0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3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5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634"/>
              <p:cNvSpPr>
                <a:spLocks/>
              </p:cNvSpPr>
              <p:nvPr/>
            </p:nvSpPr>
            <p:spPr bwMode="auto">
              <a:xfrm>
                <a:off x="1899088" y="745638"/>
                <a:ext cx="14288" cy="95250"/>
              </a:xfrm>
              <a:custGeom>
                <a:avLst/>
                <a:gdLst>
                  <a:gd name="T0" fmla="*/ 3 w 9"/>
                  <a:gd name="T1" fmla="*/ 5 h 59"/>
                  <a:gd name="T2" fmla="*/ 1 w 9"/>
                  <a:gd name="T3" fmla="*/ 6 h 59"/>
                  <a:gd name="T4" fmla="*/ 2 w 9"/>
                  <a:gd name="T5" fmla="*/ 10 h 59"/>
                  <a:gd name="T6" fmla="*/ 2 w 9"/>
                  <a:gd name="T7" fmla="*/ 13 h 59"/>
                  <a:gd name="T8" fmla="*/ 3 w 9"/>
                  <a:gd name="T9" fmla="*/ 13 h 59"/>
                  <a:gd name="T10" fmla="*/ 1 w 9"/>
                  <a:gd name="T11" fmla="*/ 17 h 59"/>
                  <a:gd name="T12" fmla="*/ 0 w 9"/>
                  <a:gd name="T13" fmla="*/ 21 h 59"/>
                  <a:gd name="T14" fmla="*/ 0 w 9"/>
                  <a:gd name="T15" fmla="*/ 24 h 59"/>
                  <a:gd name="T16" fmla="*/ 6 w 9"/>
                  <a:gd name="T17" fmla="*/ 36 h 59"/>
                  <a:gd name="T18" fmla="*/ 7 w 9"/>
                  <a:gd name="T19" fmla="*/ 35 h 59"/>
                  <a:gd name="T20" fmla="*/ 5 w 9"/>
                  <a:gd name="T21" fmla="*/ 36 h 59"/>
                  <a:gd name="T22" fmla="*/ 6 w 9"/>
                  <a:gd name="T23" fmla="*/ 38 h 59"/>
                  <a:gd name="T24" fmla="*/ 5 w 9"/>
                  <a:gd name="T25" fmla="*/ 39 h 59"/>
                  <a:gd name="T26" fmla="*/ 6 w 9"/>
                  <a:gd name="T27" fmla="*/ 40 h 59"/>
                  <a:gd name="T28" fmla="*/ 8 w 9"/>
                  <a:gd name="T29" fmla="*/ 44 h 59"/>
                  <a:gd name="T30" fmla="*/ 7 w 9"/>
                  <a:gd name="T31" fmla="*/ 45 h 59"/>
                  <a:gd name="T32" fmla="*/ 7 w 9"/>
                  <a:gd name="T33" fmla="*/ 46 h 59"/>
                  <a:gd name="T34" fmla="*/ 8 w 9"/>
                  <a:gd name="T35" fmla="*/ 53 h 59"/>
                  <a:gd name="T36" fmla="*/ 8 w 9"/>
                  <a:gd name="T37" fmla="*/ 59 h 59"/>
                  <a:gd name="T38" fmla="*/ 9 w 9"/>
                  <a:gd name="T39" fmla="*/ 53 h 59"/>
                  <a:gd name="T40" fmla="*/ 8 w 9"/>
                  <a:gd name="T41" fmla="*/ 46 h 59"/>
                  <a:gd name="T42" fmla="*/ 8 w 9"/>
                  <a:gd name="T43" fmla="*/ 45 h 59"/>
                  <a:gd name="T44" fmla="*/ 9 w 9"/>
                  <a:gd name="T45" fmla="*/ 44 h 59"/>
                  <a:gd name="T46" fmla="*/ 6 w 9"/>
                  <a:gd name="T47" fmla="*/ 40 h 59"/>
                  <a:gd name="T48" fmla="*/ 6 w 9"/>
                  <a:gd name="T49" fmla="*/ 39 h 59"/>
                  <a:gd name="T50" fmla="*/ 6 w 9"/>
                  <a:gd name="T51" fmla="*/ 39 h 59"/>
                  <a:gd name="T52" fmla="*/ 6 w 9"/>
                  <a:gd name="T53" fmla="*/ 39 h 59"/>
                  <a:gd name="T54" fmla="*/ 6 w 9"/>
                  <a:gd name="T55" fmla="*/ 39 h 59"/>
                  <a:gd name="T56" fmla="*/ 6 w 9"/>
                  <a:gd name="T57" fmla="*/ 39 h 59"/>
                  <a:gd name="T58" fmla="*/ 6 w 9"/>
                  <a:gd name="T59" fmla="*/ 39 h 59"/>
                  <a:gd name="T60" fmla="*/ 7 w 9"/>
                  <a:gd name="T61" fmla="*/ 38 h 59"/>
                  <a:gd name="T62" fmla="*/ 6 w 9"/>
                  <a:gd name="T63" fmla="*/ 36 h 59"/>
                  <a:gd name="T64" fmla="*/ 7 w 9"/>
                  <a:gd name="T65" fmla="*/ 36 h 59"/>
                  <a:gd name="T66" fmla="*/ 3 w 9"/>
                  <a:gd name="T67" fmla="*/ 29 h 59"/>
                  <a:gd name="T68" fmla="*/ 1 w 9"/>
                  <a:gd name="T69" fmla="*/ 24 h 59"/>
                  <a:gd name="T70" fmla="*/ 2 w 9"/>
                  <a:gd name="T71" fmla="*/ 18 h 59"/>
                  <a:gd name="T72" fmla="*/ 2 w 9"/>
                  <a:gd name="T73" fmla="*/ 16 h 59"/>
                  <a:gd name="T74" fmla="*/ 3 w 9"/>
                  <a:gd name="T75" fmla="*/ 14 h 59"/>
                  <a:gd name="T76" fmla="*/ 3 w 9"/>
                  <a:gd name="T77" fmla="*/ 13 h 59"/>
                  <a:gd name="T78" fmla="*/ 2 w 9"/>
                  <a:gd name="T79" fmla="*/ 7 h 59"/>
                  <a:gd name="T80" fmla="*/ 3 w 9"/>
                  <a:gd name="T81" fmla="*/ 6 h 59"/>
                  <a:gd name="T82" fmla="*/ 6 w 9"/>
                  <a:gd name="T8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59">
                    <a:moveTo>
                      <a:pt x="5" y="0"/>
                    </a:moveTo>
                    <a:cubicBezTo>
                      <a:pt x="4" y="2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2" y="29"/>
                    </a:cubicBezTo>
                    <a:cubicBezTo>
                      <a:pt x="4" y="31"/>
                      <a:pt x="6" y="33"/>
                      <a:pt x="6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7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7" y="42"/>
                      <a:pt x="8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9"/>
                      <a:pt x="8" y="50"/>
                      <a:pt x="8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5"/>
                      <a:pt x="8" y="57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7"/>
                      <a:pt x="9" y="55"/>
                      <a:pt x="9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0"/>
                      <a:pt x="8" y="48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5"/>
                      <a:pt x="8" y="45"/>
                    </a:cubicBezTo>
                    <a:cubicBezTo>
                      <a:pt x="8" y="45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2"/>
                      <a:pt x="7" y="41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3"/>
                      <a:pt x="4" y="31"/>
                      <a:pt x="3" y="29"/>
                    </a:cubicBezTo>
                    <a:cubicBezTo>
                      <a:pt x="2" y="28"/>
                      <a:pt x="0" y="26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1"/>
                      <a:pt x="2" y="10"/>
                    </a:cubicBezTo>
                    <a:cubicBezTo>
                      <a:pt x="2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635"/>
              <p:cNvSpPr>
                <a:spLocks/>
              </p:cNvSpPr>
              <p:nvPr/>
            </p:nvSpPr>
            <p:spPr bwMode="auto">
              <a:xfrm>
                <a:off x="1919726" y="764688"/>
                <a:ext cx="4763" cy="34925"/>
              </a:xfrm>
              <a:custGeom>
                <a:avLst/>
                <a:gdLst>
                  <a:gd name="T0" fmla="*/ 1 w 3"/>
                  <a:gd name="T1" fmla="*/ 0 h 22"/>
                  <a:gd name="T2" fmla="*/ 0 w 3"/>
                  <a:gd name="T3" fmla="*/ 2 h 22"/>
                  <a:gd name="T4" fmla="*/ 0 w 3"/>
                  <a:gd name="T5" fmla="*/ 4 h 22"/>
                  <a:gd name="T6" fmla="*/ 2 w 3"/>
                  <a:gd name="T7" fmla="*/ 8 h 22"/>
                  <a:gd name="T8" fmla="*/ 2 w 3"/>
                  <a:gd name="T9" fmla="*/ 8 h 22"/>
                  <a:gd name="T10" fmla="*/ 2 w 3"/>
                  <a:gd name="T11" fmla="*/ 8 h 22"/>
                  <a:gd name="T12" fmla="*/ 1 w 3"/>
                  <a:gd name="T13" fmla="*/ 8 h 22"/>
                  <a:gd name="T14" fmla="*/ 0 w 3"/>
                  <a:gd name="T15" fmla="*/ 8 h 22"/>
                  <a:gd name="T16" fmla="*/ 1 w 3"/>
                  <a:gd name="T17" fmla="*/ 9 h 22"/>
                  <a:gd name="T18" fmla="*/ 1 w 3"/>
                  <a:gd name="T19" fmla="*/ 9 h 22"/>
                  <a:gd name="T20" fmla="*/ 1 w 3"/>
                  <a:gd name="T21" fmla="*/ 11 h 22"/>
                  <a:gd name="T22" fmla="*/ 0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2 w 3"/>
                  <a:gd name="T33" fmla="*/ 22 h 22"/>
                  <a:gd name="T34" fmla="*/ 2 w 3"/>
                  <a:gd name="T35" fmla="*/ 22 h 22"/>
                  <a:gd name="T36" fmla="*/ 1 w 3"/>
                  <a:gd name="T37" fmla="*/ 21 h 22"/>
                  <a:gd name="T38" fmla="*/ 2 w 3"/>
                  <a:gd name="T39" fmla="*/ 16 h 22"/>
                  <a:gd name="T40" fmla="*/ 2 w 3"/>
                  <a:gd name="T41" fmla="*/ 15 h 22"/>
                  <a:gd name="T42" fmla="*/ 1 w 3"/>
                  <a:gd name="T43" fmla="*/ 13 h 22"/>
                  <a:gd name="T44" fmla="*/ 1 w 3"/>
                  <a:gd name="T45" fmla="*/ 12 h 22"/>
                  <a:gd name="T46" fmla="*/ 2 w 3"/>
                  <a:gd name="T47" fmla="*/ 9 h 22"/>
                  <a:gd name="T48" fmla="*/ 1 w 3"/>
                  <a:gd name="T49" fmla="*/ 8 h 22"/>
                  <a:gd name="T50" fmla="*/ 1 w 3"/>
                  <a:gd name="T51" fmla="*/ 8 h 22"/>
                  <a:gd name="T52" fmla="*/ 1 w 3"/>
                  <a:gd name="T53" fmla="*/ 9 h 22"/>
                  <a:gd name="T54" fmla="*/ 2 w 3"/>
                  <a:gd name="T55" fmla="*/ 8 h 22"/>
                  <a:gd name="T56" fmla="*/ 3 w 3"/>
                  <a:gd name="T57" fmla="*/ 8 h 22"/>
                  <a:gd name="T58" fmla="*/ 3 w 3"/>
                  <a:gd name="T59" fmla="*/ 8 h 22"/>
                  <a:gd name="T60" fmla="*/ 1 w 3"/>
                  <a:gd name="T61" fmla="*/ 4 h 22"/>
                  <a:gd name="T62" fmla="*/ 1 w 3"/>
                  <a:gd name="T63" fmla="*/ 2 h 22"/>
                  <a:gd name="T64" fmla="*/ 1 w 3"/>
                  <a:gd name="T65" fmla="*/ 1 h 22"/>
                  <a:gd name="T66" fmla="*/ 1 w 3"/>
                  <a:gd name="T6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1" y="21"/>
                      <a:pt x="1" y="21"/>
                    </a:cubicBezTo>
                    <a:cubicBezTo>
                      <a:pt x="1" y="19"/>
                      <a:pt x="2" y="18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9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636"/>
              <p:cNvSpPr>
                <a:spLocks/>
              </p:cNvSpPr>
              <p:nvPr/>
            </p:nvSpPr>
            <p:spPr bwMode="auto">
              <a:xfrm>
                <a:off x="1929251" y="791676"/>
                <a:ext cx="26988" cy="31750"/>
              </a:xfrm>
              <a:custGeom>
                <a:avLst/>
                <a:gdLst>
                  <a:gd name="T0" fmla="*/ 0 w 17"/>
                  <a:gd name="T1" fmla="*/ 0 h 20"/>
                  <a:gd name="T2" fmla="*/ 1 w 17"/>
                  <a:gd name="T3" fmla="*/ 1 h 20"/>
                  <a:gd name="T4" fmla="*/ 2 w 17"/>
                  <a:gd name="T5" fmla="*/ 1 h 20"/>
                  <a:gd name="T6" fmla="*/ 3 w 17"/>
                  <a:gd name="T7" fmla="*/ 2 h 20"/>
                  <a:gd name="T8" fmla="*/ 3 w 17"/>
                  <a:gd name="T9" fmla="*/ 4 h 20"/>
                  <a:gd name="T10" fmla="*/ 6 w 17"/>
                  <a:gd name="T11" fmla="*/ 5 h 20"/>
                  <a:gd name="T12" fmla="*/ 9 w 17"/>
                  <a:gd name="T13" fmla="*/ 7 h 20"/>
                  <a:gd name="T14" fmla="*/ 9 w 17"/>
                  <a:gd name="T15" fmla="*/ 9 h 20"/>
                  <a:gd name="T16" fmla="*/ 11 w 17"/>
                  <a:gd name="T17" fmla="*/ 9 h 20"/>
                  <a:gd name="T18" fmla="*/ 12 w 17"/>
                  <a:gd name="T19" fmla="*/ 10 h 20"/>
                  <a:gd name="T20" fmla="*/ 12 w 17"/>
                  <a:gd name="T21" fmla="*/ 11 h 20"/>
                  <a:gd name="T22" fmla="*/ 16 w 17"/>
                  <a:gd name="T23" fmla="*/ 15 h 20"/>
                  <a:gd name="T24" fmla="*/ 16 w 17"/>
                  <a:gd name="T25" fmla="*/ 14 h 20"/>
                  <a:gd name="T26" fmla="*/ 16 w 17"/>
                  <a:gd name="T27" fmla="*/ 14 h 20"/>
                  <a:gd name="T28" fmla="*/ 16 w 17"/>
                  <a:gd name="T29" fmla="*/ 15 h 20"/>
                  <a:gd name="T30" fmla="*/ 15 w 17"/>
                  <a:gd name="T31" fmla="*/ 19 h 20"/>
                  <a:gd name="T32" fmla="*/ 16 w 17"/>
                  <a:gd name="T33" fmla="*/ 20 h 20"/>
                  <a:gd name="T34" fmla="*/ 16 w 17"/>
                  <a:gd name="T35" fmla="*/ 19 h 20"/>
                  <a:gd name="T36" fmla="*/ 17 w 17"/>
                  <a:gd name="T37" fmla="*/ 15 h 20"/>
                  <a:gd name="T38" fmla="*/ 17 w 17"/>
                  <a:gd name="T39" fmla="*/ 14 h 20"/>
                  <a:gd name="T40" fmla="*/ 16 w 17"/>
                  <a:gd name="T41" fmla="*/ 14 h 20"/>
                  <a:gd name="T42" fmla="*/ 16 w 17"/>
                  <a:gd name="T43" fmla="*/ 14 h 20"/>
                  <a:gd name="T44" fmla="*/ 13 w 17"/>
                  <a:gd name="T45" fmla="*/ 11 h 20"/>
                  <a:gd name="T46" fmla="*/ 12 w 17"/>
                  <a:gd name="T47" fmla="*/ 9 h 20"/>
                  <a:gd name="T48" fmla="*/ 11 w 17"/>
                  <a:gd name="T49" fmla="*/ 9 h 20"/>
                  <a:gd name="T50" fmla="*/ 10 w 17"/>
                  <a:gd name="T51" fmla="*/ 8 h 20"/>
                  <a:gd name="T52" fmla="*/ 9 w 17"/>
                  <a:gd name="T53" fmla="*/ 7 h 20"/>
                  <a:gd name="T54" fmla="*/ 7 w 17"/>
                  <a:gd name="T55" fmla="*/ 5 h 20"/>
                  <a:gd name="T56" fmla="*/ 4 w 17"/>
                  <a:gd name="T57" fmla="*/ 3 h 20"/>
                  <a:gd name="T58" fmla="*/ 3 w 17"/>
                  <a:gd name="T59" fmla="*/ 2 h 20"/>
                  <a:gd name="T60" fmla="*/ 3 w 17"/>
                  <a:gd name="T61" fmla="*/ 1 h 20"/>
                  <a:gd name="T62" fmla="*/ 2 w 17"/>
                  <a:gd name="T63" fmla="*/ 0 h 20"/>
                  <a:gd name="T64" fmla="*/ 1 w 17"/>
                  <a:gd name="T65" fmla="*/ 0 h 20"/>
                  <a:gd name="T66" fmla="*/ 0 w 17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6" y="5"/>
                      <a:pt x="6" y="5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3"/>
                      <a:pt x="15" y="14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3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6"/>
                      <a:pt x="8" y="5"/>
                      <a:pt x="7" y="5"/>
                    </a:cubicBezTo>
                    <a:cubicBezTo>
                      <a:pt x="6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637"/>
              <p:cNvSpPr>
                <a:spLocks/>
              </p:cNvSpPr>
              <p:nvPr/>
            </p:nvSpPr>
            <p:spPr bwMode="auto">
              <a:xfrm>
                <a:off x="1954651" y="812313"/>
                <a:ext cx="14288" cy="3175"/>
              </a:xfrm>
              <a:custGeom>
                <a:avLst/>
                <a:gdLst>
                  <a:gd name="T0" fmla="*/ 1 w 8"/>
                  <a:gd name="T1" fmla="*/ 2 h 2"/>
                  <a:gd name="T2" fmla="*/ 2 w 8"/>
                  <a:gd name="T3" fmla="*/ 1 h 2"/>
                  <a:gd name="T4" fmla="*/ 4 w 8"/>
                  <a:gd name="T5" fmla="*/ 1 h 2"/>
                  <a:gd name="T6" fmla="*/ 7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8 w 8"/>
                  <a:gd name="T13" fmla="*/ 0 h 2"/>
                  <a:gd name="T14" fmla="*/ 7 w 8"/>
                  <a:gd name="T15" fmla="*/ 0 h 2"/>
                  <a:gd name="T16" fmla="*/ 4 w 8"/>
                  <a:gd name="T17" fmla="*/ 1 h 2"/>
                  <a:gd name="T18" fmla="*/ 2 w 8"/>
                  <a:gd name="T19" fmla="*/ 1 h 2"/>
                  <a:gd name="T20" fmla="*/ 0 w 8"/>
                  <a:gd name="T21" fmla="*/ 2 h 2"/>
                  <a:gd name="T22" fmla="*/ 0 w 8"/>
                  <a:gd name="T23" fmla="*/ 2 h 2"/>
                  <a:gd name="T24" fmla="*/ 1 w 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638"/>
              <p:cNvSpPr>
                <a:spLocks/>
              </p:cNvSpPr>
              <p:nvPr/>
            </p:nvSpPr>
            <p:spPr bwMode="auto">
              <a:xfrm>
                <a:off x="1935601" y="748813"/>
                <a:ext cx="88900" cy="100013"/>
              </a:xfrm>
              <a:custGeom>
                <a:avLst/>
                <a:gdLst>
                  <a:gd name="T0" fmla="*/ 28 w 55"/>
                  <a:gd name="T1" fmla="*/ 0 h 63"/>
                  <a:gd name="T2" fmla="*/ 28 w 55"/>
                  <a:gd name="T3" fmla="*/ 3 h 63"/>
                  <a:gd name="T4" fmla="*/ 27 w 55"/>
                  <a:gd name="T5" fmla="*/ 4 h 63"/>
                  <a:gd name="T6" fmla="*/ 29 w 55"/>
                  <a:gd name="T7" fmla="*/ 7 h 63"/>
                  <a:gd name="T8" fmla="*/ 28 w 55"/>
                  <a:gd name="T9" fmla="*/ 9 h 63"/>
                  <a:gd name="T10" fmla="*/ 26 w 55"/>
                  <a:gd name="T11" fmla="*/ 7 h 63"/>
                  <a:gd name="T12" fmla="*/ 23 w 55"/>
                  <a:gd name="T13" fmla="*/ 7 h 63"/>
                  <a:gd name="T14" fmla="*/ 20 w 55"/>
                  <a:gd name="T15" fmla="*/ 8 h 63"/>
                  <a:gd name="T16" fmla="*/ 16 w 55"/>
                  <a:gd name="T17" fmla="*/ 10 h 63"/>
                  <a:gd name="T18" fmla="*/ 11 w 55"/>
                  <a:gd name="T19" fmla="*/ 19 h 63"/>
                  <a:gd name="T20" fmla="*/ 11 w 55"/>
                  <a:gd name="T21" fmla="*/ 30 h 63"/>
                  <a:gd name="T22" fmla="*/ 12 w 55"/>
                  <a:gd name="T23" fmla="*/ 34 h 63"/>
                  <a:gd name="T24" fmla="*/ 14 w 55"/>
                  <a:gd name="T25" fmla="*/ 37 h 63"/>
                  <a:gd name="T26" fmla="*/ 21 w 55"/>
                  <a:gd name="T27" fmla="*/ 41 h 63"/>
                  <a:gd name="T28" fmla="*/ 26 w 55"/>
                  <a:gd name="T29" fmla="*/ 44 h 63"/>
                  <a:gd name="T30" fmla="*/ 30 w 55"/>
                  <a:gd name="T31" fmla="*/ 48 h 63"/>
                  <a:gd name="T32" fmla="*/ 34 w 55"/>
                  <a:gd name="T33" fmla="*/ 51 h 63"/>
                  <a:gd name="T34" fmla="*/ 38 w 55"/>
                  <a:gd name="T35" fmla="*/ 54 h 63"/>
                  <a:gd name="T36" fmla="*/ 42 w 55"/>
                  <a:gd name="T37" fmla="*/ 57 h 63"/>
                  <a:gd name="T38" fmla="*/ 47 w 55"/>
                  <a:gd name="T39" fmla="*/ 58 h 63"/>
                  <a:gd name="T40" fmla="*/ 51 w 55"/>
                  <a:gd name="T41" fmla="*/ 59 h 63"/>
                  <a:gd name="T42" fmla="*/ 54 w 55"/>
                  <a:gd name="T43" fmla="*/ 62 h 63"/>
                  <a:gd name="T44" fmla="*/ 51 w 55"/>
                  <a:gd name="T45" fmla="*/ 63 h 63"/>
                  <a:gd name="T46" fmla="*/ 47 w 55"/>
                  <a:gd name="T47" fmla="*/ 62 h 63"/>
                  <a:gd name="T48" fmla="*/ 44 w 55"/>
                  <a:gd name="T49" fmla="*/ 60 h 63"/>
                  <a:gd name="T50" fmla="*/ 42 w 55"/>
                  <a:gd name="T51" fmla="*/ 57 h 63"/>
                  <a:gd name="T52" fmla="*/ 38 w 55"/>
                  <a:gd name="T53" fmla="*/ 55 h 63"/>
                  <a:gd name="T54" fmla="*/ 36 w 55"/>
                  <a:gd name="T55" fmla="*/ 53 h 63"/>
                  <a:gd name="T56" fmla="*/ 34 w 55"/>
                  <a:gd name="T57" fmla="*/ 55 h 63"/>
                  <a:gd name="T58" fmla="*/ 32 w 55"/>
                  <a:gd name="T59" fmla="*/ 57 h 63"/>
                  <a:gd name="T60" fmla="*/ 32 w 55"/>
                  <a:gd name="T61" fmla="*/ 54 h 63"/>
                  <a:gd name="T62" fmla="*/ 32 w 55"/>
                  <a:gd name="T63" fmla="*/ 50 h 63"/>
                  <a:gd name="T64" fmla="*/ 28 w 55"/>
                  <a:gd name="T65" fmla="*/ 47 h 63"/>
                  <a:gd name="T66" fmla="*/ 25 w 55"/>
                  <a:gd name="T67" fmla="*/ 45 h 63"/>
                  <a:gd name="T68" fmla="*/ 22 w 55"/>
                  <a:gd name="T69" fmla="*/ 43 h 63"/>
                  <a:gd name="T70" fmla="*/ 19 w 55"/>
                  <a:gd name="T71" fmla="*/ 40 h 63"/>
                  <a:gd name="T72" fmla="*/ 16 w 55"/>
                  <a:gd name="T73" fmla="*/ 38 h 63"/>
                  <a:gd name="T74" fmla="*/ 11 w 55"/>
                  <a:gd name="T75" fmla="*/ 36 h 63"/>
                  <a:gd name="T76" fmla="*/ 7 w 55"/>
                  <a:gd name="T77" fmla="*/ 31 h 63"/>
                  <a:gd name="T78" fmla="*/ 4 w 55"/>
                  <a:gd name="T79" fmla="*/ 26 h 63"/>
                  <a:gd name="T80" fmla="*/ 1 w 55"/>
                  <a:gd name="T81" fmla="*/ 19 h 63"/>
                  <a:gd name="T82" fmla="*/ 0 w 55"/>
                  <a:gd name="T83" fmla="*/ 11 h 63"/>
                  <a:gd name="T84" fmla="*/ 3 w 55"/>
                  <a:gd name="T85" fmla="*/ 7 h 63"/>
                  <a:gd name="T86" fmla="*/ 8 w 55"/>
                  <a:gd name="T87" fmla="*/ 9 h 63"/>
                  <a:gd name="T88" fmla="*/ 4 w 55"/>
                  <a:gd name="T89" fmla="*/ 8 h 63"/>
                  <a:gd name="T90" fmla="*/ 4 w 55"/>
                  <a:gd name="T91" fmla="*/ 12 h 63"/>
                  <a:gd name="T92" fmla="*/ 2 w 55"/>
                  <a:gd name="T93" fmla="*/ 14 h 63"/>
                  <a:gd name="T94" fmla="*/ 1 w 55"/>
                  <a:gd name="T95" fmla="*/ 18 h 63"/>
                  <a:gd name="T96" fmla="*/ 3 w 55"/>
                  <a:gd name="T97" fmla="*/ 21 h 63"/>
                  <a:gd name="T98" fmla="*/ 4 w 55"/>
                  <a:gd name="T99" fmla="*/ 16 h 63"/>
                  <a:gd name="T100" fmla="*/ 14 w 55"/>
                  <a:gd name="T101" fmla="*/ 10 h 63"/>
                  <a:gd name="T102" fmla="*/ 21 w 55"/>
                  <a:gd name="T103" fmla="*/ 6 h 63"/>
                  <a:gd name="T104" fmla="*/ 25 w 55"/>
                  <a:gd name="T105" fmla="*/ 4 h 63"/>
                  <a:gd name="T106" fmla="*/ 27 w 55"/>
                  <a:gd name="T107" fmla="*/ 3 h 63"/>
                  <a:gd name="T108" fmla="*/ 28 w 55"/>
                  <a:gd name="T109" fmla="*/ 2 h 63"/>
                  <a:gd name="T110" fmla="*/ 28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8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7" y="4"/>
                      <a:pt x="27" y="4"/>
                    </a:cubicBezTo>
                    <a:cubicBezTo>
                      <a:pt x="27" y="4"/>
                      <a:pt x="29" y="6"/>
                      <a:pt x="29" y="7"/>
                    </a:cubicBezTo>
                    <a:cubicBezTo>
                      <a:pt x="29" y="8"/>
                      <a:pt x="28" y="9"/>
                      <a:pt x="28" y="9"/>
                    </a:cubicBezTo>
                    <a:cubicBezTo>
                      <a:pt x="28" y="9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7"/>
                      <a:pt x="21" y="7"/>
                      <a:pt x="20" y="8"/>
                    </a:cubicBezTo>
                    <a:cubicBezTo>
                      <a:pt x="19" y="9"/>
                      <a:pt x="18" y="9"/>
                      <a:pt x="16" y="10"/>
                    </a:cubicBezTo>
                    <a:cubicBezTo>
                      <a:pt x="15" y="12"/>
                      <a:pt x="12" y="16"/>
                      <a:pt x="11" y="19"/>
                    </a:cubicBezTo>
                    <a:cubicBezTo>
                      <a:pt x="11" y="23"/>
                      <a:pt x="10" y="28"/>
                      <a:pt x="11" y="30"/>
                    </a:cubicBezTo>
                    <a:cubicBezTo>
                      <a:pt x="11" y="32"/>
                      <a:pt x="12" y="33"/>
                      <a:pt x="12" y="34"/>
                    </a:cubicBezTo>
                    <a:cubicBezTo>
                      <a:pt x="13" y="36"/>
                      <a:pt x="12" y="36"/>
                      <a:pt x="14" y="37"/>
                    </a:cubicBezTo>
                    <a:cubicBezTo>
                      <a:pt x="16" y="38"/>
                      <a:pt x="20" y="39"/>
                      <a:pt x="21" y="41"/>
                    </a:cubicBezTo>
                    <a:cubicBezTo>
                      <a:pt x="22" y="43"/>
                      <a:pt x="25" y="43"/>
                      <a:pt x="26" y="44"/>
                    </a:cubicBezTo>
                    <a:cubicBezTo>
                      <a:pt x="27" y="45"/>
                      <a:pt x="29" y="47"/>
                      <a:pt x="30" y="48"/>
                    </a:cubicBezTo>
                    <a:cubicBezTo>
                      <a:pt x="31" y="49"/>
                      <a:pt x="33" y="50"/>
                      <a:pt x="34" y="51"/>
                    </a:cubicBezTo>
                    <a:cubicBezTo>
                      <a:pt x="36" y="52"/>
                      <a:pt x="36" y="52"/>
                      <a:pt x="38" y="54"/>
                    </a:cubicBezTo>
                    <a:cubicBezTo>
                      <a:pt x="40" y="55"/>
                      <a:pt x="41" y="57"/>
                      <a:pt x="42" y="57"/>
                    </a:cubicBezTo>
                    <a:cubicBezTo>
                      <a:pt x="44" y="58"/>
                      <a:pt x="46" y="58"/>
                      <a:pt x="47" y="58"/>
                    </a:cubicBezTo>
                    <a:cubicBezTo>
                      <a:pt x="48" y="58"/>
                      <a:pt x="50" y="57"/>
                      <a:pt x="51" y="59"/>
                    </a:cubicBezTo>
                    <a:cubicBezTo>
                      <a:pt x="53" y="60"/>
                      <a:pt x="55" y="61"/>
                      <a:pt x="54" y="62"/>
                    </a:cubicBezTo>
                    <a:cubicBezTo>
                      <a:pt x="54" y="63"/>
                      <a:pt x="51" y="63"/>
                      <a:pt x="51" y="63"/>
                    </a:cubicBezTo>
                    <a:cubicBezTo>
                      <a:pt x="51" y="63"/>
                      <a:pt x="48" y="62"/>
                      <a:pt x="47" y="62"/>
                    </a:cubicBezTo>
                    <a:cubicBezTo>
                      <a:pt x="46" y="61"/>
                      <a:pt x="45" y="61"/>
                      <a:pt x="44" y="60"/>
                    </a:cubicBezTo>
                    <a:cubicBezTo>
                      <a:pt x="43" y="59"/>
                      <a:pt x="43" y="58"/>
                      <a:pt x="42" y="57"/>
                    </a:cubicBezTo>
                    <a:cubicBezTo>
                      <a:pt x="41" y="56"/>
                      <a:pt x="40" y="56"/>
                      <a:pt x="38" y="55"/>
                    </a:cubicBezTo>
                    <a:cubicBezTo>
                      <a:pt x="37" y="54"/>
                      <a:pt x="37" y="53"/>
                      <a:pt x="36" y="53"/>
                    </a:cubicBezTo>
                    <a:cubicBezTo>
                      <a:pt x="35" y="53"/>
                      <a:pt x="35" y="54"/>
                      <a:pt x="34" y="55"/>
                    </a:cubicBezTo>
                    <a:cubicBezTo>
                      <a:pt x="33" y="56"/>
                      <a:pt x="33" y="58"/>
                      <a:pt x="32" y="57"/>
                    </a:cubicBezTo>
                    <a:cubicBezTo>
                      <a:pt x="32" y="57"/>
                      <a:pt x="32" y="56"/>
                      <a:pt x="32" y="54"/>
                    </a:cubicBezTo>
                    <a:cubicBezTo>
                      <a:pt x="32" y="52"/>
                      <a:pt x="32" y="51"/>
                      <a:pt x="32" y="50"/>
                    </a:cubicBezTo>
                    <a:cubicBezTo>
                      <a:pt x="31" y="50"/>
                      <a:pt x="29" y="48"/>
                      <a:pt x="28" y="47"/>
                    </a:cubicBezTo>
                    <a:cubicBezTo>
                      <a:pt x="27" y="46"/>
                      <a:pt x="27" y="45"/>
                      <a:pt x="25" y="45"/>
                    </a:cubicBezTo>
                    <a:cubicBezTo>
                      <a:pt x="24" y="44"/>
                      <a:pt x="23" y="44"/>
                      <a:pt x="22" y="43"/>
                    </a:cubicBezTo>
                    <a:cubicBezTo>
                      <a:pt x="21" y="42"/>
                      <a:pt x="20" y="41"/>
                      <a:pt x="19" y="40"/>
                    </a:cubicBezTo>
                    <a:cubicBezTo>
                      <a:pt x="18" y="40"/>
                      <a:pt x="17" y="39"/>
                      <a:pt x="16" y="38"/>
                    </a:cubicBezTo>
                    <a:cubicBezTo>
                      <a:pt x="14" y="38"/>
                      <a:pt x="13" y="37"/>
                      <a:pt x="11" y="36"/>
                    </a:cubicBezTo>
                    <a:cubicBezTo>
                      <a:pt x="10" y="35"/>
                      <a:pt x="8" y="32"/>
                      <a:pt x="7" y="31"/>
                    </a:cubicBezTo>
                    <a:cubicBezTo>
                      <a:pt x="6" y="29"/>
                      <a:pt x="5" y="28"/>
                      <a:pt x="4" y="26"/>
                    </a:cubicBezTo>
                    <a:cubicBezTo>
                      <a:pt x="3" y="24"/>
                      <a:pt x="1" y="22"/>
                      <a:pt x="1" y="19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10"/>
                      <a:pt x="2" y="7"/>
                      <a:pt x="3" y="7"/>
                    </a:cubicBezTo>
                    <a:cubicBezTo>
                      <a:pt x="4" y="7"/>
                      <a:pt x="6" y="6"/>
                      <a:pt x="8" y="9"/>
                    </a:cubicBezTo>
                    <a:cubicBezTo>
                      <a:pt x="8" y="9"/>
                      <a:pt x="6" y="7"/>
                      <a:pt x="4" y="8"/>
                    </a:cubicBezTo>
                    <a:cubicBezTo>
                      <a:pt x="4" y="8"/>
                      <a:pt x="6" y="11"/>
                      <a:pt x="4" y="12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1" y="15"/>
                      <a:pt x="1" y="16"/>
                      <a:pt x="1" y="18"/>
                    </a:cubicBezTo>
                    <a:cubicBezTo>
                      <a:pt x="2" y="19"/>
                      <a:pt x="2" y="21"/>
                      <a:pt x="3" y="21"/>
                    </a:cubicBezTo>
                    <a:cubicBezTo>
                      <a:pt x="3" y="22"/>
                      <a:pt x="2" y="18"/>
                      <a:pt x="4" y="16"/>
                    </a:cubicBezTo>
                    <a:cubicBezTo>
                      <a:pt x="6" y="14"/>
                      <a:pt x="10" y="12"/>
                      <a:pt x="14" y="10"/>
                    </a:cubicBezTo>
                    <a:cubicBezTo>
                      <a:pt x="18" y="8"/>
                      <a:pt x="19" y="8"/>
                      <a:pt x="21" y="6"/>
                    </a:cubicBezTo>
                    <a:cubicBezTo>
                      <a:pt x="23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8" y="1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639"/>
              <p:cNvSpPr>
                <a:spLocks/>
              </p:cNvSpPr>
              <p:nvPr/>
            </p:nvSpPr>
            <p:spPr bwMode="auto">
              <a:xfrm>
                <a:off x="1897501" y="825013"/>
                <a:ext cx="14288" cy="42863"/>
              </a:xfrm>
              <a:custGeom>
                <a:avLst/>
                <a:gdLst>
                  <a:gd name="T0" fmla="*/ 9 w 9"/>
                  <a:gd name="T1" fmla="*/ 10 h 27"/>
                  <a:gd name="T2" fmla="*/ 8 w 9"/>
                  <a:gd name="T3" fmla="*/ 10 h 27"/>
                  <a:gd name="T4" fmla="*/ 6 w 9"/>
                  <a:gd name="T5" fmla="*/ 11 h 27"/>
                  <a:gd name="T6" fmla="*/ 4 w 9"/>
                  <a:gd name="T7" fmla="*/ 15 h 27"/>
                  <a:gd name="T8" fmla="*/ 4 w 9"/>
                  <a:gd name="T9" fmla="*/ 16 h 27"/>
                  <a:gd name="T10" fmla="*/ 5 w 9"/>
                  <a:gd name="T11" fmla="*/ 17 h 27"/>
                  <a:gd name="T12" fmla="*/ 8 w 9"/>
                  <a:gd name="T13" fmla="*/ 21 h 27"/>
                  <a:gd name="T14" fmla="*/ 8 w 9"/>
                  <a:gd name="T15" fmla="*/ 24 h 27"/>
                  <a:gd name="T16" fmla="*/ 8 w 9"/>
                  <a:gd name="T17" fmla="*/ 26 h 27"/>
                  <a:gd name="T18" fmla="*/ 7 w 9"/>
                  <a:gd name="T19" fmla="*/ 26 h 27"/>
                  <a:gd name="T20" fmla="*/ 5 w 9"/>
                  <a:gd name="T21" fmla="*/ 26 h 27"/>
                  <a:gd name="T22" fmla="*/ 3 w 9"/>
                  <a:gd name="T23" fmla="*/ 26 h 27"/>
                  <a:gd name="T24" fmla="*/ 2 w 9"/>
                  <a:gd name="T25" fmla="*/ 24 h 27"/>
                  <a:gd name="T26" fmla="*/ 2 w 9"/>
                  <a:gd name="T27" fmla="*/ 17 h 27"/>
                  <a:gd name="T28" fmla="*/ 1 w 9"/>
                  <a:gd name="T29" fmla="*/ 13 h 27"/>
                  <a:gd name="T30" fmla="*/ 1 w 9"/>
                  <a:gd name="T31" fmla="*/ 13 h 27"/>
                  <a:gd name="T32" fmla="*/ 2 w 9"/>
                  <a:gd name="T33" fmla="*/ 10 h 27"/>
                  <a:gd name="T34" fmla="*/ 2 w 9"/>
                  <a:gd name="T35" fmla="*/ 8 h 27"/>
                  <a:gd name="T36" fmla="*/ 2 w 9"/>
                  <a:gd name="T37" fmla="*/ 1 h 27"/>
                  <a:gd name="T38" fmla="*/ 2 w 9"/>
                  <a:gd name="T39" fmla="*/ 0 h 27"/>
                  <a:gd name="T40" fmla="*/ 1 w 9"/>
                  <a:gd name="T41" fmla="*/ 1 h 27"/>
                  <a:gd name="T42" fmla="*/ 1 w 9"/>
                  <a:gd name="T43" fmla="*/ 8 h 27"/>
                  <a:gd name="T44" fmla="*/ 2 w 9"/>
                  <a:gd name="T45" fmla="*/ 10 h 27"/>
                  <a:gd name="T46" fmla="*/ 1 w 9"/>
                  <a:gd name="T47" fmla="*/ 12 h 27"/>
                  <a:gd name="T48" fmla="*/ 0 w 9"/>
                  <a:gd name="T49" fmla="*/ 13 h 27"/>
                  <a:gd name="T50" fmla="*/ 1 w 9"/>
                  <a:gd name="T51" fmla="*/ 17 h 27"/>
                  <a:gd name="T52" fmla="*/ 2 w 9"/>
                  <a:gd name="T53" fmla="*/ 24 h 27"/>
                  <a:gd name="T54" fmla="*/ 3 w 9"/>
                  <a:gd name="T55" fmla="*/ 27 h 27"/>
                  <a:gd name="T56" fmla="*/ 5 w 9"/>
                  <a:gd name="T57" fmla="*/ 27 h 27"/>
                  <a:gd name="T58" fmla="*/ 7 w 9"/>
                  <a:gd name="T59" fmla="*/ 27 h 27"/>
                  <a:gd name="T60" fmla="*/ 8 w 9"/>
                  <a:gd name="T61" fmla="*/ 26 h 27"/>
                  <a:gd name="T62" fmla="*/ 9 w 9"/>
                  <a:gd name="T63" fmla="*/ 24 h 27"/>
                  <a:gd name="T64" fmla="*/ 8 w 9"/>
                  <a:gd name="T65" fmla="*/ 21 h 27"/>
                  <a:gd name="T66" fmla="*/ 5 w 9"/>
                  <a:gd name="T67" fmla="*/ 17 h 27"/>
                  <a:gd name="T68" fmla="*/ 4 w 9"/>
                  <a:gd name="T69" fmla="*/ 16 h 27"/>
                  <a:gd name="T70" fmla="*/ 5 w 9"/>
                  <a:gd name="T71" fmla="*/ 15 h 27"/>
                  <a:gd name="T72" fmla="*/ 6 w 9"/>
                  <a:gd name="T73" fmla="*/ 12 h 27"/>
                  <a:gd name="T74" fmla="*/ 8 w 9"/>
                  <a:gd name="T75" fmla="*/ 11 h 27"/>
                  <a:gd name="T76" fmla="*/ 8 w 9"/>
                  <a:gd name="T77" fmla="*/ 11 h 27"/>
                  <a:gd name="T78" fmla="*/ 8 w 9"/>
                  <a:gd name="T79" fmla="*/ 11 h 27"/>
                  <a:gd name="T80" fmla="*/ 9 w 9"/>
                  <a:gd name="T8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7">
                    <a:moveTo>
                      <a:pt x="9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7" y="19"/>
                      <a:pt x="8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5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3" y="26"/>
                    </a:cubicBezTo>
                    <a:cubicBezTo>
                      <a:pt x="3" y="26"/>
                      <a:pt x="3" y="25"/>
                      <a:pt x="2" y="24"/>
                    </a:cubicBezTo>
                    <a:cubicBezTo>
                      <a:pt x="2" y="21"/>
                      <a:pt x="2" y="20"/>
                      <a:pt x="2" y="17"/>
                    </a:cubicBezTo>
                    <a:cubicBezTo>
                      <a:pt x="2" y="16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5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5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20"/>
                      <a:pt x="1" y="21"/>
                      <a:pt x="2" y="24"/>
                    </a:cubicBezTo>
                    <a:cubicBezTo>
                      <a:pt x="2" y="25"/>
                      <a:pt x="2" y="26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7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18"/>
                      <a:pt x="6" y="18"/>
                      <a:pt x="5" y="17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6" y="14"/>
                      <a:pt x="5" y="13"/>
                      <a:pt x="6" y="12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640"/>
              <p:cNvSpPr>
                <a:spLocks/>
              </p:cNvSpPr>
              <p:nvPr/>
            </p:nvSpPr>
            <p:spPr bwMode="auto">
              <a:xfrm>
                <a:off x="1899088" y="871051"/>
                <a:ext cx="20638" cy="38100"/>
              </a:xfrm>
              <a:custGeom>
                <a:avLst/>
                <a:gdLst>
                  <a:gd name="T0" fmla="*/ 11 w 13"/>
                  <a:gd name="T1" fmla="*/ 0 h 24"/>
                  <a:gd name="T2" fmla="*/ 9 w 13"/>
                  <a:gd name="T3" fmla="*/ 3 h 24"/>
                  <a:gd name="T4" fmla="*/ 6 w 13"/>
                  <a:gd name="T5" fmla="*/ 7 h 24"/>
                  <a:gd name="T6" fmla="*/ 1 w 13"/>
                  <a:gd name="T7" fmla="*/ 15 h 24"/>
                  <a:gd name="T8" fmla="*/ 0 w 13"/>
                  <a:gd name="T9" fmla="*/ 19 h 24"/>
                  <a:gd name="T10" fmla="*/ 2 w 13"/>
                  <a:gd name="T11" fmla="*/ 22 h 24"/>
                  <a:gd name="T12" fmla="*/ 6 w 13"/>
                  <a:gd name="T13" fmla="*/ 24 h 24"/>
                  <a:gd name="T14" fmla="*/ 9 w 13"/>
                  <a:gd name="T15" fmla="*/ 20 h 24"/>
                  <a:gd name="T16" fmla="*/ 9 w 13"/>
                  <a:gd name="T17" fmla="*/ 20 h 24"/>
                  <a:gd name="T18" fmla="*/ 7 w 13"/>
                  <a:gd name="T19" fmla="*/ 14 h 24"/>
                  <a:gd name="T20" fmla="*/ 8 w 13"/>
                  <a:gd name="T21" fmla="*/ 13 h 24"/>
                  <a:gd name="T22" fmla="*/ 12 w 13"/>
                  <a:gd name="T23" fmla="*/ 11 h 24"/>
                  <a:gd name="T24" fmla="*/ 12 w 13"/>
                  <a:gd name="T25" fmla="*/ 10 h 24"/>
                  <a:gd name="T26" fmla="*/ 13 w 13"/>
                  <a:gd name="T27" fmla="*/ 10 h 24"/>
                  <a:gd name="T28" fmla="*/ 13 w 13"/>
                  <a:gd name="T29" fmla="*/ 10 h 24"/>
                  <a:gd name="T30" fmla="*/ 13 w 13"/>
                  <a:gd name="T31" fmla="*/ 9 h 24"/>
                  <a:gd name="T32" fmla="*/ 8 w 13"/>
                  <a:gd name="T33" fmla="*/ 12 h 24"/>
                  <a:gd name="T34" fmla="*/ 7 w 13"/>
                  <a:gd name="T35" fmla="*/ 14 h 24"/>
                  <a:gd name="T36" fmla="*/ 8 w 13"/>
                  <a:gd name="T37" fmla="*/ 20 h 24"/>
                  <a:gd name="T38" fmla="*/ 8 w 13"/>
                  <a:gd name="T39" fmla="*/ 20 h 24"/>
                  <a:gd name="T40" fmla="*/ 6 w 13"/>
                  <a:gd name="T41" fmla="*/ 23 h 24"/>
                  <a:gd name="T42" fmla="*/ 2 w 13"/>
                  <a:gd name="T43" fmla="*/ 22 h 24"/>
                  <a:gd name="T44" fmla="*/ 1 w 13"/>
                  <a:gd name="T45" fmla="*/ 19 h 24"/>
                  <a:gd name="T46" fmla="*/ 2 w 13"/>
                  <a:gd name="T47" fmla="*/ 16 h 24"/>
                  <a:gd name="T48" fmla="*/ 7 w 13"/>
                  <a:gd name="T49" fmla="*/ 8 h 24"/>
                  <a:gd name="T50" fmla="*/ 11 w 13"/>
                  <a:gd name="T51" fmla="*/ 1 h 24"/>
                  <a:gd name="T52" fmla="*/ 11 w 13"/>
                  <a:gd name="T5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1" y="0"/>
                      <a:pt x="10" y="2"/>
                      <a:pt x="9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9"/>
                      <a:pt x="2" y="12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3" y="23"/>
                      <a:pt x="4" y="24"/>
                      <a:pt x="6" y="24"/>
                    </a:cubicBezTo>
                    <a:cubicBezTo>
                      <a:pt x="7" y="24"/>
                      <a:pt x="9" y="23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7"/>
                      <a:pt x="7" y="15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1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7" y="16"/>
                      <a:pt x="8" y="17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5" y="23"/>
                      <a:pt x="3" y="22"/>
                      <a:pt x="2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1" y="18"/>
                      <a:pt x="1" y="17"/>
                      <a:pt x="2" y="16"/>
                    </a:cubicBezTo>
                    <a:cubicBezTo>
                      <a:pt x="2" y="13"/>
                      <a:pt x="5" y="9"/>
                      <a:pt x="7" y="8"/>
                    </a:cubicBezTo>
                    <a:cubicBezTo>
                      <a:pt x="8" y="6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641"/>
              <p:cNvSpPr>
                <a:spLocks/>
              </p:cNvSpPr>
              <p:nvPr/>
            </p:nvSpPr>
            <p:spPr bwMode="auto">
              <a:xfrm>
                <a:off x="1978463" y="961538"/>
                <a:ext cx="11113" cy="20638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6 h 13"/>
                  <a:gd name="T4" fmla="*/ 0 w 7"/>
                  <a:gd name="T5" fmla="*/ 6 h 13"/>
                  <a:gd name="T6" fmla="*/ 0 w 7"/>
                  <a:gd name="T7" fmla="*/ 13 h 13"/>
                  <a:gd name="T8" fmla="*/ 1 w 7"/>
                  <a:gd name="T9" fmla="*/ 13 h 13"/>
                  <a:gd name="T10" fmla="*/ 1 w 7"/>
                  <a:gd name="T11" fmla="*/ 13 h 13"/>
                  <a:gd name="T12" fmla="*/ 1 w 7"/>
                  <a:gd name="T13" fmla="*/ 6 h 13"/>
                  <a:gd name="T14" fmla="*/ 1 w 7"/>
                  <a:gd name="T15" fmla="*/ 6 h 13"/>
                  <a:gd name="T16" fmla="*/ 1 w 7"/>
                  <a:gd name="T17" fmla="*/ 6 h 13"/>
                  <a:gd name="T18" fmla="*/ 4 w 7"/>
                  <a:gd name="T19" fmla="*/ 2 h 13"/>
                  <a:gd name="T20" fmla="*/ 6 w 7"/>
                  <a:gd name="T21" fmla="*/ 1 h 13"/>
                  <a:gd name="T22" fmla="*/ 7 w 7"/>
                  <a:gd name="T23" fmla="*/ 1 h 13"/>
                  <a:gd name="T24" fmla="*/ 7 w 7"/>
                  <a:gd name="T25" fmla="*/ 1 h 13"/>
                  <a:gd name="T26" fmla="*/ 6 w 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642"/>
              <p:cNvSpPr>
                <a:spLocks/>
              </p:cNvSpPr>
              <p:nvPr/>
            </p:nvSpPr>
            <p:spPr bwMode="auto">
              <a:xfrm>
                <a:off x="1968938" y="969476"/>
                <a:ext cx="11113" cy="23813"/>
              </a:xfrm>
              <a:custGeom>
                <a:avLst/>
                <a:gdLst>
                  <a:gd name="T0" fmla="*/ 7 w 7"/>
                  <a:gd name="T1" fmla="*/ 0 h 15"/>
                  <a:gd name="T2" fmla="*/ 5 w 7"/>
                  <a:gd name="T3" fmla="*/ 0 h 15"/>
                  <a:gd name="T4" fmla="*/ 3 w 7"/>
                  <a:gd name="T5" fmla="*/ 0 h 15"/>
                  <a:gd name="T6" fmla="*/ 1 w 7"/>
                  <a:gd name="T7" fmla="*/ 3 h 15"/>
                  <a:gd name="T8" fmla="*/ 0 w 7"/>
                  <a:gd name="T9" fmla="*/ 5 h 15"/>
                  <a:gd name="T10" fmla="*/ 0 w 7"/>
                  <a:gd name="T11" fmla="*/ 6 h 15"/>
                  <a:gd name="T12" fmla="*/ 0 w 7"/>
                  <a:gd name="T13" fmla="*/ 10 h 15"/>
                  <a:gd name="T14" fmla="*/ 0 w 7"/>
                  <a:gd name="T15" fmla="*/ 14 h 15"/>
                  <a:gd name="T16" fmla="*/ 1 w 7"/>
                  <a:gd name="T17" fmla="*/ 15 h 15"/>
                  <a:gd name="T18" fmla="*/ 1 w 7"/>
                  <a:gd name="T19" fmla="*/ 14 h 15"/>
                  <a:gd name="T20" fmla="*/ 1 w 7"/>
                  <a:gd name="T21" fmla="*/ 5 h 15"/>
                  <a:gd name="T22" fmla="*/ 1 w 7"/>
                  <a:gd name="T23" fmla="*/ 5 h 15"/>
                  <a:gd name="T24" fmla="*/ 2 w 7"/>
                  <a:gd name="T25" fmla="*/ 3 h 15"/>
                  <a:gd name="T26" fmla="*/ 4 w 7"/>
                  <a:gd name="T27" fmla="*/ 1 h 15"/>
                  <a:gd name="T28" fmla="*/ 5 w 7"/>
                  <a:gd name="T29" fmla="*/ 1 h 15"/>
                  <a:gd name="T30" fmla="*/ 6 w 7"/>
                  <a:gd name="T31" fmla="*/ 1 h 15"/>
                  <a:gd name="T32" fmla="*/ 7 w 7"/>
                  <a:gd name="T33" fmla="*/ 1 h 15"/>
                  <a:gd name="T34" fmla="*/ 7 w 7"/>
                  <a:gd name="T35" fmla="*/ 1 h 15"/>
                  <a:gd name="T36" fmla="*/ 7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643"/>
              <p:cNvSpPr>
                <a:spLocks/>
              </p:cNvSpPr>
              <p:nvPr/>
            </p:nvSpPr>
            <p:spPr bwMode="auto">
              <a:xfrm>
                <a:off x="1953063" y="975826"/>
                <a:ext cx="17463" cy="31750"/>
              </a:xfrm>
              <a:custGeom>
                <a:avLst/>
                <a:gdLst>
                  <a:gd name="T0" fmla="*/ 10 w 10"/>
                  <a:gd name="T1" fmla="*/ 1 h 20"/>
                  <a:gd name="T2" fmla="*/ 8 w 10"/>
                  <a:gd name="T3" fmla="*/ 0 h 20"/>
                  <a:gd name="T4" fmla="*/ 4 w 10"/>
                  <a:gd name="T5" fmla="*/ 2 h 20"/>
                  <a:gd name="T6" fmla="*/ 1 w 10"/>
                  <a:gd name="T7" fmla="*/ 4 h 20"/>
                  <a:gd name="T8" fmla="*/ 0 w 10"/>
                  <a:gd name="T9" fmla="*/ 7 h 20"/>
                  <a:gd name="T10" fmla="*/ 0 w 10"/>
                  <a:gd name="T11" fmla="*/ 19 h 20"/>
                  <a:gd name="T12" fmla="*/ 0 w 10"/>
                  <a:gd name="T13" fmla="*/ 20 h 20"/>
                  <a:gd name="T14" fmla="*/ 1 w 10"/>
                  <a:gd name="T15" fmla="*/ 19 h 20"/>
                  <a:gd name="T16" fmla="*/ 1 w 10"/>
                  <a:gd name="T17" fmla="*/ 7 h 20"/>
                  <a:gd name="T18" fmla="*/ 2 w 10"/>
                  <a:gd name="T19" fmla="*/ 5 h 20"/>
                  <a:gd name="T20" fmla="*/ 5 w 10"/>
                  <a:gd name="T21" fmla="*/ 2 h 20"/>
                  <a:gd name="T22" fmla="*/ 8 w 10"/>
                  <a:gd name="T23" fmla="*/ 1 h 20"/>
                  <a:gd name="T24" fmla="*/ 9 w 10"/>
                  <a:gd name="T25" fmla="*/ 1 h 20"/>
                  <a:gd name="T26" fmla="*/ 9 w 10"/>
                  <a:gd name="T27" fmla="*/ 1 h 20"/>
                  <a:gd name="T28" fmla="*/ 9 w 10"/>
                  <a:gd name="T29" fmla="*/ 1 h 20"/>
                  <a:gd name="T30" fmla="*/ 10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0" y="1"/>
                    </a:move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8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3" y="3"/>
                      <a:pt x="5" y="2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644"/>
              <p:cNvSpPr>
                <a:spLocks/>
              </p:cNvSpPr>
              <p:nvPr/>
            </p:nvSpPr>
            <p:spPr bwMode="auto">
              <a:xfrm>
                <a:off x="1941951" y="982176"/>
                <a:ext cx="12700" cy="7938"/>
              </a:xfrm>
              <a:custGeom>
                <a:avLst/>
                <a:gdLst>
                  <a:gd name="T0" fmla="*/ 8 w 8"/>
                  <a:gd name="T1" fmla="*/ 2 h 5"/>
                  <a:gd name="T2" fmla="*/ 5 w 8"/>
                  <a:gd name="T3" fmla="*/ 0 h 5"/>
                  <a:gd name="T4" fmla="*/ 4 w 8"/>
                  <a:gd name="T5" fmla="*/ 1 h 5"/>
                  <a:gd name="T6" fmla="*/ 0 w 8"/>
                  <a:gd name="T7" fmla="*/ 4 h 5"/>
                  <a:gd name="T8" fmla="*/ 0 w 8"/>
                  <a:gd name="T9" fmla="*/ 5 h 5"/>
                  <a:gd name="T10" fmla="*/ 1 w 8"/>
                  <a:gd name="T11" fmla="*/ 5 h 5"/>
                  <a:gd name="T12" fmla="*/ 5 w 8"/>
                  <a:gd name="T13" fmla="*/ 1 h 5"/>
                  <a:gd name="T14" fmla="*/ 5 w 8"/>
                  <a:gd name="T15" fmla="*/ 1 h 5"/>
                  <a:gd name="T16" fmla="*/ 7 w 8"/>
                  <a:gd name="T17" fmla="*/ 2 h 5"/>
                  <a:gd name="T18" fmla="*/ 7 w 8"/>
                  <a:gd name="T19" fmla="*/ 2 h 5"/>
                  <a:gd name="T20" fmla="*/ 7 w 8"/>
                  <a:gd name="T21" fmla="*/ 2 h 5"/>
                  <a:gd name="T22" fmla="*/ 8 w 8"/>
                  <a:gd name="T23" fmla="*/ 2 h 5"/>
                  <a:gd name="T24" fmla="*/ 8 w 8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8" y="2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645"/>
              <p:cNvSpPr>
                <a:spLocks/>
              </p:cNvSpPr>
              <p:nvPr/>
            </p:nvSpPr>
            <p:spPr bwMode="auto">
              <a:xfrm>
                <a:off x="1929251" y="985351"/>
                <a:ext cx="15875" cy="31750"/>
              </a:xfrm>
              <a:custGeom>
                <a:avLst/>
                <a:gdLst>
                  <a:gd name="T0" fmla="*/ 9 w 10"/>
                  <a:gd name="T1" fmla="*/ 17 h 20"/>
                  <a:gd name="T2" fmla="*/ 10 w 10"/>
                  <a:gd name="T3" fmla="*/ 11 h 20"/>
                  <a:gd name="T4" fmla="*/ 9 w 10"/>
                  <a:gd name="T5" fmla="*/ 4 h 20"/>
                  <a:gd name="T6" fmla="*/ 8 w 10"/>
                  <a:gd name="T7" fmla="*/ 1 h 20"/>
                  <a:gd name="T8" fmla="*/ 5 w 10"/>
                  <a:gd name="T9" fmla="*/ 0 h 20"/>
                  <a:gd name="T10" fmla="*/ 3 w 10"/>
                  <a:gd name="T11" fmla="*/ 1 h 20"/>
                  <a:gd name="T12" fmla="*/ 2 w 10"/>
                  <a:gd name="T13" fmla="*/ 2 h 20"/>
                  <a:gd name="T14" fmla="*/ 0 w 10"/>
                  <a:gd name="T15" fmla="*/ 5 h 20"/>
                  <a:gd name="T16" fmla="*/ 0 w 10"/>
                  <a:gd name="T17" fmla="*/ 6 h 20"/>
                  <a:gd name="T18" fmla="*/ 0 w 10"/>
                  <a:gd name="T19" fmla="*/ 14 h 20"/>
                  <a:gd name="T20" fmla="*/ 0 w 10"/>
                  <a:gd name="T21" fmla="*/ 20 h 20"/>
                  <a:gd name="T22" fmla="*/ 0 w 10"/>
                  <a:gd name="T23" fmla="*/ 20 h 20"/>
                  <a:gd name="T24" fmla="*/ 1 w 10"/>
                  <a:gd name="T25" fmla="*/ 20 h 20"/>
                  <a:gd name="T26" fmla="*/ 1 w 10"/>
                  <a:gd name="T27" fmla="*/ 14 h 20"/>
                  <a:gd name="T28" fmla="*/ 1 w 10"/>
                  <a:gd name="T29" fmla="*/ 6 h 20"/>
                  <a:gd name="T30" fmla="*/ 1 w 10"/>
                  <a:gd name="T31" fmla="*/ 6 h 20"/>
                  <a:gd name="T32" fmla="*/ 1 w 10"/>
                  <a:gd name="T33" fmla="*/ 6 h 20"/>
                  <a:gd name="T34" fmla="*/ 1 w 10"/>
                  <a:gd name="T35" fmla="*/ 6 h 20"/>
                  <a:gd name="T36" fmla="*/ 3 w 10"/>
                  <a:gd name="T37" fmla="*/ 3 h 20"/>
                  <a:gd name="T38" fmla="*/ 4 w 10"/>
                  <a:gd name="T39" fmla="*/ 2 h 20"/>
                  <a:gd name="T40" fmla="*/ 5 w 10"/>
                  <a:gd name="T41" fmla="*/ 1 h 20"/>
                  <a:gd name="T42" fmla="*/ 7 w 10"/>
                  <a:gd name="T43" fmla="*/ 2 h 20"/>
                  <a:gd name="T44" fmla="*/ 9 w 10"/>
                  <a:gd name="T45" fmla="*/ 11 h 20"/>
                  <a:gd name="T46" fmla="*/ 8 w 10"/>
                  <a:gd name="T47" fmla="*/ 17 h 20"/>
                  <a:gd name="T48" fmla="*/ 9 w 10"/>
                  <a:gd name="T4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0">
                    <a:moveTo>
                      <a:pt x="9" y="17"/>
                    </a:moveTo>
                    <a:cubicBezTo>
                      <a:pt x="9" y="17"/>
                      <a:pt x="10" y="14"/>
                      <a:pt x="10" y="11"/>
                    </a:cubicBezTo>
                    <a:cubicBezTo>
                      <a:pt x="10" y="8"/>
                      <a:pt x="10" y="6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8"/>
                      <a:pt x="1" y="16"/>
                      <a:pt x="1" y="14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8" y="3"/>
                      <a:pt x="9" y="7"/>
                      <a:pt x="9" y="11"/>
                    </a:cubicBezTo>
                    <a:cubicBezTo>
                      <a:pt x="9" y="14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646"/>
              <p:cNvSpPr>
                <a:spLocks/>
              </p:cNvSpPr>
              <p:nvPr/>
            </p:nvSpPr>
            <p:spPr bwMode="auto">
              <a:xfrm>
                <a:off x="1918138" y="983763"/>
                <a:ext cx="12700" cy="31750"/>
              </a:xfrm>
              <a:custGeom>
                <a:avLst/>
                <a:gdLst>
                  <a:gd name="T0" fmla="*/ 8 w 8"/>
                  <a:gd name="T1" fmla="*/ 7 h 20"/>
                  <a:gd name="T2" fmla="*/ 6 w 8"/>
                  <a:gd name="T3" fmla="*/ 3 h 20"/>
                  <a:gd name="T4" fmla="*/ 5 w 8"/>
                  <a:gd name="T5" fmla="*/ 1 h 20"/>
                  <a:gd name="T6" fmla="*/ 4 w 8"/>
                  <a:gd name="T7" fmla="*/ 0 h 20"/>
                  <a:gd name="T8" fmla="*/ 3 w 8"/>
                  <a:gd name="T9" fmla="*/ 1 h 20"/>
                  <a:gd name="T10" fmla="*/ 0 w 8"/>
                  <a:gd name="T11" fmla="*/ 9 h 20"/>
                  <a:gd name="T12" fmla="*/ 1 w 8"/>
                  <a:gd name="T13" fmla="*/ 20 h 20"/>
                  <a:gd name="T14" fmla="*/ 1 w 8"/>
                  <a:gd name="T15" fmla="*/ 20 h 20"/>
                  <a:gd name="T16" fmla="*/ 1 w 8"/>
                  <a:gd name="T17" fmla="*/ 20 h 20"/>
                  <a:gd name="T18" fmla="*/ 2 w 8"/>
                  <a:gd name="T19" fmla="*/ 20 h 20"/>
                  <a:gd name="T20" fmla="*/ 2 w 8"/>
                  <a:gd name="T21" fmla="*/ 20 h 20"/>
                  <a:gd name="T22" fmla="*/ 1 w 8"/>
                  <a:gd name="T23" fmla="*/ 9 h 20"/>
                  <a:gd name="T24" fmla="*/ 4 w 8"/>
                  <a:gd name="T25" fmla="*/ 1 h 20"/>
                  <a:gd name="T26" fmla="*/ 4 w 8"/>
                  <a:gd name="T27" fmla="*/ 1 h 20"/>
                  <a:gd name="T28" fmla="*/ 4 w 8"/>
                  <a:gd name="T29" fmla="*/ 1 h 20"/>
                  <a:gd name="T30" fmla="*/ 4 w 8"/>
                  <a:gd name="T31" fmla="*/ 1 h 20"/>
                  <a:gd name="T32" fmla="*/ 4 w 8"/>
                  <a:gd name="T33" fmla="*/ 1 h 20"/>
                  <a:gd name="T34" fmla="*/ 4 w 8"/>
                  <a:gd name="T35" fmla="*/ 1 h 20"/>
                  <a:gd name="T36" fmla="*/ 4 w 8"/>
                  <a:gd name="T37" fmla="*/ 1 h 20"/>
                  <a:gd name="T38" fmla="*/ 4 w 8"/>
                  <a:gd name="T39" fmla="*/ 1 h 20"/>
                  <a:gd name="T40" fmla="*/ 4 w 8"/>
                  <a:gd name="T41" fmla="*/ 1 h 20"/>
                  <a:gd name="T42" fmla="*/ 5 w 8"/>
                  <a:gd name="T43" fmla="*/ 2 h 20"/>
                  <a:gd name="T44" fmla="*/ 6 w 8"/>
                  <a:gd name="T45" fmla="*/ 3 h 20"/>
                  <a:gd name="T46" fmla="*/ 7 w 8"/>
                  <a:gd name="T47" fmla="*/ 6 h 20"/>
                  <a:gd name="T48" fmla="*/ 7 w 8"/>
                  <a:gd name="T49" fmla="*/ 7 h 20"/>
                  <a:gd name="T50" fmla="*/ 8 w 8"/>
                  <a:gd name="T5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20">
                    <a:moveTo>
                      <a:pt x="8" y="7"/>
                    </a:moveTo>
                    <a:cubicBezTo>
                      <a:pt x="8" y="7"/>
                      <a:pt x="7" y="4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0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1" y="10"/>
                      <a:pt x="1" y="9"/>
                    </a:cubicBezTo>
                    <a:cubicBezTo>
                      <a:pt x="1" y="7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647"/>
              <p:cNvSpPr>
                <a:spLocks/>
              </p:cNvSpPr>
              <p:nvPr/>
            </p:nvSpPr>
            <p:spPr bwMode="auto">
              <a:xfrm>
                <a:off x="1905438" y="990113"/>
                <a:ext cx="14288" cy="28575"/>
              </a:xfrm>
              <a:custGeom>
                <a:avLst/>
                <a:gdLst>
                  <a:gd name="T0" fmla="*/ 9 w 9"/>
                  <a:gd name="T1" fmla="*/ 4 h 18"/>
                  <a:gd name="T2" fmla="*/ 8 w 9"/>
                  <a:gd name="T3" fmla="*/ 2 h 18"/>
                  <a:gd name="T4" fmla="*/ 4 w 9"/>
                  <a:gd name="T5" fmla="*/ 0 h 18"/>
                  <a:gd name="T6" fmla="*/ 4 w 9"/>
                  <a:gd name="T7" fmla="*/ 0 h 18"/>
                  <a:gd name="T8" fmla="*/ 4 w 9"/>
                  <a:gd name="T9" fmla="*/ 0 h 18"/>
                  <a:gd name="T10" fmla="*/ 4 w 9"/>
                  <a:gd name="T11" fmla="*/ 0 h 18"/>
                  <a:gd name="T12" fmla="*/ 2 w 9"/>
                  <a:gd name="T13" fmla="*/ 1 h 18"/>
                  <a:gd name="T14" fmla="*/ 1 w 9"/>
                  <a:gd name="T15" fmla="*/ 3 h 18"/>
                  <a:gd name="T16" fmla="*/ 1 w 9"/>
                  <a:gd name="T17" fmla="*/ 5 h 18"/>
                  <a:gd name="T18" fmla="*/ 0 w 9"/>
                  <a:gd name="T19" fmla="*/ 7 h 18"/>
                  <a:gd name="T20" fmla="*/ 0 w 9"/>
                  <a:gd name="T21" fmla="*/ 9 h 18"/>
                  <a:gd name="T22" fmla="*/ 0 w 9"/>
                  <a:gd name="T23" fmla="*/ 18 h 18"/>
                  <a:gd name="T24" fmla="*/ 1 w 9"/>
                  <a:gd name="T25" fmla="*/ 18 h 18"/>
                  <a:gd name="T26" fmla="*/ 1 w 9"/>
                  <a:gd name="T27" fmla="*/ 18 h 18"/>
                  <a:gd name="T28" fmla="*/ 1 w 9"/>
                  <a:gd name="T29" fmla="*/ 9 h 18"/>
                  <a:gd name="T30" fmla="*/ 1 w 9"/>
                  <a:gd name="T31" fmla="*/ 7 h 18"/>
                  <a:gd name="T32" fmla="*/ 2 w 9"/>
                  <a:gd name="T33" fmla="*/ 5 h 18"/>
                  <a:gd name="T34" fmla="*/ 2 w 9"/>
                  <a:gd name="T35" fmla="*/ 4 h 18"/>
                  <a:gd name="T36" fmla="*/ 3 w 9"/>
                  <a:gd name="T37" fmla="*/ 2 h 18"/>
                  <a:gd name="T38" fmla="*/ 4 w 9"/>
                  <a:gd name="T39" fmla="*/ 1 h 18"/>
                  <a:gd name="T40" fmla="*/ 4 w 9"/>
                  <a:gd name="T41" fmla="*/ 1 h 18"/>
                  <a:gd name="T42" fmla="*/ 4 w 9"/>
                  <a:gd name="T43" fmla="*/ 1 h 18"/>
                  <a:gd name="T44" fmla="*/ 4 w 9"/>
                  <a:gd name="T45" fmla="*/ 1 h 18"/>
                  <a:gd name="T46" fmla="*/ 7 w 9"/>
                  <a:gd name="T47" fmla="*/ 2 h 18"/>
                  <a:gd name="T48" fmla="*/ 8 w 9"/>
                  <a:gd name="T49" fmla="*/ 4 h 18"/>
                  <a:gd name="T50" fmla="*/ 8 w 9"/>
                  <a:gd name="T51" fmla="*/ 4 h 18"/>
                  <a:gd name="T52" fmla="*/ 9 w 9"/>
                  <a:gd name="T53" fmla="*/ 5 h 18"/>
                  <a:gd name="T54" fmla="*/ 9 w 9"/>
                  <a:gd name="T5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8">
                    <a:moveTo>
                      <a:pt x="9" y="4"/>
                    </a:moveTo>
                    <a:cubicBezTo>
                      <a:pt x="9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1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1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1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648"/>
              <p:cNvSpPr>
                <a:spLocks/>
              </p:cNvSpPr>
              <p:nvPr/>
            </p:nvSpPr>
            <p:spPr bwMode="auto">
              <a:xfrm>
                <a:off x="1883213" y="986938"/>
                <a:ext cx="23813" cy="15875"/>
              </a:xfrm>
              <a:custGeom>
                <a:avLst/>
                <a:gdLst>
                  <a:gd name="T0" fmla="*/ 15 w 15"/>
                  <a:gd name="T1" fmla="*/ 9 h 10"/>
                  <a:gd name="T2" fmla="*/ 13 w 15"/>
                  <a:gd name="T3" fmla="*/ 5 h 10"/>
                  <a:gd name="T4" fmla="*/ 12 w 15"/>
                  <a:gd name="T5" fmla="*/ 2 h 10"/>
                  <a:gd name="T6" fmla="*/ 9 w 15"/>
                  <a:gd name="T7" fmla="*/ 0 h 10"/>
                  <a:gd name="T8" fmla="*/ 7 w 15"/>
                  <a:gd name="T9" fmla="*/ 0 h 10"/>
                  <a:gd name="T10" fmla="*/ 4 w 15"/>
                  <a:gd name="T11" fmla="*/ 1 h 10"/>
                  <a:gd name="T12" fmla="*/ 0 w 15"/>
                  <a:gd name="T13" fmla="*/ 9 h 10"/>
                  <a:gd name="T14" fmla="*/ 0 w 15"/>
                  <a:gd name="T15" fmla="*/ 10 h 10"/>
                  <a:gd name="T16" fmla="*/ 1 w 15"/>
                  <a:gd name="T17" fmla="*/ 9 h 10"/>
                  <a:gd name="T18" fmla="*/ 4 w 15"/>
                  <a:gd name="T19" fmla="*/ 2 h 10"/>
                  <a:gd name="T20" fmla="*/ 7 w 15"/>
                  <a:gd name="T21" fmla="*/ 1 h 10"/>
                  <a:gd name="T22" fmla="*/ 9 w 15"/>
                  <a:gd name="T23" fmla="*/ 1 h 10"/>
                  <a:gd name="T24" fmla="*/ 11 w 15"/>
                  <a:gd name="T25" fmla="*/ 2 h 10"/>
                  <a:gd name="T26" fmla="*/ 13 w 15"/>
                  <a:gd name="T27" fmla="*/ 7 h 10"/>
                  <a:gd name="T28" fmla="*/ 14 w 15"/>
                  <a:gd name="T29" fmla="*/ 9 h 10"/>
                  <a:gd name="T30" fmla="*/ 15 w 15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15" y="9"/>
                    </a:moveTo>
                    <a:cubicBezTo>
                      <a:pt x="15" y="9"/>
                      <a:pt x="15" y="7"/>
                      <a:pt x="13" y="5"/>
                    </a:cubicBezTo>
                    <a:cubicBezTo>
                      <a:pt x="13" y="4"/>
                      <a:pt x="12" y="3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3"/>
                      <a:pt x="0" y="6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7"/>
                      <a:pt x="3" y="3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2" y="4"/>
                      <a:pt x="13" y="5"/>
                      <a:pt x="13" y="7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649"/>
              <p:cNvSpPr>
                <a:spLocks/>
              </p:cNvSpPr>
              <p:nvPr/>
            </p:nvSpPr>
            <p:spPr bwMode="auto">
              <a:xfrm>
                <a:off x="1883213" y="980588"/>
                <a:ext cx="103188" cy="71438"/>
              </a:xfrm>
              <a:custGeom>
                <a:avLst/>
                <a:gdLst>
                  <a:gd name="T0" fmla="*/ 62 w 64"/>
                  <a:gd name="T1" fmla="*/ 4 h 45"/>
                  <a:gd name="T2" fmla="*/ 62 w 64"/>
                  <a:gd name="T3" fmla="*/ 8 h 45"/>
                  <a:gd name="T4" fmla="*/ 60 w 64"/>
                  <a:gd name="T5" fmla="*/ 12 h 45"/>
                  <a:gd name="T6" fmla="*/ 59 w 64"/>
                  <a:gd name="T7" fmla="*/ 13 h 45"/>
                  <a:gd name="T8" fmla="*/ 58 w 64"/>
                  <a:gd name="T9" fmla="*/ 13 h 45"/>
                  <a:gd name="T10" fmla="*/ 54 w 64"/>
                  <a:gd name="T11" fmla="*/ 19 h 45"/>
                  <a:gd name="T12" fmla="*/ 51 w 64"/>
                  <a:gd name="T13" fmla="*/ 20 h 45"/>
                  <a:gd name="T14" fmla="*/ 51 w 64"/>
                  <a:gd name="T15" fmla="*/ 20 h 45"/>
                  <a:gd name="T16" fmla="*/ 45 w 64"/>
                  <a:gd name="T17" fmla="*/ 29 h 45"/>
                  <a:gd name="T18" fmla="*/ 42 w 64"/>
                  <a:gd name="T19" fmla="*/ 29 h 45"/>
                  <a:gd name="T20" fmla="*/ 42 w 64"/>
                  <a:gd name="T21" fmla="*/ 30 h 45"/>
                  <a:gd name="T22" fmla="*/ 39 w 64"/>
                  <a:gd name="T23" fmla="*/ 32 h 45"/>
                  <a:gd name="T24" fmla="*/ 38 w 64"/>
                  <a:gd name="T25" fmla="*/ 32 h 45"/>
                  <a:gd name="T26" fmla="*/ 36 w 64"/>
                  <a:gd name="T27" fmla="*/ 32 h 45"/>
                  <a:gd name="T28" fmla="*/ 30 w 64"/>
                  <a:gd name="T29" fmla="*/ 36 h 45"/>
                  <a:gd name="T30" fmla="*/ 28 w 64"/>
                  <a:gd name="T31" fmla="*/ 35 h 45"/>
                  <a:gd name="T32" fmla="*/ 27 w 64"/>
                  <a:gd name="T33" fmla="*/ 36 h 45"/>
                  <a:gd name="T34" fmla="*/ 25 w 64"/>
                  <a:gd name="T35" fmla="*/ 43 h 45"/>
                  <a:gd name="T36" fmla="*/ 23 w 64"/>
                  <a:gd name="T37" fmla="*/ 44 h 45"/>
                  <a:gd name="T38" fmla="*/ 22 w 64"/>
                  <a:gd name="T39" fmla="*/ 40 h 45"/>
                  <a:gd name="T40" fmla="*/ 21 w 64"/>
                  <a:gd name="T41" fmla="*/ 37 h 45"/>
                  <a:gd name="T42" fmla="*/ 19 w 64"/>
                  <a:gd name="T43" fmla="*/ 41 h 45"/>
                  <a:gd name="T44" fmla="*/ 15 w 64"/>
                  <a:gd name="T45" fmla="*/ 42 h 45"/>
                  <a:gd name="T46" fmla="*/ 13 w 64"/>
                  <a:gd name="T47" fmla="*/ 38 h 45"/>
                  <a:gd name="T48" fmla="*/ 12 w 64"/>
                  <a:gd name="T49" fmla="*/ 35 h 45"/>
                  <a:gd name="T50" fmla="*/ 12 w 64"/>
                  <a:gd name="T51" fmla="*/ 35 h 45"/>
                  <a:gd name="T52" fmla="*/ 9 w 64"/>
                  <a:gd name="T53" fmla="*/ 41 h 45"/>
                  <a:gd name="T54" fmla="*/ 5 w 64"/>
                  <a:gd name="T55" fmla="*/ 44 h 45"/>
                  <a:gd name="T56" fmla="*/ 1 w 64"/>
                  <a:gd name="T57" fmla="*/ 39 h 45"/>
                  <a:gd name="T58" fmla="*/ 1 w 64"/>
                  <a:gd name="T59" fmla="*/ 38 h 45"/>
                  <a:gd name="T60" fmla="*/ 1 w 64"/>
                  <a:gd name="T61" fmla="*/ 41 h 45"/>
                  <a:gd name="T62" fmla="*/ 6 w 64"/>
                  <a:gd name="T63" fmla="*/ 45 h 45"/>
                  <a:gd name="T64" fmla="*/ 13 w 64"/>
                  <a:gd name="T65" fmla="*/ 36 h 45"/>
                  <a:gd name="T66" fmla="*/ 12 w 64"/>
                  <a:gd name="T67" fmla="*/ 36 h 45"/>
                  <a:gd name="T68" fmla="*/ 13 w 64"/>
                  <a:gd name="T69" fmla="*/ 41 h 45"/>
                  <a:gd name="T70" fmla="*/ 16 w 64"/>
                  <a:gd name="T71" fmla="*/ 43 h 45"/>
                  <a:gd name="T72" fmla="*/ 21 w 64"/>
                  <a:gd name="T73" fmla="*/ 38 h 45"/>
                  <a:gd name="T74" fmla="*/ 20 w 64"/>
                  <a:gd name="T75" fmla="*/ 38 h 45"/>
                  <a:gd name="T76" fmla="*/ 21 w 64"/>
                  <a:gd name="T77" fmla="*/ 42 h 45"/>
                  <a:gd name="T78" fmla="*/ 23 w 64"/>
                  <a:gd name="T79" fmla="*/ 45 h 45"/>
                  <a:gd name="T80" fmla="*/ 25 w 64"/>
                  <a:gd name="T81" fmla="*/ 43 h 45"/>
                  <a:gd name="T82" fmla="*/ 28 w 64"/>
                  <a:gd name="T83" fmla="*/ 35 h 45"/>
                  <a:gd name="T84" fmla="*/ 28 w 64"/>
                  <a:gd name="T85" fmla="*/ 36 h 45"/>
                  <a:gd name="T86" fmla="*/ 36 w 64"/>
                  <a:gd name="T87" fmla="*/ 34 h 45"/>
                  <a:gd name="T88" fmla="*/ 37 w 64"/>
                  <a:gd name="T89" fmla="*/ 32 h 45"/>
                  <a:gd name="T90" fmla="*/ 39 w 64"/>
                  <a:gd name="T91" fmla="*/ 33 h 45"/>
                  <a:gd name="T92" fmla="*/ 43 w 64"/>
                  <a:gd name="T93" fmla="*/ 30 h 45"/>
                  <a:gd name="T94" fmla="*/ 42 w 64"/>
                  <a:gd name="T95" fmla="*/ 30 h 45"/>
                  <a:gd name="T96" fmla="*/ 44 w 64"/>
                  <a:gd name="T97" fmla="*/ 30 h 45"/>
                  <a:gd name="T98" fmla="*/ 49 w 64"/>
                  <a:gd name="T99" fmla="*/ 27 h 45"/>
                  <a:gd name="T100" fmla="*/ 51 w 64"/>
                  <a:gd name="T101" fmla="*/ 20 h 45"/>
                  <a:gd name="T102" fmla="*/ 52 w 64"/>
                  <a:gd name="T103" fmla="*/ 21 h 45"/>
                  <a:gd name="T104" fmla="*/ 56 w 64"/>
                  <a:gd name="T105" fmla="*/ 18 h 45"/>
                  <a:gd name="T106" fmla="*/ 58 w 64"/>
                  <a:gd name="T107" fmla="*/ 13 h 45"/>
                  <a:gd name="T108" fmla="*/ 59 w 64"/>
                  <a:gd name="T109" fmla="*/ 14 h 45"/>
                  <a:gd name="T110" fmla="*/ 63 w 64"/>
                  <a:gd name="T111" fmla="*/ 8 h 45"/>
                  <a:gd name="T112" fmla="*/ 63 w 64"/>
                  <a:gd name="T113" fmla="*/ 4 h 45"/>
                  <a:gd name="T114" fmla="*/ 63 w 64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45">
                    <a:moveTo>
                      <a:pt x="63" y="0"/>
                    </a:moveTo>
                    <a:cubicBezTo>
                      <a:pt x="62" y="1"/>
                      <a:pt x="62" y="2"/>
                      <a:pt x="62" y="4"/>
                    </a:cubicBezTo>
                    <a:cubicBezTo>
                      <a:pt x="62" y="4"/>
                      <a:pt x="62" y="5"/>
                      <a:pt x="62" y="5"/>
                    </a:cubicBezTo>
                    <a:cubicBezTo>
                      <a:pt x="62" y="6"/>
                      <a:pt x="62" y="7"/>
                      <a:pt x="62" y="8"/>
                    </a:cubicBezTo>
                    <a:cubicBezTo>
                      <a:pt x="62" y="8"/>
                      <a:pt x="62" y="10"/>
                      <a:pt x="61" y="11"/>
                    </a:cubicBezTo>
                    <a:cubicBezTo>
                      <a:pt x="61" y="11"/>
                      <a:pt x="60" y="12"/>
                      <a:pt x="60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5"/>
                      <a:pt x="56" y="16"/>
                      <a:pt x="55" y="17"/>
                    </a:cubicBezTo>
                    <a:cubicBezTo>
                      <a:pt x="55" y="18"/>
                      <a:pt x="54" y="19"/>
                      <a:pt x="54" y="19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3"/>
                      <a:pt x="49" y="25"/>
                      <a:pt x="48" y="27"/>
                    </a:cubicBezTo>
                    <a:cubicBezTo>
                      <a:pt x="47" y="27"/>
                      <a:pt x="46" y="29"/>
                      <a:pt x="45" y="29"/>
                    </a:cubicBezTo>
                    <a:cubicBezTo>
                      <a:pt x="45" y="29"/>
                      <a:pt x="45" y="29"/>
                      <a:pt x="44" y="29"/>
                    </a:cubicBezTo>
                    <a:cubicBezTo>
                      <a:pt x="44" y="29"/>
                      <a:pt x="43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1"/>
                      <a:pt x="40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2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1"/>
                      <a:pt x="36" y="32"/>
                      <a:pt x="36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4"/>
                      <a:pt x="32" y="36"/>
                      <a:pt x="30" y="36"/>
                    </a:cubicBezTo>
                    <a:cubicBezTo>
                      <a:pt x="29" y="36"/>
                      <a:pt x="29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9"/>
                      <a:pt x="26" y="40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2" y="43"/>
                    </a:cubicBezTo>
                    <a:cubicBezTo>
                      <a:pt x="22" y="42"/>
                      <a:pt x="22" y="41"/>
                      <a:pt x="22" y="40"/>
                    </a:cubicBezTo>
                    <a:cubicBezTo>
                      <a:pt x="22" y="39"/>
                      <a:pt x="22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8"/>
                      <a:pt x="19" y="40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1"/>
                    </a:cubicBezTo>
                    <a:cubicBezTo>
                      <a:pt x="14" y="40"/>
                      <a:pt x="13" y="39"/>
                      <a:pt x="13" y="38"/>
                    </a:cubicBezTo>
                    <a:cubicBezTo>
                      <a:pt x="13" y="38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1" y="36"/>
                      <a:pt x="11" y="37"/>
                    </a:cubicBezTo>
                    <a:cubicBezTo>
                      <a:pt x="11" y="38"/>
                      <a:pt x="10" y="40"/>
                      <a:pt x="9" y="41"/>
                    </a:cubicBezTo>
                    <a:cubicBezTo>
                      <a:pt x="8" y="43"/>
                      <a:pt x="7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3" y="42"/>
                      <a:pt x="2" y="41"/>
                    </a:cubicBezTo>
                    <a:cubicBezTo>
                      <a:pt x="2" y="40"/>
                      <a:pt x="2" y="39"/>
                      <a:pt x="1" y="39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44"/>
                      <a:pt x="10" y="42"/>
                      <a:pt x="11" y="40"/>
                    </a:cubicBezTo>
                    <a:cubicBezTo>
                      <a:pt x="12" y="38"/>
                      <a:pt x="12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2" y="38"/>
                      <a:pt x="12" y="40"/>
                      <a:pt x="13" y="41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9" y="42"/>
                      <a:pt x="19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1"/>
                      <a:pt x="21" y="42"/>
                    </a:cubicBezTo>
                    <a:cubicBezTo>
                      <a:pt x="21" y="43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5" y="44"/>
                      <a:pt x="25" y="43"/>
                    </a:cubicBezTo>
                    <a:cubicBezTo>
                      <a:pt x="27" y="41"/>
                      <a:pt x="28" y="37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2" y="37"/>
                      <a:pt x="35" y="35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1" y="33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5" y="30"/>
                      <a:pt x="45" y="30"/>
                      <a:pt x="46" y="30"/>
                    </a:cubicBezTo>
                    <a:cubicBezTo>
                      <a:pt x="47" y="29"/>
                      <a:pt x="48" y="28"/>
                      <a:pt x="49" y="27"/>
                    </a:cubicBezTo>
                    <a:cubicBezTo>
                      <a:pt x="50" y="25"/>
                      <a:pt x="51" y="23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1" y="13"/>
                    </a:cubicBezTo>
                    <a:cubicBezTo>
                      <a:pt x="62" y="12"/>
                      <a:pt x="63" y="9"/>
                      <a:pt x="63" y="8"/>
                    </a:cubicBezTo>
                    <a:cubicBezTo>
                      <a:pt x="63" y="7"/>
                      <a:pt x="63" y="6"/>
                      <a:pt x="63" y="5"/>
                    </a:cubicBezTo>
                    <a:cubicBezTo>
                      <a:pt x="63" y="5"/>
                      <a:pt x="63" y="4"/>
                      <a:pt x="63" y="4"/>
                    </a:cubicBezTo>
                    <a:cubicBezTo>
                      <a:pt x="63" y="3"/>
                      <a:pt x="63" y="1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650"/>
              <p:cNvSpPr>
                <a:spLocks/>
              </p:cNvSpPr>
              <p:nvPr/>
            </p:nvSpPr>
            <p:spPr bwMode="auto">
              <a:xfrm>
                <a:off x="1976876" y="990113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0 h 8"/>
                  <a:gd name="T4" fmla="*/ 0 w 1"/>
                  <a:gd name="T5" fmla="*/ 0 h 8"/>
                  <a:gd name="T6" fmla="*/ 0 w 1"/>
                  <a:gd name="T7" fmla="*/ 1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651"/>
              <p:cNvSpPr>
                <a:spLocks/>
              </p:cNvSpPr>
              <p:nvPr/>
            </p:nvSpPr>
            <p:spPr bwMode="auto">
              <a:xfrm>
                <a:off x="1964176" y="999638"/>
                <a:ext cx="3175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0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0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652"/>
              <p:cNvSpPr>
                <a:spLocks/>
              </p:cNvSpPr>
              <p:nvPr/>
            </p:nvSpPr>
            <p:spPr bwMode="auto">
              <a:xfrm>
                <a:off x="1949888" y="1005988"/>
                <a:ext cx="4763" cy="22225"/>
              </a:xfrm>
              <a:custGeom>
                <a:avLst/>
                <a:gdLst>
                  <a:gd name="T0" fmla="*/ 1 w 3"/>
                  <a:gd name="T1" fmla="*/ 14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10 h 14"/>
                  <a:gd name="T10" fmla="*/ 0 w 3"/>
                  <a:gd name="T11" fmla="*/ 13 h 14"/>
                  <a:gd name="T12" fmla="*/ 0 w 3"/>
                  <a:gd name="T13" fmla="*/ 13 h 14"/>
                  <a:gd name="T14" fmla="*/ 0 w 3"/>
                  <a:gd name="T15" fmla="*/ 14 h 14"/>
                  <a:gd name="T16" fmla="*/ 1 w 3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1" y="14"/>
                    </a:moveTo>
                    <a:cubicBezTo>
                      <a:pt x="1" y="14"/>
                      <a:pt x="3" y="9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1" y="8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653"/>
              <p:cNvSpPr>
                <a:spLocks/>
              </p:cNvSpPr>
              <p:nvPr/>
            </p:nvSpPr>
            <p:spPr bwMode="auto">
              <a:xfrm>
                <a:off x="1940363" y="1010751"/>
                <a:ext cx="4763" cy="22225"/>
              </a:xfrm>
              <a:custGeom>
                <a:avLst/>
                <a:gdLst>
                  <a:gd name="T0" fmla="*/ 1 w 3"/>
                  <a:gd name="T1" fmla="*/ 13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9 h 14"/>
                  <a:gd name="T10" fmla="*/ 0 w 3"/>
                  <a:gd name="T11" fmla="*/ 13 h 14"/>
                  <a:gd name="T12" fmla="*/ 0 w 3"/>
                  <a:gd name="T13" fmla="*/ 14 h 14"/>
                  <a:gd name="T14" fmla="*/ 1 w 3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4">
                    <a:moveTo>
                      <a:pt x="1" y="13"/>
                    </a:moveTo>
                    <a:cubicBezTo>
                      <a:pt x="1" y="13"/>
                      <a:pt x="3" y="6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6"/>
                      <a:pt x="1" y="9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654"/>
              <p:cNvSpPr>
                <a:spLocks/>
              </p:cNvSpPr>
              <p:nvPr/>
            </p:nvSpPr>
            <p:spPr bwMode="auto">
              <a:xfrm>
                <a:off x="1927663" y="1018688"/>
                <a:ext cx="3175" cy="19050"/>
              </a:xfrm>
              <a:custGeom>
                <a:avLst/>
                <a:gdLst>
                  <a:gd name="T0" fmla="*/ 1 w 2"/>
                  <a:gd name="T1" fmla="*/ 12 h 12"/>
                  <a:gd name="T2" fmla="*/ 2 w 2"/>
                  <a:gd name="T3" fmla="*/ 0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11 h 12"/>
                  <a:gd name="T10" fmla="*/ 0 w 2"/>
                  <a:gd name="T11" fmla="*/ 12 h 12"/>
                  <a:gd name="T12" fmla="*/ 1 w 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1" y="12"/>
                    </a:moveTo>
                    <a:cubicBezTo>
                      <a:pt x="1" y="12"/>
                      <a:pt x="2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655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656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657"/>
              <p:cNvSpPr>
                <a:spLocks/>
              </p:cNvSpPr>
              <p:nvPr/>
            </p:nvSpPr>
            <p:spPr bwMode="auto">
              <a:xfrm>
                <a:off x="1902263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0 w 1"/>
                  <a:gd name="T15" fmla="*/ 11 h 11"/>
                  <a:gd name="T16" fmla="*/ 1 w 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658"/>
              <p:cNvSpPr>
                <a:spLocks/>
              </p:cNvSpPr>
              <p:nvPr/>
            </p:nvSpPr>
            <p:spPr bwMode="auto">
              <a:xfrm>
                <a:off x="1926076" y="1042501"/>
                <a:ext cx="3175" cy="15875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1 h 10"/>
                  <a:gd name="T4" fmla="*/ 0 w 2"/>
                  <a:gd name="T5" fmla="*/ 10 h 10"/>
                  <a:gd name="T6" fmla="*/ 1 w 2"/>
                  <a:gd name="T7" fmla="*/ 10 h 10"/>
                  <a:gd name="T8" fmla="*/ 1 w 2"/>
                  <a:gd name="T9" fmla="*/ 10 h 10"/>
                  <a:gd name="T10" fmla="*/ 2 w 2"/>
                  <a:gd name="T11" fmla="*/ 1 h 10"/>
                  <a:gd name="T12" fmla="*/ 2 w 2"/>
                  <a:gd name="T13" fmla="*/ 0 h 10"/>
                  <a:gd name="T14" fmla="*/ 2 w 2"/>
                  <a:gd name="T15" fmla="*/ 0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659"/>
              <p:cNvSpPr>
                <a:spLocks/>
              </p:cNvSpPr>
              <p:nvPr/>
            </p:nvSpPr>
            <p:spPr bwMode="auto">
              <a:xfrm>
                <a:off x="1921313" y="10821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660"/>
              <p:cNvSpPr>
                <a:spLocks/>
              </p:cNvSpPr>
              <p:nvPr/>
            </p:nvSpPr>
            <p:spPr bwMode="auto">
              <a:xfrm>
                <a:off x="1913376" y="1047263"/>
                <a:ext cx="1588" cy="19050"/>
              </a:xfrm>
              <a:custGeom>
                <a:avLst/>
                <a:gdLst>
                  <a:gd name="T0" fmla="*/ 1 w 1"/>
                  <a:gd name="T1" fmla="*/ 1 h 12"/>
                  <a:gd name="T2" fmla="*/ 1 w 1"/>
                  <a:gd name="T3" fmla="*/ 2 h 12"/>
                  <a:gd name="T4" fmla="*/ 1 w 1"/>
                  <a:gd name="T5" fmla="*/ 3 h 12"/>
                  <a:gd name="T6" fmla="*/ 0 w 1"/>
                  <a:gd name="T7" fmla="*/ 12 h 12"/>
                  <a:gd name="T8" fmla="*/ 0 w 1"/>
                  <a:gd name="T9" fmla="*/ 12 h 12"/>
                  <a:gd name="T10" fmla="*/ 0 w 1"/>
                  <a:gd name="T11" fmla="*/ 12 h 12"/>
                  <a:gd name="T12" fmla="*/ 1 w 1"/>
                  <a:gd name="T13" fmla="*/ 3 h 12"/>
                  <a:gd name="T14" fmla="*/ 1 w 1"/>
                  <a:gd name="T15" fmla="*/ 2 h 12"/>
                  <a:gd name="T16" fmla="*/ 1 w 1"/>
                  <a:gd name="T17" fmla="*/ 1 h 12"/>
                  <a:gd name="T18" fmla="*/ 1 w 1"/>
                  <a:gd name="T19" fmla="*/ 0 h 12"/>
                  <a:gd name="T20" fmla="*/ 1 w 1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661"/>
              <p:cNvSpPr>
                <a:spLocks/>
              </p:cNvSpPr>
              <p:nvPr/>
            </p:nvSpPr>
            <p:spPr bwMode="auto">
              <a:xfrm>
                <a:off x="1900676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662"/>
              <p:cNvSpPr>
                <a:spLocks/>
              </p:cNvSpPr>
              <p:nvPr/>
            </p:nvSpPr>
            <p:spPr bwMode="auto">
              <a:xfrm>
                <a:off x="1900676" y="1072663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663"/>
              <p:cNvSpPr>
                <a:spLocks/>
              </p:cNvSpPr>
              <p:nvPr/>
            </p:nvSpPr>
            <p:spPr bwMode="auto">
              <a:xfrm>
                <a:off x="1940363" y="1037738"/>
                <a:ext cx="1588" cy="7938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4 h 5"/>
                  <a:gd name="T6" fmla="*/ 0 w 1"/>
                  <a:gd name="T7" fmla="*/ 5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2 h 5"/>
                  <a:gd name="T16" fmla="*/ 1 w 1"/>
                  <a:gd name="T17" fmla="*/ 0 h 5"/>
                  <a:gd name="T18" fmla="*/ 1 w 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664"/>
              <p:cNvSpPr>
                <a:spLocks/>
              </p:cNvSpPr>
              <p:nvPr/>
            </p:nvSpPr>
            <p:spPr bwMode="auto">
              <a:xfrm>
                <a:off x="1949888" y="1032976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665"/>
              <p:cNvSpPr>
                <a:spLocks/>
              </p:cNvSpPr>
              <p:nvPr/>
            </p:nvSpPr>
            <p:spPr bwMode="auto">
              <a:xfrm>
                <a:off x="1967351" y="1018688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1 w 1"/>
                  <a:gd name="T11" fmla="*/ 1 h 4"/>
                  <a:gd name="T12" fmla="*/ 1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666"/>
              <p:cNvSpPr>
                <a:spLocks/>
              </p:cNvSpPr>
              <p:nvPr/>
            </p:nvSpPr>
            <p:spPr bwMode="auto">
              <a:xfrm>
                <a:off x="1978463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667"/>
              <p:cNvSpPr>
                <a:spLocks/>
              </p:cNvSpPr>
              <p:nvPr/>
            </p:nvSpPr>
            <p:spPr bwMode="auto">
              <a:xfrm>
                <a:off x="1927663" y="964713"/>
                <a:ext cx="3175" cy="19050"/>
              </a:xfrm>
              <a:custGeom>
                <a:avLst/>
                <a:gdLst>
                  <a:gd name="T0" fmla="*/ 2 w 2"/>
                  <a:gd name="T1" fmla="*/ 12 h 12"/>
                  <a:gd name="T2" fmla="*/ 2 w 2"/>
                  <a:gd name="T3" fmla="*/ 11 h 12"/>
                  <a:gd name="T4" fmla="*/ 1 w 2"/>
                  <a:gd name="T5" fmla="*/ 0 h 12"/>
                  <a:gd name="T6" fmla="*/ 0 w 2"/>
                  <a:gd name="T7" fmla="*/ 0 h 12"/>
                  <a:gd name="T8" fmla="*/ 0 w 2"/>
                  <a:gd name="T9" fmla="*/ 0 h 12"/>
                  <a:gd name="T10" fmla="*/ 2 w 2"/>
                  <a:gd name="T11" fmla="*/ 11 h 12"/>
                  <a:gd name="T12" fmla="*/ 2 w 2"/>
                  <a:gd name="T13" fmla="*/ 12 h 12"/>
                  <a:gd name="T14" fmla="*/ 2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7"/>
                      <a:pt x="1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668"/>
              <p:cNvSpPr>
                <a:spLocks/>
              </p:cNvSpPr>
              <p:nvPr/>
            </p:nvSpPr>
            <p:spPr bwMode="auto">
              <a:xfrm>
                <a:off x="1916551" y="971063"/>
                <a:ext cx="3175" cy="15875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1 w 2"/>
                  <a:gd name="T9" fmla="*/ 10 h 10"/>
                  <a:gd name="T10" fmla="*/ 2 w 2"/>
                  <a:gd name="T11" fmla="*/ 10 h 10"/>
                  <a:gd name="T12" fmla="*/ 2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669"/>
              <p:cNvSpPr>
                <a:spLocks/>
              </p:cNvSpPr>
              <p:nvPr/>
            </p:nvSpPr>
            <p:spPr bwMode="auto">
              <a:xfrm>
                <a:off x="1905438" y="979001"/>
                <a:ext cx="1588" cy="11113"/>
              </a:xfrm>
              <a:custGeom>
                <a:avLst/>
                <a:gdLst>
                  <a:gd name="T0" fmla="*/ 0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670"/>
              <p:cNvSpPr>
                <a:spLocks/>
              </p:cNvSpPr>
              <p:nvPr/>
            </p:nvSpPr>
            <p:spPr bwMode="auto">
              <a:xfrm>
                <a:off x="1903851" y="964713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1 w 1"/>
                  <a:gd name="T7" fmla="*/ 1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671"/>
              <p:cNvSpPr>
                <a:spLocks/>
              </p:cNvSpPr>
              <p:nvPr/>
            </p:nvSpPr>
            <p:spPr bwMode="auto">
              <a:xfrm>
                <a:off x="1938776" y="963126"/>
                <a:ext cx="4763" cy="15875"/>
              </a:xfrm>
              <a:custGeom>
                <a:avLst/>
                <a:gdLst>
                  <a:gd name="T0" fmla="*/ 3 w 3"/>
                  <a:gd name="T1" fmla="*/ 10 h 10"/>
                  <a:gd name="T2" fmla="*/ 0 w 3"/>
                  <a:gd name="T3" fmla="*/ 0 h 10"/>
                  <a:gd name="T4" fmla="*/ 0 w 3"/>
                  <a:gd name="T5" fmla="*/ 0 h 10"/>
                  <a:gd name="T6" fmla="*/ 0 w 3"/>
                  <a:gd name="T7" fmla="*/ 0 h 10"/>
                  <a:gd name="T8" fmla="*/ 2 w 3"/>
                  <a:gd name="T9" fmla="*/ 10 h 10"/>
                  <a:gd name="T10" fmla="*/ 2 w 3"/>
                  <a:gd name="T11" fmla="*/ 10 h 10"/>
                  <a:gd name="T12" fmla="*/ 3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7"/>
                      <a:pt x="1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672"/>
              <p:cNvSpPr>
                <a:spLocks/>
              </p:cNvSpPr>
              <p:nvPr/>
            </p:nvSpPr>
            <p:spPr bwMode="auto">
              <a:xfrm>
                <a:off x="1962588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673"/>
              <p:cNvSpPr>
                <a:spLocks/>
              </p:cNvSpPr>
              <p:nvPr/>
            </p:nvSpPr>
            <p:spPr bwMode="auto">
              <a:xfrm>
                <a:off x="1881626" y="977413"/>
                <a:ext cx="1588" cy="14288"/>
              </a:xfrm>
              <a:custGeom>
                <a:avLst/>
                <a:gdLst>
                  <a:gd name="T0" fmla="*/ 1 w 1"/>
                  <a:gd name="T1" fmla="*/ 9 h 9"/>
                  <a:gd name="T2" fmla="*/ 1 w 1"/>
                  <a:gd name="T3" fmla="*/ 7 h 9"/>
                  <a:gd name="T4" fmla="*/ 1 w 1"/>
                  <a:gd name="T5" fmla="*/ 4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1 h 9"/>
                  <a:gd name="T12" fmla="*/ 0 w 1"/>
                  <a:gd name="T13" fmla="*/ 4 h 9"/>
                  <a:gd name="T14" fmla="*/ 0 w 1"/>
                  <a:gd name="T15" fmla="*/ 7 h 9"/>
                  <a:gd name="T16" fmla="*/ 1 w 1"/>
                  <a:gd name="T17" fmla="*/ 9 h 9"/>
                  <a:gd name="T18" fmla="*/ 1 w 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674"/>
              <p:cNvSpPr>
                <a:spLocks/>
              </p:cNvSpPr>
              <p:nvPr/>
            </p:nvSpPr>
            <p:spPr bwMode="auto">
              <a:xfrm>
                <a:off x="1881626" y="953601"/>
                <a:ext cx="1588" cy="12700"/>
              </a:xfrm>
              <a:custGeom>
                <a:avLst/>
                <a:gdLst>
                  <a:gd name="T0" fmla="*/ 1 w 1"/>
                  <a:gd name="T1" fmla="*/ 8 h 8"/>
                  <a:gd name="T2" fmla="*/ 0 w 1"/>
                  <a:gd name="T3" fmla="*/ 5 h 8"/>
                  <a:gd name="T4" fmla="*/ 0 w 1"/>
                  <a:gd name="T5" fmla="*/ 1 h 8"/>
                  <a:gd name="T6" fmla="*/ 0 w 1"/>
                  <a:gd name="T7" fmla="*/ 1 h 8"/>
                  <a:gd name="T8" fmla="*/ 0 w 1"/>
                  <a:gd name="T9" fmla="*/ 0 h 8"/>
                  <a:gd name="T10" fmla="*/ 0 w 1"/>
                  <a:gd name="T11" fmla="*/ 1 h 8"/>
                  <a:gd name="T12" fmla="*/ 0 w 1"/>
                  <a:gd name="T13" fmla="*/ 1 h 8"/>
                  <a:gd name="T14" fmla="*/ 0 w 1"/>
                  <a:gd name="T15" fmla="*/ 5 h 8"/>
                  <a:gd name="T16" fmla="*/ 0 w 1"/>
                  <a:gd name="T17" fmla="*/ 8 h 8"/>
                  <a:gd name="T18" fmla="*/ 1 w 1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675"/>
              <p:cNvSpPr>
                <a:spLocks/>
              </p:cNvSpPr>
              <p:nvPr/>
            </p:nvSpPr>
            <p:spPr bwMode="auto">
              <a:xfrm>
                <a:off x="1881626" y="732938"/>
                <a:ext cx="3175" cy="73025"/>
              </a:xfrm>
              <a:custGeom>
                <a:avLst/>
                <a:gdLst>
                  <a:gd name="T0" fmla="*/ 1 w 2"/>
                  <a:gd name="T1" fmla="*/ 1 h 45"/>
                  <a:gd name="T2" fmla="*/ 0 w 2"/>
                  <a:gd name="T3" fmla="*/ 5 h 45"/>
                  <a:gd name="T4" fmla="*/ 0 w 2"/>
                  <a:gd name="T5" fmla="*/ 7 h 45"/>
                  <a:gd name="T6" fmla="*/ 0 w 2"/>
                  <a:gd name="T7" fmla="*/ 10 h 45"/>
                  <a:gd name="T8" fmla="*/ 0 w 2"/>
                  <a:gd name="T9" fmla="*/ 23 h 45"/>
                  <a:gd name="T10" fmla="*/ 0 w 2"/>
                  <a:gd name="T11" fmla="*/ 41 h 45"/>
                  <a:gd name="T12" fmla="*/ 0 w 2"/>
                  <a:gd name="T13" fmla="*/ 41 h 45"/>
                  <a:gd name="T14" fmla="*/ 1 w 2"/>
                  <a:gd name="T15" fmla="*/ 42 h 45"/>
                  <a:gd name="T16" fmla="*/ 1 w 2"/>
                  <a:gd name="T17" fmla="*/ 42 h 45"/>
                  <a:gd name="T18" fmla="*/ 1 w 2"/>
                  <a:gd name="T19" fmla="*/ 42 h 45"/>
                  <a:gd name="T20" fmla="*/ 1 w 2"/>
                  <a:gd name="T21" fmla="*/ 43 h 45"/>
                  <a:gd name="T22" fmla="*/ 1 w 2"/>
                  <a:gd name="T23" fmla="*/ 44 h 45"/>
                  <a:gd name="T24" fmla="*/ 1 w 2"/>
                  <a:gd name="T25" fmla="*/ 45 h 45"/>
                  <a:gd name="T26" fmla="*/ 1 w 2"/>
                  <a:gd name="T27" fmla="*/ 45 h 45"/>
                  <a:gd name="T28" fmla="*/ 2 w 2"/>
                  <a:gd name="T29" fmla="*/ 45 h 45"/>
                  <a:gd name="T30" fmla="*/ 2 w 2"/>
                  <a:gd name="T31" fmla="*/ 44 h 45"/>
                  <a:gd name="T32" fmla="*/ 2 w 2"/>
                  <a:gd name="T33" fmla="*/ 43 h 45"/>
                  <a:gd name="T34" fmla="*/ 2 w 2"/>
                  <a:gd name="T35" fmla="*/ 42 h 45"/>
                  <a:gd name="T36" fmla="*/ 2 w 2"/>
                  <a:gd name="T37" fmla="*/ 42 h 45"/>
                  <a:gd name="T38" fmla="*/ 1 w 2"/>
                  <a:gd name="T39" fmla="*/ 41 h 45"/>
                  <a:gd name="T40" fmla="*/ 1 w 2"/>
                  <a:gd name="T41" fmla="*/ 41 h 45"/>
                  <a:gd name="T42" fmla="*/ 1 w 2"/>
                  <a:gd name="T43" fmla="*/ 41 h 45"/>
                  <a:gd name="T44" fmla="*/ 1 w 2"/>
                  <a:gd name="T45" fmla="*/ 23 h 45"/>
                  <a:gd name="T46" fmla="*/ 1 w 2"/>
                  <a:gd name="T47" fmla="*/ 9 h 45"/>
                  <a:gd name="T48" fmla="*/ 1 w 2"/>
                  <a:gd name="T49" fmla="*/ 7 h 45"/>
                  <a:gd name="T50" fmla="*/ 1 w 2"/>
                  <a:gd name="T51" fmla="*/ 5 h 45"/>
                  <a:gd name="T52" fmla="*/ 2 w 2"/>
                  <a:gd name="T53" fmla="*/ 1 h 45"/>
                  <a:gd name="T54" fmla="*/ 1 w 2"/>
                  <a:gd name="T55" fmla="*/ 0 h 45"/>
                  <a:gd name="T56" fmla="*/ 1 w 2"/>
                  <a:gd name="T5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" h="45">
                    <a:moveTo>
                      <a:pt x="1" y="1"/>
                    </a:moveTo>
                    <a:cubicBezTo>
                      <a:pt x="1" y="3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0" y="29"/>
                      <a:pt x="0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36"/>
                      <a:pt x="1" y="29"/>
                      <a:pt x="1" y="23"/>
                    </a:cubicBezTo>
                    <a:cubicBezTo>
                      <a:pt x="1" y="18"/>
                      <a:pt x="1" y="14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676"/>
              <p:cNvSpPr>
                <a:spLocks/>
              </p:cNvSpPr>
              <p:nvPr/>
            </p:nvSpPr>
            <p:spPr bwMode="auto">
              <a:xfrm>
                <a:off x="1867338" y="890101"/>
                <a:ext cx="41275" cy="34925"/>
              </a:xfrm>
              <a:custGeom>
                <a:avLst/>
                <a:gdLst>
                  <a:gd name="T0" fmla="*/ 1 w 26"/>
                  <a:gd name="T1" fmla="*/ 22 h 22"/>
                  <a:gd name="T2" fmla="*/ 4 w 26"/>
                  <a:gd name="T3" fmla="*/ 20 h 22"/>
                  <a:gd name="T4" fmla="*/ 6 w 26"/>
                  <a:gd name="T5" fmla="*/ 16 h 22"/>
                  <a:gd name="T6" fmla="*/ 9 w 26"/>
                  <a:gd name="T7" fmla="*/ 10 h 22"/>
                  <a:gd name="T8" fmla="*/ 11 w 26"/>
                  <a:gd name="T9" fmla="*/ 5 h 22"/>
                  <a:gd name="T10" fmla="*/ 11 w 26"/>
                  <a:gd name="T11" fmla="*/ 1 h 22"/>
                  <a:gd name="T12" fmla="*/ 11 w 26"/>
                  <a:gd name="T13" fmla="*/ 0 h 22"/>
                  <a:gd name="T14" fmla="*/ 11 w 26"/>
                  <a:gd name="T15" fmla="*/ 1 h 22"/>
                  <a:gd name="T16" fmla="*/ 12 w 26"/>
                  <a:gd name="T17" fmla="*/ 3 h 22"/>
                  <a:gd name="T18" fmla="*/ 13 w 26"/>
                  <a:gd name="T19" fmla="*/ 7 h 22"/>
                  <a:gd name="T20" fmla="*/ 16 w 26"/>
                  <a:gd name="T21" fmla="*/ 14 h 22"/>
                  <a:gd name="T22" fmla="*/ 21 w 26"/>
                  <a:gd name="T23" fmla="*/ 19 h 22"/>
                  <a:gd name="T24" fmla="*/ 23 w 26"/>
                  <a:gd name="T25" fmla="*/ 20 h 22"/>
                  <a:gd name="T26" fmla="*/ 23 w 26"/>
                  <a:gd name="T27" fmla="*/ 20 h 22"/>
                  <a:gd name="T28" fmla="*/ 25 w 26"/>
                  <a:gd name="T29" fmla="*/ 19 h 22"/>
                  <a:gd name="T30" fmla="*/ 26 w 26"/>
                  <a:gd name="T31" fmla="*/ 19 h 22"/>
                  <a:gd name="T32" fmla="*/ 26 w 26"/>
                  <a:gd name="T33" fmla="*/ 19 h 22"/>
                  <a:gd name="T34" fmla="*/ 26 w 26"/>
                  <a:gd name="T35" fmla="*/ 18 h 22"/>
                  <a:gd name="T36" fmla="*/ 25 w 26"/>
                  <a:gd name="T37" fmla="*/ 18 h 22"/>
                  <a:gd name="T38" fmla="*/ 23 w 26"/>
                  <a:gd name="T39" fmla="*/ 19 h 22"/>
                  <a:gd name="T40" fmla="*/ 23 w 26"/>
                  <a:gd name="T41" fmla="*/ 19 h 22"/>
                  <a:gd name="T42" fmla="*/ 21 w 26"/>
                  <a:gd name="T43" fmla="*/ 18 h 22"/>
                  <a:gd name="T44" fmla="*/ 17 w 26"/>
                  <a:gd name="T45" fmla="*/ 14 h 22"/>
                  <a:gd name="T46" fmla="*/ 14 w 26"/>
                  <a:gd name="T47" fmla="*/ 7 h 22"/>
                  <a:gd name="T48" fmla="*/ 13 w 26"/>
                  <a:gd name="T49" fmla="*/ 3 h 22"/>
                  <a:gd name="T50" fmla="*/ 11 w 26"/>
                  <a:gd name="T51" fmla="*/ 0 h 22"/>
                  <a:gd name="T52" fmla="*/ 11 w 26"/>
                  <a:gd name="T53" fmla="*/ 0 h 22"/>
                  <a:gd name="T54" fmla="*/ 10 w 26"/>
                  <a:gd name="T55" fmla="*/ 0 h 22"/>
                  <a:gd name="T56" fmla="*/ 10 w 26"/>
                  <a:gd name="T57" fmla="*/ 5 h 22"/>
                  <a:gd name="T58" fmla="*/ 8 w 26"/>
                  <a:gd name="T59" fmla="*/ 10 h 22"/>
                  <a:gd name="T60" fmla="*/ 5 w 26"/>
                  <a:gd name="T61" fmla="*/ 16 h 22"/>
                  <a:gd name="T62" fmla="*/ 3 w 26"/>
                  <a:gd name="T63" fmla="*/ 19 h 22"/>
                  <a:gd name="T64" fmla="*/ 0 w 26"/>
                  <a:gd name="T65" fmla="*/ 22 h 22"/>
                  <a:gd name="T66" fmla="*/ 0 w 26"/>
                  <a:gd name="T67" fmla="*/ 22 h 22"/>
                  <a:gd name="T68" fmla="*/ 1 w 2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2" y="21"/>
                      <a:pt x="3" y="21"/>
                      <a:pt x="4" y="20"/>
                    </a:cubicBezTo>
                    <a:cubicBezTo>
                      <a:pt x="5" y="19"/>
                      <a:pt x="5" y="17"/>
                      <a:pt x="6" y="16"/>
                    </a:cubicBezTo>
                    <a:cubicBezTo>
                      <a:pt x="7" y="14"/>
                      <a:pt x="8" y="12"/>
                      <a:pt x="9" y="10"/>
                    </a:cubicBezTo>
                    <a:cubicBezTo>
                      <a:pt x="10" y="9"/>
                      <a:pt x="10" y="7"/>
                      <a:pt x="11" y="5"/>
                    </a:cubicBezTo>
                    <a:cubicBezTo>
                      <a:pt x="11" y="4"/>
                      <a:pt x="11" y="2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10"/>
                      <a:pt x="15" y="12"/>
                      <a:pt x="16" y="14"/>
                    </a:cubicBezTo>
                    <a:cubicBezTo>
                      <a:pt x="17" y="16"/>
                      <a:pt x="19" y="18"/>
                      <a:pt x="21" y="19"/>
                    </a:cubicBezTo>
                    <a:cubicBezTo>
                      <a:pt x="21" y="19"/>
                      <a:pt x="22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8"/>
                      <a:pt x="21" y="18"/>
                    </a:cubicBezTo>
                    <a:cubicBezTo>
                      <a:pt x="19" y="17"/>
                      <a:pt x="18" y="15"/>
                      <a:pt x="17" y="14"/>
                    </a:cubicBezTo>
                    <a:cubicBezTo>
                      <a:pt x="16" y="12"/>
                      <a:pt x="15" y="9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10" y="7"/>
                      <a:pt x="9" y="8"/>
                      <a:pt x="8" y="10"/>
                    </a:cubicBezTo>
                    <a:cubicBezTo>
                      <a:pt x="7" y="12"/>
                      <a:pt x="6" y="14"/>
                      <a:pt x="5" y="16"/>
                    </a:cubicBezTo>
                    <a:cubicBezTo>
                      <a:pt x="5" y="17"/>
                      <a:pt x="4" y="18"/>
                      <a:pt x="3" y="19"/>
                    </a:cubicBezTo>
                    <a:cubicBezTo>
                      <a:pt x="2" y="20"/>
                      <a:pt x="1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677"/>
              <p:cNvSpPr>
                <a:spLocks/>
              </p:cNvSpPr>
              <p:nvPr/>
            </p:nvSpPr>
            <p:spPr bwMode="auto">
              <a:xfrm>
                <a:off x="1884801" y="890101"/>
                <a:ext cx="1588" cy="34925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7 h 22"/>
                  <a:gd name="T4" fmla="*/ 0 w 1"/>
                  <a:gd name="T5" fmla="*/ 12 h 22"/>
                  <a:gd name="T6" fmla="*/ 0 w 1"/>
                  <a:gd name="T7" fmla="*/ 15 h 22"/>
                  <a:gd name="T8" fmla="*/ 1 w 1"/>
                  <a:gd name="T9" fmla="*/ 22 h 22"/>
                  <a:gd name="T10" fmla="*/ 1 w 1"/>
                  <a:gd name="T11" fmla="*/ 22 h 22"/>
                  <a:gd name="T12" fmla="*/ 1 w 1"/>
                  <a:gd name="T13" fmla="*/ 22 h 22"/>
                  <a:gd name="T14" fmla="*/ 1 w 1"/>
                  <a:gd name="T15" fmla="*/ 15 h 22"/>
                  <a:gd name="T16" fmla="*/ 1 w 1"/>
                  <a:gd name="T17" fmla="*/ 12 h 22"/>
                  <a:gd name="T18" fmla="*/ 1 w 1"/>
                  <a:gd name="T19" fmla="*/ 7 h 22"/>
                  <a:gd name="T20" fmla="*/ 0 w 1"/>
                  <a:gd name="T21" fmla="*/ 0 h 22"/>
                  <a:gd name="T22" fmla="*/ 0 w 1"/>
                  <a:gd name="T23" fmla="*/ 0 h 22"/>
                  <a:gd name="T24" fmla="*/ 0 w 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2"/>
                      <a:pt x="1" y="5"/>
                      <a:pt x="1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1" y="18"/>
                      <a:pt x="1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678"/>
              <p:cNvSpPr>
                <a:spLocks/>
              </p:cNvSpPr>
              <p:nvPr/>
            </p:nvSpPr>
            <p:spPr bwMode="auto">
              <a:xfrm>
                <a:off x="1829238" y="799613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6 w 10"/>
                  <a:gd name="T3" fmla="*/ 1 h 7"/>
                  <a:gd name="T4" fmla="*/ 0 w 10"/>
                  <a:gd name="T5" fmla="*/ 7 h 7"/>
                  <a:gd name="T6" fmla="*/ 10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10" y="0"/>
                      <a:pt x="7" y="0"/>
                      <a:pt x="6" y="1"/>
                    </a:cubicBezTo>
                    <a:cubicBezTo>
                      <a:pt x="4" y="1"/>
                      <a:pt x="0" y="4"/>
                      <a:pt x="0" y="7"/>
                    </a:cubicBezTo>
                    <a:cubicBezTo>
                      <a:pt x="0" y="7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679"/>
              <p:cNvSpPr>
                <a:spLocks/>
              </p:cNvSpPr>
              <p:nvPr/>
            </p:nvSpPr>
            <p:spPr bwMode="auto">
              <a:xfrm>
                <a:off x="1922901" y="799613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3 w 8"/>
                  <a:gd name="T3" fmla="*/ 1 h 7"/>
                  <a:gd name="T4" fmla="*/ 7 w 8"/>
                  <a:gd name="T5" fmla="*/ 3 h 7"/>
                  <a:gd name="T6" fmla="*/ 8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8" y="7"/>
                      <a:pt x="8" y="7"/>
                    </a:cubicBezTo>
                    <a:cubicBezTo>
                      <a:pt x="8" y="7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680"/>
              <p:cNvSpPr>
                <a:spLocks/>
              </p:cNvSpPr>
              <p:nvPr/>
            </p:nvSpPr>
            <p:spPr bwMode="auto">
              <a:xfrm>
                <a:off x="1857813" y="809138"/>
                <a:ext cx="52388" cy="111125"/>
              </a:xfrm>
              <a:custGeom>
                <a:avLst/>
                <a:gdLst>
                  <a:gd name="T0" fmla="*/ 18 w 33"/>
                  <a:gd name="T1" fmla="*/ 1 h 70"/>
                  <a:gd name="T2" fmla="*/ 15 w 33"/>
                  <a:gd name="T3" fmla="*/ 0 h 70"/>
                  <a:gd name="T4" fmla="*/ 9 w 33"/>
                  <a:gd name="T5" fmla="*/ 17 h 70"/>
                  <a:gd name="T6" fmla="*/ 6 w 33"/>
                  <a:gd name="T7" fmla="*/ 36 h 70"/>
                  <a:gd name="T8" fmla="*/ 1 w 33"/>
                  <a:gd name="T9" fmla="*/ 39 h 70"/>
                  <a:gd name="T10" fmla="*/ 6 w 33"/>
                  <a:gd name="T11" fmla="*/ 47 h 70"/>
                  <a:gd name="T12" fmla="*/ 8 w 33"/>
                  <a:gd name="T13" fmla="*/ 56 h 70"/>
                  <a:gd name="T14" fmla="*/ 5 w 33"/>
                  <a:gd name="T15" fmla="*/ 66 h 70"/>
                  <a:gd name="T16" fmla="*/ 8 w 33"/>
                  <a:gd name="T17" fmla="*/ 66 h 70"/>
                  <a:gd name="T18" fmla="*/ 11 w 33"/>
                  <a:gd name="T19" fmla="*/ 55 h 70"/>
                  <a:gd name="T20" fmla="*/ 19 w 33"/>
                  <a:gd name="T21" fmla="*/ 48 h 70"/>
                  <a:gd name="T22" fmla="*/ 29 w 33"/>
                  <a:gd name="T23" fmla="*/ 65 h 70"/>
                  <a:gd name="T24" fmla="*/ 25 w 33"/>
                  <a:gd name="T25" fmla="*/ 59 h 70"/>
                  <a:gd name="T26" fmla="*/ 24 w 33"/>
                  <a:gd name="T27" fmla="*/ 52 h 70"/>
                  <a:gd name="T28" fmla="*/ 28 w 33"/>
                  <a:gd name="T29" fmla="*/ 44 h 70"/>
                  <a:gd name="T30" fmla="*/ 32 w 33"/>
                  <a:gd name="T31" fmla="*/ 38 h 70"/>
                  <a:gd name="T32" fmla="*/ 25 w 33"/>
                  <a:gd name="T33" fmla="*/ 36 h 70"/>
                  <a:gd name="T34" fmla="*/ 23 w 33"/>
                  <a:gd name="T35" fmla="*/ 24 h 70"/>
                  <a:gd name="T36" fmla="*/ 24 w 33"/>
                  <a:gd name="T37" fmla="*/ 14 h 70"/>
                  <a:gd name="T38" fmla="*/ 18 w 33"/>
                  <a:gd name="T3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70">
                    <a:moveTo>
                      <a:pt x="18" y="1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2" y="5"/>
                      <a:pt x="9" y="11"/>
                      <a:pt x="9" y="17"/>
                    </a:cubicBezTo>
                    <a:cubicBezTo>
                      <a:pt x="9" y="23"/>
                      <a:pt x="11" y="32"/>
                      <a:pt x="6" y="36"/>
                    </a:cubicBezTo>
                    <a:cubicBezTo>
                      <a:pt x="4" y="38"/>
                      <a:pt x="1" y="36"/>
                      <a:pt x="1" y="39"/>
                    </a:cubicBezTo>
                    <a:cubicBezTo>
                      <a:pt x="0" y="42"/>
                      <a:pt x="4" y="45"/>
                      <a:pt x="6" y="47"/>
                    </a:cubicBezTo>
                    <a:cubicBezTo>
                      <a:pt x="7" y="49"/>
                      <a:pt x="8" y="53"/>
                      <a:pt x="8" y="56"/>
                    </a:cubicBezTo>
                    <a:cubicBezTo>
                      <a:pt x="8" y="60"/>
                      <a:pt x="5" y="62"/>
                      <a:pt x="5" y="66"/>
                    </a:cubicBezTo>
                    <a:cubicBezTo>
                      <a:pt x="4" y="70"/>
                      <a:pt x="7" y="69"/>
                      <a:pt x="8" y="66"/>
                    </a:cubicBezTo>
                    <a:cubicBezTo>
                      <a:pt x="10" y="62"/>
                      <a:pt x="10" y="58"/>
                      <a:pt x="11" y="55"/>
                    </a:cubicBezTo>
                    <a:cubicBezTo>
                      <a:pt x="12" y="51"/>
                      <a:pt x="15" y="43"/>
                      <a:pt x="19" y="48"/>
                    </a:cubicBezTo>
                    <a:cubicBezTo>
                      <a:pt x="22" y="51"/>
                      <a:pt x="24" y="67"/>
                      <a:pt x="29" y="65"/>
                    </a:cubicBezTo>
                    <a:cubicBezTo>
                      <a:pt x="29" y="63"/>
                      <a:pt x="26" y="62"/>
                      <a:pt x="25" y="59"/>
                    </a:cubicBezTo>
                    <a:cubicBezTo>
                      <a:pt x="24" y="57"/>
                      <a:pt x="24" y="54"/>
                      <a:pt x="24" y="52"/>
                    </a:cubicBezTo>
                    <a:cubicBezTo>
                      <a:pt x="25" y="49"/>
                      <a:pt x="27" y="46"/>
                      <a:pt x="28" y="44"/>
                    </a:cubicBezTo>
                    <a:cubicBezTo>
                      <a:pt x="29" y="42"/>
                      <a:pt x="33" y="40"/>
                      <a:pt x="32" y="38"/>
                    </a:cubicBezTo>
                    <a:cubicBezTo>
                      <a:pt x="28" y="39"/>
                      <a:pt x="26" y="41"/>
                      <a:pt x="25" y="36"/>
                    </a:cubicBezTo>
                    <a:cubicBezTo>
                      <a:pt x="24" y="32"/>
                      <a:pt x="24" y="28"/>
                      <a:pt x="23" y="24"/>
                    </a:cubicBezTo>
                    <a:cubicBezTo>
                      <a:pt x="23" y="20"/>
                      <a:pt x="26" y="17"/>
                      <a:pt x="24" y="14"/>
                    </a:cubicBezTo>
                    <a:cubicBezTo>
                      <a:pt x="22" y="9"/>
                      <a:pt x="20" y="5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681"/>
              <p:cNvSpPr>
                <a:spLocks/>
              </p:cNvSpPr>
              <p:nvPr/>
            </p:nvSpPr>
            <p:spPr bwMode="auto">
              <a:xfrm>
                <a:off x="1987988" y="917088"/>
                <a:ext cx="42863" cy="66675"/>
              </a:xfrm>
              <a:custGeom>
                <a:avLst/>
                <a:gdLst>
                  <a:gd name="T0" fmla="*/ 15 w 27"/>
                  <a:gd name="T1" fmla="*/ 2 h 41"/>
                  <a:gd name="T2" fmla="*/ 12 w 27"/>
                  <a:gd name="T3" fmla="*/ 26 h 41"/>
                  <a:gd name="T4" fmla="*/ 7 w 27"/>
                  <a:gd name="T5" fmla="*/ 35 h 41"/>
                  <a:gd name="T6" fmla="*/ 0 w 27"/>
                  <a:gd name="T7" fmla="*/ 41 h 41"/>
                  <a:gd name="T8" fmla="*/ 5 w 27"/>
                  <a:gd name="T9" fmla="*/ 40 h 41"/>
                  <a:gd name="T10" fmla="*/ 12 w 27"/>
                  <a:gd name="T11" fmla="*/ 34 h 41"/>
                  <a:gd name="T12" fmla="*/ 20 w 27"/>
                  <a:gd name="T13" fmla="*/ 22 h 41"/>
                  <a:gd name="T14" fmla="*/ 27 w 27"/>
                  <a:gd name="T15" fmla="*/ 2 h 41"/>
                  <a:gd name="T16" fmla="*/ 21 w 27"/>
                  <a:gd name="T17" fmla="*/ 0 h 41"/>
                  <a:gd name="T18" fmla="*/ 14 w 27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1">
                    <a:moveTo>
                      <a:pt x="15" y="2"/>
                    </a:moveTo>
                    <a:cubicBezTo>
                      <a:pt x="15" y="10"/>
                      <a:pt x="15" y="18"/>
                      <a:pt x="12" y="26"/>
                    </a:cubicBezTo>
                    <a:cubicBezTo>
                      <a:pt x="11" y="29"/>
                      <a:pt x="9" y="32"/>
                      <a:pt x="7" y="35"/>
                    </a:cubicBezTo>
                    <a:cubicBezTo>
                      <a:pt x="5" y="38"/>
                      <a:pt x="2" y="39"/>
                      <a:pt x="0" y="41"/>
                    </a:cubicBezTo>
                    <a:cubicBezTo>
                      <a:pt x="2" y="40"/>
                      <a:pt x="4" y="40"/>
                      <a:pt x="5" y="40"/>
                    </a:cubicBezTo>
                    <a:cubicBezTo>
                      <a:pt x="8" y="38"/>
                      <a:pt x="10" y="36"/>
                      <a:pt x="12" y="34"/>
                    </a:cubicBezTo>
                    <a:cubicBezTo>
                      <a:pt x="15" y="31"/>
                      <a:pt x="18" y="27"/>
                      <a:pt x="20" y="22"/>
                    </a:cubicBezTo>
                    <a:cubicBezTo>
                      <a:pt x="23" y="16"/>
                      <a:pt x="24" y="8"/>
                      <a:pt x="27" y="2"/>
                    </a:cubicBezTo>
                    <a:cubicBezTo>
                      <a:pt x="25" y="2"/>
                      <a:pt x="23" y="0"/>
                      <a:pt x="21" y="0"/>
                    </a:cubicBezTo>
                    <a:cubicBezTo>
                      <a:pt x="19" y="0"/>
                      <a:pt x="16" y="1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682"/>
              <p:cNvSpPr>
                <a:spLocks/>
              </p:cNvSpPr>
              <p:nvPr/>
            </p:nvSpPr>
            <p:spPr bwMode="auto">
              <a:xfrm>
                <a:off x="1883213" y="736113"/>
                <a:ext cx="12700" cy="77788"/>
              </a:xfrm>
              <a:custGeom>
                <a:avLst/>
                <a:gdLst>
                  <a:gd name="T0" fmla="*/ 2 w 8"/>
                  <a:gd name="T1" fmla="*/ 0 h 48"/>
                  <a:gd name="T2" fmla="*/ 1 w 8"/>
                  <a:gd name="T3" fmla="*/ 14 h 48"/>
                  <a:gd name="T4" fmla="*/ 2 w 8"/>
                  <a:gd name="T5" fmla="*/ 28 h 48"/>
                  <a:gd name="T6" fmla="*/ 2 w 8"/>
                  <a:gd name="T7" fmla="*/ 39 h 48"/>
                  <a:gd name="T8" fmla="*/ 5 w 8"/>
                  <a:gd name="T9" fmla="*/ 43 h 48"/>
                  <a:gd name="T10" fmla="*/ 8 w 8"/>
                  <a:gd name="T11" fmla="*/ 48 h 48"/>
                  <a:gd name="T12" fmla="*/ 3 w 8"/>
                  <a:gd name="T13" fmla="*/ 25 h 48"/>
                  <a:gd name="T14" fmla="*/ 2 w 8"/>
                  <a:gd name="T15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8">
                    <a:moveTo>
                      <a:pt x="2" y="0"/>
                    </a:moveTo>
                    <a:cubicBezTo>
                      <a:pt x="0" y="3"/>
                      <a:pt x="1" y="10"/>
                      <a:pt x="1" y="14"/>
                    </a:cubicBezTo>
                    <a:cubicBezTo>
                      <a:pt x="2" y="18"/>
                      <a:pt x="2" y="23"/>
                      <a:pt x="2" y="28"/>
                    </a:cubicBezTo>
                    <a:cubicBezTo>
                      <a:pt x="2" y="31"/>
                      <a:pt x="1" y="36"/>
                      <a:pt x="2" y="39"/>
                    </a:cubicBezTo>
                    <a:cubicBezTo>
                      <a:pt x="2" y="41"/>
                      <a:pt x="4" y="41"/>
                      <a:pt x="5" y="43"/>
                    </a:cubicBezTo>
                    <a:cubicBezTo>
                      <a:pt x="6" y="45"/>
                      <a:pt x="7" y="46"/>
                      <a:pt x="8" y="48"/>
                    </a:cubicBezTo>
                    <a:cubicBezTo>
                      <a:pt x="3" y="41"/>
                      <a:pt x="2" y="33"/>
                      <a:pt x="3" y="25"/>
                    </a:cubicBezTo>
                    <a:cubicBezTo>
                      <a:pt x="3" y="17"/>
                      <a:pt x="3" y="9"/>
                      <a:pt x="2" y="1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683"/>
              <p:cNvSpPr>
                <a:spLocks/>
              </p:cNvSpPr>
              <p:nvPr/>
            </p:nvSpPr>
            <p:spPr bwMode="auto">
              <a:xfrm>
                <a:off x="1927663" y="713888"/>
                <a:ext cx="53975" cy="36513"/>
              </a:xfrm>
              <a:custGeom>
                <a:avLst/>
                <a:gdLst>
                  <a:gd name="T0" fmla="*/ 0 w 33"/>
                  <a:gd name="T1" fmla="*/ 22 h 22"/>
                  <a:gd name="T2" fmla="*/ 6 w 33"/>
                  <a:gd name="T3" fmla="*/ 10 h 22"/>
                  <a:gd name="T4" fmla="*/ 15 w 33"/>
                  <a:gd name="T5" fmla="*/ 5 h 22"/>
                  <a:gd name="T6" fmla="*/ 24 w 33"/>
                  <a:gd name="T7" fmla="*/ 4 h 22"/>
                  <a:gd name="T8" fmla="*/ 28 w 33"/>
                  <a:gd name="T9" fmla="*/ 2 h 22"/>
                  <a:gd name="T10" fmla="*/ 33 w 33"/>
                  <a:gd name="T11" fmla="*/ 3 h 22"/>
                  <a:gd name="T12" fmla="*/ 25 w 33"/>
                  <a:gd name="T13" fmla="*/ 1 h 22"/>
                  <a:gd name="T14" fmla="*/ 15 w 33"/>
                  <a:gd name="T15" fmla="*/ 2 h 22"/>
                  <a:gd name="T16" fmla="*/ 1 w 33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2" y="18"/>
                      <a:pt x="3" y="14"/>
                      <a:pt x="6" y="10"/>
                    </a:cubicBezTo>
                    <a:cubicBezTo>
                      <a:pt x="8" y="6"/>
                      <a:pt x="11" y="6"/>
                      <a:pt x="15" y="5"/>
                    </a:cubicBezTo>
                    <a:cubicBezTo>
                      <a:pt x="18" y="4"/>
                      <a:pt x="21" y="4"/>
                      <a:pt x="24" y="4"/>
                    </a:cubicBezTo>
                    <a:cubicBezTo>
                      <a:pt x="26" y="4"/>
                      <a:pt x="27" y="2"/>
                      <a:pt x="28" y="2"/>
                    </a:cubicBezTo>
                    <a:cubicBezTo>
                      <a:pt x="30" y="1"/>
                      <a:pt x="31" y="2"/>
                      <a:pt x="33" y="3"/>
                    </a:cubicBezTo>
                    <a:cubicBezTo>
                      <a:pt x="30" y="0"/>
                      <a:pt x="28" y="0"/>
                      <a:pt x="25" y="1"/>
                    </a:cubicBezTo>
                    <a:cubicBezTo>
                      <a:pt x="22" y="2"/>
                      <a:pt x="19" y="1"/>
                      <a:pt x="15" y="2"/>
                    </a:cubicBezTo>
                    <a:cubicBezTo>
                      <a:pt x="6" y="5"/>
                      <a:pt x="3" y="13"/>
                      <a:pt x="1" y="22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684"/>
              <p:cNvSpPr>
                <a:spLocks/>
              </p:cNvSpPr>
              <p:nvPr/>
            </p:nvSpPr>
            <p:spPr bwMode="auto">
              <a:xfrm>
                <a:off x="1786376" y="710713"/>
                <a:ext cx="50800" cy="41275"/>
              </a:xfrm>
              <a:custGeom>
                <a:avLst/>
                <a:gdLst>
                  <a:gd name="T0" fmla="*/ 0 w 32"/>
                  <a:gd name="T1" fmla="*/ 5 h 25"/>
                  <a:gd name="T2" fmla="*/ 0 w 32"/>
                  <a:gd name="T3" fmla="*/ 5 h 25"/>
                  <a:gd name="T4" fmla="*/ 4 w 32"/>
                  <a:gd name="T5" fmla="*/ 4 h 25"/>
                  <a:gd name="T6" fmla="*/ 6 w 32"/>
                  <a:gd name="T7" fmla="*/ 5 h 25"/>
                  <a:gd name="T8" fmla="*/ 8 w 32"/>
                  <a:gd name="T9" fmla="*/ 5 h 25"/>
                  <a:gd name="T10" fmla="*/ 20 w 32"/>
                  <a:gd name="T11" fmla="*/ 7 h 25"/>
                  <a:gd name="T12" fmla="*/ 32 w 32"/>
                  <a:gd name="T13" fmla="*/ 25 h 25"/>
                  <a:gd name="T14" fmla="*/ 25 w 32"/>
                  <a:gd name="T15" fmla="*/ 8 h 25"/>
                  <a:gd name="T16" fmla="*/ 15 w 32"/>
                  <a:gd name="T17" fmla="*/ 5 h 25"/>
                  <a:gd name="T18" fmla="*/ 7 w 32"/>
                  <a:gd name="T19" fmla="*/ 4 h 25"/>
                  <a:gd name="T20" fmla="*/ 0 w 32"/>
                  <a:gd name="T2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">
                    <a:moveTo>
                      <a:pt x="0" y="5"/>
                    </a:moveTo>
                    <a:cubicBezTo>
                      <a:pt x="0" y="5"/>
                      <a:pt x="0" y="6"/>
                      <a:pt x="0" y="5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12" y="5"/>
                      <a:pt x="17" y="6"/>
                      <a:pt x="20" y="7"/>
                    </a:cubicBezTo>
                    <a:cubicBezTo>
                      <a:pt x="27" y="10"/>
                      <a:pt x="31" y="19"/>
                      <a:pt x="32" y="25"/>
                    </a:cubicBezTo>
                    <a:cubicBezTo>
                      <a:pt x="29" y="20"/>
                      <a:pt x="30" y="12"/>
                      <a:pt x="25" y="8"/>
                    </a:cubicBezTo>
                    <a:cubicBezTo>
                      <a:pt x="22" y="5"/>
                      <a:pt x="19" y="4"/>
                      <a:pt x="15" y="5"/>
                    </a:cubicBezTo>
                    <a:cubicBezTo>
                      <a:pt x="12" y="5"/>
                      <a:pt x="9" y="5"/>
                      <a:pt x="7" y="4"/>
                    </a:cubicBezTo>
                    <a:cubicBezTo>
                      <a:pt x="4" y="3"/>
                      <a:pt x="0" y="0"/>
                      <a:pt x="0" y="5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981"/>
              <p:cNvSpPr>
                <a:spLocks/>
              </p:cNvSpPr>
              <p:nvPr/>
            </p:nvSpPr>
            <p:spPr bwMode="auto">
              <a:xfrm>
                <a:off x="1727639" y="544026"/>
                <a:ext cx="180975" cy="179388"/>
              </a:xfrm>
              <a:custGeom>
                <a:avLst/>
                <a:gdLst>
                  <a:gd name="T0" fmla="*/ 61 w 113"/>
                  <a:gd name="T1" fmla="*/ 0 h 112"/>
                  <a:gd name="T2" fmla="*/ 23 w 113"/>
                  <a:gd name="T3" fmla="*/ 17 h 112"/>
                  <a:gd name="T4" fmla="*/ 3 w 113"/>
                  <a:gd name="T5" fmla="*/ 48 h 112"/>
                  <a:gd name="T6" fmla="*/ 7 w 113"/>
                  <a:gd name="T7" fmla="*/ 82 h 112"/>
                  <a:gd name="T8" fmla="*/ 21 w 113"/>
                  <a:gd name="T9" fmla="*/ 99 h 112"/>
                  <a:gd name="T10" fmla="*/ 56 w 113"/>
                  <a:gd name="T11" fmla="*/ 95 h 112"/>
                  <a:gd name="T12" fmla="*/ 88 w 113"/>
                  <a:gd name="T13" fmla="*/ 110 h 112"/>
                  <a:gd name="T14" fmla="*/ 80 w 113"/>
                  <a:gd name="T15" fmla="*/ 69 h 112"/>
                  <a:gd name="T16" fmla="*/ 74 w 113"/>
                  <a:gd name="T17" fmla="*/ 17 h 112"/>
                  <a:gd name="T18" fmla="*/ 74 w 113"/>
                  <a:gd name="T19" fmla="*/ 7 h 112"/>
                  <a:gd name="T20" fmla="*/ 65 w 113"/>
                  <a:gd name="T21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12">
                    <a:moveTo>
                      <a:pt x="61" y="0"/>
                    </a:moveTo>
                    <a:cubicBezTo>
                      <a:pt x="44" y="0"/>
                      <a:pt x="32" y="2"/>
                      <a:pt x="23" y="17"/>
                    </a:cubicBezTo>
                    <a:cubicBezTo>
                      <a:pt x="17" y="25"/>
                      <a:pt x="6" y="39"/>
                      <a:pt x="3" y="48"/>
                    </a:cubicBezTo>
                    <a:cubicBezTo>
                      <a:pt x="0" y="59"/>
                      <a:pt x="6" y="72"/>
                      <a:pt x="7" y="82"/>
                    </a:cubicBezTo>
                    <a:cubicBezTo>
                      <a:pt x="9" y="99"/>
                      <a:pt x="2" y="108"/>
                      <a:pt x="21" y="99"/>
                    </a:cubicBezTo>
                    <a:cubicBezTo>
                      <a:pt x="35" y="92"/>
                      <a:pt x="42" y="89"/>
                      <a:pt x="56" y="95"/>
                    </a:cubicBezTo>
                    <a:cubicBezTo>
                      <a:pt x="64" y="99"/>
                      <a:pt x="78" y="112"/>
                      <a:pt x="88" y="110"/>
                    </a:cubicBezTo>
                    <a:cubicBezTo>
                      <a:pt x="113" y="103"/>
                      <a:pt x="84" y="78"/>
                      <a:pt x="80" y="69"/>
                    </a:cubicBezTo>
                    <a:cubicBezTo>
                      <a:pt x="74" y="52"/>
                      <a:pt x="76" y="34"/>
                      <a:pt x="74" y="17"/>
                    </a:cubicBezTo>
                    <a:cubicBezTo>
                      <a:pt x="73" y="14"/>
                      <a:pt x="74" y="10"/>
                      <a:pt x="74" y="7"/>
                    </a:cubicBezTo>
                    <a:cubicBezTo>
                      <a:pt x="71" y="6"/>
                      <a:pt x="68" y="4"/>
                      <a:pt x="65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982"/>
              <p:cNvSpPr>
                <a:spLocks/>
              </p:cNvSpPr>
              <p:nvPr/>
            </p:nvSpPr>
            <p:spPr bwMode="auto">
              <a:xfrm>
                <a:off x="1784789" y="821839"/>
                <a:ext cx="57150" cy="136525"/>
              </a:xfrm>
              <a:custGeom>
                <a:avLst/>
                <a:gdLst>
                  <a:gd name="T0" fmla="*/ 32 w 36"/>
                  <a:gd name="T1" fmla="*/ 0 h 85"/>
                  <a:gd name="T2" fmla="*/ 20 w 36"/>
                  <a:gd name="T3" fmla="*/ 10 h 85"/>
                  <a:gd name="T4" fmla="*/ 7 w 36"/>
                  <a:gd name="T5" fmla="*/ 23 h 85"/>
                  <a:gd name="T6" fmla="*/ 14 w 36"/>
                  <a:gd name="T7" fmla="*/ 34 h 85"/>
                  <a:gd name="T8" fmla="*/ 13 w 36"/>
                  <a:gd name="T9" fmla="*/ 46 h 85"/>
                  <a:gd name="T10" fmla="*/ 1 w 36"/>
                  <a:gd name="T11" fmla="*/ 53 h 85"/>
                  <a:gd name="T12" fmla="*/ 9 w 36"/>
                  <a:gd name="T13" fmla="*/ 59 h 85"/>
                  <a:gd name="T14" fmla="*/ 17 w 36"/>
                  <a:gd name="T15" fmla="*/ 85 h 85"/>
                  <a:gd name="T16" fmla="*/ 22 w 36"/>
                  <a:gd name="T17" fmla="*/ 78 h 85"/>
                  <a:gd name="T18" fmla="*/ 30 w 36"/>
                  <a:gd name="T19" fmla="*/ 73 h 85"/>
                  <a:gd name="T20" fmla="*/ 32 w 36"/>
                  <a:gd name="T21" fmla="*/ 69 h 85"/>
                  <a:gd name="T22" fmla="*/ 29 w 36"/>
                  <a:gd name="T23" fmla="*/ 55 h 85"/>
                  <a:gd name="T24" fmla="*/ 30 w 36"/>
                  <a:gd name="T25" fmla="*/ 26 h 85"/>
                  <a:gd name="T26" fmla="*/ 33 w 36"/>
                  <a:gd name="T2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85">
                    <a:moveTo>
                      <a:pt x="32" y="0"/>
                    </a:moveTo>
                    <a:cubicBezTo>
                      <a:pt x="28" y="0"/>
                      <a:pt x="23" y="8"/>
                      <a:pt x="20" y="10"/>
                    </a:cubicBezTo>
                    <a:cubicBezTo>
                      <a:pt x="17" y="13"/>
                      <a:pt x="7" y="20"/>
                      <a:pt x="7" y="23"/>
                    </a:cubicBezTo>
                    <a:cubicBezTo>
                      <a:pt x="7" y="26"/>
                      <a:pt x="13" y="30"/>
                      <a:pt x="14" y="34"/>
                    </a:cubicBezTo>
                    <a:cubicBezTo>
                      <a:pt x="16" y="38"/>
                      <a:pt x="17" y="42"/>
                      <a:pt x="13" y="46"/>
                    </a:cubicBezTo>
                    <a:cubicBezTo>
                      <a:pt x="10" y="48"/>
                      <a:pt x="1" y="49"/>
                      <a:pt x="1" y="53"/>
                    </a:cubicBezTo>
                    <a:cubicBezTo>
                      <a:pt x="0" y="57"/>
                      <a:pt x="6" y="57"/>
                      <a:pt x="9" y="59"/>
                    </a:cubicBezTo>
                    <a:cubicBezTo>
                      <a:pt x="17" y="65"/>
                      <a:pt x="10" y="79"/>
                      <a:pt x="17" y="85"/>
                    </a:cubicBezTo>
                    <a:cubicBezTo>
                      <a:pt x="20" y="84"/>
                      <a:pt x="20" y="80"/>
                      <a:pt x="22" y="78"/>
                    </a:cubicBezTo>
                    <a:cubicBezTo>
                      <a:pt x="24" y="75"/>
                      <a:pt x="27" y="75"/>
                      <a:pt x="30" y="73"/>
                    </a:cubicBezTo>
                    <a:cubicBezTo>
                      <a:pt x="33" y="71"/>
                      <a:pt x="33" y="74"/>
                      <a:pt x="32" y="69"/>
                    </a:cubicBezTo>
                    <a:cubicBezTo>
                      <a:pt x="32" y="64"/>
                      <a:pt x="30" y="59"/>
                      <a:pt x="29" y="55"/>
                    </a:cubicBezTo>
                    <a:cubicBezTo>
                      <a:pt x="27" y="45"/>
                      <a:pt x="28" y="36"/>
                      <a:pt x="30" y="26"/>
                    </a:cubicBezTo>
                    <a:cubicBezTo>
                      <a:pt x="32" y="19"/>
                      <a:pt x="36" y="9"/>
                      <a:pt x="3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983"/>
              <p:cNvSpPr>
                <a:spLocks/>
              </p:cNvSpPr>
              <p:nvPr/>
            </p:nvSpPr>
            <p:spPr bwMode="auto">
              <a:xfrm>
                <a:off x="1738751" y="971064"/>
                <a:ext cx="65088" cy="104775"/>
              </a:xfrm>
              <a:custGeom>
                <a:avLst/>
                <a:gdLst>
                  <a:gd name="T0" fmla="*/ 20 w 40"/>
                  <a:gd name="T1" fmla="*/ 9 h 66"/>
                  <a:gd name="T2" fmla="*/ 0 w 40"/>
                  <a:gd name="T3" fmla="*/ 0 h 66"/>
                  <a:gd name="T4" fmla="*/ 12 w 40"/>
                  <a:gd name="T5" fmla="*/ 37 h 66"/>
                  <a:gd name="T6" fmla="*/ 40 w 40"/>
                  <a:gd name="T7" fmla="*/ 64 h 66"/>
                  <a:gd name="T8" fmla="*/ 38 w 40"/>
                  <a:gd name="T9" fmla="*/ 43 h 66"/>
                  <a:gd name="T10" fmla="*/ 27 w 40"/>
                  <a:gd name="T11" fmla="*/ 33 h 66"/>
                  <a:gd name="T12" fmla="*/ 18 w 40"/>
                  <a:gd name="T13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6">
                    <a:moveTo>
                      <a:pt x="20" y="9"/>
                    </a:moveTo>
                    <a:cubicBezTo>
                      <a:pt x="14" y="11"/>
                      <a:pt x="5" y="3"/>
                      <a:pt x="0" y="0"/>
                    </a:cubicBezTo>
                    <a:cubicBezTo>
                      <a:pt x="0" y="14"/>
                      <a:pt x="2" y="27"/>
                      <a:pt x="12" y="37"/>
                    </a:cubicBezTo>
                    <a:cubicBezTo>
                      <a:pt x="17" y="42"/>
                      <a:pt x="31" y="66"/>
                      <a:pt x="40" y="64"/>
                    </a:cubicBezTo>
                    <a:cubicBezTo>
                      <a:pt x="40" y="57"/>
                      <a:pt x="35" y="50"/>
                      <a:pt x="38" y="43"/>
                    </a:cubicBezTo>
                    <a:cubicBezTo>
                      <a:pt x="35" y="39"/>
                      <a:pt x="30" y="37"/>
                      <a:pt x="27" y="33"/>
                    </a:cubicBezTo>
                    <a:cubicBezTo>
                      <a:pt x="22" y="27"/>
                      <a:pt x="23" y="16"/>
                      <a:pt x="18" y="1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984"/>
              <p:cNvSpPr>
                <a:spLocks/>
              </p:cNvSpPr>
              <p:nvPr/>
            </p:nvSpPr>
            <p:spPr bwMode="auto">
              <a:xfrm>
                <a:off x="1705414" y="820251"/>
                <a:ext cx="25400" cy="63500"/>
              </a:xfrm>
              <a:custGeom>
                <a:avLst/>
                <a:gdLst>
                  <a:gd name="T0" fmla="*/ 2 w 16"/>
                  <a:gd name="T1" fmla="*/ 0 h 40"/>
                  <a:gd name="T2" fmla="*/ 12 w 16"/>
                  <a:gd name="T3" fmla="*/ 20 h 40"/>
                  <a:gd name="T4" fmla="*/ 11 w 16"/>
                  <a:gd name="T5" fmla="*/ 33 h 40"/>
                  <a:gd name="T6" fmla="*/ 3 w 16"/>
                  <a:gd name="T7" fmla="*/ 34 h 40"/>
                  <a:gd name="T8" fmla="*/ 3 w 16"/>
                  <a:gd name="T9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0"/>
                    </a:moveTo>
                    <a:cubicBezTo>
                      <a:pt x="4" y="5"/>
                      <a:pt x="9" y="14"/>
                      <a:pt x="12" y="20"/>
                    </a:cubicBezTo>
                    <a:cubicBezTo>
                      <a:pt x="16" y="27"/>
                      <a:pt x="16" y="27"/>
                      <a:pt x="11" y="33"/>
                    </a:cubicBezTo>
                    <a:cubicBezTo>
                      <a:pt x="8" y="36"/>
                      <a:pt x="7" y="40"/>
                      <a:pt x="3" y="34"/>
                    </a:cubicBezTo>
                    <a:cubicBezTo>
                      <a:pt x="0" y="29"/>
                      <a:pt x="3" y="18"/>
                      <a:pt x="3" y="1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0" name="Arm links"/>
            <p:cNvGrpSpPr/>
            <p:nvPr/>
          </p:nvGrpSpPr>
          <p:grpSpPr>
            <a:xfrm>
              <a:off x="530663" y="1348889"/>
              <a:ext cx="1198563" cy="1285875"/>
              <a:chOff x="530663" y="1348889"/>
              <a:chExt cx="1198563" cy="1285875"/>
            </a:xfrm>
          </p:grpSpPr>
          <p:sp>
            <p:nvSpPr>
              <p:cNvPr id="617" name="Freeform 975"/>
              <p:cNvSpPr>
                <a:spLocks/>
              </p:cNvSpPr>
              <p:nvPr/>
            </p:nvSpPr>
            <p:spPr bwMode="auto">
              <a:xfrm>
                <a:off x="1352989" y="1355239"/>
                <a:ext cx="49213" cy="33338"/>
              </a:xfrm>
              <a:custGeom>
                <a:avLst/>
                <a:gdLst>
                  <a:gd name="T0" fmla="*/ 31 w 31"/>
                  <a:gd name="T1" fmla="*/ 3 h 21"/>
                  <a:gd name="T2" fmla="*/ 16 w 31"/>
                  <a:gd name="T3" fmla="*/ 2 h 21"/>
                  <a:gd name="T4" fmla="*/ 2 w 31"/>
                  <a:gd name="T5" fmla="*/ 12 h 21"/>
                  <a:gd name="T6" fmla="*/ 3 w 31"/>
                  <a:gd name="T7" fmla="*/ 19 h 21"/>
                  <a:gd name="T8" fmla="*/ 5 w 31"/>
                  <a:gd name="T9" fmla="*/ 13 h 21"/>
                  <a:gd name="T10" fmla="*/ 9 w 31"/>
                  <a:gd name="T11" fmla="*/ 6 h 21"/>
                  <a:gd name="T12" fmla="*/ 21 w 31"/>
                  <a:gd name="T13" fmla="*/ 2 h 21"/>
                  <a:gd name="T14" fmla="*/ 30 w 31"/>
                  <a:gd name="T1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1">
                    <a:moveTo>
                      <a:pt x="31" y="3"/>
                    </a:moveTo>
                    <a:cubicBezTo>
                      <a:pt x="28" y="1"/>
                      <a:pt x="21" y="1"/>
                      <a:pt x="16" y="2"/>
                    </a:cubicBezTo>
                    <a:cubicBezTo>
                      <a:pt x="10" y="3"/>
                      <a:pt x="5" y="6"/>
                      <a:pt x="2" y="12"/>
                    </a:cubicBezTo>
                    <a:cubicBezTo>
                      <a:pt x="2" y="13"/>
                      <a:pt x="0" y="21"/>
                      <a:pt x="3" y="19"/>
                    </a:cubicBezTo>
                    <a:cubicBezTo>
                      <a:pt x="4" y="18"/>
                      <a:pt x="5" y="14"/>
                      <a:pt x="5" y="13"/>
                    </a:cubicBezTo>
                    <a:cubicBezTo>
                      <a:pt x="6" y="10"/>
                      <a:pt x="7" y="8"/>
                      <a:pt x="9" y="6"/>
                    </a:cubicBezTo>
                    <a:cubicBezTo>
                      <a:pt x="13" y="3"/>
                      <a:pt x="17" y="3"/>
                      <a:pt x="21" y="2"/>
                    </a:cubicBezTo>
                    <a:cubicBezTo>
                      <a:pt x="24" y="2"/>
                      <a:pt x="28" y="0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2" name="Freeform 518"/>
              <p:cNvSpPr>
                <a:spLocks/>
              </p:cNvSpPr>
              <p:nvPr/>
            </p:nvSpPr>
            <p:spPr bwMode="auto">
              <a:xfrm>
                <a:off x="603689" y="2114064"/>
                <a:ext cx="458788" cy="520700"/>
              </a:xfrm>
              <a:custGeom>
                <a:avLst/>
                <a:gdLst>
                  <a:gd name="T0" fmla="*/ 245 w 286"/>
                  <a:gd name="T1" fmla="*/ 5 h 325"/>
                  <a:gd name="T2" fmla="*/ 256 w 286"/>
                  <a:gd name="T3" fmla="*/ 6 h 325"/>
                  <a:gd name="T4" fmla="*/ 268 w 286"/>
                  <a:gd name="T5" fmla="*/ 15 h 325"/>
                  <a:gd name="T6" fmla="*/ 285 w 286"/>
                  <a:gd name="T7" fmla="*/ 27 h 325"/>
                  <a:gd name="T8" fmla="*/ 280 w 286"/>
                  <a:gd name="T9" fmla="*/ 40 h 325"/>
                  <a:gd name="T10" fmla="*/ 262 w 286"/>
                  <a:gd name="T11" fmla="*/ 51 h 325"/>
                  <a:gd name="T12" fmla="*/ 194 w 286"/>
                  <a:gd name="T13" fmla="*/ 117 h 325"/>
                  <a:gd name="T14" fmla="*/ 49 w 286"/>
                  <a:gd name="T15" fmla="*/ 303 h 325"/>
                  <a:gd name="T16" fmla="*/ 16 w 286"/>
                  <a:gd name="T17" fmla="*/ 324 h 325"/>
                  <a:gd name="T18" fmla="*/ 4 w 286"/>
                  <a:gd name="T19" fmla="*/ 319 h 325"/>
                  <a:gd name="T20" fmla="*/ 7 w 286"/>
                  <a:gd name="T21" fmla="*/ 304 h 325"/>
                  <a:gd name="T22" fmla="*/ 38 w 286"/>
                  <a:gd name="T23" fmla="*/ 276 h 325"/>
                  <a:gd name="T24" fmla="*/ 125 w 286"/>
                  <a:gd name="T25" fmla="*/ 172 h 325"/>
                  <a:gd name="T26" fmla="*/ 221 w 286"/>
                  <a:gd name="T27" fmla="*/ 29 h 325"/>
                  <a:gd name="T28" fmla="*/ 245 w 286"/>
                  <a:gd name="T29" fmla="*/ 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5">
                    <a:moveTo>
                      <a:pt x="245" y="5"/>
                    </a:moveTo>
                    <a:cubicBezTo>
                      <a:pt x="245" y="5"/>
                      <a:pt x="252" y="0"/>
                      <a:pt x="256" y="6"/>
                    </a:cubicBezTo>
                    <a:cubicBezTo>
                      <a:pt x="260" y="13"/>
                      <a:pt x="263" y="11"/>
                      <a:pt x="268" y="15"/>
                    </a:cubicBezTo>
                    <a:cubicBezTo>
                      <a:pt x="273" y="19"/>
                      <a:pt x="285" y="27"/>
                      <a:pt x="285" y="27"/>
                    </a:cubicBezTo>
                    <a:cubicBezTo>
                      <a:pt x="285" y="27"/>
                      <a:pt x="286" y="34"/>
                      <a:pt x="280" y="40"/>
                    </a:cubicBezTo>
                    <a:cubicBezTo>
                      <a:pt x="275" y="45"/>
                      <a:pt x="268" y="47"/>
                      <a:pt x="262" y="51"/>
                    </a:cubicBezTo>
                    <a:cubicBezTo>
                      <a:pt x="255" y="56"/>
                      <a:pt x="227" y="70"/>
                      <a:pt x="194" y="117"/>
                    </a:cubicBezTo>
                    <a:cubicBezTo>
                      <a:pt x="161" y="165"/>
                      <a:pt x="110" y="252"/>
                      <a:pt x="49" y="303"/>
                    </a:cubicBezTo>
                    <a:cubicBezTo>
                      <a:pt x="39" y="311"/>
                      <a:pt x="30" y="325"/>
                      <a:pt x="16" y="324"/>
                    </a:cubicBezTo>
                    <a:cubicBezTo>
                      <a:pt x="3" y="323"/>
                      <a:pt x="9" y="325"/>
                      <a:pt x="4" y="319"/>
                    </a:cubicBezTo>
                    <a:cubicBezTo>
                      <a:pt x="0" y="314"/>
                      <a:pt x="1" y="306"/>
                      <a:pt x="7" y="304"/>
                    </a:cubicBezTo>
                    <a:cubicBezTo>
                      <a:pt x="14" y="302"/>
                      <a:pt x="28" y="285"/>
                      <a:pt x="38" y="276"/>
                    </a:cubicBezTo>
                    <a:cubicBezTo>
                      <a:pt x="49" y="266"/>
                      <a:pt x="99" y="214"/>
                      <a:pt x="125" y="172"/>
                    </a:cubicBezTo>
                    <a:cubicBezTo>
                      <a:pt x="152" y="131"/>
                      <a:pt x="214" y="36"/>
                      <a:pt x="221" y="29"/>
                    </a:cubicBezTo>
                    <a:cubicBezTo>
                      <a:pt x="228" y="23"/>
                      <a:pt x="242" y="9"/>
                      <a:pt x="24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3" name="Freeform 519"/>
              <p:cNvSpPr>
                <a:spLocks/>
              </p:cNvSpPr>
              <p:nvPr/>
            </p:nvSpPr>
            <p:spPr bwMode="auto">
              <a:xfrm>
                <a:off x="610039" y="2118826"/>
                <a:ext cx="452438" cy="515938"/>
              </a:xfrm>
              <a:custGeom>
                <a:avLst/>
                <a:gdLst>
                  <a:gd name="T0" fmla="*/ 281 w 282"/>
                  <a:gd name="T1" fmla="*/ 24 h 322"/>
                  <a:gd name="T2" fmla="*/ 264 w 282"/>
                  <a:gd name="T3" fmla="*/ 12 h 322"/>
                  <a:gd name="T4" fmla="*/ 252 w 282"/>
                  <a:gd name="T5" fmla="*/ 3 h 322"/>
                  <a:gd name="T6" fmla="*/ 246 w 282"/>
                  <a:gd name="T7" fmla="*/ 0 h 322"/>
                  <a:gd name="T8" fmla="*/ 246 w 282"/>
                  <a:gd name="T9" fmla="*/ 0 h 322"/>
                  <a:gd name="T10" fmla="*/ 258 w 282"/>
                  <a:gd name="T11" fmla="*/ 9 h 322"/>
                  <a:gd name="T12" fmla="*/ 275 w 282"/>
                  <a:gd name="T13" fmla="*/ 21 h 322"/>
                  <a:gd name="T14" fmla="*/ 270 w 282"/>
                  <a:gd name="T15" fmla="*/ 33 h 322"/>
                  <a:gd name="T16" fmla="*/ 251 w 282"/>
                  <a:gd name="T17" fmla="*/ 45 h 322"/>
                  <a:gd name="T18" fmla="*/ 183 w 282"/>
                  <a:gd name="T19" fmla="*/ 111 h 322"/>
                  <a:gd name="T20" fmla="*/ 39 w 282"/>
                  <a:gd name="T21" fmla="*/ 296 h 322"/>
                  <a:gd name="T22" fmla="*/ 6 w 282"/>
                  <a:gd name="T23" fmla="*/ 318 h 322"/>
                  <a:gd name="T24" fmla="*/ 1 w 282"/>
                  <a:gd name="T25" fmla="*/ 317 h 322"/>
                  <a:gd name="T26" fmla="*/ 12 w 282"/>
                  <a:gd name="T27" fmla="*/ 321 h 322"/>
                  <a:gd name="T28" fmla="*/ 45 w 282"/>
                  <a:gd name="T29" fmla="*/ 300 h 322"/>
                  <a:gd name="T30" fmla="*/ 190 w 282"/>
                  <a:gd name="T31" fmla="*/ 114 h 322"/>
                  <a:gd name="T32" fmla="*/ 258 w 282"/>
                  <a:gd name="T33" fmla="*/ 48 h 322"/>
                  <a:gd name="T34" fmla="*/ 276 w 282"/>
                  <a:gd name="T35" fmla="*/ 37 h 322"/>
                  <a:gd name="T36" fmla="*/ 281 w 282"/>
                  <a:gd name="T37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2">
                    <a:moveTo>
                      <a:pt x="281" y="24"/>
                    </a:moveTo>
                    <a:cubicBezTo>
                      <a:pt x="281" y="24"/>
                      <a:pt x="269" y="16"/>
                      <a:pt x="264" y="12"/>
                    </a:cubicBezTo>
                    <a:cubicBezTo>
                      <a:pt x="259" y="8"/>
                      <a:pt x="256" y="10"/>
                      <a:pt x="252" y="3"/>
                    </a:cubicBezTo>
                    <a:cubicBezTo>
                      <a:pt x="250" y="0"/>
                      <a:pt x="248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50" y="6"/>
                      <a:pt x="252" y="5"/>
                      <a:pt x="258" y="9"/>
                    </a:cubicBezTo>
                    <a:cubicBezTo>
                      <a:pt x="263" y="12"/>
                      <a:pt x="275" y="21"/>
                      <a:pt x="275" y="21"/>
                    </a:cubicBezTo>
                    <a:cubicBezTo>
                      <a:pt x="275" y="21"/>
                      <a:pt x="275" y="28"/>
                      <a:pt x="270" y="33"/>
                    </a:cubicBezTo>
                    <a:cubicBezTo>
                      <a:pt x="264" y="39"/>
                      <a:pt x="258" y="40"/>
                      <a:pt x="251" y="45"/>
                    </a:cubicBezTo>
                    <a:cubicBezTo>
                      <a:pt x="244" y="50"/>
                      <a:pt x="217" y="64"/>
                      <a:pt x="183" y="111"/>
                    </a:cubicBezTo>
                    <a:cubicBezTo>
                      <a:pt x="150" y="158"/>
                      <a:pt x="99" y="246"/>
                      <a:pt x="39" y="296"/>
                    </a:cubicBezTo>
                    <a:cubicBezTo>
                      <a:pt x="29" y="305"/>
                      <a:pt x="19" y="319"/>
                      <a:pt x="6" y="318"/>
                    </a:cubicBezTo>
                    <a:cubicBezTo>
                      <a:pt x="4" y="317"/>
                      <a:pt x="2" y="317"/>
                      <a:pt x="1" y="317"/>
                    </a:cubicBezTo>
                    <a:cubicBezTo>
                      <a:pt x="4" y="322"/>
                      <a:pt x="0" y="320"/>
                      <a:pt x="12" y="321"/>
                    </a:cubicBezTo>
                    <a:cubicBezTo>
                      <a:pt x="26" y="322"/>
                      <a:pt x="35" y="308"/>
                      <a:pt x="45" y="300"/>
                    </a:cubicBezTo>
                    <a:cubicBezTo>
                      <a:pt x="106" y="249"/>
                      <a:pt x="157" y="162"/>
                      <a:pt x="190" y="114"/>
                    </a:cubicBezTo>
                    <a:cubicBezTo>
                      <a:pt x="223" y="67"/>
                      <a:pt x="251" y="53"/>
                      <a:pt x="258" y="48"/>
                    </a:cubicBezTo>
                    <a:cubicBezTo>
                      <a:pt x="264" y="44"/>
                      <a:pt x="271" y="42"/>
                      <a:pt x="276" y="37"/>
                    </a:cubicBezTo>
                    <a:cubicBezTo>
                      <a:pt x="282" y="31"/>
                      <a:pt x="281" y="24"/>
                      <a:pt x="28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4" name="Freeform 520"/>
              <p:cNvSpPr>
                <a:spLocks/>
              </p:cNvSpPr>
              <p:nvPr/>
            </p:nvSpPr>
            <p:spPr bwMode="auto">
              <a:xfrm>
                <a:off x="603689" y="2115651"/>
                <a:ext cx="460375" cy="519113"/>
              </a:xfrm>
              <a:custGeom>
                <a:avLst/>
                <a:gdLst>
                  <a:gd name="T0" fmla="*/ 246 w 287"/>
                  <a:gd name="T1" fmla="*/ 5 h 324"/>
                  <a:gd name="T2" fmla="*/ 251 w 287"/>
                  <a:gd name="T3" fmla="*/ 3 h 324"/>
                  <a:gd name="T4" fmla="*/ 261 w 287"/>
                  <a:gd name="T5" fmla="*/ 12 h 324"/>
                  <a:gd name="T6" fmla="*/ 278 w 287"/>
                  <a:gd name="T7" fmla="*/ 23 h 324"/>
                  <a:gd name="T8" fmla="*/ 285 w 287"/>
                  <a:gd name="T9" fmla="*/ 26 h 324"/>
                  <a:gd name="T10" fmla="*/ 284 w 287"/>
                  <a:gd name="T11" fmla="*/ 26 h 324"/>
                  <a:gd name="T12" fmla="*/ 279 w 287"/>
                  <a:gd name="T13" fmla="*/ 38 h 324"/>
                  <a:gd name="T14" fmla="*/ 261 w 287"/>
                  <a:gd name="T15" fmla="*/ 49 h 324"/>
                  <a:gd name="T16" fmla="*/ 193 w 287"/>
                  <a:gd name="T17" fmla="*/ 115 h 324"/>
                  <a:gd name="T18" fmla="*/ 34 w 287"/>
                  <a:gd name="T19" fmla="*/ 314 h 324"/>
                  <a:gd name="T20" fmla="*/ 17 w 287"/>
                  <a:gd name="T21" fmla="*/ 321 h 324"/>
                  <a:gd name="T22" fmla="*/ 8 w 287"/>
                  <a:gd name="T23" fmla="*/ 321 h 324"/>
                  <a:gd name="T24" fmla="*/ 8 w 287"/>
                  <a:gd name="T25" fmla="*/ 321 h 324"/>
                  <a:gd name="T26" fmla="*/ 8 w 287"/>
                  <a:gd name="T27" fmla="*/ 321 h 324"/>
                  <a:gd name="T28" fmla="*/ 8 w 287"/>
                  <a:gd name="T29" fmla="*/ 321 h 324"/>
                  <a:gd name="T30" fmla="*/ 8 w 287"/>
                  <a:gd name="T31" fmla="*/ 321 h 324"/>
                  <a:gd name="T32" fmla="*/ 7 w 287"/>
                  <a:gd name="T33" fmla="*/ 322 h 324"/>
                  <a:gd name="T34" fmla="*/ 8 w 287"/>
                  <a:gd name="T35" fmla="*/ 321 h 324"/>
                  <a:gd name="T36" fmla="*/ 8 w 287"/>
                  <a:gd name="T37" fmla="*/ 321 h 324"/>
                  <a:gd name="T38" fmla="*/ 8 w 287"/>
                  <a:gd name="T39" fmla="*/ 321 h 324"/>
                  <a:gd name="T40" fmla="*/ 7 w 287"/>
                  <a:gd name="T41" fmla="*/ 320 h 324"/>
                  <a:gd name="T42" fmla="*/ 3 w 287"/>
                  <a:gd name="T43" fmla="*/ 311 h 324"/>
                  <a:gd name="T44" fmla="*/ 14 w 287"/>
                  <a:gd name="T45" fmla="*/ 300 h 324"/>
                  <a:gd name="T46" fmla="*/ 127 w 287"/>
                  <a:gd name="T47" fmla="*/ 172 h 324"/>
                  <a:gd name="T48" fmla="*/ 208 w 287"/>
                  <a:gd name="T49" fmla="*/ 49 h 324"/>
                  <a:gd name="T50" fmla="*/ 222 w 287"/>
                  <a:gd name="T51" fmla="*/ 30 h 324"/>
                  <a:gd name="T52" fmla="*/ 242 w 287"/>
                  <a:gd name="T53" fmla="*/ 9 h 324"/>
                  <a:gd name="T54" fmla="*/ 245 w 287"/>
                  <a:gd name="T55" fmla="*/ 4 h 324"/>
                  <a:gd name="T56" fmla="*/ 245 w 287"/>
                  <a:gd name="T57" fmla="*/ 4 h 324"/>
                  <a:gd name="T58" fmla="*/ 240 w 287"/>
                  <a:gd name="T59" fmla="*/ 7 h 324"/>
                  <a:gd name="T60" fmla="*/ 215 w 287"/>
                  <a:gd name="T61" fmla="*/ 34 h 324"/>
                  <a:gd name="T62" fmla="*/ 37 w 287"/>
                  <a:gd name="T63" fmla="*/ 273 h 324"/>
                  <a:gd name="T64" fmla="*/ 13 w 287"/>
                  <a:gd name="T65" fmla="*/ 298 h 324"/>
                  <a:gd name="T66" fmla="*/ 0 w 287"/>
                  <a:gd name="T67" fmla="*/ 311 h 324"/>
                  <a:gd name="T68" fmla="*/ 5 w 287"/>
                  <a:gd name="T69" fmla="*/ 322 h 324"/>
                  <a:gd name="T70" fmla="*/ 7 w 287"/>
                  <a:gd name="T71" fmla="*/ 324 h 324"/>
                  <a:gd name="T72" fmla="*/ 16 w 287"/>
                  <a:gd name="T73" fmla="*/ 324 h 324"/>
                  <a:gd name="T74" fmla="*/ 36 w 287"/>
                  <a:gd name="T75" fmla="*/ 316 h 324"/>
                  <a:gd name="T76" fmla="*/ 195 w 287"/>
                  <a:gd name="T77" fmla="*/ 117 h 324"/>
                  <a:gd name="T78" fmla="*/ 254 w 287"/>
                  <a:gd name="T79" fmla="*/ 57 h 324"/>
                  <a:gd name="T80" fmla="*/ 272 w 287"/>
                  <a:gd name="T81" fmla="*/ 46 h 324"/>
                  <a:gd name="T82" fmla="*/ 287 w 287"/>
                  <a:gd name="T83" fmla="*/ 27 h 324"/>
                  <a:gd name="T84" fmla="*/ 287 w 287"/>
                  <a:gd name="T85" fmla="*/ 25 h 324"/>
                  <a:gd name="T86" fmla="*/ 269 w 287"/>
                  <a:gd name="T87" fmla="*/ 13 h 324"/>
                  <a:gd name="T88" fmla="*/ 258 w 287"/>
                  <a:gd name="T89" fmla="*/ 4 h 324"/>
                  <a:gd name="T90" fmla="*/ 244 w 287"/>
                  <a:gd name="T91" fmla="*/ 2 h 324"/>
                  <a:gd name="T92" fmla="*/ 244 w 287"/>
                  <a:gd name="T93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7" h="324">
                    <a:moveTo>
                      <a:pt x="245" y="4"/>
                    </a:move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4"/>
                      <a:pt x="248" y="3"/>
                      <a:pt x="251" y="3"/>
                    </a:cubicBezTo>
                    <a:cubicBezTo>
                      <a:pt x="252" y="3"/>
                      <a:pt x="254" y="4"/>
                      <a:pt x="255" y="6"/>
                    </a:cubicBezTo>
                    <a:cubicBezTo>
                      <a:pt x="257" y="9"/>
                      <a:pt x="259" y="11"/>
                      <a:pt x="261" y="12"/>
                    </a:cubicBezTo>
                    <a:cubicBezTo>
                      <a:pt x="263" y="13"/>
                      <a:pt x="265" y="14"/>
                      <a:pt x="267" y="15"/>
                    </a:cubicBezTo>
                    <a:cubicBezTo>
                      <a:pt x="270" y="17"/>
                      <a:pt x="274" y="20"/>
                      <a:pt x="278" y="23"/>
                    </a:cubicBezTo>
                    <a:cubicBezTo>
                      <a:pt x="281" y="25"/>
                      <a:pt x="284" y="27"/>
                      <a:pt x="284" y="27"/>
                    </a:cubicBezTo>
                    <a:cubicBezTo>
                      <a:pt x="285" y="26"/>
                      <a:pt x="285" y="26"/>
                      <a:pt x="285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9"/>
                      <a:pt x="283" y="33"/>
                      <a:pt x="279" y="38"/>
                    </a:cubicBezTo>
                    <a:cubicBezTo>
                      <a:pt x="277" y="40"/>
                      <a:pt x="274" y="42"/>
                      <a:pt x="271" y="43"/>
                    </a:cubicBezTo>
                    <a:cubicBezTo>
                      <a:pt x="268" y="45"/>
                      <a:pt x="264" y="47"/>
                      <a:pt x="261" y="49"/>
                    </a:cubicBezTo>
                    <a:cubicBezTo>
                      <a:pt x="259" y="50"/>
                      <a:pt x="256" y="52"/>
                      <a:pt x="252" y="55"/>
                    </a:cubicBezTo>
                    <a:cubicBezTo>
                      <a:pt x="240" y="63"/>
                      <a:pt x="218" y="80"/>
                      <a:pt x="193" y="115"/>
                    </a:cubicBezTo>
                    <a:cubicBezTo>
                      <a:pt x="159" y="163"/>
                      <a:pt x="109" y="250"/>
                      <a:pt x="48" y="300"/>
                    </a:cubicBezTo>
                    <a:cubicBezTo>
                      <a:pt x="43" y="305"/>
                      <a:pt x="39" y="310"/>
                      <a:pt x="34" y="314"/>
                    </a:cubicBezTo>
                    <a:cubicBezTo>
                      <a:pt x="29" y="318"/>
                      <a:pt x="24" y="321"/>
                      <a:pt x="18" y="321"/>
                    </a:cubicBezTo>
                    <a:cubicBezTo>
                      <a:pt x="18" y="321"/>
                      <a:pt x="17" y="321"/>
                      <a:pt x="17" y="321"/>
                    </a:cubicBezTo>
                    <a:cubicBezTo>
                      <a:pt x="13" y="321"/>
                      <a:pt x="11" y="321"/>
                      <a:pt x="10" y="321"/>
                    </a:cubicBezTo>
                    <a:cubicBezTo>
                      <a:pt x="9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0"/>
                      <a:pt x="7" y="320"/>
                    </a:cubicBezTo>
                    <a:cubicBezTo>
                      <a:pt x="7" y="319"/>
                      <a:pt x="6" y="318"/>
                      <a:pt x="6" y="317"/>
                    </a:cubicBezTo>
                    <a:cubicBezTo>
                      <a:pt x="4" y="315"/>
                      <a:pt x="3" y="313"/>
                      <a:pt x="3" y="311"/>
                    </a:cubicBezTo>
                    <a:cubicBezTo>
                      <a:pt x="3" y="308"/>
                      <a:pt x="5" y="305"/>
                      <a:pt x="8" y="304"/>
                    </a:cubicBezTo>
                    <a:cubicBezTo>
                      <a:pt x="10" y="303"/>
                      <a:pt x="12" y="302"/>
                      <a:pt x="14" y="300"/>
                    </a:cubicBezTo>
                    <a:cubicBezTo>
                      <a:pt x="22" y="294"/>
                      <a:pt x="32" y="283"/>
                      <a:pt x="39" y="276"/>
                    </a:cubicBezTo>
                    <a:cubicBezTo>
                      <a:pt x="50" y="266"/>
                      <a:pt x="100" y="214"/>
                      <a:pt x="127" y="172"/>
                    </a:cubicBezTo>
                    <a:cubicBezTo>
                      <a:pt x="140" y="152"/>
                      <a:pt x="162" y="117"/>
                      <a:pt x="182" y="88"/>
                    </a:cubicBezTo>
                    <a:cubicBezTo>
                      <a:pt x="192" y="73"/>
                      <a:pt x="201" y="59"/>
                      <a:pt x="208" y="49"/>
                    </a:cubicBezTo>
                    <a:cubicBezTo>
                      <a:pt x="212" y="43"/>
                      <a:pt x="215" y="39"/>
                      <a:pt x="217" y="36"/>
                    </a:cubicBezTo>
                    <a:cubicBezTo>
                      <a:pt x="219" y="32"/>
                      <a:pt x="221" y="30"/>
                      <a:pt x="222" y="30"/>
                    </a:cubicBezTo>
                    <a:cubicBezTo>
                      <a:pt x="225" y="26"/>
                      <a:pt x="231" y="21"/>
                      <a:pt x="236" y="16"/>
                    </a:cubicBezTo>
                    <a:cubicBezTo>
                      <a:pt x="238" y="14"/>
                      <a:pt x="240" y="11"/>
                      <a:pt x="242" y="9"/>
                    </a:cubicBezTo>
                    <a:cubicBezTo>
                      <a:pt x="244" y="7"/>
                      <a:pt x="245" y="6"/>
                      <a:pt x="246" y="4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3" y="4"/>
                      <a:pt x="242" y="5"/>
                      <a:pt x="240" y="7"/>
                    </a:cubicBezTo>
                    <a:cubicBezTo>
                      <a:pt x="234" y="13"/>
                      <a:pt x="225" y="22"/>
                      <a:pt x="220" y="27"/>
                    </a:cubicBezTo>
                    <a:cubicBezTo>
                      <a:pt x="219" y="28"/>
                      <a:pt x="217" y="31"/>
                      <a:pt x="215" y="34"/>
                    </a:cubicBezTo>
                    <a:cubicBezTo>
                      <a:pt x="198" y="57"/>
                      <a:pt x="148" y="134"/>
                      <a:pt x="124" y="171"/>
                    </a:cubicBezTo>
                    <a:cubicBezTo>
                      <a:pt x="97" y="212"/>
                      <a:pt x="47" y="264"/>
                      <a:pt x="37" y="273"/>
                    </a:cubicBezTo>
                    <a:cubicBezTo>
                      <a:pt x="32" y="278"/>
                      <a:pt x="26" y="285"/>
                      <a:pt x="20" y="290"/>
                    </a:cubicBezTo>
                    <a:cubicBezTo>
                      <a:pt x="18" y="293"/>
                      <a:pt x="15" y="296"/>
                      <a:pt x="13" y="298"/>
                    </a:cubicBezTo>
                    <a:cubicBezTo>
                      <a:pt x="10" y="300"/>
                      <a:pt x="8" y="301"/>
                      <a:pt x="7" y="301"/>
                    </a:cubicBezTo>
                    <a:cubicBezTo>
                      <a:pt x="2" y="303"/>
                      <a:pt x="0" y="307"/>
                      <a:pt x="0" y="311"/>
                    </a:cubicBezTo>
                    <a:cubicBezTo>
                      <a:pt x="0" y="314"/>
                      <a:pt x="1" y="317"/>
                      <a:pt x="3" y="319"/>
                    </a:cubicBezTo>
                    <a:cubicBezTo>
                      <a:pt x="4" y="321"/>
                      <a:pt x="5" y="321"/>
                      <a:pt x="5" y="322"/>
                    </a:cubicBezTo>
                    <a:cubicBezTo>
                      <a:pt x="5" y="322"/>
                      <a:pt x="5" y="323"/>
                      <a:pt x="6" y="323"/>
                    </a:cubicBezTo>
                    <a:cubicBezTo>
                      <a:pt x="7" y="324"/>
                      <a:pt x="7" y="324"/>
                      <a:pt x="7" y="324"/>
                    </a:cubicBezTo>
                    <a:cubicBezTo>
                      <a:pt x="8" y="324"/>
                      <a:pt x="9" y="324"/>
                      <a:pt x="10" y="324"/>
                    </a:cubicBezTo>
                    <a:cubicBezTo>
                      <a:pt x="12" y="324"/>
                      <a:pt x="14" y="324"/>
                      <a:pt x="16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25" y="324"/>
                      <a:pt x="31" y="321"/>
                      <a:pt x="36" y="316"/>
                    </a:cubicBezTo>
                    <a:cubicBezTo>
                      <a:pt x="41" y="312"/>
                      <a:pt x="46" y="307"/>
                      <a:pt x="50" y="303"/>
                    </a:cubicBezTo>
                    <a:cubicBezTo>
                      <a:pt x="111" y="252"/>
                      <a:pt x="162" y="164"/>
                      <a:pt x="195" y="117"/>
                    </a:cubicBezTo>
                    <a:cubicBezTo>
                      <a:pt x="212" y="93"/>
                      <a:pt x="227" y="78"/>
                      <a:pt x="239" y="68"/>
                    </a:cubicBezTo>
                    <a:cubicBezTo>
                      <a:pt x="245" y="64"/>
                      <a:pt x="250" y="60"/>
                      <a:pt x="254" y="57"/>
                    </a:cubicBezTo>
                    <a:cubicBezTo>
                      <a:pt x="258" y="55"/>
                      <a:pt x="261" y="53"/>
                      <a:pt x="263" y="52"/>
                    </a:cubicBezTo>
                    <a:cubicBezTo>
                      <a:pt x="266" y="49"/>
                      <a:pt x="269" y="48"/>
                      <a:pt x="272" y="46"/>
                    </a:cubicBezTo>
                    <a:cubicBezTo>
                      <a:pt x="275" y="44"/>
                      <a:pt x="278" y="43"/>
                      <a:pt x="281" y="40"/>
                    </a:cubicBezTo>
                    <a:cubicBezTo>
                      <a:pt x="286" y="35"/>
                      <a:pt x="287" y="29"/>
                      <a:pt x="287" y="27"/>
                    </a:cubicBezTo>
                    <a:cubicBezTo>
                      <a:pt x="287" y="26"/>
                      <a:pt x="287" y="26"/>
                      <a:pt x="287" y="26"/>
                    </a:cubicBezTo>
                    <a:cubicBezTo>
                      <a:pt x="287" y="25"/>
                      <a:pt x="287" y="25"/>
                      <a:pt x="287" y="25"/>
                    </a:cubicBezTo>
                    <a:cubicBezTo>
                      <a:pt x="286" y="25"/>
                      <a:pt x="286" y="25"/>
                      <a:pt x="286" y="25"/>
                    </a:cubicBezTo>
                    <a:cubicBezTo>
                      <a:pt x="286" y="25"/>
                      <a:pt x="274" y="16"/>
                      <a:pt x="269" y="13"/>
                    </a:cubicBezTo>
                    <a:cubicBezTo>
                      <a:pt x="266" y="11"/>
                      <a:pt x="264" y="10"/>
                      <a:pt x="262" y="9"/>
                    </a:cubicBezTo>
                    <a:cubicBezTo>
                      <a:pt x="261" y="8"/>
                      <a:pt x="259" y="7"/>
                      <a:pt x="258" y="4"/>
                    </a:cubicBezTo>
                    <a:cubicBezTo>
                      <a:pt x="256" y="1"/>
                      <a:pt x="253" y="0"/>
                      <a:pt x="251" y="0"/>
                    </a:cubicBezTo>
                    <a:cubicBezTo>
                      <a:pt x="247" y="0"/>
                      <a:pt x="244" y="2"/>
                      <a:pt x="244" y="2"/>
                    </a:cubicBezTo>
                    <a:cubicBezTo>
                      <a:pt x="244" y="2"/>
                      <a:pt x="244" y="2"/>
                      <a:pt x="244" y="2"/>
                    </a:cubicBezTo>
                    <a:cubicBezTo>
                      <a:pt x="244" y="3"/>
                      <a:pt x="244" y="3"/>
                      <a:pt x="244" y="3"/>
                    </a:cubicBezTo>
                    <a:lnTo>
                      <a:pt x="245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5" name="Freeform 521"/>
              <p:cNvSpPr>
                <a:spLocks/>
              </p:cNvSpPr>
              <p:nvPr/>
            </p:nvSpPr>
            <p:spPr bwMode="auto">
              <a:xfrm>
                <a:off x="1337114" y="1348889"/>
                <a:ext cx="82550" cy="65088"/>
              </a:xfrm>
              <a:custGeom>
                <a:avLst/>
                <a:gdLst>
                  <a:gd name="T0" fmla="*/ 23 w 51"/>
                  <a:gd name="T1" fmla="*/ 32 h 41"/>
                  <a:gd name="T2" fmla="*/ 37 w 51"/>
                  <a:gd name="T3" fmla="*/ 16 h 41"/>
                  <a:gd name="T4" fmla="*/ 37 w 51"/>
                  <a:gd name="T5" fmla="*/ 2 h 41"/>
                  <a:gd name="T6" fmla="*/ 9 w 51"/>
                  <a:gd name="T7" fmla="*/ 41 h 41"/>
                  <a:gd name="T8" fmla="*/ 23 w 51"/>
                  <a:gd name="T9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23" y="32"/>
                    </a:moveTo>
                    <a:cubicBezTo>
                      <a:pt x="23" y="32"/>
                      <a:pt x="23" y="14"/>
                      <a:pt x="37" y="16"/>
                    </a:cubicBezTo>
                    <a:cubicBezTo>
                      <a:pt x="51" y="18"/>
                      <a:pt x="50" y="5"/>
                      <a:pt x="37" y="2"/>
                    </a:cubicBezTo>
                    <a:cubicBezTo>
                      <a:pt x="24" y="0"/>
                      <a:pt x="0" y="5"/>
                      <a:pt x="9" y="41"/>
                    </a:cubicBez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6" name="Freeform 522"/>
              <p:cNvSpPr>
                <a:spLocks/>
              </p:cNvSpPr>
              <p:nvPr/>
            </p:nvSpPr>
            <p:spPr bwMode="auto">
              <a:xfrm>
                <a:off x="1345051" y="1348889"/>
                <a:ext cx="69850" cy="68263"/>
              </a:xfrm>
              <a:custGeom>
                <a:avLst/>
                <a:gdLst>
                  <a:gd name="T0" fmla="*/ 18 w 43"/>
                  <a:gd name="T1" fmla="*/ 32 h 43"/>
                  <a:gd name="T2" fmla="*/ 19 w 43"/>
                  <a:gd name="T3" fmla="*/ 32 h 43"/>
                  <a:gd name="T4" fmla="*/ 19 w 43"/>
                  <a:gd name="T5" fmla="*/ 32 h 43"/>
                  <a:gd name="T6" fmla="*/ 21 w 43"/>
                  <a:gd name="T7" fmla="*/ 23 h 43"/>
                  <a:gd name="T8" fmla="*/ 24 w 43"/>
                  <a:gd name="T9" fmla="*/ 19 h 43"/>
                  <a:gd name="T10" fmla="*/ 30 w 43"/>
                  <a:gd name="T11" fmla="*/ 18 h 43"/>
                  <a:gd name="T12" fmla="*/ 32 w 43"/>
                  <a:gd name="T13" fmla="*/ 18 h 43"/>
                  <a:gd name="T14" fmla="*/ 34 w 43"/>
                  <a:gd name="T15" fmla="*/ 18 h 43"/>
                  <a:gd name="T16" fmla="*/ 41 w 43"/>
                  <a:gd name="T17" fmla="*/ 16 h 43"/>
                  <a:gd name="T18" fmla="*/ 43 w 43"/>
                  <a:gd name="T19" fmla="*/ 11 h 43"/>
                  <a:gd name="T20" fmla="*/ 32 w 43"/>
                  <a:gd name="T21" fmla="*/ 1 h 43"/>
                  <a:gd name="T22" fmla="*/ 26 w 43"/>
                  <a:gd name="T23" fmla="*/ 0 h 43"/>
                  <a:gd name="T24" fmla="*/ 9 w 43"/>
                  <a:gd name="T25" fmla="*/ 6 h 43"/>
                  <a:gd name="T26" fmla="*/ 0 w 43"/>
                  <a:gd name="T27" fmla="*/ 26 h 43"/>
                  <a:gd name="T28" fmla="*/ 2 w 43"/>
                  <a:gd name="T29" fmla="*/ 41 h 43"/>
                  <a:gd name="T30" fmla="*/ 3 w 43"/>
                  <a:gd name="T31" fmla="*/ 43 h 43"/>
                  <a:gd name="T32" fmla="*/ 19 w 43"/>
                  <a:gd name="T33" fmla="*/ 33 h 43"/>
                  <a:gd name="T34" fmla="*/ 19 w 43"/>
                  <a:gd name="T35" fmla="*/ 32 h 43"/>
                  <a:gd name="T36" fmla="*/ 18 w 43"/>
                  <a:gd name="T37" fmla="*/ 32 h 43"/>
                  <a:gd name="T38" fmla="*/ 17 w 43"/>
                  <a:gd name="T39" fmla="*/ 31 h 43"/>
                  <a:gd name="T40" fmla="*/ 3 w 43"/>
                  <a:gd name="T41" fmla="*/ 39 h 43"/>
                  <a:gd name="T42" fmla="*/ 4 w 43"/>
                  <a:gd name="T43" fmla="*/ 41 h 43"/>
                  <a:gd name="T44" fmla="*/ 5 w 43"/>
                  <a:gd name="T45" fmla="*/ 40 h 43"/>
                  <a:gd name="T46" fmla="*/ 3 w 43"/>
                  <a:gd name="T47" fmla="*/ 26 h 43"/>
                  <a:gd name="T48" fmla="*/ 11 w 43"/>
                  <a:gd name="T49" fmla="*/ 8 h 43"/>
                  <a:gd name="T50" fmla="*/ 26 w 43"/>
                  <a:gd name="T51" fmla="*/ 3 h 43"/>
                  <a:gd name="T52" fmla="*/ 31 w 43"/>
                  <a:gd name="T53" fmla="*/ 4 h 43"/>
                  <a:gd name="T54" fmla="*/ 40 w 43"/>
                  <a:gd name="T55" fmla="*/ 11 h 43"/>
                  <a:gd name="T56" fmla="*/ 39 w 43"/>
                  <a:gd name="T57" fmla="*/ 14 h 43"/>
                  <a:gd name="T58" fmla="*/ 34 w 43"/>
                  <a:gd name="T59" fmla="*/ 15 h 43"/>
                  <a:gd name="T60" fmla="*/ 32 w 43"/>
                  <a:gd name="T61" fmla="*/ 15 h 43"/>
                  <a:gd name="T62" fmla="*/ 30 w 43"/>
                  <a:gd name="T63" fmla="*/ 15 h 43"/>
                  <a:gd name="T64" fmla="*/ 22 w 43"/>
                  <a:gd name="T65" fmla="*/ 18 h 43"/>
                  <a:gd name="T66" fmla="*/ 17 w 43"/>
                  <a:gd name="T67" fmla="*/ 27 h 43"/>
                  <a:gd name="T68" fmla="*/ 16 w 43"/>
                  <a:gd name="T69" fmla="*/ 32 h 43"/>
                  <a:gd name="T70" fmla="*/ 18 w 43"/>
                  <a:gd name="T71" fmla="*/ 32 h 43"/>
                  <a:gd name="T72" fmla="*/ 17 w 43"/>
                  <a:gd name="T73" fmla="*/ 31 h 43"/>
                  <a:gd name="T74" fmla="*/ 18 w 43"/>
                  <a:gd name="T75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43">
                    <a:moveTo>
                      <a:pt x="18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0"/>
                      <a:pt x="20" y="26"/>
                      <a:pt x="21" y="23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6" y="18"/>
                      <a:pt x="27" y="18"/>
                      <a:pt x="30" y="18"/>
                    </a:cubicBezTo>
                    <a:cubicBezTo>
                      <a:pt x="30" y="18"/>
                      <a:pt x="31" y="18"/>
                      <a:pt x="32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7" y="18"/>
                      <a:pt x="39" y="17"/>
                      <a:pt x="41" y="16"/>
                    </a:cubicBezTo>
                    <a:cubicBezTo>
                      <a:pt x="43" y="15"/>
                      <a:pt x="43" y="13"/>
                      <a:pt x="43" y="11"/>
                    </a:cubicBezTo>
                    <a:cubicBezTo>
                      <a:pt x="43" y="7"/>
                      <a:pt x="39" y="2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  <a:cubicBezTo>
                      <a:pt x="21" y="0"/>
                      <a:pt x="14" y="2"/>
                      <a:pt x="9" y="6"/>
                    </a:cubicBezTo>
                    <a:cubicBezTo>
                      <a:pt x="4" y="10"/>
                      <a:pt x="0" y="17"/>
                      <a:pt x="0" y="26"/>
                    </a:cubicBezTo>
                    <a:cubicBezTo>
                      <a:pt x="0" y="31"/>
                      <a:pt x="1" y="36"/>
                      <a:pt x="2" y="4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35"/>
                      <a:pt x="3" y="30"/>
                      <a:pt x="3" y="26"/>
                    </a:cubicBezTo>
                    <a:cubicBezTo>
                      <a:pt x="3" y="17"/>
                      <a:pt x="6" y="12"/>
                      <a:pt x="11" y="8"/>
                    </a:cubicBezTo>
                    <a:cubicBezTo>
                      <a:pt x="15" y="5"/>
                      <a:pt x="21" y="3"/>
                      <a:pt x="26" y="3"/>
                    </a:cubicBezTo>
                    <a:cubicBezTo>
                      <a:pt x="28" y="3"/>
                      <a:pt x="30" y="4"/>
                      <a:pt x="31" y="4"/>
                    </a:cubicBezTo>
                    <a:cubicBezTo>
                      <a:pt x="38" y="5"/>
                      <a:pt x="40" y="9"/>
                      <a:pt x="40" y="11"/>
                    </a:cubicBezTo>
                    <a:cubicBezTo>
                      <a:pt x="40" y="12"/>
                      <a:pt x="40" y="13"/>
                      <a:pt x="39" y="14"/>
                    </a:cubicBezTo>
                    <a:cubicBezTo>
                      <a:pt x="38" y="14"/>
                      <a:pt x="37" y="15"/>
                      <a:pt x="34" y="15"/>
                    </a:cubicBezTo>
                    <a:cubicBezTo>
                      <a:pt x="34" y="15"/>
                      <a:pt x="33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6" y="15"/>
                      <a:pt x="24" y="16"/>
                      <a:pt x="22" y="18"/>
                    </a:cubicBezTo>
                    <a:cubicBezTo>
                      <a:pt x="19" y="20"/>
                      <a:pt x="18" y="24"/>
                      <a:pt x="17" y="27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7" name="Freeform 523"/>
              <p:cNvSpPr>
                <a:spLocks/>
              </p:cNvSpPr>
              <p:nvPr/>
            </p:nvSpPr>
            <p:spPr bwMode="auto">
              <a:xfrm>
                <a:off x="935476" y="1382226"/>
                <a:ext cx="560388" cy="777875"/>
              </a:xfrm>
              <a:custGeom>
                <a:avLst/>
                <a:gdLst>
                  <a:gd name="T0" fmla="*/ 240 w 350"/>
                  <a:gd name="T1" fmla="*/ 32 h 486"/>
                  <a:gd name="T2" fmla="*/ 256 w 350"/>
                  <a:gd name="T3" fmla="*/ 19 h 486"/>
                  <a:gd name="T4" fmla="*/ 277 w 350"/>
                  <a:gd name="T5" fmla="*/ 0 h 486"/>
                  <a:gd name="T6" fmla="*/ 295 w 350"/>
                  <a:gd name="T7" fmla="*/ 5 h 486"/>
                  <a:gd name="T8" fmla="*/ 314 w 350"/>
                  <a:gd name="T9" fmla="*/ 6 h 486"/>
                  <a:gd name="T10" fmla="*/ 342 w 350"/>
                  <a:gd name="T11" fmla="*/ 28 h 486"/>
                  <a:gd name="T12" fmla="*/ 330 w 350"/>
                  <a:gd name="T13" fmla="*/ 72 h 486"/>
                  <a:gd name="T14" fmla="*/ 294 w 350"/>
                  <a:gd name="T15" fmla="*/ 86 h 486"/>
                  <a:gd name="T16" fmla="*/ 132 w 350"/>
                  <a:gd name="T17" fmla="*/ 366 h 486"/>
                  <a:gd name="T18" fmla="*/ 105 w 350"/>
                  <a:gd name="T19" fmla="*/ 470 h 486"/>
                  <a:gd name="T20" fmla="*/ 85 w 350"/>
                  <a:gd name="T21" fmla="*/ 483 h 486"/>
                  <a:gd name="T22" fmla="*/ 71 w 350"/>
                  <a:gd name="T23" fmla="*/ 479 h 486"/>
                  <a:gd name="T24" fmla="*/ 54 w 350"/>
                  <a:gd name="T25" fmla="*/ 468 h 486"/>
                  <a:gd name="T26" fmla="*/ 44 w 350"/>
                  <a:gd name="T27" fmla="*/ 457 h 486"/>
                  <a:gd name="T28" fmla="*/ 27 w 350"/>
                  <a:gd name="T29" fmla="*/ 447 h 486"/>
                  <a:gd name="T30" fmla="*/ 6 w 350"/>
                  <a:gd name="T31" fmla="*/ 428 h 486"/>
                  <a:gd name="T32" fmla="*/ 23 w 350"/>
                  <a:gd name="T33" fmla="*/ 409 h 486"/>
                  <a:gd name="T34" fmla="*/ 101 w 350"/>
                  <a:gd name="T35" fmla="*/ 320 h 486"/>
                  <a:gd name="T36" fmla="*/ 212 w 350"/>
                  <a:gd name="T37" fmla="*/ 104 h 486"/>
                  <a:gd name="T38" fmla="*/ 240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240" y="32"/>
                    </a:moveTo>
                    <a:cubicBezTo>
                      <a:pt x="245" y="29"/>
                      <a:pt x="253" y="26"/>
                      <a:pt x="256" y="19"/>
                    </a:cubicBezTo>
                    <a:cubicBezTo>
                      <a:pt x="259" y="12"/>
                      <a:pt x="269" y="0"/>
                      <a:pt x="277" y="0"/>
                    </a:cubicBezTo>
                    <a:cubicBezTo>
                      <a:pt x="285" y="0"/>
                      <a:pt x="287" y="7"/>
                      <a:pt x="295" y="5"/>
                    </a:cubicBezTo>
                    <a:cubicBezTo>
                      <a:pt x="304" y="4"/>
                      <a:pt x="309" y="4"/>
                      <a:pt x="314" y="6"/>
                    </a:cubicBezTo>
                    <a:cubicBezTo>
                      <a:pt x="318" y="9"/>
                      <a:pt x="335" y="10"/>
                      <a:pt x="342" y="28"/>
                    </a:cubicBezTo>
                    <a:cubicBezTo>
                      <a:pt x="350" y="46"/>
                      <a:pt x="338" y="67"/>
                      <a:pt x="330" y="72"/>
                    </a:cubicBezTo>
                    <a:cubicBezTo>
                      <a:pt x="314" y="83"/>
                      <a:pt x="308" y="82"/>
                      <a:pt x="294" y="86"/>
                    </a:cubicBezTo>
                    <a:cubicBezTo>
                      <a:pt x="284" y="89"/>
                      <a:pt x="152" y="310"/>
                      <a:pt x="132" y="366"/>
                    </a:cubicBezTo>
                    <a:cubicBezTo>
                      <a:pt x="112" y="422"/>
                      <a:pt x="106" y="461"/>
                      <a:pt x="105" y="470"/>
                    </a:cubicBezTo>
                    <a:cubicBezTo>
                      <a:pt x="104" y="479"/>
                      <a:pt x="89" y="482"/>
                      <a:pt x="85" y="483"/>
                    </a:cubicBezTo>
                    <a:cubicBezTo>
                      <a:pt x="81" y="484"/>
                      <a:pt x="80" y="486"/>
                      <a:pt x="71" y="479"/>
                    </a:cubicBezTo>
                    <a:cubicBezTo>
                      <a:pt x="62" y="472"/>
                      <a:pt x="60" y="471"/>
                      <a:pt x="54" y="468"/>
                    </a:cubicBezTo>
                    <a:cubicBezTo>
                      <a:pt x="48" y="465"/>
                      <a:pt x="50" y="458"/>
                      <a:pt x="44" y="457"/>
                    </a:cubicBezTo>
                    <a:cubicBezTo>
                      <a:pt x="38" y="456"/>
                      <a:pt x="38" y="451"/>
                      <a:pt x="27" y="447"/>
                    </a:cubicBezTo>
                    <a:cubicBezTo>
                      <a:pt x="16" y="443"/>
                      <a:pt x="0" y="440"/>
                      <a:pt x="6" y="428"/>
                    </a:cubicBezTo>
                    <a:cubicBezTo>
                      <a:pt x="12" y="416"/>
                      <a:pt x="10" y="414"/>
                      <a:pt x="23" y="409"/>
                    </a:cubicBezTo>
                    <a:cubicBezTo>
                      <a:pt x="36" y="404"/>
                      <a:pt x="53" y="403"/>
                      <a:pt x="101" y="320"/>
                    </a:cubicBezTo>
                    <a:cubicBezTo>
                      <a:pt x="149" y="237"/>
                      <a:pt x="199" y="141"/>
                      <a:pt x="212" y="104"/>
                    </a:cubicBezTo>
                    <a:cubicBezTo>
                      <a:pt x="225" y="67"/>
                      <a:pt x="233" y="37"/>
                      <a:pt x="240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8" name="Freeform 524"/>
              <p:cNvSpPr>
                <a:spLocks/>
              </p:cNvSpPr>
              <p:nvPr/>
            </p:nvSpPr>
            <p:spPr bwMode="auto">
              <a:xfrm>
                <a:off x="1056126" y="1388576"/>
                <a:ext cx="439738" cy="769938"/>
              </a:xfrm>
              <a:custGeom>
                <a:avLst/>
                <a:gdLst>
                  <a:gd name="T0" fmla="*/ 267 w 275"/>
                  <a:gd name="T1" fmla="*/ 24 h 481"/>
                  <a:gd name="T2" fmla="*/ 239 w 275"/>
                  <a:gd name="T3" fmla="*/ 2 h 481"/>
                  <a:gd name="T4" fmla="*/ 222 w 275"/>
                  <a:gd name="T5" fmla="*/ 1 h 481"/>
                  <a:gd name="T6" fmla="*/ 224 w 275"/>
                  <a:gd name="T7" fmla="*/ 2 h 481"/>
                  <a:gd name="T8" fmla="*/ 262 w 275"/>
                  <a:gd name="T9" fmla="*/ 28 h 481"/>
                  <a:gd name="T10" fmla="*/ 240 w 275"/>
                  <a:gd name="T11" fmla="*/ 68 h 481"/>
                  <a:gd name="T12" fmla="*/ 204 w 275"/>
                  <a:gd name="T13" fmla="*/ 82 h 481"/>
                  <a:gd name="T14" fmla="*/ 42 w 275"/>
                  <a:gd name="T15" fmla="*/ 362 h 481"/>
                  <a:gd name="T16" fmla="*/ 15 w 275"/>
                  <a:gd name="T17" fmla="*/ 466 h 481"/>
                  <a:gd name="T18" fmla="*/ 0 w 275"/>
                  <a:gd name="T19" fmla="*/ 478 h 481"/>
                  <a:gd name="T20" fmla="*/ 10 w 275"/>
                  <a:gd name="T21" fmla="*/ 479 h 481"/>
                  <a:gd name="T22" fmla="*/ 30 w 275"/>
                  <a:gd name="T23" fmla="*/ 466 h 481"/>
                  <a:gd name="T24" fmla="*/ 57 w 275"/>
                  <a:gd name="T25" fmla="*/ 362 h 481"/>
                  <a:gd name="T26" fmla="*/ 219 w 275"/>
                  <a:gd name="T27" fmla="*/ 82 h 481"/>
                  <a:gd name="T28" fmla="*/ 255 w 275"/>
                  <a:gd name="T29" fmla="*/ 68 h 481"/>
                  <a:gd name="T30" fmla="*/ 267 w 275"/>
                  <a:gd name="T31" fmla="*/ 2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67" y="24"/>
                    </a:moveTo>
                    <a:cubicBezTo>
                      <a:pt x="260" y="6"/>
                      <a:pt x="243" y="5"/>
                      <a:pt x="239" y="2"/>
                    </a:cubicBezTo>
                    <a:cubicBezTo>
                      <a:pt x="235" y="0"/>
                      <a:pt x="229" y="0"/>
                      <a:pt x="222" y="1"/>
                    </a:cubicBezTo>
                    <a:cubicBezTo>
                      <a:pt x="222" y="1"/>
                      <a:pt x="223" y="2"/>
                      <a:pt x="224" y="2"/>
                    </a:cubicBezTo>
                    <a:cubicBezTo>
                      <a:pt x="228" y="5"/>
                      <a:pt x="254" y="9"/>
                      <a:pt x="262" y="28"/>
                    </a:cubicBezTo>
                    <a:cubicBezTo>
                      <a:pt x="270" y="46"/>
                      <a:pt x="248" y="63"/>
                      <a:pt x="240" y="68"/>
                    </a:cubicBezTo>
                    <a:cubicBezTo>
                      <a:pt x="224" y="79"/>
                      <a:pt x="219" y="78"/>
                      <a:pt x="204" y="82"/>
                    </a:cubicBezTo>
                    <a:cubicBezTo>
                      <a:pt x="194" y="85"/>
                      <a:pt x="62" y="306"/>
                      <a:pt x="42" y="362"/>
                    </a:cubicBezTo>
                    <a:cubicBezTo>
                      <a:pt x="22" y="418"/>
                      <a:pt x="16" y="457"/>
                      <a:pt x="15" y="466"/>
                    </a:cubicBezTo>
                    <a:cubicBezTo>
                      <a:pt x="14" y="473"/>
                      <a:pt x="6" y="476"/>
                      <a:pt x="0" y="478"/>
                    </a:cubicBezTo>
                    <a:cubicBezTo>
                      <a:pt x="5" y="481"/>
                      <a:pt x="6" y="480"/>
                      <a:pt x="10" y="479"/>
                    </a:cubicBezTo>
                    <a:cubicBezTo>
                      <a:pt x="14" y="478"/>
                      <a:pt x="29" y="475"/>
                      <a:pt x="30" y="466"/>
                    </a:cubicBezTo>
                    <a:cubicBezTo>
                      <a:pt x="31" y="457"/>
                      <a:pt x="37" y="418"/>
                      <a:pt x="57" y="362"/>
                    </a:cubicBezTo>
                    <a:cubicBezTo>
                      <a:pt x="77" y="306"/>
                      <a:pt x="209" y="85"/>
                      <a:pt x="219" y="82"/>
                    </a:cubicBezTo>
                    <a:cubicBezTo>
                      <a:pt x="233" y="78"/>
                      <a:pt x="239" y="79"/>
                      <a:pt x="255" y="68"/>
                    </a:cubicBezTo>
                    <a:cubicBezTo>
                      <a:pt x="263" y="63"/>
                      <a:pt x="275" y="42"/>
                      <a:pt x="267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9" name="Freeform 525"/>
              <p:cNvSpPr>
                <a:spLocks/>
              </p:cNvSpPr>
              <p:nvPr/>
            </p:nvSpPr>
            <p:spPr bwMode="auto">
              <a:xfrm>
                <a:off x="940239" y="1380639"/>
                <a:ext cx="549275" cy="777875"/>
              </a:xfrm>
              <a:custGeom>
                <a:avLst/>
                <a:gdLst>
                  <a:gd name="T0" fmla="*/ 338 w 343"/>
                  <a:gd name="T1" fmla="*/ 29 h 486"/>
                  <a:gd name="T2" fmla="*/ 335 w 343"/>
                  <a:gd name="T3" fmla="*/ 60 h 486"/>
                  <a:gd name="T4" fmla="*/ 308 w 343"/>
                  <a:gd name="T5" fmla="*/ 81 h 486"/>
                  <a:gd name="T6" fmla="*/ 289 w 343"/>
                  <a:gd name="T7" fmla="*/ 87 h 486"/>
                  <a:gd name="T8" fmla="*/ 195 w 343"/>
                  <a:gd name="T9" fmla="*/ 235 h 486"/>
                  <a:gd name="T10" fmla="*/ 100 w 343"/>
                  <a:gd name="T11" fmla="*/ 471 h 486"/>
                  <a:gd name="T12" fmla="*/ 89 w 343"/>
                  <a:gd name="T13" fmla="*/ 480 h 486"/>
                  <a:gd name="T14" fmla="*/ 77 w 343"/>
                  <a:gd name="T15" fmla="*/ 483 h 486"/>
                  <a:gd name="T16" fmla="*/ 69 w 343"/>
                  <a:gd name="T17" fmla="*/ 479 h 486"/>
                  <a:gd name="T18" fmla="*/ 49 w 343"/>
                  <a:gd name="T19" fmla="*/ 465 h 486"/>
                  <a:gd name="T20" fmla="*/ 44 w 343"/>
                  <a:gd name="T21" fmla="*/ 458 h 486"/>
                  <a:gd name="T22" fmla="*/ 38 w 343"/>
                  <a:gd name="T23" fmla="*/ 455 h 486"/>
                  <a:gd name="T24" fmla="*/ 10 w 343"/>
                  <a:gd name="T25" fmla="*/ 441 h 486"/>
                  <a:gd name="T26" fmla="*/ 3 w 343"/>
                  <a:gd name="T27" fmla="*/ 434 h 486"/>
                  <a:gd name="T28" fmla="*/ 10 w 343"/>
                  <a:gd name="T29" fmla="*/ 418 h 486"/>
                  <a:gd name="T30" fmla="*/ 20 w 343"/>
                  <a:gd name="T31" fmla="*/ 411 h 486"/>
                  <a:gd name="T32" fmla="*/ 99 w 343"/>
                  <a:gd name="T33" fmla="*/ 322 h 486"/>
                  <a:gd name="T34" fmla="*/ 210 w 343"/>
                  <a:gd name="T35" fmla="*/ 105 h 486"/>
                  <a:gd name="T36" fmla="*/ 233 w 343"/>
                  <a:gd name="T37" fmla="*/ 42 h 486"/>
                  <a:gd name="T38" fmla="*/ 247 w 343"/>
                  <a:gd name="T39" fmla="*/ 29 h 486"/>
                  <a:gd name="T40" fmla="*/ 263 w 343"/>
                  <a:gd name="T41" fmla="*/ 9 h 486"/>
                  <a:gd name="T42" fmla="*/ 281 w 343"/>
                  <a:gd name="T43" fmla="*/ 5 h 486"/>
                  <a:gd name="T44" fmla="*/ 292 w 343"/>
                  <a:gd name="T45" fmla="*/ 8 h 486"/>
                  <a:gd name="T46" fmla="*/ 310 w 343"/>
                  <a:gd name="T47" fmla="*/ 9 h 486"/>
                  <a:gd name="T48" fmla="*/ 326 w 343"/>
                  <a:gd name="T49" fmla="*/ 15 h 486"/>
                  <a:gd name="T50" fmla="*/ 328 w 343"/>
                  <a:gd name="T51" fmla="*/ 13 h 486"/>
                  <a:gd name="T52" fmla="*/ 311 w 343"/>
                  <a:gd name="T53" fmla="*/ 6 h 486"/>
                  <a:gd name="T54" fmla="*/ 292 w 343"/>
                  <a:gd name="T55" fmla="*/ 5 h 486"/>
                  <a:gd name="T56" fmla="*/ 283 w 343"/>
                  <a:gd name="T57" fmla="*/ 3 h 486"/>
                  <a:gd name="T58" fmla="*/ 260 w 343"/>
                  <a:gd name="T59" fmla="*/ 7 h 486"/>
                  <a:gd name="T60" fmla="*/ 245 w 343"/>
                  <a:gd name="T61" fmla="*/ 27 h 486"/>
                  <a:gd name="T62" fmla="*/ 230 w 343"/>
                  <a:gd name="T63" fmla="*/ 41 h 486"/>
                  <a:gd name="T64" fmla="*/ 165 w 343"/>
                  <a:gd name="T65" fmla="*/ 195 h 486"/>
                  <a:gd name="T66" fmla="*/ 45 w 343"/>
                  <a:gd name="T67" fmla="*/ 393 h 486"/>
                  <a:gd name="T68" fmla="*/ 12 w 343"/>
                  <a:gd name="T69" fmla="*/ 412 h 486"/>
                  <a:gd name="T70" fmla="*/ 1 w 343"/>
                  <a:gd name="T71" fmla="*/ 428 h 486"/>
                  <a:gd name="T72" fmla="*/ 2 w 343"/>
                  <a:gd name="T73" fmla="*/ 440 h 486"/>
                  <a:gd name="T74" fmla="*/ 23 w 343"/>
                  <a:gd name="T75" fmla="*/ 449 h 486"/>
                  <a:gd name="T76" fmla="*/ 36 w 343"/>
                  <a:gd name="T77" fmla="*/ 458 h 486"/>
                  <a:gd name="T78" fmla="*/ 43 w 343"/>
                  <a:gd name="T79" fmla="*/ 461 h 486"/>
                  <a:gd name="T80" fmla="*/ 50 w 343"/>
                  <a:gd name="T81" fmla="*/ 470 h 486"/>
                  <a:gd name="T82" fmla="*/ 73 w 343"/>
                  <a:gd name="T83" fmla="*/ 485 h 486"/>
                  <a:gd name="T84" fmla="*/ 82 w 343"/>
                  <a:gd name="T85" fmla="*/ 485 h 486"/>
                  <a:gd name="T86" fmla="*/ 100 w 343"/>
                  <a:gd name="T87" fmla="*/ 478 h 486"/>
                  <a:gd name="T88" fmla="*/ 130 w 343"/>
                  <a:gd name="T89" fmla="*/ 367 h 486"/>
                  <a:gd name="T90" fmla="*/ 242 w 343"/>
                  <a:gd name="T91" fmla="*/ 163 h 486"/>
                  <a:gd name="T92" fmla="*/ 286 w 343"/>
                  <a:gd name="T93" fmla="*/ 94 h 486"/>
                  <a:gd name="T94" fmla="*/ 291 w 343"/>
                  <a:gd name="T95" fmla="*/ 89 h 486"/>
                  <a:gd name="T96" fmla="*/ 291 w 343"/>
                  <a:gd name="T97" fmla="*/ 88 h 486"/>
                  <a:gd name="T98" fmla="*/ 291 w 343"/>
                  <a:gd name="T99" fmla="*/ 88 h 486"/>
                  <a:gd name="T100" fmla="*/ 291 w 343"/>
                  <a:gd name="T101" fmla="*/ 88 h 486"/>
                  <a:gd name="T102" fmla="*/ 309 w 343"/>
                  <a:gd name="T103" fmla="*/ 84 h 486"/>
                  <a:gd name="T104" fmla="*/ 338 w 343"/>
                  <a:gd name="T105" fmla="*/ 62 h 486"/>
                  <a:gd name="T106" fmla="*/ 341 w 343"/>
                  <a:gd name="T107" fmla="*/ 28 h 486"/>
                  <a:gd name="T108" fmla="*/ 338 w 343"/>
                  <a:gd name="T109" fmla="*/ 2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3" h="486">
                    <a:moveTo>
                      <a:pt x="337" y="28"/>
                    </a:moveTo>
                    <a:cubicBezTo>
                      <a:pt x="338" y="29"/>
                      <a:pt x="338" y="29"/>
                      <a:pt x="338" y="29"/>
                    </a:cubicBezTo>
                    <a:cubicBezTo>
                      <a:pt x="340" y="33"/>
                      <a:pt x="340" y="37"/>
                      <a:pt x="340" y="41"/>
                    </a:cubicBezTo>
                    <a:cubicBezTo>
                      <a:pt x="340" y="48"/>
                      <a:pt x="338" y="55"/>
                      <a:pt x="335" y="60"/>
                    </a:cubicBezTo>
                    <a:cubicBezTo>
                      <a:pt x="332" y="66"/>
                      <a:pt x="329" y="70"/>
                      <a:pt x="326" y="72"/>
                    </a:cubicBezTo>
                    <a:cubicBezTo>
                      <a:pt x="318" y="78"/>
                      <a:pt x="313" y="80"/>
                      <a:pt x="308" y="81"/>
                    </a:cubicBezTo>
                    <a:cubicBezTo>
                      <a:pt x="303" y="83"/>
                      <a:pt x="298" y="83"/>
                      <a:pt x="290" y="86"/>
                    </a:cubicBezTo>
                    <a:cubicBezTo>
                      <a:pt x="290" y="86"/>
                      <a:pt x="289" y="86"/>
                      <a:pt x="289" y="87"/>
                    </a:cubicBezTo>
                    <a:cubicBezTo>
                      <a:pt x="286" y="89"/>
                      <a:pt x="282" y="94"/>
                      <a:pt x="277" y="101"/>
                    </a:cubicBezTo>
                    <a:cubicBezTo>
                      <a:pt x="260" y="127"/>
                      <a:pt x="226" y="181"/>
                      <a:pt x="195" y="235"/>
                    </a:cubicBezTo>
                    <a:cubicBezTo>
                      <a:pt x="164" y="289"/>
                      <a:pt x="136" y="342"/>
                      <a:pt x="127" y="366"/>
                    </a:cubicBezTo>
                    <a:cubicBezTo>
                      <a:pt x="107" y="422"/>
                      <a:pt x="101" y="462"/>
                      <a:pt x="100" y="471"/>
                    </a:cubicBezTo>
                    <a:cubicBezTo>
                      <a:pt x="100" y="473"/>
                      <a:pt x="99" y="474"/>
                      <a:pt x="98" y="475"/>
                    </a:cubicBezTo>
                    <a:cubicBezTo>
                      <a:pt x="96" y="478"/>
                      <a:pt x="92" y="479"/>
                      <a:pt x="89" y="480"/>
                    </a:cubicBezTo>
                    <a:cubicBezTo>
                      <a:pt x="86" y="481"/>
                      <a:pt x="83" y="482"/>
                      <a:pt x="81" y="482"/>
                    </a:cubicBezTo>
                    <a:cubicBezTo>
                      <a:pt x="79" y="483"/>
                      <a:pt x="78" y="483"/>
                      <a:pt x="77" y="483"/>
                    </a:cubicBezTo>
                    <a:cubicBezTo>
                      <a:pt x="77" y="483"/>
                      <a:pt x="76" y="483"/>
                      <a:pt x="74" y="483"/>
                    </a:cubicBezTo>
                    <a:cubicBezTo>
                      <a:pt x="73" y="482"/>
                      <a:pt x="71" y="481"/>
                      <a:pt x="69" y="479"/>
                    </a:cubicBezTo>
                    <a:cubicBezTo>
                      <a:pt x="60" y="472"/>
                      <a:pt x="57" y="470"/>
                      <a:pt x="51" y="467"/>
                    </a:cubicBezTo>
                    <a:cubicBezTo>
                      <a:pt x="50" y="467"/>
                      <a:pt x="49" y="466"/>
                      <a:pt x="49" y="465"/>
                    </a:cubicBezTo>
                    <a:cubicBezTo>
                      <a:pt x="48" y="464"/>
                      <a:pt x="47" y="462"/>
                      <a:pt x="46" y="460"/>
                    </a:cubicBezTo>
                    <a:cubicBezTo>
                      <a:pt x="46" y="459"/>
                      <a:pt x="45" y="459"/>
                      <a:pt x="44" y="458"/>
                    </a:cubicBezTo>
                    <a:cubicBezTo>
                      <a:pt x="43" y="457"/>
                      <a:pt x="42" y="457"/>
                      <a:pt x="41" y="456"/>
                    </a:cubicBezTo>
                    <a:cubicBezTo>
                      <a:pt x="40" y="456"/>
                      <a:pt x="39" y="456"/>
                      <a:pt x="38" y="455"/>
                    </a:cubicBezTo>
                    <a:cubicBezTo>
                      <a:pt x="35" y="453"/>
                      <a:pt x="33" y="450"/>
                      <a:pt x="24" y="446"/>
                    </a:cubicBezTo>
                    <a:cubicBezTo>
                      <a:pt x="19" y="445"/>
                      <a:pt x="14" y="443"/>
                      <a:pt x="10" y="441"/>
                    </a:cubicBezTo>
                    <a:cubicBezTo>
                      <a:pt x="8" y="440"/>
                      <a:pt x="6" y="439"/>
                      <a:pt x="5" y="438"/>
                    </a:cubicBezTo>
                    <a:cubicBezTo>
                      <a:pt x="3" y="437"/>
                      <a:pt x="3" y="435"/>
                      <a:pt x="3" y="434"/>
                    </a:cubicBezTo>
                    <a:cubicBezTo>
                      <a:pt x="3" y="433"/>
                      <a:pt x="3" y="431"/>
                      <a:pt x="4" y="430"/>
                    </a:cubicBezTo>
                    <a:cubicBezTo>
                      <a:pt x="7" y="423"/>
                      <a:pt x="8" y="420"/>
                      <a:pt x="10" y="418"/>
                    </a:cubicBezTo>
                    <a:cubicBezTo>
                      <a:pt x="11" y="416"/>
                      <a:pt x="12" y="416"/>
                      <a:pt x="13" y="415"/>
                    </a:cubicBezTo>
                    <a:cubicBezTo>
                      <a:pt x="15" y="414"/>
                      <a:pt x="17" y="412"/>
                      <a:pt x="20" y="411"/>
                    </a:cubicBezTo>
                    <a:cubicBezTo>
                      <a:pt x="27" y="409"/>
                      <a:pt x="35" y="407"/>
                      <a:pt x="47" y="396"/>
                    </a:cubicBezTo>
                    <a:cubicBezTo>
                      <a:pt x="59" y="384"/>
                      <a:pt x="75" y="363"/>
                      <a:pt x="99" y="322"/>
                    </a:cubicBezTo>
                    <a:cubicBezTo>
                      <a:pt x="123" y="280"/>
                      <a:pt x="148" y="235"/>
                      <a:pt x="168" y="196"/>
                    </a:cubicBezTo>
                    <a:cubicBezTo>
                      <a:pt x="188" y="157"/>
                      <a:pt x="204" y="124"/>
                      <a:pt x="210" y="105"/>
                    </a:cubicBezTo>
                    <a:cubicBezTo>
                      <a:pt x="217" y="87"/>
                      <a:pt x="222" y="70"/>
                      <a:pt x="227" y="58"/>
                    </a:cubicBezTo>
                    <a:cubicBezTo>
                      <a:pt x="229" y="51"/>
                      <a:pt x="231" y="46"/>
                      <a:pt x="233" y="42"/>
                    </a:cubicBezTo>
                    <a:cubicBezTo>
                      <a:pt x="235" y="38"/>
                      <a:pt x="237" y="35"/>
                      <a:pt x="238" y="34"/>
                    </a:cubicBezTo>
                    <a:cubicBezTo>
                      <a:pt x="241" y="33"/>
                      <a:pt x="244" y="31"/>
                      <a:pt x="247" y="29"/>
                    </a:cubicBezTo>
                    <a:cubicBezTo>
                      <a:pt x="250" y="27"/>
                      <a:pt x="253" y="25"/>
                      <a:pt x="254" y="21"/>
                    </a:cubicBezTo>
                    <a:cubicBezTo>
                      <a:pt x="256" y="18"/>
                      <a:pt x="259" y="13"/>
                      <a:pt x="263" y="9"/>
                    </a:cubicBezTo>
                    <a:cubicBezTo>
                      <a:pt x="266" y="6"/>
                      <a:pt x="271" y="3"/>
                      <a:pt x="274" y="3"/>
                    </a:cubicBezTo>
                    <a:cubicBezTo>
                      <a:pt x="277" y="3"/>
                      <a:pt x="279" y="4"/>
                      <a:pt x="281" y="5"/>
                    </a:cubicBezTo>
                    <a:cubicBezTo>
                      <a:pt x="284" y="7"/>
                      <a:pt x="286" y="8"/>
                      <a:pt x="290" y="8"/>
                    </a:cubicBezTo>
                    <a:cubicBezTo>
                      <a:pt x="291" y="8"/>
                      <a:pt x="291" y="8"/>
                      <a:pt x="292" y="8"/>
                    </a:cubicBezTo>
                    <a:cubicBezTo>
                      <a:pt x="296" y="7"/>
                      <a:pt x="300" y="7"/>
                      <a:pt x="302" y="7"/>
                    </a:cubicBezTo>
                    <a:cubicBezTo>
                      <a:pt x="306" y="7"/>
                      <a:pt x="308" y="7"/>
                      <a:pt x="310" y="9"/>
                    </a:cubicBezTo>
                    <a:cubicBezTo>
                      <a:pt x="312" y="9"/>
                      <a:pt x="314" y="10"/>
                      <a:pt x="317" y="11"/>
                    </a:cubicBezTo>
                    <a:cubicBezTo>
                      <a:pt x="319" y="12"/>
                      <a:pt x="323" y="13"/>
                      <a:pt x="326" y="15"/>
                    </a:cubicBezTo>
                    <a:cubicBezTo>
                      <a:pt x="327" y="15"/>
                      <a:pt x="328" y="15"/>
                      <a:pt x="328" y="15"/>
                    </a:cubicBezTo>
                    <a:cubicBezTo>
                      <a:pt x="328" y="14"/>
                      <a:pt x="328" y="13"/>
                      <a:pt x="328" y="13"/>
                    </a:cubicBezTo>
                    <a:cubicBezTo>
                      <a:pt x="324" y="10"/>
                      <a:pt x="320" y="9"/>
                      <a:pt x="318" y="8"/>
                    </a:cubicBezTo>
                    <a:cubicBezTo>
                      <a:pt x="315" y="7"/>
                      <a:pt x="312" y="6"/>
                      <a:pt x="311" y="6"/>
                    </a:cubicBezTo>
                    <a:cubicBezTo>
                      <a:pt x="309" y="4"/>
                      <a:pt x="306" y="4"/>
                      <a:pt x="302" y="4"/>
                    </a:cubicBezTo>
                    <a:cubicBezTo>
                      <a:pt x="299" y="4"/>
                      <a:pt x="296" y="4"/>
                      <a:pt x="292" y="5"/>
                    </a:cubicBezTo>
                    <a:cubicBezTo>
                      <a:pt x="291" y="5"/>
                      <a:pt x="291" y="5"/>
                      <a:pt x="290" y="5"/>
                    </a:cubicBezTo>
                    <a:cubicBezTo>
                      <a:pt x="287" y="5"/>
                      <a:pt x="285" y="4"/>
                      <a:pt x="283" y="3"/>
                    </a:cubicBezTo>
                    <a:cubicBezTo>
                      <a:pt x="281" y="1"/>
                      <a:pt x="278" y="0"/>
                      <a:pt x="274" y="0"/>
                    </a:cubicBezTo>
                    <a:cubicBezTo>
                      <a:pt x="269" y="0"/>
                      <a:pt x="264" y="3"/>
                      <a:pt x="260" y="7"/>
                    </a:cubicBezTo>
                    <a:cubicBezTo>
                      <a:pt x="256" y="11"/>
                      <a:pt x="253" y="16"/>
                      <a:pt x="252" y="20"/>
                    </a:cubicBezTo>
                    <a:cubicBezTo>
                      <a:pt x="250" y="23"/>
                      <a:pt x="248" y="25"/>
                      <a:pt x="245" y="27"/>
                    </a:cubicBezTo>
                    <a:cubicBezTo>
                      <a:pt x="242" y="29"/>
                      <a:pt x="239" y="30"/>
                      <a:pt x="237" y="32"/>
                    </a:cubicBezTo>
                    <a:cubicBezTo>
                      <a:pt x="234" y="34"/>
                      <a:pt x="232" y="37"/>
                      <a:pt x="230" y="41"/>
                    </a:cubicBezTo>
                    <a:cubicBezTo>
                      <a:pt x="224" y="53"/>
                      <a:pt x="217" y="77"/>
                      <a:pt x="207" y="104"/>
                    </a:cubicBezTo>
                    <a:cubicBezTo>
                      <a:pt x="201" y="123"/>
                      <a:pt x="185" y="156"/>
                      <a:pt x="165" y="195"/>
                    </a:cubicBezTo>
                    <a:cubicBezTo>
                      <a:pt x="145" y="234"/>
                      <a:pt x="120" y="279"/>
                      <a:pt x="96" y="320"/>
                    </a:cubicBezTo>
                    <a:cubicBezTo>
                      <a:pt x="72" y="362"/>
                      <a:pt x="56" y="382"/>
                      <a:pt x="45" y="393"/>
                    </a:cubicBezTo>
                    <a:cubicBezTo>
                      <a:pt x="33" y="405"/>
                      <a:pt x="26" y="406"/>
                      <a:pt x="19" y="408"/>
                    </a:cubicBezTo>
                    <a:cubicBezTo>
                      <a:pt x="16" y="410"/>
                      <a:pt x="13" y="411"/>
                      <a:pt x="12" y="412"/>
                    </a:cubicBezTo>
                    <a:cubicBezTo>
                      <a:pt x="9" y="414"/>
                      <a:pt x="7" y="416"/>
                      <a:pt x="6" y="418"/>
                    </a:cubicBezTo>
                    <a:cubicBezTo>
                      <a:pt x="5" y="421"/>
                      <a:pt x="4" y="424"/>
                      <a:pt x="1" y="428"/>
                    </a:cubicBezTo>
                    <a:cubicBezTo>
                      <a:pt x="0" y="430"/>
                      <a:pt x="0" y="432"/>
                      <a:pt x="0" y="434"/>
                    </a:cubicBezTo>
                    <a:cubicBezTo>
                      <a:pt x="0" y="436"/>
                      <a:pt x="1" y="438"/>
                      <a:pt x="2" y="440"/>
                    </a:cubicBezTo>
                    <a:cubicBezTo>
                      <a:pt x="5" y="442"/>
                      <a:pt x="8" y="444"/>
                      <a:pt x="12" y="445"/>
                    </a:cubicBezTo>
                    <a:cubicBezTo>
                      <a:pt x="16" y="447"/>
                      <a:pt x="20" y="448"/>
                      <a:pt x="23" y="449"/>
                    </a:cubicBezTo>
                    <a:cubicBezTo>
                      <a:pt x="28" y="451"/>
                      <a:pt x="31" y="453"/>
                      <a:pt x="33" y="455"/>
                    </a:cubicBezTo>
                    <a:cubicBezTo>
                      <a:pt x="34" y="456"/>
                      <a:pt x="35" y="457"/>
                      <a:pt x="36" y="458"/>
                    </a:cubicBezTo>
                    <a:cubicBezTo>
                      <a:pt x="37" y="458"/>
                      <a:pt x="39" y="459"/>
                      <a:pt x="40" y="459"/>
                    </a:cubicBezTo>
                    <a:cubicBezTo>
                      <a:pt x="42" y="460"/>
                      <a:pt x="42" y="460"/>
                      <a:pt x="43" y="461"/>
                    </a:cubicBezTo>
                    <a:cubicBezTo>
                      <a:pt x="44" y="461"/>
                      <a:pt x="44" y="463"/>
                      <a:pt x="45" y="465"/>
                    </a:cubicBezTo>
                    <a:cubicBezTo>
                      <a:pt x="46" y="467"/>
                      <a:pt x="47" y="469"/>
                      <a:pt x="50" y="470"/>
                    </a:cubicBezTo>
                    <a:cubicBezTo>
                      <a:pt x="56" y="473"/>
                      <a:pt x="58" y="474"/>
                      <a:pt x="67" y="481"/>
                    </a:cubicBezTo>
                    <a:cubicBezTo>
                      <a:pt x="69" y="483"/>
                      <a:pt x="71" y="484"/>
                      <a:pt x="73" y="485"/>
                    </a:cubicBezTo>
                    <a:cubicBezTo>
                      <a:pt x="75" y="486"/>
                      <a:pt x="76" y="486"/>
                      <a:pt x="77" y="486"/>
                    </a:cubicBezTo>
                    <a:cubicBezTo>
                      <a:pt x="79" y="486"/>
                      <a:pt x="81" y="486"/>
                      <a:pt x="82" y="485"/>
                    </a:cubicBezTo>
                    <a:cubicBezTo>
                      <a:pt x="84" y="485"/>
                      <a:pt x="89" y="484"/>
                      <a:pt x="93" y="482"/>
                    </a:cubicBezTo>
                    <a:cubicBezTo>
                      <a:pt x="96" y="481"/>
                      <a:pt x="98" y="479"/>
                      <a:pt x="100" y="478"/>
                    </a:cubicBezTo>
                    <a:cubicBezTo>
                      <a:pt x="102" y="476"/>
                      <a:pt x="103" y="474"/>
                      <a:pt x="103" y="471"/>
                    </a:cubicBezTo>
                    <a:cubicBezTo>
                      <a:pt x="104" y="462"/>
                      <a:pt x="110" y="423"/>
                      <a:pt x="130" y="367"/>
                    </a:cubicBezTo>
                    <a:cubicBezTo>
                      <a:pt x="135" y="354"/>
                      <a:pt x="147" y="329"/>
                      <a:pt x="162" y="301"/>
                    </a:cubicBezTo>
                    <a:cubicBezTo>
                      <a:pt x="185" y="258"/>
                      <a:pt x="216" y="205"/>
                      <a:pt x="242" y="163"/>
                    </a:cubicBezTo>
                    <a:cubicBezTo>
                      <a:pt x="255" y="142"/>
                      <a:pt x="266" y="123"/>
                      <a:pt x="275" y="110"/>
                    </a:cubicBezTo>
                    <a:cubicBezTo>
                      <a:pt x="280" y="103"/>
                      <a:pt x="283" y="98"/>
                      <a:pt x="286" y="94"/>
                    </a:cubicBezTo>
                    <a:cubicBezTo>
                      <a:pt x="288" y="92"/>
                      <a:pt x="289" y="91"/>
                      <a:pt x="290" y="90"/>
                    </a:cubicBezTo>
                    <a:cubicBezTo>
                      <a:pt x="290" y="89"/>
                      <a:pt x="291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8" y="86"/>
                      <a:pt x="303" y="86"/>
                      <a:pt x="309" y="84"/>
                    </a:cubicBezTo>
                    <a:cubicBezTo>
                      <a:pt x="314" y="83"/>
                      <a:pt x="319" y="80"/>
                      <a:pt x="327" y="75"/>
                    </a:cubicBezTo>
                    <a:cubicBezTo>
                      <a:pt x="331" y="72"/>
                      <a:pt x="335" y="68"/>
                      <a:pt x="338" y="62"/>
                    </a:cubicBezTo>
                    <a:cubicBezTo>
                      <a:pt x="341" y="56"/>
                      <a:pt x="343" y="49"/>
                      <a:pt x="343" y="41"/>
                    </a:cubicBezTo>
                    <a:cubicBezTo>
                      <a:pt x="343" y="37"/>
                      <a:pt x="343" y="33"/>
                      <a:pt x="341" y="28"/>
                    </a:cubicBezTo>
                    <a:cubicBezTo>
                      <a:pt x="341" y="28"/>
                      <a:pt x="340" y="27"/>
                      <a:pt x="340" y="27"/>
                    </a:cubicBezTo>
                    <a:cubicBezTo>
                      <a:pt x="340" y="26"/>
                      <a:pt x="339" y="26"/>
                      <a:pt x="338" y="26"/>
                    </a:cubicBezTo>
                    <a:cubicBezTo>
                      <a:pt x="337" y="26"/>
                      <a:pt x="337" y="27"/>
                      <a:pt x="337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0" name="Freeform 526"/>
              <p:cNvSpPr>
                <a:spLocks/>
              </p:cNvSpPr>
              <p:nvPr/>
            </p:nvSpPr>
            <p:spPr bwMode="auto">
              <a:xfrm>
                <a:off x="1364101" y="1406039"/>
                <a:ext cx="52388" cy="30163"/>
              </a:xfrm>
              <a:custGeom>
                <a:avLst/>
                <a:gdLst>
                  <a:gd name="T0" fmla="*/ 1 w 32"/>
                  <a:gd name="T1" fmla="*/ 2 h 19"/>
                  <a:gd name="T2" fmla="*/ 4 w 32"/>
                  <a:gd name="T3" fmla="*/ 6 h 19"/>
                  <a:gd name="T4" fmla="*/ 14 w 32"/>
                  <a:gd name="T5" fmla="*/ 11 h 19"/>
                  <a:gd name="T6" fmla="*/ 30 w 32"/>
                  <a:gd name="T7" fmla="*/ 18 h 19"/>
                  <a:gd name="T8" fmla="*/ 32 w 32"/>
                  <a:gd name="T9" fmla="*/ 18 h 19"/>
                  <a:gd name="T10" fmla="*/ 32 w 32"/>
                  <a:gd name="T11" fmla="*/ 17 h 19"/>
                  <a:gd name="T12" fmla="*/ 15 w 32"/>
                  <a:gd name="T13" fmla="*/ 9 h 19"/>
                  <a:gd name="T14" fmla="*/ 6 w 32"/>
                  <a:gd name="T15" fmla="*/ 5 h 19"/>
                  <a:gd name="T16" fmla="*/ 3 w 32"/>
                  <a:gd name="T17" fmla="*/ 2 h 19"/>
                  <a:gd name="T18" fmla="*/ 2 w 32"/>
                  <a:gd name="T19" fmla="*/ 1 h 19"/>
                  <a:gd name="T20" fmla="*/ 2 w 32"/>
                  <a:gd name="T21" fmla="*/ 1 h 19"/>
                  <a:gd name="T22" fmla="*/ 1 w 32"/>
                  <a:gd name="T23" fmla="*/ 1 h 19"/>
                  <a:gd name="T24" fmla="*/ 1 w 32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">
                    <a:moveTo>
                      <a:pt x="1" y="2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7" y="9"/>
                      <a:pt x="10" y="11"/>
                      <a:pt x="14" y="11"/>
                    </a:cubicBezTo>
                    <a:cubicBezTo>
                      <a:pt x="22" y="12"/>
                      <a:pt x="27" y="14"/>
                      <a:pt x="30" y="18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29" y="12"/>
                      <a:pt x="23" y="10"/>
                      <a:pt x="15" y="9"/>
                    </a:cubicBezTo>
                    <a:cubicBezTo>
                      <a:pt x="11" y="9"/>
                      <a:pt x="8" y="7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1" name="Freeform 527"/>
              <p:cNvSpPr>
                <a:spLocks/>
              </p:cNvSpPr>
              <p:nvPr/>
            </p:nvSpPr>
            <p:spPr bwMode="auto">
              <a:xfrm>
                <a:off x="1424426" y="1382226"/>
                <a:ext cx="304800" cy="401638"/>
              </a:xfrm>
              <a:custGeom>
                <a:avLst/>
                <a:gdLst>
                  <a:gd name="T0" fmla="*/ 174 w 191"/>
                  <a:gd name="T1" fmla="*/ 33 h 251"/>
                  <a:gd name="T2" fmla="*/ 130 w 191"/>
                  <a:gd name="T3" fmla="*/ 25 h 251"/>
                  <a:gd name="T4" fmla="*/ 96 w 191"/>
                  <a:gd name="T5" fmla="*/ 14 h 251"/>
                  <a:gd name="T6" fmla="*/ 80 w 191"/>
                  <a:gd name="T7" fmla="*/ 21 h 251"/>
                  <a:gd name="T8" fmla="*/ 66 w 191"/>
                  <a:gd name="T9" fmla="*/ 26 h 251"/>
                  <a:gd name="T10" fmla="*/ 58 w 191"/>
                  <a:gd name="T11" fmla="*/ 19 h 251"/>
                  <a:gd name="T12" fmla="*/ 48 w 191"/>
                  <a:gd name="T13" fmla="*/ 11 h 251"/>
                  <a:gd name="T14" fmla="*/ 33 w 191"/>
                  <a:gd name="T15" fmla="*/ 6 h 251"/>
                  <a:gd name="T16" fmla="*/ 17 w 191"/>
                  <a:gd name="T17" fmla="*/ 21 h 251"/>
                  <a:gd name="T18" fmla="*/ 5 w 191"/>
                  <a:gd name="T19" fmla="*/ 42 h 251"/>
                  <a:gd name="T20" fmla="*/ 22 w 191"/>
                  <a:gd name="T21" fmla="*/ 40 h 251"/>
                  <a:gd name="T22" fmla="*/ 37 w 191"/>
                  <a:gd name="T23" fmla="*/ 26 h 251"/>
                  <a:gd name="T24" fmla="*/ 36 w 191"/>
                  <a:gd name="T25" fmla="*/ 58 h 251"/>
                  <a:gd name="T26" fmla="*/ 24 w 191"/>
                  <a:gd name="T27" fmla="*/ 71 h 251"/>
                  <a:gd name="T28" fmla="*/ 16 w 191"/>
                  <a:gd name="T29" fmla="*/ 99 h 251"/>
                  <a:gd name="T30" fmla="*/ 27 w 191"/>
                  <a:gd name="T31" fmla="*/ 105 h 251"/>
                  <a:gd name="T32" fmla="*/ 39 w 191"/>
                  <a:gd name="T33" fmla="*/ 113 h 251"/>
                  <a:gd name="T34" fmla="*/ 68 w 191"/>
                  <a:gd name="T35" fmla="*/ 160 h 251"/>
                  <a:gd name="T36" fmla="*/ 90 w 191"/>
                  <a:gd name="T37" fmla="*/ 192 h 251"/>
                  <a:gd name="T38" fmla="*/ 118 w 191"/>
                  <a:gd name="T39" fmla="*/ 248 h 251"/>
                  <a:gd name="T40" fmla="*/ 164 w 191"/>
                  <a:gd name="T41" fmla="*/ 160 h 251"/>
                  <a:gd name="T42" fmla="*/ 174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74" y="33"/>
                    </a:moveTo>
                    <a:cubicBezTo>
                      <a:pt x="170" y="27"/>
                      <a:pt x="146" y="34"/>
                      <a:pt x="130" y="25"/>
                    </a:cubicBezTo>
                    <a:cubicBezTo>
                      <a:pt x="114" y="16"/>
                      <a:pt x="104" y="12"/>
                      <a:pt x="96" y="14"/>
                    </a:cubicBezTo>
                    <a:cubicBezTo>
                      <a:pt x="88" y="15"/>
                      <a:pt x="87" y="15"/>
                      <a:pt x="80" y="21"/>
                    </a:cubicBezTo>
                    <a:cubicBezTo>
                      <a:pt x="73" y="26"/>
                      <a:pt x="70" y="33"/>
                      <a:pt x="66" y="26"/>
                    </a:cubicBezTo>
                    <a:cubicBezTo>
                      <a:pt x="63" y="20"/>
                      <a:pt x="63" y="19"/>
                      <a:pt x="58" y="19"/>
                    </a:cubicBezTo>
                    <a:cubicBezTo>
                      <a:pt x="54" y="19"/>
                      <a:pt x="52" y="17"/>
                      <a:pt x="48" y="11"/>
                    </a:cubicBezTo>
                    <a:cubicBezTo>
                      <a:pt x="44" y="5"/>
                      <a:pt x="41" y="0"/>
                      <a:pt x="33" y="6"/>
                    </a:cubicBezTo>
                    <a:cubicBezTo>
                      <a:pt x="25" y="12"/>
                      <a:pt x="23" y="16"/>
                      <a:pt x="17" y="21"/>
                    </a:cubicBezTo>
                    <a:cubicBezTo>
                      <a:pt x="11" y="26"/>
                      <a:pt x="0" y="33"/>
                      <a:pt x="5" y="42"/>
                    </a:cubicBezTo>
                    <a:cubicBezTo>
                      <a:pt x="10" y="51"/>
                      <a:pt x="15" y="46"/>
                      <a:pt x="22" y="40"/>
                    </a:cubicBezTo>
                    <a:cubicBezTo>
                      <a:pt x="29" y="33"/>
                      <a:pt x="37" y="26"/>
                      <a:pt x="37" y="26"/>
                    </a:cubicBezTo>
                    <a:cubicBezTo>
                      <a:pt x="37" y="26"/>
                      <a:pt x="41" y="45"/>
                      <a:pt x="36" y="58"/>
                    </a:cubicBezTo>
                    <a:cubicBezTo>
                      <a:pt x="30" y="71"/>
                      <a:pt x="24" y="71"/>
                      <a:pt x="24" y="71"/>
                    </a:cubicBezTo>
                    <a:cubicBezTo>
                      <a:pt x="24" y="71"/>
                      <a:pt x="11" y="91"/>
                      <a:pt x="16" y="99"/>
                    </a:cubicBezTo>
                    <a:cubicBezTo>
                      <a:pt x="21" y="106"/>
                      <a:pt x="21" y="105"/>
                      <a:pt x="27" y="105"/>
                    </a:cubicBezTo>
                    <a:cubicBezTo>
                      <a:pt x="33" y="106"/>
                      <a:pt x="36" y="103"/>
                      <a:pt x="39" y="113"/>
                    </a:cubicBezTo>
                    <a:cubicBezTo>
                      <a:pt x="43" y="124"/>
                      <a:pt x="56" y="148"/>
                      <a:pt x="68" y="160"/>
                    </a:cubicBezTo>
                    <a:cubicBezTo>
                      <a:pt x="80" y="173"/>
                      <a:pt x="86" y="175"/>
                      <a:pt x="90" y="192"/>
                    </a:cubicBezTo>
                    <a:cubicBezTo>
                      <a:pt x="94" y="210"/>
                      <a:pt x="97" y="246"/>
                      <a:pt x="118" y="248"/>
                    </a:cubicBezTo>
                    <a:cubicBezTo>
                      <a:pt x="139" y="251"/>
                      <a:pt x="159" y="187"/>
                      <a:pt x="164" y="160"/>
                    </a:cubicBezTo>
                    <a:cubicBezTo>
                      <a:pt x="170" y="133"/>
                      <a:pt x="191" y="54"/>
                      <a:pt x="174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2" name="Freeform 528"/>
              <p:cNvSpPr>
                <a:spLocks/>
              </p:cNvSpPr>
              <p:nvPr/>
            </p:nvSpPr>
            <p:spPr bwMode="auto">
              <a:xfrm>
                <a:off x="1446651" y="1466364"/>
                <a:ext cx="268288" cy="317500"/>
              </a:xfrm>
              <a:custGeom>
                <a:avLst/>
                <a:gdLst>
                  <a:gd name="T0" fmla="*/ 166 w 168"/>
                  <a:gd name="T1" fmla="*/ 0 h 198"/>
                  <a:gd name="T2" fmla="*/ 150 w 168"/>
                  <a:gd name="T3" fmla="*/ 91 h 198"/>
                  <a:gd name="T4" fmla="*/ 104 w 168"/>
                  <a:gd name="T5" fmla="*/ 179 h 198"/>
                  <a:gd name="T6" fmla="*/ 76 w 168"/>
                  <a:gd name="T7" fmla="*/ 123 h 198"/>
                  <a:gd name="T8" fmla="*/ 54 w 168"/>
                  <a:gd name="T9" fmla="*/ 91 h 198"/>
                  <a:gd name="T10" fmla="*/ 25 w 168"/>
                  <a:gd name="T11" fmla="*/ 44 h 198"/>
                  <a:gd name="T12" fmla="*/ 13 w 168"/>
                  <a:gd name="T13" fmla="*/ 36 h 198"/>
                  <a:gd name="T14" fmla="*/ 3 w 168"/>
                  <a:gd name="T15" fmla="*/ 32 h 198"/>
                  <a:gd name="T16" fmla="*/ 2 w 168"/>
                  <a:gd name="T17" fmla="*/ 46 h 198"/>
                  <a:gd name="T18" fmla="*/ 13 w 168"/>
                  <a:gd name="T19" fmla="*/ 52 h 198"/>
                  <a:gd name="T20" fmla="*/ 25 w 168"/>
                  <a:gd name="T21" fmla="*/ 60 h 198"/>
                  <a:gd name="T22" fmla="*/ 54 w 168"/>
                  <a:gd name="T23" fmla="*/ 107 h 198"/>
                  <a:gd name="T24" fmla="*/ 76 w 168"/>
                  <a:gd name="T25" fmla="*/ 139 h 198"/>
                  <a:gd name="T26" fmla="*/ 104 w 168"/>
                  <a:gd name="T27" fmla="*/ 195 h 198"/>
                  <a:gd name="T28" fmla="*/ 150 w 168"/>
                  <a:gd name="T29" fmla="*/ 107 h 198"/>
                  <a:gd name="T30" fmla="*/ 166 w 168"/>
                  <a:gd name="T3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198">
                    <a:moveTo>
                      <a:pt x="166" y="0"/>
                    </a:moveTo>
                    <a:cubicBezTo>
                      <a:pt x="164" y="32"/>
                      <a:pt x="154" y="73"/>
                      <a:pt x="150" y="91"/>
                    </a:cubicBezTo>
                    <a:cubicBezTo>
                      <a:pt x="145" y="118"/>
                      <a:pt x="125" y="182"/>
                      <a:pt x="104" y="179"/>
                    </a:cubicBezTo>
                    <a:cubicBezTo>
                      <a:pt x="83" y="177"/>
                      <a:pt x="80" y="141"/>
                      <a:pt x="76" y="123"/>
                    </a:cubicBezTo>
                    <a:cubicBezTo>
                      <a:pt x="72" y="106"/>
                      <a:pt x="66" y="104"/>
                      <a:pt x="54" y="91"/>
                    </a:cubicBezTo>
                    <a:cubicBezTo>
                      <a:pt x="42" y="79"/>
                      <a:pt x="29" y="55"/>
                      <a:pt x="25" y="44"/>
                    </a:cubicBezTo>
                    <a:cubicBezTo>
                      <a:pt x="22" y="34"/>
                      <a:pt x="19" y="37"/>
                      <a:pt x="13" y="36"/>
                    </a:cubicBezTo>
                    <a:cubicBezTo>
                      <a:pt x="7" y="36"/>
                      <a:pt x="7" y="37"/>
                      <a:pt x="3" y="32"/>
                    </a:cubicBezTo>
                    <a:cubicBezTo>
                      <a:pt x="1" y="37"/>
                      <a:pt x="0" y="43"/>
                      <a:pt x="2" y="46"/>
                    </a:cubicBezTo>
                    <a:cubicBezTo>
                      <a:pt x="7" y="53"/>
                      <a:pt x="7" y="52"/>
                      <a:pt x="13" y="52"/>
                    </a:cubicBezTo>
                    <a:cubicBezTo>
                      <a:pt x="19" y="53"/>
                      <a:pt x="22" y="50"/>
                      <a:pt x="25" y="60"/>
                    </a:cubicBezTo>
                    <a:cubicBezTo>
                      <a:pt x="29" y="71"/>
                      <a:pt x="42" y="95"/>
                      <a:pt x="54" y="107"/>
                    </a:cubicBezTo>
                    <a:cubicBezTo>
                      <a:pt x="66" y="120"/>
                      <a:pt x="72" y="122"/>
                      <a:pt x="76" y="139"/>
                    </a:cubicBezTo>
                    <a:cubicBezTo>
                      <a:pt x="80" y="157"/>
                      <a:pt x="83" y="193"/>
                      <a:pt x="104" y="195"/>
                    </a:cubicBezTo>
                    <a:cubicBezTo>
                      <a:pt x="125" y="198"/>
                      <a:pt x="145" y="134"/>
                      <a:pt x="150" y="107"/>
                    </a:cubicBezTo>
                    <a:cubicBezTo>
                      <a:pt x="154" y="85"/>
                      <a:pt x="168" y="32"/>
                      <a:pt x="16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3" name="Freeform 529"/>
              <p:cNvSpPr>
                <a:spLocks/>
              </p:cNvSpPr>
              <p:nvPr/>
            </p:nvSpPr>
            <p:spPr bwMode="auto">
              <a:xfrm>
                <a:off x="1427601" y="1385401"/>
                <a:ext cx="287338" cy="396875"/>
              </a:xfrm>
              <a:custGeom>
                <a:avLst/>
                <a:gdLst>
                  <a:gd name="T0" fmla="*/ 168 w 180"/>
                  <a:gd name="T1" fmla="*/ 27 h 248"/>
                  <a:gd name="T2" fmla="*/ 129 w 180"/>
                  <a:gd name="T3" fmla="*/ 22 h 248"/>
                  <a:gd name="T4" fmla="*/ 85 w 180"/>
                  <a:gd name="T5" fmla="*/ 13 h 248"/>
                  <a:gd name="T6" fmla="*/ 69 w 180"/>
                  <a:gd name="T7" fmla="*/ 25 h 248"/>
                  <a:gd name="T8" fmla="*/ 66 w 180"/>
                  <a:gd name="T9" fmla="*/ 24 h 248"/>
                  <a:gd name="T10" fmla="*/ 56 w 180"/>
                  <a:gd name="T11" fmla="*/ 15 h 248"/>
                  <a:gd name="T12" fmla="*/ 43 w 180"/>
                  <a:gd name="T13" fmla="*/ 3 h 248"/>
                  <a:gd name="T14" fmla="*/ 21 w 180"/>
                  <a:gd name="T15" fmla="*/ 11 h 248"/>
                  <a:gd name="T16" fmla="*/ 0 w 180"/>
                  <a:gd name="T17" fmla="*/ 35 h 248"/>
                  <a:gd name="T18" fmla="*/ 9 w 180"/>
                  <a:gd name="T19" fmla="*/ 46 h 248"/>
                  <a:gd name="T20" fmla="*/ 36 w 180"/>
                  <a:gd name="T21" fmla="*/ 25 h 248"/>
                  <a:gd name="T22" fmla="*/ 33 w 180"/>
                  <a:gd name="T23" fmla="*/ 25 h 248"/>
                  <a:gd name="T24" fmla="*/ 24 w 180"/>
                  <a:gd name="T25" fmla="*/ 66 h 248"/>
                  <a:gd name="T26" fmla="*/ 22 w 180"/>
                  <a:gd name="T27" fmla="*/ 68 h 248"/>
                  <a:gd name="T28" fmla="*/ 16 w 180"/>
                  <a:gd name="T29" fmla="*/ 77 h 248"/>
                  <a:gd name="T30" fmla="*/ 16 w 180"/>
                  <a:gd name="T31" fmla="*/ 102 h 248"/>
                  <a:gd name="T32" fmla="*/ 27 w 180"/>
                  <a:gd name="T33" fmla="*/ 105 h 248"/>
                  <a:gd name="T34" fmla="*/ 36 w 180"/>
                  <a:gd name="T35" fmla="*/ 112 h 248"/>
                  <a:gd name="T36" fmla="*/ 87 w 180"/>
                  <a:gd name="T37" fmla="*/ 191 h 248"/>
                  <a:gd name="T38" fmla="*/ 115 w 180"/>
                  <a:gd name="T39" fmla="*/ 248 h 248"/>
                  <a:gd name="T40" fmla="*/ 150 w 180"/>
                  <a:gd name="T41" fmla="*/ 205 h 248"/>
                  <a:gd name="T42" fmla="*/ 173 w 180"/>
                  <a:gd name="T43" fmla="*/ 30 h 248"/>
                  <a:gd name="T44" fmla="*/ 177 w 180"/>
                  <a:gd name="T45" fmla="*/ 59 h 248"/>
                  <a:gd name="T46" fmla="*/ 131 w 180"/>
                  <a:gd name="T47" fmla="*/ 235 h 248"/>
                  <a:gd name="T48" fmla="*/ 116 w 180"/>
                  <a:gd name="T49" fmla="*/ 245 h 248"/>
                  <a:gd name="T50" fmla="*/ 90 w 180"/>
                  <a:gd name="T51" fmla="*/ 190 h 248"/>
                  <a:gd name="T52" fmla="*/ 39 w 180"/>
                  <a:gd name="T53" fmla="*/ 111 h 248"/>
                  <a:gd name="T54" fmla="*/ 27 w 180"/>
                  <a:gd name="T55" fmla="*/ 102 h 248"/>
                  <a:gd name="T56" fmla="*/ 20 w 180"/>
                  <a:gd name="T57" fmla="*/ 101 h 248"/>
                  <a:gd name="T58" fmla="*/ 14 w 180"/>
                  <a:gd name="T59" fmla="*/ 92 h 248"/>
                  <a:gd name="T60" fmla="*/ 23 w 180"/>
                  <a:gd name="T61" fmla="*/ 71 h 248"/>
                  <a:gd name="T62" fmla="*/ 22 w 180"/>
                  <a:gd name="T63" fmla="*/ 71 h 248"/>
                  <a:gd name="T64" fmla="*/ 36 w 180"/>
                  <a:gd name="T65" fmla="*/ 23 h 248"/>
                  <a:gd name="T66" fmla="*/ 29 w 180"/>
                  <a:gd name="T67" fmla="*/ 27 h 248"/>
                  <a:gd name="T68" fmla="*/ 9 w 180"/>
                  <a:gd name="T69" fmla="*/ 43 h 248"/>
                  <a:gd name="T70" fmla="*/ 3 w 180"/>
                  <a:gd name="T71" fmla="*/ 35 h 248"/>
                  <a:gd name="T72" fmla="*/ 23 w 180"/>
                  <a:gd name="T73" fmla="*/ 13 h 248"/>
                  <a:gd name="T74" fmla="*/ 41 w 180"/>
                  <a:gd name="T75" fmla="*/ 5 h 248"/>
                  <a:gd name="T76" fmla="*/ 56 w 180"/>
                  <a:gd name="T77" fmla="*/ 18 h 248"/>
                  <a:gd name="T78" fmla="*/ 63 w 180"/>
                  <a:gd name="T79" fmla="*/ 25 h 248"/>
                  <a:gd name="T80" fmla="*/ 71 w 180"/>
                  <a:gd name="T81" fmla="*/ 28 h 248"/>
                  <a:gd name="T82" fmla="*/ 94 w 180"/>
                  <a:gd name="T83" fmla="*/ 13 h 248"/>
                  <a:gd name="T84" fmla="*/ 153 w 180"/>
                  <a:gd name="T85" fmla="*/ 30 h 248"/>
                  <a:gd name="T86" fmla="*/ 171 w 180"/>
                  <a:gd name="T87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248">
                    <a:moveTo>
                      <a:pt x="172" y="31"/>
                    </a:move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8"/>
                      <a:pt x="170" y="27"/>
                      <a:pt x="168" y="27"/>
                    </a:cubicBezTo>
                    <a:cubicBezTo>
                      <a:pt x="166" y="27"/>
                      <a:pt x="164" y="27"/>
                      <a:pt x="161" y="27"/>
                    </a:cubicBezTo>
                    <a:cubicBezTo>
                      <a:pt x="159" y="27"/>
                      <a:pt x="156" y="27"/>
                      <a:pt x="153" y="27"/>
                    </a:cubicBezTo>
                    <a:cubicBezTo>
                      <a:pt x="145" y="27"/>
                      <a:pt x="136" y="26"/>
                      <a:pt x="129" y="22"/>
                    </a:cubicBezTo>
                    <a:cubicBezTo>
                      <a:pt x="115" y="14"/>
                      <a:pt x="106" y="10"/>
                      <a:pt x="98" y="10"/>
                    </a:cubicBezTo>
                    <a:cubicBezTo>
                      <a:pt x="96" y="10"/>
                      <a:pt x="95" y="10"/>
                      <a:pt x="94" y="10"/>
                    </a:cubicBezTo>
                    <a:cubicBezTo>
                      <a:pt x="90" y="11"/>
                      <a:pt x="87" y="12"/>
                      <a:pt x="85" y="13"/>
                    </a:cubicBezTo>
                    <a:cubicBezTo>
                      <a:pt x="83" y="14"/>
                      <a:pt x="81" y="15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70" y="24"/>
                      <a:pt x="70" y="25"/>
                      <a:pt x="69" y="25"/>
                    </a:cubicBezTo>
                    <a:cubicBezTo>
                      <a:pt x="68" y="25"/>
                      <a:pt x="68" y="26"/>
                      <a:pt x="68" y="26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6" y="24"/>
                      <a:pt x="66" y="24"/>
                    </a:cubicBezTo>
                    <a:cubicBezTo>
                      <a:pt x="64" y="20"/>
                      <a:pt x="63" y="19"/>
                      <a:pt x="62" y="17"/>
                    </a:cubicBezTo>
                    <a:cubicBezTo>
                      <a:pt x="61" y="16"/>
                      <a:pt x="60" y="16"/>
                      <a:pt x="59" y="16"/>
                    </a:cubicBezTo>
                    <a:cubicBezTo>
                      <a:pt x="58" y="16"/>
                      <a:pt x="57" y="15"/>
                      <a:pt x="56" y="15"/>
                    </a:cubicBezTo>
                    <a:cubicBezTo>
                      <a:pt x="54" y="15"/>
                      <a:pt x="53" y="15"/>
                      <a:pt x="52" y="14"/>
                    </a:cubicBezTo>
                    <a:cubicBezTo>
                      <a:pt x="51" y="13"/>
                      <a:pt x="50" y="11"/>
                      <a:pt x="47" y="8"/>
                    </a:cubicBezTo>
                    <a:cubicBezTo>
                      <a:pt x="46" y="6"/>
                      <a:pt x="45" y="4"/>
                      <a:pt x="43" y="3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1"/>
                      <a:pt x="30" y="3"/>
                    </a:cubicBezTo>
                    <a:cubicBezTo>
                      <a:pt x="26" y="6"/>
                      <a:pt x="23" y="8"/>
                      <a:pt x="21" y="11"/>
                    </a:cubicBezTo>
                    <a:cubicBezTo>
                      <a:pt x="19" y="13"/>
                      <a:pt x="17" y="15"/>
                      <a:pt x="14" y="18"/>
                    </a:cubicBezTo>
                    <a:cubicBezTo>
                      <a:pt x="12" y="20"/>
                      <a:pt x="8" y="22"/>
                      <a:pt x="5" y="25"/>
                    </a:cubicBezTo>
                    <a:cubicBezTo>
                      <a:pt x="3" y="28"/>
                      <a:pt x="0" y="31"/>
                      <a:pt x="0" y="35"/>
                    </a:cubicBezTo>
                    <a:cubicBezTo>
                      <a:pt x="0" y="37"/>
                      <a:pt x="1" y="39"/>
                      <a:pt x="2" y="41"/>
                    </a:cubicBezTo>
                    <a:cubicBezTo>
                      <a:pt x="3" y="42"/>
                      <a:pt x="4" y="44"/>
                      <a:pt x="5" y="45"/>
                    </a:cubicBezTo>
                    <a:cubicBezTo>
                      <a:pt x="6" y="46"/>
                      <a:pt x="8" y="46"/>
                      <a:pt x="9" y="46"/>
                    </a:cubicBezTo>
                    <a:cubicBezTo>
                      <a:pt x="11" y="46"/>
                      <a:pt x="13" y="45"/>
                      <a:pt x="15" y="44"/>
                    </a:cubicBezTo>
                    <a:cubicBezTo>
                      <a:pt x="17" y="42"/>
                      <a:pt x="19" y="41"/>
                      <a:pt x="21" y="39"/>
                    </a:cubicBezTo>
                    <a:cubicBezTo>
                      <a:pt x="28" y="32"/>
                      <a:pt x="36" y="25"/>
                      <a:pt x="36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6"/>
                      <a:pt x="37" y="32"/>
                      <a:pt x="37" y="40"/>
                    </a:cubicBezTo>
                    <a:cubicBezTo>
                      <a:pt x="37" y="44"/>
                      <a:pt x="36" y="50"/>
                      <a:pt x="32" y="55"/>
                    </a:cubicBezTo>
                    <a:cubicBezTo>
                      <a:pt x="29" y="62"/>
                      <a:pt x="26" y="65"/>
                      <a:pt x="24" y="66"/>
                    </a:cubicBezTo>
                    <a:cubicBezTo>
                      <a:pt x="23" y="67"/>
                      <a:pt x="23" y="67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9"/>
                      <a:pt x="19" y="72"/>
                      <a:pt x="16" y="77"/>
                    </a:cubicBezTo>
                    <a:cubicBezTo>
                      <a:pt x="14" y="82"/>
                      <a:pt x="11" y="87"/>
                      <a:pt x="11" y="92"/>
                    </a:cubicBezTo>
                    <a:cubicBezTo>
                      <a:pt x="11" y="94"/>
                      <a:pt x="12" y="96"/>
                      <a:pt x="13" y="98"/>
                    </a:cubicBezTo>
                    <a:cubicBezTo>
                      <a:pt x="14" y="100"/>
                      <a:pt x="15" y="101"/>
                      <a:pt x="16" y="102"/>
                    </a:cubicBezTo>
                    <a:cubicBezTo>
                      <a:pt x="17" y="103"/>
                      <a:pt x="18" y="104"/>
                      <a:pt x="20" y="104"/>
                    </a:cubicBezTo>
                    <a:cubicBezTo>
                      <a:pt x="21" y="105"/>
                      <a:pt x="22" y="105"/>
                      <a:pt x="25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8" y="105"/>
                      <a:pt x="29" y="105"/>
                      <a:pt x="30" y="105"/>
                    </a:cubicBezTo>
                    <a:cubicBezTo>
                      <a:pt x="32" y="105"/>
                      <a:pt x="32" y="105"/>
                      <a:pt x="33" y="106"/>
                    </a:cubicBezTo>
                    <a:cubicBezTo>
                      <a:pt x="34" y="107"/>
                      <a:pt x="35" y="108"/>
                      <a:pt x="36" y="112"/>
                    </a:cubicBezTo>
                    <a:cubicBezTo>
                      <a:pt x="39" y="122"/>
                      <a:pt x="53" y="147"/>
                      <a:pt x="65" y="159"/>
                    </a:cubicBezTo>
                    <a:cubicBezTo>
                      <a:pt x="71" y="166"/>
                      <a:pt x="75" y="169"/>
                      <a:pt x="79" y="173"/>
                    </a:cubicBezTo>
                    <a:cubicBezTo>
                      <a:pt x="82" y="177"/>
                      <a:pt x="85" y="182"/>
                      <a:pt x="87" y="191"/>
                    </a:cubicBezTo>
                    <a:cubicBezTo>
                      <a:pt x="89" y="199"/>
                      <a:pt x="90" y="213"/>
                      <a:pt x="94" y="224"/>
                    </a:cubicBezTo>
                    <a:cubicBezTo>
                      <a:pt x="96" y="230"/>
                      <a:pt x="98" y="236"/>
                      <a:pt x="102" y="240"/>
                    </a:cubicBezTo>
                    <a:cubicBezTo>
                      <a:pt x="105" y="244"/>
                      <a:pt x="110" y="247"/>
                      <a:pt x="115" y="248"/>
                    </a:cubicBezTo>
                    <a:cubicBezTo>
                      <a:pt x="116" y="248"/>
                      <a:pt x="116" y="248"/>
                      <a:pt x="117" y="248"/>
                    </a:cubicBezTo>
                    <a:cubicBezTo>
                      <a:pt x="120" y="248"/>
                      <a:pt x="123" y="247"/>
                      <a:pt x="125" y="245"/>
                    </a:cubicBezTo>
                    <a:cubicBezTo>
                      <a:pt x="135" y="238"/>
                      <a:pt x="143" y="223"/>
                      <a:pt x="150" y="205"/>
                    </a:cubicBezTo>
                    <a:cubicBezTo>
                      <a:pt x="157" y="188"/>
                      <a:pt x="162" y="170"/>
                      <a:pt x="164" y="158"/>
                    </a:cubicBezTo>
                    <a:cubicBezTo>
                      <a:pt x="168" y="138"/>
                      <a:pt x="180" y="91"/>
                      <a:pt x="180" y="59"/>
                    </a:cubicBezTo>
                    <a:cubicBezTo>
                      <a:pt x="180" y="46"/>
                      <a:pt x="178" y="36"/>
                      <a:pt x="173" y="30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5" y="37"/>
                      <a:pt x="177" y="47"/>
                      <a:pt x="177" y="59"/>
                    </a:cubicBezTo>
                    <a:cubicBezTo>
                      <a:pt x="177" y="91"/>
                      <a:pt x="165" y="138"/>
                      <a:pt x="161" y="157"/>
                    </a:cubicBezTo>
                    <a:cubicBezTo>
                      <a:pt x="159" y="171"/>
                      <a:pt x="152" y="193"/>
                      <a:pt x="144" y="211"/>
                    </a:cubicBezTo>
                    <a:cubicBezTo>
                      <a:pt x="140" y="221"/>
                      <a:pt x="135" y="229"/>
                      <a:pt x="131" y="235"/>
                    </a:cubicBezTo>
                    <a:cubicBezTo>
                      <a:pt x="128" y="238"/>
                      <a:pt x="126" y="241"/>
                      <a:pt x="124" y="243"/>
                    </a:cubicBezTo>
                    <a:cubicBezTo>
                      <a:pt x="121" y="244"/>
                      <a:pt x="119" y="245"/>
                      <a:pt x="117" y="245"/>
                    </a:cubicBezTo>
                    <a:cubicBezTo>
                      <a:pt x="116" y="245"/>
                      <a:pt x="116" y="245"/>
                      <a:pt x="116" y="245"/>
                    </a:cubicBezTo>
                    <a:cubicBezTo>
                      <a:pt x="111" y="244"/>
                      <a:pt x="107" y="242"/>
                      <a:pt x="104" y="238"/>
                    </a:cubicBezTo>
                    <a:cubicBezTo>
                      <a:pt x="100" y="232"/>
                      <a:pt x="97" y="224"/>
                      <a:pt x="95" y="215"/>
                    </a:cubicBezTo>
                    <a:cubicBezTo>
                      <a:pt x="92" y="206"/>
                      <a:pt x="91" y="197"/>
                      <a:pt x="90" y="190"/>
                    </a:cubicBezTo>
                    <a:cubicBezTo>
                      <a:pt x="87" y="181"/>
                      <a:pt x="85" y="176"/>
                      <a:pt x="81" y="171"/>
                    </a:cubicBezTo>
                    <a:cubicBezTo>
                      <a:pt x="77" y="167"/>
                      <a:pt x="73" y="164"/>
                      <a:pt x="67" y="157"/>
                    </a:cubicBezTo>
                    <a:cubicBezTo>
                      <a:pt x="56" y="145"/>
                      <a:pt x="42" y="121"/>
                      <a:pt x="39" y="111"/>
                    </a:cubicBezTo>
                    <a:cubicBezTo>
                      <a:pt x="38" y="107"/>
                      <a:pt x="36" y="105"/>
                      <a:pt x="35" y="104"/>
                    </a:cubicBezTo>
                    <a:cubicBezTo>
                      <a:pt x="34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3" y="102"/>
                      <a:pt x="22" y="102"/>
                      <a:pt x="21" y="102"/>
                    </a:cubicBezTo>
                    <a:cubicBezTo>
                      <a:pt x="21" y="102"/>
                      <a:pt x="20" y="101"/>
                      <a:pt x="20" y="101"/>
                    </a:cubicBezTo>
                    <a:cubicBezTo>
                      <a:pt x="20" y="101"/>
                      <a:pt x="19" y="101"/>
                      <a:pt x="18" y="100"/>
                    </a:cubicBezTo>
                    <a:cubicBezTo>
                      <a:pt x="18" y="99"/>
                      <a:pt x="17" y="98"/>
                      <a:pt x="15" y="96"/>
                    </a:cubicBezTo>
                    <a:cubicBezTo>
                      <a:pt x="15" y="95"/>
                      <a:pt x="14" y="94"/>
                      <a:pt x="14" y="92"/>
                    </a:cubicBezTo>
                    <a:cubicBezTo>
                      <a:pt x="14" y="88"/>
                      <a:pt x="17" y="83"/>
                      <a:pt x="19" y="78"/>
                    </a:cubicBezTo>
                    <a:cubicBezTo>
                      <a:pt x="20" y="76"/>
                      <a:pt x="21" y="74"/>
                      <a:pt x="22" y="72"/>
                    </a:cubicBezTo>
                    <a:cubicBezTo>
                      <a:pt x="22" y="72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8" y="70"/>
                      <a:pt x="35" y="57"/>
                    </a:cubicBezTo>
                    <a:cubicBezTo>
                      <a:pt x="38" y="51"/>
                      <a:pt x="40" y="45"/>
                      <a:pt x="40" y="40"/>
                    </a:cubicBezTo>
                    <a:cubicBezTo>
                      <a:pt x="40" y="30"/>
                      <a:pt x="36" y="23"/>
                      <a:pt x="36" y="23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2" y="24"/>
                      <a:pt x="29" y="27"/>
                    </a:cubicBezTo>
                    <a:cubicBezTo>
                      <a:pt x="26" y="30"/>
                      <a:pt x="22" y="33"/>
                      <a:pt x="19" y="36"/>
                    </a:cubicBezTo>
                    <a:cubicBezTo>
                      <a:pt x="17" y="38"/>
                      <a:pt x="15" y="40"/>
                      <a:pt x="13" y="41"/>
                    </a:cubicBezTo>
                    <a:cubicBezTo>
                      <a:pt x="11" y="43"/>
                      <a:pt x="10" y="43"/>
                      <a:pt x="9" y="43"/>
                    </a:cubicBezTo>
                    <a:cubicBezTo>
                      <a:pt x="8" y="43"/>
                      <a:pt x="8" y="43"/>
                      <a:pt x="7" y="42"/>
                    </a:cubicBezTo>
                    <a:cubicBezTo>
                      <a:pt x="6" y="42"/>
                      <a:pt x="5" y="41"/>
                      <a:pt x="4" y="39"/>
                    </a:cubicBezTo>
                    <a:cubicBezTo>
                      <a:pt x="4" y="38"/>
                      <a:pt x="3" y="36"/>
                      <a:pt x="3" y="35"/>
                    </a:cubicBezTo>
                    <a:cubicBezTo>
                      <a:pt x="3" y="32"/>
                      <a:pt x="5" y="30"/>
                      <a:pt x="8" y="27"/>
                    </a:cubicBezTo>
                    <a:cubicBezTo>
                      <a:pt x="10" y="25"/>
                      <a:pt x="13" y="22"/>
                      <a:pt x="16" y="20"/>
                    </a:cubicBezTo>
                    <a:cubicBezTo>
                      <a:pt x="19" y="17"/>
                      <a:pt x="21" y="15"/>
                      <a:pt x="23" y="13"/>
                    </a:cubicBezTo>
                    <a:cubicBezTo>
                      <a:pt x="25" y="10"/>
                      <a:pt x="28" y="8"/>
                      <a:pt x="32" y="5"/>
                    </a:cubicBezTo>
                    <a:cubicBezTo>
                      <a:pt x="34" y="3"/>
                      <a:pt x="36" y="3"/>
                      <a:pt x="37" y="3"/>
                    </a:cubicBezTo>
                    <a:cubicBezTo>
                      <a:pt x="38" y="3"/>
                      <a:pt x="39" y="3"/>
                      <a:pt x="41" y="5"/>
                    </a:cubicBezTo>
                    <a:cubicBezTo>
                      <a:pt x="42" y="6"/>
                      <a:pt x="43" y="8"/>
                      <a:pt x="45" y="10"/>
                    </a:cubicBezTo>
                    <a:cubicBezTo>
                      <a:pt x="47" y="13"/>
                      <a:pt x="48" y="15"/>
                      <a:pt x="50" y="16"/>
                    </a:cubicBezTo>
                    <a:cubicBezTo>
                      <a:pt x="52" y="18"/>
                      <a:pt x="54" y="19"/>
                      <a:pt x="56" y="18"/>
                    </a:cubicBezTo>
                    <a:cubicBezTo>
                      <a:pt x="57" y="18"/>
                      <a:pt x="58" y="19"/>
                      <a:pt x="59" y="19"/>
                    </a:cubicBezTo>
                    <a:cubicBezTo>
                      <a:pt x="59" y="19"/>
                      <a:pt x="59" y="19"/>
                      <a:pt x="60" y="20"/>
                    </a:cubicBezTo>
                    <a:cubicBezTo>
                      <a:pt x="61" y="21"/>
                      <a:pt x="62" y="23"/>
                      <a:pt x="63" y="25"/>
                    </a:cubicBezTo>
                    <a:cubicBezTo>
                      <a:pt x="64" y="26"/>
                      <a:pt x="64" y="27"/>
                      <a:pt x="65" y="28"/>
                    </a:cubicBezTo>
                    <a:cubicBezTo>
                      <a:pt x="66" y="28"/>
                      <a:pt x="67" y="29"/>
                      <a:pt x="68" y="29"/>
                    </a:cubicBezTo>
                    <a:cubicBezTo>
                      <a:pt x="69" y="29"/>
                      <a:pt x="70" y="28"/>
                      <a:pt x="71" y="28"/>
                    </a:cubicBezTo>
                    <a:cubicBezTo>
                      <a:pt x="73" y="26"/>
                      <a:pt x="76" y="23"/>
                      <a:pt x="79" y="20"/>
                    </a:cubicBezTo>
                    <a:cubicBezTo>
                      <a:pt x="83" y="17"/>
                      <a:pt x="85" y="16"/>
                      <a:pt x="86" y="15"/>
                    </a:cubicBezTo>
                    <a:cubicBezTo>
                      <a:pt x="88" y="15"/>
                      <a:pt x="90" y="14"/>
                      <a:pt x="94" y="13"/>
                    </a:cubicBezTo>
                    <a:cubicBezTo>
                      <a:pt x="95" y="13"/>
                      <a:pt x="96" y="13"/>
                      <a:pt x="98" y="13"/>
                    </a:cubicBezTo>
                    <a:cubicBezTo>
                      <a:pt x="105" y="13"/>
                      <a:pt x="114" y="17"/>
                      <a:pt x="127" y="24"/>
                    </a:cubicBezTo>
                    <a:cubicBezTo>
                      <a:pt x="135" y="29"/>
                      <a:pt x="145" y="30"/>
                      <a:pt x="153" y="30"/>
                    </a:cubicBezTo>
                    <a:cubicBezTo>
                      <a:pt x="156" y="30"/>
                      <a:pt x="159" y="30"/>
                      <a:pt x="161" y="30"/>
                    </a:cubicBezTo>
                    <a:cubicBezTo>
                      <a:pt x="164" y="30"/>
                      <a:pt x="166" y="30"/>
                      <a:pt x="168" y="30"/>
                    </a:cubicBezTo>
                    <a:cubicBezTo>
                      <a:pt x="169" y="30"/>
                      <a:pt x="171" y="31"/>
                      <a:pt x="171" y="31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718"/>
              <p:cNvSpPr>
                <a:spLocks/>
              </p:cNvSpPr>
              <p:nvPr/>
            </p:nvSpPr>
            <p:spPr bwMode="auto">
              <a:xfrm>
                <a:off x="1479988" y="1415563"/>
                <a:ext cx="30163" cy="14288"/>
              </a:xfrm>
              <a:custGeom>
                <a:avLst/>
                <a:gdLst>
                  <a:gd name="T0" fmla="*/ 3 w 19"/>
                  <a:gd name="T1" fmla="*/ 6 h 9"/>
                  <a:gd name="T2" fmla="*/ 3 w 19"/>
                  <a:gd name="T3" fmla="*/ 6 h 9"/>
                  <a:gd name="T4" fmla="*/ 8 w 19"/>
                  <a:gd name="T5" fmla="*/ 3 h 9"/>
                  <a:gd name="T6" fmla="*/ 16 w 19"/>
                  <a:gd name="T7" fmla="*/ 8 h 9"/>
                  <a:gd name="T8" fmla="*/ 18 w 19"/>
                  <a:gd name="T9" fmla="*/ 8 h 9"/>
                  <a:gd name="T10" fmla="*/ 18 w 19"/>
                  <a:gd name="T11" fmla="*/ 6 h 9"/>
                  <a:gd name="T12" fmla="*/ 8 w 19"/>
                  <a:gd name="T13" fmla="*/ 0 h 9"/>
                  <a:gd name="T14" fmla="*/ 1 w 19"/>
                  <a:gd name="T15" fmla="*/ 4 h 9"/>
                  <a:gd name="T16" fmla="*/ 1 w 19"/>
                  <a:gd name="T17" fmla="*/ 6 h 9"/>
                  <a:gd name="T18" fmla="*/ 3 w 19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3"/>
                      <a:pt x="8" y="3"/>
                    </a:cubicBezTo>
                    <a:cubicBezTo>
                      <a:pt x="10" y="3"/>
                      <a:pt x="13" y="4"/>
                      <a:pt x="16" y="8"/>
                    </a:cubicBezTo>
                    <a:cubicBezTo>
                      <a:pt x="16" y="9"/>
                      <a:pt x="17" y="9"/>
                      <a:pt x="18" y="8"/>
                    </a:cubicBezTo>
                    <a:cubicBezTo>
                      <a:pt x="19" y="8"/>
                      <a:pt x="19" y="7"/>
                      <a:pt x="18" y="6"/>
                    </a:cubicBezTo>
                    <a:cubicBezTo>
                      <a:pt x="15" y="2"/>
                      <a:pt x="11" y="0"/>
                      <a:pt x="8" y="0"/>
                    </a:cubicBezTo>
                    <a:cubicBezTo>
                      <a:pt x="4" y="0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719"/>
              <p:cNvSpPr>
                <a:spLocks/>
              </p:cNvSpPr>
              <p:nvPr/>
            </p:nvSpPr>
            <p:spPr bwMode="auto">
              <a:xfrm>
                <a:off x="1479988" y="1477476"/>
                <a:ext cx="17463" cy="53975"/>
              </a:xfrm>
              <a:custGeom>
                <a:avLst/>
                <a:gdLst>
                  <a:gd name="T0" fmla="*/ 9 w 11"/>
                  <a:gd name="T1" fmla="*/ 1 h 33"/>
                  <a:gd name="T2" fmla="*/ 9 w 11"/>
                  <a:gd name="T3" fmla="*/ 3 h 33"/>
                  <a:gd name="T4" fmla="*/ 9 w 11"/>
                  <a:gd name="T5" fmla="*/ 9 h 33"/>
                  <a:gd name="T6" fmla="*/ 1 w 11"/>
                  <a:gd name="T7" fmla="*/ 31 h 33"/>
                  <a:gd name="T8" fmla="*/ 1 w 11"/>
                  <a:gd name="T9" fmla="*/ 33 h 33"/>
                  <a:gd name="T10" fmla="*/ 2 w 11"/>
                  <a:gd name="T11" fmla="*/ 33 h 33"/>
                  <a:gd name="T12" fmla="*/ 11 w 11"/>
                  <a:gd name="T13" fmla="*/ 9 h 33"/>
                  <a:gd name="T14" fmla="*/ 11 w 11"/>
                  <a:gd name="T15" fmla="*/ 1 h 33"/>
                  <a:gd name="T16" fmla="*/ 10 w 11"/>
                  <a:gd name="T17" fmla="*/ 0 h 33"/>
                  <a:gd name="T18" fmla="*/ 9 w 11"/>
                  <a:gd name="T1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9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6"/>
                      <a:pt x="8" y="26"/>
                      <a:pt x="1" y="31"/>
                    </a:cubicBezTo>
                    <a:cubicBezTo>
                      <a:pt x="1" y="32"/>
                      <a:pt x="0" y="32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10" y="27"/>
                      <a:pt x="11" y="16"/>
                      <a:pt x="11" y="9"/>
                    </a:cubicBezTo>
                    <a:cubicBezTo>
                      <a:pt x="11" y="4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720"/>
              <p:cNvSpPr>
                <a:spLocks/>
              </p:cNvSpPr>
              <p:nvPr/>
            </p:nvSpPr>
            <p:spPr bwMode="auto">
              <a:xfrm>
                <a:off x="1457763" y="1455251"/>
                <a:ext cx="14288" cy="39688"/>
              </a:xfrm>
              <a:custGeom>
                <a:avLst/>
                <a:gdLst>
                  <a:gd name="T0" fmla="*/ 0 w 9"/>
                  <a:gd name="T1" fmla="*/ 2 h 24"/>
                  <a:gd name="T2" fmla="*/ 1 w 9"/>
                  <a:gd name="T3" fmla="*/ 2 h 24"/>
                  <a:gd name="T4" fmla="*/ 7 w 9"/>
                  <a:gd name="T5" fmla="*/ 18 h 24"/>
                  <a:gd name="T6" fmla="*/ 6 w 9"/>
                  <a:gd name="T7" fmla="*/ 22 h 24"/>
                  <a:gd name="T8" fmla="*/ 7 w 9"/>
                  <a:gd name="T9" fmla="*/ 24 h 24"/>
                  <a:gd name="T10" fmla="*/ 8 w 9"/>
                  <a:gd name="T11" fmla="*/ 23 h 24"/>
                  <a:gd name="T12" fmla="*/ 9 w 9"/>
                  <a:gd name="T13" fmla="*/ 18 h 24"/>
                  <a:gd name="T14" fmla="*/ 2 w 9"/>
                  <a:gd name="T15" fmla="*/ 0 h 24"/>
                  <a:gd name="T16" fmla="*/ 0 w 9"/>
                  <a:gd name="T17" fmla="*/ 0 h 24"/>
                  <a:gd name="T18" fmla="*/ 0 w 9"/>
                  <a:gd name="T1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7" y="11"/>
                      <a:pt x="7" y="18"/>
                    </a:cubicBezTo>
                    <a:cubicBezTo>
                      <a:pt x="7" y="19"/>
                      <a:pt x="7" y="21"/>
                      <a:pt x="6" y="22"/>
                    </a:cubicBezTo>
                    <a:cubicBezTo>
                      <a:pt x="6" y="23"/>
                      <a:pt x="6" y="23"/>
                      <a:pt x="7" y="24"/>
                    </a:cubicBezTo>
                    <a:cubicBezTo>
                      <a:pt x="7" y="24"/>
                      <a:pt x="8" y="24"/>
                      <a:pt x="8" y="23"/>
                    </a:cubicBezTo>
                    <a:cubicBezTo>
                      <a:pt x="9" y="21"/>
                      <a:pt x="9" y="20"/>
                      <a:pt x="9" y="18"/>
                    </a:cubicBezTo>
                    <a:cubicBezTo>
                      <a:pt x="9" y="9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721"/>
              <p:cNvSpPr>
                <a:spLocks/>
              </p:cNvSpPr>
              <p:nvPr/>
            </p:nvSpPr>
            <p:spPr bwMode="auto">
              <a:xfrm>
                <a:off x="989451" y="2072788"/>
                <a:ext cx="30163" cy="42863"/>
              </a:xfrm>
              <a:custGeom>
                <a:avLst/>
                <a:gdLst>
                  <a:gd name="T0" fmla="*/ 12 w 19"/>
                  <a:gd name="T1" fmla="*/ 27 h 27"/>
                  <a:gd name="T2" fmla="*/ 13 w 19"/>
                  <a:gd name="T3" fmla="*/ 27 h 27"/>
                  <a:gd name="T4" fmla="*/ 17 w 19"/>
                  <a:gd name="T5" fmla="*/ 26 h 27"/>
                  <a:gd name="T6" fmla="*/ 19 w 19"/>
                  <a:gd name="T7" fmla="*/ 21 h 27"/>
                  <a:gd name="T8" fmla="*/ 16 w 19"/>
                  <a:gd name="T9" fmla="*/ 13 h 27"/>
                  <a:gd name="T10" fmla="*/ 8 w 19"/>
                  <a:gd name="T11" fmla="*/ 7 h 27"/>
                  <a:gd name="T12" fmla="*/ 2 w 19"/>
                  <a:gd name="T13" fmla="*/ 1 h 27"/>
                  <a:gd name="T14" fmla="*/ 0 w 19"/>
                  <a:gd name="T15" fmla="*/ 0 h 27"/>
                  <a:gd name="T16" fmla="*/ 0 w 19"/>
                  <a:gd name="T17" fmla="*/ 2 h 27"/>
                  <a:gd name="T18" fmla="*/ 7 w 19"/>
                  <a:gd name="T19" fmla="*/ 9 h 27"/>
                  <a:gd name="T20" fmla="*/ 14 w 19"/>
                  <a:gd name="T21" fmla="*/ 14 h 27"/>
                  <a:gd name="T22" fmla="*/ 17 w 19"/>
                  <a:gd name="T23" fmla="*/ 21 h 27"/>
                  <a:gd name="T24" fmla="*/ 16 w 19"/>
                  <a:gd name="T25" fmla="*/ 24 h 27"/>
                  <a:gd name="T26" fmla="*/ 13 w 19"/>
                  <a:gd name="T27" fmla="*/ 25 h 27"/>
                  <a:gd name="T28" fmla="*/ 12 w 19"/>
                  <a:gd name="T29" fmla="*/ 25 h 27"/>
                  <a:gd name="T30" fmla="*/ 11 w 19"/>
                  <a:gd name="T31" fmla="*/ 26 h 27"/>
                  <a:gd name="T32" fmla="*/ 12 w 1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12" y="27"/>
                    </a:moveTo>
                    <a:cubicBezTo>
                      <a:pt x="12" y="27"/>
                      <a:pt x="13" y="27"/>
                      <a:pt x="13" y="27"/>
                    </a:cubicBezTo>
                    <a:cubicBezTo>
                      <a:pt x="15" y="27"/>
                      <a:pt x="17" y="27"/>
                      <a:pt x="17" y="26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9" y="19"/>
                      <a:pt x="18" y="15"/>
                      <a:pt x="16" y="13"/>
                    </a:cubicBezTo>
                    <a:cubicBezTo>
                      <a:pt x="14" y="10"/>
                      <a:pt x="11" y="9"/>
                      <a:pt x="8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7"/>
                      <a:pt x="7" y="9"/>
                    </a:cubicBezTo>
                    <a:cubicBezTo>
                      <a:pt x="10" y="11"/>
                      <a:pt x="13" y="12"/>
                      <a:pt x="14" y="14"/>
                    </a:cubicBezTo>
                    <a:cubicBezTo>
                      <a:pt x="16" y="16"/>
                      <a:pt x="17" y="19"/>
                      <a:pt x="17" y="21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5" y="25"/>
                      <a:pt x="15" y="25"/>
                      <a:pt x="13" y="25"/>
                    </a:cubicBezTo>
                    <a:cubicBezTo>
                      <a:pt x="13" y="25"/>
                      <a:pt x="12" y="25"/>
                      <a:pt x="12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722"/>
              <p:cNvSpPr>
                <a:spLocks/>
              </p:cNvSpPr>
              <p:nvPr/>
            </p:nvSpPr>
            <p:spPr bwMode="auto">
              <a:xfrm>
                <a:off x="1014851" y="2096601"/>
                <a:ext cx="39688" cy="15875"/>
              </a:xfrm>
              <a:custGeom>
                <a:avLst/>
                <a:gdLst>
                  <a:gd name="T0" fmla="*/ 1 w 24"/>
                  <a:gd name="T1" fmla="*/ 2 h 10"/>
                  <a:gd name="T2" fmla="*/ 1 w 24"/>
                  <a:gd name="T3" fmla="*/ 2 h 10"/>
                  <a:gd name="T4" fmla="*/ 5 w 24"/>
                  <a:gd name="T5" fmla="*/ 3 h 10"/>
                  <a:gd name="T6" fmla="*/ 13 w 24"/>
                  <a:gd name="T7" fmla="*/ 7 h 10"/>
                  <a:gd name="T8" fmla="*/ 20 w 24"/>
                  <a:gd name="T9" fmla="*/ 10 h 10"/>
                  <a:gd name="T10" fmla="*/ 23 w 24"/>
                  <a:gd name="T11" fmla="*/ 8 h 10"/>
                  <a:gd name="T12" fmla="*/ 23 w 24"/>
                  <a:gd name="T13" fmla="*/ 7 h 10"/>
                  <a:gd name="T14" fmla="*/ 22 w 24"/>
                  <a:gd name="T15" fmla="*/ 7 h 10"/>
                  <a:gd name="T16" fmla="*/ 20 w 24"/>
                  <a:gd name="T17" fmla="*/ 8 h 10"/>
                  <a:gd name="T18" fmla="*/ 16 w 24"/>
                  <a:gd name="T19" fmla="*/ 7 h 10"/>
                  <a:gd name="T20" fmla="*/ 8 w 24"/>
                  <a:gd name="T21" fmla="*/ 2 h 10"/>
                  <a:gd name="T22" fmla="*/ 1 w 24"/>
                  <a:gd name="T23" fmla="*/ 0 h 10"/>
                  <a:gd name="T24" fmla="*/ 1 w 24"/>
                  <a:gd name="T25" fmla="*/ 0 h 10"/>
                  <a:gd name="T26" fmla="*/ 0 w 24"/>
                  <a:gd name="T27" fmla="*/ 1 h 10"/>
                  <a:gd name="T28" fmla="*/ 1 w 24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10" y="6"/>
                      <a:pt x="13" y="7"/>
                    </a:cubicBezTo>
                    <a:cubicBezTo>
                      <a:pt x="15" y="8"/>
                      <a:pt x="18" y="10"/>
                      <a:pt x="20" y="10"/>
                    </a:cubicBezTo>
                    <a:cubicBezTo>
                      <a:pt x="21" y="10"/>
                      <a:pt x="23" y="9"/>
                      <a:pt x="23" y="8"/>
                    </a:cubicBezTo>
                    <a:cubicBezTo>
                      <a:pt x="24" y="8"/>
                      <a:pt x="23" y="7"/>
                      <a:pt x="23" y="7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1" y="7"/>
                      <a:pt x="21" y="8"/>
                      <a:pt x="20" y="8"/>
                    </a:cubicBezTo>
                    <a:cubicBezTo>
                      <a:pt x="19" y="8"/>
                      <a:pt x="18" y="7"/>
                      <a:pt x="16" y="7"/>
                    </a:cubicBezTo>
                    <a:cubicBezTo>
                      <a:pt x="14" y="5"/>
                      <a:pt x="11" y="4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723"/>
              <p:cNvSpPr>
                <a:spLocks/>
              </p:cNvSpPr>
              <p:nvPr/>
            </p:nvSpPr>
            <p:spPr bwMode="auto">
              <a:xfrm>
                <a:off x="530663" y="2080726"/>
                <a:ext cx="468313" cy="536575"/>
              </a:xfrm>
              <a:custGeom>
                <a:avLst/>
                <a:gdLst>
                  <a:gd name="T0" fmla="*/ 260 w 293"/>
                  <a:gd name="T1" fmla="*/ 2 h 335"/>
                  <a:gd name="T2" fmla="*/ 271 w 293"/>
                  <a:gd name="T3" fmla="*/ 8 h 335"/>
                  <a:gd name="T4" fmla="*/ 290 w 293"/>
                  <a:gd name="T5" fmla="*/ 18 h 335"/>
                  <a:gd name="T6" fmla="*/ 290 w 293"/>
                  <a:gd name="T7" fmla="*/ 27 h 335"/>
                  <a:gd name="T8" fmla="*/ 270 w 293"/>
                  <a:gd name="T9" fmla="*/ 48 h 335"/>
                  <a:gd name="T10" fmla="*/ 257 w 293"/>
                  <a:gd name="T11" fmla="*/ 55 h 335"/>
                  <a:gd name="T12" fmla="*/ 115 w 293"/>
                  <a:gd name="T13" fmla="*/ 232 h 335"/>
                  <a:gd name="T14" fmla="*/ 65 w 293"/>
                  <a:gd name="T15" fmla="*/ 317 h 335"/>
                  <a:gd name="T16" fmla="*/ 52 w 293"/>
                  <a:gd name="T17" fmla="*/ 327 h 335"/>
                  <a:gd name="T18" fmla="*/ 23 w 293"/>
                  <a:gd name="T19" fmla="*/ 304 h 335"/>
                  <a:gd name="T20" fmla="*/ 4 w 293"/>
                  <a:gd name="T21" fmla="*/ 303 h 335"/>
                  <a:gd name="T22" fmla="*/ 26 w 293"/>
                  <a:gd name="T23" fmla="*/ 284 h 335"/>
                  <a:gd name="T24" fmla="*/ 94 w 293"/>
                  <a:gd name="T25" fmla="*/ 215 h 335"/>
                  <a:gd name="T26" fmla="*/ 226 w 293"/>
                  <a:gd name="T27" fmla="*/ 54 h 335"/>
                  <a:gd name="T28" fmla="*/ 244 w 293"/>
                  <a:gd name="T29" fmla="*/ 25 h 335"/>
                  <a:gd name="T30" fmla="*/ 249 w 293"/>
                  <a:gd name="T31" fmla="*/ 13 h 335"/>
                  <a:gd name="T32" fmla="*/ 260 w 293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3" h="335">
                    <a:moveTo>
                      <a:pt x="260" y="2"/>
                    </a:moveTo>
                    <a:cubicBezTo>
                      <a:pt x="260" y="2"/>
                      <a:pt x="264" y="5"/>
                      <a:pt x="271" y="8"/>
                    </a:cubicBezTo>
                    <a:cubicBezTo>
                      <a:pt x="278" y="10"/>
                      <a:pt x="286" y="12"/>
                      <a:pt x="290" y="18"/>
                    </a:cubicBezTo>
                    <a:cubicBezTo>
                      <a:pt x="290" y="18"/>
                      <a:pt x="293" y="22"/>
                      <a:pt x="290" y="27"/>
                    </a:cubicBezTo>
                    <a:cubicBezTo>
                      <a:pt x="288" y="31"/>
                      <a:pt x="272" y="45"/>
                      <a:pt x="270" y="48"/>
                    </a:cubicBezTo>
                    <a:cubicBezTo>
                      <a:pt x="267" y="51"/>
                      <a:pt x="265" y="49"/>
                      <a:pt x="257" y="55"/>
                    </a:cubicBezTo>
                    <a:cubicBezTo>
                      <a:pt x="250" y="61"/>
                      <a:pt x="139" y="202"/>
                      <a:pt x="115" y="232"/>
                    </a:cubicBezTo>
                    <a:cubicBezTo>
                      <a:pt x="102" y="248"/>
                      <a:pt x="70" y="308"/>
                      <a:pt x="65" y="317"/>
                    </a:cubicBezTo>
                    <a:cubicBezTo>
                      <a:pt x="61" y="326"/>
                      <a:pt x="59" y="335"/>
                      <a:pt x="52" y="327"/>
                    </a:cubicBezTo>
                    <a:cubicBezTo>
                      <a:pt x="45" y="318"/>
                      <a:pt x="31" y="304"/>
                      <a:pt x="23" y="304"/>
                    </a:cubicBezTo>
                    <a:cubicBezTo>
                      <a:pt x="16" y="303"/>
                      <a:pt x="0" y="312"/>
                      <a:pt x="4" y="303"/>
                    </a:cubicBezTo>
                    <a:cubicBezTo>
                      <a:pt x="7" y="294"/>
                      <a:pt x="16" y="290"/>
                      <a:pt x="26" y="284"/>
                    </a:cubicBezTo>
                    <a:cubicBezTo>
                      <a:pt x="36" y="278"/>
                      <a:pt x="68" y="248"/>
                      <a:pt x="94" y="215"/>
                    </a:cubicBezTo>
                    <a:cubicBezTo>
                      <a:pt x="119" y="182"/>
                      <a:pt x="214" y="74"/>
                      <a:pt x="226" y="54"/>
                    </a:cubicBezTo>
                    <a:cubicBezTo>
                      <a:pt x="238" y="35"/>
                      <a:pt x="242" y="33"/>
                      <a:pt x="244" y="25"/>
                    </a:cubicBezTo>
                    <a:cubicBezTo>
                      <a:pt x="245" y="18"/>
                      <a:pt x="245" y="18"/>
                      <a:pt x="249" y="13"/>
                    </a:cubicBezTo>
                    <a:cubicBezTo>
                      <a:pt x="252" y="7"/>
                      <a:pt x="255" y="0"/>
                      <a:pt x="26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Freeform 724"/>
              <p:cNvSpPr>
                <a:spLocks noEditPoints="1"/>
              </p:cNvSpPr>
              <p:nvPr/>
            </p:nvSpPr>
            <p:spPr bwMode="auto">
              <a:xfrm>
                <a:off x="530663" y="2102951"/>
                <a:ext cx="468313" cy="514350"/>
              </a:xfrm>
              <a:custGeom>
                <a:avLst/>
                <a:gdLst>
                  <a:gd name="T0" fmla="*/ 19 w 293"/>
                  <a:gd name="T1" fmla="*/ 285 h 321"/>
                  <a:gd name="T2" fmla="*/ 4 w 293"/>
                  <a:gd name="T3" fmla="*/ 288 h 321"/>
                  <a:gd name="T4" fmla="*/ 4 w 293"/>
                  <a:gd name="T5" fmla="*/ 289 h 321"/>
                  <a:gd name="T6" fmla="*/ 23 w 293"/>
                  <a:gd name="T7" fmla="*/ 290 h 321"/>
                  <a:gd name="T8" fmla="*/ 41 w 293"/>
                  <a:gd name="T9" fmla="*/ 301 h 321"/>
                  <a:gd name="T10" fmla="*/ 19 w 293"/>
                  <a:gd name="T11" fmla="*/ 285 h 321"/>
                  <a:gd name="T12" fmla="*/ 290 w 293"/>
                  <a:gd name="T13" fmla="*/ 4 h 321"/>
                  <a:gd name="T14" fmla="*/ 286 w 293"/>
                  <a:gd name="T15" fmla="*/ 0 h 321"/>
                  <a:gd name="T16" fmla="*/ 286 w 293"/>
                  <a:gd name="T17" fmla="*/ 8 h 321"/>
                  <a:gd name="T18" fmla="*/ 265 w 293"/>
                  <a:gd name="T19" fmla="*/ 30 h 321"/>
                  <a:gd name="T20" fmla="*/ 253 w 293"/>
                  <a:gd name="T21" fmla="*/ 37 h 321"/>
                  <a:gd name="T22" fmla="*/ 110 w 293"/>
                  <a:gd name="T23" fmla="*/ 214 h 321"/>
                  <a:gd name="T24" fmla="*/ 61 w 293"/>
                  <a:gd name="T25" fmla="*/ 299 h 321"/>
                  <a:gd name="T26" fmla="*/ 50 w 293"/>
                  <a:gd name="T27" fmla="*/ 311 h 321"/>
                  <a:gd name="T28" fmla="*/ 52 w 293"/>
                  <a:gd name="T29" fmla="*/ 313 h 321"/>
                  <a:gd name="T30" fmla="*/ 65 w 293"/>
                  <a:gd name="T31" fmla="*/ 303 h 321"/>
                  <a:gd name="T32" fmla="*/ 115 w 293"/>
                  <a:gd name="T33" fmla="*/ 218 h 321"/>
                  <a:gd name="T34" fmla="*/ 257 w 293"/>
                  <a:gd name="T35" fmla="*/ 41 h 321"/>
                  <a:gd name="T36" fmla="*/ 270 w 293"/>
                  <a:gd name="T37" fmla="*/ 34 h 321"/>
                  <a:gd name="T38" fmla="*/ 290 w 293"/>
                  <a:gd name="T39" fmla="*/ 13 h 321"/>
                  <a:gd name="T40" fmla="*/ 290 w 293"/>
                  <a:gd name="T41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3" h="321">
                    <a:moveTo>
                      <a:pt x="19" y="285"/>
                    </a:moveTo>
                    <a:cubicBezTo>
                      <a:pt x="15" y="285"/>
                      <a:pt x="9" y="287"/>
                      <a:pt x="4" y="288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0" y="298"/>
                      <a:pt x="16" y="289"/>
                      <a:pt x="23" y="290"/>
                    </a:cubicBezTo>
                    <a:cubicBezTo>
                      <a:pt x="28" y="290"/>
                      <a:pt x="35" y="295"/>
                      <a:pt x="41" y="301"/>
                    </a:cubicBezTo>
                    <a:cubicBezTo>
                      <a:pt x="34" y="294"/>
                      <a:pt x="25" y="286"/>
                      <a:pt x="19" y="285"/>
                    </a:cubicBezTo>
                    <a:close/>
                    <a:moveTo>
                      <a:pt x="290" y="4"/>
                    </a:moveTo>
                    <a:cubicBezTo>
                      <a:pt x="289" y="2"/>
                      <a:pt x="288" y="1"/>
                      <a:pt x="286" y="0"/>
                    </a:cubicBezTo>
                    <a:cubicBezTo>
                      <a:pt x="287" y="2"/>
                      <a:pt x="288" y="5"/>
                      <a:pt x="286" y="8"/>
                    </a:cubicBezTo>
                    <a:cubicBezTo>
                      <a:pt x="283" y="12"/>
                      <a:pt x="268" y="27"/>
                      <a:pt x="265" y="30"/>
                    </a:cubicBezTo>
                    <a:cubicBezTo>
                      <a:pt x="262" y="33"/>
                      <a:pt x="260" y="30"/>
                      <a:pt x="253" y="37"/>
                    </a:cubicBezTo>
                    <a:cubicBezTo>
                      <a:pt x="245" y="43"/>
                      <a:pt x="135" y="183"/>
                      <a:pt x="110" y="214"/>
                    </a:cubicBezTo>
                    <a:cubicBezTo>
                      <a:pt x="98" y="229"/>
                      <a:pt x="65" y="290"/>
                      <a:pt x="61" y="299"/>
                    </a:cubicBezTo>
                    <a:cubicBezTo>
                      <a:pt x="57" y="306"/>
                      <a:pt x="55" y="313"/>
                      <a:pt x="50" y="311"/>
                    </a:cubicBezTo>
                    <a:cubicBezTo>
                      <a:pt x="51" y="312"/>
                      <a:pt x="51" y="312"/>
                      <a:pt x="52" y="313"/>
                    </a:cubicBezTo>
                    <a:cubicBezTo>
                      <a:pt x="59" y="321"/>
                      <a:pt x="61" y="312"/>
                      <a:pt x="65" y="303"/>
                    </a:cubicBezTo>
                    <a:cubicBezTo>
                      <a:pt x="70" y="294"/>
                      <a:pt x="102" y="234"/>
                      <a:pt x="115" y="218"/>
                    </a:cubicBezTo>
                    <a:cubicBezTo>
                      <a:pt x="139" y="188"/>
                      <a:pt x="250" y="47"/>
                      <a:pt x="257" y="41"/>
                    </a:cubicBezTo>
                    <a:cubicBezTo>
                      <a:pt x="265" y="35"/>
                      <a:pt x="267" y="37"/>
                      <a:pt x="270" y="34"/>
                    </a:cubicBezTo>
                    <a:cubicBezTo>
                      <a:pt x="272" y="31"/>
                      <a:pt x="288" y="17"/>
                      <a:pt x="290" y="13"/>
                    </a:cubicBezTo>
                    <a:cubicBezTo>
                      <a:pt x="293" y="8"/>
                      <a:pt x="290" y="4"/>
                      <a:pt x="290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725"/>
              <p:cNvSpPr>
                <a:spLocks/>
              </p:cNvSpPr>
              <p:nvPr/>
            </p:nvSpPr>
            <p:spPr bwMode="auto">
              <a:xfrm>
                <a:off x="945001" y="2104538"/>
                <a:ext cx="20638" cy="20638"/>
              </a:xfrm>
              <a:custGeom>
                <a:avLst/>
                <a:gdLst>
                  <a:gd name="T0" fmla="*/ 0 w 13"/>
                  <a:gd name="T1" fmla="*/ 2 h 13"/>
                  <a:gd name="T2" fmla="*/ 1 w 13"/>
                  <a:gd name="T3" fmla="*/ 2 h 13"/>
                  <a:gd name="T4" fmla="*/ 7 w 13"/>
                  <a:gd name="T5" fmla="*/ 5 h 13"/>
                  <a:gd name="T6" fmla="*/ 11 w 13"/>
                  <a:gd name="T7" fmla="*/ 12 h 13"/>
                  <a:gd name="T8" fmla="*/ 12 w 13"/>
                  <a:gd name="T9" fmla="*/ 13 h 13"/>
                  <a:gd name="T10" fmla="*/ 13 w 13"/>
                  <a:gd name="T11" fmla="*/ 12 h 13"/>
                  <a:gd name="T12" fmla="*/ 7 w 13"/>
                  <a:gd name="T13" fmla="*/ 3 h 13"/>
                  <a:gd name="T14" fmla="*/ 1 w 13"/>
                  <a:gd name="T15" fmla="*/ 0 h 13"/>
                  <a:gd name="T16" fmla="*/ 0 w 13"/>
                  <a:gd name="T17" fmla="*/ 1 h 13"/>
                  <a:gd name="T18" fmla="*/ 0 w 1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3"/>
                      <a:pt x="7" y="5"/>
                    </a:cubicBezTo>
                    <a:cubicBezTo>
                      <a:pt x="9" y="7"/>
                      <a:pt x="11" y="9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7"/>
                      <a:pt x="9" y="4"/>
                      <a:pt x="7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726"/>
              <p:cNvSpPr>
                <a:spLocks/>
              </p:cNvSpPr>
              <p:nvPr/>
            </p:nvSpPr>
            <p:spPr bwMode="auto">
              <a:xfrm>
                <a:off x="533838" y="2080726"/>
                <a:ext cx="465138" cy="528638"/>
              </a:xfrm>
              <a:custGeom>
                <a:avLst/>
                <a:gdLst>
                  <a:gd name="T0" fmla="*/ 257 w 291"/>
                  <a:gd name="T1" fmla="*/ 4 h 331"/>
                  <a:gd name="T2" fmla="*/ 287 w 291"/>
                  <a:gd name="T3" fmla="*/ 19 h 331"/>
                  <a:gd name="T4" fmla="*/ 287 w 291"/>
                  <a:gd name="T5" fmla="*/ 18 h 331"/>
                  <a:gd name="T6" fmla="*/ 288 w 291"/>
                  <a:gd name="T7" fmla="*/ 22 h 331"/>
                  <a:gd name="T8" fmla="*/ 283 w 291"/>
                  <a:gd name="T9" fmla="*/ 30 h 331"/>
                  <a:gd name="T10" fmla="*/ 265 w 291"/>
                  <a:gd name="T11" fmla="*/ 48 h 331"/>
                  <a:gd name="T12" fmla="*/ 254 w 291"/>
                  <a:gd name="T13" fmla="*/ 54 h 331"/>
                  <a:gd name="T14" fmla="*/ 183 w 291"/>
                  <a:gd name="T15" fmla="*/ 141 h 331"/>
                  <a:gd name="T16" fmla="*/ 84 w 291"/>
                  <a:gd name="T17" fmla="*/ 276 h 331"/>
                  <a:gd name="T18" fmla="*/ 57 w 291"/>
                  <a:gd name="T19" fmla="*/ 325 h 331"/>
                  <a:gd name="T20" fmla="*/ 54 w 291"/>
                  <a:gd name="T21" fmla="*/ 328 h 331"/>
                  <a:gd name="T22" fmla="*/ 51 w 291"/>
                  <a:gd name="T23" fmla="*/ 326 h 331"/>
                  <a:gd name="T24" fmla="*/ 29 w 291"/>
                  <a:gd name="T25" fmla="*/ 305 h 331"/>
                  <a:gd name="T26" fmla="*/ 21 w 291"/>
                  <a:gd name="T27" fmla="*/ 302 h 331"/>
                  <a:gd name="T28" fmla="*/ 4 w 291"/>
                  <a:gd name="T29" fmla="*/ 305 h 331"/>
                  <a:gd name="T30" fmla="*/ 3 w 291"/>
                  <a:gd name="T31" fmla="*/ 305 h 331"/>
                  <a:gd name="T32" fmla="*/ 3 w 291"/>
                  <a:gd name="T33" fmla="*/ 305 h 331"/>
                  <a:gd name="T34" fmla="*/ 3 w 291"/>
                  <a:gd name="T35" fmla="*/ 305 h 331"/>
                  <a:gd name="T36" fmla="*/ 3 w 291"/>
                  <a:gd name="T37" fmla="*/ 305 h 331"/>
                  <a:gd name="T38" fmla="*/ 3 w 291"/>
                  <a:gd name="T39" fmla="*/ 305 h 331"/>
                  <a:gd name="T40" fmla="*/ 3 w 291"/>
                  <a:gd name="T41" fmla="*/ 305 h 331"/>
                  <a:gd name="T42" fmla="*/ 3 w 291"/>
                  <a:gd name="T43" fmla="*/ 304 h 331"/>
                  <a:gd name="T44" fmla="*/ 25 w 291"/>
                  <a:gd name="T45" fmla="*/ 285 h 331"/>
                  <a:gd name="T46" fmla="*/ 93 w 291"/>
                  <a:gd name="T47" fmla="*/ 216 h 331"/>
                  <a:gd name="T48" fmla="*/ 203 w 291"/>
                  <a:gd name="T49" fmla="*/ 84 h 331"/>
                  <a:gd name="T50" fmla="*/ 238 w 291"/>
                  <a:gd name="T51" fmla="*/ 36 h 331"/>
                  <a:gd name="T52" fmla="*/ 245 w 291"/>
                  <a:gd name="T53" fmla="*/ 19 h 331"/>
                  <a:gd name="T54" fmla="*/ 252 w 291"/>
                  <a:gd name="T55" fmla="*/ 6 h 331"/>
                  <a:gd name="T56" fmla="*/ 256 w 291"/>
                  <a:gd name="T57" fmla="*/ 3 h 331"/>
                  <a:gd name="T58" fmla="*/ 258 w 291"/>
                  <a:gd name="T59" fmla="*/ 2 h 331"/>
                  <a:gd name="T60" fmla="*/ 258 w 291"/>
                  <a:gd name="T61" fmla="*/ 2 h 331"/>
                  <a:gd name="T62" fmla="*/ 256 w 291"/>
                  <a:gd name="T63" fmla="*/ 0 h 331"/>
                  <a:gd name="T64" fmla="*/ 249 w 291"/>
                  <a:gd name="T65" fmla="*/ 6 h 331"/>
                  <a:gd name="T66" fmla="*/ 242 w 291"/>
                  <a:gd name="T67" fmla="*/ 18 h 331"/>
                  <a:gd name="T68" fmla="*/ 235 w 291"/>
                  <a:gd name="T69" fmla="*/ 34 h 331"/>
                  <a:gd name="T70" fmla="*/ 200 w 291"/>
                  <a:gd name="T71" fmla="*/ 82 h 331"/>
                  <a:gd name="T72" fmla="*/ 51 w 291"/>
                  <a:gd name="T73" fmla="*/ 259 h 331"/>
                  <a:gd name="T74" fmla="*/ 9 w 291"/>
                  <a:gd name="T75" fmla="*/ 291 h 331"/>
                  <a:gd name="T76" fmla="*/ 0 w 291"/>
                  <a:gd name="T77" fmla="*/ 305 h 331"/>
                  <a:gd name="T78" fmla="*/ 4 w 291"/>
                  <a:gd name="T79" fmla="*/ 308 h 331"/>
                  <a:gd name="T80" fmla="*/ 21 w 291"/>
                  <a:gd name="T81" fmla="*/ 305 h 331"/>
                  <a:gd name="T82" fmla="*/ 27 w 291"/>
                  <a:gd name="T83" fmla="*/ 308 h 331"/>
                  <a:gd name="T84" fmla="*/ 51 w 291"/>
                  <a:gd name="T85" fmla="*/ 330 h 331"/>
                  <a:gd name="T86" fmla="*/ 58 w 291"/>
                  <a:gd name="T87" fmla="*/ 330 h 331"/>
                  <a:gd name="T88" fmla="*/ 64 w 291"/>
                  <a:gd name="T89" fmla="*/ 318 h 331"/>
                  <a:gd name="T90" fmla="*/ 114 w 291"/>
                  <a:gd name="T91" fmla="*/ 233 h 331"/>
                  <a:gd name="T92" fmla="*/ 234 w 291"/>
                  <a:gd name="T93" fmla="*/ 82 h 331"/>
                  <a:gd name="T94" fmla="*/ 254 w 291"/>
                  <a:gd name="T95" fmla="*/ 59 h 331"/>
                  <a:gd name="T96" fmla="*/ 264 w 291"/>
                  <a:gd name="T97" fmla="*/ 52 h 331"/>
                  <a:gd name="T98" fmla="*/ 269 w 291"/>
                  <a:gd name="T99" fmla="*/ 49 h 331"/>
                  <a:gd name="T100" fmla="*/ 286 w 291"/>
                  <a:gd name="T101" fmla="*/ 32 h 331"/>
                  <a:gd name="T102" fmla="*/ 291 w 291"/>
                  <a:gd name="T103" fmla="*/ 22 h 331"/>
                  <a:gd name="T104" fmla="*/ 290 w 291"/>
                  <a:gd name="T105" fmla="*/ 17 h 331"/>
                  <a:gd name="T106" fmla="*/ 270 w 291"/>
                  <a:gd name="T107" fmla="*/ 6 h 331"/>
                  <a:gd name="T108" fmla="*/ 260 w 291"/>
                  <a:gd name="T109" fmla="*/ 2 h 331"/>
                  <a:gd name="T110" fmla="*/ 259 w 291"/>
                  <a:gd name="T111" fmla="*/ 1 h 331"/>
                  <a:gd name="T112" fmla="*/ 259 w 291"/>
                  <a:gd name="T113" fmla="*/ 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1" h="331">
                    <a:moveTo>
                      <a:pt x="258" y="2"/>
                    </a:moveTo>
                    <a:cubicBezTo>
                      <a:pt x="257" y="4"/>
                      <a:pt x="257" y="4"/>
                      <a:pt x="257" y="4"/>
                    </a:cubicBezTo>
                    <a:cubicBezTo>
                      <a:pt x="257" y="4"/>
                      <a:pt x="261" y="7"/>
                      <a:pt x="269" y="9"/>
                    </a:cubicBezTo>
                    <a:cubicBezTo>
                      <a:pt x="276" y="12"/>
                      <a:pt x="283" y="14"/>
                      <a:pt x="287" y="19"/>
                    </a:cubicBezTo>
                    <a:cubicBezTo>
                      <a:pt x="288" y="18"/>
                      <a:pt x="288" y="18"/>
                      <a:pt x="288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9"/>
                      <a:pt x="288" y="20"/>
                      <a:pt x="288" y="22"/>
                    </a:cubicBezTo>
                    <a:cubicBezTo>
                      <a:pt x="288" y="24"/>
                      <a:pt x="288" y="25"/>
                      <a:pt x="287" y="26"/>
                    </a:cubicBezTo>
                    <a:cubicBezTo>
                      <a:pt x="287" y="27"/>
                      <a:pt x="285" y="28"/>
                      <a:pt x="283" y="30"/>
                    </a:cubicBezTo>
                    <a:cubicBezTo>
                      <a:pt x="278" y="36"/>
                      <a:pt x="269" y="45"/>
                      <a:pt x="266" y="47"/>
                    </a:cubicBezTo>
                    <a:cubicBezTo>
                      <a:pt x="266" y="48"/>
                      <a:pt x="265" y="48"/>
                      <a:pt x="265" y="48"/>
                    </a:cubicBezTo>
                    <a:cubicBezTo>
                      <a:pt x="264" y="49"/>
                      <a:pt x="263" y="49"/>
                      <a:pt x="261" y="50"/>
                    </a:cubicBezTo>
                    <a:cubicBezTo>
                      <a:pt x="259" y="50"/>
                      <a:pt x="257" y="52"/>
                      <a:pt x="254" y="54"/>
                    </a:cubicBezTo>
                    <a:cubicBezTo>
                      <a:pt x="254" y="54"/>
                      <a:pt x="253" y="55"/>
                      <a:pt x="252" y="57"/>
                    </a:cubicBezTo>
                    <a:cubicBezTo>
                      <a:pt x="242" y="67"/>
                      <a:pt x="213" y="104"/>
                      <a:pt x="183" y="141"/>
                    </a:cubicBezTo>
                    <a:cubicBezTo>
                      <a:pt x="153" y="178"/>
                      <a:pt x="123" y="217"/>
                      <a:pt x="112" y="231"/>
                    </a:cubicBezTo>
                    <a:cubicBezTo>
                      <a:pt x="105" y="239"/>
                      <a:pt x="94" y="258"/>
                      <a:pt x="84" y="276"/>
                    </a:cubicBezTo>
                    <a:cubicBezTo>
                      <a:pt x="73" y="295"/>
                      <a:pt x="64" y="312"/>
                      <a:pt x="62" y="316"/>
                    </a:cubicBezTo>
                    <a:cubicBezTo>
                      <a:pt x="60" y="320"/>
                      <a:pt x="59" y="323"/>
                      <a:pt x="57" y="325"/>
                    </a:cubicBezTo>
                    <a:cubicBezTo>
                      <a:pt x="57" y="326"/>
                      <a:pt x="56" y="327"/>
                      <a:pt x="56" y="328"/>
                    </a:cubicBezTo>
                    <a:cubicBezTo>
                      <a:pt x="55" y="328"/>
                      <a:pt x="55" y="328"/>
                      <a:pt x="54" y="328"/>
                    </a:cubicBezTo>
                    <a:cubicBezTo>
                      <a:pt x="54" y="328"/>
                      <a:pt x="54" y="328"/>
                      <a:pt x="53" y="328"/>
                    </a:cubicBezTo>
                    <a:cubicBezTo>
                      <a:pt x="53" y="327"/>
                      <a:pt x="52" y="327"/>
                      <a:pt x="51" y="326"/>
                    </a:cubicBezTo>
                    <a:cubicBezTo>
                      <a:pt x="48" y="321"/>
                      <a:pt x="42" y="316"/>
                      <a:pt x="37" y="311"/>
                    </a:cubicBezTo>
                    <a:cubicBezTo>
                      <a:pt x="34" y="309"/>
                      <a:pt x="31" y="307"/>
                      <a:pt x="29" y="305"/>
                    </a:cubicBezTo>
                    <a:cubicBezTo>
                      <a:pt x="26" y="303"/>
                      <a:pt x="24" y="302"/>
                      <a:pt x="22" y="302"/>
                    </a:cubicBezTo>
                    <a:cubicBezTo>
                      <a:pt x="21" y="302"/>
                      <a:pt x="21" y="302"/>
                      <a:pt x="21" y="302"/>
                    </a:cubicBezTo>
                    <a:cubicBezTo>
                      <a:pt x="18" y="302"/>
                      <a:pt x="15" y="303"/>
                      <a:pt x="12" y="304"/>
                    </a:cubicBezTo>
                    <a:cubicBezTo>
                      <a:pt x="8" y="305"/>
                      <a:pt x="6" y="305"/>
                      <a:pt x="4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4"/>
                      <a:pt x="3" y="304"/>
                    </a:cubicBezTo>
                    <a:cubicBezTo>
                      <a:pt x="5" y="299"/>
                      <a:pt x="8" y="296"/>
                      <a:pt x="11" y="293"/>
                    </a:cubicBezTo>
                    <a:cubicBezTo>
                      <a:pt x="15" y="291"/>
                      <a:pt x="19" y="288"/>
                      <a:pt x="25" y="285"/>
                    </a:cubicBezTo>
                    <a:cubicBezTo>
                      <a:pt x="30" y="282"/>
                      <a:pt x="40" y="273"/>
                      <a:pt x="53" y="261"/>
                    </a:cubicBezTo>
                    <a:cubicBezTo>
                      <a:pt x="66" y="248"/>
                      <a:pt x="80" y="233"/>
                      <a:pt x="93" y="216"/>
                    </a:cubicBezTo>
                    <a:cubicBezTo>
                      <a:pt x="106" y="200"/>
                      <a:pt x="136" y="164"/>
                      <a:pt x="164" y="131"/>
                    </a:cubicBezTo>
                    <a:cubicBezTo>
                      <a:pt x="178" y="114"/>
                      <a:pt x="192" y="97"/>
                      <a:pt x="203" y="84"/>
                    </a:cubicBezTo>
                    <a:cubicBezTo>
                      <a:pt x="214" y="71"/>
                      <a:pt x="222" y="60"/>
                      <a:pt x="225" y="55"/>
                    </a:cubicBezTo>
                    <a:cubicBezTo>
                      <a:pt x="231" y="45"/>
                      <a:pt x="235" y="40"/>
                      <a:pt x="238" y="36"/>
                    </a:cubicBezTo>
                    <a:cubicBezTo>
                      <a:pt x="241" y="32"/>
                      <a:pt x="242" y="30"/>
                      <a:pt x="243" y="26"/>
                    </a:cubicBezTo>
                    <a:cubicBezTo>
                      <a:pt x="244" y="22"/>
                      <a:pt x="244" y="20"/>
                      <a:pt x="245" y="19"/>
                    </a:cubicBezTo>
                    <a:cubicBezTo>
                      <a:pt x="245" y="17"/>
                      <a:pt x="246" y="16"/>
                      <a:pt x="248" y="13"/>
                    </a:cubicBezTo>
                    <a:cubicBezTo>
                      <a:pt x="250" y="11"/>
                      <a:pt x="251" y="8"/>
                      <a:pt x="252" y="6"/>
                    </a:cubicBezTo>
                    <a:cubicBezTo>
                      <a:pt x="253" y="5"/>
                      <a:pt x="254" y="5"/>
                      <a:pt x="254" y="4"/>
                    </a:cubicBezTo>
                    <a:cubicBezTo>
                      <a:pt x="255" y="4"/>
                      <a:pt x="256" y="3"/>
                      <a:pt x="256" y="3"/>
                    </a:cubicBezTo>
                    <a:cubicBezTo>
                      <a:pt x="257" y="3"/>
                      <a:pt x="257" y="3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7" y="4"/>
                      <a:pt x="257" y="4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8" y="1"/>
                      <a:pt x="257" y="0"/>
                      <a:pt x="256" y="0"/>
                    </a:cubicBezTo>
                    <a:cubicBezTo>
                      <a:pt x="255" y="0"/>
                      <a:pt x="254" y="1"/>
                      <a:pt x="253" y="2"/>
                    </a:cubicBezTo>
                    <a:cubicBezTo>
                      <a:pt x="251" y="3"/>
                      <a:pt x="250" y="5"/>
                      <a:pt x="249" y="6"/>
                    </a:cubicBezTo>
                    <a:cubicBezTo>
                      <a:pt x="248" y="8"/>
                      <a:pt x="247" y="10"/>
                      <a:pt x="245" y="12"/>
                    </a:cubicBezTo>
                    <a:cubicBezTo>
                      <a:pt x="244" y="14"/>
                      <a:pt x="243" y="16"/>
                      <a:pt x="242" y="18"/>
                    </a:cubicBezTo>
                    <a:cubicBezTo>
                      <a:pt x="241" y="19"/>
                      <a:pt x="241" y="21"/>
                      <a:pt x="240" y="25"/>
                    </a:cubicBezTo>
                    <a:cubicBezTo>
                      <a:pt x="240" y="29"/>
                      <a:pt x="238" y="31"/>
                      <a:pt x="235" y="34"/>
                    </a:cubicBezTo>
                    <a:cubicBezTo>
                      <a:pt x="233" y="38"/>
                      <a:pt x="228" y="44"/>
                      <a:pt x="222" y="54"/>
                    </a:cubicBezTo>
                    <a:cubicBezTo>
                      <a:pt x="220" y="58"/>
                      <a:pt x="211" y="69"/>
                      <a:pt x="200" y="82"/>
                    </a:cubicBezTo>
                    <a:cubicBezTo>
                      <a:pt x="168" y="122"/>
                      <a:pt x="110" y="190"/>
                      <a:pt x="91" y="214"/>
                    </a:cubicBezTo>
                    <a:cubicBezTo>
                      <a:pt x="78" y="231"/>
                      <a:pt x="63" y="246"/>
                      <a:pt x="51" y="259"/>
                    </a:cubicBezTo>
                    <a:cubicBezTo>
                      <a:pt x="38" y="271"/>
                      <a:pt x="28" y="279"/>
                      <a:pt x="23" y="282"/>
                    </a:cubicBezTo>
                    <a:cubicBezTo>
                      <a:pt x="18" y="285"/>
                      <a:pt x="13" y="288"/>
                      <a:pt x="9" y="291"/>
                    </a:cubicBezTo>
                    <a:cubicBezTo>
                      <a:pt x="6" y="294"/>
                      <a:pt x="2" y="298"/>
                      <a:pt x="1" y="302"/>
                    </a:cubicBezTo>
                    <a:cubicBezTo>
                      <a:pt x="0" y="303"/>
                      <a:pt x="0" y="304"/>
                      <a:pt x="0" y="305"/>
                    </a:cubicBezTo>
                    <a:cubicBezTo>
                      <a:pt x="0" y="306"/>
                      <a:pt x="0" y="307"/>
                      <a:pt x="1" y="308"/>
                    </a:cubicBezTo>
                    <a:cubicBezTo>
                      <a:pt x="2" y="308"/>
                      <a:pt x="3" y="308"/>
                      <a:pt x="4" y="308"/>
                    </a:cubicBezTo>
                    <a:cubicBezTo>
                      <a:pt x="6" y="308"/>
                      <a:pt x="9" y="308"/>
                      <a:pt x="12" y="307"/>
                    </a:cubicBezTo>
                    <a:cubicBezTo>
                      <a:pt x="15" y="306"/>
                      <a:pt x="19" y="305"/>
                      <a:pt x="21" y="305"/>
                    </a:cubicBezTo>
                    <a:cubicBezTo>
                      <a:pt x="21" y="305"/>
                      <a:pt x="21" y="305"/>
                      <a:pt x="21" y="305"/>
                    </a:cubicBezTo>
                    <a:cubicBezTo>
                      <a:pt x="23" y="305"/>
                      <a:pt x="25" y="306"/>
                      <a:pt x="27" y="308"/>
                    </a:cubicBezTo>
                    <a:cubicBezTo>
                      <a:pt x="34" y="312"/>
                      <a:pt x="44" y="321"/>
                      <a:pt x="49" y="328"/>
                    </a:cubicBezTo>
                    <a:cubicBezTo>
                      <a:pt x="50" y="329"/>
                      <a:pt x="51" y="330"/>
                      <a:pt x="51" y="330"/>
                    </a:cubicBezTo>
                    <a:cubicBezTo>
                      <a:pt x="52" y="331"/>
                      <a:pt x="53" y="331"/>
                      <a:pt x="54" y="331"/>
                    </a:cubicBezTo>
                    <a:cubicBezTo>
                      <a:pt x="56" y="331"/>
                      <a:pt x="57" y="331"/>
                      <a:pt x="58" y="330"/>
                    </a:cubicBezTo>
                    <a:cubicBezTo>
                      <a:pt x="59" y="329"/>
                      <a:pt x="60" y="327"/>
                      <a:pt x="61" y="325"/>
                    </a:cubicBezTo>
                    <a:cubicBezTo>
                      <a:pt x="62" y="322"/>
                      <a:pt x="63" y="320"/>
                      <a:pt x="64" y="318"/>
                    </a:cubicBezTo>
                    <a:cubicBezTo>
                      <a:pt x="67" y="313"/>
                      <a:pt x="76" y="296"/>
                      <a:pt x="86" y="278"/>
                    </a:cubicBezTo>
                    <a:cubicBezTo>
                      <a:pt x="96" y="260"/>
                      <a:pt x="108" y="241"/>
                      <a:pt x="114" y="233"/>
                    </a:cubicBezTo>
                    <a:cubicBezTo>
                      <a:pt x="126" y="218"/>
                      <a:pt x="160" y="175"/>
                      <a:pt x="192" y="135"/>
                    </a:cubicBezTo>
                    <a:cubicBezTo>
                      <a:pt x="207" y="116"/>
                      <a:pt x="223" y="96"/>
                      <a:pt x="234" y="82"/>
                    </a:cubicBezTo>
                    <a:cubicBezTo>
                      <a:pt x="240" y="75"/>
                      <a:pt x="245" y="69"/>
                      <a:pt x="249" y="64"/>
                    </a:cubicBezTo>
                    <a:cubicBezTo>
                      <a:pt x="251" y="62"/>
                      <a:pt x="253" y="60"/>
                      <a:pt x="254" y="59"/>
                    </a:cubicBezTo>
                    <a:cubicBezTo>
                      <a:pt x="255" y="57"/>
                      <a:pt x="256" y="57"/>
                      <a:pt x="256" y="56"/>
                    </a:cubicBezTo>
                    <a:cubicBezTo>
                      <a:pt x="260" y="53"/>
                      <a:pt x="262" y="52"/>
                      <a:pt x="264" y="52"/>
                    </a:cubicBezTo>
                    <a:cubicBezTo>
                      <a:pt x="264" y="52"/>
                      <a:pt x="265" y="51"/>
                      <a:pt x="266" y="51"/>
                    </a:cubicBezTo>
                    <a:cubicBezTo>
                      <a:pt x="267" y="51"/>
                      <a:pt x="268" y="50"/>
                      <a:pt x="269" y="49"/>
                    </a:cubicBezTo>
                    <a:cubicBezTo>
                      <a:pt x="270" y="48"/>
                      <a:pt x="275" y="43"/>
                      <a:pt x="279" y="39"/>
                    </a:cubicBezTo>
                    <a:cubicBezTo>
                      <a:pt x="281" y="37"/>
                      <a:pt x="284" y="34"/>
                      <a:pt x="286" y="32"/>
                    </a:cubicBezTo>
                    <a:cubicBezTo>
                      <a:pt x="287" y="30"/>
                      <a:pt x="289" y="29"/>
                      <a:pt x="290" y="27"/>
                    </a:cubicBezTo>
                    <a:cubicBezTo>
                      <a:pt x="291" y="26"/>
                      <a:pt x="291" y="24"/>
                      <a:pt x="291" y="22"/>
                    </a:cubicBezTo>
                    <a:cubicBezTo>
                      <a:pt x="291" y="19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85" y="11"/>
                      <a:pt x="277" y="9"/>
                      <a:pt x="270" y="6"/>
                    </a:cubicBezTo>
                    <a:cubicBezTo>
                      <a:pt x="266" y="5"/>
                      <a:pt x="263" y="4"/>
                      <a:pt x="262" y="3"/>
                    </a:cubicBezTo>
                    <a:cubicBezTo>
                      <a:pt x="261" y="2"/>
                      <a:pt x="260" y="2"/>
                      <a:pt x="260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lnTo>
                      <a:pt x="25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727"/>
              <p:cNvSpPr>
                <a:spLocks/>
              </p:cNvSpPr>
              <p:nvPr/>
            </p:nvSpPr>
            <p:spPr bwMode="auto">
              <a:xfrm>
                <a:off x="1008501" y="2155338"/>
                <a:ext cx="30163" cy="22225"/>
              </a:xfrm>
              <a:custGeom>
                <a:avLst/>
                <a:gdLst>
                  <a:gd name="T0" fmla="*/ 1 w 18"/>
                  <a:gd name="T1" fmla="*/ 2 h 14"/>
                  <a:gd name="T2" fmla="*/ 1 w 18"/>
                  <a:gd name="T3" fmla="*/ 2 h 14"/>
                  <a:gd name="T4" fmla="*/ 8 w 18"/>
                  <a:gd name="T5" fmla="*/ 5 h 14"/>
                  <a:gd name="T6" fmla="*/ 16 w 18"/>
                  <a:gd name="T7" fmla="*/ 13 h 14"/>
                  <a:gd name="T8" fmla="*/ 17 w 18"/>
                  <a:gd name="T9" fmla="*/ 14 h 14"/>
                  <a:gd name="T10" fmla="*/ 18 w 18"/>
                  <a:gd name="T11" fmla="*/ 13 h 14"/>
                  <a:gd name="T12" fmla="*/ 8 w 18"/>
                  <a:gd name="T13" fmla="*/ 3 h 14"/>
                  <a:gd name="T14" fmla="*/ 1 w 18"/>
                  <a:gd name="T15" fmla="*/ 0 h 14"/>
                  <a:gd name="T16" fmla="*/ 0 w 18"/>
                  <a:gd name="T17" fmla="*/ 1 h 14"/>
                  <a:gd name="T18" fmla="*/ 1 w 18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6" y="3"/>
                      <a:pt x="8" y="5"/>
                    </a:cubicBezTo>
                    <a:cubicBezTo>
                      <a:pt x="12" y="7"/>
                      <a:pt x="14" y="10"/>
                      <a:pt x="16" y="13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6" y="8"/>
                      <a:pt x="12" y="5"/>
                      <a:pt x="8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" name="Freeform 831"/>
              <p:cNvSpPr>
                <a:spLocks/>
              </p:cNvSpPr>
              <p:nvPr/>
            </p:nvSpPr>
            <p:spPr bwMode="auto">
              <a:xfrm>
                <a:off x="1470464" y="1421914"/>
                <a:ext cx="42863" cy="76200"/>
              </a:xfrm>
              <a:custGeom>
                <a:avLst/>
                <a:gdLst>
                  <a:gd name="T0" fmla="*/ 10 w 27"/>
                  <a:gd name="T1" fmla="*/ 1 h 47"/>
                  <a:gd name="T2" fmla="*/ 19 w 27"/>
                  <a:gd name="T3" fmla="*/ 2 h 47"/>
                  <a:gd name="T4" fmla="*/ 27 w 27"/>
                  <a:gd name="T5" fmla="*/ 11 h 47"/>
                  <a:gd name="T6" fmla="*/ 19 w 27"/>
                  <a:gd name="T7" fmla="*/ 10 h 47"/>
                  <a:gd name="T8" fmla="*/ 15 w 27"/>
                  <a:gd name="T9" fmla="*/ 22 h 47"/>
                  <a:gd name="T10" fmla="*/ 0 w 27"/>
                  <a:gd name="T11" fmla="*/ 47 h 47"/>
                  <a:gd name="T12" fmla="*/ 6 w 27"/>
                  <a:gd name="T13" fmla="*/ 40 h 47"/>
                  <a:gd name="T14" fmla="*/ 9 w 27"/>
                  <a:gd name="T15" fmla="*/ 32 h 47"/>
                  <a:gd name="T16" fmla="*/ 13 w 27"/>
                  <a:gd name="T17" fmla="*/ 21 h 47"/>
                  <a:gd name="T18" fmla="*/ 13 w 27"/>
                  <a:gd name="T19" fmla="*/ 12 h 47"/>
                  <a:gd name="T20" fmla="*/ 12 w 27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7">
                    <a:moveTo>
                      <a:pt x="10" y="1"/>
                    </a:moveTo>
                    <a:cubicBezTo>
                      <a:pt x="14" y="0"/>
                      <a:pt x="16" y="0"/>
                      <a:pt x="19" y="2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5" y="10"/>
                      <a:pt x="20" y="7"/>
                      <a:pt x="19" y="10"/>
                    </a:cubicBezTo>
                    <a:cubicBezTo>
                      <a:pt x="16" y="13"/>
                      <a:pt x="16" y="18"/>
                      <a:pt x="15" y="22"/>
                    </a:cubicBezTo>
                    <a:cubicBezTo>
                      <a:pt x="12" y="32"/>
                      <a:pt x="10" y="42"/>
                      <a:pt x="0" y="47"/>
                    </a:cubicBezTo>
                    <a:cubicBezTo>
                      <a:pt x="1" y="45"/>
                      <a:pt x="4" y="42"/>
                      <a:pt x="6" y="40"/>
                    </a:cubicBezTo>
                    <a:cubicBezTo>
                      <a:pt x="7" y="38"/>
                      <a:pt x="8" y="35"/>
                      <a:pt x="9" y="32"/>
                    </a:cubicBezTo>
                    <a:cubicBezTo>
                      <a:pt x="11" y="28"/>
                      <a:pt x="12" y="25"/>
                      <a:pt x="13" y="21"/>
                    </a:cubicBezTo>
                    <a:cubicBezTo>
                      <a:pt x="14" y="18"/>
                      <a:pt x="13" y="15"/>
                      <a:pt x="13" y="12"/>
                    </a:cubicBezTo>
                    <a:cubicBezTo>
                      <a:pt x="13" y="9"/>
                      <a:pt x="13" y="5"/>
                      <a:pt x="1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" name="Freeform 832"/>
              <p:cNvSpPr>
                <a:spLocks/>
              </p:cNvSpPr>
              <p:nvPr/>
            </p:nvSpPr>
            <p:spPr bwMode="auto">
              <a:xfrm>
                <a:off x="1453001" y="1480651"/>
                <a:ext cx="39688" cy="50800"/>
              </a:xfrm>
              <a:custGeom>
                <a:avLst/>
                <a:gdLst>
                  <a:gd name="T0" fmla="*/ 16 w 25"/>
                  <a:gd name="T1" fmla="*/ 30 h 31"/>
                  <a:gd name="T2" fmla="*/ 24 w 25"/>
                  <a:gd name="T3" fmla="*/ 18 h 31"/>
                  <a:gd name="T4" fmla="*/ 24 w 25"/>
                  <a:gd name="T5" fmla="*/ 0 h 31"/>
                  <a:gd name="T6" fmla="*/ 22 w 25"/>
                  <a:gd name="T7" fmla="*/ 7 h 31"/>
                  <a:gd name="T8" fmla="*/ 19 w 25"/>
                  <a:gd name="T9" fmla="*/ 15 h 31"/>
                  <a:gd name="T10" fmla="*/ 9 w 25"/>
                  <a:gd name="T11" fmla="*/ 23 h 31"/>
                  <a:gd name="T12" fmla="*/ 5 w 25"/>
                  <a:gd name="T13" fmla="*/ 24 h 31"/>
                  <a:gd name="T14" fmla="*/ 2 w 25"/>
                  <a:gd name="T15" fmla="*/ 24 h 31"/>
                  <a:gd name="T16" fmla="*/ 1 w 25"/>
                  <a:gd name="T17" fmla="*/ 27 h 31"/>
                  <a:gd name="T18" fmla="*/ 8 w 25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1">
                    <a:moveTo>
                      <a:pt x="16" y="30"/>
                    </a:moveTo>
                    <a:cubicBezTo>
                      <a:pt x="19" y="27"/>
                      <a:pt x="23" y="23"/>
                      <a:pt x="24" y="18"/>
                    </a:cubicBezTo>
                    <a:cubicBezTo>
                      <a:pt x="25" y="13"/>
                      <a:pt x="25" y="6"/>
                      <a:pt x="24" y="0"/>
                    </a:cubicBezTo>
                    <a:cubicBezTo>
                      <a:pt x="22" y="2"/>
                      <a:pt x="22" y="5"/>
                      <a:pt x="22" y="7"/>
                    </a:cubicBezTo>
                    <a:cubicBezTo>
                      <a:pt x="22" y="10"/>
                      <a:pt x="20" y="13"/>
                      <a:pt x="19" y="15"/>
                    </a:cubicBezTo>
                    <a:cubicBezTo>
                      <a:pt x="16" y="19"/>
                      <a:pt x="14" y="23"/>
                      <a:pt x="9" y="23"/>
                    </a:cubicBezTo>
                    <a:cubicBezTo>
                      <a:pt x="8" y="24"/>
                      <a:pt x="7" y="24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1" y="24"/>
                      <a:pt x="0" y="26"/>
                      <a:pt x="1" y="27"/>
                    </a:cubicBezTo>
                    <a:cubicBezTo>
                      <a:pt x="1" y="31"/>
                      <a:pt x="5" y="30"/>
                      <a:pt x="8" y="3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5" name="Freeform 833"/>
              <p:cNvSpPr>
                <a:spLocks/>
              </p:cNvSpPr>
              <p:nvPr/>
            </p:nvSpPr>
            <p:spPr bwMode="auto">
              <a:xfrm>
                <a:off x="1427601" y="1391751"/>
                <a:ext cx="57150" cy="53975"/>
              </a:xfrm>
              <a:custGeom>
                <a:avLst/>
                <a:gdLst>
                  <a:gd name="T0" fmla="*/ 8 w 36"/>
                  <a:gd name="T1" fmla="*/ 32 h 34"/>
                  <a:gd name="T2" fmla="*/ 8 w 36"/>
                  <a:gd name="T3" fmla="*/ 34 h 34"/>
                  <a:gd name="T4" fmla="*/ 17 w 36"/>
                  <a:gd name="T5" fmla="*/ 18 h 34"/>
                  <a:gd name="T6" fmla="*/ 25 w 36"/>
                  <a:gd name="T7" fmla="*/ 9 h 34"/>
                  <a:gd name="T8" fmla="*/ 34 w 36"/>
                  <a:gd name="T9" fmla="*/ 0 h 34"/>
                  <a:gd name="T10" fmla="*/ 8 w 36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4">
                    <a:moveTo>
                      <a:pt x="8" y="32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32"/>
                      <a:pt x="15" y="20"/>
                      <a:pt x="17" y="18"/>
                    </a:cubicBezTo>
                    <a:cubicBezTo>
                      <a:pt x="19" y="15"/>
                      <a:pt x="22" y="12"/>
                      <a:pt x="25" y="9"/>
                    </a:cubicBezTo>
                    <a:cubicBezTo>
                      <a:pt x="27" y="6"/>
                      <a:pt x="31" y="1"/>
                      <a:pt x="34" y="0"/>
                    </a:cubicBezTo>
                    <a:cubicBezTo>
                      <a:pt x="36" y="5"/>
                      <a:pt x="2" y="28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6" name="Freeform 834"/>
              <p:cNvSpPr>
                <a:spLocks/>
              </p:cNvSpPr>
              <p:nvPr/>
            </p:nvSpPr>
            <p:spPr bwMode="auto">
              <a:xfrm>
                <a:off x="1530789" y="1407626"/>
                <a:ext cx="80963" cy="36513"/>
              </a:xfrm>
              <a:custGeom>
                <a:avLst/>
                <a:gdLst>
                  <a:gd name="T0" fmla="*/ 1 w 50"/>
                  <a:gd name="T1" fmla="*/ 16 h 23"/>
                  <a:gd name="T2" fmla="*/ 1 w 50"/>
                  <a:gd name="T3" fmla="*/ 16 h 23"/>
                  <a:gd name="T4" fmla="*/ 9 w 50"/>
                  <a:gd name="T5" fmla="*/ 14 h 23"/>
                  <a:gd name="T6" fmla="*/ 16 w 50"/>
                  <a:gd name="T7" fmla="*/ 8 h 23"/>
                  <a:gd name="T8" fmla="*/ 29 w 50"/>
                  <a:gd name="T9" fmla="*/ 2 h 23"/>
                  <a:gd name="T10" fmla="*/ 50 w 50"/>
                  <a:gd name="T11" fmla="*/ 6 h 23"/>
                  <a:gd name="T12" fmla="*/ 38 w 50"/>
                  <a:gd name="T13" fmla="*/ 4 h 23"/>
                  <a:gd name="T14" fmla="*/ 25 w 50"/>
                  <a:gd name="T15" fmla="*/ 7 h 23"/>
                  <a:gd name="T16" fmla="*/ 1 w 50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3">
                    <a:moveTo>
                      <a:pt x="1" y="16"/>
                    </a:moveTo>
                    <a:cubicBezTo>
                      <a:pt x="1" y="16"/>
                      <a:pt x="0" y="16"/>
                      <a:pt x="1" y="16"/>
                    </a:cubicBezTo>
                    <a:cubicBezTo>
                      <a:pt x="5" y="16"/>
                      <a:pt x="6" y="16"/>
                      <a:pt x="9" y="14"/>
                    </a:cubicBezTo>
                    <a:cubicBezTo>
                      <a:pt x="11" y="12"/>
                      <a:pt x="14" y="10"/>
                      <a:pt x="16" y="8"/>
                    </a:cubicBezTo>
                    <a:cubicBezTo>
                      <a:pt x="20" y="4"/>
                      <a:pt x="24" y="3"/>
                      <a:pt x="29" y="2"/>
                    </a:cubicBezTo>
                    <a:cubicBezTo>
                      <a:pt x="35" y="0"/>
                      <a:pt x="46" y="1"/>
                      <a:pt x="50" y="6"/>
                    </a:cubicBezTo>
                    <a:cubicBezTo>
                      <a:pt x="46" y="6"/>
                      <a:pt x="42" y="4"/>
                      <a:pt x="38" y="4"/>
                    </a:cubicBezTo>
                    <a:cubicBezTo>
                      <a:pt x="34" y="4"/>
                      <a:pt x="29" y="6"/>
                      <a:pt x="25" y="7"/>
                    </a:cubicBezTo>
                    <a:cubicBezTo>
                      <a:pt x="20" y="8"/>
                      <a:pt x="4" y="23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7" name="Freeform 835"/>
              <p:cNvSpPr>
                <a:spLocks/>
              </p:cNvSpPr>
              <p:nvPr/>
            </p:nvSpPr>
            <p:spPr bwMode="auto">
              <a:xfrm>
                <a:off x="1508564" y="1418739"/>
                <a:ext cx="92075" cy="179388"/>
              </a:xfrm>
              <a:custGeom>
                <a:avLst/>
                <a:gdLst>
                  <a:gd name="T0" fmla="*/ 57 w 57"/>
                  <a:gd name="T1" fmla="*/ 8 h 112"/>
                  <a:gd name="T2" fmla="*/ 27 w 57"/>
                  <a:gd name="T3" fmla="*/ 18 h 112"/>
                  <a:gd name="T4" fmla="*/ 13 w 57"/>
                  <a:gd name="T5" fmla="*/ 26 h 112"/>
                  <a:gd name="T6" fmla="*/ 8 w 57"/>
                  <a:gd name="T7" fmla="*/ 43 h 112"/>
                  <a:gd name="T8" fmla="*/ 6 w 57"/>
                  <a:gd name="T9" fmla="*/ 82 h 112"/>
                  <a:gd name="T10" fmla="*/ 16 w 57"/>
                  <a:gd name="T11" fmla="*/ 101 h 112"/>
                  <a:gd name="T12" fmla="*/ 24 w 57"/>
                  <a:gd name="T13" fmla="*/ 112 h 112"/>
                  <a:gd name="T14" fmla="*/ 23 w 57"/>
                  <a:gd name="T15" fmla="*/ 101 h 112"/>
                  <a:gd name="T16" fmla="*/ 24 w 57"/>
                  <a:gd name="T17" fmla="*/ 82 h 112"/>
                  <a:gd name="T18" fmla="*/ 30 w 57"/>
                  <a:gd name="T19" fmla="*/ 66 h 112"/>
                  <a:gd name="T20" fmla="*/ 38 w 57"/>
                  <a:gd name="T21" fmla="*/ 56 h 112"/>
                  <a:gd name="T22" fmla="*/ 46 w 57"/>
                  <a:gd name="T23" fmla="*/ 37 h 112"/>
                  <a:gd name="T24" fmla="*/ 53 w 57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12">
                    <a:moveTo>
                      <a:pt x="57" y="8"/>
                    </a:moveTo>
                    <a:cubicBezTo>
                      <a:pt x="46" y="0"/>
                      <a:pt x="35" y="9"/>
                      <a:pt x="27" y="18"/>
                    </a:cubicBezTo>
                    <a:cubicBezTo>
                      <a:pt x="23" y="22"/>
                      <a:pt x="17" y="22"/>
                      <a:pt x="13" y="26"/>
                    </a:cubicBezTo>
                    <a:cubicBezTo>
                      <a:pt x="8" y="30"/>
                      <a:pt x="8" y="37"/>
                      <a:pt x="8" y="43"/>
                    </a:cubicBezTo>
                    <a:cubicBezTo>
                      <a:pt x="8" y="56"/>
                      <a:pt x="0" y="69"/>
                      <a:pt x="6" y="82"/>
                    </a:cubicBezTo>
                    <a:cubicBezTo>
                      <a:pt x="9" y="88"/>
                      <a:pt x="11" y="95"/>
                      <a:pt x="16" y="101"/>
                    </a:cubicBezTo>
                    <a:cubicBezTo>
                      <a:pt x="18" y="104"/>
                      <a:pt x="20" y="111"/>
                      <a:pt x="24" y="112"/>
                    </a:cubicBezTo>
                    <a:cubicBezTo>
                      <a:pt x="25" y="109"/>
                      <a:pt x="23" y="104"/>
                      <a:pt x="23" y="101"/>
                    </a:cubicBezTo>
                    <a:cubicBezTo>
                      <a:pt x="23" y="95"/>
                      <a:pt x="24" y="88"/>
                      <a:pt x="24" y="82"/>
                    </a:cubicBezTo>
                    <a:cubicBezTo>
                      <a:pt x="25" y="77"/>
                      <a:pt x="27" y="71"/>
                      <a:pt x="30" y="66"/>
                    </a:cubicBezTo>
                    <a:cubicBezTo>
                      <a:pt x="32" y="62"/>
                      <a:pt x="36" y="60"/>
                      <a:pt x="38" y="56"/>
                    </a:cubicBezTo>
                    <a:cubicBezTo>
                      <a:pt x="41" y="50"/>
                      <a:pt x="44" y="43"/>
                      <a:pt x="46" y="37"/>
                    </a:cubicBezTo>
                    <a:cubicBezTo>
                      <a:pt x="48" y="30"/>
                      <a:pt x="54" y="23"/>
                      <a:pt x="53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8" name="Freeform 836"/>
              <p:cNvSpPr>
                <a:spLocks/>
              </p:cNvSpPr>
              <p:nvPr/>
            </p:nvSpPr>
            <p:spPr bwMode="auto">
              <a:xfrm>
                <a:off x="1638739" y="1507639"/>
                <a:ext cx="49213" cy="38100"/>
              </a:xfrm>
              <a:custGeom>
                <a:avLst/>
                <a:gdLst>
                  <a:gd name="T0" fmla="*/ 16 w 31"/>
                  <a:gd name="T1" fmla="*/ 0 h 24"/>
                  <a:gd name="T2" fmla="*/ 2 w 31"/>
                  <a:gd name="T3" fmla="*/ 11 h 24"/>
                  <a:gd name="T4" fmla="*/ 1 w 31"/>
                  <a:gd name="T5" fmla="*/ 17 h 24"/>
                  <a:gd name="T6" fmla="*/ 7 w 31"/>
                  <a:gd name="T7" fmla="*/ 23 h 24"/>
                  <a:gd name="T8" fmla="*/ 18 w 31"/>
                  <a:gd name="T9" fmla="*/ 19 h 24"/>
                  <a:gd name="T10" fmla="*/ 29 w 31"/>
                  <a:gd name="T11" fmla="*/ 13 h 24"/>
                  <a:gd name="T12" fmla="*/ 18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6" y="0"/>
                    </a:moveTo>
                    <a:cubicBezTo>
                      <a:pt x="14" y="6"/>
                      <a:pt x="6" y="7"/>
                      <a:pt x="2" y="11"/>
                    </a:cubicBezTo>
                    <a:cubicBezTo>
                      <a:pt x="0" y="14"/>
                      <a:pt x="0" y="14"/>
                      <a:pt x="1" y="17"/>
                    </a:cubicBezTo>
                    <a:cubicBezTo>
                      <a:pt x="2" y="18"/>
                      <a:pt x="4" y="23"/>
                      <a:pt x="7" y="23"/>
                    </a:cubicBezTo>
                    <a:cubicBezTo>
                      <a:pt x="9" y="24"/>
                      <a:pt x="15" y="20"/>
                      <a:pt x="18" y="19"/>
                    </a:cubicBezTo>
                    <a:cubicBezTo>
                      <a:pt x="22" y="18"/>
                      <a:pt x="28" y="17"/>
                      <a:pt x="29" y="13"/>
                    </a:cubicBezTo>
                    <a:cubicBezTo>
                      <a:pt x="31" y="7"/>
                      <a:pt x="22" y="2"/>
                      <a:pt x="18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9" name="Freeform 837"/>
              <p:cNvSpPr>
                <a:spLocks/>
              </p:cNvSpPr>
              <p:nvPr/>
            </p:nvSpPr>
            <p:spPr bwMode="auto">
              <a:xfrm>
                <a:off x="1568889" y="1555264"/>
                <a:ext cx="44450" cy="42863"/>
              </a:xfrm>
              <a:custGeom>
                <a:avLst/>
                <a:gdLst>
                  <a:gd name="T0" fmla="*/ 16 w 27"/>
                  <a:gd name="T1" fmla="*/ 0 h 27"/>
                  <a:gd name="T2" fmla="*/ 3 w 27"/>
                  <a:gd name="T3" fmla="*/ 16 h 27"/>
                  <a:gd name="T4" fmla="*/ 12 w 27"/>
                  <a:gd name="T5" fmla="*/ 21 h 27"/>
                  <a:gd name="T6" fmla="*/ 27 w 27"/>
                  <a:gd name="T7" fmla="*/ 10 h 27"/>
                  <a:gd name="T8" fmla="*/ 17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0"/>
                    </a:moveTo>
                    <a:cubicBezTo>
                      <a:pt x="11" y="4"/>
                      <a:pt x="5" y="9"/>
                      <a:pt x="3" y="16"/>
                    </a:cubicBezTo>
                    <a:cubicBezTo>
                      <a:pt x="0" y="27"/>
                      <a:pt x="6" y="25"/>
                      <a:pt x="12" y="21"/>
                    </a:cubicBezTo>
                    <a:cubicBezTo>
                      <a:pt x="17" y="18"/>
                      <a:pt x="27" y="18"/>
                      <a:pt x="27" y="10"/>
                    </a:cubicBezTo>
                    <a:cubicBezTo>
                      <a:pt x="27" y="4"/>
                      <a:pt x="21" y="4"/>
                      <a:pt x="17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" name="Freeform 904"/>
              <p:cNvSpPr>
                <a:spLocks/>
              </p:cNvSpPr>
              <p:nvPr/>
            </p:nvSpPr>
            <p:spPr bwMode="auto">
              <a:xfrm>
                <a:off x="1672076" y="1433026"/>
                <a:ext cx="23813" cy="9525"/>
              </a:xfrm>
              <a:custGeom>
                <a:avLst/>
                <a:gdLst>
                  <a:gd name="T0" fmla="*/ 0 w 15"/>
                  <a:gd name="T1" fmla="*/ 2 h 6"/>
                  <a:gd name="T2" fmla="*/ 15 w 15"/>
                  <a:gd name="T3" fmla="*/ 4 h 6"/>
                  <a:gd name="T4" fmla="*/ 0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2"/>
                    </a:moveTo>
                    <a:cubicBezTo>
                      <a:pt x="3" y="3"/>
                      <a:pt x="14" y="0"/>
                      <a:pt x="15" y="4"/>
                    </a:cubicBezTo>
                    <a:cubicBezTo>
                      <a:pt x="11" y="3"/>
                      <a:pt x="2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" name="Freeform 905"/>
              <p:cNvSpPr>
                <a:spLocks/>
              </p:cNvSpPr>
              <p:nvPr/>
            </p:nvSpPr>
            <p:spPr bwMode="auto">
              <a:xfrm>
                <a:off x="1619689" y="1474301"/>
                <a:ext cx="9525" cy="11113"/>
              </a:xfrm>
              <a:custGeom>
                <a:avLst/>
                <a:gdLst>
                  <a:gd name="T0" fmla="*/ 3 w 6"/>
                  <a:gd name="T1" fmla="*/ 0 h 7"/>
                  <a:gd name="T2" fmla="*/ 0 w 6"/>
                  <a:gd name="T3" fmla="*/ 7 h 7"/>
                  <a:gd name="T4" fmla="*/ 6 w 6"/>
                  <a:gd name="T5" fmla="*/ 0 h 7"/>
                  <a:gd name="T6" fmla="*/ 4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2" y="6"/>
                      <a:pt x="6" y="3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974"/>
              <p:cNvSpPr>
                <a:spLocks/>
              </p:cNvSpPr>
              <p:nvPr/>
            </p:nvSpPr>
            <p:spPr bwMode="auto">
              <a:xfrm>
                <a:off x="1019614" y="1501289"/>
                <a:ext cx="276225" cy="512763"/>
              </a:xfrm>
              <a:custGeom>
                <a:avLst/>
                <a:gdLst>
                  <a:gd name="T0" fmla="*/ 172 w 172"/>
                  <a:gd name="T1" fmla="*/ 0 h 321"/>
                  <a:gd name="T2" fmla="*/ 0 w 172"/>
                  <a:gd name="T3" fmla="*/ 321 h 321"/>
                  <a:gd name="T4" fmla="*/ 172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172" y="0"/>
                    </a:moveTo>
                    <a:cubicBezTo>
                      <a:pt x="172" y="0"/>
                      <a:pt x="112" y="168"/>
                      <a:pt x="0" y="321"/>
                    </a:cubicBezTo>
                    <a:cubicBezTo>
                      <a:pt x="0" y="321"/>
                      <a:pt x="96" y="218"/>
                      <a:pt x="1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976"/>
              <p:cNvSpPr>
                <a:spLocks/>
              </p:cNvSpPr>
              <p:nvPr/>
            </p:nvSpPr>
            <p:spPr bwMode="auto">
              <a:xfrm>
                <a:off x="1306951" y="1383814"/>
                <a:ext cx="92075" cy="100013"/>
              </a:xfrm>
              <a:custGeom>
                <a:avLst/>
                <a:gdLst>
                  <a:gd name="T0" fmla="*/ 58 w 58"/>
                  <a:gd name="T1" fmla="*/ 6 h 63"/>
                  <a:gd name="T2" fmla="*/ 41 w 58"/>
                  <a:gd name="T3" fmla="*/ 3 h 63"/>
                  <a:gd name="T4" fmla="*/ 35 w 58"/>
                  <a:gd name="T5" fmla="*/ 9 h 63"/>
                  <a:gd name="T6" fmla="*/ 28 w 58"/>
                  <a:gd name="T7" fmla="*/ 15 h 63"/>
                  <a:gd name="T8" fmla="*/ 26 w 58"/>
                  <a:gd name="T9" fmla="*/ 23 h 63"/>
                  <a:gd name="T10" fmla="*/ 15 w 58"/>
                  <a:gd name="T11" fmla="*/ 31 h 63"/>
                  <a:gd name="T12" fmla="*/ 5 w 58"/>
                  <a:gd name="T13" fmla="*/ 43 h 63"/>
                  <a:gd name="T14" fmla="*/ 0 w 58"/>
                  <a:gd name="T15" fmla="*/ 63 h 63"/>
                  <a:gd name="T16" fmla="*/ 7 w 58"/>
                  <a:gd name="T17" fmla="*/ 43 h 63"/>
                  <a:gd name="T18" fmla="*/ 14 w 58"/>
                  <a:gd name="T19" fmla="*/ 33 h 63"/>
                  <a:gd name="T20" fmla="*/ 28 w 58"/>
                  <a:gd name="T21" fmla="*/ 21 h 63"/>
                  <a:gd name="T22" fmla="*/ 30 w 58"/>
                  <a:gd name="T23" fmla="*/ 16 h 63"/>
                  <a:gd name="T24" fmla="*/ 37 w 58"/>
                  <a:gd name="T25" fmla="*/ 9 h 63"/>
                  <a:gd name="T26" fmla="*/ 43 w 58"/>
                  <a:gd name="T27" fmla="*/ 4 h 63"/>
                  <a:gd name="T28" fmla="*/ 55 w 58"/>
                  <a:gd name="T2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3">
                    <a:moveTo>
                      <a:pt x="58" y="6"/>
                    </a:moveTo>
                    <a:cubicBezTo>
                      <a:pt x="52" y="6"/>
                      <a:pt x="46" y="0"/>
                      <a:pt x="41" y="3"/>
                    </a:cubicBezTo>
                    <a:cubicBezTo>
                      <a:pt x="37" y="4"/>
                      <a:pt x="37" y="6"/>
                      <a:pt x="35" y="9"/>
                    </a:cubicBezTo>
                    <a:cubicBezTo>
                      <a:pt x="33" y="11"/>
                      <a:pt x="30" y="13"/>
                      <a:pt x="28" y="15"/>
                    </a:cubicBezTo>
                    <a:cubicBezTo>
                      <a:pt x="27" y="18"/>
                      <a:pt x="27" y="21"/>
                      <a:pt x="26" y="23"/>
                    </a:cubicBezTo>
                    <a:cubicBezTo>
                      <a:pt x="22" y="27"/>
                      <a:pt x="19" y="29"/>
                      <a:pt x="15" y="31"/>
                    </a:cubicBezTo>
                    <a:cubicBezTo>
                      <a:pt x="10" y="33"/>
                      <a:pt x="7" y="39"/>
                      <a:pt x="5" y="43"/>
                    </a:cubicBezTo>
                    <a:cubicBezTo>
                      <a:pt x="3" y="49"/>
                      <a:pt x="0" y="57"/>
                      <a:pt x="0" y="63"/>
                    </a:cubicBezTo>
                    <a:cubicBezTo>
                      <a:pt x="2" y="56"/>
                      <a:pt x="4" y="50"/>
                      <a:pt x="7" y="43"/>
                    </a:cubicBezTo>
                    <a:cubicBezTo>
                      <a:pt x="9" y="40"/>
                      <a:pt x="11" y="36"/>
                      <a:pt x="14" y="33"/>
                    </a:cubicBezTo>
                    <a:cubicBezTo>
                      <a:pt x="19" y="30"/>
                      <a:pt x="26" y="27"/>
                      <a:pt x="28" y="21"/>
                    </a:cubicBezTo>
                    <a:cubicBezTo>
                      <a:pt x="29" y="19"/>
                      <a:pt x="29" y="17"/>
                      <a:pt x="30" y="16"/>
                    </a:cubicBezTo>
                    <a:cubicBezTo>
                      <a:pt x="32" y="13"/>
                      <a:pt x="35" y="11"/>
                      <a:pt x="37" y="9"/>
                    </a:cubicBezTo>
                    <a:cubicBezTo>
                      <a:pt x="39" y="6"/>
                      <a:pt x="39" y="4"/>
                      <a:pt x="43" y="4"/>
                    </a:cubicBezTo>
                    <a:cubicBezTo>
                      <a:pt x="47" y="3"/>
                      <a:pt x="51" y="3"/>
                      <a:pt x="5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977"/>
              <p:cNvSpPr>
                <a:spLocks/>
              </p:cNvSpPr>
              <p:nvPr/>
            </p:nvSpPr>
            <p:spPr bwMode="auto">
              <a:xfrm>
                <a:off x="1375214" y="1421914"/>
                <a:ext cx="50800" cy="25400"/>
              </a:xfrm>
              <a:custGeom>
                <a:avLst/>
                <a:gdLst>
                  <a:gd name="T0" fmla="*/ 0 w 31"/>
                  <a:gd name="T1" fmla="*/ 0 h 16"/>
                  <a:gd name="T2" fmla="*/ 9 w 31"/>
                  <a:gd name="T3" fmla="*/ 3 h 16"/>
                  <a:gd name="T4" fmla="*/ 17 w 31"/>
                  <a:gd name="T5" fmla="*/ 5 h 16"/>
                  <a:gd name="T6" fmla="*/ 30 w 31"/>
                  <a:gd name="T7" fmla="*/ 16 h 16"/>
                  <a:gd name="T8" fmla="*/ 22 w 31"/>
                  <a:gd name="T9" fmla="*/ 11 h 16"/>
                  <a:gd name="T10" fmla="*/ 14 w 31"/>
                  <a:gd name="T11" fmla="*/ 7 h 16"/>
                  <a:gd name="T12" fmla="*/ 8 w 31"/>
                  <a:gd name="T13" fmla="*/ 4 h 16"/>
                  <a:gd name="T14" fmla="*/ 1 w 3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5" y="4"/>
                      <a:pt x="17" y="5"/>
                    </a:cubicBezTo>
                    <a:cubicBezTo>
                      <a:pt x="20" y="6"/>
                      <a:pt x="31" y="14"/>
                      <a:pt x="30" y="16"/>
                    </a:cubicBezTo>
                    <a:cubicBezTo>
                      <a:pt x="27" y="14"/>
                      <a:pt x="25" y="12"/>
                      <a:pt x="22" y="11"/>
                    </a:cubicBezTo>
                    <a:cubicBezTo>
                      <a:pt x="19" y="10"/>
                      <a:pt x="17" y="9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978"/>
              <p:cNvSpPr>
                <a:spLocks/>
              </p:cNvSpPr>
              <p:nvPr/>
            </p:nvSpPr>
            <p:spPr bwMode="auto">
              <a:xfrm>
                <a:off x="1016439" y="2104539"/>
                <a:ext cx="69850" cy="47625"/>
              </a:xfrm>
              <a:custGeom>
                <a:avLst/>
                <a:gdLst>
                  <a:gd name="T0" fmla="*/ 41 w 43"/>
                  <a:gd name="T1" fmla="*/ 16 h 30"/>
                  <a:gd name="T2" fmla="*/ 16 w 43"/>
                  <a:gd name="T3" fmla="*/ 14 h 30"/>
                  <a:gd name="T4" fmla="*/ 8 w 43"/>
                  <a:gd name="T5" fmla="*/ 8 h 30"/>
                  <a:gd name="T6" fmla="*/ 3 w 43"/>
                  <a:gd name="T7" fmla="*/ 0 h 30"/>
                  <a:gd name="T8" fmla="*/ 1 w 43"/>
                  <a:gd name="T9" fmla="*/ 6 h 30"/>
                  <a:gd name="T10" fmla="*/ 2 w 43"/>
                  <a:gd name="T11" fmla="*/ 11 h 30"/>
                  <a:gd name="T12" fmla="*/ 15 w 43"/>
                  <a:gd name="T13" fmla="*/ 19 h 30"/>
                  <a:gd name="T14" fmla="*/ 25 w 43"/>
                  <a:gd name="T15" fmla="*/ 27 h 30"/>
                  <a:gd name="T16" fmla="*/ 33 w 43"/>
                  <a:gd name="T17" fmla="*/ 29 h 30"/>
                  <a:gd name="T18" fmla="*/ 38 w 43"/>
                  <a:gd name="T19" fmla="*/ 27 h 30"/>
                  <a:gd name="T20" fmla="*/ 43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1" y="16"/>
                    </a:moveTo>
                    <a:cubicBezTo>
                      <a:pt x="37" y="26"/>
                      <a:pt x="23" y="17"/>
                      <a:pt x="16" y="14"/>
                    </a:cubicBezTo>
                    <a:cubicBezTo>
                      <a:pt x="14" y="12"/>
                      <a:pt x="10" y="11"/>
                      <a:pt x="8" y="8"/>
                    </a:cubicBezTo>
                    <a:cubicBezTo>
                      <a:pt x="5" y="6"/>
                      <a:pt x="5" y="3"/>
                      <a:pt x="3" y="0"/>
                    </a:cubicBezTo>
                    <a:cubicBezTo>
                      <a:pt x="2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2" y="11"/>
                    </a:cubicBezTo>
                    <a:cubicBezTo>
                      <a:pt x="6" y="15"/>
                      <a:pt x="11" y="17"/>
                      <a:pt x="15" y="19"/>
                    </a:cubicBezTo>
                    <a:cubicBezTo>
                      <a:pt x="18" y="22"/>
                      <a:pt x="21" y="25"/>
                      <a:pt x="25" y="27"/>
                    </a:cubicBezTo>
                    <a:cubicBezTo>
                      <a:pt x="28" y="29"/>
                      <a:pt x="29" y="30"/>
                      <a:pt x="33" y="29"/>
                    </a:cubicBezTo>
                    <a:cubicBezTo>
                      <a:pt x="35" y="29"/>
                      <a:pt x="37" y="28"/>
                      <a:pt x="38" y="27"/>
                    </a:cubicBezTo>
                    <a:cubicBezTo>
                      <a:pt x="40" y="26"/>
                      <a:pt x="41" y="24"/>
                      <a:pt x="43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979"/>
              <p:cNvSpPr>
                <a:spLocks/>
              </p:cNvSpPr>
              <p:nvPr/>
            </p:nvSpPr>
            <p:spPr bwMode="auto">
              <a:xfrm>
                <a:off x="945001" y="2044214"/>
                <a:ext cx="50800" cy="55563"/>
              </a:xfrm>
              <a:custGeom>
                <a:avLst/>
                <a:gdLst>
                  <a:gd name="T0" fmla="*/ 11 w 32"/>
                  <a:gd name="T1" fmla="*/ 0 h 34"/>
                  <a:gd name="T2" fmla="*/ 4 w 32"/>
                  <a:gd name="T3" fmla="*/ 11 h 34"/>
                  <a:gd name="T4" fmla="*/ 2 w 32"/>
                  <a:gd name="T5" fmla="*/ 20 h 34"/>
                  <a:gd name="T6" fmla="*/ 13 w 32"/>
                  <a:gd name="T7" fmla="*/ 26 h 34"/>
                  <a:gd name="T8" fmla="*/ 32 w 32"/>
                  <a:gd name="T9" fmla="*/ 34 h 34"/>
                  <a:gd name="T10" fmla="*/ 18 w 32"/>
                  <a:gd name="T11" fmla="*/ 24 h 34"/>
                  <a:gd name="T12" fmla="*/ 9 w 32"/>
                  <a:gd name="T13" fmla="*/ 19 h 34"/>
                  <a:gd name="T14" fmla="*/ 10 w 32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11" y="0"/>
                    </a:moveTo>
                    <a:cubicBezTo>
                      <a:pt x="6" y="1"/>
                      <a:pt x="6" y="7"/>
                      <a:pt x="4" y="11"/>
                    </a:cubicBezTo>
                    <a:cubicBezTo>
                      <a:pt x="3" y="14"/>
                      <a:pt x="0" y="17"/>
                      <a:pt x="2" y="20"/>
                    </a:cubicBezTo>
                    <a:cubicBezTo>
                      <a:pt x="4" y="23"/>
                      <a:pt x="10" y="24"/>
                      <a:pt x="13" y="26"/>
                    </a:cubicBezTo>
                    <a:cubicBezTo>
                      <a:pt x="19" y="29"/>
                      <a:pt x="25" y="33"/>
                      <a:pt x="32" y="34"/>
                    </a:cubicBezTo>
                    <a:cubicBezTo>
                      <a:pt x="26" y="31"/>
                      <a:pt x="23" y="26"/>
                      <a:pt x="18" y="24"/>
                    </a:cubicBezTo>
                    <a:cubicBezTo>
                      <a:pt x="15" y="22"/>
                      <a:pt x="12" y="21"/>
                      <a:pt x="9" y="19"/>
                    </a:cubicBezTo>
                    <a:cubicBezTo>
                      <a:pt x="6" y="15"/>
                      <a:pt x="7" y="5"/>
                      <a:pt x="1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980"/>
              <p:cNvSpPr>
                <a:spLocks/>
              </p:cNvSpPr>
              <p:nvPr/>
            </p:nvSpPr>
            <p:spPr bwMode="auto">
              <a:xfrm>
                <a:off x="984689" y="2061676"/>
                <a:ext cx="63500" cy="39688"/>
              </a:xfrm>
              <a:custGeom>
                <a:avLst/>
                <a:gdLst>
                  <a:gd name="T0" fmla="*/ 0 w 39"/>
                  <a:gd name="T1" fmla="*/ 2 h 25"/>
                  <a:gd name="T2" fmla="*/ 9 w 39"/>
                  <a:gd name="T3" fmla="*/ 9 h 25"/>
                  <a:gd name="T4" fmla="*/ 17 w 39"/>
                  <a:gd name="T5" fmla="*/ 15 h 25"/>
                  <a:gd name="T6" fmla="*/ 25 w 39"/>
                  <a:gd name="T7" fmla="*/ 21 h 25"/>
                  <a:gd name="T8" fmla="*/ 32 w 39"/>
                  <a:gd name="T9" fmla="*/ 23 h 25"/>
                  <a:gd name="T10" fmla="*/ 39 w 39"/>
                  <a:gd name="T11" fmla="*/ 25 h 25"/>
                  <a:gd name="T12" fmla="*/ 26 w 39"/>
                  <a:gd name="T13" fmla="*/ 19 h 25"/>
                  <a:gd name="T14" fmla="*/ 23 w 39"/>
                  <a:gd name="T15" fmla="*/ 16 h 25"/>
                  <a:gd name="T16" fmla="*/ 25 w 39"/>
                  <a:gd name="T17" fmla="*/ 8 h 25"/>
                  <a:gd name="T18" fmla="*/ 15 w 39"/>
                  <a:gd name="T19" fmla="*/ 11 h 25"/>
                  <a:gd name="T20" fmla="*/ 8 w 39"/>
                  <a:gd name="T21" fmla="*/ 6 h 25"/>
                  <a:gd name="T22" fmla="*/ 5 w 39"/>
                  <a:gd name="T23" fmla="*/ 3 h 25"/>
                  <a:gd name="T24" fmla="*/ 1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0" y="2"/>
                    </a:moveTo>
                    <a:cubicBezTo>
                      <a:pt x="3" y="0"/>
                      <a:pt x="7" y="7"/>
                      <a:pt x="9" y="9"/>
                    </a:cubicBezTo>
                    <a:cubicBezTo>
                      <a:pt x="12" y="12"/>
                      <a:pt x="14" y="13"/>
                      <a:pt x="17" y="15"/>
                    </a:cubicBezTo>
                    <a:cubicBezTo>
                      <a:pt x="21" y="16"/>
                      <a:pt x="22" y="19"/>
                      <a:pt x="25" y="21"/>
                    </a:cubicBezTo>
                    <a:cubicBezTo>
                      <a:pt x="27" y="21"/>
                      <a:pt x="30" y="22"/>
                      <a:pt x="32" y="23"/>
                    </a:cubicBezTo>
                    <a:cubicBezTo>
                      <a:pt x="34" y="23"/>
                      <a:pt x="36" y="25"/>
                      <a:pt x="39" y="25"/>
                    </a:cubicBezTo>
                    <a:cubicBezTo>
                      <a:pt x="35" y="21"/>
                      <a:pt x="30" y="21"/>
                      <a:pt x="26" y="19"/>
                    </a:cubicBezTo>
                    <a:cubicBezTo>
                      <a:pt x="24" y="18"/>
                      <a:pt x="24" y="19"/>
                      <a:pt x="23" y="16"/>
                    </a:cubicBezTo>
                    <a:cubicBezTo>
                      <a:pt x="22" y="14"/>
                      <a:pt x="24" y="10"/>
                      <a:pt x="25" y="8"/>
                    </a:cubicBezTo>
                    <a:cubicBezTo>
                      <a:pt x="22" y="13"/>
                      <a:pt x="20" y="14"/>
                      <a:pt x="15" y="11"/>
                    </a:cubicBezTo>
                    <a:cubicBezTo>
                      <a:pt x="11" y="10"/>
                      <a:pt x="10" y="8"/>
                      <a:pt x="8" y="6"/>
                    </a:cubicBezTo>
                    <a:cubicBezTo>
                      <a:pt x="7" y="5"/>
                      <a:pt x="7" y="4"/>
                      <a:pt x="5" y="3"/>
                    </a:cubicBezTo>
                    <a:cubicBezTo>
                      <a:pt x="4" y="2"/>
                      <a:pt x="3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985"/>
              <p:cNvSpPr>
                <a:spLocks/>
              </p:cNvSpPr>
              <p:nvPr/>
            </p:nvSpPr>
            <p:spPr bwMode="auto">
              <a:xfrm>
                <a:off x="940239" y="2123589"/>
                <a:ext cx="79375" cy="79375"/>
              </a:xfrm>
              <a:custGeom>
                <a:avLst/>
                <a:gdLst>
                  <a:gd name="T0" fmla="*/ 49 w 50"/>
                  <a:gd name="T1" fmla="*/ 7 h 50"/>
                  <a:gd name="T2" fmla="*/ 44 w 50"/>
                  <a:gd name="T3" fmla="*/ 3 h 50"/>
                  <a:gd name="T4" fmla="*/ 39 w 50"/>
                  <a:gd name="T5" fmla="*/ 0 h 50"/>
                  <a:gd name="T6" fmla="*/ 29 w 50"/>
                  <a:gd name="T7" fmla="*/ 10 h 50"/>
                  <a:gd name="T8" fmla="*/ 21 w 50"/>
                  <a:gd name="T9" fmla="*/ 17 h 50"/>
                  <a:gd name="T10" fmla="*/ 15 w 50"/>
                  <a:gd name="T11" fmla="*/ 24 h 50"/>
                  <a:gd name="T12" fmla="*/ 9 w 50"/>
                  <a:gd name="T13" fmla="*/ 34 h 50"/>
                  <a:gd name="T14" fmla="*/ 0 w 50"/>
                  <a:gd name="T15" fmla="*/ 50 h 50"/>
                  <a:gd name="T16" fmla="*/ 4 w 50"/>
                  <a:gd name="T17" fmla="*/ 46 h 50"/>
                  <a:gd name="T18" fmla="*/ 11 w 50"/>
                  <a:gd name="T19" fmla="*/ 36 h 50"/>
                  <a:gd name="T20" fmla="*/ 21 w 50"/>
                  <a:gd name="T21" fmla="*/ 22 h 50"/>
                  <a:gd name="T22" fmla="*/ 32 w 50"/>
                  <a:gd name="T23" fmla="*/ 10 h 50"/>
                  <a:gd name="T24" fmla="*/ 38 w 50"/>
                  <a:gd name="T25" fmla="*/ 3 h 50"/>
                  <a:gd name="T26" fmla="*/ 50 w 50"/>
                  <a:gd name="T27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0">
                    <a:moveTo>
                      <a:pt x="49" y="7"/>
                    </a:moveTo>
                    <a:cubicBezTo>
                      <a:pt x="48" y="7"/>
                      <a:pt x="45" y="4"/>
                      <a:pt x="44" y="3"/>
                    </a:cubicBezTo>
                    <a:cubicBezTo>
                      <a:pt x="42" y="2"/>
                      <a:pt x="41" y="0"/>
                      <a:pt x="39" y="0"/>
                    </a:cubicBezTo>
                    <a:cubicBezTo>
                      <a:pt x="35" y="0"/>
                      <a:pt x="32" y="7"/>
                      <a:pt x="29" y="10"/>
                    </a:cubicBezTo>
                    <a:cubicBezTo>
                      <a:pt x="27" y="13"/>
                      <a:pt x="24" y="14"/>
                      <a:pt x="21" y="17"/>
                    </a:cubicBezTo>
                    <a:cubicBezTo>
                      <a:pt x="19" y="19"/>
                      <a:pt x="16" y="21"/>
                      <a:pt x="15" y="24"/>
                    </a:cubicBezTo>
                    <a:cubicBezTo>
                      <a:pt x="12" y="27"/>
                      <a:pt x="11" y="30"/>
                      <a:pt x="9" y="34"/>
                    </a:cubicBezTo>
                    <a:cubicBezTo>
                      <a:pt x="6" y="39"/>
                      <a:pt x="3" y="45"/>
                      <a:pt x="0" y="50"/>
                    </a:cubicBezTo>
                    <a:cubicBezTo>
                      <a:pt x="2" y="49"/>
                      <a:pt x="3" y="47"/>
                      <a:pt x="4" y="46"/>
                    </a:cubicBezTo>
                    <a:cubicBezTo>
                      <a:pt x="6" y="42"/>
                      <a:pt x="9" y="39"/>
                      <a:pt x="11" y="36"/>
                    </a:cubicBezTo>
                    <a:cubicBezTo>
                      <a:pt x="13" y="31"/>
                      <a:pt x="18" y="27"/>
                      <a:pt x="21" y="22"/>
                    </a:cubicBezTo>
                    <a:cubicBezTo>
                      <a:pt x="24" y="18"/>
                      <a:pt x="28" y="14"/>
                      <a:pt x="32" y="10"/>
                    </a:cubicBezTo>
                    <a:cubicBezTo>
                      <a:pt x="34" y="8"/>
                      <a:pt x="36" y="4"/>
                      <a:pt x="38" y="3"/>
                    </a:cubicBezTo>
                    <a:cubicBezTo>
                      <a:pt x="43" y="0"/>
                      <a:pt x="46" y="8"/>
                      <a:pt x="5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986"/>
              <p:cNvSpPr>
                <a:spLocks/>
              </p:cNvSpPr>
              <p:nvPr/>
            </p:nvSpPr>
            <p:spPr bwMode="auto">
              <a:xfrm>
                <a:off x="900551" y="2087076"/>
                <a:ext cx="53975" cy="85725"/>
              </a:xfrm>
              <a:custGeom>
                <a:avLst/>
                <a:gdLst>
                  <a:gd name="T0" fmla="*/ 34 w 34"/>
                  <a:gd name="T1" fmla="*/ 4 h 54"/>
                  <a:gd name="T2" fmla="*/ 29 w 34"/>
                  <a:gd name="T3" fmla="*/ 2 h 54"/>
                  <a:gd name="T4" fmla="*/ 25 w 34"/>
                  <a:gd name="T5" fmla="*/ 1 h 54"/>
                  <a:gd name="T6" fmla="*/ 22 w 34"/>
                  <a:gd name="T7" fmla="*/ 6 h 54"/>
                  <a:gd name="T8" fmla="*/ 17 w 34"/>
                  <a:gd name="T9" fmla="*/ 13 h 54"/>
                  <a:gd name="T10" fmla="*/ 16 w 34"/>
                  <a:gd name="T11" fmla="*/ 20 h 54"/>
                  <a:gd name="T12" fmla="*/ 14 w 34"/>
                  <a:gd name="T13" fmla="*/ 29 h 54"/>
                  <a:gd name="T14" fmla="*/ 8 w 34"/>
                  <a:gd name="T15" fmla="*/ 39 h 54"/>
                  <a:gd name="T16" fmla="*/ 0 w 34"/>
                  <a:gd name="T17" fmla="*/ 54 h 54"/>
                  <a:gd name="T18" fmla="*/ 9 w 34"/>
                  <a:gd name="T19" fmla="*/ 38 h 54"/>
                  <a:gd name="T20" fmla="*/ 15 w 34"/>
                  <a:gd name="T21" fmla="*/ 27 h 54"/>
                  <a:gd name="T22" fmla="*/ 17 w 34"/>
                  <a:gd name="T23" fmla="*/ 17 h 54"/>
                  <a:gd name="T24" fmla="*/ 20 w 34"/>
                  <a:gd name="T25" fmla="*/ 12 h 54"/>
                  <a:gd name="T26" fmla="*/ 23 w 34"/>
                  <a:gd name="T27" fmla="*/ 7 h 54"/>
                  <a:gd name="T28" fmla="*/ 26 w 34"/>
                  <a:gd name="T29" fmla="*/ 4 h 54"/>
                  <a:gd name="T30" fmla="*/ 32 w 34"/>
                  <a:gd name="T3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4">
                    <a:moveTo>
                      <a:pt x="34" y="4"/>
                    </a:moveTo>
                    <a:cubicBezTo>
                      <a:pt x="32" y="3"/>
                      <a:pt x="30" y="2"/>
                      <a:pt x="29" y="2"/>
                    </a:cubicBezTo>
                    <a:cubicBezTo>
                      <a:pt x="28" y="1"/>
                      <a:pt x="26" y="0"/>
                      <a:pt x="25" y="1"/>
                    </a:cubicBezTo>
                    <a:cubicBezTo>
                      <a:pt x="24" y="1"/>
                      <a:pt x="23" y="5"/>
                      <a:pt x="22" y="6"/>
                    </a:cubicBezTo>
                    <a:cubicBezTo>
                      <a:pt x="20" y="8"/>
                      <a:pt x="19" y="11"/>
                      <a:pt x="17" y="13"/>
                    </a:cubicBezTo>
                    <a:cubicBezTo>
                      <a:pt x="16" y="15"/>
                      <a:pt x="16" y="17"/>
                      <a:pt x="16" y="20"/>
                    </a:cubicBezTo>
                    <a:cubicBezTo>
                      <a:pt x="16" y="23"/>
                      <a:pt x="15" y="25"/>
                      <a:pt x="14" y="29"/>
                    </a:cubicBezTo>
                    <a:cubicBezTo>
                      <a:pt x="12" y="32"/>
                      <a:pt x="10" y="36"/>
                      <a:pt x="8" y="39"/>
                    </a:cubicBezTo>
                    <a:cubicBezTo>
                      <a:pt x="5" y="44"/>
                      <a:pt x="1" y="49"/>
                      <a:pt x="0" y="54"/>
                    </a:cubicBezTo>
                    <a:cubicBezTo>
                      <a:pt x="3" y="49"/>
                      <a:pt x="6" y="43"/>
                      <a:pt x="9" y="38"/>
                    </a:cubicBezTo>
                    <a:cubicBezTo>
                      <a:pt x="11" y="34"/>
                      <a:pt x="14" y="31"/>
                      <a:pt x="15" y="27"/>
                    </a:cubicBezTo>
                    <a:cubicBezTo>
                      <a:pt x="17" y="24"/>
                      <a:pt x="17" y="20"/>
                      <a:pt x="17" y="17"/>
                    </a:cubicBezTo>
                    <a:cubicBezTo>
                      <a:pt x="18" y="15"/>
                      <a:pt x="18" y="14"/>
                      <a:pt x="20" y="12"/>
                    </a:cubicBezTo>
                    <a:cubicBezTo>
                      <a:pt x="22" y="11"/>
                      <a:pt x="22" y="9"/>
                      <a:pt x="23" y="7"/>
                    </a:cubicBezTo>
                    <a:cubicBezTo>
                      <a:pt x="24" y="6"/>
                      <a:pt x="25" y="4"/>
                      <a:pt x="26" y="4"/>
                    </a:cubicBezTo>
                    <a:cubicBezTo>
                      <a:pt x="27" y="3"/>
                      <a:pt x="32" y="2"/>
                      <a:pt x="3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" name="Hand links"/>
            <p:cNvGrpSpPr/>
            <p:nvPr/>
          </p:nvGrpSpPr>
          <p:grpSpPr>
            <a:xfrm>
              <a:off x="216338" y="2514114"/>
              <a:ext cx="414339" cy="530225"/>
              <a:chOff x="216338" y="2514114"/>
              <a:chExt cx="414339" cy="530225"/>
            </a:xfrm>
          </p:grpSpPr>
          <p:sp>
            <p:nvSpPr>
              <p:cNvPr id="629" name="Freeform 987"/>
              <p:cNvSpPr>
                <a:spLocks/>
              </p:cNvSpPr>
              <p:nvPr/>
            </p:nvSpPr>
            <p:spPr bwMode="auto">
              <a:xfrm>
                <a:off x="538601" y="2514114"/>
                <a:ext cx="68263" cy="53975"/>
              </a:xfrm>
              <a:custGeom>
                <a:avLst/>
                <a:gdLst>
                  <a:gd name="T0" fmla="*/ 5 w 43"/>
                  <a:gd name="T1" fmla="*/ 33 h 34"/>
                  <a:gd name="T2" fmla="*/ 2 w 43"/>
                  <a:gd name="T3" fmla="*/ 33 h 34"/>
                  <a:gd name="T4" fmla="*/ 5 w 43"/>
                  <a:gd name="T5" fmla="*/ 27 h 34"/>
                  <a:gd name="T6" fmla="*/ 15 w 43"/>
                  <a:gd name="T7" fmla="*/ 20 h 34"/>
                  <a:gd name="T8" fmla="*/ 43 w 43"/>
                  <a:gd name="T9" fmla="*/ 0 h 34"/>
                  <a:gd name="T10" fmla="*/ 37 w 43"/>
                  <a:gd name="T11" fmla="*/ 5 h 34"/>
                  <a:gd name="T12" fmla="*/ 27 w 43"/>
                  <a:gd name="T13" fmla="*/ 14 h 34"/>
                  <a:gd name="T14" fmla="*/ 16 w 43"/>
                  <a:gd name="T15" fmla="*/ 22 h 34"/>
                  <a:gd name="T16" fmla="*/ 4 w 43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4">
                    <a:moveTo>
                      <a:pt x="5" y="33"/>
                    </a:moveTo>
                    <a:cubicBezTo>
                      <a:pt x="4" y="33"/>
                      <a:pt x="3" y="34"/>
                      <a:pt x="2" y="33"/>
                    </a:cubicBezTo>
                    <a:cubicBezTo>
                      <a:pt x="0" y="31"/>
                      <a:pt x="4" y="28"/>
                      <a:pt x="5" y="27"/>
                    </a:cubicBezTo>
                    <a:cubicBezTo>
                      <a:pt x="9" y="25"/>
                      <a:pt x="11" y="22"/>
                      <a:pt x="15" y="20"/>
                    </a:cubicBezTo>
                    <a:cubicBezTo>
                      <a:pt x="24" y="14"/>
                      <a:pt x="35" y="8"/>
                      <a:pt x="43" y="0"/>
                    </a:cubicBezTo>
                    <a:cubicBezTo>
                      <a:pt x="41" y="2"/>
                      <a:pt x="39" y="4"/>
                      <a:pt x="37" y="5"/>
                    </a:cubicBezTo>
                    <a:cubicBezTo>
                      <a:pt x="34" y="8"/>
                      <a:pt x="31" y="11"/>
                      <a:pt x="27" y="14"/>
                    </a:cubicBezTo>
                    <a:cubicBezTo>
                      <a:pt x="23" y="16"/>
                      <a:pt x="20" y="19"/>
                      <a:pt x="16" y="22"/>
                    </a:cubicBezTo>
                    <a:cubicBezTo>
                      <a:pt x="12" y="26"/>
                      <a:pt x="7" y="28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988"/>
              <p:cNvSpPr>
                <a:spLocks/>
              </p:cNvSpPr>
              <p:nvPr/>
            </p:nvSpPr>
            <p:spPr bwMode="auto">
              <a:xfrm>
                <a:off x="608451" y="2583964"/>
                <a:ext cx="17463" cy="19050"/>
              </a:xfrm>
              <a:custGeom>
                <a:avLst/>
                <a:gdLst>
                  <a:gd name="T0" fmla="*/ 0 w 11"/>
                  <a:gd name="T1" fmla="*/ 4 h 12"/>
                  <a:gd name="T2" fmla="*/ 8 w 11"/>
                  <a:gd name="T3" fmla="*/ 10 h 12"/>
                  <a:gd name="T4" fmla="*/ 9 w 11"/>
                  <a:gd name="T5" fmla="*/ 5 h 12"/>
                  <a:gd name="T6" fmla="*/ 11 w 11"/>
                  <a:gd name="T7" fmla="*/ 0 h 12"/>
                  <a:gd name="T8" fmla="*/ 7 w 11"/>
                  <a:gd name="T9" fmla="*/ 8 h 12"/>
                  <a:gd name="T10" fmla="*/ 1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4"/>
                    </a:moveTo>
                    <a:cubicBezTo>
                      <a:pt x="1" y="5"/>
                      <a:pt x="6" y="12"/>
                      <a:pt x="8" y="10"/>
                    </a:cubicBezTo>
                    <a:cubicBezTo>
                      <a:pt x="9" y="9"/>
                      <a:pt x="9" y="6"/>
                      <a:pt x="9" y="5"/>
                    </a:cubicBezTo>
                    <a:cubicBezTo>
                      <a:pt x="10" y="3"/>
                      <a:pt x="10" y="2"/>
                      <a:pt x="11" y="0"/>
                    </a:cubicBezTo>
                    <a:cubicBezTo>
                      <a:pt x="10" y="2"/>
                      <a:pt x="10" y="6"/>
                      <a:pt x="7" y="8"/>
                    </a:cubicBezTo>
                    <a:cubicBezTo>
                      <a:pt x="5" y="10"/>
                      <a:pt x="3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989"/>
              <p:cNvSpPr>
                <a:spLocks/>
              </p:cNvSpPr>
              <p:nvPr/>
            </p:nvSpPr>
            <p:spPr bwMode="auto">
              <a:xfrm>
                <a:off x="594164" y="2626826"/>
                <a:ext cx="34925" cy="28575"/>
              </a:xfrm>
              <a:custGeom>
                <a:avLst/>
                <a:gdLst>
                  <a:gd name="T0" fmla="*/ 21 w 22"/>
                  <a:gd name="T1" fmla="*/ 5 h 18"/>
                  <a:gd name="T2" fmla="*/ 13 w 22"/>
                  <a:gd name="T3" fmla="*/ 1 h 18"/>
                  <a:gd name="T4" fmla="*/ 4 w 22"/>
                  <a:gd name="T5" fmla="*/ 3 h 18"/>
                  <a:gd name="T6" fmla="*/ 2 w 22"/>
                  <a:gd name="T7" fmla="*/ 14 h 18"/>
                  <a:gd name="T8" fmla="*/ 12 w 22"/>
                  <a:gd name="T9" fmla="*/ 17 h 18"/>
                  <a:gd name="T10" fmla="*/ 21 w 22"/>
                  <a:gd name="T11" fmla="*/ 12 h 18"/>
                  <a:gd name="T12" fmla="*/ 21 w 22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1" y="5"/>
                    </a:moveTo>
                    <a:cubicBezTo>
                      <a:pt x="21" y="3"/>
                      <a:pt x="17" y="1"/>
                      <a:pt x="13" y="1"/>
                    </a:cubicBezTo>
                    <a:cubicBezTo>
                      <a:pt x="10" y="1"/>
                      <a:pt x="6" y="0"/>
                      <a:pt x="4" y="3"/>
                    </a:cubicBezTo>
                    <a:cubicBezTo>
                      <a:pt x="1" y="5"/>
                      <a:pt x="0" y="12"/>
                      <a:pt x="2" y="14"/>
                    </a:cubicBezTo>
                    <a:cubicBezTo>
                      <a:pt x="4" y="17"/>
                      <a:pt x="7" y="18"/>
                      <a:pt x="12" y="17"/>
                    </a:cubicBezTo>
                    <a:cubicBezTo>
                      <a:pt x="18" y="16"/>
                      <a:pt x="21" y="15"/>
                      <a:pt x="21" y="12"/>
                    </a:cubicBezTo>
                    <a:cubicBezTo>
                      <a:pt x="22" y="10"/>
                      <a:pt x="21" y="5"/>
                      <a:pt x="2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990"/>
              <p:cNvSpPr>
                <a:spLocks/>
              </p:cNvSpPr>
              <p:nvPr/>
            </p:nvSpPr>
            <p:spPr bwMode="auto">
              <a:xfrm>
                <a:off x="594164" y="2626826"/>
                <a:ext cx="36513" cy="28575"/>
              </a:xfrm>
              <a:custGeom>
                <a:avLst/>
                <a:gdLst>
                  <a:gd name="T0" fmla="*/ 21 w 23"/>
                  <a:gd name="T1" fmla="*/ 5 h 18"/>
                  <a:gd name="T2" fmla="*/ 22 w 23"/>
                  <a:gd name="T3" fmla="*/ 5 h 18"/>
                  <a:gd name="T4" fmla="*/ 19 w 23"/>
                  <a:gd name="T5" fmla="*/ 2 h 18"/>
                  <a:gd name="T6" fmla="*/ 14 w 23"/>
                  <a:gd name="T7" fmla="*/ 0 h 18"/>
                  <a:gd name="T8" fmla="*/ 13 w 23"/>
                  <a:gd name="T9" fmla="*/ 0 h 18"/>
                  <a:gd name="T10" fmla="*/ 13 w 23"/>
                  <a:gd name="T11" fmla="*/ 0 h 18"/>
                  <a:gd name="T12" fmla="*/ 13 w 23"/>
                  <a:gd name="T13" fmla="*/ 0 h 18"/>
                  <a:gd name="T14" fmla="*/ 8 w 23"/>
                  <a:gd name="T15" fmla="*/ 0 h 18"/>
                  <a:gd name="T16" fmla="*/ 3 w 23"/>
                  <a:gd name="T17" fmla="*/ 2 h 18"/>
                  <a:gd name="T18" fmla="*/ 0 w 23"/>
                  <a:gd name="T19" fmla="*/ 11 h 18"/>
                  <a:gd name="T20" fmla="*/ 1 w 23"/>
                  <a:gd name="T21" fmla="*/ 15 h 18"/>
                  <a:gd name="T22" fmla="*/ 9 w 23"/>
                  <a:gd name="T23" fmla="*/ 18 h 18"/>
                  <a:gd name="T24" fmla="*/ 13 w 23"/>
                  <a:gd name="T25" fmla="*/ 18 h 18"/>
                  <a:gd name="T26" fmla="*/ 19 w 23"/>
                  <a:gd name="T27" fmla="*/ 16 h 18"/>
                  <a:gd name="T28" fmla="*/ 22 w 23"/>
                  <a:gd name="T29" fmla="*/ 12 h 18"/>
                  <a:gd name="T30" fmla="*/ 23 w 23"/>
                  <a:gd name="T31" fmla="*/ 9 h 18"/>
                  <a:gd name="T32" fmla="*/ 22 w 23"/>
                  <a:gd name="T33" fmla="*/ 5 h 18"/>
                  <a:gd name="T34" fmla="*/ 22 w 23"/>
                  <a:gd name="T35" fmla="*/ 5 h 18"/>
                  <a:gd name="T36" fmla="*/ 22 w 23"/>
                  <a:gd name="T37" fmla="*/ 5 h 18"/>
                  <a:gd name="T38" fmla="*/ 21 w 23"/>
                  <a:gd name="T39" fmla="*/ 5 h 18"/>
                  <a:gd name="T40" fmla="*/ 20 w 23"/>
                  <a:gd name="T41" fmla="*/ 5 h 18"/>
                  <a:gd name="T42" fmla="*/ 21 w 23"/>
                  <a:gd name="T43" fmla="*/ 9 h 18"/>
                  <a:gd name="T44" fmla="*/ 20 w 23"/>
                  <a:gd name="T45" fmla="*/ 12 h 18"/>
                  <a:gd name="T46" fmla="*/ 18 w 23"/>
                  <a:gd name="T47" fmla="*/ 14 h 18"/>
                  <a:gd name="T48" fmla="*/ 12 w 23"/>
                  <a:gd name="T49" fmla="*/ 16 h 18"/>
                  <a:gd name="T50" fmla="*/ 9 w 23"/>
                  <a:gd name="T51" fmla="*/ 16 h 18"/>
                  <a:gd name="T52" fmla="*/ 3 w 23"/>
                  <a:gd name="T53" fmla="*/ 14 h 18"/>
                  <a:gd name="T54" fmla="*/ 2 w 23"/>
                  <a:gd name="T55" fmla="*/ 11 h 18"/>
                  <a:gd name="T56" fmla="*/ 4 w 23"/>
                  <a:gd name="T57" fmla="*/ 3 h 18"/>
                  <a:gd name="T58" fmla="*/ 8 w 23"/>
                  <a:gd name="T59" fmla="*/ 2 h 18"/>
                  <a:gd name="T60" fmla="*/ 13 w 23"/>
                  <a:gd name="T61" fmla="*/ 2 h 18"/>
                  <a:gd name="T62" fmla="*/ 13 w 23"/>
                  <a:gd name="T63" fmla="*/ 2 h 18"/>
                  <a:gd name="T64" fmla="*/ 13 w 23"/>
                  <a:gd name="T65" fmla="*/ 2 h 18"/>
                  <a:gd name="T66" fmla="*/ 14 w 23"/>
                  <a:gd name="T67" fmla="*/ 2 h 18"/>
                  <a:gd name="T68" fmla="*/ 18 w 23"/>
                  <a:gd name="T69" fmla="*/ 4 h 18"/>
                  <a:gd name="T70" fmla="*/ 21 w 23"/>
                  <a:gd name="T71" fmla="*/ 6 h 18"/>
                  <a:gd name="T72" fmla="*/ 21 w 23"/>
                  <a:gd name="T73" fmla="*/ 5 h 18"/>
                  <a:gd name="T74" fmla="*/ 20 w 23"/>
                  <a:gd name="T75" fmla="*/ 5 h 18"/>
                  <a:gd name="T76" fmla="*/ 21 w 23"/>
                  <a:gd name="T7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18"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3"/>
                      <a:pt x="19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" y="17"/>
                      <a:pt x="5" y="18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3" y="7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1" y="7"/>
                      <a:pt x="21" y="9"/>
                    </a:cubicBezTo>
                    <a:cubicBezTo>
                      <a:pt x="21" y="10"/>
                      <a:pt x="21" y="11"/>
                      <a:pt x="20" y="12"/>
                    </a:cubicBezTo>
                    <a:cubicBezTo>
                      <a:pt x="20" y="13"/>
                      <a:pt x="20" y="14"/>
                      <a:pt x="18" y="14"/>
                    </a:cubicBezTo>
                    <a:cubicBezTo>
                      <a:pt x="17" y="15"/>
                      <a:pt x="15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6" y="16"/>
                      <a:pt x="4" y="15"/>
                      <a:pt x="3" y="14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7" y="3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991"/>
              <p:cNvSpPr>
                <a:spLocks/>
              </p:cNvSpPr>
              <p:nvPr/>
            </p:nvSpPr>
            <p:spPr bwMode="auto">
              <a:xfrm>
                <a:off x="533839" y="2569676"/>
                <a:ext cx="33338" cy="30163"/>
              </a:xfrm>
              <a:custGeom>
                <a:avLst/>
                <a:gdLst>
                  <a:gd name="T0" fmla="*/ 0 w 21"/>
                  <a:gd name="T1" fmla="*/ 13 h 19"/>
                  <a:gd name="T2" fmla="*/ 7 w 21"/>
                  <a:gd name="T3" fmla="*/ 16 h 19"/>
                  <a:gd name="T4" fmla="*/ 16 w 21"/>
                  <a:gd name="T5" fmla="*/ 10 h 19"/>
                  <a:gd name="T6" fmla="*/ 16 w 21"/>
                  <a:gd name="T7" fmla="*/ 3 h 19"/>
                  <a:gd name="T8" fmla="*/ 9 w 21"/>
                  <a:gd name="T9" fmla="*/ 9 h 19"/>
                  <a:gd name="T10" fmla="*/ 1 w 21"/>
                  <a:gd name="T1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2" y="16"/>
                      <a:pt x="4" y="19"/>
                      <a:pt x="7" y="16"/>
                    </a:cubicBezTo>
                    <a:cubicBezTo>
                      <a:pt x="10" y="13"/>
                      <a:pt x="13" y="12"/>
                      <a:pt x="16" y="10"/>
                    </a:cubicBezTo>
                    <a:cubicBezTo>
                      <a:pt x="18" y="8"/>
                      <a:pt x="21" y="0"/>
                      <a:pt x="16" y="3"/>
                    </a:cubicBezTo>
                    <a:cubicBezTo>
                      <a:pt x="14" y="4"/>
                      <a:pt x="11" y="7"/>
                      <a:pt x="9" y="9"/>
                    </a:cubicBezTo>
                    <a:cubicBezTo>
                      <a:pt x="7" y="10"/>
                      <a:pt x="3" y="12"/>
                      <a:pt x="1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992"/>
              <p:cNvSpPr>
                <a:spLocks/>
              </p:cNvSpPr>
              <p:nvPr/>
            </p:nvSpPr>
            <p:spPr bwMode="auto">
              <a:xfrm>
                <a:off x="554476" y="2583964"/>
                <a:ext cx="30163" cy="22225"/>
              </a:xfrm>
              <a:custGeom>
                <a:avLst/>
                <a:gdLst>
                  <a:gd name="T0" fmla="*/ 0 w 19"/>
                  <a:gd name="T1" fmla="*/ 10 h 14"/>
                  <a:gd name="T2" fmla="*/ 4 w 19"/>
                  <a:gd name="T3" fmla="*/ 14 h 14"/>
                  <a:gd name="T4" fmla="*/ 11 w 19"/>
                  <a:gd name="T5" fmla="*/ 11 h 14"/>
                  <a:gd name="T6" fmla="*/ 19 w 19"/>
                  <a:gd name="T7" fmla="*/ 6 h 14"/>
                  <a:gd name="T8" fmla="*/ 19 w 19"/>
                  <a:gd name="T9" fmla="*/ 3 h 14"/>
                  <a:gd name="T10" fmla="*/ 18 w 19"/>
                  <a:gd name="T11" fmla="*/ 0 h 14"/>
                  <a:gd name="T12" fmla="*/ 13 w 19"/>
                  <a:gd name="T13" fmla="*/ 5 h 14"/>
                  <a:gd name="T14" fmla="*/ 6 w 19"/>
                  <a:gd name="T15" fmla="*/ 9 h 14"/>
                  <a:gd name="T16" fmla="*/ 0 w 19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0" y="10"/>
                    </a:moveTo>
                    <a:cubicBezTo>
                      <a:pt x="0" y="11"/>
                      <a:pt x="2" y="13"/>
                      <a:pt x="4" y="14"/>
                    </a:cubicBezTo>
                    <a:cubicBezTo>
                      <a:pt x="6" y="14"/>
                      <a:pt x="9" y="12"/>
                      <a:pt x="11" y="11"/>
                    </a:cubicBezTo>
                    <a:cubicBezTo>
                      <a:pt x="14" y="10"/>
                      <a:pt x="18" y="9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4" y="4"/>
                      <a:pt x="13" y="5"/>
                    </a:cubicBezTo>
                    <a:cubicBezTo>
                      <a:pt x="11" y="7"/>
                      <a:pt x="10" y="9"/>
                      <a:pt x="6" y="9"/>
                    </a:cubicBezTo>
                    <a:cubicBezTo>
                      <a:pt x="5" y="10"/>
                      <a:pt x="0" y="10"/>
                      <a:pt x="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993"/>
              <p:cNvSpPr>
                <a:spLocks/>
              </p:cNvSpPr>
              <p:nvPr/>
            </p:nvSpPr>
            <p:spPr bwMode="auto">
              <a:xfrm>
                <a:off x="579876" y="2610951"/>
                <a:ext cx="28575" cy="19050"/>
              </a:xfrm>
              <a:custGeom>
                <a:avLst/>
                <a:gdLst>
                  <a:gd name="T0" fmla="*/ 1 w 18"/>
                  <a:gd name="T1" fmla="*/ 0 h 11"/>
                  <a:gd name="T2" fmla="*/ 0 w 18"/>
                  <a:gd name="T3" fmla="*/ 0 h 11"/>
                  <a:gd name="T4" fmla="*/ 8 w 18"/>
                  <a:gd name="T5" fmla="*/ 10 h 11"/>
                  <a:gd name="T6" fmla="*/ 9 w 18"/>
                  <a:gd name="T7" fmla="*/ 8 h 11"/>
                  <a:gd name="T8" fmla="*/ 12 w 18"/>
                  <a:gd name="T9" fmla="*/ 8 h 11"/>
                  <a:gd name="T10" fmla="*/ 16 w 18"/>
                  <a:gd name="T11" fmla="*/ 7 h 11"/>
                  <a:gd name="T12" fmla="*/ 13 w 18"/>
                  <a:gd name="T13" fmla="*/ 2 h 11"/>
                  <a:gd name="T14" fmla="*/ 8 w 18"/>
                  <a:gd name="T15" fmla="*/ 3 h 11"/>
                  <a:gd name="T16" fmla="*/ 3 w 1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5" y="11"/>
                      <a:pt x="8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4" y="8"/>
                      <a:pt x="14" y="8"/>
                      <a:pt x="16" y="7"/>
                    </a:cubicBezTo>
                    <a:cubicBezTo>
                      <a:pt x="18" y="5"/>
                      <a:pt x="17" y="1"/>
                      <a:pt x="13" y="2"/>
                    </a:cubicBezTo>
                    <a:cubicBezTo>
                      <a:pt x="11" y="3"/>
                      <a:pt x="10" y="4"/>
                      <a:pt x="8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994"/>
              <p:cNvSpPr>
                <a:spLocks/>
              </p:cNvSpPr>
              <p:nvPr/>
            </p:nvSpPr>
            <p:spPr bwMode="auto">
              <a:xfrm>
                <a:off x="597339" y="2636351"/>
                <a:ext cx="31750" cy="12700"/>
              </a:xfrm>
              <a:custGeom>
                <a:avLst/>
                <a:gdLst>
                  <a:gd name="T0" fmla="*/ 4 w 20"/>
                  <a:gd name="T1" fmla="*/ 1 h 8"/>
                  <a:gd name="T2" fmla="*/ 4 w 20"/>
                  <a:gd name="T3" fmla="*/ 0 h 8"/>
                  <a:gd name="T4" fmla="*/ 8 w 20"/>
                  <a:gd name="T5" fmla="*/ 7 h 8"/>
                  <a:gd name="T6" fmla="*/ 14 w 20"/>
                  <a:gd name="T7" fmla="*/ 6 h 8"/>
                  <a:gd name="T8" fmla="*/ 17 w 20"/>
                  <a:gd name="T9" fmla="*/ 6 h 8"/>
                  <a:gd name="T10" fmla="*/ 13 w 20"/>
                  <a:gd name="T11" fmla="*/ 0 h 8"/>
                  <a:gd name="T12" fmla="*/ 7 w 20"/>
                  <a:gd name="T13" fmla="*/ 3 h 8"/>
                  <a:gd name="T14" fmla="*/ 4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4" y="8"/>
                      <a:pt x="8" y="7"/>
                    </a:cubicBezTo>
                    <a:cubicBezTo>
                      <a:pt x="10" y="7"/>
                      <a:pt x="11" y="6"/>
                      <a:pt x="14" y="6"/>
                    </a:cubicBezTo>
                    <a:cubicBezTo>
                      <a:pt x="14" y="7"/>
                      <a:pt x="17" y="7"/>
                      <a:pt x="17" y="6"/>
                    </a:cubicBezTo>
                    <a:cubicBezTo>
                      <a:pt x="20" y="4"/>
                      <a:pt x="15" y="0"/>
                      <a:pt x="13" y="0"/>
                    </a:cubicBezTo>
                    <a:cubicBezTo>
                      <a:pt x="10" y="0"/>
                      <a:pt x="9" y="2"/>
                      <a:pt x="7" y="3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995"/>
              <p:cNvSpPr>
                <a:spLocks/>
              </p:cNvSpPr>
              <p:nvPr/>
            </p:nvSpPr>
            <p:spPr bwMode="auto">
              <a:xfrm>
                <a:off x="583051" y="2664926"/>
                <a:ext cx="33338" cy="15875"/>
              </a:xfrm>
              <a:custGeom>
                <a:avLst/>
                <a:gdLst>
                  <a:gd name="T0" fmla="*/ 0 w 21"/>
                  <a:gd name="T1" fmla="*/ 2 h 10"/>
                  <a:gd name="T2" fmla="*/ 9 w 21"/>
                  <a:gd name="T3" fmla="*/ 10 h 10"/>
                  <a:gd name="T4" fmla="*/ 17 w 21"/>
                  <a:gd name="T5" fmla="*/ 8 h 10"/>
                  <a:gd name="T6" fmla="*/ 21 w 21"/>
                  <a:gd name="T7" fmla="*/ 6 h 10"/>
                  <a:gd name="T8" fmla="*/ 19 w 21"/>
                  <a:gd name="T9" fmla="*/ 2 h 10"/>
                  <a:gd name="T10" fmla="*/ 12 w 21"/>
                  <a:gd name="T11" fmla="*/ 5 h 10"/>
                  <a:gd name="T12" fmla="*/ 2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2"/>
                    </a:moveTo>
                    <a:cubicBezTo>
                      <a:pt x="1" y="7"/>
                      <a:pt x="4" y="10"/>
                      <a:pt x="9" y="10"/>
                    </a:cubicBezTo>
                    <a:cubicBezTo>
                      <a:pt x="12" y="9"/>
                      <a:pt x="14" y="8"/>
                      <a:pt x="17" y="8"/>
                    </a:cubicBezTo>
                    <a:cubicBezTo>
                      <a:pt x="19" y="8"/>
                      <a:pt x="20" y="8"/>
                      <a:pt x="21" y="6"/>
                    </a:cubicBezTo>
                    <a:cubicBezTo>
                      <a:pt x="21" y="5"/>
                      <a:pt x="20" y="3"/>
                      <a:pt x="19" y="2"/>
                    </a:cubicBezTo>
                    <a:cubicBezTo>
                      <a:pt x="17" y="1"/>
                      <a:pt x="14" y="4"/>
                      <a:pt x="12" y="5"/>
                    </a:cubicBezTo>
                    <a:cubicBezTo>
                      <a:pt x="9" y="6"/>
                      <a:pt x="3" y="4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996"/>
              <p:cNvSpPr>
                <a:spLocks/>
              </p:cNvSpPr>
              <p:nvPr/>
            </p:nvSpPr>
            <p:spPr bwMode="auto">
              <a:xfrm>
                <a:off x="587814" y="2690326"/>
                <a:ext cx="17463" cy="15875"/>
              </a:xfrm>
              <a:custGeom>
                <a:avLst/>
                <a:gdLst>
                  <a:gd name="T0" fmla="*/ 2 w 11"/>
                  <a:gd name="T1" fmla="*/ 0 h 10"/>
                  <a:gd name="T2" fmla="*/ 1 w 11"/>
                  <a:gd name="T3" fmla="*/ 1 h 10"/>
                  <a:gd name="T4" fmla="*/ 3 w 11"/>
                  <a:gd name="T5" fmla="*/ 5 h 10"/>
                  <a:gd name="T6" fmla="*/ 6 w 11"/>
                  <a:gd name="T7" fmla="*/ 7 h 10"/>
                  <a:gd name="T8" fmla="*/ 8 w 11"/>
                  <a:gd name="T9" fmla="*/ 10 h 10"/>
                  <a:gd name="T10" fmla="*/ 10 w 11"/>
                  <a:gd name="T11" fmla="*/ 6 h 10"/>
                  <a:gd name="T12" fmla="*/ 7 w 11"/>
                  <a:gd name="T13" fmla="*/ 4 h 10"/>
                  <a:gd name="T14" fmla="*/ 3 w 11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5"/>
                      <a:pt x="6" y="6"/>
                      <a:pt x="6" y="7"/>
                    </a:cubicBezTo>
                    <a:cubicBezTo>
                      <a:pt x="7" y="8"/>
                      <a:pt x="7" y="9"/>
                      <a:pt x="8" y="10"/>
                    </a:cubicBezTo>
                    <a:cubicBezTo>
                      <a:pt x="10" y="10"/>
                      <a:pt x="11" y="8"/>
                      <a:pt x="10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997"/>
              <p:cNvSpPr>
                <a:spLocks/>
              </p:cNvSpPr>
              <p:nvPr/>
            </p:nvSpPr>
            <p:spPr bwMode="auto">
              <a:xfrm>
                <a:off x="544951" y="2642701"/>
                <a:ext cx="39688" cy="20638"/>
              </a:xfrm>
              <a:custGeom>
                <a:avLst/>
                <a:gdLst>
                  <a:gd name="T0" fmla="*/ 6 w 25"/>
                  <a:gd name="T1" fmla="*/ 1 h 13"/>
                  <a:gd name="T2" fmla="*/ 8 w 25"/>
                  <a:gd name="T3" fmla="*/ 12 h 13"/>
                  <a:gd name="T4" fmla="*/ 13 w 25"/>
                  <a:gd name="T5" fmla="*/ 10 h 13"/>
                  <a:gd name="T6" fmla="*/ 17 w 25"/>
                  <a:gd name="T7" fmla="*/ 10 h 13"/>
                  <a:gd name="T8" fmla="*/ 22 w 25"/>
                  <a:gd name="T9" fmla="*/ 7 h 13"/>
                  <a:gd name="T10" fmla="*/ 25 w 25"/>
                  <a:gd name="T11" fmla="*/ 3 h 13"/>
                  <a:gd name="T12" fmla="*/ 19 w 25"/>
                  <a:gd name="T13" fmla="*/ 3 h 13"/>
                  <a:gd name="T14" fmla="*/ 11 w 25"/>
                  <a:gd name="T15" fmla="*/ 7 h 13"/>
                  <a:gd name="T16" fmla="*/ 6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6" y="1"/>
                    </a:moveTo>
                    <a:cubicBezTo>
                      <a:pt x="5" y="3"/>
                      <a:pt x="0" y="13"/>
                      <a:pt x="8" y="12"/>
                    </a:cubicBezTo>
                    <a:cubicBezTo>
                      <a:pt x="10" y="11"/>
                      <a:pt x="11" y="10"/>
                      <a:pt x="13" y="10"/>
                    </a:cubicBezTo>
                    <a:cubicBezTo>
                      <a:pt x="14" y="10"/>
                      <a:pt x="16" y="10"/>
                      <a:pt x="17" y="10"/>
                    </a:cubicBezTo>
                    <a:cubicBezTo>
                      <a:pt x="19" y="10"/>
                      <a:pt x="20" y="8"/>
                      <a:pt x="22" y="7"/>
                    </a:cubicBezTo>
                    <a:cubicBezTo>
                      <a:pt x="23" y="6"/>
                      <a:pt x="25" y="5"/>
                      <a:pt x="25" y="3"/>
                    </a:cubicBezTo>
                    <a:cubicBezTo>
                      <a:pt x="24" y="0"/>
                      <a:pt x="20" y="2"/>
                      <a:pt x="19" y="3"/>
                    </a:cubicBezTo>
                    <a:cubicBezTo>
                      <a:pt x="16" y="6"/>
                      <a:pt x="15" y="7"/>
                      <a:pt x="11" y="7"/>
                    </a:cubicBezTo>
                    <a:cubicBezTo>
                      <a:pt x="9" y="7"/>
                      <a:pt x="4" y="4"/>
                      <a:pt x="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998"/>
              <p:cNvSpPr>
                <a:spLocks/>
              </p:cNvSpPr>
              <p:nvPr/>
            </p:nvSpPr>
            <p:spPr bwMode="auto">
              <a:xfrm>
                <a:off x="521139" y="2626826"/>
                <a:ext cx="28575" cy="26988"/>
              </a:xfrm>
              <a:custGeom>
                <a:avLst/>
                <a:gdLst>
                  <a:gd name="T0" fmla="*/ 0 w 18"/>
                  <a:gd name="T1" fmla="*/ 7 h 17"/>
                  <a:gd name="T2" fmla="*/ 4 w 18"/>
                  <a:gd name="T3" fmla="*/ 12 h 17"/>
                  <a:gd name="T4" fmla="*/ 8 w 18"/>
                  <a:gd name="T5" fmla="*/ 12 h 17"/>
                  <a:gd name="T6" fmla="*/ 9 w 18"/>
                  <a:gd name="T7" fmla="*/ 16 h 17"/>
                  <a:gd name="T8" fmla="*/ 10 w 18"/>
                  <a:gd name="T9" fmla="*/ 16 h 17"/>
                  <a:gd name="T10" fmla="*/ 13 w 18"/>
                  <a:gd name="T11" fmla="*/ 9 h 17"/>
                  <a:gd name="T12" fmla="*/ 17 w 18"/>
                  <a:gd name="T13" fmla="*/ 0 h 17"/>
                  <a:gd name="T14" fmla="*/ 9 w 18"/>
                  <a:gd name="T15" fmla="*/ 9 h 17"/>
                  <a:gd name="T16" fmla="*/ 6 w 18"/>
                  <a:gd name="T17" fmla="*/ 7 h 17"/>
                  <a:gd name="T18" fmla="*/ 2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0" y="7"/>
                    </a:moveTo>
                    <a:cubicBezTo>
                      <a:pt x="1" y="9"/>
                      <a:pt x="2" y="13"/>
                      <a:pt x="4" y="12"/>
                    </a:cubicBezTo>
                    <a:cubicBezTo>
                      <a:pt x="6" y="12"/>
                      <a:pt x="6" y="11"/>
                      <a:pt x="8" y="12"/>
                    </a:cubicBezTo>
                    <a:cubicBezTo>
                      <a:pt x="9" y="13"/>
                      <a:pt x="8" y="15"/>
                      <a:pt x="9" y="16"/>
                    </a:cubicBezTo>
                    <a:cubicBezTo>
                      <a:pt x="10" y="17"/>
                      <a:pt x="9" y="17"/>
                      <a:pt x="10" y="16"/>
                    </a:cubicBezTo>
                    <a:cubicBezTo>
                      <a:pt x="12" y="14"/>
                      <a:pt x="12" y="11"/>
                      <a:pt x="13" y="9"/>
                    </a:cubicBezTo>
                    <a:cubicBezTo>
                      <a:pt x="15" y="6"/>
                      <a:pt x="18" y="4"/>
                      <a:pt x="17" y="0"/>
                    </a:cubicBezTo>
                    <a:cubicBezTo>
                      <a:pt x="14" y="1"/>
                      <a:pt x="13" y="9"/>
                      <a:pt x="9" y="9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5" y="6"/>
                      <a:pt x="4" y="7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999"/>
              <p:cNvSpPr>
                <a:spLocks/>
              </p:cNvSpPr>
              <p:nvPr/>
            </p:nvSpPr>
            <p:spPr bwMode="auto">
              <a:xfrm>
                <a:off x="497326" y="2599839"/>
                <a:ext cx="34925" cy="30163"/>
              </a:xfrm>
              <a:custGeom>
                <a:avLst/>
                <a:gdLst>
                  <a:gd name="T0" fmla="*/ 0 w 22"/>
                  <a:gd name="T1" fmla="*/ 1 h 18"/>
                  <a:gd name="T2" fmla="*/ 8 w 22"/>
                  <a:gd name="T3" fmla="*/ 6 h 18"/>
                  <a:gd name="T4" fmla="*/ 9 w 22"/>
                  <a:gd name="T5" fmla="*/ 15 h 18"/>
                  <a:gd name="T6" fmla="*/ 12 w 22"/>
                  <a:gd name="T7" fmla="*/ 17 h 18"/>
                  <a:gd name="T8" fmla="*/ 19 w 22"/>
                  <a:gd name="T9" fmla="*/ 10 h 18"/>
                  <a:gd name="T10" fmla="*/ 20 w 22"/>
                  <a:gd name="T11" fmla="*/ 5 h 18"/>
                  <a:gd name="T12" fmla="*/ 15 w 22"/>
                  <a:gd name="T13" fmla="*/ 8 h 18"/>
                  <a:gd name="T14" fmla="*/ 11 w 22"/>
                  <a:gd name="T15" fmla="*/ 3 h 18"/>
                  <a:gd name="T16" fmla="*/ 4 w 22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0" y="1"/>
                    </a:moveTo>
                    <a:cubicBezTo>
                      <a:pt x="2" y="4"/>
                      <a:pt x="6" y="4"/>
                      <a:pt x="8" y="6"/>
                    </a:cubicBezTo>
                    <a:cubicBezTo>
                      <a:pt x="10" y="9"/>
                      <a:pt x="9" y="12"/>
                      <a:pt x="9" y="15"/>
                    </a:cubicBezTo>
                    <a:cubicBezTo>
                      <a:pt x="8" y="18"/>
                      <a:pt x="10" y="18"/>
                      <a:pt x="12" y="17"/>
                    </a:cubicBezTo>
                    <a:cubicBezTo>
                      <a:pt x="15" y="15"/>
                      <a:pt x="18" y="13"/>
                      <a:pt x="19" y="10"/>
                    </a:cubicBezTo>
                    <a:cubicBezTo>
                      <a:pt x="20" y="9"/>
                      <a:pt x="22" y="5"/>
                      <a:pt x="20" y="5"/>
                    </a:cubicBezTo>
                    <a:cubicBezTo>
                      <a:pt x="18" y="4"/>
                      <a:pt x="17" y="8"/>
                      <a:pt x="15" y="8"/>
                    </a:cubicBezTo>
                    <a:cubicBezTo>
                      <a:pt x="13" y="8"/>
                      <a:pt x="12" y="5"/>
                      <a:pt x="11" y="3"/>
                    </a:cubicBezTo>
                    <a:cubicBezTo>
                      <a:pt x="9" y="2"/>
                      <a:pt x="6" y="0"/>
                      <a:pt x="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1000"/>
              <p:cNvSpPr>
                <a:spLocks/>
              </p:cNvSpPr>
              <p:nvPr/>
            </p:nvSpPr>
            <p:spPr bwMode="auto">
              <a:xfrm>
                <a:off x="505264" y="2587139"/>
                <a:ext cx="19050" cy="9525"/>
              </a:xfrm>
              <a:custGeom>
                <a:avLst/>
                <a:gdLst>
                  <a:gd name="T0" fmla="*/ 12 w 12"/>
                  <a:gd name="T1" fmla="*/ 4 h 6"/>
                  <a:gd name="T2" fmla="*/ 1 w 12"/>
                  <a:gd name="T3" fmla="*/ 4 h 6"/>
                  <a:gd name="T4" fmla="*/ 2 w 12"/>
                  <a:gd name="T5" fmla="*/ 5 h 6"/>
                  <a:gd name="T6" fmla="*/ 9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0" y="0"/>
                      <a:pt x="4" y="2"/>
                      <a:pt x="1" y="4"/>
                    </a:cubicBezTo>
                    <a:cubicBezTo>
                      <a:pt x="0" y="5"/>
                      <a:pt x="0" y="6"/>
                      <a:pt x="2" y="5"/>
                    </a:cubicBezTo>
                    <a:cubicBezTo>
                      <a:pt x="5" y="4"/>
                      <a:pt x="6" y="3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1001"/>
              <p:cNvSpPr>
                <a:spLocks/>
              </p:cNvSpPr>
              <p:nvPr/>
            </p:nvSpPr>
            <p:spPr bwMode="auto">
              <a:xfrm>
                <a:off x="527489" y="2576026"/>
                <a:ext cx="9525" cy="793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4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0" y="3"/>
                      <a:pt x="2" y="4"/>
                    </a:cubicBezTo>
                    <a:cubicBezTo>
                      <a:pt x="3" y="5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1002"/>
              <p:cNvSpPr>
                <a:spLocks/>
              </p:cNvSpPr>
              <p:nvPr/>
            </p:nvSpPr>
            <p:spPr bwMode="auto">
              <a:xfrm>
                <a:off x="571939" y="2572851"/>
                <a:ext cx="6350" cy="12700"/>
              </a:xfrm>
              <a:custGeom>
                <a:avLst/>
                <a:gdLst>
                  <a:gd name="T0" fmla="*/ 0 w 4"/>
                  <a:gd name="T1" fmla="*/ 2 h 8"/>
                  <a:gd name="T2" fmla="*/ 3 w 4"/>
                  <a:gd name="T3" fmla="*/ 8 h 8"/>
                  <a:gd name="T4" fmla="*/ 1 w 4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cubicBezTo>
                      <a:pt x="2" y="0"/>
                      <a:pt x="4" y="6"/>
                      <a:pt x="3" y="8"/>
                    </a:cubicBezTo>
                    <a:cubicBezTo>
                      <a:pt x="1" y="6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1003"/>
              <p:cNvSpPr>
                <a:spLocks/>
              </p:cNvSpPr>
              <p:nvPr/>
            </p:nvSpPr>
            <p:spPr bwMode="auto">
              <a:xfrm>
                <a:off x="529076" y="2607776"/>
                <a:ext cx="20638" cy="23813"/>
              </a:xfrm>
              <a:custGeom>
                <a:avLst/>
                <a:gdLst>
                  <a:gd name="T0" fmla="*/ 13 w 13"/>
                  <a:gd name="T1" fmla="*/ 5 h 14"/>
                  <a:gd name="T2" fmla="*/ 8 w 13"/>
                  <a:gd name="T3" fmla="*/ 4 h 14"/>
                  <a:gd name="T4" fmla="*/ 0 w 13"/>
                  <a:gd name="T5" fmla="*/ 14 h 14"/>
                  <a:gd name="T6" fmla="*/ 8 w 13"/>
                  <a:gd name="T7" fmla="*/ 7 h 14"/>
                  <a:gd name="T8" fmla="*/ 12 w 13"/>
                  <a:gd name="T9" fmla="*/ 3 h 14"/>
                  <a:gd name="T10" fmla="*/ 12 w 13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5"/>
                    </a:moveTo>
                    <a:cubicBezTo>
                      <a:pt x="11" y="2"/>
                      <a:pt x="10" y="0"/>
                      <a:pt x="8" y="4"/>
                    </a:cubicBezTo>
                    <a:cubicBezTo>
                      <a:pt x="6" y="7"/>
                      <a:pt x="1" y="10"/>
                      <a:pt x="0" y="14"/>
                    </a:cubicBezTo>
                    <a:cubicBezTo>
                      <a:pt x="3" y="14"/>
                      <a:pt x="6" y="8"/>
                      <a:pt x="8" y="7"/>
                    </a:cubicBezTo>
                    <a:cubicBezTo>
                      <a:pt x="9" y="5"/>
                      <a:pt x="10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1004"/>
              <p:cNvSpPr>
                <a:spLocks/>
              </p:cNvSpPr>
              <p:nvPr/>
            </p:nvSpPr>
            <p:spPr bwMode="auto">
              <a:xfrm>
                <a:off x="586226" y="2599839"/>
                <a:ext cx="19050" cy="11113"/>
              </a:xfrm>
              <a:custGeom>
                <a:avLst/>
                <a:gdLst>
                  <a:gd name="T0" fmla="*/ 0 w 12"/>
                  <a:gd name="T1" fmla="*/ 3 h 7"/>
                  <a:gd name="T2" fmla="*/ 5 w 12"/>
                  <a:gd name="T3" fmla="*/ 3 h 7"/>
                  <a:gd name="T4" fmla="*/ 11 w 12"/>
                  <a:gd name="T5" fmla="*/ 5 h 7"/>
                  <a:gd name="T6" fmla="*/ 7 w 12"/>
                  <a:gd name="T7" fmla="*/ 4 h 7"/>
                  <a:gd name="T8" fmla="*/ 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0"/>
                      <a:pt x="4" y="2"/>
                      <a:pt x="5" y="3"/>
                    </a:cubicBezTo>
                    <a:cubicBezTo>
                      <a:pt x="7" y="4"/>
                      <a:pt x="9" y="5"/>
                      <a:pt x="11" y="5"/>
                    </a:cubicBezTo>
                    <a:cubicBezTo>
                      <a:pt x="12" y="7"/>
                      <a:pt x="8" y="4"/>
                      <a:pt x="7" y="4"/>
                    </a:cubicBezTo>
                    <a:cubicBezTo>
                      <a:pt x="5" y="3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1005"/>
              <p:cNvSpPr>
                <a:spLocks/>
              </p:cNvSpPr>
              <p:nvPr/>
            </p:nvSpPr>
            <p:spPr bwMode="auto">
              <a:xfrm>
                <a:off x="556064" y="2620476"/>
                <a:ext cx="20638" cy="23813"/>
              </a:xfrm>
              <a:custGeom>
                <a:avLst/>
                <a:gdLst>
                  <a:gd name="T0" fmla="*/ 13 w 13"/>
                  <a:gd name="T1" fmla="*/ 7 h 15"/>
                  <a:gd name="T2" fmla="*/ 6 w 13"/>
                  <a:gd name="T3" fmla="*/ 2 h 15"/>
                  <a:gd name="T4" fmla="*/ 2 w 13"/>
                  <a:gd name="T5" fmla="*/ 7 h 15"/>
                  <a:gd name="T6" fmla="*/ 0 w 13"/>
                  <a:gd name="T7" fmla="*/ 12 h 15"/>
                  <a:gd name="T8" fmla="*/ 2 w 13"/>
                  <a:gd name="T9" fmla="*/ 11 h 15"/>
                  <a:gd name="T10" fmla="*/ 6 w 13"/>
                  <a:gd name="T11" fmla="*/ 6 h 15"/>
                  <a:gd name="T12" fmla="*/ 8 w 13"/>
                  <a:gd name="T13" fmla="*/ 4 h 15"/>
                  <a:gd name="T14" fmla="*/ 12 w 13"/>
                  <a:gd name="T1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1" y="4"/>
                      <a:pt x="10" y="0"/>
                      <a:pt x="6" y="2"/>
                    </a:cubicBezTo>
                    <a:cubicBezTo>
                      <a:pt x="5" y="3"/>
                      <a:pt x="3" y="5"/>
                      <a:pt x="2" y="7"/>
                    </a:cubicBezTo>
                    <a:cubicBezTo>
                      <a:pt x="2" y="8"/>
                      <a:pt x="0" y="11"/>
                      <a:pt x="0" y="12"/>
                    </a:cubicBezTo>
                    <a:cubicBezTo>
                      <a:pt x="0" y="15"/>
                      <a:pt x="2" y="12"/>
                      <a:pt x="2" y="11"/>
                    </a:cubicBezTo>
                    <a:cubicBezTo>
                      <a:pt x="4" y="9"/>
                      <a:pt x="4" y="7"/>
                      <a:pt x="6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10" y="4"/>
                      <a:pt x="11" y="6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1006"/>
              <p:cNvSpPr>
                <a:spLocks/>
              </p:cNvSpPr>
              <p:nvPr/>
            </p:nvSpPr>
            <p:spPr bwMode="auto">
              <a:xfrm>
                <a:off x="605276" y="2631589"/>
                <a:ext cx="7938" cy="4763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0"/>
                      <a:pt x="4" y="0"/>
                      <a:pt x="5" y="1"/>
                    </a:cubicBezTo>
                    <a:cubicBezTo>
                      <a:pt x="3" y="3"/>
                      <a:pt x="1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1007"/>
              <p:cNvSpPr>
                <a:spLocks/>
              </p:cNvSpPr>
              <p:nvPr/>
            </p:nvSpPr>
            <p:spPr bwMode="auto">
              <a:xfrm>
                <a:off x="589401" y="2655401"/>
                <a:ext cx="22225" cy="6350"/>
              </a:xfrm>
              <a:custGeom>
                <a:avLst/>
                <a:gdLst>
                  <a:gd name="T0" fmla="*/ 0 w 14"/>
                  <a:gd name="T1" fmla="*/ 4 h 4"/>
                  <a:gd name="T2" fmla="*/ 9 w 14"/>
                  <a:gd name="T3" fmla="*/ 1 h 4"/>
                  <a:gd name="T4" fmla="*/ 14 w 14"/>
                  <a:gd name="T5" fmla="*/ 4 h 4"/>
                  <a:gd name="T6" fmla="*/ 1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2" y="2"/>
                      <a:pt x="6" y="0"/>
                      <a:pt x="9" y="1"/>
                    </a:cubicBezTo>
                    <a:cubicBezTo>
                      <a:pt x="11" y="1"/>
                      <a:pt x="14" y="2"/>
                      <a:pt x="14" y="4"/>
                    </a:cubicBezTo>
                    <a:cubicBezTo>
                      <a:pt x="12" y="2"/>
                      <a:pt x="3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1008"/>
              <p:cNvSpPr>
                <a:spLocks/>
              </p:cNvSpPr>
              <p:nvPr/>
            </p:nvSpPr>
            <p:spPr bwMode="auto">
              <a:xfrm>
                <a:off x="594164" y="2688739"/>
                <a:ext cx="12700" cy="11113"/>
              </a:xfrm>
              <a:custGeom>
                <a:avLst/>
                <a:gdLst>
                  <a:gd name="T0" fmla="*/ 0 w 8"/>
                  <a:gd name="T1" fmla="*/ 1 h 7"/>
                  <a:gd name="T2" fmla="*/ 5 w 8"/>
                  <a:gd name="T3" fmla="*/ 3 h 7"/>
                  <a:gd name="T4" fmla="*/ 7 w 8"/>
                  <a:gd name="T5" fmla="*/ 5 h 7"/>
                  <a:gd name="T6" fmla="*/ 8 w 8"/>
                  <a:gd name="T7" fmla="*/ 6 h 7"/>
                  <a:gd name="T8" fmla="*/ 5 w 8"/>
                  <a:gd name="T9" fmla="*/ 3 h 7"/>
                  <a:gd name="T10" fmla="*/ 2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1"/>
                      <a:pt x="4" y="1"/>
                      <a:pt x="5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6" y="7"/>
                      <a:pt x="6" y="4"/>
                      <a:pt x="5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728"/>
              <p:cNvSpPr>
                <a:spLocks/>
              </p:cNvSpPr>
              <p:nvPr/>
            </p:nvSpPr>
            <p:spPr bwMode="auto">
              <a:xfrm>
                <a:off x="524313" y="2563326"/>
                <a:ext cx="44450" cy="39688"/>
              </a:xfrm>
              <a:custGeom>
                <a:avLst/>
                <a:gdLst>
                  <a:gd name="T0" fmla="*/ 7 w 28"/>
                  <a:gd name="T1" fmla="*/ 5 h 25"/>
                  <a:gd name="T2" fmla="*/ 0 w 28"/>
                  <a:gd name="T3" fmla="*/ 12 h 25"/>
                  <a:gd name="T4" fmla="*/ 6 w 28"/>
                  <a:gd name="T5" fmla="*/ 22 h 25"/>
                  <a:gd name="T6" fmla="*/ 14 w 28"/>
                  <a:gd name="T7" fmla="*/ 23 h 25"/>
                  <a:gd name="T8" fmla="*/ 25 w 28"/>
                  <a:gd name="T9" fmla="*/ 15 h 25"/>
                  <a:gd name="T10" fmla="*/ 27 w 28"/>
                  <a:gd name="T11" fmla="*/ 8 h 25"/>
                  <a:gd name="T12" fmla="*/ 22 w 28"/>
                  <a:gd name="T13" fmla="*/ 1 h 25"/>
                  <a:gd name="T14" fmla="*/ 7 w 28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7" y="5"/>
                    </a:moveTo>
                    <a:cubicBezTo>
                      <a:pt x="7" y="5"/>
                      <a:pt x="0" y="9"/>
                      <a:pt x="0" y="12"/>
                    </a:cubicBezTo>
                    <a:cubicBezTo>
                      <a:pt x="1" y="16"/>
                      <a:pt x="5" y="19"/>
                      <a:pt x="6" y="22"/>
                    </a:cubicBezTo>
                    <a:cubicBezTo>
                      <a:pt x="6" y="25"/>
                      <a:pt x="11" y="25"/>
                      <a:pt x="14" y="23"/>
                    </a:cubicBezTo>
                    <a:cubicBezTo>
                      <a:pt x="17" y="21"/>
                      <a:pt x="23" y="17"/>
                      <a:pt x="25" y="15"/>
                    </a:cubicBezTo>
                    <a:cubicBezTo>
                      <a:pt x="28" y="13"/>
                      <a:pt x="28" y="11"/>
                      <a:pt x="27" y="8"/>
                    </a:cubicBezTo>
                    <a:cubicBezTo>
                      <a:pt x="27" y="4"/>
                      <a:pt x="26" y="0"/>
                      <a:pt x="22" y="1"/>
                    </a:cubicBezTo>
                    <a:cubicBezTo>
                      <a:pt x="19" y="3"/>
                      <a:pt x="10" y="7"/>
                      <a:pt x="7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729"/>
              <p:cNvSpPr>
                <a:spLocks/>
              </p:cNvSpPr>
              <p:nvPr/>
            </p:nvSpPr>
            <p:spPr bwMode="auto">
              <a:xfrm>
                <a:off x="571938" y="2595076"/>
                <a:ext cx="39688" cy="41275"/>
              </a:xfrm>
              <a:custGeom>
                <a:avLst/>
                <a:gdLst>
                  <a:gd name="T0" fmla="*/ 24 w 25"/>
                  <a:gd name="T1" fmla="*/ 4 h 25"/>
                  <a:gd name="T2" fmla="*/ 17 w 25"/>
                  <a:gd name="T3" fmla="*/ 3 h 25"/>
                  <a:gd name="T4" fmla="*/ 8 w 25"/>
                  <a:gd name="T5" fmla="*/ 2 h 25"/>
                  <a:gd name="T6" fmla="*/ 2 w 25"/>
                  <a:gd name="T7" fmla="*/ 14 h 25"/>
                  <a:gd name="T8" fmla="*/ 11 w 25"/>
                  <a:gd name="T9" fmla="*/ 23 h 25"/>
                  <a:gd name="T10" fmla="*/ 24 w 25"/>
                  <a:gd name="T11" fmla="*/ 21 h 25"/>
                  <a:gd name="T12" fmla="*/ 25 w 25"/>
                  <a:gd name="T13" fmla="*/ 10 h 25"/>
                  <a:gd name="T14" fmla="*/ 24 w 25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4" y="4"/>
                    </a:moveTo>
                    <a:cubicBezTo>
                      <a:pt x="24" y="4"/>
                      <a:pt x="20" y="3"/>
                      <a:pt x="17" y="3"/>
                    </a:cubicBezTo>
                    <a:cubicBezTo>
                      <a:pt x="14" y="3"/>
                      <a:pt x="12" y="0"/>
                      <a:pt x="8" y="2"/>
                    </a:cubicBezTo>
                    <a:cubicBezTo>
                      <a:pt x="5" y="4"/>
                      <a:pt x="0" y="9"/>
                      <a:pt x="2" y="14"/>
                    </a:cubicBezTo>
                    <a:cubicBezTo>
                      <a:pt x="4" y="19"/>
                      <a:pt x="6" y="22"/>
                      <a:pt x="11" y="23"/>
                    </a:cubicBezTo>
                    <a:cubicBezTo>
                      <a:pt x="16" y="25"/>
                      <a:pt x="23" y="25"/>
                      <a:pt x="24" y="21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730"/>
              <p:cNvSpPr>
                <a:spLocks/>
              </p:cNvSpPr>
              <p:nvPr/>
            </p:nvSpPr>
            <p:spPr bwMode="auto">
              <a:xfrm>
                <a:off x="576701" y="2652226"/>
                <a:ext cx="44450" cy="33338"/>
              </a:xfrm>
              <a:custGeom>
                <a:avLst/>
                <a:gdLst>
                  <a:gd name="T0" fmla="*/ 27 w 28"/>
                  <a:gd name="T1" fmla="*/ 9 h 21"/>
                  <a:gd name="T2" fmla="*/ 21 w 28"/>
                  <a:gd name="T3" fmla="*/ 1 h 21"/>
                  <a:gd name="T4" fmla="*/ 9 w 28"/>
                  <a:gd name="T5" fmla="*/ 1 h 21"/>
                  <a:gd name="T6" fmla="*/ 1 w 28"/>
                  <a:gd name="T7" fmla="*/ 9 h 21"/>
                  <a:gd name="T8" fmla="*/ 3 w 28"/>
                  <a:gd name="T9" fmla="*/ 16 h 21"/>
                  <a:gd name="T10" fmla="*/ 12 w 28"/>
                  <a:gd name="T11" fmla="*/ 20 h 21"/>
                  <a:gd name="T12" fmla="*/ 23 w 28"/>
                  <a:gd name="T13" fmla="*/ 19 h 21"/>
                  <a:gd name="T14" fmla="*/ 27 w 28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1">
                    <a:moveTo>
                      <a:pt x="27" y="9"/>
                    </a:moveTo>
                    <a:cubicBezTo>
                      <a:pt x="27" y="7"/>
                      <a:pt x="24" y="2"/>
                      <a:pt x="21" y="1"/>
                    </a:cubicBezTo>
                    <a:cubicBezTo>
                      <a:pt x="17" y="1"/>
                      <a:pt x="13" y="0"/>
                      <a:pt x="9" y="1"/>
                    </a:cubicBezTo>
                    <a:cubicBezTo>
                      <a:pt x="6" y="3"/>
                      <a:pt x="1" y="7"/>
                      <a:pt x="1" y="9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7" y="20"/>
                      <a:pt x="12" y="20"/>
                    </a:cubicBezTo>
                    <a:cubicBezTo>
                      <a:pt x="17" y="21"/>
                      <a:pt x="21" y="20"/>
                      <a:pt x="23" y="19"/>
                    </a:cubicBezTo>
                    <a:cubicBezTo>
                      <a:pt x="26" y="17"/>
                      <a:pt x="28" y="13"/>
                      <a:pt x="27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731"/>
              <p:cNvSpPr>
                <a:spLocks/>
              </p:cNvSpPr>
              <p:nvPr/>
            </p:nvSpPr>
            <p:spPr bwMode="auto">
              <a:xfrm>
                <a:off x="584638" y="2682388"/>
                <a:ext cx="30163" cy="30163"/>
              </a:xfrm>
              <a:custGeom>
                <a:avLst/>
                <a:gdLst>
                  <a:gd name="T0" fmla="*/ 16 w 19"/>
                  <a:gd name="T1" fmla="*/ 7 h 19"/>
                  <a:gd name="T2" fmla="*/ 10 w 19"/>
                  <a:gd name="T3" fmla="*/ 3 h 19"/>
                  <a:gd name="T4" fmla="*/ 1 w 19"/>
                  <a:gd name="T5" fmla="*/ 2 h 19"/>
                  <a:gd name="T6" fmla="*/ 2 w 19"/>
                  <a:gd name="T7" fmla="*/ 11 h 19"/>
                  <a:gd name="T8" fmla="*/ 11 w 19"/>
                  <a:gd name="T9" fmla="*/ 19 h 19"/>
                  <a:gd name="T10" fmla="*/ 18 w 19"/>
                  <a:gd name="T11" fmla="*/ 14 h 19"/>
                  <a:gd name="T12" fmla="*/ 16 w 19"/>
                  <a:gd name="T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16" y="7"/>
                    </a:moveTo>
                    <a:cubicBezTo>
                      <a:pt x="14" y="6"/>
                      <a:pt x="12" y="3"/>
                      <a:pt x="10" y="3"/>
                    </a:cubicBezTo>
                    <a:cubicBezTo>
                      <a:pt x="8" y="3"/>
                      <a:pt x="2" y="0"/>
                      <a:pt x="1" y="2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8"/>
                      <a:pt x="11" y="19"/>
                    </a:cubicBezTo>
                    <a:cubicBezTo>
                      <a:pt x="12" y="19"/>
                      <a:pt x="17" y="17"/>
                      <a:pt x="18" y="14"/>
                    </a:cubicBezTo>
                    <a:cubicBezTo>
                      <a:pt x="19" y="10"/>
                      <a:pt x="18" y="8"/>
                      <a:pt x="16" y="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732"/>
              <p:cNvSpPr>
                <a:spLocks/>
              </p:cNvSpPr>
              <p:nvPr/>
            </p:nvSpPr>
            <p:spPr bwMode="auto">
              <a:xfrm>
                <a:off x="487801" y="2583963"/>
                <a:ext cx="50800" cy="53975"/>
              </a:xfrm>
              <a:custGeom>
                <a:avLst/>
                <a:gdLst>
                  <a:gd name="T0" fmla="*/ 24 w 32"/>
                  <a:gd name="T1" fmla="*/ 2 h 33"/>
                  <a:gd name="T2" fmla="*/ 12 w 32"/>
                  <a:gd name="T3" fmla="*/ 3 h 33"/>
                  <a:gd name="T4" fmla="*/ 2 w 32"/>
                  <a:gd name="T5" fmla="*/ 12 h 33"/>
                  <a:gd name="T6" fmla="*/ 11 w 32"/>
                  <a:gd name="T7" fmla="*/ 20 h 33"/>
                  <a:gd name="T8" fmla="*/ 13 w 32"/>
                  <a:gd name="T9" fmla="*/ 31 h 33"/>
                  <a:gd name="T10" fmla="*/ 23 w 32"/>
                  <a:gd name="T11" fmla="*/ 28 h 33"/>
                  <a:gd name="T12" fmla="*/ 31 w 32"/>
                  <a:gd name="T13" fmla="*/ 17 h 33"/>
                  <a:gd name="T14" fmla="*/ 29 w 32"/>
                  <a:gd name="T15" fmla="*/ 8 h 33"/>
                  <a:gd name="T16" fmla="*/ 24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4" y="2"/>
                    </a:moveTo>
                    <a:cubicBezTo>
                      <a:pt x="22" y="1"/>
                      <a:pt x="16" y="0"/>
                      <a:pt x="12" y="3"/>
                    </a:cubicBezTo>
                    <a:cubicBezTo>
                      <a:pt x="8" y="6"/>
                      <a:pt x="0" y="7"/>
                      <a:pt x="2" y="12"/>
                    </a:cubicBezTo>
                    <a:cubicBezTo>
                      <a:pt x="3" y="16"/>
                      <a:pt x="11" y="15"/>
                      <a:pt x="11" y="20"/>
                    </a:cubicBezTo>
                    <a:cubicBezTo>
                      <a:pt x="11" y="24"/>
                      <a:pt x="10" y="29"/>
                      <a:pt x="13" y="31"/>
                    </a:cubicBezTo>
                    <a:cubicBezTo>
                      <a:pt x="16" y="33"/>
                      <a:pt x="20" y="32"/>
                      <a:pt x="23" y="28"/>
                    </a:cubicBezTo>
                    <a:cubicBezTo>
                      <a:pt x="26" y="24"/>
                      <a:pt x="31" y="20"/>
                      <a:pt x="31" y="17"/>
                    </a:cubicBezTo>
                    <a:cubicBezTo>
                      <a:pt x="32" y="14"/>
                      <a:pt x="30" y="11"/>
                      <a:pt x="29" y="8"/>
                    </a:cubicBezTo>
                    <a:cubicBezTo>
                      <a:pt x="27" y="5"/>
                      <a:pt x="24" y="2"/>
                      <a:pt x="24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733"/>
              <p:cNvSpPr>
                <a:spLocks/>
              </p:cNvSpPr>
              <p:nvPr/>
            </p:nvSpPr>
            <p:spPr bwMode="auto">
              <a:xfrm>
                <a:off x="516376" y="2604601"/>
                <a:ext cx="39688" cy="60325"/>
              </a:xfrm>
              <a:custGeom>
                <a:avLst/>
                <a:gdLst>
                  <a:gd name="T0" fmla="*/ 22 w 25"/>
                  <a:gd name="T1" fmla="*/ 2 h 37"/>
                  <a:gd name="T2" fmla="*/ 16 w 25"/>
                  <a:gd name="T3" fmla="*/ 2 h 37"/>
                  <a:gd name="T4" fmla="*/ 10 w 25"/>
                  <a:gd name="T5" fmla="*/ 10 h 37"/>
                  <a:gd name="T6" fmla="*/ 1 w 25"/>
                  <a:gd name="T7" fmla="*/ 23 h 37"/>
                  <a:gd name="T8" fmla="*/ 13 w 25"/>
                  <a:gd name="T9" fmla="*/ 34 h 37"/>
                  <a:gd name="T10" fmla="*/ 21 w 25"/>
                  <a:gd name="T11" fmla="*/ 22 h 37"/>
                  <a:gd name="T12" fmla="*/ 25 w 25"/>
                  <a:gd name="T13" fmla="*/ 13 h 37"/>
                  <a:gd name="T14" fmla="*/ 2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2" y="2"/>
                    </a:moveTo>
                    <a:cubicBezTo>
                      <a:pt x="20" y="0"/>
                      <a:pt x="18" y="0"/>
                      <a:pt x="16" y="2"/>
                    </a:cubicBezTo>
                    <a:cubicBezTo>
                      <a:pt x="14" y="3"/>
                      <a:pt x="14" y="6"/>
                      <a:pt x="10" y="10"/>
                    </a:cubicBezTo>
                    <a:cubicBezTo>
                      <a:pt x="6" y="14"/>
                      <a:pt x="0" y="19"/>
                      <a:pt x="1" y="23"/>
                    </a:cubicBezTo>
                    <a:cubicBezTo>
                      <a:pt x="2" y="27"/>
                      <a:pt x="10" y="37"/>
                      <a:pt x="13" y="34"/>
                    </a:cubicBezTo>
                    <a:cubicBezTo>
                      <a:pt x="17" y="30"/>
                      <a:pt x="19" y="27"/>
                      <a:pt x="21" y="22"/>
                    </a:cubicBezTo>
                    <a:cubicBezTo>
                      <a:pt x="23" y="17"/>
                      <a:pt x="25" y="14"/>
                      <a:pt x="25" y="13"/>
                    </a:cubicBezTo>
                    <a:cubicBezTo>
                      <a:pt x="25" y="11"/>
                      <a:pt x="22" y="2"/>
                      <a:pt x="2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734"/>
              <p:cNvSpPr>
                <a:spLocks/>
              </p:cNvSpPr>
              <p:nvPr/>
            </p:nvSpPr>
            <p:spPr bwMode="auto">
              <a:xfrm>
                <a:off x="541776" y="2617301"/>
                <a:ext cx="52388" cy="50800"/>
              </a:xfrm>
              <a:custGeom>
                <a:avLst/>
                <a:gdLst>
                  <a:gd name="T0" fmla="*/ 21 w 33"/>
                  <a:gd name="T1" fmla="*/ 1 h 32"/>
                  <a:gd name="T2" fmla="*/ 15 w 33"/>
                  <a:gd name="T3" fmla="*/ 2 h 32"/>
                  <a:gd name="T4" fmla="*/ 9 w 33"/>
                  <a:gd name="T5" fmla="*/ 8 h 32"/>
                  <a:gd name="T6" fmla="*/ 2 w 33"/>
                  <a:gd name="T7" fmla="*/ 27 h 32"/>
                  <a:gd name="T8" fmla="*/ 14 w 33"/>
                  <a:gd name="T9" fmla="*/ 32 h 32"/>
                  <a:gd name="T10" fmla="*/ 25 w 33"/>
                  <a:gd name="T11" fmla="*/ 28 h 32"/>
                  <a:gd name="T12" fmla="*/ 33 w 33"/>
                  <a:gd name="T13" fmla="*/ 18 h 32"/>
                  <a:gd name="T14" fmla="*/ 26 w 33"/>
                  <a:gd name="T15" fmla="*/ 9 h 32"/>
                  <a:gd name="T16" fmla="*/ 21 w 33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1" y="1"/>
                    </a:moveTo>
                    <a:cubicBezTo>
                      <a:pt x="19" y="0"/>
                      <a:pt x="17" y="0"/>
                      <a:pt x="15" y="2"/>
                    </a:cubicBezTo>
                    <a:cubicBezTo>
                      <a:pt x="12" y="4"/>
                      <a:pt x="11" y="4"/>
                      <a:pt x="9" y="8"/>
                    </a:cubicBezTo>
                    <a:cubicBezTo>
                      <a:pt x="7" y="11"/>
                      <a:pt x="0" y="23"/>
                      <a:pt x="2" y="27"/>
                    </a:cubicBezTo>
                    <a:cubicBezTo>
                      <a:pt x="4" y="31"/>
                      <a:pt x="8" y="32"/>
                      <a:pt x="14" y="32"/>
                    </a:cubicBezTo>
                    <a:cubicBezTo>
                      <a:pt x="19" y="32"/>
                      <a:pt x="21" y="31"/>
                      <a:pt x="25" y="28"/>
                    </a:cubicBezTo>
                    <a:cubicBezTo>
                      <a:pt x="29" y="24"/>
                      <a:pt x="33" y="24"/>
                      <a:pt x="33" y="18"/>
                    </a:cubicBezTo>
                    <a:cubicBezTo>
                      <a:pt x="32" y="13"/>
                      <a:pt x="29" y="10"/>
                      <a:pt x="26" y="9"/>
                    </a:cubicBezTo>
                    <a:cubicBezTo>
                      <a:pt x="24" y="7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735"/>
              <p:cNvSpPr>
                <a:spLocks/>
              </p:cNvSpPr>
              <p:nvPr/>
            </p:nvSpPr>
            <p:spPr bwMode="auto">
              <a:xfrm>
                <a:off x="522726" y="2563326"/>
                <a:ext cx="47625" cy="39688"/>
              </a:xfrm>
              <a:custGeom>
                <a:avLst/>
                <a:gdLst>
                  <a:gd name="T0" fmla="*/ 8 w 30"/>
                  <a:gd name="T1" fmla="*/ 5 h 25"/>
                  <a:gd name="T2" fmla="*/ 8 w 30"/>
                  <a:gd name="T3" fmla="*/ 4 h 25"/>
                  <a:gd name="T4" fmla="*/ 4 w 30"/>
                  <a:gd name="T5" fmla="*/ 6 h 25"/>
                  <a:gd name="T6" fmla="*/ 2 w 30"/>
                  <a:gd name="T7" fmla="*/ 9 h 25"/>
                  <a:gd name="T8" fmla="*/ 0 w 30"/>
                  <a:gd name="T9" fmla="*/ 12 h 25"/>
                  <a:gd name="T10" fmla="*/ 0 w 30"/>
                  <a:gd name="T11" fmla="*/ 13 h 25"/>
                  <a:gd name="T12" fmla="*/ 3 w 30"/>
                  <a:gd name="T13" fmla="*/ 18 h 25"/>
                  <a:gd name="T14" fmla="*/ 6 w 30"/>
                  <a:gd name="T15" fmla="*/ 22 h 25"/>
                  <a:gd name="T16" fmla="*/ 7 w 30"/>
                  <a:gd name="T17" fmla="*/ 24 h 25"/>
                  <a:gd name="T18" fmla="*/ 10 w 30"/>
                  <a:gd name="T19" fmla="*/ 25 h 25"/>
                  <a:gd name="T20" fmla="*/ 15 w 30"/>
                  <a:gd name="T21" fmla="*/ 24 h 25"/>
                  <a:gd name="T22" fmla="*/ 27 w 30"/>
                  <a:gd name="T23" fmla="*/ 16 h 25"/>
                  <a:gd name="T24" fmla="*/ 30 w 30"/>
                  <a:gd name="T25" fmla="*/ 10 h 25"/>
                  <a:gd name="T26" fmla="*/ 29 w 30"/>
                  <a:gd name="T27" fmla="*/ 7 h 25"/>
                  <a:gd name="T28" fmla="*/ 28 w 30"/>
                  <a:gd name="T29" fmla="*/ 3 h 25"/>
                  <a:gd name="T30" fmla="*/ 27 w 30"/>
                  <a:gd name="T31" fmla="*/ 1 h 25"/>
                  <a:gd name="T32" fmla="*/ 25 w 30"/>
                  <a:gd name="T33" fmla="*/ 0 h 25"/>
                  <a:gd name="T34" fmla="*/ 23 w 30"/>
                  <a:gd name="T35" fmla="*/ 0 h 25"/>
                  <a:gd name="T36" fmla="*/ 17 w 30"/>
                  <a:gd name="T37" fmla="*/ 3 h 25"/>
                  <a:gd name="T38" fmla="*/ 11 w 30"/>
                  <a:gd name="T39" fmla="*/ 4 h 25"/>
                  <a:gd name="T40" fmla="*/ 9 w 30"/>
                  <a:gd name="T41" fmla="*/ 4 h 25"/>
                  <a:gd name="T42" fmla="*/ 8 w 30"/>
                  <a:gd name="T43" fmla="*/ 4 h 25"/>
                  <a:gd name="T44" fmla="*/ 8 w 30"/>
                  <a:gd name="T45" fmla="*/ 4 h 25"/>
                  <a:gd name="T46" fmla="*/ 8 w 30"/>
                  <a:gd name="T47" fmla="*/ 5 h 25"/>
                  <a:gd name="T48" fmla="*/ 8 w 30"/>
                  <a:gd name="T49" fmla="*/ 6 h 25"/>
                  <a:gd name="T50" fmla="*/ 11 w 30"/>
                  <a:gd name="T51" fmla="*/ 6 h 25"/>
                  <a:gd name="T52" fmla="*/ 18 w 30"/>
                  <a:gd name="T53" fmla="*/ 5 h 25"/>
                  <a:gd name="T54" fmla="*/ 24 w 30"/>
                  <a:gd name="T55" fmla="*/ 2 h 25"/>
                  <a:gd name="T56" fmla="*/ 25 w 30"/>
                  <a:gd name="T57" fmla="*/ 2 h 25"/>
                  <a:gd name="T58" fmla="*/ 26 w 30"/>
                  <a:gd name="T59" fmla="*/ 2 h 25"/>
                  <a:gd name="T60" fmla="*/ 27 w 30"/>
                  <a:gd name="T61" fmla="*/ 5 h 25"/>
                  <a:gd name="T62" fmla="*/ 27 w 30"/>
                  <a:gd name="T63" fmla="*/ 8 h 25"/>
                  <a:gd name="T64" fmla="*/ 28 w 30"/>
                  <a:gd name="T65" fmla="*/ 10 h 25"/>
                  <a:gd name="T66" fmla="*/ 26 w 30"/>
                  <a:gd name="T67" fmla="*/ 14 h 25"/>
                  <a:gd name="T68" fmla="*/ 14 w 30"/>
                  <a:gd name="T69" fmla="*/ 22 h 25"/>
                  <a:gd name="T70" fmla="*/ 10 w 30"/>
                  <a:gd name="T71" fmla="*/ 23 h 25"/>
                  <a:gd name="T72" fmla="*/ 8 w 30"/>
                  <a:gd name="T73" fmla="*/ 23 h 25"/>
                  <a:gd name="T74" fmla="*/ 8 w 30"/>
                  <a:gd name="T75" fmla="*/ 22 h 25"/>
                  <a:gd name="T76" fmla="*/ 5 w 30"/>
                  <a:gd name="T77" fmla="*/ 17 h 25"/>
                  <a:gd name="T78" fmla="*/ 2 w 30"/>
                  <a:gd name="T79" fmla="*/ 12 h 25"/>
                  <a:gd name="T80" fmla="*/ 2 w 30"/>
                  <a:gd name="T81" fmla="*/ 12 h 25"/>
                  <a:gd name="T82" fmla="*/ 3 w 30"/>
                  <a:gd name="T83" fmla="*/ 10 h 25"/>
                  <a:gd name="T84" fmla="*/ 7 w 30"/>
                  <a:gd name="T85" fmla="*/ 7 h 25"/>
                  <a:gd name="T86" fmla="*/ 8 w 30"/>
                  <a:gd name="T87" fmla="*/ 6 h 25"/>
                  <a:gd name="T88" fmla="*/ 9 w 30"/>
                  <a:gd name="T89" fmla="*/ 6 h 25"/>
                  <a:gd name="T90" fmla="*/ 8 w 30"/>
                  <a:gd name="T91" fmla="*/ 5 h 25"/>
                  <a:gd name="T92" fmla="*/ 8 w 30"/>
                  <a:gd name="T93" fmla="*/ 6 h 25"/>
                  <a:gd name="T94" fmla="*/ 8 w 30"/>
                  <a:gd name="T9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25">
                    <a:moveTo>
                      <a:pt x="8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6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8"/>
                    </a:cubicBezTo>
                    <a:cubicBezTo>
                      <a:pt x="4" y="19"/>
                      <a:pt x="5" y="21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4" y="25"/>
                      <a:pt x="15" y="24"/>
                    </a:cubicBezTo>
                    <a:cubicBezTo>
                      <a:pt x="18" y="22"/>
                      <a:pt x="24" y="18"/>
                      <a:pt x="27" y="16"/>
                    </a:cubicBezTo>
                    <a:cubicBezTo>
                      <a:pt x="29" y="14"/>
                      <a:pt x="30" y="13"/>
                      <a:pt x="30" y="10"/>
                    </a:cubicBezTo>
                    <a:cubicBezTo>
                      <a:pt x="30" y="9"/>
                      <a:pt x="30" y="8"/>
                      <a:pt x="29" y="7"/>
                    </a:cubicBezTo>
                    <a:cubicBezTo>
                      <a:pt x="29" y="6"/>
                      <a:pt x="29" y="4"/>
                      <a:pt x="28" y="3"/>
                    </a:cubicBezTo>
                    <a:cubicBezTo>
                      <a:pt x="28" y="2"/>
                      <a:pt x="28" y="2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2" y="1"/>
                      <a:pt x="19" y="2"/>
                      <a:pt x="17" y="3"/>
                    </a:cubicBezTo>
                    <a:cubicBezTo>
                      <a:pt x="15" y="4"/>
                      <a:pt x="12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11" y="6"/>
                    </a:cubicBezTo>
                    <a:cubicBezTo>
                      <a:pt x="13" y="6"/>
                      <a:pt x="15" y="6"/>
                      <a:pt x="18" y="5"/>
                    </a:cubicBezTo>
                    <a:cubicBezTo>
                      <a:pt x="20" y="4"/>
                      <a:pt x="22" y="3"/>
                      <a:pt x="24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4"/>
                      <a:pt x="27" y="5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2"/>
                      <a:pt x="27" y="13"/>
                      <a:pt x="26" y="14"/>
                    </a:cubicBezTo>
                    <a:cubicBezTo>
                      <a:pt x="23" y="16"/>
                      <a:pt x="17" y="20"/>
                      <a:pt x="14" y="22"/>
                    </a:cubicBezTo>
                    <a:cubicBezTo>
                      <a:pt x="13" y="23"/>
                      <a:pt x="12" y="23"/>
                      <a:pt x="10" y="23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0"/>
                      <a:pt x="6" y="18"/>
                      <a:pt x="5" y="17"/>
                    </a:cubicBezTo>
                    <a:cubicBezTo>
                      <a:pt x="4" y="15"/>
                      <a:pt x="2" y="14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736"/>
              <p:cNvSpPr>
                <a:spLocks/>
              </p:cNvSpPr>
              <p:nvPr/>
            </p:nvSpPr>
            <p:spPr bwMode="auto">
              <a:xfrm>
                <a:off x="573526" y="2595076"/>
                <a:ext cx="39688" cy="41275"/>
              </a:xfrm>
              <a:custGeom>
                <a:avLst/>
                <a:gdLst>
                  <a:gd name="T0" fmla="*/ 23 w 25"/>
                  <a:gd name="T1" fmla="*/ 4 h 25"/>
                  <a:gd name="T2" fmla="*/ 23 w 25"/>
                  <a:gd name="T3" fmla="*/ 3 h 25"/>
                  <a:gd name="T4" fmla="*/ 16 w 25"/>
                  <a:gd name="T5" fmla="*/ 2 h 25"/>
                  <a:gd name="T6" fmla="*/ 13 w 25"/>
                  <a:gd name="T7" fmla="*/ 1 h 25"/>
                  <a:gd name="T8" fmla="*/ 10 w 25"/>
                  <a:gd name="T9" fmla="*/ 0 h 25"/>
                  <a:gd name="T10" fmla="*/ 7 w 25"/>
                  <a:gd name="T11" fmla="*/ 1 h 25"/>
                  <a:gd name="T12" fmla="*/ 2 w 25"/>
                  <a:gd name="T13" fmla="*/ 6 h 25"/>
                  <a:gd name="T14" fmla="*/ 0 w 25"/>
                  <a:gd name="T15" fmla="*/ 12 h 25"/>
                  <a:gd name="T16" fmla="*/ 0 w 25"/>
                  <a:gd name="T17" fmla="*/ 15 h 25"/>
                  <a:gd name="T18" fmla="*/ 10 w 25"/>
                  <a:gd name="T19" fmla="*/ 24 h 25"/>
                  <a:gd name="T20" fmla="*/ 16 w 25"/>
                  <a:gd name="T21" fmla="*/ 25 h 25"/>
                  <a:gd name="T22" fmla="*/ 21 w 25"/>
                  <a:gd name="T23" fmla="*/ 25 h 25"/>
                  <a:gd name="T24" fmla="*/ 24 w 25"/>
                  <a:gd name="T25" fmla="*/ 22 h 25"/>
                  <a:gd name="T26" fmla="*/ 25 w 25"/>
                  <a:gd name="T27" fmla="*/ 10 h 25"/>
                  <a:gd name="T28" fmla="*/ 24 w 25"/>
                  <a:gd name="T29" fmla="*/ 4 h 25"/>
                  <a:gd name="T30" fmla="*/ 24 w 25"/>
                  <a:gd name="T31" fmla="*/ 3 h 25"/>
                  <a:gd name="T32" fmla="*/ 23 w 25"/>
                  <a:gd name="T33" fmla="*/ 3 h 25"/>
                  <a:gd name="T34" fmla="*/ 23 w 25"/>
                  <a:gd name="T35" fmla="*/ 4 h 25"/>
                  <a:gd name="T36" fmla="*/ 22 w 25"/>
                  <a:gd name="T37" fmla="*/ 5 h 25"/>
                  <a:gd name="T38" fmla="*/ 22 w 25"/>
                  <a:gd name="T39" fmla="*/ 5 h 25"/>
                  <a:gd name="T40" fmla="*/ 23 w 25"/>
                  <a:gd name="T41" fmla="*/ 10 h 25"/>
                  <a:gd name="T42" fmla="*/ 22 w 25"/>
                  <a:gd name="T43" fmla="*/ 21 h 25"/>
                  <a:gd name="T44" fmla="*/ 20 w 25"/>
                  <a:gd name="T45" fmla="*/ 23 h 25"/>
                  <a:gd name="T46" fmla="*/ 16 w 25"/>
                  <a:gd name="T47" fmla="*/ 23 h 25"/>
                  <a:gd name="T48" fmla="*/ 10 w 25"/>
                  <a:gd name="T49" fmla="*/ 22 h 25"/>
                  <a:gd name="T50" fmla="*/ 2 w 25"/>
                  <a:gd name="T51" fmla="*/ 14 h 25"/>
                  <a:gd name="T52" fmla="*/ 2 w 25"/>
                  <a:gd name="T53" fmla="*/ 12 h 25"/>
                  <a:gd name="T54" fmla="*/ 4 w 25"/>
                  <a:gd name="T55" fmla="*/ 7 h 25"/>
                  <a:gd name="T56" fmla="*/ 8 w 25"/>
                  <a:gd name="T57" fmla="*/ 3 h 25"/>
                  <a:gd name="T58" fmla="*/ 10 w 25"/>
                  <a:gd name="T59" fmla="*/ 2 h 25"/>
                  <a:gd name="T60" fmla="*/ 12 w 25"/>
                  <a:gd name="T61" fmla="*/ 3 h 25"/>
                  <a:gd name="T62" fmla="*/ 16 w 25"/>
                  <a:gd name="T63" fmla="*/ 4 h 25"/>
                  <a:gd name="T64" fmla="*/ 20 w 25"/>
                  <a:gd name="T65" fmla="*/ 5 h 25"/>
                  <a:gd name="T66" fmla="*/ 23 w 25"/>
                  <a:gd name="T67" fmla="*/ 5 h 25"/>
                  <a:gd name="T68" fmla="*/ 23 w 25"/>
                  <a:gd name="T69" fmla="*/ 4 h 25"/>
                  <a:gd name="T70" fmla="*/ 22 w 25"/>
                  <a:gd name="T71" fmla="*/ 5 h 25"/>
                  <a:gd name="T72" fmla="*/ 23 w 25"/>
                  <a:gd name="T7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5">
                    <a:moveTo>
                      <a:pt x="23" y="4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19" y="2"/>
                      <a:pt x="16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5" y="2"/>
                      <a:pt x="4" y="4"/>
                      <a:pt x="2" y="6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2" y="19"/>
                      <a:pt x="5" y="23"/>
                      <a:pt x="10" y="24"/>
                    </a:cubicBezTo>
                    <a:cubicBezTo>
                      <a:pt x="12" y="25"/>
                      <a:pt x="14" y="25"/>
                      <a:pt x="16" y="25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3" y="7"/>
                      <a:pt x="23" y="10"/>
                    </a:cubicBezTo>
                    <a:cubicBezTo>
                      <a:pt x="23" y="14"/>
                      <a:pt x="23" y="18"/>
                      <a:pt x="22" y="21"/>
                    </a:cubicBezTo>
                    <a:cubicBezTo>
                      <a:pt x="22" y="22"/>
                      <a:pt x="21" y="22"/>
                      <a:pt x="20" y="23"/>
                    </a:cubicBezTo>
                    <a:cubicBezTo>
                      <a:pt x="19" y="23"/>
                      <a:pt x="18" y="23"/>
                      <a:pt x="16" y="23"/>
                    </a:cubicBezTo>
                    <a:cubicBezTo>
                      <a:pt x="14" y="23"/>
                      <a:pt x="12" y="23"/>
                      <a:pt x="10" y="22"/>
                    </a:cubicBezTo>
                    <a:cubicBezTo>
                      <a:pt x="6" y="21"/>
                      <a:pt x="4" y="18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0"/>
                      <a:pt x="2" y="8"/>
                      <a:pt x="4" y="7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3"/>
                    </a:cubicBezTo>
                    <a:cubicBezTo>
                      <a:pt x="13" y="3"/>
                      <a:pt x="14" y="4"/>
                      <a:pt x="16" y="4"/>
                    </a:cubicBezTo>
                    <a:cubicBezTo>
                      <a:pt x="17" y="4"/>
                      <a:pt x="19" y="4"/>
                      <a:pt x="20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737"/>
              <p:cNvSpPr>
                <a:spLocks/>
              </p:cNvSpPr>
              <p:nvPr/>
            </p:nvSpPr>
            <p:spPr bwMode="auto">
              <a:xfrm>
                <a:off x="575113" y="2652226"/>
                <a:ext cx="47625" cy="34925"/>
              </a:xfrm>
              <a:custGeom>
                <a:avLst/>
                <a:gdLst>
                  <a:gd name="T0" fmla="*/ 28 w 30"/>
                  <a:gd name="T1" fmla="*/ 9 h 22"/>
                  <a:gd name="T2" fmla="*/ 29 w 30"/>
                  <a:gd name="T3" fmla="*/ 9 h 22"/>
                  <a:gd name="T4" fmla="*/ 27 w 30"/>
                  <a:gd name="T5" fmla="*/ 4 h 22"/>
                  <a:gd name="T6" fmla="*/ 22 w 30"/>
                  <a:gd name="T7" fmla="*/ 0 h 22"/>
                  <a:gd name="T8" fmla="*/ 15 w 30"/>
                  <a:gd name="T9" fmla="*/ 0 h 22"/>
                  <a:gd name="T10" fmla="*/ 10 w 30"/>
                  <a:gd name="T11" fmla="*/ 0 h 22"/>
                  <a:gd name="T12" fmla="*/ 4 w 30"/>
                  <a:gd name="T13" fmla="*/ 4 h 22"/>
                  <a:gd name="T14" fmla="*/ 2 w 30"/>
                  <a:gd name="T15" fmla="*/ 7 h 22"/>
                  <a:gd name="T16" fmla="*/ 1 w 30"/>
                  <a:gd name="T17" fmla="*/ 8 h 22"/>
                  <a:gd name="T18" fmla="*/ 0 w 30"/>
                  <a:gd name="T19" fmla="*/ 10 h 22"/>
                  <a:gd name="T20" fmla="*/ 3 w 30"/>
                  <a:gd name="T21" fmla="*/ 17 h 22"/>
                  <a:gd name="T22" fmla="*/ 7 w 30"/>
                  <a:gd name="T23" fmla="*/ 20 h 22"/>
                  <a:gd name="T24" fmla="*/ 13 w 30"/>
                  <a:gd name="T25" fmla="*/ 21 h 22"/>
                  <a:gd name="T26" fmla="*/ 17 w 30"/>
                  <a:gd name="T27" fmla="*/ 22 h 22"/>
                  <a:gd name="T28" fmla="*/ 25 w 30"/>
                  <a:gd name="T29" fmla="*/ 19 h 22"/>
                  <a:gd name="T30" fmla="*/ 30 w 30"/>
                  <a:gd name="T31" fmla="*/ 11 h 22"/>
                  <a:gd name="T32" fmla="*/ 29 w 30"/>
                  <a:gd name="T33" fmla="*/ 9 h 22"/>
                  <a:gd name="T34" fmla="*/ 28 w 30"/>
                  <a:gd name="T35" fmla="*/ 9 h 22"/>
                  <a:gd name="T36" fmla="*/ 27 w 30"/>
                  <a:gd name="T37" fmla="*/ 9 h 22"/>
                  <a:gd name="T38" fmla="*/ 28 w 30"/>
                  <a:gd name="T39" fmla="*/ 11 h 22"/>
                  <a:gd name="T40" fmla="*/ 24 w 30"/>
                  <a:gd name="T41" fmla="*/ 18 h 22"/>
                  <a:gd name="T42" fmla="*/ 17 w 30"/>
                  <a:gd name="T43" fmla="*/ 20 h 22"/>
                  <a:gd name="T44" fmla="*/ 13 w 30"/>
                  <a:gd name="T45" fmla="*/ 19 h 22"/>
                  <a:gd name="T46" fmla="*/ 7 w 30"/>
                  <a:gd name="T47" fmla="*/ 18 h 22"/>
                  <a:gd name="T48" fmla="*/ 5 w 30"/>
                  <a:gd name="T49" fmla="*/ 16 h 22"/>
                  <a:gd name="T50" fmla="*/ 2 w 30"/>
                  <a:gd name="T51" fmla="*/ 10 h 22"/>
                  <a:gd name="T52" fmla="*/ 2 w 30"/>
                  <a:gd name="T53" fmla="*/ 9 h 22"/>
                  <a:gd name="T54" fmla="*/ 3 w 30"/>
                  <a:gd name="T55" fmla="*/ 8 h 22"/>
                  <a:gd name="T56" fmla="*/ 10 w 30"/>
                  <a:gd name="T57" fmla="*/ 2 h 22"/>
                  <a:gd name="T58" fmla="*/ 15 w 30"/>
                  <a:gd name="T59" fmla="*/ 2 h 22"/>
                  <a:gd name="T60" fmla="*/ 22 w 30"/>
                  <a:gd name="T61" fmla="*/ 2 h 22"/>
                  <a:gd name="T62" fmla="*/ 26 w 30"/>
                  <a:gd name="T63" fmla="*/ 5 h 22"/>
                  <a:gd name="T64" fmla="*/ 27 w 30"/>
                  <a:gd name="T65" fmla="*/ 9 h 22"/>
                  <a:gd name="T66" fmla="*/ 28 w 30"/>
                  <a:gd name="T6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2">
                    <a:moveTo>
                      <a:pt x="28" y="9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8" y="6"/>
                      <a:pt x="27" y="4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0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7"/>
                    </a:cubicBezTo>
                    <a:cubicBezTo>
                      <a:pt x="4" y="18"/>
                      <a:pt x="5" y="20"/>
                      <a:pt x="7" y="20"/>
                    </a:cubicBezTo>
                    <a:cubicBezTo>
                      <a:pt x="8" y="21"/>
                      <a:pt x="10" y="21"/>
                      <a:pt x="13" y="21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0" y="22"/>
                      <a:pt x="23" y="21"/>
                      <a:pt x="25" y="19"/>
                    </a:cubicBezTo>
                    <a:cubicBezTo>
                      <a:pt x="27" y="18"/>
                      <a:pt x="30" y="15"/>
                      <a:pt x="30" y="11"/>
                    </a:cubicBezTo>
                    <a:cubicBezTo>
                      <a:pt x="30" y="10"/>
                      <a:pt x="30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4"/>
                      <a:pt x="26" y="17"/>
                      <a:pt x="24" y="18"/>
                    </a:cubicBezTo>
                    <a:cubicBezTo>
                      <a:pt x="22" y="19"/>
                      <a:pt x="20" y="20"/>
                      <a:pt x="17" y="20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8"/>
                      <a:pt x="5" y="17"/>
                      <a:pt x="5" y="16"/>
                    </a:cubicBezTo>
                    <a:cubicBezTo>
                      <a:pt x="3" y="13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5" y="6"/>
                      <a:pt x="8" y="3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7" y="2"/>
                      <a:pt x="20" y="2"/>
                      <a:pt x="22" y="2"/>
                    </a:cubicBezTo>
                    <a:cubicBezTo>
                      <a:pt x="23" y="2"/>
                      <a:pt x="24" y="4"/>
                      <a:pt x="26" y="5"/>
                    </a:cubicBezTo>
                    <a:cubicBezTo>
                      <a:pt x="27" y="7"/>
                      <a:pt x="27" y="8"/>
                      <a:pt x="27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738"/>
              <p:cNvSpPr>
                <a:spLocks/>
              </p:cNvSpPr>
              <p:nvPr/>
            </p:nvSpPr>
            <p:spPr bwMode="auto">
              <a:xfrm>
                <a:off x="583051" y="2682388"/>
                <a:ext cx="31750" cy="31750"/>
              </a:xfrm>
              <a:custGeom>
                <a:avLst/>
                <a:gdLst>
                  <a:gd name="T0" fmla="*/ 17 w 20"/>
                  <a:gd name="T1" fmla="*/ 7 h 20"/>
                  <a:gd name="T2" fmla="*/ 17 w 20"/>
                  <a:gd name="T3" fmla="*/ 6 h 20"/>
                  <a:gd name="T4" fmla="*/ 15 w 20"/>
                  <a:gd name="T5" fmla="*/ 4 h 20"/>
                  <a:gd name="T6" fmla="*/ 13 w 20"/>
                  <a:gd name="T7" fmla="*/ 2 h 20"/>
                  <a:gd name="T8" fmla="*/ 11 w 20"/>
                  <a:gd name="T9" fmla="*/ 2 h 20"/>
                  <a:gd name="T10" fmla="*/ 8 w 20"/>
                  <a:gd name="T11" fmla="*/ 1 h 20"/>
                  <a:gd name="T12" fmla="*/ 4 w 20"/>
                  <a:gd name="T13" fmla="*/ 0 h 20"/>
                  <a:gd name="T14" fmla="*/ 3 w 20"/>
                  <a:gd name="T15" fmla="*/ 0 h 20"/>
                  <a:gd name="T16" fmla="*/ 1 w 20"/>
                  <a:gd name="T17" fmla="*/ 2 h 20"/>
                  <a:gd name="T18" fmla="*/ 0 w 20"/>
                  <a:gd name="T19" fmla="*/ 6 h 20"/>
                  <a:gd name="T20" fmla="*/ 2 w 20"/>
                  <a:gd name="T21" fmla="*/ 12 h 20"/>
                  <a:gd name="T22" fmla="*/ 7 w 20"/>
                  <a:gd name="T23" fmla="*/ 16 h 20"/>
                  <a:gd name="T24" fmla="*/ 10 w 20"/>
                  <a:gd name="T25" fmla="*/ 18 h 20"/>
                  <a:gd name="T26" fmla="*/ 11 w 20"/>
                  <a:gd name="T27" fmla="*/ 20 h 20"/>
                  <a:gd name="T28" fmla="*/ 12 w 20"/>
                  <a:gd name="T29" fmla="*/ 20 h 20"/>
                  <a:gd name="T30" fmla="*/ 16 w 20"/>
                  <a:gd name="T31" fmla="*/ 18 h 20"/>
                  <a:gd name="T32" fmla="*/ 20 w 20"/>
                  <a:gd name="T33" fmla="*/ 14 h 20"/>
                  <a:gd name="T34" fmla="*/ 20 w 20"/>
                  <a:gd name="T35" fmla="*/ 11 h 20"/>
                  <a:gd name="T36" fmla="*/ 17 w 20"/>
                  <a:gd name="T37" fmla="*/ 6 h 20"/>
                  <a:gd name="T38" fmla="*/ 17 w 20"/>
                  <a:gd name="T39" fmla="*/ 7 h 20"/>
                  <a:gd name="T40" fmla="*/ 17 w 20"/>
                  <a:gd name="T41" fmla="*/ 8 h 20"/>
                  <a:gd name="T42" fmla="*/ 18 w 20"/>
                  <a:gd name="T43" fmla="*/ 11 h 20"/>
                  <a:gd name="T44" fmla="*/ 18 w 20"/>
                  <a:gd name="T45" fmla="*/ 13 h 20"/>
                  <a:gd name="T46" fmla="*/ 15 w 20"/>
                  <a:gd name="T47" fmla="*/ 16 h 20"/>
                  <a:gd name="T48" fmla="*/ 12 w 20"/>
                  <a:gd name="T49" fmla="*/ 18 h 20"/>
                  <a:gd name="T50" fmla="*/ 12 w 20"/>
                  <a:gd name="T51" fmla="*/ 18 h 20"/>
                  <a:gd name="T52" fmla="*/ 12 w 20"/>
                  <a:gd name="T53" fmla="*/ 18 h 20"/>
                  <a:gd name="T54" fmla="*/ 12 w 20"/>
                  <a:gd name="T55" fmla="*/ 18 h 20"/>
                  <a:gd name="T56" fmla="*/ 12 w 20"/>
                  <a:gd name="T57" fmla="*/ 18 h 20"/>
                  <a:gd name="T58" fmla="*/ 12 w 20"/>
                  <a:gd name="T59" fmla="*/ 18 h 20"/>
                  <a:gd name="T60" fmla="*/ 12 w 20"/>
                  <a:gd name="T61" fmla="*/ 18 h 20"/>
                  <a:gd name="T62" fmla="*/ 11 w 20"/>
                  <a:gd name="T63" fmla="*/ 17 h 20"/>
                  <a:gd name="T64" fmla="*/ 4 w 20"/>
                  <a:gd name="T65" fmla="*/ 11 h 20"/>
                  <a:gd name="T66" fmla="*/ 2 w 20"/>
                  <a:gd name="T67" fmla="*/ 6 h 20"/>
                  <a:gd name="T68" fmla="*/ 3 w 20"/>
                  <a:gd name="T69" fmla="*/ 3 h 20"/>
                  <a:gd name="T70" fmla="*/ 3 w 20"/>
                  <a:gd name="T71" fmla="*/ 2 h 20"/>
                  <a:gd name="T72" fmla="*/ 4 w 20"/>
                  <a:gd name="T73" fmla="*/ 2 h 20"/>
                  <a:gd name="T74" fmla="*/ 8 w 20"/>
                  <a:gd name="T75" fmla="*/ 3 h 20"/>
                  <a:gd name="T76" fmla="*/ 11 w 20"/>
                  <a:gd name="T77" fmla="*/ 4 h 20"/>
                  <a:gd name="T78" fmla="*/ 12 w 20"/>
                  <a:gd name="T79" fmla="*/ 4 h 20"/>
                  <a:gd name="T80" fmla="*/ 14 w 20"/>
                  <a:gd name="T81" fmla="*/ 6 h 20"/>
                  <a:gd name="T82" fmla="*/ 17 w 20"/>
                  <a:gd name="T83" fmla="*/ 8 h 20"/>
                  <a:gd name="T84" fmla="*/ 17 w 20"/>
                  <a:gd name="T8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17" y="7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4" y="13"/>
                      <a:pt x="6" y="15"/>
                      <a:pt x="7" y="16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5" y="19"/>
                      <a:pt x="16" y="18"/>
                    </a:cubicBezTo>
                    <a:cubicBezTo>
                      <a:pt x="18" y="17"/>
                      <a:pt x="19" y="16"/>
                      <a:pt x="20" y="14"/>
                    </a:cubicBezTo>
                    <a:cubicBezTo>
                      <a:pt x="20" y="13"/>
                      <a:pt x="20" y="12"/>
                      <a:pt x="20" y="11"/>
                    </a:cubicBezTo>
                    <a:cubicBezTo>
                      <a:pt x="20" y="9"/>
                      <a:pt x="19" y="7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7" y="15"/>
                      <a:pt x="16" y="16"/>
                      <a:pt x="15" y="16"/>
                    </a:cubicBezTo>
                    <a:cubicBezTo>
                      <a:pt x="14" y="17"/>
                      <a:pt x="13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9" y="15"/>
                      <a:pt x="6" y="12"/>
                      <a:pt x="4" y="11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5"/>
                      <a:pt x="14" y="6"/>
                    </a:cubicBezTo>
                    <a:cubicBezTo>
                      <a:pt x="15" y="7"/>
                      <a:pt x="15" y="8"/>
                      <a:pt x="17" y="8"/>
                    </a:cubicBez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739"/>
              <p:cNvSpPr>
                <a:spLocks/>
              </p:cNvSpPr>
              <p:nvPr/>
            </p:nvSpPr>
            <p:spPr bwMode="auto">
              <a:xfrm>
                <a:off x="487801" y="2583963"/>
                <a:ext cx="52388" cy="53975"/>
              </a:xfrm>
              <a:custGeom>
                <a:avLst/>
                <a:gdLst>
                  <a:gd name="T0" fmla="*/ 24 w 33"/>
                  <a:gd name="T1" fmla="*/ 2 h 33"/>
                  <a:gd name="T2" fmla="*/ 25 w 33"/>
                  <a:gd name="T3" fmla="*/ 1 h 33"/>
                  <a:gd name="T4" fmla="*/ 19 w 33"/>
                  <a:gd name="T5" fmla="*/ 0 h 33"/>
                  <a:gd name="T6" fmla="*/ 12 w 33"/>
                  <a:gd name="T7" fmla="*/ 2 h 33"/>
                  <a:gd name="T8" fmla="*/ 5 w 33"/>
                  <a:gd name="T9" fmla="*/ 6 h 33"/>
                  <a:gd name="T10" fmla="*/ 2 w 33"/>
                  <a:gd name="T11" fmla="*/ 8 h 33"/>
                  <a:gd name="T12" fmla="*/ 1 w 33"/>
                  <a:gd name="T13" fmla="*/ 11 h 33"/>
                  <a:gd name="T14" fmla="*/ 1 w 33"/>
                  <a:gd name="T15" fmla="*/ 12 h 33"/>
                  <a:gd name="T16" fmla="*/ 3 w 33"/>
                  <a:gd name="T17" fmla="*/ 15 h 33"/>
                  <a:gd name="T18" fmla="*/ 8 w 33"/>
                  <a:gd name="T19" fmla="*/ 17 h 33"/>
                  <a:gd name="T20" fmla="*/ 10 w 33"/>
                  <a:gd name="T21" fmla="*/ 18 h 33"/>
                  <a:gd name="T22" fmla="*/ 10 w 33"/>
                  <a:gd name="T23" fmla="*/ 20 h 33"/>
                  <a:gd name="T24" fmla="*/ 10 w 33"/>
                  <a:gd name="T25" fmla="*/ 25 h 33"/>
                  <a:gd name="T26" fmla="*/ 10 w 33"/>
                  <a:gd name="T27" fmla="*/ 29 h 33"/>
                  <a:gd name="T28" fmla="*/ 13 w 33"/>
                  <a:gd name="T29" fmla="*/ 32 h 33"/>
                  <a:gd name="T30" fmla="*/ 16 w 33"/>
                  <a:gd name="T31" fmla="*/ 33 h 33"/>
                  <a:gd name="T32" fmla="*/ 24 w 33"/>
                  <a:gd name="T33" fmla="*/ 29 h 33"/>
                  <a:gd name="T34" fmla="*/ 29 w 33"/>
                  <a:gd name="T35" fmla="*/ 23 h 33"/>
                  <a:gd name="T36" fmla="*/ 32 w 33"/>
                  <a:gd name="T37" fmla="*/ 17 h 33"/>
                  <a:gd name="T38" fmla="*/ 33 w 33"/>
                  <a:gd name="T39" fmla="*/ 15 h 33"/>
                  <a:gd name="T40" fmla="*/ 30 w 33"/>
                  <a:gd name="T41" fmla="*/ 8 h 33"/>
                  <a:gd name="T42" fmla="*/ 25 w 33"/>
                  <a:gd name="T43" fmla="*/ 1 h 33"/>
                  <a:gd name="T44" fmla="*/ 25 w 33"/>
                  <a:gd name="T45" fmla="*/ 1 h 33"/>
                  <a:gd name="T46" fmla="*/ 25 w 33"/>
                  <a:gd name="T47" fmla="*/ 1 h 33"/>
                  <a:gd name="T48" fmla="*/ 24 w 33"/>
                  <a:gd name="T49" fmla="*/ 2 h 33"/>
                  <a:gd name="T50" fmla="*/ 23 w 33"/>
                  <a:gd name="T51" fmla="*/ 2 h 33"/>
                  <a:gd name="T52" fmla="*/ 25 w 33"/>
                  <a:gd name="T53" fmla="*/ 4 h 33"/>
                  <a:gd name="T54" fmla="*/ 28 w 33"/>
                  <a:gd name="T55" fmla="*/ 9 h 33"/>
                  <a:gd name="T56" fmla="*/ 31 w 33"/>
                  <a:gd name="T57" fmla="*/ 15 h 33"/>
                  <a:gd name="T58" fmla="*/ 31 w 33"/>
                  <a:gd name="T59" fmla="*/ 17 h 33"/>
                  <a:gd name="T60" fmla="*/ 27 w 33"/>
                  <a:gd name="T61" fmla="*/ 22 h 33"/>
                  <a:gd name="T62" fmla="*/ 22 w 33"/>
                  <a:gd name="T63" fmla="*/ 28 h 33"/>
                  <a:gd name="T64" fmla="*/ 16 w 33"/>
                  <a:gd name="T65" fmla="*/ 31 h 33"/>
                  <a:gd name="T66" fmla="*/ 14 w 33"/>
                  <a:gd name="T67" fmla="*/ 30 h 33"/>
                  <a:gd name="T68" fmla="*/ 12 w 33"/>
                  <a:gd name="T69" fmla="*/ 28 h 33"/>
                  <a:gd name="T70" fmla="*/ 12 w 33"/>
                  <a:gd name="T71" fmla="*/ 25 h 33"/>
                  <a:gd name="T72" fmla="*/ 12 w 33"/>
                  <a:gd name="T73" fmla="*/ 20 h 33"/>
                  <a:gd name="T74" fmla="*/ 10 w 33"/>
                  <a:gd name="T75" fmla="*/ 17 h 33"/>
                  <a:gd name="T76" fmla="*/ 6 w 33"/>
                  <a:gd name="T77" fmla="*/ 14 h 33"/>
                  <a:gd name="T78" fmla="*/ 3 w 33"/>
                  <a:gd name="T79" fmla="*/ 11 h 33"/>
                  <a:gd name="T80" fmla="*/ 3 w 33"/>
                  <a:gd name="T81" fmla="*/ 11 h 33"/>
                  <a:gd name="T82" fmla="*/ 3 w 33"/>
                  <a:gd name="T83" fmla="*/ 9 h 33"/>
                  <a:gd name="T84" fmla="*/ 8 w 33"/>
                  <a:gd name="T85" fmla="*/ 7 h 33"/>
                  <a:gd name="T86" fmla="*/ 13 w 33"/>
                  <a:gd name="T87" fmla="*/ 4 h 33"/>
                  <a:gd name="T88" fmla="*/ 19 w 33"/>
                  <a:gd name="T89" fmla="*/ 2 h 33"/>
                  <a:gd name="T90" fmla="*/ 24 w 33"/>
                  <a:gd name="T91" fmla="*/ 3 h 33"/>
                  <a:gd name="T92" fmla="*/ 24 w 33"/>
                  <a:gd name="T93" fmla="*/ 2 h 33"/>
                  <a:gd name="T94" fmla="*/ 23 w 33"/>
                  <a:gd name="T95" fmla="*/ 2 h 33"/>
                  <a:gd name="T96" fmla="*/ 24 w 33"/>
                  <a:gd name="T9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3">
                    <a:moveTo>
                      <a:pt x="24" y="2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19" y="0"/>
                    </a:cubicBezTo>
                    <a:cubicBezTo>
                      <a:pt x="17" y="0"/>
                      <a:pt x="14" y="0"/>
                      <a:pt x="12" y="2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5" y="16"/>
                      <a:pt x="7" y="17"/>
                      <a:pt x="8" y="17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2"/>
                      <a:pt x="10" y="24"/>
                      <a:pt x="10" y="25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30"/>
                      <a:pt x="11" y="31"/>
                      <a:pt x="13" y="32"/>
                    </a:cubicBezTo>
                    <a:cubicBezTo>
                      <a:pt x="14" y="33"/>
                      <a:pt x="15" y="33"/>
                      <a:pt x="16" y="33"/>
                    </a:cubicBezTo>
                    <a:cubicBezTo>
                      <a:pt x="19" y="33"/>
                      <a:pt x="21" y="32"/>
                      <a:pt x="24" y="29"/>
                    </a:cubicBezTo>
                    <a:cubicBezTo>
                      <a:pt x="25" y="27"/>
                      <a:pt x="27" y="25"/>
                      <a:pt x="29" y="23"/>
                    </a:cubicBezTo>
                    <a:cubicBezTo>
                      <a:pt x="31" y="21"/>
                      <a:pt x="32" y="19"/>
                      <a:pt x="32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2"/>
                      <a:pt x="31" y="10"/>
                      <a:pt x="30" y="8"/>
                    </a:cubicBezTo>
                    <a:cubicBezTo>
                      <a:pt x="28" y="5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9" y="11"/>
                      <a:pt x="31" y="13"/>
                      <a:pt x="31" y="15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0" y="18"/>
                      <a:pt x="29" y="20"/>
                      <a:pt x="27" y="22"/>
                    </a:cubicBezTo>
                    <a:cubicBezTo>
                      <a:pt x="26" y="24"/>
                      <a:pt x="24" y="26"/>
                      <a:pt x="22" y="28"/>
                    </a:cubicBezTo>
                    <a:cubicBezTo>
                      <a:pt x="20" y="30"/>
                      <a:pt x="18" y="31"/>
                      <a:pt x="16" y="31"/>
                    </a:cubicBezTo>
                    <a:cubicBezTo>
                      <a:pt x="15" y="31"/>
                      <a:pt x="15" y="31"/>
                      <a:pt x="14" y="30"/>
                    </a:cubicBezTo>
                    <a:cubicBezTo>
                      <a:pt x="13" y="30"/>
                      <a:pt x="12" y="29"/>
                      <a:pt x="12" y="28"/>
                    </a:cubicBezTo>
                    <a:cubicBezTo>
                      <a:pt x="12" y="28"/>
                      <a:pt x="12" y="27"/>
                      <a:pt x="12" y="25"/>
                    </a:cubicBezTo>
                    <a:cubicBezTo>
                      <a:pt x="12" y="24"/>
                      <a:pt x="12" y="22"/>
                      <a:pt x="12" y="20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9" y="15"/>
                      <a:pt x="7" y="15"/>
                      <a:pt x="6" y="14"/>
                    </a:cubicBezTo>
                    <a:cubicBezTo>
                      <a:pt x="4" y="13"/>
                      <a:pt x="3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8"/>
                      <a:pt x="6" y="7"/>
                      <a:pt x="8" y="7"/>
                    </a:cubicBezTo>
                    <a:cubicBezTo>
                      <a:pt x="9" y="6"/>
                      <a:pt x="11" y="5"/>
                      <a:pt x="13" y="4"/>
                    </a:cubicBezTo>
                    <a:cubicBezTo>
                      <a:pt x="15" y="2"/>
                      <a:pt x="17" y="2"/>
                      <a:pt x="19" y="2"/>
                    </a:cubicBezTo>
                    <a:cubicBezTo>
                      <a:pt x="21" y="2"/>
                      <a:pt x="23" y="2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740"/>
              <p:cNvSpPr>
                <a:spLocks/>
              </p:cNvSpPr>
              <p:nvPr/>
            </p:nvSpPr>
            <p:spPr bwMode="auto">
              <a:xfrm>
                <a:off x="516376" y="2604601"/>
                <a:ext cx="41275" cy="57150"/>
              </a:xfrm>
              <a:custGeom>
                <a:avLst/>
                <a:gdLst>
                  <a:gd name="T0" fmla="*/ 22 w 26"/>
                  <a:gd name="T1" fmla="*/ 2 h 35"/>
                  <a:gd name="T2" fmla="*/ 23 w 26"/>
                  <a:gd name="T3" fmla="*/ 1 h 35"/>
                  <a:gd name="T4" fmla="*/ 19 w 26"/>
                  <a:gd name="T5" fmla="*/ 0 h 35"/>
                  <a:gd name="T6" fmla="*/ 15 w 26"/>
                  <a:gd name="T7" fmla="*/ 1 h 35"/>
                  <a:gd name="T8" fmla="*/ 13 w 26"/>
                  <a:gd name="T9" fmla="*/ 4 h 35"/>
                  <a:gd name="T10" fmla="*/ 9 w 26"/>
                  <a:gd name="T11" fmla="*/ 9 h 35"/>
                  <a:gd name="T12" fmla="*/ 3 w 26"/>
                  <a:gd name="T13" fmla="*/ 15 h 35"/>
                  <a:gd name="T14" fmla="*/ 0 w 26"/>
                  <a:gd name="T15" fmla="*/ 22 h 35"/>
                  <a:gd name="T16" fmla="*/ 0 w 26"/>
                  <a:gd name="T17" fmla="*/ 23 h 35"/>
                  <a:gd name="T18" fmla="*/ 5 w 26"/>
                  <a:gd name="T19" fmla="*/ 31 h 35"/>
                  <a:gd name="T20" fmla="*/ 8 w 26"/>
                  <a:gd name="T21" fmla="*/ 34 h 35"/>
                  <a:gd name="T22" fmla="*/ 12 w 26"/>
                  <a:gd name="T23" fmla="*/ 35 h 35"/>
                  <a:gd name="T24" fmla="*/ 14 w 26"/>
                  <a:gd name="T25" fmla="*/ 34 h 35"/>
                  <a:gd name="T26" fmla="*/ 22 w 26"/>
                  <a:gd name="T27" fmla="*/ 22 h 35"/>
                  <a:gd name="T28" fmla="*/ 25 w 26"/>
                  <a:gd name="T29" fmla="*/ 17 h 35"/>
                  <a:gd name="T30" fmla="*/ 26 w 26"/>
                  <a:gd name="T31" fmla="*/ 13 h 35"/>
                  <a:gd name="T32" fmla="*/ 25 w 26"/>
                  <a:gd name="T33" fmla="*/ 10 h 35"/>
                  <a:gd name="T34" fmla="*/ 23 w 26"/>
                  <a:gd name="T35" fmla="*/ 2 h 35"/>
                  <a:gd name="T36" fmla="*/ 23 w 26"/>
                  <a:gd name="T37" fmla="*/ 1 h 35"/>
                  <a:gd name="T38" fmla="*/ 23 w 26"/>
                  <a:gd name="T39" fmla="*/ 1 h 35"/>
                  <a:gd name="T40" fmla="*/ 22 w 26"/>
                  <a:gd name="T41" fmla="*/ 2 h 35"/>
                  <a:gd name="T42" fmla="*/ 21 w 26"/>
                  <a:gd name="T43" fmla="*/ 2 h 35"/>
                  <a:gd name="T44" fmla="*/ 23 w 26"/>
                  <a:gd name="T45" fmla="*/ 7 h 35"/>
                  <a:gd name="T46" fmla="*/ 23 w 26"/>
                  <a:gd name="T47" fmla="*/ 10 h 35"/>
                  <a:gd name="T48" fmla="*/ 24 w 26"/>
                  <a:gd name="T49" fmla="*/ 13 h 35"/>
                  <a:gd name="T50" fmla="*/ 23 w 26"/>
                  <a:gd name="T51" fmla="*/ 16 h 35"/>
                  <a:gd name="T52" fmla="*/ 20 w 26"/>
                  <a:gd name="T53" fmla="*/ 22 h 35"/>
                  <a:gd name="T54" fmla="*/ 13 w 26"/>
                  <a:gd name="T55" fmla="*/ 33 h 35"/>
                  <a:gd name="T56" fmla="*/ 12 w 26"/>
                  <a:gd name="T57" fmla="*/ 33 h 35"/>
                  <a:gd name="T58" fmla="*/ 9 w 26"/>
                  <a:gd name="T59" fmla="*/ 32 h 35"/>
                  <a:gd name="T60" fmla="*/ 2 w 26"/>
                  <a:gd name="T61" fmla="*/ 23 h 35"/>
                  <a:gd name="T62" fmla="*/ 2 w 26"/>
                  <a:gd name="T63" fmla="*/ 22 h 35"/>
                  <a:gd name="T64" fmla="*/ 5 w 26"/>
                  <a:gd name="T65" fmla="*/ 16 h 35"/>
                  <a:gd name="T66" fmla="*/ 10 w 26"/>
                  <a:gd name="T67" fmla="*/ 11 h 35"/>
                  <a:gd name="T68" fmla="*/ 14 w 26"/>
                  <a:gd name="T69" fmla="*/ 5 h 35"/>
                  <a:gd name="T70" fmla="*/ 16 w 26"/>
                  <a:gd name="T71" fmla="*/ 2 h 35"/>
                  <a:gd name="T72" fmla="*/ 19 w 26"/>
                  <a:gd name="T73" fmla="*/ 2 h 35"/>
                  <a:gd name="T74" fmla="*/ 22 w 26"/>
                  <a:gd name="T75" fmla="*/ 3 h 35"/>
                  <a:gd name="T76" fmla="*/ 22 w 26"/>
                  <a:gd name="T77" fmla="*/ 2 h 35"/>
                  <a:gd name="T78" fmla="*/ 21 w 26"/>
                  <a:gd name="T79" fmla="*/ 2 h 35"/>
                  <a:gd name="T80" fmla="*/ 22 w 26"/>
                  <a:gd name="T8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22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2" y="6"/>
                      <a:pt x="11" y="8"/>
                      <a:pt x="9" y="9"/>
                    </a:cubicBezTo>
                    <a:cubicBezTo>
                      <a:pt x="7" y="11"/>
                      <a:pt x="5" y="13"/>
                      <a:pt x="3" y="15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25"/>
                      <a:pt x="3" y="28"/>
                      <a:pt x="5" y="31"/>
                    </a:cubicBezTo>
                    <a:cubicBezTo>
                      <a:pt x="6" y="32"/>
                      <a:pt x="7" y="33"/>
                      <a:pt x="8" y="34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13" y="35"/>
                      <a:pt x="14" y="35"/>
                      <a:pt x="14" y="34"/>
                    </a:cubicBezTo>
                    <a:cubicBezTo>
                      <a:pt x="17" y="31"/>
                      <a:pt x="20" y="27"/>
                      <a:pt x="22" y="22"/>
                    </a:cubicBezTo>
                    <a:cubicBezTo>
                      <a:pt x="23" y="20"/>
                      <a:pt x="24" y="18"/>
                      <a:pt x="25" y="17"/>
                    </a:cubicBezTo>
                    <a:cubicBezTo>
                      <a:pt x="25" y="15"/>
                      <a:pt x="26" y="14"/>
                      <a:pt x="26" y="13"/>
                    </a:cubicBezTo>
                    <a:cubicBezTo>
                      <a:pt x="26" y="12"/>
                      <a:pt x="26" y="11"/>
                      <a:pt x="25" y="10"/>
                    </a:cubicBezTo>
                    <a:cubicBezTo>
                      <a:pt x="25" y="7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4"/>
                      <a:pt x="23" y="7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4" y="12"/>
                      <a:pt x="24" y="13"/>
                    </a:cubicBezTo>
                    <a:cubicBezTo>
                      <a:pt x="24" y="13"/>
                      <a:pt x="23" y="14"/>
                      <a:pt x="23" y="16"/>
                    </a:cubicBezTo>
                    <a:cubicBezTo>
                      <a:pt x="22" y="17"/>
                      <a:pt x="21" y="19"/>
                      <a:pt x="20" y="22"/>
                    </a:cubicBezTo>
                    <a:cubicBezTo>
                      <a:pt x="18" y="26"/>
                      <a:pt x="16" y="30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0" y="33"/>
                      <a:pt x="9" y="32"/>
                    </a:cubicBezTo>
                    <a:cubicBezTo>
                      <a:pt x="6" y="30"/>
                      <a:pt x="3" y="25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3" y="18"/>
                      <a:pt x="5" y="16"/>
                    </a:cubicBezTo>
                    <a:cubicBezTo>
                      <a:pt x="6" y="15"/>
                      <a:pt x="9" y="13"/>
                      <a:pt x="10" y="11"/>
                    </a:cubicBezTo>
                    <a:cubicBezTo>
                      <a:pt x="13" y="9"/>
                      <a:pt x="14" y="7"/>
                      <a:pt x="14" y="5"/>
                    </a:cubicBezTo>
                    <a:cubicBezTo>
                      <a:pt x="15" y="4"/>
                      <a:pt x="16" y="3"/>
                      <a:pt x="16" y="2"/>
                    </a:cubicBezTo>
                    <a:cubicBezTo>
                      <a:pt x="17" y="2"/>
                      <a:pt x="18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741"/>
              <p:cNvSpPr>
                <a:spLocks/>
              </p:cNvSpPr>
              <p:nvPr/>
            </p:nvSpPr>
            <p:spPr bwMode="auto">
              <a:xfrm>
                <a:off x="541776" y="2615713"/>
                <a:ext cx="53975" cy="53975"/>
              </a:xfrm>
              <a:custGeom>
                <a:avLst/>
                <a:gdLst>
                  <a:gd name="T0" fmla="*/ 21 w 34"/>
                  <a:gd name="T1" fmla="*/ 2 h 34"/>
                  <a:gd name="T2" fmla="*/ 21 w 34"/>
                  <a:gd name="T3" fmla="*/ 1 h 34"/>
                  <a:gd name="T4" fmla="*/ 18 w 34"/>
                  <a:gd name="T5" fmla="*/ 0 h 34"/>
                  <a:gd name="T6" fmla="*/ 14 w 34"/>
                  <a:gd name="T7" fmla="*/ 2 h 34"/>
                  <a:gd name="T8" fmla="*/ 11 w 34"/>
                  <a:gd name="T9" fmla="*/ 5 h 34"/>
                  <a:gd name="T10" fmla="*/ 8 w 34"/>
                  <a:gd name="T11" fmla="*/ 8 h 34"/>
                  <a:gd name="T12" fmla="*/ 4 w 34"/>
                  <a:gd name="T13" fmla="*/ 16 h 34"/>
                  <a:gd name="T14" fmla="*/ 0 w 34"/>
                  <a:gd name="T15" fmla="*/ 26 h 34"/>
                  <a:gd name="T16" fmla="*/ 1 w 34"/>
                  <a:gd name="T17" fmla="*/ 29 h 34"/>
                  <a:gd name="T18" fmla="*/ 6 w 34"/>
                  <a:gd name="T19" fmla="*/ 33 h 34"/>
                  <a:gd name="T20" fmla="*/ 13 w 34"/>
                  <a:gd name="T21" fmla="*/ 34 h 34"/>
                  <a:gd name="T22" fmla="*/ 14 w 34"/>
                  <a:gd name="T23" fmla="*/ 34 h 34"/>
                  <a:gd name="T24" fmla="*/ 20 w 34"/>
                  <a:gd name="T25" fmla="*/ 33 h 34"/>
                  <a:gd name="T26" fmla="*/ 25 w 34"/>
                  <a:gd name="T27" fmla="*/ 29 h 34"/>
                  <a:gd name="T28" fmla="*/ 31 w 34"/>
                  <a:gd name="T29" fmla="*/ 26 h 34"/>
                  <a:gd name="T30" fmla="*/ 34 w 34"/>
                  <a:gd name="T31" fmla="*/ 20 h 34"/>
                  <a:gd name="T32" fmla="*/ 34 w 34"/>
                  <a:gd name="T33" fmla="*/ 19 h 34"/>
                  <a:gd name="T34" fmla="*/ 27 w 34"/>
                  <a:gd name="T35" fmla="*/ 9 h 34"/>
                  <a:gd name="T36" fmla="*/ 23 w 34"/>
                  <a:gd name="T37" fmla="*/ 5 h 34"/>
                  <a:gd name="T38" fmla="*/ 22 w 34"/>
                  <a:gd name="T39" fmla="*/ 2 h 34"/>
                  <a:gd name="T40" fmla="*/ 21 w 34"/>
                  <a:gd name="T41" fmla="*/ 1 h 34"/>
                  <a:gd name="T42" fmla="*/ 21 w 34"/>
                  <a:gd name="T43" fmla="*/ 1 h 34"/>
                  <a:gd name="T44" fmla="*/ 21 w 34"/>
                  <a:gd name="T45" fmla="*/ 1 h 34"/>
                  <a:gd name="T46" fmla="*/ 21 w 34"/>
                  <a:gd name="T47" fmla="*/ 2 h 34"/>
                  <a:gd name="T48" fmla="*/ 20 w 34"/>
                  <a:gd name="T49" fmla="*/ 2 h 34"/>
                  <a:gd name="T50" fmla="*/ 22 w 34"/>
                  <a:gd name="T51" fmla="*/ 6 h 34"/>
                  <a:gd name="T52" fmla="*/ 26 w 34"/>
                  <a:gd name="T53" fmla="*/ 11 h 34"/>
                  <a:gd name="T54" fmla="*/ 32 w 34"/>
                  <a:gd name="T55" fmla="*/ 19 h 34"/>
                  <a:gd name="T56" fmla="*/ 32 w 34"/>
                  <a:gd name="T57" fmla="*/ 20 h 34"/>
                  <a:gd name="T58" fmla="*/ 29 w 34"/>
                  <a:gd name="T59" fmla="*/ 24 h 34"/>
                  <a:gd name="T60" fmla="*/ 24 w 34"/>
                  <a:gd name="T61" fmla="*/ 28 h 34"/>
                  <a:gd name="T62" fmla="*/ 20 w 34"/>
                  <a:gd name="T63" fmla="*/ 31 h 34"/>
                  <a:gd name="T64" fmla="*/ 14 w 34"/>
                  <a:gd name="T65" fmla="*/ 32 h 34"/>
                  <a:gd name="T66" fmla="*/ 13 w 34"/>
                  <a:gd name="T67" fmla="*/ 32 h 34"/>
                  <a:gd name="T68" fmla="*/ 6 w 34"/>
                  <a:gd name="T69" fmla="*/ 31 h 34"/>
                  <a:gd name="T70" fmla="*/ 3 w 34"/>
                  <a:gd name="T71" fmla="*/ 28 h 34"/>
                  <a:gd name="T72" fmla="*/ 2 w 34"/>
                  <a:gd name="T73" fmla="*/ 26 h 34"/>
                  <a:gd name="T74" fmla="*/ 5 w 34"/>
                  <a:gd name="T75" fmla="*/ 17 h 34"/>
                  <a:gd name="T76" fmla="*/ 10 w 34"/>
                  <a:gd name="T77" fmla="*/ 9 h 34"/>
                  <a:gd name="T78" fmla="*/ 12 w 34"/>
                  <a:gd name="T79" fmla="*/ 6 h 34"/>
                  <a:gd name="T80" fmla="*/ 15 w 34"/>
                  <a:gd name="T81" fmla="*/ 4 h 34"/>
                  <a:gd name="T82" fmla="*/ 18 w 34"/>
                  <a:gd name="T83" fmla="*/ 2 h 34"/>
                  <a:gd name="T84" fmla="*/ 20 w 34"/>
                  <a:gd name="T85" fmla="*/ 3 h 34"/>
                  <a:gd name="T86" fmla="*/ 21 w 34"/>
                  <a:gd name="T87" fmla="*/ 2 h 34"/>
                  <a:gd name="T88" fmla="*/ 20 w 34"/>
                  <a:gd name="T89" fmla="*/ 2 h 34"/>
                  <a:gd name="T90" fmla="*/ 21 w 34"/>
                  <a:gd name="T9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34">
                    <a:moveTo>
                      <a:pt x="21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0" y="5"/>
                      <a:pt x="9" y="6"/>
                      <a:pt x="8" y="8"/>
                    </a:cubicBezTo>
                    <a:cubicBezTo>
                      <a:pt x="7" y="10"/>
                      <a:pt x="5" y="13"/>
                      <a:pt x="4" y="16"/>
                    </a:cubicBezTo>
                    <a:cubicBezTo>
                      <a:pt x="2" y="20"/>
                      <a:pt x="0" y="24"/>
                      <a:pt x="0" y="26"/>
                    </a:cubicBezTo>
                    <a:cubicBezTo>
                      <a:pt x="0" y="27"/>
                      <a:pt x="1" y="28"/>
                      <a:pt x="1" y="29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8" y="33"/>
                      <a:pt x="10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2"/>
                      <a:pt x="24" y="31"/>
                      <a:pt x="25" y="29"/>
                    </a:cubicBezTo>
                    <a:cubicBezTo>
                      <a:pt x="27" y="28"/>
                      <a:pt x="29" y="27"/>
                      <a:pt x="31" y="26"/>
                    </a:cubicBezTo>
                    <a:cubicBezTo>
                      <a:pt x="32" y="24"/>
                      <a:pt x="34" y="23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3"/>
                      <a:pt x="29" y="11"/>
                      <a:pt x="27" y="9"/>
                    </a:cubicBezTo>
                    <a:cubicBezTo>
                      <a:pt x="26" y="8"/>
                      <a:pt x="24" y="6"/>
                      <a:pt x="23" y="5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4"/>
                      <a:pt x="22" y="6"/>
                    </a:cubicBezTo>
                    <a:cubicBezTo>
                      <a:pt x="23" y="7"/>
                      <a:pt x="24" y="9"/>
                      <a:pt x="26" y="11"/>
                    </a:cubicBezTo>
                    <a:cubicBezTo>
                      <a:pt x="28" y="12"/>
                      <a:pt x="31" y="14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2"/>
                      <a:pt x="31" y="23"/>
                      <a:pt x="29" y="24"/>
                    </a:cubicBezTo>
                    <a:cubicBezTo>
                      <a:pt x="28" y="25"/>
                      <a:pt x="26" y="26"/>
                      <a:pt x="24" y="28"/>
                    </a:cubicBezTo>
                    <a:cubicBezTo>
                      <a:pt x="22" y="30"/>
                      <a:pt x="21" y="30"/>
                      <a:pt x="20" y="31"/>
                    </a:cubicBezTo>
                    <a:cubicBezTo>
                      <a:pt x="18" y="31"/>
                      <a:pt x="16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2"/>
                      <a:pt x="8" y="31"/>
                      <a:pt x="6" y="31"/>
                    </a:cubicBezTo>
                    <a:cubicBezTo>
                      <a:pt x="5" y="30"/>
                      <a:pt x="3" y="29"/>
                      <a:pt x="3" y="28"/>
                    </a:cubicBezTo>
                    <a:cubicBezTo>
                      <a:pt x="3" y="27"/>
                      <a:pt x="2" y="27"/>
                      <a:pt x="2" y="26"/>
                    </a:cubicBezTo>
                    <a:cubicBezTo>
                      <a:pt x="2" y="24"/>
                      <a:pt x="4" y="21"/>
                      <a:pt x="5" y="17"/>
                    </a:cubicBezTo>
                    <a:cubicBezTo>
                      <a:pt x="7" y="14"/>
                      <a:pt x="9" y="11"/>
                      <a:pt x="10" y="9"/>
                    </a:cubicBezTo>
                    <a:cubicBezTo>
                      <a:pt x="11" y="8"/>
                      <a:pt x="11" y="7"/>
                      <a:pt x="12" y="6"/>
                    </a:cubicBezTo>
                    <a:cubicBezTo>
                      <a:pt x="13" y="5"/>
                      <a:pt x="14" y="5"/>
                      <a:pt x="15" y="4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742"/>
              <p:cNvSpPr>
                <a:spLocks/>
              </p:cNvSpPr>
              <p:nvPr/>
            </p:nvSpPr>
            <p:spPr bwMode="auto">
              <a:xfrm>
                <a:off x="360801" y="2601426"/>
                <a:ext cx="141288" cy="98425"/>
              </a:xfrm>
              <a:custGeom>
                <a:avLst/>
                <a:gdLst>
                  <a:gd name="T0" fmla="*/ 81 w 88"/>
                  <a:gd name="T1" fmla="*/ 0 h 61"/>
                  <a:gd name="T2" fmla="*/ 65 w 88"/>
                  <a:gd name="T3" fmla="*/ 3 h 61"/>
                  <a:gd name="T4" fmla="*/ 26 w 88"/>
                  <a:gd name="T5" fmla="*/ 25 h 61"/>
                  <a:gd name="T6" fmla="*/ 9 w 88"/>
                  <a:gd name="T7" fmla="*/ 33 h 61"/>
                  <a:gd name="T8" fmla="*/ 1 w 88"/>
                  <a:gd name="T9" fmla="*/ 39 h 61"/>
                  <a:gd name="T10" fmla="*/ 3 w 88"/>
                  <a:gd name="T11" fmla="*/ 47 h 61"/>
                  <a:gd name="T12" fmla="*/ 6 w 88"/>
                  <a:gd name="T13" fmla="*/ 60 h 61"/>
                  <a:gd name="T14" fmla="*/ 13 w 88"/>
                  <a:gd name="T15" fmla="*/ 52 h 61"/>
                  <a:gd name="T16" fmla="*/ 61 w 88"/>
                  <a:gd name="T17" fmla="*/ 27 h 61"/>
                  <a:gd name="T18" fmla="*/ 69 w 88"/>
                  <a:gd name="T19" fmla="*/ 32 h 61"/>
                  <a:gd name="T20" fmla="*/ 75 w 88"/>
                  <a:gd name="T21" fmla="*/ 27 h 61"/>
                  <a:gd name="T22" fmla="*/ 80 w 88"/>
                  <a:gd name="T23" fmla="*/ 19 h 61"/>
                  <a:gd name="T24" fmla="*/ 87 w 88"/>
                  <a:gd name="T25" fmla="*/ 10 h 61"/>
                  <a:gd name="T26" fmla="*/ 85 w 88"/>
                  <a:gd name="T27" fmla="*/ 4 h 61"/>
                  <a:gd name="T28" fmla="*/ 81 w 88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61">
                    <a:moveTo>
                      <a:pt x="81" y="0"/>
                    </a:moveTo>
                    <a:cubicBezTo>
                      <a:pt x="81" y="0"/>
                      <a:pt x="72" y="1"/>
                      <a:pt x="65" y="3"/>
                    </a:cubicBezTo>
                    <a:cubicBezTo>
                      <a:pt x="58" y="6"/>
                      <a:pt x="33" y="20"/>
                      <a:pt x="26" y="25"/>
                    </a:cubicBezTo>
                    <a:cubicBezTo>
                      <a:pt x="19" y="29"/>
                      <a:pt x="13" y="32"/>
                      <a:pt x="9" y="33"/>
                    </a:cubicBezTo>
                    <a:cubicBezTo>
                      <a:pt x="6" y="35"/>
                      <a:pt x="2" y="36"/>
                      <a:pt x="1" y="39"/>
                    </a:cubicBezTo>
                    <a:cubicBezTo>
                      <a:pt x="0" y="43"/>
                      <a:pt x="4" y="41"/>
                      <a:pt x="3" y="47"/>
                    </a:cubicBezTo>
                    <a:cubicBezTo>
                      <a:pt x="2" y="52"/>
                      <a:pt x="2" y="60"/>
                      <a:pt x="6" y="60"/>
                    </a:cubicBezTo>
                    <a:cubicBezTo>
                      <a:pt x="9" y="61"/>
                      <a:pt x="11" y="59"/>
                      <a:pt x="13" y="52"/>
                    </a:cubicBezTo>
                    <a:cubicBezTo>
                      <a:pt x="15" y="46"/>
                      <a:pt x="51" y="24"/>
                      <a:pt x="61" y="27"/>
                    </a:cubicBezTo>
                    <a:cubicBezTo>
                      <a:pt x="66" y="29"/>
                      <a:pt x="64" y="32"/>
                      <a:pt x="69" y="32"/>
                    </a:cubicBezTo>
                    <a:cubicBezTo>
                      <a:pt x="75" y="32"/>
                      <a:pt x="74" y="33"/>
                      <a:pt x="75" y="27"/>
                    </a:cubicBezTo>
                    <a:cubicBezTo>
                      <a:pt x="76" y="22"/>
                      <a:pt x="76" y="22"/>
                      <a:pt x="80" y="19"/>
                    </a:cubicBezTo>
                    <a:cubicBezTo>
                      <a:pt x="83" y="15"/>
                      <a:pt x="86" y="14"/>
                      <a:pt x="87" y="10"/>
                    </a:cubicBezTo>
                    <a:cubicBezTo>
                      <a:pt x="88" y="6"/>
                      <a:pt x="88" y="6"/>
                      <a:pt x="85" y="4"/>
                    </a:cubicBezTo>
                    <a:cubicBezTo>
                      <a:pt x="81" y="3"/>
                      <a:pt x="81" y="0"/>
                      <a:pt x="8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743"/>
              <p:cNvSpPr>
                <a:spLocks noEditPoints="1"/>
              </p:cNvSpPr>
              <p:nvPr/>
            </p:nvSpPr>
            <p:spPr bwMode="auto">
              <a:xfrm>
                <a:off x="362388" y="2609363"/>
                <a:ext cx="139700" cy="90488"/>
              </a:xfrm>
              <a:custGeom>
                <a:avLst/>
                <a:gdLst>
                  <a:gd name="T0" fmla="*/ 0 w 87"/>
                  <a:gd name="T1" fmla="*/ 34 h 56"/>
                  <a:gd name="T2" fmla="*/ 1 w 87"/>
                  <a:gd name="T3" fmla="*/ 37 h 56"/>
                  <a:gd name="T4" fmla="*/ 1 w 87"/>
                  <a:gd name="T5" fmla="*/ 37 h 56"/>
                  <a:gd name="T6" fmla="*/ 0 w 87"/>
                  <a:gd name="T7" fmla="*/ 34 h 56"/>
                  <a:gd name="T8" fmla="*/ 84 w 87"/>
                  <a:gd name="T9" fmla="*/ 0 h 56"/>
                  <a:gd name="T10" fmla="*/ 84 w 87"/>
                  <a:gd name="T11" fmla="*/ 0 h 56"/>
                  <a:gd name="T12" fmla="*/ 77 w 87"/>
                  <a:gd name="T13" fmla="*/ 9 h 56"/>
                  <a:gd name="T14" fmla="*/ 72 w 87"/>
                  <a:gd name="T15" fmla="*/ 17 h 56"/>
                  <a:gd name="T16" fmla="*/ 67 w 87"/>
                  <a:gd name="T17" fmla="*/ 22 h 56"/>
                  <a:gd name="T18" fmla="*/ 58 w 87"/>
                  <a:gd name="T19" fmla="*/ 17 h 56"/>
                  <a:gd name="T20" fmla="*/ 10 w 87"/>
                  <a:gd name="T21" fmla="*/ 42 h 56"/>
                  <a:gd name="T22" fmla="*/ 3 w 87"/>
                  <a:gd name="T23" fmla="*/ 50 h 56"/>
                  <a:gd name="T24" fmla="*/ 2 w 87"/>
                  <a:gd name="T25" fmla="*/ 50 h 56"/>
                  <a:gd name="T26" fmla="*/ 5 w 87"/>
                  <a:gd name="T27" fmla="*/ 55 h 56"/>
                  <a:gd name="T28" fmla="*/ 12 w 87"/>
                  <a:gd name="T29" fmla="*/ 47 h 56"/>
                  <a:gd name="T30" fmla="*/ 60 w 87"/>
                  <a:gd name="T31" fmla="*/ 22 h 56"/>
                  <a:gd name="T32" fmla="*/ 68 w 87"/>
                  <a:gd name="T33" fmla="*/ 27 h 56"/>
                  <a:gd name="T34" fmla="*/ 74 w 87"/>
                  <a:gd name="T35" fmla="*/ 22 h 56"/>
                  <a:gd name="T36" fmla="*/ 79 w 87"/>
                  <a:gd name="T37" fmla="*/ 14 h 56"/>
                  <a:gd name="T38" fmla="*/ 86 w 87"/>
                  <a:gd name="T39" fmla="*/ 5 h 56"/>
                  <a:gd name="T40" fmla="*/ 84 w 87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56">
                    <a:moveTo>
                      <a:pt x="0" y="34"/>
                    </a:moveTo>
                    <a:cubicBezTo>
                      <a:pt x="0" y="36"/>
                      <a:pt x="0" y="36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5"/>
                      <a:pt x="1" y="34"/>
                      <a:pt x="0" y="34"/>
                    </a:cubicBezTo>
                    <a:close/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4"/>
                      <a:pt x="81" y="5"/>
                      <a:pt x="77" y="9"/>
                    </a:cubicBezTo>
                    <a:cubicBezTo>
                      <a:pt x="73" y="12"/>
                      <a:pt x="73" y="12"/>
                      <a:pt x="72" y="17"/>
                    </a:cubicBezTo>
                    <a:cubicBezTo>
                      <a:pt x="72" y="23"/>
                      <a:pt x="72" y="22"/>
                      <a:pt x="67" y="22"/>
                    </a:cubicBezTo>
                    <a:cubicBezTo>
                      <a:pt x="61" y="22"/>
                      <a:pt x="63" y="19"/>
                      <a:pt x="58" y="17"/>
                    </a:cubicBezTo>
                    <a:cubicBezTo>
                      <a:pt x="48" y="14"/>
                      <a:pt x="12" y="36"/>
                      <a:pt x="10" y="42"/>
                    </a:cubicBezTo>
                    <a:cubicBezTo>
                      <a:pt x="9" y="49"/>
                      <a:pt x="6" y="51"/>
                      <a:pt x="3" y="50"/>
                    </a:cubicBezTo>
                    <a:cubicBezTo>
                      <a:pt x="3" y="50"/>
                      <a:pt x="2" y="50"/>
                      <a:pt x="2" y="50"/>
                    </a:cubicBezTo>
                    <a:cubicBezTo>
                      <a:pt x="2" y="53"/>
                      <a:pt x="3" y="55"/>
                      <a:pt x="5" y="55"/>
                    </a:cubicBezTo>
                    <a:cubicBezTo>
                      <a:pt x="8" y="56"/>
                      <a:pt x="10" y="54"/>
                      <a:pt x="12" y="47"/>
                    </a:cubicBezTo>
                    <a:cubicBezTo>
                      <a:pt x="14" y="41"/>
                      <a:pt x="50" y="19"/>
                      <a:pt x="60" y="22"/>
                    </a:cubicBezTo>
                    <a:cubicBezTo>
                      <a:pt x="65" y="24"/>
                      <a:pt x="63" y="27"/>
                      <a:pt x="68" y="27"/>
                    </a:cubicBezTo>
                    <a:cubicBezTo>
                      <a:pt x="74" y="27"/>
                      <a:pt x="73" y="28"/>
                      <a:pt x="74" y="22"/>
                    </a:cubicBezTo>
                    <a:cubicBezTo>
                      <a:pt x="75" y="17"/>
                      <a:pt x="75" y="17"/>
                      <a:pt x="79" y="14"/>
                    </a:cubicBezTo>
                    <a:cubicBezTo>
                      <a:pt x="82" y="10"/>
                      <a:pt x="85" y="9"/>
                      <a:pt x="86" y="5"/>
                    </a:cubicBezTo>
                    <a:cubicBezTo>
                      <a:pt x="87" y="1"/>
                      <a:pt x="87" y="1"/>
                      <a:pt x="84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744"/>
              <p:cNvSpPr>
                <a:spLocks/>
              </p:cNvSpPr>
              <p:nvPr/>
            </p:nvSpPr>
            <p:spPr bwMode="auto">
              <a:xfrm>
                <a:off x="360801" y="2599838"/>
                <a:ext cx="142875" cy="100013"/>
              </a:xfrm>
              <a:custGeom>
                <a:avLst/>
                <a:gdLst>
                  <a:gd name="T0" fmla="*/ 81 w 89"/>
                  <a:gd name="T1" fmla="*/ 0 h 62"/>
                  <a:gd name="T2" fmla="*/ 45 w 89"/>
                  <a:gd name="T3" fmla="*/ 13 h 62"/>
                  <a:gd name="T4" fmla="*/ 9 w 89"/>
                  <a:gd name="T5" fmla="*/ 34 h 62"/>
                  <a:gd name="T6" fmla="*/ 0 w 89"/>
                  <a:gd name="T7" fmla="*/ 40 h 62"/>
                  <a:gd name="T8" fmla="*/ 0 w 89"/>
                  <a:gd name="T9" fmla="*/ 43 h 62"/>
                  <a:gd name="T10" fmla="*/ 2 w 89"/>
                  <a:gd name="T11" fmla="*/ 46 h 62"/>
                  <a:gd name="T12" fmla="*/ 2 w 89"/>
                  <a:gd name="T13" fmla="*/ 54 h 62"/>
                  <a:gd name="T14" fmla="*/ 3 w 89"/>
                  <a:gd name="T15" fmla="*/ 61 h 62"/>
                  <a:gd name="T16" fmla="*/ 6 w 89"/>
                  <a:gd name="T17" fmla="*/ 62 h 62"/>
                  <a:gd name="T18" fmla="*/ 11 w 89"/>
                  <a:gd name="T19" fmla="*/ 60 h 62"/>
                  <a:gd name="T20" fmla="*/ 16 w 89"/>
                  <a:gd name="T21" fmla="*/ 51 h 62"/>
                  <a:gd name="T22" fmla="*/ 59 w 89"/>
                  <a:gd name="T23" fmla="*/ 29 h 62"/>
                  <a:gd name="T24" fmla="*/ 63 w 89"/>
                  <a:gd name="T25" fmla="*/ 30 h 62"/>
                  <a:gd name="T26" fmla="*/ 69 w 89"/>
                  <a:gd name="T27" fmla="*/ 34 h 62"/>
                  <a:gd name="T28" fmla="*/ 73 w 89"/>
                  <a:gd name="T29" fmla="*/ 34 h 62"/>
                  <a:gd name="T30" fmla="*/ 76 w 89"/>
                  <a:gd name="T31" fmla="*/ 32 h 62"/>
                  <a:gd name="T32" fmla="*/ 77 w 89"/>
                  <a:gd name="T33" fmla="*/ 24 h 62"/>
                  <a:gd name="T34" fmla="*/ 85 w 89"/>
                  <a:gd name="T35" fmla="*/ 16 h 62"/>
                  <a:gd name="T36" fmla="*/ 89 w 89"/>
                  <a:gd name="T37" fmla="*/ 8 h 62"/>
                  <a:gd name="T38" fmla="*/ 85 w 89"/>
                  <a:gd name="T39" fmla="*/ 5 h 62"/>
                  <a:gd name="T40" fmla="*/ 82 w 89"/>
                  <a:gd name="T41" fmla="*/ 1 h 62"/>
                  <a:gd name="T42" fmla="*/ 82 w 89"/>
                  <a:gd name="T43" fmla="*/ 1 h 62"/>
                  <a:gd name="T44" fmla="*/ 81 w 89"/>
                  <a:gd name="T45" fmla="*/ 0 h 62"/>
                  <a:gd name="T46" fmla="*/ 80 w 89"/>
                  <a:gd name="T47" fmla="*/ 1 h 62"/>
                  <a:gd name="T48" fmla="*/ 84 w 89"/>
                  <a:gd name="T49" fmla="*/ 6 h 62"/>
                  <a:gd name="T50" fmla="*/ 87 w 89"/>
                  <a:gd name="T51" fmla="*/ 8 h 62"/>
                  <a:gd name="T52" fmla="*/ 84 w 89"/>
                  <a:gd name="T53" fmla="*/ 15 h 62"/>
                  <a:gd name="T54" fmla="*/ 75 w 89"/>
                  <a:gd name="T55" fmla="*/ 23 h 62"/>
                  <a:gd name="T56" fmla="*/ 73 w 89"/>
                  <a:gd name="T57" fmla="*/ 32 h 62"/>
                  <a:gd name="T58" fmla="*/ 71 w 89"/>
                  <a:gd name="T59" fmla="*/ 32 h 62"/>
                  <a:gd name="T60" fmla="*/ 67 w 89"/>
                  <a:gd name="T61" fmla="*/ 32 h 62"/>
                  <a:gd name="T62" fmla="*/ 61 w 89"/>
                  <a:gd name="T63" fmla="*/ 27 h 62"/>
                  <a:gd name="T64" fmla="*/ 46 w 89"/>
                  <a:gd name="T65" fmla="*/ 30 h 62"/>
                  <a:gd name="T66" fmla="*/ 16 w 89"/>
                  <a:gd name="T67" fmla="*/ 48 h 62"/>
                  <a:gd name="T68" fmla="*/ 9 w 89"/>
                  <a:gd name="T69" fmla="*/ 59 h 62"/>
                  <a:gd name="T70" fmla="*/ 6 w 89"/>
                  <a:gd name="T71" fmla="*/ 60 h 62"/>
                  <a:gd name="T72" fmla="*/ 5 w 89"/>
                  <a:gd name="T73" fmla="*/ 60 h 62"/>
                  <a:gd name="T74" fmla="*/ 4 w 89"/>
                  <a:gd name="T75" fmla="*/ 48 h 62"/>
                  <a:gd name="T76" fmla="*/ 3 w 89"/>
                  <a:gd name="T77" fmla="*/ 43 h 62"/>
                  <a:gd name="T78" fmla="*/ 2 w 89"/>
                  <a:gd name="T79" fmla="*/ 41 h 62"/>
                  <a:gd name="T80" fmla="*/ 5 w 89"/>
                  <a:gd name="T81" fmla="*/ 37 h 62"/>
                  <a:gd name="T82" fmla="*/ 26 w 89"/>
                  <a:gd name="T83" fmla="*/ 27 h 62"/>
                  <a:gd name="T84" fmla="*/ 66 w 89"/>
                  <a:gd name="T85" fmla="*/ 5 h 62"/>
                  <a:gd name="T86" fmla="*/ 79 w 89"/>
                  <a:gd name="T87" fmla="*/ 2 h 62"/>
                  <a:gd name="T88" fmla="*/ 81 w 89"/>
                  <a:gd name="T89" fmla="*/ 1 h 62"/>
                  <a:gd name="T90" fmla="*/ 81 w 89"/>
                  <a:gd name="T9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9" h="62">
                    <a:moveTo>
                      <a:pt x="81" y="1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72" y="1"/>
                      <a:pt x="65" y="3"/>
                    </a:cubicBezTo>
                    <a:cubicBezTo>
                      <a:pt x="61" y="4"/>
                      <a:pt x="53" y="9"/>
                      <a:pt x="45" y="13"/>
                    </a:cubicBezTo>
                    <a:cubicBezTo>
                      <a:pt x="37" y="18"/>
                      <a:pt x="29" y="23"/>
                      <a:pt x="25" y="25"/>
                    </a:cubicBezTo>
                    <a:cubicBezTo>
                      <a:pt x="18" y="29"/>
                      <a:pt x="13" y="32"/>
                      <a:pt x="9" y="34"/>
                    </a:cubicBezTo>
                    <a:cubicBezTo>
                      <a:pt x="7" y="34"/>
                      <a:pt x="5" y="35"/>
                      <a:pt x="4" y="36"/>
                    </a:cubicBezTo>
                    <a:cubicBezTo>
                      <a:pt x="2" y="37"/>
                      <a:pt x="0" y="38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9"/>
                      <a:pt x="2" y="52"/>
                      <a:pt x="2" y="54"/>
                    </a:cubicBezTo>
                    <a:cubicBezTo>
                      <a:pt x="2" y="56"/>
                      <a:pt x="2" y="58"/>
                      <a:pt x="2" y="59"/>
                    </a:cubicBezTo>
                    <a:cubicBezTo>
                      <a:pt x="3" y="60"/>
                      <a:pt x="3" y="61"/>
                      <a:pt x="3" y="61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0" y="62"/>
                      <a:pt x="11" y="60"/>
                    </a:cubicBezTo>
                    <a:cubicBezTo>
                      <a:pt x="12" y="59"/>
                      <a:pt x="13" y="57"/>
                      <a:pt x="14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19" y="47"/>
                      <a:pt x="27" y="42"/>
                      <a:pt x="36" y="37"/>
                    </a:cubicBezTo>
                    <a:cubicBezTo>
                      <a:pt x="45" y="32"/>
                      <a:pt x="54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3" y="30"/>
                    </a:cubicBezTo>
                    <a:cubicBezTo>
                      <a:pt x="64" y="31"/>
                      <a:pt x="64" y="32"/>
                      <a:pt x="65" y="33"/>
                    </a:cubicBezTo>
                    <a:cubicBezTo>
                      <a:pt x="66" y="34"/>
                      <a:pt x="67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2" y="34"/>
                      <a:pt x="73" y="34"/>
                      <a:pt x="73" y="34"/>
                    </a:cubicBezTo>
                    <a:cubicBezTo>
                      <a:pt x="74" y="34"/>
                      <a:pt x="74" y="34"/>
                      <a:pt x="75" y="34"/>
                    </a:cubicBezTo>
                    <a:cubicBezTo>
                      <a:pt x="75" y="33"/>
                      <a:pt x="75" y="32"/>
                      <a:pt x="76" y="32"/>
                    </a:cubicBezTo>
                    <a:cubicBezTo>
                      <a:pt x="76" y="31"/>
                      <a:pt x="76" y="30"/>
                      <a:pt x="76" y="28"/>
                    </a:cubicBezTo>
                    <a:cubicBezTo>
                      <a:pt x="76" y="25"/>
                      <a:pt x="77" y="24"/>
                      <a:pt x="77" y="24"/>
                    </a:cubicBezTo>
                    <a:cubicBezTo>
                      <a:pt x="77" y="23"/>
                      <a:pt x="78" y="22"/>
                      <a:pt x="80" y="21"/>
                    </a:cubicBezTo>
                    <a:cubicBezTo>
                      <a:pt x="82" y="19"/>
                      <a:pt x="84" y="18"/>
                      <a:pt x="85" y="16"/>
                    </a:cubicBezTo>
                    <a:cubicBezTo>
                      <a:pt x="86" y="15"/>
                      <a:pt x="87" y="13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9" y="7"/>
                      <a:pt x="88" y="6"/>
                      <a:pt x="87" y="6"/>
                    </a:cubicBezTo>
                    <a:cubicBezTo>
                      <a:pt x="87" y="5"/>
                      <a:pt x="86" y="5"/>
                      <a:pt x="85" y="5"/>
                    </a:cubicBezTo>
                    <a:cubicBezTo>
                      <a:pt x="84" y="4"/>
                      <a:pt x="83" y="3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2"/>
                      <a:pt x="81" y="3"/>
                    </a:cubicBezTo>
                    <a:cubicBezTo>
                      <a:pt x="81" y="4"/>
                      <a:pt x="82" y="6"/>
                      <a:pt x="84" y="6"/>
                    </a:cubicBezTo>
                    <a:cubicBezTo>
                      <a:pt x="85" y="7"/>
                      <a:pt x="86" y="7"/>
                      <a:pt x="86" y="7"/>
                    </a:cubicBezTo>
                    <a:cubicBezTo>
                      <a:pt x="86" y="7"/>
                      <a:pt x="86" y="7"/>
                      <a:pt x="87" y="8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2"/>
                      <a:pt x="85" y="14"/>
                      <a:pt x="84" y="15"/>
                    </a:cubicBezTo>
                    <a:cubicBezTo>
                      <a:pt x="82" y="16"/>
                      <a:pt x="81" y="17"/>
                      <a:pt x="79" y="19"/>
                    </a:cubicBezTo>
                    <a:cubicBezTo>
                      <a:pt x="77" y="21"/>
                      <a:pt x="76" y="21"/>
                      <a:pt x="75" y="23"/>
                    </a:cubicBezTo>
                    <a:cubicBezTo>
                      <a:pt x="75" y="24"/>
                      <a:pt x="74" y="25"/>
                      <a:pt x="74" y="28"/>
                    </a:cubicBezTo>
                    <a:cubicBezTo>
                      <a:pt x="74" y="31"/>
                      <a:pt x="74" y="32"/>
                      <a:pt x="73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6" y="32"/>
                      <a:pt x="66" y="31"/>
                      <a:pt x="65" y="30"/>
                    </a:cubicBezTo>
                    <a:cubicBezTo>
                      <a:pt x="65" y="29"/>
                      <a:pt x="63" y="28"/>
                      <a:pt x="61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5" y="27"/>
                      <a:pt x="51" y="28"/>
                      <a:pt x="46" y="30"/>
                    </a:cubicBezTo>
                    <a:cubicBezTo>
                      <a:pt x="39" y="33"/>
                      <a:pt x="31" y="37"/>
                      <a:pt x="24" y="42"/>
                    </a:cubicBezTo>
                    <a:cubicBezTo>
                      <a:pt x="21" y="44"/>
                      <a:pt x="18" y="46"/>
                      <a:pt x="16" y="48"/>
                    </a:cubicBezTo>
                    <a:cubicBezTo>
                      <a:pt x="14" y="50"/>
                      <a:pt x="12" y="51"/>
                      <a:pt x="12" y="53"/>
                    </a:cubicBezTo>
                    <a:cubicBezTo>
                      <a:pt x="11" y="56"/>
                      <a:pt x="10" y="58"/>
                      <a:pt x="9" y="59"/>
                    </a:cubicBezTo>
                    <a:cubicBezTo>
                      <a:pt x="9" y="60"/>
                      <a:pt x="8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9"/>
                      <a:pt x="4" y="57"/>
                      <a:pt x="4" y="54"/>
                    </a:cubicBezTo>
                    <a:cubicBezTo>
                      <a:pt x="4" y="52"/>
                      <a:pt x="4" y="50"/>
                      <a:pt x="4" y="48"/>
                    </a:cubicBezTo>
                    <a:cubicBezTo>
                      <a:pt x="4" y="47"/>
                      <a:pt x="4" y="47"/>
                      <a:pt x="4" y="46"/>
                    </a:cubicBezTo>
                    <a:cubicBezTo>
                      <a:pt x="4" y="45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39"/>
                      <a:pt x="3" y="38"/>
                      <a:pt x="5" y="37"/>
                    </a:cubicBezTo>
                    <a:cubicBezTo>
                      <a:pt x="6" y="37"/>
                      <a:pt x="8" y="36"/>
                      <a:pt x="10" y="35"/>
                    </a:cubicBezTo>
                    <a:cubicBezTo>
                      <a:pt x="14" y="34"/>
                      <a:pt x="19" y="31"/>
                      <a:pt x="26" y="27"/>
                    </a:cubicBezTo>
                    <a:cubicBezTo>
                      <a:pt x="30" y="24"/>
                      <a:pt x="38" y="20"/>
                      <a:pt x="46" y="15"/>
                    </a:cubicBezTo>
                    <a:cubicBezTo>
                      <a:pt x="54" y="10"/>
                      <a:pt x="62" y="6"/>
                      <a:pt x="66" y="5"/>
                    </a:cubicBezTo>
                    <a:cubicBezTo>
                      <a:pt x="69" y="4"/>
                      <a:pt x="73" y="3"/>
                      <a:pt x="76" y="3"/>
                    </a:cubicBezTo>
                    <a:cubicBezTo>
                      <a:pt x="77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745"/>
              <p:cNvSpPr>
                <a:spLocks/>
              </p:cNvSpPr>
              <p:nvPr/>
            </p:nvSpPr>
            <p:spPr bwMode="auto">
              <a:xfrm>
                <a:off x="300476" y="2672863"/>
                <a:ext cx="65088" cy="53975"/>
              </a:xfrm>
              <a:custGeom>
                <a:avLst/>
                <a:gdLst>
                  <a:gd name="T0" fmla="*/ 41 w 41"/>
                  <a:gd name="T1" fmla="*/ 3 h 34"/>
                  <a:gd name="T2" fmla="*/ 31 w 41"/>
                  <a:gd name="T3" fmla="*/ 4 h 34"/>
                  <a:gd name="T4" fmla="*/ 10 w 41"/>
                  <a:gd name="T5" fmla="*/ 17 h 34"/>
                  <a:gd name="T6" fmla="*/ 3 w 41"/>
                  <a:gd name="T7" fmla="*/ 29 h 34"/>
                  <a:gd name="T8" fmla="*/ 10 w 41"/>
                  <a:gd name="T9" fmla="*/ 29 h 34"/>
                  <a:gd name="T10" fmla="*/ 27 w 41"/>
                  <a:gd name="T11" fmla="*/ 18 h 34"/>
                  <a:gd name="T12" fmla="*/ 36 w 41"/>
                  <a:gd name="T13" fmla="*/ 17 h 34"/>
                  <a:gd name="T14" fmla="*/ 40 w 41"/>
                  <a:gd name="T15" fmla="*/ 10 h 34"/>
                  <a:gd name="T16" fmla="*/ 41 w 41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4">
                    <a:moveTo>
                      <a:pt x="41" y="3"/>
                    </a:moveTo>
                    <a:cubicBezTo>
                      <a:pt x="41" y="3"/>
                      <a:pt x="38" y="0"/>
                      <a:pt x="31" y="4"/>
                    </a:cubicBezTo>
                    <a:cubicBezTo>
                      <a:pt x="24" y="9"/>
                      <a:pt x="14" y="14"/>
                      <a:pt x="10" y="17"/>
                    </a:cubicBezTo>
                    <a:cubicBezTo>
                      <a:pt x="7" y="21"/>
                      <a:pt x="0" y="24"/>
                      <a:pt x="3" y="29"/>
                    </a:cubicBezTo>
                    <a:cubicBezTo>
                      <a:pt x="6" y="33"/>
                      <a:pt x="9" y="34"/>
                      <a:pt x="10" y="29"/>
                    </a:cubicBezTo>
                    <a:cubicBezTo>
                      <a:pt x="12" y="24"/>
                      <a:pt x="21" y="17"/>
                      <a:pt x="27" y="18"/>
                    </a:cubicBezTo>
                    <a:cubicBezTo>
                      <a:pt x="33" y="19"/>
                      <a:pt x="32" y="20"/>
                      <a:pt x="36" y="17"/>
                    </a:cubicBezTo>
                    <a:cubicBezTo>
                      <a:pt x="40" y="14"/>
                      <a:pt x="40" y="15"/>
                      <a:pt x="40" y="10"/>
                    </a:cubicBezTo>
                    <a:cubicBezTo>
                      <a:pt x="41" y="6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746"/>
              <p:cNvSpPr>
                <a:spLocks/>
              </p:cNvSpPr>
              <p:nvPr/>
            </p:nvSpPr>
            <p:spPr bwMode="auto">
              <a:xfrm>
                <a:off x="302063" y="2674451"/>
                <a:ext cx="65088" cy="50800"/>
              </a:xfrm>
              <a:custGeom>
                <a:avLst/>
                <a:gdLst>
                  <a:gd name="T0" fmla="*/ 40 w 41"/>
                  <a:gd name="T1" fmla="*/ 2 h 32"/>
                  <a:gd name="T2" fmla="*/ 41 w 41"/>
                  <a:gd name="T3" fmla="*/ 1 h 32"/>
                  <a:gd name="T4" fmla="*/ 37 w 41"/>
                  <a:gd name="T5" fmla="*/ 0 h 32"/>
                  <a:gd name="T6" fmla="*/ 29 w 41"/>
                  <a:gd name="T7" fmla="*/ 3 h 32"/>
                  <a:gd name="T8" fmla="*/ 18 w 41"/>
                  <a:gd name="T9" fmla="*/ 9 h 32"/>
                  <a:gd name="T10" fmla="*/ 9 w 41"/>
                  <a:gd name="T11" fmla="*/ 15 h 32"/>
                  <a:gd name="T12" fmla="*/ 4 w 41"/>
                  <a:gd name="T13" fmla="*/ 20 h 32"/>
                  <a:gd name="T14" fmla="*/ 0 w 41"/>
                  <a:gd name="T15" fmla="*/ 26 h 32"/>
                  <a:gd name="T16" fmla="*/ 1 w 41"/>
                  <a:gd name="T17" fmla="*/ 28 h 32"/>
                  <a:gd name="T18" fmla="*/ 3 w 41"/>
                  <a:gd name="T19" fmla="*/ 31 h 32"/>
                  <a:gd name="T20" fmla="*/ 6 w 41"/>
                  <a:gd name="T21" fmla="*/ 32 h 32"/>
                  <a:gd name="T22" fmla="*/ 9 w 41"/>
                  <a:gd name="T23" fmla="*/ 31 h 32"/>
                  <a:gd name="T24" fmla="*/ 10 w 41"/>
                  <a:gd name="T25" fmla="*/ 29 h 32"/>
                  <a:gd name="T26" fmla="*/ 16 w 41"/>
                  <a:gd name="T27" fmla="*/ 22 h 32"/>
                  <a:gd name="T28" fmla="*/ 25 w 41"/>
                  <a:gd name="T29" fmla="*/ 18 h 32"/>
                  <a:gd name="T30" fmla="*/ 26 w 41"/>
                  <a:gd name="T31" fmla="*/ 18 h 32"/>
                  <a:gd name="T32" fmla="*/ 32 w 41"/>
                  <a:gd name="T33" fmla="*/ 19 h 32"/>
                  <a:gd name="T34" fmla="*/ 34 w 41"/>
                  <a:gd name="T35" fmla="*/ 18 h 32"/>
                  <a:gd name="T36" fmla="*/ 36 w 41"/>
                  <a:gd name="T37" fmla="*/ 17 h 32"/>
                  <a:gd name="T38" fmla="*/ 39 w 41"/>
                  <a:gd name="T39" fmla="*/ 14 h 32"/>
                  <a:gd name="T40" fmla="*/ 40 w 41"/>
                  <a:gd name="T41" fmla="*/ 12 h 32"/>
                  <a:gd name="T42" fmla="*/ 40 w 41"/>
                  <a:gd name="T43" fmla="*/ 9 h 32"/>
                  <a:gd name="T44" fmla="*/ 41 w 41"/>
                  <a:gd name="T45" fmla="*/ 2 h 32"/>
                  <a:gd name="T46" fmla="*/ 41 w 41"/>
                  <a:gd name="T47" fmla="*/ 1 h 32"/>
                  <a:gd name="T48" fmla="*/ 41 w 41"/>
                  <a:gd name="T49" fmla="*/ 1 h 32"/>
                  <a:gd name="T50" fmla="*/ 40 w 41"/>
                  <a:gd name="T51" fmla="*/ 2 h 32"/>
                  <a:gd name="T52" fmla="*/ 39 w 41"/>
                  <a:gd name="T53" fmla="*/ 2 h 32"/>
                  <a:gd name="T54" fmla="*/ 38 w 41"/>
                  <a:gd name="T55" fmla="*/ 9 h 32"/>
                  <a:gd name="T56" fmla="*/ 38 w 41"/>
                  <a:gd name="T57" fmla="*/ 12 h 32"/>
                  <a:gd name="T58" fmla="*/ 38 w 41"/>
                  <a:gd name="T59" fmla="*/ 13 h 32"/>
                  <a:gd name="T60" fmla="*/ 35 w 41"/>
                  <a:gd name="T61" fmla="*/ 15 h 32"/>
                  <a:gd name="T62" fmla="*/ 33 w 41"/>
                  <a:gd name="T63" fmla="*/ 17 h 32"/>
                  <a:gd name="T64" fmla="*/ 32 w 41"/>
                  <a:gd name="T65" fmla="*/ 17 h 32"/>
                  <a:gd name="T66" fmla="*/ 26 w 41"/>
                  <a:gd name="T67" fmla="*/ 16 h 32"/>
                  <a:gd name="T68" fmla="*/ 25 w 41"/>
                  <a:gd name="T69" fmla="*/ 16 h 32"/>
                  <a:gd name="T70" fmla="*/ 15 w 41"/>
                  <a:gd name="T71" fmla="*/ 20 h 32"/>
                  <a:gd name="T72" fmla="*/ 8 w 41"/>
                  <a:gd name="T73" fmla="*/ 28 h 32"/>
                  <a:gd name="T74" fmla="*/ 7 w 41"/>
                  <a:gd name="T75" fmla="*/ 30 h 32"/>
                  <a:gd name="T76" fmla="*/ 6 w 41"/>
                  <a:gd name="T77" fmla="*/ 30 h 32"/>
                  <a:gd name="T78" fmla="*/ 5 w 41"/>
                  <a:gd name="T79" fmla="*/ 30 h 32"/>
                  <a:gd name="T80" fmla="*/ 3 w 41"/>
                  <a:gd name="T81" fmla="*/ 27 h 32"/>
                  <a:gd name="T82" fmla="*/ 2 w 41"/>
                  <a:gd name="T83" fmla="*/ 26 h 32"/>
                  <a:gd name="T84" fmla="*/ 5 w 41"/>
                  <a:gd name="T85" fmla="*/ 21 h 32"/>
                  <a:gd name="T86" fmla="*/ 10 w 41"/>
                  <a:gd name="T87" fmla="*/ 17 h 32"/>
                  <a:gd name="T88" fmla="*/ 19 w 41"/>
                  <a:gd name="T89" fmla="*/ 11 h 32"/>
                  <a:gd name="T90" fmla="*/ 31 w 41"/>
                  <a:gd name="T91" fmla="*/ 4 h 32"/>
                  <a:gd name="T92" fmla="*/ 37 w 41"/>
                  <a:gd name="T93" fmla="*/ 2 h 32"/>
                  <a:gd name="T94" fmla="*/ 39 w 41"/>
                  <a:gd name="T95" fmla="*/ 2 h 32"/>
                  <a:gd name="T96" fmla="*/ 39 w 41"/>
                  <a:gd name="T97" fmla="*/ 2 h 32"/>
                  <a:gd name="T98" fmla="*/ 39 w 41"/>
                  <a:gd name="T99" fmla="*/ 2 h 32"/>
                  <a:gd name="T100" fmla="*/ 39 w 41"/>
                  <a:gd name="T101" fmla="*/ 2 h 32"/>
                  <a:gd name="T102" fmla="*/ 40 w 41"/>
                  <a:gd name="T103" fmla="*/ 2 h 32"/>
                  <a:gd name="T104" fmla="*/ 39 w 41"/>
                  <a:gd name="T105" fmla="*/ 2 h 32"/>
                  <a:gd name="T106" fmla="*/ 40 w 41"/>
                  <a:gd name="T10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" h="32">
                    <a:moveTo>
                      <a:pt x="40" y="2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0"/>
                      <a:pt x="29" y="3"/>
                    </a:cubicBezTo>
                    <a:cubicBezTo>
                      <a:pt x="26" y="5"/>
                      <a:pt x="22" y="7"/>
                      <a:pt x="18" y="9"/>
                    </a:cubicBezTo>
                    <a:cubicBezTo>
                      <a:pt x="14" y="12"/>
                      <a:pt x="11" y="13"/>
                      <a:pt x="9" y="15"/>
                    </a:cubicBezTo>
                    <a:cubicBezTo>
                      <a:pt x="7" y="17"/>
                      <a:pt x="5" y="18"/>
                      <a:pt x="4" y="20"/>
                    </a:cubicBezTo>
                    <a:cubicBezTo>
                      <a:pt x="2" y="21"/>
                      <a:pt x="0" y="23"/>
                      <a:pt x="0" y="26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2" y="29"/>
                      <a:pt x="3" y="30"/>
                      <a:pt x="3" y="31"/>
                    </a:cubicBezTo>
                    <a:cubicBezTo>
                      <a:pt x="4" y="32"/>
                      <a:pt x="5" y="32"/>
                      <a:pt x="6" y="32"/>
                    </a:cubicBezTo>
                    <a:cubicBezTo>
                      <a:pt x="7" y="32"/>
                      <a:pt x="8" y="32"/>
                      <a:pt x="9" y="31"/>
                    </a:cubicBezTo>
                    <a:cubicBezTo>
                      <a:pt x="9" y="31"/>
                      <a:pt x="10" y="30"/>
                      <a:pt x="10" y="29"/>
                    </a:cubicBezTo>
                    <a:cubicBezTo>
                      <a:pt x="11" y="27"/>
                      <a:pt x="13" y="24"/>
                      <a:pt x="16" y="22"/>
                    </a:cubicBezTo>
                    <a:cubicBezTo>
                      <a:pt x="19" y="20"/>
                      <a:pt x="22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18"/>
                      <a:pt x="30" y="19"/>
                      <a:pt x="32" y="19"/>
                    </a:cubicBezTo>
                    <a:cubicBezTo>
                      <a:pt x="32" y="19"/>
                      <a:pt x="33" y="19"/>
                      <a:pt x="34" y="18"/>
                    </a:cubicBezTo>
                    <a:cubicBezTo>
                      <a:pt x="34" y="18"/>
                      <a:pt x="35" y="18"/>
                      <a:pt x="36" y="17"/>
                    </a:cubicBezTo>
                    <a:cubicBezTo>
                      <a:pt x="38" y="15"/>
                      <a:pt x="39" y="15"/>
                      <a:pt x="39" y="14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1"/>
                      <a:pt x="40" y="9"/>
                    </a:cubicBezTo>
                    <a:cubicBezTo>
                      <a:pt x="41" y="5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5"/>
                      <a:pt x="38" y="9"/>
                    </a:cubicBezTo>
                    <a:cubicBezTo>
                      <a:pt x="38" y="10"/>
                      <a:pt x="38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6" y="14"/>
                      <a:pt x="35" y="15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29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2" y="16"/>
                      <a:pt x="18" y="18"/>
                      <a:pt x="15" y="20"/>
                    </a:cubicBezTo>
                    <a:cubicBezTo>
                      <a:pt x="12" y="22"/>
                      <a:pt x="9" y="25"/>
                      <a:pt x="8" y="28"/>
                    </a:cubicBezTo>
                    <a:cubicBezTo>
                      <a:pt x="8" y="29"/>
                      <a:pt x="8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4"/>
                      <a:pt x="3" y="23"/>
                      <a:pt x="5" y="21"/>
                    </a:cubicBezTo>
                    <a:cubicBezTo>
                      <a:pt x="7" y="20"/>
                      <a:pt x="9" y="18"/>
                      <a:pt x="10" y="17"/>
                    </a:cubicBezTo>
                    <a:cubicBezTo>
                      <a:pt x="12" y="15"/>
                      <a:pt x="15" y="13"/>
                      <a:pt x="19" y="11"/>
                    </a:cubicBezTo>
                    <a:cubicBezTo>
                      <a:pt x="23" y="9"/>
                      <a:pt x="27" y="7"/>
                      <a:pt x="31" y="4"/>
                    </a:cubicBezTo>
                    <a:cubicBezTo>
                      <a:pt x="33" y="2"/>
                      <a:pt x="35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747"/>
              <p:cNvSpPr>
                <a:spLocks/>
              </p:cNvSpPr>
              <p:nvPr/>
            </p:nvSpPr>
            <p:spPr bwMode="auto">
              <a:xfrm>
                <a:off x="371913" y="2618888"/>
                <a:ext cx="152400" cy="150813"/>
              </a:xfrm>
              <a:custGeom>
                <a:avLst/>
                <a:gdLst>
                  <a:gd name="T0" fmla="*/ 83 w 95"/>
                  <a:gd name="T1" fmla="*/ 6 h 95"/>
                  <a:gd name="T2" fmla="*/ 78 w 95"/>
                  <a:gd name="T3" fmla="*/ 4 h 95"/>
                  <a:gd name="T4" fmla="*/ 68 w 95"/>
                  <a:gd name="T5" fmla="*/ 15 h 95"/>
                  <a:gd name="T6" fmla="*/ 62 w 95"/>
                  <a:gd name="T7" fmla="*/ 28 h 95"/>
                  <a:gd name="T8" fmla="*/ 22 w 95"/>
                  <a:gd name="T9" fmla="*/ 58 h 95"/>
                  <a:gd name="T10" fmla="*/ 3 w 95"/>
                  <a:gd name="T11" fmla="*/ 78 h 95"/>
                  <a:gd name="T12" fmla="*/ 13 w 95"/>
                  <a:gd name="T13" fmla="*/ 95 h 95"/>
                  <a:gd name="T14" fmla="*/ 23 w 95"/>
                  <a:gd name="T15" fmla="*/ 83 h 95"/>
                  <a:gd name="T16" fmla="*/ 47 w 95"/>
                  <a:gd name="T17" fmla="*/ 63 h 95"/>
                  <a:gd name="T18" fmla="*/ 70 w 95"/>
                  <a:gd name="T19" fmla="*/ 44 h 95"/>
                  <a:gd name="T20" fmla="*/ 85 w 95"/>
                  <a:gd name="T21" fmla="*/ 36 h 95"/>
                  <a:gd name="T22" fmla="*/ 94 w 95"/>
                  <a:gd name="T23" fmla="*/ 20 h 95"/>
                  <a:gd name="T24" fmla="*/ 87 w 95"/>
                  <a:gd name="T25" fmla="*/ 11 h 95"/>
                  <a:gd name="T26" fmla="*/ 83 w 95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95">
                    <a:moveTo>
                      <a:pt x="83" y="6"/>
                    </a:moveTo>
                    <a:cubicBezTo>
                      <a:pt x="83" y="6"/>
                      <a:pt x="81" y="0"/>
                      <a:pt x="78" y="4"/>
                    </a:cubicBezTo>
                    <a:cubicBezTo>
                      <a:pt x="75" y="7"/>
                      <a:pt x="69" y="11"/>
                      <a:pt x="68" y="15"/>
                    </a:cubicBezTo>
                    <a:cubicBezTo>
                      <a:pt x="68" y="19"/>
                      <a:pt x="66" y="22"/>
                      <a:pt x="62" y="28"/>
                    </a:cubicBezTo>
                    <a:cubicBezTo>
                      <a:pt x="58" y="34"/>
                      <a:pt x="33" y="51"/>
                      <a:pt x="22" y="58"/>
                    </a:cubicBezTo>
                    <a:cubicBezTo>
                      <a:pt x="12" y="66"/>
                      <a:pt x="0" y="70"/>
                      <a:pt x="3" y="78"/>
                    </a:cubicBezTo>
                    <a:cubicBezTo>
                      <a:pt x="6" y="86"/>
                      <a:pt x="8" y="95"/>
                      <a:pt x="13" y="95"/>
                    </a:cubicBezTo>
                    <a:cubicBezTo>
                      <a:pt x="18" y="94"/>
                      <a:pt x="16" y="89"/>
                      <a:pt x="23" y="83"/>
                    </a:cubicBezTo>
                    <a:cubicBezTo>
                      <a:pt x="29" y="78"/>
                      <a:pt x="38" y="72"/>
                      <a:pt x="47" y="63"/>
                    </a:cubicBezTo>
                    <a:cubicBezTo>
                      <a:pt x="56" y="53"/>
                      <a:pt x="60" y="46"/>
                      <a:pt x="70" y="44"/>
                    </a:cubicBezTo>
                    <a:cubicBezTo>
                      <a:pt x="79" y="42"/>
                      <a:pt x="82" y="40"/>
                      <a:pt x="85" y="36"/>
                    </a:cubicBezTo>
                    <a:cubicBezTo>
                      <a:pt x="88" y="32"/>
                      <a:pt x="95" y="23"/>
                      <a:pt x="94" y="20"/>
                    </a:cubicBezTo>
                    <a:cubicBezTo>
                      <a:pt x="92" y="17"/>
                      <a:pt x="89" y="11"/>
                      <a:pt x="87" y="11"/>
                    </a:cubicBezTo>
                    <a:cubicBezTo>
                      <a:pt x="84" y="11"/>
                      <a:pt x="83" y="6"/>
                      <a:pt x="8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748"/>
              <p:cNvSpPr>
                <a:spLocks noEditPoints="1"/>
              </p:cNvSpPr>
              <p:nvPr/>
            </p:nvSpPr>
            <p:spPr bwMode="auto">
              <a:xfrm>
                <a:off x="379851" y="2625238"/>
                <a:ext cx="141288" cy="146050"/>
              </a:xfrm>
              <a:custGeom>
                <a:avLst/>
                <a:gdLst>
                  <a:gd name="T0" fmla="*/ 76 w 88"/>
                  <a:gd name="T1" fmla="*/ 3 h 92"/>
                  <a:gd name="T2" fmla="*/ 74 w 88"/>
                  <a:gd name="T3" fmla="*/ 0 h 92"/>
                  <a:gd name="T4" fmla="*/ 76 w 88"/>
                  <a:gd name="T5" fmla="*/ 3 h 92"/>
                  <a:gd name="T6" fmla="*/ 87 w 88"/>
                  <a:gd name="T7" fmla="*/ 17 h 92"/>
                  <a:gd name="T8" fmla="*/ 82 w 88"/>
                  <a:gd name="T9" fmla="*/ 9 h 92"/>
                  <a:gd name="T10" fmla="*/ 83 w 88"/>
                  <a:gd name="T11" fmla="*/ 12 h 92"/>
                  <a:gd name="T12" fmla="*/ 75 w 88"/>
                  <a:gd name="T13" fmla="*/ 28 h 92"/>
                  <a:gd name="T14" fmla="*/ 60 w 88"/>
                  <a:gd name="T15" fmla="*/ 36 h 92"/>
                  <a:gd name="T16" fmla="*/ 37 w 88"/>
                  <a:gd name="T17" fmla="*/ 55 h 92"/>
                  <a:gd name="T18" fmla="*/ 12 w 88"/>
                  <a:gd name="T19" fmla="*/ 75 h 92"/>
                  <a:gd name="T20" fmla="*/ 3 w 88"/>
                  <a:gd name="T21" fmla="*/ 87 h 92"/>
                  <a:gd name="T22" fmla="*/ 0 w 88"/>
                  <a:gd name="T23" fmla="*/ 86 h 92"/>
                  <a:gd name="T24" fmla="*/ 6 w 88"/>
                  <a:gd name="T25" fmla="*/ 92 h 92"/>
                  <a:gd name="T26" fmla="*/ 16 w 88"/>
                  <a:gd name="T27" fmla="*/ 80 h 92"/>
                  <a:gd name="T28" fmla="*/ 40 w 88"/>
                  <a:gd name="T29" fmla="*/ 60 h 92"/>
                  <a:gd name="T30" fmla="*/ 63 w 88"/>
                  <a:gd name="T31" fmla="*/ 41 h 92"/>
                  <a:gd name="T32" fmla="*/ 78 w 88"/>
                  <a:gd name="T33" fmla="*/ 33 h 92"/>
                  <a:gd name="T34" fmla="*/ 87 w 88"/>
                  <a:gd name="T35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92">
                    <a:moveTo>
                      <a:pt x="76" y="3"/>
                    </a:moveTo>
                    <a:cubicBezTo>
                      <a:pt x="76" y="2"/>
                      <a:pt x="75" y="0"/>
                      <a:pt x="74" y="0"/>
                    </a:cubicBezTo>
                    <a:cubicBezTo>
                      <a:pt x="74" y="1"/>
                      <a:pt x="75" y="2"/>
                      <a:pt x="76" y="3"/>
                    </a:cubicBezTo>
                    <a:close/>
                    <a:moveTo>
                      <a:pt x="87" y="17"/>
                    </a:moveTo>
                    <a:cubicBezTo>
                      <a:pt x="85" y="15"/>
                      <a:pt x="83" y="11"/>
                      <a:pt x="82" y="9"/>
                    </a:cubicBezTo>
                    <a:cubicBezTo>
                      <a:pt x="82" y="10"/>
                      <a:pt x="83" y="11"/>
                      <a:pt x="83" y="12"/>
                    </a:cubicBezTo>
                    <a:cubicBezTo>
                      <a:pt x="85" y="15"/>
                      <a:pt x="78" y="24"/>
                      <a:pt x="75" y="28"/>
                    </a:cubicBezTo>
                    <a:cubicBezTo>
                      <a:pt x="72" y="32"/>
                      <a:pt x="69" y="34"/>
                      <a:pt x="60" y="36"/>
                    </a:cubicBezTo>
                    <a:cubicBezTo>
                      <a:pt x="50" y="38"/>
                      <a:pt x="46" y="46"/>
                      <a:pt x="37" y="55"/>
                    </a:cubicBezTo>
                    <a:cubicBezTo>
                      <a:pt x="28" y="64"/>
                      <a:pt x="19" y="70"/>
                      <a:pt x="12" y="75"/>
                    </a:cubicBezTo>
                    <a:cubicBezTo>
                      <a:pt x="6" y="81"/>
                      <a:pt x="8" y="86"/>
                      <a:pt x="3" y="87"/>
                    </a:cubicBezTo>
                    <a:cubicBezTo>
                      <a:pt x="2" y="87"/>
                      <a:pt x="1" y="86"/>
                      <a:pt x="0" y="86"/>
                    </a:cubicBezTo>
                    <a:cubicBezTo>
                      <a:pt x="2" y="89"/>
                      <a:pt x="3" y="92"/>
                      <a:pt x="6" y="92"/>
                    </a:cubicBezTo>
                    <a:cubicBezTo>
                      <a:pt x="11" y="91"/>
                      <a:pt x="9" y="86"/>
                      <a:pt x="16" y="80"/>
                    </a:cubicBezTo>
                    <a:cubicBezTo>
                      <a:pt x="22" y="75"/>
                      <a:pt x="31" y="69"/>
                      <a:pt x="40" y="60"/>
                    </a:cubicBezTo>
                    <a:cubicBezTo>
                      <a:pt x="49" y="50"/>
                      <a:pt x="53" y="43"/>
                      <a:pt x="63" y="41"/>
                    </a:cubicBezTo>
                    <a:cubicBezTo>
                      <a:pt x="72" y="39"/>
                      <a:pt x="75" y="37"/>
                      <a:pt x="78" y="33"/>
                    </a:cubicBezTo>
                    <a:cubicBezTo>
                      <a:pt x="81" y="29"/>
                      <a:pt x="88" y="20"/>
                      <a:pt x="87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749"/>
              <p:cNvSpPr>
                <a:spLocks/>
              </p:cNvSpPr>
              <p:nvPr/>
            </p:nvSpPr>
            <p:spPr bwMode="auto">
              <a:xfrm>
                <a:off x="373501" y="2622063"/>
                <a:ext cx="150813" cy="149225"/>
              </a:xfrm>
              <a:custGeom>
                <a:avLst/>
                <a:gdLst>
                  <a:gd name="T0" fmla="*/ 83 w 94"/>
                  <a:gd name="T1" fmla="*/ 4 h 94"/>
                  <a:gd name="T2" fmla="*/ 81 w 94"/>
                  <a:gd name="T3" fmla="*/ 0 h 94"/>
                  <a:gd name="T4" fmla="*/ 76 w 94"/>
                  <a:gd name="T5" fmla="*/ 1 h 94"/>
                  <a:gd name="T6" fmla="*/ 66 w 94"/>
                  <a:gd name="T7" fmla="*/ 13 h 94"/>
                  <a:gd name="T8" fmla="*/ 54 w 94"/>
                  <a:gd name="T9" fmla="*/ 31 h 94"/>
                  <a:gd name="T10" fmla="*/ 7 w 94"/>
                  <a:gd name="T11" fmla="*/ 64 h 94"/>
                  <a:gd name="T12" fmla="*/ 0 w 94"/>
                  <a:gd name="T13" fmla="*/ 73 h 94"/>
                  <a:gd name="T14" fmla="*/ 5 w 94"/>
                  <a:gd name="T15" fmla="*/ 88 h 94"/>
                  <a:gd name="T16" fmla="*/ 12 w 94"/>
                  <a:gd name="T17" fmla="*/ 94 h 94"/>
                  <a:gd name="T18" fmla="*/ 15 w 94"/>
                  <a:gd name="T19" fmla="*/ 92 h 94"/>
                  <a:gd name="T20" fmla="*/ 22 w 94"/>
                  <a:gd name="T21" fmla="*/ 82 h 94"/>
                  <a:gd name="T22" fmla="*/ 58 w 94"/>
                  <a:gd name="T23" fmla="*/ 49 h 94"/>
                  <a:gd name="T24" fmla="*/ 79 w 94"/>
                  <a:gd name="T25" fmla="*/ 40 h 94"/>
                  <a:gd name="T26" fmla="*/ 90 w 94"/>
                  <a:gd name="T27" fmla="*/ 27 h 94"/>
                  <a:gd name="T28" fmla="*/ 93 w 94"/>
                  <a:gd name="T29" fmla="*/ 18 h 94"/>
                  <a:gd name="T30" fmla="*/ 88 w 94"/>
                  <a:gd name="T31" fmla="*/ 9 h 94"/>
                  <a:gd name="T32" fmla="*/ 85 w 94"/>
                  <a:gd name="T33" fmla="*/ 7 h 94"/>
                  <a:gd name="T34" fmla="*/ 83 w 94"/>
                  <a:gd name="T35" fmla="*/ 4 h 94"/>
                  <a:gd name="T36" fmla="*/ 83 w 94"/>
                  <a:gd name="T37" fmla="*/ 4 h 94"/>
                  <a:gd name="T38" fmla="*/ 82 w 94"/>
                  <a:gd name="T39" fmla="*/ 4 h 94"/>
                  <a:gd name="T40" fmla="*/ 82 w 94"/>
                  <a:gd name="T41" fmla="*/ 7 h 94"/>
                  <a:gd name="T42" fmla="*/ 85 w 94"/>
                  <a:gd name="T43" fmla="*/ 10 h 94"/>
                  <a:gd name="T44" fmla="*/ 92 w 94"/>
                  <a:gd name="T45" fmla="*/ 19 h 94"/>
                  <a:gd name="T46" fmla="*/ 89 w 94"/>
                  <a:gd name="T47" fmla="*/ 26 h 94"/>
                  <a:gd name="T48" fmla="*/ 78 w 94"/>
                  <a:gd name="T49" fmla="*/ 38 h 94"/>
                  <a:gd name="T50" fmla="*/ 57 w 94"/>
                  <a:gd name="T51" fmla="*/ 48 h 94"/>
                  <a:gd name="T52" fmla="*/ 21 w 94"/>
                  <a:gd name="T53" fmla="*/ 80 h 94"/>
                  <a:gd name="T54" fmla="*/ 14 w 94"/>
                  <a:gd name="T55" fmla="*/ 91 h 94"/>
                  <a:gd name="T56" fmla="*/ 12 w 94"/>
                  <a:gd name="T57" fmla="*/ 92 h 94"/>
                  <a:gd name="T58" fmla="*/ 6 w 94"/>
                  <a:gd name="T59" fmla="*/ 84 h 94"/>
                  <a:gd name="T60" fmla="*/ 2 w 94"/>
                  <a:gd name="T61" fmla="*/ 73 h 94"/>
                  <a:gd name="T62" fmla="*/ 22 w 94"/>
                  <a:gd name="T63" fmla="*/ 57 h 94"/>
                  <a:gd name="T64" fmla="*/ 55 w 94"/>
                  <a:gd name="T65" fmla="*/ 33 h 94"/>
                  <a:gd name="T66" fmla="*/ 68 w 94"/>
                  <a:gd name="T67" fmla="*/ 13 h 94"/>
                  <a:gd name="T68" fmla="*/ 78 w 94"/>
                  <a:gd name="T69" fmla="*/ 3 h 94"/>
                  <a:gd name="T70" fmla="*/ 80 w 94"/>
                  <a:gd name="T71" fmla="*/ 2 h 94"/>
                  <a:gd name="T72" fmla="*/ 81 w 94"/>
                  <a:gd name="T73" fmla="*/ 4 h 94"/>
                  <a:gd name="T74" fmla="*/ 82 w 94"/>
                  <a:gd name="T75" fmla="*/ 4 h 94"/>
                  <a:gd name="T76" fmla="*/ 82 w 94"/>
                  <a:gd name="T77" fmla="*/ 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94">
                    <a:moveTo>
                      <a:pt x="82" y="4"/>
                    </a:move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3"/>
                      <a:pt x="82" y="2"/>
                    </a:cubicBezTo>
                    <a:cubicBezTo>
                      <a:pt x="82" y="1"/>
                      <a:pt x="81" y="1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8" y="0"/>
                      <a:pt x="77" y="0"/>
                      <a:pt x="76" y="1"/>
                    </a:cubicBezTo>
                    <a:cubicBezTo>
                      <a:pt x="75" y="3"/>
                      <a:pt x="72" y="5"/>
                      <a:pt x="70" y="6"/>
                    </a:cubicBezTo>
                    <a:cubicBezTo>
                      <a:pt x="68" y="8"/>
                      <a:pt x="67" y="10"/>
                      <a:pt x="66" y="13"/>
                    </a:cubicBezTo>
                    <a:cubicBezTo>
                      <a:pt x="66" y="16"/>
                      <a:pt x="64" y="20"/>
                      <a:pt x="60" y="25"/>
                    </a:cubicBezTo>
                    <a:cubicBezTo>
                      <a:pt x="60" y="27"/>
                      <a:pt x="57" y="29"/>
                      <a:pt x="54" y="31"/>
                    </a:cubicBezTo>
                    <a:cubicBezTo>
                      <a:pt x="45" y="39"/>
                      <a:pt x="29" y="50"/>
                      <a:pt x="21" y="56"/>
                    </a:cubicBezTo>
                    <a:cubicBezTo>
                      <a:pt x="16" y="59"/>
                      <a:pt x="11" y="61"/>
                      <a:pt x="7" y="64"/>
                    </a:cubicBezTo>
                    <a:cubicBezTo>
                      <a:pt x="5" y="65"/>
                      <a:pt x="4" y="67"/>
                      <a:pt x="2" y="68"/>
                    </a:cubicBezTo>
                    <a:cubicBezTo>
                      <a:pt x="1" y="70"/>
                      <a:pt x="0" y="72"/>
                      <a:pt x="0" y="73"/>
                    </a:cubicBezTo>
                    <a:cubicBezTo>
                      <a:pt x="0" y="74"/>
                      <a:pt x="0" y="75"/>
                      <a:pt x="1" y="76"/>
                    </a:cubicBezTo>
                    <a:cubicBezTo>
                      <a:pt x="2" y="80"/>
                      <a:pt x="4" y="84"/>
                      <a:pt x="5" y="88"/>
                    </a:cubicBezTo>
                    <a:cubicBezTo>
                      <a:pt x="6" y="89"/>
                      <a:pt x="7" y="91"/>
                      <a:pt x="8" y="92"/>
                    </a:cubicBezTo>
                    <a:cubicBezTo>
                      <a:pt x="9" y="93"/>
                      <a:pt x="10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4"/>
                      <a:pt x="15" y="93"/>
                      <a:pt x="15" y="92"/>
                    </a:cubicBezTo>
                    <a:cubicBezTo>
                      <a:pt x="16" y="91"/>
                      <a:pt x="17" y="89"/>
                      <a:pt x="18" y="88"/>
                    </a:cubicBezTo>
                    <a:cubicBezTo>
                      <a:pt x="19" y="86"/>
                      <a:pt x="20" y="84"/>
                      <a:pt x="22" y="82"/>
                    </a:cubicBezTo>
                    <a:cubicBezTo>
                      <a:pt x="29" y="76"/>
                      <a:pt x="38" y="70"/>
                      <a:pt x="47" y="61"/>
                    </a:cubicBezTo>
                    <a:cubicBezTo>
                      <a:pt x="51" y="57"/>
                      <a:pt x="55" y="53"/>
                      <a:pt x="58" y="49"/>
                    </a:cubicBezTo>
                    <a:cubicBezTo>
                      <a:pt x="61" y="46"/>
                      <a:pt x="65" y="44"/>
                      <a:pt x="69" y="43"/>
                    </a:cubicBezTo>
                    <a:cubicBezTo>
                      <a:pt x="74" y="42"/>
                      <a:pt x="77" y="41"/>
                      <a:pt x="79" y="40"/>
                    </a:cubicBezTo>
                    <a:cubicBezTo>
                      <a:pt x="82" y="38"/>
                      <a:pt x="83" y="37"/>
                      <a:pt x="85" y="35"/>
                    </a:cubicBezTo>
                    <a:cubicBezTo>
                      <a:pt x="86" y="33"/>
                      <a:pt x="89" y="30"/>
                      <a:pt x="90" y="27"/>
                    </a:cubicBezTo>
                    <a:cubicBezTo>
                      <a:pt x="92" y="25"/>
                      <a:pt x="94" y="22"/>
                      <a:pt x="94" y="19"/>
                    </a:cubicBezTo>
                    <a:cubicBezTo>
                      <a:pt x="94" y="19"/>
                      <a:pt x="94" y="18"/>
                      <a:pt x="93" y="18"/>
                    </a:cubicBezTo>
                    <a:cubicBezTo>
                      <a:pt x="93" y="16"/>
                      <a:pt x="91" y="14"/>
                      <a:pt x="90" y="12"/>
                    </a:cubicBezTo>
                    <a:cubicBezTo>
                      <a:pt x="90" y="11"/>
                      <a:pt x="89" y="10"/>
                      <a:pt x="88" y="9"/>
                    </a:cubicBezTo>
                    <a:cubicBezTo>
                      <a:pt x="87" y="9"/>
                      <a:pt x="87" y="8"/>
                      <a:pt x="86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4" y="7"/>
                      <a:pt x="84" y="6"/>
                      <a:pt x="84" y="5"/>
                    </a:cubicBezTo>
                    <a:cubicBezTo>
                      <a:pt x="83" y="5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2" y="7"/>
                    </a:cubicBezTo>
                    <a:cubicBezTo>
                      <a:pt x="82" y="7"/>
                      <a:pt x="83" y="8"/>
                      <a:pt x="83" y="9"/>
                    </a:cubicBezTo>
                    <a:cubicBezTo>
                      <a:pt x="84" y="9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7" y="11"/>
                    </a:cubicBezTo>
                    <a:cubicBezTo>
                      <a:pt x="88" y="12"/>
                      <a:pt x="90" y="16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2" y="21"/>
                      <a:pt x="91" y="24"/>
                      <a:pt x="89" y="26"/>
                    </a:cubicBezTo>
                    <a:cubicBezTo>
                      <a:pt x="87" y="29"/>
                      <a:pt x="85" y="32"/>
                      <a:pt x="83" y="33"/>
                    </a:cubicBezTo>
                    <a:cubicBezTo>
                      <a:pt x="82" y="35"/>
                      <a:pt x="81" y="37"/>
                      <a:pt x="78" y="38"/>
                    </a:cubicBezTo>
                    <a:cubicBezTo>
                      <a:pt x="76" y="39"/>
                      <a:pt x="73" y="40"/>
                      <a:pt x="69" y="41"/>
                    </a:cubicBezTo>
                    <a:cubicBezTo>
                      <a:pt x="64" y="42"/>
                      <a:pt x="60" y="45"/>
                      <a:pt x="57" y="48"/>
                    </a:cubicBezTo>
                    <a:cubicBezTo>
                      <a:pt x="53" y="51"/>
                      <a:pt x="50" y="55"/>
                      <a:pt x="45" y="60"/>
                    </a:cubicBezTo>
                    <a:cubicBezTo>
                      <a:pt x="36" y="69"/>
                      <a:pt x="28" y="75"/>
                      <a:pt x="21" y="80"/>
                    </a:cubicBezTo>
                    <a:cubicBezTo>
                      <a:pt x="18" y="83"/>
                      <a:pt x="16" y="86"/>
                      <a:pt x="15" y="88"/>
                    </a:cubicBezTo>
                    <a:cubicBezTo>
                      <a:pt x="15" y="90"/>
                      <a:pt x="14" y="90"/>
                      <a:pt x="14" y="91"/>
                    </a:cubicBezTo>
                    <a:cubicBezTo>
                      <a:pt x="13" y="91"/>
                      <a:pt x="13" y="92"/>
                      <a:pt x="12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2"/>
                      <a:pt x="10" y="91"/>
                      <a:pt x="9" y="90"/>
                    </a:cubicBezTo>
                    <a:cubicBezTo>
                      <a:pt x="8" y="89"/>
                      <a:pt x="7" y="87"/>
                      <a:pt x="6" y="84"/>
                    </a:cubicBezTo>
                    <a:cubicBezTo>
                      <a:pt x="5" y="82"/>
                      <a:pt x="4" y="79"/>
                      <a:pt x="3" y="76"/>
                    </a:cubicBezTo>
                    <a:cubicBezTo>
                      <a:pt x="2" y="75"/>
                      <a:pt x="2" y="74"/>
                      <a:pt x="2" y="73"/>
                    </a:cubicBezTo>
                    <a:cubicBezTo>
                      <a:pt x="2" y="72"/>
                      <a:pt x="3" y="71"/>
                      <a:pt x="4" y="70"/>
                    </a:cubicBezTo>
                    <a:cubicBezTo>
                      <a:pt x="7" y="66"/>
                      <a:pt x="15" y="62"/>
                      <a:pt x="22" y="57"/>
                    </a:cubicBezTo>
                    <a:cubicBezTo>
                      <a:pt x="27" y="54"/>
                      <a:pt x="36" y="47"/>
                      <a:pt x="44" y="41"/>
                    </a:cubicBezTo>
                    <a:cubicBezTo>
                      <a:pt x="48" y="38"/>
                      <a:pt x="52" y="35"/>
                      <a:pt x="55" y="33"/>
                    </a:cubicBezTo>
                    <a:cubicBezTo>
                      <a:pt x="59" y="30"/>
                      <a:pt x="61" y="28"/>
                      <a:pt x="62" y="27"/>
                    </a:cubicBezTo>
                    <a:cubicBezTo>
                      <a:pt x="66" y="21"/>
                      <a:pt x="68" y="17"/>
                      <a:pt x="68" y="13"/>
                    </a:cubicBezTo>
                    <a:cubicBezTo>
                      <a:pt x="69" y="11"/>
                      <a:pt x="70" y="10"/>
                      <a:pt x="72" y="8"/>
                    </a:cubicBezTo>
                    <a:cubicBezTo>
                      <a:pt x="74" y="6"/>
                      <a:pt x="76" y="4"/>
                      <a:pt x="78" y="3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lnTo>
                      <a:pt x="82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750"/>
              <p:cNvSpPr>
                <a:spLocks/>
              </p:cNvSpPr>
              <p:nvPr/>
            </p:nvSpPr>
            <p:spPr bwMode="auto">
              <a:xfrm>
                <a:off x="416363" y="2649051"/>
                <a:ext cx="146050" cy="157163"/>
              </a:xfrm>
              <a:custGeom>
                <a:avLst/>
                <a:gdLst>
                  <a:gd name="T0" fmla="*/ 81 w 91"/>
                  <a:gd name="T1" fmla="*/ 9 h 98"/>
                  <a:gd name="T2" fmla="*/ 73 w 91"/>
                  <a:gd name="T3" fmla="*/ 7 h 98"/>
                  <a:gd name="T4" fmla="*/ 65 w 91"/>
                  <a:gd name="T5" fmla="*/ 3 h 98"/>
                  <a:gd name="T6" fmla="*/ 52 w 91"/>
                  <a:gd name="T7" fmla="*/ 15 h 98"/>
                  <a:gd name="T8" fmla="*/ 42 w 91"/>
                  <a:gd name="T9" fmla="*/ 33 h 98"/>
                  <a:gd name="T10" fmla="*/ 16 w 91"/>
                  <a:gd name="T11" fmla="*/ 63 h 98"/>
                  <a:gd name="T12" fmla="*/ 1 w 91"/>
                  <a:gd name="T13" fmla="*/ 76 h 98"/>
                  <a:gd name="T14" fmla="*/ 5 w 91"/>
                  <a:gd name="T15" fmla="*/ 90 h 98"/>
                  <a:gd name="T16" fmla="*/ 17 w 91"/>
                  <a:gd name="T17" fmla="*/ 95 h 98"/>
                  <a:gd name="T18" fmla="*/ 23 w 91"/>
                  <a:gd name="T19" fmla="*/ 83 h 98"/>
                  <a:gd name="T20" fmla="*/ 42 w 91"/>
                  <a:gd name="T21" fmla="*/ 59 h 98"/>
                  <a:gd name="T22" fmla="*/ 67 w 91"/>
                  <a:gd name="T23" fmla="*/ 34 h 98"/>
                  <a:gd name="T24" fmla="*/ 80 w 91"/>
                  <a:gd name="T25" fmla="*/ 26 h 98"/>
                  <a:gd name="T26" fmla="*/ 89 w 91"/>
                  <a:gd name="T27" fmla="*/ 16 h 98"/>
                  <a:gd name="T28" fmla="*/ 81 w 91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98">
                    <a:moveTo>
                      <a:pt x="81" y="9"/>
                    </a:moveTo>
                    <a:cubicBezTo>
                      <a:pt x="81" y="9"/>
                      <a:pt x="75" y="9"/>
                      <a:pt x="73" y="7"/>
                    </a:cubicBezTo>
                    <a:cubicBezTo>
                      <a:pt x="70" y="6"/>
                      <a:pt x="69" y="0"/>
                      <a:pt x="65" y="3"/>
                    </a:cubicBezTo>
                    <a:cubicBezTo>
                      <a:pt x="61" y="6"/>
                      <a:pt x="54" y="13"/>
                      <a:pt x="52" y="15"/>
                    </a:cubicBezTo>
                    <a:cubicBezTo>
                      <a:pt x="50" y="17"/>
                      <a:pt x="47" y="26"/>
                      <a:pt x="42" y="33"/>
                    </a:cubicBezTo>
                    <a:cubicBezTo>
                      <a:pt x="37" y="41"/>
                      <a:pt x="23" y="58"/>
                      <a:pt x="16" y="63"/>
                    </a:cubicBezTo>
                    <a:cubicBezTo>
                      <a:pt x="9" y="68"/>
                      <a:pt x="2" y="71"/>
                      <a:pt x="1" y="76"/>
                    </a:cubicBezTo>
                    <a:cubicBezTo>
                      <a:pt x="0" y="80"/>
                      <a:pt x="1" y="86"/>
                      <a:pt x="5" y="90"/>
                    </a:cubicBezTo>
                    <a:cubicBezTo>
                      <a:pt x="9" y="95"/>
                      <a:pt x="12" y="98"/>
                      <a:pt x="17" y="95"/>
                    </a:cubicBezTo>
                    <a:cubicBezTo>
                      <a:pt x="21" y="91"/>
                      <a:pt x="22" y="89"/>
                      <a:pt x="23" y="83"/>
                    </a:cubicBezTo>
                    <a:cubicBezTo>
                      <a:pt x="23" y="77"/>
                      <a:pt x="33" y="69"/>
                      <a:pt x="42" y="59"/>
                    </a:cubicBezTo>
                    <a:cubicBezTo>
                      <a:pt x="51" y="50"/>
                      <a:pt x="60" y="34"/>
                      <a:pt x="67" y="34"/>
                    </a:cubicBezTo>
                    <a:cubicBezTo>
                      <a:pt x="74" y="34"/>
                      <a:pt x="75" y="31"/>
                      <a:pt x="80" y="26"/>
                    </a:cubicBezTo>
                    <a:cubicBezTo>
                      <a:pt x="85" y="22"/>
                      <a:pt x="91" y="20"/>
                      <a:pt x="89" y="16"/>
                    </a:cubicBezTo>
                    <a:cubicBezTo>
                      <a:pt x="87" y="11"/>
                      <a:pt x="81" y="9"/>
                      <a:pt x="8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751"/>
              <p:cNvSpPr>
                <a:spLocks noEditPoints="1"/>
              </p:cNvSpPr>
              <p:nvPr/>
            </p:nvSpPr>
            <p:spPr bwMode="auto">
              <a:xfrm>
                <a:off x="421126" y="2652226"/>
                <a:ext cx="139700" cy="152400"/>
              </a:xfrm>
              <a:custGeom>
                <a:avLst/>
                <a:gdLst>
                  <a:gd name="T0" fmla="*/ 66 w 87"/>
                  <a:gd name="T1" fmla="*/ 1 h 95"/>
                  <a:gd name="T2" fmla="*/ 67 w 87"/>
                  <a:gd name="T3" fmla="*/ 2 h 95"/>
                  <a:gd name="T4" fmla="*/ 65 w 87"/>
                  <a:gd name="T5" fmla="*/ 0 h 95"/>
                  <a:gd name="T6" fmla="*/ 66 w 87"/>
                  <a:gd name="T7" fmla="*/ 1 h 95"/>
                  <a:gd name="T8" fmla="*/ 85 w 87"/>
                  <a:gd name="T9" fmla="*/ 13 h 95"/>
                  <a:gd name="T10" fmla="*/ 82 w 87"/>
                  <a:gd name="T11" fmla="*/ 9 h 95"/>
                  <a:gd name="T12" fmla="*/ 83 w 87"/>
                  <a:gd name="T13" fmla="*/ 10 h 95"/>
                  <a:gd name="T14" fmla="*/ 74 w 87"/>
                  <a:gd name="T15" fmla="*/ 20 h 95"/>
                  <a:gd name="T16" fmla="*/ 61 w 87"/>
                  <a:gd name="T17" fmla="*/ 28 h 95"/>
                  <a:gd name="T18" fmla="*/ 36 w 87"/>
                  <a:gd name="T19" fmla="*/ 53 h 95"/>
                  <a:gd name="T20" fmla="*/ 17 w 87"/>
                  <a:gd name="T21" fmla="*/ 77 h 95"/>
                  <a:gd name="T22" fmla="*/ 11 w 87"/>
                  <a:gd name="T23" fmla="*/ 89 h 95"/>
                  <a:gd name="T24" fmla="*/ 0 w 87"/>
                  <a:gd name="T25" fmla="*/ 85 h 95"/>
                  <a:gd name="T26" fmla="*/ 2 w 87"/>
                  <a:gd name="T27" fmla="*/ 88 h 95"/>
                  <a:gd name="T28" fmla="*/ 13 w 87"/>
                  <a:gd name="T29" fmla="*/ 92 h 95"/>
                  <a:gd name="T30" fmla="*/ 19 w 87"/>
                  <a:gd name="T31" fmla="*/ 80 h 95"/>
                  <a:gd name="T32" fmla="*/ 39 w 87"/>
                  <a:gd name="T33" fmla="*/ 57 h 95"/>
                  <a:gd name="T34" fmla="*/ 64 w 87"/>
                  <a:gd name="T35" fmla="*/ 31 h 95"/>
                  <a:gd name="T36" fmla="*/ 77 w 87"/>
                  <a:gd name="T37" fmla="*/ 24 h 95"/>
                  <a:gd name="T38" fmla="*/ 85 w 87"/>
                  <a:gd name="T39" fmla="*/ 1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95">
                    <a:moveTo>
                      <a:pt x="66" y="1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6" y="0"/>
                      <a:pt x="66" y="1"/>
                      <a:pt x="66" y="1"/>
                    </a:cubicBezTo>
                    <a:close/>
                    <a:moveTo>
                      <a:pt x="85" y="13"/>
                    </a:moveTo>
                    <a:cubicBezTo>
                      <a:pt x="85" y="11"/>
                      <a:pt x="83" y="10"/>
                      <a:pt x="82" y="9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5" y="14"/>
                      <a:pt x="79" y="16"/>
                      <a:pt x="74" y="20"/>
                    </a:cubicBezTo>
                    <a:cubicBezTo>
                      <a:pt x="69" y="25"/>
                      <a:pt x="68" y="28"/>
                      <a:pt x="61" y="28"/>
                    </a:cubicBezTo>
                    <a:cubicBezTo>
                      <a:pt x="54" y="28"/>
                      <a:pt x="45" y="44"/>
                      <a:pt x="36" y="53"/>
                    </a:cubicBezTo>
                    <a:cubicBezTo>
                      <a:pt x="27" y="63"/>
                      <a:pt x="17" y="71"/>
                      <a:pt x="17" y="77"/>
                    </a:cubicBezTo>
                    <a:cubicBezTo>
                      <a:pt x="16" y="83"/>
                      <a:pt x="15" y="85"/>
                      <a:pt x="11" y="89"/>
                    </a:cubicBezTo>
                    <a:cubicBezTo>
                      <a:pt x="6" y="92"/>
                      <a:pt x="3" y="89"/>
                      <a:pt x="0" y="85"/>
                    </a:cubicBezTo>
                    <a:cubicBezTo>
                      <a:pt x="0" y="86"/>
                      <a:pt x="1" y="87"/>
                      <a:pt x="2" y="88"/>
                    </a:cubicBezTo>
                    <a:cubicBezTo>
                      <a:pt x="6" y="92"/>
                      <a:pt x="9" y="95"/>
                      <a:pt x="13" y="92"/>
                    </a:cubicBezTo>
                    <a:cubicBezTo>
                      <a:pt x="18" y="88"/>
                      <a:pt x="19" y="86"/>
                      <a:pt x="19" y="80"/>
                    </a:cubicBezTo>
                    <a:cubicBezTo>
                      <a:pt x="20" y="75"/>
                      <a:pt x="30" y="66"/>
                      <a:pt x="39" y="57"/>
                    </a:cubicBezTo>
                    <a:cubicBezTo>
                      <a:pt x="48" y="47"/>
                      <a:pt x="57" y="31"/>
                      <a:pt x="64" y="31"/>
                    </a:cubicBezTo>
                    <a:cubicBezTo>
                      <a:pt x="71" y="31"/>
                      <a:pt x="72" y="28"/>
                      <a:pt x="77" y="24"/>
                    </a:cubicBezTo>
                    <a:cubicBezTo>
                      <a:pt x="82" y="19"/>
                      <a:pt x="87" y="18"/>
                      <a:pt x="8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752"/>
              <p:cNvSpPr>
                <a:spLocks/>
              </p:cNvSpPr>
              <p:nvPr/>
            </p:nvSpPr>
            <p:spPr bwMode="auto">
              <a:xfrm>
                <a:off x="416363" y="2650638"/>
                <a:ext cx="144463" cy="153988"/>
              </a:xfrm>
              <a:custGeom>
                <a:avLst/>
                <a:gdLst>
                  <a:gd name="T0" fmla="*/ 81 w 90"/>
                  <a:gd name="T1" fmla="*/ 7 h 96"/>
                  <a:gd name="T2" fmla="*/ 73 w 90"/>
                  <a:gd name="T3" fmla="*/ 5 h 96"/>
                  <a:gd name="T4" fmla="*/ 70 w 90"/>
                  <a:gd name="T5" fmla="*/ 1 h 96"/>
                  <a:gd name="T6" fmla="*/ 65 w 90"/>
                  <a:gd name="T7" fmla="*/ 1 h 96"/>
                  <a:gd name="T8" fmla="*/ 50 w 90"/>
                  <a:gd name="T9" fmla="*/ 16 h 96"/>
                  <a:gd name="T10" fmla="*/ 15 w 90"/>
                  <a:gd name="T11" fmla="*/ 61 h 96"/>
                  <a:gd name="T12" fmla="*/ 0 w 90"/>
                  <a:gd name="T13" fmla="*/ 74 h 96"/>
                  <a:gd name="T14" fmla="*/ 4 w 90"/>
                  <a:gd name="T15" fmla="*/ 90 h 96"/>
                  <a:gd name="T16" fmla="*/ 13 w 90"/>
                  <a:gd name="T17" fmla="*/ 96 h 96"/>
                  <a:gd name="T18" fmla="*/ 22 w 90"/>
                  <a:gd name="T19" fmla="*/ 89 h 96"/>
                  <a:gd name="T20" fmla="*/ 30 w 90"/>
                  <a:gd name="T21" fmla="*/ 72 h 96"/>
                  <a:gd name="T22" fmla="*/ 56 w 90"/>
                  <a:gd name="T23" fmla="*/ 43 h 96"/>
                  <a:gd name="T24" fmla="*/ 67 w 90"/>
                  <a:gd name="T25" fmla="*/ 34 h 96"/>
                  <a:gd name="T26" fmla="*/ 81 w 90"/>
                  <a:gd name="T27" fmla="*/ 26 h 96"/>
                  <a:gd name="T28" fmla="*/ 89 w 90"/>
                  <a:gd name="T29" fmla="*/ 19 h 96"/>
                  <a:gd name="T30" fmla="*/ 90 w 90"/>
                  <a:gd name="T31" fmla="*/ 14 h 96"/>
                  <a:gd name="T32" fmla="*/ 81 w 90"/>
                  <a:gd name="T33" fmla="*/ 7 h 96"/>
                  <a:gd name="T34" fmla="*/ 81 w 90"/>
                  <a:gd name="T35" fmla="*/ 7 h 96"/>
                  <a:gd name="T36" fmla="*/ 80 w 90"/>
                  <a:gd name="T37" fmla="*/ 9 h 96"/>
                  <a:gd name="T38" fmla="*/ 88 w 90"/>
                  <a:gd name="T39" fmla="*/ 15 h 96"/>
                  <a:gd name="T40" fmla="*/ 87 w 90"/>
                  <a:gd name="T41" fmla="*/ 18 h 96"/>
                  <a:gd name="T42" fmla="*/ 74 w 90"/>
                  <a:gd name="T43" fmla="*/ 30 h 96"/>
                  <a:gd name="T44" fmla="*/ 61 w 90"/>
                  <a:gd name="T45" fmla="*/ 35 h 96"/>
                  <a:gd name="T46" fmla="*/ 29 w 90"/>
                  <a:gd name="T47" fmla="*/ 71 h 96"/>
                  <a:gd name="T48" fmla="*/ 20 w 90"/>
                  <a:gd name="T49" fmla="*/ 88 h 96"/>
                  <a:gd name="T50" fmla="*/ 13 w 90"/>
                  <a:gd name="T51" fmla="*/ 94 h 96"/>
                  <a:gd name="T52" fmla="*/ 6 w 90"/>
                  <a:gd name="T53" fmla="*/ 89 h 96"/>
                  <a:gd name="T54" fmla="*/ 2 w 90"/>
                  <a:gd name="T55" fmla="*/ 75 h 96"/>
                  <a:gd name="T56" fmla="*/ 17 w 90"/>
                  <a:gd name="T57" fmla="*/ 63 h 96"/>
                  <a:gd name="T58" fmla="*/ 49 w 90"/>
                  <a:gd name="T59" fmla="*/ 22 h 96"/>
                  <a:gd name="T60" fmla="*/ 53 w 90"/>
                  <a:gd name="T61" fmla="*/ 15 h 96"/>
                  <a:gd name="T62" fmla="*/ 67 w 90"/>
                  <a:gd name="T63" fmla="*/ 2 h 96"/>
                  <a:gd name="T64" fmla="*/ 70 w 90"/>
                  <a:gd name="T65" fmla="*/ 5 h 96"/>
                  <a:gd name="T66" fmla="*/ 77 w 90"/>
                  <a:gd name="T67" fmla="*/ 9 h 96"/>
                  <a:gd name="T68" fmla="*/ 81 w 90"/>
                  <a:gd name="T69" fmla="*/ 8 h 96"/>
                  <a:gd name="T70" fmla="*/ 81 w 90"/>
                  <a:gd name="T7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" h="96">
                    <a:moveTo>
                      <a:pt x="81" y="8"/>
                    </a:move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79" y="7"/>
                      <a:pt x="78" y="7"/>
                    </a:cubicBezTo>
                    <a:cubicBezTo>
                      <a:pt x="76" y="6"/>
                      <a:pt x="74" y="6"/>
                      <a:pt x="73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71" y="2"/>
                      <a:pt x="70" y="2"/>
                      <a:pt x="70" y="1"/>
                    </a:cubicBezTo>
                    <a:cubicBezTo>
                      <a:pt x="69" y="1"/>
                      <a:pt x="68" y="0"/>
                      <a:pt x="67" y="0"/>
                    </a:cubicBezTo>
                    <a:cubicBezTo>
                      <a:pt x="67" y="0"/>
                      <a:pt x="66" y="1"/>
                      <a:pt x="65" y="1"/>
                    </a:cubicBezTo>
                    <a:cubicBezTo>
                      <a:pt x="60" y="4"/>
                      <a:pt x="54" y="11"/>
                      <a:pt x="52" y="14"/>
                    </a:cubicBezTo>
                    <a:cubicBezTo>
                      <a:pt x="51" y="14"/>
                      <a:pt x="50" y="15"/>
                      <a:pt x="50" y="16"/>
                    </a:cubicBezTo>
                    <a:cubicBezTo>
                      <a:pt x="48" y="20"/>
                      <a:pt x="45" y="26"/>
                      <a:pt x="41" y="32"/>
                    </a:cubicBezTo>
                    <a:cubicBezTo>
                      <a:pt x="36" y="39"/>
                      <a:pt x="22" y="56"/>
                      <a:pt x="15" y="61"/>
                    </a:cubicBezTo>
                    <a:cubicBezTo>
                      <a:pt x="12" y="64"/>
                      <a:pt x="9" y="66"/>
                      <a:pt x="6" y="68"/>
                    </a:cubicBezTo>
                    <a:cubicBezTo>
                      <a:pt x="3" y="70"/>
                      <a:pt x="1" y="72"/>
                      <a:pt x="0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0" y="83"/>
                      <a:pt x="1" y="87"/>
                      <a:pt x="4" y="90"/>
                    </a:cubicBezTo>
                    <a:cubicBezTo>
                      <a:pt x="6" y="92"/>
                      <a:pt x="7" y="93"/>
                      <a:pt x="8" y="94"/>
                    </a:cubicBezTo>
                    <a:cubicBezTo>
                      <a:pt x="10" y="95"/>
                      <a:pt x="11" y="96"/>
                      <a:pt x="13" y="96"/>
                    </a:cubicBezTo>
                    <a:cubicBezTo>
                      <a:pt x="14" y="96"/>
                      <a:pt x="16" y="95"/>
                      <a:pt x="17" y="94"/>
                    </a:cubicBezTo>
                    <a:cubicBezTo>
                      <a:pt x="20" y="93"/>
                      <a:pt x="21" y="91"/>
                      <a:pt x="22" y="89"/>
                    </a:cubicBezTo>
                    <a:cubicBezTo>
                      <a:pt x="23" y="87"/>
                      <a:pt x="23" y="85"/>
                      <a:pt x="24" y="82"/>
                    </a:cubicBezTo>
                    <a:cubicBezTo>
                      <a:pt x="24" y="80"/>
                      <a:pt x="26" y="76"/>
                      <a:pt x="30" y="72"/>
                    </a:cubicBezTo>
                    <a:cubicBezTo>
                      <a:pt x="34" y="68"/>
                      <a:pt x="38" y="64"/>
                      <a:pt x="43" y="59"/>
                    </a:cubicBezTo>
                    <a:cubicBezTo>
                      <a:pt x="48" y="54"/>
                      <a:pt x="52" y="48"/>
                      <a:pt x="56" y="43"/>
                    </a:cubicBezTo>
                    <a:cubicBezTo>
                      <a:pt x="58" y="40"/>
                      <a:pt x="60" y="38"/>
                      <a:pt x="62" y="36"/>
                    </a:cubicBezTo>
                    <a:cubicBezTo>
                      <a:pt x="64" y="35"/>
                      <a:pt x="66" y="34"/>
                      <a:pt x="67" y="34"/>
                    </a:cubicBezTo>
                    <a:cubicBezTo>
                      <a:pt x="71" y="34"/>
                      <a:pt x="73" y="33"/>
                      <a:pt x="75" y="32"/>
                    </a:cubicBezTo>
                    <a:cubicBezTo>
                      <a:pt x="77" y="30"/>
                      <a:pt x="79" y="28"/>
                      <a:pt x="81" y="26"/>
                    </a:cubicBezTo>
                    <a:cubicBezTo>
                      <a:pt x="83" y="24"/>
                      <a:pt x="85" y="23"/>
                      <a:pt x="87" y="22"/>
                    </a:cubicBezTo>
                    <a:cubicBezTo>
                      <a:pt x="88" y="21"/>
                      <a:pt x="89" y="20"/>
                      <a:pt x="89" y="19"/>
                    </a:cubicBezTo>
                    <a:cubicBezTo>
                      <a:pt x="90" y="18"/>
                      <a:pt x="90" y="18"/>
                      <a:pt x="90" y="16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88" y="12"/>
                      <a:pt x="86" y="10"/>
                      <a:pt x="84" y="9"/>
                    </a:cubicBezTo>
                    <a:cubicBezTo>
                      <a:pt x="83" y="8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6" y="12"/>
                      <a:pt x="88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8" y="18"/>
                      <a:pt x="87" y="18"/>
                    </a:cubicBezTo>
                    <a:cubicBezTo>
                      <a:pt x="86" y="20"/>
                      <a:pt x="83" y="22"/>
                      <a:pt x="80" y="25"/>
                    </a:cubicBezTo>
                    <a:cubicBezTo>
                      <a:pt x="77" y="27"/>
                      <a:pt x="76" y="29"/>
                      <a:pt x="74" y="30"/>
                    </a:cubicBezTo>
                    <a:cubicBezTo>
                      <a:pt x="72" y="31"/>
                      <a:pt x="70" y="32"/>
                      <a:pt x="67" y="32"/>
                    </a:cubicBezTo>
                    <a:cubicBezTo>
                      <a:pt x="65" y="32"/>
                      <a:pt x="63" y="33"/>
                      <a:pt x="61" y="35"/>
                    </a:cubicBezTo>
                    <a:cubicBezTo>
                      <a:pt x="55" y="40"/>
                      <a:pt x="48" y="51"/>
                      <a:pt x="41" y="58"/>
                    </a:cubicBezTo>
                    <a:cubicBezTo>
                      <a:pt x="37" y="62"/>
                      <a:pt x="32" y="67"/>
                      <a:pt x="29" y="71"/>
                    </a:cubicBezTo>
                    <a:cubicBezTo>
                      <a:pt x="25" y="75"/>
                      <a:pt x="22" y="79"/>
                      <a:pt x="22" y="82"/>
                    </a:cubicBezTo>
                    <a:cubicBezTo>
                      <a:pt x="21" y="85"/>
                      <a:pt x="21" y="87"/>
                      <a:pt x="20" y="88"/>
                    </a:cubicBezTo>
                    <a:cubicBezTo>
                      <a:pt x="19" y="90"/>
                      <a:pt x="18" y="91"/>
                      <a:pt x="16" y="93"/>
                    </a:cubicBezTo>
                    <a:cubicBezTo>
                      <a:pt x="15" y="94"/>
                      <a:pt x="14" y="94"/>
                      <a:pt x="13" y="94"/>
                    </a:cubicBezTo>
                    <a:cubicBezTo>
                      <a:pt x="12" y="94"/>
                      <a:pt x="11" y="93"/>
                      <a:pt x="10" y="92"/>
                    </a:cubicBezTo>
                    <a:cubicBezTo>
                      <a:pt x="8" y="92"/>
                      <a:pt x="7" y="90"/>
                      <a:pt x="6" y="89"/>
                    </a:cubicBezTo>
                    <a:cubicBezTo>
                      <a:pt x="3" y="86"/>
                      <a:pt x="2" y="82"/>
                      <a:pt x="2" y="79"/>
                    </a:cubicBezTo>
                    <a:cubicBezTo>
                      <a:pt x="2" y="78"/>
                      <a:pt x="2" y="76"/>
                      <a:pt x="2" y="75"/>
                    </a:cubicBezTo>
                    <a:cubicBezTo>
                      <a:pt x="3" y="73"/>
                      <a:pt x="5" y="71"/>
                      <a:pt x="7" y="69"/>
                    </a:cubicBezTo>
                    <a:cubicBezTo>
                      <a:pt x="10" y="67"/>
                      <a:pt x="13" y="65"/>
                      <a:pt x="17" y="63"/>
                    </a:cubicBezTo>
                    <a:cubicBezTo>
                      <a:pt x="23" y="57"/>
                      <a:pt x="37" y="40"/>
                      <a:pt x="43" y="33"/>
                    </a:cubicBezTo>
                    <a:cubicBezTo>
                      <a:pt x="45" y="29"/>
                      <a:pt x="47" y="25"/>
                      <a:pt x="49" y="22"/>
                    </a:cubicBezTo>
                    <a:cubicBezTo>
                      <a:pt x="50" y="20"/>
                      <a:pt x="51" y="19"/>
                      <a:pt x="51" y="17"/>
                    </a:cubicBezTo>
                    <a:cubicBezTo>
                      <a:pt x="52" y="16"/>
                      <a:pt x="53" y="15"/>
                      <a:pt x="53" y="15"/>
                    </a:cubicBezTo>
                    <a:cubicBezTo>
                      <a:pt x="55" y="13"/>
                      <a:pt x="62" y="6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3"/>
                      <a:pt x="69" y="4"/>
                      <a:pt x="70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8"/>
                      <a:pt x="75" y="8"/>
                      <a:pt x="77" y="9"/>
                    </a:cubicBezTo>
                    <a:cubicBezTo>
                      <a:pt x="79" y="9"/>
                      <a:pt x="81" y="9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753"/>
              <p:cNvSpPr>
                <a:spLocks/>
              </p:cNvSpPr>
              <p:nvPr/>
            </p:nvSpPr>
            <p:spPr bwMode="auto">
              <a:xfrm>
                <a:off x="463988" y="2668101"/>
                <a:ext cx="122238" cy="161925"/>
              </a:xfrm>
              <a:custGeom>
                <a:avLst/>
                <a:gdLst>
                  <a:gd name="T0" fmla="*/ 76 w 76"/>
                  <a:gd name="T1" fmla="*/ 11 h 101"/>
                  <a:gd name="T2" fmla="*/ 73 w 76"/>
                  <a:gd name="T3" fmla="*/ 6 h 101"/>
                  <a:gd name="T4" fmla="*/ 64 w 76"/>
                  <a:gd name="T5" fmla="*/ 0 h 101"/>
                  <a:gd name="T6" fmla="*/ 55 w 76"/>
                  <a:gd name="T7" fmla="*/ 7 h 101"/>
                  <a:gd name="T8" fmla="*/ 44 w 76"/>
                  <a:gd name="T9" fmla="*/ 20 h 101"/>
                  <a:gd name="T10" fmla="*/ 40 w 76"/>
                  <a:gd name="T11" fmla="*/ 34 h 101"/>
                  <a:gd name="T12" fmla="*/ 12 w 76"/>
                  <a:gd name="T13" fmla="*/ 73 h 101"/>
                  <a:gd name="T14" fmla="*/ 1 w 76"/>
                  <a:gd name="T15" fmla="*/ 88 h 101"/>
                  <a:gd name="T16" fmla="*/ 7 w 76"/>
                  <a:gd name="T17" fmla="*/ 93 h 101"/>
                  <a:gd name="T18" fmla="*/ 19 w 76"/>
                  <a:gd name="T19" fmla="*/ 100 h 101"/>
                  <a:gd name="T20" fmla="*/ 25 w 76"/>
                  <a:gd name="T21" fmla="*/ 84 h 101"/>
                  <a:gd name="T22" fmla="*/ 43 w 76"/>
                  <a:gd name="T23" fmla="*/ 52 h 101"/>
                  <a:gd name="T24" fmla="*/ 58 w 76"/>
                  <a:gd name="T25" fmla="*/ 37 h 101"/>
                  <a:gd name="T26" fmla="*/ 67 w 76"/>
                  <a:gd name="T27" fmla="*/ 31 h 101"/>
                  <a:gd name="T28" fmla="*/ 76 w 76"/>
                  <a:gd name="T29" fmla="*/ 19 h 101"/>
                  <a:gd name="T30" fmla="*/ 76 w 76"/>
                  <a:gd name="T31" fmla="*/ 1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101">
                    <a:moveTo>
                      <a:pt x="76" y="11"/>
                    </a:moveTo>
                    <a:cubicBezTo>
                      <a:pt x="76" y="11"/>
                      <a:pt x="75" y="8"/>
                      <a:pt x="73" y="6"/>
                    </a:cubicBezTo>
                    <a:cubicBezTo>
                      <a:pt x="71" y="5"/>
                      <a:pt x="67" y="0"/>
                      <a:pt x="64" y="0"/>
                    </a:cubicBezTo>
                    <a:cubicBezTo>
                      <a:pt x="62" y="0"/>
                      <a:pt x="59" y="2"/>
                      <a:pt x="55" y="7"/>
                    </a:cubicBezTo>
                    <a:cubicBezTo>
                      <a:pt x="51" y="12"/>
                      <a:pt x="47" y="17"/>
                      <a:pt x="44" y="20"/>
                    </a:cubicBezTo>
                    <a:cubicBezTo>
                      <a:pt x="42" y="23"/>
                      <a:pt x="48" y="25"/>
                      <a:pt x="40" y="34"/>
                    </a:cubicBezTo>
                    <a:cubicBezTo>
                      <a:pt x="33" y="44"/>
                      <a:pt x="20" y="65"/>
                      <a:pt x="12" y="73"/>
                    </a:cubicBezTo>
                    <a:cubicBezTo>
                      <a:pt x="4" y="81"/>
                      <a:pt x="0" y="85"/>
                      <a:pt x="1" y="88"/>
                    </a:cubicBezTo>
                    <a:cubicBezTo>
                      <a:pt x="1" y="91"/>
                      <a:pt x="3" y="91"/>
                      <a:pt x="7" y="93"/>
                    </a:cubicBezTo>
                    <a:cubicBezTo>
                      <a:pt x="10" y="95"/>
                      <a:pt x="15" y="101"/>
                      <a:pt x="19" y="100"/>
                    </a:cubicBezTo>
                    <a:cubicBezTo>
                      <a:pt x="23" y="100"/>
                      <a:pt x="23" y="91"/>
                      <a:pt x="25" y="84"/>
                    </a:cubicBezTo>
                    <a:cubicBezTo>
                      <a:pt x="27" y="77"/>
                      <a:pt x="35" y="64"/>
                      <a:pt x="43" y="52"/>
                    </a:cubicBezTo>
                    <a:cubicBezTo>
                      <a:pt x="51" y="41"/>
                      <a:pt x="53" y="37"/>
                      <a:pt x="58" y="37"/>
                    </a:cubicBezTo>
                    <a:cubicBezTo>
                      <a:pt x="62" y="37"/>
                      <a:pt x="62" y="36"/>
                      <a:pt x="67" y="31"/>
                    </a:cubicBezTo>
                    <a:cubicBezTo>
                      <a:pt x="71" y="26"/>
                      <a:pt x="76" y="22"/>
                      <a:pt x="76" y="19"/>
                    </a:cubicBezTo>
                    <a:cubicBezTo>
                      <a:pt x="75" y="17"/>
                      <a:pt x="76" y="11"/>
                      <a:pt x="76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754"/>
              <p:cNvSpPr>
                <a:spLocks/>
              </p:cNvSpPr>
              <p:nvPr/>
            </p:nvSpPr>
            <p:spPr bwMode="auto">
              <a:xfrm>
                <a:off x="465576" y="2676038"/>
                <a:ext cx="120650" cy="153988"/>
              </a:xfrm>
              <a:custGeom>
                <a:avLst/>
                <a:gdLst>
                  <a:gd name="T0" fmla="*/ 75 w 75"/>
                  <a:gd name="T1" fmla="*/ 6 h 96"/>
                  <a:gd name="T2" fmla="*/ 72 w 75"/>
                  <a:gd name="T3" fmla="*/ 1 h 96"/>
                  <a:gd name="T4" fmla="*/ 71 w 75"/>
                  <a:gd name="T5" fmla="*/ 0 h 96"/>
                  <a:gd name="T6" fmla="*/ 72 w 75"/>
                  <a:gd name="T7" fmla="*/ 3 h 96"/>
                  <a:gd name="T8" fmla="*/ 72 w 75"/>
                  <a:gd name="T9" fmla="*/ 12 h 96"/>
                  <a:gd name="T10" fmla="*/ 63 w 75"/>
                  <a:gd name="T11" fmla="*/ 23 h 96"/>
                  <a:gd name="T12" fmla="*/ 54 w 75"/>
                  <a:gd name="T13" fmla="*/ 29 h 96"/>
                  <a:gd name="T14" fmla="*/ 39 w 75"/>
                  <a:gd name="T15" fmla="*/ 44 h 96"/>
                  <a:gd name="T16" fmla="*/ 21 w 75"/>
                  <a:gd name="T17" fmla="*/ 76 h 96"/>
                  <a:gd name="T18" fmla="*/ 15 w 75"/>
                  <a:gd name="T19" fmla="*/ 93 h 96"/>
                  <a:gd name="T20" fmla="*/ 3 w 75"/>
                  <a:gd name="T21" fmla="*/ 85 h 96"/>
                  <a:gd name="T22" fmla="*/ 0 w 75"/>
                  <a:gd name="T23" fmla="*/ 84 h 96"/>
                  <a:gd name="T24" fmla="*/ 6 w 75"/>
                  <a:gd name="T25" fmla="*/ 88 h 96"/>
                  <a:gd name="T26" fmla="*/ 18 w 75"/>
                  <a:gd name="T27" fmla="*/ 95 h 96"/>
                  <a:gd name="T28" fmla="*/ 24 w 75"/>
                  <a:gd name="T29" fmla="*/ 79 h 96"/>
                  <a:gd name="T30" fmla="*/ 42 w 75"/>
                  <a:gd name="T31" fmla="*/ 47 h 96"/>
                  <a:gd name="T32" fmla="*/ 57 w 75"/>
                  <a:gd name="T33" fmla="*/ 32 h 96"/>
                  <a:gd name="T34" fmla="*/ 66 w 75"/>
                  <a:gd name="T35" fmla="*/ 26 h 96"/>
                  <a:gd name="T36" fmla="*/ 75 w 75"/>
                  <a:gd name="T37" fmla="*/ 14 h 96"/>
                  <a:gd name="T38" fmla="*/ 75 w 75"/>
                  <a:gd name="T39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6">
                    <a:moveTo>
                      <a:pt x="75" y="6"/>
                    </a:moveTo>
                    <a:cubicBezTo>
                      <a:pt x="75" y="6"/>
                      <a:pt x="74" y="3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2" y="3"/>
                      <a:pt x="72" y="9"/>
                      <a:pt x="72" y="12"/>
                    </a:cubicBezTo>
                    <a:cubicBezTo>
                      <a:pt x="72" y="14"/>
                      <a:pt x="67" y="18"/>
                      <a:pt x="63" y="23"/>
                    </a:cubicBezTo>
                    <a:cubicBezTo>
                      <a:pt x="59" y="28"/>
                      <a:pt x="59" y="29"/>
                      <a:pt x="54" y="29"/>
                    </a:cubicBezTo>
                    <a:cubicBezTo>
                      <a:pt x="50" y="29"/>
                      <a:pt x="47" y="33"/>
                      <a:pt x="39" y="44"/>
                    </a:cubicBezTo>
                    <a:cubicBezTo>
                      <a:pt x="31" y="56"/>
                      <a:pt x="23" y="69"/>
                      <a:pt x="21" y="76"/>
                    </a:cubicBezTo>
                    <a:cubicBezTo>
                      <a:pt x="19" y="84"/>
                      <a:pt x="19" y="92"/>
                      <a:pt x="15" y="93"/>
                    </a:cubicBezTo>
                    <a:cubicBezTo>
                      <a:pt x="11" y="93"/>
                      <a:pt x="7" y="87"/>
                      <a:pt x="3" y="85"/>
                    </a:cubicBezTo>
                    <a:cubicBezTo>
                      <a:pt x="2" y="84"/>
                      <a:pt x="1" y="84"/>
                      <a:pt x="0" y="84"/>
                    </a:cubicBezTo>
                    <a:cubicBezTo>
                      <a:pt x="0" y="86"/>
                      <a:pt x="3" y="86"/>
                      <a:pt x="6" y="88"/>
                    </a:cubicBezTo>
                    <a:cubicBezTo>
                      <a:pt x="9" y="90"/>
                      <a:pt x="14" y="96"/>
                      <a:pt x="18" y="95"/>
                    </a:cubicBezTo>
                    <a:cubicBezTo>
                      <a:pt x="22" y="95"/>
                      <a:pt x="22" y="86"/>
                      <a:pt x="24" y="79"/>
                    </a:cubicBezTo>
                    <a:cubicBezTo>
                      <a:pt x="26" y="72"/>
                      <a:pt x="34" y="59"/>
                      <a:pt x="42" y="47"/>
                    </a:cubicBezTo>
                    <a:cubicBezTo>
                      <a:pt x="50" y="36"/>
                      <a:pt x="52" y="32"/>
                      <a:pt x="57" y="32"/>
                    </a:cubicBezTo>
                    <a:cubicBezTo>
                      <a:pt x="61" y="32"/>
                      <a:pt x="61" y="31"/>
                      <a:pt x="66" y="26"/>
                    </a:cubicBezTo>
                    <a:cubicBezTo>
                      <a:pt x="70" y="21"/>
                      <a:pt x="75" y="17"/>
                      <a:pt x="75" y="14"/>
                    </a:cubicBezTo>
                    <a:cubicBezTo>
                      <a:pt x="74" y="12"/>
                      <a:pt x="75" y="6"/>
                      <a:pt x="75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755"/>
              <p:cNvSpPr>
                <a:spLocks/>
              </p:cNvSpPr>
              <p:nvPr/>
            </p:nvSpPr>
            <p:spPr bwMode="auto">
              <a:xfrm>
                <a:off x="463988" y="2666513"/>
                <a:ext cx="123825" cy="163513"/>
              </a:xfrm>
              <a:custGeom>
                <a:avLst/>
                <a:gdLst>
                  <a:gd name="T0" fmla="*/ 77 w 77"/>
                  <a:gd name="T1" fmla="*/ 12 h 102"/>
                  <a:gd name="T2" fmla="*/ 69 w 77"/>
                  <a:gd name="T3" fmla="*/ 3 h 102"/>
                  <a:gd name="T4" fmla="*/ 64 w 77"/>
                  <a:gd name="T5" fmla="*/ 0 h 102"/>
                  <a:gd name="T6" fmla="*/ 64 w 77"/>
                  <a:gd name="T7" fmla="*/ 0 h 102"/>
                  <a:gd name="T8" fmla="*/ 44 w 77"/>
                  <a:gd name="T9" fmla="*/ 20 h 102"/>
                  <a:gd name="T10" fmla="*/ 43 w 77"/>
                  <a:gd name="T11" fmla="*/ 27 h 102"/>
                  <a:gd name="T12" fmla="*/ 25 w 77"/>
                  <a:gd name="T13" fmla="*/ 55 h 102"/>
                  <a:gd name="T14" fmla="*/ 3 w 77"/>
                  <a:gd name="T15" fmla="*/ 82 h 102"/>
                  <a:gd name="T16" fmla="*/ 0 w 77"/>
                  <a:gd name="T17" fmla="*/ 89 h 102"/>
                  <a:gd name="T18" fmla="*/ 6 w 77"/>
                  <a:gd name="T19" fmla="*/ 95 h 102"/>
                  <a:gd name="T20" fmla="*/ 18 w 77"/>
                  <a:gd name="T21" fmla="*/ 102 h 102"/>
                  <a:gd name="T22" fmla="*/ 22 w 77"/>
                  <a:gd name="T23" fmla="*/ 100 h 102"/>
                  <a:gd name="T24" fmla="*/ 26 w 77"/>
                  <a:gd name="T25" fmla="*/ 85 h 102"/>
                  <a:gd name="T26" fmla="*/ 52 w 77"/>
                  <a:gd name="T27" fmla="*/ 42 h 102"/>
                  <a:gd name="T28" fmla="*/ 61 w 77"/>
                  <a:gd name="T29" fmla="*/ 39 h 102"/>
                  <a:gd name="T30" fmla="*/ 67 w 77"/>
                  <a:gd name="T31" fmla="*/ 32 h 102"/>
                  <a:gd name="T32" fmla="*/ 77 w 77"/>
                  <a:gd name="T33" fmla="*/ 21 h 102"/>
                  <a:gd name="T34" fmla="*/ 77 w 77"/>
                  <a:gd name="T35" fmla="*/ 18 h 102"/>
                  <a:gd name="T36" fmla="*/ 77 w 77"/>
                  <a:gd name="T37" fmla="*/ 12 h 102"/>
                  <a:gd name="T38" fmla="*/ 77 w 77"/>
                  <a:gd name="T39" fmla="*/ 12 h 102"/>
                  <a:gd name="T40" fmla="*/ 75 w 77"/>
                  <a:gd name="T41" fmla="*/ 12 h 102"/>
                  <a:gd name="T42" fmla="*/ 75 w 77"/>
                  <a:gd name="T43" fmla="*/ 20 h 102"/>
                  <a:gd name="T44" fmla="*/ 72 w 77"/>
                  <a:gd name="T45" fmla="*/ 25 h 102"/>
                  <a:gd name="T46" fmla="*/ 62 w 77"/>
                  <a:gd name="T47" fmla="*/ 36 h 102"/>
                  <a:gd name="T48" fmla="*/ 58 w 77"/>
                  <a:gd name="T49" fmla="*/ 37 h 102"/>
                  <a:gd name="T50" fmla="*/ 42 w 77"/>
                  <a:gd name="T51" fmla="*/ 53 h 102"/>
                  <a:gd name="T52" fmla="*/ 21 w 77"/>
                  <a:gd name="T53" fmla="*/ 96 h 102"/>
                  <a:gd name="T54" fmla="*/ 19 w 77"/>
                  <a:gd name="T55" fmla="*/ 100 h 102"/>
                  <a:gd name="T56" fmla="*/ 13 w 77"/>
                  <a:gd name="T57" fmla="*/ 98 h 102"/>
                  <a:gd name="T58" fmla="*/ 3 w 77"/>
                  <a:gd name="T59" fmla="*/ 91 h 102"/>
                  <a:gd name="T60" fmla="*/ 2 w 77"/>
                  <a:gd name="T61" fmla="*/ 88 h 102"/>
                  <a:gd name="T62" fmla="*/ 13 w 77"/>
                  <a:gd name="T63" fmla="*/ 75 h 102"/>
                  <a:gd name="T64" fmla="*/ 41 w 77"/>
                  <a:gd name="T65" fmla="*/ 36 h 102"/>
                  <a:gd name="T66" fmla="*/ 45 w 77"/>
                  <a:gd name="T67" fmla="*/ 23 h 102"/>
                  <a:gd name="T68" fmla="*/ 56 w 77"/>
                  <a:gd name="T69" fmla="*/ 8 h 102"/>
                  <a:gd name="T70" fmla="*/ 64 w 77"/>
                  <a:gd name="T71" fmla="*/ 2 h 102"/>
                  <a:gd name="T72" fmla="*/ 66 w 77"/>
                  <a:gd name="T73" fmla="*/ 3 h 102"/>
                  <a:gd name="T74" fmla="*/ 72 w 77"/>
                  <a:gd name="T75" fmla="*/ 8 h 102"/>
                  <a:gd name="T76" fmla="*/ 75 w 77"/>
                  <a:gd name="T77" fmla="*/ 12 h 102"/>
                  <a:gd name="T78" fmla="*/ 76 w 77"/>
                  <a:gd name="T79" fmla="*/ 12 h 102"/>
                  <a:gd name="T80" fmla="*/ 76 w 77"/>
                  <a:gd name="T81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02">
                    <a:moveTo>
                      <a:pt x="76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8"/>
                      <a:pt x="73" y="6"/>
                    </a:cubicBezTo>
                    <a:cubicBezTo>
                      <a:pt x="72" y="6"/>
                      <a:pt x="71" y="4"/>
                      <a:pt x="69" y="3"/>
                    </a:cubicBezTo>
                    <a:cubicBezTo>
                      <a:pt x="69" y="2"/>
                      <a:pt x="68" y="2"/>
                      <a:pt x="67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0"/>
                      <a:pt x="58" y="2"/>
                      <a:pt x="54" y="7"/>
                    </a:cubicBezTo>
                    <a:cubicBezTo>
                      <a:pt x="51" y="12"/>
                      <a:pt x="46" y="18"/>
                      <a:pt x="44" y="20"/>
                    </a:cubicBezTo>
                    <a:cubicBezTo>
                      <a:pt x="43" y="21"/>
                      <a:pt x="43" y="22"/>
                      <a:pt x="43" y="23"/>
                    </a:cubicBezTo>
                    <a:cubicBezTo>
                      <a:pt x="43" y="24"/>
                      <a:pt x="43" y="25"/>
                      <a:pt x="43" y="27"/>
                    </a:cubicBezTo>
                    <a:cubicBezTo>
                      <a:pt x="43" y="28"/>
                      <a:pt x="43" y="31"/>
                      <a:pt x="40" y="35"/>
                    </a:cubicBezTo>
                    <a:cubicBezTo>
                      <a:pt x="36" y="40"/>
                      <a:pt x="31" y="47"/>
                      <a:pt x="25" y="55"/>
                    </a:cubicBezTo>
                    <a:cubicBezTo>
                      <a:pt x="20" y="62"/>
                      <a:pt x="15" y="70"/>
                      <a:pt x="11" y="73"/>
                    </a:cubicBezTo>
                    <a:cubicBezTo>
                      <a:pt x="7" y="77"/>
                      <a:pt x="4" y="80"/>
                      <a:pt x="3" y="82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1"/>
                      <a:pt x="1" y="92"/>
                      <a:pt x="2" y="93"/>
                    </a:cubicBezTo>
                    <a:cubicBezTo>
                      <a:pt x="3" y="93"/>
                      <a:pt x="5" y="94"/>
                      <a:pt x="6" y="95"/>
                    </a:cubicBezTo>
                    <a:cubicBezTo>
                      <a:pt x="8" y="96"/>
                      <a:pt x="10" y="98"/>
                      <a:pt x="12" y="99"/>
                    </a:cubicBezTo>
                    <a:cubicBezTo>
                      <a:pt x="14" y="101"/>
                      <a:pt x="16" y="102"/>
                      <a:pt x="18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21" y="101"/>
                      <a:pt x="22" y="100"/>
                    </a:cubicBezTo>
                    <a:cubicBezTo>
                      <a:pt x="23" y="98"/>
                      <a:pt x="23" y="96"/>
                      <a:pt x="24" y="93"/>
                    </a:cubicBezTo>
                    <a:cubicBezTo>
                      <a:pt x="24" y="91"/>
                      <a:pt x="25" y="88"/>
                      <a:pt x="26" y="85"/>
                    </a:cubicBezTo>
                    <a:cubicBezTo>
                      <a:pt x="28" y="78"/>
                      <a:pt x="35" y="65"/>
                      <a:pt x="43" y="54"/>
                    </a:cubicBezTo>
                    <a:cubicBezTo>
                      <a:pt x="47" y="48"/>
                      <a:pt x="50" y="44"/>
                      <a:pt x="52" y="42"/>
                    </a:cubicBezTo>
                    <a:cubicBezTo>
                      <a:pt x="55" y="40"/>
                      <a:pt x="56" y="39"/>
                      <a:pt x="58" y="39"/>
                    </a:cubicBezTo>
                    <a:cubicBezTo>
                      <a:pt x="59" y="39"/>
                      <a:pt x="60" y="39"/>
                      <a:pt x="61" y="39"/>
                    </a:cubicBezTo>
                    <a:cubicBezTo>
                      <a:pt x="62" y="38"/>
                      <a:pt x="63" y="38"/>
                      <a:pt x="64" y="37"/>
                    </a:cubicBezTo>
                    <a:cubicBezTo>
                      <a:pt x="65" y="36"/>
                      <a:pt x="66" y="34"/>
                      <a:pt x="67" y="32"/>
                    </a:cubicBezTo>
                    <a:cubicBezTo>
                      <a:pt x="69" y="30"/>
                      <a:pt x="72" y="28"/>
                      <a:pt x="73" y="26"/>
                    </a:cubicBezTo>
                    <a:cubicBezTo>
                      <a:pt x="75" y="24"/>
                      <a:pt x="77" y="23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19"/>
                      <a:pt x="77" y="18"/>
                    </a:cubicBezTo>
                    <a:cubicBezTo>
                      <a:pt x="77" y="17"/>
                      <a:pt x="77" y="15"/>
                      <a:pt x="77" y="14"/>
                    </a:cubicBezTo>
                    <a:cubicBezTo>
                      <a:pt x="77" y="13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5"/>
                      <a:pt x="75" y="18"/>
                    </a:cubicBezTo>
                    <a:cubicBezTo>
                      <a:pt x="75" y="19"/>
                      <a:pt x="75" y="20"/>
                      <a:pt x="75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4" y="23"/>
                      <a:pt x="72" y="25"/>
                    </a:cubicBezTo>
                    <a:cubicBezTo>
                      <a:pt x="70" y="26"/>
                      <a:pt x="68" y="29"/>
                      <a:pt x="66" y="31"/>
                    </a:cubicBezTo>
                    <a:cubicBezTo>
                      <a:pt x="64" y="34"/>
                      <a:pt x="63" y="35"/>
                      <a:pt x="62" y="36"/>
                    </a:cubicBezTo>
                    <a:cubicBezTo>
                      <a:pt x="61" y="36"/>
                      <a:pt x="61" y="36"/>
                      <a:pt x="60" y="37"/>
                    </a:cubicBezTo>
                    <a:cubicBezTo>
                      <a:pt x="60" y="37"/>
                      <a:pt x="59" y="37"/>
                      <a:pt x="58" y="37"/>
                    </a:cubicBezTo>
                    <a:cubicBezTo>
                      <a:pt x="55" y="37"/>
                      <a:pt x="53" y="38"/>
                      <a:pt x="51" y="40"/>
                    </a:cubicBezTo>
                    <a:cubicBezTo>
                      <a:pt x="48" y="43"/>
                      <a:pt x="46" y="47"/>
                      <a:pt x="42" y="53"/>
                    </a:cubicBezTo>
                    <a:cubicBezTo>
                      <a:pt x="34" y="64"/>
                      <a:pt x="26" y="77"/>
                      <a:pt x="24" y="85"/>
                    </a:cubicBezTo>
                    <a:cubicBezTo>
                      <a:pt x="23" y="88"/>
                      <a:pt x="22" y="92"/>
                      <a:pt x="21" y="96"/>
                    </a:cubicBezTo>
                    <a:cubicBezTo>
                      <a:pt x="21" y="97"/>
                      <a:pt x="21" y="98"/>
                      <a:pt x="20" y="99"/>
                    </a:cubicBezTo>
                    <a:cubicBezTo>
                      <a:pt x="20" y="100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7" y="100"/>
                      <a:pt x="15" y="99"/>
                      <a:pt x="13" y="98"/>
                    </a:cubicBezTo>
                    <a:cubicBezTo>
                      <a:pt x="11" y="96"/>
                      <a:pt x="9" y="94"/>
                      <a:pt x="7" y="93"/>
                    </a:cubicBezTo>
                    <a:cubicBezTo>
                      <a:pt x="6" y="92"/>
                      <a:pt x="4" y="92"/>
                      <a:pt x="3" y="91"/>
                    </a:cubicBezTo>
                    <a:cubicBezTo>
                      <a:pt x="2" y="90"/>
                      <a:pt x="2" y="90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6"/>
                      <a:pt x="4" y="83"/>
                    </a:cubicBezTo>
                    <a:cubicBezTo>
                      <a:pt x="6" y="81"/>
                      <a:pt x="9" y="78"/>
                      <a:pt x="13" y="75"/>
                    </a:cubicBezTo>
                    <a:cubicBezTo>
                      <a:pt x="17" y="71"/>
                      <a:pt x="22" y="64"/>
                      <a:pt x="27" y="56"/>
                    </a:cubicBezTo>
                    <a:cubicBezTo>
                      <a:pt x="32" y="49"/>
                      <a:pt x="37" y="41"/>
                      <a:pt x="41" y="36"/>
                    </a:cubicBezTo>
                    <a:cubicBezTo>
                      <a:pt x="44" y="32"/>
                      <a:pt x="45" y="29"/>
                      <a:pt x="45" y="27"/>
                    </a:cubicBezTo>
                    <a:cubicBezTo>
                      <a:pt x="45" y="25"/>
                      <a:pt x="45" y="23"/>
                      <a:pt x="45" y="23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8" y="19"/>
                      <a:pt x="52" y="14"/>
                      <a:pt x="56" y="8"/>
                    </a:cubicBezTo>
                    <a:cubicBezTo>
                      <a:pt x="60" y="3"/>
                      <a:pt x="62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6" y="3"/>
                    </a:cubicBezTo>
                    <a:cubicBezTo>
                      <a:pt x="67" y="3"/>
                      <a:pt x="68" y="4"/>
                      <a:pt x="69" y="5"/>
                    </a:cubicBezTo>
                    <a:cubicBezTo>
                      <a:pt x="70" y="6"/>
                      <a:pt x="71" y="7"/>
                      <a:pt x="72" y="8"/>
                    </a:cubicBezTo>
                    <a:cubicBezTo>
                      <a:pt x="73" y="9"/>
                      <a:pt x="74" y="10"/>
                      <a:pt x="74" y="11"/>
                    </a:cubicBezTo>
                    <a:cubicBezTo>
                      <a:pt x="75" y="11"/>
                      <a:pt x="75" y="12"/>
                      <a:pt x="75" y="12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756"/>
              <p:cNvSpPr>
                <a:spLocks/>
              </p:cNvSpPr>
              <p:nvPr/>
            </p:nvSpPr>
            <p:spPr bwMode="auto">
              <a:xfrm>
                <a:off x="508438" y="2699851"/>
                <a:ext cx="96838" cy="142875"/>
              </a:xfrm>
              <a:custGeom>
                <a:avLst/>
                <a:gdLst>
                  <a:gd name="T0" fmla="*/ 59 w 61"/>
                  <a:gd name="T1" fmla="*/ 8 h 89"/>
                  <a:gd name="T2" fmla="*/ 50 w 61"/>
                  <a:gd name="T3" fmla="*/ 1 h 89"/>
                  <a:gd name="T4" fmla="*/ 38 w 61"/>
                  <a:gd name="T5" fmla="*/ 14 h 89"/>
                  <a:gd name="T6" fmla="*/ 35 w 61"/>
                  <a:gd name="T7" fmla="*/ 34 h 89"/>
                  <a:gd name="T8" fmla="*/ 12 w 61"/>
                  <a:gd name="T9" fmla="*/ 64 h 89"/>
                  <a:gd name="T10" fmla="*/ 3 w 61"/>
                  <a:gd name="T11" fmla="*/ 76 h 89"/>
                  <a:gd name="T12" fmla="*/ 8 w 61"/>
                  <a:gd name="T13" fmla="*/ 88 h 89"/>
                  <a:gd name="T14" fmla="*/ 22 w 61"/>
                  <a:gd name="T15" fmla="*/ 80 h 89"/>
                  <a:gd name="T16" fmla="*/ 39 w 61"/>
                  <a:gd name="T17" fmla="*/ 50 h 89"/>
                  <a:gd name="T18" fmla="*/ 55 w 61"/>
                  <a:gd name="T19" fmla="*/ 31 h 89"/>
                  <a:gd name="T20" fmla="*/ 60 w 61"/>
                  <a:gd name="T21" fmla="*/ 23 h 89"/>
                  <a:gd name="T22" fmla="*/ 59 w 61"/>
                  <a:gd name="T23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89">
                    <a:moveTo>
                      <a:pt x="59" y="8"/>
                    </a:moveTo>
                    <a:cubicBezTo>
                      <a:pt x="59" y="8"/>
                      <a:pt x="54" y="0"/>
                      <a:pt x="50" y="1"/>
                    </a:cubicBezTo>
                    <a:cubicBezTo>
                      <a:pt x="46" y="3"/>
                      <a:pt x="40" y="12"/>
                      <a:pt x="38" y="14"/>
                    </a:cubicBezTo>
                    <a:cubicBezTo>
                      <a:pt x="36" y="16"/>
                      <a:pt x="41" y="26"/>
                      <a:pt x="35" y="34"/>
                    </a:cubicBezTo>
                    <a:cubicBezTo>
                      <a:pt x="30" y="41"/>
                      <a:pt x="17" y="59"/>
                      <a:pt x="12" y="64"/>
                    </a:cubicBezTo>
                    <a:cubicBezTo>
                      <a:pt x="6" y="68"/>
                      <a:pt x="0" y="73"/>
                      <a:pt x="3" y="76"/>
                    </a:cubicBezTo>
                    <a:cubicBezTo>
                      <a:pt x="5" y="80"/>
                      <a:pt x="5" y="87"/>
                      <a:pt x="8" y="88"/>
                    </a:cubicBezTo>
                    <a:cubicBezTo>
                      <a:pt x="11" y="89"/>
                      <a:pt x="21" y="86"/>
                      <a:pt x="22" y="80"/>
                    </a:cubicBezTo>
                    <a:cubicBezTo>
                      <a:pt x="22" y="74"/>
                      <a:pt x="32" y="62"/>
                      <a:pt x="39" y="50"/>
                    </a:cubicBezTo>
                    <a:cubicBezTo>
                      <a:pt x="47" y="39"/>
                      <a:pt x="49" y="33"/>
                      <a:pt x="55" y="31"/>
                    </a:cubicBezTo>
                    <a:cubicBezTo>
                      <a:pt x="61" y="30"/>
                      <a:pt x="60" y="29"/>
                      <a:pt x="60" y="23"/>
                    </a:cubicBezTo>
                    <a:cubicBezTo>
                      <a:pt x="61" y="17"/>
                      <a:pt x="59" y="8"/>
                      <a:pt x="59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757"/>
              <p:cNvSpPr>
                <a:spLocks/>
              </p:cNvSpPr>
              <p:nvPr/>
            </p:nvSpPr>
            <p:spPr bwMode="auto">
              <a:xfrm>
                <a:off x="517963" y="2701438"/>
                <a:ext cx="87313" cy="141288"/>
              </a:xfrm>
              <a:custGeom>
                <a:avLst/>
                <a:gdLst>
                  <a:gd name="T0" fmla="*/ 53 w 55"/>
                  <a:gd name="T1" fmla="*/ 7 h 88"/>
                  <a:gd name="T2" fmla="*/ 46 w 55"/>
                  <a:gd name="T3" fmla="*/ 0 h 88"/>
                  <a:gd name="T4" fmla="*/ 50 w 55"/>
                  <a:gd name="T5" fmla="*/ 5 h 88"/>
                  <a:gd name="T6" fmla="*/ 51 w 55"/>
                  <a:gd name="T7" fmla="*/ 20 h 88"/>
                  <a:gd name="T8" fmla="*/ 46 w 55"/>
                  <a:gd name="T9" fmla="*/ 28 h 88"/>
                  <a:gd name="T10" fmla="*/ 30 w 55"/>
                  <a:gd name="T11" fmla="*/ 48 h 88"/>
                  <a:gd name="T12" fmla="*/ 12 w 55"/>
                  <a:gd name="T13" fmla="*/ 77 h 88"/>
                  <a:gd name="T14" fmla="*/ 0 w 55"/>
                  <a:gd name="T15" fmla="*/ 86 h 88"/>
                  <a:gd name="T16" fmla="*/ 2 w 55"/>
                  <a:gd name="T17" fmla="*/ 87 h 88"/>
                  <a:gd name="T18" fmla="*/ 16 w 55"/>
                  <a:gd name="T19" fmla="*/ 79 h 88"/>
                  <a:gd name="T20" fmla="*/ 33 w 55"/>
                  <a:gd name="T21" fmla="*/ 49 h 88"/>
                  <a:gd name="T22" fmla="*/ 49 w 55"/>
                  <a:gd name="T23" fmla="*/ 30 h 88"/>
                  <a:gd name="T24" fmla="*/ 54 w 55"/>
                  <a:gd name="T25" fmla="*/ 22 h 88"/>
                  <a:gd name="T26" fmla="*/ 53 w 55"/>
                  <a:gd name="T27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88">
                    <a:moveTo>
                      <a:pt x="53" y="7"/>
                    </a:moveTo>
                    <a:cubicBezTo>
                      <a:pt x="53" y="7"/>
                      <a:pt x="49" y="1"/>
                      <a:pt x="46" y="0"/>
                    </a:cubicBezTo>
                    <a:cubicBezTo>
                      <a:pt x="48" y="2"/>
                      <a:pt x="50" y="5"/>
                      <a:pt x="50" y="5"/>
                    </a:cubicBezTo>
                    <a:cubicBezTo>
                      <a:pt x="50" y="5"/>
                      <a:pt x="52" y="14"/>
                      <a:pt x="51" y="20"/>
                    </a:cubicBezTo>
                    <a:cubicBezTo>
                      <a:pt x="51" y="27"/>
                      <a:pt x="52" y="27"/>
                      <a:pt x="46" y="28"/>
                    </a:cubicBezTo>
                    <a:cubicBezTo>
                      <a:pt x="40" y="30"/>
                      <a:pt x="38" y="36"/>
                      <a:pt x="30" y="48"/>
                    </a:cubicBezTo>
                    <a:cubicBezTo>
                      <a:pt x="23" y="59"/>
                      <a:pt x="13" y="71"/>
                      <a:pt x="12" y="77"/>
                    </a:cubicBezTo>
                    <a:cubicBezTo>
                      <a:pt x="12" y="82"/>
                      <a:pt x="5" y="86"/>
                      <a:pt x="0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5" y="88"/>
                      <a:pt x="15" y="85"/>
                      <a:pt x="16" y="79"/>
                    </a:cubicBezTo>
                    <a:cubicBezTo>
                      <a:pt x="16" y="73"/>
                      <a:pt x="26" y="61"/>
                      <a:pt x="33" y="49"/>
                    </a:cubicBezTo>
                    <a:cubicBezTo>
                      <a:pt x="41" y="38"/>
                      <a:pt x="43" y="32"/>
                      <a:pt x="49" y="30"/>
                    </a:cubicBezTo>
                    <a:cubicBezTo>
                      <a:pt x="55" y="29"/>
                      <a:pt x="54" y="28"/>
                      <a:pt x="54" y="22"/>
                    </a:cubicBezTo>
                    <a:cubicBezTo>
                      <a:pt x="55" y="16"/>
                      <a:pt x="53" y="7"/>
                      <a:pt x="53" y="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758"/>
              <p:cNvSpPr>
                <a:spLocks/>
              </p:cNvSpPr>
              <p:nvPr/>
            </p:nvSpPr>
            <p:spPr bwMode="auto">
              <a:xfrm>
                <a:off x="510026" y="2699851"/>
                <a:ext cx="95250" cy="142875"/>
              </a:xfrm>
              <a:custGeom>
                <a:avLst/>
                <a:gdLst>
                  <a:gd name="T0" fmla="*/ 59 w 60"/>
                  <a:gd name="T1" fmla="*/ 7 h 89"/>
                  <a:gd name="T2" fmla="*/ 50 w 60"/>
                  <a:gd name="T3" fmla="*/ 0 h 89"/>
                  <a:gd name="T4" fmla="*/ 42 w 60"/>
                  <a:gd name="T5" fmla="*/ 7 h 89"/>
                  <a:gd name="T6" fmla="*/ 36 w 60"/>
                  <a:gd name="T7" fmla="*/ 16 h 89"/>
                  <a:gd name="T8" fmla="*/ 33 w 60"/>
                  <a:gd name="T9" fmla="*/ 33 h 89"/>
                  <a:gd name="T10" fmla="*/ 10 w 60"/>
                  <a:gd name="T11" fmla="*/ 63 h 89"/>
                  <a:gd name="T12" fmla="*/ 0 w 60"/>
                  <a:gd name="T13" fmla="*/ 74 h 89"/>
                  <a:gd name="T14" fmla="*/ 3 w 60"/>
                  <a:gd name="T15" fmla="*/ 83 h 89"/>
                  <a:gd name="T16" fmla="*/ 6 w 60"/>
                  <a:gd name="T17" fmla="*/ 89 h 89"/>
                  <a:gd name="T18" fmla="*/ 17 w 60"/>
                  <a:gd name="T19" fmla="*/ 87 h 89"/>
                  <a:gd name="T20" fmla="*/ 28 w 60"/>
                  <a:gd name="T21" fmla="*/ 68 h 89"/>
                  <a:gd name="T22" fmla="*/ 47 w 60"/>
                  <a:gd name="T23" fmla="*/ 37 h 89"/>
                  <a:gd name="T24" fmla="*/ 57 w 60"/>
                  <a:gd name="T25" fmla="*/ 31 h 89"/>
                  <a:gd name="T26" fmla="*/ 60 w 60"/>
                  <a:gd name="T27" fmla="*/ 27 h 89"/>
                  <a:gd name="T28" fmla="*/ 60 w 60"/>
                  <a:gd name="T29" fmla="*/ 21 h 89"/>
                  <a:gd name="T30" fmla="*/ 59 w 60"/>
                  <a:gd name="T31" fmla="*/ 7 h 89"/>
                  <a:gd name="T32" fmla="*/ 58 w 60"/>
                  <a:gd name="T33" fmla="*/ 8 h 89"/>
                  <a:gd name="T34" fmla="*/ 58 w 60"/>
                  <a:gd name="T35" fmla="*/ 12 h 89"/>
                  <a:gd name="T36" fmla="*/ 58 w 60"/>
                  <a:gd name="T37" fmla="*/ 23 h 89"/>
                  <a:gd name="T38" fmla="*/ 58 w 60"/>
                  <a:gd name="T39" fmla="*/ 28 h 89"/>
                  <a:gd name="T40" fmla="*/ 53 w 60"/>
                  <a:gd name="T41" fmla="*/ 30 h 89"/>
                  <a:gd name="T42" fmla="*/ 37 w 60"/>
                  <a:gd name="T43" fmla="*/ 50 h 89"/>
                  <a:gd name="T44" fmla="*/ 20 w 60"/>
                  <a:gd name="T45" fmla="*/ 80 h 89"/>
                  <a:gd name="T46" fmla="*/ 9 w 60"/>
                  <a:gd name="T47" fmla="*/ 87 h 89"/>
                  <a:gd name="T48" fmla="*/ 6 w 60"/>
                  <a:gd name="T49" fmla="*/ 86 h 89"/>
                  <a:gd name="T50" fmla="*/ 2 w 60"/>
                  <a:gd name="T51" fmla="*/ 76 h 89"/>
                  <a:gd name="T52" fmla="*/ 5 w 60"/>
                  <a:gd name="T53" fmla="*/ 70 h 89"/>
                  <a:gd name="T54" fmla="*/ 23 w 60"/>
                  <a:gd name="T55" fmla="*/ 50 h 89"/>
                  <a:gd name="T56" fmla="*/ 38 w 60"/>
                  <a:gd name="T57" fmla="*/ 23 h 89"/>
                  <a:gd name="T58" fmla="*/ 38 w 60"/>
                  <a:gd name="T59" fmla="*/ 14 h 89"/>
                  <a:gd name="T60" fmla="*/ 49 w 60"/>
                  <a:gd name="T61" fmla="*/ 2 h 89"/>
                  <a:gd name="T62" fmla="*/ 54 w 60"/>
                  <a:gd name="T63" fmla="*/ 5 h 89"/>
                  <a:gd name="T64" fmla="*/ 57 w 60"/>
                  <a:gd name="T65" fmla="*/ 8 h 89"/>
                  <a:gd name="T66" fmla="*/ 57 w 60"/>
                  <a:gd name="T67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89">
                    <a:moveTo>
                      <a:pt x="58" y="8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7" y="5"/>
                      <a:pt x="56" y="4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6" y="2"/>
                      <a:pt x="44" y="4"/>
                      <a:pt x="42" y="7"/>
                    </a:cubicBezTo>
                    <a:cubicBezTo>
                      <a:pt x="39" y="9"/>
                      <a:pt x="38" y="12"/>
                      <a:pt x="37" y="13"/>
                    </a:cubicBezTo>
                    <a:cubicBezTo>
                      <a:pt x="36" y="14"/>
                      <a:pt x="36" y="15"/>
                      <a:pt x="36" y="16"/>
                    </a:cubicBezTo>
                    <a:cubicBezTo>
                      <a:pt x="36" y="18"/>
                      <a:pt x="36" y="21"/>
                      <a:pt x="36" y="23"/>
                    </a:cubicBezTo>
                    <a:cubicBezTo>
                      <a:pt x="36" y="27"/>
                      <a:pt x="36" y="30"/>
                      <a:pt x="33" y="33"/>
                    </a:cubicBezTo>
                    <a:cubicBezTo>
                      <a:pt x="31" y="37"/>
                      <a:pt x="26" y="43"/>
                      <a:pt x="22" y="49"/>
                    </a:cubicBezTo>
                    <a:cubicBezTo>
                      <a:pt x="17" y="55"/>
                      <a:pt x="13" y="61"/>
                      <a:pt x="10" y="63"/>
                    </a:cubicBezTo>
                    <a:cubicBezTo>
                      <a:pt x="8" y="65"/>
                      <a:pt x="5" y="66"/>
                      <a:pt x="3" y="68"/>
                    </a:cubicBezTo>
                    <a:cubicBezTo>
                      <a:pt x="2" y="70"/>
                      <a:pt x="0" y="72"/>
                      <a:pt x="0" y="74"/>
                    </a:cubicBezTo>
                    <a:cubicBezTo>
                      <a:pt x="0" y="75"/>
                      <a:pt x="0" y="76"/>
                      <a:pt x="1" y="77"/>
                    </a:cubicBezTo>
                    <a:cubicBezTo>
                      <a:pt x="2" y="78"/>
                      <a:pt x="2" y="81"/>
                      <a:pt x="3" y="83"/>
                    </a:cubicBezTo>
                    <a:cubicBezTo>
                      <a:pt x="3" y="84"/>
                      <a:pt x="4" y="86"/>
                      <a:pt x="4" y="87"/>
                    </a:cubicBezTo>
                    <a:cubicBezTo>
                      <a:pt x="5" y="88"/>
                      <a:pt x="5" y="88"/>
                      <a:pt x="6" y="89"/>
                    </a:cubicBezTo>
                    <a:cubicBezTo>
                      <a:pt x="7" y="89"/>
                      <a:pt x="8" y="89"/>
                      <a:pt x="9" y="89"/>
                    </a:cubicBezTo>
                    <a:cubicBezTo>
                      <a:pt x="11" y="89"/>
                      <a:pt x="14" y="88"/>
                      <a:pt x="17" y="87"/>
                    </a:cubicBezTo>
                    <a:cubicBezTo>
                      <a:pt x="19" y="85"/>
                      <a:pt x="21" y="83"/>
                      <a:pt x="22" y="80"/>
                    </a:cubicBezTo>
                    <a:cubicBezTo>
                      <a:pt x="22" y="78"/>
                      <a:pt x="24" y="73"/>
                      <a:pt x="28" y="68"/>
                    </a:cubicBezTo>
                    <a:cubicBezTo>
                      <a:pt x="31" y="63"/>
                      <a:pt x="35" y="57"/>
                      <a:pt x="39" y="51"/>
                    </a:cubicBezTo>
                    <a:cubicBezTo>
                      <a:pt x="43" y="45"/>
                      <a:pt x="45" y="41"/>
                      <a:pt x="47" y="37"/>
                    </a:cubicBezTo>
                    <a:cubicBezTo>
                      <a:pt x="50" y="34"/>
                      <a:pt x="51" y="33"/>
                      <a:pt x="54" y="32"/>
                    </a:cubicBezTo>
                    <a:cubicBezTo>
                      <a:pt x="55" y="32"/>
                      <a:pt x="57" y="31"/>
                      <a:pt x="57" y="31"/>
                    </a:cubicBezTo>
                    <a:cubicBezTo>
                      <a:pt x="58" y="31"/>
                      <a:pt x="59" y="30"/>
                      <a:pt x="59" y="30"/>
                    </a:cubicBezTo>
                    <a:cubicBezTo>
                      <a:pt x="60" y="29"/>
                      <a:pt x="60" y="28"/>
                      <a:pt x="60" y="27"/>
                    </a:cubicBezTo>
                    <a:cubicBezTo>
                      <a:pt x="60" y="26"/>
                      <a:pt x="60" y="25"/>
                      <a:pt x="60" y="23"/>
                    </a:cubicBezTo>
                    <a:cubicBezTo>
                      <a:pt x="60" y="23"/>
                      <a:pt x="60" y="22"/>
                      <a:pt x="60" y="21"/>
                    </a:cubicBezTo>
                    <a:cubicBezTo>
                      <a:pt x="60" y="15"/>
                      <a:pt x="59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10"/>
                      <a:pt x="58" y="12"/>
                    </a:cubicBezTo>
                    <a:cubicBezTo>
                      <a:pt x="58" y="15"/>
                      <a:pt x="58" y="18"/>
                      <a:pt x="58" y="21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5"/>
                      <a:pt x="58" y="26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9"/>
                      <a:pt x="58" y="29"/>
                      <a:pt x="57" y="29"/>
                    </a:cubicBezTo>
                    <a:cubicBezTo>
                      <a:pt x="56" y="29"/>
                      <a:pt x="55" y="30"/>
                      <a:pt x="53" y="30"/>
                    </a:cubicBezTo>
                    <a:cubicBezTo>
                      <a:pt x="50" y="31"/>
                      <a:pt x="48" y="33"/>
                      <a:pt x="46" y="36"/>
                    </a:cubicBezTo>
                    <a:cubicBezTo>
                      <a:pt x="44" y="40"/>
                      <a:pt x="41" y="44"/>
                      <a:pt x="37" y="50"/>
                    </a:cubicBezTo>
                    <a:cubicBezTo>
                      <a:pt x="34" y="56"/>
                      <a:pt x="29" y="61"/>
                      <a:pt x="26" y="67"/>
                    </a:cubicBezTo>
                    <a:cubicBezTo>
                      <a:pt x="22" y="72"/>
                      <a:pt x="20" y="77"/>
                      <a:pt x="20" y="80"/>
                    </a:cubicBezTo>
                    <a:cubicBezTo>
                      <a:pt x="19" y="82"/>
                      <a:pt x="18" y="84"/>
                      <a:pt x="16" y="85"/>
                    </a:cubicBezTo>
                    <a:cubicBezTo>
                      <a:pt x="13" y="87"/>
                      <a:pt x="11" y="87"/>
                      <a:pt x="9" y="87"/>
                    </a:cubicBezTo>
                    <a:cubicBezTo>
                      <a:pt x="8" y="87"/>
                      <a:pt x="8" y="87"/>
                      <a:pt x="7" y="87"/>
                    </a:cubicBezTo>
                    <a:cubicBezTo>
                      <a:pt x="7" y="87"/>
                      <a:pt x="6" y="86"/>
                      <a:pt x="6" y="86"/>
                    </a:cubicBezTo>
                    <a:cubicBezTo>
                      <a:pt x="5" y="84"/>
                      <a:pt x="5" y="83"/>
                      <a:pt x="5" y="81"/>
                    </a:cubicBezTo>
                    <a:cubicBezTo>
                      <a:pt x="4" y="79"/>
                      <a:pt x="4" y="77"/>
                      <a:pt x="2" y="76"/>
                    </a:cubicBezTo>
                    <a:cubicBezTo>
                      <a:pt x="2" y="75"/>
                      <a:pt x="2" y="75"/>
                      <a:pt x="2" y="74"/>
                    </a:cubicBezTo>
                    <a:cubicBezTo>
                      <a:pt x="2" y="73"/>
                      <a:pt x="3" y="72"/>
                      <a:pt x="5" y="70"/>
                    </a:cubicBezTo>
                    <a:cubicBezTo>
                      <a:pt x="7" y="68"/>
                      <a:pt x="9" y="66"/>
                      <a:pt x="11" y="64"/>
                    </a:cubicBezTo>
                    <a:cubicBezTo>
                      <a:pt x="14" y="62"/>
                      <a:pt x="19" y="56"/>
                      <a:pt x="23" y="50"/>
                    </a:cubicBezTo>
                    <a:cubicBezTo>
                      <a:pt x="28" y="44"/>
                      <a:pt x="32" y="38"/>
                      <a:pt x="35" y="34"/>
                    </a:cubicBezTo>
                    <a:cubicBezTo>
                      <a:pt x="38" y="31"/>
                      <a:pt x="38" y="27"/>
                      <a:pt x="38" y="23"/>
                    </a:cubicBezTo>
                    <a:cubicBezTo>
                      <a:pt x="38" y="20"/>
                      <a:pt x="38" y="18"/>
                      <a:pt x="38" y="16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9" y="13"/>
                      <a:pt x="41" y="11"/>
                      <a:pt x="43" y="8"/>
                    </a:cubicBezTo>
                    <a:cubicBezTo>
                      <a:pt x="45" y="6"/>
                      <a:pt x="48" y="3"/>
                      <a:pt x="49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3" y="4"/>
                      <a:pt x="54" y="5"/>
                    </a:cubicBezTo>
                    <a:cubicBezTo>
                      <a:pt x="55" y="6"/>
                      <a:pt x="56" y="7"/>
                      <a:pt x="56" y="7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759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7475"/>
              </a:xfrm>
              <a:custGeom>
                <a:avLst/>
                <a:gdLst>
                  <a:gd name="T0" fmla="*/ 58 w 64"/>
                  <a:gd name="T1" fmla="*/ 3 h 73"/>
                  <a:gd name="T2" fmla="*/ 47 w 64"/>
                  <a:gd name="T3" fmla="*/ 5 h 73"/>
                  <a:gd name="T4" fmla="*/ 27 w 64"/>
                  <a:gd name="T5" fmla="*/ 33 h 73"/>
                  <a:gd name="T6" fmla="*/ 10 w 64"/>
                  <a:gd name="T7" fmla="*/ 45 h 73"/>
                  <a:gd name="T8" fmla="*/ 1 w 64"/>
                  <a:gd name="T9" fmla="*/ 56 h 73"/>
                  <a:gd name="T10" fmla="*/ 11 w 64"/>
                  <a:gd name="T11" fmla="*/ 69 h 73"/>
                  <a:gd name="T12" fmla="*/ 20 w 64"/>
                  <a:gd name="T13" fmla="*/ 54 h 73"/>
                  <a:gd name="T14" fmla="*/ 45 w 64"/>
                  <a:gd name="T15" fmla="*/ 31 h 73"/>
                  <a:gd name="T16" fmla="*/ 56 w 64"/>
                  <a:gd name="T17" fmla="*/ 25 h 73"/>
                  <a:gd name="T18" fmla="*/ 63 w 64"/>
                  <a:gd name="T19" fmla="*/ 18 h 73"/>
                  <a:gd name="T20" fmla="*/ 60 w 64"/>
                  <a:gd name="T21" fmla="*/ 9 h 73"/>
                  <a:gd name="T22" fmla="*/ 58 w 64"/>
                  <a:gd name="T23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58" y="3"/>
                    </a:moveTo>
                    <a:cubicBezTo>
                      <a:pt x="55" y="1"/>
                      <a:pt x="49" y="0"/>
                      <a:pt x="47" y="5"/>
                    </a:cubicBezTo>
                    <a:cubicBezTo>
                      <a:pt x="45" y="10"/>
                      <a:pt x="37" y="25"/>
                      <a:pt x="27" y="33"/>
                    </a:cubicBezTo>
                    <a:cubicBezTo>
                      <a:pt x="17" y="41"/>
                      <a:pt x="15" y="43"/>
                      <a:pt x="10" y="45"/>
                    </a:cubicBezTo>
                    <a:cubicBezTo>
                      <a:pt x="6" y="47"/>
                      <a:pt x="0" y="52"/>
                      <a:pt x="1" y="56"/>
                    </a:cubicBezTo>
                    <a:cubicBezTo>
                      <a:pt x="2" y="59"/>
                      <a:pt x="7" y="73"/>
                      <a:pt x="11" y="69"/>
                    </a:cubicBezTo>
                    <a:cubicBezTo>
                      <a:pt x="16" y="64"/>
                      <a:pt x="14" y="59"/>
                      <a:pt x="20" y="54"/>
                    </a:cubicBezTo>
                    <a:cubicBezTo>
                      <a:pt x="26" y="49"/>
                      <a:pt x="39" y="37"/>
                      <a:pt x="45" y="31"/>
                    </a:cubicBezTo>
                    <a:cubicBezTo>
                      <a:pt x="50" y="26"/>
                      <a:pt x="52" y="26"/>
                      <a:pt x="56" y="25"/>
                    </a:cubicBezTo>
                    <a:cubicBezTo>
                      <a:pt x="60" y="25"/>
                      <a:pt x="62" y="22"/>
                      <a:pt x="63" y="18"/>
                    </a:cubicBezTo>
                    <a:cubicBezTo>
                      <a:pt x="64" y="14"/>
                      <a:pt x="61" y="11"/>
                      <a:pt x="60" y="9"/>
                    </a:cubicBezTo>
                    <a:cubicBezTo>
                      <a:pt x="59" y="6"/>
                      <a:pt x="58" y="3"/>
                      <a:pt x="5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760"/>
              <p:cNvSpPr>
                <a:spLocks/>
              </p:cNvSpPr>
              <p:nvPr/>
            </p:nvSpPr>
            <p:spPr bwMode="auto">
              <a:xfrm>
                <a:off x="252851" y="2842726"/>
                <a:ext cx="44450" cy="68263"/>
              </a:xfrm>
              <a:custGeom>
                <a:avLst/>
                <a:gdLst>
                  <a:gd name="T0" fmla="*/ 23 w 27"/>
                  <a:gd name="T1" fmla="*/ 1 h 43"/>
                  <a:gd name="T2" fmla="*/ 15 w 27"/>
                  <a:gd name="T3" fmla="*/ 5 h 43"/>
                  <a:gd name="T4" fmla="*/ 9 w 27"/>
                  <a:gd name="T5" fmla="*/ 21 h 43"/>
                  <a:gd name="T6" fmla="*/ 0 w 27"/>
                  <a:gd name="T7" fmla="*/ 32 h 43"/>
                  <a:gd name="T8" fmla="*/ 6 w 27"/>
                  <a:gd name="T9" fmla="*/ 40 h 43"/>
                  <a:gd name="T10" fmla="*/ 17 w 27"/>
                  <a:gd name="T11" fmla="*/ 27 h 43"/>
                  <a:gd name="T12" fmla="*/ 27 w 27"/>
                  <a:gd name="T13" fmla="*/ 17 h 43"/>
                  <a:gd name="T14" fmla="*/ 27 w 27"/>
                  <a:gd name="T15" fmla="*/ 9 h 43"/>
                  <a:gd name="T16" fmla="*/ 23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23" y="1"/>
                    </a:moveTo>
                    <a:cubicBezTo>
                      <a:pt x="23" y="1"/>
                      <a:pt x="17" y="0"/>
                      <a:pt x="15" y="5"/>
                    </a:cubicBezTo>
                    <a:cubicBezTo>
                      <a:pt x="13" y="10"/>
                      <a:pt x="14" y="17"/>
                      <a:pt x="9" y="21"/>
                    </a:cubicBezTo>
                    <a:cubicBezTo>
                      <a:pt x="5" y="25"/>
                      <a:pt x="0" y="28"/>
                      <a:pt x="0" y="32"/>
                    </a:cubicBezTo>
                    <a:cubicBezTo>
                      <a:pt x="0" y="35"/>
                      <a:pt x="4" y="43"/>
                      <a:pt x="6" y="40"/>
                    </a:cubicBezTo>
                    <a:cubicBezTo>
                      <a:pt x="8" y="36"/>
                      <a:pt x="13" y="29"/>
                      <a:pt x="17" y="27"/>
                    </a:cubicBezTo>
                    <a:cubicBezTo>
                      <a:pt x="21" y="25"/>
                      <a:pt x="27" y="21"/>
                      <a:pt x="27" y="17"/>
                    </a:cubicBezTo>
                    <a:cubicBezTo>
                      <a:pt x="27" y="13"/>
                      <a:pt x="27" y="9"/>
                      <a:pt x="27" y="9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761"/>
              <p:cNvSpPr>
                <a:spLocks/>
              </p:cNvSpPr>
              <p:nvPr/>
            </p:nvSpPr>
            <p:spPr bwMode="auto">
              <a:xfrm>
                <a:off x="216338" y="2895113"/>
                <a:ext cx="46038" cy="61913"/>
              </a:xfrm>
              <a:custGeom>
                <a:avLst/>
                <a:gdLst>
                  <a:gd name="T0" fmla="*/ 23 w 29"/>
                  <a:gd name="T1" fmla="*/ 3 h 39"/>
                  <a:gd name="T2" fmla="*/ 15 w 29"/>
                  <a:gd name="T3" fmla="*/ 5 h 39"/>
                  <a:gd name="T4" fmla="*/ 10 w 29"/>
                  <a:gd name="T5" fmla="*/ 17 h 39"/>
                  <a:gd name="T6" fmla="*/ 2 w 29"/>
                  <a:gd name="T7" fmla="*/ 26 h 39"/>
                  <a:gd name="T8" fmla="*/ 9 w 29"/>
                  <a:gd name="T9" fmla="*/ 33 h 39"/>
                  <a:gd name="T10" fmla="*/ 15 w 29"/>
                  <a:gd name="T11" fmla="*/ 24 h 39"/>
                  <a:gd name="T12" fmla="*/ 20 w 29"/>
                  <a:gd name="T13" fmla="*/ 18 h 39"/>
                  <a:gd name="T14" fmla="*/ 28 w 29"/>
                  <a:gd name="T15" fmla="*/ 12 h 39"/>
                  <a:gd name="T16" fmla="*/ 26 w 29"/>
                  <a:gd name="T17" fmla="*/ 7 h 39"/>
                  <a:gd name="T18" fmla="*/ 23 w 29"/>
                  <a:gd name="T1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9">
                    <a:moveTo>
                      <a:pt x="23" y="3"/>
                    </a:moveTo>
                    <a:cubicBezTo>
                      <a:pt x="23" y="3"/>
                      <a:pt x="18" y="0"/>
                      <a:pt x="15" y="5"/>
                    </a:cubicBezTo>
                    <a:cubicBezTo>
                      <a:pt x="12" y="10"/>
                      <a:pt x="13" y="14"/>
                      <a:pt x="10" y="17"/>
                    </a:cubicBezTo>
                    <a:cubicBezTo>
                      <a:pt x="7" y="21"/>
                      <a:pt x="4" y="18"/>
                      <a:pt x="2" y="26"/>
                    </a:cubicBezTo>
                    <a:cubicBezTo>
                      <a:pt x="0" y="34"/>
                      <a:pt x="0" y="39"/>
                      <a:pt x="9" y="33"/>
                    </a:cubicBezTo>
                    <a:cubicBezTo>
                      <a:pt x="19" y="27"/>
                      <a:pt x="18" y="25"/>
                      <a:pt x="15" y="24"/>
                    </a:cubicBezTo>
                    <a:cubicBezTo>
                      <a:pt x="13" y="22"/>
                      <a:pt x="15" y="20"/>
                      <a:pt x="20" y="18"/>
                    </a:cubicBezTo>
                    <a:cubicBezTo>
                      <a:pt x="25" y="17"/>
                      <a:pt x="27" y="15"/>
                      <a:pt x="28" y="12"/>
                    </a:cubicBezTo>
                    <a:cubicBezTo>
                      <a:pt x="29" y="10"/>
                      <a:pt x="26" y="7"/>
                      <a:pt x="26" y="7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762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1763"/>
              </a:xfrm>
              <a:custGeom>
                <a:avLst/>
                <a:gdLst>
                  <a:gd name="T0" fmla="*/ 59 w 66"/>
                  <a:gd name="T1" fmla="*/ 2 h 82"/>
                  <a:gd name="T2" fmla="*/ 47 w 66"/>
                  <a:gd name="T3" fmla="*/ 7 h 82"/>
                  <a:gd name="T4" fmla="*/ 16 w 66"/>
                  <a:gd name="T5" fmla="*/ 53 h 82"/>
                  <a:gd name="T6" fmla="*/ 1 w 66"/>
                  <a:gd name="T7" fmla="*/ 63 h 82"/>
                  <a:gd name="T8" fmla="*/ 6 w 66"/>
                  <a:gd name="T9" fmla="*/ 72 h 82"/>
                  <a:gd name="T10" fmla="*/ 15 w 66"/>
                  <a:gd name="T11" fmla="*/ 79 h 82"/>
                  <a:gd name="T12" fmla="*/ 22 w 66"/>
                  <a:gd name="T13" fmla="*/ 62 h 82"/>
                  <a:gd name="T14" fmla="*/ 45 w 66"/>
                  <a:gd name="T15" fmla="*/ 30 h 82"/>
                  <a:gd name="T16" fmla="*/ 64 w 66"/>
                  <a:gd name="T17" fmla="*/ 15 h 82"/>
                  <a:gd name="T18" fmla="*/ 59 w 66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82">
                    <a:moveTo>
                      <a:pt x="59" y="2"/>
                    </a:moveTo>
                    <a:cubicBezTo>
                      <a:pt x="56" y="0"/>
                      <a:pt x="50" y="2"/>
                      <a:pt x="47" y="7"/>
                    </a:cubicBezTo>
                    <a:cubicBezTo>
                      <a:pt x="44" y="13"/>
                      <a:pt x="22" y="45"/>
                      <a:pt x="16" y="53"/>
                    </a:cubicBezTo>
                    <a:cubicBezTo>
                      <a:pt x="10" y="60"/>
                      <a:pt x="3" y="59"/>
                      <a:pt x="1" y="63"/>
                    </a:cubicBezTo>
                    <a:cubicBezTo>
                      <a:pt x="0" y="68"/>
                      <a:pt x="3" y="69"/>
                      <a:pt x="6" y="72"/>
                    </a:cubicBezTo>
                    <a:cubicBezTo>
                      <a:pt x="9" y="75"/>
                      <a:pt x="13" y="82"/>
                      <a:pt x="15" y="79"/>
                    </a:cubicBezTo>
                    <a:cubicBezTo>
                      <a:pt x="18" y="76"/>
                      <a:pt x="19" y="68"/>
                      <a:pt x="22" y="62"/>
                    </a:cubicBezTo>
                    <a:cubicBezTo>
                      <a:pt x="26" y="55"/>
                      <a:pt x="38" y="36"/>
                      <a:pt x="45" y="30"/>
                    </a:cubicBezTo>
                    <a:cubicBezTo>
                      <a:pt x="53" y="24"/>
                      <a:pt x="62" y="19"/>
                      <a:pt x="64" y="15"/>
                    </a:cubicBezTo>
                    <a:cubicBezTo>
                      <a:pt x="65" y="10"/>
                      <a:pt x="66" y="8"/>
                      <a:pt x="59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763"/>
              <p:cNvSpPr>
                <a:spLocks/>
              </p:cNvSpPr>
              <p:nvPr/>
            </p:nvSpPr>
            <p:spPr bwMode="auto">
              <a:xfrm>
                <a:off x="289363" y="2896701"/>
                <a:ext cx="60325" cy="74613"/>
              </a:xfrm>
              <a:custGeom>
                <a:avLst/>
                <a:gdLst>
                  <a:gd name="T0" fmla="*/ 25 w 37"/>
                  <a:gd name="T1" fmla="*/ 0 h 47"/>
                  <a:gd name="T2" fmla="*/ 19 w 37"/>
                  <a:gd name="T3" fmla="*/ 8 h 47"/>
                  <a:gd name="T4" fmla="*/ 8 w 37"/>
                  <a:gd name="T5" fmla="*/ 28 h 47"/>
                  <a:gd name="T6" fmla="*/ 0 w 37"/>
                  <a:gd name="T7" fmla="*/ 37 h 47"/>
                  <a:gd name="T8" fmla="*/ 5 w 37"/>
                  <a:gd name="T9" fmla="*/ 45 h 47"/>
                  <a:gd name="T10" fmla="*/ 12 w 37"/>
                  <a:gd name="T11" fmla="*/ 40 h 47"/>
                  <a:gd name="T12" fmla="*/ 23 w 37"/>
                  <a:gd name="T13" fmla="*/ 24 h 47"/>
                  <a:gd name="T14" fmla="*/ 35 w 37"/>
                  <a:gd name="T15" fmla="*/ 10 h 47"/>
                  <a:gd name="T16" fmla="*/ 25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25" y="0"/>
                    </a:moveTo>
                    <a:cubicBezTo>
                      <a:pt x="25" y="0"/>
                      <a:pt x="20" y="0"/>
                      <a:pt x="19" y="8"/>
                    </a:cubicBezTo>
                    <a:cubicBezTo>
                      <a:pt x="17" y="17"/>
                      <a:pt x="14" y="23"/>
                      <a:pt x="8" y="28"/>
                    </a:cubicBezTo>
                    <a:cubicBezTo>
                      <a:pt x="3" y="32"/>
                      <a:pt x="0" y="32"/>
                      <a:pt x="0" y="37"/>
                    </a:cubicBezTo>
                    <a:cubicBezTo>
                      <a:pt x="0" y="41"/>
                      <a:pt x="4" y="44"/>
                      <a:pt x="5" y="45"/>
                    </a:cubicBezTo>
                    <a:cubicBezTo>
                      <a:pt x="6" y="47"/>
                      <a:pt x="9" y="44"/>
                      <a:pt x="12" y="40"/>
                    </a:cubicBezTo>
                    <a:cubicBezTo>
                      <a:pt x="14" y="36"/>
                      <a:pt x="16" y="27"/>
                      <a:pt x="23" y="24"/>
                    </a:cubicBezTo>
                    <a:cubicBezTo>
                      <a:pt x="29" y="21"/>
                      <a:pt x="37" y="15"/>
                      <a:pt x="35" y="10"/>
                    </a:cubicBezTo>
                    <a:cubicBezTo>
                      <a:pt x="32" y="4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764"/>
              <p:cNvSpPr>
                <a:spLocks/>
              </p:cNvSpPr>
              <p:nvPr/>
            </p:nvSpPr>
            <p:spPr bwMode="auto">
              <a:xfrm>
                <a:off x="254438" y="2955438"/>
                <a:ext cx="47625" cy="60325"/>
              </a:xfrm>
              <a:custGeom>
                <a:avLst/>
                <a:gdLst>
                  <a:gd name="T0" fmla="*/ 23 w 29"/>
                  <a:gd name="T1" fmla="*/ 5 h 37"/>
                  <a:gd name="T2" fmla="*/ 14 w 29"/>
                  <a:gd name="T3" fmla="*/ 6 h 37"/>
                  <a:gd name="T4" fmla="*/ 12 w 29"/>
                  <a:gd name="T5" fmla="*/ 15 h 37"/>
                  <a:gd name="T6" fmla="*/ 5 w 29"/>
                  <a:gd name="T7" fmla="*/ 16 h 37"/>
                  <a:gd name="T8" fmla="*/ 2 w 29"/>
                  <a:gd name="T9" fmla="*/ 34 h 37"/>
                  <a:gd name="T10" fmla="*/ 17 w 29"/>
                  <a:gd name="T11" fmla="*/ 28 h 37"/>
                  <a:gd name="T12" fmla="*/ 15 w 29"/>
                  <a:gd name="T13" fmla="*/ 23 h 37"/>
                  <a:gd name="T14" fmla="*/ 22 w 29"/>
                  <a:gd name="T15" fmla="*/ 17 h 37"/>
                  <a:gd name="T16" fmla="*/ 27 w 29"/>
                  <a:gd name="T17" fmla="*/ 8 h 37"/>
                  <a:gd name="T18" fmla="*/ 23 w 29"/>
                  <a:gd name="T1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7">
                    <a:moveTo>
                      <a:pt x="23" y="5"/>
                    </a:moveTo>
                    <a:cubicBezTo>
                      <a:pt x="23" y="5"/>
                      <a:pt x="14" y="0"/>
                      <a:pt x="14" y="6"/>
                    </a:cubicBezTo>
                    <a:cubicBezTo>
                      <a:pt x="14" y="11"/>
                      <a:pt x="14" y="13"/>
                      <a:pt x="12" y="15"/>
                    </a:cubicBezTo>
                    <a:cubicBezTo>
                      <a:pt x="9" y="18"/>
                      <a:pt x="5" y="16"/>
                      <a:pt x="5" y="16"/>
                    </a:cubicBezTo>
                    <a:cubicBezTo>
                      <a:pt x="5" y="16"/>
                      <a:pt x="0" y="31"/>
                      <a:pt x="2" y="34"/>
                    </a:cubicBezTo>
                    <a:cubicBezTo>
                      <a:pt x="5" y="37"/>
                      <a:pt x="17" y="28"/>
                      <a:pt x="17" y="28"/>
                    </a:cubicBezTo>
                    <a:cubicBezTo>
                      <a:pt x="17" y="28"/>
                      <a:pt x="17" y="23"/>
                      <a:pt x="15" y="23"/>
                    </a:cubicBezTo>
                    <a:cubicBezTo>
                      <a:pt x="14" y="22"/>
                      <a:pt x="18" y="17"/>
                      <a:pt x="22" y="17"/>
                    </a:cubicBezTo>
                    <a:cubicBezTo>
                      <a:pt x="26" y="18"/>
                      <a:pt x="29" y="10"/>
                      <a:pt x="27" y="8"/>
                    </a:cubicBezTo>
                    <a:cubicBezTo>
                      <a:pt x="24" y="6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765"/>
              <p:cNvSpPr>
                <a:spLocks/>
              </p:cNvSpPr>
              <p:nvPr/>
            </p:nvSpPr>
            <p:spPr bwMode="auto">
              <a:xfrm>
                <a:off x="403663" y="2814151"/>
                <a:ext cx="84138" cy="100013"/>
              </a:xfrm>
              <a:custGeom>
                <a:avLst/>
                <a:gdLst>
                  <a:gd name="T0" fmla="*/ 46 w 52"/>
                  <a:gd name="T1" fmla="*/ 3 h 63"/>
                  <a:gd name="T2" fmla="*/ 34 w 52"/>
                  <a:gd name="T3" fmla="*/ 8 h 63"/>
                  <a:gd name="T4" fmla="*/ 16 w 52"/>
                  <a:gd name="T5" fmla="*/ 36 h 63"/>
                  <a:gd name="T6" fmla="*/ 4 w 52"/>
                  <a:gd name="T7" fmla="*/ 46 h 63"/>
                  <a:gd name="T8" fmla="*/ 6 w 52"/>
                  <a:gd name="T9" fmla="*/ 59 h 63"/>
                  <a:gd name="T10" fmla="*/ 20 w 52"/>
                  <a:gd name="T11" fmla="*/ 55 h 63"/>
                  <a:gd name="T12" fmla="*/ 37 w 52"/>
                  <a:gd name="T13" fmla="*/ 28 h 63"/>
                  <a:gd name="T14" fmla="*/ 52 w 52"/>
                  <a:gd name="T15" fmla="*/ 13 h 63"/>
                  <a:gd name="T16" fmla="*/ 46 w 52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46" y="3"/>
                    </a:moveTo>
                    <a:cubicBezTo>
                      <a:pt x="42" y="1"/>
                      <a:pt x="36" y="0"/>
                      <a:pt x="34" y="8"/>
                    </a:cubicBezTo>
                    <a:cubicBezTo>
                      <a:pt x="31" y="16"/>
                      <a:pt x="19" y="30"/>
                      <a:pt x="16" y="36"/>
                    </a:cubicBezTo>
                    <a:cubicBezTo>
                      <a:pt x="12" y="42"/>
                      <a:pt x="7" y="46"/>
                      <a:pt x="4" y="46"/>
                    </a:cubicBezTo>
                    <a:cubicBezTo>
                      <a:pt x="2" y="46"/>
                      <a:pt x="0" y="54"/>
                      <a:pt x="6" y="59"/>
                    </a:cubicBezTo>
                    <a:cubicBezTo>
                      <a:pt x="12" y="63"/>
                      <a:pt x="19" y="61"/>
                      <a:pt x="20" y="55"/>
                    </a:cubicBezTo>
                    <a:cubicBezTo>
                      <a:pt x="21" y="49"/>
                      <a:pt x="30" y="34"/>
                      <a:pt x="37" y="28"/>
                    </a:cubicBezTo>
                    <a:cubicBezTo>
                      <a:pt x="44" y="21"/>
                      <a:pt x="52" y="18"/>
                      <a:pt x="52" y="13"/>
                    </a:cubicBezTo>
                    <a:cubicBezTo>
                      <a:pt x="52" y="8"/>
                      <a:pt x="52" y="6"/>
                      <a:pt x="46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766"/>
              <p:cNvSpPr>
                <a:spLocks/>
              </p:cNvSpPr>
              <p:nvPr/>
            </p:nvSpPr>
            <p:spPr bwMode="auto">
              <a:xfrm>
                <a:off x="360801" y="2901463"/>
                <a:ext cx="63500" cy="82550"/>
              </a:xfrm>
              <a:custGeom>
                <a:avLst/>
                <a:gdLst>
                  <a:gd name="T0" fmla="*/ 32 w 40"/>
                  <a:gd name="T1" fmla="*/ 3 h 52"/>
                  <a:gd name="T2" fmla="*/ 23 w 40"/>
                  <a:gd name="T3" fmla="*/ 7 h 52"/>
                  <a:gd name="T4" fmla="*/ 9 w 40"/>
                  <a:gd name="T5" fmla="*/ 30 h 52"/>
                  <a:gd name="T6" fmla="*/ 0 w 40"/>
                  <a:gd name="T7" fmla="*/ 40 h 52"/>
                  <a:gd name="T8" fmla="*/ 4 w 40"/>
                  <a:gd name="T9" fmla="*/ 49 h 52"/>
                  <a:gd name="T10" fmla="*/ 16 w 40"/>
                  <a:gd name="T11" fmla="*/ 45 h 52"/>
                  <a:gd name="T12" fmla="*/ 28 w 40"/>
                  <a:gd name="T13" fmla="*/ 25 h 52"/>
                  <a:gd name="T14" fmla="*/ 39 w 40"/>
                  <a:gd name="T15" fmla="*/ 12 h 52"/>
                  <a:gd name="T16" fmla="*/ 32 w 40"/>
                  <a:gd name="T17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32" y="3"/>
                    </a:moveTo>
                    <a:cubicBezTo>
                      <a:pt x="29" y="1"/>
                      <a:pt x="23" y="0"/>
                      <a:pt x="23" y="7"/>
                    </a:cubicBezTo>
                    <a:cubicBezTo>
                      <a:pt x="22" y="13"/>
                      <a:pt x="13" y="25"/>
                      <a:pt x="9" y="30"/>
                    </a:cubicBezTo>
                    <a:cubicBezTo>
                      <a:pt x="5" y="34"/>
                      <a:pt x="0" y="35"/>
                      <a:pt x="0" y="40"/>
                    </a:cubicBezTo>
                    <a:cubicBezTo>
                      <a:pt x="0" y="44"/>
                      <a:pt x="1" y="46"/>
                      <a:pt x="4" y="49"/>
                    </a:cubicBezTo>
                    <a:cubicBezTo>
                      <a:pt x="7" y="52"/>
                      <a:pt x="13" y="51"/>
                      <a:pt x="16" y="45"/>
                    </a:cubicBezTo>
                    <a:cubicBezTo>
                      <a:pt x="19" y="38"/>
                      <a:pt x="23" y="29"/>
                      <a:pt x="28" y="25"/>
                    </a:cubicBezTo>
                    <a:cubicBezTo>
                      <a:pt x="33" y="20"/>
                      <a:pt x="40" y="18"/>
                      <a:pt x="39" y="12"/>
                    </a:cubicBezTo>
                    <a:cubicBezTo>
                      <a:pt x="38" y="7"/>
                      <a:pt x="36" y="5"/>
                      <a:pt x="32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767"/>
              <p:cNvSpPr>
                <a:spLocks/>
              </p:cNvSpPr>
              <p:nvPr/>
            </p:nvSpPr>
            <p:spPr bwMode="auto">
              <a:xfrm>
                <a:off x="460813" y="2828438"/>
                <a:ext cx="73025" cy="95250"/>
              </a:xfrm>
              <a:custGeom>
                <a:avLst/>
                <a:gdLst>
                  <a:gd name="T0" fmla="*/ 33 w 45"/>
                  <a:gd name="T1" fmla="*/ 0 h 60"/>
                  <a:gd name="T2" fmla="*/ 26 w 45"/>
                  <a:gd name="T3" fmla="*/ 12 h 60"/>
                  <a:gd name="T4" fmla="*/ 11 w 45"/>
                  <a:gd name="T5" fmla="*/ 39 h 60"/>
                  <a:gd name="T6" fmla="*/ 5 w 45"/>
                  <a:gd name="T7" fmla="*/ 56 h 60"/>
                  <a:gd name="T8" fmla="*/ 17 w 45"/>
                  <a:gd name="T9" fmla="*/ 53 h 60"/>
                  <a:gd name="T10" fmla="*/ 32 w 45"/>
                  <a:gd name="T11" fmla="*/ 30 h 60"/>
                  <a:gd name="T12" fmla="*/ 44 w 45"/>
                  <a:gd name="T13" fmla="*/ 14 h 60"/>
                  <a:gd name="T14" fmla="*/ 40 w 45"/>
                  <a:gd name="T15" fmla="*/ 8 h 60"/>
                  <a:gd name="T16" fmla="*/ 34 w 45"/>
                  <a:gd name="T17" fmla="*/ 4 h 60"/>
                  <a:gd name="T18" fmla="*/ 33 w 45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60">
                    <a:moveTo>
                      <a:pt x="33" y="0"/>
                    </a:moveTo>
                    <a:cubicBezTo>
                      <a:pt x="30" y="0"/>
                      <a:pt x="31" y="3"/>
                      <a:pt x="26" y="12"/>
                    </a:cubicBezTo>
                    <a:cubicBezTo>
                      <a:pt x="22" y="20"/>
                      <a:pt x="17" y="34"/>
                      <a:pt x="11" y="39"/>
                    </a:cubicBezTo>
                    <a:cubicBezTo>
                      <a:pt x="5" y="44"/>
                      <a:pt x="0" y="51"/>
                      <a:pt x="5" y="56"/>
                    </a:cubicBezTo>
                    <a:cubicBezTo>
                      <a:pt x="10" y="60"/>
                      <a:pt x="14" y="60"/>
                      <a:pt x="17" y="53"/>
                    </a:cubicBezTo>
                    <a:cubicBezTo>
                      <a:pt x="19" y="46"/>
                      <a:pt x="26" y="37"/>
                      <a:pt x="32" y="30"/>
                    </a:cubicBezTo>
                    <a:cubicBezTo>
                      <a:pt x="38" y="23"/>
                      <a:pt x="45" y="18"/>
                      <a:pt x="44" y="14"/>
                    </a:cubicBezTo>
                    <a:cubicBezTo>
                      <a:pt x="42" y="10"/>
                      <a:pt x="42" y="7"/>
                      <a:pt x="40" y="8"/>
                    </a:cubicBezTo>
                    <a:cubicBezTo>
                      <a:pt x="37" y="8"/>
                      <a:pt x="34" y="6"/>
                      <a:pt x="34" y="4"/>
                    </a:cubicBezTo>
                    <a:cubicBezTo>
                      <a:pt x="34" y="2"/>
                      <a:pt x="33" y="0"/>
                      <a:pt x="33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1" name="Freeform 768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4300"/>
              </a:xfrm>
              <a:custGeom>
                <a:avLst/>
                <a:gdLst>
                  <a:gd name="T0" fmla="*/ 58 w 64"/>
                  <a:gd name="T1" fmla="*/ 3 h 71"/>
                  <a:gd name="T2" fmla="*/ 58 w 64"/>
                  <a:gd name="T3" fmla="*/ 2 h 71"/>
                  <a:gd name="T4" fmla="*/ 53 w 64"/>
                  <a:gd name="T5" fmla="*/ 0 h 71"/>
                  <a:gd name="T6" fmla="*/ 49 w 64"/>
                  <a:gd name="T7" fmla="*/ 1 h 71"/>
                  <a:gd name="T8" fmla="*/ 46 w 64"/>
                  <a:gd name="T9" fmla="*/ 5 h 71"/>
                  <a:gd name="T10" fmla="*/ 26 w 64"/>
                  <a:gd name="T11" fmla="*/ 32 h 71"/>
                  <a:gd name="T12" fmla="*/ 16 w 64"/>
                  <a:gd name="T13" fmla="*/ 40 h 71"/>
                  <a:gd name="T14" fmla="*/ 10 w 64"/>
                  <a:gd name="T15" fmla="*/ 44 h 71"/>
                  <a:gd name="T16" fmla="*/ 3 w 64"/>
                  <a:gd name="T17" fmla="*/ 48 h 71"/>
                  <a:gd name="T18" fmla="*/ 0 w 64"/>
                  <a:gd name="T19" fmla="*/ 54 h 71"/>
                  <a:gd name="T20" fmla="*/ 0 w 64"/>
                  <a:gd name="T21" fmla="*/ 56 h 71"/>
                  <a:gd name="T22" fmla="*/ 3 w 64"/>
                  <a:gd name="T23" fmla="*/ 64 h 71"/>
                  <a:gd name="T24" fmla="*/ 6 w 64"/>
                  <a:gd name="T25" fmla="*/ 69 h 71"/>
                  <a:gd name="T26" fmla="*/ 10 w 64"/>
                  <a:gd name="T27" fmla="*/ 71 h 71"/>
                  <a:gd name="T28" fmla="*/ 12 w 64"/>
                  <a:gd name="T29" fmla="*/ 70 h 71"/>
                  <a:gd name="T30" fmla="*/ 16 w 64"/>
                  <a:gd name="T31" fmla="*/ 62 h 71"/>
                  <a:gd name="T32" fmla="*/ 20 w 64"/>
                  <a:gd name="T33" fmla="*/ 55 h 71"/>
                  <a:gd name="T34" fmla="*/ 45 w 64"/>
                  <a:gd name="T35" fmla="*/ 32 h 71"/>
                  <a:gd name="T36" fmla="*/ 51 w 64"/>
                  <a:gd name="T37" fmla="*/ 27 h 71"/>
                  <a:gd name="T38" fmla="*/ 56 w 64"/>
                  <a:gd name="T39" fmla="*/ 26 h 71"/>
                  <a:gd name="T40" fmla="*/ 61 w 64"/>
                  <a:gd name="T41" fmla="*/ 24 h 71"/>
                  <a:gd name="T42" fmla="*/ 64 w 64"/>
                  <a:gd name="T43" fmla="*/ 18 h 71"/>
                  <a:gd name="T44" fmla="*/ 64 w 64"/>
                  <a:gd name="T45" fmla="*/ 16 h 71"/>
                  <a:gd name="T46" fmla="*/ 61 w 64"/>
                  <a:gd name="T47" fmla="*/ 8 h 71"/>
                  <a:gd name="T48" fmla="*/ 58 w 64"/>
                  <a:gd name="T49" fmla="*/ 2 h 71"/>
                  <a:gd name="T50" fmla="*/ 58 w 64"/>
                  <a:gd name="T51" fmla="*/ 2 h 71"/>
                  <a:gd name="T52" fmla="*/ 58 w 64"/>
                  <a:gd name="T53" fmla="*/ 2 h 71"/>
                  <a:gd name="T54" fmla="*/ 58 w 64"/>
                  <a:gd name="T55" fmla="*/ 3 h 71"/>
                  <a:gd name="T56" fmla="*/ 57 w 64"/>
                  <a:gd name="T57" fmla="*/ 3 h 71"/>
                  <a:gd name="T58" fmla="*/ 59 w 64"/>
                  <a:gd name="T59" fmla="*/ 9 h 71"/>
                  <a:gd name="T60" fmla="*/ 62 w 64"/>
                  <a:gd name="T61" fmla="*/ 16 h 71"/>
                  <a:gd name="T62" fmla="*/ 62 w 64"/>
                  <a:gd name="T63" fmla="*/ 18 h 71"/>
                  <a:gd name="T64" fmla="*/ 60 w 64"/>
                  <a:gd name="T65" fmla="*/ 22 h 71"/>
                  <a:gd name="T66" fmla="*/ 56 w 64"/>
                  <a:gd name="T67" fmla="*/ 24 h 71"/>
                  <a:gd name="T68" fmla="*/ 50 w 64"/>
                  <a:gd name="T69" fmla="*/ 26 h 71"/>
                  <a:gd name="T70" fmla="*/ 44 w 64"/>
                  <a:gd name="T71" fmla="*/ 31 h 71"/>
                  <a:gd name="T72" fmla="*/ 19 w 64"/>
                  <a:gd name="T73" fmla="*/ 53 h 71"/>
                  <a:gd name="T74" fmla="*/ 14 w 64"/>
                  <a:gd name="T75" fmla="*/ 61 h 71"/>
                  <a:gd name="T76" fmla="*/ 11 w 64"/>
                  <a:gd name="T77" fmla="*/ 68 h 71"/>
                  <a:gd name="T78" fmla="*/ 10 w 64"/>
                  <a:gd name="T79" fmla="*/ 69 h 71"/>
                  <a:gd name="T80" fmla="*/ 8 w 64"/>
                  <a:gd name="T81" fmla="*/ 67 h 71"/>
                  <a:gd name="T82" fmla="*/ 4 w 64"/>
                  <a:gd name="T83" fmla="*/ 61 h 71"/>
                  <a:gd name="T84" fmla="*/ 2 w 64"/>
                  <a:gd name="T85" fmla="*/ 55 h 71"/>
                  <a:gd name="T86" fmla="*/ 2 w 64"/>
                  <a:gd name="T87" fmla="*/ 54 h 71"/>
                  <a:gd name="T88" fmla="*/ 5 w 64"/>
                  <a:gd name="T89" fmla="*/ 50 h 71"/>
                  <a:gd name="T90" fmla="*/ 10 w 64"/>
                  <a:gd name="T91" fmla="*/ 46 h 71"/>
                  <a:gd name="T92" fmla="*/ 17 w 64"/>
                  <a:gd name="T93" fmla="*/ 42 h 71"/>
                  <a:gd name="T94" fmla="*/ 27 w 64"/>
                  <a:gd name="T95" fmla="*/ 33 h 71"/>
                  <a:gd name="T96" fmla="*/ 48 w 64"/>
                  <a:gd name="T97" fmla="*/ 5 h 71"/>
                  <a:gd name="T98" fmla="*/ 50 w 64"/>
                  <a:gd name="T99" fmla="*/ 3 h 71"/>
                  <a:gd name="T100" fmla="*/ 53 w 64"/>
                  <a:gd name="T101" fmla="*/ 2 h 71"/>
                  <a:gd name="T102" fmla="*/ 57 w 64"/>
                  <a:gd name="T103" fmla="*/ 3 h 71"/>
                  <a:gd name="T104" fmla="*/ 58 w 64"/>
                  <a:gd name="T105" fmla="*/ 3 h 71"/>
                  <a:gd name="T106" fmla="*/ 57 w 64"/>
                  <a:gd name="T107" fmla="*/ 3 h 71"/>
                  <a:gd name="T108" fmla="*/ 58 w 64"/>
                  <a:gd name="T10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1">
                    <a:moveTo>
                      <a:pt x="58" y="3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50" y="0"/>
                      <a:pt x="49" y="1"/>
                    </a:cubicBezTo>
                    <a:cubicBezTo>
                      <a:pt x="48" y="2"/>
                      <a:pt x="46" y="3"/>
                      <a:pt x="46" y="5"/>
                    </a:cubicBezTo>
                    <a:cubicBezTo>
                      <a:pt x="44" y="9"/>
                      <a:pt x="36" y="24"/>
                      <a:pt x="26" y="32"/>
                    </a:cubicBezTo>
                    <a:cubicBezTo>
                      <a:pt x="21" y="36"/>
                      <a:pt x="18" y="38"/>
                      <a:pt x="16" y="40"/>
                    </a:cubicBezTo>
                    <a:cubicBezTo>
                      <a:pt x="13" y="42"/>
                      <a:pt x="12" y="43"/>
                      <a:pt x="10" y="44"/>
                    </a:cubicBezTo>
                    <a:cubicBezTo>
                      <a:pt x="8" y="45"/>
                      <a:pt x="5" y="47"/>
                      <a:pt x="3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1" y="58"/>
                      <a:pt x="2" y="61"/>
                      <a:pt x="3" y="64"/>
                    </a:cubicBezTo>
                    <a:cubicBezTo>
                      <a:pt x="4" y="66"/>
                      <a:pt x="5" y="67"/>
                      <a:pt x="6" y="69"/>
                    </a:cubicBezTo>
                    <a:cubicBezTo>
                      <a:pt x="7" y="70"/>
                      <a:pt x="8" y="71"/>
                      <a:pt x="10" y="71"/>
                    </a:cubicBezTo>
                    <a:cubicBezTo>
                      <a:pt x="11" y="71"/>
                      <a:pt x="11" y="70"/>
                      <a:pt x="12" y="70"/>
                    </a:cubicBezTo>
                    <a:cubicBezTo>
                      <a:pt x="15" y="67"/>
                      <a:pt x="15" y="64"/>
                      <a:pt x="16" y="62"/>
                    </a:cubicBezTo>
                    <a:cubicBezTo>
                      <a:pt x="17" y="59"/>
                      <a:pt x="18" y="57"/>
                      <a:pt x="20" y="55"/>
                    </a:cubicBezTo>
                    <a:cubicBezTo>
                      <a:pt x="27" y="49"/>
                      <a:pt x="40" y="38"/>
                      <a:pt x="45" y="32"/>
                    </a:cubicBezTo>
                    <a:cubicBezTo>
                      <a:pt x="48" y="29"/>
                      <a:pt x="50" y="28"/>
                      <a:pt x="51" y="27"/>
                    </a:cubicBezTo>
                    <a:cubicBezTo>
                      <a:pt x="53" y="27"/>
                      <a:pt x="54" y="26"/>
                      <a:pt x="56" y="26"/>
                    </a:cubicBezTo>
                    <a:cubicBezTo>
                      <a:pt x="58" y="26"/>
                      <a:pt x="60" y="25"/>
                      <a:pt x="61" y="24"/>
                    </a:cubicBezTo>
                    <a:cubicBezTo>
                      <a:pt x="62" y="22"/>
                      <a:pt x="63" y="20"/>
                      <a:pt x="64" y="18"/>
                    </a:cubicBezTo>
                    <a:cubicBezTo>
                      <a:pt x="64" y="17"/>
                      <a:pt x="64" y="17"/>
                      <a:pt x="64" y="16"/>
                    </a:cubicBezTo>
                    <a:cubicBezTo>
                      <a:pt x="64" y="12"/>
                      <a:pt x="62" y="10"/>
                      <a:pt x="61" y="8"/>
                    </a:cubicBezTo>
                    <a:cubicBezTo>
                      <a:pt x="60" y="6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7"/>
                      <a:pt x="59" y="9"/>
                    </a:cubicBezTo>
                    <a:cubicBezTo>
                      <a:pt x="60" y="12"/>
                      <a:pt x="62" y="13"/>
                      <a:pt x="62" y="16"/>
                    </a:cubicBezTo>
                    <a:cubicBezTo>
                      <a:pt x="62" y="17"/>
                      <a:pt x="62" y="17"/>
                      <a:pt x="62" y="18"/>
                    </a:cubicBezTo>
                    <a:cubicBezTo>
                      <a:pt x="61" y="20"/>
                      <a:pt x="61" y="21"/>
                      <a:pt x="60" y="22"/>
                    </a:cubicBezTo>
                    <a:cubicBezTo>
                      <a:pt x="59" y="23"/>
                      <a:pt x="58" y="24"/>
                      <a:pt x="56" y="24"/>
                    </a:cubicBezTo>
                    <a:cubicBezTo>
                      <a:pt x="54" y="24"/>
                      <a:pt x="52" y="25"/>
                      <a:pt x="50" y="26"/>
                    </a:cubicBezTo>
                    <a:cubicBezTo>
                      <a:pt x="49" y="26"/>
                      <a:pt x="47" y="28"/>
                      <a:pt x="44" y="31"/>
                    </a:cubicBezTo>
                    <a:cubicBezTo>
                      <a:pt x="38" y="36"/>
                      <a:pt x="25" y="48"/>
                      <a:pt x="19" y="53"/>
                    </a:cubicBezTo>
                    <a:cubicBezTo>
                      <a:pt x="16" y="56"/>
                      <a:pt x="15" y="59"/>
                      <a:pt x="14" y="61"/>
                    </a:cubicBezTo>
                    <a:cubicBezTo>
                      <a:pt x="13" y="64"/>
                      <a:pt x="13" y="66"/>
                      <a:pt x="11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8"/>
                      <a:pt x="8" y="67"/>
                    </a:cubicBezTo>
                    <a:cubicBezTo>
                      <a:pt x="6" y="66"/>
                      <a:pt x="5" y="63"/>
                      <a:pt x="4" y="61"/>
                    </a:cubicBezTo>
                    <a:cubicBezTo>
                      <a:pt x="3" y="59"/>
                      <a:pt x="2" y="57"/>
                      <a:pt x="2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3"/>
                      <a:pt x="3" y="51"/>
                      <a:pt x="5" y="50"/>
                    </a:cubicBezTo>
                    <a:cubicBezTo>
                      <a:pt x="6" y="48"/>
                      <a:pt x="9" y="47"/>
                      <a:pt x="10" y="46"/>
                    </a:cubicBezTo>
                    <a:cubicBezTo>
                      <a:pt x="13" y="45"/>
                      <a:pt x="15" y="44"/>
                      <a:pt x="17" y="42"/>
                    </a:cubicBezTo>
                    <a:cubicBezTo>
                      <a:pt x="19" y="40"/>
                      <a:pt x="22" y="37"/>
                      <a:pt x="27" y="33"/>
                    </a:cubicBezTo>
                    <a:cubicBezTo>
                      <a:pt x="38" y="25"/>
                      <a:pt x="45" y="10"/>
                      <a:pt x="48" y="5"/>
                    </a:cubicBezTo>
                    <a:cubicBezTo>
                      <a:pt x="48" y="4"/>
                      <a:pt x="49" y="3"/>
                      <a:pt x="50" y="3"/>
                    </a:cubicBezTo>
                    <a:cubicBezTo>
                      <a:pt x="51" y="2"/>
                      <a:pt x="52" y="2"/>
                      <a:pt x="53" y="2"/>
                    </a:cubicBezTo>
                    <a:cubicBezTo>
                      <a:pt x="55" y="2"/>
                      <a:pt x="56" y="3"/>
                      <a:pt x="57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2" name="Freeform 769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0175"/>
              </a:xfrm>
              <a:custGeom>
                <a:avLst/>
                <a:gdLst>
                  <a:gd name="T0" fmla="*/ 59 w 66"/>
                  <a:gd name="T1" fmla="*/ 2 h 81"/>
                  <a:gd name="T2" fmla="*/ 59 w 66"/>
                  <a:gd name="T3" fmla="*/ 1 h 81"/>
                  <a:gd name="T4" fmla="*/ 56 w 66"/>
                  <a:gd name="T5" fmla="*/ 0 h 81"/>
                  <a:gd name="T6" fmla="*/ 46 w 66"/>
                  <a:gd name="T7" fmla="*/ 7 h 81"/>
                  <a:gd name="T8" fmla="*/ 32 w 66"/>
                  <a:gd name="T9" fmla="*/ 29 h 81"/>
                  <a:gd name="T10" fmla="*/ 15 w 66"/>
                  <a:gd name="T11" fmla="*/ 52 h 81"/>
                  <a:gd name="T12" fmla="*/ 7 w 66"/>
                  <a:gd name="T13" fmla="*/ 58 h 81"/>
                  <a:gd name="T14" fmla="*/ 3 w 66"/>
                  <a:gd name="T15" fmla="*/ 60 h 81"/>
                  <a:gd name="T16" fmla="*/ 1 w 66"/>
                  <a:gd name="T17" fmla="*/ 63 h 81"/>
                  <a:gd name="T18" fmla="*/ 0 w 66"/>
                  <a:gd name="T19" fmla="*/ 65 h 81"/>
                  <a:gd name="T20" fmla="*/ 2 w 66"/>
                  <a:gd name="T21" fmla="*/ 69 h 81"/>
                  <a:gd name="T22" fmla="*/ 5 w 66"/>
                  <a:gd name="T23" fmla="*/ 72 h 81"/>
                  <a:gd name="T24" fmla="*/ 9 w 66"/>
                  <a:gd name="T25" fmla="*/ 77 h 81"/>
                  <a:gd name="T26" fmla="*/ 11 w 66"/>
                  <a:gd name="T27" fmla="*/ 79 h 81"/>
                  <a:gd name="T28" fmla="*/ 14 w 66"/>
                  <a:gd name="T29" fmla="*/ 81 h 81"/>
                  <a:gd name="T30" fmla="*/ 16 w 66"/>
                  <a:gd name="T31" fmla="*/ 79 h 81"/>
                  <a:gd name="T32" fmla="*/ 19 w 66"/>
                  <a:gd name="T33" fmla="*/ 72 h 81"/>
                  <a:gd name="T34" fmla="*/ 23 w 66"/>
                  <a:gd name="T35" fmla="*/ 62 h 81"/>
                  <a:gd name="T36" fmla="*/ 33 w 66"/>
                  <a:gd name="T37" fmla="*/ 46 h 81"/>
                  <a:gd name="T38" fmla="*/ 46 w 66"/>
                  <a:gd name="T39" fmla="*/ 31 h 81"/>
                  <a:gd name="T40" fmla="*/ 57 w 66"/>
                  <a:gd name="T41" fmla="*/ 23 h 81"/>
                  <a:gd name="T42" fmla="*/ 65 w 66"/>
                  <a:gd name="T43" fmla="*/ 15 h 81"/>
                  <a:gd name="T44" fmla="*/ 66 w 66"/>
                  <a:gd name="T45" fmla="*/ 10 h 81"/>
                  <a:gd name="T46" fmla="*/ 64 w 66"/>
                  <a:gd name="T47" fmla="*/ 6 h 81"/>
                  <a:gd name="T48" fmla="*/ 59 w 66"/>
                  <a:gd name="T49" fmla="*/ 1 h 81"/>
                  <a:gd name="T50" fmla="*/ 59 w 66"/>
                  <a:gd name="T51" fmla="*/ 2 h 81"/>
                  <a:gd name="T52" fmla="*/ 58 w 66"/>
                  <a:gd name="T53" fmla="*/ 3 h 81"/>
                  <a:gd name="T54" fmla="*/ 63 w 66"/>
                  <a:gd name="T55" fmla="*/ 7 h 81"/>
                  <a:gd name="T56" fmla="*/ 64 w 66"/>
                  <a:gd name="T57" fmla="*/ 10 h 81"/>
                  <a:gd name="T58" fmla="*/ 63 w 66"/>
                  <a:gd name="T59" fmla="*/ 15 h 81"/>
                  <a:gd name="T60" fmla="*/ 56 w 66"/>
                  <a:gd name="T61" fmla="*/ 21 h 81"/>
                  <a:gd name="T62" fmla="*/ 45 w 66"/>
                  <a:gd name="T63" fmla="*/ 29 h 81"/>
                  <a:gd name="T64" fmla="*/ 32 w 66"/>
                  <a:gd name="T65" fmla="*/ 45 h 81"/>
                  <a:gd name="T66" fmla="*/ 22 w 66"/>
                  <a:gd name="T67" fmla="*/ 61 h 81"/>
                  <a:gd name="T68" fmla="*/ 18 w 66"/>
                  <a:gd name="T69" fmla="*/ 71 h 81"/>
                  <a:gd name="T70" fmla="*/ 15 w 66"/>
                  <a:gd name="T71" fmla="*/ 78 h 81"/>
                  <a:gd name="T72" fmla="*/ 14 w 66"/>
                  <a:gd name="T73" fmla="*/ 79 h 81"/>
                  <a:gd name="T74" fmla="*/ 13 w 66"/>
                  <a:gd name="T75" fmla="*/ 78 h 81"/>
                  <a:gd name="T76" fmla="*/ 7 w 66"/>
                  <a:gd name="T77" fmla="*/ 71 h 81"/>
                  <a:gd name="T78" fmla="*/ 3 w 66"/>
                  <a:gd name="T79" fmla="*/ 68 h 81"/>
                  <a:gd name="T80" fmla="*/ 2 w 66"/>
                  <a:gd name="T81" fmla="*/ 65 h 81"/>
                  <a:gd name="T82" fmla="*/ 2 w 66"/>
                  <a:gd name="T83" fmla="*/ 64 h 81"/>
                  <a:gd name="T84" fmla="*/ 4 w 66"/>
                  <a:gd name="T85" fmla="*/ 62 h 81"/>
                  <a:gd name="T86" fmla="*/ 17 w 66"/>
                  <a:gd name="T87" fmla="*/ 53 h 81"/>
                  <a:gd name="T88" fmla="*/ 33 w 66"/>
                  <a:gd name="T89" fmla="*/ 30 h 81"/>
                  <a:gd name="T90" fmla="*/ 48 w 66"/>
                  <a:gd name="T91" fmla="*/ 8 h 81"/>
                  <a:gd name="T92" fmla="*/ 56 w 66"/>
                  <a:gd name="T93" fmla="*/ 2 h 81"/>
                  <a:gd name="T94" fmla="*/ 58 w 66"/>
                  <a:gd name="T95" fmla="*/ 3 h 81"/>
                  <a:gd name="T96" fmla="*/ 59 w 66"/>
                  <a:gd name="T9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1">
                    <a:moveTo>
                      <a:pt x="59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7" y="0"/>
                      <a:pt x="56" y="0"/>
                    </a:cubicBezTo>
                    <a:cubicBezTo>
                      <a:pt x="52" y="0"/>
                      <a:pt x="48" y="2"/>
                      <a:pt x="46" y="7"/>
                    </a:cubicBezTo>
                    <a:cubicBezTo>
                      <a:pt x="44" y="10"/>
                      <a:pt x="38" y="19"/>
                      <a:pt x="32" y="29"/>
                    </a:cubicBezTo>
                    <a:cubicBezTo>
                      <a:pt x="25" y="39"/>
                      <a:pt x="18" y="48"/>
                      <a:pt x="15" y="52"/>
                    </a:cubicBezTo>
                    <a:cubicBezTo>
                      <a:pt x="12" y="55"/>
                      <a:pt x="9" y="57"/>
                      <a:pt x="7" y="58"/>
                    </a:cubicBezTo>
                    <a:cubicBezTo>
                      <a:pt x="5" y="59"/>
                      <a:pt x="4" y="59"/>
                      <a:pt x="3" y="60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0" y="64"/>
                      <a:pt x="0" y="65"/>
                      <a:pt x="0" y="65"/>
                    </a:cubicBezTo>
                    <a:cubicBezTo>
                      <a:pt x="0" y="67"/>
                      <a:pt x="1" y="68"/>
                      <a:pt x="2" y="69"/>
                    </a:cubicBezTo>
                    <a:cubicBezTo>
                      <a:pt x="3" y="70"/>
                      <a:pt x="4" y="71"/>
                      <a:pt x="5" y="72"/>
                    </a:cubicBezTo>
                    <a:cubicBezTo>
                      <a:pt x="6" y="74"/>
                      <a:pt x="8" y="76"/>
                      <a:pt x="9" y="77"/>
                    </a:cubicBezTo>
                    <a:cubicBezTo>
                      <a:pt x="10" y="78"/>
                      <a:pt x="11" y="79"/>
                      <a:pt x="11" y="79"/>
                    </a:cubicBezTo>
                    <a:cubicBezTo>
                      <a:pt x="12" y="80"/>
                      <a:pt x="13" y="81"/>
                      <a:pt x="14" y="81"/>
                    </a:cubicBezTo>
                    <a:cubicBezTo>
                      <a:pt x="15" y="81"/>
                      <a:pt x="16" y="80"/>
                      <a:pt x="16" y="79"/>
                    </a:cubicBezTo>
                    <a:cubicBezTo>
                      <a:pt x="18" y="78"/>
                      <a:pt x="19" y="75"/>
                      <a:pt x="19" y="72"/>
                    </a:cubicBezTo>
                    <a:cubicBezTo>
                      <a:pt x="20" y="69"/>
                      <a:pt x="21" y="65"/>
                      <a:pt x="23" y="62"/>
                    </a:cubicBezTo>
                    <a:cubicBezTo>
                      <a:pt x="25" y="59"/>
                      <a:pt x="29" y="53"/>
                      <a:pt x="33" y="46"/>
                    </a:cubicBezTo>
                    <a:cubicBezTo>
                      <a:pt x="38" y="40"/>
                      <a:pt x="43" y="34"/>
                      <a:pt x="46" y="31"/>
                    </a:cubicBezTo>
                    <a:cubicBezTo>
                      <a:pt x="50" y="28"/>
                      <a:pt x="54" y="25"/>
                      <a:pt x="57" y="23"/>
                    </a:cubicBezTo>
                    <a:cubicBezTo>
                      <a:pt x="61" y="20"/>
                      <a:pt x="64" y="18"/>
                      <a:pt x="65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9"/>
                      <a:pt x="65" y="7"/>
                      <a:pt x="64" y="6"/>
                    </a:cubicBezTo>
                    <a:cubicBezTo>
                      <a:pt x="63" y="5"/>
                      <a:pt x="62" y="3"/>
                      <a:pt x="59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0" y="5"/>
                      <a:pt x="62" y="6"/>
                      <a:pt x="63" y="7"/>
                    </a:cubicBezTo>
                    <a:cubicBezTo>
                      <a:pt x="63" y="8"/>
                      <a:pt x="64" y="9"/>
                      <a:pt x="64" y="10"/>
                    </a:cubicBezTo>
                    <a:cubicBezTo>
                      <a:pt x="64" y="11"/>
                      <a:pt x="63" y="13"/>
                      <a:pt x="63" y="15"/>
                    </a:cubicBezTo>
                    <a:cubicBezTo>
                      <a:pt x="62" y="16"/>
                      <a:pt x="60" y="19"/>
                      <a:pt x="56" y="21"/>
                    </a:cubicBezTo>
                    <a:cubicBezTo>
                      <a:pt x="53" y="23"/>
                      <a:pt x="49" y="26"/>
                      <a:pt x="45" y="29"/>
                    </a:cubicBezTo>
                    <a:cubicBezTo>
                      <a:pt x="41" y="32"/>
                      <a:pt x="36" y="39"/>
                      <a:pt x="32" y="45"/>
                    </a:cubicBezTo>
                    <a:cubicBezTo>
                      <a:pt x="27" y="52"/>
                      <a:pt x="23" y="58"/>
                      <a:pt x="22" y="61"/>
                    </a:cubicBezTo>
                    <a:cubicBezTo>
                      <a:pt x="20" y="64"/>
                      <a:pt x="18" y="68"/>
                      <a:pt x="18" y="71"/>
                    </a:cubicBezTo>
                    <a:cubicBezTo>
                      <a:pt x="17" y="74"/>
                      <a:pt x="16" y="77"/>
                      <a:pt x="15" y="78"/>
                    </a:cubicBezTo>
                    <a:cubicBezTo>
                      <a:pt x="14" y="78"/>
                      <a:pt x="14" y="79"/>
                      <a:pt x="14" y="79"/>
                    </a:cubicBezTo>
                    <a:cubicBezTo>
                      <a:pt x="14" y="79"/>
                      <a:pt x="13" y="78"/>
                      <a:pt x="13" y="78"/>
                    </a:cubicBezTo>
                    <a:cubicBezTo>
                      <a:pt x="11" y="77"/>
                      <a:pt x="9" y="73"/>
                      <a:pt x="7" y="71"/>
                    </a:cubicBezTo>
                    <a:cubicBezTo>
                      <a:pt x="6" y="70"/>
                      <a:pt x="4" y="69"/>
                      <a:pt x="3" y="68"/>
                    </a:cubicBezTo>
                    <a:cubicBezTo>
                      <a:pt x="2" y="67"/>
                      <a:pt x="2" y="66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3" y="63"/>
                      <a:pt x="3" y="62"/>
                      <a:pt x="4" y="62"/>
                    </a:cubicBezTo>
                    <a:cubicBezTo>
                      <a:pt x="7" y="60"/>
                      <a:pt x="12" y="59"/>
                      <a:pt x="17" y="53"/>
                    </a:cubicBezTo>
                    <a:cubicBezTo>
                      <a:pt x="20" y="49"/>
                      <a:pt x="27" y="40"/>
                      <a:pt x="33" y="30"/>
                    </a:cubicBezTo>
                    <a:cubicBezTo>
                      <a:pt x="40" y="20"/>
                      <a:pt x="46" y="11"/>
                      <a:pt x="48" y="8"/>
                    </a:cubicBezTo>
                    <a:cubicBezTo>
                      <a:pt x="50" y="4"/>
                      <a:pt x="53" y="2"/>
                      <a:pt x="56" y="2"/>
                    </a:cubicBezTo>
                    <a:cubicBezTo>
                      <a:pt x="57" y="2"/>
                      <a:pt x="58" y="3"/>
                      <a:pt x="58" y="3"/>
                    </a:cubicBez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3" name="Freeform 770"/>
              <p:cNvSpPr>
                <a:spLocks/>
              </p:cNvSpPr>
              <p:nvPr/>
            </p:nvSpPr>
            <p:spPr bwMode="auto">
              <a:xfrm>
                <a:off x="405251" y="2815738"/>
                <a:ext cx="84138" cy="96838"/>
              </a:xfrm>
              <a:custGeom>
                <a:avLst/>
                <a:gdLst>
                  <a:gd name="T0" fmla="*/ 45 w 52"/>
                  <a:gd name="T1" fmla="*/ 2 h 61"/>
                  <a:gd name="T2" fmla="*/ 46 w 52"/>
                  <a:gd name="T3" fmla="*/ 1 h 61"/>
                  <a:gd name="T4" fmla="*/ 40 w 52"/>
                  <a:gd name="T5" fmla="*/ 0 h 61"/>
                  <a:gd name="T6" fmla="*/ 35 w 52"/>
                  <a:gd name="T7" fmla="*/ 1 h 61"/>
                  <a:gd name="T8" fmla="*/ 32 w 52"/>
                  <a:gd name="T9" fmla="*/ 7 h 61"/>
                  <a:gd name="T10" fmla="*/ 23 w 52"/>
                  <a:gd name="T11" fmla="*/ 21 h 61"/>
                  <a:gd name="T12" fmla="*/ 14 w 52"/>
                  <a:gd name="T13" fmla="*/ 34 h 61"/>
                  <a:gd name="T14" fmla="*/ 8 w 52"/>
                  <a:gd name="T15" fmla="*/ 41 h 61"/>
                  <a:gd name="T16" fmla="*/ 5 w 52"/>
                  <a:gd name="T17" fmla="*/ 43 h 61"/>
                  <a:gd name="T18" fmla="*/ 3 w 52"/>
                  <a:gd name="T19" fmla="*/ 44 h 61"/>
                  <a:gd name="T20" fmla="*/ 2 w 52"/>
                  <a:gd name="T21" fmla="*/ 44 h 61"/>
                  <a:gd name="T22" fmla="*/ 0 w 52"/>
                  <a:gd name="T23" fmla="*/ 50 h 61"/>
                  <a:gd name="T24" fmla="*/ 5 w 52"/>
                  <a:gd name="T25" fmla="*/ 58 h 61"/>
                  <a:gd name="T26" fmla="*/ 12 w 52"/>
                  <a:gd name="T27" fmla="*/ 61 h 61"/>
                  <a:gd name="T28" fmla="*/ 20 w 52"/>
                  <a:gd name="T29" fmla="*/ 54 h 61"/>
                  <a:gd name="T30" fmla="*/ 26 w 52"/>
                  <a:gd name="T31" fmla="*/ 41 h 61"/>
                  <a:gd name="T32" fmla="*/ 37 w 52"/>
                  <a:gd name="T33" fmla="*/ 28 h 61"/>
                  <a:gd name="T34" fmla="*/ 47 w 52"/>
                  <a:gd name="T35" fmla="*/ 19 h 61"/>
                  <a:gd name="T36" fmla="*/ 51 w 52"/>
                  <a:gd name="T37" fmla="*/ 16 h 61"/>
                  <a:gd name="T38" fmla="*/ 52 w 52"/>
                  <a:gd name="T39" fmla="*/ 12 h 61"/>
                  <a:gd name="T40" fmla="*/ 51 w 52"/>
                  <a:gd name="T41" fmla="*/ 6 h 61"/>
                  <a:gd name="T42" fmla="*/ 46 w 52"/>
                  <a:gd name="T43" fmla="*/ 1 h 61"/>
                  <a:gd name="T44" fmla="*/ 45 w 52"/>
                  <a:gd name="T45" fmla="*/ 2 h 61"/>
                  <a:gd name="T46" fmla="*/ 45 w 52"/>
                  <a:gd name="T47" fmla="*/ 3 h 61"/>
                  <a:gd name="T48" fmla="*/ 50 w 52"/>
                  <a:gd name="T49" fmla="*/ 6 h 61"/>
                  <a:gd name="T50" fmla="*/ 50 w 52"/>
                  <a:gd name="T51" fmla="*/ 12 h 61"/>
                  <a:gd name="T52" fmla="*/ 49 w 52"/>
                  <a:gd name="T53" fmla="*/ 15 h 61"/>
                  <a:gd name="T54" fmla="*/ 35 w 52"/>
                  <a:gd name="T55" fmla="*/ 26 h 61"/>
                  <a:gd name="T56" fmla="*/ 24 w 52"/>
                  <a:gd name="T57" fmla="*/ 40 h 61"/>
                  <a:gd name="T58" fmla="*/ 18 w 52"/>
                  <a:gd name="T59" fmla="*/ 54 h 61"/>
                  <a:gd name="T60" fmla="*/ 12 w 52"/>
                  <a:gd name="T61" fmla="*/ 59 h 61"/>
                  <a:gd name="T62" fmla="*/ 6 w 52"/>
                  <a:gd name="T63" fmla="*/ 57 h 61"/>
                  <a:gd name="T64" fmla="*/ 2 w 52"/>
                  <a:gd name="T65" fmla="*/ 50 h 61"/>
                  <a:gd name="T66" fmla="*/ 3 w 52"/>
                  <a:gd name="T67" fmla="*/ 47 h 61"/>
                  <a:gd name="T68" fmla="*/ 3 w 52"/>
                  <a:gd name="T69" fmla="*/ 46 h 61"/>
                  <a:gd name="T70" fmla="*/ 3 w 52"/>
                  <a:gd name="T71" fmla="*/ 46 h 61"/>
                  <a:gd name="T72" fmla="*/ 3 w 52"/>
                  <a:gd name="T73" fmla="*/ 46 h 61"/>
                  <a:gd name="T74" fmla="*/ 3 w 52"/>
                  <a:gd name="T75" fmla="*/ 46 h 61"/>
                  <a:gd name="T76" fmla="*/ 3 w 52"/>
                  <a:gd name="T77" fmla="*/ 46 h 61"/>
                  <a:gd name="T78" fmla="*/ 3 w 52"/>
                  <a:gd name="T79" fmla="*/ 46 h 61"/>
                  <a:gd name="T80" fmla="*/ 3 w 52"/>
                  <a:gd name="T81" fmla="*/ 46 h 61"/>
                  <a:gd name="T82" fmla="*/ 6 w 52"/>
                  <a:gd name="T83" fmla="*/ 45 h 61"/>
                  <a:gd name="T84" fmla="*/ 15 w 52"/>
                  <a:gd name="T85" fmla="*/ 35 h 61"/>
                  <a:gd name="T86" fmla="*/ 25 w 52"/>
                  <a:gd name="T87" fmla="*/ 22 h 61"/>
                  <a:gd name="T88" fmla="*/ 34 w 52"/>
                  <a:gd name="T89" fmla="*/ 8 h 61"/>
                  <a:gd name="T90" fmla="*/ 37 w 52"/>
                  <a:gd name="T91" fmla="*/ 3 h 61"/>
                  <a:gd name="T92" fmla="*/ 40 w 52"/>
                  <a:gd name="T93" fmla="*/ 2 h 61"/>
                  <a:gd name="T94" fmla="*/ 45 w 52"/>
                  <a:gd name="T95" fmla="*/ 3 h 61"/>
                  <a:gd name="T96" fmla="*/ 45 w 52"/>
                  <a:gd name="T9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1">
                    <a:moveTo>
                      <a:pt x="45" y="2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2" y="0"/>
                      <a:pt x="40" y="0"/>
                    </a:cubicBezTo>
                    <a:cubicBezTo>
                      <a:pt x="39" y="0"/>
                      <a:pt x="37" y="0"/>
                      <a:pt x="35" y="1"/>
                    </a:cubicBezTo>
                    <a:cubicBezTo>
                      <a:pt x="34" y="2"/>
                      <a:pt x="33" y="4"/>
                      <a:pt x="32" y="7"/>
                    </a:cubicBezTo>
                    <a:cubicBezTo>
                      <a:pt x="31" y="11"/>
                      <a:pt x="27" y="16"/>
                      <a:pt x="23" y="21"/>
                    </a:cubicBezTo>
                    <a:cubicBezTo>
                      <a:pt x="20" y="26"/>
                      <a:pt x="16" y="31"/>
                      <a:pt x="14" y="34"/>
                    </a:cubicBezTo>
                    <a:cubicBezTo>
                      <a:pt x="12" y="37"/>
                      <a:pt x="10" y="40"/>
                      <a:pt x="8" y="41"/>
                    </a:cubicBezTo>
                    <a:cubicBezTo>
                      <a:pt x="7" y="42"/>
                      <a:pt x="6" y="43"/>
                      <a:pt x="5" y="43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4"/>
                      <a:pt x="2" y="44"/>
                      <a:pt x="2" y="44"/>
                    </a:cubicBezTo>
                    <a:cubicBezTo>
                      <a:pt x="1" y="45"/>
                      <a:pt x="0" y="47"/>
                      <a:pt x="0" y="50"/>
                    </a:cubicBezTo>
                    <a:cubicBezTo>
                      <a:pt x="0" y="52"/>
                      <a:pt x="1" y="56"/>
                      <a:pt x="5" y="58"/>
                    </a:cubicBezTo>
                    <a:cubicBezTo>
                      <a:pt x="7" y="60"/>
                      <a:pt x="9" y="61"/>
                      <a:pt x="12" y="61"/>
                    </a:cubicBezTo>
                    <a:cubicBezTo>
                      <a:pt x="16" y="61"/>
                      <a:pt x="19" y="58"/>
                      <a:pt x="20" y="54"/>
                    </a:cubicBezTo>
                    <a:cubicBezTo>
                      <a:pt x="21" y="51"/>
                      <a:pt x="23" y="46"/>
                      <a:pt x="26" y="41"/>
                    </a:cubicBezTo>
                    <a:cubicBezTo>
                      <a:pt x="29" y="36"/>
                      <a:pt x="33" y="31"/>
                      <a:pt x="37" y="28"/>
                    </a:cubicBezTo>
                    <a:cubicBezTo>
                      <a:pt x="40" y="24"/>
                      <a:pt x="44" y="22"/>
                      <a:pt x="47" y="19"/>
                    </a:cubicBezTo>
                    <a:cubicBezTo>
                      <a:pt x="48" y="18"/>
                      <a:pt x="50" y="17"/>
                      <a:pt x="51" y="16"/>
                    </a:cubicBezTo>
                    <a:cubicBezTo>
                      <a:pt x="52" y="15"/>
                      <a:pt x="52" y="13"/>
                      <a:pt x="52" y="12"/>
                    </a:cubicBezTo>
                    <a:cubicBezTo>
                      <a:pt x="52" y="9"/>
                      <a:pt x="52" y="7"/>
                      <a:pt x="51" y="6"/>
                    </a:cubicBezTo>
                    <a:cubicBezTo>
                      <a:pt x="51" y="4"/>
                      <a:pt x="49" y="2"/>
                      <a:pt x="46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4"/>
                      <a:pt x="49" y="5"/>
                      <a:pt x="50" y="6"/>
                    </a:cubicBezTo>
                    <a:cubicBezTo>
                      <a:pt x="50" y="8"/>
                      <a:pt x="50" y="9"/>
                      <a:pt x="50" y="12"/>
                    </a:cubicBezTo>
                    <a:cubicBezTo>
                      <a:pt x="50" y="13"/>
                      <a:pt x="50" y="14"/>
                      <a:pt x="49" y="15"/>
                    </a:cubicBezTo>
                    <a:cubicBezTo>
                      <a:pt x="47" y="18"/>
                      <a:pt x="41" y="21"/>
                      <a:pt x="35" y="26"/>
                    </a:cubicBezTo>
                    <a:cubicBezTo>
                      <a:pt x="31" y="30"/>
                      <a:pt x="28" y="35"/>
                      <a:pt x="24" y="40"/>
                    </a:cubicBezTo>
                    <a:cubicBezTo>
                      <a:pt x="21" y="45"/>
                      <a:pt x="19" y="50"/>
                      <a:pt x="18" y="54"/>
                    </a:cubicBezTo>
                    <a:cubicBezTo>
                      <a:pt x="18" y="57"/>
                      <a:pt x="15" y="59"/>
                      <a:pt x="12" y="59"/>
                    </a:cubicBezTo>
                    <a:cubicBezTo>
                      <a:pt x="10" y="59"/>
                      <a:pt x="8" y="58"/>
                      <a:pt x="6" y="57"/>
                    </a:cubicBezTo>
                    <a:cubicBezTo>
                      <a:pt x="3" y="55"/>
                      <a:pt x="2" y="52"/>
                      <a:pt x="2" y="50"/>
                    </a:cubicBezTo>
                    <a:cubicBezTo>
                      <a:pt x="2" y="48"/>
                      <a:pt x="3" y="47"/>
                      <a:pt x="3" y="47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6" y="45"/>
                    </a:cubicBezTo>
                    <a:cubicBezTo>
                      <a:pt x="9" y="43"/>
                      <a:pt x="12" y="40"/>
                      <a:pt x="15" y="35"/>
                    </a:cubicBezTo>
                    <a:cubicBezTo>
                      <a:pt x="17" y="33"/>
                      <a:pt x="21" y="28"/>
                      <a:pt x="25" y="22"/>
                    </a:cubicBezTo>
                    <a:cubicBezTo>
                      <a:pt x="29" y="17"/>
                      <a:pt x="32" y="12"/>
                      <a:pt x="34" y="8"/>
                    </a:cubicBezTo>
                    <a:cubicBezTo>
                      <a:pt x="34" y="5"/>
                      <a:pt x="36" y="4"/>
                      <a:pt x="37" y="3"/>
                    </a:cubicBezTo>
                    <a:cubicBezTo>
                      <a:pt x="38" y="2"/>
                      <a:pt x="39" y="2"/>
                      <a:pt x="40" y="2"/>
                    </a:cubicBezTo>
                    <a:cubicBezTo>
                      <a:pt x="42" y="2"/>
                      <a:pt x="44" y="2"/>
                      <a:pt x="45" y="3"/>
                    </a:cubicBez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4" name="Freeform 771"/>
              <p:cNvSpPr>
                <a:spLocks/>
              </p:cNvSpPr>
              <p:nvPr/>
            </p:nvSpPr>
            <p:spPr bwMode="auto">
              <a:xfrm>
                <a:off x="463988" y="2826851"/>
                <a:ext cx="69850" cy="96838"/>
              </a:xfrm>
              <a:custGeom>
                <a:avLst/>
                <a:gdLst>
                  <a:gd name="T0" fmla="*/ 31 w 43"/>
                  <a:gd name="T1" fmla="*/ 1 h 61"/>
                  <a:gd name="T2" fmla="*/ 31 w 43"/>
                  <a:gd name="T3" fmla="*/ 0 h 61"/>
                  <a:gd name="T4" fmla="*/ 29 w 43"/>
                  <a:gd name="T5" fmla="*/ 1 h 61"/>
                  <a:gd name="T6" fmla="*/ 27 w 43"/>
                  <a:gd name="T7" fmla="*/ 5 h 61"/>
                  <a:gd name="T8" fmla="*/ 24 w 43"/>
                  <a:gd name="T9" fmla="*/ 12 h 61"/>
                  <a:gd name="T10" fmla="*/ 16 w 43"/>
                  <a:gd name="T11" fmla="*/ 27 h 61"/>
                  <a:gd name="T12" fmla="*/ 8 w 43"/>
                  <a:gd name="T13" fmla="*/ 39 h 61"/>
                  <a:gd name="T14" fmla="*/ 3 w 43"/>
                  <a:gd name="T15" fmla="*/ 45 h 61"/>
                  <a:gd name="T16" fmla="*/ 0 w 43"/>
                  <a:gd name="T17" fmla="*/ 52 h 61"/>
                  <a:gd name="T18" fmla="*/ 2 w 43"/>
                  <a:gd name="T19" fmla="*/ 57 h 61"/>
                  <a:gd name="T20" fmla="*/ 9 w 43"/>
                  <a:gd name="T21" fmla="*/ 61 h 61"/>
                  <a:gd name="T22" fmla="*/ 13 w 43"/>
                  <a:gd name="T23" fmla="*/ 59 h 61"/>
                  <a:gd name="T24" fmla="*/ 16 w 43"/>
                  <a:gd name="T25" fmla="*/ 55 h 61"/>
                  <a:gd name="T26" fmla="*/ 30 w 43"/>
                  <a:gd name="T27" fmla="*/ 31 h 61"/>
                  <a:gd name="T28" fmla="*/ 38 w 43"/>
                  <a:gd name="T29" fmla="*/ 23 h 61"/>
                  <a:gd name="T30" fmla="*/ 43 w 43"/>
                  <a:gd name="T31" fmla="*/ 16 h 61"/>
                  <a:gd name="T32" fmla="*/ 42 w 43"/>
                  <a:gd name="T33" fmla="*/ 15 h 61"/>
                  <a:gd name="T34" fmla="*/ 41 w 43"/>
                  <a:gd name="T35" fmla="*/ 10 h 61"/>
                  <a:gd name="T36" fmla="*/ 40 w 43"/>
                  <a:gd name="T37" fmla="*/ 8 h 61"/>
                  <a:gd name="T38" fmla="*/ 38 w 43"/>
                  <a:gd name="T39" fmla="*/ 8 h 61"/>
                  <a:gd name="T40" fmla="*/ 38 w 43"/>
                  <a:gd name="T41" fmla="*/ 8 h 61"/>
                  <a:gd name="T42" fmla="*/ 37 w 43"/>
                  <a:gd name="T43" fmla="*/ 8 h 61"/>
                  <a:gd name="T44" fmla="*/ 35 w 43"/>
                  <a:gd name="T45" fmla="*/ 7 h 61"/>
                  <a:gd name="T46" fmla="*/ 33 w 43"/>
                  <a:gd name="T47" fmla="*/ 5 h 61"/>
                  <a:gd name="T48" fmla="*/ 32 w 43"/>
                  <a:gd name="T49" fmla="*/ 1 h 61"/>
                  <a:gd name="T50" fmla="*/ 32 w 43"/>
                  <a:gd name="T51" fmla="*/ 0 h 61"/>
                  <a:gd name="T52" fmla="*/ 31 w 43"/>
                  <a:gd name="T53" fmla="*/ 0 h 61"/>
                  <a:gd name="T54" fmla="*/ 31 w 43"/>
                  <a:gd name="T55" fmla="*/ 1 h 61"/>
                  <a:gd name="T56" fmla="*/ 31 w 43"/>
                  <a:gd name="T57" fmla="*/ 1 h 61"/>
                  <a:gd name="T58" fmla="*/ 31 w 43"/>
                  <a:gd name="T59" fmla="*/ 2 h 61"/>
                  <a:gd name="T60" fmla="*/ 31 w 43"/>
                  <a:gd name="T61" fmla="*/ 5 h 61"/>
                  <a:gd name="T62" fmla="*/ 33 w 43"/>
                  <a:gd name="T63" fmla="*/ 8 h 61"/>
                  <a:gd name="T64" fmla="*/ 37 w 43"/>
                  <a:gd name="T65" fmla="*/ 10 h 61"/>
                  <a:gd name="T66" fmla="*/ 38 w 43"/>
                  <a:gd name="T67" fmla="*/ 10 h 61"/>
                  <a:gd name="T68" fmla="*/ 38 w 43"/>
                  <a:gd name="T69" fmla="*/ 10 h 61"/>
                  <a:gd name="T70" fmla="*/ 39 w 43"/>
                  <a:gd name="T71" fmla="*/ 10 h 61"/>
                  <a:gd name="T72" fmla="*/ 40 w 43"/>
                  <a:gd name="T73" fmla="*/ 12 h 61"/>
                  <a:gd name="T74" fmla="*/ 41 w 43"/>
                  <a:gd name="T75" fmla="*/ 15 h 61"/>
                  <a:gd name="T76" fmla="*/ 41 w 43"/>
                  <a:gd name="T77" fmla="*/ 16 h 61"/>
                  <a:gd name="T78" fmla="*/ 37 w 43"/>
                  <a:gd name="T79" fmla="*/ 22 h 61"/>
                  <a:gd name="T80" fmla="*/ 29 w 43"/>
                  <a:gd name="T81" fmla="*/ 30 h 61"/>
                  <a:gd name="T82" fmla="*/ 14 w 43"/>
                  <a:gd name="T83" fmla="*/ 54 h 61"/>
                  <a:gd name="T84" fmla="*/ 12 w 43"/>
                  <a:gd name="T85" fmla="*/ 58 h 61"/>
                  <a:gd name="T86" fmla="*/ 9 w 43"/>
                  <a:gd name="T87" fmla="*/ 59 h 61"/>
                  <a:gd name="T88" fmla="*/ 4 w 43"/>
                  <a:gd name="T89" fmla="*/ 56 h 61"/>
                  <a:gd name="T90" fmla="*/ 2 w 43"/>
                  <a:gd name="T91" fmla="*/ 52 h 61"/>
                  <a:gd name="T92" fmla="*/ 4 w 43"/>
                  <a:gd name="T93" fmla="*/ 47 h 61"/>
                  <a:gd name="T94" fmla="*/ 10 w 43"/>
                  <a:gd name="T95" fmla="*/ 41 h 61"/>
                  <a:gd name="T96" fmla="*/ 18 w 43"/>
                  <a:gd name="T97" fmla="*/ 28 h 61"/>
                  <a:gd name="T98" fmla="*/ 25 w 43"/>
                  <a:gd name="T99" fmla="*/ 13 h 61"/>
                  <a:gd name="T100" fmla="*/ 29 w 43"/>
                  <a:gd name="T101" fmla="*/ 4 h 61"/>
                  <a:gd name="T102" fmla="*/ 30 w 43"/>
                  <a:gd name="T103" fmla="*/ 2 h 61"/>
                  <a:gd name="T104" fmla="*/ 31 w 43"/>
                  <a:gd name="T105" fmla="*/ 2 h 61"/>
                  <a:gd name="T106" fmla="*/ 31 w 43"/>
                  <a:gd name="T107" fmla="*/ 1 h 61"/>
                  <a:gd name="T108" fmla="*/ 31 w 43"/>
                  <a:gd name="T10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61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6" y="7"/>
                      <a:pt x="25" y="9"/>
                      <a:pt x="24" y="12"/>
                    </a:cubicBezTo>
                    <a:cubicBezTo>
                      <a:pt x="21" y="17"/>
                      <a:pt x="19" y="22"/>
                      <a:pt x="16" y="27"/>
                    </a:cubicBezTo>
                    <a:cubicBezTo>
                      <a:pt x="14" y="32"/>
                      <a:pt x="11" y="37"/>
                      <a:pt x="8" y="39"/>
                    </a:cubicBezTo>
                    <a:cubicBezTo>
                      <a:pt x="6" y="41"/>
                      <a:pt x="4" y="43"/>
                      <a:pt x="3" y="45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4"/>
                      <a:pt x="1" y="56"/>
                      <a:pt x="2" y="57"/>
                    </a:cubicBezTo>
                    <a:cubicBezTo>
                      <a:pt x="5" y="59"/>
                      <a:pt x="7" y="61"/>
                      <a:pt x="9" y="61"/>
                    </a:cubicBezTo>
                    <a:cubicBezTo>
                      <a:pt x="11" y="61"/>
                      <a:pt x="12" y="60"/>
                      <a:pt x="13" y="59"/>
                    </a:cubicBezTo>
                    <a:cubicBezTo>
                      <a:pt x="14" y="58"/>
                      <a:pt x="15" y="57"/>
                      <a:pt x="16" y="55"/>
                    </a:cubicBezTo>
                    <a:cubicBezTo>
                      <a:pt x="18" y="48"/>
                      <a:pt x="25" y="38"/>
                      <a:pt x="30" y="31"/>
                    </a:cubicBezTo>
                    <a:cubicBezTo>
                      <a:pt x="33" y="28"/>
                      <a:pt x="36" y="25"/>
                      <a:pt x="38" y="23"/>
                    </a:cubicBezTo>
                    <a:cubicBezTo>
                      <a:pt x="41" y="21"/>
                      <a:pt x="43" y="18"/>
                      <a:pt x="43" y="16"/>
                    </a:cubicBezTo>
                    <a:cubicBezTo>
                      <a:pt x="43" y="16"/>
                      <a:pt x="43" y="15"/>
                      <a:pt x="42" y="15"/>
                    </a:cubicBezTo>
                    <a:cubicBezTo>
                      <a:pt x="42" y="13"/>
                      <a:pt x="42" y="11"/>
                      <a:pt x="41" y="10"/>
                    </a:cubicBezTo>
                    <a:cubicBezTo>
                      <a:pt x="41" y="9"/>
                      <a:pt x="41" y="9"/>
                      <a:pt x="40" y="8"/>
                    </a:cubicBezTo>
                    <a:cubicBezTo>
                      <a:pt x="40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4" y="6"/>
                      <a:pt x="33" y="5"/>
                      <a:pt x="33" y="5"/>
                    </a:cubicBezTo>
                    <a:cubicBezTo>
                      <a:pt x="33" y="3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6"/>
                      <a:pt x="32" y="7"/>
                      <a:pt x="33" y="8"/>
                    </a:cubicBezTo>
                    <a:cubicBezTo>
                      <a:pt x="34" y="9"/>
                      <a:pt x="36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2"/>
                    </a:cubicBezTo>
                    <a:cubicBezTo>
                      <a:pt x="40" y="13"/>
                      <a:pt x="40" y="14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39" y="19"/>
                      <a:pt x="37" y="22"/>
                    </a:cubicBezTo>
                    <a:cubicBezTo>
                      <a:pt x="35" y="24"/>
                      <a:pt x="32" y="27"/>
                      <a:pt x="29" y="30"/>
                    </a:cubicBezTo>
                    <a:cubicBezTo>
                      <a:pt x="23" y="37"/>
                      <a:pt x="16" y="47"/>
                      <a:pt x="14" y="54"/>
                    </a:cubicBezTo>
                    <a:cubicBezTo>
                      <a:pt x="13" y="56"/>
                      <a:pt x="12" y="57"/>
                      <a:pt x="12" y="58"/>
                    </a:cubicBezTo>
                    <a:cubicBezTo>
                      <a:pt x="11" y="58"/>
                      <a:pt x="10" y="59"/>
                      <a:pt x="9" y="59"/>
                    </a:cubicBezTo>
                    <a:cubicBezTo>
                      <a:pt x="8" y="59"/>
                      <a:pt x="6" y="58"/>
                      <a:pt x="4" y="56"/>
                    </a:cubicBezTo>
                    <a:cubicBezTo>
                      <a:pt x="3" y="55"/>
                      <a:pt x="2" y="54"/>
                      <a:pt x="2" y="52"/>
                    </a:cubicBezTo>
                    <a:cubicBezTo>
                      <a:pt x="2" y="51"/>
                      <a:pt x="3" y="49"/>
                      <a:pt x="4" y="47"/>
                    </a:cubicBezTo>
                    <a:cubicBezTo>
                      <a:pt x="6" y="45"/>
                      <a:pt x="8" y="43"/>
                      <a:pt x="10" y="41"/>
                    </a:cubicBezTo>
                    <a:cubicBezTo>
                      <a:pt x="13" y="38"/>
                      <a:pt x="16" y="33"/>
                      <a:pt x="18" y="28"/>
                    </a:cubicBezTo>
                    <a:cubicBezTo>
                      <a:pt x="21" y="23"/>
                      <a:pt x="23" y="17"/>
                      <a:pt x="25" y="13"/>
                    </a:cubicBezTo>
                    <a:cubicBezTo>
                      <a:pt x="28" y="9"/>
                      <a:pt x="29" y="6"/>
                      <a:pt x="29" y="4"/>
                    </a:cubicBezTo>
                    <a:cubicBezTo>
                      <a:pt x="30" y="3"/>
                      <a:pt x="30" y="3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5" name="Freeform 772"/>
              <p:cNvSpPr>
                <a:spLocks/>
              </p:cNvSpPr>
              <p:nvPr/>
            </p:nvSpPr>
            <p:spPr bwMode="auto">
              <a:xfrm>
                <a:off x="432238" y="2912576"/>
                <a:ext cx="53975" cy="71438"/>
              </a:xfrm>
              <a:custGeom>
                <a:avLst/>
                <a:gdLst>
                  <a:gd name="T0" fmla="*/ 22 w 33"/>
                  <a:gd name="T1" fmla="*/ 0 h 45"/>
                  <a:gd name="T2" fmla="*/ 18 w 33"/>
                  <a:gd name="T3" fmla="*/ 9 h 45"/>
                  <a:gd name="T4" fmla="*/ 13 w 33"/>
                  <a:gd name="T5" fmla="*/ 23 h 45"/>
                  <a:gd name="T6" fmla="*/ 9 w 33"/>
                  <a:gd name="T7" fmla="*/ 39 h 45"/>
                  <a:gd name="T8" fmla="*/ 20 w 33"/>
                  <a:gd name="T9" fmla="*/ 29 h 45"/>
                  <a:gd name="T10" fmla="*/ 30 w 33"/>
                  <a:gd name="T11" fmla="*/ 14 h 45"/>
                  <a:gd name="T12" fmla="*/ 28 w 33"/>
                  <a:gd name="T13" fmla="*/ 5 h 45"/>
                  <a:gd name="T14" fmla="*/ 22 w 33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5">
                    <a:moveTo>
                      <a:pt x="22" y="0"/>
                    </a:moveTo>
                    <a:cubicBezTo>
                      <a:pt x="19" y="0"/>
                      <a:pt x="19" y="5"/>
                      <a:pt x="18" y="9"/>
                    </a:cubicBezTo>
                    <a:cubicBezTo>
                      <a:pt x="17" y="13"/>
                      <a:pt x="15" y="20"/>
                      <a:pt x="13" y="23"/>
                    </a:cubicBezTo>
                    <a:cubicBezTo>
                      <a:pt x="11" y="26"/>
                      <a:pt x="0" y="34"/>
                      <a:pt x="9" y="39"/>
                    </a:cubicBezTo>
                    <a:cubicBezTo>
                      <a:pt x="17" y="45"/>
                      <a:pt x="16" y="34"/>
                      <a:pt x="20" y="29"/>
                    </a:cubicBezTo>
                    <a:cubicBezTo>
                      <a:pt x="23" y="25"/>
                      <a:pt x="28" y="18"/>
                      <a:pt x="30" y="14"/>
                    </a:cubicBezTo>
                    <a:cubicBezTo>
                      <a:pt x="33" y="10"/>
                      <a:pt x="32" y="6"/>
                      <a:pt x="28" y="5"/>
                    </a:cubicBezTo>
                    <a:cubicBezTo>
                      <a:pt x="25" y="4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6" name="Freeform 773"/>
              <p:cNvSpPr>
                <a:spLocks/>
              </p:cNvSpPr>
              <p:nvPr/>
            </p:nvSpPr>
            <p:spPr bwMode="auto">
              <a:xfrm>
                <a:off x="251263" y="2842726"/>
                <a:ext cx="47625" cy="65088"/>
              </a:xfrm>
              <a:custGeom>
                <a:avLst/>
                <a:gdLst>
                  <a:gd name="T0" fmla="*/ 24 w 29"/>
                  <a:gd name="T1" fmla="*/ 1 h 41"/>
                  <a:gd name="T2" fmla="*/ 24 w 29"/>
                  <a:gd name="T3" fmla="*/ 0 h 41"/>
                  <a:gd name="T4" fmla="*/ 24 w 29"/>
                  <a:gd name="T5" fmla="*/ 0 h 41"/>
                  <a:gd name="T6" fmla="*/ 20 w 29"/>
                  <a:gd name="T7" fmla="*/ 1 h 41"/>
                  <a:gd name="T8" fmla="*/ 15 w 29"/>
                  <a:gd name="T9" fmla="*/ 5 h 41"/>
                  <a:gd name="T10" fmla="*/ 13 w 29"/>
                  <a:gd name="T11" fmla="*/ 13 h 41"/>
                  <a:gd name="T12" fmla="*/ 10 w 29"/>
                  <a:gd name="T13" fmla="*/ 20 h 41"/>
                  <a:gd name="T14" fmla="*/ 3 w 29"/>
                  <a:gd name="T15" fmla="*/ 26 h 41"/>
                  <a:gd name="T16" fmla="*/ 0 w 29"/>
                  <a:gd name="T17" fmla="*/ 32 h 41"/>
                  <a:gd name="T18" fmla="*/ 2 w 29"/>
                  <a:gd name="T19" fmla="*/ 38 h 41"/>
                  <a:gd name="T20" fmla="*/ 3 w 29"/>
                  <a:gd name="T21" fmla="*/ 40 h 41"/>
                  <a:gd name="T22" fmla="*/ 6 w 29"/>
                  <a:gd name="T23" fmla="*/ 41 h 41"/>
                  <a:gd name="T24" fmla="*/ 8 w 29"/>
                  <a:gd name="T25" fmla="*/ 40 h 41"/>
                  <a:gd name="T26" fmla="*/ 19 w 29"/>
                  <a:gd name="T27" fmla="*/ 28 h 41"/>
                  <a:gd name="T28" fmla="*/ 25 w 29"/>
                  <a:gd name="T29" fmla="*/ 23 h 41"/>
                  <a:gd name="T30" fmla="*/ 29 w 29"/>
                  <a:gd name="T31" fmla="*/ 17 h 41"/>
                  <a:gd name="T32" fmla="*/ 29 w 29"/>
                  <a:gd name="T33" fmla="*/ 9 h 41"/>
                  <a:gd name="T34" fmla="*/ 29 w 29"/>
                  <a:gd name="T35" fmla="*/ 9 h 41"/>
                  <a:gd name="T36" fmla="*/ 25 w 29"/>
                  <a:gd name="T37" fmla="*/ 0 h 41"/>
                  <a:gd name="T38" fmla="*/ 24 w 29"/>
                  <a:gd name="T39" fmla="*/ 0 h 41"/>
                  <a:gd name="T40" fmla="*/ 24 w 29"/>
                  <a:gd name="T41" fmla="*/ 1 h 41"/>
                  <a:gd name="T42" fmla="*/ 23 w 29"/>
                  <a:gd name="T43" fmla="*/ 1 h 41"/>
                  <a:gd name="T44" fmla="*/ 27 w 29"/>
                  <a:gd name="T45" fmla="*/ 9 h 41"/>
                  <a:gd name="T46" fmla="*/ 28 w 29"/>
                  <a:gd name="T47" fmla="*/ 9 h 41"/>
                  <a:gd name="T48" fmla="*/ 27 w 29"/>
                  <a:gd name="T49" fmla="*/ 9 h 41"/>
                  <a:gd name="T50" fmla="*/ 27 w 29"/>
                  <a:gd name="T51" fmla="*/ 11 h 41"/>
                  <a:gd name="T52" fmla="*/ 27 w 29"/>
                  <a:gd name="T53" fmla="*/ 17 h 41"/>
                  <a:gd name="T54" fmla="*/ 24 w 29"/>
                  <a:gd name="T55" fmla="*/ 22 h 41"/>
                  <a:gd name="T56" fmla="*/ 18 w 29"/>
                  <a:gd name="T57" fmla="*/ 26 h 41"/>
                  <a:gd name="T58" fmla="*/ 6 w 29"/>
                  <a:gd name="T59" fmla="*/ 39 h 41"/>
                  <a:gd name="T60" fmla="*/ 6 w 29"/>
                  <a:gd name="T61" fmla="*/ 39 h 41"/>
                  <a:gd name="T62" fmla="*/ 5 w 29"/>
                  <a:gd name="T63" fmla="*/ 39 h 41"/>
                  <a:gd name="T64" fmla="*/ 3 w 29"/>
                  <a:gd name="T65" fmla="*/ 35 h 41"/>
                  <a:gd name="T66" fmla="*/ 2 w 29"/>
                  <a:gd name="T67" fmla="*/ 32 h 41"/>
                  <a:gd name="T68" fmla="*/ 4 w 29"/>
                  <a:gd name="T69" fmla="*/ 27 h 41"/>
                  <a:gd name="T70" fmla="*/ 11 w 29"/>
                  <a:gd name="T71" fmla="*/ 22 h 41"/>
                  <a:gd name="T72" fmla="*/ 15 w 29"/>
                  <a:gd name="T73" fmla="*/ 14 h 41"/>
                  <a:gd name="T74" fmla="*/ 17 w 29"/>
                  <a:gd name="T75" fmla="*/ 6 h 41"/>
                  <a:gd name="T76" fmla="*/ 21 w 29"/>
                  <a:gd name="T77" fmla="*/ 2 h 41"/>
                  <a:gd name="T78" fmla="*/ 24 w 29"/>
                  <a:gd name="T79" fmla="*/ 2 h 41"/>
                  <a:gd name="T80" fmla="*/ 24 w 29"/>
                  <a:gd name="T81" fmla="*/ 2 h 41"/>
                  <a:gd name="T82" fmla="*/ 24 w 29"/>
                  <a:gd name="T83" fmla="*/ 1 h 41"/>
                  <a:gd name="T84" fmla="*/ 23 w 29"/>
                  <a:gd name="T85" fmla="*/ 1 h 41"/>
                  <a:gd name="T86" fmla="*/ 24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24" y="1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0" y="1"/>
                    </a:cubicBezTo>
                    <a:cubicBezTo>
                      <a:pt x="18" y="1"/>
                      <a:pt x="16" y="3"/>
                      <a:pt x="15" y="5"/>
                    </a:cubicBezTo>
                    <a:cubicBezTo>
                      <a:pt x="14" y="8"/>
                      <a:pt x="14" y="11"/>
                      <a:pt x="13" y="13"/>
                    </a:cubicBezTo>
                    <a:cubicBezTo>
                      <a:pt x="13" y="16"/>
                      <a:pt x="12" y="18"/>
                      <a:pt x="10" y="20"/>
                    </a:cubicBezTo>
                    <a:cubicBezTo>
                      <a:pt x="7" y="22"/>
                      <a:pt x="5" y="24"/>
                      <a:pt x="3" y="26"/>
                    </a:cubicBezTo>
                    <a:cubicBezTo>
                      <a:pt x="1" y="28"/>
                      <a:pt x="0" y="29"/>
                      <a:pt x="0" y="32"/>
                    </a:cubicBezTo>
                    <a:cubicBezTo>
                      <a:pt x="0" y="33"/>
                      <a:pt x="0" y="36"/>
                      <a:pt x="2" y="38"/>
                    </a:cubicBezTo>
                    <a:cubicBezTo>
                      <a:pt x="2" y="39"/>
                      <a:pt x="3" y="39"/>
                      <a:pt x="3" y="40"/>
                    </a:cubicBezTo>
                    <a:cubicBezTo>
                      <a:pt x="4" y="41"/>
                      <a:pt x="5" y="41"/>
                      <a:pt x="6" y="41"/>
                    </a:cubicBezTo>
                    <a:cubicBezTo>
                      <a:pt x="7" y="41"/>
                      <a:pt x="8" y="41"/>
                      <a:pt x="8" y="40"/>
                    </a:cubicBezTo>
                    <a:cubicBezTo>
                      <a:pt x="10" y="37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5" y="23"/>
                    </a:cubicBezTo>
                    <a:cubicBezTo>
                      <a:pt x="27" y="22"/>
                      <a:pt x="28" y="19"/>
                      <a:pt x="29" y="17"/>
                    </a:cubicBezTo>
                    <a:cubicBezTo>
                      <a:pt x="29" y="13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11"/>
                    </a:cubicBezTo>
                    <a:cubicBezTo>
                      <a:pt x="27" y="13"/>
                      <a:pt x="27" y="15"/>
                      <a:pt x="27" y="17"/>
                    </a:cubicBezTo>
                    <a:cubicBezTo>
                      <a:pt x="27" y="18"/>
                      <a:pt x="25" y="20"/>
                      <a:pt x="24" y="22"/>
                    </a:cubicBezTo>
                    <a:cubicBezTo>
                      <a:pt x="22" y="23"/>
                      <a:pt x="19" y="25"/>
                      <a:pt x="18" y="26"/>
                    </a:cubicBezTo>
                    <a:cubicBezTo>
                      <a:pt x="13" y="29"/>
                      <a:pt x="9" y="35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4" y="38"/>
                      <a:pt x="3" y="37"/>
                      <a:pt x="3" y="35"/>
                    </a:cubicBezTo>
                    <a:cubicBezTo>
                      <a:pt x="2" y="34"/>
                      <a:pt x="2" y="32"/>
                      <a:pt x="2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6" y="26"/>
                      <a:pt x="9" y="24"/>
                      <a:pt x="11" y="22"/>
                    </a:cubicBezTo>
                    <a:cubicBezTo>
                      <a:pt x="14" y="19"/>
                      <a:pt x="15" y="17"/>
                      <a:pt x="15" y="14"/>
                    </a:cubicBezTo>
                    <a:cubicBezTo>
                      <a:pt x="16" y="11"/>
                      <a:pt x="16" y="8"/>
                      <a:pt x="17" y="6"/>
                    </a:cubicBezTo>
                    <a:cubicBezTo>
                      <a:pt x="18" y="4"/>
                      <a:pt x="19" y="3"/>
                      <a:pt x="21" y="2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7" name="Freeform 774"/>
              <p:cNvSpPr>
                <a:spLocks/>
              </p:cNvSpPr>
              <p:nvPr/>
            </p:nvSpPr>
            <p:spPr bwMode="auto">
              <a:xfrm>
                <a:off x="216338" y="2896701"/>
                <a:ext cx="46038" cy="55563"/>
              </a:xfrm>
              <a:custGeom>
                <a:avLst/>
                <a:gdLst>
                  <a:gd name="T0" fmla="*/ 23 w 29"/>
                  <a:gd name="T1" fmla="*/ 2 h 35"/>
                  <a:gd name="T2" fmla="*/ 24 w 29"/>
                  <a:gd name="T3" fmla="*/ 1 h 35"/>
                  <a:gd name="T4" fmla="*/ 20 w 29"/>
                  <a:gd name="T5" fmla="*/ 0 h 35"/>
                  <a:gd name="T6" fmla="*/ 14 w 29"/>
                  <a:gd name="T7" fmla="*/ 4 h 35"/>
                  <a:gd name="T8" fmla="*/ 11 w 29"/>
                  <a:gd name="T9" fmla="*/ 10 h 35"/>
                  <a:gd name="T10" fmla="*/ 9 w 29"/>
                  <a:gd name="T11" fmla="*/ 16 h 35"/>
                  <a:gd name="T12" fmla="*/ 5 w 29"/>
                  <a:gd name="T13" fmla="*/ 18 h 35"/>
                  <a:gd name="T14" fmla="*/ 3 w 29"/>
                  <a:gd name="T15" fmla="*/ 20 h 35"/>
                  <a:gd name="T16" fmla="*/ 1 w 29"/>
                  <a:gd name="T17" fmla="*/ 25 h 35"/>
                  <a:gd name="T18" fmla="*/ 0 w 29"/>
                  <a:gd name="T19" fmla="*/ 31 h 35"/>
                  <a:gd name="T20" fmla="*/ 1 w 29"/>
                  <a:gd name="T21" fmla="*/ 34 h 35"/>
                  <a:gd name="T22" fmla="*/ 3 w 29"/>
                  <a:gd name="T23" fmla="*/ 35 h 35"/>
                  <a:gd name="T24" fmla="*/ 10 w 29"/>
                  <a:gd name="T25" fmla="*/ 33 h 35"/>
                  <a:gd name="T26" fmla="*/ 16 w 29"/>
                  <a:gd name="T27" fmla="*/ 28 h 35"/>
                  <a:gd name="T28" fmla="*/ 18 w 29"/>
                  <a:gd name="T29" fmla="*/ 25 h 35"/>
                  <a:gd name="T30" fmla="*/ 17 w 29"/>
                  <a:gd name="T31" fmla="*/ 23 h 35"/>
                  <a:gd name="T32" fmla="*/ 16 w 29"/>
                  <a:gd name="T33" fmla="*/ 22 h 35"/>
                  <a:gd name="T34" fmla="*/ 16 w 29"/>
                  <a:gd name="T35" fmla="*/ 22 h 35"/>
                  <a:gd name="T36" fmla="*/ 15 w 29"/>
                  <a:gd name="T37" fmla="*/ 21 h 35"/>
                  <a:gd name="T38" fmla="*/ 15 w 29"/>
                  <a:gd name="T39" fmla="*/ 21 h 35"/>
                  <a:gd name="T40" fmla="*/ 20 w 29"/>
                  <a:gd name="T41" fmla="*/ 18 h 35"/>
                  <a:gd name="T42" fmla="*/ 20 w 29"/>
                  <a:gd name="T43" fmla="*/ 18 h 35"/>
                  <a:gd name="T44" fmla="*/ 29 w 29"/>
                  <a:gd name="T45" fmla="*/ 12 h 35"/>
                  <a:gd name="T46" fmla="*/ 29 w 29"/>
                  <a:gd name="T47" fmla="*/ 11 h 35"/>
                  <a:gd name="T48" fmla="*/ 27 w 29"/>
                  <a:gd name="T49" fmla="*/ 6 h 35"/>
                  <a:gd name="T50" fmla="*/ 27 w 29"/>
                  <a:gd name="T51" fmla="*/ 6 h 35"/>
                  <a:gd name="T52" fmla="*/ 24 w 29"/>
                  <a:gd name="T53" fmla="*/ 1 h 35"/>
                  <a:gd name="T54" fmla="*/ 24 w 29"/>
                  <a:gd name="T55" fmla="*/ 1 h 35"/>
                  <a:gd name="T56" fmla="*/ 23 w 29"/>
                  <a:gd name="T57" fmla="*/ 2 h 35"/>
                  <a:gd name="T58" fmla="*/ 23 w 29"/>
                  <a:gd name="T59" fmla="*/ 2 h 35"/>
                  <a:gd name="T60" fmla="*/ 26 w 29"/>
                  <a:gd name="T61" fmla="*/ 7 h 35"/>
                  <a:gd name="T62" fmla="*/ 26 w 29"/>
                  <a:gd name="T63" fmla="*/ 6 h 35"/>
                  <a:gd name="T64" fmla="*/ 26 w 29"/>
                  <a:gd name="T65" fmla="*/ 7 h 35"/>
                  <a:gd name="T66" fmla="*/ 26 w 29"/>
                  <a:gd name="T67" fmla="*/ 7 h 35"/>
                  <a:gd name="T68" fmla="*/ 27 w 29"/>
                  <a:gd name="T69" fmla="*/ 11 h 35"/>
                  <a:gd name="T70" fmla="*/ 27 w 29"/>
                  <a:gd name="T71" fmla="*/ 11 h 35"/>
                  <a:gd name="T72" fmla="*/ 20 w 29"/>
                  <a:gd name="T73" fmla="*/ 16 h 35"/>
                  <a:gd name="T74" fmla="*/ 20 w 29"/>
                  <a:gd name="T75" fmla="*/ 16 h 35"/>
                  <a:gd name="T76" fmla="*/ 15 w 29"/>
                  <a:gd name="T77" fmla="*/ 18 h 35"/>
                  <a:gd name="T78" fmla="*/ 14 w 29"/>
                  <a:gd name="T79" fmla="*/ 20 h 35"/>
                  <a:gd name="T80" fmla="*/ 13 w 29"/>
                  <a:gd name="T81" fmla="*/ 21 h 35"/>
                  <a:gd name="T82" fmla="*/ 15 w 29"/>
                  <a:gd name="T83" fmla="*/ 23 h 35"/>
                  <a:gd name="T84" fmla="*/ 15 w 29"/>
                  <a:gd name="T85" fmla="*/ 23 h 35"/>
                  <a:gd name="T86" fmla="*/ 16 w 29"/>
                  <a:gd name="T87" fmla="*/ 24 h 35"/>
                  <a:gd name="T88" fmla="*/ 16 w 29"/>
                  <a:gd name="T89" fmla="*/ 25 h 35"/>
                  <a:gd name="T90" fmla="*/ 15 w 29"/>
                  <a:gd name="T91" fmla="*/ 27 h 35"/>
                  <a:gd name="T92" fmla="*/ 9 w 29"/>
                  <a:gd name="T93" fmla="*/ 31 h 35"/>
                  <a:gd name="T94" fmla="*/ 3 w 29"/>
                  <a:gd name="T95" fmla="*/ 33 h 35"/>
                  <a:gd name="T96" fmla="*/ 2 w 29"/>
                  <a:gd name="T97" fmla="*/ 33 h 35"/>
                  <a:gd name="T98" fmla="*/ 2 w 29"/>
                  <a:gd name="T99" fmla="*/ 31 h 35"/>
                  <a:gd name="T100" fmla="*/ 3 w 29"/>
                  <a:gd name="T101" fmla="*/ 25 h 35"/>
                  <a:gd name="T102" fmla="*/ 4 w 29"/>
                  <a:gd name="T103" fmla="*/ 21 h 35"/>
                  <a:gd name="T104" fmla="*/ 7 w 29"/>
                  <a:gd name="T105" fmla="*/ 19 h 35"/>
                  <a:gd name="T106" fmla="*/ 10 w 29"/>
                  <a:gd name="T107" fmla="*/ 17 h 35"/>
                  <a:gd name="T108" fmla="*/ 13 w 29"/>
                  <a:gd name="T109" fmla="*/ 11 h 35"/>
                  <a:gd name="T110" fmla="*/ 16 w 29"/>
                  <a:gd name="T111" fmla="*/ 5 h 35"/>
                  <a:gd name="T112" fmla="*/ 20 w 29"/>
                  <a:gd name="T113" fmla="*/ 2 h 35"/>
                  <a:gd name="T114" fmla="*/ 22 w 29"/>
                  <a:gd name="T115" fmla="*/ 2 h 35"/>
                  <a:gd name="T116" fmla="*/ 23 w 29"/>
                  <a:gd name="T117" fmla="*/ 3 h 35"/>
                  <a:gd name="T118" fmla="*/ 23 w 29"/>
                  <a:gd name="T119" fmla="*/ 3 h 35"/>
                  <a:gd name="T120" fmla="*/ 23 w 29"/>
                  <a:gd name="T121" fmla="*/ 3 h 35"/>
                  <a:gd name="T122" fmla="*/ 23 w 29"/>
                  <a:gd name="T123" fmla="*/ 2 h 35"/>
                  <a:gd name="T124" fmla="*/ 23 w 29"/>
                  <a:gd name="T12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35">
                    <a:moveTo>
                      <a:pt x="23" y="2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6" y="1"/>
                      <a:pt x="14" y="4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7"/>
                      <a:pt x="7" y="17"/>
                      <a:pt x="5" y="18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2" y="21"/>
                      <a:pt x="1" y="23"/>
                      <a:pt x="1" y="25"/>
                    </a:cubicBezTo>
                    <a:cubicBezTo>
                      <a:pt x="0" y="27"/>
                      <a:pt x="0" y="30"/>
                      <a:pt x="0" y="31"/>
                    </a:cubicBezTo>
                    <a:cubicBezTo>
                      <a:pt x="0" y="33"/>
                      <a:pt x="0" y="33"/>
                      <a:pt x="1" y="34"/>
                    </a:cubicBezTo>
                    <a:cubicBezTo>
                      <a:pt x="1" y="35"/>
                      <a:pt x="2" y="35"/>
                      <a:pt x="3" y="35"/>
                    </a:cubicBezTo>
                    <a:cubicBezTo>
                      <a:pt x="5" y="35"/>
                      <a:pt x="7" y="34"/>
                      <a:pt x="10" y="33"/>
                    </a:cubicBezTo>
                    <a:cubicBezTo>
                      <a:pt x="13" y="31"/>
                      <a:pt x="15" y="29"/>
                      <a:pt x="16" y="28"/>
                    </a:cubicBezTo>
                    <a:cubicBezTo>
                      <a:pt x="17" y="27"/>
                      <a:pt x="18" y="26"/>
                      <a:pt x="18" y="25"/>
                    </a:cubicBezTo>
                    <a:cubicBezTo>
                      <a:pt x="18" y="24"/>
                      <a:pt x="18" y="23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7" y="19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7"/>
                      <a:pt x="28" y="14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8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9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3"/>
                      <a:pt x="25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7"/>
                      <a:pt x="16" y="18"/>
                      <a:pt x="15" y="18"/>
                    </a:cubicBezTo>
                    <a:cubicBezTo>
                      <a:pt x="15" y="19"/>
                      <a:pt x="14" y="19"/>
                      <a:pt x="14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5" y="27"/>
                    </a:cubicBezTo>
                    <a:cubicBezTo>
                      <a:pt x="14" y="28"/>
                      <a:pt x="12" y="29"/>
                      <a:pt x="9" y="31"/>
                    </a:cubicBezTo>
                    <a:cubicBezTo>
                      <a:pt x="6" y="33"/>
                      <a:pt x="4" y="33"/>
                      <a:pt x="3" y="33"/>
                    </a:cubicBezTo>
                    <a:cubicBezTo>
                      <a:pt x="3" y="33"/>
                      <a:pt x="3" y="33"/>
                      <a:pt x="2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2" y="30"/>
                      <a:pt x="2" y="28"/>
                      <a:pt x="3" y="25"/>
                    </a:cubicBezTo>
                    <a:cubicBezTo>
                      <a:pt x="3" y="23"/>
                      <a:pt x="4" y="22"/>
                      <a:pt x="4" y="21"/>
                    </a:cubicBezTo>
                    <a:cubicBezTo>
                      <a:pt x="5" y="20"/>
                      <a:pt x="6" y="20"/>
                      <a:pt x="7" y="19"/>
                    </a:cubicBezTo>
                    <a:cubicBezTo>
                      <a:pt x="8" y="19"/>
                      <a:pt x="9" y="19"/>
                      <a:pt x="10" y="17"/>
                    </a:cubicBezTo>
                    <a:cubicBezTo>
                      <a:pt x="12" y="15"/>
                      <a:pt x="13" y="13"/>
                      <a:pt x="13" y="11"/>
                    </a:cubicBezTo>
                    <a:cubicBezTo>
                      <a:pt x="14" y="9"/>
                      <a:pt x="15" y="7"/>
                      <a:pt x="16" y="5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8" name="Freeform 775"/>
              <p:cNvSpPr>
                <a:spLocks/>
              </p:cNvSpPr>
              <p:nvPr/>
            </p:nvSpPr>
            <p:spPr bwMode="auto">
              <a:xfrm>
                <a:off x="287776" y="2895113"/>
                <a:ext cx="60325" cy="76200"/>
              </a:xfrm>
              <a:custGeom>
                <a:avLst/>
                <a:gdLst>
                  <a:gd name="T0" fmla="*/ 26 w 37"/>
                  <a:gd name="T1" fmla="*/ 1 h 48"/>
                  <a:gd name="T2" fmla="*/ 26 w 37"/>
                  <a:gd name="T3" fmla="*/ 0 h 48"/>
                  <a:gd name="T4" fmla="*/ 23 w 37"/>
                  <a:gd name="T5" fmla="*/ 1 h 48"/>
                  <a:gd name="T6" fmla="*/ 19 w 37"/>
                  <a:gd name="T7" fmla="*/ 9 h 48"/>
                  <a:gd name="T8" fmla="*/ 9 w 37"/>
                  <a:gd name="T9" fmla="*/ 28 h 48"/>
                  <a:gd name="T10" fmla="*/ 2 w 37"/>
                  <a:gd name="T11" fmla="*/ 32 h 48"/>
                  <a:gd name="T12" fmla="*/ 0 w 37"/>
                  <a:gd name="T13" fmla="*/ 34 h 48"/>
                  <a:gd name="T14" fmla="*/ 0 w 37"/>
                  <a:gd name="T15" fmla="*/ 38 h 48"/>
                  <a:gd name="T16" fmla="*/ 2 w 37"/>
                  <a:gd name="T17" fmla="*/ 44 h 48"/>
                  <a:gd name="T18" fmla="*/ 5 w 37"/>
                  <a:gd name="T19" fmla="*/ 47 h 48"/>
                  <a:gd name="T20" fmla="*/ 7 w 37"/>
                  <a:gd name="T21" fmla="*/ 48 h 48"/>
                  <a:gd name="T22" fmla="*/ 10 w 37"/>
                  <a:gd name="T23" fmla="*/ 46 h 48"/>
                  <a:gd name="T24" fmla="*/ 13 w 37"/>
                  <a:gd name="T25" fmla="*/ 42 h 48"/>
                  <a:gd name="T26" fmla="*/ 18 w 37"/>
                  <a:gd name="T27" fmla="*/ 33 h 48"/>
                  <a:gd name="T28" fmla="*/ 24 w 37"/>
                  <a:gd name="T29" fmla="*/ 26 h 48"/>
                  <a:gd name="T30" fmla="*/ 33 w 37"/>
                  <a:gd name="T31" fmla="*/ 20 h 48"/>
                  <a:gd name="T32" fmla="*/ 37 w 37"/>
                  <a:gd name="T33" fmla="*/ 13 h 48"/>
                  <a:gd name="T34" fmla="*/ 37 w 37"/>
                  <a:gd name="T35" fmla="*/ 10 h 48"/>
                  <a:gd name="T36" fmla="*/ 26 w 37"/>
                  <a:gd name="T37" fmla="*/ 0 h 48"/>
                  <a:gd name="T38" fmla="*/ 26 w 37"/>
                  <a:gd name="T39" fmla="*/ 0 h 48"/>
                  <a:gd name="T40" fmla="*/ 26 w 37"/>
                  <a:gd name="T41" fmla="*/ 0 h 48"/>
                  <a:gd name="T42" fmla="*/ 26 w 37"/>
                  <a:gd name="T43" fmla="*/ 1 h 48"/>
                  <a:gd name="T44" fmla="*/ 25 w 37"/>
                  <a:gd name="T45" fmla="*/ 1 h 48"/>
                  <a:gd name="T46" fmla="*/ 26 w 37"/>
                  <a:gd name="T47" fmla="*/ 2 h 48"/>
                  <a:gd name="T48" fmla="*/ 35 w 37"/>
                  <a:gd name="T49" fmla="*/ 11 h 48"/>
                  <a:gd name="T50" fmla="*/ 35 w 37"/>
                  <a:gd name="T51" fmla="*/ 13 h 48"/>
                  <a:gd name="T52" fmla="*/ 31 w 37"/>
                  <a:gd name="T53" fmla="*/ 19 h 48"/>
                  <a:gd name="T54" fmla="*/ 23 w 37"/>
                  <a:gd name="T55" fmla="*/ 24 h 48"/>
                  <a:gd name="T56" fmla="*/ 16 w 37"/>
                  <a:gd name="T57" fmla="*/ 32 h 48"/>
                  <a:gd name="T58" fmla="*/ 12 w 37"/>
                  <a:gd name="T59" fmla="*/ 41 h 48"/>
                  <a:gd name="T60" fmla="*/ 9 w 37"/>
                  <a:gd name="T61" fmla="*/ 44 h 48"/>
                  <a:gd name="T62" fmla="*/ 7 w 37"/>
                  <a:gd name="T63" fmla="*/ 46 h 48"/>
                  <a:gd name="T64" fmla="*/ 7 w 37"/>
                  <a:gd name="T65" fmla="*/ 46 h 48"/>
                  <a:gd name="T66" fmla="*/ 7 w 37"/>
                  <a:gd name="T67" fmla="*/ 46 h 48"/>
                  <a:gd name="T68" fmla="*/ 7 w 37"/>
                  <a:gd name="T69" fmla="*/ 46 h 48"/>
                  <a:gd name="T70" fmla="*/ 7 w 37"/>
                  <a:gd name="T71" fmla="*/ 46 h 48"/>
                  <a:gd name="T72" fmla="*/ 7 w 37"/>
                  <a:gd name="T73" fmla="*/ 46 h 48"/>
                  <a:gd name="T74" fmla="*/ 7 w 37"/>
                  <a:gd name="T75" fmla="*/ 46 h 48"/>
                  <a:gd name="T76" fmla="*/ 7 w 37"/>
                  <a:gd name="T77" fmla="*/ 46 h 48"/>
                  <a:gd name="T78" fmla="*/ 7 w 37"/>
                  <a:gd name="T79" fmla="*/ 46 h 48"/>
                  <a:gd name="T80" fmla="*/ 7 w 37"/>
                  <a:gd name="T81" fmla="*/ 46 h 48"/>
                  <a:gd name="T82" fmla="*/ 7 w 37"/>
                  <a:gd name="T83" fmla="*/ 46 h 48"/>
                  <a:gd name="T84" fmla="*/ 7 w 37"/>
                  <a:gd name="T85" fmla="*/ 46 h 48"/>
                  <a:gd name="T86" fmla="*/ 4 w 37"/>
                  <a:gd name="T87" fmla="*/ 43 h 48"/>
                  <a:gd name="T88" fmla="*/ 2 w 37"/>
                  <a:gd name="T89" fmla="*/ 38 h 48"/>
                  <a:gd name="T90" fmla="*/ 2 w 37"/>
                  <a:gd name="T91" fmla="*/ 35 h 48"/>
                  <a:gd name="T92" fmla="*/ 5 w 37"/>
                  <a:gd name="T93" fmla="*/ 33 h 48"/>
                  <a:gd name="T94" fmla="*/ 10 w 37"/>
                  <a:gd name="T95" fmla="*/ 29 h 48"/>
                  <a:gd name="T96" fmla="*/ 21 w 37"/>
                  <a:gd name="T97" fmla="*/ 10 h 48"/>
                  <a:gd name="T98" fmla="*/ 24 w 37"/>
                  <a:gd name="T99" fmla="*/ 3 h 48"/>
                  <a:gd name="T100" fmla="*/ 25 w 37"/>
                  <a:gd name="T101" fmla="*/ 2 h 48"/>
                  <a:gd name="T102" fmla="*/ 26 w 37"/>
                  <a:gd name="T103" fmla="*/ 2 h 48"/>
                  <a:gd name="T104" fmla="*/ 26 w 37"/>
                  <a:gd name="T105" fmla="*/ 2 h 48"/>
                  <a:gd name="T106" fmla="*/ 26 w 37"/>
                  <a:gd name="T107" fmla="*/ 2 h 48"/>
                  <a:gd name="T108" fmla="*/ 26 w 37"/>
                  <a:gd name="T109" fmla="*/ 1 h 48"/>
                  <a:gd name="T110" fmla="*/ 25 w 37"/>
                  <a:gd name="T111" fmla="*/ 1 h 48"/>
                  <a:gd name="T112" fmla="*/ 26 w 37"/>
                  <a:gd name="T1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48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3" y="1"/>
                    </a:cubicBezTo>
                    <a:cubicBezTo>
                      <a:pt x="21" y="2"/>
                      <a:pt x="19" y="5"/>
                      <a:pt x="19" y="9"/>
                    </a:cubicBezTo>
                    <a:cubicBezTo>
                      <a:pt x="17" y="17"/>
                      <a:pt x="14" y="23"/>
                      <a:pt x="9" y="28"/>
                    </a:cubicBezTo>
                    <a:cubicBezTo>
                      <a:pt x="6" y="30"/>
                      <a:pt x="4" y="31"/>
                      <a:pt x="2" y="32"/>
                    </a:cubicBezTo>
                    <a:cubicBezTo>
                      <a:pt x="2" y="33"/>
                      <a:pt x="1" y="34"/>
                      <a:pt x="0" y="34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0" y="40"/>
                      <a:pt x="1" y="42"/>
                      <a:pt x="2" y="44"/>
                    </a:cubicBezTo>
                    <a:cubicBezTo>
                      <a:pt x="3" y="45"/>
                      <a:pt x="5" y="46"/>
                      <a:pt x="5" y="47"/>
                    </a:cubicBezTo>
                    <a:cubicBezTo>
                      <a:pt x="5" y="47"/>
                      <a:pt x="6" y="48"/>
                      <a:pt x="7" y="48"/>
                    </a:cubicBezTo>
                    <a:cubicBezTo>
                      <a:pt x="8" y="48"/>
                      <a:pt x="9" y="47"/>
                      <a:pt x="10" y="46"/>
                    </a:cubicBezTo>
                    <a:cubicBezTo>
                      <a:pt x="11" y="45"/>
                      <a:pt x="12" y="43"/>
                      <a:pt x="13" y="42"/>
                    </a:cubicBezTo>
                    <a:cubicBezTo>
                      <a:pt x="15" y="40"/>
                      <a:pt x="16" y="36"/>
                      <a:pt x="18" y="33"/>
                    </a:cubicBezTo>
                    <a:cubicBezTo>
                      <a:pt x="19" y="30"/>
                      <a:pt x="21" y="27"/>
                      <a:pt x="24" y="26"/>
                    </a:cubicBezTo>
                    <a:cubicBezTo>
                      <a:pt x="27" y="25"/>
                      <a:pt x="30" y="23"/>
                      <a:pt x="33" y="20"/>
                    </a:cubicBezTo>
                    <a:cubicBezTo>
                      <a:pt x="35" y="18"/>
                      <a:pt x="37" y="16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4" y="4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9" y="4"/>
                      <a:pt x="33" y="7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5"/>
                      <a:pt x="34" y="17"/>
                      <a:pt x="31" y="19"/>
                    </a:cubicBezTo>
                    <a:cubicBezTo>
                      <a:pt x="29" y="21"/>
                      <a:pt x="26" y="23"/>
                      <a:pt x="23" y="24"/>
                    </a:cubicBezTo>
                    <a:cubicBezTo>
                      <a:pt x="20" y="26"/>
                      <a:pt x="18" y="29"/>
                      <a:pt x="16" y="32"/>
                    </a:cubicBezTo>
                    <a:cubicBezTo>
                      <a:pt x="14" y="36"/>
                      <a:pt x="13" y="39"/>
                      <a:pt x="12" y="41"/>
                    </a:cubicBezTo>
                    <a:cubicBezTo>
                      <a:pt x="11" y="42"/>
                      <a:pt x="10" y="43"/>
                      <a:pt x="9" y="44"/>
                    </a:cubicBezTo>
                    <a:cubicBezTo>
                      <a:pt x="8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6" y="45"/>
                      <a:pt x="5" y="44"/>
                      <a:pt x="4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2"/>
                      <a:pt x="8" y="31"/>
                      <a:pt x="10" y="29"/>
                    </a:cubicBezTo>
                    <a:cubicBezTo>
                      <a:pt x="15" y="25"/>
                      <a:pt x="19" y="18"/>
                      <a:pt x="21" y="10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9" name="Freeform 776"/>
              <p:cNvSpPr>
                <a:spLocks/>
              </p:cNvSpPr>
              <p:nvPr/>
            </p:nvSpPr>
            <p:spPr bwMode="auto">
              <a:xfrm>
                <a:off x="256026" y="2958613"/>
                <a:ext cx="46038" cy="55563"/>
              </a:xfrm>
              <a:custGeom>
                <a:avLst/>
                <a:gdLst>
                  <a:gd name="T0" fmla="*/ 23 w 28"/>
                  <a:gd name="T1" fmla="*/ 2 h 34"/>
                  <a:gd name="T2" fmla="*/ 14 w 28"/>
                  <a:gd name="T3" fmla="*/ 1 h 34"/>
                  <a:gd name="T4" fmla="*/ 12 w 28"/>
                  <a:gd name="T5" fmla="*/ 9 h 34"/>
                  <a:gd name="T6" fmla="*/ 7 w 28"/>
                  <a:gd name="T7" fmla="*/ 14 h 34"/>
                  <a:gd name="T8" fmla="*/ 5 w 28"/>
                  <a:gd name="T9" fmla="*/ 13 h 34"/>
                  <a:gd name="T10" fmla="*/ 4 w 28"/>
                  <a:gd name="T11" fmla="*/ 13 h 34"/>
                  <a:gd name="T12" fmla="*/ 0 w 28"/>
                  <a:gd name="T13" fmla="*/ 29 h 34"/>
                  <a:gd name="T14" fmla="*/ 3 w 28"/>
                  <a:gd name="T15" fmla="*/ 34 h 34"/>
                  <a:gd name="T16" fmla="*/ 17 w 28"/>
                  <a:gd name="T17" fmla="*/ 26 h 34"/>
                  <a:gd name="T18" fmla="*/ 17 w 28"/>
                  <a:gd name="T19" fmla="*/ 25 h 34"/>
                  <a:gd name="T20" fmla="*/ 16 w 28"/>
                  <a:gd name="T21" fmla="*/ 21 h 34"/>
                  <a:gd name="T22" fmla="*/ 15 w 28"/>
                  <a:gd name="T23" fmla="*/ 20 h 34"/>
                  <a:gd name="T24" fmla="*/ 14 w 28"/>
                  <a:gd name="T25" fmla="*/ 20 h 34"/>
                  <a:gd name="T26" fmla="*/ 15 w 28"/>
                  <a:gd name="T27" fmla="*/ 20 h 34"/>
                  <a:gd name="T28" fmla="*/ 15 w 28"/>
                  <a:gd name="T29" fmla="*/ 20 h 34"/>
                  <a:gd name="T30" fmla="*/ 15 w 28"/>
                  <a:gd name="T31" fmla="*/ 20 h 34"/>
                  <a:gd name="T32" fmla="*/ 15 w 28"/>
                  <a:gd name="T33" fmla="*/ 20 h 34"/>
                  <a:gd name="T34" fmla="*/ 15 w 28"/>
                  <a:gd name="T35" fmla="*/ 20 h 34"/>
                  <a:gd name="T36" fmla="*/ 21 w 28"/>
                  <a:gd name="T37" fmla="*/ 16 h 34"/>
                  <a:gd name="T38" fmla="*/ 21 w 28"/>
                  <a:gd name="T39" fmla="*/ 16 h 34"/>
                  <a:gd name="T40" fmla="*/ 26 w 28"/>
                  <a:gd name="T41" fmla="*/ 14 h 34"/>
                  <a:gd name="T42" fmla="*/ 27 w 28"/>
                  <a:gd name="T43" fmla="*/ 6 h 34"/>
                  <a:gd name="T44" fmla="*/ 23 w 28"/>
                  <a:gd name="T45" fmla="*/ 2 h 34"/>
                  <a:gd name="T46" fmla="*/ 23 w 28"/>
                  <a:gd name="T47" fmla="*/ 2 h 34"/>
                  <a:gd name="T48" fmla="*/ 22 w 28"/>
                  <a:gd name="T49" fmla="*/ 3 h 34"/>
                  <a:gd name="T50" fmla="*/ 25 w 28"/>
                  <a:gd name="T51" fmla="*/ 7 h 34"/>
                  <a:gd name="T52" fmla="*/ 24 w 28"/>
                  <a:gd name="T53" fmla="*/ 12 h 34"/>
                  <a:gd name="T54" fmla="*/ 21 w 28"/>
                  <a:gd name="T55" fmla="*/ 14 h 34"/>
                  <a:gd name="T56" fmla="*/ 21 w 28"/>
                  <a:gd name="T57" fmla="*/ 14 h 34"/>
                  <a:gd name="T58" fmla="*/ 14 w 28"/>
                  <a:gd name="T59" fmla="*/ 18 h 34"/>
                  <a:gd name="T60" fmla="*/ 13 w 28"/>
                  <a:gd name="T61" fmla="*/ 21 h 34"/>
                  <a:gd name="T62" fmla="*/ 14 w 28"/>
                  <a:gd name="T63" fmla="*/ 22 h 34"/>
                  <a:gd name="T64" fmla="*/ 14 w 28"/>
                  <a:gd name="T65" fmla="*/ 22 h 34"/>
                  <a:gd name="T66" fmla="*/ 14 w 28"/>
                  <a:gd name="T67" fmla="*/ 21 h 34"/>
                  <a:gd name="T68" fmla="*/ 14 w 28"/>
                  <a:gd name="T69" fmla="*/ 22 h 34"/>
                  <a:gd name="T70" fmla="*/ 15 w 28"/>
                  <a:gd name="T71" fmla="*/ 25 h 34"/>
                  <a:gd name="T72" fmla="*/ 16 w 28"/>
                  <a:gd name="T73" fmla="*/ 26 h 34"/>
                  <a:gd name="T74" fmla="*/ 14 w 28"/>
                  <a:gd name="T75" fmla="*/ 26 h 34"/>
                  <a:gd name="T76" fmla="*/ 3 w 28"/>
                  <a:gd name="T77" fmla="*/ 32 h 34"/>
                  <a:gd name="T78" fmla="*/ 2 w 28"/>
                  <a:gd name="T79" fmla="*/ 29 h 34"/>
                  <a:gd name="T80" fmla="*/ 5 w 28"/>
                  <a:gd name="T81" fmla="*/ 14 h 34"/>
                  <a:gd name="T82" fmla="*/ 4 w 28"/>
                  <a:gd name="T83" fmla="*/ 15 h 34"/>
                  <a:gd name="T84" fmla="*/ 11 w 28"/>
                  <a:gd name="T85" fmla="*/ 14 h 34"/>
                  <a:gd name="T86" fmla="*/ 14 w 28"/>
                  <a:gd name="T87" fmla="*/ 4 h 34"/>
                  <a:gd name="T88" fmla="*/ 16 w 28"/>
                  <a:gd name="T89" fmla="*/ 2 h 34"/>
                  <a:gd name="T90" fmla="*/ 21 w 28"/>
                  <a:gd name="T91" fmla="*/ 3 h 34"/>
                  <a:gd name="T92" fmla="*/ 22 w 28"/>
                  <a:gd name="T93" fmla="*/ 3 h 34"/>
                  <a:gd name="T94" fmla="*/ 22 w 28"/>
                  <a:gd name="T9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" h="34">
                    <a:moveTo>
                      <a:pt x="22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19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1"/>
                      <a:pt x="12" y="2"/>
                      <a:pt x="12" y="4"/>
                    </a:cubicBezTo>
                    <a:cubicBezTo>
                      <a:pt x="12" y="6"/>
                      <a:pt x="12" y="8"/>
                      <a:pt x="12" y="9"/>
                    </a:cubicBezTo>
                    <a:cubicBezTo>
                      <a:pt x="12" y="11"/>
                      <a:pt x="11" y="11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0" y="24"/>
                      <a:pt x="0" y="29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4" y="34"/>
                      <a:pt x="6" y="33"/>
                      <a:pt x="7" y="33"/>
                    </a:cubicBezTo>
                    <a:cubicBezTo>
                      <a:pt x="12" y="30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4"/>
                      <a:pt x="17" y="23"/>
                    </a:cubicBezTo>
                    <a:cubicBezTo>
                      <a:pt x="17" y="22"/>
                      <a:pt x="16" y="22"/>
                      <a:pt x="16" y="21"/>
                    </a:cubicBezTo>
                    <a:cubicBezTo>
                      <a:pt x="16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18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6"/>
                      <a:pt x="25" y="15"/>
                      <a:pt x="26" y="14"/>
                    </a:cubicBezTo>
                    <a:cubicBezTo>
                      <a:pt x="27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5" y="5"/>
                      <a:pt x="24" y="4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5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10"/>
                      <a:pt x="25" y="11"/>
                      <a:pt x="24" y="12"/>
                    </a:cubicBezTo>
                    <a:cubicBezTo>
                      <a:pt x="23" y="14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7" y="15"/>
                      <a:pt x="16" y="17"/>
                    </a:cubicBezTo>
                    <a:cubicBezTo>
                      <a:pt x="15" y="17"/>
                      <a:pt x="14" y="18"/>
                      <a:pt x="14" y="18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3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3" y="27"/>
                      <a:pt x="11" y="28"/>
                      <a:pt x="8" y="30"/>
                    </a:cubicBezTo>
                    <a:cubicBezTo>
                      <a:pt x="6" y="31"/>
                      <a:pt x="4" y="32"/>
                      <a:pt x="3" y="32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1"/>
                      <a:pt x="2" y="30"/>
                      <a:pt x="2" y="29"/>
                    </a:cubicBezTo>
                    <a:cubicBezTo>
                      <a:pt x="2" y="27"/>
                      <a:pt x="3" y="23"/>
                      <a:pt x="4" y="20"/>
                    </a:cubicBezTo>
                    <a:cubicBezTo>
                      <a:pt x="4" y="17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3" y="13"/>
                      <a:pt x="13" y="11"/>
                      <a:pt x="14" y="10"/>
                    </a:cubicBezTo>
                    <a:cubicBezTo>
                      <a:pt x="14" y="8"/>
                      <a:pt x="14" y="6"/>
                      <a:pt x="14" y="4"/>
                    </a:cubicBezTo>
                    <a:cubicBezTo>
                      <a:pt x="14" y="3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7" y="2"/>
                      <a:pt x="19" y="2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0" name="Freeform 777"/>
              <p:cNvSpPr>
                <a:spLocks/>
              </p:cNvSpPr>
              <p:nvPr/>
            </p:nvSpPr>
            <p:spPr bwMode="auto">
              <a:xfrm>
                <a:off x="359213" y="2901463"/>
                <a:ext cx="65088" cy="82550"/>
              </a:xfrm>
              <a:custGeom>
                <a:avLst/>
                <a:gdLst>
                  <a:gd name="T0" fmla="*/ 33 w 41"/>
                  <a:gd name="T1" fmla="*/ 3 h 52"/>
                  <a:gd name="T2" fmla="*/ 34 w 41"/>
                  <a:gd name="T3" fmla="*/ 2 h 52"/>
                  <a:gd name="T4" fmla="*/ 29 w 41"/>
                  <a:gd name="T5" fmla="*/ 0 h 52"/>
                  <a:gd name="T6" fmla="*/ 25 w 41"/>
                  <a:gd name="T7" fmla="*/ 2 h 52"/>
                  <a:gd name="T8" fmla="*/ 23 w 41"/>
                  <a:gd name="T9" fmla="*/ 7 h 52"/>
                  <a:gd name="T10" fmla="*/ 17 w 41"/>
                  <a:gd name="T11" fmla="*/ 19 h 52"/>
                  <a:gd name="T12" fmla="*/ 9 w 41"/>
                  <a:gd name="T13" fmla="*/ 29 h 52"/>
                  <a:gd name="T14" fmla="*/ 4 w 41"/>
                  <a:gd name="T15" fmla="*/ 34 h 52"/>
                  <a:gd name="T16" fmla="*/ 0 w 41"/>
                  <a:gd name="T17" fmla="*/ 39 h 52"/>
                  <a:gd name="T18" fmla="*/ 0 w 41"/>
                  <a:gd name="T19" fmla="*/ 41 h 52"/>
                  <a:gd name="T20" fmla="*/ 1 w 41"/>
                  <a:gd name="T21" fmla="*/ 46 h 52"/>
                  <a:gd name="T22" fmla="*/ 4 w 41"/>
                  <a:gd name="T23" fmla="*/ 50 h 52"/>
                  <a:gd name="T24" fmla="*/ 9 w 41"/>
                  <a:gd name="T25" fmla="*/ 52 h 52"/>
                  <a:gd name="T26" fmla="*/ 18 w 41"/>
                  <a:gd name="T27" fmla="*/ 45 h 52"/>
                  <a:gd name="T28" fmla="*/ 30 w 41"/>
                  <a:gd name="T29" fmla="*/ 25 h 52"/>
                  <a:gd name="T30" fmla="*/ 37 w 41"/>
                  <a:gd name="T31" fmla="*/ 20 h 52"/>
                  <a:gd name="T32" fmla="*/ 40 w 41"/>
                  <a:gd name="T33" fmla="*/ 17 h 52"/>
                  <a:gd name="T34" fmla="*/ 41 w 41"/>
                  <a:gd name="T35" fmla="*/ 13 h 52"/>
                  <a:gd name="T36" fmla="*/ 41 w 41"/>
                  <a:gd name="T37" fmla="*/ 12 h 52"/>
                  <a:gd name="T38" fmla="*/ 39 w 41"/>
                  <a:gd name="T39" fmla="*/ 6 h 52"/>
                  <a:gd name="T40" fmla="*/ 34 w 41"/>
                  <a:gd name="T41" fmla="*/ 2 h 52"/>
                  <a:gd name="T42" fmla="*/ 33 w 41"/>
                  <a:gd name="T43" fmla="*/ 3 h 52"/>
                  <a:gd name="T44" fmla="*/ 33 w 41"/>
                  <a:gd name="T45" fmla="*/ 3 h 52"/>
                  <a:gd name="T46" fmla="*/ 37 w 41"/>
                  <a:gd name="T47" fmla="*/ 7 h 52"/>
                  <a:gd name="T48" fmla="*/ 39 w 41"/>
                  <a:gd name="T49" fmla="*/ 12 h 52"/>
                  <a:gd name="T50" fmla="*/ 39 w 41"/>
                  <a:gd name="T51" fmla="*/ 13 h 52"/>
                  <a:gd name="T52" fmla="*/ 38 w 41"/>
                  <a:gd name="T53" fmla="*/ 16 h 52"/>
                  <a:gd name="T54" fmla="*/ 28 w 41"/>
                  <a:gd name="T55" fmla="*/ 24 h 52"/>
                  <a:gd name="T56" fmla="*/ 16 w 41"/>
                  <a:gd name="T57" fmla="*/ 44 h 52"/>
                  <a:gd name="T58" fmla="*/ 9 w 41"/>
                  <a:gd name="T59" fmla="*/ 50 h 52"/>
                  <a:gd name="T60" fmla="*/ 6 w 41"/>
                  <a:gd name="T61" fmla="*/ 48 h 52"/>
                  <a:gd name="T62" fmla="*/ 3 w 41"/>
                  <a:gd name="T63" fmla="*/ 45 h 52"/>
                  <a:gd name="T64" fmla="*/ 2 w 41"/>
                  <a:gd name="T65" fmla="*/ 41 h 52"/>
                  <a:gd name="T66" fmla="*/ 2 w 41"/>
                  <a:gd name="T67" fmla="*/ 40 h 52"/>
                  <a:gd name="T68" fmla="*/ 5 w 41"/>
                  <a:gd name="T69" fmla="*/ 35 h 52"/>
                  <a:gd name="T70" fmla="*/ 11 w 41"/>
                  <a:gd name="T71" fmla="*/ 30 h 52"/>
                  <a:gd name="T72" fmla="*/ 19 w 41"/>
                  <a:gd name="T73" fmla="*/ 20 h 52"/>
                  <a:gd name="T74" fmla="*/ 25 w 41"/>
                  <a:gd name="T75" fmla="*/ 7 h 52"/>
                  <a:gd name="T76" fmla="*/ 26 w 41"/>
                  <a:gd name="T77" fmla="*/ 3 h 52"/>
                  <a:gd name="T78" fmla="*/ 29 w 41"/>
                  <a:gd name="T79" fmla="*/ 2 h 52"/>
                  <a:gd name="T80" fmla="*/ 33 w 41"/>
                  <a:gd name="T8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52">
                    <a:moveTo>
                      <a:pt x="33" y="3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3"/>
                      <a:pt x="23" y="4"/>
                      <a:pt x="23" y="7"/>
                    </a:cubicBezTo>
                    <a:cubicBezTo>
                      <a:pt x="22" y="10"/>
                      <a:pt x="20" y="14"/>
                      <a:pt x="17" y="19"/>
                    </a:cubicBezTo>
                    <a:cubicBezTo>
                      <a:pt x="15" y="23"/>
                      <a:pt x="11" y="27"/>
                      <a:pt x="9" y="29"/>
                    </a:cubicBezTo>
                    <a:cubicBezTo>
                      <a:pt x="7" y="31"/>
                      <a:pt x="5" y="33"/>
                      <a:pt x="4" y="34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6"/>
                    </a:cubicBezTo>
                    <a:cubicBezTo>
                      <a:pt x="2" y="47"/>
                      <a:pt x="3" y="48"/>
                      <a:pt x="4" y="50"/>
                    </a:cubicBezTo>
                    <a:cubicBezTo>
                      <a:pt x="6" y="51"/>
                      <a:pt x="7" y="52"/>
                      <a:pt x="9" y="52"/>
                    </a:cubicBezTo>
                    <a:cubicBezTo>
                      <a:pt x="13" y="52"/>
                      <a:pt x="16" y="50"/>
                      <a:pt x="18" y="45"/>
                    </a:cubicBezTo>
                    <a:cubicBezTo>
                      <a:pt x="21" y="39"/>
                      <a:pt x="25" y="30"/>
                      <a:pt x="30" y="25"/>
                    </a:cubicBezTo>
                    <a:cubicBezTo>
                      <a:pt x="32" y="23"/>
                      <a:pt x="34" y="21"/>
                      <a:pt x="37" y="20"/>
                    </a:cubicBezTo>
                    <a:cubicBezTo>
                      <a:pt x="38" y="19"/>
                      <a:pt x="39" y="18"/>
                      <a:pt x="40" y="17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9"/>
                      <a:pt x="40" y="7"/>
                      <a:pt x="39" y="6"/>
                    </a:cubicBezTo>
                    <a:cubicBezTo>
                      <a:pt x="37" y="4"/>
                      <a:pt x="36" y="3"/>
                      <a:pt x="34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5" y="5"/>
                      <a:pt x="36" y="6"/>
                      <a:pt x="37" y="7"/>
                    </a:cubicBezTo>
                    <a:cubicBezTo>
                      <a:pt x="38" y="8"/>
                      <a:pt x="39" y="10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39" y="15"/>
                      <a:pt x="38" y="16"/>
                    </a:cubicBezTo>
                    <a:cubicBezTo>
                      <a:pt x="36" y="18"/>
                      <a:pt x="32" y="20"/>
                      <a:pt x="28" y="24"/>
                    </a:cubicBezTo>
                    <a:cubicBezTo>
                      <a:pt x="24" y="29"/>
                      <a:pt x="19" y="38"/>
                      <a:pt x="16" y="44"/>
                    </a:cubicBezTo>
                    <a:cubicBezTo>
                      <a:pt x="15" y="48"/>
                      <a:pt x="12" y="50"/>
                      <a:pt x="9" y="50"/>
                    </a:cubicBezTo>
                    <a:cubicBezTo>
                      <a:pt x="8" y="50"/>
                      <a:pt x="7" y="49"/>
                      <a:pt x="6" y="48"/>
                    </a:cubicBezTo>
                    <a:cubicBezTo>
                      <a:pt x="4" y="47"/>
                      <a:pt x="3" y="46"/>
                      <a:pt x="3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1"/>
                      <a:pt x="2" y="40"/>
                      <a:pt x="2" y="40"/>
                    </a:cubicBezTo>
                    <a:cubicBezTo>
                      <a:pt x="2" y="38"/>
                      <a:pt x="3" y="37"/>
                      <a:pt x="5" y="35"/>
                    </a:cubicBezTo>
                    <a:cubicBezTo>
                      <a:pt x="6" y="34"/>
                      <a:pt x="9" y="33"/>
                      <a:pt x="11" y="30"/>
                    </a:cubicBezTo>
                    <a:cubicBezTo>
                      <a:pt x="13" y="28"/>
                      <a:pt x="16" y="24"/>
                      <a:pt x="19" y="20"/>
                    </a:cubicBezTo>
                    <a:cubicBezTo>
                      <a:pt x="22" y="15"/>
                      <a:pt x="24" y="10"/>
                      <a:pt x="25" y="7"/>
                    </a:cubicBezTo>
                    <a:cubicBezTo>
                      <a:pt x="25" y="5"/>
                      <a:pt x="26" y="4"/>
                      <a:pt x="26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30" y="2"/>
                      <a:pt x="32" y="3"/>
                      <a:pt x="3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1" name="Freeform 778"/>
              <p:cNvSpPr>
                <a:spLocks/>
              </p:cNvSpPr>
              <p:nvPr/>
            </p:nvSpPr>
            <p:spPr bwMode="auto">
              <a:xfrm>
                <a:off x="440176" y="2910988"/>
                <a:ext cx="46038" cy="68263"/>
              </a:xfrm>
              <a:custGeom>
                <a:avLst/>
                <a:gdLst>
                  <a:gd name="T0" fmla="*/ 17 w 28"/>
                  <a:gd name="T1" fmla="*/ 1 h 43"/>
                  <a:gd name="T2" fmla="*/ 17 w 28"/>
                  <a:gd name="T3" fmla="*/ 0 h 43"/>
                  <a:gd name="T4" fmla="*/ 16 w 28"/>
                  <a:gd name="T5" fmla="*/ 0 h 43"/>
                  <a:gd name="T6" fmla="*/ 14 w 28"/>
                  <a:gd name="T7" fmla="*/ 1 h 43"/>
                  <a:gd name="T8" fmla="*/ 13 w 28"/>
                  <a:gd name="T9" fmla="*/ 5 h 43"/>
                  <a:gd name="T10" fmla="*/ 12 w 28"/>
                  <a:gd name="T11" fmla="*/ 10 h 43"/>
                  <a:gd name="T12" fmla="*/ 10 w 28"/>
                  <a:gd name="T13" fmla="*/ 17 h 43"/>
                  <a:gd name="T14" fmla="*/ 7 w 28"/>
                  <a:gd name="T15" fmla="*/ 24 h 43"/>
                  <a:gd name="T16" fmla="*/ 3 w 28"/>
                  <a:gd name="T17" fmla="*/ 28 h 43"/>
                  <a:gd name="T18" fmla="*/ 0 w 28"/>
                  <a:gd name="T19" fmla="*/ 35 h 43"/>
                  <a:gd name="T20" fmla="*/ 3 w 28"/>
                  <a:gd name="T21" fmla="*/ 41 h 43"/>
                  <a:gd name="T22" fmla="*/ 8 w 28"/>
                  <a:gd name="T23" fmla="*/ 43 h 43"/>
                  <a:gd name="T24" fmla="*/ 11 w 28"/>
                  <a:gd name="T25" fmla="*/ 41 h 43"/>
                  <a:gd name="T26" fmla="*/ 13 w 28"/>
                  <a:gd name="T27" fmla="*/ 36 h 43"/>
                  <a:gd name="T28" fmla="*/ 15 w 28"/>
                  <a:gd name="T29" fmla="*/ 31 h 43"/>
                  <a:gd name="T30" fmla="*/ 26 w 28"/>
                  <a:gd name="T31" fmla="*/ 15 h 43"/>
                  <a:gd name="T32" fmla="*/ 28 w 28"/>
                  <a:gd name="T33" fmla="*/ 10 h 43"/>
                  <a:gd name="T34" fmla="*/ 27 w 28"/>
                  <a:gd name="T35" fmla="*/ 7 h 43"/>
                  <a:gd name="T36" fmla="*/ 24 w 28"/>
                  <a:gd name="T37" fmla="*/ 5 h 43"/>
                  <a:gd name="T38" fmla="*/ 19 w 28"/>
                  <a:gd name="T39" fmla="*/ 2 h 43"/>
                  <a:gd name="T40" fmla="*/ 18 w 28"/>
                  <a:gd name="T41" fmla="*/ 1 h 43"/>
                  <a:gd name="T42" fmla="*/ 17 w 28"/>
                  <a:gd name="T43" fmla="*/ 0 h 43"/>
                  <a:gd name="T44" fmla="*/ 17 w 28"/>
                  <a:gd name="T45" fmla="*/ 0 h 43"/>
                  <a:gd name="T46" fmla="*/ 17 w 28"/>
                  <a:gd name="T47" fmla="*/ 0 h 43"/>
                  <a:gd name="T48" fmla="*/ 17 w 28"/>
                  <a:gd name="T49" fmla="*/ 1 h 43"/>
                  <a:gd name="T50" fmla="*/ 16 w 28"/>
                  <a:gd name="T51" fmla="*/ 2 h 43"/>
                  <a:gd name="T52" fmla="*/ 23 w 28"/>
                  <a:gd name="T53" fmla="*/ 7 h 43"/>
                  <a:gd name="T54" fmla="*/ 25 w 28"/>
                  <a:gd name="T55" fmla="*/ 8 h 43"/>
                  <a:gd name="T56" fmla="*/ 26 w 28"/>
                  <a:gd name="T57" fmla="*/ 10 h 43"/>
                  <a:gd name="T58" fmla="*/ 25 w 28"/>
                  <a:gd name="T59" fmla="*/ 14 h 43"/>
                  <a:gd name="T60" fmla="*/ 14 w 28"/>
                  <a:gd name="T61" fmla="*/ 30 h 43"/>
                  <a:gd name="T62" fmla="*/ 11 w 28"/>
                  <a:gd name="T63" fmla="*/ 37 h 43"/>
                  <a:gd name="T64" fmla="*/ 10 w 28"/>
                  <a:gd name="T65" fmla="*/ 40 h 43"/>
                  <a:gd name="T66" fmla="*/ 8 w 28"/>
                  <a:gd name="T67" fmla="*/ 41 h 43"/>
                  <a:gd name="T68" fmla="*/ 4 w 28"/>
                  <a:gd name="T69" fmla="*/ 39 h 43"/>
                  <a:gd name="T70" fmla="*/ 2 w 28"/>
                  <a:gd name="T71" fmla="*/ 35 h 43"/>
                  <a:gd name="T72" fmla="*/ 4 w 28"/>
                  <a:gd name="T73" fmla="*/ 29 h 43"/>
                  <a:gd name="T74" fmla="*/ 9 w 28"/>
                  <a:gd name="T75" fmla="*/ 25 h 43"/>
                  <a:gd name="T76" fmla="*/ 12 w 28"/>
                  <a:gd name="T77" fmla="*/ 18 h 43"/>
                  <a:gd name="T78" fmla="*/ 14 w 28"/>
                  <a:gd name="T79" fmla="*/ 10 h 43"/>
                  <a:gd name="T80" fmla="*/ 15 w 28"/>
                  <a:gd name="T81" fmla="*/ 4 h 43"/>
                  <a:gd name="T82" fmla="*/ 16 w 28"/>
                  <a:gd name="T83" fmla="*/ 2 h 43"/>
                  <a:gd name="T84" fmla="*/ 16 w 28"/>
                  <a:gd name="T85" fmla="*/ 2 h 43"/>
                  <a:gd name="T86" fmla="*/ 17 w 28"/>
                  <a:gd name="T87" fmla="*/ 2 h 43"/>
                  <a:gd name="T88" fmla="*/ 17 w 28"/>
                  <a:gd name="T89" fmla="*/ 1 h 43"/>
                  <a:gd name="T90" fmla="*/ 16 w 28"/>
                  <a:gd name="T91" fmla="*/ 2 h 43"/>
                  <a:gd name="T92" fmla="*/ 17 w 28"/>
                  <a:gd name="T9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43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2"/>
                      <a:pt x="13" y="4"/>
                      <a:pt x="13" y="5"/>
                    </a:cubicBezTo>
                    <a:cubicBezTo>
                      <a:pt x="13" y="7"/>
                      <a:pt x="13" y="8"/>
                      <a:pt x="12" y="10"/>
                    </a:cubicBezTo>
                    <a:cubicBezTo>
                      <a:pt x="12" y="11"/>
                      <a:pt x="11" y="14"/>
                      <a:pt x="10" y="17"/>
                    </a:cubicBezTo>
                    <a:cubicBezTo>
                      <a:pt x="9" y="20"/>
                      <a:pt x="8" y="22"/>
                      <a:pt x="7" y="24"/>
                    </a:cubicBezTo>
                    <a:cubicBezTo>
                      <a:pt x="7" y="24"/>
                      <a:pt x="5" y="26"/>
                      <a:pt x="3" y="28"/>
                    </a:cubicBezTo>
                    <a:cubicBezTo>
                      <a:pt x="1" y="30"/>
                      <a:pt x="0" y="32"/>
                      <a:pt x="0" y="35"/>
                    </a:cubicBezTo>
                    <a:cubicBezTo>
                      <a:pt x="0" y="37"/>
                      <a:pt x="1" y="39"/>
                      <a:pt x="3" y="41"/>
                    </a:cubicBezTo>
                    <a:cubicBezTo>
                      <a:pt x="5" y="42"/>
                      <a:pt x="6" y="43"/>
                      <a:pt x="8" y="43"/>
                    </a:cubicBezTo>
                    <a:cubicBezTo>
                      <a:pt x="9" y="43"/>
                      <a:pt x="10" y="42"/>
                      <a:pt x="11" y="41"/>
                    </a:cubicBezTo>
                    <a:cubicBezTo>
                      <a:pt x="12" y="40"/>
                      <a:pt x="13" y="38"/>
                      <a:pt x="13" y="36"/>
                    </a:cubicBezTo>
                    <a:cubicBezTo>
                      <a:pt x="14" y="34"/>
                      <a:pt x="15" y="32"/>
                      <a:pt x="15" y="31"/>
                    </a:cubicBezTo>
                    <a:cubicBezTo>
                      <a:pt x="19" y="26"/>
                      <a:pt x="24" y="20"/>
                      <a:pt x="26" y="15"/>
                    </a:cubicBezTo>
                    <a:cubicBezTo>
                      <a:pt x="27" y="13"/>
                      <a:pt x="28" y="12"/>
                      <a:pt x="28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6"/>
                      <a:pt x="25" y="5"/>
                      <a:pt x="24" y="5"/>
                    </a:cubicBezTo>
                    <a:cubicBezTo>
                      <a:pt x="22" y="5"/>
                      <a:pt x="21" y="3"/>
                      <a:pt x="19" y="2"/>
                    </a:cubicBezTo>
                    <a:cubicBezTo>
                      <a:pt x="19" y="2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9" y="6"/>
                      <a:pt x="23" y="7"/>
                    </a:cubicBezTo>
                    <a:cubicBezTo>
                      <a:pt x="24" y="7"/>
                      <a:pt x="25" y="8"/>
                      <a:pt x="25" y="8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1"/>
                      <a:pt x="25" y="13"/>
                      <a:pt x="25" y="14"/>
                    </a:cubicBezTo>
                    <a:cubicBezTo>
                      <a:pt x="23" y="18"/>
                      <a:pt x="17" y="25"/>
                      <a:pt x="14" y="30"/>
                    </a:cubicBezTo>
                    <a:cubicBezTo>
                      <a:pt x="12" y="32"/>
                      <a:pt x="12" y="35"/>
                      <a:pt x="11" y="37"/>
                    </a:cubicBezTo>
                    <a:cubicBezTo>
                      <a:pt x="11" y="38"/>
                      <a:pt x="10" y="39"/>
                      <a:pt x="10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1"/>
                      <a:pt x="6" y="40"/>
                      <a:pt x="4" y="39"/>
                    </a:cubicBezTo>
                    <a:cubicBezTo>
                      <a:pt x="2" y="38"/>
                      <a:pt x="2" y="37"/>
                      <a:pt x="2" y="35"/>
                    </a:cubicBezTo>
                    <a:cubicBezTo>
                      <a:pt x="2" y="33"/>
                      <a:pt x="3" y="31"/>
                      <a:pt x="4" y="29"/>
                    </a:cubicBezTo>
                    <a:cubicBezTo>
                      <a:pt x="6" y="27"/>
                      <a:pt x="8" y="26"/>
                      <a:pt x="9" y="25"/>
                    </a:cubicBezTo>
                    <a:cubicBezTo>
                      <a:pt x="10" y="23"/>
                      <a:pt x="11" y="20"/>
                      <a:pt x="12" y="18"/>
                    </a:cubicBezTo>
                    <a:cubicBezTo>
                      <a:pt x="13" y="15"/>
                      <a:pt x="14" y="12"/>
                      <a:pt x="14" y="10"/>
                    </a:cubicBezTo>
                    <a:cubicBezTo>
                      <a:pt x="15" y="8"/>
                      <a:pt x="15" y="6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" name="Freeform 516"/>
              <p:cNvSpPr>
                <a:spLocks/>
              </p:cNvSpPr>
              <p:nvPr/>
            </p:nvSpPr>
            <p:spPr bwMode="auto">
              <a:xfrm>
                <a:off x="546539" y="2566501"/>
                <a:ext cx="46038" cy="49213"/>
              </a:xfrm>
              <a:custGeom>
                <a:avLst/>
                <a:gdLst>
                  <a:gd name="T0" fmla="*/ 13 w 29"/>
                  <a:gd name="T1" fmla="*/ 4 h 30"/>
                  <a:gd name="T2" fmla="*/ 20 w 29"/>
                  <a:gd name="T3" fmla="*/ 3 h 30"/>
                  <a:gd name="T4" fmla="*/ 25 w 29"/>
                  <a:gd name="T5" fmla="*/ 13 h 30"/>
                  <a:gd name="T6" fmla="*/ 25 w 29"/>
                  <a:gd name="T7" fmla="*/ 20 h 30"/>
                  <a:gd name="T8" fmla="*/ 15 w 29"/>
                  <a:gd name="T9" fmla="*/ 27 h 30"/>
                  <a:gd name="T10" fmla="*/ 4 w 29"/>
                  <a:gd name="T11" fmla="*/ 27 h 30"/>
                  <a:gd name="T12" fmla="*/ 0 w 29"/>
                  <a:gd name="T13" fmla="*/ 21 h 30"/>
                  <a:gd name="T14" fmla="*/ 9 w 29"/>
                  <a:gd name="T15" fmla="*/ 13 h 30"/>
                  <a:gd name="T16" fmla="*/ 13 w 29"/>
                  <a:gd name="T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3" y="4"/>
                    </a:moveTo>
                    <a:cubicBezTo>
                      <a:pt x="13" y="4"/>
                      <a:pt x="17" y="0"/>
                      <a:pt x="20" y="3"/>
                    </a:cubicBezTo>
                    <a:cubicBezTo>
                      <a:pt x="23" y="7"/>
                      <a:pt x="24" y="11"/>
                      <a:pt x="25" y="13"/>
                    </a:cubicBezTo>
                    <a:cubicBezTo>
                      <a:pt x="26" y="16"/>
                      <a:pt x="29" y="18"/>
                      <a:pt x="25" y="20"/>
                    </a:cubicBezTo>
                    <a:cubicBezTo>
                      <a:pt x="21" y="23"/>
                      <a:pt x="19" y="25"/>
                      <a:pt x="15" y="27"/>
                    </a:cubicBezTo>
                    <a:cubicBezTo>
                      <a:pt x="11" y="28"/>
                      <a:pt x="8" y="30"/>
                      <a:pt x="4" y="27"/>
                    </a:cubicBezTo>
                    <a:cubicBezTo>
                      <a:pt x="1" y="24"/>
                      <a:pt x="0" y="21"/>
                      <a:pt x="0" y="21"/>
                    </a:cubicBezTo>
                    <a:cubicBezTo>
                      <a:pt x="0" y="21"/>
                      <a:pt x="6" y="16"/>
                      <a:pt x="9" y="13"/>
                    </a:cubicBezTo>
                    <a:cubicBezTo>
                      <a:pt x="12" y="11"/>
                      <a:pt x="13" y="9"/>
                      <a:pt x="1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" name="Freeform 517"/>
              <p:cNvSpPr>
                <a:spLocks/>
              </p:cNvSpPr>
              <p:nvPr/>
            </p:nvSpPr>
            <p:spPr bwMode="auto">
              <a:xfrm>
                <a:off x="544951" y="2568089"/>
                <a:ext cx="46038" cy="47625"/>
              </a:xfrm>
              <a:custGeom>
                <a:avLst/>
                <a:gdLst>
                  <a:gd name="T0" fmla="*/ 14 w 29"/>
                  <a:gd name="T1" fmla="*/ 3 h 29"/>
                  <a:gd name="T2" fmla="*/ 15 w 29"/>
                  <a:gd name="T3" fmla="*/ 4 h 29"/>
                  <a:gd name="T4" fmla="*/ 15 w 29"/>
                  <a:gd name="T5" fmla="*/ 4 h 29"/>
                  <a:gd name="T6" fmla="*/ 18 w 29"/>
                  <a:gd name="T7" fmla="*/ 2 h 29"/>
                  <a:gd name="T8" fmla="*/ 20 w 29"/>
                  <a:gd name="T9" fmla="*/ 3 h 29"/>
                  <a:gd name="T10" fmla="*/ 25 w 29"/>
                  <a:gd name="T11" fmla="*/ 13 h 29"/>
                  <a:gd name="T12" fmla="*/ 27 w 29"/>
                  <a:gd name="T13" fmla="*/ 15 h 29"/>
                  <a:gd name="T14" fmla="*/ 27 w 29"/>
                  <a:gd name="T15" fmla="*/ 16 h 29"/>
                  <a:gd name="T16" fmla="*/ 27 w 29"/>
                  <a:gd name="T17" fmla="*/ 17 h 29"/>
                  <a:gd name="T18" fmla="*/ 25 w 29"/>
                  <a:gd name="T19" fmla="*/ 18 h 29"/>
                  <a:gd name="T20" fmla="*/ 21 w 29"/>
                  <a:gd name="T21" fmla="*/ 22 h 29"/>
                  <a:gd name="T22" fmla="*/ 16 w 29"/>
                  <a:gd name="T23" fmla="*/ 25 h 29"/>
                  <a:gd name="T24" fmla="*/ 10 w 29"/>
                  <a:gd name="T25" fmla="*/ 27 h 29"/>
                  <a:gd name="T26" fmla="*/ 6 w 29"/>
                  <a:gd name="T27" fmla="*/ 25 h 29"/>
                  <a:gd name="T28" fmla="*/ 2 w 29"/>
                  <a:gd name="T29" fmla="*/ 21 h 29"/>
                  <a:gd name="T30" fmla="*/ 2 w 29"/>
                  <a:gd name="T31" fmla="*/ 20 h 29"/>
                  <a:gd name="T32" fmla="*/ 2 w 29"/>
                  <a:gd name="T33" fmla="*/ 20 h 29"/>
                  <a:gd name="T34" fmla="*/ 2 w 29"/>
                  <a:gd name="T35" fmla="*/ 20 h 29"/>
                  <a:gd name="T36" fmla="*/ 1 w 29"/>
                  <a:gd name="T37" fmla="*/ 20 h 29"/>
                  <a:gd name="T38" fmla="*/ 1 w 29"/>
                  <a:gd name="T39" fmla="*/ 21 h 29"/>
                  <a:gd name="T40" fmla="*/ 11 w 29"/>
                  <a:gd name="T41" fmla="*/ 13 h 29"/>
                  <a:gd name="T42" fmla="*/ 14 w 29"/>
                  <a:gd name="T43" fmla="*/ 9 h 29"/>
                  <a:gd name="T44" fmla="*/ 15 w 29"/>
                  <a:gd name="T45" fmla="*/ 3 h 29"/>
                  <a:gd name="T46" fmla="*/ 14 w 29"/>
                  <a:gd name="T47" fmla="*/ 3 h 29"/>
                  <a:gd name="T48" fmla="*/ 15 w 29"/>
                  <a:gd name="T49" fmla="*/ 4 h 29"/>
                  <a:gd name="T50" fmla="*/ 14 w 29"/>
                  <a:gd name="T51" fmla="*/ 3 h 29"/>
                  <a:gd name="T52" fmla="*/ 13 w 29"/>
                  <a:gd name="T53" fmla="*/ 3 h 29"/>
                  <a:gd name="T54" fmla="*/ 13 w 29"/>
                  <a:gd name="T55" fmla="*/ 8 h 29"/>
                  <a:gd name="T56" fmla="*/ 9 w 29"/>
                  <a:gd name="T57" fmla="*/ 11 h 29"/>
                  <a:gd name="T58" fmla="*/ 0 w 29"/>
                  <a:gd name="T59" fmla="*/ 19 h 29"/>
                  <a:gd name="T60" fmla="*/ 0 w 29"/>
                  <a:gd name="T61" fmla="*/ 20 h 29"/>
                  <a:gd name="T62" fmla="*/ 0 w 29"/>
                  <a:gd name="T63" fmla="*/ 20 h 29"/>
                  <a:gd name="T64" fmla="*/ 4 w 29"/>
                  <a:gd name="T65" fmla="*/ 27 h 29"/>
                  <a:gd name="T66" fmla="*/ 10 w 29"/>
                  <a:gd name="T67" fmla="*/ 29 h 29"/>
                  <a:gd name="T68" fmla="*/ 17 w 29"/>
                  <a:gd name="T69" fmla="*/ 27 h 29"/>
                  <a:gd name="T70" fmla="*/ 22 w 29"/>
                  <a:gd name="T71" fmla="*/ 24 h 29"/>
                  <a:gd name="T72" fmla="*/ 27 w 29"/>
                  <a:gd name="T73" fmla="*/ 20 h 29"/>
                  <a:gd name="T74" fmla="*/ 28 w 29"/>
                  <a:gd name="T75" fmla="*/ 18 h 29"/>
                  <a:gd name="T76" fmla="*/ 29 w 29"/>
                  <a:gd name="T77" fmla="*/ 16 h 29"/>
                  <a:gd name="T78" fmla="*/ 28 w 29"/>
                  <a:gd name="T79" fmla="*/ 14 h 29"/>
                  <a:gd name="T80" fmla="*/ 27 w 29"/>
                  <a:gd name="T81" fmla="*/ 12 h 29"/>
                  <a:gd name="T82" fmla="*/ 22 w 29"/>
                  <a:gd name="T83" fmla="*/ 2 h 29"/>
                  <a:gd name="T84" fmla="*/ 18 w 29"/>
                  <a:gd name="T85" fmla="*/ 0 h 29"/>
                  <a:gd name="T86" fmla="*/ 14 w 29"/>
                  <a:gd name="T87" fmla="*/ 2 h 29"/>
                  <a:gd name="T88" fmla="*/ 13 w 29"/>
                  <a:gd name="T89" fmla="*/ 3 h 29"/>
                  <a:gd name="T90" fmla="*/ 13 w 29"/>
                  <a:gd name="T91" fmla="*/ 3 h 29"/>
                  <a:gd name="T92" fmla="*/ 14 w 29"/>
                  <a:gd name="T9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9">
                    <a:moveTo>
                      <a:pt x="14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3" y="6"/>
                      <a:pt x="24" y="11"/>
                      <a:pt x="25" y="13"/>
                    </a:cubicBezTo>
                    <a:cubicBezTo>
                      <a:pt x="26" y="14"/>
                      <a:pt x="26" y="14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3" y="19"/>
                      <a:pt x="22" y="21"/>
                      <a:pt x="21" y="22"/>
                    </a:cubicBezTo>
                    <a:cubicBezTo>
                      <a:pt x="19" y="23"/>
                      <a:pt x="18" y="24"/>
                      <a:pt x="16" y="25"/>
                    </a:cubicBezTo>
                    <a:cubicBezTo>
                      <a:pt x="14" y="26"/>
                      <a:pt x="12" y="27"/>
                      <a:pt x="10" y="27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4" y="24"/>
                      <a:pt x="3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8" y="15"/>
                      <a:pt x="11" y="13"/>
                    </a:cubicBezTo>
                    <a:cubicBezTo>
                      <a:pt x="12" y="12"/>
                      <a:pt x="14" y="10"/>
                      <a:pt x="14" y="9"/>
                    </a:cubicBezTo>
                    <a:cubicBezTo>
                      <a:pt x="15" y="7"/>
                      <a:pt x="15" y="5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3" y="7"/>
                      <a:pt x="13" y="8"/>
                    </a:cubicBezTo>
                    <a:cubicBezTo>
                      <a:pt x="12" y="9"/>
                      <a:pt x="11" y="10"/>
                      <a:pt x="9" y="11"/>
                    </a:cubicBezTo>
                    <a:cubicBezTo>
                      <a:pt x="6" y="14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6" y="28"/>
                      <a:pt x="8" y="29"/>
                      <a:pt x="10" y="29"/>
                    </a:cubicBezTo>
                    <a:cubicBezTo>
                      <a:pt x="12" y="29"/>
                      <a:pt x="14" y="28"/>
                      <a:pt x="17" y="27"/>
                    </a:cubicBezTo>
                    <a:cubicBezTo>
                      <a:pt x="19" y="26"/>
                      <a:pt x="20" y="25"/>
                      <a:pt x="22" y="24"/>
                    </a:cubicBezTo>
                    <a:cubicBezTo>
                      <a:pt x="23" y="22"/>
                      <a:pt x="25" y="21"/>
                      <a:pt x="27" y="20"/>
                    </a:cubicBezTo>
                    <a:cubicBezTo>
                      <a:pt x="27" y="19"/>
                      <a:pt x="28" y="19"/>
                      <a:pt x="28" y="18"/>
                    </a:cubicBezTo>
                    <a:cubicBezTo>
                      <a:pt x="29" y="18"/>
                      <a:pt x="29" y="17"/>
                      <a:pt x="29" y="16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7" y="13"/>
                      <a:pt x="27" y="12"/>
                    </a:cubicBezTo>
                    <a:cubicBezTo>
                      <a:pt x="26" y="10"/>
                      <a:pt x="25" y="5"/>
                      <a:pt x="22" y="2"/>
                    </a:cubicBezTo>
                    <a:cubicBezTo>
                      <a:pt x="21" y="1"/>
                      <a:pt x="20" y="0"/>
                      <a:pt x="18" y="0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1" name="Freeform 1010"/>
              <p:cNvSpPr>
                <a:spLocks/>
              </p:cNvSpPr>
              <p:nvPr/>
            </p:nvSpPr>
            <p:spPr bwMode="auto">
              <a:xfrm>
                <a:off x="256026" y="2718901"/>
                <a:ext cx="55563" cy="60325"/>
              </a:xfrm>
              <a:custGeom>
                <a:avLst/>
                <a:gdLst>
                  <a:gd name="T0" fmla="*/ 30 w 34"/>
                  <a:gd name="T1" fmla="*/ 0 h 38"/>
                  <a:gd name="T2" fmla="*/ 16 w 34"/>
                  <a:gd name="T3" fmla="*/ 8 h 38"/>
                  <a:gd name="T4" fmla="*/ 3 w 34"/>
                  <a:gd name="T5" fmla="*/ 35 h 38"/>
                  <a:gd name="T6" fmla="*/ 21 w 34"/>
                  <a:gd name="T7" fmla="*/ 22 h 38"/>
                  <a:gd name="T8" fmla="*/ 32 w 34"/>
                  <a:gd name="T9" fmla="*/ 10 h 38"/>
                  <a:gd name="T10" fmla="*/ 30 w 3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30" y="0"/>
                    </a:moveTo>
                    <a:cubicBezTo>
                      <a:pt x="30" y="0"/>
                      <a:pt x="22" y="0"/>
                      <a:pt x="16" y="8"/>
                    </a:cubicBezTo>
                    <a:cubicBezTo>
                      <a:pt x="10" y="16"/>
                      <a:pt x="0" y="32"/>
                      <a:pt x="3" y="35"/>
                    </a:cubicBezTo>
                    <a:cubicBezTo>
                      <a:pt x="5" y="38"/>
                      <a:pt x="12" y="23"/>
                      <a:pt x="21" y="22"/>
                    </a:cubicBezTo>
                    <a:cubicBezTo>
                      <a:pt x="30" y="21"/>
                      <a:pt x="32" y="16"/>
                      <a:pt x="32" y="10"/>
                    </a:cubicBezTo>
                    <a:cubicBezTo>
                      <a:pt x="31" y="5"/>
                      <a:pt x="34" y="0"/>
                      <a:pt x="3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2" name="Freeform 1011"/>
              <p:cNvSpPr>
                <a:spLocks/>
              </p:cNvSpPr>
              <p:nvPr/>
            </p:nvSpPr>
            <p:spPr bwMode="auto">
              <a:xfrm>
                <a:off x="257613" y="2717313"/>
                <a:ext cx="52388" cy="58738"/>
              </a:xfrm>
              <a:custGeom>
                <a:avLst/>
                <a:gdLst>
                  <a:gd name="T0" fmla="*/ 29 w 32"/>
                  <a:gd name="T1" fmla="*/ 1 h 37"/>
                  <a:gd name="T2" fmla="*/ 29 w 32"/>
                  <a:gd name="T3" fmla="*/ 0 h 37"/>
                  <a:gd name="T4" fmla="*/ 14 w 32"/>
                  <a:gd name="T5" fmla="*/ 9 h 37"/>
                  <a:gd name="T6" fmla="*/ 5 w 32"/>
                  <a:gd name="T7" fmla="*/ 22 h 37"/>
                  <a:gd name="T8" fmla="*/ 2 w 32"/>
                  <a:gd name="T9" fmla="*/ 29 h 37"/>
                  <a:gd name="T10" fmla="*/ 0 w 32"/>
                  <a:gd name="T11" fmla="*/ 34 h 37"/>
                  <a:gd name="T12" fmla="*/ 1 w 32"/>
                  <a:gd name="T13" fmla="*/ 36 h 37"/>
                  <a:gd name="T14" fmla="*/ 2 w 32"/>
                  <a:gd name="T15" fmla="*/ 37 h 37"/>
                  <a:gd name="T16" fmla="*/ 4 w 32"/>
                  <a:gd name="T17" fmla="*/ 37 h 37"/>
                  <a:gd name="T18" fmla="*/ 11 w 32"/>
                  <a:gd name="T19" fmla="*/ 29 h 37"/>
                  <a:gd name="T20" fmla="*/ 20 w 32"/>
                  <a:gd name="T21" fmla="*/ 24 h 37"/>
                  <a:gd name="T22" fmla="*/ 29 w 32"/>
                  <a:gd name="T23" fmla="*/ 20 h 37"/>
                  <a:gd name="T24" fmla="*/ 32 w 32"/>
                  <a:gd name="T25" fmla="*/ 13 h 37"/>
                  <a:gd name="T26" fmla="*/ 31 w 32"/>
                  <a:gd name="T27" fmla="*/ 11 h 37"/>
                  <a:gd name="T28" fmla="*/ 31 w 32"/>
                  <a:gd name="T29" fmla="*/ 10 h 37"/>
                  <a:gd name="T30" fmla="*/ 32 w 32"/>
                  <a:gd name="T31" fmla="*/ 3 h 37"/>
                  <a:gd name="T32" fmla="*/ 31 w 32"/>
                  <a:gd name="T33" fmla="*/ 1 h 37"/>
                  <a:gd name="T34" fmla="*/ 29 w 32"/>
                  <a:gd name="T35" fmla="*/ 0 h 37"/>
                  <a:gd name="T36" fmla="*/ 29 w 32"/>
                  <a:gd name="T37" fmla="*/ 0 h 37"/>
                  <a:gd name="T38" fmla="*/ 29 w 32"/>
                  <a:gd name="T39" fmla="*/ 0 h 37"/>
                  <a:gd name="T40" fmla="*/ 29 w 32"/>
                  <a:gd name="T41" fmla="*/ 1 h 37"/>
                  <a:gd name="T42" fmla="*/ 29 w 32"/>
                  <a:gd name="T43" fmla="*/ 2 h 37"/>
                  <a:gd name="T44" fmla="*/ 30 w 32"/>
                  <a:gd name="T45" fmla="*/ 2 h 37"/>
                  <a:gd name="T46" fmla="*/ 30 w 32"/>
                  <a:gd name="T47" fmla="*/ 3 h 37"/>
                  <a:gd name="T48" fmla="*/ 29 w 32"/>
                  <a:gd name="T49" fmla="*/ 10 h 37"/>
                  <a:gd name="T50" fmla="*/ 30 w 32"/>
                  <a:gd name="T51" fmla="*/ 12 h 37"/>
                  <a:gd name="T52" fmla="*/ 30 w 32"/>
                  <a:gd name="T53" fmla="*/ 13 h 37"/>
                  <a:gd name="T54" fmla="*/ 28 w 32"/>
                  <a:gd name="T55" fmla="*/ 19 h 37"/>
                  <a:gd name="T56" fmla="*/ 20 w 32"/>
                  <a:gd name="T57" fmla="*/ 22 h 37"/>
                  <a:gd name="T58" fmla="*/ 9 w 32"/>
                  <a:gd name="T59" fmla="*/ 29 h 37"/>
                  <a:gd name="T60" fmla="*/ 5 w 32"/>
                  <a:gd name="T61" fmla="*/ 34 h 37"/>
                  <a:gd name="T62" fmla="*/ 3 w 32"/>
                  <a:gd name="T63" fmla="*/ 35 h 37"/>
                  <a:gd name="T64" fmla="*/ 2 w 32"/>
                  <a:gd name="T65" fmla="*/ 35 h 37"/>
                  <a:gd name="T66" fmla="*/ 2 w 32"/>
                  <a:gd name="T67" fmla="*/ 35 h 37"/>
                  <a:gd name="T68" fmla="*/ 2 w 32"/>
                  <a:gd name="T69" fmla="*/ 34 h 37"/>
                  <a:gd name="T70" fmla="*/ 3 w 32"/>
                  <a:gd name="T71" fmla="*/ 30 h 37"/>
                  <a:gd name="T72" fmla="*/ 16 w 32"/>
                  <a:gd name="T73" fmla="*/ 10 h 37"/>
                  <a:gd name="T74" fmla="*/ 25 w 32"/>
                  <a:gd name="T75" fmla="*/ 3 h 37"/>
                  <a:gd name="T76" fmla="*/ 28 w 32"/>
                  <a:gd name="T77" fmla="*/ 2 h 37"/>
                  <a:gd name="T78" fmla="*/ 29 w 32"/>
                  <a:gd name="T79" fmla="*/ 2 h 37"/>
                  <a:gd name="T80" fmla="*/ 29 w 32"/>
                  <a:gd name="T81" fmla="*/ 2 h 37"/>
                  <a:gd name="T82" fmla="*/ 29 w 32"/>
                  <a:gd name="T83" fmla="*/ 1 h 37"/>
                  <a:gd name="T84" fmla="*/ 29 w 32"/>
                  <a:gd name="T85" fmla="*/ 2 h 37"/>
                  <a:gd name="T86" fmla="*/ 29 w 32"/>
                  <a:gd name="T8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37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1" y="0"/>
                      <a:pt x="14" y="9"/>
                    </a:cubicBezTo>
                    <a:cubicBezTo>
                      <a:pt x="12" y="12"/>
                      <a:pt x="8" y="17"/>
                      <a:pt x="5" y="22"/>
                    </a:cubicBezTo>
                    <a:cubicBezTo>
                      <a:pt x="4" y="24"/>
                      <a:pt x="3" y="27"/>
                      <a:pt x="2" y="29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3" y="37"/>
                      <a:pt x="4" y="37"/>
                      <a:pt x="4" y="37"/>
                    </a:cubicBezTo>
                    <a:cubicBezTo>
                      <a:pt x="6" y="35"/>
                      <a:pt x="8" y="32"/>
                      <a:pt x="11" y="29"/>
                    </a:cubicBezTo>
                    <a:cubicBezTo>
                      <a:pt x="14" y="27"/>
                      <a:pt x="17" y="24"/>
                      <a:pt x="20" y="24"/>
                    </a:cubicBezTo>
                    <a:cubicBezTo>
                      <a:pt x="24" y="24"/>
                      <a:pt x="27" y="22"/>
                      <a:pt x="29" y="20"/>
                    </a:cubicBezTo>
                    <a:cubicBezTo>
                      <a:pt x="31" y="18"/>
                      <a:pt x="32" y="16"/>
                      <a:pt x="32" y="13"/>
                    </a:cubicBezTo>
                    <a:cubicBezTo>
                      <a:pt x="32" y="13"/>
                      <a:pt x="32" y="12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7"/>
                      <a:pt x="32" y="5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5"/>
                      <a:pt x="29" y="7"/>
                      <a:pt x="29" y="10"/>
                    </a:cubicBezTo>
                    <a:cubicBezTo>
                      <a:pt x="29" y="10"/>
                      <a:pt x="29" y="11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30" y="15"/>
                      <a:pt x="29" y="17"/>
                      <a:pt x="28" y="19"/>
                    </a:cubicBezTo>
                    <a:cubicBezTo>
                      <a:pt x="26" y="20"/>
                      <a:pt x="24" y="22"/>
                      <a:pt x="20" y="22"/>
                    </a:cubicBezTo>
                    <a:cubicBezTo>
                      <a:pt x="15" y="22"/>
                      <a:pt x="12" y="26"/>
                      <a:pt x="9" y="29"/>
                    </a:cubicBezTo>
                    <a:cubicBezTo>
                      <a:pt x="7" y="31"/>
                      <a:pt x="6" y="32"/>
                      <a:pt x="5" y="34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3"/>
                      <a:pt x="3" y="32"/>
                      <a:pt x="3" y="30"/>
                    </a:cubicBezTo>
                    <a:cubicBezTo>
                      <a:pt x="6" y="24"/>
                      <a:pt x="12" y="15"/>
                      <a:pt x="16" y="10"/>
                    </a:cubicBezTo>
                    <a:cubicBezTo>
                      <a:pt x="19" y="6"/>
                      <a:pt x="22" y="4"/>
                      <a:pt x="25" y="3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3" name="Freeform 1012"/>
              <p:cNvSpPr>
                <a:spLocks/>
              </p:cNvSpPr>
              <p:nvPr/>
            </p:nvSpPr>
            <p:spPr bwMode="auto">
              <a:xfrm>
                <a:off x="411601" y="2969726"/>
                <a:ext cx="46038" cy="63500"/>
              </a:xfrm>
              <a:custGeom>
                <a:avLst/>
                <a:gdLst>
                  <a:gd name="T0" fmla="*/ 19 w 29"/>
                  <a:gd name="T1" fmla="*/ 0 h 39"/>
                  <a:gd name="T2" fmla="*/ 15 w 29"/>
                  <a:gd name="T3" fmla="*/ 8 h 39"/>
                  <a:gd name="T4" fmla="*/ 10 w 29"/>
                  <a:gd name="T5" fmla="*/ 18 h 39"/>
                  <a:gd name="T6" fmla="*/ 5 w 29"/>
                  <a:gd name="T7" fmla="*/ 21 h 39"/>
                  <a:gd name="T8" fmla="*/ 9 w 29"/>
                  <a:gd name="T9" fmla="*/ 35 h 39"/>
                  <a:gd name="T10" fmla="*/ 18 w 29"/>
                  <a:gd name="T11" fmla="*/ 23 h 39"/>
                  <a:gd name="T12" fmla="*/ 20 w 29"/>
                  <a:gd name="T13" fmla="*/ 15 h 39"/>
                  <a:gd name="T14" fmla="*/ 26 w 29"/>
                  <a:gd name="T15" fmla="*/ 6 h 39"/>
                  <a:gd name="T16" fmla="*/ 19 w 29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17" y="0"/>
                      <a:pt x="15" y="5"/>
                      <a:pt x="15" y="8"/>
                    </a:cubicBezTo>
                    <a:cubicBezTo>
                      <a:pt x="15" y="12"/>
                      <a:pt x="10" y="18"/>
                      <a:pt x="10" y="18"/>
                    </a:cubicBezTo>
                    <a:cubicBezTo>
                      <a:pt x="10" y="18"/>
                      <a:pt x="6" y="13"/>
                      <a:pt x="5" y="21"/>
                    </a:cubicBezTo>
                    <a:cubicBezTo>
                      <a:pt x="3" y="30"/>
                      <a:pt x="0" y="39"/>
                      <a:pt x="9" y="35"/>
                    </a:cubicBezTo>
                    <a:cubicBezTo>
                      <a:pt x="18" y="30"/>
                      <a:pt x="20" y="24"/>
                      <a:pt x="18" y="23"/>
                    </a:cubicBezTo>
                    <a:cubicBezTo>
                      <a:pt x="16" y="22"/>
                      <a:pt x="18" y="18"/>
                      <a:pt x="20" y="15"/>
                    </a:cubicBezTo>
                    <a:cubicBezTo>
                      <a:pt x="23" y="13"/>
                      <a:pt x="29" y="8"/>
                      <a:pt x="26" y="6"/>
                    </a:cubicBezTo>
                    <a:cubicBezTo>
                      <a:pt x="22" y="3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4" name="Freeform 1013"/>
              <p:cNvSpPr>
                <a:spLocks/>
              </p:cNvSpPr>
              <p:nvPr/>
            </p:nvSpPr>
            <p:spPr bwMode="auto">
              <a:xfrm>
                <a:off x="414776" y="2968138"/>
                <a:ext cx="41275" cy="61913"/>
              </a:xfrm>
              <a:custGeom>
                <a:avLst/>
                <a:gdLst>
                  <a:gd name="T0" fmla="*/ 17 w 26"/>
                  <a:gd name="T1" fmla="*/ 0 h 38"/>
                  <a:gd name="T2" fmla="*/ 12 w 26"/>
                  <a:gd name="T3" fmla="*/ 9 h 38"/>
                  <a:gd name="T4" fmla="*/ 8 w 26"/>
                  <a:gd name="T5" fmla="*/ 17 h 38"/>
                  <a:gd name="T6" fmla="*/ 8 w 26"/>
                  <a:gd name="T7" fmla="*/ 19 h 38"/>
                  <a:gd name="T8" fmla="*/ 8 w 26"/>
                  <a:gd name="T9" fmla="*/ 17 h 38"/>
                  <a:gd name="T10" fmla="*/ 3 w 26"/>
                  <a:gd name="T11" fmla="*/ 18 h 38"/>
                  <a:gd name="T12" fmla="*/ 0 w 26"/>
                  <a:gd name="T13" fmla="*/ 33 h 38"/>
                  <a:gd name="T14" fmla="*/ 4 w 26"/>
                  <a:gd name="T15" fmla="*/ 38 h 38"/>
                  <a:gd name="T16" fmla="*/ 15 w 26"/>
                  <a:gd name="T17" fmla="*/ 31 h 38"/>
                  <a:gd name="T18" fmla="*/ 17 w 26"/>
                  <a:gd name="T19" fmla="*/ 24 h 38"/>
                  <a:gd name="T20" fmla="*/ 16 w 26"/>
                  <a:gd name="T21" fmla="*/ 23 h 38"/>
                  <a:gd name="T22" fmla="*/ 16 w 26"/>
                  <a:gd name="T23" fmla="*/ 23 h 38"/>
                  <a:gd name="T24" fmla="*/ 17 w 26"/>
                  <a:gd name="T25" fmla="*/ 20 h 38"/>
                  <a:gd name="T26" fmla="*/ 23 w 26"/>
                  <a:gd name="T27" fmla="*/ 13 h 38"/>
                  <a:gd name="T28" fmla="*/ 24 w 26"/>
                  <a:gd name="T29" fmla="*/ 6 h 38"/>
                  <a:gd name="T30" fmla="*/ 18 w 26"/>
                  <a:gd name="T31" fmla="*/ 1 h 38"/>
                  <a:gd name="T32" fmla="*/ 17 w 26"/>
                  <a:gd name="T33" fmla="*/ 0 h 38"/>
                  <a:gd name="T34" fmla="*/ 17 w 26"/>
                  <a:gd name="T35" fmla="*/ 1 h 38"/>
                  <a:gd name="T36" fmla="*/ 23 w 26"/>
                  <a:gd name="T37" fmla="*/ 7 h 38"/>
                  <a:gd name="T38" fmla="*/ 22 w 26"/>
                  <a:gd name="T39" fmla="*/ 12 h 38"/>
                  <a:gd name="T40" fmla="*/ 15 w 26"/>
                  <a:gd name="T41" fmla="*/ 19 h 38"/>
                  <a:gd name="T42" fmla="*/ 14 w 26"/>
                  <a:gd name="T43" fmla="*/ 24 h 38"/>
                  <a:gd name="T44" fmla="*/ 16 w 26"/>
                  <a:gd name="T45" fmla="*/ 25 h 38"/>
                  <a:gd name="T46" fmla="*/ 16 w 26"/>
                  <a:gd name="T47" fmla="*/ 26 h 38"/>
                  <a:gd name="T48" fmla="*/ 7 w 26"/>
                  <a:gd name="T49" fmla="*/ 35 h 38"/>
                  <a:gd name="T50" fmla="*/ 2 w 26"/>
                  <a:gd name="T51" fmla="*/ 35 h 38"/>
                  <a:gd name="T52" fmla="*/ 4 w 26"/>
                  <a:gd name="T53" fmla="*/ 23 h 38"/>
                  <a:gd name="T54" fmla="*/ 6 w 26"/>
                  <a:gd name="T55" fmla="*/ 18 h 38"/>
                  <a:gd name="T56" fmla="*/ 7 w 26"/>
                  <a:gd name="T57" fmla="*/ 19 h 38"/>
                  <a:gd name="T58" fmla="*/ 7 w 26"/>
                  <a:gd name="T59" fmla="*/ 19 h 38"/>
                  <a:gd name="T60" fmla="*/ 8 w 26"/>
                  <a:gd name="T61" fmla="*/ 19 h 38"/>
                  <a:gd name="T62" fmla="*/ 14 w 26"/>
                  <a:gd name="T63" fmla="*/ 9 h 38"/>
                  <a:gd name="T64" fmla="*/ 16 w 26"/>
                  <a:gd name="T65" fmla="*/ 2 h 38"/>
                  <a:gd name="T66" fmla="*/ 17 w 26"/>
                  <a:gd name="T67" fmla="*/ 1 h 38"/>
                  <a:gd name="T68" fmla="*/ 17 w 26"/>
                  <a:gd name="T6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8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3" y="3"/>
                      <a:pt x="12" y="6"/>
                      <a:pt x="12" y="9"/>
                    </a:cubicBezTo>
                    <a:cubicBezTo>
                      <a:pt x="12" y="11"/>
                      <a:pt x="11" y="13"/>
                      <a:pt x="9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7" y="17"/>
                      <a:pt x="7" y="16"/>
                      <a:pt x="6" y="16"/>
                    </a:cubicBezTo>
                    <a:cubicBezTo>
                      <a:pt x="5" y="16"/>
                      <a:pt x="4" y="17"/>
                      <a:pt x="3" y="18"/>
                    </a:cubicBezTo>
                    <a:cubicBezTo>
                      <a:pt x="3" y="19"/>
                      <a:pt x="2" y="20"/>
                      <a:pt x="2" y="22"/>
                    </a:cubicBezTo>
                    <a:cubicBezTo>
                      <a:pt x="1" y="26"/>
                      <a:pt x="0" y="30"/>
                      <a:pt x="0" y="33"/>
                    </a:cubicBezTo>
                    <a:cubicBezTo>
                      <a:pt x="0" y="34"/>
                      <a:pt x="0" y="35"/>
                      <a:pt x="1" y="36"/>
                    </a:cubicBezTo>
                    <a:cubicBezTo>
                      <a:pt x="1" y="37"/>
                      <a:pt x="2" y="38"/>
                      <a:pt x="4" y="38"/>
                    </a:cubicBezTo>
                    <a:cubicBezTo>
                      <a:pt x="5" y="38"/>
                      <a:pt x="6" y="37"/>
                      <a:pt x="8" y="37"/>
                    </a:cubicBezTo>
                    <a:cubicBezTo>
                      <a:pt x="11" y="35"/>
                      <a:pt x="14" y="33"/>
                      <a:pt x="15" y="31"/>
                    </a:cubicBezTo>
                    <a:cubicBezTo>
                      <a:pt x="17" y="29"/>
                      <a:pt x="18" y="27"/>
                      <a:pt x="18" y="26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1"/>
                      <a:pt x="17" y="20"/>
                    </a:cubicBezTo>
                    <a:cubicBezTo>
                      <a:pt x="17" y="19"/>
                      <a:pt x="18" y="18"/>
                      <a:pt x="19" y="17"/>
                    </a:cubicBezTo>
                    <a:cubicBezTo>
                      <a:pt x="20" y="16"/>
                      <a:pt x="22" y="15"/>
                      <a:pt x="23" y="13"/>
                    </a:cubicBezTo>
                    <a:cubicBezTo>
                      <a:pt x="25" y="12"/>
                      <a:pt x="26" y="10"/>
                      <a:pt x="26" y="9"/>
                    </a:cubicBezTo>
                    <a:cubicBezTo>
                      <a:pt x="26" y="8"/>
                      <a:pt x="25" y="6"/>
                      <a:pt x="24" y="6"/>
                    </a:cubicBezTo>
                    <a:cubicBezTo>
                      <a:pt x="22" y="5"/>
                      <a:pt x="21" y="3"/>
                      <a:pt x="20" y="2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9" y="5"/>
                      <a:pt x="23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0" y="13"/>
                      <a:pt x="19" y="15"/>
                      <a:pt x="18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4" y="20"/>
                      <a:pt x="14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5" y="28"/>
                      <a:pt x="14" y="30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3" y="36"/>
                      <a:pt x="3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2" y="30"/>
                      <a:pt x="3" y="26"/>
                      <a:pt x="4" y="23"/>
                    </a:cubicBezTo>
                    <a:cubicBezTo>
                      <a:pt x="4" y="21"/>
                      <a:pt x="5" y="19"/>
                      <a:pt x="5" y="19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10" y="18"/>
                      <a:pt x="11" y="16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8"/>
                      <a:pt x="14" y="6"/>
                      <a:pt x="15" y="4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5" name="Freeform 1014"/>
              <p:cNvSpPr>
                <a:spLocks/>
              </p:cNvSpPr>
              <p:nvPr/>
            </p:nvSpPr>
            <p:spPr bwMode="auto">
              <a:xfrm>
                <a:off x="321113" y="2972901"/>
                <a:ext cx="60325" cy="71438"/>
              </a:xfrm>
              <a:custGeom>
                <a:avLst/>
                <a:gdLst>
                  <a:gd name="T0" fmla="*/ 26 w 38"/>
                  <a:gd name="T1" fmla="*/ 1 h 44"/>
                  <a:gd name="T2" fmla="*/ 17 w 38"/>
                  <a:gd name="T3" fmla="*/ 6 h 44"/>
                  <a:gd name="T4" fmla="*/ 12 w 38"/>
                  <a:gd name="T5" fmla="*/ 21 h 44"/>
                  <a:gd name="T6" fmla="*/ 5 w 38"/>
                  <a:gd name="T7" fmla="*/ 24 h 44"/>
                  <a:gd name="T8" fmla="*/ 3 w 38"/>
                  <a:gd name="T9" fmla="*/ 41 h 44"/>
                  <a:gd name="T10" fmla="*/ 18 w 38"/>
                  <a:gd name="T11" fmla="*/ 33 h 44"/>
                  <a:gd name="T12" fmla="*/ 17 w 38"/>
                  <a:gd name="T13" fmla="*/ 25 h 44"/>
                  <a:gd name="T14" fmla="*/ 25 w 38"/>
                  <a:gd name="T15" fmla="*/ 18 h 44"/>
                  <a:gd name="T16" fmla="*/ 33 w 38"/>
                  <a:gd name="T17" fmla="*/ 6 h 44"/>
                  <a:gd name="T18" fmla="*/ 26 w 38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6" y="1"/>
                    </a:moveTo>
                    <a:cubicBezTo>
                      <a:pt x="23" y="0"/>
                      <a:pt x="18" y="2"/>
                      <a:pt x="17" y="6"/>
                    </a:cubicBezTo>
                    <a:cubicBezTo>
                      <a:pt x="17" y="11"/>
                      <a:pt x="13" y="20"/>
                      <a:pt x="12" y="21"/>
                    </a:cubicBezTo>
                    <a:cubicBezTo>
                      <a:pt x="10" y="22"/>
                      <a:pt x="8" y="19"/>
                      <a:pt x="5" y="24"/>
                    </a:cubicBezTo>
                    <a:cubicBezTo>
                      <a:pt x="2" y="28"/>
                      <a:pt x="0" y="39"/>
                      <a:pt x="3" y="41"/>
                    </a:cubicBezTo>
                    <a:cubicBezTo>
                      <a:pt x="5" y="44"/>
                      <a:pt x="15" y="35"/>
                      <a:pt x="18" y="33"/>
                    </a:cubicBezTo>
                    <a:cubicBezTo>
                      <a:pt x="20" y="30"/>
                      <a:pt x="19" y="25"/>
                      <a:pt x="17" y="25"/>
                    </a:cubicBezTo>
                    <a:cubicBezTo>
                      <a:pt x="15" y="24"/>
                      <a:pt x="21" y="18"/>
                      <a:pt x="25" y="18"/>
                    </a:cubicBezTo>
                    <a:cubicBezTo>
                      <a:pt x="30" y="18"/>
                      <a:pt x="38" y="8"/>
                      <a:pt x="33" y="6"/>
                    </a:cubicBezTo>
                    <a:cubicBezTo>
                      <a:pt x="27" y="4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" name="Freeform 1015"/>
              <p:cNvSpPr>
                <a:spLocks/>
              </p:cNvSpPr>
              <p:nvPr/>
            </p:nvSpPr>
            <p:spPr bwMode="auto">
              <a:xfrm>
                <a:off x="321113" y="2972901"/>
                <a:ext cx="57150" cy="69850"/>
              </a:xfrm>
              <a:custGeom>
                <a:avLst/>
                <a:gdLst>
                  <a:gd name="T0" fmla="*/ 26 w 36"/>
                  <a:gd name="T1" fmla="*/ 0 h 43"/>
                  <a:gd name="T2" fmla="*/ 19 w 36"/>
                  <a:gd name="T3" fmla="*/ 1 h 43"/>
                  <a:gd name="T4" fmla="*/ 14 w 36"/>
                  <a:gd name="T5" fmla="*/ 15 h 43"/>
                  <a:gd name="T6" fmla="*/ 11 w 36"/>
                  <a:gd name="T7" fmla="*/ 20 h 43"/>
                  <a:gd name="T8" fmla="*/ 11 w 36"/>
                  <a:gd name="T9" fmla="*/ 20 h 43"/>
                  <a:gd name="T10" fmla="*/ 7 w 36"/>
                  <a:gd name="T11" fmla="*/ 21 h 43"/>
                  <a:gd name="T12" fmla="*/ 0 w 36"/>
                  <a:gd name="T13" fmla="*/ 37 h 43"/>
                  <a:gd name="T14" fmla="*/ 4 w 36"/>
                  <a:gd name="T15" fmla="*/ 43 h 43"/>
                  <a:gd name="T16" fmla="*/ 18 w 36"/>
                  <a:gd name="T17" fmla="*/ 33 h 43"/>
                  <a:gd name="T18" fmla="*/ 19 w 36"/>
                  <a:gd name="T19" fmla="*/ 26 h 43"/>
                  <a:gd name="T20" fmla="*/ 17 w 36"/>
                  <a:gd name="T21" fmla="*/ 24 h 43"/>
                  <a:gd name="T22" fmla="*/ 18 w 36"/>
                  <a:gd name="T23" fmla="*/ 24 h 43"/>
                  <a:gd name="T24" fmla="*/ 17 w 36"/>
                  <a:gd name="T25" fmla="*/ 24 h 43"/>
                  <a:gd name="T26" fmla="*/ 17 w 36"/>
                  <a:gd name="T27" fmla="*/ 24 h 43"/>
                  <a:gd name="T28" fmla="*/ 18 w 36"/>
                  <a:gd name="T29" fmla="*/ 24 h 43"/>
                  <a:gd name="T30" fmla="*/ 18 w 36"/>
                  <a:gd name="T31" fmla="*/ 24 h 43"/>
                  <a:gd name="T32" fmla="*/ 18 w 36"/>
                  <a:gd name="T33" fmla="*/ 24 h 43"/>
                  <a:gd name="T34" fmla="*/ 17 w 36"/>
                  <a:gd name="T35" fmla="*/ 24 h 43"/>
                  <a:gd name="T36" fmla="*/ 18 w 36"/>
                  <a:gd name="T37" fmla="*/ 23 h 43"/>
                  <a:gd name="T38" fmla="*/ 32 w 36"/>
                  <a:gd name="T39" fmla="*/ 15 h 43"/>
                  <a:gd name="T40" fmla="*/ 35 w 36"/>
                  <a:gd name="T41" fmla="*/ 7 h 43"/>
                  <a:gd name="T42" fmla="*/ 28 w 36"/>
                  <a:gd name="T43" fmla="*/ 2 h 43"/>
                  <a:gd name="T44" fmla="*/ 27 w 36"/>
                  <a:gd name="T45" fmla="*/ 1 h 43"/>
                  <a:gd name="T46" fmla="*/ 27 w 36"/>
                  <a:gd name="T47" fmla="*/ 0 h 43"/>
                  <a:gd name="T48" fmla="*/ 26 w 36"/>
                  <a:gd name="T49" fmla="*/ 0 h 43"/>
                  <a:gd name="T50" fmla="*/ 25 w 36"/>
                  <a:gd name="T51" fmla="*/ 1 h 43"/>
                  <a:gd name="T52" fmla="*/ 33 w 36"/>
                  <a:gd name="T53" fmla="*/ 8 h 43"/>
                  <a:gd name="T54" fmla="*/ 31 w 36"/>
                  <a:gd name="T55" fmla="*/ 14 h 43"/>
                  <a:gd name="T56" fmla="*/ 19 w 36"/>
                  <a:gd name="T57" fmla="*/ 20 h 43"/>
                  <a:gd name="T58" fmla="*/ 16 w 36"/>
                  <a:gd name="T59" fmla="*/ 23 h 43"/>
                  <a:gd name="T60" fmla="*/ 16 w 36"/>
                  <a:gd name="T61" fmla="*/ 25 h 43"/>
                  <a:gd name="T62" fmla="*/ 17 w 36"/>
                  <a:gd name="T63" fmla="*/ 26 h 43"/>
                  <a:gd name="T64" fmla="*/ 18 w 36"/>
                  <a:gd name="T65" fmla="*/ 29 h 43"/>
                  <a:gd name="T66" fmla="*/ 11 w 36"/>
                  <a:gd name="T67" fmla="*/ 37 h 43"/>
                  <a:gd name="T68" fmla="*/ 4 w 36"/>
                  <a:gd name="T69" fmla="*/ 41 h 43"/>
                  <a:gd name="T70" fmla="*/ 2 w 36"/>
                  <a:gd name="T71" fmla="*/ 37 h 43"/>
                  <a:gd name="T72" fmla="*/ 8 w 36"/>
                  <a:gd name="T73" fmla="*/ 23 h 43"/>
                  <a:gd name="T74" fmla="*/ 11 w 36"/>
                  <a:gd name="T75" fmla="*/ 22 h 43"/>
                  <a:gd name="T76" fmla="*/ 12 w 36"/>
                  <a:gd name="T77" fmla="*/ 22 h 43"/>
                  <a:gd name="T78" fmla="*/ 14 w 36"/>
                  <a:gd name="T79" fmla="*/ 20 h 43"/>
                  <a:gd name="T80" fmla="*/ 21 w 36"/>
                  <a:gd name="T81" fmla="*/ 3 h 43"/>
                  <a:gd name="T82" fmla="*/ 25 w 36"/>
                  <a:gd name="T83" fmla="*/ 2 h 43"/>
                  <a:gd name="T84" fmla="*/ 25 w 36"/>
                  <a:gd name="T8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43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2"/>
                      <a:pt x="17" y="4"/>
                      <a:pt x="16" y="6"/>
                    </a:cubicBezTo>
                    <a:cubicBezTo>
                      <a:pt x="16" y="9"/>
                      <a:pt x="15" y="12"/>
                      <a:pt x="14" y="15"/>
                    </a:cubicBezTo>
                    <a:cubicBezTo>
                      <a:pt x="13" y="16"/>
                      <a:pt x="13" y="18"/>
                      <a:pt x="12" y="19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20"/>
                      <a:pt x="7" y="21"/>
                    </a:cubicBezTo>
                    <a:cubicBezTo>
                      <a:pt x="6" y="21"/>
                      <a:pt x="5" y="22"/>
                      <a:pt x="4" y="23"/>
                    </a:cubicBezTo>
                    <a:cubicBezTo>
                      <a:pt x="2" y="27"/>
                      <a:pt x="0" y="33"/>
                      <a:pt x="0" y="37"/>
                    </a:cubicBezTo>
                    <a:cubicBezTo>
                      <a:pt x="0" y="39"/>
                      <a:pt x="1" y="41"/>
                      <a:pt x="2" y="42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5" y="43"/>
                      <a:pt x="7" y="42"/>
                      <a:pt x="8" y="42"/>
                    </a:cubicBezTo>
                    <a:cubicBezTo>
                      <a:pt x="12" y="40"/>
                      <a:pt x="17" y="35"/>
                      <a:pt x="18" y="33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0" y="28"/>
                      <a:pt x="20" y="26"/>
                      <a:pt x="19" y="26"/>
                    </a:cubicBezTo>
                    <a:cubicBezTo>
                      <a:pt x="19" y="25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20" y="21"/>
                      <a:pt x="23" y="19"/>
                      <a:pt x="25" y="19"/>
                    </a:cubicBezTo>
                    <a:cubicBezTo>
                      <a:pt x="28" y="19"/>
                      <a:pt x="30" y="17"/>
                      <a:pt x="32" y="15"/>
                    </a:cubicBezTo>
                    <a:cubicBezTo>
                      <a:pt x="34" y="13"/>
                      <a:pt x="36" y="11"/>
                      <a:pt x="36" y="9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5" y="6"/>
                      <a:pt x="34" y="5"/>
                      <a:pt x="33" y="5"/>
                    </a:cubicBezTo>
                    <a:cubicBezTo>
                      <a:pt x="30" y="4"/>
                      <a:pt x="29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5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4" y="8"/>
                      <a:pt x="34" y="9"/>
                    </a:cubicBezTo>
                    <a:cubicBezTo>
                      <a:pt x="34" y="10"/>
                      <a:pt x="32" y="12"/>
                      <a:pt x="31" y="14"/>
                    </a:cubicBezTo>
                    <a:cubicBezTo>
                      <a:pt x="29" y="16"/>
                      <a:pt x="27" y="17"/>
                      <a:pt x="25" y="17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8" y="27"/>
                      <a:pt x="18" y="29"/>
                    </a:cubicBezTo>
                    <a:cubicBezTo>
                      <a:pt x="18" y="30"/>
                      <a:pt x="18" y="31"/>
                      <a:pt x="17" y="32"/>
                    </a:cubicBezTo>
                    <a:cubicBezTo>
                      <a:pt x="16" y="33"/>
                      <a:pt x="14" y="35"/>
                      <a:pt x="11" y="37"/>
                    </a:cubicBezTo>
                    <a:cubicBezTo>
                      <a:pt x="10" y="38"/>
                      <a:pt x="8" y="39"/>
                      <a:pt x="7" y="40"/>
                    </a:cubicBezTo>
                    <a:cubicBezTo>
                      <a:pt x="6" y="41"/>
                      <a:pt x="5" y="41"/>
                      <a:pt x="4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0"/>
                      <a:pt x="2" y="39"/>
                      <a:pt x="2" y="37"/>
                    </a:cubicBezTo>
                    <a:cubicBezTo>
                      <a:pt x="2" y="33"/>
                      <a:pt x="4" y="27"/>
                      <a:pt x="6" y="24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6" y="16"/>
                      <a:pt x="18" y="10"/>
                      <a:pt x="18" y="7"/>
                    </a:cubicBezTo>
                    <a:cubicBezTo>
                      <a:pt x="19" y="5"/>
                      <a:pt x="19" y="4"/>
                      <a:pt x="21" y="3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7" name="Freeform 1016"/>
              <p:cNvSpPr>
                <a:spLocks/>
              </p:cNvSpPr>
              <p:nvPr/>
            </p:nvSpPr>
            <p:spPr bwMode="auto">
              <a:xfrm>
                <a:off x="317938" y="2683976"/>
                <a:ext cx="44450" cy="28575"/>
              </a:xfrm>
              <a:custGeom>
                <a:avLst/>
                <a:gdLst>
                  <a:gd name="T0" fmla="*/ 27 w 28"/>
                  <a:gd name="T1" fmla="*/ 0 h 18"/>
                  <a:gd name="T2" fmla="*/ 24 w 28"/>
                  <a:gd name="T3" fmla="*/ 8 h 18"/>
                  <a:gd name="T4" fmla="*/ 22 w 28"/>
                  <a:gd name="T5" fmla="*/ 9 h 18"/>
                  <a:gd name="T6" fmla="*/ 21 w 28"/>
                  <a:gd name="T7" fmla="*/ 9 h 18"/>
                  <a:gd name="T8" fmla="*/ 17 w 28"/>
                  <a:gd name="T9" fmla="*/ 8 h 18"/>
                  <a:gd name="T10" fmla="*/ 8 w 28"/>
                  <a:gd name="T11" fmla="*/ 11 h 18"/>
                  <a:gd name="T12" fmla="*/ 4 w 28"/>
                  <a:gd name="T13" fmla="*/ 14 h 18"/>
                  <a:gd name="T14" fmla="*/ 0 w 28"/>
                  <a:gd name="T15" fmla="*/ 18 h 18"/>
                  <a:gd name="T16" fmla="*/ 16 w 28"/>
                  <a:gd name="T17" fmla="*/ 7 h 18"/>
                  <a:gd name="T18" fmla="*/ 23 w 28"/>
                  <a:gd name="T19" fmla="*/ 6 h 18"/>
                  <a:gd name="T20" fmla="*/ 26 w 28"/>
                  <a:gd name="T21" fmla="*/ 4 h 18"/>
                  <a:gd name="T22" fmla="*/ 26 w 28"/>
                  <a:gd name="T2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7" y="0"/>
                    </a:moveTo>
                    <a:cubicBezTo>
                      <a:pt x="28" y="2"/>
                      <a:pt x="26" y="7"/>
                      <a:pt x="24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9"/>
                      <a:pt x="18" y="8"/>
                      <a:pt x="17" y="8"/>
                    </a:cubicBezTo>
                    <a:cubicBezTo>
                      <a:pt x="14" y="9"/>
                      <a:pt x="11" y="10"/>
                      <a:pt x="8" y="11"/>
                    </a:cubicBezTo>
                    <a:cubicBezTo>
                      <a:pt x="7" y="12"/>
                      <a:pt x="5" y="13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  <a:cubicBezTo>
                      <a:pt x="3" y="12"/>
                      <a:pt x="9" y="8"/>
                      <a:pt x="16" y="7"/>
                    </a:cubicBezTo>
                    <a:cubicBezTo>
                      <a:pt x="18" y="7"/>
                      <a:pt x="20" y="7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3"/>
                      <a:pt x="27" y="1"/>
                      <a:pt x="2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8" name="Freeform 1017"/>
              <p:cNvSpPr>
                <a:spLocks/>
              </p:cNvSpPr>
              <p:nvPr/>
            </p:nvSpPr>
            <p:spPr bwMode="auto">
              <a:xfrm>
                <a:off x="271901" y="2725251"/>
                <a:ext cx="31750" cy="34925"/>
              </a:xfrm>
              <a:custGeom>
                <a:avLst/>
                <a:gdLst>
                  <a:gd name="T0" fmla="*/ 19 w 19"/>
                  <a:gd name="T1" fmla="*/ 0 h 22"/>
                  <a:gd name="T2" fmla="*/ 18 w 19"/>
                  <a:gd name="T3" fmla="*/ 11 h 22"/>
                  <a:gd name="T4" fmla="*/ 14 w 19"/>
                  <a:gd name="T5" fmla="*/ 14 h 22"/>
                  <a:gd name="T6" fmla="*/ 8 w 19"/>
                  <a:gd name="T7" fmla="*/ 16 h 22"/>
                  <a:gd name="T8" fmla="*/ 0 w 19"/>
                  <a:gd name="T9" fmla="*/ 22 h 22"/>
                  <a:gd name="T10" fmla="*/ 2 w 19"/>
                  <a:gd name="T11" fmla="*/ 19 h 22"/>
                  <a:gd name="T12" fmla="*/ 5 w 19"/>
                  <a:gd name="T13" fmla="*/ 16 h 22"/>
                  <a:gd name="T14" fmla="*/ 8 w 19"/>
                  <a:gd name="T15" fmla="*/ 14 h 22"/>
                  <a:gd name="T16" fmla="*/ 9 w 19"/>
                  <a:gd name="T17" fmla="*/ 9 h 22"/>
                  <a:gd name="T18" fmla="*/ 13 w 19"/>
                  <a:gd name="T19" fmla="*/ 11 h 22"/>
                  <a:gd name="T20" fmla="*/ 18 w 19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8" y="4"/>
                      <a:pt x="19" y="8"/>
                      <a:pt x="18" y="11"/>
                    </a:cubicBezTo>
                    <a:cubicBezTo>
                      <a:pt x="18" y="13"/>
                      <a:pt x="15" y="13"/>
                      <a:pt x="14" y="14"/>
                    </a:cubicBezTo>
                    <a:cubicBezTo>
                      <a:pt x="12" y="15"/>
                      <a:pt x="10" y="16"/>
                      <a:pt x="8" y="16"/>
                    </a:cubicBezTo>
                    <a:cubicBezTo>
                      <a:pt x="5" y="17"/>
                      <a:pt x="3" y="20"/>
                      <a:pt x="0" y="22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3" y="19"/>
                      <a:pt x="4" y="17"/>
                      <a:pt x="5" y="16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10" y="11"/>
                      <a:pt x="10" y="12"/>
                      <a:pt x="13" y="11"/>
                    </a:cubicBezTo>
                    <a:cubicBezTo>
                      <a:pt x="17" y="10"/>
                      <a:pt x="18" y="4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9" name="Freeform 1018"/>
              <p:cNvSpPr>
                <a:spLocks/>
              </p:cNvSpPr>
              <p:nvPr/>
            </p:nvSpPr>
            <p:spPr bwMode="auto">
              <a:xfrm>
                <a:off x="314763" y="2761763"/>
                <a:ext cx="68263" cy="68263"/>
              </a:xfrm>
              <a:custGeom>
                <a:avLst/>
                <a:gdLst>
                  <a:gd name="T0" fmla="*/ 39 w 43"/>
                  <a:gd name="T1" fmla="*/ 0 h 42"/>
                  <a:gd name="T2" fmla="*/ 42 w 43"/>
                  <a:gd name="T3" fmla="*/ 7 h 42"/>
                  <a:gd name="T4" fmla="*/ 41 w 43"/>
                  <a:gd name="T5" fmla="*/ 11 h 42"/>
                  <a:gd name="T6" fmla="*/ 40 w 43"/>
                  <a:gd name="T7" fmla="*/ 12 h 42"/>
                  <a:gd name="T8" fmla="*/ 36 w 43"/>
                  <a:gd name="T9" fmla="*/ 13 h 42"/>
                  <a:gd name="T10" fmla="*/ 30 w 43"/>
                  <a:gd name="T11" fmla="*/ 17 h 42"/>
                  <a:gd name="T12" fmla="*/ 23 w 43"/>
                  <a:gd name="T13" fmla="*/ 22 h 42"/>
                  <a:gd name="T14" fmla="*/ 15 w 43"/>
                  <a:gd name="T15" fmla="*/ 29 h 42"/>
                  <a:gd name="T16" fmla="*/ 7 w 43"/>
                  <a:gd name="T17" fmla="*/ 35 h 42"/>
                  <a:gd name="T18" fmla="*/ 0 w 43"/>
                  <a:gd name="T19" fmla="*/ 42 h 42"/>
                  <a:gd name="T20" fmla="*/ 4 w 43"/>
                  <a:gd name="T21" fmla="*/ 37 h 42"/>
                  <a:gd name="T22" fmla="*/ 14 w 43"/>
                  <a:gd name="T23" fmla="*/ 27 h 42"/>
                  <a:gd name="T24" fmla="*/ 27 w 43"/>
                  <a:gd name="T25" fmla="*/ 14 h 42"/>
                  <a:gd name="T26" fmla="*/ 38 w 43"/>
                  <a:gd name="T27" fmla="*/ 10 h 42"/>
                  <a:gd name="T28" fmla="*/ 41 w 43"/>
                  <a:gd name="T29" fmla="*/ 6 h 42"/>
                  <a:gd name="T30" fmla="*/ 40 w 43"/>
                  <a:gd name="T31" fmla="*/ 3 h 42"/>
                  <a:gd name="T32" fmla="*/ 40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40" y="3"/>
                      <a:pt x="41" y="5"/>
                      <a:pt x="42" y="7"/>
                    </a:cubicBezTo>
                    <a:cubicBezTo>
                      <a:pt x="43" y="9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4" y="14"/>
                      <a:pt x="31" y="15"/>
                      <a:pt x="30" y="17"/>
                    </a:cubicBezTo>
                    <a:cubicBezTo>
                      <a:pt x="28" y="19"/>
                      <a:pt x="25" y="20"/>
                      <a:pt x="23" y="22"/>
                    </a:cubicBezTo>
                    <a:cubicBezTo>
                      <a:pt x="20" y="25"/>
                      <a:pt x="18" y="27"/>
                      <a:pt x="15" y="29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8"/>
                      <a:pt x="3" y="40"/>
                      <a:pt x="0" y="42"/>
                    </a:cubicBezTo>
                    <a:cubicBezTo>
                      <a:pt x="1" y="41"/>
                      <a:pt x="3" y="39"/>
                      <a:pt x="4" y="37"/>
                    </a:cubicBezTo>
                    <a:cubicBezTo>
                      <a:pt x="7" y="33"/>
                      <a:pt x="11" y="30"/>
                      <a:pt x="14" y="27"/>
                    </a:cubicBezTo>
                    <a:cubicBezTo>
                      <a:pt x="18" y="23"/>
                      <a:pt x="22" y="18"/>
                      <a:pt x="27" y="14"/>
                    </a:cubicBezTo>
                    <a:cubicBezTo>
                      <a:pt x="30" y="12"/>
                      <a:pt x="34" y="11"/>
                      <a:pt x="38" y="10"/>
                    </a:cubicBezTo>
                    <a:cubicBezTo>
                      <a:pt x="40" y="10"/>
                      <a:pt x="41" y="9"/>
                      <a:pt x="41" y="6"/>
                    </a:cubicBezTo>
                    <a:cubicBezTo>
                      <a:pt x="41" y="5"/>
                      <a:pt x="41" y="4"/>
                      <a:pt x="40" y="3"/>
                    </a:cubicBezTo>
                    <a:cubicBezTo>
                      <a:pt x="40" y="2"/>
                      <a:pt x="40" y="1"/>
                      <a:pt x="4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0" name="Freeform 1019"/>
              <p:cNvSpPr>
                <a:spLocks/>
              </p:cNvSpPr>
              <p:nvPr/>
            </p:nvSpPr>
            <p:spPr bwMode="auto">
              <a:xfrm>
                <a:off x="265551" y="2857013"/>
                <a:ext cx="26988" cy="38100"/>
              </a:xfrm>
              <a:custGeom>
                <a:avLst/>
                <a:gdLst>
                  <a:gd name="T0" fmla="*/ 15 w 16"/>
                  <a:gd name="T1" fmla="*/ 0 h 24"/>
                  <a:gd name="T2" fmla="*/ 15 w 16"/>
                  <a:gd name="T3" fmla="*/ 8 h 24"/>
                  <a:gd name="T4" fmla="*/ 11 w 16"/>
                  <a:gd name="T5" fmla="*/ 13 h 24"/>
                  <a:gd name="T6" fmla="*/ 0 w 16"/>
                  <a:gd name="T7" fmla="*/ 24 h 24"/>
                  <a:gd name="T8" fmla="*/ 10 w 16"/>
                  <a:gd name="T9" fmla="*/ 11 h 24"/>
                  <a:gd name="T10" fmla="*/ 14 w 16"/>
                  <a:gd name="T11" fmla="*/ 7 h 24"/>
                  <a:gd name="T12" fmla="*/ 1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5" y="0"/>
                    </a:moveTo>
                    <a:cubicBezTo>
                      <a:pt x="15" y="2"/>
                      <a:pt x="16" y="6"/>
                      <a:pt x="15" y="8"/>
                    </a:cubicBezTo>
                    <a:cubicBezTo>
                      <a:pt x="15" y="11"/>
                      <a:pt x="13" y="12"/>
                      <a:pt x="11" y="13"/>
                    </a:cubicBezTo>
                    <a:cubicBezTo>
                      <a:pt x="6" y="15"/>
                      <a:pt x="4" y="20"/>
                      <a:pt x="0" y="24"/>
                    </a:cubicBezTo>
                    <a:cubicBezTo>
                      <a:pt x="1" y="18"/>
                      <a:pt x="7" y="14"/>
                      <a:pt x="10" y="11"/>
                    </a:cubicBezTo>
                    <a:cubicBezTo>
                      <a:pt x="12" y="10"/>
                      <a:pt x="14" y="8"/>
                      <a:pt x="14" y="7"/>
                    </a:cubicBezTo>
                    <a:cubicBezTo>
                      <a:pt x="15" y="5"/>
                      <a:pt x="15" y="3"/>
                      <a:pt x="1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1" name="Freeform 1020"/>
              <p:cNvSpPr>
                <a:spLocks/>
              </p:cNvSpPr>
              <p:nvPr/>
            </p:nvSpPr>
            <p:spPr bwMode="auto">
              <a:xfrm>
                <a:off x="238563" y="2909401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8 w 12"/>
                  <a:gd name="T3" fmla="*/ 6 h 10"/>
                  <a:gd name="T4" fmla="*/ 0 w 12"/>
                  <a:gd name="T5" fmla="*/ 10 h 10"/>
                  <a:gd name="T6" fmla="*/ 7 w 12"/>
                  <a:gd name="T7" fmla="*/ 5 h 10"/>
                  <a:gd name="T8" fmla="*/ 9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2" y="1"/>
                      <a:pt x="10" y="5"/>
                      <a:pt x="8" y="6"/>
                    </a:cubicBezTo>
                    <a:cubicBezTo>
                      <a:pt x="5" y="7"/>
                      <a:pt x="3" y="8"/>
                      <a:pt x="0" y="10"/>
                    </a:cubicBezTo>
                    <a:cubicBezTo>
                      <a:pt x="2" y="7"/>
                      <a:pt x="4" y="6"/>
                      <a:pt x="7" y="5"/>
                    </a:cubicBezTo>
                    <a:cubicBezTo>
                      <a:pt x="8" y="4"/>
                      <a:pt x="10" y="2"/>
                      <a:pt x="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2" name="Freeform 1021"/>
              <p:cNvSpPr>
                <a:spLocks/>
              </p:cNvSpPr>
              <p:nvPr/>
            </p:nvSpPr>
            <p:spPr bwMode="auto">
              <a:xfrm>
                <a:off x="224276" y="2931626"/>
                <a:ext cx="14288" cy="14288"/>
              </a:xfrm>
              <a:custGeom>
                <a:avLst/>
                <a:gdLst>
                  <a:gd name="T0" fmla="*/ 6 w 9"/>
                  <a:gd name="T1" fmla="*/ 0 h 9"/>
                  <a:gd name="T2" fmla="*/ 8 w 9"/>
                  <a:gd name="T3" fmla="*/ 4 h 9"/>
                  <a:gd name="T4" fmla="*/ 0 w 9"/>
                  <a:gd name="T5" fmla="*/ 9 h 9"/>
                  <a:gd name="T6" fmla="*/ 8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7" y="1"/>
                      <a:pt x="9" y="3"/>
                      <a:pt x="8" y="4"/>
                    </a:cubicBezTo>
                    <a:cubicBezTo>
                      <a:pt x="6" y="6"/>
                      <a:pt x="3" y="9"/>
                      <a:pt x="0" y="9"/>
                    </a:cubicBezTo>
                    <a:cubicBezTo>
                      <a:pt x="1" y="6"/>
                      <a:pt x="8" y="3"/>
                      <a:pt x="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3" name="Freeform 1022"/>
              <p:cNvSpPr>
                <a:spLocks/>
              </p:cNvSpPr>
              <p:nvPr/>
            </p:nvSpPr>
            <p:spPr bwMode="auto">
              <a:xfrm>
                <a:off x="383026" y="2795101"/>
                <a:ext cx="44450" cy="52388"/>
              </a:xfrm>
              <a:custGeom>
                <a:avLst/>
                <a:gdLst>
                  <a:gd name="T0" fmla="*/ 24 w 28"/>
                  <a:gd name="T1" fmla="*/ 0 h 32"/>
                  <a:gd name="T2" fmla="*/ 26 w 28"/>
                  <a:gd name="T3" fmla="*/ 8 h 32"/>
                  <a:gd name="T4" fmla="*/ 23 w 28"/>
                  <a:gd name="T5" fmla="*/ 10 h 32"/>
                  <a:gd name="T6" fmla="*/ 19 w 28"/>
                  <a:gd name="T7" fmla="*/ 13 h 32"/>
                  <a:gd name="T8" fmla="*/ 9 w 28"/>
                  <a:gd name="T9" fmla="*/ 22 h 32"/>
                  <a:gd name="T10" fmla="*/ 0 w 28"/>
                  <a:gd name="T11" fmla="*/ 32 h 32"/>
                  <a:gd name="T12" fmla="*/ 7 w 28"/>
                  <a:gd name="T13" fmla="*/ 21 h 32"/>
                  <a:gd name="T14" fmla="*/ 11 w 28"/>
                  <a:gd name="T15" fmla="*/ 17 h 32"/>
                  <a:gd name="T16" fmla="*/ 15 w 28"/>
                  <a:gd name="T17" fmla="*/ 13 h 32"/>
                  <a:gd name="T18" fmla="*/ 22 w 28"/>
                  <a:gd name="T19" fmla="*/ 8 h 32"/>
                  <a:gd name="T20" fmla="*/ 24 w 28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4" y="0"/>
                    </a:moveTo>
                    <a:cubicBezTo>
                      <a:pt x="26" y="2"/>
                      <a:pt x="28" y="5"/>
                      <a:pt x="26" y="8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1"/>
                      <a:pt x="20" y="12"/>
                      <a:pt x="19" y="13"/>
                    </a:cubicBezTo>
                    <a:cubicBezTo>
                      <a:pt x="15" y="15"/>
                      <a:pt x="12" y="19"/>
                      <a:pt x="9" y="22"/>
                    </a:cubicBezTo>
                    <a:cubicBezTo>
                      <a:pt x="6" y="25"/>
                      <a:pt x="3" y="28"/>
                      <a:pt x="0" y="32"/>
                    </a:cubicBezTo>
                    <a:cubicBezTo>
                      <a:pt x="2" y="28"/>
                      <a:pt x="5" y="24"/>
                      <a:pt x="7" y="21"/>
                    </a:cubicBezTo>
                    <a:cubicBezTo>
                      <a:pt x="8" y="19"/>
                      <a:pt x="10" y="18"/>
                      <a:pt x="11" y="17"/>
                    </a:cubicBezTo>
                    <a:cubicBezTo>
                      <a:pt x="12" y="15"/>
                      <a:pt x="13" y="14"/>
                      <a:pt x="15" y="13"/>
                    </a:cubicBezTo>
                    <a:cubicBezTo>
                      <a:pt x="17" y="11"/>
                      <a:pt x="20" y="10"/>
                      <a:pt x="22" y="8"/>
                    </a:cubicBezTo>
                    <a:cubicBezTo>
                      <a:pt x="24" y="7"/>
                      <a:pt x="26" y="3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4" name="Freeform 1023"/>
              <p:cNvSpPr>
                <a:spLocks/>
              </p:cNvSpPr>
              <p:nvPr/>
            </p:nvSpPr>
            <p:spPr bwMode="auto">
              <a:xfrm>
                <a:off x="340163" y="2869713"/>
                <a:ext cx="26988" cy="39688"/>
              </a:xfrm>
              <a:custGeom>
                <a:avLst/>
                <a:gdLst>
                  <a:gd name="T0" fmla="*/ 17 w 17"/>
                  <a:gd name="T1" fmla="*/ 0 h 25"/>
                  <a:gd name="T2" fmla="*/ 10 w 17"/>
                  <a:gd name="T3" fmla="*/ 11 h 25"/>
                  <a:gd name="T4" fmla="*/ 8 w 17"/>
                  <a:gd name="T5" fmla="*/ 19 h 25"/>
                  <a:gd name="T6" fmla="*/ 5 w 17"/>
                  <a:gd name="T7" fmla="*/ 25 h 25"/>
                  <a:gd name="T8" fmla="*/ 0 w 17"/>
                  <a:gd name="T9" fmla="*/ 19 h 25"/>
                  <a:gd name="T10" fmla="*/ 5 w 17"/>
                  <a:gd name="T11" fmla="*/ 19 h 25"/>
                  <a:gd name="T12" fmla="*/ 8 w 17"/>
                  <a:gd name="T13" fmla="*/ 13 h 25"/>
                  <a:gd name="T14" fmla="*/ 12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17" y="0"/>
                    </a:moveTo>
                    <a:cubicBezTo>
                      <a:pt x="15" y="4"/>
                      <a:pt x="12" y="7"/>
                      <a:pt x="10" y="11"/>
                    </a:cubicBezTo>
                    <a:cubicBezTo>
                      <a:pt x="9" y="14"/>
                      <a:pt x="8" y="16"/>
                      <a:pt x="8" y="19"/>
                    </a:cubicBezTo>
                    <a:cubicBezTo>
                      <a:pt x="7" y="20"/>
                      <a:pt x="7" y="25"/>
                      <a:pt x="5" y="25"/>
                    </a:cubicBezTo>
                    <a:cubicBezTo>
                      <a:pt x="4" y="25"/>
                      <a:pt x="2" y="19"/>
                      <a:pt x="0" y="19"/>
                    </a:cubicBezTo>
                    <a:cubicBezTo>
                      <a:pt x="2" y="20"/>
                      <a:pt x="4" y="21"/>
                      <a:pt x="5" y="19"/>
                    </a:cubicBezTo>
                    <a:cubicBezTo>
                      <a:pt x="6" y="17"/>
                      <a:pt x="6" y="15"/>
                      <a:pt x="8" y="13"/>
                    </a:cubicBezTo>
                    <a:cubicBezTo>
                      <a:pt x="9" y="11"/>
                      <a:pt x="11" y="10"/>
                      <a:pt x="1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5" name="Freeform 1024"/>
              <p:cNvSpPr>
                <a:spLocks/>
              </p:cNvSpPr>
              <p:nvPr/>
            </p:nvSpPr>
            <p:spPr bwMode="auto">
              <a:xfrm>
                <a:off x="319526" y="2910988"/>
                <a:ext cx="25400" cy="23813"/>
              </a:xfrm>
              <a:custGeom>
                <a:avLst/>
                <a:gdLst>
                  <a:gd name="T0" fmla="*/ 12 w 16"/>
                  <a:gd name="T1" fmla="*/ 0 h 15"/>
                  <a:gd name="T2" fmla="*/ 8 w 16"/>
                  <a:gd name="T3" fmla="*/ 8 h 15"/>
                  <a:gd name="T4" fmla="*/ 4 w 16"/>
                  <a:gd name="T5" fmla="*/ 11 h 15"/>
                  <a:gd name="T6" fmla="*/ 0 w 16"/>
                  <a:gd name="T7" fmla="*/ 15 h 15"/>
                  <a:gd name="T8" fmla="*/ 7 w 16"/>
                  <a:gd name="T9" fmla="*/ 8 h 15"/>
                  <a:gd name="T10" fmla="*/ 1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16" y="4"/>
                      <a:pt x="11" y="7"/>
                      <a:pt x="8" y="8"/>
                    </a:cubicBezTo>
                    <a:cubicBezTo>
                      <a:pt x="7" y="9"/>
                      <a:pt x="5" y="10"/>
                      <a:pt x="4" y="11"/>
                    </a:cubicBezTo>
                    <a:cubicBezTo>
                      <a:pt x="3" y="13"/>
                      <a:pt x="2" y="15"/>
                      <a:pt x="0" y="15"/>
                    </a:cubicBezTo>
                    <a:cubicBezTo>
                      <a:pt x="0" y="12"/>
                      <a:pt x="5" y="10"/>
                      <a:pt x="7" y="8"/>
                    </a:cubicBezTo>
                    <a:cubicBezTo>
                      <a:pt x="8" y="7"/>
                      <a:pt x="15" y="1"/>
                      <a:pt x="1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" name="Freeform 1025"/>
              <p:cNvSpPr>
                <a:spLocks/>
              </p:cNvSpPr>
              <p:nvPr/>
            </p:nvSpPr>
            <p:spPr bwMode="auto">
              <a:xfrm>
                <a:off x="297301" y="2942738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7 w 10"/>
                  <a:gd name="T3" fmla="*/ 5 h 13"/>
                  <a:gd name="T4" fmla="*/ 4 w 10"/>
                  <a:gd name="T5" fmla="*/ 12 h 13"/>
                  <a:gd name="T6" fmla="*/ 0 w 10"/>
                  <a:gd name="T7" fmla="*/ 11 h 13"/>
                  <a:gd name="T8" fmla="*/ 3 w 10"/>
                  <a:gd name="T9" fmla="*/ 9 h 13"/>
                  <a:gd name="T10" fmla="*/ 10 w 1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7"/>
                      <a:pt x="6" y="10"/>
                      <a:pt x="4" y="12"/>
                    </a:cubicBezTo>
                    <a:cubicBezTo>
                      <a:pt x="2" y="13"/>
                      <a:pt x="1" y="12"/>
                      <a:pt x="0" y="11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6" y="7"/>
                      <a:pt x="8" y="4"/>
                      <a:pt x="1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" name="Freeform 1026"/>
              <p:cNvSpPr>
                <a:spLocks/>
              </p:cNvSpPr>
              <p:nvPr/>
            </p:nvSpPr>
            <p:spPr bwMode="auto">
              <a:xfrm>
                <a:off x="262376" y="2971313"/>
                <a:ext cx="34925" cy="36513"/>
              </a:xfrm>
              <a:custGeom>
                <a:avLst/>
                <a:gdLst>
                  <a:gd name="T0" fmla="*/ 19 w 21"/>
                  <a:gd name="T1" fmla="*/ 0 h 22"/>
                  <a:gd name="T2" fmla="*/ 13 w 21"/>
                  <a:gd name="T3" fmla="*/ 5 h 22"/>
                  <a:gd name="T4" fmla="*/ 11 w 21"/>
                  <a:gd name="T5" fmla="*/ 8 h 22"/>
                  <a:gd name="T6" fmla="*/ 8 w 21"/>
                  <a:gd name="T7" fmla="*/ 12 h 22"/>
                  <a:gd name="T8" fmla="*/ 8 w 21"/>
                  <a:gd name="T9" fmla="*/ 16 h 22"/>
                  <a:gd name="T10" fmla="*/ 4 w 21"/>
                  <a:gd name="T11" fmla="*/ 19 h 22"/>
                  <a:gd name="T12" fmla="*/ 0 w 21"/>
                  <a:gd name="T13" fmla="*/ 22 h 22"/>
                  <a:gd name="T14" fmla="*/ 1 w 21"/>
                  <a:gd name="T15" fmla="*/ 20 h 22"/>
                  <a:gd name="T16" fmla="*/ 3 w 21"/>
                  <a:gd name="T17" fmla="*/ 15 h 22"/>
                  <a:gd name="T18" fmla="*/ 8 w 21"/>
                  <a:gd name="T19" fmla="*/ 8 h 22"/>
                  <a:gd name="T20" fmla="*/ 15 w 21"/>
                  <a:gd name="T21" fmla="*/ 4 h 22"/>
                  <a:gd name="T22" fmla="*/ 17 w 21"/>
                  <a:gd name="T23" fmla="*/ 2 h 22"/>
                  <a:gd name="T24" fmla="*/ 19 w 21"/>
                  <a:gd name="T2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19" y="0"/>
                    </a:moveTo>
                    <a:cubicBezTo>
                      <a:pt x="21" y="3"/>
                      <a:pt x="15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9"/>
                      <a:pt x="8" y="11"/>
                      <a:pt x="8" y="12"/>
                    </a:cubicBezTo>
                    <a:cubicBezTo>
                      <a:pt x="7" y="14"/>
                      <a:pt x="9" y="14"/>
                      <a:pt x="8" y="16"/>
                    </a:cubicBezTo>
                    <a:cubicBezTo>
                      <a:pt x="7" y="18"/>
                      <a:pt x="6" y="18"/>
                      <a:pt x="4" y="19"/>
                    </a:cubicBezTo>
                    <a:cubicBezTo>
                      <a:pt x="3" y="20"/>
                      <a:pt x="1" y="22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2" y="19"/>
                      <a:pt x="2" y="17"/>
                      <a:pt x="3" y="15"/>
                    </a:cubicBezTo>
                    <a:cubicBezTo>
                      <a:pt x="4" y="12"/>
                      <a:pt x="5" y="11"/>
                      <a:pt x="8" y="8"/>
                    </a:cubicBezTo>
                    <a:cubicBezTo>
                      <a:pt x="10" y="7"/>
                      <a:pt x="12" y="5"/>
                      <a:pt x="15" y="4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1"/>
                      <a:pt x="18" y="1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8" name="Freeform 1027"/>
              <p:cNvSpPr>
                <a:spLocks/>
              </p:cNvSpPr>
              <p:nvPr/>
            </p:nvSpPr>
            <p:spPr bwMode="auto">
              <a:xfrm>
                <a:off x="346513" y="2982426"/>
                <a:ext cx="25400" cy="25400"/>
              </a:xfrm>
              <a:custGeom>
                <a:avLst/>
                <a:gdLst>
                  <a:gd name="T0" fmla="*/ 13 w 16"/>
                  <a:gd name="T1" fmla="*/ 1 h 15"/>
                  <a:gd name="T2" fmla="*/ 14 w 16"/>
                  <a:gd name="T3" fmla="*/ 5 h 15"/>
                  <a:gd name="T4" fmla="*/ 11 w 16"/>
                  <a:gd name="T5" fmla="*/ 8 h 15"/>
                  <a:gd name="T6" fmla="*/ 9 w 16"/>
                  <a:gd name="T7" fmla="*/ 8 h 15"/>
                  <a:gd name="T8" fmla="*/ 7 w 16"/>
                  <a:gd name="T9" fmla="*/ 9 h 15"/>
                  <a:gd name="T10" fmla="*/ 2 w 16"/>
                  <a:gd name="T11" fmla="*/ 12 h 15"/>
                  <a:gd name="T12" fmla="*/ 0 w 16"/>
                  <a:gd name="T13" fmla="*/ 15 h 15"/>
                  <a:gd name="T14" fmla="*/ 6 w 16"/>
                  <a:gd name="T15" fmla="*/ 7 h 15"/>
                  <a:gd name="T16" fmla="*/ 1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4" y="2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10"/>
                      <a:pt x="3" y="11"/>
                      <a:pt x="2" y="12"/>
                    </a:cubicBezTo>
                    <a:cubicBezTo>
                      <a:pt x="2" y="13"/>
                      <a:pt x="0" y="14"/>
                      <a:pt x="0" y="15"/>
                    </a:cubicBezTo>
                    <a:cubicBezTo>
                      <a:pt x="0" y="12"/>
                      <a:pt x="4" y="8"/>
                      <a:pt x="6" y="7"/>
                    </a:cubicBezTo>
                    <a:cubicBezTo>
                      <a:pt x="9" y="5"/>
                      <a:pt x="14" y="5"/>
                      <a:pt x="1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9" name="Freeform 1028"/>
              <p:cNvSpPr>
                <a:spLocks/>
              </p:cNvSpPr>
              <p:nvPr/>
            </p:nvSpPr>
            <p:spPr bwMode="auto">
              <a:xfrm>
                <a:off x="329051" y="3015763"/>
                <a:ext cx="17463" cy="19050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2 h 12"/>
                  <a:gd name="T4" fmla="*/ 9 w 11"/>
                  <a:gd name="T5" fmla="*/ 6 h 12"/>
                  <a:gd name="T6" fmla="*/ 5 w 11"/>
                  <a:gd name="T7" fmla="*/ 9 h 12"/>
                  <a:gd name="T8" fmla="*/ 2 w 11"/>
                  <a:gd name="T9" fmla="*/ 10 h 12"/>
                  <a:gd name="T10" fmla="*/ 0 w 11"/>
                  <a:gd name="T11" fmla="*/ 12 h 12"/>
                  <a:gd name="T12" fmla="*/ 9 w 1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1"/>
                      <a:pt x="11" y="1"/>
                      <a:pt x="11" y="2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2" y="11"/>
                      <a:pt x="11" y="2"/>
                      <a:pt x="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0" name="Freeform 1029"/>
              <p:cNvSpPr>
                <a:spLocks/>
              </p:cNvSpPr>
              <p:nvPr/>
            </p:nvSpPr>
            <p:spPr bwMode="auto">
              <a:xfrm>
                <a:off x="368738" y="2912576"/>
                <a:ext cx="49213" cy="65088"/>
              </a:xfrm>
              <a:custGeom>
                <a:avLst/>
                <a:gdLst>
                  <a:gd name="T0" fmla="*/ 29 w 31"/>
                  <a:gd name="T1" fmla="*/ 0 h 41"/>
                  <a:gd name="T2" fmla="*/ 31 w 31"/>
                  <a:gd name="T3" fmla="*/ 5 h 41"/>
                  <a:gd name="T4" fmla="*/ 29 w 31"/>
                  <a:gd name="T5" fmla="*/ 8 h 41"/>
                  <a:gd name="T6" fmla="*/ 17 w 31"/>
                  <a:gd name="T7" fmla="*/ 19 h 41"/>
                  <a:gd name="T8" fmla="*/ 9 w 31"/>
                  <a:gd name="T9" fmla="*/ 32 h 41"/>
                  <a:gd name="T10" fmla="*/ 6 w 31"/>
                  <a:gd name="T11" fmla="*/ 38 h 41"/>
                  <a:gd name="T12" fmla="*/ 0 w 31"/>
                  <a:gd name="T13" fmla="*/ 39 h 41"/>
                  <a:gd name="T14" fmla="*/ 3 w 31"/>
                  <a:gd name="T15" fmla="*/ 38 h 41"/>
                  <a:gd name="T16" fmla="*/ 6 w 31"/>
                  <a:gd name="T17" fmla="*/ 33 h 41"/>
                  <a:gd name="T18" fmla="*/ 19 w 31"/>
                  <a:gd name="T19" fmla="*/ 16 h 41"/>
                  <a:gd name="T20" fmla="*/ 23 w 31"/>
                  <a:gd name="T21" fmla="*/ 11 h 41"/>
                  <a:gd name="T22" fmla="*/ 27 w 31"/>
                  <a:gd name="T23" fmla="*/ 9 h 41"/>
                  <a:gd name="T24" fmla="*/ 30 w 31"/>
                  <a:gd name="T2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1">
                    <a:moveTo>
                      <a:pt x="29" y="0"/>
                    </a:moveTo>
                    <a:cubicBezTo>
                      <a:pt x="29" y="2"/>
                      <a:pt x="31" y="3"/>
                      <a:pt x="31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5" y="12"/>
                      <a:pt x="21" y="15"/>
                      <a:pt x="17" y="19"/>
                    </a:cubicBezTo>
                    <a:cubicBezTo>
                      <a:pt x="14" y="23"/>
                      <a:pt x="11" y="28"/>
                      <a:pt x="9" y="32"/>
                    </a:cubicBezTo>
                    <a:cubicBezTo>
                      <a:pt x="8" y="34"/>
                      <a:pt x="7" y="36"/>
                      <a:pt x="6" y="38"/>
                    </a:cubicBezTo>
                    <a:cubicBezTo>
                      <a:pt x="5" y="40"/>
                      <a:pt x="2" y="41"/>
                      <a:pt x="0" y="39"/>
                    </a:cubicBezTo>
                    <a:cubicBezTo>
                      <a:pt x="1" y="39"/>
                      <a:pt x="2" y="39"/>
                      <a:pt x="3" y="38"/>
                    </a:cubicBezTo>
                    <a:cubicBezTo>
                      <a:pt x="4" y="38"/>
                      <a:pt x="5" y="35"/>
                      <a:pt x="6" y="33"/>
                    </a:cubicBezTo>
                    <a:cubicBezTo>
                      <a:pt x="9" y="27"/>
                      <a:pt x="14" y="22"/>
                      <a:pt x="19" y="16"/>
                    </a:cubicBezTo>
                    <a:cubicBezTo>
                      <a:pt x="20" y="14"/>
                      <a:pt x="21" y="13"/>
                      <a:pt x="23" y="11"/>
                    </a:cubicBezTo>
                    <a:cubicBezTo>
                      <a:pt x="25" y="10"/>
                      <a:pt x="26" y="10"/>
                      <a:pt x="27" y="9"/>
                    </a:cubicBezTo>
                    <a:cubicBezTo>
                      <a:pt x="29" y="8"/>
                      <a:pt x="31" y="3"/>
                      <a:pt x="3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1" name="Freeform 1030"/>
              <p:cNvSpPr>
                <a:spLocks/>
              </p:cNvSpPr>
              <p:nvPr/>
            </p:nvSpPr>
            <p:spPr bwMode="auto">
              <a:xfrm>
                <a:off x="419538" y="2825263"/>
                <a:ext cx="66675" cy="79375"/>
              </a:xfrm>
              <a:custGeom>
                <a:avLst/>
                <a:gdLst>
                  <a:gd name="T0" fmla="*/ 38 w 41"/>
                  <a:gd name="T1" fmla="*/ 0 h 50"/>
                  <a:gd name="T2" fmla="*/ 31 w 41"/>
                  <a:gd name="T3" fmla="*/ 13 h 50"/>
                  <a:gd name="T4" fmla="*/ 16 w 41"/>
                  <a:gd name="T5" fmla="*/ 29 h 50"/>
                  <a:gd name="T6" fmla="*/ 11 w 41"/>
                  <a:gd name="T7" fmla="*/ 37 h 50"/>
                  <a:gd name="T8" fmla="*/ 8 w 41"/>
                  <a:gd name="T9" fmla="*/ 44 h 50"/>
                  <a:gd name="T10" fmla="*/ 7 w 41"/>
                  <a:gd name="T11" fmla="*/ 47 h 50"/>
                  <a:gd name="T12" fmla="*/ 4 w 41"/>
                  <a:gd name="T13" fmla="*/ 49 h 50"/>
                  <a:gd name="T14" fmla="*/ 2 w 41"/>
                  <a:gd name="T15" fmla="*/ 50 h 50"/>
                  <a:gd name="T16" fmla="*/ 0 w 41"/>
                  <a:gd name="T17" fmla="*/ 49 h 50"/>
                  <a:gd name="T18" fmla="*/ 4 w 41"/>
                  <a:gd name="T19" fmla="*/ 45 h 50"/>
                  <a:gd name="T20" fmla="*/ 8 w 41"/>
                  <a:gd name="T21" fmla="*/ 36 h 50"/>
                  <a:gd name="T22" fmla="*/ 15 w 41"/>
                  <a:gd name="T23" fmla="*/ 26 h 50"/>
                  <a:gd name="T24" fmla="*/ 18 w 41"/>
                  <a:gd name="T25" fmla="*/ 22 h 50"/>
                  <a:gd name="T26" fmla="*/ 22 w 41"/>
                  <a:gd name="T27" fmla="*/ 19 h 50"/>
                  <a:gd name="T28" fmla="*/ 33 w 41"/>
                  <a:gd name="T29" fmla="*/ 9 h 50"/>
                  <a:gd name="T30" fmla="*/ 37 w 41"/>
                  <a:gd name="T3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38" y="0"/>
                    </a:moveTo>
                    <a:cubicBezTo>
                      <a:pt x="41" y="6"/>
                      <a:pt x="35" y="10"/>
                      <a:pt x="31" y="13"/>
                    </a:cubicBezTo>
                    <a:cubicBezTo>
                      <a:pt x="26" y="18"/>
                      <a:pt x="20" y="22"/>
                      <a:pt x="16" y="29"/>
                    </a:cubicBezTo>
                    <a:cubicBezTo>
                      <a:pt x="15" y="32"/>
                      <a:pt x="12" y="34"/>
                      <a:pt x="11" y="37"/>
                    </a:cubicBezTo>
                    <a:cubicBezTo>
                      <a:pt x="9" y="39"/>
                      <a:pt x="9" y="42"/>
                      <a:pt x="8" y="44"/>
                    </a:cubicBezTo>
                    <a:cubicBezTo>
                      <a:pt x="8" y="45"/>
                      <a:pt x="7" y="46"/>
                      <a:pt x="7" y="47"/>
                    </a:cubicBezTo>
                    <a:cubicBezTo>
                      <a:pt x="6" y="48"/>
                      <a:pt x="6" y="48"/>
                      <a:pt x="4" y="49"/>
                    </a:cubicBezTo>
                    <a:cubicBezTo>
                      <a:pt x="4" y="49"/>
                      <a:pt x="3" y="50"/>
                      <a:pt x="2" y="50"/>
                    </a:cubicBezTo>
                    <a:cubicBezTo>
                      <a:pt x="2" y="50"/>
                      <a:pt x="1" y="49"/>
                      <a:pt x="0" y="49"/>
                    </a:cubicBezTo>
                    <a:cubicBezTo>
                      <a:pt x="2" y="49"/>
                      <a:pt x="3" y="47"/>
                      <a:pt x="4" y="45"/>
                    </a:cubicBezTo>
                    <a:cubicBezTo>
                      <a:pt x="5" y="42"/>
                      <a:pt x="6" y="39"/>
                      <a:pt x="8" y="36"/>
                    </a:cubicBezTo>
                    <a:cubicBezTo>
                      <a:pt x="10" y="33"/>
                      <a:pt x="13" y="29"/>
                      <a:pt x="15" y="26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9" y="21"/>
                      <a:pt x="21" y="20"/>
                      <a:pt x="22" y="19"/>
                    </a:cubicBezTo>
                    <a:cubicBezTo>
                      <a:pt x="26" y="16"/>
                      <a:pt x="30" y="13"/>
                      <a:pt x="33" y="9"/>
                    </a:cubicBezTo>
                    <a:cubicBezTo>
                      <a:pt x="36" y="7"/>
                      <a:pt x="38" y="4"/>
                      <a:pt x="3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Freeform 1031"/>
              <p:cNvSpPr>
                <a:spLocks/>
              </p:cNvSpPr>
              <p:nvPr/>
            </p:nvSpPr>
            <p:spPr bwMode="auto">
              <a:xfrm>
                <a:off x="475101" y="2844313"/>
                <a:ext cx="52388" cy="73025"/>
              </a:xfrm>
              <a:custGeom>
                <a:avLst/>
                <a:gdLst>
                  <a:gd name="T0" fmla="*/ 31 w 32"/>
                  <a:gd name="T1" fmla="*/ 0 h 46"/>
                  <a:gd name="T2" fmla="*/ 32 w 32"/>
                  <a:gd name="T3" fmla="*/ 5 h 46"/>
                  <a:gd name="T4" fmla="*/ 29 w 32"/>
                  <a:gd name="T5" fmla="*/ 8 h 46"/>
                  <a:gd name="T6" fmla="*/ 27 w 32"/>
                  <a:gd name="T7" fmla="*/ 11 h 46"/>
                  <a:gd name="T8" fmla="*/ 18 w 32"/>
                  <a:gd name="T9" fmla="*/ 22 h 46"/>
                  <a:gd name="T10" fmla="*/ 12 w 32"/>
                  <a:gd name="T11" fmla="*/ 29 h 46"/>
                  <a:gd name="T12" fmla="*/ 9 w 32"/>
                  <a:gd name="T13" fmla="*/ 34 h 46"/>
                  <a:gd name="T14" fmla="*/ 5 w 32"/>
                  <a:gd name="T15" fmla="*/ 40 h 46"/>
                  <a:gd name="T16" fmla="*/ 3 w 32"/>
                  <a:gd name="T17" fmla="*/ 45 h 46"/>
                  <a:gd name="T18" fmla="*/ 0 w 32"/>
                  <a:gd name="T19" fmla="*/ 43 h 46"/>
                  <a:gd name="T20" fmla="*/ 3 w 32"/>
                  <a:gd name="T21" fmla="*/ 39 h 46"/>
                  <a:gd name="T22" fmla="*/ 7 w 32"/>
                  <a:gd name="T23" fmla="*/ 32 h 46"/>
                  <a:gd name="T24" fmla="*/ 17 w 32"/>
                  <a:gd name="T25" fmla="*/ 19 h 46"/>
                  <a:gd name="T26" fmla="*/ 26 w 32"/>
                  <a:gd name="T27" fmla="*/ 9 h 46"/>
                  <a:gd name="T28" fmla="*/ 29 w 32"/>
                  <a:gd name="T29" fmla="*/ 5 h 46"/>
                  <a:gd name="T30" fmla="*/ 30 w 32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46">
                    <a:moveTo>
                      <a:pt x="31" y="0"/>
                    </a:moveTo>
                    <a:cubicBezTo>
                      <a:pt x="30" y="2"/>
                      <a:pt x="32" y="3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8" y="9"/>
                      <a:pt x="28" y="10"/>
                      <a:pt x="27" y="11"/>
                    </a:cubicBezTo>
                    <a:cubicBezTo>
                      <a:pt x="24" y="15"/>
                      <a:pt x="21" y="18"/>
                      <a:pt x="18" y="22"/>
                    </a:cubicBezTo>
                    <a:cubicBezTo>
                      <a:pt x="16" y="24"/>
                      <a:pt x="14" y="26"/>
                      <a:pt x="12" y="29"/>
                    </a:cubicBezTo>
                    <a:cubicBezTo>
                      <a:pt x="11" y="30"/>
                      <a:pt x="10" y="32"/>
                      <a:pt x="9" y="34"/>
                    </a:cubicBezTo>
                    <a:cubicBezTo>
                      <a:pt x="8" y="36"/>
                      <a:pt x="6" y="38"/>
                      <a:pt x="5" y="40"/>
                    </a:cubicBezTo>
                    <a:cubicBezTo>
                      <a:pt x="5" y="42"/>
                      <a:pt x="5" y="45"/>
                      <a:pt x="3" y="45"/>
                    </a:cubicBezTo>
                    <a:cubicBezTo>
                      <a:pt x="1" y="46"/>
                      <a:pt x="1" y="44"/>
                      <a:pt x="0" y="43"/>
                    </a:cubicBezTo>
                    <a:cubicBezTo>
                      <a:pt x="2" y="43"/>
                      <a:pt x="2" y="40"/>
                      <a:pt x="3" y="39"/>
                    </a:cubicBezTo>
                    <a:cubicBezTo>
                      <a:pt x="4" y="37"/>
                      <a:pt x="6" y="34"/>
                      <a:pt x="7" y="32"/>
                    </a:cubicBezTo>
                    <a:cubicBezTo>
                      <a:pt x="10" y="27"/>
                      <a:pt x="13" y="23"/>
                      <a:pt x="17" y="19"/>
                    </a:cubicBezTo>
                    <a:cubicBezTo>
                      <a:pt x="20" y="16"/>
                      <a:pt x="23" y="13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30" y="4"/>
                      <a:pt x="31" y="1"/>
                      <a:pt x="3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Freeform 1032"/>
              <p:cNvSpPr>
                <a:spLocks/>
              </p:cNvSpPr>
              <p:nvPr/>
            </p:nvSpPr>
            <p:spPr bwMode="auto">
              <a:xfrm>
                <a:off x="446526" y="2925276"/>
                <a:ext cx="33338" cy="47625"/>
              </a:xfrm>
              <a:custGeom>
                <a:avLst/>
                <a:gdLst>
                  <a:gd name="T0" fmla="*/ 18 w 20"/>
                  <a:gd name="T1" fmla="*/ 0 h 30"/>
                  <a:gd name="T2" fmla="*/ 18 w 20"/>
                  <a:gd name="T3" fmla="*/ 0 h 30"/>
                  <a:gd name="T4" fmla="*/ 20 w 20"/>
                  <a:gd name="T5" fmla="*/ 2 h 30"/>
                  <a:gd name="T6" fmla="*/ 18 w 20"/>
                  <a:gd name="T7" fmla="*/ 7 h 30"/>
                  <a:gd name="T8" fmla="*/ 13 w 20"/>
                  <a:gd name="T9" fmla="*/ 15 h 30"/>
                  <a:gd name="T10" fmla="*/ 4 w 20"/>
                  <a:gd name="T11" fmla="*/ 28 h 30"/>
                  <a:gd name="T12" fmla="*/ 4 w 20"/>
                  <a:gd name="T13" fmla="*/ 29 h 30"/>
                  <a:gd name="T14" fmla="*/ 2 w 20"/>
                  <a:gd name="T15" fmla="*/ 29 h 30"/>
                  <a:gd name="T16" fmla="*/ 5 w 20"/>
                  <a:gd name="T17" fmla="*/ 23 h 30"/>
                  <a:gd name="T18" fmla="*/ 14 w 20"/>
                  <a:gd name="T19" fmla="*/ 9 h 30"/>
                  <a:gd name="T20" fmla="*/ 18 w 20"/>
                  <a:gd name="T2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8" y="6"/>
                      <a:pt x="18" y="7"/>
                    </a:cubicBezTo>
                    <a:cubicBezTo>
                      <a:pt x="16" y="9"/>
                      <a:pt x="15" y="12"/>
                      <a:pt x="13" y="15"/>
                    </a:cubicBezTo>
                    <a:cubicBezTo>
                      <a:pt x="10" y="20"/>
                      <a:pt x="6" y="23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0" y="26"/>
                      <a:pt x="4" y="24"/>
                      <a:pt x="5" y="23"/>
                    </a:cubicBezTo>
                    <a:cubicBezTo>
                      <a:pt x="9" y="19"/>
                      <a:pt x="11" y="14"/>
                      <a:pt x="14" y="9"/>
                    </a:cubicBezTo>
                    <a:cubicBezTo>
                      <a:pt x="16" y="7"/>
                      <a:pt x="17" y="4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4" name="Freeform 1033"/>
              <p:cNvSpPr>
                <a:spLocks/>
              </p:cNvSpPr>
              <p:nvPr/>
            </p:nvSpPr>
            <p:spPr bwMode="auto">
              <a:xfrm>
                <a:off x="421126" y="2980838"/>
                <a:ext cx="28575" cy="46038"/>
              </a:xfrm>
              <a:custGeom>
                <a:avLst/>
                <a:gdLst>
                  <a:gd name="T0" fmla="*/ 16 w 18"/>
                  <a:gd name="T1" fmla="*/ 0 h 28"/>
                  <a:gd name="T2" fmla="*/ 17 w 18"/>
                  <a:gd name="T3" fmla="*/ 2 h 28"/>
                  <a:gd name="T4" fmla="*/ 13 w 18"/>
                  <a:gd name="T5" fmla="*/ 7 h 28"/>
                  <a:gd name="T6" fmla="*/ 9 w 18"/>
                  <a:gd name="T7" fmla="*/ 15 h 28"/>
                  <a:gd name="T8" fmla="*/ 9 w 18"/>
                  <a:gd name="T9" fmla="*/ 17 h 28"/>
                  <a:gd name="T10" fmla="*/ 10 w 18"/>
                  <a:gd name="T11" fmla="*/ 19 h 28"/>
                  <a:gd name="T12" fmla="*/ 4 w 18"/>
                  <a:gd name="T13" fmla="*/ 24 h 28"/>
                  <a:gd name="T14" fmla="*/ 0 w 18"/>
                  <a:gd name="T15" fmla="*/ 28 h 28"/>
                  <a:gd name="T16" fmla="*/ 3 w 18"/>
                  <a:gd name="T17" fmla="*/ 20 h 28"/>
                  <a:gd name="T18" fmla="*/ 6 w 18"/>
                  <a:gd name="T19" fmla="*/ 16 h 28"/>
                  <a:gd name="T20" fmla="*/ 7 w 18"/>
                  <a:gd name="T21" fmla="*/ 13 h 28"/>
                  <a:gd name="T22" fmla="*/ 12 w 18"/>
                  <a:gd name="T23" fmla="*/ 6 h 28"/>
                  <a:gd name="T24" fmla="*/ 17 w 1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8">
                    <a:moveTo>
                      <a:pt x="16" y="0"/>
                    </a:moveTo>
                    <a:cubicBezTo>
                      <a:pt x="17" y="0"/>
                      <a:pt x="18" y="1"/>
                      <a:pt x="17" y="2"/>
                    </a:cubicBezTo>
                    <a:cubicBezTo>
                      <a:pt x="17" y="4"/>
                      <a:pt x="14" y="6"/>
                      <a:pt x="13" y="7"/>
                    </a:cubicBezTo>
                    <a:cubicBezTo>
                      <a:pt x="11" y="9"/>
                      <a:pt x="8" y="12"/>
                      <a:pt x="9" y="15"/>
                    </a:cubicBezTo>
                    <a:cubicBezTo>
                      <a:pt x="9" y="15"/>
                      <a:pt x="8" y="17"/>
                      <a:pt x="9" y="17"/>
                    </a:cubicBezTo>
                    <a:cubicBezTo>
                      <a:pt x="9" y="18"/>
                      <a:pt x="10" y="17"/>
                      <a:pt x="10" y="19"/>
                    </a:cubicBezTo>
                    <a:cubicBezTo>
                      <a:pt x="9" y="21"/>
                      <a:pt x="6" y="22"/>
                      <a:pt x="4" y="24"/>
                    </a:cubicBezTo>
                    <a:cubicBezTo>
                      <a:pt x="3" y="25"/>
                      <a:pt x="2" y="27"/>
                      <a:pt x="0" y="28"/>
                    </a:cubicBezTo>
                    <a:cubicBezTo>
                      <a:pt x="0" y="25"/>
                      <a:pt x="2" y="22"/>
                      <a:pt x="3" y="20"/>
                    </a:cubicBezTo>
                    <a:cubicBezTo>
                      <a:pt x="4" y="19"/>
                      <a:pt x="5" y="18"/>
                      <a:pt x="6" y="16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0"/>
                      <a:pt x="10" y="8"/>
                      <a:pt x="12" y="6"/>
                    </a:cubicBezTo>
                    <a:cubicBezTo>
                      <a:pt x="14" y="4"/>
                      <a:pt x="16" y="2"/>
                      <a:pt x="1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5" name="Freeform 1034"/>
              <p:cNvSpPr>
                <a:spLocks/>
              </p:cNvSpPr>
              <p:nvPr/>
            </p:nvSpPr>
            <p:spPr bwMode="auto">
              <a:xfrm>
                <a:off x="441763" y="2606188"/>
                <a:ext cx="49213" cy="20638"/>
              </a:xfrm>
              <a:custGeom>
                <a:avLst/>
                <a:gdLst>
                  <a:gd name="T0" fmla="*/ 30 w 30"/>
                  <a:gd name="T1" fmla="*/ 3 h 12"/>
                  <a:gd name="T2" fmla="*/ 25 w 30"/>
                  <a:gd name="T3" fmla="*/ 1 h 12"/>
                  <a:gd name="T4" fmla="*/ 18 w 30"/>
                  <a:gd name="T5" fmla="*/ 3 h 12"/>
                  <a:gd name="T6" fmla="*/ 0 w 30"/>
                  <a:gd name="T7" fmla="*/ 12 h 12"/>
                  <a:gd name="T8" fmla="*/ 19 w 30"/>
                  <a:gd name="T9" fmla="*/ 4 h 12"/>
                  <a:gd name="T10" fmla="*/ 28 w 30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30" y="3"/>
                    </a:moveTo>
                    <a:cubicBezTo>
                      <a:pt x="28" y="2"/>
                      <a:pt x="27" y="0"/>
                      <a:pt x="25" y="1"/>
                    </a:cubicBezTo>
                    <a:cubicBezTo>
                      <a:pt x="23" y="1"/>
                      <a:pt x="20" y="2"/>
                      <a:pt x="18" y="3"/>
                    </a:cubicBezTo>
                    <a:cubicBezTo>
                      <a:pt x="12" y="4"/>
                      <a:pt x="5" y="7"/>
                      <a:pt x="0" y="12"/>
                    </a:cubicBezTo>
                    <a:cubicBezTo>
                      <a:pt x="6" y="8"/>
                      <a:pt x="12" y="6"/>
                      <a:pt x="19" y="4"/>
                    </a:cubicBezTo>
                    <a:cubicBezTo>
                      <a:pt x="21" y="3"/>
                      <a:pt x="25" y="1"/>
                      <a:pt x="2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" name="Freeform 1035"/>
              <p:cNvSpPr>
                <a:spLocks/>
              </p:cNvSpPr>
              <p:nvPr/>
            </p:nvSpPr>
            <p:spPr bwMode="auto">
              <a:xfrm>
                <a:off x="468751" y="2633176"/>
                <a:ext cx="28575" cy="38100"/>
              </a:xfrm>
              <a:custGeom>
                <a:avLst/>
                <a:gdLst>
                  <a:gd name="T0" fmla="*/ 17 w 17"/>
                  <a:gd name="T1" fmla="*/ 0 h 24"/>
                  <a:gd name="T2" fmla="*/ 9 w 17"/>
                  <a:gd name="T3" fmla="*/ 9 h 24"/>
                  <a:gd name="T4" fmla="*/ 0 w 17"/>
                  <a:gd name="T5" fmla="*/ 24 h 24"/>
                  <a:gd name="T6" fmla="*/ 11 w 17"/>
                  <a:gd name="T7" fmla="*/ 10 h 24"/>
                  <a:gd name="T8" fmla="*/ 13 w 17"/>
                  <a:gd name="T9" fmla="*/ 5 h 24"/>
                  <a:gd name="T10" fmla="*/ 16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13" y="0"/>
                      <a:pt x="11" y="6"/>
                      <a:pt x="9" y="9"/>
                    </a:cubicBezTo>
                    <a:cubicBezTo>
                      <a:pt x="7" y="15"/>
                      <a:pt x="4" y="20"/>
                      <a:pt x="0" y="24"/>
                    </a:cubicBezTo>
                    <a:cubicBezTo>
                      <a:pt x="4" y="20"/>
                      <a:pt x="9" y="16"/>
                      <a:pt x="11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4" y="3"/>
                      <a:pt x="15" y="2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" name="Freeform 1036"/>
              <p:cNvSpPr>
                <a:spLocks/>
              </p:cNvSpPr>
              <p:nvPr/>
            </p:nvSpPr>
            <p:spPr bwMode="auto">
              <a:xfrm>
                <a:off x="497326" y="2656988"/>
                <a:ext cx="39688" cy="34925"/>
              </a:xfrm>
              <a:custGeom>
                <a:avLst/>
                <a:gdLst>
                  <a:gd name="T0" fmla="*/ 25 w 25"/>
                  <a:gd name="T1" fmla="*/ 6 h 22"/>
                  <a:gd name="T2" fmla="*/ 20 w 25"/>
                  <a:gd name="T3" fmla="*/ 5 h 22"/>
                  <a:gd name="T4" fmla="*/ 18 w 25"/>
                  <a:gd name="T5" fmla="*/ 2 h 22"/>
                  <a:gd name="T6" fmla="*/ 10 w 25"/>
                  <a:gd name="T7" fmla="*/ 5 h 22"/>
                  <a:gd name="T8" fmla="*/ 4 w 25"/>
                  <a:gd name="T9" fmla="*/ 12 h 22"/>
                  <a:gd name="T10" fmla="*/ 0 w 25"/>
                  <a:gd name="T11" fmla="*/ 22 h 22"/>
                  <a:gd name="T12" fmla="*/ 11 w 25"/>
                  <a:gd name="T13" fmla="*/ 6 h 22"/>
                  <a:gd name="T14" fmla="*/ 16 w 25"/>
                  <a:gd name="T15" fmla="*/ 3 h 22"/>
                  <a:gd name="T16" fmla="*/ 23 w 25"/>
                  <a:gd name="T1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6"/>
                    </a:moveTo>
                    <a:cubicBezTo>
                      <a:pt x="24" y="6"/>
                      <a:pt x="22" y="6"/>
                      <a:pt x="20" y="5"/>
                    </a:cubicBezTo>
                    <a:cubicBezTo>
                      <a:pt x="19" y="4"/>
                      <a:pt x="19" y="3"/>
                      <a:pt x="18" y="2"/>
                    </a:cubicBezTo>
                    <a:cubicBezTo>
                      <a:pt x="15" y="0"/>
                      <a:pt x="12" y="3"/>
                      <a:pt x="10" y="5"/>
                    </a:cubicBezTo>
                    <a:cubicBezTo>
                      <a:pt x="8" y="7"/>
                      <a:pt x="6" y="10"/>
                      <a:pt x="4" y="12"/>
                    </a:cubicBezTo>
                    <a:cubicBezTo>
                      <a:pt x="1" y="15"/>
                      <a:pt x="2" y="18"/>
                      <a:pt x="0" y="22"/>
                    </a:cubicBezTo>
                    <a:cubicBezTo>
                      <a:pt x="3" y="16"/>
                      <a:pt x="7" y="11"/>
                      <a:pt x="11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8" y="3"/>
                      <a:pt x="21" y="7"/>
                      <a:pt x="2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8" name="Freeform 1037"/>
              <p:cNvSpPr>
                <a:spLocks/>
              </p:cNvSpPr>
              <p:nvPr/>
            </p:nvSpPr>
            <p:spPr bwMode="auto">
              <a:xfrm>
                <a:off x="540188" y="2672863"/>
                <a:ext cx="36513" cy="34925"/>
              </a:xfrm>
              <a:custGeom>
                <a:avLst/>
                <a:gdLst>
                  <a:gd name="T0" fmla="*/ 23 w 23"/>
                  <a:gd name="T1" fmla="*/ 4 h 22"/>
                  <a:gd name="T2" fmla="*/ 17 w 23"/>
                  <a:gd name="T3" fmla="*/ 0 h 22"/>
                  <a:gd name="T4" fmla="*/ 10 w 23"/>
                  <a:gd name="T5" fmla="*/ 7 h 22"/>
                  <a:gd name="T6" fmla="*/ 3 w 23"/>
                  <a:gd name="T7" fmla="*/ 14 h 22"/>
                  <a:gd name="T8" fmla="*/ 2 w 23"/>
                  <a:gd name="T9" fmla="*/ 22 h 22"/>
                  <a:gd name="T10" fmla="*/ 12 w 23"/>
                  <a:gd name="T11" fmla="*/ 7 h 22"/>
                  <a:gd name="T12" fmla="*/ 16 w 23"/>
                  <a:gd name="T13" fmla="*/ 2 h 22"/>
                  <a:gd name="T14" fmla="*/ 22 w 23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23" y="4"/>
                    </a:moveTo>
                    <a:cubicBezTo>
                      <a:pt x="22" y="3"/>
                      <a:pt x="19" y="0"/>
                      <a:pt x="17" y="0"/>
                    </a:cubicBezTo>
                    <a:cubicBezTo>
                      <a:pt x="14" y="0"/>
                      <a:pt x="11" y="5"/>
                      <a:pt x="10" y="7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0" y="20"/>
                      <a:pt x="2" y="22"/>
                    </a:cubicBezTo>
                    <a:cubicBezTo>
                      <a:pt x="2" y="16"/>
                      <a:pt x="8" y="11"/>
                      <a:pt x="12" y="7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3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9" name="Freeform 1038"/>
              <p:cNvSpPr>
                <a:spLocks/>
              </p:cNvSpPr>
              <p:nvPr/>
            </p:nvSpPr>
            <p:spPr bwMode="auto">
              <a:xfrm>
                <a:off x="573526" y="2699851"/>
                <a:ext cx="20638" cy="39688"/>
              </a:xfrm>
              <a:custGeom>
                <a:avLst/>
                <a:gdLst>
                  <a:gd name="T0" fmla="*/ 13 w 13"/>
                  <a:gd name="T1" fmla="*/ 7 h 25"/>
                  <a:gd name="T2" fmla="*/ 3 w 13"/>
                  <a:gd name="T3" fmla="*/ 10 h 25"/>
                  <a:gd name="T4" fmla="*/ 0 w 13"/>
                  <a:gd name="T5" fmla="*/ 15 h 25"/>
                  <a:gd name="T6" fmla="*/ 1 w 13"/>
                  <a:gd name="T7" fmla="*/ 25 h 25"/>
                  <a:gd name="T8" fmla="*/ 3 w 13"/>
                  <a:gd name="T9" fmla="*/ 13 h 25"/>
                  <a:gd name="T10" fmla="*/ 7 w 13"/>
                  <a:gd name="T11" fmla="*/ 8 h 25"/>
                  <a:gd name="T12" fmla="*/ 11 w 1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3" y="7"/>
                    </a:moveTo>
                    <a:cubicBezTo>
                      <a:pt x="12" y="0"/>
                      <a:pt x="4" y="9"/>
                      <a:pt x="3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8"/>
                      <a:pt x="0" y="22"/>
                      <a:pt x="1" y="25"/>
                    </a:cubicBezTo>
                    <a:cubicBezTo>
                      <a:pt x="2" y="21"/>
                      <a:pt x="1" y="16"/>
                      <a:pt x="3" y="13"/>
                    </a:cubicBezTo>
                    <a:cubicBezTo>
                      <a:pt x="4" y="11"/>
                      <a:pt x="5" y="9"/>
                      <a:pt x="7" y="8"/>
                    </a:cubicBezTo>
                    <a:cubicBezTo>
                      <a:pt x="8" y="8"/>
                      <a:pt x="10" y="8"/>
                      <a:pt x="1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0" name="Freeform 1039"/>
              <p:cNvSpPr>
                <a:spLocks/>
              </p:cNvSpPr>
              <p:nvPr/>
            </p:nvSpPr>
            <p:spPr bwMode="auto">
              <a:xfrm>
                <a:off x="367151" y="2658576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 h 13"/>
                  <a:gd name="T4" fmla="*/ 1 w 10"/>
                  <a:gd name="T5" fmla="*/ 3 h 13"/>
                  <a:gd name="T6" fmla="*/ 1 w 10"/>
                  <a:gd name="T7" fmla="*/ 7 h 13"/>
                  <a:gd name="T8" fmla="*/ 2 w 10"/>
                  <a:gd name="T9" fmla="*/ 13 h 13"/>
                  <a:gd name="T10" fmla="*/ 3 w 10"/>
                  <a:gd name="T11" fmla="*/ 9 h 13"/>
                  <a:gd name="T12" fmla="*/ 3 w 10"/>
                  <a:gd name="T13" fmla="*/ 6 h 13"/>
                  <a:gd name="T14" fmla="*/ 7 w 10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8" y="0"/>
                      <a:pt x="6" y="1"/>
                      <a:pt x="4" y="1"/>
                    </a:cubicBezTo>
                    <a:cubicBezTo>
                      <a:pt x="3" y="1"/>
                      <a:pt x="1" y="2"/>
                      <a:pt x="1" y="3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4"/>
                      <a:pt x="5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1" name="Freeform 1040"/>
              <p:cNvSpPr>
                <a:spLocks/>
              </p:cNvSpPr>
              <p:nvPr/>
            </p:nvSpPr>
            <p:spPr bwMode="auto">
              <a:xfrm>
                <a:off x="378263" y="2726838"/>
                <a:ext cx="9525" cy="22225"/>
              </a:xfrm>
              <a:custGeom>
                <a:avLst/>
                <a:gdLst>
                  <a:gd name="T0" fmla="*/ 5 w 6"/>
                  <a:gd name="T1" fmla="*/ 0 h 14"/>
                  <a:gd name="T2" fmla="*/ 1 w 6"/>
                  <a:gd name="T3" fmla="*/ 5 h 14"/>
                  <a:gd name="T4" fmla="*/ 3 w 6"/>
                  <a:gd name="T5" fmla="*/ 14 h 14"/>
                  <a:gd name="T6" fmla="*/ 6 w 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5" y="2"/>
                      <a:pt x="2" y="3"/>
                      <a:pt x="1" y="5"/>
                    </a:cubicBezTo>
                    <a:cubicBezTo>
                      <a:pt x="0" y="9"/>
                      <a:pt x="2" y="11"/>
                      <a:pt x="3" y="14"/>
                    </a:cubicBezTo>
                    <a:cubicBezTo>
                      <a:pt x="3" y="10"/>
                      <a:pt x="1" y="5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2" name="Freeform 1041"/>
              <p:cNvSpPr>
                <a:spLocks/>
              </p:cNvSpPr>
              <p:nvPr/>
            </p:nvSpPr>
            <p:spPr bwMode="auto">
              <a:xfrm>
                <a:off x="421126" y="2760176"/>
                <a:ext cx="12700" cy="25400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0 h 16"/>
                  <a:gd name="T4" fmla="*/ 1 w 8"/>
                  <a:gd name="T5" fmla="*/ 7 h 16"/>
                  <a:gd name="T6" fmla="*/ 4 w 8"/>
                  <a:gd name="T7" fmla="*/ 16 h 16"/>
                  <a:gd name="T8" fmla="*/ 3 w 8"/>
                  <a:gd name="T9" fmla="*/ 9 h 16"/>
                  <a:gd name="T10" fmla="*/ 8 w 8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2" y="3"/>
                      <a:pt x="1" y="7"/>
                    </a:cubicBezTo>
                    <a:cubicBezTo>
                      <a:pt x="0" y="10"/>
                      <a:pt x="1" y="15"/>
                      <a:pt x="4" y="16"/>
                    </a:cubicBezTo>
                    <a:cubicBezTo>
                      <a:pt x="4" y="14"/>
                      <a:pt x="3" y="11"/>
                      <a:pt x="3" y="9"/>
                    </a:cubicBezTo>
                    <a:cubicBezTo>
                      <a:pt x="3" y="6"/>
                      <a:pt x="5" y="1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3" name="Freeform 1042"/>
              <p:cNvSpPr>
                <a:spLocks/>
              </p:cNvSpPr>
              <p:nvPr/>
            </p:nvSpPr>
            <p:spPr bwMode="auto">
              <a:xfrm>
                <a:off x="470338" y="2795101"/>
                <a:ext cx="11113" cy="17463"/>
              </a:xfrm>
              <a:custGeom>
                <a:avLst/>
                <a:gdLst>
                  <a:gd name="T0" fmla="*/ 5 w 6"/>
                  <a:gd name="T1" fmla="*/ 0 h 10"/>
                  <a:gd name="T2" fmla="*/ 1 w 6"/>
                  <a:gd name="T3" fmla="*/ 6 h 10"/>
                  <a:gd name="T4" fmla="*/ 6 w 6"/>
                  <a:gd name="T5" fmla="*/ 10 h 10"/>
                  <a:gd name="T6" fmla="*/ 3 w 6"/>
                  <a:gd name="T7" fmla="*/ 7 h 10"/>
                  <a:gd name="T8" fmla="*/ 4 w 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3" y="0"/>
                      <a:pt x="0" y="4"/>
                      <a:pt x="1" y="6"/>
                    </a:cubicBezTo>
                    <a:cubicBezTo>
                      <a:pt x="1" y="9"/>
                      <a:pt x="5" y="9"/>
                      <a:pt x="6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5"/>
                      <a:pt x="2" y="3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4" name="Freeform 1043"/>
              <p:cNvSpPr>
                <a:spLocks/>
              </p:cNvSpPr>
              <p:nvPr/>
            </p:nvSpPr>
            <p:spPr bwMode="auto">
              <a:xfrm>
                <a:off x="514788" y="2810976"/>
                <a:ext cx="9525" cy="22225"/>
              </a:xfrm>
              <a:custGeom>
                <a:avLst/>
                <a:gdLst>
                  <a:gd name="T0" fmla="*/ 6 w 6"/>
                  <a:gd name="T1" fmla="*/ 0 h 14"/>
                  <a:gd name="T2" fmla="*/ 1 w 6"/>
                  <a:gd name="T3" fmla="*/ 5 h 14"/>
                  <a:gd name="T4" fmla="*/ 2 w 6"/>
                  <a:gd name="T5" fmla="*/ 9 h 14"/>
                  <a:gd name="T6" fmla="*/ 4 w 6"/>
                  <a:gd name="T7" fmla="*/ 14 h 14"/>
                  <a:gd name="T8" fmla="*/ 5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4" y="0"/>
                      <a:pt x="1" y="3"/>
                      <a:pt x="1" y="5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1"/>
                      <a:pt x="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5" name="Freeform 1044"/>
              <p:cNvSpPr>
                <a:spLocks/>
              </p:cNvSpPr>
              <p:nvPr/>
            </p:nvSpPr>
            <p:spPr bwMode="auto">
              <a:xfrm>
                <a:off x="465576" y="2896701"/>
                <a:ext cx="14288" cy="14288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0 h 9"/>
                  <a:gd name="T4" fmla="*/ 4 w 8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0" y="8"/>
                      <a:pt x="5" y="0"/>
                      <a:pt x="8" y="0"/>
                    </a:cubicBezTo>
                    <a:cubicBezTo>
                      <a:pt x="7" y="2"/>
                      <a:pt x="1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6" name="Freeform 1045"/>
              <p:cNvSpPr>
                <a:spLocks/>
              </p:cNvSpPr>
              <p:nvPr/>
            </p:nvSpPr>
            <p:spPr bwMode="auto">
              <a:xfrm>
                <a:off x="406838" y="2885588"/>
                <a:ext cx="12700" cy="14288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0 h 9"/>
                  <a:gd name="T4" fmla="*/ 4 w 8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0" y="4"/>
                      <a:pt x="6" y="2"/>
                      <a:pt x="8" y="0"/>
                    </a:cubicBezTo>
                    <a:cubicBezTo>
                      <a:pt x="8" y="3"/>
                      <a:pt x="4" y="5"/>
                      <a:pt x="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7" name="Freeform 1046"/>
              <p:cNvSpPr>
                <a:spLocks/>
              </p:cNvSpPr>
              <p:nvPr/>
            </p:nvSpPr>
            <p:spPr bwMode="auto">
              <a:xfrm>
                <a:off x="459226" y="2818913"/>
                <a:ext cx="12700" cy="17463"/>
              </a:xfrm>
              <a:custGeom>
                <a:avLst/>
                <a:gdLst>
                  <a:gd name="T0" fmla="*/ 8 w 8"/>
                  <a:gd name="T1" fmla="*/ 2 h 11"/>
                  <a:gd name="T2" fmla="*/ 0 w 8"/>
                  <a:gd name="T3" fmla="*/ 11 h 11"/>
                  <a:gd name="T4" fmla="*/ 8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2"/>
                    </a:moveTo>
                    <a:cubicBezTo>
                      <a:pt x="3" y="0"/>
                      <a:pt x="1" y="8"/>
                      <a:pt x="0" y="11"/>
                    </a:cubicBezTo>
                    <a:cubicBezTo>
                      <a:pt x="2" y="8"/>
                      <a:pt x="3" y="3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8" name="Freeform 1047"/>
              <p:cNvSpPr>
                <a:spLocks/>
              </p:cNvSpPr>
              <p:nvPr/>
            </p:nvSpPr>
            <p:spPr bwMode="auto">
              <a:xfrm>
                <a:off x="402076" y="2787163"/>
                <a:ext cx="15875" cy="20638"/>
              </a:xfrm>
              <a:custGeom>
                <a:avLst/>
                <a:gdLst>
                  <a:gd name="T0" fmla="*/ 10 w 10"/>
                  <a:gd name="T1" fmla="*/ 5 h 12"/>
                  <a:gd name="T2" fmla="*/ 0 w 10"/>
                  <a:gd name="T3" fmla="*/ 12 h 12"/>
                  <a:gd name="T4" fmla="*/ 8 w 10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5"/>
                    </a:moveTo>
                    <a:cubicBezTo>
                      <a:pt x="6" y="0"/>
                      <a:pt x="1" y="9"/>
                      <a:pt x="0" y="12"/>
                    </a:cubicBezTo>
                    <a:cubicBezTo>
                      <a:pt x="2" y="10"/>
                      <a:pt x="5" y="5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9" name="Freeform 1048"/>
              <p:cNvSpPr>
                <a:spLocks/>
              </p:cNvSpPr>
              <p:nvPr/>
            </p:nvSpPr>
            <p:spPr bwMode="auto">
              <a:xfrm>
                <a:off x="332226" y="2884001"/>
                <a:ext cx="11113" cy="12700"/>
              </a:xfrm>
              <a:custGeom>
                <a:avLst/>
                <a:gdLst>
                  <a:gd name="T0" fmla="*/ 7 w 7"/>
                  <a:gd name="T1" fmla="*/ 0 h 8"/>
                  <a:gd name="T2" fmla="*/ 1 w 7"/>
                  <a:gd name="T3" fmla="*/ 3 h 8"/>
                  <a:gd name="T4" fmla="*/ 3 w 7"/>
                  <a:gd name="T5" fmla="*/ 6 h 8"/>
                  <a:gd name="T6" fmla="*/ 5 w 7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6" y="0"/>
                      <a:pt x="1" y="2"/>
                      <a:pt x="1" y="3"/>
                    </a:cubicBezTo>
                    <a:cubicBezTo>
                      <a:pt x="0" y="5"/>
                      <a:pt x="2" y="8"/>
                      <a:pt x="3" y="6"/>
                    </a:cubicBezTo>
                    <a:cubicBezTo>
                      <a:pt x="0" y="6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0" name="Freeform 1049"/>
              <p:cNvSpPr>
                <a:spLocks/>
              </p:cNvSpPr>
              <p:nvPr/>
            </p:nvSpPr>
            <p:spPr bwMode="auto">
              <a:xfrm>
                <a:off x="362388" y="2752238"/>
                <a:ext cx="12700" cy="17463"/>
              </a:xfrm>
              <a:custGeom>
                <a:avLst/>
                <a:gdLst>
                  <a:gd name="T0" fmla="*/ 7 w 8"/>
                  <a:gd name="T1" fmla="*/ 4 h 11"/>
                  <a:gd name="T2" fmla="*/ 4 w 8"/>
                  <a:gd name="T3" fmla="*/ 2 h 11"/>
                  <a:gd name="T4" fmla="*/ 0 w 8"/>
                  <a:gd name="T5" fmla="*/ 11 h 11"/>
                  <a:gd name="T6" fmla="*/ 7 w 8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4"/>
                    </a:moveTo>
                    <a:cubicBezTo>
                      <a:pt x="8" y="2"/>
                      <a:pt x="6" y="0"/>
                      <a:pt x="4" y="2"/>
                    </a:cubicBezTo>
                    <a:cubicBezTo>
                      <a:pt x="1" y="4"/>
                      <a:pt x="1" y="8"/>
                      <a:pt x="0" y="11"/>
                    </a:cubicBezTo>
                    <a:cubicBezTo>
                      <a:pt x="0" y="9"/>
                      <a:pt x="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1" name="Freeform 1050"/>
              <p:cNvSpPr>
                <a:spLocks/>
              </p:cNvSpPr>
              <p:nvPr/>
            </p:nvSpPr>
            <p:spPr bwMode="auto">
              <a:xfrm>
                <a:off x="292538" y="2828438"/>
                <a:ext cx="7938" cy="22225"/>
              </a:xfrm>
              <a:custGeom>
                <a:avLst/>
                <a:gdLst>
                  <a:gd name="T0" fmla="*/ 5 w 5"/>
                  <a:gd name="T1" fmla="*/ 0 h 14"/>
                  <a:gd name="T2" fmla="*/ 1 w 5"/>
                  <a:gd name="T3" fmla="*/ 5 h 14"/>
                  <a:gd name="T4" fmla="*/ 5 w 5"/>
                  <a:gd name="T5" fmla="*/ 14 h 14"/>
                  <a:gd name="T6" fmla="*/ 2 w 5"/>
                  <a:gd name="T7" fmla="*/ 8 h 14"/>
                  <a:gd name="T8" fmla="*/ 3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8"/>
                      <a:pt x="4" y="10"/>
                      <a:pt x="5" y="14"/>
                    </a:cubicBezTo>
                    <a:cubicBezTo>
                      <a:pt x="5" y="12"/>
                      <a:pt x="3" y="10"/>
                      <a:pt x="2" y="8"/>
                    </a:cubicBezTo>
                    <a:cubicBezTo>
                      <a:pt x="1" y="5"/>
                      <a:pt x="2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2" name="Freeform 1051"/>
              <p:cNvSpPr>
                <a:spLocks/>
              </p:cNvSpPr>
              <p:nvPr/>
            </p:nvSpPr>
            <p:spPr bwMode="auto">
              <a:xfrm>
                <a:off x="341751" y="2680801"/>
                <a:ext cx="19050" cy="11113"/>
              </a:xfrm>
              <a:custGeom>
                <a:avLst/>
                <a:gdLst>
                  <a:gd name="T0" fmla="*/ 11 w 12"/>
                  <a:gd name="T1" fmla="*/ 2 h 7"/>
                  <a:gd name="T2" fmla="*/ 0 w 12"/>
                  <a:gd name="T3" fmla="*/ 7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cubicBezTo>
                      <a:pt x="10" y="0"/>
                      <a:pt x="1" y="5"/>
                      <a:pt x="0" y="7"/>
                    </a:cubicBezTo>
                    <a:cubicBezTo>
                      <a:pt x="3" y="3"/>
                      <a:pt x="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3" name="Freeform 1052"/>
              <p:cNvSpPr>
                <a:spLocks/>
              </p:cNvSpPr>
              <p:nvPr/>
            </p:nvSpPr>
            <p:spPr bwMode="auto">
              <a:xfrm>
                <a:off x="276663" y="2849076"/>
                <a:ext cx="11113" cy="20638"/>
              </a:xfrm>
              <a:custGeom>
                <a:avLst/>
                <a:gdLst>
                  <a:gd name="T0" fmla="*/ 7 w 7"/>
                  <a:gd name="T1" fmla="*/ 3 h 13"/>
                  <a:gd name="T2" fmla="*/ 3 w 7"/>
                  <a:gd name="T3" fmla="*/ 2 h 13"/>
                  <a:gd name="T4" fmla="*/ 1 w 7"/>
                  <a:gd name="T5" fmla="*/ 13 h 13"/>
                  <a:gd name="T6" fmla="*/ 6 w 7"/>
                  <a:gd name="T7" fmla="*/ 1 h 13"/>
                  <a:gd name="T8" fmla="*/ 7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3"/>
                    </a:moveTo>
                    <a:cubicBezTo>
                      <a:pt x="6" y="1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9"/>
                      <a:pt x="3" y="3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4" name="Freeform 1053"/>
              <p:cNvSpPr>
                <a:spLocks/>
              </p:cNvSpPr>
              <p:nvPr/>
            </p:nvSpPr>
            <p:spPr bwMode="auto">
              <a:xfrm>
                <a:off x="238563" y="2899876"/>
                <a:ext cx="11113" cy="14288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2 h 9"/>
                  <a:gd name="T4" fmla="*/ 0 w 7"/>
                  <a:gd name="T5" fmla="*/ 9 h 9"/>
                  <a:gd name="T6" fmla="*/ 6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1" y="6"/>
                      <a:pt x="0" y="9"/>
                    </a:cubicBezTo>
                    <a:cubicBezTo>
                      <a:pt x="1" y="7"/>
                      <a:pt x="3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5" name="Freeform 1054"/>
              <p:cNvSpPr>
                <a:spLocks/>
              </p:cNvSpPr>
              <p:nvPr/>
            </p:nvSpPr>
            <p:spPr bwMode="auto">
              <a:xfrm>
                <a:off x="322701" y="2899876"/>
                <a:ext cx="9525" cy="14288"/>
              </a:xfrm>
              <a:custGeom>
                <a:avLst/>
                <a:gdLst>
                  <a:gd name="T0" fmla="*/ 6 w 6"/>
                  <a:gd name="T1" fmla="*/ 3 h 9"/>
                  <a:gd name="T2" fmla="*/ 3 w 6"/>
                  <a:gd name="T3" fmla="*/ 1 h 9"/>
                  <a:gd name="T4" fmla="*/ 0 w 6"/>
                  <a:gd name="T5" fmla="*/ 9 h 9"/>
                  <a:gd name="T6" fmla="*/ 6 w 6"/>
                  <a:gd name="T7" fmla="*/ 2 h 9"/>
                  <a:gd name="T8" fmla="*/ 6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3"/>
                    </a:moveTo>
                    <a:cubicBezTo>
                      <a:pt x="6" y="1"/>
                      <a:pt x="4" y="0"/>
                      <a:pt x="3" y="1"/>
                    </a:cubicBezTo>
                    <a:cubicBezTo>
                      <a:pt x="1" y="3"/>
                      <a:pt x="1" y="7"/>
                      <a:pt x="0" y="9"/>
                    </a:cubicBezTo>
                    <a:cubicBezTo>
                      <a:pt x="1" y="6"/>
                      <a:pt x="2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6" name="Freeform 1055"/>
              <p:cNvSpPr>
                <a:spLocks/>
              </p:cNvSpPr>
              <p:nvPr/>
            </p:nvSpPr>
            <p:spPr bwMode="auto">
              <a:xfrm>
                <a:off x="279838" y="2961788"/>
                <a:ext cx="6350" cy="9525"/>
              </a:xfrm>
              <a:custGeom>
                <a:avLst/>
                <a:gdLst>
                  <a:gd name="T0" fmla="*/ 4 w 4"/>
                  <a:gd name="T1" fmla="*/ 2 h 6"/>
                  <a:gd name="T2" fmla="*/ 1 w 4"/>
                  <a:gd name="T3" fmla="*/ 1 h 6"/>
                  <a:gd name="T4" fmla="*/ 1 w 4"/>
                  <a:gd name="T5" fmla="*/ 6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1" y="5"/>
                      <a:pt x="2" y="0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7" name="Freeform 1056"/>
              <p:cNvSpPr>
                <a:spLocks/>
              </p:cNvSpPr>
              <p:nvPr/>
            </p:nvSpPr>
            <p:spPr bwMode="auto">
              <a:xfrm>
                <a:off x="395726" y="2906226"/>
                <a:ext cx="15875" cy="23813"/>
              </a:xfrm>
              <a:custGeom>
                <a:avLst/>
                <a:gdLst>
                  <a:gd name="T0" fmla="*/ 10 w 10"/>
                  <a:gd name="T1" fmla="*/ 4 h 15"/>
                  <a:gd name="T2" fmla="*/ 4 w 10"/>
                  <a:gd name="T3" fmla="*/ 3 h 15"/>
                  <a:gd name="T4" fmla="*/ 3 w 10"/>
                  <a:gd name="T5" fmla="*/ 8 h 15"/>
                  <a:gd name="T6" fmla="*/ 0 w 10"/>
                  <a:gd name="T7" fmla="*/ 15 h 15"/>
                  <a:gd name="T8" fmla="*/ 5 w 10"/>
                  <a:gd name="T9" fmla="*/ 5 h 15"/>
                  <a:gd name="T10" fmla="*/ 9 w 10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8" y="3"/>
                      <a:pt x="6" y="0"/>
                      <a:pt x="4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2" y="12"/>
                      <a:pt x="3" y="8"/>
                      <a:pt x="5" y="5"/>
                    </a:cubicBezTo>
                    <a:cubicBezTo>
                      <a:pt x="5" y="4"/>
                      <a:pt x="8" y="1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8" name="Freeform 1057"/>
              <p:cNvSpPr>
                <a:spLocks/>
              </p:cNvSpPr>
              <p:nvPr/>
            </p:nvSpPr>
            <p:spPr bwMode="auto">
              <a:xfrm>
                <a:off x="351276" y="2976076"/>
                <a:ext cx="7938" cy="14288"/>
              </a:xfrm>
              <a:custGeom>
                <a:avLst/>
                <a:gdLst>
                  <a:gd name="T0" fmla="*/ 5 w 5"/>
                  <a:gd name="T1" fmla="*/ 2 h 8"/>
                  <a:gd name="T2" fmla="*/ 2 w 5"/>
                  <a:gd name="T3" fmla="*/ 2 h 8"/>
                  <a:gd name="T4" fmla="*/ 0 w 5"/>
                  <a:gd name="T5" fmla="*/ 8 h 8"/>
                  <a:gd name="T6" fmla="*/ 4 w 5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2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6"/>
                      <a:pt x="1" y="3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9" name="Freeform 1058"/>
              <p:cNvSpPr>
                <a:spLocks/>
              </p:cNvSpPr>
              <p:nvPr/>
            </p:nvSpPr>
            <p:spPr bwMode="auto">
              <a:xfrm>
                <a:off x="329051" y="3007826"/>
                <a:ext cx="9525" cy="17463"/>
              </a:xfrm>
              <a:custGeom>
                <a:avLst/>
                <a:gdLst>
                  <a:gd name="T0" fmla="*/ 6 w 6"/>
                  <a:gd name="T1" fmla="*/ 3 h 11"/>
                  <a:gd name="T2" fmla="*/ 0 w 6"/>
                  <a:gd name="T3" fmla="*/ 11 h 11"/>
                  <a:gd name="T4" fmla="*/ 6 w 6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cubicBezTo>
                      <a:pt x="3" y="0"/>
                      <a:pt x="0" y="9"/>
                      <a:pt x="0" y="11"/>
                    </a:cubicBezTo>
                    <a:cubicBezTo>
                      <a:pt x="2" y="8"/>
                      <a:pt x="2" y="4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0" name="Freeform 1059"/>
              <p:cNvSpPr>
                <a:spLocks/>
              </p:cNvSpPr>
              <p:nvPr/>
            </p:nvSpPr>
            <p:spPr bwMode="auto">
              <a:xfrm>
                <a:off x="438588" y="2974488"/>
                <a:ext cx="4763" cy="476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" name="Freeform 1060"/>
              <p:cNvSpPr>
                <a:spLocks/>
              </p:cNvSpPr>
              <p:nvPr/>
            </p:nvSpPr>
            <p:spPr bwMode="auto">
              <a:xfrm>
                <a:off x="463988" y="2917338"/>
                <a:ext cx="6350" cy="17463"/>
              </a:xfrm>
              <a:custGeom>
                <a:avLst/>
                <a:gdLst>
                  <a:gd name="T0" fmla="*/ 4 w 4"/>
                  <a:gd name="T1" fmla="*/ 3 h 11"/>
                  <a:gd name="T2" fmla="*/ 2 w 4"/>
                  <a:gd name="T3" fmla="*/ 0 h 11"/>
                  <a:gd name="T4" fmla="*/ 1 w 4"/>
                  <a:gd name="T5" fmla="*/ 5 h 11"/>
                  <a:gd name="T6" fmla="*/ 0 w 4"/>
                  <a:gd name="T7" fmla="*/ 11 h 11"/>
                  <a:gd name="T8" fmla="*/ 1 w 4"/>
                  <a:gd name="T9" fmla="*/ 8 h 11"/>
                  <a:gd name="T10" fmla="*/ 3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2" y="4"/>
                      <a:pt x="1" y="5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6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2" name="Freeform 1061"/>
              <p:cNvSpPr>
                <a:spLocks/>
              </p:cNvSpPr>
              <p:nvPr/>
            </p:nvSpPr>
            <p:spPr bwMode="auto">
              <a:xfrm>
                <a:off x="421126" y="2999888"/>
                <a:ext cx="6350" cy="11113"/>
              </a:xfrm>
              <a:custGeom>
                <a:avLst/>
                <a:gdLst>
                  <a:gd name="T0" fmla="*/ 4 w 4"/>
                  <a:gd name="T1" fmla="*/ 3 h 7"/>
                  <a:gd name="T2" fmla="*/ 1 w 4"/>
                  <a:gd name="T3" fmla="*/ 1 h 7"/>
                  <a:gd name="T4" fmla="*/ 0 w 4"/>
                  <a:gd name="T5" fmla="*/ 7 h 7"/>
                  <a:gd name="T6" fmla="*/ 3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0" y="5"/>
                      <a:pt x="1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7" name="Arm rechts"/>
            <p:cNvGrpSpPr/>
            <p:nvPr/>
          </p:nvGrpSpPr>
          <p:grpSpPr>
            <a:xfrm>
              <a:off x="2049901" y="1337776"/>
              <a:ext cx="1196975" cy="1295401"/>
              <a:chOff x="2049901" y="1337776"/>
              <a:chExt cx="1196975" cy="1295401"/>
            </a:xfrm>
          </p:grpSpPr>
          <p:sp>
            <p:nvSpPr>
              <p:cNvPr id="1198" name="Freeform 353"/>
              <p:cNvSpPr>
                <a:spLocks/>
              </p:cNvSpPr>
              <p:nvPr/>
            </p:nvSpPr>
            <p:spPr bwMode="auto">
              <a:xfrm>
                <a:off x="2718238" y="2110889"/>
                <a:ext cx="457200" cy="522288"/>
              </a:xfrm>
              <a:custGeom>
                <a:avLst/>
                <a:gdLst>
                  <a:gd name="T0" fmla="*/ 41 w 286"/>
                  <a:gd name="T1" fmla="*/ 5 h 326"/>
                  <a:gd name="T2" fmla="*/ 29 w 286"/>
                  <a:gd name="T3" fmla="*/ 7 h 326"/>
                  <a:gd name="T4" fmla="*/ 18 w 286"/>
                  <a:gd name="T5" fmla="*/ 16 h 326"/>
                  <a:gd name="T6" fmla="*/ 1 w 286"/>
                  <a:gd name="T7" fmla="*/ 28 h 326"/>
                  <a:gd name="T8" fmla="*/ 5 w 286"/>
                  <a:gd name="T9" fmla="*/ 40 h 326"/>
                  <a:gd name="T10" fmla="*/ 24 w 286"/>
                  <a:gd name="T11" fmla="*/ 52 h 326"/>
                  <a:gd name="T12" fmla="*/ 92 w 286"/>
                  <a:gd name="T13" fmla="*/ 118 h 326"/>
                  <a:gd name="T14" fmla="*/ 236 w 286"/>
                  <a:gd name="T15" fmla="*/ 303 h 326"/>
                  <a:gd name="T16" fmla="*/ 269 w 286"/>
                  <a:gd name="T17" fmla="*/ 325 h 326"/>
                  <a:gd name="T18" fmla="*/ 281 w 286"/>
                  <a:gd name="T19" fmla="*/ 320 h 326"/>
                  <a:gd name="T20" fmla="*/ 278 w 286"/>
                  <a:gd name="T21" fmla="*/ 304 h 326"/>
                  <a:gd name="T22" fmla="*/ 247 w 286"/>
                  <a:gd name="T23" fmla="*/ 276 h 326"/>
                  <a:gd name="T24" fmla="*/ 160 w 286"/>
                  <a:gd name="T25" fmla="*/ 173 h 326"/>
                  <a:gd name="T26" fmla="*/ 65 w 286"/>
                  <a:gd name="T27" fmla="*/ 30 h 326"/>
                  <a:gd name="T28" fmla="*/ 41 w 286"/>
                  <a:gd name="T29" fmla="*/ 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6">
                    <a:moveTo>
                      <a:pt x="41" y="5"/>
                    </a:moveTo>
                    <a:cubicBezTo>
                      <a:pt x="41" y="5"/>
                      <a:pt x="33" y="0"/>
                      <a:pt x="29" y="7"/>
                    </a:cubicBezTo>
                    <a:cubicBezTo>
                      <a:pt x="25" y="13"/>
                      <a:pt x="23" y="12"/>
                      <a:pt x="18" y="16"/>
                    </a:cubicBezTo>
                    <a:cubicBezTo>
                      <a:pt x="12" y="19"/>
                      <a:pt x="1" y="28"/>
                      <a:pt x="1" y="28"/>
                    </a:cubicBezTo>
                    <a:cubicBezTo>
                      <a:pt x="1" y="28"/>
                      <a:pt x="0" y="35"/>
                      <a:pt x="5" y="40"/>
                    </a:cubicBezTo>
                    <a:cubicBezTo>
                      <a:pt x="11" y="46"/>
                      <a:pt x="17" y="47"/>
                      <a:pt x="24" y="52"/>
                    </a:cubicBezTo>
                    <a:cubicBezTo>
                      <a:pt x="31" y="57"/>
                      <a:pt x="58" y="71"/>
                      <a:pt x="92" y="118"/>
                    </a:cubicBezTo>
                    <a:cubicBezTo>
                      <a:pt x="125" y="165"/>
                      <a:pt x="176" y="253"/>
                      <a:pt x="236" y="303"/>
                    </a:cubicBezTo>
                    <a:cubicBezTo>
                      <a:pt x="246" y="312"/>
                      <a:pt x="256" y="326"/>
                      <a:pt x="269" y="325"/>
                    </a:cubicBezTo>
                    <a:cubicBezTo>
                      <a:pt x="282" y="323"/>
                      <a:pt x="277" y="326"/>
                      <a:pt x="281" y="320"/>
                    </a:cubicBezTo>
                    <a:cubicBezTo>
                      <a:pt x="286" y="314"/>
                      <a:pt x="285" y="306"/>
                      <a:pt x="278" y="304"/>
                    </a:cubicBezTo>
                    <a:cubicBezTo>
                      <a:pt x="272" y="302"/>
                      <a:pt x="258" y="286"/>
                      <a:pt x="247" y="276"/>
                    </a:cubicBezTo>
                    <a:cubicBezTo>
                      <a:pt x="237" y="267"/>
                      <a:pt x="187" y="214"/>
                      <a:pt x="160" y="173"/>
                    </a:cubicBezTo>
                    <a:cubicBezTo>
                      <a:pt x="133" y="132"/>
                      <a:pt x="72" y="37"/>
                      <a:pt x="65" y="30"/>
                    </a:cubicBezTo>
                    <a:cubicBezTo>
                      <a:pt x="58" y="24"/>
                      <a:pt x="43" y="10"/>
                      <a:pt x="4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9" name="Freeform 354"/>
              <p:cNvSpPr>
                <a:spLocks/>
              </p:cNvSpPr>
              <p:nvPr/>
            </p:nvSpPr>
            <p:spPr bwMode="auto">
              <a:xfrm>
                <a:off x="2718238" y="2115651"/>
                <a:ext cx="450850" cy="517525"/>
              </a:xfrm>
              <a:custGeom>
                <a:avLst/>
                <a:gdLst>
                  <a:gd name="T0" fmla="*/ 1 w 282"/>
                  <a:gd name="T1" fmla="*/ 25 h 323"/>
                  <a:gd name="T2" fmla="*/ 18 w 282"/>
                  <a:gd name="T3" fmla="*/ 13 h 323"/>
                  <a:gd name="T4" fmla="*/ 29 w 282"/>
                  <a:gd name="T5" fmla="*/ 4 h 323"/>
                  <a:gd name="T6" fmla="*/ 36 w 282"/>
                  <a:gd name="T7" fmla="*/ 1 h 323"/>
                  <a:gd name="T8" fmla="*/ 36 w 282"/>
                  <a:gd name="T9" fmla="*/ 1 h 323"/>
                  <a:gd name="T10" fmla="*/ 24 w 282"/>
                  <a:gd name="T11" fmla="*/ 9 h 323"/>
                  <a:gd name="T12" fmla="*/ 7 w 282"/>
                  <a:gd name="T13" fmla="*/ 22 h 323"/>
                  <a:gd name="T14" fmla="*/ 12 w 282"/>
                  <a:gd name="T15" fmla="*/ 34 h 323"/>
                  <a:gd name="T16" fmla="*/ 31 w 282"/>
                  <a:gd name="T17" fmla="*/ 46 h 323"/>
                  <a:gd name="T18" fmla="*/ 98 w 282"/>
                  <a:gd name="T19" fmla="*/ 112 h 323"/>
                  <a:gd name="T20" fmla="*/ 243 w 282"/>
                  <a:gd name="T21" fmla="*/ 297 h 323"/>
                  <a:gd name="T22" fmla="*/ 276 w 282"/>
                  <a:gd name="T23" fmla="*/ 318 h 323"/>
                  <a:gd name="T24" fmla="*/ 281 w 282"/>
                  <a:gd name="T25" fmla="*/ 318 h 323"/>
                  <a:gd name="T26" fmla="*/ 269 w 282"/>
                  <a:gd name="T27" fmla="*/ 322 h 323"/>
                  <a:gd name="T28" fmla="*/ 236 w 282"/>
                  <a:gd name="T29" fmla="*/ 300 h 323"/>
                  <a:gd name="T30" fmla="*/ 92 w 282"/>
                  <a:gd name="T31" fmla="*/ 115 h 323"/>
                  <a:gd name="T32" fmla="*/ 24 w 282"/>
                  <a:gd name="T33" fmla="*/ 49 h 323"/>
                  <a:gd name="T34" fmla="*/ 5 w 282"/>
                  <a:gd name="T35" fmla="*/ 37 h 323"/>
                  <a:gd name="T36" fmla="*/ 1 w 282"/>
                  <a:gd name="T37" fmla="*/ 2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3">
                    <a:moveTo>
                      <a:pt x="1" y="25"/>
                    </a:moveTo>
                    <a:cubicBezTo>
                      <a:pt x="1" y="25"/>
                      <a:pt x="12" y="16"/>
                      <a:pt x="18" y="13"/>
                    </a:cubicBezTo>
                    <a:cubicBezTo>
                      <a:pt x="23" y="9"/>
                      <a:pt x="25" y="10"/>
                      <a:pt x="29" y="4"/>
                    </a:cubicBezTo>
                    <a:cubicBezTo>
                      <a:pt x="31" y="1"/>
                      <a:pt x="34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2" y="7"/>
                      <a:pt x="29" y="6"/>
                      <a:pt x="24" y="9"/>
                    </a:cubicBezTo>
                    <a:cubicBezTo>
                      <a:pt x="19" y="13"/>
                      <a:pt x="7" y="22"/>
                      <a:pt x="7" y="22"/>
                    </a:cubicBezTo>
                    <a:cubicBezTo>
                      <a:pt x="7" y="22"/>
                      <a:pt x="6" y="28"/>
                      <a:pt x="12" y="34"/>
                    </a:cubicBezTo>
                    <a:cubicBezTo>
                      <a:pt x="18" y="40"/>
                      <a:pt x="24" y="41"/>
                      <a:pt x="31" y="46"/>
                    </a:cubicBezTo>
                    <a:cubicBezTo>
                      <a:pt x="37" y="51"/>
                      <a:pt x="65" y="64"/>
                      <a:pt x="98" y="112"/>
                    </a:cubicBezTo>
                    <a:cubicBezTo>
                      <a:pt x="132" y="159"/>
                      <a:pt x="182" y="246"/>
                      <a:pt x="243" y="297"/>
                    </a:cubicBezTo>
                    <a:cubicBezTo>
                      <a:pt x="253" y="305"/>
                      <a:pt x="263" y="320"/>
                      <a:pt x="276" y="318"/>
                    </a:cubicBezTo>
                    <a:cubicBezTo>
                      <a:pt x="278" y="318"/>
                      <a:pt x="279" y="318"/>
                      <a:pt x="281" y="318"/>
                    </a:cubicBezTo>
                    <a:cubicBezTo>
                      <a:pt x="277" y="323"/>
                      <a:pt x="282" y="320"/>
                      <a:pt x="269" y="322"/>
                    </a:cubicBezTo>
                    <a:cubicBezTo>
                      <a:pt x="256" y="323"/>
                      <a:pt x="246" y="309"/>
                      <a:pt x="236" y="300"/>
                    </a:cubicBezTo>
                    <a:cubicBezTo>
                      <a:pt x="176" y="250"/>
                      <a:pt x="125" y="162"/>
                      <a:pt x="92" y="115"/>
                    </a:cubicBezTo>
                    <a:cubicBezTo>
                      <a:pt x="58" y="68"/>
                      <a:pt x="31" y="54"/>
                      <a:pt x="24" y="49"/>
                    </a:cubicBezTo>
                    <a:cubicBezTo>
                      <a:pt x="17" y="44"/>
                      <a:pt x="11" y="43"/>
                      <a:pt x="5" y="37"/>
                    </a:cubicBezTo>
                    <a:cubicBezTo>
                      <a:pt x="0" y="32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0" name="Freeform 355"/>
              <p:cNvSpPr>
                <a:spLocks/>
              </p:cNvSpPr>
              <p:nvPr/>
            </p:nvSpPr>
            <p:spPr bwMode="auto">
              <a:xfrm>
                <a:off x="2716651" y="2114064"/>
                <a:ext cx="458788" cy="519113"/>
              </a:xfrm>
              <a:custGeom>
                <a:avLst/>
                <a:gdLst>
                  <a:gd name="T0" fmla="*/ 43 w 287"/>
                  <a:gd name="T1" fmla="*/ 2 h 324"/>
                  <a:gd name="T2" fmla="*/ 29 w 287"/>
                  <a:gd name="T3" fmla="*/ 4 h 324"/>
                  <a:gd name="T4" fmla="*/ 18 w 287"/>
                  <a:gd name="T5" fmla="*/ 12 h 324"/>
                  <a:gd name="T6" fmla="*/ 0 w 287"/>
                  <a:gd name="T7" fmla="*/ 25 h 324"/>
                  <a:gd name="T8" fmla="*/ 0 w 287"/>
                  <a:gd name="T9" fmla="*/ 27 h 324"/>
                  <a:gd name="T10" fmla="*/ 15 w 287"/>
                  <a:gd name="T11" fmla="*/ 46 h 324"/>
                  <a:gd name="T12" fmla="*/ 33 w 287"/>
                  <a:gd name="T13" fmla="*/ 57 h 324"/>
                  <a:gd name="T14" fmla="*/ 236 w 287"/>
                  <a:gd name="T15" fmla="*/ 302 h 324"/>
                  <a:gd name="T16" fmla="*/ 269 w 287"/>
                  <a:gd name="T17" fmla="*/ 324 h 324"/>
                  <a:gd name="T18" fmla="*/ 277 w 287"/>
                  <a:gd name="T19" fmla="*/ 324 h 324"/>
                  <a:gd name="T20" fmla="*/ 281 w 287"/>
                  <a:gd name="T21" fmla="*/ 323 h 324"/>
                  <a:gd name="T22" fmla="*/ 283 w 287"/>
                  <a:gd name="T23" fmla="*/ 319 h 324"/>
                  <a:gd name="T24" fmla="*/ 280 w 287"/>
                  <a:gd name="T25" fmla="*/ 301 h 324"/>
                  <a:gd name="T26" fmla="*/ 249 w 287"/>
                  <a:gd name="T27" fmla="*/ 273 h 324"/>
                  <a:gd name="T28" fmla="*/ 107 w 287"/>
                  <a:gd name="T29" fmla="*/ 86 h 324"/>
                  <a:gd name="T30" fmla="*/ 72 w 287"/>
                  <a:gd name="T31" fmla="*/ 34 h 324"/>
                  <a:gd name="T32" fmla="*/ 53 w 287"/>
                  <a:gd name="T33" fmla="*/ 14 h 324"/>
                  <a:gd name="T34" fmla="*/ 43 w 287"/>
                  <a:gd name="T35" fmla="*/ 2 h 324"/>
                  <a:gd name="T36" fmla="*/ 43 w 287"/>
                  <a:gd name="T37" fmla="*/ 2 h 324"/>
                  <a:gd name="T38" fmla="*/ 40 w 287"/>
                  <a:gd name="T39" fmla="*/ 4 h 324"/>
                  <a:gd name="T40" fmla="*/ 65 w 287"/>
                  <a:gd name="T41" fmla="*/ 29 h 324"/>
                  <a:gd name="T42" fmla="*/ 160 w 287"/>
                  <a:gd name="T43" fmla="*/ 172 h 324"/>
                  <a:gd name="T44" fmla="*/ 264 w 287"/>
                  <a:gd name="T45" fmla="*/ 292 h 324"/>
                  <a:gd name="T46" fmla="*/ 279 w 287"/>
                  <a:gd name="T47" fmla="*/ 304 h 324"/>
                  <a:gd name="T48" fmla="*/ 281 w 287"/>
                  <a:gd name="T49" fmla="*/ 317 h 324"/>
                  <a:gd name="T50" fmla="*/ 279 w 287"/>
                  <a:gd name="T51" fmla="*/ 321 h 324"/>
                  <a:gd name="T52" fmla="*/ 279 w 287"/>
                  <a:gd name="T53" fmla="*/ 321 h 324"/>
                  <a:gd name="T54" fmla="*/ 279 w 287"/>
                  <a:gd name="T55" fmla="*/ 321 h 324"/>
                  <a:gd name="T56" fmla="*/ 279 w 287"/>
                  <a:gd name="T57" fmla="*/ 321 h 324"/>
                  <a:gd name="T58" fmla="*/ 279 w 287"/>
                  <a:gd name="T59" fmla="*/ 321 h 324"/>
                  <a:gd name="T60" fmla="*/ 279 w 287"/>
                  <a:gd name="T61" fmla="*/ 321 h 324"/>
                  <a:gd name="T62" fmla="*/ 279 w 287"/>
                  <a:gd name="T63" fmla="*/ 321 h 324"/>
                  <a:gd name="T64" fmla="*/ 270 w 287"/>
                  <a:gd name="T65" fmla="*/ 321 h 324"/>
                  <a:gd name="T66" fmla="*/ 253 w 287"/>
                  <a:gd name="T67" fmla="*/ 314 h 324"/>
                  <a:gd name="T68" fmla="*/ 94 w 287"/>
                  <a:gd name="T69" fmla="*/ 115 h 324"/>
                  <a:gd name="T70" fmla="*/ 35 w 287"/>
                  <a:gd name="T71" fmla="*/ 54 h 324"/>
                  <a:gd name="T72" fmla="*/ 16 w 287"/>
                  <a:gd name="T73" fmla="*/ 43 h 324"/>
                  <a:gd name="T74" fmla="*/ 3 w 287"/>
                  <a:gd name="T75" fmla="*/ 27 h 324"/>
                  <a:gd name="T76" fmla="*/ 3 w 287"/>
                  <a:gd name="T77" fmla="*/ 26 h 324"/>
                  <a:gd name="T78" fmla="*/ 2 w 287"/>
                  <a:gd name="T79" fmla="*/ 27 h 324"/>
                  <a:gd name="T80" fmla="*/ 19 w 287"/>
                  <a:gd name="T81" fmla="*/ 15 h 324"/>
                  <a:gd name="T82" fmla="*/ 32 w 287"/>
                  <a:gd name="T83" fmla="*/ 6 h 324"/>
                  <a:gd name="T84" fmla="*/ 39 w 287"/>
                  <a:gd name="T85" fmla="*/ 4 h 324"/>
                  <a:gd name="T86" fmla="*/ 41 w 287"/>
                  <a:gd name="T87" fmla="*/ 4 h 324"/>
                  <a:gd name="T88" fmla="*/ 42 w 287"/>
                  <a:gd name="T89" fmla="*/ 3 h 324"/>
                  <a:gd name="T90" fmla="*/ 42 w 287"/>
                  <a:gd name="T91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7" h="324">
                    <a:moveTo>
                      <a:pt x="42" y="3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0" y="0"/>
                      <a:pt x="36" y="0"/>
                    </a:cubicBezTo>
                    <a:cubicBezTo>
                      <a:pt x="34" y="0"/>
                      <a:pt x="31" y="1"/>
                      <a:pt x="29" y="4"/>
                    </a:cubicBezTo>
                    <a:cubicBezTo>
                      <a:pt x="27" y="7"/>
                      <a:pt x="26" y="8"/>
                      <a:pt x="24" y="9"/>
                    </a:cubicBezTo>
                    <a:cubicBezTo>
                      <a:pt x="23" y="10"/>
                      <a:pt x="20" y="11"/>
                      <a:pt x="18" y="12"/>
                    </a:cubicBezTo>
                    <a:cubicBezTo>
                      <a:pt x="12" y="16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29"/>
                      <a:pt x="1" y="34"/>
                      <a:pt x="5" y="39"/>
                    </a:cubicBezTo>
                    <a:cubicBezTo>
                      <a:pt x="8" y="42"/>
                      <a:pt x="11" y="44"/>
                      <a:pt x="15" y="46"/>
                    </a:cubicBezTo>
                    <a:cubicBezTo>
                      <a:pt x="18" y="48"/>
                      <a:pt x="21" y="49"/>
                      <a:pt x="24" y="51"/>
                    </a:cubicBezTo>
                    <a:cubicBezTo>
                      <a:pt x="26" y="53"/>
                      <a:pt x="29" y="54"/>
                      <a:pt x="33" y="57"/>
                    </a:cubicBezTo>
                    <a:cubicBezTo>
                      <a:pt x="45" y="65"/>
                      <a:pt x="66" y="81"/>
                      <a:pt x="91" y="117"/>
                    </a:cubicBezTo>
                    <a:cubicBezTo>
                      <a:pt x="125" y="164"/>
                      <a:pt x="175" y="251"/>
                      <a:pt x="236" y="302"/>
                    </a:cubicBezTo>
                    <a:cubicBezTo>
                      <a:pt x="241" y="306"/>
                      <a:pt x="246" y="312"/>
                      <a:pt x="251" y="316"/>
                    </a:cubicBezTo>
                    <a:cubicBezTo>
                      <a:pt x="256" y="321"/>
                      <a:pt x="262" y="324"/>
                      <a:pt x="269" y="324"/>
                    </a:cubicBezTo>
                    <a:cubicBezTo>
                      <a:pt x="269" y="324"/>
                      <a:pt x="270" y="324"/>
                      <a:pt x="270" y="324"/>
                    </a:cubicBezTo>
                    <a:cubicBezTo>
                      <a:pt x="274" y="324"/>
                      <a:pt x="276" y="324"/>
                      <a:pt x="277" y="324"/>
                    </a:cubicBezTo>
                    <a:cubicBezTo>
                      <a:pt x="278" y="324"/>
                      <a:pt x="279" y="324"/>
                      <a:pt x="279" y="324"/>
                    </a:cubicBezTo>
                    <a:cubicBezTo>
                      <a:pt x="280" y="324"/>
                      <a:pt x="280" y="323"/>
                      <a:pt x="281" y="323"/>
                    </a:cubicBezTo>
                    <a:cubicBezTo>
                      <a:pt x="281" y="322"/>
                      <a:pt x="281" y="322"/>
                      <a:pt x="282" y="321"/>
                    </a:cubicBezTo>
                    <a:cubicBezTo>
                      <a:pt x="282" y="321"/>
                      <a:pt x="282" y="320"/>
                      <a:pt x="283" y="319"/>
                    </a:cubicBezTo>
                    <a:cubicBezTo>
                      <a:pt x="285" y="316"/>
                      <a:pt x="287" y="313"/>
                      <a:pt x="287" y="310"/>
                    </a:cubicBezTo>
                    <a:cubicBezTo>
                      <a:pt x="287" y="306"/>
                      <a:pt x="284" y="302"/>
                      <a:pt x="280" y="301"/>
                    </a:cubicBezTo>
                    <a:cubicBezTo>
                      <a:pt x="279" y="301"/>
                      <a:pt x="276" y="299"/>
                      <a:pt x="274" y="297"/>
                    </a:cubicBezTo>
                    <a:cubicBezTo>
                      <a:pt x="267" y="291"/>
                      <a:pt x="257" y="280"/>
                      <a:pt x="249" y="273"/>
                    </a:cubicBezTo>
                    <a:cubicBezTo>
                      <a:pt x="239" y="264"/>
                      <a:pt x="189" y="211"/>
                      <a:pt x="163" y="170"/>
                    </a:cubicBezTo>
                    <a:cubicBezTo>
                      <a:pt x="149" y="150"/>
                      <a:pt x="127" y="116"/>
                      <a:pt x="107" y="86"/>
                    </a:cubicBezTo>
                    <a:cubicBezTo>
                      <a:pt x="98" y="71"/>
                      <a:pt x="88" y="57"/>
                      <a:pt x="81" y="47"/>
                    </a:cubicBezTo>
                    <a:cubicBezTo>
                      <a:pt x="78" y="41"/>
                      <a:pt x="75" y="37"/>
                      <a:pt x="72" y="34"/>
                    </a:cubicBezTo>
                    <a:cubicBezTo>
                      <a:pt x="70" y="30"/>
                      <a:pt x="68" y="28"/>
                      <a:pt x="67" y="27"/>
                    </a:cubicBezTo>
                    <a:cubicBezTo>
                      <a:pt x="63" y="24"/>
                      <a:pt x="58" y="19"/>
                      <a:pt x="53" y="14"/>
                    </a:cubicBezTo>
                    <a:cubicBezTo>
                      <a:pt x="51" y="11"/>
                      <a:pt x="49" y="9"/>
                      <a:pt x="47" y="7"/>
                    </a:cubicBezTo>
                    <a:cubicBezTo>
                      <a:pt x="45" y="5"/>
                      <a:pt x="44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5"/>
                      <a:pt x="43" y="7"/>
                      <a:pt x="45" y="9"/>
                    </a:cubicBezTo>
                    <a:cubicBezTo>
                      <a:pt x="50" y="15"/>
                      <a:pt x="60" y="24"/>
                      <a:pt x="65" y="29"/>
                    </a:cubicBezTo>
                    <a:cubicBezTo>
                      <a:pt x="66" y="30"/>
                      <a:pt x="67" y="32"/>
                      <a:pt x="70" y="35"/>
                    </a:cubicBezTo>
                    <a:cubicBezTo>
                      <a:pt x="86" y="59"/>
                      <a:pt x="137" y="136"/>
                      <a:pt x="160" y="172"/>
                    </a:cubicBezTo>
                    <a:cubicBezTo>
                      <a:pt x="187" y="213"/>
                      <a:pt x="237" y="266"/>
                      <a:pt x="247" y="275"/>
                    </a:cubicBezTo>
                    <a:cubicBezTo>
                      <a:pt x="252" y="280"/>
                      <a:pt x="259" y="287"/>
                      <a:pt x="264" y="292"/>
                    </a:cubicBezTo>
                    <a:cubicBezTo>
                      <a:pt x="267" y="295"/>
                      <a:pt x="270" y="298"/>
                      <a:pt x="272" y="300"/>
                    </a:cubicBezTo>
                    <a:cubicBezTo>
                      <a:pt x="275" y="302"/>
                      <a:pt x="277" y="303"/>
                      <a:pt x="279" y="304"/>
                    </a:cubicBezTo>
                    <a:cubicBezTo>
                      <a:pt x="282" y="305"/>
                      <a:pt x="284" y="307"/>
                      <a:pt x="284" y="310"/>
                    </a:cubicBezTo>
                    <a:cubicBezTo>
                      <a:pt x="284" y="313"/>
                      <a:pt x="283" y="315"/>
                      <a:pt x="281" y="317"/>
                    </a:cubicBezTo>
                    <a:cubicBezTo>
                      <a:pt x="280" y="319"/>
                      <a:pt x="279" y="320"/>
                      <a:pt x="279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8" y="321"/>
                      <a:pt x="276" y="321"/>
                    </a:cubicBezTo>
                    <a:cubicBezTo>
                      <a:pt x="275" y="321"/>
                      <a:pt x="273" y="321"/>
                      <a:pt x="270" y="321"/>
                    </a:cubicBezTo>
                    <a:cubicBezTo>
                      <a:pt x="270" y="321"/>
                      <a:pt x="269" y="321"/>
                      <a:pt x="269" y="321"/>
                    </a:cubicBezTo>
                    <a:cubicBezTo>
                      <a:pt x="263" y="321"/>
                      <a:pt x="258" y="318"/>
                      <a:pt x="253" y="314"/>
                    </a:cubicBezTo>
                    <a:cubicBezTo>
                      <a:pt x="248" y="310"/>
                      <a:pt x="243" y="304"/>
                      <a:pt x="238" y="300"/>
                    </a:cubicBezTo>
                    <a:cubicBezTo>
                      <a:pt x="178" y="250"/>
                      <a:pt x="127" y="162"/>
                      <a:pt x="94" y="115"/>
                    </a:cubicBezTo>
                    <a:cubicBezTo>
                      <a:pt x="77" y="91"/>
                      <a:pt x="62" y="76"/>
                      <a:pt x="50" y="66"/>
                    </a:cubicBezTo>
                    <a:cubicBezTo>
                      <a:pt x="44" y="61"/>
                      <a:pt x="39" y="57"/>
                      <a:pt x="35" y="54"/>
                    </a:cubicBezTo>
                    <a:cubicBezTo>
                      <a:pt x="30" y="52"/>
                      <a:pt x="27" y="50"/>
                      <a:pt x="26" y="49"/>
                    </a:cubicBezTo>
                    <a:cubicBezTo>
                      <a:pt x="22" y="46"/>
                      <a:pt x="19" y="45"/>
                      <a:pt x="16" y="43"/>
                    </a:cubicBezTo>
                    <a:cubicBezTo>
                      <a:pt x="13" y="42"/>
                      <a:pt x="10" y="40"/>
                      <a:pt x="7" y="37"/>
                    </a:cubicBezTo>
                    <a:cubicBezTo>
                      <a:pt x="3" y="33"/>
                      <a:pt x="3" y="28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5" y="25"/>
                      <a:pt x="9" y="22"/>
                    </a:cubicBezTo>
                    <a:cubicBezTo>
                      <a:pt x="12" y="20"/>
                      <a:pt x="17" y="17"/>
                      <a:pt x="19" y="15"/>
                    </a:cubicBezTo>
                    <a:cubicBezTo>
                      <a:pt x="22" y="13"/>
                      <a:pt x="24" y="13"/>
                      <a:pt x="26" y="12"/>
                    </a:cubicBezTo>
                    <a:cubicBezTo>
                      <a:pt x="28" y="11"/>
                      <a:pt x="30" y="9"/>
                      <a:pt x="32" y="6"/>
                    </a:cubicBezTo>
                    <a:cubicBezTo>
                      <a:pt x="33" y="4"/>
                      <a:pt x="34" y="3"/>
                      <a:pt x="36" y="3"/>
                    </a:cubicBezTo>
                    <a:cubicBezTo>
                      <a:pt x="37" y="3"/>
                      <a:pt x="39" y="3"/>
                      <a:pt x="39" y="4"/>
                    </a:cubicBezTo>
                    <a:cubicBezTo>
                      <a:pt x="40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1" name="Freeform 356"/>
              <p:cNvSpPr>
                <a:spLocks/>
              </p:cNvSpPr>
              <p:nvPr/>
            </p:nvSpPr>
            <p:spPr bwMode="auto">
              <a:xfrm>
                <a:off x="2361051" y="1347301"/>
                <a:ext cx="80963" cy="63500"/>
              </a:xfrm>
              <a:custGeom>
                <a:avLst/>
                <a:gdLst>
                  <a:gd name="T0" fmla="*/ 28 w 51"/>
                  <a:gd name="T1" fmla="*/ 32 h 40"/>
                  <a:gd name="T2" fmla="*/ 14 w 51"/>
                  <a:gd name="T3" fmla="*/ 16 h 40"/>
                  <a:gd name="T4" fmla="*/ 14 w 51"/>
                  <a:gd name="T5" fmla="*/ 2 h 40"/>
                  <a:gd name="T6" fmla="*/ 42 w 51"/>
                  <a:gd name="T7" fmla="*/ 40 h 40"/>
                  <a:gd name="T8" fmla="*/ 28 w 51"/>
                  <a:gd name="T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28" y="32"/>
                    </a:moveTo>
                    <a:cubicBezTo>
                      <a:pt x="28" y="32"/>
                      <a:pt x="28" y="14"/>
                      <a:pt x="14" y="16"/>
                    </a:cubicBezTo>
                    <a:cubicBezTo>
                      <a:pt x="0" y="18"/>
                      <a:pt x="1" y="4"/>
                      <a:pt x="14" y="2"/>
                    </a:cubicBezTo>
                    <a:cubicBezTo>
                      <a:pt x="27" y="0"/>
                      <a:pt x="51" y="5"/>
                      <a:pt x="42" y="40"/>
                    </a:cubicBezTo>
                    <a:lnTo>
                      <a:pt x="28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2" name="Freeform 357"/>
              <p:cNvSpPr>
                <a:spLocks/>
              </p:cNvSpPr>
              <p:nvPr/>
            </p:nvSpPr>
            <p:spPr bwMode="auto">
              <a:xfrm>
                <a:off x="2364226" y="1347301"/>
                <a:ext cx="68263" cy="68263"/>
              </a:xfrm>
              <a:custGeom>
                <a:avLst/>
                <a:gdLst>
                  <a:gd name="T0" fmla="*/ 26 w 43"/>
                  <a:gd name="T1" fmla="*/ 32 h 43"/>
                  <a:gd name="T2" fmla="*/ 27 w 43"/>
                  <a:gd name="T3" fmla="*/ 32 h 43"/>
                  <a:gd name="T4" fmla="*/ 26 w 43"/>
                  <a:gd name="T5" fmla="*/ 23 h 43"/>
                  <a:gd name="T6" fmla="*/ 22 w 43"/>
                  <a:gd name="T7" fmla="*/ 17 h 43"/>
                  <a:gd name="T8" fmla="*/ 14 w 43"/>
                  <a:gd name="T9" fmla="*/ 14 h 43"/>
                  <a:gd name="T10" fmla="*/ 12 w 43"/>
                  <a:gd name="T11" fmla="*/ 15 h 43"/>
                  <a:gd name="T12" fmla="*/ 9 w 43"/>
                  <a:gd name="T13" fmla="*/ 15 h 43"/>
                  <a:gd name="T14" fmla="*/ 5 w 43"/>
                  <a:gd name="T15" fmla="*/ 13 h 43"/>
                  <a:gd name="T16" fmla="*/ 3 w 43"/>
                  <a:gd name="T17" fmla="*/ 11 h 43"/>
                  <a:gd name="T18" fmla="*/ 12 w 43"/>
                  <a:gd name="T19" fmla="*/ 4 h 43"/>
                  <a:gd name="T20" fmla="*/ 17 w 43"/>
                  <a:gd name="T21" fmla="*/ 3 h 43"/>
                  <a:gd name="T22" fmla="*/ 33 w 43"/>
                  <a:gd name="T23" fmla="*/ 8 h 43"/>
                  <a:gd name="T24" fmla="*/ 40 w 43"/>
                  <a:gd name="T25" fmla="*/ 26 h 43"/>
                  <a:gd name="T26" fmla="*/ 38 w 43"/>
                  <a:gd name="T27" fmla="*/ 40 h 43"/>
                  <a:gd name="T28" fmla="*/ 40 w 43"/>
                  <a:gd name="T29" fmla="*/ 40 h 43"/>
                  <a:gd name="T30" fmla="*/ 41 w 43"/>
                  <a:gd name="T31" fmla="*/ 39 h 43"/>
                  <a:gd name="T32" fmla="*/ 27 w 43"/>
                  <a:gd name="T33" fmla="*/ 31 h 43"/>
                  <a:gd name="T34" fmla="*/ 26 w 43"/>
                  <a:gd name="T35" fmla="*/ 32 h 43"/>
                  <a:gd name="T36" fmla="*/ 27 w 43"/>
                  <a:gd name="T37" fmla="*/ 32 h 43"/>
                  <a:gd name="T38" fmla="*/ 26 w 43"/>
                  <a:gd name="T39" fmla="*/ 32 h 43"/>
                  <a:gd name="T40" fmla="*/ 25 w 43"/>
                  <a:gd name="T41" fmla="*/ 33 h 43"/>
                  <a:gd name="T42" fmla="*/ 41 w 43"/>
                  <a:gd name="T43" fmla="*/ 43 h 43"/>
                  <a:gd name="T44" fmla="*/ 41 w 43"/>
                  <a:gd name="T45" fmla="*/ 41 h 43"/>
                  <a:gd name="T46" fmla="*/ 43 w 43"/>
                  <a:gd name="T47" fmla="*/ 26 h 43"/>
                  <a:gd name="T48" fmla="*/ 35 w 43"/>
                  <a:gd name="T49" fmla="*/ 6 h 43"/>
                  <a:gd name="T50" fmla="*/ 17 w 43"/>
                  <a:gd name="T51" fmla="*/ 0 h 43"/>
                  <a:gd name="T52" fmla="*/ 12 w 43"/>
                  <a:gd name="T53" fmla="*/ 1 h 43"/>
                  <a:gd name="T54" fmla="*/ 0 w 43"/>
                  <a:gd name="T55" fmla="*/ 11 h 43"/>
                  <a:gd name="T56" fmla="*/ 3 w 43"/>
                  <a:gd name="T57" fmla="*/ 16 h 43"/>
                  <a:gd name="T58" fmla="*/ 9 w 43"/>
                  <a:gd name="T59" fmla="*/ 18 h 43"/>
                  <a:gd name="T60" fmla="*/ 12 w 43"/>
                  <a:gd name="T61" fmla="*/ 18 h 43"/>
                  <a:gd name="T62" fmla="*/ 14 w 43"/>
                  <a:gd name="T63" fmla="*/ 17 h 43"/>
                  <a:gd name="T64" fmla="*/ 20 w 43"/>
                  <a:gd name="T65" fmla="*/ 20 h 43"/>
                  <a:gd name="T66" fmla="*/ 24 w 43"/>
                  <a:gd name="T67" fmla="*/ 27 h 43"/>
                  <a:gd name="T68" fmla="*/ 24 w 43"/>
                  <a:gd name="T69" fmla="*/ 31 h 43"/>
                  <a:gd name="T70" fmla="*/ 24 w 43"/>
                  <a:gd name="T71" fmla="*/ 32 h 43"/>
                  <a:gd name="T72" fmla="*/ 24 w 43"/>
                  <a:gd name="T73" fmla="*/ 32 h 43"/>
                  <a:gd name="T74" fmla="*/ 24 w 43"/>
                  <a:gd name="T75" fmla="*/ 33 h 43"/>
                  <a:gd name="T76" fmla="*/ 25 w 43"/>
                  <a:gd name="T77" fmla="*/ 33 h 43"/>
                  <a:gd name="T78" fmla="*/ 26 w 43"/>
                  <a:gd name="T7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3">
                    <a:moveTo>
                      <a:pt x="26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28"/>
                      <a:pt x="26" y="23"/>
                    </a:cubicBezTo>
                    <a:cubicBezTo>
                      <a:pt x="25" y="21"/>
                      <a:pt x="24" y="19"/>
                      <a:pt x="22" y="17"/>
                    </a:cubicBezTo>
                    <a:cubicBezTo>
                      <a:pt x="20" y="16"/>
                      <a:pt x="17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8"/>
                      <a:pt x="6" y="5"/>
                      <a:pt x="12" y="4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23" y="3"/>
                      <a:pt x="28" y="4"/>
                      <a:pt x="33" y="8"/>
                    </a:cubicBezTo>
                    <a:cubicBezTo>
                      <a:pt x="37" y="11"/>
                      <a:pt x="40" y="17"/>
                      <a:pt x="40" y="26"/>
                    </a:cubicBezTo>
                    <a:cubicBezTo>
                      <a:pt x="40" y="30"/>
                      <a:pt x="40" y="35"/>
                      <a:pt x="38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3" y="35"/>
                      <a:pt x="43" y="30"/>
                      <a:pt x="43" y="26"/>
                    </a:cubicBezTo>
                    <a:cubicBezTo>
                      <a:pt x="43" y="16"/>
                      <a:pt x="40" y="10"/>
                      <a:pt x="35" y="6"/>
                    </a:cubicBezTo>
                    <a:cubicBezTo>
                      <a:pt x="30" y="2"/>
                      <a:pt x="23" y="0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5" y="2"/>
                      <a:pt x="0" y="6"/>
                      <a:pt x="0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7"/>
                      <a:pt x="7" y="18"/>
                      <a:pt x="9" y="18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2" y="21"/>
                      <a:pt x="23" y="25"/>
                      <a:pt x="24" y="27"/>
                    </a:cubicBezTo>
                    <a:cubicBezTo>
                      <a:pt x="24" y="29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3" name="Freeform 358"/>
              <p:cNvSpPr>
                <a:spLocks/>
              </p:cNvSpPr>
              <p:nvPr/>
            </p:nvSpPr>
            <p:spPr bwMode="auto">
              <a:xfrm>
                <a:off x="2283263" y="1380639"/>
                <a:ext cx="560388" cy="777875"/>
              </a:xfrm>
              <a:custGeom>
                <a:avLst/>
                <a:gdLst>
                  <a:gd name="T0" fmla="*/ 109 w 350"/>
                  <a:gd name="T1" fmla="*/ 32 h 486"/>
                  <a:gd name="T2" fmla="*/ 94 w 350"/>
                  <a:gd name="T3" fmla="*/ 19 h 486"/>
                  <a:gd name="T4" fmla="*/ 73 w 350"/>
                  <a:gd name="T5" fmla="*/ 0 h 486"/>
                  <a:gd name="T6" fmla="*/ 55 w 350"/>
                  <a:gd name="T7" fmla="*/ 5 h 486"/>
                  <a:gd name="T8" fmla="*/ 36 w 350"/>
                  <a:gd name="T9" fmla="*/ 6 h 486"/>
                  <a:gd name="T10" fmla="*/ 7 w 350"/>
                  <a:gd name="T11" fmla="*/ 28 h 486"/>
                  <a:gd name="T12" fmla="*/ 20 w 350"/>
                  <a:gd name="T13" fmla="*/ 72 h 486"/>
                  <a:gd name="T14" fmla="*/ 56 w 350"/>
                  <a:gd name="T15" fmla="*/ 86 h 486"/>
                  <a:gd name="T16" fmla="*/ 218 w 350"/>
                  <a:gd name="T17" fmla="*/ 366 h 486"/>
                  <a:gd name="T18" fmla="*/ 245 w 350"/>
                  <a:gd name="T19" fmla="*/ 470 h 486"/>
                  <a:gd name="T20" fmla="*/ 265 w 350"/>
                  <a:gd name="T21" fmla="*/ 483 h 486"/>
                  <a:gd name="T22" fmla="*/ 279 w 350"/>
                  <a:gd name="T23" fmla="*/ 479 h 486"/>
                  <a:gd name="T24" fmla="*/ 296 w 350"/>
                  <a:gd name="T25" fmla="*/ 468 h 486"/>
                  <a:gd name="T26" fmla="*/ 306 w 350"/>
                  <a:gd name="T27" fmla="*/ 457 h 486"/>
                  <a:gd name="T28" fmla="*/ 323 w 350"/>
                  <a:gd name="T29" fmla="*/ 447 h 486"/>
                  <a:gd name="T30" fmla="*/ 344 w 350"/>
                  <a:gd name="T31" fmla="*/ 428 h 486"/>
                  <a:gd name="T32" fmla="*/ 327 w 350"/>
                  <a:gd name="T33" fmla="*/ 409 h 486"/>
                  <a:gd name="T34" fmla="*/ 249 w 350"/>
                  <a:gd name="T35" fmla="*/ 320 h 486"/>
                  <a:gd name="T36" fmla="*/ 138 w 350"/>
                  <a:gd name="T37" fmla="*/ 104 h 486"/>
                  <a:gd name="T38" fmla="*/ 109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109" y="32"/>
                    </a:moveTo>
                    <a:cubicBezTo>
                      <a:pt x="104" y="28"/>
                      <a:pt x="97" y="26"/>
                      <a:pt x="94" y="19"/>
                    </a:cubicBezTo>
                    <a:cubicBezTo>
                      <a:pt x="91" y="12"/>
                      <a:pt x="81" y="0"/>
                      <a:pt x="73" y="0"/>
                    </a:cubicBezTo>
                    <a:cubicBezTo>
                      <a:pt x="65" y="0"/>
                      <a:pt x="63" y="6"/>
                      <a:pt x="55" y="5"/>
                    </a:cubicBezTo>
                    <a:cubicBezTo>
                      <a:pt x="46" y="4"/>
                      <a:pt x="40" y="4"/>
                      <a:pt x="36" y="6"/>
                    </a:cubicBezTo>
                    <a:cubicBezTo>
                      <a:pt x="32" y="8"/>
                      <a:pt x="15" y="9"/>
                      <a:pt x="7" y="28"/>
                    </a:cubicBezTo>
                    <a:cubicBezTo>
                      <a:pt x="0" y="46"/>
                      <a:pt x="12" y="66"/>
                      <a:pt x="20" y="72"/>
                    </a:cubicBezTo>
                    <a:cubicBezTo>
                      <a:pt x="36" y="83"/>
                      <a:pt x="41" y="82"/>
                      <a:pt x="56" y="86"/>
                    </a:cubicBezTo>
                    <a:cubicBezTo>
                      <a:pt x="66" y="89"/>
                      <a:pt x="198" y="310"/>
                      <a:pt x="218" y="366"/>
                    </a:cubicBezTo>
                    <a:cubicBezTo>
                      <a:pt x="238" y="422"/>
                      <a:pt x="244" y="461"/>
                      <a:pt x="245" y="470"/>
                    </a:cubicBezTo>
                    <a:cubicBezTo>
                      <a:pt x="246" y="479"/>
                      <a:pt x="261" y="482"/>
                      <a:pt x="265" y="483"/>
                    </a:cubicBezTo>
                    <a:cubicBezTo>
                      <a:pt x="269" y="484"/>
                      <a:pt x="270" y="486"/>
                      <a:pt x="279" y="479"/>
                    </a:cubicBezTo>
                    <a:cubicBezTo>
                      <a:pt x="288" y="472"/>
                      <a:pt x="290" y="471"/>
                      <a:pt x="296" y="468"/>
                    </a:cubicBezTo>
                    <a:cubicBezTo>
                      <a:pt x="302" y="465"/>
                      <a:pt x="300" y="458"/>
                      <a:pt x="306" y="457"/>
                    </a:cubicBezTo>
                    <a:cubicBezTo>
                      <a:pt x="312" y="456"/>
                      <a:pt x="312" y="451"/>
                      <a:pt x="323" y="447"/>
                    </a:cubicBezTo>
                    <a:cubicBezTo>
                      <a:pt x="334" y="443"/>
                      <a:pt x="350" y="440"/>
                      <a:pt x="344" y="428"/>
                    </a:cubicBezTo>
                    <a:cubicBezTo>
                      <a:pt x="338" y="416"/>
                      <a:pt x="340" y="414"/>
                      <a:pt x="327" y="409"/>
                    </a:cubicBezTo>
                    <a:cubicBezTo>
                      <a:pt x="314" y="404"/>
                      <a:pt x="297" y="403"/>
                      <a:pt x="249" y="320"/>
                    </a:cubicBezTo>
                    <a:cubicBezTo>
                      <a:pt x="201" y="237"/>
                      <a:pt x="151" y="141"/>
                      <a:pt x="138" y="104"/>
                    </a:cubicBezTo>
                    <a:cubicBezTo>
                      <a:pt x="125" y="67"/>
                      <a:pt x="116" y="37"/>
                      <a:pt x="109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4" name="Freeform 359"/>
              <p:cNvSpPr>
                <a:spLocks/>
              </p:cNvSpPr>
              <p:nvPr/>
            </p:nvSpPr>
            <p:spPr bwMode="auto">
              <a:xfrm>
                <a:off x="2283263" y="1386989"/>
                <a:ext cx="441325" cy="769938"/>
              </a:xfrm>
              <a:custGeom>
                <a:avLst/>
                <a:gdLst>
                  <a:gd name="T0" fmla="*/ 20 w 275"/>
                  <a:gd name="T1" fmla="*/ 68 h 481"/>
                  <a:gd name="T2" fmla="*/ 56 w 275"/>
                  <a:gd name="T3" fmla="*/ 82 h 481"/>
                  <a:gd name="T4" fmla="*/ 218 w 275"/>
                  <a:gd name="T5" fmla="*/ 362 h 481"/>
                  <a:gd name="T6" fmla="*/ 245 w 275"/>
                  <a:gd name="T7" fmla="*/ 466 h 481"/>
                  <a:gd name="T8" fmla="*/ 265 w 275"/>
                  <a:gd name="T9" fmla="*/ 479 h 481"/>
                  <a:gd name="T10" fmla="*/ 275 w 275"/>
                  <a:gd name="T11" fmla="*/ 477 h 481"/>
                  <a:gd name="T12" fmla="*/ 260 w 275"/>
                  <a:gd name="T13" fmla="*/ 466 h 481"/>
                  <a:gd name="T14" fmla="*/ 233 w 275"/>
                  <a:gd name="T15" fmla="*/ 362 h 481"/>
                  <a:gd name="T16" fmla="*/ 70 w 275"/>
                  <a:gd name="T17" fmla="*/ 82 h 481"/>
                  <a:gd name="T18" fmla="*/ 35 w 275"/>
                  <a:gd name="T19" fmla="*/ 68 h 481"/>
                  <a:gd name="T20" fmla="*/ 13 w 275"/>
                  <a:gd name="T21" fmla="*/ 27 h 481"/>
                  <a:gd name="T22" fmla="*/ 51 w 275"/>
                  <a:gd name="T23" fmla="*/ 2 h 481"/>
                  <a:gd name="T24" fmla="*/ 53 w 275"/>
                  <a:gd name="T25" fmla="*/ 1 h 481"/>
                  <a:gd name="T26" fmla="*/ 36 w 275"/>
                  <a:gd name="T27" fmla="*/ 2 h 481"/>
                  <a:gd name="T28" fmla="*/ 7 w 275"/>
                  <a:gd name="T29" fmla="*/ 24 h 481"/>
                  <a:gd name="T30" fmla="*/ 20 w 275"/>
                  <a:gd name="T31" fmla="*/ 6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0" y="68"/>
                    </a:moveTo>
                    <a:cubicBezTo>
                      <a:pt x="36" y="79"/>
                      <a:pt x="41" y="78"/>
                      <a:pt x="56" y="82"/>
                    </a:cubicBezTo>
                    <a:cubicBezTo>
                      <a:pt x="66" y="85"/>
                      <a:pt x="198" y="306"/>
                      <a:pt x="218" y="362"/>
                    </a:cubicBezTo>
                    <a:cubicBezTo>
                      <a:pt x="238" y="418"/>
                      <a:pt x="244" y="457"/>
                      <a:pt x="245" y="466"/>
                    </a:cubicBezTo>
                    <a:cubicBezTo>
                      <a:pt x="246" y="475"/>
                      <a:pt x="261" y="478"/>
                      <a:pt x="265" y="479"/>
                    </a:cubicBezTo>
                    <a:cubicBezTo>
                      <a:pt x="268" y="479"/>
                      <a:pt x="270" y="481"/>
                      <a:pt x="275" y="477"/>
                    </a:cubicBezTo>
                    <a:cubicBezTo>
                      <a:pt x="269" y="476"/>
                      <a:pt x="260" y="472"/>
                      <a:pt x="260" y="466"/>
                    </a:cubicBezTo>
                    <a:cubicBezTo>
                      <a:pt x="259" y="457"/>
                      <a:pt x="253" y="418"/>
                      <a:pt x="233" y="362"/>
                    </a:cubicBezTo>
                    <a:cubicBezTo>
                      <a:pt x="213" y="306"/>
                      <a:pt x="81" y="85"/>
                      <a:pt x="70" y="82"/>
                    </a:cubicBezTo>
                    <a:cubicBezTo>
                      <a:pt x="56" y="78"/>
                      <a:pt x="51" y="79"/>
                      <a:pt x="35" y="68"/>
                    </a:cubicBezTo>
                    <a:cubicBezTo>
                      <a:pt x="27" y="62"/>
                      <a:pt x="5" y="46"/>
                      <a:pt x="13" y="27"/>
                    </a:cubicBezTo>
                    <a:cubicBezTo>
                      <a:pt x="20" y="9"/>
                      <a:pt x="46" y="4"/>
                      <a:pt x="51" y="2"/>
                    </a:cubicBezTo>
                    <a:cubicBezTo>
                      <a:pt x="51" y="2"/>
                      <a:pt x="52" y="1"/>
                      <a:pt x="53" y="1"/>
                    </a:cubicBezTo>
                    <a:cubicBezTo>
                      <a:pt x="45" y="0"/>
                      <a:pt x="40" y="0"/>
                      <a:pt x="36" y="2"/>
                    </a:cubicBezTo>
                    <a:cubicBezTo>
                      <a:pt x="32" y="4"/>
                      <a:pt x="15" y="5"/>
                      <a:pt x="7" y="24"/>
                    </a:cubicBezTo>
                    <a:cubicBezTo>
                      <a:pt x="0" y="42"/>
                      <a:pt x="12" y="62"/>
                      <a:pt x="20" y="6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5" name="Freeform 360"/>
              <p:cNvSpPr>
                <a:spLocks/>
              </p:cNvSpPr>
              <p:nvPr/>
            </p:nvSpPr>
            <p:spPr bwMode="auto">
              <a:xfrm>
                <a:off x="2288026" y="1379051"/>
                <a:ext cx="550863" cy="777875"/>
              </a:xfrm>
              <a:custGeom>
                <a:avLst/>
                <a:gdLst>
                  <a:gd name="T0" fmla="*/ 3 w 344"/>
                  <a:gd name="T1" fmla="*/ 28 h 486"/>
                  <a:gd name="T2" fmla="*/ 6 w 344"/>
                  <a:gd name="T3" fmla="*/ 61 h 486"/>
                  <a:gd name="T4" fmla="*/ 35 w 344"/>
                  <a:gd name="T5" fmla="*/ 84 h 486"/>
                  <a:gd name="T6" fmla="*/ 52 w 344"/>
                  <a:gd name="T7" fmla="*/ 88 h 486"/>
                  <a:gd name="T8" fmla="*/ 52 w 344"/>
                  <a:gd name="T9" fmla="*/ 88 h 486"/>
                  <a:gd name="T10" fmla="*/ 52 w 344"/>
                  <a:gd name="T11" fmla="*/ 88 h 486"/>
                  <a:gd name="T12" fmla="*/ 64 w 344"/>
                  <a:gd name="T13" fmla="*/ 103 h 486"/>
                  <a:gd name="T14" fmla="*/ 214 w 344"/>
                  <a:gd name="T15" fmla="*/ 367 h 486"/>
                  <a:gd name="T16" fmla="*/ 244 w 344"/>
                  <a:gd name="T17" fmla="*/ 477 h 486"/>
                  <a:gd name="T18" fmla="*/ 262 w 344"/>
                  <a:gd name="T19" fmla="*/ 485 h 486"/>
                  <a:gd name="T20" fmla="*/ 271 w 344"/>
                  <a:gd name="T21" fmla="*/ 485 h 486"/>
                  <a:gd name="T22" fmla="*/ 294 w 344"/>
                  <a:gd name="T23" fmla="*/ 470 h 486"/>
                  <a:gd name="T24" fmla="*/ 300 w 344"/>
                  <a:gd name="T25" fmla="*/ 461 h 486"/>
                  <a:gd name="T26" fmla="*/ 303 w 344"/>
                  <a:gd name="T27" fmla="*/ 459 h 486"/>
                  <a:gd name="T28" fmla="*/ 320 w 344"/>
                  <a:gd name="T29" fmla="*/ 449 h 486"/>
                  <a:gd name="T30" fmla="*/ 341 w 344"/>
                  <a:gd name="T31" fmla="*/ 440 h 486"/>
                  <a:gd name="T32" fmla="*/ 342 w 344"/>
                  <a:gd name="T33" fmla="*/ 428 h 486"/>
                  <a:gd name="T34" fmla="*/ 332 w 344"/>
                  <a:gd name="T35" fmla="*/ 412 h 486"/>
                  <a:gd name="T36" fmla="*/ 299 w 344"/>
                  <a:gd name="T37" fmla="*/ 393 h 486"/>
                  <a:gd name="T38" fmla="*/ 179 w 344"/>
                  <a:gd name="T39" fmla="*/ 195 h 486"/>
                  <a:gd name="T40" fmla="*/ 120 w 344"/>
                  <a:gd name="T41" fmla="*/ 56 h 486"/>
                  <a:gd name="T42" fmla="*/ 107 w 344"/>
                  <a:gd name="T43" fmla="*/ 32 h 486"/>
                  <a:gd name="T44" fmla="*/ 92 w 344"/>
                  <a:gd name="T45" fmla="*/ 19 h 486"/>
                  <a:gd name="T46" fmla="*/ 70 w 344"/>
                  <a:gd name="T47" fmla="*/ 0 h 486"/>
                  <a:gd name="T48" fmla="*/ 54 w 344"/>
                  <a:gd name="T49" fmla="*/ 5 h 486"/>
                  <a:gd name="T50" fmla="*/ 41 w 344"/>
                  <a:gd name="T51" fmla="*/ 4 h 486"/>
                  <a:gd name="T52" fmla="*/ 26 w 344"/>
                  <a:gd name="T53" fmla="*/ 8 h 486"/>
                  <a:gd name="T54" fmla="*/ 16 w 344"/>
                  <a:gd name="T55" fmla="*/ 14 h 486"/>
                  <a:gd name="T56" fmla="*/ 27 w 344"/>
                  <a:gd name="T57" fmla="*/ 11 h 486"/>
                  <a:gd name="T58" fmla="*/ 41 w 344"/>
                  <a:gd name="T59" fmla="*/ 7 h 486"/>
                  <a:gd name="T60" fmla="*/ 54 w 344"/>
                  <a:gd name="T61" fmla="*/ 8 h 486"/>
                  <a:gd name="T62" fmla="*/ 70 w 344"/>
                  <a:gd name="T63" fmla="*/ 3 h 486"/>
                  <a:gd name="T64" fmla="*/ 89 w 344"/>
                  <a:gd name="T65" fmla="*/ 21 h 486"/>
                  <a:gd name="T66" fmla="*/ 105 w 344"/>
                  <a:gd name="T67" fmla="*/ 34 h 486"/>
                  <a:gd name="T68" fmla="*/ 134 w 344"/>
                  <a:gd name="T69" fmla="*/ 105 h 486"/>
                  <a:gd name="T70" fmla="*/ 245 w 344"/>
                  <a:gd name="T71" fmla="*/ 321 h 486"/>
                  <a:gd name="T72" fmla="*/ 323 w 344"/>
                  <a:gd name="T73" fmla="*/ 411 h 486"/>
                  <a:gd name="T74" fmla="*/ 335 w 344"/>
                  <a:gd name="T75" fmla="*/ 419 h 486"/>
                  <a:gd name="T76" fmla="*/ 341 w 344"/>
                  <a:gd name="T77" fmla="*/ 433 h 486"/>
                  <a:gd name="T78" fmla="*/ 331 w 344"/>
                  <a:gd name="T79" fmla="*/ 442 h 486"/>
                  <a:gd name="T80" fmla="*/ 309 w 344"/>
                  <a:gd name="T81" fmla="*/ 453 h 486"/>
                  <a:gd name="T82" fmla="*/ 303 w 344"/>
                  <a:gd name="T83" fmla="*/ 456 h 486"/>
                  <a:gd name="T84" fmla="*/ 296 w 344"/>
                  <a:gd name="T85" fmla="*/ 463 h 486"/>
                  <a:gd name="T86" fmla="*/ 275 w 344"/>
                  <a:gd name="T87" fmla="*/ 478 h 486"/>
                  <a:gd name="T88" fmla="*/ 266 w 344"/>
                  <a:gd name="T89" fmla="*/ 483 h 486"/>
                  <a:gd name="T90" fmla="*/ 251 w 344"/>
                  <a:gd name="T91" fmla="*/ 479 h 486"/>
                  <a:gd name="T92" fmla="*/ 243 w 344"/>
                  <a:gd name="T93" fmla="*/ 470 h 486"/>
                  <a:gd name="T94" fmla="*/ 184 w 344"/>
                  <a:gd name="T95" fmla="*/ 299 h 486"/>
                  <a:gd name="T96" fmla="*/ 71 w 344"/>
                  <a:gd name="T97" fmla="*/ 108 h 486"/>
                  <a:gd name="T98" fmla="*/ 56 w 344"/>
                  <a:gd name="T99" fmla="*/ 88 h 486"/>
                  <a:gd name="T100" fmla="*/ 53 w 344"/>
                  <a:gd name="T101" fmla="*/ 85 h 486"/>
                  <a:gd name="T102" fmla="*/ 18 w 344"/>
                  <a:gd name="T103" fmla="*/ 72 h 486"/>
                  <a:gd name="T104" fmla="*/ 3 w 344"/>
                  <a:gd name="T105" fmla="*/ 41 h 486"/>
                  <a:gd name="T106" fmla="*/ 6 w 344"/>
                  <a:gd name="T107" fmla="*/ 28 h 486"/>
                  <a:gd name="T108" fmla="*/ 4 w 344"/>
                  <a:gd name="T109" fmla="*/ 27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4" h="486">
                    <a:moveTo>
                      <a:pt x="4" y="27"/>
                    </a:moveTo>
                    <a:cubicBezTo>
                      <a:pt x="3" y="27"/>
                      <a:pt x="3" y="28"/>
                      <a:pt x="3" y="28"/>
                    </a:cubicBezTo>
                    <a:cubicBezTo>
                      <a:pt x="1" y="32"/>
                      <a:pt x="0" y="37"/>
                      <a:pt x="0" y="41"/>
                    </a:cubicBezTo>
                    <a:cubicBezTo>
                      <a:pt x="0" y="48"/>
                      <a:pt x="3" y="56"/>
                      <a:pt x="6" y="61"/>
                    </a:cubicBezTo>
                    <a:cubicBezTo>
                      <a:pt x="9" y="67"/>
                      <a:pt x="13" y="72"/>
                      <a:pt x="16" y="74"/>
                    </a:cubicBezTo>
                    <a:cubicBezTo>
                      <a:pt x="24" y="80"/>
                      <a:pt x="30" y="82"/>
                      <a:pt x="35" y="84"/>
                    </a:cubicBezTo>
                    <a:cubicBezTo>
                      <a:pt x="40" y="85"/>
                      <a:pt x="45" y="86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3" y="88"/>
                      <a:pt x="53" y="89"/>
                    </a:cubicBezTo>
                    <a:cubicBezTo>
                      <a:pt x="55" y="91"/>
                      <a:pt x="59" y="96"/>
                      <a:pt x="64" y="103"/>
                    </a:cubicBezTo>
                    <a:cubicBezTo>
                      <a:pt x="82" y="129"/>
                      <a:pt x="115" y="183"/>
                      <a:pt x="146" y="237"/>
                    </a:cubicBezTo>
                    <a:cubicBezTo>
                      <a:pt x="177" y="291"/>
                      <a:pt x="205" y="344"/>
                      <a:pt x="214" y="367"/>
                    </a:cubicBezTo>
                    <a:cubicBezTo>
                      <a:pt x="234" y="423"/>
                      <a:pt x="239" y="462"/>
                      <a:pt x="240" y="471"/>
                    </a:cubicBezTo>
                    <a:cubicBezTo>
                      <a:pt x="241" y="473"/>
                      <a:pt x="242" y="476"/>
                      <a:pt x="244" y="477"/>
                    </a:cubicBezTo>
                    <a:cubicBezTo>
                      <a:pt x="247" y="480"/>
                      <a:pt x="250" y="482"/>
                      <a:pt x="254" y="483"/>
                    </a:cubicBezTo>
                    <a:cubicBezTo>
                      <a:pt x="257" y="484"/>
                      <a:pt x="260" y="485"/>
                      <a:pt x="262" y="485"/>
                    </a:cubicBezTo>
                    <a:cubicBezTo>
                      <a:pt x="263" y="485"/>
                      <a:pt x="264" y="486"/>
                      <a:pt x="266" y="486"/>
                    </a:cubicBezTo>
                    <a:cubicBezTo>
                      <a:pt x="268" y="486"/>
                      <a:pt x="269" y="486"/>
                      <a:pt x="271" y="485"/>
                    </a:cubicBezTo>
                    <a:cubicBezTo>
                      <a:pt x="272" y="484"/>
                      <a:pt x="274" y="483"/>
                      <a:pt x="277" y="481"/>
                    </a:cubicBezTo>
                    <a:cubicBezTo>
                      <a:pt x="286" y="474"/>
                      <a:pt x="288" y="473"/>
                      <a:pt x="294" y="470"/>
                    </a:cubicBezTo>
                    <a:cubicBezTo>
                      <a:pt x="295" y="469"/>
                      <a:pt x="297" y="468"/>
                      <a:pt x="297" y="467"/>
                    </a:cubicBezTo>
                    <a:cubicBezTo>
                      <a:pt x="299" y="465"/>
                      <a:pt x="299" y="463"/>
                      <a:pt x="300" y="461"/>
                    </a:cubicBezTo>
                    <a:cubicBezTo>
                      <a:pt x="300" y="461"/>
                      <a:pt x="301" y="460"/>
                      <a:pt x="301" y="460"/>
                    </a:cubicBezTo>
                    <a:cubicBezTo>
                      <a:pt x="302" y="459"/>
                      <a:pt x="302" y="459"/>
                      <a:pt x="303" y="459"/>
                    </a:cubicBezTo>
                    <a:cubicBezTo>
                      <a:pt x="305" y="459"/>
                      <a:pt x="306" y="458"/>
                      <a:pt x="307" y="457"/>
                    </a:cubicBezTo>
                    <a:cubicBezTo>
                      <a:pt x="311" y="455"/>
                      <a:pt x="312" y="452"/>
                      <a:pt x="320" y="449"/>
                    </a:cubicBezTo>
                    <a:cubicBezTo>
                      <a:pt x="325" y="447"/>
                      <a:pt x="331" y="446"/>
                      <a:pt x="335" y="444"/>
                    </a:cubicBezTo>
                    <a:cubicBezTo>
                      <a:pt x="338" y="442"/>
                      <a:pt x="340" y="441"/>
                      <a:pt x="341" y="440"/>
                    </a:cubicBezTo>
                    <a:cubicBezTo>
                      <a:pt x="343" y="438"/>
                      <a:pt x="344" y="436"/>
                      <a:pt x="344" y="433"/>
                    </a:cubicBezTo>
                    <a:cubicBezTo>
                      <a:pt x="344" y="432"/>
                      <a:pt x="343" y="430"/>
                      <a:pt x="342" y="428"/>
                    </a:cubicBezTo>
                    <a:cubicBezTo>
                      <a:pt x="339" y="422"/>
                      <a:pt x="338" y="419"/>
                      <a:pt x="336" y="416"/>
                    </a:cubicBezTo>
                    <a:cubicBezTo>
                      <a:pt x="335" y="414"/>
                      <a:pt x="334" y="413"/>
                      <a:pt x="332" y="412"/>
                    </a:cubicBezTo>
                    <a:cubicBezTo>
                      <a:pt x="330" y="411"/>
                      <a:pt x="328" y="409"/>
                      <a:pt x="324" y="408"/>
                    </a:cubicBezTo>
                    <a:cubicBezTo>
                      <a:pt x="318" y="406"/>
                      <a:pt x="311" y="404"/>
                      <a:pt x="299" y="393"/>
                    </a:cubicBezTo>
                    <a:cubicBezTo>
                      <a:pt x="287" y="382"/>
                      <a:pt x="271" y="361"/>
                      <a:pt x="247" y="320"/>
                    </a:cubicBezTo>
                    <a:cubicBezTo>
                      <a:pt x="223" y="278"/>
                      <a:pt x="199" y="234"/>
                      <a:pt x="179" y="195"/>
                    </a:cubicBezTo>
                    <a:cubicBezTo>
                      <a:pt x="159" y="156"/>
                      <a:pt x="143" y="122"/>
                      <a:pt x="136" y="104"/>
                    </a:cubicBezTo>
                    <a:cubicBezTo>
                      <a:pt x="130" y="86"/>
                      <a:pt x="125" y="69"/>
                      <a:pt x="120" y="56"/>
                    </a:cubicBezTo>
                    <a:cubicBezTo>
                      <a:pt x="118" y="50"/>
                      <a:pt x="115" y="45"/>
                      <a:pt x="113" y="40"/>
                    </a:cubicBezTo>
                    <a:cubicBezTo>
                      <a:pt x="111" y="36"/>
                      <a:pt x="109" y="33"/>
                      <a:pt x="107" y="32"/>
                    </a:cubicBezTo>
                    <a:cubicBezTo>
                      <a:pt x="104" y="30"/>
                      <a:pt x="101" y="28"/>
                      <a:pt x="99" y="26"/>
                    </a:cubicBezTo>
                    <a:cubicBezTo>
                      <a:pt x="96" y="25"/>
                      <a:pt x="93" y="23"/>
                      <a:pt x="92" y="19"/>
                    </a:cubicBezTo>
                    <a:cubicBezTo>
                      <a:pt x="90" y="16"/>
                      <a:pt x="87" y="11"/>
                      <a:pt x="83" y="7"/>
                    </a:cubicBezTo>
                    <a:cubicBezTo>
                      <a:pt x="79" y="3"/>
                      <a:pt x="75" y="0"/>
                      <a:pt x="70" y="0"/>
                    </a:cubicBezTo>
                    <a:cubicBezTo>
                      <a:pt x="66" y="0"/>
                      <a:pt x="63" y="1"/>
                      <a:pt x="61" y="2"/>
                    </a:cubicBezTo>
                    <a:cubicBezTo>
                      <a:pt x="58" y="4"/>
                      <a:pt x="57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48" y="4"/>
                      <a:pt x="44" y="4"/>
                      <a:pt x="41" y="4"/>
                    </a:cubicBezTo>
                    <a:cubicBezTo>
                      <a:pt x="38" y="4"/>
                      <a:pt x="35" y="4"/>
                      <a:pt x="32" y="6"/>
                    </a:cubicBezTo>
                    <a:cubicBezTo>
                      <a:pt x="31" y="6"/>
                      <a:pt x="29" y="7"/>
                      <a:pt x="26" y="8"/>
                    </a:cubicBezTo>
                    <a:cubicBezTo>
                      <a:pt x="23" y="9"/>
                      <a:pt x="20" y="10"/>
                      <a:pt x="16" y="12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1" y="13"/>
                      <a:pt x="24" y="11"/>
                      <a:pt x="27" y="11"/>
                    </a:cubicBezTo>
                    <a:cubicBezTo>
                      <a:pt x="30" y="10"/>
                      <a:pt x="32" y="9"/>
                      <a:pt x="34" y="8"/>
                    </a:cubicBezTo>
                    <a:cubicBezTo>
                      <a:pt x="36" y="7"/>
                      <a:pt x="38" y="7"/>
                      <a:pt x="41" y="7"/>
                    </a:cubicBezTo>
                    <a:cubicBezTo>
                      <a:pt x="44" y="7"/>
                      <a:pt x="47" y="7"/>
                      <a:pt x="51" y="8"/>
                    </a:cubicBezTo>
                    <a:cubicBezTo>
                      <a:pt x="52" y="8"/>
                      <a:pt x="53" y="8"/>
                      <a:pt x="54" y="8"/>
                    </a:cubicBezTo>
                    <a:cubicBezTo>
                      <a:pt x="57" y="8"/>
                      <a:pt x="60" y="6"/>
                      <a:pt x="62" y="5"/>
                    </a:cubicBezTo>
                    <a:cubicBezTo>
                      <a:pt x="64" y="4"/>
                      <a:pt x="66" y="3"/>
                      <a:pt x="70" y="3"/>
                    </a:cubicBezTo>
                    <a:cubicBezTo>
                      <a:pt x="73" y="3"/>
                      <a:pt x="77" y="5"/>
                      <a:pt x="81" y="9"/>
                    </a:cubicBezTo>
                    <a:cubicBezTo>
                      <a:pt x="85" y="13"/>
                      <a:pt x="88" y="17"/>
                      <a:pt x="89" y="21"/>
                    </a:cubicBezTo>
                    <a:cubicBezTo>
                      <a:pt x="91" y="25"/>
                      <a:pt x="94" y="27"/>
                      <a:pt x="97" y="29"/>
                    </a:cubicBezTo>
                    <a:cubicBezTo>
                      <a:pt x="100" y="31"/>
                      <a:pt x="103" y="32"/>
                      <a:pt x="105" y="34"/>
                    </a:cubicBezTo>
                    <a:cubicBezTo>
                      <a:pt x="107" y="35"/>
                      <a:pt x="109" y="38"/>
                      <a:pt x="111" y="42"/>
                    </a:cubicBezTo>
                    <a:cubicBezTo>
                      <a:pt x="117" y="54"/>
                      <a:pt x="124" y="77"/>
                      <a:pt x="134" y="105"/>
                    </a:cubicBezTo>
                    <a:cubicBezTo>
                      <a:pt x="140" y="124"/>
                      <a:pt x="156" y="157"/>
                      <a:pt x="176" y="196"/>
                    </a:cubicBezTo>
                    <a:cubicBezTo>
                      <a:pt x="196" y="235"/>
                      <a:pt x="221" y="280"/>
                      <a:pt x="245" y="321"/>
                    </a:cubicBezTo>
                    <a:cubicBezTo>
                      <a:pt x="269" y="363"/>
                      <a:pt x="285" y="384"/>
                      <a:pt x="297" y="395"/>
                    </a:cubicBezTo>
                    <a:cubicBezTo>
                      <a:pt x="309" y="407"/>
                      <a:pt x="317" y="409"/>
                      <a:pt x="323" y="411"/>
                    </a:cubicBezTo>
                    <a:cubicBezTo>
                      <a:pt x="327" y="412"/>
                      <a:pt x="329" y="413"/>
                      <a:pt x="330" y="414"/>
                    </a:cubicBezTo>
                    <a:cubicBezTo>
                      <a:pt x="333" y="416"/>
                      <a:pt x="334" y="417"/>
                      <a:pt x="335" y="419"/>
                    </a:cubicBezTo>
                    <a:cubicBezTo>
                      <a:pt x="336" y="422"/>
                      <a:pt x="337" y="425"/>
                      <a:pt x="340" y="429"/>
                    </a:cubicBezTo>
                    <a:cubicBezTo>
                      <a:pt x="340" y="431"/>
                      <a:pt x="341" y="432"/>
                      <a:pt x="341" y="433"/>
                    </a:cubicBezTo>
                    <a:cubicBezTo>
                      <a:pt x="341" y="435"/>
                      <a:pt x="340" y="436"/>
                      <a:pt x="339" y="438"/>
                    </a:cubicBezTo>
                    <a:cubicBezTo>
                      <a:pt x="337" y="439"/>
                      <a:pt x="334" y="441"/>
                      <a:pt x="331" y="442"/>
                    </a:cubicBezTo>
                    <a:cubicBezTo>
                      <a:pt x="327" y="444"/>
                      <a:pt x="323" y="445"/>
                      <a:pt x="319" y="446"/>
                    </a:cubicBezTo>
                    <a:cubicBezTo>
                      <a:pt x="314" y="448"/>
                      <a:pt x="311" y="451"/>
                      <a:pt x="309" y="453"/>
                    </a:cubicBezTo>
                    <a:cubicBezTo>
                      <a:pt x="308" y="454"/>
                      <a:pt x="307" y="454"/>
                      <a:pt x="306" y="455"/>
                    </a:cubicBezTo>
                    <a:cubicBezTo>
                      <a:pt x="305" y="455"/>
                      <a:pt x="304" y="456"/>
                      <a:pt x="303" y="456"/>
                    </a:cubicBezTo>
                    <a:cubicBezTo>
                      <a:pt x="301" y="456"/>
                      <a:pt x="300" y="457"/>
                      <a:pt x="299" y="458"/>
                    </a:cubicBezTo>
                    <a:cubicBezTo>
                      <a:pt x="297" y="460"/>
                      <a:pt x="297" y="462"/>
                      <a:pt x="296" y="463"/>
                    </a:cubicBezTo>
                    <a:cubicBezTo>
                      <a:pt x="295" y="465"/>
                      <a:pt x="294" y="466"/>
                      <a:pt x="292" y="467"/>
                    </a:cubicBezTo>
                    <a:cubicBezTo>
                      <a:pt x="286" y="470"/>
                      <a:pt x="284" y="471"/>
                      <a:pt x="275" y="478"/>
                    </a:cubicBezTo>
                    <a:cubicBezTo>
                      <a:pt x="273" y="480"/>
                      <a:pt x="271" y="482"/>
                      <a:pt x="269" y="482"/>
                    </a:cubicBezTo>
                    <a:cubicBezTo>
                      <a:pt x="268" y="483"/>
                      <a:pt x="267" y="483"/>
                      <a:pt x="266" y="483"/>
                    </a:cubicBezTo>
                    <a:cubicBezTo>
                      <a:pt x="265" y="483"/>
                      <a:pt x="264" y="483"/>
                      <a:pt x="262" y="482"/>
                    </a:cubicBezTo>
                    <a:cubicBezTo>
                      <a:pt x="260" y="482"/>
                      <a:pt x="256" y="481"/>
                      <a:pt x="251" y="479"/>
                    </a:cubicBezTo>
                    <a:cubicBezTo>
                      <a:pt x="249" y="478"/>
                      <a:pt x="247" y="477"/>
                      <a:pt x="246" y="475"/>
                    </a:cubicBezTo>
                    <a:cubicBezTo>
                      <a:pt x="245" y="474"/>
                      <a:pt x="244" y="472"/>
                      <a:pt x="243" y="470"/>
                    </a:cubicBezTo>
                    <a:cubicBezTo>
                      <a:pt x="242" y="461"/>
                      <a:pt x="236" y="422"/>
                      <a:pt x="216" y="366"/>
                    </a:cubicBezTo>
                    <a:cubicBezTo>
                      <a:pt x="211" y="352"/>
                      <a:pt x="199" y="328"/>
                      <a:pt x="184" y="299"/>
                    </a:cubicBezTo>
                    <a:cubicBezTo>
                      <a:pt x="161" y="256"/>
                      <a:pt x="130" y="203"/>
                      <a:pt x="105" y="161"/>
                    </a:cubicBezTo>
                    <a:cubicBezTo>
                      <a:pt x="92" y="140"/>
                      <a:pt x="80" y="121"/>
                      <a:pt x="71" y="108"/>
                    </a:cubicBezTo>
                    <a:cubicBezTo>
                      <a:pt x="67" y="101"/>
                      <a:pt x="63" y="96"/>
                      <a:pt x="60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6" y="87"/>
                      <a:pt x="55" y="87"/>
                      <a:pt x="55" y="86"/>
                    </a:cubicBezTo>
                    <a:cubicBezTo>
                      <a:pt x="54" y="86"/>
                      <a:pt x="54" y="86"/>
                      <a:pt x="53" y="85"/>
                    </a:cubicBezTo>
                    <a:cubicBezTo>
                      <a:pt x="46" y="83"/>
                      <a:pt x="41" y="83"/>
                      <a:pt x="36" y="81"/>
                    </a:cubicBezTo>
                    <a:cubicBezTo>
                      <a:pt x="31" y="80"/>
                      <a:pt x="26" y="77"/>
                      <a:pt x="18" y="72"/>
                    </a:cubicBezTo>
                    <a:cubicBezTo>
                      <a:pt x="15" y="70"/>
                      <a:pt x="11" y="65"/>
                      <a:pt x="8" y="60"/>
                    </a:cubicBezTo>
                    <a:cubicBezTo>
                      <a:pt x="5" y="54"/>
                      <a:pt x="3" y="48"/>
                      <a:pt x="3" y="41"/>
                    </a:cubicBezTo>
                    <a:cubicBezTo>
                      <a:pt x="3" y="37"/>
                      <a:pt x="4" y="33"/>
                      <a:pt x="6" y="29"/>
                    </a:cubicBezTo>
                    <a:cubicBezTo>
                      <a:pt x="6" y="29"/>
                      <a:pt x="6" y="28"/>
                      <a:pt x="6" y="28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5"/>
                      <a:pt x="4" y="26"/>
                      <a:pt x="4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6" name="Freeform 361"/>
              <p:cNvSpPr>
                <a:spLocks/>
              </p:cNvSpPr>
              <p:nvPr/>
            </p:nvSpPr>
            <p:spPr bwMode="auto">
              <a:xfrm>
                <a:off x="2362638" y="1404451"/>
                <a:ext cx="50800" cy="28575"/>
              </a:xfrm>
              <a:custGeom>
                <a:avLst/>
                <a:gdLst>
                  <a:gd name="T0" fmla="*/ 30 w 32"/>
                  <a:gd name="T1" fmla="*/ 1 h 18"/>
                  <a:gd name="T2" fmla="*/ 30 w 32"/>
                  <a:gd name="T3" fmla="*/ 1 h 18"/>
                  <a:gd name="T4" fmla="*/ 18 w 32"/>
                  <a:gd name="T5" fmla="*/ 9 h 18"/>
                  <a:gd name="T6" fmla="*/ 1 w 32"/>
                  <a:gd name="T7" fmla="*/ 17 h 18"/>
                  <a:gd name="T8" fmla="*/ 1 w 32"/>
                  <a:gd name="T9" fmla="*/ 18 h 18"/>
                  <a:gd name="T10" fmla="*/ 2 w 32"/>
                  <a:gd name="T11" fmla="*/ 18 h 18"/>
                  <a:gd name="T12" fmla="*/ 18 w 32"/>
                  <a:gd name="T13" fmla="*/ 11 h 18"/>
                  <a:gd name="T14" fmla="*/ 28 w 32"/>
                  <a:gd name="T15" fmla="*/ 6 h 18"/>
                  <a:gd name="T16" fmla="*/ 32 w 32"/>
                  <a:gd name="T17" fmla="*/ 2 h 18"/>
                  <a:gd name="T18" fmla="*/ 32 w 32"/>
                  <a:gd name="T19" fmla="*/ 0 h 18"/>
                  <a:gd name="T20" fmla="*/ 30 w 32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8">
                    <a:moveTo>
                      <a:pt x="30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4" y="9"/>
                      <a:pt x="18" y="9"/>
                    </a:cubicBezTo>
                    <a:cubicBezTo>
                      <a:pt x="10" y="9"/>
                      <a:pt x="4" y="12"/>
                      <a:pt x="1" y="17"/>
                    </a:cubicBezTo>
                    <a:cubicBezTo>
                      <a:pt x="0" y="17"/>
                      <a:pt x="1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5" y="14"/>
                      <a:pt x="11" y="11"/>
                      <a:pt x="18" y="11"/>
                    </a:cubicBezTo>
                    <a:cubicBezTo>
                      <a:pt x="22" y="11"/>
                      <a:pt x="26" y="8"/>
                      <a:pt x="28" y="6"/>
                    </a:cubicBezTo>
                    <a:cubicBezTo>
                      <a:pt x="31" y="4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7" name="Freeform 362"/>
              <p:cNvSpPr>
                <a:spLocks/>
              </p:cNvSpPr>
              <p:nvPr/>
            </p:nvSpPr>
            <p:spPr bwMode="auto">
              <a:xfrm>
                <a:off x="2049901" y="1379051"/>
                <a:ext cx="306388" cy="401638"/>
              </a:xfrm>
              <a:custGeom>
                <a:avLst/>
                <a:gdLst>
                  <a:gd name="T0" fmla="*/ 16 w 191"/>
                  <a:gd name="T1" fmla="*/ 33 h 251"/>
                  <a:gd name="T2" fmla="*/ 61 w 191"/>
                  <a:gd name="T3" fmla="*/ 26 h 251"/>
                  <a:gd name="T4" fmla="*/ 95 w 191"/>
                  <a:gd name="T5" fmla="*/ 15 h 251"/>
                  <a:gd name="T6" fmla="*/ 110 w 191"/>
                  <a:gd name="T7" fmla="*/ 22 h 251"/>
                  <a:gd name="T8" fmla="*/ 124 w 191"/>
                  <a:gd name="T9" fmla="*/ 27 h 251"/>
                  <a:gd name="T10" fmla="*/ 132 w 191"/>
                  <a:gd name="T11" fmla="*/ 20 h 251"/>
                  <a:gd name="T12" fmla="*/ 142 w 191"/>
                  <a:gd name="T13" fmla="*/ 12 h 251"/>
                  <a:gd name="T14" fmla="*/ 158 w 191"/>
                  <a:gd name="T15" fmla="*/ 7 h 251"/>
                  <a:gd name="T16" fmla="*/ 174 w 191"/>
                  <a:gd name="T17" fmla="*/ 22 h 251"/>
                  <a:gd name="T18" fmla="*/ 185 w 191"/>
                  <a:gd name="T19" fmla="*/ 43 h 251"/>
                  <a:gd name="T20" fmla="*/ 169 w 191"/>
                  <a:gd name="T21" fmla="*/ 40 h 251"/>
                  <a:gd name="T22" fmla="*/ 154 w 191"/>
                  <a:gd name="T23" fmla="*/ 26 h 251"/>
                  <a:gd name="T24" fmla="*/ 155 w 191"/>
                  <a:gd name="T25" fmla="*/ 59 h 251"/>
                  <a:gd name="T26" fmla="*/ 166 w 191"/>
                  <a:gd name="T27" fmla="*/ 72 h 251"/>
                  <a:gd name="T28" fmla="*/ 175 w 191"/>
                  <a:gd name="T29" fmla="*/ 100 h 251"/>
                  <a:gd name="T30" fmla="*/ 164 w 191"/>
                  <a:gd name="T31" fmla="*/ 106 h 251"/>
                  <a:gd name="T32" fmla="*/ 151 w 191"/>
                  <a:gd name="T33" fmla="*/ 114 h 251"/>
                  <a:gd name="T34" fmla="*/ 123 w 191"/>
                  <a:gd name="T35" fmla="*/ 161 h 251"/>
                  <a:gd name="T36" fmla="*/ 101 w 191"/>
                  <a:gd name="T37" fmla="*/ 193 h 251"/>
                  <a:gd name="T38" fmla="*/ 73 w 191"/>
                  <a:gd name="T39" fmla="*/ 249 h 251"/>
                  <a:gd name="T40" fmla="*/ 26 w 191"/>
                  <a:gd name="T41" fmla="*/ 160 h 251"/>
                  <a:gd name="T42" fmla="*/ 16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6" y="33"/>
                    </a:moveTo>
                    <a:cubicBezTo>
                      <a:pt x="21" y="27"/>
                      <a:pt x="44" y="35"/>
                      <a:pt x="61" y="26"/>
                    </a:cubicBezTo>
                    <a:cubicBezTo>
                      <a:pt x="77" y="17"/>
                      <a:pt x="87" y="13"/>
                      <a:pt x="95" y="15"/>
                    </a:cubicBezTo>
                    <a:cubicBezTo>
                      <a:pt x="103" y="16"/>
                      <a:pt x="103" y="16"/>
                      <a:pt x="110" y="22"/>
                    </a:cubicBezTo>
                    <a:cubicBezTo>
                      <a:pt x="117" y="27"/>
                      <a:pt x="120" y="34"/>
                      <a:pt x="124" y="27"/>
                    </a:cubicBezTo>
                    <a:cubicBezTo>
                      <a:pt x="128" y="20"/>
                      <a:pt x="128" y="20"/>
                      <a:pt x="132" y="20"/>
                    </a:cubicBezTo>
                    <a:cubicBezTo>
                      <a:pt x="137" y="20"/>
                      <a:pt x="138" y="18"/>
                      <a:pt x="142" y="12"/>
                    </a:cubicBezTo>
                    <a:cubicBezTo>
                      <a:pt x="147" y="6"/>
                      <a:pt x="150" y="0"/>
                      <a:pt x="158" y="7"/>
                    </a:cubicBezTo>
                    <a:cubicBezTo>
                      <a:pt x="166" y="13"/>
                      <a:pt x="168" y="17"/>
                      <a:pt x="174" y="22"/>
                    </a:cubicBezTo>
                    <a:cubicBezTo>
                      <a:pt x="180" y="27"/>
                      <a:pt x="191" y="34"/>
                      <a:pt x="185" y="43"/>
                    </a:cubicBezTo>
                    <a:cubicBezTo>
                      <a:pt x="180" y="51"/>
                      <a:pt x="176" y="46"/>
                      <a:pt x="169" y="40"/>
                    </a:cubicBezTo>
                    <a:cubicBezTo>
                      <a:pt x="162" y="34"/>
                      <a:pt x="154" y="26"/>
                      <a:pt x="154" y="26"/>
                    </a:cubicBezTo>
                    <a:cubicBezTo>
                      <a:pt x="154" y="26"/>
                      <a:pt x="149" y="46"/>
                      <a:pt x="155" y="59"/>
                    </a:cubicBezTo>
                    <a:cubicBezTo>
                      <a:pt x="160" y="72"/>
                      <a:pt x="166" y="72"/>
                      <a:pt x="166" y="72"/>
                    </a:cubicBezTo>
                    <a:cubicBezTo>
                      <a:pt x="166" y="72"/>
                      <a:pt x="180" y="92"/>
                      <a:pt x="175" y="100"/>
                    </a:cubicBezTo>
                    <a:cubicBezTo>
                      <a:pt x="170" y="107"/>
                      <a:pt x="170" y="105"/>
                      <a:pt x="164" y="106"/>
                    </a:cubicBezTo>
                    <a:cubicBezTo>
                      <a:pt x="158" y="107"/>
                      <a:pt x="155" y="103"/>
                      <a:pt x="151" y="114"/>
                    </a:cubicBezTo>
                    <a:cubicBezTo>
                      <a:pt x="148" y="124"/>
                      <a:pt x="134" y="149"/>
                      <a:pt x="123" y="161"/>
                    </a:cubicBezTo>
                    <a:cubicBezTo>
                      <a:pt x="111" y="174"/>
                      <a:pt x="105" y="176"/>
                      <a:pt x="101" y="193"/>
                    </a:cubicBezTo>
                    <a:cubicBezTo>
                      <a:pt x="96" y="210"/>
                      <a:pt x="94" y="247"/>
                      <a:pt x="73" y="249"/>
                    </a:cubicBezTo>
                    <a:cubicBezTo>
                      <a:pt x="52" y="251"/>
                      <a:pt x="31" y="188"/>
                      <a:pt x="26" y="160"/>
                    </a:cubicBezTo>
                    <a:cubicBezTo>
                      <a:pt x="21" y="133"/>
                      <a:pt x="0" y="55"/>
                      <a:pt x="16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8" name="Freeform 363"/>
              <p:cNvSpPr>
                <a:spLocks/>
              </p:cNvSpPr>
              <p:nvPr/>
            </p:nvSpPr>
            <p:spPr bwMode="auto">
              <a:xfrm>
                <a:off x="2062601" y="1464776"/>
                <a:ext cx="269875" cy="315913"/>
              </a:xfrm>
              <a:custGeom>
                <a:avLst/>
                <a:gdLst>
                  <a:gd name="T0" fmla="*/ 18 w 169"/>
                  <a:gd name="T1" fmla="*/ 106 h 197"/>
                  <a:gd name="T2" fmla="*/ 65 w 169"/>
                  <a:gd name="T3" fmla="*/ 195 h 197"/>
                  <a:gd name="T4" fmla="*/ 93 w 169"/>
                  <a:gd name="T5" fmla="*/ 139 h 197"/>
                  <a:gd name="T6" fmla="*/ 115 w 169"/>
                  <a:gd name="T7" fmla="*/ 107 h 197"/>
                  <a:gd name="T8" fmla="*/ 143 w 169"/>
                  <a:gd name="T9" fmla="*/ 60 h 197"/>
                  <a:gd name="T10" fmla="*/ 156 w 169"/>
                  <a:gd name="T11" fmla="*/ 52 h 197"/>
                  <a:gd name="T12" fmla="*/ 167 w 169"/>
                  <a:gd name="T13" fmla="*/ 46 h 197"/>
                  <a:gd name="T14" fmla="*/ 165 w 169"/>
                  <a:gd name="T15" fmla="*/ 31 h 197"/>
                  <a:gd name="T16" fmla="*/ 156 w 169"/>
                  <a:gd name="T17" fmla="*/ 36 h 197"/>
                  <a:gd name="T18" fmla="*/ 143 w 169"/>
                  <a:gd name="T19" fmla="*/ 44 h 197"/>
                  <a:gd name="T20" fmla="*/ 115 w 169"/>
                  <a:gd name="T21" fmla="*/ 91 h 197"/>
                  <a:gd name="T22" fmla="*/ 93 w 169"/>
                  <a:gd name="T23" fmla="*/ 123 h 197"/>
                  <a:gd name="T24" fmla="*/ 65 w 169"/>
                  <a:gd name="T25" fmla="*/ 179 h 197"/>
                  <a:gd name="T26" fmla="*/ 18 w 169"/>
                  <a:gd name="T27" fmla="*/ 90 h 197"/>
                  <a:gd name="T28" fmla="*/ 2 w 169"/>
                  <a:gd name="T29" fmla="*/ 0 h 197"/>
                  <a:gd name="T30" fmla="*/ 18 w 169"/>
                  <a:gd name="T31" fmla="*/ 10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197">
                    <a:moveTo>
                      <a:pt x="18" y="106"/>
                    </a:moveTo>
                    <a:cubicBezTo>
                      <a:pt x="23" y="134"/>
                      <a:pt x="44" y="197"/>
                      <a:pt x="65" y="195"/>
                    </a:cubicBezTo>
                    <a:cubicBezTo>
                      <a:pt x="86" y="193"/>
                      <a:pt x="88" y="156"/>
                      <a:pt x="93" y="139"/>
                    </a:cubicBezTo>
                    <a:cubicBezTo>
                      <a:pt x="97" y="122"/>
                      <a:pt x="103" y="120"/>
                      <a:pt x="115" y="107"/>
                    </a:cubicBezTo>
                    <a:cubicBezTo>
                      <a:pt x="126" y="95"/>
                      <a:pt x="140" y="70"/>
                      <a:pt x="143" y="60"/>
                    </a:cubicBezTo>
                    <a:cubicBezTo>
                      <a:pt x="147" y="49"/>
                      <a:pt x="150" y="53"/>
                      <a:pt x="156" y="52"/>
                    </a:cubicBezTo>
                    <a:cubicBezTo>
                      <a:pt x="162" y="51"/>
                      <a:pt x="162" y="53"/>
                      <a:pt x="167" y="46"/>
                    </a:cubicBezTo>
                    <a:cubicBezTo>
                      <a:pt x="169" y="42"/>
                      <a:pt x="168" y="37"/>
                      <a:pt x="165" y="31"/>
                    </a:cubicBezTo>
                    <a:cubicBezTo>
                      <a:pt x="162" y="37"/>
                      <a:pt x="161" y="35"/>
                      <a:pt x="156" y="36"/>
                    </a:cubicBezTo>
                    <a:cubicBezTo>
                      <a:pt x="150" y="37"/>
                      <a:pt x="147" y="33"/>
                      <a:pt x="143" y="44"/>
                    </a:cubicBezTo>
                    <a:cubicBezTo>
                      <a:pt x="140" y="54"/>
                      <a:pt x="126" y="79"/>
                      <a:pt x="115" y="91"/>
                    </a:cubicBezTo>
                    <a:cubicBezTo>
                      <a:pt x="103" y="104"/>
                      <a:pt x="97" y="106"/>
                      <a:pt x="93" y="123"/>
                    </a:cubicBezTo>
                    <a:cubicBezTo>
                      <a:pt x="88" y="140"/>
                      <a:pt x="86" y="177"/>
                      <a:pt x="65" y="179"/>
                    </a:cubicBezTo>
                    <a:cubicBezTo>
                      <a:pt x="44" y="182"/>
                      <a:pt x="23" y="118"/>
                      <a:pt x="18" y="90"/>
                    </a:cubicBezTo>
                    <a:cubicBezTo>
                      <a:pt x="15" y="72"/>
                      <a:pt x="4" y="31"/>
                      <a:pt x="2" y="0"/>
                    </a:cubicBezTo>
                    <a:cubicBezTo>
                      <a:pt x="0" y="32"/>
                      <a:pt x="14" y="85"/>
                      <a:pt x="18" y="10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9" name="Freeform 364"/>
              <p:cNvSpPr>
                <a:spLocks/>
              </p:cNvSpPr>
              <p:nvPr/>
            </p:nvSpPr>
            <p:spPr bwMode="auto">
              <a:xfrm>
                <a:off x="2064188" y="1382226"/>
                <a:ext cx="287338" cy="398463"/>
              </a:xfrm>
              <a:custGeom>
                <a:avLst/>
                <a:gdLst>
                  <a:gd name="T0" fmla="*/ 12 w 179"/>
                  <a:gd name="T1" fmla="*/ 31 h 249"/>
                  <a:gd name="T2" fmla="*/ 52 w 179"/>
                  <a:gd name="T3" fmla="*/ 25 h 249"/>
                  <a:gd name="T4" fmla="*/ 93 w 179"/>
                  <a:gd name="T5" fmla="*/ 16 h 249"/>
                  <a:gd name="T6" fmla="*/ 109 w 179"/>
                  <a:gd name="T7" fmla="*/ 28 h 249"/>
                  <a:gd name="T8" fmla="*/ 117 w 179"/>
                  <a:gd name="T9" fmla="*/ 26 h 249"/>
                  <a:gd name="T10" fmla="*/ 123 w 179"/>
                  <a:gd name="T11" fmla="*/ 19 h 249"/>
                  <a:gd name="T12" fmla="*/ 139 w 179"/>
                  <a:gd name="T13" fmla="*/ 5 h 249"/>
                  <a:gd name="T14" fmla="*/ 157 w 179"/>
                  <a:gd name="T15" fmla="*/ 14 h 249"/>
                  <a:gd name="T16" fmla="*/ 176 w 179"/>
                  <a:gd name="T17" fmla="*/ 36 h 249"/>
                  <a:gd name="T18" fmla="*/ 171 w 179"/>
                  <a:gd name="T19" fmla="*/ 44 h 249"/>
                  <a:gd name="T20" fmla="*/ 151 w 179"/>
                  <a:gd name="T21" fmla="*/ 28 h 249"/>
                  <a:gd name="T22" fmla="*/ 144 w 179"/>
                  <a:gd name="T23" fmla="*/ 24 h 249"/>
                  <a:gd name="T24" fmla="*/ 157 w 179"/>
                  <a:gd name="T25" fmla="*/ 72 h 249"/>
                  <a:gd name="T26" fmla="*/ 157 w 179"/>
                  <a:gd name="T27" fmla="*/ 71 h 249"/>
                  <a:gd name="T28" fmla="*/ 164 w 179"/>
                  <a:gd name="T29" fmla="*/ 97 h 249"/>
                  <a:gd name="T30" fmla="*/ 155 w 179"/>
                  <a:gd name="T31" fmla="*/ 103 h 249"/>
                  <a:gd name="T32" fmla="*/ 145 w 179"/>
                  <a:gd name="T33" fmla="*/ 104 h 249"/>
                  <a:gd name="T34" fmla="*/ 99 w 179"/>
                  <a:gd name="T35" fmla="*/ 172 h 249"/>
                  <a:gd name="T36" fmla="*/ 75 w 179"/>
                  <a:gd name="T37" fmla="*/ 239 h 249"/>
                  <a:gd name="T38" fmla="*/ 56 w 179"/>
                  <a:gd name="T39" fmla="*/ 243 h 249"/>
                  <a:gd name="T40" fmla="*/ 3 w 179"/>
                  <a:gd name="T41" fmla="*/ 59 h 249"/>
                  <a:gd name="T42" fmla="*/ 6 w 179"/>
                  <a:gd name="T43" fmla="*/ 30 h 249"/>
                  <a:gd name="T44" fmla="*/ 33 w 179"/>
                  <a:gd name="T45" fmla="*/ 213 h 249"/>
                  <a:gd name="T46" fmla="*/ 63 w 179"/>
                  <a:gd name="T47" fmla="*/ 249 h 249"/>
                  <a:gd name="T48" fmla="*/ 88 w 179"/>
                  <a:gd name="T49" fmla="*/ 216 h 249"/>
                  <a:gd name="T50" fmla="*/ 115 w 179"/>
                  <a:gd name="T51" fmla="*/ 160 h 249"/>
                  <a:gd name="T52" fmla="*/ 149 w 179"/>
                  <a:gd name="T53" fmla="*/ 106 h 249"/>
                  <a:gd name="T54" fmla="*/ 158 w 179"/>
                  <a:gd name="T55" fmla="*/ 105 h 249"/>
                  <a:gd name="T56" fmla="*/ 167 w 179"/>
                  <a:gd name="T57" fmla="*/ 98 h 249"/>
                  <a:gd name="T58" fmla="*/ 159 w 179"/>
                  <a:gd name="T59" fmla="*/ 69 h 249"/>
                  <a:gd name="T60" fmla="*/ 158 w 179"/>
                  <a:gd name="T61" fmla="*/ 69 h 249"/>
                  <a:gd name="T62" fmla="*/ 145 w 179"/>
                  <a:gd name="T63" fmla="*/ 29 h 249"/>
                  <a:gd name="T64" fmla="*/ 146 w 179"/>
                  <a:gd name="T65" fmla="*/ 25 h 249"/>
                  <a:gd name="T66" fmla="*/ 159 w 179"/>
                  <a:gd name="T67" fmla="*/ 39 h 249"/>
                  <a:gd name="T68" fmla="*/ 174 w 179"/>
                  <a:gd name="T69" fmla="*/ 45 h 249"/>
                  <a:gd name="T70" fmla="*/ 174 w 179"/>
                  <a:gd name="T71" fmla="*/ 26 h 249"/>
                  <a:gd name="T72" fmla="*/ 150 w 179"/>
                  <a:gd name="T73" fmla="*/ 3 h 249"/>
                  <a:gd name="T74" fmla="*/ 132 w 179"/>
                  <a:gd name="T75" fmla="*/ 9 h 249"/>
                  <a:gd name="T76" fmla="*/ 120 w 179"/>
                  <a:gd name="T77" fmla="*/ 16 h 249"/>
                  <a:gd name="T78" fmla="*/ 113 w 179"/>
                  <a:gd name="T79" fmla="*/ 26 h 249"/>
                  <a:gd name="T80" fmla="*/ 102 w 179"/>
                  <a:gd name="T81" fmla="*/ 18 h 249"/>
                  <a:gd name="T82" fmla="*/ 82 w 179"/>
                  <a:gd name="T83" fmla="*/ 11 h 249"/>
                  <a:gd name="T84" fmla="*/ 19 w 179"/>
                  <a:gd name="T85" fmla="*/ 27 h 249"/>
                  <a:gd name="T86" fmla="*/ 7 w 179"/>
                  <a:gd name="T87" fmla="*/ 3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249">
                    <a:moveTo>
                      <a:pt x="7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1"/>
                      <a:pt x="12" y="31"/>
                    </a:cubicBezTo>
                    <a:cubicBezTo>
                      <a:pt x="14" y="30"/>
                      <a:pt x="16" y="30"/>
                      <a:pt x="19" y="30"/>
                    </a:cubicBezTo>
                    <a:cubicBezTo>
                      <a:pt x="21" y="30"/>
                      <a:pt x="24" y="30"/>
                      <a:pt x="26" y="30"/>
                    </a:cubicBezTo>
                    <a:cubicBezTo>
                      <a:pt x="35" y="30"/>
                      <a:pt x="44" y="30"/>
                      <a:pt x="52" y="25"/>
                    </a:cubicBezTo>
                    <a:cubicBezTo>
                      <a:pt x="66" y="17"/>
                      <a:pt x="75" y="14"/>
                      <a:pt x="82" y="14"/>
                    </a:cubicBezTo>
                    <a:cubicBezTo>
                      <a:pt x="83" y="14"/>
                      <a:pt x="84" y="14"/>
                      <a:pt x="85" y="14"/>
                    </a:cubicBezTo>
                    <a:cubicBezTo>
                      <a:pt x="90" y="15"/>
                      <a:pt x="92" y="15"/>
                      <a:pt x="93" y="16"/>
                    </a:cubicBezTo>
                    <a:cubicBezTo>
                      <a:pt x="95" y="17"/>
                      <a:pt x="97" y="18"/>
                      <a:pt x="100" y="21"/>
                    </a:cubicBezTo>
                    <a:cubicBezTo>
                      <a:pt x="103" y="23"/>
                      <a:pt x="105" y="25"/>
                      <a:pt x="106" y="26"/>
                    </a:cubicBezTo>
                    <a:cubicBezTo>
                      <a:pt x="107" y="27"/>
                      <a:pt x="108" y="28"/>
                      <a:pt x="109" y="28"/>
                    </a:cubicBezTo>
                    <a:cubicBezTo>
                      <a:pt x="110" y="29"/>
                      <a:pt x="111" y="29"/>
                      <a:pt x="112" y="29"/>
                    </a:cubicBezTo>
                    <a:cubicBezTo>
                      <a:pt x="113" y="29"/>
                      <a:pt x="114" y="29"/>
                      <a:pt x="114" y="28"/>
                    </a:cubicBezTo>
                    <a:cubicBezTo>
                      <a:pt x="115" y="28"/>
                      <a:pt x="116" y="27"/>
                      <a:pt x="117" y="26"/>
                    </a:cubicBezTo>
                    <a:cubicBezTo>
                      <a:pt x="118" y="23"/>
                      <a:pt x="119" y="21"/>
                      <a:pt x="120" y="20"/>
                    </a:cubicBezTo>
                    <a:cubicBezTo>
                      <a:pt x="120" y="20"/>
                      <a:pt x="121" y="20"/>
                      <a:pt x="121" y="19"/>
                    </a:cubicBezTo>
                    <a:cubicBezTo>
                      <a:pt x="121" y="19"/>
                      <a:pt x="122" y="19"/>
                      <a:pt x="123" y="19"/>
                    </a:cubicBezTo>
                    <a:cubicBezTo>
                      <a:pt x="126" y="19"/>
                      <a:pt x="128" y="19"/>
                      <a:pt x="130" y="17"/>
                    </a:cubicBezTo>
                    <a:cubicBezTo>
                      <a:pt x="131" y="16"/>
                      <a:pt x="133" y="14"/>
                      <a:pt x="135" y="11"/>
                    </a:cubicBezTo>
                    <a:cubicBezTo>
                      <a:pt x="136" y="9"/>
                      <a:pt x="137" y="7"/>
                      <a:pt x="139" y="5"/>
                    </a:cubicBezTo>
                    <a:cubicBezTo>
                      <a:pt x="140" y="4"/>
                      <a:pt x="141" y="3"/>
                      <a:pt x="143" y="3"/>
                    </a:cubicBezTo>
                    <a:cubicBezTo>
                      <a:pt x="144" y="3"/>
                      <a:pt x="146" y="4"/>
                      <a:pt x="148" y="6"/>
                    </a:cubicBezTo>
                    <a:cubicBezTo>
                      <a:pt x="152" y="9"/>
                      <a:pt x="154" y="11"/>
                      <a:pt x="157" y="14"/>
                    </a:cubicBezTo>
                    <a:cubicBezTo>
                      <a:pt x="159" y="16"/>
                      <a:pt x="161" y="18"/>
                      <a:pt x="164" y="21"/>
                    </a:cubicBezTo>
                    <a:cubicBezTo>
                      <a:pt x="166" y="23"/>
                      <a:pt x="169" y="25"/>
                      <a:pt x="172" y="28"/>
                    </a:cubicBezTo>
                    <a:cubicBezTo>
                      <a:pt x="175" y="30"/>
                      <a:pt x="176" y="33"/>
                      <a:pt x="176" y="36"/>
                    </a:cubicBezTo>
                    <a:cubicBezTo>
                      <a:pt x="176" y="37"/>
                      <a:pt x="176" y="38"/>
                      <a:pt x="175" y="40"/>
                    </a:cubicBezTo>
                    <a:cubicBezTo>
                      <a:pt x="174" y="41"/>
                      <a:pt x="173" y="43"/>
                      <a:pt x="173" y="43"/>
                    </a:cubicBezTo>
                    <a:cubicBezTo>
                      <a:pt x="172" y="44"/>
                      <a:pt x="171" y="44"/>
                      <a:pt x="171" y="44"/>
                    </a:cubicBezTo>
                    <a:cubicBezTo>
                      <a:pt x="170" y="44"/>
                      <a:pt x="168" y="43"/>
                      <a:pt x="167" y="42"/>
                    </a:cubicBezTo>
                    <a:cubicBezTo>
                      <a:pt x="165" y="41"/>
                      <a:pt x="163" y="39"/>
                      <a:pt x="161" y="37"/>
                    </a:cubicBezTo>
                    <a:cubicBezTo>
                      <a:pt x="157" y="34"/>
                      <a:pt x="154" y="31"/>
                      <a:pt x="151" y="28"/>
                    </a:cubicBezTo>
                    <a:cubicBezTo>
                      <a:pt x="148" y="25"/>
                      <a:pt x="146" y="23"/>
                      <a:pt x="146" y="23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4"/>
                      <a:pt x="140" y="31"/>
                      <a:pt x="140" y="40"/>
                    </a:cubicBezTo>
                    <a:cubicBezTo>
                      <a:pt x="140" y="46"/>
                      <a:pt x="141" y="52"/>
                      <a:pt x="145" y="58"/>
                    </a:cubicBezTo>
                    <a:cubicBezTo>
                      <a:pt x="152" y="70"/>
                      <a:pt x="157" y="71"/>
                      <a:pt x="157" y="72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7" y="71"/>
                    </a:cubicBezTo>
                    <a:cubicBezTo>
                      <a:pt x="157" y="73"/>
                      <a:pt x="160" y="76"/>
                      <a:pt x="162" y="81"/>
                    </a:cubicBezTo>
                    <a:cubicBezTo>
                      <a:pt x="164" y="85"/>
                      <a:pt x="165" y="90"/>
                      <a:pt x="165" y="93"/>
                    </a:cubicBezTo>
                    <a:cubicBezTo>
                      <a:pt x="165" y="95"/>
                      <a:pt x="165" y="96"/>
                      <a:pt x="164" y="97"/>
                    </a:cubicBezTo>
                    <a:cubicBezTo>
                      <a:pt x="163" y="99"/>
                      <a:pt x="162" y="100"/>
                      <a:pt x="162" y="101"/>
                    </a:cubicBezTo>
                    <a:cubicBezTo>
                      <a:pt x="160" y="102"/>
                      <a:pt x="160" y="102"/>
                      <a:pt x="159" y="102"/>
                    </a:cubicBezTo>
                    <a:cubicBezTo>
                      <a:pt x="158" y="102"/>
                      <a:pt x="157" y="102"/>
                      <a:pt x="155" y="103"/>
                    </a:cubicBezTo>
                    <a:cubicBezTo>
                      <a:pt x="154" y="103"/>
                      <a:pt x="153" y="103"/>
                      <a:pt x="153" y="103"/>
                    </a:cubicBezTo>
                    <a:cubicBezTo>
                      <a:pt x="152" y="103"/>
                      <a:pt x="150" y="103"/>
                      <a:pt x="149" y="103"/>
                    </a:cubicBezTo>
                    <a:cubicBezTo>
                      <a:pt x="148" y="103"/>
                      <a:pt x="146" y="103"/>
                      <a:pt x="145" y="104"/>
                    </a:cubicBezTo>
                    <a:cubicBezTo>
                      <a:pt x="143" y="106"/>
                      <a:pt x="142" y="108"/>
                      <a:pt x="141" y="111"/>
                    </a:cubicBezTo>
                    <a:cubicBezTo>
                      <a:pt x="138" y="122"/>
                      <a:pt x="124" y="146"/>
                      <a:pt x="113" y="158"/>
                    </a:cubicBezTo>
                    <a:cubicBezTo>
                      <a:pt x="107" y="164"/>
                      <a:pt x="102" y="168"/>
                      <a:pt x="99" y="172"/>
                    </a:cubicBezTo>
                    <a:cubicBezTo>
                      <a:pt x="95" y="177"/>
                      <a:pt x="92" y="182"/>
                      <a:pt x="90" y="191"/>
                    </a:cubicBezTo>
                    <a:cubicBezTo>
                      <a:pt x="88" y="199"/>
                      <a:pt x="86" y="213"/>
                      <a:pt x="83" y="224"/>
                    </a:cubicBezTo>
                    <a:cubicBezTo>
                      <a:pt x="81" y="230"/>
                      <a:pt x="78" y="235"/>
                      <a:pt x="75" y="239"/>
                    </a:cubicBezTo>
                    <a:cubicBezTo>
                      <a:pt x="72" y="243"/>
                      <a:pt x="69" y="245"/>
                      <a:pt x="64" y="246"/>
                    </a:cubicBezTo>
                    <a:cubicBezTo>
                      <a:pt x="63" y="246"/>
                      <a:pt x="63" y="246"/>
                      <a:pt x="63" y="246"/>
                    </a:cubicBezTo>
                    <a:cubicBezTo>
                      <a:pt x="61" y="246"/>
                      <a:pt x="59" y="245"/>
                      <a:pt x="56" y="243"/>
                    </a:cubicBezTo>
                    <a:cubicBezTo>
                      <a:pt x="48" y="238"/>
                      <a:pt x="39" y="222"/>
                      <a:pt x="33" y="205"/>
                    </a:cubicBezTo>
                    <a:cubicBezTo>
                      <a:pt x="26" y="188"/>
                      <a:pt x="21" y="170"/>
                      <a:pt x="19" y="158"/>
                    </a:cubicBezTo>
                    <a:cubicBezTo>
                      <a:pt x="15" y="138"/>
                      <a:pt x="3" y="91"/>
                      <a:pt x="3" y="59"/>
                    </a:cubicBezTo>
                    <a:cubicBezTo>
                      <a:pt x="3" y="47"/>
                      <a:pt x="4" y="37"/>
                      <a:pt x="9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7"/>
                      <a:pt x="0" y="47"/>
                      <a:pt x="0" y="59"/>
                    </a:cubicBezTo>
                    <a:cubicBezTo>
                      <a:pt x="0" y="92"/>
                      <a:pt x="12" y="139"/>
                      <a:pt x="16" y="159"/>
                    </a:cubicBezTo>
                    <a:cubicBezTo>
                      <a:pt x="18" y="172"/>
                      <a:pt x="25" y="194"/>
                      <a:pt x="33" y="213"/>
                    </a:cubicBezTo>
                    <a:cubicBezTo>
                      <a:pt x="37" y="223"/>
                      <a:pt x="42" y="232"/>
                      <a:pt x="47" y="238"/>
                    </a:cubicBezTo>
                    <a:cubicBezTo>
                      <a:pt x="49" y="241"/>
                      <a:pt x="52" y="244"/>
                      <a:pt x="54" y="246"/>
                    </a:cubicBezTo>
                    <a:cubicBezTo>
                      <a:pt x="57" y="248"/>
                      <a:pt x="60" y="249"/>
                      <a:pt x="63" y="249"/>
                    </a:cubicBezTo>
                    <a:cubicBezTo>
                      <a:pt x="63" y="249"/>
                      <a:pt x="64" y="249"/>
                      <a:pt x="64" y="249"/>
                    </a:cubicBezTo>
                    <a:cubicBezTo>
                      <a:pt x="70" y="248"/>
                      <a:pt x="74" y="245"/>
                      <a:pt x="78" y="241"/>
                    </a:cubicBezTo>
                    <a:cubicBezTo>
                      <a:pt x="83" y="234"/>
                      <a:pt x="86" y="225"/>
                      <a:pt x="88" y="216"/>
                    </a:cubicBezTo>
                    <a:cubicBezTo>
                      <a:pt x="90" y="207"/>
                      <a:pt x="91" y="198"/>
                      <a:pt x="93" y="191"/>
                    </a:cubicBezTo>
                    <a:cubicBezTo>
                      <a:pt x="95" y="183"/>
                      <a:pt x="98" y="178"/>
                      <a:pt x="101" y="174"/>
                    </a:cubicBezTo>
                    <a:cubicBezTo>
                      <a:pt x="104" y="170"/>
                      <a:pt x="109" y="166"/>
                      <a:pt x="115" y="160"/>
                    </a:cubicBezTo>
                    <a:cubicBezTo>
                      <a:pt x="127" y="148"/>
                      <a:pt x="140" y="123"/>
                      <a:pt x="144" y="112"/>
                    </a:cubicBezTo>
                    <a:cubicBezTo>
                      <a:pt x="145" y="109"/>
                      <a:pt x="146" y="107"/>
                      <a:pt x="147" y="107"/>
                    </a:cubicBezTo>
                    <a:cubicBezTo>
                      <a:pt x="148" y="106"/>
                      <a:pt x="148" y="106"/>
                      <a:pt x="149" y="106"/>
                    </a:cubicBezTo>
                    <a:cubicBezTo>
                      <a:pt x="150" y="106"/>
                      <a:pt x="151" y="106"/>
                      <a:pt x="153" y="106"/>
                    </a:cubicBezTo>
                    <a:cubicBezTo>
                      <a:pt x="153" y="106"/>
                      <a:pt x="154" y="106"/>
                      <a:pt x="155" y="106"/>
                    </a:cubicBezTo>
                    <a:cubicBezTo>
                      <a:pt x="156" y="105"/>
                      <a:pt x="158" y="105"/>
                      <a:pt x="158" y="105"/>
                    </a:cubicBezTo>
                    <a:cubicBezTo>
                      <a:pt x="159" y="105"/>
                      <a:pt x="160" y="105"/>
                      <a:pt x="161" y="105"/>
                    </a:cubicBezTo>
                    <a:cubicBezTo>
                      <a:pt x="162" y="105"/>
                      <a:pt x="163" y="104"/>
                      <a:pt x="163" y="103"/>
                    </a:cubicBezTo>
                    <a:cubicBezTo>
                      <a:pt x="164" y="102"/>
                      <a:pt x="165" y="100"/>
                      <a:pt x="167" y="98"/>
                    </a:cubicBezTo>
                    <a:cubicBezTo>
                      <a:pt x="168" y="97"/>
                      <a:pt x="168" y="95"/>
                      <a:pt x="168" y="93"/>
                    </a:cubicBezTo>
                    <a:cubicBezTo>
                      <a:pt x="168" y="88"/>
                      <a:pt x="166" y="82"/>
                      <a:pt x="163" y="78"/>
                    </a:cubicBezTo>
                    <a:cubicBezTo>
                      <a:pt x="161" y="73"/>
                      <a:pt x="159" y="69"/>
                      <a:pt x="159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7" y="68"/>
                      <a:pt x="153" y="67"/>
                      <a:pt x="147" y="56"/>
                    </a:cubicBezTo>
                    <a:cubicBezTo>
                      <a:pt x="144" y="51"/>
                      <a:pt x="143" y="45"/>
                      <a:pt x="143" y="40"/>
                    </a:cubicBezTo>
                    <a:cubicBezTo>
                      <a:pt x="143" y="36"/>
                      <a:pt x="144" y="32"/>
                      <a:pt x="145" y="29"/>
                    </a:cubicBezTo>
                    <a:cubicBezTo>
                      <a:pt x="145" y="28"/>
                      <a:pt x="146" y="27"/>
                      <a:pt x="146" y="26"/>
                    </a:cubicBezTo>
                    <a:cubicBezTo>
                      <a:pt x="146" y="26"/>
                      <a:pt x="146" y="25"/>
                      <a:pt x="146" y="25"/>
                    </a:cubicBezTo>
                    <a:cubicBezTo>
                      <a:pt x="146" y="25"/>
                      <a:pt x="146" y="25"/>
                      <a:pt x="146" y="25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4" y="25"/>
                      <a:pt x="152" y="33"/>
                      <a:pt x="159" y="39"/>
                    </a:cubicBezTo>
                    <a:cubicBezTo>
                      <a:pt x="161" y="41"/>
                      <a:pt x="163" y="43"/>
                      <a:pt x="165" y="44"/>
                    </a:cubicBezTo>
                    <a:cubicBezTo>
                      <a:pt x="167" y="46"/>
                      <a:pt x="168" y="47"/>
                      <a:pt x="171" y="47"/>
                    </a:cubicBezTo>
                    <a:cubicBezTo>
                      <a:pt x="172" y="47"/>
                      <a:pt x="173" y="46"/>
                      <a:pt x="174" y="45"/>
                    </a:cubicBezTo>
                    <a:cubicBezTo>
                      <a:pt x="176" y="45"/>
                      <a:pt x="177" y="43"/>
                      <a:pt x="178" y="41"/>
                    </a:cubicBezTo>
                    <a:cubicBezTo>
                      <a:pt x="179" y="40"/>
                      <a:pt x="179" y="38"/>
                      <a:pt x="179" y="36"/>
                    </a:cubicBezTo>
                    <a:cubicBezTo>
                      <a:pt x="179" y="32"/>
                      <a:pt x="177" y="29"/>
                      <a:pt x="174" y="26"/>
                    </a:cubicBezTo>
                    <a:cubicBezTo>
                      <a:pt x="171" y="23"/>
                      <a:pt x="168" y="21"/>
                      <a:pt x="166" y="19"/>
                    </a:cubicBezTo>
                    <a:cubicBezTo>
                      <a:pt x="163" y="16"/>
                      <a:pt x="161" y="14"/>
                      <a:pt x="159" y="12"/>
                    </a:cubicBezTo>
                    <a:cubicBezTo>
                      <a:pt x="157" y="9"/>
                      <a:pt x="154" y="6"/>
                      <a:pt x="150" y="3"/>
                    </a:cubicBezTo>
                    <a:cubicBezTo>
                      <a:pt x="147" y="1"/>
                      <a:pt x="145" y="0"/>
                      <a:pt x="143" y="0"/>
                    </a:cubicBezTo>
                    <a:cubicBezTo>
                      <a:pt x="140" y="0"/>
                      <a:pt x="138" y="2"/>
                      <a:pt x="137" y="3"/>
                    </a:cubicBezTo>
                    <a:cubicBezTo>
                      <a:pt x="135" y="5"/>
                      <a:pt x="134" y="7"/>
                      <a:pt x="132" y="9"/>
                    </a:cubicBezTo>
                    <a:cubicBezTo>
                      <a:pt x="130" y="12"/>
                      <a:pt x="129" y="14"/>
                      <a:pt x="128" y="15"/>
                    </a:cubicBezTo>
                    <a:cubicBezTo>
                      <a:pt x="126" y="16"/>
                      <a:pt x="126" y="16"/>
                      <a:pt x="123" y="16"/>
                    </a:cubicBezTo>
                    <a:cubicBezTo>
                      <a:pt x="122" y="16"/>
                      <a:pt x="121" y="16"/>
                      <a:pt x="120" y="16"/>
                    </a:cubicBezTo>
                    <a:cubicBezTo>
                      <a:pt x="119" y="17"/>
                      <a:pt x="118" y="18"/>
                      <a:pt x="117" y="19"/>
                    </a:cubicBezTo>
                    <a:cubicBezTo>
                      <a:pt x="116" y="20"/>
                      <a:pt x="115" y="22"/>
                      <a:pt x="114" y="24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09" y="25"/>
                      <a:pt x="106" y="21"/>
                      <a:pt x="102" y="18"/>
                    </a:cubicBezTo>
                    <a:cubicBezTo>
                      <a:pt x="99" y="16"/>
                      <a:pt x="97" y="14"/>
                      <a:pt x="95" y="13"/>
                    </a:cubicBezTo>
                    <a:cubicBezTo>
                      <a:pt x="92" y="12"/>
                      <a:pt x="90" y="12"/>
                      <a:pt x="86" y="11"/>
                    </a:cubicBezTo>
                    <a:cubicBezTo>
                      <a:pt x="85" y="11"/>
                      <a:pt x="83" y="11"/>
                      <a:pt x="82" y="11"/>
                    </a:cubicBezTo>
                    <a:cubicBezTo>
                      <a:pt x="74" y="11"/>
                      <a:pt x="65" y="15"/>
                      <a:pt x="51" y="23"/>
                    </a:cubicBezTo>
                    <a:cubicBezTo>
                      <a:pt x="44" y="27"/>
                      <a:pt x="35" y="27"/>
                      <a:pt x="26" y="27"/>
                    </a:cubicBezTo>
                    <a:cubicBezTo>
                      <a:pt x="24" y="27"/>
                      <a:pt x="21" y="27"/>
                      <a:pt x="19" y="27"/>
                    </a:cubicBezTo>
                    <a:cubicBezTo>
                      <a:pt x="16" y="27"/>
                      <a:pt x="13" y="27"/>
                      <a:pt x="11" y="28"/>
                    </a:cubicBezTo>
                    <a:cubicBezTo>
                      <a:pt x="9" y="28"/>
                      <a:pt x="8" y="29"/>
                      <a:pt x="6" y="30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0" name="Freeform 365"/>
              <p:cNvSpPr>
                <a:spLocks/>
              </p:cNvSpPr>
              <p:nvPr/>
            </p:nvSpPr>
            <p:spPr bwMode="auto">
              <a:xfrm>
                <a:off x="2268976" y="1413976"/>
                <a:ext cx="30163" cy="14288"/>
              </a:xfrm>
              <a:custGeom>
                <a:avLst/>
                <a:gdLst>
                  <a:gd name="T0" fmla="*/ 18 w 19"/>
                  <a:gd name="T1" fmla="*/ 3 h 9"/>
                  <a:gd name="T2" fmla="*/ 10 w 19"/>
                  <a:gd name="T3" fmla="*/ 0 h 9"/>
                  <a:gd name="T4" fmla="*/ 0 w 19"/>
                  <a:gd name="T5" fmla="*/ 6 h 9"/>
                  <a:gd name="T6" fmla="*/ 1 w 19"/>
                  <a:gd name="T7" fmla="*/ 8 h 9"/>
                  <a:gd name="T8" fmla="*/ 3 w 19"/>
                  <a:gd name="T9" fmla="*/ 8 h 9"/>
                  <a:gd name="T10" fmla="*/ 10 w 19"/>
                  <a:gd name="T11" fmla="*/ 3 h 9"/>
                  <a:gd name="T12" fmla="*/ 14 w 19"/>
                  <a:gd name="T13" fmla="*/ 4 h 9"/>
                  <a:gd name="T14" fmla="*/ 16 w 19"/>
                  <a:gd name="T15" fmla="*/ 5 h 9"/>
                  <a:gd name="T16" fmla="*/ 16 w 19"/>
                  <a:gd name="T17" fmla="*/ 5 h 9"/>
                  <a:gd name="T18" fmla="*/ 16 w 19"/>
                  <a:gd name="T19" fmla="*/ 5 h 9"/>
                  <a:gd name="T20" fmla="*/ 16 w 19"/>
                  <a:gd name="T21" fmla="*/ 5 h 9"/>
                  <a:gd name="T22" fmla="*/ 18 w 19"/>
                  <a:gd name="T23" fmla="*/ 5 h 9"/>
                  <a:gd name="T24" fmla="*/ 18 w 1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8" y="3"/>
                    </a:moveTo>
                    <a:cubicBezTo>
                      <a:pt x="18" y="3"/>
                      <a:pt x="15" y="0"/>
                      <a:pt x="10" y="0"/>
                    </a:cubicBezTo>
                    <a:cubicBezTo>
                      <a:pt x="7" y="0"/>
                      <a:pt x="4" y="2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5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1" name="Freeform 366"/>
              <p:cNvSpPr>
                <a:spLocks/>
              </p:cNvSpPr>
              <p:nvPr/>
            </p:nvSpPr>
            <p:spPr bwMode="auto">
              <a:xfrm>
                <a:off x="2280088" y="1474301"/>
                <a:ext cx="17463" cy="55563"/>
              </a:xfrm>
              <a:custGeom>
                <a:avLst/>
                <a:gdLst>
                  <a:gd name="T0" fmla="*/ 1 w 11"/>
                  <a:gd name="T1" fmla="*/ 1 h 34"/>
                  <a:gd name="T2" fmla="*/ 0 w 11"/>
                  <a:gd name="T3" fmla="*/ 10 h 34"/>
                  <a:gd name="T4" fmla="*/ 9 w 11"/>
                  <a:gd name="T5" fmla="*/ 34 h 34"/>
                  <a:gd name="T6" fmla="*/ 11 w 11"/>
                  <a:gd name="T7" fmla="*/ 34 h 34"/>
                  <a:gd name="T8" fmla="*/ 11 w 11"/>
                  <a:gd name="T9" fmla="*/ 32 h 34"/>
                  <a:gd name="T10" fmla="*/ 2 w 11"/>
                  <a:gd name="T11" fmla="*/ 10 h 34"/>
                  <a:gd name="T12" fmla="*/ 3 w 11"/>
                  <a:gd name="T13" fmla="*/ 4 h 34"/>
                  <a:gd name="T14" fmla="*/ 3 w 11"/>
                  <a:gd name="T15" fmla="*/ 2 h 34"/>
                  <a:gd name="T16" fmla="*/ 2 w 11"/>
                  <a:gd name="T17" fmla="*/ 1 h 34"/>
                  <a:gd name="T18" fmla="*/ 1 w 11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1" y="1"/>
                    </a:moveTo>
                    <a:cubicBezTo>
                      <a:pt x="1" y="1"/>
                      <a:pt x="0" y="5"/>
                      <a:pt x="0" y="10"/>
                    </a:cubicBezTo>
                    <a:cubicBezTo>
                      <a:pt x="0" y="17"/>
                      <a:pt x="2" y="28"/>
                      <a:pt x="9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4" y="27"/>
                      <a:pt x="2" y="17"/>
                      <a:pt x="2" y="10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2" name="Freeform 367"/>
              <p:cNvSpPr>
                <a:spLocks/>
              </p:cNvSpPr>
              <p:nvPr/>
            </p:nvSpPr>
            <p:spPr bwMode="auto">
              <a:xfrm>
                <a:off x="2759513" y="2071201"/>
                <a:ext cx="30163" cy="42863"/>
              </a:xfrm>
              <a:custGeom>
                <a:avLst/>
                <a:gdLst>
                  <a:gd name="T0" fmla="*/ 7 w 19"/>
                  <a:gd name="T1" fmla="*/ 25 h 27"/>
                  <a:gd name="T2" fmla="*/ 6 w 19"/>
                  <a:gd name="T3" fmla="*/ 25 h 27"/>
                  <a:gd name="T4" fmla="*/ 3 w 19"/>
                  <a:gd name="T5" fmla="*/ 24 h 27"/>
                  <a:gd name="T6" fmla="*/ 2 w 19"/>
                  <a:gd name="T7" fmla="*/ 21 h 27"/>
                  <a:gd name="T8" fmla="*/ 4 w 19"/>
                  <a:gd name="T9" fmla="*/ 14 h 27"/>
                  <a:gd name="T10" fmla="*/ 12 w 19"/>
                  <a:gd name="T11" fmla="*/ 9 h 27"/>
                  <a:gd name="T12" fmla="*/ 19 w 19"/>
                  <a:gd name="T13" fmla="*/ 1 h 27"/>
                  <a:gd name="T14" fmla="*/ 18 w 19"/>
                  <a:gd name="T15" fmla="*/ 0 h 27"/>
                  <a:gd name="T16" fmla="*/ 17 w 19"/>
                  <a:gd name="T17" fmla="*/ 1 h 27"/>
                  <a:gd name="T18" fmla="*/ 11 w 19"/>
                  <a:gd name="T19" fmla="*/ 7 h 27"/>
                  <a:gd name="T20" fmla="*/ 3 w 19"/>
                  <a:gd name="T21" fmla="*/ 13 h 27"/>
                  <a:gd name="T22" fmla="*/ 0 w 19"/>
                  <a:gd name="T23" fmla="*/ 21 h 27"/>
                  <a:gd name="T24" fmla="*/ 1 w 19"/>
                  <a:gd name="T25" fmla="*/ 25 h 27"/>
                  <a:gd name="T26" fmla="*/ 6 w 19"/>
                  <a:gd name="T27" fmla="*/ 27 h 27"/>
                  <a:gd name="T28" fmla="*/ 7 w 19"/>
                  <a:gd name="T29" fmla="*/ 27 h 27"/>
                  <a:gd name="T30" fmla="*/ 8 w 19"/>
                  <a:gd name="T31" fmla="*/ 26 h 27"/>
                  <a:gd name="T32" fmla="*/ 7 w 19"/>
                  <a:gd name="T3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7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19"/>
                      <a:pt x="3" y="16"/>
                      <a:pt x="4" y="14"/>
                    </a:cubicBezTo>
                    <a:cubicBezTo>
                      <a:pt x="6" y="12"/>
                      <a:pt x="9" y="10"/>
                      <a:pt x="12" y="9"/>
                    </a:cubicBezTo>
                    <a:cubicBezTo>
                      <a:pt x="15" y="7"/>
                      <a:pt x="17" y="5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6" y="4"/>
                      <a:pt x="13" y="5"/>
                      <a:pt x="11" y="7"/>
                    </a:cubicBezTo>
                    <a:cubicBezTo>
                      <a:pt x="8" y="9"/>
                      <a:pt x="5" y="10"/>
                      <a:pt x="3" y="13"/>
                    </a:cubicBezTo>
                    <a:cubicBezTo>
                      <a:pt x="1" y="15"/>
                      <a:pt x="0" y="18"/>
                      <a:pt x="0" y="21"/>
                    </a:cubicBezTo>
                    <a:cubicBezTo>
                      <a:pt x="0" y="23"/>
                      <a:pt x="0" y="24"/>
                      <a:pt x="1" y="25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8" y="27"/>
                      <a:pt x="8" y="26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3" name="Freeform 368"/>
              <p:cNvSpPr>
                <a:spLocks/>
              </p:cNvSpPr>
              <p:nvPr/>
            </p:nvSpPr>
            <p:spPr bwMode="auto">
              <a:xfrm>
                <a:off x="2726176" y="2095014"/>
                <a:ext cx="38100" cy="14288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0 h 9"/>
                  <a:gd name="T4" fmla="*/ 18 w 24"/>
                  <a:gd name="T5" fmla="*/ 1 h 9"/>
                  <a:gd name="T6" fmla="*/ 10 w 24"/>
                  <a:gd name="T7" fmla="*/ 5 h 9"/>
                  <a:gd name="T8" fmla="*/ 4 w 24"/>
                  <a:gd name="T9" fmla="*/ 7 h 9"/>
                  <a:gd name="T10" fmla="*/ 2 w 24"/>
                  <a:gd name="T11" fmla="*/ 7 h 9"/>
                  <a:gd name="T12" fmla="*/ 1 w 24"/>
                  <a:gd name="T13" fmla="*/ 6 h 9"/>
                  <a:gd name="T14" fmla="*/ 0 w 24"/>
                  <a:gd name="T15" fmla="*/ 8 h 9"/>
                  <a:gd name="T16" fmla="*/ 4 w 24"/>
                  <a:gd name="T17" fmla="*/ 9 h 9"/>
                  <a:gd name="T18" fmla="*/ 8 w 24"/>
                  <a:gd name="T19" fmla="*/ 8 h 9"/>
                  <a:gd name="T20" fmla="*/ 16 w 24"/>
                  <a:gd name="T21" fmla="*/ 4 h 9"/>
                  <a:gd name="T22" fmla="*/ 22 w 24"/>
                  <a:gd name="T23" fmla="*/ 2 h 9"/>
                  <a:gd name="T24" fmla="*/ 23 w 24"/>
                  <a:gd name="T25" fmla="*/ 2 h 9"/>
                  <a:gd name="T26" fmla="*/ 24 w 24"/>
                  <a:gd name="T27" fmla="*/ 1 h 9"/>
                  <a:gd name="T28" fmla="*/ 23 w 2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2"/>
                      <a:pt x="12" y="4"/>
                      <a:pt x="10" y="5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5" y="9"/>
                      <a:pt x="7" y="9"/>
                      <a:pt x="8" y="8"/>
                    </a:cubicBezTo>
                    <a:cubicBezTo>
                      <a:pt x="11" y="7"/>
                      <a:pt x="14" y="5"/>
                      <a:pt x="16" y="4"/>
                    </a:cubicBezTo>
                    <a:cubicBezTo>
                      <a:pt x="19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4" name="Freeform 369"/>
              <p:cNvSpPr>
                <a:spLocks/>
              </p:cNvSpPr>
              <p:nvPr/>
            </p:nvSpPr>
            <p:spPr bwMode="auto">
              <a:xfrm>
                <a:off x="2780151" y="2079139"/>
                <a:ext cx="466725" cy="536575"/>
              </a:xfrm>
              <a:custGeom>
                <a:avLst/>
                <a:gdLst>
                  <a:gd name="T0" fmla="*/ 33 w 292"/>
                  <a:gd name="T1" fmla="*/ 2 h 335"/>
                  <a:gd name="T2" fmla="*/ 21 w 292"/>
                  <a:gd name="T3" fmla="*/ 7 h 335"/>
                  <a:gd name="T4" fmla="*/ 2 w 292"/>
                  <a:gd name="T5" fmla="*/ 17 h 335"/>
                  <a:gd name="T6" fmla="*/ 2 w 292"/>
                  <a:gd name="T7" fmla="*/ 26 h 335"/>
                  <a:gd name="T8" fmla="*/ 23 w 292"/>
                  <a:gd name="T9" fmla="*/ 48 h 335"/>
                  <a:gd name="T10" fmla="*/ 35 w 292"/>
                  <a:gd name="T11" fmla="*/ 55 h 335"/>
                  <a:gd name="T12" fmla="*/ 178 w 292"/>
                  <a:gd name="T13" fmla="*/ 232 h 335"/>
                  <a:gd name="T14" fmla="*/ 228 w 292"/>
                  <a:gd name="T15" fmla="*/ 317 h 335"/>
                  <a:gd name="T16" fmla="*/ 241 w 292"/>
                  <a:gd name="T17" fmla="*/ 326 h 335"/>
                  <a:gd name="T18" fmla="*/ 269 w 292"/>
                  <a:gd name="T19" fmla="*/ 303 h 335"/>
                  <a:gd name="T20" fmla="*/ 289 w 292"/>
                  <a:gd name="T21" fmla="*/ 303 h 335"/>
                  <a:gd name="T22" fmla="*/ 267 w 292"/>
                  <a:gd name="T23" fmla="*/ 283 h 335"/>
                  <a:gd name="T24" fmla="*/ 199 w 292"/>
                  <a:gd name="T25" fmla="*/ 215 h 335"/>
                  <a:gd name="T26" fmla="*/ 67 w 292"/>
                  <a:gd name="T27" fmla="*/ 54 h 335"/>
                  <a:gd name="T28" fmla="*/ 49 w 292"/>
                  <a:gd name="T29" fmla="*/ 25 h 335"/>
                  <a:gd name="T30" fmla="*/ 44 w 292"/>
                  <a:gd name="T31" fmla="*/ 12 h 335"/>
                  <a:gd name="T32" fmla="*/ 33 w 292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2" h="335">
                    <a:moveTo>
                      <a:pt x="33" y="2"/>
                    </a:moveTo>
                    <a:cubicBezTo>
                      <a:pt x="33" y="2"/>
                      <a:pt x="29" y="5"/>
                      <a:pt x="21" y="7"/>
                    </a:cubicBezTo>
                    <a:cubicBezTo>
                      <a:pt x="14" y="10"/>
                      <a:pt x="7" y="12"/>
                      <a:pt x="2" y="17"/>
                    </a:cubicBezTo>
                    <a:cubicBezTo>
                      <a:pt x="2" y="17"/>
                      <a:pt x="0" y="22"/>
                      <a:pt x="2" y="26"/>
                    </a:cubicBezTo>
                    <a:cubicBezTo>
                      <a:pt x="5" y="31"/>
                      <a:pt x="20" y="45"/>
                      <a:pt x="23" y="48"/>
                    </a:cubicBezTo>
                    <a:cubicBezTo>
                      <a:pt x="26" y="51"/>
                      <a:pt x="28" y="49"/>
                      <a:pt x="35" y="55"/>
                    </a:cubicBezTo>
                    <a:cubicBezTo>
                      <a:pt x="43" y="61"/>
                      <a:pt x="153" y="201"/>
                      <a:pt x="178" y="232"/>
                    </a:cubicBezTo>
                    <a:cubicBezTo>
                      <a:pt x="190" y="247"/>
                      <a:pt x="223" y="308"/>
                      <a:pt x="228" y="317"/>
                    </a:cubicBezTo>
                    <a:cubicBezTo>
                      <a:pt x="232" y="326"/>
                      <a:pt x="234" y="335"/>
                      <a:pt x="241" y="326"/>
                    </a:cubicBezTo>
                    <a:cubicBezTo>
                      <a:pt x="248" y="318"/>
                      <a:pt x="262" y="304"/>
                      <a:pt x="269" y="303"/>
                    </a:cubicBezTo>
                    <a:cubicBezTo>
                      <a:pt x="276" y="303"/>
                      <a:pt x="292" y="311"/>
                      <a:pt x="289" y="303"/>
                    </a:cubicBezTo>
                    <a:cubicBezTo>
                      <a:pt x="285" y="294"/>
                      <a:pt x="277" y="289"/>
                      <a:pt x="267" y="283"/>
                    </a:cubicBezTo>
                    <a:cubicBezTo>
                      <a:pt x="257" y="277"/>
                      <a:pt x="224" y="248"/>
                      <a:pt x="199" y="215"/>
                    </a:cubicBezTo>
                    <a:cubicBezTo>
                      <a:pt x="173" y="182"/>
                      <a:pt x="79" y="74"/>
                      <a:pt x="67" y="54"/>
                    </a:cubicBezTo>
                    <a:cubicBezTo>
                      <a:pt x="55" y="35"/>
                      <a:pt x="50" y="33"/>
                      <a:pt x="49" y="25"/>
                    </a:cubicBezTo>
                    <a:cubicBezTo>
                      <a:pt x="47" y="18"/>
                      <a:pt x="48" y="18"/>
                      <a:pt x="44" y="12"/>
                    </a:cubicBezTo>
                    <a:cubicBezTo>
                      <a:pt x="40" y="7"/>
                      <a:pt x="38" y="0"/>
                      <a:pt x="33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5" name="Freeform 370"/>
              <p:cNvSpPr>
                <a:spLocks noEditPoints="1"/>
              </p:cNvSpPr>
              <p:nvPr/>
            </p:nvSpPr>
            <p:spPr bwMode="auto">
              <a:xfrm>
                <a:off x="2780151" y="2101364"/>
                <a:ext cx="466725" cy="514350"/>
              </a:xfrm>
              <a:custGeom>
                <a:avLst/>
                <a:gdLst>
                  <a:gd name="T0" fmla="*/ 251 w 292"/>
                  <a:gd name="T1" fmla="*/ 301 h 321"/>
                  <a:gd name="T2" fmla="*/ 269 w 292"/>
                  <a:gd name="T3" fmla="*/ 289 h 321"/>
                  <a:gd name="T4" fmla="*/ 289 w 292"/>
                  <a:gd name="T5" fmla="*/ 289 h 321"/>
                  <a:gd name="T6" fmla="*/ 288 w 292"/>
                  <a:gd name="T7" fmla="*/ 288 h 321"/>
                  <a:gd name="T8" fmla="*/ 274 w 292"/>
                  <a:gd name="T9" fmla="*/ 285 h 321"/>
                  <a:gd name="T10" fmla="*/ 251 w 292"/>
                  <a:gd name="T11" fmla="*/ 301 h 321"/>
                  <a:gd name="T12" fmla="*/ 2 w 292"/>
                  <a:gd name="T13" fmla="*/ 12 h 321"/>
                  <a:gd name="T14" fmla="*/ 23 w 292"/>
                  <a:gd name="T15" fmla="*/ 34 h 321"/>
                  <a:gd name="T16" fmla="*/ 35 w 292"/>
                  <a:gd name="T17" fmla="*/ 41 h 321"/>
                  <a:gd name="T18" fmla="*/ 178 w 292"/>
                  <a:gd name="T19" fmla="*/ 218 h 321"/>
                  <a:gd name="T20" fmla="*/ 228 w 292"/>
                  <a:gd name="T21" fmla="*/ 303 h 321"/>
                  <a:gd name="T22" fmla="*/ 241 w 292"/>
                  <a:gd name="T23" fmla="*/ 312 h 321"/>
                  <a:gd name="T24" fmla="*/ 242 w 292"/>
                  <a:gd name="T25" fmla="*/ 311 h 321"/>
                  <a:gd name="T26" fmla="*/ 232 w 292"/>
                  <a:gd name="T27" fmla="*/ 298 h 321"/>
                  <a:gd name="T28" fmla="*/ 182 w 292"/>
                  <a:gd name="T29" fmla="*/ 213 h 321"/>
                  <a:gd name="T30" fmla="*/ 40 w 292"/>
                  <a:gd name="T31" fmla="*/ 36 h 321"/>
                  <a:gd name="T32" fmla="*/ 28 w 292"/>
                  <a:gd name="T33" fmla="*/ 29 h 321"/>
                  <a:gd name="T34" fmla="*/ 7 w 292"/>
                  <a:gd name="T35" fmla="*/ 8 h 321"/>
                  <a:gd name="T36" fmla="*/ 6 w 292"/>
                  <a:gd name="T37" fmla="*/ 0 h 321"/>
                  <a:gd name="T38" fmla="*/ 2 w 292"/>
                  <a:gd name="T39" fmla="*/ 3 h 321"/>
                  <a:gd name="T40" fmla="*/ 2 w 292"/>
                  <a:gd name="T41" fmla="*/ 1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2" h="321">
                    <a:moveTo>
                      <a:pt x="251" y="301"/>
                    </a:moveTo>
                    <a:cubicBezTo>
                      <a:pt x="258" y="295"/>
                      <a:pt x="265" y="290"/>
                      <a:pt x="269" y="289"/>
                    </a:cubicBezTo>
                    <a:cubicBezTo>
                      <a:pt x="276" y="289"/>
                      <a:pt x="292" y="297"/>
                      <a:pt x="289" y="289"/>
                    </a:cubicBez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84" y="287"/>
                      <a:pt x="278" y="285"/>
                      <a:pt x="274" y="285"/>
                    </a:cubicBezTo>
                    <a:cubicBezTo>
                      <a:pt x="268" y="285"/>
                      <a:pt x="259" y="294"/>
                      <a:pt x="251" y="301"/>
                    </a:cubicBezTo>
                    <a:close/>
                    <a:moveTo>
                      <a:pt x="2" y="12"/>
                    </a:moveTo>
                    <a:cubicBezTo>
                      <a:pt x="5" y="17"/>
                      <a:pt x="20" y="31"/>
                      <a:pt x="23" y="34"/>
                    </a:cubicBezTo>
                    <a:cubicBezTo>
                      <a:pt x="26" y="37"/>
                      <a:pt x="28" y="35"/>
                      <a:pt x="35" y="41"/>
                    </a:cubicBezTo>
                    <a:cubicBezTo>
                      <a:pt x="43" y="47"/>
                      <a:pt x="153" y="187"/>
                      <a:pt x="178" y="218"/>
                    </a:cubicBezTo>
                    <a:cubicBezTo>
                      <a:pt x="190" y="233"/>
                      <a:pt x="223" y="294"/>
                      <a:pt x="228" y="303"/>
                    </a:cubicBezTo>
                    <a:cubicBezTo>
                      <a:pt x="232" y="312"/>
                      <a:pt x="234" y="321"/>
                      <a:pt x="241" y="312"/>
                    </a:cubicBezTo>
                    <a:cubicBezTo>
                      <a:pt x="241" y="312"/>
                      <a:pt x="242" y="311"/>
                      <a:pt x="242" y="311"/>
                    </a:cubicBezTo>
                    <a:cubicBezTo>
                      <a:pt x="238" y="313"/>
                      <a:pt x="236" y="305"/>
                      <a:pt x="232" y="298"/>
                    </a:cubicBezTo>
                    <a:cubicBezTo>
                      <a:pt x="228" y="290"/>
                      <a:pt x="195" y="229"/>
                      <a:pt x="182" y="213"/>
                    </a:cubicBezTo>
                    <a:cubicBezTo>
                      <a:pt x="158" y="183"/>
                      <a:pt x="47" y="42"/>
                      <a:pt x="40" y="36"/>
                    </a:cubicBezTo>
                    <a:cubicBezTo>
                      <a:pt x="32" y="30"/>
                      <a:pt x="31" y="32"/>
                      <a:pt x="28" y="29"/>
                    </a:cubicBezTo>
                    <a:cubicBezTo>
                      <a:pt x="25" y="26"/>
                      <a:pt x="9" y="12"/>
                      <a:pt x="7" y="8"/>
                    </a:cubicBezTo>
                    <a:cubicBezTo>
                      <a:pt x="5" y="5"/>
                      <a:pt x="6" y="1"/>
                      <a:pt x="6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2" y="3"/>
                      <a:pt x="0" y="8"/>
                      <a:pt x="2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6" name="Freeform 371"/>
              <p:cNvSpPr>
                <a:spLocks/>
              </p:cNvSpPr>
              <p:nvPr/>
            </p:nvSpPr>
            <p:spPr bwMode="auto">
              <a:xfrm>
                <a:off x="2811901" y="2102951"/>
                <a:ext cx="22225" cy="20638"/>
              </a:xfrm>
              <a:custGeom>
                <a:avLst/>
                <a:gdLst>
                  <a:gd name="T0" fmla="*/ 13 w 14"/>
                  <a:gd name="T1" fmla="*/ 0 h 13"/>
                  <a:gd name="T2" fmla="*/ 7 w 14"/>
                  <a:gd name="T3" fmla="*/ 2 h 13"/>
                  <a:gd name="T4" fmla="*/ 0 w 14"/>
                  <a:gd name="T5" fmla="*/ 11 h 13"/>
                  <a:gd name="T6" fmla="*/ 1 w 14"/>
                  <a:gd name="T7" fmla="*/ 12 h 13"/>
                  <a:gd name="T8" fmla="*/ 2 w 14"/>
                  <a:gd name="T9" fmla="*/ 12 h 13"/>
                  <a:gd name="T10" fmla="*/ 8 w 14"/>
                  <a:gd name="T11" fmla="*/ 4 h 13"/>
                  <a:gd name="T12" fmla="*/ 12 w 14"/>
                  <a:gd name="T13" fmla="*/ 2 h 13"/>
                  <a:gd name="T14" fmla="*/ 13 w 14"/>
                  <a:gd name="T15" fmla="*/ 2 h 13"/>
                  <a:gd name="T16" fmla="*/ 13 w 14"/>
                  <a:gd name="T17" fmla="*/ 2 h 13"/>
                  <a:gd name="T18" fmla="*/ 14 w 14"/>
                  <a:gd name="T19" fmla="*/ 1 h 13"/>
                  <a:gd name="T20" fmla="*/ 13 w 14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13" y="0"/>
                    </a:moveTo>
                    <a:cubicBezTo>
                      <a:pt x="13" y="0"/>
                      <a:pt x="10" y="1"/>
                      <a:pt x="7" y="2"/>
                    </a:cubicBezTo>
                    <a:cubicBezTo>
                      <a:pt x="4" y="4"/>
                      <a:pt x="1" y="7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8"/>
                      <a:pt x="5" y="6"/>
                      <a:pt x="8" y="4"/>
                    </a:cubicBezTo>
                    <a:cubicBezTo>
                      <a:pt x="9" y="3"/>
                      <a:pt x="11" y="3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7" name="Freeform 372"/>
              <p:cNvSpPr>
                <a:spLocks/>
              </p:cNvSpPr>
              <p:nvPr/>
            </p:nvSpPr>
            <p:spPr bwMode="auto">
              <a:xfrm>
                <a:off x="2780151" y="2079139"/>
                <a:ext cx="465138" cy="528638"/>
              </a:xfrm>
              <a:custGeom>
                <a:avLst/>
                <a:gdLst>
                  <a:gd name="T0" fmla="*/ 32 w 291"/>
                  <a:gd name="T1" fmla="*/ 1 h 331"/>
                  <a:gd name="T2" fmla="*/ 21 w 291"/>
                  <a:gd name="T3" fmla="*/ 6 h 331"/>
                  <a:gd name="T4" fmla="*/ 1 w 291"/>
                  <a:gd name="T5" fmla="*/ 16 h 331"/>
                  <a:gd name="T6" fmla="*/ 0 w 291"/>
                  <a:gd name="T7" fmla="*/ 22 h 331"/>
                  <a:gd name="T8" fmla="*/ 5 w 291"/>
                  <a:gd name="T9" fmla="*/ 32 h 331"/>
                  <a:gd name="T10" fmla="*/ 25 w 291"/>
                  <a:gd name="T11" fmla="*/ 51 h 331"/>
                  <a:gd name="T12" fmla="*/ 34 w 291"/>
                  <a:gd name="T13" fmla="*/ 56 h 331"/>
                  <a:gd name="T14" fmla="*/ 105 w 291"/>
                  <a:gd name="T15" fmla="*/ 143 h 331"/>
                  <a:gd name="T16" fmla="*/ 205 w 291"/>
                  <a:gd name="T17" fmla="*/ 278 h 331"/>
                  <a:gd name="T18" fmla="*/ 231 w 291"/>
                  <a:gd name="T19" fmla="*/ 326 h 331"/>
                  <a:gd name="T20" fmla="*/ 236 w 291"/>
                  <a:gd name="T21" fmla="*/ 331 h 331"/>
                  <a:gd name="T22" fmla="*/ 242 w 291"/>
                  <a:gd name="T23" fmla="*/ 327 h 331"/>
                  <a:gd name="T24" fmla="*/ 263 w 291"/>
                  <a:gd name="T25" fmla="*/ 307 h 331"/>
                  <a:gd name="T26" fmla="*/ 270 w 291"/>
                  <a:gd name="T27" fmla="*/ 305 h 331"/>
                  <a:gd name="T28" fmla="*/ 287 w 291"/>
                  <a:gd name="T29" fmla="*/ 308 h 331"/>
                  <a:gd name="T30" fmla="*/ 291 w 291"/>
                  <a:gd name="T31" fmla="*/ 305 h 331"/>
                  <a:gd name="T32" fmla="*/ 281 w 291"/>
                  <a:gd name="T33" fmla="*/ 291 h 331"/>
                  <a:gd name="T34" fmla="*/ 240 w 291"/>
                  <a:gd name="T35" fmla="*/ 258 h 331"/>
                  <a:gd name="T36" fmla="*/ 129 w 291"/>
                  <a:gd name="T37" fmla="*/ 129 h 331"/>
                  <a:gd name="T38" fmla="*/ 68 w 291"/>
                  <a:gd name="T39" fmla="*/ 53 h 331"/>
                  <a:gd name="T40" fmla="*/ 50 w 291"/>
                  <a:gd name="T41" fmla="*/ 25 h 331"/>
                  <a:gd name="T42" fmla="*/ 45 w 291"/>
                  <a:gd name="T43" fmla="*/ 11 h 331"/>
                  <a:gd name="T44" fmla="*/ 38 w 291"/>
                  <a:gd name="T45" fmla="*/ 1 h 331"/>
                  <a:gd name="T46" fmla="*/ 32 w 291"/>
                  <a:gd name="T47" fmla="*/ 1 h 331"/>
                  <a:gd name="T48" fmla="*/ 32 w 291"/>
                  <a:gd name="T49" fmla="*/ 1 h 331"/>
                  <a:gd name="T50" fmla="*/ 33 w 291"/>
                  <a:gd name="T51" fmla="*/ 3 h 331"/>
                  <a:gd name="T52" fmla="*/ 36 w 291"/>
                  <a:gd name="T53" fmla="*/ 4 h 331"/>
                  <a:gd name="T54" fmla="*/ 43 w 291"/>
                  <a:gd name="T55" fmla="*/ 13 h 331"/>
                  <a:gd name="T56" fmla="*/ 47 w 291"/>
                  <a:gd name="T57" fmla="*/ 25 h 331"/>
                  <a:gd name="T58" fmla="*/ 66 w 291"/>
                  <a:gd name="T59" fmla="*/ 55 h 331"/>
                  <a:gd name="T60" fmla="*/ 198 w 291"/>
                  <a:gd name="T61" fmla="*/ 216 h 331"/>
                  <a:gd name="T62" fmla="*/ 266 w 291"/>
                  <a:gd name="T63" fmla="*/ 285 h 331"/>
                  <a:gd name="T64" fmla="*/ 287 w 291"/>
                  <a:gd name="T65" fmla="*/ 303 h 331"/>
                  <a:gd name="T66" fmla="*/ 288 w 291"/>
                  <a:gd name="T67" fmla="*/ 305 h 331"/>
                  <a:gd name="T68" fmla="*/ 288 w 291"/>
                  <a:gd name="T69" fmla="*/ 305 h 331"/>
                  <a:gd name="T70" fmla="*/ 288 w 291"/>
                  <a:gd name="T71" fmla="*/ 305 h 331"/>
                  <a:gd name="T72" fmla="*/ 287 w 291"/>
                  <a:gd name="T73" fmla="*/ 305 h 331"/>
                  <a:gd name="T74" fmla="*/ 279 w 291"/>
                  <a:gd name="T75" fmla="*/ 304 h 331"/>
                  <a:gd name="T76" fmla="*/ 269 w 291"/>
                  <a:gd name="T77" fmla="*/ 302 h 331"/>
                  <a:gd name="T78" fmla="*/ 240 w 291"/>
                  <a:gd name="T79" fmla="*/ 325 h 331"/>
                  <a:gd name="T80" fmla="*/ 236 w 291"/>
                  <a:gd name="T81" fmla="*/ 328 h 331"/>
                  <a:gd name="T82" fmla="*/ 232 w 291"/>
                  <a:gd name="T83" fmla="*/ 323 h 331"/>
                  <a:gd name="T84" fmla="*/ 207 w 291"/>
                  <a:gd name="T85" fmla="*/ 276 h 331"/>
                  <a:gd name="T86" fmla="*/ 101 w 291"/>
                  <a:gd name="T87" fmla="*/ 133 h 331"/>
                  <a:gd name="T88" fmla="*/ 44 w 291"/>
                  <a:gd name="T89" fmla="*/ 62 h 331"/>
                  <a:gd name="T90" fmla="*/ 36 w 291"/>
                  <a:gd name="T91" fmla="*/ 54 h 331"/>
                  <a:gd name="T92" fmla="*/ 26 w 291"/>
                  <a:gd name="T93" fmla="*/ 48 h 331"/>
                  <a:gd name="T94" fmla="*/ 14 w 291"/>
                  <a:gd name="T95" fmla="*/ 36 h 331"/>
                  <a:gd name="T96" fmla="*/ 4 w 291"/>
                  <a:gd name="T97" fmla="*/ 26 h 331"/>
                  <a:gd name="T98" fmla="*/ 3 w 291"/>
                  <a:gd name="T99" fmla="*/ 19 h 331"/>
                  <a:gd name="T100" fmla="*/ 4 w 291"/>
                  <a:gd name="T101" fmla="*/ 18 h 331"/>
                  <a:gd name="T102" fmla="*/ 2 w 291"/>
                  <a:gd name="T103" fmla="*/ 17 h 331"/>
                  <a:gd name="T104" fmla="*/ 22 w 291"/>
                  <a:gd name="T105" fmla="*/ 9 h 331"/>
                  <a:gd name="T106" fmla="*/ 33 w 291"/>
                  <a:gd name="T107" fmla="*/ 2 h 331"/>
                  <a:gd name="T108" fmla="*/ 33 w 291"/>
                  <a:gd name="T109" fmla="*/ 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1" h="331">
                    <a:moveTo>
                      <a:pt x="33" y="2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7" y="4"/>
                      <a:pt x="21" y="6"/>
                    </a:cubicBezTo>
                    <a:cubicBezTo>
                      <a:pt x="14" y="9"/>
                      <a:pt x="6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30"/>
                      <a:pt x="5" y="32"/>
                    </a:cubicBezTo>
                    <a:cubicBezTo>
                      <a:pt x="11" y="38"/>
                      <a:pt x="20" y="47"/>
                      <a:pt x="22" y="49"/>
                    </a:cubicBezTo>
                    <a:cubicBezTo>
                      <a:pt x="23" y="50"/>
                      <a:pt x="24" y="50"/>
                      <a:pt x="25" y="51"/>
                    </a:cubicBezTo>
                    <a:cubicBezTo>
                      <a:pt x="26" y="51"/>
                      <a:pt x="27" y="51"/>
                      <a:pt x="28" y="52"/>
                    </a:cubicBezTo>
                    <a:cubicBezTo>
                      <a:pt x="30" y="53"/>
                      <a:pt x="32" y="54"/>
                      <a:pt x="34" y="56"/>
                    </a:cubicBezTo>
                    <a:cubicBezTo>
                      <a:pt x="35" y="56"/>
                      <a:pt x="36" y="57"/>
                      <a:pt x="37" y="58"/>
                    </a:cubicBezTo>
                    <a:cubicBezTo>
                      <a:pt x="46" y="69"/>
                      <a:pt x="75" y="105"/>
                      <a:pt x="105" y="143"/>
                    </a:cubicBezTo>
                    <a:cubicBezTo>
                      <a:pt x="135" y="180"/>
                      <a:pt x="165" y="218"/>
                      <a:pt x="177" y="233"/>
                    </a:cubicBezTo>
                    <a:cubicBezTo>
                      <a:pt x="183" y="240"/>
                      <a:pt x="194" y="260"/>
                      <a:pt x="205" y="278"/>
                    </a:cubicBezTo>
                    <a:cubicBezTo>
                      <a:pt x="215" y="296"/>
                      <a:pt x="224" y="313"/>
                      <a:pt x="226" y="317"/>
                    </a:cubicBezTo>
                    <a:cubicBezTo>
                      <a:pt x="228" y="321"/>
                      <a:pt x="229" y="324"/>
                      <a:pt x="231" y="326"/>
                    </a:cubicBezTo>
                    <a:cubicBezTo>
                      <a:pt x="231" y="328"/>
                      <a:pt x="232" y="329"/>
                      <a:pt x="233" y="330"/>
                    </a:cubicBezTo>
                    <a:cubicBezTo>
                      <a:pt x="234" y="330"/>
                      <a:pt x="235" y="331"/>
                      <a:pt x="236" y="331"/>
                    </a:cubicBezTo>
                    <a:cubicBezTo>
                      <a:pt x="237" y="331"/>
                      <a:pt x="238" y="331"/>
                      <a:pt x="239" y="330"/>
                    </a:cubicBezTo>
                    <a:cubicBezTo>
                      <a:pt x="240" y="329"/>
                      <a:pt x="241" y="329"/>
                      <a:pt x="242" y="327"/>
                    </a:cubicBezTo>
                    <a:cubicBezTo>
                      <a:pt x="245" y="323"/>
                      <a:pt x="251" y="318"/>
                      <a:pt x="256" y="313"/>
                    </a:cubicBezTo>
                    <a:cubicBezTo>
                      <a:pt x="258" y="311"/>
                      <a:pt x="261" y="309"/>
                      <a:pt x="263" y="307"/>
                    </a:cubicBezTo>
                    <a:cubicBezTo>
                      <a:pt x="266" y="306"/>
                      <a:pt x="268" y="305"/>
                      <a:pt x="269" y="305"/>
                    </a:cubicBezTo>
                    <a:cubicBezTo>
                      <a:pt x="270" y="305"/>
                      <a:pt x="270" y="305"/>
                      <a:pt x="270" y="305"/>
                    </a:cubicBezTo>
                    <a:cubicBezTo>
                      <a:pt x="272" y="305"/>
                      <a:pt x="275" y="306"/>
                      <a:pt x="278" y="306"/>
                    </a:cubicBezTo>
                    <a:cubicBezTo>
                      <a:pt x="281" y="307"/>
                      <a:pt x="284" y="308"/>
                      <a:pt x="287" y="308"/>
                    </a:cubicBezTo>
                    <a:cubicBezTo>
                      <a:pt x="288" y="308"/>
                      <a:pt x="289" y="308"/>
                      <a:pt x="289" y="307"/>
                    </a:cubicBezTo>
                    <a:cubicBezTo>
                      <a:pt x="290" y="307"/>
                      <a:pt x="291" y="306"/>
                      <a:pt x="291" y="305"/>
                    </a:cubicBezTo>
                    <a:cubicBezTo>
                      <a:pt x="291" y="304"/>
                      <a:pt x="290" y="303"/>
                      <a:pt x="290" y="302"/>
                    </a:cubicBezTo>
                    <a:cubicBezTo>
                      <a:pt x="288" y="297"/>
                      <a:pt x="285" y="294"/>
                      <a:pt x="281" y="291"/>
                    </a:cubicBezTo>
                    <a:cubicBezTo>
                      <a:pt x="277" y="288"/>
                      <a:pt x="273" y="285"/>
                      <a:pt x="268" y="282"/>
                    </a:cubicBezTo>
                    <a:cubicBezTo>
                      <a:pt x="263" y="279"/>
                      <a:pt x="252" y="270"/>
                      <a:pt x="240" y="258"/>
                    </a:cubicBezTo>
                    <a:cubicBezTo>
                      <a:pt x="227" y="246"/>
                      <a:pt x="213" y="231"/>
                      <a:pt x="200" y="214"/>
                    </a:cubicBezTo>
                    <a:cubicBezTo>
                      <a:pt x="187" y="198"/>
                      <a:pt x="157" y="162"/>
                      <a:pt x="129" y="129"/>
                    </a:cubicBezTo>
                    <a:cubicBezTo>
                      <a:pt x="115" y="112"/>
                      <a:pt x="101" y="95"/>
                      <a:pt x="90" y="82"/>
                    </a:cubicBezTo>
                    <a:cubicBezTo>
                      <a:pt x="79" y="68"/>
                      <a:pt x="71" y="58"/>
                      <a:pt x="68" y="53"/>
                    </a:cubicBezTo>
                    <a:cubicBezTo>
                      <a:pt x="62" y="43"/>
                      <a:pt x="58" y="38"/>
                      <a:pt x="55" y="34"/>
                    </a:cubicBezTo>
                    <a:cubicBezTo>
                      <a:pt x="52" y="30"/>
                      <a:pt x="51" y="28"/>
                      <a:pt x="50" y="25"/>
                    </a:cubicBezTo>
                    <a:cubicBezTo>
                      <a:pt x="50" y="21"/>
                      <a:pt x="49" y="19"/>
                      <a:pt x="49" y="17"/>
                    </a:cubicBezTo>
                    <a:cubicBezTo>
                      <a:pt x="48" y="16"/>
                      <a:pt x="47" y="14"/>
                      <a:pt x="45" y="11"/>
                    </a:cubicBezTo>
                    <a:cubicBezTo>
                      <a:pt x="44" y="9"/>
                      <a:pt x="42" y="7"/>
                      <a:pt x="41" y="4"/>
                    </a:cubicBezTo>
                    <a:cubicBezTo>
                      <a:pt x="40" y="3"/>
                      <a:pt x="39" y="2"/>
                      <a:pt x="38" y="1"/>
                    </a:cubicBezTo>
                    <a:cubicBezTo>
                      <a:pt x="37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5" y="3"/>
                      <a:pt x="36" y="3"/>
                      <a:pt x="36" y="4"/>
                    </a:cubicBezTo>
                    <a:cubicBezTo>
                      <a:pt x="37" y="5"/>
                      <a:pt x="38" y="6"/>
                      <a:pt x="39" y="8"/>
                    </a:cubicBezTo>
                    <a:cubicBezTo>
                      <a:pt x="40" y="9"/>
                      <a:pt x="41" y="11"/>
                      <a:pt x="43" y="13"/>
                    </a:cubicBezTo>
                    <a:cubicBezTo>
                      <a:pt x="45" y="16"/>
                      <a:pt x="45" y="17"/>
                      <a:pt x="46" y="18"/>
                    </a:cubicBezTo>
                    <a:cubicBezTo>
                      <a:pt x="46" y="20"/>
                      <a:pt x="47" y="22"/>
                      <a:pt x="47" y="25"/>
                    </a:cubicBezTo>
                    <a:cubicBezTo>
                      <a:pt x="48" y="29"/>
                      <a:pt x="50" y="32"/>
                      <a:pt x="53" y="36"/>
                    </a:cubicBezTo>
                    <a:cubicBezTo>
                      <a:pt x="56" y="40"/>
                      <a:pt x="60" y="45"/>
                      <a:pt x="66" y="55"/>
                    </a:cubicBezTo>
                    <a:cubicBezTo>
                      <a:pt x="69" y="60"/>
                      <a:pt x="77" y="70"/>
                      <a:pt x="88" y="84"/>
                    </a:cubicBezTo>
                    <a:cubicBezTo>
                      <a:pt x="121" y="124"/>
                      <a:pt x="179" y="191"/>
                      <a:pt x="198" y="216"/>
                    </a:cubicBezTo>
                    <a:cubicBezTo>
                      <a:pt x="211" y="233"/>
                      <a:pt x="225" y="248"/>
                      <a:pt x="238" y="260"/>
                    </a:cubicBezTo>
                    <a:cubicBezTo>
                      <a:pt x="250" y="273"/>
                      <a:pt x="261" y="281"/>
                      <a:pt x="266" y="285"/>
                    </a:cubicBezTo>
                    <a:cubicBezTo>
                      <a:pt x="271" y="288"/>
                      <a:pt x="276" y="290"/>
                      <a:pt x="279" y="293"/>
                    </a:cubicBezTo>
                    <a:cubicBezTo>
                      <a:pt x="283" y="296"/>
                      <a:pt x="286" y="299"/>
                      <a:pt x="287" y="303"/>
                    </a:cubicBezTo>
                    <a:cubicBezTo>
                      <a:pt x="288" y="304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5" y="305"/>
                      <a:pt x="282" y="304"/>
                      <a:pt x="279" y="304"/>
                    </a:cubicBezTo>
                    <a:cubicBezTo>
                      <a:pt x="276" y="303"/>
                      <a:pt x="273" y="302"/>
                      <a:pt x="270" y="302"/>
                    </a:cubicBezTo>
                    <a:cubicBezTo>
                      <a:pt x="269" y="302"/>
                      <a:pt x="269" y="302"/>
                      <a:pt x="269" y="302"/>
                    </a:cubicBezTo>
                    <a:cubicBezTo>
                      <a:pt x="267" y="302"/>
                      <a:pt x="264" y="303"/>
                      <a:pt x="262" y="305"/>
                    </a:cubicBezTo>
                    <a:cubicBezTo>
                      <a:pt x="254" y="310"/>
                      <a:pt x="245" y="319"/>
                      <a:pt x="240" y="325"/>
                    </a:cubicBezTo>
                    <a:cubicBezTo>
                      <a:pt x="239" y="326"/>
                      <a:pt x="238" y="327"/>
                      <a:pt x="237" y="328"/>
                    </a:cubicBezTo>
                    <a:cubicBezTo>
                      <a:pt x="237" y="328"/>
                      <a:pt x="236" y="328"/>
                      <a:pt x="236" y="328"/>
                    </a:cubicBezTo>
                    <a:cubicBezTo>
                      <a:pt x="236" y="328"/>
                      <a:pt x="236" y="328"/>
                      <a:pt x="235" y="327"/>
                    </a:cubicBezTo>
                    <a:cubicBezTo>
                      <a:pt x="234" y="327"/>
                      <a:pt x="233" y="325"/>
                      <a:pt x="232" y="323"/>
                    </a:cubicBezTo>
                    <a:cubicBezTo>
                      <a:pt x="231" y="321"/>
                      <a:pt x="230" y="319"/>
                      <a:pt x="229" y="316"/>
                    </a:cubicBezTo>
                    <a:cubicBezTo>
                      <a:pt x="227" y="312"/>
                      <a:pt x="217" y="294"/>
                      <a:pt x="207" y="276"/>
                    </a:cubicBezTo>
                    <a:cubicBezTo>
                      <a:pt x="197" y="258"/>
                      <a:pt x="186" y="239"/>
                      <a:pt x="179" y="231"/>
                    </a:cubicBezTo>
                    <a:cubicBezTo>
                      <a:pt x="167" y="216"/>
                      <a:pt x="133" y="173"/>
                      <a:pt x="101" y="133"/>
                    </a:cubicBezTo>
                    <a:cubicBezTo>
                      <a:pt x="86" y="113"/>
                      <a:pt x="70" y="94"/>
                      <a:pt x="58" y="80"/>
                    </a:cubicBezTo>
                    <a:cubicBezTo>
                      <a:pt x="53" y="73"/>
                      <a:pt x="48" y="66"/>
                      <a:pt x="44" y="62"/>
                    </a:cubicBezTo>
                    <a:cubicBezTo>
                      <a:pt x="42" y="60"/>
                      <a:pt x="40" y="58"/>
                      <a:pt x="39" y="56"/>
                    </a:cubicBezTo>
                    <a:cubicBezTo>
                      <a:pt x="38" y="55"/>
                      <a:pt x="37" y="54"/>
                      <a:pt x="36" y="54"/>
                    </a:cubicBezTo>
                    <a:cubicBezTo>
                      <a:pt x="32" y="51"/>
                      <a:pt x="30" y="49"/>
                      <a:pt x="28" y="49"/>
                    </a:cubicBezTo>
                    <a:cubicBezTo>
                      <a:pt x="27" y="48"/>
                      <a:pt x="26" y="48"/>
                      <a:pt x="26" y="48"/>
                    </a:cubicBezTo>
                    <a:cubicBezTo>
                      <a:pt x="25" y="48"/>
                      <a:pt x="25" y="47"/>
                      <a:pt x="24" y="47"/>
                    </a:cubicBezTo>
                    <a:cubicBezTo>
                      <a:pt x="23" y="45"/>
                      <a:pt x="18" y="41"/>
                      <a:pt x="14" y="36"/>
                    </a:cubicBezTo>
                    <a:cubicBezTo>
                      <a:pt x="11" y="34"/>
                      <a:pt x="9" y="32"/>
                      <a:pt x="7" y="30"/>
                    </a:cubicBezTo>
                    <a:cubicBezTo>
                      <a:pt x="6" y="28"/>
                      <a:pt x="4" y="26"/>
                      <a:pt x="4" y="26"/>
                    </a:cubicBezTo>
                    <a:cubicBezTo>
                      <a:pt x="3" y="24"/>
                      <a:pt x="3" y="23"/>
                      <a:pt x="3" y="22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14"/>
                      <a:pt x="15" y="11"/>
                      <a:pt x="22" y="9"/>
                    </a:cubicBezTo>
                    <a:cubicBezTo>
                      <a:pt x="29" y="6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8" name="Freeform 373"/>
              <p:cNvSpPr>
                <a:spLocks/>
              </p:cNvSpPr>
              <p:nvPr/>
            </p:nvSpPr>
            <p:spPr bwMode="auto">
              <a:xfrm>
                <a:off x="2742051" y="2153751"/>
                <a:ext cx="28575" cy="22225"/>
              </a:xfrm>
              <a:custGeom>
                <a:avLst/>
                <a:gdLst>
                  <a:gd name="T0" fmla="*/ 16 w 18"/>
                  <a:gd name="T1" fmla="*/ 0 h 14"/>
                  <a:gd name="T2" fmla="*/ 10 w 18"/>
                  <a:gd name="T3" fmla="*/ 2 h 14"/>
                  <a:gd name="T4" fmla="*/ 0 w 18"/>
                  <a:gd name="T5" fmla="*/ 12 h 14"/>
                  <a:gd name="T6" fmla="*/ 1 w 18"/>
                  <a:gd name="T7" fmla="*/ 14 h 14"/>
                  <a:gd name="T8" fmla="*/ 2 w 18"/>
                  <a:gd name="T9" fmla="*/ 13 h 14"/>
                  <a:gd name="T10" fmla="*/ 10 w 18"/>
                  <a:gd name="T11" fmla="*/ 4 h 14"/>
                  <a:gd name="T12" fmla="*/ 15 w 18"/>
                  <a:gd name="T13" fmla="*/ 3 h 14"/>
                  <a:gd name="T14" fmla="*/ 16 w 18"/>
                  <a:gd name="T15" fmla="*/ 2 h 14"/>
                  <a:gd name="T16" fmla="*/ 17 w 18"/>
                  <a:gd name="T17" fmla="*/ 2 h 14"/>
                  <a:gd name="T18" fmla="*/ 18 w 18"/>
                  <a:gd name="T19" fmla="*/ 1 h 14"/>
                  <a:gd name="T20" fmla="*/ 16 w 1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6" y="0"/>
                      <a:pt x="13" y="1"/>
                      <a:pt x="10" y="2"/>
                    </a:cubicBezTo>
                    <a:cubicBezTo>
                      <a:pt x="6" y="4"/>
                      <a:pt x="2" y="7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4"/>
                      <a:pt x="2" y="14"/>
                      <a:pt x="2" y="13"/>
                    </a:cubicBezTo>
                    <a:cubicBezTo>
                      <a:pt x="3" y="9"/>
                      <a:pt x="7" y="6"/>
                      <a:pt x="10" y="4"/>
                    </a:cubicBezTo>
                    <a:cubicBezTo>
                      <a:pt x="12" y="3"/>
                      <a:pt x="14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1"/>
                      <a:pt x="18" y="1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0" name="Freeform 426"/>
              <p:cNvSpPr>
                <a:spLocks/>
              </p:cNvSpPr>
              <p:nvPr/>
            </p:nvSpPr>
            <p:spPr bwMode="auto">
              <a:xfrm>
                <a:off x="2265801" y="1418739"/>
                <a:ext cx="41275" cy="76200"/>
              </a:xfrm>
              <a:custGeom>
                <a:avLst/>
                <a:gdLst>
                  <a:gd name="T0" fmla="*/ 16 w 26"/>
                  <a:gd name="T1" fmla="*/ 2 h 47"/>
                  <a:gd name="T2" fmla="*/ 8 w 26"/>
                  <a:gd name="T3" fmla="*/ 3 h 47"/>
                  <a:gd name="T4" fmla="*/ 0 w 26"/>
                  <a:gd name="T5" fmla="*/ 12 h 47"/>
                  <a:gd name="T6" fmla="*/ 8 w 26"/>
                  <a:gd name="T7" fmla="*/ 10 h 47"/>
                  <a:gd name="T8" fmla="*/ 12 w 26"/>
                  <a:gd name="T9" fmla="*/ 23 h 47"/>
                  <a:gd name="T10" fmla="*/ 26 w 26"/>
                  <a:gd name="T11" fmla="*/ 47 h 47"/>
                  <a:gd name="T12" fmla="*/ 21 w 26"/>
                  <a:gd name="T13" fmla="*/ 41 h 47"/>
                  <a:gd name="T14" fmla="*/ 17 w 26"/>
                  <a:gd name="T15" fmla="*/ 33 h 47"/>
                  <a:gd name="T16" fmla="*/ 14 w 26"/>
                  <a:gd name="T17" fmla="*/ 22 h 47"/>
                  <a:gd name="T18" fmla="*/ 14 w 26"/>
                  <a:gd name="T19" fmla="*/ 12 h 47"/>
                  <a:gd name="T20" fmla="*/ 15 w 26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7">
                    <a:moveTo>
                      <a:pt x="16" y="2"/>
                    </a:moveTo>
                    <a:cubicBezTo>
                      <a:pt x="13" y="0"/>
                      <a:pt x="11" y="1"/>
                      <a:pt x="8" y="3"/>
                    </a:cubicBezTo>
                    <a:cubicBezTo>
                      <a:pt x="4" y="5"/>
                      <a:pt x="1" y="8"/>
                      <a:pt x="0" y="12"/>
                    </a:cubicBezTo>
                    <a:cubicBezTo>
                      <a:pt x="2" y="10"/>
                      <a:pt x="6" y="7"/>
                      <a:pt x="8" y="10"/>
                    </a:cubicBezTo>
                    <a:cubicBezTo>
                      <a:pt x="10" y="14"/>
                      <a:pt x="11" y="19"/>
                      <a:pt x="12" y="23"/>
                    </a:cubicBezTo>
                    <a:cubicBezTo>
                      <a:pt x="15" y="32"/>
                      <a:pt x="16" y="42"/>
                      <a:pt x="26" y="47"/>
                    </a:cubicBezTo>
                    <a:cubicBezTo>
                      <a:pt x="26" y="45"/>
                      <a:pt x="22" y="43"/>
                      <a:pt x="21" y="41"/>
                    </a:cubicBezTo>
                    <a:cubicBezTo>
                      <a:pt x="19" y="38"/>
                      <a:pt x="18" y="36"/>
                      <a:pt x="17" y="33"/>
                    </a:cubicBezTo>
                    <a:cubicBezTo>
                      <a:pt x="16" y="29"/>
                      <a:pt x="15" y="26"/>
                      <a:pt x="14" y="22"/>
                    </a:cubicBezTo>
                    <a:cubicBezTo>
                      <a:pt x="13" y="19"/>
                      <a:pt x="13" y="16"/>
                      <a:pt x="14" y="12"/>
                    </a:cubicBezTo>
                    <a:cubicBezTo>
                      <a:pt x="14" y="10"/>
                      <a:pt x="14" y="6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1" name="Freeform 427"/>
              <p:cNvSpPr>
                <a:spLocks/>
              </p:cNvSpPr>
              <p:nvPr/>
            </p:nvSpPr>
            <p:spPr bwMode="auto">
              <a:xfrm>
                <a:off x="2284851" y="1479064"/>
                <a:ext cx="39688" cy="49213"/>
              </a:xfrm>
              <a:custGeom>
                <a:avLst/>
                <a:gdLst>
                  <a:gd name="T0" fmla="*/ 9 w 25"/>
                  <a:gd name="T1" fmla="*/ 30 h 30"/>
                  <a:gd name="T2" fmla="*/ 2 w 25"/>
                  <a:gd name="T3" fmla="*/ 18 h 30"/>
                  <a:gd name="T4" fmla="*/ 2 w 25"/>
                  <a:gd name="T5" fmla="*/ 0 h 30"/>
                  <a:gd name="T6" fmla="*/ 4 w 25"/>
                  <a:gd name="T7" fmla="*/ 7 h 30"/>
                  <a:gd name="T8" fmla="*/ 7 w 25"/>
                  <a:gd name="T9" fmla="*/ 15 h 30"/>
                  <a:gd name="T10" fmla="*/ 16 w 25"/>
                  <a:gd name="T11" fmla="*/ 23 h 30"/>
                  <a:gd name="T12" fmla="*/ 20 w 25"/>
                  <a:gd name="T13" fmla="*/ 24 h 30"/>
                  <a:gd name="T14" fmla="*/ 23 w 25"/>
                  <a:gd name="T15" fmla="*/ 24 h 30"/>
                  <a:gd name="T16" fmla="*/ 25 w 25"/>
                  <a:gd name="T17" fmla="*/ 27 h 30"/>
                  <a:gd name="T18" fmla="*/ 18 w 25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9" y="30"/>
                    </a:moveTo>
                    <a:cubicBezTo>
                      <a:pt x="6" y="26"/>
                      <a:pt x="3" y="23"/>
                      <a:pt x="2" y="18"/>
                    </a:cubicBezTo>
                    <a:cubicBezTo>
                      <a:pt x="1" y="12"/>
                      <a:pt x="0" y="5"/>
                      <a:pt x="2" y="0"/>
                    </a:cubicBezTo>
                    <a:cubicBezTo>
                      <a:pt x="3" y="2"/>
                      <a:pt x="3" y="5"/>
                      <a:pt x="4" y="7"/>
                    </a:cubicBezTo>
                    <a:cubicBezTo>
                      <a:pt x="4" y="10"/>
                      <a:pt x="5" y="12"/>
                      <a:pt x="7" y="15"/>
                    </a:cubicBezTo>
                    <a:cubicBezTo>
                      <a:pt x="10" y="18"/>
                      <a:pt x="12" y="22"/>
                      <a:pt x="16" y="23"/>
                    </a:cubicBezTo>
                    <a:cubicBezTo>
                      <a:pt x="18" y="23"/>
                      <a:pt x="19" y="24"/>
                      <a:pt x="20" y="24"/>
                    </a:cubicBezTo>
                    <a:cubicBezTo>
                      <a:pt x="21" y="24"/>
                      <a:pt x="22" y="23"/>
                      <a:pt x="23" y="24"/>
                    </a:cubicBezTo>
                    <a:cubicBezTo>
                      <a:pt x="25" y="24"/>
                      <a:pt x="25" y="26"/>
                      <a:pt x="25" y="27"/>
                    </a:cubicBezTo>
                    <a:cubicBezTo>
                      <a:pt x="24" y="30"/>
                      <a:pt x="20" y="30"/>
                      <a:pt x="1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2" name="Freeform 428"/>
              <p:cNvSpPr>
                <a:spLocks/>
              </p:cNvSpPr>
              <p:nvPr/>
            </p:nvSpPr>
            <p:spPr bwMode="auto">
              <a:xfrm>
                <a:off x="2168964" y="1406039"/>
                <a:ext cx="77788" cy="36513"/>
              </a:xfrm>
              <a:custGeom>
                <a:avLst/>
                <a:gdLst>
                  <a:gd name="T0" fmla="*/ 48 w 49"/>
                  <a:gd name="T1" fmla="*/ 16 h 23"/>
                  <a:gd name="T2" fmla="*/ 49 w 49"/>
                  <a:gd name="T3" fmla="*/ 16 h 23"/>
                  <a:gd name="T4" fmla="*/ 40 w 49"/>
                  <a:gd name="T5" fmla="*/ 13 h 23"/>
                  <a:gd name="T6" fmla="*/ 34 w 49"/>
                  <a:gd name="T7" fmla="*/ 8 h 23"/>
                  <a:gd name="T8" fmla="*/ 20 w 49"/>
                  <a:gd name="T9" fmla="*/ 1 h 23"/>
                  <a:gd name="T10" fmla="*/ 0 w 49"/>
                  <a:gd name="T11" fmla="*/ 6 h 23"/>
                  <a:gd name="T12" fmla="*/ 12 w 49"/>
                  <a:gd name="T13" fmla="*/ 4 h 23"/>
                  <a:gd name="T14" fmla="*/ 25 w 49"/>
                  <a:gd name="T15" fmla="*/ 6 h 23"/>
                  <a:gd name="T16" fmla="*/ 49 w 49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3">
                    <a:moveTo>
                      <a:pt x="48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5" y="16"/>
                      <a:pt x="43" y="16"/>
                      <a:pt x="40" y="13"/>
                    </a:cubicBezTo>
                    <a:cubicBezTo>
                      <a:pt x="38" y="11"/>
                      <a:pt x="36" y="10"/>
                      <a:pt x="34" y="8"/>
                    </a:cubicBezTo>
                    <a:cubicBezTo>
                      <a:pt x="30" y="4"/>
                      <a:pt x="26" y="3"/>
                      <a:pt x="20" y="1"/>
                    </a:cubicBezTo>
                    <a:cubicBezTo>
                      <a:pt x="15" y="0"/>
                      <a:pt x="3" y="1"/>
                      <a:pt x="0" y="6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6" y="3"/>
                      <a:pt x="21" y="5"/>
                      <a:pt x="25" y="6"/>
                    </a:cubicBezTo>
                    <a:cubicBezTo>
                      <a:pt x="29" y="7"/>
                      <a:pt x="45" y="23"/>
                      <a:pt x="49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3" name="Freeform 429"/>
              <p:cNvSpPr>
                <a:spLocks/>
              </p:cNvSpPr>
              <p:nvPr/>
            </p:nvSpPr>
            <p:spPr bwMode="auto">
              <a:xfrm>
                <a:off x="2178489" y="1417151"/>
                <a:ext cx="92075" cy="179388"/>
              </a:xfrm>
              <a:custGeom>
                <a:avLst/>
                <a:gdLst>
                  <a:gd name="T0" fmla="*/ 0 w 58"/>
                  <a:gd name="T1" fmla="*/ 8 h 112"/>
                  <a:gd name="T2" fmla="*/ 30 w 58"/>
                  <a:gd name="T3" fmla="*/ 17 h 112"/>
                  <a:gd name="T4" fmla="*/ 45 w 58"/>
                  <a:gd name="T5" fmla="*/ 26 h 112"/>
                  <a:gd name="T6" fmla="*/ 50 w 58"/>
                  <a:gd name="T7" fmla="*/ 43 h 112"/>
                  <a:gd name="T8" fmla="*/ 52 w 58"/>
                  <a:gd name="T9" fmla="*/ 81 h 112"/>
                  <a:gd name="T10" fmla="*/ 42 w 58"/>
                  <a:gd name="T11" fmla="*/ 100 h 112"/>
                  <a:gd name="T12" fmla="*/ 34 w 58"/>
                  <a:gd name="T13" fmla="*/ 112 h 112"/>
                  <a:gd name="T14" fmla="*/ 35 w 58"/>
                  <a:gd name="T15" fmla="*/ 100 h 112"/>
                  <a:gd name="T16" fmla="*/ 33 w 58"/>
                  <a:gd name="T17" fmla="*/ 82 h 112"/>
                  <a:gd name="T18" fmla="*/ 28 w 58"/>
                  <a:gd name="T19" fmla="*/ 66 h 112"/>
                  <a:gd name="T20" fmla="*/ 20 w 58"/>
                  <a:gd name="T21" fmla="*/ 55 h 112"/>
                  <a:gd name="T22" fmla="*/ 12 w 58"/>
                  <a:gd name="T23" fmla="*/ 36 h 112"/>
                  <a:gd name="T24" fmla="*/ 4 w 58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12">
                    <a:moveTo>
                      <a:pt x="0" y="8"/>
                    </a:moveTo>
                    <a:cubicBezTo>
                      <a:pt x="12" y="0"/>
                      <a:pt x="22" y="8"/>
                      <a:pt x="30" y="17"/>
                    </a:cubicBezTo>
                    <a:cubicBezTo>
                      <a:pt x="35" y="22"/>
                      <a:pt x="40" y="22"/>
                      <a:pt x="45" y="26"/>
                    </a:cubicBezTo>
                    <a:cubicBezTo>
                      <a:pt x="50" y="30"/>
                      <a:pt x="50" y="37"/>
                      <a:pt x="50" y="43"/>
                    </a:cubicBezTo>
                    <a:cubicBezTo>
                      <a:pt x="50" y="56"/>
                      <a:pt x="58" y="69"/>
                      <a:pt x="52" y="81"/>
                    </a:cubicBezTo>
                    <a:cubicBezTo>
                      <a:pt x="49" y="88"/>
                      <a:pt x="46" y="95"/>
                      <a:pt x="42" y="100"/>
                    </a:cubicBezTo>
                    <a:cubicBezTo>
                      <a:pt x="40" y="103"/>
                      <a:pt x="37" y="111"/>
                      <a:pt x="34" y="112"/>
                    </a:cubicBezTo>
                    <a:cubicBezTo>
                      <a:pt x="33" y="109"/>
                      <a:pt x="35" y="104"/>
                      <a:pt x="35" y="100"/>
                    </a:cubicBezTo>
                    <a:cubicBezTo>
                      <a:pt x="35" y="94"/>
                      <a:pt x="34" y="88"/>
                      <a:pt x="33" y="82"/>
                    </a:cubicBezTo>
                    <a:cubicBezTo>
                      <a:pt x="33" y="77"/>
                      <a:pt x="31" y="70"/>
                      <a:pt x="28" y="66"/>
                    </a:cubicBezTo>
                    <a:cubicBezTo>
                      <a:pt x="25" y="62"/>
                      <a:pt x="22" y="60"/>
                      <a:pt x="20" y="55"/>
                    </a:cubicBezTo>
                    <a:cubicBezTo>
                      <a:pt x="16" y="49"/>
                      <a:pt x="14" y="43"/>
                      <a:pt x="12" y="36"/>
                    </a:cubicBezTo>
                    <a:cubicBezTo>
                      <a:pt x="10" y="30"/>
                      <a:pt x="4" y="23"/>
                      <a:pt x="4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4" name="Freeform 430"/>
              <p:cNvSpPr>
                <a:spLocks/>
              </p:cNvSpPr>
              <p:nvPr/>
            </p:nvSpPr>
            <p:spPr bwMode="auto">
              <a:xfrm>
                <a:off x="2091176" y="1506051"/>
                <a:ext cx="49213" cy="36513"/>
              </a:xfrm>
              <a:custGeom>
                <a:avLst/>
                <a:gdLst>
                  <a:gd name="T0" fmla="*/ 14 w 31"/>
                  <a:gd name="T1" fmla="*/ 0 h 23"/>
                  <a:gd name="T2" fmla="*/ 28 w 31"/>
                  <a:gd name="T3" fmla="*/ 11 h 23"/>
                  <a:gd name="T4" fmla="*/ 29 w 31"/>
                  <a:gd name="T5" fmla="*/ 16 h 23"/>
                  <a:gd name="T6" fmla="*/ 24 w 31"/>
                  <a:gd name="T7" fmla="*/ 23 h 23"/>
                  <a:gd name="T8" fmla="*/ 13 w 31"/>
                  <a:gd name="T9" fmla="*/ 19 h 23"/>
                  <a:gd name="T10" fmla="*/ 1 w 31"/>
                  <a:gd name="T11" fmla="*/ 12 h 23"/>
                  <a:gd name="T12" fmla="*/ 13 w 31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3">
                    <a:moveTo>
                      <a:pt x="14" y="0"/>
                    </a:moveTo>
                    <a:cubicBezTo>
                      <a:pt x="17" y="5"/>
                      <a:pt x="25" y="6"/>
                      <a:pt x="28" y="11"/>
                    </a:cubicBezTo>
                    <a:cubicBezTo>
                      <a:pt x="31" y="13"/>
                      <a:pt x="30" y="14"/>
                      <a:pt x="29" y="16"/>
                    </a:cubicBezTo>
                    <a:cubicBezTo>
                      <a:pt x="28" y="18"/>
                      <a:pt x="26" y="23"/>
                      <a:pt x="24" y="23"/>
                    </a:cubicBezTo>
                    <a:cubicBezTo>
                      <a:pt x="22" y="23"/>
                      <a:pt x="15" y="19"/>
                      <a:pt x="13" y="19"/>
                    </a:cubicBezTo>
                    <a:cubicBezTo>
                      <a:pt x="9" y="18"/>
                      <a:pt x="3" y="17"/>
                      <a:pt x="1" y="12"/>
                    </a:cubicBezTo>
                    <a:cubicBezTo>
                      <a:pt x="0" y="6"/>
                      <a:pt x="8" y="1"/>
                      <a:pt x="13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5" name="Freeform 431"/>
              <p:cNvSpPr>
                <a:spLocks/>
              </p:cNvSpPr>
              <p:nvPr/>
            </p:nvSpPr>
            <p:spPr bwMode="auto">
              <a:xfrm>
                <a:off x="2167376" y="1552089"/>
                <a:ext cx="42863" cy="42863"/>
              </a:xfrm>
              <a:custGeom>
                <a:avLst/>
                <a:gdLst>
                  <a:gd name="T0" fmla="*/ 11 w 27"/>
                  <a:gd name="T1" fmla="*/ 0 h 27"/>
                  <a:gd name="T2" fmla="*/ 24 w 27"/>
                  <a:gd name="T3" fmla="*/ 17 h 27"/>
                  <a:gd name="T4" fmla="*/ 15 w 27"/>
                  <a:gd name="T5" fmla="*/ 22 h 27"/>
                  <a:gd name="T6" fmla="*/ 0 w 27"/>
                  <a:gd name="T7" fmla="*/ 11 h 27"/>
                  <a:gd name="T8" fmla="*/ 10 w 27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0"/>
                    </a:moveTo>
                    <a:cubicBezTo>
                      <a:pt x="16" y="5"/>
                      <a:pt x="22" y="10"/>
                      <a:pt x="24" y="17"/>
                    </a:cubicBezTo>
                    <a:cubicBezTo>
                      <a:pt x="27" y="27"/>
                      <a:pt x="21" y="26"/>
                      <a:pt x="15" y="22"/>
                    </a:cubicBezTo>
                    <a:cubicBezTo>
                      <a:pt x="10" y="19"/>
                      <a:pt x="0" y="18"/>
                      <a:pt x="0" y="11"/>
                    </a:cubicBezTo>
                    <a:cubicBezTo>
                      <a:pt x="0" y="4"/>
                      <a:pt x="5" y="5"/>
                      <a:pt x="10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6" name="Freeform 432"/>
              <p:cNvSpPr>
                <a:spLocks/>
              </p:cNvSpPr>
              <p:nvPr/>
            </p:nvSpPr>
            <p:spPr bwMode="auto">
              <a:xfrm>
                <a:off x="2149914" y="1471126"/>
                <a:ext cx="11113" cy="11113"/>
              </a:xfrm>
              <a:custGeom>
                <a:avLst/>
                <a:gdLst>
                  <a:gd name="T0" fmla="*/ 2 w 6"/>
                  <a:gd name="T1" fmla="*/ 0 h 7"/>
                  <a:gd name="T2" fmla="*/ 6 w 6"/>
                  <a:gd name="T3" fmla="*/ 7 h 7"/>
                  <a:gd name="T4" fmla="*/ 0 w 6"/>
                  <a:gd name="T5" fmla="*/ 1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4" y="3"/>
                      <a:pt x="6" y="4"/>
                      <a:pt x="6" y="7"/>
                    </a:cubicBezTo>
                    <a:cubicBezTo>
                      <a:pt x="4" y="7"/>
                      <a:pt x="0" y="4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7" name="Freeform 433"/>
              <p:cNvSpPr>
                <a:spLocks/>
              </p:cNvSpPr>
              <p:nvPr/>
            </p:nvSpPr>
            <p:spPr bwMode="auto">
              <a:xfrm>
                <a:off x="2483289" y="1499701"/>
                <a:ext cx="276225" cy="512763"/>
              </a:xfrm>
              <a:custGeom>
                <a:avLst/>
                <a:gdLst>
                  <a:gd name="T0" fmla="*/ 0 w 172"/>
                  <a:gd name="T1" fmla="*/ 0 h 321"/>
                  <a:gd name="T2" fmla="*/ 172 w 172"/>
                  <a:gd name="T3" fmla="*/ 321 h 321"/>
                  <a:gd name="T4" fmla="*/ 0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0" y="0"/>
                    </a:moveTo>
                    <a:cubicBezTo>
                      <a:pt x="0" y="0"/>
                      <a:pt x="59" y="167"/>
                      <a:pt x="172" y="321"/>
                    </a:cubicBezTo>
                    <a:cubicBezTo>
                      <a:pt x="172" y="321"/>
                      <a:pt x="75" y="2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8" name="Freeform 434"/>
              <p:cNvSpPr>
                <a:spLocks/>
              </p:cNvSpPr>
              <p:nvPr/>
            </p:nvSpPr>
            <p:spPr bwMode="auto">
              <a:xfrm>
                <a:off x="2375339" y="1353651"/>
                <a:ext cx="49213" cy="31750"/>
              </a:xfrm>
              <a:custGeom>
                <a:avLst/>
                <a:gdLst>
                  <a:gd name="T0" fmla="*/ 0 w 31"/>
                  <a:gd name="T1" fmla="*/ 3 h 20"/>
                  <a:gd name="T2" fmla="*/ 16 w 31"/>
                  <a:gd name="T3" fmla="*/ 1 h 20"/>
                  <a:gd name="T4" fmla="*/ 29 w 31"/>
                  <a:gd name="T5" fmla="*/ 11 h 20"/>
                  <a:gd name="T6" fmla="*/ 28 w 31"/>
                  <a:gd name="T7" fmla="*/ 19 h 20"/>
                  <a:gd name="T8" fmla="*/ 27 w 31"/>
                  <a:gd name="T9" fmla="*/ 12 h 20"/>
                  <a:gd name="T10" fmla="*/ 22 w 31"/>
                  <a:gd name="T11" fmla="*/ 6 h 20"/>
                  <a:gd name="T12" fmla="*/ 10 w 31"/>
                  <a:gd name="T13" fmla="*/ 2 h 20"/>
                  <a:gd name="T14" fmla="*/ 2 w 31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3"/>
                    </a:moveTo>
                    <a:cubicBezTo>
                      <a:pt x="4" y="0"/>
                      <a:pt x="11" y="1"/>
                      <a:pt x="16" y="1"/>
                    </a:cubicBezTo>
                    <a:cubicBezTo>
                      <a:pt x="22" y="3"/>
                      <a:pt x="27" y="6"/>
                      <a:pt x="29" y="11"/>
                    </a:cubicBezTo>
                    <a:cubicBezTo>
                      <a:pt x="30" y="12"/>
                      <a:pt x="31" y="20"/>
                      <a:pt x="28" y="19"/>
                    </a:cubicBezTo>
                    <a:cubicBezTo>
                      <a:pt x="27" y="18"/>
                      <a:pt x="27" y="13"/>
                      <a:pt x="27" y="12"/>
                    </a:cubicBezTo>
                    <a:cubicBezTo>
                      <a:pt x="26" y="10"/>
                      <a:pt x="24" y="7"/>
                      <a:pt x="22" y="6"/>
                    </a:cubicBezTo>
                    <a:cubicBezTo>
                      <a:pt x="19" y="3"/>
                      <a:pt x="14" y="2"/>
                      <a:pt x="10" y="2"/>
                    </a:cubicBezTo>
                    <a:cubicBezTo>
                      <a:pt x="8" y="2"/>
                      <a:pt x="4" y="0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9" name="Freeform 435"/>
              <p:cNvSpPr>
                <a:spLocks/>
              </p:cNvSpPr>
              <p:nvPr/>
            </p:nvSpPr>
            <p:spPr bwMode="auto">
              <a:xfrm>
                <a:off x="2380101" y="1380639"/>
                <a:ext cx="92075" cy="101600"/>
              </a:xfrm>
              <a:custGeom>
                <a:avLst/>
                <a:gdLst>
                  <a:gd name="T0" fmla="*/ 0 w 58"/>
                  <a:gd name="T1" fmla="*/ 6 h 64"/>
                  <a:gd name="T2" fmla="*/ 17 w 58"/>
                  <a:gd name="T3" fmla="*/ 3 h 64"/>
                  <a:gd name="T4" fmla="*/ 23 w 58"/>
                  <a:gd name="T5" fmla="*/ 10 h 64"/>
                  <a:gd name="T6" fmla="*/ 29 w 58"/>
                  <a:gd name="T7" fmla="*/ 16 h 64"/>
                  <a:gd name="T8" fmla="*/ 32 w 58"/>
                  <a:gd name="T9" fmla="*/ 24 h 64"/>
                  <a:gd name="T10" fmla="*/ 43 w 58"/>
                  <a:gd name="T11" fmla="*/ 32 h 64"/>
                  <a:gd name="T12" fmla="*/ 52 w 58"/>
                  <a:gd name="T13" fmla="*/ 43 h 64"/>
                  <a:gd name="T14" fmla="*/ 58 w 58"/>
                  <a:gd name="T15" fmla="*/ 64 h 64"/>
                  <a:gd name="T16" fmla="*/ 51 w 58"/>
                  <a:gd name="T17" fmla="*/ 44 h 64"/>
                  <a:gd name="T18" fmla="*/ 44 w 58"/>
                  <a:gd name="T19" fmla="*/ 34 h 64"/>
                  <a:gd name="T20" fmla="*/ 29 w 58"/>
                  <a:gd name="T21" fmla="*/ 22 h 64"/>
                  <a:gd name="T22" fmla="*/ 27 w 58"/>
                  <a:gd name="T23" fmla="*/ 16 h 64"/>
                  <a:gd name="T24" fmla="*/ 20 w 58"/>
                  <a:gd name="T25" fmla="*/ 9 h 64"/>
                  <a:gd name="T26" fmla="*/ 14 w 58"/>
                  <a:gd name="T27" fmla="*/ 4 h 64"/>
                  <a:gd name="T28" fmla="*/ 3 w 58"/>
                  <a:gd name="T29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4">
                    <a:moveTo>
                      <a:pt x="0" y="6"/>
                    </a:moveTo>
                    <a:cubicBezTo>
                      <a:pt x="6" y="6"/>
                      <a:pt x="11" y="0"/>
                      <a:pt x="17" y="3"/>
                    </a:cubicBezTo>
                    <a:cubicBezTo>
                      <a:pt x="20" y="5"/>
                      <a:pt x="21" y="7"/>
                      <a:pt x="23" y="10"/>
                    </a:cubicBezTo>
                    <a:cubicBezTo>
                      <a:pt x="25" y="12"/>
                      <a:pt x="28" y="13"/>
                      <a:pt x="29" y="16"/>
                    </a:cubicBezTo>
                    <a:cubicBezTo>
                      <a:pt x="31" y="19"/>
                      <a:pt x="30" y="21"/>
                      <a:pt x="32" y="24"/>
                    </a:cubicBezTo>
                    <a:cubicBezTo>
                      <a:pt x="35" y="28"/>
                      <a:pt x="38" y="29"/>
                      <a:pt x="43" y="32"/>
                    </a:cubicBezTo>
                    <a:cubicBezTo>
                      <a:pt x="47" y="34"/>
                      <a:pt x="50" y="39"/>
                      <a:pt x="52" y="43"/>
                    </a:cubicBezTo>
                    <a:cubicBezTo>
                      <a:pt x="55" y="49"/>
                      <a:pt x="58" y="58"/>
                      <a:pt x="58" y="64"/>
                    </a:cubicBezTo>
                    <a:cubicBezTo>
                      <a:pt x="56" y="57"/>
                      <a:pt x="54" y="50"/>
                      <a:pt x="51" y="44"/>
                    </a:cubicBezTo>
                    <a:cubicBezTo>
                      <a:pt x="49" y="41"/>
                      <a:pt x="46" y="36"/>
                      <a:pt x="44" y="34"/>
                    </a:cubicBezTo>
                    <a:cubicBezTo>
                      <a:pt x="39" y="30"/>
                      <a:pt x="32" y="28"/>
                      <a:pt x="29" y="22"/>
                    </a:cubicBezTo>
                    <a:cubicBezTo>
                      <a:pt x="28" y="20"/>
                      <a:pt x="29" y="18"/>
                      <a:pt x="27" y="16"/>
                    </a:cubicBezTo>
                    <a:cubicBezTo>
                      <a:pt x="26" y="14"/>
                      <a:pt x="22" y="12"/>
                      <a:pt x="20" y="9"/>
                    </a:cubicBezTo>
                    <a:cubicBezTo>
                      <a:pt x="18" y="6"/>
                      <a:pt x="18" y="5"/>
                      <a:pt x="14" y="4"/>
                    </a:cubicBezTo>
                    <a:cubicBezTo>
                      <a:pt x="11" y="4"/>
                      <a:pt x="7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0" name="Freeform 436"/>
              <p:cNvSpPr>
                <a:spLocks/>
              </p:cNvSpPr>
              <p:nvPr/>
            </p:nvSpPr>
            <p:spPr bwMode="auto">
              <a:xfrm>
                <a:off x="2354701" y="1418739"/>
                <a:ext cx="49213" cy="26988"/>
              </a:xfrm>
              <a:custGeom>
                <a:avLst/>
                <a:gdLst>
                  <a:gd name="T0" fmla="*/ 31 w 31"/>
                  <a:gd name="T1" fmla="*/ 0 h 17"/>
                  <a:gd name="T2" fmla="*/ 22 w 31"/>
                  <a:gd name="T3" fmla="*/ 4 h 17"/>
                  <a:gd name="T4" fmla="*/ 13 w 31"/>
                  <a:gd name="T5" fmla="*/ 6 h 17"/>
                  <a:gd name="T6" fmla="*/ 1 w 31"/>
                  <a:gd name="T7" fmla="*/ 17 h 17"/>
                  <a:gd name="T8" fmla="*/ 9 w 31"/>
                  <a:gd name="T9" fmla="*/ 11 h 17"/>
                  <a:gd name="T10" fmla="*/ 16 w 31"/>
                  <a:gd name="T11" fmla="*/ 8 h 17"/>
                  <a:gd name="T12" fmla="*/ 23 w 31"/>
                  <a:gd name="T13" fmla="*/ 5 h 17"/>
                  <a:gd name="T14" fmla="*/ 30 w 31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8" y="2"/>
                      <a:pt x="25" y="3"/>
                      <a:pt x="22" y="4"/>
                    </a:cubicBezTo>
                    <a:cubicBezTo>
                      <a:pt x="19" y="5"/>
                      <a:pt x="16" y="5"/>
                      <a:pt x="13" y="6"/>
                    </a:cubicBezTo>
                    <a:cubicBezTo>
                      <a:pt x="11" y="7"/>
                      <a:pt x="0" y="14"/>
                      <a:pt x="1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1" y="10"/>
                      <a:pt x="14" y="9"/>
                      <a:pt x="16" y="8"/>
                    </a:cubicBezTo>
                    <a:cubicBezTo>
                      <a:pt x="19" y="7"/>
                      <a:pt x="20" y="6"/>
                      <a:pt x="23" y="5"/>
                    </a:cubicBezTo>
                    <a:cubicBezTo>
                      <a:pt x="25" y="4"/>
                      <a:pt x="28" y="4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1" name="Freeform 437"/>
              <p:cNvSpPr>
                <a:spLocks/>
              </p:cNvSpPr>
              <p:nvPr/>
            </p:nvSpPr>
            <p:spPr bwMode="auto">
              <a:xfrm>
                <a:off x="2692839" y="2102951"/>
                <a:ext cx="69850" cy="47625"/>
              </a:xfrm>
              <a:custGeom>
                <a:avLst/>
                <a:gdLst>
                  <a:gd name="T0" fmla="*/ 1 w 43"/>
                  <a:gd name="T1" fmla="*/ 16 h 30"/>
                  <a:gd name="T2" fmla="*/ 26 w 43"/>
                  <a:gd name="T3" fmla="*/ 13 h 30"/>
                  <a:gd name="T4" fmla="*/ 35 w 43"/>
                  <a:gd name="T5" fmla="*/ 8 h 30"/>
                  <a:gd name="T6" fmla="*/ 39 w 43"/>
                  <a:gd name="T7" fmla="*/ 0 h 30"/>
                  <a:gd name="T8" fmla="*/ 42 w 43"/>
                  <a:gd name="T9" fmla="*/ 5 h 30"/>
                  <a:gd name="T10" fmla="*/ 41 w 43"/>
                  <a:gd name="T11" fmla="*/ 11 h 30"/>
                  <a:gd name="T12" fmla="*/ 28 w 43"/>
                  <a:gd name="T13" fmla="*/ 19 h 30"/>
                  <a:gd name="T14" fmla="*/ 18 w 43"/>
                  <a:gd name="T15" fmla="*/ 27 h 30"/>
                  <a:gd name="T16" fmla="*/ 10 w 43"/>
                  <a:gd name="T17" fmla="*/ 29 h 30"/>
                  <a:gd name="T18" fmla="*/ 4 w 43"/>
                  <a:gd name="T19" fmla="*/ 27 h 30"/>
                  <a:gd name="T20" fmla="*/ 0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6" y="26"/>
                      <a:pt x="20" y="16"/>
                      <a:pt x="26" y="13"/>
                    </a:cubicBezTo>
                    <a:cubicBezTo>
                      <a:pt x="29" y="12"/>
                      <a:pt x="33" y="10"/>
                      <a:pt x="35" y="8"/>
                    </a:cubicBezTo>
                    <a:cubicBezTo>
                      <a:pt x="38" y="6"/>
                      <a:pt x="38" y="2"/>
                      <a:pt x="39" y="0"/>
                    </a:cubicBezTo>
                    <a:cubicBezTo>
                      <a:pt x="40" y="1"/>
                      <a:pt x="41" y="4"/>
                      <a:pt x="42" y="5"/>
                    </a:cubicBezTo>
                    <a:cubicBezTo>
                      <a:pt x="43" y="8"/>
                      <a:pt x="43" y="9"/>
                      <a:pt x="41" y="11"/>
                    </a:cubicBezTo>
                    <a:cubicBezTo>
                      <a:pt x="37" y="14"/>
                      <a:pt x="32" y="16"/>
                      <a:pt x="28" y="19"/>
                    </a:cubicBezTo>
                    <a:cubicBezTo>
                      <a:pt x="25" y="22"/>
                      <a:pt x="21" y="24"/>
                      <a:pt x="18" y="27"/>
                    </a:cubicBezTo>
                    <a:cubicBezTo>
                      <a:pt x="15" y="29"/>
                      <a:pt x="13" y="30"/>
                      <a:pt x="10" y="29"/>
                    </a:cubicBezTo>
                    <a:cubicBezTo>
                      <a:pt x="8" y="28"/>
                      <a:pt x="6" y="28"/>
                      <a:pt x="4" y="27"/>
                    </a:cubicBezTo>
                    <a:cubicBezTo>
                      <a:pt x="3" y="26"/>
                      <a:pt x="1" y="23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2" name="Freeform 438"/>
              <p:cNvSpPr>
                <a:spLocks/>
              </p:cNvSpPr>
              <p:nvPr/>
            </p:nvSpPr>
            <p:spPr bwMode="auto">
              <a:xfrm>
                <a:off x="2783326" y="2042626"/>
                <a:ext cx="50800" cy="53975"/>
              </a:xfrm>
              <a:custGeom>
                <a:avLst/>
                <a:gdLst>
                  <a:gd name="T0" fmla="*/ 21 w 32"/>
                  <a:gd name="T1" fmla="*/ 0 h 33"/>
                  <a:gd name="T2" fmla="*/ 28 w 32"/>
                  <a:gd name="T3" fmla="*/ 11 h 33"/>
                  <a:gd name="T4" fmla="*/ 30 w 32"/>
                  <a:gd name="T5" fmla="*/ 20 h 33"/>
                  <a:gd name="T6" fmla="*/ 19 w 32"/>
                  <a:gd name="T7" fmla="*/ 25 h 33"/>
                  <a:gd name="T8" fmla="*/ 0 w 32"/>
                  <a:gd name="T9" fmla="*/ 33 h 33"/>
                  <a:gd name="T10" fmla="*/ 14 w 32"/>
                  <a:gd name="T11" fmla="*/ 23 h 33"/>
                  <a:gd name="T12" fmla="*/ 22 w 32"/>
                  <a:gd name="T13" fmla="*/ 19 h 33"/>
                  <a:gd name="T14" fmla="*/ 22 w 3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21" y="0"/>
                    </a:moveTo>
                    <a:cubicBezTo>
                      <a:pt x="25" y="1"/>
                      <a:pt x="26" y="7"/>
                      <a:pt x="28" y="11"/>
                    </a:cubicBezTo>
                    <a:cubicBezTo>
                      <a:pt x="29" y="14"/>
                      <a:pt x="32" y="16"/>
                      <a:pt x="30" y="20"/>
                    </a:cubicBezTo>
                    <a:cubicBezTo>
                      <a:pt x="27" y="23"/>
                      <a:pt x="22" y="24"/>
                      <a:pt x="19" y="25"/>
                    </a:cubicBezTo>
                    <a:cubicBezTo>
                      <a:pt x="13" y="28"/>
                      <a:pt x="7" y="33"/>
                      <a:pt x="0" y="33"/>
                    </a:cubicBezTo>
                    <a:cubicBezTo>
                      <a:pt x="5" y="31"/>
                      <a:pt x="9" y="26"/>
                      <a:pt x="14" y="23"/>
                    </a:cubicBezTo>
                    <a:cubicBezTo>
                      <a:pt x="17" y="22"/>
                      <a:pt x="20" y="21"/>
                      <a:pt x="22" y="19"/>
                    </a:cubicBezTo>
                    <a:cubicBezTo>
                      <a:pt x="26" y="15"/>
                      <a:pt x="24" y="4"/>
                      <a:pt x="2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3" name="Freeform 439"/>
              <p:cNvSpPr>
                <a:spLocks/>
              </p:cNvSpPr>
              <p:nvPr/>
            </p:nvSpPr>
            <p:spPr bwMode="auto">
              <a:xfrm>
                <a:off x="2732526" y="2060089"/>
                <a:ext cx="61913" cy="39688"/>
              </a:xfrm>
              <a:custGeom>
                <a:avLst/>
                <a:gdLst>
                  <a:gd name="T0" fmla="*/ 39 w 39"/>
                  <a:gd name="T1" fmla="*/ 1 h 25"/>
                  <a:gd name="T2" fmla="*/ 29 w 39"/>
                  <a:gd name="T3" fmla="*/ 9 h 25"/>
                  <a:gd name="T4" fmla="*/ 21 w 39"/>
                  <a:gd name="T5" fmla="*/ 15 h 25"/>
                  <a:gd name="T6" fmla="*/ 14 w 39"/>
                  <a:gd name="T7" fmla="*/ 20 h 25"/>
                  <a:gd name="T8" fmla="*/ 7 w 39"/>
                  <a:gd name="T9" fmla="*/ 22 h 25"/>
                  <a:gd name="T10" fmla="*/ 0 w 39"/>
                  <a:gd name="T11" fmla="*/ 25 h 25"/>
                  <a:gd name="T12" fmla="*/ 13 w 39"/>
                  <a:gd name="T13" fmla="*/ 19 h 25"/>
                  <a:gd name="T14" fmla="*/ 16 w 39"/>
                  <a:gd name="T15" fmla="*/ 16 h 25"/>
                  <a:gd name="T16" fmla="*/ 13 w 39"/>
                  <a:gd name="T17" fmla="*/ 8 h 25"/>
                  <a:gd name="T18" fmla="*/ 24 w 39"/>
                  <a:gd name="T19" fmla="*/ 11 h 25"/>
                  <a:gd name="T20" fmla="*/ 31 w 39"/>
                  <a:gd name="T21" fmla="*/ 5 h 25"/>
                  <a:gd name="T22" fmla="*/ 33 w 39"/>
                  <a:gd name="T23" fmla="*/ 3 h 25"/>
                  <a:gd name="T24" fmla="*/ 37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39" y="1"/>
                    </a:moveTo>
                    <a:cubicBezTo>
                      <a:pt x="35" y="0"/>
                      <a:pt x="31" y="7"/>
                      <a:pt x="29" y="9"/>
                    </a:cubicBezTo>
                    <a:cubicBezTo>
                      <a:pt x="27" y="12"/>
                      <a:pt x="25" y="13"/>
                      <a:pt x="21" y="15"/>
                    </a:cubicBezTo>
                    <a:cubicBezTo>
                      <a:pt x="18" y="16"/>
                      <a:pt x="17" y="19"/>
                      <a:pt x="14" y="20"/>
                    </a:cubicBezTo>
                    <a:cubicBezTo>
                      <a:pt x="12" y="21"/>
                      <a:pt x="9" y="22"/>
                      <a:pt x="7" y="22"/>
                    </a:cubicBezTo>
                    <a:cubicBezTo>
                      <a:pt x="5" y="23"/>
                      <a:pt x="2" y="24"/>
                      <a:pt x="0" y="25"/>
                    </a:cubicBezTo>
                    <a:cubicBezTo>
                      <a:pt x="3" y="21"/>
                      <a:pt x="9" y="21"/>
                      <a:pt x="13" y="19"/>
                    </a:cubicBezTo>
                    <a:cubicBezTo>
                      <a:pt x="15" y="18"/>
                      <a:pt x="15" y="19"/>
                      <a:pt x="16" y="16"/>
                    </a:cubicBezTo>
                    <a:cubicBezTo>
                      <a:pt x="16" y="13"/>
                      <a:pt x="15" y="10"/>
                      <a:pt x="13" y="8"/>
                    </a:cubicBezTo>
                    <a:cubicBezTo>
                      <a:pt x="17" y="13"/>
                      <a:pt x="18" y="14"/>
                      <a:pt x="24" y="11"/>
                    </a:cubicBezTo>
                    <a:cubicBezTo>
                      <a:pt x="27" y="9"/>
                      <a:pt x="29" y="8"/>
                      <a:pt x="31" y="5"/>
                    </a:cubicBezTo>
                    <a:cubicBezTo>
                      <a:pt x="32" y="4"/>
                      <a:pt x="32" y="3"/>
                      <a:pt x="33" y="3"/>
                    </a:cubicBezTo>
                    <a:cubicBezTo>
                      <a:pt x="35" y="2"/>
                      <a:pt x="36" y="3"/>
                      <a:pt x="3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4" name="Freeform 440"/>
              <p:cNvSpPr>
                <a:spLocks/>
              </p:cNvSpPr>
              <p:nvPr/>
            </p:nvSpPr>
            <p:spPr bwMode="auto">
              <a:xfrm>
                <a:off x="2759514" y="2120414"/>
                <a:ext cx="77788" cy="80963"/>
              </a:xfrm>
              <a:custGeom>
                <a:avLst/>
                <a:gdLst>
                  <a:gd name="T0" fmla="*/ 1 w 49"/>
                  <a:gd name="T1" fmla="*/ 7 h 51"/>
                  <a:gd name="T2" fmla="*/ 6 w 49"/>
                  <a:gd name="T3" fmla="*/ 4 h 51"/>
                  <a:gd name="T4" fmla="*/ 10 w 49"/>
                  <a:gd name="T5" fmla="*/ 1 h 51"/>
                  <a:gd name="T6" fmla="*/ 20 w 49"/>
                  <a:gd name="T7" fmla="*/ 10 h 51"/>
                  <a:gd name="T8" fmla="*/ 29 w 49"/>
                  <a:gd name="T9" fmla="*/ 18 h 51"/>
                  <a:gd name="T10" fmla="*/ 35 w 49"/>
                  <a:gd name="T11" fmla="*/ 24 h 51"/>
                  <a:gd name="T12" fmla="*/ 40 w 49"/>
                  <a:gd name="T13" fmla="*/ 34 h 51"/>
                  <a:gd name="T14" fmla="*/ 49 w 49"/>
                  <a:gd name="T15" fmla="*/ 51 h 51"/>
                  <a:gd name="T16" fmla="*/ 46 w 49"/>
                  <a:gd name="T17" fmla="*/ 46 h 51"/>
                  <a:gd name="T18" fmla="*/ 39 w 49"/>
                  <a:gd name="T19" fmla="*/ 37 h 51"/>
                  <a:gd name="T20" fmla="*/ 29 w 49"/>
                  <a:gd name="T21" fmla="*/ 23 h 51"/>
                  <a:gd name="T22" fmla="*/ 18 w 49"/>
                  <a:gd name="T23" fmla="*/ 11 h 51"/>
                  <a:gd name="T24" fmla="*/ 12 w 49"/>
                  <a:gd name="T25" fmla="*/ 3 h 51"/>
                  <a:gd name="T26" fmla="*/ 0 w 49"/>
                  <a:gd name="T2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1">
                    <a:moveTo>
                      <a:pt x="1" y="7"/>
                    </a:moveTo>
                    <a:cubicBezTo>
                      <a:pt x="2" y="8"/>
                      <a:pt x="5" y="5"/>
                      <a:pt x="6" y="4"/>
                    </a:cubicBezTo>
                    <a:cubicBezTo>
                      <a:pt x="7" y="3"/>
                      <a:pt x="8" y="1"/>
                      <a:pt x="10" y="1"/>
                    </a:cubicBezTo>
                    <a:cubicBezTo>
                      <a:pt x="15" y="1"/>
                      <a:pt x="18" y="8"/>
                      <a:pt x="20" y="10"/>
                    </a:cubicBezTo>
                    <a:cubicBezTo>
                      <a:pt x="23" y="14"/>
                      <a:pt x="26" y="15"/>
                      <a:pt x="29" y="18"/>
                    </a:cubicBezTo>
                    <a:cubicBezTo>
                      <a:pt x="31" y="19"/>
                      <a:pt x="33" y="22"/>
                      <a:pt x="35" y="24"/>
                    </a:cubicBezTo>
                    <a:cubicBezTo>
                      <a:pt x="37" y="28"/>
                      <a:pt x="39" y="31"/>
                      <a:pt x="40" y="34"/>
                    </a:cubicBezTo>
                    <a:cubicBezTo>
                      <a:pt x="43" y="40"/>
                      <a:pt x="47" y="45"/>
                      <a:pt x="49" y="51"/>
                    </a:cubicBezTo>
                    <a:cubicBezTo>
                      <a:pt x="48" y="50"/>
                      <a:pt x="47" y="48"/>
                      <a:pt x="46" y="46"/>
                    </a:cubicBezTo>
                    <a:cubicBezTo>
                      <a:pt x="43" y="43"/>
                      <a:pt x="41" y="40"/>
                      <a:pt x="39" y="37"/>
                    </a:cubicBezTo>
                    <a:cubicBezTo>
                      <a:pt x="36" y="32"/>
                      <a:pt x="32" y="27"/>
                      <a:pt x="29" y="23"/>
                    </a:cubicBezTo>
                    <a:cubicBezTo>
                      <a:pt x="26" y="18"/>
                      <a:pt x="22" y="15"/>
                      <a:pt x="18" y="11"/>
                    </a:cubicBezTo>
                    <a:cubicBezTo>
                      <a:pt x="16" y="9"/>
                      <a:pt x="14" y="5"/>
                      <a:pt x="12" y="3"/>
                    </a:cubicBezTo>
                    <a:cubicBezTo>
                      <a:pt x="7" y="0"/>
                      <a:pt x="4" y="8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5" name="Freeform 441"/>
              <p:cNvSpPr>
                <a:spLocks/>
              </p:cNvSpPr>
              <p:nvPr/>
            </p:nvSpPr>
            <p:spPr bwMode="auto">
              <a:xfrm>
                <a:off x="2824601" y="2085489"/>
                <a:ext cx="53975" cy="84138"/>
              </a:xfrm>
              <a:custGeom>
                <a:avLst/>
                <a:gdLst>
                  <a:gd name="T0" fmla="*/ 0 w 34"/>
                  <a:gd name="T1" fmla="*/ 4 h 53"/>
                  <a:gd name="T2" fmla="*/ 5 w 34"/>
                  <a:gd name="T3" fmla="*/ 1 h 53"/>
                  <a:gd name="T4" fmla="*/ 9 w 34"/>
                  <a:gd name="T5" fmla="*/ 1 h 53"/>
                  <a:gd name="T6" fmla="*/ 12 w 34"/>
                  <a:gd name="T7" fmla="*/ 6 h 53"/>
                  <a:gd name="T8" fmla="*/ 16 w 34"/>
                  <a:gd name="T9" fmla="*/ 13 h 53"/>
                  <a:gd name="T10" fmla="*/ 18 w 34"/>
                  <a:gd name="T11" fmla="*/ 19 h 53"/>
                  <a:gd name="T12" fmla="*/ 20 w 34"/>
                  <a:gd name="T13" fmla="*/ 28 h 53"/>
                  <a:gd name="T14" fmla="*/ 26 w 34"/>
                  <a:gd name="T15" fmla="*/ 39 h 53"/>
                  <a:gd name="T16" fmla="*/ 34 w 34"/>
                  <a:gd name="T17" fmla="*/ 53 h 53"/>
                  <a:gd name="T18" fmla="*/ 24 w 34"/>
                  <a:gd name="T19" fmla="*/ 38 h 53"/>
                  <a:gd name="T20" fmla="*/ 18 w 34"/>
                  <a:gd name="T21" fmla="*/ 27 h 53"/>
                  <a:gd name="T22" fmla="*/ 16 w 34"/>
                  <a:gd name="T23" fmla="*/ 17 h 53"/>
                  <a:gd name="T24" fmla="*/ 14 w 34"/>
                  <a:gd name="T25" fmla="*/ 12 h 53"/>
                  <a:gd name="T26" fmla="*/ 11 w 34"/>
                  <a:gd name="T27" fmla="*/ 7 h 53"/>
                  <a:gd name="T28" fmla="*/ 8 w 34"/>
                  <a:gd name="T29" fmla="*/ 3 h 53"/>
                  <a:gd name="T30" fmla="*/ 1 w 34"/>
                  <a:gd name="T3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3">
                    <a:moveTo>
                      <a:pt x="0" y="4"/>
                    </a:moveTo>
                    <a:cubicBezTo>
                      <a:pt x="1" y="3"/>
                      <a:pt x="3" y="2"/>
                      <a:pt x="5" y="1"/>
                    </a:cubicBezTo>
                    <a:cubicBezTo>
                      <a:pt x="6" y="1"/>
                      <a:pt x="8" y="0"/>
                      <a:pt x="9" y="1"/>
                    </a:cubicBezTo>
                    <a:cubicBezTo>
                      <a:pt x="10" y="1"/>
                      <a:pt x="11" y="5"/>
                      <a:pt x="12" y="6"/>
                    </a:cubicBezTo>
                    <a:cubicBezTo>
                      <a:pt x="13" y="8"/>
                      <a:pt x="15" y="10"/>
                      <a:pt x="16" y="13"/>
                    </a:cubicBezTo>
                    <a:cubicBezTo>
                      <a:pt x="17" y="15"/>
                      <a:pt x="18" y="17"/>
                      <a:pt x="18" y="19"/>
                    </a:cubicBezTo>
                    <a:cubicBezTo>
                      <a:pt x="18" y="23"/>
                      <a:pt x="18" y="25"/>
                      <a:pt x="20" y="28"/>
                    </a:cubicBezTo>
                    <a:cubicBezTo>
                      <a:pt x="22" y="32"/>
                      <a:pt x="24" y="36"/>
                      <a:pt x="26" y="39"/>
                    </a:cubicBezTo>
                    <a:cubicBezTo>
                      <a:pt x="29" y="44"/>
                      <a:pt x="32" y="48"/>
                      <a:pt x="34" y="53"/>
                    </a:cubicBezTo>
                    <a:cubicBezTo>
                      <a:pt x="30" y="48"/>
                      <a:pt x="27" y="43"/>
                      <a:pt x="24" y="38"/>
                    </a:cubicBezTo>
                    <a:cubicBezTo>
                      <a:pt x="23" y="34"/>
                      <a:pt x="20" y="30"/>
                      <a:pt x="18" y="27"/>
                    </a:cubicBezTo>
                    <a:cubicBezTo>
                      <a:pt x="17" y="23"/>
                      <a:pt x="17" y="20"/>
                      <a:pt x="16" y="17"/>
                    </a:cubicBezTo>
                    <a:cubicBezTo>
                      <a:pt x="16" y="15"/>
                      <a:pt x="15" y="14"/>
                      <a:pt x="14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0" y="6"/>
                      <a:pt x="9" y="4"/>
                      <a:pt x="8" y="3"/>
                    </a:cubicBezTo>
                    <a:cubicBezTo>
                      <a:pt x="6" y="3"/>
                      <a:pt x="2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972"/>
              <p:cNvSpPr>
                <a:spLocks/>
              </p:cNvSpPr>
              <p:nvPr/>
            </p:nvSpPr>
            <p:spPr bwMode="auto">
              <a:xfrm>
                <a:off x="2084826" y="1433026"/>
                <a:ext cx="23813" cy="9525"/>
              </a:xfrm>
              <a:custGeom>
                <a:avLst/>
                <a:gdLst>
                  <a:gd name="T0" fmla="*/ 15 w 15"/>
                  <a:gd name="T1" fmla="*/ 2 h 6"/>
                  <a:gd name="T2" fmla="*/ 0 w 15"/>
                  <a:gd name="T3" fmla="*/ 4 h 6"/>
                  <a:gd name="T4" fmla="*/ 15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5" y="2"/>
                    </a:moveTo>
                    <a:cubicBezTo>
                      <a:pt x="12" y="3"/>
                      <a:pt x="1" y="0"/>
                      <a:pt x="0" y="4"/>
                    </a:cubicBezTo>
                    <a:cubicBezTo>
                      <a:pt x="4" y="3"/>
                      <a:pt x="13" y="6"/>
                      <a:pt x="1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973"/>
              <p:cNvSpPr>
                <a:spLocks/>
              </p:cNvSpPr>
              <p:nvPr/>
            </p:nvSpPr>
            <p:spPr bwMode="auto">
              <a:xfrm>
                <a:off x="2151501" y="1474301"/>
                <a:ext cx="11113" cy="11113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7 h 7"/>
                  <a:gd name="T4" fmla="*/ 0 w 6"/>
                  <a:gd name="T5" fmla="*/ 0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4" y="2"/>
                      <a:pt x="6" y="4"/>
                      <a:pt x="6" y="7"/>
                    </a:cubicBezTo>
                    <a:cubicBezTo>
                      <a:pt x="4" y="6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1" name="Freeform 1080"/>
              <p:cNvSpPr>
                <a:spLocks/>
              </p:cNvSpPr>
              <p:nvPr/>
            </p:nvSpPr>
            <p:spPr bwMode="auto">
              <a:xfrm>
                <a:off x="2291201" y="1337776"/>
                <a:ext cx="60325" cy="14288"/>
              </a:xfrm>
              <a:custGeom>
                <a:avLst/>
                <a:gdLst>
                  <a:gd name="T0" fmla="*/ 37 w 37"/>
                  <a:gd name="T1" fmla="*/ 9 h 9"/>
                  <a:gd name="T2" fmla="*/ 23 w 37"/>
                  <a:gd name="T3" fmla="*/ 4 h 9"/>
                  <a:gd name="T4" fmla="*/ 13 w 37"/>
                  <a:gd name="T5" fmla="*/ 4 h 9"/>
                  <a:gd name="T6" fmla="*/ 0 w 37"/>
                  <a:gd name="T7" fmla="*/ 3 h 9"/>
                  <a:gd name="T8" fmla="*/ 13 w 37"/>
                  <a:gd name="T9" fmla="*/ 6 h 9"/>
                  <a:gd name="T10" fmla="*/ 22 w 37"/>
                  <a:gd name="T11" fmla="*/ 7 h 9"/>
                  <a:gd name="T12" fmla="*/ 35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37" y="9"/>
                    </a:moveTo>
                    <a:cubicBezTo>
                      <a:pt x="36" y="0"/>
                      <a:pt x="29" y="3"/>
                      <a:pt x="23" y="4"/>
                    </a:cubicBezTo>
                    <a:cubicBezTo>
                      <a:pt x="19" y="4"/>
                      <a:pt x="17" y="5"/>
                      <a:pt x="13" y="4"/>
                    </a:cubicBezTo>
                    <a:cubicBezTo>
                      <a:pt x="8" y="4"/>
                      <a:pt x="4" y="4"/>
                      <a:pt x="0" y="3"/>
                    </a:cubicBezTo>
                    <a:cubicBezTo>
                      <a:pt x="1" y="5"/>
                      <a:pt x="11" y="6"/>
                      <a:pt x="13" y="6"/>
                    </a:cubicBezTo>
                    <a:cubicBezTo>
                      <a:pt x="16" y="7"/>
                      <a:pt x="19" y="7"/>
                      <a:pt x="22" y="7"/>
                    </a:cubicBezTo>
                    <a:cubicBezTo>
                      <a:pt x="27" y="6"/>
                      <a:pt x="31" y="2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1" name="Hüfte"/>
            <p:cNvGrpSpPr/>
            <p:nvPr/>
          </p:nvGrpSpPr>
          <p:grpSpPr>
            <a:xfrm>
              <a:off x="1483163" y="2399813"/>
              <a:ext cx="835025" cy="523876"/>
              <a:chOff x="1483163" y="2399813"/>
              <a:chExt cx="835025" cy="523876"/>
            </a:xfrm>
          </p:grpSpPr>
          <p:sp>
            <p:nvSpPr>
              <p:cNvPr id="1341" name="Freeform 95"/>
              <p:cNvSpPr>
                <a:spLocks/>
              </p:cNvSpPr>
              <p:nvPr/>
            </p:nvSpPr>
            <p:spPr bwMode="auto">
              <a:xfrm>
                <a:off x="1610163" y="2750651"/>
                <a:ext cx="61913" cy="61913"/>
              </a:xfrm>
              <a:custGeom>
                <a:avLst/>
                <a:gdLst>
                  <a:gd name="T0" fmla="*/ 0 w 39"/>
                  <a:gd name="T1" fmla="*/ 1 h 38"/>
                  <a:gd name="T2" fmla="*/ 14 w 39"/>
                  <a:gd name="T3" fmla="*/ 16 h 38"/>
                  <a:gd name="T4" fmla="*/ 30 w 39"/>
                  <a:gd name="T5" fmla="*/ 26 h 38"/>
                  <a:gd name="T6" fmla="*/ 37 w 39"/>
                  <a:gd name="T7" fmla="*/ 37 h 38"/>
                  <a:gd name="T8" fmla="*/ 39 w 39"/>
                  <a:gd name="T9" fmla="*/ 38 h 38"/>
                  <a:gd name="T10" fmla="*/ 39 w 39"/>
                  <a:gd name="T11" fmla="*/ 36 h 38"/>
                  <a:gd name="T12" fmla="*/ 31 w 39"/>
                  <a:gd name="T13" fmla="*/ 24 h 38"/>
                  <a:gd name="T14" fmla="*/ 15 w 39"/>
                  <a:gd name="T15" fmla="*/ 15 h 38"/>
                  <a:gd name="T16" fmla="*/ 4 w 39"/>
                  <a:gd name="T17" fmla="*/ 5 h 38"/>
                  <a:gd name="T18" fmla="*/ 3 w 39"/>
                  <a:gd name="T19" fmla="*/ 2 h 38"/>
                  <a:gd name="T20" fmla="*/ 3 w 39"/>
                  <a:gd name="T21" fmla="*/ 1 h 38"/>
                  <a:gd name="T22" fmla="*/ 2 w 39"/>
                  <a:gd name="T23" fmla="*/ 1 h 38"/>
                  <a:gd name="T24" fmla="*/ 2 w 39"/>
                  <a:gd name="T25" fmla="*/ 1 h 38"/>
                  <a:gd name="T26" fmla="*/ 1 w 39"/>
                  <a:gd name="T27" fmla="*/ 0 h 38"/>
                  <a:gd name="T28" fmla="*/ 0 w 39"/>
                  <a:gd name="T2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38">
                    <a:moveTo>
                      <a:pt x="0" y="1"/>
                    </a:moveTo>
                    <a:cubicBezTo>
                      <a:pt x="0" y="1"/>
                      <a:pt x="1" y="10"/>
                      <a:pt x="14" y="16"/>
                    </a:cubicBezTo>
                    <a:cubicBezTo>
                      <a:pt x="20" y="19"/>
                      <a:pt x="26" y="22"/>
                      <a:pt x="30" y="26"/>
                    </a:cubicBezTo>
                    <a:cubicBezTo>
                      <a:pt x="34" y="29"/>
                      <a:pt x="37" y="33"/>
                      <a:pt x="37" y="37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2"/>
                      <a:pt x="36" y="28"/>
                      <a:pt x="31" y="24"/>
                    </a:cubicBezTo>
                    <a:cubicBezTo>
                      <a:pt x="27" y="21"/>
                      <a:pt x="21" y="18"/>
                      <a:pt x="15" y="15"/>
                    </a:cubicBezTo>
                    <a:cubicBezTo>
                      <a:pt x="9" y="12"/>
                      <a:pt x="6" y="8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4" name="Freeform 148"/>
              <p:cNvSpPr>
                <a:spLocks/>
              </p:cNvSpPr>
              <p:nvPr/>
            </p:nvSpPr>
            <p:spPr bwMode="auto">
              <a:xfrm>
                <a:off x="1608576" y="2755413"/>
                <a:ext cx="60325" cy="65088"/>
              </a:xfrm>
              <a:custGeom>
                <a:avLst/>
                <a:gdLst>
                  <a:gd name="T0" fmla="*/ 38 w 38"/>
                  <a:gd name="T1" fmla="*/ 35 h 40"/>
                  <a:gd name="T2" fmla="*/ 20 w 38"/>
                  <a:gd name="T3" fmla="*/ 19 h 40"/>
                  <a:gd name="T4" fmla="*/ 0 w 38"/>
                  <a:gd name="T5" fmla="*/ 0 h 40"/>
                  <a:gd name="T6" fmla="*/ 18 w 38"/>
                  <a:gd name="T7" fmla="*/ 22 h 40"/>
                  <a:gd name="T8" fmla="*/ 28 w 38"/>
                  <a:gd name="T9" fmla="*/ 31 h 40"/>
                  <a:gd name="T10" fmla="*/ 19 w 38"/>
                  <a:gd name="T11" fmla="*/ 37 h 40"/>
                  <a:gd name="T12" fmla="*/ 37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38" y="35"/>
                    </a:moveTo>
                    <a:cubicBezTo>
                      <a:pt x="38" y="24"/>
                      <a:pt x="28" y="22"/>
                      <a:pt x="20" y="19"/>
                    </a:cubicBezTo>
                    <a:cubicBezTo>
                      <a:pt x="11" y="17"/>
                      <a:pt x="2" y="9"/>
                      <a:pt x="0" y="0"/>
                    </a:cubicBezTo>
                    <a:cubicBezTo>
                      <a:pt x="2" y="10"/>
                      <a:pt x="9" y="17"/>
                      <a:pt x="18" y="22"/>
                    </a:cubicBezTo>
                    <a:cubicBezTo>
                      <a:pt x="21" y="24"/>
                      <a:pt x="28" y="27"/>
                      <a:pt x="28" y="31"/>
                    </a:cubicBezTo>
                    <a:cubicBezTo>
                      <a:pt x="29" y="38"/>
                      <a:pt x="22" y="35"/>
                      <a:pt x="19" y="37"/>
                    </a:cubicBezTo>
                    <a:cubicBezTo>
                      <a:pt x="23" y="39"/>
                      <a:pt x="33" y="40"/>
                      <a:pt x="37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1" name="Freeform 226"/>
              <p:cNvSpPr>
                <a:spLocks/>
              </p:cNvSpPr>
              <p:nvPr/>
            </p:nvSpPr>
            <p:spPr bwMode="auto">
              <a:xfrm>
                <a:off x="2097526" y="2750651"/>
                <a:ext cx="63500" cy="61913"/>
              </a:xfrm>
              <a:custGeom>
                <a:avLst/>
                <a:gdLst>
                  <a:gd name="T0" fmla="*/ 37 w 39"/>
                  <a:gd name="T1" fmla="*/ 1 h 38"/>
                  <a:gd name="T2" fmla="*/ 37 w 39"/>
                  <a:gd name="T3" fmla="*/ 1 h 38"/>
                  <a:gd name="T4" fmla="*/ 25 w 39"/>
                  <a:gd name="T5" fmla="*/ 15 h 38"/>
                  <a:gd name="T6" fmla="*/ 8 w 39"/>
                  <a:gd name="T7" fmla="*/ 24 h 38"/>
                  <a:gd name="T8" fmla="*/ 0 w 39"/>
                  <a:gd name="T9" fmla="*/ 36 h 38"/>
                  <a:gd name="T10" fmla="*/ 1 w 39"/>
                  <a:gd name="T11" fmla="*/ 38 h 38"/>
                  <a:gd name="T12" fmla="*/ 2 w 39"/>
                  <a:gd name="T13" fmla="*/ 37 h 38"/>
                  <a:gd name="T14" fmla="*/ 10 w 39"/>
                  <a:gd name="T15" fmla="*/ 26 h 38"/>
                  <a:gd name="T16" fmla="*/ 26 w 39"/>
                  <a:gd name="T17" fmla="*/ 16 h 38"/>
                  <a:gd name="T18" fmla="*/ 39 w 39"/>
                  <a:gd name="T19" fmla="*/ 1 h 38"/>
                  <a:gd name="T20" fmla="*/ 38 w 39"/>
                  <a:gd name="T21" fmla="*/ 0 h 38"/>
                  <a:gd name="T22" fmla="*/ 37 w 39"/>
                  <a:gd name="T2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8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2"/>
                      <a:pt x="36" y="9"/>
                      <a:pt x="25" y="15"/>
                    </a:cubicBezTo>
                    <a:cubicBezTo>
                      <a:pt x="19" y="18"/>
                      <a:pt x="13" y="21"/>
                      <a:pt x="8" y="24"/>
                    </a:cubicBezTo>
                    <a:cubicBezTo>
                      <a:pt x="4" y="28"/>
                      <a:pt x="1" y="32"/>
                      <a:pt x="0" y="36"/>
                    </a:cubicBezTo>
                    <a:cubicBezTo>
                      <a:pt x="0" y="37"/>
                      <a:pt x="1" y="37"/>
                      <a:pt x="1" y="38"/>
                    </a:cubicBezTo>
                    <a:cubicBezTo>
                      <a:pt x="2" y="38"/>
                      <a:pt x="2" y="37"/>
                      <a:pt x="2" y="37"/>
                    </a:cubicBezTo>
                    <a:cubicBezTo>
                      <a:pt x="3" y="33"/>
                      <a:pt x="5" y="29"/>
                      <a:pt x="10" y="26"/>
                    </a:cubicBezTo>
                    <a:cubicBezTo>
                      <a:pt x="14" y="22"/>
                      <a:pt x="19" y="19"/>
                      <a:pt x="26" y="16"/>
                    </a:cubicBezTo>
                    <a:cubicBezTo>
                      <a:pt x="38" y="10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4" name="Freeform 279"/>
              <p:cNvSpPr>
                <a:spLocks/>
              </p:cNvSpPr>
              <p:nvPr/>
            </p:nvSpPr>
            <p:spPr bwMode="auto">
              <a:xfrm>
                <a:off x="2102288" y="2755414"/>
                <a:ext cx="61913" cy="65088"/>
              </a:xfrm>
              <a:custGeom>
                <a:avLst/>
                <a:gdLst>
                  <a:gd name="T0" fmla="*/ 0 w 38"/>
                  <a:gd name="T1" fmla="*/ 35 h 40"/>
                  <a:gd name="T2" fmla="*/ 18 w 38"/>
                  <a:gd name="T3" fmla="*/ 19 h 40"/>
                  <a:gd name="T4" fmla="*/ 38 w 38"/>
                  <a:gd name="T5" fmla="*/ 0 h 40"/>
                  <a:gd name="T6" fmla="*/ 20 w 38"/>
                  <a:gd name="T7" fmla="*/ 22 h 40"/>
                  <a:gd name="T8" fmla="*/ 9 w 38"/>
                  <a:gd name="T9" fmla="*/ 31 h 40"/>
                  <a:gd name="T10" fmla="*/ 19 w 38"/>
                  <a:gd name="T11" fmla="*/ 37 h 40"/>
                  <a:gd name="T12" fmla="*/ 1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0" y="35"/>
                    </a:moveTo>
                    <a:cubicBezTo>
                      <a:pt x="0" y="24"/>
                      <a:pt x="9" y="22"/>
                      <a:pt x="18" y="19"/>
                    </a:cubicBezTo>
                    <a:cubicBezTo>
                      <a:pt x="27" y="17"/>
                      <a:pt x="35" y="9"/>
                      <a:pt x="38" y="0"/>
                    </a:cubicBezTo>
                    <a:cubicBezTo>
                      <a:pt x="35" y="10"/>
                      <a:pt x="29" y="17"/>
                      <a:pt x="20" y="22"/>
                    </a:cubicBezTo>
                    <a:cubicBezTo>
                      <a:pt x="17" y="24"/>
                      <a:pt x="10" y="27"/>
                      <a:pt x="9" y="31"/>
                    </a:cubicBezTo>
                    <a:cubicBezTo>
                      <a:pt x="8" y="38"/>
                      <a:pt x="15" y="35"/>
                      <a:pt x="19" y="37"/>
                    </a:cubicBezTo>
                    <a:cubicBezTo>
                      <a:pt x="14" y="39"/>
                      <a:pt x="5" y="40"/>
                      <a:pt x="1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6" name="Freeform 281"/>
              <p:cNvSpPr>
                <a:spLocks/>
              </p:cNvSpPr>
              <p:nvPr/>
            </p:nvSpPr>
            <p:spPr bwMode="auto">
              <a:xfrm>
                <a:off x="2222938" y="2752239"/>
                <a:ext cx="95250" cy="127000"/>
              </a:xfrm>
              <a:custGeom>
                <a:avLst/>
                <a:gdLst>
                  <a:gd name="T0" fmla="*/ 0 w 60"/>
                  <a:gd name="T1" fmla="*/ 15 h 79"/>
                  <a:gd name="T2" fmla="*/ 14 w 60"/>
                  <a:gd name="T3" fmla="*/ 9 h 79"/>
                  <a:gd name="T4" fmla="*/ 25 w 60"/>
                  <a:gd name="T5" fmla="*/ 2 h 79"/>
                  <a:gd name="T6" fmla="*/ 33 w 60"/>
                  <a:gd name="T7" fmla="*/ 9 h 79"/>
                  <a:gd name="T8" fmla="*/ 41 w 60"/>
                  <a:gd name="T9" fmla="*/ 22 h 79"/>
                  <a:gd name="T10" fmla="*/ 48 w 60"/>
                  <a:gd name="T11" fmla="*/ 33 h 79"/>
                  <a:gd name="T12" fmla="*/ 50 w 60"/>
                  <a:gd name="T13" fmla="*/ 46 h 79"/>
                  <a:gd name="T14" fmla="*/ 58 w 60"/>
                  <a:gd name="T15" fmla="*/ 62 h 79"/>
                  <a:gd name="T16" fmla="*/ 52 w 60"/>
                  <a:gd name="T17" fmla="*/ 79 h 79"/>
                  <a:gd name="T18" fmla="*/ 47 w 60"/>
                  <a:gd name="T19" fmla="*/ 48 h 79"/>
                  <a:gd name="T20" fmla="*/ 38 w 60"/>
                  <a:gd name="T21" fmla="*/ 29 h 79"/>
                  <a:gd name="T22" fmla="*/ 30 w 60"/>
                  <a:gd name="T23" fmla="*/ 8 h 79"/>
                  <a:gd name="T24" fmla="*/ 5 w 60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9">
                    <a:moveTo>
                      <a:pt x="0" y="15"/>
                    </a:moveTo>
                    <a:cubicBezTo>
                      <a:pt x="4" y="13"/>
                      <a:pt x="10" y="12"/>
                      <a:pt x="14" y="9"/>
                    </a:cubicBezTo>
                    <a:cubicBezTo>
                      <a:pt x="17" y="7"/>
                      <a:pt x="21" y="3"/>
                      <a:pt x="25" y="2"/>
                    </a:cubicBezTo>
                    <a:cubicBezTo>
                      <a:pt x="30" y="0"/>
                      <a:pt x="31" y="4"/>
                      <a:pt x="33" y="9"/>
                    </a:cubicBezTo>
                    <a:cubicBezTo>
                      <a:pt x="35" y="14"/>
                      <a:pt x="38" y="18"/>
                      <a:pt x="41" y="22"/>
                    </a:cubicBezTo>
                    <a:cubicBezTo>
                      <a:pt x="43" y="25"/>
                      <a:pt x="47" y="30"/>
                      <a:pt x="48" y="33"/>
                    </a:cubicBezTo>
                    <a:cubicBezTo>
                      <a:pt x="50" y="38"/>
                      <a:pt x="48" y="42"/>
                      <a:pt x="50" y="46"/>
                    </a:cubicBezTo>
                    <a:cubicBezTo>
                      <a:pt x="52" y="51"/>
                      <a:pt x="56" y="56"/>
                      <a:pt x="58" y="62"/>
                    </a:cubicBezTo>
                    <a:cubicBezTo>
                      <a:pt x="60" y="70"/>
                      <a:pt x="57" y="72"/>
                      <a:pt x="52" y="79"/>
                    </a:cubicBezTo>
                    <a:cubicBezTo>
                      <a:pt x="55" y="66"/>
                      <a:pt x="52" y="59"/>
                      <a:pt x="47" y="48"/>
                    </a:cubicBezTo>
                    <a:cubicBezTo>
                      <a:pt x="44" y="41"/>
                      <a:pt x="43" y="35"/>
                      <a:pt x="38" y="29"/>
                    </a:cubicBezTo>
                    <a:cubicBezTo>
                      <a:pt x="34" y="23"/>
                      <a:pt x="34" y="13"/>
                      <a:pt x="30" y="8"/>
                    </a:cubicBezTo>
                    <a:cubicBezTo>
                      <a:pt x="25" y="2"/>
                      <a:pt x="13" y="12"/>
                      <a:pt x="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5" name="Freeform 350"/>
              <p:cNvSpPr>
                <a:spLocks noEditPoints="1"/>
              </p:cNvSpPr>
              <p:nvPr/>
            </p:nvSpPr>
            <p:spPr bwMode="auto">
              <a:xfrm>
                <a:off x="1483163" y="2399814"/>
                <a:ext cx="803275" cy="523875"/>
              </a:xfrm>
              <a:custGeom>
                <a:avLst/>
                <a:gdLst>
                  <a:gd name="T0" fmla="*/ 482 w 502"/>
                  <a:gd name="T1" fmla="*/ 34 h 327"/>
                  <a:gd name="T2" fmla="*/ 413 w 502"/>
                  <a:gd name="T3" fmla="*/ 2 h 327"/>
                  <a:gd name="T4" fmla="*/ 332 w 502"/>
                  <a:gd name="T5" fmla="*/ 43 h 327"/>
                  <a:gd name="T6" fmla="*/ 306 w 502"/>
                  <a:gd name="T7" fmla="*/ 70 h 327"/>
                  <a:gd name="T8" fmla="*/ 254 w 502"/>
                  <a:gd name="T9" fmla="*/ 88 h 327"/>
                  <a:gd name="T10" fmla="*/ 213 w 502"/>
                  <a:gd name="T11" fmla="*/ 76 h 327"/>
                  <a:gd name="T12" fmla="*/ 174 w 502"/>
                  <a:gd name="T13" fmla="*/ 49 h 327"/>
                  <a:gd name="T14" fmla="*/ 128 w 502"/>
                  <a:gd name="T15" fmla="*/ 14 h 327"/>
                  <a:gd name="T16" fmla="*/ 57 w 502"/>
                  <a:gd name="T17" fmla="*/ 8 h 327"/>
                  <a:gd name="T18" fmla="*/ 3 w 502"/>
                  <a:gd name="T19" fmla="*/ 61 h 327"/>
                  <a:gd name="T20" fmla="*/ 40 w 502"/>
                  <a:gd name="T21" fmla="*/ 146 h 327"/>
                  <a:gd name="T22" fmla="*/ 72 w 502"/>
                  <a:gd name="T23" fmla="*/ 164 h 327"/>
                  <a:gd name="T24" fmla="*/ 112 w 502"/>
                  <a:gd name="T25" fmla="*/ 217 h 327"/>
                  <a:gd name="T26" fmla="*/ 134 w 502"/>
                  <a:gd name="T27" fmla="*/ 275 h 327"/>
                  <a:gd name="T28" fmla="*/ 172 w 502"/>
                  <a:gd name="T29" fmla="*/ 324 h 327"/>
                  <a:gd name="T30" fmla="*/ 226 w 502"/>
                  <a:gd name="T31" fmla="*/ 309 h 327"/>
                  <a:gd name="T32" fmla="*/ 248 w 502"/>
                  <a:gd name="T33" fmla="*/ 297 h 327"/>
                  <a:gd name="T34" fmla="*/ 162 w 502"/>
                  <a:gd name="T35" fmla="*/ 213 h 327"/>
                  <a:gd name="T36" fmla="*/ 162 w 502"/>
                  <a:gd name="T37" fmla="*/ 186 h 327"/>
                  <a:gd name="T38" fmla="*/ 144 w 502"/>
                  <a:gd name="T39" fmla="*/ 160 h 327"/>
                  <a:gd name="T40" fmla="*/ 162 w 502"/>
                  <a:gd name="T41" fmla="*/ 128 h 327"/>
                  <a:gd name="T42" fmla="*/ 201 w 502"/>
                  <a:gd name="T43" fmla="*/ 143 h 327"/>
                  <a:gd name="T44" fmla="*/ 209 w 502"/>
                  <a:gd name="T45" fmla="*/ 176 h 327"/>
                  <a:gd name="T46" fmla="*/ 223 w 502"/>
                  <a:gd name="T47" fmla="*/ 198 h 327"/>
                  <a:gd name="T48" fmla="*/ 233 w 502"/>
                  <a:gd name="T49" fmla="*/ 210 h 327"/>
                  <a:gd name="T50" fmla="*/ 249 w 502"/>
                  <a:gd name="T51" fmla="*/ 236 h 327"/>
                  <a:gd name="T52" fmla="*/ 253 w 502"/>
                  <a:gd name="T53" fmla="*/ 237 h 327"/>
                  <a:gd name="T54" fmla="*/ 269 w 502"/>
                  <a:gd name="T55" fmla="*/ 210 h 327"/>
                  <a:gd name="T56" fmla="*/ 279 w 502"/>
                  <a:gd name="T57" fmla="*/ 198 h 327"/>
                  <a:gd name="T58" fmla="*/ 293 w 502"/>
                  <a:gd name="T59" fmla="*/ 176 h 327"/>
                  <a:gd name="T60" fmla="*/ 301 w 502"/>
                  <a:gd name="T61" fmla="*/ 143 h 327"/>
                  <a:gd name="T62" fmla="*/ 339 w 502"/>
                  <a:gd name="T63" fmla="*/ 128 h 327"/>
                  <a:gd name="T64" fmla="*/ 358 w 502"/>
                  <a:gd name="T65" fmla="*/ 160 h 327"/>
                  <a:gd name="T66" fmla="*/ 339 w 502"/>
                  <a:gd name="T67" fmla="*/ 186 h 327"/>
                  <a:gd name="T68" fmla="*/ 340 w 502"/>
                  <a:gd name="T69" fmla="*/ 213 h 327"/>
                  <a:gd name="T70" fmla="*/ 254 w 502"/>
                  <a:gd name="T71" fmla="*/ 297 h 327"/>
                  <a:gd name="T72" fmla="*/ 276 w 502"/>
                  <a:gd name="T73" fmla="*/ 309 h 327"/>
                  <a:gd name="T74" fmla="*/ 330 w 502"/>
                  <a:gd name="T75" fmla="*/ 324 h 327"/>
                  <a:gd name="T76" fmla="*/ 368 w 502"/>
                  <a:gd name="T77" fmla="*/ 275 h 327"/>
                  <a:gd name="T78" fmla="*/ 390 w 502"/>
                  <a:gd name="T79" fmla="*/ 217 h 327"/>
                  <a:gd name="T80" fmla="*/ 430 w 502"/>
                  <a:gd name="T81" fmla="*/ 164 h 327"/>
                  <a:gd name="T82" fmla="*/ 462 w 502"/>
                  <a:gd name="T83" fmla="*/ 146 h 327"/>
                  <a:gd name="T84" fmla="*/ 499 w 502"/>
                  <a:gd name="T85" fmla="*/ 61 h 327"/>
                  <a:gd name="T86" fmla="*/ 181 w 502"/>
                  <a:gd name="T87" fmla="*/ 265 h 327"/>
                  <a:gd name="T88" fmla="*/ 193 w 502"/>
                  <a:gd name="T89" fmla="*/ 289 h 327"/>
                  <a:gd name="T90" fmla="*/ 172 w 502"/>
                  <a:gd name="T91" fmla="*/ 273 h 327"/>
                  <a:gd name="T92" fmla="*/ 309 w 502"/>
                  <a:gd name="T93" fmla="*/ 289 h 327"/>
                  <a:gd name="T94" fmla="*/ 321 w 502"/>
                  <a:gd name="T95" fmla="*/ 265 h 327"/>
                  <a:gd name="T96" fmla="*/ 326 w 502"/>
                  <a:gd name="T97" fmla="*/ 2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" h="327">
                    <a:moveTo>
                      <a:pt x="499" y="61"/>
                    </a:moveTo>
                    <a:cubicBezTo>
                      <a:pt x="496" y="45"/>
                      <a:pt x="490" y="39"/>
                      <a:pt x="482" y="34"/>
                    </a:cubicBezTo>
                    <a:cubicBezTo>
                      <a:pt x="473" y="29"/>
                      <a:pt x="455" y="15"/>
                      <a:pt x="445" y="8"/>
                    </a:cubicBezTo>
                    <a:cubicBezTo>
                      <a:pt x="434" y="1"/>
                      <a:pt x="429" y="0"/>
                      <a:pt x="413" y="2"/>
                    </a:cubicBezTo>
                    <a:cubicBezTo>
                      <a:pt x="398" y="3"/>
                      <a:pt x="383" y="10"/>
                      <a:pt x="374" y="14"/>
                    </a:cubicBezTo>
                    <a:cubicBezTo>
                      <a:pt x="365" y="18"/>
                      <a:pt x="332" y="43"/>
                      <a:pt x="332" y="43"/>
                    </a:cubicBezTo>
                    <a:cubicBezTo>
                      <a:pt x="332" y="43"/>
                      <a:pt x="331" y="43"/>
                      <a:pt x="328" y="49"/>
                    </a:cubicBezTo>
                    <a:cubicBezTo>
                      <a:pt x="325" y="54"/>
                      <a:pt x="306" y="70"/>
                      <a:pt x="306" y="70"/>
                    </a:cubicBezTo>
                    <a:cubicBezTo>
                      <a:pt x="295" y="67"/>
                      <a:pt x="289" y="76"/>
                      <a:pt x="289" y="76"/>
                    </a:cubicBezTo>
                    <a:cubicBezTo>
                      <a:pt x="283" y="86"/>
                      <a:pt x="254" y="88"/>
                      <a:pt x="254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19" y="86"/>
                      <a:pt x="213" y="76"/>
                    </a:cubicBezTo>
                    <a:cubicBezTo>
                      <a:pt x="213" y="76"/>
                      <a:pt x="207" y="67"/>
                      <a:pt x="196" y="70"/>
                    </a:cubicBezTo>
                    <a:cubicBezTo>
                      <a:pt x="196" y="70"/>
                      <a:pt x="177" y="54"/>
                      <a:pt x="174" y="49"/>
                    </a:cubicBezTo>
                    <a:cubicBezTo>
                      <a:pt x="171" y="43"/>
                      <a:pt x="170" y="43"/>
                      <a:pt x="170" y="43"/>
                    </a:cubicBezTo>
                    <a:cubicBezTo>
                      <a:pt x="170" y="43"/>
                      <a:pt x="137" y="18"/>
                      <a:pt x="128" y="14"/>
                    </a:cubicBezTo>
                    <a:cubicBezTo>
                      <a:pt x="119" y="10"/>
                      <a:pt x="104" y="3"/>
                      <a:pt x="89" y="2"/>
                    </a:cubicBezTo>
                    <a:cubicBezTo>
                      <a:pt x="73" y="0"/>
                      <a:pt x="68" y="1"/>
                      <a:pt x="57" y="8"/>
                    </a:cubicBezTo>
                    <a:cubicBezTo>
                      <a:pt x="47" y="15"/>
                      <a:pt x="29" y="29"/>
                      <a:pt x="20" y="34"/>
                    </a:cubicBezTo>
                    <a:cubicBezTo>
                      <a:pt x="12" y="39"/>
                      <a:pt x="6" y="45"/>
                      <a:pt x="3" y="61"/>
                    </a:cubicBezTo>
                    <a:cubicBezTo>
                      <a:pt x="0" y="78"/>
                      <a:pt x="2" y="103"/>
                      <a:pt x="10" y="115"/>
                    </a:cubicBezTo>
                    <a:cubicBezTo>
                      <a:pt x="18" y="128"/>
                      <a:pt x="31" y="146"/>
                      <a:pt x="40" y="146"/>
                    </a:cubicBezTo>
                    <a:cubicBezTo>
                      <a:pt x="48" y="147"/>
                      <a:pt x="51" y="142"/>
                      <a:pt x="51" y="142"/>
                    </a:cubicBezTo>
                    <a:cubicBezTo>
                      <a:pt x="51" y="142"/>
                      <a:pt x="71" y="150"/>
                      <a:pt x="72" y="164"/>
                    </a:cubicBezTo>
                    <a:cubicBezTo>
                      <a:pt x="74" y="178"/>
                      <a:pt x="69" y="187"/>
                      <a:pt x="77" y="193"/>
                    </a:cubicBezTo>
                    <a:cubicBezTo>
                      <a:pt x="84" y="198"/>
                      <a:pt x="102" y="202"/>
                      <a:pt x="112" y="217"/>
                    </a:cubicBezTo>
                    <a:cubicBezTo>
                      <a:pt x="122" y="232"/>
                      <a:pt x="129" y="251"/>
                      <a:pt x="143" y="253"/>
                    </a:cubicBezTo>
                    <a:cubicBezTo>
                      <a:pt x="143" y="253"/>
                      <a:pt x="141" y="269"/>
                      <a:pt x="134" y="275"/>
                    </a:cubicBezTo>
                    <a:cubicBezTo>
                      <a:pt x="128" y="282"/>
                      <a:pt x="122" y="294"/>
                      <a:pt x="134" y="304"/>
                    </a:cubicBezTo>
                    <a:cubicBezTo>
                      <a:pt x="146" y="315"/>
                      <a:pt x="165" y="321"/>
                      <a:pt x="172" y="324"/>
                    </a:cubicBezTo>
                    <a:cubicBezTo>
                      <a:pt x="180" y="326"/>
                      <a:pt x="190" y="327"/>
                      <a:pt x="198" y="321"/>
                    </a:cubicBezTo>
                    <a:cubicBezTo>
                      <a:pt x="207" y="315"/>
                      <a:pt x="220" y="311"/>
                      <a:pt x="226" y="309"/>
                    </a:cubicBezTo>
                    <a:cubicBezTo>
                      <a:pt x="232" y="307"/>
                      <a:pt x="242" y="304"/>
                      <a:pt x="242" y="304"/>
                    </a:cubicBezTo>
                    <a:cubicBezTo>
                      <a:pt x="248" y="297"/>
                      <a:pt x="248" y="297"/>
                      <a:pt x="248" y="297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60"/>
                      <a:pt x="194" y="254"/>
                      <a:pt x="162" y="213"/>
                    </a:cubicBezTo>
                    <a:cubicBezTo>
                      <a:pt x="162" y="213"/>
                      <a:pt x="161" y="203"/>
                      <a:pt x="161" y="197"/>
                    </a:cubicBezTo>
                    <a:cubicBezTo>
                      <a:pt x="160" y="191"/>
                      <a:pt x="162" y="191"/>
                      <a:pt x="162" y="186"/>
                    </a:cubicBezTo>
                    <a:cubicBezTo>
                      <a:pt x="162" y="182"/>
                      <a:pt x="156" y="176"/>
                      <a:pt x="151" y="171"/>
                    </a:cubicBezTo>
                    <a:cubicBezTo>
                      <a:pt x="146" y="166"/>
                      <a:pt x="144" y="168"/>
                      <a:pt x="144" y="160"/>
                    </a:cubicBezTo>
                    <a:cubicBezTo>
                      <a:pt x="144" y="152"/>
                      <a:pt x="145" y="151"/>
                      <a:pt x="148" y="143"/>
                    </a:cubicBezTo>
                    <a:cubicBezTo>
                      <a:pt x="152" y="136"/>
                      <a:pt x="155" y="129"/>
                      <a:pt x="162" y="128"/>
                    </a:cubicBezTo>
                    <a:cubicBezTo>
                      <a:pt x="170" y="128"/>
                      <a:pt x="193" y="128"/>
                      <a:pt x="193" y="128"/>
                    </a:cubicBezTo>
                    <a:cubicBezTo>
                      <a:pt x="193" y="128"/>
                      <a:pt x="202" y="138"/>
                      <a:pt x="201" y="143"/>
                    </a:cubicBezTo>
                    <a:cubicBezTo>
                      <a:pt x="201" y="148"/>
                      <a:pt x="203" y="156"/>
                      <a:pt x="206" y="161"/>
                    </a:cubicBezTo>
                    <a:cubicBezTo>
                      <a:pt x="209" y="165"/>
                      <a:pt x="209" y="172"/>
                      <a:pt x="209" y="176"/>
                    </a:cubicBezTo>
                    <a:cubicBezTo>
                      <a:pt x="209" y="181"/>
                      <a:pt x="210" y="187"/>
                      <a:pt x="213" y="190"/>
                    </a:cubicBezTo>
                    <a:cubicBezTo>
                      <a:pt x="216" y="193"/>
                      <a:pt x="218" y="198"/>
                      <a:pt x="223" y="198"/>
                    </a:cubicBezTo>
                    <a:cubicBezTo>
                      <a:pt x="228" y="197"/>
                      <a:pt x="237" y="199"/>
                      <a:pt x="237" y="199"/>
                    </a:cubicBezTo>
                    <a:cubicBezTo>
                      <a:pt x="237" y="199"/>
                      <a:pt x="231" y="206"/>
                      <a:pt x="233" y="210"/>
                    </a:cubicBezTo>
                    <a:cubicBezTo>
                      <a:pt x="234" y="214"/>
                      <a:pt x="245" y="218"/>
                      <a:pt x="245" y="218"/>
                    </a:cubicBezTo>
                    <a:cubicBezTo>
                      <a:pt x="245" y="218"/>
                      <a:pt x="244" y="232"/>
                      <a:pt x="249" y="236"/>
                    </a:cubicBezTo>
                    <a:cubicBezTo>
                      <a:pt x="249" y="236"/>
                      <a:pt x="250" y="238"/>
                      <a:pt x="251" y="238"/>
                    </a:cubicBez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8" y="232"/>
                      <a:pt x="257" y="218"/>
                      <a:pt x="257" y="218"/>
                    </a:cubicBezTo>
                    <a:cubicBezTo>
                      <a:pt x="257" y="218"/>
                      <a:pt x="268" y="214"/>
                      <a:pt x="269" y="210"/>
                    </a:cubicBezTo>
                    <a:cubicBezTo>
                      <a:pt x="270" y="206"/>
                      <a:pt x="265" y="199"/>
                      <a:pt x="265" y="199"/>
                    </a:cubicBezTo>
                    <a:cubicBezTo>
                      <a:pt x="265" y="199"/>
                      <a:pt x="274" y="197"/>
                      <a:pt x="279" y="198"/>
                    </a:cubicBezTo>
                    <a:cubicBezTo>
                      <a:pt x="284" y="198"/>
                      <a:pt x="286" y="193"/>
                      <a:pt x="289" y="190"/>
                    </a:cubicBezTo>
                    <a:cubicBezTo>
                      <a:pt x="292" y="187"/>
                      <a:pt x="293" y="181"/>
                      <a:pt x="293" y="176"/>
                    </a:cubicBezTo>
                    <a:cubicBezTo>
                      <a:pt x="293" y="172"/>
                      <a:pt x="293" y="165"/>
                      <a:pt x="296" y="161"/>
                    </a:cubicBezTo>
                    <a:cubicBezTo>
                      <a:pt x="299" y="156"/>
                      <a:pt x="301" y="148"/>
                      <a:pt x="301" y="143"/>
                    </a:cubicBezTo>
                    <a:cubicBezTo>
                      <a:pt x="300" y="138"/>
                      <a:pt x="309" y="128"/>
                      <a:pt x="309" y="128"/>
                    </a:cubicBezTo>
                    <a:cubicBezTo>
                      <a:pt x="309" y="128"/>
                      <a:pt x="332" y="128"/>
                      <a:pt x="339" y="128"/>
                    </a:cubicBezTo>
                    <a:cubicBezTo>
                      <a:pt x="347" y="129"/>
                      <a:pt x="350" y="136"/>
                      <a:pt x="354" y="143"/>
                    </a:cubicBezTo>
                    <a:cubicBezTo>
                      <a:pt x="357" y="151"/>
                      <a:pt x="358" y="152"/>
                      <a:pt x="358" y="160"/>
                    </a:cubicBezTo>
                    <a:cubicBezTo>
                      <a:pt x="358" y="168"/>
                      <a:pt x="356" y="166"/>
                      <a:pt x="351" y="171"/>
                    </a:cubicBezTo>
                    <a:cubicBezTo>
                      <a:pt x="346" y="176"/>
                      <a:pt x="339" y="182"/>
                      <a:pt x="339" y="186"/>
                    </a:cubicBezTo>
                    <a:cubicBezTo>
                      <a:pt x="339" y="191"/>
                      <a:pt x="342" y="191"/>
                      <a:pt x="341" y="197"/>
                    </a:cubicBezTo>
                    <a:cubicBezTo>
                      <a:pt x="341" y="203"/>
                      <a:pt x="340" y="213"/>
                      <a:pt x="340" y="213"/>
                    </a:cubicBezTo>
                    <a:cubicBezTo>
                      <a:pt x="308" y="254"/>
                      <a:pt x="253" y="260"/>
                      <a:pt x="253" y="260"/>
                    </a:cubicBezTo>
                    <a:cubicBezTo>
                      <a:pt x="254" y="297"/>
                      <a:pt x="254" y="297"/>
                      <a:pt x="254" y="297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0" y="304"/>
                      <a:pt x="270" y="307"/>
                      <a:pt x="276" y="309"/>
                    </a:cubicBezTo>
                    <a:cubicBezTo>
                      <a:pt x="282" y="311"/>
                      <a:pt x="295" y="315"/>
                      <a:pt x="304" y="321"/>
                    </a:cubicBezTo>
                    <a:cubicBezTo>
                      <a:pt x="312" y="327"/>
                      <a:pt x="322" y="326"/>
                      <a:pt x="330" y="324"/>
                    </a:cubicBezTo>
                    <a:cubicBezTo>
                      <a:pt x="337" y="321"/>
                      <a:pt x="356" y="315"/>
                      <a:pt x="368" y="304"/>
                    </a:cubicBezTo>
                    <a:cubicBezTo>
                      <a:pt x="380" y="294"/>
                      <a:pt x="374" y="282"/>
                      <a:pt x="368" y="275"/>
                    </a:cubicBezTo>
                    <a:cubicBezTo>
                      <a:pt x="361" y="269"/>
                      <a:pt x="359" y="253"/>
                      <a:pt x="359" y="253"/>
                    </a:cubicBezTo>
                    <a:cubicBezTo>
                      <a:pt x="373" y="251"/>
                      <a:pt x="380" y="232"/>
                      <a:pt x="390" y="217"/>
                    </a:cubicBezTo>
                    <a:cubicBezTo>
                      <a:pt x="400" y="202"/>
                      <a:pt x="418" y="198"/>
                      <a:pt x="425" y="193"/>
                    </a:cubicBezTo>
                    <a:cubicBezTo>
                      <a:pt x="432" y="187"/>
                      <a:pt x="428" y="178"/>
                      <a:pt x="430" y="164"/>
                    </a:cubicBezTo>
                    <a:cubicBezTo>
                      <a:pt x="431" y="150"/>
                      <a:pt x="451" y="142"/>
                      <a:pt x="451" y="142"/>
                    </a:cubicBezTo>
                    <a:cubicBezTo>
                      <a:pt x="451" y="142"/>
                      <a:pt x="454" y="147"/>
                      <a:pt x="462" y="146"/>
                    </a:cubicBezTo>
                    <a:cubicBezTo>
                      <a:pt x="471" y="146"/>
                      <a:pt x="484" y="128"/>
                      <a:pt x="492" y="115"/>
                    </a:cubicBezTo>
                    <a:cubicBezTo>
                      <a:pt x="500" y="103"/>
                      <a:pt x="502" y="78"/>
                      <a:pt x="499" y="61"/>
                    </a:cubicBezTo>
                    <a:close/>
                    <a:moveTo>
                      <a:pt x="172" y="273"/>
                    </a:moveTo>
                    <a:cubicBezTo>
                      <a:pt x="173" y="267"/>
                      <a:pt x="181" y="265"/>
                      <a:pt x="181" y="265"/>
                    </a:cubicBezTo>
                    <a:cubicBezTo>
                      <a:pt x="189" y="266"/>
                      <a:pt x="215" y="283"/>
                      <a:pt x="215" y="283"/>
                    </a:cubicBezTo>
                    <a:cubicBezTo>
                      <a:pt x="215" y="283"/>
                      <a:pt x="200" y="288"/>
                      <a:pt x="193" y="289"/>
                    </a:cubicBezTo>
                    <a:cubicBezTo>
                      <a:pt x="186" y="291"/>
                      <a:pt x="180" y="291"/>
                      <a:pt x="176" y="287"/>
                    </a:cubicBezTo>
                    <a:cubicBezTo>
                      <a:pt x="173" y="282"/>
                      <a:pt x="172" y="279"/>
                      <a:pt x="172" y="273"/>
                    </a:cubicBezTo>
                    <a:close/>
                    <a:moveTo>
                      <a:pt x="326" y="287"/>
                    </a:moveTo>
                    <a:cubicBezTo>
                      <a:pt x="322" y="291"/>
                      <a:pt x="316" y="291"/>
                      <a:pt x="309" y="289"/>
                    </a:cubicBezTo>
                    <a:cubicBezTo>
                      <a:pt x="302" y="288"/>
                      <a:pt x="287" y="283"/>
                      <a:pt x="287" y="283"/>
                    </a:cubicBezTo>
                    <a:cubicBezTo>
                      <a:pt x="287" y="283"/>
                      <a:pt x="313" y="266"/>
                      <a:pt x="321" y="265"/>
                    </a:cubicBezTo>
                    <a:cubicBezTo>
                      <a:pt x="321" y="265"/>
                      <a:pt x="329" y="267"/>
                      <a:pt x="330" y="273"/>
                    </a:cubicBezTo>
                    <a:cubicBezTo>
                      <a:pt x="330" y="279"/>
                      <a:pt x="329" y="282"/>
                      <a:pt x="326" y="28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2" name="Freeform 779"/>
              <p:cNvSpPr>
                <a:spLocks/>
              </p:cNvSpPr>
              <p:nvPr/>
            </p:nvSpPr>
            <p:spPr bwMode="auto">
              <a:xfrm>
                <a:off x="1730813" y="2469663"/>
                <a:ext cx="50800" cy="136525"/>
              </a:xfrm>
              <a:custGeom>
                <a:avLst/>
                <a:gdLst>
                  <a:gd name="T0" fmla="*/ 17 w 31"/>
                  <a:gd name="T1" fmla="*/ 0 h 86"/>
                  <a:gd name="T2" fmla="*/ 16 w 31"/>
                  <a:gd name="T3" fmla="*/ 0 h 86"/>
                  <a:gd name="T4" fmla="*/ 7 w 31"/>
                  <a:gd name="T5" fmla="*/ 2 h 86"/>
                  <a:gd name="T6" fmla="*/ 0 w 31"/>
                  <a:gd name="T7" fmla="*/ 15 h 86"/>
                  <a:gd name="T8" fmla="*/ 0 w 31"/>
                  <a:gd name="T9" fmla="*/ 15 h 86"/>
                  <a:gd name="T10" fmla="*/ 4 w 31"/>
                  <a:gd name="T11" fmla="*/ 55 h 86"/>
                  <a:gd name="T12" fmla="*/ 13 w 31"/>
                  <a:gd name="T13" fmla="*/ 72 h 86"/>
                  <a:gd name="T14" fmla="*/ 20 w 31"/>
                  <a:gd name="T15" fmla="*/ 80 h 86"/>
                  <a:gd name="T16" fmla="*/ 30 w 31"/>
                  <a:gd name="T17" fmla="*/ 86 h 86"/>
                  <a:gd name="T18" fmla="*/ 31 w 31"/>
                  <a:gd name="T19" fmla="*/ 85 h 86"/>
                  <a:gd name="T20" fmla="*/ 30 w 31"/>
                  <a:gd name="T21" fmla="*/ 84 h 86"/>
                  <a:gd name="T22" fmla="*/ 21 w 31"/>
                  <a:gd name="T23" fmla="*/ 78 h 86"/>
                  <a:gd name="T24" fmla="*/ 14 w 31"/>
                  <a:gd name="T25" fmla="*/ 71 h 86"/>
                  <a:gd name="T26" fmla="*/ 6 w 31"/>
                  <a:gd name="T27" fmla="*/ 55 h 86"/>
                  <a:gd name="T28" fmla="*/ 2 w 31"/>
                  <a:gd name="T29" fmla="*/ 15 h 86"/>
                  <a:gd name="T30" fmla="*/ 2 w 31"/>
                  <a:gd name="T31" fmla="*/ 15 h 86"/>
                  <a:gd name="T32" fmla="*/ 8 w 31"/>
                  <a:gd name="T33" fmla="*/ 4 h 86"/>
                  <a:gd name="T34" fmla="*/ 16 w 31"/>
                  <a:gd name="T35" fmla="*/ 2 h 86"/>
                  <a:gd name="T36" fmla="*/ 16 w 31"/>
                  <a:gd name="T37" fmla="*/ 2 h 86"/>
                  <a:gd name="T38" fmla="*/ 17 w 31"/>
                  <a:gd name="T39" fmla="*/ 1 h 86"/>
                  <a:gd name="T40" fmla="*/ 17 w 3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3" y="4"/>
                      <a:pt x="0" y="8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30"/>
                      <a:pt x="3" y="49"/>
                      <a:pt x="4" y="55"/>
                    </a:cubicBezTo>
                    <a:cubicBezTo>
                      <a:pt x="6" y="61"/>
                      <a:pt x="8" y="68"/>
                      <a:pt x="13" y="72"/>
                    </a:cubicBezTo>
                    <a:cubicBezTo>
                      <a:pt x="15" y="74"/>
                      <a:pt x="17" y="77"/>
                      <a:pt x="20" y="80"/>
                    </a:cubicBezTo>
                    <a:cubicBezTo>
                      <a:pt x="23" y="83"/>
                      <a:pt x="26" y="85"/>
                      <a:pt x="30" y="86"/>
                    </a:cubicBezTo>
                    <a:cubicBezTo>
                      <a:pt x="30" y="86"/>
                      <a:pt x="31" y="86"/>
                      <a:pt x="31" y="85"/>
                    </a:cubicBezTo>
                    <a:cubicBezTo>
                      <a:pt x="31" y="85"/>
                      <a:pt x="31" y="84"/>
                      <a:pt x="30" y="84"/>
                    </a:cubicBezTo>
                    <a:cubicBezTo>
                      <a:pt x="27" y="83"/>
                      <a:pt x="24" y="81"/>
                      <a:pt x="21" y="78"/>
                    </a:cubicBezTo>
                    <a:cubicBezTo>
                      <a:pt x="19" y="76"/>
                      <a:pt x="16" y="73"/>
                      <a:pt x="14" y="71"/>
                    </a:cubicBezTo>
                    <a:cubicBezTo>
                      <a:pt x="10" y="67"/>
                      <a:pt x="7" y="61"/>
                      <a:pt x="6" y="55"/>
                    </a:cubicBezTo>
                    <a:cubicBezTo>
                      <a:pt x="5" y="49"/>
                      <a:pt x="3" y="3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9"/>
                      <a:pt x="5" y="6"/>
                      <a:pt x="8" y="4"/>
                    </a:cubicBezTo>
                    <a:cubicBezTo>
                      <a:pt x="11" y="2"/>
                      <a:pt x="14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3" name="Freeform 780"/>
              <p:cNvSpPr>
                <a:spLocks/>
              </p:cNvSpPr>
              <p:nvPr/>
            </p:nvSpPr>
            <p:spPr bwMode="auto">
              <a:xfrm>
                <a:off x="1772088" y="2580788"/>
                <a:ext cx="23813" cy="26988"/>
              </a:xfrm>
              <a:custGeom>
                <a:avLst/>
                <a:gdLst>
                  <a:gd name="T0" fmla="*/ 14 w 14"/>
                  <a:gd name="T1" fmla="*/ 15 h 17"/>
                  <a:gd name="T2" fmla="*/ 11 w 14"/>
                  <a:gd name="T3" fmla="*/ 9 h 17"/>
                  <a:gd name="T4" fmla="*/ 1 w 14"/>
                  <a:gd name="T5" fmla="*/ 1 h 17"/>
                  <a:gd name="T6" fmla="*/ 0 w 14"/>
                  <a:gd name="T7" fmla="*/ 1 h 17"/>
                  <a:gd name="T8" fmla="*/ 1 w 14"/>
                  <a:gd name="T9" fmla="*/ 2 h 17"/>
                  <a:gd name="T10" fmla="*/ 9 w 14"/>
                  <a:gd name="T11" fmla="*/ 10 h 17"/>
                  <a:gd name="T12" fmla="*/ 11 w 14"/>
                  <a:gd name="T13" fmla="*/ 14 h 17"/>
                  <a:gd name="T14" fmla="*/ 12 w 14"/>
                  <a:gd name="T15" fmla="*/ 15 h 17"/>
                  <a:gd name="T16" fmla="*/ 12 w 14"/>
                  <a:gd name="T17" fmla="*/ 16 h 17"/>
                  <a:gd name="T18" fmla="*/ 13 w 14"/>
                  <a:gd name="T19" fmla="*/ 17 h 17"/>
                  <a:gd name="T20" fmla="*/ 14 w 14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4" y="15"/>
                    </a:moveTo>
                    <a:cubicBezTo>
                      <a:pt x="14" y="15"/>
                      <a:pt x="13" y="12"/>
                      <a:pt x="11" y="9"/>
                    </a:cubicBezTo>
                    <a:cubicBezTo>
                      <a:pt x="9" y="5"/>
                      <a:pt x="6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3"/>
                      <a:pt x="7" y="7"/>
                      <a:pt x="9" y="10"/>
                    </a:cubicBezTo>
                    <a:cubicBezTo>
                      <a:pt x="10" y="11"/>
                      <a:pt x="11" y="13"/>
                      <a:pt x="11" y="14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4" name="Freeform 781"/>
              <p:cNvSpPr>
                <a:spLocks/>
              </p:cNvSpPr>
              <p:nvPr/>
            </p:nvSpPr>
            <p:spPr bwMode="auto">
              <a:xfrm>
                <a:off x="1624451" y="2415688"/>
                <a:ext cx="50800" cy="23813"/>
              </a:xfrm>
              <a:custGeom>
                <a:avLst/>
                <a:gdLst>
                  <a:gd name="T0" fmla="*/ 31 w 32"/>
                  <a:gd name="T1" fmla="*/ 11 h 14"/>
                  <a:gd name="T2" fmla="*/ 30 w 32"/>
                  <a:gd name="T3" fmla="*/ 11 h 14"/>
                  <a:gd name="T4" fmla="*/ 27 w 32"/>
                  <a:gd name="T5" fmla="*/ 12 h 14"/>
                  <a:gd name="T6" fmla="*/ 16 w 32"/>
                  <a:gd name="T7" fmla="*/ 9 h 14"/>
                  <a:gd name="T8" fmla="*/ 9 w 32"/>
                  <a:gd name="T9" fmla="*/ 3 h 14"/>
                  <a:gd name="T10" fmla="*/ 1 w 32"/>
                  <a:gd name="T11" fmla="*/ 0 h 14"/>
                  <a:gd name="T12" fmla="*/ 0 w 32"/>
                  <a:gd name="T13" fmla="*/ 1 h 14"/>
                  <a:gd name="T14" fmla="*/ 1 w 32"/>
                  <a:gd name="T15" fmla="*/ 2 h 14"/>
                  <a:gd name="T16" fmla="*/ 8 w 32"/>
                  <a:gd name="T17" fmla="*/ 5 h 14"/>
                  <a:gd name="T18" fmla="*/ 15 w 32"/>
                  <a:gd name="T19" fmla="*/ 11 h 14"/>
                  <a:gd name="T20" fmla="*/ 27 w 32"/>
                  <a:gd name="T21" fmla="*/ 14 h 14"/>
                  <a:gd name="T22" fmla="*/ 32 w 32"/>
                  <a:gd name="T23" fmla="*/ 13 h 14"/>
                  <a:gd name="T24" fmla="*/ 32 w 32"/>
                  <a:gd name="T25" fmla="*/ 12 h 14"/>
                  <a:gd name="T26" fmla="*/ 31 w 32"/>
                  <a:gd name="T2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31" y="11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3" y="12"/>
                      <a:pt x="18" y="11"/>
                      <a:pt x="16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7" y="2"/>
                      <a:pt x="5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10" y="7"/>
                      <a:pt x="12" y="9"/>
                      <a:pt x="15" y="11"/>
                    </a:cubicBezTo>
                    <a:cubicBezTo>
                      <a:pt x="18" y="13"/>
                      <a:pt x="23" y="14"/>
                      <a:pt x="27" y="14"/>
                    </a:cubicBezTo>
                    <a:cubicBezTo>
                      <a:pt x="30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5" name="Freeform 782"/>
              <p:cNvSpPr>
                <a:spLocks/>
              </p:cNvSpPr>
              <p:nvPr/>
            </p:nvSpPr>
            <p:spPr bwMode="auto">
              <a:xfrm>
                <a:off x="1516501" y="2418863"/>
                <a:ext cx="82550" cy="141288"/>
              </a:xfrm>
              <a:custGeom>
                <a:avLst/>
                <a:gdLst>
                  <a:gd name="T0" fmla="*/ 49 w 51"/>
                  <a:gd name="T1" fmla="*/ 0 h 88"/>
                  <a:gd name="T2" fmla="*/ 34 w 51"/>
                  <a:gd name="T3" fmla="*/ 14 h 88"/>
                  <a:gd name="T4" fmla="*/ 22 w 51"/>
                  <a:gd name="T5" fmla="*/ 25 h 88"/>
                  <a:gd name="T6" fmla="*/ 14 w 51"/>
                  <a:gd name="T7" fmla="*/ 33 h 88"/>
                  <a:gd name="T8" fmla="*/ 0 w 51"/>
                  <a:gd name="T9" fmla="*/ 62 h 88"/>
                  <a:gd name="T10" fmla="*/ 0 w 51"/>
                  <a:gd name="T11" fmla="*/ 63 h 88"/>
                  <a:gd name="T12" fmla="*/ 3 w 51"/>
                  <a:gd name="T13" fmla="*/ 79 h 88"/>
                  <a:gd name="T14" fmla="*/ 4 w 51"/>
                  <a:gd name="T15" fmla="*/ 85 h 88"/>
                  <a:gd name="T16" fmla="*/ 5 w 51"/>
                  <a:gd name="T17" fmla="*/ 87 h 88"/>
                  <a:gd name="T18" fmla="*/ 5 w 51"/>
                  <a:gd name="T19" fmla="*/ 87 h 88"/>
                  <a:gd name="T20" fmla="*/ 5 w 51"/>
                  <a:gd name="T21" fmla="*/ 87 h 88"/>
                  <a:gd name="T22" fmla="*/ 5 w 51"/>
                  <a:gd name="T23" fmla="*/ 88 h 88"/>
                  <a:gd name="T24" fmla="*/ 7 w 51"/>
                  <a:gd name="T25" fmla="*/ 87 h 88"/>
                  <a:gd name="T26" fmla="*/ 6 w 51"/>
                  <a:gd name="T27" fmla="*/ 86 h 88"/>
                  <a:gd name="T28" fmla="*/ 6 w 51"/>
                  <a:gd name="T29" fmla="*/ 87 h 88"/>
                  <a:gd name="T30" fmla="*/ 6 w 51"/>
                  <a:gd name="T31" fmla="*/ 86 h 88"/>
                  <a:gd name="T32" fmla="*/ 6 w 51"/>
                  <a:gd name="T33" fmla="*/ 86 h 88"/>
                  <a:gd name="T34" fmla="*/ 6 w 51"/>
                  <a:gd name="T35" fmla="*/ 87 h 88"/>
                  <a:gd name="T36" fmla="*/ 6 w 51"/>
                  <a:gd name="T37" fmla="*/ 86 h 88"/>
                  <a:gd name="T38" fmla="*/ 6 w 51"/>
                  <a:gd name="T39" fmla="*/ 86 h 88"/>
                  <a:gd name="T40" fmla="*/ 7 w 51"/>
                  <a:gd name="T41" fmla="*/ 86 h 88"/>
                  <a:gd name="T42" fmla="*/ 6 w 51"/>
                  <a:gd name="T43" fmla="*/ 86 h 88"/>
                  <a:gd name="T44" fmla="*/ 6 w 51"/>
                  <a:gd name="T45" fmla="*/ 86 h 88"/>
                  <a:gd name="T46" fmla="*/ 7 w 51"/>
                  <a:gd name="T47" fmla="*/ 86 h 88"/>
                  <a:gd name="T48" fmla="*/ 6 w 51"/>
                  <a:gd name="T49" fmla="*/ 86 h 88"/>
                  <a:gd name="T50" fmla="*/ 4 w 51"/>
                  <a:gd name="T51" fmla="*/ 77 h 88"/>
                  <a:gd name="T52" fmla="*/ 2 w 51"/>
                  <a:gd name="T53" fmla="*/ 63 h 88"/>
                  <a:gd name="T54" fmla="*/ 2 w 51"/>
                  <a:gd name="T55" fmla="*/ 62 h 88"/>
                  <a:gd name="T56" fmla="*/ 16 w 51"/>
                  <a:gd name="T57" fmla="*/ 34 h 88"/>
                  <a:gd name="T58" fmla="*/ 23 w 51"/>
                  <a:gd name="T59" fmla="*/ 26 h 88"/>
                  <a:gd name="T60" fmla="*/ 41 w 51"/>
                  <a:gd name="T61" fmla="*/ 10 h 88"/>
                  <a:gd name="T62" fmla="*/ 50 w 51"/>
                  <a:gd name="T63" fmla="*/ 2 h 88"/>
                  <a:gd name="T64" fmla="*/ 50 w 51"/>
                  <a:gd name="T65" fmla="*/ 0 h 88"/>
                  <a:gd name="T66" fmla="*/ 49 w 51"/>
                  <a:gd name="T6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88">
                    <a:moveTo>
                      <a:pt x="49" y="0"/>
                    </a:moveTo>
                    <a:cubicBezTo>
                      <a:pt x="49" y="0"/>
                      <a:pt x="41" y="7"/>
                      <a:pt x="34" y="14"/>
                    </a:cubicBezTo>
                    <a:cubicBezTo>
                      <a:pt x="30" y="18"/>
                      <a:pt x="25" y="22"/>
                      <a:pt x="22" y="25"/>
                    </a:cubicBezTo>
                    <a:cubicBezTo>
                      <a:pt x="19" y="28"/>
                      <a:pt x="16" y="31"/>
                      <a:pt x="14" y="33"/>
                    </a:cubicBezTo>
                    <a:cubicBezTo>
                      <a:pt x="10" y="40"/>
                      <a:pt x="0" y="51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9"/>
                      <a:pt x="2" y="75"/>
                      <a:pt x="3" y="79"/>
                    </a:cubicBezTo>
                    <a:cubicBezTo>
                      <a:pt x="3" y="82"/>
                      <a:pt x="4" y="83"/>
                      <a:pt x="4" y="85"/>
                    </a:cubicBezTo>
                    <a:cubicBezTo>
                      <a:pt x="4" y="86"/>
                      <a:pt x="4" y="86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7" y="87"/>
                      <a:pt x="7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5" y="82"/>
                      <a:pt x="4" y="77"/>
                    </a:cubicBezTo>
                    <a:cubicBezTo>
                      <a:pt x="3" y="73"/>
                      <a:pt x="3" y="68"/>
                      <a:pt x="2" y="6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52"/>
                      <a:pt x="11" y="41"/>
                      <a:pt x="16" y="34"/>
                    </a:cubicBezTo>
                    <a:cubicBezTo>
                      <a:pt x="17" y="33"/>
                      <a:pt x="20" y="30"/>
                      <a:pt x="23" y="26"/>
                    </a:cubicBezTo>
                    <a:cubicBezTo>
                      <a:pt x="29" y="21"/>
                      <a:pt x="35" y="15"/>
                      <a:pt x="41" y="10"/>
                    </a:cubicBezTo>
                    <a:cubicBezTo>
                      <a:pt x="46" y="5"/>
                      <a:pt x="50" y="2"/>
                      <a:pt x="50" y="2"/>
                    </a:cubicBezTo>
                    <a:cubicBezTo>
                      <a:pt x="50" y="1"/>
                      <a:pt x="51" y="1"/>
                      <a:pt x="50" y="0"/>
                    </a:cubicBezTo>
                    <a:cubicBezTo>
                      <a:pt x="50" y="0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6" name="Freeform 783"/>
              <p:cNvSpPr>
                <a:spLocks/>
              </p:cNvSpPr>
              <p:nvPr/>
            </p:nvSpPr>
            <p:spPr bwMode="auto">
              <a:xfrm>
                <a:off x="1532376" y="2572851"/>
                <a:ext cx="33338" cy="57150"/>
              </a:xfrm>
              <a:custGeom>
                <a:avLst/>
                <a:gdLst>
                  <a:gd name="T0" fmla="*/ 0 w 21"/>
                  <a:gd name="T1" fmla="*/ 2 h 35"/>
                  <a:gd name="T2" fmla="*/ 4 w 21"/>
                  <a:gd name="T3" fmla="*/ 6 h 35"/>
                  <a:gd name="T4" fmla="*/ 11 w 21"/>
                  <a:gd name="T5" fmla="*/ 14 h 35"/>
                  <a:gd name="T6" fmla="*/ 16 w 21"/>
                  <a:gd name="T7" fmla="*/ 21 h 35"/>
                  <a:gd name="T8" fmla="*/ 18 w 21"/>
                  <a:gd name="T9" fmla="*/ 24 h 35"/>
                  <a:gd name="T10" fmla="*/ 18 w 21"/>
                  <a:gd name="T11" fmla="*/ 24 h 35"/>
                  <a:gd name="T12" fmla="*/ 18 w 21"/>
                  <a:gd name="T13" fmla="*/ 26 h 35"/>
                  <a:gd name="T14" fmla="*/ 19 w 21"/>
                  <a:gd name="T15" fmla="*/ 34 h 35"/>
                  <a:gd name="T16" fmla="*/ 20 w 21"/>
                  <a:gd name="T17" fmla="*/ 35 h 35"/>
                  <a:gd name="T18" fmla="*/ 21 w 21"/>
                  <a:gd name="T19" fmla="*/ 34 h 35"/>
                  <a:gd name="T20" fmla="*/ 20 w 21"/>
                  <a:gd name="T21" fmla="*/ 31 h 35"/>
                  <a:gd name="T22" fmla="*/ 20 w 21"/>
                  <a:gd name="T23" fmla="*/ 26 h 35"/>
                  <a:gd name="T24" fmla="*/ 20 w 21"/>
                  <a:gd name="T25" fmla="*/ 24 h 35"/>
                  <a:gd name="T26" fmla="*/ 20 w 21"/>
                  <a:gd name="T27" fmla="*/ 24 h 35"/>
                  <a:gd name="T28" fmla="*/ 18 w 21"/>
                  <a:gd name="T29" fmla="*/ 19 h 35"/>
                  <a:gd name="T30" fmla="*/ 12 w 21"/>
                  <a:gd name="T31" fmla="*/ 13 h 35"/>
                  <a:gd name="T32" fmla="*/ 2 w 21"/>
                  <a:gd name="T33" fmla="*/ 1 h 35"/>
                  <a:gd name="T34" fmla="*/ 0 w 21"/>
                  <a:gd name="T35" fmla="*/ 1 h 35"/>
                  <a:gd name="T36" fmla="*/ 0 w 2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0" y="2"/>
                    </a:moveTo>
                    <a:cubicBezTo>
                      <a:pt x="0" y="2"/>
                      <a:pt x="2" y="3"/>
                      <a:pt x="4" y="6"/>
                    </a:cubicBezTo>
                    <a:cubicBezTo>
                      <a:pt x="6" y="8"/>
                      <a:pt x="8" y="11"/>
                      <a:pt x="11" y="14"/>
                    </a:cubicBezTo>
                    <a:cubicBezTo>
                      <a:pt x="13" y="18"/>
                      <a:pt x="15" y="19"/>
                      <a:pt x="16" y="21"/>
                    </a:cubicBezTo>
                    <a:cubicBezTo>
                      <a:pt x="18" y="22"/>
                      <a:pt x="18" y="22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9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1" y="34"/>
                      <a:pt x="21" y="33"/>
                      <a:pt x="20" y="31"/>
                    </a:cubicBezTo>
                    <a:cubicBezTo>
                      <a:pt x="20" y="30"/>
                      <a:pt x="20" y="27"/>
                      <a:pt x="20" y="26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7" y="18"/>
                      <a:pt x="15" y="16"/>
                      <a:pt x="12" y="13"/>
                    </a:cubicBezTo>
                    <a:cubicBezTo>
                      <a:pt x="7" y="6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7" name="Freeform 784"/>
              <p:cNvSpPr>
                <a:spLocks/>
              </p:cNvSpPr>
              <p:nvPr/>
            </p:nvSpPr>
            <p:spPr bwMode="auto">
              <a:xfrm>
                <a:off x="1713351" y="2699851"/>
                <a:ext cx="31750" cy="44450"/>
              </a:xfrm>
              <a:custGeom>
                <a:avLst/>
                <a:gdLst>
                  <a:gd name="T0" fmla="*/ 19 w 20"/>
                  <a:gd name="T1" fmla="*/ 26 h 28"/>
                  <a:gd name="T2" fmla="*/ 19 w 20"/>
                  <a:gd name="T3" fmla="*/ 26 h 28"/>
                  <a:gd name="T4" fmla="*/ 2 w 20"/>
                  <a:gd name="T5" fmla="*/ 1 h 28"/>
                  <a:gd name="T6" fmla="*/ 0 w 20"/>
                  <a:gd name="T7" fmla="*/ 1 h 28"/>
                  <a:gd name="T8" fmla="*/ 0 w 20"/>
                  <a:gd name="T9" fmla="*/ 2 h 28"/>
                  <a:gd name="T10" fmla="*/ 18 w 20"/>
                  <a:gd name="T11" fmla="*/ 28 h 28"/>
                  <a:gd name="T12" fmla="*/ 19 w 20"/>
                  <a:gd name="T13" fmla="*/ 28 h 28"/>
                  <a:gd name="T14" fmla="*/ 19 w 20"/>
                  <a:gd name="T1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8"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4"/>
                      <a:pt x="9" y="16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9" y="19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19" y="2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8" name="Freeform 785"/>
              <p:cNvSpPr>
                <a:spLocks/>
              </p:cNvSpPr>
              <p:nvPr/>
            </p:nvSpPr>
            <p:spPr bwMode="auto">
              <a:xfrm>
                <a:off x="1824476" y="2850663"/>
                <a:ext cx="46038" cy="39688"/>
              </a:xfrm>
              <a:custGeom>
                <a:avLst/>
                <a:gdLst>
                  <a:gd name="T0" fmla="*/ 1 w 29"/>
                  <a:gd name="T1" fmla="*/ 3 h 25"/>
                  <a:gd name="T2" fmla="*/ 6 w 29"/>
                  <a:gd name="T3" fmla="*/ 7 h 25"/>
                  <a:gd name="T4" fmla="*/ 14 w 29"/>
                  <a:gd name="T5" fmla="*/ 13 h 25"/>
                  <a:gd name="T6" fmla="*/ 21 w 29"/>
                  <a:gd name="T7" fmla="*/ 20 h 25"/>
                  <a:gd name="T8" fmla="*/ 24 w 29"/>
                  <a:gd name="T9" fmla="*/ 24 h 25"/>
                  <a:gd name="T10" fmla="*/ 28 w 29"/>
                  <a:gd name="T11" fmla="*/ 25 h 25"/>
                  <a:gd name="T12" fmla="*/ 29 w 29"/>
                  <a:gd name="T13" fmla="*/ 24 h 25"/>
                  <a:gd name="T14" fmla="*/ 28 w 29"/>
                  <a:gd name="T15" fmla="*/ 22 h 25"/>
                  <a:gd name="T16" fmla="*/ 26 w 29"/>
                  <a:gd name="T17" fmla="*/ 21 h 25"/>
                  <a:gd name="T18" fmla="*/ 16 w 29"/>
                  <a:gd name="T19" fmla="*/ 11 h 25"/>
                  <a:gd name="T20" fmla="*/ 3 w 29"/>
                  <a:gd name="T21" fmla="*/ 0 h 25"/>
                  <a:gd name="T22" fmla="*/ 1 w 29"/>
                  <a:gd name="T23" fmla="*/ 1 h 25"/>
                  <a:gd name="T24" fmla="*/ 1 w 29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1" y="3"/>
                    </a:moveTo>
                    <a:cubicBezTo>
                      <a:pt x="1" y="3"/>
                      <a:pt x="3" y="4"/>
                      <a:pt x="6" y="7"/>
                    </a:cubicBezTo>
                    <a:cubicBezTo>
                      <a:pt x="8" y="9"/>
                      <a:pt x="12" y="11"/>
                      <a:pt x="14" y="13"/>
                    </a:cubicBezTo>
                    <a:cubicBezTo>
                      <a:pt x="16" y="15"/>
                      <a:pt x="18" y="18"/>
                      <a:pt x="21" y="20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4"/>
                      <a:pt x="26" y="25"/>
                      <a:pt x="28" y="25"/>
                    </a:cubicBezTo>
                    <a:cubicBezTo>
                      <a:pt x="28" y="25"/>
                      <a:pt x="29" y="25"/>
                      <a:pt x="29" y="24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7" y="22"/>
                      <a:pt x="26" y="21"/>
                    </a:cubicBezTo>
                    <a:cubicBezTo>
                      <a:pt x="23" y="19"/>
                      <a:pt x="19" y="14"/>
                      <a:pt x="16" y="11"/>
                    </a:cubicBezTo>
                    <a:cubicBezTo>
                      <a:pt x="11" y="7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9" name="Freeform 786"/>
              <p:cNvSpPr>
                <a:spLocks/>
              </p:cNvSpPr>
              <p:nvPr/>
            </p:nvSpPr>
            <p:spPr bwMode="auto">
              <a:xfrm>
                <a:off x="1743513" y="2814151"/>
                <a:ext cx="31750" cy="14288"/>
              </a:xfrm>
              <a:custGeom>
                <a:avLst/>
                <a:gdLst>
                  <a:gd name="T0" fmla="*/ 19 w 20"/>
                  <a:gd name="T1" fmla="*/ 5 h 9"/>
                  <a:gd name="T2" fmla="*/ 12 w 20"/>
                  <a:gd name="T3" fmla="*/ 3 h 9"/>
                  <a:gd name="T4" fmla="*/ 6 w 20"/>
                  <a:gd name="T5" fmla="*/ 1 h 9"/>
                  <a:gd name="T6" fmla="*/ 1 w 20"/>
                  <a:gd name="T7" fmla="*/ 0 h 9"/>
                  <a:gd name="T8" fmla="*/ 1 w 20"/>
                  <a:gd name="T9" fmla="*/ 0 h 9"/>
                  <a:gd name="T10" fmla="*/ 0 w 20"/>
                  <a:gd name="T11" fmla="*/ 1 h 9"/>
                  <a:gd name="T12" fmla="*/ 1 w 20"/>
                  <a:gd name="T13" fmla="*/ 3 h 9"/>
                  <a:gd name="T14" fmla="*/ 1 w 20"/>
                  <a:gd name="T15" fmla="*/ 3 h 9"/>
                  <a:gd name="T16" fmla="*/ 5 w 20"/>
                  <a:gd name="T17" fmla="*/ 3 h 9"/>
                  <a:gd name="T18" fmla="*/ 13 w 20"/>
                  <a:gd name="T19" fmla="*/ 6 h 9"/>
                  <a:gd name="T20" fmla="*/ 18 w 20"/>
                  <a:gd name="T21" fmla="*/ 8 h 9"/>
                  <a:gd name="T22" fmla="*/ 20 w 20"/>
                  <a:gd name="T23" fmla="*/ 7 h 9"/>
                  <a:gd name="T24" fmla="*/ 19 w 20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9" y="5"/>
                    </a:moveTo>
                    <a:cubicBezTo>
                      <a:pt x="19" y="5"/>
                      <a:pt x="16" y="4"/>
                      <a:pt x="12" y="3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8" y="4"/>
                      <a:pt x="11" y="5"/>
                      <a:pt x="13" y="6"/>
                    </a:cubicBezTo>
                    <a:cubicBezTo>
                      <a:pt x="16" y="7"/>
                      <a:pt x="18" y="8"/>
                      <a:pt x="18" y="8"/>
                    </a:cubicBezTo>
                    <a:cubicBezTo>
                      <a:pt x="18" y="9"/>
                      <a:pt x="19" y="8"/>
                      <a:pt x="20" y="7"/>
                    </a:cubicBezTo>
                    <a:cubicBezTo>
                      <a:pt x="20" y="7"/>
                      <a:pt x="20" y="6"/>
                      <a:pt x="19" y="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" name="Freeform 787"/>
              <p:cNvSpPr>
                <a:spLocks/>
              </p:cNvSpPr>
              <p:nvPr/>
            </p:nvSpPr>
            <p:spPr bwMode="auto">
              <a:xfrm>
                <a:off x="1708588" y="2804626"/>
                <a:ext cx="26988" cy="9525"/>
              </a:xfrm>
              <a:custGeom>
                <a:avLst/>
                <a:gdLst>
                  <a:gd name="T0" fmla="*/ 16 w 17"/>
                  <a:gd name="T1" fmla="*/ 3 h 6"/>
                  <a:gd name="T2" fmla="*/ 14 w 17"/>
                  <a:gd name="T3" fmla="*/ 3 h 6"/>
                  <a:gd name="T4" fmla="*/ 2 w 17"/>
                  <a:gd name="T5" fmla="*/ 0 h 6"/>
                  <a:gd name="T6" fmla="*/ 1 w 17"/>
                  <a:gd name="T7" fmla="*/ 1 h 6"/>
                  <a:gd name="T8" fmla="*/ 1 w 17"/>
                  <a:gd name="T9" fmla="*/ 3 h 6"/>
                  <a:gd name="T10" fmla="*/ 10 w 17"/>
                  <a:gd name="T11" fmla="*/ 5 h 6"/>
                  <a:gd name="T12" fmla="*/ 15 w 17"/>
                  <a:gd name="T13" fmla="*/ 6 h 6"/>
                  <a:gd name="T14" fmla="*/ 17 w 17"/>
                  <a:gd name="T15" fmla="*/ 5 h 6"/>
                  <a:gd name="T16" fmla="*/ 16 w 17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6" y="3"/>
                    </a:move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4" y="4"/>
                      <a:pt x="7" y="5"/>
                      <a:pt x="10" y="5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7" y="6"/>
                      <a:pt x="17" y="5"/>
                    </a:cubicBezTo>
                    <a:cubicBezTo>
                      <a:pt x="17" y="4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1" name="Freeform 788"/>
              <p:cNvSpPr>
                <a:spLocks/>
              </p:cNvSpPr>
              <p:nvPr/>
            </p:nvSpPr>
            <p:spPr bwMode="auto">
              <a:xfrm>
                <a:off x="1818126" y="2572851"/>
                <a:ext cx="25400" cy="19050"/>
              </a:xfrm>
              <a:custGeom>
                <a:avLst/>
                <a:gdLst>
                  <a:gd name="T0" fmla="*/ 13 w 16"/>
                  <a:gd name="T1" fmla="*/ 2 h 12"/>
                  <a:gd name="T2" fmla="*/ 14 w 16"/>
                  <a:gd name="T3" fmla="*/ 4 h 12"/>
                  <a:gd name="T4" fmla="*/ 11 w 16"/>
                  <a:gd name="T5" fmla="*/ 8 h 12"/>
                  <a:gd name="T6" fmla="*/ 5 w 16"/>
                  <a:gd name="T7" fmla="*/ 10 h 12"/>
                  <a:gd name="T8" fmla="*/ 3 w 16"/>
                  <a:gd name="T9" fmla="*/ 9 h 12"/>
                  <a:gd name="T10" fmla="*/ 2 w 16"/>
                  <a:gd name="T11" fmla="*/ 8 h 12"/>
                  <a:gd name="T12" fmla="*/ 5 w 16"/>
                  <a:gd name="T13" fmla="*/ 5 h 12"/>
                  <a:gd name="T14" fmla="*/ 5 w 16"/>
                  <a:gd name="T15" fmla="*/ 5 h 12"/>
                  <a:gd name="T16" fmla="*/ 8 w 16"/>
                  <a:gd name="T17" fmla="*/ 7 h 12"/>
                  <a:gd name="T18" fmla="*/ 11 w 16"/>
                  <a:gd name="T19" fmla="*/ 10 h 12"/>
                  <a:gd name="T20" fmla="*/ 12 w 16"/>
                  <a:gd name="T21" fmla="*/ 10 h 12"/>
                  <a:gd name="T22" fmla="*/ 12 w 16"/>
                  <a:gd name="T23" fmla="*/ 9 h 12"/>
                  <a:gd name="T24" fmla="*/ 10 w 16"/>
                  <a:gd name="T25" fmla="*/ 5 h 12"/>
                  <a:gd name="T26" fmla="*/ 6 w 16"/>
                  <a:gd name="T27" fmla="*/ 3 h 12"/>
                  <a:gd name="T28" fmla="*/ 5 w 16"/>
                  <a:gd name="T29" fmla="*/ 3 h 12"/>
                  <a:gd name="T30" fmla="*/ 0 w 16"/>
                  <a:gd name="T31" fmla="*/ 8 h 12"/>
                  <a:gd name="T32" fmla="*/ 1 w 16"/>
                  <a:gd name="T33" fmla="*/ 10 h 12"/>
                  <a:gd name="T34" fmla="*/ 5 w 16"/>
                  <a:gd name="T35" fmla="*/ 12 h 12"/>
                  <a:gd name="T36" fmla="*/ 12 w 16"/>
                  <a:gd name="T37" fmla="*/ 10 h 12"/>
                  <a:gd name="T38" fmla="*/ 16 w 16"/>
                  <a:gd name="T39" fmla="*/ 4 h 12"/>
                  <a:gd name="T40" fmla="*/ 15 w 16"/>
                  <a:gd name="T41" fmla="*/ 1 h 12"/>
                  <a:gd name="T42" fmla="*/ 13 w 16"/>
                  <a:gd name="T43" fmla="*/ 0 h 12"/>
                  <a:gd name="T44" fmla="*/ 13 w 16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3" y="2"/>
                    </a:moveTo>
                    <a:cubicBezTo>
                      <a:pt x="13" y="2"/>
                      <a:pt x="14" y="3"/>
                      <a:pt x="14" y="4"/>
                    </a:cubicBezTo>
                    <a:cubicBezTo>
                      <a:pt x="14" y="5"/>
                      <a:pt x="13" y="7"/>
                      <a:pt x="11" y="8"/>
                    </a:cubicBezTo>
                    <a:cubicBezTo>
                      <a:pt x="9" y="10"/>
                      <a:pt x="7" y="10"/>
                      <a:pt x="5" y="10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6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9" y="8"/>
                      <a:pt x="10" y="9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6"/>
                      <a:pt x="10" y="5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4" y="12"/>
                      <a:pt x="5" y="12"/>
                    </a:cubicBezTo>
                    <a:cubicBezTo>
                      <a:pt x="8" y="12"/>
                      <a:pt x="10" y="11"/>
                      <a:pt x="12" y="10"/>
                    </a:cubicBezTo>
                    <a:cubicBezTo>
                      <a:pt x="14" y="8"/>
                      <a:pt x="16" y="6"/>
                      <a:pt x="16" y="4"/>
                    </a:cubicBezTo>
                    <a:cubicBezTo>
                      <a:pt x="16" y="3"/>
                      <a:pt x="15" y="2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2" name="Freeform 789"/>
              <p:cNvSpPr>
                <a:spLocks/>
              </p:cNvSpPr>
              <p:nvPr/>
            </p:nvSpPr>
            <p:spPr bwMode="auto">
              <a:xfrm>
                <a:off x="1830826" y="2604601"/>
                <a:ext cx="39688" cy="25400"/>
              </a:xfrm>
              <a:custGeom>
                <a:avLst/>
                <a:gdLst>
                  <a:gd name="T0" fmla="*/ 10 w 25"/>
                  <a:gd name="T1" fmla="*/ 1 h 15"/>
                  <a:gd name="T2" fmla="*/ 2 w 25"/>
                  <a:gd name="T3" fmla="*/ 6 h 15"/>
                  <a:gd name="T4" fmla="*/ 0 w 25"/>
                  <a:gd name="T5" fmla="*/ 12 h 15"/>
                  <a:gd name="T6" fmla="*/ 1 w 25"/>
                  <a:gd name="T7" fmla="*/ 14 h 15"/>
                  <a:gd name="T8" fmla="*/ 3 w 25"/>
                  <a:gd name="T9" fmla="*/ 15 h 15"/>
                  <a:gd name="T10" fmla="*/ 4 w 25"/>
                  <a:gd name="T11" fmla="*/ 15 h 15"/>
                  <a:gd name="T12" fmla="*/ 9 w 25"/>
                  <a:gd name="T13" fmla="*/ 13 h 15"/>
                  <a:gd name="T14" fmla="*/ 12 w 25"/>
                  <a:gd name="T15" fmla="*/ 11 h 15"/>
                  <a:gd name="T16" fmla="*/ 16 w 25"/>
                  <a:gd name="T17" fmla="*/ 9 h 15"/>
                  <a:gd name="T18" fmla="*/ 18 w 25"/>
                  <a:gd name="T19" fmla="*/ 9 h 15"/>
                  <a:gd name="T20" fmla="*/ 22 w 25"/>
                  <a:gd name="T21" fmla="*/ 9 h 15"/>
                  <a:gd name="T22" fmla="*/ 24 w 25"/>
                  <a:gd name="T23" fmla="*/ 9 h 15"/>
                  <a:gd name="T24" fmla="*/ 25 w 25"/>
                  <a:gd name="T25" fmla="*/ 8 h 15"/>
                  <a:gd name="T26" fmla="*/ 24 w 25"/>
                  <a:gd name="T27" fmla="*/ 7 h 15"/>
                  <a:gd name="T28" fmla="*/ 22 w 25"/>
                  <a:gd name="T29" fmla="*/ 7 h 15"/>
                  <a:gd name="T30" fmla="*/ 18 w 25"/>
                  <a:gd name="T31" fmla="*/ 7 h 15"/>
                  <a:gd name="T32" fmla="*/ 16 w 25"/>
                  <a:gd name="T33" fmla="*/ 7 h 15"/>
                  <a:gd name="T34" fmla="*/ 11 w 25"/>
                  <a:gd name="T35" fmla="*/ 9 h 15"/>
                  <a:gd name="T36" fmla="*/ 7 w 25"/>
                  <a:gd name="T37" fmla="*/ 12 h 15"/>
                  <a:gd name="T38" fmla="*/ 4 w 25"/>
                  <a:gd name="T39" fmla="*/ 13 h 15"/>
                  <a:gd name="T40" fmla="*/ 3 w 25"/>
                  <a:gd name="T41" fmla="*/ 13 h 15"/>
                  <a:gd name="T42" fmla="*/ 2 w 25"/>
                  <a:gd name="T43" fmla="*/ 13 h 15"/>
                  <a:gd name="T44" fmla="*/ 2 w 25"/>
                  <a:gd name="T45" fmla="*/ 12 h 15"/>
                  <a:gd name="T46" fmla="*/ 4 w 25"/>
                  <a:gd name="T47" fmla="*/ 7 h 15"/>
                  <a:gd name="T48" fmla="*/ 11 w 25"/>
                  <a:gd name="T49" fmla="*/ 2 h 15"/>
                  <a:gd name="T50" fmla="*/ 11 w 25"/>
                  <a:gd name="T51" fmla="*/ 1 h 15"/>
                  <a:gd name="T52" fmla="*/ 10 w 25"/>
                  <a:gd name="T5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0" y="1"/>
                    </a:moveTo>
                    <a:cubicBezTo>
                      <a:pt x="7" y="2"/>
                      <a:pt x="4" y="3"/>
                      <a:pt x="2" y="6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6" y="15"/>
                      <a:pt x="7" y="14"/>
                      <a:pt x="9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4" y="10"/>
                      <a:pt x="15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1" y="7"/>
                      <a:pt x="19" y="7"/>
                      <a:pt x="18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7"/>
                      <a:pt x="13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7"/>
                    </a:cubicBezTo>
                    <a:cubicBezTo>
                      <a:pt x="6" y="5"/>
                      <a:pt x="7" y="4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3" name="Freeform 790"/>
              <p:cNvSpPr>
                <a:spLocks/>
              </p:cNvSpPr>
              <p:nvPr/>
            </p:nvSpPr>
            <p:spPr bwMode="auto">
              <a:xfrm>
                <a:off x="1835588" y="2614126"/>
                <a:ext cx="9525" cy="12700"/>
              </a:xfrm>
              <a:custGeom>
                <a:avLst/>
                <a:gdLst>
                  <a:gd name="T0" fmla="*/ 1 w 6"/>
                  <a:gd name="T1" fmla="*/ 2 h 8"/>
                  <a:gd name="T2" fmla="*/ 1 w 6"/>
                  <a:gd name="T3" fmla="*/ 2 h 8"/>
                  <a:gd name="T4" fmla="*/ 3 w 6"/>
                  <a:gd name="T5" fmla="*/ 3 h 8"/>
                  <a:gd name="T6" fmla="*/ 4 w 6"/>
                  <a:gd name="T7" fmla="*/ 6 h 8"/>
                  <a:gd name="T8" fmla="*/ 4 w 6"/>
                  <a:gd name="T9" fmla="*/ 7 h 8"/>
                  <a:gd name="T10" fmla="*/ 5 w 6"/>
                  <a:gd name="T11" fmla="*/ 8 h 8"/>
                  <a:gd name="T12" fmla="*/ 6 w 6"/>
                  <a:gd name="T13" fmla="*/ 7 h 8"/>
                  <a:gd name="T14" fmla="*/ 6 w 6"/>
                  <a:gd name="T15" fmla="*/ 6 h 8"/>
                  <a:gd name="T16" fmla="*/ 5 w 6"/>
                  <a:gd name="T17" fmla="*/ 2 h 8"/>
                  <a:gd name="T18" fmla="*/ 1 w 6"/>
                  <a:gd name="T19" fmla="*/ 0 h 8"/>
                  <a:gd name="T20" fmla="*/ 0 w 6"/>
                  <a:gd name="T21" fmla="*/ 0 h 8"/>
                  <a:gd name="T22" fmla="*/ 0 w 6"/>
                  <a:gd name="T23" fmla="*/ 1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4" name="Freeform 791"/>
              <p:cNvSpPr>
                <a:spLocks/>
              </p:cNvSpPr>
              <p:nvPr/>
            </p:nvSpPr>
            <p:spPr bwMode="auto">
              <a:xfrm>
                <a:off x="1835588" y="2641113"/>
                <a:ext cx="33338" cy="22225"/>
              </a:xfrm>
              <a:custGeom>
                <a:avLst/>
                <a:gdLst>
                  <a:gd name="T0" fmla="*/ 15 w 21"/>
                  <a:gd name="T1" fmla="*/ 1 h 14"/>
                  <a:gd name="T2" fmla="*/ 11 w 21"/>
                  <a:gd name="T3" fmla="*/ 0 h 14"/>
                  <a:gd name="T4" fmla="*/ 5 w 21"/>
                  <a:gd name="T5" fmla="*/ 2 h 14"/>
                  <a:gd name="T6" fmla="*/ 2 w 21"/>
                  <a:gd name="T7" fmla="*/ 6 h 14"/>
                  <a:gd name="T8" fmla="*/ 0 w 21"/>
                  <a:gd name="T9" fmla="*/ 11 h 14"/>
                  <a:gd name="T10" fmla="*/ 1 w 21"/>
                  <a:gd name="T11" fmla="*/ 11 h 14"/>
                  <a:gd name="T12" fmla="*/ 0 w 21"/>
                  <a:gd name="T13" fmla="*/ 11 h 14"/>
                  <a:gd name="T14" fmla="*/ 0 w 21"/>
                  <a:gd name="T15" fmla="*/ 11 h 14"/>
                  <a:gd name="T16" fmla="*/ 1 w 21"/>
                  <a:gd name="T17" fmla="*/ 11 h 14"/>
                  <a:gd name="T18" fmla="*/ 0 w 21"/>
                  <a:gd name="T19" fmla="*/ 11 h 14"/>
                  <a:gd name="T20" fmla="*/ 0 w 21"/>
                  <a:gd name="T21" fmla="*/ 11 h 14"/>
                  <a:gd name="T22" fmla="*/ 1 w 21"/>
                  <a:gd name="T23" fmla="*/ 11 h 14"/>
                  <a:gd name="T24" fmla="*/ 0 w 21"/>
                  <a:gd name="T25" fmla="*/ 11 h 14"/>
                  <a:gd name="T26" fmla="*/ 1 w 21"/>
                  <a:gd name="T27" fmla="*/ 14 h 14"/>
                  <a:gd name="T28" fmla="*/ 4 w 21"/>
                  <a:gd name="T29" fmla="*/ 14 h 14"/>
                  <a:gd name="T30" fmla="*/ 9 w 21"/>
                  <a:gd name="T31" fmla="*/ 13 h 14"/>
                  <a:gd name="T32" fmla="*/ 15 w 21"/>
                  <a:gd name="T33" fmla="*/ 12 h 14"/>
                  <a:gd name="T34" fmla="*/ 19 w 21"/>
                  <a:gd name="T35" fmla="*/ 13 h 14"/>
                  <a:gd name="T36" fmla="*/ 21 w 21"/>
                  <a:gd name="T37" fmla="*/ 13 h 14"/>
                  <a:gd name="T38" fmla="*/ 20 w 21"/>
                  <a:gd name="T39" fmla="*/ 11 h 14"/>
                  <a:gd name="T40" fmla="*/ 15 w 21"/>
                  <a:gd name="T41" fmla="*/ 10 h 14"/>
                  <a:gd name="T42" fmla="*/ 8 w 21"/>
                  <a:gd name="T43" fmla="*/ 11 h 14"/>
                  <a:gd name="T44" fmla="*/ 4 w 21"/>
                  <a:gd name="T45" fmla="*/ 12 h 14"/>
                  <a:gd name="T46" fmla="*/ 2 w 21"/>
                  <a:gd name="T47" fmla="*/ 12 h 14"/>
                  <a:gd name="T48" fmla="*/ 2 w 21"/>
                  <a:gd name="T49" fmla="*/ 11 h 14"/>
                  <a:gd name="T50" fmla="*/ 2 w 21"/>
                  <a:gd name="T51" fmla="*/ 11 h 14"/>
                  <a:gd name="T52" fmla="*/ 2 w 21"/>
                  <a:gd name="T53" fmla="*/ 11 h 14"/>
                  <a:gd name="T54" fmla="*/ 1 w 21"/>
                  <a:gd name="T55" fmla="*/ 11 h 14"/>
                  <a:gd name="T56" fmla="*/ 2 w 21"/>
                  <a:gd name="T57" fmla="*/ 11 h 14"/>
                  <a:gd name="T58" fmla="*/ 2 w 21"/>
                  <a:gd name="T59" fmla="*/ 11 h 14"/>
                  <a:gd name="T60" fmla="*/ 1 w 21"/>
                  <a:gd name="T61" fmla="*/ 11 h 14"/>
                  <a:gd name="T62" fmla="*/ 2 w 21"/>
                  <a:gd name="T63" fmla="*/ 11 h 14"/>
                  <a:gd name="T64" fmla="*/ 1 w 21"/>
                  <a:gd name="T65" fmla="*/ 11 h 14"/>
                  <a:gd name="T66" fmla="*/ 2 w 21"/>
                  <a:gd name="T67" fmla="*/ 11 h 14"/>
                  <a:gd name="T68" fmla="*/ 2 w 21"/>
                  <a:gd name="T69" fmla="*/ 11 h 14"/>
                  <a:gd name="T70" fmla="*/ 1 w 21"/>
                  <a:gd name="T71" fmla="*/ 11 h 14"/>
                  <a:gd name="T72" fmla="*/ 2 w 21"/>
                  <a:gd name="T73" fmla="*/ 11 h 14"/>
                  <a:gd name="T74" fmla="*/ 2 w 21"/>
                  <a:gd name="T75" fmla="*/ 11 h 14"/>
                  <a:gd name="T76" fmla="*/ 3 w 21"/>
                  <a:gd name="T77" fmla="*/ 7 h 14"/>
                  <a:gd name="T78" fmla="*/ 7 w 21"/>
                  <a:gd name="T79" fmla="*/ 4 h 14"/>
                  <a:gd name="T80" fmla="*/ 11 w 21"/>
                  <a:gd name="T81" fmla="*/ 2 h 14"/>
                  <a:gd name="T82" fmla="*/ 14 w 21"/>
                  <a:gd name="T83" fmla="*/ 3 h 14"/>
                  <a:gd name="T84" fmla="*/ 16 w 21"/>
                  <a:gd name="T85" fmla="*/ 2 h 14"/>
                  <a:gd name="T86" fmla="*/ 15 w 21"/>
                  <a:gd name="T8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4">
                    <a:moveTo>
                      <a:pt x="15" y="1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4" y="3"/>
                      <a:pt x="3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7" y="12"/>
                      <a:pt x="18" y="12"/>
                      <a:pt x="19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19" y="10"/>
                      <a:pt x="17" y="10"/>
                      <a:pt x="15" y="10"/>
                    </a:cubicBezTo>
                    <a:cubicBezTo>
                      <a:pt x="13" y="10"/>
                      <a:pt x="10" y="11"/>
                      <a:pt x="8" y="11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6" y="4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2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5" name="Freeform 792"/>
              <p:cNvSpPr>
                <a:spLocks/>
              </p:cNvSpPr>
              <p:nvPr/>
            </p:nvSpPr>
            <p:spPr bwMode="auto">
              <a:xfrm>
                <a:off x="1838763" y="2647463"/>
                <a:ext cx="14288" cy="14288"/>
              </a:xfrm>
              <a:custGeom>
                <a:avLst/>
                <a:gdLst>
                  <a:gd name="T0" fmla="*/ 2 w 9"/>
                  <a:gd name="T1" fmla="*/ 3 h 9"/>
                  <a:gd name="T2" fmla="*/ 4 w 9"/>
                  <a:gd name="T3" fmla="*/ 2 h 9"/>
                  <a:gd name="T4" fmla="*/ 6 w 9"/>
                  <a:gd name="T5" fmla="*/ 3 h 9"/>
                  <a:gd name="T6" fmla="*/ 7 w 9"/>
                  <a:gd name="T7" fmla="*/ 7 h 9"/>
                  <a:gd name="T8" fmla="*/ 7 w 9"/>
                  <a:gd name="T9" fmla="*/ 7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7 h 9"/>
                  <a:gd name="T16" fmla="*/ 8 w 9"/>
                  <a:gd name="T17" fmla="*/ 2 h 9"/>
                  <a:gd name="T18" fmla="*/ 4 w 9"/>
                  <a:gd name="T19" fmla="*/ 0 h 9"/>
                  <a:gd name="T20" fmla="*/ 1 w 9"/>
                  <a:gd name="T21" fmla="*/ 1 h 9"/>
                  <a:gd name="T22" fmla="*/ 0 w 9"/>
                  <a:gd name="T23" fmla="*/ 3 h 9"/>
                  <a:gd name="T24" fmla="*/ 2 w 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6" name="Freeform 793"/>
              <p:cNvSpPr>
                <a:spLocks/>
              </p:cNvSpPr>
              <p:nvPr/>
            </p:nvSpPr>
            <p:spPr bwMode="auto">
              <a:xfrm>
                <a:off x="1845113" y="2669688"/>
                <a:ext cx="25400" cy="26988"/>
              </a:xfrm>
              <a:custGeom>
                <a:avLst/>
                <a:gdLst>
                  <a:gd name="T0" fmla="*/ 15 w 16"/>
                  <a:gd name="T1" fmla="*/ 1 h 17"/>
                  <a:gd name="T2" fmla="*/ 14 w 16"/>
                  <a:gd name="T3" fmla="*/ 1 h 17"/>
                  <a:gd name="T4" fmla="*/ 12 w 16"/>
                  <a:gd name="T5" fmla="*/ 1 h 17"/>
                  <a:gd name="T6" fmla="*/ 6 w 16"/>
                  <a:gd name="T7" fmla="*/ 3 h 17"/>
                  <a:gd name="T8" fmla="*/ 0 w 16"/>
                  <a:gd name="T9" fmla="*/ 11 h 17"/>
                  <a:gd name="T10" fmla="*/ 0 w 16"/>
                  <a:gd name="T11" fmla="*/ 13 h 17"/>
                  <a:gd name="T12" fmla="*/ 2 w 16"/>
                  <a:gd name="T13" fmla="*/ 17 h 17"/>
                  <a:gd name="T14" fmla="*/ 6 w 16"/>
                  <a:gd name="T15" fmla="*/ 17 h 17"/>
                  <a:gd name="T16" fmla="*/ 15 w 16"/>
                  <a:gd name="T17" fmla="*/ 17 h 17"/>
                  <a:gd name="T18" fmla="*/ 15 w 16"/>
                  <a:gd name="T19" fmla="*/ 17 h 17"/>
                  <a:gd name="T20" fmla="*/ 16 w 16"/>
                  <a:gd name="T21" fmla="*/ 16 h 17"/>
                  <a:gd name="T22" fmla="*/ 15 w 16"/>
                  <a:gd name="T23" fmla="*/ 15 h 17"/>
                  <a:gd name="T24" fmla="*/ 15 w 16"/>
                  <a:gd name="T25" fmla="*/ 15 h 17"/>
                  <a:gd name="T26" fmla="*/ 6 w 16"/>
                  <a:gd name="T27" fmla="*/ 15 h 17"/>
                  <a:gd name="T28" fmla="*/ 3 w 16"/>
                  <a:gd name="T29" fmla="*/ 15 h 17"/>
                  <a:gd name="T30" fmla="*/ 2 w 16"/>
                  <a:gd name="T31" fmla="*/ 13 h 17"/>
                  <a:gd name="T32" fmla="*/ 2 w 16"/>
                  <a:gd name="T33" fmla="*/ 11 h 17"/>
                  <a:gd name="T34" fmla="*/ 7 w 16"/>
                  <a:gd name="T35" fmla="*/ 5 h 17"/>
                  <a:gd name="T36" fmla="*/ 12 w 16"/>
                  <a:gd name="T37" fmla="*/ 3 h 17"/>
                  <a:gd name="T38" fmla="*/ 14 w 16"/>
                  <a:gd name="T39" fmla="*/ 3 h 17"/>
                  <a:gd name="T40" fmla="*/ 16 w 16"/>
                  <a:gd name="T41" fmla="*/ 2 h 17"/>
                  <a:gd name="T42" fmla="*/ 16 w 16"/>
                  <a:gd name="T43" fmla="*/ 1 h 17"/>
                  <a:gd name="T44" fmla="*/ 15 w 16"/>
                  <a:gd name="T4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15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0" y="1"/>
                      <a:pt x="7" y="2"/>
                      <a:pt x="6" y="3"/>
                    </a:cubicBezTo>
                    <a:cubicBezTo>
                      <a:pt x="3" y="5"/>
                      <a:pt x="1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5"/>
                      <a:pt x="1" y="16"/>
                      <a:pt x="2" y="17"/>
                    </a:cubicBezTo>
                    <a:cubicBezTo>
                      <a:pt x="3" y="17"/>
                      <a:pt x="5" y="17"/>
                      <a:pt x="6" y="17"/>
                    </a:cubicBezTo>
                    <a:cubicBezTo>
                      <a:pt x="9" y="17"/>
                      <a:pt x="13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2" y="15"/>
                      <a:pt x="9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7" name="Freeform 794"/>
              <p:cNvSpPr>
                <a:spLocks/>
              </p:cNvSpPr>
              <p:nvPr/>
            </p:nvSpPr>
            <p:spPr bwMode="auto">
              <a:xfrm>
                <a:off x="1848288" y="2680801"/>
                <a:ext cx="17463" cy="14288"/>
              </a:xfrm>
              <a:custGeom>
                <a:avLst/>
                <a:gdLst>
                  <a:gd name="T0" fmla="*/ 1 w 11"/>
                  <a:gd name="T1" fmla="*/ 2 h 9"/>
                  <a:gd name="T2" fmla="*/ 2 w 11"/>
                  <a:gd name="T3" fmla="*/ 3 h 9"/>
                  <a:gd name="T4" fmla="*/ 7 w 11"/>
                  <a:gd name="T5" fmla="*/ 2 h 9"/>
                  <a:gd name="T6" fmla="*/ 8 w 11"/>
                  <a:gd name="T7" fmla="*/ 3 h 9"/>
                  <a:gd name="T8" fmla="*/ 9 w 11"/>
                  <a:gd name="T9" fmla="*/ 4 h 9"/>
                  <a:gd name="T10" fmla="*/ 9 w 11"/>
                  <a:gd name="T11" fmla="*/ 5 h 9"/>
                  <a:gd name="T12" fmla="*/ 9 w 11"/>
                  <a:gd name="T13" fmla="*/ 8 h 9"/>
                  <a:gd name="T14" fmla="*/ 10 w 11"/>
                  <a:gd name="T15" fmla="*/ 9 h 9"/>
                  <a:gd name="T16" fmla="*/ 11 w 11"/>
                  <a:gd name="T17" fmla="*/ 8 h 9"/>
                  <a:gd name="T18" fmla="*/ 11 w 11"/>
                  <a:gd name="T19" fmla="*/ 5 h 9"/>
                  <a:gd name="T20" fmla="*/ 11 w 11"/>
                  <a:gd name="T21" fmla="*/ 3 h 9"/>
                  <a:gd name="T22" fmla="*/ 9 w 11"/>
                  <a:gd name="T23" fmla="*/ 1 h 9"/>
                  <a:gd name="T24" fmla="*/ 7 w 11"/>
                  <a:gd name="T25" fmla="*/ 0 h 9"/>
                  <a:gd name="T26" fmla="*/ 2 w 11"/>
                  <a:gd name="T27" fmla="*/ 1 h 9"/>
                  <a:gd name="T28" fmla="*/ 2 w 11"/>
                  <a:gd name="T29" fmla="*/ 1 h 9"/>
                  <a:gd name="T30" fmla="*/ 2 w 11"/>
                  <a:gd name="T31" fmla="*/ 1 h 9"/>
                  <a:gd name="T32" fmla="*/ 2 w 11"/>
                  <a:gd name="T33" fmla="*/ 1 h 9"/>
                  <a:gd name="T34" fmla="*/ 2 w 11"/>
                  <a:gd name="T35" fmla="*/ 1 h 9"/>
                  <a:gd name="T36" fmla="*/ 2 w 11"/>
                  <a:gd name="T37" fmla="*/ 1 h 9"/>
                  <a:gd name="T38" fmla="*/ 2 w 11"/>
                  <a:gd name="T39" fmla="*/ 1 h 9"/>
                  <a:gd name="T40" fmla="*/ 1 w 11"/>
                  <a:gd name="T41" fmla="*/ 1 h 9"/>
                  <a:gd name="T42" fmla="*/ 1 w 11"/>
                  <a:gd name="T4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1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8" name="Freeform 795"/>
              <p:cNvSpPr>
                <a:spLocks/>
              </p:cNvSpPr>
              <p:nvPr/>
            </p:nvSpPr>
            <p:spPr bwMode="auto">
              <a:xfrm>
                <a:off x="1483163" y="2399813"/>
                <a:ext cx="803275" cy="523875"/>
              </a:xfrm>
              <a:custGeom>
                <a:avLst/>
                <a:gdLst>
                  <a:gd name="T0" fmla="*/ 294 w 502"/>
                  <a:gd name="T1" fmla="*/ 73 h 327"/>
                  <a:gd name="T2" fmla="*/ 332 w 502"/>
                  <a:gd name="T3" fmla="*/ 45 h 327"/>
                  <a:gd name="T4" fmla="*/ 332 w 502"/>
                  <a:gd name="T5" fmla="*/ 45 h 327"/>
                  <a:gd name="T6" fmla="*/ 423 w 502"/>
                  <a:gd name="T7" fmla="*/ 3 h 327"/>
                  <a:gd name="T8" fmla="*/ 469 w 502"/>
                  <a:gd name="T9" fmla="*/ 142 h 327"/>
                  <a:gd name="T10" fmla="*/ 453 w 502"/>
                  <a:gd name="T11" fmla="*/ 142 h 327"/>
                  <a:gd name="T12" fmla="*/ 427 w 502"/>
                  <a:gd name="T13" fmla="*/ 187 h 327"/>
                  <a:gd name="T14" fmla="*/ 367 w 502"/>
                  <a:gd name="T15" fmla="*/ 276 h 327"/>
                  <a:gd name="T16" fmla="*/ 260 w 502"/>
                  <a:gd name="T17" fmla="*/ 304 h 327"/>
                  <a:gd name="T18" fmla="*/ 342 w 502"/>
                  <a:gd name="T19" fmla="*/ 207 h 327"/>
                  <a:gd name="T20" fmla="*/ 360 w 502"/>
                  <a:gd name="T21" fmla="*/ 160 h 327"/>
                  <a:gd name="T22" fmla="*/ 304 w 502"/>
                  <a:gd name="T23" fmla="*/ 133 h 327"/>
                  <a:gd name="T24" fmla="*/ 284 w 502"/>
                  <a:gd name="T25" fmla="*/ 194 h 327"/>
                  <a:gd name="T26" fmla="*/ 268 w 502"/>
                  <a:gd name="T27" fmla="*/ 209 h 327"/>
                  <a:gd name="T28" fmla="*/ 256 w 502"/>
                  <a:gd name="T29" fmla="*/ 221 h 327"/>
                  <a:gd name="T30" fmla="*/ 252 w 502"/>
                  <a:gd name="T31" fmla="*/ 236 h 327"/>
                  <a:gd name="T32" fmla="*/ 247 w 502"/>
                  <a:gd name="T33" fmla="*/ 229 h 327"/>
                  <a:gd name="T34" fmla="*/ 234 w 502"/>
                  <a:gd name="T35" fmla="*/ 209 h 327"/>
                  <a:gd name="T36" fmla="*/ 223 w 502"/>
                  <a:gd name="T37" fmla="*/ 196 h 327"/>
                  <a:gd name="T38" fmla="*/ 203 w 502"/>
                  <a:gd name="T39" fmla="*/ 143 h 327"/>
                  <a:gd name="T40" fmla="*/ 143 w 502"/>
                  <a:gd name="T41" fmla="*/ 151 h 327"/>
                  <a:gd name="T42" fmla="*/ 159 w 502"/>
                  <a:gd name="T43" fmla="*/ 197 h 327"/>
                  <a:gd name="T44" fmla="*/ 241 w 502"/>
                  <a:gd name="T45" fmla="*/ 303 h 327"/>
                  <a:gd name="T46" fmla="*/ 129 w 502"/>
                  <a:gd name="T47" fmla="*/ 291 h 327"/>
                  <a:gd name="T48" fmla="*/ 77 w 502"/>
                  <a:gd name="T49" fmla="*/ 191 h 327"/>
                  <a:gd name="T50" fmla="*/ 50 w 502"/>
                  <a:gd name="T51" fmla="*/ 142 h 327"/>
                  <a:gd name="T52" fmla="*/ 3 w 502"/>
                  <a:gd name="T53" fmla="*/ 77 h 327"/>
                  <a:gd name="T54" fmla="*/ 138 w 502"/>
                  <a:gd name="T55" fmla="*/ 22 h 327"/>
                  <a:gd name="T56" fmla="*/ 170 w 502"/>
                  <a:gd name="T57" fmla="*/ 44 h 327"/>
                  <a:gd name="T58" fmla="*/ 178 w 502"/>
                  <a:gd name="T59" fmla="*/ 55 h 327"/>
                  <a:gd name="T60" fmla="*/ 211 w 502"/>
                  <a:gd name="T61" fmla="*/ 77 h 327"/>
                  <a:gd name="T62" fmla="*/ 254 w 502"/>
                  <a:gd name="T63" fmla="*/ 88 h 327"/>
                  <a:gd name="T64" fmla="*/ 213 w 502"/>
                  <a:gd name="T65" fmla="*/ 76 h 327"/>
                  <a:gd name="T66" fmla="*/ 176 w 502"/>
                  <a:gd name="T67" fmla="*/ 48 h 327"/>
                  <a:gd name="T68" fmla="*/ 89 w 502"/>
                  <a:gd name="T69" fmla="*/ 0 h 327"/>
                  <a:gd name="T70" fmla="*/ 24 w 502"/>
                  <a:gd name="T71" fmla="*/ 136 h 327"/>
                  <a:gd name="T72" fmla="*/ 62 w 502"/>
                  <a:gd name="T73" fmla="*/ 150 h 327"/>
                  <a:gd name="T74" fmla="*/ 143 w 502"/>
                  <a:gd name="T75" fmla="*/ 255 h 327"/>
                  <a:gd name="T76" fmla="*/ 172 w 502"/>
                  <a:gd name="T77" fmla="*/ 325 h 327"/>
                  <a:gd name="T78" fmla="*/ 249 w 502"/>
                  <a:gd name="T79" fmla="*/ 259 h 327"/>
                  <a:gd name="T80" fmla="*/ 160 w 502"/>
                  <a:gd name="T81" fmla="*/ 178 h 327"/>
                  <a:gd name="T82" fmla="*/ 172 w 502"/>
                  <a:gd name="T83" fmla="*/ 130 h 327"/>
                  <a:gd name="T84" fmla="*/ 200 w 502"/>
                  <a:gd name="T85" fmla="*/ 143 h 327"/>
                  <a:gd name="T86" fmla="*/ 224 w 502"/>
                  <a:gd name="T87" fmla="*/ 199 h 327"/>
                  <a:gd name="T88" fmla="*/ 234 w 502"/>
                  <a:gd name="T89" fmla="*/ 214 h 327"/>
                  <a:gd name="T90" fmla="*/ 249 w 502"/>
                  <a:gd name="T91" fmla="*/ 238 h 327"/>
                  <a:gd name="T92" fmla="*/ 258 w 502"/>
                  <a:gd name="T93" fmla="*/ 219 h 327"/>
                  <a:gd name="T94" fmla="*/ 267 w 502"/>
                  <a:gd name="T95" fmla="*/ 200 h 327"/>
                  <a:gd name="T96" fmla="*/ 302 w 502"/>
                  <a:gd name="T97" fmla="*/ 144 h 327"/>
                  <a:gd name="T98" fmla="*/ 316 w 502"/>
                  <a:gd name="T99" fmla="*/ 130 h 327"/>
                  <a:gd name="T100" fmla="*/ 350 w 502"/>
                  <a:gd name="T101" fmla="*/ 170 h 327"/>
                  <a:gd name="T102" fmla="*/ 284 w 502"/>
                  <a:gd name="T103" fmla="*/ 250 h 327"/>
                  <a:gd name="T104" fmla="*/ 265 w 502"/>
                  <a:gd name="T105" fmla="*/ 307 h 327"/>
                  <a:gd name="T106" fmla="*/ 363 w 502"/>
                  <a:gd name="T107" fmla="*/ 261 h 327"/>
                  <a:gd name="T108" fmla="*/ 426 w 502"/>
                  <a:gd name="T109" fmla="*/ 194 h 327"/>
                  <a:gd name="T110" fmla="*/ 451 w 502"/>
                  <a:gd name="T111" fmla="*/ 142 h 327"/>
                  <a:gd name="T112" fmla="*/ 493 w 502"/>
                  <a:gd name="T113" fmla="*/ 43 h 327"/>
                  <a:gd name="T114" fmla="*/ 332 w 502"/>
                  <a:gd name="T115" fmla="*/ 43 h 327"/>
                  <a:gd name="T116" fmla="*/ 307 w 502"/>
                  <a:gd name="T117" fmla="*/ 68 h 327"/>
                  <a:gd name="T118" fmla="*/ 253 w 502"/>
                  <a:gd name="T119" fmla="*/ 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2" h="327">
                    <a:moveTo>
                      <a:pt x="254" y="88"/>
                    </a:move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61" y="89"/>
                      <a:pt x="269" y="87"/>
                    </a:cubicBezTo>
                    <a:cubicBezTo>
                      <a:pt x="273" y="86"/>
                      <a:pt x="278" y="85"/>
                      <a:pt x="281" y="83"/>
                    </a:cubicBezTo>
                    <a:cubicBezTo>
                      <a:pt x="285" y="82"/>
                      <a:pt x="289" y="80"/>
                      <a:pt x="290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2" y="75"/>
                      <a:pt x="294" y="73"/>
                    </a:cubicBezTo>
                    <a:cubicBezTo>
                      <a:pt x="295" y="72"/>
                      <a:pt x="298" y="71"/>
                      <a:pt x="302" y="71"/>
                    </a:cubicBezTo>
                    <a:cubicBezTo>
                      <a:pt x="303" y="71"/>
                      <a:pt x="304" y="71"/>
                      <a:pt x="306" y="71"/>
                    </a:cubicBezTo>
                    <a:cubicBezTo>
                      <a:pt x="306" y="71"/>
                      <a:pt x="306" y="71"/>
                      <a:pt x="306" y="71"/>
                    </a:cubicBezTo>
                    <a:cubicBezTo>
                      <a:pt x="307" y="71"/>
                      <a:pt x="307" y="71"/>
                      <a:pt x="307" y="71"/>
                    </a:cubicBezTo>
                    <a:cubicBezTo>
                      <a:pt x="307" y="71"/>
                      <a:pt x="312" y="67"/>
                      <a:pt x="317" y="62"/>
                    </a:cubicBezTo>
                    <a:cubicBezTo>
                      <a:pt x="319" y="60"/>
                      <a:pt x="322" y="58"/>
                      <a:pt x="324" y="55"/>
                    </a:cubicBezTo>
                    <a:cubicBezTo>
                      <a:pt x="326" y="53"/>
                      <a:pt x="328" y="51"/>
                      <a:pt x="329" y="49"/>
                    </a:cubicBezTo>
                    <a:cubicBezTo>
                      <a:pt x="330" y="47"/>
                      <a:pt x="331" y="46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5" y="43"/>
                      <a:pt x="339" y="41"/>
                    </a:cubicBezTo>
                    <a:cubicBezTo>
                      <a:pt x="343" y="37"/>
                      <a:pt x="351" y="31"/>
                      <a:pt x="358" y="26"/>
                    </a:cubicBezTo>
                    <a:cubicBezTo>
                      <a:pt x="365" y="21"/>
                      <a:pt x="371" y="17"/>
                      <a:pt x="375" y="15"/>
                    </a:cubicBezTo>
                    <a:cubicBezTo>
                      <a:pt x="384" y="11"/>
                      <a:pt x="398" y="5"/>
                      <a:pt x="413" y="3"/>
                    </a:cubicBezTo>
                    <a:cubicBezTo>
                      <a:pt x="417" y="3"/>
                      <a:pt x="420" y="3"/>
                      <a:pt x="423" y="3"/>
                    </a:cubicBezTo>
                    <a:cubicBezTo>
                      <a:pt x="432" y="3"/>
                      <a:pt x="436" y="4"/>
                      <a:pt x="444" y="9"/>
                    </a:cubicBezTo>
                    <a:cubicBezTo>
                      <a:pt x="449" y="13"/>
                      <a:pt x="456" y="18"/>
                      <a:pt x="463" y="23"/>
                    </a:cubicBezTo>
                    <a:cubicBezTo>
                      <a:pt x="470" y="28"/>
                      <a:pt x="476" y="33"/>
                      <a:pt x="481" y="35"/>
                    </a:cubicBezTo>
                    <a:cubicBezTo>
                      <a:pt x="485" y="38"/>
                      <a:pt x="488" y="40"/>
                      <a:pt x="491" y="44"/>
                    </a:cubicBezTo>
                    <a:cubicBezTo>
                      <a:pt x="494" y="48"/>
                      <a:pt x="496" y="54"/>
                      <a:pt x="497" y="62"/>
                    </a:cubicBezTo>
                    <a:cubicBezTo>
                      <a:pt x="498" y="66"/>
                      <a:pt x="499" y="72"/>
                      <a:pt x="499" y="77"/>
                    </a:cubicBezTo>
                    <a:cubicBezTo>
                      <a:pt x="499" y="91"/>
                      <a:pt x="496" y="106"/>
                      <a:pt x="490" y="114"/>
                    </a:cubicBezTo>
                    <a:cubicBezTo>
                      <a:pt x="487" y="121"/>
                      <a:pt x="481" y="128"/>
                      <a:pt x="476" y="134"/>
                    </a:cubicBezTo>
                    <a:cubicBezTo>
                      <a:pt x="474" y="137"/>
                      <a:pt x="471" y="140"/>
                      <a:pt x="469" y="142"/>
                    </a:cubicBezTo>
                    <a:cubicBezTo>
                      <a:pt x="466" y="144"/>
                      <a:pt x="464" y="145"/>
                      <a:pt x="462" y="145"/>
                    </a:cubicBezTo>
                    <a:cubicBezTo>
                      <a:pt x="461" y="145"/>
                      <a:pt x="461" y="145"/>
                      <a:pt x="461" y="145"/>
                    </a:cubicBezTo>
                    <a:cubicBezTo>
                      <a:pt x="458" y="145"/>
                      <a:pt x="455" y="144"/>
                      <a:pt x="454" y="143"/>
                    </a:cubicBezTo>
                    <a:cubicBezTo>
                      <a:pt x="454" y="143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0"/>
                      <a:pt x="452" y="140"/>
                      <a:pt x="452" y="140"/>
                    </a:cubicBezTo>
                    <a:cubicBezTo>
                      <a:pt x="451" y="141"/>
                      <a:pt x="451" y="141"/>
                      <a:pt x="451" y="141"/>
                    </a:cubicBezTo>
                    <a:cubicBezTo>
                      <a:pt x="451" y="141"/>
                      <a:pt x="446" y="143"/>
                      <a:pt x="440" y="147"/>
                    </a:cubicBezTo>
                    <a:cubicBezTo>
                      <a:pt x="435" y="150"/>
                      <a:pt x="429" y="156"/>
                      <a:pt x="428" y="164"/>
                    </a:cubicBezTo>
                    <a:cubicBezTo>
                      <a:pt x="428" y="166"/>
                      <a:pt x="428" y="169"/>
                      <a:pt x="428" y="171"/>
                    </a:cubicBezTo>
                    <a:cubicBezTo>
                      <a:pt x="428" y="175"/>
                      <a:pt x="428" y="179"/>
                      <a:pt x="428" y="182"/>
                    </a:cubicBezTo>
                    <a:cubicBezTo>
                      <a:pt x="428" y="184"/>
                      <a:pt x="428" y="186"/>
                      <a:pt x="427" y="187"/>
                    </a:cubicBezTo>
                    <a:cubicBezTo>
                      <a:pt x="427" y="189"/>
                      <a:pt x="426" y="190"/>
                      <a:pt x="425" y="191"/>
                    </a:cubicBezTo>
                    <a:cubicBezTo>
                      <a:pt x="421" y="194"/>
                      <a:pt x="415" y="196"/>
                      <a:pt x="408" y="200"/>
                    </a:cubicBezTo>
                    <a:cubicBezTo>
                      <a:pt x="401" y="204"/>
                      <a:pt x="394" y="209"/>
                      <a:pt x="388" y="216"/>
                    </a:cubicBezTo>
                    <a:cubicBezTo>
                      <a:pt x="383" y="224"/>
                      <a:pt x="379" y="232"/>
                      <a:pt x="375" y="239"/>
                    </a:cubicBezTo>
                    <a:cubicBezTo>
                      <a:pt x="370" y="246"/>
                      <a:pt x="365" y="251"/>
                      <a:pt x="359" y="252"/>
                    </a:cubicBezTo>
                    <a:cubicBezTo>
                      <a:pt x="357" y="252"/>
                      <a:pt x="357" y="252"/>
                      <a:pt x="357" y="252"/>
                    </a:cubicBezTo>
                    <a:cubicBezTo>
                      <a:pt x="358" y="254"/>
                      <a:pt x="358" y="254"/>
                      <a:pt x="358" y="254"/>
                    </a:cubicBezTo>
                    <a:cubicBezTo>
                      <a:pt x="358" y="254"/>
                      <a:pt x="358" y="258"/>
                      <a:pt x="360" y="262"/>
                    </a:cubicBezTo>
                    <a:cubicBezTo>
                      <a:pt x="361" y="267"/>
                      <a:pt x="363" y="273"/>
                      <a:pt x="367" y="276"/>
                    </a:cubicBezTo>
                    <a:cubicBezTo>
                      <a:pt x="370" y="280"/>
                      <a:pt x="373" y="285"/>
                      <a:pt x="373" y="291"/>
                    </a:cubicBezTo>
                    <a:cubicBezTo>
                      <a:pt x="373" y="295"/>
                      <a:pt x="372" y="299"/>
                      <a:pt x="367" y="303"/>
                    </a:cubicBezTo>
                    <a:cubicBezTo>
                      <a:pt x="361" y="308"/>
                      <a:pt x="354" y="312"/>
                      <a:pt x="347" y="316"/>
                    </a:cubicBezTo>
                    <a:cubicBezTo>
                      <a:pt x="340" y="319"/>
                      <a:pt x="333" y="321"/>
                      <a:pt x="329" y="322"/>
                    </a:cubicBezTo>
                    <a:cubicBezTo>
                      <a:pt x="326" y="323"/>
                      <a:pt x="322" y="324"/>
                      <a:pt x="319" y="324"/>
                    </a:cubicBezTo>
                    <a:cubicBezTo>
                      <a:pt x="314" y="324"/>
                      <a:pt x="309" y="323"/>
                      <a:pt x="305" y="320"/>
                    </a:cubicBezTo>
                    <a:cubicBezTo>
                      <a:pt x="296" y="313"/>
                      <a:pt x="283" y="309"/>
                      <a:pt x="276" y="307"/>
                    </a:cubicBezTo>
                    <a:cubicBezTo>
                      <a:pt x="270" y="305"/>
                      <a:pt x="260" y="303"/>
                      <a:pt x="260" y="303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1" y="303"/>
                      <a:pt x="261" y="303"/>
                      <a:pt x="261" y="303"/>
                    </a:cubicBezTo>
                    <a:cubicBezTo>
                      <a:pt x="255" y="297"/>
                      <a:pt x="255" y="297"/>
                      <a:pt x="255" y="297"/>
                    </a:cubicBezTo>
                    <a:cubicBezTo>
                      <a:pt x="255" y="260"/>
                      <a:pt x="255" y="260"/>
                      <a:pt x="255" y="260"/>
                    </a:cubicBezTo>
                    <a:cubicBezTo>
                      <a:pt x="253" y="260"/>
                      <a:pt x="253" y="260"/>
                      <a:pt x="253" y="260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3" y="261"/>
                      <a:pt x="308" y="255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2" y="211"/>
                      <a:pt x="342" y="207"/>
                    </a:cubicBezTo>
                    <a:cubicBezTo>
                      <a:pt x="342" y="204"/>
                      <a:pt x="343" y="200"/>
                      <a:pt x="343" y="197"/>
                    </a:cubicBezTo>
                    <a:cubicBezTo>
                      <a:pt x="343" y="196"/>
                      <a:pt x="343" y="196"/>
                      <a:pt x="343" y="195"/>
                    </a:cubicBezTo>
                    <a:cubicBezTo>
                      <a:pt x="343" y="193"/>
                      <a:pt x="342" y="191"/>
                      <a:pt x="342" y="190"/>
                    </a:cubicBezTo>
                    <a:cubicBezTo>
                      <a:pt x="341" y="189"/>
                      <a:pt x="341" y="188"/>
                      <a:pt x="341" y="186"/>
                    </a:cubicBezTo>
                    <a:cubicBezTo>
                      <a:pt x="341" y="185"/>
                      <a:pt x="342" y="182"/>
                      <a:pt x="344" y="180"/>
                    </a:cubicBezTo>
                    <a:cubicBezTo>
                      <a:pt x="347" y="177"/>
                      <a:pt x="349" y="174"/>
                      <a:pt x="352" y="172"/>
                    </a:cubicBezTo>
                    <a:cubicBezTo>
                      <a:pt x="354" y="170"/>
                      <a:pt x="356" y="169"/>
                      <a:pt x="358" y="168"/>
                    </a:cubicBezTo>
                    <a:cubicBezTo>
                      <a:pt x="358" y="167"/>
                      <a:pt x="359" y="166"/>
                      <a:pt x="359" y="165"/>
                    </a:cubicBezTo>
                    <a:cubicBezTo>
                      <a:pt x="360" y="164"/>
                      <a:pt x="360" y="162"/>
                      <a:pt x="360" y="160"/>
                    </a:cubicBezTo>
                    <a:cubicBezTo>
                      <a:pt x="360" y="156"/>
                      <a:pt x="360" y="153"/>
                      <a:pt x="359" y="151"/>
                    </a:cubicBezTo>
                    <a:cubicBezTo>
                      <a:pt x="358" y="148"/>
                      <a:pt x="357" y="146"/>
                      <a:pt x="355" y="142"/>
                    </a:cubicBezTo>
                    <a:cubicBezTo>
                      <a:pt x="353" y="139"/>
                      <a:pt x="351" y="135"/>
                      <a:pt x="349" y="132"/>
                    </a:cubicBezTo>
                    <a:cubicBezTo>
                      <a:pt x="347" y="129"/>
                      <a:pt x="344" y="127"/>
                      <a:pt x="340" y="127"/>
                    </a:cubicBezTo>
                    <a:cubicBezTo>
                      <a:pt x="337" y="127"/>
                      <a:pt x="334" y="127"/>
                      <a:pt x="330" y="127"/>
                    </a:cubicBezTo>
                    <a:cubicBezTo>
                      <a:pt x="321" y="127"/>
                      <a:pt x="309" y="127"/>
                      <a:pt x="309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6" y="130"/>
                      <a:pt x="304" y="133"/>
                    </a:cubicBezTo>
                    <a:cubicBezTo>
                      <a:pt x="302" y="134"/>
                      <a:pt x="301" y="136"/>
                      <a:pt x="301" y="138"/>
                    </a:cubicBezTo>
                    <a:cubicBezTo>
                      <a:pt x="300" y="140"/>
                      <a:pt x="299" y="141"/>
                      <a:pt x="299" y="143"/>
                    </a:cubicBezTo>
                    <a:cubicBezTo>
                      <a:pt x="299" y="143"/>
                      <a:pt x="299" y="143"/>
                      <a:pt x="299" y="143"/>
                    </a:cubicBezTo>
                    <a:cubicBezTo>
                      <a:pt x="299" y="144"/>
                      <a:pt x="299" y="144"/>
                      <a:pt x="299" y="144"/>
                    </a:cubicBezTo>
                    <a:cubicBezTo>
                      <a:pt x="299" y="149"/>
                      <a:pt x="297" y="156"/>
                      <a:pt x="294" y="160"/>
                    </a:cubicBezTo>
                    <a:cubicBezTo>
                      <a:pt x="292" y="163"/>
                      <a:pt x="292" y="167"/>
                      <a:pt x="292" y="171"/>
                    </a:cubicBezTo>
                    <a:cubicBezTo>
                      <a:pt x="292" y="173"/>
                      <a:pt x="292" y="175"/>
                      <a:pt x="292" y="176"/>
                    </a:cubicBezTo>
                    <a:cubicBezTo>
                      <a:pt x="292" y="181"/>
                      <a:pt x="290" y="187"/>
                      <a:pt x="288" y="189"/>
                    </a:cubicBezTo>
                    <a:cubicBezTo>
                      <a:pt x="286" y="191"/>
                      <a:pt x="285" y="193"/>
                      <a:pt x="284" y="194"/>
                    </a:cubicBezTo>
                    <a:cubicBezTo>
                      <a:pt x="283" y="195"/>
                      <a:pt x="281" y="196"/>
                      <a:pt x="280" y="196"/>
                    </a:cubicBezTo>
                    <a:cubicBezTo>
                      <a:pt x="279" y="196"/>
                      <a:pt x="279" y="196"/>
                      <a:pt x="279" y="196"/>
                    </a:cubicBezTo>
                    <a:cubicBezTo>
                      <a:pt x="279" y="196"/>
                      <a:pt x="278" y="196"/>
                      <a:pt x="278" y="196"/>
                    </a:cubicBezTo>
                    <a:cubicBezTo>
                      <a:pt x="272" y="196"/>
                      <a:pt x="265" y="198"/>
                      <a:pt x="265" y="198"/>
                    </a:cubicBezTo>
                    <a:cubicBezTo>
                      <a:pt x="262" y="198"/>
                      <a:pt x="262" y="198"/>
                      <a:pt x="262" y="198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5" y="201"/>
                      <a:pt x="266" y="202"/>
                      <a:pt x="266" y="204"/>
                    </a:cubicBezTo>
                    <a:cubicBezTo>
                      <a:pt x="267" y="205"/>
                      <a:pt x="268" y="207"/>
                      <a:pt x="268" y="209"/>
                    </a:cubicBezTo>
                    <a:cubicBezTo>
                      <a:pt x="268" y="209"/>
                      <a:pt x="268" y="209"/>
                      <a:pt x="268" y="209"/>
                    </a:cubicBezTo>
                    <a:cubicBezTo>
                      <a:pt x="268" y="210"/>
                      <a:pt x="267" y="211"/>
                      <a:pt x="266" y="212"/>
                    </a:cubicBezTo>
                    <a:cubicBezTo>
                      <a:pt x="265" y="213"/>
                      <a:pt x="262" y="214"/>
                      <a:pt x="260" y="215"/>
                    </a:cubicBezTo>
                    <a:cubicBezTo>
                      <a:pt x="259" y="216"/>
                      <a:pt x="258" y="216"/>
                      <a:pt x="258" y="216"/>
                    </a:cubicBezTo>
                    <a:cubicBezTo>
                      <a:pt x="257" y="216"/>
                      <a:pt x="257" y="217"/>
                      <a:pt x="257" y="217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9"/>
                    </a:cubicBezTo>
                    <a:cubicBezTo>
                      <a:pt x="256" y="219"/>
                      <a:pt x="256" y="220"/>
                      <a:pt x="256" y="221"/>
                    </a:cubicBezTo>
                    <a:cubicBezTo>
                      <a:pt x="256" y="223"/>
                      <a:pt x="256" y="226"/>
                      <a:pt x="255" y="229"/>
                    </a:cubicBezTo>
                    <a:cubicBezTo>
                      <a:pt x="255" y="232"/>
                      <a:pt x="253" y="234"/>
                      <a:pt x="252" y="235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48" y="234"/>
                      <a:pt x="247" y="231"/>
                      <a:pt x="247" y="229"/>
                    </a:cubicBezTo>
                    <a:cubicBezTo>
                      <a:pt x="246" y="226"/>
                      <a:pt x="246" y="223"/>
                      <a:pt x="246" y="221"/>
                    </a:cubicBezTo>
                    <a:cubicBezTo>
                      <a:pt x="246" y="220"/>
                      <a:pt x="246" y="219"/>
                      <a:pt x="246" y="219"/>
                    </a:cubicBezTo>
                    <a:cubicBezTo>
                      <a:pt x="246" y="218"/>
                      <a:pt x="246" y="218"/>
                      <a:pt x="246" y="218"/>
                    </a:cubicBezTo>
                    <a:cubicBezTo>
                      <a:pt x="246" y="217"/>
                      <a:pt x="246" y="217"/>
                      <a:pt x="246" y="217"/>
                    </a:cubicBezTo>
                    <a:cubicBezTo>
                      <a:pt x="245" y="217"/>
                      <a:pt x="245" y="217"/>
                      <a:pt x="245" y="217"/>
                    </a:cubicBezTo>
                    <a:cubicBezTo>
                      <a:pt x="245" y="216"/>
                      <a:pt x="245" y="216"/>
                      <a:pt x="245" y="216"/>
                    </a:cubicBezTo>
                    <a:cubicBezTo>
                      <a:pt x="244" y="216"/>
                      <a:pt x="241" y="215"/>
                      <a:pt x="239" y="214"/>
                    </a:cubicBezTo>
                    <a:cubicBezTo>
                      <a:pt x="237" y="213"/>
                      <a:pt x="236" y="212"/>
                      <a:pt x="235" y="211"/>
                    </a:cubicBezTo>
                    <a:cubicBezTo>
                      <a:pt x="235" y="211"/>
                      <a:pt x="234" y="210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4" y="207"/>
                      <a:pt x="235" y="205"/>
                      <a:pt x="236" y="203"/>
                    </a:cubicBezTo>
                    <a:cubicBezTo>
                      <a:pt x="236" y="202"/>
                      <a:pt x="237" y="202"/>
                      <a:pt x="237" y="201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37" y="198"/>
                      <a:pt x="237" y="198"/>
                      <a:pt x="237" y="198"/>
                    </a:cubicBezTo>
                    <a:cubicBezTo>
                      <a:pt x="237" y="198"/>
                      <a:pt x="230" y="196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1" y="196"/>
                      <a:pt x="219" y="195"/>
                      <a:pt x="218" y="194"/>
                    </a:cubicBezTo>
                    <a:cubicBezTo>
                      <a:pt x="217" y="193"/>
                      <a:pt x="216" y="191"/>
                      <a:pt x="214" y="189"/>
                    </a:cubicBezTo>
                    <a:cubicBezTo>
                      <a:pt x="212" y="187"/>
                      <a:pt x="210" y="181"/>
                      <a:pt x="210" y="176"/>
                    </a:cubicBezTo>
                    <a:cubicBezTo>
                      <a:pt x="210" y="175"/>
                      <a:pt x="210" y="173"/>
                      <a:pt x="210" y="171"/>
                    </a:cubicBezTo>
                    <a:cubicBezTo>
                      <a:pt x="210" y="167"/>
                      <a:pt x="210" y="163"/>
                      <a:pt x="208" y="160"/>
                    </a:cubicBezTo>
                    <a:cubicBezTo>
                      <a:pt x="205" y="156"/>
                      <a:pt x="203" y="149"/>
                      <a:pt x="203" y="144"/>
                    </a:cubicBezTo>
                    <a:cubicBezTo>
                      <a:pt x="203" y="144"/>
                      <a:pt x="203" y="144"/>
                      <a:pt x="203" y="143"/>
                    </a:cubicBezTo>
                    <a:cubicBezTo>
                      <a:pt x="203" y="143"/>
                      <a:pt x="203" y="143"/>
                      <a:pt x="203" y="143"/>
                    </a:cubicBezTo>
                    <a:cubicBezTo>
                      <a:pt x="203" y="141"/>
                      <a:pt x="202" y="140"/>
                      <a:pt x="201" y="138"/>
                    </a:cubicBezTo>
                    <a:cubicBezTo>
                      <a:pt x="199" y="133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4" y="127"/>
                    </a:cubicBezTo>
                    <a:cubicBezTo>
                      <a:pt x="193" y="127"/>
                      <a:pt x="193" y="127"/>
                      <a:pt x="193" y="127"/>
                    </a:cubicBezTo>
                    <a:cubicBezTo>
                      <a:pt x="193" y="127"/>
                      <a:pt x="181" y="127"/>
                      <a:pt x="172" y="127"/>
                    </a:cubicBezTo>
                    <a:cubicBezTo>
                      <a:pt x="168" y="127"/>
                      <a:pt x="164" y="127"/>
                      <a:pt x="162" y="127"/>
                    </a:cubicBezTo>
                    <a:cubicBezTo>
                      <a:pt x="158" y="127"/>
                      <a:pt x="155" y="129"/>
                      <a:pt x="153" y="132"/>
                    </a:cubicBezTo>
                    <a:cubicBezTo>
                      <a:pt x="151" y="135"/>
                      <a:pt x="149" y="139"/>
                      <a:pt x="147" y="142"/>
                    </a:cubicBezTo>
                    <a:cubicBezTo>
                      <a:pt x="145" y="146"/>
                      <a:pt x="144" y="148"/>
                      <a:pt x="143" y="151"/>
                    </a:cubicBezTo>
                    <a:cubicBezTo>
                      <a:pt x="142" y="153"/>
                      <a:pt x="142" y="156"/>
                      <a:pt x="142" y="160"/>
                    </a:cubicBezTo>
                    <a:cubicBezTo>
                      <a:pt x="142" y="162"/>
                      <a:pt x="142" y="164"/>
                      <a:pt x="143" y="165"/>
                    </a:cubicBezTo>
                    <a:cubicBezTo>
                      <a:pt x="143" y="167"/>
                      <a:pt x="144" y="168"/>
                      <a:pt x="146" y="169"/>
                    </a:cubicBezTo>
                    <a:cubicBezTo>
                      <a:pt x="147" y="170"/>
                      <a:pt x="148" y="170"/>
                      <a:pt x="150" y="172"/>
                    </a:cubicBezTo>
                    <a:cubicBezTo>
                      <a:pt x="153" y="174"/>
                      <a:pt x="155" y="177"/>
                      <a:pt x="158" y="180"/>
                    </a:cubicBezTo>
                    <a:cubicBezTo>
                      <a:pt x="160" y="182"/>
                      <a:pt x="161" y="185"/>
                      <a:pt x="161" y="186"/>
                    </a:cubicBezTo>
                    <a:cubicBezTo>
                      <a:pt x="161" y="188"/>
                      <a:pt x="161" y="189"/>
                      <a:pt x="160" y="190"/>
                    </a:cubicBezTo>
                    <a:cubicBezTo>
                      <a:pt x="160" y="191"/>
                      <a:pt x="159" y="193"/>
                      <a:pt x="159" y="195"/>
                    </a:cubicBezTo>
                    <a:cubicBezTo>
                      <a:pt x="159" y="196"/>
                      <a:pt x="159" y="196"/>
                      <a:pt x="159" y="197"/>
                    </a:cubicBezTo>
                    <a:cubicBezTo>
                      <a:pt x="159" y="200"/>
                      <a:pt x="160" y="204"/>
                      <a:pt x="160" y="207"/>
                    </a:cubicBezTo>
                    <a:cubicBezTo>
                      <a:pt x="160" y="211"/>
                      <a:pt x="161" y="213"/>
                      <a:pt x="161" y="213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94" y="255"/>
                      <a:pt x="249" y="261"/>
                      <a:pt x="249" y="262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97"/>
                      <a:pt x="247" y="297"/>
                      <a:pt x="247" y="297"/>
                    </a:cubicBezTo>
                    <a:cubicBezTo>
                      <a:pt x="241" y="303"/>
                      <a:pt x="241" y="303"/>
                      <a:pt x="241" y="303"/>
                    </a:cubicBezTo>
                    <a:cubicBezTo>
                      <a:pt x="242" y="304"/>
                      <a:pt x="242" y="304"/>
                      <a:pt x="242" y="304"/>
                    </a:cubicBezTo>
                    <a:cubicBezTo>
                      <a:pt x="242" y="303"/>
                      <a:pt x="242" y="303"/>
                      <a:pt x="242" y="303"/>
                    </a:cubicBezTo>
                    <a:cubicBezTo>
                      <a:pt x="242" y="303"/>
                      <a:pt x="232" y="305"/>
                      <a:pt x="226" y="307"/>
                    </a:cubicBezTo>
                    <a:cubicBezTo>
                      <a:pt x="219" y="309"/>
                      <a:pt x="206" y="313"/>
                      <a:pt x="197" y="320"/>
                    </a:cubicBezTo>
                    <a:cubicBezTo>
                      <a:pt x="193" y="323"/>
                      <a:pt x="188" y="324"/>
                      <a:pt x="183" y="324"/>
                    </a:cubicBezTo>
                    <a:cubicBezTo>
                      <a:pt x="180" y="324"/>
                      <a:pt x="176" y="323"/>
                      <a:pt x="173" y="322"/>
                    </a:cubicBezTo>
                    <a:cubicBezTo>
                      <a:pt x="169" y="321"/>
                      <a:pt x="162" y="319"/>
                      <a:pt x="155" y="316"/>
                    </a:cubicBezTo>
                    <a:cubicBezTo>
                      <a:pt x="148" y="312"/>
                      <a:pt x="141" y="308"/>
                      <a:pt x="135" y="303"/>
                    </a:cubicBezTo>
                    <a:cubicBezTo>
                      <a:pt x="130" y="299"/>
                      <a:pt x="129" y="295"/>
                      <a:pt x="129" y="291"/>
                    </a:cubicBezTo>
                    <a:cubicBezTo>
                      <a:pt x="129" y="285"/>
                      <a:pt x="132" y="280"/>
                      <a:pt x="135" y="276"/>
                    </a:cubicBezTo>
                    <a:cubicBezTo>
                      <a:pt x="139" y="273"/>
                      <a:pt x="141" y="267"/>
                      <a:pt x="142" y="262"/>
                    </a:cubicBezTo>
                    <a:cubicBezTo>
                      <a:pt x="144" y="258"/>
                      <a:pt x="144" y="254"/>
                      <a:pt x="144" y="254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3" y="252"/>
                      <a:pt x="143" y="252"/>
                      <a:pt x="143" y="252"/>
                    </a:cubicBezTo>
                    <a:cubicBezTo>
                      <a:pt x="137" y="251"/>
                      <a:pt x="132" y="246"/>
                      <a:pt x="127" y="239"/>
                    </a:cubicBezTo>
                    <a:cubicBezTo>
                      <a:pt x="123" y="232"/>
                      <a:pt x="119" y="224"/>
                      <a:pt x="114" y="216"/>
                    </a:cubicBezTo>
                    <a:cubicBezTo>
                      <a:pt x="108" y="209"/>
                      <a:pt x="101" y="204"/>
                      <a:pt x="94" y="200"/>
                    </a:cubicBezTo>
                    <a:cubicBezTo>
                      <a:pt x="87" y="196"/>
                      <a:pt x="81" y="194"/>
                      <a:pt x="77" y="191"/>
                    </a:cubicBezTo>
                    <a:cubicBezTo>
                      <a:pt x="76" y="190"/>
                      <a:pt x="75" y="189"/>
                      <a:pt x="75" y="187"/>
                    </a:cubicBezTo>
                    <a:cubicBezTo>
                      <a:pt x="74" y="186"/>
                      <a:pt x="74" y="184"/>
                      <a:pt x="74" y="182"/>
                    </a:cubicBezTo>
                    <a:cubicBezTo>
                      <a:pt x="74" y="179"/>
                      <a:pt x="74" y="175"/>
                      <a:pt x="74" y="171"/>
                    </a:cubicBezTo>
                    <a:cubicBezTo>
                      <a:pt x="74" y="169"/>
                      <a:pt x="74" y="166"/>
                      <a:pt x="74" y="164"/>
                    </a:cubicBezTo>
                    <a:cubicBezTo>
                      <a:pt x="73" y="156"/>
                      <a:pt x="67" y="150"/>
                      <a:pt x="62" y="147"/>
                    </a:cubicBezTo>
                    <a:cubicBezTo>
                      <a:pt x="56" y="143"/>
                      <a:pt x="51" y="141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8" y="145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38" y="145"/>
                      <a:pt x="36" y="144"/>
                      <a:pt x="33" y="142"/>
                    </a:cubicBezTo>
                    <a:cubicBezTo>
                      <a:pt x="26" y="136"/>
                      <a:pt x="17" y="124"/>
                      <a:pt x="12" y="114"/>
                    </a:cubicBezTo>
                    <a:cubicBezTo>
                      <a:pt x="6" y="106"/>
                      <a:pt x="3" y="91"/>
                      <a:pt x="3" y="77"/>
                    </a:cubicBezTo>
                    <a:cubicBezTo>
                      <a:pt x="3" y="72"/>
                      <a:pt x="4" y="66"/>
                      <a:pt x="5" y="62"/>
                    </a:cubicBezTo>
                    <a:cubicBezTo>
                      <a:pt x="6" y="54"/>
                      <a:pt x="8" y="48"/>
                      <a:pt x="11" y="44"/>
                    </a:cubicBezTo>
                    <a:cubicBezTo>
                      <a:pt x="14" y="40"/>
                      <a:pt x="17" y="38"/>
                      <a:pt x="21" y="35"/>
                    </a:cubicBezTo>
                    <a:cubicBezTo>
                      <a:pt x="26" y="33"/>
                      <a:pt x="32" y="28"/>
                      <a:pt x="39" y="23"/>
                    </a:cubicBezTo>
                    <a:cubicBezTo>
                      <a:pt x="46" y="18"/>
                      <a:pt x="53" y="13"/>
                      <a:pt x="58" y="9"/>
                    </a:cubicBezTo>
                    <a:cubicBezTo>
                      <a:pt x="66" y="4"/>
                      <a:pt x="70" y="3"/>
                      <a:pt x="79" y="3"/>
                    </a:cubicBezTo>
                    <a:cubicBezTo>
                      <a:pt x="81" y="3"/>
                      <a:pt x="85" y="3"/>
                      <a:pt x="89" y="3"/>
                    </a:cubicBezTo>
                    <a:cubicBezTo>
                      <a:pt x="104" y="5"/>
                      <a:pt x="118" y="11"/>
                      <a:pt x="127" y="15"/>
                    </a:cubicBezTo>
                    <a:cubicBezTo>
                      <a:pt x="130" y="16"/>
                      <a:pt x="133" y="19"/>
                      <a:pt x="138" y="22"/>
                    </a:cubicBezTo>
                    <a:cubicBezTo>
                      <a:pt x="144" y="26"/>
                      <a:pt x="152" y="32"/>
                      <a:pt x="158" y="36"/>
                    </a:cubicBezTo>
                    <a:cubicBezTo>
                      <a:pt x="161" y="39"/>
                      <a:pt x="164" y="41"/>
                      <a:pt x="166" y="42"/>
                    </a:cubicBezTo>
                    <a:cubicBezTo>
                      <a:pt x="168" y="44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1" y="46"/>
                      <a:pt x="173" y="49"/>
                    </a:cubicBezTo>
                    <a:cubicBezTo>
                      <a:pt x="174" y="51"/>
                      <a:pt x="176" y="53"/>
                      <a:pt x="178" y="55"/>
                    </a:cubicBezTo>
                    <a:cubicBezTo>
                      <a:pt x="184" y="62"/>
                      <a:pt x="195" y="71"/>
                      <a:pt x="195" y="71"/>
                    </a:cubicBezTo>
                    <a:cubicBezTo>
                      <a:pt x="195" y="71"/>
                      <a:pt x="195" y="71"/>
                      <a:pt x="195" y="71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0" y="71"/>
                    </a:cubicBezTo>
                    <a:cubicBezTo>
                      <a:pt x="204" y="71"/>
                      <a:pt x="207" y="72"/>
                      <a:pt x="209" y="74"/>
                    </a:cubicBezTo>
                    <a:cubicBezTo>
                      <a:pt x="210" y="74"/>
                      <a:pt x="210" y="75"/>
                      <a:pt x="211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3" y="80"/>
                      <a:pt x="217" y="82"/>
                      <a:pt x="221" y="83"/>
                    </a:cubicBezTo>
                    <a:cubicBezTo>
                      <a:pt x="232" y="88"/>
                      <a:pt x="248" y="90"/>
                      <a:pt x="248" y="90"/>
                    </a:cubicBezTo>
                    <a:cubicBezTo>
                      <a:pt x="248" y="90"/>
                      <a:pt x="248" y="90"/>
                      <a:pt x="248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cubicBezTo>
                      <a:pt x="248" y="87"/>
                      <a:pt x="248" y="87"/>
                      <a:pt x="248" y="87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7"/>
                      <a:pt x="248" y="87"/>
                      <a:pt x="247" y="87"/>
                    </a:cubicBezTo>
                    <a:cubicBezTo>
                      <a:pt x="245" y="86"/>
                      <a:pt x="237" y="85"/>
                      <a:pt x="230" y="83"/>
                    </a:cubicBezTo>
                    <a:cubicBezTo>
                      <a:pt x="227" y="83"/>
                      <a:pt x="223" y="81"/>
                      <a:pt x="220" y="80"/>
                    </a:cubicBezTo>
                    <a:cubicBezTo>
                      <a:pt x="218" y="79"/>
                      <a:pt x="215" y="77"/>
                      <a:pt x="214" y="75"/>
                    </a:cubicBezTo>
                    <a:cubicBezTo>
                      <a:pt x="213" y="76"/>
                      <a:pt x="213" y="76"/>
                      <a:pt x="213" y="76"/>
                    </a:cubicBezTo>
                    <a:cubicBezTo>
                      <a:pt x="214" y="75"/>
                      <a:pt x="214" y="75"/>
                      <a:pt x="214" y="75"/>
                    </a:cubicBezTo>
                    <a:cubicBezTo>
                      <a:pt x="214" y="75"/>
                      <a:pt x="213" y="73"/>
                      <a:pt x="211" y="71"/>
                    </a:cubicBezTo>
                    <a:cubicBezTo>
                      <a:pt x="208" y="69"/>
                      <a:pt x="205" y="68"/>
                      <a:pt x="200" y="68"/>
                    </a:cubicBezTo>
                    <a:cubicBezTo>
                      <a:pt x="199" y="68"/>
                      <a:pt x="197" y="68"/>
                      <a:pt x="195" y="68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7" y="69"/>
                      <a:pt x="197" y="69"/>
                      <a:pt x="197" y="69"/>
                    </a:cubicBezTo>
                    <a:cubicBezTo>
                      <a:pt x="197" y="69"/>
                      <a:pt x="196" y="68"/>
                      <a:pt x="194" y="66"/>
                    </a:cubicBezTo>
                    <a:cubicBezTo>
                      <a:pt x="191" y="64"/>
                      <a:pt x="187" y="60"/>
                      <a:pt x="184" y="57"/>
                    </a:cubicBezTo>
                    <a:cubicBezTo>
                      <a:pt x="180" y="53"/>
                      <a:pt x="177" y="50"/>
                      <a:pt x="176" y="48"/>
                    </a:cubicBezTo>
                    <a:cubicBezTo>
                      <a:pt x="174" y="45"/>
                      <a:pt x="173" y="44"/>
                      <a:pt x="172" y="43"/>
                    </a:cubicBezTo>
                    <a:cubicBezTo>
                      <a:pt x="171" y="42"/>
                      <a:pt x="171" y="42"/>
                      <a:pt x="170" y="42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0" y="42"/>
                      <a:pt x="162" y="36"/>
                      <a:pt x="153" y="29"/>
                    </a:cubicBezTo>
                    <a:cubicBezTo>
                      <a:pt x="149" y="26"/>
                      <a:pt x="144" y="22"/>
                      <a:pt x="139" y="19"/>
                    </a:cubicBezTo>
                    <a:cubicBezTo>
                      <a:pt x="135" y="16"/>
                      <a:pt x="131" y="14"/>
                      <a:pt x="129" y="13"/>
                    </a:cubicBezTo>
                    <a:cubicBezTo>
                      <a:pt x="119" y="8"/>
                      <a:pt x="104" y="2"/>
                      <a:pt x="89" y="0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0" y="0"/>
                      <a:pt x="64" y="2"/>
                      <a:pt x="57" y="7"/>
                    </a:cubicBezTo>
                    <a:cubicBezTo>
                      <a:pt x="51" y="10"/>
                      <a:pt x="44" y="15"/>
                      <a:pt x="37" y="20"/>
                    </a:cubicBezTo>
                    <a:cubicBezTo>
                      <a:pt x="31" y="25"/>
                      <a:pt x="24" y="30"/>
                      <a:pt x="20" y="33"/>
                    </a:cubicBezTo>
                    <a:cubicBezTo>
                      <a:pt x="15" y="35"/>
                      <a:pt x="12" y="38"/>
                      <a:pt x="9" y="43"/>
                    </a:cubicBezTo>
                    <a:cubicBezTo>
                      <a:pt x="6" y="47"/>
                      <a:pt x="3" y="53"/>
                      <a:pt x="2" y="61"/>
                    </a:cubicBezTo>
                    <a:cubicBezTo>
                      <a:pt x="1" y="66"/>
                      <a:pt x="0" y="71"/>
                      <a:pt x="0" y="77"/>
                    </a:cubicBezTo>
                    <a:cubicBezTo>
                      <a:pt x="0" y="91"/>
                      <a:pt x="3" y="107"/>
                      <a:pt x="9" y="116"/>
                    </a:cubicBezTo>
                    <a:cubicBezTo>
                      <a:pt x="13" y="122"/>
                      <a:pt x="18" y="130"/>
                      <a:pt x="24" y="136"/>
                    </a:cubicBezTo>
                    <a:cubicBezTo>
                      <a:pt x="26" y="139"/>
                      <a:pt x="29" y="142"/>
                      <a:pt x="32" y="144"/>
                    </a:cubicBezTo>
                    <a:cubicBezTo>
                      <a:pt x="34" y="146"/>
                      <a:pt x="37" y="148"/>
                      <a:pt x="40" y="148"/>
                    </a:cubicBezTo>
                    <a:cubicBezTo>
                      <a:pt x="40" y="148"/>
                      <a:pt x="40" y="148"/>
                      <a:pt x="41" y="148"/>
                    </a:cubicBezTo>
                    <a:cubicBezTo>
                      <a:pt x="45" y="148"/>
                      <a:pt x="48" y="147"/>
                      <a:pt x="49" y="146"/>
                    </a:cubicBezTo>
                    <a:cubicBezTo>
                      <a:pt x="51" y="144"/>
                      <a:pt x="52" y="143"/>
                      <a:pt x="52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1" y="144"/>
                    </a:cubicBezTo>
                    <a:cubicBezTo>
                      <a:pt x="53" y="145"/>
                      <a:pt x="58" y="147"/>
                      <a:pt x="62" y="150"/>
                    </a:cubicBezTo>
                    <a:cubicBezTo>
                      <a:pt x="66" y="154"/>
                      <a:pt x="70" y="159"/>
                      <a:pt x="71" y="164"/>
                    </a:cubicBezTo>
                    <a:cubicBezTo>
                      <a:pt x="71" y="167"/>
                      <a:pt x="71" y="169"/>
                      <a:pt x="71" y="171"/>
                    </a:cubicBezTo>
                    <a:cubicBezTo>
                      <a:pt x="71" y="175"/>
                      <a:pt x="71" y="178"/>
                      <a:pt x="71" y="182"/>
                    </a:cubicBezTo>
                    <a:cubicBezTo>
                      <a:pt x="71" y="184"/>
                      <a:pt x="71" y="186"/>
                      <a:pt x="72" y="188"/>
                    </a:cubicBezTo>
                    <a:cubicBezTo>
                      <a:pt x="72" y="190"/>
                      <a:pt x="74" y="192"/>
                      <a:pt x="76" y="194"/>
                    </a:cubicBezTo>
                    <a:cubicBezTo>
                      <a:pt x="80" y="197"/>
                      <a:pt x="86" y="199"/>
                      <a:pt x="93" y="203"/>
                    </a:cubicBezTo>
                    <a:cubicBezTo>
                      <a:pt x="99" y="206"/>
                      <a:pt x="106" y="211"/>
                      <a:pt x="111" y="218"/>
                    </a:cubicBezTo>
                    <a:cubicBezTo>
                      <a:pt x="116" y="225"/>
                      <a:pt x="120" y="234"/>
                      <a:pt x="125" y="241"/>
                    </a:cubicBezTo>
                    <a:cubicBezTo>
                      <a:pt x="130" y="248"/>
                      <a:pt x="135" y="253"/>
                      <a:pt x="143" y="255"/>
                    </a:cubicBezTo>
                    <a:cubicBezTo>
                      <a:pt x="143" y="253"/>
                      <a:pt x="143" y="253"/>
                      <a:pt x="143" y="253"/>
                    </a:cubicBezTo>
                    <a:cubicBezTo>
                      <a:pt x="141" y="253"/>
                      <a:pt x="141" y="253"/>
                      <a:pt x="141" y="253"/>
                    </a:cubicBezTo>
                    <a:cubicBezTo>
                      <a:pt x="141" y="253"/>
                      <a:pt x="141" y="253"/>
                      <a:pt x="141" y="254"/>
                    </a:cubicBezTo>
                    <a:cubicBezTo>
                      <a:pt x="141" y="255"/>
                      <a:pt x="140" y="259"/>
                      <a:pt x="139" y="263"/>
                    </a:cubicBezTo>
                    <a:cubicBezTo>
                      <a:pt x="138" y="267"/>
                      <a:pt x="136" y="272"/>
                      <a:pt x="133" y="274"/>
                    </a:cubicBezTo>
                    <a:cubicBezTo>
                      <a:pt x="129" y="278"/>
                      <a:pt x="126" y="284"/>
                      <a:pt x="126" y="291"/>
                    </a:cubicBezTo>
                    <a:cubicBezTo>
                      <a:pt x="126" y="296"/>
                      <a:pt x="128" y="301"/>
                      <a:pt x="133" y="305"/>
                    </a:cubicBezTo>
                    <a:cubicBezTo>
                      <a:pt x="139" y="311"/>
                      <a:pt x="147" y="315"/>
                      <a:pt x="154" y="318"/>
                    </a:cubicBezTo>
                    <a:cubicBezTo>
                      <a:pt x="161" y="321"/>
                      <a:pt x="168" y="324"/>
                      <a:pt x="172" y="325"/>
                    </a:cubicBezTo>
                    <a:cubicBezTo>
                      <a:pt x="175" y="326"/>
                      <a:pt x="179" y="327"/>
                      <a:pt x="183" y="327"/>
                    </a:cubicBezTo>
                    <a:cubicBezTo>
                      <a:pt x="188" y="327"/>
                      <a:pt x="194" y="326"/>
                      <a:pt x="199" y="322"/>
                    </a:cubicBezTo>
                    <a:cubicBezTo>
                      <a:pt x="207" y="316"/>
                      <a:pt x="220" y="312"/>
                      <a:pt x="227" y="310"/>
                    </a:cubicBezTo>
                    <a:cubicBezTo>
                      <a:pt x="230" y="309"/>
                      <a:pt x="234" y="308"/>
                      <a:pt x="237" y="307"/>
                    </a:cubicBezTo>
                    <a:cubicBezTo>
                      <a:pt x="240" y="306"/>
                      <a:pt x="243" y="305"/>
                      <a:pt x="243" y="305"/>
                    </a:cubicBezTo>
                    <a:cubicBezTo>
                      <a:pt x="243" y="305"/>
                      <a:pt x="243" y="305"/>
                      <a:pt x="243" y="305"/>
                    </a:cubicBezTo>
                    <a:cubicBezTo>
                      <a:pt x="250" y="298"/>
                      <a:pt x="250" y="298"/>
                      <a:pt x="250" y="298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9"/>
                      <a:pt x="248" y="258"/>
                      <a:pt x="247" y="258"/>
                    </a:cubicBezTo>
                    <a:cubicBezTo>
                      <a:pt x="236" y="257"/>
                      <a:pt x="191" y="247"/>
                      <a:pt x="163" y="212"/>
                    </a:cubicBezTo>
                    <a:cubicBezTo>
                      <a:pt x="162" y="213"/>
                      <a:pt x="162" y="213"/>
                      <a:pt x="162" y="213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4" y="213"/>
                      <a:pt x="163" y="203"/>
                      <a:pt x="162" y="197"/>
                    </a:cubicBezTo>
                    <a:cubicBezTo>
                      <a:pt x="162" y="196"/>
                      <a:pt x="162" y="195"/>
                      <a:pt x="162" y="195"/>
                    </a:cubicBezTo>
                    <a:cubicBezTo>
                      <a:pt x="162" y="193"/>
                      <a:pt x="162" y="192"/>
                      <a:pt x="163" y="191"/>
                    </a:cubicBezTo>
                    <a:cubicBezTo>
                      <a:pt x="163" y="190"/>
                      <a:pt x="164" y="189"/>
                      <a:pt x="164" y="186"/>
                    </a:cubicBezTo>
                    <a:cubicBezTo>
                      <a:pt x="164" y="183"/>
                      <a:pt x="162" y="180"/>
                      <a:pt x="160" y="178"/>
                    </a:cubicBezTo>
                    <a:cubicBezTo>
                      <a:pt x="158" y="175"/>
                      <a:pt x="155" y="172"/>
                      <a:pt x="152" y="170"/>
                    </a:cubicBezTo>
                    <a:cubicBezTo>
                      <a:pt x="149" y="167"/>
                      <a:pt x="147" y="167"/>
                      <a:pt x="146" y="166"/>
                    </a:cubicBezTo>
                    <a:cubicBezTo>
                      <a:pt x="146" y="165"/>
                      <a:pt x="146" y="165"/>
                      <a:pt x="146" y="164"/>
                    </a:cubicBezTo>
                    <a:cubicBezTo>
                      <a:pt x="145" y="163"/>
                      <a:pt x="145" y="162"/>
                      <a:pt x="145" y="160"/>
                    </a:cubicBezTo>
                    <a:cubicBezTo>
                      <a:pt x="145" y="156"/>
                      <a:pt x="145" y="154"/>
                      <a:pt x="146" y="152"/>
                    </a:cubicBezTo>
                    <a:cubicBezTo>
                      <a:pt x="147" y="150"/>
                      <a:pt x="148" y="148"/>
                      <a:pt x="150" y="144"/>
                    </a:cubicBezTo>
                    <a:cubicBezTo>
                      <a:pt x="151" y="140"/>
                      <a:pt x="153" y="136"/>
                      <a:pt x="155" y="134"/>
                    </a:cubicBezTo>
                    <a:cubicBezTo>
                      <a:pt x="157" y="131"/>
                      <a:pt x="160" y="130"/>
                      <a:pt x="163" y="130"/>
                    </a:cubicBezTo>
                    <a:cubicBezTo>
                      <a:pt x="165" y="130"/>
                      <a:pt x="168" y="130"/>
                      <a:pt x="172" y="130"/>
                    </a:cubicBezTo>
                    <a:cubicBezTo>
                      <a:pt x="176" y="130"/>
                      <a:pt x="182" y="130"/>
                      <a:pt x="186" y="130"/>
                    </a:cubicBezTo>
                    <a:cubicBezTo>
                      <a:pt x="190" y="130"/>
                      <a:pt x="193" y="130"/>
                      <a:pt x="193" y="130"/>
                    </a:cubicBezTo>
                    <a:cubicBezTo>
                      <a:pt x="193" y="128"/>
                      <a:pt x="193" y="128"/>
                      <a:pt x="193" y="128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30"/>
                      <a:pt x="192" y="130"/>
                      <a:pt x="192" y="130"/>
                    </a:cubicBezTo>
                    <a:cubicBezTo>
                      <a:pt x="193" y="131"/>
                      <a:pt x="195" y="133"/>
                      <a:pt x="197" y="136"/>
                    </a:cubicBezTo>
                    <a:cubicBezTo>
                      <a:pt x="198" y="137"/>
                      <a:pt x="198" y="138"/>
                      <a:pt x="199" y="140"/>
                    </a:cubicBezTo>
                    <a:cubicBezTo>
                      <a:pt x="200" y="141"/>
                      <a:pt x="200" y="142"/>
                      <a:pt x="200" y="143"/>
                    </a:cubicBezTo>
                    <a:cubicBezTo>
                      <a:pt x="200" y="143"/>
                      <a:pt x="200" y="143"/>
                      <a:pt x="200" y="143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50"/>
                      <a:pt x="202" y="157"/>
                      <a:pt x="205" y="162"/>
                    </a:cubicBezTo>
                    <a:cubicBezTo>
                      <a:pt x="207" y="164"/>
                      <a:pt x="207" y="168"/>
                      <a:pt x="207" y="171"/>
                    </a:cubicBezTo>
                    <a:cubicBezTo>
                      <a:pt x="207" y="173"/>
                      <a:pt x="207" y="175"/>
                      <a:pt x="207" y="176"/>
                    </a:cubicBezTo>
                    <a:cubicBezTo>
                      <a:pt x="207" y="182"/>
                      <a:pt x="209" y="188"/>
                      <a:pt x="212" y="191"/>
                    </a:cubicBezTo>
                    <a:cubicBezTo>
                      <a:pt x="213" y="193"/>
                      <a:pt x="214" y="195"/>
                      <a:pt x="216" y="196"/>
                    </a:cubicBezTo>
                    <a:cubicBezTo>
                      <a:pt x="217" y="198"/>
                      <a:pt x="220" y="199"/>
                      <a:pt x="222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4" y="199"/>
                      <a:pt x="224" y="199"/>
                    </a:cubicBezTo>
                    <a:cubicBezTo>
                      <a:pt x="227" y="199"/>
                      <a:pt x="230" y="199"/>
                      <a:pt x="232" y="200"/>
                    </a:cubicBezTo>
                    <a:cubicBezTo>
                      <a:pt x="234" y="200"/>
                      <a:pt x="235" y="200"/>
                      <a:pt x="235" y="200"/>
                    </a:cubicBezTo>
                    <a:cubicBezTo>
                      <a:pt x="236" y="201"/>
                      <a:pt x="237" y="201"/>
                      <a:pt x="237" y="201"/>
                    </a:cubicBezTo>
                    <a:cubicBezTo>
                      <a:pt x="237" y="199"/>
                      <a:pt x="237" y="199"/>
                      <a:pt x="237" y="199"/>
                    </a:cubicBezTo>
                    <a:cubicBezTo>
                      <a:pt x="236" y="198"/>
                      <a:pt x="236" y="198"/>
                      <a:pt x="236" y="198"/>
                    </a:cubicBezTo>
                    <a:cubicBezTo>
                      <a:pt x="236" y="198"/>
                      <a:pt x="235" y="200"/>
                      <a:pt x="233" y="202"/>
                    </a:cubicBezTo>
                    <a:cubicBezTo>
                      <a:pt x="232" y="203"/>
                      <a:pt x="231" y="206"/>
                      <a:pt x="231" y="209"/>
                    </a:cubicBezTo>
                    <a:cubicBezTo>
                      <a:pt x="231" y="209"/>
                      <a:pt x="231" y="210"/>
                      <a:pt x="231" y="210"/>
                    </a:cubicBezTo>
                    <a:cubicBezTo>
                      <a:pt x="232" y="212"/>
                      <a:pt x="233" y="213"/>
                      <a:pt x="234" y="214"/>
                    </a:cubicBezTo>
                    <a:cubicBezTo>
                      <a:pt x="238" y="217"/>
                      <a:pt x="244" y="219"/>
                      <a:pt x="244" y="219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43" y="218"/>
                      <a:pt x="243" y="218"/>
                      <a:pt x="243" y="218"/>
                    </a:cubicBezTo>
                    <a:cubicBezTo>
                      <a:pt x="243" y="218"/>
                      <a:pt x="243" y="219"/>
                      <a:pt x="243" y="221"/>
                    </a:cubicBezTo>
                    <a:cubicBezTo>
                      <a:pt x="243" y="223"/>
                      <a:pt x="243" y="226"/>
                      <a:pt x="244" y="229"/>
                    </a:cubicBezTo>
                    <a:cubicBezTo>
                      <a:pt x="244" y="232"/>
                      <a:pt x="246" y="235"/>
                      <a:pt x="248" y="238"/>
                    </a:cubicBezTo>
                    <a:cubicBezTo>
                      <a:pt x="249" y="236"/>
                      <a:pt x="249" y="236"/>
                      <a:pt x="249" y="236"/>
                    </a:cubicBezTo>
                    <a:cubicBezTo>
                      <a:pt x="248" y="237"/>
                      <a:pt x="248" y="237"/>
                      <a:pt x="248" y="237"/>
                    </a:cubicBezTo>
                    <a:cubicBezTo>
                      <a:pt x="248" y="238"/>
                      <a:pt x="248" y="238"/>
                      <a:pt x="249" y="238"/>
                    </a:cubicBezTo>
                    <a:cubicBezTo>
                      <a:pt x="249" y="239"/>
                      <a:pt x="250" y="239"/>
                      <a:pt x="251" y="239"/>
                    </a:cubicBezTo>
                    <a:cubicBezTo>
                      <a:pt x="253" y="239"/>
                      <a:pt x="254" y="238"/>
                      <a:pt x="254" y="238"/>
                    </a:cubicBezTo>
                    <a:cubicBezTo>
                      <a:pt x="253" y="237"/>
                      <a:pt x="253" y="237"/>
                      <a:pt x="253" y="237"/>
                    </a:cubicBezTo>
                    <a:cubicBezTo>
                      <a:pt x="254" y="238"/>
                      <a:pt x="254" y="238"/>
                      <a:pt x="254" y="238"/>
                    </a:cubicBezTo>
                    <a:cubicBezTo>
                      <a:pt x="256" y="236"/>
                      <a:pt x="257" y="232"/>
                      <a:pt x="258" y="229"/>
                    </a:cubicBezTo>
                    <a:cubicBezTo>
                      <a:pt x="259" y="226"/>
                      <a:pt x="259" y="223"/>
                      <a:pt x="259" y="221"/>
                    </a:cubicBezTo>
                    <a:cubicBezTo>
                      <a:pt x="259" y="219"/>
                      <a:pt x="259" y="218"/>
                      <a:pt x="259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61" y="218"/>
                      <a:pt x="264" y="217"/>
                    </a:cubicBezTo>
                    <a:cubicBezTo>
                      <a:pt x="265" y="216"/>
                      <a:pt x="267" y="215"/>
                      <a:pt x="268" y="214"/>
                    </a:cubicBezTo>
                    <a:cubicBezTo>
                      <a:pt x="269" y="213"/>
                      <a:pt x="270" y="212"/>
                      <a:pt x="271" y="210"/>
                    </a:cubicBezTo>
                    <a:cubicBezTo>
                      <a:pt x="271" y="210"/>
                      <a:pt x="271" y="209"/>
                      <a:pt x="271" y="209"/>
                    </a:cubicBezTo>
                    <a:cubicBezTo>
                      <a:pt x="271" y="206"/>
                      <a:pt x="270" y="203"/>
                      <a:pt x="269" y="202"/>
                    </a:cubicBezTo>
                    <a:cubicBezTo>
                      <a:pt x="267" y="200"/>
                      <a:pt x="266" y="198"/>
                      <a:pt x="266" y="198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5" y="201"/>
                      <a:pt x="266" y="201"/>
                      <a:pt x="267" y="200"/>
                    </a:cubicBezTo>
                    <a:cubicBezTo>
                      <a:pt x="269" y="200"/>
                      <a:pt x="274" y="199"/>
                      <a:pt x="278" y="199"/>
                    </a:cubicBezTo>
                    <a:cubicBezTo>
                      <a:pt x="278" y="199"/>
                      <a:pt x="279" y="199"/>
                      <a:pt x="279" y="199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2" y="199"/>
                      <a:pt x="285" y="198"/>
                      <a:pt x="286" y="196"/>
                    </a:cubicBezTo>
                    <a:cubicBezTo>
                      <a:pt x="288" y="195"/>
                      <a:pt x="289" y="193"/>
                      <a:pt x="290" y="191"/>
                    </a:cubicBezTo>
                    <a:cubicBezTo>
                      <a:pt x="293" y="188"/>
                      <a:pt x="295" y="182"/>
                      <a:pt x="295" y="176"/>
                    </a:cubicBezTo>
                    <a:cubicBezTo>
                      <a:pt x="295" y="175"/>
                      <a:pt x="295" y="173"/>
                      <a:pt x="295" y="171"/>
                    </a:cubicBezTo>
                    <a:cubicBezTo>
                      <a:pt x="295" y="168"/>
                      <a:pt x="295" y="164"/>
                      <a:pt x="297" y="162"/>
                    </a:cubicBezTo>
                    <a:cubicBezTo>
                      <a:pt x="300" y="157"/>
                      <a:pt x="302" y="150"/>
                      <a:pt x="302" y="144"/>
                    </a:cubicBezTo>
                    <a:cubicBezTo>
                      <a:pt x="302" y="144"/>
                      <a:pt x="302" y="144"/>
                      <a:pt x="302" y="143"/>
                    </a:cubicBezTo>
                    <a:cubicBezTo>
                      <a:pt x="302" y="143"/>
                      <a:pt x="302" y="143"/>
                      <a:pt x="302" y="143"/>
                    </a:cubicBezTo>
                    <a:cubicBezTo>
                      <a:pt x="302" y="142"/>
                      <a:pt x="302" y="141"/>
                      <a:pt x="303" y="139"/>
                    </a:cubicBezTo>
                    <a:cubicBezTo>
                      <a:pt x="304" y="137"/>
                      <a:pt x="306" y="134"/>
                      <a:pt x="308" y="133"/>
                    </a:cubicBezTo>
                    <a:cubicBezTo>
                      <a:pt x="308" y="132"/>
                      <a:pt x="309" y="131"/>
                      <a:pt x="309" y="130"/>
                    </a:cubicBezTo>
                    <a:cubicBezTo>
                      <a:pt x="310" y="130"/>
                      <a:pt x="310" y="129"/>
                      <a:pt x="310" y="129"/>
                    </a:cubicBezTo>
                    <a:cubicBezTo>
                      <a:pt x="309" y="128"/>
                      <a:pt x="309" y="128"/>
                      <a:pt x="309" y="128"/>
                    </a:cubicBezTo>
                    <a:cubicBezTo>
                      <a:pt x="309" y="130"/>
                      <a:pt x="309" y="130"/>
                      <a:pt x="309" y="130"/>
                    </a:cubicBezTo>
                    <a:cubicBezTo>
                      <a:pt x="309" y="130"/>
                      <a:pt x="312" y="130"/>
                      <a:pt x="316" y="130"/>
                    </a:cubicBezTo>
                    <a:cubicBezTo>
                      <a:pt x="320" y="130"/>
                      <a:pt x="326" y="130"/>
                      <a:pt x="330" y="130"/>
                    </a:cubicBezTo>
                    <a:cubicBezTo>
                      <a:pt x="334" y="130"/>
                      <a:pt x="337" y="130"/>
                      <a:pt x="339" y="130"/>
                    </a:cubicBezTo>
                    <a:cubicBezTo>
                      <a:pt x="342" y="130"/>
                      <a:pt x="345" y="131"/>
                      <a:pt x="347" y="134"/>
                    </a:cubicBezTo>
                    <a:cubicBezTo>
                      <a:pt x="349" y="136"/>
                      <a:pt x="351" y="140"/>
                      <a:pt x="352" y="144"/>
                    </a:cubicBezTo>
                    <a:cubicBezTo>
                      <a:pt x="354" y="148"/>
                      <a:pt x="355" y="150"/>
                      <a:pt x="356" y="152"/>
                    </a:cubicBezTo>
                    <a:cubicBezTo>
                      <a:pt x="357" y="154"/>
                      <a:pt x="357" y="156"/>
                      <a:pt x="357" y="160"/>
                    </a:cubicBezTo>
                    <a:cubicBezTo>
                      <a:pt x="357" y="162"/>
                      <a:pt x="357" y="163"/>
                      <a:pt x="356" y="164"/>
                    </a:cubicBezTo>
                    <a:cubicBezTo>
                      <a:pt x="356" y="165"/>
                      <a:pt x="356" y="166"/>
                      <a:pt x="355" y="166"/>
                    </a:cubicBezTo>
                    <a:cubicBezTo>
                      <a:pt x="354" y="167"/>
                      <a:pt x="352" y="168"/>
                      <a:pt x="350" y="170"/>
                    </a:cubicBezTo>
                    <a:cubicBezTo>
                      <a:pt x="347" y="172"/>
                      <a:pt x="344" y="175"/>
                      <a:pt x="342" y="178"/>
                    </a:cubicBezTo>
                    <a:cubicBezTo>
                      <a:pt x="340" y="180"/>
                      <a:pt x="338" y="183"/>
                      <a:pt x="338" y="186"/>
                    </a:cubicBezTo>
                    <a:cubicBezTo>
                      <a:pt x="338" y="189"/>
                      <a:pt x="339" y="190"/>
                      <a:pt x="339" y="191"/>
                    </a:cubicBezTo>
                    <a:cubicBezTo>
                      <a:pt x="340" y="192"/>
                      <a:pt x="340" y="193"/>
                      <a:pt x="340" y="195"/>
                    </a:cubicBezTo>
                    <a:cubicBezTo>
                      <a:pt x="340" y="195"/>
                      <a:pt x="340" y="196"/>
                      <a:pt x="340" y="197"/>
                    </a:cubicBezTo>
                    <a:cubicBezTo>
                      <a:pt x="339" y="203"/>
                      <a:pt x="338" y="213"/>
                      <a:pt x="338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23" y="232"/>
                      <a:pt x="301" y="244"/>
                      <a:pt x="284" y="250"/>
                    </a:cubicBezTo>
                    <a:cubicBezTo>
                      <a:pt x="275" y="254"/>
                      <a:pt x="267" y="256"/>
                      <a:pt x="262" y="257"/>
                    </a:cubicBezTo>
                    <a:cubicBezTo>
                      <a:pt x="259" y="258"/>
                      <a:pt x="257" y="258"/>
                      <a:pt x="255" y="258"/>
                    </a:cubicBezTo>
                    <a:cubicBezTo>
                      <a:pt x="255" y="258"/>
                      <a:pt x="254" y="258"/>
                      <a:pt x="254" y="258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6"/>
                      <a:pt x="265" y="307"/>
                    </a:cubicBezTo>
                    <a:cubicBezTo>
                      <a:pt x="268" y="308"/>
                      <a:pt x="272" y="309"/>
                      <a:pt x="275" y="310"/>
                    </a:cubicBezTo>
                    <a:cubicBezTo>
                      <a:pt x="282" y="312"/>
                      <a:pt x="295" y="316"/>
                      <a:pt x="303" y="322"/>
                    </a:cubicBezTo>
                    <a:cubicBezTo>
                      <a:pt x="308" y="326"/>
                      <a:pt x="313" y="327"/>
                      <a:pt x="319" y="327"/>
                    </a:cubicBezTo>
                    <a:cubicBezTo>
                      <a:pt x="323" y="327"/>
                      <a:pt x="327" y="326"/>
                      <a:pt x="330" y="325"/>
                    </a:cubicBezTo>
                    <a:cubicBezTo>
                      <a:pt x="334" y="324"/>
                      <a:pt x="341" y="321"/>
                      <a:pt x="348" y="318"/>
                    </a:cubicBezTo>
                    <a:cubicBezTo>
                      <a:pt x="355" y="315"/>
                      <a:pt x="363" y="311"/>
                      <a:pt x="369" y="305"/>
                    </a:cubicBezTo>
                    <a:cubicBezTo>
                      <a:pt x="374" y="301"/>
                      <a:pt x="376" y="296"/>
                      <a:pt x="376" y="291"/>
                    </a:cubicBezTo>
                    <a:cubicBezTo>
                      <a:pt x="376" y="284"/>
                      <a:pt x="373" y="278"/>
                      <a:pt x="369" y="274"/>
                    </a:cubicBezTo>
                    <a:cubicBezTo>
                      <a:pt x="366" y="271"/>
                      <a:pt x="364" y="266"/>
                      <a:pt x="363" y="261"/>
                    </a:cubicBezTo>
                    <a:cubicBezTo>
                      <a:pt x="362" y="259"/>
                      <a:pt x="361" y="257"/>
                      <a:pt x="361" y="256"/>
                    </a:cubicBezTo>
                    <a:cubicBezTo>
                      <a:pt x="361" y="255"/>
                      <a:pt x="361" y="254"/>
                      <a:pt x="361" y="254"/>
                    </a:cubicBezTo>
                    <a:cubicBezTo>
                      <a:pt x="361" y="253"/>
                      <a:pt x="361" y="253"/>
                      <a:pt x="361" y="253"/>
                    </a:cubicBezTo>
                    <a:cubicBezTo>
                      <a:pt x="359" y="253"/>
                      <a:pt x="359" y="253"/>
                      <a:pt x="359" y="253"/>
                    </a:cubicBezTo>
                    <a:cubicBezTo>
                      <a:pt x="359" y="255"/>
                      <a:pt x="359" y="255"/>
                      <a:pt x="359" y="255"/>
                    </a:cubicBezTo>
                    <a:cubicBezTo>
                      <a:pt x="367" y="253"/>
                      <a:pt x="372" y="248"/>
                      <a:pt x="377" y="241"/>
                    </a:cubicBezTo>
                    <a:cubicBezTo>
                      <a:pt x="382" y="234"/>
                      <a:pt x="386" y="225"/>
                      <a:pt x="391" y="218"/>
                    </a:cubicBezTo>
                    <a:cubicBezTo>
                      <a:pt x="396" y="211"/>
                      <a:pt x="403" y="206"/>
                      <a:pt x="409" y="203"/>
                    </a:cubicBezTo>
                    <a:cubicBezTo>
                      <a:pt x="416" y="199"/>
                      <a:pt x="422" y="197"/>
                      <a:pt x="426" y="194"/>
                    </a:cubicBezTo>
                    <a:cubicBezTo>
                      <a:pt x="428" y="192"/>
                      <a:pt x="430" y="190"/>
                      <a:pt x="430" y="188"/>
                    </a:cubicBezTo>
                    <a:cubicBezTo>
                      <a:pt x="431" y="186"/>
                      <a:pt x="431" y="184"/>
                      <a:pt x="431" y="182"/>
                    </a:cubicBezTo>
                    <a:cubicBezTo>
                      <a:pt x="431" y="178"/>
                      <a:pt x="431" y="175"/>
                      <a:pt x="431" y="171"/>
                    </a:cubicBezTo>
                    <a:cubicBezTo>
                      <a:pt x="431" y="169"/>
                      <a:pt x="431" y="167"/>
                      <a:pt x="431" y="164"/>
                    </a:cubicBezTo>
                    <a:cubicBezTo>
                      <a:pt x="432" y="158"/>
                      <a:pt x="437" y="153"/>
                      <a:pt x="442" y="149"/>
                    </a:cubicBezTo>
                    <a:cubicBezTo>
                      <a:pt x="444" y="147"/>
                      <a:pt x="447" y="146"/>
                      <a:pt x="449" y="145"/>
                    </a:cubicBezTo>
                    <a:cubicBezTo>
                      <a:pt x="450" y="145"/>
                      <a:pt x="451" y="144"/>
                      <a:pt x="451" y="144"/>
                    </a:cubicBezTo>
                    <a:cubicBezTo>
                      <a:pt x="452" y="144"/>
                      <a:pt x="452" y="144"/>
                      <a:pt x="452" y="144"/>
                    </a:cubicBezTo>
                    <a:cubicBezTo>
                      <a:pt x="451" y="142"/>
                      <a:pt x="451" y="142"/>
                      <a:pt x="451" y="142"/>
                    </a:cubicBezTo>
                    <a:cubicBezTo>
                      <a:pt x="450" y="143"/>
                      <a:pt x="450" y="143"/>
                      <a:pt x="450" y="143"/>
                    </a:cubicBezTo>
                    <a:cubicBezTo>
                      <a:pt x="450" y="143"/>
                      <a:pt x="451" y="144"/>
                      <a:pt x="453" y="146"/>
                    </a:cubicBezTo>
                    <a:cubicBezTo>
                      <a:pt x="454" y="147"/>
                      <a:pt x="457" y="148"/>
                      <a:pt x="461" y="148"/>
                    </a:cubicBezTo>
                    <a:cubicBezTo>
                      <a:pt x="462" y="148"/>
                      <a:pt x="462" y="148"/>
                      <a:pt x="462" y="148"/>
                    </a:cubicBezTo>
                    <a:cubicBezTo>
                      <a:pt x="465" y="148"/>
                      <a:pt x="468" y="146"/>
                      <a:pt x="470" y="144"/>
                    </a:cubicBezTo>
                    <a:cubicBezTo>
                      <a:pt x="478" y="138"/>
                      <a:pt x="487" y="126"/>
                      <a:pt x="493" y="116"/>
                    </a:cubicBezTo>
                    <a:cubicBezTo>
                      <a:pt x="499" y="107"/>
                      <a:pt x="502" y="91"/>
                      <a:pt x="502" y="77"/>
                    </a:cubicBezTo>
                    <a:cubicBezTo>
                      <a:pt x="502" y="71"/>
                      <a:pt x="501" y="66"/>
                      <a:pt x="500" y="61"/>
                    </a:cubicBezTo>
                    <a:cubicBezTo>
                      <a:pt x="499" y="53"/>
                      <a:pt x="496" y="47"/>
                      <a:pt x="493" y="43"/>
                    </a:cubicBezTo>
                    <a:cubicBezTo>
                      <a:pt x="490" y="38"/>
                      <a:pt x="487" y="35"/>
                      <a:pt x="482" y="33"/>
                    </a:cubicBezTo>
                    <a:cubicBezTo>
                      <a:pt x="478" y="30"/>
                      <a:pt x="471" y="25"/>
                      <a:pt x="465" y="20"/>
                    </a:cubicBezTo>
                    <a:cubicBezTo>
                      <a:pt x="458" y="15"/>
                      <a:pt x="451" y="10"/>
                      <a:pt x="445" y="7"/>
                    </a:cubicBezTo>
                    <a:cubicBezTo>
                      <a:pt x="438" y="2"/>
                      <a:pt x="432" y="0"/>
                      <a:pt x="423" y="0"/>
                    </a:cubicBezTo>
                    <a:cubicBezTo>
                      <a:pt x="420" y="0"/>
                      <a:pt x="417" y="0"/>
                      <a:pt x="413" y="0"/>
                    </a:cubicBezTo>
                    <a:cubicBezTo>
                      <a:pt x="397" y="2"/>
                      <a:pt x="383" y="8"/>
                      <a:pt x="373" y="13"/>
                    </a:cubicBezTo>
                    <a:cubicBezTo>
                      <a:pt x="371" y="14"/>
                      <a:pt x="367" y="16"/>
                      <a:pt x="363" y="19"/>
                    </a:cubicBezTo>
                    <a:cubicBezTo>
                      <a:pt x="350" y="28"/>
                      <a:pt x="332" y="42"/>
                      <a:pt x="332" y="42"/>
                    </a:cubicBezTo>
                    <a:cubicBezTo>
                      <a:pt x="332" y="43"/>
                      <a:pt x="332" y="43"/>
                      <a:pt x="332" y="43"/>
                    </a:cubicBezTo>
                    <a:cubicBezTo>
                      <a:pt x="333" y="42"/>
                      <a:pt x="333" y="42"/>
                      <a:pt x="333" y="42"/>
                    </a:cubicBezTo>
                    <a:cubicBezTo>
                      <a:pt x="333" y="42"/>
                      <a:pt x="333" y="42"/>
                      <a:pt x="332" y="42"/>
                    </a:cubicBezTo>
                    <a:cubicBezTo>
                      <a:pt x="331" y="42"/>
                      <a:pt x="331" y="42"/>
                      <a:pt x="330" y="43"/>
                    </a:cubicBezTo>
                    <a:cubicBezTo>
                      <a:pt x="329" y="44"/>
                      <a:pt x="328" y="45"/>
                      <a:pt x="326" y="48"/>
                    </a:cubicBezTo>
                    <a:cubicBezTo>
                      <a:pt x="326" y="49"/>
                      <a:pt x="324" y="51"/>
                      <a:pt x="322" y="53"/>
                    </a:cubicBezTo>
                    <a:cubicBezTo>
                      <a:pt x="319" y="57"/>
                      <a:pt x="315" y="60"/>
                      <a:pt x="311" y="63"/>
                    </a:cubicBezTo>
                    <a:cubicBezTo>
                      <a:pt x="308" y="66"/>
                      <a:pt x="305" y="69"/>
                      <a:pt x="305" y="69"/>
                    </a:cubicBezTo>
                    <a:cubicBezTo>
                      <a:pt x="306" y="70"/>
                      <a:pt x="306" y="70"/>
                      <a:pt x="306" y="70"/>
                    </a:cubicBezTo>
                    <a:cubicBezTo>
                      <a:pt x="307" y="68"/>
                      <a:pt x="307" y="68"/>
                      <a:pt x="307" y="68"/>
                    </a:cubicBezTo>
                    <a:cubicBezTo>
                      <a:pt x="305" y="68"/>
                      <a:pt x="303" y="68"/>
                      <a:pt x="302" y="68"/>
                    </a:cubicBezTo>
                    <a:cubicBezTo>
                      <a:pt x="297" y="68"/>
                      <a:pt x="294" y="69"/>
                      <a:pt x="291" y="71"/>
                    </a:cubicBezTo>
                    <a:cubicBezTo>
                      <a:pt x="289" y="73"/>
                      <a:pt x="288" y="75"/>
                      <a:pt x="288" y="75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7" y="77"/>
                      <a:pt x="284" y="79"/>
                      <a:pt x="280" y="81"/>
                    </a:cubicBezTo>
                    <a:cubicBezTo>
                      <a:pt x="275" y="83"/>
                      <a:pt x="268" y="84"/>
                      <a:pt x="263" y="85"/>
                    </a:cubicBezTo>
                    <a:cubicBezTo>
                      <a:pt x="260" y="86"/>
                      <a:pt x="258" y="86"/>
                      <a:pt x="256" y="86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lnTo>
                      <a:pt x="254" y="8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9" name="Freeform 796"/>
              <p:cNvSpPr>
                <a:spLocks/>
              </p:cNvSpPr>
              <p:nvPr/>
            </p:nvSpPr>
            <p:spPr bwMode="auto">
              <a:xfrm>
                <a:off x="1989576" y="2469663"/>
                <a:ext cx="49213" cy="136525"/>
              </a:xfrm>
              <a:custGeom>
                <a:avLst/>
                <a:gdLst>
                  <a:gd name="T0" fmla="*/ 15 w 31"/>
                  <a:gd name="T1" fmla="*/ 2 h 86"/>
                  <a:gd name="T2" fmla="*/ 15 w 31"/>
                  <a:gd name="T3" fmla="*/ 2 h 86"/>
                  <a:gd name="T4" fmla="*/ 23 w 31"/>
                  <a:gd name="T5" fmla="*/ 4 h 86"/>
                  <a:gd name="T6" fmla="*/ 29 w 31"/>
                  <a:gd name="T7" fmla="*/ 15 h 86"/>
                  <a:gd name="T8" fmla="*/ 29 w 31"/>
                  <a:gd name="T9" fmla="*/ 15 h 86"/>
                  <a:gd name="T10" fmla="*/ 25 w 31"/>
                  <a:gd name="T11" fmla="*/ 55 h 86"/>
                  <a:gd name="T12" fmla="*/ 17 w 31"/>
                  <a:gd name="T13" fmla="*/ 71 h 86"/>
                  <a:gd name="T14" fmla="*/ 10 w 31"/>
                  <a:gd name="T15" fmla="*/ 78 h 86"/>
                  <a:gd name="T16" fmla="*/ 1 w 31"/>
                  <a:gd name="T17" fmla="*/ 84 h 86"/>
                  <a:gd name="T18" fmla="*/ 0 w 31"/>
                  <a:gd name="T19" fmla="*/ 85 h 86"/>
                  <a:gd name="T20" fmla="*/ 1 w 31"/>
                  <a:gd name="T21" fmla="*/ 86 h 86"/>
                  <a:gd name="T22" fmla="*/ 11 w 31"/>
                  <a:gd name="T23" fmla="*/ 80 h 86"/>
                  <a:gd name="T24" fmla="*/ 18 w 31"/>
                  <a:gd name="T25" fmla="*/ 72 h 86"/>
                  <a:gd name="T26" fmla="*/ 27 w 31"/>
                  <a:gd name="T27" fmla="*/ 55 h 86"/>
                  <a:gd name="T28" fmla="*/ 31 w 31"/>
                  <a:gd name="T29" fmla="*/ 15 h 86"/>
                  <a:gd name="T30" fmla="*/ 31 w 31"/>
                  <a:gd name="T31" fmla="*/ 15 h 86"/>
                  <a:gd name="T32" fmla="*/ 24 w 31"/>
                  <a:gd name="T33" fmla="*/ 2 h 86"/>
                  <a:gd name="T34" fmla="*/ 15 w 31"/>
                  <a:gd name="T35" fmla="*/ 0 h 86"/>
                  <a:gd name="T36" fmla="*/ 14 w 31"/>
                  <a:gd name="T37" fmla="*/ 0 h 86"/>
                  <a:gd name="T38" fmla="*/ 14 w 31"/>
                  <a:gd name="T39" fmla="*/ 1 h 86"/>
                  <a:gd name="T40" fmla="*/ 15 w 31"/>
                  <a:gd name="T41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20" y="2"/>
                      <a:pt x="23" y="4"/>
                    </a:cubicBezTo>
                    <a:cubicBezTo>
                      <a:pt x="26" y="6"/>
                      <a:pt x="29" y="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30"/>
                      <a:pt x="26" y="49"/>
                      <a:pt x="25" y="55"/>
                    </a:cubicBezTo>
                    <a:cubicBezTo>
                      <a:pt x="24" y="61"/>
                      <a:pt x="21" y="67"/>
                      <a:pt x="17" y="71"/>
                    </a:cubicBezTo>
                    <a:cubicBezTo>
                      <a:pt x="15" y="73"/>
                      <a:pt x="12" y="76"/>
                      <a:pt x="10" y="78"/>
                    </a:cubicBezTo>
                    <a:cubicBezTo>
                      <a:pt x="7" y="81"/>
                      <a:pt x="4" y="83"/>
                      <a:pt x="1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5" y="85"/>
                      <a:pt x="8" y="83"/>
                      <a:pt x="11" y="80"/>
                    </a:cubicBezTo>
                    <a:cubicBezTo>
                      <a:pt x="14" y="77"/>
                      <a:pt x="16" y="74"/>
                      <a:pt x="18" y="72"/>
                    </a:cubicBezTo>
                    <a:cubicBezTo>
                      <a:pt x="23" y="68"/>
                      <a:pt x="25" y="61"/>
                      <a:pt x="27" y="55"/>
                    </a:cubicBezTo>
                    <a:cubicBezTo>
                      <a:pt x="28" y="49"/>
                      <a:pt x="30" y="30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8"/>
                      <a:pt x="28" y="4"/>
                      <a:pt x="24" y="2"/>
                    </a:cubicBezTo>
                    <a:cubicBezTo>
                      <a:pt x="21" y="0"/>
                      <a:pt x="17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5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" name="Freeform 797"/>
              <p:cNvSpPr>
                <a:spLocks/>
              </p:cNvSpPr>
              <p:nvPr/>
            </p:nvSpPr>
            <p:spPr bwMode="auto">
              <a:xfrm>
                <a:off x="1975288" y="2580788"/>
                <a:ext cx="22225" cy="26988"/>
              </a:xfrm>
              <a:custGeom>
                <a:avLst/>
                <a:gdLst>
                  <a:gd name="T0" fmla="*/ 2 w 14"/>
                  <a:gd name="T1" fmla="*/ 16 h 17"/>
                  <a:gd name="T2" fmla="*/ 2 w 14"/>
                  <a:gd name="T3" fmla="*/ 15 h 17"/>
                  <a:gd name="T4" fmla="*/ 6 w 14"/>
                  <a:gd name="T5" fmla="*/ 9 h 17"/>
                  <a:gd name="T6" fmla="*/ 13 w 14"/>
                  <a:gd name="T7" fmla="*/ 2 h 17"/>
                  <a:gd name="T8" fmla="*/ 14 w 14"/>
                  <a:gd name="T9" fmla="*/ 1 h 17"/>
                  <a:gd name="T10" fmla="*/ 13 w 14"/>
                  <a:gd name="T11" fmla="*/ 1 h 17"/>
                  <a:gd name="T12" fmla="*/ 3 w 14"/>
                  <a:gd name="T13" fmla="*/ 9 h 17"/>
                  <a:gd name="T14" fmla="*/ 0 w 14"/>
                  <a:gd name="T15" fmla="*/ 15 h 17"/>
                  <a:gd name="T16" fmla="*/ 1 w 14"/>
                  <a:gd name="T17" fmla="*/ 17 h 17"/>
                  <a:gd name="T18" fmla="*/ 2 w 14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7">
                    <a:moveTo>
                      <a:pt x="2" y="16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4" y="11"/>
                      <a:pt x="6" y="9"/>
                    </a:cubicBezTo>
                    <a:cubicBezTo>
                      <a:pt x="7" y="6"/>
                      <a:pt x="10" y="3"/>
                      <a:pt x="13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0"/>
                      <a:pt x="13" y="1"/>
                    </a:cubicBezTo>
                    <a:cubicBezTo>
                      <a:pt x="8" y="2"/>
                      <a:pt x="5" y="5"/>
                      <a:pt x="3" y="9"/>
                    </a:cubicBezTo>
                    <a:cubicBezTo>
                      <a:pt x="1" y="12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7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1" name="Freeform 798"/>
              <p:cNvSpPr>
                <a:spLocks/>
              </p:cNvSpPr>
              <p:nvPr/>
            </p:nvSpPr>
            <p:spPr bwMode="auto">
              <a:xfrm>
                <a:off x="2094351" y="2415688"/>
                <a:ext cx="50800" cy="23813"/>
              </a:xfrm>
              <a:custGeom>
                <a:avLst/>
                <a:gdLst>
                  <a:gd name="T0" fmla="*/ 0 w 32"/>
                  <a:gd name="T1" fmla="*/ 13 h 14"/>
                  <a:gd name="T2" fmla="*/ 5 w 32"/>
                  <a:gd name="T3" fmla="*/ 14 h 14"/>
                  <a:gd name="T4" fmla="*/ 17 w 32"/>
                  <a:gd name="T5" fmla="*/ 11 h 14"/>
                  <a:gd name="T6" fmla="*/ 24 w 32"/>
                  <a:gd name="T7" fmla="*/ 5 h 14"/>
                  <a:gd name="T8" fmla="*/ 31 w 32"/>
                  <a:gd name="T9" fmla="*/ 2 h 14"/>
                  <a:gd name="T10" fmla="*/ 32 w 32"/>
                  <a:gd name="T11" fmla="*/ 1 h 14"/>
                  <a:gd name="T12" fmla="*/ 31 w 32"/>
                  <a:gd name="T13" fmla="*/ 0 h 14"/>
                  <a:gd name="T14" fmla="*/ 23 w 32"/>
                  <a:gd name="T15" fmla="*/ 3 h 14"/>
                  <a:gd name="T16" fmla="*/ 16 w 32"/>
                  <a:gd name="T17" fmla="*/ 9 h 14"/>
                  <a:gd name="T18" fmla="*/ 5 w 32"/>
                  <a:gd name="T19" fmla="*/ 12 h 14"/>
                  <a:gd name="T20" fmla="*/ 2 w 32"/>
                  <a:gd name="T21" fmla="*/ 11 h 14"/>
                  <a:gd name="T22" fmla="*/ 1 w 32"/>
                  <a:gd name="T23" fmla="*/ 11 h 14"/>
                  <a:gd name="T24" fmla="*/ 0 w 32"/>
                  <a:gd name="T25" fmla="*/ 12 h 14"/>
                  <a:gd name="T26" fmla="*/ 0 w 3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13"/>
                    </a:moveTo>
                    <a:cubicBezTo>
                      <a:pt x="0" y="13"/>
                      <a:pt x="2" y="14"/>
                      <a:pt x="5" y="14"/>
                    </a:cubicBezTo>
                    <a:cubicBezTo>
                      <a:pt x="9" y="14"/>
                      <a:pt x="14" y="13"/>
                      <a:pt x="17" y="11"/>
                    </a:cubicBezTo>
                    <a:cubicBezTo>
                      <a:pt x="20" y="9"/>
                      <a:pt x="22" y="7"/>
                      <a:pt x="24" y="5"/>
                    </a:cubicBezTo>
                    <a:cubicBezTo>
                      <a:pt x="26" y="3"/>
                      <a:pt x="28" y="2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7" y="0"/>
                      <a:pt x="25" y="2"/>
                      <a:pt x="23" y="3"/>
                    </a:cubicBezTo>
                    <a:cubicBezTo>
                      <a:pt x="21" y="5"/>
                      <a:pt x="19" y="7"/>
                      <a:pt x="16" y="9"/>
                    </a:cubicBezTo>
                    <a:cubicBezTo>
                      <a:pt x="14" y="11"/>
                      <a:pt x="9" y="12"/>
                      <a:pt x="5" y="12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2" name="Freeform 799"/>
              <p:cNvSpPr>
                <a:spLocks/>
              </p:cNvSpPr>
              <p:nvPr/>
            </p:nvSpPr>
            <p:spPr bwMode="auto">
              <a:xfrm>
                <a:off x="2172138" y="2418863"/>
                <a:ext cx="80963" cy="141288"/>
              </a:xfrm>
              <a:custGeom>
                <a:avLst/>
                <a:gdLst>
                  <a:gd name="T0" fmla="*/ 1 w 51"/>
                  <a:gd name="T1" fmla="*/ 2 h 88"/>
                  <a:gd name="T2" fmla="*/ 6 w 51"/>
                  <a:gd name="T3" fmla="*/ 6 h 88"/>
                  <a:gd name="T4" fmla="*/ 22 w 51"/>
                  <a:gd name="T5" fmla="*/ 21 h 88"/>
                  <a:gd name="T6" fmla="*/ 35 w 51"/>
                  <a:gd name="T7" fmla="*/ 34 h 88"/>
                  <a:gd name="T8" fmla="*/ 49 w 51"/>
                  <a:gd name="T9" fmla="*/ 62 h 88"/>
                  <a:gd name="T10" fmla="*/ 49 w 51"/>
                  <a:gd name="T11" fmla="*/ 63 h 88"/>
                  <a:gd name="T12" fmla="*/ 46 w 51"/>
                  <a:gd name="T13" fmla="*/ 79 h 88"/>
                  <a:gd name="T14" fmla="*/ 45 w 51"/>
                  <a:gd name="T15" fmla="*/ 84 h 88"/>
                  <a:gd name="T16" fmla="*/ 45 w 51"/>
                  <a:gd name="T17" fmla="*/ 86 h 88"/>
                  <a:gd name="T18" fmla="*/ 44 w 51"/>
                  <a:gd name="T19" fmla="*/ 86 h 88"/>
                  <a:gd name="T20" fmla="*/ 44 w 51"/>
                  <a:gd name="T21" fmla="*/ 86 h 88"/>
                  <a:gd name="T22" fmla="*/ 45 w 51"/>
                  <a:gd name="T23" fmla="*/ 87 h 88"/>
                  <a:gd name="T24" fmla="*/ 45 w 51"/>
                  <a:gd name="T25" fmla="*/ 86 h 88"/>
                  <a:gd name="T26" fmla="*/ 44 w 51"/>
                  <a:gd name="T27" fmla="*/ 86 h 88"/>
                  <a:gd name="T28" fmla="*/ 45 w 51"/>
                  <a:gd name="T29" fmla="*/ 87 h 88"/>
                  <a:gd name="T30" fmla="*/ 45 w 51"/>
                  <a:gd name="T31" fmla="*/ 86 h 88"/>
                  <a:gd name="T32" fmla="*/ 44 w 51"/>
                  <a:gd name="T33" fmla="*/ 87 h 88"/>
                  <a:gd name="T34" fmla="*/ 46 w 51"/>
                  <a:gd name="T35" fmla="*/ 88 h 88"/>
                  <a:gd name="T36" fmla="*/ 46 w 51"/>
                  <a:gd name="T37" fmla="*/ 87 h 88"/>
                  <a:gd name="T38" fmla="*/ 47 w 51"/>
                  <a:gd name="T39" fmla="*/ 86 h 88"/>
                  <a:gd name="T40" fmla="*/ 51 w 51"/>
                  <a:gd name="T41" fmla="*/ 63 h 88"/>
                  <a:gd name="T42" fmla="*/ 51 w 51"/>
                  <a:gd name="T43" fmla="*/ 62 h 88"/>
                  <a:gd name="T44" fmla="*/ 36 w 51"/>
                  <a:gd name="T45" fmla="*/ 33 h 88"/>
                  <a:gd name="T46" fmla="*/ 29 w 51"/>
                  <a:gd name="T47" fmla="*/ 25 h 88"/>
                  <a:gd name="T48" fmla="*/ 2 w 51"/>
                  <a:gd name="T49" fmla="*/ 0 h 88"/>
                  <a:gd name="T50" fmla="*/ 1 w 51"/>
                  <a:gd name="T51" fmla="*/ 0 h 88"/>
                  <a:gd name="T52" fmla="*/ 1 w 51"/>
                  <a:gd name="T5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88">
                    <a:moveTo>
                      <a:pt x="1" y="2"/>
                    </a:moveTo>
                    <a:cubicBezTo>
                      <a:pt x="1" y="2"/>
                      <a:pt x="3" y="3"/>
                      <a:pt x="6" y="6"/>
                    </a:cubicBezTo>
                    <a:cubicBezTo>
                      <a:pt x="10" y="10"/>
                      <a:pt x="16" y="16"/>
                      <a:pt x="22" y="21"/>
                    </a:cubicBezTo>
                    <a:cubicBezTo>
                      <a:pt x="28" y="27"/>
                      <a:pt x="33" y="32"/>
                      <a:pt x="35" y="34"/>
                    </a:cubicBezTo>
                    <a:cubicBezTo>
                      <a:pt x="40" y="41"/>
                      <a:pt x="49" y="52"/>
                      <a:pt x="49" y="62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8" y="69"/>
                      <a:pt x="47" y="74"/>
                      <a:pt x="46" y="79"/>
                    </a:cubicBezTo>
                    <a:cubicBezTo>
                      <a:pt x="46" y="81"/>
                      <a:pt x="46" y="83"/>
                      <a:pt x="45" y="84"/>
                    </a:cubicBezTo>
                    <a:cubicBezTo>
                      <a:pt x="45" y="85"/>
                      <a:pt x="45" y="85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7"/>
                      <a:pt x="44" y="87"/>
                    </a:cubicBezTo>
                    <a:cubicBezTo>
                      <a:pt x="44" y="88"/>
                      <a:pt x="45" y="88"/>
                      <a:pt x="46" y="88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8" y="83"/>
                      <a:pt x="50" y="73"/>
                      <a:pt x="51" y="63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0" y="51"/>
                      <a:pt x="41" y="40"/>
                      <a:pt x="36" y="33"/>
                    </a:cubicBezTo>
                    <a:cubicBezTo>
                      <a:pt x="35" y="31"/>
                      <a:pt x="32" y="28"/>
                      <a:pt x="29" y="25"/>
                    </a:cubicBezTo>
                    <a:cubicBezTo>
                      <a:pt x="19" y="15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3" name="Freeform 800"/>
              <p:cNvSpPr>
                <a:spLocks/>
              </p:cNvSpPr>
              <p:nvPr/>
            </p:nvSpPr>
            <p:spPr bwMode="auto">
              <a:xfrm>
                <a:off x="2203888" y="2572851"/>
                <a:ext cx="33338" cy="57150"/>
              </a:xfrm>
              <a:custGeom>
                <a:avLst/>
                <a:gdLst>
                  <a:gd name="T0" fmla="*/ 19 w 21"/>
                  <a:gd name="T1" fmla="*/ 1 h 35"/>
                  <a:gd name="T2" fmla="*/ 9 w 21"/>
                  <a:gd name="T3" fmla="*/ 13 h 35"/>
                  <a:gd name="T4" fmla="*/ 3 w 21"/>
                  <a:gd name="T5" fmla="*/ 19 h 35"/>
                  <a:gd name="T6" fmla="*/ 1 w 21"/>
                  <a:gd name="T7" fmla="*/ 24 h 35"/>
                  <a:gd name="T8" fmla="*/ 1 w 21"/>
                  <a:gd name="T9" fmla="*/ 24 h 35"/>
                  <a:gd name="T10" fmla="*/ 1 w 21"/>
                  <a:gd name="T11" fmla="*/ 26 h 35"/>
                  <a:gd name="T12" fmla="*/ 1 w 21"/>
                  <a:gd name="T13" fmla="*/ 31 h 35"/>
                  <a:gd name="T14" fmla="*/ 0 w 21"/>
                  <a:gd name="T15" fmla="*/ 34 h 35"/>
                  <a:gd name="T16" fmla="*/ 1 w 21"/>
                  <a:gd name="T17" fmla="*/ 35 h 35"/>
                  <a:gd name="T18" fmla="*/ 2 w 21"/>
                  <a:gd name="T19" fmla="*/ 34 h 35"/>
                  <a:gd name="T20" fmla="*/ 3 w 21"/>
                  <a:gd name="T21" fmla="*/ 26 h 35"/>
                  <a:gd name="T22" fmla="*/ 3 w 21"/>
                  <a:gd name="T23" fmla="*/ 24 h 35"/>
                  <a:gd name="T24" fmla="*/ 3 w 21"/>
                  <a:gd name="T25" fmla="*/ 24 h 35"/>
                  <a:gd name="T26" fmla="*/ 5 w 21"/>
                  <a:gd name="T27" fmla="*/ 21 h 35"/>
                  <a:gd name="T28" fmla="*/ 10 w 21"/>
                  <a:gd name="T29" fmla="*/ 14 h 35"/>
                  <a:gd name="T30" fmla="*/ 17 w 21"/>
                  <a:gd name="T31" fmla="*/ 6 h 35"/>
                  <a:gd name="T32" fmla="*/ 21 w 21"/>
                  <a:gd name="T33" fmla="*/ 2 h 35"/>
                  <a:gd name="T34" fmla="*/ 21 w 21"/>
                  <a:gd name="T35" fmla="*/ 1 h 35"/>
                  <a:gd name="T36" fmla="*/ 19 w 21"/>
                  <a:gd name="T3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19" y="1"/>
                    </a:moveTo>
                    <a:cubicBezTo>
                      <a:pt x="19" y="1"/>
                      <a:pt x="14" y="6"/>
                      <a:pt x="9" y="13"/>
                    </a:cubicBezTo>
                    <a:cubicBezTo>
                      <a:pt x="6" y="16"/>
                      <a:pt x="4" y="18"/>
                      <a:pt x="3" y="19"/>
                    </a:cubicBezTo>
                    <a:cubicBezTo>
                      <a:pt x="2" y="21"/>
                      <a:pt x="1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7"/>
                      <a:pt x="1" y="30"/>
                      <a:pt x="1" y="31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4"/>
                      <a:pt x="3" y="29"/>
                      <a:pt x="3" y="26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2"/>
                      <a:pt x="3" y="22"/>
                      <a:pt x="5" y="21"/>
                    </a:cubicBezTo>
                    <a:cubicBezTo>
                      <a:pt x="6" y="19"/>
                      <a:pt x="8" y="18"/>
                      <a:pt x="10" y="14"/>
                    </a:cubicBezTo>
                    <a:cubicBezTo>
                      <a:pt x="13" y="11"/>
                      <a:pt x="15" y="8"/>
                      <a:pt x="17" y="6"/>
                    </a:cubicBezTo>
                    <a:cubicBezTo>
                      <a:pt x="19" y="3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1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4" name="Freeform 801"/>
              <p:cNvSpPr>
                <a:spLocks/>
              </p:cNvSpPr>
              <p:nvPr/>
            </p:nvSpPr>
            <p:spPr bwMode="auto">
              <a:xfrm>
                <a:off x="2024501" y="2699851"/>
                <a:ext cx="31750" cy="44450"/>
              </a:xfrm>
              <a:custGeom>
                <a:avLst/>
                <a:gdLst>
                  <a:gd name="T0" fmla="*/ 2 w 20"/>
                  <a:gd name="T1" fmla="*/ 28 h 28"/>
                  <a:gd name="T2" fmla="*/ 20 w 20"/>
                  <a:gd name="T3" fmla="*/ 2 h 28"/>
                  <a:gd name="T4" fmla="*/ 20 w 20"/>
                  <a:gd name="T5" fmla="*/ 1 h 28"/>
                  <a:gd name="T6" fmla="*/ 18 w 20"/>
                  <a:gd name="T7" fmla="*/ 1 h 28"/>
                  <a:gd name="T8" fmla="*/ 6 w 20"/>
                  <a:gd name="T9" fmla="*/ 20 h 28"/>
                  <a:gd name="T10" fmla="*/ 2 w 20"/>
                  <a:gd name="T11" fmla="*/ 25 h 28"/>
                  <a:gd name="T12" fmla="*/ 1 w 20"/>
                  <a:gd name="T13" fmla="*/ 26 h 28"/>
                  <a:gd name="T14" fmla="*/ 1 w 20"/>
                  <a:gd name="T15" fmla="*/ 26 h 28"/>
                  <a:gd name="T16" fmla="*/ 1 w 20"/>
                  <a:gd name="T17" fmla="*/ 28 h 28"/>
                  <a:gd name="T18" fmla="*/ 2 w 20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8">
                    <a:moveTo>
                      <a:pt x="2" y="28"/>
                    </a:moveTo>
                    <a:cubicBezTo>
                      <a:pt x="2" y="28"/>
                      <a:pt x="11" y="19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0"/>
                      <a:pt x="18" y="1"/>
                      <a:pt x="18" y="1"/>
                    </a:cubicBezTo>
                    <a:cubicBezTo>
                      <a:pt x="14" y="9"/>
                      <a:pt x="9" y="16"/>
                      <a:pt x="6" y="20"/>
                    </a:cubicBezTo>
                    <a:cubicBezTo>
                      <a:pt x="4" y="22"/>
                      <a:pt x="3" y="24"/>
                      <a:pt x="2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5" name="Freeform 802"/>
              <p:cNvSpPr>
                <a:spLocks/>
              </p:cNvSpPr>
              <p:nvPr/>
            </p:nvSpPr>
            <p:spPr bwMode="auto">
              <a:xfrm>
                <a:off x="1756213" y="2822088"/>
                <a:ext cx="76200" cy="46038"/>
              </a:xfrm>
              <a:custGeom>
                <a:avLst/>
                <a:gdLst>
                  <a:gd name="T0" fmla="*/ 10 w 47"/>
                  <a:gd name="T1" fmla="*/ 2 h 29"/>
                  <a:gd name="T2" fmla="*/ 10 w 47"/>
                  <a:gd name="T3" fmla="*/ 0 h 29"/>
                  <a:gd name="T4" fmla="*/ 5 w 47"/>
                  <a:gd name="T5" fmla="*/ 3 h 29"/>
                  <a:gd name="T6" fmla="*/ 2 w 47"/>
                  <a:gd name="T7" fmla="*/ 5 h 29"/>
                  <a:gd name="T8" fmla="*/ 0 w 47"/>
                  <a:gd name="T9" fmla="*/ 10 h 29"/>
                  <a:gd name="T10" fmla="*/ 0 w 47"/>
                  <a:gd name="T11" fmla="*/ 13 h 29"/>
                  <a:gd name="T12" fmla="*/ 4 w 47"/>
                  <a:gd name="T13" fmla="*/ 25 h 29"/>
                  <a:gd name="T14" fmla="*/ 14 w 47"/>
                  <a:gd name="T15" fmla="*/ 29 h 29"/>
                  <a:gd name="T16" fmla="*/ 22 w 47"/>
                  <a:gd name="T17" fmla="*/ 28 h 29"/>
                  <a:gd name="T18" fmla="*/ 44 w 47"/>
                  <a:gd name="T19" fmla="*/ 21 h 29"/>
                  <a:gd name="T20" fmla="*/ 47 w 47"/>
                  <a:gd name="T21" fmla="*/ 20 h 29"/>
                  <a:gd name="T22" fmla="*/ 45 w 47"/>
                  <a:gd name="T23" fmla="*/ 18 h 29"/>
                  <a:gd name="T24" fmla="*/ 31 w 47"/>
                  <a:gd name="T25" fmla="*/ 10 h 29"/>
                  <a:gd name="T26" fmla="*/ 19 w 47"/>
                  <a:gd name="T27" fmla="*/ 4 h 29"/>
                  <a:gd name="T28" fmla="*/ 10 w 47"/>
                  <a:gd name="T29" fmla="*/ 0 h 29"/>
                  <a:gd name="T30" fmla="*/ 10 w 47"/>
                  <a:gd name="T31" fmla="*/ 0 h 29"/>
                  <a:gd name="T32" fmla="*/ 10 w 47"/>
                  <a:gd name="T33" fmla="*/ 0 h 29"/>
                  <a:gd name="T34" fmla="*/ 10 w 47"/>
                  <a:gd name="T35" fmla="*/ 2 h 29"/>
                  <a:gd name="T36" fmla="*/ 10 w 47"/>
                  <a:gd name="T37" fmla="*/ 3 h 29"/>
                  <a:gd name="T38" fmla="*/ 18 w 47"/>
                  <a:gd name="T39" fmla="*/ 6 h 29"/>
                  <a:gd name="T40" fmla="*/ 34 w 47"/>
                  <a:gd name="T41" fmla="*/ 16 h 29"/>
                  <a:gd name="T42" fmla="*/ 41 w 47"/>
                  <a:gd name="T43" fmla="*/ 19 h 29"/>
                  <a:gd name="T44" fmla="*/ 43 w 47"/>
                  <a:gd name="T45" fmla="*/ 21 h 29"/>
                  <a:gd name="T46" fmla="*/ 44 w 47"/>
                  <a:gd name="T47" fmla="*/ 20 h 29"/>
                  <a:gd name="T48" fmla="*/ 43 w 47"/>
                  <a:gd name="T49" fmla="*/ 18 h 29"/>
                  <a:gd name="T50" fmla="*/ 35 w 47"/>
                  <a:gd name="T51" fmla="*/ 21 h 29"/>
                  <a:gd name="T52" fmla="*/ 22 w 47"/>
                  <a:gd name="T53" fmla="*/ 25 h 29"/>
                  <a:gd name="T54" fmla="*/ 14 w 47"/>
                  <a:gd name="T55" fmla="*/ 26 h 29"/>
                  <a:gd name="T56" fmla="*/ 7 w 47"/>
                  <a:gd name="T57" fmla="*/ 23 h 29"/>
                  <a:gd name="T58" fmla="*/ 3 w 47"/>
                  <a:gd name="T59" fmla="*/ 13 h 29"/>
                  <a:gd name="T60" fmla="*/ 3 w 47"/>
                  <a:gd name="T61" fmla="*/ 10 h 29"/>
                  <a:gd name="T62" fmla="*/ 4 w 47"/>
                  <a:gd name="T63" fmla="*/ 7 h 29"/>
                  <a:gd name="T64" fmla="*/ 8 w 47"/>
                  <a:gd name="T65" fmla="*/ 4 h 29"/>
                  <a:gd name="T66" fmla="*/ 10 w 47"/>
                  <a:gd name="T67" fmla="*/ 3 h 29"/>
                  <a:gd name="T68" fmla="*/ 10 w 47"/>
                  <a:gd name="T69" fmla="*/ 3 h 29"/>
                  <a:gd name="T70" fmla="*/ 11 w 47"/>
                  <a:gd name="T71" fmla="*/ 3 h 29"/>
                  <a:gd name="T72" fmla="*/ 10 w 47"/>
                  <a:gd name="T73" fmla="*/ 2 h 29"/>
                  <a:gd name="T74" fmla="*/ 10 w 47"/>
                  <a:gd name="T75" fmla="*/ 3 h 29"/>
                  <a:gd name="T76" fmla="*/ 10 w 47"/>
                  <a:gd name="T7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29">
                    <a:moveTo>
                      <a:pt x="10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7"/>
                      <a:pt x="1" y="21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30" y="26"/>
                      <a:pt x="44" y="21"/>
                      <a:pt x="44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38" y="14"/>
                      <a:pt x="31" y="10"/>
                    </a:cubicBezTo>
                    <a:cubicBezTo>
                      <a:pt x="27" y="8"/>
                      <a:pt x="23" y="5"/>
                      <a:pt x="19" y="4"/>
                    </a:cubicBezTo>
                    <a:cubicBezTo>
                      <a:pt x="16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4" y="5"/>
                      <a:pt x="18" y="6"/>
                    </a:cubicBezTo>
                    <a:cubicBezTo>
                      <a:pt x="23" y="9"/>
                      <a:pt x="29" y="13"/>
                      <a:pt x="34" y="16"/>
                    </a:cubicBezTo>
                    <a:cubicBezTo>
                      <a:pt x="37" y="17"/>
                      <a:pt x="39" y="18"/>
                      <a:pt x="41" y="19"/>
                    </a:cubicBezTo>
                    <a:cubicBezTo>
                      <a:pt x="42" y="20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0" y="20"/>
                      <a:pt x="35" y="21"/>
                    </a:cubicBezTo>
                    <a:cubicBezTo>
                      <a:pt x="31" y="23"/>
                      <a:pt x="25" y="24"/>
                      <a:pt x="22" y="25"/>
                    </a:cubicBezTo>
                    <a:cubicBezTo>
                      <a:pt x="19" y="26"/>
                      <a:pt x="17" y="26"/>
                      <a:pt x="14" y="26"/>
                    </a:cubicBezTo>
                    <a:cubicBezTo>
                      <a:pt x="11" y="26"/>
                      <a:pt x="9" y="25"/>
                      <a:pt x="7" y="23"/>
                    </a:cubicBezTo>
                    <a:cubicBezTo>
                      <a:pt x="4" y="20"/>
                      <a:pt x="3" y="17"/>
                      <a:pt x="3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4" y="7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6" name="Freeform 803"/>
              <p:cNvSpPr>
                <a:spLocks/>
              </p:cNvSpPr>
              <p:nvPr/>
            </p:nvSpPr>
            <p:spPr bwMode="auto">
              <a:xfrm>
                <a:off x="1937188" y="2822088"/>
                <a:ext cx="76200" cy="46038"/>
              </a:xfrm>
              <a:custGeom>
                <a:avLst/>
                <a:gdLst>
                  <a:gd name="T0" fmla="*/ 37 w 47"/>
                  <a:gd name="T1" fmla="*/ 2 h 29"/>
                  <a:gd name="T2" fmla="*/ 36 w 47"/>
                  <a:gd name="T3" fmla="*/ 3 h 29"/>
                  <a:gd name="T4" fmla="*/ 37 w 47"/>
                  <a:gd name="T5" fmla="*/ 3 h 29"/>
                  <a:gd name="T6" fmla="*/ 41 w 47"/>
                  <a:gd name="T7" fmla="*/ 6 h 29"/>
                  <a:gd name="T8" fmla="*/ 44 w 47"/>
                  <a:gd name="T9" fmla="*/ 10 h 29"/>
                  <a:gd name="T10" fmla="*/ 44 w 47"/>
                  <a:gd name="T11" fmla="*/ 13 h 29"/>
                  <a:gd name="T12" fmla="*/ 40 w 47"/>
                  <a:gd name="T13" fmla="*/ 23 h 29"/>
                  <a:gd name="T14" fmla="*/ 33 w 47"/>
                  <a:gd name="T15" fmla="*/ 26 h 29"/>
                  <a:gd name="T16" fmla="*/ 25 w 47"/>
                  <a:gd name="T17" fmla="*/ 25 h 29"/>
                  <a:gd name="T18" fmla="*/ 12 w 47"/>
                  <a:gd name="T19" fmla="*/ 21 h 29"/>
                  <a:gd name="T20" fmla="*/ 4 w 47"/>
                  <a:gd name="T21" fmla="*/ 18 h 29"/>
                  <a:gd name="T22" fmla="*/ 3 w 47"/>
                  <a:gd name="T23" fmla="*/ 20 h 29"/>
                  <a:gd name="T24" fmla="*/ 4 w 47"/>
                  <a:gd name="T25" fmla="*/ 21 h 29"/>
                  <a:gd name="T26" fmla="*/ 8 w 47"/>
                  <a:gd name="T27" fmla="*/ 18 h 29"/>
                  <a:gd name="T28" fmla="*/ 24 w 47"/>
                  <a:gd name="T29" fmla="*/ 9 h 29"/>
                  <a:gd name="T30" fmla="*/ 32 w 47"/>
                  <a:gd name="T31" fmla="*/ 5 h 29"/>
                  <a:gd name="T32" fmla="*/ 37 w 47"/>
                  <a:gd name="T33" fmla="*/ 3 h 29"/>
                  <a:gd name="T34" fmla="*/ 37 w 47"/>
                  <a:gd name="T35" fmla="*/ 2 h 29"/>
                  <a:gd name="T36" fmla="*/ 36 w 47"/>
                  <a:gd name="T37" fmla="*/ 3 h 29"/>
                  <a:gd name="T38" fmla="*/ 37 w 47"/>
                  <a:gd name="T39" fmla="*/ 2 h 29"/>
                  <a:gd name="T40" fmla="*/ 37 w 47"/>
                  <a:gd name="T41" fmla="*/ 0 h 29"/>
                  <a:gd name="T42" fmla="*/ 28 w 47"/>
                  <a:gd name="T43" fmla="*/ 4 h 29"/>
                  <a:gd name="T44" fmla="*/ 2 w 47"/>
                  <a:gd name="T45" fmla="*/ 18 h 29"/>
                  <a:gd name="T46" fmla="*/ 0 w 47"/>
                  <a:gd name="T47" fmla="*/ 20 h 29"/>
                  <a:gd name="T48" fmla="*/ 3 w 47"/>
                  <a:gd name="T49" fmla="*/ 21 h 29"/>
                  <a:gd name="T50" fmla="*/ 25 w 47"/>
                  <a:gd name="T51" fmla="*/ 28 h 29"/>
                  <a:gd name="T52" fmla="*/ 33 w 47"/>
                  <a:gd name="T53" fmla="*/ 29 h 29"/>
                  <a:gd name="T54" fmla="*/ 43 w 47"/>
                  <a:gd name="T55" fmla="*/ 25 h 29"/>
                  <a:gd name="T56" fmla="*/ 47 w 47"/>
                  <a:gd name="T57" fmla="*/ 13 h 29"/>
                  <a:gd name="T58" fmla="*/ 47 w 47"/>
                  <a:gd name="T59" fmla="*/ 10 h 29"/>
                  <a:gd name="T60" fmla="*/ 45 w 47"/>
                  <a:gd name="T61" fmla="*/ 5 h 29"/>
                  <a:gd name="T62" fmla="*/ 37 w 47"/>
                  <a:gd name="T63" fmla="*/ 0 h 29"/>
                  <a:gd name="T64" fmla="*/ 37 w 47"/>
                  <a:gd name="T65" fmla="*/ 0 h 29"/>
                  <a:gd name="T66" fmla="*/ 37 w 47"/>
                  <a:gd name="T67" fmla="*/ 0 h 29"/>
                  <a:gd name="T68" fmla="*/ 37 w 47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29">
                    <a:moveTo>
                      <a:pt x="37" y="2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9" y="4"/>
                      <a:pt x="41" y="6"/>
                    </a:cubicBezTo>
                    <a:cubicBezTo>
                      <a:pt x="43" y="7"/>
                      <a:pt x="44" y="8"/>
                      <a:pt x="44" y="10"/>
                    </a:cubicBezTo>
                    <a:cubicBezTo>
                      <a:pt x="44" y="11"/>
                      <a:pt x="44" y="12"/>
                      <a:pt x="44" y="13"/>
                    </a:cubicBezTo>
                    <a:cubicBezTo>
                      <a:pt x="44" y="17"/>
                      <a:pt x="43" y="20"/>
                      <a:pt x="40" y="23"/>
                    </a:cubicBezTo>
                    <a:cubicBezTo>
                      <a:pt x="38" y="25"/>
                      <a:pt x="36" y="26"/>
                      <a:pt x="33" y="26"/>
                    </a:cubicBezTo>
                    <a:cubicBezTo>
                      <a:pt x="30" y="26"/>
                      <a:pt x="28" y="26"/>
                      <a:pt x="25" y="25"/>
                    </a:cubicBezTo>
                    <a:cubicBezTo>
                      <a:pt x="22" y="24"/>
                      <a:pt x="16" y="23"/>
                      <a:pt x="12" y="21"/>
                    </a:cubicBezTo>
                    <a:cubicBezTo>
                      <a:pt x="7" y="20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6" y="20"/>
                      <a:pt x="8" y="18"/>
                    </a:cubicBezTo>
                    <a:cubicBezTo>
                      <a:pt x="12" y="16"/>
                      <a:pt x="18" y="12"/>
                      <a:pt x="24" y="9"/>
                    </a:cubicBezTo>
                    <a:cubicBezTo>
                      <a:pt x="26" y="8"/>
                      <a:pt x="29" y="6"/>
                      <a:pt x="32" y="5"/>
                    </a:cubicBezTo>
                    <a:cubicBezTo>
                      <a:pt x="34" y="4"/>
                      <a:pt x="36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"/>
                      <a:pt x="31" y="2"/>
                      <a:pt x="28" y="4"/>
                    </a:cubicBezTo>
                    <a:cubicBezTo>
                      <a:pt x="17" y="9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7" y="26"/>
                      <a:pt x="25" y="28"/>
                    </a:cubicBezTo>
                    <a:cubicBezTo>
                      <a:pt x="27" y="28"/>
                      <a:pt x="30" y="29"/>
                      <a:pt x="33" y="29"/>
                    </a:cubicBezTo>
                    <a:cubicBezTo>
                      <a:pt x="36" y="29"/>
                      <a:pt x="40" y="28"/>
                      <a:pt x="43" y="25"/>
                    </a:cubicBezTo>
                    <a:cubicBezTo>
                      <a:pt x="46" y="21"/>
                      <a:pt x="47" y="17"/>
                      <a:pt x="47" y="13"/>
                    </a:cubicBezTo>
                    <a:cubicBezTo>
                      <a:pt x="47" y="12"/>
                      <a:pt x="47" y="11"/>
                      <a:pt x="47" y="10"/>
                    </a:cubicBezTo>
                    <a:cubicBezTo>
                      <a:pt x="47" y="8"/>
                      <a:pt x="46" y="7"/>
                      <a:pt x="45" y="5"/>
                    </a:cubicBezTo>
                    <a:cubicBezTo>
                      <a:pt x="42" y="2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7" name="Freeform 804"/>
              <p:cNvSpPr>
                <a:spLocks/>
              </p:cNvSpPr>
              <p:nvPr/>
            </p:nvSpPr>
            <p:spPr bwMode="auto">
              <a:xfrm>
                <a:off x="1899088" y="2850663"/>
                <a:ext cx="46038" cy="39688"/>
              </a:xfrm>
              <a:custGeom>
                <a:avLst/>
                <a:gdLst>
                  <a:gd name="T0" fmla="*/ 26 w 29"/>
                  <a:gd name="T1" fmla="*/ 0 h 25"/>
                  <a:gd name="T2" fmla="*/ 13 w 29"/>
                  <a:gd name="T3" fmla="*/ 11 h 25"/>
                  <a:gd name="T4" fmla="*/ 6 w 29"/>
                  <a:gd name="T5" fmla="*/ 18 h 25"/>
                  <a:gd name="T6" fmla="*/ 3 w 29"/>
                  <a:gd name="T7" fmla="*/ 21 h 25"/>
                  <a:gd name="T8" fmla="*/ 1 w 29"/>
                  <a:gd name="T9" fmla="*/ 22 h 25"/>
                  <a:gd name="T10" fmla="*/ 0 w 29"/>
                  <a:gd name="T11" fmla="*/ 24 h 25"/>
                  <a:gd name="T12" fmla="*/ 1 w 29"/>
                  <a:gd name="T13" fmla="*/ 25 h 25"/>
                  <a:gd name="T14" fmla="*/ 5 w 29"/>
                  <a:gd name="T15" fmla="*/ 24 h 25"/>
                  <a:gd name="T16" fmla="*/ 15 w 29"/>
                  <a:gd name="T17" fmla="*/ 13 h 25"/>
                  <a:gd name="T18" fmla="*/ 23 w 29"/>
                  <a:gd name="T19" fmla="*/ 7 h 25"/>
                  <a:gd name="T20" fmla="*/ 28 w 29"/>
                  <a:gd name="T21" fmla="*/ 3 h 25"/>
                  <a:gd name="T22" fmla="*/ 28 w 29"/>
                  <a:gd name="T23" fmla="*/ 1 h 25"/>
                  <a:gd name="T24" fmla="*/ 26 w 2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6" y="0"/>
                    </a:moveTo>
                    <a:cubicBezTo>
                      <a:pt x="26" y="1"/>
                      <a:pt x="18" y="7"/>
                      <a:pt x="13" y="11"/>
                    </a:cubicBezTo>
                    <a:cubicBezTo>
                      <a:pt x="11" y="13"/>
                      <a:pt x="8" y="16"/>
                      <a:pt x="6" y="18"/>
                    </a:cubicBezTo>
                    <a:cubicBezTo>
                      <a:pt x="5" y="19"/>
                      <a:pt x="4" y="20"/>
                      <a:pt x="3" y="21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3" y="25"/>
                      <a:pt x="4" y="24"/>
                      <a:pt x="5" y="24"/>
                    </a:cubicBezTo>
                    <a:cubicBezTo>
                      <a:pt x="8" y="21"/>
                      <a:pt x="12" y="16"/>
                      <a:pt x="15" y="13"/>
                    </a:cubicBezTo>
                    <a:cubicBezTo>
                      <a:pt x="17" y="11"/>
                      <a:pt x="21" y="9"/>
                      <a:pt x="23" y="7"/>
                    </a:cubicBezTo>
                    <a:cubicBezTo>
                      <a:pt x="26" y="4"/>
                      <a:pt x="28" y="3"/>
                      <a:pt x="28" y="3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8" name="Freeform 805"/>
              <p:cNvSpPr>
                <a:spLocks/>
              </p:cNvSpPr>
              <p:nvPr/>
            </p:nvSpPr>
            <p:spPr bwMode="auto">
              <a:xfrm>
                <a:off x="1994338" y="2814151"/>
                <a:ext cx="31750" cy="14288"/>
              </a:xfrm>
              <a:custGeom>
                <a:avLst/>
                <a:gdLst>
                  <a:gd name="T0" fmla="*/ 2 w 20"/>
                  <a:gd name="T1" fmla="*/ 8 h 9"/>
                  <a:gd name="T2" fmla="*/ 4 w 20"/>
                  <a:gd name="T3" fmla="*/ 7 h 9"/>
                  <a:gd name="T4" fmla="*/ 12 w 20"/>
                  <a:gd name="T5" fmla="*/ 4 h 9"/>
                  <a:gd name="T6" fmla="*/ 19 w 20"/>
                  <a:gd name="T7" fmla="*/ 3 h 9"/>
                  <a:gd name="T8" fmla="*/ 19 w 20"/>
                  <a:gd name="T9" fmla="*/ 3 h 9"/>
                  <a:gd name="T10" fmla="*/ 20 w 20"/>
                  <a:gd name="T11" fmla="*/ 1 h 9"/>
                  <a:gd name="T12" fmla="*/ 19 w 20"/>
                  <a:gd name="T13" fmla="*/ 0 h 9"/>
                  <a:gd name="T14" fmla="*/ 19 w 20"/>
                  <a:gd name="T15" fmla="*/ 0 h 9"/>
                  <a:gd name="T16" fmla="*/ 14 w 20"/>
                  <a:gd name="T17" fmla="*/ 1 h 9"/>
                  <a:gd name="T18" fmla="*/ 1 w 20"/>
                  <a:gd name="T19" fmla="*/ 5 h 9"/>
                  <a:gd name="T20" fmla="*/ 0 w 20"/>
                  <a:gd name="T21" fmla="*/ 7 h 9"/>
                  <a:gd name="T22" fmla="*/ 2 w 20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2" y="8"/>
                    </a:move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9" y="5"/>
                      <a:pt x="12" y="4"/>
                    </a:cubicBezTo>
                    <a:cubicBezTo>
                      <a:pt x="15" y="3"/>
                      <a:pt x="17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1"/>
                    </a:cubicBezTo>
                    <a:cubicBezTo>
                      <a:pt x="8" y="2"/>
                      <a:pt x="1" y="5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2" y="9"/>
                      <a:pt x="2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9" name="Freeform 806"/>
              <p:cNvSpPr>
                <a:spLocks/>
              </p:cNvSpPr>
              <p:nvPr/>
            </p:nvSpPr>
            <p:spPr bwMode="auto">
              <a:xfrm>
                <a:off x="2034026" y="2804626"/>
                <a:ext cx="26988" cy="9525"/>
              </a:xfrm>
              <a:custGeom>
                <a:avLst/>
                <a:gdLst>
                  <a:gd name="T0" fmla="*/ 2 w 17"/>
                  <a:gd name="T1" fmla="*/ 6 h 6"/>
                  <a:gd name="T2" fmla="*/ 7 w 17"/>
                  <a:gd name="T3" fmla="*/ 5 h 6"/>
                  <a:gd name="T4" fmla="*/ 16 w 17"/>
                  <a:gd name="T5" fmla="*/ 3 h 6"/>
                  <a:gd name="T6" fmla="*/ 16 w 17"/>
                  <a:gd name="T7" fmla="*/ 1 h 6"/>
                  <a:gd name="T8" fmla="*/ 15 w 17"/>
                  <a:gd name="T9" fmla="*/ 0 h 6"/>
                  <a:gd name="T10" fmla="*/ 6 w 17"/>
                  <a:gd name="T11" fmla="*/ 2 h 6"/>
                  <a:gd name="T12" fmla="*/ 3 w 17"/>
                  <a:gd name="T13" fmla="*/ 3 h 6"/>
                  <a:gd name="T14" fmla="*/ 1 w 17"/>
                  <a:gd name="T15" fmla="*/ 3 h 6"/>
                  <a:gd name="T16" fmla="*/ 0 w 17"/>
                  <a:gd name="T17" fmla="*/ 5 h 6"/>
                  <a:gd name="T18" fmla="*/ 2 w 1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2" y="6"/>
                    </a:moveTo>
                    <a:cubicBezTo>
                      <a:pt x="2" y="6"/>
                      <a:pt x="4" y="6"/>
                      <a:pt x="7" y="5"/>
                    </a:cubicBezTo>
                    <a:cubicBezTo>
                      <a:pt x="10" y="5"/>
                      <a:pt x="13" y="4"/>
                      <a:pt x="16" y="3"/>
                    </a:cubicBezTo>
                    <a:cubicBezTo>
                      <a:pt x="16" y="2"/>
                      <a:pt x="17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" name="Freeform 807"/>
              <p:cNvSpPr>
                <a:spLocks/>
              </p:cNvSpPr>
              <p:nvPr/>
            </p:nvSpPr>
            <p:spPr bwMode="auto">
              <a:xfrm>
                <a:off x="1926076" y="2572851"/>
                <a:ext cx="25400" cy="19050"/>
              </a:xfrm>
              <a:custGeom>
                <a:avLst/>
                <a:gdLst>
                  <a:gd name="T0" fmla="*/ 1 w 16"/>
                  <a:gd name="T1" fmla="*/ 1 h 12"/>
                  <a:gd name="T2" fmla="*/ 0 w 16"/>
                  <a:gd name="T3" fmla="*/ 4 h 12"/>
                  <a:gd name="T4" fmla="*/ 4 w 16"/>
                  <a:gd name="T5" fmla="*/ 10 h 12"/>
                  <a:gd name="T6" fmla="*/ 11 w 16"/>
                  <a:gd name="T7" fmla="*/ 12 h 12"/>
                  <a:gd name="T8" fmla="*/ 15 w 16"/>
                  <a:gd name="T9" fmla="*/ 10 h 12"/>
                  <a:gd name="T10" fmla="*/ 16 w 16"/>
                  <a:gd name="T11" fmla="*/ 8 h 12"/>
                  <a:gd name="T12" fmla="*/ 11 w 16"/>
                  <a:gd name="T13" fmla="*/ 3 h 12"/>
                  <a:gd name="T14" fmla="*/ 10 w 16"/>
                  <a:gd name="T15" fmla="*/ 3 h 12"/>
                  <a:gd name="T16" fmla="*/ 6 w 16"/>
                  <a:gd name="T17" fmla="*/ 5 h 12"/>
                  <a:gd name="T18" fmla="*/ 4 w 16"/>
                  <a:gd name="T19" fmla="*/ 9 h 12"/>
                  <a:gd name="T20" fmla="*/ 4 w 16"/>
                  <a:gd name="T21" fmla="*/ 10 h 12"/>
                  <a:gd name="T22" fmla="*/ 5 w 16"/>
                  <a:gd name="T23" fmla="*/ 10 h 12"/>
                  <a:gd name="T24" fmla="*/ 8 w 16"/>
                  <a:gd name="T25" fmla="*/ 7 h 12"/>
                  <a:gd name="T26" fmla="*/ 11 w 16"/>
                  <a:gd name="T27" fmla="*/ 5 h 12"/>
                  <a:gd name="T28" fmla="*/ 11 w 16"/>
                  <a:gd name="T29" fmla="*/ 5 h 12"/>
                  <a:gd name="T30" fmla="*/ 14 w 16"/>
                  <a:gd name="T31" fmla="*/ 8 h 12"/>
                  <a:gd name="T32" fmla="*/ 13 w 16"/>
                  <a:gd name="T33" fmla="*/ 9 h 12"/>
                  <a:gd name="T34" fmla="*/ 11 w 16"/>
                  <a:gd name="T35" fmla="*/ 10 h 12"/>
                  <a:gd name="T36" fmla="*/ 5 w 16"/>
                  <a:gd name="T37" fmla="*/ 8 h 12"/>
                  <a:gd name="T38" fmla="*/ 2 w 16"/>
                  <a:gd name="T39" fmla="*/ 4 h 12"/>
                  <a:gd name="T40" fmla="*/ 3 w 16"/>
                  <a:gd name="T41" fmla="*/ 2 h 12"/>
                  <a:gd name="T42" fmla="*/ 3 w 16"/>
                  <a:gd name="T43" fmla="*/ 0 h 12"/>
                  <a:gd name="T44" fmla="*/ 1 w 16"/>
                  <a:gd name="T4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10"/>
                    </a:cubicBezTo>
                    <a:cubicBezTo>
                      <a:pt x="6" y="11"/>
                      <a:pt x="8" y="12"/>
                      <a:pt x="11" y="12"/>
                    </a:cubicBezTo>
                    <a:cubicBezTo>
                      <a:pt x="12" y="12"/>
                      <a:pt x="14" y="12"/>
                      <a:pt x="15" y="10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5"/>
                      <a:pt x="14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6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7" y="10"/>
                      <a:pt x="5" y="8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1" name="Freeform 809"/>
              <p:cNvSpPr>
                <a:spLocks/>
              </p:cNvSpPr>
              <p:nvPr/>
            </p:nvSpPr>
            <p:spPr bwMode="auto">
              <a:xfrm>
                <a:off x="1899089" y="2604601"/>
                <a:ext cx="39688" cy="25400"/>
              </a:xfrm>
              <a:custGeom>
                <a:avLst/>
                <a:gdLst>
                  <a:gd name="T0" fmla="*/ 14 w 25"/>
                  <a:gd name="T1" fmla="*/ 2 h 15"/>
                  <a:gd name="T2" fmla="*/ 21 w 25"/>
                  <a:gd name="T3" fmla="*/ 7 h 15"/>
                  <a:gd name="T4" fmla="*/ 23 w 25"/>
                  <a:gd name="T5" fmla="*/ 12 h 15"/>
                  <a:gd name="T6" fmla="*/ 23 w 25"/>
                  <a:gd name="T7" fmla="*/ 13 h 15"/>
                  <a:gd name="T8" fmla="*/ 22 w 25"/>
                  <a:gd name="T9" fmla="*/ 13 h 15"/>
                  <a:gd name="T10" fmla="*/ 21 w 25"/>
                  <a:gd name="T11" fmla="*/ 13 h 15"/>
                  <a:gd name="T12" fmla="*/ 18 w 25"/>
                  <a:gd name="T13" fmla="*/ 12 h 15"/>
                  <a:gd name="T14" fmla="*/ 14 w 25"/>
                  <a:gd name="T15" fmla="*/ 9 h 15"/>
                  <a:gd name="T16" fmla="*/ 9 w 25"/>
                  <a:gd name="T17" fmla="*/ 7 h 15"/>
                  <a:gd name="T18" fmla="*/ 7 w 25"/>
                  <a:gd name="T19" fmla="*/ 7 h 15"/>
                  <a:gd name="T20" fmla="*/ 3 w 25"/>
                  <a:gd name="T21" fmla="*/ 7 h 15"/>
                  <a:gd name="T22" fmla="*/ 1 w 25"/>
                  <a:gd name="T23" fmla="*/ 7 h 15"/>
                  <a:gd name="T24" fmla="*/ 0 w 25"/>
                  <a:gd name="T25" fmla="*/ 8 h 15"/>
                  <a:gd name="T26" fmla="*/ 1 w 25"/>
                  <a:gd name="T27" fmla="*/ 9 h 15"/>
                  <a:gd name="T28" fmla="*/ 3 w 25"/>
                  <a:gd name="T29" fmla="*/ 9 h 15"/>
                  <a:gd name="T30" fmla="*/ 7 w 25"/>
                  <a:gd name="T31" fmla="*/ 9 h 15"/>
                  <a:gd name="T32" fmla="*/ 9 w 25"/>
                  <a:gd name="T33" fmla="*/ 9 h 15"/>
                  <a:gd name="T34" fmla="*/ 13 w 25"/>
                  <a:gd name="T35" fmla="*/ 11 h 15"/>
                  <a:gd name="T36" fmla="*/ 16 w 25"/>
                  <a:gd name="T37" fmla="*/ 13 h 15"/>
                  <a:gd name="T38" fmla="*/ 21 w 25"/>
                  <a:gd name="T39" fmla="*/ 15 h 15"/>
                  <a:gd name="T40" fmla="*/ 22 w 25"/>
                  <a:gd name="T41" fmla="*/ 15 h 15"/>
                  <a:gd name="T42" fmla="*/ 24 w 25"/>
                  <a:gd name="T43" fmla="*/ 14 h 15"/>
                  <a:gd name="T44" fmla="*/ 25 w 25"/>
                  <a:gd name="T45" fmla="*/ 12 h 15"/>
                  <a:gd name="T46" fmla="*/ 23 w 25"/>
                  <a:gd name="T47" fmla="*/ 6 h 15"/>
                  <a:gd name="T48" fmla="*/ 15 w 25"/>
                  <a:gd name="T49" fmla="*/ 1 h 15"/>
                  <a:gd name="T50" fmla="*/ 14 w 25"/>
                  <a:gd name="T51" fmla="*/ 1 h 15"/>
                  <a:gd name="T52" fmla="*/ 14 w 25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4" y="2"/>
                    </a:moveTo>
                    <a:cubicBezTo>
                      <a:pt x="17" y="4"/>
                      <a:pt x="19" y="5"/>
                      <a:pt x="21" y="7"/>
                    </a:cubicBezTo>
                    <a:cubicBezTo>
                      <a:pt x="22" y="8"/>
                      <a:pt x="23" y="10"/>
                      <a:pt x="23" y="12"/>
                    </a:cubicBezTo>
                    <a:cubicBezTo>
                      <a:pt x="23" y="12"/>
                      <a:pt x="23" y="12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6" y="11"/>
                      <a:pt x="15" y="10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9"/>
                      <a:pt x="11" y="10"/>
                      <a:pt x="13" y="11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8" y="14"/>
                      <a:pt x="19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9"/>
                      <a:pt x="24" y="7"/>
                      <a:pt x="23" y="6"/>
                    </a:cubicBezTo>
                    <a:cubicBezTo>
                      <a:pt x="21" y="3"/>
                      <a:pt x="18" y="2"/>
                      <a:pt x="15" y="1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2" name="Freeform 810"/>
              <p:cNvSpPr>
                <a:spLocks/>
              </p:cNvSpPr>
              <p:nvPr/>
            </p:nvSpPr>
            <p:spPr bwMode="auto">
              <a:xfrm>
                <a:off x="1924489" y="2614126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1 w 6"/>
                  <a:gd name="T5" fmla="*/ 2 h 8"/>
                  <a:gd name="T6" fmla="*/ 0 w 6"/>
                  <a:gd name="T7" fmla="*/ 6 h 8"/>
                  <a:gd name="T8" fmla="*/ 0 w 6"/>
                  <a:gd name="T9" fmla="*/ 7 h 8"/>
                  <a:gd name="T10" fmla="*/ 1 w 6"/>
                  <a:gd name="T11" fmla="*/ 8 h 8"/>
                  <a:gd name="T12" fmla="*/ 2 w 6"/>
                  <a:gd name="T13" fmla="*/ 7 h 8"/>
                  <a:gd name="T14" fmla="*/ 2 w 6"/>
                  <a:gd name="T15" fmla="*/ 6 h 8"/>
                  <a:gd name="T16" fmla="*/ 3 w 6"/>
                  <a:gd name="T17" fmla="*/ 3 h 8"/>
                  <a:gd name="T18" fmla="*/ 5 w 6"/>
                  <a:gd name="T19" fmla="*/ 2 h 8"/>
                  <a:gd name="T20" fmla="*/ 5 w 6"/>
                  <a:gd name="T21" fmla="*/ 2 h 8"/>
                  <a:gd name="T22" fmla="*/ 6 w 6"/>
                  <a:gd name="T23" fmla="*/ 1 h 8"/>
                  <a:gd name="T24" fmla="*/ 6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3" name="Freeform 811"/>
              <p:cNvSpPr>
                <a:spLocks/>
              </p:cNvSpPr>
              <p:nvPr/>
            </p:nvSpPr>
            <p:spPr bwMode="auto">
              <a:xfrm>
                <a:off x="1900676" y="2641114"/>
                <a:ext cx="33338" cy="22225"/>
              </a:xfrm>
              <a:custGeom>
                <a:avLst/>
                <a:gdLst>
                  <a:gd name="T0" fmla="*/ 7 w 21"/>
                  <a:gd name="T1" fmla="*/ 3 h 14"/>
                  <a:gd name="T2" fmla="*/ 10 w 21"/>
                  <a:gd name="T3" fmla="*/ 2 h 14"/>
                  <a:gd name="T4" fmla="*/ 14 w 21"/>
                  <a:gd name="T5" fmla="*/ 4 h 14"/>
                  <a:gd name="T6" fmla="*/ 18 w 21"/>
                  <a:gd name="T7" fmla="*/ 7 h 14"/>
                  <a:gd name="T8" fmla="*/ 19 w 21"/>
                  <a:gd name="T9" fmla="*/ 11 h 14"/>
                  <a:gd name="T10" fmla="*/ 19 w 21"/>
                  <a:gd name="T11" fmla="*/ 11 h 14"/>
                  <a:gd name="T12" fmla="*/ 19 w 21"/>
                  <a:gd name="T13" fmla="*/ 11 h 14"/>
                  <a:gd name="T14" fmla="*/ 20 w 21"/>
                  <a:gd name="T15" fmla="*/ 11 h 14"/>
                  <a:gd name="T16" fmla="*/ 19 w 21"/>
                  <a:gd name="T17" fmla="*/ 11 h 14"/>
                  <a:gd name="T18" fmla="*/ 19 w 21"/>
                  <a:gd name="T19" fmla="*/ 12 h 14"/>
                  <a:gd name="T20" fmla="*/ 17 w 21"/>
                  <a:gd name="T21" fmla="*/ 12 h 14"/>
                  <a:gd name="T22" fmla="*/ 13 w 21"/>
                  <a:gd name="T23" fmla="*/ 11 h 14"/>
                  <a:gd name="T24" fmla="*/ 6 w 21"/>
                  <a:gd name="T25" fmla="*/ 10 h 14"/>
                  <a:gd name="T26" fmla="*/ 1 w 21"/>
                  <a:gd name="T27" fmla="*/ 11 h 14"/>
                  <a:gd name="T28" fmla="*/ 0 w 21"/>
                  <a:gd name="T29" fmla="*/ 13 h 14"/>
                  <a:gd name="T30" fmla="*/ 2 w 21"/>
                  <a:gd name="T31" fmla="*/ 13 h 14"/>
                  <a:gd name="T32" fmla="*/ 6 w 21"/>
                  <a:gd name="T33" fmla="*/ 12 h 14"/>
                  <a:gd name="T34" fmla="*/ 12 w 21"/>
                  <a:gd name="T35" fmla="*/ 13 h 14"/>
                  <a:gd name="T36" fmla="*/ 17 w 21"/>
                  <a:gd name="T37" fmla="*/ 14 h 14"/>
                  <a:gd name="T38" fmla="*/ 20 w 21"/>
                  <a:gd name="T39" fmla="*/ 14 h 14"/>
                  <a:gd name="T40" fmla="*/ 21 w 21"/>
                  <a:gd name="T41" fmla="*/ 11 h 14"/>
                  <a:gd name="T42" fmla="*/ 21 w 21"/>
                  <a:gd name="T43" fmla="*/ 11 h 14"/>
                  <a:gd name="T44" fmla="*/ 21 w 21"/>
                  <a:gd name="T45" fmla="*/ 11 h 14"/>
                  <a:gd name="T46" fmla="*/ 20 w 21"/>
                  <a:gd name="T47" fmla="*/ 11 h 14"/>
                  <a:gd name="T48" fmla="*/ 21 w 21"/>
                  <a:gd name="T49" fmla="*/ 11 h 14"/>
                  <a:gd name="T50" fmla="*/ 21 w 21"/>
                  <a:gd name="T51" fmla="*/ 11 h 14"/>
                  <a:gd name="T52" fmla="*/ 20 w 21"/>
                  <a:gd name="T53" fmla="*/ 11 h 14"/>
                  <a:gd name="T54" fmla="*/ 21 w 21"/>
                  <a:gd name="T55" fmla="*/ 11 h 14"/>
                  <a:gd name="T56" fmla="*/ 21 w 21"/>
                  <a:gd name="T57" fmla="*/ 11 h 14"/>
                  <a:gd name="T58" fmla="*/ 19 w 21"/>
                  <a:gd name="T59" fmla="*/ 6 h 14"/>
                  <a:gd name="T60" fmla="*/ 16 w 21"/>
                  <a:gd name="T61" fmla="*/ 2 h 14"/>
                  <a:gd name="T62" fmla="*/ 10 w 21"/>
                  <a:gd name="T63" fmla="*/ 0 h 14"/>
                  <a:gd name="T64" fmla="*/ 6 w 21"/>
                  <a:gd name="T65" fmla="*/ 1 h 14"/>
                  <a:gd name="T66" fmla="*/ 5 w 21"/>
                  <a:gd name="T67" fmla="*/ 2 h 14"/>
                  <a:gd name="T68" fmla="*/ 7 w 21"/>
                  <a:gd name="T6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4">
                    <a:moveTo>
                      <a:pt x="7" y="3"/>
                    </a:moveTo>
                    <a:cubicBezTo>
                      <a:pt x="8" y="3"/>
                      <a:pt x="9" y="2"/>
                      <a:pt x="10" y="2"/>
                    </a:cubicBezTo>
                    <a:cubicBezTo>
                      <a:pt x="11" y="2"/>
                      <a:pt x="13" y="3"/>
                      <a:pt x="14" y="4"/>
                    </a:cubicBezTo>
                    <a:cubicBezTo>
                      <a:pt x="15" y="4"/>
                      <a:pt x="17" y="6"/>
                      <a:pt x="18" y="7"/>
                    </a:cubicBezTo>
                    <a:cubicBezTo>
                      <a:pt x="19" y="8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6" y="12"/>
                      <a:pt x="14" y="12"/>
                      <a:pt x="13" y="11"/>
                    </a:cubicBezTo>
                    <a:cubicBezTo>
                      <a:pt x="11" y="11"/>
                      <a:pt x="8" y="10"/>
                      <a:pt x="6" y="10"/>
                    </a:cubicBezTo>
                    <a:cubicBezTo>
                      <a:pt x="4" y="10"/>
                      <a:pt x="2" y="10"/>
                      <a:pt x="1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2"/>
                      <a:pt x="4" y="12"/>
                      <a:pt x="6" y="12"/>
                    </a:cubicBezTo>
                    <a:cubicBezTo>
                      <a:pt x="8" y="12"/>
                      <a:pt x="10" y="13"/>
                      <a:pt x="12" y="13"/>
                    </a:cubicBezTo>
                    <a:cubicBezTo>
                      <a:pt x="14" y="14"/>
                      <a:pt x="16" y="14"/>
                      <a:pt x="17" y="14"/>
                    </a:cubicBezTo>
                    <a:cubicBezTo>
                      <a:pt x="18" y="14"/>
                      <a:pt x="19" y="14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9"/>
                      <a:pt x="20" y="7"/>
                      <a:pt x="19" y="6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4" name="Freeform 812"/>
              <p:cNvSpPr>
                <a:spLocks/>
              </p:cNvSpPr>
              <p:nvPr/>
            </p:nvSpPr>
            <p:spPr bwMode="auto">
              <a:xfrm>
                <a:off x="1916551" y="2647464"/>
                <a:ext cx="14288" cy="14288"/>
              </a:xfrm>
              <a:custGeom>
                <a:avLst/>
                <a:gdLst>
                  <a:gd name="T0" fmla="*/ 8 w 9"/>
                  <a:gd name="T1" fmla="*/ 1 h 9"/>
                  <a:gd name="T2" fmla="*/ 5 w 9"/>
                  <a:gd name="T3" fmla="*/ 0 h 9"/>
                  <a:gd name="T4" fmla="*/ 1 w 9"/>
                  <a:gd name="T5" fmla="*/ 2 h 9"/>
                  <a:gd name="T6" fmla="*/ 0 w 9"/>
                  <a:gd name="T7" fmla="*/ 7 h 9"/>
                  <a:gd name="T8" fmla="*/ 1 w 9"/>
                  <a:gd name="T9" fmla="*/ 9 h 9"/>
                  <a:gd name="T10" fmla="*/ 2 w 9"/>
                  <a:gd name="T11" fmla="*/ 9 h 9"/>
                  <a:gd name="T12" fmla="*/ 2 w 9"/>
                  <a:gd name="T13" fmla="*/ 7 h 9"/>
                  <a:gd name="T14" fmla="*/ 2 w 9"/>
                  <a:gd name="T15" fmla="*/ 7 h 9"/>
                  <a:gd name="T16" fmla="*/ 3 w 9"/>
                  <a:gd name="T17" fmla="*/ 3 h 9"/>
                  <a:gd name="T18" fmla="*/ 5 w 9"/>
                  <a:gd name="T19" fmla="*/ 2 h 9"/>
                  <a:gd name="T20" fmla="*/ 7 w 9"/>
                  <a:gd name="T21" fmla="*/ 3 h 9"/>
                  <a:gd name="T22" fmla="*/ 9 w 9"/>
                  <a:gd name="T23" fmla="*/ 3 h 9"/>
                  <a:gd name="T24" fmla="*/ 8 w 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8" y="1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4"/>
                      <a:pt x="3" y="3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5" name="Freeform 813"/>
              <p:cNvSpPr>
                <a:spLocks/>
              </p:cNvSpPr>
              <p:nvPr/>
            </p:nvSpPr>
            <p:spPr bwMode="auto">
              <a:xfrm>
                <a:off x="1899089" y="2669689"/>
                <a:ext cx="25400" cy="26988"/>
              </a:xfrm>
              <a:custGeom>
                <a:avLst/>
                <a:gdLst>
                  <a:gd name="T0" fmla="*/ 0 w 16"/>
                  <a:gd name="T1" fmla="*/ 2 h 17"/>
                  <a:gd name="T2" fmla="*/ 2 w 16"/>
                  <a:gd name="T3" fmla="*/ 3 h 17"/>
                  <a:gd name="T4" fmla="*/ 4 w 16"/>
                  <a:gd name="T5" fmla="*/ 3 h 17"/>
                  <a:gd name="T6" fmla="*/ 9 w 16"/>
                  <a:gd name="T7" fmla="*/ 5 h 17"/>
                  <a:gd name="T8" fmla="*/ 14 w 16"/>
                  <a:gd name="T9" fmla="*/ 11 h 17"/>
                  <a:gd name="T10" fmla="*/ 14 w 16"/>
                  <a:gd name="T11" fmla="*/ 13 h 17"/>
                  <a:gd name="T12" fmla="*/ 13 w 16"/>
                  <a:gd name="T13" fmla="*/ 15 h 17"/>
                  <a:gd name="T14" fmla="*/ 10 w 16"/>
                  <a:gd name="T15" fmla="*/ 15 h 17"/>
                  <a:gd name="T16" fmla="*/ 1 w 16"/>
                  <a:gd name="T17" fmla="*/ 15 h 17"/>
                  <a:gd name="T18" fmla="*/ 1 w 16"/>
                  <a:gd name="T19" fmla="*/ 15 h 17"/>
                  <a:gd name="T20" fmla="*/ 0 w 16"/>
                  <a:gd name="T21" fmla="*/ 16 h 17"/>
                  <a:gd name="T22" fmla="*/ 1 w 16"/>
                  <a:gd name="T23" fmla="*/ 17 h 17"/>
                  <a:gd name="T24" fmla="*/ 1 w 16"/>
                  <a:gd name="T25" fmla="*/ 17 h 17"/>
                  <a:gd name="T26" fmla="*/ 10 w 16"/>
                  <a:gd name="T27" fmla="*/ 17 h 17"/>
                  <a:gd name="T28" fmla="*/ 14 w 16"/>
                  <a:gd name="T29" fmla="*/ 17 h 17"/>
                  <a:gd name="T30" fmla="*/ 16 w 16"/>
                  <a:gd name="T31" fmla="*/ 13 h 17"/>
                  <a:gd name="T32" fmla="*/ 16 w 16"/>
                  <a:gd name="T33" fmla="*/ 11 h 17"/>
                  <a:gd name="T34" fmla="*/ 10 w 16"/>
                  <a:gd name="T35" fmla="*/ 3 h 17"/>
                  <a:gd name="T36" fmla="*/ 4 w 16"/>
                  <a:gd name="T37" fmla="*/ 1 h 17"/>
                  <a:gd name="T38" fmla="*/ 2 w 16"/>
                  <a:gd name="T39" fmla="*/ 1 h 17"/>
                  <a:gd name="T40" fmla="*/ 1 w 16"/>
                  <a:gd name="T41" fmla="*/ 1 h 17"/>
                  <a:gd name="T42" fmla="*/ 0 w 16"/>
                  <a:gd name="T43" fmla="*/ 1 h 17"/>
                  <a:gd name="T44" fmla="*/ 0 w 16"/>
                  <a:gd name="T4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1" y="7"/>
                      <a:pt x="13" y="9"/>
                      <a:pt x="14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7" y="15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7" y="17"/>
                      <a:pt x="10" y="17"/>
                    </a:cubicBezTo>
                    <a:cubicBezTo>
                      <a:pt x="11" y="17"/>
                      <a:pt x="13" y="17"/>
                      <a:pt x="14" y="17"/>
                    </a:cubicBezTo>
                    <a:cubicBezTo>
                      <a:pt x="15" y="16"/>
                      <a:pt x="16" y="15"/>
                      <a:pt x="16" y="13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5" y="8"/>
                      <a:pt x="13" y="5"/>
                      <a:pt x="10" y="3"/>
                    </a:cubicBezTo>
                    <a:cubicBezTo>
                      <a:pt x="9" y="2"/>
                      <a:pt x="6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6" name="Freeform 814"/>
              <p:cNvSpPr>
                <a:spLocks/>
              </p:cNvSpPr>
              <p:nvPr/>
            </p:nvSpPr>
            <p:spPr bwMode="auto">
              <a:xfrm>
                <a:off x="1903851" y="2680801"/>
                <a:ext cx="17463" cy="14288"/>
              </a:xfrm>
              <a:custGeom>
                <a:avLst/>
                <a:gdLst>
                  <a:gd name="T0" fmla="*/ 9 w 11"/>
                  <a:gd name="T1" fmla="*/ 1 h 9"/>
                  <a:gd name="T2" fmla="*/ 9 w 11"/>
                  <a:gd name="T3" fmla="*/ 1 h 9"/>
                  <a:gd name="T4" fmla="*/ 9 w 11"/>
                  <a:gd name="T5" fmla="*/ 1 h 9"/>
                  <a:gd name="T6" fmla="*/ 9 w 11"/>
                  <a:gd name="T7" fmla="*/ 1 h 9"/>
                  <a:gd name="T8" fmla="*/ 9 w 11"/>
                  <a:gd name="T9" fmla="*/ 1 h 9"/>
                  <a:gd name="T10" fmla="*/ 9 w 11"/>
                  <a:gd name="T11" fmla="*/ 1 h 9"/>
                  <a:gd name="T12" fmla="*/ 9 w 11"/>
                  <a:gd name="T13" fmla="*/ 1 h 9"/>
                  <a:gd name="T14" fmla="*/ 4 w 11"/>
                  <a:gd name="T15" fmla="*/ 0 h 9"/>
                  <a:gd name="T16" fmla="*/ 2 w 11"/>
                  <a:gd name="T17" fmla="*/ 1 h 9"/>
                  <a:gd name="T18" fmla="*/ 0 w 11"/>
                  <a:gd name="T19" fmla="*/ 3 h 9"/>
                  <a:gd name="T20" fmla="*/ 0 w 11"/>
                  <a:gd name="T21" fmla="*/ 5 h 9"/>
                  <a:gd name="T22" fmla="*/ 0 w 11"/>
                  <a:gd name="T23" fmla="*/ 8 h 9"/>
                  <a:gd name="T24" fmla="*/ 1 w 11"/>
                  <a:gd name="T25" fmla="*/ 9 h 9"/>
                  <a:gd name="T26" fmla="*/ 2 w 11"/>
                  <a:gd name="T27" fmla="*/ 8 h 9"/>
                  <a:gd name="T28" fmla="*/ 2 w 11"/>
                  <a:gd name="T29" fmla="*/ 5 h 9"/>
                  <a:gd name="T30" fmla="*/ 2 w 11"/>
                  <a:gd name="T31" fmla="*/ 4 h 9"/>
                  <a:gd name="T32" fmla="*/ 3 w 11"/>
                  <a:gd name="T33" fmla="*/ 3 h 9"/>
                  <a:gd name="T34" fmla="*/ 4 w 11"/>
                  <a:gd name="T35" fmla="*/ 2 h 9"/>
                  <a:gd name="T36" fmla="*/ 9 w 11"/>
                  <a:gd name="T37" fmla="*/ 3 h 9"/>
                  <a:gd name="T38" fmla="*/ 10 w 11"/>
                  <a:gd name="T39" fmla="*/ 2 h 9"/>
                  <a:gd name="T40" fmla="*/ 10 w 11"/>
                  <a:gd name="T41" fmla="*/ 1 h 9"/>
                  <a:gd name="T42" fmla="*/ 9 w 11"/>
                  <a:gd name="T4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7" name="Freeform 815"/>
              <p:cNvSpPr>
                <a:spLocks/>
              </p:cNvSpPr>
              <p:nvPr/>
            </p:nvSpPr>
            <p:spPr bwMode="auto">
              <a:xfrm>
                <a:off x="1872101" y="2745889"/>
                <a:ext cx="23813" cy="6350"/>
              </a:xfrm>
              <a:custGeom>
                <a:avLst/>
                <a:gdLst>
                  <a:gd name="T0" fmla="*/ 1 w 15"/>
                  <a:gd name="T1" fmla="*/ 2 h 4"/>
                  <a:gd name="T2" fmla="*/ 9 w 15"/>
                  <a:gd name="T3" fmla="*/ 4 h 4"/>
                  <a:gd name="T4" fmla="*/ 15 w 15"/>
                  <a:gd name="T5" fmla="*/ 3 h 4"/>
                  <a:gd name="T6" fmla="*/ 15 w 15"/>
                  <a:gd name="T7" fmla="*/ 2 h 4"/>
                  <a:gd name="T8" fmla="*/ 14 w 15"/>
                  <a:gd name="T9" fmla="*/ 1 h 4"/>
                  <a:gd name="T10" fmla="*/ 9 w 15"/>
                  <a:gd name="T11" fmla="*/ 2 h 4"/>
                  <a:gd name="T12" fmla="*/ 4 w 15"/>
                  <a:gd name="T13" fmla="*/ 1 h 4"/>
                  <a:gd name="T14" fmla="*/ 2 w 15"/>
                  <a:gd name="T15" fmla="*/ 1 h 4"/>
                  <a:gd name="T16" fmla="*/ 2 w 15"/>
                  <a:gd name="T17" fmla="*/ 0 h 4"/>
                  <a:gd name="T18" fmla="*/ 1 w 15"/>
                  <a:gd name="T19" fmla="*/ 1 h 4"/>
                  <a:gd name="T20" fmla="*/ 1 w 15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5" y="4"/>
                      <a:pt x="9" y="4"/>
                    </a:cubicBezTo>
                    <a:cubicBezTo>
                      <a:pt x="11" y="4"/>
                      <a:pt x="13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2" y="1"/>
                      <a:pt x="11" y="2"/>
                      <a:pt x="9" y="2"/>
                    </a:cubicBezTo>
                    <a:cubicBezTo>
                      <a:pt x="7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8" name="Freeform 816"/>
              <p:cNvSpPr>
                <a:spLocks/>
              </p:cNvSpPr>
              <p:nvPr/>
            </p:nvSpPr>
            <p:spPr bwMode="auto">
              <a:xfrm>
                <a:off x="1860989" y="2717314"/>
                <a:ext cx="47625" cy="4763"/>
              </a:xfrm>
              <a:custGeom>
                <a:avLst/>
                <a:gdLst>
                  <a:gd name="T0" fmla="*/ 1 w 30"/>
                  <a:gd name="T1" fmla="*/ 2 h 3"/>
                  <a:gd name="T2" fmla="*/ 17 w 30"/>
                  <a:gd name="T3" fmla="*/ 3 h 3"/>
                  <a:gd name="T4" fmla="*/ 29 w 30"/>
                  <a:gd name="T5" fmla="*/ 2 h 3"/>
                  <a:gd name="T6" fmla="*/ 30 w 30"/>
                  <a:gd name="T7" fmla="*/ 1 h 3"/>
                  <a:gd name="T8" fmla="*/ 29 w 30"/>
                  <a:gd name="T9" fmla="*/ 0 h 3"/>
                  <a:gd name="T10" fmla="*/ 17 w 30"/>
                  <a:gd name="T11" fmla="*/ 1 h 3"/>
                  <a:gd name="T12" fmla="*/ 6 w 30"/>
                  <a:gd name="T13" fmla="*/ 1 h 3"/>
                  <a:gd name="T14" fmla="*/ 1 w 30"/>
                  <a:gd name="T15" fmla="*/ 0 h 3"/>
                  <a:gd name="T16" fmla="*/ 0 w 30"/>
                  <a:gd name="T17" fmla="*/ 1 h 3"/>
                  <a:gd name="T18" fmla="*/ 1 w 30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">
                    <a:moveTo>
                      <a:pt x="1" y="2"/>
                    </a:moveTo>
                    <a:cubicBezTo>
                      <a:pt x="1" y="2"/>
                      <a:pt x="8" y="3"/>
                      <a:pt x="17" y="3"/>
                    </a:cubicBezTo>
                    <a:cubicBezTo>
                      <a:pt x="21" y="3"/>
                      <a:pt x="25" y="3"/>
                      <a:pt x="29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5" y="1"/>
                      <a:pt x="21" y="1"/>
                      <a:pt x="17" y="1"/>
                    </a:cubicBezTo>
                    <a:cubicBezTo>
                      <a:pt x="13" y="1"/>
                      <a:pt x="9" y="1"/>
                      <a:pt x="6" y="1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9" name="Freeform 817"/>
              <p:cNvSpPr>
                <a:spLocks/>
              </p:cNvSpPr>
              <p:nvPr/>
            </p:nvSpPr>
            <p:spPr bwMode="auto">
              <a:xfrm>
                <a:off x="1853051" y="2550626"/>
                <a:ext cx="69850" cy="12700"/>
              </a:xfrm>
              <a:custGeom>
                <a:avLst/>
                <a:gdLst>
                  <a:gd name="T0" fmla="*/ 0 w 44"/>
                  <a:gd name="T1" fmla="*/ 3 h 8"/>
                  <a:gd name="T2" fmla="*/ 29 w 44"/>
                  <a:gd name="T3" fmla="*/ 8 h 8"/>
                  <a:gd name="T4" fmla="*/ 43 w 44"/>
                  <a:gd name="T5" fmla="*/ 6 h 8"/>
                  <a:gd name="T6" fmla="*/ 44 w 44"/>
                  <a:gd name="T7" fmla="*/ 5 h 8"/>
                  <a:gd name="T8" fmla="*/ 43 w 44"/>
                  <a:gd name="T9" fmla="*/ 4 h 8"/>
                  <a:gd name="T10" fmla="*/ 29 w 44"/>
                  <a:gd name="T11" fmla="*/ 6 h 8"/>
                  <a:gd name="T12" fmla="*/ 9 w 44"/>
                  <a:gd name="T13" fmla="*/ 3 h 8"/>
                  <a:gd name="T14" fmla="*/ 3 w 44"/>
                  <a:gd name="T15" fmla="*/ 1 h 8"/>
                  <a:gd name="T16" fmla="*/ 1 w 44"/>
                  <a:gd name="T17" fmla="*/ 1 h 8"/>
                  <a:gd name="T18" fmla="*/ 0 w 44"/>
                  <a:gd name="T19" fmla="*/ 1 h 8"/>
                  <a:gd name="T20" fmla="*/ 0 w 4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8">
                    <a:moveTo>
                      <a:pt x="0" y="3"/>
                    </a:moveTo>
                    <a:cubicBezTo>
                      <a:pt x="0" y="3"/>
                      <a:pt x="13" y="8"/>
                      <a:pt x="29" y="8"/>
                    </a:cubicBezTo>
                    <a:cubicBezTo>
                      <a:pt x="33" y="8"/>
                      <a:pt x="39" y="7"/>
                      <a:pt x="43" y="6"/>
                    </a:cubicBezTo>
                    <a:cubicBezTo>
                      <a:pt x="44" y="6"/>
                      <a:pt x="44" y="5"/>
                      <a:pt x="44" y="5"/>
                    </a:cubicBezTo>
                    <a:cubicBezTo>
                      <a:pt x="44" y="4"/>
                      <a:pt x="43" y="4"/>
                      <a:pt x="43" y="4"/>
                    </a:cubicBezTo>
                    <a:cubicBezTo>
                      <a:pt x="38" y="5"/>
                      <a:pt x="33" y="6"/>
                      <a:pt x="29" y="6"/>
                    </a:cubicBezTo>
                    <a:cubicBezTo>
                      <a:pt x="21" y="6"/>
                      <a:pt x="14" y="5"/>
                      <a:pt x="9" y="3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3" name="Freeform 1082"/>
              <p:cNvSpPr>
                <a:spLocks/>
              </p:cNvSpPr>
              <p:nvPr/>
            </p:nvSpPr>
            <p:spPr bwMode="auto">
              <a:xfrm>
                <a:off x="1687951" y="2522051"/>
                <a:ext cx="71438" cy="146050"/>
              </a:xfrm>
              <a:custGeom>
                <a:avLst/>
                <a:gdLst>
                  <a:gd name="T0" fmla="*/ 27 w 45"/>
                  <a:gd name="T1" fmla="*/ 0 h 91"/>
                  <a:gd name="T2" fmla="*/ 29 w 45"/>
                  <a:gd name="T3" fmla="*/ 28 h 91"/>
                  <a:gd name="T4" fmla="*/ 35 w 45"/>
                  <a:gd name="T5" fmla="*/ 37 h 91"/>
                  <a:gd name="T6" fmla="*/ 42 w 45"/>
                  <a:gd name="T7" fmla="*/ 44 h 91"/>
                  <a:gd name="T8" fmla="*/ 45 w 45"/>
                  <a:gd name="T9" fmla="*/ 46 h 91"/>
                  <a:gd name="T10" fmla="*/ 28 w 45"/>
                  <a:gd name="T11" fmla="*/ 48 h 91"/>
                  <a:gd name="T12" fmla="*/ 18 w 45"/>
                  <a:gd name="T13" fmla="*/ 59 h 91"/>
                  <a:gd name="T14" fmla="*/ 11 w 45"/>
                  <a:gd name="T15" fmla="*/ 78 h 91"/>
                  <a:gd name="T16" fmla="*/ 14 w 45"/>
                  <a:gd name="T17" fmla="*/ 91 h 91"/>
                  <a:gd name="T18" fmla="*/ 16 w 45"/>
                  <a:gd name="T19" fmla="*/ 48 h 91"/>
                  <a:gd name="T20" fmla="*/ 23 w 45"/>
                  <a:gd name="T21" fmla="*/ 31 h 91"/>
                  <a:gd name="T22" fmla="*/ 24 w 45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91">
                    <a:moveTo>
                      <a:pt x="27" y="0"/>
                    </a:moveTo>
                    <a:cubicBezTo>
                      <a:pt x="27" y="10"/>
                      <a:pt x="26" y="19"/>
                      <a:pt x="29" y="28"/>
                    </a:cubicBezTo>
                    <a:cubicBezTo>
                      <a:pt x="30" y="31"/>
                      <a:pt x="33" y="34"/>
                      <a:pt x="35" y="37"/>
                    </a:cubicBezTo>
                    <a:cubicBezTo>
                      <a:pt x="37" y="40"/>
                      <a:pt x="40" y="41"/>
                      <a:pt x="42" y="44"/>
                    </a:cubicBezTo>
                    <a:cubicBezTo>
                      <a:pt x="43" y="44"/>
                      <a:pt x="44" y="45"/>
                      <a:pt x="45" y="46"/>
                    </a:cubicBezTo>
                    <a:cubicBezTo>
                      <a:pt x="40" y="46"/>
                      <a:pt x="32" y="46"/>
                      <a:pt x="28" y="48"/>
                    </a:cubicBezTo>
                    <a:cubicBezTo>
                      <a:pt x="23" y="50"/>
                      <a:pt x="20" y="54"/>
                      <a:pt x="18" y="59"/>
                    </a:cubicBezTo>
                    <a:cubicBezTo>
                      <a:pt x="15" y="65"/>
                      <a:pt x="12" y="71"/>
                      <a:pt x="11" y="78"/>
                    </a:cubicBezTo>
                    <a:cubicBezTo>
                      <a:pt x="10" y="84"/>
                      <a:pt x="13" y="86"/>
                      <a:pt x="14" y="91"/>
                    </a:cubicBezTo>
                    <a:cubicBezTo>
                      <a:pt x="0" y="81"/>
                      <a:pt x="11" y="60"/>
                      <a:pt x="16" y="48"/>
                    </a:cubicBezTo>
                    <a:cubicBezTo>
                      <a:pt x="19" y="41"/>
                      <a:pt x="24" y="38"/>
                      <a:pt x="23" y="31"/>
                    </a:cubicBezTo>
                    <a:cubicBezTo>
                      <a:pt x="23" y="20"/>
                      <a:pt x="20" y="11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4" name="Freeform 1083"/>
              <p:cNvSpPr>
                <a:spLocks/>
              </p:cNvSpPr>
              <p:nvPr/>
            </p:nvSpPr>
            <p:spPr bwMode="auto">
              <a:xfrm>
                <a:off x="1716526" y="2693501"/>
                <a:ext cx="20638" cy="3651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1 w 13"/>
                  <a:gd name="T5" fmla="*/ 11 h 23"/>
                  <a:gd name="T6" fmla="*/ 11 w 13"/>
                  <a:gd name="T7" fmla="*/ 2 h 23"/>
                  <a:gd name="T8" fmla="*/ 1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7" y="6"/>
                      <a:pt x="8" y="16"/>
                      <a:pt x="13" y="23"/>
                    </a:cubicBezTo>
                    <a:cubicBezTo>
                      <a:pt x="13" y="19"/>
                      <a:pt x="11" y="15"/>
                      <a:pt x="11" y="11"/>
                    </a:cubicBezTo>
                    <a:cubicBezTo>
                      <a:pt x="10" y="8"/>
                      <a:pt x="13" y="4"/>
                      <a:pt x="11" y="2"/>
                    </a:cubicBezTo>
                    <a:cubicBezTo>
                      <a:pt x="9" y="5"/>
                      <a:pt x="4" y="3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5" name="Freeform 1084"/>
              <p:cNvSpPr>
                <a:spLocks/>
              </p:cNvSpPr>
              <p:nvPr/>
            </p:nvSpPr>
            <p:spPr bwMode="auto">
              <a:xfrm>
                <a:off x="1529201" y="2447438"/>
                <a:ext cx="73025" cy="201613"/>
              </a:xfrm>
              <a:custGeom>
                <a:avLst/>
                <a:gdLst>
                  <a:gd name="T0" fmla="*/ 24 w 45"/>
                  <a:gd name="T1" fmla="*/ 110 h 126"/>
                  <a:gd name="T2" fmla="*/ 11 w 45"/>
                  <a:gd name="T3" fmla="*/ 85 h 126"/>
                  <a:gd name="T4" fmla="*/ 0 w 45"/>
                  <a:gd name="T5" fmla="*/ 57 h 126"/>
                  <a:gd name="T6" fmla="*/ 8 w 45"/>
                  <a:gd name="T7" fmla="*/ 25 h 126"/>
                  <a:gd name="T8" fmla="*/ 21 w 45"/>
                  <a:gd name="T9" fmla="*/ 9 h 126"/>
                  <a:gd name="T10" fmla="*/ 34 w 45"/>
                  <a:gd name="T11" fmla="*/ 0 h 126"/>
                  <a:gd name="T12" fmla="*/ 11 w 45"/>
                  <a:gd name="T13" fmla="*/ 50 h 126"/>
                  <a:gd name="T14" fmla="*/ 23 w 45"/>
                  <a:gd name="T15" fmla="*/ 86 h 126"/>
                  <a:gd name="T16" fmla="*/ 33 w 45"/>
                  <a:gd name="T17" fmla="*/ 106 h 126"/>
                  <a:gd name="T18" fmla="*/ 45 w 45"/>
                  <a:gd name="T19" fmla="*/ 126 h 126"/>
                  <a:gd name="T20" fmla="*/ 26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4" y="110"/>
                    </a:moveTo>
                    <a:cubicBezTo>
                      <a:pt x="24" y="101"/>
                      <a:pt x="16" y="94"/>
                      <a:pt x="11" y="85"/>
                    </a:cubicBezTo>
                    <a:cubicBezTo>
                      <a:pt x="6" y="76"/>
                      <a:pt x="1" y="68"/>
                      <a:pt x="0" y="57"/>
                    </a:cubicBezTo>
                    <a:cubicBezTo>
                      <a:pt x="0" y="45"/>
                      <a:pt x="3" y="35"/>
                      <a:pt x="8" y="25"/>
                    </a:cubicBezTo>
                    <a:cubicBezTo>
                      <a:pt x="11" y="18"/>
                      <a:pt x="15" y="14"/>
                      <a:pt x="21" y="9"/>
                    </a:cubicBezTo>
                    <a:cubicBezTo>
                      <a:pt x="25" y="6"/>
                      <a:pt x="31" y="3"/>
                      <a:pt x="34" y="0"/>
                    </a:cubicBezTo>
                    <a:cubicBezTo>
                      <a:pt x="26" y="15"/>
                      <a:pt x="13" y="31"/>
                      <a:pt x="11" y="50"/>
                    </a:cubicBezTo>
                    <a:cubicBezTo>
                      <a:pt x="10" y="64"/>
                      <a:pt x="15" y="75"/>
                      <a:pt x="23" y="86"/>
                    </a:cubicBezTo>
                    <a:cubicBezTo>
                      <a:pt x="28" y="93"/>
                      <a:pt x="31" y="98"/>
                      <a:pt x="33" y="106"/>
                    </a:cubicBezTo>
                    <a:cubicBezTo>
                      <a:pt x="35" y="113"/>
                      <a:pt x="43" y="118"/>
                      <a:pt x="45" y="126"/>
                    </a:cubicBezTo>
                    <a:cubicBezTo>
                      <a:pt x="38" y="121"/>
                      <a:pt x="34" y="112"/>
                      <a:pt x="26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6" name="Freeform 1085"/>
              <p:cNvSpPr>
                <a:spLocks/>
              </p:cNvSpPr>
              <p:nvPr/>
            </p:nvSpPr>
            <p:spPr bwMode="auto">
              <a:xfrm>
                <a:off x="1716526" y="2812563"/>
                <a:ext cx="58738" cy="61913"/>
              </a:xfrm>
              <a:custGeom>
                <a:avLst/>
                <a:gdLst>
                  <a:gd name="T0" fmla="*/ 0 w 37"/>
                  <a:gd name="T1" fmla="*/ 0 h 39"/>
                  <a:gd name="T2" fmla="*/ 26 w 37"/>
                  <a:gd name="T3" fmla="*/ 7 h 39"/>
                  <a:gd name="T4" fmla="*/ 37 w 37"/>
                  <a:gd name="T5" fmla="*/ 38 h 39"/>
                  <a:gd name="T6" fmla="*/ 16 w 37"/>
                  <a:gd name="T7" fmla="*/ 20 h 39"/>
                  <a:gd name="T8" fmla="*/ 12 w 37"/>
                  <a:gd name="T9" fmla="*/ 9 h 39"/>
                  <a:gd name="T10" fmla="*/ 1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0" y="0"/>
                    </a:moveTo>
                    <a:cubicBezTo>
                      <a:pt x="8" y="5"/>
                      <a:pt x="19" y="2"/>
                      <a:pt x="26" y="7"/>
                    </a:cubicBezTo>
                    <a:cubicBezTo>
                      <a:pt x="12" y="11"/>
                      <a:pt x="24" y="38"/>
                      <a:pt x="37" y="38"/>
                    </a:cubicBezTo>
                    <a:cubicBezTo>
                      <a:pt x="26" y="39"/>
                      <a:pt x="18" y="30"/>
                      <a:pt x="16" y="20"/>
                    </a:cubicBezTo>
                    <a:cubicBezTo>
                      <a:pt x="16" y="15"/>
                      <a:pt x="16" y="13"/>
                      <a:pt x="12" y="9"/>
                    </a:cubicBezTo>
                    <a:cubicBezTo>
                      <a:pt x="9" y="6"/>
                      <a:pt x="4" y="6"/>
                      <a:pt x="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7" name="Freeform 1086"/>
              <p:cNvSpPr>
                <a:spLocks/>
              </p:cNvSpPr>
              <p:nvPr/>
            </p:nvSpPr>
            <p:spPr bwMode="auto">
              <a:xfrm>
                <a:off x="1859401" y="2725251"/>
                <a:ext cx="28575" cy="19050"/>
              </a:xfrm>
              <a:custGeom>
                <a:avLst/>
                <a:gdLst>
                  <a:gd name="T0" fmla="*/ 2 w 18"/>
                  <a:gd name="T1" fmla="*/ 0 h 12"/>
                  <a:gd name="T2" fmla="*/ 5 w 18"/>
                  <a:gd name="T3" fmla="*/ 9 h 12"/>
                  <a:gd name="T4" fmla="*/ 18 w 18"/>
                  <a:gd name="T5" fmla="*/ 11 h 12"/>
                  <a:gd name="T6" fmla="*/ 3 w 18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2" y="0"/>
                    </a:moveTo>
                    <a:cubicBezTo>
                      <a:pt x="3" y="3"/>
                      <a:pt x="0" y="6"/>
                      <a:pt x="5" y="9"/>
                    </a:cubicBezTo>
                    <a:cubicBezTo>
                      <a:pt x="8" y="11"/>
                      <a:pt x="15" y="11"/>
                      <a:pt x="18" y="11"/>
                    </a:cubicBezTo>
                    <a:cubicBezTo>
                      <a:pt x="13" y="12"/>
                      <a:pt x="1" y="7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8" name="Freeform 1087"/>
              <p:cNvSpPr>
                <a:spLocks/>
              </p:cNvSpPr>
              <p:nvPr/>
            </p:nvSpPr>
            <p:spPr bwMode="auto">
              <a:xfrm>
                <a:off x="1845113" y="2607776"/>
                <a:ext cx="22225" cy="9525"/>
              </a:xfrm>
              <a:custGeom>
                <a:avLst/>
                <a:gdLst>
                  <a:gd name="T0" fmla="*/ 3 w 14"/>
                  <a:gd name="T1" fmla="*/ 0 h 5"/>
                  <a:gd name="T2" fmla="*/ 0 w 14"/>
                  <a:gd name="T3" fmla="*/ 2 h 5"/>
                  <a:gd name="T4" fmla="*/ 2 w 14"/>
                  <a:gd name="T5" fmla="*/ 5 h 5"/>
                  <a:gd name="T6" fmla="*/ 6 w 14"/>
                  <a:gd name="T7" fmla="*/ 4 h 5"/>
                  <a:gd name="T8" fmla="*/ 14 w 14"/>
                  <a:gd name="T9" fmla="*/ 2 h 5"/>
                  <a:gd name="T10" fmla="*/ 5 w 14"/>
                  <a:gd name="T11" fmla="*/ 2 h 5"/>
                  <a:gd name="T12" fmla="*/ 5 w 1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2" y="3"/>
                      <a:pt x="14" y="2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9" name="Freeform 1088"/>
              <p:cNvSpPr>
                <a:spLocks/>
              </p:cNvSpPr>
              <p:nvPr/>
            </p:nvSpPr>
            <p:spPr bwMode="auto">
              <a:xfrm>
                <a:off x="1756213" y="2579201"/>
                <a:ext cx="31750" cy="22225"/>
              </a:xfrm>
              <a:custGeom>
                <a:avLst/>
                <a:gdLst>
                  <a:gd name="T0" fmla="*/ 19 w 19"/>
                  <a:gd name="T1" fmla="*/ 14 h 14"/>
                  <a:gd name="T2" fmla="*/ 15 w 19"/>
                  <a:gd name="T3" fmla="*/ 9 h 14"/>
                  <a:gd name="T4" fmla="*/ 12 w 19"/>
                  <a:gd name="T5" fmla="*/ 6 h 14"/>
                  <a:gd name="T6" fmla="*/ 7 w 19"/>
                  <a:gd name="T7" fmla="*/ 4 h 14"/>
                  <a:gd name="T8" fmla="*/ 0 w 19"/>
                  <a:gd name="T9" fmla="*/ 0 h 14"/>
                  <a:gd name="T10" fmla="*/ 5 w 19"/>
                  <a:gd name="T11" fmla="*/ 6 h 14"/>
                  <a:gd name="T12" fmla="*/ 9 w 19"/>
                  <a:gd name="T13" fmla="*/ 10 h 14"/>
                  <a:gd name="T14" fmla="*/ 18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cubicBezTo>
                      <a:pt x="18" y="13"/>
                      <a:pt x="16" y="10"/>
                      <a:pt x="15" y="9"/>
                    </a:cubicBezTo>
                    <a:cubicBezTo>
                      <a:pt x="14" y="7"/>
                      <a:pt x="13" y="6"/>
                      <a:pt x="12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6" y="7"/>
                      <a:pt x="7" y="9"/>
                      <a:pt x="9" y="10"/>
                    </a:cubicBezTo>
                    <a:cubicBezTo>
                      <a:pt x="12" y="12"/>
                      <a:pt x="16" y="12"/>
                      <a:pt x="18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0" name="Freeform 1089"/>
              <p:cNvSpPr>
                <a:spLocks/>
              </p:cNvSpPr>
              <p:nvPr/>
            </p:nvSpPr>
            <p:spPr bwMode="auto">
              <a:xfrm>
                <a:off x="2010213" y="2522051"/>
                <a:ext cx="69850" cy="146050"/>
              </a:xfrm>
              <a:custGeom>
                <a:avLst/>
                <a:gdLst>
                  <a:gd name="T0" fmla="*/ 18 w 44"/>
                  <a:gd name="T1" fmla="*/ 0 h 91"/>
                  <a:gd name="T2" fmla="*/ 16 w 44"/>
                  <a:gd name="T3" fmla="*/ 28 h 91"/>
                  <a:gd name="T4" fmla="*/ 10 w 44"/>
                  <a:gd name="T5" fmla="*/ 37 h 91"/>
                  <a:gd name="T6" fmla="*/ 3 w 44"/>
                  <a:gd name="T7" fmla="*/ 44 h 91"/>
                  <a:gd name="T8" fmla="*/ 0 w 44"/>
                  <a:gd name="T9" fmla="*/ 46 h 91"/>
                  <a:gd name="T10" fmla="*/ 17 w 44"/>
                  <a:gd name="T11" fmla="*/ 48 h 91"/>
                  <a:gd name="T12" fmla="*/ 27 w 44"/>
                  <a:gd name="T13" fmla="*/ 59 h 91"/>
                  <a:gd name="T14" fmla="*/ 34 w 44"/>
                  <a:gd name="T15" fmla="*/ 78 h 91"/>
                  <a:gd name="T16" fmla="*/ 31 w 44"/>
                  <a:gd name="T17" fmla="*/ 91 h 91"/>
                  <a:gd name="T18" fmla="*/ 29 w 44"/>
                  <a:gd name="T19" fmla="*/ 48 h 91"/>
                  <a:gd name="T20" fmla="*/ 22 w 44"/>
                  <a:gd name="T21" fmla="*/ 31 h 91"/>
                  <a:gd name="T22" fmla="*/ 21 w 44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91">
                    <a:moveTo>
                      <a:pt x="18" y="0"/>
                    </a:moveTo>
                    <a:cubicBezTo>
                      <a:pt x="18" y="10"/>
                      <a:pt x="19" y="19"/>
                      <a:pt x="16" y="28"/>
                    </a:cubicBezTo>
                    <a:cubicBezTo>
                      <a:pt x="15" y="31"/>
                      <a:pt x="12" y="34"/>
                      <a:pt x="10" y="37"/>
                    </a:cubicBezTo>
                    <a:cubicBezTo>
                      <a:pt x="8" y="40"/>
                      <a:pt x="5" y="41"/>
                      <a:pt x="3" y="44"/>
                    </a:cubicBezTo>
                    <a:cubicBezTo>
                      <a:pt x="2" y="44"/>
                      <a:pt x="1" y="45"/>
                      <a:pt x="0" y="46"/>
                    </a:cubicBezTo>
                    <a:cubicBezTo>
                      <a:pt x="5" y="46"/>
                      <a:pt x="13" y="46"/>
                      <a:pt x="17" y="48"/>
                    </a:cubicBezTo>
                    <a:cubicBezTo>
                      <a:pt x="22" y="50"/>
                      <a:pt x="25" y="54"/>
                      <a:pt x="27" y="59"/>
                    </a:cubicBezTo>
                    <a:cubicBezTo>
                      <a:pt x="30" y="65"/>
                      <a:pt x="33" y="71"/>
                      <a:pt x="34" y="78"/>
                    </a:cubicBezTo>
                    <a:cubicBezTo>
                      <a:pt x="35" y="84"/>
                      <a:pt x="32" y="86"/>
                      <a:pt x="31" y="91"/>
                    </a:cubicBezTo>
                    <a:cubicBezTo>
                      <a:pt x="44" y="81"/>
                      <a:pt x="34" y="60"/>
                      <a:pt x="29" y="48"/>
                    </a:cubicBezTo>
                    <a:cubicBezTo>
                      <a:pt x="26" y="41"/>
                      <a:pt x="21" y="38"/>
                      <a:pt x="22" y="31"/>
                    </a:cubicBezTo>
                    <a:cubicBezTo>
                      <a:pt x="22" y="20"/>
                      <a:pt x="25" y="11"/>
                      <a:pt x="2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" name="Freeform 1090"/>
              <p:cNvSpPr>
                <a:spLocks/>
              </p:cNvSpPr>
              <p:nvPr/>
            </p:nvSpPr>
            <p:spPr bwMode="auto">
              <a:xfrm>
                <a:off x="2032438" y="2693501"/>
                <a:ext cx="20638" cy="3651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2 w 13"/>
                  <a:gd name="T5" fmla="*/ 11 h 23"/>
                  <a:gd name="T6" fmla="*/ 2 w 13"/>
                  <a:gd name="T7" fmla="*/ 2 h 23"/>
                  <a:gd name="T8" fmla="*/ 12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6" y="6"/>
                      <a:pt x="5" y="16"/>
                      <a:pt x="0" y="23"/>
                    </a:cubicBezTo>
                    <a:cubicBezTo>
                      <a:pt x="0" y="19"/>
                      <a:pt x="2" y="15"/>
                      <a:pt x="2" y="11"/>
                    </a:cubicBezTo>
                    <a:cubicBezTo>
                      <a:pt x="2" y="8"/>
                      <a:pt x="0" y="4"/>
                      <a:pt x="2" y="2"/>
                    </a:cubicBezTo>
                    <a:cubicBezTo>
                      <a:pt x="4" y="5"/>
                      <a:pt x="9" y="3"/>
                      <a:pt x="1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" name="Freeform 1091"/>
              <p:cNvSpPr>
                <a:spLocks/>
              </p:cNvSpPr>
              <p:nvPr/>
            </p:nvSpPr>
            <p:spPr bwMode="auto">
              <a:xfrm>
                <a:off x="2168963" y="2447438"/>
                <a:ext cx="71438" cy="201613"/>
              </a:xfrm>
              <a:custGeom>
                <a:avLst/>
                <a:gdLst>
                  <a:gd name="T0" fmla="*/ 21 w 45"/>
                  <a:gd name="T1" fmla="*/ 110 h 126"/>
                  <a:gd name="T2" fmla="*/ 34 w 45"/>
                  <a:gd name="T3" fmla="*/ 85 h 126"/>
                  <a:gd name="T4" fmla="*/ 45 w 45"/>
                  <a:gd name="T5" fmla="*/ 57 h 126"/>
                  <a:gd name="T6" fmla="*/ 37 w 45"/>
                  <a:gd name="T7" fmla="*/ 25 h 126"/>
                  <a:gd name="T8" fmla="*/ 24 w 45"/>
                  <a:gd name="T9" fmla="*/ 9 h 126"/>
                  <a:gd name="T10" fmla="*/ 11 w 45"/>
                  <a:gd name="T11" fmla="*/ 0 h 126"/>
                  <a:gd name="T12" fmla="*/ 34 w 45"/>
                  <a:gd name="T13" fmla="*/ 50 h 126"/>
                  <a:gd name="T14" fmla="*/ 22 w 45"/>
                  <a:gd name="T15" fmla="*/ 86 h 126"/>
                  <a:gd name="T16" fmla="*/ 12 w 45"/>
                  <a:gd name="T17" fmla="*/ 106 h 126"/>
                  <a:gd name="T18" fmla="*/ 0 w 45"/>
                  <a:gd name="T19" fmla="*/ 126 h 126"/>
                  <a:gd name="T20" fmla="*/ 19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1" y="110"/>
                    </a:moveTo>
                    <a:cubicBezTo>
                      <a:pt x="21" y="101"/>
                      <a:pt x="29" y="94"/>
                      <a:pt x="34" y="85"/>
                    </a:cubicBezTo>
                    <a:cubicBezTo>
                      <a:pt x="39" y="76"/>
                      <a:pt x="44" y="68"/>
                      <a:pt x="45" y="57"/>
                    </a:cubicBezTo>
                    <a:cubicBezTo>
                      <a:pt x="45" y="45"/>
                      <a:pt x="42" y="35"/>
                      <a:pt x="37" y="25"/>
                    </a:cubicBezTo>
                    <a:cubicBezTo>
                      <a:pt x="34" y="18"/>
                      <a:pt x="30" y="14"/>
                      <a:pt x="24" y="9"/>
                    </a:cubicBezTo>
                    <a:cubicBezTo>
                      <a:pt x="20" y="6"/>
                      <a:pt x="14" y="3"/>
                      <a:pt x="11" y="0"/>
                    </a:cubicBezTo>
                    <a:cubicBezTo>
                      <a:pt x="19" y="15"/>
                      <a:pt x="32" y="31"/>
                      <a:pt x="34" y="50"/>
                    </a:cubicBezTo>
                    <a:cubicBezTo>
                      <a:pt x="35" y="64"/>
                      <a:pt x="30" y="75"/>
                      <a:pt x="22" y="86"/>
                    </a:cubicBezTo>
                    <a:cubicBezTo>
                      <a:pt x="17" y="93"/>
                      <a:pt x="14" y="98"/>
                      <a:pt x="12" y="106"/>
                    </a:cubicBezTo>
                    <a:cubicBezTo>
                      <a:pt x="10" y="113"/>
                      <a:pt x="2" y="118"/>
                      <a:pt x="0" y="126"/>
                    </a:cubicBezTo>
                    <a:cubicBezTo>
                      <a:pt x="7" y="121"/>
                      <a:pt x="11" y="112"/>
                      <a:pt x="19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3" name="Freeform 1092"/>
              <p:cNvSpPr>
                <a:spLocks/>
              </p:cNvSpPr>
              <p:nvPr/>
            </p:nvSpPr>
            <p:spPr bwMode="auto">
              <a:xfrm>
                <a:off x="1994338" y="2812563"/>
                <a:ext cx="58738" cy="61913"/>
              </a:xfrm>
              <a:custGeom>
                <a:avLst/>
                <a:gdLst>
                  <a:gd name="T0" fmla="*/ 37 w 37"/>
                  <a:gd name="T1" fmla="*/ 0 h 39"/>
                  <a:gd name="T2" fmla="*/ 11 w 37"/>
                  <a:gd name="T3" fmla="*/ 7 h 39"/>
                  <a:gd name="T4" fmla="*/ 0 w 37"/>
                  <a:gd name="T5" fmla="*/ 38 h 39"/>
                  <a:gd name="T6" fmla="*/ 21 w 37"/>
                  <a:gd name="T7" fmla="*/ 20 h 39"/>
                  <a:gd name="T8" fmla="*/ 25 w 37"/>
                  <a:gd name="T9" fmla="*/ 9 h 39"/>
                  <a:gd name="T10" fmla="*/ 36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37" y="0"/>
                    </a:moveTo>
                    <a:cubicBezTo>
                      <a:pt x="29" y="5"/>
                      <a:pt x="18" y="2"/>
                      <a:pt x="11" y="7"/>
                    </a:cubicBezTo>
                    <a:cubicBezTo>
                      <a:pt x="25" y="11"/>
                      <a:pt x="13" y="38"/>
                      <a:pt x="0" y="38"/>
                    </a:cubicBezTo>
                    <a:cubicBezTo>
                      <a:pt x="11" y="39"/>
                      <a:pt x="19" y="30"/>
                      <a:pt x="21" y="20"/>
                    </a:cubicBezTo>
                    <a:cubicBezTo>
                      <a:pt x="21" y="15"/>
                      <a:pt x="21" y="13"/>
                      <a:pt x="25" y="9"/>
                    </a:cubicBezTo>
                    <a:cubicBezTo>
                      <a:pt x="28" y="6"/>
                      <a:pt x="33" y="6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4" name="Freeform 1093"/>
              <p:cNvSpPr>
                <a:spLocks/>
              </p:cNvSpPr>
              <p:nvPr/>
            </p:nvSpPr>
            <p:spPr bwMode="auto">
              <a:xfrm>
                <a:off x="1983226" y="2579201"/>
                <a:ext cx="30163" cy="22225"/>
              </a:xfrm>
              <a:custGeom>
                <a:avLst/>
                <a:gdLst>
                  <a:gd name="T0" fmla="*/ 0 w 19"/>
                  <a:gd name="T1" fmla="*/ 14 h 14"/>
                  <a:gd name="T2" fmla="*/ 4 w 19"/>
                  <a:gd name="T3" fmla="*/ 9 h 14"/>
                  <a:gd name="T4" fmla="*/ 7 w 19"/>
                  <a:gd name="T5" fmla="*/ 6 h 14"/>
                  <a:gd name="T6" fmla="*/ 12 w 19"/>
                  <a:gd name="T7" fmla="*/ 4 h 14"/>
                  <a:gd name="T8" fmla="*/ 19 w 19"/>
                  <a:gd name="T9" fmla="*/ 0 h 14"/>
                  <a:gd name="T10" fmla="*/ 14 w 19"/>
                  <a:gd name="T11" fmla="*/ 6 h 14"/>
                  <a:gd name="T12" fmla="*/ 10 w 19"/>
                  <a:gd name="T13" fmla="*/ 10 h 14"/>
                  <a:gd name="T14" fmla="*/ 1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" y="13"/>
                      <a:pt x="3" y="10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11" y="5"/>
                      <a:pt x="12" y="4"/>
                    </a:cubicBezTo>
                    <a:cubicBezTo>
                      <a:pt x="15" y="3"/>
                      <a:pt x="17" y="2"/>
                      <a:pt x="19" y="0"/>
                    </a:cubicBezTo>
                    <a:cubicBezTo>
                      <a:pt x="17" y="2"/>
                      <a:pt x="15" y="4"/>
                      <a:pt x="14" y="6"/>
                    </a:cubicBezTo>
                    <a:cubicBezTo>
                      <a:pt x="12" y="7"/>
                      <a:pt x="12" y="9"/>
                      <a:pt x="10" y="10"/>
                    </a:cubicBezTo>
                    <a:cubicBezTo>
                      <a:pt x="7" y="12"/>
                      <a:pt x="3" y="12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5" name="Freeform 1094"/>
              <p:cNvSpPr>
                <a:spLocks/>
              </p:cNvSpPr>
              <p:nvPr/>
            </p:nvSpPr>
            <p:spPr bwMode="auto">
              <a:xfrm>
                <a:off x="1733988" y="2477601"/>
                <a:ext cx="90488" cy="182563"/>
              </a:xfrm>
              <a:custGeom>
                <a:avLst/>
                <a:gdLst>
                  <a:gd name="T0" fmla="*/ 11 w 56"/>
                  <a:gd name="T1" fmla="*/ 2 h 114"/>
                  <a:gd name="T2" fmla="*/ 7 w 56"/>
                  <a:gd name="T3" fmla="*/ 35 h 114"/>
                  <a:gd name="T4" fmla="*/ 23 w 56"/>
                  <a:gd name="T5" fmla="*/ 59 h 114"/>
                  <a:gd name="T6" fmla="*/ 29 w 56"/>
                  <a:gd name="T7" fmla="*/ 60 h 114"/>
                  <a:gd name="T8" fmla="*/ 36 w 56"/>
                  <a:gd name="T9" fmla="*/ 66 h 114"/>
                  <a:gd name="T10" fmla="*/ 44 w 56"/>
                  <a:gd name="T11" fmla="*/ 78 h 114"/>
                  <a:gd name="T12" fmla="*/ 51 w 56"/>
                  <a:gd name="T13" fmla="*/ 94 h 114"/>
                  <a:gd name="T14" fmla="*/ 54 w 56"/>
                  <a:gd name="T15" fmla="*/ 111 h 114"/>
                  <a:gd name="T16" fmla="*/ 56 w 56"/>
                  <a:gd name="T17" fmla="*/ 114 h 114"/>
                  <a:gd name="T18" fmla="*/ 51 w 56"/>
                  <a:gd name="T19" fmla="*/ 88 h 114"/>
                  <a:gd name="T20" fmla="*/ 42 w 56"/>
                  <a:gd name="T21" fmla="*/ 66 h 114"/>
                  <a:gd name="T22" fmla="*/ 33 w 56"/>
                  <a:gd name="T23" fmla="*/ 46 h 114"/>
                  <a:gd name="T24" fmla="*/ 39 w 56"/>
                  <a:gd name="T25" fmla="*/ 30 h 114"/>
                  <a:gd name="T26" fmla="*/ 27 w 56"/>
                  <a:gd name="T27" fmla="*/ 22 h 114"/>
                  <a:gd name="T28" fmla="*/ 13 w 56"/>
                  <a:gd name="T29" fmla="*/ 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14">
                    <a:moveTo>
                      <a:pt x="11" y="2"/>
                    </a:moveTo>
                    <a:cubicBezTo>
                      <a:pt x="0" y="0"/>
                      <a:pt x="7" y="29"/>
                      <a:pt x="7" y="35"/>
                    </a:cubicBezTo>
                    <a:cubicBezTo>
                      <a:pt x="9" y="45"/>
                      <a:pt x="11" y="56"/>
                      <a:pt x="23" y="59"/>
                    </a:cubicBezTo>
                    <a:cubicBezTo>
                      <a:pt x="26" y="60"/>
                      <a:pt x="26" y="59"/>
                      <a:pt x="29" y="60"/>
                    </a:cubicBezTo>
                    <a:cubicBezTo>
                      <a:pt x="32" y="62"/>
                      <a:pt x="34" y="64"/>
                      <a:pt x="36" y="66"/>
                    </a:cubicBezTo>
                    <a:cubicBezTo>
                      <a:pt x="40" y="71"/>
                      <a:pt x="42" y="73"/>
                      <a:pt x="44" y="78"/>
                    </a:cubicBezTo>
                    <a:cubicBezTo>
                      <a:pt x="47" y="84"/>
                      <a:pt x="51" y="87"/>
                      <a:pt x="51" y="94"/>
                    </a:cubicBezTo>
                    <a:cubicBezTo>
                      <a:pt x="51" y="101"/>
                      <a:pt x="51" y="104"/>
                      <a:pt x="54" y="111"/>
                    </a:cubicBezTo>
                    <a:cubicBezTo>
                      <a:pt x="55" y="112"/>
                      <a:pt x="55" y="113"/>
                      <a:pt x="56" y="114"/>
                    </a:cubicBezTo>
                    <a:cubicBezTo>
                      <a:pt x="53" y="106"/>
                      <a:pt x="53" y="96"/>
                      <a:pt x="51" y="88"/>
                    </a:cubicBezTo>
                    <a:cubicBezTo>
                      <a:pt x="49" y="79"/>
                      <a:pt x="46" y="73"/>
                      <a:pt x="42" y="66"/>
                    </a:cubicBezTo>
                    <a:cubicBezTo>
                      <a:pt x="37" y="60"/>
                      <a:pt x="33" y="54"/>
                      <a:pt x="33" y="46"/>
                    </a:cubicBezTo>
                    <a:cubicBezTo>
                      <a:pt x="32" y="39"/>
                      <a:pt x="36" y="35"/>
                      <a:pt x="39" y="30"/>
                    </a:cubicBezTo>
                    <a:cubicBezTo>
                      <a:pt x="34" y="28"/>
                      <a:pt x="30" y="26"/>
                      <a:pt x="27" y="22"/>
                    </a:cubicBezTo>
                    <a:cubicBezTo>
                      <a:pt x="24" y="17"/>
                      <a:pt x="20" y="6"/>
                      <a:pt x="13" y="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6" name="Freeform 1095"/>
              <p:cNvSpPr>
                <a:spLocks/>
              </p:cNvSpPr>
              <p:nvPr/>
            </p:nvSpPr>
            <p:spPr bwMode="auto">
              <a:xfrm>
                <a:off x="1968938" y="2476013"/>
                <a:ext cx="65088" cy="119063"/>
              </a:xfrm>
              <a:custGeom>
                <a:avLst/>
                <a:gdLst>
                  <a:gd name="T0" fmla="*/ 10 w 41"/>
                  <a:gd name="T1" fmla="*/ 24 h 75"/>
                  <a:gd name="T2" fmla="*/ 20 w 41"/>
                  <a:gd name="T3" fmla="*/ 10 h 75"/>
                  <a:gd name="T4" fmla="*/ 29 w 41"/>
                  <a:gd name="T5" fmla="*/ 0 h 75"/>
                  <a:gd name="T6" fmla="*/ 38 w 41"/>
                  <a:gd name="T7" fmla="*/ 6 h 75"/>
                  <a:gd name="T8" fmla="*/ 37 w 41"/>
                  <a:gd name="T9" fmla="*/ 32 h 75"/>
                  <a:gd name="T10" fmla="*/ 33 w 41"/>
                  <a:gd name="T11" fmla="*/ 51 h 75"/>
                  <a:gd name="T12" fmla="*/ 19 w 41"/>
                  <a:gd name="T13" fmla="*/ 57 h 75"/>
                  <a:gd name="T14" fmla="*/ 1 w 41"/>
                  <a:gd name="T15" fmla="*/ 75 h 75"/>
                  <a:gd name="T16" fmla="*/ 9 w 41"/>
                  <a:gd name="T17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75">
                    <a:moveTo>
                      <a:pt x="10" y="24"/>
                    </a:moveTo>
                    <a:cubicBezTo>
                      <a:pt x="7" y="22"/>
                      <a:pt x="18" y="13"/>
                      <a:pt x="20" y="10"/>
                    </a:cubicBezTo>
                    <a:cubicBezTo>
                      <a:pt x="22" y="8"/>
                      <a:pt x="26" y="0"/>
                      <a:pt x="29" y="0"/>
                    </a:cubicBezTo>
                    <a:cubicBezTo>
                      <a:pt x="31" y="2"/>
                      <a:pt x="35" y="4"/>
                      <a:pt x="38" y="6"/>
                    </a:cubicBezTo>
                    <a:cubicBezTo>
                      <a:pt x="41" y="14"/>
                      <a:pt x="39" y="23"/>
                      <a:pt x="37" y="32"/>
                    </a:cubicBezTo>
                    <a:cubicBezTo>
                      <a:pt x="36" y="38"/>
                      <a:pt x="36" y="45"/>
                      <a:pt x="33" y="51"/>
                    </a:cubicBezTo>
                    <a:cubicBezTo>
                      <a:pt x="30" y="57"/>
                      <a:pt x="25" y="54"/>
                      <a:pt x="19" y="57"/>
                    </a:cubicBezTo>
                    <a:cubicBezTo>
                      <a:pt x="11" y="61"/>
                      <a:pt x="9" y="71"/>
                      <a:pt x="1" y="75"/>
                    </a:cubicBezTo>
                    <a:cubicBezTo>
                      <a:pt x="0" y="58"/>
                      <a:pt x="33" y="38"/>
                      <a:pt x="9" y="2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7" name="Freeform 1096"/>
              <p:cNvSpPr>
                <a:spLocks/>
              </p:cNvSpPr>
              <p:nvPr/>
            </p:nvSpPr>
            <p:spPr bwMode="auto">
              <a:xfrm>
                <a:off x="1830826" y="2593488"/>
                <a:ext cx="28575" cy="25400"/>
              </a:xfrm>
              <a:custGeom>
                <a:avLst/>
                <a:gdLst>
                  <a:gd name="T0" fmla="*/ 0 w 18"/>
                  <a:gd name="T1" fmla="*/ 15 h 15"/>
                  <a:gd name="T2" fmla="*/ 6 w 18"/>
                  <a:gd name="T3" fmla="*/ 7 h 15"/>
                  <a:gd name="T4" fmla="*/ 14 w 18"/>
                  <a:gd name="T5" fmla="*/ 5 h 15"/>
                  <a:gd name="T6" fmla="*/ 18 w 18"/>
                  <a:gd name="T7" fmla="*/ 3 h 15"/>
                  <a:gd name="T8" fmla="*/ 1 w 1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15"/>
                    </a:moveTo>
                    <a:cubicBezTo>
                      <a:pt x="1" y="11"/>
                      <a:pt x="3" y="9"/>
                      <a:pt x="6" y="7"/>
                    </a:cubicBezTo>
                    <a:cubicBezTo>
                      <a:pt x="8" y="6"/>
                      <a:pt x="11" y="5"/>
                      <a:pt x="14" y="5"/>
                    </a:cubicBezTo>
                    <a:cubicBezTo>
                      <a:pt x="15" y="4"/>
                      <a:pt x="18" y="4"/>
                      <a:pt x="18" y="3"/>
                    </a:cubicBezTo>
                    <a:cubicBezTo>
                      <a:pt x="11" y="0"/>
                      <a:pt x="2" y="4"/>
                      <a:pt x="1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8" name="Freeform 1097"/>
              <p:cNvSpPr>
                <a:spLocks/>
              </p:cNvSpPr>
              <p:nvPr/>
            </p:nvSpPr>
            <p:spPr bwMode="auto">
              <a:xfrm>
                <a:off x="1810188" y="2556976"/>
                <a:ext cx="31750" cy="23813"/>
              </a:xfrm>
              <a:custGeom>
                <a:avLst/>
                <a:gdLst>
                  <a:gd name="T0" fmla="*/ 3 w 20"/>
                  <a:gd name="T1" fmla="*/ 15 h 15"/>
                  <a:gd name="T2" fmla="*/ 9 w 20"/>
                  <a:gd name="T3" fmla="*/ 9 h 15"/>
                  <a:gd name="T4" fmla="*/ 13 w 20"/>
                  <a:gd name="T5" fmla="*/ 10 h 15"/>
                  <a:gd name="T6" fmla="*/ 14 w 20"/>
                  <a:gd name="T7" fmla="*/ 7 h 15"/>
                  <a:gd name="T8" fmla="*/ 15 w 20"/>
                  <a:gd name="T9" fmla="*/ 0 h 15"/>
                  <a:gd name="T10" fmla="*/ 0 w 20"/>
                  <a:gd name="T1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3" y="15"/>
                    </a:moveTo>
                    <a:cubicBezTo>
                      <a:pt x="2" y="13"/>
                      <a:pt x="6" y="9"/>
                      <a:pt x="9" y="9"/>
                    </a:cubicBezTo>
                    <a:cubicBezTo>
                      <a:pt x="10" y="9"/>
                      <a:pt x="11" y="11"/>
                      <a:pt x="13" y="10"/>
                    </a:cubicBezTo>
                    <a:cubicBezTo>
                      <a:pt x="14" y="10"/>
                      <a:pt x="14" y="8"/>
                      <a:pt x="14" y="7"/>
                    </a:cubicBezTo>
                    <a:cubicBezTo>
                      <a:pt x="15" y="6"/>
                      <a:pt x="20" y="1"/>
                      <a:pt x="15" y="0"/>
                    </a:cubicBezTo>
                    <a:cubicBezTo>
                      <a:pt x="9" y="0"/>
                      <a:pt x="1" y="8"/>
                      <a:pt x="0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9" name="Freeform 1098"/>
              <p:cNvSpPr>
                <a:spLocks/>
              </p:cNvSpPr>
              <p:nvPr/>
            </p:nvSpPr>
            <p:spPr bwMode="auto">
              <a:xfrm>
                <a:off x="1922901" y="2560151"/>
                <a:ext cx="31750" cy="17463"/>
              </a:xfrm>
              <a:custGeom>
                <a:avLst/>
                <a:gdLst>
                  <a:gd name="T0" fmla="*/ 0 w 20"/>
                  <a:gd name="T1" fmla="*/ 8 h 11"/>
                  <a:gd name="T2" fmla="*/ 15 w 20"/>
                  <a:gd name="T3" fmla="*/ 10 h 11"/>
                  <a:gd name="T4" fmla="*/ 16 w 20"/>
                  <a:gd name="T5" fmla="*/ 5 h 11"/>
                  <a:gd name="T6" fmla="*/ 11 w 20"/>
                  <a:gd name="T7" fmla="*/ 0 h 11"/>
                  <a:gd name="T8" fmla="*/ 3 w 2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3" y="0"/>
                      <a:pt x="11" y="9"/>
                      <a:pt x="15" y="10"/>
                    </a:cubicBezTo>
                    <a:cubicBezTo>
                      <a:pt x="20" y="11"/>
                      <a:pt x="18" y="6"/>
                      <a:pt x="16" y="5"/>
                    </a:cubicBezTo>
                    <a:cubicBezTo>
                      <a:pt x="15" y="3"/>
                      <a:pt x="13" y="0"/>
                      <a:pt x="11" y="0"/>
                    </a:cubicBezTo>
                    <a:cubicBezTo>
                      <a:pt x="8" y="0"/>
                      <a:pt x="5" y="1"/>
                      <a:pt x="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0" name="Freeform 1099"/>
              <p:cNvSpPr>
                <a:spLocks/>
              </p:cNvSpPr>
              <p:nvPr/>
            </p:nvSpPr>
            <p:spPr bwMode="auto">
              <a:xfrm>
                <a:off x="1910201" y="2598251"/>
                <a:ext cx="34925" cy="22225"/>
              </a:xfrm>
              <a:custGeom>
                <a:avLst/>
                <a:gdLst>
                  <a:gd name="T0" fmla="*/ 0 w 22"/>
                  <a:gd name="T1" fmla="*/ 4 h 13"/>
                  <a:gd name="T2" fmla="*/ 10 w 22"/>
                  <a:gd name="T3" fmla="*/ 2 h 13"/>
                  <a:gd name="T4" fmla="*/ 22 w 22"/>
                  <a:gd name="T5" fmla="*/ 11 h 13"/>
                  <a:gd name="T6" fmla="*/ 8 w 22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0" y="4"/>
                    </a:moveTo>
                    <a:cubicBezTo>
                      <a:pt x="2" y="2"/>
                      <a:pt x="7" y="0"/>
                      <a:pt x="10" y="2"/>
                    </a:cubicBezTo>
                    <a:cubicBezTo>
                      <a:pt x="13" y="4"/>
                      <a:pt x="17" y="13"/>
                      <a:pt x="22" y="11"/>
                    </a:cubicBezTo>
                    <a:cubicBezTo>
                      <a:pt x="21" y="6"/>
                      <a:pt x="13" y="3"/>
                      <a:pt x="8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1" name="Freeform 1100"/>
              <p:cNvSpPr>
                <a:spLocks/>
              </p:cNvSpPr>
              <p:nvPr/>
            </p:nvSpPr>
            <p:spPr bwMode="auto">
              <a:xfrm>
                <a:off x="1738751" y="2472838"/>
                <a:ext cx="69850" cy="52388"/>
              </a:xfrm>
              <a:custGeom>
                <a:avLst/>
                <a:gdLst>
                  <a:gd name="T0" fmla="*/ 0 w 43"/>
                  <a:gd name="T1" fmla="*/ 9 h 33"/>
                  <a:gd name="T2" fmla="*/ 11 w 43"/>
                  <a:gd name="T3" fmla="*/ 4 h 33"/>
                  <a:gd name="T4" fmla="*/ 25 w 43"/>
                  <a:gd name="T5" fmla="*/ 20 h 33"/>
                  <a:gd name="T6" fmla="*/ 31 w 43"/>
                  <a:gd name="T7" fmla="*/ 26 h 33"/>
                  <a:gd name="T8" fmla="*/ 34 w 43"/>
                  <a:gd name="T9" fmla="*/ 29 h 33"/>
                  <a:gd name="T10" fmla="*/ 43 w 43"/>
                  <a:gd name="T11" fmla="*/ 33 h 33"/>
                  <a:gd name="T12" fmla="*/ 38 w 43"/>
                  <a:gd name="T13" fmla="*/ 31 h 33"/>
                  <a:gd name="T14" fmla="*/ 31 w 43"/>
                  <a:gd name="T15" fmla="*/ 30 h 33"/>
                  <a:gd name="T16" fmla="*/ 29 w 43"/>
                  <a:gd name="T17" fmla="*/ 28 h 33"/>
                  <a:gd name="T18" fmla="*/ 26 w 43"/>
                  <a:gd name="T19" fmla="*/ 25 h 33"/>
                  <a:gd name="T20" fmla="*/ 21 w 43"/>
                  <a:gd name="T21" fmla="*/ 19 h 33"/>
                  <a:gd name="T22" fmla="*/ 12 w 43"/>
                  <a:gd name="T23" fmla="*/ 7 h 33"/>
                  <a:gd name="T24" fmla="*/ 8 w 43"/>
                  <a:gd name="T25" fmla="*/ 5 h 33"/>
                  <a:gd name="T26" fmla="*/ 2 w 43"/>
                  <a:gd name="T2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3">
                    <a:moveTo>
                      <a:pt x="0" y="9"/>
                    </a:moveTo>
                    <a:cubicBezTo>
                      <a:pt x="2" y="5"/>
                      <a:pt x="7" y="0"/>
                      <a:pt x="11" y="4"/>
                    </a:cubicBezTo>
                    <a:cubicBezTo>
                      <a:pt x="16" y="9"/>
                      <a:pt x="20" y="15"/>
                      <a:pt x="25" y="20"/>
                    </a:cubicBezTo>
                    <a:cubicBezTo>
                      <a:pt x="27" y="22"/>
                      <a:pt x="29" y="24"/>
                      <a:pt x="31" y="26"/>
                    </a:cubicBezTo>
                    <a:cubicBezTo>
                      <a:pt x="32" y="27"/>
                      <a:pt x="33" y="28"/>
                      <a:pt x="34" y="29"/>
                    </a:cubicBezTo>
                    <a:cubicBezTo>
                      <a:pt x="38" y="30"/>
                      <a:pt x="41" y="28"/>
                      <a:pt x="43" y="33"/>
                    </a:cubicBezTo>
                    <a:cubicBezTo>
                      <a:pt x="41" y="32"/>
                      <a:pt x="40" y="31"/>
                      <a:pt x="38" y="31"/>
                    </a:cubicBezTo>
                    <a:cubicBezTo>
                      <a:pt x="36" y="31"/>
                      <a:pt x="32" y="31"/>
                      <a:pt x="31" y="30"/>
                    </a:cubicBezTo>
                    <a:cubicBezTo>
                      <a:pt x="30" y="30"/>
                      <a:pt x="30" y="28"/>
                      <a:pt x="29" y="28"/>
                    </a:cubicBezTo>
                    <a:cubicBezTo>
                      <a:pt x="28" y="27"/>
                      <a:pt x="27" y="26"/>
                      <a:pt x="26" y="25"/>
                    </a:cubicBezTo>
                    <a:cubicBezTo>
                      <a:pt x="24" y="24"/>
                      <a:pt x="22" y="22"/>
                      <a:pt x="21" y="19"/>
                    </a:cubicBezTo>
                    <a:cubicBezTo>
                      <a:pt x="18" y="15"/>
                      <a:pt x="15" y="11"/>
                      <a:pt x="12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5" y="5"/>
                      <a:pt x="4" y="8"/>
                      <a:pt x="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2" name="Freeform 1101"/>
              <p:cNvSpPr>
                <a:spLocks/>
              </p:cNvSpPr>
              <p:nvPr/>
            </p:nvSpPr>
            <p:spPr bwMode="auto">
              <a:xfrm>
                <a:off x="1954651" y="2476013"/>
                <a:ext cx="66675" cy="46038"/>
              </a:xfrm>
              <a:custGeom>
                <a:avLst/>
                <a:gdLst>
                  <a:gd name="T0" fmla="*/ 0 w 41"/>
                  <a:gd name="T1" fmla="*/ 27 h 29"/>
                  <a:gd name="T2" fmla="*/ 6 w 41"/>
                  <a:gd name="T3" fmla="*/ 25 h 29"/>
                  <a:gd name="T4" fmla="*/ 10 w 41"/>
                  <a:gd name="T5" fmla="*/ 25 h 29"/>
                  <a:gd name="T6" fmla="*/ 13 w 41"/>
                  <a:gd name="T7" fmla="*/ 25 h 29"/>
                  <a:gd name="T8" fmla="*/ 17 w 41"/>
                  <a:gd name="T9" fmla="*/ 21 h 29"/>
                  <a:gd name="T10" fmla="*/ 23 w 41"/>
                  <a:gd name="T11" fmla="*/ 16 h 29"/>
                  <a:gd name="T12" fmla="*/ 32 w 41"/>
                  <a:gd name="T13" fmla="*/ 6 h 29"/>
                  <a:gd name="T14" fmla="*/ 37 w 41"/>
                  <a:gd name="T15" fmla="*/ 2 h 29"/>
                  <a:gd name="T16" fmla="*/ 41 w 41"/>
                  <a:gd name="T17" fmla="*/ 3 h 29"/>
                  <a:gd name="T18" fmla="*/ 36 w 41"/>
                  <a:gd name="T19" fmla="*/ 4 h 29"/>
                  <a:gd name="T20" fmla="*/ 30 w 41"/>
                  <a:gd name="T21" fmla="*/ 11 h 29"/>
                  <a:gd name="T22" fmla="*/ 19 w 41"/>
                  <a:gd name="T23" fmla="*/ 23 h 29"/>
                  <a:gd name="T24" fmla="*/ 11 w 41"/>
                  <a:gd name="T25" fmla="*/ 28 h 29"/>
                  <a:gd name="T26" fmla="*/ 0 w 41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29">
                    <a:moveTo>
                      <a:pt x="0" y="27"/>
                    </a:moveTo>
                    <a:cubicBezTo>
                      <a:pt x="2" y="26"/>
                      <a:pt x="3" y="25"/>
                      <a:pt x="6" y="25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2" y="26"/>
                      <a:pt x="13" y="25"/>
                    </a:cubicBezTo>
                    <a:cubicBezTo>
                      <a:pt x="15" y="24"/>
                      <a:pt x="15" y="22"/>
                      <a:pt x="17" y="21"/>
                    </a:cubicBezTo>
                    <a:cubicBezTo>
                      <a:pt x="19" y="19"/>
                      <a:pt x="21" y="18"/>
                      <a:pt x="23" y="16"/>
                    </a:cubicBezTo>
                    <a:cubicBezTo>
                      <a:pt x="26" y="13"/>
                      <a:pt x="30" y="10"/>
                      <a:pt x="32" y="6"/>
                    </a:cubicBezTo>
                    <a:cubicBezTo>
                      <a:pt x="34" y="5"/>
                      <a:pt x="35" y="3"/>
                      <a:pt x="37" y="2"/>
                    </a:cubicBezTo>
                    <a:cubicBezTo>
                      <a:pt x="38" y="1"/>
                      <a:pt x="41" y="0"/>
                      <a:pt x="41" y="3"/>
                    </a:cubicBezTo>
                    <a:cubicBezTo>
                      <a:pt x="40" y="4"/>
                      <a:pt x="38" y="3"/>
                      <a:pt x="36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6" y="15"/>
                      <a:pt x="24" y="20"/>
                      <a:pt x="19" y="23"/>
                    </a:cubicBezTo>
                    <a:cubicBezTo>
                      <a:pt x="17" y="24"/>
                      <a:pt x="13" y="27"/>
                      <a:pt x="11" y="28"/>
                    </a:cubicBezTo>
                    <a:cubicBezTo>
                      <a:pt x="7" y="28"/>
                      <a:pt x="2" y="24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5" name="Freeform 1104"/>
              <p:cNvSpPr>
                <a:spLocks/>
              </p:cNvSpPr>
              <p:nvPr/>
            </p:nvSpPr>
            <p:spPr bwMode="auto">
              <a:xfrm>
                <a:off x="1773676" y="2453788"/>
                <a:ext cx="223838" cy="88900"/>
              </a:xfrm>
              <a:custGeom>
                <a:avLst/>
                <a:gdLst>
                  <a:gd name="T0" fmla="*/ 109 w 139"/>
                  <a:gd name="T1" fmla="*/ 47 h 56"/>
                  <a:gd name="T2" fmla="*/ 111 w 139"/>
                  <a:gd name="T3" fmla="*/ 31 h 56"/>
                  <a:gd name="T4" fmla="*/ 124 w 139"/>
                  <a:gd name="T5" fmla="*/ 26 h 56"/>
                  <a:gd name="T6" fmla="*/ 137 w 139"/>
                  <a:gd name="T7" fmla="*/ 2 h 56"/>
                  <a:gd name="T8" fmla="*/ 123 w 139"/>
                  <a:gd name="T9" fmla="*/ 5 h 56"/>
                  <a:gd name="T10" fmla="*/ 110 w 139"/>
                  <a:gd name="T11" fmla="*/ 14 h 56"/>
                  <a:gd name="T12" fmla="*/ 107 w 139"/>
                  <a:gd name="T13" fmla="*/ 8 h 56"/>
                  <a:gd name="T14" fmla="*/ 93 w 139"/>
                  <a:gd name="T15" fmla="*/ 13 h 56"/>
                  <a:gd name="T16" fmla="*/ 73 w 139"/>
                  <a:gd name="T17" fmla="*/ 16 h 56"/>
                  <a:gd name="T18" fmla="*/ 47 w 139"/>
                  <a:gd name="T19" fmla="*/ 13 h 56"/>
                  <a:gd name="T20" fmla="*/ 46 w 139"/>
                  <a:gd name="T21" fmla="*/ 13 h 56"/>
                  <a:gd name="T22" fmla="*/ 38 w 139"/>
                  <a:gd name="T23" fmla="*/ 8 h 56"/>
                  <a:gd name="T24" fmla="*/ 28 w 139"/>
                  <a:gd name="T25" fmla="*/ 13 h 56"/>
                  <a:gd name="T26" fmla="*/ 25 w 139"/>
                  <a:gd name="T27" fmla="*/ 10 h 56"/>
                  <a:gd name="T28" fmla="*/ 7 w 139"/>
                  <a:gd name="T29" fmla="*/ 0 h 56"/>
                  <a:gd name="T30" fmla="*/ 3 w 139"/>
                  <a:gd name="T31" fmla="*/ 18 h 56"/>
                  <a:gd name="T32" fmla="*/ 30 w 139"/>
                  <a:gd name="T33" fmla="*/ 31 h 56"/>
                  <a:gd name="T34" fmla="*/ 28 w 139"/>
                  <a:gd name="T35" fmla="*/ 43 h 56"/>
                  <a:gd name="T36" fmla="*/ 41 w 139"/>
                  <a:gd name="T37" fmla="*/ 52 h 56"/>
                  <a:gd name="T38" fmla="*/ 99 w 139"/>
                  <a:gd name="T39" fmla="*/ 52 h 56"/>
                  <a:gd name="T40" fmla="*/ 98 w 139"/>
                  <a:gd name="T41" fmla="*/ 51 h 56"/>
                  <a:gd name="T42" fmla="*/ 50 w 139"/>
                  <a:gd name="T43" fmla="*/ 51 h 56"/>
                  <a:gd name="T44" fmla="*/ 42 w 139"/>
                  <a:gd name="T45" fmla="*/ 50 h 56"/>
                  <a:gd name="T46" fmla="*/ 33 w 139"/>
                  <a:gd name="T47" fmla="*/ 44 h 56"/>
                  <a:gd name="T48" fmla="*/ 31 w 139"/>
                  <a:gd name="T49" fmla="*/ 43 h 56"/>
                  <a:gd name="T50" fmla="*/ 31 w 139"/>
                  <a:gd name="T51" fmla="*/ 43 h 56"/>
                  <a:gd name="T52" fmla="*/ 30 w 139"/>
                  <a:gd name="T53" fmla="*/ 43 h 56"/>
                  <a:gd name="T54" fmla="*/ 31 w 139"/>
                  <a:gd name="T55" fmla="*/ 30 h 56"/>
                  <a:gd name="T56" fmla="*/ 3 w 139"/>
                  <a:gd name="T57" fmla="*/ 11 h 56"/>
                  <a:gd name="T58" fmla="*/ 11 w 139"/>
                  <a:gd name="T59" fmla="*/ 4 h 56"/>
                  <a:gd name="T60" fmla="*/ 31 w 139"/>
                  <a:gd name="T61" fmla="*/ 16 h 56"/>
                  <a:gd name="T62" fmla="*/ 35 w 139"/>
                  <a:gd name="T63" fmla="*/ 11 h 56"/>
                  <a:gd name="T64" fmla="*/ 43 w 139"/>
                  <a:gd name="T65" fmla="*/ 15 h 56"/>
                  <a:gd name="T66" fmla="*/ 46 w 139"/>
                  <a:gd name="T67" fmla="*/ 16 h 56"/>
                  <a:gd name="T68" fmla="*/ 94 w 139"/>
                  <a:gd name="T69" fmla="*/ 15 h 56"/>
                  <a:gd name="T70" fmla="*/ 103 w 139"/>
                  <a:gd name="T71" fmla="*/ 13 h 56"/>
                  <a:gd name="T72" fmla="*/ 109 w 139"/>
                  <a:gd name="T73" fmla="*/ 14 h 56"/>
                  <a:gd name="T74" fmla="*/ 124 w 139"/>
                  <a:gd name="T75" fmla="*/ 8 h 56"/>
                  <a:gd name="T76" fmla="*/ 134 w 139"/>
                  <a:gd name="T77" fmla="*/ 4 h 56"/>
                  <a:gd name="T78" fmla="*/ 123 w 139"/>
                  <a:gd name="T79" fmla="*/ 24 h 56"/>
                  <a:gd name="T80" fmla="*/ 109 w 139"/>
                  <a:gd name="T81" fmla="*/ 43 h 56"/>
                  <a:gd name="T82" fmla="*/ 109 w 139"/>
                  <a:gd name="T83" fmla="*/ 43 h 56"/>
                  <a:gd name="T84" fmla="*/ 109 w 139"/>
                  <a:gd name="T85" fmla="*/ 43 h 56"/>
                  <a:gd name="T86" fmla="*/ 98 w 139"/>
                  <a:gd name="T87" fmla="*/ 50 h 56"/>
                  <a:gd name="T88" fmla="*/ 98 w 139"/>
                  <a:gd name="T89" fmla="*/ 5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9" h="56">
                    <a:moveTo>
                      <a:pt x="98" y="51"/>
                    </a:moveTo>
                    <a:cubicBezTo>
                      <a:pt x="99" y="52"/>
                      <a:pt x="99" y="52"/>
                      <a:pt x="99" y="52"/>
                    </a:cubicBezTo>
                    <a:cubicBezTo>
                      <a:pt x="105" y="50"/>
                      <a:pt x="108" y="48"/>
                      <a:pt x="109" y="47"/>
                    </a:cubicBezTo>
                    <a:cubicBezTo>
                      <a:pt x="111" y="45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4" y="32"/>
                      <a:pt x="119" y="29"/>
                      <a:pt x="124" y="26"/>
                    </a:cubicBezTo>
                    <a:cubicBezTo>
                      <a:pt x="129" y="23"/>
                      <a:pt x="134" y="20"/>
                      <a:pt x="136" y="18"/>
                    </a:cubicBezTo>
                    <a:cubicBezTo>
                      <a:pt x="139" y="16"/>
                      <a:pt x="139" y="14"/>
                      <a:pt x="139" y="11"/>
                    </a:cubicBezTo>
                    <a:cubicBezTo>
                      <a:pt x="139" y="8"/>
                      <a:pt x="138" y="4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1" y="0"/>
                      <a:pt x="129" y="1"/>
                      <a:pt x="128" y="2"/>
                    </a:cubicBezTo>
                    <a:cubicBezTo>
                      <a:pt x="126" y="3"/>
                      <a:pt x="124" y="4"/>
                      <a:pt x="123" y="5"/>
                    </a:cubicBezTo>
                    <a:cubicBezTo>
                      <a:pt x="121" y="7"/>
                      <a:pt x="117" y="8"/>
                      <a:pt x="115" y="10"/>
                    </a:cubicBezTo>
                    <a:cubicBezTo>
                      <a:pt x="112" y="11"/>
                      <a:pt x="110" y="12"/>
                      <a:pt x="110" y="12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2"/>
                      <a:pt x="111" y="10"/>
                      <a:pt x="110" y="10"/>
                    </a:cubicBezTo>
                    <a:cubicBezTo>
                      <a:pt x="109" y="9"/>
                      <a:pt x="108" y="8"/>
                      <a:pt x="107" y="8"/>
                    </a:cubicBezTo>
                    <a:cubicBezTo>
                      <a:pt x="104" y="8"/>
                      <a:pt x="103" y="9"/>
                      <a:pt x="101" y="10"/>
                    </a:cubicBezTo>
                    <a:cubicBezTo>
                      <a:pt x="100" y="11"/>
                      <a:pt x="98" y="12"/>
                      <a:pt x="96" y="12"/>
                    </a:cubicBezTo>
                    <a:cubicBezTo>
                      <a:pt x="95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87" y="16"/>
                      <a:pt x="80" y="16"/>
                      <a:pt x="73" y="16"/>
                    </a:cubicBezTo>
                    <a:cubicBezTo>
                      <a:pt x="66" y="16"/>
                      <a:pt x="60" y="16"/>
                      <a:pt x="55" y="15"/>
                    </a:cubicBezTo>
                    <a:cubicBezTo>
                      <a:pt x="52" y="14"/>
                      <a:pt x="50" y="14"/>
                      <a:pt x="49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5" y="13"/>
                      <a:pt x="44" y="12"/>
                      <a:pt x="43" y="12"/>
                    </a:cubicBezTo>
                    <a:cubicBezTo>
                      <a:pt x="42" y="11"/>
                      <a:pt x="41" y="11"/>
                      <a:pt x="41" y="10"/>
                    </a:cubicBezTo>
                    <a:cubicBezTo>
                      <a:pt x="40" y="9"/>
                      <a:pt x="39" y="9"/>
                      <a:pt x="38" y="8"/>
                    </a:cubicBezTo>
                    <a:cubicBezTo>
                      <a:pt x="37" y="8"/>
                      <a:pt x="36" y="8"/>
                      <a:pt x="35" y="8"/>
                    </a:cubicBezTo>
                    <a:cubicBezTo>
                      <a:pt x="34" y="8"/>
                      <a:pt x="32" y="8"/>
                      <a:pt x="31" y="9"/>
                    </a:cubicBezTo>
                    <a:cubicBezTo>
                      <a:pt x="29" y="10"/>
                      <a:pt x="28" y="11"/>
                      <a:pt x="28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8" y="11"/>
                      <a:pt x="25" y="10"/>
                    </a:cubicBezTo>
                    <a:cubicBezTo>
                      <a:pt x="22" y="8"/>
                      <a:pt x="19" y="7"/>
                      <a:pt x="17" y="5"/>
                    </a:cubicBezTo>
                    <a:cubicBezTo>
                      <a:pt x="16" y="4"/>
                      <a:pt x="14" y="3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0" y="8"/>
                      <a:pt x="0" y="11"/>
                    </a:cubicBezTo>
                    <a:cubicBezTo>
                      <a:pt x="0" y="14"/>
                      <a:pt x="1" y="16"/>
                      <a:pt x="3" y="18"/>
                    </a:cubicBezTo>
                    <a:cubicBezTo>
                      <a:pt x="6" y="20"/>
                      <a:pt x="10" y="23"/>
                      <a:pt x="15" y="26"/>
                    </a:cubicBezTo>
                    <a:cubicBezTo>
                      <a:pt x="21" y="29"/>
                      <a:pt x="26" y="32"/>
                      <a:pt x="30" y="33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5"/>
                      <a:pt x="30" y="47"/>
                    </a:cubicBezTo>
                    <a:cubicBezTo>
                      <a:pt x="32" y="48"/>
                      <a:pt x="35" y="50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54" y="56"/>
                      <a:pt x="71" y="56"/>
                    </a:cubicBezTo>
                    <a:cubicBezTo>
                      <a:pt x="79" y="56"/>
                      <a:pt x="89" y="55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88" y="52"/>
                      <a:pt x="79" y="53"/>
                      <a:pt x="71" y="53"/>
                    </a:cubicBezTo>
                    <a:cubicBezTo>
                      <a:pt x="62" y="53"/>
                      <a:pt x="55" y="52"/>
                      <a:pt x="50" y="51"/>
                    </a:cubicBezTo>
                    <a:cubicBezTo>
                      <a:pt x="48" y="51"/>
                      <a:pt x="46" y="51"/>
                      <a:pt x="44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7" y="48"/>
                      <a:pt x="34" y="46"/>
                      <a:pt x="33" y="44"/>
                    </a:cubicBezTo>
                    <a:cubicBezTo>
                      <a:pt x="32" y="44"/>
                      <a:pt x="32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7" y="29"/>
                      <a:pt x="22" y="26"/>
                      <a:pt x="17" y="24"/>
                    </a:cubicBezTo>
                    <a:cubicBezTo>
                      <a:pt x="12" y="21"/>
                      <a:pt x="7" y="18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8"/>
                      <a:pt x="4" y="6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11" y="4"/>
                    </a:cubicBezTo>
                    <a:cubicBezTo>
                      <a:pt x="12" y="5"/>
                      <a:pt x="14" y="7"/>
                      <a:pt x="15" y="8"/>
                    </a:cubicBezTo>
                    <a:cubicBezTo>
                      <a:pt x="20" y="11"/>
                      <a:pt x="29" y="15"/>
                      <a:pt x="29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2" y="12"/>
                      <a:pt x="32" y="12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7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3"/>
                      <a:pt x="41" y="14"/>
                      <a:pt x="43" y="15"/>
                    </a:cubicBezTo>
                    <a:cubicBezTo>
                      <a:pt x="44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59" y="19"/>
                      <a:pt x="73" y="19"/>
                    </a:cubicBezTo>
                    <a:cubicBezTo>
                      <a:pt x="81" y="19"/>
                      <a:pt x="88" y="19"/>
                      <a:pt x="94" y="16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6" y="16"/>
                      <a:pt x="98" y="15"/>
                    </a:cubicBezTo>
                    <a:cubicBezTo>
                      <a:pt x="99" y="14"/>
                      <a:pt x="102" y="13"/>
                      <a:pt x="103" y="13"/>
                    </a:cubicBezTo>
                    <a:cubicBezTo>
                      <a:pt x="104" y="12"/>
                      <a:pt x="105" y="11"/>
                      <a:pt x="107" y="11"/>
                    </a:cubicBezTo>
                    <a:cubicBezTo>
                      <a:pt x="107" y="11"/>
                      <a:pt x="108" y="11"/>
                      <a:pt x="108" y="12"/>
                    </a:cubicBezTo>
                    <a:cubicBezTo>
                      <a:pt x="108" y="12"/>
                      <a:pt x="109" y="13"/>
                      <a:pt x="109" y="14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20" y="11"/>
                      <a:pt x="124" y="8"/>
                    </a:cubicBezTo>
                    <a:cubicBezTo>
                      <a:pt x="126" y="7"/>
                      <a:pt x="128" y="5"/>
                      <a:pt x="129" y="4"/>
                    </a:cubicBezTo>
                    <a:cubicBezTo>
                      <a:pt x="131" y="3"/>
                      <a:pt x="132" y="3"/>
                      <a:pt x="133" y="3"/>
                    </a:cubicBezTo>
                    <a:cubicBezTo>
                      <a:pt x="133" y="3"/>
                      <a:pt x="134" y="3"/>
                      <a:pt x="134" y="4"/>
                    </a:cubicBezTo>
                    <a:cubicBezTo>
                      <a:pt x="135" y="6"/>
                      <a:pt x="136" y="8"/>
                      <a:pt x="136" y="11"/>
                    </a:cubicBezTo>
                    <a:cubicBezTo>
                      <a:pt x="136" y="13"/>
                      <a:pt x="136" y="15"/>
                      <a:pt x="134" y="16"/>
                    </a:cubicBezTo>
                    <a:cubicBezTo>
                      <a:pt x="132" y="18"/>
                      <a:pt x="128" y="21"/>
                      <a:pt x="123" y="24"/>
                    </a:cubicBezTo>
                    <a:cubicBezTo>
                      <a:pt x="118" y="26"/>
                      <a:pt x="113" y="29"/>
                      <a:pt x="109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3"/>
                      <a:pt x="107" y="46"/>
                      <a:pt x="98" y="50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lnTo>
                      <a:pt x="98" y="5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6" name="Freeform 1105"/>
              <p:cNvSpPr>
                <a:spLocks/>
              </p:cNvSpPr>
              <p:nvPr/>
            </p:nvSpPr>
            <p:spPr bwMode="auto">
              <a:xfrm>
                <a:off x="1783201" y="2460138"/>
                <a:ext cx="11113" cy="17463"/>
              </a:xfrm>
              <a:custGeom>
                <a:avLst/>
                <a:gdLst>
                  <a:gd name="T0" fmla="*/ 7 w 7"/>
                  <a:gd name="T1" fmla="*/ 4 h 11"/>
                  <a:gd name="T2" fmla="*/ 2 w 7"/>
                  <a:gd name="T3" fmla="*/ 0 h 11"/>
                  <a:gd name="T4" fmla="*/ 4 w 7"/>
                  <a:gd name="T5" fmla="*/ 11 h 11"/>
                  <a:gd name="T6" fmla="*/ 3 w 7"/>
                  <a:gd name="T7" fmla="*/ 1 h 11"/>
                  <a:gd name="T8" fmla="*/ 4 w 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6" y="2"/>
                      <a:pt x="4" y="1"/>
                      <a:pt x="2" y="0"/>
                    </a:cubicBezTo>
                    <a:cubicBezTo>
                      <a:pt x="1" y="3"/>
                      <a:pt x="0" y="9"/>
                      <a:pt x="4" y="11"/>
                    </a:cubicBezTo>
                    <a:cubicBezTo>
                      <a:pt x="1" y="8"/>
                      <a:pt x="1" y="4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7" name="Freeform 1106"/>
              <p:cNvSpPr>
                <a:spLocks/>
              </p:cNvSpPr>
              <p:nvPr/>
            </p:nvSpPr>
            <p:spPr bwMode="auto">
              <a:xfrm>
                <a:off x="1811776" y="2572851"/>
                <a:ext cx="14288" cy="20638"/>
              </a:xfrm>
              <a:custGeom>
                <a:avLst/>
                <a:gdLst>
                  <a:gd name="T0" fmla="*/ 9 w 9"/>
                  <a:gd name="T1" fmla="*/ 1 h 13"/>
                  <a:gd name="T2" fmla="*/ 4 w 9"/>
                  <a:gd name="T3" fmla="*/ 5 h 13"/>
                  <a:gd name="T4" fmla="*/ 6 w 9"/>
                  <a:gd name="T5" fmla="*/ 13 h 13"/>
                  <a:gd name="T6" fmla="*/ 1 w 9"/>
                  <a:gd name="T7" fmla="*/ 8 h 13"/>
                  <a:gd name="T8" fmla="*/ 7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1"/>
                    </a:moveTo>
                    <a:cubicBezTo>
                      <a:pt x="7" y="1"/>
                      <a:pt x="5" y="3"/>
                      <a:pt x="4" y="5"/>
                    </a:cubicBezTo>
                    <a:cubicBezTo>
                      <a:pt x="2" y="8"/>
                      <a:pt x="3" y="10"/>
                      <a:pt x="6" y="13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4"/>
                      <a:pt x="3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8" name="Freeform 1107"/>
              <p:cNvSpPr>
                <a:spLocks/>
              </p:cNvSpPr>
              <p:nvPr/>
            </p:nvSpPr>
            <p:spPr bwMode="auto">
              <a:xfrm>
                <a:off x="1824476" y="2609363"/>
                <a:ext cx="11113" cy="22225"/>
              </a:xfrm>
              <a:custGeom>
                <a:avLst/>
                <a:gdLst>
                  <a:gd name="T0" fmla="*/ 7 w 7"/>
                  <a:gd name="T1" fmla="*/ 0 h 13"/>
                  <a:gd name="T2" fmla="*/ 3 w 7"/>
                  <a:gd name="T3" fmla="*/ 6 h 13"/>
                  <a:gd name="T4" fmla="*/ 5 w 7"/>
                  <a:gd name="T5" fmla="*/ 13 h 13"/>
                  <a:gd name="T6" fmla="*/ 2 w 7"/>
                  <a:gd name="T7" fmla="*/ 10 h 13"/>
                  <a:gd name="T8" fmla="*/ 5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1"/>
                      <a:pt x="4" y="3"/>
                      <a:pt x="3" y="6"/>
                    </a:cubicBezTo>
                    <a:cubicBezTo>
                      <a:pt x="3" y="8"/>
                      <a:pt x="3" y="12"/>
                      <a:pt x="5" y="13"/>
                    </a:cubicBezTo>
                    <a:cubicBezTo>
                      <a:pt x="5" y="12"/>
                      <a:pt x="3" y="11"/>
                      <a:pt x="2" y="10"/>
                    </a:cubicBezTo>
                    <a:cubicBezTo>
                      <a:pt x="0" y="7"/>
                      <a:pt x="2" y="3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" name="Freeform 1108"/>
              <p:cNvSpPr>
                <a:spLocks/>
              </p:cNvSpPr>
              <p:nvPr/>
            </p:nvSpPr>
            <p:spPr bwMode="auto">
              <a:xfrm>
                <a:off x="1827651" y="2642701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7 h 15"/>
                  <a:gd name="T4" fmla="*/ 6 w 8"/>
                  <a:gd name="T5" fmla="*/ 15 h 15"/>
                  <a:gd name="T6" fmla="*/ 6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3"/>
                      <a:pt x="4" y="5"/>
                      <a:pt x="4" y="7"/>
                    </a:cubicBezTo>
                    <a:cubicBezTo>
                      <a:pt x="3" y="10"/>
                      <a:pt x="4" y="12"/>
                      <a:pt x="6" y="15"/>
                    </a:cubicBezTo>
                    <a:cubicBezTo>
                      <a:pt x="0" y="12"/>
                      <a:pt x="2" y="6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" name="Freeform 1109"/>
              <p:cNvSpPr>
                <a:spLocks/>
              </p:cNvSpPr>
              <p:nvPr/>
            </p:nvSpPr>
            <p:spPr bwMode="auto">
              <a:xfrm>
                <a:off x="1932426" y="2606188"/>
                <a:ext cx="11113" cy="20638"/>
              </a:xfrm>
              <a:custGeom>
                <a:avLst/>
                <a:gdLst>
                  <a:gd name="T0" fmla="*/ 0 w 7"/>
                  <a:gd name="T1" fmla="*/ 1 h 12"/>
                  <a:gd name="T2" fmla="*/ 5 w 7"/>
                  <a:gd name="T3" fmla="*/ 6 h 12"/>
                  <a:gd name="T4" fmla="*/ 5 w 7"/>
                  <a:gd name="T5" fmla="*/ 12 h 12"/>
                  <a:gd name="T6" fmla="*/ 6 w 7"/>
                  <a:gd name="T7" fmla="*/ 5 h 12"/>
                  <a:gd name="T8" fmla="*/ 0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3"/>
                      <a:pt x="4" y="4"/>
                      <a:pt x="5" y="6"/>
                    </a:cubicBezTo>
                    <a:cubicBezTo>
                      <a:pt x="6" y="8"/>
                      <a:pt x="4" y="10"/>
                      <a:pt x="5" y="12"/>
                    </a:cubicBezTo>
                    <a:cubicBezTo>
                      <a:pt x="6" y="10"/>
                      <a:pt x="7" y="8"/>
                      <a:pt x="6" y="5"/>
                    </a:cubicBezTo>
                    <a:cubicBezTo>
                      <a:pt x="6" y="3"/>
                      <a:pt x="3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" name="Freeform 1110"/>
              <p:cNvSpPr>
                <a:spLocks/>
              </p:cNvSpPr>
              <p:nvPr/>
            </p:nvSpPr>
            <p:spPr bwMode="auto">
              <a:xfrm>
                <a:off x="1922901" y="2569676"/>
                <a:ext cx="7938" cy="15875"/>
              </a:xfrm>
              <a:custGeom>
                <a:avLst/>
                <a:gdLst>
                  <a:gd name="T0" fmla="*/ 5 w 5"/>
                  <a:gd name="T1" fmla="*/ 0 h 10"/>
                  <a:gd name="T2" fmla="*/ 2 w 5"/>
                  <a:gd name="T3" fmla="*/ 2 h 10"/>
                  <a:gd name="T4" fmla="*/ 3 w 5"/>
                  <a:gd name="T5" fmla="*/ 10 h 10"/>
                  <a:gd name="T6" fmla="*/ 3 w 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3"/>
                      <a:pt x="2" y="8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" name="Freeform 1111"/>
              <p:cNvSpPr>
                <a:spLocks/>
              </p:cNvSpPr>
              <p:nvPr/>
            </p:nvSpPr>
            <p:spPr bwMode="auto">
              <a:xfrm>
                <a:off x="1838763" y="2671276"/>
                <a:ext cx="12700" cy="23813"/>
              </a:xfrm>
              <a:custGeom>
                <a:avLst/>
                <a:gdLst>
                  <a:gd name="T0" fmla="*/ 8 w 8"/>
                  <a:gd name="T1" fmla="*/ 1 h 15"/>
                  <a:gd name="T2" fmla="*/ 8 w 8"/>
                  <a:gd name="T3" fmla="*/ 0 h 15"/>
                  <a:gd name="T4" fmla="*/ 4 w 8"/>
                  <a:gd name="T5" fmla="*/ 15 h 15"/>
                  <a:gd name="T6" fmla="*/ 1 w 8"/>
                  <a:gd name="T7" fmla="*/ 10 h 15"/>
                  <a:gd name="T8" fmla="*/ 5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4" y="15"/>
                    </a:cubicBezTo>
                    <a:cubicBezTo>
                      <a:pt x="3" y="13"/>
                      <a:pt x="1" y="12"/>
                      <a:pt x="1" y="10"/>
                    </a:cubicBezTo>
                    <a:cubicBezTo>
                      <a:pt x="1" y="7"/>
                      <a:pt x="3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" name="Freeform 1112"/>
              <p:cNvSpPr>
                <a:spLocks/>
              </p:cNvSpPr>
              <p:nvPr/>
            </p:nvSpPr>
            <p:spPr bwMode="auto">
              <a:xfrm>
                <a:off x="1895913" y="2725251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7 w 10"/>
                  <a:gd name="T3" fmla="*/ 2 h 12"/>
                  <a:gd name="T4" fmla="*/ 7 w 10"/>
                  <a:gd name="T5" fmla="*/ 6 h 12"/>
                  <a:gd name="T6" fmla="*/ 0 w 10"/>
                  <a:gd name="T7" fmla="*/ 12 h 12"/>
                  <a:gd name="T8" fmla="*/ 8 w 10"/>
                  <a:gd name="T9" fmla="*/ 7 h 12"/>
                  <a:gd name="T10" fmla="*/ 6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7" y="3"/>
                      <a:pt x="8" y="4"/>
                      <a:pt x="7" y="6"/>
                    </a:cubicBezTo>
                    <a:cubicBezTo>
                      <a:pt x="6" y="9"/>
                      <a:pt x="2" y="10"/>
                      <a:pt x="0" y="12"/>
                    </a:cubicBezTo>
                    <a:cubicBezTo>
                      <a:pt x="3" y="12"/>
                      <a:pt x="6" y="9"/>
                      <a:pt x="8" y="7"/>
                    </a:cubicBezTo>
                    <a:cubicBezTo>
                      <a:pt x="10" y="5"/>
                      <a:pt x="9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" name="Freeform 1113"/>
              <p:cNvSpPr>
                <a:spLocks/>
              </p:cNvSpPr>
              <p:nvPr/>
            </p:nvSpPr>
            <p:spPr bwMode="auto">
              <a:xfrm>
                <a:off x="1914963" y="2669688"/>
                <a:ext cx="14288" cy="17463"/>
              </a:xfrm>
              <a:custGeom>
                <a:avLst/>
                <a:gdLst>
                  <a:gd name="T0" fmla="*/ 0 w 9"/>
                  <a:gd name="T1" fmla="*/ 0 h 11"/>
                  <a:gd name="T2" fmla="*/ 8 w 9"/>
                  <a:gd name="T3" fmla="*/ 11 h 11"/>
                  <a:gd name="T4" fmla="*/ 1 w 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9" y="6"/>
                      <a:pt x="8" y="11"/>
                    </a:cubicBezTo>
                    <a:cubicBezTo>
                      <a:pt x="8" y="5"/>
                      <a:pt x="8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" name="Freeform 1114"/>
              <p:cNvSpPr>
                <a:spLocks/>
              </p:cNvSpPr>
              <p:nvPr/>
            </p:nvSpPr>
            <p:spPr bwMode="auto">
              <a:xfrm>
                <a:off x="1924488" y="2636351"/>
                <a:ext cx="14288" cy="17463"/>
              </a:xfrm>
              <a:custGeom>
                <a:avLst/>
                <a:gdLst>
                  <a:gd name="T0" fmla="*/ 0 w 9"/>
                  <a:gd name="T1" fmla="*/ 2 h 11"/>
                  <a:gd name="T2" fmla="*/ 3 w 9"/>
                  <a:gd name="T3" fmla="*/ 4 h 11"/>
                  <a:gd name="T4" fmla="*/ 8 w 9"/>
                  <a:gd name="T5" fmla="*/ 11 h 11"/>
                  <a:gd name="T6" fmla="*/ 0 w 9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2"/>
                    </a:moveTo>
                    <a:cubicBezTo>
                      <a:pt x="0" y="3"/>
                      <a:pt x="2" y="4"/>
                      <a:pt x="3" y="4"/>
                    </a:cubicBezTo>
                    <a:cubicBezTo>
                      <a:pt x="6" y="6"/>
                      <a:pt x="6" y="9"/>
                      <a:pt x="8" y="11"/>
                    </a:cubicBezTo>
                    <a:cubicBezTo>
                      <a:pt x="9" y="8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" name="Freeform 1115"/>
              <p:cNvSpPr>
                <a:spLocks/>
              </p:cNvSpPr>
              <p:nvPr/>
            </p:nvSpPr>
            <p:spPr bwMode="auto">
              <a:xfrm>
                <a:off x="1862576" y="2810976"/>
                <a:ext cx="44450" cy="85725"/>
              </a:xfrm>
              <a:custGeom>
                <a:avLst/>
                <a:gdLst>
                  <a:gd name="T0" fmla="*/ 28 w 28"/>
                  <a:gd name="T1" fmla="*/ 43 h 54"/>
                  <a:gd name="T2" fmla="*/ 16 w 28"/>
                  <a:gd name="T3" fmla="*/ 54 h 54"/>
                  <a:gd name="T4" fmla="*/ 11 w 28"/>
                  <a:gd name="T5" fmla="*/ 54 h 54"/>
                  <a:gd name="T6" fmla="*/ 0 w 28"/>
                  <a:gd name="T7" fmla="*/ 43 h 54"/>
                  <a:gd name="T8" fmla="*/ 0 w 28"/>
                  <a:gd name="T9" fmla="*/ 11 h 54"/>
                  <a:gd name="T10" fmla="*/ 11 w 28"/>
                  <a:gd name="T11" fmla="*/ 0 h 54"/>
                  <a:gd name="T12" fmla="*/ 16 w 28"/>
                  <a:gd name="T13" fmla="*/ 0 h 54"/>
                  <a:gd name="T14" fmla="*/ 28 w 28"/>
                  <a:gd name="T15" fmla="*/ 11 h 54"/>
                  <a:gd name="T16" fmla="*/ 28 w 28"/>
                  <a:gd name="T17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4">
                    <a:moveTo>
                      <a:pt x="28" y="43"/>
                    </a:moveTo>
                    <a:cubicBezTo>
                      <a:pt x="28" y="49"/>
                      <a:pt x="23" y="54"/>
                      <a:pt x="16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5" y="54"/>
                      <a:pt x="0" y="49"/>
                      <a:pt x="0" y="4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0"/>
                      <a:pt x="28" y="5"/>
                      <a:pt x="28" y="11"/>
                    </a:cubicBezTo>
                    <a:lnTo>
                      <a:pt x="28" y="4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" name="Freeform 1116"/>
              <p:cNvSpPr>
                <a:spLocks/>
              </p:cNvSpPr>
              <p:nvPr/>
            </p:nvSpPr>
            <p:spPr bwMode="auto">
              <a:xfrm>
                <a:off x="1880038" y="2810976"/>
                <a:ext cx="26988" cy="85725"/>
              </a:xfrm>
              <a:custGeom>
                <a:avLst/>
                <a:gdLst>
                  <a:gd name="T0" fmla="*/ 5 w 17"/>
                  <a:gd name="T1" fmla="*/ 0 h 54"/>
                  <a:gd name="T2" fmla="*/ 0 w 17"/>
                  <a:gd name="T3" fmla="*/ 0 h 54"/>
                  <a:gd name="T4" fmla="*/ 12 w 17"/>
                  <a:gd name="T5" fmla="*/ 11 h 54"/>
                  <a:gd name="T6" fmla="*/ 12 w 17"/>
                  <a:gd name="T7" fmla="*/ 43 h 54"/>
                  <a:gd name="T8" fmla="*/ 0 w 17"/>
                  <a:gd name="T9" fmla="*/ 54 h 54"/>
                  <a:gd name="T10" fmla="*/ 5 w 17"/>
                  <a:gd name="T11" fmla="*/ 54 h 54"/>
                  <a:gd name="T12" fmla="*/ 17 w 17"/>
                  <a:gd name="T13" fmla="*/ 43 h 54"/>
                  <a:gd name="T14" fmla="*/ 17 w 17"/>
                  <a:gd name="T15" fmla="*/ 11 h 54"/>
                  <a:gd name="T16" fmla="*/ 5 w 17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12" y="5"/>
                      <a:pt x="12" y="11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9"/>
                      <a:pt x="7" y="54"/>
                      <a:pt x="0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2" y="54"/>
                      <a:pt x="17" y="49"/>
                      <a:pt x="17" y="4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5"/>
                      <a:pt x="12" y="0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8" name="Freeform 1117"/>
              <p:cNvSpPr>
                <a:spLocks/>
              </p:cNvSpPr>
              <p:nvPr/>
            </p:nvSpPr>
            <p:spPr bwMode="auto">
              <a:xfrm>
                <a:off x="1859401" y="2807801"/>
                <a:ext cx="49213" cy="90488"/>
              </a:xfrm>
              <a:custGeom>
                <a:avLst/>
                <a:gdLst>
                  <a:gd name="T0" fmla="*/ 30 w 31"/>
                  <a:gd name="T1" fmla="*/ 45 h 57"/>
                  <a:gd name="T2" fmla="*/ 28 w 31"/>
                  <a:gd name="T3" fmla="*/ 45 h 57"/>
                  <a:gd name="T4" fmla="*/ 18 w 31"/>
                  <a:gd name="T5" fmla="*/ 54 h 57"/>
                  <a:gd name="T6" fmla="*/ 13 w 31"/>
                  <a:gd name="T7" fmla="*/ 54 h 57"/>
                  <a:gd name="T8" fmla="*/ 3 w 31"/>
                  <a:gd name="T9" fmla="*/ 45 h 57"/>
                  <a:gd name="T10" fmla="*/ 3 w 31"/>
                  <a:gd name="T11" fmla="*/ 13 h 57"/>
                  <a:gd name="T12" fmla="*/ 13 w 31"/>
                  <a:gd name="T13" fmla="*/ 3 h 57"/>
                  <a:gd name="T14" fmla="*/ 18 w 31"/>
                  <a:gd name="T15" fmla="*/ 3 h 57"/>
                  <a:gd name="T16" fmla="*/ 28 w 31"/>
                  <a:gd name="T17" fmla="*/ 13 h 57"/>
                  <a:gd name="T18" fmla="*/ 28 w 31"/>
                  <a:gd name="T19" fmla="*/ 45 h 57"/>
                  <a:gd name="T20" fmla="*/ 30 w 31"/>
                  <a:gd name="T21" fmla="*/ 45 h 57"/>
                  <a:gd name="T22" fmla="*/ 31 w 31"/>
                  <a:gd name="T23" fmla="*/ 45 h 57"/>
                  <a:gd name="T24" fmla="*/ 31 w 31"/>
                  <a:gd name="T25" fmla="*/ 13 h 57"/>
                  <a:gd name="T26" fmla="*/ 18 w 31"/>
                  <a:gd name="T27" fmla="*/ 0 h 57"/>
                  <a:gd name="T28" fmla="*/ 13 w 31"/>
                  <a:gd name="T29" fmla="*/ 0 h 57"/>
                  <a:gd name="T30" fmla="*/ 0 w 31"/>
                  <a:gd name="T31" fmla="*/ 13 h 57"/>
                  <a:gd name="T32" fmla="*/ 0 w 31"/>
                  <a:gd name="T33" fmla="*/ 45 h 57"/>
                  <a:gd name="T34" fmla="*/ 13 w 31"/>
                  <a:gd name="T35" fmla="*/ 57 h 57"/>
                  <a:gd name="T36" fmla="*/ 18 w 31"/>
                  <a:gd name="T37" fmla="*/ 57 h 57"/>
                  <a:gd name="T38" fmla="*/ 31 w 31"/>
                  <a:gd name="T39" fmla="*/ 45 h 57"/>
                  <a:gd name="T40" fmla="*/ 30 w 31"/>
                  <a:gd name="T4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7">
                    <a:moveTo>
                      <a:pt x="30" y="45"/>
                    </a:move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50"/>
                      <a:pt x="24" y="54"/>
                      <a:pt x="18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8" y="54"/>
                      <a:pt x="3" y="50"/>
                      <a:pt x="3" y="45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8"/>
                      <a:pt x="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4" y="3"/>
                      <a:pt x="28" y="8"/>
                      <a:pt x="28" y="1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6"/>
                      <a:pt x="25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52"/>
                      <a:pt x="6" y="57"/>
                      <a:pt x="13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5" y="57"/>
                      <a:pt x="31" y="52"/>
                      <a:pt x="31" y="45"/>
                    </a:cubicBezTo>
                    <a:lnTo>
                      <a:pt x="30" y="4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9" name="Freeform 1118"/>
              <p:cNvSpPr>
                <a:spLocks/>
              </p:cNvSpPr>
              <p:nvPr/>
            </p:nvSpPr>
            <p:spPr bwMode="auto">
              <a:xfrm>
                <a:off x="1867338" y="2815738"/>
                <a:ext cx="15875" cy="42863"/>
              </a:xfrm>
              <a:custGeom>
                <a:avLst/>
                <a:gdLst>
                  <a:gd name="T0" fmla="*/ 10 w 10"/>
                  <a:gd name="T1" fmla="*/ 1 h 27"/>
                  <a:gd name="T2" fmla="*/ 3 w 10"/>
                  <a:gd name="T3" fmla="*/ 2 h 27"/>
                  <a:gd name="T4" fmla="*/ 0 w 10"/>
                  <a:gd name="T5" fmla="*/ 9 h 27"/>
                  <a:gd name="T6" fmla="*/ 1 w 10"/>
                  <a:gd name="T7" fmla="*/ 19 h 27"/>
                  <a:gd name="T8" fmla="*/ 4 w 10"/>
                  <a:gd name="T9" fmla="*/ 27 h 27"/>
                  <a:gd name="T10" fmla="*/ 3 w 10"/>
                  <a:gd name="T11" fmla="*/ 11 h 27"/>
                  <a:gd name="T12" fmla="*/ 9 w 10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7">
                    <a:moveTo>
                      <a:pt x="10" y="1"/>
                    </a:move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1" y="12"/>
                      <a:pt x="1" y="16"/>
                      <a:pt x="1" y="19"/>
                    </a:cubicBezTo>
                    <a:cubicBezTo>
                      <a:pt x="2" y="21"/>
                      <a:pt x="2" y="26"/>
                      <a:pt x="4" y="27"/>
                    </a:cubicBezTo>
                    <a:cubicBezTo>
                      <a:pt x="3" y="22"/>
                      <a:pt x="3" y="16"/>
                      <a:pt x="3" y="11"/>
                    </a:cubicBezTo>
                    <a:cubicBezTo>
                      <a:pt x="3" y="8"/>
                      <a:pt x="5" y="0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0" name="Freeform 1119"/>
              <p:cNvSpPr>
                <a:spLocks/>
              </p:cNvSpPr>
              <p:nvPr/>
            </p:nvSpPr>
            <p:spPr bwMode="auto">
              <a:xfrm>
                <a:off x="1494276" y="2415688"/>
                <a:ext cx="85725" cy="211138"/>
              </a:xfrm>
              <a:custGeom>
                <a:avLst/>
                <a:gdLst>
                  <a:gd name="T0" fmla="*/ 52 w 54"/>
                  <a:gd name="T1" fmla="*/ 0 h 131"/>
                  <a:gd name="T2" fmla="*/ 45 w 54"/>
                  <a:gd name="T3" fmla="*/ 4 h 131"/>
                  <a:gd name="T4" fmla="*/ 33 w 54"/>
                  <a:gd name="T5" fmla="*/ 14 h 131"/>
                  <a:gd name="T6" fmla="*/ 18 w 54"/>
                  <a:gd name="T7" fmla="*/ 27 h 131"/>
                  <a:gd name="T8" fmla="*/ 4 w 54"/>
                  <a:gd name="T9" fmla="*/ 40 h 131"/>
                  <a:gd name="T10" fmla="*/ 1 w 54"/>
                  <a:gd name="T11" fmla="*/ 65 h 131"/>
                  <a:gd name="T12" fmla="*/ 12 w 54"/>
                  <a:gd name="T13" fmla="*/ 109 h 131"/>
                  <a:gd name="T14" fmla="*/ 27 w 54"/>
                  <a:gd name="T15" fmla="*/ 125 h 131"/>
                  <a:gd name="T16" fmla="*/ 34 w 54"/>
                  <a:gd name="T17" fmla="*/ 129 h 131"/>
                  <a:gd name="T18" fmla="*/ 36 w 54"/>
                  <a:gd name="T19" fmla="*/ 123 h 131"/>
                  <a:gd name="T20" fmla="*/ 21 w 54"/>
                  <a:gd name="T21" fmla="*/ 103 h 131"/>
                  <a:gd name="T22" fmla="*/ 11 w 54"/>
                  <a:gd name="T23" fmla="*/ 83 h 131"/>
                  <a:gd name="T24" fmla="*/ 8 w 54"/>
                  <a:gd name="T25" fmla="*/ 52 h 131"/>
                  <a:gd name="T26" fmla="*/ 20 w 54"/>
                  <a:gd name="T27" fmla="*/ 35 h 131"/>
                  <a:gd name="T28" fmla="*/ 36 w 54"/>
                  <a:gd name="T29" fmla="*/ 16 h 131"/>
                  <a:gd name="T30" fmla="*/ 46 w 54"/>
                  <a:gd name="T31" fmla="*/ 7 h 131"/>
                  <a:gd name="T32" fmla="*/ 53 w 54"/>
                  <a:gd name="T33" fmla="*/ 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31">
                    <a:moveTo>
                      <a:pt x="52" y="0"/>
                    </a:moveTo>
                    <a:cubicBezTo>
                      <a:pt x="51" y="2"/>
                      <a:pt x="47" y="3"/>
                      <a:pt x="45" y="4"/>
                    </a:cubicBezTo>
                    <a:cubicBezTo>
                      <a:pt x="41" y="8"/>
                      <a:pt x="38" y="11"/>
                      <a:pt x="33" y="14"/>
                    </a:cubicBezTo>
                    <a:cubicBezTo>
                      <a:pt x="28" y="18"/>
                      <a:pt x="23" y="23"/>
                      <a:pt x="18" y="27"/>
                    </a:cubicBezTo>
                    <a:cubicBezTo>
                      <a:pt x="14" y="31"/>
                      <a:pt x="7" y="35"/>
                      <a:pt x="4" y="40"/>
                    </a:cubicBezTo>
                    <a:cubicBezTo>
                      <a:pt x="1" y="47"/>
                      <a:pt x="1" y="57"/>
                      <a:pt x="1" y="65"/>
                    </a:cubicBezTo>
                    <a:cubicBezTo>
                      <a:pt x="0" y="81"/>
                      <a:pt x="5" y="95"/>
                      <a:pt x="12" y="109"/>
                    </a:cubicBezTo>
                    <a:cubicBezTo>
                      <a:pt x="16" y="115"/>
                      <a:pt x="20" y="121"/>
                      <a:pt x="27" y="125"/>
                    </a:cubicBezTo>
                    <a:cubicBezTo>
                      <a:pt x="29" y="126"/>
                      <a:pt x="32" y="129"/>
                      <a:pt x="34" y="129"/>
                    </a:cubicBezTo>
                    <a:cubicBezTo>
                      <a:pt x="40" y="131"/>
                      <a:pt x="38" y="125"/>
                      <a:pt x="36" y="123"/>
                    </a:cubicBezTo>
                    <a:cubicBezTo>
                      <a:pt x="32" y="115"/>
                      <a:pt x="26" y="110"/>
                      <a:pt x="21" y="103"/>
                    </a:cubicBezTo>
                    <a:cubicBezTo>
                      <a:pt x="17" y="97"/>
                      <a:pt x="14" y="90"/>
                      <a:pt x="11" y="83"/>
                    </a:cubicBezTo>
                    <a:cubicBezTo>
                      <a:pt x="9" y="74"/>
                      <a:pt x="4" y="61"/>
                      <a:pt x="8" y="52"/>
                    </a:cubicBezTo>
                    <a:cubicBezTo>
                      <a:pt x="11" y="46"/>
                      <a:pt x="16" y="40"/>
                      <a:pt x="20" y="35"/>
                    </a:cubicBezTo>
                    <a:cubicBezTo>
                      <a:pt x="25" y="28"/>
                      <a:pt x="30" y="21"/>
                      <a:pt x="36" y="16"/>
                    </a:cubicBezTo>
                    <a:cubicBezTo>
                      <a:pt x="39" y="13"/>
                      <a:pt x="42" y="9"/>
                      <a:pt x="46" y="7"/>
                    </a:cubicBezTo>
                    <a:cubicBezTo>
                      <a:pt x="47" y="7"/>
                      <a:pt x="54" y="4"/>
                      <a:pt x="53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1" name="Freeform 1120"/>
              <p:cNvSpPr>
                <a:spLocks/>
              </p:cNvSpPr>
              <p:nvPr/>
            </p:nvSpPr>
            <p:spPr bwMode="auto">
              <a:xfrm>
                <a:off x="2191188" y="2423626"/>
                <a:ext cx="85725" cy="201613"/>
              </a:xfrm>
              <a:custGeom>
                <a:avLst/>
                <a:gdLst>
                  <a:gd name="T0" fmla="*/ 0 w 54"/>
                  <a:gd name="T1" fmla="*/ 0 h 125"/>
                  <a:gd name="T2" fmla="*/ 12 w 54"/>
                  <a:gd name="T3" fmla="*/ 11 h 125"/>
                  <a:gd name="T4" fmla="*/ 24 w 54"/>
                  <a:gd name="T5" fmla="*/ 22 h 125"/>
                  <a:gd name="T6" fmla="*/ 40 w 54"/>
                  <a:gd name="T7" fmla="*/ 44 h 125"/>
                  <a:gd name="T8" fmla="*/ 37 w 54"/>
                  <a:gd name="T9" fmla="*/ 89 h 125"/>
                  <a:gd name="T10" fmla="*/ 27 w 54"/>
                  <a:gd name="T11" fmla="*/ 105 h 125"/>
                  <a:gd name="T12" fmla="*/ 22 w 54"/>
                  <a:gd name="T13" fmla="*/ 113 h 125"/>
                  <a:gd name="T14" fmla="*/ 18 w 54"/>
                  <a:gd name="T15" fmla="*/ 120 h 125"/>
                  <a:gd name="T16" fmla="*/ 24 w 54"/>
                  <a:gd name="T17" fmla="*/ 125 h 125"/>
                  <a:gd name="T18" fmla="*/ 34 w 54"/>
                  <a:gd name="T19" fmla="*/ 114 h 125"/>
                  <a:gd name="T20" fmla="*/ 41 w 54"/>
                  <a:gd name="T21" fmla="*/ 103 h 125"/>
                  <a:gd name="T22" fmla="*/ 47 w 54"/>
                  <a:gd name="T23" fmla="*/ 85 h 125"/>
                  <a:gd name="T24" fmla="*/ 51 w 54"/>
                  <a:gd name="T25" fmla="*/ 68 h 125"/>
                  <a:gd name="T26" fmla="*/ 53 w 54"/>
                  <a:gd name="T27" fmla="*/ 50 h 125"/>
                  <a:gd name="T28" fmla="*/ 49 w 54"/>
                  <a:gd name="T29" fmla="*/ 35 h 125"/>
                  <a:gd name="T30" fmla="*/ 38 w 54"/>
                  <a:gd name="T31" fmla="*/ 25 h 125"/>
                  <a:gd name="T32" fmla="*/ 18 w 54"/>
                  <a:gd name="T33" fmla="*/ 10 h 125"/>
                  <a:gd name="T34" fmla="*/ 10 w 54"/>
                  <a:gd name="T35" fmla="*/ 3 h 125"/>
                  <a:gd name="T36" fmla="*/ 2 w 54"/>
                  <a:gd name="T3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25">
                    <a:moveTo>
                      <a:pt x="0" y="0"/>
                    </a:moveTo>
                    <a:cubicBezTo>
                      <a:pt x="2" y="5"/>
                      <a:pt x="7" y="8"/>
                      <a:pt x="12" y="11"/>
                    </a:cubicBezTo>
                    <a:cubicBezTo>
                      <a:pt x="16" y="14"/>
                      <a:pt x="21" y="18"/>
                      <a:pt x="24" y="22"/>
                    </a:cubicBezTo>
                    <a:cubicBezTo>
                      <a:pt x="30" y="28"/>
                      <a:pt x="37" y="36"/>
                      <a:pt x="40" y="44"/>
                    </a:cubicBezTo>
                    <a:cubicBezTo>
                      <a:pt x="45" y="59"/>
                      <a:pt x="43" y="75"/>
                      <a:pt x="37" y="89"/>
                    </a:cubicBezTo>
                    <a:cubicBezTo>
                      <a:pt x="35" y="94"/>
                      <a:pt x="30" y="100"/>
                      <a:pt x="27" y="105"/>
                    </a:cubicBezTo>
                    <a:cubicBezTo>
                      <a:pt x="25" y="107"/>
                      <a:pt x="23" y="110"/>
                      <a:pt x="22" y="113"/>
                    </a:cubicBezTo>
                    <a:cubicBezTo>
                      <a:pt x="21" y="115"/>
                      <a:pt x="19" y="118"/>
                      <a:pt x="18" y="120"/>
                    </a:cubicBezTo>
                    <a:cubicBezTo>
                      <a:pt x="18" y="123"/>
                      <a:pt x="21" y="125"/>
                      <a:pt x="24" y="125"/>
                    </a:cubicBezTo>
                    <a:cubicBezTo>
                      <a:pt x="29" y="124"/>
                      <a:pt x="32" y="118"/>
                      <a:pt x="34" y="114"/>
                    </a:cubicBezTo>
                    <a:cubicBezTo>
                      <a:pt x="37" y="111"/>
                      <a:pt x="40" y="107"/>
                      <a:pt x="41" y="103"/>
                    </a:cubicBezTo>
                    <a:cubicBezTo>
                      <a:pt x="44" y="98"/>
                      <a:pt x="45" y="91"/>
                      <a:pt x="47" y="85"/>
                    </a:cubicBezTo>
                    <a:cubicBezTo>
                      <a:pt x="49" y="79"/>
                      <a:pt x="50" y="74"/>
                      <a:pt x="51" y="68"/>
                    </a:cubicBezTo>
                    <a:cubicBezTo>
                      <a:pt x="52" y="62"/>
                      <a:pt x="54" y="57"/>
                      <a:pt x="53" y="50"/>
                    </a:cubicBezTo>
                    <a:cubicBezTo>
                      <a:pt x="53" y="46"/>
                      <a:pt x="52" y="39"/>
                      <a:pt x="49" y="35"/>
                    </a:cubicBezTo>
                    <a:cubicBezTo>
                      <a:pt x="46" y="32"/>
                      <a:pt x="42" y="28"/>
                      <a:pt x="38" y="25"/>
                    </a:cubicBezTo>
                    <a:cubicBezTo>
                      <a:pt x="32" y="19"/>
                      <a:pt x="25" y="15"/>
                      <a:pt x="18" y="10"/>
                    </a:cubicBezTo>
                    <a:cubicBezTo>
                      <a:pt x="15" y="7"/>
                      <a:pt x="13" y="4"/>
                      <a:pt x="10" y="3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2" name="Freeform 1121"/>
              <p:cNvSpPr>
                <a:spLocks/>
              </p:cNvSpPr>
              <p:nvPr/>
            </p:nvSpPr>
            <p:spPr bwMode="auto">
              <a:xfrm>
                <a:off x="2240401" y="2453788"/>
                <a:ext cx="38100" cy="87313"/>
              </a:xfrm>
              <a:custGeom>
                <a:avLst/>
                <a:gdLst>
                  <a:gd name="T0" fmla="*/ 0 w 24"/>
                  <a:gd name="T1" fmla="*/ 0 h 55"/>
                  <a:gd name="T2" fmla="*/ 11 w 24"/>
                  <a:gd name="T3" fmla="*/ 10 h 55"/>
                  <a:gd name="T4" fmla="*/ 19 w 24"/>
                  <a:gd name="T5" fmla="*/ 19 h 55"/>
                  <a:gd name="T6" fmla="*/ 20 w 24"/>
                  <a:gd name="T7" fmla="*/ 55 h 55"/>
                  <a:gd name="T8" fmla="*/ 18 w 24"/>
                  <a:gd name="T9" fmla="*/ 36 h 55"/>
                  <a:gd name="T10" fmla="*/ 18 w 24"/>
                  <a:gd name="T11" fmla="*/ 22 h 55"/>
                  <a:gd name="T12" fmla="*/ 12 w 24"/>
                  <a:gd name="T13" fmla="*/ 14 h 55"/>
                  <a:gd name="T14" fmla="*/ 3 w 24"/>
                  <a:gd name="T1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5">
                    <a:moveTo>
                      <a:pt x="0" y="0"/>
                    </a:moveTo>
                    <a:cubicBezTo>
                      <a:pt x="4" y="3"/>
                      <a:pt x="7" y="7"/>
                      <a:pt x="11" y="10"/>
                    </a:cubicBezTo>
                    <a:cubicBezTo>
                      <a:pt x="15" y="12"/>
                      <a:pt x="17" y="15"/>
                      <a:pt x="19" y="19"/>
                    </a:cubicBezTo>
                    <a:cubicBezTo>
                      <a:pt x="24" y="31"/>
                      <a:pt x="19" y="43"/>
                      <a:pt x="20" y="55"/>
                    </a:cubicBezTo>
                    <a:cubicBezTo>
                      <a:pt x="20" y="49"/>
                      <a:pt x="19" y="42"/>
                      <a:pt x="18" y="36"/>
                    </a:cubicBezTo>
                    <a:cubicBezTo>
                      <a:pt x="18" y="32"/>
                      <a:pt x="19" y="26"/>
                      <a:pt x="18" y="22"/>
                    </a:cubicBezTo>
                    <a:cubicBezTo>
                      <a:pt x="17" y="19"/>
                      <a:pt x="14" y="16"/>
                      <a:pt x="12" y="14"/>
                    </a:cubicBezTo>
                    <a:cubicBezTo>
                      <a:pt x="9" y="10"/>
                      <a:pt x="6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3" name="Freeform 1122"/>
              <p:cNvSpPr>
                <a:spLocks/>
              </p:cNvSpPr>
              <p:nvPr/>
            </p:nvSpPr>
            <p:spPr bwMode="auto">
              <a:xfrm>
                <a:off x="2032438" y="2685563"/>
                <a:ext cx="41275" cy="68263"/>
              </a:xfrm>
              <a:custGeom>
                <a:avLst/>
                <a:gdLst>
                  <a:gd name="T0" fmla="*/ 15 w 26"/>
                  <a:gd name="T1" fmla="*/ 5 h 43"/>
                  <a:gd name="T2" fmla="*/ 19 w 26"/>
                  <a:gd name="T3" fmla="*/ 8 h 43"/>
                  <a:gd name="T4" fmla="*/ 15 w 26"/>
                  <a:gd name="T5" fmla="*/ 18 h 43"/>
                  <a:gd name="T6" fmla="*/ 0 w 26"/>
                  <a:gd name="T7" fmla="*/ 43 h 43"/>
                  <a:gd name="T8" fmla="*/ 17 w 26"/>
                  <a:gd name="T9" fmla="*/ 20 h 43"/>
                  <a:gd name="T10" fmla="*/ 17 w 26"/>
                  <a:gd name="T1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15" y="5"/>
                    </a:moveTo>
                    <a:cubicBezTo>
                      <a:pt x="16" y="6"/>
                      <a:pt x="18" y="7"/>
                      <a:pt x="19" y="8"/>
                    </a:cubicBezTo>
                    <a:cubicBezTo>
                      <a:pt x="19" y="10"/>
                      <a:pt x="16" y="16"/>
                      <a:pt x="15" y="18"/>
                    </a:cubicBezTo>
                    <a:cubicBezTo>
                      <a:pt x="12" y="27"/>
                      <a:pt x="6" y="36"/>
                      <a:pt x="0" y="43"/>
                    </a:cubicBezTo>
                    <a:cubicBezTo>
                      <a:pt x="4" y="35"/>
                      <a:pt x="12" y="29"/>
                      <a:pt x="17" y="20"/>
                    </a:cubicBezTo>
                    <a:cubicBezTo>
                      <a:pt x="18" y="18"/>
                      <a:pt x="26" y="0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4" name="Freeform 1123"/>
              <p:cNvSpPr>
                <a:spLocks/>
              </p:cNvSpPr>
              <p:nvPr/>
            </p:nvSpPr>
            <p:spPr bwMode="auto">
              <a:xfrm>
                <a:off x="2027676" y="2830026"/>
                <a:ext cx="52388" cy="71438"/>
              </a:xfrm>
              <a:custGeom>
                <a:avLst/>
                <a:gdLst>
                  <a:gd name="T0" fmla="*/ 19 w 33"/>
                  <a:gd name="T1" fmla="*/ 0 h 45"/>
                  <a:gd name="T2" fmla="*/ 29 w 33"/>
                  <a:gd name="T3" fmla="*/ 16 h 45"/>
                  <a:gd name="T4" fmla="*/ 30 w 33"/>
                  <a:gd name="T5" fmla="*/ 27 h 45"/>
                  <a:gd name="T6" fmla="*/ 18 w 33"/>
                  <a:gd name="T7" fmla="*/ 38 h 45"/>
                  <a:gd name="T8" fmla="*/ 8 w 33"/>
                  <a:gd name="T9" fmla="*/ 42 h 45"/>
                  <a:gd name="T10" fmla="*/ 0 w 33"/>
                  <a:gd name="T11" fmla="*/ 45 h 45"/>
                  <a:gd name="T12" fmla="*/ 17 w 33"/>
                  <a:gd name="T13" fmla="*/ 33 h 45"/>
                  <a:gd name="T14" fmla="*/ 25 w 33"/>
                  <a:gd name="T15" fmla="*/ 24 h 45"/>
                  <a:gd name="T16" fmla="*/ 23 w 33"/>
                  <a:gd name="T17" fmla="*/ 17 h 45"/>
                  <a:gd name="T18" fmla="*/ 19 w 33"/>
                  <a:gd name="T19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5">
                    <a:moveTo>
                      <a:pt x="19" y="0"/>
                    </a:moveTo>
                    <a:cubicBezTo>
                      <a:pt x="18" y="4"/>
                      <a:pt x="27" y="12"/>
                      <a:pt x="29" y="16"/>
                    </a:cubicBezTo>
                    <a:cubicBezTo>
                      <a:pt x="32" y="20"/>
                      <a:pt x="33" y="22"/>
                      <a:pt x="30" y="27"/>
                    </a:cubicBezTo>
                    <a:cubicBezTo>
                      <a:pt x="28" y="32"/>
                      <a:pt x="22" y="35"/>
                      <a:pt x="18" y="38"/>
                    </a:cubicBezTo>
                    <a:cubicBezTo>
                      <a:pt x="15" y="40"/>
                      <a:pt x="11" y="40"/>
                      <a:pt x="8" y="42"/>
                    </a:cubicBezTo>
                    <a:cubicBezTo>
                      <a:pt x="6" y="43"/>
                      <a:pt x="3" y="45"/>
                      <a:pt x="0" y="45"/>
                    </a:cubicBezTo>
                    <a:cubicBezTo>
                      <a:pt x="6" y="42"/>
                      <a:pt x="11" y="37"/>
                      <a:pt x="17" y="33"/>
                    </a:cubicBezTo>
                    <a:cubicBezTo>
                      <a:pt x="20" y="31"/>
                      <a:pt x="23" y="28"/>
                      <a:pt x="25" y="24"/>
                    </a:cubicBezTo>
                    <a:cubicBezTo>
                      <a:pt x="27" y="21"/>
                      <a:pt x="25" y="20"/>
                      <a:pt x="23" y="17"/>
                    </a:cubicBezTo>
                    <a:cubicBezTo>
                      <a:pt x="22" y="13"/>
                      <a:pt x="21" y="9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5" name="Freeform 1124"/>
              <p:cNvSpPr>
                <a:spLocks/>
              </p:cNvSpPr>
              <p:nvPr/>
            </p:nvSpPr>
            <p:spPr bwMode="auto">
              <a:xfrm>
                <a:off x="1692713" y="2839551"/>
                <a:ext cx="65088" cy="63500"/>
              </a:xfrm>
              <a:custGeom>
                <a:avLst/>
                <a:gdLst>
                  <a:gd name="T0" fmla="*/ 9 w 41"/>
                  <a:gd name="T1" fmla="*/ 0 h 40"/>
                  <a:gd name="T2" fmla="*/ 2 w 41"/>
                  <a:gd name="T3" fmla="*/ 10 h 40"/>
                  <a:gd name="T4" fmla="*/ 5 w 41"/>
                  <a:gd name="T5" fmla="*/ 25 h 40"/>
                  <a:gd name="T6" fmla="*/ 13 w 41"/>
                  <a:gd name="T7" fmla="*/ 30 h 40"/>
                  <a:gd name="T8" fmla="*/ 24 w 41"/>
                  <a:gd name="T9" fmla="*/ 34 h 40"/>
                  <a:gd name="T10" fmla="*/ 41 w 41"/>
                  <a:gd name="T11" fmla="*/ 40 h 40"/>
                  <a:gd name="T12" fmla="*/ 23 w 41"/>
                  <a:gd name="T13" fmla="*/ 33 h 40"/>
                  <a:gd name="T14" fmla="*/ 9 w 41"/>
                  <a:gd name="T15" fmla="*/ 24 h 40"/>
                  <a:gd name="T16" fmla="*/ 8 w 41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0">
                    <a:moveTo>
                      <a:pt x="9" y="0"/>
                    </a:moveTo>
                    <a:cubicBezTo>
                      <a:pt x="9" y="3"/>
                      <a:pt x="4" y="7"/>
                      <a:pt x="2" y="10"/>
                    </a:cubicBezTo>
                    <a:cubicBezTo>
                      <a:pt x="0" y="15"/>
                      <a:pt x="0" y="22"/>
                      <a:pt x="5" y="25"/>
                    </a:cubicBezTo>
                    <a:cubicBezTo>
                      <a:pt x="7" y="27"/>
                      <a:pt x="10" y="29"/>
                      <a:pt x="13" y="30"/>
                    </a:cubicBezTo>
                    <a:cubicBezTo>
                      <a:pt x="16" y="32"/>
                      <a:pt x="20" y="33"/>
                      <a:pt x="24" y="34"/>
                    </a:cubicBezTo>
                    <a:cubicBezTo>
                      <a:pt x="29" y="37"/>
                      <a:pt x="35" y="39"/>
                      <a:pt x="41" y="40"/>
                    </a:cubicBezTo>
                    <a:cubicBezTo>
                      <a:pt x="35" y="38"/>
                      <a:pt x="29" y="36"/>
                      <a:pt x="23" y="33"/>
                    </a:cubicBezTo>
                    <a:cubicBezTo>
                      <a:pt x="18" y="30"/>
                      <a:pt x="12" y="28"/>
                      <a:pt x="9" y="24"/>
                    </a:cubicBezTo>
                    <a:cubicBezTo>
                      <a:pt x="5" y="18"/>
                      <a:pt x="5" y="8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6" name="Freeform 1125"/>
              <p:cNvSpPr>
                <a:spLocks/>
              </p:cNvSpPr>
              <p:nvPr/>
            </p:nvSpPr>
            <p:spPr bwMode="auto">
              <a:xfrm>
                <a:off x="1700651" y="2691913"/>
                <a:ext cx="42863" cy="60325"/>
              </a:xfrm>
              <a:custGeom>
                <a:avLst/>
                <a:gdLst>
                  <a:gd name="T0" fmla="*/ 6 w 27"/>
                  <a:gd name="T1" fmla="*/ 1 h 38"/>
                  <a:gd name="T2" fmla="*/ 14 w 27"/>
                  <a:gd name="T3" fmla="*/ 21 h 38"/>
                  <a:gd name="T4" fmla="*/ 22 w 27"/>
                  <a:gd name="T5" fmla="*/ 31 h 38"/>
                  <a:gd name="T6" fmla="*/ 27 w 27"/>
                  <a:gd name="T7" fmla="*/ 38 h 38"/>
                  <a:gd name="T8" fmla="*/ 7 w 27"/>
                  <a:gd name="T9" fmla="*/ 16 h 38"/>
                  <a:gd name="T10" fmla="*/ 3 w 27"/>
                  <a:gd name="T11" fmla="*/ 6 h 38"/>
                  <a:gd name="T12" fmla="*/ 6 w 27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8">
                    <a:moveTo>
                      <a:pt x="6" y="1"/>
                    </a:moveTo>
                    <a:cubicBezTo>
                      <a:pt x="0" y="0"/>
                      <a:pt x="13" y="20"/>
                      <a:pt x="14" y="21"/>
                    </a:cubicBezTo>
                    <a:cubicBezTo>
                      <a:pt x="17" y="24"/>
                      <a:pt x="19" y="28"/>
                      <a:pt x="22" y="31"/>
                    </a:cubicBezTo>
                    <a:cubicBezTo>
                      <a:pt x="24" y="33"/>
                      <a:pt x="27" y="35"/>
                      <a:pt x="27" y="38"/>
                    </a:cubicBezTo>
                    <a:cubicBezTo>
                      <a:pt x="19" y="34"/>
                      <a:pt x="12" y="25"/>
                      <a:pt x="7" y="16"/>
                    </a:cubicBezTo>
                    <a:cubicBezTo>
                      <a:pt x="6" y="13"/>
                      <a:pt x="4" y="10"/>
                      <a:pt x="3" y="6"/>
                    </a:cubicBezTo>
                    <a:cubicBezTo>
                      <a:pt x="3" y="3"/>
                      <a:pt x="3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7" name="Freeform 1126"/>
              <p:cNvSpPr>
                <a:spLocks/>
              </p:cNvSpPr>
              <p:nvPr/>
            </p:nvSpPr>
            <p:spPr bwMode="auto">
              <a:xfrm>
                <a:off x="1491101" y="2453788"/>
                <a:ext cx="38100" cy="92075"/>
              </a:xfrm>
              <a:custGeom>
                <a:avLst/>
                <a:gdLst>
                  <a:gd name="T0" fmla="*/ 22 w 24"/>
                  <a:gd name="T1" fmla="*/ 1 h 58"/>
                  <a:gd name="T2" fmla="*/ 10 w 24"/>
                  <a:gd name="T3" fmla="*/ 11 h 58"/>
                  <a:gd name="T4" fmla="*/ 5 w 24"/>
                  <a:gd name="T5" fmla="*/ 24 h 58"/>
                  <a:gd name="T6" fmla="*/ 4 w 24"/>
                  <a:gd name="T7" fmla="*/ 58 h 58"/>
                  <a:gd name="T8" fmla="*/ 5 w 24"/>
                  <a:gd name="T9" fmla="*/ 34 h 58"/>
                  <a:gd name="T10" fmla="*/ 7 w 24"/>
                  <a:gd name="T11" fmla="*/ 20 h 58"/>
                  <a:gd name="T12" fmla="*/ 13 w 24"/>
                  <a:gd name="T13" fmla="*/ 9 h 58"/>
                  <a:gd name="T14" fmla="*/ 19 w 24"/>
                  <a:gd name="T15" fmla="*/ 4 h 58"/>
                  <a:gd name="T16" fmla="*/ 24 w 24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22" y="1"/>
                    </a:moveTo>
                    <a:cubicBezTo>
                      <a:pt x="18" y="4"/>
                      <a:pt x="13" y="6"/>
                      <a:pt x="10" y="11"/>
                    </a:cubicBezTo>
                    <a:cubicBezTo>
                      <a:pt x="7" y="14"/>
                      <a:pt x="5" y="19"/>
                      <a:pt x="5" y="24"/>
                    </a:cubicBezTo>
                    <a:cubicBezTo>
                      <a:pt x="3" y="34"/>
                      <a:pt x="0" y="48"/>
                      <a:pt x="4" y="58"/>
                    </a:cubicBezTo>
                    <a:cubicBezTo>
                      <a:pt x="3" y="49"/>
                      <a:pt x="4" y="42"/>
                      <a:pt x="5" y="34"/>
                    </a:cubicBezTo>
                    <a:cubicBezTo>
                      <a:pt x="6" y="29"/>
                      <a:pt x="6" y="25"/>
                      <a:pt x="7" y="20"/>
                    </a:cubicBezTo>
                    <a:cubicBezTo>
                      <a:pt x="8" y="16"/>
                      <a:pt x="10" y="12"/>
                      <a:pt x="13" y="9"/>
                    </a:cubicBezTo>
                    <a:cubicBezTo>
                      <a:pt x="15" y="7"/>
                      <a:pt x="17" y="5"/>
                      <a:pt x="19" y="4"/>
                    </a:cubicBezTo>
                    <a:cubicBezTo>
                      <a:pt x="21" y="3"/>
                      <a:pt x="23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2" name="Brustkorb"/>
            <p:cNvGrpSpPr/>
            <p:nvPr/>
          </p:nvGrpSpPr>
          <p:grpSpPr>
            <a:xfrm>
              <a:off x="1419663" y="1123464"/>
              <a:ext cx="939800" cy="1423987"/>
              <a:chOff x="1419663" y="1123464"/>
              <a:chExt cx="939800" cy="1423987"/>
            </a:xfrm>
          </p:grpSpPr>
          <p:sp>
            <p:nvSpPr>
              <p:cNvPr id="1327" name="Freeform 81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77 w 85"/>
                  <a:gd name="T7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8" y="10"/>
                      <a:pt x="77" y="2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8" name="Freeform 82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6 w 85"/>
                  <a:gd name="T7" fmla="*/ 1 h 44"/>
                  <a:gd name="T8" fmla="*/ 7 w 85"/>
                  <a:gd name="T9" fmla="*/ 15 h 44"/>
                  <a:gd name="T10" fmla="*/ 85 w 85"/>
                  <a:gd name="T11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29" y="15"/>
                      <a:pt x="58" y="25"/>
                      <a:pt x="85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9" name="Freeform 83"/>
              <p:cNvSpPr>
                <a:spLocks/>
              </p:cNvSpPr>
              <p:nvPr/>
            </p:nvSpPr>
            <p:spPr bwMode="auto">
              <a:xfrm>
                <a:off x="1916551" y="1863238"/>
                <a:ext cx="131763" cy="73025"/>
              </a:xfrm>
              <a:custGeom>
                <a:avLst/>
                <a:gdLst>
                  <a:gd name="T0" fmla="*/ 81 w 82"/>
                  <a:gd name="T1" fmla="*/ 42 h 45"/>
                  <a:gd name="T2" fmla="*/ 2 w 82"/>
                  <a:gd name="T3" fmla="*/ 21 h 45"/>
                  <a:gd name="T4" fmla="*/ 2 w 82"/>
                  <a:gd name="T5" fmla="*/ 22 h 45"/>
                  <a:gd name="T6" fmla="*/ 4 w 82"/>
                  <a:gd name="T7" fmla="*/ 22 h 45"/>
                  <a:gd name="T8" fmla="*/ 3 w 82"/>
                  <a:gd name="T9" fmla="*/ 2 h 45"/>
                  <a:gd name="T10" fmla="*/ 1 w 82"/>
                  <a:gd name="T11" fmla="*/ 2 h 45"/>
                  <a:gd name="T12" fmla="*/ 1 w 82"/>
                  <a:gd name="T13" fmla="*/ 3 h 45"/>
                  <a:gd name="T14" fmla="*/ 8 w 82"/>
                  <a:gd name="T15" fmla="*/ 5 h 45"/>
                  <a:gd name="T16" fmla="*/ 79 w 82"/>
                  <a:gd name="T17" fmla="*/ 29 h 45"/>
                  <a:gd name="T18" fmla="*/ 81 w 82"/>
                  <a:gd name="T19" fmla="*/ 29 h 45"/>
                  <a:gd name="T20" fmla="*/ 80 w 82"/>
                  <a:gd name="T21" fmla="*/ 27 h 45"/>
                  <a:gd name="T22" fmla="*/ 2 w 82"/>
                  <a:gd name="T23" fmla="*/ 0 h 45"/>
                  <a:gd name="T24" fmla="*/ 0 w 82"/>
                  <a:gd name="T25" fmla="*/ 0 h 45"/>
                  <a:gd name="T26" fmla="*/ 1 w 82"/>
                  <a:gd name="T27" fmla="*/ 24 h 45"/>
                  <a:gd name="T28" fmla="*/ 2 w 82"/>
                  <a:gd name="T29" fmla="*/ 24 h 45"/>
                  <a:gd name="T30" fmla="*/ 80 w 82"/>
                  <a:gd name="T31" fmla="*/ 45 h 45"/>
                  <a:gd name="T32" fmla="*/ 82 w 82"/>
                  <a:gd name="T33" fmla="*/ 44 h 45"/>
                  <a:gd name="T34" fmla="*/ 81 w 82"/>
                  <a:gd name="T35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45">
                    <a:moveTo>
                      <a:pt x="81" y="42"/>
                    </a:moveTo>
                    <a:cubicBezTo>
                      <a:pt x="54" y="30"/>
                      <a:pt x="25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8" y="5"/>
                    </a:cubicBezTo>
                    <a:cubicBezTo>
                      <a:pt x="20" y="9"/>
                      <a:pt x="49" y="18"/>
                      <a:pt x="79" y="29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1" y="28"/>
                      <a:pt x="81" y="27"/>
                      <a:pt x="80" y="27"/>
                    </a:cubicBezTo>
                    <a:cubicBezTo>
                      <a:pt x="40" y="1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4" y="24"/>
                      <a:pt x="53" y="33"/>
                      <a:pt x="80" y="45"/>
                    </a:cubicBezTo>
                    <a:cubicBezTo>
                      <a:pt x="80" y="45"/>
                      <a:pt x="81" y="45"/>
                      <a:pt x="82" y="44"/>
                    </a:cubicBezTo>
                    <a:cubicBezTo>
                      <a:pt x="82" y="44"/>
                      <a:pt x="82" y="43"/>
                      <a:pt x="81" y="4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0" name="Freeform 84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11 w 77"/>
                  <a:gd name="T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46" y="8"/>
                      <a:pt x="11" y="21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" name="Freeform 85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71 w 77"/>
                  <a:gd name="T7" fmla="*/ 1 h 41"/>
                  <a:gd name="T8" fmla="*/ 70 w 77"/>
                  <a:gd name="T9" fmla="*/ 15 h 41"/>
                  <a:gd name="T10" fmla="*/ 2 w 77"/>
                  <a:gd name="T11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5" y="0"/>
                      <a:pt x="71" y="1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51" y="15"/>
                      <a:pt x="26" y="22"/>
                      <a:pt x="2" y="3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" name="Freeform 86"/>
              <p:cNvSpPr>
                <a:spLocks/>
              </p:cNvSpPr>
              <p:nvPr/>
            </p:nvSpPr>
            <p:spPr bwMode="auto">
              <a:xfrm>
                <a:off x="1726051" y="1863238"/>
                <a:ext cx="138113" cy="76200"/>
              </a:xfrm>
              <a:custGeom>
                <a:avLst/>
                <a:gdLst>
                  <a:gd name="T0" fmla="*/ 2 w 86"/>
                  <a:gd name="T1" fmla="*/ 47 h 47"/>
                  <a:gd name="T2" fmla="*/ 84 w 86"/>
                  <a:gd name="T3" fmla="*/ 24 h 47"/>
                  <a:gd name="T4" fmla="*/ 85 w 86"/>
                  <a:gd name="T5" fmla="*/ 24 h 47"/>
                  <a:gd name="T6" fmla="*/ 86 w 86"/>
                  <a:gd name="T7" fmla="*/ 0 h 47"/>
                  <a:gd name="T8" fmla="*/ 84 w 86"/>
                  <a:gd name="T9" fmla="*/ 0 h 47"/>
                  <a:gd name="T10" fmla="*/ 18 w 86"/>
                  <a:gd name="T11" fmla="*/ 22 h 47"/>
                  <a:gd name="T12" fmla="*/ 17 w 86"/>
                  <a:gd name="T13" fmla="*/ 24 h 47"/>
                  <a:gd name="T14" fmla="*/ 19 w 86"/>
                  <a:gd name="T15" fmla="*/ 25 h 47"/>
                  <a:gd name="T16" fmla="*/ 65 w 86"/>
                  <a:gd name="T17" fmla="*/ 9 h 47"/>
                  <a:gd name="T18" fmla="*/ 80 w 86"/>
                  <a:gd name="T19" fmla="*/ 5 h 47"/>
                  <a:gd name="T20" fmla="*/ 85 w 86"/>
                  <a:gd name="T21" fmla="*/ 3 h 47"/>
                  <a:gd name="T22" fmla="*/ 85 w 86"/>
                  <a:gd name="T23" fmla="*/ 2 h 47"/>
                  <a:gd name="T24" fmla="*/ 83 w 86"/>
                  <a:gd name="T25" fmla="*/ 2 h 47"/>
                  <a:gd name="T26" fmla="*/ 82 w 86"/>
                  <a:gd name="T27" fmla="*/ 22 h 47"/>
                  <a:gd name="T28" fmla="*/ 84 w 86"/>
                  <a:gd name="T29" fmla="*/ 22 h 47"/>
                  <a:gd name="T30" fmla="*/ 84 w 86"/>
                  <a:gd name="T31" fmla="*/ 21 h 47"/>
                  <a:gd name="T32" fmla="*/ 1 w 86"/>
                  <a:gd name="T33" fmla="*/ 44 h 47"/>
                  <a:gd name="T34" fmla="*/ 0 w 86"/>
                  <a:gd name="T35" fmla="*/ 46 h 47"/>
                  <a:gd name="T36" fmla="*/ 2 w 86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47">
                    <a:moveTo>
                      <a:pt x="2" y="47"/>
                    </a:moveTo>
                    <a:cubicBezTo>
                      <a:pt x="30" y="34"/>
                      <a:pt x="60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53" y="9"/>
                      <a:pt x="18" y="22"/>
                    </a:cubicBezTo>
                    <a:cubicBezTo>
                      <a:pt x="18" y="22"/>
                      <a:pt x="17" y="23"/>
                      <a:pt x="17" y="24"/>
                    </a:cubicBezTo>
                    <a:cubicBezTo>
                      <a:pt x="18" y="25"/>
                      <a:pt x="19" y="25"/>
                      <a:pt x="19" y="25"/>
                    </a:cubicBezTo>
                    <a:cubicBezTo>
                      <a:pt x="37" y="18"/>
                      <a:pt x="53" y="13"/>
                      <a:pt x="65" y="9"/>
                    </a:cubicBezTo>
                    <a:cubicBezTo>
                      <a:pt x="71" y="7"/>
                      <a:pt x="76" y="6"/>
                      <a:pt x="80" y="5"/>
                    </a:cubicBezTo>
                    <a:cubicBezTo>
                      <a:pt x="83" y="4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60" y="21"/>
                      <a:pt x="29" y="32"/>
                      <a:pt x="1" y="44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2" y="4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3" name="Freeform 348"/>
              <p:cNvSpPr>
                <a:spLocks/>
              </p:cNvSpPr>
              <p:nvPr/>
            </p:nvSpPr>
            <p:spPr bwMode="auto">
              <a:xfrm>
                <a:off x="1826063" y="1431439"/>
                <a:ext cx="127000" cy="382588"/>
              </a:xfrm>
              <a:custGeom>
                <a:avLst/>
                <a:gdLst>
                  <a:gd name="T0" fmla="*/ 11 w 80"/>
                  <a:gd name="T1" fmla="*/ 239 h 239"/>
                  <a:gd name="T2" fmla="*/ 7 w 80"/>
                  <a:gd name="T3" fmla="*/ 182 h 239"/>
                  <a:gd name="T4" fmla="*/ 5 w 80"/>
                  <a:gd name="T5" fmla="*/ 147 h 239"/>
                  <a:gd name="T6" fmla="*/ 4 w 80"/>
                  <a:gd name="T7" fmla="*/ 126 h 239"/>
                  <a:gd name="T8" fmla="*/ 7 w 80"/>
                  <a:gd name="T9" fmla="*/ 82 h 239"/>
                  <a:gd name="T10" fmla="*/ 10 w 80"/>
                  <a:gd name="T11" fmla="*/ 47 h 239"/>
                  <a:gd name="T12" fmla="*/ 7 w 80"/>
                  <a:gd name="T13" fmla="*/ 11 h 239"/>
                  <a:gd name="T14" fmla="*/ 69 w 80"/>
                  <a:gd name="T15" fmla="*/ 0 h 239"/>
                  <a:gd name="T16" fmla="*/ 76 w 80"/>
                  <a:gd name="T17" fmla="*/ 64 h 239"/>
                  <a:gd name="T18" fmla="*/ 78 w 80"/>
                  <a:gd name="T19" fmla="*/ 93 h 239"/>
                  <a:gd name="T20" fmla="*/ 78 w 80"/>
                  <a:gd name="T21" fmla="*/ 135 h 239"/>
                  <a:gd name="T22" fmla="*/ 79 w 80"/>
                  <a:gd name="T23" fmla="*/ 178 h 239"/>
                  <a:gd name="T24" fmla="*/ 73 w 80"/>
                  <a:gd name="T25" fmla="*/ 215 h 239"/>
                  <a:gd name="T26" fmla="*/ 72 w 80"/>
                  <a:gd name="T27" fmla="*/ 231 h 239"/>
                  <a:gd name="T28" fmla="*/ 11 w 80"/>
                  <a:gd name="T2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239">
                    <a:moveTo>
                      <a:pt x="11" y="239"/>
                    </a:moveTo>
                    <a:cubicBezTo>
                      <a:pt x="11" y="239"/>
                      <a:pt x="7" y="193"/>
                      <a:pt x="7" y="182"/>
                    </a:cubicBezTo>
                    <a:cubicBezTo>
                      <a:pt x="7" y="172"/>
                      <a:pt x="2" y="155"/>
                      <a:pt x="5" y="147"/>
                    </a:cubicBezTo>
                    <a:cubicBezTo>
                      <a:pt x="8" y="140"/>
                      <a:pt x="0" y="134"/>
                      <a:pt x="4" y="126"/>
                    </a:cubicBezTo>
                    <a:cubicBezTo>
                      <a:pt x="7" y="119"/>
                      <a:pt x="4" y="88"/>
                      <a:pt x="7" y="82"/>
                    </a:cubicBezTo>
                    <a:cubicBezTo>
                      <a:pt x="10" y="75"/>
                      <a:pt x="8" y="53"/>
                      <a:pt x="10" y="47"/>
                    </a:cubicBezTo>
                    <a:cubicBezTo>
                      <a:pt x="12" y="41"/>
                      <a:pt x="7" y="11"/>
                      <a:pt x="7" y="1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7" y="48"/>
                      <a:pt x="76" y="64"/>
                    </a:cubicBezTo>
                    <a:cubicBezTo>
                      <a:pt x="74" y="80"/>
                      <a:pt x="80" y="75"/>
                      <a:pt x="78" y="93"/>
                    </a:cubicBezTo>
                    <a:cubicBezTo>
                      <a:pt x="76" y="111"/>
                      <a:pt x="76" y="118"/>
                      <a:pt x="78" y="135"/>
                    </a:cubicBezTo>
                    <a:cubicBezTo>
                      <a:pt x="80" y="152"/>
                      <a:pt x="79" y="163"/>
                      <a:pt x="79" y="178"/>
                    </a:cubicBezTo>
                    <a:cubicBezTo>
                      <a:pt x="79" y="193"/>
                      <a:pt x="72" y="207"/>
                      <a:pt x="73" y="215"/>
                    </a:cubicBezTo>
                    <a:cubicBezTo>
                      <a:pt x="75" y="223"/>
                      <a:pt x="72" y="231"/>
                      <a:pt x="72" y="231"/>
                    </a:cubicBezTo>
                    <a:lnTo>
                      <a:pt x="11" y="239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4" name="Freeform 349"/>
              <p:cNvSpPr>
                <a:spLocks/>
              </p:cNvSpPr>
              <p:nvPr/>
            </p:nvSpPr>
            <p:spPr bwMode="auto">
              <a:xfrm>
                <a:off x="1829238" y="1429851"/>
                <a:ext cx="123825" cy="385763"/>
              </a:xfrm>
              <a:custGeom>
                <a:avLst/>
                <a:gdLst>
                  <a:gd name="T0" fmla="*/ 10 w 78"/>
                  <a:gd name="T1" fmla="*/ 240 h 241"/>
                  <a:gd name="T2" fmla="*/ 6 w 78"/>
                  <a:gd name="T3" fmla="*/ 183 h 241"/>
                  <a:gd name="T4" fmla="*/ 4 w 78"/>
                  <a:gd name="T5" fmla="*/ 149 h 241"/>
                  <a:gd name="T6" fmla="*/ 2 w 78"/>
                  <a:gd name="T7" fmla="*/ 131 h 241"/>
                  <a:gd name="T8" fmla="*/ 4 w 78"/>
                  <a:gd name="T9" fmla="*/ 118 h 241"/>
                  <a:gd name="T10" fmla="*/ 4 w 78"/>
                  <a:gd name="T11" fmla="*/ 91 h 241"/>
                  <a:gd name="T12" fmla="*/ 7 w 78"/>
                  <a:gd name="T13" fmla="*/ 76 h 241"/>
                  <a:gd name="T14" fmla="*/ 9 w 78"/>
                  <a:gd name="T15" fmla="*/ 48 h 241"/>
                  <a:gd name="T16" fmla="*/ 6 w 78"/>
                  <a:gd name="T17" fmla="*/ 12 h 241"/>
                  <a:gd name="T18" fmla="*/ 5 w 78"/>
                  <a:gd name="T19" fmla="*/ 13 h 241"/>
                  <a:gd name="T20" fmla="*/ 67 w 78"/>
                  <a:gd name="T21" fmla="*/ 1 h 241"/>
                  <a:gd name="T22" fmla="*/ 67 w 78"/>
                  <a:gd name="T23" fmla="*/ 8 h 241"/>
                  <a:gd name="T24" fmla="*/ 73 w 78"/>
                  <a:gd name="T25" fmla="*/ 65 h 241"/>
                  <a:gd name="T26" fmla="*/ 74 w 78"/>
                  <a:gd name="T27" fmla="*/ 78 h 241"/>
                  <a:gd name="T28" fmla="*/ 75 w 78"/>
                  <a:gd name="T29" fmla="*/ 94 h 241"/>
                  <a:gd name="T30" fmla="*/ 75 w 78"/>
                  <a:gd name="T31" fmla="*/ 136 h 241"/>
                  <a:gd name="T32" fmla="*/ 76 w 78"/>
                  <a:gd name="T33" fmla="*/ 179 h 241"/>
                  <a:gd name="T34" fmla="*/ 70 w 78"/>
                  <a:gd name="T35" fmla="*/ 213 h 241"/>
                  <a:gd name="T36" fmla="*/ 71 w 78"/>
                  <a:gd name="T37" fmla="*/ 221 h 241"/>
                  <a:gd name="T38" fmla="*/ 70 w 78"/>
                  <a:gd name="T39" fmla="*/ 231 h 241"/>
                  <a:gd name="T40" fmla="*/ 70 w 78"/>
                  <a:gd name="T41" fmla="*/ 232 h 241"/>
                  <a:gd name="T42" fmla="*/ 9 w 78"/>
                  <a:gd name="T43" fmla="*/ 239 h 241"/>
                  <a:gd name="T44" fmla="*/ 10 w 78"/>
                  <a:gd name="T45" fmla="*/ 240 h 241"/>
                  <a:gd name="T46" fmla="*/ 9 w 78"/>
                  <a:gd name="T47" fmla="*/ 241 h 241"/>
                  <a:gd name="T48" fmla="*/ 71 w 78"/>
                  <a:gd name="T49" fmla="*/ 233 h 241"/>
                  <a:gd name="T50" fmla="*/ 72 w 78"/>
                  <a:gd name="T51" fmla="*/ 216 h 241"/>
                  <a:gd name="T52" fmla="*/ 75 w 78"/>
                  <a:gd name="T53" fmla="*/ 198 h 241"/>
                  <a:gd name="T54" fmla="*/ 78 w 78"/>
                  <a:gd name="T55" fmla="*/ 158 h 241"/>
                  <a:gd name="T56" fmla="*/ 75 w 78"/>
                  <a:gd name="T57" fmla="*/ 115 h 241"/>
                  <a:gd name="T58" fmla="*/ 77 w 78"/>
                  <a:gd name="T59" fmla="*/ 87 h 241"/>
                  <a:gd name="T60" fmla="*/ 74 w 78"/>
                  <a:gd name="T61" fmla="*/ 69 h 241"/>
                  <a:gd name="T62" fmla="*/ 75 w 78"/>
                  <a:gd name="T63" fmla="*/ 61 h 241"/>
                  <a:gd name="T64" fmla="*/ 68 w 78"/>
                  <a:gd name="T65" fmla="*/ 0 h 241"/>
                  <a:gd name="T66" fmla="*/ 4 w 78"/>
                  <a:gd name="T67" fmla="*/ 12 h 241"/>
                  <a:gd name="T68" fmla="*/ 7 w 78"/>
                  <a:gd name="T69" fmla="*/ 43 h 241"/>
                  <a:gd name="T70" fmla="*/ 6 w 78"/>
                  <a:gd name="T71" fmla="*/ 55 h 241"/>
                  <a:gd name="T72" fmla="*/ 4 w 78"/>
                  <a:gd name="T73" fmla="*/ 82 h 241"/>
                  <a:gd name="T74" fmla="*/ 2 w 78"/>
                  <a:gd name="T75" fmla="*/ 105 h 241"/>
                  <a:gd name="T76" fmla="*/ 1 w 78"/>
                  <a:gd name="T77" fmla="*/ 127 h 241"/>
                  <a:gd name="T78" fmla="*/ 3 w 78"/>
                  <a:gd name="T79" fmla="*/ 144 h 241"/>
                  <a:gd name="T80" fmla="*/ 1 w 78"/>
                  <a:gd name="T81" fmla="*/ 155 h 241"/>
                  <a:gd name="T82" fmla="*/ 8 w 78"/>
                  <a:gd name="T83" fmla="*/ 240 h 241"/>
                  <a:gd name="T84" fmla="*/ 9 w 78"/>
                  <a:gd name="T8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41">
                    <a:moveTo>
                      <a:pt x="9" y="240"/>
                    </a:move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40"/>
                      <a:pt x="10" y="237"/>
                      <a:pt x="9" y="233"/>
                    </a:cubicBezTo>
                    <a:cubicBezTo>
                      <a:pt x="8" y="219"/>
                      <a:pt x="6" y="191"/>
                      <a:pt x="6" y="183"/>
                    </a:cubicBezTo>
                    <a:cubicBezTo>
                      <a:pt x="6" y="175"/>
                      <a:pt x="3" y="163"/>
                      <a:pt x="3" y="155"/>
                    </a:cubicBezTo>
                    <a:cubicBezTo>
                      <a:pt x="3" y="152"/>
                      <a:pt x="3" y="150"/>
                      <a:pt x="4" y="149"/>
                    </a:cubicBezTo>
                    <a:cubicBezTo>
                      <a:pt x="4" y="147"/>
                      <a:pt x="5" y="146"/>
                      <a:pt x="5" y="144"/>
                    </a:cubicBezTo>
                    <a:cubicBezTo>
                      <a:pt x="4" y="139"/>
                      <a:pt x="2" y="135"/>
                      <a:pt x="2" y="131"/>
                    </a:cubicBezTo>
                    <a:cubicBezTo>
                      <a:pt x="2" y="130"/>
                      <a:pt x="2" y="129"/>
                      <a:pt x="3" y="128"/>
                    </a:cubicBezTo>
                    <a:cubicBezTo>
                      <a:pt x="3" y="125"/>
                      <a:pt x="4" y="122"/>
                      <a:pt x="4" y="118"/>
                    </a:cubicBezTo>
                    <a:cubicBezTo>
                      <a:pt x="4" y="114"/>
                      <a:pt x="4" y="109"/>
                      <a:pt x="4" y="105"/>
                    </a:cubicBezTo>
                    <a:cubicBezTo>
                      <a:pt x="4" y="100"/>
                      <a:pt x="4" y="95"/>
                      <a:pt x="4" y="91"/>
                    </a:cubicBezTo>
                    <a:cubicBezTo>
                      <a:pt x="5" y="88"/>
                      <a:pt x="5" y="85"/>
                      <a:pt x="6" y="83"/>
                    </a:cubicBezTo>
                    <a:cubicBezTo>
                      <a:pt x="7" y="81"/>
                      <a:pt x="7" y="79"/>
                      <a:pt x="7" y="76"/>
                    </a:cubicBezTo>
                    <a:cubicBezTo>
                      <a:pt x="8" y="71"/>
                      <a:pt x="8" y="65"/>
                      <a:pt x="8" y="60"/>
                    </a:cubicBezTo>
                    <a:cubicBezTo>
                      <a:pt x="8" y="55"/>
                      <a:pt x="8" y="50"/>
                      <a:pt x="9" y="48"/>
                    </a:cubicBezTo>
                    <a:cubicBezTo>
                      <a:pt x="9" y="47"/>
                      <a:pt x="9" y="45"/>
                      <a:pt x="9" y="43"/>
                    </a:cubicBezTo>
                    <a:cubicBezTo>
                      <a:pt x="9" y="3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7" y="4"/>
                      <a:pt x="67" y="8"/>
                    </a:cubicBezTo>
                    <a:cubicBezTo>
                      <a:pt x="69" y="21"/>
                      <a:pt x="73" y="48"/>
                      <a:pt x="73" y="61"/>
                    </a:cubicBezTo>
                    <a:cubicBezTo>
                      <a:pt x="73" y="63"/>
                      <a:pt x="73" y="64"/>
                      <a:pt x="73" y="65"/>
                    </a:cubicBezTo>
                    <a:cubicBezTo>
                      <a:pt x="72" y="66"/>
                      <a:pt x="72" y="68"/>
                      <a:pt x="72" y="69"/>
                    </a:cubicBezTo>
                    <a:cubicBezTo>
                      <a:pt x="72" y="73"/>
                      <a:pt x="73" y="76"/>
                      <a:pt x="74" y="78"/>
                    </a:cubicBezTo>
                    <a:cubicBezTo>
                      <a:pt x="74" y="81"/>
                      <a:pt x="75" y="83"/>
                      <a:pt x="75" y="87"/>
                    </a:cubicBezTo>
                    <a:cubicBezTo>
                      <a:pt x="75" y="89"/>
                      <a:pt x="75" y="91"/>
                      <a:pt x="75" y="94"/>
                    </a:cubicBezTo>
                    <a:cubicBezTo>
                      <a:pt x="74" y="103"/>
                      <a:pt x="73" y="109"/>
                      <a:pt x="73" y="115"/>
                    </a:cubicBezTo>
                    <a:cubicBezTo>
                      <a:pt x="73" y="121"/>
                      <a:pt x="74" y="127"/>
                      <a:pt x="75" y="136"/>
                    </a:cubicBezTo>
                    <a:cubicBezTo>
                      <a:pt x="76" y="144"/>
                      <a:pt x="76" y="151"/>
                      <a:pt x="76" y="158"/>
                    </a:cubicBezTo>
                    <a:cubicBezTo>
                      <a:pt x="76" y="165"/>
                      <a:pt x="76" y="172"/>
                      <a:pt x="76" y="179"/>
                    </a:cubicBezTo>
                    <a:cubicBezTo>
                      <a:pt x="76" y="185"/>
                      <a:pt x="74" y="192"/>
                      <a:pt x="73" y="198"/>
                    </a:cubicBezTo>
                    <a:cubicBezTo>
                      <a:pt x="72" y="204"/>
                      <a:pt x="70" y="209"/>
                      <a:pt x="70" y="213"/>
                    </a:cubicBezTo>
                    <a:cubicBezTo>
                      <a:pt x="70" y="214"/>
                      <a:pt x="70" y="215"/>
                      <a:pt x="70" y="216"/>
                    </a:cubicBezTo>
                    <a:cubicBezTo>
                      <a:pt x="71" y="218"/>
                      <a:pt x="71" y="220"/>
                      <a:pt x="71" y="221"/>
                    </a:cubicBezTo>
                    <a:cubicBezTo>
                      <a:pt x="71" y="224"/>
                      <a:pt x="70" y="227"/>
                      <a:pt x="70" y="229"/>
                    </a:cubicBezTo>
                    <a:cubicBezTo>
                      <a:pt x="70" y="230"/>
                      <a:pt x="70" y="231"/>
                      <a:pt x="70" y="231"/>
                    </a:cubicBezTo>
                    <a:cubicBezTo>
                      <a:pt x="69" y="232"/>
                      <a:pt x="69" y="232"/>
                      <a:pt x="69" y="232"/>
                    </a:cubicBezTo>
                    <a:cubicBezTo>
                      <a:pt x="70" y="232"/>
                      <a:pt x="70" y="232"/>
                      <a:pt x="70" y="23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3" y="227"/>
                      <a:pt x="73" y="221"/>
                    </a:cubicBezTo>
                    <a:cubicBezTo>
                      <a:pt x="73" y="219"/>
                      <a:pt x="73" y="218"/>
                      <a:pt x="72" y="216"/>
                    </a:cubicBezTo>
                    <a:cubicBezTo>
                      <a:pt x="72" y="215"/>
                      <a:pt x="72" y="214"/>
                      <a:pt x="72" y="213"/>
                    </a:cubicBezTo>
                    <a:cubicBezTo>
                      <a:pt x="72" y="210"/>
                      <a:pt x="74" y="204"/>
                      <a:pt x="75" y="198"/>
                    </a:cubicBezTo>
                    <a:cubicBezTo>
                      <a:pt x="76" y="192"/>
                      <a:pt x="78" y="186"/>
                      <a:pt x="78" y="179"/>
                    </a:cubicBezTo>
                    <a:cubicBezTo>
                      <a:pt x="78" y="172"/>
                      <a:pt x="78" y="165"/>
                      <a:pt x="78" y="158"/>
                    </a:cubicBezTo>
                    <a:cubicBezTo>
                      <a:pt x="78" y="151"/>
                      <a:pt x="78" y="144"/>
                      <a:pt x="77" y="136"/>
                    </a:cubicBezTo>
                    <a:cubicBezTo>
                      <a:pt x="76" y="127"/>
                      <a:pt x="75" y="121"/>
                      <a:pt x="75" y="115"/>
                    </a:cubicBezTo>
                    <a:cubicBezTo>
                      <a:pt x="75" y="110"/>
                      <a:pt x="76" y="104"/>
                      <a:pt x="77" y="95"/>
                    </a:cubicBezTo>
                    <a:cubicBezTo>
                      <a:pt x="77" y="91"/>
                      <a:pt x="77" y="89"/>
                      <a:pt x="77" y="87"/>
                    </a:cubicBezTo>
                    <a:cubicBezTo>
                      <a:pt x="77" y="83"/>
                      <a:pt x="76" y="80"/>
                      <a:pt x="76" y="78"/>
                    </a:cubicBezTo>
                    <a:cubicBezTo>
                      <a:pt x="75" y="75"/>
                      <a:pt x="74" y="73"/>
                      <a:pt x="74" y="69"/>
                    </a:cubicBezTo>
                    <a:cubicBezTo>
                      <a:pt x="74" y="68"/>
                      <a:pt x="74" y="66"/>
                      <a:pt x="75" y="65"/>
                    </a:cubicBezTo>
                    <a:cubicBezTo>
                      <a:pt x="75" y="64"/>
                      <a:pt x="75" y="63"/>
                      <a:pt x="75" y="61"/>
                    </a:cubicBezTo>
                    <a:cubicBezTo>
                      <a:pt x="75" y="43"/>
                      <a:pt x="68" y="1"/>
                      <a:pt x="68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7"/>
                      <a:pt x="6" y="24"/>
                    </a:cubicBezTo>
                    <a:cubicBezTo>
                      <a:pt x="7" y="30"/>
                      <a:pt x="7" y="38"/>
                      <a:pt x="7" y="43"/>
                    </a:cubicBezTo>
                    <a:cubicBezTo>
                      <a:pt x="7" y="45"/>
                      <a:pt x="7" y="47"/>
                      <a:pt x="7" y="48"/>
                    </a:cubicBezTo>
                    <a:cubicBezTo>
                      <a:pt x="6" y="49"/>
                      <a:pt x="6" y="52"/>
                      <a:pt x="6" y="55"/>
                    </a:cubicBezTo>
                    <a:cubicBezTo>
                      <a:pt x="6" y="60"/>
                      <a:pt x="6" y="65"/>
                      <a:pt x="6" y="71"/>
                    </a:cubicBezTo>
                    <a:cubicBezTo>
                      <a:pt x="5" y="76"/>
                      <a:pt x="5" y="80"/>
                      <a:pt x="4" y="82"/>
                    </a:cubicBezTo>
                    <a:cubicBezTo>
                      <a:pt x="3" y="84"/>
                      <a:pt x="3" y="87"/>
                      <a:pt x="2" y="91"/>
                    </a:cubicBezTo>
                    <a:cubicBezTo>
                      <a:pt x="2" y="95"/>
                      <a:pt x="2" y="100"/>
                      <a:pt x="2" y="105"/>
                    </a:cubicBezTo>
                    <a:cubicBezTo>
                      <a:pt x="2" y="109"/>
                      <a:pt x="2" y="114"/>
                      <a:pt x="2" y="118"/>
                    </a:cubicBezTo>
                    <a:cubicBezTo>
                      <a:pt x="2" y="122"/>
                      <a:pt x="1" y="125"/>
                      <a:pt x="1" y="127"/>
                    </a:cubicBezTo>
                    <a:cubicBezTo>
                      <a:pt x="0" y="128"/>
                      <a:pt x="0" y="130"/>
                      <a:pt x="0" y="131"/>
                    </a:cubicBezTo>
                    <a:cubicBezTo>
                      <a:pt x="0" y="136"/>
                      <a:pt x="3" y="140"/>
                      <a:pt x="3" y="144"/>
                    </a:cubicBezTo>
                    <a:cubicBezTo>
                      <a:pt x="3" y="146"/>
                      <a:pt x="2" y="147"/>
                      <a:pt x="2" y="148"/>
                    </a:cubicBezTo>
                    <a:cubicBezTo>
                      <a:pt x="1" y="150"/>
                      <a:pt x="1" y="152"/>
                      <a:pt x="1" y="155"/>
                    </a:cubicBezTo>
                    <a:cubicBezTo>
                      <a:pt x="1" y="163"/>
                      <a:pt x="4" y="175"/>
                      <a:pt x="4" y="183"/>
                    </a:cubicBezTo>
                    <a:cubicBezTo>
                      <a:pt x="4" y="194"/>
                      <a:pt x="8" y="240"/>
                      <a:pt x="8" y="240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9" y="241"/>
                      <a:pt x="9" y="241"/>
                      <a:pt x="9" y="241"/>
                    </a:cubicBezTo>
                    <a:lnTo>
                      <a:pt x="9" y="24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4" name="Freeform 530"/>
              <p:cNvSpPr>
                <a:spLocks/>
              </p:cNvSpPr>
              <p:nvPr/>
            </p:nvSpPr>
            <p:spPr bwMode="auto">
              <a:xfrm>
                <a:off x="1827651" y="1806089"/>
                <a:ext cx="131763" cy="700088"/>
              </a:xfrm>
              <a:custGeom>
                <a:avLst/>
                <a:gdLst>
                  <a:gd name="T0" fmla="*/ 11 w 83"/>
                  <a:gd name="T1" fmla="*/ 13 h 437"/>
                  <a:gd name="T2" fmla="*/ 10 w 83"/>
                  <a:gd name="T3" fmla="*/ 26 h 437"/>
                  <a:gd name="T4" fmla="*/ 16 w 83"/>
                  <a:gd name="T5" fmla="*/ 49 h 437"/>
                  <a:gd name="T6" fmla="*/ 11 w 83"/>
                  <a:gd name="T7" fmla="*/ 66 h 437"/>
                  <a:gd name="T8" fmla="*/ 10 w 83"/>
                  <a:gd name="T9" fmla="*/ 82 h 437"/>
                  <a:gd name="T10" fmla="*/ 19 w 83"/>
                  <a:gd name="T11" fmla="*/ 107 h 437"/>
                  <a:gd name="T12" fmla="*/ 9 w 83"/>
                  <a:gd name="T13" fmla="*/ 128 h 437"/>
                  <a:gd name="T14" fmla="*/ 9 w 83"/>
                  <a:gd name="T15" fmla="*/ 141 h 437"/>
                  <a:gd name="T16" fmla="*/ 17 w 83"/>
                  <a:gd name="T17" fmla="*/ 165 h 437"/>
                  <a:gd name="T18" fmla="*/ 11 w 83"/>
                  <a:gd name="T19" fmla="*/ 182 h 437"/>
                  <a:gd name="T20" fmla="*/ 12 w 83"/>
                  <a:gd name="T21" fmla="*/ 192 h 437"/>
                  <a:gd name="T22" fmla="*/ 22 w 83"/>
                  <a:gd name="T23" fmla="*/ 221 h 437"/>
                  <a:gd name="T24" fmla="*/ 10 w 83"/>
                  <a:gd name="T25" fmla="*/ 238 h 437"/>
                  <a:gd name="T26" fmla="*/ 9 w 83"/>
                  <a:gd name="T27" fmla="*/ 251 h 437"/>
                  <a:gd name="T28" fmla="*/ 18 w 83"/>
                  <a:gd name="T29" fmla="*/ 276 h 437"/>
                  <a:gd name="T30" fmla="*/ 10 w 83"/>
                  <a:gd name="T31" fmla="*/ 290 h 437"/>
                  <a:gd name="T32" fmla="*/ 9 w 83"/>
                  <a:gd name="T33" fmla="*/ 304 h 437"/>
                  <a:gd name="T34" fmla="*/ 22 w 83"/>
                  <a:gd name="T35" fmla="*/ 333 h 437"/>
                  <a:gd name="T36" fmla="*/ 7 w 83"/>
                  <a:gd name="T37" fmla="*/ 348 h 437"/>
                  <a:gd name="T38" fmla="*/ 6 w 83"/>
                  <a:gd name="T39" fmla="*/ 363 h 437"/>
                  <a:gd name="T40" fmla="*/ 17 w 83"/>
                  <a:gd name="T41" fmla="*/ 385 h 437"/>
                  <a:gd name="T42" fmla="*/ 4 w 83"/>
                  <a:gd name="T43" fmla="*/ 403 h 437"/>
                  <a:gd name="T44" fmla="*/ 4 w 83"/>
                  <a:gd name="T45" fmla="*/ 413 h 437"/>
                  <a:gd name="T46" fmla="*/ 15 w 83"/>
                  <a:gd name="T47" fmla="*/ 437 h 437"/>
                  <a:gd name="T48" fmla="*/ 72 w 83"/>
                  <a:gd name="T49" fmla="*/ 413 h 437"/>
                  <a:gd name="T50" fmla="*/ 72 w 83"/>
                  <a:gd name="T51" fmla="*/ 401 h 437"/>
                  <a:gd name="T52" fmla="*/ 61 w 83"/>
                  <a:gd name="T53" fmla="*/ 383 h 437"/>
                  <a:gd name="T54" fmla="*/ 71 w 83"/>
                  <a:gd name="T55" fmla="*/ 363 h 437"/>
                  <a:gd name="T56" fmla="*/ 73 w 83"/>
                  <a:gd name="T57" fmla="*/ 350 h 437"/>
                  <a:gd name="T58" fmla="*/ 60 w 83"/>
                  <a:gd name="T59" fmla="*/ 320 h 437"/>
                  <a:gd name="T60" fmla="*/ 71 w 83"/>
                  <a:gd name="T61" fmla="*/ 304 h 437"/>
                  <a:gd name="T62" fmla="*/ 72 w 83"/>
                  <a:gd name="T63" fmla="*/ 289 h 437"/>
                  <a:gd name="T64" fmla="*/ 64 w 83"/>
                  <a:gd name="T65" fmla="*/ 269 h 437"/>
                  <a:gd name="T66" fmla="*/ 72 w 83"/>
                  <a:gd name="T67" fmla="*/ 251 h 437"/>
                  <a:gd name="T68" fmla="*/ 71 w 83"/>
                  <a:gd name="T69" fmla="*/ 237 h 437"/>
                  <a:gd name="T70" fmla="*/ 62 w 83"/>
                  <a:gd name="T71" fmla="*/ 211 h 437"/>
                  <a:gd name="T72" fmla="*/ 72 w 83"/>
                  <a:gd name="T73" fmla="*/ 193 h 437"/>
                  <a:gd name="T74" fmla="*/ 74 w 83"/>
                  <a:gd name="T75" fmla="*/ 180 h 437"/>
                  <a:gd name="T76" fmla="*/ 64 w 83"/>
                  <a:gd name="T77" fmla="*/ 164 h 437"/>
                  <a:gd name="T78" fmla="*/ 76 w 83"/>
                  <a:gd name="T79" fmla="*/ 141 h 437"/>
                  <a:gd name="T80" fmla="*/ 77 w 83"/>
                  <a:gd name="T81" fmla="*/ 126 h 437"/>
                  <a:gd name="T82" fmla="*/ 67 w 83"/>
                  <a:gd name="T83" fmla="*/ 103 h 437"/>
                  <a:gd name="T84" fmla="*/ 74 w 83"/>
                  <a:gd name="T85" fmla="*/ 82 h 437"/>
                  <a:gd name="T86" fmla="*/ 73 w 83"/>
                  <a:gd name="T87" fmla="*/ 64 h 437"/>
                  <a:gd name="T88" fmla="*/ 62 w 83"/>
                  <a:gd name="T89" fmla="*/ 50 h 437"/>
                  <a:gd name="T90" fmla="*/ 74 w 83"/>
                  <a:gd name="T91" fmla="*/ 26 h 437"/>
                  <a:gd name="T92" fmla="*/ 73 w 83"/>
                  <a:gd name="T93" fmla="*/ 13 h 437"/>
                  <a:gd name="T94" fmla="*/ 47 w 83"/>
                  <a:gd name="T95" fmla="*/ 0 h 437"/>
                  <a:gd name="T96" fmla="*/ 18 w 83"/>
                  <a:gd name="T97" fmla="*/ 5 h 437"/>
                  <a:gd name="T98" fmla="*/ 11 w 83"/>
                  <a:gd name="T99" fmla="*/ 13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437">
                    <a:moveTo>
                      <a:pt x="11" y="13"/>
                    </a:moveTo>
                    <a:cubicBezTo>
                      <a:pt x="11" y="13"/>
                      <a:pt x="7" y="20"/>
                      <a:pt x="10" y="26"/>
                    </a:cubicBezTo>
                    <a:cubicBezTo>
                      <a:pt x="13" y="33"/>
                      <a:pt x="16" y="49"/>
                      <a:pt x="16" y="49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5" y="73"/>
                      <a:pt x="10" y="82"/>
                    </a:cubicBezTo>
                    <a:cubicBezTo>
                      <a:pt x="16" y="90"/>
                      <a:pt x="19" y="107"/>
                      <a:pt x="19" y="10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8"/>
                      <a:pt x="3" y="134"/>
                      <a:pt x="9" y="141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1" y="182"/>
                      <a:pt x="11" y="182"/>
                      <a:pt x="11" y="182"/>
                    </a:cubicBezTo>
                    <a:cubicBezTo>
                      <a:pt x="11" y="182"/>
                      <a:pt x="8" y="186"/>
                      <a:pt x="12" y="192"/>
                    </a:cubicBezTo>
                    <a:cubicBezTo>
                      <a:pt x="16" y="198"/>
                      <a:pt x="22" y="221"/>
                      <a:pt x="22" y="221"/>
                    </a:cubicBezTo>
                    <a:cubicBezTo>
                      <a:pt x="10" y="238"/>
                      <a:pt x="10" y="238"/>
                      <a:pt x="10" y="238"/>
                    </a:cubicBezTo>
                    <a:cubicBezTo>
                      <a:pt x="10" y="238"/>
                      <a:pt x="4" y="245"/>
                      <a:pt x="9" y="251"/>
                    </a:cubicBezTo>
                    <a:cubicBezTo>
                      <a:pt x="15" y="258"/>
                      <a:pt x="18" y="276"/>
                      <a:pt x="18" y="276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5" y="296"/>
                      <a:pt x="9" y="304"/>
                    </a:cubicBezTo>
                    <a:cubicBezTo>
                      <a:pt x="14" y="311"/>
                      <a:pt x="22" y="333"/>
                      <a:pt x="22" y="333"/>
                    </a:cubicBezTo>
                    <a:cubicBezTo>
                      <a:pt x="7" y="348"/>
                      <a:pt x="7" y="348"/>
                      <a:pt x="7" y="348"/>
                    </a:cubicBezTo>
                    <a:cubicBezTo>
                      <a:pt x="7" y="348"/>
                      <a:pt x="0" y="356"/>
                      <a:pt x="6" y="363"/>
                    </a:cubicBezTo>
                    <a:cubicBezTo>
                      <a:pt x="12" y="369"/>
                      <a:pt x="17" y="385"/>
                      <a:pt x="17" y="385"/>
                    </a:cubicBezTo>
                    <a:cubicBezTo>
                      <a:pt x="4" y="403"/>
                      <a:pt x="4" y="403"/>
                      <a:pt x="4" y="403"/>
                    </a:cubicBezTo>
                    <a:cubicBezTo>
                      <a:pt x="4" y="403"/>
                      <a:pt x="0" y="406"/>
                      <a:pt x="4" y="413"/>
                    </a:cubicBezTo>
                    <a:cubicBezTo>
                      <a:pt x="8" y="420"/>
                      <a:pt x="15" y="437"/>
                      <a:pt x="15" y="437"/>
                    </a:cubicBezTo>
                    <a:cubicBezTo>
                      <a:pt x="72" y="413"/>
                      <a:pt x="72" y="413"/>
                      <a:pt x="72" y="413"/>
                    </a:cubicBezTo>
                    <a:cubicBezTo>
                      <a:pt x="72" y="413"/>
                      <a:pt x="76" y="407"/>
                      <a:pt x="72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71" y="363"/>
                      <a:pt x="71" y="363"/>
                      <a:pt x="71" y="363"/>
                    </a:cubicBezTo>
                    <a:cubicBezTo>
                      <a:pt x="71" y="363"/>
                      <a:pt x="77" y="356"/>
                      <a:pt x="73" y="350"/>
                    </a:cubicBezTo>
                    <a:cubicBezTo>
                      <a:pt x="68" y="344"/>
                      <a:pt x="60" y="320"/>
                      <a:pt x="60" y="320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6" y="295"/>
                      <a:pt x="72" y="289"/>
                    </a:cubicBezTo>
                    <a:cubicBezTo>
                      <a:pt x="68" y="283"/>
                      <a:pt x="64" y="269"/>
                      <a:pt x="64" y="269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251"/>
                      <a:pt x="75" y="244"/>
                      <a:pt x="71" y="237"/>
                    </a:cubicBezTo>
                    <a:cubicBezTo>
                      <a:pt x="67" y="230"/>
                      <a:pt x="62" y="211"/>
                      <a:pt x="62" y="211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7" y="186"/>
                      <a:pt x="74" y="180"/>
                    </a:cubicBezTo>
                    <a:cubicBezTo>
                      <a:pt x="71" y="174"/>
                      <a:pt x="64" y="164"/>
                      <a:pt x="64" y="164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83" y="137"/>
                      <a:pt x="77" y="126"/>
                    </a:cubicBezTo>
                    <a:cubicBezTo>
                      <a:pt x="71" y="116"/>
                      <a:pt x="67" y="103"/>
                      <a:pt x="67" y="103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7" y="72"/>
                      <a:pt x="73" y="64"/>
                    </a:cubicBezTo>
                    <a:cubicBezTo>
                      <a:pt x="69" y="57"/>
                      <a:pt x="62" y="50"/>
                      <a:pt x="62" y="50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7" y="19"/>
                      <a:pt x="73" y="13"/>
                    </a:cubicBezTo>
                    <a:cubicBezTo>
                      <a:pt x="70" y="8"/>
                      <a:pt x="47" y="0"/>
                      <a:pt x="47" y="0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7BC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5" name="Freeform 531"/>
              <p:cNvSpPr>
                <a:spLocks/>
              </p:cNvSpPr>
              <p:nvPr/>
            </p:nvSpPr>
            <p:spPr bwMode="auto">
              <a:xfrm>
                <a:off x="1829239" y="1804501"/>
                <a:ext cx="127000" cy="704850"/>
              </a:xfrm>
              <a:custGeom>
                <a:avLst/>
                <a:gdLst>
                  <a:gd name="T0" fmla="*/ 13 w 80"/>
                  <a:gd name="T1" fmla="*/ 48 h 440"/>
                  <a:gd name="T2" fmla="*/ 9 w 80"/>
                  <a:gd name="T3" fmla="*/ 66 h 440"/>
                  <a:gd name="T4" fmla="*/ 18 w 80"/>
                  <a:gd name="T5" fmla="*/ 108 h 440"/>
                  <a:gd name="T6" fmla="*/ 7 w 80"/>
                  <a:gd name="T7" fmla="*/ 143 h 440"/>
                  <a:gd name="T8" fmla="*/ 9 w 80"/>
                  <a:gd name="T9" fmla="*/ 182 h 440"/>
                  <a:gd name="T10" fmla="*/ 21 w 80"/>
                  <a:gd name="T11" fmla="*/ 222 h 440"/>
                  <a:gd name="T12" fmla="*/ 7 w 80"/>
                  <a:gd name="T13" fmla="*/ 253 h 440"/>
                  <a:gd name="T14" fmla="*/ 8 w 80"/>
                  <a:gd name="T15" fmla="*/ 290 h 440"/>
                  <a:gd name="T16" fmla="*/ 18 w 80"/>
                  <a:gd name="T17" fmla="*/ 331 h 440"/>
                  <a:gd name="T18" fmla="*/ 1 w 80"/>
                  <a:gd name="T19" fmla="*/ 358 h 440"/>
                  <a:gd name="T20" fmla="*/ 14 w 80"/>
                  <a:gd name="T21" fmla="*/ 385 h 440"/>
                  <a:gd name="T22" fmla="*/ 2 w 80"/>
                  <a:gd name="T23" fmla="*/ 415 h 440"/>
                  <a:gd name="T24" fmla="*/ 72 w 80"/>
                  <a:gd name="T25" fmla="*/ 419 h 440"/>
                  <a:gd name="T26" fmla="*/ 71 w 80"/>
                  <a:gd name="T27" fmla="*/ 365 h 440"/>
                  <a:gd name="T28" fmla="*/ 64 w 80"/>
                  <a:gd name="T29" fmla="*/ 328 h 440"/>
                  <a:gd name="T30" fmla="*/ 74 w 80"/>
                  <a:gd name="T31" fmla="*/ 295 h 440"/>
                  <a:gd name="T32" fmla="*/ 64 w 80"/>
                  <a:gd name="T33" fmla="*/ 271 h 440"/>
                  <a:gd name="T34" fmla="*/ 66 w 80"/>
                  <a:gd name="T35" fmla="*/ 222 h 440"/>
                  <a:gd name="T36" fmla="*/ 71 w 80"/>
                  <a:gd name="T37" fmla="*/ 194 h 440"/>
                  <a:gd name="T38" fmla="*/ 65 w 80"/>
                  <a:gd name="T39" fmla="*/ 166 h 440"/>
                  <a:gd name="T40" fmla="*/ 77 w 80"/>
                  <a:gd name="T41" fmla="*/ 127 h 440"/>
                  <a:gd name="T42" fmla="*/ 74 w 80"/>
                  <a:gd name="T43" fmla="*/ 83 h 440"/>
                  <a:gd name="T44" fmla="*/ 74 w 80"/>
                  <a:gd name="T45" fmla="*/ 28 h 440"/>
                  <a:gd name="T46" fmla="*/ 46 w 80"/>
                  <a:gd name="T47" fmla="*/ 0 h 440"/>
                  <a:gd name="T48" fmla="*/ 18 w 80"/>
                  <a:gd name="T49" fmla="*/ 7 h 440"/>
                  <a:gd name="T50" fmla="*/ 68 w 80"/>
                  <a:gd name="T51" fmla="*/ 12 h 440"/>
                  <a:gd name="T52" fmla="*/ 72 w 80"/>
                  <a:gd name="T53" fmla="*/ 27 h 440"/>
                  <a:gd name="T54" fmla="*/ 71 w 80"/>
                  <a:gd name="T55" fmla="*/ 66 h 440"/>
                  <a:gd name="T56" fmla="*/ 65 w 80"/>
                  <a:gd name="T57" fmla="*/ 104 h 440"/>
                  <a:gd name="T58" fmla="*/ 75 w 80"/>
                  <a:gd name="T59" fmla="*/ 140 h 440"/>
                  <a:gd name="T60" fmla="*/ 75 w 80"/>
                  <a:gd name="T61" fmla="*/ 140 h 440"/>
                  <a:gd name="T62" fmla="*/ 72 w 80"/>
                  <a:gd name="T63" fmla="*/ 186 h 440"/>
                  <a:gd name="T64" fmla="*/ 70 w 80"/>
                  <a:gd name="T65" fmla="*/ 193 h 440"/>
                  <a:gd name="T66" fmla="*/ 70 w 80"/>
                  <a:gd name="T67" fmla="*/ 250 h 440"/>
                  <a:gd name="T68" fmla="*/ 62 w 80"/>
                  <a:gd name="T69" fmla="*/ 270 h 440"/>
                  <a:gd name="T70" fmla="*/ 69 w 80"/>
                  <a:gd name="T71" fmla="*/ 304 h 440"/>
                  <a:gd name="T72" fmla="*/ 63 w 80"/>
                  <a:gd name="T73" fmla="*/ 334 h 440"/>
                  <a:gd name="T74" fmla="*/ 69 w 80"/>
                  <a:gd name="T75" fmla="*/ 363 h 440"/>
                  <a:gd name="T76" fmla="*/ 70 w 80"/>
                  <a:gd name="T77" fmla="*/ 402 h 440"/>
                  <a:gd name="T78" fmla="*/ 71 w 80"/>
                  <a:gd name="T79" fmla="*/ 418 h 440"/>
                  <a:gd name="T80" fmla="*/ 4 w 80"/>
                  <a:gd name="T81" fmla="*/ 413 h 440"/>
                  <a:gd name="T82" fmla="*/ 4 w 80"/>
                  <a:gd name="T83" fmla="*/ 405 h 440"/>
                  <a:gd name="T84" fmla="*/ 17 w 80"/>
                  <a:gd name="T85" fmla="*/ 386 h 440"/>
                  <a:gd name="T86" fmla="*/ 6 w 80"/>
                  <a:gd name="T87" fmla="*/ 351 h 440"/>
                  <a:gd name="T88" fmla="*/ 23 w 80"/>
                  <a:gd name="T89" fmla="*/ 334 h 440"/>
                  <a:gd name="T90" fmla="*/ 10 w 80"/>
                  <a:gd name="T91" fmla="*/ 292 h 440"/>
                  <a:gd name="T92" fmla="*/ 18 w 80"/>
                  <a:gd name="T93" fmla="*/ 277 h 440"/>
                  <a:gd name="T94" fmla="*/ 10 w 80"/>
                  <a:gd name="T95" fmla="*/ 240 h 440"/>
                  <a:gd name="T96" fmla="*/ 19 w 80"/>
                  <a:gd name="T97" fmla="*/ 209 h 440"/>
                  <a:gd name="T98" fmla="*/ 11 w 80"/>
                  <a:gd name="T99" fmla="*/ 184 h 440"/>
                  <a:gd name="T100" fmla="*/ 11 w 80"/>
                  <a:gd name="T101" fmla="*/ 184 h 440"/>
                  <a:gd name="T102" fmla="*/ 8 w 80"/>
                  <a:gd name="T103" fmla="*/ 131 h 440"/>
                  <a:gd name="T104" fmla="*/ 19 w 80"/>
                  <a:gd name="T105" fmla="*/ 109 h 440"/>
                  <a:gd name="T106" fmla="*/ 11 w 80"/>
                  <a:gd name="T107" fmla="*/ 68 h 440"/>
                  <a:gd name="T108" fmla="*/ 17 w 80"/>
                  <a:gd name="T109" fmla="*/ 50 h 440"/>
                  <a:gd name="T110" fmla="*/ 11 w 80"/>
                  <a:gd name="T111" fmla="*/ 15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440">
                    <a:moveTo>
                      <a:pt x="10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6" y="17"/>
                      <a:pt x="6" y="22"/>
                    </a:cubicBezTo>
                    <a:cubicBezTo>
                      <a:pt x="6" y="24"/>
                      <a:pt x="7" y="26"/>
                      <a:pt x="8" y="28"/>
                    </a:cubicBezTo>
                    <a:cubicBezTo>
                      <a:pt x="9" y="31"/>
                      <a:pt x="11" y="37"/>
                      <a:pt x="12" y="41"/>
                    </a:cubicBezTo>
                    <a:cubicBezTo>
                      <a:pt x="12" y="44"/>
                      <a:pt x="13" y="46"/>
                      <a:pt x="13" y="48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5" y="70"/>
                      <a:pt x="5" y="76"/>
                    </a:cubicBezTo>
                    <a:cubicBezTo>
                      <a:pt x="5" y="78"/>
                      <a:pt x="6" y="81"/>
                      <a:pt x="8" y="84"/>
                    </a:cubicBezTo>
                    <a:cubicBezTo>
                      <a:pt x="11" y="88"/>
                      <a:pt x="13" y="94"/>
                      <a:pt x="14" y="99"/>
                    </a:cubicBezTo>
                    <a:cubicBezTo>
                      <a:pt x="15" y="102"/>
                      <a:pt x="15" y="104"/>
                      <a:pt x="16" y="106"/>
                    </a:cubicBezTo>
                    <a:cubicBezTo>
                      <a:pt x="16" y="108"/>
                      <a:pt x="16" y="109"/>
                      <a:pt x="16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4" y="131"/>
                      <a:pt x="4" y="135"/>
                    </a:cubicBezTo>
                    <a:cubicBezTo>
                      <a:pt x="4" y="138"/>
                      <a:pt x="5" y="140"/>
                      <a:pt x="7" y="143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9" y="182"/>
                      <a:pt x="7" y="184"/>
                      <a:pt x="7" y="188"/>
                    </a:cubicBezTo>
                    <a:cubicBezTo>
                      <a:pt x="7" y="190"/>
                      <a:pt x="8" y="192"/>
                      <a:pt x="10" y="194"/>
                    </a:cubicBezTo>
                    <a:cubicBezTo>
                      <a:pt x="10" y="196"/>
                      <a:pt x="12" y="198"/>
                      <a:pt x="13" y="201"/>
                    </a:cubicBezTo>
                    <a:cubicBezTo>
                      <a:pt x="15" y="205"/>
                      <a:pt x="16" y="211"/>
                      <a:pt x="18" y="215"/>
                    </a:cubicBezTo>
                    <a:cubicBezTo>
                      <a:pt x="19" y="219"/>
                      <a:pt x="20" y="222"/>
                      <a:pt x="20" y="222"/>
                    </a:cubicBezTo>
                    <a:cubicBezTo>
                      <a:pt x="21" y="222"/>
                      <a:pt x="21" y="222"/>
                      <a:pt x="21" y="222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7" y="238"/>
                      <a:pt x="5" y="241"/>
                      <a:pt x="5" y="246"/>
                    </a:cubicBezTo>
                    <a:cubicBezTo>
                      <a:pt x="5" y="248"/>
                      <a:pt x="5" y="251"/>
                      <a:pt x="7" y="253"/>
                    </a:cubicBezTo>
                    <a:cubicBezTo>
                      <a:pt x="10" y="256"/>
                      <a:pt x="12" y="262"/>
                      <a:pt x="13" y="268"/>
                    </a:cubicBezTo>
                    <a:cubicBezTo>
                      <a:pt x="14" y="270"/>
                      <a:pt x="14" y="273"/>
                      <a:pt x="15" y="275"/>
                    </a:cubicBezTo>
                    <a:cubicBezTo>
                      <a:pt x="15" y="277"/>
                      <a:pt x="15" y="278"/>
                      <a:pt x="15" y="278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16" y="277"/>
                      <a:pt x="16" y="277"/>
                      <a:pt x="16" y="277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5" y="293"/>
                      <a:pt x="5" y="298"/>
                    </a:cubicBezTo>
                    <a:cubicBezTo>
                      <a:pt x="5" y="301"/>
                      <a:pt x="6" y="303"/>
                      <a:pt x="7" y="306"/>
                    </a:cubicBezTo>
                    <a:cubicBezTo>
                      <a:pt x="9" y="309"/>
                      <a:pt x="13" y="316"/>
                      <a:pt x="15" y="323"/>
                    </a:cubicBezTo>
                    <a:cubicBezTo>
                      <a:pt x="16" y="326"/>
                      <a:pt x="17" y="329"/>
                      <a:pt x="18" y="331"/>
                    </a:cubicBezTo>
                    <a:cubicBezTo>
                      <a:pt x="19" y="333"/>
                      <a:pt x="20" y="334"/>
                      <a:pt x="20" y="334"/>
                    </a:cubicBezTo>
                    <a:cubicBezTo>
                      <a:pt x="21" y="334"/>
                      <a:pt x="21" y="334"/>
                      <a:pt x="21" y="334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9"/>
                      <a:pt x="1" y="352"/>
                      <a:pt x="1" y="358"/>
                    </a:cubicBezTo>
                    <a:cubicBezTo>
                      <a:pt x="1" y="360"/>
                      <a:pt x="2" y="362"/>
                      <a:pt x="4" y="365"/>
                    </a:cubicBezTo>
                    <a:cubicBezTo>
                      <a:pt x="7" y="368"/>
                      <a:pt x="9" y="373"/>
                      <a:pt x="11" y="378"/>
                    </a:cubicBezTo>
                    <a:cubicBezTo>
                      <a:pt x="12" y="380"/>
                      <a:pt x="13" y="382"/>
                      <a:pt x="13" y="384"/>
                    </a:cubicBezTo>
                    <a:cubicBezTo>
                      <a:pt x="14" y="385"/>
                      <a:pt x="14" y="386"/>
                      <a:pt x="14" y="386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3" y="404"/>
                      <a:pt x="3" y="404"/>
                      <a:pt x="3" y="404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2" y="403"/>
                      <a:pt x="2" y="403"/>
                      <a:pt x="1" y="404"/>
                    </a:cubicBezTo>
                    <a:cubicBezTo>
                      <a:pt x="0" y="405"/>
                      <a:pt x="0" y="407"/>
                      <a:pt x="0" y="409"/>
                    </a:cubicBezTo>
                    <a:cubicBezTo>
                      <a:pt x="0" y="411"/>
                      <a:pt x="0" y="413"/>
                      <a:pt x="2" y="415"/>
                    </a:cubicBezTo>
                    <a:cubicBezTo>
                      <a:pt x="4" y="418"/>
                      <a:pt x="6" y="424"/>
                      <a:pt x="8" y="429"/>
                    </a:cubicBezTo>
                    <a:cubicBezTo>
                      <a:pt x="9" y="431"/>
                      <a:pt x="10" y="434"/>
                      <a:pt x="11" y="436"/>
                    </a:cubicBezTo>
                    <a:cubicBezTo>
                      <a:pt x="12" y="437"/>
                      <a:pt x="12" y="438"/>
                      <a:pt x="12" y="438"/>
                    </a:cubicBezTo>
                    <a:cubicBezTo>
                      <a:pt x="13" y="440"/>
                      <a:pt x="13" y="440"/>
                      <a:pt x="13" y="440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4" y="414"/>
                      <a:pt x="74" y="408"/>
                    </a:cubicBezTo>
                    <a:cubicBezTo>
                      <a:pt x="74" y="406"/>
                      <a:pt x="74" y="403"/>
                      <a:pt x="73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60" y="384"/>
                      <a:pt x="60" y="384"/>
                      <a:pt x="60" y="384"/>
                    </a:cubicBezTo>
                    <a:cubicBezTo>
                      <a:pt x="62" y="385"/>
                      <a:pt x="62" y="385"/>
                      <a:pt x="62" y="385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0" y="364"/>
                      <a:pt x="70" y="364"/>
                      <a:pt x="70" y="364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1" y="365"/>
                      <a:pt x="74" y="361"/>
                      <a:pt x="75" y="356"/>
                    </a:cubicBezTo>
                    <a:cubicBezTo>
                      <a:pt x="75" y="354"/>
                      <a:pt x="74" y="352"/>
                      <a:pt x="73" y="350"/>
                    </a:cubicBezTo>
                    <a:cubicBezTo>
                      <a:pt x="72" y="348"/>
                      <a:pt x="71" y="346"/>
                      <a:pt x="69" y="343"/>
                    </a:cubicBezTo>
                    <a:cubicBezTo>
                      <a:pt x="67" y="338"/>
                      <a:pt x="65" y="333"/>
                      <a:pt x="64" y="328"/>
                    </a:cubicBezTo>
                    <a:cubicBezTo>
                      <a:pt x="62" y="324"/>
                      <a:pt x="61" y="321"/>
                      <a:pt x="61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61" y="322"/>
                      <a:pt x="61" y="322"/>
                      <a:pt x="61" y="322"/>
                    </a:cubicBezTo>
                    <a:cubicBezTo>
                      <a:pt x="71" y="306"/>
                      <a:pt x="71" y="306"/>
                      <a:pt x="71" y="306"/>
                    </a:cubicBezTo>
                    <a:cubicBezTo>
                      <a:pt x="71" y="305"/>
                      <a:pt x="71" y="305"/>
                      <a:pt x="71" y="305"/>
                    </a:cubicBezTo>
                    <a:cubicBezTo>
                      <a:pt x="71" y="305"/>
                      <a:pt x="74" y="301"/>
                      <a:pt x="74" y="295"/>
                    </a:cubicBezTo>
                    <a:cubicBezTo>
                      <a:pt x="74" y="293"/>
                      <a:pt x="73" y="291"/>
                      <a:pt x="72" y="289"/>
                    </a:cubicBezTo>
                    <a:cubicBezTo>
                      <a:pt x="70" y="286"/>
                      <a:pt x="68" y="281"/>
                      <a:pt x="67" y="277"/>
                    </a:cubicBezTo>
                    <a:cubicBezTo>
                      <a:pt x="66" y="275"/>
                      <a:pt x="66" y="273"/>
                      <a:pt x="65" y="272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3" y="270"/>
                      <a:pt x="63" y="270"/>
                      <a:pt x="63" y="270"/>
                    </a:cubicBezTo>
                    <a:cubicBezTo>
                      <a:pt x="64" y="271"/>
                      <a:pt x="64" y="271"/>
                      <a:pt x="64" y="271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0"/>
                      <a:pt x="73" y="245"/>
                    </a:cubicBezTo>
                    <a:cubicBezTo>
                      <a:pt x="74" y="243"/>
                      <a:pt x="73" y="240"/>
                      <a:pt x="71" y="237"/>
                    </a:cubicBezTo>
                    <a:cubicBezTo>
                      <a:pt x="69" y="234"/>
                      <a:pt x="67" y="227"/>
                      <a:pt x="66" y="222"/>
                    </a:cubicBezTo>
                    <a:cubicBezTo>
                      <a:pt x="65" y="219"/>
                      <a:pt x="64" y="217"/>
                      <a:pt x="64" y="215"/>
                    </a:cubicBezTo>
                    <a:cubicBezTo>
                      <a:pt x="63" y="213"/>
                      <a:pt x="63" y="212"/>
                      <a:pt x="63" y="212"/>
                    </a:cubicBezTo>
                    <a:cubicBezTo>
                      <a:pt x="61" y="212"/>
                      <a:pt x="61" y="212"/>
                      <a:pt x="61" y="212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1" y="194"/>
                      <a:pt x="71" y="194"/>
                      <a:pt x="71" y="194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5" y="191"/>
                      <a:pt x="75" y="186"/>
                    </a:cubicBezTo>
                    <a:cubicBezTo>
                      <a:pt x="75" y="184"/>
                      <a:pt x="75" y="182"/>
                      <a:pt x="74" y="181"/>
                    </a:cubicBezTo>
                    <a:cubicBezTo>
                      <a:pt x="71" y="174"/>
                      <a:pt x="65" y="164"/>
                      <a:pt x="65" y="164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5" y="166"/>
                      <a:pt x="65" y="166"/>
                      <a:pt x="65" y="166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7" y="142"/>
                      <a:pt x="78" y="141"/>
                    </a:cubicBezTo>
                    <a:cubicBezTo>
                      <a:pt x="79" y="140"/>
                      <a:pt x="80" y="138"/>
                      <a:pt x="80" y="135"/>
                    </a:cubicBezTo>
                    <a:cubicBezTo>
                      <a:pt x="80" y="133"/>
                      <a:pt x="79" y="130"/>
                      <a:pt x="77" y="127"/>
                    </a:cubicBezTo>
                    <a:cubicBezTo>
                      <a:pt x="75" y="121"/>
                      <a:pt x="72" y="116"/>
                      <a:pt x="71" y="111"/>
                    </a:cubicBezTo>
                    <a:cubicBezTo>
                      <a:pt x="70" y="109"/>
                      <a:pt x="69" y="107"/>
                      <a:pt x="68" y="106"/>
                    </a:cubicBezTo>
                    <a:cubicBezTo>
                      <a:pt x="68" y="105"/>
                      <a:pt x="68" y="104"/>
                      <a:pt x="68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5" y="79"/>
                      <a:pt x="75" y="74"/>
                    </a:cubicBezTo>
                    <a:cubicBezTo>
                      <a:pt x="75" y="71"/>
                      <a:pt x="75" y="68"/>
                      <a:pt x="73" y="65"/>
                    </a:cubicBezTo>
                    <a:cubicBezTo>
                      <a:pt x="70" y="57"/>
                      <a:pt x="63" y="50"/>
                      <a:pt x="62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6" y="25"/>
                      <a:pt x="76" y="21"/>
                    </a:cubicBezTo>
                    <a:cubicBezTo>
                      <a:pt x="76" y="18"/>
                      <a:pt x="75" y="16"/>
                      <a:pt x="74" y="14"/>
                    </a:cubicBezTo>
                    <a:cubicBezTo>
                      <a:pt x="72" y="12"/>
                      <a:pt x="70" y="10"/>
                      <a:pt x="68" y="9"/>
                    </a:cubicBezTo>
                    <a:cubicBezTo>
                      <a:pt x="59" y="4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7" y="3"/>
                      <a:pt x="49" y="4"/>
                    </a:cubicBezTo>
                    <a:cubicBezTo>
                      <a:pt x="52" y="5"/>
                      <a:pt x="57" y="7"/>
                      <a:pt x="62" y="9"/>
                    </a:cubicBezTo>
                    <a:cubicBezTo>
                      <a:pt x="64" y="10"/>
                      <a:pt x="66" y="11"/>
                      <a:pt x="68" y="12"/>
                    </a:cubicBezTo>
                    <a:cubicBezTo>
                      <a:pt x="70" y="13"/>
                      <a:pt x="71" y="15"/>
                      <a:pt x="71" y="15"/>
                    </a:cubicBezTo>
                    <a:cubicBezTo>
                      <a:pt x="72" y="17"/>
                      <a:pt x="73" y="19"/>
                      <a:pt x="73" y="21"/>
                    </a:cubicBezTo>
                    <a:cubicBezTo>
                      <a:pt x="73" y="22"/>
                      <a:pt x="72" y="24"/>
                      <a:pt x="72" y="25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4" y="56"/>
                      <a:pt x="68" y="61"/>
                      <a:pt x="71" y="66"/>
                    </a:cubicBezTo>
                    <a:cubicBezTo>
                      <a:pt x="72" y="69"/>
                      <a:pt x="72" y="72"/>
                      <a:pt x="72" y="74"/>
                    </a:cubicBezTo>
                    <a:cubicBezTo>
                      <a:pt x="72" y="77"/>
                      <a:pt x="72" y="79"/>
                      <a:pt x="72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9" y="117"/>
                      <a:pt x="75" y="128"/>
                    </a:cubicBezTo>
                    <a:cubicBezTo>
                      <a:pt x="77" y="131"/>
                      <a:pt x="77" y="133"/>
                      <a:pt x="77" y="135"/>
                    </a:cubicBezTo>
                    <a:cubicBezTo>
                      <a:pt x="77" y="137"/>
                      <a:pt x="76" y="138"/>
                      <a:pt x="76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4" y="168"/>
                      <a:pt x="66" y="172"/>
                    </a:cubicBezTo>
                    <a:cubicBezTo>
                      <a:pt x="68" y="175"/>
                      <a:pt x="70" y="179"/>
                      <a:pt x="72" y="182"/>
                    </a:cubicBezTo>
                    <a:cubicBezTo>
                      <a:pt x="72" y="183"/>
                      <a:pt x="72" y="184"/>
                      <a:pt x="72" y="186"/>
                    </a:cubicBezTo>
                    <a:cubicBezTo>
                      <a:pt x="72" y="187"/>
                      <a:pt x="72" y="189"/>
                      <a:pt x="71" y="191"/>
                    </a:cubicBezTo>
                    <a:cubicBezTo>
                      <a:pt x="71" y="191"/>
                      <a:pt x="70" y="192"/>
                      <a:pt x="70" y="192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60" y="213"/>
                      <a:pt x="61" y="217"/>
                      <a:pt x="63" y="223"/>
                    </a:cubicBezTo>
                    <a:cubicBezTo>
                      <a:pt x="64" y="228"/>
                      <a:pt x="67" y="235"/>
                      <a:pt x="69" y="238"/>
                    </a:cubicBezTo>
                    <a:cubicBezTo>
                      <a:pt x="70" y="241"/>
                      <a:pt x="70" y="243"/>
                      <a:pt x="70" y="245"/>
                    </a:cubicBezTo>
                    <a:cubicBezTo>
                      <a:pt x="70" y="247"/>
                      <a:pt x="70" y="249"/>
                      <a:pt x="70" y="250"/>
                    </a:cubicBezTo>
                    <a:cubicBezTo>
                      <a:pt x="70" y="250"/>
                      <a:pt x="70" y="251"/>
                      <a:pt x="69" y="251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62" y="270"/>
                      <a:pt x="62" y="270"/>
                      <a:pt x="62" y="270"/>
                    </a:cubicBezTo>
                    <a:cubicBezTo>
                      <a:pt x="62" y="270"/>
                      <a:pt x="63" y="274"/>
                      <a:pt x="64" y="278"/>
                    </a:cubicBezTo>
                    <a:cubicBezTo>
                      <a:pt x="65" y="282"/>
                      <a:pt x="67" y="287"/>
                      <a:pt x="70" y="291"/>
                    </a:cubicBezTo>
                    <a:cubicBezTo>
                      <a:pt x="71" y="292"/>
                      <a:pt x="71" y="294"/>
                      <a:pt x="71" y="295"/>
                    </a:cubicBezTo>
                    <a:cubicBezTo>
                      <a:pt x="71" y="297"/>
                      <a:pt x="70" y="300"/>
                      <a:pt x="70" y="301"/>
                    </a:cubicBezTo>
                    <a:cubicBezTo>
                      <a:pt x="69" y="302"/>
                      <a:pt x="69" y="303"/>
                      <a:pt x="69" y="303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8" y="322"/>
                      <a:pt x="60" y="328"/>
                      <a:pt x="63" y="334"/>
                    </a:cubicBezTo>
                    <a:cubicBezTo>
                      <a:pt x="64" y="337"/>
                      <a:pt x="65" y="341"/>
                      <a:pt x="67" y="344"/>
                    </a:cubicBezTo>
                    <a:cubicBezTo>
                      <a:pt x="68" y="347"/>
                      <a:pt x="69" y="350"/>
                      <a:pt x="70" y="352"/>
                    </a:cubicBezTo>
                    <a:cubicBezTo>
                      <a:pt x="71" y="353"/>
                      <a:pt x="72" y="354"/>
                      <a:pt x="72" y="356"/>
                    </a:cubicBezTo>
                    <a:cubicBezTo>
                      <a:pt x="72" y="358"/>
                      <a:pt x="71" y="360"/>
                      <a:pt x="70" y="361"/>
                    </a:cubicBezTo>
                    <a:cubicBezTo>
                      <a:pt x="70" y="362"/>
                      <a:pt x="69" y="362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58" y="384"/>
                      <a:pt x="58" y="384"/>
                      <a:pt x="58" y="384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59" y="385"/>
                      <a:pt x="61" y="388"/>
                      <a:pt x="63" y="391"/>
                    </a:cubicBezTo>
                    <a:cubicBezTo>
                      <a:pt x="66" y="395"/>
                      <a:pt x="68" y="399"/>
                      <a:pt x="70" y="402"/>
                    </a:cubicBezTo>
                    <a:cubicBezTo>
                      <a:pt x="71" y="404"/>
                      <a:pt x="71" y="406"/>
                      <a:pt x="71" y="408"/>
                    </a:cubicBezTo>
                    <a:cubicBezTo>
                      <a:pt x="71" y="410"/>
                      <a:pt x="71" y="413"/>
                      <a:pt x="70" y="415"/>
                    </a:cubicBezTo>
                    <a:cubicBezTo>
                      <a:pt x="70" y="416"/>
                      <a:pt x="70" y="416"/>
                      <a:pt x="70" y="417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71" y="418"/>
                      <a:pt x="71" y="418"/>
                      <a:pt x="71" y="418"/>
                    </a:cubicBezTo>
                    <a:cubicBezTo>
                      <a:pt x="70" y="417"/>
                      <a:pt x="70" y="417"/>
                      <a:pt x="70" y="417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4" y="438"/>
                      <a:pt x="14" y="438"/>
                      <a:pt x="14" y="438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37"/>
                      <a:pt x="13" y="433"/>
                      <a:pt x="11" y="428"/>
                    </a:cubicBezTo>
                    <a:cubicBezTo>
                      <a:pt x="9" y="423"/>
                      <a:pt x="6" y="417"/>
                      <a:pt x="4" y="413"/>
                    </a:cubicBezTo>
                    <a:cubicBezTo>
                      <a:pt x="3" y="411"/>
                      <a:pt x="3" y="410"/>
                      <a:pt x="3" y="409"/>
                    </a:cubicBezTo>
                    <a:cubicBezTo>
                      <a:pt x="3" y="407"/>
                      <a:pt x="3" y="407"/>
                      <a:pt x="4" y="406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17" y="386"/>
                      <a:pt x="17" y="386"/>
                      <a:pt x="17" y="386"/>
                    </a:cubicBezTo>
                    <a:cubicBezTo>
                      <a:pt x="17" y="385"/>
                      <a:pt x="17" y="385"/>
                      <a:pt x="17" y="385"/>
                    </a:cubicBezTo>
                    <a:cubicBezTo>
                      <a:pt x="17" y="385"/>
                      <a:pt x="16" y="381"/>
                      <a:pt x="14" y="377"/>
                    </a:cubicBezTo>
                    <a:cubicBezTo>
                      <a:pt x="12" y="372"/>
                      <a:pt x="9" y="366"/>
                      <a:pt x="6" y="363"/>
                    </a:cubicBezTo>
                    <a:cubicBezTo>
                      <a:pt x="4" y="361"/>
                      <a:pt x="4" y="359"/>
                      <a:pt x="4" y="358"/>
                    </a:cubicBezTo>
                    <a:cubicBezTo>
                      <a:pt x="4" y="356"/>
                      <a:pt x="5" y="354"/>
                      <a:pt x="5" y="353"/>
                    </a:cubicBezTo>
                    <a:cubicBezTo>
                      <a:pt x="6" y="352"/>
                      <a:pt x="6" y="351"/>
                      <a:pt x="6" y="351"/>
                    </a:cubicBezTo>
                    <a:cubicBezTo>
                      <a:pt x="7" y="351"/>
                      <a:pt x="7" y="351"/>
                      <a:pt x="7" y="351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6" y="349"/>
                      <a:pt x="6" y="349"/>
                      <a:pt x="6" y="349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2" y="333"/>
                      <a:pt x="22" y="333"/>
                      <a:pt x="22" y="333"/>
                    </a:cubicBezTo>
                    <a:cubicBezTo>
                      <a:pt x="22" y="333"/>
                      <a:pt x="20" y="328"/>
                      <a:pt x="18" y="322"/>
                    </a:cubicBezTo>
                    <a:cubicBezTo>
                      <a:pt x="15" y="315"/>
                      <a:pt x="12" y="308"/>
                      <a:pt x="10" y="304"/>
                    </a:cubicBezTo>
                    <a:cubicBezTo>
                      <a:pt x="8" y="302"/>
                      <a:pt x="8" y="300"/>
                      <a:pt x="8" y="298"/>
                    </a:cubicBezTo>
                    <a:cubicBezTo>
                      <a:pt x="8" y="296"/>
                      <a:pt x="9" y="295"/>
                      <a:pt x="9" y="294"/>
                    </a:cubicBezTo>
                    <a:cubicBezTo>
                      <a:pt x="9" y="293"/>
                      <a:pt x="10" y="293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7"/>
                      <a:pt x="17" y="272"/>
                      <a:pt x="16" y="267"/>
                    </a:cubicBezTo>
                    <a:cubicBezTo>
                      <a:pt x="14" y="261"/>
                      <a:pt x="12" y="255"/>
                      <a:pt x="10" y="251"/>
                    </a:cubicBezTo>
                    <a:cubicBezTo>
                      <a:pt x="8" y="249"/>
                      <a:pt x="8" y="248"/>
                      <a:pt x="8" y="246"/>
                    </a:cubicBezTo>
                    <a:cubicBezTo>
                      <a:pt x="8" y="244"/>
                      <a:pt x="8" y="243"/>
                      <a:pt x="9" y="241"/>
                    </a:cubicBezTo>
                    <a:cubicBezTo>
                      <a:pt x="9" y="241"/>
                      <a:pt x="9" y="240"/>
                      <a:pt x="10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23" y="222"/>
                      <a:pt x="23" y="222"/>
                      <a:pt x="23" y="222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3" y="221"/>
                      <a:pt x="21" y="216"/>
                      <a:pt x="19" y="209"/>
                    </a:cubicBezTo>
                    <a:cubicBezTo>
                      <a:pt x="18" y="206"/>
                      <a:pt x="17" y="203"/>
                      <a:pt x="16" y="200"/>
                    </a:cubicBezTo>
                    <a:cubicBezTo>
                      <a:pt x="14" y="197"/>
                      <a:pt x="13" y="194"/>
                      <a:pt x="12" y="193"/>
                    </a:cubicBezTo>
                    <a:cubicBezTo>
                      <a:pt x="11" y="191"/>
                      <a:pt x="10" y="189"/>
                      <a:pt x="10" y="188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8" y="139"/>
                      <a:pt x="7" y="137"/>
                      <a:pt x="7" y="135"/>
                    </a:cubicBezTo>
                    <a:cubicBezTo>
                      <a:pt x="7" y="134"/>
                      <a:pt x="8" y="132"/>
                      <a:pt x="8" y="131"/>
                    </a:cubicBezTo>
                    <a:cubicBezTo>
                      <a:pt x="9" y="131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8" y="104"/>
                      <a:pt x="17" y="98"/>
                    </a:cubicBezTo>
                    <a:cubicBezTo>
                      <a:pt x="16" y="93"/>
                      <a:pt x="13" y="87"/>
                      <a:pt x="10" y="82"/>
                    </a:cubicBezTo>
                    <a:cubicBezTo>
                      <a:pt x="9" y="80"/>
                      <a:pt x="8" y="77"/>
                      <a:pt x="8" y="76"/>
                    </a:cubicBezTo>
                    <a:cubicBezTo>
                      <a:pt x="8" y="73"/>
                      <a:pt x="9" y="71"/>
                      <a:pt x="10" y="70"/>
                    </a:cubicBezTo>
                    <a:cubicBezTo>
                      <a:pt x="10" y="69"/>
                      <a:pt x="10" y="69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6" y="46"/>
                      <a:pt x="15" y="41"/>
                    </a:cubicBezTo>
                    <a:cubicBezTo>
                      <a:pt x="14" y="36"/>
                      <a:pt x="12" y="30"/>
                      <a:pt x="10" y="27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9" y="20"/>
                      <a:pt x="10" y="18"/>
                      <a:pt x="10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6" name="Freeform 532"/>
              <p:cNvSpPr>
                <a:spLocks/>
              </p:cNvSpPr>
              <p:nvPr/>
            </p:nvSpPr>
            <p:spPr bwMode="auto">
              <a:xfrm>
                <a:off x="1799076" y="1126639"/>
                <a:ext cx="180975" cy="261938"/>
              </a:xfrm>
              <a:custGeom>
                <a:avLst/>
                <a:gdLst>
                  <a:gd name="T0" fmla="*/ 99 w 113"/>
                  <a:gd name="T1" fmla="*/ 164 h 164"/>
                  <a:gd name="T2" fmla="*/ 94 w 113"/>
                  <a:gd name="T3" fmla="*/ 131 h 164"/>
                  <a:gd name="T4" fmla="*/ 88 w 113"/>
                  <a:gd name="T5" fmla="*/ 125 h 164"/>
                  <a:gd name="T6" fmla="*/ 93 w 113"/>
                  <a:gd name="T7" fmla="*/ 116 h 164"/>
                  <a:gd name="T8" fmla="*/ 108 w 113"/>
                  <a:gd name="T9" fmla="*/ 108 h 164"/>
                  <a:gd name="T10" fmla="*/ 113 w 113"/>
                  <a:gd name="T11" fmla="*/ 91 h 164"/>
                  <a:gd name="T12" fmla="*/ 101 w 113"/>
                  <a:gd name="T13" fmla="*/ 84 h 164"/>
                  <a:gd name="T14" fmla="*/ 96 w 113"/>
                  <a:gd name="T15" fmla="*/ 77 h 164"/>
                  <a:gd name="T16" fmla="*/ 104 w 113"/>
                  <a:gd name="T17" fmla="*/ 71 h 164"/>
                  <a:gd name="T18" fmla="*/ 107 w 113"/>
                  <a:gd name="T19" fmla="*/ 60 h 164"/>
                  <a:gd name="T20" fmla="*/ 94 w 113"/>
                  <a:gd name="T21" fmla="*/ 51 h 164"/>
                  <a:gd name="T22" fmla="*/ 84 w 113"/>
                  <a:gd name="T23" fmla="*/ 44 h 164"/>
                  <a:gd name="T24" fmla="*/ 84 w 113"/>
                  <a:gd name="T25" fmla="*/ 35 h 164"/>
                  <a:gd name="T26" fmla="*/ 90 w 113"/>
                  <a:gd name="T27" fmla="*/ 35 h 164"/>
                  <a:gd name="T28" fmla="*/ 102 w 113"/>
                  <a:gd name="T29" fmla="*/ 30 h 164"/>
                  <a:gd name="T30" fmla="*/ 92 w 113"/>
                  <a:gd name="T31" fmla="*/ 21 h 164"/>
                  <a:gd name="T32" fmla="*/ 84 w 113"/>
                  <a:gd name="T33" fmla="*/ 15 h 164"/>
                  <a:gd name="T34" fmla="*/ 84 w 113"/>
                  <a:gd name="T35" fmla="*/ 0 h 164"/>
                  <a:gd name="T36" fmla="*/ 29 w 113"/>
                  <a:gd name="T37" fmla="*/ 0 h 164"/>
                  <a:gd name="T38" fmla="*/ 29 w 113"/>
                  <a:gd name="T39" fmla="*/ 15 h 164"/>
                  <a:gd name="T40" fmla="*/ 21 w 113"/>
                  <a:gd name="T41" fmla="*/ 21 h 164"/>
                  <a:gd name="T42" fmla="*/ 11 w 113"/>
                  <a:gd name="T43" fmla="*/ 30 h 164"/>
                  <a:gd name="T44" fmla="*/ 24 w 113"/>
                  <a:gd name="T45" fmla="*/ 35 h 164"/>
                  <a:gd name="T46" fmla="*/ 29 w 113"/>
                  <a:gd name="T47" fmla="*/ 35 h 164"/>
                  <a:gd name="T48" fmla="*/ 29 w 113"/>
                  <a:gd name="T49" fmla="*/ 44 h 164"/>
                  <a:gd name="T50" fmla="*/ 20 w 113"/>
                  <a:gd name="T51" fmla="*/ 51 h 164"/>
                  <a:gd name="T52" fmla="*/ 7 w 113"/>
                  <a:gd name="T53" fmla="*/ 60 h 164"/>
                  <a:gd name="T54" fmla="*/ 9 w 113"/>
                  <a:gd name="T55" fmla="*/ 71 h 164"/>
                  <a:gd name="T56" fmla="*/ 18 w 113"/>
                  <a:gd name="T57" fmla="*/ 77 h 164"/>
                  <a:gd name="T58" fmla="*/ 13 w 113"/>
                  <a:gd name="T59" fmla="*/ 84 h 164"/>
                  <a:gd name="T60" fmla="*/ 1 w 113"/>
                  <a:gd name="T61" fmla="*/ 91 h 164"/>
                  <a:gd name="T62" fmla="*/ 6 w 113"/>
                  <a:gd name="T63" fmla="*/ 108 h 164"/>
                  <a:gd name="T64" fmla="*/ 21 w 113"/>
                  <a:gd name="T65" fmla="*/ 116 h 164"/>
                  <a:gd name="T66" fmla="*/ 25 w 113"/>
                  <a:gd name="T67" fmla="*/ 125 h 164"/>
                  <a:gd name="T68" fmla="*/ 20 w 113"/>
                  <a:gd name="T69" fmla="*/ 131 h 164"/>
                  <a:gd name="T70" fmla="*/ 18 w 113"/>
                  <a:gd name="T71" fmla="*/ 163 h 164"/>
                  <a:gd name="T72" fmla="*/ 99 w 113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64">
                    <a:moveTo>
                      <a:pt x="99" y="164"/>
                    </a:moveTo>
                    <a:cubicBezTo>
                      <a:pt x="99" y="164"/>
                      <a:pt x="91" y="138"/>
                      <a:pt x="94" y="131"/>
                    </a:cubicBezTo>
                    <a:cubicBezTo>
                      <a:pt x="97" y="124"/>
                      <a:pt x="88" y="125"/>
                      <a:pt x="88" y="125"/>
                    </a:cubicBezTo>
                    <a:cubicBezTo>
                      <a:pt x="88" y="125"/>
                      <a:pt x="91" y="117"/>
                      <a:pt x="93" y="116"/>
                    </a:cubicBezTo>
                    <a:cubicBezTo>
                      <a:pt x="95" y="114"/>
                      <a:pt x="102" y="110"/>
                      <a:pt x="108" y="108"/>
                    </a:cubicBezTo>
                    <a:cubicBezTo>
                      <a:pt x="113" y="106"/>
                      <a:pt x="113" y="96"/>
                      <a:pt x="113" y="91"/>
                    </a:cubicBezTo>
                    <a:cubicBezTo>
                      <a:pt x="113" y="86"/>
                      <a:pt x="106" y="86"/>
                      <a:pt x="101" y="84"/>
                    </a:cubicBezTo>
                    <a:cubicBezTo>
                      <a:pt x="95" y="81"/>
                      <a:pt x="96" y="77"/>
                      <a:pt x="96" y="77"/>
                    </a:cubicBezTo>
                    <a:cubicBezTo>
                      <a:pt x="96" y="77"/>
                      <a:pt x="101" y="75"/>
                      <a:pt x="104" y="71"/>
                    </a:cubicBezTo>
                    <a:cubicBezTo>
                      <a:pt x="108" y="68"/>
                      <a:pt x="108" y="66"/>
                      <a:pt x="107" y="60"/>
                    </a:cubicBezTo>
                    <a:cubicBezTo>
                      <a:pt x="106" y="55"/>
                      <a:pt x="98" y="53"/>
                      <a:pt x="94" y="51"/>
                    </a:cubicBezTo>
                    <a:cubicBezTo>
                      <a:pt x="89" y="49"/>
                      <a:pt x="84" y="44"/>
                      <a:pt x="84" y="44"/>
                    </a:cubicBezTo>
                    <a:cubicBezTo>
                      <a:pt x="87" y="40"/>
                      <a:pt x="84" y="35"/>
                      <a:pt x="84" y="35"/>
                    </a:cubicBezTo>
                    <a:cubicBezTo>
                      <a:pt x="84" y="35"/>
                      <a:pt x="87" y="35"/>
                      <a:pt x="90" y="35"/>
                    </a:cubicBezTo>
                    <a:cubicBezTo>
                      <a:pt x="92" y="34"/>
                      <a:pt x="102" y="35"/>
                      <a:pt x="102" y="30"/>
                    </a:cubicBezTo>
                    <a:cubicBezTo>
                      <a:pt x="102" y="25"/>
                      <a:pt x="95" y="26"/>
                      <a:pt x="92" y="21"/>
                    </a:cubicBezTo>
                    <a:cubicBezTo>
                      <a:pt x="90" y="17"/>
                      <a:pt x="84" y="15"/>
                      <a:pt x="84" y="15"/>
                    </a:cubicBezTo>
                    <a:cubicBezTo>
                      <a:pt x="84" y="9"/>
                      <a:pt x="84" y="0"/>
                      <a:pt x="84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18" y="163"/>
                      <a:pt x="18" y="163"/>
                    </a:cubicBezTo>
                    <a:lnTo>
                      <a:pt x="99" y="164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7" name="Freeform 533"/>
              <p:cNvSpPr>
                <a:spLocks/>
              </p:cNvSpPr>
              <p:nvPr/>
            </p:nvSpPr>
            <p:spPr bwMode="auto">
              <a:xfrm>
                <a:off x="1913376" y="1126639"/>
                <a:ext cx="66675" cy="257175"/>
              </a:xfrm>
              <a:custGeom>
                <a:avLst/>
                <a:gdLst>
                  <a:gd name="T0" fmla="*/ 41 w 41"/>
                  <a:gd name="T1" fmla="*/ 91 h 161"/>
                  <a:gd name="T2" fmla="*/ 29 w 41"/>
                  <a:gd name="T3" fmla="*/ 84 h 161"/>
                  <a:gd name="T4" fmla="*/ 24 w 41"/>
                  <a:gd name="T5" fmla="*/ 77 h 161"/>
                  <a:gd name="T6" fmla="*/ 32 w 41"/>
                  <a:gd name="T7" fmla="*/ 71 h 161"/>
                  <a:gd name="T8" fmla="*/ 35 w 41"/>
                  <a:gd name="T9" fmla="*/ 60 h 161"/>
                  <a:gd name="T10" fmla="*/ 22 w 41"/>
                  <a:gd name="T11" fmla="*/ 51 h 161"/>
                  <a:gd name="T12" fmla="*/ 12 w 41"/>
                  <a:gd name="T13" fmla="*/ 44 h 161"/>
                  <a:gd name="T14" fmla="*/ 12 w 41"/>
                  <a:gd name="T15" fmla="*/ 35 h 161"/>
                  <a:gd name="T16" fmla="*/ 18 w 41"/>
                  <a:gd name="T17" fmla="*/ 35 h 161"/>
                  <a:gd name="T18" fmla="*/ 30 w 41"/>
                  <a:gd name="T19" fmla="*/ 30 h 161"/>
                  <a:gd name="T20" fmla="*/ 20 w 41"/>
                  <a:gd name="T21" fmla="*/ 21 h 161"/>
                  <a:gd name="T22" fmla="*/ 12 w 41"/>
                  <a:gd name="T23" fmla="*/ 15 h 161"/>
                  <a:gd name="T24" fmla="*/ 12 w 41"/>
                  <a:gd name="T25" fmla="*/ 0 h 161"/>
                  <a:gd name="T26" fmla="*/ 0 w 41"/>
                  <a:gd name="T27" fmla="*/ 0 h 161"/>
                  <a:gd name="T28" fmla="*/ 0 w 41"/>
                  <a:gd name="T29" fmla="*/ 15 h 161"/>
                  <a:gd name="T30" fmla="*/ 8 w 41"/>
                  <a:gd name="T31" fmla="*/ 21 h 161"/>
                  <a:gd name="T32" fmla="*/ 18 w 41"/>
                  <a:gd name="T33" fmla="*/ 30 h 161"/>
                  <a:gd name="T34" fmla="*/ 6 w 41"/>
                  <a:gd name="T35" fmla="*/ 35 h 161"/>
                  <a:gd name="T36" fmla="*/ 0 w 41"/>
                  <a:gd name="T37" fmla="*/ 35 h 161"/>
                  <a:gd name="T38" fmla="*/ 0 w 41"/>
                  <a:gd name="T39" fmla="*/ 44 h 161"/>
                  <a:gd name="T40" fmla="*/ 10 w 41"/>
                  <a:gd name="T41" fmla="*/ 51 h 161"/>
                  <a:gd name="T42" fmla="*/ 23 w 41"/>
                  <a:gd name="T43" fmla="*/ 60 h 161"/>
                  <a:gd name="T44" fmla="*/ 20 w 41"/>
                  <a:gd name="T45" fmla="*/ 71 h 161"/>
                  <a:gd name="T46" fmla="*/ 12 w 41"/>
                  <a:gd name="T47" fmla="*/ 77 h 161"/>
                  <a:gd name="T48" fmla="*/ 17 w 41"/>
                  <a:gd name="T49" fmla="*/ 84 h 161"/>
                  <a:gd name="T50" fmla="*/ 29 w 41"/>
                  <a:gd name="T51" fmla="*/ 91 h 161"/>
                  <a:gd name="T52" fmla="*/ 24 w 41"/>
                  <a:gd name="T53" fmla="*/ 108 h 161"/>
                  <a:gd name="T54" fmla="*/ 9 w 41"/>
                  <a:gd name="T55" fmla="*/ 116 h 161"/>
                  <a:gd name="T56" fmla="*/ 4 w 41"/>
                  <a:gd name="T57" fmla="*/ 125 h 161"/>
                  <a:gd name="T58" fmla="*/ 10 w 41"/>
                  <a:gd name="T59" fmla="*/ 131 h 161"/>
                  <a:gd name="T60" fmla="*/ 2 w 41"/>
                  <a:gd name="T61" fmla="*/ 161 h 161"/>
                  <a:gd name="T62" fmla="*/ 21 w 41"/>
                  <a:gd name="T63" fmla="*/ 156 h 161"/>
                  <a:gd name="T64" fmla="*/ 22 w 41"/>
                  <a:gd name="T65" fmla="*/ 131 h 161"/>
                  <a:gd name="T66" fmla="*/ 16 w 41"/>
                  <a:gd name="T67" fmla="*/ 125 h 161"/>
                  <a:gd name="T68" fmla="*/ 21 w 41"/>
                  <a:gd name="T69" fmla="*/ 116 h 161"/>
                  <a:gd name="T70" fmla="*/ 36 w 41"/>
                  <a:gd name="T71" fmla="*/ 108 h 161"/>
                  <a:gd name="T72" fmla="*/ 41 w 41"/>
                  <a:gd name="T73" fmla="*/ 9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161">
                    <a:moveTo>
                      <a:pt x="41" y="91"/>
                    </a:moveTo>
                    <a:cubicBezTo>
                      <a:pt x="41" y="86"/>
                      <a:pt x="34" y="86"/>
                      <a:pt x="29" y="84"/>
                    </a:cubicBezTo>
                    <a:cubicBezTo>
                      <a:pt x="23" y="81"/>
                      <a:pt x="24" y="77"/>
                      <a:pt x="24" y="77"/>
                    </a:cubicBezTo>
                    <a:cubicBezTo>
                      <a:pt x="24" y="77"/>
                      <a:pt x="29" y="75"/>
                      <a:pt x="32" y="71"/>
                    </a:cubicBezTo>
                    <a:cubicBezTo>
                      <a:pt x="36" y="68"/>
                      <a:pt x="36" y="66"/>
                      <a:pt x="35" y="60"/>
                    </a:cubicBezTo>
                    <a:cubicBezTo>
                      <a:pt x="34" y="55"/>
                      <a:pt x="26" y="53"/>
                      <a:pt x="22" y="51"/>
                    </a:cubicBezTo>
                    <a:cubicBezTo>
                      <a:pt x="17" y="49"/>
                      <a:pt x="12" y="44"/>
                      <a:pt x="12" y="44"/>
                    </a:cubicBezTo>
                    <a:cubicBezTo>
                      <a:pt x="15" y="40"/>
                      <a:pt x="12" y="35"/>
                      <a:pt x="12" y="35"/>
                    </a:cubicBezTo>
                    <a:cubicBezTo>
                      <a:pt x="12" y="35"/>
                      <a:pt x="15" y="35"/>
                      <a:pt x="18" y="35"/>
                    </a:cubicBezTo>
                    <a:cubicBezTo>
                      <a:pt x="20" y="34"/>
                      <a:pt x="30" y="35"/>
                      <a:pt x="30" y="30"/>
                    </a:cubicBezTo>
                    <a:cubicBezTo>
                      <a:pt x="30" y="25"/>
                      <a:pt x="23" y="26"/>
                      <a:pt x="20" y="21"/>
                    </a:cubicBezTo>
                    <a:cubicBezTo>
                      <a:pt x="18" y="17"/>
                      <a:pt x="12" y="15"/>
                      <a:pt x="12" y="15"/>
                    </a:cubicBezTo>
                    <a:cubicBezTo>
                      <a:pt x="12" y="9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9"/>
                      <a:pt x="0" y="15"/>
                    </a:cubicBezTo>
                    <a:cubicBezTo>
                      <a:pt x="0" y="15"/>
                      <a:pt x="6" y="17"/>
                      <a:pt x="8" y="21"/>
                    </a:cubicBezTo>
                    <a:cubicBezTo>
                      <a:pt x="11" y="26"/>
                      <a:pt x="18" y="25"/>
                      <a:pt x="18" y="30"/>
                    </a:cubicBezTo>
                    <a:cubicBezTo>
                      <a:pt x="18" y="35"/>
                      <a:pt x="8" y="34"/>
                      <a:pt x="6" y="35"/>
                    </a:cubicBezTo>
                    <a:cubicBezTo>
                      <a:pt x="3" y="35"/>
                      <a:pt x="0" y="35"/>
                      <a:pt x="0" y="35"/>
                    </a:cubicBezTo>
                    <a:cubicBezTo>
                      <a:pt x="0" y="35"/>
                      <a:pt x="3" y="40"/>
                      <a:pt x="0" y="44"/>
                    </a:cubicBezTo>
                    <a:cubicBezTo>
                      <a:pt x="0" y="44"/>
                      <a:pt x="5" y="49"/>
                      <a:pt x="10" y="51"/>
                    </a:cubicBezTo>
                    <a:cubicBezTo>
                      <a:pt x="14" y="53"/>
                      <a:pt x="22" y="55"/>
                      <a:pt x="23" y="60"/>
                    </a:cubicBezTo>
                    <a:cubicBezTo>
                      <a:pt x="24" y="66"/>
                      <a:pt x="24" y="68"/>
                      <a:pt x="20" y="71"/>
                    </a:cubicBezTo>
                    <a:cubicBezTo>
                      <a:pt x="17" y="75"/>
                      <a:pt x="12" y="77"/>
                      <a:pt x="12" y="77"/>
                    </a:cubicBezTo>
                    <a:cubicBezTo>
                      <a:pt x="12" y="77"/>
                      <a:pt x="11" y="81"/>
                      <a:pt x="17" y="84"/>
                    </a:cubicBezTo>
                    <a:cubicBezTo>
                      <a:pt x="22" y="86"/>
                      <a:pt x="29" y="86"/>
                      <a:pt x="29" y="91"/>
                    </a:cubicBezTo>
                    <a:cubicBezTo>
                      <a:pt x="29" y="96"/>
                      <a:pt x="29" y="106"/>
                      <a:pt x="24" y="108"/>
                    </a:cubicBezTo>
                    <a:cubicBezTo>
                      <a:pt x="18" y="110"/>
                      <a:pt x="11" y="114"/>
                      <a:pt x="9" y="116"/>
                    </a:cubicBezTo>
                    <a:cubicBezTo>
                      <a:pt x="7" y="117"/>
                      <a:pt x="4" y="125"/>
                      <a:pt x="4" y="125"/>
                    </a:cubicBezTo>
                    <a:cubicBezTo>
                      <a:pt x="4" y="125"/>
                      <a:pt x="13" y="124"/>
                      <a:pt x="10" y="131"/>
                    </a:cubicBezTo>
                    <a:cubicBezTo>
                      <a:pt x="7" y="138"/>
                      <a:pt x="2" y="161"/>
                      <a:pt x="2" y="161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56"/>
                      <a:pt x="19" y="138"/>
                      <a:pt x="22" y="131"/>
                    </a:cubicBezTo>
                    <a:cubicBezTo>
                      <a:pt x="25" y="124"/>
                      <a:pt x="16" y="125"/>
                      <a:pt x="16" y="125"/>
                    </a:cubicBezTo>
                    <a:cubicBezTo>
                      <a:pt x="16" y="125"/>
                      <a:pt x="19" y="117"/>
                      <a:pt x="21" y="116"/>
                    </a:cubicBezTo>
                    <a:cubicBezTo>
                      <a:pt x="23" y="114"/>
                      <a:pt x="30" y="110"/>
                      <a:pt x="36" y="108"/>
                    </a:cubicBezTo>
                    <a:cubicBezTo>
                      <a:pt x="41" y="106"/>
                      <a:pt x="41" y="96"/>
                      <a:pt x="41" y="9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8" name="Freeform 534"/>
              <p:cNvSpPr>
                <a:spLocks/>
              </p:cNvSpPr>
              <p:nvPr/>
            </p:nvSpPr>
            <p:spPr bwMode="auto">
              <a:xfrm>
                <a:off x="1799076" y="1126639"/>
                <a:ext cx="77788" cy="257175"/>
              </a:xfrm>
              <a:custGeom>
                <a:avLst/>
                <a:gdLst>
                  <a:gd name="T0" fmla="*/ 45 w 49"/>
                  <a:gd name="T1" fmla="*/ 125 h 161"/>
                  <a:gd name="T2" fmla="*/ 41 w 49"/>
                  <a:gd name="T3" fmla="*/ 116 h 161"/>
                  <a:gd name="T4" fmla="*/ 26 w 49"/>
                  <a:gd name="T5" fmla="*/ 108 h 161"/>
                  <a:gd name="T6" fmla="*/ 21 w 49"/>
                  <a:gd name="T7" fmla="*/ 91 h 161"/>
                  <a:gd name="T8" fmla="*/ 33 w 49"/>
                  <a:gd name="T9" fmla="*/ 84 h 161"/>
                  <a:gd name="T10" fmla="*/ 38 w 49"/>
                  <a:gd name="T11" fmla="*/ 77 h 161"/>
                  <a:gd name="T12" fmla="*/ 29 w 49"/>
                  <a:gd name="T13" fmla="*/ 71 h 161"/>
                  <a:gd name="T14" fmla="*/ 27 w 49"/>
                  <a:gd name="T15" fmla="*/ 60 h 161"/>
                  <a:gd name="T16" fmla="*/ 40 w 49"/>
                  <a:gd name="T17" fmla="*/ 51 h 161"/>
                  <a:gd name="T18" fmla="*/ 49 w 49"/>
                  <a:gd name="T19" fmla="*/ 44 h 161"/>
                  <a:gd name="T20" fmla="*/ 49 w 49"/>
                  <a:gd name="T21" fmla="*/ 35 h 161"/>
                  <a:gd name="T22" fmla="*/ 44 w 49"/>
                  <a:gd name="T23" fmla="*/ 35 h 161"/>
                  <a:gd name="T24" fmla="*/ 31 w 49"/>
                  <a:gd name="T25" fmla="*/ 30 h 161"/>
                  <a:gd name="T26" fmla="*/ 41 w 49"/>
                  <a:gd name="T27" fmla="*/ 21 h 161"/>
                  <a:gd name="T28" fmla="*/ 49 w 49"/>
                  <a:gd name="T29" fmla="*/ 15 h 161"/>
                  <a:gd name="T30" fmla="*/ 49 w 49"/>
                  <a:gd name="T31" fmla="*/ 0 h 161"/>
                  <a:gd name="T32" fmla="*/ 29 w 49"/>
                  <a:gd name="T33" fmla="*/ 0 h 161"/>
                  <a:gd name="T34" fmla="*/ 29 w 49"/>
                  <a:gd name="T35" fmla="*/ 15 h 161"/>
                  <a:gd name="T36" fmla="*/ 21 w 49"/>
                  <a:gd name="T37" fmla="*/ 21 h 161"/>
                  <a:gd name="T38" fmla="*/ 11 w 49"/>
                  <a:gd name="T39" fmla="*/ 30 h 161"/>
                  <a:gd name="T40" fmla="*/ 24 w 49"/>
                  <a:gd name="T41" fmla="*/ 35 h 161"/>
                  <a:gd name="T42" fmla="*/ 29 w 49"/>
                  <a:gd name="T43" fmla="*/ 35 h 161"/>
                  <a:gd name="T44" fmla="*/ 29 w 49"/>
                  <a:gd name="T45" fmla="*/ 44 h 161"/>
                  <a:gd name="T46" fmla="*/ 20 w 49"/>
                  <a:gd name="T47" fmla="*/ 51 h 161"/>
                  <a:gd name="T48" fmla="*/ 7 w 49"/>
                  <a:gd name="T49" fmla="*/ 60 h 161"/>
                  <a:gd name="T50" fmla="*/ 9 w 49"/>
                  <a:gd name="T51" fmla="*/ 71 h 161"/>
                  <a:gd name="T52" fmla="*/ 18 w 49"/>
                  <a:gd name="T53" fmla="*/ 77 h 161"/>
                  <a:gd name="T54" fmla="*/ 13 w 49"/>
                  <a:gd name="T55" fmla="*/ 84 h 161"/>
                  <a:gd name="T56" fmla="*/ 1 w 49"/>
                  <a:gd name="T57" fmla="*/ 91 h 161"/>
                  <a:gd name="T58" fmla="*/ 6 w 49"/>
                  <a:gd name="T59" fmla="*/ 108 h 161"/>
                  <a:gd name="T60" fmla="*/ 21 w 49"/>
                  <a:gd name="T61" fmla="*/ 116 h 161"/>
                  <a:gd name="T62" fmla="*/ 25 w 49"/>
                  <a:gd name="T63" fmla="*/ 125 h 161"/>
                  <a:gd name="T64" fmla="*/ 20 w 49"/>
                  <a:gd name="T65" fmla="*/ 131 h 161"/>
                  <a:gd name="T66" fmla="*/ 28 w 49"/>
                  <a:gd name="T67" fmla="*/ 161 h 161"/>
                  <a:gd name="T68" fmla="*/ 34 w 49"/>
                  <a:gd name="T69" fmla="*/ 161 h 161"/>
                  <a:gd name="T70" fmla="*/ 26 w 49"/>
                  <a:gd name="T71" fmla="*/ 137 h 161"/>
                  <a:gd name="T72" fmla="*/ 45 w 49"/>
                  <a:gd name="T73" fmla="*/ 1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61">
                    <a:moveTo>
                      <a:pt x="45" y="125"/>
                    </a:moveTo>
                    <a:cubicBezTo>
                      <a:pt x="45" y="125"/>
                      <a:pt x="43" y="117"/>
                      <a:pt x="41" y="116"/>
                    </a:cubicBezTo>
                    <a:cubicBezTo>
                      <a:pt x="38" y="114"/>
                      <a:pt x="31" y="110"/>
                      <a:pt x="26" y="108"/>
                    </a:cubicBezTo>
                    <a:cubicBezTo>
                      <a:pt x="20" y="106"/>
                      <a:pt x="21" y="96"/>
                      <a:pt x="21" y="91"/>
                    </a:cubicBezTo>
                    <a:cubicBezTo>
                      <a:pt x="21" y="86"/>
                      <a:pt x="27" y="86"/>
                      <a:pt x="33" y="84"/>
                    </a:cubicBezTo>
                    <a:cubicBezTo>
                      <a:pt x="38" y="81"/>
                      <a:pt x="38" y="77"/>
                      <a:pt x="38" y="77"/>
                    </a:cubicBezTo>
                    <a:cubicBezTo>
                      <a:pt x="38" y="77"/>
                      <a:pt x="33" y="75"/>
                      <a:pt x="29" y="71"/>
                    </a:cubicBezTo>
                    <a:cubicBezTo>
                      <a:pt x="26" y="68"/>
                      <a:pt x="26" y="66"/>
                      <a:pt x="27" y="60"/>
                    </a:cubicBezTo>
                    <a:cubicBezTo>
                      <a:pt x="28" y="55"/>
                      <a:pt x="35" y="53"/>
                      <a:pt x="40" y="51"/>
                    </a:cubicBezTo>
                    <a:cubicBezTo>
                      <a:pt x="45" y="49"/>
                      <a:pt x="49" y="44"/>
                      <a:pt x="49" y="44"/>
                    </a:cubicBezTo>
                    <a:cubicBezTo>
                      <a:pt x="46" y="40"/>
                      <a:pt x="49" y="35"/>
                      <a:pt x="49" y="35"/>
                    </a:cubicBezTo>
                    <a:cubicBezTo>
                      <a:pt x="49" y="35"/>
                      <a:pt x="46" y="35"/>
                      <a:pt x="44" y="35"/>
                    </a:cubicBezTo>
                    <a:cubicBezTo>
                      <a:pt x="41" y="34"/>
                      <a:pt x="31" y="35"/>
                      <a:pt x="31" y="30"/>
                    </a:cubicBezTo>
                    <a:cubicBezTo>
                      <a:pt x="32" y="25"/>
                      <a:pt x="38" y="26"/>
                      <a:pt x="41" y="21"/>
                    </a:cubicBezTo>
                    <a:cubicBezTo>
                      <a:pt x="44" y="17"/>
                      <a:pt x="49" y="15"/>
                      <a:pt x="49" y="15"/>
                    </a:cubicBezTo>
                    <a:cubicBezTo>
                      <a:pt x="49" y="9"/>
                      <a:pt x="49" y="0"/>
                      <a:pt x="4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28" y="161"/>
                      <a:pt x="28" y="161"/>
                    </a:cubicBezTo>
                    <a:cubicBezTo>
                      <a:pt x="34" y="161"/>
                      <a:pt x="34" y="161"/>
                      <a:pt x="34" y="161"/>
                    </a:cubicBezTo>
                    <a:cubicBezTo>
                      <a:pt x="34" y="161"/>
                      <a:pt x="29" y="144"/>
                      <a:pt x="26" y="137"/>
                    </a:cubicBezTo>
                    <a:cubicBezTo>
                      <a:pt x="23" y="130"/>
                      <a:pt x="45" y="125"/>
                      <a:pt x="45" y="125"/>
                    </a:cubicBezTo>
                    <a:close/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9" name="Freeform 535"/>
              <p:cNvSpPr>
                <a:spLocks/>
              </p:cNvSpPr>
              <p:nvPr/>
            </p:nvSpPr>
            <p:spPr bwMode="auto">
              <a:xfrm>
                <a:off x="1797489" y="1123464"/>
                <a:ext cx="184150" cy="265113"/>
              </a:xfrm>
              <a:custGeom>
                <a:avLst/>
                <a:gdLst>
                  <a:gd name="T0" fmla="*/ 96 w 115"/>
                  <a:gd name="T1" fmla="*/ 137 h 166"/>
                  <a:gd name="T2" fmla="*/ 90 w 115"/>
                  <a:gd name="T3" fmla="*/ 126 h 166"/>
                  <a:gd name="T4" fmla="*/ 93 w 115"/>
                  <a:gd name="T5" fmla="*/ 122 h 166"/>
                  <a:gd name="T6" fmla="*/ 113 w 115"/>
                  <a:gd name="T7" fmla="*/ 109 h 166"/>
                  <a:gd name="T8" fmla="*/ 102 w 115"/>
                  <a:gd name="T9" fmla="*/ 84 h 166"/>
                  <a:gd name="T10" fmla="*/ 97 w 115"/>
                  <a:gd name="T11" fmla="*/ 79 h 166"/>
                  <a:gd name="T12" fmla="*/ 109 w 115"/>
                  <a:gd name="T13" fmla="*/ 62 h 166"/>
                  <a:gd name="T14" fmla="*/ 87 w 115"/>
                  <a:gd name="T15" fmla="*/ 45 h 166"/>
                  <a:gd name="T16" fmla="*/ 87 w 115"/>
                  <a:gd name="T17" fmla="*/ 37 h 166"/>
                  <a:gd name="T18" fmla="*/ 100 w 115"/>
                  <a:gd name="T19" fmla="*/ 37 h 166"/>
                  <a:gd name="T20" fmla="*/ 98 w 115"/>
                  <a:gd name="T21" fmla="*/ 25 h 166"/>
                  <a:gd name="T22" fmla="*/ 86 w 115"/>
                  <a:gd name="T23" fmla="*/ 17 h 166"/>
                  <a:gd name="T24" fmla="*/ 29 w 115"/>
                  <a:gd name="T25" fmla="*/ 2 h 166"/>
                  <a:gd name="T26" fmla="*/ 27 w 115"/>
                  <a:gd name="T27" fmla="*/ 17 h 166"/>
                  <a:gd name="T28" fmla="*/ 11 w 115"/>
                  <a:gd name="T29" fmla="*/ 32 h 166"/>
                  <a:gd name="T30" fmla="*/ 30 w 115"/>
                  <a:gd name="T31" fmla="*/ 39 h 166"/>
                  <a:gd name="T32" fmla="*/ 30 w 115"/>
                  <a:gd name="T33" fmla="*/ 46 h 166"/>
                  <a:gd name="T34" fmla="*/ 8 w 115"/>
                  <a:gd name="T35" fmla="*/ 58 h 166"/>
                  <a:gd name="T36" fmla="*/ 18 w 115"/>
                  <a:gd name="T37" fmla="*/ 81 h 166"/>
                  <a:gd name="T38" fmla="*/ 17 w 115"/>
                  <a:gd name="T39" fmla="*/ 82 h 166"/>
                  <a:gd name="T40" fmla="*/ 0 w 115"/>
                  <a:gd name="T41" fmla="*/ 96 h 166"/>
                  <a:gd name="T42" fmla="*/ 21 w 115"/>
                  <a:gd name="T43" fmla="*/ 119 h 166"/>
                  <a:gd name="T44" fmla="*/ 26 w 115"/>
                  <a:gd name="T45" fmla="*/ 127 h 166"/>
                  <a:gd name="T46" fmla="*/ 19 w 115"/>
                  <a:gd name="T47" fmla="*/ 130 h 166"/>
                  <a:gd name="T48" fmla="*/ 17 w 115"/>
                  <a:gd name="T49" fmla="*/ 165 h 166"/>
                  <a:gd name="T50" fmla="*/ 102 w 115"/>
                  <a:gd name="T51" fmla="*/ 163 h 166"/>
                  <a:gd name="T52" fmla="*/ 22 w 115"/>
                  <a:gd name="T53" fmla="*/ 133 h 166"/>
                  <a:gd name="T54" fmla="*/ 26 w 115"/>
                  <a:gd name="T55" fmla="*/ 129 h 166"/>
                  <a:gd name="T56" fmla="*/ 25 w 115"/>
                  <a:gd name="T57" fmla="*/ 119 h 166"/>
                  <a:gd name="T58" fmla="*/ 3 w 115"/>
                  <a:gd name="T59" fmla="*/ 96 h 166"/>
                  <a:gd name="T60" fmla="*/ 19 w 115"/>
                  <a:gd name="T61" fmla="*/ 83 h 166"/>
                  <a:gd name="T62" fmla="*/ 19 w 115"/>
                  <a:gd name="T63" fmla="*/ 78 h 166"/>
                  <a:gd name="T64" fmla="*/ 10 w 115"/>
                  <a:gd name="T65" fmla="*/ 60 h 166"/>
                  <a:gd name="T66" fmla="*/ 30 w 115"/>
                  <a:gd name="T67" fmla="*/ 42 h 166"/>
                  <a:gd name="T68" fmla="*/ 31 w 115"/>
                  <a:gd name="T69" fmla="*/ 38 h 166"/>
                  <a:gd name="T70" fmla="*/ 33 w 115"/>
                  <a:gd name="T71" fmla="*/ 36 h 166"/>
                  <a:gd name="T72" fmla="*/ 14 w 115"/>
                  <a:gd name="T73" fmla="*/ 33 h 166"/>
                  <a:gd name="T74" fmla="*/ 23 w 115"/>
                  <a:gd name="T75" fmla="*/ 24 h 166"/>
                  <a:gd name="T76" fmla="*/ 32 w 115"/>
                  <a:gd name="T77" fmla="*/ 18 h 166"/>
                  <a:gd name="T78" fmla="*/ 30 w 115"/>
                  <a:gd name="T79" fmla="*/ 3 h 166"/>
                  <a:gd name="T80" fmla="*/ 83 w 115"/>
                  <a:gd name="T81" fmla="*/ 17 h 166"/>
                  <a:gd name="T82" fmla="*/ 98 w 115"/>
                  <a:gd name="T83" fmla="*/ 29 h 166"/>
                  <a:gd name="T84" fmla="*/ 100 w 115"/>
                  <a:gd name="T85" fmla="*/ 34 h 166"/>
                  <a:gd name="T86" fmla="*/ 84 w 115"/>
                  <a:gd name="T87" fmla="*/ 38 h 166"/>
                  <a:gd name="T88" fmla="*/ 84 w 115"/>
                  <a:gd name="T89" fmla="*/ 38 h 166"/>
                  <a:gd name="T90" fmla="*/ 94 w 115"/>
                  <a:gd name="T91" fmla="*/ 55 h 166"/>
                  <a:gd name="T92" fmla="*/ 106 w 115"/>
                  <a:gd name="T93" fmla="*/ 70 h 166"/>
                  <a:gd name="T94" fmla="*/ 96 w 115"/>
                  <a:gd name="T95" fmla="*/ 78 h 166"/>
                  <a:gd name="T96" fmla="*/ 101 w 115"/>
                  <a:gd name="T97" fmla="*/ 87 h 166"/>
                  <a:gd name="T98" fmla="*/ 111 w 115"/>
                  <a:gd name="T99" fmla="*/ 104 h 166"/>
                  <a:gd name="T100" fmla="*/ 91 w 115"/>
                  <a:gd name="T101" fmla="*/ 119 h 166"/>
                  <a:gd name="T102" fmla="*/ 90 w 115"/>
                  <a:gd name="T103" fmla="*/ 129 h 166"/>
                  <a:gd name="T104" fmla="*/ 93 w 115"/>
                  <a:gd name="T105" fmla="*/ 137 h 166"/>
                  <a:gd name="T106" fmla="*/ 102 w 115"/>
                  <a:gd name="T10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66">
                    <a:moveTo>
                      <a:pt x="102" y="165"/>
                    </a:move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3"/>
                      <a:pt x="102" y="161"/>
                    </a:cubicBezTo>
                    <a:cubicBezTo>
                      <a:pt x="101" y="159"/>
                      <a:pt x="99" y="154"/>
                      <a:pt x="98" y="150"/>
                    </a:cubicBezTo>
                    <a:cubicBezTo>
                      <a:pt x="97" y="145"/>
                      <a:pt x="96" y="140"/>
                      <a:pt x="96" y="137"/>
                    </a:cubicBezTo>
                    <a:cubicBezTo>
                      <a:pt x="96" y="136"/>
                      <a:pt x="96" y="134"/>
                      <a:pt x="96" y="134"/>
                    </a:cubicBezTo>
                    <a:cubicBezTo>
                      <a:pt x="97" y="133"/>
                      <a:pt x="97" y="131"/>
                      <a:pt x="97" y="130"/>
                    </a:cubicBezTo>
                    <a:cubicBezTo>
                      <a:pt x="97" y="129"/>
                      <a:pt x="96" y="128"/>
                      <a:pt x="96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2" y="126"/>
                      <a:pt x="91" y="126"/>
                      <a:pt x="90" y="126"/>
                    </a:cubicBezTo>
                    <a:cubicBezTo>
                      <a:pt x="90" y="126"/>
                      <a:pt x="89" y="126"/>
                      <a:pt x="89" y="12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6"/>
                    </a:cubicBezTo>
                    <a:cubicBezTo>
                      <a:pt x="92" y="125"/>
                      <a:pt x="92" y="123"/>
                      <a:pt x="93" y="122"/>
                    </a:cubicBezTo>
                    <a:cubicBezTo>
                      <a:pt x="93" y="121"/>
                      <a:pt x="93" y="120"/>
                      <a:pt x="94" y="120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6" y="118"/>
                      <a:pt x="98" y="117"/>
                      <a:pt x="101" y="115"/>
                    </a:cubicBezTo>
                    <a:cubicBezTo>
                      <a:pt x="104" y="114"/>
                      <a:pt x="107" y="112"/>
                      <a:pt x="109" y="111"/>
                    </a:cubicBezTo>
                    <a:cubicBezTo>
                      <a:pt x="111" y="111"/>
                      <a:pt x="112" y="110"/>
                      <a:pt x="113" y="109"/>
                    </a:cubicBezTo>
                    <a:cubicBezTo>
                      <a:pt x="115" y="105"/>
                      <a:pt x="115" y="100"/>
                      <a:pt x="115" y="96"/>
                    </a:cubicBezTo>
                    <a:cubicBezTo>
                      <a:pt x="115" y="95"/>
                      <a:pt x="115" y="94"/>
                      <a:pt x="115" y="93"/>
                    </a:cubicBezTo>
                    <a:cubicBezTo>
                      <a:pt x="115" y="92"/>
                      <a:pt x="115" y="90"/>
                      <a:pt x="114" y="89"/>
                    </a:cubicBezTo>
                    <a:cubicBezTo>
                      <a:pt x="112" y="88"/>
                      <a:pt x="110" y="87"/>
                      <a:pt x="108" y="86"/>
                    </a:cubicBezTo>
                    <a:cubicBezTo>
                      <a:pt x="106" y="86"/>
                      <a:pt x="104" y="85"/>
                      <a:pt x="102" y="84"/>
                    </a:cubicBezTo>
                    <a:cubicBezTo>
                      <a:pt x="100" y="83"/>
                      <a:pt x="99" y="82"/>
                      <a:pt x="99" y="82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8" y="80"/>
                      <a:pt x="102" y="78"/>
                      <a:pt x="106" y="74"/>
                    </a:cubicBezTo>
                    <a:cubicBezTo>
                      <a:pt x="107" y="73"/>
                      <a:pt x="108" y="72"/>
                      <a:pt x="109" y="71"/>
                    </a:cubicBezTo>
                    <a:cubicBezTo>
                      <a:pt x="110" y="70"/>
                      <a:pt x="110" y="68"/>
                      <a:pt x="110" y="67"/>
                    </a:cubicBezTo>
                    <a:cubicBezTo>
                      <a:pt x="110" y="65"/>
                      <a:pt x="110" y="64"/>
                      <a:pt x="109" y="62"/>
                    </a:cubicBezTo>
                    <a:cubicBezTo>
                      <a:pt x="109" y="61"/>
                      <a:pt x="108" y="59"/>
                      <a:pt x="107" y="58"/>
                    </a:cubicBezTo>
                    <a:cubicBezTo>
                      <a:pt x="104" y="55"/>
                      <a:pt x="99" y="53"/>
                      <a:pt x="95" y="52"/>
                    </a:cubicBezTo>
                    <a:cubicBezTo>
                      <a:pt x="93" y="51"/>
                      <a:pt x="91" y="49"/>
                      <a:pt x="89" y="48"/>
                    </a:cubicBezTo>
                    <a:cubicBezTo>
                      <a:pt x="88" y="47"/>
                      <a:pt x="88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5"/>
                      <a:pt x="88" y="44"/>
                      <a:pt x="88" y="42"/>
                    </a:cubicBezTo>
                    <a:cubicBezTo>
                      <a:pt x="88" y="39"/>
                      <a:pt x="87" y="37"/>
                      <a:pt x="87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8" y="38"/>
                      <a:pt x="91" y="38"/>
                    </a:cubicBezTo>
                    <a:cubicBezTo>
                      <a:pt x="91" y="38"/>
                      <a:pt x="92" y="38"/>
                      <a:pt x="94" y="38"/>
                    </a:cubicBezTo>
                    <a:cubicBezTo>
                      <a:pt x="96" y="38"/>
                      <a:pt x="98" y="38"/>
                      <a:pt x="100" y="37"/>
                    </a:cubicBezTo>
                    <a:cubicBezTo>
                      <a:pt x="101" y="37"/>
                      <a:pt x="102" y="36"/>
                      <a:pt x="103" y="36"/>
                    </a:cubicBezTo>
                    <a:cubicBezTo>
                      <a:pt x="104" y="35"/>
                      <a:pt x="105" y="34"/>
                      <a:pt x="104" y="32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4" y="30"/>
                      <a:pt x="104" y="29"/>
                      <a:pt x="103" y="28"/>
                    </a:cubicBezTo>
                    <a:cubicBezTo>
                      <a:pt x="101" y="27"/>
                      <a:pt x="100" y="26"/>
                      <a:pt x="98" y="25"/>
                    </a:cubicBezTo>
                    <a:cubicBezTo>
                      <a:pt x="97" y="25"/>
                      <a:pt x="95" y="24"/>
                      <a:pt x="95" y="23"/>
                    </a:cubicBezTo>
                    <a:cubicBezTo>
                      <a:pt x="93" y="20"/>
                      <a:pt x="91" y="18"/>
                      <a:pt x="89" y="17"/>
                    </a:cubicBezTo>
                    <a:cubicBezTo>
                      <a:pt x="87" y="16"/>
                      <a:pt x="85" y="16"/>
                      <a:pt x="85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5"/>
                      <a:pt x="87" y="13"/>
                      <a:pt x="87" y="10"/>
                    </a:cubicBezTo>
                    <a:cubicBezTo>
                      <a:pt x="87" y="6"/>
                      <a:pt x="86" y="2"/>
                      <a:pt x="86" y="2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6"/>
                      <a:pt x="29" y="10"/>
                    </a:cubicBezTo>
                    <a:cubicBezTo>
                      <a:pt x="29" y="13"/>
                      <a:pt x="29" y="15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28" y="16"/>
                      <a:pt x="27" y="17"/>
                    </a:cubicBezTo>
                    <a:cubicBezTo>
                      <a:pt x="25" y="18"/>
                      <a:pt x="22" y="20"/>
                      <a:pt x="21" y="23"/>
                    </a:cubicBezTo>
                    <a:cubicBezTo>
                      <a:pt x="20" y="24"/>
                      <a:pt x="18" y="25"/>
                      <a:pt x="16" y="26"/>
                    </a:cubicBezTo>
                    <a:cubicBezTo>
                      <a:pt x="15" y="27"/>
                      <a:pt x="14" y="27"/>
                      <a:pt x="13" y="28"/>
                    </a:cubicBezTo>
                    <a:cubicBezTo>
                      <a:pt x="12" y="29"/>
                      <a:pt x="11" y="30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3"/>
                      <a:pt x="11" y="34"/>
                      <a:pt x="12" y="35"/>
                    </a:cubicBezTo>
                    <a:cubicBezTo>
                      <a:pt x="12" y="36"/>
                      <a:pt x="14" y="36"/>
                      <a:pt x="15" y="37"/>
                    </a:cubicBezTo>
                    <a:cubicBezTo>
                      <a:pt x="17" y="37"/>
                      <a:pt x="19" y="38"/>
                      <a:pt x="20" y="38"/>
                    </a:cubicBezTo>
                    <a:cubicBezTo>
                      <a:pt x="22" y="38"/>
                      <a:pt x="24" y="38"/>
                      <a:pt x="25" y="38"/>
                    </a:cubicBezTo>
                    <a:cubicBezTo>
                      <a:pt x="27" y="38"/>
                      <a:pt x="30" y="39"/>
                      <a:pt x="30" y="39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7" y="39"/>
                      <a:pt x="27" y="42"/>
                    </a:cubicBezTo>
                    <a:cubicBezTo>
                      <a:pt x="27" y="44"/>
                      <a:pt x="28" y="45"/>
                      <a:pt x="29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6"/>
                      <a:pt x="24" y="50"/>
                      <a:pt x="20" y="52"/>
                    </a:cubicBezTo>
                    <a:cubicBezTo>
                      <a:pt x="18" y="53"/>
                      <a:pt x="15" y="54"/>
                      <a:pt x="12" y="55"/>
                    </a:cubicBezTo>
                    <a:cubicBezTo>
                      <a:pt x="11" y="56"/>
                      <a:pt x="9" y="57"/>
                      <a:pt x="8" y="58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6" y="64"/>
                      <a:pt x="6" y="65"/>
                      <a:pt x="6" y="67"/>
                    </a:cubicBezTo>
                    <a:cubicBezTo>
                      <a:pt x="6" y="68"/>
                      <a:pt x="6" y="70"/>
                      <a:pt x="6" y="71"/>
                    </a:cubicBezTo>
                    <a:cubicBezTo>
                      <a:pt x="7" y="72"/>
                      <a:pt x="8" y="73"/>
                      <a:pt x="9" y="74"/>
                    </a:cubicBezTo>
                    <a:cubicBezTo>
                      <a:pt x="13" y="78"/>
                      <a:pt x="18" y="80"/>
                      <a:pt x="18" y="81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1"/>
                      <a:pt x="17" y="82"/>
                    </a:cubicBezTo>
                    <a:cubicBezTo>
                      <a:pt x="16" y="82"/>
                      <a:pt x="15" y="83"/>
                      <a:pt x="13" y="84"/>
                    </a:cubicBezTo>
                    <a:cubicBezTo>
                      <a:pt x="11" y="86"/>
                      <a:pt x="8" y="86"/>
                      <a:pt x="5" y="87"/>
                    </a:cubicBezTo>
                    <a:cubicBezTo>
                      <a:pt x="4" y="88"/>
                      <a:pt x="3" y="88"/>
                      <a:pt x="2" y="89"/>
                    </a:cubicBezTo>
                    <a:cubicBezTo>
                      <a:pt x="1" y="90"/>
                      <a:pt x="0" y="92"/>
                      <a:pt x="0" y="93"/>
                    </a:cubicBezTo>
                    <a:cubicBezTo>
                      <a:pt x="0" y="94"/>
                      <a:pt x="0" y="95"/>
                      <a:pt x="0" y="96"/>
                    </a:cubicBezTo>
                    <a:cubicBezTo>
                      <a:pt x="0" y="98"/>
                      <a:pt x="0" y="102"/>
                      <a:pt x="1" y="105"/>
                    </a:cubicBezTo>
                    <a:cubicBezTo>
                      <a:pt x="2" y="106"/>
                      <a:pt x="2" y="107"/>
                      <a:pt x="3" y="109"/>
                    </a:cubicBezTo>
                    <a:cubicBezTo>
                      <a:pt x="4" y="110"/>
                      <a:pt x="5" y="111"/>
                      <a:pt x="6" y="111"/>
                    </a:cubicBezTo>
                    <a:cubicBezTo>
                      <a:pt x="9" y="112"/>
                      <a:pt x="12" y="114"/>
                      <a:pt x="15" y="115"/>
                    </a:cubicBezTo>
                    <a:cubicBezTo>
                      <a:pt x="17" y="117"/>
                      <a:pt x="20" y="118"/>
                      <a:pt x="21" y="119"/>
                    </a:cubicBezTo>
                    <a:cubicBezTo>
                      <a:pt x="21" y="119"/>
                      <a:pt x="22" y="120"/>
                      <a:pt x="22" y="121"/>
                    </a:cubicBezTo>
                    <a:cubicBezTo>
                      <a:pt x="23" y="122"/>
                      <a:pt x="23" y="124"/>
                      <a:pt x="24" y="125"/>
                    </a:cubicBezTo>
                    <a:cubicBezTo>
                      <a:pt x="24" y="126"/>
                      <a:pt x="24" y="126"/>
                      <a:pt x="24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26" y="126"/>
                      <a:pt x="26" y="126"/>
                      <a:pt x="25" y="126"/>
                    </a:cubicBezTo>
                    <a:cubicBezTo>
                      <a:pt x="24" y="126"/>
                      <a:pt x="23" y="126"/>
                      <a:pt x="21" y="126"/>
                    </a:cubicBezTo>
                    <a:cubicBezTo>
                      <a:pt x="21" y="127"/>
                      <a:pt x="20" y="127"/>
                      <a:pt x="19" y="128"/>
                    </a:cubicBezTo>
                    <a:cubicBezTo>
                      <a:pt x="19" y="128"/>
                      <a:pt x="19" y="129"/>
                      <a:pt x="19" y="130"/>
                    </a:cubicBezTo>
                    <a:cubicBezTo>
                      <a:pt x="19" y="131"/>
                      <a:pt x="19" y="133"/>
                      <a:pt x="19" y="134"/>
                    </a:cubicBezTo>
                    <a:cubicBezTo>
                      <a:pt x="20" y="135"/>
                      <a:pt x="20" y="137"/>
                      <a:pt x="20" y="140"/>
                    </a:cubicBezTo>
                    <a:cubicBezTo>
                      <a:pt x="20" y="145"/>
                      <a:pt x="20" y="151"/>
                      <a:pt x="19" y="156"/>
                    </a:cubicBezTo>
                    <a:cubicBezTo>
                      <a:pt x="18" y="159"/>
                      <a:pt x="18" y="161"/>
                      <a:pt x="18" y="162"/>
                    </a:cubicBezTo>
                    <a:cubicBezTo>
                      <a:pt x="17" y="164"/>
                      <a:pt x="17" y="165"/>
                      <a:pt x="17" y="165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04" y="166"/>
                      <a:pt x="104" y="166"/>
                      <a:pt x="104" y="166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5"/>
                      <a:pt x="19" y="165"/>
                      <a:pt x="19" y="165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20" y="165"/>
                      <a:pt x="23" y="150"/>
                      <a:pt x="23" y="140"/>
                    </a:cubicBezTo>
                    <a:cubicBezTo>
                      <a:pt x="23" y="137"/>
                      <a:pt x="23" y="135"/>
                      <a:pt x="22" y="133"/>
                    </a:cubicBezTo>
                    <a:cubicBezTo>
                      <a:pt x="22" y="132"/>
                      <a:pt x="22" y="131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3" y="129"/>
                      <a:pt x="23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8" y="127"/>
                      <a:pt x="27" y="125"/>
                      <a:pt x="26" y="122"/>
                    </a:cubicBezTo>
                    <a:cubicBezTo>
                      <a:pt x="26" y="121"/>
                      <a:pt x="25" y="120"/>
                      <a:pt x="25" y="119"/>
                    </a:cubicBezTo>
                    <a:cubicBezTo>
                      <a:pt x="24" y="118"/>
                      <a:pt x="23" y="117"/>
                      <a:pt x="22" y="117"/>
                    </a:cubicBezTo>
                    <a:cubicBezTo>
                      <a:pt x="21" y="116"/>
                      <a:pt x="19" y="114"/>
                      <a:pt x="16" y="113"/>
                    </a:cubicBezTo>
                    <a:cubicBezTo>
                      <a:pt x="13" y="111"/>
                      <a:pt x="10" y="109"/>
                      <a:pt x="7" y="108"/>
                    </a:cubicBezTo>
                    <a:cubicBezTo>
                      <a:pt x="6" y="108"/>
                      <a:pt x="6" y="108"/>
                      <a:pt x="5" y="107"/>
                    </a:cubicBezTo>
                    <a:cubicBezTo>
                      <a:pt x="4" y="105"/>
                      <a:pt x="3" y="100"/>
                      <a:pt x="3" y="96"/>
                    </a:cubicBezTo>
                    <a:cubicBezTo>
                      <a:pt x="3" y="95"/>
                      <a:pt x="3" y="94"/>
                      <a:pt x="3" y="93"/>
                    </a:cubicBezTo>
                    <a:cubicBezTo>
                      <a:pt x="3" y="92"/>
                      <a:pt x="4" y="92"/>
                      <a:pt x="4" y="91"/>
                    </a:cubicBezTo>
                    <a:cubicBezTo>
                      <a:pt x="5" y="90"/>
                      <a:pt x="6" y="90"/>
                      <a:pt x="8" y="89"/>
                    </a:cubicBezTo>
                    <a:cubicBezTo>
                      <a:pt x="10" y="89"/>
                      <a:pt x="12" y="88"/>
                      <a:pt x="14" y="87"/>
                    </a:cubicBezTo>
                    <a:cubicBezTo>
                      <a:pt x="17" y="86"/>
                      <a:pt x="18" y="85"/>
                      <a:pt x="19" y="83"/>
                    </a:cubicBezTo>
                    <a:cubicBezTo>
                      <a:pt x="20" y="82"/>
                      <a:pt x="20" y="81"/>
                      <a:pt x="20" y="80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7"/>
                      <a:pt x="14" y="75"/>
                      <a:pt x="11" y="72"/>
                    </a:cubicBezTo>
                    <a:cubicBezTo>
                      <a:pt x="10" y="71"/>
                      <a:pt x="10" y="70"/>
                      <a:pt x="9" y="70"/>
                    </a:cubicBezTo>
                    <a:cubicBezTo>
                      <a:pt x="9" y="69"/>
                      <a:pt x="9" y="68"/>
                      <a:pt x="9" y="67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9" y="62"/>
                      <a:pt x="10" y="61"/>
                      <a:pt x="10" y="60"/>
                    </a:cubicBezTo>
                    <a:cubicBezTo>
                      <a:pt x="13" y="58"/>
                      <a:pt x="18" y="56"/>
                      <a:pt x="21" y="55"/>
                    </a:cubicBezTo>
                    <a:cubicBezTo>
                      <a:pt x="27" y="52"/>
                      <a:pt x="31" y="47"/>
                      <a:pt x="31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3"/>
                      <a:pt x="30" y="42"/>
                    </a:cubicBezTo>
                    <a:cubicBezTo>
                      <a:pt x="30" y="41"/>
                      <a:pt x="30" y="40"/>
                      <a:pt x="31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28" y="35"/>
                      <a:pt x="25" y="35"/>
                    </a:cubicBezTo>
                    <a:cubicBezTo>
                      <a:pt x="24" y="35"/>
                      <a:pt x="23" y="35"/>
                      <a:pt x="22" y="35"/>
                    </a:cubicBezTo>
                    <a:cubicBezTo>
                      <a:pt x="20" y="35"/>
                      <a:pt x="18" y="35"/>
                      <a:pt x="16" y="34"/>
                    </a:cubicBezTo>
                    <a:cubicBezTo>
                      <a:pt x="15" y="34"/>
                      <a:pt x="15" y="34"/>
                      <a:pt x="14" y="33"/>
                    </a:cubicBezTo>
                    <a:cubicBezTo>
                      <a:pt x="14" y="33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5" y="30"/>
                    </a:cubicBezTo>
                    <a:cubicBezTo>
                      <a:pt x="16" y="30"/>
                      <a:pt x="17" y="29"/>
                      <a:pt x="19" y="28"/>
                    </a:cubicBezTo>
                    <a:cubicBezTo>
                      <a:pt x="20" y="27"/>
                      <a:pt x="22" y="26"/>
                      <a:pt x="23" y="24"/>
                    </a:cubicBezTo>
                    <a:cubicBezTo>
                      <a:pt x="25" y="22"/>
                      <a:pt x="26" y="21"/>
                      <a:pt x="28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5"/>
                      <a:pt x="32" y="13"/>
                      <a:pt x="32" y="10"/>
                    </a:cubicBezTo>
                    <a:cubicBezTo>
                      <a:pt x="32" y="6"/>
                      <a:pt x="32" y="2"/>
                      <a:pt x="32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4" y="6"/>
                      <a:pt x="84" y="10"/>
                    </a:cubicBezTo>
                    <a:cubicBezTo>
                      <a:pt x="84" y="13"/>
                      <a:pt x="84" y="15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6" y="19"/>
                      <a:pt x="90" y="21"/>
                      <a:pt x="92" y="24"/>
                    </a:cubicBezTo>
                    <a:cubicBezTo>
                      <a:pt x="94" y="27"/>
                      <a:pt x="96" y="28"/>
                      <a:pt x="98" y="29"/>
                    </a:cubicBezTo>
                    <a:cubicBezTo>
                      <a:pt x="99" y="29"/>
                      <a:pt x="100" y="30"/>
                      <a:pt x="101" y="30"/>
                    </a:cubicBezTo>
                    <a:cubicBezTo>
                      <a:pt x="101" y="31"/>
                      <a:pt x="101" y="31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4"/>
                      <a:pt x="100" y="34"/>
                    </a:cubicBezTo>
                    <a:cubicBezTo>
                      <a:pt x="98" y="34"/>
                      <a:pt x="97" y="35"/>
                      <a:pt x="95" y="35"/>
                    </a:cubicBezTo>
                    <a:cubicBezTo>
                      <a:pt x="93" y="35"/>
                      <a:pt x="92" y="35"/>
                      <a:pt x="90" y="35"/>
                    </a:cubicBezTo>
                    <a:cubicBezTo>
                      <a:pt x="88" y="35"/>
                      <a:pt x="85" y="36"/>
                      <a:pt x="85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40"/>
                      <a:pt x="85" y="42"/>
                    </a:cubicBezTo>
                    <a:cubicBezTo>
                      <a:pt x="85" y="43"/>
                      <a:pt x="85" y="44"/>
                      <a:pt x="84" y="45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9" y="52"/>
                      <a:pt x="94" y="55"/>
                    </a:cubicBezTo>
                    <a:cubicBezTo>
                      <a:pt x="97" y="56"/>
                      <a:pt x="100" y="57"/>
                      <a:pt x="102" y="58"/>
                    </a:cubicBezTo>
                    <a:cubicBezTo>
                      <a:pt x="103" y="59"/>
                      <a:pt x="104" y="59"/>
                      <a:pt x="105" y="60"/>
                    </a:cubicBezTo>
                    <a:cubicBezTo>
                      <a:pt x="106" y="61"/>
                      <a:pt x="106" y="62"/>
                      <a:pt x="106" y="63"/>
                    </a:cubicBezTo>
                    <a:cubicBezTo>
                      <a:pt x="107" y="64"/>
                      <a:pt x="107" y="66"/>
                      <a:pt x="107" y="67"/>
                    </a:cubicBezTo>
                    <a:cubicBezTo>
                      <a:pt x="107" y="68"/>
                      <a:pt x="107" y="69"/>
                      <a:pt x="106" y="70"/>
                    </a:cubicBezTo>
                    <a:cubicBezTo>
                      <a:pt x="106" y="70"/>
                      <a:pt x="105" y="71"/>
                      <a:pt x="104" y="72"/>
                    </a:cubicBezTo>
                    <a:cubicBezTo>
                      <a:pt x="102" y="74"/>
                      <a:pt x="100" y="75"/>
                      <a:pt x="99" y="76"/>
                    </a:cubicBezTo>
                    <a:cubicBezTo>
                      <a:pt x="98" y="77"/>
                      <a:pt x="97" y="77"/>
                      <a:pt x="97" y="77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5" y="80"/>
                    </a:cubicBezTo>
                    <a:cubicBezTo>
                      <a:pt x="95" y="81"/>
                      <a:pt x="95" y="82"/>
                      <a:pt x="96" y="83"/>
                    </a:cubicBezTo>
                    <a:cubicBezTo>
                      <a:pt x="97" y="85"/>
                      <a:pt x="99" y="86"/>
                      <a:pt x="101" y="87"/>
                    </a:cubicBezTo>
                    <a:cubicBezTo>
                      <a:pt x="104" y="89"/>
                      <a:pt x="107" y="89"/>
                      <a:pt x="109" y="90"/>
                    </a:cubicBezTo>
                    <a:cubicBezTo>
                      <a:pt x="110" y="90"/>
                      <a:pt x="111" y="91"/>
                      <a:pt x="111" y="91"/>
                    </a:cubicBezTo>
                    <a:cubicBezTo>
                      <a:pt x="112" y="92"/>
                      <a:pt x="112" y="92"/>
                      <a:pt x="112" y="93"/>
                    </a:cubicBezTo>
                    <a:cubicBezTo>
                      <a:pt x="112" y="94"/>
                      <a:pt x="112" y="95"/>
                      <a:pt x="112" y="96"/>
                    </a:cubicBezTo>
                    <a:cubicBezTo>
                      <a:pt x="112" y="98"/>
                      <a:pt x="112" y="101"/>
                      <a:pt x="111" y="104"/>
                    </a:cubicBezTo>
                    <a:cubicBezTo>
                      <a:pt x="111" y="105"/>
                      <a:pt x="111" y="106"/>
                      <a:pt x="110" y="107"/>
                    </a:cubicBezTo>
                    <a:cubicBezTo>
                      <a:pt x="110" y="108"/>
                      <a:pt x="109" y="108"/>
                      <a:pt x="108" y="108"/>
                    </a:cubicBezTo>
                    <a:cubicBezTo>
                      <a:pt x="105" y="109"/>
                      <a:pt x="102" y="111"/>
                      <a:pt x="99" y="113"/>
                    </a:cubicBezTo>
                    <a:cubicBezTo>
                      <a:pt x="96" y="114"/>
                      <a:pt x="94" y="116"/>
                      <a:pt x="93" y="117"/>
                    </a:cubicBezTo>
                    <a:cubicBezTo>
                      <a:pt x="92" y="117"/>
                      <a:pt x="91" y="118"/>
                      <a:pt x="91" y="119"/>
                    </a:cubicBezTo>
                    <a:cubicBezTo>
                      <a:pt x="89" y="122"/>
                      <a:pt x="88" y="127"/>
                      <a:pt x="88" y="127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1" y="128"/>
                      <a:pt x="92" y="129"/>
                      <a:pt x="93" y="129"/>
                    </a:cubicBezTo>
                    <a:cubicBezTo>
                      <a:pt x="93" y="129"/>
                      <a:pt x="93" y="129"/>
                      <a:pt x="94" y="13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4"/>
                      <a:pt x="93" y="135"/>
                      <a:pt x="93" y="137"/>
                    </a:cubicBezTo>
                    <a:cubicBezTo>
                      <a:pt x="93" y="142"/>
                      <a:pt x="94" y="149"/>
                      <a:pt x="96" y="155"/>
                    </a:cubicBezTo>
                    <a:cubicBezTo>
                      <a:pt x="98" y="161"/>
                      <a:pt x="100" y="165"/>
                      <a:pt x="100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lnTo>
                      <a:pt x="102" y="16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685"/>
              <p:cNvSpPr>
                <a:spLocks/>
              </p:cNvSpPr>
              <p:nvPr/>
            </p:nvSpPr>
            <p:spPr bwMode="auto">
              <a:xfrm>
                <a:off x="1899088" y="1180613"/>
                <a:ext cx="39688" cy="6350"/>
              </a:xfrm>
              <a:custGeom>
                <a:avLst/>
                <a:gdLst>
                  <a:gd name="T0" fmla="*/ 1 w 25"/>
                  <a:gd name="T1" fmla="*/ 4 h 4"/>
                  <a:gd name="T2" fmla="*/ 24 w 25"/>
                  <a:gd name="T3" fmla="*/ 2 h 4"/>
                  <a:gd name="T4" fmla="*/ 25 w 25"/>
                  <a:gd name="T5" fmla="*/ 1 h 4"/>
                  <a:gd name="T6" fmla="*/ 24 w 25"/>
                  <a:gd name="T7" fmla="*/ 0 h 4"/>
                  <a:gd name="T8" fmla="*/ 16 w 25"/>
                  <a:gd name="T9" fmla="*/ 1 h 4"/>
                  <a:gd name="T10" fmla="*/ 1 w 25"/>
                  <a:gd name="T11" fmla="*/ 2 h 4"/>
                  <a:gd name="T12" fmla="*/ 0 w 25"/>
                  <a:gd name="T13" fmla="*/ 3 h 4"/>
                  <a:gd name="T14" fmla="*/ 1 w 2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">
                    <a:moveTo>
                      <a:pt x="1" y="4"/>
                    </a:moveTo>
                    <a:cubicBezTo>
                      <a:pt x="12" y="3"/>
                      <a:pt x="24" y="2"/>
                      <a:pt x="24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1" y="0"/>
                      <a:pt x="16" y="1"/>
                    </a:cubicBezTo>
                    <a:cubicBezTo>
                      <a:pt x="12" y="1"/>
                      <a:pt x="6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686"/>
              <p:cNvSpPr>
                <a:spLocks/>
              </p:cNvSpPr>
              <p:nvPr/>
            </p:nvSpPr>
            <p:spPr bwMode="auto">
              <a:xfrm>
                <a:off x="1841938" y="1180613"/>
                <a:ext cx="38100" cy="6350"/>
              </a:xfrm>
              <a:custGeom>
                <a:avLst/>
                <a:gdLst>
                  <a:gd name="T0" fmla="*/ 1 w 24"/>
                  <a:gd name="T1" fmla="*/ 2 h 4"/>
                  <a:gd name="T2" fmla="*/ 23 w 24"/>
                  <a:gd name="T3" fmla="*/ 4 h 4"/>
                  <a:gd name="T4" fmla="*/ 24 w 24"/>
                  <a:gd name="T5" fmla="*/ 3 h 4"/>
                  <a:gd name="T6" fmla="*/ 23 w 24"/>
                  <a:gd name="T7" fmla="*/ 2 h 4"/>
                  <a:gd name="T8" fmla="*/ 8 w 24"/>
                  <a:gd name="T9" fmla="*/ 1 h 4"/>
                  <a:gd name="T10" fmla="*/ 1 w 24"/>
                  <a:gd name="T11" fmla="*/ 0 h 4"/>
                  <a:gd name="T12" fmla="*/ 0 w 24"/>
                  <a:gd name="T13" fmla="*/ 1 h 4"/>
                  <a:gd name="T14" fmla="*/ 1 w 2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">
                    <a:moveTo>
                      <a:pt x="1" y="2"/>
                    </a:moveTo>
                    <a:cubicBezTo>
                      <a:pt x="1" y="2"/>
                      <a:pt x="12" y="4"/>
                      <a:pt x="23" y="4"/>
                    </a:cubicBezTo>
                    <a:cubicBezTo>
                      <a:pt x="23" y="4"/>
                      <a:pt x="24" y="4"/>
                      <a:pt x="24" y="3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18" y="2"/>
                      <a:pt x="12" y="1"/>
                      <a:pt x="8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687"/>
              <p:cNvSpPr>
                <a:spLocks/>
              </p:cNvSpPr>
              <p:nvPr/>
            </p:nvSpPr>
            <p:spPr bwMode="auto">
              <a:xfrm>
                <a:off x="1843526" y="1194901"/>
                <a:ext cx="92075" cy="9525"/>
              </a:xfrm>
              <a:custGeom>
                <a:avLst/>
                <a:gdLst>
                  <a:gd name="T0" fmla="*/ 1 w 58"/>
                  <a:gd name="T1" fmla="*/ 2 h 6"/>
                  <a:gd name="T2" fmla="*/ 30 w 58"/>
                  <a:gd name="T3" fmla="*/ 6 h 6"/>
                  <a:gd name="T4" fmla="*/ 57 w 58"/>
                  <a:gd name="T5" fmla="*/ 2 h 6"/>
                  <a:gd name="T6" fmla="*/ 57 w 58"/>
                  <a:gd name="T7" fmla="*/ 1 h 6"/>
                  <a:gd name="T8" fmla="*/ 56 w 58"/>
                  <a:gd name="T9" fmla="*/ 0 h 6"/>
                  <a:gd name="T10" fmla="*/ 30 w 58"/>
                  <a:gd name="T11" fmla="*/ 4 h 6"/>
                  <a:gd name="T12" fmla="*/ 9 w 58"/>
                  <a:gd name="T13" fmla="*/ 2 h 6"/>
                  <a:gd name="T14" fmla="*/ 3 w 58"/>
                  <a:gd name="T15" fmla="*/ 1 h 6"/>
                  <a:gd name="T16" fmla="*/ 1 w 58"/>
                  <a:gd name="T17" fmla="*/ 0 h 6"/>
                  <a:gd name="T18" fmla="*/ 0 w 58"/>
                  <a:gd name="T19" fmla="*/ 1 h 6"/>
                  <a:gd name="T20" fmla="*/ 1 w 58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6">
                    <a:moveTo>
                      <a:pt x="1" y="2"/>
                    </a:moveTo>
                    <a:cubicBezTo>
                      <a:pt x="1" y="2"/>
                      <a:pt x="13" y="6"/>
                      <a:pt x="30" y="6"/>
                    </a:cubicBezTo>
                    <a:cubicBezTo>
                      <a:pt x="38" y="6"/>
                      <a:pt x="47" y="5"/>
                      <a:pt x="57" y="2"/>
                    </a:cubicBezTo>
                    <a:cubicBezTo>
                      <a:pt x="57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47" y="3"/>
                      <a:pt x="38" y="4"/>
                      <a:pt x="30" y="4"/>
                    </a:cubicBezTo>
                    <a:cubicBezTo>
                      <a:pt x="22" y="4"/>
                      <a:pt x="14" y="3"/>
                      <a:pt x="9" y="2"/>
                    </a:cubicBezTo>
                    <a:cubicBezTo>
                      <a:pt x="7" y="2"/>
                      <a:pt x="5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688"/>
              <p:cNvSpPr>
                <a:spLocks/>
              </p:cNvSpPr>
              <p:nvPr/>
            </p:nvSpPr>
            <p:spPr bwMode="auto">
              <a:xfrm>
                <a:off x="1824476" y="1236176"/>
                <a:ext cx="130175" cy="25400"/>
              </a:xfrm>
              <a:custGeom>
                <a:avLst/>
                <a:gdLst>
                  <a:gd name="T0" fmla="*/ 0 w 82"/>
                  <a:gd name="T1" fmla="*/ 9 h 16"/>
                  <a:gd name="T2" fmla="*/ 3 w 82"/>
                  <a:gd name="T3" fmla="*/ 9 h 16"/>
                  <a:gd name="T4" fmla="*/ 7 w 82"/>
                  <a:gd name="T5" fmla="*/ 8 h 16"/>
                  <a:gd name="T6" fmla="*/ 11 w 82"/>
                  <a:gd name="T7" fmla="*/ 4 h 16"/>
                  <a:gd name="T8" fmla="*/ 15 w 82"/>
                  <a:gd name="T9" fmla="*/ 2 h 16"/>
                  <a:gd name="T10" fmla="*/ 14 w 82"/>
                  <a:gd name="T11" fmla="*/ 1 h 16"/>
                  <a:gd name="T12" fmla="*/ 13 w 82"/>
                  <a:gd name="T13" fmla="*/ 1 h 16"/>
                  <a:gd name="T14" fmla="*/ 19 w 82"/>
                  <a:gd name="T15" fmla="*/ 9 h 16"/>
                  <a:gd name="T16" fmla="*/ 28 w 82"/>
                  <a:gd name="T17" fmla="*/ 14 h 16"/>
                  <a:gd name="T18" fmla="*/ 43 w 82"/>
                  <a:gd name="T19" fmla="*/ 16 h 16"/>
                  <a:gd name="T20" fmla="*/ 53 w 82"/>
                  <a:gd name="T21" fmla="*/ 15 h 16"/>
                  <a:gd name="T22" fmla="*/ 65 w 82"/>
                  <a:gd name="T23" fmla="*/ 5 h 16"/>
                  <a:gd name="T24" fmla="*/ 68 w 82"/>
                  <a:gd name="T25" fmla="*/ 4 h 16"/>
                  <a:gd name="T26" fmla="*/ 69 w 82"/>
                  <a:gd name="T27" fmla="*/ 4 h 16"/>
                  <a:gd name="T28" fmla="*/ 70 w 82"/>
                  <a:gd name="T29" fmla="*/ 5 h 16"/>
                  <a:gd name="T30" fmla="*/ 76 w 82"/>
                  <a:gd name="T31" fmla="*/ 9 h 16"/>
                  <a:gd name="T32" fmla="*/ 79 w 82"/>
                  <a:gd name="T33" fmla="*/ 9 h 16"/>
                  <a:gd name="T34" fmla="*/ 81 w 82"/>
                  <a:gd name="T35" fmla="*/ 9 h 16"/>
                  <a:gd name="T36" fmla="*/ 81 w 82"/>
                  <a:gd name="T37" fmla="*/ 8 h 16"/>
                  <a:gd name="T38" fmla="*/ 80 w 82"/>
                  <a:gd name="T39" fmla="*/ 7 h 16"/>
                  <a:gd name="T40" fmla="*/ 79 w 82"/>
                  <a:gd name="T41" fmla="*/ 7 h 16"/>
                  <a:gd name="T42" fmla="*/ 77 w 82"/>
                  <a:gd name="T43" fmla="*/ 7 h 16"/>
                  <a:gd name="T44" fmla="*/ 72 w 82"/>
                  <a:gd name="T45" fmla="*/ 4 h 16"/>
                  <a:gd name="T46" fmla="*/ 70 w 82"/>
                  <a:gd name="T47" fmla="*/ 2 h 16"/>
                  <a:gd name="T48" fmla="*/ 68 w 82"/>
                  <a:gd name="T49" fmla="*/ 2 h 16"/>
                  <a:gd name="T50" fmla="*/ 64 w 82"/>
                  <a:gd name="T51" fmla="*/ 4 h 16"/>
                  <a:gd name="T52" fmla="*/ 52 w 82"/>
                  <a:gd name="T53" fmla="*/ 13 h 16"/>
                  <a:gd name="T54" fmla="*/ 43 w 82"/>
                  <a:gd name="T55" fmla="*/ 14 h 16"/>
                  <a:gd name="T56" fmla="*/ 28 w 82"/>
                  <a:gd name="T57" fmla="*/ 12 h 16"/>
                  <a:gd name="T58" fmla="*/ 20 w 82"/>
                  <a:gd name="T59" fmla="*/ 8 h 16"/>
                  <a:gd name="T60" fmla="*/ 15 w 82"/>
                  <a:gd name="T61" fmla="*/ 1 h 16"/>
                  <a:gd name="T62" fmla="*/ 15 w 82"/>
                  <a:gd name="T63" fmla="*/ 0 h 16"/>
                  <a:gd name="T64" fmla="*/ 14 w 82"/>
                  <a:gd name="T65" fmla="*/ 0 h 16"/>
                  <a:gd name="T66" fmla="*/ 8 w 82"/>
                  <a:gd name="T67" fmla="*/ 4 h 16"/>
                  <a:gd name="T68" fmla="*/ 5 w 82"/>
                  <a:gd name="T69" fmla="*/ 6 h 16"/>
                  <a:gd name="T70" fmla="*/ 3 w 82"/>
                  <a:gd name="T71" fmla="*/ 7 h 16"/>
                  <a:gd name="T72" fmla="*/ 1 w 82"/>
                  <a:gd name="T73" fmla="*/ 7 h 16"/>
                  <a:gd name="T74" fmla="*/ 0 w 82"/>
                  <a:gd name="T75" fmla="*/ 7 h 16"/>
                  <a:gd name="T76" fmla="*/ 0 w 82"/>
                  <a:gd name="T7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16">
                    <a:moveTo>
                      <a:pt x="0" y="9"/>
                    </a:moveTo>
                    <a:cubicBezTo>
                      <a:pt x="1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3"/>
                      <a:pt x="13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4"/>
                      <a:pt x="16" y="7"/>
                      <a:pt x="19" y="9"/>
                    </a:cubicBezTo>
                    <a:cubicBezTo>
                      <a:pt x="22" y="12"/>
                      <a:pt x="25" y="14"/>
                      <a:pt x="28" y="14"/>
                    </a:cubicBezTo>
                    <a:cubicBezTo>
                      <a:pt x="32" y="15"/>
                      <a:pt x="38" y="16"/>
                      <a:pt x="43" y="16"/>
                    </a:cubicBezTo>
                    <a:cubicBezTo>
                      <a:pt x="47" y="16"/>
                      <a:pt x="50" y="16"/>
                      <a:pt x="53" y="15"/>
                    </a:cubicBezTo>
                    <a:cubicBezTo>
                      <a:pt x="62" y="11"/>
                      <a:pt x="63" y="7"/>
                      <a:pt x="65" y="5"/>
                    </a:cubicBezTo>
                    <a:cubicBezTo>
                      <a:pt x="67" y="4"/>
                      <a:pt x="67" y="4"/>
                      <a:pt x="68" y="4"/>
                    </a:cubicBezTo>
                    <a:cubicBezTo>
                      <a:pt x="68" y="4"/>
                      <a:pt x="68" y="4"/>
                      <a:pt x="69" y="4"/>
                    </a:cubicBezTo>
                    <a:cubicBezTo>
                      <a:pt x="69" y="4"/>
                      <a:pt x="70" y="5"/>
                      <a:pt x="70" y="5"/>
                    </a:cubicBezTo>
                    <a:cubicBezTo>
                      <a:pt x="72" y="7"/>
                      <a:pt x="74" y="8"/>
                      <a:pt x="76" y="9"/>
                    </a:cubicBezTo>
                    <a:cubicBezTo>
                      <a:pt x="77" y="9"/>
                      <a:pt x="78" y="9"/>
                      <a:pt x="79" y="9"/>
                    </a:cubicBezTo>
                    <a:cubicBezTo>
                      <a:pt x="80" y="9"/>
                      <a:pt x="80" y="9"/>
                      <a:pt x="81" y="9"/>
                    </a:cubicBezTo>
                    <a:cubicBezTo>
                      <a:pt x="81" y="9"/>
                      <a:pt x="82" y="8"/>
                      <a:pt x="81" y="8"/>
                    </a:cubicBezTo>
                    <a:cubicBezTo>
                      <a:pt x="81" y="7"/>
                      <a:pt x="81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8" y="7"/>
                      <a:pt x="77" y="7"/>
                    </a:cubicBezTo>
                    <a:cubicBezTo>
                      <a:pt x="74" y="6"/>
                      <a:pt x="73" y="6"/>
                      <a:pt x="72" y="4"/>
                    </a:cubicBezTo>
                    <a:cubicBezTo>
                      <a:pt x="71" y="3"/>
                      <a:pt x="70" y="3"/>
                      <a:pt x="70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6" y="2"/>
                      <a:pt x="65" y="3"/>
                      <a:pt x="64" y="4"/>
                    </a:cubicBezTo>
                    <a:cubicBezTo>
                      <a:pt x="61" y="6"/>
                      <a:pt x="61" y="9"/>
                      <a:pt x="52" y="13"/>
                    </a:cubicBezTo>
                    <a:cubicBezTo>
                      <a:pt x="50" y="14"/>
                      <a:pt x="46" y="14"/>
                      <a:pt x="43" y="14"/>
                    </a:cubicBezTo>
                    <a:cubicBezTo>
                      <a:pt x="38" y="14"/>
                      <a:pt x="32" y="13"/>
                      <a:pt x="28" y="12"/>
                    </a:cubicBezTo>
                    <a:cubicBezTo>
                      <a:pt x="26" y="12"/>
                      <a:pt x="23" y="10"/>
                      <a:pt x="20" y="8"/>
                    </a:cubicBezTo>
                    <a:cubicBezTo>
                      <a:pt x="18" y="6"/>
                      <a:pt x="16" y="3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8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689"/>
              <p:cNvSpPr>
                <a:spLocks/>
              </p:cNvSpPr>
              <p:nvPr/>
            </p:nvSpPr>
            <p:spPr bwMode="auto">
              <a:xfrm>
                <a:off x="1929251" y="1209188"/>
                <a:ext cx="7938" cy="33338"/>
              </a:xfrm>
              <a:custGeom>
                <a:avLst/>
                <a:gdLst>
                  <a:gd name="T0" fmla="*/ 2 w 5"/>
                  <a:gd name="T1" fmla="*/ 21 h 21"/>
                  <a:gd name="T2" fmla="*/ 5 w 5"/>
                  <a:gd name="T3" fmla="*/ 12 h 21"/>
                  <a:gd name="T4" fmla="*/ 4 w 5"/>
                  <a:gd name="T5" fmla="*/ 1 h 21"/>
                  <a:gd name="T6" fmla="*/ 3 w 5"/>
                  <a:gd name="T7" fmla="*/ 0 h 21"/>
                  <a:gd name="T8" fmla="*/ 2 w 5"/>
                  <a:gd name="T9" fmla="*/ 1 h 21"/>
                  <a:gd name="T10" fmla="*/ 3 w 5"/>
                  <a:gd name="T11" fmla="*/ 12 h 21"/>
                  <a:gd name="T12" fmla="*/ 0 w 5"/>
                  <a:gd name="T13" fmla="*/ 19 h 21"/>
                  <a:gd name="T14" fmla="*/ 0 w 5"/>
                  <a:gd name="T15" fmla="*/ 21 h 21"/>
                  <a:gd name="T16" fmla="*/ 2 w 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1">
                    <a:moveTo>
                      <a:pt x="2" y="21"/>
                    </a:moveTo>
                    <a:cubicBezTo>
                      <a:pt x="4" y="18"/>
                      <a:pt x="5" y="15"/>
                      <a:pt x="5" y="12"/>
                    </a:cubicBezTo>
                    <a:cubicBezTo>
                      <a:pt x="5" y="9"/>
                      <a:pt x="4" y="5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5"/>
                      <a:pt x="3" y="9"/>
                      <a:pt x="3" y="12"/>
                    </a:cubicBezTo>
                    <a:cubicBezTo>
                      <a:pt x="3" y="15"/>
                      <a:pt x="2" y="17"/>
                      <a:pt x="0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690"/>
              <p:cNvSpPr>
                <a:spLocks/>
              </p:cNvSpPr>
              <p:nvPr/>
            </p:nvSpPr>
            <p:spPr bwMode="auto">
              <a:xfrm>
                <a:off x="1841938" y="1212363"/>
                <a:ext cx="6350" cy="26988"/>
              </a:xfrm>
              <a:custGeom>
                <a:avLst/>
                <a:gdLst>
                  <a:gd name="T0" fmla="*/ 4 w 4"/>
                  <a:gd name="T1" fmla="*/ 15 h 17"/>
                  <a:gd name="T2" fmla="*/ 3 w 4"/>
                  <a:gd name="T3" fmla="*/ 14 h 17"/>
                  <a:gd name="T4" fmla="*/ 3 w 4"/>
                  <a:gd name="T5" fmla="*/ 11 h 17"/>
                  <a:gd name="T6" fmla="*/ 3 w 4"/>
                  <a:gd name="T7" fmla="*/ 10 h 17"/>
                  <a:gd name="T8" fmla="*/ 2 w 4"/>
                  <a:gd name="T9" fmla="*/ 1 h 17"/>
                  <a:gd name="T10" fmla="*/ 1 w 4"/>
                  <a:gd name="T11" fmla="*/ 0 h 17"/>
                  <a:gd name="T12" fmla="*/ 0 w 4"/>
                  <a:gd name="T13" fmla="*/ 1 h 17"/>
                  <a:gd name="T14" fmla="*/ 1 w 4"/>
                  <a:gd name="T15" fmla="*/ 10 h 17"/>
                  <a:gd name="T16" fmla="*/ 1 w 4"/>
                  <a:gd name="T17" fmla="*/ 11 h 17"/>
                  <a:gd name="T18" fmla="*/ 1 w 4"/>
                  <a:gd name="T19" fmla="*/ 14 h 17"/>
                  <a:gd name="T20" fmla="*/ 2 w 4"/>
                  <a:gd name="T21" fmla="*/ 17 h 17"/>
                  <a:gd name="T22" fmla="*/ 4 w 4"/>
                  <a:gd name="T23" fmla="*/ 17 h 17"/>
                  <a:gd name="T24" fmla="*/ 4 w 4"/>
                  <a:gd name="T2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7">
                    <a:moveTo>
                      <a:pt x="4" y="15"/>
                    </a:moveTo>
                    <a:cubicBezTo>
                      <a:pt x="3" y="15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7"/>
                      <a:pt x="3" y="4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691"/>
              <p:cNvSpPr>
                <a:spLocks/>
              </p:cNvSpPr>
              <p:nvPr/>
            </p:nvSpPr>
            <p:spPr bwMode="auto">
              <a:xfrm>
                <a:off x="1837176" y="1321901"/>
                <a:ext cx="104775" cy="9525"/>
              </a:xfrm>
              <a:custGeom>
                <a:avLst/>
                <a:gdLst>
                  <a:gd name="T0" fmla="*/ 1 w 66"/>
                  <a:gd name="T1" fmla="*/ 3 h 6"/>
                  <a:gd name="T2" fmla="*/ 6 w 66"/>
                  <a:gd name="T3" fmla="*/ 5 h 6"/>
                  <a:gd name="T4" fmla="*/ 21 w 66"/>
                  <a:gd name="T5" fmla="*/ 3 h 6"/>
                  <a:gd name="T6" fmla="*/ 21 w 66"/>
                  <a:gd name="T7" fmla="*/ 3 h 6"/>
                  <a:gd name="T8" fmla="*/ 45 w 66"/>
                  <a:gd name="T9" fmla="*/ 5 h 6"/>
                  <a:gd name="T10" fmla="*/ 55 w 66"/>
                  <a:gd name="T11" fmla="*/ 6 h 6"/>
                  <a:gd name="T12" fmla="*/ 66 w 66"/>
                  <a:gd name="T13" fmla="*/ 2 h 6"/>
                  <a:gd name="T14" fmla="*/ 65 w 66"/>
                  <a:gd name="T15" fmla="*/ 1 h 6"/>
                  <a:gd name="T16" fmla="*/ 64 w 66"/>
                  <a:gd name="T17" fmla="*/ 1 h 6"/>
                  <a:gd name="T18" fmla="*/ 55 w 66"/>
                  <a:gd name="T19" fmla="*/ 4 h 6"/>
                  <a:gd name="T20" fmla="*/ 45 w 66"/>
                  <a:gd name="T21" fmla="*/ 3 h 6"/>
                  <a:gd name="T22" fmla="*/ 22 w 66"/>
                  <a:gd name="T23" fmla="*/ 1 h 6"/>
                  <a:gd name="T24" fmla="*/ 21 w 66"/>
                  <a:gd name="T25" fmla="*/ 1 h 6"/>
                  <a:gd name="T26" fmla="*/ 6 w 66"/>
                  <a:gd name="T27" fmla="*/ 3 h 6"/>
                  <a:gd name="T28" fmla="*/ 2 w 66"/>
                  <a:gd name="T29" fmla="*/ 1 h 6"/>
                  <a:gd name="T30" fmla="*/ 0 w 66"/>
                  <a:gd name="T31" fmla="*/ 2 h 6"/>
                  <a:gd name="T32" fmla="*/ 1 w 66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" h="6">
                    <a:moveTo>
                      <a:pt x="1" y="3"/>
                    </a:moveTo>
                    <a:cubicBezTo>
                      <a:pt x="2" y="4"/>
                      <a:pt x="4" y="5"/>
                      <a:pt x="6" y="5"/>
                    </a:cubicBezTo>
                    <a:cubicBezTo>
                      <a:pt x="11" y="5"/>
                      <a:pt x="17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9" y="3"/>
                      <a:pt x="37" y="4"/>
                      <a:pt x="45" y="5"/>
                    </a:cubicBezTo>
                    <a:cubicBezTo>
                      <a:pt x="48" y="5"/>
                      <a:pt x="51" y="6"/>
                      <a:pt x="55" y="6"/>
                    </a:cubicBezTo>
                    <a:cubicBezTo>
                      <a:pt x="59" y="6"/>
                      <a:pt x="63" y="5"/>
                      <a:pt x="66" y="2"/>
                    </a:cubicBezTo>
                    <a:cubicBezTo>
                      <a:pt x="66" y="2"/>
                      <a:pt x="66" y="1"/>
                      <a:pt x="65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2" y="3"/>
                      <a:pt x="59" y="4"/>
                      <a:pt x="55" y="4"/>
                    </a:cubicBezTo>
                    <a:cubicBezTo>
                      <a:pt x="52" y="4"/>
                      <a:pt x="48" y="3"/>
                      <a:pt x="45" y="3"/>
                    </a:cubicBezTo>
                    <a:cubicBezTo>
                      <a:pt x="37" y="2"/>
                      <a:pt x="29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1"/>
                      <a:pt x="11" y="3"/>
                      <a:pt x="6" y="3"/>
                    </a:cubicBezTo>
                    <a:cubicBezTo>
                      <a:pt x="5" y="3"/>
                      <a:pt x="3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692"/>
              <p:cNvSpPr>
                <a:spLocks/>
              </p:cNvSpPr>
              <p:nvPr/>
            </p:nvSpPr>
            <p:spPr bwMode="auto">
              <a:xfrm>
                <a:off x="1832413" y="1256813"/>
                <a:ext cx="11113" cy="69850"/>
              </a:xfrm>
              <a:custGeom>
                <a:avLst/>
                <a:gdLst>
                  <a:gd name="T0" fmla="*/ 5 w 7"/>
                  <a:gd name="T1" fmla="*/ 41 h 43"/>
                  <a:gd name="T2" fmla="*/ 5 w 7"/>
                  <a:gd name="T3" fmla="*/ 41 h 43"/>
                  <a:gd name="T4" fmla="*/ 5 w 7"/>
                  <a:gd name="T5" fmla="*/ 41 h 43"/>
                  <a:gd name="T6" fmla="*/ 5 w 7"/>
                  <a:gd name="T7" fmla="*/ 41 h 43"/>
                  <a:gd name="T8" fmla="*/ 5 w 7"/>
                  <a:gd name="T9" fmla="*/ 41 h 43"/>
                  <a:gd name="T10" fmla="*/ 5 w 7"/>
                  <a:gd name="T11" fmla="*/ 41 h 43"/>
                  <a:gd name="T12" fmla="*/ 5 w 7"/>
                  <a:gd name="T13" fmla="*/ 41 h 43"/>
                  <a:gd name="T14" fmla="*/ 5 w 7"/>
                  <a:gd name="T15" fmla="*/ 41 h 43"/>
                  <a:gd name="T16" fmla="*/ 5 w 7"/>
                  <a:gd name="T17" fmla="*/ 40 h 43"/>
                  <a:gd name="T18" fmla="*/ 6 w 7"/>
                  <a:gd name="T19" fmla="*/ 35 h 43"/>
                  <a:gd name="T20" fmla="*/ 7 w 7"/>
                  <a:gd name="T21" fmla="*/ 34 h 43"/>
                  <a:gd name="T22" fmla="*/ 7 w 7"/>
                  <a:gd name="T23" fmla="*/ 33 h 43"/>
                  <a:gd name="T24" fmla="*/ 7 w 7"/>
                  <a:gd name="T25" fmla="*/ 31 h 43"/>
                  <a:gd name="T26" fmla="*/ 5 w 7"/>
                  <a:gd name="T27" fmla="*/ 27 h 43"/>
                  <a:gd name="T28" fmla="*/ 4 w 7"/>
                  <a:gd name="T29" fmla="*/ 15 h 43"/>
                  <a:gd name="T30" fmla="*/ 4 w 7"/>
                  <a:gd name="T31" fmla="*/ 12 h 43"/>
                  <a:gd name="T32" fmla="*/ 2 w 7"/>
                  <a:gd name="T33" fmla="*/ 1 h 43"/>
                  <a:gd name="T34" fmla="*/ 1 w 7"/>
                  <a:gd name="T35" fmla="*/ 1 h 43"/>
                  <a:gd name="T36" fmla="*/ 0 w 7"/>
                  <a:gd name="T37" fmla="*/ 2 h 43"/>
                  <a:gd name="T38" fmla="*/ 2 w 7"/>
                  <a:gd name="T39" fmla="*/ 12 h 43"/>
                  <a:gd name="T40" fmla="*/ 2 w 7"/>
                  <a:gd name="T41" fmla="*/ 15 h 43"/>
                  <a:gd name="T42" fmla="*/ 3 w 7"/>
                  <a:gd name="T43" fmla="*/ 27 h 43"/>
                  <a:gd name="T44" fmla="*/ 5 w 7"/>
                  <a:gd name="T45" fmla="*/ 32 h 43"/>
                  <a:gd name="T46" fmla="*/ 5 w 7"/>
                  <a:gd name="T47" fmla="*/ 33 h 43"/>
                  <a:gd name="T48" fmla="*/ 5 w 7"/>
                  <a:gd name="T49" fmla="*/ 33 h 43"/>
                  <a:gd name="T50" fmla="*/ 5 w 7"/>
                  <a:gd name="T51" fmla="*/ 34 h 43"/>
                  <a:gd name="T52" fmla="*/ 3 w 7"/>
                  <a:gd name="T53" fmla="*/ 40 h 43"/>
                  <a:gd name="T54" fmla="*/ 3 w 7"/>
                  <a:gd name="T55" fmla="*/ 42 h 43"/>
                  <a:gd name="T56" fmla="*/ 5 w 7"/>
                  <a:gd name="T57" fmla="*/ 43 h 43"/>
                  <a:gd name="T58" fmla="*/ 6 w 7"/>
                  <a:gd name="T59" fmla="*/ 42 h 43"/>
                  <a:gd name="T60" fmla="*/ 5 w 7"/>
                  <a:gd name="T6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43"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6" y="36"/>
                      <a:pt x="6" y="35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0"/>
                      <a:pt x="5" y="28"/>
                      <a:pt x="5" y="27"/>
                    </a:cubicBezTo>
                    <a:cubicBezTo>
                      <a:pt x="4" y="23"/>
                      <a:pt x="4" y="19"/>
                      <a:pt x="4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9"/>
                      <a:pt x="4" y="5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2" y="9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9"/>
                      <a:pt x="2" y="24"/>
                      <a:pt x="3" y="27"/>
                    </a:cubicBezTo>
                    <a:cubicBezTo>
                      <a:pt x="4" y="29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4"/>
                      <a:pt x="5" y="34"/>
                    </a:cubicBezTo>
                    <a:cubicBezTo>
                      <a:pt x="4" y="35"/>
                      <a:pt x="3" y="38"/>
                      <a:pt x="3" y="40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4" y="42"/>
                      <a:pt x="4" y="43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6" y="41"/>
                      <a:pt x="6" y="41"/>
                      <a:pt x="5" y="4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693"/>
              <p:cNvSpPr>
                <a:spLocks/>
              </p:cNvSpPr>
              <p:nvPr/>
            </p:nvSpPr>
            <p:spPr bwMode="auto">
              <a:xfrm>
                <a:off x="1935601" y="1261576"/>
                <a:ext cx="7938" cy="63500"/>
              </a:xfrm>
              <a:custGeom>
                <a:avLst/>
                <a:gdLst>
                  <a:gd name="T0" fmla="*/ 4 w 5"/>
                  <a:gd name="T1" fmla="*/ 38 h 39"/>
                  <a:gd name="T2" fmla="*/ 4 w 5"/>
                  <a:gd name="T3" fmla="*/ 37 h 39"/>
                  <a:gd name="T4" fmla="*/ 5 w 5"/>
                  <a:gd name="T5" fmla="*/ 31 h 39"/>
                  <a:gd name="T6" fmla="*/ 4 w 5"/>
                  <a:gd name="T7" fmla="*/ 29 h 39"/>
                  <a:gd name="T8" fmla="*/ 2 w 5"/>
                  <a:gd name="T9" fmla="*/ 22 h 39"/>
                  <a:gd name="T10" fmla="*/ 2 w 5"/>
                  <a:gd name="T11" fmla="*/ 17 h 39"/>
                  <a:gd name="T12" fmla="*/ 2 w 5"/>
                  <a:gd name="T13" fmla="*/ 1 h 39"/>
                  <a:gd name="T14" fmla="*/ 1 w 5"/>
                  <a:gd name="T15" fmla="*/ 0 h 39"/>
                  <a:gd name="T16" fmla="*/ 0 w 5"/>
                  <a:gd name="T17" fmla="*/ 1 h 39"/>
                  <a:gd name="T18" fmla="*/ 0 w 5"/>
                  <a:gd name="T19" fmla="*/ 17 h 39"/>
                  <a:gd name="T20" fmla="*/ 0 w 5"/>
                  <a:gd name="T21" fmla="*/ 22 h 39"/>
                  <a:gd name="T22" fmla="*/ 2 w 5"/>
                  <a:gd name="T23" fmla="*/ 30 h 39"/>
                  <a:gd name="T24" fmla="*/ 3 w 5"/>
                  <a:gd name="T25" fmla="*/ 31 h 39"/>
                  <a:gd name="T26" fmla="*/ 2 w 5"/>
                  <a:gd name="T27" fmla="*/ 37 h 39"/>
                  <a:gd name="T28" fmla="*/ 2 w 5"/>
                  <a:gd name="T29" fmla="*/ 38 h 39"/>
                  <a:gd name="T30" fmla="*/ 3 w 5"/>
                  <a:gd name="T31" fmla="*/ 39 h 39"/>
                  <a:gd name="T32" fmla="*/ 4 w 5"/>
                  <a:gd name="T3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39">
                    <a:moveTo>
                      <a:pt x="4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3"/>
                      <a:pt x="5" y="31"/>
                    </a:cubicBezTo>
                    <a:cubicBezTo>
                      <a:pt x="5" y="30"/>
                      <a:pt x="5" y="30"/>
                      <a:pt x="4" y="29"/>
                    </a:cubicBezTo>
                    <a:cubicBezTo>
                      <a:pt x="4" y="26"/>
                      <a:pt x="2" y="25"/>
                      <a:pt x="2" y="22"/>
                    </a:cubicBezTo>
                    <a:cubicBezTo>
                      <a:pt x="2" y="20"/>
                      <a:pt x="2" y="19"/>
                      <a:pt x="2" y="17"/>
                    </a:cubicBezTo>
                    <a:cubicBezTo>
                      <a:pt x="2" y="12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6"/>
                      <a:pt x="2" y="27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3"/>
                      <a:pt x="2" y="35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4" y="38"/>
                      <a:pt x="4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694"/>
              <p:cNvSpPr>
                <a:spLocks/>
              </p:cNvSpPr>
              <p:nvPr/>
            </p:nvSpPr>
            <p:spPr bwMode="auto">
              <a:xfrm>
                <a:off x="1826063" y="1845776"/>
                <a:ext cx="136525" cy="92075"/>
              </a:xfrm>
              <a:custGeom>
                <a:avLst/>
                <a:gdLst>
                  <a:gd name="T0" fmla="*/ 73 w 86"/>
                  <a:gd name="T1" fmla="*/ 42 h 57"/>
                  <a:gd name="T2" fmla="*/ 74 w 86"/>
                  <a:gd name="T3" fmla="*/ 35 h 57"/>
                  <a:gd name="T4" fmla="*/ 86 w 86"/>
                  <a:gd name="T5" fmla="*/ 26 h 57"/>
                  <a:gd name="T6" fmla="*/ 75 w 86"/>
                  <a:gd name="T7" fmla="*/ 15 h 57"/>
                  <a:gd name="T8" fmla="*/ 75 w 86"/>
                  <a:gd name="T9" fmla="*/ 3 h 57"/>
                  <a:gd name="T10" fmla="*/ 68 w 86"/>
                  <a:gd name="T11" fmla="*/ 5 h 57"/>
                  <a:gd name="T12" fmla="*/ 17 w 86"/>
                  <a:gd name="T13" fmla="*/ 4 h 57"/>
                  <a:gd name="T14" fmla="*/ 11 w 86"/>
                  <a:gd name="T15" fmla="*/ 3 h 57"/>
                  <a:gd name="T16" fmla="*/ 11 w 86"/>
                  <a:gd name="T17" fmla="*/ 15 h 57"/>
                  <a:gd name="T18" fmla="*/ 0 w 86"/>
                  <a:gd name="T19" fmla="*/ 26 h 57"/>
                  <a:gd name="T20" fmla="*/ 12 w 86"/>
                  <a:gd name="T21" fmla="*/ 35 h 57"/>
                  <a:gd name="T22" fmla="*/ 13 w 86"/>
                  <a:gd name="T23" fmla="*/ 42 h 57"/>
                  <a:gd name="T24" fmla="*/ 73 w 86"/>
                  <a:gd name="T25" fmla="*/ 4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7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5"/>
                      <a:pt x="75" y="1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3"/>
                      <a:pt x="11" y="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7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695"/>
              <p:cNvSpPr>
                <a:spLocks noEditPoints="1"/>
              </p:cNvSpPr>
              <p:nvPr/>
            </p:nvSpPr>
            <p:spPr bwMode="auto">
              <a:xfrm>
                <a:off x="1843526" y="1845776"/>
                <a:ext cx="119063" cy="79375"/>
              </a:xfrm>
              <a:custGeom>
                <a:avLst/>
                <a:gdLst>
                  <a:gd name="T0" fmla="*/ 35 w 75"/>
                  <a:gd name="T1" fmla="*/ 8 h 49"/>
                  <a:gd name="T2" fmla="*/ 6 w 75"/>
                  <a:gd name="T3" fmla="*/ 4 h 49"/>
                  <a:gd name="T4" fmla="*/ 0 w 75"/>
                  <a:gd name="T5" fmla="*/ 3 h 49"/>
                  <a:gd name="T6" fmla="*/ 0 w 75"/>
                  <a:gd name="T7" fmla="*/ 4 h 49"/>
                  <a:gd name="T8" fmla="*/ 35 w 75"/>
                  <a:gd name="T9" fmla="*/ 8 h 49"/>
                  <a:gd name="T10" fmla="*/ 75 w 75"/>
                  <a:gd name="T11" fmla="*/ 26 h 49"/>
                  <a:gd name="T12" fmla="*/ 64 w 75"/>
                  <a:gd name="T13" fmla="*/ 15 h 49"/>
                  <a:gd name="T14" fmla="*/ 64 w 75"/>
                  <a:gd name="T15" fmla="*/ 3 h 49"/>
                  <a:gd name="T16" fmla="*/ 57 w 75"/>
                  <a:gd name="T17" fmla="*/ 5 h 49"/>
                  <a:gd name="T18" fmla="*/ 57 w 75"/>
                  <a:gd name="T19" fmla="*/ 15 h 49"/>
                  <a:gd name="T20" fmla="*/ 68 w 75"/>
                  <a:gd name="T21" fmla="*/ 26 h 49"/>
                  <a:gd name="T22" fmla="*/ 56 w 75"/>
                  <a:gd name="T23" fmla="*/ 35 h 49"/>
                  <a:gd name="T24" fmla="*/ 54 w 75"/>
                  <a:gd name="T25" fmla="*/ 42 h 49"/>
                  <a:gd name="T26" fmla="*/ 31 w 75"/>
                  <a:gd name="T27" fmla="*/ 49 h 49"/>
                  <a:gd name="T28" fmla="*/ 62 w 75"/>
                  <a:gd name="T29" fmla="*/ 42 h 49"/>
                  <a:gd name="T30" fmla="*/ 63 w 75"/>
                  <a:gd name="T31" fmla="*/ 35 h 49"/>
                  <a:gd name="T32" fmla="*/ 75 w 75"/>
                  <a:gd name="T3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9">
                    <a:moveTo>
                      <a:pt x="35" y="8"/>
                    </a:moveTo>
                    <a:cubicBezTo>
                      <a:pt x="22" y="8"/>
                      <a:pt x="8" y="6"/>
                      <a:pt x="6" y="4"/>
                    </a:cubicBezTo>
                    <a:cubicBezTo>
                      <a:pt x="1" y="0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6"/>
                      <a:pt x="22" y="8"/>
                      <a:pt x="35" y="8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5"/>
                      <a:pt x="64" y="15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1"/>
                      <a:pt x="60" y="3"/>
                      <a:pt x="57" y="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8" y="19"/>
                      <a:pt x="68" y="26"/>
                    </a:cubicBezTo>
                    <a:cubicBezTo>
                      <a:pt x="68" y="33"/>
                      <a:pt x="56" y="35"/>
                      <a:pt x="56" y="35"/>
                    </a:cubicBezTo>
                    <a:cubicBezTo>
                      <a:pt x="56" y="35"/>
                      <a:pt x="58" y="40"/>
                      <a:pt x="54" y="42"/>
                    </a:cubicBezTo>
                    <a:cubicBezTo>
                      <a:pt x="47" y="46"/>
                      <a:pt x="39" y="48"/>
                      <a:pt x="31" y="49"/>
                    </a:cubicBezTo>
                    <a:cubicBezTo>
                      <a:pt x="41" y="49"/>
                      <a:pt x="52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696"/>
              <p:cNvSpPr>
                <a:spLocks/>
              </p:cNvSpPr>
              <p:nvPr/>
            </p:nvSpPr>
            <p:spPr bwMode="auto">
              <a:xfrm>
                <a:off x="1824476" y="1847363"/>
                <a:ext cx="139700" cy="79375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3 h 49"/>
                  <a:gd name="T12" fmla="*/ 77 w 88"/>
                  <a:gd name="T13" fmla="*/ 14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5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4 h 49"/>
                  <a:gd name="T30" fmla="*/ 6 w 88"/>
                  <a:gd name="T31" fmla="*/ 16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2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2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3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5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3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4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3"/>
                      <a:pt x="76" y="13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3"/>
                    </a:cubicBezTo>
                    <a:cubicBezTo>
                      <a:pt x="67" y="4"/>
                      <a:pt x="64" y="5"/>
                      <a:pt x="61" y="5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5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9" y="14"/>
                      <a:pt x="6" y="16"/>
                    </a:cubicBezTo>
                    <a:cubicBezTo>
                      <a:pt x="5" y="17"/>
                      <a:pt x="3" y="18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3"/>
                      <a:pt x="12" y="34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2"/>
                      <a:pt x="19" y="41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8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2"/>
                      <a:pt x="9" y="32"/>
                      <a:pt x="6" y="30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3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3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0"/>
                      <a:pt x="86" y="22"/>
                      <a:pt x="86" y="25"/>
                    </a:cubicBezTo>
                    <a:cubicBezTo>
                      <a:pt x="86" y="26"/>
                      <a:pt x="85" y="27"/>
                      <a:pt x="84" y="28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2"/>
                    </a:cubicBezTo>
                    <a:cubicBezTo>
                      <a:pt x="76" y="32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697"/>
              <p:cNvSpPr>
                <a:spLocks/>
              </p:cNvSpPr>
              <p:nvPr/>
            </p:nvSpPr>
            <p:spPr bwMode="auto">
              <a:xfrm>
                <a:off x="1826063" y="1763226"/>
                <a:ext cx="136525" cy="92075"/>
              </a:xfrm>
              <a:custGeom>
                <a:avLst/>
                <a:gdLst>
                  <a:gd name="T0" fmla="*/ 73 w 86"/>
                  <a:gd name="T1" fmla="*/ 42 h 58"/>
                  <a:gd name="T2" fmla="*/ 74 w 86"/>
                  <a:gd name="T3" fmla="*/ 35 h 58"/>
                  <a:gd name="T4" fmla="*/ 86 w 86"/>
                  <a:gd name="T5" fmla="*/ 26 h 58"/>
                  <a:gd name="T6" fmla="*/ 75 w 86"/>
                  <a:gd name="T7" fmla="*/ 16 h 58"/>
                  <a:gd name="T8" fmla="*/ 75 w 86"/>
                  <a:gd name="T9" fmla="*/ 3 h 58"/>
                  <a:gd name="T10" fmla="*/ 68 w 86"/>
                  <a:gd name="T11" fmla="*/ 5 h 58"/>
                  <a:gd name="T12" fmla="*/ 17 w 86"/>
                  <a:gd name="T13" fmla="*/ 4 h 58"/>
                  <a:gd name="T14" fmla="*/ 11 w 86"/>
                  <a:gd name="T15" fmla="*/ 4 h 58"/>
                  <a:gd name="T16" fmla="*/ 11 w 86"/>
                  <a:gd name="T17" fmla="*/ 16 h 58"/>
                  <a:gd name="T18" fmla="*/ 0 w 86"/>
                  <a:gd name="T19" fmla="*/ 26 h 58"/>
                  <a:gd name="T20" fmla="*/ 12 w 86"/>
                  <a:gd name="T21" fmla="*/ 35 h 58"/>
                  <a:gd name="T22" fmla="*/ 13 w 86"/>
                  <a:gd name="T23" fmla="*/ 42 h 58"/>
                  <a:gd name="T24" fmla="*/ 73 w 86"/>
                  <a:gd name="T25" fmla="*/ 4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8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6"/>
                      <a:pt x="75" y="16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4"/>
                      <a:pt x="11" y="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8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698"/>
              <p:cNvSpPr>
                <a:spLocks noEditPoints="1"/>
              </p:cNvSpPr>
              <p:nvPr/>
            </p:nvSpPr>
            <p:spPr bwMode="auto">
              <a:xfrm>
                <a:off x="1843526" y="1763226"/>
                <a:ext cx="119063" cy="77788"/>
              </a:xfrm>
              <a:custGeom>
                <a:avLst/>
                <a:gdLst>
                  <a:gd name="T0" fmla="*/ 6 w 75"/>
                  <a:gd name="T1" fmla="*/ 4 h 49"/>
                  <a:gd name="T2" fmla="*/ 0 w 75"/>
                  <a:gd name="T3" fmla="*/ 4 h 49"/>
                  <a:gd name="T4" fmla="*/ 0 w 75"/>
                  <a:gd name="T5" fmla="*/ 5 h 49"/>
                  <a:gd name="T6" fmla="*/ 33 w 75"/>
                  <a:gd name="T7" fmla="*/ 8 h 49"/>
                  <a:gd name="T8" fmla="*/ 6 w 75"/>
                  <a:gd name="T9" fmla="*/ 4 h 49"/>
                  <a:gd name="T10" fmla="*/ 75 w 75"/>
                  <a:gd name="T11" fmla="*/ 26 h 49"/>
                  <a:gd name="T12" fmla="*/ 64 w 75"/>
                  <a:gd name="T13" fmla="*/ 16 h 49"/>
                  <a:gd name="T14" fmla="*/ 64 w 75"/>
                  <a:gd name="T15" fmla="*/ 3 h 49"/>
                  <a:gd name="T16" fmla="*/ 57 w 75"/>
                  <a:gd name="T17" fmla="*/ 5 h 49"/>
                  <a:gd name="T18" fmla="*/ 54 w 75"/>
                  <a:gd name="T19" fmla="*/ 6 h 49"/>
                  <a:gd name="T20" fmla="*/ 54 w 75"/>
                  <a:gd name="T21" fmla="*/ 16 h 49"/>
                  <a:gd name="T22" fmla="*/ 65 w 75"/>
                  <a:gd name="T23" fmla="*/ 26 h 49"/>
                  <a:gd name="T24" fmla="*/ 54 w 75"/>
                  <a:gd name="T25" fmla="*/ 35 h 49"/>
                  <a:gd name="T26" fmla="*/ 52 w 75"/>
                  <a:gd name="T27" fmla="*/ 42 h 49"/>
                  <a:gd name="T28" fmla="*/ 30 w 75"/>
                  <a:gd name="T29" fmla="*/ 49 h 49"/>
                  <a:gd name="T30" fmla="*/ 62 w 75"/>
                  <a:gd name="T31" fmla="*/ 42 h 49"/>
                  <a:gd name="T32" fmla="*/ 63 w 75"/>
                  <a:gd name="T33" fmla="*/ 35 h 49"/>
                  <a:gd name="T34" fmla="*/ 75 w 75"/>
                  <a:gd name="T3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49">
                    <a:moveTo>
                      <a:pt x="6" y="4"/>
                    </a:moveTo>
                    <a:cubicBezTo>
                      <a:pt x="1" y="0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7"/>
                      <a:pt x="22" y="9"/>
                      <a:pt x="33" y="8"/>
                    </a:cubicBezTo>
                    <a:cubicBezTo>
                      <a:pt x="21" y="8"/>
                      <a:pt x="8" y="6"/>
                      <a:pt x="6" y="4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6"/>
                      <a:pt x="64" y="1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1" y="1"/>
                      <a:pt x="60" y="3"/>
                      <a:pt x="57" y="5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65" y="19"/>
                      <a:pt x="65" y="26"/>
                    </a:cubicBezTo>
                    <a:cubicBezTo>
                      <a:pt x="65" y="33"/>
                      <a:pt x="54" y="35"/>
                      <a:pt x="54" y="35"/>
                    </a:cubicBezTo>
                    <a:cubicBezTo>
                      <a:pt x="54" y="35"/>
                      <a:pt x="55" y="40"/>
                      <a:pt x="52" y="42"/>
                    </a:cubicBezTo>
                    <a:cubicBezTo>
                      <a:pt x="45" y="46"/>
                      <a:pt x="37" y="48"/>
                      <a:pt x="30" y="49"/>
                    </a:cubicBezTo>
                    <a:cubicBezTo>
                      <a:pt x="40" y="49"/>
                      <a:pt x="51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699"/>
              <p:cNvSpPr>
                <a:spLocks/>
              </p:cNvSpPr>
              <p:nvPr/>
            </p:nvSpPr>
            <p:spPr bwMode="auto">
              <a:xfrm>
                <a:off x="1824476" y="1764813"/>
                <a:ext cx="139700" cy="77788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4 h 49"/>
                  <a:gd name="T12" fmla="*/ 77 w 88"/>
                  <a:gd name="T13" fmla="*/ 15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6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5 h 49"/>
                  <a:gd name="T30" fmla="*/ 6 w 88"/>
                  <a:gd name="T31" fmla="*/ 17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3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3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4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6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4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4"/>
                      <a:pt x="76" y="14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4"/>
                    </a:cubicBezTo>
                    <a:cubicBezTo>
                      <a:pt x="67" y="4"/>
                      <a:pt x="64" y="5"/>
                      <a:pt x="61" y="6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6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9" y="15"/>
                      <a:pt x="6" y="17"/>
                    </a:cubicBezTo>
                    <a:cubicBezTo>
                      <a:pt x="5" y="17"/>
                      <a:pt x="3" y="19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4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3"/>
                      <a:pt x="19" y="42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9" y="32"/>
                      <a:pt x="6" y="31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4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4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1"/>
                      <a:pt x="86" y="23"/>
                      <a:pt x="86" y="25"/>
                    </a:cubicBezTo>
                    <a:cubicBezTo>
                      <a:pt x="86" y="27"/>
                      <a:pt x="85" y="28"/>
                      <a:pt x="84" y="29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700"/>
              <p:cNvSpPr>
                <a:spLocks/>
              </p:cNvSpPr>
              <p:nvPr/>
            </p:nvSpPr>
            <p:spPr bwMode="auto">
              <a:xfrm>
                <a:off x="1807013" y="2112476"/>
                <a:ext cx="176213" cy="85725"/>
              </a:xfrm>
              <a:custGeom>
                <a:avLst/>
                <a:gdLst>
                  <a:gd name="T0" fmla="*/ 82 w 110"/>
                  <a:gd name="T1" fmla="*/ 48 h 54"/>
                  <a:gd name="T2" fmla="*/ 92 w 110"/>
                  <a:gd name="T3" fmla="*/ 32 h 54"/>
                  <a:gd name="T4" fmla="*/ 109 w 110"/>
                  <a:gd name="T5" fmla="*/ 23 h 54"/>
                  <a:gd name="T6" fmla="*/ 93 w 110"/>
                  <a:gd name="T7" fmla="*/ 12 h 54"/>
                  <a:gd name="T8" fmla="*/ 85 w 110"/>
                  <a:gd name="T9" fmla="*/ 2 h 54"/>
                  <a:gd name="T10" fmla="*/ 25 w 110"/>
                  <a:gd name="T11" fmla="*/ 1 h 54"/>
                  <a:gd name="T12" fmla="*/ 17 w 110"/>
                  <a:gd name="T13" fmla="*/ 12 h 54"/>
                  <a:gd name="T14" fmla="*/ 0 w 110"/>
                  <a:gd name="T15" fmla="*/ 23 h 54"/>
                  <a:gd name="T16" fmla="*/ 18 w 110"/>
                  <a:gd name="T17" fmla="*/ 32 h 54"/>
                  <a:gd name="T18" fmla="*/ 27 w 110"/>
                  <a:gd name="T19" fmla="*/ 48 h 54"/>
                  <a:gd name="T20" fmla="*/ 82 w 110"/>
                  <a:gd name="T2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54">
                    <a:moveTo>
                      <a:pt x="82" y="48"/>
                    </a:moveTo>
                    <a:cubicBezTo>
                      <a:pt x="92" y="44"/>
                      <a:pt x="91" y="38"/>
                      <a:pt x="92" y="32"/>
                    </a:cubicBezTo>
                    <a:cubicBezTo>
                      <a:pt x="93" y="27"/>
                      <a:pt x="109" y="30"/>
                      <a:pt x="109" y="23"/>
                    </a:cubicBezTo>
                    <a:cubicBezTo>
                      <a:pt x="110" y="17"/>
                      <a:pt x="93" y="12"/>
                      <a:pt x="93" y="12"/>
                    </a:cubicBezTo>
                    <a:cubicBezTo>
                      <a:pt x="92" y="0"/>
                      <a:pt x="85" y="2"/>
                      <a:pt x="85" y="2"/>
                    </a:cubicBezTo>
                    <a:cubicBezTo>
                      <a:pt x="61" y="10"/>
                      <a:pt x="25" y="1"/>
                      <a:pt x="25" y="1"/>
                    </a:cubicBezTo>
                    <a:cubicBezTo>
                      <a:pt x="25" y="1"/>
                      <a:pt x="18" y="0"/>
                      <a:pt x="17" y="12"/>
                    </a:cubicBezTo>
                    <a:cubicBezTo>
                      <a:pt x="17" y="12"/>
                      <a:pt x="0" y="17"/>
                      <a:pt x="0" y="23"/>
                    </a:cubicBezTo>
                    <a:cubicBezTo>
                      <a:pt x="0" y="30"/>
                      <a:pt x="16" y="27"/>
                      <a:pt x="18" y="32"/>
                    </a:cubicBezTo>
                    <a:cubicBezTo>
                      <a:pt x="19" y="38"/>
                      <a:pt x="17" y="46"/>
                      <a:pt x="27" y="48"/>
                    </a:cubicBezTo>
                    <a:cubicBezTo>
                      <a:pt x="27" y="48"/>
                      <a:pt x="63" y="54"/>
                      <a:pt x="82" y="4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701"/>
              <p:cNvSpPr>
                <a:spLocks/>
              </p:cNvSpPr>
              <p:nvPr/>
            </p:nvSpPr>
            <p:spPr bwMode="auto">
              <a:xfrm>
                <a:off x="1781613" y="2207726"/>
                <a:ext cx="222250" cy="76200"/>
              </a:xfrm>
              <a:custGeom>
                <a:avLst/>
                <a:gdLst>
                  <a:gd name="T0" fmla="*/ 96 w 139"/>
                  <a:gd name="T1" fmla="*/ 41 h 47"/>
                  <a:gd name="T2" fmla="*/ 102 w 139"/>
                  <a:gd name="T3" fmla="*/ 29 h 47"/>
                  <a:gd name="T4" fmla="*/ 138 w 139"/>
                  <a:gd name="T5" fmla="*/ 9 h 47"/>
                  <a:gd name="T6" fmla="*/ 119 w 139"/>
                  <a:gd name="T7" fmla="*/ 9 h 47"/>
                  <a:gd name="T8" fmla="*/ 103 w 139"/>
                  <a:gd name="T9" fmla="*/ 9 h 47"/>
                  <a:gd name="T10" fmla="*/ 101 w 139"/>
                  <a:gd name="T11" fmla="*/ 0 h 47"/>
                  <a:gd name="T12" fmla="*/ 38 w 139"/>
                  <a:gd name="T13" fmla="*/ 0 h 47"/>
                  <a:gd name="T14" fmla="*/ 35 w 139"/>
                  <a:gd name="T15" fmla="*/ 9 h 47"/>
                  <a:gd name="T16" fmla="*/ 20 w 139"/>
                  <a:gd name="T17" fmla="*/ 9 h 47"/>
                  <a:gd name="T18" fmla="*/ 1 w 139"/>
                  <a:gd name="T19" fmla="*/ 9 h 47"/>
                  <a:gd name="T20" fmla="*/ 37 w 139"/>
                  <a:gd name="T21" fmla="*/ 29 h 47"/>
                  <a:gd name="T22" fmla="*/ 43 w 139"/>
                  <a:gd name="T23" fmla="*/ 41 h 47"/>
                  <a:gd name="T24" fmla="*/ 96 w 139"/>
                  <a:gd name="T25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47">
                    <a:moveTo>
                      <a:pt x="96" y="41"/>
                    </a:moveTo>
                    <a:cubicBezTo>
                      <a:pt x="104" y="39"/>
                      <a:pt x="102" y="29"/>
                      <a:pt x="102" y="29"/>
                    </a:cubicBezTo>
                    <a:cubicBezTo>
                      <a:pt x="124" y="28"/>
                      <a:pt x="139" y="13"/>
                      <a:pt x="138" y="9"/>
                    </a:cubicBezTo>
                    <a:cubicBezTo>
                      <a:pt x="136" y="4"/>
                      <a:pt x="124" y="8"/>
                      <a:pt x="119" y="9"/>
                    </a:cubicBezTo>
                    <a:cubicBezTo>
                      <a:pt x="114" y="10"/>
                      <a:pt x="103" y="9"/>
                      <a:pt x="103" y="9"/>
                    </a:cubicBezTo>
                    <a:cubicBezTo>
                      <a:pt x="104" y="3"/>
                      <a:pt x="101" y="0"/>
                      <a:pt x="101" y="0"/>
                    </a:cubicBezTo>
                    <a:cubicBezTo>
                      <a:pt x="81" y="6"/>
                      <a:pt x="38" y="0"/>
                      <a:pt x="38" y="0"/>
                    </a:cubicBezTo>
                    <a:cubicBezTo>
                      <a:pt x="38" y="0"/>
                      <a:pt x="35" y="3"/>
                      <a:pt x="35" y="9"/>
                    </a:cubicBezTo>
                    <a:cubicBezTo>
                      <a:pt x="35" y="9"/>
                      <a:pt x="25" y="10"/>
                      <a:pt x="20" y="9"/>
                    </a:cubicBezTo>
                    <a:cubicBezTo>
                      <a:pt x="15" y="8"/>
                      <a:pt x="3" y="4"/>
                      <a:pt x="1" y="9"/>
                    </a:cubicBezTo>
                    <a:cubicBezTo>
                      <a:pt x="0" y="13"/>
                      <a:pt x="15" y="28"/>
                      <a:pt x="37" y="29"/>
                    </a:cubicBezTo>
                    <a:cubicBezTo>
                      <a:pt x="37" y="29"/>
                      <a:pt x="35" y="39"/>
                      <a:pt x="43" y="41"/>
                    </a:cubicBezTo>
                    <a:cubicBezTo>
                      <a:pt x="43" y="41"/>
                      <a:pt x="74" y="47"/>
                      <a:pt x="96" y="4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702"/>
              <p:cNvSpPr>
                <a:spLocks/>
              </p:cNvSpPr>
              <p:nvPr/>
            </p:nvSpPr>
            <p:spPr bwMode="auto">
              <a:xfrm>
                <a:off x="1781613" y="2293451"/>
                <a:ext cx="220663" cy="82550"/>
              </a:xfrm>
              <a:custGeom>
                <a:avLst/>
                <a:gdLst>
                  <a:gd name="T0" fmla="*/ 98 w 138"/>
                  <a:gd name="T1" fmla="*/ 46 h 52"/>
                  <a:gd name="T2" fmla="*/ 105 w 138"/>
                  <a:gd name="T3" fmla="*/ 38 h 52"/>
                  <a:gd name="T4" fmla="*/ 105 w 138"/>
                  <a:gd name="T5" fmla="*/ 27 h 52"/>
                  <a:gd name="T6" fmla="*/ 135 w 138"/>
                  <a:gd name="T7" fmla="*/ 18 h 52"/>
                  <a:gd name="T8" fmla="*/ 126 w 138"/>
                  <a:gd name="T9" fmla="*/ 12 h 52"/>
                  <a:gd name="T10" fmla="*/ 107 w 138"/>
                  <a:gd name="T11" fmla="*/ 7 h 52"/>
                  <a:gd name="T12" fmla="*/ 100 w 138"/>
                  <a:gd name="T13" fmla="*/ 0 h 52"/>
                  <a:gd name="T14" fmla="*/ 38 w 138"/>
                  <a:gd name="T15" fmla="*/ 0 h 52"/>
                  <a:gd name="T16" fmla="*/ 31 w 138"/>
                  <a:gd name="T17" fmla="*/ 7 h 52"/>
                  <a:gd name="T18" fmla="*/ 12 w 138"/>
                  <a:gd name="T19" fmla="*/ 12 h 52"/>
                  <a:gd name="T20" fmla="*/ 3 w 138"/>
                  <a:gd name="T21" fmla="*/ 18 h 52"/>
                  <a:gd name="T22" fmla="*/ 33 w 138"/>
                  <a:gd name="T23" fmla="*/ 27 h 52"/>
                  <a:gd name="T24" fmla="*/ 33 w 138"/>
                  <a:gd name="T25" fmla="*/ 38 h 52"/>
                  <a:gd name="T26" fmla="*/ 40 w 138"/>
                  <a:gd name="T27" fmla="*/ 46 h 52"/>
                  <a:gd name="T28" fmla="*/ 98 w 138"/>
                  <a:gd name="T2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52">
                    <a:moveTo>
                      <a:pt x="98" y="46"/>
                    </a:moveTo>
                    <a:cubicBezTo>
                      <a:pt x="105" y="45"/>
                      <a:pt x="106" y="41"/>
                      <a:pt x="105" y="38"/>
                    </a:cubicBezTo>
                    <a:cubicBezTo>
                      <a:pt x="105" y="35"/>
                      <a:pt x="105" y="27"/>
                      <a:pt x="105" y="27"/>
                    </a:cubicBezTo>
                    <a:cubicBezTo>
                      <a:pt x="120" y="28"/>
                      <a:pt x="133" y="23"/>
                      <a:pt x="135" y="18"/>
                    </a:cubicBezTo>
                    <a:cubicBezTo>
                      <a:pt x="138" y="13"/>
                      <a:pt x="134" y="10"/>
                      <a:pt x="126" y="12"/>
                    </a:cubicBezTo>
                    <a:cubicBezTo>
                      <a:pt x="118" y="13"/>
                      <a:pt x="107" y="7"/>
                      <a:pt x="107" y="7"/>
                    </a:cubicBezTo>
                    <a:cubicBezTo>
                      <a:pt x="106" y="1"/>
                      <a:pt x="100" y="0"/>
                      <a:pt x="100" y="0"/>
                    </a:cubicBezTo>
                    <a:cubicBezTo>
                      <a:pt x="76" y="6"/>
                      <a:pt x="38" y="0"/>
                      <a:pt x="38" y="0"/>
                    </a:cubicBezTo>
                    <a:cubicBezTo>
                      <a:pt x="38" y="0"/>
                      <a:pt x="32" y="1"/>
                      <a:pt x="31" y="7"/>
                    </a:cubicBezTo>
                    <a:cubicBezTo>
                      <a:pt x="31" y="7"/>
                      <a:pt x="20" y="13"/>
                      <a:pt x="12" y="12"/>
                    </a:cubicBezTo>
                    <a:cubicBezTo>
                      <a:pt x="4" y="10"/>
                      <a:pt x="0" y="13"/>
                      <a:pt x="3" y="18"/>
                    </a:cubicBezTo>
                    <a:cubicBezTo>
                      <a:pt x="6" y="23"/>
                      <a:pt x="18" y="28"/>
                      <a:pt x="33" y="27"/>
                    </a:cubicBezTo>
                    <a:cubicBezTo>
                      <a:pt x="33" y="27"/>
                      <a:pt x="33" y="35"/>
                      <a:pt x="33" y="38"/>
                    </a:cubicBezTo>
                    <a:cubicBezTo>
                      <a:pt x="32" y="41"/>
                      <a:pt x="33" y="45"/>
                      <a:pt x="40" y="46"/>
                    </a:cubicBezTo>
                    <a:cubicBezTo>
                      <a:pt x="40" y="46"/>
                      <a:pt x="72" y="52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703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5725"/>
              </a:xfrm>
              <a:custGeom>
                <a:avLst/>
                <a:gdLst>
                  <a:gd name="T0" fmla="*/ 98 w 142"/>
                  <a:gd name="T1" fmla="*/ 46 h 53"/>
                  <a:gd name="T2" fmla="*/ 106 w 142"/>
                  <a:gd name="T3" fmla="*/ 39 h 53"/>
                  <a:gd name="T4" fmla="*/ 107 w 142"/>
                  <a:gd name="T5" fmla="*/ 29 h 53"/>
                  <a:gd name="T6" fmla="*/ 140 w 142"/>
                  <a:gd name="T7" fmla="*/ 13 h 53"/>
                  <a:gd name="T8" fmla="*/ 122 w 142"/>
                  <a:gd name="T9" fmla="*/ 8 h 53"/>
                  <a:gd name="T10" fmla="*/ 108 w 142"/>
                  <a:gd name="T11" fmla="*/ 8 h 53"/>
                  <a:gd name="T12" fmla="*/ 99 w 142"/>
                  <a:gd name="T13" fmla="*/ 2 h 53"/>
                  <a:gd name="T14" fmla="*/ 43 w 142"/>
                  <a:gd name="T15" fmla="*/ 2 h 53"/>
                  <a:gd name="T16" fmla="*/ 34 w 142"/>
                  <a:gd name="T17" fmla="*/ 8 h 53"/>
                  <a:gd name="T18" fmla="*/ 20 w 142"/>
                  <a:gd name="T19" fmla="*/ 8 h 53"/>
                  <a:gd name="T20" fmla="*/ 2 w 142"/>
                  <a:gd name="T21" fmla="*/ 13 h 53"/>
                  <a:gd name="T22" fmla="*/ 35 w 142"/>
                  <a:gd name="T23" fmla="*/ 29 h 53"/>
                  <a:gd name="T24" fmla="*/ 36 w 142"/>
                  <a:gd name="T25" fmla="*/ 39 h 53"/>
                  <a:gd name="T26" fmla="*/ 44 w 142"/>
                  <a:gd name="T27" fmla="*/ 46 h 53"/>
                  <a:gd name="T28" fmla="*/ 98 w 142"/>
                  <a:gd name="T2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53">
                    <a:moveTo>
                      <a:pt x="98" y="46"/>
                    </a:moveTo>
                    <a:cubicBezTo>
                      <a:pt x="105" y="44"/>
                      <a:pt x="106" y="39"/>
                      <a:pt x="106" y="3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28" y="30"/>
                      <a:pt x="142" y="20"/>
                      <a:pt x="140" y="13"/>
                    </a:cubicBezTo>
                    <a:cubicBezTo>
                      <a:pt x="139" y="5"/>
                      <a:pt x="128" y="7"/>
                      <a:pt x="122" y="8"/>
                    </a:cubicBezTo>
                    <a:cubicBezTo>
                      <a:pt x="116" y="10"/>
                      <a:pt x="108" y="8"/>
                      <a:pt x="108" y="8"/>
                    </a:cubicBezTo>
                    <a:cubicBezTo>
                      <a:pt x="107" y="0"/>
                      <a:pt x="99" y="2"/>
                      <a:pt x="99" y="2"/>
                    </a:cubicBezTo>
                    <a:cubicBezTo>
                      <a:pt x="77" y="10"/>
                      <a:pt x="43" y="2"/>
                      <a:pt x="43" y="2"/>
                    </a:cubicBezTo>
                    <a:cubicBezTo>
                      <a:pt x="43" y="2"/>
                      <a:pt x="35" y="0"/>
                      <a:pt x="34" y="8"/>
                    </a:cubicBezTo>
                    <a:cubicBezTo>
                      <a:pt x="34" y="8"/>
                      <a:pt x="27" y="10"/>
                      <a:pt x="20" y="8"/>
                    </a:cubicBezTo>
                    <a:cubicBezTo>
                      <a:pt x="14" y="7"/>
                      <a:pt x="3" y="5"/>
                      <a:pt x="2" y="13"/>
                    </a:cubicBezTo>
                    <a:cubicBezTo>
                      <a:pt x="0" y="20"/>
                      <a:pt x="14" y="30"/>
                      <a:pt x="35" y="2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7" y="44"/>
                      <a:pt x="44" y="46"/>
                    </a:cubicBezTo>
                    <a:cubicBezTo>
                      <a:pt x="44" y="46"/>
                      <a:pt x="76" y="53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704"/>
              <p:cNvSpPr>
                <a:spLocks/>
              </p:cNvSpPr>
              <p:nvPr/>
            </p:nvSpPr>
            <p:spPr bwMode="auto">
              <a:xfrm>
                <a:off x="1891151" y="2112476"/>
                <a:ext cx="92075" cy="80963"/>
              </a:xfrm>
              <a:custGeom>
                <a:avLst/>
                <a:gdLst>
                  <a:gd name="T0" fmla="*/ 40 w 57"/>
                  <a:gd name="T1" fmla="*/ 12 h 51"/>
                  <a:gd name="T2" fmla="*/ 32 w 57"/>
                  <a:gd name="T3" fmla="*/ 2 h 51"/>
                  <a:gd name="T4" fmla="*/ 23 w 57"/>
                  <a:gd name="T5" fmla="*/ 4 h 51"/>
                  <a:gd name="T6" fmla="*/ 27 w 57"/>
                  <a:gd name="T7" fmla="*/ 12 h 51"/>
                  <a:gd name="T8" fmla="*/ 43 w 57"/>
                  <a:gd name="T9" fmla="*/ 23 h 51"/>
                  <a:gd name="T10" fmla="*/ 26 w 57"/>
                  <a:gd name="T11" fmla="*/ 32 h 51"/>
                  <a:gd name="T12" fmla="*/ 16 w 57"/>
                  <a:gd name="T13" fmla="*/ 48 h 51"/>
                  <a:gd name="T14" fmla="*/ 0 w 57"/>
                  <a:gd name="T15" fmla="*/ 50 h 51"/>
                  <a:gd name="T16" fmla="*/ 29 w 57"/>
                  <a:gd name="T17" fmla="*/ 48 h 51"/>
                  <a:gd name="T18" fmla="*/ 39 w 57"/>
                  <a:gd name="T19" fmla="*/ 32 h 51"/>
                  <a:gd name="T20" fmla="*/ 56 w 57"/>
                  <a:gd name="T21" fmla="*/ 23 h 51"/>
                  <a:gd name="T22" fmla="*/ 40 w 57"/>
                  <a:gd name="T23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1">
                    <a:moveTo>
                      <a:pt x="40" y="12"/>
                    </a:moveTo>
                    <a:cubicBezTo>
                      <a:pt x="39" y="0"/>
                      <a:pt x="32" y="2"/>
                      <a:pt x="32" y="2"/>
                    </a:cubicBezTo>
                    <a:cubicBezTo>
                      <a:pt x="29" y="3"/>
                      <a:pt x="26" y="4"/>
                      <a:pt x="23" y="4"/>
                    </a:cubicBezTo>
                    <a:cubicBezTo>
                      <a:pt x="25" y="6"/>
                      <a:pt x="26" y="7"/>
                      <a:pt x="27" y="12"/>
                    </a:cubicBezTo>
                    <a:cubicBezTo>
                      <a:pt x="27" y="12"/>
                      <a:pt x="44" y="17"/>
                      <a:pt x="43" y="23"/>
                    </a:cubicBezTo>
                    <a:cubicBezTo>
                      <a:pt x="43" y="30"/>
                      <a:pt x="27" y="27"/>
                      <a:pt x="26" y="32"/>
                    </a:cubicBezTo>
                    <a:cubicBezTo>
                      <a:pt x="25" y="38"/>
                      <a:pt x="26" y="44"/>
                      <a:pt x="16" y="48"/>
                    </a:cubicBezTo>
                    <a:cubicBezTo>
                      <a:pt x="11" y="49"/>
                      <a:pt x="6" y="50"/>
                      <a:pt x="0" y="50"/>
                    </a:cubicBezTo>
                    <a:cubicBezTo>
                      <a:pt x="10" y="51"/>
                      <a:pt x="21" y="50"/>
                      <a:pt x="29" y="48"/>
                    </a:cubicBezTo>
                    <a:cubicBezTo>
                      <a:pt x="39" y="44"/>
                      <a:pt x="38" y="38"/>
                      <a:pt x="39" y="32"/>
                    </a:cubicBezTo>
                    <a:cubicBezTo>
                      <a:pt x="40" y="27"/>
                      <a:pt x="56" y="30"/>
                      <a:pt x="56" y="23"/>
                    </a:cubicBezTo>
                    <a:cubicBezTo>
                      <a:pt x="57" y="17"/>
                      <a:pt x="40" y="12"/>
                      <a:pt x="4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705"/>
              <p:cNvSpPr>
                <a:spLocks noEditPoints="1"/>
              </p:cNvSpPr>
              <p:nvPr/>
            </p:nvSpPr>
            <p:spPr bwMode="auto">
              <a:xfrm>
                <a:off x="1886388" y="2207726"/>
                <a:ext cx="119063" cy="71438"/>
              </a:xfrm>
              <a:custGeom>
                <a:avLst/>
                <a:gdLst>
                  <a:gd name="T0" fmla="*/ 39 w 74"/>
                  <a:gd name="T1" fmla="*/ 9 h 44"/>
                  <a:gd name="T2" fmla="*/ 37 w 74"/>
                  <a:gd name="T3" fmla="*/ 9 h 44"/>
                  <a:gd name="T4" fmla="*/ 35 w 74"/>
                  <a:gd name="T5" fmla="*/ 0 h 44"/>
                  <a:gd name="T6" fmla="*/ 23 w 74"/>
                  <a:gd name="T7" fmla="*/ 2 h 44"/>
                  <a:gd name="T8" fmla="*/ 24 w 74"/>
                  <a:gd name="T9" fmla="*/ 9 h 44"/>
                  <a:gd name="T10" fmla="*/ 39 w 74"/>
                  <a:gd name="T11" fmla="*/ 9 h 44"/>
                  <a:gd name="T12" fmla="*/ 72 w 74"/>
                  <a:gd name="T13" fmla="*/ 9 h 44"/>
                  <a:gd name="T14" fmla="*/ 58 w 74"/>
                  <a:gd name="T15" fmla="*/ 8 h 44"/>
                  <a:gd name="T16" fmla="*/ 59 w 74"/>
                  <a:gd name="T17" fmla="*/ 9 h 44"/>
                  <a:gd name="T18" fmla="*/ 23 w 74"/>
                  <a:gd name="T19" fmla="*/ 29 h 44"/>
                  <a:gd name="T20" fmla="*/ 17 w 74"/>
                  <a:gd name="T21" fmla="*/ 41 h 44"/>
                  <a:gd name="T22" fmla="*/ 0 w 74"/>
                  <a:gd name="T23" fmla="*/ 44 h 44"/>
                  <a:gd name="T24" fmla="*/ 30 w 74"/>
                  <a:gd name="T25" fmla="*/ 41 h 44"/>
                  <a:gd name="T26" fmla="*/ 36 w 74"/>
                  <a:gd name="T27" fmla="*/ 29 h 44"/>
                  <a:gd name="T28" fmla="*/ 72 w 74"/>
                  <a:gd name="T2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44">
                    <a:moveTo>
                      <a:pt x="39" y="9"/>
                    </a:moveTo>
                    <a:cubicBezTo>
                      <a:pt x="38" y="9"/>
                      <a:pt x="37" y="9"/>
                      <a:pt x="37" y="9"/>
                    </a:cubicBezTo>
                    <a:cubicBezTo>
                      <a:pt x="38" y="3"/>
                      <a:pt x="35" y="0"/>
                      <a:pt x="35" y="0"/>
                    </a:cubicBezTo>
                    <a:cubicBezTo>
                      <a:pt x="31" y="1"/>
                      <a:pt x="27" y="2"/>
                      <a:pt x="23" y="2"/>
                    </a:cubicBezTo>
                    <a:cubicBezTo>
                      <a:pt x="24" y="4"/>
                      <a:pt x="25" y="6"/>
                      <a:pt x="24" y="9"/>
                    </a:cubicBezTo>
                    <a:cubicBezTo>
                      <a:pt x="24" y="9"/>
                      <a:pt x="34" y="10"/>
                      <a:pt x="39" y="9"/>
                    </a:cubicBezTo>
                    <a:close/>
                    <a:moveTo>
                      <a:pt x="72" y="9"/>
                    </a:moveTo>
                    <a:cubicBezTo>
                      <a:pt x="71" y="5"/>
                      <a:pt x="64" y="6"/>
                      <a:pt x="58" y="8"/>
                    </a:cubicBezTo>
                    <a:cubicBezTo>
                      <a:pt x="58" y="8"/>
                      <a:pt x="58" y="9"/>
                      <a:pt x="59" y="9"/>
                    </a:cubicBezTo>
                    <a:cubicBezTo>
                      <a:pt x="74" y="12"/>
                      <a:pt x="45" y="28"/>
                      <a:pt x="23" y="29"/>
                    </a:cubicBezTo>
                    <a:cubicBezTo>
                      <a:pt x="23" y="29"/>
                      <a:pt x="25" y="39"/>
                      <a:pt x="17" y="41"/>
                    </a:cubicBezTo>
                    <a:cubicBezTo>
                      <a:pt x="12" y="43"/>
                      <a:pt x="6" y="43"/>
                      <a:pt x="0" y="44"/>
                    </a:cubicBezTo>
                    <a:cubicBezTo>
                      <a:pt x="10" y="44"/>
                      <a:pt x="21" y="44"/>
                      <a:pt x="30" y="41"/>
                    </a:cubicBezTo>
                    <a:cubicBezTo>
                      <a:pt x="38" y="39"/>
                      <a:pt x="36" y="29"/>
                      <a:pt x="36" y="29"/>
                    </a:cubicBezTo>
                    <a:cubicBezTo>
                      <a:pt x="58" y="28"/>
                      <a:pt x="73" y="13"/>
                      <a:pt x="72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706"/>
              <p:cNvSpPr>
                <a:spLocks noEditPoints="1"/>
              </p:cNvSpPr>
              <p:nvPr/>
            </p:nvSpPr>
            <p:spPr bwMode="auto">
              <a:xfrm>
                <a:off x="1837176" y="2293451"/>
                <a:ext cx="165100" cy="77788"/>
              </a:xfrm>
              <a:custGeom>
                <a:avLst/>
                <a:gdLst>
                  <a:gd name="T0" fmla="*/ 3 w 103"/>
                  <a:gd name="T1" fmla="*/ 0 h 49"/>
                  <a:gd name="T2" fmla="*/ 0 w 103"/>
                  <a:gd name="T3" fmla="*/ 1 h 49"/>
                  <a:gd name="T4" fmla="*/ 32 w 103"/>
                  <a:gd name="T5" fmla="*/ 2 h 49"/>
                  <a:gd name="T6" fmla="*/ 3 w 103"/>
                  <a:gd name="T7" fmla="*/ 0 h 49"/>
                  <a:gd name="T8" fmla="*/ 59 w 103"/>
                  <a:gd name="T9" fmla="*/ 7 h 49"/>
                  <a:gd name="T10" fmla="*/ 78 w 103"/>
                  <a:gd name="T11" fmla="*/ 12 h 49"/>
                  <a:gd name="T12" fmla="*/ 83 w 103"/>
                  <a:gd name="T13" fmla="*/ 11 h 49"/>
                  <a:gd name="T14" fmla="*/ 72 w 103"/>
                  <a:gd name="T15" fmla="*/ 7 h 49"/>
                  <a:gd name="T16" fmla="*/ 65 w 103"/>
                  <a:gd name="T17" fmla="*/ 0 h 49"/>
                  <a:gd name="T18" fmla="*/ 55 w 103"/>
                  <a:gd name="T19" fmla="*/ 2 h 49"/>
                  <a:gd name="T20" fmla="*/ 59 w 103"/>
                  <a:gd name="T21" fmla="*/ 7 h 49"/>
                  <a:gd name="T22" fmla="*/ 91 w 103"/>
                  <a:gd name="T23" fmla="*/ 12 h 49"/>
                  <a:gd name="T24" fmla="*/ 85 w 103"/>
                  <a:gd name="T25" fmla="*/ 12 h 49"/>
                  <a:gd name="T26" fmla="*/ 93 w 103"/>
                  <a:gd name="T27" fmla="*/ 17 h 49"/>
                  <a:gd name="T28" fmla="*/ 57 w 103"/>
                  <a:gd name="T29" fmla="*/ 27 h 49"/>
                  <a:gd name="T30" fmla="*/ 57 w 103"/>
                  <a:gd name="T31" fmla="*/ 38 h 49"/>
                  <a:gd name="T32" fmla="*/ 50 w 103"/>
                  <a:gd name="T33" fmla="*/ 46 h 49"/>
                  <a:gd name="T34" fmla="*/ 30 w 103"/>
                  <a:gd name="T35" fmla="*/ 49 h 49"/>
                  <a:gd name="T36" fmla="*/ 63 w 103"/>
                  <a:gd name="T37" fmla="*/ 46 h 49"/>
                  <a:gd name="T38" fmla="*/ 70 w 103"/>
                  <a:gd name="T39" fmla="*/ 38 h 49"/>
                  <a:gd name="T40" fmla="*/ 70 w 103"/>
                  <a:gd name="T41" fmla="*/ 27 h 49"/>
                  <a:gd name="T42" fmla="*/ 100 w 103"/>
                  <a:gd name="T43" fmla="*/ 18 h 49"/>
                  <a:gd name="T44" fmla="*/ 91 w 103"/>
                  <a:gd name="T45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49"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8" y="2"/>
                      <a:pt x="20" y="3"/>
                      <a:pt x="32" y="2"/>
                    </a:cubicBezTo>
                    <a:cubicBezTo>
                      <a:pt x="16" y="2"/>
                      <a:pt x="3" y="0"/>
                      <a:pt x="3" y="0"/>
                    </a:cubicBezTo>
                    <a:close/>
                    <a:moveTo>
                      <a:pt x="59" y="7"/>
                    </a:moveTo>
                    <a:cubicBezTo>
                      <a:pt x="59" y="7"/>
                      <a:pt x="70" y="13"/>
                      <a:pt x="78" y="12"/>
                    </a:cubicBezTo>
                    <a:cubicBezTo>
                      <a:pt x="80" y="11"/>
                      <a:pt x="81" y="11"/>
                      <a:pt x="83" y="11"/>
                    </a:cubicBezTo>
                    <a:cubicBezTo>
                      <a:pt x="77" y="10"/>
                      <a:pt x="72" y="7"/>
                      <a:pt x="72" y="7"/>
                    </a:cubicBezTo>
                    <a:cubicBezTo>
                      <a:pt x="71" y="1"/>
                      <a:pt x="65" y="0"/>
                      <a:pt x="65" y="0"/>
                    </a:cubicBezTo>
                    <a:cubicBezTo>
                      <a:pt x="62" y="1"/>
                      <a:pt x="59" y="1"/>
                      <a:pt x="55" y="2"/>
                    </a:cubicBezTo>
                    <a:cubicBezTo>
                      <a:pt x="57" y="3"/>
                      <a:pt x="59" y="4"/>
                      <a:pt x="59" y="7"/>
                    </a:cubicBezTo>
                    <a:close/>
                    <a:moveTo>
                      <a:pt x="91" y="12"/>
                    </a:moveTo>
                    <a:cubicBezTo>
                      <a:pt x="89" y="12"/>
                      <a:pt x="87" y="12"/>
                      <a:pt x="85" y="12"/>
                    </a:cubicBezTo>
                    <a:cubicBezTo>
                      <a:pt x="88" y="13"/>
                      <a:pt x="95" y="14"/>
                      <a:pt x="93" y="17"/>
                    </a:cubicBezTo>
                    <a:cubicBezTo>
                      <a:pt x="91" y="23"/>
                      <a:pt x="72" y="28"/>
                      <a:pt x="57" y="27"/>
                    </a:cubicBezTo>
                    <a:cubicBezTo>
                      <a:pt x="57" y="27"/>
                      <a:pt x="57" y="35"/>
                      <a:pt x="57" y="38"/>
                    </a:cubicBezTo>
                    <a:cubicBezTo>
                      <a:pt x="58" y="41"/>
                      <a:pt x="57" y="45"/>
                      <a:pt x="50" y="46"/>
                    </a:cubicBezTo>
                    <a:cubicBezTo>
                      <a:pt x="43" y="48"/>
                      <a:pt x="36" y="49"/>
                      <a:pt x="30" y="49"/>
                    </a:cubicBezTo>
                    <a:cubicBezTo>
                      <a:pt x="40" y="49"/>
                      <a:pt x="52" y="49"/>
                      <a:pt x="63" y="46"/>
                    </a:cubicBezTo>
                    <a:cubicBezTo>
                      <a:pt x="70" y="45"/>
                      <a:pt x="71" y="41"/>
                      <a:pt x="70" y="38"/>
                    </a:cubicBezTo>
                    <a:cubicBezTo>
                      <a:pt x="70" y="35"/>
                      <a:pt x="70" y="27"/>
                      <a:pt x="70" y="27"/>
                    </a:cubicBezTo>
                    <a:cubicBezTo>
                      <a:pt x="85" y="28"/>
                      <a:pt x="98" y="23"/>
                      <a:pt x="100" y="18"/>
                    </a:cubicBezTo>
                    <a:cubicBezTo>
                      <a:pt x="103" y="13"/>
                      <a:pt x="99" y="10"/>
                      <a:pt x="91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707"/>
              <p:cNvSpPr>
                <a:spLocks noEditPoints="1"/>
              </p:cNvSpPr>
              <p:nvPr/>
            </p:nvSpPr>
            <p:spPr bwMode="auto">
              <a:xfrm>
                <a:off x="1783201" y="2383938"/>
                <a:ext cx="219075" cy="79375"/>
              </a:xfrm>
              <a:custGeom>
                <a:avLst/>
                <a:gdLst>
                  <a:gd name="T0" fmla="*/ 104 w 137"/>
                  <a:gd name="T1" fmla="*/ 8 h 49"/>
                  <a:gd name="T2" fmla="*/ 104 w 137"/>
                  <a:gd name="T3" fmla="*/ 8 h 49"/>
                  <a:gd name="T4" fmla="*/ 103 w 137"/>
                  <a:gd name="T5" fmla="*/ 8 h 49"/>
                  <a:gd name="T6" fmla="*/ 94 w 137"/>
                  <a:gd name="T7" fmla="*/ 2 h 49"/>
                  <a:gd name="T8" fmla="*/ 88 w 137"/>
                  <a:gd name="T9" fmla="*/ 4 h 49"/>
                  <a:gd name="T10" fmla="*/ 98 w 137"/>
                  <a:gd name="T11" fmla="*/ 5 h 49"/>
                  <a:gd name="T12" fmla="*/ 104 w 137"/>
                  <a:gd name="T13" fmla="*/ 8 h 49"/>
                  <a:gd name="T14" fmla="*/ 0 w 137"/>
                  <a:gd name="T15" fmla="*/ 8 h 49"/>
                  <a:gd name="T16" fmla="*/ 2 w 137"/>
                  <a:gd name="T17" fmla="*/ 8 h 49"/>
                  <a:gd name="T18" fmla="*/ 15 w 137"/>
                  <a:gd name="T19" fmla="*/ 8 h 49"/>
                  <a:gd name="T20" fmla="*/ 0 w 137"/>
                  <a:gd name="T21" fmla="*/ 8 h 49"/>
                  <a:gd name="T22" fmla="*/ 135 w 137"/>
                  <a:gd name="T23" fmla="*/ 13 h 49"/>
                  <a:gd name="T24" fmla="*/ 119 w 137"/>
                  <a:gd name="T25" fmla="*/ 8 h 49"/>
                  <a:gd name="T26" fmla="*/ 122 w 137"/>
                  <a:gd name="T27" fmla="*/ 13 h 49"/>
                  <a:gd name="T28" fmla="*/ 89 w 137"/>
                  <a:gd name="T29" fmla="*/ 29 h 49"/>
                  <a:gd name="T30" fmla="*/ 88 w 137"/>
                  <a:gd name="T31" fmla="*/ 39 h 49"/>
                  <a:gd name="T32" fmla="*/ 80 w 137"/>
                  <a:gd name="T33" fmla="*/ 46 h 49"/>
                  <a:gd name="T34" fmla="*/ 62 w 137"/>
                  <a:gd name="T35" fmla="*/ 49 h 49"/>
                  <a:gd name="T36" fmla="*/ 93 w 137"/>
                  <a:gd name="T37" fmla="*/ 46 h 49"/>
                  <a:gd name="T38" fmla="*/ 101 w 137"/>
                  <a:gd name="T39" fmla="*/ 39 h 49"/>
                  <a:gd name="T40" fmla="*/ 102 w 137"/>
                  <a:gd name="T41" fmla="*/ 29 h 49"/>
                  <a:gd name="T42" fmla="*/ 135 w 137"/>
                  <a:gd name="T43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49">
                    <a:moveTo>
                      <a:pt x="104" y="8"/>
                    </a:moveTo>
                    <a:cubicBezTo>
                      <a:pt x="104" y="8"/>
                      <a:pt x="104" y="8"/>
                      <a:pt x="104" y="8"/>
                    </a:cubicBezTo>
                    <a:cubicBezTo>
                      <a:pt x="104" y="8"/>
                      <a:pt x="103" y="8"/>
                      <a:pt x="103" y="8"/>
                    </a:cubicBezTo>
                    <a:cubicBezTo>
                      <a:pt x="102" y="0"/>
                      <a:pt x="94" y="2"/>
                      <a:pt x="94" y="2"/>
                    </a:cubicBezTo>
                    <a:cubicBezTo>
                      <a:pt x="92" y="3"/>
                      <a:pt x="90" y="3"/>
                      <a:pt x="88" y="4"/>
                    </a:cubicBezTo>
                    <a:cubicBezTo>
                      <a:pt x="89" y="5"/>
                      <a:pt x="98" y="3"/>
                      <a:pt x="98" y="5"/>
                    </a:cubicBezTo>
                    <a:cubicBezTo>
                      <a:pt x="98" y="5"/>
                      <a:pt x="98" y="10"/>
                      <a:pt x="104" y="8"/>
                    </a:cubicBezTo>
                    <a:close/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7" y="9"/>
                      <a:pt x="13" y="9"/>
                      <a:pt x="15" y="8"/>
                    </a:cubicBezTo>
                    <a:cubicBezTo>
                      <a:pt x="11" y="8"/>
                      <a:pt x="4" y="6"/>
                      <a:pt x="0" y="8"/>
                    </a:cubicBezTo>
                    <a:close/>
                    <a:moveTo>
                      <a:pt x="135" y="13"/>
                    </a:moveTo>
                    <a:cubicBezTo>
                      <a:pt x="134" y="6"/>
                      <a:pt x="125" y="7"/>
                      <a:pt x="119" y="8"/>
                    </a:cubicBezTo>
                    <a:cubicBezTo>
                      <a:pt x="121" y="9"/>
                      <a:pt x="122" y="10"/>
                      <a:pt x="122" y="13"/>
                    </a:cubicBezTo>
                    <a:cubicBezTo>
                      <a:pt x="124" y="20"/>
                      <a:pt x="110" y="30"/>
                      <a:pt x="89" y="2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7" y="44"/>
                      <a:pt x="80" y="46"/>
                    </a:cubicBezTo>
                    <a:cubicBezTo>
                      <a:pt x="74" y="48"/>
                      <a:pt x="68" y="48"/>
                      <a:pt x="62" y="49"/>
                    </a:cubicBezTo>
                    <a:cubicBezTo>
                      <a:pt x="72" y="49"/>
                      <a:pt x="83" y="49"/>
                      <a:pt x="93" y="46"/>
                    </a:cubicBezTo>
                    <a:cubicBezTo>
                      <a:pt x="100" y="44"/>
                      <a:pt x="101" y="39"/>
                      <a:pt x="101" y="3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23" y="30"/>
                      <a:pt x="137" y="20"/>
                      <a:pt x="13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708"/>
              <p:cNvSpPr>
                <a:spLocks/>
              </p:cNvSpPr>
              <p:nvPr/>
            </p:nvSpPr>
            <p:spPr bwMode="auto">
              <a:xfrm>
                <a:off x="1805426" y="2112476"/>
                <a:ext cx="179388" cy="82550"/>
              </a:xfrm>
              <a:custGeom>
                <a:avLst/>
                <a:gdLst>
                  <a:gd name="T0" fmla="*/ 83 w 112"/>
                  <a:gd name="T1" fmla="*/ 49 h 52"/>
                  <a:gd name="T2" fmla="*/ 94 w 112"/>
                  <a:gd name="T3" fmla="*/ 33 h 52"/>
                  <a:gd name="T4" fmla="*/ 98 w 112"/>
                  <a:gd name="T5" fmla="*/ 30 h 52"/>
                  <a:gd name="T6" fmla="*/ 110 w 112"/>
                  <a:gd name="T7" fmla="*/ 27 h 52"/>
                  <a:gd name="T8" fmla="*/ 112 w 112"/>
                  <a:gd name="T9" fmla="*/ 23 h 52"/>
                  <a:gd name="T10" fmla="*/ 99 w 112"/>
                  <a:gd name="T11" fmla="*/ 13 h 52"/>
                  <a:gd name="T12" fmla="*/ 94 w 112"/>
                  <a:gd name="T13" fmla="*/ 12 h 52"/>
                  <a:gd name="T14" fmla="*/ 92 w 112"/>
                  <a:gd name="T15" fmla="*/ 2 h 52"/>
                  <a:gd name="T16" fmla="*/ 85 w 112"/>
                  <a:gd name="T17" fmla="*/ 0 h 52"/>
                  <a:gd name="T18" fmla="*/ 85 w 112"/>
                  <a:gd name="T19" fmla="*/ 0 h 52"/>
                  <a:gd name="T20" fmla="*/ 37 w 112"/>
                  <a:gd name="T21" fmla="*/ 2 h 52"/>
                  <a:gd name="T22" fmla="*/ 26 w 112"/>
                  <a:gd name="T23" fmla="*/ 0 h 52"/>
                  <a:gd name="T24" fmla="*/ 20 w 112"/>
                  <a:gd name="T25" fmla="*/ 2 h 52"/>
                  <a:gd name="T26" fmla="*/ 18 w 112"/>
                  <a:gd name="T27" fmla="*/ 12 h 52"/>
                  <a:gd name="T28" fmla="*/ 9 w 112"/>
                  <a:gd name="T29" fmla="*/ 14 h 52"/>
                  <a:gd name="T30" fmla="*/ 0 w 112"/>
                  <a:gd name="T31" fmla="*/ 23 h 52"/>
                  <a:gd name="T32" fmla="*/ 0 w 112"/>
                  <a:gd name="T33" fmla="*/ 23 h 52"/>
                  <a:gd name="T34" fmla="*/ 5 w 112"/>
                  <a:gd name="T35" fmla="*/ 29 h 52"/>
                  <a:gd name="T36" fmla="*/ 16 w 112"/>
                  <a:gd name="T37" fmla="*/ 31 h 52"/>
                  <a:gd name="T38" fmla="*/ 19 w 112"/>
                  <a:gd name="T39" fmla="*/ 42 h 52"/>
                  <a:gd name="T40" fmla="*/ 28 w 112"/>
                  <a:gd name="T41" fmla="*/ 49 h 52"/>
                  <a:gd name="T42" fmla="*/ 28 w 112"/>
                  <a:gd name="T43" fmla="*/ 49 h 52"/>
                  <a:gd name="T44" fmla="*/ 83 w 112"/>
                  <a:gd name="T45" fmla="*/ 49 h 52"/>
                  <a:gd name="T46" fmla="*/ 82 w 112"/>
                  <a:gd name="T47" fmla="*/ 46 h 52"/>
                  <a:gd name="T48" fmla="*/ 38 w 112"/>
                  <a:gd name="T49" fmla="*/ 47 h 52"/>
                  <a:gd name="T50" fmla="*/ 29 w 112"/>
                  <a:gd name="T51" fmla="*/ 46 h 52"/>
                  <a:gd name="T52" fmla="*/ 29 w 112"/>
                  <a:gd name="T53" fmla="*/ 46 h 52"/>
                  <a:gd name="T54" fmla="*/ 21 w 112"/>
                  <a:gd name="T55" fmla="*/ 39 h 52"/>
                  <a:gd name="T56" fmla="*/ 18 w 112"/>
                  <a:gd name="T57" fmla="*/ 29 h 52"/>
                  <a:gd name="T58" fmla="*/ 6 w 112"/>
                  <a:gd name="T59" fmla="*/ 26 h 52"/>
                  <a:gd name="T60" fmla="*/ 3 w 112"/>
                  <a:gd name="T61" fmla="*/ 23 h 52"/>
                  <a:gd name="T62" fmla="*/ 3 w 112"/>
                  <a:gd name="T63" fmla="*/ 23 h 52"/>
                  <a:gd name="T64" fmla="*/ 13 w 112"/>
                  <a:gd name="T65" fmla="*/ 15 h 52"/>
                  <a:gd name="T66" fmla="*/ 18 w 112"/>
                  <a:gd name="T67" fmla="*/ 14 h 52"/>
                  <a:gd name="T68" fmla="*/ 19 w 112"/>
                  <a:gd name="T69" fmla="*/ 12 h 52"/>
                  <a:gd name="T70" fmla="*/ 25 w 112"/>
                  <a:gd name="T71" fmla="*/ 3 h 52"/>
                  <a:gd name="T72" fmla="*/ 25 w 112"/>
                  <a:gd name="T73" fmla="*/ 3 h 52"/>
                  <a:gd name="T74" fmla="*/ 25 w 112"/>
                  <a:gd name="T75" fmla="*/ 3 h 52"/>
                  <a:gd name="T76" fmla="*/ 25 w 112"/>
                  <a:gd name="T77" fmla="*/ 3 h 52"/>
                  <a:gd name="T78" fmla="*/ 61 w 112"/>
                  <a:gd name="T79" fmla="*/ 7 h 52"/>
                  <a:gd name="T80" fmla="*/ 86 w 112"/>
                  <a:gd name="T81" fmla="*/ 2 h 52"/>
                  <a:gd name="T82" fmla="*/ 86 w 112"/>
                  <a:gd name="T83" fmla="*/ 3 h 52"/>
                  <a:gd name="T84" fmla="*/ 86 w 112"/>
                  <a:gd name="T85" fmla="*/ 3 h 52"/>
                  <a:gd name="T86" fmla="*/ 86 w 112"/>
                  <a:gd name="T87" fmla="*/ 3 h 52"/>
                  <a:gd name="T88" fmla="*/ 90 w 112"/>
                  <a:gd name="T89" fmla="*/ 4 h 52"/>
                  <a:gd name="T90" fmla="*/ 92 w 112"/>
                  <a:gd name="T91" fmla="*/ 13 h 52"/>
                  <a:gd name="T92" fmla="*/ 94 w 112"/>
                  <a:gd name="T93" fmla="*/ 14 h 52"/>
                  <a:gd name="T94" fmla="*/ 107 w 112"/>
                  <a:gd name="T95" fmla="*/ 20 h 52"/>
                  <a:gd name="T96" fmla="*/ 109 w 112"/>
                  <a:gd name="T97" fmla="*/ 23 h 52"/>
                  <a:gd name="T98" fmla="*/ 105 w 112"/>
                  <a:gd name="T99" fmla="*/ 26 h 52"/>
                  <a:gd name="T100" fmla="*/ 94 w 112"/>
                  <a:gd name="T101" fmla="*/ 29 h 52"/>
                  <a:gd name="T102" fmla="*/ 90 w 112"/>
                  <a:gd name="T103" fmla="*/ 40 h 52"/>
                  <a:gd name="T104" fmla="*/ 83 w 112"/>
                  <a:gd name="T105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52"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9" y="47"/>
                      <a:pt x="91" y="44"/>
                      <a:pt x="93" y="41"/>
                    </a:cubicBezTo>
                    <a:cubicBezTo>
                      <a:pt x="94" y="38"/>
                      <a:pt x="94" y="35"/>
                      <a:pt x="94" y="33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1"/>
                      <a:pt x="97" y="31"/>
                      <a:pt x="98" y="30"/>
                    </a:cubicBezTo>
                    <a:cubicBezTo>
                      <a:pt x="101" y="30"/>
                      <a:pt x="104" y="29"/>
                      <a:pt x="106" y="29"/>
                    </a:cubicBezTo>
                    <a:cubicBezTo>
                      <a:pt x="108" y="28"/>
                      <a:pt x="109" y="28"/>
                      <a:pt x="110" y="27"/>
                    </a:cubicBezTo>
                    <a:cubicBezTo>
                      <a:pt x="111" y="26"/>
                      <a:pt x="112" y="25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1"/>
                      <a:pt x="110" y="19"/>
                      <a:pt x="109" y="18"/>
                    </a:cubicBezTo>
                    <a:cubicBezTo>
                      <a:pt x="106" y="15"/>
                      <a:pt x="102" y="14"/>
                      <a:pt x="99" y="13"/>
                    </a:cubicBezTo>
                    <a:cubicBezTo>
                      <a:pt x="96" y="11"/>
                      <a:pt x="94" y="11"/>
                      <a:pt x="94" y="1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7"/>
                      <a:pt x="94" y="4"/>
                      <a:pt x="92" y="2"/>
                    </a:cubicBezTo>
                    <a:cubicBezTo>
                      <a:pt x="90" y="1"/>
                      <a:pt x="88" y="0"/>
                      <a:pt x="87" y="0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78" y="3"/>
                      <a:pt x="69" y="4"/>
                      <a:pt x="61" y="4"/>
                    </a:cubicBezTo>
                    <a:cubicBezTo>
                      <a:pt x="52" y="4"/>
                      <a:pt x="43" y="3"/>
                      <a:pt x="37" y="2"/>
                    </a:cubicBezTo>
                    <a:cubicBezTo>
                      <a:pt x="33" y="1"/>
                      <a:pt x="31" y="1"/>
                      <a:pt x="29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2" y="0"/>
                      <a:pt x="20" y="2"/>
                    </a:cubicBezTo>
                    <a:cubicBezTo>
                      <a:pt x="18" y="4"/>
                      <a:pt x="17" y="7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3" y="12"/>
                      <a:pt x="9" y="14"/>
                    </a:cubicBezTo>
                    <a:cubicBezTo>
                      <a:pt x="7" y="15"/>
                      <a:pt x="4" y="16"/>
                      <a:pt x="3" y="18"/>
                    </a:cubicBezTo>
                    <a:cubicBezTo>
                      <a:pt x="1" y="19"/>
                      <a:pt x="0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2" y="28"/>
                      <a:pt x="4" y="28"/>
                      <a:pt x="5" y="29"/>
                    </a:cubicBezTo>
                    <a:cubicBezTo>
                      <a:pt x="8" y="29"/>
                      <a:pt x="11" y="30"/>
                      <a:pt x="13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8" y="35"/>
                      <a:pt x="17" y="39"/>
                      <a:pt x="19" y="42"/>
                    </a:cubicBezTo>
                    <a:cubicBezTo>
                      <a:pt x="19" y="44"/>
                      <a:pt x="20" y="45"/>
                      <a:pt x="22" y="47"/>
                    </a:cubicBezTo>
                    <a:cubicBezTo>
                      <a:pt x="23" y="48"/>
                      <a:pt x="25" y="49"/>
                      <a:pt x="28" y="49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44" y="52"/>
                      <a:pt x="60" y="52"/>
                    </a:cubicBezTo>
                    <a:cubicBezTo>
                      <a:pt x="69" y="52"/>
                      <a:pt x="77" y="51"/>
                      <a:pt x="83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76" y="48"/>
                      <a:pt x="68" y="49"/>
                      <a:pt x="60" y="49"/>
                    </a:cubicBezTo>
                    <a:cubicBezTo>
                      <a:pt x="52" y="49"/>
                      <a:pt x="44" y="48"/>
                      <a:pt x="38" y="47"/>
                    </a:cubicBezTo>
                    <a:cubicBezTo>
                      <a:pt x="36" y="47"/>
                      <a:pt x="33" y="47"/>
                      <a:pt x="31" y="46"/>
                    </a:cubicBezTo>
                    <a:cubicBezTo>
                      <a:pt x="30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6"/>
                      <a:pt x="25" y="45"/>
                      <a:pt x="24" y="44"/>
                    </a:cubicBezTo>
                    <a:cubicBezTo>
                      <a:pt x="22" y="43"/>
                      <a:pt x="21" y="41"/>
                      <a:pt x="21" y="39"/>
                    </a:cubicBezTo>
                    <a:cubicBezTo>
                      <a:pt x="20" y="37"/>
                      <a:pt x="20" y="34"/>
                      <a:pt x="20" y="32"/>
                    </a:cubicBezTo>
                    <a:cubicBezTo>
                      <a:pt x="20" y="31"/>
                      <a:pt x="19" y="30"/>
                      <a:pt x="18" y="29"/>
                    </a:cubicBezTo>
                    <a:cubicBezTo>
                      <a:pt x="17" y="28"/>
                      <a:pt x="15" y="28"/>
                      <a:pt x="14" y="27"/>
                    </a:cubicBezTo>
                    <a:cubicBezTo>
                      <a:pt x="11" y="27"/>
                      <a:pt x="8" y="26"/>
                      <a:pt x="6" y="26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1"/>
                      <a:pt x="5" y="20"/>
                    </a:cubicBezTo>
                    <a:cubicBezTo>
                      <a:pt x="7" y="18"/>
                      <a:pt x="10" y="16"/>
                      <a:pt x="13" y="15"/>
                    </a:cubicBezTo>
                    <a:cubicBezTo>
                      <a:pt x="14" y="15"/>
                      <a:pt x="16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8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42" y="7"/>
                      <a:pt x="61" y="7"/>
                    </a:cubicBezTo>
                    <a:cubicBezTo>
                      <a:pt x="69" y="7"/>
                      <a:pt x="78" y="6"/>
                      <a:pt x="86" y="3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8" y="3"/>
                      <a:pt x="89" y="3"/>
                      <a:pt x="90" y="4"/>
                    </a:cubicBezTo>
                    <a:cubicBezTo>
                      <a:pt x="91" y="6"/>
                      <a:pt x="92" y="8"/>
                      <a:pt x="92" y="12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3" y="14"/>
                      <a:pt x="94" y="14"/>
                    </a:cubicBezTo>
                    <a:cubicBezTo>
                      <a:pt x="95" y="14"/>
                      <a:pt x="99" y="16"/>
                      <a:pt x="103" y="17"/>
                    </a:cubicBezTo>
                    <a:cubicBezTo>
                      <a:pt x="105" y="18"/>
                      <a:pt x="106" y="19"/>
                      <a:pt x="107" y="20"/>
                    </a:cubicBezTo>
                    <a:cubicBezTo>
                      <a:pt x="108" y="21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9" y="24"/>
                      <a:pt x="109" y="24"/>
                      <a:pt x="108" y="24"/>
                    </a:cubicBezTo>
                    <a:cubicBezTo>
                      <a:pt x="108" y="25"/>
                      <a:pt x="107" y="25"/>
                      <a:pt x="105" y="26"/>
                    </a:cubicBezTo>
                    <a:cubicBezTo>
                      <a:pt x="103" y="26"/>
                      <a:pt x="100" y="27"/>
                      <a:pt x="97" y="27"/>
                    </a:cubicBezTo>
                    <a:cubicBezTo>
                      <a:pt x="96" y="28"/>
                      <a:pt x="95" y="28"/>
                      <a:pt x="94" y="29"/>
                    </a:cubicBezTo>
                    <a:cubicBezTo>
                      <a:pt x="93" y="29"/>
                      <a:pt x="92" y="31"/>
                      <a:pt x="91" y="32"/>
                    </a:cubicBezTo>
                    <a:cubicBezTo>
                      <a:pt x="91" y="35"/>
                      <a:pt x="91" y="38"/>
                      <a:pt x="90" y="40"/>
                    </a:cubicBezTo>
                    <a:cubicBezTo>
                      <a:pt x="89" y="42"/>
                      <a:pt x="87" y="45"/>
                      <a:pt x="82" y="46"/>
                    </a:cubicBezTo>
                    <a:lnTo>
                      <a:pt x="8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709"/>
              <p:cNvSpPr>
                <a:spLocks/>
              </p:cNvSpPr>
              <p:nvPr/>
            </p:nvSpPr>
            <p:spPr bwMode="auto">
              <a:xfrm>
                <a:off x="1781613" y="2206138"/>
                <a:ext cx="222250" cy="74613"/>
              </a:xfrm>
              <a:custGeom>
                <a:avLst/>
                <a:gdLst>
                  <a:gd name="T0" fmla="*/ 97 w 139"/>
                  <a:gd name="T1" fmla="*/ 43 h 46"/>
                  <a:gd name="T2" fmla="*/ 104 w 139"/>
                  <a:gd name="T3" fmla="*/ 33 h 46"/>
                  <a:gd name="T4" fmla="*/ 102 w 139"/>
                  <a:gd name="T5" fmla="*/ 30 h 46"/>
                  <a:gd name="T6" fmla="*/ 129 w 139"/>
                  <a:gd name="T7" fmla="*/ 23 h 46"/>
                  <a:gd name="T8" fmla="*/ 139 w 139"/>
                  <a:gd name="T9" fmla="*/ 10 h 46"/>
                  <a:gd name="T10" fmla="*/ 137 w 139"/>
                  <a:gd name="T11" fmla="*/ 7 h 46"/>
                  <a:gd name="T12" fmla="*/ 119 w 139"/>
                  <a:gd name="T13" fmla="*/ 8 h 46"/>
                  <a:gd name="T14" fmla="*/ 107 w 139"/>
                  <a:gd name="T15" fmla="*/ 9 h 46"/>
                  <a:gd name="T16" fmla="*/ 103 w 139"/>
                  <a:gd name="T17" fmla="*/ 10 h 46"/>
                  <a:gd name="T18" fmla="*/ 105 w 139"/>
                  <a:gd name="T19" fmla="*/ 9 h 46"/>
                  <a:gd name="T20" fmla="*/ 101 w 139"/>
                  <a:gd name="T21" fmla="*/ 0 h 46"/>
                  <a:gd name="T22" fmla="*/ 76 w 139"/>
                  <a:gd name="T23" fmla="*/ 2 h 46"/>
                  <a:gd name="T24" fmla="*/ 42 w 139"/>
                  <a:gd name="T25" fmla="*/ 0 h 46"/>
                  <a:gd name="T26" fmla="*/ 38 w 139"/>
                  <a:gd name="T27" fmla="*/ 0 h 46"/>
                  <a:gd name="T28" fmla="*/ 34 w 139"/>
                  <a:gd name="T29" fmla="*/ 9 h 46"/>
                  <a:gd name="T30" fmla="*/ 35 w 139"/>
                  <a:gd name="T31" fmla="*/ 10 h 46"/>
                  <a:gd name="T32" fmla="*/ 32 w 139"/>
                  <a:gd name="T33" fmla="*/ 9 h 46"/>
                  <a:gd name="T34" fmla="*/ 20 w 139"/>
                  <a:gd name="T35" fmla="*/ 8 h 46"/>
                  <a:gd name="T36" fmla="*/ 2 w 139"/>
                  <a:gd name="T37" fmla="*/ 7 h 46"/>
                  <a:gd name="T38" fmla="*/ 0 w 139"/>
                  <a:gd name="T39" fmla="*/ 10 h 46"/>
                  <a:gd name="T40" fmla="*/ 37 w 139"/>
                  <a:gd name="T41" fmla="*/ 32 h 46"/>
                  <a:gd name="T42" fmla="*/ 35 w 139"/>
                  <a:gd name="T43" fmla="*/ 30 h 46"/>
                  <a:gd name="T44" fmla="*/ 36 w 139"/>
                  <a:gd name="T45" fmla="*/ 39 h 46"/>
                  <a:gd name="T46" fmla="*/ 42 w 139"/>
                  <a:gd name="T47" fmla="*/ 43 h 46"/>
                  <a:gd name="T48" fmla="*/ 73 w 139"/>
                  <a:gd name="T49" fmla="*/ 46 h 46"/>
                  <a:gd name="T50" fmla="*/ 96 w 139"/>
                  <a:gd name="T51" fmla="*/ 42 h 46"/>
                  <a:gd name="T52" fmla="*/ 96 w 139"/>
                  <a:gd name="T53" fmla="*/ 42 h 46"/>
                  <a:gd name="T54" fmla="*/ 73 w 139"/>
                  <a:gd name="T55" fmla="*/ 43 h 46"/>
                  <a:gd name="T56" fmla="*/ 45 w 139"/>
                  <a:gd name="T57" fmla="*/ 41 h 46"/>
                  <a:gd name="T58" fmla="*/ 43 w 139"/>
                  <a:gd name="T59" fmla="*/ 42 h 46"/>
                  <a:gd name="T60" fmla="*/ 39 w 139"/>
                  <a:gd name="T61" fmla="*/ 37 h 46"/>
                  <a:gd name="T62" fmla="*/ 38 w 139"/>
                  <a:gd name="T63" fmla="*/ 31 h 46"/>
                  <a:gd name="T64" fmla="*/ 38 w 139"/>
                  <a:gd name="T65" fmla="*/ 30 h 46"/>
                  <a:gd name="T66" fmla="*/ 37 w 139"/>
                  <a:gd name="T67" fmla="*/ 29 h 46"/>
                  <a:gd name="T68" fmla="*/ 5 w 139"/>
                  <a:gd name="T69" fmla="*/ 14 h 46"/>
                  <a:gd name="T70" fmla="*/ 3 w 139"/>
                  <a:gd name="T71" fmla="*/ 10 h 46"/>
                  <a:gd name="T72" fmla="*/ 6 w 139"/>
                  <a:gd name="T73" fmla="*/ 9 h 46"/>
                  <a:gd name="T74" fmla="*/ 26 w 139"/>
                  <a:gd name="T75" fmla="*/ 12 h 46"/>
                  <a:gd name="T76" fmla="*/ 37 w 139"/>
                  <a:gd name="T77" fmla="*/ 11 h 46"/>
                  <a:gd name="T78" fmla="*/ 37 w 139"/>
                  <a:gd name="T79" fmla="*/ 9 h 46"/>
                  <a:gd name="T80" fmla="*/ 39 w 139"/>
                  <a:gd name="T81" fmla="*/ 3 h 46"/>
                  <a:gd name="T82" fmla="*/ 39 w 139"/>
                  <a:gd name="T83" fmla="*/ 2 h 46"/>
                  <a:gd name="T84" fmla="*/ 39 w 139"/>
                  <a:gd name="T85" fmla="*/ 2 h 46"/>
                  <a:gd name="T86" fmla="*/ 39 w 139"/>
                  <a:gd name="T87" fmla="*/ 2 h 46"/>
                  <a:gd name="T88" fmla="*/ 38 w 139"/>
                  <a:gd name="T89" fmla="*/ 1 h 46"/>
                  <a:gd name="T90" fmla="*/ 76 w 139"/>
                  <a:gd name="T91" fmla="*/ 5 h 46"/>
                  <a:gd name="T92" fmla="*/ 101 w 139"/>
                  <a:gd name="T93" fmla="*/ 1 h 46"/>
                  <a:gd name="T94" fmla="*/ 100 w 139"/>
                  <a:gd name="T95" fmla="*/ 2 h 46"/>
                  <a:gd name="T96" fmla="*/ 100 w 139"/>
                  <a:gd name="T97" fmla="*/ 2 h 46"/>
                  <a:gd name="T98" fmla="*/ 100 w 139"/>
                  <a:gd name="T99" fmla="*/ 2 h 46"/>
                  <a:gd name="T100" fmla="*/ 102 w 139"/>
                  <a:gd name="T101" fmla="*/ 10 h 46"/>
                  <a:gd name="T102" fmla="*/ 103 w 139"/>
                  <a:gd name="T103" fmla="*/ 11 h 46"/>
                  <a:gd name="T104" fmla="*/ 120 w 139"/>
                  <a:gd name="T105" fmla="*/ 11 h 46"/>
                  <a:gd name="T106" fmla="*/ 135 w 139"/>
                  <a:gd name="T107" fmla="*/ 9 h 46"/>
                  <a:gd name="T108" fmla="*/ 136 w 139"/>
                  <a:gd name="T109" fmla="*/ 10 h 46"/>
                  <a:gd name="T110" fmla="*/ 102 w 139"/>
                  <a:gd name="T111" fmla="*/ 29 h 46"/>
                  <a:gd name="T112" fmla="*/ 101 w 139"/>
                  <a:gd name="T113" fmla="*/ 30 h 46"/>
                  <a:gd name="T114" fmla="*/ 101 w 139"/>
                  <a:gd name="T115" fmla="*/ 33 h 46"/>
                  <a:gd name="T116" fmla="*/ 96 w 139"/>
                  <a:gd name="T117" fmla="*/ 41 h 46"/>
                  <a:gd name="T118" fmla="*/ 96 w 139"/>
                  <a:gd name="T1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46">
                    <a:moveTo>
                      <a:pt x="96" y="42"/>
                    </a:moveTo>
                    <a:cubicBezTo>
                      <a:pt x="97" y="43"/>
                      <a:pt x="97" y="43"/>
                      <a:pt x="97" y="43"/>
                    </a:cubicBezTo>
                    <a:cubicBezTo>
                      <a:pt x="100" y="43"/>
                      <a:pt x="102" y="41"/>
                      <a:pt x="103" y="39"/>
                    </a:cubicBezTo>
                    <a:cubicBezTo>
                      <a:pt x="104" y="37"/>
                      <a:pt x="104" y="35"/>
                      <a:pt x="104" y="33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13" y="31"/>
                      <a:pt x="122" y="27"/>
                      <a:pt x="129" y="23"/>
                    </a:cubicBezTo>
                    <a:cubicBezTo>
                      <a:pt x="132" y="21"/>
                      <a:pt x="135" y="19"/>
                      <a:pt x="136" y="16"/>
                    </a:cubicBezTo>
                    <a:cubicBezTo>
                      <a:pt x="138" y="14"/>
                      <a:pt x="139" y="12"/>
                      <a:pt x="139" y="10"/>
                    </a:cubicBezTo>
                    <a:cubicBezTo>
                      <a:pt x="139" y="10"/>
                      <a:pt x="139" y="10"/>
                      <a:pt x="139" y="9"/>
                    </a:cubicBezTo>
                    <a:cubicBezTo>
                      <a:pt x="139" y="8"/>
                      <a:pt x="138" y="7"/>
                      <a:pt x="137" y="7"/>
                    </a:cubicBezTo>
                    <a:cubicBezTo>
                      <a:pt x="135" y="6"/>
                      <a:pt x="134" y="6"/>
                      <a:pt x="133" y="6"/>
                    </a:cubicBezTo>
                    <a:cubicBezTo>
                      <a:pt x="128" y="6"/>
                      <a:pt x="122" y="8"/>
                      <a:pt x="119" y="8"/>
                    </a:cubicBezTo>
                    <a:cubicBezTo>
                      <a:pt x="118" y="9"/>
                      <a:pt x="115" y="9"/>
                      <a:pt x="113" y="9"/>
                    </a:cubicBezTo>
                    <a:cubicBezTo>
                      <a:pt x="111" y="9"/>
                      <a:pt x="108" y="9"/>
                      <a:pt x="107" y="9"/>
                    </a:cubicBezTo>
                    <a:cubicBezTo>
                      <a:pt x="105" y="9"/>
                      <a:pt x="104" y="8"/>
                      <a:pt x="104" y="8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3"/>
                      <a:pt x="102" y="0"/>
                      <a:pt x="102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4" y="2"/>
                      <a:pt x="85" y="2"/>
                      <a:pt x="76" y="2"/>
                    </a:cubicBezTo>
                    <a:cubicBezTo>
                      <a:pt x="67" y="2"/>
                      <a:pt x="57" y="2"/>
                      <a:pt x="50" y="1"/>
                    </a:cubicBezTo>
                    <a:cubicBezTo>
                      <a:pt x="47" y="1"/>
                      <a:pt x="44" y="0"/>
                      <a:pt x="42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4" y="3"/>
                      <a:pt x="34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9"/>
                      <a:pt x="32" y="9"/>
                    </a:cubicBezTo>
                    <a:cubicBezTo>
                      <a:pt x="31" y="9"/>
                      <a:pt x="28" y="9"/>
                      <a:pt x="26" y="9"/>
                    </a:cubicBezTo>
                    <a:cubicBezTo>
                      <a:pt x="24" y="9"/>
                      <a:pt x="21" y="9"/>
                      <a:pt x="20" y="8"/>
                    </a:cubicBezTo>
                    <a:cubicBezTo>
                      <a:pt x="17" y="8"/>
                      <a:pt x="11" y="6"/>
                      <a:pt x="6" y="6"/>
                    </a:cubicBezTo>
                    <a:cubicBezTo>
                      <a:pt x="5" y="6"/>
                      <a:pt x="4" y="6"/>
                      <a:pt x="2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8" y="23"/>
                      <a:pt x="21" y="31"/>
                      <a:pt x="37" y="32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3"/>
                    </a:cubicBezTo>
                    <a:cubicBezTo>
                      <a:pt x="35" y="35"/>
                      <a:pt x="35" y="37"/>
                      <a:pt x="36" y="39"/>
                    </a:cubicBezTo>
                    <a:cubicBezTo>
                      <a:pt x="37" y="41"/>
                      <a:pt x="39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56" y="46"/>
                      <a:pt x="73" y="46"/>
                    </a:cubicBezTo>
                    <a:cubicBezTo>
                      <a:pt x="81" y="46"/>
                      <a:pt x="89" y="46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89" y="43"/>
                      <a:pt x="80" y="43"/>
                      <a:pt x="73" y="43"/>
                    </a:cubicBezTo>
                    <a:cubicBezTo>
                      <a:pt x="65" y="43"/>
                      <a:pt x="57" y="43"/>
                      <a:pt x="52" y="42"/>
                    </a:cubicBezTo>
                    <a:cubicBezTo>
                      <a:pt x="49" y="42"/>
                      <a:pt x="47" y="41"/>
                      <a:pt x="45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1" y="40"/>
                      <a:pt x="40" y="39"/>
                      <a:pt x="39" y="37"/>
                    </a:cubicBezTo>
                    <a:cubicBezTo>
                      <a:pt x="38" y="36"/>
                      <a:pt x="38" y="34"/>
                      <a:pt x="38" y="33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27" y="28"/>
                      <a:pt x="18" y="25"/>
                      <a:pt x="12" y="21"/>
                    </a:cubicBezTo>
                    <a:cubicBezTo>
                      <a:pt x="9" y="19"/>
                      <a:pt x="6" y="16"/>
                      <a:pt x="5" y="14"/>
                    </a:cubicBezTo>
                    <a:cubicBezTo>
                      <a:pt x="3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10" y="9"/>
                      <a:pt x="16" y="11"/>
                      <a:pt x="19" y="11"/>
                    </a:cubicBezTo>
                    <a:cubicBezTo>
                      <a:pt x="21" y="12"/>
                      <a:pt x="24" y="12"/>
                      <a:pt x="26" y="12"/>
                    </a:cubicBezTo>
                    <a:cubicBezTo>
                      <a:pt x="31" y="12"/>
                      <a:pt x="36" y="11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57" y="5"/>
                      <a:pt x="76" y="5"/>
                    </a:cubicBezTo>
                    <a:cubicBezTo>
                      <a:pt x="85" y="5"/>
                      <a:pt x="94" y="5"/>
                      <a:pt x="101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2" y="5"/>
                      <a:pt x="102" y="9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8" y="12"/>
                      <a:pt x="113" y="12"/>
                    </a:cubicBezTo>
                    <a:cubicBezTo>
                      <a:pt x="115" y="12"/>
                      <a:pt x="118" y="12"/>
                      <a:pt x="120" y="11"/>
                    </a:cubicBezTo>
                    <a:cubicBezTo>
                      <a:pt x="123" y="11"/>
                      <a:pt x="129" y="9"/>
                      <a:pt x="133" y="9"/>
                    </a:cubicBezTo>
                    <a:cubicBezTo>
                      <a:pt x="134" y="9"/>
                      <a:pt x="135" y="9"/>
                      <a:pt x="135" y="9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1"/>
                      <a:pt x="136" y="13"/>
                      <a:pt x="134" y="14"/>
                    </a:cubicBezTo>
                    <a:cubicBezTo>
                      <a:pt x="129" y="20"/>
                      <a:pt x="117" y="28"/>
                      <a:pt x="102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2"/>
                      <a:pt x="101" y="33"/>
                    </a:cubicBezTo>
                    <a:cubicBezTo>
                      <a:pt x="101" y="34"/>
                      <a:pt x="101" y="36"/>
                      <a:pt x="100" y="37"/>
                    </a:cubicBezTo>
                    <a:cubicBezTo>
                      <a:pt x="99" y="39"/>
                      <a:pt x="98" y="40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710"/>
              <p:cNvSpPr>
                <a:spLocks/>
              </p:cNvSpPr>
              <p:nvPr/>
            </p:nvSpPr>
            <p:spPr bwMode="auto">
              <a:xfrm>
                <a:off x="1783201" y="2290276"/>
                <a:ext cx="219075" cy="84138"/>
              </a:xfrm>
              <a:custGeom>
                <a:avLst/>
                <a:gdLst>
                  <a:gd name="T0" fmla="*/ 97 w 137"/>
                  <a:gd name="T1" fmla="*/ 50 h 53"/>
                  <a:gd name="T2" fmla="*/ 106 w 137"/>
                  <a:gd name="T3" fmla="*/ 42 h 53"/>
                  <a:gd name="T4" fmla="*/ 106 w 137"/>
                  <a:gd name="T5" fmla="*/ 36 h 53"/>
                  <a:gd name="T6" fmla="*/ 104 w 137"/>
                  <a:gd name="T7" fmla="*/ 29 h 53"/>
                  <a:gd name="T8" fmla="*/ 110 w 137"/>
                  <a:gd name="T9" fmla="*/ 31 h 53"/>
                  <a:gd name="T10" fmla="*/ 136 w 137"/>
                  <a:gd name="T11" fmla="*/ 21 h 53"/>
                  <a:gd name="T12" fmla="*/ 134 w 137"/>
                  <a:gd name="T13" fmla="*/ 13 h 53"/>
                  <a:gd name="T14" fmla="*/ 125 w 137"/>
                  <a:gd name="T15" fmla="*/ 12 h 53"/>
                  <a:gd name="T16" fmla="*/ 112 w 137"/>
                  <a:gd name="T17" fmla="*/ 10 h 53"/>
                  <a:gd name="T18" fmla="*/ 107 w 137"/>
                  <a:gd name="T19" fmla="*/ 8 h 53"/>
                  <a:gd name="T20" fmla="*/ 106 w 137"/>
                  <a:gd name="T21" fmla="*/ 9 h 53"/>
                  <a:gd name="T22" fmla="*/ 103 w 137"/>
                  <a:gd name="T23" fmla="*/ 2 h 53"/>
                  <a:gd name="T24" fmla="*/ 99 w 137"/>
                  <a:gd name="T25" fmla="*/ 0 h 53"/>
                  <a:gd name="T26" fmla="*/ 72 w 137"/>
                  <a:gd name="T27" fmla="*/ 3 h 53"/>
                  <a:gd name="T28" fmla="*/ 40 w 137"/>
                  <a:gd name="T29" fmla="*/ 1 h 53"/>
                  <a:gd name="T30" fmla="*/ 37 w 137"/>
                  <a:gd name="T31" fmla="*/ 0 h 53"/>
                  <a:gd name="T32" fmla="*/ 33 w 137"/>
                  <a:gd name="T33" fmla="*/ 2 h 53"/>
                  <a:gd name="T34" fmla="*/ 30 w 137"/>
                  <a:gd name="T35" fmla="*/ 9 h 53"/>
                  <a:gd name="T36" fmla="*/ 29 w 137"/>
                  <a:gd name="T37" fmla="*/ 8 h 53"/>
                  <a:gd name="T38" fmla="*/ 11 w 137"/>
                  <a:gd name="T39" fmla="*/ 12 h 53"/>
                  <a:gd name="T40" fmla="*/ 2 w 137"/>
                  <a:gd name="T41" fmla="*/ 13 h 53"/>
                  <a:gd name="T42" fmla="*/ 1 w 137"/>
                  <a:gd name="T43" fmla="*/ 21 h 53"/>
                  <a:gd name="T44" fmla="*/ 26 w 137"/>
                  <a:gd name="T45" fmla="*/ 31 h 53"/>
                  <a:gd name="T46" fmla="*/ 32 w 137"/>
                  <a:gd name="T47" fmla="*/ 29 h 53"/>
                  <a:gd name="T48" fmla="*/ 31 w 137"/>
                  <a:gd name="T49" fmla="*/ 36 h 53"/>
                  <a:gd name="T50" fmla="*/ 30 w 137"/>
                  <a:gd name="T51" fmla="*/ 42 h 53"/>
                  <a:gd name="T52" fmla="*/ 39 w 137"/>
                  <a:gd name="T53" fmla="*/ 50 h 53"/>
                  <a:gd name="T54" fmla="*/ 39 w 137"/>
                  <a:gd name="T55" fmla="*/ 50 h 53"/>
                  <a:gd name="T56" fmla="*/ 97 w 137"/>
                  <a:gd name="T57" fmla="*/ 50 h 53"/>
                  <a:gd name="T58" fmla="*/ 97 w 137"/>
                  <a:gd name="T59" fmla="*/ 50 h 53"/>
                  <a:gd name="T60" fmla="*/ 97 w 137"/>
                  <a:gd name="T61" fmla="*/ 47 h 53"/>
                  <a:gd name="T62" fmla="*/ 49 w 137"/>
                  <a:gd name="T63" fmla="*/ 48 h 53"/>
                  <a:gd name="T64" fmla="*/ 40 w 137"/>
                  <a:gd name="T65" fmla="*/ 47 h 53"/>
                  <a:gd name="T66" fmla="*/ 40 w 137"/>
                  <a:gd name="T67" fmla="*/ 47 h 53"/>
                  <a:gd name="T68" fmla="*/ 33 w 137"/>
                  <a:gd name="T69" fmla="*/ 42 h 53"/>
                  <a:gd name="T70" fmla="*/ 34 w 137"/>
                  <a:gd name="T71" fmla="*/ 36 h 53"/>
                  <a:gd name="T72" fmla="*/ 33 w 137"/>
                  <a:gd name="T73" fmla="*/ 27 h 53"/>
                  <a:gd name="T74" fmla="*/ 26 w 137"/>
                  <a:gd name="T75" fmla="*/ 28 h 53"/>
                  <a:gd name="T76" fmla="*/ 3 w 137"/>
                  <a:gd name="T77" fmla="*/ 19 h 53"/>
                  <a:gd name="T78" fmla="*/ 3 w 137"/>
                  <a:gd name="T79" fmla="*/ 16 h 53"/>
                  <a:gd name="T80" fmla="*/ 11 w 137"/>
                  <a:gd name="T81" fmla="*/ 15 h 53"/>
                  <a:gd name="T82" fmla="*/ 31 w 137"/>
                  <a:gd name="T83" fmla="*/ 11 h 53"/>
                  <a:gd name="T84" fmla="*/ 32 w 137"/>
                  <a:gd name="T85" fmla="*/ 10 h 53"/>
                  <a:gd name="T86" fmla="*/ 37 w 137"/>
                  <a:gd name="T87" fmla="*/ 3 h 53"/>
                  <a:gd name="T88" fmla="*/ 38 w 137"/>
                  <a:gd name="T89" fmla="*/ 3 h 53"/>
                  <a:gd name="T90" fmla="*/ 37 w 137"/>
                  <a:gd name="T91" fmla="*/ 2 h 53"/>
                  <a:gd name="T92" fmla="*/ 72 w 137"/>
                  <a:gd name="T93" fmla="*/ 6 h 53"/>
                  <a:gd name="T94" fmla="*/ 99 w 137"/>
                  <a:gd name="T95" fmla="*/ 2 h 53"/>
                  <a:gd name="T96" fmla="*/ 99 w 137"/>
                  <a:gd name="T97" fmla="*/ 3 h 53"/>
                  <a:gd name="T98" fmla="*/ 104 w 137"/>
                  <a:gd name="T99" fmla="*/ 10 h 53"/>
                  <a:gd name="T100" fmla="*/ 105 w 137"/>
                  <a:gd name="T101" fmla="*/ 11 h 53"/>
                  <a:gd name="T102" fmla="*/ 125 w 137"/>
                  <a:gd name="T103" fmla="*/ 15 h 53"/>
                  <a:gd name="T104" fmla="*/ 133 w 137"/>
                  <a:gd name="T105" fmla="*/ 16 h 53"/>
                  <a:gd name="T106" fmla="*/ 133 w 137"/>
                  <a:gd name="T107" fmla="*/ 19 h 53"/>
                  <a:gd name="T108" fmla="*/ 110 w 137"/>
                  <a:gd name="T109" fmla="*/ 28 h 53"/>
                  <a:gd name="T110" fmla="*/ 103 w 137"/>
                  <a:gd name="T111" fmla="*/ 27 h 53"/>
                  <a:gd name="T112" fmla="*/ 103 w 137"/>
                  <a:gd name="T113" fmla="*/ 36 h 53"/>
                  <a:gd name="T114" fmla="*/ 103 w 137"/>
                  <a:gd name="T115" fmla="*/ 42 h 53"/>
                  <a:gd name="T116" fmla="*/ 97 w 137"/>
                  <a:gd name="T117" fmla="*/ 47 h 53"/>
                  <a:gd name="T118" fmla="*/ 97 w 137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53">
                    <a:moveTo>
                      <a:pt x="97" y="48"/>
                    </a:moveTo>
                    <a:cubicBezTo>
                      <a:pt x="97" y="50"/>
                      <a:pt x="97" y="50"/>
                      <a:pt x="97" y="50"/>
                    </a:cubicBezTo>
                    <a:cubicBezTo>
                      <a:pt x="100" y="49"/>
                      <a:pt x="103" y="48"/>
                      <a:pt x="104" y="47"/>
                    </a:cubicBezTo>
                    <a:cubicBezTo>
                      <a:pt x="105" y="45"/>
                      <a:pt x="106" y="43"/>
                      <a:pt x="106" y="42"/>
                    </a:cubicBezTo>
                    <a:cubicBezTo>
                      <a:pt x="106" y="41"/>
                      <a:pt x="106" y="40"/>
                      <a:pt x="106" y="40"/>
                    </a:cubicBezTo>
                    <a:cubicBezTo>
                      <a:pt x="106" y="39"/>
                      <a:pt x="106" y="37"/>
                      <a:pt x="106" y="36"/>
                    </a:cubicBezTo>
                    <a:cubicBezTo>
                      <a:pt x="106" y="32"/>
                      <a:pt x="106" y="29"/>
                      <a:pt x="106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6" y="30"/>
                      <a:pt x="108" y="31"/>
                      <a:pt x="110" y="31"/>
                    </a:cubicBezTo>
                    <a:cubicBezTo>
                      <a:pt x="116" y="31"/>
                      <a:pt x="122" y="29"/>
                      <a:pt x="126" y="28"/>
                    </a:cubicBezTo>
                    <a:cubicBezTo>
                      <a:pt x="131" y="26"/>
                      <a:pt x="134" y="24"/>
                      <a:pt x="136" y="21"/>
                    </a:cubicBezTo>
                    <a:cubicBezTo>
                      <a:pt x="136" y="19"/>
                      <a:pt x="137" y="18"/>
                      <a:pt x="137" y="17"/>
                    </a:cubicBezTo>
                    <a:cubicBezTo>
                      <a:pt x="137" y="15"/>
                      <a:pt x="136" y="14"/>
                      <a:pt x="134" y="13"/>
                    </a:cubicBezTo>
                    <a:cubicBezTo>
                      <a:pt x="133" y="12"/>
                      <a:pt x="131" y="12"/>
                      <a:pt x="129" y="12"/>
                    </a:cubicBezTo>
                    <a:cubicBezTo>
                      <a:pt x="128" y="12"/>
                      <a:pt x="126" y="12"/>
                      <a:pt x="125" y="12"/>
                    </a:cubicBezTo>
                    <a:cubicBezTo>
                      <a:pt x="124" y="12"/>
                      <a:pt x="123" y="12"/>
                      <a:pt x="122" y="12"/>
                    </a:cubicBezTo>
                    <a:cubicBezTo>
                      <a:pt x="119" y="12"/>
                      <a:pt x="115" y="11"/>
                      <a:pt x="112" y="10"/>
                    </a:cubicBezTo>
                    <a:cubicBezTo>
                      <a:pt x="110" y="10"/>
                      <a:pt x="109" y="9"/>
                      <a:pt x="108" y="9"/>
                    </a:cubicBezTo>
                    <a:cubicBezTo>
                      <a:pt x="108" y="9"/>
                      <a:pt x="107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6"/>
                      <a:pt x="105" y="3"/>
                      <a:pt x="103" y="2"/>
                    </a:cubicBezTo>
                    <a:cubicBezTo>
                      <a:pt x="101" y="1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1" y="2"/>
                      <a:pt x="81" y="3"/>
                      <a:pt x="72" y="3"/>
                    </a:cubicBezTo>
                    <a:cubicBezTo>
                      <a:pt x="63" y="3"/>
                      <a:pt x="55" y="2"/>
                      <a:pt x="48" y="2"/>
                    </a:cubicBezTo>
                    <a:cubicBezTo>
                      <a:pt x="45" y="1"/>
                      <a:pt x="42" y="1"/>
                      <a:pt x="40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29" y="6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9"/>
                      <a:pt x="20" y="12"/>
                      <a:pt x="14" y="12"/>
                    </a:cubicBezTo>
                    <a:cubicBezTo>
                      <a:pt x="13" y="12"/>
                      <a:pt x="12" y="12"/>
                      <a:pt x="11" y="12"/>
                    </a:cubicBezTo>
                    <a:cubicBezTo>
                      <a:pt x="10" y="12"/>
                      <a:pt x="8" y="12"/>
                      <a:pt x="7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" y="24"/>
                      <a:pt x="5" y="26"/>
                      <a:pt x="10" y="28"/>
                    </a:cubicBezTo>
                    <a:cubicBezTo>
                      <a:pt x="14" y="29"/>
                      <a:pt x="20" y="31"/>
                      <a:pt x="26" y="31"/>
                    </a:cubicBezTo>
                    <a:cubicBezTo>
                      <a:pt x="28" y="31"/>
                      <a:pt x="30" y="30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1" y="32"/>
                      <a:pt x="31" y="36"/>
                    </a:cubicBezTo>
                    <a:cubicBezTo>
                      <a:pt x="31" y="37"/>
                      <a:pt x="31" y="39"/>
                      <a:pt x="30" y="40"/>
                    </a:cubicBezTo>
                    <a:cubicBezTo>
                      <a:pt x="30" y="40"/>
                      <a:pt x="30" y="41"/>
                      <a:pt x="30" y="42"/>
                    </a:cubicBezTo>
                    <a:cubicBezTo>
                      <a:pt x="30" y="43"/>
                      <a:pt x="31" y="45"/>
                      <a:pt x="32" y="47"/>
                    </a:cubicBezTo>
                    <a:cubicBezTo>
                      <a:pt x="33" y="48"/>
                      <a:pt x="36" y="49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53" y="53"/>
                      <a:pt x="70" y="53"/>
                    </a:cubicBezTo>
                    <a:cubicBezTo>
                      <a:pt x="79" y="53"/>
                      <a:pt x="88" y="52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88" y="49"/>
                      <a:pt x="79" y="50"/>
                      <a:pt x="70" y="50"/>
                    </a:cubicBezTo>
                    <a:cubicBezTo>
                      <a:pt x="62" y="50"/>
                      <a:pt x="54" y="49"/>
                      <a:pt x="49" y="48"/>
                    </a:cubicBezTo>
                    <a:cubicBezTo>
                      <a:pt x="46" y="48"/>
                      <a:pt x="43" y="48"/>
                      <a:pt x="42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7" y="46"/>
                      <a:pt x="35" y="45"/>
                      <a:pt x="34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39"/>
                      <a:pt x="34" y="37"/>
                      <a:pt x="34" y="36"/>
                    </a:cubicBezTo>
                    <a:cubicBezTo>
                      <a:pt x="34" y="32"/>
                      <a:pt x="33" y="29"/>
                      <a:pt x="33" y="2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28" y="28"/>
                      <a:pt x="26" y="28"/>
                    </a:cubicBezTo>
                    <a:cubicBezTo>
                      <a:pt x="20" y="28"/>
                      <a:pt x="15" y="26"/>
                      <a:pt x="11" y="25"/>
                    </a:cubicBezTo>
                    <a:cubicBezTo>
                      <a:pt x="7" y="23"/>
                      <a:pt x="4" y="21"/>
                      <a:pt x="3" y="19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5"/>
                      <a:pt x="5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22" y="15"/>
                      <a:pt x="31" y="11"/>
                      <a:pt x="31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7"/>
                      <a:pt x="34" y="5"/>
                      <a:pt x="35" y="4"/>
                    </a:cubicBezTo>
                    <a:cubicBezTo>
                      <a:pt x="36" y="4"/>
                      <a:pt x="36" y="4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54" y="6"/>
                      <a:pt x="72" y="6"/>
                    </a:cubicBezTo>
                    <a:cubicBezTo>
                      <a:pt x="81" y="6"/>
                      <a:pt x="91" y="5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100" y="4"/>
                      <a:pt x="101" y="5"/>
                    </a:cubicBezTo>
                    <a:cubicBezTo>
                      <a:pt x="103" y="6"/>
                      <a:pt x="104" y="7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14" y="15"/>
                      <a:pt x="122" y="15"/>
                    </a:cubicBezTo>
                    <a:cubicBezTo>
                      <a:pt x="123" y="15"/>
                      <a:pt x="124" y="15"/>
                      <a:pt x="125" y="15"/>
                    </a:cubicBezTo>
                    <a:cubicBezTo>
                      <a:pt x="127" y="15"/>
                      <a:pt x="128" y="15"/>
                      <a:pt x="129" y="15"/>
                    </a:cubicBezTo>
                    <a:cubicBezTo>
                      <a:pt x="131" y="15"/>
                      <a:pt x="132" y="15"/>
                      <a:pt x="133" y="16"/>
                    </a:cubicBezTo>
                    <a:cubicBezTo>
                      <a:pt x="133" y="16"/>
                      <a:pt x="134" y="16"/>
                      <a:pt x="134" y="17"/>
                    </a:cubicBezTo>
                    <a:cubicBezTo>
                      <a:pt x="134" y="18"/>
                      <a:pt x="133" y="18"/>
                      <a:pt x="133" y="19"/>
                    </a:cubicBezTo>
                    <a:cubicBezTo>
                      <a:pt x="132" y="21"/>
                      <a:pt x="129" y="23"/>
                      <a:pt x="125" y="25"/>
                    </a:cubicBezTo>
                    <a:cubicBezTo>
                      <a:pt x="121" y="26"/>
                      <a:pt x="116" y="28"/>
                      <a:pt x="110" y="28"/>
                    </a:cubicBezTo>
                    <a:cubicBezTo>
                      <a:pt x="108" y="28"/>
                      <a:pt x="106" y="27"/>
                      <a:pt x="104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29"/>
                      <a:pt x="103" y="32"/>
                      <a:pt x="103" y="36"/>
                    </a:cubicBezTo>
                    <a:cubicBezTo>
                      <a:pt x="103" y="37"/>
                      <a:pt x="103" y="39"/>
                      <a:pt x="103" y="40"/>
                    </a:cubicBezTo>
                    <a:cubicBezTo>
                      <a:pt x="103" y="41"/>
                      <a:pt x="103" y="41"/>
                      <a:pt x="103" y="42"/>
                    </a:cubicBezTo>
                    <a:cubicBezTo>
                      <a:pt x="103" y="43"/>
                      <a:pt x="103" y="44"/>
                      <a:pt x="102" y="44"/>
                    </a:cubicBezTo>
                    <a:cubicBezTo>
                      <a:pt x="101" y="45"/>
                      <a:pt x="100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711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2550"/>
              </a:xfrm>
              <a:custGeom>
                <a:avLst/>
                <a:gdLst>
                  <a:gd name="T0" fmla="*/ 98 w 142"/>
                  <a:gd name="T1" fmla="*/ 47 h 51"/>
                  <a:gd name="T2" fmla="*/ 108 w 142"/>
                  <a:gd name="T3" fmla="*/ 39 h 51"/>
                  <a:gd name="T4" fmla="*/ 108 w 142"/>
                  <a:gd name="T5" fmla="*/ 29 h 51"/>
                  <a:gd name="T6" fmla="*/ 107 w 142"/>
                  <a:gd name="T7" fmla="*/ 31 h 51"/>
                  <a:gd name="T8" fmla="*/ 132 w 142"/>
                  <a:gd name="T9" fmla="*/ 25 h 51"/>
                  <a:gd name="T10" fmla="*/ 142 w 142"/>
                  <a:gd name="T11" fmla="*/ 14 h 51"/>
                  <a:gd name="T12" fmla="*/ 138 w 142"/>
                  <a:gd name="T13" fmla="*/ 7 h 51"/>
                  <a:gd name="T14" fmla="*/ 122 w 142"/>
                  <a:gd name="T15" fmla="*/ 7 h 51"/>
                  <a:gd name="T16" fmla="*/ 111 w 142"/>
                  <a:gd name="T17" fmla="*/ 7 h 51"/>
                  <a:gd name="T18" fmla="*/ 108 w 142"/>
                  <a:gd name="T19" fmla="*/ 7 h 51"/>
                  <a:gd name="T20" fmla="*/ 110 w 142"/>
                  <a:gd name="T21" fmla="*/ 8 h 51"/>
                  <a:gd name="T22" fmla="*/ 101 w 142"/>
                  <a:gd name="T23" fmla="*/ 0 h 51"/>
                  <a:gd name="T24" fmla="*/ 99 w 142"/>
                  <a:gd name="T25" fmla="*/ 1 h 51"/>
                  <a:gd name="T26" fmla="*/ 75 w 142"/>
                  <a:gd name="T27" fmla="*/ 4 h 51"/>
                  <a:gd name="T28" fmla="*/ 45 w 142"/>
                  <a:gd name="T29" fmla="*/ 1 h 51"/>
                  <a:gd name="T30" fmla="*/ 43 w 142"/>
                  <a:gd name="T31" fmla="*/ 1 h 51"/>
                  <a:gd name="T32" fmla="*/ 36 w 142"/>
                  <a:gd name="T33" fmla="*/ 2 h 51"/>
                  <a:gd name="T34" fmla="*/ 34 w 142"/>
                  <a:gd name="T35" fmla="*/ 8 h 51"/>
                  <a:gd name="T36" fmla="*/ 33 w 142"/>
                  <a:gd name="T37" fmla="*/ 7 h 51"/>
                  <a:gd name="T38" fmla="*/ 20 w 142"/>
                  <a:gd name="T39" fmla="*/ 7 h 51"/>
                  <a:gd name="T40" fmla="*/ 4 w 142"/>
                  <a:gd name="T41" fmla="*/ 7 h 51"/>
                  <a:gd name="T42" fmla="*/ 0 w 142"/>
                  <a:gd name="T43" fmla="*/ 14 h 51"/>
                  <a:gd name="T44" fmla="*/ 34 w 142"/>
                  <a:gd name="T45" fmla="*/ 31 h 51"/>
                  <a:gd name="T46" fmla="*/ 35 w 142"/>
                  <a:gd name="T47" fmla="*/ 29 h 51"/>
                  <a:gd name="T48" fmla="*/ 34 w 142"/>
                  <a:gd name="T49" fmla="*/ 39 h 51"/>
                  <a:gd name="T50" fmla="*/ 36 w 142"/>
                  <a:gd name="T51" fmla="*/ 43 h 51"/>
                  <a:gd name="T52" fmla="*/ 44 w 142"/>
                  <a:gd name="T53" fmla="*/ 47 h 51"/>
                  <a:gd name="T54" fmla="*/ 74 w 142"/>
                  <a:gd name="T55" fmla="*/ 51 h 51"/>
                  <a:gd name="T56" fmla="*/ 98 w 142"/>
                  <a:gd name="T57" fmla="*/ 46 h 51"/>
                  <a:gd name="T58" fmla="*/ 98 w 142"/>
                  <a:gd name="T59" fmla="*/ 46 h 51"/>
                  <a:gd name="T60" fmla="*/ 74 w 142"/>
                  <a:gd name="T61" fmla="*/ 48 h 51"/>
                  <a:gd name="T62" fmla="*/ 47 w 142"/>
                  <a:gd name="T63" fmla="*/ 45 h 51"/>
                  <a:gd name="T64" fmla="*/ 44 w 142"/>
                  <a:gd name="T65" fmla="*/ 46 h 51"/>
                  <a:gd name="T66" fmla="*/ 38 w 142"/>
                  <a:gd name="T67" fmla="*/ 41 h 51"/>
                  <a:gd name="T68" fmla="*/ 37 w 142"/>
                  <a:gd name="T69" fmla="*/ 38 h 51"/>
                  <a:gd name="T70" fmla="*/ 37 w 142"/>
                  <a:gd name="T71" fmla="*/ 38 h 51"/>
                  <a:gd name="T72" fmla="*/ 37 w 142"/>
                  <a:gd name="T73" fmla="*/ 39 h 51"/>
                  <a:gd name="T74" fmla="*/ 35 w 142"/>
                  <a:gd name="T75" fmla="*/ 28 h 51"/>
                  <a:gd name="T76" fmla="*/ 11 w 142"/>
                  <a:gd name="T77" fmla="*/ 23 h 51"/>
                  <a:gd name="T78" fmla="*/ 3 w 142"/>
                  <a:gd name="T79" fmla="*/ 14 h 51"/>
                  <a:gd name="T80" fmla="*/ 5 w 142"/>
                  <a:gd name="T81" fmla="*/ 10 h 51"/>
                  <a:gd name="T82" fmla="*/ 20 w 142"/>
                  <a:gd name="T83" fmla="*/ 10 h 51"/>
                  <a:gd name="T84" fmla="*/ 34 w 142"/>
                  <a:gd name="T85" fmla="*/ 10 h 51"/>
                  <a:gd name="T86" fmla="*/ 35 w 142"/>
                  <a:gd name="T87" fmla="*/ 8 h 51"/>
                  <a:gd name="T88" fmla="*/ 41 w 142"/>
                  <a:gd name="T89" fmla="*/ 3 h 51"/>
                  <a:gd name="T90" fmla="*/ 42 w 142"/>
                  <a:gd name="T91" fmla="*/ 4 h 51"/>
                  <a:gd name="T92" fmla="*/ 42 w 142"/>
                  <a:gd name="T93" fmla="*/ 4 h 51"/>
                  <a:gd name="T94" fmla="*/ 100 w 142"/>
                  <a:gd name="T95" fmla="*/ 3 h 51"/>
                  <a:gd name="T96" fmla="*/ 100 w 142"/>
                  <a:gd name="T97" fmla="*/ 4 h 51"/>
                  <a:gd name="T98" fmla="*/ 101 w 142"/>
                  <a:gd name="T99" fmla="*/ 3 h 51"/>
                  <a:gd name="T100" fmla="*/ 107 w 142"/>
                  <a:gd name="T101" fmla="*/ 8 h 51"/>
                  <a:gd name="T102" fmla="*/ 108 w 142"/>
                  <a:gd name="T103" fmla="*/ 10 h 51"/>
                  <a:gd name="T104" fmla="*/ 122 w 142"/>
                  <a:gd name="T105" fmla="*/ 10 h 51"/>
                  <a:gd name="T106" fmla="*/ 137 w 142"/>
                  <a:gd name="T107" fmla="*/ 10 h 51"/>
                  <a:gd name="T108" fmla="*/ 139 w 142"/>
                  <a:gd name="T109" fmla="*/ 14 h 51"/>
                  <a:gd name="T110" fmla="*/ 108 w 142"/>
                  <a:gd name="T111" fmla="*/ 28 h 51"/>
                  <a:gd name="T112" fmla="*/ 105 w 142"/>
                  <a:gd name="T113" fmla="*/ 28 h 51"/>
                  <a:gd name="T114" fmla="*/ 106 w 142"/>
                  <a:gd name="T115" fmla="*/ 39 h 51"/>
                  <a:gd name="T116" fmla="*/ 105 w 142"/>
                  <a:gd name="T117" fmla="*/ 38 h 51"/>
                  <a:gd name="T118" fmla="*/ 98 w 142"/>
                  <a:gd name="T119" fmla="*/ 44 h 51"/>
                  <a:gd name="T120" fmla="*/ 98 w 142"/>
                  <a:gd name="T121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51">
                    <a:moveTo>
                      <a:pt x="98" y="46"/>
                    </a:moveTo>
                    <a:cubicBezTo>
                      <a:pt x="98" y="47"/>
                      <a:pt x="98" y="47"/>
                      <a:pt x="98" y="47"/>
                    </a:cubicBezTo>
                    <a:cubicBezTo>
                      <a:pt x="102" y="46"/>
                      <a:pt x="104" y="44"/>
                      <a:pt x="106" y="43"/>
                    </a:cubicBezTo>
                    <a:cubicBezTo>
                      <a:pt x="107" y="41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8" y="31"/>
                      <a:pt x="108" y="31"/>
                    </a:cubicBezTo>
                    <a:cubicBezTo>
                      <a:pt x="118" y="31"/>
                      <a:pt x="126" y="29"/>
                      <a:pt x="132" y="25"/>
                    </a:cubicBezTo>
                    <a:cubicBezTo>
                      <a:pt x="135" y="24"/>
                      <a:pt x="138" y="22"/>
                      <a:pt x="139" y="20"/>
                    </a:cubicBezTo>
                    <a:cubicBezTo>
                      <a:pt x="141" y="18"/>
                      <a:pt x="142" y="16"/>
                      <a:pt x="142" y="14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42" y="10"/>
                      <a:pt x="140" y="8"/>
                      <a:pt x="138" y="7"/>
                    </a:cubicBezTo>
                    <a:cubicBezTo>
                      <a:pt x="136" y="6"/>
                      <a:pt x="134" y="6"/>
                      <a:pt x="132" y="6"/>
                    </a:cubicBezTo>
                    <a:cubicBezTo>
                      <a:pt x="128" y="6"/>
                      <a:pt x="124" y="6"/>
                      <a:pt x="122" y="7"/>
                    </a:cubicBezTo>
                    <a:cubicBezTo>
                      <a:pt x="120" y="7"/>
                      <a:pt x="118" y="7"/>
                      <a:pt x="116" y="7"/>
                    </a:cubicBezTo>
                    <a:cubicBezTo>
                      <a:pt x="114" y="7"/>
                      <a:pt x="112" y="7"/>
                      <a:pt x="111" y="7"/>
                    </a:cubicBezTo>
                    <a:cubicBezTo>
                      <a:pt x="110" y="7"/>
                      <a:pt x="109" y="7"/>
                      <a:pt x="109" y="7"/>
                    </a:cubicBezTo>
                    <a:cubicBezTo>
                      <a:pt x="109" y="7"/>
                      <a:pt x="108" y="7"/>
                      <a:pt x="108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9" y="5"/>
                      <a:pt x="108" y="3"/>
                      <a:pt x="106" y="2"/>
                    </a:cubicBezTo>
                    <a:cubicBezTo>
                      <a:pt x="104" y="1"/>
                      <a:pt x="103" y="0"/>
                      <a:pt x="101" y="0"/>
                    </a:cubicBezTo>
                    <a:cubicBezTo>
                      <a:pt x="100" y="0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2" y="3"/>
                      <a:pt x="83" y="4"/>
                      <a:pt x="75" y="4"/>
                    </a:cubicBezTo>
                    <a:cubicBezTo>
                      <a:pt x="66" y="4"/>
                      <a:pt x="58" y="3"/>
                      <a:pt x="53" y="2"/>
                    </a:cubicBezTo>
                    <a:cubicBezTo>
                      <a:pt x="50" y="2"/>
                      <a:pt x="47" y="1"/>
                      <a:pt x="45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8" y="1"/>
                      <a:pt x="36" y="2"/>
                    </a:cubicBezTo>
                    <a:cubicBezTo>
                      <a:pt x="34" y="3"/>
                      <a:pt x="33" y="5"/>
                      <a:pt x="32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4" y="7"/>
                      <a:pt x="22" y="7"/>
                      <a:pt x="20" y="7"/>
                    </a:cubicBezTo>
                    <a:cubicBezTo>
                      <a:pt x="18" y="6"/>
                      <a:pt x="14" y="6"/>
                      <a:pt x="11" y="6"/>
                    </a:cubicBezTo>
                    <a:cubicBezTo>
                      <a:pt x="8" y="6"/>
                      <a:pt x="6" y="6"/>
                      <a:pt x="4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8"/>
                      <a:pt x="3" y="20"/>
                    </a:cubicBezTo>
                    <a:cubicBezTo>
                      <a:pt x="8" y="26"/>
                      <a:pt x="19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5" y="41"/>
                      <a:pt x="36" y="43"/>
                    </a:cubicBezTo>
                    <a:cubicBezTo>
                      <a:pt x="38" y="44"/>
                      <a:pt x="40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58" y="51"/>
                      <a:pt x="74" y="51"/>
                    </a:cubicBezTo>
                    <a:cubicBezTo>
                      <a:pt x="82" y="51"/>
                      <a:pt x="91" y="50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0" y="47"/>
                      <a:pt x="82" y="48"/>
                      <a:pt x="74" y="48"/>
                    </a:cubicBezTo>
                    <a:cubicBezTo>
                      <a:pt x="66" y="48"/>
                      <a:pt x="59" y="47"/>
                      <a:pt x="53" y="46"/>
                    </a:cubicBezTo>
                    <a:cubicBezTo>
                      <a:pt x="51" y="46"/>
                      <a:pt x="48" y="45"/>
                      <a:pt x="47" y="45"/>
                    </a:cubicBezTo>
                    <a:cubicBezTo>
                      <a:pt x="45" y="45"/>
                      <a:pt x="44" y="44"/>
                      <a:pt x="44" y="44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1" y="44"/>
                      <a:pt x="40" y="42"/>
                      <a:pt x="38" y="41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24" y="28"/>
                      <a:pt x="16" y="26"/>
                      <a:pt x="11" y="23"/>
                    </a:cubicBezTo>
                    <a:cubicBezTo>
                      <a:pt x="8" y="21"/>
                      <a:pt x="6" y="20"/>
                      <a:pt x="5" y="18"/>
                    </a:cubicBezTo>
                    <a:cubicBezTo>
                      <a:pt x="4" y="17"/>
                      <a:pt x="3" y="15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7" y="9"/>
                      <a:pt x="8" y="9"/>
                      <a:pt x="11" y="9"/>
                    </a:cubicBezTo>
                    <a:cubicBezTo>
                      <a:pt x="14" y="9"/>
                      <a:pt x="17" y="9"/>
                      <a:pt x="20" y="10"/>
                    </a:cubicBezTo>
                    <a:cubicBezTo>
                      <a:pt x="22" y="10"/>
                      <a:pt x="24" y="10"/>
                      <a:pt x="26" y="10"/>
                    </a:cubicBezTo>
                    <a:cubicBezTo>
                      <a:pt x="30" y="10"/>
                      <a:pt x="34" y="10"/>
                      <a:pt x="34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7" y="5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58" y="7"/>
                      <a:pt x="75" y="7"/>
                    </a:cubicBezTo>
                    <a:cubicBezTo>
                      <a:pt x="83" y="7"/>
                      <a:pt x="92" y="6"/>
                      <a:pt x="100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1" y="3"/>
                      <a:pt x="101" y="3"/>
                    </a:cubicBezTo>
                    <a:cubicBezTo>
                      <a:pt x="102" y="3"/>
                      <a:pt x="103" y="4"/>
                      <a:pt x="104" y="4"/>
                    </a:cubicBezTo>
                    <a:cubicBezTo>
                      <a:pt x="105" y="5"/>
                      <a:pt x="106" y="6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12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ubicBezTo>
                      <a:pt x="125" y="9"/>
                      <a:pt x="128" y="9"/>
                      <a:pt x="132" y="9"/>
                    </a:cubicBezTo>
                    <a:cubicBezTo>
                      <a:pt x="134" y="9"/>
                      <a:pt x="135" y="9"/>
                      <a:pt x="137" y="10"/>
                    </a:cubicBezTo>
                    <a:cubicBezTo>
                      <a:pt x="138" y="10"/>
                      <a:pt x="139" y="11"/>
                      <a:pt x="139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5"/>
                      <a:pt x="138" y="17"/>
                      <a:pt x="137" y="18"/>
                    </a:cubicBezTo>
                    <a:cubicBezTo>
                      <a:pt x="133" y="23"/>
                      <a:pt x="122" y="28"/>
                      <a:pt x="108" y="28"/>
                    </a:cubicBezTo>
                    <a:cubicBezTo>
                      <a:pt x="108" y="28"/>
                      <a:pt x="107" y="28"/>
                      <a:pt x="107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9"/>
                      <a:pt x="103" y="43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712"/>
              <p:cNvSpPr>
                <a:spLocks/>
              </p:cNvSpPr>
              <p:nvPr/>
            </p:nvSpPr>
            <p:spPr bwMode="auto">
              <a:xfrm>
                <a:off x="1665726" y="2031513"/>
                <a:ext cx="457200" cy="144463"/>
              </a:xfrm>
              <a:custGeom>
                <a:avLst/>
                <a:gdLst>
                  <a:gd name="T0" fmla="*/ 173 w 286"/>
                  <a:gd name="T1" fmla="*/ 40 h 90"/>
                  <a:gd name="T2" fmla="*/ 177 w 286"/>
                  <a:gd name="T3" fmla="*/ 28 h 90"/>
                  <a:gd name="T4" fmla="*/ 242 w 286"/>
                  <a:gd name="T5" fmla="*/ 55 h 90"/>
                  <a:gd name="T6" fmla="*/ 282 w 286"/>
                  <a:gd name="T7" fmla="*/ 86 h 90"/>
                  <a:gd name="T8" fmla="*/ 250 w 286"/>
                  <a:gd name="T9" fmla="*/ 45 h 90"/>
                  <a:gd name="T10" fmla="*/ 182 w 286"/>
                  <a:gd name="T11" fmla="*/ 14 h 90"/>
                  <a:gd name="T12" fmla="*/ 177 w 286"/>
                  <a:gd name="T13" fmla="*/ 0 h 90"/>
                  <a:gd name="T14" fmla="*/ 110 w 286"/>
                  <a:gd name="T15" fmla="*/ 0 h 90"/>
                  <a:gd name="T16" fmla="*/ 104 w 286"/>
                  <a:gd name="T17" fmla="*/ 14 h 90"/>
                  <a:gd name="T18" fmla="*/ 36 w 286"/>
                  <a:gd name="T19" fmla="*/ 45 h 90"/>
                  <a:gd name="T20" fmla="*/ 4 w 286"/>
                  <a:gd name="T21" fmla="*/ 86 h 90"/>
                  <a:gd name="T22" fmla="*/ 44 w 286"/>
                  <a:gd name="T23" fmla="*/ 55 h 90"/>
                  <a:gd name="T24" fmla="*/ 109 w 286"/>
                  <a:gd name="T25" fmla="*/ 28 h 90"/>
                  <a:gd name="T26" fmla="*/ 113 w 286"/>
                  <a:gd name="T27" fmla="*/ 40 h 90"/>
                  <a:gd name="T28" fmla="*/ 173 w 286"/>
                  <a:gd name="T29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90">
                    <a:moveTo>
                      <a:pt x="173" y="40"/>
                    </a:moveTo>
                    <a:cubicBezTo>
                      <a:pt x="177" y="38"/>
                      <a:pt x="172" y="38"/>
                      <a:pt x="177" y="28"/>
                    </a:cubicBezTo>
                    <a:cubicBezTo>
                      <a:pt x="182" y="19"/>
                      <a:pt x="230" y="48"/>
                      <a:pt x="242" y="55"/>
                    </a:cubicBezTo>
                    <a:cubicBezTo>
                      <a:pt x="253" y="62"/>
                      <a:pt x="278" y="90"/>
                      <a:pt x="282" y="86"/>
                    </a:cubicBezTo>
                    <a:cubicBezTo>
                      <a:pt x="286" y="82"/>
                      <a:pt x="276" y="65"/>
                      <a:pt x="250" y="45"/>
                    </a:cubicBezTo>
                    <a:cubicBezTo>
                      <a:pt x="225" y="25"/>
                      <a:pt x="182" y="14"/>
                      <a:pt x="182" y="14"/>
                    </a:cubicBezTo>
                    <a:cubicBezTo>
                      <a:pt x="182" y="8"/>
                      <a:pt x="177" y="0"/>
                      <a:pt x="177" y="0"/>
                    </a:cubicBezTo>
                    <a:cubicBezTo>
                      <a:pt x="148" y="10"/>
                      <a:pt x="110" y="0"/>
                      <a:pt x="110" y="0"/>
                    </a:cubicBezTo>
                    <a:cubicBezTo>
                      <a:pt x="110" y="0"/>
                      <a:pt x="104" y="8"/>
                      <a:pt x="104" y="14"/>
                    </a:cubicBezTo>
                    <a:cubicBezTo>
                      <a:pt x="104" y="14"/>
                      <a:pt x="61" y="25"/>
                      <a:pt x="36" y="45"/>
                    </a:cubicBezTo>
                    <a:cubicBezTo>
                      <a:pt x="10" y="65"/>
                      <a:pt x="0" y="82"/>
                      <a:pt x="4" y="86"/>
                    </a:cubicBezTo>
                    <a:cubicBezTo>
                      <a:pt x="8" y="90"/>
                      <a:pt x="33" y="62"/>
                      <a:pt x="44" y="55"/>
                    </a:cubicBezTo>
                    <a:cubicBezTo>
                      <a:pt x="56" y="48"/>
                      <a:pt x="104" y="19"/>
                      <a:pt x="109" y="28"/>
                    </a:cubicBezTo>
                    <a:cubicBezTo>
                      <a:pt x="114" y="38"/>
                      <a:pt x="109" y="39"/>
                      <a:pt x="113" y="40"/>
                    </a:cubicBezTo>
                    <a:cubicBezTo>
                      <a:pt x="113" y="40"/>
                      <a:pt x="154" y="51"/>
                      <a:pt x="173" y="4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713"/>
              <p:cNvSpPr>
                <a:spLocks/>
              </p:cNvSpPr>
              <p:nvPr/>
            </p:nvSpPr>
            <p:spPr bwMode="auto">
              <a:xfrm>
                <a:off x="1670488" y="2055326"/>
                <a:ext cx="447675" cy="120650"/>
              </a:xfrm>
              <a:custGeom>
                <a:avLst/>
                <a:gdLst>
                  <a:gd name="T0" fmla="*/ 279 w 280"/>
                  <a:gd name="T1" fmla="*/ 67 h 76"/>
                  <a:gd name="T2" fmla="*/ 239 w 280"/>
                  <a:gd name="T3" fmla="*/ 36 h 76"/>
                  <a:gd name="T4" fmla="*/ 174 w 280"/>
                  <a:gd name="T5" fmla="*/ 9 h 76"/>
                  <a:gd name="T6" fmla="*/ 170 w 280"/>
                  <a:gd name="T7" fmla="*/ 21 h 76"/>
                  <a:gd name="T8" fmla="*/ 110 w 280"/>
                  <a:gd name="T9" fmla="*/ 21 h 76"/>
                  <a:gd name="T10" fmla="*/ 106 w 280"/>
                  <a:gd name="T11" fmla="*/ 9 h 76"/>
                  <a:gd name="T12" fmla="*/ 41 w 280"/>
                  <a:gd name="T13" fmla="*/ 36 h 76"/>
                  <a:gd name="T14" fmla="*/ 1 w 280"/>
                  <a:gd name="T15" fmla="*/ 67 h 76"/>
                  <a:gd name="T16" fmla="*/ 1 w 280"/>
                  <a:gd name="T17" fmla="*/ 67 h 76"/>
                  <a:gd name="T18" fmla="*/ 1 w 280"/>
                  <a:gd name="T19" fmla="*/ 72 h 76"/>
                  <a:gd name="T20" fmla="*/ 41 w 280"/>
                  <a:gd name="T21" fmla="*/ 41 h 76"/>
                  <a:gd name="T22" fmla="*/ 106 w 280"/>
                  <a:gd name="T23" fmla="*/ 14 h 76"/>
                  <a:gd name="T24" fmla="*/ 110 w 280"/>
                  <a:gd name="T25" fmla="*/ 26 h 76"/>
                  <a:gd name="T26" fmla="*/ 170 w 280"/>
                  <a:gd name="T27" fmla="*/ 26 h 76"/>
                  <a:gd name="T28" fmla="*/ 174 w 280"/>
                  <a:gd name="T29" fmla="*/ 14 h 76"/>
                  <a:gd name="T30" fmla="*/ 239 w 280"/>
                  <a:gd name="T31" fmla="*/ 41 h 76"/>
                  <a:gd name="T32" fmla="*/ 279 w 280"/>
                  <a:gd name="T33" fmla="*/ 72 h 76"/>
                  <a:gd name="T34" fmla="*/ 279 w 280"/>
                  <a:gd name="T35" fmla="*/ 6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0" h="76">
                    <a:moveTo>
                      <a:pt x="279" y="67"/>
                    </a:moveTo>
                    <a:cubicBezTo>
                      <a:pt x="275" y="71"/>
                      <a:pt x="250" y="43"/>
                      <a:pt x="239" y="36"/>
                    </a:cubicBezTo>
                    <a:cubicBezTo>
                      <a:pt x="227" y="29"/>
                      <a:pt x="179" y="0"/>
                      <a:pt x="174" y="9"/>
                    </a:cubicBezTo>
                    <a:cubicBezTo>
                      <a:pt x="169" y="19"/>
                      <a:pt x="174" y="19"/>
                      <a:pt x="170" y="21"/>
                    </a:cubicBezTo>
                    <a:cubicBezTo>
                      <a:pt x="151" y="32"/>
                      <a:pt x="110" y="21"/>
                      <a:pt x="110" y="21"/>
                    </a:cubicBezTo>
                    <a:cubicBezTo>
                      <a:pt x="106" y="20"/>
                      <a:pt x="111" y="19"/>
                      <a:pt x="106" y="9"/>
                    </a:cubicBezTo>
                    <a:cubicBezTo>
                      <a:pt x="101" y="0"/>
                      <a:pt x="53" y="29"/>
                      <a:pt x="41" y="36"/>
                    </a:cubicBezTo>
                    <a:cubicBezTo>
                      <a:pt x="30" y="43"/>
                      <a:pt x="5" y="71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69"/>
                      <a:pt x="0" y="71"/>
                      <a:pt x="1" y="72"/>
                    </a:cubicBezTo>
                    <a:cubicBezTo>
                      <a:pt x="5" y="76"/>
                      <a:pt x="30" y="48"/>
                      <a:pt x="41" y="41"/>
                    </a:cubicBezTo>
                    <a:cubicBezTo>
                      <a:pt x="53" y="34"/>
                      <a:pt x="101" y="5"/>
                      <a:pt x="106" y="14"/>
                    </a:cubicBezTo>
                    <a:cubicBezTo>
                      <a:pt x="111" y="24"/>
                      <a:pt x="106" y="25"/>
                      <a:pt x="110" y="26"/>
                    </a:cubicBezTo>
                    <a:cubicBezTo>
                      <a:pt x="110" y="26"/>
                      <a:pt x="151" y="37"/>
                      <a:pt x="170" y="26"/>
                    </a:cubicBezTo>
                    <a:cubicBezTo>
                      <a:pt x="174" y="24"/>
                      <a:pt x="169" y="24"/>
                      <a:pt x="174" y="14"/>
                    </a:cubicBezTo>
                    <a:cubicBezTo>
                      <a:pt x="179" y="5"/>
                      <a:pt x="227" y="34"/>
                      <a:pt x="239" y="41"/>
                    </a:cubicBezTo>
                    <a:cubicBezTo>
                      <a:pt x="250" y="48"/>
                      <a:pt x="275" y="76"/>
                      <a:pt x="279" y="72"/>
                    </a:cubicBezTo>
                    <a:cubicBezTo>
                      <a:pt x="280" y="71"/>
                      <a:pt x="280" y="69"/>
                      <a:pt x="279" y="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714"/>
              <p:cNvSpPr>
                <a:spLocks/>
              </p:cNvSpPr>
              <p:nvPr/>
            </p:nvSpPr>
            <p:spPr bwMode="auto">
              <a:xfrm>
                <a:off x="1530788" y="1937851"/>
                <a:ext cx="727075" cy="263525"/>
              </a:xfrm>
              <a:custGeom>
                <a:avLst/>
                <a:gdLst>
                  <a:gd name="T0" fmla="*/ 260 w 454"/>
                  <a:gd name="T1" fmla="*/ 46 h 165"/>
                  <a:gd name="T2" fmla="*/ 262 w 454"/>
                  <a:gd name="T3" fmla="*/ 40 h 165"/>
                  <a:gd name="T4" fmla="*/ 368 w 454"/>
                  <a:gd name="T5" fmla="*/ 95 h 165"/>
                  <a:gd name="T6" fmla="*/ 428 w 454"/>
                  <a:gd name="T7" fmla="*/ 164 h 165"/>
                  <a:gd name="T8" fmla="*/ 391 w 454"/>
                  <a:gd name="T9" fmla="*/ 95 h 165"/>
                  <a:gd name="T10" fmla="*/ 262 w 454"/>
                  <a:gd name="T11" fmla="*/ 17 h 165"/>
                  <a:gd name="T12" fmla="*/ 259 w 454"/>
                  <a:gd name="T13" fmla="*/ 0 h 165"/>
                  <a:gd name="T14" fmla="*/ 195 w 454"/>
                  <a:gd name="T15" fmla="*/ 0 h 165"/>
                  <a:gd name="T16" fmla="*/ 192 w 454"/>
                  <a:gd name="T17" fmla="*/ 17 h 165"/>
                  <a:gd name="T18" fmla="*/ 63 w 454"/>
                  <a:gd name="T19" fmla="*/ 95 h 165"/>
                  <a:gd name="T20" fmla="*/ 26 w 454"/>
                  <a:gd name="T21" fmla="*/ 164 h 165"/>
                  <a:gd name="T22" fmla="*/ 86 w 454"/>
                  <a:gd name="T23" fmla="*/ 95 h 165"/>
                  <a:gd name="T24" fmla="*/ 192 w 454"/>
                  <a:gd name="T25" fmla="*/ 40 h 165"/>
                  <a:gd name="T26" fmla="*/ 194 w 454"/>
                  <a:gd name="T27" fmla="*/ 46 h 165"/>
                  <a:gd name="T28" fmla="*/ 260 w 454"/>
                  <a:gd name="T29" fmla="*/ 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165">
                    <a:moveTo>
                      <a:pt x="260" y="46"/>
                    </a:moveTo>
                    <a:cubicBezTo>
                      <a:pt x="264" y="45"/>
                      <a:pt x="262" y="40"/>
                      <a:pt x="262" y="40"/>
                    </a:cubicBezTo>
                    <a:cubicBezTo>
                      <a:pt x="297" y="39"/>
                      <a:pt x="345" y="77"/>
                      <a:pt x="368" y="95"/>
                    </a:cubicBezTo>
                    <a:cubicBezTo>
                      <a:pt x="424" y="140"/>
                      <a:pt x="425" y="165"/>
                      <a:pt x="428" y="164"/>
                    </a:cubicBezTo>
                    <a:cubicBezTo>
                      <a:pt x="454" y="157"/>
                      <a:pt x="405" y="109"/>
                      <a:pt x="391" y="95"/>
                    </a:cubicBezTo>
                    <a:cubicBezTo>
                      <a:pt x="341" y="43"/>
                      <a:pt x="262" y="17"/>
                      <a:pt x="262" y="17"/>
                    </a:cubicBezTo>
                    <a:cubicBezTo>
                      <a:pt x="263" y="3"/>
                      <a:pt x="259" y="0"/>
                      <a:pt x="259" y="0"/>
                    </a:cubicBezTo>
                    <a:cubicBezTo>
                      <a:pt x="235" y="14"/>
                      <a:pt x="195" y="0"/>
                      <a:pt x="195" y="0"/>
                    </a:cubicBezTo>
                    <a:cubicBezTo>
                      <a:pt x="195" y="0"/>
                      <a:pt x="191" y="3"/>
                      <a:pt x="192" y="17"/>
                    </a:cubicBezTo>
                    <a:cubicBezTo>
                      <a:pt x="192" y="17"/>
                      <a:pt x="113" y="43"/>
                      <a:pt x="63" y="95"/>
                    </a:cubicBezTo>
                    <a:cubicBezTo>
                      <a:pt x="49" y="109"/>
                      <a:pt x="0" y="157"/>
                      <a:pt x="26" y="164"/>
                    </a:cubicBezTo>
                    <a:cubicBezTo>
                      <a:pt x="29" y="165"/>
                      <a:pt x="30" y="140"/>
                      <a:pt x="86" y="95"/>
                    </a:cubicBezTo>
                    <a:cubicBezTo>
                      <a:pt x="109" y="77"/>
                      <a:pt x="157" y="39"/>
                      <a:pt x="192" y="40"/>
                    </a:cubicBezTo>
                    <a:cubicBezTo>
                      <a:pt x="192" y="40"/>
                      <a:pt x="190" y="45"/>
                      <a:pt x="194" y="46"/>
                    </a:cubicBezTo>
                    <a:cubicBezTo>
                      <a:pt x="194" y="46"/>
                      <a:pt x="234" y="57"/>
                      <a:pt x="260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715"/>
              <p:cNvSpPr>
                <a:spLocks/>
              </p:cNvSpPr>
              <p:nvPr/>
            </p:nvSpPr>
            <p:spPr bwMode="auto">
              <a:xfrm>
                <a:off x="1559363" y="1990238"/>
                <a:ext cx="669925" cy="211138"/>
              </a:xfrm>
              <a:custGeom>
                <a:avLst/>
                <a:gdLst>
                  <a:gd name="T0" fmla="*/ 410 w 418"/>
                  <a:gd name="T1" fmla="*/ 125 h 132"/>
                  <a:gd name="T2" fmla="*/ 350 w 418"/>
                  <a:gd name="T3" fmla="*/ 56 h 132"/>
                  <a:gd name="T4" fmla="*/ 244 w 418"/>
                  <a:gd name="T5" fmla="*/ 1 h 132"/>
                  <a:gd name="T6" fmla="*/ 242 w 418"/>
                  <a:gd name="T7" fmla="*/ 7 h 132"/>
                  <a:gd name="T8" fmla="*/ 176 w 418"/>
                  <a:gd name="T9" fmla="*/ 7 h 132"/>
                  <a:gd name="T10" fmla="*/ 174 w 418"/>
                  <a:gd name="T11" fmla="*/ 1 h 132"/>
                  <a:gd name="T12" fmla="*/ 68 w 418"/>
                  <a:gd name="T13" fmla="*/ 56 h 132"/>
                  <a:gd name="T14" fmla="*/ 8 w 418"/>
                  <a:gd name="T15" fmla="*/ 125 h 132"/>
                  <a:gd name="T16" fmla="*/ 1 w 418"/>
                  <a:gd name="T17" fmla="*/ 119 h 132"/>
                  <a:gd name="T18" fmla="*/ 8 w 418"/>
                  <a:gd name="T19" fmla="*/ 131 h 132"/>
                  <a:gd name="T20" fmla="*/ 68 w 418"/>
                  <a:gd name="T21" fmla="*/ 62 h 132"/>
                  <a:gd name="T22" fmla="*/ 174 w 418"/>
                  <a:gd name="T23" fmla="*/ 7 h 132"/>
                  <a:gd name="T24" fmla="*/ 176 w 418"/>
                  <a:gd name="T25" fmla="*/ 13 h 132"/>
                  <a:gd name="T26" fmla="*/ 242 w 418"/>
                  <a:gd name="T27" fmla="*/ 13 h 132"/>
                  <a:gd name="T28" fmla="*/ 244 w 418"/>
                  <a:gd name="T29" fmla="*/ 7 h 132"/>
                  <a:gd name="T30" fmla="*/ 350 w 418"/>
                  <a:gd name="T31" fmla="*/ 62 h 132"/>
                  <a:gd name="T32" fmla="*/ 410 w 418"/>
                  <a:gd name="T33" fmla="*/ 131 h 132"/>
                  <a:gd name="T34" fmla="*/ 417 w 418"/>
                  <a:gd name="T35" fmla="*/ 119 h 132"/>
                  <a:gd name="T36" fmla="*/ 410 w 418"/>
                  <a:gd name="T3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8" h="132">
                    <a:moveTo>
                      <a:pt x="410" y="125"/>
                    </a:moveTo>
                    <a:cubicBezTo>
                      <a:pt x="407" y="126"/>
                      <a:pt x="406" y="101"/>
                      <a:pt x="350" y="56"/>
                    </a:cubicBezTo>
                    <a:cubicBezTo>
                      <a:pt x="327" y="38"/>
                      <a:pt x="279" y="0"/>
                      <a:pt x="244" y="1"/>
                    </a:cubicBezTo>
                    <a:cubicBezTo>
                      <a:pt x="244" y="1"/>
                      <a:pt x="246" y="6"/>
                      <a:pt x="242" y="7"/>
                    </a:cubicBezTo>
                    <a:cubicBezTo>
                      <a:pt x="216" y="18"/>
                      <a:pt x="176" y="7"/>
                      <a:pt x="176" y="7"/>
                    </a:cubicBezTo>
                    <a:cubicBezTo>
                      <a:pt x="172" y="6"/>
                      <a:pt x="174" y="1"/>
                      <a:pt x="174" y="1"/>
                    </a:cubicBezTo>
                    <a:cubicBezTo>
                      <a:pt x="139" y="0"/>
                      <a:pt x="91" y="38"/>
                      <a:pt x="68" y="56"/>
                    </a:cubicBezTo>
                    <a:cubicBezTo>
                      <a:pt x="12" y="101"/>
                      <a:pt x="11" y="126"/>
                      <a:pt x="8" y="125"/>
                    </a:cubicBezTo>
                    <a:cubicBezTo>
                      <a:pt x="4" y="124"/>
                      <a:pt x="2" y="122"/>
                      <a:pt x="1" y="119"/>
                    </a:cubicBezTo>
                    <a:cubicBezTo>
                      <a:pt x="0" y="125"/>
                      <a:pt x="1" y="129"/>
                      <a:pt x="8" y="131"/>
                    </a:cubicBezTo>
                    <a:cubicBezTo>
                      <a:pt x="11" y="132"/>
                      <a:pt x="12" y="107"/>
                      <a:pt x="68" y="62"/>
                    </a:cubicBezTo>
                    <a:cubicBezTo>
                      <a:pt x="91" y="44"/>
                      <a:pt x="139" y="6"/>
                      <a:pt x="174" y="7"/>
                    </a:cubicBezTo>
                    <a:cubicBezTo>
                      <a:pt x="174" y="7"/>
                      <a:pt x="172" y="12"/>
                      <a:pt x="176" y="13"/>
                    </a:cubicBezTo>
                    <a:cubicBezTo>
                      <a:pt x="176" y="13"/>
                      <a:pt x="216" y="24"/>
                      <a:pt x="242" y="13"/>
                    </a:cubicBezTo>
                    <a:cubicBezTo>
                      <a:pt x="246" y="12"/>
                      <a:pt x="244" y="7"/>
                      <a:pt x="244" y="7"/>
                    </a:cubicBezTo>
                    <a:cubicBezTo>
                      <a:pt x="279" y="6"/>
                      <a:pt x="327" y="44"/>
                      <a:pt x="350" y="62"/>
                    </a:cubicBezTo>
                    <a:cubicBezTo>
                      <a:pt x="406" y="107"/>
                      <a:pt x="407" y="132"/>
                      <a:pt x="410" y="131"/>
                    </a:cubicBezTo>
                    <a:cubicBezTo>
                      <a:pt x="417" y="129"/>
                      <a:pt x="418" y="125"/>
                      <a:pt x="417" y="119"/>
                    </a:cubicBezTo>
                    <a:cubicBezTo>
                      <a:pt x="416" y="122"/>
                      <a:pt x="414" y="124"/>
                      <a:pt x="410" y="1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716"/>
              <p:cNvSpPr>
                <a:spLocks/>
              </p:cNvSpPr>
              <p:nvPr/>
            </p:nvSpPr>
            <p:spPr bwMode="auto">
              <a:xfrm>
                <a:off x="1668901" y="2028338"/>
                <a:ext cx="450850" cy="144463"/>
              </a:xfrm>
              <a:custGeom>
                <a:avLst/>
                <a:gdLst>
                  <a:gd name="T0" fmla="*/ 174 w 282"/>
                  <a:gd name="T1" fmla="*/ 42 h 90"/>
                  <a:gd name="T2" fmla="*/ 177 w 282"/>
                  <a:gd name="T3" fmla="*/ 31 h 90"/>
                  <a:gd name="T4" fmla="*/ 192 w 282"/>
                  <a:gd name="T5" fmla="*/ 34 h 90"/>
                  <a:gd name="T6" fmla="*/ 271 w 282"/>
                  <a:gd name="T7" fmla="*/ 86 h 90"/>
                  <a:gd name="T8" fmla="*/ 281 w 282"/>
                  <a:gd name="T9" fmla="*/ 89 h 90"/>
                  <a:gd name="T10" fmla="*/ 249 w 282"/>
                  <a:gd name="T11" fmla="*/ 46 h 90"/>
                  <a:gd name="T12" fmla="*/ 182 w 282"/>
                  <a:gd name="T13" fmla="*/ 16 h 90"/>
                  <a:gd name="T14" fmla="*/ 176 w 282"/>
                  <a:gd name="T15" fmla="*/ 0 h 90"/>
                  <a:gd name="T16" fmla="*/ 119 w 282"/>
                  <a:gd name="T17" fmla="*/ 3 h 90"/>
                  <a:gd name="T18" fmla="*/ 109 w 282"/>
                  <a:gd name="T19" fmla="*/ 1 h 90"/>
                  <a:gd name="T20" fmla="*/ 104 w 282"/>
                  <a:gd name="T21" fmla="*/ 6 h 90"/>
                  <a:gd name="T22" fmla="*/ 101 w 282"/>
                  <a:gd name="T23" fmla="*/ 14 h 90"/>
                  <a:gd name="T24" fmla="*/ 2 w 282"/>
                  <a:gd name="T25" fmla="*/ 79 h 90"/>
                  <a:gd name="T26" fmla="*/ 3 w 282"/>
                  <a:gd name="T27" fmla="*/ 90 h 90"/>
                  <a:gd name="T28" fmla="*/ 43 w 282"/>
                  <a:gd name="T29" fmla="*/ 59 h 90"/>
                  <a:gd name="T30" fmla="*/ 102 w 282"/>
                  <a:gd name="T31" fmla="*/ 30 h 90"/>
                  <a:gd name="T32" fmla="*/ 108 w 282"/>
                  <a:gd name="T33" fmla="*/ 39 h 90"/>
                  <a:gd name="T34" fmla="*/ 110 w 282"/>
                  <a:gd name="T35" fmla="*/ 44 h 90"/>
                  <a:gd name="T36" fmla="*/ 147 w 282"/>
                  <a:gd name="T37" fmla="*/ 49 h 90"/>
                  <a:gd name="T38" fmla="*/ 170 w 282"/>
                  <a:gd name="T39" fmla="*/ 41 h 90"/>
                  <a:gd name="T40" fmla="*/ 114 w 282"/>
                  <a:gd name="T41" fmla="*/ 42 h 90"/>
                  <a:gd name="T42" fmla="*/ 112 w 282"/>
                  <a:gd name="T43" fmla="*/ 41 h 90"/>
                  <a:gd name="T44" fmla="*/ 111 w 282"/>
                  <a:gd name="T45" fmla="*/ 41 h 90"/>
                  <a:gd name="T46" fmla="*/ 111 w 282"/>
                  <a:gd name="T47" fmla="*/ 41 h 90"/>
                  <a:gd name="T48" fmla="*/ 111 w 282"/>
                  <a:gd name="T49" fmla="*/ 40 h 90"/>
                  <a:gd name="T50" fmla="*/ 106 w 282"/>
                  <a:gd name="T51" fmla="*/ 28 h 90"/>
                  <a:gd name="T52" fmla="*/ 41 w 282"/>
                  <a:gd name="T53" fmla="*/ 56 h 90"/>
                  <a:gd name="T54" fmla="*/ 5 w 282"/>
                  <a:gd name="T55" fmla="*/ 86 h 90"/>
                  <a:gd name="T56" fmla="*/ 3 w 282"/>
                  <a:gd name="T57" fmla="*/ 87 h 90"/>
                  <a:gd name="T58" fmla="*/ 3 w 282"/>
                  <a:gd name="T59" fmla="*/ 87 h 90"/>
                  <a:gd name="T60" fmla="*/ 4 w 282"/>
                  <a:gd name="T61" fmla="*/ 80 h 90"/>
                  <a:gd name="T62" fmla="*/ 95 w 282"/>
                  <a:gd name="T63" fmla="*/ 19 h 90"/>
                  <a:gd name="T64" fmla="*/ 103 w 282"/>
                  <a:gd name="T65" fmla="*/ 17 h 90"/>
                  <a:gd name="T66" fmla="*/ 109 w 282"/>
                  <a:gd name="T67" fmla="*/ 4 h 90"/>
                  <a:gd name="T68" fmla="*/ 108 w 282"/>
                  <a:gd name="T69" fmla="*/ 2 h 90"/>
                  <a:gd name="T70" fmla="*/ 176 w 282"/>
                  <a:gd name="T71" fmla="*/ 3 h 90"/>
                  <a:gd name="T72" fmla="*/ 175 w 282"/>
                  <a:gd name="T73" fmla="*/ 4 h 90"/>
                  <a:gd name="T74" fmla="*/ 180 w 282"/>
                  <a:gd name="T75" fmla="*/ 17 h 90"/>
                  <a:gd name="T76" fmla="*/ 272 w 282"/>
                  <a:gd name="T77" fmla="*/ 71 h 90"/>
                  <a:gd name="T78" fmla="*/ 279 w 282"/>
                  <a:gd name="T79" fmla="*/ 87 h 90"/>
                  <a:gd name="T80" fmla="*/ 279 w 282"/>
                  <a:gd name="T81" fmla="*/ 87 h 90"/>
                  <a:gd name="T82" fmla="*/ 279 w 282"/>
                  <a:gd name="T83" fmla="*/ 87 h 90"/>
                  <a:gd name="T84" fmla="*/ 241 w 282"/>
                  <a:gd name="T85" fmla="*/ 56 h 90"/>
                  <a:gd name="T86" fmla="*/ 180 w 282"/>
                  <a:gd name="T87" fmla="*/ 27 h 90"/>
                  <a:gd name="T88" fmla="*/ 171 w 282"/>
                  <a:gd name="T89" fmla="*/ 39 h 90"/>
                  <a:gd name="T90" fmla="*/ 171 w 282"/>
                  <a:gd name="T91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90">
                    <a:moveTo>
                      <a:pt x="171" y="42"/>
                    </a:moveTo>
                    <a:cubicBezTo>
                      <a:pt x="172" y="44"/>
                      <a:pt x="172" y="44"/>
                      <a:pt x="172" y="44"/>
                    </a:cubicBezTo>
                    <a:cubicBezTo>
                      <a:pt x="173" y="43"/>
                      <a:pt x="173" y="43"/>
                      <a:pt x="174" y="42"/>
                    </a:cubicBezTo>
                    <a:cubicBezTo>
                      <a:pt x="174" y="41"/>
                      <a:pt x="174" y="40"/>
                      <a:pt x="174" y="40"/>
                    </a:cubicBezTo>
                    <a:cubicBezTo>
                      <a:pt x="174" y="39"/>
                      <a:pt x="174" y="38"/>
                      <a:pt x="174" y="37"/>
                    </a:cubicBezTo>
                    <a:cubicBezTo>
                      <a:pt x="175" y="36"/>
                      <a:pt x="175" y="34"/>
                      <a:pt x="177" y="31"/>
                    </a:cubicBezTo>
                    <a:cubicBezTo>
                      <a:pt x="177" y="31"/>
                      <a:pt x="177" y="31"/>
                      <a:pt x="177" y="30"/>
                    </a:cubicBezTo>
                    <a:cubicBezTo>
                      <a:pt x="178" y="30"/>
                      <a:pt x="179" y="30"/>
                      <a:pt x="180" y="30"/>
                    </a:cubicBezTo>
                    <a:cubicBezTo>
                      <a:pt x="182" y="30"/>
                      <a:pt x="187" y="31"/>
                      <a:pt x="192" y="34"/>
                    </a:cubicBezTo>
                    <a:cubicBezTo>
                      <a:pt x="209" y="40"/>
                      <a:pt x="231" y="54"/>
                      <a:pt x="239" y="59"/>
                    </a:cubicBezTo>
                    <a:cubicBezTo>
                      <a:pt x="244" y="62"/>
                      <a:pt x="252" y="70"/>
                      <a:pt x="260" y="77"/>
                    </a:cubicBezTo>
                    <a:cubicBezTo>
                      <a:pt x="264" y="80"/>
                      <a:pt x="268" y="83"/>
                      <a:pt x="271" y="86"/>
                    </a:cubicBezTo>
                    <a:cubicBezTo>
                      <a:pt x="272" y="87"/>
                      <a:pt x="274" y="88"/>
                      <a:pt x="275" y="89"/>
                    </a:cubicBezTo>
                    <a:cubicBezTo>
                      <a:pt x="276" y="90"/>
                      <a:pt x="278" y="90"/>
                      <a:pt x="279" y="90"/>
                    </a:cubicBezTo>
                    <a:cubicBezTo>
                      <a:pt x="280" y="90"/>
                      <a:pt x="280" y="90"/>
                      <a:pt x="281" y="89"/>
                    </a:cubicBezTo>
                    <a:cubicBezTo>
                      <a:pt x="282" y="88"/>
                      <a:pt x="282" y="87"/>
                      <a:pt x="282" y="86"/>
                    </a:cubicBezTo>
                    <a:cubicBezTo>
                      <a:pt x="282" y="84"/>
                      <a:pt x="282" y="81"/>
                      <a:pt x="280" y="79"/>
                    </a:cubicBezTo>
                    <a:cubicBezTo>
                      <a:pt x="276" y="71"/>
                      <a:pt x="266" y="59"/>
                      <a:pt x="249" y="46"/>
                    </a:cubicBezTo>
                    <a:cubicBezTo>
                      <a:pt x="223" y="25"/>
                      <a:pt x="181" y="14"/>
                      <a:pt x="181" y="14"/>
                    </a:cubicBezTo>
                    <a:cubicBezTo>
                      <a:pt x="180" y="16"/>
                      <a:pt x="180" y="16"/>
                      <a:pt x="180" y="1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1" y="13"/>
                      <a:pt x="180" y="9"/>
                      <a:pt x="179" y="6"/>
                    </a:cubicBezTo>
                    <a:cubicBezTo>
                      <a:pt x="178" y="3"/>
                      <a:pt x="177" y="1"/>
                      <a:pt x="177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65" y="4"/>
                      <a:pt x="154" y="5"/>
                      <a:pt x="144" y="5"/>
                    </a:cubicBezTo>
                    <a:cubicBezTo>
                      <a:pt x="134" y="5"/>
                      <a:pt x="126" y="4"/>
                      <a:pt x="119" y="3"/>
                    </a:cubicBezTo>
                    <a:cubicBezTo>
                      <a:pt x="116" y="2"/>
                      <a:pt x="113" y="2"/>
                      <a:pt x="112" y="1"/>
                    </a:cubicBezTo>
                    <a:cubicBezTo>
                      <a:pt x="111" y="1"/>
                      <a:pt x="110" y="1"/>
                      <a:pt x="110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6" y="3"/>
                      <a:pt x="104" y="6"/>
                    </a:cubicBezTo>
                    <a:cubicBezTo>
                      <a:pt x="102" y="9"/>
                      <a:pt x="101" y="12"/>
                      <a:pt x="100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59" y="25"/>
                      <a:pt x="33" y="46"/>
                    </a:cubicBezTo>
                    <a:cubicBezTo>
                      <a:pt x="22" y="54"/>
                      <a:pt x="14" y="63"/>
                      <a:pt x="8" y="69"/>
                    </a:cubicBezTo>
                    <a:cubicBezTo>
                      <a:pt x="5" y="73"/>
                      <a:pt x="3" y="76"/>
                      <a:pt x="2" y="79"/>
                    </a:cubicBezTo>
                    <a:cubicBezTo>
                      <a:pt x="0" y="81"/>
                      <a:pt x="0" y="84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1" y="90"/>
                      <a:pt x="2" y="90"/>
                      <a:pt x="3" y="90"/>
                    </a:cubicBezTo>
                    <a:cubicBezTo>
                      <a:pt x="4" y="90"/>
                      <a:pt x="5" y="90"/>
                      <a:pt x="7" y="89"/>
                    </a:cubicBezTo>
                    <a:cubicBezTo>
                      <a:pt x="11" y="86"/>
                      <a:pt x="18" y="80"/>
                      <a:pt x="25" y="74"/>
                    </a:cubicBezTo>
                    <a:cubicBezTo>
                      <a:pt x="32" y="68"/>
                      <a:pt x="38" y="61"/>
                      <a:pt x="43" y="59"/>
                    </a:cubicBezTo>
                    <a:cubicBezTo>
                      <a:pt x="48" y="55"/>
                      <a:pt x="60" y="48"/>
                      <a:pt x="72" y="42"/>
                    </a:cubicBezTo>
                    <a:cubicBezTo>
                      <a:pt x="78" y="39"/>
                      <a:pt x="84" y="36"/>
                      <a:pt x="89" y="34"/>
                    </a:cubicBezTo>
                    <a:cubicBezTo>
                      <a:pt x="95" y="31"/>
                      <a:pt x="100" y="30"/>
                      <a:pt x="102" y="30"/>
                    </a:cubicBezTo>
                    <a:cubicBezTo>
                      <a:pt x="103" y="30"/>
                      <a:pt x="104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8" y="36"/>
                      <a:pt x="108" y="38"/>
                      <a:pt x="108" y="39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1"/>
                      <a:pt x="108" y="41"/>
                      <a:pt x="108" y="42"/>
                    </a:cubicBezTo>
                    <a:cubicBezTo>
                      <a:pt x="109" y="43"/>
                      <a:pt x="109" y="43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29" y="49"/>
                      <a:pt x="147" y="49"/>
                    </a:cubicBezTo>
                    <a:cubicBezTo>
                      <a:pt x="156" y="49"/>
                      <a:pt x="165" y="48"/>
                      <a:pt x="172" y="4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4" y="45"/>
                      <a:pt x="156" y="46"/>
                      <a:pt x="147" y="46"/>
                    </a:cubicBezTo>
                    <a:cubicBezTo>
                      <a:pt x="138" y="46"/>
                      <a:pt x="129" y="45"/>
                      <a:pt x="122" y="43"/>
                    </a:cubicBezTo>
                    <a:cubicBezTo>
                      <a:pt x="119" y="43"/>
                      <a:pt x="116" y="42"/>
                      <a:pt x="114" y="42"/>
                    </a:cubicBezTo>
                    <a:cubicBezTo>
                      <a:pt x="112" y="41"/>
                      <a:pt x="111" y="41"/>
                      <a:pt x="111" y="41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8"/>
                      <a:pt x="111" y="35"/>
                      <a:pt x="108" y="30"/>
                    </a:cubicBezTo>
                    <a:cubicBezTo>
                      <a:pt x="108" y="29"/>
                      <a:pt x="107" y="28"/>
                      <a:pt x="106" y="28"/>
                    </a:cubicBezTo>
                    <a:cubicBezTo>
                      <a:pt x="105" y="27"/>
                      <a:pt x="104" y="27"/>
                      <a:pt x="102" y="27"/>
                    </a:cubicBezTo>
                    <a:cubicBezTo>
                      <a:pt x="99" y="27"/>
                      <a:pt x="94" y="29"/>
                      <a:pt x="88" y="31"/>
                    </a:cubicBezTo>
                    <a:cubicBezTo>
                      <a:pt x="72" y="38"/>
                      <a:pt x="49" y="51"/>
                      <a:pt x="41" y="56"/>
                    </a:cubicBezTo>
                    <a:cubicBezTo>
                      <a:pt x="36" y="59"/>
                      <a:pt x="28" y="67"/>
                      <a:pt x="20" y="74"/>
                    </a:cubicBezTo>
                    <a:cubicBezTo>
                      <a:pt x="16" y="78"/>
                      <a:pt x="12" y="81"/>
                      <a:pt x="9" y="84"/>
                    </a:cubicBezTo>
                    <a:cubicBezTo>
                      <a:pt x="8" y="85"/>
                      <a:pt x="6" y="86"/>
                      <a:pt x="5" y="86"/>
                    </a:cubicBezTo>
                    <a:cubicBezTo>
                      <a:pt x="4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6"/>
                    </a:cubicBezTo>
                    <a:cubicBezTo>
                      <a:pt x="3" y="85"/>
                      <a:pt x="3" y="83"/>
                      <a:pt x="4" y="80"/>
                    </a:cubicBezTo>
                    <a:cubicBezTo>
                      <a:pt x="8" y="73"/>
                      <a:pt x="18" y="61"/>
                      <a:pt x="35" y="48"/>
                    </a:cubicBezTo>
                    <a:cubicBezTo>
                      <a:pt x="47" y="38"/>
                      <a:pt x="64" y="30"/>
                      <a:pt x="78" y="25"/>
                    </a:cubicBezTo>
                    <a:cubicBezTo>
                      <a:pt x="85" y="23"/>
                      <a:pt x="91" y="21"/>
                      <a:pt x="95" y="19"/>
                    </a:cubicBezTo>
                    <a:cubicBezTo>
                      <a:pt x="97" y="19"/>
                      <a:pt x="99" y="18"/>
                      <a:pt x="100" y="18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3" y="14"/>
                      <a:pt x="105" y="10"/>
                      <a:pt x="107" y="8"/>
                    </a:cubicBezTo>
                    <a:cubicBezTo>
                      <a:pt x="107" y="6"/>
                      <a:pt x="108" y="5"/>
                      <a:pt x="109" y="4"/>
                    </a:cubicBezTo>
                    <a:cubicBezTo>
                      <a:pt x="109" y="4"/>
                      <a:pt x="109" y="3"/>
                      <a:pt x="109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3"/>
                      <a:pt x="124" y="8"/>
                      <a:pt x="144" y="8"/>
                    </a:cubicBezTo>
                    <a:cubicBezTo>
                      <a:pt x="154" y="8"/>
                      <a:pt x="166" y="7"/>
                      <a:pt x="176" y="3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5" y="4"/>
                    </a:cubicBezTo>
                    <a:cubicBezTo>
                      <a:pt x="176" y="6"/>
                      <a:pt x="178" y="12"/>
                      <a:pt x="179" y="16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0" y="17"/>
                      <a:pt x="181" y="17"/>
                      <a:pt x="182" y="18"/>
                    </a:cubicBezTo>
                    <a:cubicBezTo>
                      <a:pt x="190" y="20"/>
                      <a:pt x="225" y="31"/>
                      <a:pt x="247" y="48"/>
                    </a:cubicBezTo>
                    <a:cubicBezTo>
                      <a:pt x="258" y="57"/>
                      <a:pt x="266" y="65"/>
                      <a:pt x="272" y="71"/>
                    </a:cubicBezTo>
                    <a:cubicBezTo>
                      <a:pt x="274" y="75"/>
                      <a:pt x="276" y="78"/>
                      <a:pt x="277" y="80"/>
                    </a:cubicBezTo>
                    <a:cubicBezTo>
                      <a:pt x="279" y="83"/>
                      <a:pt x="279" y="85"/>
                      <a:pt x="279" y="86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8" y="87"/>
                      <a:pt x="277" y="86"/>
                    </a:cubicBezTo>
                    <a:cubicBezTo>
                      <a:pt x="273" y="84"/>
                      <a:pt x="266" y="78"/>
                      <a:pt x="259" y="72"/>
                    </a:cubicBezTo>
                    <a:cubicBezTo>
                      <a:pt x="252" y="65"/>
                      <a:pt x="246" y="59"/>
                      <a:pt x="241" y="56"/>
                    </a:cubicBezTo>
                    <a:cubicBezTo>
                      <a:pt x="235" y="53"/>
                      <a:pt x="224" y="46"/>
                      <a:pt x="211" y="39"/>
                    </a:cubicBezTo>
                    <a:cubicBezTo>
                      <a:pt x="205" y="36"/>
                      <a:pt x="199" y="33"/>
                      <a:pt x="194" y="31"/>
                    </a:cubicBezTo>
                    <a:cubicBezTo>
                      <a:pt x="188" y="29"/>
                      <a:pt x="183" y="27"/>
                      <a:pt x="180" y="27"/>
                    </a:cubicBezTo>
                    <a:cubicBezTo>
                      <a:pt x="178" y="27"/>
                      <a:pt x="177" y="27"/>
                      <a:pt x="176" y="28"/>
                    </a:cubicBezTo>
                    <a:cubicBezTo>
                      <a:pt x="175" y="28"/>
                      <a:pt x="174" y="29"/>
                      <a:pt x="174" y="30"/>
                    </a:cubicBezTo>
                    <a:cubicBezTo>
                      <a:pt x="171" y="35"/>
                      <a:pt x="171" y="38"/>
                      <a:pt x="171" y="39"/>
                    </a:cubicBezTo>
                    <a:cubicBezTo>
                      <a:pt x="171" y="40"/>
                      <a:pt x="171" y="40"/>
                      <a:pt x="171" y="41"/>
                    </a:cubicBezTo>
                    <a:cubicBezTo>
                      <a:pt x="171" y="41"/>
                      <a:pt x="171" y="41"/>
                      <a:pt x="170" y="41"/>
                    </a:cubicBezTo>
                    <a:lnTo>
                      <a:pt x="171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717"/>
              <p:cNvSpPr>
                <a:spLocks/>
              </p:cNvSpPr>
              <p:nvPr/>
            </p:nvSpPr>
            <p:spPr bwMode="auto">
              <a:xfrm>
                <a:off x="1557776" y="1934676"/>
                <a:ext cx="673100" cy="266700"/>
              </a:xfrm>
              <a:custGeom>
                <a:avLst/>
                <a:gdLst>
                  <a:gd name="T0" fmla="*/ 246 w 420"/>
                  <a:gd name="T1" fmla="*/ 47 h 167"/>
                  <a:gd name="T2" fmla="*/ 245 w 420"/>
                  <a:gd name="T3" fmla="*/ 42 h 167"/>
                  <a:gd name="T4" fmla="*/ 302 w 420"/>
                  <a:gd name="T5" fmla="*/ 64 h 167"/>
                  <a:gd name="T6" fmla="*/ 407 w 420"/>
                  <a:gd name="T7" fmla="*/ 162 h 167"/>
                  <a:gd name="T8" fmla="*/ 411 w 420"/>
                  <a:gd name="T9" fmla="*/ 167 h 167"/>
                  <a:gd name="T10" fmla="*/ 418 w 420"/>
                  <a:gd name="T11" fmla="*/ 163 h 167"/>
                  <a:gd name="T12" fmla="*/ 375 w 420"/>
                  <a:gd name="T13" fmla="*/ 96 h 167"/>
                  <a:gd name="T14" fmla="*/ 247 w 420"/>
                  <a:gd name="T15" fmla="*/ 19 h 167"/>
                  <a:gd name="T16" fmla="*/ 242 w 420"/>
                  <a:gd name="T17" fmla="*/ 0 h 167"/>
                  <a:gd name="T18" fmla="*/ 190 w 420"/>
                  <a:gd name="T19" fmla="*/ 3 h 167"/>
                  <a:gd name="T20" fmla="*/ 179 w 420"/>
                  <a:gd name="T21" fmla="*/ 0 h 167"/>
                  <a:gd name="T22" fmla="*/ 173 w 420"/>
                  <a:gd name="T23" fmla="*/ 17 h 167"/>
                  <a:gd name="T24" fmla="*/ 174 w 420"/>
                  <a:gd name="T25" fmla="*/ 18 h 167"/>
                  <a:gd name="T26" fmla="*/ 6 w 420"/>
                  <a:gd name="T27" fmla="*/ 142 h 167"/>
                  <a:gd name="T28" fmla="*/ 8 w 420"/>
                  <a:gd name="T29" fmla="*/ 167 h 167"/>
                  <a:gd name="T30" fmla="*/ 12 w 420"/>
                  <a:gd name="T31" fmla="*/ 164 h 167"/>
                  <a:gd name="T32" fmla="*/ 118 w 420"/>
                  <a:gd name="T33" fmla="*/ 64 h 167"/>
                  <a:gd name="T34" fmla="*/ 175 w 420"/>
                  <a:gd name="T35" fmla="*/ 42 h 167"/>
                  <a:gd name="T36" fmla="*/ 174 w 420"/>
                  <a:gd name="T37" fmla="*/ 47 h 167"/>
                  <a:gd name="T38" fmla="*/ 177 w 420"/>
                  <a:gd name="T39" fmla="*/ 49 h 167"/>
                  <a:gd name="T40" fmla="*/ 243 w 420"/>
                  <a:gd name="T41" fmla="*/ 48 h 167"/>
                  <a:gd name="T42" fmla="*/ 242 w 420"/>
                  <a:gd name="T43" fmla="*/ 46 h 167"/>
                  <a:gd name="T44" fmla="*/ 181 w 420"/>
                  <a:gd name="T45" fmla="*/ 47 h 167"/>
                  <a:gd name="T46" fmla="*/ 177 w 420"/>
                  <a:gd name="T47" fmla="*/ 46 h 167"/>
                  <a:gd name="T48" fmla="*/ 176 w 420"/>
                  <a:gd name="T49" fmla="*/ 45 h 167"/>
                  <a:gd name="T50" fmla="*/ 177 w 420"/>
                  <a:gd name="T51" fmla="*/ 42 h 167"/>
                  <a:gd name="T52" fmla="*/ 175 w 420"/>
                  <a:gd name="T53" fmla="*/ 40 h 167"/>
                  <a:gd name="T54" fmla="*/ 68 w 420"/>
                  <a:gd name="T55" fmla="*/ 96 h 167"/>
                  <a:gd name="T56" fmla="*/ 9 w 420"/>
                  <a:gd name="T57" fmla="*/ 164 h 167"/>
                  <a:gd name="T58" fmla="*/ 9 w 420"/>
                  <a:gd name="T59" fmla="*/ 165 h 167"/>
                  <a:gd name="T60" fmla="*/ 9 w 420"/>
                  <a:gd name="T61" fmla="*/ 165 h 167"/>
                  <a:gd name="T62" fmla="*/ 9 w 420"/>
                  <a:gd name="T63" fmla="*/ 164 h 167"/>
                  <a:gd name="T64" fmla="*/ 9 w 420"/>
                  <a:gd name="T65" fmla="*/ 164 h 167"/>
                  <a:gd name="T66" fmla="*/ 8 w 420"/>
                  <a:gd name="T67" fmla="*/ 143 h 167"/>
                  <a:gd name="T68" fmla="*/ 162 w 420"/>
                  <a:gd name="T69" fmla="*/ 26 h 167"/>
                  <a:gd name="T70" fmla="*/ 176 w 420"/>
                  <a:gd name="T71" fmla="*/ 20 h 167"/>
                  <a:gd name="T72" fmla="*/ 178 w 420"/>
                  <a:gd name="T73" fmla="*/ 5 h 167"/>
                  <a:gd name="T74" fmla="*/ 179 w 420"/>
                  <a:gd name="T75" fmla="*/ 3 h 167"/>
                  <a:gd name="T76" fmla="*/ 179 w 420"/>
                  <a:gd name="T77" fmla="*/ 3 h 167"/>
                  <a:gd name="T78" fmla="*/ 178 w 420"/>
                  <a:gd name="T79" fmla="*/ 2 h 167"/>
                  <a:gd name="T80" fmla="*/ 243 w 420"/>
                  <a:gd name="T81" fmla="*/ 3 h 167"/>
                  <a:gd name="T82" fmla="*/ 241 w 420"/>
                  <a:gd name="T83" fmla="*/ 2 h 167"/>
                  <a:gd name="T84" fmla="*/ 241 w 420"/>
                  <a:gd name="T85" fmla="*/ 2 h 167"/>
                  <a:gd name="T86" fmla="*/ 244 w 420"/>
                  <a:gd name="T87" fmla="*/ 19 h 167"/>
                  <a:gd name="T88" fmla="*/ 248 w 420"/>
                  <a:gd name="T89" fmla="*/ 22 h 167"/>
                  <a:gd name="T90" fmla="*/ 412 w 420"/>
                  <a:gd name="T91" fmla="*/ 143 h 167"/>
                  <a:gd name="T92" fmla="*/ 411 w 420"/>
                  <a:gd name="T93" fmla="*/ 164 h 167"/>
                  <a:gd name="T94" fmla="*/ 411 w 420"/>
                  <a:gd name="T95" fmla="*/ 165 h 167"/>
                  <a:gd name="T96" fmla="*/ 411 w 420"/>
                  <a:gd name="T97" fmla="*/ 165 h 167"/>
                  <a:gd name="T98" fmla="*/ 411 w 420"/>
                  <a:gd name="T99" fmla="*/ 164 h 167"/>
                  <a:gd name="T100" fmla="*/ 411 w 420"/>
                  <a:gd name="T101" fmla="*/ 164 h 167"/>
                  <a:gd name="T102" fmla="*/ 411 w 420"/>
                  <a:gd name="T103" fmla="*/ 164 h 167"/>
                  <a:gd name="T104" fmla="*/ 411 w 420"/>
                  <a:gd name="T105" fmla="*/ 165 h 167"/>
                  <a:gd name="T106" fmla="*/ 411 w 420"/>
                  <a:gd name="T107" fmla="*/ 165 h 167"/>
                  <a:gd name="T108" fmla="*/ 397 w 420"/>
                  <a:gd name="T109" fmla="*/ 140 h 167"/>
                  <a:gd name="T110" fmla="*/ 245 w 420"/>
                  <a:gd name="T111" fmla="*/ 40 h 167"/>
                  <a:gd name="T112" fmla="*/ 243 w 420"/>
                  <a:gd name="T113" fmla="*/ 42 h 167"/>
                  <a:gd name="T114" fmla="*/ 244 w 420"/>
                  <a:gd name="T115" fmla="*/ 46 h 167"/>
                  <a:gd name="T116" fmla="*/ 242 w 420"/>
                  <a:gd name="T117" fmla="*/ 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0" h="167">
                    <a:moveTo>
                      <a:pt x="243" y="48"/>
                    </a:moveTo>
                    <a:cubicBezTo>
                      <a:pt x="243" y="49"/>
                      <a:pt x="243" y="49"/>
                      <a:pt x="243" y="49"/>
                    </a:cubicBezTo>
                    <a:cubicBezTo>
                      <a:pt x="244" y="49"/>
                      <a:pt x="245" y="48"/>
                      <a:pt x="246" y="47"/>
                    </a:cubicBezTo>
                    <a:cubicBezTo>
                      <a:pt x="247" y="47"/>
                      <a:pt x="247" y="46"/>
                      <a:pt x="247" y="45"/>
                    </a:cubicBezTo>
                    <a:cubicBezTo>
                      <a:pt x="247" y="43"/>
                      <a:pt x="246" y="41"/>
                      <a:pt x="246" y="41"/>
                    </a:cubicBezTo>
                    <a:cubicBezTo>
                      <a:pt x="245" y="42"/>
                      <a:pt x="245" y="42"/>
                      <a:pt x="245" y="42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63" y="43"/>
                      <a:pt x="283" y="53"/>
                      <a:pt x="302" y="64"/>
                    </a:cubicBezTo>
                    <a:cubicBezTo>
                      <a:pt x="321" y="76"/>
                      <a:pt x="338" y="90"/>
                      <a:pt x="350" y="99"/>
                    </a:cubicBezTo>
                    <a:cubicBezTo>
                      <a:pt x="377" y="120"/>
                      <a:pt x="392" y="137"/>
                      <a:pt x="399" y="149"/>
                    </a:cubicBezTo>
                    <a:cubicBezTo>
                      <a:pt x="403" y="155"/>
                      <a:pt x="405" y="159"/>
                      <a:pt x="407" y="162"/>
                    </a:cubicBezTo>
                    <a:cubicBezTo>
                      <a:pt x="407" y="163"/>
                      <a:pt x="408" y="165"/>
                      <a:pt x="409" y="165"/>
                    </a:cubicBezTo>
                    <a:cubicBezTo>
                      <a:pt x="409" y="166"/>
                      <a:pt x="409" y="166"/>
                      <a:pt x="409" y="167"/>
                    </a:cubicBezTo>
                    <a:cubicBezTo>
                      <a:pt x="410" y="167"/>
                      <a:pt x="410" y="167"/>
                      <a:pt x="411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4" y="166"/>
                      <a:pt x="417" y="165"/>
                      <a:pt x="418" y="163"/>
                    </a:cubicBezTo>
                    <a:cubicBezTo>
                      <a:pt x="419" y="162"/>
                      <a:pt x="420" y="159"/>
                      <a:pt x="420" y="157"/>
                    </a:cubicBezTo>
                    <a:cubicBezTo>
                      <a:pt x="420" y="153"/>
                      <a:pt x="418" y="147"/>
                      <a:pt x="414" y="142"/>
                    </a:cubicBezTo>
                    <a:cubicBezTo>
                      <a:pt x="404" y="125"/>
                      <a:pt x="384" y="104"/>
                      <a:pt x="375" y="96"/>
                    </a:cubicBezTo>
                    <a:cubicBezTo>
                      <a:pt x="324" y="44"/>
                      <a:pt x="246" y="18"/>
                      <a:pt x="246" y="18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47" y="18"/>
                      <a:pt x="247" y="18"/>
                      <a:pt x="247" y="17"/>
                    </a:cubicBezTo>
                    <a:cubicBezTo>
                      <a:pt x="247" y="5"/>
                      <a:pt x="243" y="1"/>
                      <a:pt x="243" y="1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33" y="5"/>
                      <a:pt x="224" y="6"/>
                      <a:pt x="214" y="6"/>
                    </a:cubicBezTo>
                    <a:cubicBezTo>
                      <a:pt x="205" y="6"/>
                      <a:pt x="196" y="5"/>
                      <a:pt x="190" y="3"/>
                    </a:cubicBezTo>
                    <a:cubicBezTo>
                      <a:pt x="186" y="3"/>
                      <a:pt x="184" y="2"/>
                      <a:pt x="182" y="1"/>
                    </a:cubicBezTo>
                    <a:cubicBezTo>
                      <a:pt x="181" y="1"/>
                      <a:pt x="180" y="1"/>
                      <a:pt x="179" y="1"/>
                    </a:cubicBezTo>
                    <a:cubicBezTo>
                      <a:pt x="179" y="1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3" y="5"/>
                      <a:pt x="173" y="17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4" y="18"/>
                      <a:pt x="95" y="44"/>
                      <a:pt x="45" y="96"/>
                    </a:cubicBezTo>
                    <a:cubicBezTo>
                      <a:pt x="39" y="102"/>
                      <a:pt x="28" y="113"/>
                      <a:pt x="18" y="124"/>
                    </a:cubicBezTo>
                    <a:cubicBezTo>
                      <a:pt x="13" y="130"/>
                      <a:pt x="9" y="136"/>
                      <a:pt x="6" y="142"/>
                    </a:cubicBezTo>
                    <a:cubicBezTo>
                      <a:pt x="2" y="147"/>
                      <a:pt x="0" y="153"/>
                      <a:pt x="0" y="157"/>
                    </a:cubicBezTo>
                    <a:cubicBezTo>
                      <a:pt x="0" y="159"/>
                      <a:pt x="1" y="162"/>
                      <a:pt x="2" y="163"/>
                    </a:cubicBezTo>
                    <a:cubicBezTo>
                      <a:pt x="3" y="165"/>
                      <a:pt x="6" y="166"/>
                      <a:pt x="8" y="167"/>
                    </a:cubicBezTo>
                    <a:cubicBezTo>
                      <a:pt x="9" y="167"/>
                      <a:pt x="9" y="167"/>
                      <a:pt x="9" y="167"/>
                    </a:cubicBezTo>
                    <a:cubicBezTo>
                      <a:pt x="10" y="167"/>
                      <a:pt x="10" y="167"/>
                      <a:pt x="11" y="167"/>
                    </a:cubicBezTo>
                    <a:cubicBezTo>
                      <a:pt x="11" y="166"/>
                      <a:pt x="12" y="165"/>
                      <a:pt x="12" y="164"/>
                    </a:cubicBezTo>
                    <a:cubicBezTo>
                      <a:pt x="14" y="161"/>
                      <a:pt x="17" y="153"/>
                      <a:pt x="26" y="142"/>
                    </a:cubicBezTo>
                    <a:cubicBezTo>
                      <a:pt x="34" y="131"/>
                      <a:pt x="47" y="116"/>
                      <a:pt x="70" y="99"/>
                    </a:cubicBezTo>
                    <a:cubicBezTo>
                      <a:pt x="81" y="90"/>
                      <a:pt x="99" y="76"/>
                      <a:pt x="118" y="64"/>
                    </a:cubicBezTo>
                    <a:cubicBezTo>
                      <a:pt x="137" y="53"/>
                      <a:pt x="157" y="43"/>
                      <a:pt x="174" y="43"/>
                    </a:cubicBezTo>
                    <a:cubicBezTo>
                      <a:pt x="175" y="43"/>
                      <a:pt x="175" y="43"/>
                      <a:pt x="175" y="43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1"/>
                      <a:pt x="173" y="43"/>
                      <a:pt x="173" y="45"/>
                    </a:cubicBezTo>
                    <a:cubicBezTo>
                      <a:pt x="173" y="46"/>
                      <a:pt x="173" y="47"/>
                      <a:pt x="174" y="47"/>
                    </a:cubicBezTo>
                    <a:cubicBezTo>
                      <a:pt x="175" y="48"/>
                      <a:pt x="176" y="49"/>
                      <a:pt x="177" y="49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94" y="54"/>
                      <a:pt x="214" y="54"/>
                    </a:cubicBezTo>
                    <a:cubicBezTo>
                      <a:pt x="224" y="54"/>
                      <a:pt x="234" y="53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9"/>
                      <a:pt x="243" y="49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34" y="50"/>
                      <a:pt x="224" y="51"/>
                      <a:pt x="214" y="51"/>
                    </a:cubicBezTo>
                    <a:cubicBezTo>
                      <a:pt x="205" y="51"/>
                      <a:pt x="195" y="50"/>
                      <a:pt x="189" y="49"/>
                    </a:cubicBezTo>
                    <a:cubicBezTo>
                      <a:pt x="185" y="48"/>
                      <a:pt x="183" y="48"/>
                      <a:pt x="181" y="47"/>
                    </a:cubicBezTo>
                    <a:cubicBezTo>
                      <a:pt x="180" y="47"/>
                      <a:pt x="179" y="47"/>
                      <a:pt x="178" y="47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6" y="46"/>
                    </a:cubicBezTo>
                    <a:cubicBezTo>
                      <a:pt x="176" y="46"/>
                      <a:pt x="176" y="45"/>
                      <a:pt x="176" y="45"/>
                    </a:cubicBezTo>
                    <a:cubicBezTo>
                      <a:pt x="176" y="44"/>
                      <a:pt x="176" y="44"/>
                      <a:pt x="176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0"/>
                      <a:pt x="177" y="40"/>
                      <a:pt x="177" y="40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56" y="40"/>
                      <a:pt x="135" y="50"/>
                      <a:pt x="116" y="62"/>
                    </a:cubicBezTo>
                    <a:cubicBezTo>
                      <a:pt x="97" y="73"/>
                      <a:pt x="80" y="87"/>
                      <a:pt x="68" y="96"/>
                    </a:cubicBezTo>
                    <a:cubicBezTo>
                      <a:pt x="40" y="118"/>
                      <a:pt x="26" y="135"/>
                      <a:pt x="18" y="147"/>
                    </a:cubicBezTo>
                    <a:cubicBezTo>
                      <a:pt x="14" y="153"/>
                      <a:pt x="12" y="158"/>
                      <a:pt x="11" y="161"/>
                    </a:cubicBezTo>
                    <a:cubicBezTo>
                      <a:pt x="10" y="162"/>
                      <a:pt x="9" y="163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7" y="164"/>
                      <a:pt x="5" y="163"/>
                      <a:pt x="4" y="162"/>
                    </a:cubicBezTo>
                    <a:cubicBezTo>
                      <a:pt x="3" y="160"/>
                      <a:pt x="3" y="159"/>
                      <a:pt x="3" y="157"/>
                    </a:cubicBezTo>
                    <a:cubicBezTo>
                      <a:pt x="3" y="154"/>
                      <a:pt x="5" y="149"/>
                      <a:pt x="8" y="143"/>
                    </a:cubicBezTo>
                    <a:cubicBezTo>
                      <a:pt x="18" y="127"/>
                      <a:pt x="38" y="106"/>
                      <a:pt x="47" y="98"/>
                    </a:cubicBezTo>
                    <a:cubicBezTo>
                      <a:pt x="72" y="72"/>
                      <a:pt x="104" y="53"/>
                      <a:pt x="130" y="40"/>
                    </a:cubicBezTo>
                    <a:cubicBezTo>
                      <a:pt x="143" y="34"/>
                      <a:pt x="154" y="29"/>
                      <a:pt x="162" y="26"/>
                    </a:cubicBezTo>
                    <a:cubicBezTo>
                      <a:pt x="166" y="24"/>
                      <a:pt x="170" y="23"/>
                      <a:pt x="172" y="22"/>
                    </a:cubicBezTo>
                    <a:cubicBezTo>
                      <a:pt x="174" y="21"/>
                      <a:pt x="175" y="21"/>
                      <a:pt x="175" y="21"/>
                    </a:cubicBezTo>
                    <a:cubicBezTo>
                      <a:pt x="176" y="20"/>
                      <a:pt x="176" y="20"/>
                      <a:pt x="176" y="20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6" y="18"/>
                      <a:pt x="176" y="18"/>
                      <a:pt x="176" y="17"/>
                    </a:cubicBezTo>
                    <a:cubicBezTo>
                      <a:pt x="176" y="11"/>
                      <a:pt x="177" y="8"/>
                      <a:pt x="178" y="5"/>
                    </a:cubicBezTo>
                    <a:cubicBezTo>
                      <a:pt x="178" y="4"/>
                      <a:pt x="179" y="4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8" y="3"/>
                    </a:cubicBezTo>
                    <a:cubicBezTo>
                      <a:pt x="178" y="3"/>
                      <a:pt x="195" y="9"/>
                      <a:pt x="214" y="9"/>
                    </a:cubicBezTo>
                    <a:cubicBezTo>
                      <a:pt x="224" y="9"/>
                      <a:pt x="234" y="8"/>
                      <a:pt x="243" y="3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4" y="6"/>
                      <a:pt x="244" y="17"/>
                    </a:cubicBezTo>
                    <a:cubicBezTo>
                      <a:pt x="244" y="18"/>
                      <a:pt x="244" y="18"/>
                      <a:pt x="244" y="19"/>
                    </a:cubicBezTo>
                    <a:cubicBezTo>
                      <a:pt x="244" y="20"/>
                      <a:pt x="244" y="20"/>
                      <a:pt x="244" y="20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6" y="21"/>
                      <a:pt x="248" y="22"/>
                    </a:cubicBezTo>
                    <a:cubicBezTo>
                      <a:pt x="264" y="28"/>
                      <a:pt x="329" y="53"/>
                      <a:pt x="373" y="98"/>
                    </a:cubicBezTo>
                    <a:cubicBezTo>
                      <a:pt x="379" y="104"/>
                      <a:pt x="390" y="115"/>
                      <a:pt x="399" y="126"/>
                    </a:cubicBezTo>
                    <a:cubicBezTo>
                      <a:pt x="404" y="132"/>
                      <a:pt x="409" y="138"/>
                      <a:pt x="412" y="143"/>
                    </a:cubicBezTo>
                    <a:cubicBezTo>
                      <a:pt x="415" y="149"/>
                      <a:pt x="417" y="154"/>
                      <a:pt x="417" y="157"/>
                    </a:cubicBezTo>
                    <a:cubicBezTo>
                      <a:pt x="417" y="159"/>
                      <a:pt x="417" y="160"/>
                      <a:pt x="416" y="162"/>
                    </a:cubicBezTo>
                    <a:cubicBezTo>
                      <a:pt x="415" y="163"/>
                      <a:pt x="413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0" y="163"/>
                    </a:cubicBezTo>
                    <a:cubicBezTo>
                      <a:pt x="409" y="159"/>
                      <a:pt x="405" y="152"/>
                      <a:pt x="397" y="140"/>
                    </a:cubicBezTo>
                    <a:cubicBezTo>
                      <a:pt x="388" y="129"/>
                      <a:pt x="375" y="114"/>
                      <a:pt x="352" y="96"/>
                    </a:cubicBezTo>
                    <a:cubicBezTo>
                      <a:pt x="340" y="87"/>
                      <a:pt x="323" y="73"/>
                      <a:pt x="304" y="62"/>
                    </a:cubicBezTo>
                    <a:cubicBezTo>
                      <a:pt x="285" y="50"/>
                      <a:pt x="264" y="40"/>
                      <a:pt x="245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3" y="40"/>
                      <a:pt x="243" y="40"/>
                      <a:pt x="243" y="40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3"/>
                      <a:pt x="244" y="44"/>
                      <a:pt x="244" y="45"/>
                    </a:cubicBezTo>
                    <a:cubicBezTo>
                      <a:pt x="244" y="45"/>
                      <a:pt x="244" y="46"/>
                      <a:pt x="244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42" y="46"/>
                      <a:pt x="242" y="46"/>
                      <a:pt x="242" y="46"/>
                    </a:cubicBezTo>
                    <a:lnTo>
                      <a:pt x="24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0" name="Freeform 818"/>
              <p:cNvSpPr>
                <a:spLocks/>
              </p:cNvSpPr>
              <p:nvPr/>
            </p:nvSpPr>
            <p:spPr bwMode="auto">
              <a:xfrm>
                <a:off x="1849876" y="1152039"/>
                <a:ext cx="14288" cy="7938"/>
              </a:xfrm>
              <a:custGeom>
                <a:avLst/>
                <a:gdLst>
                  <a:gd name="T0" fmla="*/ 1 w 9"/>
                  <a:gd name="T1" fmla="*/ 2 h 5"/>
                  <a:gd name="T2" fmla="*/ 8 w 9"/>
                  <a:gd name="T3" fmla="*/ 4 h 5"/>
                  <a:gd name="T4" fmla="*/ 9 w 9"/>
                  <a:gd name="T5" fmla="*/ 4 h 5"/>
                  <a:gd name="T6" fmla="*/ 9 w 9"/>
                  <a:gd name="T7" fmla="*/ 2 h 5"/>
                  <a:gd name="T8" fmla="*/ 1 w 9"/>
                  <a:gd name="T9" fmla="*/ 0 h 5"/>
                  <a:gd name="T10" fmla="*/ 0 w 9"/>
                  <a:gd name="T11" fmla="*/ 1 h 5"/>
                  <a:gd name="T12" fmla="*/ 1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3" y="3"/>
                      <a:pt x="6" y="3"/>
                      <a:pt x="8" y="4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1" name="Freeform 819"/>
              <p:cNvSpPr>
                <a:spLocks/>
              </p:cNvSpPr>
              <p:nvPr/>
            </p:nvSpPr>
            <p:spPr bwMode="auto">
              <a:xfrm>
                <a:off x="1918139" y="115045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2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2" name="Freeform 820"/>
              <p:cNvSpPr>
                <a:spLocks/>
              </p:cNvSpPr>
              <p:nvPr/>
            </p:nvSpPr>
            <p:spPr bwMode="auto">
              <a:xfrm>
                <a:off x="1848289" y="1221889"/>
                <a:ext cx="46038" cy="34925"/>
              </a:xfrm>
              <a:custGeom>
                <a:avLst/>
                <a:gdLst>
                  <a:gd name="T0" fmla="*/ 1 w 29"/>
                  <a:gd name="T1" fmla="*/ 0 h 22"/>
                  <a:gd name="T2" fmla="*/ 9 w 29"/>
                  <a:gd name="T3" fmla="*/ 16 h 22"/>
                  <a:gd name="T4" fmla="*/ 29 w 29"/>
                  <a:gd name="T5" fmla="*/ 20 h 22"/>
                  <a:gd name="T6" fmla="*/ 1 w 29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2">
                    <a:moveTo>
                      <a:pt x="1" y="0"/>
                    </a:moveTo>
                    <a:cubicBezTo>
                      <a:pt x="0" y="5"/>
                      <a:pt x="5" y="12"/>
                      <a:pt x="9" y="16"/>
                    </a:cubicBezTo>
                    <a:cubicBezTo>
                      <a:pt x="16" y="22"/>
                      <a:pt x="21" y="19"/>
                      <a:pt x="29" y="20"/>
                    </a:cubicBezTo>
                    <a:cubicBezTo>
                      <a:pt x="18" y="19"/>
                      <a:pt x="6" y="1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3" name="Freeform 821"/>
              <p:cNvSpPr>
                <a:spLocks/>
              </p:cNvSpPr>
              <p:nvPr/>
            </p:nvSpPr>
            <p:spPr bwMode="auto">
              <a:xfrm>
                <a:off x="1837176" y="1331426"/>
                <a:ext cx="53975" cy="11113"/>
              </a:xfrm>
              <a:custGeom>
                <a:avLst/>
                <a:gdLst>
                  <a:gd name="T0" fmla="*/ 0 w 34"/>
                  <a:gd name="T1" fmla="*/ 4 h 7"/>
                  <a:gd name="T2" fmla="*/ 6 w 34"/>
                  <a:gd name="T3" fmla="*/ 1 h 7"/>
                  <a:gd name="T4" fmla="*/ 16 w 34"/>
                  <a:gd name="T5" fmla="*/ 1 h 7"/>
                  <a:gd name="T6" fmla="*/ 34 w 34"/>
                  <a:gd name="T7" fmla="*/ 2 h 7"/>
                  <a:gd name="T8" fmla="*/ 14 w 34"/>
                  <a:gd name="T9" fmla="*/ 2 h 7"/>
                  <a:gd name="T10" fmla="*/ 3 w 3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2" y="4"/>
                      <a:pt x="4" y="2"/>
                      <a:pt x="6" y="1"/>
                    </a:cubicBezTo>
                    <a:cubicBezTo>
                      <a:pt x="9" y="0"/>
                      <a:pt x="13" y="1"/>
                      <a:pt x="16" y="1"/>
                    </a:cubicBezTo>
                    <a:cubicBezTo>
                      <a:pt x="22" y="1"/>
                      <a:pt x="28" y="1"/>
                      <a:pt x="34" y="2"/>
                    </a:cubicBezTo>
                    <a:cubicBezTo>
                      <a:pt x="28" y="2"/>
                      <a:pt x="20" y="0"/>
                      <a:pt x="14" y="2"/>
                    </a:cubicBezTo>
                    <a:cubicBezTo>
                      <a:pt x="10" y="3"/>
                      <a:pt x="7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4" name="Freeform 822"/>
              <p:cNvSpPr>
                <a:spLocks/>
              </p:cNvSpPr>
              <p:nvPr/>
            </p:nvSpPr>
            <p:spPr bwMode="auto">
              <a:xfrm>
                <a:off x="1822889" y="1164739"/>
                <a:ext cx="33338" cy="12700"/>
              </a:xfrm>
              <a:custGeom>
                <a:avLst/>
                <a:gdLst>
                  <a:gd name="T0" fmla="*/ 8 w 21"/>
                  <a:gd name="T1" fmla="*/ 0 h 8"/>
                  <a:gd name="T2" fmla="*/ 0 w 21"/>
                  <a:gd name="T3" fmla="*/ 6 h 8"/>
                  <a:gd name="T4" fmla="*/ 6 w 21"/>
                  <a:gd name="T5" fmla="*/ 5 h 8"/>
                  <a:gd name="T6" fmla="*/ 11 w 21"/>
                  <a:gd name="T7" fmla="*/ 7 h 8"/>
                  <a:gd name="T8" fmla="*/ 21 w 21"/>
                  <a:gd name="T9" fmla="*/ 8 h 8"/>
                  <a:gd name="T10" fmla="*/ 8 w 2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8" y="0"/>
                    </a:moveTo>
                    <a:cubicBezTo>
                      <a:pt x="7" y="4"/>
                      <a:pt x="0" y="2"/>
                      <a:pt x="0" y="6"/>
                    </a:cubicBezTo>
                    <a:cubicBezTo>
                      <a:pt x="2" y="6"/>
                      <a:pt x="4" y="5"/>
                      <a:pt x="6" y="5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3" y="7"/>
                      <a:pt x="18" y="8"/>
                      <a:pt x="21" y="8"/>
                    </a:cubicBezTo>
                    <a:cubicBezTo>
                      <a:pt x="19" y="6"/>
                      <a:pt x="2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5" name="Freeform 823"/>
              <p:cNvSpPr>
                <a:spLocks/>
              </p:cNvSpPr>
              <p:nvPr/>
            </p:nvSpPr>
            <p:spPr bwMode="auto">
              <a:xfrm>
                <a:off x="1803839" y="1259989"/>
                <a:ext cx="22225" cy="17463"/>
              </a:xfrm>
              <a:custGeom>
                <a:avLst/>
                <a:gdLst>
                  <a:gd name="T0" fmla="*/ 14 w 14"/>
                  <a:gd name="T1" fmla="*/ 1 h 11"/>
                  <a:gd name="T2" fmla="*/ 11 w 14"/>
                  <a:gd name="T3" fmla="*/ 3 h 11"/>
                  <a:gd name="T4" fmla="*/ 6 w 14"/>
                  <a:gd name="T5" fmla="*/ 5 h 11"/>
                  <a:gd name="T6" fmla="*/ 2 w 14"/>
                  <a:gd name="T7" fmla="*/ 11 h 11"/>
                  <a:gd name="T8" fmla="*/ 8 w 14"/>
                  <a:gd name="T9" fmla="*/ 7 h 11"/>
                  <a:gd name="T10" fmla="*/ 13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2" y="6"/>
                      <a:pt x="0" y="8"/>
                      <a:pt x="2" y="11"/>
                    </a:cubicBezTo>
                    <a:cubicBezTo>
                      <a:pt x="2" y="8"/>
                      <a:pt x="6" y="8"/>
                      <a:pt x="8" y="7"/>
                    </a:cubicBezTo>
                    <a:cubicBezTo>
                      <a:pt x="10" y="6"/>
                      <a:pt x="13" y="3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6" name="Freeform 824"/>
              <p:cNvSpPr>
                <a:spLocks/>
              </p:cNvSpPr>
              <p:nvPr/>
            </p:nvSpPr>
            <p:spPr bwMode="auto">
              <a:xfrm>
                <a:off x="1676839" y="2009289"/>
                <a:ext cx="73025" cy="47625"/>
              </a:xfrm>
              <a:custGeom>
                <a:avLst/>
                <a:gdLst>
                  <a:gd name="T0" fmla="*/ 0 w 46"/>
                  <a:gd name="T1" fmla="*/ 29 h 29"/>
                  <a:gd name="T2" fmla="*/ 7 w 46"/>
                  <a:gd name="T3" fmla="*/ 24 h 29"/>
                  <a:gd name="T4" fmla="*/ 25 w 46"/>
                  <a:gd name="T5" fmla="*/ 13 h 29"/>
                  <a:gd name="T6" fmla="*/ 46 w 46"/>
                  <a:gd name="T7" fmla="*/ 0 h 29"/>
                  <a:gd name="T8" fmla="*/ 30 w 46"/>
                  <a:gd name="T9" fmla="*/ 12 h 29"/>
                  <a:gd name="T10" fmla="*/ 14 w 46"/>
                  <a:gd name="T11" fmla="*/ 21 h 29"/>
                  <a:gd name="T12" fmla="*/ 6 w 46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cubicBezTo>
                      <a:pt x="1" y="27"/>
                      <a:pt x="5" y="25"/>
                      <a:pt x="7" y="24"/>
                    </a:cubicBezTo>
                    <a:cubicBezTo>
                      <a:pt x="13" y="20"/>
                      <a:pt x="19" y="17"/>
                      <a:pt x="25" y="13"/>
                    </a:cubicBezTo>
                    <a:cubicBezTo>
                      <a:pt x="32" y="9"/>
                      <a:pt x="39" y="5"/>
                      <a:pt x="46" y="0"/>
                    </a:cubicBezTo>
                    <a:cubicBezTo>
                      <a:pt x="40" y="3"/>
                      <a:pt x="35" y="8"/>
                      <a:pt x="30" y="12"/>
                    </a:cubicBezTo>
                    <a:cubicBezTo>
                      <a:pt x="25" y="15"/>
                      <a:pt x="20" y="18"/>
                      <a:pt x="14" y="21"/>
                    </a:cubicBezTo>
                    <a:cubicBezTo>
                      <a:pt x="12" y="23"/>
                      <a:pt x="8" y="25"/>
                      <a:pt x="6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7" name="Freeform 825"/>
              <p:cNvSpPr>
                <a:spLocks/>
              </p:cNvSpPr>
              <p:nvPr/>
            </p:nvSpPr>
            <p:spPr bwMode="auto">
              <a:xfrm>
                <a:off x="1683189" y="2102951"/>
                <a:ext cx="49213" cy="47625"/>
              </a:xfrm>
              <a:custGeom>
                <a:avLst/>
                <a:gdLst>
                  <a:gd name="T0" fmla="*/ 0 w 31"/>
                  <a:gd name="T1" fmla="*/ 30 h 30"/>
                  <a:gd name="T2" fmla="*/ 15 w 31"/>
                  <a:gd name="T3" fmla="*/ 12 h 30"/>
                  <a:gd name="T4" fmla="*/ 31 w 31"/>
                  <a:gd name="T5" fmla="*/ 0 h 30"/>
                  <a:gd name="T6" fmla="*/ 5 w 31"/>
                  <a:gd name="T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3" y="23"/>
                      <a:pt x="9" y="18"/>
                      <a:pt x="15" y="12"/>
                    </a:cubicBezTo>
                    <a:cubicBezTo>
                      <a:pt x="20" y="7"/>
                      <a:pt x="25" y="3"/>
                      <a:pt x="31" y="0"/>
                    </a:cubicBezTo>
                    <a:cubicBezTo>
                      <a:pt x="24" y="10"/>
                      <a:pt x="10" y="13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8" name="Freeform 826"/>
              <p:cNvSpPr>
                <a:spLocks/>
              </p:cNvSpPr>
              <p:nvPr/>
            </p:nvSpPr>
            <p:spPr bwMode="auto">
              <a:xfrm>
                <a:off x="1818126" y="2118826"/>
                <a:ext cx="26988" cy="26988"/>
              </a:xfrm>
              <a:custGeom>
                <a:avLst/>
                <a:gdLst>
                  <a:gd name="T0" fmla="*/ 17 w 17"/>
                  <a:gd name="T1" fmla="*/ 0 h 17"/>
                  <a:gd name="T2" fmla="*/ 12 w 17"/>
                  <a:gd name="T3" fmla="*/ 10 h 17"/>
                  <a:gd name="T4" fmla="*/ 0 w 17"/>
                  <a:gd name="T5" fmla="*/ 17 h 17"/>
                  <a:gd name="T6" fmla="*/ 12 w 17"/>
                  <a:gd name="T7" fmla="*/ 12 h 17"/>
                  <a:gd name="T8" fmla="*/ 1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3" y="1"/>
                      <a:pt x="15" y="8"/>
                      <a:pt x="12" y="10"/>
                    </a:cubicBezTo>
                    <a:cubicBezTo>
                      <a:pt x="9" y="13"/>
                      <a:pt x="3" y="13"/>
                      <a:pt x="0" y="17"/>
                    </a:cubicBezTo>
                    <a:cubicBezTo>
                      <a:pt x="4" y="16"/>
                      <a:pt x="9" y="14"/>
                      <a:pt x="12" y="12"/>
                    </a:cubicBezTo>
                    <a:cubicBezTo>
                      <a:pt x="17" y="9"/>
                      <a:pt x="14" y="5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9" name="Freeform 827"/>
              <p:cNvSpPr>
                <a:spLocks/>
              </p:cNvSpPr>
              <p:nvPr/>
            </p:nvSpPr>
            <p:spPr bwMode="auto">
              <a:xfrm>
                <a:off x="1802251" y="2214076"/>
                <a:ext cx="42863" cy="15875"/>
              </a:xfrm>
              <a:custGeom>
                <a:avLst/>
                <a:gdLst>
                  <a:gd name="T0" fmla="*/ 27 w 27"/>
                  <a:gd name="T1" fmla="*/ 1 h 10"/>
                  <a:gd name="T2" fmla="*/ 25 w 27"/>
                  <a:gd name="T3" fmla="*/ 7 h 10"/>
                  <a:gd name="T4" fmla="*/ 15 w 27"/>
                  <a:gd name="T5" fmla="*/ 9 h 10"/>
                  <a:gd name="T6" fmla="*/ 0 w 27"/>
                  <a:gd name="T7" fmla="*/ 7 h 10"/>
                  <a:gd name="T8" fmla="*/ 0 w 27"/>
                  <a:gd name="T9" fmla="*/ 8 h 10"/>
                  <a:gd name="T10" fmla="*/ 20 w 27"/>
                  <a:gd name="T11" fmla="*/ 9 h 10"/>
                  <a:gd name="T12" fmla="*/ 25 w 2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7" y="1"/>
                    </a:moveTo>
                    <a:cubicBezTo>
                      <a:pt x="25" y="3"/>
                      <a:pt x="26" y="5"/>
                      <a:pt x="25" y="7"/>
                    </a:cubicBezTo>
                    <a:cubicBezTo>
                      <a:pt x="23" y="8"/>
                      <a:pt x="17" y="9"/>
                      <a:pt x="15" y="9"/>
                    </a:cubicBezTo>
                    <a:cubicBezTo>
                      <a:pt x="10" y="9"/>
                      <a:pt x="6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10"/>
                      <a:pt x="14" y="10"/>
                      <a:pt x="20" y="9"/>
                    </a:cubicBezTo>
                    <a:cubicBezTo>
                      <a:pt x="27" y="9"/>
                      <a:pt x="23" y="6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0" name="Freeform 828"/>
              <p:cNvSpPr>
                <a:spLocks/>
              </p:cNvSpPr>
              <p:nvPr/>
            </p:nvSpPr>
            <p:spPr bwMode="auto">
              <a:xfrm>
                <a:off x="1787964" y="2312501"/>
                <a:ext cx="12700" cy="12700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3 h 8"/>
                  <a:gd name="T4" fmla="*/ 7 w 8"/>
                  <a:gd name="T5" fmla="*/ 8 h 8"/>
                  <a:gd name="T6" fmla="*/ 3 w 8"/>
                  <a:gd name="T7" fmla="*/ 2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7" y="2"/>
                      <a:pt x="2" y="0"/>
                      <a:pt x="1" y="3"/>
                    </a:cubicBezTo>
                    <a:cubicBezTo>
                      <a:pt x="0" y="5"/>
                      <a:pt x="5" y="7"/>
                      <a:pt x="7" y="8"/>
                    </a:cubicBezTo>
                    <a:cubicBezTo>
                      <a:pt x="5" y="6"/>
                      <a:pt x="2" y="5"/>
                      <a:pt x="3" y="2"/>
                    </a:cubicBezTo>
                    <a:cubicBezTo>
                      <a:pt x="5" y="1"/>
                      <a:pt x="6" y="2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1" name="Freeform 829"/>
              <p:cNvSpPr>
                <a:spLocks/>
              </p:cNvSpPr>
              <p:nvPr/>
            </p:nvSpPr>
            <p:spPr bwMode="auto">
              <a:xfrm>
                <a:off x="1776851" y="2395051"/>
                <a:ext cx="19050" cy="22225"/>
              </a:xfrm>
              <a:custGeom>
                <a:avLst/>
                <a:gdLst>
                  <a:gd name="T0" fmla="*/ 11 w 11"/>
                  <a:gd name="T1" fmla="*/ 3 h 14"/>
                  <a:gd name="T2" fmla="*/ 2 w 11"/>
                  <a:gd name="T3" fmla="*/ 6 h 14"/>
                  <a:gd name="T4" fmla="*/ 11 w 11"/>
                  <a:gd name="T5" fmla="*/ 14 h 14"/>
                  <a:gd name="T6" fmla="*/ 8 w 11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8" y="4"/>
                      <a:pt x="2" y="0"/>
                      <a:pt x="2" y="6"/>
                    </a:cubicBezTo>
                    <a:cubicBezTo>
                      <a:pt x="3" y="9"/>
                      <a:pt x="8" y="12"/>
                      <a:pt x="11" y="14"/>
                    </a:cubicBezTo>
                    <a:cubicBezTo>
                      <a:pt x="9" y="12"/>
                      <a:pt x="0" y="1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" name="Freeform 830"/>
              <p:cNvSpPr>
                <a:spLocks/>
              </p:cNvSpPr>
              <p:nvPr/>
            </p:nvSpPr>
            <p:spPr bwMode="auto">
              <a:xfrm>
                <a:off x="1848289" y="1628289"/>
                <a:ext cx="12700" cy="134938"/>
              </a:xfrm>
              <a:custGeom>
                <a:avLst/>
                <a:gdLst>
                  <a:gd name="T0" fmla="*/ 4 w 8"/>
                  <a:gd name="T1" fmla="*/ 1 h 84"/>
                  <a:gd name="T2" fmla="*/ 5 w 8"/>
                  <a:gd name="T3" fmla="*/ 16 h 84"/>
                  <a:gd name="T4" fmla="*/ 4 w 8"/>
                  <a:gd name="T5" fmla="*/ 27 h 84"/>
                  <a:gd name="T6" fmla="*/ 0 w 8"/>
                  <a:gd name="T7" fmla="*/ 40 h 84"/>
                  <a:gd name="T8" fmla="*/ 5 w 8"/>
                  <a:gd name="T9" fmla="*/ 61 h 84"/>
                  <a:gd name="T10" fmla="*/ 3 w 8"/>
                  <a:gd name="T11" fmla="*/ 72 h 84"/>
                  <a:gd name="T12" fmla="*/ 3 w 8"/>
                  <a:gd name="T13" fmla="*/ 84 h 84"/>
                  <a:gd name="T14" fmla="*/ 5 w 8"/>
                  <a:gd name="T15" fmla="*/ 71 h 84"/>
                  <a:gd name="T16" fmla="*/ 7 w 8"/>
                  <a:gd name="T17" fmla="*/ 60 h 84"/>
                  <a:gd name="T18" fmla="*/ 2 w 8"/>
                  <a:gd name="T19" fmla="*/ 41 h 84"/>
                  <a:gd name="T20" fmla="*/ 6 w 8"/>
                  <a:gd name="T21" fmla="*/ 24 h 84"/>
                  <a:gd name="T22" fmla="*/ 6 w 8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4">
                    <a:moveTo>
                      <a:pt x="4" y="1"/>
                    </a:moveTo>
                    <a:cubicBezTo>
                      <a:pt x="3" y="2"/>
                      <a:pt x="5" y="13"/>
                      <a:pt x="5" y="16"/>
                    </a:cubicBezTo>
                    <a:cubicBezTo>
                      <a:pt x="6" y="20"/>
                      <a:pt x="5" y="23"/>
                      <a:pt x="4" y="27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0" y="48"/>
                      <a:pt x="5" y="54"/>
                      <a:pt x="5" y="61"/>
                    </a:cubicBezTo>
                    <a:cubicBezTo>
                      <a:pt x="5" y="65"/>
                      <a:pt x="4" y="68"/>
                      <a:pt x="3" y="72"/>
                    </a:cubicBezTo>
                    <a:cubicBezTo>
                      <a:pt x="2" y="76"/>
                      <a:pt x="2" y="79"/>
                      <a:pt x="3" y="84"/>
                    </a:cubicBezTo>
                    <a:cubicBezTo>
                      <a:pt x="2" y="80"/>
                      <a:pt x="4" y="75"/>
                      <a:pt x="5" y="71"/>
                    </a:cubicBezTo>
                    <a:cubicBezTo>
                      <a:pt x="7" y="67"/>
                      <a:pt x="8" y="64"/>
                      <a:pt x="7" y="60"/>
                    </a:cubicBezTo>
                    <a:cubicBezTo>
                      <a:pt x="5" y="53"/>
                      <a:pt x="2" y="48"/>
                      <a:pt x="2" y="41"/>
                    </a:cubicBezTo>
                    <a:cubicBezTo>
                      <a:pt x="2" y="35"/>
                      <a:pt x="6" y="30"/>
                      <a:pt x="6" y="24"/>
                    </a:cubicBezTo>
                    <a:cubicBezTo>
                      <a:pt x="6" y="16"/>
                      <a:pt x="3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0" name="Freeform 838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9 w 187"/>
                  <a:gd name="T1" fmla="*/ 107 h 107"/>
                  <a:gd name="T2" fmla="*/ 187 w 187"/>
                  <a:gd name="T3" fmla="*/ 21 h 107"/>
                  <a:gd name="T4" fmla="*/ 185 w 187"/>
                  <a:gd name="T5" fmla="*/ 0 h 107"/>
                  <a:gd name="T6" fmla="*/ 0 w 187"/>
                  <a:gd name="T7" fmla="*/ 99 h 107"/>
                  <a:gd name="T8" fmla="*/ 19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9" y="107"/>
                    </a:moveTo>
                    <a:cubicBezTo>
                      <a:pt x="83" y="65"/>
                      <a:pt x="187" y="21"/>
                      <a:pt x="187" y="21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67" y="47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1" name="Freeform 839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85 w 187"/>
                  <a:gd name="T1" fmla="*/ 0 h 107"/>
                  <a:gd name="T2" fmla="*/ 181 w 187"/>
                  <a:gd name="T3" fmla="*/ 2 h 107"/>
                  <a:gd name="T4" fmla="*/ 181 w 187"/>
                  <a:gd name="T5" fmla="*/ 16 h 107"/>
                  <a:gd name="T6" fmla="*/ 13 w 187"/>
                  <a:gd name="T7" fmla="*/ 101 h 107"/>
                  <a:gd name="T8" fmla="*/ 2 w 187"/>
                  <a:gd name="T9" fmla="*/ 98 h 107"/>
                  <a:gd name="T10" fmla="*/ 0 w 187"/>
                  <a:gd name="T11" fmla="*/ 99 h 107"/>
                  <a:gd name="T12" fmla="*/ 19 w 187"/>
                  <a:gd name="T13" fmla="*/ 107 h 107"/>
                  <a:gd name="T14" fmla="*/ 187 w 187"/>
                  <a:gd name="T15" fmla="*/ 21 h 107"/>
                  <a:gd name="T16" fmla="*/ 185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185" y="0"/>
                    </a:moveTo>
                    <a:cubicBezTo>
                      <a:pt x="185" y="0"/>
                      <a:pt x="184" y="1"/>
                      <a:pt x="181" y="2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181" y="16"/>
                      <a:pt x="78" y="59"/>
                      <a:pt x="13" y="101"/>
                    </a:cubicBezTo>
                    <a:cubicBezTo>
                      <a:pt x="10" y="101"/>
                      <a:pt x="6" y="99"/>
                      <a:pt x="2" y="98"/>
                    </a:cubicBezTo>
                    <a:cubicBezTo>
                      <a:pt x="1" y="98"/>
                      <a:pt x="1" y="99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ubicBezTo>
                      <a:pt x="83" y="65"/>
                      <a:pt x="187" y="21"/>
                      <a:pt x="187" y="21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2" name="Freeform 840"/>
              <p:cNvSpPr>
                <a:spLocks/>
              </p:cNvSpPr>
              <p:nvPr/>
            </p:nvSpPr>
            <p:spPr bwMode="auto">
              <a:xfrm>
                <a:off x="1575239" y="1744176"/>
                <a:ext cx="306388" cy="176213"/>
              </a:xfrm>
              <a:custGeom>
                <a:avLst/>
                <a:gdLst>
                  <a:gd name="T0" fmla="*/ 22 w 191"/>
                  <a:gd name="T1" fmla="*/ 109 h 110"/>
                  <a:gd name="T2" fmla="*/ 22 w 191"/>
                  <a:gd name="T3" fmla="*/ 110 h 110"/>
                  <a:gd name="T4" fmla="*/ 131 w 191"/>
                  <a:gd name="T5" fmla="*/ 52 h 110"/>
                  <a:gd name="T6" fmla="*/ 173 w 191"/>
                  <a:gd name="T7" fmla="*/ 32 h 110"/>
                  <a:gd name="T8" fmla="*/ 186 w 191"/>
                  <a:gd name="T9" fmla="*/ 26 h 110"/>
                  <a:gd name="T10" fmla="*/ 190 w 191"/>
                  <a:gd name="T11" fmla="*/ 24 h 110"/>
                  <a:gd name="T12" fmla="*/ 191 w 191"/>
                  <a:gd name="T13" fmla="*/ 24 h 110"/>
                  <a:gd name="T14" fmla="*/ 190 w 191"/>
                  <a:gd name="T15" fmla="*/ 0 h 110"/>
                  <a:gd name="T16" fmla="*/ 188 w 191"/>
                  <a:gd name="T17" fmla="*/ 1 h 110"/>
                  <a:gd name="T18" fmla="*/ 2 w 191"/>
                  <a:gd name="T19" fmla="*/ 100 h 110"/>
                  <a:gd name="T20" fmla="*/ 0 w 191"/>
                  <a:gd name="T21" fmla="*/ 102 h 110"/>
                  <a:gd name="T22" fmla="*/ 2 w 191"/>
                  <a:gd name="T23" fmla="*/ 103 h 110"/>
                  <a:gd name="T24" fmla="*/ 9 w 191"/>
                  <a:gd name="T25" fmla="*/ 106 h 110"/>
                  <a:gd name="T26" fmla="*/ 21 w 191"/>
                  <a:gd name="T27" fmla="*/ 110 h 110"/>
                  <a:gd name="T28" fmla="*/ 22 w 191"/>
                  <a:gd name="T29" fmla="*/ 110 h 110"/>
                  <a:gd name="T30" fmla="*/ 22 w 191"/>
                  <a:gd name="T31" fmla="*/ 110 h 110"/>
                  <a:gd name="T32" fmla="*/ 22 w 191"/>
                  <a:gd name="T33" fmla="*/ 109 h 110"/>
                  <a:gd name="T34" fmla="*/ 22 w 191"/>
                  <a:gd name="T35" fmla="*/ 107 h 110"/>
                  <a:gd name="T36" fmla="*/ 10 w 191"/>
                  <a:gd name="T37" fmla="*/ 103 h 110"/>
                  <a:gd name="T38" fmla="*/ 6 w 191"/>
                  <a:gd name="T39" fmla="*/ 101 h 110"/>
                  <a:gd name="T40" fmla="*/ 4 w 191"/>
                  <a:gd name="T41" fmla="*/ 100 h 110"/>
                  <a:gd name="T42" fmla="*/ 3 w 191"/>
                  <a:gd name="T43" fmla="*/ 101 h 110"/>
                  <a:gd name="T44" fmla="*/ 4 w 191"/>
                  <a:gd name="T45" fmla="*/ 102 h 110"/>
                  <a:gd name="T46" fmla="*/ 121 w 191"/>
                  <a:gd name="T47" fmla="*/ 34 h 110"/>
                  <a:gd name="T48" fmla="*/ 169 w 191"/>
                  <a:gd name="T49" fmla="*/ 12 h 110"/>
                  <a:gd name="T50" fmla="*/ 184 w 191"/>
                  <a:gd name="T51" fmla="*/ 6 h 110"/>
                  <a:gd name="T52" fmla="*/ 189 w 191"/>
                  <a:gd name="T53" fmla="*/ 4 h 110"/>
                  <a:gd name="T54" fmla="*/ 188 w 191"/>
                  <a:gd name="T55" fmla="*/ 2 h 110"/>
                  <a:gd name="T56" fmla="*/ 187 w 191"/>
                  <a:gd name="T57" fmla="*/ 2 h 110"/>
                  <a:gd name="T58" fmla="*/ 188 w 191"/>
                  <a:gd name="T59" fmla="*/ 23 h 110"/>
                  <a:gd name="T60" fmla="*/ 190 w 191"/>
                  <a:gd name="T61" fmla="*/ 23 h 110"/>
                  <a:gd name="T62" fmla="*/ 189 w 191"/>
                  <a:gd name="T63" fmla="*/ 22 h 110"/>
                  <a:gd name="T64" fmla="*/ 21 w 191"/>
                  <a:gd name="T65" fmla="*/ 108 h 110"/>
                  <a:gd name="T66" fmla="*/ 22 w 191"/>
                  <a:gd name="T67" fmla="*/ 109 h 110"/>
                  <a:gd name="T68" fmla="*/ 22 w 191"/>
                  <a:gd name="T69" fmla="*/ 107 h 110"/>
                  <a:gd name="T70" fmla="*/ 22 w 191"/>
                  <a:gd name="T7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1" h="110">
                    <a:moveTo>
                      <a:pt x="22" y="109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55" y="89"/>
                      <a:pt x="97" y="68"/>
                      <a:pt x="131" y="52"/>
                    </a:cubicBezTo>
                    <a:cubicBezTo>
                      <a:pt x="148" y="43"/>
                      <a:pt x="163" y="37"/>
                      <a:pt x="173" y="32"/>
                    </a:cubicBezTo>
                    <a:cubicBezTo>
                      <a:pt x="179" y="30"/>
                      <a:pt x="183" y="28"/>
                      <a:pt x="186" y="26"/>
                    </a:cubicBezTo>
                    <a:cubicBezTo>
                      <a:pt x="189" y="25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1" y="24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8" y="1"/>
                      <a:pt x="69" y="48"/>
                      <a:pt x="2" y="100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5" y="104"/>
                      <a:pt x="9" y="106"/>
                    </a:cubicBezTo>
                    <a:cubicBezTo>
                      <a:pt x="13" y="108"/>
                      <a:pt x="18" y="110"/>
                      <a:pt x="21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9" y="107"/>
                      <a:pt x="14" y="105"/>
                      <a:pt x="10" y="103"/>
                    </a:cubicBezTo>
                    <a:cubicBezTo>
                      <a:pt x="9" y="102"/>
                      <a:pt x="7" y="102"/>
                      <a:pt x="6" y="101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37" y="77"/>
                      <a:pt x="84" y="52"/>
                      <a:pt x="121" y="34"/>
                    </a:cubicBezTo>
                    <a:cubicBezTo>
                      <a:pt x="140" y="25"/>
                      <a:pt x="157" y="17"/>
                      <a:pt x="169" y="12"/>
                    </a:cubicBezTo>
                    <a:cubicBezTo>
                      <a:pt x="176" y="9"/>
                      <a:pt x="180" y="7"/>
                      <a:pt x="184" y="6"/>
                    </a:cubicBezTo>
                    <a:cubicBezTo>
                      <a:pt x="187" y="4"/>
                      <a:pt x="189" y="4"/>
                      <a:pt x="189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23"/>
                      <a:pt x="188" y="23"/>
                      <a:pt x="188" y="23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89" y="22"/>
                      <a:pt x="189" y="22"/>
                      <a:pt x="189" y="22"/>
                    </a:cubicBezTo>
                    <a:cubicBezTo>
                      <a:pt x="189" y="22"/>
                      <a:pt x="86" y="65"/>
                      <a:pt x="21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lnTo>
                      <a:pt x="22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" name="Freeform 841"/>
              <p:cNvSpPr>
                <a:spLocks/>
              </p:cNvSpPr>
              <p:nvPr/>
            </p:nvSpPr>
            <p:spPr bwMode="auto">
              <a:xfrm>
                <a:off x="1575239" y="1901339"/>
                <a:ext cx="180975" cy="114300"/>
              </a:xfrm>
              <a:custGeom>
                <a:avLst/>
                <a:gdLst>
                  <a:gd name="T0" fmla="*/ 0 w 113"/>
                  <a:gd name="T1" fmla="*/ 65 h 72"/>
                  <a:gd name="T2" fmla="*/ 26 w 113"/>
                  <a:gd name="T3" fmla="*/ 43 h 72"/>
                  <a:gd name="T4" fmla="*/ 113 w 113"/>
                  <a:gd name="T5" fmla="*/ 0 h 72"/>
                  <a:gd name="T6" fmla="*/ 105 w 113"/>
                  <a:gd name="T7" fmla="*/ 17 h 72"/>
                  <a:gd name="T8" fmla="*/ 16 w 113"/>
                  <a:gd name="T9" fmla="*/ 72 h 72"/>
                  <a:gd name="T10" fmla="*/ 0 w 113"/>
                  <a:gd name="T11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72">
                    <a:moveTo>
                      <a:pt x="0" y="65"/>
                    </a:moveTo>
                    <a:cubicBezTo>
                      <a:pt x="10" y="55"/>
                      <a:pt x="21" y="47"/>
                      <a:pt x="26" y="43"/>
                    </a:cubicBezTo>
                    <a:cubicBezTo>
                      <a:pt x="45" y="28"/>
                      <a:pt x="81" y="12"/>
                      <a:pt x="113" y="0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51" y="34"/>
                      <a:pt x="16" y="72"/>
                    </a:cubicBezTo>
                    <a:cubicBezTo>
                      <a:pt x="16" y="72"/>
                      <a:pt x="3" y="70"/>
                      <a:pt x="0" y="6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" name="Freeform 842"/>
              <p:cNvSpPr>
                <a:spLocks/>
              </p:cNvSpPr>
              <p:nvPr/>
            </p:nvSpPr>
            <p:spPr bwMode="auto">
              <a:xfrm>
                <a:off x="1575239" y="1918801"/>
                <a:ext cx="166688" cy="95250"/>
              </a:xfrm>
              <a:custGeom>
                <a:avLst/>
                <a:gdLst>
                  <a:gd name="T0" fmla="*/ 104 w 104"/>
                  <a:gd name="T1" fmla="*/ 0 h 60"/>
                  <a:gd name="T2" fmla="*/ 29 w 104"/>
                  <a:gd name="T3" fmla="*/ 40 h 60"/>
                  <a:gd name="T4" fmla="*/ 11 w 104"/>
                  <a:gd name="T5" fmla="*/ 55 h 60"/>
                  <a:gd name="T6" fmla="*/ 3 w 104"/>
                  <a:gd name="T7" fmla="*/ 51 h 60"/>
                  <a:gd name="T8" fmla="*/ 0 w 104"/>
                  <a:gd name="T9" fmla="*/ 54 h 60"/>
                  <a:gd name="T10" fmla="*/ 16 w 104"/>
                  <a:gd name="T11" fmla="*/ 60 h 60"/>
                  <a:gd name="T12" fmla="*/ 35 w 104"/>
                  <a:gd name="T13" fmla="*/ 45 h 60"/>
                  <a:gd name="T14" fmla="*/ 102 w 104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60">
                    <a:moveTo>
                      <a:pt x="104" y="0"/>
                    </a:moveTo>
                    <a:cubicBezTo>
                      <a:pt x="75" y="12"/>
                      <a:pt x="47" y="28"/>
                      <a:pt x="29" y="40"/>
                    </a:cubicBezTo>
                    <a:cubicBezTo>
                      <a:pt x="23" y="45"/>
                      <a:pt x="17" y="50"/>
                      <a:pt x="11" y="5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1" y="53"/>
                      <a:pt x="0" y="54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22" y="55"/>
                      <a:pt x="28" y="50"/>
                      <a:pt x="35" y="45"/>
                    </a:cubicBezTo>
                    <a:cubicBezTo>
                      <a:pt x="51" y="34"/>
                      <a:pt x="75" y="20"/>
                      <a:pt x="10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5" name="Freeform 843"/>
              <p:cNvSpPr>
                <a:spLocks/>
              </p:cNvSpPr>
              <p:nvPr/>
            </p:nvSpPr>
            <p:spPr bwMode="auto">
              <a:xfrm>
                <a:off x="1572064" y="1899751"/>
                <a:ext cx="187325" cy="106363"/>
              </a:xfrm>
              <a:custGeom>
                <a:avLst/>
                <a:gdLst>
                  <a:gd name="T0" fmla="*/ 114 w 117"/>
                  <a:gd name="T1" fmla="*/ 0 h 67"/>
                  <a:gd name="T2" fmla="*/ 27 w 117"/>
                  <a:gd name="T3" fmla="*/ 43 h 67"/>
                  <a:gd name="T4" fmla="*/ 1 w 117"/>
                  <a:gd name="T5" fmla="*/ 65 h 67"/>
                  <a:gd name="T6" fmla="*/ 1 w 117"/>
                  <a:gd name="T7" fmla="*/ 67 h 67"/>
                  <a:gd name="T8" fmla="*/ 3 w 117"/>
                  <a:gd name="T9" fmla="*/ 67 h 67"/>
                  <a:gd name="T10" fmla="*/ 29 w 117"/>
                  <a:gd name="T11" fmla="*/ 45 h 67"/>
                  <a:gd name="T12" fmla="*/ 115 w 117"/>
                  <a:gd name="T13" fmla="*/ 3 h 67"/>
                  <a:gd name="T14" fmla="*/ 116 w 117"/>
                  <a:gd name="T15" fmla="*/ 1 h 67"/>
                  <a:gd name="T16" fmla="*/ 114 w 117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67">
                    <a:moveTo>
                      <a:pt x="114" y="0"/>
                    </a:moveTo>
                    <a:cubicBezTo>
                      <a:pt x="82" y="12"/>
                      <a:pt x="46" y="27"/>
                      <a:pt x="27" y="43"/>
                    </a:cubicBezTo>
                    <a:cubicBezTo>
                      <a:pt x="22" y="47"/>
                      <a:pt x="11" y="55"/>
                      <a:pt x="1" y="65"/>
                    </a:cubicBezTo>
                    <a:cubicBezTo>
                      <a:pt x="0" y="65"/>
                      <a:pt x="0" y="66"/>
                      <a:pt x="1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13" y="57"/>
                      <a:pt x="24" y="50"/>
                      <a:pt x="29" y="45"/>
                    </a:cubicBezTo>
                    <a:cubicBezTo>
                      <a:pt x="47" y="30"/>
                      <a:pt x="83" y="15"/>
                      <a:pt x="115" y="3"/>
                    </a:cubicBezTo>
                    <a:cubicBezTo>
                      <a:pt x="116" y="2"/>
                      <a:pt x="117" y="2"/>
                      <a:pt x="116" y="1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6" name="Freeform 844"/>
              <p:cNvSpPr>
                <a:spLocks/>
              </p:cNvSpPr>
              <p:nvPr/>
            </p:nvSpPr>
            <p:spPr bwMode="auto">
              <a:xfrm>
                <a:off x="1600639" y="1934676"/>
                <a:ext cx="130175" cy="82550"/>
              </a:xfrm>
              <a:custGeom>
                <a:avLst/>
                <a:gdLst>
                  <a:gd name="T0" fmla="*/ 2 w 82"/>
                  <a:gd name="T1" fmla="*/ 51 h 52"/>
                  <a:gd name="T2" fmla="*/ 21 w 82"/>
                  <a:gd name="T3" fmla="*/ 37 h 52"/>
                  <a:gd name="T4" fmla="*/ 81 w 82"/>
                  <a:gd name="T5" fmla="*/ 3 h 52"/>
                  <a:gd name="T6" fmla="*/ 82 w 82"/>
                  <a:gd name="T7" fmla="*/ 1 h 52"/>
                  <a:gd name="T8" fmla="*/ 80 w 82"/>
                  <a:gd name="T9" fmla="*/ 0 h 52"/>
                  <a:gd name="T10" fmla="*/ 19 w 82"/>
                  <a:gd name="T11" fmla="*/ 34 h 52"/>
                  <a:gd name="T12" fmla="*/ 0 w 82"/>
                  <a:gd name="T13" fmla="*/ 49 h 52"/>
                  <a:gd name="T14" fmla="*/ 0 w 82"/>
                  <a:gd name="T15" fmla="*/ 51 h 52"/>
                  <a:gd name="T16" fmla="*/ 2 w 82"/>
                  <a:gd name="T1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52">
                    <a:moveTo>
                      <a:pt x="2" y="51"/>
                    </a:moveTo>
                    <a:cubicBezTo>
                      <a:pt x="8" y="46"/>
                      <a:pt x="14" y="41"/>
                      <a:pt x="21" y="37"/>
                    </a:cubicBezTo>
                    <a:cubicBezTo>
                      <a:pt x="35" y="27"/>
                      <a:pt x="57" y="14"/>
                      <a:pt x="81" y="3"/>
                    </a:cubicBezTo>
                    <a:cubicBezTo>
                      <a:pt x="82" y="3"/>
                      <a:pt x="82" y="2"/>
                      <a:pt x="82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56" y="11"/>
                      <a:pt x="34" y="24"/>
                      <a:pt x="19" y="34"/>
                    </a:cubicBezTo>
                    <a:cubicBezTo>
                      <a:pt x="12" y="39"/>
                      <a:pt x="6" y="44"/>
                      <a:pt x="0" y="49"/>
                    </a:cubicBezTo>
                    <a:cubicBezTo>
                      <a:pt x="0" y="50"/>
                      <a:pt x="0" y="51"/>
                      <a:pt x="0" y="51"/>
                    </a:cubicBezTo>
                    <a:cubicBezTo>
                      <a:pt x="1" y="52"/>
                      <a:pt x="2" y="52"/>
                      <a:pt x="2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7" name="Freeform 845"/>
              <p:cNvSpPr>
                <a:spLocks/>
              </p:cNvSpPr>
              <p:nvPr/>
            </p:nvSpPr>
            <p:spPr bwMode="auto">
              <a:xfrm>
                <a:off x="1530789" y="1925151"/>
                <a:ext cx="50800" cy="49213"/>
              </a:xfrm>
              <a:custGeom>
                <a:avLst/>
                <a:gdLst>
                  <a:gd name="T0" fmla="*/ 32 w 32"/>
                  <a:gd name="T1" fmla="*/ 8 h 31"/>
                  <a:gd name="T2" fmla="*/ 6 w 32"/>
                  <a:gd name="T3" fmla="*/ 31 h 31"/>
                  <a:gd name="T4" fmla="*/ 0 w 32"/>
                  <a:gd name="T5" fmla="*/ 17 h 31"/>
                  <a:gd name="T6" fmla="*/ 17 w 32"/>
                  <a:gd name="T7" fmla="*/ 0 h 31"/>
                  <a:gd name="T8" fmla="*/ 32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32" y="8"/>
                    </a:moveTo>
                    <a:cubicBezTo>
                      <a:pt x="21" y="16"/>
                      <a:pt x="12" y="24"/>
                      <a:pt x="6" y="31"/>
                    </a:cubicBezTo>
                    <a:cubicBezTo>
                      <a:pt x="6" y="31"/>
                      <a:pt x="0" y="20"/>
                      <a:pt x="0" y="17"/>
                    </a:cubicBezTo>
                    <a:cubicBezTo>
                      <a:pt x="5" y="11"/>
                      <a:pt x="10" y="6"/>
                      <a:pt x="17" y="0"/>
                    </a:cubicBezTo>
                    <a:cubicBezTo>
                      <a:pt x="17" y="0"/>
                      <a:pt x="22" y="5"/>
                      <a:pt x="3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8" name="Freeform 846"/>
              <p:cNvSpPr>
                <a:spLocks/>
              </p:cNvSpPr>
              <p:nvPr/>
            </p:nvSpPr>
            <p:spPr bwMode="auto">
              <a:xfrm>
                <a:off x="1540314" y="1590189"/>
                <a:ext cx="331788" cy="200025"/>
              </a:xfrm>
              <a:custGeom>
                <a:avLst/>
                <a:gdLst>
                  <a:gd name="T0" fmla="*/ 5 w 207"/>
                  <a:gd name="T1" fmla="*/ 125 h 125"/>
                  <a:gd name="T2" fmla="*/ 207 w 207"/>
                  <a:gd name="T3" fmla="*/ 15 h 125"/>
                  <a:gd name="T4" fmla="*/ 207 w 207"/>
                  <a:gd name="T5" fmla="*/ 0 h 125"/>
                  <a:gd name="T6" fmla="*/ 0 w 207"/>
                  <a:gd name="T7" fmla="*/ 115 h 125"/>
                  <a:gd name="T8" fmla="*/ 5 w 20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25">
                    <a:moveTo>
                      <a:pt x="5" y="125"/>
                    </a:moveTo>
                    <a:cubicBezTo>
                      <a:pt x="39" y="86"/>
                      <a:pt x="129" y="27"/>
                      <a:pt x="207" y="15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74" y="34"/>
                      <a:pt x="0" y="115"/>
                    </a:cubicBezTo>
                    <a:cubicBezTo>
                      <a:pt x="0" y="115"/>
                      <a:pt x="3" y="123"/>
                      <a:pt x="5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9" name="Freeform 847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2 w 183"/>
                  <a:gd name="T1" fmla="*/ 106 h 106"/>
                  <a:gd name="T2" fmla="*/ 183 w 183"/>
                  <a:gd name="T3" fmla="*/ 15 h 106"/>
                  <a:gd name="T4" fmla="*/ 183 w 183"/>
                  <a:gd name="T5" fmla="*/ 0 h 106"/>
                  <a:gd name="T6" fmla="*/ 0 w 183"/>
                  <a:gd name="T7" fmla="*/ 100 h 106"/>
                  <a:gd name="T8" fmla="*/ 12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2" y="106"/>
                    </a:move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67" y="40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0" name="Freeform 848"/>
              <p:cNvSpPr>
                <a:spLocks/>
              </p:cNvSpPr>
              <p:nvPr/>
            </p:nvSpPr>
            <p:spPr bwMode="auto">
              <a:xfrm>
                <a:off x="1532376" y="1826726"/>
                <a:ext cx="42863" cy="53975"/>
              </a:xfrm>
              <a:custGeom>
                <a:avLst/>
                <a:gdLst>
                  <a:gd name="T0" fmla="*/ 27 w 27"/>
                  <a:gd name="T1" fmla="*/ 8 h 33"/>
                  <a:gd name="T2" fmla="*/ 14 w 27"/>
                  <a:gd name="T3" fmla="*/ 23 h 33"/>
                  <a:gd name="T4" fmla="*/ 7 w 27"/>
                  <a:gd name="T5" fmla="*/ 33 h 33"/>
                  <a:gd name="T6" fmla="*/ 0 w 27"/>
                  <a:gd name="T7" fmla="*/ 22 h 33"/>
                  <a:gd name="T8" fmla="*/ 18 w 27"/>
                  <a:gd name="T9" fmla="*/ 0 h 33"/>
                  <a:gd name="T10" fmla="*/ 27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27" y="8"/>
                    </a:moveTo>
                    <a:cubicBezTo>
                      <a:pt x="22" y="14"/>
                      <a:pt x="17" y="18"/>
                      <a:pt x="14" y="23"/>
                    </a:cubicBezTo>
                    <a:cubicBezTo>
                      <a:pt x="11" y="26"/>
                      <a:pt x="9" y="29"/>
                      <a:pt x="7" y="33"/>
                    </a:cubicBezTo>
                    <a:cubicBezTo>
                      <a:pt x="4" y="30"/>
                      <a:pt x="0" y="22"/>
                      <a:pt x="0" y="22"/>
                    </a:cubicBezTo>
                    <a:cubicBezTo>
                      <a:pt x="5" y="14"/>
                      <a:pt x="11" y="7"/>
                      <a:pt x="18" y="0"/>
                    </a:cubicBezTo>
                    <a:cubicBezTo>
                      <a:pt x="18" y="0"/>
                      <a:pt x="24" y="7"/>
                      <a:pt x="27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" name="Freeform 849"/>
              <p:cNvSpPr>
                <a:spLocks/>
              </p:cNvSpPr>
              <p:nvPr/>
            </p:nvSpPr>
            <p:spPr bwMode="auto">
              <a:xfrm>
                <a:off x="1538726" y="2029926"/>
                <a:ext cx="36513" cy="36513"/>
              </a:xfrm>
              <a:custGeom>
                <a:avLst/>
                <a:gdLst>
                  <a:gd name="T0" fmla="*/ 23 w 23"/>
                  <a:gd name="T1" fmla="*/ 8 h 22"/>
                  <a:gd name="T2" fmla="*/ 13 w 23"/>
                  <a:gd name="T3" fmla="*/ 22 h 22"/>
                  <a:gd name="T4" fmla="*/ 0 w 23"/>
                  <a:gd name="T5" fmla="*/ 12 h 22"/>
                  <a:gd name="T6" fmla="*/ 8 w 23"/>
                  <a:gd name="T7" fmla="*/ 0 h 22"/>
                  <a:gd name="T8" fmla="*/ 23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19" y="13"/>
                      <a:pt x="16" y="18"/>
                      <a:pt x="13" y="22"/>
                    </a:cubicBezTo>
                    <a:cubicBezTo>
                      <a:pt x="3" y="16"/>
                      <a:pt x="0" y="12"/>
                      <a:pt x="0" y="12"/>
                    </a:cubicBezTo>
                    <a:cubicBezTo>
                      <a:pt x="2" y="8"/>
                      <a:pt x="5" y="4"/>
                      <a:pt x="8" y="0"/>
                    </a:cubicBezTo>
                    <a:cubicBezTo>
                      <a:pt x="8" y="0"/>
                      <a:pt x="15" y="5"/>
                      <a:pt x="2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2" name="Freeform 850"/>
              <p:cNvSpPr>
                <a:spLocks/>
              </p:cNvSpPr>
              <p:nvPr/>
            </p:nvSpPr>
            <p:spPr bwMode="auto">
              <a:xfrm>
                <a:off x="1533964" y="1933089"/>
                <a:ext cx="47625" cy="41275"/>
              </a:xfrm>
              <a:custGeom>
                <a:avLst/>
                <a:gdLst>
                  <a:gd name="T0" fmla="*/ 22 w 30"/>
                  <a:gd name="T1" fmla="*/ 0 h 26"/>
                  <a:gd name="T2" fmla="*/ 0 w 30"/>
                  <a:gd name="T3" fmla="*/ 19 h 26"/>
                  <a:gd name="T4" fmla="*/ 4 w 30"/>
                  <a:gd name="T5" fmla="*/ 26 h 26"/>
                  <a:gd name="T6" fmla="*/ 30 w 30"/>
                  <a:gd name="T7" fmla="*/ 3 h 26"/>
                  <a:gd name="T8" fmla="*/ 22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2" y="0"/>
                    </a:moveTo>
                    <a:cubicBezTo>
                      <a:pt x="13" y="6"/>
                      <a:pt x="6" y="13"/>
                      <a:pt x="0" y="19"/>
                    </a:cubicBezTo>
                    <a:cubicBezTo>
                      <a:pt x="2" y="22"/>
                      <a:pt x="4" y="26"/>
                      <a:pt x="4" y="26"/>
                    </a:cubicBezTo>
                    <a:cubicBezTo>
                      <a:pt x="10" y="19"/>
                      <a:pt x="19" y="11"/>
                      <a:pt x="30" y="3"/>
                    </a:cubicBezTo>
                    <a:cubicBezTo>
                      <a:pt x="27" y="2"/>
                      <a:pt x="24" y="1"/>
                      <a:pt x="2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" name="Freeform 851"/>
              <p:cNvSpPr>
                <a:spLocks/>
              </p:cNvSpPr>
              <p:nvPr/>
            </p:nvSpPr>
            <p:spPr bwMode="auto">
              <a:xfrm>
                <a:off x="1546664" y="1590189"/>
                <a:ext cx="325438" cy="200025"/>
              </a:xfrm>
              <a:custGeom>
                <a:avLst/>
                <a:gdLst>
                  <a:gd name="T0" fmla="*/ 197 w 203"/>
                  <a:gd name="T1" fmla="*/ 2 h 125"/>
                  <a:gd name="T2" fmla="*/ 197 w 203"/>
                  <a:gd name="T3" fmla="*/ 10 h 125"/>
                  <a:gd name="T4" fmla="*/ 0 w 203"/>
                  <a:gd name="T5" fmla="*/ 122 h 125"/>
                  <a:gd name="T6" fmla="*/ 1 w 203"/>
                  <a:gd name="T7" fmla="*/ 125 h 125"/>
                  <a:gd name="T8" fmla="*/ 203 w 203"/>
                  <a:gd name="T9" fmla="*/ 15 h 125"/>
                  <a:gd name="T10" fmla="*/ 203 w 203"/>
                  <a:gd name="T11" fmla="*/ 0 h 125"/>
                  <a:gd name="T12" fmla="*/ 197 w 203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25">
                    <a:moveTo>
                      <a:pt x="197" y="2"/>
                    </a:moveTo>
                    <a:cubicBezTo>
                      <a:pt x="197" y="10"/>
                      <a:pt x="197" y="10"/>
                      <a:pt x="197" y="10"/>
                    </a:cubicBezTo>
                    <a:cubicBezTo>
                      <a:pt x="121" y="22"/>
                      <a:pt x="34" y="83"/>
                      <a:pt x="0" y="122"/>
                    </a:cubicBezTo>
                    <a:cubicBezTo>
                      <a:pt x="1" y="125"/>
                      <a:pt x="0" y="124"/>
                      <a:pt x="1" y="125"/>
                    </a:cubicBezTo>
                    <a:cubicBezTo>
                      <a:pt x="35" y="86"/>
                      <a:pt x="125" y="27"/>
                      <a:pt x="203" y="15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1" y="1"/>
                      <a:pt x="197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4" name="Freeform 852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78 w 183"/>
                  <a:gd name="T1" fmla="*/ 2 h 106"/>
                  <a:gd name="T2" fmla="*/ 177 w 183"/>
                  <a:gd name="T3" fmla="*/ 10 h 106"/>
                  <a:gd name="T4" fmla="*/ 7 w 183"/>
                  <a:gd name="T5" fmla="*/ 101 h 106"/>
                  <a:gd name="T6" fmla="*/ 1 w 183"/>
                  <a:gd name="T7" fmla="*/ 99 h 106"/>
                  <a:gd name="T8" fmla="*/ 0 w 183"/>
                  <a:gd name="T9" fmla="*/ 100 h 106"/>
                  <a:gd name="T10" fmla="*/ 12 w 183"/>
                  <a:gd name="T11" fmla="*/ 106 h 106"/>
                  <a:gd name="T12" fmla="*/ 183 w 183"/>
                  <a:gd name="T13" fmla="*/ 15 h 106"/>
                  <a:gd name="T14" fmla="*/ 183 w 183"/>
                  <a:gd name="T15" fmla="*/ 0 h 106"/>
                  <a:gd name="T16" fmla="*/ 178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178" y="2"/>
                    </a:moveTo>
                    <a:cubicBezTo>
                      <a:pt x="177" y="10"/>
                      <a:pt x="177" y="10"/>
                      <a:pt x="177" y="10"/>
                    </a:cubicBezTo>
                    <a:cubicBezTo>
                      <a:pt x="135" y="16"/>
                      <a:pt x="53" y="63"/>
                      <a:pt x="7" y="101"/>
                    </a:cubicBezTo>
                    <a:cubicBezTo>
                      <a:pt x="5" y="101"/>
                      <a:pt x="3" y="100"/>
                      <a:pt x="1" y="99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1" y="1"/>
                      <a:pt x="178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5" name="Freeform 853"/>
              <p:cNvSpPr>
                <a:spLocks/>
              </p:cNvSpPr>
              <p:nvPr/>
            </p:nvSpPr>
            <p:spPr bwMode="auto">
              <a:xfrm>
                <a:off x="1535551" y="1833076"/>
                <a:ext cx="39688" cy="47625"/>
              </a:xfrm>
              <a:custGeom>
                <a:avLst/>
                <a:gdLst>
                  <a:gd name="T0" fmla="*/ 20 w 25"/>
                  <a:gd name="T1" fmla="*/ 0 h 29"/>
                  <a:gd name="T2" fmla="*/ 6 w 25"/>
                  <a:gd name="T3" fmla="*/ 13 h 29"/>
                  <a:gd name="T4" fmla="*/ 0 w 25"/>
                  <a:gd name="T5" fmla="*/ 22 h 29"/>
                  <a:gd name="T6" fmla="*/ 5 w 25"/>
                  <a:gd name="T7" fmla="*/ 29 h 29"/>
                  <a:gd name="T8" fmla="*/ 12 w 25"/>
                  <a:gd name="T9" fmla="*/ 19 h 29"/>
                  <a:gd name="T10" fmla="*/ 25 w 25"/>
                  <a:gd name="T11" fmla="*/ 4 h 29"/>
                  <a:gd name="T12" fmla="*/ 20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14" y="5"/>
                      <a:pt x="10" y="9"/>
                      <a:pt x="6" y="13"/>
                    </a:cubicBezTo>
                    <a:cubicBezTo>
                      <a:pt x="4" y="16"/>
                      <a:pt x="2" y="19"/>
                      <a:pt x="0" y="22"/>
                    </a:cubicBezTo>
                    <a:cubicBezTo>
                      <a:pt x="2" y="24"/>
                      <a:pt x="3" y="27"/>
                      <a:pt x="5" y="29"/>
                    </a:cubicBezTo>
                    <a:cubicBezTo>
                      <a:pt x="7" y="25"/>
                      <a:pt x="9" y="22"/>
                      <a:pt x="12" y="19"/>
                    </a:cubicBezTo>
                    <a:cubicBezTo>
                      <a:pt x="15" y="14"/>
                      <a:pt x="20" y="10"/>
                      <a:pt x="25" y="4"/>
                    </a:cubicBezTo>
                    <a:cubicBezTo>
                      <a:pt x="24" y="4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6" name="Freeform 854"/>
              <p:cNvSpPr>
                <a:spLocks/>
              </p:cNvSpPr>
              <p:nvPr/>
            </p:nvSpPr>
            <p:spPr bwMode="auto">
              <a:xfrm>
                <a:off x="1538726" y="2037864"/>
                <a:ext cx="36513" cy="28575"/>
              </a:xfrm>
              <a:custGeom>
                <a:avLst/>
                <a:gdLst>
                  <a:gd name="T0" fmla="*/ 16 w 23"/>
                  <a:gd name="T1" fmla="*/ 0 h 17"/>
                  <a:gd name="T2" fmla="*/ 8 w 23"/>
                  <a:gd name="T3" fmla="*/ 12 h 17"/>
                  <a:gd name="T4" fmla="*/ 0 w 23"/>
                  <a:gd name="T5" fmla="*/ 7 h 17"/>
                  <a:gd name="T6" fmla="*/ 0 w 23"/>
                  <a:gd name="T7" fmla="*/ 7 h 17"/>
                  <a:gd name="T8" fmla="*/ 13 w 23"/>
                  <a:gd name="T9" fmla="*/ 17 h 17"/>
                  <a:gd name="T10" fmla="*/ 23 w 23"/>
                  <a:gd name="T11" fmla="*/ 3 h 17"/>
                  <a:gd name="T12" fmla="*/ 16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6" y="0"/>
                    </a:moveTo>
                    <a:cubicBezTo>
                      <a:pt x="13" y="4"/>
                      <a:pt x="10" y="8"/>
                      <a:pt x="8" y="12"/>
                    </a:cubicBezTo>
                    <a:cubicBezTo>
                      <a:pt x="5" y="10"/>
                      <a:pt x="2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3" y="11"/>
                      <a:pt x="13" y="17"/>
                    </a:cubicBezTo>
                    <a:cubicBezTo>
                      <a:pt x="16" y="13"/>
                      <a:pt x="19" y="8"/>
                      <a:pt x="23" y="3"/>
                    </a:cubicBezTo>
                    <a:cubicBezTo>
                      <a:pt x="21" y="2"/>
                      <a:pt x="18" y="1"/>
                      <a:pt x="1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7" name="Freeform 855"/>
              <p:cNvSpPr>
                <a:spLocks/>
              </p:cNvSpPr>
              <p:nvPr/>
            </p:nvSpPr>
            <p:spPr bwMode="auto">
              <a:xfrm>
                <a:off x="1529201" y="1921976"/>
                <a:ext cx="57150" cy="55563"/>
              </a:xfrm>
              <a:custGeom>
                <a:avLst/>
                <a:gdLst>
                  <a:gd name="T0" fmla="*/ 33 w 36"/>
                  <a:gd name="T1" fmla="*/ 10 h 35"/>
                  <a:gd name="T2" fmla="*/ 32 w 36"/>
                  <a:gd name="T3" fmla="*/ 9 h 35"/>
                  <a:gd name="T4" fmla="*/ 6 w 36"/>
                  <a:gd name="T5" fmla="*/ 32 h 35"/>
                  <a:gd name="T6" fmla="*/ 7 w 36"/>
                  <a:gd name="T7" fmla="*/ 33 h 35"/>
                  <a:gd name="T8" fmla="*/ 8 w 36"/>
                  <a:gd name="T9" fmla="*/ 32 h 35"/>
                  <a:gd name="T10" fmla="*/ 8 w 36"/>
                  <a:gd name="T11" fmla="*/ 31 h 35"/>
                  <a:gd name="T12" fmla="*/ 5 w 36"/>
                  <a:gd name="T13" fmla="*/ 25 h 35"/>
                  <a:gd name="T14" fmla="*/ 3 w 36"/>
                  <a:gd name="T15" fmla="*/ 20 h 35"/>
                  <a:gd name="T16" fmla="*/ 3 w 36"/>
                  <a:gd name="T17" fmla="*/ 19 h 35"/>
                  <a:gd name="T18" fmla="*/ 1 w 36"/>
                  <a:gd name="T19" fmla="*/ 19 h 35"/>
                  <a:gd name="T20" fmla="*/ 3 w 36"/>
                  <a:gd name="T21" fmla="*/ 20 h 35"/>
                  <a:gd name="T22" fmla="*/ 19 w 36"/>
                  <a:gd name="T23" fmla="*/ 3 h 35"/>
                  <a:gd name="T24" fmla="*/ 18 w 36"/>
                  <a:gd name="T25" fmla="*/ 2 h 35"/>
                  <a:gd name="T26" fmla="*/ 17 w 36"/>
                  <a:gd name="T27" fmla="*/ 4 h 35"/>
                  <a:gd name="T28" fmla="*/ 32 w 36"/>
                  <a:gd name="T29" fmla="*/ 11 h 35"/>
                  <a:gd name="T30" fmla="*/ 33 w 36"/>
                  <a:gd name="T31" fmla="*/ 10 h 35"/>
                  <a:gd name="T32" fmla="*/ 32 w 36"/>
                  <a:gd name="T33" fmla="*/ 9 h 35"/>
                  <a:gd name="T34" fmla="*/ 33 w 36"/>
                  <a:gd name="T35" fmla="*/ 10 h 35"/>
                  <a:gd name="T36" fmla="*/ 33 w 36"/>
                  <a:gd name="T37" fmla="*/ 9 h 35"/>
                  <a:gd name="T38" fmla="*/ 22 w 36"/>
                  <a:gd name="T39" fmla="*/ 4 h 35"/>
                  <a:gd name="T40" fmla="*/ 19 w 36"/>
                  <a:gd name="T41" fmla="*/ 2 h 35"/>
                  <a:gd name="T42" fmla="*/ 19 w 36"/>
                  <a:gd name="T43" fmla="*/ 1 h 35"/>
                  <a:gd name="T44" fmla="*/ 18 w 36"/>
                  <a:gd name="T45" fmla="*/ 1 h 35"/>
                  <a:gd name="T46" fmla="*/ 17 w 36"/>
                  <a:gd name="T47" fmla="*/ 0 h 35"/>
                  <a:gd name="T48" fmla="*/ 17 w 36"/>
                  <a:gd name="T49" fmla="*/ 1 h 35"/>
                  <a:gd name="T50" fmla="*/ 0 w 36"/>
                  <a:gd name="T51" fmla="*/ 18 h 35"/>
                  <a:gd name="T52" fmla="*/ 0 w 36"/>
                  <a:gd name="T53" fmla="*/ 18 h 35"/>
                  <a:gd name="T54" fmla="*/ 0 w 36"/>
                  <a:gd name="T55" fmla="*/ 19 h 35"/>
                  <a:gd name="T56" fmla="*/ 0 w 36"/>
                  <a:gd name="T57" fmla="*/ 20 h 35"/>
                  <a:gd name="T58" fmla="*/ 1 w 36"/>
                  <a:gd name="T59" fmla="*/ 24 h 35"/>
                  <a:gd name="T60" fmla="*/ 6 w 36"/>
                  <a:gd name="T61" fmla="*/ 34 h 35"/>
                  <a:gd name="T62" fmla="*/ 7 w 36"/>
                  <a:gd name="T63" fmla="*/ 35 h 35"/>
                  <a:gd name="T64" fmla="*/ 8 w 36"/>
                  <a:gd name="T65" fmla="*/ 34 h 35"/>
                  <a:gd name="T66" fmla="*/ 34 w 36"/>
                  <a:gd name="T67" fmla="*/ 11 h 35"/>
                  <a:gd name="T68" fmla="*/ 36 w 36"/>
                  <a:gd name="T69" fmla="*/ 10 h 35"/>
                  <a:gd name="T70" fmla="*/ 33 w 36"/>
                  <a:gd name="T71" fmla="*/ 9 h 35"/>
                  <a:gd name="T72" fmla="*/ 3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3" y="10"/>
                    </a:moveTo>
                    <a:cubicBezTo>
                      <a:pt x="32" y="9"/>
                      <a:pt x="32" y="9"/>
                      <a:pt x="32" y="9"/>
                    </a:cubicBezTo>
                    <a:cubicBezTo>
                      <a:pt x="21" y="17"/>
                      <a:pt x="12" y="25"/>
                      <a:pt x="6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7" y="29"/>
                      <a:pt x="6" y="27"/>
                      <a:pt x="5" y="25"/>
                    </a:cubicBezTo>
                    <a:cubicBezTo>
                      <a:pt x="4" y="23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14"/>
                      <a:pt x="12" y="9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3" y="8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7"/>
                      <a:pt x="25" y="5"/>
                      <a:pt x="22" y="4"/>
                    </a:cubicBezTo>
                    <a:cubicBezTo>
                      <a:pt x="21" y="3"/>
                      <a:pt x="20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7"/>
                      <a:pt x="5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2"/>
                      <a:pt x="1" y="24"/>
                    </a:cubicBezTo>
                    <a:cubicBezTo>
                      <a:pt x="3" y="28"/>
                      <a:pt x="6" y="34"/>
                      <a:pt x="6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4" y="27"/>
                      <a:pt x="23" y="19"/>
                      <a:pt x="34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9"/>
                      <a:pt x="33" y="9"/>
                      <a:pt x="33" y="9"/>
                    </a:cubicBezTo>
                    <a:lnTo>
                      <a:pt x="3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8" name="Freeform 856"/>
              <p:cNvSpPr>
                <a:spLocks/>
              </p:cNvSpPr>
              <p:nvPr/>
            </p:nvSpPr>
            <p:spPr bwMode="auto">
              <a:xfrm>
                <a:off x="1537139" y="1587014"/>
                <a:ext cx="336550" cy="207963"/>
              </a:xfrm>
              <a:custGeom>
                <a:avLst/>
                <a:gdLst>
                  <a:gd name="T0" fmla="*/ 7 w 210"/>
                  <a:gd name="T1" fmla="*/ 127 h 130"/>
                  <a:gd name="T2" fmla="*/ 8 w 210"/>
                  <a:gd name="T3" fmla="*/ 128 h 130"/>
                  <a:gd name="T4" fmla="*/ 92 w 210"/>
                  <a:gd name="T5" fmla="*/ 63 h 130"/>
                  <a:gd name="T6" fmla="*/ 209 w 210"/>
                  <a:gd name="T7" fmla="*/ 19 h 130"/>
                  <a:gd name="T8" fmla="*/ 210 w 210"/>
                  <a:gd name="T9" fmla="*/ 19 h 130"/>
                  <a:gd name="T10" fmla="*/ 210 w 210"/>
                  <a:gd name="T11" fmla="*/ 0 h 130"/>
                  <a:gd name="T12" fmla="*/ 208 w 210"/>
                  <a:gd name="T13" fmla="*/ 1 h 130"/>
                  <a:gd name="T14" fmla="*/ 1 w 210"/>
                  <a:gd name="T15" fmla="*/ 116 h 130"/>
                  <a:gd name="T16" fmla="*/ 0 w 210"/>
                  <a:gd name="T17" fmla="*/ 117 h 130"/>
                  <a:gd name="T18" fmla="*/ 1 w 210"/>
                  <a:gd name="T19" fmla="*/ 118 h 130"/>
                  <a:gd name="T20" fmla="*/ 3 w 210"/>
                  <a:gd name="T21" fmla="*/ 122 h 130"/>
                  <a:gd name="T22" fmla="*/ 4 w 210"/>
                  <a:gd name="T23" fmla="*/ 126 h 130"/>
                  <a:gd name="T24" fmla="*/ 6 w 210"/>
                  <a:gd name="T25" fmla="*/ 128 h 130"/>
                  <a:gd name="T26" fmla="*/ 7 w 210"/>
                  <a:gd name="T27" fmla="*/ 130 h 130"/>
                  <a:gd name="T28" fmla="*/ 8 w 210"/>
                  <a:gd name="T29" fmla="*/ 128 h 130"/>
                  <a:gd name="T30" fmla="*/ 7 w 210"/>
                  <a:gd name="T31" fmla="*/ 127 h 130"/>
                  <a:gd name="T32" fmla="*/ 8 w 210"/>
                  <a:gd name="T33" fmla="*/ 126 h 130"/>
                  <a:gd name="T34" fmla="*/ 7 w 210"/>
                  <a:gd name="T35" fmla="*/ 124 h 130"/>
                  <a:gd name="T36" fmla="*/ 5 w 210"/>
                  <a:gd name="T37" fmla="*/ 119 h 130"/>
                  <a:gd name="T38" fmla="*/ 4 w 210"/>
                  <a:gd name="T39" fmla="*/ 117 h 130"/>
                  <a:gd name="T40" fmla="*/ 2 w 210"/>
                  <a:gd name="T41" fmla="*/ 117 h 130"/>
                  <a:gd name="T42" fmla="*/ 3 w 210"/>
                  <a:gd name="T43" fmla="*/ 118 h 130"/>
                  <a:gd name="T44" fmla="*/ 133 w 210"/>
                  <a:gd name="T45" fmla="*/ 31 h 130"/>
                  <a:gd name="T46" fmla="*/ 187 w 210"/>
                  <a:gd name="T47" fmla="*/ 10 h 130"/>
                  <a:gd name="T48" fmla="*/ 203 w 210"/>
                  <a:gd name="T49" fmla="*/ 5 h 130"/>
                  <a:gd name="T50" fmla="*/ 209 w 210"/>
                  <a:gd name="T51" fmla="*/ 4 h 130"/>
                  <a:gd name="T52" fmla="*/ 209 w 210"/>
                  <a:gd name="T53" fmla="*/ 2 h 130"/>
                  <a:gd name="T54" fmla="*/ 207 w 210"/>
                  <a:gd name="T55" fmla="*/ 2 h 130"/>
                  <a:gd name="T56" fmla="*/ 207 w 210"/>
                  <a:gd name="T57" fmla="*/ 17 h 130"/>
                  <a:gd name="T58" fmla="*/ 209 w 210"/>
                  <a:gd name="T59" fmla="*/ 17 h 130"/>
                  <a:gd name="T60" fmla="*/ 208 w 210"/>
                  <a:gd name="T61" fmla="*/ 16 h 130"/>
                  <a:gd name="T62" fmla="*/ 91 w 210"/>
                  <a:gd name="T63" fmla="*/ 61 h 130"/>
                  <a:gd name="T64" fmla="*/ 6 w 210"/>
                  <a:gd name="T65" fmla="*/ 126 h 130"/>
                  <a:gd name="T66" fmla="*/ 7 w 210"/>
                  <a:gd name="T67" fmla="*/ 127 h 130"/>
                  <a:gd name="T68" fmla="*/ 8 w 210"/>
                  <a:gd name="T69" fmla="*/ 126 h 130"/>
                  <a:gd name="T70" fmla="*/ 7 w 210"/>
                  <a:gd name="T71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0">
                    <a:moveTo>
                      <a:pt x="7" y="12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25" y="109"/>
                      <a:pt x="56" y="84"/>
                      <a:pt x="92" y="63"/>
                    </a:cubicBezTo>
                    <a:cubicBezTo>
                      <a:pt x="128" y="42"/>
                      <a:pt x="170" y="25"/>
                      <a:pt x="209" y="19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8" y="1"/>
                      <a:pt x="75" y="35"/>
                      <a:pt x="1" y="11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20"/>
                      <a:pt x="3" y="122"/>
                    </a:cubicBezTo>
                    <a:cubicBezTo>
                      <a:pt x="3" y="123"/>
                      <a:pt x="4" y="124"/>
                      <a:pt x="4" y="126"/>
                    </a:cubicBezTo>
                    <a:cubicBezTo>
                      <a:pt x="5" y="127"/>
                      <a:pt x="5" y="128"/>
                      <a:pt x="6" y="128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7" y="125"/>
                      <a:pt x="7" y="124"/>
                    </a:cubicBezTo>
                    <a:cubicBezTo>
                      <a:pt x="6" y="123"/>
                      <a:pt x="5" y="121"/>
                      <a:pt x="5" y="119"/>
                    </a:cubicBezTo>
                    <a:cubicBezTo>
                      <a:pt x="4" y="118"/>
                      <a:pt x="4" y="117"/>
                      <a:pt x="4" y="117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0" y="78"/>
                      <a:pt x="91" y="49"/>
                      <a:pt x="133" y="31"/>
                    </a:cubicBezTo>
                    <a:cubicBezTo>
                      <a:pt x="155" y="21"/>
                      <a:pt x="173" y="15"/>
                      <a:pt x="187" y="10"/>
                    </a:cubicBezTo>
                    <a:cubicBezTo>
                      <a:pt x="194" y="8"/>
                      <a:pt x="199" y="6"/>
                      <a:pt x="203" y="5"/>
                    </a:cubicBezTo>
                    <a:cubicBezTo>
                      <a:pt x="207" y="4"/>
                      <a:pt x="209" y="4"/>
                      <a:pt x="209" y="4"/>
                    </a:cubicBezTo>
                    <a:cubicBezTo>
                      <a:pt x="209" y="2"/>
                      <a:pt x="209" y="2"/>
                      <a:pt x="209" y="2"/>
                    </a:cubicBezTo>
                    <a:cubicBezTo>
                      <a:pt x="207" y="2"/>
                      <a:pt x="207" y="2"/>
                      <a:pt x="207" y="2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9" y="17"/>
                      <a:pt x="209" y="17"/>
                      <a:pt x="209" y="17"/>
                    </a:cubicBezTo>
                    <a:cubicBezTo>
                      <a:pt x="208" y="16"/>
                      <a:pt x="208" y="16"/>
                      <a:pt x="208" y="16"/>
                    </a:cubicBezTo>
                    <a:cubicBezTo>
                      <a:pt x="169" y="22"/>
                      <a:pt x="127" y="40"/>
                      <a:pt x="91" y="61"/>
                    </a:cubicBezTo>
                    <a:cubicBezTo>
                      <a:pt x="54" y="82"/>
                      <a:pt x="23" y="107"/>
                      <a:pt x="6" y="126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9" name="Freeform 857"/>
              <p:cNvSpPr>
                <a:spLocks/>
              </p:cNvSpPr>
              <p:nvPr/>
            </p:nvSpPr>
            <p:spPr bwMode="auto">
              <a:xfrm>
                <a:off x="1572064" y="1650514"/>
                <a:ext cx="300038" cy="176213"/>
              </a:xfrm>
              <a:custGeom>
                <a:avLst/>
                <a:gdLst>
                  <a:gd name="T0" fmla="*/ 14 w 187"/>
                  <a:gd name="T1" fmla="*/ 108 h 110"/>
                  <a:gd name="T2" fmla="*/ 15 w 187"/>
                  <a:gd name="T3" fmla="*/ 109 h 110"/>
                  <a:gd name="T4" fmla="*/ 102 w 187"/>
                  <a:gd name="T5" fmla="*/ 52 h 110"/>
                  <a:gd name="T6" fmla="*/ 185 w 187"/>
                  <a:gd name="T7" fmla="*/ 19 h 110"/>
                  <a:gd name="T8" fmla="*/ 186 w 187"/>
                  <a:gd name="T9" fmla="*/ 19 h 110"/>
                  <a:gd name="T10" fmla="*/ 187 w 187"/>
                  <a:gd name="T11" fmla="*/ 0 h 110"/>
                  <a:gd name="T12" fmla="*/ 185 w 187"/>
                  <a:gd name="T13" fmla="*/ 0 h 110"/>
                  <a:gd name="T14" fmla="*/ 1 w 187"/>
                  <a:gd name="T15" fmla="*/ 101 h 110"/>
                  <a:gd name="T16" fmla="*/ 0 w 187"/>
                  <a:gd name="T17" fmla="*/ 102 h 110"/>
                  <a:gd name="T18" fmla="*/ 1 w 187"/>
                  <a:gd name="T19" fmla="*/ 103 h 110"/>
                  <a:gd name="T20" fmla="*/ 6 w 187"/>
                  <a:gd name="T21" fmla="*/ 106 h 110"/>
                  <a:gd name="T22" fmla="*/ 14 w 187"/>
                  <a:gd name="T23" fmla="*/ 110 h 110"/>
                  <a:gd name="T24" fmla="*/ 15 w 187"/>
                  <a:gd name="T25" fmla="*/ 110 h 110"/>
                  <a:gd name="T26" fmla="*/ 15 w 187"/>
                  <a:gd name="T27" fmla="*/ 109 h 110"/>
                  <a:gd name="T28" fmla="*/ 14 w 187"/>
                  <a:gd name="T29" fmla="*/ 108 h 110"/>
                  <a:gd name="T30" fmla="*/ 15 w 187"/>
                  <a:gd name="T31" fmla="*/ 107 h 110"/>
                  <a:gd name="T32" fmla="*/ 7 w 187"/>
                  <a:gd name="T33" fmla="*/ 103 h 110"/>
                  <a:gd name="T34" fmla="*/ 4 w 187"/>
                  <a:gd name="T35" fmla="*/ 101 h 110"/>
                  <a:gd name="T36" fmla="*/ 3 w 187"/>
                  <a:gd name="T37" fmla="*/ 101 h 110"/>
                  <a:gd name="T38" fmla="*/ 2 w 187"/>
                  <a:gd name="T39" fmla="*/ 102 h 110"/>
                  <a:gd name="T40" fmla="*/ 3 w 187"/>
                  <a:gd name="T41" fmla="*/ 103 h 110"/>
                  <a:gd name="T42" fmla="*/ 119 w 187"/>
                  <a:gd name="T43" fmla="*/ 31 h 110"/>
                  <a:gd name="T44" fmla="*/ 166 w 187"/>
                  <a:gd name="T45" fmla="*/ 10 h 110"/>
                  <a:gd name="T46" fmla="*/ 180 w 187"/>
                  <a:gd name="T47" fmla="*/ 5 h 110"/>
                  <a:gd name="T48" fmla="*/ 186 w 187"/>
                  <a:gd name="T49" fmla="*/ 3 h 110"/>
                  <a:gd name="T50" fmla="*/ 185 w 187"/>
                  <a:gd name="T51" fmla="*/ 2 h 110"/>
                  <a:gd name="T52" fmla="*/ 184 w 187"/>
                  <a:gd name="T53" fmla="*/ 2 h 110"/>
                  <a:gd name="T54" fmla="*/ 183 w 187"/>
                  <a:gd name="T55" fmla="*/ 17 h 110"/>
                  <a:gd name="T56" fmla="*/ 185 w 187"/>
                  <a:gd name="T57" fmla="*/ 17 h 110"/>
                  <a:gd name="T58" fmla="*/ 184 w 187"/>
                  <a:gd name="T59" fmla="*/ 16 h 110"/>
                  <a:gd name="T60" fmla="*/ 100 w 187"/>
                  <a:gd name="T61" fmla="*/ 50 h 110"/>
                  <a:gd name="T62" fmla="*/ 13 w 187"/>
                  <a:gd name="T63" fmla="*/ 107 h 110"/>
                  <a:gd name="T64" fmla="*/ 14 w 187"/>
                  <a:gd name="T65" fmla="*/ 108 h 110"/>
                  <a:gd name="T66" fmla="*/ 15 w 187"/>
                  <a:gd name="T67" fmla="*/ 107 h 110"/>
                  <a:gd name="T68" fmla="*/ 14 w 187"/>
                  <a:gd name="T69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10">
                    <a:moveTo>
                      <a:pt x="14" y="108"/>
                    </a:moveTo>
                    <a:cubicBezTo>
                      <a:pt x="15" y="109"/>
                      <a:pt x="15" y="109"/>
                      <a:pt x="15" y="109"/>
                    </a:cubicBezTo>
                    <a:cubicBezTo>
                      <a:pt x="38" y="91"/>
                      <a:pt x="70" y="69"/>
                      <a:pt x="102" y="52"/>
                    </a:cubicBezTo>
                    <a:cubicBezTo>
                      <a:pt x="133" y="35"/>
                      <a:pt x="164" y="22"/>
                      <a:pt x="185" y="19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4" y="1"/>
                      <a:pt x="68" y="40"/>
                      <a:pt x="1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3" y="104"/>
                      <a:pt x="6" y="106"/>
                    </a:cubicBezTo>
                    <a:cubicBezTo>
                      <a:pt x="8" y="107"/>
                      <a:pt x="11" y="109"/>
                      <a:pt x="14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3" y="106"/>
                      <a:pt x="10" y="105"/>
                      <a:pt x="7" y="103"/>
                    </a:cubicBezTo>
                    <a:cubicBezTo>
                      <a:pt x="6" y="103"/>
                      <a:pt x="5" y="102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6" y="73"/>
                      <a:pt x="82" y="48"/>
                      <a:pt x="119" y="31"/>
                    </a:cubicBezTo>
                    <a:cubicBezTo>
                      <a:pt x="138" y="22"/>
                      <a:pt x="154" y="15"/>
                      <a:pt x="166" y="10"/>
                    </a:cubicBezTo>
                    <a:cubicBezTo>
                      <a:pt x="172" y="8"/>
                      <a:pt x="177" y="6"/>
                      <a:pt x="180" y="5"/>
                    </a:cubicBezTo>
                    <a:cubicBezTo>
                      <a:pt x="184" y="4"/>
                      <a:pt x="186" y="3"/>
                      <a:pt x="186" y="3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3" y="17"/>
                      <a:pt x="183" y="17"/>
                      <a:pt x="183" y="17"/>
                    </a:cubicBezTo>
                    <a:cubicBezTo>
                      <a:pt x="185" y="17"/>
                      <a:pt x="185" y="17"/>
                      <a:pt x="185" y="17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63" y="19"/>
                      <a:pt x="132" y="32"/>
                      <a:pt x="100" y="50"/>
                    </a:cubicBezTo>
                    <a:cubicBezTo>
                      <a:pt x="68" y="67"/>
                      <a:pt x="36" y="88"/>
                      <a:pt x="13" y="107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lnTo>
                      <a:pt x="14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0" name="Freeform 858"/>
              <p:cNvSpPr>
                <a:spLocks/>
              </p:cNvSpPr>
              <p:nvPr/>
            </p:nvSpPr>
            <p:spPr bwMode="auto">
              <a:xfrm>
                <a:off x="1529201" y="1823551"/>
                <a:ext cx="50800" cy="60325"/>
              </a:xfrm>
              <a:custGeom>
                <a:avLst/>
                <a:gdLst>
                  <a:gd name="T0" fmla="*/ 29 w 32"/>
                  <a:gd name="T1" fmla="*/ 10 h 37"/>
                  <a:gd name="T2" fmla="*/ 28 w 32"/>
                  <a:gd name="T3" fmla="*/ 9 h 37"/>
                  <a:gd name="T4" fmla="*/ 14 w 32"/>
                  <a:gd name="T5" fmla="*/ 24 h 37"/>
                  <a:gd name="T6" fmla="*/ 7 w 32"/>
                  <a:gd name="T7" fmla="*/ 34 h 37"/>
                  <a:gd name="T8" fmla="*/ 9 w 32"/>
                  <a:gd name="T9" fmla="*/ 35 h 37"/>
                  <a:gd name="T10" fmla="*/ 10 w 32"/>
                  <a:gd name="T11" fmla="*/ 33 h 37"/>
                  <a:gd name="T12" fmla="*/ 8 w 32"/>
                  <a:gd name="T13" fmla="*/ 31 h 37"/>
                  <a:gd name="T14" fmla="*/ 5 w 32"/>
                  <a:gd name="T15" fmla="*/ 26 h 37"/>
                  <a:gd name="T16" fmla="*/ 3 w 32"/>
                  <a:gd name="T17" fmla="*/ 23 h 37"/>
                  <a:gd name="T18" fmla="*/ 2 w 32"/>
                  <a:gd name="T19" fmla="*/ 24 h 37"/>
                  <a:gd name="T20" fmla="*/ 3 w 32"/>
                  <a:gd name="T21" fmla="*/ 25 h 37"/>
                  <a:gd name="T22" fmla="*/ 21 w 32"/>
                  <a:gd name="T23" fmla="*/ 3 h 37"/>
                  <a:gd name="T24" fmla="*/ 20 w 32"/>
                  <a:gd name="T25" fmla="*/ 2 h 37"/>
                  <a:gd name="T26" fmla="*/ 19 w 32"/>
                  <a:gd name="T27" fmla="*/ 3 h 37"/>
                  <a:gd name="T28" fmla="*/ 23 w 32"/>
                  <a:gd name="T29" fmla="*/ 7 h 37"/>
                  <a:gd name="T30" fmla="*/ 29 w 32"/>
                  <a:gd name="T31" fmla="*/ 12 h 37"/>
                  <a:gd name="T32" fmla="*/ 29 w 32"/>
                  <a:gd name="T33" fmla="*/ 10 h 37"/>
                  <a:gd name="T34" fmla="*/ 28 w 32"/>
                  <a:gd name="T35" fmla="*/ 9 h 37"/>
                  <a:gd name="T36" fmla="*/ 29 w 32"/>
                  <a:gd name="T37" fmla="*/ 10 h 37"/>
                  <a:gd name="T38" fmla="*/ 30 w 32"/>
                  <a:gd name="T39" fmla="*/ 9 h 37"/>
                  <a:gd name="T40" fmla="*/ 25 w 32"/>
                  <a:gd name="T41" fmla="*/ 5 h 37"/>
                  <a:gd name="T42" fmla="*/ 22 w 32"/>
                  <a:gd name="T43" fmla="*/ 2 h 37"/>
                  <a:gd name="T44" fmla="*/ 21 w 32"/>
                  <a:gd name="T45" fmla="*/ 1 h 37"/>
                  <a:gd name="T46" fmla="*/ 20 w 32"/>
                  <a:gd name="T47" fmla="*/ 0 h 37"/>
                  <a:gd name="T48" fmla="*/ 19 w 32"/>
                  <a:gd name="T49" fmla="*/ 1 h 37"/>
                  <a:gd name="T50" fmla="*/ 1 w 32"/>
                  <a:gd name="T51" fmla="*/ 23 h 37"/>
                  <a:gd name="T52" fmla="*/ 0 w 32"/>
                  <a:gd name="T53" fmla="*/ 24 h 37"/>
                  <a:gd name="T54" fmla="*/ 0 w 32"/>
                  <a:gd name="T55" fmla="*/ 24 h 37"/>
                  <a:gd name="T56" fmla="*/ 3 w 32"/>
                  <a:gd name="T57" fmla="*/ 29 h 37"/>
                  <a:gd name="T58" fmla="*/ 5 w 32"/>
                  <a:gd name="T59" fmla="*/ 33 h 37"/>
                  <a:gd name="T60" fmla="*/ 8 w 32"/>
                  <a:gd name="T61" fmla="*/ 36 h 37"/>
                  <a:gd name="T62" fmla="*/ 9 w 32"/>
                  <a:gd name="T63" fmla="*/ 37 h 37"/>
                  <a:gd name="T64" fmla="*/ 10 w 32"/>
                  <a:gd name="T65" fmla="*/ 35 h 37"/>
                  <a:gd name="T66" fmla="*/ 17 w 32"/>
                  <a:gd name="T67" fmla="*/ 26 h 37"/>
                  <a:gd name="T68" fmla="*/ 30 w 32"/>
                  <a:gd name="T69" fmla="*/ 11 h 37"/>
                  <a:gd name="T70" fmla="*/ 32 w 32"/>
                  <a:gd name="T71" fmla="*/ 10 h 37"/>
                  <a:gd name="T72" fmla="*/ 30 w 32"/>
                  <a:gd name="T73" fmla="*/ 9 h 37"/>
                  <a:gd name="T74" fmla="*/ 29 w 32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7">
                    <a:moveTo>
                      <a:pt x="29" y="10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3" y="14"/>
                      <a:pt x="18" y="19"/>
                      <a:pt x="14" y="24"/>
                    </a:cubicBezTo>
                    <a:cubicBezTo>
                      <a:pt x="12" y="27"/>
                      <a:pt x="9" y="30"/>
                      <a:pt x="7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2"/>
                      <a:pt x="8" y="31"/>
                    </a:cubicBezTo>
                    <a:cubicBezTo>
                      <a:pt x="7" y="29"/>
                      <a:pt x="6" y="27"/>
                      <a:pt x="5" y="26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8" y="17"/>
                      <a:pt x="14" y="10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1" y="5"/>
                      <a:pt x="23" y="7"/>
                    </a:cubicBezTo>
                    <a:cubicBezTo>
                      <a:pt x="25" y="9"/>
                      <a:pt x="27" y="11"/>
                      <a:pt x="29" y="12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8"/>
                      <a:pt x="26" y="6"/>
                      <a:pt x="25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8"/>
                      <a:pt x="6" y="15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" y="27"/>
                      <a:pt x="3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6" y="34"/>
                      <a:pt x="7" y="35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2"/>
                      <a:pt x="14" y="29"/>
                      <a:pt x="17" y="26"/>
                    </a:cubicBezTo>
                    <a:cubicBezTo>
                      <a:pt x="20" y="21"/>
                      <a:pt x="25" y="17"/>
                      <a:pt x="30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1" name="Freeform 859"/>
              <p:cNvSpPr>
                <a:spLocks/>
              </p:cNvSpPr>
              <p:nvPr/>
            </p:nvSpPr>
            <p:spPr bwMode="auto">
              <a:xfrm>
                <a:off x="1535551" y="2026751"/>
                <a:ext cx="44450" cy="42863"/>
              </a:xfrm>
              <a:custGeom>
                <a:avLst/>
                <a:gdLst>
                  <a:gd name="T0" fmla="*/ 25 w 28"/>
                  <a:gd name="T1" fmla="*/ 10 h 26"/>
                  <a:gd name="T2" fmla="*/ 24 w 28"/>
                  <a:gd name="T3" fmla="*/ 9 h 26"/>
                  <a:gd name="T4" fmla="*/ 14 w 28"/>
                  <a:gd name="T5" fmla="*/ 24 h 26"/>
                  <a:gd name="T6" fmla="*/ 15 w 28"/>
                  <a:gd name="T7" fmla="*/ 24 h 26"/>
                  <a:gd name="T8" fmla="*/ 16 w 28"/>
                  <a:gd name="T9" fmla="*/ 23 h 26"/>
                  <a:gd name="T10" fmla="*/ 6 w 28"/>
                  <a:gd name="T11" fmla="*/ 16 h 26"/>
                  <a:gd name="T12" fmla="*/ 4 w 28"/>
                  <a:gd name="T13" fmla="*/ 14 h 26"/>
                  <a:gd name="T14" fmla="*/ 3 w 28"/>
                  <a:gd name="T15" fmla="*/ 13 h 26"/>
                  <a:gd name="T16" fmla="*/ 3 w 28"/>
                  <a:gd name="T17" fmla="*/ 13 h 26"/>
                  <a:gd name="T18" fmla="*/ 3 w 28"/>
                  <a:gd name="T19" fmla="*/ 13 h 26"/>
                  <a:gd name="T20" fmla="*/ 3 w 28"/>
                  <a:gd name="T21" fmla="*/ 14 h 26"/>
                  <a:gd name="T22" fmla="*/ 3 w 28"/>
                  <a:gd name="T23" fmla="*/ 13 h 26"/>
                  <a:gd name="T24" fmla="*/ 3 w 28"/>
                  <a:gd name="T25" fmla="*/ 13 h 26"/>
                  <a:gd name="T26" fmla="*/ 3 w 28"/>
                  <a:gd name="T27" fmla="*/ 14 h 26"/>
                  <a:gd name="T28" fmla="*/ 3 w 28"/>
                  <a:gd name="T29" fmla="*/ 13 h 26"/>
                  <a:gd name="T30" fmla="*/ 2 w 28"/>
                  <a:gd name="T31" fmla="*/ 14 h 26"/>
                  <a:gd name="T32" fmla="*/ 3 w 28"/>
                  <a:gd name="T33" fmla="*/ 15 h 26"/>
                  <a:gd name="T34" fmla="*/ 11 w 28"/>
                  <a:gd name="T35" fmla="*/ 3 h 26"/>
                  <a:gd name="T36" fmla="*/ 10 w 28"/>
                  <a:gd name="T37" fmla="*/ 2 h 26"/>
                  <a:gd name="T38" fmla="*/ 9 w 28"/>
                  <a:gd name="T39" fmla="*/ 3 h 26"/>
                  <a:gd name="T40" fmla="*/ 25 w 28"/>
                  <a:gd name="T41" fmla="*/ 11 h 26"/>
                  <a:gd name="T42" fmla="*/ 25 w 28"/>
                  <a:gd name="T43" fmla="*/ 10 h 26"/>
                  <a:gd name="T44" fmla="*/ 24 w 28"/>
                  <a:gd name="T45" fmla="*/ 9 h 26"/>
                  <a:gd name="T46" fmla="*/ 25 w 28"/>
                  <a:gd name="T47" fmla="*/ 10 h 26"/>
                  <a:gd name="T48" fmla="*/ 26 w 28"/>
                  <a:gd name="T49" fmla="*/ 8 h 26"/>
                  <a:gd name="T50" fmla="*/ 15 w 28"/>
                  <a:gd name="T51" fmla="*/ 4 h 26"/>
                  <a:gd name="T52" fmla="*/ 12 w 28"/>
                  <a:gd name="T53" fmla="*/ 2 h 26"/>
                  <a:gd name="T54" fmla="*/ 11 w 28"/>
                  <a:gd name="T55" fmla="*/ 1 h 26"/>
                  <a:gd name="T56" fmla="*/ 11 w 28"/>
                  <a:gd name="T57" fmla="*/ 1 h 26"/>
                  <a:gd name="T58" fmla="*/ 10 w 28"/>
                  <a:gd name="T59" fmla="*/ 0 h 26"/>
                  <a:gd name="T60" fmla="*/ 9 w 28"/>
                  <a:gd name="T61" fmla="*/ 1 h 26"/>
                  <a:gd name="T62" fmla="*/ 1 w 28"/>
                  <a:gd name="T63" fmla="*/ 13 h 26"/>
                  <a:gd name="T64" fmla="*/ 0 w 28"/>
                  <a:gd name="T65" fmla="*/ 14 h 26"/>
                  <a:gd name="T66" fmla="*/ 1 w 28"/>
                  <a:gd name="T67" fmla="*/ 15 h 26"/>
                  <a:gd name="T68" fmla="*/ 14 w 28"/>
                  <a:gd name="T69" fmla="*/ 26 h 26"/>
                  <a:gd name="T70" fmla="*/ 16 w 28"/>
                  <a:gd name="T71" fmla="*/ 26 h 26"/>
                  <a:gd name="T72" fmla="*/ 16 w 28"/>
                  <a:gd name="T73" fmla="*/ 25 h 26"/>
                  <a:gd name="T74" fmla="*/ 26 w 28"/>
                  <a:gd name="T75" fmla="*/ 11 h 26"/>
                  <a:gd name="T76" fmla="*/ 28 w 28"/>
                  <a:gd name="T77" fmla="*/ 9 h 26"/>
                  <a:gd name="T78" fmla="*/ 26 w 28"/>
                  <a:gd name="T79" fmla="*/ 8 h 26"/>
                  <a:gd name="T80" fmla="*/ 25 w 28"/>
                  <a:gd name="T8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6">
                    <a:moveTo>
                      <a:pt x="25" y="10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0" y="14"/>
                      <a:pt x="17" y="19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0"/>
                      <a:pt x="8" y="17"/>
                      <a:pt x="6" y="16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1"/>
                      <a:pt x="8" y="7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6" y="9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7"/>
                      <a:pt x="18" y="5"/>
                      <a:pt x="15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5"/>
                      <a:pt x="3" y="9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4" y="19"/>
                      <a:pt x="14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0"/>
                      <a:pt x="22" y="16"/>
                      <a:pt x="26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8"/>
                      <a:pt x="26" y="8"/>
                      <a:pt x="26" y="8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2" name="Freeform 860"/>
              <p:cNvSpPr>
                <a:spLocks noEditPoints="1"/>
              </p:cNvSpPr>
              <p:nvPr/>
            </p:nvSpPr>
            <p:spPr bwMode="auto">
              <a:xfrm>
                <a:off x="1499039" y="1518751"/>
                <a:ext cx="377825" cy="666750"/>
              </a:xfrm>
              <a:custGeom>
                <a:avLst/>
                <a:gdLst>
                  <a:gd name="T0" fmla="*/ 230 w 236"/>
                  <a:gd name="T1" fmla="*/ 175 h 417"/>
                  <a:gd name="T2" fmla="*/ 220 w 236"/>
                  <a:gd name="T3" fmla="*/ 156 h 417"/>
                  <a:gd name="T4" fmla="*/ 215 w 236"/>
                  <a:gd name="T5" fmla="*/ 148 h 417"/>
                  <a:gd name="T6" fmla="*/ 154 w 236"/>
                  <a:gd name="T7" fmla="*/ 193 h 417"/>
                  <a:gd name="T8" fmla="*/ 105 w 236"/>
                  <a:gd name="T9" fmla="*/ 204 h 417"/>
                  <a:gd name="T10" fmla="*/ 25 w 236"/>
                  <a:gd name="T11" fmla="*/ 149 h 417"/>
                  <a:gd name="T12" fmla="*/ 230 w 236"/>
                  <a:gd name="T13" fmla="*/ 19 h 417"/>
                  <a:gd name="T14" fmla="*/ 231 w 236"/>
                  <a:gd name="T15" fmla="*/ 0 h 417"/>
                  <a:gd name="T16" fmla="*/ 49 w 236"/>
                  <a:gd name="T17" fmla="*/ 101 h 417"/>
                  <a:gd name="T18" fmla="*/ 19 w 236"/>
                  <a:gd name="T19" fmla="*/ 168 h 417"/>
                  <a:gd name="T20" fmla="*/ 6 w 236"/>
                  <a:gd name="T21" fmla="*/ 187 h 417"/>
                  <a:gd name="T22" fmla="*/ 12 w 236"/>
                  <a:gd name="T23" fmla="*/ 229 h 417"/>
                  <a:gd name="T24" fmla="*/ 5 w 236"/>
                  <a:gd name="T25" fmla="*/ 249 h 417"/>
                  <a:gd name="T26" fmla="*/ 11 w 236"/>
                  <a:gd name="T27" fmla="*/ 287 h 417"/>
                  <a:gd name="T28" fmla="*/ 19 w 236"/>
                  <a:gd name="T29" fmla="*/ 349 h 417"/>
                  <a:gd name="T30" fmla="*/ 23 w 236"/>
                  <a:gd name="T31" fmla="*/ 387 h 417"/>
                  <a:gd name="T32" fmla="*/ 77 w 236"/>
                  <a:gd name="T33" fmla="*/ 402 h 417"/>
                  <a:gd name="T34" fmla="*/ 111 w 236"/>
                  <a:gd name="T35" fmla="*/ 322 h 417"/>
                  <a:gd name="T36" fmla="*/ 146 w 236"/>
                  <a:gd name="T37" fmla="*/ 269 h 417"/>
                  <a:gd name="T38" fmla="*/ 201 w 236"/>
                  <a:gd name="T39" fmla="*/ 223 h 417"/>
                  <a:gd name="T40" fmla="*/ 229 w 236"/>
                  <a:gd name="T41" fmla="*/ 188 h 417"/>
                  <a:gd name="T42" fmla="*/ 230 w 236"/>
                  <a:gd name="T43" fmla="*/ 175 h 417"/>
                  <a:gd name="T44" fmla="*/ 21 w 236"/>
                  <a:gd name="T45" fmla="*/ 350 h 417"/>
                  <a:gd name="T46" fmla="*/ 29 w 236"/>
                  <a:gd name="T47" fmla="*/ 356 h 417"/>
                  <a:gd name="T48" fmla="*/ 21 w 236"/>
                  <a:gd name="T49" fmla="*/ 350 h 417"/>
                  <a:gd name="T50" fmla="*/ 71 w 236"/>
                  <a:gd name="T51" fmla="*/ 372 h 417"/>
                  <a:gd name="T52" fmla="*/ 32 w 236"/>
                  <a:gd name="T53" fmla="*/ 368 h 417"/>
                  <a:gd name="T54" fmla="*/ 32 w 236"/>
                  <a:gd name="T55" fmla="*/ 357 h 417"/>
                  <a:gd name="T56" fmla="*/ 35 w 236"/>
                  <a:gd name="T57" fmla="*/ 359 h 417"/>
                  <a:gd name="T58" fmla="*/ 71 w 236"/>
                  <a:gd name="T59" fmla="*/ 372 h 417"/>
                  <a:gd name="T60" fmla="*/ 76 w 236"/>
                  <a:gd name="T61" fmla="*/ 346 h 417"/>
                  <a:gd name="T62" fmla="*/ 18 w 236"/>
                  <a:gd name="T63" fmla="*/ 302 h 417"/>
                  <a:gd name="T64" fmla="*/ 53 w 236"/>
                  <a:gd name="T65" fmla="*/ 329 h 417"/>
                  <a:gd name="T66" fmla="*/ 76 w 236"/>
                  <a:gd name="T67" fmla="*/ 346 h 417"/>
                  <a:gd name="T68" fmla="*/ 117 w 236"/>
                  <a:gd name="T69" fmla="*/ 285 h 417"/>
                  <a:gd name="T70" fmla="*/ 56 w 236"/>
                  <a:gd name="T71" fmla="*/ 308 h 417"/>
                  <a:gd name="T72" fmla="*/ 21 w 236"/>
                  <a:gd name="T73" fmla="*/ 242 h 417"/>
                  <a:gd name="T74" fmla="*/ 59 w 236"/>
                  <a:gd name="T75" fmla="*/ 265 h 417"/>
                  <a:gd name="T76" fmla="*/ 120 w 236"/>
                  <a:gd name="T77" fmla="*/ 268 h 417"/>
                  <a:gd name="T78" fmla="*/ 117 w 236"/>
                  <a:gd name="T79" fmla="*/ 285 h 417"/>
                  <a:gd name="T80" fmla="*/ 63 w 236"/>
                  <a:gd name="T81" fmla="*/ 247 h 417"/>
                  <a:gd name="T82" fmla="*/ 18 w 236"/>
                  <a:gd name="T83" fmla="*/ 195 h 417"/>
                  <a:gd name="T84" fmla="*/ 25 w 236"/>
                  <a:gd name="T85" fmla="*/ 178 h 417"/>
                  <a:gd name="T86" fmla="*/ 85 w 236"/>
                  <a:gd name="T87" fmla="*/ 220 h 417"/>
                  <a:gd name="T88" fmla="*/ 128 w 236"/>
                  <a:gd name="T89" fmla="*/ 239 h 417"/>
                  <a:gd name="T90" fmla="*/ 63 w 236"/>
                  <a:gd name="T91" fmla="*/ 247 h 417"/>
                  <a:gd name="T92" fmla="*/ 200 w 236"/>
                  <a:gd name="T93" fmla="*/ 198 h 417"/>
                  <a:gd name="T94" fmla="*/ 179 w 236"/>
                  <a:gd name="T95" fmla="*/ 213 h 417"/>
                  <a:gd name="T96" fmla="*/ 164 w 236"/>
                  <a:gd name="T97" fmla="*/ 220 h 417"/>
                  <a:gd name="T98" fmla="*/ 168 w 236"/>
                  <a:gd name="T99" fmla="*/ 211 h 417"/>
                  <a:gd name="T100" fmla="*/ 192 w 236"/>
                  <a:gd name="T101" fmla="*/ 192 h 417"/>
                  <a:gd name="T102" fmla="*/ 211 w 236"/>
                  <a:gd name="T103" fmla="*/ 181 h 417"/>
                  <a:gd name="T104" fmla="*/ 200 w 236"/>
                  <a:gd name="T105" fmla="*/ 19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230" y="175"/>
                    </a:moveTo>
                    <a:cubicBezTo>
                      <a:pt x="231" y="169"/>
                      <a:pt x="220" y="163"/>
                      <a:pt x="220" y="156"/>
                    </a:cubicBezTo>
                    <a:cubicBezTo>
                      <a:pt x="220" y="150"/>
                      <a:pt x="215" y="148"/>
                      <a:pt x="215" y="148"/>
                    </a:cubicBezTo>
                    <a:cubicBezTo>
                      <a:pt x="210" y="150"/>
                      <a:pt x="167" y="185"/>
                      <a:pt x="154" y="193"/>
                    </a:cubicBezTo>
                    <a:cubicBezTo>
                      <a:pt x="140" y="200"/>
                      <a:pt x="134" y="210"/>
                      <a:pt x="105" y="204"/>
                    </a:cubicBezTo>
                    <a:cubicBezTo>
                      <a:pt x="77" y="198"/>
                      <a:pt x="25" y="184"/>
                      <a:pt x="25" y="149"/>
                    </a:cubicBezTo>
                    <a:cubicBezTo>
                      <a:pt x="26" y="113"/>
                      <a:pt x="176" y="37"/>
                      <a:pt x="230" y="19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31" y="0"/>
                      <a:pt x="108" y="51"/>
                      <a:pt x="49" y="101"/>
                    </a:cubicBezTo>
                    <a:cubicBezTo>
                      <a:pt x="39" y="110"/>
                      <a:pt x="1" y="131"/>
                      <a:pt x="19" y="168"/>
                    </a:cubicBezTo>
                    <a:cubicBezTo>
                      <a:pt x="14" y="174"/>
                      <a:pt x="10" y="180"/>
                      <a:pt x="6" y="187"/>
                    </a:cubicBezTo>
                    <a:cubicBezTo>
                      <a:pt x="0" y="196"/>
                      <a:pt x="3" y="213"/>
                      <a:pt x="12" y="229"/>
                    </a:cubicBezTo>
                    <a:cubicBezTo>
                      <a:pt x="9" y="236"/>
                      <a:pt x="6" y="242"/>
                      <a:pt x="5" y="249"/>
                    </a:cubicBezTo>
                    <a:cubicBezTo>
                      <a:pt x="3" y="257"/>
                      <a:pt x="5" y="272"/>
                      <a:pt x="11" y="287"/>
                    </a:cubicBezTo>
                    <a:cubicBezTo>
                      <a:pt x="2" y="306"/>
                      <a:pt x="1" y="331"/>
                      <a:pt x="19" y="349"/>
                    </a:cubicBezTo>
                    <a:cubicBezTo>
                      <a:pt x="17" y="354"/>
                      <a:pt x="16" y="367"/>
                      <a:pt x="23" y="387"/>
                    </a:cubicBezTo>
                    <a:cubicBezTo>
                      <a:pt x="33" y="414"/>
                      <a:pt x="56" y="417"/>
                      <a:pt x="77" y="402"/>
                    </a:cubicBezTo>
                    <a:cubicBezTo>
                      <a:pt x="98" y="388"/>
                      <a:pt x="106" y="326"/>
                      <a:pt x="111" y="322"/>
                    </a:cubicBezTo>
                    <a:cubicBezTo>
                      <a:pt x="117" y="317"/>
                      <a:pt x="138" y="286"/>
                      <a:pt x="146" y="269"/>
                    </a:cubicBezTo>
                    <a:cubicBezTo>
                      <a:pt x="154" y="252"/>
                      <a:pt x="187" y="231"/>
                      <a:pt x="201" y="223"/>
                    </a:cubicBezTo>
                    <a:cubicBezTo>
                      <a:pt x="215" y="215"/>
                      <a:pt x="222" y="194"/>
                      <a:pt x="229" y="188"/>
                    </a:cubicBezTo>
                    <a:cubicBezTo>
                      <a:pt x="236" y="183"/>
                      <a:pt x="229" y="181"/>
                      <a:pt x="230" y="175"/>
                    </a:cubicBezTo>
                    <a:close/>
                    <a:moveTo>
                      <a:pt x="21" y="350"/>
                    </a:moveTo>
                    <a:cubicBezTo>
                      <a:pt x="23" y="352"/>
                      <a:pt x="26" y="354"/>
                      <a:pt x="29" y="356"/>
                    </a:cubicBezTo>
                    <a:cubicBezTo>
                      <a:pt x="26" y="354"/>
                      <a:pt x="23" y="352"/>
                      <a:pt x="21" y="350"/>
                    </a:cubicBezTo>
                    <a:close/>
                    <a:moveTo>
                      <a:pt x="71" y="372"/>
                    </a:moveTo>
                    <a:cubicBezTo>
                      <a:pt x="67" y="380"/>
                      <a:pt x="40" y="396"/>
                      <a:pt x="32" y="368"/>
                    </a:cubicBezTo>
                    <a:cubicBezTo>
                      <a:pt x="31" y="365"/>
                      <a:pt x="31" y="361"/>
                      <a:pt x="32" y="357"/>
                    </a:cubicBezTo>
                    <a:cubicBezTo>
                      <a:pt x="33" y="358"/>
                      <a:pt x="34" y="359"/>
                      <a:pt x="35" y="359"/>
                    </a:cubicBezTo>
                    <a:cubicBezTo>
                      <a:pt x="50" y="365"/>
                      <a:pt x="74" y="364"/>
                      <a:pt x="71" y="372"/>
                    </a:cubicBezTo>
                    <a:close/>
                    <a:moveTo>
                      <a:pt x="76" y="346"/>
                    </a:moveTo>
                    <a:cubicBezTo>
                      <a:pt x="62" y="350"/>
                      <a:pt x="10" y="344"/>
                      <a:pt x="18" y="302"/>
                    </a:cubicBezTo>
                    <a:cubicBezTo>
                      <a:pt x="26" y="315"/>
                      <a:pt x="38" y="326"/>
                      <a:pt x="53" y="329"/>
                    </a:cubicBezTo>
                    <a:cubicBezTo>
                      <a:pt x="89" y="335"/>
                      <a:pt x="91" y="341"/>
                      <a:pt x="76" y="346"/>
                    </a:cubicBezTo>
                    <a:close/>
                    <a:moveTo>
                      <a:pt x="117" y="285"/>
                    </a:moveTo>
                    <a:cubicBezTo>
                      <a:pt x="108" y="298"/>
                      <a:pt x="88" y="319"/>
                      <a:pt x="56" y="308"/>
                    </a:cubicBezTo>
                    <a:cubicBezTo>
                      <a:pt x="31" y="299"/>
                      <a:pt x="14" y="271"/>
                      <a:pt x="21" y="242"/>
                    </a:cubicBezTo>
                    <a:cubicBezTo>
                      <a:pt x="31" y="253"/>
                      <a:pt x="43" y="262"/>
                      <a:pt x="59" y="265"/>
                    </a:cubicBezTo>
                    <a:cubicBezTo>
                      <a:pt x="102" y="272"/>
                      <a:pt x="120" y="268"/>
                      <a:pt x="120" y="268"/>
                    </a:cubicBezTo>
                    <a:cubicBezTo>
                      <a:pt x="120" y="268"/>
                      <a:pt x="125" y="272"/>
                      <a:pt x="117" y="285"/>
                    </a:cubicBezTo>
                    <a:close/>
                    <a:moveTo>
                      <a:pt x="63" y="247"/>
                    </a:moveTo>
                    <a:cubicBezTo>
                      <a:pt x="49" y="241"/>
                      <a:pt x="17" y="227"/>
                      <a:pt x="18" y="195"/>
                    </a:cubicBezTo>
                    <a:cubicBezTo>
                      <a:pt x="18" y="191"/>
                      <a:pt x="20" y="185"/>
                      <a:pt x="25" y="178"/>
                    </a:cubicBezTo>
                    <a:cubicBezTo>
                      <a:pt x="43" y="205"/>
                      <a:pt x="68" y="215"/>
                      <a:pt x="85" y="220"/>
                    </a:cubicBezTo>
                    <a:cubicBezTo>
                      <a:pt x="103" y="224"/>
                      <a:pt x="129" y="225"/>
                      <a:pt x="128" y="239"/>
                    </a:cubicBezTo>
                    <a:cubicBezTo>
                      <a:pt x="127" y="253"/>
                      <a:pt x="77" y="253"/>
                      <a:pt x="63" y="247"/>
                    </a:cubicBezTo>
                    <a:close/>
                    <a:moveTo>
                      <a:pt x="200" y="198"/>
                    </a:moveTo>
                    <a:cubicBezTo>
                      <a:pt x="196" y="201"/>
                      <a:pt x="185" y="208"/>
                      <a:pt x="179" y="213"/>
                    </a:cubicBezTo>
                    <a:cubicBezTo>
                      <a:pt x="173" y="219"/>
                      <a:pt x="166" y="225"/>
                      <a:pt x="164" y="220"/>
                    </a:cubicBezTo>
                    <a:cubicBezTo>
                      <a:pt x="161" y="216"/>
                      <a:pt x="165" y="214"/>
                      <a:pt x="168" y="211"/>
                    </a:cubicBezTo>
                    <a:cubicBezTo>
                      <a:pt x="172" y="207"/>
                      <a:pt x="184" y="198"/>
                      <a:pt x="192" y="192"/>
                    </a:cubicBezTo>
                    <a:cubicBezTo>
                      <a:pt x="201" y="185"/>
                      <a:pt x="206" y="178"/>
                      <a:pt x="211" y="181"/>
                    </a:cubicBezTo>
                    <a:cubicBezTo>
                      <a:pt x="215" y="185"/>
                      <a:pt x="204" y="195"/>
                      <a:pt x="200" y="19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3" name="Freeform 861"/>
              <p:cNvSpPr>
                <a:spLocks noEditPoints="1"/>
              </p:cNvSpPr>
              <p:nvPr/>
            </p:nvSpPr>
            <p:spPr bwMode="auto">
              <a:xfrm>
                <a:off x="1502214" y="1518751"/>
                <a:ext cx="373063" cy="666750"/>
              </a:xfrm>
              <a:custGeom>
                <a:avLst/>
                <a:gdLst>
                  <a:gd name="T0" fmla="*/ 119 w 233"/>
                  <a:gd name="T1" fmla="*/ 268 h 417"/>
                  <a:gd name="T2" fmla="*/ 57 w 233"/>
                  <a:gd name="T3" fmla="*/ 256 h 417"/>
                  <a:gd name="T4" fmla="*/ 9 w 233"/>
                  <a:gd name="T5" fmla="*/ 227 h 417"/>
                  <a:gd name="T6" fmla="*/ 57 w 233"/>
                  <a:gd name="T7" fmla="*/ 265 h 417"/>
                  <a:gd name="T8" fmla="*/ 16 w 233"/>
                  <a:gd name="T9" fmla="*/ 339 h 417"/>
                  <a:gd name="T10" fmla="*/ 30 w 233"/>
                  <a:gd name="T11" fmla="*/ 357 h 417"/>
                  <a:gd name="T12" fmla="*/ 66 w 233"/>
                  <a:gd name="T13" fmla="*/ 367 h 417"/>
                  <a:gd name="T14" fmla="*/ 33 w 233"/>
                  <a:gd name="T15" fmla="*/ 350 h 417"/>
                  <a:gd name="T16" fmla="*/ 18 w 233"/>
                  <a:gd name="T17" fmla="*/ 186 h 417"/>
                  <a:gd name="T18" fmla="*/ 83 w 233"/>
                  <a:gd name="T19" fmla="*/ 220 h 417"/>
                  <a:gd name="T20" fmla="*/ 126 w 233"/>
                  <a:gd name="T21" fmla="*/ 230 h 417"/>
                  <a:gd name="T22" fmla="*/ 16 w 233"/>
                  <a:gd name="T23" fmla="*/ 159 h 417"/>
                  <a:gd name="T24" fmla="*/ 16 w 233"/>
                  <a:gd name="T25" fmla="*/ 186 h 417"/>
                  <a:gd name="T26" fmla="*/ 190 w 233"/>
                  <a:gd name="T27" fmla="*/ 183 h 417"/>
                  <a:gd name="T28" fmla="*/ 159 w 233"/>
                  <a:gd name="T29" fmla="*/ 221 h 417"/>
                  <a:gd name="T30" fmla="*/ 166 w 233"/>
                  <a:gd name="T31" fmla="*/ 211 h 417"/>
                  <a:gd name="T32" fmla="*/ 207 w 233"/>
                  <a:gd name="T33" fmla="*/ 180 h 417"/>
                  <a:gd name="T34" fmla="*/ 190 w 233"/>
                  <a:gd name="T35" fmla="*/ 183 h 417"/>
                  <a:gd name="T36" fmla="*/ 16 w 233"/>
                  <a:gd name="T37" fmla="*/ 293 h 417"/>
                  <a:gd name="T38" fmla="*/ 16 w 233"/>
                  <a:gd name="T39" fmla="*/ 302 h 417"/>
                  <a:gd name="T40" fmla="*/ 77 w 233"/>
                  <a:gd name="T41" fmla="*/ 336 h 417"/>
                  <a:gd name="T42" fmla="*/ 17 w 233"/>
                  <a:gd name="T43" fmla="*/ 340 h 417"/>
                  <a:gd name="T44" fmla="*/ 16 w 233"/>
                  <a:gd name="T45" fmla="*/ 347 h 417"/>
                  <a:gd name="T46" fmla="*/ 228 w 233"/>
                  <a:gd name="T47" fmla="*/ 19 h 417"/>
                  <a:gd name="T48" fmla="*/ 228 w 233"/>
                  <a:gd name="T49" fmla="*/ 0 h 417"/>
                  <a:gd name="T50" fmla="*/ 23 w 233"/>
                  <a:gd name="T51" fmla="*/ 140 h 417"/>
                  <a:gd name="T52" fmla="*/ 228 w 233"/>
                  <a:gd name="T53" fmla="*/ 19 h 417"/>
                  <a:gd name="T54" fmla="*/ 227 w 233"/>
                  <a:gd name="T55" fmla="*/ 179 h 417"/>
                  <a:gd name="T56" fmla="*/ 144 w 233"/>
                  <a:gd name="T57" fmla="*/ 260 h 417"/>
                  <a:gd name="T58" fmla="*/ 75 w 233"/>
                  <a:gd name="T59" fmla="*/ 393 h 417"/>
                  <a:gd name="T60" fmla="*/ 16 w 233"/>
                  <a:gd name="T61" fmla="*/ 355 h 417"/>
                  <a:gd name="T62" fmla="*/ 75 w 233"/>
                  <a:gd name="T63" fmla="*/ 402 h 417"/>
                  <a:gd name="T64" fmla="*/ 144 w 233"/>
                  <a:gd name="T65" fmla="*/ 269 h 417"/>
                  <a:gd name="T66" fmla="*/ 227 w 233"/>
                  <a:gd name="T67" fmla="*/ 188 h 417"/>
                  <a:gd name="T68" fmla="*/ 9 w 233"/>
                  <a:gd name="T69" fmla="*/ 278 h 417"/>
                  <a:gd name="T70" fmla="*/ 7 w 233"/>
                  <a:gd name="T71" fmla="*/ 282 h 417"/>
                  <a:gd name="T72" fmla="*/ 17 w 233"/>
                  <a:gd name="T73" fmla="*/ 159 h 417"/>
                  <a:gd name="T74" fmla="*/ 15 w 233"/>
                  <a:gd name="T75" fmla="*/ 162 h 417"/>
                  <a:gd name="T76" fmla="*/ 10 w 233"/>
                  <a:gd name="T77" fmla="*/ 220 h 417"/>
                  <a:gd name="T78" fmla="*/ 8 w 233"/>
                  <a:gd name="T79" fmla="*/ 22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18" y="268"/>
                    </a:move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21" y="261"/>
                      <a:pt x="107" y="264"/>
                      <a:pt x="107" y="264"/>
                    </a:cubicBezTo>
                    <a:cubicBezTo>
                      <a:pt x="107" y="264"/>
                      <a:pt x="100" y="263"/>
                      <a:pt x="57" y="256"/>
                    </a:cubicBezTo>
                    <a:cubicBezTo>
                      <a:pt x="41" y="253"/>
                      <a:pt x="19" y="231"/>
                      <a:pt x="9" y="220"/>
                    </a:cubicBezTo>
                    <a:cubicBezTo>
                      <a:pt x="8" y="226"/>
                      <a:pt x="8" y="221"/>
                      <a:pt x="9" y="227"/>
                    </a:cubicBezTo>
                    <a:cubicBezTo>
                      <a:pt x="9" y="224"/>
                      <a:pt x="18" y="245"/>
                      <a:pt x="19" y="242"/>
                    </a:cubicBezTo>
                    <a:cubicBezTo>
                      <a:pt x="29" y="253"/>
                      <a:pt x="41" y="262"/>
                      <a:pt x="57" y="265"/>
                    </a:cubicBezTo>
                    <a:cubicBezTo>
                      <a:pt x="100" y="272"/>
                      <a:pt x="118" y="268"/>
                      <a:pt x="118" y="268"/>
                    </a:cubicBezTo>
                    <a:close/>
                    <a:moveTo>
                      <a:pt x="16" y="339"/>
                    </a:moveTo>
                    <a:cubicBezTo>
                      <a:pt x="15" y="342"/>
                      <a:pt x="14" y="344"/>
                      <a:pt x="15" y="347"/>
                    </a:cubicBezTo>
                    <a:cubicBezTo>
                      <a:pt x="15" y="347"/>
                      <a:pt x="30" y="358"/>
                      <a:pt x="30" y="357"/>
                    </a:cubicBezTo>
                    <a:cubicBezTo>
                      <a:pt x="31" y="358"/>
                      <a:pt x="32" y="359"/>
                      <a:pt x="33" y="359"/>
                    </a:cubicBezTo>
                    <a:cubicBezTo>
                      <a:pt x="44" y="364"/>
                      <a:pt x="59" y="364"/>
                      <a:pt x="66" y="367"/>
                    </a:cubicBezTo>
                    <a:cubicBezTo>
                      <a:pt x="67" y="366"/>
                      <a:pt x="68" y="364"/>
                      <a:pt x="69" y="363"/>
                    </a:cubicBezTo>
                    <a:cubicBezTo>
                      <a:pt x="72" y="355"/>
                      <a:pt x="48" y="356"/>
                      <a:pt x="33" y="350"/>
                    </a:cubicBezTo>
                    <a:cubicBezTo>
                      <a:pt x="32" y="350"/>
                      <a:pt x="22" y="346"/>
                      <a:pt x="16" y="339"/>
                    </a:cubicBezTo>
                    <a:close/>
                    <a:moveTo>
                      <a:pt x="18" y="186"/>
                    </a:moveTo>
                    <a:cubicBezTo>
                      <a:pt x="19" y="182"/>
                      <a:pt x="19" y="184"/>
                      <a:pt x="23" y="178"/>
                    </a:cubicBezTo>
                    <a:cubicBezTo>
                      <a:pt x="41" y="205"/>
                      <a:pt x="66" y="215"/>
                      <a:pt x="83" y="220"/>
                    </a:cubicBezTo>
                    <a:cubicBezTo>
                      <a:pt x="98" y="224"/>
                      <a:pt x="119" y="225"/>
                      <a:pt x="124" y="233"/>
                    </a:cubicBezTo>
                    <a:cubicBezTo>
                      <a:pt x="125" y="232"/>
                      <a:pt x="126" y="231"/>
                      <a:pt x="126" y="230"/>
                    </a:cubicBezTo>
                    <a:cubicBezTo>
                      <a:pt x="127" y="216"/>
                      <a:pt x="101" y="215"/>
                      <a:pt x="83" y="211"/>
                    </a:cubicBezTo>
                    <a:cubicBezTo>
                      <a:pt x="66" y="206"/>
                      <a:pt x="34" y="185"/>
                      <a:pt x="16" y="159"/>
                    </a:cubicBezTo>
                    <a:cubicBezTo>
                      <a:pt x="15" y="161"/>
                      <a:pt x="19" y="168"/>
                      <a:pt x="19" y="171"/>
                    </a:cubicBezTo>
                    <a:cubicBezTo>
                      <a:pt x="19" y="178"/>
                      <a:pt x="16" y="183"/>
                      <a:pt x="16" y="186"/>
                    </a:cubicBezTo>
                    <a:cubicBezTo>
                      <a:pt x="16" y="189"/>
                      <a:pt x="18" y="184"/>
                      <a:pt x="18" y="186"/>
                    </a:cubicBezTo>
                    <a:close/>
                    <a:moveTo>
                      <a:pt x="190" y="183"/>
                    </a:moveTo>
                    <a:cubicBezTo>
                      <a:pt x="182" y="189"/>
                      <a:pt x="170" y="198"/>
                      <a:pt x="166" y="202"/>
                    </a:cubicBezTo>
                    <a:cubicBezTo>
                      <a:pt x="163" y="205"/>
                      <a:pt x="154" y="218"/>
                      <a:pt x="159" y="221"/>
                    </a:cubicBezTo>
                    <a:cubicBezTo>
                      <a:pt x="162" y="223"/>
                      <a:pt x="159" y="213"/>
                      <a:pt x="164" y="213"/>
                    </a:cubicBezTo>
                    <a:cubicBezTo>
                      <a:pt x="165" y="212"/>
                      <a:pt x="166" y="211"/>
                      <a:pt x="166" y="211"/>
                    </a:cubicBezTo>
                    <a:cubicBezTo>
                      <a:pt x="170" y="207"/>
                      <a:pt x="182" y="198"/>
                      <a:pt x="190" y="192"/>
                    </a:cubicBezTo>
                    <a:cubicBezTo>
                      <a:pt x="197" y="186"/>
                      <a:pt x="203" y="180"/>
                      <a:pt x="207" y="180"/>
                    </a:cubicBezTo>
                    <a:cubicBezTo>
                      <a:pt x="213" y="183"/>
                      <a:pt x="213" y="179"/>
                      <a:pt x="211" y="177"/>
                    </a:cubicBezTo>
                    <a:cubicBezTo>
                      <a:pt x="206" y="174"/>
                      <a:pt x="199" y="176"/>
                      <a:pt x="190" y="183"/>
                    </a:cubicBezTo>
                    <a:close/>
                    <a:moveTo>
                      <a:pt x="51" y="320"/>
                    </a:moveTo>
                    <a:cubicBezTo>
                      <a:pt x="36" y="317"/>
                      <a:pt x="24" y="306"/>
                      <a:pt x="16" y="293"/>
                    </a:cubicBezTo>
                    <a:cubicBezTo>
                      <a:pt x="15" y="298"/>
                      <a:pt x="15" y="302"/>
                      <a:pt x="15" y="306"/>
                    </a:cubicBezTo>
                    <a:cubicBezTo>
                      <a:pt x="16" y="305"/>
                      <a:pt x="16" y="303"/>
                      <a:pt x="16" y="302"/>
                    </a:cubicBezTo>
                    <a:cubicBezTo>
                      <a:pt x="24" y="315"/>
                      <a:pt x="36" y="326"/>
                      <a:pt x="51" y="329"/>
                    </a:cubicBezTo>
                    <a:cubicBezTo>
                      <a:pt x="64" y="331"/>
                      <a:pt x="72" y="333"/>
                      <a:pt x="77" y="336"/>
                    </a:cubicBezTo>
                    <a:cubicBezTo>
                      <a:pt x="88" y="331"/>
                      <a:pt x="84" y="326"/>
                      <a:pt x="51" y="320"/>
                    </a:cubicBezTo>
                    <a:close/>
                    <a:moveTo>
                      <a:pt x="17" y="340"/>
                    </a:moveTo>
                    <a:cubicBezTo>
                      <a:pt x="8" y="331"/>
                      <a:pt x="4" y="321"/>
                      <a:pt x="3" y="310"/>
                    </a:cubicBezTo>
                    <a:cubicBezTo>
                      <a:pt x="2" y="323"/>
                      <a:pt x="5" y="337"/>
                      <a:pt x="16" y="347"/>
                    </a:cubicBezTo>
                    <a:cubicBezTo>
                      <a:pt x="16" y="344"/>
                      <a:pt x="16" y="341"/>
                      <a:pt x="17" y="340"/>
                    </a:cubicBezTo>
                    <a:close/>
                    <a:moveTo>
                      <a:pt x="228" y="19"/>
                    </a:moveTo>
                    <a:cubicBezTo>
                      <a:pt x="229" y="0"/>
                      <a:pt x="229" y="0"/>
                      <a:pt x="229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174" y="28"/>
                      <a:pt x="24" y="104"/>
                      <a:pt x="23" y="140"/>
                    </a:cubicBezTo>
                    <a:cubicBezTo>
                      <a:pt x="23" y="142"/>
                      <a:pt x="23" y="144"/>
                      <a:pt x="24" y="146"/>
                    </a:cubicBezTo>
                    <a:cubicBezTo>
                      <a:pt x="32" y="109"/>
                      <a:pt x="176" y="37"/>
                      <a:pt x="228" y="19"/>
                    </a:cubicBezTo>
                    <a:close/>
                    <a:moveTo>
                      <a:pt x="228" y="178"/>
                    </a:moveTo>
                    <a:cubicBezTo>
                      <a:pt x="228" y="179"/>
                      <a:pt x="228" y="179"/>
                      <a:pt x="227" y="179"/>
                    </a:cubicBezTo>
                    <a:cubicBezTo>
                      <a:pt x="220" y="185"/>
                      <a:pt x="213" y="206"/>
                      <a:pt x="199" y="214"/>
                    </a:cubicBezTo>
                    <a:cubicBezTo>
                      <a:pt x="185" y="222"/>
                      <a:pt x="152" y="243"/>
                      <a:pt x="144" y="260"/>
                    </a:cubicBezTo>
                    <a:cubicBezTo>
                      <a:pt x="136" y="277"/>
                      <a:pt x="115" y="308"/>
                      <a:pt x="109" y="313"/>
                    </a:cubicBezTo>
                    <a:cubicBezTo>
                      <a:pt x="104" y="317"/>
                      <a:pt x="96" y="379"/>
                      <a:pt x="75" y="393"/>
                    </a:cubicBezTo>
                    <a:cubicBezTo>
                      <a:pt x="54" y="408"/>
                      <a:pt x="31" y="405"/>
                      <a:pt x="21" y="378"/>
                    </a:cubicBezTo>
                    <a:cubicBezTo>
                      <a:pt x="18" y="368"/>
                      <a:pt x="16" y="361"/>
                      <a:pt x="16" y="355"/>
                    </a:cubicBezTo>
                    <a:cubicBezTo>
                      <a:pt x="15" y="361"/>
                      <a:pt x="16" y="372"/>
                      <a:pt x="21" y="387"/>
                    </a:cubicBezTo>
                    <a:cubicBezTo>
                      <a:pt x="31" y="414"/>
                      <a:pt x="54" y="417"/>
                      <a:pt x="75" y="402"/>
                    </a:cubicBezTo>
                    <a:cubicBezTo>
                      <a:pt x="96" y="388"/>
                      <a:pt x="104" y="326"/>
                      <a:pt x="109" y="322"/>
                    </a:cubicBezTo>
                    <a:cubicBezTo>
                      <a:pt x="115" y="317"/>
                      <a:pt x="136" y="286"/>
                      <a:pt x="144" y="269"/>
                    </a:cubicBezTo>
                    <a:cubicBezTo>
                      <a:pt x="152" y="252"/>
                      <a:pt x="185" y="231"/>
                      <a:pt x="199" y="223"/>
                    </a:cubicBezTo>
                    <a:cubicBezTo>
                      <a:pt x="213" y="215"/>
                      <a:pt x="220" y="194"/>
                      <a:pt x="227" y="188"/>
                    </a:cubicBezTo>
                    <a:cubicBezTo>
                      <a:pt x="233" y="184"/>
                      <a:pt x="229" y="182"/>
                      <a:pt x="228" y="178"/>
                    </a:cubicBezTo>
                    <a:close/>
                    <a:moveTo>
                      <a:pt x="9" y="278"/>
                    </a:moveTo>
                    <a:cubicBezTo>
                      <a:pt x="5" y="269"/>
                      <a:pt x="3" y="260"/>
                      <a:pt x="2" y="252"/>
                    </a:cubicBezTo>
                    <a:cubicBezTo>
                      <a:pt x="1" y="260"/>
                      <a:pt x="3" y="271"/>
                      <a:pt x="7" y="282"/>
                    </a:cubicBezTo>
                    <a:cubicBezTo>
                      <a:pt x="7" y="281"/>
                      <a:pt x="8" y="279"/>
                      <a:pt x="9" y="278"/>
                    </a:cubicBezTo>
                    <a:close/>
                    <a:moveTo>
                      <a:pt x="17" y="159"/>
                    </a:moveTo>
                    <a:cubicBezTo>
                      <a:pt x="15" y="154"/>
                      <a:pt x="13" y="149"/>
                      <a:pt x="13" y="145"/>
                    </a:cubicBezTo>
                    <a:cubicBezTo>
                      <a:pt x="12" y="150"/>
                      <a:pt x="12" y="156"/>
                      <a:pt x="15" y="162"/>
                    </a:cubicBezTo>
                    <a:cubicBezTo>
                      <a:pt x="15" y="161"/>
                      <a:pt x="16" y="160"/>
                      <a:pt x="17" y="159"/>
                    </a:cubicBezTo>
                    <a:close/>
                    <a:moveTo>
                      <a:pt x="10" y="220"/>
                    </a:moveTo>
                    <a:cubicBezTo>
                      <a:pt x="5" y="211"/>
                      <a:pt x="2" y="202"/>
                      <a:pt x="1" y="194"/>
                    </a:cubicBezTo>
                    <a:cubicBezTo>
                      <a:pt x="0" y="203"/>
                      <a:pt x="2" y="214"/>
                      <a:pt x="8" y="225"/>
                    </a:cubicBezTo>
                    <a:cubicBezTo>
                      <a:pt x="8" y="223"/>
                      <a:pt x="9" y="222"/>
                      <a:pt x="10" y="2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4" name="Freeform 862"/>
              <p:cNvSpPr>
                <a:spLocks/>
              </p:cNvSpPr>
              <p:nvPr/>
            </p:nvSpPr>
            <p:spPr bwMode="auto">
              <a:xfrm>
                <a:off x="1756214" y="1804501"/>
                <a:ext cx="84138" cy="71438"/>
              </a:xfrm>
              <a:custGeom>
                <a:avLst/>
                <a:gdLst>
                  <a:gd name="T0" fmla="*/ 50 w 52"/>
                  <a:gd name="T1" fmla="*/ 2 h 44"/>
                  <a:gd name="T2" fmla="*/ 51 w 52"/>
                  <a:gd name="T3" fmla="*/ 1 h 44"/>
                  <a:gd name="T4" fmla="*/ 47 w 52"/>
                  <a:gd name="T5" fmla="*/ 0 h 44"/>
                  <a:gd name="T6" fmla="*/ 39 w 52"/>
                  <a:gd name="T7" fmla="*/ 4 h 44"/>
                  <a:gd name="T8" fmla="*/ 30 w 52"/>
                  <a:gd name="T9" fmla="*/ 11 h 44"/>
                  <a:gd name="T10" fmla="*/ 17 w 52"/>
                  <a:gd name="T11" fmla="*/ 22 h 44"/>
                  <a:gd name="T12" fmla="*/ 6 w 52"/>
                  <a:gd name="T13" fmla="*/ 31 h 44"/>
                  <a:gd name="T14" fmla="*/ 3 w 52"/>
                  <a:gd name="T15" fmla="*/ 34 h 44"/>
                  <a:gd name="T16" fmla="*/ 0 w 52"/>
                  <a:gd name="T17" fmla="*/ 39 h 44"/>
                  <a:gd name="T18" fmla="*/ 1 w 52"/>
                  <a:gd name="T19" fmla="*/ 42 h 44"/>
                  <a:gd name="T20" fmla="*/ 3 w 52"/>
                  <a:gd name="T21" fmla="*/ 44 h 44"/>
                  <a:gd name="T22" fmla="*/ 5 w 52"/>
                  <a:gd name="T23" fmla="*/ 44 h 44"/>
                  <a:gd name="T24" fmla="*/ 12 w 52"/>
                  <a:gd name="T25" fmla="*/ 41 h 44"/>
                  <a:gd name="T26" fmla="*/ 19 w 52"/>
                  <a:gd name="T27" fmla="*/ 36 h 44"/>
                  <a:gd name="T28" fmla="*/ 30 w 52"/>
                  <a:gd name="T29" fmla="*/ 27 h 44"/>
                  <a:gd name="T30" fmla="*/ 40 w 52"/>
                  <a:gd name="T31" fmla="*/ 20 h 44"/>
                  <a:gd name="T32" fmla="*/ 47 w 52"/>
                  <a:gd name="T33" fmla="*/ 13 h 44"/>
                  <a:gd name="T34" fmla="*/ 50 w 52"/>
                  <a:gd name="T35" fmla="*/ 9 h 44"/>
                  <a:gd name="T36" fmla="*/ 52 w 52"/>
                  <a:gd name="T37" fmla="*/ 4 h 44"/>
                  <a:gd name="T38" fmla="*/ 51 w 52"/>
                  <a:gd name="T39" fmla="*/ 1 h 44"/>
                  <a:gd name="T40" fmla="*/ 50 w 52"/>
                  <a:gd name="T41" fmla="*/ 2 h 44"/>
                  <a:gd name="T42" fmla="*/ 49 w 52"/>
                  <a:gd name="T43" fmla="*/ 3 h 44"/>
                  <a:gd name="T44" fmla="*/ 49 w 52"/>
                  <a:gd name="T45" fmla="*/ 4 h 44"/>
                  <a:gd name="T46" fmla="*/ 48 w 52"/>
                  <a:gd name="T47" fmla="*/ 7 h 44"/>
                  <a:gd name="T48" fmla="*/ 38 w 52"/>
                  <a:gd name="T49" fmla="*/ 18 h 44"/>
                  <a:gd name="T50" fmla="*/ 29 w 52"/>
                  <a:gd name="T51" fmla="*/ 25 h 44"/>
                  <a:gd name="T52" fmla="*/ 17 w 52"/>
                  <a:gd name="T53" fmla="*/ 33 h 44"/>
                  <a:gd name="T54" fmla="*/ 10 w 52"/>
                  <a:gd name="T55" fmla="*/ 39 h 44"/>
                  <a:gd name="T56" fmla="*/ 5 w 52"/>
                  <a:gd name="T57" fmla="*/ 41 h 44"/>
                  <a:gd name="T58" fmla="*/ 4 w 52"/>
                  <a:gd name="T59" fmla="*/ 41 h 44"/>
                  <a:gd name="T60" fmla="*/ 4 w 52"/>
                  <a:gd name="T61" fmla="*/ 41 h 44"/>
                  <a:gd name="T62" fmla="*/ 3 w 52"/>
                  <a:gd name="T63" fmla="*/ 39 h 44"/>
                  <a:gd name="T64" fmla="*/ 5 w 52"/>
                  <a:gd name="T65" fmla="*/ 36 h 44"/>
                  <a:gd name="T66" fmla="*/ 9 w 52"/>
                  <a:gd name="T67" fmla="*/ 33 h 44"/>
                  <a:gd name="T68" fmla="*/ 19 w 52"/>
                  <a:gd name="T69" fmla="*/ 25 h 44"/>
                  <a:gd name="T70" fmla="*/ 32 w 52"/>
                  <a:gd name="T71" fmla="*/ 14 h 44"/>
                  <a:gd name="T72" fmla="*/ 41 w 52"/>
                  <a:gd name="T73" fmla="*/ 6 h 44"/>
                  <a:gd name="T74" fmla="*/ 47 w 52"/>
                  <a:gd name="T75" fmla="*/ 3 h 44"/>
                  <a:gd name="T76" fmla="*/ 49 w 52"/>
                  <a:gd name="T77" fmla="*/ 3 h 44"/>
                  <a:gd name="T78" fmla="*/ 50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50" y="2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49" y="0"/>
                      <a:pt x="48" y="0"/>
                      <a:pt x="47" y="0"/>
                    </a:cubicBezTo>
                    <a:cubicBezTo>
                      <a:pt x="44" y="0"/>
                      <a:pt x="42" y="2"/>
                      <a:pt x="39" y="4"/>
                    </a:cubicBezTo>
                    <a:cubicBezTo>
                      <a:pt x="37" y="6"/>
                      <a:pt x="34" y="9"/>
                      <a:pt x="30" y="11"/>
                    </a:cubicBezTo>
                    <a:cubicBezTo>
                      <a:pt x="26" y="15"/>
                      <a:pt x="21" y="19"/>
                      <a:pt x="17" y="22"/>
                    </a:cubicBezTo>
                    <a:cubicBezTo>
                      <a:pt x="12" y="26"/>
                      <a:pt x="8" y="29"/>
                      <a:pt x="6" y="31"/>
                    </a:cubicBezTo>
                    <a:cubicBezTo>
                      <a:pt x="5" y="32"/>
                      <a:pt x="4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0"/>
                      <a:pt x="1" y="41"/>
                      <a:pt x="1" y="42"/>
                    </a:cubicBezTo>
                    <a:cubicBezTo>
                      <a:pt x="2" y="43"/>
                      <a:pt x="2" y="43"/>
                      <a:pt x="3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7" y="44"/>
                      <a:pt x="10" y="43"/>
                      <a:pt x="12" y="41"/>
                    </a:cubicBezTo>
                    <a:cubicBezTo>
                      <a:pt x="14" y="40"/>
                      <a:pt x="17" y="38"/>
                      <a:pt x="19" y="36"/>
                    </a:cubicBezTo>
                    <a:cubicBezTo>
                      <a:pt x="22" y="33"/>
                      <a:pt x="26" y="30"/>
                      <a:pt x="30" y="27"/>
                    </a:cubicBezTo>
                    <a:cubicBezTo>
                      <a:pt x="34" y="24"/>
                      <a:pt x="38" y="22"/>
                      <a:pt x="40" y="20"/>
                    </a:cubicBezTo>
                    <a:cubicBezTo>
                      <a:pt x="41" y="19"/>
                      <a:pt x="44" y="16"/>
                      <a:pt x="47" y="13"/>
                    </a:cubicBezTo>
                    <a:cubicBezTo>
                      <a:pt x="48" y="12"/>
                      <a:pt x="50" y="10"/>
                      <a:pt x="50" y="9"/>
                    </a:cubicBezTo>
                    <a:cubicBezTo>
                      <a:pt x="51" y="7"/>
                      <a:pt x="52" y="6"/>
                      <a:pt x="52" y="4"/>
                    </a:cubicBezTo>
                    <a:cubicBezTo>
                      <a:pt x="52" y="3"/>
                      <a:pt x="52" y="2"/>
                      <a:pt x="51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6"/>
                      <a:pt x="48" y="7"/>
                    </a:cubicBezTo>
                    <a:cubicBezTo>
                      <a:pt x="46" y="11"/>
                      <a:pt x="40" y="16"/>
                      <a:pt x="38" y="18"/>
                    </a:cubicBezTo>
                    <a:cubicBezTo>
                      <a:pt x="36" y="19"/>
                      <a:pt x="33" y="22"/>
                      <a:pt x="29" y="25"/>
                    </a:cubicBezTo>
                    <a:cubicBezTo>
                      <a:pt x="24" y="27"/>
                      <a:pt x="20" y="31"/>
                      <a:pt x="17" y="33"/>
                    </a:cubicBezTo>
                    <a:cubicBezTo>
                      <a:pt x="15" y="35"/>
                      <a:pt x="12" y="37"/>
                      <a:pt x="10" y="39"/>
                    </a:cubicBezTo>
                    <a:cubicBezTo>
                      <a:pt x="8" y="40"/>
                      <a:pt x="6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8"/>
                      <a:pt x="4" y="37"/>
                      <a:pt x="5" y="36"/>
                    </a:cubicBezTo>
                    <a:cubicBezTo>
                      <a:pt x="6" y="35"/>
                      <a:pt x="7" y="34"/>
                      <a:pt x="9" y="33"/>
                    </a:cubicBezTo>
                    <a:cubicBezTo>
                      <a:pt x="10" y="31"/>
                      <a:pt x="14" y="28"/>
                      <a:pt x="19" y="25"/>
                    </a:cubicBezTo>
                    <a:cubicBezTo>
                      <a:pt x="23" y="21"/>
                      <a:pt x="28" y="17"/>
                      <a:pt x="32" y="14"/>
                    </a:cubicBezTo>
                    <a:cubicBezTo>
                      <a:pt x="36" y="11"/>
                      <a:pt x="39" y="8"/>
                      <a:pt x="41" y="6"/>
                    </a:cubicBezTo>
                    <a:cubicBezTo>
                      <a:pt x="44" y="4"/>
                      <a:pt x="46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5" name="Freeform 863"/>
              <p:cNvSpPr>
                <a:spLocks/>
              </p:cNvSpPr>
              <p:nvPr/>
            </p:nvSpPr>
            <p:spPr bwMode="auto">
              <a:xfrm>
                <a:off x="1502214" y="1883876"/>
                <a:ext cx="134938" cy="192088"/>
              </a:xfrm>
              <a:custGeom>
                <a:avLst/>
                <a:gdLst>
                  <a:gd name="T0" fmla="*/ 14 w 84"/>
                  <a:gd name="T1" fmla="*/ 74 h 120"/>
                  <a:gd name="T2" fmla="*/ 14 w 84"/>
                  <a:gd name="T3" fmla="*/ 83 h 120"/>
                  <a:gd name="T4" fmla="*/ 19 w 84"/>
                  <a:gd name="T5" fmla="*/ 101 h 120"/>
                  <a:gd name="T6" fmla="*/ 40 w 84"/>
                  <a:gd name="T7" fmla="*/ 116 h 120"/>
                  <a:gd name="T8" fmla="*/ 64 w 84"/>
                  <a:gd name="T9" fmla="*/ 120 h 120"/>
                  <a:gd name="T10" fmla="*/ 74 w 84"/>
                  <a:gd name="T11" fmla="*/ 119 h 120"/>
                  <a:gd name="T12" fmla="*/ 81 w 84"/>
                  <a:gd name="T13" fmla="*/ 116 h 120"/>
                  <a:gd name="T14" fmla="*/ 83 w 84"/>
                  <a:gd name="T15" fmla="*/ 115 h 120"/>
                  <a:gd name="T16" fmla="*/ 84 w 84"/>
                  <a:gd name="T17" fmla="*/ 112 h 120"/>
                  <a:gd name="T18" fmla="*/ 83 w 84"/>
                  <a:gd name="T19" fmla="*/ 110 h 120"/>
                  <a:gd name="T20" fmla="*/ 80 w 84"/>
                  <a:gd name="T21" fmla="*/ 107 h 120"/>
                  <a:gd name="T22" fmla="*/ 51 w 84"/>
                  <a:gd name="T23" fmla="*/ 99 h 120"/>
                  <a:gd name="T24" fmla="*/ 16 w 84"/>
                  <a:gd name="T25" fmla="*/ 70 h 120"/>
                  <a:gd name="T26" fmla="*/ 3 w 84"/>
                  <a:gd name="T27" fmla="*/ 28 h 120"/>
                  <a:gd name="T28" fmla="*/ 4 w 84"/>
                  <a:gd name="T29" fmla="*/ 21 h 120"/>
                  <a:gd name="T30" fmla="*/ 11 w 84"/>
                  <a:gd name="T31" fmla="*/ 2 h 120"/>
                  <a:gd name="T32" fmla="*/ 10 w 84"/>
                  <a:gd name="T33" fmla="*/ 0 h 120"/>
                  <a:gd name="T34" fmla="*/ 8 w 84"/>
                  <a:gd name="T35" fmla="*/ 1 h 120"/>
                  <a:gd name="T36" fmla="*/ 1 w 84"/>
                  <a:gd name="T37" fmla="*/ 20 h 120"/>
                  <a:gd name="T38" fmla="*/ 0 w 84"/>
                  <a:gd name="T39" fmla="*/ 28 h 120"/>
                  <a:gd name="T40" fmla="*/ 13 w 84"/>
                  <a:gd name="T41" fmla="*/ 72 h 120"/>
                  <a:gd name="T42" fmla="*/ 51 w 84"/>
                  <a:gd name="T43" fmla="*/ 102 h 120"/>
                  <a:gd name="T44" fmla="*/ 75 w 84"/>
                  <a:gd name="T45" fmla="*/ 108 h 120"/>
                  <a:gd name="T46" fmla="*/ 80 w 84"/>
                  <a:gd name="T47" fmla="*/ 111 h 120"/>
                  <a:gd name="T48" fmla="*/ 81 w 84"/>
                  <a:gd name="T49" fmla="*/ 112 h 120"/>
                  <a:gd name="T50" fmla="*/ 81 w 84"/>
                  <a:gd name="T51" fmla="*/ 112 h 120"/>
                  <a:gd name="T52" fmla="*/ 81 w 84"/>
                  <a:gd name="T53" fmla="*/ 113 h 120"/>
                  <a:gd name="T54" fmla="*/ 74 w 84"/>
                  <a:gd name="T55" fmla="*/ 116 h 120"/>
                  <a:gd name="T56" fmla="*/ 64 w 84"/>
                  <a:gd name="T57" fmla="*/ 117 h 120"/>
                  <a:gd name="T58" fmla="*/ 33 w 84"/>
                  <a:gd name="T59" fmla="*/ 110 h 120"/>
                  <a:gd name="T60" fmla="*/ 21 w 84"/>
                  <a:gd name="T61" fmla="*/ 99 h 120"/>
                  <a:gd name="T62" fmla="*/ 17 w 84"/>
                  <a:gd name="T63" fmla="*/ 83 h 120"/>
                  <a:gd name="T64" fmla="*/ 17 w 84"/>
                  <a:gd name="T65" fmla="*/ 75 h 120"/>
                  <a:gd name="T66" fmla="*/ 16 w 84"/>
                  <a:gd name="T67" fmla="*/ 73 h 120"/>
                  <a:gd name="T68" fmla="*/ 14 w 84"/>
                  <a:gd name="T69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14" y="74"/>
                    </a:moveTo>
                    <a:cubicBezTo>
                      <a:pt x="14" y="77"/>
                      <a:pt x="14" y="80"/>
                      <a:pt x="14" y="83"/>
                    </a:cubicBezTo>
                    <a:cubicBezTo>
                      <a:pt x="14" y="90"/>
                      <a:pt x="16" y="96"/>
                      <a:pt x="19" y="101"/>
                    </a:cubicBezTo>
                    <a:cubicBezTo>
                      <a:pt x="24" y="108"/>
                      <a:pt x="32" y="113"/>
                      <a:pt x="40" y="116"/>
                    </a:cubicBezTo>
                    <a:cubicBezTo>
                      <a:pt x="48" y="119"/>
                      <a:pt x="57" y="120"/>
                      <a:pt x="64" y="120"/>
                    </a:cubicBezTo>
                    <a:cubicBezTo>
                      <a:pt x="68" y="120"/>
                      <a:pt x="72" y="120"/>
                      <a:pt x="74" y="119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2" y="116"/>
                      <a:pt x="83" y="115"/>
                      <a:pt x="83" y="115"/>
                    </a:cubicBezTo>
                    <a:cubicBezTo>
                      <a:pt x="84" y="114"/>
                      <a:pt x="84" y="113"/>
                      <a:pt x="84" y="112"/>
                    </a:cubicBezTo>
                    <a:cubicBezTo>
                      <a:pt x="84" y="111"/>
                      <a:pt x="84" y="111"/>
                      <a:pt x="83" y="110"/>
                    </a:cubicBezTo>
                    <a:cubicBezTo>
                      <a:pt x="83" y="109"/>
                      <a:pt x="82" y="108"/>
                      <a:pt x="80" y="107"/>
                    </a:cubicBezTo>
                    <a:cubicBezTo>
                      <a:pt x="75" y="104"/>
                      <a:pt x="66" y="102"/>
                      <a:pt x="51" y="99"/>
                    </a:cubicBezTo>
                    <a:cubicBezTo>
                      <a:pt x="36" y="97"/>
                      <a:pt x="24" y="85"/>
                      <a:pt x="16" y="70"/>
                    </a:cubicBezTo>
                    <a:cubicBezTo>
                      <a:pt x="7" y="56"/>
                      <a:pt x="3" y="39"/>
                      <a:pt x="3" y="28"/>
                    </a:cubicBezTo>
                    <a:cubicBezTo>
                      <a:pt x="3" y="25"/>
                      <a:pt x="4" y="23"/>
                      <a:pt x="4" y="21"/>
                    </a:cubicBezTo>
                    <a:cubicBezTo>
                      <a:pt x="6" y="15"/>
                      <a:pt x="8" y="8"/>
                      <a:pt x="11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5" y="7"/>
                      <a:pt x="3" y="14"/>
                      <a:pt x="1" y="20"/>
                    </a:cubicBezTo>
                    <a:cubicBezTo>
                      <a:pt x="1" y="23"/>
                      <a:pt x="0" y="25"/>
                      <a:pt x="0" y="28"/>
                    </a:cubicBezTo>
                    <a:cubicBezTo>
                      <a:pt x="0" y="40"/>
                      <a:pt x="5" y="57"/>
                      <a:pt x="13" y="72"/>
                    </a:cubicBezTo>
                    <a:cubicBezTo>
                      <a:pt x="21" y="87"/>
                      <a:pt x="34" y="99"/>
                      <a:pt x="51" y="102"/>
                    </a:cubicBezTo>
                    <a:cubicBezTo>
                      <a:pt x="62" y="104"/>
                      <a:pt x="70" y="106"/>
                      <a:pt x="75" y="108"/>
                    </a:cubicBezTo>
                    <a:cubicBezTo>
                      <a:pt x="77" y="109"/>
                      <a:pt x="79" y="110"/>
                      <a:pt x="80" y="111"/>
                    </a:cubicBezTo>
                    <a:cubicBezTo>
                      <a:pt x="80" y="111"/>
                      <a:pt x="81" y="111"/>
                      <a:pt x="81" y="112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0" y="114"/>
                      <a:pt x="78" y="115"/>
                      <a:pt x="74" y="116"/>
                    </a:cubicBezTo>
                    <a:cubicBezTo>
                      <a:pt x="71" y="117"/>
                      <a:pt x="68" y="117"/>
                      <a:pt x="64" y="117"/>
                    </a:cubicBezTo>
                    <a:cubicBezTo>
                      <a:pt x="55" y="117"/>
                      <a:pt x="43" y="115"/>
                      <a:pt x="33" y="110"/>
                    </a:cubicBezTo>
                    <a:cubicBezTo>
                      <a:pt x="29" y="107"/>
                      <a:pt x="24" y="104"/>
                      <a:pt x="21" y="99"/>
                    </a:cubicBezTo>
                    <a:cubicBezTo>
                      <a:pt x="18" y="95"/>
                      <a:pt x="17" y="89"/>
                      <a:pt x="17" y="83"/>
                    </a:cubicBezTo>
                    <a:cubicBezTo>
                      <a:pt x="17" y="80"/>
                      <a:pt x="17" y="77"/>
                      <a:pt x="17" y="75"/>
                    </a:cubicBezTo>
                    <a:cubicBezTo>
                      <a:pt x="18" y="74"/>
                      <a:pt x="17" y="73"/>
                      <a:pt x="16" y="73"/>
                    </a:cubicBezTo>
                    <a:cubicBezTo>
                      <a:pt x="15" y="73"/>
                      <a:pt x="15" y="73"/>
                      <a:pt x="14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6" name="Freeform 864"/>
              <p:cNvSpPr>
                <a:spLocks/>
              </p:cNvSpPr>
              <p:nvPr/>
            </p:nvSpPr>
            <p:spPr bwMode="auto">
              <a:xfrm>
                <a:off x="1503801" y="1974364"/>
                <a:ext cx="112713" cy="160338"/>
              </a:xfrm>
              <a:custGeom>
                <a:avLst/>
                <a:gdLst>
                  <a:gd name="T0" fmla="*/ 27 w 70"/>
                  <a:gd name="T1" fmla="*/ 72 h 100"/>
                  <a:gd name="T2" fmla="*/ 26 w 70"/>
                  <a:gd name="T3" fmla="*/ 78 h 100"/>
                  <a:gd name="T4" fmla="*/ 27 w 70"/>
                  <a:gd name="T5" fmla="*/ 83 h 100"/>
                  <a:gd name="T6" fmla="*/ 35 w 70"/>
                  <a:gd name="T7" fmla="*/ 97 h 100"/>
                  <a:gd name="T8" fmla="*/ 47 w 70"/>
                  <a:gd name="T9" fmla="*/ 100 h 100"/>
                  <a:gd name="T10" fmla="*/ 61 w 70"/>
                  <a:gd name="T11" fmla="*/ 96 h 100"/>
                  <a:gd name="T12" fmla="*/ 69 w 70"/>
                  <a:gd name="T13" fmla="*/ 88 h 100"/>
                  <a:gd name="T14" fmla="*/ 70 w 70"/>
                  <a:gd name="T15" fmla="*/ 86 h 100"/>
                  <a:gd name="T16" fmla="*/ 68 w 70"/>
                  <a:gd name="T17" fmla="*/ 83 h 100"/>
                  <a:gd name="T18" fmla="*/ 62 w 70"/>
                  <a:gd name="T19" fmla="*/ 80 h 100"/>
                  <a:gd name="T20" fmla="*/ 48 w 70"/>
                  <a:gd name="T21" fmla="*/ 77 h 100"/>
                  <a:gd name="T22" fmla="*/ 33 w 70"/>
                  <a:gd name="T23" fmla="*/ 73 h 100"/>
                  <a:gd name="T24" fmla="*/ 10 w 70"/>
                  <a:gd name="T25" fmla="*/ 54 h 100"/>
                  <a:gd name="T26" fmla="*/ 3 w 70"/>
                  <a:gd name="T27" fmla="*/ 29 h 100"/>
                  <a:gd name="T28" fmla="*/ 9 w 70"/>
                  <a:gd name="T29" fmla="*/ 3 h 100"/>
                  <a:gd name="T30" fmla="*/ 8 w 70"/>
                  <a:gd name="T31" fmla="*/ 1 h 100"/>
                  <a:gd name="T32" fmla="*/ 6 w 70"/>
                  <a:gd name="T33" fmla="*/ 1 h 100"/>
                  <a:gd name="T34" fmla="*/ 0 w 70"/>
                  <a:gd name="T35" fmla="*/ 29 h 100"/>
                  <a:gd name="T36" fmla="*/ 7 w 70"/>
                  <a:gd name="T37" fmla="*/ 56 h 100"/>
                  <a:gd name="T38" fmla="*/ 32 w 70"/>
                  <a:gd name="T39" fmla="*/ 76 h 100"/>
                  <a:gd name="T40" fmla="*/ 55 w 70"/>
                  <a:gd name="T41" fmla="*/ 81 h 100"/>
                  <a:gd name="T42" fmla="*/ 64 w 70"/>
                  <a:gd name="T43" fmla="*/ 83 h 100"/>
                  <a:gd name="T44" fmla="*/ 66 w 70"/>
                  <a:gd name="T45" fmla="*/ 85 h 100"/>
                  <a:gd name="T46" fmla="*/ 67 w 70"/>
                  <a:gd name="T47" fmla="*/ 86 h 100"/>
                  <a:gd name="T48" fmla="*/ 66 w 70"/>
                  <a:gd name="T49" fmla="*/ 87 h 100"/>
                  <a:gd name="T50" fmla="*/ 59 w 70"/>
                  <a:gd name="T51" fmla="*/ 94 h 100"/>
                  <a:gd name="T52" fmla="*/ 47 w 70"/>
                  <a:gd name="T53" fmla="*/ 97 h 100"/>
                  <a:gd name="T54" fmla="*/ 37 w 70"/>
                  <a:gd name="T55" fmla="*/ 94 h 100"/>
                  <a:gd name="T56" fmla="*/ 30 w 70"/>
                  <a:gd name="T57" fmla="*/ 82 h 100"/>
                  <a:gd name="T58" fmla="*/ 29 w 70"/>
                  <a:gd name="T59" fmla="*/ 78 h 100"/>
                  <a:gd name="T60" fmla="*/ 30 w 70"/>
                  <a:gd name="T61" fmla="*/ 73 h 100"/>
                  <a:gd name="T62" fmla="*/ 29 w 70"/>
                  <a:gd name="T63" fmla="*/ 71 h 100"/>
                  <a:gd name="T64" fmla="*/ 27 w 70"/>
                  <a:gd name="T65" fmla="*/ 7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27" y="72"/>
                    </a:moveTo>
                    <a:cubicBezTo>
                      <a:pt x="27" y="75"/>
                      <a:pt x="26" y="77"/>
                      <a:pt x="26" y="78"/>
                    </a:cubicBezTo>
                    <a:cubicBezTo>
                      <a:pt x="26" y="80"/>
                      <a:pt x="27" y="82"/>
                      <a:pt x="27" y="83"/>
                    </a:cubicBezTo>
                    <a:cubicBezTo>
                      <a:pt x="29" y="90"/>
                      <a:pt x="32" y="94"/>
                      <a:pt x="35" y="97"/>
                    </a:cubicBezTo>
                    <a:cubicBezTo>
                      <a:pt x="39" y="99"/>
                      <a:pt x="43" y="100"/>
                      <a:pt x="47" y="100"/>
                    </a:cubicBezTo>
                    <a:cubicBezTo>
                      <a:pt x="52" y="100"/>
                      <a:pt x="57" y="99"/>
                      <a:pt x="61" y="96"/>
                    </a:cubicBezTo>
                    <a:cubicBezTo>
                      <a:pt x="65" y="94"/>
                      <a:pt x="68" y="91"/>
                      <a:pt x="69" y="88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0" y="85"/>
                      <a:pt x="69" y="83"/>
                      <a:pt x="68" y="83"/>
                    </a:cubicBezTo>
                    <a:cubicBezTo>
                      <a:pt x="67" y="81"/>
                      <a:pt x="65" y="80"/>
                      <a:pt x="62" y="80"/>
                    </a:cubicBezTo>
                    <a:cubicBezTo>
                      <a:pt x="58" y="79"/>
                      <a:pt x="53" y="78"/>
                      <a:pt x="48" y="77"/>
                    </a:cubicBezTo>
                    <a:cubicBezTo>
                      <a:pt x="43" y="76"/>
                      <a:pt x="37" y="75"/>
                      <a:pt x="33" y="73"/>
                    </a:cubicBezTo>
                    <a:cubicBezTo>
                      <a:pt x="22" y="68"/>
                      <a:pt x="14" y="62"/>
                      <a:pt x="10" y="54"/>
                    </a:cubicBezTo>
                    <a:cubicBezTo>
                      <a:pt x="5" y="46"/>
                      <a:pt x="3" y="38"/>
                      <a:pt x="3" y="29"/>
                    </a:cubicBezTo>
                    <a:cubicBezTo>
                      <a:pt x="3" y="20"/>
                      <a:pt x="5" y="11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2" y="10"/>
                      <a:pt x="0" y="20"/>
                      <a:pt x="0" y="29"/>
                    </a:cubicBezTo>
                    <a:cubicBezTo>
                      <a:pt x="0" y="38"/>
                      <a:pt x="2" y="47"/>
                      <a:pt x="7" y="56"/>
                    </a:cubicBezTo>
                    <a:cubicBezTo>
                      <a:pt x="12" y="64"/>
                      <a:pt x="20" y="71"/>
                      <a:pt x="32" y="76"/>
                    </a:cubicBezTo>
                    <a:cubicBezTo>
                      <a:pt x="39" y="79"/>
                      <a:pt x="48" y="80"/>
                      <a:pt x="55" y="81"/>
                    </a:cubicBezTo>
                    <a:cubicBezTo>
                      <a:pt x="59" y="82"/>
                      <a:pt x="62" y="83"/>
                      <a:pt x="64" y="83"/>
                    </a:cubicBezTo>
                    <a:cubicBezTo>
                      <a:pt x="65" y="84"/>
                      <a:pt x="66" y="84"/>
                      <a:pt x="66" y="85"/>
                    </a:cubicBezTo>
                    <a:cubicBezTo>
                      <a:pt x="66" y="85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6" y="87"/>
                    </a:cubicBezTo>
                    <a:cubicBezTo>
                      <a:pt x="66" y="89"/>
                      <a:pt x="63" y="91"/>
                      <a:pt x="59" y="94"/>
                    </a:cubicBezTo>
                    <a:cubicBezTo>
                      <a:pt x="56" y="96"/>
                      <a:pt x="51" y="97"/>
                      <a:pt x="47" y="97"/>
                    </a:cubicBezTo>
                    <a:cubicBezTo>
                      <a:pt x="43" y="97"/>
                      <a:pt x="40" y="97"/>
                      <a:pt x="37" y="94"/>
                    </a:cubicBezTo>
                    <a:cubicBezTo>
                      <a:pt x="34" y="92"/>
                      <a:pt x="32" y="88"/>
                      <a:pt x="30" y="82"/>
                    </a:cubicBezTo>
                    <a:cubicBezTo>
                      <a:pt x="30" y="81"/>
                      <a:pt x="29" y="80"/>
                      <a:pt x="29" y="78"/>
                    </a:cubicBezTo>
                    <a:cubicBezTo>
                      <a:pt x="29" y="77"/>
                      <a:pt x="30" y="75"/>
                      <a:pt x="30" y="73"/>
                    </a:cubicBezTo>
                    <a:cubicBezTo>
                      <a:pt x="30" y="72"/>
                      <a:pt x="30" y="71"/>
                      <a:pt x="29" y="71"/>
                    </a:cubicBezTo>
                    <a:cubicBezTo>
                      <a:pt x="28" y="71"/>
                      <a:pt x="27" y="72"/>
                      <a:pt x="27" y="7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7" name="Freeform 865"/>
              <p:cNvSpPr>
                <a:spLocks/>
              </p:cNvSpPr>
              <p:nvPr/>
            </p:nvSpPr>
            <p:spPr bwMode="auto">
              <a:xfrm>
                <a:off x="1500626" y="1515576"/>
                <a:ext cx="373063" cy="661988"/>
              </a:xfrm>
              <a:custGeom>
                <a:avLst/>
                <a:gdLst>
                  <a:gd name="T0" fmla="*/ 73 w 233"/>
                  <a:gd name="T1" fmla="*/ 314 h 414"/>
                  <a:gd name="T2" fmla="*/ 120 w 233"/>
                  <a:gd name="T3" fmla="*/ 269 h 414"/>
                  <a:gd name="T4" fmla="*/ 103 w 233"/>
                  <a:gd name="T5" fmla="*/ 270 h 414"/>
                  <a:gd name="T6" fmla="*/ 6 w 233"/>
                  <a:gd name="T7" fmla="*/ 190 h 414"/>
                  <a:gd name="T8" fmla="*/ 19 w 233"/>
                  <a:gd name="T9" fmla="*/ 175 h 414"/>
                  <a:gd name="T10" fmla="*/ 23 w 233"/>
                  <a:gd name="T11" fmla="*/ 179 h 414"/>
                  <a:gd name="T12" fmla="*/ 61 w 233"/>
                  <a:gd name="T13" fmla="*/ 251 h 414"/>
                  <a:gd name="T14" fmla="*/ 128 w 233"/>
                  <a:gd name="T15" fmla="*/ 241 h 414"/>
                  <a:gd name="T16" fmla="*/ 84 w 233"/>
                  <a:gd name="T17" fmla="*/ 220 h 414"/>
                  <a:gd name="T18" fmla="*/ 49 w 233"/>
                  <a:gd name="T19" fmla="*/ 104 h 414"/>
                  <a:gd name="T20" fmla="*/ 230 w 233"/>
                  <a:gd name="T21" fmla="*/ 3 h 414"/>
                  <a:gd name="T22" fmla="*/ 229 w 233"/>
                  <a:gd name="T23" fmla="*/ 21 h 414"/>
                  <a:gd name="T24" fmla="*/ 30 w 233"/>
                  <a:gd name="T25" fmla="*/ 135 h 414"/>
                  <a:gd name="T26" fmla="*/ 66 w 233"/>
                  <a:gd name="T27" fmla="*/ 197 h 414"/>
                  <a:gd name="T28" fmla="*/ 154 w 233"/>
                  <a:gd name="T29" fmla="*/ 196 h 414"/>
                  <a:gd name="T30" fmla="*/ 214 w 233"/>
                  <a:gd name="T31" fmla="*/ 151 h 414"/>
                  <a:gd name="T32" fmla="*/ 213 w 233"/>
                  <a:gd name="T33" fmla="*/ 151 h 414"/>
                  <a:gd name="T34" fmla="*/ 216 w 233"/>
                  <a:gd name="T35" fmla="*/ 153 h 414"/>
                  <a:gd name="T36" fmla="*/ 228 w 233"/>
                  <a:gd name="T37" fmla="*/ 177 h 414"/>
                  <a:gd name="T38" fmla="*/ 230 w 233"/>
                  <a:gd name="T39" fmla="*/ 186 h 414"/>
                  <a:gd name="T40" fmla="*/ 212 w 233"/>
                  <a:gd name="T41" fmla="*/ 211 h 414"/>
                  <a:gd name="T42" fmla="*/ 126 w 233"/>
                  <a:gd name="T43" fmla="*/ 301 h 414"/>
                  <a:gd name="T44" fmla="*/ 95 w 233"/>
                  <a:gd name="T45" fmla="*/ 367 h 414"/>
                  <a:gd name="T46" fmla="*/ 35 w 233"/>
                  <a:gd name="T47" fmla="*/ 406 h 414"/>
                  <a:gd name="T48" fmla="*/ 18 w 233"/>
                  <a:gd name="T49" fmla="*/ 349 h 414"/>
                  <a:gd name="T50" fmla="*/ 33 w 233"/>
                  <a:gd name="T51" fmla="*/ 408 h 414"/>
                  <a:gd name="T52" fmla="*/ 104 w 233"/>
                  <a:gd name="T53" fmla="*/ 348 h 414"/>
                  <a:gd name="T54" fmla="*/ 118 w 233"/>
                  <a:gd name="T55" fmla="*/ 317 h 414"/>
                  <a:gd name="T56" fmla="*/ 218 w 233"/>
                  <a:gd name="T57" fmla="*/ 208 h 414"/>
                  <a:gd name="T58" fmla="*/ 233 w 233"/>
                  <a:gd name="T59" fmla="*/ 186 h 414"/>
                  <a:gd name="T60" fmla="*/ 231 w 233"/>
                  <a:gd name="T61" fmla="*/ 177 h 414"/>
                  <a:gd name="T62" fmla="*/ 218 w 233"/>
                  <a:gd name="T63" fmla="*/ 150 h 414"/>
                  <a:gd name="T64" fmla="*/ 209 w 233"/>
                  <a:gd name="T65" fmla="*/ 151 h 414"/>
                  <a:gd name="T66" fmla="*/ 120 w 233"/>
                  <a:gd name="T67" fmla="*/ 206 h 414"/>
                  <a:gd name="T68" fmla="*/ 26 w 233"/>
                  <a:gd name="T69" fmla="*/ 151 h 414"/>
                  <a:gd name="T70" fmla="*/ 229 w 233"/>
                  <a:gd name="T71" fmla="*/ 22 h 414"/>
                  <a:gd name="T72" fmla="*/ 160 w 233"/>
                  <a:gd name="T73" fmla="*/ 32 h 414"/>
                  <a:gd name="T74" fmla="*/ 19 w 233"/>
                  <a:gd name="T75" fmla="*/ 176 h 414"/>
                  <a:gd name="T76" fmla="*/ 125 w 233"/>
                  <a:gd name="T77" fmla="*/ 240 h 414"/>
                  <a:gd name="T78" fmla="*/ 90 w 233"/>
                  <a:gd name="T79" fmla="*/ 251 h 414"/>
                  <a:gd name="T80" fmla="*/ 18 w 233"/>
                  <a:gd name="T81" fmla="*/ 198 h 414"/>
                  <a:gd name="T82" fmla="*/ 24 w 233"/>
                  <a:gd name="T83" fmla="*/ 177 h 414"/>
                  <a:gd name="T84" fmla="*/ 17 w 233"/>
                  <a:gd name="T85" fmla="*/ 169 h 414"/>
                  <a:gd name="T86" fmla="*/ 58 w 233"/>
                  <a:gd name="T87" fmla="*/ 268 h 414"/>
                  <a:gd name="T88" fmla="*/ 118 w 233"/>
                  <a:gd name="T89" fmla="*/ 271 h 414"/>
                  <a:gd name="T90" fmla="*/ 118 w 233"/>
                  <a:gd name="T91" fmla="*/ 271 h 414"/>
                  <a:gd name="T92" fmla="*/ 99 w 233"/>
                  <a:gd name="T93" fmla="*/ 303 h 414"/>
                  <a:gd name="T94" fmla="*/ 21 w 233"/>
                  <a:gd name="T95" fmla="*/ 24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414">
                    <a:moveTo>
                      <a:pt x="19" y="243"/>
                    </a:moveTo>
                    <a:cubicBezTo>
                      <a:pt x="17" y="248"/>
                      <a:pt x="17" y="253"/>
                      <a:pt x="17" y="258"/>
                    </a:cubicBezTo>
                    <a:cubicBezTo>
                      <a:pt x="17" y="282"/>
                      <a:pt x="33" y="303"/>
                      <a:pt x="54" y="311"/>
                    </a:cubicBezTo>
                    <a:cubicBezTo>
                      <a:pt x="61" y="313"/>
                      <a:pt x="67" y="314"/>
                      <a:pt x="73" y="314"/>
                    </a:cubicBezTo>
                    <a:cubicBezTo>
                      <a:pt x="84" y="314"/>
                      <a:pt x="94" y="310"/>
                      <a:pt x="101" y="305"/>
                    </a:cubicBezTo>
                    <a:cubicBezTo>
                      <a:pt x="108" y="300"/>
                      <a:pt x="114" y="293"/>
                      <a:pt x="117" y="288"/>
                    </a:cubicBezTo>
                    <a:cubicBezTo>
                      <a:pt x="121" y="281"/>
                      <a:pt x="122" y="277"/>
                      <a:pt x="122" y="274"/>
                    </a:cubicBezTo>
                    <a:cubicBezTo>
                      <a:pt x="122" y="271"/>
                      <a:pt x="121" y="269"/>
                      <a:pt x="120" y="269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19" y="269"/>
                      <a:pt x="119" y="269"/>
                      <a:pt x="119" y="269"/>
                    </a:cubicBezTo>
                    <a:cubicBezTo>
                      <a:pt x="118" y="269"/>
                      <a:pt x="113" y="270"/>
                      <a:pt x="103" y="270"/>
                    </a:cubicBezTo>
                    <a:cubicBezTo>
                      <a:pt x="93" y="270"/>
                      <a:pt x="78" y="269"/>
                      <a:pt x="58" y="265"/>
                    </a:cubicBezTo>
                    <a:cubicBezTo>
                      <a:pt x="41" y="262"/>
                      <a:pt x="27" y="251"/>
                      <a:pt x="18" y="239"/>
                    </a:cubicBezTo>
                    <a:cubicBezTo>
                      <a:pt x="8" y="226"/>
                      <a:pt x="3" y="212"/>
                      <a:pt x="3" y="201"/>
                    </a:cubicBezTo>
                    <a:cubicBezTo>
                      <a:pt x="3" y="196"/>
                      <a:pt x="4" y="192"/>
                      <a:pt x="6" y="190"/>
                    </a:cubicBezTo>
                    <a:cubicBezTo>
                      <a:pt x="10" y="183"/>
                      <a:pt x="15" y="177"/>
                      <a:pt x="19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7" y="171"/>
                      <a:pt x="17" y="171"/>
                      <a:pt x="17" y="171"/>
                    </a:cubicBezTo>
                    <a:cubicBezTo>
                      <a:pt x="17" y="171"/>
                      <a:pt x="18" y="173"/>
                      <a:pt x="19" y="175"/>
                    </a:cubicBezTo>
                    <a:cubicBezTo>
                      <a:pt x="20" y="176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3" y="179"/>
                      <a:pt x="23" y="179"/>
                      <a:pt x="23" y="179"/>
                    </a:cubicBezTo>
                    <a:cubicBezTo>
                      <a:pt x="18" y="186"/>
                      <a:pt x="15" y="192"/>
                      <a:pt x="15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214"/>
                      <a:pt x="23" y="226"/>
                      <a:pt x="33" y="234"/>
                    </a:cubicBezTo>
                    <a:cubicBezTo>
                      <a:pt x="43" y="243"/>
                      <a:pt x="54" y="248"/>
                      <a:pt x="61" y="251"/>
                    </a:cubicBezTo>
                    <a:cubicBezTo>
                      <a:pt x="67" y="253"/>
                      <a:pt x="79" y="254"/>
                      <a:pt x="90" y="254"/>
                    </a:cubicBezTo>
                    <a:cubicBezTo>
                      <a:pt x="99" y="254"/>
                      <a:pt x="108" y="253"/>
                      <a:pt x="115" y="252"/>
                    </a:cubicBezTo>
                    <a:cubicBezTo>
                      <a:pt x="119" y="251"/>
                      <a:pt x="122" y="249"/>
                      <a:pt x="124" y="248"/>
                    </a:cubicBezTo>
                    <a:cubicBezTo>
                      <a:pt x="126" y="246"/>
                      <a:pt x="128" y="244"/>
                      <a:pt x="128" y="241"/>
                    </a:cubicBezTo>
                    <a:cubicBezTo>
                      <a:pt x="128" y="240"/>
                      <a:pt x="128" y="240"/>
                      <a:pt x="128" y="240"/>
                    </a:cubicBezTo>
                    <a:cubicBezTo>
                      <a:pt x="128" y="236"/>
                      <a:pt x="126" y="233"/>
                      <a:pt x="123" y="231"/>
                    </a:cubicBezTo>
                    <a:cubicBezTo>
                      <a:pt x="119" y="228"/>
                      <a:pt x="112" y="226"/>
                      <a:pt x="105" y="225"/>
                    </a:cubicBezTo>
                    <a:cubicBezTo>
                      <a:pt x="98" y="223"/>
                      <a:pt x="91" y="222"/>
                      <a:pt x="84" y="220"/>
                    </a:cubicBezTo>
                    <a:cubicBezTo>
                      <a:pt x="66" y="215"/>
                      <a:pt x="39" y="204"/>
                      <a:pt x="22" y="174"/>
                    </a:cubicBezTo>
                    <a:cubicBezTo>
                      <a:pt x="17" y="166"/>
                      <a:pt x="15" y="158"/>
                      <a:pt x="15" y="151"/>
                    </a:cubicBezTo>
                    <a:cubicBezTo>
                      <a:pt x="15" y="139"/>
                      <a:pt x="21" y="129"/>
                      <a:pt x="29" y="121"/>
                    </a:cubicBezTo>
                    <a:cubicBezTo>
                      <a:pt x="36" y="114"/>
                      <a:pt x="45" y="108"/>
                      <a:pt x="49" y="104"/>
                    </a:cubicBezTo>
                    <a:cubicBezTo>
                      <a:pt x="78" y="79"/>
                      <a:pt x="123" y="54"/>
                      <a:pt x="161" y="35"/>
                    </a:cubicBezTo>
                    <a:cubicBezTo>
                      <a:pt x="180" y="25"/>
                      <a:pt x="198" y="18"/>
                      <a:pt x="210" y="12"/>
                    </a:cubicBezTo>
                    <a:cubicBezTo>
                      <a:pt x="216" y="9"/>
                      <a:pt x="221" y="7"/>
                      <a:pt x="225" y="6"/>
                    </a:cubicBezTo>
                    <a:cubicBezTo>
                      <a:pt x="228" y="4"/>
                      <a:pt x="230" y="3"/>
                      <a:pt x="230" y="3"/>
                    </a:cubicBezTo>
                    <a:cubicBezTo>
                      <a:pt x="230" y="2"/>
                      <a:pt x="230" y="2"/>
                      <a:pt x="230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01" y="29"/>
                      <a:pt x="150" y="52"/>
                      <a:pt x="106" y="78"/>
                    </a:cubicBezTo>
                    <a:cubicBezTo>
                      <a:pt x="84" y="91"/>
                      <a:pt x="63" y="104"/>
                      <a:pt x="48" y="117"/>
                    </a:cubicBezTo>
                    <a:cubicBezTo>
                      <a:pt x="40" y="123"/>
                      <a:pt x="34" y="129"/>
                      <a:pt x="30" y="135"/>
                    </a:cubicBezTo>
                    <a:cubicBezTo>
                      <a:pt x="26" y="140"/>
                      <a:pt x="23" y="146"/>
                      <a:pt x="23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3" y="160"/>
                      <a:pt x="26" y="168"/>
                      <a:pt x="32" y="175"/>
                    </a:cubicBezTo>
                    <a:cubicBezTo>
                      <a:pt x="40" y="185"/>
                      <a:pt x="52" y="192"/>
                      <a:pt x="66" y="197"/>
                    </a:cubicBezTo>
                    <a:cubicBezTo>
                      <a:pt x="79" y="202"/>
                      <a:pt x="93" y="205"/>
                      <a:pt x="104" y="207"/>
                    </a:cubicBezTo>
                    <a:cubicBezTo>
                      <a:pt x="110" y="208"/>
                      <a:pt x="115" y="209"/>
                      <a:pt x="120" y="209"/>
                    </a:cubicBezTo>
                    <a:cubicBezTo>
                      <a:pt x="128" y="209"/>
                      <a:pt x="134" y="207"/>
                      <a:pt x="139" y="205"/>
                    </a:cubicBezTo>
                    <a:cubicBezTo>
                      <a:pt x="144" y="202"/>
                      <a:pt x="148" y="199"/>
                      <a:pt x="154" y="196"/>
                    </a:cubicBezTo>
                    <a:cubicBezTo>
                      <a:pt x="160" y="192"/>
                      <a:pt x="175" y="181"/>
                      <a:pt x="188" y="171"/>
                    </a:cubicBezTo>
                    <a:cubicBezTo>
                      <a:pt x="194" y="166"/>
                      <a:pt x="200" y="162"/>
                      <a:pt x="205" y="158"/>
                    </a:cubicBezTo>
                    <a:cubicBezTo>
                      <a:pt x="208" y="156"/>
                      <a:pt x="210" y="154"/>
                      <a:pt x="211" y="153"/>
                    </a:cubicBezTo>
                    <a:cubicBezTo>
                      <a:pt x="213" y="152"/>
                      <a:pt x="214" y="151"/>
                      <a:pt x="214" y="151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4" y="151"/>
                      <a:pt x="216" y="153"/>
                    </a:cubicBezTo>
                    <a:cubicBezTo>
                      <a:pt x="217" y="154"/>
                      <a:pt x="218" y="155"/>
                      <a:pt x="218" y="158"/>
                    </a:cubicBezTo>
                    <a:cubicBezTo>
                      <a:pt x="218" y="162"/>
                      <a:pt x="221" y="165"/>
                      <a:pt x="223" y="168"/>
                    </a:cubicBezTo>
                    <a:cubicBezTo>
                      <a:pt x="224" y="170"/>
                      <a:pt x="226" y="171"/>
                      <a:pt x="226" y="173"/>
                    </a:cubicBezTo>
                    <a:cubicBezTo>
                      <a:pt x="227" y="174"/>
                      <a:pt x="228" y="176"/>
                      <a:pt x="228" y="177"/>
                    </a:cubicBezTo>
                    <a:cubicBezTo>
                      <a:pt x="228" y="177"/>
                      <a:pt x="228" y="177"/>
                      <a:pt x="228" y="177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28" y="180"/>
                      <a:pt x="228" y="182"/>
                      <a:pt x="229" y="183"/>
                    </a:cubicBezTo>
                    <a:cubicBezTo>
                      <a:pt x="230" y="184"/>
                      <a:pt x="230" y="185"/>
                      <a:pt x="230" y="186"/>
                    </a:cubicBezTo>
                    <a:cubicBezTo>
                      <a:pt x="230" y="186"/>
                      <a:pt x="230" y="186"/>
                      <a:pt x="229" y="187"/>
                    </a:cubicBezTo>
                    <a:cubicBezTo>
                      <a:pt x="229" y="188"/>
                      <a:pt x="228" y="188"/>
                      <a:pt x="227" y="189"/>
                    </a:cubicBezTo>
                    <a:cubicBezTo>
                      <a:pt x="225" y="191"/>
                      <a:pt x="223" y="193"/>
                      <a:pt x="221" y="196"/>
                    </a:cubicBezTo>
                    <a:cubicBezTo>
                      <a:pt x="218" y="201"/>
                      <a:pt x="215" y="206"/>
                      <a:pt x="212" y="211"/>
                    </a:cubicBezTo>
                    <a:cubicBezTo>
                      <a:pt x="208" y="216"/>
                      <a:pt x="204" y="221"/>
                      <a:pt x="199" y="224"/>
                    </a:cubicBezTo>
                    <a:cubicBezTo>
                      <a:pt x="192" y="228"/>
                      <a:pt x="181" y="235"/>
                      <a:pt x="170" y="243"/>
                    </a:cubicBezTo>
                    <a:cubicBezTo>
                      <a:pt x="159" y="252"/>
                      <a:pt x="148" y="261"/>
                      <a:pt x="144" y="270"/>
                    </a:cubicBezTo>
                    <a:cubicBezTo>
                      <a:pt x="140" y="279"/>
                      <a:pt x="133" y="291"/>
                      <a:pt x="126" y="301"/>
                    </a:cubicBezTo>
                    <a:cubicBezTo>
                      <a:pt x="122" y="306"/>
                      <a:pt x="119" y="311"/>
                      <a:pt x="116" y="315"/>
                    </a:cubicBezTo>
                    <a:cubicBezTo>
                      <a:pt x="113" y="319"/>
                      <a:pt x="111" y="322"/>
                      <a:pt x="110" y="323"/>
                    </a:cubicBezTo>
                    <a:cubicBezTo>
                      <a:pt x="108" y="324"/>
                      <a:pt x="108" y="325"/>
                      <a:pt x="107" y="327"/>
                    </a:cubicBezTo>
                    <a:cubicBezTo>
                      <a:pt x="104" y="335"/>
                      <a:pt x="100" y="351"/>
                      <a:pt x="95" y="367"/>
                    </a:cubicBezTo>
                    <a:cubicBezTo>
                      <a:pt x="93" y="374"/>
                      <a:pt x="90" y="382"/>
                      <a:pt x="86" y="388"/>
                    </a:cubicBezTo>
                    <a:cubicBezTo>
                      <a:pt x="83" y="395"/>
                      <a:pt x="79" y="400"/>
                      <a:pt x="75" y="403"/>
                    </a:cubicBezTo>
                    <a:cubicBezTo>
                      <a:pt x="67" y="408"/>
                      <a:pt x="59" y="411"/>
                      <a:pt x="51" y="411"/>
                    </a:cubicBezTo>
                    <a:cubicBezTo>
                      <a:pt x="45" y="411"/>
                      <a:pt x="40" y="410"/>
                      <a:pt x="35" y="406"/>
                    </a:cubicBezTo>
                    <a:cubicBezTo>
                      <a:pt x="30" y="402"/>
                      <a:pt x="26" y="396"/>
                      <a:pt x="23" y="388"/>
                    </a:cubicBezTo>
                    <a:cubicBezTo>
                      <a:pt x="19" y="377"/>
                      <a:pt x="18" y="368"/>
                      <a:pt x="18" y="361"/>
                    </a:cubicBezTo>
                    <a:cubicBezTo>
                      <a:pt x="18" y="356"/>
                      <a:pt x="19" y="353"/>
                      <a:pt x="19" y="351"/>
                    </a:cubicBezTo>
                    <a:cubicBezTo>
                      <a:pt x="19" y="350"/>
                      <a:pt x="19" y="349"/>
                      <a:pt x="18" y="349"/>
                    </a:cubicBezTo>
                    <a:cubicBezTo>
                      <a:pt x="17" y="349"/>
                      <a:pt x="16" y="349"/>
                      <a:pt x="16" y="350"/>
                    </a:cubicBezTo>
                    <a:cubicBezTo>
                      <a:pt x="16" y="353"/>
                      <a:pt x="15" y="356"/>
                      <a:pt x="15" y="361"/>
                    </a:cubicBezTo>
                    <a:cubicBezTo>
                      <a:pt x="15" y="368"/>
                      <a:pt x="16" y="377"/>
                      <a:pt x="20" y="389"/>
                    </a:cubicBezTo>
                    <a:cubicBezTo>
                      <a:pt x="24" y="398"/>
                      <a:pt x="28" y="404"/>
                      <a:pt x="33" y="408"/>
                    </a:cubicBezTo>
                    <a:cubicBezTo>
                      <a:pt x="39" y="412"/>
                      <a:pt x="45" y="414"/>
                      <a:pt x="51" y="414"/>
                    </a:cubicBezTo>
                    <a:cubicBezTo>
                      <a:pt x="60" y="414"/>
                      <a:pt x="68" y="411"/>
                      <a:pt x="77" y="405"/>
                    </a:cubicBezTo>
                    <a:cubicBezTo>
                      <a:pt x="82" y="402"/>
                      <a:pt x="87" y="395"/>
                      <a:pt x="90" y="387"/>
                    </a:cubicBezTo>
                    <a:cubicBezTo>
                      <a:pt x="96" y="375"/>
                      <a:pt x="100" y="360"/>
                      <a:pt x="104" y="348"/>
                    </a:cubicBezTo>
                    <a:cubicBezTo>
                      <a:pt x="106" y="342"/>
                      <a:pt x="107" y="336"/>
                      <a:pt x="108" y="332"/>
                    </a:cubicBezTo>
                    <a:cubicBezTo>
                      <a:pt x="109" y="330"/>
                      <a:pt x="110" y="328"/>
                      <a:pt x="110" y="327"/>
                    </a:cubicBezTo>
                    <a:cubicBezTo>
                      <a:pt x="111" y="326"/>
                      <a:pt x="111" y="325"/>
                      <a:pt x="111" y="325"/>
                    </a:cubicBezTo>
                    <a:cubicBezTo>
                      <a:pt x="113" y="324"/>
                      <a:pt x="115" y="321"/>
                      <a:pt x="118" y="317"/>
                    </a:cubicBezTo>
                    <a:cubicBezTo>
                      <a:pt x="127" y="305"/>
                      <a:pt x="140" y="284"/>
                      <a:pt x="146" y="271"/>
                    </a:cubicBezTo>
                    <a:cubicBezTo>
                      <a:pt x="150" y="263"/>
                      <a:pt x="160" y="254"/>
                      <a:pt x="171" y="246"/>
                    </a:cubicBezTo>
                    <a:cubicBezTo>
                      <a:pt x="182" y="237"/>
                      <a:pt x="194" y="230"/>
                      <a:pt x="201" y="226"/>
                    </a:cubicBezTo>
                    <a:cubicBezTo>
                      <a:pt x="208" y="222"/>
                      <a:pt x="213" y="215"/>
                      <a:pt x="218" y="208"/>
                    </a:cubicBezTo>
                    <a:cubicBezTo>
                      <a:pt x="220" y="204"/>
                      <a:pt x="222" y="201"/>
                      <a:pt x="224" y="198"/>
                    </a:cubicBezTo>
                    <a:cubicBezTo>
                      <a:pt x="226" y="195"/>
                      <a:pt x="227" y="193"/>
                      <a:pt x="229" y="192"/>
                    </a:cubicBezTo>
                    <a:cubicBezTo>
                      <a:pt x="230" y="191"/>
                      <a:pt x="231" y="190"/>
                      <a:pt x="232" y="189"/>
                    </a:cubicBezTo>
                    <a:cubicBezTo>
                      <a:pt x="233" y="188"/>
                      <a:pt x="233" y="187"/>
                      <a:pt x="233" y="186"/>
                    </a:cubicBezTo>
                    <a:cubicBezTo>
                      <a:pt x="233" y="184"/>
                      <a:pt x="232" y="183"/>
                      <a:pt x="232" y="182"/>
                    </a:cubicBezTo>
                    <a:cubicBezTo>
                      <a:pt x="231" y="181"/>
                      <a:pt x="231" y="180"/>
                      <a:pt x="231" y="178"/>
                    </a:cubicBezTo>
                    <a:cubicBezTo>
                      <a:pt x="231" y="178"/>
                      <a:pt x="231" y="178"/>
                      <a:pt x="231" y="178"/>
                    </a:cubicBezTo>
                    <a:cubicBezTo>
                      <a:pt x="231" y="177"/>
                      <a:pt x="231" y="177"/>
                      <a:pt x="231" y="177"/>
                    </a:cubicBezTo>
                    <a:cubicBezTo>
                      <a:pt x="231" y="175"/>
                      <a:pt x="230" y="173"/>
                      <a:pt x="229" y="171"/>
                    </a:cubicBezTo>
                    <a:cubicBezTo>
                      <a:pt x="227" y="169"/>
                      <a:pt x="225" y="167"/>
                      <a:pt x="224" y="164"/>
                    </a:cubicBezTo>
                    <a:cubicBezTo>
                      <a:pt x="222" y="162"/>
                      <a:pt x="221" y="160"/>
                      <a:pt x="221" y="158"/>
                    </a:cubicBezTo>
                    <a:cubicBezTo>
                      <a:pt x="221" y="154"/>
                      <a:pt x="219" y="152"/>
                      <a:pt x="218" y="150"/>
                    </a:cubicBezTo>
                    <a:cubicBezTo>
                      <a:pt x="216" y="149"/>
                      <a:pt x="214" y="148"/>
                      <a:pt x="214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1" y="149"/>
                      <a:pt x="209" y="151"/>
                    </a:cubicBezTo>
                    <a:cubicBezTo>
                      <a:pt x="204" y="155"/>
                      <a:pt x="192" y="164"/>
                      <a:pt x="181" y="173"/>
                    </a:cubicBezTo>
                    <a:cubicBezTo>
                      <a:pt x="169" y="181"/>
                      <a:pt x="158" y="190"/>
                      <a:pt x="152" y="193"/>
                    </a:cubicBezTo>
                    <a:cubicBezTo>
                      <a:pt x="147" y="196"/>
                      <a:pt x="142" y="200"/>
                      <a:pt x="138" y="202"/>
                    </a:cubicBezTo>
                    <a:cubicBezTo>
                      <a:pt x="133" y="204"/>
                      <a:pt x="128" y="206"/>
                      <a:pt x="120" y="206"/>
                    </a:cubicBezTo>
                    <a:cubicBezTo>
                      <a:pt x="116" y="206"/>
                      <a:pt x="111" y="205"/>
                      <a:pt x="104" y="204"/>
                    </a:cubicBezTo>
                    <a:cubicBezTo>
                      <a:pt x="90" y="201"/>
                      <a:pt x="70" y="197"/>
                      <a:pt x="54" y="188"/>
                    </a:cubicBezTo>
                    <a:cubicBezTo>
                      <a:pt x="46" y="184"/>
                      <a:pt x="39" y="179"/>
                      <a:pt x="34" y="173"/>
                    </a:cubicBezTo>
                    <a:cubicBezTo>
                      <a:pt x="29" y="167"/>
                      <a:pt x="26" y="160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47"/>
                      <a:pt x="28" y="142"/>
                      <a:pt x="32" y="136"/>
                    </a:cubicBezTo>
                    <a:cubicBezTo>
                      <a:pt x="40" y="127"/>
                      <a:pt x="53" y="116"/>
                      <a:pt x="69" y="105"/>
                    </a:cubicBezTo>
                    <a:cubicBezTo>
                      <a:pt x="118" y="71"/>
                      <a:pt x="194" y="34"/>
                      <a:pt x="229" y="22"/>
                    </a:cubicBezTo>
                    <a:cubicBezTo>
                      <a:pt x="230" y="22"/>
                      <a:pt x="230" y="22"/>
                      <a:pt x="230" y="22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29" y="1"/>
                      <a:pt x="229" y="1"/>
                      <a:pt x="229" y="1"/>
                    </a:cubicBezTo>
                    <a:cubicBezTo>
                      <a:pt x="229" y="1"/>
                      <a:pt x="198" y="13"/>
                      <a:pt x="160" y="32"/>
                    </a:cubicBezTo>
                    <a:cubicBezTo>
                      <a:pt x="122" y="51"/>
                      <a:pt x="77" y="77"/>
                      <a:pt x="47" y="102"/>
                    </a:cubicBezTo>
                    <a:cubicBezTo>
                      <a:pt x="43" y="106"/>
                      <a:pt x="34" y="111"/>
                      <a:pt x="26" y="119"/>
                    </a:cubicBezTo>
                    <a:cubicBezTo>
                      <a:pt x="19" y="127"/>
                      <a:pt x="12" y="138"/>
                      <a:pt x="12" y="151"/>
                    </a:cubicBezTo>
                    <a:cubicBezTo>
                      <a:pt x="12" y="159"/>
                      <a:pt x="14" y="167"/>
                      <a:pt x="19" y="176"/>
                    </a:cubicBezTo>
                    <a:cubicBezTo>
                      <a:pt x="37" y="206"/>
                      <a:pt x="65" y="218"/>
                      <a:pt x="83" y="223"/>
                    </a:cubicBezTo>
                    <a:cubicBezTo>
                      <a:pt x="92" y="226"/>
                      <a:pt x="103" y="227"/>
                      <a:pt x="111" y="229"/>
                    </a:cubicBezTo>
                    <a:cubicBezTo>
                      <a:pt x="116" y="230"/>
                      <a:pt x="119" y="232"/>
                      <a:pt x="122" y="234"/>
                    </a:cubicBezTo>
                    <a:cubicBezTo>
                      <a:pt x="124" y="235"/>
                      <a:pt x="125" y="237"/>
                      <a:pt x="125" y="240"/>
                    </a:cubicBezTo>
                    <a:cubicBezTo>
                      <a:pt x="125" y="241"/>
                      <a:pt x="125" y="241"/>
                      <a:pt x="125" y="241"/>
                    </a:cubicBezTo>
                    <a:cubicBezTo>
                      <a:pt x="125" y="242"/>
                      <a:pt x="124" y="244"/>
                      <a:pt x="122" y="245"/>
                    </a:cubicBezTo>
                    <a:cubicBezTo>
                      <a:pt x="120" y="247"/>
                      <a:pt x="115" y="249"/>
                      <a:pt x="109" y="250"/>
                    </a:cubicBezTo>
                    <a:cubicBezTo>
                      <a:pt x="103" y="251"/>
                      <a:pt x="97" y="251"/>
                      <a:pt x="90" y="251"/>
                    </a:cubicBezTo>
                    <a:cubicBezTo>
                      <a:pt x="79" y="251"/>
                      <a:pt x="68" y="250"/>
                      <a:pt x="63" y="248"/>
                    </a:cubicBezTo>
                    <a:cubicBezTo>
                      <a:pt x="55" y="245"/>
                      <a:pt x="44" y="240"/>
                      <a:pt x="35" y="232"/>
                    </a:cubicBezTo>
                    <a:cubicBezTo>
                      <a:pt x="26" y="224"/>
                      <a:pt x="18" y="213"/>
                      <a:pt x="18" y="198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3"/>
                      <a:pt x="21" y="188"/>
                      <a:pt x="25" y="181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5" y="179"/>
                      <a:pt x="24" y="178"/>
                      <a:pt x="24" y="177"/>
                    </a:cubicBezTo>
                    <a:cubicBezTo>
                      <a:pt x="23" y="176"/>
                      <a:pt x="22" y="174"/>
                      <a:pt x="21" y="172"/>
                    </a:cubicBezTo>
                    <a:cubicBezTo>
                      <a:pt x="20" y="171"/>
                      <a:pt x="20" y="169"/>
                      <a:pt x="20" y="169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2" y="175"/>
                      <a:pt x="7" y="181"/>
                      <a:pt x="3" y="188"/>
                    </a:cubicBezTo>
                    <a:cubicBezTo>
                      <a:pt x="1" y="191"/>
                      <a:pt x="0" y="196"/>
                      <a:pt x="0" y="201"/>
                    </a:cubicBezTo>
                    <a:cubicBezTo>
                      <a:pt x="0" y="213"/>
                      <a:pt x="6" y="228"/>
                      <a:pt x="16" y="241"/>
                    </a:cubicBezTo>
                    <a:cubicBezTo>
                      <a:pt x="25" y="254"/>
                      <a:pt x="40" y="265"/>
                      <a:pt x="58" y="268"/>
                    </a:cubicBezTo>
                    <a:cubicBezTo>
                      <a:pt x="78" y="272"/>
                      <a:pt x="93" y="273"/>
                      <a:pt x="103" y="273"/>
                    </a:cubicBezTo>
                    <a:cubicBezTo>
                      <a:pt x="114" y="273"/>
                      <a:pt x="120" y="271"/>
                      <a:pt x="120" y="271"/>
                    </a:cubicBezTo>
                    <a:cubicBezTo>
                      <a:pt x="119" y="270"/>
                      <a:pt x="119" y="270"/>
                      <a:pt x="119" y="270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9" y="271"/>
                      <a:pt x="119" y="272"/>
                      <a:pt x="119" y="274"/>
                    </a:cubicBezTo>
                    <a:cubicBezTo>
                      <a:pt x="119" y="276"/>
                      <a:pt x="118" y="280"/>
                      <a:pt x="114" y="286"/>
                    </a:cubicBezTo>
                    <a:cubicBezTo>
                      <a:pt x="111" y="291"/>
                      <a:pt x="106" y="297"/>
                      <a:pt x="99" y="303"/>
                    </a:cubicBezTo>
                    <a:cubicBezTo>
                      <a:pt x="92" y="308"/>
                      <a:pt x="83" y="311"/>
                      <a:pt x="73" y="311"/>
                    </a:cubicBezTo>
                    <a:cubicBezTo>
                      <a:pt x="68" y="311"/>
                      <a:pt x="62" y="310"/>
                      <a:pt x="55" y="308"/>
                    </a:cubicBezTo>
                    <a:cubicBezTo>
                      <a:pt x="35" y="301"/>
                      <a:pt x="20" y="281"/>
                      <a:pt x="20" y="258"/>
                    </a:cubicBezTo>
                    <a:cubicBezTo>
                      <a:pt x="20" y="253"/>
                      <a:pt x="20" y="249"/>
                      <a:pt x="21" y="244"/>
                    </a:cubicBezTo>
                    <a:cubicBezTo>
                      <a:pt x="22" y="243"/>
                      <a:pt x="21" y="243"/>
                      <a:pt x="20" y="242"/>
                    </a:cubicBezTo>
                    <a:cubicBezTo>
                      <a:pt x="20" y="242"/>
                      <a:pt x="19" y="243"/>
                      <a:pt x="19" y="24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8" name="Freeform 866"/>
              <p:cNvSpPr>
                <a:spLocks/>
              </p:cNvSpPr>
              <p:nvPr/>
            </p:nvSpPr>
            <p:spPr bwMode="auto">
              <a:xfrm>
                <a:off x="1514914" y="1463189"/>
                <a:ext cx="360363" cy="330200"/>
              </a:xfrm>
              <a:custGeom>
                <a:avLst/>
                <a:gdLst>
                  <a:gd name="T0" fmla="*/ 209 w 225"/>
                  <a:gd name="T1" fmla="*/ 152 h 206"/>
                  <a:gd name="T2" fmla="*/ 191 w 225"/>
                  <a:gd name="T3" fmla="*/ 155 h 206"/>
                  <a:gd name="T4" fmla="*/ 112 w 225"/>
                  <a:gd name="T5" fmla="*/ 178 h 206"/>
                  <a:gd name="T6" fmla="*/ 23 w 225"/>
                  <a:gd name="T7" fmla="*/ 136 h 206"/>
                  <a:gd name="T8" fmla="*/ 225 w 225"/>
                  <a:gd name="T9" fmla="*/ 17 h 206"/>
                  <a:gd name="T10" fmla="*/ 219 w 225"/>
                  <a:gd name="T11" fmla="*/ 0 h 206"/>
                  <a:gd name="T12" fmla="*/ 60 w 225"/>
                  <a:gd name="T13" fmla="*/ 77 h 206"/>
                  <a:gd name="T14" fmla="*/ 10 w 225"/>
                  <a:gd name="T15" fmla="*/ 137 h 206"/>
                  <a:gd name="T16" fmla="*/ 118 w 225"/>
                  <a:gd name="T17" fmla="*/ 205 h 206"/>
                  <a:gd name="T18" fmla="*/ 184 w 225"/>
                  <a:gd name="T19" fmla="*/ 180 h 206"/>
                  <a:gd name="T20" fmla="*/ 211 w 225"/>
                  <a:gd name="T21" fmla="*/ 162 h 206"/>
                  <a:gd name="T22" fmla="*/ 209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209" y="152"/>
                    </a:moveTo>
                    <a:cubicBezTo>
                      <a:pt x="206" y="148"/>
                      <a:pt x="199" y="150"/>
                      <a:pt x="191" y="155"/>
                    </a:cubicBezTo>
                    <a:cubicBezTo>
                      <a:pt x="182" y="160"/>
                      <a:pt x="132" y="180"/>
                      <a:pt x="112" y="178"/>
                    </a:cubicBezTo>
                    <a:cubicBezTo>
                      <a:pt x="92" y="176"/>
                      <a:pt x="22" y="149"/>
                      <a:pt x="23" y="136"/>
                    </a:cubicBezTo>
                    <a:cubicBezTo>
                      <a:pt x="25" y="123"/>
                      <a:pt x="150" y="21"/>
                      <a:pt x="225" y="17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219" y="0"/>
                      <a:pt x="158" y="12"/>
                      <a:pt x="60" y="77"/>
                    </a:cubicBezTo>
                    <a:cubicBezTo>
                      <a:pt x="47" y="86"/>
                      <a:pt x="0" y="113"/>
                      <a:pt x="10" y="137"/>
                    </a:cubicBezTo>
                    <a:cubicBezTo>
                      <a:pt x="21" y="160"/>
                      <a:pt x="83" y="206"/>
                      <a:pt x="118" y="205"/>
                    </a:cubicBezTo>
                    <a:cubicBezTo>
                      <a:pt x="141" y="204"/>
                      <a:pt x="166" y="186"/>
                      <a:pt x="184" y="180"/>
                    </a:cubicBezTo>
                    <a:cubicBezTo>
                      <a:pt x="202" y="173"/>
                      <a:pt x="217" y="174"/>
                      <a:pt x="211" y="162"/>
                    </a:cubicBezTo>
                    <a:cubicBezTo>
                      <a:pt x="209" y="158"/>
                      <a:pt x="209" y="152"/>
                      <a:pt x="209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9" name="Freeform 867"/>
              <p:cNvSpPr>
                <a:spLocks noEditPoints="1"/>
              </p:cNvSpPr>
              <p:nvPr/>
            </p:nvSpPr>
            <p:spPr bwMode="auto">
              <a:xfrm>
                <a:off x="1530789" y="1477476"/>
                <a:ext cx="346075" cy="315913"/>
              </a:xfrm>
              <a:custGeom>
                <a:avLst/>
                <a:gdLst>
                  <a:gd name="T0" fmla="*/ 202 w 216"/>
                  <a:gd name="T1" fmla="*/ 153 h 197"/>
                  <a:gd name="T2" fmla="*/ 175 w 216"/>
                  <a:gd name="T3" fmla="*/ 162 h 197"/>
                  <a:gd name="T4" fmla="*/ 109 w 216"/>
                  <a:gd name="T5" fmla="*/ 187 h 197"/>
                  <a:gd name="T6" fmla="*/ 2 w 216"/>
                  <a:gd name="T7" fmla="*/ 119 h 197"/>
                  <a:gd name="T8" fmla="*/ 1 w 216"/>
                  <a:gd name="T9" fmla="*/ 116 h 197"/>
                  <a:gd name="T10" fmla="*/ 2 w 216"/>
                  <a:gd name="T11" fmla="*/ 128 h 197"/>
                  <a:gd name="T12" fmla="*/ 109 w 216"/>
                  <a:gd name="T13" fmla="*/ 196 h 197"/>
                  <a:gd name="T14" fmla="*/ 175 w 216"/>
                  <a:gd name="T15" fmla="*/ 170 h 197"/>
                  <a:gd name="T16" fmla="*/ 202 w 216"/>
                  <a:gd name="T17" fmla="*/ 153 h 197"/>
                  <a:gd name="T18" fmla="*/ 216 w 216"/>
                  <a:gd name="T19" fmla="*/ 8 h 197"/>
                  <a:gd name="T20" fmla="*/ 213 w 216"/>
                  <a:gd name="T21" fmla="*/ 0 h 197"/>
                  <a:gd name="T22" fmla="*/ 13 w 216"/>
                  <a:gd name="T23" fmla="*/ 120 h 197"/>
                  <a:gd name="T24" fmla="*/ 14 w 216"/>
                  <a:gd name="T25" fmla="*/ 124 h 197"/>
                  <a:gd name="T26" fmla="*/ 216 w 216"/>
                  <a:gd name="T27" fmla="*/ 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202" y="153"/>
                    </a:moveTo>
                    <a:cubicBezTo>
                      <a:pt x="198" y="157"/>
                      <a:pt x="187" y="158"/>
                      <a:pt x="175" y="162"/>
                    </a:cubicBezTo>
                    <a:cubicBezTo>
                      <a:pt x="157" y="169"/>
                      <a:pt x="132" y="186"/>
                      <a:pt x="109" y="187"/>
                    </a:cubicBezTo>
                    <a:cubicBezTo>
                      <a:pt x="74" y="189"/>
                      <a:pt x="12" y="143"/>
                      <a:pt x="2" y="119"/>
                    </a:cubicBezTo>
                    <a:cubicBezTo>
                      <a:pt x="1" y="118"/>
                      <a:pt x="1" y="117"/>
                      <a:pt x="1" y="116"/>
                    </a:cubicBezTo>
                    <a:cubicBezTo>
                      <a:pt x="0" y="120"/>
                      <a:pt x="0" y="124"/>
                      <a:pt x="2" y="128"/>
                    </a:cubicBezTo>
                    <a:cubicBezTo>
                      <a:pt x="12" y="151"/>
                      <a:pt x="74" y="197"/>
                      <a:pt x="109" y="196"/>
                    </a:cubicBezTo>
                    <a:cubicBezTo>
                      <a:pt x="132" y="195"/>
                      <a:pt x="157" y="177"/>
                      <a:pt x="175" y="170"/>
                    </a:cubicBezTo>
                    <a:cubicBezTo>
                      <a:pt x="193" y="164"/>
                      <a:pt x="208" y="165"/>
                      <a:pt x="202" y="153"/>
                    </a:cubicBezTo>
                    <a:close/>
                    <a:moveTo>
                      <a:pt x="216" y="8"/>
                    </a:moveTo>
                    <a:cubicBezTo>
                      <a:pt x="213" y="0"/>
                      <a:pt x="213" y="0"/>
                      <a:pt x="213" y="0"/>
                    </a:cubicBezTo>
                    <a:cubicBezTo>
                      <a:pt x="138" y="6"/>
                      <a:pt x="14" y="107"/>
                      <a:pt x="13" y="120"/>
                    </a:cubicBezTo>
                    <a:cubicBezTo>
                      <a:pt x="13" y="121"/>
                      <a:pt x="12" y="123"/>
                      <a:pt x="14" y="124"/>
                    </a:cubicBezTo>
                    <a:cubicBezTo>
                      <a:pt x="30" y="102"/>
                      <a:pt x="147" y="11"/>
                      <a:pt x="21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0" name="Freeform 868"/>
              <p:cNvSpPr>
                <a:spLocks/>
              </p:cNvSpPr>
              <p:nvPr/>
            </p:nvSpPr>
            <p:spPr bwMode="auto">
              <a:xfrm>
                <a:off x="1526026" y="1461601"/>
                <a:ext cx="352425" cy="331788"/>
              </a:xfrm>
              <a:custGeom>
                <a:avLst/>
                <a:gdLst>
                  <a:gd name="T0" fmla="*/ 203 w 220"/>
                  <a:gd name="T1" fmla="*/ 152 h 207"/>
                  <a:gd name="T2" fmla="*/ 183 w 220"/>
                  <a:gd name="T3" fmla="*/ 155 h 207"/>
                  <a:gd name="T4" fmla="*/ 139 w 220"/>
                  <a:gd name="T5" fmla="*/ 172 h 207"/>
                  <a:gd name="T6" fmla="*/ 105 w 220"/>
                  <a:gd name="T7" fmla="*/ 177 h 207"/>
                  <a:gd name="T8" fmla="*/ 28 w 220"/>
                  <a:gd name="T9" fmla="*/ 148 h 207"/>
                  <a:gd name="T10" fmla="*/ 18 w 220"/>
                  <a:gd name="T11" fmla="*/ 138 h 207"/>
                  <a:gd name="T12" fmla="*/ 19 w 220"/>
                  <a:gd name="T13" fmla="*/ 135 h 207"/>
                  <a:gd name="T14" fmla="*/ 129 w 220"/>
                  <a:gd name="T15" fmla="*/ 52 h 207"/>
                  <a:gd name="T16" fmla="*/ 220 w 220"/>
                  <a:gd name="T17" fmla="*/ 20 h 207"/>
                  <a:gd name="T18" fmla="*/ 211 w 220"/>
                  <a:gd name="T19" fmla="*/ 0 h 207"/>
                  <a:gd name="T20" fmla="*/ 22 w 220"/>
                  <a:gd name="T21" fmla="*/ 98 h 207"/>
                  <a:gd name="T22" fmla="*/ 0 w 220"/>
                  <a:gd name="T23" fmla="*/ 131 h 207"/>
                  <a:gd name="T24" fmla="*/ 18 w 220"/>
                  <a:gd name="T25" fmla="*/ 159 h 207"/>
                  <a:gd name="T26" fmla="*/ 109 w 220"/>
                  <a:gd name="T27" fmla="*/ 207 h 207"/>
                  <a:gd name="T28" fmla="*/ 146 w 220"/>
                  <a:gd name="T29" fmla="*/ 197 h 207"/>
                  <a:gd name="T30" fmla="*/ 197 w 220"/>
                  <a:gd name="T31" fmla="*/ 176 h 207"/>
                  <a:gd name="T32" fmla="*/ 207 w 220"/>
                  <a:gd name="T33" fmla="*/ 168 h 207"/>
                  <a:gd name="T34" fmla="*/ 204 w 220"/>
                  <a:gd name="T35" fmla="*/ 157 h 207"/>
                  <a:gd name="T36" fmla="*/ 204 w 220"/>
                  <a:gd name="T37" fmla="*/ 153 h 207"/>
                  <a:gd name="T38" fmla="*/ 203 w 220"/>
                  <a:gd name="T39" fmla="*/ 152 h 207"/>
                  <a:gd name="T40" fmla="*/ 201 w 220"/>
                  <a:gd name="T41" fmla="*/ 153 h 207"/>
                  <a:gd name="T42" fmla="*/ 204 w 220"/>
                  <a:gd name="T43" fmla="*/ 168 h 207"/>
                  <a:gd name="T44" fmla="*/ 192 w 220"/>
                  <a:gd name="T45" fmla="*/ 175 h 207"/>
                  <a:gd name="T46" fmla="*/ 145 w 220"/>
                  <a:gd name="T47" fmla="*/ 194 h 207"/>
                  <a:gd name="T48" fmla="*/ 109 w 220"/>
                  <a:gd name="T49" fmla="*/ 204 h 207"/>
                  <a:gd name="T50" fmla="*/ 21 w 220"/>
                  <a:gd name="T51" fmla="*/ 157 h 207"/>
                  <a:gd name="T52" fmla="*/ 3 w 220"/>
                  <a:gd name="T53" fmla="*/ 131 h 207"/>
                  <a:gd name="T54" fmla="*/ 33 w 220"/>
                  <a:gd name="T55" fmla="*/ 94 h 207"/>
                  <a:gd name="T56" fmla="*/ 170 w 220"/>
                  <a:gd name="T57" fmla="*/ 17 h 207"/>
                  <a:gd name="T58" fmla="*/ 209 w 220"/>
                  <a:gd name="T59" fmla="*/ 3 h 207"/>
                  <a:gd name="T60" fmla="*/ 212 w 220"/>
                  <a:gd name="T61" fmla="*/ 3 h 207"/>
                  <a:gd name="T62" fmla="*/ 210 w 220"/>
                  <a:gd name="T63" fmla="*/ 2 h 207"/>
                  <a:gd name="T64" fmla="*/ 218 w 220"/>
                  <a:gd name="T65" fmla="*/ 18 h 207"/>
                  <a:gd name="T66" fmla="*/ 89 w 220"/>
                  <a:gd name="T67" fmla="*/ 73 h 207"/>
                  <a:gd name="T68" fmla="*/ 21 w 220"/>
                  <a:gd name="T69" fmla="*/ 128 h 207"/>
                  <a:gd name="T70" fmla="*/ 15 w 220"/>
                  <a:gd name="T71" fmla="*/ 137 h 207"/>
                  <a:gd name="T72" fmla="*/ 18 w 220"/>
                  <a:gd name="T73" fmla="*/ 144 h 207"/>
                  <a:gd name="T74" fmla="*/ 73 w 220"/>
                  <a:gd name="T75" fmla="*/ 172 h 207"/>
                  <a:gd name="T76" fmla="*/ 108 w 220"/>
                  <a:gd name="T77" fmla="*/ 181 h 207"/>
                  <a:gd name="T78" fmla="*/ 172 w 220"/>
                  <a:gd name="T79" fmla="*/ 163 h 207"/>
                  <a:gd name="T80" fmla="*/ 197 w 220"/>
                  <a:gd name="T81" fmla="*/ 153 h 207"/>
                  <a:gd name="T82" fmla="*/ 202 w 220"/>
                  <a:gd name="T83" fmla="*/ 153 h 207"/>
                  <a:gd name="T84" fmla="*/ 202 w 220"/>
                  <a:gd name="T85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0" h="207">
                    <a:moveTo>
                      <a:pt x="202" y="153"/>
                    </a:move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0"/>
                      <a:pt x="200" y="150"/>
                      <a:pt x="197" y="150"/>
                    </a:cubicBezTo>
                    <a:cubicBezTo>
                      <a:pt x="193" y="150"/>
                      <a:pt x="188" y="151"/>
                      <a:pt x="183" y="155"/>
                    </a:cubicBezTo>
                    <a:cubicBezTo>
                      <a:pt x="181" y="156"/>
                      <a:pt x="177" y="158"/>
                      <a:pt x="171" y="160"/>
                    </a:cubicBezTo>
                    <a:cubicBezTo>
                      <a:pt x="162" y="164"/>
                      <a:pt x="151" y="168"/>
                      <a:pt x="139" y="172"/>
                    </a:cubicBezTo>
                    <a:cubicBezTo>
                      <a:pt x="127" y="175"/>
                      <a:pt x="116" y="178"/>
                      <a:pt x="108" y="178"/>
                    </a:cubicBezTo>
                    <a:cubicBezTo>
                      <a:pt x="107" y="178"/>
                      <a:pt x="106" y="177"/>
                      <a:pt x="105" y="177"/>
                    </a:cubicBezTo>
                    <a:cubicBezTo>
                      <a:pt x="96" y="176"/>
                      <a:pt x="73" y="169"/>
                      <a:pt x="54" y="161"/>
                    </a:cubicBezTo>
                    <a:cubicBezTo>
                      <a:pt x="44" y="157"/>
                      <a:pt x="35" y="152"/>
                      <a:pt x="28" y="148"/>
                    </a:cubicBezTo>
                    <a:cubicBezTo>
                      <a:pt x="25" y="146"/>
                      <a:pt x="22" y="144"/>
                      <a:pt x="21" y="142"/>
                    </a:cubicBezTo>
                    <a:cubicBezTo>
                      <a:pt x="19" y="140"/>
                      <a:pt x="18" y="139"/>
                      <a:pt x="18" y="138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8" y="137"/>
                      <a:pt x="18" y="136"/>
                      <a:pt x="19" y="135"/>
                    </a:cubicBezTo>
                    <a:cubicBezTo>
                      <a:pt x="23" y="129"/>
                      <a:pt x="33" y="120"/>
                      <a:pt x="47" y="108"/>
                    </a:cubicBezTo>
                    <a:cubicBezTo>
                      <a:pt x="68" y="91"/>
                      <a:pt x="98" y="69"/>
                      <a:pt x="129" y="52"/>
                    </a:cubicBezTo>
                    <a:cubicBezTo>
                      <a:pt x="160" y="34"/>
                      <a:pt x="192" y="21"/>
                      <a:pt x="218" y="20"/>
                    </a:cubicBezTo>
                    <a:cubicBezTo>
                      <a:pt x="220" y="20"/>
                      <a:pt x="220" y="20"/>
                      <a:pt x="220" y="2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11" y="0"/>
                      <a:pt x="150" y="12"/>
                      <a:pt x="52" y="77"/>
                    </a:cubicBezTo>
                    <a:cubicBezTo>
                      <a:pt x="47" y="81"/>
                      <a:pt x="34" y="89"/>
                      <a:pt x="22" y="98"/>
                    </a:cubicBezTo>
                    <a:cubicBezTo>
                      <a:pt x="16" y="103"/>
                      <a:pt x="11" y="108"/>
                      <a:pt x="7" y="113"/>
                    </a:cubicBezTo>
                    <a:cubicBezTo>
                      <a:pt x="3" y="119"/>
                      <a:pt x="0" y="125"/>
                      <a:pt x="0" y="131"/>
                    </a:cubicBezTo>
                    <a:cubicBezTo>
                      <a:pt x="0" y="133"/>
                      <a:pt x="1" y="136"/>
                      <a:pt x="2" y="138"/>
                    </a:cubicBezTo>
                    <a:cubicBezTo>
                      <a:pt x="5" y="144"/>
                      <a:pt x="11" y="152"/>
                      <a:pt x="18" y="159"/>
                    </a:cubicBezTo>
                    <a:cubicBezTo>
                      <a:pt x="30" y="171"/>
                      <a:pt x="46" y="183"/>
                      <a:pt x="63" y="192"/>
                    </a:cubicBezTo>
                    <a:cubicBezTo>
                      <a:pt x="79" y="201"/>
                      <a:pt x="96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3" y="207"/>
                      <a:pt x="135" y="202"/>
                      <a:pt x="146" y="197"/>
                    </a:cubicBezTo>
                    <a:cubicBezTo>
                      <a:pt x="158" y="191"/>
                      <a:pt x="168" y="185"/>
                      <a:pt x="177" y="182"/>
                    </a:cubicBezTo>
                    <a:cubicBezTo>
                      <a:pt x="185" y="179"/>
                      <a:pt x="192" y="178"/>
                      <a:pt x="197" y="176"/>
                    </a:cubicBezTo>
                    <a:cubicBezTo>
                      <a:pt x="200" y="176"/>
                      <a:pt x="202" y="175"/>
                      <a:pt x="204" y="173"/>
                    </a:cubicBezTo>
                    <a:cubicBezTo>
                      <a:pt x="206" y="172"/>
                      <a:pt x="207" y="170"/>
                      <a:pt x="207" y="168"/>
                    </a:cubicBezTo>
                    <a:cubicBezTo>
                      <a:pt x="207" y="166"/>
                      <a:pt x="207" y="165"/>
                      <a:pt x="206" y="163"/>
                    </a:cubicBezTo>
                    <a:cubicBezTo>
                      <a:pt x="205" y="161"/>
                      <a:pt x="204" y="158"/>
                      <a:pt x="204" y="157"/>
                    </a:cubicBezTo>
                    <a:cubicBezTo>
                      <a:pt x="204" y="156"/>
                      <a:pt x="204" y="155"/>
                      <a:pt x="204" y="154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01" y="153"/>
                      <a:pt x="201" y="159"/>
                      <a:pt x="203" y="164"/>
                    </a:cubicBezTo>
                    <a:cubicBezTo>
                      <a:pt x="204" y="166"/>
                      <a:pt x="204" y="167"/>
                      <a:pt x="204" y="168"/>
                    </a:cubicBezTo>
                    <a:cubicBezTo>
                      <a:pt x="204" y="169"/>
                      <a:pt x="204" y="170"/>
                      <a:pt x="202" y="171"/>
                    </a:cubicBezTo>
                    <a:cubicBezTo>
                      <a:pt x="201" y="172"/>
                      <a:pt x="197" y="173"/>
                      <a:pt x="192" y="175"/>
                    </a:cubicBezTo>
                    <a:cubicBezTo>
                      <a:pt x="188" y="176"/>
                      <a:pt x="182" y="177"/>
                      <a:pt x="176" y="179"/>
                    </a:cubicBezTo>
                    <a:cubicBezTo>
                      <a:pt x="167" y="182"/>
                      <a:pt x="156" y="189"/>
                      <a:pt x="145" y="194"/>
                    </a:cubicBezTo>
                    <a:cubicBezTo>
                      <a:pt x="134" y="199"/>
                      <a:pt x="122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3" y="204"/>
                      <a:pt x="69" y="193"/>
                      <a:pt x="48" y="179"/>
                    </a:cubicBezTo>
                    <a:cubicBezTo>
                      <a:pt x="38" y="172"/>
                      <a:pt x="28" y="164"/>
                      <a:pt x="21" y="157"/>
                    </a:cubicBezTo>
                    <a:cubicBezTo>
                      <a:pt x="13" y="150"/>
                      <a:pt x="7" y="143"/>
                      <a:pt x="5" y="137"/>
                    </a:cubicBezTo>
                    <a:cubicBezTo>
                      <a:pt x="4" y="135"/>
                      <a:pt x="3" y="133"/>
                      <a:pt x="3" y="131"/>
                    </a:cubicBezTo>
                    <a:cubicBezTo>
                      <a:pt x="3" y="126"/>
                      <a:pt x="6" y="120"/>
                      <a:pt x="9" y="115"/>
                    </a:cubicBezTo>
                    <a:cubicBezTo>
                      <a:pt x="15" y="107"/>
                      <a:pt x="24" y="100"/>
                      <a:pt x="33" y="94"/>
                    </a:cubicBezTo>
                    <a:cubicBezTo>
                      <a:pt x="41" y="88"/>
                      <a:pt x="50" y="83"/>
                      <a:pt x="54" y="80"/>
                    </a:cubicBezTo>
                    <a:cubicBezTo>
                      <a:pt x="103" y="47"/>
                      <a:pt x="142" y="28"/>
                      <a:pt x="170" y="17"/>
                    </a:cubicBezTo>
                    <a:cubicBezTo>
                      <a:pt x="183" y="11"/>
                      <a:pt x="194" y="8"/>
                      <a:pt x="201" y="6"/>
                    </a:cubicBezTo>
                    <a:cubicBezTo>
                      <a:pt x="205" y="5"/>
                      <a:pt x="207" y="4"/>
                      <a:pt x="209" y="3"/>
                    </a:cubicBezTo>
                    <a:cubicBezTo>
                      <a:pt x="210" y="3"/>
                      <a:pt x="211" y="3"/>
                      <a:pt x="211" y="3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8" y="18"/>
                      <a:pt x="218" y="18"/>
                      <a:pt x="218" y="18"/>
                    </a:cubicBezTo>
                    <a:cubicBezTo>
                      <a:pt x="218" y="17"/>
                      <a:pt x="218" y="17"/>
                      <a:pt x="218" y="17"/>
                    </a:cubicBezTo>
                    <a:cubicBezTo>
                      <a:pt x="180" y="19"/>
                      <a:pt x="130" y="45"/>
                      <a:pt x="89" y="73"/>
                    </a:cubicBezTo>
                    <a:cubicBezTo>
                      <a:pt x="68" y="87"/>
                      <a:pt x="50" y="101"/>
                      <a:pt x="37" y="113"/>
                    </a:cubicBezTo>
                    <a:cubicBezTo>
                      <a:pt x="30" y="118"/>
                      <a:pt x="25" y="123"/>
                      <a:pt x="21" y="128"/>
                    </a:cubicBezTo>
                    <a:cubicBezTo>
                      <a:pt x="19" y="130"/>
                      <a:pt x="18" y="131"/>
                      <a:pt x="17" y="133"/>
                    </a:cubicBezTo>
                    <a:cubicBezTo>
                      <a:pt x="16" y="135"/>
                      <a:pt x="15" y="136"/>
                      <a:pt x="15" y="137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5" y="140"/>
                      <a:pt x="16" y="142"/>
                      <a:pt x="18" y="144"/>
                    </a:cubicBezTo>
                    <a:cubicBezTo>
                      <a:pt x="22" y="148"/>
                      <a:pt x="28" y="152"/>
                      <a:pt x="35" y="156"/>
                    </a:cubicBezTo>
                    <a:cubicBezTo>
                      <a:pt x="46" y="161"/>
                      <a:pt x="60" y="167"/>
                      <a:pt x="73" y="172"/>
                    </a:cubicBezTo>
                    <a:cubicBezTo>
                      <a:pt x="86" y="176"/>
                      <a:pt x="98" y="180"/>
                      <a:pt x="105" y="180"/>
                    </a:cubicBezTo>
                    <a:cubicBezTo>
                      <a:pt x="106" y="180"/>
                      <a:pt x="107" y="181"/>
                      <a:pt x="108" y="181"/>
                    </a:cubicBezTo>
                    <a:cubicBezTo>
                      <a:pt x="119" y="181"/>
                      <a:pt x="136" y="176"/>
                      <a:pt x="152" y="171"/>
                    </a:cubicBezTo>
                    <a:cubicBezTo>
                      <a:pt x="159" y="168"/>
                      <a:pt x="166" y="166"/>
                      <a:pt x="172" y="163"/>
                    </a:cubicBezTo>
                    <a:cubicBezTo>
                      <a:pt x="178" y="161"/>
                      <a:pt x="182" y="159"/>
                      <a:pt x="185" y="157"/>
                    </a:cubicBezTo>
                    <a:cubicBezTo>
                      <a:pt x="190" y="154"/>
                      <a:pt x="194" y="153"/>
                      <a:pt x="197" y="153"/>
                    </a:cubicBezTo>
                    <a:cubicBezTo>
                      <a:pt x="199" y="153"/>
                      <a:pt x="200" y="153"/>
                      <a:pt x="201" y="154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lnTo>
                      <a:pt x="202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1" name="Freeform 869"/>
              <p:cNvSpPr>
                <a:spLocks/>
              </p:cNvSpPr>
              <p:nvPr/>
            </p:nvSpPr>
            <p:spPr bwMode="auto">
              <a:xfrm>
                <a:off x="1546664" y="1647339"/>
                <a:ext cx="9525" cy="36513"/>
              </a:xfrm>
              <a:custGeom>
                <a:avLst/>
                <a:gdLst>
                  <a:gd name="T0" fmla="*/ 4 w 6"/>
                  <a:gd name="T1" fmla="*/ 21 h 22"/>
                  <a:gd name="T2" fmla="*/ 4 w 6"/>
                  <a:gd name="T3" fmla="*/ 21 h 22"/>
                  <a:gd name="T4" fmla="*/ 2 w 6"/>
                  <a:gd name="T5" fmla="*/ 12 h 22"/>
                  <a:gd name="T6" fmla="*/ 6 w 6"/>
                  <a:gd name="T7" fmla="*/ 2 h 22"/>
                  <a:gd name="T8" fmla="*/ 6 w 6"/>
                  <a:gd name="T9" fmla="*/ 0 h 22"/>
                  <a:gd name="T10" fmla="*/ 4 w 6"/>
                  <a:gd name="T11" fmla="*/ 0 h 22"/>
                  <a:gd name="T12" fmla="*/ 0 w 6"/>
                  <a:gd name="T13" fmla="*/ 12 h 22"/>
                  <a:gd name="T14" fmla="*/ 3 w 6"/>
                  <a:gd name="T15" fmla="*/ 22 h 22"/>
                  <a:gd name="T16" fmla="*/ 4 w 6"/>
                  <a:gd name="T17" fmla="*/ 22 h 22"/>
                  <a:gd name="T18" fmla="*/ 4 w 6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2"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2" y="16"/>
                      <a:pt x="2" y="12"/>
                    </a:cubicBezTo>
                    <a:cubicBezTo>
                      <a:pt x="2" y="9"/>
                      <a:pt x="3" y="5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7"/>
                      <a:pt x="3" y="22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" name="Freeform 870"/>
              <p:cNvSpPr>
                <a:spLocks/>
              </p:cNvSpPr>
              <p:nvPr/>
            </p:nvSpPr>
            <p:spPr bwMode="auto">
              <a:xfrm>
                <a:off x="1545076" y="1402864"/>
                <a:ext cx="319088" cy="307975"/>
              </a:xfrm>
              <a:custGeom>
                <a:avLst/>
                <a:gdLst>
                  <a:gd name="T0" fmla="*/ 191 w 199"/>
                  <a:gd name="T1" fmla="*/ 151 h 192"/>
                  <a:gd name="T2" fmla="*/ 194 w 199"/>
                  <a:gd name="T3" fmla="*/ 162 h 192"/>
                  <a:gd name="T4" fmla="*/ 187 w 199"/>
                  <a:gd name="T5" fmla="*/ 176 h 192"/>
                  <a:gd name="T6" fmla="*/ 116 w 199"/>
                  <a:gd name="T7" fmla="*/ 190 h 192"/>
                  <a:gd name="T8" fmla="*/ 60 w 199"/>
                  <a:gd name="T9" fmla="*/ 178 h 192"/>
                  <a:gd name="T10" fmla="*/ 4 w 199"/>
                  <a:gd name="T11" fmla="*/ 98 h 192"/>
                  <a:gd name="T12" fmla="*/ 92 w 199"/>
                  <a:gd name="T13" fmla="*/ 29 h 192"/>
                  <a:gd name="T14" fmla="*/ 198 w 199"/>
                  <a:gd name="T15" fmla="*/ 15 h 192"/>
                  <a:gd name="T16" fmla="*/ 199 w 199"/>
                  <a:gd name="T17" fmla="*/ 32 h 192"/>
                  <a:gd name="T18" fmla="*/ 79 w 199"/>
                  <a:gd name="T19" fmla="*/ 57 h 192"/>
                  <a:gd name="T20" fmla="*/ 14 w 199"/>
                  <a:gd name="T21" fmla="*/ 116 h 192"/>
                  <a:gd name="T22" fmla="*/ 114 w 199"/>
                  <a:gd name="T23" fmla="*/ 168 h 192"/>
                  <a:gd name="T24" fmla="*/ 191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191" y="151"/>
                    </a:moveTo>
                    <a:cubicBezTo>
                      <a:pt x="191" y="151"/>
                      <a:pt x="197" y="155"/>
                      <a:pt x="194" y="162"/>
                    </a:cubicBezTo>
                    <a:cubicBezTo>
                      <a:pt x="191" y="168"/>
                      <a:pt x="195" y="175"/>
                      <a:pt x="187" y="176"/>
                    </a:cubicBezTo>
                    <a:cubicBezTo>
                      <a:pt x="180" y="178"/>
                      <a:pt x="127" y="186"/>
                      <a:pt x="116" y="190"/>
                    </a:cubicBezTo>
                    <a:cubicBezTo>
                      <a:pt x="109" y="192"/>
                      <a:pt x="82" y="188"/>
                      <a:pt x="60" y="178"/>
                    </a:cubicBezTo>
                    <a:cubicBezTo>
                      <a:pt x="39" y="168"/>
                      <a:pt x="0" y="149"/>
                      <a:pt x="4" y="98"/>
                    </a:cubicBezTo>
                    <a:cubicBezTo>
                      <a:pt x="7" y="75"/>
                      <a:pt x="71" y="40"/>
                      <a:pt x="92" y="29"/>
                    </a:cubicBezTo>
                    <a:cubicBezTo>
                      <a:pt x="112" y="17"/>
                      <a:pt x="160" y="0"/>
                      <a:pt x="198" y="15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199" y="32"/>
                      <a:pt x="152" y="11"/>
                      <a:pt x="79" y="57"/>
                    </a:cubicBezTo>
                    <a:cubicBezTo>
                      <a:pt x="64" y="67"/>
                      <a:pt x="7" y="98"/>
                      <a:pt x="14" y="116"/>
                    </a:cubicBezTo>
                    <a:cubicBezTo>
                      <a:pt x="22" y="134"/>
                      <a:pt x="66" y="167"/>
                      <a:pt x="114" y="168"/>
                    </a:cubicBezTo>
                    <a:cubicBezTo>
                      <a:pt x="162" y="169"/>
                      <a:pt x="181" y="151"/>
                      <a:pt x="191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" name="Freeform 871"/>
              <p:cNvSpPr>
                <a:spLocks noEditPoints="1"/>
              </p:cNvSpPr>
              <p:nvPr/>
            </p:nvSpPr>
            <p:spPr bwMode="auto">
              <a:xfrm>
                <a:off x="1548251" y="1413976"/>
                <a:ext cx="315913" cy="296863"/>
              </a:xfrm>
              <a:custGeom>
                <a:avLst/>
                <a:gdLst>
                  <a:gd name="T0" fmla="*/ 192 w 197"/>
                  <a:gd name="T1" fmla="*/ 148 h 185"/>
                  <a:gd name="T2" fmla="*/ 185 w 197"/>
                  <a:gd name="T3" fmla="*/ 163 h 185"/>
                  <a:gd name="T4" fmla="*/ 114 w 197"/>
                  <a:gd name="T5" fmla="*/ 176 h 185"/>
                  <a:gd name="T6" fmla="*/ 58 w 197"/>
                  <a:gd name="T7" fmla="*/ 165 h 185"/>
                  <a:gd name="T8" fmla="*/ 2 w 197"/>
                  <a:gd name="T9" fmla="*/ 95 h 185"/>
                  <a:gd name="T10" fmla="*/ 58 w 197"/>
                  <a:gd name="T11" fmla="*/ 171 h 185"/>
                  <a:gd name="T12" fmla="*/ 114 w 197"/>
                  <a:gd name="T13" fmla="*/ 183 h 185"/>
                  <a:gd name="T14" fmla="*/ 185 w 197"/>
                  <a:gd name="T15" fmla="*/ 169 h 185"/>
                  <a:gd name="T16" fmla="*/ 192 w 197"/>
                  <a:gd name="T17" fmla="*/ 155 h 185"/>
                  <a:gd name="T18" fmla="*/ 192 w 197"/>
                  <a:gd name="T19" fmla="*/ 148 h 185"/>
                  <a:gd name="T20" fmla="*/ 77 w 197"/>
                  <a:gd name="T21" fmla="*/ 50 h 185"/>
                  <a:gd name="T22" fmla="*/ 197 w 197"/>
                  <a:gd name="T23" fmla="*/ 25 h 185"/>
                  <a:gd name="T24" fmla="*/ 197 w 197"/>
                  <a:gd name="T25" fmla="*/ 19 h 185"/>
                  <a:gd name="T26" fmla="*/ 77 w 197"/>
                  <a:gd name="T27" fmla="*/ 44 h 185"/>
                  <a:gd name="T28" fmla="*/ 12 w 197"/>
                  <a:gd name="T29" fmla="*/ 102 h 185"/>
                  <a:gd name="T30" fmla="*/ 77 w 197"/>
                  <a:gd name="T31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192" y="148"/>
                    </a:moveTo>
                    <a:cubicBezTo>
                      <a:pt x="189" y="154"/>
                      <a:pt x="193" y="162"/>
                      <a:pt x="185" y="163"/>
                    </a:cubicBezTo>
                    <a:cubicBezTo>
                      <a:pt x="178" y="164"/>
                      <a:pt x="125" y="173"/>
                      <a:pt x="114" y="176"/>
                    </a:cubicBezTo>
                    <a:cubicBezTo>
                      <a:pt x="107" y="178"/>
                      <a:pt x="80" y="174"/>
                      <a:pt x="58" y="165"/>
                    </a:cubicBezTo>
                    <a:cubicBezTo>
                      <a:pt x="38" y="155"/>
                      <a:pt x="4" y="139"/>
                      <a:pt x="2" y="95"/>
                    </a:cubicBezTo>
                    <a:cubicBezTo>
                      <a:pt x="0" y="144"/>
                      <a:pt x="37" y="161"/>
                      <a:pt x="58" y="171"/>
                    </a:cubicBezTo>
                    <a:cubicBezTo>
                      <a:pt x="80" y="181"/>
                      <a:pt x="107" y="185"/>
                      <a:pt x="114" y="183"/>
                    </a:cubicBezTo>
                    <a:cubicBezTo>
                      <a:pt x="125" y="179"/>
                      <a:pt x="178" y="171"/>
                      <a:pt x="185" y="169"/>
                    </a:cubicBezTo>
                    <a:cubicBezTo>
                      <a:pt x="193" y="168"/>
                      <a:pt x="189" y="161"/>
                      <a:pt x="192" y="155"/>
                    </a:cubicBezTo>
                    <a:cubicBezTo>
                      <a:pt x="193" y="152"/>
                      <a:pt x="193" y="150"/>
                      <a:pt x="192" y="148"/>
                    </a:cubicBezTo>
                    <a:close/>
                    <a:moveTo>
                      <a:pt x="77" y="50"/>
                    </a:moveTo>
                    <a:cubicBezTo>
                      <a:pt x="150" y="4"/>
                      <a:pt x="197" y="25"/>
                      <a:pt x="197" y="25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2" y="17"/>
                      <a:pt x="146" y="0"/>
                      <a:pt x="77" y="44"/>
                    </a:cubicBezTo>
                    <a:cubicBezTo>
                      <a:pt x="62" y="53"/>
                      <a:pt x="6" y="84"/>
                      <a:pt x="12" y="102"/>
                    </a:cubicBezTo>
                    <a:cubicBezTo>
                      <a:pt x="18" y="84"/>
                      <a:pt x="64" y="59"/>
                      <a:pt x="77" y="5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4" name="Freeform 872"/>
              <p:cNvSpPr>
                <a:spLocks/>
              </p:cNvSpPr>
              <p:nvPr/>
            </p:nvSpPr>
            <p:spPr bwMode="auto">
              <a:xfrm>
                <a:off x="1562539" y="1531451"/>
                <a:ext cx="14288" cy="55563"/>
              </a:xfrm>
              <a:custGeom>
                <a:avLst/>
                <a:gdLst>
                  <a:gd name="T0" fmla="*/ 3 w 9"/>
                  <a:gd name="T1" fmla="*/ 34 h 35"/>
                  <a:gd name="T2" fmla="*/ 3 w 9"/>
                  <a:gd name="T3" fmla="*/ 33 h 35"/>
                  <a:gd name="T4" fmla="*/ 2 w 9"/>
                  <a:gd name="T5" fmla="*/ 21 h 35"/>
                  <a:gd name="T6" fmla="*/ 8 w 9"/>
                  <a:gd name="T7" fmla="*/ 2 h 35"/>
                  <a:gd name="T8" fmla="*/ 8 w 9"/>
                  <a:gd name="T9" fmla="*/ 1 h 35"/>
                  <a:gd name="T10" fmla="*/ 7 w 9"/>
                  <a:gd name="T11" fmla="*/ 1 h 35"/>
                  <a:gd name="T12" fmla="*/ 0 w 9"/>
                  <a:gd name="T13" fmla="*/ 21 h 35"/>
                  <a:gd name="T14" fmla="*/ 1 w 9"/>
                  <a:gd name="T15" fmla="*/ 34 h 35"/>
                  <a:gd name="T16" fmla="*/ 3 w 9"/>
                  <a:gd name="T17" fmla="*/ 35 h 35"/>
                  <a:gd name="T18" fmla="*/ 3 w 9"/>
                  <a:gd name="T1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5">
                    <a:moveTo>
                      <a:pt x="3" y="34"/>
                    </a:moveTo>
                    <a:cubicBezTo>
                      <a:pt x="3" y="34"/>
                      <a:pt x="3" y="33"/>
                      <a:pt x="3" y="33"/>
                    </a:cubicBezTo>
                    <a:cubicBezTo>
                      <a:pt x="3" y="31"/>
                      <a:pt x="2" y="26"/>
                      <a:pt x="2" y="21"/>
                    </a:cubicBezTo>
                    <a:cubicBezTo>
                      <a:pt x="2" y="15"/>
                      <a:pt x="3" y="7"/>
                      <a:pt x="8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7" y="0"/>
                      <a:pt x="7" y="1"/>
                    </a:cubicBezTo>
                    <a:cubicBezTo>
                      <a:pt x="1" y="6"/>
                      <a:pt x="0" y="14"/>
                      <a:pt x="0" y="21"/>
                    </a:cubicBezTo>
                    <a:cubicBezTo>
                      <a:pt x="0" y="28"/>
                      <a:pt x="1" y="34"/>
                      <a:pt x="1" y="34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4" y="34"/>
                      <a:pt x="3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5" name="Freeform 873"/>
              <p:cNvSpPr>
                <a:spLocks/>
              </p:cNvSpPr>
              <p:nvPr/>
            </p:nvSpPr>
            <p:spPr bwMode="auto">
              <a:xfrm>
                <a:off x="1549839" y="1415564"/>
                <a:ext cx="317500" cy="295275"/>
              </a:xfrm>
              <a:custGeom>
                <a:avLst/>
                <a:gdLst>
                  <a:gd name="T0" fmla="*/ 187 w 198"/>
                  <a:gd name="T1" fmla="*/ 144 h 184"/>
                  <a:gd name="T2" fmla="*/ 189 w 198"/>
                  <a:gd name="T3" fmla="*/ 146 h 184"/>
                  <a:gd name="T4" fmla="*/ 189 w 198"/>
                  <a:gd name="T5" fmla="*/ 153 h 184"/>
                  <a:gd name="T6" fmla="*/ 187 w 198"/>
                  <a:gd name="T7" fmla="*/ 165 h 184"/>
                  <a:gd name="T8" fmla="*/ 150 w 198"/>
                  <a:gd name="T9" fmla="*/ 173 h 184"/>
                  <a:gd name="T10" fmla="*/ 108 w 198"/>
                  <a:gd name="T11" fmla="*/ 181 h 184"/>
                  <a:gd name="T12" fmla="*/ 23 w 198"/>
                  <a:gd name="T13" fmla="*/ 146 h 184"/>
                  <a:gd name="T14" fmla="*/ 3 w 198"/>
                  <a:gd name="T15" fmla="*/ 90 h 184"/>
                  <a:gd name="T16" fmla="*/ 54 w 198"/>
                  <a:gd name="T17" fmla="*/ 43 h 184"/>
                  <a:gd name="T18" fmla="*/ 161 w 198"/>
                  <a:gd name="T19" fmla="*/ 3 h 184"/>
                  <a:gd name="T20" fmla="*/ 195 w 198"/>
                  <a:gd name="T21" fmla="*/ 7 h 184"/>
                  <a:gd name="T22" fmla="*/ 195 w 198"/>
                  <a:gd name="T23" fmla="*/ 24 h 184"/>
                  <a:gd name="T24" fmla="*/ 197 w 198"/>
                  <a:gd name="T25" fmla="*/ 23 h 184"/>
                  <a:gd name="T26" fmla="*/ 75 w 198"/>
                  <a:gd name="T27" fmla="*/ 48 h 184"/>
                  <a:gd name="T28" fmla="*/ 18 w 198"/>
                  <a:gd name="T29" fmla="*/ 88 h 184"/>
                  <a:gd name="T30" fmla="*/ 10 w 198"/>
                  <a:gd name="T31" fmla="*/ 108 h 184"/>
                  <a:gd name="T32" fmla="*/ 111 w 198"/>
                  <a:gd name="T33" fmla="*/ 161 h 184"/>
                  <a:gd name="T34" fmla="*/ 165 w 198"/>
                  <a:gd name="T35" fmla="*/ 153 h 184"/>
                  <a:gd name="T36" fmla="*/ 188 w 198"/>
                  <a:gd name="T37" fmla="*/ 144 h 184"/>
                  <a:gd name="T38" fmla="*/ 187 w 198"/>
                  <a:gd name="T39" fmla="*/ 144 h 184"/>
                  <a:gd name="T40" fmla="*/ 188 w 198"/>
                  <a:gd name="T41" fmla="*/ 141 h 184"/>
                  <a:gd name="T42" fmla="*/ 114 w 198"/>
                  <a:gd name="T43" fmla="*/ 158 h 184"/>
                  <a:gd name="T44" fmla="*/ 47 w 198"/>
                  <a:gd name="T45" fmla="*/ 139 h 184"/>
                  <a:gd name="T46" fmla="*/ 13 w 198"/>
                  <a:gd name="T47" fmla="*/ 107 h 184"/>
                  <a:gd name="T48" fmla="*/ 20 w 198"/>
                  <a:gd name="T49" fmla="*/ 90 h 184"/>
                  <a:gd name="T50" fmla="*/ 77 w 198"/>
                  <a:gd name="T51" fmla="*/ 50 h 184"/>
                  <a:gd name="T52" fmla="*/ 188 w 198"/>
                  <a:gd name="T53" fmla="*/ 23 h 184"/>
                  <a:gd name="T54" fmla="*/ 195 w 198"/>
                  <a:gd name="T55" fmla="*/ 25 h 184"/>
                  <a:gd name="T56" fmla="*/ 196 w 198"/>
                  <a:gd name="T57" fmla="*/ 26 h 184"/>
                  <a:gd name="T58" fmla="*/ 196 w 198"/>
                  <a:gd name="T59" fmla="*/ 6 h 184"/>
                  <a:gd name="T60" fmla="*/ 161 w 198"/>
                  <a:gd name="T61" fmla="*/ 0 h 184"/>
                  <a:gd name="T62" fmla="*/ 37 w 198"/>
                  <a:gd name="T63" fmla="*/ 49 h 184"/>
                  <a:gd name="T64" fmla="*/ 0 w 198"/>
                  <a:gd name="T65" fmla="*/ 89 h 184"/>
                  <a:gd name="T66" fmla="*/ 21 w 198"/>
                  <a:gd name="T67" fmla="*/ 149 h 184"/>
                  <a:gd name="T68" fmla="*/ 108 w 198"/>
                  <a:gd name="T69" fmla="*/ 184 h 184"/>
                  <a:gd name="T70" fmla="*/ 150 w 198"/>
                  <a:gd name="T71" fmla="*/ 176 h 184"/>
                  <a:gd name="T72" fmla="*/ 189 w 198"/>
                  <a:gd name="T73" fmla="*/ 167 h 184"/>
                  <a:gd name="T74" fmla="*/ 192 w 198"/>
                  <a:gd name="T75" fmla="*/ 154 h 184"/>
                  <a:gd name="T76" fmla="*/ 191 w 198"/>
                  <a:gd name="T77" fmla="*/ 144 h 184"/>
                  <a:gd name="T78" fmla="*/ 188 w 198"/>
                  <a:gd name="T79" fmla="*/ 141 h 184"/>
                  <a:gd name="T80" fmla="*/ 188 w 198"/>
                  <a:gd name="T81" fmla="*/ 14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84">
                    <a:moveTo>
                      <a:pt x="188" y="143"/>
                    </a:move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8" y="145"/>
                      <a:pt x="189" y="146"/>
                    </a:cubicBezTo>
                    <a:cubicBezTo>
                      <a:pt x="189" y="147"/>
                      <a:pt x="190" y="148"/>
                      <a:pt x="190" y="150"/>
                    </a:cubicBezTo>
                    <a:cubicBezTo>
                      <a:pt x="190" y="151"/>
                      <a:pt x="190" y="152"/>
                      <a:pt x="189" y="153"/>
                    </a:cubicBezTo>
                    <a:cubicBezTo>
                      <a:pt x="188" y="156"/>
                      <a:pt x="188" y="160"/>
                      <a:pt x="188" y="163"/>
                    </a:cubicBezTo>
                    <a:cubicBezTo>
                      <a:pt x="188" y="164"/>
                      <a:pt x="187" y="165"/>
                      <a:pt x="187" y="165"/>
                    </a:cubicBezTo>
                    <a:cubicBezTo>
                      <a:pt x="186" y="166"/>
                      <a:pt x="186" y="167"/>
                      <a:pt x="184" y="167"/>
                    </a:cubicBezTo>
                    <a:cubicBezTo>
                      <a:pt x="180" y="167"/>
                      <a:pt x="165" y="170"/>
                      <a:pt x="150" y="173"/>
                    </a:cubicBezTo>
                    <a:cubicBezTo>
                      <a:pt x="134" y="176"/>
                      <a:pt x="118" y="179"/>
                      <a:pt x="112" y="180"/>
                    </a:cubicBezTo>
                    <a:cubicBezTo>
                      <a:pt x="112" y="181"/>
                      <a:pt x="110" y="181"/>
                      <a:pt x="108" y="181"/>
                    </a:cubicBezTo>
                    <a:cubicBezTo>
                      <a:pt x="97" y="181"/>
                      <a:pt x="76" y="177"/>
                      <a:pt x="58" y="169"/>
                    </a:cubicBezTo>
                    <a:cubicBezTo>
                      <a:pt x="48" y="164"/>
                      <a:pt x="34" y="157"/>
                      <a:pt x="23" y="146"/>
                    </a:cubicBezTo>
                    <a:cubicBezTo>
                      <a:pt x="11" y="135"/>
                      <a:pt x="3" y="120"/>
                      <a:pt x="3" y="98"/>
                    </a:cubicBezTo>
                    <a:cubicBezTo>
                      <a:pt x="3" y="95"/>
                      <a:pt x="3" y="92"/>
                      <a:pt x="3" y="90"/>
                    </a:cubicBezTo>
                    <a:cubicBezTo>
                      <a:pt x="3" y="85"/>
                      <a:pt x="8" y="78"/>
                      <a:pt x="14" y="72"/>
                    </a:cubicBezTo>
                    <a:cubicBezTo>
                      <a:pt x="24" y="62"/>
                      <a:pt x="39" y="52"/>
                      <a:pt x="54" y="43"/>
                    </a:cubicBezTo>
                    <a:cubicBezTo>
                      <a:pt x="68" y="34"/>
                      <a:pt x="82" y="26"/>
                      <a:pt x="90" y="22"/>
                    </a:cubicBezTo>
                    <a:cubicBezTo>
                      <a:pt x="104" y="14"/>
                      <a:pt x="133" y="3"/>
                      <a:pt x="161" y="3"/>
                    </a:cubicBezTo>
                    <a:cubicBezTo>
                      <a:pt x="173" y="3"/>
                      <a:pt x="184" y="5"/>
                      <a:pt x="194" y="9"/>
                    </a:cubicBezTo>
                    <a:cubicBezTo>
                      <a:pt x="195" y="7"/>
                      <a:pt x="195" y="7"/>
                      <a:pt x="195" y="7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95" y="24"/>
                      <a:pt x="195" y="24"/>
                      <a:pt x="195" y="24"/>
                    </a:cubicBezTo>
                    <a:cubicBezTo>
                      <a:pt x="196" y="24"/>
                      <a:pt x="196" y="24"/>
                      <a:pt x="196" y="24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3"/>
                      <a:pt x="186" y="18"/>
                      <a:pt x="166" y="18"/>
                    </a:cubicBezTo>
                    <a:cubicBezTo>
                      <a:pt x="145" y="18"/>
                      <a:pt x="113" y="24"/>
                      <a:pt x="75" y="48"/>
                    </a:cubicBezTo>
                    <a:cubicBezTo>
                      <a:pt x="68" y="52"/>
                      <a:pt x="52" y="62"/>
                      <a:pt x="37" y="72"/>
                    </a:cubicBezTo>
                    <a:cubicBezTo>
                      <a:pt x="30" y="77"/>
                      <a:pt x="23" y="83"/>
                      <a:pt x="18" y="88"/>
                    </a:cubicBezTo>
                    <a:cubicBezTo>
                      <a:pt x="13" y="94"/>
                      <a:pt x="9" y="99"/>
                      <a:pt x="9" y="105"/>
                    </a:cubicBezTo>
                    <a:cubicBezTo>
                      <a:pt x="9" y="106"/>
                      <a:pt x="9" y="107"/>
                      <a:pt x="10" y="108"/>
                    </a:cubicBezTo>
                    <a:cubicBezTo>
                      <a:pt x="12" y="113"/>
                      <a:pt x="16" y="119"/>
                      <a:pt x="22" y="125"/>
                    </a:cubicBezTo>
                    <a:cubicBezTo>
                      <a:pt x="40" y="142"/>
                      <a:pt x="74" y="161"/>
                      <a:pt x="111" y="161"/>
                    </a:cubicBezTo>
                    <a:cubicBezTo>
                      <a:pt x="112" y="161"/>
                      <a:pt x="113" y="161"/>
                      <a:pt x="114" y="161"/>
                    </a:cubicBezTo>
                    <a:cubicBezTo>
                      <a:pt x="137" y="161"/>
                      <a:pt x="153" y="157"/>
                      <a:pt x="165" y="153"/>
                    </a:cubicBezTo>
                    <a:cubicBezTo>
                      <a:pt x="171" y="151"/>
                      <a:pt x="175" y="149"/>
                      <a:pt x="179" y="147"/>
                    </a:cubicBezTo>
                    <a:cubicBezTo>
                      <a:pt x="183" y="145"/>
                      <a:pt x="186" y="144"/>
                      <a:pt x="188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5" y="141"/>
                      <a:pt x="182" y="143"/>
                      <a:pt x="178" y="144"/>
                    </a:cubicBezTo>
                    <a:cubicBezTo>
                      <a:pt x="167" y="149"/>
                      <a:pt x="148" y="158"/>
                      <a:pt x="114" y="158"/>
                    </a:cubicBezTo>
                    <a:cubicBezTo>
                      <a:pt x="113" y="158"/>
                      <a:pt x="112" y="158"/>
                      <a:pt x="111" y="158"/>
                    </a:cubicBezTo>
                    <a:cubicBezTo>
                      <a:pt x="87" y="158"/>
                      <a:pt x="64" y="149"/>
                      <a:pt x="47" y="139"/>
                    </a:cubicBezTo>
                    <a:cubicBezTo>
                      <a:pt x="38" y="134"/>
                      <a:pt x="30" y="128"/>
                      <a:pt x="24" y="122"/>
                    </a:cubicBezTo>
                    <a:cubicBezTo>
                      <a:pt x="18" y="117"/>
                      <a:pt x="14" y="111"/>
                      <a:pt x="13" y="107"/>
                    </a:cubicBezTo>
                    <a:cubicBezTo>
                      <a:pt x="12" y="106"/>
                      <a:pt x="12" y="106"/>
                      <a:pt x="12" y="105"/>
                    </a:cubicBezTo>
                    <a:cubicBezTo>
                      <a:pt x="12" y="101"/>
                      <a:pt x="15" y="96"/>
                      <a:pt x="20" y="90"/>
                    </a:cubicBezTo>
                    <a:cubicBezTo>
                      <a:pt x="27" y="83"/>
                      <a:pt x="39" y="74"/>
                      <a:pt x="50" y="67"/>
                    </a:cubicBezTo>
                    <a:cubicBezTo>
                      <a:pt x="61" y="60"/>
                      <a:pt x="72" y="54"/>
                      <a:pt x="77" y="50"/>
                    </a:cubicBezTo>
                    <a:cubicBezTo>
                      <a:pt x="115" y="26"/>
                      <a:pt x="145" y="21"/>
                      <a:pt x="166" y="21"/>
                    </a:cubicBezTo>
                    <a:cubicBezTo>
                      <a:pt x="175" y="21"/>
                      <a:pt x="183" y="22"/>
                      <a:pt x="188" y="23"/>
                    </a:cubicBezTo>
                    <a:cubicBezTo>
                      <a:pt x="190" y="24"/>
                      <a:pt x="192" y="24"/>
                      <a:pt x="194" y="25"/>
                    </a:cubicBezTo>
                    <a:cubicBezTo>
                      <a:pt x="194" y="25"/>
                      <a:pt x="195" y="25"/>
                      <a:pt x="195" y="25"/>
                    </a:cubicBezTo>
                    <a:cubicBezTo>
                      <a:pt x="195" y="26"/>
                      <a:pt x="195" y="26"/>
                      <a:pt x="195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85" y="2"/>
                      <a:pt x="173" y="0"/>
                      <a:pt x="161" y="0"/>
                    </a:cubicBezTo>
                    <a:cubicBezTo>
                      <a:pt x="132" y="0"/>
                      <a:pt x="103" y="11"/>
                      <a:pt x="88" y="19"/>
                    </a:cubicBezTo>
                    <a:cubicBezTo>
                      <a:pt x="78" y="25"/>
                      <a:pt x="57" y="36"/>
                      <a:pt x="37" y="49"/>
                    </a:cubicBezTo>
                    <a:cubicBezTo>
                      <a:pt x="28" y="56"/>
                      <a:pt x="19" y="63"/>
                      <a:pt x="12" y="70"/>
                    </a:cubicBezTo>
                    <a:cubicBezTo>
                      <a:pt x="5" y="76"/>
                      <a:pt x="1" y="83"/>
                      <a:pt x="0" y="89"/>
                    </a:cubicBezTo>
                    <a:cubicBezTo>
                      <a:pt x="0" y="92"/>
                      <a:pt x="0" y="95"/>
                      <a:pt x="0" y="98"/>
                    </a:cubicBezTo>
                    <a:cubicBezTo>
                      <a:pt x="0" y="121"/>
                      <a:pt x="9" y="137"/>
                      <a:pt x="21" y="149"/>
                    </a:cubicBezTo>
                    <a:cubicBezTo>
                      <a:pt x="32" y="160"/>
                      <a:pt x="47" y="167"/>
                      <a:pt x="57" y="171"/>
                    </a:cubicBezTo>
                    <a:cubicBezTo>
                      <a:pt x="75" y="180"/>
                      <a:pt x="97" y="184"/>
                      <a:pt x="108" y="184"/>
                    </a:cubicBezTo>
                    <a:cubicBezTo>
                      <a:pt x="110" y="184"/>
                      <a:pt x="112" y="184"/>
                      <a:pt x="113" y="183"/>
                    </a:cubicBezTo>
                    <a:cubicBezTo>
                      <a:pt x="119" y="182"/>
                      <a:pt x="135" y="179"/>
                      <a:pt x="150" y="176"/>
                    </a:cubicBezTo>
                    <a:cubicBezTo>
                      <a:pt x="166" y="173"/>
                      <a:pt x="181" y="170"/>
                      <a:pt x="185" y="170"/>
                    </a:cubicBezTo>
                    <a:cubicBezTo>
                      <a:pt x="187" y="169"/>
                      <a:pt x="188" y="169"/>
                      <a:pt x="189" y="167"/>
                    </a:cubicBezTo>
                    <a:cubicBezTo>
                      <a:pt x="191" y="165"/>
                      <a:pt x="191" y="163"/>
                      <a:pt x="191" y="161"/>
                    </a:cubicBezTo>
                    <a:cubicBezTo>
                      <a:pt x="191" y="158"/>
                      <a:pt x="191" y="156"/>
                      <a:pt x="192" y="154"/>
                    </a:cubicBezTo>
                    <a:cubicBezTo>
                      <a:pt x="193" y="153"/>
                      <a:pt x="193" y="151"/>
                      <a:pt x="193" y="150"/>
                    </a:cubicBezTo>
                    <a:cubicBezTo>
                      <a:pt x="193" y="147"/>
                      <a:pt x="192" y="145"/>
                      <a:pt x="191" y="144"/>
                    </a:cubicBezTo>
                    <a:cubicBezTo>
                      <a:pt x="190" y="142"/>
                      <a:pt x="189" y="141"/>
                      <a:pt x="189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lnTo>
                      <a:pt x="188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6" name="Freeform 874"/>
              <p:cNvSpPr>
                <a:spLocks/>
              </p:cNvSpPr>
              <p:nvPr/>
            </p:nvSpPr>
            <p:spPr bwMode="auto">
              <a:xfrm>
                <a:off x="1580001" y="1356826"/>
                <a:ext cx="285750" cy="266700"/>
              </a:xfrm>
              <a:custGeom>
                <a:avLst/>
                <a:gdLst>
                  <a:gd name="T0" fmla="*/ 171 w 178"/>
                  <a:gd name="T1" fmla="*/ 131 h 167"/>
                  <a:gd name="T2" fmla="*/ 175 w 178"/>
                  <a:gd name="T3" fmla="*/ 141 h 167"/>
                  <a:gd name="T4" fmla="*/ 171 w 178"/>
                  <a:gd name="T5" fmla="*/ 155 h 167"/>
                  <a:gd name="T6" fmla="*/ 91 w 178"/>
                  <a:gd name="T7" fmla="*/ 164 h 167"/>
                  <a:gd name="T8" fmla="*/ 2 w 178"/>
                  <a:gd name="T9" fmla="*/ 90 h 167"/>
                  <a:gd name="T10" fmla="*/ 159 w 178"/>
                  <a:gd name="T11" fmla="*/ 32 h 167"/>
                  <a:gd name="T12" fmla="*/ 163 w 178"/>
                  <a:gd name="T13" fmla="*/ 50 h 167"/>
                  <a:gd name="T14" fmla="*/ 16 w 178"/>
                  <a:gd name="T15" fmla="*/ 85 h 167"/>
                  <a:gd name="T16" fmla="*/ 97 w 178"/>
                  <a:gd name="T17" fmla="*/ 140 h 167"/>
                  <a:gd name="T18" fmla="*/ 161 w 178"/>
                  <a:gd name="T19" fmla="*/ 134 h 167"/>
                  <a:gd name="T20" fmla="*/ 171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171" y="131"/>
                    </a:moveTo>
                    <a:cubicBezTo>
                      <a:pt x="175" y="132"/>
                      <a:pt x="175" y="135"/>
                      <a:pt x="175" y="141"/>
                    </a:cubicBezTo>
                    <a:cubicBezTo>
                      <a:pt x="175" y="147"/>
                      <a:pt x="178" y="155"/>
                      <a:pt x="171" y="155"/>
                    </a:cubicBezTo>
                    <a:cubicBezTo>
                      <a:pt x="164" y="155"/>
                      <a:pt x="119" y="167"/>
                      <a:pt x="91" y="164"/>
                    </a:cubicBezTo>
                    <a:cubicBezTo>
                      <a:pt x="74" y="161"/>
                      <a:pt x="0" y="130"/>
                      <a:pt x="2" y="90"/>
                    </a:cubicBezTo>
                    <a:cubicBezTo>
                      <a:pt x="3" y="75"/>
                      <a:pt x="32" y="0"/>
                      <a:pt x="159" y="32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52" y="9"/>
                      <a:pt x="16" y="85"/>
                    </a:cubicBezTo>
                    <a:cubicBezTo>
                      <a:pt x="16" y="85"/>
                      <a:pt x="14" y="127"/>
                      <a:pt x="97" y="140"/>
                    </a:cubicBezTo>
                    <a:cubicBezTo>
                      <a:pt x="133" y="146"/>
                      <a:pt x="156" y="135"/>
                      <a:pt x="161" y="134"/>
                    </a:cubicBezTo>
                    <a:cubicBezTo>
                      <a:pt x="166" y="133"/>
                      <a:pt x="171" y="131"/>
                      <a:pt x="171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7" name="Freeform 875"/>
              <p:cNvSpPr>
                <a:spLocks noEditPoints="1"/>
              </p:cNvSpPr>
              <p:nvPr/>
            </p:nvSpPr>
            <p:spPr bwMode="auto">
              <a:xfrm>
                <a:off x="1580001" y="1367939"/>
                <a:ext cx="284163" cy="255588"/>
              </a:xfrm>
              <a:custGeom>
                <a:avLst/>
                <a:gdLst>
                  <a:gd name="T0" fmla="*/ 163 w 177"/>
                  <a:gd name="T1" fmla="*/ 43 h 160"/>
                  <a:gd name="T2" fmla="*/ 161 w 177"/>
                  <a:gd name="T3" fmla="*/ 35 h 160"/>
                  <a:gd name="T4" fmla="*/ 16 w 177"/>
                  <a:gd name="T5" fmla="*/ 71 h 160"/>
                  <a:gd name="T6" fmla="*/ 17 w 177"/>
                  <a:gd name="T7" fmla="*/ 77 h 160"/>
                  <a:gd name="T8" fmla="*/ 163 w 177"/>
                  <a:gd name="T9" fmla="*/ 43 h 160"/>
                  <a:gd name="T10" fmla="*/ 175 w 177"/>
                  <a:gd name="T11" fmla="*/ 139 h 160"/>
                  <a:gd name="T12" fmla="*/ 171 w 177"/>
                  <a:gd name="T13" fmla="*/ 141 h 160"/>
                  <a:gd name="T14" fmla="*/ 91 w 177"/>
                  <a:gd name="T15" fmla="*/ 149 h 160"/>
                  <a:gd name="T16" fmla="*/ 2 w 177"/>
                  <a:gd name="T17" fmla="*/ 81 h 160"/>
                  <a:gd name="T18" fmla="*/ 2 w 177"/>
                  <a:gd name="T19" fmla="*/ 83 h 160"/>
                  <a:gd name="T20" fmla="*/ 91 w 177"/>
                  <a:gd name="T21" fmla="*/ 157 h 160"/>
                  <a:gd name="T22" fmla="*/ 171 w 177"/>
                  <a:gd name="T23" fmla="*/ 148 h 160"/>
                  <a:gd name="T24" fmla="*/ 175 w 177"/>
                  <a:gd name="T25" fmla="*/ 1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160">
                    <a:moveTo>
                      <a:pt x="163" y="43"/>
                    </a:moveTo>
                    <a:cubicBezTo>
                      <a:pt x="161" y="35"/>
                      <a:pt x="161" y="35"/>
                      <a:pt x="161" y="35"/>
                    </a:cubicBezTo>
                    <a:cubicBezTo>
                      <a:pt x="148" y="31"/>
                      <a:pt x="50" y="0"/>
                      <a:pt x="16" y="71"/>
                    </a:cubicBezTo>
                    <a:cubicBezTo>
                      <a:pt x="16" y="71"/>
                      <a:pt x="16" y="73"/>
                      <a:pt x="17" y="77"/>
                    </a:cubicBezTo>
                    <a:cubicBezTo>
                      <a:pt x="54" y="3"/>
                      <a:pt x="163" y="43"/>
                      <a:pt x="163" y="43"/>
                    </a:cubicBezTo>
                    <a:close/>
                    <a:moveTo>
                      <a:pt x="175" y="139"/>
                    </a:moveTo>
                    <a:cubicBezTo>
                      <a:pt x="175" y="140"/>
                      <a:pt x="173" y="141"/>
                      <a:pt x="171" y="141"/>
                    </a:cubicBezTo>
                    <a:cubicBezTo>
                      <a:pt x="164" y="141"/>
                      <a:pt x="119" y="153"/>
                      <a:pt x="91" y="149"/>
                    </a:cubicBezTo>
                    <a:cubicBezTo>
                      <a:pt x="75" y="147"/>
                      <a:pt x="7" y="118"/>
                      <a:pt x="2" y="81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0" y="123"/>
                      <a:pt x="74" y="154"/>
                      <a:pt x="91" y="157"/>
                    </a:cubicBezTo>
                    <a:cubicBezTo>
                      <a:pt x="119" y="160"/>
                      <a:pt x="164" y="148"/>
                      <a:pt x="171" y="148"/>
                    </a:cubicBezTo>
                    <a:cubicBezTo>
                      <a:pt x="177" y="148"/>
                      <a:pt x="176" y="144"/>
                      <a:pt x="175" y="13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8" name="Freeform 876"/>
              <p:cNvSpPr>
                <a:spLocks/>
              </p:cNvSpPr>
              <p:nvPr/>
            </p:nvSpPr>
            <p:spPr bwMode="auto">
              <a:xfrm>
                <a:off x="1605401" y="1458426"/>
                <a:ext cx="11113" cy="36513"/>
              </a:xfrm>
              <a:custGeom>
                <a:avLst/>
                <a:gdLst>
                  <a:gd name="T0" fmla="*/ 2 w 7"/>
                  <a:gd name="T1" fmla="*/ 21 h 22"/>
                  <a:gd name="T2" fmla="*/ 2 w 7"/>
                  <a:gd name="T3" fmla="*/ 21 h 22"/>
                  <a:gd name="T4" fmla="*/ 2 w 7"/>
                  <a:gd name="T5" fmla="*/ 14 h 22"/>
                  <a:gd name="T6" fmla="*/ 3 w 7"/>
                  <a:gd name="T7" fmla="*/ 7 h 22"/>
                  <a:gd name="T8" fmla="*/ 7 w 7"/>
                  <a:gd name="T9" fmla="*/ 2 h 22"/>
                  <a:gd name="T10" fmla="*/ 7 w 7"/>
                  <a:gd name="T11" fmla="*/ 1 h 22"/>
                  <a:gd name="T12" fmla="*/ 6 w 7"/>
                  <a:gd name="T13" fmla="*/ 0 h 22"/>
                  <a:gd name="T14" fmla="*/ 1 w 7"/>
                  <a:gd name="T15" fmla="*/ 7 h 22"/>
                  <a:gd name="T16" fmla="*/ 0 w 7"/>
                  <a:gd name="T17" fmla="*/ 14 h 22"/>
                  <a:gd name="T18" fmla="*/ 0 w 7"/>
                  <a:gd name="T19" fmla="*/ 21 h 22"/>
                  <a:gd name="T20" fmla="*/ 2 w 7"/>
                  <a:gd name="T21" fmla="*/ 22 h 22"/>
                  <a:gd name="T22" fmla="*/ 2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17"/>
                      <a:pt x="2" y="14"/>
                    </a:cubicBezTo>
                    <a:cubicBezTo>
                      <a:pt x="2" y="12"/>
                      <a:pt x="2" y="10"/>
                      <a:pt x="3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2"/>
                      <a:pt x="2" y="4"/>
                      <a:pt x="1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0" y="18"/>
                      <a:pt x="0" y="21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9" name="Freeform 877"/>
              <p:cNvSpPr>
                <a:spLocks/>
              </p:cNvSpPr>
              <p:nvPr/>
            </p:nvSpPr>
            <p:spPr bwMode="auto">
              <a:xfrm>
                <a:off x="1581589" y="1391751"/>
                <a:ext cx="282575" cy="230188"/>
              </a:xfrm>
              <a:custGeom>
                <a:avLst/>
                <a:gdLst>
                  <a:gd name="T0" fmla="*/ 170 w 176"/>
                  <a:gd name="T1" fmla="*/ 110 h 144"/>
                  <a:gd name="T2" fmla="*/ 172 w 176"/>
                  <a:gd name="T3" fmla="*/ 114 h 144"/>
                  <a:gd name="T4" fmla="*/ 173 w 176"/>
                  <a:gd name="T5" fmla="*/ 128 h 144"/>
                  <a:gd name="T6" fmla="*/ 170 w 176"/>
                  <a:gd name="T7" fmla="*/ 132 h 144"/>
                  <a:gd name="T8" fmla="*/ 102 w 176"/>
                  <a:gd name="T9" fmla="*/ 141 h 144"/>
                  <a:gd name="T10" fmla="*/ 70 w 176"/>
                  <a:gd name="T11" fmla="*/ 133 h 144"/>
                  <a:gd name="T12" fmla="*/ 9 w 176"/>
                  <a:gd name="T13" fmla="*/ 90 h 144"/>
                  <a:gd name="T14" fmla="*/ 3 w 176"/>
                  <a:gd name="T15" fmla="*/ 68 h 144"/>
                  <a:gd name="T16" fmla="*/ 36 w 176"/>
                  <a:gd name="T17" fmla="*/ 21 h 144"/>
                  <a:gd name="T18" fmla="*/ 158 w 176"/>
                  <a:gd name="T19" fmla="*/ 11 h 144"/>
                  <a:gd name="T20" fmla="*/ 157 w 176"/>
                  <a:gd name="T21" fmla="*/ 10 h 144"/>
                  <a:gd name="T22" fmla="*/ 162 w 176"/>
                  <a:gd name="T23" fmla="*/ 28 h 144"/>
                  <a:gd name="T24" fmla="*/ 99 w 176"/>
                  <a:gd name="T25" fmla="*/ 16 h 144"/>
                  <a:gd name="T26" fmla="*/ 14 w 176"/>
                  <a:gd name="T27" fmla="*/ 63 h 144"/>
                  <a:gd name="T28" fmla="*/ 14 w 176"/>
                  <a:gd name="T29" fmla="*/ 63 h 144"/>
                  <a:gd name="T30" fmla="*/ 25 w 176"/>
                  <a:gd name="T31" fmla="*/ 89 h 144"/>
                  <a:gd name="T32" fmla="*/ 117 w 176"/>
                  <a:gd name="T33" fmla="*/ 121 h 144"/>
                  <a:gd name="T34" fmla="*/ 155 w 176"/>
                  <a:gd name="T35" fmla="*/ 115 h 144"/>
                  <a:gd name="T36" fmla="*/ 171 w 176"/>
                  <a:gd name="T37" fmla="*/ 110 h 144"/>
                  <a:gd name="T38" fmla="*/ 170 w 176"/>
                  <a:gd name="T39" fmla="*/ 110 h 144"/>
                  <a:gd name="T40" fmla="*/ 170 w 176"/>
                  <a:gd name="T41" fmla="*/ 108 h 144"/>
                  <a:gd name="T42" fmla="*/ 160 w 176"/>
                  <a:gd name="T43" fmla="*/ 111 h 144"/>
                  <a:gd name="T44" fmla="*/ 117 w 176"/>
                  <a:gd name="T45" fmla="*/ 118 h 144"/>
                  <a:gd name="T46" fmla="*/ 27 w 176"/>
                  <a:gd name="T47" fmla="*/ 87 h 144"/>
                  <a:gd name="T48" fmla="*/ 17 w 176"/>
                  <a:gd name="T49" fmla="*/ 63 h 144"/>
                  <a:gd name="T50" fmla="*/ 15 w 176"/>
                  <a:gd name="T51" fmla="*/ 63 h 144"/>
                  <a:gd name="T52" fmla="*/ 52 w 176"/>
                  <a:gd name="T53" fmla="*/ 28 h 144"/>
                  <a:gd name="T54" fmla="*/ 142 w 176"/>
                  <a:gd name="T55" fmla="*/ 24 h 144"/>
                  <a:gd name="T56" fmla="*/ 160 w 176"/>
                  <a:gd name="T57" fmla="*/ 29 h 144"/>
                  <a:gd name="T58" fmla="*/ 164 w 176"/>
                  <a:gd name="T59" fmla="*/ 31 h 144"/>
                  <a:gd name="T60" fmla="*/ 159 w 176"/>
                  <a:gd name="T61" fmla="*/ 8 h 144"/>
                  <a:gd name="T62" fmla="*/ 20 w 176"/>
                  <a:gd name="T63" fmla="*/ 29 h 144"/>
                  <a:gd name="T64" fmla="*/ 0 w 176"/>
                  <a:gd name="T65" fmla="*/ 68 h 144"/>
                  <a:gd name="T66" fmla="*/ 11 w 176"/>
                  <a:gd name="T67" fmla="*/ 98 h 144"/>
                  <a:gd name="T68" fmla="*/ 90 w 176"/>
                  <a:gd name="T69" fmla="*/ 143 h 144"/>
                  <a:gd name="T70" fmla="*/ 144 w 176"/>
                  <a:gd name="T71" fmla="*/ 139 h 144"/>
                  <a:gd name="T72" fmla="*/ 170 w 176"/>
                  <a:gd name="T73" fmla="*/ 135 h 144"/>
                  <a:gd name="T74" fmla="*/ 176 w 176"/>
                  <a:gd name="T75" fmla="*/ 128 h 144"/>
                  <a:gd name="T76" fmla="*/ 175 w 176"/>
                  <a:gd name="T77" fmla="*/ 112 h 144"/>
                  <a:gd name="T78" fmla="*/ 171 w 176"/>
                  <a:gd name="T79" fmla="*/ 108 h 144"/>
                  <a:gd name="T80" fmla="*/ 170 w 176"/>
                  <a:gd name="T81" fmla="*/ 10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6" h="144">
                    <a:moveTo>
                      <a:pt x="170" y="109"/>
                    </a:move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2" y="114"/>
                    </a:cubicBezTo>
                    <a:cubicBezTo>
                      <a:pt x="172" y="115"/>
                      <a:pt x="172" y="117"/>
                      <a:pt x="172" y="119"/>
                    </a:cubicBezTo>
                    <a:cubicBezTo>
                      <a:pt x="172" y="122"/>
                      <a:pt x="173" y="126"/>
                      <a:pt x="173" y="128"/>
                    </a:cubicBezTo>
                    <a:cubicBezTo>
                      <a:pt x="173" y="130"/>
                      <a:pt x="173" y="131"/>
                      <a:pt x="173" y="131"/>
                    </a:cubicBezTo>
                    <a:cubicBezTo>
                      <a:pt x="172" y="132"/>
                      <a:pt x="172" y="132"/>
                      <a:pt x="170" y="132"/>
                    </a:cubicBezTo>
                    <a:cubicBezTo>
                      <a:pt x="168" y="132"/>
                      <a:pt x="165" y="133"/>
                      <a:pt x="160" y="133"/>
                    </a:cubicBezTo>
                    <a:cubicBezTo>
                      <a:pt x="147" y="136"/>
                      <a:pt x="122" y="141"/>
                      <a:pt x="102" y="141"/>
                    </a:cubicBezTo>
                    <a:cubicBezTo>
                      <a:pt x="98" y="141"/>
                      <a:pt x="94" y="141"/>
                      <a:pt x="91" y="140"/>
                    </a:cubicBezTo>
                    <a:cubicBezTo>
                      <a:pt x="87" y="140"/>
                      <a:pt x="79" y="137"/>
                      <a:pt x="70" y="133"/>
                    </a:cubicBezTo>
                    <a:cubicBezTo>
                      <a:pt x="56" y="128"/>
                      <a:pt x="39" y="119"/>
                      <a:pt x="26" y="108"/>
                    </a:cubicBezTo>
                    <a:cubicBezTo>
                      <a:pt x="19" y="102"/>
                      <a:pt x="13" y="96"/>
                      <a:pt x="9" y="90"/>
                    </a:cubicBezTo>
                    <a:cubicBezTo>
                      <a:pt x="5" y="83"/>
                      <a:pt x="3" y="76"/>
                      <a:pt x="3" y="69"/>
                    </a:cubicBezTo>
                    <a:cubicBezTo>
                      <a:pt x="3" y="69"/>
                      <a:pt x="3" y="69"/>
                      <a:pt x="3" y="68"/>
                    </a:cubicBezTo>
                    <a:cubicBezTo>
                      <a:pt x="3" y="65"/>
                      <a:pt x="4" y="60"/>
                      <a:pt x="7" y="53"/>
                    </a:cubicBezTo>
                    <a:cubicBezTo>
                      <a:pt x="12" y="43"/>
                      <a:pt x="21" y="31"/>
                      <a:pt x="36" y="21"/>
                    </a:cubicBezTo>
                    <a:cubicBezTo>
                      <a:pt x="50" y="11"/>
                      <a:pt x="71" y="4"/>
                      <a:pt x="101" y="4"/>
                    </a:cubicBezTo>
                    <a:cubicBezTo>
                      <a:pt x="117" y="4"/>
                      <a:pt x="136" y="6"/>
                      <a:pt x="158" y="11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2" y="27"/>
                      <a:pt x="132" y="16"/>
                      <a:pt x="99" y="16"/>
                    </a:cubicBezTo>
                    <a:cubicBezTo>
                      <a:pt x="83" y="16"/>
                      <a:pt x="66" y="18"/>
                      <a:pt x="51" y="25"/>
                    </a:cubicBezTo>
                    <a:cubicBezTo>
                      <a:pt x="36" y="32"/>
                      <a:pt x="23" y="44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6"/>
                      <a:pt x="14" y="77"/>
                      <a:pt x="25" y="89"/>
                    </a:cubicBezTo>
                    <a:cubicBezTo>
                      <a:pt x="36" y="101"/>
                      <a:pt x="56" y="113"/>
                      <a:pt x="96" y="119"/>
                    </a:cubicBezTo>
                    <a:cubicBezTo>
                      <a:pt x="103" y="121"/>
                      <a:pt x="110" y="121"/>
                      <a:pt x="117" y="121"/>
                    </a:cubicBezTo>
                    <a:cubicBezTo>
                      <a:pt x="129" y="121"/>
                      <a:pt x="139" y="119"/>
                      <a:pt x="146" y="118"/>
                    </a:cubicBezTo>
                    <a:cubicBezTo>
                      <a:pt x="150" y="117"/>
                      <a:pt x="153" y="116"/>
                      <a:pt x="155" y="115"/>
                    </a:cubicBezTo>
                    <a:cubicBezTo>
                      <a:pt x="158" y="114"/>
                      <a:pt x="159" y="114"/>
                      <a:pt x="160" y="114"/>
                    </a:cubicBezTo>
                    <a:cubicBezTo>
                      <a:pt x="165" y="113"/>
                      <a:pt x="171" y="110"/>
                      <a:pt x="171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0" y="108"/>
                      <a:pt x="169" y="108"/>
                    </a:cubicBezTo>
                    <a:cubicBezTo>
                      <a:pt x="167" y="109"/>
                      <a:pt x="163" y="110"/>
                      <a:pt x="160" y="111"/>
                    </a:cubicBezTo>
                    <a:cubicBezTo>
                      <a:pt x="158" y="111"/>
                      <a:pt x="157" y="112"/>
                      <a:pt x="154" y="112"/>
                    </a:cubicBezTo>
                    <a:cubicBezTo>
                      <a:pt x="147" y="114"/>
                      <a:pt x="135" y="118"/>
                      <a:pt x="117" y="118"/>
                    </a:cubicBezTo>
                    <a:cubicBezTo>
                      <a:pt x="111" y="118"/>
                      <a:pt x="104" y="118"/>
                      <a:pt x="96" y="117"/>
                    </a:cubicBezTo>
                    <a:cubicBezTo>
                      <a:pt x="57" y="110"/>
                      <a:pt x="37" y="98"/>
                      <a:pt x="27" y="87"/>
                    </a:cubicBezTo>
                    <a:cubicBezTo>
                      <a:pt x="17" y="76"/>
                      <a:pt x="17" y="66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5" y="46"/>
                      <a:pt x="38" y="35"/>
                      <a:pt x="52" y="28"/>
                    </a:cubicBezTo>
                    <a:cubicBezTo>
                      <a:pt x="67" y="21"/>
                      <a:pt x="83" y="19"/>
                      <a:pt x="99" y="19"/>
                    </a:cubicBezTo>
                    <a:cubicBezTo>
                      <a:pt x="115" y="19"/>
                      <a:pt x="131" y="21"/>
                      <a:pt x="142" y="24"/>
                    </a:cubicBezTo>
                    <a:cubicBezTo>
                      <a:pt x="148" y="26"/>
                      <a:pt x="153" y="27"/>
                      <a:pt x="156" y="28"/>
                    </a:cubicBezTo>
                    <a:cubicBezTo>
                      <a:pt x="158" y="28"/>
                      <a:pt x="159" y="29"/>
                      <a:pt x="160" y="29"/>
                    </a:cubicBezTo>
                    <a:cubicBezTo>
                      <a:pt x="161" y="29"/>
                      <a:pt x="161" y="30"/>
                      <a:pt x="161" y="30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37" y="3"/>
                      <a:pt x="117" y="1"/>
                      <a:pt x="101" y="1"/>
                    </a:cubicBezTo>
                    <a:cubicBezTo>
                      <a:pt x="61" y="0"/>
                      <a:pt x="36" y="14"/>
                      <a:pt x="20" y="29"/>
                    </a:cubicBezTo>
                    <a:cubicBezTo>
                      <a:pt x="13" y="37"/>
                      <a:pt x="8" y="45"/>
                      <a:pt x="4" y="52"/>
                    </a:cubicBezTo>
                    <a:cubicBezTo>
                      <a:pt x="1" y="59"/>
                      <a:pt x="0" y="65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0"/>
                      <a:pt x="4" y="89"/>
                      <a:pt x="11" y="98"/>
                    </a:cubicBezTo>
                    <a:cubicBezTo>
                      <a:pt x="22" y="111"/>
                      <a:pt x="39" y="122"/>
                      <a:pt x="54" y="129"/>
                    </a:cubicBezTo>
                    <a:cubicBezTo>
                      <a:pt x="69" y="137"/>
                      <a:pt x="83" y="142"/>
                      <a:pt x="90" y="143"/>
                    </a:cubicBezTo>
                    <a:cubicBezTo>
                      <a:pt x="94" y="144"/>
                      <a:pt x="98" y="144"/>
                      <a:pt x="102" y="144"/>
                    </a:cubicBezTo>
                    <a:cubicBezTo>
                      <a:pt x="116" y="144"/>
                      <a:pt x="131" y="142"/>
                      <a:pt x="144" y="139"/>
                    </a:cubicBezTo>
                    <a:cubicBezTo>
                      <a:pt x="151" y="138"/>
                      <a:pt x="156" y="137"/>
                      <a:pt x="161" y="136"/>
                    </a:cubicBezTo>
                    <a:cubicBezTo>
                      <a:pt x="165" y="136"/>
                      <a:pt x="169" y="135"/>
                      <a:pt x="170" y="135"/>
                    </a:cubicBezTo>
                    <a:cubicBezTo>
                      <a:pt x="172" y="135"/>
                      <a:pt x="174" y="134"/>
                      <a:pt x="175" y="133"/>
                    </a:cubicBezTo>
                    <a:cubicBezTo>
                      <a:pt x="176" y="132"/>
                      <a:pt x="176" y="130"/>
                      <a:pt x="176" y="128"/>
                    </a:cubicBezTo>
                    <a:cubicBezTo>
                      <a:pt x="176" y="125"/>
                      <a:pt x="175" y="122"/>
                      <a:pt x="175" y="119"/>
                    </a:cubicBezTo>
                    <a:cubicBezTo>
                      <a:pt x="175" y="116"/>
                      <a:pt x="175" y="114"/>
                      <a:pt x="175" y="112"/>
                    </a:cubicBezTo>
                    <a:cubicBezTo>
                      <a:pt x="174" y="111"/>
                      <a:pt x="174" y="110"/>
                      <a:pt x="173" y="109"/>
                    </a:cubicBezTo>
                    <a:cubicBezTo>
                      <a:pt x="173" y="108"/>
                      <a:pt x="172" y="108"/>
                      <a:pt x="171" y="108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8"/>
                      <a:pt x="170" y="108"/>
                      <a:pt x="170" y="108"/>
                    </a:cubicBezTo>
                    <a:lnTo>
                      <a:pt x="170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0" name="Freeform 878"/>
              <p:cNvSpPr>
                <a:spLocks/>
              </p:cNvSpPr>
              <p:nvPr/>
            </p:nvSpPr>
            <p:spPr bwMode="auto">
              <a:xfrm>
                <a:off x="1589526" y="1339364"/>
                <a:ext cx="277813" cy="195263"/>
              </a:xfrm>
              <a:custGeom>
                <a:avLst/>
                <a:gdLst>
                  <a:gd name="T0" fmla="*/ 166 w 173"/>
                  <a:gd name="T1" fmla="*/ 92 h 122"/>
                  <a:gd name="T2" fmla="*/ 171 w 173"/>
                  <a:gd name="T3" fmla="*/ 105 h 122"/>
                  <a:gd name="T4" fmla="*/ 165 w 173"/>
                  <a:gd name="T5" fmla="*/ 119 h 122"/>
                  <a:gd name="T6" fmla="*/ 118 w 173"/>
                  <a:gd name="T7" fmla="*/ 122 h 122"/>
                  <a:gd name="T8" fmla="*/ 61 w 173"/>
                  <a:gd name="T9" fmla="*/ 108 h 122"/>
                  <a:gd name="T10" fmla="*/ 23 w 173"/>
                  <a:gd name="T11" fmla="*/ 37 h 122"/>
                  <a:gd name="T12" fmla="*/ 164 w 173"/>
                  <a:gd name="T13" fmla="*/ 20 h 122"/>
                  <a:gd name="T14" fmla="*/ 157 w 173"/>
                  <a:gd name="T15" fmla="*/ 38 h 122"/>
                  <a:gd name="T16" fmla="*/ 32 w 173"/>
                  <a:gd name="T17" fmla="*/ 46 h 122"/>
                  <a:gd name="T18" fmla="*/ 111 w 173"/>
                  <a:gd name="T19" fmla="*/ 103 h 122"/>
                  <a:gd name="T20" fmla="*/ 166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166" y="92"/>
                    </a:moveTo>
                    <a:cubicBezTo>
                      <a:pt x="166" y="92"/>
                      <a:pt x="173" y="100"/>
                      <a:pt x="171" y="105"/>
                    </a:cubicBezTo>
                    <a:cubicBezTo>
                      <a:pt x="168" y="111"/>
                      <a:pt x="169" y="120"/>
                      <a:pt x="165" y="119"/>
                    </a:cubicBezTo>
                    <a:cubicBezTo>
                      <a:pt x="161" y="118"/>
                      <a:pt x="130" y="121"/>
                      <a:pt x="118" y="122"/>
                    </a:cubicBezTo>
                    <a:cubicBezTo>
                      <a:pt x="105" y="122"/>
                      <a:pt x="84" y="121"/>
                      <a:pt x="61" y="108"/>
                    </a:cubicBezTo>
                    <a:cubicBezTo>
                      <a:pt x="37" y="95"/>
                      <a:pt x="0" y="74"/>
                      <a:pt x="23" y="37"/>
                    </a:cubicBezTo>
                    <a:cubicBezTo>
                      <a:pt x="46" y="0"/>
                      <a:pt x="101" y="5"/>
                      <a:pt x="164" y="20"/>
                    </a:cubicBezTo>
                    <a:cubicBezTo>
                      <a:pt x="157" y="38"/>
                      <a:pt x="157" y="38"/>
                      <a:pt x="157" y="38"/>
                    </a:cubicBezTo>
                    <a:cubicBezTo>
                      <a:pt x="157" y="38"/>
                      <a:pt x="69" y="7"/>
                      <a:pt x="32" y="46"/>
                    </a:cubicBezTo>
                    <a:cubicBezTo>
                      <a:pt x="32" y="46"/>
                      <a:pt x="26" y="82"/>
                      <a:pt x="111" y="103"/>
                    </a:cubicBezTo>
                    <a:cubicBezTo>
                      <a:pt x="133" y="108"/>
                      <a:pt x="156" y="90"/>
                      <a:pt x="166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1" name="Freeform 879"/>
              <p:cNvSpPr>
                <a:spLocks noEditPoints="1"/>
              </p:cNvSpPr>
              <p:nvPr/>
            </p:nvSpPr>
            <p:spPr bwMode="auto">
              <a:xfrm>
                <a:off x="1611751" y="1339364"/>
                <a:ext cx="254000" cy="195263"/>
              </a:xfrm>
              <a:custGeom>
                <a:avLst/>
                <a:gdLst>
                  <a:gd name="T0" fmla="*/ 144 w 159"/>
                  <a:gd name="T1" fmla="*/ 38 h 122"/>
                  <a:gd name="T2" fmla="*/ 151 w 159"/>
                  <a:gd name="T3" fmla="*/ 20 h 122"/>
                  <a:gd name="T4" fmla="*/ 148 w 159"/>
                  <a:gd name="T5" fmla="*/ 19 h 122"/>
                  <a:gd name="T6" fmla="*/ 144 w 159"/>
                  <a:gd name="T7" fmla="*/ 32 h 122"/>
                  <a:gd name="T8" fmla="*/ 19 w 159"/>
                  <a:gd name="T9" fmla="*/ 40 h 122"/>
                  <a:gd name="T10" fmla="*/ 19 w 159"/>
                  <a:gd name="T11" fmla="*/ 46 h 122"/>
                  <a:gd name="T12" fmla="*/ 144 w 159"/>
                  <a:gd name="T13" fmla="*/ 38 h 122"/>
                  <a:gd name="T14" fmla="*/ 158 w 159"/>
                  <a:gd name="T15" fmla="*/ 99 h 122"/>
                  <a:gd name="T16" fmla="*/ 152 w 159"/>
                  <a:gd name="T17" fmla="*/ 112 h 122"/>
                  <a:gd name="T18" fmla="*/ 105 w 159"/>
                  <a:gd name="T19" fmla="*/ 115 h 122"/>
                  <a:gd name="T20" fmla="*/ 48 w 159"/>
                  <a:gd name="T21" fmla="*/ 101 h 122"/>
                  <a:gd name="T22" fmla="*/ 3 w 159"/>
                  <a:gd name="T23" fmla="*/ 56 h 122"/>
                  <a:gd name="T24" fmla="*/ 48 w 159"/>
                  <a:gd name="T25" fmla="*/ 108 h 122"/>
                  <a:gd name="T26" fmla="*/ 105 w 159"/>
                  <a:gd name="T27" fmla="*/ 122 h 122"/>
                  <a:gd name="T28" fmla="*/ 152 w 159"/>
                  <a:gd name="T29" fmla="*/ 119 h 122"/>
                  <a:gd name="T30" fmla="*/ 158 w 159"/>
                  <a:gd name="T31" fmla="*/ 105 h 122"/>
                  <a:gd name="T32" fmla="*/ 158 w 159"/>
                  <a:gd name="T33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4" y="38"/>
                    </a:moveTo>
                    <a:cubicBezTo>
                      <a:pt x="151" y="20"/>
                      <a:pt x="151" y="20"/>
                      <a:pt x="151" y="20"/>
                    </a:cubicBezTo>
                    <a:cubicBezTo>
                      <a:pt x="150" y="20"/>
                      <a:pt x="149" y="20"/>
                      <a:pt x="148" y="1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32"/>
                      <a:pt x="56" y="0"/>
                      <a:pt x="19" y="40"/>
                    </a:cubicBezTo>
                    <a:cubicBezTo>
                      <a:pt x="19" y="40"/>
                      <a:pt x="18" y="42"/>
                      <a:pt x="19" y="46"/>
                    </a:cubicBezTo>
                    <a:cubicBezTo>
                      <a:pt x="57" y="7"/>
                      <a:pt x="144" y="38"/>
                      <a:pt x="144" y="38"/>
                    </a:cubicBezTo>
                    <a:close/>
                    <a:moveTo>
                      <a:pt x="158" y="99"/>
                    </a:moveTo>
                    <a:cubicBezTo>
                      <a:pt x="155" y="105"/>
                      <a:pt x="156" y="113"/>
                      <a:pt x="152" y="112"/>
                    </a:cubicBezTo>
                    <a:cubicBezTo>
                      <a:pt x="148" y="111"/>
                      <a:pt x="117" y="114"/>
                      <a:pt x="105" y="115"/>
                    </a:cubicBezTo>
                    <a:cubicBezTo>
                      <a:pt x="92" y="116"/>
                      <a:pt x="71" y="114"/>
                      <a:pt x="48" y="101"/>
                    </a:cubicBezTo>
                    <a:cubicBezTo>
                      <a:pt x="30" y="91"/>
                      <a:pt x="5" y="77"/>
                      <a:pt x="3" y="56"/>
                    </a:cubicBezTo>
                    <a:cubicBezTo>
                      <a:pt x="0" y="81"/>
                      <a:pt x="29" y="97"/>
                      <a:pt x="48" y="108"/>
                    </a:cubicBezTo>
                    <a:cubicBezTo>
                      <a:pt x="71" y="121"/>
                      <a:pt x="92" y="122"/>
                      <a:pt x="105" y="122"/>
                    </a:cubicBezTo>
                    <a:cubicBezTo>
                      <a:pt x="117" y="121"/>
                      <a:pt x="148" y="118"/>
                      <a:pt x="152" y="119"/>
                    </a:cubicBezTo>
                    <a:cubicBezTo>
                      <a:pt x="156" y="120"/>
                      <a:pt x="155" y="111"/>
                      <a:pt x="158" y="105"/>
                    </a:cubicBezTo>
                    <a:cubicBezTo>
                      <a:pt x="159" y="103"/>
                      <a:pt x="158" y="101"/>
                      <a:pt x="158" y="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2" name="Freeform 880"/>
              <p:cNvSpPr>
                <a:spLocks/>
              </p:cNvSpPr>
              <p:nvPr/>
            </p:nvSpPr>
            <p:spPr bwMode="auto">
              <a:xfrm>
                <a:off x="1638739" y="1377464"/>
                <a:ext cx="22225" cy="38100"/>
              </a:xfrm>
              <a:custGeom>
                <a:avLst/>
                <a:gdLst>
                  <a:gd name="T0" fmla="*/ 3 w 14"/>
                  <a:gd name="T1" fmla="*/ 22 h 24"/>
                  <a:gd name="T2" fmla="*/ 3 w 14"/>
                  <a:gd name="T3" fmla="*/ 22 h 24"/>
                  <a:gd name="T4" fmla="*/ 2 w 14"/>
                  <a:gd name="T5" fmla="*/ 21 h 24"/>
                  <a:gd name="T6" fmla="*/ 13 w 14"/>
                  <a:gd name="T7" fmla="*/ 2 h 24"/>
                  <a:gd name="T8" fmla="*/ 13 w 14"/>
                  <a:gd name="T9" fmla="*/ 0 h 24"/>
                  <a:gd name="T10" fmla="*/ 12 w 14"/>
                  <a:gd name="T11" fmla="*/ 0 h 24"/>
                  <a:gd name="T12" fmla="*/ 0 w 14"/>
                  <a:gd name="T13" fmla="*/ 21 h 24"/>
                  <a:gd name="T14" fmla="*/ 1 w 14"/>
                  <a:gd name="T15" fmla="*/ 23 h 24"/>
                  <a:gd name="T16" fmla="*/ 2 w 14"/>
                  <a:gd name="T17" fmla="*/ 23 h 24"/>
                  <a:gd name="T18" fmla="*/ 3 w 14"/>
                  <a:gd name="T1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17"/>
                      <a:pt x="4" y="9"/>
                      <a:pt x="13" y="2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2" y="8"/>
                      <a:pt x="0" y="17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3"/>
                      <a:pt x="1" y="24"/>
                      <a:pt x="2" y="23"/>
                    </a:cubicBezTo>
                    <a:cubicBezTo>
                      <a:pt x="2" y="23"/>
                      <a:pt x="3" y="23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3" name="Freeform 881"/>
              <p:cNvSpPr>
                <a:spLocks/>
              </p:cNvSpPr>
              <p:nvPr/>
            </p:nvSpPr>
            <p:spPr bwMode="auto">
              <a:xfrm>
                <a:off x="1613339" y="1350476"/>
                <a:ext cx="254000" cy="185738"/>
              </a:xfrm>
              <a:custGeom>
                <a:avLst/>
                <a:gdLst>
                  <a:gd name="T0" fmla="*/ 151 w 159"/>
                  <a:gd name="T1" fmla="*/ 86 h 116"/>
                  <a:gd name="T2" fmla="*/ 154 w 159"/>
                  <a:gd name="T3" fmla="*/ 90 h 116"/>
                  <a:gd name="T4" fmla="*/ 155 w 159"/>
                  <a:gd name="T5" fmla="*/ 98 h 116"/>
                  <a:gd name="T6" fmla="*/ 152 w 159"/>
                  <a:gd name="T7" fmla="*/ 110 h 116"/>
                  <a:gd name="T8" fmla="*/ 151 w 159"/>
                  <a:gd name="T9" fmla="*/ 110 h 116"/>
                  <a:gd name="T10" fmla="*/ 149 w 159"/>
                  <a:gd name="T11" fmla="*/ 110 h 116"/>
                  <a:gd name="T12" fmla="*/ 98 w 159"/>
                  <a:gd name="T13" fmla="*/ 113 h 116"/>
                  <a:gd name="T14" fmla="*/ 18 w 159"/>
                  <a:gd name="T15" fmla="*/ 80 h 116"/>
                  <a:gd name="T16" fmla="*/ 10 w 159"/>
                  <a:gd name="T17" fmla="*/ 31 h 116"/>
                  <a:gd name="T18" fmla="*/ 73 w 159"/>
                  <a:gd name="T19" fmla="*/ 3 h 116"/>
                  <a:gd name="T20" fmla="*/ 150 w 159"/>
                  <a:gd name="T21" fmla="*/ 13 h 116"/>
                  <a:gd name="T22" fmla="*/ 141 w 159"/>
                  <a:gd name="T23" fmla="*/ 31 h 116"/>
                  <a:gd name="T24" fmla="*/ 143 w 159"/>
                  <a:gd name="T25" fmla="*/ 30 h 116"/>
                  <a:gd name="T26" fmla="*/ 16 w 159"/>
                  <a:gd name="T27" fmla="*/ 38 h 116"/>
                  <a:gd name="T28" fmla="*/ 16 w 159"/>
                  <a:gd name="T29" fmla="*/ 39 h 116"/>
                  <a:gd name="T30" fmla="*/ 28 w 159"/>
                  <a:gd name="T31" fmla="*/ 65 h 116"/>
                  <a:gd name="T32" fmla="*/ 105 w 159"/>
                  <a:gd name="T33" fmla="*/ 98 h 116"/>
                  <a:gd name="T34" fmla="*/ 142 w 159"/>
                  <a:gd name="T35" fmla="*/ 88 h 116"/>
                  <a:gd name="T36" fmla="*/ 151 w 159"/>
                  <a:gd name="T37" fmla="*/ 87 h 116"/>
                  <a:gd name="T38" fmla="*/ 151 w 159"/>
                  <a:gd name="T39" fmla="*/ 86 h 116"/>
                  <a:gd name="T40" fmla="*/ 152 w 159"/>
                  <a:gd name="T41" fmla="*/ 84 h 116"/>
                  <a:gd name="T42" fmla="*/ 141 w 159"/>
                  <a:gd name="T43" fmla="*/ 85 h 116"/>
                  <a:gd name="T44" fmla="*/ 97 w 159"/>
                  <a:gd name="T45" fmla="*/ 94 h 116"/>
                  <a:gd name="T46" fmla="*/ 19 w 159"/>
                  <a:gd name="T47" fmla="*/ 41 h 116"/>
                  <a:gd name="T48" fmla="*/ 19 w 159"/>
                  <a:gd name="T49" fmla="*/ 40 h 116"/>
                  <a:gd name="T50" fmla="*/ 18 w 159"/>
                  <a:gd name="T51" fmla="*/ 39 h 116"/>
                  <a:gd name="T52" fmla="*/ 75 w 159"/>
                  <a:gd name="T53" fmla="*/ 21 h 116"/>
                  <a:gd name="T54" fmla="*/ 137 w 159"/>
                  <a:gd name="T55" fmla="*/ 31 h 116"/>
                  <a:gd name="T56" fmla="*/ 142 w 159"/>
                  <a:gd name="T57" fmla="*/ 33 h 116"/>
                  <a:gd name="T58" fmla="*/ 152 w 159"/>
                  <a:gd name="T59" fmla="*/ 12 h 116"/>
                  <a:gd name="T60" fmla="*/ 73 w 159"/>
                  <a:gd name="T61" fmla="*/ 0 h 116"/>
                  <a:gd name="T62" fmla="*/ 8 w 159"/>
                  <a:gd name="T63" fmla="*/ 29 h 116"/>
                  <a:gd name="T64" fmla="*/ 16 w 159"/>
                  <a:gd name="T65" fmla="*/ 83 h 116"/>
                  <a:gd name="T66" fmla="*/ 98 w 159"/>
                  <a:gd name="T67" fmla="*/ 116 h 116"/>
                  <a:gd name="T68" fmla="*/ 149 w 159"/>
                  <a:gd name="T69" fmla="*/ 113 h 116"/>
                  <a:gd name="T70" fmla="*/ 151 w 159"/>
                  <a:gd name="T71" fmla="*/ 113 h 116"/>
                  <a:gd name="T72" fmla="*/ 155 w 159"/>
                  <a:gd name="T73" fmla="*/ 110 h 116"/>
                  <a:gd name="T74" fmla="*/ 158 w 159"/>
                  <a:gd name="T75" fmla="*/ 99 h 116"/>
                  <a:gd name="T76" fmla="*/ 156 w 159"/>
                  <a:gd name="T77" fmla="*/ 88 h 116"/>
                  <a:gd name="T78" fmla="*/ 153 w 159"/>
                  <a:gd name="T79" fmla="*/ 84 h 116"/>
                  <a:gd name="T80" fmla="*/ 152 w 159"/>
                  <a:gd name="T81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9" h="116">
                    <a:moveTo>
                      <a:pt x="152" y="85"/>
                    </a:move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7"/>
                      <a:pt x="153" y="88"/>
                      <a:pt x="154" y="90"/>
                    </a:cubicBezTo>
                    <a:cubicBezTo>
                      <a:pt x="155" y="92"/>
                      <a:pt x="156" y="94"/>
                      <a:pt x="156" y="96"/>
                    </a:cubicBezTo>
                    <a:cubicBezTo>
                      <a:pt x="156" y="96"/>
                      <a:pt x="156" y="97"/>
                      <a:pt x="155" y="98"/>
                    </a:cubicBezTo>
                    <a:cubicBezTo>
                      <a:pt x="154" y="101"/>
                      <a:pt x="154" y="104"/>
                      <a:pt x="153" y="107"/>
                    </a:cubicBezTo>
                    <a:cubicBezTo>
                      <a:pt x="153" y="108"/>
                      <a:pt x="152" y="109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0" y="110"/>
                      <a:pt x="149" y="110"/>
                    </a:cubicBezTo>
                    <a:cubicBezTo>
                      <a:pt x="140" y="110"/>
                      <a:pt x="115" y="112"/>
                      <a:pt x="104" y="113"/>
                    </a:cubicBezTo>
                    <a:cubicBezTo>
                      <a:pt x="102" y="113"/>
                      <a:pt x="100" y="113"/>
                      <a:pt x="98" y="113"/>
                    </a:cubicBezTo>
                    <a:cubicBezTo>
                      <a:pt x="86" y="113"/>
                      <a:pt x="67" y="111"/>
                      <a:pt x="47" y="99"/>
                    </a:cubicBezTo>
                    <a:cubicBezTo>
                      <a:pt x="38" y="94"/>
                      <a:pt x="27" y="88"/>
                      <a:pt x="18" y="80"/>
                    </a:cubicBezTo>
                    <a:cubicBezTo>
                      <a:pt x="10" y="73"/>
                      <a:pt x="3" y="63"/>
                      <a:pt x="3" y="52"/>
                    </a:cubicBezTo>
                    <a:cubicBezTo>
                      <a:pt x="3" y="46"/>
                      <a:pt x="5" y="39"/>
                      <a:pt x="10" y="31"/>
                    </a:cubicBezTo>
                    <a:cubicBezTo>
                      <a:pt x="17" y="20"/>
                      <a:pt x="25" y="14"/>
                      <a:pt x="36" y="9"/>
                    </a:cubicBezTo>
                    <a:cubicBezTo>
                      <a:pt x="46" y="5"/>
                      <a:pt x="59" y="3"/>
                      <a:pt x="73" y="3"/>
                    </a:cubicBezTo>
                    <a:cubicBezTo>
                      <a:pt x="95" y="3"/>
                      <a:pt x="122" y="8"/>
                      <a:pt x="149" y="14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10" y="18"/>
                      <a:pt x="75" y="18"/>
                    </a:cubicBezTo>
                    <a:cubicBezTo>
                      <a:pt x="54" y="18"/>
                      <a:pt x="31" y="23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6" y="44"/>
                      <a:pt x="17" y="54"/>
                      <a:pt x="28" y="65"/>
                    </a:cubicBezTo>
                    <a:cubicBezTo>
                      <a:pt x="39" y="76"/>
                      <a:pt x="59" y="88"/>
                      <a:pt x="96" y="97"/>
                    </a:cubicBezTo>
                    <a:cubicBezTo>
                      <a:pt x="99" y="98"/>
                      <a:pt x="102" y="98"/>
                      <a:pt x="105" y="98"/>
                    </a:cubicBezTo>
                    <a:cubicBezTo>
                      <a:pt x="115" y="98"/>
                      <a:pt x="124" y="95"/>
                      <a:pt x="131" y="92"/>
                    </a:cubicBezTo>
                    <a:cubicBezTo>
                      <a:pt x="135" y="91"/>
                      <a:pt x="139" y="89"/>
                      <a:pt x="142" y="88"/>
                    </a:cubicBezTo>
                    <a:cubicBezTo>
                      <a:pt x="145" y="87"/>
                      <a:pt x="148" y="86"/>
                      <a:pt x="150" y="86"/>
                    </a:cubicBezTo>
                    <a:cubicBezTo>
                      <a:pt x="151" y="86"/>
                      <a:pt x="151" y="87"/>
                      <a:pt x="151" y="87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1" y="83"/>
                      <a:pt x="150" y="83"/>
                    </a:cubicBezTo>
                    <a:cubicBezTo>
                      <a:pt x="147" y="83"/>
                      <a:pt x="144" y="84"/>
                      <a:pt x="141" y="85"/>
                    </a:cubicBezTo>
                    <a:cubicBezTo>
                      <a:pt x="131" y="89"/>
                      <a:pt x="118" y="95"/>
                      <a:pt x="105" y="95"/>
                    </a:cubicBezTo>
                    <a:cubicBezTo>
                      <a:pt x="102" y="95"/>
                      <a:pt x="100" y="95"/>
                      <a:pt x="97" y="94"/>
                    </a:cubicBezTo>
                    <a:cubicBezTo>
                      <a:pt x="60" y="85"/>
                      <a:pt x="40" y="73"/>
                      <a:pt x="30" y="63"/>
                    </a:cubicBezTo>
                    <a:cubicBezTo>
                      <a:pt x="20" y="53"/>
                      <a:pt x="19" y="44"/>
                      <a:pt x="19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3" y="26"/>
                      <a:pt x="54" y="21"/>
                      <a:pt x="75" y="21"/>
                    </a:cubicBezTo>
                    <a:cubicBezTo>
                      <a:pt x="92" y="21"/>
                      <a:pt x="109" y="24"/>
                      <a:pt x="122" y="27"/>
                    </a:cubicBezTo>
                    <a:cubicBezTo>
                      <a:pt x="128" y="28"/>
                      <a:pt x="133" y="30"/>
                      <a:pt x="137" y="31"/>
                    </a:cubicBezTo>
                    <a:cubicBezTo>
                      <a:pt x="139" y="31"/>
                      <a:pt x="140" y="32"/>
                      <a:pt x="141" y="32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22" y="5"/>
                      <a:pt x="96" y="0"/>
                      <a:pt x="73" y="0"/>
                    </a:cubicBezTo>
                    <a:cubicBezTo>
                      <a:pt x="59" y="0"/>
                      <a:pt x="46" y="2"/>
                      <a:pt x="35" y="7"/>
                    </a:cubicBezTo>
                    <a:cubicBezTo>
                      <a:pt x="24" y="11"/>
                      <a:pt x="14" y="18"/>
                      <a:pt x="8" y="29"/>
                    </a:cubicBezTo>
                    <a:cubicBezTo>
                      <a:pt x="2" y="37"/>
                      <a:pt x="0" y="45"/>
                      <a:pt x="0" y="52"/>
                    </a:cubicBezTo>
                    <a:cubicBezTo>
                      <a:pt x="0" y="64"/>
                      <a:pt x="7" y="74"/>
                      <a:pt x="16" y="83"/>
                    </a:cubicBezTo>
                    <a:cubicBezTo>
                      <a:pt x="25" y="91"/>
                      <a:pt x="37" y="97"/>
                      <a:pt x="46" y="102"/>
                    </a:cubicBezTo>
                    <a:cubicBezTo>
                      <a:pt x="66" y="114"/>
                      <a:pt x="85" y="116"/>
                      <a:pt x="98" y="116"/>
                    </a:cubicBezTo>
                    <a:cubicBezTo>
                      <a:pt x="100" y="116"/>
                      <a:pt x="102" y="116"/>
                      <a:pt x="104" y="116"/>
                    </a:cubicBezTo>
                    <a:cubicBezTo>
                      <a:pt x="115" y="115"/>
                      <a:pt x="140" y="113"/>
                      <a:pt x="149" y="113"/>
                    </a:cubicBezTo>
                    <a:cubicBezTo>
                      <a:pt x="150" y="113"/>
                      <a:pt x="151" y="113"/>
                      <a:pt x="151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52" y="113"/>
                      <a:pt x="153" y="113"/>
                      <a:pt x="153" y="113"/>
                    </a:cubicBezTo>
                    <a:cubicBezTo>
                      <a:pt x="154" y="112"/>
                      <a:pt x="155" y="111"/>
                      <a:pt x="155" y="110"/>
                    </a:cubicBezTo>
                    <a:cubicBezTo>
                      <a:pt x="156" y="108"/>
                      <a:pt x="156" y="106"/>
                      <a:pt x="157" y="104"/>
                    </a:cubicBezTo>
                    <a:cubicBezTo>
                      <a:pt x="157" y="102"/>
                      <a:pt x="157" y="100"/>
                      <a:pt x="158" y="99"/>
                    </a:cubicBezTo>
                    <a:cubicBezTo>
                      <a:pt x="159" y="98"/>
                      <a:pt x="159" y="97"/>
                      <a:pt x="159" y="96"/>
                    </a:cubicBezTo>
                    <a:cubicBezTo>
                      <a:pt x="159" y="93"/>
                      <a:pt x="157" y="90"/>
                      <a:pt x="156" y="88"/>
                    </a:cubicBezTo>
                    <a:cubicBezTo>
                      <a:pt x="154" y="86"/>
                      <a:pt x="153" y="84"/>
                      <a:pt x="153" y="84"/>
                    </a:cubicBezTo>
                    <a:cubicBezTo>
                      <a:pt x="153" y="84"/>
                      <a:pt x="153" y="84"/>
                      <a:pt x="153" y="84"/>
                    </a:cubicBezTo>
                    <a:cubicBezTo>
                      <a:pt x="152" y="84"/>
                      <a:pt x="152" y="84"/>
                      <a:pt x="152" y="84"/>
                    </a:cubicBezTo>
                    <a:lnTo>
                      <a:pt x="152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4" name="Freeform 882"/>
              <p:cNvSpPr>
                <a:spLocks/>
              </p:cNvSpPr>
              <p:nvPr/>
            </p:nvSpPr>
            <p:spPr bwMode="auto">
              <a:xfrm>
                <a:off x="1649851" y="1272689"/>
                <a:ext cx="195263" cy="176213"/>
              </a:xfrm>
              <a:custGeom>
                <a:avLst/>
                <a:gdLst>
                  <a:gd name="T0" fmla="*/ 118 w 122"/>
                  <a:gd name="T1" fmla="*/ 17 h 110"/>
                  <a:gd name="T2" fmla="*/ 119 w 122"/>
                  <a:gd name="T3" fmla="*/ 25 h 110"/>
                  <a:gd name="T4" fmla="*/ 120 w 122"/>
                  <a:gd name="T5" fmla="*/ 37 h 110"/>
                  <a:gd name="T6" fmla="*/ 107 w 122"/>
                  <a:gd name="T7" fmla="*/ 34 h 110"/>
                  <a:gd name="T8" fmla="*/ 66 w 122"/>
                  <a:gd name="T9" fmla="*/ 23 h 110"/>
                  <a:gd name="T10" fmla="*/ 33 w 122"/>
                  <a:gd name="T11" fmla="*/ 49 h 110"/>
                  <a:gd name="T12" fmla="*/ 108 w 122"/>
                  <a:gd name="T13" fmla="*/ 84 h 110"/>
                  <a:gd name="T14" fmla="*/ 107 w 122"/>
                  <a:gd name="T15" fmla="*/ 105 h 110"/>
                  <a:gd name="T16" fmla="*/ 21 w 122"/>
                  <a:gd name="T17" fmla="*/ 78 h 110"/>
                  <a:gd name="T18" fmla="*/ 23 w 122"/>
                  <a:gd name="T19" fmla="*/ 20 h 110"/>
                  <a:gd name="T20" fmla="*/ 105 w 122"/>
                  <a:gd name="T21" fmla="*/ 9 h 110"/>
                  <a:gd name="T22" fmla="*/ 118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118" y="17"/>
                    </a:moveTo>
                    <a:cubicBezTo>
                      <a:pt x="118" y="17"/>
                      <a:pt x="122" y="22"/>
                      <a:pt x="119" y="25"/>
                    </a:cubicBezTo>
                    <a:cubicBezTo>
                      <a:pt x="117" y="27"/>
                      <a:pt x="120" y="37"/>
                      <a:pt x="120" y="37"/>
                    </a:cubicBezTo>
                    <a:cubicBezTo>
                      <a:pt x="120" y="37"/>
                      <a:pt x="113" y="40"/>
                      <a:pt x="107" y="34"/>
                    </a:cubicBezTo>
                    <a:cubicBezTo>
                      <a:pt x="101" y="28"/>
                      <a:pt x="87" y="20"/>
                      <a:pt x="66" y="23"/>
                    </a:cubicBezTo>
                    <a:cubicBezTo>
                      <a:pt x="46" y="27"/>
                      <a:pt x="33" y="35"/>
                      <a:pt x="33" y="49"/>
                    </a:cubicBezTo>
                    <a:cubicBezTo>
                      <a:pt x="33" y="49"/>
                      <a:pt x="38" y="85"/>
                      <a:pt x="108" y="84"/>
                    </a:cubicBezTo>
                    <a:cubicBezTo>
                      <a:pt x="108" y="84"/>
                      <a:pt x="114" y="96"/>
                      <a:pt x="107" y="105"/>
                    </a:cubicBezTo>
                    <a:cubicBezTo>
                      <a:pt x="107" y="105"/>
                      <a:pt x="55" y="110"/>
                      <a:pt x="21" y="78"/>
                    </a:cubicBezTo>
                    <a:cubicBezTo>
                      <a:pt x="13" y="71"/>
                      <a:pt x="0" y="41"/>
                      <a:pt x="23" y="20"/>
                    </a:cubicBezTo>
                    <a:cubicBezTo>
                      <a:pt x="46" y="0"/>
                      <a:pt x="96" y="3"/>
                      <a:pt x="105" y="9"/>
                    </a:cubicBezTo>
                    <a:cubicBezTo>
                      <a:pt x="114" y="15"/>
                      <a:pt x="118" y="17"/>
                      <a:pt x="118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5" name="Freeform 883"/>
              <p:cNvSpPr>
                <a:spLocks noEditPoints="1"/>
              </p:cNvSpPr>
              <p:nvPr/>
            </p:nvSpPr>
            <p:spPr bwMode="auto">
              <a:xfrm>
                <a:off x="1664139" y="1293326"/>
                <a:ext cx="179388" cy="155575"/>
              </a:xfrm>
              <a:custGeom>
                <a:avLst/>
                <a:gdLst>
                  <a:gd name="T0" fmla="*/ 110 w 112"/>
                  <a:gd name="T1" fmla="*/ 12 h 97"/>
                  <a:gd name="T2" fmla="*/ 110 w 112"/>
                  <a:gd name="T3" fmla="*/ 6 h 97"/>
                  <a:gd name="T4" fmla="*/ 110 w 112"/>
                  <a:gd name="T5" fmla="*/ 13 h 97"/>
                  <a:gd name="T6" fmla="*/ 110 w 112"/>
                  <a:gd name="T7" fmla="*/ 12 h 97"/>
                  <a:gd name="T8" fmla="*/ 98 w 112"/>
                  <a:gd name="T9" fmla="*/ 85 h 97"/>
                  <a:gd name="T10" fmla="*/ 12 w 112"/>
                  <a:gd name="T11" fmla="*/ 58 h 97"/>
                  <a:gd name="T12" fmla="*/ 2 w 112"/>
                  <a:gd name="T13" fmla="*/ 32 h 97"/>
                  <a:gd name="T14" fmla="*/ 12 w 112"/>
                  <a:gd name="T15" fmla="*/ 65 h 97"/>
                  <a:gd name="T16" fmla="*/ 98 w 112"/>
                  <a:gd name="T17" fmla="*/ 92 h 97"/>
                  <a:gd name="T18" fmla="*/ 101 w 112"/>
                  <a:gd name="T19" fmla="*/ 78 h 97"/>
                  <a:gd name="T20" fmla="*/ 98 w 112"/>
                  <a:gd name="T21" fmla="*/ 85 h 97"/>
                  <a:gd name="T22" fmla="*/ 98 w 112"/>
                  <a:gd name="T23" fmla="*/ 14 h 97"/>
                  <a:gd name="T24" fmla="*/ 57 w 112"/>
                  <a:gd name="T25" fmla="*/ 4 h 97"/>
                  <a:gd name="T26" fmla="*/ 24 w 112"/>
                  <a:gd name="T27" fmla="*/ 29 h 97"/>
                  <a:gd name="T28" fmla="*/ 25 w 112"/>
                  <a:gd name="T29" fmla="*/ 31 h 97"/>
                  <a:gd name="T30" fmla="*/ 57 w 112"/>
                  <a:gd name="T31" fmla="*/ 10 h 97"/>
                  <a:gd name="T32" fmla="*/ 98 w 112"/>
                  <a:gd name="T33" fmla="*/ 21 h 97"/>
                  <a:gd name="T34" fmla="*/ 111 w 112"/>
                  <a:gd name="T35" fmla="*/ 24 h 97"/>
                  <a:gd name="T36" fmla="*/ 110 w 112"/>
                  <a:gd name="T37" fmla="*/ 17 h 97"/>
                  <a:gd name="T38" fmla="*/ 98 w 112"/>
                  <a:gd name="T39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110" y="12"/>
                    </a:moveTo>
                    <a:cubicBezTo>
                      <a:pt x="112" y="10"/>
                      <a:pt x="111" y="7"/>
                      <a:pt x="110" y="6"/>
                    </a:cubicBezTo>
                    <a:cubicBezTo>
                      <a:pt x="109" y="7"/>
                      <a:pt x="110" y="10"/>
                      <a:pt x="110" y="13"/>
                    </a:cubicBezTo>
                    <a:lnTo>
                      <a:pt x="110" y="12"/>
                    </a:lnTo>
                    <a:close/>
                    <a:moveTo>
                      <a:pt x="98" y="85"/>
                    </a:moveTo>
                    <a:cubicBezTo>
                      <a:pt x="98" y="85"/>
                      <a:pt x="46" y="90"/>
                      <a:pt x="12" y="58"/>
                    </a:cubicBezTo>
                    <a:cubicBezTo>
                      <a:pt x="8" y="55"/>
                      <a:pt x="3" y="44"/>
                      <a:pt x="2" y="32"/>
                    </a:cubicBezTo>
                    <a:cubicBezTo>
                      <a:pt x="0" y="47"/>
                      <a:pt x="7" y="61"/>
                      <a:pt x="12" y="65"/>
                    </a:cubicBezTo>
                    <a:cubicBezTo>
                      <a:pt x="46" y="97"/>
                      <a:pt x="98" y="92"/>
                      <a:pt x="98" y="92"/>
                    </a:cubicBezTo>
                    <a:cubicBezTo>
                      <a:pt x="101" y="87"/>
                      <a:pt x="102" y="82"/>
                      <a:pt x="101" y="78"/>
                    </a:cubicBezTo>
                    <a:cubicBezTo>
                      <a:pt x="101" y="80"/>
                      <a:pt x="100" y="83"/>
                      <a:pt x="98" y="85"/>
                    </a:cubicBezTo>
                    <a:close/>
                    <a:moveTo>
                      <a:pt x="98" y="14"/>
                    </a:moveTo>
                    <a:cubicBezTo>
                      <a:pt x="92" y="8"/>
                      <a:pt x="78" y="0"/>
                      <a:pt x="57" y="4"/>
                    </a:cubicBezTo>
                    <a:cubicBezTo>
                      <a:pt x="37" y="7"/>
                      <a:pt x="24" y="15"/>
                      <a:pt x="24" y="29"/>
                    </a:cubicBezTo>
                    <a:cubicBezTo>
                      <a:pt x="24" y="29"/>
                      <a:pt x="24" y="30"/>
                      <a:pt x="25" y="31"/>
                    </a:cubicBezTo>
                    <a:cubicBezTo>
                      <a:pt x="27" y="20"/>
                      <a:pt x="40" y="13"/>
                      <a:pt x="57" y="10"/>
                    </a:cubicBezTo>
                    <a:cubicBezTo>
                      <a:pt x="78" y="7"/>
                      <a:pt x="92" y="15"/>
                      <a:pt x="98" y="21"/>
                    </a:cubicBezTo>
                    <a:cubicBezTo>
                      <a:pt x="104" y="27"/>
                      <a:pt x="111" y="24"/>
                      <a:pt x="111" y="24"/>
                    </a:cubicBezTo>
                    <a:cubicBezTo>
                      <a:pt x="111" y="24"/>
                      <a:pt x="110" y="20"/>
                      <a:pt x="110" y="17"/>
                    </a:cubicBezTo>
                    <a:cubicBezTo>
                      <a:pt x="107" y="18"/>
                      <a:pt x="102" y="19"/>
                      <a:pt x="98" y="1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6" name="Freeform 884"/>
              <p:cNvSpPr>
                <a:spLocks/>
              </p:cNvSpPr>
              <p:nvPr/>
            </p:nvSpPr>
            <p:spPr bwMode="auto">
              <a:xfrm>
                <a:off x="1695889" y="1306026"/>
                <a:ext cx="12700" cy="52388"/>
              </a:xfrm>
              <a:custGeom>
                <a:avLst/>
                <a:gdLst>
                  <a:gd name="T0" fmla="*/ 6 w 8"/>
                  <a:gd name="T1" fmla="*/ 31 h 32"/>
                  <a:gd name="T2" fmla="*/ 6 w 8"/>
                  <a:gd name="T3" fmla="*/ 31 h 32"/>
                  <a:gd name="T4" fmla="*/ 2 w 8"/>
                  <a:gd name="T5" fmla="*/ 17 h 32"/>
                  <a:gd name="T6" fmla="*/ 7 w 8"/>
                  <a:gd name="T7" fmla="*/ 2 h 32"/>
                  <a:gd name="T8" fmla="*/ 7 w 8"/>
                  <a:gd name="T9" fmla="*/ 1 h 32"/>
                  <a:gd name="T10" fmla="*/ 6 w 8"/>
                  <a:gd name="T11" fmla="*/ 1 h 32"/>
                  <a:gd name="T12" fmla="*/ 0 w 8"/>
                  <a:gd name="T13" fmla="*/ 17 h 32"/>
                  <a:gd name="T14" fmla="*/ 4 w 8"/>
                  <a:gd name="T15" fmla="*/ 32 h 32"/>
                  <a:gd name="T16" fmla="*/ 5 w 8"/>
                  <a:gd name="T17" fmla="*/ 32 h 32"/>
                  <a:gd name="T18" fmla="*/ 6 w 8"/>
                  <a:gd name="T1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6" y="31"/>
                    </a:moveTo>
                    <a:cubicBezTo>
                      <a:pt x="6" y="31"/>
                      <a:pt x="6" y="31"/>
                      <a:pt x="6" y="31"/>
                    </a:cubicBezTo>
                    <a:cubicBezTo>
                      <a:pt x="5" y="29"/>
                      <a:pt x="2" y="24"/>
                      <a:pt x="2" y="17"/>
                    </a:cubicBezTo>
                    <a:cubicBezTo>
                      <a:pt x="2" y="12"/>
                      <a:pt x="4" y="7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2" y="6"/>
                      <a:pt x="0" y="12"/>
                      <a:pt x="0" y="17"/>
                    </a:cubicBezTo>
                    <a:cubicBezTo>
                      <a:pt x="0" y="25"/>
                      <a:pt x="4" y="32"/>
                      <a:pt x="4" y="32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7" name="Freeform 885"/>
              <p:cNvSpPr>
                <a:spLocks/>
              </p:cNvSpPr>
              <p:nvPr/>
            </p:nvSpPr>
            <p:spPr bwMode="auto">
              <a:xfrm>
                <a:off x="1664139" y="1277451"/>
                <a:ext cx="180975" cy="166688"/>
              </a:xfrm>
              <a:custGeom>
                <a:avLst/>
                <a:gdLst>
                  <a:gd name="T0" fmla="*/ 108 w 113"/>
                  <a:gd name="T1" fmla="*/ 15 h 104"/>
                  <a:gd name="T2" fmla="*/ 109 w 113"/>
                  <a:gd name="T3" fmla="*/ 17 h 104"/>
                  <a:gd name="T4" fmla="*/ 109 w 113"/>
                  <a:gd name="T5" fmla="*/ 21 h 104"/>
                  <a:gd name="T6" fmla="*/ 110 w 113"/>
                  <a:gd name="T7" fmla="*/ 34 h 104"/>
                  <a:gd name="T8" fmla="*/ 110 w 113"/>
                  <a:gd name="T9" fmla="*/ 32 h 104"/>
                  <a:gd name="T10" fmla="*/ 106 w 113"/>
                  <a:gd name="T11" fmla="*/ 33 h 104"/>
                  <a:gd name="T12" fmla="*/ 67 w 113"/>
                  <a:gd name="T13" fmla="*/ 18 h 104"/>
                  <a:gd name="T14" fmla="*/ 32 w 113"/>
                  <a:gd name="T15" fmla="*/ 28 h 104"/>
                  <a:gd name="T16" fmla="*/ 23 w 113"/>
                  <a:gd name="T17" fmla="*/ 46 h 104"/>
                  <a:gd name="T18" fmla="*/ 23 w 113"/>
                  <a:gd name="T19" fmla="*/ 46 h 104"/>
                  <a:gd name="T20" fmla="*/ 98 w 113"/>
                  <a:gd name="T21" fmla="*/ 83 h 104"/>
                  <a:gd name="T22" fmla="*/ 99 w 113"/>
                  <a:gd name="T23" fmla="*/ 81 h 104"/>
                  <a:gd name="T24" fmla="*/ 98 w 113"/>
                  <a:gd name="T25" fmla="*/ 82 h 104"/>
                  <a:gd name="T26" fmla="*/ 97 w 113"/>
                  <a:gd name="T27" fmla="*/ 101 h 104"/>
                  <a:gd name="T28" fmla="*/ 98 w 113"/>
                  <a:gd name="T29" fmla="*/ 100 h 104"/>
                  <a:gd name="T30" fmla="*/ 89 w 113"/>
                  <a:gd name="T31" fmla="*/ 101 h 104"/>
                  <a:gd name="T32" fmla="*/ 7 w 113"/>
                  <a:gd name="T33" fmla="*/ 63 h 104"/>
                  <a:gd name="T34" fmla="*/ 15 w 113"/>
                  <a:gd name="T35" fmla="*/ 18 h 104"/>
                  <a:gd name="T36" fmla="*/ 85 w 113"/>
                  <a:gd name="T37" fmla="*/ 4 h 104"/>
                  <a:gd name="T38" fmla="*/ 108 w 113"/>
                  <a:gd name="T39" fmla="*/ 15 h 104"/>
                  <a:gd name="T40" fmla="*/ 108 w 113"/>
                  <a:gd name="T41" fmla="*/ 15 h 104"/>
                  <a:gd name="T42" fmla="*/ 110 w 113"/>
                  <a:gd name="T43" fmla="*/ 13 h 104"/>
                  <a:gd name="T44" fmla="*/ 97 w 113"/>
                  <a:gd name="T45" fmla="*/ 4 h 104"/>
                  <a:gd name="T46" fmla="*/ 68 w 113"/>
                  <a:gd name="T47" fmla="*/ 0 h 104"/>
                  <a:gd name="T48" fmla="*/ 0 w 113"/>
                  <a:gd name="T49" fmla="*/ 46 h 104"/>
                  <a:gd name="T50" fmla="*/ 11 w 113"/>
                  <a:gd name="T51" fmla="*/ 76 h 104"/>
                  <a:gd name="T52" fmla="*/ 98 w 113"/>
                  <a:gd name="T53" fmla="*/ 103 h 104"/>
                  <a:gd name="T54" fmla="*/ 99 w 113"/>
                  <a:gd name="T55" fmla="*/ 103 h 104"/>
                  <a:gd name="T56" fmla="*/ 100 w 113"/>
                  <a:gd name="T57" fmla="*/ 81 h 104"/>
                  <a:gd name="T58" fmla="*/ 99 w 113"/>
                  <a:gd name="T59" fmla="*/ 80 h 104"/>
                  <a:gd name="T60" fmla="*/ 36 w 113"/>
                  <a:gd name="T61" fmla="*/ 62 h 104"/>
                  <a:gd name="T62" fmla="*/ 26 w 113"/>
                  <a:gd name="T63" fmla="*/ 47 h 104"/>
                  <a:gd name="T64" fmla="*/ 26 w 113"/>
                  <a:gd name="T65" fmla="*/ 46 h 104"/>
                  <a:gd name="T66" fmla="*/ 24 w 113"/>
                  <a:gd name="T67" fmla="*/ 46 h 104"/>
                  <a:gd name="T68" fmla="*/ 26 w 113"/>
                  <a:gd name="T69" fmla="*/ 45 h 104"/>
                  <a:gd name="T70" fmla="*/ 58 w 113"/>
                  <a:gd name="T71" fmla="*/ 22 h 104"/>
                  <a:gd name="T72" fmla="*/ 97 w 113"/>
                  <a:gd name="T73" fmla="*/ 32 h 104"/>
                  <a:gd name="T74" fmla="*/ 112 w 113"/>
                  <a:gd name="T75" fmla="*/ 35 h 104"/>
                  <a:gd name="T76" fmla="*/ 113 w 113"/>
                  <a:gd name="T77" fmla="*/ 33 h 104"/>
                  <a:gd name="T78" fmla="*/ 111 w 113"/>
                  <a:gd name="T79" fmla="*/ 25 h 104"/>
                  <a:gd name="T80" fmla="*/ 113 w 113"/>
                  <a:gd name="T81" fmla="*/ 20 h 104"/>
                  <a:gd name="T82" fmla="*/ 110 w 113"/>
                  <a:gd name="T83" fmla="*/ 13 h 104"/>
                  <a:gd name="T84" fmla="*/ 110 w 113"/>
                  <a:gd name="T85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" h="104">
                    <a:moveTo>
                      <a:pt x="109" y="14"/>
                    </a:move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9" y="16"/>
                      <a:pt x="109" y="17"/>
                    </a:cubicBezTo>
                    <a:cubicBezTo>
                      <a:pt x="109" y="18"/>
                      <a:pt x="110" y="19"/>
                      <a:pt x="110" y="20"/>
                    </a:cubicBezTo>
                    <a:cubicBezTo>
                      <a:pt x="110" y="20"/>
                      <a:pt x="110" y="20"/>
                      <a:pt x="109" y="21"/>
                    </a:cubicBezTo>
                    <a:cubicBezTo>
                      <a:pt x="108" y="22"/>
                      <a:pt x="108" y="24"/>
                      <a:pt x="108" y="25"/>
                    </a:cubicBezTo>
                    <a:cubicBezTo>
                      <a:pt x="108" y="29"/>
                      <a:pt x="110" y="34"/>
                      <a:pt x="110" y="34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8" y="33"/>
                      <a:pt x="106" y="33"/>
                    </a:cubicBezTo>
                    <a:cubicBezTo>
                      <a:pt x="104" y="33"/>
                      <a:pt x="101" y="33"/>
                      <a:pt x="99" y="30"/>
                    </a:cubicBezTo>
                    <a:cubicBezTo>
                      <a:pt x="94" y="25"/>
                      <a:pt x="83" y="18"/>
                      <a:pt x="67" y="18"/>
                    </a:cubicBezTo>
                    <a:cubicBezTo>
                      <a:pt x="64" y="18"/>
                      <a:pt x="61" y="18"/>
                      <a:pt x="57" y="19"/>
                    </a:cubicBezTo>
                    <a:cubicBezTo>
                      <a:pt x="47" y="21"/>
                      <a:pt x="38" y="24"/>
                      <a:pt x="32" y="28"/>
                    </a:cubicBezTo>
                    <a:cubicBezTo>
                      <a:pt x="26" y="32"/>
                      <a:pt x="23" y="38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4" y="56"/>
                      <a:pt x="34" y="65"/>
                    </a:cubicBezTo>
                    <a:cubicBezTo>
                      <a:pt x="44" y="74"/>
                      <a:pt x="63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3"/>
                      <a:pt x="100" y="87"/>
                      <a:pt x="100" y="92"/>
                    </a:cubicBezTo>
                    <a:cubicBezTo>
                      <a:pt x="100" y="95"/>
                      <a:pt x="99" y="98"/>
                      <a:pt x="97" y="101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8" y="100"/>
                      <a:pt x="97" y="100"/>
                      <a:pt x="96" y="100"/>
                    </a:cubicBezTo>
                    <a:cubicBezTo>
                      <a:pt x="94" y="100"/>
                      <a:pt x="92" y="101"/>
                      <a:pt x="89" y="101"/>
                    </a:cubicBezTo>
                    <a:cubicBezTo>
                      <a:pt x="73" y="101"/>
                      <a:pt x="38" y="98"/>
                      <a:pt x="13" y="74"/>
                    </a:cubicBezTo>
                    <a:cubicBezTo>
                      <a:pt x="11" y="72"/>
                      <a:pt x="9" y="68"/>
                      <a:pt x="7" y="63"/>
                    </a:cubicBezTo>
                    <a:cubicBezTo>
                      <a:pt x="4" y="58"/>
                      <a:pt x="3" y="52"/>
                      <a:pt x="3" y="46"/>
                    </a:cubicBezTo>
                    <a:cubicBezTo>
                      <a:pt x="3" y="37"/>
                      <a:pt x="6" y="27"/>
                      <a:pt x="15" y="18"/>
                    </a:cubicBezTo>
                    <a:cubicBezTo>
                      <a:pt x="28" y="7"/>
                      <a:pt x="50" y="3"/>
                      <a:pt x="68" y="3"/>
                    </a:cubicBezTo>
                    <a:cubicBezTo>
                      <a:pt x="75" y="3"/>
                      <a:pt x="81" y="3"/>
                      <a:pt x="85" y="4"/>
                    </a:cubicBezTo>
                    <a:cubicBezTo>
                      <a:pt x="90" y="5"/>
                      <a:pt x="93" y="6"/>
                      <a:pt x="95" y="7"/>
                    </a:cubicBezTo>
                    <a:cubicBezTo>
                      <a:pt x="104" y="13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09" y="12"/>
                    </a:cubicBezTo>
                    <a:cubicBezTo>
                      <a:pt x="107" y="11"/>
                      <a:pt x="103" y="9"/>
                      <a:pt x="97" y="4"/>
                    </a:cubicBezTo>
                    <a:cubicBezTo>
                      <a:pt x="94" y="3"/>
                      <a:pt x="91" y="2"/>
                      <a:pt x="86" y="1"/>
                    </a:cubicBezTo>
                    <a:cubicBezTo>
                      <a:pt x="81" y="0"/>
                      <a:pt x="75" y="0"/>
                      <a:pt x="68" y="0"/>
                    </a:cubicBezTo>
                    <a:cubicBezTo>
                      <a:pt x="50" y="0"/>
                      <a:pt x="27" y="4"/>
                      <a:pt x="13" y="16"/>
                    </a:cubicBezTo>
                    <a:cubicBezTo>
                      <a:pt x="3" y="25"/>
                      <a:pt x="0" y="36"/>
                      <a:pt x="0" y="46"/>
                    </a:cubicBezTo>
                    <a:cubicBezTo>
                      <a:pt x="0" y="53"/>
                      <a:pt x="2" y="59"/>
                      <a:pt x="4" y="65"/>
                    </a:cubicBezTo>
                    <a:cubicBezTo>
                      <a:pt x="6" y="70"/>
                      <a:pt x="9" y="74"/>
                      <a:pt x="11" y="76"/>
                    </a:cubicBezTo>
                    <a:cubicBezTo>
                      <a:pt x="37" y="101"/>
                      <a:pt x="73" y="104"/>
                      <a:pt x="89" y="104"/>
                    </a:cubicBezTo>
                    <a:cubicBezTo>
                      <a:pt x="95" y="104"/>
                      <a:pt x="98" y="103"/>
                      <a:pt x="98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2" y="99"/>
                      <a:pt x="103" y="95"/>
                      <a:pt x="103" y="92"/>
                    </a:cubicBezTo>
                    <a:cubicBezTo>
                      <a:pt x="103" y="86"/>
                      <a:pt x="100" y="81"/>
                      <a:pt x="100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64" y="80"/>
                      <a:pt x="46" y="71"/>
                      <a:pt x="36" y="62"/>
                    </a:cubicBezTo>
                    <a:cubicBezTo>
                      <a:pt x="31" y="58"/>
                      <a:pt x="29" y="54"/>
                      <a:pt x="27" y="51"/>
                    </a:cubicBezTo>
                    <a:cubicBezTo>
                      <a:pt x="27" y="49"/>
                      <a:pt x="26" y="48"/>
                      <a:pt x="26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39"/>
                      <a:pt x="29" y="34"/>
                      <a:pt x="34" y="30"/>
                    </a:cubicBezTo>
                    <a:cubicBezTo>
                      <a:pt x="40" y="26"/>
                      <a:pt x="48" y="24"/>
                      <a:pt x="58" y="22"/>
                    </a:cubicBezTo>
                    <a:cubicBezTo>
                      <a:pt x="61" y="21"/>
                      <a:pt x="64" y="21"/>
                      <a:pt x="67" y="21"/>
                    </a:cubicBezTo>
                    <a:cubicBezTo>
                      <a:pt x="82" y="21"/>
                      <a:pt x="92" y="27"/>
                      <a:pt x="97" y="32"/>
                    </a:cubicBezTo>
                    <a:cubicBezTo>
                      <a:pt x="100" y="35"/>
                      <a:pt x="103" y="36"/>
                      <a:pt x="106" y="36"/>
                    </a:cubicBezTo>
                    <a:cubicBezTo>
                      <a:pt x="109" y="36"/>
                      <a:pt x="112" y="35"/>
                      <a:pt x="112" y="35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3" y="33"/>
                      <a:pt x="112" y="33"/>
                      <a:pt x="112" y="32"/>
                    </a:cubicBezTo>
                    <a:cubicBezTo>
                      <a:pt x="112" y="31"/>
                      <a:pt x="111" y="28"/>
                      <a:pt x="111" y="25"/>
                    </a:cubicBezTo>
                    <a:cubicBezTo>
                      <a:pt x="111" y="24"/>
                      <a:pt x="111" y="23"/>
                      <a:pt x="112" y="23"/>
                    </a:cubicBezTo>
                    <a:cubicBezTo>
                      <a:pt x="112" y="22"/>
                      <a:pt x="113" y="21"/>
                      <a:pt x="113" y="20"/>
                    </a:cubicBezTo>
                    <a:cubicBezTo>
                      <a:pt x="113" y="18"/>
                      <a:pt x="112" y="16"/>
                      <a:pt x="112" y="15"/>
                    </a:cubicBezTo>
                    <a:cubicBezTo>
                      <a:pt x="111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8" name="Freeform 886"/>
              <p:cNvSpPr>
                <a:spLocks/>
              </p:cNvSpPr>
              <p:nvPr/>
            </p:nvSpPr>
            <p:spPr bwMode="auto">
              <a:xfrm>
                <a:off x="1533964" y="1721951"/>
                <a:ext cx="7938" cy="39688"/>
              </a:xfrm>
              <a:custGeom>
                <a:avLst/>
                <a:gdLst>
                  <a:gd name="T0" fmla="*/ 4 w 5"/>
                  <a:gd name="T1" fmla="*/ 24 h 25"/>
                  <a:gd name="T2" fmla="*/ 4 w 5"/>
                  <a:gd name="T3" fmla="*/ 23 h 25"/>
                  <a:gd name="T4" fmla="*/ 2 w 5"/>
                  <a:gd name="T5" fmla="*/ 12 h 25"/>
                  <a:gd name="T6" fmla="*/ 4 w 5"/>
                  <a:gd name="T7" fmla="*/ 2 h 25"/>
                  <a:gd name="T8" fmla="*/ 4 w 5"/>
                  <a:gd name="T9" fmla="*/ 1 h 25"/>
                  <a:gd name="T10" fmla="*/ 3 w 5"/>
                  <a:gd name="T11" fmla="*/ 1 h 25"/>
                  <a:gd name="T12" fmla="*/ 0 w 5"/>
                  <a:gd name="T13" fmla="*/ 12 h 25"/>
                  <a:gd name="T14" fmla="*/ 2 w 5"/>
                  <a:gd name="T15" fmla="*/ 25 h 25"/>
                  <a:gd name="T16" fmla="*/ 4 w 5"/>
                  <a:gd name="T17" fmla="*/ 25 h 25"/>
                  <a:gd name="T18" fmla="*/ 4 w 5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5">
                    <a:moveTo>
                      <a:pt x="4" y="24"/>
                    </a:moveTo>
                    <a:cubicBezTo>
                      <a:pt x="4" y="24"/>
                      <a:pt x="4" y="24"/>
                      <a:pt x="4" y="23"/>
                    </a:cubicBezTo>
                    <a:cubicBezTo>
                      <a:pt x="3" y="21"/>
                      <a:pt x="2" y="16"/>
                      <a:pt x="2" y="12"/>
                    </a:cubicBezTo>
                    <a:cubicBezTo>
                      <a:pt x="2" y="8"/>
                      <a:pt x="2" y="5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8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" name="Freeform 887"/>
              <p:cNvSpPr>
                <a:spLocks/>
              </p:cNvSpPr>
              <p:nvPr/>
            </p:nvSpPr>
            <p:spPr bwMode="auto">
              <a:xfrm>
                <a:off x="1681601" y="1288564"/>
                <a:ext cx="52388" cy="104775"/>
              </a:xfrm>
              <a:custGeom>
                <a:avLst/>
                <a:gdLst>
                  <a:gd name="T0" fmla="*/ 33 w 33"/>
                  <a:gd name="T1" fmla="*/ 0 h 65"/>
                  <a:gd name="T2" fmla="*/ 8 w 33"/>
                  <a:gd name="T3" fmla="*/ 35 h 65"/>
                  <a:gd name="T4" fmla="*/ 26 w 33"/>
                  <a:gd name="T5" fmla="*/ 65 h 65"/>
                  <a:gd name="T6" fmla="*/ 5 w 33"/>
                  <a:gd name="T7" fmla="*/ 34 h 65"/>
                  <a:gd name="T8" fmla="*/ 33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33" y="0"/>
                    </a:moveTo>
                    <a:cubicBezTo>
                      <a:pt x="33" y="0"/>
                      <a:pt x="0" y="5"/>
                      <a:pt x="8" y="35"/>
                    </a:cubicBezTo>
                    <a:cubicBezTo>
                      <a:pt x="14" y="55"/>
                      <a:pt x="26" y="65"/>
                      <a:pt x="26" y="65"/>
                    </a:cubicBezTo>
                    <a:cubicBezTo>
                      <a:pt x="26" y="65"/>
                      <a:pt x="7" y="48"/>
                      <a:pt x="5" y="34"/>
                    </a:cubicBezTo>
                    <a:cubicBezTo>
                      <a:pt x="3" y="20"/>
                      <a:pt x="8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" name="Freeform 888"/>
              <p:cNvSpPr>
                <a:spLocks/>
              </p:cNvSpPr>
              <p:nvPr/>
            </p:nvSpPr>
            <p:spPr bwMode="auto">
              <a:xfrm>
                <a:off x="1633976" y="1377464"/>
                <a:ext cx="23813" cy="77788"/>
              </a:xfrm>
              <a:custGeom>
                <a:avLst/>
                <a:gdLst>
                  <a:gd name="T0" fmla="*/ 15 w 15"/>
                  <a:gd name="T1" fmla="*/ 0 h 49"/>
                  <a:gd name="T2" fmla="*/ 3 w 15"/>
                  <a:gd name="T3" fmla="*/ 17 h 49"/>
                  <a:gd name="T4" fmla="*/ 4 w 15"/>
                  <a:gd name="T5" fmla="*/ 34 h 49"/>
                  <a:gd name="T6" fmla="*/ 13 w 15"/>
                  <a:gd name="T7" fmla="*/ 49 h 49"/>
                  <a:gd name="T8" fmla="*/ 1 w 15"/>
                  <a:gd name="T9" fmla="*/ 19 h 49"/>
                  <a:gd name="T10" fmla="*/ 13 w 15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9">
                    <a:moveTo>
                      <a:pt x="15" y="0"/>
                    </a:moveTo>
                    <a:cubicBezTo>
                      <a:pt x="9" y="2"/>
                      <a:pt x="3" y="11"/>
                      <a:pt x="3" y="17"/>
                    </a:cubicBezTo>
                    <a:cubicBezTo>
                      <a:pt x="2" y="23"/>
                      <a:pt x="2" y="29"/>
                      <a:pt x="4" y="34"/>
                    </a:cubicBezTo>
                    <a:cubicBezTo>
                      <a:pt x="5" y="40"/>
                      <a:pt x="10" y="44"/>
                      <a:pt x="13" y="49"/>
                    </a:cubicBezTo>
                    <a:cubicBezTo>
                      <a:pt x="3" y="43"/>
                      <a:pt x="0" y="30"/>
                      <a:pt x="1" y="19"/>
                    </a:cubicBezTo>
                    <a:cubicBezTo>
                      <a:pt x="2" y="12"/>
                      <a:pt x="6" y="4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" name="Freeform 889"/>
              <p:cNvSpPr>
                <a:spLocks/>
              </p:cNvSpPr>
              <p:nvPr/>
            </p:nvSpPr>
            <p:spPr bwMode="auto">
              <a:xfrm>
                <a:off x="1595876" y="1455251"/>
                <a:ext cx="28575" cy="87313"/>
              </a:xfrm>
              <a:custGeom>
                <a:avLst/>
                <a:gdLst>
                  <a:gd name="T0" fmla="*/ 11 w 18"/>
                  <a:gd name="T1" fmla="*/ 0 h 54"/>
                  <a:gd name="T2" fmla="*/ 3 w 18"/>
                  <a:gd name="T3" fmla="*/ 25 h 54"/>
                  <a:gd name="T4" fmla="*/ 18 w 18"/>
                  <a:gd name="T5" fmla="*/ 54 h 54"/>
                  <a:gd name="T6" fmla="*/ 3 w 18"/>
                  <a:gd name="T7" fmla="*/ 40 h 54"/>
                  <a:gd name="T8" fmla="*/ 0 w 18"/>
                  <a:gd name="T9" fmla="*/ 25 h 54"/>
                  <a:gd name="T10" fmla="*/ 8 w 18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4">
                    <a:moveTo>
                      <a:pt x="11" y="0"/>
                    </a:moveTo>
                    <a:cubicBezTo>
                      <a:pt x="5" y="7"/>
                      <a:pt x="2" y="15"/>
                      <a:pt x="3" y="25"/>
                    </a:cubicBezTo>
                    <a:cubicBezTo>
                      <a:pt x="5" y="38"/>
                      <a:pt x="11" y="45"/>
                      <a:pt x="18" y="54"/>
                    </a:cubicBezTo>
                    <a:cubicBezTo>
                      <a:pt x="12" y="53"/>
                      <a:pt x="7" y="45"/>
                      <a:pt x="3" y="40"/>
                    </a:cubicBezTo>
                    <a:cubicBezTo>
                      <a:pt x="1" y="35"/>
                      <a:pt x="0" y="30"/>
                      <a:pt x="0" y="25"/>
                    </a:cubicBezTo>
                    <a:cubicBezTo>
                      <a:pt x="0" y="17"/>
                      <a:pt x="4" y="1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" name="Freeform 890"/>
              <p:cNvSpPr>
                <a:spLocks/>
              </p:cNvSpPr>
              <p:nvPr/>
            </p:nvSpPr>
            <p:spPr bwMode="auto">
              <a:xfrm>
                <a:off x="1556189" y="1545739"/>
                <a:ext cx="22225" cy="66675"/>
              </a:xfrm>
              <a:custGeom>
                <a:avLst/>
                <a:gdLst>
                  <a:gd name="T0" fmla="*/ 4 w 14"/>
                  <a:gd name="T1" fmla="*/ 0 h 42"/>
                  <a:gd name="T2" fmla="*/ 3 w 14"/>
                  <a:gd name="T3" fmla="*/ 21 h 42"/>
                  <a:gd name="T4" fmla="*/ 14 w 14"/>
                  <a:gd name="T5" fmla="*/ 42 h 42"/>
                  <a:gd name="T6" fmla="*/ 1 w 14"/>
                  <a:gd name="T7" fmla="*/ 19 h 42"/>
                  <a:gd name="T8" fmla="*/ 3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4" y="0"/>
                    </a:moveTo>
                    <a:cubicBezTo>
                      <a:pt x="2" y="7"/>
                      <a:pt x="1" y="14"/>
                      <a:pt x="3" y="21"/>
                    </a:cubicBezTo>
                    <a:cubicBezTo>
                      <a:pt x="4" y="28"/>
                      <a:pt x="9" y="36"/>
                      <a:pt x="14" y="42"/>
                    </a:cubicBezTo>
                    <a:cubicBezTo>
                      <a:pt x="6" y="39"/>
                      <a:pt x="3" y="26"/>
                      <a:pt x="1" y="19"/>
                    </a:cubicBezTo>
                    <a:cubicBezTo>
                      <a:pt x="0" y="13"/>
                      <a:pt x="1" y="8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" name="Freeform 891"/>
              <p:cNvSpPr>
                <a:spLocks/>
              </p:cNvSpPr>
              <p:nvPr/>
            </p:nvSpPr>
            <p:spPr bwMode="auto">
              <a:xfrm>
                <a:off x="1540314" y="1640989"/>
                <a:ext cx="23813" cy="60325"/>
              </a:xfrm>
              <a:custGeom>
                <a:avLst/>
                <a:gdLst>
                  <a:gd name="T0" fmla="*/ 8 w 15"/>
                  <a:gd name="T1" fmla="*/ 1 h 37"/>
                  <a:gd name="T2" fmla="*/ 3 w 15"/>
                  <a:gd name="T3" fmla="*/ 20 h 37"/>
                  <a:gd name="T4" fmla="*/ 15 w 15"/>
                  <a:gd name="T5" fmla="*/ 37 h 37"/>
                  <a:gd name="T6" fmla="*/ 2 w 15"/>
                  <a:gd name="T7" fmla="*/ 23 h 37"/>
                  <a:gd name="T8" fmla="*/ 7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8" y="1"/>
                    </a:moveTo>
                    <a:cubicBezTo>
                      <a:pt x="2" y="3"/>
                      <a:pt x="2" y="15"/>
                      <a:pt x="3" y="20"/>
                    </a:cubicBezTo>
                    <a:cubicBezTo>
                      <a:pt x="5" y="26"/>
                      <a:pt x="10" y="33"/>
                      <a:pt x="15" y="37"/>
                    </a:cubicBezTo>
                    <a:cubicBezTo>
                      <a:pt x="9" y="37"/>
                      <a:pt x="4" y="27"/>
                      <a:pt x="2" y="23"/>
                    </a:cubicBezTo>
                    <a:cubicBezTo>
                      <a:pt x="0" y="16"/>
                      <a:pt x="1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" name="Freeform 892"/>
              <p:cNvSpPr>
                <a:spLocks/>
              </p:cNvSpPr>
              <p:nvPr/>
            </p:nvSpPr>
            <p:spPr bwMode="auto">
              <a:xfrm>
                <a:off x="1526026" y="1729889"/>
                <a:ext cx="17463" cy="60325"/>
              </a:xfrm>
              <a:custGeom>
                <a:avLst/>
                <a:gdLst>
                  <a:gd name="T0" fmla="*/ 4 w 11"/>
                  <a:gd name="T1" fmla="*/ 0 h 38"/>
                  <a:gd name="T2" fmla="*/ 11 w 11"/>
                  <a:gd name="T3" fmla="*/ 38 h 38"/>
                  <a:gd name="T4" fmla="*/ 1 w 11"/>
                  <a:gd name="T5" fmla="*/ 17 h 38"/>
                  <a:gd name="T6" fmla="*/ 3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4" y="0"/>
                    </a:moveTo>
                    <a:cubicBezTo>
                      <a:pt x="0" y="13"/>
                      <a:pt x="4" y="27"/>
                      <a:pt x="11" y="38"/>
                    </a:cubicBezTo>
                    <a:cubicBezTo>
                      <a:pt x="5" y="34"/>
                      <a:pt x="2" y="24"/>
                      <a:pt x="1" y="17"/>
                    </a:cubicBezTo>
                    <a:cubicBezTo>
                      <a:pt x="1" y="12"/>
                      <a:pt x="4" y="7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" name="Freeform 893"/>
              <p:cNvSpPr>
                <a:spLocks/>
              </p:cNvSpPr>
              <p:nvPr/>
            </p:nvSpPr>
            <p:spPr bwMode="auto">
              <a:xfrm>
                <a:off x="1513326" y="1801326"/>
                <a:ext cx="19050" cy="74613"/>
              </a:xfrm>
              <a:custGeom>
                <a:avLst/>
                <a:gdLst>
                  <a:gd name="T0" fmla="*/ 9 w 12"/>
                  <a:gd name="T1" fmla="*/ 0 h 46"/>
                  <a:gd name="T2" fmla="*/ 4 w 12"/>
                  <a:gd name="T3" fmla="*/ 21 h 46"/>
                  <a:gd name="T4" fmla="*/ 8 w 12"/>
                  <a:gd name="T5" fmla="*/ 36 h 46"/>
                  <a:gd name="T6" fmla="*/ 12 w 12"/>
                  <a:gd name="T7" fmla="*/ 46 h 46"/>
                  <a:gd name="T8" fmla="*/ 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9" y="0"/>
                    </a:moveTo>
                    <a:cubicBezTo>
                      <a:pt x="3" y="6"/>
                      <a:pt x="3" y="14"/>
                      <a:pt x="4" y="21"/>
                    </a:cubicBezTo>
                    <a:cubicBezTo>
                      <a:pt x="5" y="26"/>
                      <a:pt x="6" y="31"/>
                      <a:pt x="8" y="36"/>
                    </a:cubicBezTo>
                    <a:cubicBezTo>
                      <a:pt x="9" y="39"/>
                      <a:pt x="12" y="43"/>
                      <a:pt x="12" y="46"/>
                    </a:cubicBezTo>
                    <a:cubicBezTo>
                      <a:pt x="5" y="40"/>
                      <a:pt x="2" y="30"/>
                      <a:pt x="1" y="21"/>
                    </a:cubicBezTo>
                    <a:cubicBezTo>
                      <a:pt x="0" y="17"/>
                      <a:pt x="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" name="Freeform 894"/>
              <p:cNvSpPr>
                <a:spLocks/>
              </p:cNvSpPr>
              <p:nvPr/>
            </p:nvSpPr>
            <p:spPr bwMode="auto">
              <a:xfrm>
                <a:off x="1522851" y="1907689"/>
                <a:ext cx="20638" cy="80963"/>
              </a:xfrm>
              <a:custGeom>
                <a:avLst/>
                <a:gdLst>
                  <a:gd name="T0" fmla="*/ 2 w 13"/>
                  <a:gd name="T1" fmla="*/ 0 h 51"/>
                  <a:gd name="T2" fmla="*/ 1 w 13"/>
                  <a:gd name="T3" fmla="*/ 6 h 51"/>
                  <a:gd name="T4" fmla="*/ 1 w 13"/>
                  <a:gd name="T5" fmla="*/ 16 h 51"/>
                  <a:gd name="T6" fmla="*/ 4 w 13"/>
                  <a:gd name="T7" fmla="*/ 30 h 51"/>
                  <a:gd name="T8" fmla="*/ 13 w 13"/>
                  <a:gd name="T9" fmla="*/ 51 h 51"/>
                  <a:gd name="T10" fmla="*/ 1 w 13"/>
                  <a:gd name="T11" fmla="*/ 22 h 51"/>
                  <a:gd name="T12" fmla="*/ 2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2" y="0"/>
                    </a:moveTo>
                    <a:cubicBezTo>
                      <a:pt x="2" y="2"/>
                      <a:pt x="1" y="4"/>
                      <a:pt x="1" y="6"/>
                    </a:cubicBezTo>
                    <a:cubicBezTo>
                      <a:pt x="0" y="9"/>
                      <a:pt x="1" y="12"/>
                      <a:pt x="1" y="16"/>
                    </a:cubicBezTo>
                    <a:cubicBezTo>
                      <a:pt x="1" y="21"/>
                      <a:pt x="2" y="26"/>
                      <a:pt x="4" y="30"/>
                    </a:cubicBezTo>
                    <a:cubicBezTo>
                      <a:pt x="6" y="38"/>
                      <a:pt x="11" y="44"/>
                      <a:pt x="13" y="51"/>
                    </a:cubicBezTo>
                    <a:cubicBezTo>
                      <a:pt x="6" y="44"/>
                      <a:pt x="2" y="33"/>
                      <a:pt x="1" y="22"/>
                    </a:cubicBezTo>
                    <a:cubicBezTo>
                      <a:pt x="1" y="16"/>
                      <a:pt x="0" y="9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" name="Freeform 895"/>
              <p:cNvSpPr>
                <a:spLocks/>
              </p:cNvSpPr>
              <p:nvPr/>
            </p:nvSpPr>
            <p:spPr bwMode="auto">
              <a:xfrm>
                <a:off x="1686364" y="1779101"/>
                <a:ext cx="141288" cy="76200"/>
              </a:xfrm>
              <a:custGeom>
                <a:avLst/>
                <a:gdLst>
                  <a:gd name="T0" fmla="*/ 0 w 88"/>
                  <a:gd name="T1" fmla="*/ 45 h 48"/>
                  <a:gd name="T2" fmla="*/ 22 w 88"/>
                  <a:gd name="T3" fmla="*/ 43 h 48"/>
                  <a:gd name="T4" fmla="*/ 40 w 88"/>
                  <a:gd name="T5" fmla="*/ 33 h 48"/>
                  <a:gd name="T6" fmla="*/ 62 w 88"/>
                  <a:gd name="T7" fmla="*/ 17 h 48"/>
                  <a:gd name="T8" fmla="*/ 76 w 88"/>
                  <a:gd name="T9" fmla="*/ 8 h 48"/>
                  <a:gd name="T10" fmla="*/ 88 w 88"/>
                  <a:gd name="T11" fmla="*/ 0 h 48"/>
                  <a:gd name="T12" fmla="*/ 75 w 88"/>
                  <a:gd name="T13" fmla="*/ 9 h 48"/>
                  <a:gd name="T14" fmla="*/ 57 w 88"/>
                  <a:gd name="T15" fmla="*/ 23 h 48"/>
                  <a:gd name="T16" fmla="*/ 35 w 88"/>
                  <a:gd name="T17" fmla="*/ 38 h 48"/>
                  <a:gd name="T18" fmla="*/ 16 w 88"/>
                  <a:gd name="T19" fmla="*/ 47 h 48"/>
                  <a:gd name="T20" fmla="*/ 8 w 88"/>
                  <a:gd name="T21" fmla="*/ 48 h 48"/>
                  <a:gd name="T22" fmla="*/ 1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0" y="45"/>
                    </a:moveTo>
                    <a:cubicBezTo>
                      <a:pt x="7" y="45"/>
                      <a:pt x="15" y="46"/>
                      <a:pt x="22" y="43"/>
                    </a:cubicBezTo>
                    <a:cubicBezTo>
                      <a:pt x="28" y="40"/>
                      <a:pt x="34" y="37"/>
                      <a:pt x="40" y="33"/>
                    </a:cubicBezTo>
                    <a:cubicBezTo>
                      <a:pt x="48" y="28"/>
                      <a:pt x="55" y="22"/>
                      <a:pt x="62" y="17"/>
                    </a:cubicBezTo>
                    <a:cubicBezTo>
                      <a:pt x="67" y="15"/>
                      <a:pt x="72" y="11"/>
                      <a:pt x="76" y="8"/>
                    </a:cubicBezTo>
                    <a:cubicBezTo>
                      <a:pt x="80" y="5"/>
                      <a:pt x="85" y="3"/>
                      <a:pt x="88" y="0"/>
                    </a:cubicBezTo>
                    <a:cubicBezTo>
                      <a:pt x="84" y="1"/>
                      <a:pt x="79" y="6"/>
                      <a:pt x="75" y="9"/>
                    </a:cubicBezTo>
                    <a:cubicBezTo>
                      <a:pt x="70" y="13"/>
                      <a:pt x="62" y="19"/>
                      <a:pt x="57" y="23"/>
                    </a:cubicBezTo>
                    <a:cubicBezTo>
                      <a:pt x="48" y="29"/>
                      <a:pt x="44" y="33"/>
                      <a:pt x="35" y="38"/>
                    </a:cubicBezTo>
                    <a:cubicBezTo>
                      <a:pt x="29" y="42"/>
                      <a:pt x="23" y="45"/>
                      <a:pt x="16" y="47"/>
                    </a:cubicBezTo>
                    <a:cubicBezTo>
                      <a:pt x="13" y="48"/>
                      <a:pt x="11" y="48"/>
                      <a:pt x="8" y="48"/>
                    </a:cubicBezTo>
                    <a:cubicBezTo>
                      <a:pt x="5" y="48"/>
                      <a:pt x="3" y="47"/>
                      <a:pt x="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" name="Freeform 896"/>
              <p:cNvSpPr>
                <a:spLocks/>
              </p:cNvSpPr>
              <p:nvPr/>
            </p:nvSpPr>
            <p:spPr bwMode="auto">
              <a:xfrm>
                <a:off x="1618101" y="2056914"/>
                <a:ext cx="33338" cy="22225"/>
              </a:xfrm>
              <a:custGeom>
                <a:avLst/>
                <a:gdLst>
                  <a:gd name="T0" fmla="*/ 0 w 21"/>
                  <a:gd name="T1" fmla="*/ 13 h 14"/>
                  <a:gd name="T2" fmla="*/ 12 w 21"/>
                  <a:gd name="T3" fmla="*/ 0 h 14"/>
                  <a:gd name="T4" fmla="*/ 0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0" y="13"/>
                    </a:moveTo>
                    <a:cubicBezTo>
                      <a:pt x="6" y="13"/>
                      <a:pt x="16" y="8"/>
                      <a:pt x="12" y="0"/>
                    </a:cubicBezTo>
                    <a:cubicBezTo>
                      <a:pt x="21" y="5"/>
                      <a:pt x="6" y="14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" name="Freeform 897"/>
              <p:cNvSpPr>
                <a:spLocks/>
              </p:cNvSpPr>
              <p:nvPr/>
            </p:nvSpPr>
            <p:spPr bwMode="auto">
              <a:xfrm>
                <a:off x="1610164" y="1999764"/>
                <a:ext cx="58738" cy="26988"/>
              </a:xfrm>
              <a:custGeom>
                <a:avLst/>
                <a:gdLst>
                  <a:gd name="T0" fmla="*/ 0 w 37"/>
                  <a:gd name="T1" fmla="*/ 13 h 17"/>
                  <a:gd name="T2" fmla="*/ 20 w 37"/>
                  <a:gd name="T3" fmla="*/ 10 h 17"/>
                  <a:gd name="T4" fmla="*/ 37 w 37"/>
                  <a:gd name="T5" fmla="*/ 0 h 17"/>
                  <a:gd name="T6" fmla="*/ 21 w 37"/>
                  <a:gd name="T7" fmla="*/ 13 h 17"/>
                  <a:gd name="T8" fmla="*/ 12 w 37"/>
                  <a:gd name="T9" fmla="*/ 15 h 17"/>
                  <a:gd name="T10" fmla="*/ 4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13"/>
                    </a:moveTo>
                    <a:cubicBezTo>
                      <a:pt x="6" y="16"/>
                      <a:pt x="14" y="13"/>
                      <a:pt x="20" y="10"/>
                    </a:cubicBezTo>
                    <a:cubicBezTo>
                      <a:pt x="26" y="7"/>
                      <a:pt x="31" y="3"/>
                      <a:pt x="37" y="0"/>
                    </a:cubicBezTo>
                    <a:cubicBezTo>
                      <a:pt x="32" y="5"/>
                      <a:pt x="27" y="9"/>
                      <a:pt x="21" y="13"/>
                    </a:cubicBezTo>
                    <a:cubicBezTo>
                      <a:pt x="18" y="14"/>
                      <a:pt x="16" y="14"/>
                      <a:pt x="12" y="15"/>
                    </a:cubicBezTo>
                    <a:cubicBezTo>
                      <a:pt x="8" y="16"/>
                      <a:pt x="7" y="17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" name="Freeform 898"/>
              <p:cNvSpPr>
                <a:spLocks/>
              </p:cNvSpPr>
              <p:nvPr/>
            </p:nvSpPr>
            <p:spPr bwMode="auto">
              <a:xfrm>
                <a:off x="1587939" y="2102951"/>
                <a:ext cx="46038" cy="33338"/>
              </a:xfrm>
              <a:custGeom>
                <a:avLst/>
                <a:gdLst>
                  <a:gd name="T0" fmla="*/ 17 w 28"/>
                  <a:gd name="T1" fmla="*/ 0 h 21"/>
                  <a:gd name="T2" fmla="*/ 13 w 28"/>
                  <a:gd name="T3" fmla="*/ 14 h 21"/>
                  <a:gd name="T4" fmla="*/ 0 w 28"/>
                  <a:gd name="T5" fmla="*/ 21 h 21"/>
                  <a:gd name="T6" fmla="*/ 17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7" y="0"/>
                    </a:moveTo>
                    <a:cubicBezTo>
                      <a:pt x="18" y="6"/>
                      <a:pt x="18" y="10"/>
                      <a:pt x="13" y="14"/>
                    </a:cubicBezTo>
                    <a:cubicBezTo>
                      <a:pt x="9" y="17"/>
                      <a:pt x="4" y="20"/>
                      <a:pt x="0" y="21"/>
                    </a:cubicBezTo>
                    <a:cubicBezTo>
                      <a:pt x="6" y="18"/>
                      <a:pt x="28" y="1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" name="Freeform 899"/>
              <p:cNvSpPr>
                <a:spLocks/>
              </p:cNvSpPr>
              <p:nvPr/>
            </p:nvSpPr>
            <p:spPr bwMode="auto">
              <a:xfrm>
                <a:off x="1648264" y="1893401"/>
                <a:ext cx="61913" cy="33338"/>
              </a:xfrm>
              <a:custGeom>
                <a:avLst/>
                <a:gdLst>
                  <a:gd name="T0" fmla="*/ 0 w 39"/>
                  <a:gd name="T1" fmla="*/ 21 h 21"/>
                  <a:gd name="T2" fmla="*/ 27 w 39"/>
                  <a:gd name="T3" fmla="*/ 17 h 21"/>
                  <a:gd name="T4" fmla="*/ 34 w 39"/>
                  <a:gd name="T5" fmla="*/ 12 h 21"/>
                  <a:gd name="T6" fmla="*/ 38 w 39"/>
                  <a:gd name="T7" fmla="*/ 0 h 21"/>
                  <a:gd name="T8" fmla="*/ 31 w 39"/>
                  <a:gd name="T9" fmla="*/ 18 h 21"/>
                  <a:gd name="T10" fmla="*/ 17 w 39"/>
                  <a:gd name="T11" fmla="*/ 20 h 21"/>
                  <a:gd name="T12" fmla="*/ 4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8" y="18"/>
                      <a:pt x="19" y="20"/>
                      <a:pt x="27" y="17"/>
                    </a:cubicBezTo>
                    <a:cubicBezTo>
                      <a:pt x="29" y="16"/>
                      <a:pt x="33" y="14"/>
                      <a:pt x="34" y="12"/>
                    </a:cubicBezTo>
                    <a:cubicBezTo>
                      <a:pt x="37" y="9"/>
                      <a:pt x="36" y="4"/>
                      <a:pt x="38" y="0"/>
                    </a:cubicBezTo>
                    <a:cubicBezTo>
                      <a:pt x="37" y="7"/>
                      <a:pt x="39" y="15"/>
                      <a:pt x="31" y="18"/>
                    </a:cubicBezTo>
                    <a:cubicBezTo>
                      <a:pt x="26" y="20"/>
                      <a:pt x="22" y="20"/>
                      <a:pt x="17" y="20"/>
                    </a:cubicBezTo>
                    <a:cubicBezTo>
                      <a:pt x="15" y="20"/>
                      <a:pt x="6" y="20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" name="Freeform 900"/>
              <p:cNvSpPr>
                <a:spLocks/>
              </p:cNvSpPr>
              <p:nvPr/>
            </p:nvSpPr>
            <p:spPr bwMode="auto">
              <a:xfrm>
                <a:off x="1657789" y="1745764"/>
                <a:ext cx="88900" cy="14288"/>
              </a:xfrm>
              <a:custGeom>
                <a:avLst/>
                <a:gdLst>
                  <a:gd name="T0" fmla="*/ 0 w 56"/>
                  <a:gd name="T1" fmla="*/ 0 h 9"/>
                  <a:gd name="T2" fmla="*/ 14 w 56"/>
                  <a:gd name="T3" fmla="*/ 4 h 9"/>
                  <a:gd name="T4" fmla="*/ 27 w 56"/>
                  <a:gd name="T5" fmla="*/ 6 h 9"/>
                  <a:gd name="T6" fmla="*/ 42 w 56"/>
                  <a:gd name="T7" fmla="*/ 5 h 9"/>
                  <a:gd name="T8" fmla="*/ 56 w 56"/>
                  <a:gd name="T9" fmla="*/ 2 h 9"/>
                  <a:gd name="T10" fmla="*/ 27 w 56"/>
                  <a:gd name="T11" fmla="*/ 8 h 9"/>
                  <a:gd name="T12" fmla="*/ 14 w 56"/>
                  <a:gd name="T13" fmla="*/ 7 h 9"/>
                  <a:gd name="T14" fmla="*/ 9 w 56"/>
                  <a:gd name="T15" fmla="*/ 6 h 9"/>
                  <a:gd name="T16" fmla="*/ 5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0" y="0"/>
                    </a:moveTo>
                    <a:cubicBezTo>
                      <a:pt x="2" y="3"/>
                      <a:pt x="10" y="3"/>
                      <a:pt x="14" y="4"/>
                    </a:cubicBezTo>
                    <a:cubicBezTo>
                      <a:pt x="19" y="5"/>
                      <a:pt x="22" y="6"/>
                      <a:pt x="27" y="6"/>
                    </a:cubicBezTo>
                    <a:cubicBezTo>
                      <a:pt x="32" y="6"/>
                      <a:pt x="37" y="6"/>
                      <a:pt x="42" y="5"/>
                    </a:cubicBezTo>
                    <a:cubicBezTo>
                      <a:pt x="47" y="4"/>
                      <a:pt x="53" y="4"/>
                      <a:pt x="56" y="2"/>
                    </a:cubicBezTo>
                    <a:cubicBezTo>
                      <a:pt x="49" y="9"/>
                      <a:pt x="36" y="8"/>
                      <a:pt x="27" y="8"/>
                    </a:cubicBezTo>
                    <a:cubicBezTo>
                      <a:pt x="23" y="8"/>
                      <a:pt x="18" y="7"/>
                      <a:pt x="14" y="7"/>
                    </a:cubicBezTo>
                    <a:cubicBezTo>
                      <a:pt x="11" y="7"/>
                      <a:pt x="12" y="7"/>
                      <a:pt x="9" y="6"/>
                    </a:cubicBezTo>
                    <a:cubicBezTo>
                      <a:pt x="8" y="5"/>
                      <a:pt x="7" y="3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" name="Freeform 901"/>
              <p:cNvSpPr>
                <a:spLocks/>
              </p:cNvSpPr>
              <p:nvPr/>
            </p:nvSpPr>
            <p:spPr bwMode="auto">
              <a:xfrm>
                <a:off x="1665726" y="1666389"/>
                <a:ext cx="122238" cy="25400"/>
              </a:xfrm>
              <a:custGeom>
                <a:avLst/>
                <a:gdLst>
                  <a:gd name="T0" fmla="*/ 0 w 76"/>
                  <a:gd name="T1" fmla="*/ 0 h 15"/>
                  <a:gd name="T2" fmla="*/ 76 w 76"/>
                  <a:gd name="T3" fmla="*/ 3 h 15"/>
                  <a:gd name="T4" fmla="*/ 0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cubicBezTo>
                      <a:pt x="0" y="0"/>
                      <a:pt x="36" y="12"/>
                      <a:pt x="76" y="3"/>
                    </a:cubicBezTo>
                    <a:cubicBezTo>
                      <a:pt x="76" y="3"/>
                      <a:pt x="3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" name="Freeform 902"/>
              <p:cNvSpPr>
                <a:spLocks/>
              </p:cNvSpPr>
              <p:nvPr/>
            </p:nvSpPr>
            <p:spPr bwMode="auto">
              <a:xfrm>
                <a:off x="1694301" y="1579076"/>
                <a:ext cx="125413" cy="23813"/>
              </a:xfrm>
              <a:custGeom>
                <a:avLst/>
                <a:gdLst>
                  <a:gd name="T0" fmla="*/ 0 w 78"/>
                  <a:gd name="T1" fmla="*/ 0 h 15"/>
                  <a:gd name="T2" fmla="*/ 78 w 78"/>
                  <a:gd name="T3" fmla="*/ 3 h 15"/>
                  <a:gd name="T4" fmla="*/ 0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0" y="0"/>
                    </a:moveTo>
                    <a:cubicBezTo>
                      <a:pt x="0" y="0"/>
                      <a:pt x="48" y="11"/>
                      <a:pt x="78" y="3"/>
                    </a:cubicBezTo>
                    <a:cubicBezTo>
                      <a:pt x="78" y="3"/>
                      <a:pt x="44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" name="Freeform 903"/>
              <p:cNvSpPr>
                <a:spLocks/>
              </p:cNvSpPr>
              <p:nvPr/>
            </p:nvSpPr>
            <p:spPr bwMode="auto">
              <a:xfrm>
                <a:off x="1729226" y="1499701"/>
                <a:ext cx="85725" cy="20638"/>
              </a:xfrm>
              <a:custGeom>
                <a:avLst/>
                <a:gdLst>
                  <a:gd name="T0" fmla="*/ 0 w 53"/>
                  <a:gd name="T1" fmla="*/ 0 h 13"/>
                  <a:gd name="T2" fmla="*/ 53 w 53"/>
                  <a:gd name="T3" fmla="*/ 6 h 13"/>
                  <a:gd name="T4" fmla="*/ 0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0" y="0"/>
                      <a:pt x="32" y="13"/>
                      <a:pt x="53" y="6"/>
                    </a:cubicBezTo>
                    <a:cubicBezTo>
                      <a:pt x="53" y="6"/>
                      <a:pt x="2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" name="Freeform 906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168 w 187"/>
                  <a:gd name="T1" fmla="*/ 107 h 107"/>
                  <a:gd name="T2" fmla="*/ 0 w 187"/>
                  <a:gd name="T3" fmla="*/ 21 h 107"/>
                  <a:gd name="T4" fmla="*/ 2 w 187"/>
                  <a:gd name="T5" fmla="*/ 0 h 107"/>
                  <a:gd name="T6" fmla="*/ 187 w 187"/>
                  <a:gd name="T7" fmla="*/ 99 h 107"/>
                  <a:gd name="T8" fmla="*/ 168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68" y="107"/>
                    </a:moveTo>
                    <a:cubicBezTo>
                      <a:pt x="104" y="65"/>
                      <a:pt x="0" y="21"/>
                      <a:pt x="0" y="2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20" y="47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9" name="Freeform 907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2 w 187"/>
                  <a:gd name="T1" fmla="*/ 0 h 107"/>
                  <a:gd name="T2" fmla="*/ 6 w 187"/>
                  <a:gd name="T3" fmla="*/ 2 h 107"/>
                  <a:gd name="T4" fmla="*/ 6 w 187"/>
                  <a:gd name="T5" fmla="*/ 16 h 107"/>
                  <a:gd name="T6" fmla="*/ 174 w 187"/>
                  <a:gd name="T7" fmla="*/ 101 h 107"/>
                  <a:gd name="T8" fmla="*/ 185 w 187"/>
                  <a:gd name="T9" fmla="*/ 98 h 107"/>
                  <a:gd name="T10" fmla="*/ 187 w 187"/>
                  <a:gd name="T11" fmla="*/ 99 h 107"/>
                  <a:gd name="T12" fmla="*/ 168 w 187"/>
                  <a:gd name="T13" fmla="*/ 107 h 107"/>
                  <a:gd name="T14" fmla="*/ 0 w 187"/>
                  <a:gd name="T15" fmla="*/ 21 h 107"/>
                  <a:gd name="T16" fmla="*/ 2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2" y="0"/>
                    </a:moveTo>
                    <a:cubicBezTo>
                      <a:pt x="2" y="0"/>
                      <a:pt x="3" y="1"/>
                      <a:pt x="6" y="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109" y="59"/>
                      <a:pt x="174" y="101"/>
                    </a:cubicBezTo>
                    <a:cubicBezTo>
                      <a:pt x="177" y="101"/>
                      <a:pt x="181" y="99"/>
                      <a:pt x="185" y="98"/>
                    </a:cubicBezTo>
                    <a:cubicBezTo>
                      <a:pt x="186" y="98"/>
                      <a:pt x="186" y="99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ubicBezTo>
                      <a:pt x="104" y="65"/>
                      <a:pt x="0" y="21"/>
                      <a:pt x="0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0" name="Freeform 908"/>
              <p:cNvSpPr>
                <a:spLocks/>
              </p:cNvSpPr>
              <p:nvPr/>
            </p:nvSpPr>
            <p:spPr bwMode="auto">
              <a:xfrm>
                <a:off x="1899089" y="1744176"/>
                <a:ext cx="306388" cy="176213"/>
              </a:xfrm>
              <a:custGeom>
                <a:avLst/>
                <a:gdLst>
                  <a:gd name="T0" fmla="*/ 169 w 191"/>
                  <a:gd name="T1" fmla="*/ 109 h 110"/>
                  <a:gd name="T2" fmla="*/ 170 w 191"/>
                  <a:gd name="T3" fmla="*/ 108 h 110"/>
                  <a:gd name="T4" fmla="*/ 2 w 191"/>
                  <a:gd name="T5" fmla="*/ 22 h 110"/>
                  <a:gd name="T6" fmla="*/ 1 w 191"/>
                  <a:gd name="T7" fmla="*/ 23 h 110"/>
                  <a:gd name="T8" fmla="*/ 3 w 191"/>
                  <a:gd name="T9" fmla="*/ 23 h 110"/>
                  <a:gd name="T10" fmla="*/ 4 w 191"/>
                  <a:gd name="T11" fmla="*/ 2 h 110"/>
                  <a:gd name="T12" fmla="*/ 3 w 191"/>
                  <a:gd name="T13" fmla="*/ 2 h 110"/>
                  <a:gd name="T14" fmla="*/ 2 w 191"/>
                  <a:gd name="T15" fmla="*/ 4 h 110"/>
                  <a:gd name="T16" fmla="*/ 7 w 191"/>
                  <a:gd name="T17" fmla="*/ 6 h 110"/>
                  <a:gd name="T18" fmla="*/ 187 w 191"/>
                  <a:gd name="T19" fmla="*/ 102 h 110"/>
                  <a:gd name="T20" fmla="*/ 188 w 191"/>
                  <a:gd name="T21" fmla="*/ 101 h 110"/>
                  <a:gd name="T22" fmla="*/ 187 w 191"/>
                  <a:gd name="T23" fmla="*/ 100 h 110"/>
                  <a:gd name="T24" fmla="*/ 185 w 191"/>
                  <a:gd name="T25" fmla="*/ 101 h 110"/>
                  <a:gd name="T26" fmla="*/ 169 w 191"/>
                  <a:gd name="T27" fmla="*/ 107 h 110"/>
                  <a:gd name="T28" fmla="*/ 169 w 191"/>
                  <a:gd name="T29" fmla="*/ 109 h 110"/>
                  <a:gd name="T30" fmla="*/ 170 w 191"/>
                  <a:gd name="T31" fmla="*/ 108 h 110"/>
                  <a:gd name="T32" fmla="*/ 169 w 191"/>
                  <a:gd name="T33" fmla="*/ 109 h 110"/>
                  <a:gd name="T34" fmla="*/ 170 w 191"/>
                  <a:gd name="T35" fmla="*/ 110 h 110"/>
                  <a:gd name="T36" fmla="*/ 182 w 191"/>
                  <a:gd name="T37" fmla="*/ 106 h 110"/>
                  <a:gd name="T38" fmla="*/ 189 w 191"/>
                  <a:gd name="T39" fmla="*/ 103 h 110"/>
                  <a:gd name="T40" fmla="*/ 191 w 191"/>
                  <a:gd name="T41" fmla="*/ 102 h 110"/>
                  <a:gd name="T42" fmla="*/ 189 w 191"/>
                  <a:gd name="T43" fmla="*/ 100 h 110"/>
                  <a:gd name="T44" fmla="*/ 3 w 191"/>
                  <a:gd name="T45" fmla="*/ 1 h 110"/>
                  <a:gd name="T46" fmla="*/ 1 w 191"/>
                  <a:gd name="T47" fmla="*/ 0 h 110"/>
                  <a:gd name="T48" fmla="*/ 0 w 191"/>
                  <a:gd name="T49" fmla="*/ 24 h 110"/>
                  <a:gd name="T50" fmla="*/ 1 w 191"/>
                  <a:gd name="T51" fmla="*/ 24 h 110"/>
                  <a:gd name="T52" fmla="*/ 5 w 191"/>
                  <a:gd name="T53" fmla="*/ 26 h 110"/>
                  <a:gd name="T54" fmla="*/ 169 w 191"/>
                  <a:gd name="T55" fmla="*/ 110 h 110"/>
                  <a:gd name="T56" fmla="*/ 169 w 191"/>
                  <a:gd name="T57" fmla="*/ 110 h 110"/>
                  <a:gd name="T58" fmla="*/ 170 w 191"/>
                  <a:gd name="T59" fmla="*/ 110 h 110"/>
                  <a:gd name="T60" fmla="*/ 169 w 191"/>
                  <a:gd name="T6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1" h="110">
                    <a:moveTo>
                      <a:pt x="169" y="109"/>
                    </a:move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05" y="65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31" y="15"/>
                      <a:pt x="129" y="57"/>
                      <a:pt x="187" y="102"/>
                    </a:cubicBezTo>
                    <a:cubicBezTo>
                      <a:pt x="188" y="101"/>
                      <a:pt x="188" y="101"/>
                      <a:pt x="188" y="101"/>
                    </a:cubicBezTo>
                    <a:cubicBezTo>
                      <a:pt x="187" y="100"/>
                      <a:pt x="187" y="100"/>
                      <a:pt x="187" y="100"/>
                    </a:cubicBezTo>
                    <a:cubicBezTo>
                      <a:pt x="187" y="100"/>
                      <a:pt x="187" y="100"/>
                      <a:pt x="185" y="101"/>
                    </a:cubicBezTo>
                    <a:cubicBezTo>
                      <a:pt x="182" y="103"/>
                      <a:pt x="174" y="106"/>
                      <a:pt x="169" y="107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3" y="110"/>
                      <a:pt x="178" y="108"/>
                      <a:pt x="182" y="106"/>
                    </a:cubicBezTo>
                    <a:cubicBezTo>
                      <a:pt x="186" y="104"/>
                      <a:pt x="189" y="103"/>
                      <a:pt x="189" y="103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22" y="48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2" y="25"/>
                      <a:pt x="5" y="26"/>
                    </a:cubicBezTo>
                    <a:cubicBezTo>
                      <a:pt x="26" y="35"/>
                      <a:pt x="112" y="73"/>
                      <a:pt x="169" y="110"/>
                    </a:cubicBezTo>
                    <a:cubicBezTo>
                      <a:pt x="169" y="110"/>
                      <a:pt x="169" y="110"/>
                      <a:pt x="169" y="110"/>
                    </a:cubicBezTo>
                    <a:cubicBezTo>
                      <a:pt x="170" y="110"/>
                      <a:pt x="170" y="110"/>
                      <a:pt x="170" y="110"/>
                    </a:cubicBezTo>
                    <a:lnTo>
                      <a:pt x="169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1" name="Freeform 909"/>
              <p:cNvSpPr>
                <a:spLocks/>
              </p:cNvSpPr>
              <p:nvPr/>
            </p:nvSpPr>
            <p:spPr bwMode="auto">
              <a:xfrm>
                <a:off x="2046726" y="1909276"/>
                <a:ext cx="158750" cy="109538"/>
              </a:xfrm>
              <a:custGeom>
                <a:avLst/>
                <a:gdLst>
                  <a:gd name="T0" fmla="*/ 99 w 99"/>
                  <a:gd name="T1" fmla="*/ 60 h 69"/>
                  <a:gd name="T2" fmla="*/ 73 w 99"/>
                  <a:gd name="T3" fmla="*/ 38 h 69"/>
                  <a:gd name="T4" fmla="*/ 5 w 99"/>
                  <a:gd name="T5" fmla="*/ 0 h 69"/>
                  <a:gd name="T6" fmla="*/ 0 w 99"/>
                  <a:gd name="T7" fmla="*/ 18 h 69"/>
                  <a:gd name="T8" fmla="*/ 85 w 99"/>
                  <a:gd name="T9" fmla="*/ 69 h 69"/>
                  <a:gd name="T10" fmla="*/ 99 w 99"/>
                  <a:gd name="T1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9">
                    <a:moveTo>
                      <a:pt x="99" y="60"/>
                    </a:moveTo>
                    <a:cubicBezTo>
                      <a:pt x="89" y="50"/>
                      <a:pt x="78" y="42"/>
                      <a:pt x="73" y="38"/>
                    </a:cubicBezTo>
                    <a:cubicBezTo>
                      <a:pt x="57" y="24"/>
                      <a:pt x="34" y="11"/>
                      <a:pt x="5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56" y="39"/>
                      <a:pt x="85" y="69"/>
                    </a:cubicBezTo>
                    <a:cubicBezTo>
                      <a:pt x="99" y="60"/>
                      <a:pt x="99" y="60"/>
                      <a:pt x="99" y="60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2" name="Freeform 910"/>
              <p:cNvSpPr>
                <a:spLocks/>
              </p:cNvSpPr>
              <p:nvPr/>
            </p:nvSpPr>
            <p:spPr bwMode="auto">
              <a:xfrm>
                <a:off x="2054664" y="1926739"/>
                <a:ext cx="150813" cy="87313"/>
              </a:xfrm>
              <a:custGeom>
                <a:avLst/>
                <a:gdLst>
                  <a:gd name="T0" fmla="*/ 0 w 94"/>
                  <a:gd name="T1" fmla="*/ 0 h 55"/>
                  <a:gd name="T2" fmla="*/ 65 w 94"/>
                  <a:gd name="T3" fmla="*/ 35 h 55"/>
                  <a:gd name="T4" fmla="*/ 83 w 94"/>
                  <a:gd name="T5" fmla="*/ 50 h 55"/>
                  <a:gd name="T6" fmla="*/ 91 w 94"/>
                  <a:gd name="T7" fmla="*/ 46 h 55"/>
                  <a:gd name="T8" fmla="*/ 94 w 94"/>
                  <a:gd name="T9" fmla="*/ 49 h 55"/>
                  <a:gd name="T10" fmla="*/ 78 w 94"/>
                  <a:gd name="T11" fmla="*/ 55 h 55"/>
                  <a:gd name="T12" fmla="*/ 59 w 94"/>
                  <a:gd name="T13" fmla="*/ 40 h 55"/>
                  <a:gd name="T14" fmla="*/ 0 w 94"/>
                  <a:gd name="T1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55">
                    <a:moveTo>
                      <a:pt x="0" y="0"/>
                    </a:moveTo>
                    <a:cubicBezTo>
                      <a:pt x="25" y="11"/>
                      <a:pt x="49" y="24"/>
                      <a:pt x="65" y="35"/>
                    </a:cubicBezTo>
                    <a:cubicBezTo>
                      <a:pt x="71" y="40"/>
                      <a:pt x="77" y="45"/>
                      <a:pt x="83" y="50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2" y="47"/>
                      <a:pt x="93" y="48"/>
                      <a:pt x="94" y="49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2" y="50"/>
                      <a:pt x="66" y="45"/>
                      <a:pt x="59" y="40"/>
                    </a:cubicBezTo>
                    <a:cubicBezTo>
                      <a:pt x="45" y="30"/>
                      <a:pt x="23" y="18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3" name="Freeform 911"/>
              <p:cNvSpPr>
                <a:spLocks/>
              </p:cNvSpPr>
              <p:nvPr/>
            </p:nvSpPr>
            <p:spPr bwMode="auto">
              <a:xfrm>
                <a:off x="2041964" y="1906101"/>
                <a:ext cx="166688" cy="100013"/>
              </a:xfrm>
              <a:custGeom>
                <a:avLst/>
                <a:gdLst>
                  <a:gd name="T0" fmla="*/ 1 w 104"/>
                  <a:gd name="T1" fmla="*/ 3 h 63"/>
                  <a:gd name="T2" fmla="*/ 75 w 104"/>
                  <a:gd name="T3" fmla="*/ 41 h 63"/>
                  <a:gd name="T4" fmla="*/ 101 w 104"/>
                  <a:gd name="T5" fmla="*/ 63 h 63"/>
                  <a:gd name="T6" fmla="*/ 103 w 104"/>
                  <a:gd name="T7" fmla="*/ 63 h 63"/>
                  <a:gd name="T8" fmla="*/ 103 w 104"/>
                  <a:gd name="T9" fmla="*/ 61 h 63"/>
                  <a:gd name="T10" fmla="*/ 77 w 104"/>
                  <a:gd name="T11" fmla="*/ 39 h 63"/>
                  <a:gd name="T12" fmla="*/ 2 w 104"/>
                  <a:gd name="T13" fmla="*/ 1 h 63"/>
                  <a:gd name="T14" fmla="*/ 0 w 104"/>
                  <a:gd name="T15" fmla="*/ 2 h 63"/>
                  <a:gd name="T16" fmla="*/ 1 w 104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3">
                    <a:moveTo>
                      <a:pt x="1" y="3"/>
                    </a:moveTo>
                    <a:cubicBezTo>
                      <a:pt x="30" y="15"/>
                      <a:pt x="59" y="28"/>
                      <a:pt x="75" y="41"/>
                    </a:cubicBezTo>
                    <a:cubicBezTo>
                      <a:pt x="80" y="45"/>
                      <a:pt x="90" y="53"/>
                      <a:pt x="101" y="63"/>
                    </a:cubicBezTo>
                    <a:cubicBezTo>
                      <a:pt x="101" y="63"/>
                      <a:pt x="102" y="63"/>
                      <a:pt x="103" y="63"/>
                    </a:cubicBezTo>
                    <a:cubicBezTo>
                      <a:pt x="104" y="62"/>
                      <a:pt x="104" y="61"/>
                      <a:pt x="103" y="61"/>
                    </a:cubicBezTo>
                    <a:cubicBezTo>
                      <a:pt x="92" y="50"/>
                      <a:pt x="82" y="43"/>
                      <a:pt x="77" y="39"/>
                    </a:cubicBezTo>
                    <a:cubicBezTo>
                      <a:pt x="61" y="25"/>
                      <a:pt x="31" y="12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4" name="Freeform 912"/>
              <p:cNvSpPr>
                <a:spLocks/>
              </p:cNvSpPr>
              <p:nvPr/>
            </p:nvSpPr>
            <p:spPr bwMode="auto">
              <a:xfrm>
                <a:off x="2043551" y="1931501"/>
                <a:ext cx="138113" cy="85725"/>
              </a:xfrm>
              <a:custGeom>
                <a:avLst/>
                <a:gdLst>
                  <a:gd name="T0" fmla="*/ 86 w 86"/>
                  <a:gd name="T1" fmla="*/ 51 h 54"/>
                  <a:gd name="T2" fmla="*/ 67 w 86"/>
                  <a:gd name="T3" fmla="*/ 36 h 54"/>
                  <a:gd name="T4" fmla="*/ 2 w 86"/>
                  <a:gd name="T5" fmla="*/ 0 h 54"/>
                  <a:gd name="T6" fmla="*/ 0 w 86"/>
                  <a:gd name="T7" fmla="*/ 1 h 54"/>
                  <a:gd name="T8" fmla="*/ 1 w 86"/>
                  <a:gd name="T9" fmla="*/ 3 h 54"/>
                  <a:gd name="T10" fmla="*/ 65 w 86"/>
                  <a:gd name="T11" fmla="*/ 39 h 54"/>
                  <a:gd name="T12" fmla="*/ 84 w 86"/>
                  <a:gd name="T13" fmla="*/ 53 h 54"/>
                  <a:gd name="T14" fmla="*/ 86 w 86"/>
                  <a:gd name="T15" fmla="*/ 53 h 54"/>
                  <a:gd name="T16" fmla="*/ 86 w 86"/>
                  <a:gd name="T1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4">
                    <a:moveTo>
                      <a:pt x="86" y="51"/>
                    </a:moveTo>
                    <a:cubicBezTo>
                      <a:pt x="80" y="46"/>
                      <a:pt x="74" y="41"/>
                      <a:pt x="67" y="36"/>
                    </a:cubicBezTo>
                    <a:cubicBezTo>
                      <a:pt x="51" y="25"/>
                      <a:pt x="27" y="1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4"/>
                      <a:pt x="50" y="28"/>
                      <a:pt x="65" y="39"/>
                    </a:cubicBezTo>
                    <a:cubicBezTo>
                      <a:pt x="72" y="43"/>
                      <a:pt x="78" y="48"/>
                      <a:pt x="84" y="53"/>
                    </a:cubicBezTo>
                    <a:cubicBezTo>
                      <a:pt x="84" y="54"/>
                      <a:pt x="85" y="54"/>
                      <a:pt x="86" y="53"/>
                    </a:cubicBezTo>
                    <a:cubicBezTo>
                      <a:pt x="86" y="53"/>
                      <a:pt x="86" y="52"/>
                      <a:pt x="86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5" name="Freeform 913"/>
              <p:cNvSpPr>
                <a:spLocks/>
              </p:cNvSpPr>
              <p:nvPr/>
            </p:nvSpPr>
            <p:spPr bwMode="auto">
              <a:xfrm>
                <a:off x="2199126" y="1925151"/>
                <a:ext cx="50800" cy="49213"/>
              </a:xfrm>
              <a:custGeom>
                <a:avLst/>
                <a:gdLst>
                  <a:gd name="T0" fmla="*/ 0 w 32"/>
                  <a:gd name="T1" fmla="*/ 8 h 31"/>
                  <a:gd name="T2" fmla="*/ 26 w 32"/>
                  <a:gd name="T3" fmla="*/ 31 h 31"/>
                  <a:gd name="T4" fmla="*/ 32 w 32"/>
                  <a:gd name="T5" fmla="*/ 17 h 31"/>
                  <a:gd name="T6" fmla="*/ 15 w 32"/>
                  <a:gd name="T7" fmla="*/ 0 h 31"/>
                  <a:gd name="T8" fmla="*/ 0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8"/>
                    </a:moveTo>
                    <a:cubicBezTo>
                      <a:pt x="11" y="16"/>
                      <a:pt x="20" y="24"/>
                      <a:pt x="26" y="31"/>
                    </a:cubicBezTo>
                    <a:cubicBezTo>
                      <a:pt x="26" y="31"/>
                      <a:pt x="32" y="20"/>
                      <a:pt x="32" y="17"/>
                    </a:cubicBezTo>
                    <a:cubicBezTo>
                      <a:pt x="27" y="11"/>
                      <a:pt x="22" y="6"/>
                      <a:pt x="15" y="0"/>
                    </a:cubicBezTo>
                    <a:cubicBezTo>
                      <a:pt x="15" y="0"/>
                      <a:pt x="10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6" name="Freeform 914"/>
              <p:cNvSpPr>
                <a:spLocks/>
              </p:cNvSpPr>
              <p:nvPr/>
            </p:nvSpPr>
            <p:spPr bwMode="auto">
              <a:xfrm>
                <a:off x="1910201" y="1590189"/>
                <a:ext cx="330200" cy="200025"/>
              </a:xfrm>
              <a:custGeom>
                <a:avLst/>
                <a:gdLst>
                  <a:gd name="T0" fmla="*/ 201 w 206"/>
                  <a:gd name="T1" fmla="*/ 125 h 125"/>
                  <a:gd name="T2" fmla="*/ 0 w 206"/>
                  <a:gd name="T3" fmla="*/ 15 h 125"/>
                  <a:gd name="T4" fmla="*/ 0 w 206"/>
                  <a:gd name="T5" fmla="*/ 0 h 125"/>
                  <a:gd name="T6" fmla="*/ 206 w 206"/>
                  <a:gd name="T7" fmla="*/ 115 h 125"/>
                  <a:gd name="T8" fmla="*/ 201 w 206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5">
                    <a:moveTo>
                      <a:pt x="201" y="125"/>
                    </a:move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32" y="34"/>
                      <a:pt x="206" y="115"/>
                    </a:cubicBezTo>
                    <a:cubicBezTo>
                      <a:pt x="206" y="115"/>
                      <a:pt x="203" y="123"/>
                      <a:pt x="201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7" name="Freeform 915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171 w 183"/>
                  <a:gd name="T1" fmla="*/ 106 h 106"/>
                  <a:gd name="T2" fmla="*/ 0 w 183"/>
                  <a:gd name="T3" fmla="*/ 15 h 106"/>
                  <a:gd name="T4" fmla="*/ 0 w 183"/>
                  <a:gd name="T5" fmla="*/ 0 h 106"/>
                  <a:gd name="T6" fmla="*/ 183 w 183"/>
                  <a:gd name="T7" fmla="*/ 100 h 106"/>
                  <a:gd name="T8" fmla="*/ 171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71" y="106"/>
                    </a:move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6" y="40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8" name="Freeform 916"/>
              <p:cNvSpPr>
                <a:spLocks/>
              </p:cNvSpPr>
              <p:nvPr/>
            </p:nvSpPr>
            <p:spPr bwMode="auto">
              <a:xfrm>
                <a:off x="2205476" y="1826726"/>
                <a:ext cx="42863" cy="53975"/>
              </a:xfrm>
              <a:custGeom>
                <a:avLst/>
                <a:gdLst>
                  <a:gd name="T0" fmla="*/ 0 w 27"/>
                  <a:gd name="T1" fmla="*/ 8 h 33"/>
                  <a:gd name="T2" fmla="*/ 14 w 27"/>
                  <a:gd name="T3" fmla="*/ 23 h 33"/>
                  <a:gd name="T4" fmla="*/ 20 w 27"/>
                  <a:gd name="T5" fmla="*/ 33 h 33"/>
                  <a:gd name="T6" fmla="*/ 27 w 27"/>
                  <a:gd name="T7" fmla="*/ 22 h 33"/>
                  <a:gd name="T8" fmla="*/ 9 w 27"/>
                  <a:gd name="T9" fmla="*/ 0 h 33"/>
                  <a:gd name="T10" fmla="*/ 0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0" y="8"/>
                    </a:moveTo>
                    <a:cubicBezTo>
                      <a:pt x="5" y="14"/>
                      <a:pt x="10" y="18"/>
                      <a:pt x="14" y="23"/>
                    </a:cubicBezTo>
                    <a:cubicBezTo>
                      <a:pt x="16" y="26"/>
                      <a:pt x="18" y="29"/>
                      <a:pt x="20" y="33"/>
                    </a:cubicBezTo>
                    <a:cubicBezTo>
                      <a:pt x="23" y="30"/>
                      <a:pt x="27" y="22"/>
                      <a:pt x="27" y="22"/>
                    </a:cubicBezTo>
                    <a:cubicBezTo>
                      <a:pt x="22" y="14"/>
                      <a:pt x="16" y="7"/>
                      <a:pt x="9" y="0"/>
                    </a:cubicBezTo>
                    <a:cubicBezTo>
                      <a:pt x="9" y="0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9" name="Freeform 917"/>
              <p:cNvSpPr>
                <a:spLocks/>
              </p:cNvSpPr>
              <p:nvPr/>
            </p:nvSpPr>
            <p:spPr bwMode="auto">
              <a:xfrm>
                <a:off x="2205476" y="2029926"/>
                <a:ext cx="36513" cy="36513"/>
              </a:xfrm>
              <a:custGeom>
                <a:avLst/>
                <a:gdLst>
                  <a:gd name="T0" fmla="*/ 0 w 23"/>
                  <a:gd name="T1" fmla="*/ 8 h 22"/>
                  <a:gd name="T2" fmla="*/ 10 w 23"/>
                  <a:gd name="T3" fmla="*/ 22 h 22"/>
                  <a:gd name="T4" fmla="*/ 23 w 23"/>
                  <a:gd name="T5" fmla="*/ 12 h 22"/>
                  <a:gd name="T6" fmla="*/ 15 w 23"/>
                  <a:gd name="T7" fmla="*/ 0 h 22"/>
                  <a:gd name="T8" fmla="*/ 0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8"/>
                    </a:moveTo>
                    <a:cubicBezTo>
                      <a:pt x="4" y="13"/>
                      <a:pt x="7" y="18"/>
                      <a:pt x="10" y="22"/>
                    </a:cubicBezTo>
                    <a:cubicBezTo>
                      <a:pt x="20" y="16"/>
                      <a:pt x="23" y="12"/>
                      <a:pt x="23" y="12"/>
                    </a:cubicBezTo>
                    <a:cubicBezTo>
                      <a:pt x="21" y="8"/>
                      <a:pt x="18" y="4"/>
                      <a:pt x="15" y="0"/>
                    </a:cubicBezTo>
                    <a:cubicBezTo>
                      <a:pt x="15" y="0"/>
                      <a:pt x="8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0" name="Freeform 918"/>
              <p:cNvSpPr>
                <a:spLocks/>
              </p:cNvSpPr>
              <p:nvPr/>
            </p:nvSpPr>
            <p:spPr bwMode="auto">
              <a:xfrm>
                <a:off x="2199126" y="1933089"/>
                <a:ext cx="47625" cy="41275"/>
              </a:xfrm>
              <a:custGeom>
                <a:avLst/>
                <a:gdLst>
                  <a:gd name="T0" fmla="*/ 8 w 30"/>
                  <a:gd name="T1" fmla="*/ 0 h 26"/>
                  <a:gd name="T2" fmla="*/ 30 w 30"/>
                  <a:gd name="T3" fmla="*/ 19 h 26"/>
                  <a:gd name="T4" fmla="*/ 26 w 30"/>
                  <a:gd name="T5" fmla="*/ 26 h 26"/>
                  <a:gd name="T6" fmla="*/ 0 w 30"/>
                  <a:gd name="T7" fmla="*/ 3 h 26"/>
                  <a:gd name="T8" fmla="*/ 8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8" y="0"/>
                    </a:moveTo>
                    <a:cubicBezTo>
                      <a:pt x="17" y="6"/>
                      <a:pt x="24" y="13"/>
                      <a:pt x="30" y="19"/>
                    </a:cubicBezTo>
                    <a:cubicBezTo>
                      <a:pt x="28" y="22"/>
                      <a:pt x="26" y="26"/>
                      <a:pt x="26" y="26"/>
                    </a:cubicBezTo>
                    <a:cubicBezTo>
                      <a:pt x="20" y="19"/>
                      <a:pt x="11" y="11"/>
                      <a:pt x="0" y="3"/>
                    </a:cubicBezTo>
                    <a:cubicBezTo>
                      <a:pt x="3" y="2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1" name="Freeform 919"/>
              <p:cNvSpPr>
                <a:spLocks/>
              </p:cNvSpPr>
              <p:nvPr/>
            </p:nvSpPr>
            <p:spPr bwMode="auto">
              <a:xfrm>
                <a:off x="1910201" y="1590189"/>
                <a:ext cx="323850" cy="200025"/>
              </a:xfrm>
              <a:custGeom>
                <a:avLst/>
                <a:gdLst>
                  <a:gd name="T0" fmla="*/ 5 w 202"/>
                  <a:gd name="T1" fmla="*/ 2 h 125"/>
                  <a:gd name="T2" fmla="*/ 5 w 202"/>
                  <a:gd name="T3" fmla="*/ 10 h 125"/>
                  <a:gd name="T4" fmla="*/ 202 w 202"/>
                  <a:gd name="T5" fmla="*/ 122 h 125"/>
                  <a:gd name="T6" fmla="*/ 201 w 202"/>
                  <a:gd name="T7" fmla="*/ 125 h 125"/>
                  <a:gd name="T8" fmla="*/ 0 w 202"/>
                  <a:gd name="T9" fmla="*/ 15 h 125"/>
                  <a:gd name="T10" fmla="*/ 0 w 202"/>
                  <a:gd name="T11" fmla="*/ 0 h 125"/>
                  <a:gd name="T12" fmla="*/ 5 w 202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" h="125">
                    <a:moveTo>
                      <a:pt x="5" y="2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1" y="22"/>
                      <a:pt x="168" y="83"/>
                      <a:pt x="202" y="122"/>
                    </a:cubicBezTo>
                    <a:cubicBezTo>
                      <a:pt x="201" y="125"/>
                      <a:pt x="202" y="124"/>
                      <a:pt x="201" y="125"/>
                    </a:cubicBez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5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2" name="Freeform 920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6 w 183"/>
                  <a:gd name="T1" fmla="*/ 2 h 106"/>
                  <a:gd name="T2" fmla="*/ 6 w 183"/>
                  <a:gd name="T3" fmla="*/ 10 h 106"/>
                  <a:gd name="T4" fmla="*/ 176 w 183"/>
                  <a:gd name="T5" fmla="*/ 101 h 106"/>
                  <a:gd name="T6" fmla="*/ 182 w 183"/>
                  <a:gd name="T7" fmla="*/ 99 h 106"/>
                  <a:gd name="T8" fmla="*/ 183 w 183"/>
                  <a:gd name="T9" fmla="*/ 100 h 106"/>
                  <a:gd name="T10" fmla="*/ 171 w 183"/>
                  <a:gd name="T11" fmla="*/ 106 h 106"/>
                  <a:gd name="T12" fmla="*/ 0 w 183"/>
                  <a:gd name="T13" fmla="*/ 15 h 106"/>
                  <a:gd name="T14" fmla="*/ 0 w 183"/>
                  <a:gd name="T15" fmla="*/ 0 h 106"/>
                  <a:gd name="T16" fmla="*/ 6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6" y="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8" y="16"/>
                      <a:pt x="130" y="63"/>
                      <a:pt x="176" y="101"/>
                    </a:cubicBezTo>
                    <a:cubicBezTo>
                      <a:pt x="178" y="101"/>
                      <a:pt x="180" y="100"/>
                      <a:pt x="182" y="99"/>
                    </a:cubicBezTo>
                    <a:cubicBezTo>
                      <a:pt x="182" y="99"/>
                      <a:pt x="183" y="99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3" name="Freeform 921"/>
              <p:cNvSpPr>
                <a:spLocks/>
              </p:cNvSpPr>
              <p:nvPr/>
            </p:nvSpPr>
            <p:spPr bwMode="auto">
              <a:xfrm>
                <a:off x="2205476" y="1833076"/>
                <a:ext cx="39688" cy="47625"/>
              </a:xfrm>
              <a:custGeom>
                <a:avLst/>
                <a:gdLst>
                  <a:gd name="T0" fmla="*/ 6 w 25"/>
                  <a:gd name="T1" fmla="*/ 0 h 29"/>
                  <a:gd name="T2" fmla="*/ 19 w 25"/>
                  <a:gd name="T3" fmla="*/ 13 h 29"/>
                  <a:gd name="T4" fmla="*/ 25 w 25"/>
                  <a:gd name="T5" fmla="*/ 22 h 29"/>
                  <a:gd name="T6" fmla="*/ 20 w 25"/>
                  <a:gd name="T7" fmla="*/ 29 h 29"/>
                  <a:gd name="T8" fmla="*/ 14 w 25"/>
                  <a:gd name="T9" fmla="*/ 19 h 29"/>
                  <a:gd name="T10" fmla="*/ 0 w 25"/>
                  <a:gd name="T11" fmla="*/ 4 h 29"/>
                  <a:gd name="T12" fmla="*/ 6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6" y="0"/>
                    </a:moveTo>
                    <a:cubicBezTo>
                      <a:pt x="11" y="5"/>
                      <a:pt x="15" y="9"/>
                      <a:pt x="19" y="13"/>
                    </a:cubicBezTo>
                    <a:cubicBezTo>
                      <a:pt x="21" y="16"/>
                      <a:pt x="23" y="19"/>
                      <a:pt x="25" y="22"/>
                    </a:cubicBezTo>
                    <a:cubicBezTo>
                      <a:pt x="23" y="24"/>
                      <a:pt x="22" y="27"/>
                      <a:pt x="20" y="29"/>
                    </a:cubicBezTo>
                    <a:cubicBezTo>
                      <a:pt x="18" y="25"/>
                      <a:pt x="16" y="22"/>
                      <a:pt x="14" y="19"/>
                    </a:cubicBezTo>
                    <a:cubicBezTo>
                      <a:pt x="10" y="14"/>
                      <a:pt x="5" y="10"/>
                      <a:pt x="0" y="4"/>
                    </a:cubicBezTo>
                    <a:cubicBezTo>
                      <a:pt x="1" y="4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4" name="Freeform 922"/>
              <p:cNvSpPr>
                <a:spLocks/>
              </p:cNvSpPr>
              <p:nvPr/>
            </p:nvSpPr>
            <p:spPr bwMode="auto">
              <a:xfrm>
                <a:off x="2205476" y="2037864"/>
                <a:ext cx="36513" cy="28575"/>
              </a:xfrm>
              <a:custGeom>
                <a:avLst/>
                <a:gdLst>
                  <a:gd name="T0" fmla="*/ 7 w 23"/>
                  <a:gd name="T1" fmla="*/ 0 h 17"/>
                  <a:gd name="T2" fmla="*/ 15 w 23"/>
                  <a:gd name="T3" fmla="*/ 12 h 17"/>
                  <a:gd name="T4" fmla="*/ 23 w 23"/>
                  <a:gd name="T5" fmla="*/ 7 h 17"/>
                  <a:gd name="T6" fmla="*/ 23 w 23"/>
                  <a:gd name="T7" fmla="*/ 7 h 17"/>
                  <a:gd name="T8" fmla="*/ 10 w 23"/>
                  <a:gd name="T9" fmla="*/ 17 h 17"/>
                  <a:gd name="T10" fmla="*/ 0 w 23"/>
                  <a:gd name="T11" fmla="*/ 3 h 17"/>
                  <a:gd name="T12" fmla="*/ 7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7" y="0"/>
                    </a:moveTo>
                    <a:cubicBezTo>
                      <a:pt x="10" y="4"/>
                      <a:pt x="13" y="8"/>
                      <a:pt x="15" y="12"/>
                    </a:cubicBezTo>
                    <a:cubicBezTo>
                      <a:pt x="18" y="10"/>
                      <a:pt x="21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0" y="11"/>
                      <a:pt x="10" y="17"/>
                    </a:cubicBezTo>
                    <a:cubicBezTo>
                      <a:pt x="7" y="13"/>
                      <a:pt x="4" y="8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5" name="Freeform 923"/>
              <p:cNvSpPr>
                <a:spLocks/>
              </p:cNvSpPr>
              <p:nvPr/>
            </p:nvSpPr>
            <p:spPr bwMode="auto">
              <a:xfrm>
                <a:off x="2194364" y="1921976"/>
                <a:ext cx="57150" cy="55563"/>
              </a:xfrm>
              <a:custGeom>
                <a:avLst/>
                <a:gdLst>
                  <a:gd name="T0" fmla="*/ 3 w 36"/>
                  <a:gd name="T1" fmla="*/ 10 h 35"/>
                  <a:gd name="T2" fmla="*/ 2 w 36"/>
                  <a:gd name="T3" fmla="*/ 11 h 35"/>
                  <a:gd name="T4" fmla="*/ 28 w 36"/>
                  <a:gd name="T5" fmla="*/ 34 h 35"/>
                  <a:gd name="T6" fmla="*/ 29 w 36"/>
                  <a:gd name="T7" fmla="*/ 35 h 35"/>
                  <a:gd name="T8" fmla="*/ 30 w 36"/>
                  <a:gd name="T9" fmla="*/ 34 h 35"/>
                  <a:gd name="T10" fmla="*/ 33 w 36"/>
                  <a:gd name="T11" fmla="*/ 28 h 35"/>
                  <a:gd name="T12" fmla="*/ 35 w 36"/>
                  <a:gd name="T13" fmla="*/ 24 h 35"/>
                  <a:gd name="T14" fmla="*/ 36 w 36"/>
                  <a:gd name="T15" fmla="*/ 20 h 35"/>
                  <a:gd name="T16" fmla="*/ 36 w 36"/>
                  <a:gd name="T17" fmla="*/ 19 h 35"/>
                  <a:gd name="T18" fmla="*/ 36 w 36"/>
                  <a:gd name="T19" fmla="*/ 18 h 35"/>
                  <a:gd name="T20" fmla="*/ 36 w 36"/>
                  <a:gd name="T21" fmla="*/ 18 h 35"/>
                  <a:gd name="T22" fmla="*/ 19 w 36"/>
                  <a:gd name="T23" fmla="*/ 1 h 35"/>
                  <a:gd name="T24" fmla="*/ 19 w 36"/>
                  <a:gd name="T25" fmla="*/ 0 h 35"/>
                  <a:gd name="T26" fmla="*/ 18 w 36"/>
                  <a:gd name="T27" fmla="*/ 1 h 35"/>
                  <a:gd name="T28" fmla="*/ 17 w 36"/>
                  <a:gd name="T29" fmla="*/ 1 h 35"/>
                  <a:gd name="T30" fmla="*/ 3 w 36"/>
                  <a:gd name="T31" fmla="*/ 9 h 35"/>
                  <a:gd name="T32" fmla="*/ 0 w 36"/>
                  <a:gd name="T33" fmla="*/ 10 h 35"/>
                  <a:gd name="T34" fmla="*/ 2 w 36"/>
                  <a:gd name="T35" fmla="*/ 11 h 35"/>
                  <a:gd name="T36" fmla="*/ 3 w 36"/>
                  <a:gd name="T37" fmla="*/ 10 h 35"/>
                  <a:gd name="T38" fmla="*/ 4 w 36"/>
                  <a:gd name="T39" fmla="*/ 11 h 35"/>
                  <a:gd name="T40" fmla="*/ 19 w 36"/>
                  <a:gd name="T41" fmla="*/ 4 h 35"/>
                  <a:gd name="T42" fmla="*/ 18 w 36"/>
                  <a:gd name="T43" fmla="*/ 2 h 35"/>
                  <a:gd name="T44" fmla="*/ 17 w 36"/>
                  <a:gd name="T45" fmla="*/ 3 h 35"/>
                  <a:gd name="T46" fmla="*/ 33 w 36"/>
                  <a:gd name="T47" fmla="*/ 20 h 35"/>
                  <a:gd name="T48" fmla="*/ 35 w 36"/>
                  <a:gd name="T49" fmla="*/ 19 h 35"/>
                  <a:gd name="T50" fmla="*/ 33 w 36"/>
                  <a:gd name="T51" fmla="*/ 19 h 35"/>
                  <a:gd name="T52" fmla="*/ 33 w 36"/>
                  <a:gd name="T53" fmla="*/ 20 h 35"/>
                  <a:gd name="T54" fmla="*/ 32 w 36"/>
                  <a:gd name="T55" fmla="*/ 23 h 35"/>
                  <a:gd name="T56" fmla="*/ 29 w 36"/>
                  <a:gd name="T57" fmla="*/ 29 h 35"/>
                  <a:gd name="T58" fmla="*/ 28 w 36"/>
                  <a:gd name="T59" fmla="*/ 31 h 35"/>
                  <a:gd name="T60" fmla="*/ 28 w 36"/>
                  <a:gd name="T61" fmla="*/ 32 h 35"/>
                  <a:gd name="T62" fmla="*/ 29 w 36"/>
                  <a:gd name="T63" fmla="*/ 33 h 35"/>
                  <a:gd name="T64" fmla="*/ 30 w 36"/>
                  <a:gd name="T65" fmla="*/ 32 h 35"/>
                  <a:gd name="T66" fmla="*/ 4 w 36"/>
                  <a:gd name="T67" fmla="*/ 9 h 35"/>
                  <a:gd name="T68" fmla="*/ 3 w 36"/>
                  <a:gd name="T69" fmla="*/ 10 h 35"/>
                  <a:gd name="T70" fmla="*/ 4 w 36"/>
                  <a:gd name="T71" fmla="*/ 11 h 35"/>
                  <a:gd name="T72" fmla="*/ 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13" y="19"/>
                      <a:pt x="22" y="27"/>
                      <a:pt x="28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1"/>
                      <a:pt x="33" y="28"/>
                    </a:cubicBezTo>
                    <a:cubicBezTo>
                      <a:pt x="34" y="27"/>
                      <a:pt x="35" y="25"/>
                      <a:pt x="35" y="24"/>
                    </a:cubicBezTo>
                    <a:cubicBezTo>
                      <a:pt x="36" y="22"/>
                      <a:pt x="36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2"/>
                      <a:pt x="26" y="7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1" y="6"/>
                      <a:pt x="3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8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4" y="9"/>
                      <a:pt x="29" y="14"/>
                      <a:pt x="33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2" y="23"/>
                    </a:cubicBezTo>
                    <a:cubicBezTo>
                      <a:pt x="32" y="25"/>
                      <a:pt x="30" y="27"/>
                      <a:pt x="29" y="29"/>
                    </a:cubicBezTo>
                    <a:cubicBezTo>
                      <a:pt x="29" y="30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4" y="25"/>
                      <a:pt x="15" y="1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6" name="Freeform 924"/>
              <p:cNvSpPr>
                <a:spLocks/>
              </p:cNvSpPr>
              <p:nvPr/>
            </p:nvSpPr>
            <p:spPr bwMode="auto">
              <a:xfrm>
                <a:off x="1907026" y="1587014"/>
                <a:ext cx="336550" cy="207963"/>
              </a:xfrm>
              <a:custGeom>
                <a:avLst/>
                <a:gdLst>
                  <a:gd name="T0" fmla="*/ 203 w 210"/>
                  <a:gd name="T1" fmla="*/ 127 h 130"/>
                  <a:gd name="T2" fmla="*/ 204 w 210"/>
                  <a:gd name="T3" fmla="*/ 126 h 130"/>
                  <a:gd name="T4" fmla="*/ 119 w 210"/>
                  <a:gd name="T5" fmla="*/ 61 h 130"/>
                  <a:gd name="T6" fmla="*/ 2 w 210"/>
                  <a:gd name="T7" fmla="*/ 16 h 130"/>
                  <a:gd name="T8" fmla="*/ 2 w 210"/>
                  <a:gd name="T9" fmla="*/ 17 h 130"/>
                  <a:gd name="T10" fmla="*/ 3 w 210"/>
                  <a:gd name="T11" fmla="*/ 17 h 130"/>
                  <a:gd name="T12" fmla="*/ 3 w 210"/>
                  <a:gd name="T13" fmla="*/ 2 h 130"/>
                  <a:gd name="T14" fmla="*/ 2 w 210"/>
                  <a:gd name="T15" fmla="*/ 2 h 130"/>
                  <a:gd name="T16" fmla="*/ 1 w 210"/>
                  <a:gd name="T17" fmla="*/ 4 h 130"/>
                  <a:gd name="T18" fmla="*/ 7 w 210"/>
                  <a:gd name="T19" fmla="*/ 5 h 130"/>
                  <a:gd name="T20" fmla="*/ 207 w 210"/>
                  <a:gd name="T21" fmla="*/ 118 h 130"/>
                  <a:gd name="T22" fmla="*/ 208 w 210"/>
                  <a:gd name="T23" fmla="*/ 117 h 130"/>
                  <a:gd name="T24" fmla="*/ 207 w 210"/>
                  <a:gd name="T25" fmla="*/ 117 h 130"/>
                  <a:gd name="T26" fmla="*/ 206 w 210"/>
                  <a:gd name="T27" fmla="*/ 118 h 130"/>
                  <a:gd name="T28" fmla="*/ 204 w 210"/>
                  <a:gd name="T29" fmla="*/ 122 h 130"/>
                  <a:gd name="T30" fmla="*/ 202 w 210"/>
                  <a:gd name="T31" fmla="*/ 126 h 130"/>
                  <a:gd name="T32" fmla="*/ 203 w 210"/>
                  <a:gd name="T33" fmla="*/ 127 h 130"/>
                  <a:gd name="T34" fmla="*/ 204 w 210"/>
                  <a:gd name="T35" fmla="*/ 126 h 130"/>
                  <a:gd name="T36" fmla="*/ 203 w 210"/>
                  <a:gd name="T37" fmla="*/ 127 h 130"/>
                  <a:gd name="T38" fmla="*/ 204 w 210"/>
                  <a:gd name="T39" fmla="*/ 128 h 130"/>
                  <a:gd name="T40" fmla="*/ 206 w 210"/>
                  <a:gd name="T41" fmla="*/ 126 h 130"/>
                  <a:gd name="T42" fmla="*/ 209 w 210"/>
                  <a:gd name="T43" fmla="*/ 118 h 130"/>
                  <a:gd name="T44" fmla="*/ 210 w 210"/>
                  <a:gd name="T45" fmla="*/ 117 h 130"/>
                  <a:gd name="T46" fmla="*/ 209 w 210"/>
                  <a:gd name="T47" fmla="*/ 116 h 130"/>
                  <a:gd name="T48" fmla="*/ 2 w 210"/>
                  <a:gd name="T49" fmla="*/ 1 h 130"/>
                  <a:gd name="T50" fmla="*/ 0 w 210"/>
                  <a:gd name="T51" fmla="*/ 0 h 130"/>
                  <a:gd name="T52" fmla="*/ 0 w 210"/>
                  <a:gd name="T53" fmla="*/ 19 h 130"/>
                  <a:gd name="T54" fmla="*/ 1 w 210"/>
                  <a:gd name="T55" fmla="*/ 19 h 130"/>
                  <a:gd name="T56" fmla="*/ 118 w 210"/>
                  <a:gd name="T57" fmla="*/ 63 h 130"/>
                  <a:gd name="T58" fmla="*/ 202 w 210"/>
                  <a:gd name="T59" fmla="*/ 128 h 130"/>
                  <a:gd name="T60" fmla="*/ 203 w 210"/>
                  <a:gd name="T61" fmla="*/ 130 h 130"/>
                  <a:gd name="T62" fmla="*/ 204 w 210"/>
                  <a:gd name="T63" fmla="*/ 128 h 130"/>
                  <a:gd name="T64" fmla="*/ 203 w 210"/>
                  <a:gd name="T65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130">
                    <a:moveTo>
                      <a:pt x="203" y="127"/>
                    </a:moveTo>
                    <a:cubicBezTo>
                      <a:pt x="204" y="126"/>
                      <a:pt x="204" y="126"/>
                      <a:pt x="204" y="126"/>
                    </a:cubicBezTo>
                    <a:cubicBezTo>
                      <a:pt x="187" y="107"/>
                      <a:pt x="156" y="82"/>
                      <a:pt x="119" y="61"/>
                    </a:cubicBezTo>
                    <a:cubicBezTo>
                      <a:pt x="83" y="40"/>
                      <a:pt x="41" y="22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4"/>
                      <a:pt x="7" y="5"/>
                    </a:cubicBezTo>
                    <a:cubicBezTo>
                      <a:pt x="33" y="13"/>
                      <a:pt x="143" y="48"/>
                      <a:pt x="207" y="118"/>
                    </a:cubicBezTo>
                    <a:cubicBezTo>
                      <a:pt x="208" y="117"/>
                      <a:pt x="208" y="117"/>
                      <a:pt x="208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7" y="117"/>
                      <a:pt x="206" y="117"/>
                      <a:pt x="206" y="118"/>
                    </a:cubicBezTo>
                    <a:cubicBezTo>
                      <a:pt x="206" y="119"/>
                      <a:pt x="205" y="121"/>
                      <a:pt x="204" y="122"/>
                    </a:cubicBezTo>
                    <a:cubicBezTo>
                      <a:pt x="203" y="124"/>
                      <a:pt x="202" y="126"/>
                      <a:pt x="202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8"/>
                      <a:pt x="204" y="128"/>
                      <a:pt x="204" y="128"/>
                    </a:cubicBezTo>
                    <a:cubicBezTo>
                      <a:pt x="205" y="128"/>
                      <a:pt x="205" y="127"/>
                      <a:pt x="206" y="126"/>
                    </a:cubicBezTo>
                    <a:cubicBezTo>
                      <a:pt x="208" y="122"/>
                      <a:pt x="209" y="118"/>
                      <a:pt x="209" y="118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9" y="116"/>
                      <a:pt x="209" y="116"/>
                      <a:pt x="209" y="116"/>
                    </a:cubicBezTo>
                    <a:cubicBezTo>
                      <a:pt x="135" y="35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0" y="25"/>
                      <a:pt x="82" y="42"/>
                      <a:pt x="118" y="63"/>
                    </a:cubicBezTo>
                    <a:cubicBezTo>
                      <a:pt x="154" y="84"/>
                      <a:pt x="185" y="109"/>
                      <a:pt x="202" y="128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4" y="128"/>
                      <a:pt x="204" y="128"/>
                      <a:pt x="204" y="128"/>
                    </a:cubicBezTo>
                    <a:lnTo>
                      <a:pt x="203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7" name="Freeform 925"/>
              <p:cNvSpPr>
                <a:spLocks/>
              </p:cNvSpPr>
              <p:nvPr/>
            </p:nvSpPr>
            <p:spPr bwMode="auto">
              <a:xfrm>
                <a:off x="1908614" y="1650514"/>
                <a:ext cx="300038" cy="176213"/>
              </a:xfrm>
              <a:custGeom>
                <a:avLst/>
                <a:gdLst>
                  <a:gd name="T0" fmla="*/ 173 w 187"/>
                  <a:gd name="T1" fmla="*/ 108 h 110"/>
                  <a:gd name="T2" fmla="*/ 174 w 187"/>
                  <a:gd name="T3" fmla="*/ 107 h 110"/>
                  <a:gd name="T4" fmla="*/ 87 w 187"/>
                  <a:gd name="T5" fmla="*/ 50 h 110"/>
                  <a:gd name="T6" fmla="*/ 3 w 187"/>
                  <a:gd name="T7" fmla="*/ 16 h 110"/>
                  <a:gd name="T8" fmla="*/ 2 w 187"/>
                  <a:gd name="T9" fmla="*/ 17 h 110"/>
                  <a:gd name="T10" fmla="*/ 4 w 187"/>
                  <a:gd name="T11" fmla="*/ 17 h 110"/>
                  <a:gd name="T12" fmla="*/ 3 w 187"/>
                  <a:gd name="T13" fmla="*/ 2 h 110"/>
                  <a:gd name="T14" fmla="*/ 2 w 187"/>
                  <a:gd name="T15" fmla="*/ 2 h 110"/>
                  <a:gd name="T16" fmla="*/ 1 w 187"/>
                  <a:gd name="T17" fmla="*/ 3 h 110"/>
                  <a:gd name="T18" fmla="*/ 7 w 187"/>
                  <a:gd name="T19" fmla="*/ 5 h 110"/>
                  <a:gd name="T20" fmla="*/ 184 w 187"/>
                  <a:gd name="T21" fmla="*/ 103 h 110"/>
                  <a:gd name="T22" fmla="*/ 185 w 187"/>
                  <a:gd name="T23" fmla="*/ 102 h 110"/>
                  <a:gd name="T24" fmla="*/ 184 w 187"/>
                  <a:gd name="T25" fmla="*/ 101 h 110"/>
                  <a:gd name="T26" fmla="*/ 183 w 187"/>
                  <a:gd name="T27" fmla="*/ 101 h 110"/>
                  <a:gd name="T28" fmla="*/ 172 w 187"/>
                  <a:gd name="T29" fmla="*/ 107 h 110"/>
                  <a:gd name="T30" fmla="*/ 173 w 187"/>
                  <a:gd name="T31" fmla="*/ 108 h 110"/>
                  <a:gd name="T32" fmla="*/ 174 w 187"/>
                  <a:gd name="T33" fmla="*/ 107 h 110"/>
                  <a:gd name="T34" fmla="*/ 173 w 187"/>
                  <a:gd name="T35" fmla="*/ 108 h 110"/>
                  <a:gd name="T36" fmla="*/ 173 w 187"/>
                  <a:gd name="T37" fmla="*/ 110 h 110"/>
                  <a:gd name="T38" fmla="*/ 181 w 187"/>
                  <a:gd name="T39" fmla="*/ 106 h 110"/>
                  <a:gd name="T40" fmla="*/ 186 w 187"/>
                  <a:gd name="T41" fmla="*/ 103 h 110"/>
                  <a:gd name="T42" fmla="*/ 187 w 187"/>
                  <a:gd name="T43" fmla="*/ 102 h 110"/>
                  <a:gd name="T44" fmla="*/ 186 w 187"/>
                  <a:gd name="T45" fmla="*/ 101 h 110"/>
                  <a:gd name="T46" fmla="*/ 2 w 187"/>
                  <a:gd name="T47" fmla="*/ 0 h 110"/>
                  <a:gd name="T48" fmla="*/ 0 w 187"/>
                  <a:gd name="T49" fmla="*/ 0 h 110"/>
                  <a:gd name="T50" fmla="*/ 1 w 187"/>
                  <a:gd name="T51" fmla="*/ 19 h 110"/>
                  <a:gd name="T52" fmla="*/ 2 w 187"/>
                  <a:gd name="T53" fmla="*/ 19 h 110"/>
                  <a:gd name="T54" fmla="*/ 85 w 187"/>
                  <a:gd name="T55" fmla="*/ 52 h 110"/>
                  <a:gd name="T56" fmla="*/ 172 w 187"/>
                  <a:gd name="T57" fmla="*/ 109 h 110"/>
                  <a:gd name="T58" fmla="*/ 172 w 187"/>
                  <a:gd name="T59" fmla="*/ 110 h 110"/>
                  <a:gd name="T60" fmla="*/ 173 w 187"/>
                  <a:gd name="T61" fmla="*/ 110 h 110"/>
                  <a:gd name="T62" fmla="*/ 173 w 187"/>
                  <a:gd name="T6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110">
                    <a:moveTo>
                      <a:pt x="173" y="108"/>
                    </a:move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51" y="88"/>
                      <a:pt x="119" y="67"/>
                      <a:pt x="87" y="50"/>
                    </a:cubicBezTo>
                    <a:cubicBezTo>
                      <a:pt x="55" y="32"/>
                      <a:pt x="24" y="19"/>
                      <a:pt x="3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7" y="5"/>
                    </a:cubicBezTo>
                    <a:cubicBezTo>
                      <a:pt x="30" y="14"/>
                      <a:pt x="126" y="51"/>
                      <a:pt x="184" y="103"/>
                    </a:cubicBezTo>
                    <a:cubicBezTo>
                      <a:pt x="185" y="102"/>
                      <a:pt x="185" y="102"/>
                      <a:pt x="185" y="102"/>
                    </a:cubicBezTo>
                    <a:cubicBezTo>
                      <a:pt x="184" y="101"/>
                      <a:pt x="184" y="101"/>
                      <a:pt x="184" y="101"/>
                    </a:cubicBezTo>
                    <a:cubicBezTo>
                      <a:pt x="184" y="101"/>
                      <a:pt x="184" y="101"/>
                      <a:pt x="183" y="101"/>
                    </a:cubicBezTo>
                    <a:cubicBezTo>
                      <a:pt x="181" y="103"/>
                      <a:pt x="175" y="106"/>
                      <a:pt x="172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6" y="109"/>
                      <a:pt x="179" y="107"/>
                      <a:pt x="181" y="106"/>
                    </a:cubicBezTo>
                    <a:cubicBezTo>
                      <a:pt x="184" y="104"/>
                      <a:pt x="186" y="103"/>
                      <a:pt x="186" y="103"/>
                    </a:cubicBezTo>
                    <a:cubicBezTo>
                      <a:pt x="187" y="102"/>
                      <a:pt x="187" y="102"/>
                      <a:pt x="187" y="102"/>
                    </a:cubicBezTo>
                    <a:cubicBezTo>
                      <a:pt x="186" y="101"/>
                      <a:pt x="186" y="101"/>
                      <a:pt x="186" y="101"/>
                    </a:cubicBezTo>
                    <a:cubicBezTo>
                      <a:pt x="119" y="40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3" y="22"/>
                      <a:pt x="54" y="35"/>
                      <a:pt x="85" y="52"/>
                    </a:cubicBezTo>
                    <a:cubicBezTo>
                      <a:pt x="117" y="69"/>
                      <a:pt x="149" y="91"/>
                      <a:pt x="172" y="109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lnTo>
                      <a:pt x="173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8" name="Freeform 926"/>
              <p:cNvSpPr>
                <a:spLocks/>
              </p:cNvSpPr>
              <p:nvPr/>
            </p:nvSpPr>
            <p:spPr bwMode="auto">
              <a:xfrm>
                <a:off x="2202301" y="1825139"/>
                <a:ext cx="47625" cy="57150"/>
              </a:xfrm>
              <a:custGeom>
                <a:avLst/>
                <a:gdLst>
                  <a:gd name="T0" fmla="*/ 2 w 30"/>
                  <a:gd name="T1" fmla="*/ 9 h 35"/>
                  <a:gd name="T2" fmla="*/ 1 w 30"/>
                  <a:gd name="T3" fmla="*/ 10 h 35"/>
                  <a:gd name="T4" fmla="*/ 15 w 30"/>
                  <a:gd name="T5" fmla="*/ 24 h 35"/>
                  <a:gd name="T6" fmla="*/ 21 w 30"/>
                  <a:gd name="T7" fmla="*/ 34 h 35"/>
                  <a:gd name="T8" fmla="*/ 22 w 30"/>
                  <a:gd name="T9" fmla="*/ 35 h 35"/>
                  <a:gd name="T10" fmla="*/ 23 w 30"/>
                  <a:gd name="T11" fmla="*/ 34 h 35"/>
                  <a:gd name="T12" fmla="*/ 28 w 30"/>
                  <a:gd name="T13" fmla="*/ 28 h 35"/>
                  <a:gd name="T14" fmla="*/ 30 w 30"/>
                  <a:gd name="T15" fmla="*/ 23 h 35"/>
                  <a:gd name="T16" fmla="*/ 30 w 30"/>
                  <a:gd name="T17" fmla="*/ 23 h 35"/>
                  <a:gd name="T18" fmla="*/ 30 w 30"/>
                  <a:gd name="T19" fmla="*/ 22 h 35"/>
                  <a:gd name="T20" fmla="*/ 12 w 30"/>
                  <a:gd name="T21" fmla="*/ 1 h 35"/>
                  <a:gd name="T22" fmla="*/ 11 w 30"/>
                  <a:gd name="T23" fmla="*/ 0 h 35"/>
                  <a:gd name="T24" fmla="*/ 10 w 30"/>
                  <a:gd name="T25" fmla="*/ 1 h 35"/>
                  <a:gd name="T26" fmla="*/ 7 w 30"/>
                  <a:gd name="T27" fmla="*/ 4 h 35"/>
                  <a:gd name="T28" fmla="*/ 1 w 30"/>
                  <a:gd name="T29" fmla="*/ 8 h 35"/>
                  <a:gd name="T30" fmla="*/ 0 w 30"/>
                  <a:gd name="T31" fmla="*/ 9 h 35"/>
                  <a:gd name="T32" fmla="*/ 1 w 30"/>
                  <a:gd name="T33" fmla="*/ 10 h 35"/>
                  <a:gd name="T34" fmla="*/ 2 w 30"/>
                  <a:gd name="T35" fmla="*/ 9 h 35"/>
                  <a:gd name="T36" fmla="*/ 2 w 30"/>
                  <a:gd name="T37" fmla="*/ 10 h 35"/>
                  <a:gd name="T38" fmla="*/ 8 w 30"/>
                  <a:gd name="T39" fmla="*/ 5 h 35"/>
                  <a:gd name="T40" fmla="*/ 12 w 30"/>
                  <a:gd name="T41" fmla="*/ 2 h 35"/>
                  <a:gd name="T42" fmla="*/ 11 w 30"/>
                  <a:gd name="T43" fmla="*/ 1 h 35"/>
                  <a:gd name="T44" fmla="*/ 10 w 30"/>
                  <a:gd name="T45" fmla="*/ 2 h 35"/>
                  <a:gd name="T46" fmla="*/ 28 w 30"/>
                  <a:gd name="T47" fmla="*/ 23 h 35"/>
                  <a:gd name="T48" fmla="*/ 29 w 30"/>
                  <a:gd name="T49" fmla="*/ 23 h 35"/>
                  <a:gd name="T50" fmla="*/ 28 w 30"/>
                  <a:gd name="T51" fmla="*/ 22 h 35"/>
                  <a:gd name="T52" fmla="*/ 26 w 30"/>
                  <a:gd name="T53" fmla="*/ 27 h 35"/>
                  <a:gd name="T54" fmla="*/ 22 w 30"/>
                  <a:gd name="T55" fmla="*/ 33 h 35"/>
                  <a:gd name="T56" fmla="*/ 22 w 30"/>
                  <a:gd name="T57" fmla="*/ 34 h 35"/>
                  <a:gd name="T58" fmla="*/ 23 w 30"/>
                  <a:gd name="T59" fmla="*/ 33 h 35"/>
                  <a:gd name="T60" fmla="*/ 16 w 30"/>
                  <a:gd name="T61" fmla="*/ 23 h 35"/>
                  <a:gd name="T62" fmla="*/ 2 w 30"/>
                  <a:gd name="T63" fmla="*/ 9 h 35"/>
                  <a:gd name="T64" fmla="*/ 2 w 30"/>
                  <a:gd name="T65" fmla="*/ 9 h 35"/>
                  <a:gd name="T66" fmla="*/ 2 w 30"/>
                  <a:gd name="T67" fmla="*/ 10 h 35"/>
                  <a:gd name="T68" fmla="*/ 2 w 30"/>
                  <a:gd name="T6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5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7" y="15"/>
                      <a:pt x="11" y="20"/>
                      <a:pt x="15" y="24"/>
                    </a:cubicBezTo>
                    <a:cubicBezTo>
                      <a:pt x="17" y="28"/>
                      <a:pt x="20" y="31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3"/>
                      <a:pt x="26" y="30"/>
                      <a:pt x="28" y="28"/>
                    </a:cubicBezTo>
                    <a:cubicBezTo>
                      <a:pt x="29" y="25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5" y="15"/>
                      <a:pt x="19" y="7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7" y="4"/>
                    </a:cubicBezTo>
                    <a:cubicBezTo>
                      <a:pt x="5" y="6"/>
                      <a:pt x="3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7"/>
                      <a:pt x="8" y="5"/>
                    </a:cubicBezTo>
                    <a:cubicBezTo>
                      <a:pt x="10" y="4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7" y="9"/>
                      <a:pt x="23" y="16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4"/>
                      <a:pt x="26" y="27"/>
                    </a:cubicBezTo>
                    <a:cubicBezTo>
                      <a:pt x="24" y="29"/>
                      <a:pt x="23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1" y="30"/>
                      <a:pt x="19" y="26"/>
                      <a:pt x="16" y="23"/>
                    </a:cubicBezTo>
                    <a:cubicBezTo>
                      <a:pt x="13" y="19"/>
                      <a:pt x="8" y="1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9" name="Freeform 927"/>
              <p:cNvSpPr>
                <a:spLocks/>
              </p:cNvSpPr>
              <p:nvPr/>
            </p:nvSpPr>
            <p:spPr bwMode="auto">
              <a:xfrm>
                <a:off x="2200714" y="2026751"/>
                <a:ext cx="44450" cy="42863"/>
              </a:xfrm>
              <a:custGeom>
                <a:avLst/>
                <a:gdLst>
                  <a:gd name="T0" fmla="*/ 3 w 28"/>
                  <a:gd name="T1" fmla="*/ 10 h 26"/>
                  <a:gd name="T2" fmla="*/ 2 w 28"/>
                  <a:gd name="T3" fmla="*/ 11 h 26"/>
                  <a:gd name="T4" fmla="*/ 12 w 28"/>
                  <a:gd name="T5" fmla="*/ 25 h 26"/>
                  <a:gd name="T6" fmla="*/ 12 w 28"/>
                  <a:gd name="T7" fmla="*/ 26 h 26"/>
                  <a:gd name="T8" fmla="*/ 14 w 28"/>
                  <a:gd name="T9" fmla="*/ 26 h 26"/>
                  <a:gd name="T10" fmla="*/ 27 w 28"/>
                  <a:gd name="T11" fmla="*/ 15 h 26"/>
                  <a:gd name="T12" fmla="*/ 28 w 28"/>
                  <a:gd name="T13" fmla="*/ 14 h 26"/>
                  <a:gd name="T14" fmla="*/ 27 w 28"/>
                  <a:gd name="T15" fmla="*/ 13 h 26"/>
                  <a:gd name="T16" fmla="*/ 19 w 28"/>
                  <a:gd name="T17" fmla="*/ 1 h 26"/>
                  <a:gd name="T18" fmla="*/ 18 w 28"/>
                  <a:gd name="T19" fmla="*/ 0 h 26"/>
                  <a:gd name="T20" fmla="*/ 17 w 28"/>
                  <a:gd name="T21" fmla="*/ 1 h 26"/>
                  <a:gd name="T22" fmla="*/ 17 w 28"/>
                  <a:gd name="T23" fmla="*/ 1 h 26"/>
                  <a:gd name="T24" fmla="*/ 3 w 28"/>
                  <a:gd name="T25" fmla="*/ 8 h 26"/>
                  <a:gd name="T26" fmla="*/ 0 w 28"/>
                  <a:gd name="T27" fmla="*/ 9 h 26"/>
                  <a:gd name="T28" fmla="*/ 2 w 28"/>
                  <a:gd name="T29" fmla="*/ 11 h 26"/>
                  <a:gd name="T30" fmla="*/ 3 w 28"/>
                  <a:gd name="T31" fmla="*/ 10 h 26"/>
                  <a:gd name="T32" fmla="*/ 3 w 28"/>
                  <a:gd name="T33" fmla="*/ 11 h 26"/>
                  <a:gd name="T34" fmla="*/ 19 w 28"/>
                  <a:gd name="T35" fmla="*/ 3 h 26"/>
                  <a:gd name="T36" fmla="*/ 18 w 28"/>
                  <a:gd name="T37" fmla="*/ 2 h 26"/>
                  <a:gd name="T38" fmla="*/ 17 w 28"/>
                  <a:gd name="T39" fmla="*/ 3 h 26"/>
                  <a:gd name="T40" fmla="*/ 25 w 28"/>
                  <a:gd name="T41" fmla="*/ 15 h 26"/>
                  <a:gd name="T42" fmla="*/ 26 w 28"/>
                  <a:gd name="T43" fmla="*/ 14 h 26"/>
                  <a:gd name="T44" fmla="*/ 25 w 28"/>
                  <a:gd name="T45" fmla="*/ 13 h 26"/>
                  <a:gd name="T46" fmla="*/ 25 w 28"/>
                  <a:gd name="T47" fmla="*/ 14 h 26"/>
                  <a:gd name="T48" fmla="*/ 25 w 28"/>
                  <a:gd name="T49" fmla="*/ 13 h 26"/>
                  <a:gd name="T50" fmla="*/ 25 w 28"/>
                  <a:gd name="T51" fmla="*/ 13 h 26"/>
                  <a:gd name="T52" fmla="*/ 25 w 28"/>
                  <a:gd name="T53" fmla="*/ 14 h 26"/>
                  <a:gd name="T54" fmla="*/ 25 w 28"/>
                  <a:gd name="T55" fmla="*/ 13 h 26"/>
                  <a:gd name="T56" fmla="*/ 12 w 28"/>
                  <a:gd name="T57" fmla="*/ 23 h 26"/>
                  <a:gd name="T58" fmla="*/ 13 w 28"/>
                  <a:gd name="T59" fmla="*/ 24 h 26"/>
                  <a:gd name="T60" fmla="*/ 14 w 28"/>
                  <a:gd name="T61" fmla="*/ 24 h 26"/>
                  <a:gd name="T62" fmla="*/ 4 w 28"/>
                  <a:gd name="T63" fmla="*/ 9 h 26"/>
                  <a:gd name="T64" fmla="*/ 3 w 28"/>
                  <a:gd name="T65" fmla="*/ 10 h 26"/>
                  <a:gd name="T66" fmla="*/ 3 w 28"/>
                  <a:gd name="T67" fmla="*/ 11 h 26"/>
                  <a:gd name="T68" fmla="*/ 3 w 28"/>
                  <a:gd name="T6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6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6" y="16"/>
                      <a:pt x="9" y="20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24" y="19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5" y="9"/>
                      <a:pt x="22" y="5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2"/>
                      <a:pt x="9" y="6"/>
                      <a:pt x="3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2" y="9"/>
                      <a:pt x="19" y="3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7"/>
                      <a:pt x="22" y="11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2" y="17"/>
                      <a:pt x="12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19"/>
                      <a:pt x="8" y="14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0" name="Freeform 928"/>
              <p:cNvSpPr>
                <a:spLocks noEditPoints="1"/>
              </p:cNvSpPr>
              <p:nvPr/>
            </p:nvSpPr>
            <p:spPr bwMode="auto">
              <a:xfrm>
                <a:off x="1903851" y="1518751"/>
                <a:ext cx="377825" cy="666750"/>
              </a:xfrm>
              <a:custGeom>
                <a:avLst/>
                <a:gdLst>
                  <a:gd name="T0" fmla="*/ 7 w 236"/>
                  <a:gd name="T1" fmla="*/ 188 h 417"/>
                  <a:gd name="T2" fmla="*/ 35 w 236"/>
                  <a:gd name="T3" fmla="*/ 223 h 417"/>
                  <a:gd name="T4" fmla="*/ 90 w 236"/>
                  <a:gd name="T5" fmla="*/ 269 h 417"/>
                  <a:gd name="T6" fmla="*/ 125 w 236"/>
                  <a:gd name="T7" fmla="*/ 322 h 417"/>
                  <a:gd name="T8" fmla="*/ 159 w 236"/>
                  <a:gd name="T9" fmla="*/ 402 h 417"/>
                  <a:gd name="T10" fmla="*/ 213 w 236"/>
                  <a:gd name="T11" fmla="*/ 387 h 417"/>
                  <a:gd name="T12" fmla="*/ 217 w 236"/>
                  <a:gd name="T13" fmla="*/ 349 h 417"/>
                  <a:gd name="T14" fmla="*/ 226 w 236"/>
                  <a:gd name="T15" fmla="*/ 287 h 417"/>
                  <a:gd name="T16" fmla="*/ 231 w 236"/>
                  <a:gd name="T17" fmla="*/ 249 h 417"/>
                  <a:gd name="T18" fmla="*/ 224 w 236"/>
                  <a:gd name="T19" fmla="*/ 229 h 417"/>
                  <a:gd name="T20" fmla="*/ 230 w 236"/>
                  <a:gd name="T21" fmla="*/ 187 h 417"/>
                  <a:gd name="T22" fmla="*/ 217 w 236"/>
                  <a:gd name="T23" fmla="*/ 168 h 417"/>
                  <a:gd name="T24" fmla="*/ 187 w 236"/>
                  <a:gd name="T25" fmla="*/ 101 h 417"/>
                  <a:gd name="T26" fmla="*/ 5 w 236"/>
                  <a:gd name="T27" fmla="*/ 0 h 417"/>
                  <a:gd name="T28" fmla="*/ 6 w 236"/>
                  <a:gd name="T29" fmla="*/ 19 h 417"/>
                  <a:gd name="T30" fmla="*/ 211 w 236"/>
                  <a:gd name="T31" fmla="*/ 149 h 417"/>
                  <a:gd name="T32" fmla="*/ 131 w 236"/>
                  <a:gd name="T33" fmla="*/ 204 h 417"/>
                  <a:gd name="T34" fmla="*/ 82 w 236"/>
                  <a:gd name="T35" fmla="*/ 193 h 417"/>
                  <a:gd name="T36" fmla="*/ 21 w 236"/>
                  <a:gd name="T37" fmla="*/ 148 h 417"/>
                  <a:gd name="T38" fmla="*/ 16 w 236"/>
                  <a:gd name="T39" fmla="*/ 156 h 417"/>
                  <a:gd name="T40" fmla="*/ 6 w 236"/>
                  <a:gd name="T41" fmla="*/ 175 h 417"/>
                  <a:gd name="T42" fmla="*/ 7 w 236"/>
                  <a:gd name="T43" fmla="*/ 188 h 417"/>
                  <a:gd name="T44" fmla="*/ 207 w 236"/>
                  <a:gd name="T45" fmla="*/ 356 h 417"/>
                  <a:gd name="T46" fmla="*/ 215 w 236"/>
                  <a:gd name="T47" fmla="*/ 350 h 417"/>
                  <a:gd name="T48" fmla="*/ 207 w 236"/>
                  <a:gd name="T49" fmla="*/ 356 h 417"/>
                  <a:gd name="T50" fmla="*/ 201 w 236"/>
                  <a:gd name="T51" fmla="*/ 359 h 417"/>
                  <a:gd name="T52" fmla="*/ 204 w 236"/>
                  <a:gd name="T53" fmla="*/ 357 h 417"/>
                  <a:gd name="T54" fmla="*/ 204 w 236"/>
                  <a:gd name="T55" fmla="*/ 368 h 417"/>
                  <a:gd name="T56" fmla="*/ 165 w 236"/>
                  <a:gd name="T57" fmla="*/ 372 h 417"/>
                  <a:gd name="T58" fmla="*/ 201 w 236"/>
                  <a:gd name="T59" fmla="*/ 359 h 417"/>
                  <a:gd name="T60" fmla="*/ 183 w 236"/>
                  <a:gd name="T61" fmla="*/ 329 h 417"/>
                  <a:gd name="T62" fmla="*/ 218 w 236"/>
                  <a:gd name="T63" fmla="*/ 302 h 417"/>
                  <a:gd name="T64" fmla="*/ 160 w 236"/>
                  <a:gd name="T65" fmla="*/ 346 h 417"/>
                  <a:gd name="T66" fmla="*/ 183 w 236"/>
                  <a:gd name="T67" fmla="*/ 329 h 417"/>
                  <a:gd name="T68" fmla="*/ 116 w 236"/>
                  <a:gd name="T69" fmla="*/ 268 h 417"/>
                  <a:gd name="T70" fmla="*/ 177 w 236"/>
                  <a:gd name="T71" fmla="*/ 265 h 417"/>
                  <a:gd name="T72" fmla="*/ 215 w 236"/>
                  <a:gd name="T73" fmla="*/ 242 h 417"/>
                  <a:gd name="T74" fmla="*/ 180 w 236"/>
                  <a:gd name="T75" fmla="*/ 308 h 417"/>
                  <a:gd name="T76" fmla="*/ 119 w 236"/>
                  <a:gd name="T77" fmla="*/ 285 h 417"/>
                  <a:gd name="T78" fmla="*/ 116 w 236"/>
                  <a:gd name="T79" fmla="*/ 268 h 417"/>
                  <a:gd name="T80" fmla="*/ 108 w 236"/>
                  <a:gd name="T81" fmla="*/ 239 h 417"/>
                  <a:gd name="T82" fmla="*/ 151 w 236"/>
                  <a:gd name="T83" fmla="*/ 220 h 417"/>
                  <a:gd name="T84" fmla="*/ 211 w 236"/>
                  <a:gd name="T85" fmla="*/ 178 h 417"/>
                  <a:gd name="T86" fmla="*/ 218 w 236"/>
                  <a:gd name="T87" fmla="*/ 195 h 417"/>
                  <a:gd name="T88" fmla="*/ 173 w 236"/>
                  <a:gd name="T89" fmla="*/ 247 h 417"/>
                  <a:gd name="T90" fmla="*/ 108 w 236"/>
                  <a:gd name="T91" fmla="*/ 239 h 417"/>
                  <a:gd name="T92" fmla="*/ 25 w 236"/>
                  <a:gd name="T93" fmla="*/ 181 h 417"/>
                  <a:gd name="T94" fmla="*/ 44 w 236"/>
                  <a:gd name="T95" fmla="*/ 192 h 417"/>
                  <a:gd name="T96" fmla="*/ 68 w 236"/>
                  <a:gd name="T97" fmla="*/ 211 h 417"/>
                  <a:gd name="T98" fmla="*/ 72 w 236"/>
                  <a:gd name="T99" fmla="*/ 220 h 417"/>
                  <a:gd name="T100" fmla="*/ 57 w 236"/>
                  <a:gd name="T101" fmla="*/ 213 h 417"/>
                  <a:gd name="T102" fmla="*/ 36 w 236"/>
                  <a:gd name="T103" fmla="*/ 198 h 417"/>
                  <a:gd name="T104" fmla="*/ 25 w 236"/>
                  <a:gd name="T105" fmla="*/ 181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7" y="188"/>
                    </a:moveTo>
                    <a:cubicBezTo>
                      <a:pt x="14" y="194"/>
                      <a:pt x="21" y="215"/>
                      <a:pt x="35" y="223"/>
                    </a:cubicBezTo>
                    <a:cubicBezTo>
                      <a:pt x="49" y="231"/>
                      <a:pt x="82" y="252"/>
                      <a:pt x="90" y="269"/>
                    </a:cubicBezTo>
                    <a:cubicBezTo>
                      <a:pt x="98" y="286"/>
                      <a:pt x="119" y="317"/>
                      <a:pt x="125" y="322"/>
                    </a:cubicBezTo>
                    <a:cubicBezTo>
                      <a:pt x="130" y="326"/>
                      <a:pt x="138" y="388"/>
                      <a:pt x="159" y="402"/>
                    </a:cubicBezTo>
                    <a:cubicBezTo>
                      <a:pt x="180" y="417"/>
                      <a:pt x="203" y="414"/>
                      <a:pt x="213" y="387"/>
                    </a:cubicBezTo>
                    <a:cubicBezTo>
                      <a:pt x="220" y="367"/>
                      <a:pt x="219" y="354"/>
                      <a:pt x="217" y="349"/>
                    </a:cubicBezTo>
                    <a:cubicBezTo>
                      <a:pt x="235" y="331"/>
                      <a:pt x="234" y="306"/>
                      <a:pt x="226" y="287"/>
                    </a:cubicBezTo>
                    <a:cubicBezTo>
                      <a:pt x="231" y="272"/>
                      <a:pt x="234" y="257"/>
                      <a:pt x="231" y="249"/>
                    </a:cubicBezTo>
                    <a:cubicBezTo>
                      <a:pt x="230" y="242"/>
                      <a:pt x="227" y="236"/>
                      <a:pt x="224" y="229"/>
                    </a:cubicBezTo>
                    <a:cubicBezTo>
                      <a:pt x="233" y="213"/>
                      <a:pt x="236" y="196"/>
                      <a:pt x="230" y="187"/>
                    </a:cubicBezTo>
                    <a:cubicBezTo>
                      <a:pt x="226" y="180"/>
                      <a:pt x="222" y="174"/>
                      <a:pt x="217" y="168"/>
                    </a:cubicBezTo>
                    <a:cubicBezTo>
                      <a:pt x="235" y="131"/>
                      <a:pt x="197" y="110"/>
                      <a:pt x="187" y="101"/>
                    </a:cubicBezTo>
                    <a:cubicBezTo>
                      <a:pt x="128" y="51"/>
                      <a:pt x="5" y="0"/>
                      <a:pt x="5" y="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0" y="37"/>
                      <a:pt x="210" y="113"/>
                      <a:pt x="211" y="149"/>
                    </a:cubicBezTo>
                    <a:cubicBezTo>
                      <a:pt x="211" y="184"/>
                      <a:pt x="160" y="198"/>
                      <a:pt x="131" y="204"/>
                    </a:cubicBezTo>
                    <a:cubicBezTo>
                      <a:pt x="103" y="210"/>
                      <a:pt x="96" y="200"/>
                      <a:pt x="82" y="193"/>
                    </a:cubicBezTo>
                    <a:cubicBezTo>
                      <a:pt x="69" y="185"/>
                      <a:pt x="26" y="150"/>
                      <a:pt x="21" y="148"/>
                    </a:cubicBezTo>
                    <a:cubicBezTo>
                      <a:pt x="21" y="148"/>
                      <a:pt x="16" y="150"/>
                      <a:pt x="16" y="156"/>
                    </a:cubicBezTo>
                    <a:cubicBezTo>
                      <a:pt x="16" y="163"/>
                      <a:pt x="5" y="169"/>
                      <a:pt x="6" y="175"/>
                    </a:cubicBezTo>
                    <a:cubicBezTo>
                      <a:pt x="7" y="181"/>
                      <a:pt x="0" y="183"/>
                      <a:pt x="7" y="188"/>
                    </a:cubicBezTo>
                    <a:close/>
                    <a:moveTo>
                      <a:pt x="207" y="356"/>
                    </a:moveTo>
                    <a:cubicBezTo>
                      <a:pt x="210" y="354"/>
                      <a:pt x="213" y="352"/>
                      <a:pt x="215" y="350"/>
                    </a:cubicBezTo>
                    <a:cubicBezTo>
                      <a:pt x="213" y="352"/>
                      <a:pt x="210" y="354"/>
                      <a:pt x="207" y="356"/>
                    </a:cubicBezTo>
                    <a:close/>
                    <a:moveTo>
                      <a:pt x="201" y="359"/>
                    </a:moveTo>
                    <a:cubicBezTo>
                      <a:pt x="202" y="359"/>
                      <a:pt x="203" y="358"/>
                      <a:pt x="204" y="357"/>
                    </a:cubicBezTo>
                    <a:cubicBezTo>
                      <a:pt x="205" y="361"/>
                      <a:pt x="205" y="365"/>
                      <a:pt x="204" y="368"/>
                    </a:cubicBezTo>
                    <a:cubicBezTo>
                      <a:pt x="196" y="396"/>
                      <a:pt x="169" y="380"/>
                      <a:pt x="165" y="372"/>
                    </a:cubicBezTo>
                    <a:cubicBezTo>
                      <a:pt x="162" y="364"/>
                      <a:pt x="186" y="365"/>
                      <a:pt x="201" y="359"/>
                    </a:cubicBezTo>
                    <a:close/>
                    <a:moveTo>
                      <a:pt x="183" y="329"/>
                    </a:moveTo>
                    <a:cubicBezTo>
                      <a:pt x="198" y="326"/>
                      <a:pt x="210" y="315"/>
                      <a:pt x="218" y="302"/>
                    </a:cubicBezTo>
                    <a:cubicBezTo>
                      <a:pt x="226" y="344"/>
                      <a:pt x="174" y="350"/>
                      <a:pt x="160" y="346"/>
                    </a:cubicBezTo>
                    <a:cubicBezTo>
                      <a:pt x="146" y="341"/>
                      <a:pt x="147" y="335"/>
                      <a:pt x="183" y="329"/>
                    </a:cubicBezTo>
                    <a:close/>
                    <a:moveTo>
                      <a:pt x="116" y="268"/>
                    </a:moveTo>
                    <a:cubicBezTo>
                      <a:pt x="116" y="268"/>
                      <a:pt x="134" y="272"/>
                      <a:pt x="177" y="265"/>
                    </a:cubicBezTo>
                    <a:cubicBezTo>
                      <a:pt x="193" y="262"/>
                      <a:pt x="205" y="253"/>
                      <a:pt x="215" y="242"/>
                    </a:cubicBezTo>
                    <a:cubicBezTo>
                      <a:pt x="222" y="271"/>
                      <a:pt x="205" y="299"/>
                      <a:pt x="180" y="308"/>
                    </a:cubicBezTo>
                    <a:cubicBezTo>
                      <a:pt x="148" y="319"/>
                      <a:pt x="128" y="298"/>
                      <a:pt x="119" y="285"/>
                    </a:cubicBezTo>
                    <a:cubicBezTo>
                      <a:pt x="111" y="272"/>
                      <a:pt x="116" y="268"/>
                      <a:pt x="116" y="268"/>
                    </a:cubicBezTo>
                    <a:close/>
                    <a:moveTo>
                      <a:pt x="108" y="239"/>
                    </a:moveTo>
                    <a:cubicBezTo>
                      <a:pt x="107" y="225"/>
                      <a:pt x="133" y="224"/>
                      <a:pt x="151" y="220"/>
                    </a:cubicBezTo>
                    <a:cubicBezTo>
                      <a:pt x="168" y="215"/>
                      <a:pt x="193" y="205"/>
                      <a:pt x="211" y="178"/>
                    </a:cubicBezTo>
                    <a:cubicBezTo>
                      <a:pt x="216" y="185"/>
                      <a:pt x="218" y="191"/>
                      <a:pt x="218" y="195"/>
                    </a:cubicBezTo>
                    <a:cubicBezTo>
                      <a:pt x="219" y="227"/>
                      <a:pt x="188" y="241"/>
                      <a:pt x="173" y="247"/>
                    </a:cubicBezTo>
                    <a:cubicBezTo>
                      <a:pt x="159" y="253"/>
                      <a:pt x="109" y="253"/>
                      <a:pt x="108" y="239"/>
                    </a:cubicBezTo>
                    <a:close/>
                    <a:moveTo>
                      <a:pt x="25" y="181"/>
                    </a:moveTo>
                    <a:cubicBezTo>
                      <a:pt x="30" y="178"/>
                      <a:pt x="35" y="185"/>
                      <a:pt x="44" y="192"/>
                    </a:cubicBezTo>
                    <a:cubicBezTo>
                      <a:pt x="52" y="198"/>
                      <a:pt x="64" y="207"/>
                      <a:pt x="68" y="211"/>
                    </a:cubicBezTo>
                    <a:cubicBezTo>
                      <a:pt x="71" y="214"/>
                      <a:pt x="75" y="216"/>
                      <a:pt x="72" y="220"/>
                    </a:cubicBezTo>
                    <a:cubicBezTo>
                      <a:pt x="70" y="225"/>
                      <a:pt x="63" y="219"/>
                      <a:pt x="57" y="213"/>
                    </a:cubicBezTo>
                    <a:cubicBezTo>
                      <a:pt x="51" y="208"/>
                      <a:pt x="40" y="201"/>
                      <a:pt x="36" y="198"/>
                    </a:cubicBezTo>
                    <a:cubicBezTo>
                      <a:pt x="33" y="195"/>
                      <a:pt x="21" y="185"/>
                      <a:pt x="25" y="18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1" name="Freeform 929"/>
              <p:cNvSpPr>
                <a:spLocks noEditPoints="1"/>
              </p:cNvSpPr>
              <p:nvPr/>
            </p:nvSpPr>
            <p:spPr bwMode="auto">
              <a:xfrm>
                <a:off x="1905439" y="1518751"/>
                <a:ext cx="373063" cy="666750"/>
              </a:xfrm>
              <a:custGeom>
                <a:avLst/>
                <a:gdLst>
                  <a:gd name="T0" fmla="*/ 214 w 233"/>
                  <a:gd name="T1" fmla="*/ 242 h 417"/>
                  <a:gd name="T2" fmla="*/ 224 w 233"/>
                  <a:gd name="T3" fmla="*/ 220 h 417"/>
                  <a:gd name="T4" fmla="*/ 126 w 233"/>
                  <a:gd name="T5" fmla="*/ 264 h 417"/>
                  <a:gd name="T6" fmla="*/ 115 w 233"/>
                  <a:gd name="T7" fmla="*/ 268 h 417"/>
                  <a:gd name="T8" fmla="*/ 200 w 233"/>
                  <a:gd name="T9" fmla="*/ 350 h 417"/>
                  <a:gd name="T10" fmla="*/ 167 w 233"/>
                  <a:gd name="T11" fmla="*/ 367 h 417"/>
                  <a:gd name="T12" fmla="*/ 203 w 233"/>
                  <a:gd name="T13" fmla="*/ 357 h 417"/>
                  <a:gd name="T14" fmla="*/ 217 w 233"/>
                  <a:gd name="T15" fmla="*/ 339 h 417"/>
                  <a:gd name="T16" fmla="*/ 217 w 233"/>
                  <a:gd name="T17" fmla="*/ 186 h 417"/>
                  <a:gd name="T18" fmla="*/ 217 w 233"/>
                  <a:gd name="T19" fmla="*/ 159 h 417"/>
                  <a:gd name="T20" fmla="*/ 107 w 233"/>
                  <a:gd name="T21" fmla="*/ 230 h 417"/>
                  <a:gd name="T22" fmla="*/ 150 w 233"/>
                  <a:gd name="T23" fmla="*/ 220 h 417"/>
                  <a:gd name="T24" fmla="*/ 215 w 233"/>
                  <a:gd name="T25" fmla="*/ 186 h 417"/>
                  <a:gd name="T26" fmla="*/ 22 w 233"/>
                  <a:gd name="T27" fmla="*/ 177 h 417"/>
                  <a:gd name="T28" fmla="*/ 43 w 233"/>
                  <a:gd name="T29" fmla="*/ 192 h 417"/>
                  <a:gd name="T30" fmla="*/ 69 w 233"/>
                  <a:gd name="T31" fmla="*/ 213 h 417"/>
                  <a:gd name="T32" fmla="*/ 67 w 233"/>
                  <a:gd name="T33" fmla="*/ 202 h 417"/>
                  <a:gd name="T34" fmla="*/ 22 w 233"/>
                  <a:gd name="T35" fmla="*/ 177 h 417"/>
                  <a:gd name="T36" fmla="*/ 182 w 233"/>
                  <a:gd name="T37" fmla="*/ 329 h 417"/>
                  <a:gd name="T38" fmla="*/ 218 w 233"/>
                  <a:gd name="T39" fmla="*/ 306 h 417"/>
                  <a:gd name="T40" fmla="*/ 182 w 233"/>
                  <a:gd name="T41" fmla="*/ 320 h 417"/>
                  <a:gd name="T42" fmla="*/ 217 w 233"/>
                  <a:gd name="T43" fmla="*/ 347 h 417"/>
                  <a:gd name="T44" fmla="*/ 216 w 233"/>
                  <a:gd name="T45" fmla="*/ 340 h 417"/>
                  <a:gd name="T46" fmla="*/ 209 w 233"/>
                  <a:gd name="T47" fmla="*/ 146 h 417"/>
                  <a:gd name="T48" fmla="*/ 5 w 233"/>
                  <a:gd name="T49" fmla="*/ 10 h 417"/>
                  <a:gd name="T50" fmla="*/ 4 w 233"/>
                  <a:gd name="T51" fmla="*/ 0 h 417"/>
                  <a:gd name="T52" fmla="*/ 209 w 233"/>
                  <a:gd name="T53" fmla="*/ 146 h 417"/>
                  <a:gd name="T54" fmla="*/ 34 w 233"/>
                  <a:gd name="T55" fmla="*/ 223 h 417"/>
                  <a:gd name="T56" fmla="*/ 124 w 233"/>
                  <a:gd name="T57" fmla="*/ 322 h 417"/>
                  <a:gd name="T58" fmla="*/ 212 w 233"/>
                  <a:gd name="T59" fmla="*/ 387 h 417"/>
                  <a:gd name="T60" fmla="*/ 212 w 233"/>
                  <a:gd name="T61" fmla="*/ 378 h 417"/>
                  <a:gd name="T62" fmla="*/ 124 w 233"/>
                  <a:gd name="T63" fmla="*/ 313 h 417"/>
                  <a:gd name="T64" fmla="*/ 34 w 233"/>
                  <a:gd name="T65" fmla="*/ 214 h 417"/>
                  <a:gd name="T66" fmla="*/ 5 w 233"/>
                  <a:gd name="T67" fmla="*/ 178 h 417"/>
                  <a:gd name="T68" fmla="*/ 226 w 233"/>
                  <a:gd name="T69" fmla="*/ 282 h 417"/>
                  <a:gd name="T70" fmla="*/ 225 w 233"/>
                  <a:gd name="T71" fmla="*/ 278 h 417"/>
                  <a:gd name="T72" fmla="*/ 218 w 233"/>
                  <a:gd name="T73" fmla="*/ 162 h 417"/>
                  <a:gd name="T74" fmla="*/ 216 w 233"/>
                  <a:gd name="T75" fmla="*/ 159 h 417"/>
                  <a:gd name="T76" fmla="*/ 225 w 233"/>
                  <a:gd name="T77" fmla="*/ 225 h 417"/>
                  <a:gd name="T78" fmla="*/ 223 w 233"/>
                  <a:gd name="T79" fmla="*/ 22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76" y="265"/>
                    </a:moveTo>
                    <a:cubicBezTo>
                      <a:pt x="192" y="262"/>
                      <a:pt x="204" y="253"/>
                      <a:pt x="214" y="242"/>
                    </a:cubicBezTo>
                    <a:cubicBezTo>
                      <a:pt x="215" y="245"/>
                      <a:pt x="224" y="224"/>
                      <a:pt x="224" y="227"/>
                    </a:cubicBezTo>
                    <a:cubicBezTo>
                      <a:pt x="225" y="221"/>
                      <a:pt x="225" y="226"/>
                      <a:pt x="224" y="220"/>
                    </a:cubicBezTo>
                    <a:cubicBezTo>
                      <a:pt x="214" y="231"/>
                      <a:pt x="192" y="253"/>
                      <a:pt x="176" y="256"/>
                    </a:cubicBezTo>
                    <a:cubicBezTo>
                      <a:pt x="133" y="263"/>
                      <a:pt x="126" y="264"/>
                      <a:pt x="126" y="264"/>
                    </a:cubicBezTo>
                    <a:cubicBezTo>
                      <a:pt x="126" y="264"/>
                      <a:pt x="112" y="261"/>
                      <a:pt x="114" y="268"/>
                    </a:cubicBezTo>
                    <a:cubicBezTo>
                      <a:pt x="115" y="268"/>
                      <a:pt x="115" y="268"/>
                      <a:pt x="115" y="268"/>
                    </a:cubicBezTo>
                    <a:cubicBezTo>
                      <a:pt x="115" y="268"/>
                      <a:pt x="133" y="272"/>
                      <a:pt x="176" y="265"/>
                    </a:cubicBezTo>
                    <a:close/>
                    <a:moveTo>
                      <a:pt x="200" y="350"/>
                    </a:moveTo>
                    <a:cubicBezTo>
                      <a:pt x="185" y="356"/>
                      <a:pt x="161" y="355"/>
                      <a:pt x="164" y="363"/>
                    </a:cubicBezTo>
                    <a:cubicBezTo>
                      <a:pt x="165" y="364"/>
                      <a:pt x="166" y="366"/>
                      <a:pt x="167" y="367"/>
                    </a:cubicBezTo>
                    <a:cubicBezTo>
                      <a:pt x="174" y="364"/>
                      <a:pt x="189" y="364"/>
                      <a:pt x="200" y="359"/>
                    </a:cubicBezTo>
                    <a:cubicBezTo>
                      <a:pt x="201" y="359"/>
                      <a:pt x="202" y="358"/>
                      <a:pt x="203" y="357"/>
                    </a:cubicBezTo>
                    <a:cubicBezTo>
                      <a:pt x="203" y="358"/>
                      <a:pt x="218" y="347"/>
                      <a:pt x="218" y="347"/>
                    </a:cubicBezTo>
                    <a:cubicBezTo>
                      <a:pt x="219" y="344"/>
                      <a:pt x="218" y="342"/>
                      <a:pt x="217" y="339"/>
                    </a:cubicBezTo>
                    <a:cubicBezTo>
                      <a:pt x="211" y="346"/>
                      <a:pt x="201" y="350"/>
                      <a:pt x="200" y="350"/>
                    </a:cubicBezTo>
                    <a:close/>
                    <a:moveTo>
                      <a:pt x="217" y="186"/>
                    </a:moveTo>
                    <a:cubicBezTo>
                      <a:pt x="217" y="183"/>
                      <a:pt x="214" y="178"/>
                      <a:pt x="214" y="171"/>
                    </a:cubicBezTo>
                    <a:cubicBezTo>
                      <a:pt x="214" y="168"/>
                      <a:pt x="218" y="161"/>
                      <a:pt x="217" y="159"/>
                    </a:cubicBezTo>
                    <a:cubicBezTo>
                      <a:pt x="199" y="185"/>
                      <a:pt x="167" y="206"/>
                      <a:pt x="150" y="211"/>
                    </a:cubicBezTo>
                    <a:cubicBezTo>
                      <a:pt x="132" y="215"/>
                      <a:pt x="106" y="216"/>
                      <a:pt x="107" y="230"/>
                    </a:cubicBezTo>
                    <a:cubicBezTo>
                      <a:pt x="107" y="231"/>
                      <a:pt x="108" y="232"/>
                      <a:pt x="109" y="233"/>
                    </a:cubicBezTo>
                    <a:cubicBezTo>
                      <a:pt x="114" y="225"/>
                      <a:pt x="135" y="224"/>
                      <a:pt x="150" y="220"/>
                    </a:cubicBezTo>
                    <a:cubicBezTo>
                      <a:pt x="167" y="215"/>
                      <a:pt x="192" y="205"/>
                      <a:pt x="210" y="178"/>
                    </a:cubicBezTo>
                    <a:cubicBezTo>
                      <a:pt x="214" y="184"/>
                      <a:pt x="214" y="182"/>
                      <a:pt x="215" y="186"/>
                    </a:cubicBezTo>
                    <a:cubicBezTo>
                      <a:pt x="215" y="184"/>
                      <a:pt x="217" y="189"/>
                      <a:pt x="217" y="186"/>
                    </a:cubicBezTo>
                    <a:close/>
                    <a:moveTo>
                      <a:pt x="22" y="177"/>
                    </a:moveTo>
                    <a:cubicBezTo>
                      <a:pt x="20" y="179"/>
                      <a:pt x="20" y="183"/>
                      <a:pt x="26" y="180"/>
                    </a:cubicBezTo>
                    <a:cubicBezTo>
                      <a:pt x="31" y="180"/>
                      <a:pt x="36" y="186"/>
                      <a:pt x="43" y="192"/>
                    </a:cubicBezTo>
                    <a:cubicBezTo>
                      <a:pt x="51" y="198"/>
                      <a:pt x="63" y="207"/>
                      <a:pt x="67" y="211"/>
                    </a:cubicBezTo>
                    <a:cubicBezTo>
                      <a:pt x="67" y="211"/>
                      <a:pt x="68" y="212"/>
                      <a:pt x="69" y="213"/>
                    </a:cubicBezTo>
                    <a:cubicBezTo>
                      <a:pt x="74" y="213"/>
                      <a:pt x="71" y="223"/>
                      <a:pt x="74" y="221"/>
                    </a:cubicBezTo>
                    <a:cubicBezTo>
                      <a:pt x="79" y="218"/>
                      <a:pt x="70" y="205"/>
                      <a:pt x="67" y="202"/>
                    </a:cubicBezTo>
                    <a:cubicBezTo>
                      <a:pt x="63" y="198"/>
                      <a:pt x="51" y="189"/>
                      <a:pt x="43" y="183"/>
                    </a:cubicBezTo>
                    <a:cubicBezTo>
                      <a:pt x="34" y="176"/>
                      <a:pt x="27" y="174"/>
                      <a:pt x="22" y="177"/>
                    </a:cubicBezTo>
                    <a:close/>
                    <a:moveTo>
                      <a:pt x="156" y="336"/>
                    </a:moveTo>
                    <a:cubicBezTo>
                      <a:pt x="161" y="333"/>
                      <a:pt x="169" y="331"/>
                      <a:pt x="182" y="329"/>
                    </a:cubicBezTo>
                    <a:cubicBezTo>
                      <a:pt x="197" y="326"/>
                      <a:pt x="209" y="315"/>
                      <a:pt x="217" y="302"/>
                    </a:cubicBezTo>
                    <a:cubicBezTo>
                      <a:pt x="217" y="303"/>
                      <a:pt x="217" y="305"/>
                      <a:pt x="218" y="306"/>
                    </a:cubicBezTo>
                    <a:cubicBezTo>
                      <a:pt x="218" y="302"/>
                      <a:pt x="218" y="298"/>
                      <a:pt x="217" y="293"/>
                    </a:cubicBezTo>
                    <a:cubicBezTo>
                      <a:pt x="209" y="306"/>
                      <a:pt x="197" y="317"/>
                      <a:pt x="182" y="320"/>
                    </a:cubicBezTo>
                    <a:cubicBezTo>
                      <a:pt x="149" y="326"/>
                      <a:pt x="145" y="331"/>
                      <a:pt x="156" y="336"/>
                    </a:cubicBezTo>
                    <a:close/>
                    <a:moveTo>
                      <a:pt x="217" y="347"/>
                    </a:moveTo>
                    <a:cubicBezTo>
                      <a:pt x="228" y="337"/>
                      <a:pt x="231" y="323"/>
                      <a:pt x="230" y="310"/>
                    </a:cubicBezTo>
                    <a:cubicBezTo>
                      <a:pt x="229" y="321"/>
                      <a:pt x="225" y="331"/>
                      <a:pt x="216" y="340"/>
                    </a:cubicBezTo>
                    <a:cubicBezTo>
                      <a:pt x="217" y="341"/>
                      <a:pt x="217" y="344"/>
                      <a:pt x="217" y="347"/>
                    </a:cubicBezTo>
                    <a:close/>
                    <a:moveTo>
                      <a:pt x="209" y="146"/>
                    </a:moveTo>
                    <a:cubicBezTo>
                      <a:pt x="210" y="144"/>
                      <a:pt x="210" y="142"/>
                      <a:pt x="210" y="140"/>
                    </a:cubicBezTo>
                    <a:cubicBezTo>
                      <a:pt x="209" y="104"/>
                      <a:pt x="59" y="28"/>
                      <a:pt x="5" y="1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7" y="37"/>
                      <a:pt x="201" y="109"/>
                      <a:pt x="209" y="146"/>
                    </a:cubicBezTo>
                    <a:close/>
                    <a:moveTo>
                      <a:pt x="6" y="188"/>
                    </a:moveTo>
                    <a:cubicBezTo>
                      <a:pt x="13" y="194"/>
                      <a:pt x="20" y="215"/>
                      <a:pt x="34" y="223"/>
                    </a:cubicBezTo>
                    <a:cubicBezTo>
                      <a:pt x="48" y="231"/>
                      <a:pt x="81" y="252"/>
                      <a:pt x="89" y="269"/>
                    </a:cubicBezTo>
                    <a:cubicBezTo>
                      <a:pt x="97" y="286"/>
                      <a:pt x="118" y="317"/>
                      <a:pt x="124" y="322"/>
                    </a:cubicBezTo>
                    <a:cubicBezTo>
                      <a:pt x="129" y="326"/>
                      <a:pt x="137" y="388"/>
                      <a:pt x="158" y="402"/>
                    </a:cubicBezTo>
                    <a:cubicBezTo>
                      <a:pt x="179" y="417"/>
                      <a:pt x="202" y="414"/>
                      <a:pt x="212" y="387"/>
                    </a:cubicBezTo>
                    <a:cubicBezTo>
                      <a:pt x="217" y="372"/>
                      <a:pt x="218" y="361"/>
                      <a:pt x="217" y="355"/>
                    </a:cubicBezTo>
                    <a:cubicBezTo>
                      <a:pt x="217" y="361"/>
                      <a:pt x="216" y="368"/>
                      <a:pt x="212" y="378"/>
                    </a:cubicBezTo>
                    <a:cubicBezTo>
                      <a:pt x="202" y="405"/>
                      <a:pt x="179" y="408"/>
                      <a:pt x="158" y="393"/>
                    </a:cubicBezTo>
                    <a:cubicBezTo>
                      <a:pt x="137" y="379"/>
                      <a:pt x="129" y="317"/>
                      <a:pt x="124" y="313"/>
                    </a:cubicBezTo>
                    <a:cubicBezTo>
                      <a:pt x="118" y="308"/>
                      <a:pt x="97" y="277"/>
                      <a:pt x="89" y="260"/>
                    </a:cubicBezTo>
                    <a:cubicBezTo>
                      <a:pt x="81" y="243"/>
                      <a:pt x="48" y="222"/>
                      <a:pt x="34" y="214"/>
                    </a:cubicBezTo>
                    <a:cubicBezTo>
                      <a:pt x="20" y="206"/>
                      <a:pt x="13" y="185"/>
                      <a:pt x="6" y="179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82"/>
                      <a:pt x="0" y="184"/>
                      <a:pt x="6" y="188"/>
                    </a:cubicBezTo>
                    <a:close/>
                    <a:moveTo>
                      <a:pt x="226" y="282"/>
                    </a:moveTo>
                    <a:cubicBezTo>
                      <a:pt x="230" y="271"/>
                      <a:pt x="232" y="260"/>
                      <a:pt x="231" y="252"/>
                    </a:cubicBezTo>
                    <a:cubicBezTo>
                      <a:pt x="230" y="260"/>
                      <a:pt x="228" y="269"/>
                      <a:pt x="225" y="278"/>
                    </a:cubicBezTo>
                    <a:cubicBezTo>
                      <a:pt x="225" y="279"/>
                      <a:pt x="226" y="281"/>
                      <a:pt x="226" y="282"/>
                    </a:cubicBezTo>
                    <a:close/>
                    <a:moveTo>
                      <a:pt x="218" y="162"/>
                    </a:moveTo>
                    <a:cubicBezTo>
                      <a:pt x="221" y="156"/>
                      <a:pt x="221" y="150"/>
                      <a:pt x="220" y="145"/>
                    </a:cubicBezTo>
                    <a:cubicBezTo>
                      <a:pt x="220" y="149"/>
                      <a:pt x="218" y="154"/>
                      <a:pt x="216" y="159"/>
                    </a:cubicBezTo>
                    <a:cubicBezTo>
                      <a:pt x="217" y="160"/>
                      <a:pt x="218" y="161"/>
                      <a:pt x="218" y="162"/>
                    </a:cubicBezTo>
                    <a:close/>
                    <a:moveTo>
                      <a:pt x="225" y="225"/>
                    </a:moveTo>
                    <a:cubicBezTo>
                      <a:pt x="231" y="214"/>
                      <a:pt x="233" y="203"/>
                      <a:pt x="232" y="194"/>
                    </a:cubicBezTo>
                    <a:cubicBezTo>
                      <a:pt x="231" y="202"/>
                      <a:pt x="228" y="211"/>
                      <a:pt x="223" y="220"/>
                    </a:cubicBezTo>
                    <a:cubicBezTo>
                      <a:pt x="224" y="222"/>
                      <a:pt x="225" y="223"/>
                      <a:pt x="225" y="2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2" name="Freeform 930"/>
              <p:cNvSpPr>
                <a:spLocks/>
              </p:cNvSpPr>
              <p:nvPr/>
            </p:nvSpPr>
            <p:spPr bwMode="auto">
              <a:xfrm>
                <a:off x="1940364" y="1804501"/>
                <a:ext cx="84138" cy="71438"/>
              </a:xfrm>
              <a:custGeom>
                <a:avLst/>
                <a:gdLst>
                  <a:gd name="T0" fmla="*/ 2 w 52"/>
                  <a:gd name="T1" fmla="*/ 2 h 44"/>
                  <a:gd name="T2" fmla="*/ 3 w 52"/>
                  <a:gd name="T3" fmla="*/ 3 h 44"/>
                  <a:gd name="T4" fmla="*/ 5 w 52"/>
                  <a:gd name="T5" fmla="*/ 3 h 44"/>
                  <a:gd name="T6" fmla="*/ 11 w 52"/>
                  <a:gd name="T7" fmla="*/ 6 h 44"/>
                  <a:gd name="T8" fmla="*/ 20 w 52"/>
                  <a:gd name="T9" fmla="*/ 14 h 44"/>
                  <a:gd name="T10" fmla="*/ 33 w 52"/>
                  <a:gd name="T11" fmla="*/ 25 h 44"/>
                  <a:gd name="T12" fmla="*/ 44 w 52"/>
                  <a:gd name="T13" fmla="*/ 33 h 44"/>
                  <a:gd name="T14" fmla="*/ 47 w 52"/>
                  <a:gd name="T15" fmla="*/ 36 h 44"/>
                  <a:gd name="T16" fmla="*/ 49 w 52"/>
                  <a:gd name="T17" fmla="*/ 39 h 44"/>
                  <a:gd name="T18" fmla="*/ 48 w 52"/>
                  <a:gd name="T19" fmla="*/ 41 h 44"/>
                  <a:gd name="T20" fmla="*/ 48 w 52"/>
                  <a:gd name="T21" fmla="*/ 41 h 44"/>
                  <a:gd name="T22" fmla="*/ 47 w 52"/>
                  <a:gd name="T23" fmla="*/ 41 h 44"/>
                  <a:gd name="T24" fmla="*/ 42 w 52"/>
                  <a:gd name="T25" fmla="*/ 39 h 44"/>
                  <a:gd name="T26" fmla="*/ 35 w 52"/>
                  <a:gd name="T27" fmla="*/ 33 h 44"/>
                  <a:gd name="T28" fmla="*/ 23 w 52"/>
                  <a:gd name="T29" fmla="*/ 25 h 44"/>
                  <a:gd name="T30" fmla="*/ 14 w 52"/>
                  <a:gd name="T31" fmla="*/ 18 h 44"/>
                  <a:gd name="T32" fmla="*/ 7 w 52"/>
                  <a:gd name="T33" fmla="*/ 11 h 44"/>
                  <a:gd name="T34" fmla="*/ 4 w 52"/>
                  <a:gd name="T35" fmla="*/ 7 h 44"/>
                  <a:gd name="T36" fmla="*/ 3 w 52"/>
                  <a:gd name="T37" fmla="*/ 4 h 44"/>
                  <a:gd name="T38" fmla="*/ 3 w 52"/>
                  <a:gd name="T39" fmla="*/ 3 h 44"/>
                  <a:gd name="T40" fmla="*/ 2 w 52"/>
                  <a:gd name="T41" fmla="*/ 2 h 44"/>
                  <a:gd name="T42" fmla="*/ 2 w 52"/>
                  <a:gd name="T43" fmla="*/ 1 h 44"/>
                  <a:gd name="T44" fmla="*/ 0 w 52"/>
                  <a:gd name="T45" fmla="*/ 4 h 44"/>
                  <a:gd name="T46" fmla="*/ 2 w 52"/>
                  <a:gd name="T47" fmla="*/ 9 h 44"/>
                  <a:gd name="T48" fmla="*/ 12 w 52"/>
                  <a:gd name="T49" fmla="*/ 20 h 44"/>
                  <a:gd name="T50" fmla="*/ 22 w 52"/>
                  <a:gd name="T51" fmla="*/ 27 h 44"/>
                  <a:gd name="T52" fmla="*/ 33 w 52"/>
                  <a:gd name="T53" fmla="*/ 36 h 44"/>
                  <a:gd name="T54" fmla="*/ 40 w 52"/>
                  <a:gd name="T55" fmla="*/ 41 h 44"/>
                  <a:gd name="T56" fmla="*/ 47 w 52"/>
                  <a:gd name="T57" fmla="*/ 44 h 44"/>
                  <a:gd name="T58" fmla="*/ 49 w 52"/>
                  <a:gd name="T59" fmla="*/ 44 h 44"/>
                  <a:gd name="T60" fmla="*/ 51 w 52"/>
                  <a:gd name="T61" fmla="*/ 42 h 44"/>
                  <a:gd name="T62" fmla="*/ 52 w 52"/>
                  <a:gd name="T63" fmla="*/ 39 h 44"/>
                  <a:gd name="T64" fmla="*/ 50 w 52"/>
                  <a:gd name="T65" fmla="*/ 34 h 44"/>
                  <a:gd name="T66" fmla="*/ 46 w 52"/>
                  <a:gd name="T67" fmla="*/ 31 h 44"/>
                  <a:gd name="T68" fmla="*/ 35 w 52"/>
                  <a:gd name="T69" fmla="*/ 22 h 44"/>
                  <a:gd name="T70" fmla="*/ 22 w 52"/>
                  <a:gd name="T71" fmla="*/ 11 h 44"/>
                  <a:gd name="T72" fmla="*/ 13 w 52"/>
                  <a:gd name="T73" fmla="*/ 4 h 44"/>
                  <a:gd name="T74" fmla="*/ 5 w 52"/>
                  <a:gd name="T75" fmla="*/ 0 h 44"/>
                  <a:gd name="T76" fmla="*/ 2 w 52"/>
                  <a:gd name="T77" fmla="*/ 1 h 44"/>
                  <a:gd name="T78" fmla="*/ 2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8" y="4"/>
                      <a:pt x="11" y="6"/>
                    </a:cubicBezTo>
                    <a:cubicBezTo>
                      <a:pt x="13" y="8"/>
                      <a:pt x="16" y="11"/>
                      <a:pt x="20" y="14"/>
                    </a:cubicBezTo>
                    <a:cubicBezTo>
                      <a:pt x="24" y="17"/>
                      <a:pt x="29" y="21"/>
                      <a:pt x="33" y="25"/>
                    </a:cubicBezTo>
                    <a:cubicBezTo>
                      <a:pt x="38" y="28"/>
                      <a:pt x="42" y="31"/>
                      <a:pt x="44" y="33"/>
                    </a:cubicBezTo>
                    <a:cubicBezTo>
                      <a:pt x="45" y="34"/>
                      <a:pt x="46" y="35"/>
                      <a:pt x="47" y="36"/>
                    </a:cubicBezTo>
                    <a:cubicBezTo>
                      <a:pt x="48" y="37"/>
                      <a:pt x="49" y="38"/>
                      <a:pt x="49" y="39"/>
                    </a:cubicBezTo>
                    <a:cubicBezTo>
                      <a:pt x="49" y="39"/>
                      <a:pt x="49" y="40"/>
                      <a:pt x="48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6" y="41"/>
                      <a:pt x="44" y="40"/>
                      <a:pt x="42" y="39"/>
                    </a:cubicBezTo>
                    <a:cubicBezTo>
                      <a:pt x="40" y="37"/>
                      <a:pt x="37" y="35"/>
                      <a:pt x="35" y="33"/>
                    </a:cubicBezTo>
                    <a:cubicBezTo>
                      <a:pt x="32" y="31"/>
                      <a:pt x="28" y="27"/>
                      <a:pt x="23" y="25"/>
                    </a:cubicBezTo>
                    <a:cubicBezTo>
                      <a:pt x="19" y="22"/>
                      <a:pt x="16" y="19"/>
                      <a:pt x="14" y="18"/>
                    </a:cubicBezTo>
                    <a:cubicBezTo>
                      <a:pt x="13" y="16"/>
                      <a:pt x="10" y="14"/>
                      <a:pt x="7" y="11"/>
                    </a:cubicBezTo>
                    <a:cubicBezTo>
                      <a:pt x="6" y="10"/>
                      <a:pt x="5" y="8"/>
                      <a:pt x="4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7"/>
                      <a:pt x="2" y="9"/>
                    </a:cubicBezTo>
                    <a:cubicBezTo>
                      <a:pt x="4" y="13"/>
                      <a:pt x="10" y="18"/>
                      <a:pt x="12" y="20"/>
                    </a:cubicBezTo>
                    <a:cubicBezTo>
                      <a:pt x="14" y="22"/>
                      <a:pt x="18" y="24"/>
                      <a:pt x="22" y="27"/>
                    </a:cubicBezTo>
                    <a:cubicBezTo>
                      <a:pt x="26" y="30"/>
                      <a:pt x="30" y="33"/>
                      <a:pt x="33" y="36"/>
                    </a:cubicBezTo>
                    <a:cubicBezTo>
                      <a:pt x="35" y="38"/>
                      <a:pt x="38" y="40"/>
                      <a:pt x="40" y="41"/>
                    </a:cubicBezTo>
                    <a:cubicBezTo>
                      <a:pt x="42" y="43"/>
                      <a:pt x="45" y="44"/>
                      <a:pt x="47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1"/>
                      <a:pt x="52" y="40"/>
                      <a:pt x="52" y="39"/>
                    </a:cubicBezTo>
                    <a:cubicBezTo>
                      <a:pt x="52" y="37"/>
                      <a:pt x="51" y="35"/>
                      <a:pt x="50" y="34"/>
                    </a:cubicBezTo>
                    <a:cubicBezTo>
                      <a:pt x="48" y="33"/>
                      <a:pt x="47" y="32"/>
                      <a:pt x="46" y="31"/>
                    </a:cubicBezTo>
                    <a:cubicBezTo>
                      <a:pt x="44" y="29"/>
                      <a:pt x="40" y="26"/>
                      <a:pt x="35" y="22"/>
                    </a:cubicBezTo>
                    <a:cubicBezTo>
                      <a:pt x="31" y="19"/>
                      <a:pt x="26" y="15"/>
                      <a:pt x="22" y="11"/>
                    </a:cubicBezTo>
                    <a:cubicBezTo>
                      <a:pt x="18" y="9"/>
                      <a:pt x="15" y="6"/>
                      <a:pt x="13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3" name="Freeform 931"/>
              <p:cNvSpPr>
                <a:spLocks/>
              </p:cNvSpPr>
              <p:nvPr/>
            </p:nvSpPr>
            <p:spPr bwMode="auto">
              <a:xfrm>
                <a:off x="2143564" y="1883876"/>
                <a:ext cx="134938" cy="192088"/>
              </a:xfrm>
              <a:custGeom>
                <a:avLst/>
                <a:gdLst>
                  <a:gd name="T0" fmla="*/ 67 w 84"/>
                  <a:gd name="T1" fmla="*/ 75 h 120"/>
                  <a:gd name="T2" fmla="*/ 67 w 84"/>
                  <a:gd name="T3" fmla="*/ 83 h 120"/>
                  <a:gd name="T4" fmla="*/ 63 w 84"/>
                  <a:gd name="T5" fmla="*/ 99 h 120"/>
                  <a:gd name="T6" fmla="*/ 43 w 84"/>
                  <a:gd name="T7" fmla="*/ 113 h 120"/>
                  <a:gd name="T8" fmla="*/ 20 w 84"/>
                  <a:gd name="T9" fmla="*/ 117 h 120"/>
                  <a:gd name="T10" fmla="*/ 10 w 84"/>
                  <a:gd name="T11" fmla="*/ 116 h 120"/>
                  <a:gd name="T12" fmla="*/ 4 w 84"/>
                  <a:gd name="T13" fmla="*/ 114 h 120"/>
                  <a:gd name="T14" fmla="*/ 3 w 84"/>
                  <a:gd name="T15" fmla="*/ 113 h 120"/>
                  <a:gd name="T16" fmla="*/ 3 w 84"/>
                  <a:gd name="T17" fmla="*/ 112 h 120"/>
                  <a:gd name="T18" fmla="*/ 3 w 84"/>
                  <a:gd name="T19" fmla="*/ 112 h 120"/>
                  <a:gd name="T20" fmla="*/ 6 w 84"/>
                  <a:gd name="T21" fmla="*/ 110 h 120"/>
                  <a:gd name="T22" fmla="*/ 33 w 84"/>
                  <a:gd name="T23" fmla="*/ 102 h 120"/>
                  <a:gd name="T24" fmla="*/ 71 w 84"/>
                  <a:gd name="T25" fmla="*/ 72 h 120"/>
                  <a:gd name="T26" fmla="*/ 84 w 84"/>
                  <a:gd name="T27" fmla="*/ 28 h 120"/>
                  <a:gd name="T28" fmla="*/ 83 w 84"/>
                  <a:gd name="T29" fmla="*/ 20 h 120"/>
                  <a:gd name="T30" fmla="*/ 76 w 84"/>
                  <a:gd name="T31" fmla="*/ 1 h 120"/>
                  <a:gd name="T32" fmla="*/ 74 w 84"/>
                  <a:gd name="T33" fmla="*/ 0 h 120"/>
                  <a:gd name="T34" fmla="*/ 73 w 84"/>
                  <a:gd name="T35" fmla="*/ 2 h 120"/>
                  <a:gd name="T36" fmla="*/ 80 w 84"/>
                  <a:gd name="T37" fmla="*/ 21 h 120"/>
                  <a:gd name="T38" fmla="*/ 81 w 84"/>
                  <a:gd name="T39" fmla="*/ 28 h 120"/>
                  <a:gd name="T40" fmla="*/ 68 w 84"/>
                  <a:gd name="T41" fmla="*/ 70 h 120"/>
                  <a:gd name="T42" fmla="*/ 33 w 84"/>
                  <a:gd name="T43" fmla="*/ 99 h 120"/>
                  <a:gd name="T44" fmla="*/ 8 w 84"/>
                  <a:gd name="T45" fmla="*/ 105 h 120"/>
                  <a:gd name="T46" fmla="*/ 2 w 84"/>
                  <a:gd name="T47" fmla="*/ 108 h 120"/>
                  <a:gd name="T48" fmla="*/ 1 w 84"/>
                  <a:gd name="T49" fmla="*/ 110 h 120"/>
                  <a:gd name="T50" fmla="*/ 0 w 84"/>
                  <a:gd name="T51" fmla="*/ 112 h 120"/>
                  <a:gd name="T52" fmla="*/ 1 w 84"/>
                  <a:gd name="T53" fmla="*/ 115 h 120"/>
                  <a:gd name="T54" fmla="*/ 10 w 84"/>
                  <a:gd name="T55" fmla="*/ 119 h 120"/>
                  <a:gd name="T56" fmla="*/ 20 w 84"/>
                  <a:gd name="T57" fmla="*/ 120 h 120"/>
                  <a:gd name="T58" fmla="*/ 52 w 84"/>
                  <a:gd name="T59" fmla="*/ 113 h 120"/>
                  <a:gd name="T60" fmla="*/ 65 w 84"/>
                  <a:gd name="T61" fmla="*/ 101 h 120"/>
                  <a:gd name="T62" fmla="*/ 70 w 84"/>
                  <a:gd name="T63" fmla="*/ 83 h 120"/>
                  <a:gd name="T64" fmla="*/ 70 w 84"/>
                  <a:gd name="T65" fmla="*/ 74 h 120"/>
                  <a:gd name="T66" fmla="*/ 68 w 84"/>
                  <a:gd name="T67" fmla="*/ 73 h 120"/>
                  <a:gd name="T68" fmla="*/ 67 w 84"/>
                  <a:gd name="T69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67" y="75"/>
                    </a:moveTo>
                    <a:cubicBezTo>
                      <a:pt x="67" y="77"/>
                      <a:pt x="67" y="80"/>
                      <a:pt x="67" y="83"/>
                    </a:cubicBezTo>
                    <a:cubicBezTo>
                      <a:pt x="67" y="89"/>
                      <a:pt x="66" y="95"/>
                      <a:pt x="63" y="99"/>
                    </a:cubicBezTo>
                    <a:cubicBezTo>
                      <a:pt x="58" y="106"/>
                      <a:pt x="51" y="110"/>
                      <a:pt x="43" y="113"/>
                    </a:cubicBezTo>
                    <a:cubicBezTo>
                      <a:pt x="35" y="116"/>
                      <a:pt x="27" y="117"/>
                      <a:pt x="20" y="117"/>
                    </a:cubicBezTo>
                    <a:cubicBezTo>
                      <a:pt x="16" y="117"/>
                      <a:pt x="13" y="117"/>
                      <a:pt x="10" y="116"/>
                    </a:cubicBezTo>
                    <a:cubicBezTo>
                      <a:pt x="8" y="115"/>
                      <a:pt x="6" y="115"/>
                      <a:pt x="4" y="114"/>
                    </a:cubicBezTo>
                    <a:cubicBezTo>
                      <a:pt x="4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1"/>
                      <a:pt x="4" y="110"/>
                      <a:pt x="6" y="110"/>
                    </a:cubicBezTo>
                    <a:cubicBezTo>
                      <a:pt x="10" y="107"/>
                      <a:pt x="19" y="105"/>
                      <a:pt x="33" y="102"/>
                    </a:cubicBezTo>
                    <a:cubicBezTo>
                      <a:pt x="50" y="99"/>
                      <a:pt x="63" y="87"/>
                      <a:pt x="71" y="72"/>
                    </a:cubicBezTo>
                    <a:cubicBezTo>
                      <a:pt x="79" y="57"/>
                      <a:pt x="84" y="40"/>
                      <a:pt x="84" y="28"/>
                    </a:cubicBezTo>
                    <a:cubicBezTo>
                      <a:pt x="84" y="25"/>
                      <a:pt x="83" y="23"/>
                      <a:pt x="83" y="20"/>
                    </a:cubicBezTo>
                    <a:cubicBezTo>
                      <a:pt x="81" y="14"/>
                      <a:pt x="79" y="7"/>
                      <a:pt x="76" y="1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3" y="0"/>
                      <a:pt x="73" y="1"/>
                      <a:pt x="73" y="2"/>
                    </a:cubicBezTo>
                    <a:cubicBezTo>
                      <a:pt x="76" y="8"/>
                      <a:pt x="78" y="15"/>
                      <a:pt x="80" y="21"/>
                    </a:cubicBezTo>
                    <a:cubicBezTo>
                      <a:pt x="80" y="23"/>
                      <a:pt x="81" y="25"/>
                      <a:pt x="81" y="28"/>
                    </a:cubicBezTo>
                    <a:cubicBezTo>
                      <a:pt x="81" y="39"/>
                      <a:pt x="77" y="56"/>
                      <a:pt x="68" y="70"/>
                    </a:cubicBezTo>
                    <a:cubicBezTo>
                      <a:pt x="60" y="85"/>
                      <a:pt x="48" y="97"/>
                      <a:pt x="33" y="99"/>
                    </a:cubicBezTo>
                    <a:cubicBezTo>
                      <a:pt x="21" y="101"/>
                      <a:pt x="13" y="103"/>
                      <a:pt x="8" y="105"/>
                    </a:cubicBezTo>
                    <a:cubicBezTo>
                      <a:pt x="6" y="106"/>
                      <a:pt x="4" y="107"/>
                      <a:pt x="2" y="108"/>
                    </a:cubicBezTo>
                    <a:cubicBezTo>
                      <a:pt x="2" y="109"/>
                      <a:pt x="1" y="109"/>
                      <a:pt x="1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3"/>
                      <a:pt x="0" y="114"/>
                      <a:pt x="1" y="115"/>
                    </a:cubicBezTo>
                    <a:cubicBezTo>
                      <a:pt x="2" y="117"/>
                      <a:pt x="5" y="118"/>
                      <a:pt x="10" y="119"/>
                    </a:cubicBezTo>
                    <a:cubicBezTo>
                      <a:pt x="12" y="120"/>
                      <a:pt x="16" y="120"/>
                      <a:pt x="20" y="120"/>
                    </a:cubicBezTo>
                    <a:cubicBezTo>
                      <a:pt x="29" y="120"/>
                      <a:pt x="42" y="118"/>
                      <a:pt x="52" y="113"/>
                    </a:cubicBezTo>
                    <a:cubicBezTo>
                      <a:pt x="57" y="110"/>
                      <a:pt x="62" y="106"/>
                      <a:pt x="65" y="101"/>
                    </a:cubicBezTo>
                    <a:cubicBezTo>
                      <a:pt x="68" y="96"/>
                      <a:pt x="70" y="90"/>
                      <a:pt x="70" y="83"/>
                    </a:cubicBezTo>
                    <a:cubicBezTo>
                      <a:pt x="70" y="80"/>
                      <a:pt x="70" y="77"/>
                      <a:pt x="70" y="74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7" y="73"/>
                      <a:pt x="67" y="74"/>
                      <a:pt x="67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4" name="Freeform 932"/>
              <p:cNvSpPr>
                <a:spLocks/>
              </p:cNvSpPr>
              <p:nvPr/>
            </p:nvSpPr>
            <p:spPr bwMode="auto">
              <a:xfrm>
                <a:off x="2165789" y="1974364"/>
                <a:ext cx="111125" cy="160338"/>
              </a:xfrm>
              <a:custGeom>
                <a:avLst/>
                <a:gdLst>
                  <a:gd name="T0" fmla="*/ 40 w 70"/>
                  <a:gd name="T1" fmla="*/ 73 h 100"/>
                  <a:gd name="T2" fmla="*/ 41 w 70"/>
                  <a:gd name="T3" fmla="*/ 78 h 100"/>
                  <a:gd name="T4" fmla="*/ 40 w 70"/>
                  <a:gd name="T5" fmla="*/ 82 h 100"/>
                  <a:gd name="T6" fmla="*/ 33 w 70"/>
                  <a:gd name="T7" fmla="*/ 94 h 100"/>
                  <a:gd name="T8" fmla="*/ 23 w 70"/>
                  <a:gd name="T9" fmla="*/ 97 h 100"/>
                  <a:gd name="T10" fmla="*/ 11 w 70"/>
                  <a:gd name="T11" fmla="*/ 94 h 100"/>
                  <a:gd name="T12" fmla="*/ 4 w 70"/>
                  <a:gd name="T13" fmla="*/ 87 h 100"/>
                  <a:gd name="T14" fmla="*/ 3 w 70"/>
                  <a:gd name="T15" fmla="*/ 86 h 100"/>
                  <a:gd name="T16" fmla="*/ 4 w 70"/>
                  <a:gd name="T17" fmla="*/ 85 h 100"/>
                  <a:gd name="T18" fmla="*/ 9 w 70"/>
                  <a:gd name="T19" fmla="*/ 83 h 100"/>
                  <a:gd name="T20" fmla="*/ 23 w 70"/>
                  <a:gd name="T21" fmla="*/ 80 h 100"/>
                  <a:gd name="T22" fmla="*/ 38 w 70"/>
                  <a:gd name="T23" fmla="*/ 76 h 100"/>
                  <a:gd name="T24" fmla="*/ 63 w 70"/>
                  <a:gd name="T25" fmla="*/ 56 h 100"/>
                  <a:gd name="T26" fmla="*/ 70 w 70"/>
                  <a:gd name="T27" fmla="*/ 29 h 100"/>
                  <a:gd name="T28" fmla="*/ 64 w 70"/>
                  <a:gd name="T29" fmla="*/ 1 h 100"/>
                  <a:gd name="T30" fmla="*/ 62 w 70"/>
                  <a:gd name="T31" fmla="*/ 1 h 100"/>
                  <a:gd name="T32" fmla="*/ 61 w 70"/>
                  <a:gd name="T33" fmla="*/ 3 h 100"/>
                  <a:gd name="T34" fmla="*/ 67 w 70"/>
                  <a:gd name="T35" fmla="*/ 29 h 100"/>
                  <a:gd name="T36" fmla="*/ 60 w 70"/>
                  <a:gd name="T37" fmla="*/ 54 h 100"/>
                  <a:gd name="T38" fmla="*/ 37 w 70"/>
                  <a:gd name="T39" fmla="*/ 73 h 100"/>
                  <a:gd name="T40" fmla="*/ 14 w 70"/>
                  <a:gd name="T41" fmla="*/ 78 h 100"/>
                  <a:gd name="T42" fmla="*/ 5 w 70"/>
                  <a:gd name="T43" fmla="*/ 81 h 100"/>
                  <a:gd name="T44" fmla="*/ 2 w 70"/>
                  <a:gd name="T45" fmla="*/ 83 h 100"/>
                  <a:gd name="T46" fmla="*/ 0 w 70"/>
                  <a:gd name="T47" fmla="*/ 86 h 100"/>
                  <a:gd name="T48" fmla="*/ 1 w 70"/>
                  <a:gd name="T49" fmla="*/ 88 h 100"/>
                  <a:gd name="T50" fmla="*/ 9 w 70"/>
                  <a:gd name="T51" fmla="*/ 96 h 100"/>
                  <a:gd name="T52" fmla="*/ 23 w 70"/>
                  <a:gd name="T53" fmla="*/ 100 h 100"/>
                  <a:gd name="T54" fmla="*/ 35 w 70"/>
                  <a:gd name="T55" fmla="*/ 97 h 100"/>
                  <a:gd name="T56" fmla="*/ 43 w 70"/>
                  <a:gd name="T57" fmla="*/ 83 h 100"/>
                  <a:gd name="T58" fmla="*/ 44 w 70"/>
                  <a:gd name="T59" fmla="*/ 78 h 100"/>
                  <a:gd name="T60" fmla="*/ 43 w 70"/>
                  <a:gd name="T61" fmla="*/ 72 h 100"/>
                  <a:gd name="T62" fmla="*/ 41 w 70"/>
                  <a:gd name="T63" fmla="*/ 71 h 100"/>
                  <a:gd name="T64" fmla="*/ 40 w 70"/>
                  <a:gd name="T65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40" y="73"/>
                    </a:moveTo>
                    <a:cubicBezTo>
                      <a:pt x="40" y="75"/>
                      <a:pt x="41" y="77"/>
                      <a:pt x="41" y="78"/>
                    </a:cubicBezTo>
                    <a:cubicBezTo>
                      <a:pt x="41" y="80"/>
                      <a:pt x="40" y="81"/>
                      <a:pt x="40" y="82"/>
                    </a:cubicBezTo>
                    <a:cubicBezTo>
                      <a:pt x="38" y="88"/>
                      <a:pt x="36" y="92"/>
                      <a:pt x="33" y="94"/>
                    </a:cubicBezTo>
                    <a:cubicBezTo>
                      <a:pt x="30" y="97"/>
                      <a:pt x="27" y="97"/>
                      <a:pt x="23" y="97"/>
                    </a:cubicBezTo>
                    <a:cubicBezTo>
                      <a:pt x="19" y="97"/>
                      <a:pt x="14" y="96"/>
                      <a:pt x="11" y="94"/>
                    </a:cubicBezTo>
                    <a:cubicBezTo>
                      <a:pt x="7" y="91"/>
                      <a:pt x="4" y="89"/>
                      <a:pt x="4" y="87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5"/>
                      <a:pt x="4" y="85"/>
                      <a:pt x="4" y="85"/>
                    </a:cubicBezTo>
                    <a:cubicBezTo>
                      <a:pt x="5" y="84"/>
                      <a:pt x="6" y="83"/>
                      <a:pt x="9" y="83"/>
                    </a:cubicBezTo>
                    <a:cubicBezTo>
                      <a:pt x="12" y="82"/>
                      <a:pt x="17" y="81"/>
                      <a:pt x="23" y="80"/>
                    </a:cubicBezTo>
                    <a:cubicBezTo>
                      <a:pt x="28" y="79"/>
                      <a:pt x="33" y="78"/>
                      <a:pt x="38" y="76"/>
                    </a:cubicBezTo>
                    <a:cubicBezTo>
                      <a:pt x="50" y="71"/>
                      <a:pt x="58" y="64"/>
                      <a:pt x="63" y="56"/>
                    </a:cubicBezTo>
                    <a:cubicBezTo>
                      <a:pt x="68" y="47"/>
                      <a:pt x="70" y="38"/>
                      <a:pt x="70" y="29"/>
                    </a:cubicBezTo>
                    <a:cubicBezTo>
                      <a:pt x="70" y="20"/>
                      <a:pt x="68" y="10"/>
                      <a:pt x="64" y="1"/>
                    </a:cubicBezTo>
                    <a:cubicBezTo>
                      <a:pt x="64" y="1"/>
                      <a:pt x="63" y="0"/>
                      <a:pt x="62" y="1"/>
                    </a:cubicBezTo>
                    <a:cubicBezTo>
                      <a:pt x="61" y="1"/>
                      <a:pt x="61" y="2"/>
                      <a:pt x="61" y="3"/>
                    </a:cubicBezTo>
                    <a:cubicBezTo>
                      <a:pt x="65" y="11"/>
                      <a:pt x="67" y="20"/>
                      <a:pt x="67" y="29"/>
                    </a:cubicBezTo>
                    <a:cubicBezTo>
                      <a:pt x="67" y="38"/>
                      <a:pt x="65" y="46"/>
                      <a:pt x="60" y="54"/>
                    </a:cubicBezTo>
                    <a:cubicBezTo>
                      <a:pt x="56" y="62"/>
                      <a:pt x="48" y="68"/>
                      <a:pt x="37" y="73"/>
                    </a:cubicBezTo>
                    <a:cubicBezTo>
                      <a:pt x="30" y="76"/>
                      <a:pt x="21" y="77"/>
                      <a:pt x="14" y="78"/>
                    </a:cubicBezTo>
                    <a:cubicBezTo>
                      <a:pt x="11" y="79"/>
                      <a:pt x="7" y="80"/>
                      <a:pt x="5" y="81"/>
                    </a:cubicBezTo>
                    <a:cubicBezTo>
                      <a:pt x="4" y="81"/>
                      <a:pt x="3" y="82"/>
                      <a:pt x="2" y="83"/>
                    </a:cubicBezTo>
                    <a:cubicBezTo>
                      <a:pt x="1" y="83"/>
                      <a:pt x="0" y="85"/>
                      <a:pt x="0" y="86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2" y="91"/>
                      <a:pt x="5" y="94"/>
                      <a:pt x="9" y="96"/>
                    </a:cubicBezTo>
                    <a:cubicBezTo>
                      <a:pt x="13" y="99"/>
                      <a:pt x="18" y="100"/>
                      <a:pt x="23" y="100"/>
                    </a:cubicBezTo>
                    <a:cubicBezTo>
                      <a:pt x="27" y="100"/>
                      <a:pt x="31" y="99"/>
                      <a:pt x="35" y="97"/>
                    </a:cubicBezTo>
                    <a:cubicBezTo>
                      <a:pt x="38" y="94"/>
                      <a:pt x="41" y="90"/>
                      <a:pt x="43" y="83"/>
                    </a:cubicBezTo>
                    <a:cubicBezTo>
                      <a:pt x="43" y="82"/>
                      <a:pt x="44" y="80"/>
                      <a:pt x="44" y="78"/>
                    </a:cubicBezTo>
                    <a:cubicBezTo>
                      <a:pt x="44" y="77"/>
                      <a:pt x="43" y="75"/>
                      <a:pt x="43" y="72"/>
                    </a:cubicBezTo>
                    <a:cubicBezTo>
                      <a:pt x="43" y="72"/>
                      <a:pt x="42" y="71"/>
                      <a:pt x="41" y="71"/>
                    </a:cubicBezTo>
                    <a:cubicBezTo>
                      <a:pt x="40" y="71"/>
                      <a:pt x="40" y="72"/>
                      <a:pt x="40" y="7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5" name="Freeform 933"/>
              <p:cNvSpPr>
                <a:spLocks/>
              </p:cNvSpPr>
              <p:nvPr/>
            </p:nvSpPr>
            <p:spPr bwMode="auto">
              <a:xfrm>
                <a:off x="1907026" y="1515576"/>
                <a:ext cx="373063" cy="661988"/>
              </a:xfrm>
              <a:custGeom>
                <a:avLst/>
                <a:gdLst>
                  <a:gd name="T0" fmla="*/ 160 w 233"/>
                  <a:gd name="T1" fmla="*/ 311 h 414"/>
                  <a:gd name="T2" fmla="*/ 114 w 233"/>
                  <a:gd name="T3" fmla="*/ 271 h 414"/>
                  <a:gd name="T4" fmla="*/ 115 w 233"/>
                  <a:gd name="T5" fmla="*/ 271 h 414"/>
                  <a:gd name="T6" fmla="*/ 113 w 233"/>
                  <a:gd name="T7" fmla="*/ 271 h 414"/>
                  <a:gd name="T8" fmla="*/ 233 w 233"/>
                  <a:gd name="T9" fmla="*/ 201 h 414"/>
                  <a:gd name="T10" fmla="*/ 213 w 233"/>
                  <a:gd name="T11" fmla="*/ 169 h 414"/>
                  <a:gd name="T12" fmla="*/ 207 w 233"/>
                  <a:gd name="T13" fmla="*/ 180 h 414"/>
                  <a:gd name="T14" fmla="*/ 198 w 233"/>
                  <a:gd name="T15" fmla="*/ 232 h 414"/>
                  <a:gd name="T16" fmla="*/ 111 w 233"/>
                  <a:gd name="T17" fmla="*/ 245 h 414"/>
                  <a:gd name="T18" fmla="*/ 128 w 233"/>
                  <a:gd name="T19" fmla="*/ 228 h 414"/>
                  <a:gd name="T20" fmla="*/ 207 w 233"/>
                  <a:gd name="T21" fmla="*/ 119 h 414"/>
                  <a:gd name="T22" fmla="*/ 2 w 233"/>
                  <a:gd name="T23" fmla="*/ 0 h 414"/>
                  <a:gd name="T24" fmla="*/ 183 w 233"/>
                  <a:gd name="T25" fmla="*/ 119 h 414"/>
                  <a:gd name="T26" fmla="*/ 199 w 233"/>
                  <a:gd name="T27" fmla="*/ 173 h 414"/>
                  <a:gd name="T28" fmla="*/ 95 w 233"/>
                  <a:gd name="T29" fmla="*/ 202 h 414"/>
                  <a:gd name="T30" fmla="*/ 24 w 233"/>
                  <a:gd name="T31" fmla="*/ 151 h 414"/>
                  <a:gd name="T32" fmla="*/ 15 w 233"/>
                  <a:gd name="T33" fmla="*/ 150 h 414"/>
                  <a:gd name="T34" fmla="*/ 2 w 233"/>
                  <a:gd name="T35" fmla="*/ 177 h 414"/>
                  <a:gd name="T36" fmla="*/ 0 w 233"/>
                  <a:gd name="T37" fmla="*/ 186 h 414"/>
                  <a:gd name="T38" fmla="*/ 19 w 233"/>
                  <a:gd name="T39" fmla="*/ 213 h 414"/>
                  <a:gd name="T40" fmla="*/ 105 w 233"/>
                  <a:gd name="T41" fmla="*/ 303 h 414"/>
                  <a:gd name="T42" fmla="*/ 135 w 233"/>
                  <a:gd name="T43" fmla="*/ 368 h 414"/>
                  <a:gd name="T44" fmla="*/ 200 w 233"/>
                  <a:gd name="T45" fmla="*/ 408 h 414"/>
                  <a:gd name="T46" fmla="*/ 215 w 233"/>
                  <a:gd name="T47" fmla="*/ 349 h 414"/>
                  <a:gd name="T48" fmla="*/ 198 w 233"/>
                  <a:gd name="T49" fmla="*/ 406 h 414"/>
                  <a:gd name="T50" fmla="*/ 132 w 233"/>
                  <a:gd name="T51" fmla="*/ 347 h 414"/>
                  <a:gd name="T52" fmla="*/ 117 w 233"/>
                  <a:gd name="T53" fmla="*/ 315 h 414"/>
                  <a:gd name="T54" fmla="*/ 18 w 233"/>
                  <a:gd name="T55" fmla="*/ 206 h 414"/>
                  <a:gd name="T56" fmla="*/ 3 w 233"/>
                  <a:gd name="T57" fmla="*/ 186 h 414"/>
                  <a:gd name="T58" fmla="*/ 5 w 233"/>
                  <a:gd name="T59" fmla="*/ 177 h 414"/>
                  <a:gd name="T60" fmla="*/ 18 w 233"/>
                  <a:gd name="T61" fmla="*/ 152 h 414"/>
                  <a:gd name="T62" fmla="*/ 20 w 233"/>
                  <a:gd name="T63" fmla="*/ 151 h 414"/>
                  <a:gd name="T64" fmla="*/ 20 w 233"/>
                  <a:gd name="T65" fmla="*/ 151 h 414"/>
                  <a:gd name="T66" fmla="*/ 22 w 233"/>
                  <a:gd name="T67" fmla="*/ 153 h 414"/>
                  <a:gd name="T68" fmla="*/ 113 w 233"/>
                  <a:gd name="T69" fmla="*/ 209 h 414"/>
                  <a:gd name="T70" fmla="*/ 210 w 233"/>
                  <a:gd name="T71" fmla="*/ 151 h 414"/>
                  <a:gd name="T72" fmla="*/ 5 w 233"/>
                  <a:gd name="T73" fmla="*/ 19 h 414"/>
                  <a:gd name="T74" fmla="*/ 3 w 233"/>
                  <a:gd name="T75" fmla="*/ 2 h 414"/>
                  <a:gd name="T76" fmla="*/ 204 w 233"/>
                  <a:gd name="T77" fmla="*/ 121 h 414"/>
                  <a:gd name="T78" fmla="*/ 121 w 233"/>
                  <a:gd name="T79" fmla="*/ 226 h 414"/>
                  <a:gd name="T80" fmla="*/ 109 w 233"/>
                  <a:gd name="T81" fmla="*/ 248 h 414"/>
                  <a:gd name="T82" fmla="*/ 200 w 233"/>
                  <a:gd name="T83" fmla="*/ 234 h 414"/>
                  <a:gd name="T84" fmla="*/ 209 w 233"/>
                  <a:gd name="T85" fmla="*/ 180 h 414"/>
                  <a:gd name="T86" fmla="*/ 215 w 233"/>
                  <a:gd name="T87" fmla="*/ 170 h 414"/>
                  <a:gd name="T88" fmla="*/ 215 w 233"/>
                  <a:gd name="T89" fmla="*/ 239 h 414"/>
                  <a:gd name="T90" fmla="*/ 115 w 233"/>
                  <a:gd name="T91" fmla="*/ 269 h 414"/>
                  <a:gd name="T92" fmla="*/ 113 w 233"/>
                  <a:gd name="T93" fmla="*/ 269 h 414"/>
                  <a:gd name="T94" fmla="*/ 160 w 233"/>
                  <a:gd name="T95" fmla="*/ 314 h 414"/>
                  <a:gd name="T96" fmla="*/ 213 w 233"/>
                  <a:gd name="T97" fmla="*/ 24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3" h="414">
                    <a:moveTo>
                      <a:pt x="212" y="244"/>
                    </a:moveTo>
                    <a:cubicBezTo>
                      <a:pt x="213" y="249"/>
                      <a:pt x="213" y="253"/>
                      <a:pt x="213" y="258"/>
                    </a:cubicBezTo>
                    <a:cubicBezTo>
                      <a:pt x="213" y="281"/>
                      <a:pt x="198" y="301"/>
                      <a:pt x="178" y="308"/>
                    </a:cubicBezTo>
                    <a:cubicBezTo>
                      <a:pt x="171" y="310"/>
                      <a:pt x="166" y="311"/>
                      <a:pt x="160" y="311"/>
                    </a:cubicBezTo>
                    <a:cubicBezTo>
                      <a:pt x="150" y="311"/>
                      <a:pt x="141" y="308"/>
                      <a:pt x="134" y="303"/>
                    </a:cubicBezTo>
                    <a:cubicBezTo>
                      <a:pt x="127" y="297"/>
                      <a:pt x="122" y="291"/>
                      <a:pt x="119" y="286"/>
                    </a:cubicBezTo>
                    <a:cubicBezTo>
                      <a:pt x="115" y="280"/>
                      <a:pt x="114" y="276"/>
                      <a:pt x="114" y="274"/>
                    </a:cubicBezTo>
                    <a:cubicBezTo>
                      <a:pt x="114" y="273"/>
                      <a:pt x="114" y="272"/>
                      <a:pt x="114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4" y="270"/>
                      <a:pt x="114" y="270"/>
                      <a:pt x="114" y="270"/>
                    </a:cubicBezTo>
                    <a:cubicBezTo>
                      <a:pt x="113" y="271"/>
                      <a:pt x="113" y="271"/>
                      <a:pt x="113" y="271"/>
                    </a:cubicBezTo>
                    <a:cubicBezTo>
                      <a:pt x="113" y="271"/>
                      <a:pt x="119" y="273"/>
                      <a:pt x="130" y="273"/>
                    </a:cubicBezTo>
                    <a:cubicBezTo>
                      <a:pt x="140" y="273"/>
                      <a:pt x="155" y="272"/>
                      <a:pt x="175" y="268"/>
                    </a:cubicBezTo>
                    <a:cubicBezTo>
                      <a:pt x="193" y="265"/>
                      <a:pt x="208" y="254"/>
                      <a:pt x="218" y="241"/>
                    </a:cubicBezTo>
                    <a:cubicBezTo>
                      <a:pt x="227" y="228"/>
                      <a:pt x="233" y="213"/>
                      <a:pt x="233" y="201"/>
                    </a:cubicBezTo>
                    <a:cubicBezTo>
                      <a:pt x="233" y="196"/>
                      <a:pt x="232" y="191"/>
                      <a:pt x="230" y="188"/>
                    </a:cubicBezTo>
                    <a:cubicBezTo>
                      <a:pt x="226" y="181"/>
                      <a:pt x="221" y="175"/>
                      <a:pt x="216" y="169"/>
                    </a:cubicBezTo>
                    <a:cubicBezTo>
                      <a:pt x="215" y="167"/>
                      <a:pt x="215" y="167"/>
                      <a:pt x="215" y="167"/>
                    </a:cubicBezTo>
                    <a:cubicBezTo>
                      <a:pt x="213" y="169"/>
                      <a:pt x="213" y="169"/>
                      <a:pt x="213" y="169"/>
                    </a:cubicBezTo>
                    <a:cubicBezTo>
                      <a:pt x="213" y="169"/>
                      <a:pt x="212" y="172"/>
                      <a:pt x="211" y="174"/>
                    </a:cubicBezTo>
                    <a:cubicBezTo>
                      <a:pt x="210" y="175"/>
                      <a:pt x="210" y="176"/>
                      <a:pt x="209" y="177"/>
                    </a:cubicBezTo>
                    <a:cubicBezTo>
                      <a:pt x="209" y="178"/>
                      <a:pt x="208" y="179"/>
                      <a:pt x="208" y="179"/>
                    </a:cubicBezTo>
                    <a:cubicBezTo>
                      <a:pt x="207" y="180"/>
                      <a:pt x="207" y="180"/>
                      <a:pt x="207" y="180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12" y="188"/>
                      <a:pt x="215" y="193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213"/>
                      <a:pt x="207" y="224"/>
                      <a:pt x="198" y="232"/>
                    </a:cubicBezTo>
                    <a:cubicBezTo>
                      <a:pt x="189" y="240"/>
                      <a:pt x="178" y="245"/>
                      <a:pt x="170" y="248"/>
                    </a:cubicBezTo>
                    <a:cubicBezTo>
                      <a:pt x="165" y="250"/>
                      <a:pt x="154" y="251"/>
                      <a:pt x="143" y="251"/>
                    </a:cubicBezTo>
                    <a:cubicBezTo>
                      <a:pt x="134" y="251"/>
                      <a:pt x="125" y="250"/>
                      <a:pt x="119" y="249"/>
                    </a:cubicBezTo>
                    <a:cubicBezTo>
                      <a:pt x="115" y="248"/>
                      <a:pt x="113" y="247"/>
                      <a:pt x="111" y="245"/>
                    </a:cubicBezTo>
                    <a:cubicBezTo>
                      <a:pt x="109" y="244"/>
                      <a:pt x="108" y="242"/>
                      <a:pt x="108" y="241"/>
                    </a:cubicBezTo>
                    <a:cubicBezTo>
                      <a:pt x="108" y="240"/>
                      <a:pt x="108" y="240"/>
                      <a:pt x="108" y="240"/>
                    </a:cubicBezTo>
                    <a:cubicBezTo>
                      <a:pt x="108" y="237"/>
                      <a:pt x="109" y="235"/>
                      <a:pt x="111" y="234"/>
                    </a:cubicBezTo>
                    <a:cubicBezTo>
                      <a:pt x="115" y="231"/>
                      <a:pt x="121" y="229"/>
                      <a:pt x="128" y="228"/>
                    </a:cubicBezTo>
                    <a:cubicBezTo>
                      <a:pt x="135" y="226"/>
                      <a:pt x="143" y="225"/>
                      <a:pt x="150" y="223"/>
                    </a:cubicBezTo>
                    <a:cubicBezTo>
                      <a:pt x="168" y="218"/>
                      <a:pt x="196" y="206"/>
                      <a:pt x="214" y="176"/>
                    </a:cubicBezTo>
                    <a:cubicBezTo>
                      <a:pt x="219" y="167"/>
                      <a:pt x="221" y="159"/>
                      <a:pt x="221" y="151"/>
                    </a:cubicBezTo>
                    <a:cubicBezTo>
                      <a:pt x="221" y="138"/>
                      <a:pt x="214" y="127"/>
                      <a:pt x="207" y="119"/>
                    </a:cubicBezTo>
                    <a:cubicBezTo>
                      <a:pt x="199" y="111"/>
                      <a:pt x="190" y="106"/>
                      <a:pt x="186" y="102"/>
                    </a:cubicBezTo>
                    <a:cubicBezTo>
                      <a:pt x="156" y="77"/>
                      <a:pt x="111" y="51"/>
                      <a:pt x="73" y="32"/>
                    </a:cubicBezTo>
                    <a:cubicBezTo>
                      <a:pt x="35" y="13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0" y="31"/>
                      <a:pt x="81" y="55"/>
                      <a:pt x="126" y="80"/>
                    </a:cubicBezTo>
                    <a:cubicBezTo>
                      <a:pt x="148" y="93"/>
                      <a:pt x="168" y="107"/>
                      <a:pt x="183" y="119"/>
                    </a:cubicBezTo>
                    <a:cubicBezTo>
                      <a:pt x="191" y="125"/>
                      <a:pt x="197" y="131"/>
                      <a:pt x="201" y="136"/>
                    </a:cubicBezTo>
                    <a:cubicBezTo>
                      <a:pt x="205" y="142"/>
                      <a:pt x="207" y="147"/>
                      <a:pt x="207" y="151"/>
                    </a:cubicBezTo>
                    <a:cubicBezTo>
                      <a:pt x="207" y="151"/>
                      <a:pt x="207" y="151"/>
                      <a:pt x="207" y="151"/>
                    </a:cubicBezTo>
                    <a:cubicBezTo>
                      <a:pt x="207" y="160"/>
                      <a:pt x="204" y="167"/>
                      <a:pt x="199" y="173"/>
                    </a:cubicBezTo>
                    <a:cubicBezTo>
                      <a:pt x="191" y="182"/>
                      <a:pt x="179" y="189"/>
                      <a:pt x="166" y="194"/>
                    </a:cubicBezTo>
                    <a:cubicBezTo>
                      <a:pt x="153" y="199"/>
                      <a:pt x="139" y="202"/>
                      <a:pt x="129" y="204"/>
                    </a:cubicBezTo>
                    <a:cubicBezTo>
                      <a:pt x="123" y="205"/>
                      <a:pt x="117" y="206"/>
                      <a:pt x="113" y="206"/>
                    </a:cubicBezTo>
                    <a:cubicBezTo>
                      <a:pt x="105" y="206"/>
                      <a:pt x="100" y="204"/>
                      <a:pt x="95" y="202"/>
                    </a:cubicBezTo>
                    <a:cubicBezTo>
                      <a:pt x="91" y="200"/>
                      <a:pt x="86" y="196"/>
                      <a:pt x="81" y="193"/>
                    </a:cubicBezTo>
                    <a:cubicBezTo>
                      <a:pt x="74" y="190"/>
                      <a:pt x="60" y="179"/>
                      <a:pt x="47" y="169"/>
                    </a:cubicBezTo>
                    <a:cubicBezTo>
                      <a:pt x="41" y="164"/>
                      <a:pt x="35" y="159"/>
                      <a:pt x="30" y="155"/>
                    </a:cubicBezTo>
                    <a:cubicBezTo>
                      <a:pt x="27" y="154"/>
                      <a:pt x="25" y="152"/>
                      <a:pt x="24" y="151"/>
                    </a:cubicBezTo>
                    <a:cubicBezTo>
                      <a:pt x="22" y="149"/>
                      <a:pt x="21" y="149"/>
                      <a:pt x="20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7" y="149"/>
                      <a:pt x="15" y="150"/>
                    </a:cubicBezTo>
                    <a:cubicBezTo>
                      <a:pt x="14" y="152"/>
                      <a:pt x="12" y="154"/>
                      <a:pt x="12" y="158"/>
                    </a:cubicBezTo>
                    <a:cubicBezTo>
                      <a:pt x="12" y="160"/>
                      <a:pt x="10" y="163"/>
                      <a:pt x="8" y="167"/>
                    </a:cubicBezTo>
                    <a:cubicBezTo>
                      <a:pt x="6" y="168"/>
                      <a:pt x="5" y="170"/>
                      <a:pt x="4" y="171"/>
                    </a:cubicBezTo>
                    <a:cubicBezTo>
                      <a:pt x="3" y="173"/>
                      <a:pt x="2" y="175"/>
                      <a:pt x="2" y="177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80"/>
                      <a:pt x="2" y="181"/>
                      <a:pt x="1" y="182"/>
                    </a:cubicBezTo>
                    <a:cubicBezTo>
                      <a:pt x="1" y="183"/>
                      <a:pt x="0" y="184"/>
                      <a:pt x="0" y="186"/>
                    </a:cubicBezTo>
                    <a:cubicBezTo>
                      <a:pt x="0" y="187"/>
                      <a:pt x="0" y="188"/>
                      <a:pt x="1" y="189"/>
                    </a:cubicBezTo>
                    <a:cubicBezTo>
                      <a:pt x="2" y="190"/>
                      <a:pt x="3" y="191"/>
                      <a:pt x="4" y="192"/>
                    </a:cubicBezTo>
                    <a:cubicBezTo>
                      <a:pt x="6" y="193"/>
                      <a:pt x="7" y="195"/>
                      <a:pt x="9" y="198"/>
                    </a:cubicBezTo>
                    <a:cubicBezTo>
                      <a:pt x="12" y="202"/>
                      <a:pt x="15" y="208"/>
                      <a:pt x="19" y="213"/>
                    </a:cubicBezTo>
                    <a:cubicBezTo>
                      <a:pt x="22" y="218"/>
                      <a:pt x="27" y="223"/>
                      <a:pt x="32" y="226"/>
                    </a:cubicBezTo>
                    <a:cubicBezTo>
                      <a:pt x="39" y="230"/>
                      <a:pt x="51" y="237"/>
                      <a:pt x="62" y="246"/>
                    </a:cubicBezTo>
                    <a:cubicBezTo>
                      <a:pt x="73" y="254"/>
                      <a:pt x="83" y="263"/>
                      <a:pt x="87" y="271"/>
                    </a:cubicBezTo>
                    <a:cubicBezTo>
                      <a:pt x="91" y="280"/>
                      <a:pt x="98" y="292"/>
                      <a:pt x="105" y="303"/>
                    </a:cubicBezTo>
                    <a:cubicBezTo>
                      <a:pt x="108" y="308"/>
                      <a:pt x="112" y="313"/>
                      <a:pt x="115" y="317"/>
                    </a:cubicBezTo>
                    <a:cubicBezTo>
                      <a:pt x="118" y="321"/>
                      <a:pt x="120" y="324"/>
                      <a:pt x="122" y="325"/>
                    </a:cubicBezTo>
                    <a:cubicBezTo>
                      <a:pt x="122" y="325"/>
                      <a:pt x="123" y="326"/>
                      <a:pt x="123" y="329"/>
                    </a:cubicBezTo>
                    <a:cubicBezTo>
                      <a:pt x="126" y="336"/>
                      <a:pt x="130" y="352"/>
                      <a:pt x="135" y="368"/>
                    </a:cubicBezTo>
                    <a:cubicBezTo>
                      <a:pt x="138" y="375"/>
                      <a:pt x="141" y="383"/>
                      <a:pt x="144" y="390"/>
                    </a:cubicBezTo>
                    <a:cubicBezTo>
                      <a:pt x="148" y="397"/>
                      <a:pt x="152" y="402"/>
                      <a:pt x="156" y="405"/>
                    </a:cubicBezTo>
                    <a:cubicBezTo>
                      <a:pt x="165" y="411"/>
                      <a:pt x="174" y="414"/>
                      <a:pt x="182" y="414"/>
                    </a:cubicBezTo>
                    <a:cubicBezTo>
                      <a:pt x="188" y="414"/>
                      <a:pt x="195" y="412"/>
                      <a:pt x="200" y="408"/>
                    </a:cubicBezTo>
                    <a:cubicBezTo>
                      <a:pt x="205" y="404"/>
                      <a:pt x="210" y="398"/>
                      <a:pt x="213" y="389"/>
                    </a:cubicBezTo>
                    <a:cubicBezTo>
                      <a:pt x="217" y="377"/>
                      <a:pt x="218" y="368"/>
                      <a:pt x="218" y="361"/>
                    </a:cubicBezTo>
                    <a:cubicBezTo>
                      <a:pt x="218" y="356"/>
                      <a:pt x="217" y="353"/>
                      <a:pt x="217" y="350"/>
                    </a:cubicBezTo>
                    <a:cubicBezTo>
                      <a:pt x="217" y="349"/>
                      <a:pt x="216" y="349"/>
                      <a:pt x="215" y="349"/>
                    </a:cubicBezTo>
                    <a:cubicBezTo>
                      <a:pt x="214" y="349"/>
                      <a:pt x="214" y="350"/>
                      <a:pt x="214" y="351"/>
                    </a:cubicBezTo>
                    <a:cubicBezTo>
                      <a:pt x="214" y="353"/>
                      <a:pt x="215" y="356"/>
                      <a:pt x="215" y="361"/>
                    </a:cubicBezTo>
                    <a:cubicBezTo>
                      <a:pt x="215" y="368"/>
                      <a:pt x="214" y="377"/>
                      <a:pt x="210" y="388"/>
                    </a:cubicBezTo>
                    <a:cubicBezTo>
                      <a:pt x="207" y="396"/>
                      <a:pt x="203" y="402"/>
                      <a:pt x="198" y="406"/>
                    </a:cubicBezTo>
                    <a:cubicBezTo>
                      <a:pt x="193" y="410"/>
                      <a:pt x="188" y="411"/>
                      <a:pt x="182" y="411"/>
                    </a:cubicBezTo>
                    <a:cubicBezTo>
                      <a:pt x="174" y="411"/>
                      <a:pt x="166" y="408"/>
                      <a:pt x="158" y="403"/>
                    </a:cubicBezTo>
                    <a:cubicBezTo>
                      <a:pt x="153" y="400"/>
                      <a:pt x="149" y="393"/>
                      <a:pt x="145" y="386"/>
                    </a:cubicBezTo>
                    <a:cubicBezTo>
                      <a:pt x="140" y="374"/>
                      <a:pt x="135" y="359"/>
                      <a:pt x="132" y="347"/>
                    </a:cubicBezTo>
                    <a:cubicBezTo>
                      <a:pt x="130" y="341"/>
                      <a:pt x="129" y="335"/>
                      <a:pt x="128" y="331"/>
                    </a:cubicBezTo>
                    <a:cubicBezTo>
                      <a:pt x="127" y="329"/>
                      <a:pt x="126" y="327"/>
                      <a:pt x="126" y="326"/>
                    </a:cubicBezTo>
                    <a:cubicBezTo>
                      <a:pt x="125" y="324"/>
                      <a:pt x="124" y="323"/>
                      <a:pt x="124" y="323"/>
                    </a:cubicBezTo>
                    <a:cubicBezTo>
                      <a:pt x="122" y="322"/>
                      <a:pt x="120" y="319"/>
                      <a:pt x="117" y="315"/>
                    </a:cubicBezTo>
                    <a:cubicBezTo>
                      <a:pt x="109" y="304"/>
                      <a:pt x="95" y="283"/>
                      <a:pt x="89" y="270"/>
                    </a:cubicBezTo>
                    <a:cubicBezTo>
                      <a:pt x="85" y="261"/>
                      <a:pt x="75" y="252"/>
                      <a:pt x="63" y="243"/>
                    </a:cubicBezTo>
                    <a:cubicBezTo>
                      <a:pt x="52" y="235"/>
                      <a:pt x="41" y="228"/>
                      <a:pt x="34" y="224"/>
                    </a:cubicBezTo>
                    <a:cubicBezTo>
                      <a:pt x="27" y="220"/>
                      <a:pt x="22" y="213"/>
                      <a:pt x="18" y="206"/>
                    </a:cubicBezTo>
                    <a:cubicBezTo>
                      <a:pt x="16" y="203"/>
                      <a:pt x="14" y="199"/>
                      <a:pt x="12" y="196"/>
                    </a:cubicBezTo>
                    <a:cubicBezTo>
                      <a:pt x="10" y="193"/>
                      <a:pt x="8" y="191"/>
                      <a:pt x="6" y="189"/>
                    </a:cubicBezTo>
                    <a:cubicBezTo>
                      <a:pt x="5" y="188"/>
                      <a:pt x="4" y="188"/>
                      <a:pt x="4" y="187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5"/>
                      <a:pt x="4" y="184"/>
                      <a:pt x="4" y="183"/>
                    </a:cubicBezTo>
                    <a:cubicBezTo>
                      <a:pt x="5" y="182"/>
                      <a:pt x="5" y="180"/>
                      <a:pt x="5" y="178"/>
                    </a:cubicBezTo>
                    <a:cubicBezTo>
                      <a:pt x="5" y="178"/>
                      <a:pt x="5" y="178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6"/>
                      <a:pt x="6" y="174"/>
                      <a:pt x="7" y="173"/>
                    </a:cubicBezTo>
                    <a:cubicBezTo>
                      <a:pt x="8" y="171"/>
                      <a:pt x="10" y="168"/>
                      <a:pt x="12" y="166"/>
                    </a:cubicBezTo>
                    <a:cubicBezTo>
                      <a:pt x="13" y="164"/>
                      <a:pt x="15" y="161"/>
                      <a:pt x="15" y="158"/>
                    </a:cubicBezTo>
                    <a:cubicBezTo>
                      <a:pt x="15" y="155"/>
                      <a:pt x="16" y="154"/>
                      <a:pt x="18" y="152"/>
                    </a:cubicBezTo>
                    <a:cubicBezTo>
                      <a:pt x="18" y="152"/>
                      <a:pt x="19" y="152"/>
                      <a:pt x="19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9" y="150"/>
                      <a:pt x="19" y="150"/>
                      <a:pt x="19" y="150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19" y="151"/>
                      <a:pt x="20" y="152"/>
                      <a:pt x="22" y="153"/>
                    </a:cubicBezTo>
                    <a:cubicBezTo>
                      <a:pt x="27" y="157"/>
                      <a:pt x="39" y="166"/>
                      <a:pt x="50" y="175"/>
                    </a:cubicBezTo>
                    <a:cubicBezTo>
                      <a:pt x="62" y="184"/>
                      <a:pt x="73" y="192"/>
                      <a:pt x="79" y="196"/>
                    </a:cubicBezTo>
                    <a:cubicBezTo>
                      <a:pt x="85" y="199"/>
                      <a:pt x="89" y="202"/>
                      <a:pt x="94" y="205"/>
                    </a:cubicBezTo>
                    <a:cubicBezTo>
                      <a:pt x="99" y="207"/>
                      <a:pt x="105" y="209"/>
                      <a:pt x="113" y="209"/>
                    </a:cubicBezTo>
                    <a:cubicBezTo>
                      <a:pt x="118" y="209"/>
                      <a:pt x="123" y="208"/>
                      <a:pt x="129" y="207"/>
                    </a:cubicBezTo>
                    <a:cubicBezTo>
                      <a:pt x="144" y="204"/>
                      <a:pt x="164" y="199"/>
                      <a:pt x="180" y="191"/>
                    </a:cubicBezTo>
                    <a:cubicBezTo>
                      <a:pt x="188" y="187"/>
                      <a:pt x="196" y="181"/>
                      <a:pt x="201" y="175"/>
                    </a:cubicBezTo>
                    <a:cubicBezTo>
                      <a:pt x="207" y="168"/>
                      <a:pt x="210" y="160"/>
                      <a:pt x="210" y="151"/>
                    </a:cubicBezTo>
                    <a:cubicBezTo>
                      <a:pt x="210" y="151"/>
                      <a:pt x="210" y="151"/>
                      <a:pt x="210" y="151"/>
                    </a:cubicBezTo>
                    <a:cubicBezTo>
                      <a:pt x="210" y="146"/>
                      <a:pt x="208" y="140"/>
                      <a:pt x="203" y="135"/>
                    </a:cubicBezTo>
                    <a:cubicBezTo>
                      <a:pt x="195" y="125"/>
                      <a:pt x="182" y="114"/>
                      <a:pt x="166" y="102"/>
                    </a:cubicBezTo>
                    <a:cubicBezTo>
                      <a:pt x="117" y="68"/>
                      <a:pt x="40" y="31"/>
                      <a:pt x="5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32" y="16"/>
                      <a:pt x="133" y="60"/>
                      <a:pt x="184" y="104"/>
                    </a:cubicBezTo>
                    <a:cubicBezTo>
                      <a:pt x="188" y="108"/>
                      <a:pt x="197" y="114"/>
                      <a:pt x="204" y="121"/>
                    </a:cubicBezTo>
                    <a:cubicBezTo>
                      <a:pt x="212" y="129"/>
                      <a:pt x="218" y="139"/>
                      <a:pt x="218" y="151"/>
                    </a:cubicBezTo>
                    <a:cubicBezTo>
                      <a:pt x="218" y="158"/>
                      <a:pt x="216" y="166"/>
                      <a:pt x="211" y="174"/>
                    </a:cubicBezTo>
                    <a:cubicBezTo>
                      <a:pt x="194" y="204"/>
                      <a:pt x="167" y="215"/>
                      <a:pt x="149" y="220"/>
                    </a:cubicBezTo>
                    <a:cubicBezTo>
                      <a:pt x="140" y="223"/>
                      <a:pt x="130" y="224"/>
                      <a:pt x="121" y="226"/>
                    </a:cubicBezTo>
                    <a:cubicBezTo>
                      <a:pt x="116" y="228"/>
                      <a:pt x="113" y="229"/>
                      <a:pt x="110" y="231"/>
                    </a:cubicBezTo>
                    <a:cubicBezTo>
                      <a:pt x="107" y="233"/>
                      <a:pt x="105" y="236"/>
                      <a:pt x="105" y="240"/>
                    </a:cubicBezTo>
                    <a:cubicBezTo>
                      <a:pt x="105" y="241"/>
                      <a:pt x="105" y="241"/>
                      <a:pt x="105" y="241"/>
                    </a:cubicBezTo>
                    <a:cubicBezTo>
                      <a:pt x="105" y="244"/>
                      <a:pt x="107" y="246"/>
                      <a:pt x="109" y="248"/>
                    </a:cubicBezTo>
                    <a:cubicBezTo>
                      <a:pt x="112" y="250"/>
                      <a:pt x="118" y="252"/>
                      <a:pt x="124" y="253"/>
                    </a:cubicBezTo>
                    <a:cubicBezTo>
                      <a:pt x="130" y="254"/>
                      <a:pt x="136" y="254"/>
                      <a:pt x="143" y="254"/>
                    </a:cubicBezTo>
                    <a:cubicBezTo>
                      <a:pt x="155" y="254"/>
                      <a:pt x="166" y="253"/>
                      <a:pt x="172" y="251"/>
                    </a:cubicBezTo>
                    <a:cubicBezTo>
                      <a:pt x="179" y="248"/>
                      <a:pt x="190" y="243"/>
                      <a:pt x="200" y="234"/>
                    </a:cubicBezTo>
                    <a:cubicBezTo>
                      <a:pt x="210" y="226"/>
                      <a:pt x="218" y="214"/>
                      <a:pt x="218" y="198"/>
                    </a:cubicBezTo>
                    <a:cubicBezTo>
                      <a:pt x="218" y="197"/>
                      <a:pt x="218" y="197"/>
                      <a:pt x="218" y="197"/>
                    </a:cubicBezTo>
                    <a:cubicBezTo>
                      <a:pt x="218" y="192"/>
                      <a:pt x="215" y="186"/>
                      <a:pt x="210" y="179"/>
                    </a:cubicBezTo>
                    <a:cubicBezTo>
                      <a:pt x="209" y="180"/>
                      <a:pt x="209" y="180"/>
                      <a:pt x="209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210" y="181"/>
                      <a:pt x="211" y="180"/>
                      <a:pt x="212" y="179"/>
                    </a:cubicBezTo>
                    <a:cubicBezTo>
                      <a:pt x="214" y="176"/>
                      <a:pt x="216" y="171"/>
                      <a:pt x="216" y="171"/>
                    </a:cubicBezTo>
                    <a:cubicBezTo>
                      <a:pt x="215" y="170"/>
                      <a:pt x="215" y="170"/>
                      <a:pt x="215" y="170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9" y="177"/>
                      <a:pt x="223" y="183"/>
                      <a:pt x="227" y="190"/>
                    </a:cubicBezTo>
                    <a:cubicBezTo>
                      <a:pt x="229" y="192"/>
                      <a:pt x="230" y="196"/>
                      <a:pt x="230" y="201"/>
                    </a:cubicBezTo>
                    <a:cubicBezTo>
                      <a:pt x="230" y="212"/>
                      <a:pt x="225" y="226"/>
                      <a:pt x="215" y="239"/>
                    </a:cubicBezTo>
                    <a:cubicBezTo>
                      <a:pt x="206" y="251"/>
                      <a:pt x="192" y="262"/>
                      <a:pt x="175" y="265"/>
                    </a:cubicBezTo>
                    <a:cubicBezTo>
                      <a:pt x="155" y="269"/>
                      <a:pt x="140" y="270"/>
                      <a:pt x="130" y="270"/>
                    </a:cubicBezTo>
                    <a:cubicBezTo>
                      <a:pt x="125" y="270"/>
                      <a:pt x="120" y="269"/>
                      <a:pt x="118" y="269"/>
                    </a:cubicBezTo>
                    <a:cubicBezTo>
                      <a:pt x="116" y="269"/>
                      <a:pt x="115" y="269"/>
                      <a:pt x="115" y="269"/>
                    </a:cubicBezTo>
                    <a:cubicBezTo>
                      <a:pt x="114" y="269"/>
                      <a:pt x="114" y="269"/>
                      <a:pt x="114" y="269"/>
                    </a:cubicBezTo>
                    <a:cubicBezTo>
                      <a:pt x="114" y="268"/>
                      <a:pt x="114" y="268"/>
                      <a:pt x="114" y="268"/>
                    </a:cubicBezTo>
                    <a:cubicBezTo>
                      <a:pt x="113" y="268"/>
                      <a:pt x="113" y="268"/>
                      <a:pt x="113" y="268"/>
                    </a:cubicBezTo>
                    <a:cubicBezTo>
                      <a:pt x="113" y="269"/>
                      <a:pt x="113" y="269"/>
                      <a:pt x="113" y="269"/>
                    </a:cubicBezTo>
                    <a:cubicBezTo>
                      <a:pt x="112" y="269"/>
                      <a:pt x="111" y="271"/>
                      <a:pt x="111" y="274"/>
                    </a:cubicBezTo>
                    <a:cubicBezTo>
                      <a:pt x="111" y="277"/>
                      <a:pt x="112" y="281"/>
                      <a:pt x="116" y="288"/>
                    </a:cubicBezTo>
                    <a:cubicBezTo>
                      <a:pt x="120" y="293"/>
                      <a:pt x="125" y="300"/>
                      <a:pt x="132" y="305"/>
                    </a:cubicBezTo>
                    <a:cubicBezTo>
                      <a:pt x="139" y="310"/>
                      <a:pt x="149" y="314"/>
                      <a:pt x="160" y="314"/>
                    </a:cubicBezTo>
                    <a:cubicBezTo>
                      <a:pt x="166" y="314"/>
                      <a:pt x="172" y="313"/>
                      <a:pt x="179" y="311"/>
                    </a:cubicBezTo>
                    <a:cubicBezTo>
                      <a:pt x="200" y="303"/>
                      <a:pt x="216" y="282"/>
                      <a:pt x="216" y="258"/>
                    </a:cubicBezTo>
                    <a:cubicBezTo>
                      <a:pt x="216" y="253"/>
                      <a:pt x="216" y="248"/>
                      <a:pt x="214" y="243"/>
                    </a:cubicBezTo>
                    <a:cubicBezTo>
                      <a:pt x="214" y="243"/>
                      <a:pt x="213" y="242"/>
                      <a:pt x="213" y="242"/>
                    </a:cubicBezTo>
                    <a:cubicBezTo>
                      <a:pt x="212" y="243"/>
                      <a:pt x="211" y="243"/>
                      <a:pt x="212" y="2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6" name="Freeform 934"/>
              <p:cNvSpPr>
                <a:spLocks/>
              </p:cNvSpPr>
              <p:nvPr/>
            </p:nvSpPr>
            <p:spPr bwMode="auto">
              <a:xfrm>
                <a:off x="1905439" y="1463189"/>
                <a:ext cx="360363" cy="330200"/>
              </a:xfrm>
              <a:custGeom>
                <a:avLst/>
                <a:gdLst>
                  <a:gd name="T0" fmla="*/ 16 w 225"/>
                  <a:gd name="T1" fmla="*/ 152 h 206"/>
                  <a:gd name="T2" fmla="*/ 34 w 225"/>
                  <a:gd name="T3" fmla="*/ 155 h 206"/>
                  <a:gd name="T4" fmla="*/ 113 w 225"/>
                  <a:gd name="T5" fmla="*/ 178 h 206"/>
                  <a:gd name="T6" fmla="*/ 202 w 225"/>
                  <a:gd name="T7" fmla="*/ 136 h 206"/>
                  <a:gd name="T8" fmla="*/ 0 w 225"/>
                  <a:gd name="T9" fmla="*/ 17 h 206"/>
                  <a:gd name="T10" fmla="*/ 6 w 225"/>
                  <a:gd name="T11" fmla="*/ 0 h 206"/>
                  <a:gd name="T12" fmla="*/ 165 w 225"/>
                  <a:gd name="T13" fmla="*/ 77 h 206"/>
                  <a:gd name="T14" fmla="*/ 215 w 225"/>
                  <a:gd name="T15" fmla="*/ 137 h 206"/>
                  <a:gd name="T16" fmla="*/ 107 w 225"/>
                  <a:gd name="T17" fmla="*/ 205 h 206"/>
                  <a:gd name="T18" fmla="*/ 41 w 225"/>
                  <a:gd name="T19" fmla="*/ 180 h 206"/>
                  <a:gd name="T20" fmla="*/ 14 w 225"/>
                  <a:gd name="T21" fmla="*/ 162 h 206"/>
                  <a:gd name="T22" fmla="*/ 16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16" y="152"/>
                    </a:moveTo>
                    <a:cubicBezTo>
                      <a:pt x="19" y="148"/>
                      <a:pt x="26" y="150"/>
                      <a:pt x="34" y="155"/>
                    </a:cubicBezTo>
                    <a:cubicBezTo>
                      <a:pt x="43" y="160"/>
                      <a:pt x="93" y="180"/>
                      <a:pt x="113" y="178"/>
                    </a:cubicBezTo>
                    <a:cubicBezTo>
                      <a:pt x="133" y="176"/>
                      <a:pt x="203" y="149"/>
                      <a:pt x="202" y="136"/>
                    </a:cubicBezTo>
                    <a:cubicBezTo>
                      <a:pt x="200" y="123"/>
                      <a:pt x="75" y="21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7" y="12"/>
                      <a:pt x="165" y="77"/>
                    </a:cubicBezTo>
                    <a:cubicBezTo>
                      <a:pt x="178" y="86"/>
                      <a:pt x="225" y="113"/>
                      <a:pt x="215" y="137"/>
                    </a:cubicBezTo>
                    <a:cubicBezTo>
                      <a:pt x="204" y="160"/>
                      <a:pt x="142" y="206"/>
                      <a:pt x="107" y="205"/>
                    </a:cubicBezTo>
                    <a:cubicBezTo>
                      <a:pt x="84" y="204"/>
                      <a:pt x="60" y="186"/>
                      <a:pt x="41" y="180"/>
                    </a:cubicBezTo>
                    <a:cubicBezTo>
                      <a:pt x="23" y="173"/>
                      <a:pt x="8" y="174"/>
                      <a:pt x="14" y="162"/>
                    </a:cubicBezTo>
                    <a:cubicBezTo>
                      <a:pt x="16" y="158"/>
                      <a:pt x="16" y="152"/>
                      <a:pt x="16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7" name="Freeform 935"/>
              <p:cNvSpPr>
                <a:spLocks noEditPoints="1"/>
              </p:cNvSpPr>
              <p:nvPr/>
            </p:nvSpPr>
            <p:spPr bwMode="auto">
              <a:xfrm>
                <a:off x="1903851" y="1477476"/>
                <a:ext cx="346075" cy="315913"/>
              </a:xfrm>
              <a:custGeom>
                <a:avLst/>
                <a:gdLst>
                  <a:gd name="T0" fmla="*/ 14 w 216"/>
                  <a:gd name="T1" fmla="*/ 153 h 197"/>
                  <a:gd name="T2" fmla="*/ 41 w 216"/>
                  <a:gd name="T3" fmla="*/ 170 h 197"/>
                  <a:gd name="T4" fmla="*/ 107 w 216"/>
                  <a:gd name="T5" fmla="*/ 196 h 197"/>
                  <a:gd name="T6" fmla="*/ 214 w 216"/>
                  <a:gd name="T7" fmla="*/ 128 h 197"/>
                  <a:gd name="T8" fmla="*/ 215 w 216"/>
                  <a:gd name="T9" fmla="*/ 116 h 197"/>
                  <a:gd name="T10" fmla="*/ 214 w 216"/>
                  <a:gd name="T11" fmla="*/ 119 h 197"/>
                  <a:gd name="T12" fmla="*/ 107 w 216"/>
                  <a:gd name="T13" fmla="*/ 187 h 197"/>
                  <a:gd name="T14" fmla="*/ 41 w 216"/>
                  <a:gd name="T15" fmla="*/ 162 h 197"/>
                  <a:gd name="T16" fmla="*/ 14 w 216"/>
                  <a:gd name="T17" fmla="*/ 153 h 197"/>
                  <a:gd name="T18" fmla="*/ 202 w 216"/>
                  <a:gd name="T19" fmla="*/ 124 h 197"/>
                  <a:gd name="T20" fmla="*/ 203 w 216"/>
                  <a:gd name="T21" fmla="*/ 120 h 197"/>
                  <a:gd name="T22" fmla="*/ 3 w 216"/>
                  <a:gd name="T23" fmla="*/ 0 h 197"/>
                  <a:gd name="T24" fmla="*/ 0 w 216"/>
                  <a:gd name="T25" fmla="*/ 8 h 197"/>
                  <a:gd name="T26" fmla="*/ 202 w 216"/>
                  <a:gd name="T27" fmla="*/ 12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14" y="153"/>
                    </a:moveTo>
                    <a:cubicBezTo>
                      <a:pt x="8" y="165"/>
                      <a:pt x="23" y="164"/>
                      <a:pt x="41" y="170"/>
                    </a:cubicBezTo>
                    <a:cubicBezTo>
                      <a:pt x="59" y="177"/>
                      <a:pt x="84" y="195"/>
                      <a:pt x="107" y="196"/>
                    </a:cubicBezTo>
                    <a:cubicBezTo>
                      <a:pt x="142" y="197"/>
                      <a:pt x="204" y="151"/>
                      <a:pt x="214" y="128"/>
                    </a:cubicBezTo>
                    <a:cubicBezTo>
                      <a:pt x="216" y="124"/>
                      <a:pt x="216" y="120"/>
                      <a:pt x="215" y="116"/>
                    </a:cubicBezTo>
                    <a:cubicBezTo>
                      <a:pt x="215" y="117"/>
                      <a:pt x="215" y="118"/>
                      <a:pt x="214" y="119"/>
                    </a:cubicBezTo>
                    <a:cubicBezTo>
                      <a:pt x="204" y="143"/>
                      <a:pt x="142" y="189"/>
                      <a:pt x="107" y="187"/>
                    </a:cubicBezTo>
                    <a:cubicBezTo>
                      <a:pt x="84" y="186"/>
                      <a:pt x="59" y="169"/>
                      <a:pt x="41" y="162"/>
                    </a:cubicBezTo>
                    <a:cubicBezTo>
                      <a:pt x="29" y="158"/>
                      <a:pt x="18" y="157"/>
                      <a:pt x="14" y="153"/>
                    </a:cubicBezTo>
                    <a:close/>
                    <a:moveTo>
                      <a:pt x="202" y="124"/>
                    </a:moveTo>
                    <a:cubicBezTo>
                      <a:pt x="204" y="123"/>
                      <a:pt x="203" y="121"/>
                      <a:pt x="203" y="120"/>
                    </a:cubicBezTo>
                    <a:cubicBezTo>
                      <a:pt x="202" y="107"/>
                      <a:pt x="78" y="6"/>
                      <a:pt x="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9" y="11"/>
                      <a:pt x="186" y="102"/>
                      <a:pt x="202" y="1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8" name="Freeform 936"/>
              <p:cNvSpPr>
                <a:spLocks/>
              </p:cNvSpPr>
              <p:nvPr/>
            </p:nvSpPr>
            <p:spPr bwMode="auto">
              <a:xfrm>
                <a:off x="1902264" y="1461601"/>
                <a:ext cx="352425" cy="331788"/>
              </a:xfrm>
              <a:custGeom>
                <a:avLst/>
                <a:gdLst>
                  <a:gd name="T0" fmla="*/ 19 w 220"/>
                  <a:gd name="T1" fmla="*/ 154 h 207"/>
                  <a:gd name="T2" fmla="*/ 35 w 220"/>
                  <a:gd name="T3" fmla="*/ 157 h 207"/>
                  <a:gd name="T4" fmla="*/ 80 w 220"/>
                  <a:gd name="T5" fmla="*/ 175 h 207"/>
                  <a:gd name="T6" fmla="*/ 115 w 220"/>
                  <a:gd name="T7" fmla="*/ 180 h 207"/>
                  <a:gd name="T8" fmla="*/ 193 w 220"/>
                  <a:gd name="T9" fmla="*/ 151 h 207"/>
                  <a:gd name="T10" fmla="*/ 205 w 220"/>
                  <a:gd name="T11" fmla="*/ 138 h 207"/>
                  <a:gd name="T12" fmla="*/ 203 w 220"/>
                  <a:gd name="T13" fmla="*/ 133 h 207"/>
                  <a:gd name="T14" fmla="*/ 93 w 220"/>
                  <a:gd name="T15" fmla="*/ 49 h 207"/>
                  <a:gd name="T16" fmla="*/ 2 w 220"/>
                  <a:gd name="T17" fmla="*/ 18 h 207"/>
                  <a:gd name="T18" fmla="*/ 10 w 220"/>
                  <a:gd name="T19" fmla="*/ 2 h 207"/>
                  <a:gd name="T20" fmla="*/ 8 w 220"/>
                  <a:gd name="T21" fmla="*/ 3 h 207"/>
                  <a:gd name="T22" fmla="*/ 166 w 220"/>
                  <a:gd name="T23" fmla="*/ 80 h 207"/>
                  <a:gd name="T24" fmla="*/ 211 w 220"/>
                  <a:gd name="T25" fmla="*/ 115 h 207"/>
                  <a:gd name="T26" fmla="*/ 215 w 220"/>
                  <a:gd name="T27" fmla="*/ 137 h 207"/>
                  <a:gd name="T28" fmla="*/ 156 w 220"/>
                  <a:gd name="T29" fmla="*/ 189 h 207"/>
                  <a:gd name="T30" fmla="*/ 109 w 220"/>
                  <a:gd name="T31" fmla="*/ 204 h 207"/>
                  <a:gd name="T32" fmla="*/ 44 w 220"/>
                  <a:gd name="T33" fmla="*/ 179 h 207"/>
                  <a:gd name="T34" fmla="*/ 18 w 220"/>
                  <a:gd name="T35" fmla="*/ 171 h 207"/>
                  <a:gd name="T36" fmla="*/ 17 w 220"/>
                  <a:gd name="T37" fmla="*/ 164 h 207"/>
                  <a:gd name="T38" fmla="*/ 18 w 220"/>
                  <a:gd name="T39" fmla="*/ 153 h 207"/>
                  <a:gd name="T40" fmla="*/ 18 w 220"/>
                  <a:gd name="T41" fmla="*/ 153 h 207"/>
                  <a:gd name="T42" fmla="*/ 16 w 220"/>
                  <a:gd name="T43" fmla="*/ 154 h 207"/>
                  <a:gd name="T44" fmla="*/ 13 w 220"/>
                  <a:gd name="T45" fmla="*/ 168 h 207"/>
                  <a:gd name="T46" fmla="*/ 27 w 220"/>
                  <a:gd name="T47" fmla="*/ 177 h 207"/>
                  <a:gd name="T48" fmla="*/ 74 w 220"/>
                  <a:gd name="T49" fmla="*/ 197 h 207"/>
                  <a:gd name="T50" fmla="*/ 111 w 220"/>
                  <a:gd name="T51" fmla="*/ 207 h 207"/>
                  <a:gd name="T52" fmla="*/ 202 w 220"/>
                  <a:gd name="T53" fmla="*/ 159 h 207"/>
                  <a:gd name="T54" fmla="*/ 220 w 220"/>
                  <a:gd name="T55" fmla="*/ 131 h 207"/>
                  <a:gd name="T56" fmla="*/ 189 w 220"/>
                  <a:gd name="T57" fmla="*/ 91 h 207"/>
                  <a:gd name="T58" fmla="*/ 9 w 220"/>
                  <a:gd name="T59" fmla="*/ 0 h 207"/>
                  <a:gd name="T60" fmla="*/ 0 w 220"/>
                  <a:gd name="T61" fmla="*/ 20 h 207"/>
                  <a:gd name="T62" fmla="*/ 130 w 220"/>
                  <a:gd name="T63" fmla="*/ 75 h 207"/>
                  <a:gd name="T64" fmla="*/ 197 w 220"/>
                  <a:gd name="T65" fmla="*/ 130 h 207"/>
                  <a:gd name="T66" fmla="*/ 202 w 220"/>
                  <a:gd name="T67" fmla="*/ 137 h 207"/>
                  <a:gd name="T68" fmla="*/ 200 w 220"/>
                  <a:gd name="T69" fmla="*/ 142 h 207"/>
                  <a:gd name="T70" fmla="*/ 146 w 220"/>
                  <a:gd name="T71" fmla="*/ 169 h 207"/>
                  <a:gd name="T72" fmla="*/ 112 w 220"/>
                  <a:gd name="T73" fmla="*/ 178 h 207"/>
                  <a:gd name="T74" fmla="*/ 49 w 220"/>
                  <a:gd name="T75" fmla="*/ 160 h 207"/>
                  <a:gd name="T76" fmla="*/ 23 w 220"/>
                  <a:gd name="T77" fmla="*/ 150 h 207"/>
                  <a:gd name="T78" fmla="*/ 16 w 220"/>
                  <a:gd name="T79" fmla="*/ 153 h 207"/>
                  <a:gd name="T80" fmla="*/ 18 w 220"/>
                  <a:gd name="T81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207">
                    <a:moveTo>
                      <a:pt x="18" y="153"/>
                    </a:moveTo>
                    <a:cubicBezTo>
                      <a:pt x="19" y="154"/>
                      <a:pt x="19" y="154"/>
                      <a:pt x="19" y="154"/>
                    </a:cubicBezTo>
                    <a:cubicBezTo>
                      <a:pt x="20" y="153"/>
                      <a:pt x="21" y="153"/>
                      <a:pt x="23" y="153"/>
                    </a:cubicBezTo>
                    <a:cubicBezTo>
                      <a:pt x="26" y="153"/>
                      <a:pt x="30" y="154"/>
                      <a:pt x="35" y="157"/>
                    </a:cubicBezTo>
                    <a:cubicBezTo>
                      <a:pt x="38" y="159"/>
                      <a:pt x="42" y="161"/>
                      <a:pt x="48" y="163"/>
                    </a:cubicBezTo>
                    <a:cubicBezTo>
                      <a:pt x="57" y="167"/>
                      <a:pt x="68" y="171"/>
                      <a:pt x="80" y="175"/>
                    </a:cubicBezTo>
                    <a:cubicBezTo>
                      <a:pt x="92" y="178"/>
                      <a:pt x="103" y="181"/>
                      <a:pt x="112" y="181"/>
                    </a:cubicBezTo>
                    <a:cubicBezTo>
                      <a:pt x="113" y="181"/>
                      <a:pt x="114" y="180"/>
                      <a:pt x="115" y="180"/>
                    </a:cubicBezTo>
                    <a:cubicBezTo>
                      <a:pt x="125" y="179"/>
                      <a:pt x="148" y="172"/>
                      <a:pt x="167" y="164"/>
                    </a:cubicBezTo>
                    <a:cubicBezTo>
                      <a:pt x="177" y="160"/>
                      <a:pt x="186" y="155"/>
                      <a:pt x="193" y="151"/>
                    </a:cubicBezTo>
                    <a:cubicBezTo>
                      <a:pt x="197" y="148"/>
                      <a:pt x="200" y="146"/>
                      <a:pt x="202" y="144"/>
                    </a:cubicBezTo>
                    <a:cubicBezTo>
                      <a:pt x="204" y="142"/>
                      <a:pt x="205" y="140"/>
                      <a:pt x="205" y="138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5" y="136"/>
                      <a:pt x="204" y="135"/>
                      <a:pt x="203" y="133"/>
                    </a:cubicBezTo>
                    <a:cubicBezTo>
                      <a:pt x="199" y="127"/>
                      <a:pt x="189" y="117"/>
                      <a:pt x="175" y="106"/>
                    </a:cubicBezTo>
                    <a:cubicBezTo>
                      <a:pt x="154" y="88"/>
                      <a:pt x="124" y="67"/>
                      <a:pt x="93" y="49"/>
                    </a:cubicBezTo>
                    <a:cubicBezTo>
                      <a:pt x="62" y="32"/>
                      <a:pt x="29" y="18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6" y="4"/>
                      <a:pt x="74" y="19"/>
                      <a:pt x="166" y="80"/>
                    </a:cubicBezTo>
                    <a:cubicBezTo>
                      <a:pt x="172" y="84"/>
                      <a:pt x="185" y="91"/>
                      <a:pt x="196" y="100"/>
                    </a:cubicBezTo>
                    <a:cubicBezTo>
                      <a:pt x="202" y="105"/>
                      <a:pt x="207" y="110"/>
                      <a:pt x="211" y="115"/>
                    </a:cubicBezTo>
                    <a:cubicBezTo>
                      <a:pt x="214" y="120"/>
                      <a:pt x="217" y="126"/>
                      <a:pt x="217" y="131"/>
                    </a:cubicBezTo>
                    <a:cubicBezTo>
                      <a:pt x="217" y="133"/>
                      <a:pt x="216" y="135"/>
                      <a:pt x="215" y="137"/>
                    </a:cubicBezTo>
                    <a:cubicBezTo>
                      <a:pt x="213" y="143"/>
                      <a:pt x="207" y="150"/>
                      <a:pt x="200" y="157"/>
                    </a:cubicBezTo>
                    <a:cubicBezTo>
                      <a:pt x="188" y="168"/>
                      <a:pt x="172" y="180"/>
                      <a:pt x="156" y="189"/>
                    </a:cubicBezTo>
                    <a:cubicBezTo>
                      <a:pt x="140" y="198"/>
                      <a:pt x="123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8" y="204"/>
                      <a:pt x="86" y="199"/>
                      <a:pt x="75" y="194"/>
                    </a:cubicBezTo>
                    <a:cubicBezTo>
                      <a:pt x="64" y="189"/>
                      <a:pt x="53" y="182"/>
                      <a:pt x="44" y="179"/>
                    </a:cubicBezTo>
                    <a:cubicBezTo>
                      <a:pt x="36" y="176"/>
                      <a:pt x="29" y="175"/>
                      <a:pt x="23" y="173"/>
                    </a:cubicBezTo>
                    <a:cubicBezTo>
                      <a:pt x="21" y="173"/>
                      <a:pt x="19" y="172"/>
                      <a:pt x="18" y="171"/>
                    </a:cubicBezTo>
                    <a:cubicBezTo>
                      <a:pt x="16" y="170"/>
                      <a:pt x="16" y="169"/>
                      <a:pt x="16" y="168"/>
                    </a:cubicBezTo>
                    <a:cubicBezTo>
                      <a:pt x="16" y="167"/>
                      <a:pt x="16" y="166"/>
                      <a:pt x="17" y="164"/>
                    </a:cubicBezTo>
                    <a:cubicBezTo>
                      <a:pt x="19" y="159"/>
                      <a:pt x="19" y="153"/>
                      <a:pt x="19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4"/>
                    </a:cubicBezTo>
                    <a:cubicBezTo>
                      <a:pt x="16" y="156"/>
                      <a:pt x="16" y="160"/>
                      <a:pt x="14" y="163"/>
                    </a:cubicBezTo>
                    <a:cubicBezTo>
                      <a:pt x="13" y="165"/>
                      <a:pt x="13" y="166"/>
                      <a:pt x="13" y="168"/>
                    </a:cubicBezTo>
                    <a:cubicBezTo>
                      <a:pt x="13" y="170"/>
                      <a:pt x="14" y="172"/>
                      <a:pt x="16" y="173"/>
                    </a:cubicBezTo>
                    <a:cubicBezTo>
                      <a:pt x="18" y="175"/>
                      <a:pt x="22" y="176"/>
                      <a:pt x="27" y="177"/>
                    </a:cubicBezTo>
                    <a:cubicBezTo>
                      <a:pt x="31" y="179"/>
                      <a:pt x="37" y="180"/>
                      <a:pt x="43" y="182"/>
                    </a:cubicBezTo>
                    <a:cubicBezTo>
                      <a:pt x="52" y="185"/>
                      <a:pt x="62" y="191"/>
                      <a:pt x="74" y="197"/>
                    </a:cubicBezTo>
                    <a:cubicBezTo>
                      <a:pt x="85" y="202"/>
                      <a:pt x="97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9" y="207"/>
                      <a:pt x="153" y="196"/>
                      <a:pt x="174" y="182"/>
                    </a:cubicBezTo>
                    <a:cubicBezTo>
                      <a:pt x="184" y="175"/>
                      <a:pt x="194" y="167"/>
                      <a:pt x="202" y="159"/>
                    </a:cubicBezTo>
                    <a:cubicBezTo>
                      <a:pt x="209" y="152"/>
                      <a:pt x="215" y="144"/>
                      <a:pt x="218" y="138"/>
                    </a:cubicBezTo>
                    <a:cubicBezTo>
                      <a:pt x="219" y="136"/>
                      <a:pt x="220" y="133"/>
                      <a:pt x="220" y="131"/>
                    </a:cubicBezTo>
                    <a:cubicBezTo>
                      <a:pt x="220" y="125"/>
                      <a:pt x="217" y="119"/>
                      <a:pt x="213" y="113"/>
                    </a:cubicBezTo>
                    <a:cubicBezTo>
                      <a:pt x="207" y="105"/>
                      <a:pt x="198" y="98"/>
                      <a:pt x="189" y="91"/>
                    </a:cubicBezTo>
                    <a:cubicBezTo>
                      <a:pt x="180" y="85"/>
                      <a:pt x="172" y="80"/>
                      <a:pt x="168" y="77"/>
                    </a:cubicBezTo>
                    <a:cubicBezTo>
                      <a:pt x="70" y="12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9" y="22"/>
                      <a:pt x="89" y="48"/>
                      <a:pt x="130" y="75"/>
                    </a:cubicBezTo>
                    <a:cubicBezTo>
                      <a:pt x="150" y="89"/>
                      <a:pt x="168" y="103"/>
                      <a:pt x="181" y="115"/>
                    </a:cubicBezTo>
                    <a:cubicBezTo>
                      <a:pt x="188" y="120"/>
                      <a:pt x="193" y="126"/>
                      <a:pt x="197" y="130"/>
                    </a:cubicBezTo>
                    <a:cubicBezTo>
                      <a:pt x="198" y="132"/>
                      <a:pt x="200" y="133"/>
                      <a:pt x="201" y="135"/>
                    </a:cubicBezTo>
                    <a:cubicBezTo>
                      <a:pt x="202" y="136"/>
                      <a:pt x="202" y="137"/>
                      <a:pt x="202" y="137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9"/>
                      <a:pt x="201" y="140"/>
                      <a:pt x="200" y="142"/>
                    </a:cubicBezTo>
                    <a:cubicBezTo>
                      <a:pt x="196" y="145"/>
                      <a:pt x="191" y="149"/>
                      <a:pt x="183" y="153"/>
                    </a:cubicBezTo>
                    <a:cubicBezTo>
                      <a:pt x="172" y="159"/>
                      <a:pt x="158" y="164"/>
                      <a:pt x="146" y="169"/>
                    </a:cubicBezTo>
                    <a:cubicBezTo>
                      <a:pt x="133" y="174"/>
                      <a:pt x="121" y="177"/>
                      <a:pt x="115" y="177"/>
                    </a:cubicBezTo>
                    <a:cubicBezTo>
                      <a:pt x="114" y="177"/>
                      <a:pt x="113" y="178"/>
                      <a:pt x="112" y="178"/>
                    </a:cubicBezTo>
                    <a:cubicBezTo>
                      <a:pt x="101" y="178"/>
                      <a:pt x="85" y="173"/>
                      <a:pt x="69" y="168"/>
                    </a:cubicBezTo>
                    <a:cubicBezTo>
                      <a:pt x="62" y="165"/>
                      <a:pt x="55" y="163"/>
                      <a:pt x="49" y="160"/>
                    </a:cubicBezTo>
                    <a:cubicBezTo>
                      <a:pt x="43" y="158"/>
                      <a:pt x="39" y="156"/>
                      <a:pt x="37" y="155"/>
                    </a:cubicBezTo>
                    <a:cubicBezTo>
                      <a:pt x="32" y="151"/>
                      <a:pt x="27" y="150"/>
                      <a:pt x="23" y="150"/>
                    </a:cubicBezTo>
                    <a:cubicBezTo>
                      <a:pt x="20" y="150"/>
                      <a:pt x="18" y="150"/>
                      <a:pt x="17" y="152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3"/>
                    </a:cubicBezTo>
                    <a:lnTo>
                      <a:pt x="18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9" name="Freeform 937"/>
              <p:cNvSpPr>
                <a:spLocks/>
              </p:cNvSpPr>
              <p:nvPr/>
            </p:nvSpPr>
            <p:spPr bwMode="auto">
              <a:xfrm>
                <a:off x="2224526" y="1647339"/>
                <a:ext cx="9525" cy="36513"/>
              </a:xfrm>
              <a:custGeom>
                <a:avLst/>
                <a:gdLst>
                  <a:gd name="T0" fmla="*/ 3 w 6"/>
                  <a:gd name="T1" fmla="*/ 22 h 22"/>
                  <a:gd name="T2" fmla="*/ 6 w 6"/>
                  <a:gd name="T3" fmla="*/ 12 h 22"/>
                  <a:gd name="T4" fmla="*/ 2 w 6"/>
                  <a:gd name="T5" fmla="*/ 0 h 22"/>
                  <a:gd name="T6" fmla="*/ 0 w 6"/>
                  <a:gd name="T7" fmla="*/ 0 h 22"/>
                  <a:gd name="T8" fmla="*/ 0 w 6"/>
                  <a:gd name="T9" fmla="*/ 2 h 22"/>
                  <a:gd name="T10" fmla="*/ 4 w 6"/>
                  <a:gd name="T11" fmla="*/ 12 h 22"/>
                  <a:gd name="T12" fmla="*/ 3 w 6"/>
                  <a:gd name="T13" fmla="*/ 18 h 22"/>
                  <a:gd name="T14" fmla="*/ 2 w 6"/>
                  <a:gd name="T15" fmla="*/ 20 h 22"/>
                  <a:gd name="T16" fmla="*/ 2 w 6"/>
                  <a:gd name="T17" fmla="*/ 21 h 22"/>
                  <a:gd name="T18" fmla="*/ 2 w 6"/>
                  <a:gd name="T19" fmla="*/ 21 h 22"/>
                  <a:gd name="T20" fmla="*/ 2 w 6"/>
                  <a:gd name="T21" fmla="*/ 22 h 22"/>
                  <a:gd name="T22" fmla="*/ 3 w 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2">
                    <a:moveTo>
                      <a:pt x="3" y="22"/>
                    </a:moveTo>
                    <a:cubicBezTo>
                      <a:pt x="3" y="22"/>
                      <a:pt x="6" y="17"/>
                      <a:pt x="6" y="12"/>
                    </a:cubicBezTo>
                    <a:cubicBezTo>
                      <a:pt x="6" y="8"/>
                      <a:pt x="5" y="4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4" y="9"/>
                      <a:pt x="4" y="12"/>
                    </a:cubicBezTo>
                    <a:cubicBezTo>
                      <a:pt x="4" y="14"/>
                      <a:pt x="3" y="17"/>
                      <a:pt x="3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0" name="Freeform 938"/>
              <p:cNvSpPr>
                <a:spLocks/>
              </p:cNvSpPr>
              <p:nvPr/>
            </p:nvSpPr>
            <p:spPr bwMode="auto">
              <a:xfrm>
                <a:off x="1916551" y="1402864"/>
                <a:ext cx="319088" cy="307975"/>
              </a:xfrm>
              <a:custGeom>
                <a:avLst/>
                <a:gdLst>
                  <a:gd name="T0" fmla="*/ 8 w 199"/>
                  <a:gd name="T1" fmla="*/ 151 h 192"/>
                  <a:gd name="T2" fmla="*/ 5 w 199"/>
                  <a:gd name="T3" fmla="*/ 162 h 192"/>
                  <a:gd name="T4" fmla="*/ 12 w 199"/>
                  <a:gd name="T5" fmla="*/ 176 h 192"/>
                  <a:gd name="T6" fmla="*/ 83 w 199"/>
                  <a:gd name="T7" fmla="*/ 190 h 192"/>
                  <a:gd name="T8" fmla="*/ 139 w 199"/>
                  <a:gd name="T9" fmla="*/ 178 h 192"/>
                  <a:gd name="T10" fmla="*/ 195 w 199"/>
                  <a:gd name="T11" fmla="*/ 98 h 192"/>
                  <a:gd name="T12" fmla="*/ 107 w 199"/>
                  <a:gd name="T13" fmla="*/ 29 h 192"/>
                  <a:gd name="T14" fmla="*/ 1 w 199"/>
                  <a:gd name="T15" fmla="*/ 15 h 192"/>
                  <a:gd name="T16" fmla="*/ 0 w 199"/>
                  <a:gd name="T17" fmla="*/ 32 h 192"/>
                  <a:gd name="T18" fmla="*/ 120 w 199"/>
                  <a:gd name="T19" fmla="*/ 57 h 192"/>
                  <a:gd name="T20" fmla="*/ 185 w 199"/>
                  <a:gd name="T21" fmla="*/ 116 h 192"/>
                  <a:gd name="T22" fmla="*/ 85 w 199"/>
                  <a:gd name="T23" fmla="*/ 168 h 192"/>
                  <a:gd name="T24" fmla="*/ 8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8" y="151"/>
                    </a:moveTo>
                    <a:cubicBezTo>
                      <a:pt x="8" y="151"/>
                      <a:pt x="2" y="155"/>
                      <a:pt x="5" y="162"/>
                    </a:cubicBezTo>
                    <a:cubicBezTo>
                      <a:pt x="8" y="168"/>
                      <a:pt x="4" y="175"/>
                      <a:pt x="12" y="176"/>
                    </a:cubicBezTo>
                    <a:cubicBezTo>
                      <a:pt x="19" y="178"/>
                      <a:pt x="72" y="186"/>
                      <a:pt x="83" y="190"/>
                    </a:cubicBezTo>
                    <a:cubicBezTo>
                      <a:pt x="90" y="192"/>
                      <a:pt x="117" y="188"/>
                      <a:pt x="139" y="178"/>
                    </a:cubicBezTo>
                    <a:cubicBezTo>
                      <a:pt x="160" y="168"/>
                      <a:pt x="199" y="149"/>
                      <a:pt x="195" y="98"/>
                    </a:cubicBezTo>
                    <a:cubicBezTo>
                      <a:pt x="193" y="75"/>
                      <a:pt x="128" y="40"/>
                      <a:pt x="107" y="29"/>
                    </a:cubicBezTo>
                    <a:cubicBezTo>
                      <a:pt x="87" y="17"/>
                      <a:pt x="39" y="0"/>
                      <a:pt x="1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47" y="11"/>
                      <a:pt x="120" y="57"/>
                    </a:cubicBezTo>
                    <a:cubicBezTo>
                      <a:pt x="135" y="67"/>
                      <a:pt x="192" y="98"/>
                      <a:pt x="185" y="116"/>
                    </a:cubicBezTo>
                    <a:cubicBezTo>
                      <a:pt x="177" y="134"/>
                      <a:pt x="133" y="167"/>
                      <a:pt x="85" y="168"/>
                    </a:cubicBezTo>
                    <a:cubicBezTo>
                      <a:pt x="37" y="169"/>
                      <a:pt x="18" y="151"/>
                      <a:pt x="8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1" name="Freeform 939"/>
              <p:cNvSpPr>
                <a:spLocks noEditPoints="1"/>
              </p:cNvSpPr>
              <p:nvPr/>
            </p:nvSpPr>
            <p:spPr bwMode="auto">
              <a:xfrm>
                <a:off x="1916551" y="1413976"/>
                <a:ext cx="315913" cy="296863"/>
              </a:xfrm>
              <a:custGeom>
                <a:avLst/>
                <a:gdLst>
                  <a:gd name="T0" fmla="*/ 5 w 197"/>
                  <a:gd name="T1" fmla="*/ 148 h 185"/>
                  <a:gd name="T2" fmla="*/ 5 w 197"/>
                  <a:gd name="T3" fmla="*/ 155 h 185"/>
                  <a:gd name="T4" fmla="*/ 12 w 197"/>
                  <a:gd name="T5" fmla="*/ 169 h 185"/>
                  <a:gd name="T6" fmla="*/ 83 w 197"/>
                  <a:gd name="T7" fmla="*/ 183 h 185"/>
                  <a:gd name="T8" fmla="*/ 139 w 197"/>
                  <a:gd name="T9" fmla="*/ 171 h 185"/>
                  <a:gd name="T10" fmla="*/ 195 w 197"/>
                  <a:gd name="T11" fmla="*/ 95 h 185"/>
                  <a:gd name="T12" fmla="*/ 139 w 197"/>
                  <a:gd name="T13" fmla="*/ 165 h 185"/>
                  <a:gd name="T14" fmla="*/ 83 w 197"/>
                  <a:gd name="T15" fmla="*/ 176 h 185"/>
                  <a:gd name="T16" fmla="*/ 12 w 197"/>
                  <a:gd name="T17" fmla="*/ 163 h 185"/>
                  <a:gd name="T18" fmla="*/ 5 w 197"/>
                  <a:gd name="T19" fmla="*/ 148 h 185"/>
                  <a:gd name="T20" fmla="*/ 185 w 197"/>
                  <a:gd name="T21" fmla="*/ 102 h 185"/>
                  <a:gd name="T22" fmla="*/ 120 w 197"/>
                  <a:gd name="T23" fmla="*/ 44 h 185"/>
                  <a:gd name="T24" fmla="*/ 0 w 197"/>
                  <a:gd name="T25" fmla="*/ 19 h 185"/>
                  <a:gd name="T26" fmla="*/ 0 w 197"/>
                  <a:gd name="T27" fmla="*/ 25 h 185"/>
                  <a:gd name="T28" fmla="*/ 120 w 197"/>
                  <a:gd name="T29" fmla="*/ 50 h 185"/>
                  <a:gd name="T30" fmla="*/ 185 w 197"/>
                  <a:gd name="T31" fmla="*/ 10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5" y="148"/>
                    </a:moveTo>
                    <a:cubicBezTo>
                      <a:pt x="4" y="150"/>
                      <a:pt x="4" y="152"/>
                      <a:pt x="5" y="155"/>
                    </a:cubicBezTo>
                    <a:cubicBezTo>
                      <a:pt x="8" y="161"/>
                      <a:pt x="4" y="168"/>
                      <a:pt x="12" y="169"/>
                    </a:cubicBezTo>
                    <a:cubicBezTo>
                      <a:pt x="19" y="171"/>
                      <a:pt x="72" y="179"/>
                      <a:pt x="83" y="183"/>
                    </a:cubicBezTo>
                    <a:cubicBezTo>
                      <a:pt x="90" y="185"/>
                      <a:pt x="117" y="181"/>
                      <a:pt x="139" y="171"/>
                    </a:cubicBezTo>
                    <a:cubicBezTo>
                      <a:pt x="160" y="161"/>
                      <a:pt x="197" y="144"/>
                      <a:pt x="195" y="95"/>
                    </a:cubicBezTo>
                    <a:cubicBezTo>
                      <a:pt x="193" y="139"/>
                      <a:pt x="159" y="155"/>
                      <a:pt x="139" y="165"/>
                    </a:cubicBezTo>
                    <a:cubicBezTo>
                      <a:pt x="117" y="174"/>
                      <a:pt x="90" y="178"/>
                      <a:pt x="83" y="176"/>
                    </a:cubicBezTo>
                    <a:cubicBezTo>
                      <a:pt x="72" y="173"/>
                      <a:pt x="19" y="164"/>
                      <a:pt x="12" y="163"/>
                    </a:cubicBezTo>
                    <a:cubicBezTo>
                      <a:pt x="4" y="162"/>
                      <a:pt x="8" y="154"/>
                      <a:pt x="5" y="148"/>
                    </a:cubicBezTo>
                    <a:close/>
                    <a:moveTo>
                      <a:pt x="185" y="102"/>
                    </a:moveTo>
                    <a:cubicBezTo>
                      <a:pt x="191" y="84"/>
                      <a:pt x="135" y="53"/>
                      <a:pt x="120" y="44"/>
                    </a:cubicBezTo>
                    <a:cubicBezTo>
                      <a:pt x="51" y="0"/>
                      <a:pt x="5" y="17"/>
                      <a:pt x="0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7" y="4"/>
                      <a:pt x="120" y="50"/>
                    </a:cubicBezTo>
                    <a:cubicBezTo>
                      <a:pt x="133" y="59"/>
                      <a:pt x="179" y="84"/>
                      <a:pt x="185" y="10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2" name="Freeform 940"/>
              <p:cNvSpPr>
                <a:spLocks/>
              </p:cNvSpPr>
              <p:nvPr/>
            </p:nvSpPr>
            <p:spPr bwMode="auto">
              <a:xfrm>
                <a:off x="2203889" y="1531451"/>
                <a:ext cx="14288" cy="55563"/>
              </a:xfrm>
              <a:custGeom>
                <a:avLst/>
                <a:gdLst>
                  <a:gd name="T0" fmla="*/ 8 w 9"/>
                  <a:gd name="T1" fmla="*/ 34 h 35"/>
                  <a:gd name="T2" fmla="*/ 9 w 9"/>
                  <a:gd name="T3" fmla="*/ 21 h 35"/>
                  <a:gd name="T4" fmla="*/ 2 w 9"/>
                  <a:gd name="T5" fmla="*/ 1 h 35"/>
                  <a:gd name="T6" fmla="*/ 1 w 9"/>
                  <a:gd name="T7" fmla="*/ 1 h 35"/>
                  <a:gd name="T8" fmla="*/ 1 w 9"/>
                  <a:gd name="T9" fmla="*/ 2 h 35"/>
                  <a:gd name="T10" fmla="*/ 7 w 9"/>
                  <a:gd name="T11" fmla="*/ 21 h 35"/>
                  <a:gd name="T12" fmla="*/ 6 w 9"/>
                  <a:gd name="T13" fmla="*/ 30 h 35"/>
                  <a:gd name="T14" fmla="*/ 6 w 9"/>
                  <a:gd name="T15" fmla="*/ 33 h 35"/>
                  <a:gd name="T16" fmla="*/ 6 w 9"/>
                  <a:gd name="T17" fmla="*/ 34 h 35"/>
                  <a:gd name="T18" fmla="*/ 6 w 9"/>
                  <a:gd name="T19" fmla="*/ 35 h 35"/>
                  <a:gd name="T20" fmla="*/ 8 w 9"/>
                  <a:gd name="T2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5">
                    <a:moveTo>
                      <a:pt x="8" y="34"/>
                    </a:moveTo>
                    <a:cubicBezTo>
                      <a:pt x="8" y="34"/>
                      <a:pt x="9" y="28"/>
                      <a:pt x="9" y="21"/>
                    </a:cubicBezTo>
                    <a:cubicBezTo>
                      <a:pt x="9" y="14"/>
                      <a:pt x="8" y="6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7"/>
                      <a:pt x="7" y="15"/>
                      <a:pt x="7" y="21"/>
                    </a:cubicBezTo>
                    <a:cubicBezTo>
                      <a:pt x="7" y="25"/>
                      <a:pt x="7" y="28"/>
                      <a:pt x="6" y="30"/>
                    </a:cubicBezTo>
                    <a:cubicBezTo>
                      <a:pt x="6" y="31"/>
                      <a:pt x="6" y="32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4"/>
                      <a:pt x="6" y="35"/>
                      <a:pt x="6" y="35"/>
                    </a:cubicBezTo>
                    <a:cubicBezTo>
                      <a:pt x="7" y="35"/>
                      <a:pt x="7" y="35"/>
                      <a:pt x="8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3" name="Freeform 941"/>
              <p:cNvSpPr>
                <a:spLocks/>
              </p:cNvSpPr>
              <p:nvPr/>
            </p:nvSpPr>
            <p:spPr bwMode="auto">
              <a:xfrm>
                <a:off x="1913376" y="1415564"/>
                <a:ext cx="317500" cy="295275"/>
              </a:xfrm>
              <a:custGeom>
                <a:avLst/>
                <a:gdLst>
                  <a:gd name="T0" fmla="*/ 9 w 198"/>
                  <a:gd name="T1" fmla="*/ 141 h 184"/>
                  <a:gd name="T2" fmla="*/ 5 w 198"/>
                  <a:gd name="T3" fmla="*/ 150 h 184"/>
                  <a:gd name="T4" fmla="*/ 7 w 198"/>
                  <a:gd name="T5" fmla="*/ 163 h 184"/>
                  <a:gd name="T6" fmla="*/ 13 w 198"/>
                  <a:gd name="T7" fmla="*/ 170 h 184"/>
                  <a:gd name="T8" fmla="*/ 85 w 198"/>
                  <a:gd name="T9" fmla="*/ 183 h 184"/>
                  <a:gd name="T10" fmla="*/ 141 w 198"/>
                  <a:gd name="T11" fmla="*/ 171 h 184"/>
                  <a:gd name="T12" fmla="*/ 198 w 198"/>
                  <a:gd name="T13" fmla="*/ 98 h 184"/>
                  <a:gd name="T14" fmla="*/ 186 w 198"/>
                  <a:gd name="T15" fmla="*/ 70 h 184"/>
                  <a:gd name="T16" fmla="*/ 110 w 198"/>
                  <a:gd name="T17" fmla="*/ 19 h 184"/>
                  <a:gd name="T18" fmla="*/ 3 w 198"/>
                  <a:gd name="T19" fmla="*/ 6 h 184"/>
                  <a:gd name="T20" fmla="*/ 0 w 198"/>
                  <a:gd name="T21" fmla="*/ 27 h 184"/>
                  <a:gd name="T22" fmla="*/ 3 w 198"/>
                  <a:gd name="T23" fmla="*/ 26 h 184"/>
                  <a:gd name="T24" fmla="*/ 121 w 198"/>
                  <a:gd name="T25" fmla="*/ 50 h 184"/>
                  <a:gd name="T26" fmla="*/ 178 w 198"/>
                  <a:gd name="T27" fmla="*/ 90 h 184"/>
                  <a:gd name="T28" fmla="*/ 185 w 198"/>
                  <a:gd name="T29" fmla="*/ 107 h 184"/>
                  <a:gd name="T30" fmla="*/ 87 w 198"/>
                  <a:gd name="T31" fmla="*/ 158 h 184"/>
                  <a:gd name="T32" fmla="*/ 34 w 198"/>
                  <a:gd name="T33" fmla="*/ 150 h 184"/>
                  <a:gd name="T34" fmla="*/ 10 w 198"/>
                  <a:gd name="T35" fmla="*/ 141 h 184"/>
                  <a:gd name="T36" fmla="*/ 9 w 198"/>
                  <a:gd name="T37" fmla="*/ 141 h 184"/>
                  <a:gd name="T38" fmla="*/ 10 w 198"/>
                  <a:gd name="T39" fmla="*/ 144 h 184"/>
                  <a:gd name="T40" fmla="*/ 84 w 198"/>
                  <a:gd name="T41" fmla="*/ 161 h 184"/>
                  <a:gd name="T42" fmla="*/ 153 w 198"/>
                  <a:gd name="T43" fmla="*/ 142 h 184"/>
                  <a:gd name="T44" fmla="*/ 188 w 198"/>
                  <a:gd name="T45" fmla="*/ 108 h 184"/>
                  <a:gd name="T46" fmla="*/ 180 w 198"/>
                  <a:gd name="T47" fmla="*/ 88 h 184"/>
                  <a:gd name="T48" fmla="*/ 123 w 198"/>
                  <a:gd name="T49" fmla="*/ 48 h 184"/>
                  <a:gd name="T50" fmla="*/ 1 w 198"/>
                  <a:gd name="T51" fmla="*/ 23 h 184"/>
                  <a:gd name="T52" fmla="*/ 3 w 198"/>
                  <a:gd name="T53" fmla="*/ 24 h 184"/>
                  <a:gd name="T54" fmla="*/ 3 w 198"/>
                  <a:gd name="T55" fmla="*/ 7 h 184"/>
                  <a:gd name="T56" fmla="*/ 37 w 198"/>
                  <a:gd name="T57" fmla="*/ 3 h 184"/>
                  <a:gd name="T58" fmla="*/ 159 w 198"/>
                  <a:gd name="T59" fmla="*/ 52 h 184"/>
                  <a:gd name="T60" fmla="*/ 195 w 198"/>
                  <a:gd name="T61" fmla="*/ 90 h 184"/>
                  <a:gd name="T62" fmla="*/ 175 w 198"/>
                  <a:gd name="T63" fmla="*/ 146 h 184"/>
                  <a:gd name="T64" fmla="*/ 90 w 198"/>
                  <a:gd name="T65" fmla="*/ 181 h 184"/>
                  <a:gd name="T66" fmla="*/ 48 w 198"/>
                  <a:gd name="T67" fmla="*/ 173 h 184"/>
                  <a:gd name="T68" fmla="*/ 11 w 198"/>
                  <a:gd name="T69" fmla="*/ 165 h 184"/>
                  <a:gd name="T70" fmla="*/ 9 w 198"/>
                  <a:gd name="T71" fmla="*/ 153 h 184"/>
                  <a:gd name="T72" fmla="*/ 9 w 198"/>
                  <a:gd name="T73" fmla="*/ 146 h 184"/>
                  <a:gd name="T74" fmla="*/ 11 w 198"/>
                  <a:gd name="T75" fmla="*/ 144 h 184"/>
                  <a:gd name="T76" fmla="*/ 11 w 198"/>
                  <a:gd name="T77" fmla="*/ 144 h 184"/>
                  <a:gd name="T78" fmla="*/ 10 w 198"/>
                  <a:gd name="T79" fmla="*/ 14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" h="184">
                    <a:moveTo>
                      <a:pt x="10" y="143"/>
                    </a:moveTo>
                    <a:cubicBezTo>
                      <a:pt x="9" y="141"/>
                      <a:pt x="9" y="141"/>
                      <a:pt x="9" y="141"/>
                    </a:cubicBezTo>
                    <a:cubicBezTo>
                      <a:pt x="9" y="141"/>
                      <a:pt x="8" y="142"/>
                      <a:pt x="7" y="144"/>
                    </a:cubicBezTo>
                    <a:cubicBezTo>
                      <a:pt x="6" y="145"/>
                      <a:pt x="5" y="147"/>
                      <a:pt x="5" y="150"/>
                    </a:cubicBezTo>
                    <a:cubicBezTo>
                      <a:pt x="5" y="151"/>
                      <a:pt x="5" y="153"/>
                      <a:pt x="6" y="154"/>
                    </a:cubicBezTo>
                    <a:cubicBezTo>
                      <a:pt x="7" y="157"/>
                      <a:pt x="7" y="160"/>
                      <a:pt x="7" y="163"/>
                    </a:cubicBezTo>
                    <a:cubicBezTo>
                      <a:pt x="7" y="164"/>
                      <a:pt x="8" y="166"/>
                      <a:pt x="9" y="167"/>
                    </a:cubicBezTo>
                    <a:cubicBezTo>
                      <a:pt x="10" y="169"/>
                      <a:pt x="11" y="169"/>
                      <a:pt x="13" y="170"/>
                    </a:cubicBezTo>
                    <a:cubicBezTo>
                      <a:pt x="17" y="170"/>
                      <a:pt x="32" y="173"/>
                      <a:pt x="48" y="176"/>
                    </a:cubicBezTo>
                    <a:cubicBezTo>
                      <a:pt x="63" y="179"/>
                      <a:pt x="79" y="182"/>
                      <a:pt x="85" y="183"/>
                    </a:cubicBezTo>
                    <a:cubicBezTo>
                      <a:pt x="86" y="184"/>
                      <a:pt x="88" y="184"/>
                      <a:pt x="90" y="184"/>
                    </a:cubicBezTo>
                    <a:cubicBezTo>
                      <a:pt x="101" y="184"/>
                      <a:pt x="123" y="180"/>
                      <a:pt x="141" y="171"/>
                    </a:cubicBezTo>
                    <a:cubicBezTo>
                      <a:pt x="152" y="167"/>
                      <a:pt x="166" y="160"/>
                      <a:pt x="178" y="149"/>
                    </a:cubicBezTo>
                    <a:cubicBezTo>
                      <a:pt x="189" y="137"/>
                      <a:pt x="198" y="121"/>
                      <a:pt x="198" y="98"/>
                    </a:cubicBezTo>
                    <a:cubicBezTo>
                      <a:pt x="198" y="95"/>
                      <a:pt x="198" y="92"/>
                      <a:pt x="198" y="89"/>
                    </a:cubicBezTo>
                    <a:cubicBezTo>
                      <a:pt x="197" y="83"/>
                      <a:pt x="193" y="76"/>
                      <a:pt x="186" y="70"/>
                    </a:cubicBezTo>
                    <a:cubicBezTo>
                      <a:pt x="176" y="60"/>
                      <a:pt x="161" y="49"/>
                      <a:pt x="146" y="40"/>
                    </a:cubicBezTo>
                    <a:cubicBezTo>
                      <a:pt x="132" y="31"/>
                      <a:pt x="118" y="24"/>
                      <a:pt x="110" y="19"/>
                    </a:cubicBezTo>
                    <a:cubicBezTo>
                      <a:pt x="95" y="11"/>
                      <a:pt x="66" y="0"/>
                      <a:pt x="37" y="0"/>
                    </a:cubicBezTo>
                    <a:cubicBezTo>
                      <a:pt x="25" y="0"/>
                      <a:pt x="13" y="2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5"/>
                      <a:pt x="14" y="21"/>
                      <a:pt x="32" y="21"/>
                    </a:cubicBezTo>
                    <a:cubicBezTo>
                      <a:pt x="53" y="21"/>
                      <a:pt x="83" y="26"/>
                      <a:pt x="121" y="50"/>
                    </a:cubicBezTo>
                    <a:cubicBezTo>
                      <a:pt x="128" y="55"/>
                      <a:pt x="144" y="64"/>
                      <a:pt x="159" y="75"/>
                    </a:cubicBezTo>
                    <a:cubicBezTo>
                      <a:pt x="166" y="80"/>
                      <a:pt x="173" y="85"/>
                      <a:pt x="178" y="90"/>
                    </a:cubicBezTo>
                    <a:cubicBezTo>
                      <a:pt x="183" y="96"/>
                      <a:pt x="186" y="101"/>
                      <a:pt x="186" y="105"/>
                    </a:cubicBezTo>
                    <a:cubicBezTo>
                      <a:pt x="186" y="106"/>
                      <a:pt x="186" y="106"/>
                      <a:pt x="185" y="107"/>
                    </a:cubicBezTo>
                    <a:cubicBezTo>
                      <a:pt x="184" y="111"/>
                      <a:pt x="180" y="117"/>
                      <a:pt x="174" y="122"/>
                    </a:cubicBezTo>
                    <a:cubicBezTo>
                      <a:pt x="156" y="139"/>
                      <a:pt x="123" y="158"/>
                      <a:pt x="87" y="158"/>
                    </a:cubicBezTo>
                    <a:cubicBezTo>
                      <a:pt x="86" y="158"/>
                      <a:pt x="85" y="158"/>
                      <a:pt x="84" y="158"/>
                    </a:cubicBezTo>
                    <a:cubicBezTo>
                      <a:pt x="61" y="158"/>
                      <a:pt x="45" y="154"/>
                      <a:pt x="34" y="150"/>
                    </a:cubicBezTo>
                    <a:cubicBezTo>
                      <a:pt x="28" y="148"/>
                      <a:pt x="24" y="146"/>
                      <a:pt x="20" y="144"/>
                    </a:cubicBezTo>
                    <a:cubicBezTo>
                      <a:pt x="16" y="143"/>
                      <a:pt x="13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9" y="141"/>
                      <a:pt x="9" y="141"/>
                      <a:pt x="9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2" y="144"/>
                      <a:pt x="15" y="145"/>
                      <a:pt x="19" y="147"/>
                    </a:cubicBezTo>
                    <a:cubicBezTo>
                      <a:pt x="30" y="152"/>
                      <a:pt x="49" y="161"/>
                      <a:pt x="84" y="161"/>
                    </a:cubicBezTo>
                    <a:cubicBezTo>
                      <a:pt x="85" y="161"/>
                      <a:pt x="86" y="161"/>
                      <a:pt x="87" y="161"/>
                    </a:cubicBezTo>
                    <a:cubicBezTo>
                      <a:pt x="112" y="161"/>
                      <a:pt x="135" y="152"/>
                      <a:pt x="153" y="142"/>
                    </a:cubicBezTo>
                    <a:cubicBezTo>
                      <a:pt x="162" y="136"/>
                      <a:pt x="170" y="130"/>
                      <a:pt x="176" y="125"/>
                    </a:cubicBezTo>
                    <a:cubicBezTo>
                      <a:pt x="182" y="119"/>
                      <a:pt x="186" y="113"/>
                      <a:pt x="188" y="108"/>
                    </a:cubicBezTo>
                    <a:cubicBezTo>
                      <a:pt x="189" y="107"/>
                      <a:pt x="189" y="106"/>
                      <a:pt x="189" y="105"/>
                    </a:cubicBezTo>
                    <a:cubicBezTo>
                      <a:pt x="189" y="99"/>
                      <a:pt x="185" y="94"/>
                      <a:pt x="180" y="88"/>
                    </a:cubicBezTo>
                    <a:cubicBezTo>
                      <a:pt x="173" y="80"/>
                      <a:pt x="161" y="72"/>
                      <a:pt x="150" y="64"/>
                    </a:cubicBezTo>
                    <a:cubicBezTo>
                      <a:pt x="138" y="57"/>
                      <a:pt x="128" y="51"/>
                      <a:pt x="123" y="48"/>
                    </a:cubicBezTo>
                    <a:cubicBezTo>
                      <a:pt x="85" y="24"/>
                      <a:pt x="53" y="18"/>
                      <a:pt x="32" y="18"/>
                    </a:cubicBezTo>
                    <a:cubicBezTo>
                      <a:pt x="13" y="18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4" y="5"/>
                      <a:pt x="25" y="3"/>
                      <a:pt x="37" y="3"/>
                    </a:cubicBezTo>
                    <a:cubicBezTo>
                      <a:pt x="65" y="3"/>
                      <a:pt x="94" y="14"/>
                      <a:pt x="108" y="22"/>
                    </a:cubicBezTo>
                    <a:cubicBezTo>
                      <a:pt x="119" y="28"/>
                      <a:pt x="140" y="39"/>
                      <a:pt x="159" y="52"/>
                    </a:cubicBezTo>
                    <a:cubicBezTo>
                      <a:pt x="168" y="58"/>
                      <a:pt x="177" y="65"/>
                      <a:pt x="184" y="72"/>
                    </a:cubicBezTo>
                    <a:cubicBezTo>
                      <a:pt x="190" y="78"/>
                      <a:pt x="195" y="85"/>
                      <a:pt x="195" y="90"/>
                    </a:cubicBezTo>
                    <a:cubicBezTo>
                      <a:pt x="195" y="92"/>
                      <a:pt x="195" y="95"/>
                      <a:pt x="195" y="98"/>
                    </a:cubicBezTo>
                    <a:cubicBezTo>
                      <a:pt x="195" y="120"/>
                      <a:pt x="187" y="135"/>
                      <a:pt x="175" y="146"/>
                    </a:cubicBezTo>
                    <a:cubicBezTo>
                      <a:pt x="164" y="157"/>
                      <a:pt x="150" y="164"/>
                      <a:pt x="140" y="169"/>
                    </a:cubicBezTo>
                    <a:cubicBezTo>
                      <a:pt x="122" y="177"/>
                      <a:pt x="101" y="181"/>
                      <a:pt x="90" y="181"/>
                    </a:cubicBezTo>
                    <a:cubicBezTo>
                      <a:pt x="88" y="181"/>
                      <a:pt x="86" y="181"/>
                      <a:pt x="86" y="180"/>
                    </a:cubicBezTo>
                    <a:cubicBezTo>
                      <a:pt x="80" y="179"/>
                      <a:pt x="64" y="176"/>
                      <a:pt x="48" y="173"/>
                    </a:cubicBezTo>
                    <a:cubicBezTo>
                      <a:pt x="33" y="170"/>
                      <a:pt x="18" y="167"/>
                      <a:pt x="14" y="167"/>
                    </a:cubicBezTo>
                    <a:cubicBezTo>
                      <a:pt x="12" y="167"/>
                      <a:pt x="12" y="166"/>
                      <a:pt x="11" y="165"/>
                    </a:cubicBezTo>
                    <a:cubicBezTo>
                      <a:pt x="10" y="165"/>
                      <a:pt x="10" y="163"/>
                      <a:pt x="10" y="160"/>
                    </a:cubicBezTo>
                    <a:cubicBezTo>
                      <a:pt x="10" y="158"/>
                      <a:pt x="10" y="156"/>
                      <a:pt x="9" y="153"/>
                    </a:cubicBezTo>
                    <a:cubicBezTo>
                      <a:pt x="8" y="152"/>
                      <a:pt x="8" y="151"/>
                      <a:pt x="8" y="150"/>
                    </a:cubicBezTo>
                    <a:cubicBezTo>
                      <a:pt x="8" y="148"/>
                      <a:pt x="9" y="147"/>
                      <a:pt x="9" y="146"/>
                    </a:cubicBezTo>
                    <a:cubicBezTo>
                      <a:pt x="10" y="145"/>
                      <a:pt x="10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lnTo>
                      <a:pt x="10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4" name="Freeform 942"/>
              <p:cNvSpPr>
                <a:spLocks/>
              </p:cNvSpPr>
              <p:nvPr/>
            </p:nvSpPr>
            <p:spPr bwMode="auto">
              <a:xfrm>
                <a:off x="1914964" y="1356826"/>
                <a:ext cx="285750" cy="266700"/>
              </a:xfrm>
              <a:custGeom>
                <a:avLst/>
                <a:gdLst>
                  <a:gd name="T0" fmla="*/ 7 w 178"/>
                  <a:gd name="T1" fmla="*/ 131 h 167"/>
                  <a:gd name="T2" fmla="*/ 3 w 178"/>
                  <a:gd name="T3" fmla="*/ 141 h 167"/>
                  <a:gd name="T4" fmla="*/ 7 w 178"/>
                  <a:gd name="T5" fmla="*/ 155 h 167"/>
                  <a:gd name="T6" fmla="*/ 87 w 178"/>
                  <a:gd name="T7" fmla="*/ 164 h 167"/>
                  <a:gd name="T8" fmla="*/ 176 w 178"/>
                  <a:gd name="T9" fmla="*/ 90 h 167"/>
                  <a:gd name="T10" fmla="*/ 19 w 178"/>
                  <a:gd name="T11" fmla="*/ 32 h 167"/>
                  <a:gd name="T12" fmla="*/ 15 w 178"/>
                  <a:gd name="T13" fmla="*/ 50 h 167"/>
                  <a:gd name="T14" fmla="*/ 162 w 178"/>
                  <a:gd name="T15" fmla="*/ 85 h 167"/>
                  <a:gd name="T16" fmla="*/ 81 w 178"/>
                  <a:gd name="T17" fmla="*/ 140 h 167"/>
                  <a:gd name="T18" fmla="*/ 17 w 178"/>
                  <a:gd name="T19" fmla="*/ 134 h 167"/>
                  <a:gd name="T20" fmla="*/ 7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7" y="131"/>
                    </a:moveTo>
                    <a:cubicBezTo>
                      <a:pt x="3" y="132"/>
                      <a:pt x="3" y="135"/>
                      <a:pt x="3" y="141"/>
                    </a:cubicBezTo>
                    <a:cubicBezTo>
                      <a:pt x="3" y="147"/>
                      <a:pt x="0" y="155"/>
                      <a:pt x="7" y="155"/>
                    </a:cubicBezTo>
                    <a:cubicBezTo>
                      <a:pt x="14" y="155"/>
                      <a:pt x="59" y="167"/>
                      <a:pt x="87" y="164"/>
                    </a:cubicBezTo>
                    <a:cubicBezTo>
                      <a:pt x="104" y="161"/>
                      <a:pt x="178" y="130"/>
                      <a:pt x="176" y="90"/>
                    </a:cubicBezTo>
                    <a:cubicBezTo>
                      <a:pt x="175" y="75"/>
                      <a:pt x="146" y="0"/>
                      <a:pt x="19" y="32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26" y="9"/>
                      <a:pt x="162" y="85"/>
                    </a:cubicBezTo>
                    <a:cubicBezTo>
                      <a:pt x="162" y="85"/>
                      <a:pt x="164" y="127"/>
                      <a:pt x="81" y="140"/>
                    </a:cubicBezTo>
                    <a:cubicBezTo>
                      <a:pt x="45" y="146"/>
                      <a:pt x="22" y="135"/>
                      <a:pt x="17" y="134"/>
                    </a:cubicBezTo>
                    <a:cubicBezTo>
                      <a:pt x="12" y="133"/>
                      <a:pt x="7" y="131"/>
                      <a:pt x="7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5" name="Freeform 943"/>
              <p:cNvSpPr>
                <a:spLocks noEditPoints="1"/>
              </p:cNvSpPr>
              <p:nvPr/>
            </p:nvSpPr>
            <p:spPr bwMode="auto">
              <a:xfrm>
                <a:off x="1918139" y="1367939"/>
                <a:ext cx="282575" cy="255588"/>
              </a:xfrm>
              <a:custGeom>
                <a:avLst/>
                <a:gdLst>
                  <a:gd name="T0" fmla="*/ 159 w 176"/>
                  <a:gd name="T1" fmla="*/ 77 h 160"/>
                  <a:gd name="T2" fmla="*/ 160 w 176"/>
                  <a:gd name="T3" fmla="*/ 71 h 160"/>
                  <a:gd name="T4" fmla="*/ 15 w 176"/>
                  <a:gd name="T5" fmla="*/ 35 h 160"/>
                  <a:gd name="T6" fmla="*/ 13 w 176"/>
                  <a:gd name="T7" fmla="*/ 43 h 160"/>
                  <a:gd name="T8" fmla="*/ 159 w 176"/>
                  <a:gd name="T9" fmla="*/ 77 h 160"/>
                  <a:gd name="T10" fmla="*/ 5 w 176"/>
                  <a:gd name="T11" fmla="*/ 148 h 160"/>
                  <a:gd name="T12" fmla="*/ 85 w 176"/>
                  <a:gd name="T13" fmla="*/ 157 h 160"/>
                  <a:gd name="T14" fmla="*/ 174 w 176"/>
                  <a:gd name="T15" fmla="*/ 83 h 160"/>
                  <a:gd name="T16" fmla="*/ 174 w 176"/>
                  <a:gd name="T17" fmla="*/ 81 h 160"/>
                  <a:gd name="T18" fmla="*/ 85 w 176"/>
                  <a:gd name="T19" fmla="*/ 149 h 160"/>
                  <a:gd name="T20" fmla="*/ 5 w 176"/>
                  <a:gd name="T21" fmla="*/ 141 h 160"/>
                  <a:gd name="T22" fmla="*/ 1 w 176"/>
                  <a:gd name="T23" fmla="*/ 139 h 160"/>
                  <a:gd name="T24" fmla="*/ 5 w 176"/>
                  <a:gd name="T25" fmla="*/ 14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60">
                    <a:moveTo>
                      <a:pt x="159" y="77"/>
                    </a:moveTo>
                    <a:cubicBezTo>
                      <a:pt x="160" y="73"/>
                      <a:pt x="160" y="71"/>
                      <a:pt x="160" y="71"/>
                    </a:cubicBezTo>
                    <a:cubicBezTo>
                      <a:pt x="126" y="0"/>
                      <a:pt x="28" y="31"/>
                      <a:pt x="15" y="35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2" y="3"/>
                      <a:pt x="159" y="77"/>
                    </a:cubicBezTo>
                    <a:close/>
                    <a:moveTo>
                      <a:pt x="5" y="148"/>
                    </a:moveTo>
                    <a:cubicBezTo>
                      <a:pt x="12" y="148"/>
                      <a:pt x="57" y="160"/>
                      <a:pt x="85" y="157"/>
                    </a:cubicBezTo>
                    <a:cubicBezTo>
                      <a:pt x="102" y="154"/>
                      <a:pt x="176" y="123"/>
                      <a:pt x="174" y="83"/>
                    </a:cubicBezTo>
                    <a:cubicBezTo>
                      <a:pt x="174" y="83"/>
                      <a:pt x="174" y="82"/>
                      <a:pt x="174" y="81"/>
                    </a:cubicBezTo>
                    <a:cubicBezTo>
                      <a:pt x="169" y="118"/>
                      <a:pt x="101" y="147"/>
                      <a:pt x="85" y="149"/>
                    </a:cubicBezTo>
                    <a:cubicBezTo>
                      <a:pt x="57" y="153"/>
                      <a:pt x="12" y="141"/>
                      <a:pt x="5" y="141"/>
                    </a:cubicBezTo>
                    <a:cubicBezTo>
                      <a:pt x="3" y="141"/>
                      <a:pt x="1" y="140"/>
                      <a:pt x="1" y="139"/>
                    </a:cubicBezTo>
                    <a:cubicBezTo>
                      <a:pt x="0" y="144"/>
                      <a:pt x="0" y="148"/>
                      <a:pt x="5" y="1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6" name="Freeform 944"/>
              <p:cNvSpPr>
                <a:spLocks/>
              </p:cNvSpPr>
              <p:nvPr/>
            </p:nvSpPr>
            <p:spPr bwMode="auto">
              <a:xfrm>
                <a:off x="2165789" y="1458426"/>
                <a:ext cx="11113" cy="36513"/>
              </a:xfrm>
              <a:custGeom>
                <a:avLst/>
                <a:gdLst>
                  <a:gd name="T0" fmla="*/ 7 w 7"/>
                  <a:gd name="T1" fmla="*/ 21 h 22"/>
                  <a:gd name="T2" fmla="*/ 7 w 7"/>
                  <a:gd name="T3" fmla="*/ 14 h 22"/>
                  <a:gd name="T4" fmla="*/ 6 w 7"/>
                  <a:gd name="T5" fmla="*/ 7 h 22"/>
                  <a:gd name="T6" fmla="*/ 1 w 7"/>
                  <a:gd name="T7" fmla="*/ 0 h 22"/>
                  <a:gd name="T8" fmla="*/ 0 w 7"/>
                  <a:gd name="T9" fmla="*/ 1 h 22"/>
                  <a:gd name="T10" fmla="*/ 0 w 7"/>
                  <a:gd name="T11" fmla="*/ 2 h 22"/>
                  <a:gd name="T12" fmla="*/ 4 w 7"/>
                  <a:gd name="T13" fmla="*/ 7 h 22"/>
                  <a:gd name="T14" fmla="*/ 5 w 7"/>
                  <a:gd name="T15" fmla="*/ 14 h 22"/>
                  <a:gd name="T16" fmla="*/ 5 w 7"/>
                  <a:gd name="T17" fmla="*/ 19 h 22"/>
                  <a:gd name="T18" fmla="*/ 5 w 7"/>
                  <a:gd name="T19" fmla="*/ 21 h 22"/>
                  <a:gd name="T20" fmla="*/ 5 w 7"/>
                  <a:gd name="T21" fmla="*/ 22 h 22"/>
                  <a:gd name="T22" fmla="*/ 7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7" y="21"/>
                    </a:moveTo>
                    <a:cubicBezTo>
                      <a:pt x="7" y="21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7"/>
                    </a:cubicBezTo>
                    <a:cubicBezTo>
                      <a:pt x="5" y="4"/>
                      <a:pt x="4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7"/>
                    </a:cubicBezTo>
                    <a:cubicBezTo>
                      <a:pt x="5" y="10"/>
                      <a:pt x="5" y="12"/>
                      <a:pt x="5" y="14"/>
                    </a:cubicBezTo>
                    <a:cubicBezTo>
                      <a:pt x="5" y="16"/>
                      <a:pt x="5" y="18"/>
                      <a:pt x="5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7" y="22"/>
                      <a:pt x="7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7" name="Freeform 945"/>
              <p:cNvSpPr>
                <a:spLocks/>
              </p:cNvSpPr>
              <p:nvPr/>
            </p:nvSpPr>
            <p:spPr bwMode="auto">
              <a:xfrm>
                <a:off x="1916551" y="1393339"/>
                <a:ext cx="284163" cy="228600"/>
              </a:xfrm>
              <a:custGeom>
                <a:avLst/>
                <a:gdLst>
                  <a:gd name="T0" fmla="*/ 5 w 177"/>
                  <a:gd name="T1" fmla="*/ 107 h 143"/>
                  <a:gd name="T2" fmla="*/ 1 w 177"/>
                  <a:gd name="T3" fmla="*/ 112 h 143"/>
                  <a:gd name="T4" fmla="*/ 0 w 177"/>
                  <a:gd name="T5" fmla="*/ 127 h 143"/>
                  <a:gd name="T6" fmla="*/ 6 w 177"/>
                  <a:gd name="T7" fmla="*/ 134 h 143"/>
                  <a:gd name="T8" fmla="*/ 74 w 177"/>
                  <a:gd name="T9" fmla="*/ 143 h 143"/>
                  <a:gd name="T10" fmla="*/ 107 w 177"/>
                  <a:gd name="T11" fmla="*/ 135 h 143"/>
                  <a:gd name="T12" fmla="*/ 169 w 177"/>
                  <a:gd name="T13" fmla="*/ 90 h 143"/>
                  <a:gd name="T14" fmla="*/ 176 w 177"/>
                  <a:gd name="T15" fmla="*/ 67 h 143"/>
                  <a:gd name="T16" fmla="*/ 142 w 177"/>
                  <a:gd name="T17" fmla="*/ 17 h 143"/>
                  <a:gd name="T18" fmla="*/ 17 w 177"/>
                  <a:gd name="T19" fmla="*/ 7 h 143"/>
                  <a:gd name="T20" fmla="*/ 12 w 177"/>
                  <a:gd name="T21" fmla="*/ 30 h 143"/>
                  <a:gd name="T22" fmla="*/ 16 w 177"/>
                  <a:gd name="T23" fmla="*/ 28 h 143"/>
                  <a:gd name="T24" fmla="*/ 124 w 177"/>
                  <a:gd name="T25" fmla="*/ 27 h 143"/>
                  <a:gd name="T26" fmla="*/ 161 w 177"/>
                  <a:gd name="T27" fmla="*/ 62 h 143"/>
                  <a:gd name="T28" fmla="*/ 159 w 177"/>
                  <a:gd name="T29" fmla="*/ 62 h 143"/>
                  <a:gd name="T30" fmla="*/ 149 w 177"/>
                  <a:gd name="T31" fmla="*/ 86 h 143"/>
                  <a:gd name="T32" fmla="*/ 59 w 177"/>
                  <a:gd name="T33" fmla="*/ 117 h 143"/>
                  <a:gd name="T34" fmla="*/ 22 w 177"/>
                  <a:gd name="T35" fmla="*/ 111 h 143"/>
                  <a:gd name="T36" fmla="*/ 10 w 177"/>
                  <a:gd name="T37" fmla="*/ 108 h 143"/>
                  <a:gd name="T38" fmla="*/ 6 w 177"/>
                  <a:gd name="T39" fmla="*/ 107 h 143"/>
                  <a:gd name="T40" fmla="*/ 5 w 177"/>
                  <a:gd name="T41" fmla="*/ 107 h 143"/>
                  <a:gd name="T42" fmla="*/ 5 w 177"/>
                  <a:gd name="T43" fmla="*/ 109 h 143"/>
                  <a:gd name="T44" fmla="*/ 21 w 177"/>
                  <a:gd name="T45" fmla="*/ 114 h 143"/>
                  <a:gd name="T46" fmla="*/ 81 w 177"/>
                  <a:gd name="T47" fmla="*/ 118 h 143"/>
                  <a:gd name="T48" fmla="*/ 162 w 177"/>
                  <a:gd name="T49" fmla="*/ 63 h 143"/>
                  <a:gd name="T50" fmla="*/ 162 w 177"/>
                  <a:gd name="T51" fmla="*/ 62 h 143"/>
                  <a:gd name="T52" fmla="*/ 125 w 177"/>
                  <a:gd name="T53" fmla="*/ 24 h 143"/>
                  <a:gd name="T54" fmla="*/ 14 w 177"/>
                  <a:gd name="T55" fmla="*/ 26 h 143"/>
                  <a:gd name="T56" fmla="*/ 16 w 177"/>
                  <a:gd name="T57" fmla="*/ 27 h 143"/>
                  <a:gd name="T58" fmla="*/ 18 w 177"/>
                  <a:gd name="T59" fmla="*/ 9 h 143"/>
                  <a:gd name="T60" fmla="*/ 75 w 177"/>
                  <a:gd name="T61" fmla="*/ 3 h 143"/>
                  <a:gd name="T62" fmla="*/ 169 w 177"/>
                  <a:gd name="T63" fmla="*/ 52 h 143"/>
                  <a:gd name="T64" fmla="*/ 174 w 177"/>
                  <a:gd name="T65" fmla="*/ 68 h 143"/>
                  <a:gd name="T66" fmla="*/ 121 w 177"/>
                  <a:gd name="T67" fmla="*/ 126 h 143"/>
                  <a:gd name="T68" fmla="*/ 74 w 177"/>
                  <a:gd name="T69" fmla="*/ 140 h 143"/>
                  <a:gd name="T70" fmla="*/ 16 w 177"/>
                  <a:gd name="T71" fmla="*/ 132 h 143"/>
                  <a:gd name="T72" fmla="*/ 4 w 177"/>
                  <a:gd name="T73" fmla="*/ 130 h 143"/>
                  <a:gd name="T74" fmla="*/ 4 w 177"/>
                  <a:gd name="T75" fmla="*/ 118 h 143"/>
                  <a:gd name="T76" fmla="*/ 5 w 177"/>
                  <a:gd name="T77" fmla="*/ 110 h 143"/>
                  <a:gd name="T78" fmla="*/ 6 w 177"/>
                  <a:gd name="T79" fmla="*/ 108 h 143"/>
                  <a:gd name="T80" fmla="*/ 6 w 177"/>
                  <a:gd name="T81" fmla="*/ 10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7" h="143">
                    <a:moveTo>
                      <a:pt x="6" y="108"/>
                    </a:moveTo>
                    <a:cubicBezTo>
                      <a:pt x="5" y="107"/>
                      <a:pt x="5" y="107"/>
                      <a:pt x="5" y="107"/>
                    </a:cubicBezTo>
                    <a:cubicBezTo>
                      <a:pt x="4" y="107"/>
                      <a:pt x="3" y="107"/>
                      <a:pt x="3" y="108"/>
                    </a:cubicBezTo>
                    <a:cubicBezTo>
                      <a:pt x="2" y="109"/>
                      <a:pt x="1" y="111"/>
                      <a:pt x="1" y="112"/>
                    </a:cubicBezTo>
                    <a:cubicBezTo>
                      <a:pt x="1" y="114"/>
                      <a:pt x="1" y="115"/>
                      <a:pt x="1" y="118"/>
                    </a:cubicBezTo>
                    <a:cubicBezTo>
                      <a:pt x="1" y="121"/>
                      <a:pt x="0" y="124"/>
                      <a:pt x="0" y="127"/>
                    </a:cubicBezTo>
                    <a:cubicBezTo>
                      <a:pt x="0" y="129"/>
                      <a:pt x="0" y="131"/>
                      <a:pt x="1" y="132"/>
                    </a:cubicBezTo>
                    <a:cubicBezTo>
                      <a:pt x="2" y="133"/>
                      <a:pt x="4" y="134"/>
                      <a:pt x="6" y="134"/>
                    </a:cubicBezTo>
                    <a:cubicBezTo>
                      <a:pt x="7" y="134"/>
                      <a:pt x="11" y="135"/>
                      <a:pt x="15" y="135"/>
                    </a:cubicBezTo>
                    <a:cubicBezTo>
                      <a:pt x="29" y="138"/>
                      <a:pt x="53" y="143"/>
                      <a:pt x="74" y="143"/>
                    </a:cubicBezTo>
                    <a:cubicBezTo>
                      <a:pt x="78" y="143"/>
                      <a:pt x="82" y="143"/>
                      <a:pt x="86" y="142"/>
                    </a:cubicBezTo>
                    <a:cubicBezTo>
                      <a:pt x="90" y="142"/>
                      <a:pt x="98" y="139"/>
                      <a:pt x="107" y="135"/>
                    </a:cubicBezTo>
                    <a:cubicBezTo>
                      <a:pt x="121" y="129"/>
                      <a:pt x="138" y="120"/>
                      <a:pt x="152" y="109"/>
                    </a:cubicBezTo>
                    <a:cubicBezTo>
                      <a:pt x="159" y="103"/>
                      <a:pt x="165" y="97"/>
                      <a:pt x="169" y="90"/>
                    </a:cubicBezTo>
                    <a:cubicBezTo>
                      <a:pt x="174" y="83"/>
                      <a:pt x="177" y="76"/>
                      <a:pt x="177" y="68"/>
                    </a:cubicBezTo>
                    <a:cubicBezTo>
                      <a:pt x="177" y="68"/>
                      <a:pt x="176" y="68"/>
                      <a:pt x="176" y="67"/>
                    </a:cubicBezTo>
                    <a:cubicBezTo>
                      <a:pt x="176" y="64"/>
                      <a:pt x="175" y="58"/>
                      <a:pt x="172" y="51"/>
                    </a:cubicBezTo>
                    <a:cubicBezTo>
                      <a:pt x="167" y="40"/>
                      <a:pt x="158" y="28"/>
                      <a:pt x="142" y="17"/>
                    </a:cubicBezTo>
                    <a:cubicBezTo>
                      <a:pt x="127" y="7"/>
                      <a:pt x="105" y="0"/>
                      <a:pt x="75" y="0"/>
                    </a:cubicBezTo>
                    <a:cubicBezTo>
                      <a:pt x="59" y="0"/>
                      <a:pt x="39" y="2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6" y="28"/>
                    </a:cubicBezTo>
                    <a:cubicBezTo>
                      <a:pt x="22" y="26"/>
                      <a:pt x="48" y="18"/>
                      <a:pt x="77" y="18"/>
                    </a:cubicBezTo>
                    <a:cubicBezTo>
                      <a:pt x="93" y="18"/>
                      <a:pt x="109" y="20"/>
                      <a:pt x="124" y="27"/>
                    </a:cubicBezTo>
                    <a:cubicBezTo>
                      <a:pt x="138" y="34"/>
                      <a:pt x="151" y="45"/>
                      <a:pt x="159" y="63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5"/>
                      <a:pt x="159" y="75"/>
                      <a:pt x="149" y="86"/>
                    </a:cubicBezTo>
                    <a:cubicBezTo>
                      <a:pt x="139" y="97"/>
                      <a:pt x="119" y="109"/>
                      <a:pt x="80" y="116"/>
                    </a:cubicBezTo>
                    <a:cubicBezTo>
                      <a:pt x="72" y="117"/>
                      <a:pt x="66" y="117"/>
                      <a:pt x="59" y="117"/>
                    </a:cubicBezTo>
                    <a:cubicBezTo>
                      <a:pt x="47" y="117"/>
                      <a:pt x="38" y="115"/>
                      <a:pt x="30" y="114"/>
                    </a:cubicBezTo>
                    <a:cubicBezTo>
                      <a:pt x="27" y="113"/>
                      <a:pt x="24" y="112"/>
                      <a:pt x="22" y="111"/>
                    </a:cubicBezTo>
                    <a:cubicBezTo>
                      <a:pt x="19" y="111"/>
                      <a:pt x="18" y="110"/>
                      <a:pt x="16" y="110"/>
                    </a:cubicBezTo>
                    <a:cubicBezTo>
                      <a:pt x="14" y="109"/>
                      <a:pt x="12" y="109"/>
                      <a:pt x="10" y="108"/>
                    </a:cubicBezTo>
                    <a:cubicBezTo>
                      <a:pt x="9" y="108"/>
                      <a:pt x="8" y="107"/>
                      <a:pt x="7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11" y="112"/>
                      <a:pt x="16" y="113"/>
                    </a:cubicBezTo>
                    <a:cubicBezTo>
                      <a:pt x="17" y="113"/>
                      <a:pt x="18" y="113"/>
                      <a:pt x="21" y="114"/>
                    </a:cubicBezTo>
                    <a:cubicBezTo>
                      <a:pt x="28" y="116"/>
                      <a:pt x="41" y="120"/>
                      <a:pt x="59" y="120"/>
                    </a:cubicBezTo>
                    <a:cubicBezTo>
                      <a:pt x="66" y="120"/>
                      <a:pt x="73" y="120"/>
                      <a:pt x="81" y="118"/>
                    </a:cubicBezTo>
                    <a:cubicBezTo>
                      <a:pt x="120" y="112"/>
                      <a:pt x="140" y="100"/>
                      <a:pt x="151" y="88"/>
                    </a:cubicBezTo>
                    <a:cubicBezTo>
                      <a:pt x="162" y="76"/>
                      <a:pt x="162" y="65"/>
                      <a:pt x="162" y="63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53" y="43"/>
                      <a:pt x="140" y="31"/>
                      <a:pt x="125" y="24"/>
                    </a:cubicBezTo>
                    <a:cubicBezTo>
                      <a:pt x="110" y="17"/>
                      <a:pt x="93" y="15"/>
                      <a:pt x="77" y="15"/>
                    </a:cubicBezTo>
                    <a:cubicBezTo>
                      <a:pt x="44" y="15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40" y="5"/>
                      <a:pt x="59" y="3"/>
                      <a:pt x="75" y="3"/>
                    </a:cubicBezTo>
                    <a:cubicBezTo>
                      <a:pt x="114" y="3"/>
                      <a:pt x="139" y="16"/>
                      <a:pt x="153" y="30"/>
                    </a:cubicBezTo>
                    <a:cubicBezTo>
                      <a:pt x="161" y="38"/>
                      <a:pt x="166" y="45"/>
                      <a:pt x="169" y="52"/>
                    </a:cubicBezTo>
                    <a:cubicBezTo>
                      <a:pt x="172" y="59"/>
                      <a:pt x="173" y="64"/>
                      <a:pt x="173" y="67"/>
                    </a:cubicBezTo>
                    <a:cubicBezTo>
                      <a:pt x="173" y="68"/>
                      <a:pt x="174" y="68"/>
                      <a:pt x="174" y="68"/>
                    </a:cubicBezTo>
                    <a:cubicBezTo>
                      <a:pt x="174" y="78"/>
                      <a:pt x="169" y="87"/>
                      <a:pt x="162" y="95"/>
                    </a:cubicBezTo>
                    <a:cubicBezTo>
                      <a:pt x="152" y="107"/>
                      <a:pt x="136" y="118"/>
                      <a:pt x="121" y="126"/>
                    </a:cubicBezTo>
                    <a:cubicBezTo>
                      <a:pt x="106" y="134"/>
                      <a:pt x="92" y="138"/>
                      <a:pt x="85" y="139"/>
                    </a:cubicBezTo>
                    <a:cubicBezTo>
                      <a:pt x="82" y="140"/>
                      <a:pt x="78" y="140"/>
                      <a:pt x="74" y="140"/>
                    </a:cubicBezTo>
                    <a:cubicBezTo>
                      <a:pt x="60" y="140"/>
                      <a:pt x="45" y="138"/>
                      <a:pt x="32" y="135"/>
                    </a:cubicBezTo>
                    <a:cubicBezTo>
                      <a:pt x="26" y="134"/>
                      <a:pt x="20" y="133"/>
                      <a:pt x="16" y="132"/>
                    </a:cubicBezTo>
                    <a:cubicBezTo>
                      <a:pt x="11" y="132"/>
                      <a:pt x="8" y="131"/>
                      <a:pt x="6" y="131"/>
                    </a:cubicBezTo>
                    <a:cubicBezTo>
                      <a:pt x="4" y="131"/>
                      <a:pt x="4" y="131"/>
                      <a:pt x="4" y="130"/>
                    </a:cubicBezTo>
                    <a:cubicBezTo>
                      <a:pt x="3" y="130"/>
                      <a:pt x="3" y="129"/>
                      <a:pt x="3" y="127"/>
                    </a:cubicBezTo>
                    <a:cubicBezTo>
                      <a:pt x="3" y="125"/>
                      <a:pt x="4" y="121"/>
                      <a:pt x="4" y="118"/>
                    </a:cubicBezTo>
                    <a:cubicBezTo>
                      <a:pt x="4" y="115"/>
                      <a:pt x="4" y="113"/>
                      <a:pt x="4" y="111"/>
                    </a:cubicBezTo>
                    <a:cubicBezTo>
                      <a:pt x="4" y="111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6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lnTo>
                      <a:pt x="6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8" name="Freeform 946"/>
              <p:cNvSpPr>
                <a:spLocks/>
              </p:cNvSpPr>
              <p:nvPr/>
            </p:nvSpPr>
            <p:spPr bwMode="auto">
              <a:xfrm>
                <a:off x="1913376" y="1339364"/>
                <a:ext cx="277813" cy="195263"/>
              </a:xfrm>
              <a:custGeom>
                <a:avLst/>
                <a:gdLst>
                  <a:gd name="T0" fmla="*/ 7 w 173"/>
                  <a:gd name="T1" fmla="*/ 92 h 122"/>
                  <a:gd name="T2" fmla="*/ 2 w 173"/>
                  <a:gd name="T3" fmla="*/ 105 h 122"/>
                  <a:gd name="T4" fmla="*/ 8 w 173"/>
                  <a:gd name="T5" fmla="*/ 119 h 122"/>
                  <a:gd name="T6" fmla="*/ 55 w 173"/>
                  <a:gd name="T7" fmla="*/ 122 h 122"/>
                  <a:gd name="T8" fmla="*/ 112 w 173"/>
                  <a:gd name="T9" fmla="*/ 108 h 122"/>
                  <a:gd name="T10" fmla="*/ 150 w 173"/>
                  <a:gd name="T11" fmla="*/ 37 h 122"/>
                  <a:gd name="T12" fmla="*/ 9 w 173"/>
                  <a:gd name="T13" fmla="*/ 20 h 122"/>
                  <a:gd name="T14" fmla="*/ 16 w 173"/>
                  <a:gd name="T15" fmla="*/ 38 h 122"/>
                  <a:gd name="T16" fmla="*/ 141 w 173"/>
                  <a:gd name="T17" fmla="*/ 46 h 122"/>
                  <a:gd name="T18" fmla="*/ 62 w 173"/>
                  <a:gd name="T19" fmla="*/ 103 h 122"/>
                  <a:gd name="T20" fmla="*/ 7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7" y="92"/>
                    </a:moveTo>
                    <a:cubicBezTo>
                      <a:pt x="7" y="92"/>
                      <a:pt x="0" y="100"/>
                      <a:pt x="2" y="105"/>
                    </a:cubicBezTo>
                    <a:cubicBezTo>
                      <a:pt x="5" y="111"/>
                      <a:pt x="4" y="120"/>
                      <a:pt x="8" y="119"/>
                    </a:cubicBezTo>
                    <a:cubicBezTo>
                      <a:pt x="12" y="118"/>
                      <a:pt x="43" y="121"/>
                      <a:pt x="55" y="122"/>
                    </a:cubicBezTo>
                    <a:cubicBezTo>
                      <a:pt x="68" y="122"/>
                      <a:pt x="89" y="121"/>
                      <a:pt x="112" y="108"/>
                    </a:cubicBezTo>
                    <a:cubicBezTo>
                      <a:pt x="136" y="95"/>
                      <a:pt x="173" y="74"/>
                      <a:pt x="150" y="37"/>
                    </a:cubicBezTo>
                    <a:cubicBezTo>
                      <a:pt x="127" y="0"/>
                      <a:pt x="72" y="5"/>
                      <a:pt x="9" y="2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04" y="7"/>
                      <a:pt x="141" y="46"/>
                    </a:cubicBezTo>
                    <a:cubicBezTo>
                      <a:pt x="141" y="46"/>
                      <a:pt x="147" y="82"/>
                      <a:pt x="62" y="103"/>
                    </a:cubicBezTo>
                    <a:cubicBezTo>
                      <a:pt x="40" y="108"/>
                      <a:pt x="17" y="90"/>
                      <a:pt x="7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9" name="Freeform 947"/>
              <p:cNvSpPr>
                <a:spLocks noEditPoints="1"/>
              </p:cNvSpPr>
              <p:nvPr/>
            </p:nvSpPr>
            <p:spPr bwMode="auto">
              <a:xfrm>
                <a:off x="1914964" y="1339364"/>
                <a:ext cx="255588" cy="195263"/>
              </a:xfrm>
              <a:custGeom>
                <a:avLst/>
                <a:gdLst>
                  <a:gd name="T0" fmla="*/ 140 w 159"/>
                  <a:gd name="T1" fmla="*/ 46 h 122"/>
                  <a:gd name="T2" fmla="*/ 140 w 159"/>
                  <a:gd name="T3" fmla="*/ 40 h 122"/>
                  <a:gd name="T4" fmla="*/ 15 w 159"/>
                  <a:gd name="T5" fmla="*/ 32 h 122"/>
                  <a:gd name="T6" fmla="*/ 11 w 159"/>
                  <a:gd name="T7" fmla="*/ 19 h 122"/>
                  <a:gd name="T8" fmla="*/ 8 w 159"/>
                  <a:gd name="T9" fmla="*/ 20 h 122"/>
                  <a:gd name="T10" fmla="*/ 15 w 159"/>
                  <a:gd name="T11" fmla="*/ 38 h 122"/>
                  <a:gd name="T12" fmla="*/ 140 w 159"/>
                  <a:gd name="T13" fmla="*/ 46 h 122"/>
                  <a:gd name="T14" fmla="*/ 1 w 159"/>
                  <a:gd name="T15" fmla="*/ 105 h 122"/>
                  <a:gd name="T16" fmla="*/ 7 w 159"/>
                  <a:gd name="T17" fmla="*/ 119 h 122"/>
                  <a:gd name="T18" fmla="*/ 54 w 159"/>
                  <a:gd name="T19" fmla="*/ 122 h 122"/>
                  <a:gd name="T20" fmla="*/ 111 w 159"/>
                  <a:gd name="T21" fmla="*/ 108 h 122"/>
                  <a:gd name="T22" fmla="*/ 156 w 159"/>
                  <a:gd name="T23" fmla="*/ 56 h 122"/>
                  <a:gd name="T24" fmla="*/ 111 w 159"/>
                  <a:gd name="T25" fmla="*/ 101 h 122"/>
                  <a:gd name="T26" fmla="*/ 54 w 159"/>
                  <a:gd name="T27" fmla="*/ 115 h 122"/>
                  <a:gd name="T28" fmla="*/ 7 w 159"/>
                  <a:gd name="T29" fmla="*/ 112 h 122"/>
                  <a:gd name="T30" fmla="*/ 2 w 159"/>
                  <a:gd name="T31" fmla="*/ 99 h 122"/>
                  <a:gd name="T32" fmla="*/ 1 w 159"/>
                  <a:gd name="T33" fmla="*/ 10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0" y="46"/>
                    </a:moveTo>
                    <a:cubicBezTo>
                      <a:pt x="141" y="42"/>
                      <a:pt x="140" y="40"/>
                      <a:pt x="140" y="40"/>
                    </a:cubicBezTo>
                    <a:cubicBezTo>
                      <a:pt x="103" y="0"/>
                      <a:pt x="15" y="32"/>
                      <a:pt x="15" y="32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02" y="7"/>
                      <a:pt x="140" y="46"/>
                    </a:cubicBezTo>
                    <a:close/>
                    <a:moveTo>
                      <a:pt x="1" y="105"/>
                    </a:moveTo>
                    <a:cubicBezTo>
                      <a:pt x="4" y="111"/>
                      <a:pt x="3" y="120"/>
                      <a:pt x="7" y="119"/>
                    </a:cubicBezTo>
                    <a:cubicBezTo>
                      <a:pt x="11" y="118"/>
                      <a:pt x="42" y="121"/>
                      <a:pt x="54" y="122"/>
                    </a:cubicBezTo>
                    <a:cubicBezTo>
                      <a:pt x="67" y="122"/>
                      <a:pt x="88" y="121"/>
                      <a:pt x="111" y="108"/>
                    </a:cubicBezTo>
                    <a:cubicBezTo>
                      <a:pt x="130" y="97"/>
                      <a:pt x="159" y="81"/>
                      <a:pt x="156" y="56"/>
                    </a:cubicBezTo>
                    <a:cubicBezTo>
                      <a:pt x="154" y="77"/>
                      <a:pt x="129" y="91"/>
                      <a:pt x="111" y="101"/>
                    </a:cubicBezTo>
                    <a:cubicBezTo>
                      <a:pt x="88" y="114"/>
                      <a:pt x="67" y="116"/>
                      <a:pt x="54" y="115"/>
                    </a:cubicBezTo>
                    <a:cubicBezTo>
                      <a:pt x="42" y="114"/>
                      <a:pt x="11" y="111"/>
                      <a:pt x="7" y="112"/>
                    </a:cubicBezTo>
                    <a:cubicBezTo>
                      <a:pt x="3" y="113"/>
                      <a:pt x="4" y="105"/>
                      <a:pt x="2" y="99"/>
                    </a:cubicBezTo>
                    <a:cubicBezTo>
                      <a:pt x="1" y="101"/>
                      <a:pt x="0" y="103"/>
                      <a:pt x="1" y="10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0" name="Freeform 948"/>
              <p:cNvSpPr>
                <a:spLocks/>
              </p:cNvSpPr>
              <p:nvPr/>
            </p:nvSpPr>
            <p:spPr bwMode="auto">
              <a:xfrm>
                <a:off x="2119751" y="1377464"/>
                <a:ext cx="22225" cy="38100"/>
              </a:xfrm>
              <a:custGeom>
                <a:avLst/>
                <a:gdLst>
                  <a:gd name="T0" fmla="*/ 13 w 14"/>
                  <a:gd name="T1" fmla="*/ 23 h 24"/>
                  <a:gd name="T2" fmla="*/ 14 w 14"/>
                  <a:gd name="T3" fmla="*/ 21 h 24"/>
                  <a:gd name="T4" fmla="*/ 2 w 14"/>
                  <a:gd name="T5" fmla="*/ 0 h 24"/>
                  <a:gd name="T6" fmla="*/ 1 w 14"/>
                  <a:gd name="T7" fmla="*/ 0 h 24"/>
                  <a:gd name="T8" fmla="*/ 1 w 14"/>
                  <a:gd name="T9" fmla="*/ 2 h 24"/>
                  <a:gd name="T10" fmla="*/ 12 w 14"/>
                  <a:gd name="T11" fmla="*/ 21 h 24"/>
                  <a:gd name="T12" fmla="*/ 12 w 14"/>
                  <a:gd name="T13" fmla="*/ 22 h 24"/>
                  <a:gd name="T14" fmla="*/ 11 w 14"/>
                  <a:gd name="T15" fmla="*/ 22 h 24"/>
                  <a:gd name="T16" fmla="*/ 11 w 14"/>
                  <a:gd name="T17" fmla="*/ 22 h 24"/>
                  <a:gd name="T18" fmla="*/ 12 w 14"/>
                  <a:gd name="T19" fmla="*/ 23 h 24"/>
                  <a:gd name="T20" fmla="*/ 13 w 14"/>
                  <a:gd name="T2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4">
                    <a:moveTo>
                      <a:pt x="13" y="23"/>
                    </a:moveTo>
                    <a:cubicBezTo>
                      <a:pt x="13" y="23"/>
                      <a:pt x="14" y="22"/>
                      <a:pt x="14" y="21"/>
                    </a:cubicBezTo>
                    <a:cubicBezTo>
                      <a:pt x="14" y="17"/>
                      <a:pt x="12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1" y="9"/>
                      <a:pt x="12" y="17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4"/>
                      <a:pt x="13" y="23"/>
                      <a:pt x="13" y="2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1" name="Freeform 949"/>
              <p:cNvSpPr>
                <a:spLocks/>
              </p:cNvSpPr>
              <p:nvPr/>
            </p:nvSpPr>
            <p:spPr bwMode="auto">
              <a:xfrm>
                <a:off x="1913376" y="1350476"/>
                <a:ext cx="255588" cy="185738"/>
              </a:xfrm>
              <a:custGeom>
                <a:avLst/>
                <a:gdLst>
                  <a:gd name="T0" fmla="*/ 6 w 159"/>
                  <a:gd name="T1" fmla="*/ 84 h 116"/>
                  <a:gd name="T2" fmla="*/ 0 w 159"/>
                  <a:gd name="T3" fmla="*/ 96 h 116"/>
                  <a:gd name="T4" fmla="*/ 3 w 159"/>
                  <a:gd name="T5" fmla="*/ 107 h 116"/>
                  <a:gd name="T6" fmla="*/ 6 w 159"/>
                  <a:gd name="T7" fmla="*/ 113 h 116"/>
                  <a:gd name="T8" fmla="*/ 8 w 159"/>
                  <a:gd name="T9" fmla="*/ 113 h 116"/>
                  <a:gd name="T10" fmla="*/ 55 w 159"/>
                  <a:gd name="T11" fmla="*/ 116 h 116"/>
                  <a:gd name="T12" fmla="*/ 113 w 159"/>
                  <a:gd name="T13" fmla="*/ 102 h 116"/>
                  <a:gd name="T14" fmla="*/ 159 w 159"/>
                  <a:gd name="T15" fmla="*/ 52 h 116"/>
                  <a:gd name="T16" fmla="*/ 124 w 159"/>
                  <a:gd name="T17" fmla="*/ 7 h 116"/>
                  <a:gd name="T18" fmla="*/ 9 w 159"/>
                  <a:gd name="T19" fmla="*/ 12 h 116"/>
                  <a:gd name="T20" fmla="*/ 15 w 159"/>
                  <a:gd name="T21" fmla="*/ 33 h 116"/>
                  <a:gd name="T22" fmla="*/ 18 w 159"/>
                  <a:gd name="T23" fmla="*/ 32 h 116"/>
                  <a:gd name="T24" fmla="*/ 140 w 159"/>
                  <a:gd name="T25" fmla="*/ 41 h 116"/>
                  <a:gd name="T26" fmla="*/ 140 w 159"/>
                  <a:gd name="T27" fmla="*/ 40 h 116"/>
                  <a:gd name="T28" fmla="*/ 140 w 159"/>
                  <a:gd name="T29" fmla="*/ 41 h 116"/>
                  <a:gd name="T30" fmla="*/ 62 w 159"/>
                  <a:gd name="T31" fmla="*/ 94 h 116"/>
                  <a:gd name="T32" fmla="*/ 29 w 159"/>
                  <a:gd name="T33" fmla="*/ 89 h 116"/>
                  <a:gd name="T34" fmla="*/ 9 w 159"/>
                  <a:gd name="T35" fmla="*/ 83 h 116"/>
                  <a:gd name="T36" fmla="*/ 6 w 159"/>
                  <a:gd name="T37" fmla="*/ 84 h 116"/>
                  <a:gd name="T38" fmla="*/ 7 w 159"/>
                  <a:gd name="T39" fmla="*/ 85 h 116"/>
                  <a:gd name="T40" fmla="*/ 9 w 159"/>
                  <a:gd name="T41" fmla="*/ 86 h 116"/>
                  <a:gd name="T42" fmla="*/ 54 w 159"/>
                  <a:gd name="T43" fmla="*/ 98 h 116"/>
                  <a:gd name="T44" fmla="*/ 131 w 159"/>
                  <a:gd name="T45" fmla="*/ 65 h 116"/>
                  <a:gd name="T46" fmla="*/ 143 w 159"/>
                  <a:gd name="T47" fmla="*/ 39 h 116"/>
                  <a:gd name="T48" fmla="*/ 143 w 159"/>
                  <a:gd name="T49" fmla="*/ 38 h 116"/>
                  <a:gd name="T50" fmla="*/ 16 w 159"/>
                  <a:gd name="T51" fmla="*/ 30 h 116"/>
                  <a:gd name="T52" fmla="*/ 18 w 159"/>
                  <a:gd name="T53" fmla="*/ 31 h 116"/>
                  <a:gd name="T54" fmla="*/ 9 w 159"/>
                  <a:gd name="T55" fmla="*/ 13 h 116"/>
                  <a:gd name="T56" fmla="*/ 86 w 159"/>
                  <a:gd name="T57" fmla="*/ 3 h 116"/>
                  <a:gd name="T58" fmla="*/ 149 w 159"/>
                  <a:gd name="T59" fmla="*/ 31 h 116"/>
                  <a:gd name="T60" fmla="*/ 141 w 159"/>
                  <a:gd name="T61" fmla="*/ 80 h 116"/>
                  <a:gd name="T62" fmla="*/ 61 w 159"/>
                  <a:gd name="T63" fmla="*/ 113 h 116"/>
                  <a:gd name="T64" fmla="*/ 11 w 159"/>
                  <a:gd name="T65" fmla="*/ 110 h 116"/>
                  <a:gd name="T66" fmla="*/ 8 w 159"/>
                  <a:gd name="T67" fmla="*/ 110 h 116"/>
                  <a:gd name="T68" fmla="*/ 7 w 159"/>
                  <a:gd name="T69" fmla="*/ 109 h 116"/>
                  <a:gd name="T70" fmla="*/ 4 w 159"/>
                  <a:gd name="T71" fmla="*/ 98 h 116"/>
                  <a:gd name="T72" fmla="*/ 6 w 159"/>
                  <a:gd name="T73" fmla="*/ 89 h 116"/>
                  <a:gd name="T74" fmla="*/ 8 w 159"/>
                  <a:gd name="T75" fmla="*/ 86 h 116"/>
                  <a:gd name="T76" fmla="*/ 7 w 159"/>
                  <a:gd name="T77" fmla="*/ 85 h 116"/>
                  <a:gd name="T78" fmla="*/ 7 w 159"/>
                  <a:gd name="T79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9" h="116">
                    <a:moveTo>
                      <a:pt x="7" y="85"/>
                    </a:move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5" y="86"/>
                      <a:pt x="3" y="88"/>
                    </a:cubicBezTo>
                    <a:cubicBezTo>
                      <a:pt x="2" y="90"/>
                      <a:pt x="0" y="93"/>
                      <a:pt x="0" y="96"/>
                    </a:cubicBezTo>
                    <a:cubicBezTo>
                      <a:pt x="0" y="97"/>
                      <a:pt x="0" y="98"/>
                      <a:pt x="1" y="99"/>
                    </a:cubicBezTo>
                    <a:cubicBezTo>
                      <a:pt x="2" y="101"/>
                      <a:pt x="3" y="105"/>
                      <a:pt x="3" y="107"/>
                    </a:cubicBezTo>
                    <a:cubicBezTo>
                      <a:pt x="3" y="109"/>
                      <a:pt x="4" y="110"/>
                      <a:pt x="4" y="111"/>
                    </a:cubicBezTo>
                    <a:cubicBezTo>
                      <a:pt x="5" y="112"/>
                      <a:pt x="5" y="112"/>
                      <a:pt x="6" y="113"/>
                    </a:cubicBezTo>
                    <a:cubicBezTo>
                      <a:pt x="6" y="113"/>
                      <a:pt x="7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3"/>
                      <a:pt x="9" y="113"/>
                      <a:pt x="11" y="113"/>
                    </a:cubicBezTo>
                    <a:cubicBezTo>
                      <a:pt x="19" y="113"/>
                      <a:pt x="44" y="115"/>
                      <a:pt x="55" y="116"/>
                    </a:cubicBezTo>
                    <a:cubicBezTo>
                      <a:pt x="57" y="116"/>
                      <a:pt x="59" y="116"/>
                      <a:pt x="61" y="116"/>
                    </a:cubicBezTo>
                    <a:cubicBezTo>
                      <a:pt x="74" y="116"/>
                      <a:pt x="93" y="114"/>
                      <a:pt x="113" y="102"/>
                    </a:cubicBezTo>
                    <a:cubicBezTo>
                      <a:pt x="122" y="97"/>
                      <a:pt x="134" y="91"/>
                      <a:pt x="143" y="83"/>
                    </a:cubicBezTo>
                    <a:cubicBezTo>
                      <a:pt x="152" y="74"/>
                      <a:pt x="159" y="64"/>
                      <a:pt x="159" y="52"/>
                    </a:cubicBezTo>
                    <a:cubicBezTo>
                      <a:pt x="159" y="45"/>
                      <a:pt x="157" y="37"/>
                      <a:pt x="151" y="29"/>
                    </a:cubicBezTo>
                    <a:cubicBezTo>
                      <a:pt x="145" y="18"/>
                      <a:pt x="136" y="11"/>
                      <a:pt x="124" y="7"/>
                    </a:cubicBezTo>
                    <a:cubicBezTo>
                      <a:pt x="113" y="2"/>
                      <a:pt x="100" y="0"/>
                      <a:pt x="86" y="0"/>
                    </a:cubicBezTo>
                    <a:cubicBezTo>
                      <a:pt x="63" y="0"/>
                      <a:pt x="37" y="5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25" y="30"/>
                      <a:pt x="54" y="21"/>
                      <a:pt x="84" y="21"/>
                    </a:cubicBezTo>
                    <a:cubicBezTo>
                      <a:pt x="105" y="21"/>
                      <a:pt x="126" y="26"/>
                      <a:pt x="140" y="41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1"/>
                    </a:cubicBezTo>
                    <a:cubicBezTo>
                      <a:pt x="140" y="44"/>
                      <a:pt x="139" y="53"/>
                      <a:pt x="129" y="63"/>
                    </a:cubicBezTo>
                    <a:cubicBezTo>
                      <a:pt x="119" y="73"/>
                      <a:pt x="99" y="85"/>
                      <a:pt x="62" y="94"/>
                    </a:cubicBezTo>
                    <a:cubicBezTo>
                      <a:pt x="59" y="95"/>
                      <a:pt x="57" y="95"/>
                      <a:pt x="54" y="95"/>
                    </a:cubicBezTo>
                    <a:cubicBezTo>
                      <a:pt x="45" y="95"/>
                      <a:pt x="36" y="92"/>
                      <a:pt x="29" y="89"/>
                    </a:cubicBezTo>
                    <a:cubicBezTo>
                      <a:pt x="25" y="88"/>
                      <a:pt x="21" y="87"/>
                      <a:pt x="18" y="85"/>
                    </a:cubicBezTo>
                    <a:cubicBezTo>
                      <a:pt x="15" y="84"/>
                      <a:pt x="12" y="83"/>
                      <a:pt x="9" y="83"/>
                    </a:cubicBezTo>
                    <a:cubicBezTo>
                      <a:pt x="8" y="83"/>
                      <a:pt x="8" y="84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9" y="86"/>
                      <a:pt x="9" y="86"/>
                    </a:cubicBezTo>
                    <a:cubicBezTo>
                      <a:pt x="11" y="86"/>
                      <a:pt x="14" y="87"/>
                      <a:pt x="17" y="88"/>
                    </a:cubicBezTo>
                    <a:cubicBezTo>
                      <a:pt x="26" y="91"/>
                      <a:pt x="40" y="98"/>
                      <a:pt x="54" y="98"/>
                    </a:cubicBezTo>
                    <a:cubicBezTo>
                      <a:pt x="57" y="98"/>
                      <a:pt x="60" y="98"/>
                      <a:pt x="63" y="97"/>
                    </a:cubicBezTo>
                    <a:cubicBezTo>
                      <a:pt x="100" y="88"/>
                      <a:pt x="120" y="76"/>
                      <a:pt x="131" y="65"/>
                    </a:cubicBezTo>
                    <a:cubicBezTo>
                      <a:pt x="142" y="54"/>
                      <a:pt x="143" y="44"/>
                      <a:pt x="143" y="41"/>
                    </a:cubicBezTo>
                    <a:cubicBezTo>
                      <a:pt x="143" y="40"/>
                      <a:pt x="143" y="39"/>
                      <a:pt x="143" y="3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28" y="23"/>
                      <a:pt x="105" y="18"/>
                      <a:pt x="84" y="18"/>
                    </a:cubicBezTo>
                    <a:cubicBezTo>
                      <a:pt x="49" y="18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37" y="8"/>
                      <a:pt x="64" y="3"/>
                      <a:pt x="86" y="3"/>
                    </a:cubicBezTo>
                    <a:cubicBezTo>
                      <a:pt x="100" y="3"/>
                      <a:pt x="113" y="5"/>
                      <a:pt x="123" y="9"/>
                    </a:cubicBezTo>
                    <a:cubicBezTo>
                      <a:pt x="134" y="14"/>
                      <a:pt x="142" y="20"/>
                      <a:pt x="149" y="31"/>
                    </a:cubicBezTo>
                    <a:cubicBezTo>
                      <a:pt x="154" y="39"/>
                      <a:pt x="156" y="46"/>
                      <a:pt x="156" y="52"/>
                    </a:cubicBezTo>
                    <a:cubicBezTo>
                      <a:pt x="156" y="63"/>
                      <a:pt x="150" y="73"/>
                      <a:pt x="141" y="80"/>
                    </a:cubicBezTo>
                    <a:cubicBezTo>
                      <a:pt x="132" y="88"/>
                      <a:pt x="121" y="94"/>
                      <a:pt x="112" y="99"/>
                    </a:cubicBezTo>
                    <a:cubicBezTo>
                      <a:pt x="92" y="111"/>
                      <a:pt x="73" y="113"/>
                      <a:pt x="61" y="113"/>
                    </a:cubicBezTo>
                    <a:cubicBezTo>
                      <a:pt x="59" y="113"/>
                      <a:pt x="57" y="113"/>
                      <a:pt x="55" y="113"/>
                    </a:cubicBezTo>
                    <a:cubicBezTo>
                      <a:pt x="44" y="112"/>
                      <a:pt x="19" y="110"/>
                      <a:pt x="11" y="110"/>
                    </a:cubicBezTo>
                    <a:cubicBezTo>
                      <a:pt x="9" y="110"/>
                      <a:pt x="8" y="110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09"/>
                    </a:cubicBezTo>
                    <a:cubicBezTo>
                      <a:pt x="6" y="108"/>
                      <a:pt x="6" y="106"/>
                      <a:pt x="5" y="104"/>
                    </a:cubicBezTo>
                    <a:cubicBezTo>
                      <a:pt x="5" y="102"/>
                      <a:pt x="5" y="100"/>
                      <a:pt x="4" y="98"/>
                    </a:cubicBezTo>
                    <a:cubicBezTo>
                      <a:pt x="3" y="97"/>
                      <a:pt x="3" y="96"/>
                      <a:pt x="3" y="96"/>
                    </a:cubicBezTo>
                    <a:cubicBezTo>
                      <a:pt x="3" y="94"/>
                      <a:pt x="4" y="91"/>
                      <a:pt x="6" y="89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lnTo>
                      <a:pt x="7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2" name="Freeform 950"/>
              <p:cNvSpPr>
                <a:spLocks/>
              </p:cNvSpPr>
              <p:nvPr/>
            </p:nvSpPr>
            <p:spPr bwMode="auto">
              <a:xfrm>
                <a:off x="1935601" y="1272689"/>
                <a:ext cx="195263" cy="176213"/>
              </a:xfrm>
              <a:custGeom>
                <a:avLst/>
                <a:gdLst>
                  <a:gd name="T0" fmla="*/ 4 w 122"/>
                  <a:gd name="T1" fmla="*/ 17 h 110"/>
                  <a:gd name="T2" fmla="*/ 3 w 122"/>
                  <a:gd name="T3" fmla="*/ 25 h 110"/>
                  <a:gd name="T4" fmla="*/ 2 w 122"/>
                  <a:gd name="T5" fmla="*/ 37 h 110"/>
                  <a:gd name="T6" fmla="*/ 15 w 122"/>
                  <a:gd name="T7" fmla="*/ 34 h 110"/>
                  <a:gd name="T8" fmla="*/ 56 w 122"/>
                  <a:gd name="T9" fmla="*/ 23 h 110"/>
                  <a:gd name="T10" fmla="*/ 89 w 122"/>
                  <a:gd name="T11" fmla="*/ 49 h 110"/>
                  <a:gd name="T12" fmla="*/ 14 w 122"/>
                  <a:gd name="T13" fmla="*/ 84 h 110"/>
                  <a:gd name="T14" fmla="*/ 15 w 122"/>
                  <a:gd name="T15" fmla="*/ 105 h 110"/>
                  <a:gd name="T16" fmla="*/ 101 w 122"/>
                  <a:gd name="T17" fmla="*/ 78 h 110"/>
                  <a:gd name="T18" fmla="*/ 99 w 122"/>
                  <a:gd name="T19" fmla="*/ 20 h 110"/>
                  <a:gd name="T20" fmla="*/ 17 w 122"/>
                  <a:gd name="T21" fmla="*/ 9 h 110"/>
                  <a:gd name="T22" fmla="*/ 4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4" y="17"/>
                    </a:moveTo>
                    <a:cubicBezTo>
                      <a:pt x="4" y="17"/>
                      <a:pt x="0" y="22"/>
                      <a:pt x="3" y="25"/>
                    </a:cubicBezTo>
                    <a:cubicBezTo>
                      <a:pt x="5" y="27"/>
                      <a:pt x="2" y="37"/>
                      <a:pt x="2" y="37"/>
                    </a:cubicBezTo>
                    <a:cubicBezTo>
                      <a:pt x="2" y="37"/>
                      <a:pt x="9" y="40"/>
                      <a:pt x="15" y="34"/>
                    </a:cubicBezTo>
                    <a:cubicBezTo>
                      <a:pt x="21" y="28"/>
                      <a:pt x="35" y="20"/>
                      <a:pt x="56" y="23"/>
                    </a:cubicBezTo>
                    <a:cubicBezTo>
                      <a:pt x="76" y="27"/>
                      <a:pt x="89" y="35"/>
                      <a:pt x="89" y="49"/>
                    </a:cubicBezTo>
                    <a:cubicBezTo>
                      <a:pt x="89" y="49"/>
                      <a:pt x="84" y="85"/>
                      <a:pt x="14" y="84"/>
                    </a:cubicBezTo>
                    <a:cubicBezTo>
                      <a:pt x="14" y="84"/>
                      <a:pt x="8" y="96"/>
                      <a:pt x="15" y="105"/>
                    </a:cubicBezTo>
                    <a:cubicBezTo>
                      <a:pt x="15" y="105"/>
                      <a:pt x="67" y="110"/>
                      <a:pt x="101" y="78"/>
                    </a:cubicBezTo>
                    <a:cubicBezTo>
                      <a:pt x="109" y="71"/>
                      <a:pt x="122" y="41"/>
                      <a:pt x="99" y="20"/>
                    </a:cubicBezTo>
                    <a:cubicBezTo>
                      <a:pt x="76" y="0"/>
                      <a:pt x="26" y="3"/>
                      <a:pt x="17" y="9"/>
                    </a:cubicBezTo>
                    <a:cubicBezTo>
                      <a:pt x="8" y="15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3" name="Freeform 951"/>
              <p:cNvSpPr>
                <a:spLocks noEditPoints="1"/>
              </p:cNvSpPr>
              <p:nvPr/>
            </p:nvSpPr>
            <p:spPr bwMode="auto">
              <a:xfrm>
                <a:off x="1937189" y="1293326"/>
                <a:ext cx="179388" cy="155575"/>
              </a:xfrm>
              <a:custGeom>
                <a:avLst/>
                <a:gdLst>
                  <a:gd name="T0" fmla="*/ 2 w 112"/>
                  <a:gd name="T1" fmla="*/ 13 h 97"/>
                  <a:gd name="T2" fmla="*/ 2 w 112"/>
                  <a:gd name="T3" fmla="*/ 6 h 97"/>
                  <a:gd name="T4" fmla="*/ 2 w 112"/>
                  <a:gd name="T5" fmla="*/ 12 h 97"/>
                  <a:gd name="T6" fmla="*/ 2 w 112"/>
                  <a:gd name="T7" fmla="*/ 13 h 97"/>
                  <a:gd name="T8" fmla="*/ 11 w 112"/>
                  <a:gd name="T9" fmla="*/ 78 h 97"/>
                  <a:gd name="T10" fmla="*/ 14 w 112"/>
                  <a:gd name="T11" fmla="*/ 92 h 97"/>
                  <a:gd name="T12" fmla="*/ 100 w 112"/>
                  <a:gd name="T13" fmla="*/ 65 h 97"/>
                  <a:gd name="T14" fmla="*/ 110 w 112"/>
                  <a:gd name="T15" fmla="*/ 32 h 97"/>
                  <a:gd name="T16" fmla="*/ 100 w 112"/>
                  <a:gd name="T17" fmla="*/ 58 h 97"/>
                  <a:gd name="T18" fmla="*/ 14 w 112"/>
                  <a:gd name="T19" fmla="*/ 85 h 97"/>
                  <a:gd name="T20" fmla="*/ 11 w 112"/>
                  <a:gd name="T21" fmla="*/ 78 h 97"/>
                  <a:gd name="T22" fmla="*/ 2 w 112"/>
                  <a:gd name="T23" fmla="*/ 17 h 97"/>
                  <a:gd name="T24" fmla="*/ 1 w 112"/>
                  <a:gd name="T25" fmla="*/ 24 h 97"/>
                  <a:gd name="T26" fmla="*/ 14 w 112"/>
                  <a:gd name="T27" fmla="*/ 21 h 97"/>
                  <a:gd name="T28" fmla="*/ 55 w 112"/>
                  <a:gd name="T29" fmla="*/ 10 h 97"/>
                  <a:gd name="T30" fmla="*/ 87 w 112"/>
                  <a:gd name="T31" fmla="*/ 31 h 97"/>
                  <a:gd name="T32" fmla="*/ 88 w 112"/>
                  <a:gd name="T33" fmla="*/ 29 h 97"/>
                  <a:gd name="T34" fmla="*/ 55 w 112"/>
                  <a:gd name="T35" fmla="*/ 4 h 97"/>
                  <a:gd name="T36" fmla="*/ 14 w 112"/>
                  <a:gd name="T37" fmla="*/ 14 h 97"/>
                  <a:gd name="T38" fmla="*/ 2 w 112"/>
                  <a:gd name="T39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2" y="13"/>
                    </a:moveTo>
                    <a:cubicBezTo>
                      <a:pt x="3" y="10"/>
                      <a:pt x="3" y="7"/>
                      <a:pt x="2" y="6"/>
                    </a:cubicBezTo>
                    <a:cubicBezTo>
                      <a:pt x="1" y="7"/>
                      <a:pt x="0" y="10"/>
                      <a:pt x="2" y="12"/>
                    </a:cubicBezTo>
                    <a:lnTo>
                      <a:pt x="2" y="13"/>
                    </a:lnTo>
                    <a:close/>
                    <a:moveTo>
                      <a:pt x="11" y="78"/>
                    </a:moveTo>
                    <a:cubicBezTo>
                      <a:pt x="10" y="82"/>
                      <a:pt x="11" y="87"/>
                      <a:pt x="14" y="92"/>
                    </a:cubicBezTo>
                    <a:cubicBezTo>
                      <a:pt x="14" y="92"/>
                      <a:pt x="66" y="97"/>
                      <a:pt x="100" y="65"/>
                    </a:cubicBezTo>
                    <a:cubicBezTo>
                      <a:pt x="105" y="61"/>
                      <a:pt x="112" y="47"/>
                      <a:pt x="110" y="32"/>
                    </a:cubicBezTo>
                    <a:cubicBezTo>
                      <a:pt x="110" y="44"/>
                      <a:pt x="104" y="55"/>
                      <a:pt x="100" y="58"/>
                    </a:cubicBezTo>
                    <a:cubicBezTo>
                      <a:pt x="66" y="90"/>
                      <a:pt x="14" y="85"/>
                      <a:pt x="14" y="85"/>
                    </a:cubicBezTo>
                    <a:cubicBezTo>
                      <a:pt x="12" y="83"/>
                      <a:pt x="11" y="80"/>
                      <a:pt x="11" y="78"/>
                    </a:cubicBezTo>
                    <a:close/>
                    <a:moveTo>
                      <a:pt x="2" y="17"/>
                    </a:moveTo>
                    <a:cubicBezTo>
                      <a:pt x="2" y="20"/>
                      <a:pt x="1" y="24"/>
                      <a:pt x="1" y="24"/>
                    </a:cubicBezTo>
                    <a:cubicBezTo>
                      <a:pt x="1" y="24"/>
                      <a:pt x="8" y="27"/>
                      <a:pt x="14" y="21"/>
                    </a:cubicBezTo>
                    <a:cubicBezTo>
                      <a:pt x="20" y="15"/>
                      <a:pt x="34" y="7"/>
                      <a:pt x="55" y="10"/>
                    </a:cubicBezTo>
                    <a:cubicBezTo>
                      <a:pt x="72" y="13"/>
                      <a:pt x="85" y="20"/>
                      <a:pt x="87" y="31"/>
                    </a:cubicBezTo>
                    <a:cubicBezTo>
                      <a:pt x="88" y="30"/>
                      <a:pt x="88" y="29"/>
                      <a:pt x="88" y="29"/>
                    </a:cubicBezTo>
                    <a:cubicBezTo>
                      <a:pt x="88" y="15"/>
                      <a:pt x="75" y="7"/>
                      <a:pt x="55" y="4"/>
                    </a:cubicBezTo>
                    <a:cubicBezTo>
                      <a:pt x="34" y="0"/>
                      <a:pt x="20" y="8"/>
                      <a:pt x="14" y="14"/>
                    </a:cubicBezTo>
                    <a:cubicBezTo>
                      <a:pt x="10" y="19"/>
                      <a:pt x="5" y="18"/>
                      <a:pt x="2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4" name="Freeform 952"/>
              <p:cNvSpPr>
                <a:spLocks/>
              </p:cNvSpPr>
              <p:nvPr/>
            </p:nvSpPr>
            <p:spPr bwMode="auto">
              <a:xfrm>
                <a:off x="2072126" y="1306026"/>
                <a:ext cx="12700" cy="52388"/>
              </a:xfrm>
              <a:custGeom>
                <a:avLst/>
                <a:gdLst>
                  <a:gd name="T0" fmla="*/ 4 w 8"/>
                  <a:gd name="T1" fmla="*/ 32 h 32"/>
                  <a:gd name="T2" fmla="*/ 8 w 8"/>
                  <a:gd name="T3" fmla="*/ 17 h 32"/>
                  <a:gd name="T4" fmla="*/ 2 w 8"/>
                  <a:gd name="T5" fmla="*/ 1 h 32"/>
                  <a:gd name="T6" fmla="*/ 1 w 8"/>
                  <a:gd name="T7" fmla="*/ 1 h 32"/>
                  <a:gd name="T8" fmla="*/ 1 w 8"/>
                  <a:gd name="T9" fmla="*/ 2 h 32"/>
                  <a:gd name="T10" fmla="*/ 6 w 8"/>
                  <a:gd name="T11" fmla="*/ 17 h 32"/>
                  <a:gd name="T12" fmla="*/ 4 w 8"/>
                  <a:gd name="T13" fmla="*/ 27 h 32"/>
                  <a:gd name="T14" fmla="*/ 3 w 8"/>
                  <a:gd name="T15" fmla="*/ 30 h 32"/>
                  <a:gd name="T16" fmla="*/ 3 w 8"/>
                  <a:gd name="T17" fmla="*/ 31 h 32"/>
                  <a:gd name="T18" fmla="*/ 2 w 8"/>
                  <a:gd name="T19" fmla="*/ 31 h 32"/>
                  <a:gd name="T20" fmla="*/ 3 w 8"/>
                  <a:gd name="T21" fmla="*/ 32 h 32"/>
                  <a:gd name="T22" fmla="*/ 4 w 8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4" y="32"/>
                      <a:pt x="8" y="25"/>
                      <a:pt x="8" y="17"/>
                    </a:cubicBezTo>
                    <a:cubicBezTo>
                      <a:pt x="8" y="12"/>
                      <a:pt x="6" y="6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7"/>
                      <a:pt x="6" y="12"/>
                      <a:pt x="6" y="17"/>
                    </a:cubicBezTo>
                    <a:cubicBezTo>
                      <a:pt x="6" y="21"/>
                      <a:pt x="5" y="24"/>
                      <a:pt x="4" y="27"/>
                    </a:cubicBezTo>
                    <a:cubicBezTo>
                      <a:pt x="4" y="28"/>
                      <a:pt x="3" y="29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5" name="Freeform 953"/>
              <p:cNvSpPr>
                <a:spLocks/>
              </p:cNvSpPr>
              <p:nvPr/>
            </p:nvSpPr>
            <p:spPr bwMode="auto">
              <a:xfrm>
                <a:off x="1935601" y="1277451"/>
                <a:ext cx="180975" cy="166688"/>
              </a:xfrm>
              <a:custGeom>
                <a:avLst/>
                <a:gdLst>
                  <a:gd name="T0" fmla="*/ 3 w 113"/>
                  <a:gd name="T1" fmla="*/ 13 h 104"/>
                  <a:gd name="T2" fmla="*/ 0 w 113"/>
                  <a:gd name="T3" fmla="*/ 20 h 104"/>
                  <a:gd name="T4" fmla="*/ 2 w 113"/>
                  <a:gd name="T5" fmla="*/ 25 h 104"/>
                  <a:gd name="T6" fmla="*/ 1 w 113"/>
                  <a:gd name="T7" fmla="*/ 32 h 104"/>
                  <a:gd name="T8" fmla="*/ 0 w 113"/>
                  <a:gd name="T9" fmla="*/ 34 h 104"/>
                  <a:gd name="T10" fmla="*/ 7 w 113"/>
                  <a:gd name="T11" fmla="*/ 36 h 104"/>
                  <a:gd name="T12" fmla="*/ 46 w 113"/>
                  <a:gd name="T13" fmla="*/ 21 h 104"/>
                  <a:gd name="T14" fmla="*/ 79 w 113"/>
                  <a:gd name="T15" fmla="*/ 30 h 104"/>
                  <a:gd name="T16" fmla="*/ 87 w 113"/>
                  <a:gd name="T17" fmla="*/ 46 h 104"/>
                  <a:gd name="T18" fmla="*/ 87 w 113"/>
                  <a:gd name="T19" fmla="*/ 46 h 104"/>
                  <a:gd name="T20" fmla="*/ 76 w 113"/>
                  <a:gd name="T21" fmla="*/ 63 h 104"/>
                  <a:gd name="T22" fmla="*/ 14 w 113"/>
                  <a:gd name="T23" fmla="*/ 80 h 104"/>
                  <a:gd name="T24" fmla="*/ 13 w 113"/>
                  <a:gd name="T25" fmla="*/ 81 h 104"/>
                  <a:gd name="T26" fmla="*/ 14 w 113"/>
                  <a:gd name="T27" fmla="*/ 103 h 104"/>
                  <a:gd name="T28" fmla="*/ 15 w 113"/>
                  <a:gd name="T29" fmla="*/ 103 h 104"/>
                  <a:gd name="T30" fmla="*/ 102 w 113"/>
                  <a:gd name="T31" fmla="*/ 76 h 104"/>
                  <a:gd name="T32" fmla="*/ 113 w 113"/>
                  <a:gd name="T33" fmla="*/ 46 h 104"/>
                  <a:gd name="T34" fmla="*/ 45 w 113"/>
                  <a:gd name="T35" fmla="*/ 0 h 104"/>
                  <a:gd name="T36" fmla="*/ 16 w 113"/>
                  <a:gd name="T37" fmla="*/ 4 h 104"/>
                  <a:gd name="T38" fmla="*/ 4 w 113"/>
                  <a:gd name="T39" fmla="*/ 12 h 104"/>
                  <a:gd name="T40" fmla="*/ 3 w 113"/>
                  <a:gd name="T41" fmla="*/ 13 h 104"/>
                  <a:gd name="T42" fmla="*/ 4 w 113"/>
                  <a:gd name="T43" fmla="*/ 14 h 104"/>
                  <a:gd name="T44" fmla="*/ 18 w 113"/>
                  <a:gd name="T45" fmla="*/ 7 h 104"/>
                  <a:gd name="T46" fmla="*/ 45 w 113"/>
                  <a:gd name="T47" fmla="*/ 3 h 104"/>
                  <a:gd name="T48" fmla="*/ 110 w 113"/>
                  <a:gd name="T49" fmla="*/ 46 h 104"/>
                  <a:gd name="T50" fmla="*/ 100 w 113"/>
                  <a:gd name="T51" fmla="*/ 74 h 104"/>
                  <a:gd name="T52" fmla="*/ 17 w 113"/>
                  <a:gd name="T53" fmla="*/ 100 h 104"/>
                  <a:gd name="T54" fmla="*/ 15 w 113"/>
                  <a:gd name="T55" fmla="*/ 102 h 104"/>
                  <a:gd name="T56" fmla="*/ 13 w 113"/>
                  <a:gd name="T57" fmla="*/ 92 h 104"/>
                  <a:gd name="T58" fmla="*/ 15 w 113"/>
                  <a:gd name="T59" fmla="*/ 83 h 104"/>
                  <a:gd name="T60" fmla="*/ 15 w 113"/>
                  <a:gd name="T61" fmla="*/ 82 h 104"/>
                  <a:gd name="T62" fmla="*/ 14 w 113"/>
                  <a:gd name="T63" fmla="*/ 83 h 104"/>
                  <a:gd name="T64" fmla="*/ 79 w 113"/>
                  <a:gd name="T65" fmla="*/ 65 h 104"/>
                  <a:gd name="T66" fmla="*/ 90 w 113"/>
                  <a:gd name="T67" fmla="*/ 46 h 104"/>
                  <a:gd name="T68" fmla="*/ 90 w 113"/>
                  <a:gd name="T69" fmla="*/ 45 h 104"/>
                  <a:gd name="T70" fmla="*/ 56 w 113"/>
                  <a:gd name="T71" fmla="*/ 19 h 104"/>
                  <a:gd name="T72" fmla="*/ 14 w 113"/>
                  <a:gd name="T73" fmla="*/ 30 h 104"/>
                  <a:gd name="T74" fmla="*/ 4 w 113"/>
                  <a:gd name="T75" fmla="*/ 33 h 104"/>
                  <a:gd name="T76" fmla="*/ 3 w 113"/>
                  <a:gd name="T77" fmla="*/ 32 h 104"/>
                  <a:gd name="T78" fmla="*/ 2 w 113"/>
                  <a:gd name="T79" fmla="*/ 34 h 104"/>
                  <a:gd name="T80" fmla="*/ 5 w 113"/>
                  <a:gd name="T81" fmla="*/ 25 h 104"/>
                  <a:gd name="T82" fmla="*/ 3 w 113"/>
                  <a:gd name="T83" fmla="*/ 20 h 104"/>
                  <a:gd name="T84" fmla="*/ 5 w 113"/>
                  <a:gd name="T85" fmla="*/ 15 h 104"/>
                  <a:gd name="T86" fmla="*/ 5 w 113"/>
                  <a:gd name="T87" fmla="*/ 15 h 104"/>
                  <a:gd name="T88" fmla="*/ 5 w 113"/>
                  <a:gd name="T89" fmla="*/ 1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04">
                    <a:moveTo>
                      <a:pt x="4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27"/>
                      <a:pt x="2" y="29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4" y="36"/>
                      <a:pt x="7" y="36"/>
                    </a:cubicBezTo>
                    <a:cubicBezTo>
                      <a:pt x="10" y="36"/>
                      <a:pt x="13" y="35"/>
                      <a:pt x="16" y="32"/>
                    </a:cubicBezTo>
                    <a:cubicBezTo>
                      <a:pt x="21" y="27"/>
                      <a:pt x="31" y="21"/>
                      <a:pt x="46" y="21"/>
                    </a:cubicBezTo>
                    <a:cubicBezTo>
                      <a:pt x="49" y="21"/>
                      <a:pt x="52" y="21"/>
                      <a:pt x="55" y="22"/>
                    </a:cubicBezTo>
                    <a:cubicBezTo>
                      <a:pt x="65" y="24"/>
                      <a:pt x="73" y="26"/>
                      <a:pt x="79" y="30"/>
                    </a:cubicBezTo>
                    <a:cubicBezTo>
                      <a:pt x="84" y="34"/>
                      <a:pt x="87" y="39"/>
                      <a:pt x="87" y="45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6" y="55"/>
                      <a:pt x="76" y="63"/>
                    </a:cubicBezTo>
                    <a:cubicBezTo>
                      <a:pt x="66" y="72"/>
                      <a:pt x="48" y="80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0" y="86"/>
                      <a:pt x="10" y="92"/>
                    </a:cubicBezTo>
                    <a:cubicBezTo>
                      <a:pt x="10" y="95"/>
                      <a:pt x="11" y="99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5" y="103"/>
                      <a:pt x="18" y="104"/>
                      <a:pt x="24" y="104"/>
                    </a:cubicBezTo>
                    <a:cubicBezTo>
                      <a:pt x="40" y="104"/>
                      <a:pt x="76" y="101"/>
                      <a:pt x="102" y="76"/>
                    </a:cubicBezTo>
                    <a:cubicBezTo>
                      <a:pt x="104" y="74"/>
                      <a:pt x="107" y="70"/>
                      <a:pt x="109" y="65"/>
                    </a:cubicBezTo>
                    <a:cubicBezTo>
                      <a:pt x="111" y="59"/>
                      <a:pt x="113" y="53"/>
                      <a:pt x="113" y="46"/>
                    </a:cubicBezTo>
                    <a:cubicBezTo>
                      <a:pt x="113" y="36"/>
                      <a:pt x="110" y="25"/>
                      <a:pt x="100" y="16"/>
                    </a:cubicBezTo>
                    <a:cubicBezTo>
                      <a:pt x="86" y="4"/>
                      <a:pt x="63" y="0"/>
                      <a:pt x="45" y="0"/>
                    </a:cubicBezTo>
                    <a:cubicBezTo>
                      <a:pt x="38" y="0"/>
                      <a:pt x="32" y="0"/>
                      <a:pt x="27" y="1"/>
                    </a:cubicBezTo>
                    <a:cubicBezTo>
                      <a:pt x="22" y="2"/>
                      <a:pt x="19" y="3"/>
                      <a:pt x="16" y="4"/>
                    </a:cubicBezTo>
                    <a:cubicBezTo>
                      <a:pt x="12" y="7"/>
                      <a:pt x="9" y="9"/>
                      <a:pt x="7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9" y="13"/>
                      <a:pt x="18" y="7"/>
                    </a:cubicBezTo>
                    <a:cubicBezTo>
                      <a:pt x="20" y="6"/>
                      <a:pt x="23" y="5"/>
                      <a:pt x="28" y="4"/>
                    </a:cubicBezTo>
                    <a:cubicBezTo>
                      <a:pt x="32" y="3"/>
                      <a:pt x="38" y="3"/>
                      <a:pt x="45" y="3"/>
                    </a:cubicBezTo>
                    <a:cubicBezTo>
                      <a:pt x="63" y="3"/>
                      <a:pt x="85" y="7"/>
                      <a:pt x="98" y="18"/>
                    </a:cubicBezTo>
                    <a:cubicBezTo>
                      <a:pt x="107" y="27"/>
                      <a:pt x="110" y="37"/>
                      <a:pt x="110" y="46"/>
                    </a:cubicBezTo>
                    <a:cubicBezTo>
                      <a:pt x="110" y="52"/>
                      <a:pt x="109" y="58"/>
                      <a:pt x="107" y="63"/>
                    </a:cubicBezTo>
                    <a:cubicBezTo>
                      <a:pt x="104" y="68"/>
                      <a:pt x="102" y="72"/>
                      <a:pt x="100" y="74"/>
                    </a:cubicBezTo>
                    <a:cubicBezTo>
                      <a:pt x="75" y="98"/>
                      <a:pt x="40" y="101"/>
                      <a:pt x="24" y="101"/>
                    </a:cubicBezTo>
                    <a:cubicBezTo>
                      <a:pt x="21" y="101"/>
                      <a:pt x="19" y="100"/>
                      <a:pt x="17" y="100"/>
                    </a:cubicBezTo>
                    <a:cubicBezTo>
                      <a:pt x="16" y="100"/>
                      <a:pt x="15" y="100"/>
                      <a:pt x="15" y="100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4" y="98"/>
                      <a:pt x="13" y="95"/>
                      <a:pt x="13" y="92"/>
                    </a:cubicBezTo>
                    <a:cubicBezTo>
                      <a:pt x="13" y="89"/>
                      <a:pt x="14" y="87"/>
                      <a:pt x="14" y="85"/>
                    </a:cubicBezTo>
                    <a:cubicBezTo>
                      <a:pt x="15" y="84"/>
                      <a:pt x="15" y="83"/>
                      <a:pt x="15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50" y="83"/>
                      <a:pt x="69" y="74"/>
                      <a:pt x="79" y="65"/>
                    </a:cubicBezTo>
                    <a:cubicBezTo>
                      <a:pt x="89" y="5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38"/>
                      <a:pt x="87" y="32"/>
                      <a:pt x="81" y="28"/>
                    </a:cubicBezTo>
                    <a:cubicBezTo>
                      <a:pt x="75" y="24"/>
                      <a:pt x="66" y="21"/>
                      <a:pt x="56" y="19"/>
                    </a:cubicBezTo>
                    <a:cubicBezTo>
                      <a:pt x="52" y="18"/>
                      <a:pt x="49" y="18"/>
                      <a:pt x="46" y="18"/>
                    </a:cubicBezTo>
                    <a:cubicBezTo>
                      <a:pt x="30" y="18"/>
                      <a:pt x="19" y="25"/>
                      <a:pt x="14" y="30"/>
                    </a:cubicBezTo>
                    <a:cubicBezTo>
                      <a:pt x="12" y="33"/>
                      <a:pt x="9" y="3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5" y="29"/>
                      <a:pt x="5" y="25"/>
                    </a:cubicBezTo>
                    <a:cubicBezTo>
                      <a:pt x="5" y="24"/>
                      <a:pt x="5" y="22"/>
                      <a:pt x="4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6" name="Freeform 954"/>
              <p:cNvSpPr>
                <a:spLocks/>
              </p:cNvSpPr>
              <p:nvPr/>
            </p:nvSpPr>
            <p:spPr bwMode="auto">
              <a:xfrm>
                <a:off x="2238814" y="1721951"/>
                <a:ext cx="7938" cy="39688"/>
              </a:xfrm>
              <a:custGeom>
                <a:avLst/>
                <a:gdLst>
                  <a:gd name="T0" fmla="*/ 3 w 5"/>
                  <a:gd name="T1" fmla="*/ 25 h 25"/>
                  <a:gd name="T2" fmla="*/ 5 w 5"/>
                  <a:gd name="T3" fmla="*/ 12 h 25"/>
                  <a:gd name="T4" fmla="*/ 2 w 5"/>
                  <a:gd name="T5" fmla="*/ 1 h 25"/>
                  <a:gd name="T6" fmla="*/ 1 w 5"/>
                  <a:gd name="T7" fmla="*/ 1 h 25"/>
                  <a:gd name="T8" fmla="*/ 1 w 5"/>
                  <a:gd name="T9" fmla="*/ 2 h 25"/>
                  <a:gd name="T10" fmla="*/ 3 w 5"/>
                  <a:gd name="T11" fmla="*/ 12 h 25"/>
                  <a:gd name="T12" fmla="*/ 2 w 5"/>
                  <a:gd name="T13" fmla="*/ 20 h 25"/>
                  <a:gd name="T14" fmla="*/ 1 w 5"/>
                  <a:gd name="T15" fmla="*/ 23 h 25"/>
                  <a:gd name="T16" fmla="*/ 1 w 5"/>
                  <a:gd name="T17" fmla="*/ 24 h 25"/>
                  <a:gd name="T18" fmla="*/ 2 w 5"/>
                  <a:gd name="T19" fmla="*/ 25 h 25"/>
                  <a:gd name="T20" fmla="*/ 3 w 5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5">
                    <a:moveTo>
                      <a:pt x="3" y="25"/>
                    </a:moveTo>
                    <a:cubicBezTo>
                      <a:pt x="3" y="25"/>
                      <a:pt x="5" y="18"/>
                      <a:pt x="5" y="12"/>
                    </a:cubicBezTo>
                    <a:cubicBezTo>
                      <a:pt x="5" y="8"/>
                      <a:pt x="5" y="4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5"/>
                      <a:pt x="3" y="8"/>
                      <a:pt x="3" y="12"/>
                    </a:cubicBezTo>
                    <a:cubicBezTo>
                      <a:pt x="3" y="15"/>
                      <a:pt x="3" y="18"/>
                      <a:pt x="2" y="20"/>
                    </a:cubicBezTo>
                    <a:cubicBezTo>
                      <a:pt x="2" y="21"/>
                      <a:pt x="2" y="22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7" name="Freeform 955"/>
              <p:cNvSpPr>
                <a:spLocks/>
              </p:cNvSpPr>
              <p:nvPr/>
            </p:nvSpPr>
            <p:spPr bwMode="auto">
              <a:xfrm>
                <a:off x="2046726" y="1288564"/>
                <a:ext cx="52388" cy="104775"/>
              </a:xfrm>
              <a:custGeom>
                <a:avLst/>
                <a:gdLst>
                  <a:gd name="T0" fmla="*/ 0 w 33"/>
                  <a:gd name="T1" fmla="*/ 0 h 65"/>
                  <a:gd name="T2" fmla="*/ 25 w 33"/>
                  <a:gd name="T3" fmla="*/ 35 h 65"/>
                  <a:gd name="T4" fmla="*/ 7 w 33"/>
                  <a:gd name="T5" fmla="*/ 65 h 65"/>
                  <a:gd name="T6" fmla="*/ 28 w 33"/>
                  <a:gd name="T7" fmla="*/ 34 h 65"/>
                  <a:gd name="T8" fmla="*/ 0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0" y="0"/>
                    </a:moveTo>
                    <a:cubicBezTo>
                      <a:pt x="0" y="0"/>
                      <a:pt x="33" y="5"/>
                      <a:pt x="25" y="35"/>
                    </a:cubicBezTo>
                    <a:cubicBezTo>
                      <a:pt x="19" y="55"/>
                      <a:pt x="7" y="65"/>
                      <a:pt x="7" y="65"/>
                    </a:cubicBezTo>
                    <a:cubicBezTo>
                      <a:pt x="7" y="65"/>
                      <a:pt x="27" y="48"/>
                      <a:pt x="28" y="34"/>
                    </a:cubicBezTo>
                    <a:cubicBezTo>
                      <a:pt x="30" y="20"/>
                      <a:pt x="25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8" name="Freeform 956"/>
              <p:cNvSpPr>
                <a:spLocks/>
              </p:cNvSpPr>
              <p:nvPr/>
            </p:nvSpPr>
            <p:spPr bwMode="auto">
              <a:xfrm>
                <a:off x="2122926" y="1377464"/>
                <a:ext cx="25400" cy="77788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17 h 49"/>
                  <a:gd name="T4" fmla="*/ 11 w 16"/>
                  <a:gd name="T5" fmla="*/ 34 h 49"/>
                  <a:gd name="T6" fmla="*/ 2 w 16"/>
                  <a:gd name="T7" fmla="*/ 49 h 49"/>
                  <a:gd name="T8" fmla="*/ 14 w 16"/>
                  <a:gd name="T9" fmla="*/ 19 h 49"/>
                  <a:gd name="T10" fmla="*/ 2 w 1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6" y="2"/>
                      <a:pt x="12" y="11"/>
                      <a:pt x="12" y="17"/>
                    </a:cubicBezTo>
                    <a:cubicBezTo>
                      <a:pt x="13" y="23"/>
                      <a:pt x="13" y="29"/>
                      <a:pt x="11" y="34"/>
                    </a:cubicBezTo>
                    <a:cubicBezTo>
                      <a:pt x="10" y="40"/>
                      <a:pt x="5" y="44"/>
                      <a:pt x="2" y="49"/>
                    </a:cubicBezTo>
                    <a:cubicBezTo>
                      <a:pt x="12" y="43"/>
                      <a:pt x="16" y="30"/>
                      <a:pt x="14" y="19"/>
                    </a:cubicBezTo>
                    <a:cubicBezTo>
                      <a:pt x="13" y="12"/>
                      <a:pt x="9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9" name="Freeform 957"/>
              <p:cNvSpPr>
                <a:spLocks/>
              </p:cNvSpPr>
              <p:nvPr/>
            </p:nvSpPr>
            <p:spPr bwMode="auto">
              <a:xfrm>
                <a:off x="2157851" y="1455251"/>
                <a:ext cx="30163" cy="87313"/>
              </a:xfrm>
              <a:custGeom>
                <a:avLst/>
                <a:gdLst>
                  <a:gd name="T0" fmla="*/ 7 w 19"/>
                  <a:gd name="T1" fmla="*/ 0 h 54"/>
                  <a:gd name="T2" fmla="*/ 15 w 19"/>
                  <a:gd name="T3" fmla="*/ 25 h 54"/>
                  <a:gd name="T4" fmla="*/ 0 w 19"/>
                  <a:gd name="T5" fmla="*/ 54 h 54"/>
                  <a:gd name="T6" fmla="*/ 15 w 19"/>
                  <a:gd name="T7" fmla="*/ 40 h 54"/>
                  <a:gd name="T8" fmla="*/ 18 w 19"/>
                  <a:gd name="T9" fmla="*/ 25 h 54"/>
                  <a:gd name="T10" fmla="*/ 10 w 19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4">
                    <a:moveTo>
                      <a:pt x="7" y="0"/>
                    </a:moveTo>
                    <a:cubicBezTo>
                      <a:pt x="13" y="7"/>
                      <a:pt x="16" y="15"/>
                      <a:pt x="15" y="25"/>
                    </a:cubicBezTo>
                    <a:cubicBezTo>
                      <a:pt x="13" y="38"/>
                      <a:pt x="7" y="45"/>
                      <a:pt x="0" y="54"/>
                    </a:cubicBezTo>
                    <a:cubicBezTo>
                      <a:pt x="6" y="53"/>
                      <a:pt x="11" y="45"/>
                      <a:pt x="15" y="40"/>
                    </a:cubicBezTo>
                    <a:cubicBezTo>
                      <a:pt x="17" y="35"/>
                      <a:pt x="19" y="30"/>
                      <a:pt x="18" y="25"/>
                    </a:cubicBezTo>
                    <a:cubicBezTo>
                      <a:pt x="18" y="17"/>
                      <a:pt x="14" y="10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0" name="Freeform 958"/>
              <p:cNvSpPr>
                <a:spLocks/>
              </p:cNvSpPr>
              <p:nvPr/>
            </p:nvSpPr>
            <p:spPr bwMode="auto">
              <a:xfrm>
                <a:off x="2202301" y="1545739"/>
                <a:ext cx="22225" cy="66675"/>
              </a:xfrm>
              <a:custGeom>
                <a:avLst/>
                <a:gdLst>
                  <a:gd name="T0" fmla="*/ 10 w 14"/>
                  <a:gd name="T1" fmla="*/ 0 h 42"/>
                  <a:gd name="T2" fmla="*/ 12 w 14"/>
                  <a:gd name="T3" fmla="*/ 21 h 42"/>
                  <a:gd name="T4" fmla="*/ 0 w 14"/>
                  <a:gd name="T5" fmla="*/ 42 h 42"/>
                  <a:gd name="T6" fmla="*/ 13 w 14"/>
                  <a:gd name="T7" fmla="*/ 19 h 42"/>
                  <a:gd name="T8" fmla="*/ 11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10" y="0"/>
                    </a:moveTo>
                    <a:cubicBezTo>
                      <a:pt x="12" y="7"/>
                      <a:pt x="13" y="14"/>
                      <a:pt x="12" y="21"/>
                    </a:cubicBezTo>
                    <a:cubicBezTo>
                      <a:pt x="10" y="28"/>
                      <a:pt x="5" y="36"/>
                      <a:pt x="0" y="42"/>
                    </a:cubicBezTo>
                    <a:cubicBezTo>
                      <a:pt x="8" y="39"/>
                      <a:pt x="11" y="26"/>
                      <a:pt x="13" y="19"/>
                    </a:cubicBezTo>
                    <a:cubicBezTo>
                      <a:pt x="14" y="13"/>
                      <a:pt x="13" y="8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1" name="Freeform 959"/>
              <p:cNvSpPr>
                <a:spLocks/>
              </p:cNvSpPr>
              <p:nvPr/>
            </p:nvSpPr>
            <p:spPr bwMode="auto">
              <a:xfrm>
                <a:off x="2216589" y="1640989"/>
                <a:ext cx="23813" cy="60325"/>
              </a:xfrm>
              <a:custGeom>
                <a:avLst/>
                <a:gdLst>
                  <a:gd name="T0" fmla="*/ 7 w 15"/>
                  <a:gd name="T1" fmla="*/ 1 h 37"/>
                  <a:gd name="T2" fmla="*/ 12 w 15"/>
                  <a:gd name="T3" fmla="*/ 20 h 37"/>
                  <a:gd name="T4" fmla="*/ 0 w 15"/>
                  <a:gd name="T5" fmla="*/ 37 h 37"/>
                  <a:gd name="T6" fmla="*/ 13 w 15"/>
                  <a:gd name="T7" fmla="*/ 23 h 37"/>
                  <a:gd name="T8" fmla="*/ 8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7" y="1"/>
                    </a:moveTo>
                    <a:cubicBezTo>
                      <a:pt x="13" y="3"/>
                      <a:pt x="13" y="15"/>
                      <a:pt x="12" y="20"/>
                    </a:cubicBezTo>
                    <a:cubicBezTo>
                      <a:pt x="10" y="26"/>
                      <a:pt x="5" y="33"/>
                      <a:pt x="0" y="37"/>
                    </a:cubicBezTo>
                    <a:cubicBezTo>
                      <a:pt x="6" y="37"/>
                      <a:pt x="11" y="27"/>
                      <a:pt x="13" y="23"/>
                    </a:cubicBezTo>
                    <a:cubicBezTo>
                      <a:pt x="15" y="16"/>
                      <a:pt x="1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2" name="Freeform 960"/>
              <p:cNvSpPr>
                <a:spLocks/>
              </p:cNvSpPr>
              <p:nvPr/>
            </p:nvSpPr>
            <p:spPr bwMode="auto">
              <a:xfrm>
                <a:off x="2237226" y="1729889"/>
                <a:ext cx="17463" cy="60325"/>
              </a:xfrm>
              <a:custGeom>
                <a:avLst/>
                <a:gdLst>
                  <a:gd name="T0" fmla="*/ 7 w 11"/>
                  <a:gd name="T1" fmla="*/ 0 h 38"/>
                  <a:gd name="T2" fmla="*/ 0 w 11"/>
                  <a:gd name="T3" fmla="*/ 38 h 38"/>
                  <a:gd name="T4" fmla="*/ 10 w 11"/>
                  <a:gd name="T5" fmla="*/ 17 h 38"/>
                  <a:gd name="T6" fmla="*/ 8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11" y="13"/>
                      <a:pt x="7" y="27"/>
                      <a:pt x="0" y="38"/>
                    </a:cubicBezTo>
                    <a:cubicBezTo>
                      <a:pt x="6" y="34"/>
                      <a:pt x="9" y="24"/>
                      <a:pt x="10" y="17"/>
                    </a:cubicBezTo>
                    <a:cubicBezTo>
                      <a:pt x="10" y="12"/>
                      <a:pt x="7" y="7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3" name="Freeform 961"/>
              <p:cNvSpPr>
                <a:spLocks/>
              </p:cNvSpPr>
              <p:nvPr/>
            </p:nvSpPr>
            <p:spPr bwMode="auto">
              <a:xfrm>
                <a:off x="2248339" y="1801326"/>
                <a:ext cx="19050" cy="74613"/>
              </a:xfrm>
              <a:custGeom>
                <a:avLst/>
                <a:gdLst>
                  <a:gd name="T0" fmla="*/ 3 w 12"/>
                  <a:gd name="T1" fmla="*/ 0 h 46"/>
                  <a:gd name="T2" fmla="*/ 8 w 12"/>
                  <a:gd name="T3" fmla="*/ 21 h 46"/>
                  <a:gd name="T4" fmla="*/ 4 w 12"/>
                  <a:gd name="T5" fmla="*/ 36 h 46"/>
                  <a:gd name="T6" fmla="*/ 0 w 12"/>
                  <a:gd name="T7" fmla="*/ 46 h 46"/>
                  <a:gd name="T8" fmla="*/ 1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3" y="0"/>
                    </a:moveTo>
                    <a:cubicBezTo>
                      <a:pt x="9" y="6"/>
                      <a:pt x="9" y="14"/>
                      <a:pt x="8" y="21"/>
                    </a:cubicBezTo>
                    <a:cubicBezTo>
                      <a:pt x="7" y="26"/>
                      <a:pt x="6" y="31"/>
                      <a:pt x="4" y="36"/>
                    </a:cubicBezTo>
                    <a:cubicBezTo>
                      <a:pt x="3" y="39"/>
                      <a:pt x="0" y="43"/>
                      <a:pt x="0" y="46"/>
                    </a:cubicBezTo>
                    <a:cubicBezTo>
                      <a:pt x="7" y="40"/>
                      <a:pt x="10" y="30"/>
                      <a:pt x="11" y="21"/>
                    </a:cubicBezTo>
                    <a:cubicBezTo>
                      <a:pt x="12" y="17"/>
                      <a:pt x="1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4" name="Freeform 962"/>
              <p:cNvSpPr>
                <a:spLocks/>
              </p:cNvSpPr>
              <p:nvPr/>
            </p:nvSpPr>
            <p:spPr bwMode="auto">
              <a:xfrm>
                <a:off x="2237226" y="1907689"/>
                <a:ext cx="20638" cy="80963"/>
              </a:xfrm>
              <a:custGeom>
                <a:avLst/>
                <a:gdLst>
                  <a:gd name="T0" fmla="*/ 11 w 13"/>
                  <a:gd name="T1" fmla="*/ 0 h 51"/>
                  <a:gd name="T2" fmla="*/ 12 w 13"/>
                  <a:gd name="T3" fmla="*/ 6 h 51"/>
                  <a:gd name="T4" fmla="*/ 12 w 13"/>
                  <a:gd name="T5" fmla="*/ 16 h 51"/>
                  <a:gd name="T6" fmla="*/ 9 w 13"/>
                  <a:gd name="T7" fmla="*/ 30 h 51"/>
                  <a:gd name="T8" fmla="*/ 0 w 13"/>
                  <a:gd name="T9" fmla="*/ 51 h 51"/>
                  <a:gd name="T10" fmla="*/ 12 w 13"/>
                  <a:gd name="T11" fmla="*/ 22 h 51"/>
                  <a:gd name="T12" fmla="*/ 11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11" y="0"/>
                    </a:moveTo>
                    <a:cubicBezTo>
                      <a:pt x="11" y="2"/>
                      <a:pt x="12" y="4"/>
                      <a:pt x="12" y="6"/>
                    </a:cubicBezTo>
                    <a:cubicBezTo>
                      <a:pt x="13" y="9"/>
                      <a:pt x="12" y="12"/>
                      <a:pt x="12" y="16"/>
                    </a:cubicBezTo>
                    <a:cubicBezTo>
                      <a:pt x="12" y="21"/>
                      <a:pt x="11" y="26"/>
                      <a:pt x="9" y="30"/>
                    </a:cubicBezTo>
                    <a:cubicBezTo>
                      <a:pt x="7" y="38"/>
                      <a:pt x="2" y="44"/>
                      <a:pt x="0" y="51"/>
                    </a:cubicBezTo>
                    <a:cubicBezTo>
                      <a:pt x="7" y="44"/>
                      <a:pt x="11" y="33"/>
                      <a:pt x="12" y="22"/>
                    </a:cubicBezTo>
                    <a:cubicBezTo>
                      <a:pt x="12" y="16"/>
                      <a:pt x="13" y="9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5" name="Freeform 963"/>
              <p:cNvSpPr>
                <a:spLocks/>
              </p:cNvSpPr>
              <p:nvPr/>
            </p:nvSpPr>
            <p:spPr bwMode="auto">
              <a:xfrm>
                <a:off x="1953064" y="1779101"/>
                <a:ext cx="141288" cy="76200"/>
              </a:xfrm>
              <a:custGeom>
                <a:avLst/>
                <a:gdLst>
                  <a:gd name="T0" fmla="*/ 88 w 88"/>
                  <a:gd name="T1" fmla="*/ 45 h 48"/>
                  <a:gd name="T2" fmla="*/ 66 w 88"/>
                  <a:gd name="T3" fmla="*/ 43 h 48"/>
                  <a:gd name="T4" fmla="*/ 48 w 88"/>
                  <a:gd name="T5" fmla="*/ 33 h 48"/>
                  <a:gd name="T6" fmla="*/ 26 w 88"/>
                  <a:gd name="T7" fmla="*/ 17 h 48"/>
                  <a:gd name="T8" fmla="*/ 12 w 88"/>
                  <a:gd name="T9" fmla="*/ 8 h 48"/>
                  <a:gd name="T10" fmla="*/ 0 w 88"/>
                  <a:gd name="T11" fmla="*/ 0 h 48"/>
                  <a:gd name="T12" fmla="*/ 13 w 88"/>
                  <a:gd name="T13" fmla="*/ 9 h 48"/>
                  <a:gd name="T14" fmla="*/ 31 w 88"/>
                  <a:gd name="T15" fmla="*/ 23 h 48"/>
                  <a:gd name="T16" fmla="*/ 53 w 88"/>
                  <a:gd name="T17" fmla="*/ 38 h 48"/>
                  <a:gd name="T18" fmla="*/ 72 w 88"/>
                  <a:gd name="T19" fmla="*/ 47 h 48"/>
                  <a:gd name="T20" fmla="*/ 80 w 88"/>
                  <a:gd name="T21" fmla="*/ 48 h 48"/>
                  <a:gd name="T22" fmla="*/ 87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88" y="45"/>
                    </a:moveTo>
                    <a:cubicBezTo>
                      <a:pt x="81" y="45"/>
                      <a:pt x="73" y="46"/>
                      <a:pt x="66" y="43"/>
                    </a:cubicBezTo>
                    <a:cubicBezTo>
                      <a:pt x="60" y="40"/>
                      <a:pt x="54" y="37"/>
                      <a:pt x="48" y="33"/>
                    </a:cubicBezTo>
                    <a:cubicBezTo>
                      <a:pt x="41" y="28"/>
                      <a:pt x="33" y="22"/>
                      <a:pt x="26" y="17"/>
                    </a:cubicBezTo>
                    <a:cubicBezTo>
                      <a:pt x="21" y="15"/>
                      <a:pt x="16" y="11"/>
                      <a:pt x="12" y="8"/>
                    </a:cubicBezTo>
                    <a:cubicBezTo>
                      <a:pt x="8" y="5"/>
                      <a:pt x="3" y="3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8" y="13"/>
                      <a:pt x="26" y="19"/>
                      <a:pt x="31" y="23"/>
                    </a:cubicBezTo>
                    <a:cubicBezTo>
                      <a:pt x="40" y="29"/>
                      <a:pt x="44" y="33"/>
                      <a:pt x="53" y="38"/>
                    </a:cubicBezTo>
                    <a:cubicBezTo>
                      <a:pt x="59" y="42"/>
                      <a:pt x="65" y="45"/>
                      <a:pt x="72" y="47"/>
                    </a:cubicBezTo>
                    <a:cubicBezTo>
                      <a:pt x="75" y="48"/>
                      <a:pt x="77" y="48"/>
                      <a:pt x="80" y="48"/>
                    </a:cubicBezTo>
                    <a:cubicBezTo>
                      <a:pt x="83" y="48"/>
                      <a:pt x="85" y="47"/>
                      <a:pt x="87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6" name="Freeform 964"/>
              <p:cNvSpPr>
                <a:spLocks/>
              </p:cNvSpPr>
              <p:nvPr/>
            </p:nvSpPr>
            <p:spPr bwMode="auto">
              <a:xfrm>
                <a:off x="2129276" y="2056914"/>
                <a:ext cx="34925" cy="22225"/>
              </a:xfrm>
              <a:custGeom>
                <a:avLst/>
                <a:gdLst>
                  <a:gd name="T0" fmla="*/ 21 w 21"/>
                  <a:gd name="T1" fmla="*/ 13 h 14"/>
                  <a:gd name="T2" fmla="*/ 9 w 21"/>
                  <a:gd name="T3" fmla="*/ 0 h 14"/>
                  <a:gd name="T4" fmla="*/ 21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13"/>
                    </a:moveTo>
                    <a:cubicBezTo>
                      <a:pt x="15" y="13"/>
                      <a:pt x="5" y="8"/>
                      <a:pt x="9" y="0"/>
                    </a:cubicBezTo>
                    <a:cubicBezTo>
                      <a:pt x="0" y="5"/>
                      <a:pt x="15" y="14"/>
                      <a:pt x="2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7" name="Freeform 965"/>
              <p:cNvSpPr>
                <a:spLocks/>
              </p:cNvSpPr>
              <p:nvPr/>
            </p:nvSpPr>
            <p:spPr bwMode="auto">
              <a:xfrm>
                <a:off x="2111814" y="1999764"/>
                <a:ext cx="60325" cy="26988"/>
              </a:xfrm>
              <a:custGeom>
                <a:avLst/>
                <a:gdLst>
                  <a:gd name="T0" fmla="*/ 37 w 37"/>
                  <a:gd name="T1" fmla="*/ 13 h 17"/>
                  <a:gd name="T2" fmla="*/ 18 w 37"/>
                  <a:gd name="T3" fmla="*/ 10 h 17"/>
                  <a:gd name="T4" fmla="*/ 0 w 37"/>
                  <a:gd name="T5" fmla="*/ 0 h 17"/>
                  <a:gd name="T6" fmla="*/ 16 w 37"/>
                  <a:gd name="T7" fmla="*/ 13 h 17"/>
                  <a:gd name="T8" fmla="*/ 25 w 37"/>
                  <a:gd name="T9" fmla="*/ 15 h 17"/>
                  <a:gd name="T10" fmla="*/ 33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37" y="13"/>
                    </a:moveTo>
                    <a:cubicBezTo>
                      <a:pt x="31" y="16"/>
                      <a:pt x="23" y="13"/>
                      <a:pt x="18" y="10"/>
                    </a:cubicBezTo>
                    <a:cubicBezTo>
                      <a:pt x="11" y="7"/>
                      <a:pt x="6" y="3"/>
                      <a:pt x="0" y="0"/>
                    </a:cubicBezTo>
                    <a:cubicBezTo>
                      <a:pt x="5" y="5"/>
                      <a:pt x="10" y="9"/>
                      <a:pt x="16" y="13"/>
                    </a:cubicBezTo>
                    <a:cubicBezTo>
                      <a:pt x="19" y="14"/>
                      <a:pt x="21" y="14"/>
                      <a:pt x="25" y="15"/>
                    </a:cubicBezTo>
                    <a:cubicBezTo>
                      <a:pt x="29" y="16"/>
                      <a:pt x="30" y="17"/>
                      <a:pt x="3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8" name="Freeform 966"/>
              <p:cNvSpPr>
                <a:spLocks/>
              </p:cNvSpPr>
              <p:nvPr/>
            </p:nvSpPr>
            <p:spPr bwMode="auto">
              <a:xfrm>
                <a:off x="2146739" y="2102951"/>
                <a:ext cx="46038" cy="33338"/>
              </a:xfrm>
              <a:custGeom>
                <a:avLst/>
                <a:gdLst>
                  <a:gd name="T0" fmla="*/ 11 w 28"/>
                  <a:gd name="T1" fmla="*/ 0 h 21"/>
                  <a:gd name="T2" fmla="*/ 15 w 28"/>
                  <a:gd name="T3" fmla="*/ 14 h 21"/>
                  <a:gd name="T4" fmla="*/ 28 w 28"/>
                  <a:gd name="T5" fmla="*/ 21 h 21"/>
                  <a:gd name="T6" fmla="*/ 1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1" y="0"/>
                    </a:moveTo>
                    <a:cubicBezTo>
                      <a:pt x="10" y="6"/>
                      <a:pt x="10" y="10"/>
                      <a:pt x="15" y="14"/>
                    </a:cubicBezTo>
                    <a:cubicBezTo>
                      <a:pt x="19" y="17"/>
                      <a:pt x="24" y="20"/>
                      <a:pt x="28" y="21"/>
                    </a:cubicBezTo>
                    <a:cubicBezTo>
                      <a:pt x="22" y="18"/>
                      <a:pt x="0" y="1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9" name="Freeform 967"/>
              <p:cNvSpPr>
                <a:spLocks/>
              </p:cNvSpPr>
              <p:nvPr/>
            </p:nvSpPr>
            <p:spPr bwMode="auto">
              <a:xfrm>
                <a:off x="2070539" y="1893401"/>
                <a:ext cx="61913" cy="33338"/>
              </a:xfrm>
              <a:custGeom>
                <a:avLst/>
                <a:gdLst>
                  <a:gd name="T0" fmla="*/ 39 w 39"/>
                  <a:gd name="T1" fmla="*/ 21 h 21"/>
                  <a:gd name="T2" fmla="*/ 12 w 39"/>
                  <a:gd name="T3" fmla="*/ 17 h 21"/>
                  <a:gd name="T4" fmla="*/ 5 w 39"/>
                  <a:gd name="T5" fmla="*/ 12 h 21"/>
                  <a:gd name="T6" fmla="*/ 1 w 39"/>
                  <a:gd name="T7" fmla="*/ 0 h 21"/>
                  <a:gd name="T8" fmla="*/ 8 w 39"/>
                  <a:gd name="T9" fmla="*/ 18 h 21"/>
                  <a:gd name="T10" fmla="*/ 22 w 39"/>
                  <a:gd name="T11" fmla="*/ 20 h 21"/>
                  <a:gd name="T12" fmla="*/ 35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39" y="21"/>
                    </a:moveTo>
                    <a:cubicBezTo>
                      <a:pt x="31" y="18"/>
                      <a:pt x="20" y="20"/>
                      <a:pt x="12" y="17"/>
                    </a:cubicBezTo>
                    <a:cubicBezTo>
                      <a:pt x="10" y="16"/>
                      <a:pt x="6" y="14"/>
                      <a:pt x="5" y="12"/>
                    </a:cubicBezTo>
                    <a:cubicBezTo>
                      <a:pt x="2" y="9"/>
                      <a:pt x="3" y="4"/>
                      <a:pt x="1" y="0"/>
                    </a:cubicBezTo>
                    <a:cubicBezTo>
                      <a:pt x="2" y="7"/>
                      <a:pt x="0" y="15"/>
                      <a:pt x="8" y="18"/>
                    </a:cubicBezTo>
                    <a:cubicBezTo>
                      <a:pt x="13" y="20"/>
                      <a:pt x="17" y="20"/>
                      <a:pt x="22" y="20"/>
                    </a:cubicBezTo>
                    <a:cubicBezTo>
                      <a:pt x="25" y="20"/>
                      <a:pt x="33" y="20"/>
                      <a:pt x="35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0" name="Freeform 968"/>
              <p:cNvSpPr>
                <a:spLocks/>
              </p:cNvSpPr>
              <p:nvPr/>
            </p:nvSpPr>
            <p:spPr bwMode="auto">
              <a:xfrm>
                <a:off x="2034026" y="1745764"/>
                <a:ext cx="88900" cy="14288"/>
              </a:xfrm>
              <a:custGeom>
                <a:avLst/>
                <a:gdLst>
                  <a:gd name="T0" fmla="*/ 56 w 56"/>
                  <a:gd name="T1" fmla="*/ 0 h 9"/>
                  <a:gd name="T2" fmla="*/ 42 w 56"/>
                  <a:gd name="T3" fmla="*/ 4 h 9"/>
                  <a:gd name="T4" fmla="*/ 29 w 56"/>
                  <a:gd name="T5" fmla="*/ 6 h 9"/>
                  <a:gd name="T6" fmla="*/ 14 w 56"/>
                  <a:gd name="T7" fmla="*/ 5 h 9"/>
                  <a:gd name="T8" fmla="*/ 0 w 56"/>
                  <a:gd name="T9" fmla="*/ 2 h 9"/>
                  <a:gd name="T10" fmla="*/ 29 w 56"/>
                  <a:gd name="T11" fmla="*/ 8 h 9"/>
                  <a:gd name="T12" fmla="*/ 42 w 56"/>
                  <a:gd name="T13" fmla="*/ 7 h 9"/>
                  <a:gd name="T14" fmla="*/ 47 w 56"/>
                  <a:gd name="T15" fmla="*/ 6 h 9"/>
                  <a:gd name="T16" fmla="*/ 51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56" y="0"/>
                    </a:moveTo>
                    <a:cubicBezTo>
                      <a:pt x="54" y="3"/>
                      <a:pt x="46" y="3"/>
                      <a:pt x="42" y="4"/>
                    </a:cubicBezTo>
                    <a:cubicBezTo>
                      <a:pt x="37" y="5"/>
                      <a:pt x="34" y="6"/>
                      <a:pt x="29" y="6"/>
                    </a:cubicBezTo>
                    <a:cubicBezTo>
                      <a:pt x="24" y="6"/>
                      <a:pt x="19" y="6"/>
                      <a:pt x="14" y="5"/>
                    </a:cubicBezTo>
                    <a:cubicBezTo>
                      <a:pt x="9" y="4"/>
                      <a:pt x="3" y="4"/>
                      <a:pt x="0" y="2"/>
                    </a:cubicBezTo>
                    <a:cubicBezTo>
                      <a:pt x="7" y="9"/>
                      <a:pt x="20" y="8"/>
                      <a:pt x="29" y="8"/>
                    </a:cubicBezTo>
                    <a:cubicBezTo>
                      <a:pt x="33" y="8"/>
                      <a:pt x="38" y="7"/>
                      <a:pt x="42" y="7"/>
                    </a:cubicBezTo>
                    <a:cubicBezTo>
                      <a:pt x="45" y="7"/>
                      <a:pt x="44" y="7"/>
                      <a:pt x="47" y="6"/>
                    </a:cubicBezTo>
                    <a:cubicBezTo>
                      <a:pt x="48" y="5"/>
                      <a:pt x="49" y="3"/>
                      <a:pt x="5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1" name="Freeform 969"/>
              <p:cNvSpPr>
                <a:spLocks/>
              </p:cNvSpPr>
              <p:nvPr/>
            </p:nvSpPr>
            <p:spPr bwMode="auto">
              <a:xfrm>
                <a:off x="1994339" y="1666389"/>
                <a:ext cx="120650" cy="25400"/>
              </a:xfrm>
              <a:custGeom>
                <a:avLst/>
                <a:gdLst>
                  <a:gd name="T0" fmla="*/ 76 w 76"/>
                  <a:gd name="T1" fmla="*/ 0 h 15"/>
                  <a:gd name="T2" fmla="*/ 0 w 76"/>
                  <a:gd name="T3" fmla="*/ 3 h 15"/>
                  <a:gd name="T4" fmla="*/ 76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76" y="0"/>
                    </a:moveTo>
                    <a:cubicBezTo>
                      <a:pt x="76" y="0"/>
                      <a:pt x="40" y="12"/>
                      <a:pt x="0" y="3"/>
                    </a:cubicBezTo>
                    <a:cubicBezTo>
                      <a:pt x="0" y="3"/>
                      <a:pt x="37" y="15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970"/>
              <p:cNvSpPr>
                <a:spLocks/>
              </p:cNvSpPr>
              <p:nvPr/>
            </p:nvSpPr>
            <p:spPr bwMode="auto">
              <a:xfrm>
                <a:off x="1961001" y="1579076"/>
                <a:ext cx="125413" cy="23813"/>
              </a:xfrm>
              <a:custGeom>
                <a:avLst/>
                <a:gdLst>
                  <a:gd name="T0" fmla="*/ 78 w 78"/>
                  <a:gd name="T1" fmla="*/ 0 h 15"/>
                  <a:gd name="T2" fmla="*/ 0 w 78"/>
                  <a:gd name="T3" fmla="*/ 3 h 15"/>
                  <a:gd name="T4" fmla="*/ 78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78" y="0"/>
                    </a:moveTo>
                    <a:cubicBezTo>
                      <a:pt x="78" y="0"/>
                      <a:pt x="30" y="11"/>
                      <a:pt x="0" y="3"/>
                    </a:cubicBezTo>
                    <a:cubicBezTo>
                      <a:pt x="0" y="3"/>
                      <a:pt x="34" y="15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971"/>
              <p:cNvSpPr>
                <a:spLocks/>
              </p:cNvSpPr>
              <p:nvPr/>
            </p:nvSpPr>
            <p:spPr bwMode="auto">
              <a:xfrm>
                <a:off x="1967351" y="1499701"/>
                <a:ext cx="84138" cy="20638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6 h 13"/>
                  <a:gd name="T4" fmla="*/ 53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3" y="0"/>
                      <a:pt x="21" y="13"/>
                      <a:pt x="0" y="6"/>
                    </a:cubicBezTo>
                    <a:cubicBezTo>
                      <a:pt x="0" y="6"/>
                      <a:pt x="28" y="1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3" name="Freeform 1062"/>
              <p:cNvSpPr>
                <a:spLocks/>
              </p:cNvSpPr>
              <p:nvPr/>
            </p:nvSpPr>
            <p:spPr bwMode="auto">
              <a:xfrm>
                <a:off x="1813363" y="1355238"/>
                <a:ext cx="158750" cy="544513"/>
              </a:xfrm>
              <a:custGeom>
                <a:avLst/>
                <a:gdLst>
                  <a:gd name="T0" fmla="*/ 49 w 99"/>
                  <a:gd name="T1" fmla="*/ 340 h 340"/>
                  <a:gd name="T2" fmla="*/ 37 w 99"/>
                  <a:gd name="T3" fmla="*/ 324 h 340"/>
                  <a:gd name="T4" fmla="*/ 34 w 99"/>
                  <a:gd name="T5" fmla="*/ 305 h 340"/>
                  <a:gd name="T6" fmla="*/ 36 w 99"/>
                  <a:gd name="T7" fmla="*/ 291 h 340"/>
                  <a:gd name="T8" fmla="*/ 30 w 99"/>
                  <a:gd name="T9" fmla="*/ 286 h 340"/>
                  <a:gd name="T10" fmla="*/ 26 w 99"/>
                  <a:gd name="T11" fmla="*/ 272 h 340"/>
                  <a:gd name="T12" fmla="*/ 18 w 99"/>
                  <a:gd name="T13" fmla="*/ 259 h 340"/>
                  <a:gd name="T14" fmla="*/ 19 w 99"/>
                  <a:gd name="T15" fmla="*/ 239 h 340"/>
                  <a:gd name="T16" fmla="*/ 15 w 99"/>
                  <a:gd name="T17" fmla="*/ 213 h 340"/>
                  <a:gd name="T18" fmla="*/ 19 w 99"/>
                  <a:gd name="T19" fmla="*/ 199 h 340"/>
                  <a:gd name="T20" fmla="*/ 18 w 99"/>
                  <a:gd name="T21" fmla="*/ 175 h 340"/>
                  <a:gd name="T22" fmla="*/ 21 w 99"/>
                  <a:gd name="T23" fmla="*/ 156 h 340"/>
                  <a:gd name="T24" fmla="*/ 21 w 99"/>
                  <a:gd name="T25" fmla="*/ 124 h 340"/>
                  <a:gd name="T26" fmla="*/ 27 w 99"/>
                  <a:gd name="T27" fmla="*/ 90 h 340"/>
                  <a:gd name="T28" fmla="*/ 20 w 99"/>
                  <a:gd name="T29" fmla="*/ 79 h 340"/>
                  <a:gd name="T30" fmla="*/ 9 w 99"/>
                  <a:gd name="T31" fmla="*/ 63 h 340"/>
                  <a:gd name="T32" fmla="*/ 1 w 99"/>
                  <a:gd name="T33" fmla="*/ 51 h 340"/>
                  <a:gd name="T34" fmla="*/ 3 w 99"/>
                  <a:gd name="T35" fmla="*/ 27 h 340"/>
                  <a:gd name="T36" fmla="*/ 11 w 99"/>
                  <a:gd name="T37" fmla="*/ 7 h 340"/>
                  <a:gd name="T38" fmla="*/ 27 w 99"/>
                  <a:gd name="T39" fmla="*/ 5 h 340"/>
                  <a:gd name="T40" fmla="*/ 47 w 99"/>
                  <a:gd name="T41" fmla="*/ 7 h 340"/>
                  <a:gd name="T42" fmla="*/ 52 w 99"/>
                  <a:gd name="T43" fmla="*/ 7 h 340"/>
                  <a:gd name="T44" fmla="*/ 72 w 99"/>
                  <a:gd name="T45" fmla="*/ 5 h 340"/>
                  <a:gd name="T46" fmla="*/ 88 w 99"/>
                  <a:gd name="T47" fmla="*/ 7 h 340"/>
                  <a:gd name="T48" fmla="*/ 96 w 99"/>
                  <a:gd name="T49" fmla="*/ 27 h 340"/>
                  <a:gd name="T50" fmla="*/ 98 w 99"/>
                  <a:gd name="T51" fmla="*/ 51 h 340"/>
                  <a:gd name="T52" fmla="*/ 90 w 99"/>
                  <a:gd name="T53" fmla="*/ 63 h 340"/>
                  <a:gd name="T54" fmla="*/ 79 w 99"/>
                  <a:gd name="T55" fmla="*/ 79 h 340"/>
                  <a:gd name="T56" fmla="*/ 72 w 99"/>
                  <a:gd name="T57" fmla="*/ 90 h 340"/>
                  <a:gd name="T58" fmla="*/ 78 w 99"/>
                  <a:gd name="T59" fmla="*/ 124 h 340"/>
                  <a:gd name="T60" fmla="*/ 78 w 99"/>
                  <a:gd name="T61" fmla="*/ 156 h 340"/>
                  <a:gd name="T62" fmla="*/ 81 w 99"/>
                  <a:gd name="T63" fmla="*/ 175 h 340"/>
                  <a:gd name="T64" fmla="*/ 80 w 99"/>
                  <a:gd name="T65" fmla="*/ 199 h 340"/>
                  <a:gd name="T66" fmla="*/ 84 w 99"/>
                  <a:gd name="T67" fmla="*/ 213 h 340"/>
                  <a:gd name="T68" fmla="*/ 79 w 99"/>
                  <a:gd name="T69" fmla="*/ 239 h 340"/>
                  <a:gd name="T70" fmla="*/ 81 w 99"/>
                  <a:gd name="T71" fmla="*/ 259 h 340"/>
                  <a:gd name="T72" fmla="*/ 73 w 99"/>
                  <a:gd name="T73" fmla="*/ 272 h 340"/>
                  <a:gd name="T74" fmla="*/ 69 w 99"/>
                  <a:gd name="T75" fmla="*/ 286 h 340"/>
                  <a:gd name="T76" fmla="*/ 63 w 99"/>
                  <a:gd name="T77" fmla="*/ 291 h 340"/>
                  <a:gd name="T78" fmla="*/ 65 w 99"/>
                  <a:gd name="T79" fmla="*/ 305 h 340"/>
                  <a:gd name="T80" fmla="*/ 61 w 99"/>
                  <a:gd name="T81" fmla="*/ 324 h 340"/>
                  <a:gd name="T82" fmla="*/ 50 w 99"/>
                  <a:gd name="T83" fmla="*/ 340 h 340"/>
                  <a:gd name="T84" fmla="*/ 49 w 99"/>
                  <a:gd name="T8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340">
                    <a:moveTo>
                      <a:pt x="49" y="340"/>
                    </a:moveTo>
                    <a:cubicBezTo>
                      <a:pt x="49" y="340"/>
                      <a:pt x="44" y="331"/>
                      <a:pt x="37" y="324"/>
                    </a:cubicBezTo>
                    <a:cubicBezTo>
                      <a:pt x="31" y="317"/>
                      <a:pt x="33" y="310"/>
                      <a:pt x="34" y="305"/>
                    </a:cubicBezTo>
                    <a:cubicBezTo>
                      <a:pt x="34" y="300"/>
                      <a:pt x="36" y="291"/>
                      <a:pt x="36" y="291"/>
                    </a:cubicBezTo>
                    <a:cubicBezTo>
                      <a:pt x="36" y="291"/>
                      <a:pt x="31" y="288"/>
                      <a:pt x="30" y="286"/>
                    </a:cubicBezTo>
                    <a:cubicBezTo>
                      <a:pt x="28" y="284"/>
                      <a:pt x="28" y="276"/>
                      <a:pt x="26" y="272"/>
                    </a:cubicBezTo>
                    <a:cubicBezTo>
                      <a:pt x="24" y="268"/>
                      <a:pt x="21" y="264"/>
                      <a:pt x="18" y="259"/>
                    </a:cubicBezTo>
                    <a:cubicBezTo>
                      <a:pt x="15" y="255"/>
                      <a:pt x="16" y="247"/>
                      <a:pt x="19" y="239"/>
                    </a:cubicBezTo>
                    <a:cubicBezTo>
                      <a:pt x="22" y="231"/>
                      <a:pt x="15" y="219"/>
                      <a:pt x="15" y="213"/>
                    </a:cubicBezTo>
                    <a:cubicBezTo>
                      <a:pt x="15" y="207"/>
                      <a:pt x="18" y="205"/>
                      <a:pt x="19" y="199"/>
                    </a:cubicBezTo>
                    <a:cubicBezTo>
                      <a:pt x="20" y="192"/>
                      <a:pt x="19" y="181"/>
                      <a:pt x="18" y="175"/>
                    </a:cubicBezTo>
                    <a:cubicBezTo>
                      <a:pt x="16" y="169"/>
                      <a:pt x="21" y="162"/>
                      <a:pt x="21" y="156"/>
                    </a:cubicBezTo>
                    <a:cubicBezTo>
                      <a:pt x="22" y="151"/>
                      <a:pt x="23" y="134"/>
                      <a:pt x="21" y="124"/>
                    </a:cubicBezTo>
                    <a:cubicBezTo>
                      <a:pt x="19" y="115"/>
                      <a:pt x="30" y="90"/>
                      <a:pt x="27" y="90"/>
                    </a:cubicBezTo>
                    <a:cubicBezTo>
                      <a:pt x="24" y="90"/>
                      <a:pt x="22" y="82"/>
                      <a:pt x="20" y="79"/>
                    </a:cubicBezTo>
                    <a:cubicBezTo>
                      <a:pt x="18" y="75"/>
                      <a:pt x="15" y="69"/>
                      <a:pt x="9" y="63"/>
                    </a:cubicBezTo>
                    <a:cubicBezTo>
                      <a:pt x="2" y="56"/>
                      <a:pt x="1" y="56"/>
                      <a:pt x="1" y="51"/>
                    </a:cubicBezTo>
                    <a:cubicBezTo>
                      <a:pt x="1" y="45"/>
                      <a:pt x="0" y="31"/>
                      <a:pt x="3" y="27"/>
                    </a:cubicBezTo>
                    <a:cubicBezTo>
                      <a:pt x="6" y="24"/>
                      <a:pt x="7" y="13"/>
                      <a:pt x="11" y="7"/>
                    </a:cubicBezTo>
                    <a:cubicBezTo>
                      <a:pt x="15" y="0"/>
                      <a:pt x="19" y="4"/>
                      <a:pt x="27" y="5"/>
                    </a:cubicBezTo>
                    <a:cubicBezTo>
                      <a:pt x="35" y="6"/>
                      <a:pt x="40" y="7"/>
                      <a:pt x="47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8" y="7"/>
                      <a:pt x="64" y="6"/>
                      <a:pt x="72" y="5"/>
                    </a:cubicBezTo>
                    <a:cubicBezTo>
                      <a:pt x="79" y="4"/>
                      <a:pt x="84" y="0"/>
                      <a:pt x="88" y="7"/>
                    </a:cubicBezTo>
                    <a:cubicBezTo>
                      <a:pt x="92" y="13"/>
                      <a:pt x="93" y="24"/>
                      <a:pt x="96" y="27"/>
                    </a:cubicBezTo>
                    <a:cubicBezTo>
                      <a:pt x="99" y="31"/>
                      <a:pt x="98" y="45"/>
                      <a:pt x="98" y="51"/>
                    </a:cubicBezTo>
                    <a:cubicBezTo>
                      <a:pt x="98" y="56"/>
                      <a:pt x="97" y="56"/>
                      <a:pt x="90" y="63"/>
                    </a:cubicBezTo>
                    <a:cubicBezTo>
                      <a:pt x="84" y="69"/>
                      <a:pt x="81" y="75"/>
                      <a:pt x="79" y="79"/>
                    </a:cubicBezTo>
                    <a:cubicBezTo>
                      <a:pt x="77" y="82"/>
                      <a:pt x="75" y="90"/>
                      <a:pt x="72" y="90"/>
                    </a:cubicBezTo>
                    <a:cubicBezTo>
                      <a:pt x="69" y="90"/>
                      <a:pt x="79" y="115"/>
                      <a:pt x="78" y="124"/>
                    </a:cubicBezTo>
                    <a:cubicBezTo>
                      <a:pt x="76" y="134"/>
                      <a:pt x="77" y="151"/>
                      <a:pt x="78" y="156"/>
                    </a:cubicBezTo>
                    <a:cubicBezTo>
                      <a:pt x="78" y="162"/>
                      <a:pt x="83" y="169"/>
                      <a:pt x="81" y="175"/>
                    </a:cubicBezTo>
                    <a:cubicBezTo>
                      <a:pt x="80" y="181"/>
                      <a:pt x="79" y="192"/>
                      <a:pt x="80" y="199"/>
                    </a:cubicBezTo>
                    <a:cubicBezTo>
                      <a:pt x="81" y="205"/>
                      <a:pt x="84" y="207"/>
                      <a:pt x="84" y="213"/>
                    </a:cubicBezTo>
                    <a:cubicBezTo>
                      <a:pt x="84" y="219"/>
                      <a:pt x="76" y="231"/>
                      <a:pt x="79" y="239"/>
                    </a:cubicBezTo>
                    <a:cubicBezTo>
                      <a:pt x="82" y="247"/>
                      <a:pt x="84" y="255"/>
                      <a:pt x="81" y="259"/>
                    </a:cubicBezTo>
                    <a:cubicBezTo>
                      <a:pt x="78" y="264"/>
                      <a:pt x="75" y="268"/>
                      <a:pt x="73" y="272"/>
                    </a:cubicBezTo>
                    <a:cubicBezTo>
                      <a:pt x="71" y="276"/>
                      <a:pt x="71" y="284"/>
                      <a:pt x="69" y="286"/>
                    </a:cubicBezTo>
                    <a:cubicBezTo>
                      <a:pt x="67" y="288"/>
                      <a:pt x="63" y="291"/>
                      <a:pt x="63" y="291"/>
                    </a:cubicBezTo>
                    <a:cubicBezTo>
                      <a:pt x="63" y="291"/>
                      <a:pt x="64" y="300"/>
                      <a:pt x="65" y="305"/>
                    </a:cubicBezTo>
                    <a:cubicBezTo>
                      <a:pt x="66" y="310"/>
                      <a:pt x="68" y="317"/>
                      <a:pt x="61" y="324"/>
                    </a:cubicBezTo>
                    <a:cubicBezTo>
                      <a:pt x="55" y="331"/>
                      <a:pt x="50" y="340"/>
                      <a:pt x="50" y="340"/>
                    </a:cubicBezTo>
                    <a:lnTo>
                      <a:pt x="49" y="34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4" name="Freeform 1063"/>
              <p:cNvSpPr>
                <a:spLocks noEditPoints="1"/>
              </p:cNvSpPr>
              <p:nvPr/>
            </p:nvSpPr>
            <p:spPr bwMode="auto">
              <a:xfrm>
                <a:off x="1834001" y="1358413"/>
                <a:ext cx="136525" cy="541338"/>
              </a:xfrm>
              <a:custGeom>
                <a:avLst/>
                <a:gdLst>
                  <a:gd name="T0" fmla="*/ 33 w 85"/>
                  <a:gd name="T1" fmla="*/ 5 h 338"/>
                  <a:gd name="T2" fmla="*/ 31 w 85"/>
                  <a:gd name="T3" fmla="*/ 5 h 338"/>
                  <a:gd name="T4" fmla="*/ 35 w 85"/>
                  <a:gd name="T5" fmla="*/ 5 h 338"/>
                  <a:gd name="T6" fmla="*/ 33 w 85"/>
                  <a:gd name="T7" fmla="*/ 5 h 338"/>
                  <a:gd name="T8" fmla="*/ 82 w 85"/>
                  <a:gd name="T9" fmla="*/ 26 h 338"/>
                  <a:gd name="T10" fmla="*/ 74 w 85"/>
                  <a:gd name="T11" fmla="*/ 5 h 338"/>
                  <a:gd name="T12" fmla="*/ 63 w 85"/>
                  <a:gd name="T13" fmla="*/ 2 h 338"/>
                  <a:gd name="T14" fmla="*/ 66 w 85"/>
                  <a:gd name="T15" fmla="*/ 5 h 338"/>
                  <a:gd name="T16" fmla="*/ 74 w 85"/>
                  <a:gd name="T17" fmla="*/ 26 h 338"/>
                  <a:gd name="T18" fmla="*/ 76 w 85"/>
                  <a:gd name="T19" fmla="*/ 49 h 338"/>
                  <a:gd name="T20" fmla="*/ 68 w 85"/>
                  <a:gd name="T21" fmla="*/ 61 h 338"/>
                  <a:gd name="T22" fmla="*/ 57 w 85"/>
                  <a:gd name="T23" fmla="*/ 77 h 338"/>
                  <a:gd name="T24" fmla="*/ 49 w 85"/>
                  <a:gd name="T25" fmla="*/ 89 h 338"/>
                  <a:gd name="T26" fmla="*/ 55 w 85"/>
                  <a:gd name="T27" fmla="*/ 123 h 338"/>
                  <a:gd name="T28" fmla="*/ 55 w 85"/>
                  <a:gd name="T29" fmla="*/ 155 h 338"/>
                  <a:gd name="T30" fmla="*/ 59 w 85"/>
                  <a:gd name="T31" fmla="*/ 173 h 338"/>
                  <a:gd name="T32" fmla="*/ 58 w 85"/>
                  <a:gd name="T33" fmla="*/ 197 h 338"/>
                  <a:gd name="T34" fmla="*/ 61 w 85"/>
                  <a:gd name="T35" fmla="*/ 212 h 338"/>
                  <a:gd name="T36" fmla="*/ 57 w 85"/>
                  <a:gd name="T37" fmla="*/ 237 h 338"/>
                  <a:gd name="T38" fmla="*/ 59 w 85"/>
                  <a:gd name="T39" fmla="*/ 258 h 338"/>
                  <a:gd name="T40" fmla="*/ 51 w 85"/>
                  <a:gd name="T41" fmla="*/ 270 h 338"/>
                  <a:gd name="T42" fmla="*/ 47 w 85"/>
                  <a:gd name="T43" fmla="*/ 284 h 338"/>
                  <a:gd name="T44" fmla="*/ 40 w 85"/>
                  <a:gd name="T45" fmla="*/ 289 h 338"/>
                  <a:gd name="T46" fmla="*/ 43 w 85"/>
                  <a:gd name="T47" fmla="*/ 303 h 338"/>
                  <a:gd name="T48" fmla="*/ 39 w 85"/>
                  <a:gd name="T49" fmla="*/ 323 h 338"/>
                  <a:gd name="T50" fmla="*/ 31 w 85"/>
                  <a:gd name="T51" fmla="*/ 332 h 338"/>
                  <a:gd name="T52" fmla="*/ 35 w 85"/>
                  <a:gd name="T53" fmla="*/ 338 h 338"/>
                  <a:gd name="T54" fmla="*/ 36 w 85"/>
                  <a:gd name="T55" fmla="*/ 338 h 338"/>
                  <a:gd name="T56" fmla="*/ 48 w 85"/>
                  <a:gd name="T57" fmla="*/ 323 h 338"/>
                  <a:gd name="T58" fmla="*/ 51 w 85"/>
                  <a:gd name="T59" fmla="*/ 303 h 338"/>
                  <a:gd name="T60" fmla="*/ 49 w 85"/>
                  <a:gd name="T61" fmla="*/ 289 h 338"/>
                  <a:gd name="T62" fmla="*/ 55 w 85"/>
                  <a:gd name="T63" fmla="*/ 284 h 338"/>
                  <a:gd name="T64" fmla="*/ 59 w 85"/>
                  <a:gd name="T65" fmla="*/ 270 h 338"/>
                  <a:gd name="T66" fmla="*/ 67 w 85"/>
                  <a:gd name="T67" fmla="*/ 258 h 338"/>
                  <a:gd name="T68" fmla="*/ 66 w 85"/>
                  <a:gd name="T69" fmla="*/ 237 h 338"/>
                  <a:gd name="T70" fmla="*/ 70 w 85"/>
                  <a:gd name="T71" fmla="*/ 212 h 338"/>
                  <a:gd name="T72" fmla="*/ 66 w 85"/>
                  <a:gd name="T73" fmla="*/ 197 h 338"/>
                  <a:gd name="T74" fmla="*/ 67 w 85"/>
                  <a:gd name="T75" fmla="*/ 173 h 338"/>
                  <a:gd name="T76" fmla="*/ 64 w 85"/>
                  <a:gd name="T77" fmla="*/ 155 h 338"/>
                  <a:gd name="T78" fmla="*/ 64 w 85"/>
                  <a:gd name="T79" fmla="*/ 123 h 338"/>
                  <a:gd name="T80" fmla="*/ 58 w 85"/>
                  <a:gd name="T81" fmla="*/ 89 h 338"/>
                  <a:gd name="T82" fmla="*/ 65 w 85"/>
                  <a:gd name="T83" fmla="*/ 77 h 338"/>
                  <a:gd name="T84" fmla="*/ 76 w 85"/>
                  <a:gd name="T85" fmla="*/ 61 h 338"/>
                  <a:gd name="T86" fmla="*/ 84 w 85"/>
                  <a:gd name="T87" fmla="*/ 49 h 338"/>
                  <a:gd name="T88" fmla="*/ 82 w 85"/>
                  <a:gd name="T89" fmla="*/ 26 h 338"/>
                  <a:gd name="T90" fmla="*/ 0 w 85"/>
                  <a:gd name="T91" fmla="*/ 2 h 338"/>
                  <a:gd name="T92" fmla="*/ 5 w 85"/>
                  <a:gd name="T93" fmla="*/ 3 h 338"/>
                  <a:gd name="T94" fmla="*/ 25 w 85"/>
                  <a:gd name="T95" fmla="*/ 5 h 338"/>
                  <a:gd name="T96" fmla="*/ 28 w 85"/>
                  <a:gd name="T97" fmla="*/ 5 h 338"/>
                  <a:gd name="T98" fmla="*/ 13 w 85"/>
                  <a:gd name="T99" fmla="*/ 3 h 338"/>
                  <a:gd name="T100" fmla="*/ 0 w 85"/>
                  <a:gd name="T101" fmla="*/ 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338">
                    <a:moveTo>
                      <a:pt x="33" y="5"/>
                    </a:moveTo>
                    <a:cubicBezTo>
                      <a:pt x="33" y="5"/>
                      <a:pt x="32" y="5"/>
                      <a:pt x="31" y="5"/>
                    </a:cubicBezTo>
                    <a:cubicBezTo>
                      <a:pt x="33" y="5"/>
                      <a:pt x="34" y="5"/>
                      <a:pt x="35" y="5"/>
                    </a:cubicBezTo>
                    <a:lnTo>
                      <a:pt x="33" y="5"/>
                    </a:lnTo>
                    <a:close/>
                    <a:moveTo>
                      <a:pt x="82" y="26"/>
                    </a:moveTo>
                    <a:cubicBezTo>
                      <a:pt x="79" y="22"/>
                      <a:pt x="78" y="12"/>
                      <a:pt x="74" y="5"/>
                    </a:cubicBezTo>
                    <a:cubicBezTo>
                      <a:pt x="71" y="0"/>
                      <a:pt x="68" y="1"/>
                      <a:pt x="63" y="2"/>
                    </a:cubicBezTo>
                    <a:cubicBezTo>
                      <a:pt x="64" y="3"/>
                      <a:pt x="65" y="4"/>
                      <a:pt x="66" y="5"/>
                    </a:cubicBezTo>
                    <a:cubicBezTo>
                      <a:pt x="70" y="12"/>
                      <a:pt x="71" y="22"/>
                      <a:pt x="74" y="26"/>
                    </a:cubicBezTo>
                    <a:cubicBezTo>
                      <a:pt x="77" y="29"/>
                      <a:pt x="76" y="44"/>
                      <a:pt x="76" y="49"/>
                    </a:cubicBezTo>
                    <a:cubicBezTo>
                      <a:pt x="76" y="54"/>
                      <a:pt x="75" y="54"/>
                      <a:pt x="68" y="61"/>
                    </a:cubicBezTo>
                    <a:cubicBezTo>
                      <a:pt x="61" y="68"/>
                      <a:pt x="58" y="74"/>
                      <a:pt x="57" y="77"/>
                    </a:cubicBezTo>
                    <a:cubicBezTo>
                      <a:pt x="55" y="81"/>
                      <a:pt x="52" y="89"/>
                      <a:pt x="49" y="89"/>
                    </a:cubicBezTo>
                    <a:cubicBezTo>
                      <a:pt x="46" y="89"/>
                      <a:pt x="57" y="113"/>
                      <a:pt x="55" y="123"/>
                    </a:cubicBezTo>
                    <a:cubicBezTo>
                      <a:pt x="54" y="132"/>
                      <a:pt x="55" y="150"/>
                      <a:pt x="55" y="155"/>
                    </a:cubicBezTo>
                    <a:cubicBezTo>
                      <a:pt x="56" y="160"/>
                      <a:pt x="60" y="167"/>
                      <a:pt x="59" y="173"/>
                    </a:cubicBezTo>
                    <a:cubicBezTo>
                      <a:pt x="58" y="179"/>
                      <a:pt x="57" y="191"/>
                      <a:pt x="58" y="197"/>
                    </a:cubicBezTo>
                    <a:cubicBezTo>
                      <a:pt x="59" y="204"/>
                      <a:pt x="61" y="206"/>
                      <a:pt x="61" y="212"/>
                    </a:cubicBezTo>
                    <a:cubicBezTo>
                      <a:pt x="61" y="218"/>
                      <a:pt x="54" y="229"/>
                      <a:pt x="57" y="237"/>
                    </a:cubicBezTo>
                    <a:cubicBezTo>
                      <a:pt x="60" y="246"/>
                      <a:pt x="62" y="253"/>
                      <a:pt x="59" y="258"/>
                    </a:cubicBezTo>
                    <a:cubicBezTo>
                      <a:pt x="56" y="263"/>
                      <a:pt x="52" y="266"/>
                      <a:pt x="51" y="270"/>
                    </a:cubicBezTo>
                    <a:cubicBezTo>
                      <a:pt x="49" y="275"/>
                      <a:pt x="49" y="282"/>
                      <a:pt x="47" y="284"/>
                    </a:cubicBezTo>
                    <a:cubicBezTo>
                      <a:pt x="45" y="286"/>
                      <a:pt x="40" y="289"/>
                      <a:pt x="40" y="289"/>
                    </a:cubicBezTo>
                    <a:cubicBezTo>
                      <a:pt x="40" y="289"/>
                      <a:pt x="42" y="298"/>
                      <a:pt x="43" y="303"/>
                    </a:cubicBezTo>
                    <a:cubicBezTo>
                      <a:pt x="43" y="309"/>
                      <a:pt x="46" y="315"/>
                      <a:pt x="39" y="323"/>
                    </a:cubicBezTo>
                    <a:cubicBezTo>
                      <a:pt x="36" y="326"/>
                      <a:pt x="33" y="329"/>
                      <a:pt x="31" y="332"/>
                    </a:cubicBezTo>
                    <a:cubicBezTo>
                      <a:pt x="34" y="336"/>
                      <a:pt x="35" y="338"/>
                      <a:pt x="35" y="338"/>
                    </a:cubicBezTo>
                    <a:cubicBezTo>
                      <a:pt x="36" y="338"/>
                      <a:pt x="36" y="338"/>
                      <a:pt x="36" y="338"/>
                    </a:cubicBezTo>
                    <a:cubicBezTo>
                      <a:pt x="36" y="338"/>
                      <a:pt x="41" y="330"/>
                      <a:pt x="48" y="323"/>
                    </a:cubicBezTo>
                    <a:cubicBezTo>
                      <a:pt x="54" y="315"/>
                      <a:pt x="52" y="309"/>
                      <a:pt x="51" y="303"/>
                    </a:cubicBezTo>
                    <a:cubicBezTo>
                      <a:pt x="51" y="298"/>
                      <a:pt x="49" y="289"/>
                      <a:pt x="49" y="289"/>
                    </a:cubicBezTo>
                    <a:cubicBezTo>
                      <a:pt x="49" y="289"/>
                      <a:pt x="54" y="286"/>
                      <a:pt x="55" y="284"/>
                    </a:cubicBezTo>
                    <a:cubicBezTo>
                      <a:pt x="57" y="282"/>
                      <a:pt x="57" y="275"/>
                      <a:pt x="59" y="270"/>
                    </a:cubicBezTo>
                    <a:cubicBezTo>
                      <a:pt x="61" y="266"/>
                      <a:pt x="64" y="263"/>
                      <a:pt x="67" y="258"/>
                    </a:cubicBezTo>
                    <a:cubicBezTo>
                      <a:pt x="70" y="253"/>
                      <a:pt x="69" y="246"/>
                      <a:pt x="66" y="237"/>
                    </a:cubicBezTo>
                    <a:cubicBezTo>
                      <a:pt x="63" y="229"/>
                      <a:pt x="70" y="218"/>
                      <a:pt x="70" y="212"/>
                    </a:cubicBezTo>
                    <a:cubicBezTo>
                      <a:pt x="70" y="206"/>
                      <a:pt x="67" y="204"/>
                      <a:pt x="66" y="197"/>
                    </a:cubicBezTo>
                    <a:cubicBezTo>
                      <a:pt x="65" y="191"/>
                      <a:pt x="66" y="179"/>
                      <a:pt x="67" y="173"/>
                    </a:cubicBezTo>
                    <a:cubicBezTo>
                      <a:pt x="69" y="167"/>
                      <a:pt x="64" y="160"/>
                      <a:pt x="64" y="155"/>
                    </a:cubicBezTo>
                    <a:cubicBezTo>
                      <a:pt x="63" y="150"/>
                      <a:pt x="62" y="132"/>
                      <a:pt x="64" y="123"/>
                    </a:cubicBezTo>
                    <a:cubicBezTo>
                      <a:pt x="66" y="113"/>
                      <a:pt x="55" y="89"/>
                      <a:pt x="58" y="89"/>
                    </a:cubicBezTo>
                    <a:cubicBezTo>
                      <a:pt x="61" y="89"/>
                      <a:pt x="63" y="81"/>
                      <a:pt x="65" y="77"/>
                    </a:cubicBezTo>
                    <a:cubicBezTo>
                      <a:pt x="67" y="74"/>
                      <a:pt x="70" y="68"/>
                      <a:pt x="76" y="61"/>
                    </a:cubicBezTo>
                    <a:cubicBezTo>
                      <a:pt x="83" y="54"/>
                      <a:pt x="84" y="54"/>
                      <a:pt x="84" y="49"/>
                    </a:cubicBezTo>
                    <a:cubicBezTo>
                      <a:pt x="84" y="44"/>
                      <a:pt x="85" y="29"/>
                      <a:pt x="82" y="26"/>
                    </a:cubicBezTo>
                    <a:close/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13" y="4"/>
                      <a:pt x="18" y="6"/>
                      <a:pt x="25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3" y="5"/>
                      <a:pt x="19" y="4"/>
                      <a:pt x="13" y="3"/>
                    </a:cubicBezTo>
                    <a:cubicBezTo>
                      <a:pt x="7" y="3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5" name="Freeform 1064"/>
              <p:cNvSpPr>
                <a:spLocks/>
              </p:cNvSpPr>
              <p:nvPr/>
            </p:nvSpPr>
            <p:spPr bwMode="auto">
              <a:xfrm>
                <a:off x="1810188" y="1358413"/>
                <a:ext cx="161925" cy="544513"/>
              </a:xfrm>
              <a:custGeom>
                <a:avLst/>
                <a:gdLst>
                  <a:gd name="T0" fmla="*/ 36 w 101"/>
                  <a:gd name="T1" fmla="*/ 304 h 340"/>
                  <a:gd name="T2" fmla="*/ 36 w 101"/>
                  <a:gd name="T3" fmla="*/ 286 h 340"/>
                  <a:gd name="T4" fmla="*/ 20 w 101"/>
                  <a:gd name="T5" fmla="*/ 257 h 340"/>
                  <a:gd name="T6" fmla="*/ 18 w 101"/>
                  <a:gd name="T7" fmla="*/ 212 h 340"/>
                  <a:gd name="T8" fmla="*/ 20 w 101"/>
                  <a:gd name="T9" fmla="*/ 171 h 340"/>
                  <a:gd name="T10" fmla="*/ 24 w 101"/>
                  <a:gd name="T11" fmla="*/ 120 h 340"/>
                  <a:gd name="T12" fmla="*/ 29 w 101"/>
                  <a:gd name="T13" fmla="*/ 87 h 340"/>
                  <a:gd name="T14" fmla="*/ 22 w 101"/>
                  <a:gd name="T15" fmla="*/ 76 h 340"/>
                  <a:gd name="T16" fmla="*/ 3 w 101"/>
                  <a:gd name="T17" fmla="*/ 38 h 340"/>
                  <a:gd name="T18" fmla="*/ 16 w 101"/>
                  <a:gd name="T19" fmla="*/ 4 h 340"/>
                  <a:gd name="T20" fmla="*/ 48 w 101"/>
                  <a:gd name="T21" fmla="*/ 5 h 340"/>
                  <a:gd name="T22" fmla="*/ 56 w 101"/>
                  <a:gd name="T23" fmla="*/ 7 h 340"/>
                  <a:gd name="T24" fmla="*/ 92 w 101"/>
                  <a:gd name="T25" fmla="*/ 17 h 340"/>
                  <a:gd name="T26" fmla="*/ 98 w 101"/>
                  <a:gd name="T27" fmla="*/ 49 h 340"/>
                  <a:gd name="T28" fmla="*/ 76 w 101"/>
                  <a:gd name="T29" fmla="*/ 83 h 340"/>
                  <a:gd name="T30" fmla="*/ 71 w 101"/>
                  <a:gd name="T31" fmla="*/ 89 h 340"/>
                  <a:gd name="T32" fmla="*/ 77 w 101"/>
                  <a:gd name="T33" fmla="*/ 123 h 340"/>
                  <a:gd name="T34" fmla="*/ 81 w 101"/>
                  <a:gd name="T35" fmla="*/ 173 h 340"/>
                  <a:gd name="T36" fmla="*/ 81 w 101"/>
                  <a:gd name="T37" fmla="*/ 221 h 340"/>
                  <a:gd name="T38" fmla="*/ 73 w 101"/>
                  <a:gd name="T39" fmla="*/ 270 h 340"/>
                  <a:gd name="T40" fmla="*/ 63 w 101"/>
                  <a:gd name="T41" fmla="*/ 288 h 340"/>
                  <a:gd name="T42" fmla="*/ 66 w 101"/>
                  <a:gd name="T43" fmla="*/ 312 h 340"/>
                  <a:gd name="T44" fmla="*/ 51 w 101"/>
                  <a:gd name="T45" fmla="*/ 337 h 340"/>
                  <a:gd name="T46" fmla="*/ 51 w 101"/>
                  <a:gd name="T47" fmla="*/ 340 h 340"/>
                  <a:gd name="T48" fmla="*/ 69 w 101"/>
                  <a:gd name="T49" fmla="*/ 312 h 340"/>
                  <a:gd name="T50" fmla="*/ 67 w 101"/>
                  <a:gd name="T51" fmla="*/ 289 h 340"/>
                  <a:gd name="T52" fmla="*/ 84 w 101"/>
                  <a:gd name="T53" fmla="*/ 259 h 340"/>
                  <a:gd name="T54" fmla="*/ 86 w 101"/>
                  <a:gd name="T55" fmla="*/ 212 h 340"/>
                  <a:gd name="T56" fmla="*/ 84 w 101"/>
                  <a:gd name="T57" fmla="*/ 171 h 340"/>
                  <a:gd name="T58" fmla="*/ 81 w 101"/>
                  <a:gd name="T59" fmla="*/ 120 h 340"/>
                  <a:gd name="T60" fmla="*/ 74 w 101"/>
                  <a:gd name="T61" fmla="*/ 89 h 340"/>
                  <a:gd name="T62" fmla="*/ 74 w 101"/>
                  <a:gd name="T63" fmla="*/ 90 h 340"/>
                  <a:gd name="T64" fmla="*/ 73 w 101"/>
                  <a:gd name="T65" fmla="*/ 90 h 340"/>
                  <a:gd name="T66" fmla="*/ 93 w 101"/>
                  <a:gd name="T67" fmla="*/ 62 h 340"/>
                  <a:gd name="T68" fmla="*/ 101 w 101"/>
                  <a:gd name="T69" fmla="*/ 31 h 340"/>
                  <a:gd name="T70" fmla="*/ 83 w 101"/>
                  <a:gd name="T71" fmla="*/ 0 h 340"/>
                  <a:gd name="T72" fmla="*/ 48 w 101"/>
                  <a:gd name="T73" fmla="*/ 4 h 340"/>
                  <a:gd name="T74" fmla="*/ 18 w 101"/>
                  <a:gd name="T75" fmla="*/ 0 h 340"/>
                  <a:gd name="T76" fmla="*/ 3 w 101"/>
                  <a:gd name="T77" fmla="*/ 25 h 340"/>
                  <a:gd name="T78" fmla="*/ 3 w 101"/>
                  <a:gd name="T79" fmla="*/ 57 h 340"/>
                  <a:gd name="T80" fmla="*/ 26 w 101"/>
                  <a:gd name="T81" fmla="*/ 89 h 340"/>
                  <a:gd name="T82" fmla="*/ 28 w 101"/>
                  <a:gd name="T83" fmla="*/ 89 h 340"/>
                  <a:gd name="T84" fmla="*/ 28 w 101"/>
                  <a:gd name="T85" fmla="*/ 89 h 340"/>
                  <a:gd name="T86" fmla="*/ 27 w 101"/>
                  <a:gd name="T87" fmla="*/ 89 h 340"/>
                  <a:gd name="T88" fmla="*/ 21 w 101"/>
                  <a:gd name="T89" fmla="*/ 120 h 340"/>
                  <a:gd name="T90" fmla="*/ 17 w 101"/>
                  <a:gd name="T91" fmla="*/ 171 h 340"/>
                  <a:gd name="T92" fmla="*/ 15 w 101"/>
                  <a:gd name="T93" fmla="*/ 212 h 340"/>
                  <a:gd name="T94" fmla="*/ 18 w 101"/>
                  <a:gd name="T95" fmla="*/ 259 h 340"/>
                  <a:gd name="T96" fmla="*/ 34 w 101"/>
                  <a:gd name="T97" fmla="*/ 289 h 340"/>
                  <a:gd name="T98" fmla="*/ 33 w 101"/>
                  <a:gd name="T99" fmla="*/ 312 h 340"/>
                  <a:gd name="T100" fmla="*/ 50 w 101"/>
                  <a:gd name="T101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" h="340">
                    <a:moveTo>
                      <a:pt x="50" y="338"/>
                    </a:move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7"/>
                      <a:pt x="46" y="329"/>
                      <a:pt x="40" y="322"/>
                    </a:cubicBezTo>
                    <a:cubicBezTo>
                      <a:pt x="36" y="318"/>
                      <a:pt x="36" y="315"/>
                      <a:pt x="36" y="312"/>
                    </a:cubicBezTo>
                    <a:cubicBezTo>
                      <a:pt x="36" y="309"/>
                      <a:pt x="36" y="306"/>
                      <a:pt x="36" y="304"/>
                    </a:cubicBezTo>
                    <a:cubicBezTo>
                      <a:pt x="37" y="301"/>
                      <a:pt x="37" y="297"/>
                      <a:pt x="38" y="294"/>
                    </a:cubicBezTo>
                    <a:cubicBezTo>
                      <a:pt x="38" y="292"/>
                      <a:pt x="39" y="289"/>
                      <a:pt x="39" y="289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8" y="288"/>
                      <a:pt x="38" y="288"/>
                      <a:pt x="38" y="288"/>
                    </a:cubicBezTo>
                    <a:cubicBezTo>
                      <a:pt x="38" y="288"/>
                      <a:pt x="37" y="287"/>
                      <a:pt x="36" y="286"/>
                    </a:cubicBezTo>
                    <a:cubicBezTo>
                      <a:pt x="34" y="285"/>
                      <a:pt x="33" y="284"/>
                      <a:pt x="32" y="283"/>
                    </a:cubicBezTo>
                    <a:cubicBezTo>
                      <a:pt x="32" y="283"/>
                      <a:pt x="31" y="282"/>
                      <a:pt x="31" y="282"/>
                    </a:cubicBezTo>
                    <a:cubicBezTo>
                      <a:pt x="31" y="280"/>
                      <a:pt x="30" y="278"/>
                      <a:pt x="30" y="276"/>
                    </a:cubicBezTo>
                    <a:cubicBezTo>
                      <a:pt x="30" y="274"/>
                      <a:pt x="29" y="272"/>
                      <a:pt x="29" y="270"/>
                    </a:cubicBezTo>
                    <a:cubicBezTo>
                      <a:pt x="27" y="265"/>
                      <a:pt x="23" y="262"/>
                      <a:pt x="20" y="257"/>
                    </a:cubicBezTo>
                    <a:cubicBezTo>
                      <a:pt x="19" y="256"/>
                      <a:pt x="19" y="254"/>
                      <a:pt x="19" y="252"/>
                    </a:cubicBezTo>
                    <a:cubicBezTo>
                      <a:pt x="19" y="248"/>
                      <a:pt x="20" y="243"/>
                      <a:pt x="22" y="238"/>
                    </a:cubicBezTo>
                    <a:cubicBezTo>
                      <a:pt x="23" y="236"/>
                      <a:pt x="23" y="235"/>
                      <a:pt x="23" y="233"/>
                    </a:cubicBezTo>
                    <a:cubicBezTo>
                      <a:pt x="23" y="229"/>
                      <a:pt x="22" y="225"/>
                      <a:pt x="20" y="221"/>
                    </a:cubicBezTo>
                    <a:cubicBezTo>
                      <a:pt x="19" y="217"/>
                      <a:pt x="18" y="214"/>
                      <a:pt x="18" y="212"/>
                    </a:cubicBezTo>
                    <a:cubicBezTo>
                      <a:pt x="18" y="209"/>
                      <a:pt x="18" y="207"/>
                      <a:pt x="19" y="205"/>
                    </a:cubicBezTo>
                    <a:cubicBezTo>
                      <a:pt x="20" y="203"/>
                      <a:pt x="21" y="201"/>
                      <a:pt x="21" y="197"/>
                    </a:cubicBezTo>
                    <a:cubicBezTo>
                      <a:pt x="22" y="195"/>
                      <a:pt x="22" y="193"/>
                      <a:pt x="22" y="190"/>
                    </a:cubicBezTo>
                    <a:cubicBezTo>
                      <a:pt x="22" y="184"/>
                      <a:pt x="21" y="177"/>
                      <a:pt x="20" y="173"/>
                    </a:cubicBezTo>
                    <a:cubicBezTo>
                      <a:pt x="20" y="172"/>
                      <a:pt x="20" y="171"/>
                      <a:pt x="20" y="171"/>
                    </a:cubicBezTo>
                    <a:cubicBezTo>
                      <a:pt x="20" y="168"/>
                      <a:pt x="21" y="166"/>
                      <a:pt x="22" y="163"/>
                    </a:cubicBezTo>
                    <a:cubicBezTo>
                      <a:pt x="23" y="160"/>
                      <a:pt x="24" y="158"/>
                      <a:pt x="24" y="155"/>
                    </a:cubicBezTo>
                    <a:cubicBezTo>
                      <a:pt x="24" y="152"/>
                      <a:pt x="25" y="144"/>
                      <a:pt x="25" y="135"/>
                    </a:cubicBezTo>
                    <a:cubicBezTo>
                      <a:pt x="25" y="131"/>
                      <a:pt x="25" y="126"/>
                      <a:pt x="24" y="122"/>
                    </a:cubicBezTo>
                    <a:cubicBezTo>
                      <a:pt x="24" y="122"/>
                      <a:pt x="24" y="121"/>
                      <a:pt x="24" y="120"/>
                    </a:cubicBezTo>
                    <a:cubicBezTo>
                      <a:pt x="24" y="116"/>
                      <a:pt x="25" y="109"/>
                      <a:pt x="27" y="103"/>
                    </a:cubicBezTo>
                    <a:cubicBezTo>
                      <a:pt x="28" y="101"/>
                      <a:pt x="29" y="98"/>
                      <a:pt x="29" y="95"/>
                    </a:cubicBezTo>
                    <a:cubicBezTo>
                      <a:pt x="30" y="93"/>
                      <a:pt x="30" y="91"/>
                      <a:pt x="30" y="90"/>
                    </a:cubicBezTo>
                    <a:cubicBezTo>
                      <a:pt x="30" y="89"/>
                      <a:pt x="30" y="89"/>
                      <a:pt x="30" y="88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7" y="86"/>
                      <a:pt x="27" y="85"/>
                    </a:cubicBezTo>
                    <a:cubicBezTo>
                      <a:pt x="26" y="84"/>
                      <a:pt x="25" y="83"/>
                      <a:pt x="25" y="81"/>
                    </a:cubicBezTo>
                    <a:cubicBezTo>
                      <a:pt x="24" y="79"/>
                      <a:pt x="23" y="78"/>
                      <a:pt x="22" y="76"/>
                    </a:cubicBezTo>
                    <a:cubicBezTo>
                      <a:pt x="21" y="73"/>
                      <a:pt x="18" y="67"/>
                      <a:pt x="11" y="60"/>
                    </a:cubicBezTo>
                    <a:cubicBezTo>
                      <a:pt x="8" y="57"/>
                      <a:pt x="6" y="55"/>
                      <a:pt x="5" y="54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1"/>
                      <a:pt x="3" y="50"/>
                      <a:pt x="3" y="49"/>
                    </a:cubicBezTo>
                    <a:cubicBezTo>
                      <a:pt x="3" y="46"/>
                      <a:pt x="3" y="42"/>
                      <a:pt x="3" y="38"/>
                    </a:cubicBezTo>
                    <a:cubicBezTo>
                      <a:pt x="3" y="36"/>
                      <a:pt x="3" y="33"/>
                      <a:pt x="4" y="31"/>
                    </a:cubicBezTo>
                    <a:cubicBezTo>
                      <a:pt x="4" y="29"/>
                      <a:pt x="4" y="27"/>
                      <a:pt x="5" y="27"/>
                    </a:cubicBezTo>
                    <a:cubicBezTo>
                      <a:pt x="6" y="26"/>
                      <a:pt x="7" y="24"/>
                      <a:pt x="7" y="23"/>
                    </a:cubicBezTo>
                    <a:cubicBezTo>
                      <a:pt x="9" y="18"/>
                      <a:pt x="11" y="11"/>
                      <a:pt x="13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35" y="5"/>
                      <a:pt x="40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4" y="7"/>
                      <a:pt x="55" y="7"/>
                      <a:pt x="56" y="7"/>
                    </a:cubicBezTo>
                    <a:cubicBezTo>
                      <a:pt x="61" y="7"/>
                      <a:pt x="66" y="5"/>
                      <a:pt x="73" y="5"/>
                    </a:cubicBezTo>
                    <a:cubicBezTo>
                      <a:pt x="78" y="4"/>
                      <a:pt x="81" y="3"/>
                      <a:pt x="83" y="3"/>
                    </a:cubicBezTo>
                    <a:cubicBezTo>
                      <a:pt x="84" y="3"/>
                      <a:pt x="85" y="3"/>
                      <a:pt x="86" y="4"/>
                    </a:cubicBezTo>
                    <a:cubicBezTo>
                      <a:pt x="86" y="4"/>
                      <a:pt x="87" y="5"/>
                      <a:pt x="88" y="6"/>
                    </a:cubicBezTo>
                    <a:cubicBezTo>
                      <a:pt x="90" y="9"/>
                      <a:pt x="91" y="13"/>
                      <a:pt x="92" y="17"/>
                    </a:cubicBezTo>
                    <a:cubicBezTo>
                      <a:pt x="93" y="19"/>
                      <a:pt x="93" y="21"/>
                      <a:pt x="94" y="23"/>
                    </a:cubicBezTo>
                    <a:cubicBezTo>
                      <a:pt x="95" y="24"/>
                      <a:pt x="95" y="26"/>
                      <a:pt x="96" y="27"/>
                    </a:cubicBezTo>
                    <a:cubicBezTo>
                      <a:pt x="97" y="27"/>
                      <a:pt x="97" y="29"/>
                      <a:pt x="98" y="31"/>
                    </a:cubicBezTo>
                    <a:cubicBezTo>
                      <a:pt x="98" y="33"/>
                      <a:pt x="98" y="36"/>
                      <a:pt x="98" y="38"/>
                    </a:cubicBezTo>
                    <a:cubicBezTo>
                      <a:pt x="98" y="42"/>
                      <a:pt x="98" y="46"/>
                      <a:pt x="98" y="49"/>
                    </a:cubicBezTo>
                    <a:cubicBezTo>
                      <a:pt x="98" y="50"/>
                      <a:pt x="98" y="51"/>
                      <a:pt x="98" y="52"/>
                    </a:cubicBezTo>
                    <a:cubicBezTo>
                      <a:pt x="97" y="53"/>
                      <a:pt x="97" y="53"/>
                      <a:pt x="96" y="55"/>
                    </a:cubicBezTo>
                    <a:cubicBezTo>
                      <a:pt x="95" y="56"/>
                      <a:pt x="93" y="57"/>
                      <a:pt x="90" y="60"/>
                    </a:cubicBezTo>
                    <a:cubicBezTo>
                      <a:pt x="84" y="67"/>
                      <a:pt x="81" y="73"/>
                      <a:pt x="79" y="76"/>
                    </a:cubicBezTo>
                    <a:cubicBezTo>
                      <a:pt x="78" y="78"/>
                      <a:pt x="77" y="81"/>
                      <a:pt x="76" y="83"/>
                    </a:cubicBezTo>
                    <a:cubicBezTo>
                      <a:pt x="75" y="85"/>
                      <a:pt x="74" y="86"/>
                      <a:pt x="74" y="86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8"/>
                      <a:pt x="71" y="88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1"/>
                      <a:pt x="71" y="93"/>
                      <a:pt x="72" y="95"/>
                    </a:cubicBezTo>
                    <a:cubicBezTo>
                      <a:pt x="73" y="99"/>
                      <a:pt x="74" y="103"/>
                      <a:pt x="75" y="108"/>
                    </a:cubicBezTo>
                    <a:cubicBezTo>
                      <a:pt x="77" y="113"/>
                      <a:pt x="78" y="117"/>
                      <a:pt x="78" y="120"/>
                    </a:cubicBezTo>
                    <a:cubicBezTo>
                      <a:pt x="78" y="121"/>
                      <a:pt x="77" y="122"/>
                      <a:pt x="77" y="123"/>
                    </a:cubicBezTo>
                    <a:cubicBezTo>
                      <a:pt x="77" y="126"/>
                      <a:pt x="76" y="131"/>
                      <a:pt x="76" y="135"/>
                    </a:cubicBezTo>
                    <a:cubicBezTo>
                      <a:pt x="76" y="144"/>
                      <a:pt x="77" y="152"/>
                      <a:pt x="77" y="155"/>
                    </a:cubicBezTo>
                    <a:cubicBezTo>
                      <a:pt x="78" y="158"/>
                      <a:pt x="79" y="160"/>
                      <a:pt x="80" y="163"/>
                    </a:cubicBezTo>
                    <a:cubicBezTo>
                      <a:pt x="80" y="166"/>
                      <a:pt x="81" y="168"/>
                      <a:pt x="81" y="171"/>
                    </a:cubicBezTo>
                    <a:cubicBezTo>
                      <a:pt x="81" y="171"/>
                      <a:pt x="81" y="172"/>
                      <a:pt x="81" y="173"/>
                    </a:cubicBezTo>
                    <a:cubicBezTo>
                      <a:pt x="80" y="177"/>
                      <a:pt x="79" y="184"/>
                      <a:pt x="79" y="190"/>
                    </a:cubicBezTo>
                    <a:cubicBezTo>
                      <a:pt x="79" y="193"/>
                      <a:pt x="79" y="195"/>
                      <a:pt x="80" y="197"/>
                    </a:cubicBezTo>
                    <a:cubicBezTo>
                      <a:pt x="80" y="201"/>
                      <a:pt x="81" y="203"/>
                      <a:pt x="82" y="205"/>
                    </a:cubicBezTo>
                    <a:cubicBezTo>
                      <a:pt x="83" y="207"/>
                      <a:pt x="83" y="209"/>
                      <a:pt x="83" y="212"/>
                    </a:cubicBezTo>
                    <a:cubicBezTo>
                      <a:pt x="83" y="214"/>
                      <a:pt x="82" y="217"/>
                      <a:pt x="81" y="221"/>
                    </a:cubicBezTo>
                    <a:cubicBezTo>
                      <a:pt x="80" y="225"/>
                      <a:pt x="78" y="229"/>
                      <a:pt x="78" y="233"/>
                    </a:cubicBezTo>
                    <a:cubicBezTo>
                      <a:pt x="78" y="235"/>
                      <a:pt x="79" y="236"/>
                      <a:pt x="79" y="238"/>
                    </a:cubicBezTo>
                    <a:cubicBezTo>
                      <a:pt x="81" y="243"/>
                      <a:pt x="83" y="248"/>
                      <a:pt x="82" y="252"/>
                    </a:cubicBezTo>
                    <a:cubicBezTo>
                      <a:pt x="82" y="254"/>
                      <a:pt x="82" y="256"/>
                      <a:pt x="81" y="257"/>
                    </a:cubicBezTo>
                    <a:cubicBezTo>
                      <a:pt x="78" y="262"/>
                      <a:pt x="75" y="265"/>
                      <a:pt x="73" y="270"/>
                    </a:cubicBezTo>
                    <a:cubicBezTo>
                      <a:pt x="72" y="272"/>
                      <a:pt x="71" y="275"/>
                      <a:pt x="71" y="278"/>
                    </a:cubicBezTo>
                    <a:cubicBezTo>
                      <a:pt x="71" y="279"/>
                      <a:pt x="70" y="281"/>
                      <a:pt x="70" y="282"/>
                    </a:cubicBezTo>
                    <a:cubicBezTo>
                      <a:pt x="70" y="282"/>
                      <a:pt x="69" y="283"/>
                      <a:pt x="69" y="283"/>
                    </a:cubicBezTo>
                    <a:cubicBezTo>
                      <a:pt x="69" y="284"/>
                      <a:pt x="67" y="285"/>
                      <a:pt x="66" y="286"/>
                    </a:cubicBezTo>
                    <a:cubicBezTo>
                      <a:pt x="64" y="287"/>
                      <a:pt x="63" y="288"/>
                      <a:pt x="63" y="288"/>
                    </a:cubicBezTo>
                    <a:cubicBezTo>
                      <a:pt x="62" y="288"/>
                      <a:pt x="62" y="288"/>
                      <a:pt x="62" y="288"/>
                    </a:cubicBezTo>
                    <a:cubicBezTo>
                      <a:pt x="62" y="289"/>
                      <a:pt x="62" y="289"/>
                      <a:pt x="62" y="289"/>
                    </a:cubicBezTo>
                    <a:cubicBezTo>
                      <a:pt x="62" y="289"/>
                      <a:pt x="63" y="292"/>
                      <a:pt x="63" y="294"/>
                    </a:cubicBezTo>
                    <a:cubicBezTo>
                      <a:pt x="64" y="297"/>
                      <a:pt x="64" y="301"/>
                      <a:pt x="65" y="304"/>
                    </a:cubicBezTo>
                    <a:cubicBezTo>
                      <a:pt x="65" y="306"/>
                      <a:pt x="66" y="309"/>
                      <a:pt x="66" y="312"/>
                    </a:cubicBezTo>
                    <a:cubicBezTo>
                      <a:pt x="66" y="315"/>
                      <a:pt x="65" y="318"/>
                      <a:pt x="62" y="322"/>
                    </a:cubicBezTo>
                    <a:cubicBezTo>
                      <a:pt x="55" y="329"/>
                      <a:pt x="50" y="337"/>
                      <a:pt x="50" y="337"/>
                    </a:cubicBezTo>
                    <a:cubicBezTo>
                      <a:pt x="51" y="338"/>
                      <a:pt x="51" y="338"/>
                      <a:pt x="51" y="338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2" y="340"/>
                      <a:pt x="52" y="340"/>
                      <a:pt x="52" y="340"/>
                    </a:cubicBezTo>
                    <a:cubicBezTo>
                      <a:pt x="53" y="339"/>
                      <a:pt x="53" y="339"/>
                      <a:pt x="53" y="339"/>
                    </a:cubicBezTo>
                    <a:cubicBezTo>
                      <a:pt x="53" y="339"/>
                      <a:pt x="53" y="338"/>
                      <a:pt x="53" y="338"/>
                    </a:cubicBezTo>
                    <a:cubicBezTo>
                      <a:pt x="55" y="335"/>
                      <a:pt x="59" y="329"/>
                      <a:pt x="64" y="324"/>
                    </a:cubicBezTo>
                    <a:cubicBezTo>
                      <a:pt x="68" y="319"/>
                      <a:pt x="69" y="315"/>
                      <a:pt x="69" y="312"/>
                    </a:cubicBezTo>
                    <a:cubicBezTo>
                      <a:pt x="69" y="308"/>
                      <a:pt x="68" y="306"/>
                      <a:pt x="68" y="303"/>
                    </a:cubicBezTo>
                    <a:cubicBezTo>
                      <a:pt x="67" y="298"/>
                      <a:pt x="65" y="289"/>
                      <a:pt x="65" y="289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6" y="290"/>
                      <a:pt x="67" y="289"/>
                    </a:cubicBezTo>
                    <a:cubicBezTo>
                      <a:pt x="69" y="288"/>
                      <a:pt x="70" y="286"/>
                      <a:pt x="72" y="285"/>
                    </a:cubicBezTo>
                    <a:cubicBezTo>
                      <a:pt x="72" y="284"/>
                      <a:pt x="73" y="283"/>
                      <a:pt x="73" y="282"/>
                    </a:cubicBezTo>
                    <a:cubicBezTo>
                      <a:pt x="73" y="281"/>
                      <a:pt x="74" y="278"/>
                      <a:pt x="74" y="276"/>
                    </a:cubicBezTo>
                    <a:cubicBezTo>
                      <a:pt x="74" y="274"/>
                      <a:pt x="75" y="272"/>
                      <a:pt x="75" y="271"/>
                    </a:cubicBezTo>
                    <a:cubicBezTo>
                      <a:pt x="77" y="267"/>
                      <a:pt x="81" y="264"/>
                      <a:pt x="84" y="259"/>
                    </a:cubicBezTo>
                    <a:cubicBezTo>
                      <a:pt x="85" y="257"/>
                      <a:pt x="85" y="254"/>
                      <a:pt x="85" y="252"/>
                    </a:cubicBezTo>
                    <a:cubicBezTo>
                      <a:pt x="85" y="247"/>
                      <a:pt x="84" y="242"/>
                      <a:pt x="82" y="237"/>
                    </a:cubicBezTo>
                    <a:cubicBezTo>
                      <a:pt x="82" y="236"/>
                      <a:pt x="81" y="234"/>
                      <a:pt x="81" y="233"/>
                    </a:cubicBezTo>
                    <a:cubicBezTo>
                      <a:pt x="81" y="229"/>
                      <a:pt x="83" y="225"/>
                      <a:pt x="84" y="222"/>
                    </a:cubicBezTo>
                    <a:cubicBezTo>
                      <a:pt x="85" y="218"/>
                      <a:pt x="86" y="215"/>
                      <a:pt x="86" y="212"/>
                    </a:cubicBezTo>
                    <a:cubicBezTo>
                      <a:pt x="86" y="208"/>
                      <a:pt x="86" y="206"/>
                      <a:pt x="85" y="204"/>
                    </a:cubicBezTo>
                    <a:cubicBezTo>
                      <a:pt x="84" y="202"/>
                      <a:pt x="83" y="200"/>
                      <a:pt x="83" y="197"/>
                    </a:cubicBezTo>
                    <a:cubicBezTo>
                      <a:pt x="82" y="195"/>
                      <a:pt x="82" y="192"/>
                      <a:pt x="82" y="190"/>
                    </a:cubicBezTo>
                    <a:cubicBezTo>
                      <a:pt x="82" y="184"/>
                      <a:pt x="83" y="177"/>
                      <a:pt x="84" y="174"/>
                    </a:cubicBezTo>
                    <a:cubicBezTo>
                      <a:pt x="84" y="173"/>
                      <a:pt x="84" y="172"/>
                      <a:pt x="84" y="171"/>
                    </a:cubicBezTo>
                    <a:cubicBezTo>
                      <a:pt x="84" y="168"/>
                      <a:pt x="83" y="165"/>
                      <a:pt x="82" y="162"/>
                    </a:cubicBezTo>
                    <a:cubicBezTo>
                      <a:pt x="82" y="159"/>
                      <a:pt x="81" y="157"/>
                      <a:pt x="80" y="155"/>
                    </a:cubicBezTo>
                    <a:cubicBezTo>
                      <a:pt x="80" y="151"/>
                      <a:pt x="79" y="143"/>
                      <a:pt x="79" y="135"/>
                    </a:cubicBezTo>
                    <a:cubicBezTo>
                      <a:pt x="79" y="131"/>
                      <a:pt x="80" y="126"/>
                      <a:pt x="80" y="123"/>
                    </a:cubicBezTo>
                    <a:cubicBezTo>
                      <a:pt x="80" y="122"/>
                      <a:pt x="81" y="121"/>
                      <a:pt x="81" y="120"/>
                    </a:cubicBezTo>
                    <a:cubicBezTo>
                      <a:pt x="81" y="115"/>
                      <a:pt x="79" y="109"/>
                      <a:pt x="77" y="103"/>
                    </a:cubicBezTo>
                    <a:cubicBezTo>
                      <a:pt x="76" y="100"/>
                      <a:pt x="75" y="97"/>
                      <a:pt x="75" y="95"/>
                    </a:cubicBezTo>
                    <a:cubicBezTo>
                      <a:pt x="74" y="92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89"/>
                    </a:cubicBezTo>
                    <a:cubicBezTo>
                      <a:pt x="76" y="89"/>
                      <a:pt x="76" y="88"/>
                      <a:pt x="77" y="87"/>
                    </a:cubicBezTo>
                    <a:cubicBezTo>
                      <a:pt x="78" y="86"/>
                      <a:pt x="79" y="84"/>
                      <a:pt x="79" y="82"/>
                    </a:cubicBezTo>
                    <a:cubicBezTo>
                      <a:pt x="80" y="80"/>
                      <a:pt x="81" y="79"/>
                      <a:pt x="81" y="78"/>
                    </a:cubicBezTo>
                    <a:cubicBezTo>
                      <a:pt x="83" y="74"/>
                      <a:pt x="86" y="68"/>
                      <a:pt x="93" y="62"/>
                    </a:cubicBezTo>
                    <a:cubicBezTo>
                      <a:pt x="96" y="59"/>
                      <a:pt x="98" y="57"/>
                      <a:pt x="99" y="55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1" y="51"/>
                      <a:pt x="101" y="50"/>
                      <a:pt x="101" y="49"/>
                    </a:cubicBezTo>
                    <a:cubicBezTo>
                      <a:pt x="101" y="47"/>
                      <a:pt x="101" y="42"/>
                      <a:pt x="101" y="38"/>
                    </a:cubicBezTo>
                    <a:cubicBezTo>
                      <a:pt x="101" y="35"/>
                      <a:pt x="101" y="33"/>
                      <a:pt x="101" y="31"/>
                    </a:cubicBezTo>
                    <a:cubicBezTo>
                      <a:pt x="100" y="28"/>
                      <a:pt x="100" y="26"/>
                      <a:pt x="99" y="25"/>
                    </a:cubicBezTo>
                    <a:cubicBezTo>
                      <a:pt x="98" y="24"/>
                      <a:pt x="97" y="23"/>
                      <a:pt x="97" y="22"/>
                    </a:cubicBezTo>
                    <a:cubicBezTo>
                      <a:pt x="95" y="17"/>
                      <a:pt x="94" y="10"/>
                      <a:pt x="90" y="4"/>
                    </a:cubicBezTo>
                    <a:cubicBezTo>
                      <a:pt x="89" y="3"/>
                      <a:pt x="88" y="2"/>
                      <a:pt x="87" y="1"/>
                    </a:cubicBezTo>
                    <a:cubicBezTo>
                      <a:pt x="86" y="0"/>
                      <a:pt x="85" y="0"/>
                      <a:pt x="83" y="0"/>
                    </a:cubicBezTo>
                    <a:cubicBezTo>
                      <a:pt x="80" y="0"/>
                      <a:pt x="77" y="2"/>
                      <a:pt x="73" y="2"/>
                    </a:cubicBezTo>
                    <a:cubicBezTo>
                      <a:pt x="66" y="2"/>
                      <a:pt x="61" y="4"/>
                      <a:pt x="56" y="4"/>
                    </a:cubicBezTo>
                    <a:cubicBezTo>
                      <a:pt x="55" y="4"/>
                      <a:pt x="54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6" y="4"/>
                      <a:pt x="45" y="4"/>
                    </a:cubicBezTo>
                    <a:cubicBezTo>
                      <a:pt x="40" y="4"/>
                      <a:pt x="35" y="2"/>
                      <a:pt x="29" y="2"/>
                    </a:cubicBezTo>
                    <a:cubicBezTo>
                      <a:pt x="24" y="2"/>
                      <a:pt x="21" y="0"/>
                      <a:pt x="18" y="0"/>
                    </a:cubicBezTo>
                    <a:cubicBezTo>
                      <a:pt x="17" y="0"/>
                      <a:pt x="15" y="0"/>
                      <a:pt x="14" y="1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9" y="8"/>
                      <a:pt x="7" y="12"/>
                      <a:pt x="6" y="16"/>
                    </a:cubicBezTo>
                    <a:cubicBezTo>
                      <a:pt x="5" y="18"/>
                      <a:pt x="5" y="20"/>
                      <a:pt x="4" y="22"/>
                    </a:cubicBezTo>
                    <a:cubicBezTo>
                      <a:pt x="4" y="23"/>
                      <a:pt x="3" y="24"/>
                      <a:pt x="3" y="25"/>
                    </a:cubicBezTo>
                    <a:cubicBezTo>
                      <a:pt x="1" y="26"/>
                      <a:pt x="1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0" y="42"/>
                      <a:pt x="0" y="47"/>
                      <a:pt x="0" y="49"/>
                    </a:cubicBezTo>
                    <a:cubicBezTo>
                      <a:pt x="0" y="50"/>
                      <a:pt x="1" y="51"/>
                      <a:pt x="1" y="53"/>
                    </a:cubicBezTo>
                    <a:cubicBezTo>
                      <a:pt x="1" y="54"/>
                      <a:pt x="2" y="55"/>
                      <a:pt x="3" y="57"/>
                    </a:cubicBezTo>
                    <a:cubicBezTo>
                      <a:pt x="5" y="58"/>
                      <a:pt x="6" y="60"/>
                      <a:pt x="9" y="62"/>
                    </a:cubicBezTo>
                    <a:cubicBezTo>
                      <a:pt x="15" y="68"/>
                      <a:pt x="18" y="74"/>
                      <a:pt x="20" y="78"/>
                    </a:cubicBezTo>
                    <a:cubicBezTo>
                      <a:pt x="21" y="79"/>
                      <a:pt x="22" y="82"/>
                      <a:pt x="23" y="85"/>
                    </a:cubicBezTo>
                    <a:cubicBezTo>
                      <a:pt x="24" y="86"/>
                      <a:pt x="24" y="87"/>
                      <a:pt x="25" y="88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2"/>
                      <a:pt x="26" y="95"/>
                    </a:cubicBezTo>
                    <a:cubicBezTo>
                      <a:pt x="25" y="98"/>
                      <a:pt x="24" y="103"/>
                      <a:pt x="23" y="107"/>
                    </a:cubicBezTo>
                    <a:cubicBezTo>
                      <a:pt x="22" y="112"/>
                      <a:pt x="21" y="117"/>
                      <a:pt x="21" y="120"/>
                    </a:cubicBezTo>
                    <a:cubicBezTo>
                      <a:pt x="21" y="121"/>
                      <a:pt x="21" y="122"/>
                      <a:pt x="21" y="123"/>
                    </a:cubicBezTo>
                    <a:cubicBezTo>
                      <a:pt x="22" y="126"/>
                      <a:pt x="22" y="131"/>
                      <a:pt x="22" y="135"/>
                    </a:cubicBezTo>
                    <a:cubicBezTo>
                      <a:pt x="22" y="143"/>
                      <a:pt x="21" y="152"/>
                      <a:pt x="21" y="155"/>
                    </a:cubicBezTo>
                    <a:cubicBezTo>
                      <a:pt x="21" y="157"/>
                      <a:pt x="20" y="159"/>
                      <a:pt x="19" y="162"/>
                    </a:cubicBezTo>
                    <a:cubicBezTo>
                      <a:pt x="18" y="165"/>
                      <a:pt x="17" y="168"/>
                      <a:pt x="17" y="171"/>
                    </a:cubicBezTo>
                    <a:cubicBezTo>
                      <a:pt x="17" y="172"/>
                      <a:pt x="17" y="173"/>
                      <a:pt x="17" y="174"/>
                    </a:cubicBezTo>
                    <a:cubicBezTo>
                      <a:pt x="18" y="177"/>
                      <a:pt x="19" y="184"/>
                      <a:pt x="19" y="190"/>
                    </a:cubicBezTo>
                    <a:cubicBezTo>
                      <a:pt x="19" y="192"/>
                      <a:pt x="19" y="195"/>
                      <a:pt x="19" y="197"/>
                    </a:cubicBezTo>
                    <a:cubicBezTo>
                      <a:pt x="18" y="200"/>
                      <a:pt x="17" y="202"/>
                      <a:pt x="16" y="204"/>
                    </a:cubicBezTo>
                    <a:cubicBezTo>
                      <a:pt x="16" y="206"/>
                      <a:pt x="15" y="208"/>
                      <a:pt x="15" y="212"/>
                    </a:cubicBezTo>
                    <a:cubicBezTo>
                      <a:pt x="15" y="215"/>
                      <a:pt x="16" y="218"/>
                      <a:pt x="17" y="222"/>
                    </a:cubicBezTo>
                    <a:cubicBezTo>
                      <a:pt x="19" y="225"/>
                      <a:pt x="20" y="229"/>
                      <a:pt x="20" y="233"/>
                    </a:cubicBezTo>
                    <a:cubicBezTo>
                      <a:pt x="20" y="234"/>
                      <a:pt x="20" y="236"/>
                      <a:pt x="19" y="237"/>
                    </a:cubicBezTo>
                    <a:cubicBezTo>
                      <a:pt x="17" y="242"/>
                      <a:pt x="16" y="247"/>
                      <a:pt x="16" y="252"/>
                    </a:cubicBezTo>
                    <a:cubicBezTo>
                      <a:pt x="16" y="254"/>
                      <a:pt x="16" y="257"/>
                      <a:pt x="18" y="259"/>
                    </a:cubicBezTo>
                    <a:cubicBezTo>
                      <a:pt x="21" y="264"/>
                      <a:pt x="24" y="267"/>
                      <a:pt x="26" y="271"/>
                    </a:cubicBezTo>
                    <a:cubicBezTo>
                      <a:pt x="27" y="273"/>
                      <a:pt x="27" y="276"/>
                      <a:pt x="28" y="278"/>
                    </a:cubicBezTo>
                    <a:cubicBezTo>
                      <a:pt x="28" y="280"/>
                      <a:pt x="28" y="281"/>
                      <a:pt x="28" y="282"/>
                    </a:cubicBezTo>
                    <a:cubicBezTo>
                      <a:pt x="29" y="283"/>
                      <a:pt x="29" y="284"/>
                      <a:pt x="30" y="285"/>
                    </a:cubicBezTo>
                    <a:cubicBezTo>
                      <a:pt x="31" y="286"/>
                      <a:pt x="32" y="288"/>
                      <a:pt x="34" y="289"/>
                    </a:cubicBezTo>
                    <a:cubicBezTo>
                      <a:pt x="35" y="290"/>
                      <a:pt x="37" y="290"/>
                      <a:pt x="37" y="290"/>
                    </a:cubicBezTo>
                    <a:cubicBezTo>
                      <a:pt x="37" y="289"/>
                      <a:pt x="37" y="289"/>
                      <a:pt x="37" y="289"/>
                    </a:cubicBezTo>
                    <a:cubicBezTo>
                      <a:pt x="36" y="289"/>
                      <a:pt x="36" y="289"/>
                      <a:pt x="36" y="289"/>
                    </a:cubicBezTo>
                    <a:cubicBezTo>
                      <a:pt x="36" y="289"/>
                      <a:pt x="34" y="298"/>
                      <a:pt x="33" y="303"/>
                    </a:cubicBezTo>
                    <a:cubicBezTo>
                      <a:pt x="33" y="306"/>
                      <a:pt x="33" y="308"/>
                      <a:pt x="33" y="312"/>
                    </a:cubicBezTo>
                    <a:cubicBezTo>
                      <a:pt x="33" y="315"/>
                      <a:pt x="34" y="319"/>
                      <a:pt x="37" y="324"/>
                    </a:cubicBezTo>
                    <a:cubicBezTo>
                      <a:pt x="41" y="327"/>
                      <a:pt x="44" y="331"/>
                      <a:pt x="46" y="334"/>
                    </a:cubicBezTo>
                    <a:cubicBezTo>
                      <a:pt x="47" y="335"/>
                      <a:pt x="48" y="337"/>
                      <a:pt x="48" y="337"/>
                    </a:cubicBezTo>
                    <a:cubicBezTo>
                      <a:pt x="49" y="338"/>
                      <a:pt x="49" y="339"/>
                      <a:pt x="49" y="339"/>
                    </a:cubicBezTo>
                    <a:cubicBezTo>
                      <a:pt x="50" y="339"/>
                      <a:pt x="50" y="339"/>
                      <a:pt x="50" y="339"/>
                    </a:cubicBezTo>
                    <a:cubicBezTo>
                      <a:pt x="50" y="340"/>
                      <a:pt x="50" y="340"/>
                      <a:pt x="50" y="340"/>
                    </a:cubicBezTo>
                    <a:lnTo>
                      <a:pt x="50" y="33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6" name="Freeform 1065"/>
              <p:cNvSpPr>
                <a:spLocks/>
              </p:cNvSpPr>
              <p:nvPr/>
            </p:nvSpPr>
            <p:spPr bwMode="auto">
              <a:xfrm>
                <a:off x="1856226" y="1498113"/>
                <a:ext cx="71438" cy="6350"/>
              </a:xfrm>
              <a:custGeom>
                <a:avLst/>
                <a:gdLst>
                  <a:gd name="T0" fmla="*/ 1 w 45"/>
                  <a:gd name="T1" fmla="*/ 3 h 4"/>
                  <a:gd name="T2" fmla="*/ 21 w 45"/>
                  <a:gd name="T3" fmla="*/ 4 h 4"/>
                  <a:gd name="T4" fmla="*/ 44 w 45"/>
                  <a:gd name="T5" fmla="*/ 3 h 4"/>
                  <a:gd name="T6" fmla="*/ 45 w 45"/>
                  <a:gd name="T7" fmla="*/ 1 h 4"/>
                  <a:gd name="T8" fmla="*/ 44 w 45"/>
                  <a:gd name="T9" fmla="*/ 1 h 4"/>
                  <a:gd name="T10" fmla="*/ 21 w 45"/>
                  <a:gd name="T11" fmla="*/ 2 h 4"/>
                  <a:gd name="T12" fmla="*/ 7 w 45"/>
                  <a:gd name="T13" fmla="*/ 2 h 4"/>
                  <a:gd name="T14" fmla="*/ 3 w 45"/>
                  <a:gd name="T15" fmla="*/ 1 h 4"/>
                  <a:gd name="T16" fmla="*/ 1 w 45"/>
                  <a:gd name="T17" fmla="*/ 1 h 4"/>
                  <a:gd name="T18" fmla="*/ 0 w 45"/>
                  <a:gd name="T19" fmla="*/ 2 h 4"/>
                  <a:gd name="T20" fmla="*/ 1 w 4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">
                    <a:moveTo>
                      <a:pt x="1" y="3"/>
                    </a:moveTo>
                    <a:cubicBezTo>
                      <a:pt x="1" y="3"/>
                      <a:pt x="9" y="4"/>
                      <a:pt x="21" y="4"/>
                    </a:cubicBezTo>
                    <a:cubicBezTo>
                      <a:pt x="28" y="4"/>
                      <a:pt x="36" y="4"/>
                      <a:pt x="44" y="3"/>
                    </a:cubicBezTo>
                    <a:cubicBezTo>
                      <a:pt x="45" y="2"/>
                      <a:pt x="45" y="2"/>
                      <a:pt x="45" y="1"/>
                    </a:cubicBezTo>
                    <a:cubicBezTo>
                      <a:pt x="45" y="1"/>
                      <a:pt x="44" y="0"/>
                      <a:pt x="44" y="1"/>
                    </a:cubicBezTo>
                    <a:cubicBezTo>
                      <a:pt x="36" y="2"/>
                      <a:pt x="28" y="2"/>
                      <a:pt x="21" y="2"/>
                    </a:cubicBezTo>
                    <a:cubicBezTo>
                      <a:pt x="15" y="2"/>
                      <a:pt x="10" y="2"/>
                      <a:pt x="7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7" name="Freeform 1066"/>
              <p:cNvSpPr>
                <a:spLocks/>
              </p:cNvSpPr>
              <p:nvPr/>
            </p:nvSpPr>
            <p:spPr bwMode="auto">
              <a:xfrm>
                <a:off x="1814951" y="1371113"/>
                <a:ext cx="103188" cy="123825"/>
              </a:xfrm>
              <a:custGeom>
                <a:avLst/>
                <a:gdLst>
                  <a:gd name="T0" fmla="*/ 37 w 65"/>
                  <a:gd name="T1" fmla="*/ 3 h 77"/>
                  <a:gd name="T2" fmla="*/ 15 w 65"/>
                  <a:gd name="T3" fmla="*/ 0 h 77"/>
                  <a:gd name="T4" fmla="*/ 7 w 65"/>
                  <a:gd name="T5" fmla="*/ 34 h 77"/>
                  <a:gd name="T6" fmla="*/ 19 w 65"/>
                  <a:gd name="T7" fmla="*/ 49 h 77"/>
                  <a:gd name="T8" fmla="*/ 28 w 65"/>
                  <a:gd name="T9" fmla="*/ 67 h 77"/>
                  <a:gd name="T10" fmla="*/ 53 w 65"/>
                  <a:gd name="T11" fmla="*/ 59 h 77"/>
                  <a:gd name="T12" fmla="*/ 40 w 65"/>
                  <a:gd name="T13" fmla="*/ 38 h 77"/>
                  <a:gd name="T14" fmla="*/ 38 w 65"/>
                  <a:gd name="T15" fmla="*/ 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77">
                    <a:moveTo>
                      <a:pt x="37" y="3"/>
                    </a:moveTo>
                    <a:cubicBezTo>
                      <a:pt x="31" y="1"/>
                      <a:pt x="22" y="1"/>
                      <a:pt x="15" y="0"/>
                    </a:cubicBezTo>
                    <a:cubicBezTo>
                      <a:pt x="13" y="13"/>
                      <a:pt x="0" y="21"/>
                      <a:pt x="7" y="34"/>
                    </a:cubicBezTo>
                    <a:cubicBezTo>
                      <a:pt x="10" y="40"/>
                      <a:pt x="16" y="44"/>
                      <a:pt x="19" y="49"/>
                    </a:cubicBezTo>
                    <a:cubicBezTo>
                      <a:pt x="23" y="55"/>
                      <a:pt x="23" y="62"/>
                      <a:pt x="28" y="67"/>
                    </a:cubicBezTo>
                    <a:cubicBezTo>
                      <a:pt x="35" y="77"/>
                      <a:pt x="65" y="76"/>
                      <a:pt x="53" y="59"/>
                    </a:cubicBezTo>
                    <a:cubicBezTo>
                      <a:pt x="47" y="51"/>
                      <a:pt x="42" y="48"/>
                      <a:pt x="40" y="38"/>
                    </a:cubicBezTo>
                    <a:cubicBezTo>
                      <a:pt x="38" y="27"/>
                      <a:pt x="37" y="17"/>
                      <a:pt x="38" y="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8" name="Freeform 1067"/>
              <p:cNvSpPr>
                <a:spLocks/>
              </p:cNvSpPr>
              <p:nvPr/>
            </p:nvSpPr>
            <p:spPr bwMode="auto">
              <a:xfrm>
                <a:off x="1846701" y="1506051"/>
                <a:ext cx="47625" cy="355600"/>
              </a:xfrm>
              <a:custGeom>
                <a:avLst/>
                <a:gdLst>
                  <a:gd name="T0" fmla="*/ 30 w 30"/>
                  <a:gd name="T1" fmla="*/ 4 h 223"/>
                  <a:gd name="T2" fmla="*/ 10 w 30"/>
                  <a:gd name="T3" fmla="*/ 13 h 223"/>
                  <a:gd name="T4" fmla="*/ 4 w 30"/>
                  <a:gd name="T5" fmla="*/ 37 h 223"/>
                  <a:gd name="T6" fmla="*/ 5 w 30"/>
                  <a:gd name="T7" fmla="*/ 63 h 223"/>
                  <a:gd name="T8" fmla="*/ 2 w 30"/>
                  <a:gd name="T9" fmla="*/ 83 h 223"/>
                  <a:gd name="T10" fmla="*/ 4 w 30"/>
                  <a:gd name="T11" fmla="*/ 106 h 223"/>
                  <a:gd name="T12" fmla="*/ 2 w 30"/>
                  <a:gd name="T13" fmla="*/ 128 h 223"/>
                  <a:gd name="T14" fmla="*/ 9 w 30"/>
                  <a:gd name="T15" fmla="*/ 172 h 223"/>
                  <a:gd name="T16" fmla="*/ 19 w 30"/>
                  <a:gd name="T17" fmla="*/ 196 h 223"/>
                  <a:gd name="T18" fmla="*/ 26 w 30"/>
                  <a:gd name="T19" fmla="*/ 223 h 223"/>
                  <a:gd name="T20" fmla="*/ 27 w 30"/>
                  <a:gd name="T21" fmla="*/ 176 h 223"/>
                  <a:gd name="T22" fmla="*/ 23 w 30"/>
                  <a:gd name="T23" fmla="*/ 123 h 223"/>
                  <a:gd name="T24" fmla="*/ 24 w 30"/>
                  <a:gd name="T25" fmla="*/ 55 h 223"/>
                  <a:gd name="T26" fmla="*/ 26 w 30"/>
                  <a:gd name="T27" fmla="*/ 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3">
                    <a:moveTo>
                      <a:pt x="30" y="4"/>
                    </a:moveTo>
                    <a:cubicBezTo>
                      <a:pt x="19" y="3"/>
                      <a:pt x="13" y="0"/>
                      <a:pt x="10" y="13"/>
                    </a:cubicBezTo>
                    <a:cubicBezTo>
                      <a:pt x="9" y="21"/>
                      <a:pt x="5" y="29"/>
                      <a:pt x="4" y="37"/>
                    </a:cubicBezTo>
                    <a:cubicBezTo>
                      <a:pt x="4" y="45"/>
                      <a:pt x="7" y="54"/>
                      <a:pt x="5" y="63"/>
                    </a:cubicBezTo>
                    <a:cubicBezTo>
                      <a:pt x="4" y="71"/>
                      <a:pt x="1" y="75"/>
                      <a:pt x="2" y="83"/>
                    </a:cubicBezTo>
                    <a:cubicBezTo>
                      <a:pt x="3" y="91"/>
                      <a:pt x="5" y="97"/>
                      <a:pt x="4" y="106"/>
                    </a:cubicBezTo>
                    <a:cubicBezTo>
                      <a:pt x="4" y="114"/>
                      <a:pt x="0" y="120"/>
                      <a:pt x="2" y="128"/>
                    </a:cubicBezTo>
                    <a:cubicBezTo>
                      <a:pt x="5" y="144"/>
                      <a:pt x="1" y="158"/>
                      <a:pt x="9" y="172"/>
                    </a:cubicBezTo>
                    <a:cubicBezTo>
                      <a:pt x="12" y="179"/>
                      <a:pt x="18" y="189"/>
                      <a:pt x="19" y="196"/>
                    </a:cubicBezTo>
                    <a:cubicBezTo>
                      <a:pt x="20" y="204"/>
                      <a:pt x="13" y="222"/>
                      <a:pt x="26" y="223"/>
                    </a:cubicBezTo>
                    <a:cubicBezTo>
                      <a:pt x="25" y="207"/>
                      <a:pt x="26" y="192"/>
                      <a:pt x="27" y="176"/>
                    </a:cubicBezTo>
                    <a:cubicBezTo>
                      <a:pt x="29" y="158"/>
                      <a:pt x="22" y="141"/>
                      <a:pt x="23" y="123"/>
                    </a:cubicBezTo>
                    <a:cubicBezTo>
                      <a:pt x="25" y="100"/>
                      <a:pt x="23" y="77"/>
                      <a:pt x="24" y="55"/>
                    </a:cubicBezTo>
                    <a:cubicBezTo>
                      <a:pt x="25" y="39"/>
                      <a:pt x="26" y="23"/>
                      <a:pt x="26" y="8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9" name="Freeform 1068"/>
              <p:cNvSpPr>
                <a:spLocks/>
              </p:cNvSpPr>
              <p:nvPr/>
            </p:nvSpPr>
            <p:spPr bwMode="auto">
              <a:xfrm>
                <a:off x="1816538" y="1367938"/>
                <a:ext cx="33338" cy="44450"/>
              </a:xfrm>
              <a:custGeom>
                <a:avLst/>
                <a:gdLst>
                  <a:gd name="T0" fmla="*/ 21 w 21"/>
                  <a:gd name="T1" fmla="*/ 2 h 28"/>
                  <a:gd name="T2" fmla="*/ 20 w 21"/>
                  <a:gd name="T3" fmla="*/ 3 h 28"/>
                  <a:gd name="T4" fmla="*/ 12 w 21"/>
                  <a:gd name="T5" fmla="*/ 3 h 28"/>
                  <a:gd name="T6" fmla="*/ 9 w 21"/>
                  <a:gd name="T7" fmla="*/ 11 h 28"/>
                  <a:gd name="T8" fmla="*/ 3 w 21"/>
                  <a:gd name="T9" fmla="*/ 28 h 28"/>
                  <a:gd name="T10" fmla="*/ 7 w 21"/>
                  <a:gd name="T11" fmla="*/ 20 h 28"/>
                  <a:gd name="T12" fmla="*/ 10 w 21"/>
                  <a:gd name="T13" fmla="*/ 12 h 28"/>
                  <a:gd name="T14" fmla="*/ 19 w 21"/>
                  <a:gd name="T1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8">
                    <a:moveTo>
                      <a:pt x="21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8" y="2"/>
                      <a:pt x="14" y="0"/>
                      <a:pt x="12" y="3"/>
                    </a:cubicBezTo>
                    <a:cubicBezTo>
                      <a:pt x="10" y="5"/>
                      <a:pt x="10" y="9"/>
                      <a:pt x="9" y="11"/>
                    </a:cubicBezTo>
                    <a:cubicBezTo>
                      <a:pt x="8" y="16"/>
                      <a:pt x="0" y="23"/>
                      <a:pt x="3" y="28"/>
                    </a:cubicBezTo>
                    <a:cubicBezTo>
                      <a:pt x="2" y="26"/>
                      <a:pt x="6" y="22"/>
                      <a:pt x="7" y="20"/>
                    </a:cubicBezTo>
                    <a:cubicBezTo>
                      <a:pt x="9" y="17"/>
                      <a:pt x="10" y="15"/>
                      <a:pt x="10" y="12"/>
                    </a:cubicBezTo>
                    <a:cubicBezTo>
                      <a:pt x="12" y="7"/>
                      <a:pt x="13" y="2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0" name="Freeform 1069"/>
              <p:cNvSpPr>
                <a:spLocks/>
              </p:cNvSpPr>
              <p:nvPr/>
            </p:nvSpPr>
            <p:spPr bwMode="auto">
              <a:xfrm>
                <a:off x="1841938" y="1466363"/>
                <a:ext cx="36513" cy="31750"/>
              </a:xfrm>
              <a:custGeom>
                <a:avLst/>
                <a:gdLst>
                  <a:gd name="T0" fmla="*/ 0 w 23"/>
                  <a:gd name="T1" fmla="*/ 0 h 19"/>
                  <a:gd name="T2" fmla="*/ 8 w 23"/>
                  <a:gd name="T3" fmla="*/ 15 h 19"/>
                  <a:gd name="T4" fmla="*/ 23 w 23"/>
                  <a:gd name="T5" fmla="*/ 18 h 19"/>
                  <a:gd name="T6" fmla="*/ 11 w 23"/>
                  <a:gd name="T7" fmla="*/ 12 h 19"/>
                  <a:gd name="T8" fmla="*/ 7 w 23"/>
                  <a:gd name="T9" fmla="*/ 7 h 19"/>
                  <a:gd name="T10" fmla="*/ 2 w 2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cubicBezTo>
                      <a:pt x="5" y="4"/>
                      <a:pt x="5" y="10"/>
                      <a:pt x="8" y="15"/>
                    </a:cubicBezTo>
                    <a:cubicBezTo>
                      <a:pt x="11" y="19"/>
                      <a:pt x="18" y="19"/>
                      <a:pt x="23" y="18"/>
                    </a:cubicBezTo>
                    <a:cubicBezTo>
                      <a:pt x="18" y="18"/>
                      <a:pt x="13" y="16"/>
                      <a:pt x="11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5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1" name="Freeform 1070"/>
              <p:cNvSpPr>
                <a:spLocks/>
              </p:cNvSpPr>
              <p:nvPr/>
            </p:nvSpPr>
            <p:spPr bwMode="auto">
              <a:xfrm>
                <a:off x="1848288" y="1501288"/>
                <a:ext cx="28575" cy="80963"/>
              </a:xfrm>
              <a:custGeom>
                <a:avLst/>
                <a:gdLst>
                  <a:gd name="T0" fmla="*/ 18 w 18"/>
                  <a:gd name="T1" fmla="*/ 4 h 51"/>
                  <a:gd name="T2" fmla="*/ 8 w 18"/>
                  <a:gd name="T3" fmla="*/ 6 h 51"/>
                  <a:gd name="T4" fmla="*/ 6 w 18"/>
                  <a:gd name="T5" fmla="*/ 15 h 51"/>
                  <a:gd name="T6" fmla="*/ 3 w 18"/>
                  <a:gd name="T7" fmla="*/ 22 h 51"/>
                  <a:gd name="T8" fmla="*/ 3 w 18"/>
                  <a:gd name="T9" fmla="*/ 36 h 51"/>
                  <a:gd name="T10" fmla="*/ 2 w 18"/>
                  <a:gd name="T11" fmla="*/ 51 h 51"/>
                  <a:gd name="T12" fmla="*/ 5 w 18"/>
                  <a:gd name="T13" fmla="*/ 30 h 51"/>
                  <a:gd name="T14" fmla="*/ 4 w 18"/>
                  <a:gd name="T15" fmla="*/ 26 h 51"/>
                  <a:gd name="T16" fmla="*/ 5 w 18"/>
                  <a:gd name="T17" fmla="*/ 21 h 51"/>
                  <a:gd name="T18" fmla="*/ 16 w 18"/>
                  <a:gd name="T19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1">
                    <a:moveTo>
                      <a:pt x="18" y="4"/>
                    </a:moveTo>
                    <a:cubicBezTo>
                      <a:pt x="15" y="3"/>
                      <a:pt x="10" y="2"/>
                      <a:pt x="8" y="6"/>
                    </a:cubicBezTo>
                    <a:cubicBezTo>
                      <a:pt x="6" y="8"/>
                      <a:pt x="6" y="12"/>
                      <a:pt x="6" y="15"/>
                    </a:cubicBezTo>
                    <a:cubicBezTo>
                      <a:pt x="5" y="17"/>
                      <a:pt x="4" y="19"/>
                      <a:pt x="3" y="22"/>
                    </a:cubicBezTo>
                    <a:cubicBezTo>
                      <a:pt x="1" y="26"/>
                      <a:pt x="2" y="31"/>
                      <a:pt x="3" y="36"/>
                    </a:cubicBezTo>
                    <a:cubicBezTo>
                      <a:pt x="3" y="40"/>
                      <a:pt x="0" y="47"/>
                      <a:pt x="2" y="51"/>
                    </a:cubicBezTo>
                    <a:cubicBezTo>
                      <a:pt x="2" y="44"/>
                      <a:pt x="5" y="37"/>
                      <a:pt x="5" y="30"/>
                    </a:cubicBezTo>
                    <a:cubicBezTo>
                      <a:pt x="5" y="29"/>
                      <a:pt x="4" y="27"/>
                      <a:pt x="4" y="26"/>
                    </a:cubicBezTo>
                    <a:cubicBezTo>
                      <a:pt x="4" y="24"/>
                      <a:pt x="5" y="23"/>
                      <a:pt x="5" y="21"/>
                    </a:cubicBezTo>
                    <a:cubicBezTo>
                      <a:pt x="7" y="17"/>
                      <a:pt x="8" y="0"/>
                      <a:pt x="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2" name="Freeform 1071"/>
              <p:cNvSpPr>
                <a:spLocks/>
              </p:cNvSpPr>
              <p:nvPr/>
            </p:nvSpPr>
            <p:spPr bwMode="auto">
              <a:xfrm>
                <a:off x="1862576" y="1810851"/>
                <a:ext cx="36513" cy="76200"/>
              </a:xfrm>
              <a:custGeom>
                <a:avLst/>
                <a:gdLst>
                  <a:gd name="T0" fmla="*/ 0 w 23"/>
                  <a:gd name="T1" fmla="*/ 0 h 47"/>
                  <a:gd name="T2" fmla="*/ 7 w 23"/>
                  <a:gd name="T3" fmla="*/ 8 h 47"/>
                  <a:gd name="T4" fmla="*/ 4 w 23"/>
                  <a:gd name="T5" fmla="*/ 20 h 47"/>
                  <a:gd name="T6" fmla="*/ 7 w 23"/>
                  <a:gd name="T7" fmla="*/ 35 h 47"/>
                  <a:gd name="T8" fmla="*/ 16 w 23"/>
                  <a:gd name="T9" fmla="*/ 47 h 47"/>
                  <a:gd name="T10" fmla="*/ 6 w 23"/>
                  <a:gd name="T11" fmla="*/ 20 h 47"/>
                  <a:gd name="T12" fmla="*/ 8 w 23"/>
                  <a:gd name="T13" fmla="*/ 12 h 47"/>
                  <a:gd name="T14" fmla="*/ 10 w 23"/>
                  <a:gd name="T15" fmla="*/ 6 h 47"/>
                  <a:gd name="T16" fmla="*/ 23 w 23"/>
                  <a:gd name="T17" fmla="*/ 4 h 47"/>
                  <a:gd name="T18" fmla="*/ 11 w 23"/>
                  <a:gd name="T19" fmla="*/ 5 h 47"/>
                  <a:gd name="T20" fmla="*/ 2 w 23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7">
                    <a:moveTo>
                      <a:pt x="0" y="0"/>
                    </a:moveTo>
                    <a:cubicBezTo>
                      <a:pt x="3" y="3"/>
                      <a:pt x="7" y="4"/>
                      <a:pt x="7" y="8"/>
                    </a:cubicBezTo>
                    <a:cubicBezTo>
                      <a:pt x="7" y="13"/>
                      <a:pt x="4" y="16"/>
                      <a:pt x="4" y="20"/>
                    </a:cubicBezTo>
                    <a:cubicBezTo>
                      <a:pt x="3" y="26"/>
                      <a:pt x="3" y="30"/>
                      <a:pt x="7" y="35"/>
                    </a:cubicBezTo>
                    <a:cubicBezTo>
                      <a:pt x="10" y="39"/>
                      <a:pt x="14" y="42"/>
                      <a:pt x="16" y="47"/>
                    </a:cubicBezTo>
                    <a:cubicBezTo>
                      <a:pt x="11" y="39"/>
                      <a:pt x="5" y="29"/>
                      <a:pt x="6" y="20"/>
                    </a:cubicBezTo>
                    <a:cubicBezTo>
                      <a:pt x="6" y="17"/>
                      <a:pt x="7" y="15"/>
                      <a:pt x="8" y="12"/>
                    </a:cubicBezTo>
                    <a:cubicBezTo>
                      <a:pt x="8" y="10"/>
                      <a:pt x="8" y="7"/>
                      <a:pt x="10" y="6"/>
                    </a:cubicBezTo>
                    <a:cubicBezTo>
                      <a:pt x="14" y="7"/>
                      <a:pt x="20" y="6"/>
                      <a:pt x="23" y="4"/>
                    </a:cubicBezTo>
                    <a:cubicBezTo>
                      <a:pt x="19" y="4"/>
                      <a:pt x="15" y="5"/>
                      <a:pt x="11" y="5"/>
                    </a:cubicBezTo>
                    <a:cubicBezTo>
                      <a:pt x="9" y="5"/>
                      <a:pt x="3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3" name="Freeform 1072"/>
              <p:cNvSpPr>
                <a:spLocks/>
              </p:cNvSpPr>
              <p:nvPr/>
            </p:nvSpPr>
            <p:spPr bwMode="auto">
              <a:xfrm>
                <a:off x="1419663" y="1321901"/>
                <a:ext cx="419100" cy="87313"/>
              </a:xfrm>
              <a:custGeom>
                <a:avLst/>
                <a:gdLst>
                  <a:gd name="T0" fmla="*/ 262 w 262"/>
                  <a:gd name="T1" fmla="*/ 26 h 55"/>
                  <a:gd name="T2" fmla="*/ 256 w 262"/>
                  <a:gd name="T3" fmla="*/ 17 h 55"/>
                  <a:gd name="T4" fmla="*/ 226 w 262"/>
                  <a:gd name="T5" fmla="*/ 14 h 55"/>
                  <a:gd name="T6" fmla="*/ 150 w 262"/>
                  <a:gd name="T7" fmla="*/ 1 h 55"/>
                  <a:gd name="T8" fmla="*/ 30 w 262"/>
                  <a:gd name="T9" fmla="*/ 11 h 55"/>
                  <a:gd name="T10" fmla="*/ 3 w 262"/>
                  <a:gd name="T11" fmla="*/ 16 h 55"/>
                  <a:gd name="T12" fmla="*/ 15 w 262"/>
                  <a:gd name="T13" fmla="*/ 34 h 55"/>
                  <a:gd name="T14" fmla="*/ 33 w 262"/>
                  <a:gd name="T15" fmla="*/ 32 h 55"/>
                  <a:gd name="T16" fmla="*/ 114 w 262"/>
                  <a:gd name="T17" fmla="*/ 16 h 55"/>
                  <a:gd name="T18" fmla="*/ 204 w 262"/>
                  <a:gd name="T19" fmla="*/ 30 h 55"/>
                  <a:gd name="T20" fmla="*/ 239 w 262"/>
                  <a:gd name="T21" fmla="*/ 51 h 55"/>
                  <a:gd name="T22" fmla="*/ 254 w 262"/>
                  <a:gd name="T23" fmla="*/ 48 h 55"/>
                  <a:gd name="T24" fmla="*/ 259 w 262"/>
                  <a:gd name="T25" fmla="*/ 35 h 55"/>
                  <a:gd name="T26" fmla="*/ 262 w 262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2" h="55">
                    <a:moveTo>
                      <a:pt x="262" y="26"/>
                    </a:moveTo>
                    <a:cubicBezTo>
                      <a:pt x="262" y="26"/>
                      <a:pt x="262" y="18"/>
                      <a:pt x="256" y="17"/>
                    </a:cubicBezTo>
                    <a:cubicBezTo>
                      <a:pt x="251" y="16"/>
                      <a:pt x="240" y="17"/>
                      <a:pt x="226" y="14"/>
                    </a:cubicBezTo>
                    <a:cubicBezTo>
                      <a:pt x="213" y="11"/>
                      <a:pt x="188" y="3"/>
                      <a:pt x="150" y="1"/>
                    </a:cubicBezTo>
                    <a:cubicBezTo>
                      <a:pt x="112" y="0"/>
                      <a:pt x="44" y="12"/>
                      <a:pt x="30" y="11"/>
                    </a:cubicBezTo>
                    <a:cubicBezTo>
                      <a:pt x="16" y="11"/>
                      <a:pt x="6" y="6"/>
                      <a:pt x="3" y="16"/>
                    </a:cubicBezTo>
                    <a:cubicBezTo>
                      <a:pt x="0" y="26"/>
                      <a:pt x="7" y="38"/>
                      <a:pt x="15" y="34"/>
                    </a:cubicBezTo>
                    <a:cubicBezTo>
                      <a:pt x="22" y="30"/>
                      <a:pt x="26" y="37"/>
                      <a:pt x="33" y="32"/>
                    </a:cubicBezTo>
                    <a:cubicBezTo>
                      <a:pt x="40" y="27"/>
                      <a:pt x="90" y="14"/>
                      <a:pt x="114" y="16"/>
                    </a:cubicBezTo>
                    <a:cubicBezTo>
                      <a:pt x="138" y="17"/>
                      <a:pt x="189" y="18"/>
                      <a:pt x="204" y="30"/>
                    </a:cubicBezTo>
                    <a:cubicBezTo>
                      <a:pt x="219" y="41"/>
                      <a:pt x="231" y="47"/>
                      <a:pt x="239" y="51"/>
                    </a:cubicBezTo>
                    <a:cubicBezTo>
                      <a:pt x="247" y="55"/>
                      <a:pt x="252" y="55"/>
                      <a:pt x="254" y="48"/>
                    </a:cubicBezTo>
                    <a:cubicBezTo>
                      <a:pt x="255" y="42"/>
                      <a:pt x="257" y="37"/>
                      <a:pt x="259" y="35"/>
                    </a:cubicBezTo>
                    <a:cubicBezTo>
                      <a:pt x="260" y="32"/>
                      <a:pt x="262" y="28"/>
                      <a:pt x="262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4" name="Freeform 1073"/>
              <p:cNvSpPr>
                <a:spLocks/>
              </p:cNvSpPr>
              <p:nvPr/>
            </p:nvSpPr>
            <p:spPr bwMode="auto">
              <a:xfrm>
                <a:off x="1421251" y="1336188"/>
                <a:ext cx="417513" cy="73025"/>
              </a:xfrm>
              <a:custGeom>
                <a:avLst/>
                <a:gdLst>
                  <a:gd name="T0" fmla="*/ 258 w 261"/>
                  <a:gd name="T1" fmla="*/ 20 h 46"/>
                  <a:gd name="T2" fmla="*/ 253 w 261"/>
                  <a:gd name="T3" fmla="*/ 34 h 46"/>
                  <a:gd name="T4" fmla="*/ 238 w 261"/>
                  <a:gd name="T5" fmla="*/ 37 h 46"/>
                  <a:gd name="T6" fmla="*/ 203 w 261"/>
                  <a:gd name="T7" fmla="*/ 15 h 46"/>
                  <a:gd name="T8" fmla="*/ 113 w 261"/>
                  <a:gd name="T9" fmla="*/ 1 h 46"/>
                  <a:gd name="T10" fmla="*/ 32 w 261"/>
                  <a:gd name="T11" fmla="*/ 17 h 46"/>
                  <a:gd name="T12" fmla="*/ 14 w 261"/>
                  <a:gd name="T13" fmla="*/ 20 h 46"/>
                  <a:gd name="T14" fmla="*/ 2 w 261"/>
                  <a:gd name="T15" fmla="*/ 9 h 46"/>
                  <a:gd name="T16" fmla="*/ 14 w 261"/>
                  <a:gd name="T17" fmla="*/ 25 h 46"/>
                  <a:gd name="T18" fmla="*/ 32 w 261"/>
                  <a:gd name="T19" fmla="*/ 23 h 46"/>
                  <a:gd name="T20" fmla="*/ 113 w 261"/>
                  <a:gd name="T21" fmla="*/ 7 h 46"/>
                  <a:gd name="T22" fmla="*/ 203 w 261"/>
                  <a:gd name="T23" fmla="*/ 21 h 46"/>
                  <a:gd name="T24" fmla="*/ 238 w 261"/>
                  <a:gd name="T25" fmla="*/ 42 h 46"/>
                  <a:gd name="T26" fmla="*/ 253 w 261"/>
                  <a:gd name="T27" fmla="*/ 39 h 46"/>
                  <a:gd name="T28" fmla="*/ 258 w 261"/>
                  <a:gd name="T29" fmla="*/ 26 h 46"/>
                  <a:gd name="T30" fmla="*/ 261 w 261"/>
                  <a:gd name="T31" fmla="*/ 17 h 46"/>
                  <a:gd name="T32" fmla="*/ 261 w 261"/>
                  <a:gd name="T33" fmla="*/ 14 h 46"/>
                  <a:gd name="T34" fmla="*/ 258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258" y="20"/>
                    </a:moveTo>
                    <a:cubicBezTo>
                      <a:pt x="256" y="23"/>
                      <a:pt x="254" y="28"/>
                      <a:pt x="253" y="34"/>
                    </a:cubicBezTo>
                    <a:cubicBezTo>
                      <a:pt x="251" y="40"/>
                      <a:pt x="246" y="41"/>
                      <a:pt x="238" y="37"/>
                    </a:cubicBezTo>
                    <a:cubicBezTo>
                      <a:pt x="230" y="33"/>
                      <a:pt x="218" y="27"/>
                      <a:pt x="203" y="15"/>
                    </a:cubicBezTo>
                    <a:cubicBezTo>
                      <a:pt x="188" y="4"/>
                      <a:pt x="137" y="2"/>
                      <a:pt x="113" y="1"/>
                    </a:cubicBezTo>
                    <a:cubicBezTo>
                      <a:pt x="89" y="0"/>
                      <a:pt x="39" y="12"/>
                      <a:pt x="32" y="17"/>
                    </a:cubicBezTo>
                    <a:cubicBezTo>
                      <a:pt x="25" y="22"/>
                      <a:pt x="21" y="15"/>
                      <a:pt x="14" y="20"/>
                    </a:cubicBezTo>
                    <a:cubicBezTo>
                      <a:pt x="8" y="23"/>
                      <a:pt x="3" y="17"/>
                      <a:pt x="2" y="9"/>
                    </a:cubicBezTo>
                    <a:cubicBezTo>
                      <a:pt x="0" y="19"/>
                      <a:pt x="7" y="29"/>
                      <a:pt x="14" y="25"/>
                    </a:cubicBezTo>
                    <a:cubicBezTo>
                      <a:pt x="21" y="21"/>
                      <a:pt x="25" y="28"/>
                      <a:pt x="32" y="23"/>
                    </a:cubicBezTo>
                    <a:cubicBezTo>
                      <a:pt x="39" y="18"/>
                      <a:pt x="89" y="5"/>
                      <a:pt x="113" y="7"/>
                    </a:cubicBezTo>
                    <a:cubicBezTo>
                      <a:pt x="137" y="8"/>
                      <a:pt x="188" y="9"/>
                      <a:pt x="203" y="21"/>
                    </a:cubicBezTo>
                    <a:cubicBezTo>
                      <a:pt x="218" y="32"/>
                      <a:pt x="230" y="38"/>
                      <a:pt x="238" y="42"/>
                    </a:cubicBezTo>
                    <a:cubicBezTo>
                      <a:pt x="246" y="46"/>
                      <a:pt x="251" y="46"/>
                      <a:pt x="253" y="39"/>
                    </a:cubicBezTo>
                    <a:cubicBezTo>
                      <a:pt x="254" y="33"/>
                      <a:pt x="256" y="28"/>
                      <a:pt x="258" y="26"/>
                    </a:cubicBezTo>
                    <a:cubicBezTo>
                      <a:pt x="259" y="23"/>
                      <a:pt x="261" y="19"/>
                      <a:pt x="261" y="17"/>
                    </a:cubicBezTo>
                    <a:cubicBezTo>
                      <a:pt x="261" y="17"/>
                      <a:pt x="261" y="16"/>
                      <a:pt x="261" y="14"/>
                    </a:cubicBezTo>
                    <a:cubicBezTo>
                      <a:pt x="260" y="16"/>
                      <a:pt x="259" y="18"/>
                      <a:pt x="258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5" name="Freeform 1074"/>
              <p:cNvSpPr>
                <a:spLocks/>
              </p:cNvSpPr>
              <p:nvPr/>
            </p:nvSpPr>
            <p:spPr bwMode="auto">
              <a:xfrm>
                <a:off x="1421251" y="1321901"/>
                <a:ext cx="420688" cy="87313"/>
              </a:xfrm>
              <a:custGeom>
                <a:avLst/>
                <a:gdLst>
                  <a:gd name="T0" fmla="*/ 263 w 263"/>
                  <a:gd name="T1" fmla="*/ 26 h 55"/>
                  <a:gd name="T2" fmla="*/ 260 w 263"/>
                  <a:gd name="T3" fmla="*/ 18 h 55"/>
                  <a:gd name="T4" fmla="*/ 243 w 263"/>
                  <a:gd name="T5" fmla="*/ 15 h 55"/>
                  <a:gd name="T6" fmla="*/ 149 w 263"/>
                  <a:gd name="T7" fmla="*/ 0 h 55"/>
                  <a:gd name="T8" fmla="*/ 77 w 263"/>
                  <a:gd name="T9" fmla="*/ 5 h 55"/>
                  <a:gd name="T10" fmla="*/ 29 w 263"/>
                  <a:gd name="T11" fmla="*/ 10 h 55"/>
                  <a:gd name="T12" fmla="*/ 5 w 263"/>
                  <a:gd name="T13" fmla="*/ 10 h 55"/>
                  <a:gd name="T14" fmla="*/ 0 w 263"/>
                  <a:gd name="T15" fmla="*/ 21 h 55"/>
                  <a:gd name="T16" fmla="*/ 11 w 263"/>
                  <a:gd name="T17" fmla="*/ 36 h 55"/>
                  <a:gd name="T18" fmla="*/ 19 w 263"/>
                  <a:gd name="T19" fmla="*/ 34 h 55"/>
                  <a:gd name="T20" fmla="*/ 33 w 263"/>
                  <a:gd name="T21" fmla="*/ 33 h 55"/>
                  <a:gd name="T22" fmla="*/ 110 w 263"/>
                  <a:gd name="T23" fmla="*/ 17 h 55"/>
                  <a:gd name="T24" fmla="*/ 161 w 263"/>
                  <a:gd name="T25" fmla="*/ 20 h 55"/>
                  <a:gd name="T26" fmla="*/ 202 w 263"/>
                  <a:gd name="T27" fmla="*/ 31 h 55"/>
                  <a:gd name="T28" fmla="*/ 246 w 263"/>
                  <a:gd name="T29" fmla="*/ 55 h 55"/>
                  <a:gd name="T30" fmla="*/ 254 w 263"/>
                  <a:gd name="T31" fmla="*/ 49 h 55"/>
                  <a:gd name="T32" fmla="*/ 261 w 263"/>
                  <a:gd name="T33" fmla="*/ 31 h 55"/>
                  <a:gd name="T34" fmla="*/ 263 w 263"/>
                  <a:gd name="T35" fmla="*/ 26 h 55"/>
                  <a:gd name="T36" fmla="*/ 261 w 263"/>
                  <a:gd name="T37" fmla="*/ 26 h 55"/>
                  <a:gd name="T38" fmla="*/ 259 w 263"/>
                  <a:gd name="T39" fmla="*/ 29 h 55"/>
                  <a:gd name="T40" fmla="*/ 251 w 263"/>
                  <a:gd name="T41" fmla="*/ 48 h 55"/>
                  <a:gd name="T42" fmla="*/ 246 w 263"/>
                  <a:gd name="T43" fmla="*/ 52 h 55"/>
                  <a:gd name="T44" fmla="*/ 204 w 263"/>
                  <a:gd name="T45" fmla="*/ 29 h 55"/>
                  <a:gd name="T46" fmla="*/ 113 w 263"/>
                  <a:gd name="T47" fmla="*/ 14 h 55"/>
                  <a:gd name="T48" fmla="*/ 64 w 263"/>
                  <a:gd name="T49" fmla="*/ 20 h 55"/>
                  <a:gd name="T50" fmla="*/ 36 w 263"/>
                  <a:gd name="T51" fmla="*/ 28 h 55"/>
                  <a:gd name="T52" fmla="*/ 26 w 263"/>
                  <a:gd name="T53" fmla="*/ 32 h 55"/>
                  <a:gd name="T54" fmla="*/ 13 w 263"/>
                  <a:gd name="T55" fmla="*/ 33 h 55"/>
                  <a:gd name="T56" fmla="*/ 6 w 263"/>
                  <a:gd name="T57" fmla="*/ 30 h 55"/>
                  <a:gd name="T58" fmla="*/ 4 w 263"/>
                  <a:gd name="T59" fmla="*/ 17 h 55"/>
                  <a:gd name="T60" fmla="*/ 12 w 263"/>
                  <a:gd name="T61" fmla="*/ 11 h 55"/>
                  <a:gd name="T62" fmla="*/ 30 w 263"/>
                  <a:gd name="T63" fmla="*/ 13 h 55"/>
                  <a:gd name="T64" fmla="*/ 142 w 263"/>
                  <a:gd name="T65" fmla="*/ 3 h 55"/>
                  <a:gd name="T66" fmla="*/ 225 w 263"/>
                  <a:gd name="T67" fmla="*/ 15 h 55"/>
                  <a:gd name="T68" fmla="*/ 255 w 263"/>
                  <a:gd name="T69" fmla="*/ 19 h 55"/>
                  <a:gd name="T70" fmla="*/ 259 w 263"/>
                  <a:gd name="T71" fmla="*/ 24 h 55"/>
                  <a:gd name="T72" fmla="*/ 260 w 263"/>
                  <a:gd name="T73" fmla="*/ 26 h 55"/>
                  <a:gd name="T74" fmla="*/ 261 w 263"/>
                  <a:gd name="T75" fmla="*/ 26 h 55"/>
                  <a:gd name="T76" fmla="*/ 261 w 263"/>
                  <a:gd name="T7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3" h="55">
                    <a:moveTo>
                      <a:pt x="261" y="26"/>
                    </a:move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2" y="24"/>
                      <a:pt x="262" y="22"/>
                    </a:cubicBezTo>
                    <a:cubicBezTo>
                      <a:pt x="261" y="20"/>
                      <a:pt x="261" y="19"/>
                      <a:pt x="260" y="18"/>
                    </a:cubicBezTo>
                    <a:cubicBezTo>
                      <a:pt x="259" y="17"/>
                      <a:pt x="257" y="16"/>
                      <a:pt x="256" y="16"/>
                    </a:cubicBezTo>
                    <a:cubicBezTo>
                      <a:pt x="253" y="15"/>
                      <a:pt x="249" y="15"/>
                      <a:pt x="243" y="15"/>
                    </a:cubicBezTo>
                    <a:cubicBezTo>
                      <a:pt x="238" y="14"/>
                      <a:pt x="232" y="14"/>
                      <a:pt x="226" y="12"/>
                    </a:cubicBezTo>
                    <a:cubicBezTo>
                      <a:pt x="212" y="10"/>
                      <a:pt x="188" y="1"/>
                      <a:pt x="149" y="0"/>
                    </a:cubicBezTo>
                    <a:cubicBezTo>
                      <a:pt x="147" y="0"/>
                      <a:pt x="145" y="0"/>
                      <a:pt x="142" y="0"/>
                    </a:cubicBezTo>
                    <a:cubicBezTo>
                      <a:pt x="123" y="0"/>
                      <a:pt x="99" y="2"/>
                      <a:pt x="77" y="5"/>
                    </a:cubicBezTo>
                    <a:cubicBezTo>
                      <a:pt x="56" y="7"/>
                      <a:pt x="37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3" y="10"/>
                      <a:pt x="17" y="8"/>
                      <a:pt x="12" y="8"/>
                    </a:cubicBezTo>
                    <a:cubicBezTo>
                      <a:pt x="9" y="8"/>
                      <a:pt x="7" y="9"/>
                      <a:pt x="5" y="10"/>
                    </a:cubicBezTo>
                    <a:cubicBezTo>
                      <a:pt x="3" y="11"/>
                      <a:pt x="1" y="13"/>
                      <a:pt x="1" y="16"/>
                    </a:cubicBezTo>
                    <a:cubicBezTo>
                      <a:pt x="0" y="18"/>
                      <a:pt x="0" y="19"/>
                      <a:pt x="0" y="21"/>
                    </a:cubicBezTo>
                    <a:cubicBezTo>
                      <a:pt x="0" y="25"/>
                      <a:pt x="1" y="29"/>
                      <a:pt x="3" y="31"/>
                    </a:cubicBezTo>
                    <a:cubicBezTo>
                      <a:pt x="5" y="34"/>
                      <a:pt x="7" y="36"/>
                      <a:pt x="11" y="36"/>
                    </a:cubicBezTo>
                    <a:cubicBezTo>
                      <a:pt x="12" y="36"/>
                      <a:pt x="13" y="36"/>
                      <a:pt x="15" y="35"/>
                    </a:cubicBezTo>
                    <a:cubicBezTo>
                      <a:pt x="16" y="34"/>
                      <a:pt x="18" y="34"/>
                      <a:pt x="19" y="34"/>
                    </a:cubicBezTo>
                    <a:cubicBezTo>
                      <a:pt x="21" y="34"/>
                      <a:pt x="23" y="35"/>
                      <a:pt x="26" y="35"/>
                    </a:cubicBezTo>
                    <a:cubicBezTo>
                      <a:pt x="28" y="35"/>
                      <a:pt x="30" y="35"/>
                      <a:pt x="33" y="33"/>
                    </a:cubicBezTo>
                    <a:cubicBezTo>
                      <a:pt x="34" y="33"/>
                      <a:pt x="35" y="32"/>
                      <a:pt x="37" y="31"/>
                    </a:cubicBezTo>
                    <a:cubicBezTo>
                      <a:pt x="50" y="26"/>
                      <a:pt x="88" y="17"/>
                      <a:pt x="110" y="17"/>
                    </a:cubicBezTo>
                    <a:cubicBezTo>
                      <a:pt x="111" y="17"/>
                      <a:pt x="112" y="17"/>
                      <a:pt x="113" y="17"/>
                    </a:cubicBezTo>
                    <a:cubicBezTo>
                      <a:pt x="125" y="18"/>
                      <a:pt x="144" y="18"/>
                      <a:pt x="161" y="20"/>
                    </a:cubicBezTo>
                    <a:cubicBezTo>
                      <a:pt x="170" y="21"/>
                      <a:pt x="179" y="23"/>
                      <a:pt x="186" y="24"/>
                    </a:cubicBezTo>
                    <a:cubicBezTo>
                      <a:pt x="193" y="26"/>
                      <a:pt x="199" y="28"/>
                      <a:pt x="202" y="31"/>
                    </a:cubicBezTo>
                    <a:cubicBezTo>
                      <a:pt x="218" y="43"/>
                      <a:pt x="229" y="49"/>
                      <a:pt x="237" y="53"/>
                    </a:cubicBezTo>
                    <a:cubicBezTo>
                      <a:pt x="241" y="54"/>
                      <a:pt x="243" y="55"/>
                      <a:pt x="246" y="55"/>
                    </a:cubicBezTo>
                    <a:cubicBezTo>
                      <a:pt x="248" y="55"/>
                      <a:pt x="250" y="55"/>
                      <a:pt x="251" y="54"/>
                    </a:cubicBezTo>
                    <a:cubicBezTo>
                      <a:pt x="252" y="52"/>
                      <a:pt x="253" y="51"/>
                      <a:pt x="254" y="49"/>
                    </a:cubicBezTo>
                    <a:cubicBezTo>
                      <a:pt x="256" y="43"/>
                      <a:pt x="258" y="38"/>
                      <a:pt x="259" y="35"/>
                    </a:cubicBezTo>
                    <a:cubicBezTo>
                      <a:pt x="260" y="34"/>
                      <a:pt x="261" y="32"/>
                      <a:pt x="261" y="31"/>
                    </a:cubicBezTo>
                    <a:cubicBezTo>
                      <a:pt x="262" y="29"/>
                      <a:pt x="263" y="28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7"/>
                      <a:pt x="259" y="28"/>
                      <a:pt x="259" y="29"/>
                    </a:cubicBezTo>
                    <a:cubicBezTo>
                      <a:pt x="258" y="31"/>
                      <a:pt x="257" y="32"/>
                      <a:pt x="257" y="34"/>
                    </a:cubicBezTo>
                    <a:cubicBezTo>
                      <a:pt x="255" y="37"/>
                      <a:pt x="253" y="42"/>
                      <a:pt x="251" y="48"/>
                    </a:cubicBezTo>
                    <a:cubicBezTo>
                      <a:pt x="251" y="50"/>
                      <a:pt x="250" y="51"/>
                      <a:pt x="249" y="51"/>
                    </a:cubicBezTo>
                    <a:cubicBezTo>
                      <a:pt x="248" y="52"/>
                      <a:pt x="247" y="52"/>
                      <a:pt x="246" y="52"/>
                    </a:cubicBezTo>
                    <a:cubicBezTo>
                      <a:pt x="244" y="52"/>
                      <a:pt x="242" y="51"/>
                      <a:pt x="238" y="50"/>
                    </a:cubicBezTo>
                    <a:cubicBezTo>
                      <a:pt x="231" y="46"/>
                      <a:pt x="219" y="40"/>
                      <a:pt x="204" y="29"/>
                    </a:cubicBezTo>
                    <a:cubicBezTo>
                      <a:pt x="200" y="26"/>
                      <a:pt x="194" y="23"/>
                      <a:pt x="187" y="21"/>
                    </a:cubicBezTo>
                    <a:cubicBezTo>
                      <a:pt x="165" y="16"/>
                      <a:pt x="131" y="15"/>
                      <a:pt x="113" y="14"/>
                    </a:cubicBezTo>
                    <a:cubicBezTo>
                      <a:pt x="112" y="14"/>
                      <a:pt x="111" y="14"/>
                      <a:pt x="110" y="14"/>
                    </a:cubicBezTo>
                    <a:cubicBezTo>
                      <a:pt x="97" y="14"/>
                      <a:pt x="79" y="17"/>
                      <a:pt x="64" y="20"/>
                    </a:cubicBezTo>
                    <a:cubicBezTo>
                      <a:pt x="56" y="22"/>
                      <a:pt x="49" y="24"/>
                      <a:pt x="43" y="26"/>
                    </a:cubicBezTo>
                    <a:cubicBezTo>
                      <a:pt x="40" y="27"/>
                      <a:pt x="38" y="28"/>
                      <a:pt x="36" y="28"/>
                    </a:cubicBezTo>
                    <a:cubicBezTo>
                      <a:pt x="34" y="29"/>
                      <a:pt x="32" y="30"/>
                      <a:pt x="31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4" y="32"/>
                      <a:pt x="22" y="31"/>
                      <a:pt x="19" y="31"/>
                    </a:cubicBezTo>
                    <a:cubicBezTo>
                      <a:pt x="17" y="31"/>
                      <a:pt x="15" y="32"/>
                      <a:pt x="13" y="33"/>
                    </a:cubicBezTo>
                    <a:cubicBezTo>
                      <a:pt x="12" y="33"/>
                      <a:pt x="11" y="33"/>
                      <a:pt x="11" y="33"/>
                    </a:cubicBezTo>
                    <a:cubicBezTo>
                      <a:pt x="9" y="34"/>
                      <a:pt x="7" y="32"/>
                      <a:pt x="6" y="30"/>
                    </a:cubicBezTo>
                    <a:cubicBezTo>
                      <a:pt x="4" y="28"/>
                      <a:pt x="3" y="24"/>
                      <a:pt x="3" y="21"/>
                    </a:cubicBezTo>
                    <a:cubicBezTo>
                      <a:pt x="3" y="19"/>
                      <a:pt x="3" y="18"/>
                      <a:pt x="4" y="17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8" y="12"/>
                      <a:pt x="9" y="11"/>
                      <a:pt x="12" y="11"/>
                    </a:cubicBezTo>
                    <a:cubicBezTo>
                      <a:pt x="16" y="11"/>
                      <a:pt x="22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7" y="13"/>
                      <a:pt x="56" y="10"/>
                      <a:pt x="77" y="8"/>
                    </a:cubicBezTo>
                    <a:cubicBezTo>
                      <a:pt x="99" y="5"/>
                      <a:pt x="123" y="3"/>
                      <a:pt x="142" y="3"/>
                    </a:cubicBezTo>
                    <a:cubicBezTo>
                      <a:pt x="145" y="3"/>
                      <a:pt x="147" y="3"/>
                      <a:pt x="149" y="3"/>
                    </a:cubicBezTo>
                    <a:cubicBezTo>
                      <a:pt x="187" y="4"/>
                      <a:pt x="211" y="13"/>
                      <a:pt x="225" y="15"/>
                    </a:cubicBezTo>
                    <a:cubicBezTo>
                      <a:pt x="232" y="17"/>
                      <a:pt x="238" y="17"/>
                      <a:pt x="243" y="18"/>
                    </a:cubicBezTo>
                    <a:cubicBezTo>
                      <a:pt x="248" y="18"/>
                      <a:pt x="252" y="18"/>
                      <a:pt x="255" y="19"/>
                    </a:cubicBezTo>
                    <a:cubicBezTo>
                      <a:pt x="256" y="19"/>
                      <a:pt x="257" y="19"/>
                      <a:pt x="257" y="20"/>
                    </a:cubicBezTo>
                    <a:cubicBezTo>
                      <a:pt x="258" y="21"/>
                      <a:pt x="259" y="23"/>
                      <a:pt x="259" y="24"/>
                    </a:cubicBezTo>
                    <a:cubicBezTo>
                      <a:pt x="259" y="25"/>
                      <a:pt x="259" y="25"/>
                      <a:pt x="259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lnTo>
                      <a:pt x="261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6" name="Freeform 1075"/>
              <p:cNvSpPr>
                <a:spLocks/>
              </p:cNvSpPr>
              <p:nvPr/>
            </p:nvSpPr>
            <p:spPr bwMode="auto">
              <a:xfrm>
                <a:off x="1429188" y="1337776"/>
                <a:ext cx="58738" cy="14288"/>
              </a:xfrm>
              <a:custGeom>
                <a:avLst/>
                <a:gdLst>
                  <a:gd name="T0" fmla="*/ 0 w 37"/>
                  <a:gd name="T1" fmla="*/ 9 h 9"/>
                  <a:gd name="T2" fmla="*/ 14 w 37"/>
                  <a:gd name="T3" fmla="*/ 4 h 9"/>
                  <a:gd name="T4" fmla="*/ 24 w 37"/>
                  <a:gd name="T5" fmla="*/ 4 h 9"/>
                  <a:gd name="T6" fmla="*/ 37 w 37"/>
                  <a:gd name="T7" fmla="*/ 3 h 9"/>
                  <a:gd name="T8" fmla="*/ 24 w 37"/>
                  <a:gd name="T9" fmla="*/ 6 h 9"/>
                  <a:gd name="T10" fmla="*/ 15 w 37"/>
                  <a:gd name="T11" fmla="*/ 7 h 9"/>
                  <a:gd name="T12" fmla="*/ 2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cubicBezTo>
                      <a:pt x="1" y="0"/>
                      <a:pt x="7" y="3"/>
                      <a:pt x="14" y="4"/>
                    </a:cubicBezTo>
                    <a:cubicBezTo>
                      <a:pt x="18" y="4"/>
                      <a:pt x="20" y="5"/>
                      <a:pt x="24" y="4"/>
                    </a:cubicBezTo>
                    <a:cubicBezTo>
                      <a:pt x="28" y="4"/>
                      <a:pt x="33" y="4"/>
                      <a:pt x="37" y="3"/>
                    </a:cubicBezTo>
                    <a:cubicBezTo>
                      <a:pt x="36" y="5"/>
                      <a:pt x="26" y="6"/>
                      <a:pt x="24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0" y="6"/>
                      <a:pt x="6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7" name="Freeform 1076"/>
              <p:cNvSpPr>
                <a:spLocks/>
              </p:cNvSpPr>
              <p:nvPr/>
            </p:nvSpPr>
            <p:spPr bwMode="auto">
              <a:xfrm>
                <a:off x="1768913" y="1348888"/>
                <a:ext cx="66675" cy="22225"/>
              </a:xfrm>
              <a:custGeom>
                <a:avLst/>
                <a:gdLst>
                  <a:gd name="T0" fmla="*/ 38 w 41"/>
                  <a:gd name="T1" fmla="*/ 14 h 14"/>
                  <a:gd name="T2" fmla="*/ 30 w 41"/>
                  <a:gd name="T3" fmla="*/ 2 h 14"/>
                  <a:gd name="T4" fmla="*/ 16 w 41"/>
                  <a:gd name="T5" fmla="*/ 2 h 14"/>
                  <a:gd name="T6" fmla="*/ 0 w 41"/>
                  <a:gd name="T7" fmla="*/ 0 h 14"/>
                  <a:gd name="T8" fmla="*/ 17 w 41"/>
                  <a:gd name="T9" fmla="*/ 3 h 14"/>
                  <a:gd name="T10" fmla="*/ 27 w 41"/>
                  <a:gd name="T11" fmla="*/ 4 h 14"/>
                  <a:gd name="T12" fmla="*/ 35 w 41"/>
                  <a:gd name="T13" fmla="*/ 4 h 14"/>
                  <a:gd name="T14" fmla="*/ 41 w 41"/>
                  <a:gd name="T15" fmla="*/ 11 h 14"/>
                  <a:gd name="T16" fmla="*/ 40 w 41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8" y="14"/>
                    </a:moveTo>
                    <a:cubicBezTo>
                      <a:pt x="41" y="7"/>
                      <a:pt x="38" y="2"/>
                      <a:pt x="30" y="2"/>
                    </a:cubicBezTo>
                    <a:cubicBezTo>
                      <a:pt x="25" y="2"/>
                      <a:pt x="20" y="3"/>
                      <a:pt x="16" y="2"/>
                    </a:cubicBezTo>
                    <a:cubicBezTo>
                      <a:pt x="10" y="2"/>
                      <a:pt x="5" y="0"/>
                      <a:pt x="0" y="0"/>
                    </a:cubicBezTo>
                    <a:cubicBezTo>
                      <a:pt x="5" y="3"/>
                      <a:pt x="12" y="3"/>
                      <a:pt x="17" y="3"/>
                    </a:cubicBezTo>
                    <a:cubicBezTo>
                      <a:pt x="21" y="4"/>
                      <a:pt x="24" y="4"/>
                      <a:pt x="27" y="4"/>
                    </a:cubicBezTo>
                    <a:cubicBezTo>
                      <a:pt x="29" y="4"/>
                      <a:pt x="32" y="4"/>
                      <a:pt x="35" y="4"/>
                    </a:cubicBezTo>
                    <a:cubicBezTo>
                      <a:pt x="38" y="5"/>
                      <a:pt x="40" y="8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8" name="Freeform 1077"/>
              <p:cNvSpPr>
                <a:spLocks/>
              </p:cNvSpPr>
              <p:nvPr/>
            </p:nvSpPr>
            <p:spPr bwMode="auto">
              <a:xfrm>
                <a:off x="1940363" y="1321901"/>
                <a:ext cx="419100" cy="87313"/>
              </a:xfrm>
              <a:custGeom>
                <a:avLst/>
                <a:gdLst>
                  <a:gd name="T0" fmla="*/ 0 w 261"/>
                  <a:gd name="T1" fmla="*/ 26 h 55"/>
                  <a:gd name="T2" fmla="*/ 6 w 261"/>
                  <a:gd name="T3" fmla="*/ 17 h 55"/>
                  <a:gd name="T4" fmla="*/ 35 w 261"/>
                  <a:gd name="T5" fmla="*/ 14 h 55"/>
                  <a:gd name="T6" fmla="*/ 111 w 261"/>
                  <a:gd name="T7" fmla="*/ 1 h 55"/>
                  <a:gd name="T8" fmla="*/ 232 w 261"/>
                  <a:gd name="T9" fmla="*/ 11 h 55"/>
                  <a:gd name="T10" fmla="*/ 259 w 261"/>
                  <a:gd name="T11" fmla="*/ 16 h 55"/>
                  <a:gd name="T12" fmla="*/ 247 w 261"/>
                  <a:gd name="T13" fmla="*/ 34 h 55"/>
                  <a:gd name="T14" fmla="*/ 229 w 261"/>
                  <a:gd name="T15" fmla="*/ 32 h 55"/>
                  <a:gd name="T16" fmla="*/ 148 w 261"/>
                  <a:gd name="T17" fmla="*/ 16 h 55"/>
                  <a:gd name="T18" fmla="*/ 58 w 261"/>
                  <a:gd name="T19" fmla="*/ 30 h 55"/>
                  <a:gd name="T20" fmla="*/ 23 w 261"/>
                  <a:gd name="T21" fmla="*/ 51 h 55"/>
                  <a:gd name="T22" fmla="*/ 8 w 261"/>
                  <a:gd name="T23" fmla="*/ 48 h 55"/>
                  <a:gd name="T24" fmla="*/ 3 w 261"/>
                  <a:gd name="T25" fmla="*/ 35 h 55"/>
                  <a:gd name="T26" fmla="*/ 0 w 261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1" h="55">
                    <a:moveTo>
                      <a:pt x="0" y="26"/>
                    </a:moveTo>
                    <a:cubicBezTo>
                      <a:pt x="0" y="26"/>
                      <a:pt x="0" y="18"/>
                      <a:pt x="6" y="17"/>
                    </a:cubicBezTo>
                    <a:cubicBezTo>
                      <a:pt x="11" y="16"/>
                      <a:pt x="22" y="17"/>
                      <a:pt x="35" y="14"/>
                    </a:cubicBezTo>
                    <a:cubicBezTo>
                      <a:pt x="49" y="11"/>
                      <a:pt x="73" y="3"/>
                      <a:pt x="111" y="1"/>
                    </a:cubicBezTo>
                    <a:cubicBezTo>
                      <a:pt x="149" y="0"/>
                      <a:pt x="218" y="12"/>
                      <a:pt x="232" y="11"/>
                    </a:cubicBezTo>
                    <a:cubicBezTo>
                      <a:pt x="246" y="11"/>
                      <a:pt x="256" y="6"/>
                      <a:pt x="259" y="16"/>
                    </a:cubicBezTo>
                    <a:cubicBezTo>
                      <a:pt x="261" y="26"/>
                      <a:pt x="254" y="38"/>
                      <a:pt x="247" y="34"/>
                    </a:cubicBezTo>
                    <a:cubicBezTo>
                      <a:pt x="240" y="30"/>
                      <a:pt x="236" y="37"/>
                      <a:pt x="229" y="32"/>
                    </a:cubicBezTo>
                    <a:cubicBezTo>
                      <a:pt x="221" y="27"/>
                      <a:pt x="172" y="14"/>
                      <a:pt x="148" y="16"/>
                    </a:cubicBezTo>
                    <a:cubicBezTo>
                      <a:pt x="123" y="17"/>
                      <a:pt x="73" y="18"/>
                      <a:pt x="58" y="30"/>
                    </a:cubicBezTo>
                    <a:cubicBezTo>
                      <a:pt x="42" y="41"/>
                      <a:pt x="31" y="47"/>
                      <a:pt x="23" y="51"/>
                    </a:cubicBezTo>
                    <a:cubicBezTo>
                      <a:pt x="15" y="55"/>
                      <a:pt x="10" y="55"/>
                      <a:pt x="8" y="48"/>
                    </a:cubicBezTo>
                    <a:cubicBezTo>
                      <a:pt x="6" y="42"/>
                      <a:pt x="4" y="37"/>
                      <a:pt x="3" y="35"/>
                    </a:cubicBezTo>
                    <a:cubicBezTo>
                      <a:pt x="1" y="32"/>
                      <a:pt x="0" y="28"/>
                      <a:pt x="0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9" name="Freeform 1078"/>
              <p:cNvSpPr>
                <a:spLocks/>
              </p:cNvSpPr>
              <p:nvPr/>
            </p:nvSpPr>
            <p:spPr bwMode="auto">
              <a:xfrm>
                <a:off x="1940363" y="1336188"/>
                <a:ext cx="419100" cy="73025"/>
              </a:xfrm>
              <a:custGeom>
                <a:avLst/>
                <a:gdLst>
                  <a:gd name="T0" fmla="*/ 3 w 261"/>
                  <a:gd name="T1" fmla="*/ 20 h 46"/>
                  <a:gd name="T2" fmla="*/ 8 w 261"/>
                  <a:gd name="T3" fmla="*/ 34 h 46"/>
                  <a:gd name="T4" fmla="*/ 23 w 261"/>
                  <a:gd name="T5" fmla="*/ 37 h 46"/>
                  <a:gd name="T6" fmla="*/ 58 w 261"/>
                  <a:gd name="T7" fmla="*/ 15 h 46"/>
                  <a:gd name="T8" fmla="*/ 148 w 261"/>
                  <a:gd name="T9" fmla="*/ 1 h 46"/>
                  <a:gd name="T10" fmla="*/ 229 w 261"/>
                  <a:gd name="T11" fmla="*/ 17 h 46"/>
                  <a:gd name="T12" fmla="*/ 247 w 261"/>
                  <a:gd name="T13" fmla="*/ 20 h 46"/>
                  <a:gd name="T14" fmla="*/ 259 w 261"/>
                  <a:gd name="T15" fmla="*/ 9 h 46"/>
                  <a:gd name="T16" fmla="*/ 247 w 261"/>
                  <a:gd name="T17" fmla="*/ 25 h 46"/>
                  <a:gd name="T18" fmla="*/ 229 w 261"/>
                  <a:gd name="T19" fmla="*/ 23 h 46"/>
                  <a:gd name="T20" fmla="*/ 148 w 261"/>
                  <a:gd name="T21" fmla="*/ 7 h 46"/>
                  <a:gd name="T22" fmla="*/ 58 w 261"/>
                  <a:gd name="T23" fmla="*/ 21 h 46"/>
                  <a:gd name="T24" fmla="*/ 23 w 261"/>
                  <a:gd name="T25" fmla="*/ 42 h 46"/>
                  <a:gd name="T26" fmla="*/ 8 w 261"/>
                  <a:gd name="T27" fmla="*/ 39 h 46"/>
                  <a:gd name="T28" fmla="*/ 3 w 261"/>
                  <a:gd name="T29" fmla="*/ 26 h 46"/>
                  <a:gd name="T30" fmla="*/ 0 w 261"/>
                  <a:gd name="T31" fmla="*/ 17 h 46"/>
                  <a:gd name="T32" fmla="*/ 0 w 261"/>
                  <a:gd name="T33" fmla="*/ 14 h 46"/>
                  <a:gd name="T34" fmla="*/ 3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3" y="20"/>
                    </a:moveTo>
                    <a:cubicBezTo>
                      <a:pt x="4" y="23"/>
                      <a:pt x="6" y="28"/>
                      <a:pt x="8" y="34"/>
                    </a:cubicBezTo>
                    <a:cubicBezTo>
                      <a:pt x="10" y="40"/>
                      <a:pt x="15" y="41"/>
                      <a:pt x="23" y="37"/>
                    </a:cubicBezTo>
                    <a:cubicBezTo>
                      <a:pt x="31" y="33"/>
                      <a:pt x="42" y="27"/>
                      <a:pt x="58" y="15"/>
                    </a:cubicBezTo>
                    <a:cubicBezTo>
                      <a:pt x="73" y="4"/>
                      <a:pt x="123" y="2"/>
                      <a:pt x="148" y="1"/>
                    </a:cubicBezTo>
                    <a:cubicBezTo>
                      <a:pt x="172" y="0"/>
                      <a:pt x="221" y="12"/>
                      <a:pt x="229" y="17"/>
                    </a:cubicBezTo>
                    <a:cubicBezTo>
                      <a:pt x="236" y="22"/>
                      <a:pt x="240" y="15"/>
                      <a:pt x="247" y="20"/>
                    </a:cubicBezTo>
                    <a:cubicBezTo>
                      <a:pt x="253" y="23"/>
                      <a:pt x="258" y="17"/>
                      <a:pt x="259" y="9"/>
                    </a:cubicBezTo>
                    <a:cubicBezTo>
                      <a:pt x="261" y="19"/>
                      <a:pt x="254" y="29"/>
                      <a:pt x="247" y="25"/>
                    </a:cubicBezTo>
                    <a:cubicBezTo>
                      <a:pt x="240" y="21"/>
                      <a:pt x="236" y="28"/>
                      <a:pt x="229" y="23"/>
                    </a:cubicBezTo>
                    <a:cubicBezTo>
                      <a:pt x="221" y="18"/>
                      <a:pt x="172" y="5"/>
                      <a:pt x="148" y="7"/>
                    </a:cubicBezTo>
                    <a:cubicBezTo>
                      <a:pt x="123" y="8"/>
                      <a:pt x="73" y="9"/>
                      <a:pt x="58" y="21"/>
                    </a:cubicBezTo>
                    <a:cubicBezTo>
                      <a:pt x="42" y="32"/>
                      <a:pt x="31" y="38"/>
                      <a:pt x="23" y="42"/>
                    </a:cubicBezTo>
                    <a:cubicBezTo>
                      <a:pt x="15" y="46"/>
                      <a:pt x="10" y="46"/>
                      <a:pt x="8" y="39"/>
                    </a:cubicBezTo>
                    <a:cubicBezTo>
                      <a:pt x="6" y="33"/>
                      <a:pt x="4" y="28"/>
                      <a:pt x="3" y="26"/>
                    </a:cubicBezTo>
                    <a:cubicBezTo>
                      <a:pt x="1" y="23"/>
                      <a:pt x="0" y="19"/>
                      <a:pt x="0" y="17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1" y="16"/>
                      <a:pt x="2" y="18"/>
                      <a:pt x="3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0" name="Freeform 1079"/>
              <p:cNvSpPr>
                <a:spLocks/>
              </p:cNvSpPr>
              <p:nvPr/>
            </p:nvSpPr>
            <p:spPr bwMode="auto">
              <a:xfrm>
                <a:off x="1937188" y="1321901"/>
                <a:ext cx="422275" cy="87313"/>
              </a:xfrm>
              <a:custGeom>
                <a:avLst/>
                <a:gdLst>
                  <a:gd name="T0" fmla="*/ 3 w 263"/>
                  <a:gd name="T1" fmla="*/ 26 h 55"/>
                  <a:gd name="T2" fmla="*/ 4 w 263"/>
                  <a:gd name="T3" fmla="*/ 22 h 55"/>
                  <a:gd name="T4" fmla="*/ 8 w 263"/>
                  <a:gd name="T5" fmla="*/ 19 h 55"/>
                  <a:gd name="T6" fmla="*/ 38 w 263"/>
                  <a:gd name="T7" fmla="*/ 15 h 55"/>
                  <a:gd name="T8" fmla="*/ 121 w 263"/>
                  <a:gd name="T9" fmla="*/ 3 h 55"/>
                  <a:gd name="T10" fmla="*/ 233 w 263"/>
                  <a:gd name="T11" fmla="*/ 13 h 55"/>
                  <a:gd name="T12" fmla="*/ 251 w 263"/>
                  <a:gd name="T13" fmla="*/ 11 h 55"/>
                  <a:gd name="T14" fmla="*/ 259 w 263"/>
                  <a:gd name="T15" fmla="*/ 17 h 55"/>
                  <a:gd name="T16" fmla="*/ 257 w 263"/>
                  <a:gd name="T17" fmla="*/ 30 h 55"/>
                  <a:gd name="T18" fmla="*/ 250 w 263"/>
                  <a:gd name="T19" fmla="*/ 33 h 55"/>
                  <a:gd name="T20" fmla="*/ 236 w 263"/>
                  <a:gd name="T21" fmla="*/ 32 h 55"/>
                  <a:gd name="T22" fmla="*/ 227 w 263"/>
                  <a:gd name="T23" fmla="*/ 28 h 55"/>
                  <a:gd name="T24" fmla="*/ 150 w 263"/>
                  <a:gd name="T25" fmla="*/ 14 h 55"/>
                  <a:gd name="T26" fmla="*/ 76 w 263"/>
                  <a:gd name="T27" fmla="*/ 21 h 55"/>
                  <a:gd name="T28" fmla="*/ 24 w 263"/>
                  <a:gd name="T29" fmla="*/ 50 h 55"/>
                  <a:gd name="T30" fmla="*/ 14 w 263"/>
                  <a:gd name="T31" fmla="*/ 51 h 55"/>
                  <a:gd name="T32" fmla="*/ 6 w 263"/>
                  <a:gd name="T33" fmla="*/ 34 h 55"/>
                  <a:gd name="T34" fmla="*/ 3 w 263"/>
                  <a:gd name="T35" fmla="*/ 26 h 55"/>
                  <a:gd name="T36" fmla="*/ 3 w 263"/>
                  <a:gd name="T37" fmla="*/ 26 h 55"/>
                  <a:gd name="T38" fmla="*/ 0 w 263"/>
                  <a:gd name="T39" fmla="*/ 26 h 55"/>
                  <a:gd name="T40" fmla="*/ 4 w 263"/>
                  <a:gd name="T41" fmla="*/ 35 h 55"/>
                  <a:gd name="T42" fmla="*/ 12 w 263"/>
                  <a:gd name="T43" fmla="*/ 54 h 55"/>
                  <a:gd name="T44" fmla="*/ 26 w 263"/>
                  <a:gd name="T45" fmla="*/ 53 h 55"/>
                  <a:gd name="T46" fmla="*/ 77 w 263"/>
                  <a:gd name="T47" fmla="*/ 24 h 55"/>
                  <a:gd name="T48" fmla="*/ 153 w 263"/>
                  <a:gd name="T49" fmla="*/ 17 h 55"/>
                  <a:gd name="T50" fmla="*/ 219 w 263"/>
                  <a:gd name="T51" fmla="*/ 29 h 55"/>
                  <a:gd name="T52" fmla="*/ 230 w 263"/>
                  <a:gd name="T53" fmla="*/ 33 h 55"/>
                  <a:gd name="T54" fmla="*/ 244 w 263"/>
                  <a:gd name="T55" fmla="*/ 34 h 55"/>
                  <a:gd name="T56" fmla="*/ 252 w 263"/>
                  <a:gd name="T57" fmla="*/ 36 h 55"/>
                  <a:gd name="T58" fmla="*/ 263 w 263"/>
                  <a:gd name="T59" fmla="*/ 21 h 55"/>
                  <a:gd name="T60" fmla="*/ 258 w 263"/>
                  <a:gd name="T61" fmla="*/ 10 h 55"/>
                  <a:gd name="T62" fmla="*/ 234 w 263"/>
                  <a:gd name="T63" fmla="*/ 10 h 55"/>
                  <a:gd name="T64" fmla="*/ 186 w 263"/>
                  <a:gd name="T65" fmla="*/ 5 h 55"/>
                  <a:gd name="T66" fmla="*/ 113 w 263"/>
                  <a:gd name="T67" fmla="*/ 0 h 55"/>
                  <a:gd name="T68" fmla="*/ 19 w 263"/>
                  <a:gd name="T69" fmla="*/ 15 h 55"/>
                  <a:gd name="T70" fmla="*/ 3 w 263"/>
                  <a:gd name="T71" fmla="*/ 18 h 55"/>
                  <a:gd name="T72" fmla="*/ 0 w 263"/>
                  <a:gd name="T73" fmla="*/ 26 h 55"/>
                  <a:gd name="T74" fmla="*/ 2 w 263"/>
                  <a:gd name="T7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3" h="55">
                    <a:moveTo>
                      <a:pt x="2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4" y="24"/>
                      <a:pt x="4" y="22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20" y="18"/>
                    </a:cubicBezTo>
                    <a:cubicBezTo>
                      <a:pt x="25" y="17"/>
                      <a:pt x="31" y="17"/>
                      <a:pt x="38" y="15"/>
                    </a:cubicBezTo>
                    <a:cubicBezTo>
                      <a:pt x="51" y="13"/>
                      <a:pt x="76" y="4"/>
                      <a:pt x="113" y="3"/>
                    </a:cubicBezTo>
                    <a:cubicBezTo>
                      <a:pt x="116" y="3"/>
                      <a:pt x="118" y="3"/>
                      <a:pt x="121" y="3"/>
                    </a:cubicBezTo>
                    <a:cubicBezTo>
                      <a:pt x="140" y="3"/>
                      <a:pt x="164" y="5"/>
                      <a:pt x="185" y="8"/>
                    </a:cubicBezTo>
                    <a:cubicBezTo>
                      <a:pt x="207" y="10"/>
                      <a:pt x="225" y="13"/>
                      <a:pt x="233" y="13"/>
                    </a:cubicBezTo>
                    <a:cubicBezTo>
                      <a:pt x="234" y="13"/>
                      <a:pt x="234" y="13"/>
                      <a:pt x="234" y="13"/>
                    </a:cubicBezTo>
                    <a:cubicBezTo>
                      <a:pt x="241" y="13"/>
                      <a:pt x="247" y="11"/>
                      <a:pt x="251" y="11"/>
                    </a:cubicBezTo>
                    <a:cubicBezTo>
                      <a:pt x="253" y="11"/>
                      <a:pt x="255" y="12"/>
                      <a:pt x="256" y="12"/>
                    </a:cubicBezTo>
                    <a:cubicBezTo>
                      <a:pt x="258" y="13"/>
                      <a:pt x="259" y="14"/>
                      <a:pt x="259" y="17"/>
                    </a:cubicBezTo>
                    <a:cubicBezTo>
                      <a:pt x="260" y="18"/>
                      <a:pt x="260" y="19"/>
                      <a:pt x="260" y="21"/>
                    </a:cubicBezTo>
                    <a:cubicBezTo>
                      <a:pt x="260" y="24"/>
                      <a:pt x="259" y="28"/>
                      <a:pt x="257" y="30"/>
                    </a:cubicBezTo>
                    <a:cubicBezTo>
                      <a:pt x="256" y="32"/>
                      <a:pt x="254" y="34"/>
                      <a:pt x="252" y="33"/>
                    </a:cubicBezTo>
                    <a:cubicBezTo>
                      <a:pt x="251" y="33"/>
                      <a:pt x="251" y="33"/>
                      <a:pt x="250" y="33"/>
                    </a:cubicBezTo>
                    <a:cubicBezTo>
                      <a:pt x="248" y="32"/>
                      <a:pt x="246" y="31"/>
                      <a:pt x="244" y="31"/>
                    </a:cubicBezTo>
                    <a:cubicBezTo>
                      <a:pt x="241" y="31"/>
                      <a:pt x="239" y="32"/>
                      <a:pt x="236" y="32"/>
                    </a:cubicBezTo>
                    <a:cubicBezTo>
                      <a:pt x="235" y="32"/>
                      <a:pt x="234" y="32"/>
                      <a:pt x="232" y="31"/>
                    </a:cubicBezTo>
                    <a:cubicBezTo>
                      <a:pt x="231" y="30"/>
                      <a:pt x="229" y="29"/>
                      <a:pt x="227" y="28"/>
                    </a:cubicBezTo>
                    <a:cubicBezTo>
                      <a:pt x="213" y="23"/>
                      <a:pt x="176" y="14"/>
                      <a:pt x="153" y="14"/>
                    </a:cubicBezTo>
                    <a:cubicBezTo>
                      <a:pt x="152" y="14"/>
                      <a:pt x="151" y="14"/>
                      <a:pt x="150" y="14"/>
                    </a:cubicBezTo>
                    <a:cubicBezTo>
                      <a:pt x="138" y="15"/>
                      <a:pt x="119" y="15"/>
                      <a:pt x="101" y="17"/>
                    </a:cubicBezTo>
                    <a:cubicBezTo>
                      <a:pt x="92" y="18"/>
                      <a:pt x="84" y="20"/>
                      <a:pt x="76" y="21"/>
                    </a:cubicBezTo>
                    <a:cubicBezTo>
                      <a:pt x="69" y="23"/>
                      <a:pt x="63" y="26"/>
                      <a:pt x="59" y="29"/>
                    </a:cubicBezTo>
                    <a:cubicBezTo>
                      <a:pt x="44" y="40"/>
                      <a:pt x="32" y="46"/>
                      <a:pt x="24" y="50"/>
                    </a:cubicBezTo>
                    <a:cubicBezTo>
                      <a:pt x="21" y="51"/>
                      <a:pt x="19" y="52"/>
                      <a:pt x="17" y="52"/>
                    </a:cubicBezTo>
                    <a:cubicBezTo>
                      <a:pt x="15" y="52"/>
                      <a:pt x="14" y="52"/>
                      <a:pt x="14" y="51"/>
                    </a:cubicBezTo>
                    <a:cubicBezTo>
                      <a:pt x="13" y="51"/>
                      <a:pt x="12" y="50"/>
                      <a:pt x="12" y="48"/>
                    </a:cubicBezTo>
                    <a:cubicBezTo>
                      <a:pt x="10" y="42"/>
                      <a:pt x="8" y="37"/>
                      <a:pt x="6" y="34"/>
                    </a:cubicBezTo>
                    <a:cubicBezTo>
                      <a:pt x="5" y="32"/>
                      <a:pt x="5" y="31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1" y="31"/>
                    </a:cubicBezTo>
                    <a:cubicBezTo>
                      <a:pt x="2" y="32"/>
                      <a:pt x="3" y="34"/>
                      <a:pt x="4" y="35"/>
                    </a:cubicBezTo>
                    <a:cubicBezTo>
                      <a:pt x="5" y="38"/>
                      <a:pt x="7" y="43"/>
                      <a:pt x="9" y="49"/>
                    </a:cubicBezTo>
                    <a:cubicBezTo>
                      <a:pt x="9" y="51"/>
                      <a:pt x="10" y="52"/>
                      <a:pt x="12" y="54"/>
                    </a:cubicBezTo>
                    <a:cubicBezTo>
                      <a:pt x="13" y="55"/>
                      <a:pt x="15" y="55"/>
                      <a:pt x="17" y="55"/>
                    </a:cubicBezTo>
                    <a:cubicBezTo>
                      <a:pt x="19" y="55"/>
                      <a:pt x="22" y="54"/>
                      <a:pt x="26" y="53"/>
                    </a:cubicBezTo>
                    <a:cubicBezTo>
                      <a:pt x="33" y="49"/>
                      <a:pt x="45" y="43"/>
                      <a:pt x="60" y="31"/>
                    </a:cubicBezTo>
                    <a:cubicBezTo>
                      <a:pt x="64" y="28"/>
                      <a:pt x="70" y="26"/>
                      <a:pt x="77" y="24"/>
                    </a:cubicBezTo>
                    <a:cubicBezTo>
                      <a:pt x="98" y="19"/>
                      <a:pt x="132" y="18"/>
                      <a:pt x="150" y="17"/>
                    </a:cubicBezTo>
                    <a:cubicBezTo>
                      <a:pt x="151" y="17"/>
                      <a:pt x="152" y="17"/>
                      <a:pt x="153" y="17"/>
                    </a:cubicBezTo>
                    <a:cubicBezTo>
                      <a:pt x="166" y="17"/>
                      <a:pt x="183" y="20"/>
                      <a:pt x="199" y="23"/>
                    </a:cubicBezTo>
                    <a:cubicBezTo>
                      <a:pt x="206" y="25"/>
                      <a:pt x="213" y="27"/>
                      <a:pt x="219" y="29"/>
                    </a:cubicBezTo>
                    <a:cubicBezTo>
                      <a:pt x="222" y="30"/>
                      <a:pt x="224" y="30"/>
                      <a:pt x="226" y="31"/>
                    </a:cubicBezTo>
                    <a:cubicBezTo>
                      <a:pt x="228" y="32"/>
                      <a:pt x="229" y="33"/>
                      <a:pt x="230" y="33"/>
                    </a:cubicBezTo>
                    <a:cubicBezTo>
                      <a:pt x="232" y="35"/>
                      <a:pt x="235" y="35"/>
                      <a:pt x="236" y="35"/>
                    </a:cubicBezTo>
                    <a:cubicBezTo>
                      <a:pt x="240" y="35"/>
                      <a:pt x="242" y="34"/>
                      <a:pt x="244" y="34"/>
                    </a:cubicBezTo>
                    <a:cubicBezTo>
                      <a:pt x="245" y="34"/>
                      <a:pt x="247" y="34"/>
                      <a:pt x="248" y="35"/>
                    </a:cubicBezTo>
                    <a:cubicBezTo>
                      <a:pt x="250" y="36"/>
                      <a:pt x="251" y="36"/>
                      <a:pt x="252" y="36"/>
                    </a:cubicBezTo>
                    <a:cubicBezTo>
                      <a:pt x="255" y="36"/>
                      <a:pt x="258" y="34"/>
                      <a:pt x="260" y="31"/>
                    </a:cubicBezTo>
                    <a:cubicBezTo>
                      <a:pt x="262" y="29"/>
                      <a:pt x="263" y="25"/>
                      <a:pt x="263" y="21"/>
                    </a:cubicBezTo>
                    <a:cubicBezTo>
                      <a:pt x="263" y="19"/>
                      <a:pt x="263" y="18"/>
                      <a:pt x="262" y="16"/>
                    </a:cubicBezTo>
                    <a:cubicBezTo>
                      <a:pt x="261" y="13"/>
                      <a:pt x="260" y="11"/>
                      <a:pt x="258" y="10"/>
                    </a:cubicBezTo>
                    <a:cubicBezTo>
                      <a:pt x="256" y="9"/>
                      <a:pt x="254" y="8"/>
                      <a:pt x="251" y="8"/>
                    </a:cubicBezTo>
                    <a:cubicBezTo>
                      <a:pt x="246" y="8"/>
                      <a:pt x="240" y="10"/>
                      <a:pt x="234" y="10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26" y="10"/>
                      <a:pt x="207" y="7"/>
                      <a:pt x="186" y="5"/>
                    </a:cubicBezTo>
                    <a:cubicBezTo>
                      <a:pt x="164" y="2"/>
                      <a:pt x="140" y="0"/>
                      <a:pt x="121" y="0"/>
                    </a:cubicBezTo>
                    <a:cubicBezTo>
                      <a:pt x="118" y="0"/>
                      <a:pt x="116" y="0"/>
                      <a:pt x="113" y="0"/>
                    </a:cubicBezTo>
                    <a:cubicBezTo>
                      <a:pt x="75" y="1"/>
                      <a:pt x="51" y="10"/>
                      <a:pt x="37" y="12"/>
                    </a:cubicBezTo>
                    <a:cubicBezTo>
                      <a:pt x="30" y="14"/>
                      <a:pt x="24" y="14"/>
                      <a:pt x="19" y="15"/>
                    </a:cubicBezTo>
                    <a:cubicBezTo>
                      <a:pt x="14" y="15"/>
                      <a:pt x="10" y="15"/>
                      <a:pt x="7" y="16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0" y="21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" name="Freeform 1081"/>
              <p:cNvSpPr>
                <a:spLocks/>
              </p:cNvSpPr>
              <p:nvPr/>
            </p:nvSpPr>
            <p:spPr bwMode="auto">
              <a:xfrm>
                <a:off x="1941951" y="1348888"/>
                <a:ext cx="68263" cy="22225"/>
              </a:xfrm>
              <a:custGeom>
                <a:avLst/>
                <a:gdLst>
                  <a:gd name="T0" fmla="*/ 4 w 42"/>
                  <a:gd name="T1" fmla="*/ 14 h 14"/>
                  <a:gd name="T2" fmla="*/ 12 w 42"/>
                  <a:gd name="T3" fmla="*/ 2 h 14"/>
                  <a:gd name="T4" fmla="*/ 26 w 42"/>
                  <a:gd name="T5" fmla="*/ 2 h 14"/>
                  <a:gd name="T6" fmla="*/ 42 w 42"/>
                  <a:gd name="T7" fmla="*/ 0 h 14"/>
                  <a:gd name="T8" fmla="*/ 25 w 42"/>
                  <a:gd name="T9" fmla="*/ 3 h 14"/>
                  <a:gd name="T10" fmla="*/ 15 w 42"/>
                  <a:gd name="T11" fmla="*/ 4 h 14"/>
                  <a:gd name="T12" fmla="*/ 7 w 42"/>
                  <a:gd name="T13" fmla="*/ 4 h 14"/>
                  <a:gd name="T14" fmla="*/ 1 w 42"/>
                  <a:gd name="T15" fmla="*/ 11 h 14"/>
                  <a:gd name="T16" fmla="*/ 2 w 42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4">
                    <a:moveTo>
                      <a:pt x="4" y="14"/>
                    </a:moveTo>
                    <a:cubicBezTo>
                      <a:pt x="0" y="7"/>
                      <a:pt x="3" y="2"/>
                      <a:pt x="12" y="2"/>
                    </a:cubicBezTo>
                    <a:cubicBezTo>
                      <a:pt x="16" y="2"/>
                      <a:pt x="21" y="3"/>
                      <a:pt x="26" y="2"/>
                    </a:cubicBezTo>
                    <a:cubicBezTo>
                      <a:pt x="31" y="2"/>
                      <a:pt x="37" y="0"/>
                      <a:pt x="42" y="0"/>
                    </a:cubicBezTo>
                    <a:cubicBezTo>
                      <a:pt x="37" y="3"/>
                      <a:pt x="30" y="3"/>
                      <a:pt x="25" y="3"/>
                    </a:cubicBezTo>
                    <a:cubicBezTo>
                      <a:pt x="21" y="4"/>
                      <a:pt x="18" y="4"/>
                      <a:pt x="15" y="4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3" y="5"/>
                      <a:pt x="2" y="8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3" name="Freeform 1102"/>
              <p:cNvSpPr>
                <a:spLocks/>
              </p:cNvSpPr>
              <p:nvPr/>
            </p:nvSpPr>
            <p:spPr bwMode="auto">
              <a:xfrm>
                <a:off x="1773676" y="2452201"/>
                <a:ext cx="225425" cy="95250"/>
              </a:xfrm>
              <a:custGeom>
                <a:avLst/>
                <a:gdLst>
                  <a:gd name="T0" fmla="*/ 98 w 140"/>
                  <a:gd name="T1" fmla="*/ 52 h 60"/>
                  <a:gd name="T2" fmla="*/ 110 w 140"/>
                  <a:gd name="T3" fmla="*/ 44 h 60"/>
                  <a:gd name="T4" fmla="*/ 110 w 140"/>
                  <a:gd name="T5" fmla="*/ 32 h 60"/>
                  <a:gd name="T6" fmla="*/ 135 w 140"/>
                  <a:gd name="T7" fmla="*/ 18 h 60"/>
                  <a:gd name="T8" fmla="*/ 135 w 140"/>
                  <a:gd name="T9" fmla="*/ 4 h 60"/>
                  <a:gd name="T10" fmla="*/ 124 w 140"/>
                  <a:gd name="T11" fmla="*/ 7 h 60"/>
                  <a:gd name="T12" fmla="*/ 110 w 140"/>
                  <a:gd name="T13" fmla="*/ 15 h 60"/>
                  <a:gd name="T14" fmla="*/ 102 w 140"/>
                  <a:gd name="T15" fmla="*/ 13 h 60"/>
                  <a:gd name="T16" fmla="*/ 94 w 140"/>
                  <a:gd name="T17" fmla="*/ 16 h 60"/>
                  <a:gd name="T18" fmla="*/ 46 w 140"/>
                  <a:gd name="T19" fmla="*/ 16 h 60"/>
                  <a:gd name="T20" fmla="*/ 40 w 140"/>
                  <a:gd name="T21" fmla="*/ 12 h 60"/>
                  <a:gd name="T22" fmla="*/ 30 w 140"/>
                  <a:gd name="T23" fmla="*/ 15 h 60"/>
                  <a:gd name="T24" fmla="*/ 16 w 140"/>
                  <a:gd name="T25" fmla="*/ 7 h 60"/>
                  <a:gd name="T26" fmla="*/ 4 w 140"/>
                  <a:gd name="T27" fmla="*/ 4 h 60"/>
                  <a:gd name="T28" fmla="*/ 4 w 140"/>
                  <a:gd name="T29" fmla="*/ 18 h 60"/>
                  <a:gd name="T30" fmla="*/ 30 w 140"/>
                  <a:gd name="T31" fmla="*/ 32 h 60"/>
                  <a:gd name="T32" fmla="*/ 30 w 140"/>
                  <a:gd name="T33" fmla="*/ 44 h 60"/>
                  <a:gd name="T34" fmla="*/ 42 w 140"/>
                  <a:gd name="T35" fmla="*/ 52 h 60"/>
                  <a:gd name="T36" fmla="*/ 98 w 140"/>
                  <a:gd name="T37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60">
                    <a:moveTo>
                      <a:pt x="98" y="52"/>
                    </a:moveTo>
                    <a:cubicBezTo>
                      <a:pt x="110" y="48"/>
                      <a:pt x="110" y="44"/>
                      <a:pt x="110" y="4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7" y="30"/>
                      <a:pt x="131" y="22"/>
                      <a:pt x="135" y="18"/>
                    </a:cubicBezTo>
                    <a:cubicBezTo>
                      <a:pt x="140" y="14"/>
                      <a:pt x="138" y="8"/>
                      <a:pt x="135" y="4"/>
                    </a:cubicBezTo>
                    <a:cubicBezTo>
                      <a:pt x="133" y="0"/>
                      <a:pt x="128" y="5"/>
                      <a:pt x="124" y="7"/>
                    </a:cubicBezTo>
                    <a:cubicBezTo>
                      <a:pt x="119" y="10"/>
                      <a:pt x="110" y="15"/>
                      <a:pt x="110" y="15"/>
                    </a:cubicBezTo>
                    <a:cubicBezTo>
                      <a:pt x="109" y="9"/>
                      <a:pt x="103" y="11"/>
                      <a:pt x="102" y="13"/>
                    </a:cubicBezTo>
                    <a:cubicBezTo>
                      <a:pt x="100" y="15"/>
                      <a:pt x="94" y="16"/>
                      <a:pt x="94" y="16"/>
                    </a:cubicBezTo>
                    <a:cubicBezTo>
                      <a:pt x="76" y="22"/>
                      <a:pt x="46" y="16"/>
                      <a:pt x="46" y="16"/>
                    </a:cubicBezTo>
                    <a:cubicBezTo>
                      <a:pt x="46" y="16"/>
                      <a:pt x="41" y="14"/>
                      <a:pt x="40" y="12"/>
                    </a:cubicBezTo>
                    <a:cubicBezTo>
                      <a:pt x="38" y="10"/>
                      <a:pt x="31" y="9"/>
                      <a:pt x="30" y="15"/>
                    </a:cubicBezTo>
                    <a:cubicBezTo>
                      <a:pt x="30" y="15"/>
                      <a:pt x="20" y="10"/>
                      <a:pt x="16" y="7"/>
                    </a:cubicBezTo>
                    <a:cubicBezTo>
                      <a:pt x="12" y="5"/>
                      <a:pt x="7" y="0"/>
                      <a:pt x="4" y="4"/>
                    </a:cubicBezTo>
                    <a:cubicBezTo>
                      <a:pt x="2" y="8"/>
                      <a:pt x="0" y="14"/>
                      <a:pt x="4" y="18"/>
                    </a:cubicBezTo>
                    <a:cubicBezTo>
                      <a:pt x="9" y="22"/>
                      <a:pt x="23" y="30"/>
                      <a:pt x="30" y="32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8"/>
                      <a:pt x="42" y="52"/>
                    </a:cubicBezTo>
                    <a:cubicBezTo>
                      <a:pt x="42" y="52"/>
                      <a:pt x="69" y="60"/>
                      <a:pt x="98" y="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4" name="Freeform 1103"/>
              <p:cNvSpPr>
                <a:spLocks/>
              </p:cNvSpPr>
              <p:nvPr/>
            </p:nvSpPr>
            <p:spPr bwMode="auto">
              <a:xfrm>
                <a:off x="1876863" y="2452201"/>
                <a:ext cx="122238" cy="88900"/>
              </a:xfrm>
              <a:custGeom>
                <a:avLst/>
                <a:gdLst>
                  <a:gd name="T0" fmla="*/ 71 w 76"/>
                  <a:gd name="T1" fmla="*/ 4 h 56"/>
                  <a:gd name="T2" fmla="*/ 60 w 76"/>
                  <a:gd name="T3" fmla="*/ 7 h 56"/>
                  <a:gd name="T4" fmla="*/ 58 w 76"/>
                  <a:gd name="T5" fmla="*/ 18 h 56"/>
                  <a:gd name="T6" fmla="*/ 33 w 76"/>
                  <a:gd name="T7" fmla="*/ 32 h 56"/>
                  <a:gd name="T8" fmla="*/ 33 w 76"/>
                  <a:gd name="T9" fmla="*/ 44 h 56"/>
                  <a:gd name="T10" fmla="*/ 21 w 76"/>
                  <a:gd name="T11" fmla="*/ 52 h 56"/>
                  <a:gd name="T12" fmla="*/ 0 w 76"/>
                  <a:gd name="T13" fmla="*/ 56 h 56"/>
                  <a:gd name="T14" fmla="*/ 34 w 76"/>
                  <a:gd name="T15" fmla="*/ 52 h 56"/>
                  <a:gd name="T16" fmla="*/ 46 w 76"/>
                  <a:gd name="T17" fmla="*/ 44 h 56"/>
                  <a:gd name="T18" fmla="*/ 46 w 76"/>
                  <a:gd name="T19" fmla="*/ 32 h 56"/>
                  <a:gd name="T20" fmla="*/ 71 w 76"/>
                  <a:gd name="T21" fmla="*/ 18 h 56"/>
                  <a:gd name="T22" fmla="*/ 71 w 76"/>
                  <a:gd name="T23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56">
                    <a:moveTo>
                      <a:pt x="71" y="4"/>
                    </a:moveTo>
                    <a:cubicBezTo>
                      <a:pt x="69" y="0"/>
                      <a:pt x="64" y="4"/>
                      <a:pt x="60" y="7"/>
                    </a:cubicBezTo>
                    <a:cubicBezTo>
                      <a:pt x="61" y="11"/>
                      <a:pt x="62" y="15"/>
                      <a:pt x="58" y="18"/>
                    </a:cubicBezTo>
                    <a:cubicBezTo>
                      <a:pt x="54" y="22"/>
                      <a:pt x="40" y="30"/>
                      <a:pt x="33" y="32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8"/>
                      <a:pt x="21" y="52"/>
                    </a:cubicBezTo>
                    <a:cubicBezTo>
                      <a:pt x="14" y="54"/>
                      <a:pt x="7" y="55"/>
                      <a:pt x="0" y="56"/>
                    </a:cubicBezTo>
                    <a:cubicBezTo>
                      <a:pt x="10" y="56"/>
                      <a:pt x="22" y="56"/>
                      <a:pt x="34" y="52"/>
                    </a:cubicBezTo>
                    <a:cubicBezTo>
                      <a:pt x="46" y="48"/>
                      <a:pt x="46" y="44"/>
                      <a:pt x="46" y="4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3" y="30"/>
                      <a:pt x="67" y="22"/>
                      <a:pt x="71" y="18"/>
                    </a:cubicBezTo>
                    <a:cubicBezTo>
                      <a:pt x="76" y="14"/>
                      <a:pt x="74" y="8"/>
                      <a:pt x="71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8" name="Freeform 1127"/>
              <p:cNvSpPr>
                <a:spLocks/>
              </p:cNvSpPr>
              <p:nvPr/>
            </p:nvSpPr>
            <p:spPr bwMode="auto">
              <a:xfrm>
                <a:off x="1840351" y="1336188"/>
                <a:ext cx="90488" cy="34925"/>
              </a:xfrm>
              <a:custGeom>
                <a:avLst/>
                <a:gdLst>
                  <a:gd name="T0" fmla="*/ 0 w 57"/>
                  <a:gd name="T1" fmla="*/ 13 h 22"/>
                  <a:gd name="T2" fmla="*/ 54 w 57"/>
                  <a:gd name="T3" fmla="*/ 15 h 22"/>
                  <a:gd name="T4" fmla="*/ 57 w 57"/>
                  <a:gd name="T5" fmla="*/ 0 h 22"/>
                  <a:gd name="T6" fmla="*/ 40 w 57"/>
                  <a:gd name="T7" fmla="*/ 12 h 22"/>
                  <a:gd name="T8" fmla="*/ 0 w 57"/>
                  <a:gd name="T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2">
                    <a:moveTo>
                      <a:pt x="0" y="13"/>
                    </a:moveTo>
                    <a:cubicBezTo>
                      <a:pt x="0" y="13"/>
                      <a:pt x="29" y="22"/>
                      <a:pt x="54" y="15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2" y="11"/>
                      <a:pt x="40" y="12"/>
                    </a:cubicBezTo>
                    <a:cubicBezTo>
                      <a:pt x="28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2" name="Fotolia_29519762_V_HD720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13713" t="-247" r="30029" b="247"/>
          <a:stretch/>
        </p:blipFill>
        <p:spPr>
          <a:xfrm>
            <a:off x="5962165" y="664613"/>
            <a:ext cx="2592387" cy="2592000"/>
          </a:xfrm>
          <a:prstGeom prst="ellipse">
            <a:avLst/>
          </a:prstGeom>
        </p:spPr>
      </p:pic>
      <p:pic>
        <p:nvPicPr>
          <p:cNvPr id="1452" name="Lup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843808" y="481236"/>
            <a:ext cx="5904764" cy="3959344"/>
          </a:xfrm>
          <a:prstGeom prst="rect">
            <a:avLst/>
          </a:prstGeom>
        </p:spPr>
      </p:pic>
      <p:sp>
        <p:nvSpPr>
          <p:cNvPr id="1261" name="Überschrift Knie"/>
          <p:cNvSpPr txBox="1"/>
          <p:nvPr/>
        </p:nvSpPr>
        <p:spPr>
          <a:xfrm>
            <a:off x="2829740" y="487056"/>
            <a:ext cx="1547778" cy="442035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400" b="1" dirty="0" smtClean="0">
                <a:solidFill>
                  <a:srgbClr val="F9BB87"/>
                </a:solidFill>
              </a:rPr>
              <a:t>Kniegelenk</a:t>
            </a:r>
          </a:p>
        </p:txBody>
      </p:sp>
      <p:sp>
        <p:nvSpPr>
          <p:cNvPr id="1267" name="Text Knie"/>
          <p:cNvSpPr txBox="1"/>
          <p:nvPr/>
        </p:nvSpPr>
        <p:spPr>
          <a:xfrm>
            <a:off x="4572000" y="3937000"/>
            <a:ext cx="44640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Das </a:t>
            </a:r>
            <a:r>
              <a:rPr lang="de-DE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Kniegelenk</a:t>
            </a:r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ist das größte Gelenk des </a:t>
            </a:r>
            <a:r>
              <a:rPr lang="de-DE" sz="1600" noProof="1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mensch-lichen</a:t>
            </a:r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Körpers. Hier treffen Oberschenkelknochen, Schienbein und Kniescheibe aufeinander.</a:t>
            </a:r>
          </a:p>
          <a:p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Es wird von den Menisken und mehreren Bändern gestützt. Häufigste Erkrankungsursachen sind Sportunfälle und Verschleiß. </a:t>
            </a:r>
          </a:p>
        </p:txBody>
      </p:sp>
      <p:sp>
        <p:nvSpPr>
          <p:cNvPr id="1254" name="Nr 7 li"/>
          <p:cNvSpPr/>
          <p:nvPr/>
        </p:nvSpPr>
        <p:spPr>
          <a:xfrm>
            <a:off x="1321255" y="4885328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7</a:t>
            </a:r>
          </a:p>
        </p:txBody>
      </p:sp>
      <p:sp>
        <p:nvSpPr>
          <p:cNvPr id="1273" name="Nr 6 li"/>
          <p:cNvSpPr/>
          <p:nvPr/>
        </p:nvSpPr>
        <p:spPr>
          <a:xfrm>
            <a:off x="1220027" y="3853538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6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56" name="Nr 5 li"/>
          <p:cNvSpPr/>
          <p:nvPr/>
        </p:nvSpPr>
        <p:spPr>
          <a:xfrm>
            <a:off x="1187656" y="2527698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5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57" name="Nr 4 li"/>
          <p:cNvSpPr/>
          <p:nvPr/>
        </p:nvSpPr>
        <p:spPr>
          <a:xfrm>
            <a:off x="219971" y="2300282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 smtClean="0">
                <a:cs typeface="Arial" pitchFamily="34" charset="0"/>
              </a:rPr>
              <a:t>4</a:t>
            </a:r>
            <a:endParaRPr lang="de-DE" sz="1400" b="1" dirty="0">
              <a:cs typeface="Arial" pitchFamily="34" charset="0"/>
            </a:endParaRPr>
          </a:p>
        </p:txBody>
      </p:sp>
      <p:sp>
        <p:nvSpPr>
          <p:cNvPr id="1258" name="Nr 3 li"/>
          <p:cNvSpPr/>
          <p:nvPr/>
        </p:nvSpPr>
        <p:spPr>
          <a:xfrm>
            <a:off x="662045" y="1810220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3</a:t>
            </a:r>
          </a:p>
        </p:txBody>
      </p:sp>
      <p:sp>
        <p:nvSpPr>
          <p:cNvPr id="1259" name="Nr 2 li"/>
          <p:cNvSpPr/>
          <p:nvPr/>
        </p:nvSpPr>
        <p:spPr>
          <a:xfrm>
            <a:off x="996641" y="1233891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2</a:t>
            </a:r>
          </a:p>
        </p:txBody>
      </p:sp>
      <p:sp>
        <p:nvSpPr>
          <p:cNvPr id="1260" name="Nr 1 li"/>
          <p:cNvSpPr/>
          <p:nvPr/>
        </p:nvSpPr>
        <p:spPr>
          <a:xfrm>
            <a:off x="1462365" y="1002163"/>
            <a:ext cx="288000" cy="288000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orthographicFront"/>
            <a:lightRig rig="threePt" dir="t"/>
          </a:scene3d>
          <a:sp3d prstMaterial="plastic">
            <a:bevelT w="139700" h="317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/>
            <a:r>
              <a:rPr lang="de-DE" sz="1400" b="1" dirty="0">
                <a:cs typeface="Arial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4937252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1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8A27F"/>
                                      </p:to>
                                    </p:animClr>
                                    <p:set>
                                      <p:cBhvr>
                                        <p:cTn id="13" dur="1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150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32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DA652A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37" repeatCount="indefinite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261" grpId="0"/>
      <p:bldP spid="126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68313" y="3115769"/>
            <a:ext cx="8207372" cy="749812"/>
          </a:xfrm>
        </p:spPr>
        <p:txBody>
          <a:bodyPr/>
          <a:lstStyle/>
          <a:p>
            <a:r>
              <a:rPr lang="de-DE" sz="4400" dirty="0"/>
              <a:t>Gelenke im Röntgenbild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1674032" y="4762440"/>
            <a:ext cx="57959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– Interaktive Version mit allen Details auf einer Folie –</a:t>
            </a:r>
          </a:p>
        </p:txBody>
      </p:sp>
    </p:spTree>
    <p:extLst>
      <p:ext uri="{BB962C8B-B14F-4D97-AF65-F5344CB8AC3E}">
        <p14:creationId xmlns:p14="http://schemas.microsoft.com/office/powerpoint/2010/main" val="2864879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6" name="Button Details"/>
          <p:cNvGrpSpPr/>
          <p:nvPr/>
        </p:nvGrpSpPr>
        <p:grpSpPr>
          <a:xfrm>
            <a:off x="6072430" y="1552446"/>
            <a:ext cx="982134" cy="982134"/>
            <a:chOff x="3635896" y="1536937"/>
            <a:chExt cx="982134" cy="982134"/>
          </a:xfrm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67" name="Abgerundetes Rechteck 1266"/>
            <p:cNvSpPr/>
            <p:nvPr/>
          </p:nvSpPr>
          <p:spPr>
            <a:xfrm>
              <a:off x="3635896" y="1536937"/>
              <a:ext cx="982134" cy="982134"/>
            </a:xfrm>
            <a:prstGeom prst="roundRect">
              <a:avLst>
                <a:gd name="adj" fmla="val 13282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31750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>
                <a:rot lat="0" lon="0" rev="19800000"/>
              </a:lightRig>
            </a:scene3d>
            <a:sp3d prstMaterial="plastic"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/>
            <a:lstStyle/>
            <a:p>
              <a:pPr algn="ctr">
                <a:lnSpc>
                  <a:spcPct val="80000"/>
                </a:lnSpc>
              </a:pPr>
              <a:r>
                <a:rPr lang="de-DE" sz="1600" dirty="0" smtClean="0"/>
                <a:t>Details</a:t>
              </a:r>
              <a:endParaRPr lang="de-DE" sz="1600" dirty="0"/>
            </a:p>
          </p:txBody>
        </p:sp>
        <p:pic>
          <p:nvPicPr>
            <p:cNvPr id="1268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875256" y="1755177"/>
              <a:ext cx="503414" cy="7209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8" name="Silhouette"/>
          <p:cNvGrpSpPr/>
          <p:nvPr/>
        </p:nvGrpSpPr>
        <p:grpSpPr>
          <a:xfrm>
            <a:off x="195701" y="472588"/>
            <a:ext cx="3387725" cy="4979988"/>
            <a:chOff x="195701" y="472588"/>
            <a:chExt cx="3387725" cy="4979988"/>
          </a:xfrm>
        </p:grpSpPr>
        <p:sp>
          <p:nvSpPr>
            <p:cNvPr id="1286" name="Silhouette Füllfarbe"/>
            <p:cNvSpPr>
              <a:spLocks/>
            </p:cNvSpPr>
            <p:nvPr/>
          </p:nvSpPr>
          <p:spPr bwMode="auto">
            <a:xfrm>
              <a:off x="195701" y="475763"/>
              <a:ext cx="3387725" cy="4976813"/>
            </a:xfrm>
            <a:custGeom>
              <a:avLst/>
              <a:gdLst>
                <a:gd name="T0" fmla="*/ 1087 w 2116"/>
                <a:gd name="T1" fmla="*/ 2070 h 3108"/>
                <a:gd name="T2" fmla="*/ 1096 w 2116"/>
                <a:gd name="T3" fmla="*/ 2515 h 3108"/>
                <a:gd name="T4" fmla="*/ 1097 w 2116"/>
                <a:gd name="T5" fmla="*/ 2952 h 3108"/>
                <a:gd name="T6" fmla="*/ 1304 w 2116"/>
                <a:gd name="T7" fmla="*/ 3095 h 3108"/>
                <a:gd name="T8" fmla="*/ 1370 w 2116"/>
                <a:gd name="T9" fmla="*/ 3055 h 3108"/>
                <a:gd name="T10" fmla="*/ 1312 w 2116"/>
                <a:gd name="T11" fmla="*/ 2969 h 3108"/>
                <a:gd name="T12" fmla="*/ 1249 w 2116"/>
                <a:gd name="T13" fmla="*/ 2664 h 3108"/>
                <a:gd name="T14" fmla="*/ 1279 w 2116"/>
                <a:gd name="T15" fmla="*/ 2106 h 3108"/>
                <a:gd name="T16" fmla="*/ 1307 w 2116"/>
                <a:gd name="T17" fmla="*/ 1028 h 3108"/>
                <a:gd name="T18" fmla="*/ 1398 w 2116"/>
                <a:gd name="T19" fmla="*/ 801 h 3108"/>
                <a:gd name="T20" fmla="*/ 1850 w 2116"/>
                <a:gd name="T21" fmla="*/ 1411 h 3108"/>
                <a:gd name="T22" fmla="*/ 1931 w 2116"/>
                <a:gd name="T23" fmla="*/ 1541 h 3108"/>
                <a:gd name="T24" fmla="*/ 1955 w 2116"/>
                <a:gd name="T25" fmla="*/ 1516 h 3108"/>
                <a:gd name="T26" fmla="*/ 2027 w 2116"/>
                <a:gd name="T27" fmla="*/ 1561 h 3108"/>
                <a:gd name="T28" fmla="*/ 2015 w 2116"/>
                <a:gd name="T29" fmla="*/ 1530 h 3108"/>
                <a:gd name="T30" fmla="*/ 2087 w 2116"/>
                <a:gd name="T31" fmla="*/ 1574 h 3108"/>
                <a:gd name="T32" fmla="*/ 2017 w 2116"/>
                <a:gd name="T33" fmla="*/ 1467 h 3108"/>
                <a:gd name="T34" fmla="*/ 2104 w 2116"/>
                <a:gd name="T35" fmla="*/ 1552 h 3108"/>
                <a:gd name="T36" fmla="*/ 2047 w 2116"/>
                <a:gd name="T37" fmla="*/ 1448 h 3108"/>
                <a:gd name="T38" fmla="*/ 2092 w 2116"/>
                <a:gd name="T39" fmla="*/ 1428 h 3108"/>
                <a:gd name="T40" fmla="*/ 1958 w 2116"/>
                <a:gd name="T41" fmla="*/ 1319 h 3108"/>
                <a:gd name="T42" fmla="*/ 1766 w 2116"/>
                <a:gd name="T43" fmla="*/ 1080 h 3108"/>
                <a:gd name="T44" fmla="*/ 1299 w 2116"/>
                <a:gd name="T45" fmla="*/ 496 h 3108"/>
                <a:gd name="T46" fmla="*/ 1195 w 2116"/>
                <a:gd name="T47" fmla="*/ 249 h 3108"/>
                <a:gd name="T48" fmla="*/ 1076 w 2116"/>
                <a:gd name="T49" fmla="*/ 1 h 3108"/>
                <a:gd name="T50" fmla="*/ 917 w 2116"/>
                <a:gd name="T51" fmla="*/ 178 h 3108"/>
                <a:gd name="T52" fmla="*/ 954 w 2116"/>
                <a:gd name="T53" fmla="*/ 367 h 3108"/>
                <a:gd name="T54" fmla="*/ 585 w 2116"/>
                <a:gd name="T55" fmla="*/ 765 h 3108"/>
                <a:gd name="T56" fmla="*/ 218 w 2116"/>
                <a:gd name="T57" fmla="*/ 1264 h 3108"/>
                <a:gd name="T58" fmla="*/ 61 w 2116"/>
                <a:gd name="T59" fmla="*/ 1389 h 3108"/>
                <a:gd name="T60" fmla="*/ 52 w 2116"/>
                <a:gd name="T61" fmla="*/ 1447 h 3108"/>
                <a:gd name="T62" fmla="*/ 34 w 2116"/>
                <a:gd name="T63" fmla="*/ 1497 h 3108"/>
                <a:gd name="T64" fmla="*/ 58 w 2116"/>
                <a:gd name="T65" fmla="*/ 1513 h 3108"/>
                <a:gd name="T66" fmla="*/ 68 w 2116"/>
                <a:gd name="T67" fmla="*/ 1517 h 3108"/>
                <a:gd name="T68" fmla="*/ 61 w 2116"/>
                <a:gd name="T69" fmla="*/ 1583 h 3108"/>
                <a:gd name="T70" fmla="*/ 131 w 2116"/>
                <a:gd name="T71" fmla="*/ 1494 h 3108"/>
                <a:gd name="T72" fmla="*/ 109 w 2116"/>
                <a:gd name="T73" fmla="*/ 1585 h 3108"/>
                <a:gd name="T74" fmla="*/ 138 w 2116"/>
                <a:gd name="T75" fmla="*/ 1598 h 3108"/>
                <a:gd name="T76" fmla="*/ 217 w 2116"/>
                <a:gd name="T77" fmla="*/ 1496 h 3108"/>
                <a:gd name="T78" fmla="*/ 457 w 2116"/>
                <a:gd name="T79" fmla="*/ 1210 h 3108"/>
                <a:gd name="T80" fmla="*/ 799 w 2116"/>
                <a:gd name="T81" fmla="*/ 815 h 3108"/>
                <a:gd name="T82" fmla="*/ 754 w 2116"/>
                <a:gd name="T83" fmla="*/ 1461 h 3108"/>
                <a:gd name="T84" fmla="*/ 830 w 2116"/>
                <a:gd name="T85" fmla="*/ 2252 h 3108"/>
                <a:gd name="T86" fmla="*/ 892 w 2116"/>
                <a:gd name="T87" fmla="*/ 2862 h 3108"/>
                <a:gd name="T88" fmla="*/ 756 w 2116"/>
                <a:gd name="T89" fmla="*/ 3017 h 3108"/>
                <a:gd name="T90" fmla="*/ 754 w 2116"/>
                <a:gd name="T91" fmla="*/ 3081 h 3108"/>
                <a:gd name="T92" fmla="*/ 881 w 2116"/>
                <a:gd name="T93" fmla="*/ 3065 h 3108"/>
                <a:gd name="T94" fmla="*/ 1003 w 2116"/>
                <a:gd name="T95" fmla="*/ 2829 h 3108"/>
                <a:gd name="T96" fmla="*/ 1020 w 2116"/>
                <a:gd name="T97" fmla="*/ 2229 h 3108"/>
                <a:gd name="T98" fmla="*/ 1046 w 2116"/>
                <a:gd name="T99" fmla="*/ 1756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6" h="3108">
                  <a:moveTo>
                    <a:pt x="1063" y="1576"/>
                  </a:moveTo>
                  <a:cubicBezTo>
                    <a:pt x="1061" y="1657"/>
                    <a:pt x="1067" y="1729"/>
                    <a:pt x="1071" y="1756"/>
                  </a:cubicBezTo>
                  <a:cubicBezTo>
                    <a:pt x="1074" y="1784"/>
                    <a:pt x="1089" y="1854"/>
                    <a:pt x="1094" y="1892"/>
                  </a:cubicBezTo>
                  <a:cubicBezTo>
                    <a:pt x="1099" y="1931"/>
                    <a:pt x="1091" y="2034"/>
                    <a:pt x="1087" y="2070"/>
                  </a:cubicBezTo>
                  <a:cubicBezTo>
                    <a:pt x="1083" y="2106"/>
                    <a:pt x="1083" y="2126"/>
                    <a:pt x="1087" y="2150"/>
                  </a:cubicBezTo>
                  <a:cubicBezTo>
                    <a:pt x="1091" y="2174"/>
                    <a:pt x="1093" y="2198"/>
                    <a:pt x="1096" y="2229"/>
                  </a:cubicBezTo>
                  <a:cubicBezTo>
                    <a:pt x="1099" y="2260"/>
                    <a:pt x="1093" y="2302"/>
                    <a:pt x="1086" y="2341"/>
                  </a:cubicBezTo>
                  <a:cubicBezTo>
                    <a:pt x="1079" y="2380"/>
                    <a:pt x="1086" y="2470"/>
                    <a:pt x="1096" y="2515"/>
                  </a:cubicBezTo>
                  <a:cubicBezTo>
                    <a:pt x="1106" y="2560"/>
                    <a:pt x="1118" y="2721"/>
                    <a:pt x="1119" y="2742"/>
                  </a:cubicBezTo>
                  <a:cubicBezTo>
                    <a:pt x="1119" y="2762"/>
                    <a:pt x="1116" y="2815"/>
                    <a:pt x="1113" y="2829"/>
                  </a:cubicBezTo>
                  <a:cubicBezTo>
                    <a:pt x="1111" y="2842"/>
                    <a:pt x="1110" y="2866"/>
                    <a:pt x="1111" y="2882"/>
                  </a:cubicBezTo>
                  <a:cubicBezTo>
                    <a:pt x="1113" y="2899"/>
                    <a:pt x="1103" y="2923"/>
                    <a:pt x="1097" y="2952"/>
                  </a:cubicBezTo>
                  <a:cubicBezTo>
                    <a:pt x="1090" y="2981"/>
                    <a:pt x="1148" y="2993"/>
                    <a:pt x="1175" y="3007"/>
                  </a:cubicBezTo>
                  <a:cubicBezTo>
                    <a:pt x="1201" y="3020"/>
                    <a:pt x="1225" y="3057"/>
                    <a:pt x="1235" y="3065"/>
                  </a:cubicBezTo>
                  <a:cubicBezTo>
                    <a:pt x="1246" y="3072"/>
                    <a:pt x="1269" y="3076"/>
                    <a:pt x="1278" y="3076"/>
                  </a:cubicBezTo>
                  <a:cubicBezTo>
                    <a:pt x="1288" y="3076"/>
                    <a:pt x="1293" y="3087"/>
                    <a:pt x="1304" y="3095"/>
                  </a:cubicBezTo>
                  <a:cubicBezTo>
                    <a:pt x="1314" y="3103"/>
                    <a:pt x="1328" y="3108"/>
                    <a:pt x="1349" y="3100"/>
                  </a:cubicBezTo>
                  <a:cubicBezTo>
                    <a:pt x="1370" y="3093"/>
                    <a:pt x="1362" y="3081"/>
                    <a:pt x="1362" y="3081"/>
                  </a:cubicBezTo>
                  <a:cubicBezTo>
                    <a:pt x="1372" y="3080"/>
                    <a:pt x="1366" y="3067"/>
                    <a:pt x="1366" y="3067"/>
                  </a:cubicBezTo>
                  <a:cubicBezTo>
                    <a:pt x="1375" y="3068"/>
                    <a:pt x="1370" y="3055"/>
                    <a:pt x="1370" y="3055"/>
                  </a:cubicBezTo>
                  <a:cubicBezTo>
                    <a:pt x="1377" y="3052"/>
                    <a:pt x="1374" y="3043"/>
                    <a:pt x="1374" y="3043"/>
                  </a:cubicBezTo>
                  <a:cubicBezTo>
                    <a:pt x="1379" y="3030"/>
                    <a:pt x="1363" y="3023"/>
                    <a:pt x="1360" y="3017"/>
                  </a:cubicBezTo>
                  <a:cubicBezTo>
                    <a:pt x="1357" y="3012"/>
                    <a:pt x="1347" y="3003"/>
                    <a:pt x="1343" y="2997"/>
                  </a:cubicBezTo>
                  <a:cubicBezTo>
                    <a:pt x="1339" y="2991"/>
                    <a:pt x="1325" y="2979"/>
                    <a:pt x="1312" y="2969"/>
                  </a:cubicBezTo>
                  <a:cubicBezTo>
                    <a:pt x="1299" y="2960"/>
                    <a:pt x="1249" y="2921"/>
                    <a:pt x="1235" y="2908"/>
                  </a:cubicBezTo>
                  <a:cubicBezTo>
                    <a:pt x="1222" y="2895"/>
                    <a:pt x="1222" y="2875"/>
                    <a:pt x="1224" y="2862"/>
                  </a:cubicBezTo>
                  <a:cubicBezTo>
                    <a:pt x="1226" y="2849"/>
                    <a:pt x="1222" y="2823"/>
                    <a:pt x="1220" y="2797"/>
                  </a:cubicBezTo>
                  <a:cubicBezTo>
                    <a:pt x="1219" y="2770"/>
                    <a:pt x="1237" y="2716"/>
                    <a:pt x="1249" y="2664"/>
                  </a:cubicBezTo>
                  <a:cubicBezTo>
                    <a:pt x="1262" y="2612"/>
                    <a:pt x="1281" y="2438"/>
                    <a:pt x="1289" y="2385"/>
                  </a:cubicBezTo>
                  <a:cubicBezTo>
                    <a:pt x="1297" y="2332"/>
                    <a:pt x="1293" y="2280"/>
                    <a:pt x="1286" y="2252"/>
                  </a:cubicBezTo>
                  <a:cubicBezTo>
                    <a:pt x="1279" y="2224"/>
                    <a:pt x="1276" y="2200"/>
                    <a:pt x="1282" y="2179"/>
                  </a:cubicBezTo>
                  <a:cubicBezTo>
                    <a:pt x="1288" y="2158"/>
                    <a:pt x="1282" y="2129"/>
                    <a:pt x="1279" y="2106"/>
                  </a:cubicBezTo>
                  <a:cubicBezTo>
                    <a:pt x="1277" y="2084"/>
                    <a:pt x="1292" y="2010"/>
                    <a:pt x="1307" y="1958"/>
                  </a:cubicBezTo>
                  <a:cubicBezTo>
                    <a:pt x="1322" y="1907"/>
                    <a:pt x="1362" y="1576"/>
                    <a:pt x="1362" y="1461"/>
                  </a:cubicBezTo>
                  <a:cubicBezTo>
                    <a:pt x="1362" y="1346"/>
                    <a:pt x="1323" y="1200"/>
                    <a:pt x="1312" y="1157"/>
                  </a:cubicBezTo>
                  <a:cubicBezTo>
                    <a:pt x="1301" y="1114"/>
                    <a:pt x="1301" y="1053"/>
                    <a:pt x="1307" y="1028"/>
                  </a:cubicBezTo>
                  <a:cubicBezTo>
                    <a:pt x="1312" y="1004"/>
                    <a:pt x="1316" y="944"/>
                    <a:pt x="1316" y="919"/>
                  </a:cubicBezTo>
                  <a:cubicBezTo>
                    <a:pt x="1315" y="895"/>
                    <a:pt x="1312" y="831"/>
                    <a:pt x="1317" y="815"/>
                  </a:cubicBezTo>
                  <a:cubicBezTo>
                    <a:pt x="1323" y="799"/>
                    <a:pt x="1322" y="733"/>
                    <a:pt x="1322" y="733"/>
                  </a:cubicBezTo>
                  <a:cubicBezTo>
                    <a:pt x="1356" y="729"/>
                    <a:pt x="1384" y="777"/>
                    <a:pt x="1398" y="801"/>
                  </a:cubicBezTo>
                  <a:cubicBezTo>
                    <a:pt x="1412" y="825"/>
                    <a:pt x="1478" y="938"/>
                    <a:pt x="1503" y="992"/>
                  </a:cubicBezTo>
                  <a:cubicBezTo>
                    <a:pt x="1529" y="1047"/>
                    <a:pt x="1627" y="1175"/>
                    <a:pt x="1659" y="1210"/>
                  </a:cubicBezTo>
                  <a:cubicBezTo>
                    <a:pt x="1691" y="1245"/>
                    <a:pt x="1824" y="1362"/>
                    <a:pt x="1835" y="1372"/>
                  </a:cubicBezTo>
                  <a:cubicBezTo>
                    <a:pt x="1846" y="1381"/>
                    <a:pt x="1848" y="1398"/>
                    <a:pt x="1850" y="1411"/>
                  </a:cubicBezTo>
                  <a:cubicBezTo>
                    <a:pt x="1852" y="1423"/>
                    <a:pt x="1861" y="1442"/>
                    <a:pt x="1870" y="1459"/>
                  </a:cubicBezTo>
                  <a:cubicBezTo>
                    <a:pt x="1878" y="1477"/>
                    <a:pt x="1892" y="1491"/>
                    <a:pt x="1899" y="1496"/>
                  </a:cubicBezTo>
                  <a:cubicBezTo>
                    <a:pt x="1906" y="1502"/>
                    <a:pt x="1920" y="1515"/>
                    <a:pt x="1921" y="1519"/>
                  </a:cubicBezTo>
                  <a:cubicBezTo>
                    <a:pt x="1922" y="1523"/>
                    <a:pt x="1928" y="1535"/>
                    <a:pt x="1931" y="1541"/>
                  </a:cubicBezTo>
                  <a:cubicBezTo>
                    <a:pt x="1933" y="1548"/>
                    <a:pt x="1943" y="1562"/>
                    <a:pt x="1948" y="1574"/>
                  </a:cubicBezTo>
                  <a:cubicBezTo>
                    <a:pt x="1953" y="1585"/>
                    <a:pt x="1965" y="1606"/>
                    <a:pt x="1979" y="1598"/>
                  </a:cubicBezTo>
                  <a:cubicBezTo>
                    <a:pt x="1992" y="1591"/>
                    <a:pt x="1979" y="1568"/>
                    <a:pt x="1976" y="1562"/>
                  </a:cubicBezTo>
                  <a:cubicBezTo>
                    <a:pt x="1973" y="1557"/>
                    <a:pt x="1951" y="1513"/>
                    <a:pt x="1955" y="1516"/>
                  </a:cubicBezTo>
                  <a:cubicBezTo>
                    <a:pt x="1958" y="1520"/>
                    <a:pt x="1977" y="1547"/>
                    <a:pt x="1984" y="1557"/>
                  </a:cubicBezTo>
                  <a:cubicBezTo>
                    <a:pt x="1992" y="1567"/>
                    <a:pt x="2001" y="1579"/>
                    <a:pt x="2007" y="1585"/>
                  </a:cubicBezTo>
                  <a:cubicBezTo>
                    <a:pt x="2014" y="1590"/>
                    <a:pt x="2025" y="1620"/>
                    <a:pt x="2041" y="1610"/>
                  </a:cubicBezTo>
                  <a:cubicBezTo>
                    <a:pt x="2058" y="1600"/>
                    <a:pt x="2031" y="1567"/>
                    <a:pt x="2027" y="1561"/>
                  </a:cubicBezTo>
                  <a:cubicBezTo>
                    <a:pt x="2022" y="1555"/>
                    <a:pt x="2012" y="1536"/>
                    <a:pt x="2006" y="1527"/>
                  </a:cubicBezTo>
                  <a:cubicBezTo>
                    <a:pt x="2000" y="1518"/>
                    <a:pt x="1984" y="1495"/>
                    <a:pt x="1986" y="1494"/>
                  </a:cubicBezTo>
                  <a:cubicBezTo>
                    <a:pt x="1987" y="1492"/>
                    <a:pt x="1992" y="1496"/>
                    <a:pt x="1997" y="1504"/>
                  </a:cubicBezTo>
                  <a:cubicBezTo>
                    <a:pt x="2001" y="1511"/>
                    <a:pt x="2011" y="1524"/>
                    <a:pt x="2015" y="1530"/>
                  </a:cubicBezTo>
                  <a:cubicBezTo>
                    <a:pt x="2019" y="1536"/>
                    <a:pt x="2027" y="1543"/>
                    <a:pt x="2031" y="1550"/>
                  </a:cubicBezTo>
                  <a:cubicBezTo>
                    <a:pt x="2036" y="1557"/>
                    <a:pt x="2047" y="1571"/>
                    <a:pt x="2055" y="1583"/>
                  </a:cubicBezTo>
                  <a:cubicBezTo>
                    <a:pt x="2063" y="1596"/>
                    <a:pt x="2075" y="1597"/>
                    <a:pt x="2081" y="1592"/>
                  </a:cubicBezTo>
                  <a:cubicBezTo>
                    <a:pt x="2087" y="1588"/>
                    <a:pt x="2089" y="1580"/>
                    <a:pt x="2087" y="1574"/>
                  </a:cubicBezTo>
                  <a:cubicBezTo>
                    <a:pt x="2086" y="1567"/>
                    <a:pt x="2070" y="1548"/>
                    <a:pt x="2066" y="1543"/>
                  </a:cubicBezTo>
                  <a:cubicBezTo>
                    <a:pt x="2062" y="1537"/>
                    <a:pt x="2051" y="1523"/>
                    <a:pt x="2048" y="1517"/>
                  </a:cubicBezTo>
                  <a:cubicBezTo>
                    <a:pt x="2044" y="1510"/>
                    <a:pt x="2032" y="1491"/>
                    <a:pt x="2029" y="1487"/>
                  </a:cubicBezTo>
                  <a:cubicBezTo>
                    <a:pt x="2025" y="1484"/>
                    <a:pt x="2017" y="1467"/>
                    <a:pt x="2017" y="1467"/>
                  </a:cubicBezTo>
                  <a:cubicBezTo>
                    <a:pt x="2017" y="1467"/>
                    <a:pt x="2032" y="1480"/>
                    <a:pt x="2037" y="1485"/>
                  </a:cubicBezTo>
                  <a:cubicBezTo>
                    <a:pt x="2041" y="1491"/>
                    <a:pt x="2053" y="1506"/>
                    <a:pt x="2059" y="1513"/>
                  </a:cubicBezTo>
                  <a:cubicBezTo>
                    <a:pt x="2064" y="1519"/>
                    <a:pt x="2075" y="1529"/>
                    <a:pt x="2080" y="1535"/>
                  </a:cubicBezTo>
                  <a:cubicBezTo>
                    <a:pt x="2084" y="1540"/>
                    <a:pt x="2091" y="1561"/>
                    <a:pt x="2104" y="1552"/>
                  </a:cubicBezTo>
                  <a:cubicBezTo>
                    <a:pt x="2116" y="1543"/>
                    <a:pt x="2099" y="1523"/>
                    <a:pt x="2096" y="1519"/>
                  </a:cubicBezTo>
                  <a:cubicBezTo>
                    <a:pt x="2093" y="1515"/>
                    <a:pt x="2087" y="1505"/>
                    <a:pt x="2082" y="1497"/>
                  </a:cubicBezTo>
                  <a:cubicBezTo>
                    <a:pt x="2078" y="1488"/>
                    <a:pt x="2070" y="1475"/>
                    <a:pt x="2065" y="1470"/>
                  </a:cubicBezTo>
                  <a:cubicBezTo>
                    <a:pt x="2060" y="1464"/>
                    <a:pt x="2056" y="1455"/>
                    <a:pt x="2047" y="1448"/>
                  </a:cubicBezTo>
                  <a:cubicBezTo>
                    <a:pt x="2038" y="1440"/>
                    <a:pt x="2033" y="1425"/>
                    <a:pt x="2033" y="1425"/>
                  </a:cubicBezTo>
                  <a:cubicBezTo>
                    <a:pt x="2039" y="1423"/>
                    <a:pt x="2046" y="1439"/>
                    <a:pt x="2065" y="1447"/>
                  </a:cubicBezTo>
                  <a:cubicBezTo>
                    <a:pt x="2075" y="1452"/>
                    <a:pt x="2100" y="1453"/>
                    <a:pt x="2104" y="1448"/>
                  </a:cubicBezTo>
                  <a:cubicBezTo>
                    <a:pt x="2109" y="1442"/>
                    <a:pt x="2097" y="1432"/>
                    <a:pt x="2092" y="1428"/>
                  </a:cubicBezTo>
                  <a:cubicBezTo>
                    <a:pt x="2087" y="1425"/>
                    <a:pt x="2080" y="1417"/>
                    <a:pt x="2076" y="1409"/>
                  </a:cubicBezTo>
                  <a:cubicBezTo>
                    <a:pt x="2072" y="1401"/>
                    <a:pt x="2068" y="1394"/>
                    <a:pt x="2056" y="1389"/>
                  </a:cubicBezTo>
                  <a:cubicBezTo>
                    <a:pt x="2044" y="1385"/>
                    <a:pt x="2032" y="1364"/>
                    <a:pt x="2020" y="1349"/>
                  </a:cubicBezTo>
                  <a:cubicBezTo>
                    <a:pt x="2007" y="1334"/>
                    <a:pt x="1973" y="1322"/>
                    <a:pt x="1958" y="1319"/>
                  </a:cubicBezTo>
                  <a:cubicBezTo>
                    <a:pt x="1944" y="1317"/>
                    <a:pt x="1927" y="1305"/>
                    <a:pt x="1923" y="1297"/>
                  </a:cubicBezTo>
                  <a:cubicBezTo>
                    <a:pt x="1919" y="1289"/>
                    <a:pt x="1913" y="1275"/>
                    <a:pt x="1898" y="1264"/>
                  </a:cubicBezTo>
                  <a:cubicBezTo>
                    <a:pt x="1884" y="1252"/>
                    <a:pt x="1848" y="1208"/>
                    <a:pt x="1828" y="1183"/>
                  </a:cubicBezTo>
                  <a:cubicBezTo>
                    <a:pt x="1808" y="1158"/>
                    <a:pt x="1788" y="1114"/>
                    <a:pt x="1766" y="1080"/>
                  </a:cubicBezTo>
                  <a:cubicBezTo>
                    <a:pt x="1744" y="1046"/>
                    <a:pt x="1655" y="944"/>
                    <a:pt x="1635" y="923"/>
                  </a:cubicBezTo>
                  <a:cubicBezTo>
                    <a:pt x="1615" y="902"/>
                    <a:pt x="1562" y="813"/>
                    <a:pt x="1531" y="765"/>
                  </a:cubicBezTo>
                  <a:cubicBezTo>
                    <a:pt x="1501" y="717"/>
                    <a:pt x="1487" y="662"/>
                    <a:pt x="1459" y="606"/>
                  </a:cubicBezTo>
                  <a:cubicBezTo>
                    <a:pt x="1416" y="520"/>
                    <a:pt x="1306" y="497"/>
                    <a:pt x="1299" y="496"/>
                  </a:cubicBezTo>
                  <a:cubicBezTo>
                    <a:pt x="1261" y="492"/>
                    <a:pt x="1159" y="429"/>
                    <a:pt x="1157" y="428"/>
                  </a:cubicBezTo>
                  <a:cubicBezTo>
                    <a:pt x="1156" y="427"/>
                    <a:pt x="1156" y="367"/>
                    <a:pt x="1156" y="367"/>
                  </a:cubicBezTo>
                  <a:cubicBezTo>
                    <a:pt x="1177" y="351"/>
                    <a:pt x="1185" y="291"/>
                    <a:pt x="1185" y="291"/>
                  </a:cubicBezTo>
                  <a:cubicBezTo>
                    <a:pt x="1198" y="289"/>
                    <a:pt x="1195" y="263"/>
                    <a:pt x="1195" y="249"/>
                  </a:cubicBezTo>
                  <a:cubicBezTo>
                    <a:pt x="1196" y="235"/>
                    <a:pt x="1204" y="229"/>
                    <a:pt x="1213" y="199"/>
                  </a:cubicBezTo>
                  <a:cubicBezTo>
                    <a:pt x="1223" y="170"/>
                    <a:pt x="1193" y="178"/>
                    <a:pt x="1193" y="178"/>
                  </a:cubicBezTo>
                  <a:cubicBezTo>
                    <a:pt x="1193" y="178"/>
                    <a:pt x="1206" y="147"/>
                    <a:pt x="1201" y="94"/>
                  </a:cubicBezTo>
                  <a:cubicBezTo>
                    <a:pt x="1194" y="22"/>
                    <a:pt x="1089" y="2"/>
                    <a:pt x="1076" y="1"/>
                  </a:cubicBezTo>
                  <a:cubicBezTo>
                    <a:pt x="1076" y="1"/>
                    <a:pt x="1064" y="0"/>
                    <a:pt x="1058" y="0"/>
                  </a:cubicBezTo>
                  <a:cubicBezTo>
                    <a:pt x="1052" y="0"/>
                    <a:pt x="1040" y="1"/>
                    <a:pt x="1040" y="1"/>
                  </a:cubicBezTo>
                  <a:cubicBezTo>
                    <a:pt x="1027" y="2"/>
                    <a:pt x="916" y="22"/>
                    <a:pt x="909" y="94"/>
                  </a:cubicBezTo>
                  <a:cubicBezTo>
                    <a:pt x="904" y="147"/>
                    <a:pt x="917" y="178"/>
                    <a:pt x="917" y="178"/>
                  </a:cubicBezTo>
                  <a:cubicBezTo>
                    <a:pt x="917" y="178"/>
                    <a:pt x="887" y="170"/>
                    <a:pt x="896" y="199"/>
                  </a:cubicBezTo>
                  <a:cubicBezTo>
                    <a:pt x="906" y="229"/>
                    <a:pt x="914" y="235"/>
                    <a:pt x="915" y="249"/>
                  </a:cubicBezTo>
                  <a:cubicBezTo>
                    <a:pt x="915" y="263"/>
                    <a:pt x="912" y="289"/>
                    <a:pt x="925" y="291"/>
                  </a:cubicBezTo>
                  <a:cubicBezTo>
                    <a:pt x="925" y="291"/>
                    <a:pt x="933" y="351"/>
                    <a:pt x="954" y="367"/>
                  </a:cubicBezTo>
                  <a:cubicBezTo>
                    <a:pt x="954" y="367"/>
                    <a:pt x="954" y="427"/>
                    <a:pt x="953" y="428"/>
                  </a:cubicBezTo>
                  <a:cubicBezTo>
                    <a:pt x="951" y="429"/>
                    <a:pt x="855" y="492"/>
                    <a:pt x="818" y="496"/>
                  </a:cubicBezTo>
                  <a:cubicBezTo>
                    <a:pt x="810" y="497"/>
                    <a:pt x="701" y="520"/>
                    <a:pt x="657" y="606"/>
                  </a:cubicBezTo>
                  <a:cubicBezTo>
                    <a:pt x="629" y="662"/>
                    <a:pt x="616" y="717"/>
                    <a:pt x="585" y="765"/>
                  </a:cubicBezTo>
                  <a:cubicBezTo>
                    <a:pt x="554" y="813"/>
                    <a:pt x="502" y="902"/>
                    <a:pt x="482" y="923"/>
                  </a:cubicBezTo>
                  <a:cubicBezTo>
                    <a:pt x="462" y="944"/>
                    <a:pt x="372" y="1046"/>
                    <a:pt x="350" y="1080"/>
                  </a:cubicBezTo>
                  <a:cubicBezTo>
                    <a:pt x="328" y="1114"/>
                    <a:pt x="308" y="1158"/>
                    <a:pt x="288" y="1183"/>
                  </a:cubicBezTo>
                  <a:cubicBezTo>
                    <a:pt x="268" y="1208"/>
                    <a:pt x="232" y="1252"/>
                    <a:pt x="218" y="1264"/>
                  </a:cubicBezTo>
                  <a:cubicBezTo>
                    <a:pt x="204" y="1275"/>
                    <a:pt x="197" y="1289"/>
                    <a:pt x="193" y="1297"/>
                  </a:cubicBezTo>
                  <a:cubicBezTo>
                    <a:pt x="189" y="1305"/>
                    <a:pt x="172" y="1317"/>
                    <a:pt x="158" y="1319"/>
                  </a:cubicBezTo>
                  <a:cubicBezTo>
                    <a:pt x="144" y="1322"/>
                    <a:pt x="109" y="1334"/>
                    <a:pt x="96" y="1349"/>
                  </a:cubicBezTo>
                  <a:cubicBezTo>
                    <a:pt x="84" y="1364"/>
                    <a:pt x="73" y="1385"/>
                    <a:pt x="61" y="1389"/>
                  </a:cubicBezTo>
                  <a:cubicBezTo>
                    <a:pt x="49" y="1394"/>
                    <a:pt x="44" y="1401"/>
                    <a:pt x="40" y="1409"/>
                  </a:cubicBezTo>
                  <a:cubicBezTo>
                    <a:pt x="36" y="1417"/>
                    <a:pt x="29" y="1425"/>
                    <a:pt x="24" y="1428"/>
                  </a:cubicBezTo>
                  <a:cubicBezTo>
                    <a:pt x="19" y="1432"/>
                    <a:pt x="8" y="1442"/>
                    <a:pt x="12" y="1448"/>
                  </a:cubicBezTo>
                  <a:cubicBezTo>
                    <a:pt x="16" y="1453"/>
                    <a:pt x="41" y="1452"/>
                    <a:pt x="52" y="1447"/>
                  </a:cubicBezTo>
                  <a:cubicBezTo>
                    <a:pt x="70" y="1439"/>
                    <a:pt x="77" y="1423"/>
                    <a:pt x="83" y="1425"/>
                  </a:cubicBezTo>
                  <a:cubicBezTo>
                    <a:pt x="83" y="1425"/>
                    <a:pt x="78" y="1440"/>
                    <a:pt x="69" y="1448"/>
                  </a:cubicBezTo>
                  <a:cubicBezTo>
                    <a:pt x="60" y="1455"/>
                    <a:pt x="56" y="1464"/>
                    <a:pt x="51" y="1470"/>
                  </a:cubicBezTo>
                  <a:cubicBezTo>
                    <a:pt x="46" y="1475"/>
                    <a:pt x="38" y="1488"/>
                    <a:pt x="34" y="1497"/>
                  </a:cubicBezTo>
                  <a:cubicBezTo>
                    <a:pt x="30" y="1505"/>
                    <a:pt x="23" y="1515"/>
                    <a:pt x="20" y="1519"/>
                  </a:cubicBezTo>
                  <a:cubicBezTo>
                    <a:pt x="17" y="1523"/>
                    <a:pt x="0" y="1543"/>
                    <a:pt x="12" y="1552"/>
                  </a:cubicBezTo>
                  <a:cubicBezTo>
                    <a:pt x="25" y="1561"/>
                    <a:pt x="32" y="1540"/>
                    <a:pt x="37" y="1535"/>
                  </a:cubicBezTo>
                  <a:cubicBezTo>
                    <a:pt x="42" y="1529"/>
                    <a:pt x="52" y="1519"/>
                    <a:pt x="58" y="1513"/>
                  </a:cubicBezTo>
                  <a:cubicBezTo>
                    <a:pt x="64" y="1506"/>
                    <a:pt x="75" y="1491"/>
                    <a:pt x="79" y="1485"/>
                  </a:cubicBezTo>
                  <a:cubicBezTo>
                    <a:pt x="84" y="1480"/>
                    <a:pt x="100" y="1467"/>
                    <a:pt x="100" y="1467"/>
                  </a:cubicBezTo>
                  <a:cubicBezTo>
                    <a:pt x="100" y="1467"/>
                    <a:pt x="92" y="1484"/>
                    <a:pt x="88" y="1487"/>
                  </a:cubicBezTo>
                  <a:cubicBezTo>
                    <a:pt x="84" y="1491"/>
                    <a:pt x="72" y="1510"/>
                    <a:pt x="68" y="1517"/>
                  </a:cubicBezTo>
                  <a:cubicBezTo>
                    <a:pt x="65" y="1523"/>
                    <a:pt x="54" y="1537"/>
                    <a:pt x="50" y="1543"/>
                  </a:cubicBezTo>
                  <a:cubicBezTo>
                    <a:pt x="46" y="1548"/>
                    <a:pt x="31" y="1567"/>
                    <a:pt x="29" y="1574"/>
                  </a:cubicBezTo>
                  <a:cubicBezTo>
                    <a:pt x="27" y="1580"/>
                    <a:pt x="29" y="1588"/>
                    <a:pt x="35" y="1592"/>
                  </a:cubicBezTo>
                  <a:cubicBezTo>
                    <a:pt x="41" y="1597"/>
                    <a:pt x="53" y="1596"/>
                    <a:pt x="61" y="1583"/>
                  </a:cubicBezTo>
                  <a:cubicBezTo>
                    <a:pt x="69" y="1571"/>
                    <a:pt x="80" y="1557"/>
                    <a:pt x="85" y="1550"/>
                  </a:cubicBezTo>
                  <a:cubicBezTo>
                    <a:pt x="89" y="1543"/>
                    <a:pt x="97" y="1536"/>
                    <a:pt x="101" y="1530"/>
                  </a:cubicBezTo>
                  <a:cubicBezTo>
                    <a:pt x="105" y="1524"/>
                    <a:pt x="115" y="1511"/>
                    <a:pt x="120" y="1504"/>
                  </a:cubicBezTo>
                  <a:cubicBezTo>
                    <a:pt x="124" y="1496"/>
                    <a:pt x="129" y="1492"/>
                    <a:pt x="131" y="1494"/>
                  </a:cubicBezTo>
                  <a:cubicBezTo>
                    <a:pt x="132" y="1495"/>
                    <a:pt x="116" y="1518"/>
                    <a:pt x="110" y="1527"/>
                  </a:cubicBezTo>
                  <a:cubicBezTo>
                    <a:pt x="104" y="1536"/>
                    <a:pt x="94" y="1555"/>
                    <a:pt x="89" y="1561"/>
                  </a:cubicBezTo>
                  <a:cubicBezTo>
                    <a:pt x="85" y="1567"/>
                    <a:pt x="59" y="1600"/>
                    <a:pt x="75" y="1610"/>
                  </a:cubicBezTo>
                  <a:cubicBezTo>
                    <a:pt x="91" y="1620"/>
                    <a:pt x="103" y="1590"/>
                    <a:pt x="109" y="1585"/>
                  </a:cubicBezTo>
                  <a:cubicBezTo>
                    <a:pt x="116" y="1579"/>
                    <a:pt x="125" y="1567"/>
                    <a:pt x="132" y="1557"/>
                  </a:cubicBezTo>
                  <a:cubicBezTo>
                    <a:pt x="139" y="1547"/>
                    <a:pt x="158" y="1520"/>
                    <a:pt x="161" y="1516"/>
                  </a:cubicBezTo>
                  <a:cubicBezTo>
                    <a:pt x="165" y="1513"/>
                    <a:pt x="143" y="1557"/>
                    <a:pt x="140" y="1562"/>
                  </a:cubicBezTo>
                  <a:cubicBezTo>
                    <a:pt x="138" y="1568"/>
                    <a:pt x="124" y="1591"/>
                    <a:pt x="138" y="1598"/>
                  </a:cubicBezTo>
                  <a:cubicBezTo>
                    <a:pt x="151" y="1606"/>
                    <a:pt x="163" y="1585"/>
                    <a:pt x="168" y="1574"/>
                  </a:cubicBezTo>
                  <a:cubicBezTo>
                    <a:pt x="173" y="1562"/>
                    <a:pt x="183" y="1548"/>
                    <a:pt x="186" y="1541"/>
                  </a:cubicBezTo>
                  <a:cubicBezTo>
                    <a:pt x="188" y="1535"/>
                    <a:pt x="194" y="1523"/>
                    <a:pt x="195" y="1519"/>
                  </a:cubicBezTo>
                  <a:cubicBezTo>
                    <a:pt x="196" y="1515"/>
                    <a:pt x="210" y="1502"/>
                    <a:pt x="217" y="1496"/>
                  </a:cubicBezTo>
                  <a:cubicBezTo>
                    <a:pt x="224" y="1491"/>
                    <a:pt x="238" y="1477"/>
                    <a:pt x="247" y="1459"/>
                  </a:cubicBezTo>
                  <a:cubicBezTo>
                    <a:pt x="255" y="1442"/>
                    <a:pt x="264" y="1423"/>
                    <a:pt x="266" y="1411"/>
                  </a:cubicBezTo>
                  <a:cubicBezTo>
                    <a:pt x="269" y="1398"/>
                    <a:pt x="271" y="1381"/>
                    <a:pt x="281" y="1372"/>
                  </a:cubicBezTo>
                  <a:cubicBezTo>
                    <a:pt x="292" y="1362"/>
                    <a:pt x="426" y="1245"/>
                    <a:pt x="457" y="1210"/>
                  </a:cubicBezTo>
                  <a:cubicBezTo>
                    <a:pt x="489" y="1175"/>
                    <a:pt x="588" y="1047"/>
                    <a:pt x="613" y="992"/>
                  </a:cubicBezTo>
                  <a:cubicBezTo>
                    <a:pt x="639" y="938"/>
                    <a:pt x="704" y="825"/>
                    <a:pt x="718" y="801"/>
                  </a:cubicBezTo>
                  <a:cubicBezTo>
                    <a:pt x="732" y="777"/>
                    <a:pt x="760" y="729"/>
                    <a:pt x="795" y="733"/>
                  </a:cubicBezTo>
                  <a:cubicBezTo>
                    <a:pt x="795" y="733"/>
                    <a:pt x="794" y="799"/>
                    <a:pt x="799" y="815"/>
                  </a:cubicBezTo>
                  <a:cubicBezTo>
                    <a:pt x="804" y="831"/>
                    <a:pt x="802" y="895"/>
                    <a:pt x="801" y="919"/>
                  </a:cubicBezTo>
                  <a:cubicBezTo>
                    <a:pt x="800" y="944"/>
                    <a:pt x="804" y="1004"/>
                    <a:pt x="810" y="1028"/>
                  </a:cubicBezTo>
                  <a:cubicBezTo>
                    <a:pt x="815" y="1053"/>
                    <a:pt x="816" y="1114"/>
                    <a:pt x="804" y="1157"/>
                  </a:cubicBezTo>
                  <a:cubicBezTo>
                    <a:pt x="793" y="1200"/>
                    <a:pt x="754" y="1346"/>
                    <a:pt x="754" y="1461"/>
                  </a:cubicBezTo>
                  <a:cubicBezTo>
                    <a:pt x="754" y="1576"/>
                    <a:pt x="795" y="1907"/>
                    <a:pt x="810" y="1958"/>
                  </a:cubicBezTo>
                  <a:cubicBezTo>
                    <a:pt x="825" y="2010"/>
                    <a:pt x="840" y="2084"/>
                    <a:pt x="837" y="2106"/>
                  </a:cubicBezTo>
                  <a:cubicBezTo>
                    <a:pt x="834" y="2129"/>
                    <a:pt x="828" y="2158"/>
                    <a:pt x="834" y="2179"/>
                  </a:cubicBezTo>
                  <a:cubicBezTo>
                    <a:pt x="840" y="2200"/>
                    <a:pt x="837" y="2224"/>
                    <a:pt x="830" y="2252"/>
                  </a:cubicBezTo>
                  <a:cubicBezTo>
                    <a:pt x="823" y="2280"/>
                    <a:pt x="819" y="2332"/>
                    <a:pt x="827" y="2385"/>
                  </a:cubicBezTo>
                  <a:cubicBezTo>
                    <a:pt x="835" y="2438"/>
                    <a:pt x="855" y="2612"/>
                    <a:pt x="867" y="2664"/>
                  </a:cubicBezTo>
                  <a:cubicBezTo>
                    <a:pt x="879" y="2716"/>
                    <a:pt x="898" y="2770"/>
                    <a:pt x="896" y="2797"/>
                  </a:cubicBezTo>
                  <a:cubicBezTo>
                    <a:pt x="894" y="2823"/>
                    <a:pt x="891" y="2849"/>
                    <a:pt x="892" y="2862"/>
                  </a:cubicBezTo>
                  <a:cubicBezTo>
                    <a:pt x="894" y="2875"/>
                    <a:pt x="894" y="2895"/>
                    <a:pt x="881" y="2908"/>
                  </a:cubicBezTo>
                  <a:cubicBezTo>
                    <a:pt x="868" y="2921"/>
                    <a:pt x="817" y="2960"/>
                    <a:pt x="804" y="2969"/>
                  </a:cubicBezTo>
                  <a:cubicBezTo>
                    <a:pt x="792" y="2979"/>
                    <a:pt x="777" y="2991"/>
                    <a:pt x="773" y="2997"/>
                  </a:cubicBezTo>
                  <a:cubicBezTo>
                    <a:pt x="769" y="3003"/>
                    <a:pt x="759" y="3012"/>
                    <a:pt x="756" y="3017"/>
                  </a:cubicBezTo>
                  <a:cubicBezTo>
                    <a:pt x="753" y="3023"/>
                    <a:pt x="737" y="3030"/>
                    <a:pt x="742" y="3043"/>
                  </a:cubicBezTo>
                  <a:cubicBezTo>
                    <a:pt x="742" y="3043"/>
                    <a:pt x="739" y="3052"/>
                    <a:pt x="747" y="3055"/>
                  </a:cubicBezTo>
                  <a:cubicBezTo>
                    <a:pt x="747" y="3055"/>
                    <a:pt x="741" y="3068"/>
                    <a:pt x="751" y="3067"/>
                  </a:cubicBezTo>
                  <a:cubicBezTo>
                    <a:pt x="751" y="3067"/>
                    <a:pt x="744" y="3080"/>
                    <a:pt x="754" y="3081"/>
                  </a:cubicBezTo>
                  <a:cubicBezTo>
                    <a:pt x="754" y="3081"/>
                    <a:pt x="746" y="3093"/>
                    <a:pt x="767" y="3100"/>
                  </a:cubicBezTo>
                  <a:cubicBezTo>
                    <a:pt x="788" y="3108"/>
                    <a:pt x="802" y="3103"/>
                    <a:pt x="813" y="3095"/>
                  </a:cubicBezTo>
                  <a:cubicBezTo>
                    <a:pt x="823" y="3087"/>
                    <a:pt x="829" y="3076"/>
                    <a:pt x="838" y="3076"/>
                  </a:cubicBezTo>
                  <a:cubicBezTo>
                    <a:pt x="847" y="3076"/>
                    <a:pt x="871" y="3072"/>
                    <a:pt x="881" y="3065"/>
                  </a:cubicBezTo>
                  <a:cubicBezTo>
                    <a:pt x="892" y="3057"/>
                    <a:pt x="915" y="3020"/>
                    <a:pt x="942" y="3007"/>
                  </a:cubicBezTo>
                  <a:cubicBezTo>
                    <a:pt x="969" y="2993"/>
                    <a:pt x="1022" y="2978"/>
                    <a:pt x="1016" y="2949"/>
                  </a:cubicBezTo>
                  <a:cubicBezTo>
                    <a:pt x="1009" y="2919"/>
                    <a:pt x="1003" y="2899"/>
                    <a:pt x="1005" y="2882"/>
                  </a:cubicBezTo>
                  <a:cubicBezTo>
                    <a:pt x="1006" y="2866"/>
                    <a:pt x="1005" y="2842"/>
                    <a:pt x="1003" y="2829"/>
                  </a:cubicBezTo>
                  <a:cubicBezTo>
                    <a:pt x="1001" y="2815"/>
                    <a:pt x="997" y="2762"/>
                    <a:pt x="998" y="2742"/>
                  </a:cubicBezTo>
                  <a:cubicBezTo>
                    <a:pt x="998" y="2721"/>
                    <a:pt x="1010" y="2560"/>
                    <a:pt x="1020" y="2515"/>
                  </a:cubicBezTo>
                  <a:cubicBezTo>
                    <a:pt x="1030" y="2470"/>
                    <a:pt x="1037" y="2380"/>
                    <a:pt x="1030" y="2341"/>
                  </a:cubicBezTo>
                  <a:cubicBezTo>
                    <a:pt x="1024" y="2302"/>
                    <a:pt x="1018" y="2260"/>
                    <a:pt x="1020" y="2229"/>
                  </a:cubicBezTo>
                  <a:cubicBezTo>
                    <a:pt x="1023" y="2198"/>
                    <a:pt x="1026" y="2174"/>
                    <a:pt x="1030" y="2150"/>
                  </a:cubicBezTo>
                  <a:cubicBezTo>
                    <a:pt x="1034" y="2126"/>
                    <a:pt x="1034" y="2106"/>
                    <a:pt x="1030" y="2070"/>
                  </a:cubicBezTo>
                  <a:cubicBezTo>
                    <a:pt x="1026" y="2034"/>
                    <a:pt x="1018" y="1931"/>
                    <a:pt x="1022" y="1892"/>
                  </a:cubicBezTo>
                  <a:cubicBezTo>
                    <a:pt x="1027" y="1854"/>
                    <a:pt x="1042" y="1784"/>
                    <a:pt x="1046" y="1756"/>
                  </a:cubicBezTo>
                  <a:cubicBezTo>
                    <a:pt x="1049" y="1729"/>
                    <a:pt x="1055" y="1657"/>
                    <a:pt x="1054" y="1576"/>
                  </a:cubicBezTo>
                  <a:cubicBezTo>
                    <a:pt x="1063" y="1576"/>
                    <a:pt x="1063" y="1576"/>
                    <a:pt x="1063" y="1576"/>
                  </a:cubicBezTo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7" name="Silhouette Randlinie"/>
            <p:cNvSpPr>
              <a:spLocks/>
            </p:cNvSpPr>
            <p:nvPr/>
          </p:nvSpPr>
          <p:spPr bwMode="auto">
            <a:xfrm>
              <a:off x="205226" y="472588"/>
              <a:ext cx="3368675" cy="4976813"/>
            </a:xfrm>
            <a:custGeom>
              <a:avLst/>
              <a:gdLst>
                <a:gd name="T0" fmla="*/ 1103 w 2104"/>
                <a:gd name="T1" fmla="*/ 2867 h 3108"/>
                <a:gd name="T2" fmla="*/ 1344 w 2104"/>
                <a:gd name="T3" fmla="*/ 3104 h 3108"/>
                <a:gd name="T4" fmla="*/ 1368 w 2104"/>
                <a:gd name="T5" fmla="*/ 3045 h 3108"/>
                <a:gd name="T6" fmla="*/ 1285 w 2104"/>
                <a:gd name="T7" fmla="*/ 2387 h 3108"/>
                <a:gd name="T8" fmla="*/ 1318 w 2104"/>
                <a:gd name="T9" fmla="*/ 745 h 3108"/>
                <a:gd name="T10" fmla="*/ 1923 w 2104"/>
                <a:gd name="T11" fmla="*/ 1544 h 3108"/>
                <a:gd name="T12" fmla="*/ 1951 w 2104"/>
                <a:gd name="T13" fmla="*/ 1518 h 3108"/>
                <a:gd name="T14" fmla="*/ 1948 w 2104"/>
                <a:gd name="T15" fmla="*/ 1519 h 3108"/>
                <a:gd name="T16" fmla="*/ 1984 w 2104"/>
                <a:gd name="T17" fmla="*/ 1500 h 3108"/>
                <a:gd name="T18" fmla="*/ 1980 w 2104"/>
                <a:gd name="T19" fmla="*/ 1498 h 3108"/>
                <a:gd name="T20" fmla="*/ 2028 w 2104"/>
                <a:gd name="T21" fmla="*/ 1493 h 3108"/>
                <a:gd name="T22" fmla="*/ 2092 w 2104"/>
                <a:gd name="T23" fmla="*/ 1520 h 3108"/>
                <a:gd name="T24" fmla="*/ 2087 w 2104"/>
                <a:gd name="T25" fmla="*/ 1429 h 3108"/>
                <a:gd name="T26" fmla="*/ 1315 w 2104"/>
                <a:gd name="T27" fmla="*/ 502 h 3108"/>
                <a:gd name="T28" fmla="*/ 1165 w 2104"/>
                <a:gd name="T29" fmla="*/ 351 h 3108"/>
                <a:gd name="T30" fmla="*/ 1114 w 2104"/>
                <a:gd name="T31" fmla="*/ 12 h 3108"/>
                <a:gd name="T32" fmla="*/ 907 w 2104"/>
                <a:gd name="T33" fmla="*/ 251 h 3108"/>
                <a:gd name="T34" fmla="*/ 945 w 2104"/>
                <a:gd name="T35" fmla="*/ 429 h 3108"/>
                <a:gd name="T36" fmla="*/ 281 w 2104"/>
                <a:gd name="T37" fmla="*/ 1184 h 3108"/>
                <a:gd name="T38" fmla="*/ 46 w 2104"/>
                <a:gd name="T39" fmla="*/ 1451 h 3108"/>
                <a:gd name="T40" fmla="*/ 53 w 2104"/>
                <a:gd name="T41" fmla="*/ 1516 h 3108"/>
                <a:gd name="T42" fmla="*/ 37 w 2104"/>
                <a:gd name="T43" fmla="*/ 1599 h 3108"/>
                <a:gd name="T44" fmla="*/ 124 w 2104"/>
                <a:gd name="T45" fmla="*/ 1496 h 3108"/>
                <a:gd name="T46" fmla="*/ 86 w 2104"/>
                <a:gd name="T47" fmla="*/ 1612 h 3108"/>
                <a:gd name="T48" fmla="*/ 156 w 2104"/>
                <a:gd name="T49" fmla="*/ 1520 h 3108"/>
                <a:gd name="T50" fmla="*/ 128 w 2104"/>
                <a:gd name="T51" fmla="*/ 1574 h 3108"/>
                <a:gd name="T52" fmla="*/ 533 w 2104"/>
                <a:gd name="T53" fmla="*/ 1112 h 3108"/>
                <a:gd name="T54" fmla="*/ 768 w 2104"/>
                <a:gd name="T55" fmla="*/ 1736 h 3108"/>
                <a:gd name="T56" fmla="*/ 835 w 2104"/>
                <a:gd name="T57" fmla="*/ 2940 h 3108"/>
                <a:gd name="T58" fmla="*/ 744 w 2104"/>
                <a:gd name="T59" fmla="*/ 3071 h 3108"/>
                <a:gd name="T60" fmla="*/ 876 w 2104"/>
                <a:gd name="T61" fmla="*/ 3068 h 3108"/>
                <a:gd name="T62" fmla="*/ 1029 w 2104"/>
                <a:gd name="T63" fmla="*/ 2116 h 3108"/>
                <a:gd name="T64" fmla="*/ 1013 w 2104"/>
                <a:gd name="T65" fmla="*/ 1927 h 3108"/>
                <a:gd name="T66" fmla="*/ 935 w 2104"/>
                <a:gd name="T67" fmla="*/ 3007 h 3108"/>
                <a:gd name="T68" fmla="*/ 750 w 2104"/>
                <a:gd name="T69" fmla="*/ 3085 h 3108"/>
                <a:gd name="T70" fmla="*/ 741 w 2104"/>
                <a:gd name="T71" fmla="*/ 3055 h 3108"/>
                <a:gd name="T72" fmla="*/ 889 w 2104"/>
                <a:gd name="T73" fmla="*/ 2876 h 3108"/>
                <a:gd name="T74" fmla="*/ 809 w 2104"/>
                <a:gd name="T75" fmla="*/ 1078 h 3108"/>
                <a:gd name="T76" fmla="*/ 258 w 2104"/>
                <a:gd name="T77" fmla="*/ 1412 h 3108"/>
                <a:gd name="T78" fmla="*/ 157 w 2104"/>
                <a:gd name="T79" fmla="*/ 1522 h 3108"/>
                <a:gd name="T80" fmla="*/ 95 w 2104"/>
                <a:gd name="T81" fmla="*/ 1548 h 3108"/>
                <a:gd name="T82" fmla="*/ 46 w 2104"/>
                <a:gd name="T83" fmla="*/ 1546 h 3108"/>
                <a:gd name="T84" fmla="*/ 16 w 2104"/>
                <a:gd name="T85" fmla="*/ 1522 h 3108"/>
                <a:gd name="T86" fmla="*/ 36 w 2104"/>
                <a:gd name="T87" fmla="*/ 1411 h 3108"/>
                <a:gd name="T88" fmla="*/ 812 w 2104"/>
                <a:gd name="T89" fmla="*/ 500 h 3108"/>
                <a:gd name="T90" fmla="*/ 911 w 2104"/>
                <a:gd name="T91" fmla="*/ 264 h 3108"/>
                <a:gd name="T92" fmla="*/ 1034 w 2104"/>
                <a:gd name="T93" fmla="*/ 5 h 3108"/>
                <a:gd name="T94" fmla="*/ 1204 w 2104"/>
                <a:gd name="T95" fmla="*/ 183 h 3108"/>
                <a:gd name="T96" fmla="*/ 1149 w 2104"/>
                <a:gd name="T97" fmla="*/ 427 h 3108"/>
                <a:gd name="T98" fmla="*/ 1916 w 2104"/>
                <a:gd name="T99" fmla="*/ 1300 h 3108"/>
                <a:gd name="T100" fmla="*/ 2027 w 2104"/>
                <a:gd name="T101" fmla="*/ 1425 h 3108"/>
                <a:gd name="T102" fmla="*/ 2012 w 2104"/>
                <a:gd name="T103" fmla="*/ 1468 h 3108"/>
                <a:gd name="T104" fmla="*/ 1980 w 2104"/>
                <a:gd name="T105" fmla="*/ 1494 h 3108"/>
                <a:gd name="T106" fmla="*/ 1956 w 2104"/>
                <a:gd name="T107" fmla="*/ 1524 h 3108"/>
                <a:gd name="T108" fmla="*/ 1918 w 2104"/>
                <a:gd name="T109" fmla="*/ 1524 h 3108"/>
                <a:gd name="T110" fmla="*/ 1313 w 2104"/>
                <a:gd name="T111" fmla="*/ 784 h 3108"/>
                <a:gd name="T112" fmla="*/ 1286 w 2104"/>
                <a:gd name="T113" fmla="*/ 2325 h 3108"/>
                <a:gd name="T114" fmla="*/ 1366 w 2104"/>
                <a:gd name="T115" fmla="*/ 3044 h 3108"/>
                <a:gd name="T116" fmla="*/ 1355 w 2104"/>
                <a:gd name="T117" fmla="*/ 3085 h 3108"/>
                <a:gd name="T118" fmla="*/ 1121 w 2104"/>
                <a:gd name="T119" fmla="*/ 2987 h 3108"/>
                <a:gd name="T120" fmla="*/ 1091 w 2104"/>
                <a:gd name="T121" fmla="*/ 1927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4" h="3108">
                  <a:moveTo>
                    <a:pt x="1057" y="1578"/>
                  </a:moveTo>
                  <a:cubicBezTo>
                    <a:pt x="1055" y="1577"/>
                    <a:pt x="1055" y="1577"/>
                    <a:pt x="1055" y="1577"/>
                  </a:cubicBezTo>
                  <a:cubicBezTo>
                    <a:pt x="1054" y="1585"/>
                    <a:pt x="1054" y="1593"/>
                    <a:pt x="1054" y="1601"/>
                  </a:cubicBezTo>
                  <a:cubicBezTo>
                    <a:pt x="1054" y="1673"/>
                    <a:pt x="1060" y="1734"/>
                    <a:pt x="1063" y="1758"/>
                  </a:cubicBezTo>
                  <a:cubicBezTo>
                    <a:pt x="1064" y="1772"/>
                    <a:pt x="1069" y="1797"/>
                    <a:pt x="1074" y="1822"/>
                  </a:cubicBezTo>
                  <a:cubicBezTo>
                    <a:pt x="1079" y="1848"/>
                    <a:pt x="1084" y="1875"/>
                    <a:pt x="1086" y="1894"/>
                  </a:cubicBezTo>
                  <a:cubicBezTo>
                    <a:pt x="1087" y="1903"/>
                    <a:pt x="1087" y="1914"/>
                    <a:pt x="1087" y="1927"/>
                  </a:cubicBezTo>
                  <a:cubicBezTo>
                    <a:pt x="1087" y="1974"/>
                    <a:pt x="1082" y="2043"/>
                    <a:pt x="1079" y="2071"/>
                  </a:cubicBezTo>
                  <a:cubicBezTo>
                    <a:pt x="1077" y="2089"/>
                    <a:pt x="1076" y="2104"/>
                    <a:pt x="1076" y="2116"/>
                  </a:cubicBezTo>
                  <a:cubicBezTo>
                    <a:pt x="1076" y="2129"/>
                    <a:pt x="1077" y="2140"/>
                    <a:pt x="1079" y="2152"/>
                  </a:cubicBezTo>
                  <a:cubicBezTo>
                    <a:pt x="1083" y="2176"/>
                    <a:pt x="1085" y="2200"/>
                    <a:pt x="1088" y="2231"/>
                  </a:cubicBezTo>
                  <a:cubicBezTo>
                    <a:pt x="1088" y="2236"/>
                    <a:pt x="1089" y="2242"/>
                    <a:pt x="1089" y="2247"/>
                  </a:cubicBezTo>
                  <a:cubicBezTo>
                    <a:pt x="1089" y="2276"/>
                    <a:pt x="1084" y="2310"/>
                    <a:pt x="1078" y="2343"/>
                  </a:cubicBezTo>
                  <a:cubicBezTo>
                    <a:pt x="1076" y="2354"/>
                    <a:pt x="1075" y="2369"/>
                    <a:pt x="1075" y="2385"/>
                  </a:cubicBezTo>
                  <a:cubicBezTo>
                    <a:pt x="1075" y="2429"/>
                    <a:pt x="1081" y="2484"/>
                    <a:pt x="1088" y="2517"/>
                  </a:cubicBezTo>
                  <a:cubicBezTo>
                    <a:pt x="1093" y="2540"/>
                    <a:pt x="1098" y="2591"/>
                    <a:pt x="1103" y="2640"/>
                  </a:cubicBezTo>
                  <a:cubicBezTo>
                    <a:pt x="1107" y="2688"/>
                    <a:pt x="1110" y="2734"/>
                    <a:pt x="1111" y="2744"/>
                  </a:cubicBezTo>
                  <a:cubicBezTo>
                    <a:pt x="1111" y="2746"/>
                    <a:pt x="1111" y="2747"/>
                    <a:pt x="1111" y="2750"/>
                  </a:cubicBezTo>
                  <a:cubicBezTo>
                    <a:pt x="1111" y="2761"/>
                    <a:pt x="1110" y="2778"/>
                    <a:pt x="1109" y="2794"/>
                  </a:cubicBezTo>
                  <a:cubicBezTo>
                    <a:pt x="1108" y="2810"/>
                    <a:pt x="1106" y="2824"/>
                    <a:pt x="1105" y="2830"/>
                  </a:cubicBezTo>
                  <a:cubicBezTo>
                    <a:pt x="1104" y="2840"/>
                    <a:pt x="1103" y="2854"/>
                    <a:pt x="1103" y="2867"/>
                  </a:cubicBezTo>
                  <a:cubicBezTo>
                    <a:pt x="1103" y="2873"/>
                    <a:pt x="1103" y="2879"/>
                    <a:pt x="1103" y="2884"/>
                  </a:cubicBezTo>
                  <a:cubicBezTo>
                    <a:pt x="1104" y="2886"/>
                    <a:pt x="1104" y="2887"/>
                    <a:pt x="1104" y="2888"/>
                  </a:cubicBezTo>
                  <a:cubicBezTo>
                    <a:pt x="1104" y="2896"/>
                    <a:pt x="1102" y="2906"/>
                    <a:pt x="1099" y="2917"/>
                  </a:cubicBezTo>
                  <a:cubicBezTo>
                    <a:pt x="1096" y="2928"/>
                    <a:pt x="1092" y="2940"/>
                    <a:pt x="1089" y="2954"/>
                  </a:cubicBezTo>
                  <a:cubicBezTo>
                    <a:pt x="1089" y="2955"/>
                    <a:pt x="1088" y="2957"/>
                    <a:pt x="1088" y="2959"/>
                  </a:cubicBezTo>
                  <a:cubicBezTo>
                    <a:pt x="1088" y="2966"/>
                    <a:pt x="1092" y="2972"/>
                    <a:pt x="1098" y="2977"/>
                  </a:cubicBezTo>
                  <a:cubicBezTo>
                    <a:pt x="1106" y="2985"/>
                    <a:pt x="1119" y="2991"/>
                    <a:pt x="1132" y="2996"/>
                  </a:cubicBezTo>
                  <a:cubicBezTo>
                    <a:pt x="1145" y="3001"/>
                    <a:pt x="1158" y="3006"/>
                    <a:pt x="1168" y="3010"/>
                  </a:cubicBezTo>
                  <a:cubicBezTo>
                    <a:pt x="1181" y="3017"/>
                    <a:pt x="1193" y="3029"/>
                    <a:pt x="1203" y="3041"/>
                  </a:cubicBezTo>
                  <a:cubicBezTo>
                    <a:pt x="1209" y="3047"/>
                    <a:pt x="1213" y="3053"/>
                    <a:pt x="1218" y="3058"/>
                  </a:cubicBezTo>
                  <a:cubicBezTo>
                    <a:pt x="1222" y="3063"/>
                    <a:pt x="1225" y="3066"/>
                    <a:pt x="1228" y="3068"/>
                  </a:cubicBezTo>
                  <a:cubicBezTo>
                    <a:pt x="1233" y="3072"/>
                    <a:pt x="1242" y="3075"/>
                    <a:pt x="1250" y="3077"/>
                  </a:cubicBezTo>
                  <a:cubicBezTo>
                    <a:pt x="1258" y="3079"/>
                    <a:pt x="1266" y="3080"/>
                    <a:pt x="1271" y="3080"/>
                  </a:cubicBezTo>
                  <a:cubicBezTo>
                    <a:pt x="1272" y="3080"/>
                    <a:pt x="1272" y="3080"/>
                    <a:pt x="1272" y="3080"/>
                  </a:cubicBezTo>
                  <a:cubicBezTo>
                    <a:pt x="1273" y="3080"/>
                    <a:pt x="1273" y="3080"/>
                    <a:pt x="1273" y="3080"/>
                  </a:cubicBezTo>
                  <a:cubicBezTo>
                    <a:pt x="1275" y="3080"/>
                    <a:pt x="1276" y="3080"/>
                    <a:pt x="1278" y="3081"/>
                  </a:cubicBezTo>
                  <a:cubicBezTo>
                    <a:pt x="1281" y="3083"/>
                    <a:pt x="1283" y="3086"/>
                    <a:pt x="1286" y="3089"/>
                  </a:cubicBezTo>
                  <a:cubicBezTo>
                    <a:pt x="1289" y="3092"/>
                    <a:pt x="1293" y="3096"/>
                    <a:pt x="1297" y="3099"/>
                  </a:cubicBezTo>
                  <a:cubicBezTo>
                    <a:pt x="1297" y="3099"/>
                    <a:pt x="1297" y="3099"/>
                    <a:pt x="1297" y="3099"/>
                  </a:cubicBezTo>
                  <a:cubicBezTo>
                    <a:pt x="1304" y="3104"/>
                    <a:pt x="1312" y="3108"/>
                    <a:pt x="1323" y="3108"/>
                  </a:cubicBezTo>
                  <a:cubicBezTo>
                    <a:pt x="1329" y="3108"/>
                    <a:pt x="1336" y="3107"/>
                    <a:pt x="1344" y="3104"/>
                  </a:cubicBezTo>
                  <a:cubicBezTo>
                    <a:pt x="1350" y="3102"/>
                    <a:pt x="1354" y="3100"/>
                    <a:pt x="1356" y="3097"/>
                  </a:cubicBezTo>
                  <a:cubicBezTo>
                    <a:pt x="1359" y="3094"/>
                    <a:pt x="1360" y="3091"/>
                    <a:pt x="1360" y="3089"/>
                  </a:cubicBezTo>
                  <a:cubicBezTo>
                    <a:pt x="1360" y="3085"/>
                    <a:pt x="1358" y="3083"/>
                    <a:pt x="1358" y="3082"/>
                  </a:cubicBezTo>
                  <a:cubicBezTo>
                    <a:pt x="1356" y="3083"/>
                    <a:pt x="1356" y="3083"/>
                    <a:pt x="1356" y="3083"/>
                  </a:cubicBezTo>
                  <a:cubicBezTo>
                    <a:pt x="1357" y="3085"/>
                    <a:pt x="1357" y="3085"/>
                    <a:pt x="1357" y="3085"/>
                  </a:cubicBezTo>
                  <a:cubicBezTo>
                    <a:pt x="1359" y="3085"/>
                    <a:pt x="1361" y="3084"/>
                    <a:pt x="1362" y="3082"/>
                  </a:cubicBezTo>
                  <a:cubicBezTo>
                    <a:pt x="1363" y="3081"/>
                    <a:pt x="1364" y="3079"/>
                    <a:pt x="1364" y="3077"/>
                  </a:cubicBezTo>
                  <a:cubicBezTo>
                    <a:pt x="1364" y="3075"/>
                    <a:pt x="1363" y="3073"/>
                    <a:pt x="1363" y="3071"/>
                  </a:cubicBezTo>
                  <a:cubicBezTo>
                    <a:pt x="1362" y="3070"/>
                    <a:pt x="1361" y="3069"/>
                    <a:pt x="1361" y="3068"/>
                  </a:cubicBezTo>
                  <a:cubicBezTo>
                    <a:pt x="1360" y="3069"/>
                    <a:pt x="1360" y="3069"/>
                    <a:pt x="1360" y="3069"/>
                  </a:cubicBezTo>
                  <a:cubicBezTo>
                    <a:pt x="1359" y="3071"/>
                    <a:pt x="1359" y="3071"/>
                    <a:pt x="1359" y="3071"/>
                  </a:cubicBezTo>
                  <a:cubicBezTo>
                    <a:pt x="1360" y="3071"/>
                    <a:pt x="1360" y="3071"/>
                    <a:pt x="1360" y="3071"/>
                  </a:cubicBezTo>
                  <a:cubicBezTo>
                    <a:pt x="1363" y="3071"/>
                    <a:pt x="1365" y="3071"/>
                    <a:pt x="1366" y="3069"/>
                  </a:cubicBezTo>
                  <a:cubicBezTo>
                    <a:pt x="1367" y="3067"/>
                    <a:pt x="1367" y="3066"/>
                    <a:pt x="1367" y="3064"/>
                  </a:cubicBezTo>
                  <a:cubicBezTo>
                    <a:pt x="1367" y="3060"/>
                    <a:pt x="1366" y="3057"/>
                    <a:pt x="1366" y="3057"/>
                  </a:cubicBezTo>
                  <a:cubicBezTo>
                    <a:pt x="1364" y="3057"/>
                    <a:pt x="1364" y="3057"/>
                    <a:pt x="1364" y="3057"/>
                  </a:cubicBezTo>
                  <a:cubicBezTo>
                    <a:pt x="1365" y="3059"/>
                    <a:pt x="1365" y="3059"/>
                    <a:pt x="1365" y="3059"/>
                  </a:cubicBezTo>
                  <a:cubicBezTo>
                    <a:pt x="1367" y="3058"/>
                    <a:pt x="1369" y="3056"/>
                    <a:pt x="1369" y="3055"/>
                  </a:cubicBezTo>
                  <a:cubicBezTo>
                    <a:pt x="1370" y="3053"/>
                    <a:pt x="1371" y="3051"/>
                    <a:pt x="1371" y="3049"/>
                  </a:cubicBezTo>
                  <a:cubicBezTo>
                    <a:pt x="1371" y="3046"/>
                    <a:pt x="1370" y="3044"/>
                    <a:pt x="1370" y="3044"/>
                  </a:cubicBezTo>
                  <a:cubicBezTo>
                    <a:pt x="1368" y="3045"/>
                    <a:pt x="1368" y="3045"/>
                    <a:pt x="1368" y="3045"/>
                  </a:cubicBezTo>
                  <a:cubicBezTo>
                    <a:pt x="1370" y="3045"/>
                    <a:pt x="1370" y="3045"/>
                    <a:pt x="1370" y="3045"/>
                  </a:cubicBezTo>
                  <a:cubicBezTo>
                    <a:pt x="1371" y="3044"/>
                    <a:pt x="1371" y="3042"/>
                    <a:pt x="1371" y="3040"/>
                  </a:cubicBezTo>
                  <a:cubicBezTo>
                    <a:pt x="1371" y="3037"/>
                    <a:pt x="1370" y="3035"/>
                    <a:pt x="1369" y="3032"/>
                  </a:cubicBezTo>
                  <a:cubicBezTo>
                    <a:pt x="1367" y="3029"/>
                    <a:pt x="1364" y="3026"/>
                    <a:pt x="1361" y="3024"/>
                  </a:cubicBezTo>
                  <a:cubicBezTo>
                    <a:pt x="1359" y="3022"/>
                    <a:pt x="1356" y="3019"/>
                    <a:pt x="1356" y="3018"/>
                  </a:cubicBezTo>
                  <a:cubicBezTo>
                    <a:pt x="1354" y="3015"/>
                    <a:pt x="1351" y="3012"/>
                    <a:pt x="1347" y="3008"/>
                  </a:cubicBezTo>
                  <a:cubicBezTo>
                    <a:pt x="1344" y="3005"/>
                    <a:pt x="1341" y="3001"/>
                    <a:pt x="1339" y="2998"/>
                  </a:cubicBezTo>
                  <a:cubicBezTo>
                    <a:pt x="1337" y="2995"/>
                    <a:pt x="1332" y="2990"/>
                    <a:pt x="1326" y="2985"/>
                  </a:cubicBezTo>
                  <a:cubicBezTo>
                    <a:pt x="1320" y="2980"/>
                    <a:pt x="1314" y="2975"/>
                    <a:pt x="1307" y="2970"/>
                  </a:cubicBezTo>
                  <a:cubicBezTo>
                    <a:pt x="1301" y="2965"/>
                    <a:pt x="1285" y="2953"/>
                    <a:pt x="1269" y="2940"/>
                  </a:cubicBezTo>
                  <a:cubicBezTo>
                    <a:pt x="1253" y="2928"/>
                    <a:pt x="1237" y="2915"/>
                    <a:pt x="1231" y="2908"/>
                  </a:cubicBezTo>
                  <a:cubicBezTo>
                    <a:pt x="1222" y="2899"/>
                    <a:pt x="1219" y="2887"/>
                    <a:pt x="1219" y="2876"/>
                  </a:cubicBezTo>
                  <a:cubicBezTo>
                    <a:pt x="1219" y="2872"/>
                    <a:pt x="1219" y="2868"/>
                    <a:pt x="1220" y="2864"/>
                  </a:cubicBezTo>
                  <a:cubicBezTo>
                    <a:pt x="1220" y="2864"/>
                    <a:pt x="1220" y="2864"/>
                    <a:pt x="1220" y="2864"/>
                  </a:cubicBezTo>
                  <a:cubicBezTo>
                    <a:pt x="1220" y="2862"/>
                    <a:pt x="1220" y="2859"/>
                    <a:pt x="1220" y="2855"/>
                  </a:cubicBezTo>
                  <a:cubicBezTo>
                    <a:pt x="1220" y="2841"/>
                    <a:pt x="1218" y="2820"/>
                    <a:pt x="1216" y="2799"/>
                  </a:cubicBezTo>
                  <a:cubicBezTo>
                    <a:pt x="1216" y="2798"/>
                    <a:pt x="1216" y="2796"/>
                    <a:pt x="1216" y="2795"/>
                  </a:cubicBezTo>
                  <a:cubicBezTo>
                    <a:pt x="1216" y="2782"/>
                    <a:pt x="1221" y="2762"/>
                    <a:pt x="1226" y="2739"/>
                  </a:cubicBezTo>
                  <a:cubicBezTo>
                    <a:pt x="1232" y="2717"/>
                    <a:pt x="1239" y="2691"/>
                    <a:pt x="1245" y="2666"/>
                  </a:cubicBezTo>
                  <a:cubicBezTo>
                    <a:pt x="1252" y="2640"/>
                    <a:pt x="1260" y="2584"/>
                    <a:pt x="1267" y="2527"/>
                  </a:cubicBezTo>
                  <a:cubicBezTo>
                    <a:pt x="1274" y="2470"/>
                    <a:pt x="1281" y="2413"/>
                    <a:pt x="1285" y="2387"/>
                  </a:cubicBezTo>
                  <a:cubicBezTo>
                    <a:pt x="1288" y="2366"/>
                    <a:pt x="1290" y="2344"/>
                    <a:pt x="1290" y="2325"/>
                  </a:cubicBezTo>
                  <a:cubicBezTo>
                    <a:pt x="1290" y="2296"/>
                    <a:pt x="1287" y="2270"/>
                    <a:pt x="1282" y="2253"/>
                  </a:cubicBezTo>
                  <a:cubicBezTo>
                    <a:pt x="1278" y="2235"/>
                    <a:pt x="1275" y="2219"/>
                    <a:pt x="1275" y="2205"/>
                  </a:cubicBezTo>
                  <a:cubicBezTo>
                    <a:pt x="1275" y="2196"/>
                    <a:pt x="1276" y="2189"/>
                    <a:pt x="1278" y="2181"/>
                  </a:cubicBezTo>
                  <a:cubicBezTo>
                    <a:pt x="1280" y="2174"/>
                    <a:pt x="1281" y="2167"/>
                    <a:pt x="1281" y="2159"/>
                  </a:cubicBezTo>
                  <a:cubicBezTo>
                    <a:pt x="1281" y="2142"/>
                    <a:pt x="1277" y="2124"/>
                    <a:pt x="1275" y="2108"/>
                  </a:cubicBezTo>
                  <a:cubicBezTo>
                    <a:pt x="1275" y="2107"/>
                    <a:pt x="1275" y="2104"/>
                    <a:pt x="1275" y="2102"/>
                  </a:cubicBezTo>
                  <a:cubicBezTo>
                    <a:pt x="1275" y="2089"/>
                    <a:pt x="1279" y="2065"/>
                    <a:pt x="1284" y="2039"/>
                  </a:cubicBezTo>
                  <a:cubicBezTo>
                    <a:pt x="1289" y="2013"/>
                    <a:pt x="1296" y="1985"/>
                    <a:pt x="1303" y="1961"/>
                  </a:cubicBezTo>
                  <a:cubicBezTo>
                    <a:pt x="1306" y="1948"/>
                    <a:pt x="1312" y="1917"/>
                    <a:pt x="1318" y="1877"/>
                  </a:cubicBezTo>
                  <a:cubicBezTo>
                    <a:pt x="1335" y="1757"/>
                    <a:pt x="1358" y="1550"/>
                    <a:pt x="1358" y="1463"/>
                  </a:cubicBezTo>
                  <a:cubicBezTo>
                    <a:pt x="1358" y="1347"/>
                    <a:pt x="1319" y="1202"/>
                    <a:pt x="1308" y="1159"/>
                  </a:cubicBezTo>
                  <a:cubicBezTo>
                    <a:pt x="1301" y="1134"/>
                    <a:pt x="1299" y="1104"/>
                    <a:pt x="1299" y="1078"/>
                  </a:cubicBezTo>
                  <a:cubicBezTo>
                    <a:pt x="1299" y="1059"/>
                    <a:pt x="1300" y="1041"/>
                    <a:pt x="1303" y="1031"/>
                  </a:cubicBezTo>
                  <a:cubicBezTo>
                    <a:pt x="1308" y="1008"/>
                    <a:pt x="1312" y="956"/>
                    <a:pt x="1312" y="928"/>
                  </a:cubicBezTo>
                  <a:cubicBezTo>
                    <a:pt x="1312" y="926"/>
                    <a:pt x="1312" y="923"/>
                    <a:pt x="1312" y="921"/>
                  </a:cubicBezTo>
                  <a:cubicBezTo>
                    <a:pt x="1311" y="908"/>
                    <a:pt x="1310" y="884"/>
                    <a:pt x="1310" y="862"/>
                  </a:cubicBezTo>
                  <a:cubicBezTo>
                    <a:pt x="1310" y="852"/>
                    <a:pt x="1310" y="843"/>
                    <a:pt x="1311" y="835"/>
                  </a:cubicBezTo>
                  <a:cubicBezTo>
                    <a:pt x="1311" y="828"/>
                    <a:pt x="1312" y="821"/>
                    <a:pt x="1313" y="818"/>
                  </a:cubicBezTo>
                  <a:cubicBezTo>
                    <a:pt x="1314" y="815"/>
                    <a:pt x="1315" y="810"/>
                    <a:pt x="1316" y="804"/>
                  </a:cubicBezTo>
                  <a:cubicBezTo>
                    <a:pt x="1317" y="786"/>
                    <a:pt x="1318" y="760"/>
                    <a:pt x="1318" y="745"/>
                  </a:cubicBezTo>
                  <a:cubicBezTo>
                    <a:pt x="1318" y="739"/>
                    <a:pt x="1318" y="735"/>
                    <a:pt x="1318" y="735"/>
                  </a:cubicBezTo>
                  <a:cubicBezTo>
                    <a:pt x="1316" y="735"/>
                    <a:pt x="1316" y="735"/>
                    <a:pt x="1316" y="735"/>
                  </a:cubicBezTo>
                  <a:cubicBezTo>
                    <a:pt x="1316" y="737"/>
                    <a:pt x="1316" y="737"/>
                    <a:pt x="1316" y="737"/>
                  </a:cubicBezTo>
                  <a:cubicBezTo>
                    <a:pt x="1317" y="736"/>
                    <a:pt x="1318" y="736"/>
                    <a:pt x="1319" y="736"/>
                  </a:cubicBezTo>
                  <a:cubicBezTo>
                    <a:pt x="1327" y="736"/>
                    <a:pt x="1334" y="739"/>
                    <a:pt x="1341" y="744"/>
                  </a:cubicBezTo>
                  <a:cubicBezTo>
                    <a:pt x="1363" y="757"/>
                    <a:pt x="1380" y="787"/>
                    <a:pt x="1391" y="804"/>
                  </a:cubicBezTo>
                  <a:cubicBezTo>
                    <a:pt x="1405" y="828"/>
                    <a:pt x="1470" y="941"/>
                    <a:pt x="1495" y="995"/>
                  </a:cubicBezTo>
                  <a:cubicBezTo>
                    <a:pt x="1508" y="1023"/>
                    <a:pt x="1539" y="1068"/>
                    <a:pt x="1571" y="1112"/>
                  </a:cubicBezTo>
                  <a:cubicBezTo>
                    <a:pt x="1603" y="1155"/>
                    <a:pt x="1636" y="1196"/>
                    <a:pt x="1651" y="1213"/>
                  </a:cubicBezTo>
                  <a:cubicBezTo>
                    <a:pt x="1667" y="1231"/>
                    <a:pt x="1709" y="1269"/>
                    <a:pt x="1747" y="1304"/>
                  </a:cubicBezTo>
                  <a:cubicBezTo>
                    <a:pt x="1786" y="1339"/>
                    <a:pt x="1822" y="1371"/>
                    <a:pt x="1828" y="1375"/>
                  </a:cubicBezTo>
                  <a:cubicBezTo>
                    <a:pt x="1833" y="1380"/>
                    <a:pt x="1836" y="1386"/>
                    <a:pt x="1838" y="1392"/>
                  </a:cubicBezTo>
                  <a:cubicBezTo>
                    <a:pt x="1840" y="1399"/>
                    <a:pt x="1841" y="1406"/>
                    <a:pt x="1842" y="1413"/>
                  </a:cubicBezTo>
                  <a:cubicBezTo>
                    <a:pt x="1844" y="1426"/>
                    <a:pt x="1853" y="1445"/>
                    <a:pt x="1862" y="1462"/>
                  </a:cubicBezTo>
                  <a:cubicBezTo>
                    <a:pt x="1871" y="1480"/>
                    <a:pt x="1885" y="1494"/>
                    <a:pt x="1892" y="1500"/>
                  </a:cubicBezTo>
                  <a:cubicBezTo>
                    <a:pt x="1895" y="1503"/>
                    <a:pt x="1900" y="1507"/>
                    <a:pt x="1905" y="1512"/>
                  </a:cubicBezTo>
                  <a:cubicBezTo>
                    <a:pt x="1907" y="1514"/>
                    <a:pt x="1909" y="1516"/>
                    <a:pt x="1911" y="1518"/>
                  </a:cubicBezTo>
                  <a:cubicBezTo>
                    <a:pt x="1911" y="1519"/>
                    <a:pt x="1912" y="1520"/>
                    <a:pt x="1912" y="1520"/>
                  </a:cubicBezTo>
                  <a:cubicBezTo>
                    <a:pt x="1913" y="1521"/>
                    <a:pt x="1913" y="1522"/>
                    <a:pt x="1913" y="1522"/>
                  </a:cubicBezTo>
                  <a:cubicBezTo>
                    <a:pt x="1913" y="1523"/>
                    <a:pt x="1914" y="1524"/>
                    <a:pt x="1915" y="1526"/>
                  </a:cubicBezTo>
                  <a:cubicBezTo>
                    <a:pt x="1917" y="1531"/>
                    <a:pt x="1921" y="1539"/>
                    <a:pt x="1923" y="1544"/>
                  </a:cubicBezTo>
                  <a:cubicBezTo>
                    <a:pt x="1924" y="1548"/>
                    <a:pt x="1927" y="1553"/>
                    <a:pt x="1931" y="1559"/>
                  </a:cubicBezTo>
                  <a:cubicBezTo>
                    <a:pt x="1934" y="1564"/>
                    <a:pt x="1938" y="1571"/>
                    <a:pt x="1940" y="1576"/>
                  </a:cubicBezTo>
                  <a:cubicBezTo>
                    <a:pt x="1943" y="1581"/>
                    <a:pt x="1946" y="1588"/>
                    <a:pt x="1950" y="1594"/>
                  </a:cubicBezTo>
                  <a:cubicBezTo>
                    <a:pt x="1953" y="1596"/>
                    <a:pt x="1955" y="1599"/>
                    <a:pt x="1958" y="1601"/>
                  </a:cubicBezTo>
                  <a:cubicBezTo>
                    <a:pt x="1960" y="1603"/>
                    <a:pt x="1963" y="1604"/>
                    <a:pt x="1967" y="1604"/>
                  </a:cubicBezTo>
                  <a:cubicBezTo>
                    <a:pt x="1969" y="1604"/>
                    <a:pt x="1971" y="1603"/>
                    <a:pt x="1973" y="1602"/>
                  </a:cubicBezTo>
                  <a:cubicBezTo>
                    <a:pt x="1976" y="1601"/>
                    <a:pt x="1978" y="1599"/>
                    <a:pt x="1979" y="1596"/>
                  </a:cubicBezTo>
                  <a:cubicBezTo>
                    <a:pt x="1980" y="1594"/>
                    <a:pt x="1980" y="1592"/>
                    <a:pt x="1980" y="1589"/>
                  </a:cubicBezTo>
                  <a:cubicBezTo>
                    <a:pt x="1980" y="1584"/>
                    <a:pt x="1979" y="1579"/>
                    <a:pt x="1977" y="1574"/>
                  </a:cubicBezTo>
                  <a:cubicBezTo>
                    <a:pt x="1975" y="1569"/>
                    <a:pt x="1973" y="1565"/>
                    <a:pt x="1972" y="1563"/>
                  </a:cubicBezTo>
                  <a:cubicBezTo>
                    <a:pt x="1971" y="1561"/>
                    <a:pt x="1965" y="1550"/>
                    <a:pt x="1960" y="1540"/>
                  </a:cubicBezTo>
                  <a:cubicBezTo>
                    <a:pt x="1958" y="1535"/>
                    <a:pt x="1955" y="1529"/>
                    <a:pt x="1953" y="1525"/>
                  </a:cubicBezTo>
                  <a:cubicBezTo>
                    <a:pt x="1952" y="1523"/>
                    <a:pt x="1952" y="1522"/>
                    <a:pt x="1951" y="1520"/>
                  </a:cubicBezTo>
                  <a:cubicBezTo>
                    <a:pt x="1951" y="1520"/>
                    <a:pt x="1951" y="1519"/>
                    <a:pt x="1951" y="1519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51" y="1519"/>
                    <a:pt x="1951" y="1519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9" y="1521"/>
                    <a:pt x="1949" y="1522"/>
                  </a:cubicBezTo>
                  <a:cubicBezTo>
                    <a:pt x="1952" y="1526"/>
                    <a:pt x="1958" y="1533"/>
                    <a:pt x="1963" y="1541"/>
                  </a:cubicBezTo>
                  <a:cubicBezTo>
                    <a:pt x="1968" y="1548"/>
                    <a:pt x="1973" y="1556"/>
                    <a:pt x="1977" y="1561"/>
                  </a:cubicBezTo>
                  <a:cubicBezTo>
                    <a:pt x="1984" y="1571"/>
                    <a:pt x="1993" y="1582"/>
                    <a:pt x="2000" y="1588"/>
                  </a:cubicBezTo>
                  <a:cubicBezTo>
                    <a:pt x="2001" y="1589"/>
                    <a:pt x="2003" y="1591"/>
                    <a:pt x="2004" y="1594"/>
                  </a:cubicBezTo>
                  <a:cubicBezTo>
                    <a:pt x="2007" y="1598"/>
                    <a:pt x="2011" y="1604"/>
                    <a:pt x="2014" y="1608"/>
                  </a:cubicBezTo>
                  <a:cubicBezTo>
                    <a:pt x="2016" y="1610"/>
                    <a:pt x="2019" y="1612"/>
                    <a:pt x="2021" y="1614"/>
                  </a:cubicBezTo>
                  <a:cubicBezTo>
                    <a:pt x="2023" y="1615"/>
                    <a:pt x="2026" y="1616"/>
                    <a:pt x="2029" y="1616"/>
                  </a:cubicBezTo>
                  <a:cubicBezTo>
                    <a:pt x="2031" y="1616"/>
                    <a:pt x="2034" y="1615"/>
                    <a:pt x="2037" y="1614"/>
                  </a:cubicBezTo>
                  <a:cubicBezTo>
                    <a:pt x="2039" y="1612"/>
                    <a:pt x="2040" y="1611"/>
                    <a:pt x="2041" y="1609"/>
                  </a:cubicBezTo>
                  <a:cubicBezTo>
                    <a:pt x="2042" y="1606"/>
                    <a:pt x="2043" y="1604"/>
                    <a:pt x="2043" y="1602"/>
                  </a:cubicBezTo>
                  <a:cubicBezTo>
                    <a:pt x="2043" y="1594"/>
                    <a:pt x="2038" y="1585"/>
                    <a:pt x="2034" y="1578"/>
                  </a:cubicBezTo>
                  <a:cubicBezTo>
                    <a:pt x="2029" y="1570"/>
                    <a:pt x="2024" y="1564"/>
                    <a:pt x="2023" y="1561"/>
                  </a:cubicBezTo>
                  <a:cubicBezTo>
                    <a:pt x="2020" y="1559"/>
                    <a:pt x="2017" y="1553"/>
                    <a:pt x="2013" y="1546"/>
                  </a:cubicBezTo>
                  <a:cubicBezTo>
                    <a:pt x="2009" y="1540"/>
                    <a:pt x="2005" y="1533"/>
                    <a:pt x="2002" y="1528"/>
                  </a:cubicBezTo>
                  <a:cubicBezTo>
                    <a:pt x="1999" y="1524"/>
                    <a:pt x="1994" y="1516"/>
                    <a:pt x="1989" y="1510"/>
                  </a:cubicBezTo>
                  <a:cubicBezTo>
                    <a:pt x="1987" y="1506"/>
                    <a:pt x="1985" y="1503"/>
                    <a:pt x="1984" y="1500"/>
                  </a:cubicBezTo>
                  <a:cubicBezTo>
                    <a:pt x="1983" y="1499"/>
                    <a:pt x="1982" y="1498"/>
                    <a:pt x="1982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8"/>
                    <a:pt x="1981" y="1498"/>
                    <a:pt x="1981" y="1498"/>
                  </a:cubicBezTo>
                  <a:cubicBezTo>
                    <a:pt x="1981" y="1498"/>
                    <a:pt x="1983" y="1499"/>
                    <a:pt x="1984" y="1501"/>
                  </a:cubicBezTo>
                  <a:cubicBezTo>
                    <a:pt x="1986" y="1502"/>
                    <a:pt x="1987" y="1504"/>
                    <a:pt x="1989" y="1507"/>
                  </a:cubicBezTo>
                  <a:cubicBezTo>
                    <a:pt x="1994" y="1515"/>
                    <a:pt x="2003" y="1527"/>
                    <a:pt x="2007" y="1533"/>
                  </a:cubicBezTo>
                  <a:cubicBezTo>
                    <a:pt x="2012" y="1539"/>
                    <a:pt x="2019" y="1547"/>
                    <a:pt x="2024" y="1553"/>
                  </a:cubicBezTo>
                  <a:cubicBezTo>
                    <a:pt x="2028" y="1560"/>
                    <a:pt x="2039" y="1574"/>
                    <a:pt x="2047" y="1586"/>
                  </a:cubicBezTo>
                  <a:cubicBezTo>
                    <a:pt x="2053" y="1595"/>
                    <a:pt x="2061" y="1599"/>
                    <a:pt x="2068" y="1599"/>
                  </a:cubicBezTo>
                  <a:cubicBezTo>
                    <a:pt x="2071" y="1599"/>
                    <a:pt x="2074" y="1598"/>
                    <a:pt x="2076" y="1596"/>
                  </a:cubicBezTo>
                  <a:cubicBezTo>
                    <a:pt x="2081" y="1592"/>
                    <a:pt x="2084" y="1586"/>
                    <a:pt x="2084" y="1580"/>
                  </a:cubicBezTo>
                  <a:cubicBezTo>
                    <a:pt x="2084" y="1578"/>
                    <a:pt x="2084" y="1577"/>
                    <a:pt x="2083" y="1575"/>
                  </a:cubicBezTo>
                  <a:cubicBezTo>
                    <a:pt x="2083" y="1573"/>
                    <a:pt x="2081" y="1571"/>
                    <a:pt x="2080" y="1568"/>
                  </a:cubicBezTo>
                  <a:cubicBezTo>
                    <a:pt x="2074" y="1559"/>
                    <a:pt x="2065" y="1548"/>
                    <a:pt x="2062" y="1544"/>
                  </a:cubicBezTo>
                  <a:cubicBezTo>
                    <a:pt x="2060" y="1541"/>
                    <a:pt x="2056" y="1536"/>
                    <a:pt x="2052" y="1531"/>
                  </a:cubicBezTo>
                  <a:cubicBezTo>
                    <a:pt x="2049" y="1526"/>
                    <a:pt x="2045" y="1521"/>
                    <a:pt x="2044" y="1518"/>
                  </a:cubicBezTo>
                  <a:cubicBezTo>
                    <a:pt x="2042" y="1515"/>
                    <a:pt x="2038" y="1508"/>
                    <a:pt x="2034" y="1502"/>
                  </a:cubicBezTo>
                  <a:cubicBezTo>
                    <a:pt x="2032" y="1499"/>
                    <a:pt x="2030" y="1496"/>
                    <a:pt x="2028" y="1493"/>
                  </a:cubicBezTo>
                  <a:cubicBezTo>
                    <a:pt x="2027" y="1491"/>
                    <a:pt x="2025" y="1489"/>
                    <a:pt x="2024" y="1488"/>
                  </a:cubicBezTo>
                  <a:cubicBezTo>
                    <a:pt x="2023" y="1487"/>
                    <a:pt x="2022" y="1486"/>
                    <a:pt x="2021" y="1484"/>
                  </a:cubicBezTo>
                  <a:cubicBezTo>
                    <a:pt x="2019" y="1481"/>
                    <a:pt x="2017" y="1477"/>
                    <a:pt x="2015" y="1474"/>
                  </a:cubicBezTo>
                  <a:cubicBezTo>
                    <a:pt x="2014" y="1472"/>
                    <a:pt x="2014" y="1471"/>
                    <a:pt x="2013" y="1470"/>
                  </a:cubicBezTo>
                  <a:cubicBezTo>
                    <a:pt x="2013" y="1469"/>
                    <a:pt x="2012" y="1468"/>
                    <a:pt x="2012" y="1468"/>
                  </a:cubicBezTo>
                  <a:cubicBezTo>
                    <a:pt x="2011" y="1469"/>
                    <a:pt x="2011" y="1469"/>
                    <a:pt x="2011" y="1469"/>
                  </a:cubicBezTo>
                  <a:cubicBezTo>
                    <a:pt x="2009" y="1471"/>
                    <a:pt x="2009" y="1471"/>
                    <a:pt x="2009" y="1471"/>
                  </a:cubicBezTo>
                  <a:cubicBezTo>
                    <a:pt x="2009" y="1471"/>
                    <a:pt x="2010" y="1471"/>
                    <a:pt x="2012" y="1473"/>
                  </a:cubicBezTo>
                  <a:cubicBezTo>
                    <a:pt x="2014" y="1475"/>
                    <a:pt x="2018" y="1478"/>
                    <a:pt x="2021" y="1481"/>
                  </a:cubicBezTo>
                  <a:cubicBezTo>
                    <a:pt x="2025" y="1484"/>
                    <a:pt x="2028" y="1487"/>
                    <a:pt x="2029" y="1489"/>
                  </a:cubicBezTo>
                  <a:cubicBezTo>
                    <a:pt x="2032" y="1491"/>
                    <a:pt x="2036" y="1497"/>
                    <a:pt x="2040" y="1502"/>
                  </a:cubicBezTo>
                  <a:cubicBezTo>
                    <a:pt x="2044" y="1507"/>
                    <a:pt x="2048" y="1513"/>
                    <a:pt x="2051" y="1516"/>
                  </a:cubicBezTo>
                  <a:cubicBezTo>
                    <a:pt x="2057" y="1522"/>
                    <a:pt x="2067" y="1533"/>
                    <a:pt x="2072" y="1538"/>
                  </a:cubicBezTo>
                  <a:cubicBezTo>
                    <a:pt x="2073" y="1539"/>
                    <a:pt x="2074" y="1540"/>
                    <a:pt x="2075" y="1542"/>
                  </a:cubicBezTo>
                  <a:cubicBezTo>
                    <a:pt x="2077" y="1545"/>
                    <a:pt x="2079" y="1549"/>
                    <a:pt x="2082" y="1552"/>
                  </a:cubicBezTo>
                  <a:cubicBezTo>
                    <a:pt x="2083" y="1554"/>
                    <a:pt x="2085" y="1555"/>
                    <a:pt x="2086" y="1556"/>
                  </a:cubicBezTo>
                  <a:cubicBezTo>
                    <a:pt x="2088" y="1557"/>
                    <a:pt x="2090" y="1558"/>
                    <a:pt x="2092" y="1558"/>
                  </a:cubicBezTo>
                  <a:cubicBezTo>
                    <a:pt x="2094" y="1558"/>
                    <a:pt x="2097" y="1557"/>
                    <a:pt x="2099" y="1556"/>
                  </a:cubicBezTo>
                  <a:cubicBezTo>
                    <a:pt x="2103" y="1553"/>
                    <a:pt x="2104" y="1549"/>
                    <a:pt x="2104" y="1545"/>
                  </a:cubicBezTo>
                  <a:cubicBezTo>
                    <a:pt x="2104" y="1540"/>
                    <a:pt x="2102" y="1534"/>
                    <a:pt x="2099" y="1529"/>
                  </a:cubicBezTo>
                  <a:cubicBezTo>
                    <a:pt x="2096" y="1525"/>
                    <a:pt x="2093" y="1521"/>
                    <a:pt x="2092" y="1520"/>
                  </a:cubicBezTo>
                  <a:cubicBezTo>
                    <a:pt x="2089" y="1516"/>
                    <a:pt x="2082" y="1506"/>
                    <a:pt x="2078" y="1498"/>
                  </a:cubicBezTo>
                  <a:cubicBezTo>
                    <a:pt x="2076" y="1493"/>
                    <a:pt x="2073" y="1488"/>
                    <a:pt x="2070" y="1483"/>
                  </a:cubicBezTo>
                  <a:cubicBezTo>
                    <a:pt x="2067" y="1478"/>
                    <a:pt x="2063" y="1473"/>
                    <a:pt x="2060" y="1470"/>
                  </a:cubicBezTo>
                  <a:cubicBezTo>
                    <a:pt x="2058" y="1468"/>
                    <a:pt x="2056" y="1464"/>
                    <a:pt x="2053" y="1460"/>
                  </a:cubicBezTo>
                  <a:cubicBezTo>
                    <a:pt x="2051" y="1456"/>
                    <a:pt x="2047" y="1452"/>
                    <a:pt x="2043" y="1448"/>
                  </a:cubicBezTo>
                  <a:cubicBezTo>
                    <a:pt x="2038" y="1445"/>
                    <a:pt x="2035" y="1439"/>
                    <a:pt x="2033" y="1435"/>
                  </a:cubicBezTo>
                  <a:cubicBezTo>
                    <a:pt x="2031" y="1432"/>
                    <a:pt x="2030" y="1430"/>
                    <a:pt x="2030" y="1429"/>
                  </a:cubicBezTo>
                  <a:cubicBezTo>
                    <a:pt x="2030" y="1428"/>
                    <a:pt x="2029" y="1427"/>
                    <a:pt x="2029" y="1427"/>
                  </a:cubicBezTo>
                  <a:cubicBezTo>
                    <a:pt x="2029" y="1427"/>
                    <a:pt x="2029" y="1426"/>
                    <a:pt x="2029" y="1426"/>
                  </a:cubicBezTo>
                  <a:cubicBezTo>
                    <a:pt x="2027" y="1427"/>
                    <a:pt x="2027" y="1427"/>
                    <a:pt x="2027" y="1427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9" y="1429"/>
                    <a:pt x="2030" y="1429"/>
                    <a:pt x="2032" y="1431"/>
                  </a:cubicBezTo>
                  <a:cubicBezTo>
                    <a:pt x="2034" y="1433"/>
                    <a:pt x="2037" y="1436"/>
                    <a:pt x="2042" y="1440"/>
                  </a:cubicBezTo>
                  <a:cubicBezTo>
                    <a:pt x="2046" y="1444"/>
                    <a:pt x="2051" y="1448"/>
                    <a:pt x="2058" y="1451"/>
                  </a:cubicBezTo>
                  <a:cubicBezTo>
                    <a:pt x="2064" y="1454"/>
                    <a:pt x="2075" y="1455"/>
                    <a:pt x="2084" y="1455"/>
                  </a:cubicBezTo>
                  <a:cubicBezTo>
                    <a:pt x="2087" y="1455"/>
                    <a:pt x="2091" y="1455"/>
                    <a:pt x="2093" y="1454"/>
                  </a:cubicBezTo>
                  <a:cubicBezTo>
                    <a:pt x="2096" y="1454"/>
                    <a:pt x="2099" y="1453"/>
                    <a:pt x="2100" y="1451"/>
                  </a:cubicBezTo>
                  <a:cubicBezTo>
                    <a:pt x="2101" y="1450"/>
                    <a:pt x="2101" y="1448"/>
                    <a:pt x="2101" y="1447"/>
                  </a:cubicBezTo>
                  <a:cubicBezTo>
                    <a:pt x="2101" y="1445"/>
                    <a:pt x="2101" y="1443"/>
                    <a:pt x="2100" y="1441"/>
                  </a:cubicBezTo>
                  <a:cubicBezTo>
                    <a:pt x="2097" y="1436"/>
                    <a:pt x="2091" y="1431"/>
                    <a:pt x="2087" y="1429"/>
                  </a:cubicBezTo>
                  <a:cubicBezTo>
                    <a:pt x="2085" y="1427"/>
                    <a:pt x="2082" y="1424"/>
                    <a:pt x="2079" y="1421"/>
                  </a:cubicBezTo>
                  <a:cubicBezTo>
                    <a:pt x="2077" y="1418"/>
                    <a:pt x="2074" y="1414"/>
                    <a:pt x="2072" y="1410"/>
                  </a:cubicBezTo>
                  <a:cubicBezTo>
                    <a:pt x="2070" y="1406"/>
                    <a:pt x="2068" y="1402"/>
                    <a:pt x="2064" y="1398"/>
                  </a:cubicBezTo>
                  <a:cubicBezTo>
                    <a:pt x="2061" y="1395"/>
                    <a:pt x="2057" y="1392"/>
                    <a:pt x="2050" y="1389"/>
                  </a:cubicBezTo>
                  <a:cubicBezTo>
                    <a:pt x="2045" y="1387"/>
                    <a:pt x="2039" y="1381"/>
                    <a:pt x="2034" y="1374"/>
                  </a:cubicBezTo>
                  <a:cubicBezTo>
                    <a:pt x="2028" y="1366"/>
                    <a:pt x="2022" y="1357"/>
                    <a:pt x="2015" y="1350"/>
                  </a:cubicBezTo>
                  <a:cubicBezTo>
                    <a:pt x="2009" y="1342"/>
                    <a:pt x="1997" y="1335"/>
                    <a:pt x="1985" y="1329"/>
                  </a:cubicBezTo>
                  <a:cubicBezTo>
                    <a:pt x="1972" y="1324"/>
                    <a:pt x="1960" y="1321"/>
                    <a:pt x="1953" y="1320"/>
                  </a:cubicBezTo>
                  <a:cubicBezTo>
                    <a:pt x="1946" y="1318"/>
                    <a:pt x="1939" y="1315"/>
                    <a:pt x="1932" y="1311"/>
                  </a:cubicBezTo>
                  <a:cubicBezTo>
                    <a:pt x="1926" y="1307"/>
                    <a:pt x="1921" y="1302"/>
                    <a:pt x="1919" y="1298"/>
                  </a:cubicBezTo>
                  <a:cubicBezTo>
                    <a:pt x="1915" y="1291"/>
                    <a:pt x="1908" y="1276"/>
                    <a:pt x="1894" y="1264"/>
                  </a:cubicBezTo>
                  <a:cubicBezTo>
                    <a:pt x="1890" y="1261"/>
                    <a:pt x="1885" y="1257"/>
                    <a:pt x="1880" y="1250"/>
                  </a:cubicBezTo>
                  <a:cubicBezTo>
                    <a:pt x="1863" y="1232"/>
                    <a:pt x="1838" y="1203"/>
                    <a:pt x="1824" y="1184"/>
                  </a:cubicBezTo>
                  <a:cubicBezTo>
                    <a:pt x="1804" y="1159"/>
                    <a:pt x="1784" y="1115"/>
                    <a:pt x="1762" y="1081"/>
                  </a:cubicBezTo>
                  <a:cubicBezTo>
                    <a:pt x="1750" y="1064"/>
                    <a:pt x="1723" y="1030"/>
                    <a:pt x="1695" y="997"/>
                  </a:cubicBezTo>
                  <a:cubicBezTo>
                    <a:pt x="1667" y="965"/>
                    <a:pt x="1640" y="934"/>
                    <a:pt x="1630" y="923"/>
                  </a:cubicBezTo>
                  <a:cubicBezTo>
                    <a:pt x="1625" y="918"/>
                    <a:pt x="1618" y="909"/>
                    <a:pt x="1610" y="897"/>
                  </a:cubicBezTo>
                  <a:cubicBezTo>
                    <a:pt x="1585" y="861"/>
                    <a:pt x="1550" y="802"/>
                    <a:pt x="1527" y="766"/>
                  </a:cubicBezTo>
                  <a:cubicBezTo>
                    <a:pt x="1497" y="718"/>
                    <a:pt x="1483" y="663"/>
                    <a:pt x="1455" y="607"/>
                  </a:cubicBezTo>
                  <a:cubicBezTo>
                    <a:pt x="1433" y="564"/>
                    <a:pt x="1394" y="536"/>
                    <a:pt x="1360" y="519"/>
                  </a:cubicBezTo>
                  <a:cubicBezTo>
                    <a:pt x="1343" y="511"/>
                    <a:pt x="1327" y="505"/>
                    <a:pt x="1315" y="502"/>
                  </a:cubicBezTo>
                  <a:cubicBezTo>
                    <a:pt x="1309" y="500"/>
                    <a:pt x="1304" y="499"/>
                    <a:pt x="1300" y="498"/>
                  </a:cubicBezTo>
                  <a:cubicBezTo>
                    <a:pt x="1296" y="497"/>
                    <a:pt x="1294" y="496"/>
                    <a:pt x="1293" y="496"/>
                  </a:cubicBezTo>
                  <a:cubicBezTo>
                    <a:pt x="1284" y="495"/>
                    <a:pt x="1271" y="490"/>
                    <a:pt x="1256" y="484"/>
                  </a:cubicBezTo>
                  <a:cubicBezTo>
                    <a:pt x="1212" y="464"/>
                    <a:pt x="1154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8"/>
                  </a:cubicBezTo>
                  <a:cubicBezTo>
                    <a:pt x="1153" y="426"/>
                    <a:pt x="1152" y="421"/>
                    <a:pt x="1152" y="415"/>
                  </a:cubicBezTo>
                  <a:cubicBezTo>
                    <a:pt x="1152" y="406"/>
                    <a:pt x="1152" y="394"/>
                    <a:pt x="1152" y="385"/>
                  </a:cubicBezTo>
                  <a:cubicBezTo>
                    <a:pt x="1152" y="376"/>
                    <a:pt x="1152" y="369"/>
                    <a:pt x="1152" y="369"/>
                  </a:cubicBezTo>
                  <a:cubicBezTo>
                    <a:pt x="1150" y="369"/>
                    <a:pt x="1150" y="369"/>
                    <a:pt x="1150" y="369"/>
                  </a:cubicBezTo>
                  <a:cubicBezTo>
                    <a:pt x="1151" y="370"/>
                    <a:pt x="1151" y="370"/>
                    <a:pt x="1151" y="370"/>
                  </a:cubicBezTo>
                  <a:cubicBezTo>
                    <a:pt x="1157" y="366"/>
                    <a:pt x="1161" y="359"/>
                    <a:pt x="1165" y="351"/>
                  </a:cubicBezTo>
                  <a:cubicBezTo>
                    <a:pt x="1176" y="327"/>
                    <a:pt x="1180" y="293"/>
                    <a:pt x="1181" y="293"/>
                  </a:cubicBezTo>
                  <a:cubicBezTo>
                    <a:pt x="1179" y="293"/>
                    <a:pt x="1179" y="293"/>
                    <a:pt x="1179" y="293"/>
                  </a:cubicBezTo>
                  <a:cubicBezTo>
                    <a:pt x="1179" y="295"/>
                    <a:pt x="1179" y="295"/>
                    <a:pt x="1179" y="295"/>
                  </a:cubicBezTo>
                  <a:cubicBezTo>
                    <a:pt x="1182" y="294"/>
                    <a:pt x="1184" y="293"/>
                    <a:pt x="1186" y="291"/>
                  </a:cubicBezTo>
                  <a:cubicBezTo>
                    <a:pt x="1189" y="288"/>
                    <a:pt x="1190" y="283"/>
                    <a:pt x="1191" y="279"/>
                  </a:cubicBezTo>
                  <a:cubicBezTo>
                    <a:pt x="1191" y="274"/>
                    <a:pt x="1191" y="269"/>
                    <a:pt x="1191" y="264"/>
                  </a:cubicBezTo>
                  <a:cubicBezTo>
                    <a:pt x="1191" y="260"/>
                    <a:pt x="1191" y="257"/>
                    <a:pt x="1191" y="254"/>
                  </a:cubicBezTo>
                  <a:cubicBezTo>
                    <a:pt x="1191" y="253"/>
                    <a:pt x="1191" y="252"/>
                    <a:pt x="1191" y="251"/>
                  </a:cubicBezTo>
                  <a:cubicBezTo>
                    <a:pt x="1192" y="245"/>
                    <a:pt x="1193" y="240"/>
                    <a:pt x="1197" y="233"/>
                  </a:cubicBezTo>
                  <a:cubicBezTo>
                    <a:pt x="1200" y="226"/>
                    <a:pt x="1204" y="217"/>
                    <a:pt x="1209" y="202"/>
                  </a:cubicBezTo>
                  <a:cubicBezTo>
                    <a:pt x="1211" y="198"/>
                    <a:pt x="1211" y="194"/>
                    <a:pt x="1211" y="191"/>
                  </a:cubicBezTo>
                  <a:cubicBezTo>
                    <a:pt x="1211" y="188"/>
                    <a:pt x="1211" y="186"/>
                    <a:pt x="1210" y="184"/>
                  </a:cubicBezTo>
                  <a:cubicBezTo>
                    <a:pt x="1208" y="181"/>
                    <a:pt x="1206" y="179"/>
                    <a:pt x="1203" y="178"/>
                  </a:cubicBezTo>
                  <a:cubicBezTo>
                    <a:pt x="1200" y="177"/>
                    <a:pt x="1198" y="177"/>
                    <a:pt x="1195" y="177"/>
                  </a:cubicBezTo>
                  <a:cubicBezTo>
                    <a:pt x="1190" y="177"/>
                    <a:pt x="1186" y="178"/>
                    <a:pt x="1186" y="178"/>
                  </a:cubicBezTo>
                  <a:cubicBezTo>
                    <a:pt x="1187" y="180"/>
                    <a:pt x="1187" y="180"/>
                    <a:pt x="1187" y="180"/>
                  </a:cubicBezTo>
                  <a:cubicBezTo>
                    <a:pt x="1188" y="181"/>
                    <a:pt x="1188" y="181"/>
                    <a:pt x="1188" y="181"/>
                  </a:cubicBezTo>
                  <a:cubicBezTo>
                    <a:pt x="1188" y="181"/>
                    <a:pt x="1198" y="158"/>
                    <a:pt x="1198" y="119"/>
                  </a:cubicBezTo>
                  <a:cubicBezTo>
                    <a:pt x="1198" y="112"/>
                    <a:pt x="1198" y="104"/>
                    <a:pt x="1197" y="96"/>
                  </a:cubicBezTo>
                  <a:cubicBezTo>
                    <a:pt x="1195" y="78"/>
                    <a:pt x="1187" y="62"/>
                    <a:pt x="1176" y="50"/>
                  </a:cubicBezTo>
                  <a:cubicBezTo>
                    <a:pt x="1159" y="32"/>
                    <a:pt x="1135" y="20"/>
                    <a:pt x="1114" y="12"/>
                  </a:cubicBezTo>
                  <a:cubicBezTo>
                    <a:pt x="1094" y="4"/>
                    <a:pt x="1076" y="1"/>
                    <a:pt x="1071" y="1"/>
                  </a:cubicBezTo>
                  <a:cubicBezTo>
                    <a:pt x="1070" y="3"/>
                    <a:pt x="1070" y="3"/>
                    <a:pt x="1070" y="3"/>
                  </a:cubicBezTo>
                  <a:cubicBezTo>
                    <a:pt x="1071" y="1"/>
                    <a:pt x="1071" y="1"/>
                    <a:pt x="1071" y="1"/>
                  </a:cubicBezTo>
                  <a:cubicBezTo>
                    <a:pt x="1071" y="1"/>
                    <a:pt x="1059" y="0"/>
                    <a:pt x="1052" y="0"/>
                  </a:cubicBezTo>
                  <a:cubicBezTo>
                    <a:pt x="1046" y="0"/>
                    <a:pt x="1034" y="1"/>
                    <a:pt x="1034" y="1"/>
                  </a:cubicBezTo>
                  <a:cubicBezTo>
                    <a:pt x="1034" y="3"/>
                    <a:pt x="1034" y="3"/>
                    <a:pt x="1034" y="3"/>
                  </a:cubicBezTo>
                  <a:cubicBezTo>
                    <a:pt x="1034" y="1"/>
                    <a:pt x="1034" y="1"/>
                    <a:pt x="1034" y="1"/>
                  </a:cubicBezTo>
                  <a:cubicBezTo>
                    <a:pt x="1030" y="1"/>
                    <a:pt x="1021" y="3"/>
                    <a:pt x="1008" y="6"/>
                  </a:cubicBezTo>
                  <a:cubicBezTo>
                    <a:pt x="990" y="11"/>
                    <a:pt x="964" y="19"/>
                    <a:pt x="943" y="34"/>
                  </a:cubicBezTo>
                  <a:cubicBezTo>
                    <a:pt x="921" y="48"/>
                    <a:pt x="903" y="68"/>
                    <a:pt x="901" y="96"/>
                  </a:cubicBezTo>
                  <a:cubicBezTo>
                    <a:pt x="900" y="104"/>
                    <a:pt x="900" y="112"/>
                    <a:pt x="900" y="119"/>
                  </a:cubicBezTo>
                  <a:cubicBezTo>
                    <a:pt x="900" y="158"/>
                    <a:pt x="909" y="181"/>
                    <a:pt x="910" y="181"/>
                  </a:cubicBezTo>
                  <a:cubicBezTo>
                    <a:pt x="911" y="180"/>
                    <a:pt x="911" y="180"/>
                    <a:pt x="911" y="180"/>
                  </a:cubicBezTo>
                  <a:cubicBezTo>
                    <a:pt x="912" y="178"/>
                    <a:pt x="912" y="178"/>
                    <a:pt x="912" y="178"/>
                  </a:cubicBezTo>
                  <a:cubicBezTo>
                    <a:pt x="912" y="178"/>
                    <a:pt x="908" y="177"/>
                    <a:pt x="903" y="177"/>
                  </a:cubicBezTo>
                  <a:cubicBezTo>
                    <a:pt x="900" y="177"/>
                    <a:pt x="896" y="178"/>
                    <a:pt x="892" y="180"/>
                  </a:cubicBezTo>
                  <a:cubicBezTo>
                    <a:pt x="891" y="181"/>
                    <a:pt x="889" y="182"/>
                    <a:pt x="888" y="184"/>
                  </a:cubicBezTo>
                  <a:cubicBezTo>
                    <a:pt x="887" y="186"/>
                    <a:pt x="887" y="188"/>
                    <a:pt x="887" y="191"/>
                  </a:cubicBezTo>
                  <a:cubicBezTo>
                    <a:pt x="887" y="194"/>
                    <a:pt x="887" y="198"/>
                    <a:pt x="889" y="202"/>
                  </a:cubicBezTo>
                  <a:cubicBezTo>
                    <a:pt x="893" y="217"/>
                    <a:pt x="898" y="226"/>
                    <a:pt x="901" y="233"/>
                  </a:cubicBezTo>
                  <a:cubicBezTo>
                    <a:pt x="904" y="240"/>
                    <a:pt x="906" y="245"/>
                    <a:pt x="907" y="251"/>
                  </a:cubicBezTo>
                  <a:cubicBezTo>
                    <a:pt x="907" y="252"/>
                    <a:pt x="907" y="253"/>
                    <a:pt x="907" y="254"/>
                  </a:cubicBezTo>
                  <a:cubicBezTo>
                    <a:pt x="907" y="257"/>
                    <a:pt x="907" y="260"/>
                    <a:pt x="907" y="264"/>
                  </a:cubicBezTo>
                  <a:cubicBezTo>
                    <a:pt x="907" y="270"/>
                    <a:pt x="907" y="277"/>
                    <a:pt x="908" y="283"/>
                  </a:cubicBezTo>
                  <a:cubicBezTo>
                    <a:pt x="909" y="286"/>
                    <a:pt x="910" y="289"/>
                    <a:pt x="912" y="291"/>
                  </a:cubicBezTo>
                  <a:cubicBezTo>
                    <a:pt x="914" y="293"/>
                    <a:pt x="916" y="294"/>
                    <a:pt x="919" y="295"/>
                  </a:cubicBezTo>
                  <a:cubicBezTo>
                    <a:pt x="919" y="293"/>
                    <a:pt x="919" y="293"/>
                    <a:pt x="919" y="293"/>
                  </a:cubicBezTo>
                  <a:cubicBezTo>
                    <a:pt x="917" y="293"/>
                    <a:pt x="917" y="293"/>
                    <a:pt x="917" y="293"/>
                  </a:cubicBezTo>
                  <a:cubicBezTo>
                    <a:pt x="917" y="293"/>
                    <a:pt x="919" y="308"/>
                    <a:pt x="924" y="325"/>
                  </a:cubicBezTo>
                  <a:cubicBezTo>
                    <a:pt x="926" y="334"/>
                    <a:pt x="929" y="343"/>
                    <a:pt x="933" y="351"/>
                  </a:cubicBezTo>
                  <a:cubicBezTo>
                    <a:pt x="937" y="359"/>
                    <a:pt x="941" y="366"/>
                    <a:pt x="947" y="370"/>
                  </a:cubicBezTo>
                  <a:cubicBezTo>
                    <a:pt x="948" y="369"/>
                    <a:pt x="948" y="369"/>
                    <a:pt x="948" y="369"/>
                  </a:cubicBezTo>
                  <a:cubicBezTo>
                    <a:pt x="946" y="369"/>
                    <a:pt x="946" y="369"/>
                    <a:pt x="946" y="369"/>
                  </a:cubicBezTo>
                  <a:cubicBezTo>
                    <a:pt x="946" y="369"/>
                    <a:pt x="946" y="372"/>
                    <a:pt x="946" y="378"/>
                  </a:cubicBezTo>
                  <a:cubicBezTo>
                    <a:pt x="946" y="387"/>
                    <a:pt x="946" y="399"/>
                    <a:pt x="946" y="410"/>
                  </a:cubicBezTo>
                  <a:cubicBezTo>
                    <a:pt x="946" y="415"/>
                    <a:pt x="946" y="420"/>
                    <a:pt x="945" y="424"/>
                  </a:cubicBezTo>
                  <a:cubicBezTo>
                    <a:pt x="945" y="426"/>
                    <a:pt x="945" y="427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8"/>
                    <a:pt x="945" y="429"/>
                    <a:pt x="944" y="429"/>
                  </a:cubicBezTo>
                  <a:cubicBezTo>
                    <a:pt x="938" y="433"/>
                    <a:pt x="913" y="449"/>
                    <a:pt x="886" y="464"/>
                  </a:cubicBezTo>
                  <a:cubicBezTo>
                    <a:pt x="872" y="472"/>
                    <a:pt x="858" y="479"/>
                    <a:pt x="845" y="485"/>
                  </a:cubicBezTo>
                  <a:cubicBezTo>
                    <a:pt x="832" y="491"/>
                    <a:pt x="820" y="495"/>
                    <a:pt x="811" y="496"/>
                  </a:cubicBezTo>
                  <a:cubicBezTo>
                    <a:pt x="810" y="496"/>
                    <a:pt x="808" y="497"/>
                    <a:pt x="804" y="498"/>
                  </a:cubicBezTo>
                  <a:cubicBezTo>
                    <a:pt x="791" y="501"/>
                    <a:pt x="762" y="509"/>
                    <a:pt x="731" y="526"/>
                  </a:cubicBezTo>
                  <a:cubicBezTo>
                    <a:pt x="701" y="543"/>
                    <a:pt x="669" y="569"/>
                    <a:pt x="649" y="607"/>
                  </a:cubicBezTo>
                  <a:cubicBezTo>
                    <a:pt x="621" y="663"/>
                    <a:pt x="608" y="718"/>
                    <a:pt x="577" y="766"/>
                  </a:cubicBezTo>
                  <a:cubicBezTo>
                    <a:pt x="562" y="790"/>
                    <a:pt x="541" y="824"/>
                    <a:pt x="522" y="855"/>
                  </a:cubicBezTo>
                  <a:cubicBezTo>
                    <a:pt x="512" y="870"/>
                    <a:pt x="503" y="885"/>
                    <a:pt x="494" y="897"/>
                  </a:cubicBezTo>
                  <a:cubicBezTo>
                    <a:pt x="486" y="909"/>
                    <a:pt x="479" y="918"/>
                    <a:pt x="474" y="923"/>
                  </a:cubicBezTo>
                  <a:cubicBezTo>
                    <a:pt x="464" y="934"/>
                    <a:pt x="437" y="965"/>
                    <a:pt x="409" y="997"/>
                  </a:cubicBezTo>
                  <a:cubicBezTo>
                    <a:pt x="382" y="1030"/>
                    <a:pt x="354" y="1064"/>
                    <a:pt x="343" y="1081"/>
                  </a:cubicBezTo>
                  <a:cubicBezTo>
                    <a:pt x="321" y="1115"/>
                    <a:pt x="301" y="1159"/>
                    <a:pt x="281" y="1184"/>
                  </a:cubicBezTo>
                  <a:cubicBezTo>
                    <a:pt x="271" y="1196"/>
                    <a:pt x="257" y="1214"/>
                    <a:pt x="243" y="1229"/>
                  </a:cubicBezTo>
                  <a:cubicBezTo>
                    <a:pt x="237" y="1237"/>
                    <a:pt x="230" y="1244"/>
                    <a:pt x="225" y="1250"/>
                  </a:cubicBezTo>
                  <a:cubicBezTo>
                    <a:pt x="219" y="1257"/>
                    <a:pt x="214" y="1261"/>
                    <a:pt x="211" y="1264"/>
                  </a:cubicBezTo>
                  <a:cubicBezTo>
                    <a:pt x="196" y="1276"/>
                    <a:pt x="189" y="1291"/>
                    <a:pt x="185" y="1298"/>
                  </a:cubicBezTo>
                  <a:cubicBezTo>
                    <a:pt x="183" y="1302"/>
                    <a:pt x="178" y="1307"/>
                    <a:pt x="172" y="1311"/>
                  </a:cubicBezTo>
                  <a:cubicBezTo>
                    <a:pt x="166" y="1315"/>
                    <a:pt x="158" y="1318"/>
                    <a:pt x="151" y="1320"/>
                  </a:cubicBezTo>
                  <a:cubicBezTo>
                    <a:pt x="144" y="1321"/>
                    <a:pt x="132" y="1324"/>
                    <a:pt x="120" y="1329"/>
                  </a:cubicBezTo>
                  <a:cubicBezTo>
                    <a:pt x="108" y="1335"/>
                    <a:pt x="96" y="1342"/>
                    <a:pt x="89" y="1350"/>
                  </a:cubicBezTo>
                  <a:cubicBezTo>
                    <a:pt x="83" y="1357"/>
                    <a:pt x="77" y="1366"/>
                    <a:pt x="71" y="1374"/>
                  </a:cubicBezTo>
                  <a:cubicBezTo>
                    <a:pt x="65" y="1381"/>
                    <a:pt x="59" y="1387"/>
                    <a:pt x="54" y="1389"/>
                  </a:cubicBezTo>
                  <a:cubicBezTo>
                    <a:pt x="48" y="1392"/>
                    <a:pt x="43" y="1395"/>
                    <a:pt x="40" y="1398"/>
                  </a:cubicBezTo>
                  <a:cubicBezTo>
                    <a:pt x="36" y="1402"/>
                    <a:pt x="34" y="1406"/>
                    <a:pt x="32" y="1410"/>
                  </a:cubicBezTo>
                  <a:cubicBezTo>
                    <a:pt x="30" y="1414"/>
                    <a:pt x="28" y="1418"/>
                    <a:pt x="25" y="1421"/>
                  </a:cubicBezTo>
                  <a:cubicBezTo>
                    <a:pt x="22" y="1424"/>
                    <a:pt x="19" y="1427"/>
                    <a:pt x="17" y="1429"/>
                  </a:cubicBezTo>
                  <a:cubicBezTo>
                    <a:pt x="15" y="1430"/>
                    <a:pt x="11" y="1433"/>
                    <a:pt x="8" y="1436"/>
                  </a:cubicBezTo>
                  <a:cubicBezTo>
                    <a:pt x="7" y="1438"/>
                    <a:pt x="6" y="1439"/>
                    <a:pt x="5" y="1441"/>
                  </a:cubicBezTo>
                  <a:cubicBezTo>
                    <a:pt x="4" y="1443"/>
                    <a:pt x="3" y="1445"/>
                    <a:pt x="3" y="1447"/>
                  </a:cubicBezTo>
                  <a:cubicBezTo>
                    <a:pt x="3" y="1448"/>
                    <a:pt x="3" y="1450"/>
                    <a:pt x="4" y="1451"/>
                  </a:cubicBezTo>
                  <a:cubicBezTo>
                    <a:pt x="6" y="1453"/>
                    <a:pt x="8" y="1454"/>
                    <a:pt x="11" y="1454"/>
                  </a:cubicBezTo>
                  <a:cubicBezTo>
                    <a:pt x="14" y="1455"/>
                    <a:pt x="17" y="1455"/>
                    <a:pt x="20" y="1455"/>
                  </a:cubicBezTo>
                  <a:cubicBezTo>
                    <a:pt x="30" y="1455"/>
                    <a:pt x="40" y="1454"/>
                    <a:pt x="46" y="1451"/>
                  </a:cubicBezTo>
                  <a:cubicBezTo>
                    <a:pt x="55" y="1447"/>
                    <a:pt x="62" y="1441"/>
                    <a:pt x="67" y="1437"/>
                  </a:cubicBezTo>
                  <a:cubicBezTo>
                    <a:pt x="69" y="1434"/>
                    <a:pt x="71" y="1432"/>
                    <a:pt x="73" y="1431"/>
                  </a:cubicBezTo>
                  <a:cubicBezTo>
                    <a:pt x="74" y="1429"/>
                    <a:pt x="76" y="1429"/>
                    <a:pt x="76" y="1429"/>
                  </a:cubicBezTo>
                  <a:cubicBezTo>
                    <a:pt x="77" y="1429"/>
                    <a:pt x="77" y="1429"/>
                    <a:pt x="77" y="1429"/>
                  </a:cubicBezTo>
                  <a:cubicBezTo>
                    <a:pt x="77" y="1427"/>
                    <a:pt x="77" y="1427"/>
                    <a:pt x="77" y="1427"/>
                  </a:cubicBezTo>
                  <a:cubicBezTo>
                    <a:pt x="75" y="1426"/>
                    <a:pt x="75" y="1426"/>
                    <a:pt x="75" y="1426"/>
                  </a:cubicBezTo>
                  <a:cubicBezTo>
                    <a:pt x="75" y="1426"/>
                    <a:pt x="75" y="1427"/>
                    <a:pt x="75" y="1427"/>
                  </a:cubicBezTo>
                  <a:cubicBezTo>
                    <a:pt x="74" y="1430"/>
                    <a:pt x="69" y="1442"/>
                    <a:pt x="62" y="1448"/>
                  </a:cubicBezTo>
                  <a:cubicBezTo>
                    <a:pt x="57" y="1452"/>
                    <a:pt x="54" y="1456"/>
                    <a:pt x="51" y="1460"/>
                  </a:cubicBezTo>
                  <a:cubicBezTo>
                    <a:pt x="48" y="1464"/>
                    <a:pt x="46" y="1468"/>
                    <a:pt x="44" y="1470"/>
                  </a:cubicBezTo>
                  <a:cubicBezTo>
                    <a:pt x="41" y="1473"/>
                    <a:pt x="38" y="1478"/>
                    <a:pt x="34" y="1483"/>
                  </a:cubicBezTo>
                  <a:cubicBezTo>
                    <a:pt x="31" y="1488"/>
                    <a:pt x="28" y="1493"/>
                    <a:pt x="26" y="1498"/>
                  </a:cubicBezTo>
                  <a:cubicBezTo>
                    <a:pt x="22" y="1506"/>
                    <a:pt x="15" y="1516"/>
                    <a:pt x="12" y="1520"/>
                  </a:cubicBezTo>
                  <a:cubicBezTo>
                    <a:pt x="11" y="1521"/>
                    <a:pt x="8" y="1525"/>
                    <a:pt x="5" y="1529"/>
                  </a:cubicBezTo>
                  <a:cubicBezTo>
                    <a:pt x="3" y="1534"/>
                    <a:pt x="0" y="1540"/>
                    <a:pt x="0" y="1545"/>
                  </a:cubicBezTo>
                  <a:cubicBezTo>
                    <a:pt x="0" y="1549"/>
                    <a:pt x="1" y="1553"/>
                    <a:pt x="5" y="1556"/>
                  </a:cubicBezTo>
                  <a:cubicBezTo>
                    <a:pt x="8" y="1557"/>
                    <a:pt x="10" y="1558"/>
                    <a:pt x="12" y="1558"/>
                  </a:cubicBezTo>
                  <a:cubicBezTo>
                    <a:pt x="15" y="1558"/>
                    <a:pt x="18" y="1557"/>
                    <a:pt x="20" y="1555"/>
                  </a:cubicBezTo>
                  <a:cubicBezTo>
                    <a:pt x="23" y="1553"/>
                    <a:pt x="25" y="1549"/>
                    <a:pt x="27" y="1546"/>
                  </a:cubicBezTo>
                  <a:cubicBezTo>
                    <a:pt x="29" y="1542"/>
                    <a:pt x="31" y="1539"/>
                    <a:pt x="32" y="1538"/>
                  </a:cubicBezTo>
                  <a:cubicBezTo>
                    <a:pt x="37" y="1533"/>
                    <a:pt x="47" y="1522"/>
                    <a:pt x="53" y="1516"/>
                  </a:cubicBezTo>
                  <a:cubicBezTo>
                    <a:pt x="56" y="1513"/>
                    <a:pt x="60" y="1507"/>
                    <a:pt x="65" y="1502"/>
                  </a:cubicBezTo>
                  <a:cubicBezTo>
                    <a:pt x="69" y="1497"/>
                    <a:pt x="73" y="1491"/>
                    <a:pt x="75" y="1489"/>
                  </a:cubicBezTo>
                  <a:cubicBezTo>
                    <a:pt x="77" y="1486"/>
                    <a:pt x="82" y="1482"/>
                    <a:pt x="87" y="1478"/>
                  </a:cubicBezTo>
                  <a:cubicBezTo>
                    <a:pt x="89" y="1476"/>
                    <a:pt x="91" y="1474"/>
                    <a:pt x="92" y="1473"/>
                  </a:cubicBezTo>
                  <a:cubicBezTo>
                    <a:pt x="94" y="1471"/>
                    <a:pt x="95" y="1471"/>
                    <a:pt x="95" y="1471"/>
                  </a:cubicBezTo>
                  <a:cubicBezTo>
                    <a:pt x="94" y="1469"/>
                    <a:pt x="94" y="1469"/>
                    <a:pt x="94" y="1469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91" y="1469"/>
                    <a:pt x="91" y="1471"/>
                  </a:cubicBezTo>
                  <a:cubicBezTo>
                    <a:pt x="89" y="1473"/>
                    <a:pt x="87" y="1477"/>
                    <a:pt x="85" y="1481"/>
                  </a:cubicBezTo>
                  <a:cubicBezTo>
                    <a:pt x="85" y="1482"/>
                    <a:pt x="84" y="1484"/>
                    <a:pt x="83" y="1485"/>
                  </a:cubicBezTo>
                  <a:cubicBezTo>
                    <a:pt x="82" y="1486"/>
                    <a:pt x="81" y="1488"/>
                    <a:pt x="80" y="1488"/>
                  </a:cubicBezTo>
                  <a:cubicBezTo>
                    <a:pt x="79" y="1489"/>
                    <a:pt x="78" y="1491"/>
                    <a:pt x="76" y="1493"/>
                  </a:cubicBezTo>
                  <a:cubicBezTo>
                    <a:pt x="71" y="1501"/>
                    <a:pt x="63" y="1513"/>
                    <a:pt x="61" y="1518"/>
                  </a:cubicBezTo>
                  <a:cubicBezTo>
                    <a:pt x="59" y="1521"/>
                    <a:pt x="55" y="1526"/>
                    <a:pt x="52" y="1531"/>
                  </a:cubicBezTo>
                  <a:cubicBezTo>
                    <a:pt x="48" y="1536"/>
                    <a:pt x="45" y="1541"/>
                    <a:pt x="43" y="1544"/>
                  </a:cubicBezTo>
                  <a:cubicBezTo>
                    <a:pt x="41" y="1546"/>
                    <a:pt x="36" y="1553"/>
                    <a:pt x="31" y="1559"/>
                  </a:cubicBezTo>
                  <a:cubicBezTo>
                    <a:pt x="29" y="1562"/>
                    <a:pt x="26" y="1565"/>
                    <a:pt x="25" y="1568"/>
                  </a:cubicBezTo>
                  <a:cubicBezTo>
                    <a:pt x="23" y="1571"/>
                    <a:pt x="22" y="1573"/>
                    <a:pt x="21" y="1575"/>
                  </a:cubicBezTo>
                  <a:cubicBezTo>
                    <a:pt x="21" y="1577"/>
                    <a:pt x="20" y="1578"/>
                    <a:pt x="20" y="1580"/>
                  </a:cubicBezTo>
                  <a:cubicBezTo>
                    <a:pt x="20" y="1586"/>
                    <a:pt x="23" y="1592"/>
                    <a:pt x="28" y="1596"/>
                  </a:cubicBezTo>
                  <a:cubicBezTo>
                    <a:pt x="30" y="1598"/>
                    <a:pt x="33" y="1599"/>
                    <a:pt x="37" y="1599"/>
                  </a:cubicBezTo>
                  <a:cubicBezTo>
                    <a:pt x="43" y="1599"/>
                    <a:pt x="51" y="1595"/>
                    <a:pt x="57" y="1586"/>
                  </a:cubicBezTo>
                  <a:cubicBezTo>
                    <a:pt x="65" y="1574"/>
                    <a:pt x="76" y="1560"/>
                    <a:pt x="80" y="1553"/>
                  </a:cubicBezTo>
                  <a:cubicBezTo>
                    <a:pt x="85" y="1547"/>
                    <a:pt x="93" y="1539"/>
                    <a:pt x="97" y="1533"/>
                  </a:cubicBezTo>
                  <a:cubicBezTo>
                    <a:pt x="101" y="1527"/>
                    <a:pt x="111" y="1515"/>
                    <a:pt x="115" y="1507"/>
                  </a:cubicBezTo>
                  <a:cubicBezTo>
                    <a:pt x="117" y="1504"/>
                    <a:pt x="119" y="1501"/>
                    <a:pt x="121" y="1500"/>
                  </a:cubicBezTo>
                  <a:cubicBezTo>
                    <a:pt x="122" y="1499"/>
                    <a:pt x="123" y="1498"/>
                    <a:pt x="123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2" y="1497"/>
                    <a:pt x="122" y="1498"/>
                  </a:cubicBezTo>
                  <a:cubicBezTo>
                    <a:pt x="120" y="1501"/>
                    <a:pt x="117" y="1507"/>
                    <a:pt x="113" y="1513"/>
                  </a:cubicBezTo>
                  <a:cubicBezTo>
                    <a:pt x="109" y="1519"/>
                    <a:pt x="105" y="1525"/>
                    <a:pt x="102" y="1528"/>
                  </a:cubicBezTo>
                  <a:cubicBezTo>
                    <a:pt x="99" y="1533"/>
                    <a:pt x="95" y="1540"/>
                    <a:pt x="91" y="1546"/>
                  </a:cubicBezTo>
                  <a:cubicBezTo>
                    <a:pt x="88" y="1553"/>
                    <a:pt x="84" y="1559"/>
                    <a:pt x="82" y="1561"/>
                  </a:cubicBezTo>
                  <a:cubicBezTo>
                    <a:pt x="80" y="1564"/>
                    <a:pt x="75" y="1570"/>
                    <a:pt x="70" y="1578"/>
                  </a:cubicBezTo>
                  <a:cubicBezTo>
                    <a:pt x="66" y="1585"/>
                    <a:pt x="62" y="1594"/>
                    <a:pt x="62" y="1602"/>
                  </a:cubicBezTo>
                  <a:cubicBezTo>
                    <a:pt x="62" y="1604"/>
                    <a:pt x="62" y="1606"/>
                    <a:pt x="63" y="1609"/>
                  </a:cubicBezTo>
                  <a:cubicBezTo>
                    <a:pt x="64" y="1611"/>
                    <a:pt x="66" y="1612"/>
                    <a:pt x="68" y="1614"/>
                  </a:cubicBezTo>
                  <a:cubicBezTo>
                    <a:pt x="70" y="1615"/>
                    <a:pt x="73" y="1616"/>
                    <a:pt x="75" y="1616"/>
                  </a:cubicBezTo>
                  <a:cubicBezTo>
                    <a:pt x="79" y="1616"/>
                    <a:pt x="83" y="1615"/>
                    <a:pt x="86" y="1612"/>
                  </a:cubicBezTo>
                  <a:cubicBezTo>
                    <a:pt x="90" y="1609"/>
                    <a:pt x="94" y="1603"/>
                    <a:pt x="97" y="1599"/>
                  </a:cubicBezTo>
                  <a:cubicBezTo>
                    <a:pt x="98" y="1596"/>
                    <a:pt x="100" y="1594"/>
                    <a:pt x="101" y="1592"/>
                  </a:cubicBezTo>
                  <a:cubicBezTo>
                    <a:pt x="102" y="1590"/>
                    <a:pt x="104" y="1589"/>
                    <a:pt x="104" y="1588"/>
                  </a:cubicBezTo>
                  <a:cubicBezTo>
                    <a:pt x="111" y="1582"/>
                    <a:pt x="120" y="1571"/>
                    <a:pt x="128" y="1561"/>
                  </a:cubicBezTo>
                  <a:cubicBezTo>
                    <a:pt x="131" y="1556"/>
                    <a:pt x="138" y="1546"/>
                    <a:pt x="144" y="1538"/>
                  </a:cubicBezTo>
                  <a:cubicBezTo>
                    <a:pt x="147" y="1533"/>
                    <a:pt x="150" y="1529"/>
                    <a:pt x="152" y="1526"/>
                  </a:cubicBezTo>
                  <a:cubicBezTo>
                    <a:pt x="153" y="1524"/>
                    <a:pt x="154" y="1523"/>
                    <a:pt x="155" y="1522"/>
                  </a:cubicBezTo>
                  <a:cubicBezTo>
                    <a:pt x="156" y="1521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20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4" y="1519"/>
                    <a:pt x="154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3" y="1519"/>
                    <a:pt x="153" y="1521"/>
                  </a:cubicBezTo>
                  <a:cubicBezTo>
                    <a:pt x="151" y="1526"/>
                    <a:pt x="146" y="1535"/>
                    <a:pt x="142" y="1544"/>
                  </a:cubicBezTo>
                  <a:cubicBezTo>
                    <a:pt x="138" y="1553"/>
                    <a:pt x="134" y="1561"/>
                    <a:pt x="133" y="1563"/>
                  </a:cubicBezTo>
                  <a:cubicBezTo>
                    <a:pt x="132" y="1565"/>
                    <a:pt x="130" y="1569"/>
                    <a:pt x="128" y="1574"/>
                  </a:cubicBezTo>
                  <a:cubicBezTo>
                    <a:pt x="126" y="1579"/>
                    <a:pt x="124" y="1584"/>
                    <a:pt x="124" y="1589"/>
                  </a:cubicBezTo>
                  <a:cubicBezTo>
                    <a:pt x="124" y="1592"/>
                    <a:pt x="124" y="1594"/>
                    <a:pt x="125" y="1596"/>
                  </a:cubicBezTo>
                  <a:cubicBezTo>
                    <a:pt x="126" y="1599"/>
                    <a:pt x="128" y="1601"/>
                    <a:pt x="131" y="1602"/>
                  </a:cubicBezTo>
                  <a:cubicBezTo>
                    <a:pt x="133" y="1603"/>
                    <a:pt x="135" y="1604"/>
                    <a:pt x="138" y="1604"/>
                  </a:cubicBezTo>
                  <a:cubicBezTo>
                    <a:pt x="141" y="1604"/>
                    <a:pt x="144" y="1603"/>
                    <a:pt x="147" y="1601"/>
                  </a:cubicBezTo>
                  <a:cubicBezTo>
                    <a:pt x="155" y="1595"/>
                    <a:pt x="161" y="1584"/>
                    <a:pt x="164" y="1576"/>
                  </a:cubicBezTo>
                  <a:cubicBezTo>
                    <a:pt x="166" y="1571"/>
                    <a:pt x="170" y="1564"/>
                    <a:pt x="174" y="1559"/>
                  </a:cubicBezTo>
                  <a:cubicBezTo>
                    <a:pt x="177" y="1553"/>
                    <a:pt x="180" y="1548"/>
                    <a:pt x="181" y="1544"/>
                  </a:cubicBezTo>
                  <a:cubicBezTo>
                    <a:pt x="183" y="1541"/>
                    <a:pt x="185" y="1536"/>
                    <a:pt x="187" y="1532"/>
                  </a:cubicBezTo>
                  <a:cubicBezTo>
                    <a:pt x="188" y="1530"/>
                    <a:pt x="189" y="1528"/>
                    <a:pt x="190" y="1526"/>
                  </a:cubicBezTo>
                  <a:cubicBezTo>
                    <a:pt x="190" y="1524"/>
                    <a:pt x="191" y="1523"/>
                    <a:pt x="191" y="1522"/>
                  </a:cubicBezTo>
                  <a:cubicBezTo>
                    <a:pt x="191" y="1522"/>
                    <a:pt x="191" y="1521"/>
                    <a:pt x="192" y="1520"/>
                  </a:cubicBezTo>
                  <a:cubicBezTo>
                    <a:pt x="193" y="1518"/>
                    <a:pt x="197" y="1514"/>
                    <a:pt x="201" y="1510"/>
                  </a:cubicBezTo>
                  <a:cubicBezTo>
                    <a:pt x="205" y="1506"/>
                    <a:pt x="210" y="1502"/>
                    <a:pt x="212" y="1500"/>
                  </a:cubicBezTo>
                  <a:cubicBezTo>
                    <a:pt x="219" y="1494"/>
                    <a:pt x="234" y="1480"/>
                    <a:pt x="242" y="1462"/>
                  </a:cubicBezTo>
                  <a:cubicBezTo>
                    <a:pt x="251" y="1445"/>
                    <a:pt x="260" y="1426"/>
                    <a:pt x="262" y="1413"/>
                  </a:cubicBezTo>
                  <a:cubicBezTo>
                    <a:pt x="263" y="1406"/>
                    <a:pt x="264" y="1399"/>
                    <a:pt x="267" y="1392"/>
                  </a:cubicBezTo>
                  <a:cubicBezTo>
                    <a:pt x="269" y="1386"/>
                    <a:pt x="272" y="1380"/>
                    <a:pt x="277" y="1375"/>
                  </a:cubicBezTo>
                  <a:cubicBezTo>
                    <a:pt x="282" y="1371"/>
                    <a:pt x="318" y="1339"/>
                    <a:pt x="357" y="1304"/>
                  </a:cubicBezTo>
                  <a:cubicBezTo>
                    <a:pt x="396" y="1269"/>
                    <a:pt x="437" y="1231"/>
                    <a:pt x="453" y="1213"/>
                  </a:cubicBezTo>
                  <a:cubicBezTo>
                    <a:pt x="469" y="1196"/>
                    <a:pt x="501" y="1155"/>
                    <a:pt x="533" y="1112"/>
                  </a:cubicBezTo>
                  <a:cubicBezTo>
                    <a:pt x="565" y="1068"/>
                    <a:pt x="596" y="1023"/>
                    <a:pt x="609" y="995"/>
                  </a:cubicBezTo>
                  <a:cubicBezTo>
                    <a:pt x="634" y="941"/>
                    <a:pt x="700" y="828"/>
                    <a:pt x="714" y="804"/>
                  </a:cubicBezTo>
                  <a:cubicBezTo>
                    <a:pt x="721" y="793"/>
                    <a:pt x="731" y="776"/>
                    <a:pt x="743" y="762"/>
                  </a:cubicBezTo>
                  <a:cubicBezTo>
                    <a:pt x="749" y="754"/>
                    <a:pt x="756" y="748"/>
                    <a:pt x="763" y="744"/>
                  </a:cubicBezTo>
                  <a:cubicBezTo>
                    <a:pt x="770" y="739"/>
                    <a:pt x="777" y="736"/>
                    <a:pt x="785" y="736"/>
                  </a:cubicBezTo>
                  <a:cubicBezTo>
                    <a:pt x="786" y="736"/>
                    <a:pt x="787" y="736"/>
                    <a:pt x="788" y="737"/>
                  </a:cubicBezTo>
                  <a:cubicBezTo>
                    <a:pt x="789" y="735"/>
                    <a:pt x="789" y="735"/>
                    <a:pt x="789" y="735"/>
                  </a:cubicBezTo>
                  <a:cubicBezTo>
                    <a:pt x="787" y="735"/>
                    <a:pt x="787" y="735"/>
                    <a:pt x="787" y="735"/>
                  </a:cubicBezTo>
                  <a:cubicBezTo>
                    <a:pt x="787" y="735"/>
                    <a:pt x="787" y="739"/>
                    <a:pt x="787" y="745"/>
                  </a:cubicBezTo>
                  <a:cubicBezTo>
                    <a:pt x="787" y="755"/>
                    <a:pt x="787" y="770"/>
                    <a:pt x="787" y="784"/>
                  </a:cubicBezTo>
                  <a:cubicBezTo>
                    <a:pt x="788" y="791"/>
                    <a:pt x="788" y="798"/>
                    <a:pt x="789" y="804"/>
                  </a:cubicBezTo>
                  <a:cubicBezTo>
                    <a:pt x="789" y="810"/>
                    <a:pt x="790" y="815"/>
                    <a:pt x="791" y="818"/>
                  </a:cubicBezTo>
                  <a:cubicBezTo>
                    <a:pt x="792" y="821"/>
                    <a:pt x="793" y="828"/>
                    <a:pt x="794" y="835"/>
                  </a:cubicBezTo>
                  <a:cubicBezTo>
                    <a:pt x="794" y="843"/>
                    <a:pt x="794" y="852"/>
                    <a:pt x="794" y="862"/>
                  </a:cubicBezTo>
                  <a:cubicBezTo>
                    <a:pt x="794" y="884"/>
                    <a:pt x="793" y="908"/>
                    <a:pt x="793" y="921"/>
                  </a:cubicBezTo>
                  <a:cubicBezTo>
                    <a:pt x="793" y="923"/>
                    <a:pt x="793" y="926"/>
                    <a:pt x="793" y="928"/>
                  </a:cubicBezTo>
                  <a:cubicBezTo>
                    <a:pt x="793" y="956"/>
                    <a:pt x="797" y="1008"/>
                    <a:pt x="802" y="1031"/>
                  </a:cubicBezTo>
                  <a:cubicBezTo>
                    <a:pt x="804" y="1041"/>
                    <a:pt x="805" y="1059"/>
                    <a:pt x="805" y="1078"/>
                  </a:cubicBezTo>
                  <a:cubicBezTo>
                    <a:pt x="805" y="1104"/>
                    <a:pt x="803" y="1134"/>
                    <a:pt x="796" y="1159"/>
                  </a:cubicBezTo>
                  <a:cubicBezTo>
                    <a:pt x="785" y="1202"/>
                    <a:pt x="746" y="1347"/>
                    <a:pt x="746" y="1463"/>
                  </a:cubicBezTo>
                  <a:cubicBezTo>
                    <a:pt x="746" y="1521"/>
                    <a:pt x="756" y="1632"/>
                    <a:pt x="768" y="1736"/>
                  </a:cubicBezTo>
                  <a:cubicBezTo>
                    <a:pt x="774" y="1787"/>
                    <a:pt x="781" y="1837"/>
                    <a:pt x="787" y="1877"/>
                  </a:cubicBezTo>
                  <a:cubicBezTo>
                    <a:pt x="793" y="1917"/>
                    <a:pt x="798" y="1948"/>
                    <a:pt x="802" y="1961"/>
                  </a:cubicBezTo>
                  <a:cubicBezTo>
                    <a:pt x="809" y="1985"/>
                    <a:pt x="815" y="2013"/>
                    <a:pt x="821" y="2039"/>
                  </a:cubicBezTo>
                  <a:cubicBezTo>
                    <a:pt x="826" y="2065"/>
                    <a:pt x="829" y="2089"/>
                    <a:pt x="829" y="2102"/>
                  </a:cubicBezTo>
                  <a:cubicBezTo>
                    <a:pt x="829" y="2104"/>
                    <a:pt x="829" y="2107"/>
                    <a:pt x="829" y="2108"/>
                  </a:cubicBezTo>
                  <a:cubicBezTo>
                    <a:pt x="827" y="2124"/>
                    <a:pt x="824" y="2142"/>
                    <a:pt x="824" y="2159"/>
                  </a:cubicBezTo>
                  <a:cubicBezTo>
                    <a:pt x="824" y="2167"/>
                    <a:pt x="824" y="2174"/>
                    <a:pt x="826" y="2181"/>
                  </a:cubicBezTo>
                  <a:cubicBezTo>
                    <a:pt x="828" y="2189"/>
                    <a:pt x="829" y="2196"/>
                    <a:pt x="829" y="2205"/>
                  </a:cubicBezTo>
                  <a:cubicBezTo>
                    <a:pt x="829" y="2219"/>
                    <a:pt x="826" y="2235"/>
                    <a:pt x="822" y="2253"/>
                  </a:cubicBezTo>
                  <a:cubicBezTo>
                    <a:pt x="818" y="2270"/>
                    <a:pt x="815" y="2296"/>
                    <a:pt x="815" y="2325"/>
                  </a:cubicBezTo>
                  <a:cubicBezTo>
                    <a:pt x="815" y="2344"/>
                    <a:pt x="816" y="2366"/>
                    <a:pt x="819" y="2387"/>
                  </a:cubicBezTo>
                  <a:cubicBezTo>
                    <a:pt x="823" y="2413"/>
                    <a:pt x="830" y="2470"/>
                    <a:pt x="837" y="2527"/>
                  </a:cubicBezTo>
                  <a:cubicBezTo>
                    <a:pt x="845" y="2584"/>
                    <a:pt x="853" y="2640"/>
                    <a:pt x="859" y="2666"/>
                  </a:cubicBezTo>
                  <a:cubicBezTo>
                    <a:pt x="865" y="2691"/>
                    <a:pt x="872" y="2717"/>
                    <a:pt x="878" y="2739"/>
                  </a:cubicBezTo>
                  <a:cubicBezTo>
                    <a:pt x="884" y="2762"/>
                    <a:pt x="888" y="2782"/>
                    <a:pt x="888" y="2795"/>
                  </a:cubicBezTo>
                  <a:cubicBezTo>
                    <a:pt x="888" y="2796"/>
                    <a:pt x="888" y="2798"/>
                    <a:pt x="888" y="2799"/>
                  </a:cubicBezTo>
                  <a:cubicBezTo>
                    <a:pt x="886" y="2820"/>
                    <a:pt x="884" y="2841"/>
                    <a:pt x="884" y="2855"/>
                  </a:cubicBezTo>
                  <a:cubicBezTo>
                    <a:pt x="884" y="2859"/>
                    <a:pt x="884" y="2862"/>
                    <a:pt x="884" y="2864"/>
                  </a:cubicBezTo>
                  <a:cubicBezTo>
                    <a:pt x="885" y="2868"/>
                    <a:pt x="885" y="2872"/>
                    <a:pt x="885" y="2876"/>
                  </a:cubicBezTo>
                  <a:cubicBezTo>
                    <a:pt x="885" y="2887"/>
                    <a:pt x="883" y="2899"/>
                    <a:pt x="874" y="2908"/>
                  </a:cubicBezTo>
                  <a:cubicBezTo>
                    <a:pt x="867" y="2915"/>
                    <a:pt x="851" y="2928"/>
                    <a:pt x="835" y="2940"/>
                  </a:cubicBezTo>
                  <a:cubicBezTo>
                    <a:pt x="819" y="2953"/>
                    <a:pt x="803" y="2965"/>
                    <a:pt x="797" y="2970"/>
                  </a:cubicBezTo>
                  <a:cubicBezTo>
                    <a:pt x="791" y="2975"/>
                    <a:pt x="784" y="2980"/>
                    <a:pt x="778" y="2985"/>
                  </a:cubicBezTo>
                  <a:cubicBezTo>
                    <a:pt x="772" y="2990"/>
                    <a:pt x="768" y="2995"/>
                    <a:pt x="765" y="2998"/>
                  </a:cubicBezTo>
                  <a:cubicBezTo>
                    <a:pt x="764" y="3001"/>
                    <a:pt x="760" y="3005"/>
                    <a:pt x="757" y="3008"/>
                  </a:cubicBezTo>
                  <a:cubicBezTo>
                    <a:pt x="754" y="3012"/>
                    <a:pt x="750" y="3015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8" y="3019"/>
                    <a:pt x="747" y="3020"/>
                    <a:pt x="746" y="3022"/>
                  </a:cubicBezTo>
                  <a:cubicBezTo>
                    <a:pt x="743" y="3024"/>
                    <a:pt x="740" y="3026"/>
                    <a:pt x="738" y="3029"/>
                  </a:cubicBezTo>
                  <a:cubicBezTo>
                    <a:pt x="735" y="3032"/>
                    <a:pt x="733" y="3036"/>
                    <a:pt x="733" y="3040"/>
                  </a:cubicBezTo>
                  <a:cubicBezTo>
                    <a:pt x="733" y="3042"/>
                    <a:pt x="734" y="3044"/>
                    <a:pt x="734" y="3045"/>
                  </a:cubicBezTo>
                  <a:cubicBezTo>
                    <a:pt x="736" y="3045"/>
                    <a:pt x="736" y="3045"/>
                    <a:pt x="736" y="3045"/>
                  </a:cubicBezTo>
                  <a:cubicBezTo>
                    <a:pt x="734" y="3044"/>
                    <a:pt x="734" y="3044"/>
                    <a:pt x="734" y="3044"/>
                  </a:cubicBezTo>
                  <a:cubicBezTo>
                    <a:pt x="734" y="3044"/>
                    <a:pt x="734" y="3046"/>
                    <a:pt x="734" y="3049"/>
                  </a:cubicBezTo>
                  <a:cubicBezTo>
                    <a:pt x="734" y="3051"/>
                    <a:pt x="734" y="3053"/>
                    <a:pt x="735" y="3055"/>
                  </a:cubicBezTo>
                  <a:cubicBezTo>
                    <a:pt x="736" y="3056"/>
                    <a:pt x="737" y="3058"/>
                    <a:pt x="740" y="3059"/>
                  </a:cubicBezTo>
                  <a:cubicBezTo>
                    <a:pt x="741" y="3057"/>
                    <a:pt x="741" y="3057"/>
                    <a:pt x="741" y="3057"/>
                  </a:cubicBezTo>
                  <a:cubicBezTo>
                    <a:pt x="739" y="3057"/>
                    <a:pt x="739" y="3057"/>
                    <a:pt x="739" y="3057"/>
                  </a:cubicBezTo>
                  <a:cubicBezTo>
                    <a:pt x="739" y="3057"/>
                    <a:pt x="737" y="3060"/>
                    <a:pt x="737" y="3064"/>
                  </a:cubicBezTo>
                  <a:cubicBezTo>
                    <a:pt x="737" y="3066"/>
                    <a:pt x="737" y="3067"/>
                    <a:pt x="739" y="3069"/>
                  </a:cubicBezTo>
                  <a:cubicBezTo>
                    <a:pt x="740" y="3071"/>
                    <a:pt x="742" y="3071"/>
                    <a:pt x="744" y="3071"/>
                  </a:cubicBezTo>
                  <a:cubicBezTo>
                    <a:pt x="745" y="3071"/>
                    <a:pt x="745" y="3071"/>
                    <a:pt x="745" y="3071"/>
                  </a:cubicBezTo>
                  <a:cubicBezTo>
                    <a:pt x="745" y="3069"/>
                    <a:pt x="745" y="3069"/>
                    <a:pt x="745" y="3069"/>
                  </a:cubicBezTo>
                  <a:cubicBezTo>
                    <a:pt x="743" y="3068"/>
                    <a:pt x="743" y="3068"/>
                    <a:pt x="743" y="3068"/>
                  </a:cubicBezTo>
                  <a:cubicBezTo>
                    <a:pt x="743" y="3069"/>
                    <a:pt x="742" y="3070"/>
                    <a:pt x="742" y="3071"/>
                  </a:cubicBezTo>
                  <a:cubicBezTo>
                    <a:pt x="741" y="3073"/>
                    <a:pt x="741" y="3075"/>
                    <a:pt x="741" y="3077"/>
                  </a:cubicBezTo>
                  <a:cubicBezTo>
                    <a:pt x="741" y="3079"/>
                    <a:pt x="741" y="3081"/>
                    <a:pt x="742" y="3082"/>
                  </a:cubicBezTo>
                  <a:cubicBezTo>
                    <a:pt x="743" y="3084"/>
                    <a:pt x="745" y="3085"/>
                    <a:pt x="748" y="3085"/>
                  </a:cubicBezTo>
                  <a:cubicBezTo>
                    <a:pt x="748" y="3083"/>
                    <a:pt x="748" y="3083"/>
                    <a:pt x="748" y="3083"/>
                  </a:cubicBezTo>
                  <a:cubicBezTo>
                    <a:pt x="746" y="3082"/>
                    <a:pt x="746" y="3082"/>
                    <a:pt x="746" y="3082"/>
                  </a:cubicBezTo>
                  <a:cubicBezTo>
                    <a:pt x="746" y="3083"/>
                    <a:pt x="745" y="3085"/>
                    <a:pt x="745" y="3089"/>
                  </a:cubicBezTo>
                  <a:cubicBezTo>
                    <a:pt x="745" y="3091"/>
                    <a:pt x="745" y="3094"/>
                    <a:pt x="748" y="3097"/>
                  </a:cubicBezTo>
                  <a:cubicBezTo>
                    <a:pt x="750" y="3100"/>
                    <a:pt x="754" y="3102"/>
                    <a:pt x="760" y="3104"/>
                  </a:cubicBezTo>
                  <a:cubicBezTo>
                    <a:pt x="768" y="3107"/>
                    <a:pt x="775" y="3108"/>
                    <a:pt x="781" y="3108"/>
                  </a:cubicBezTo>
                  <a:cubicBezTo>
                    <a:pt x="792" y="3108"/>
                    <a:pt x="801" y="3104"/>
                    <a:pt x="808" y="3099"/>
                  </a:cubicBezTo>
                  <a:cubicBezTo>
                    <a:pt x="813" y="3095"/>
                    <a:pt x="817" y="3090"/>
                    <a:pt x="821" y="3086"/>
                  </a:cubicBezTo>
                  <a:cubicBezTo>
                    <a:pt x="823" y="3084"/>
                    <a:pt x="824" y="3083"/>
                    <a:pt x="826" y="3081"/>
                  </a:cubicBezTo>
                  <a:cubicBezTo>
                    <a:pt x="828" y="3080"/>
                    <a:pt x="830" y="3080"/>
                    <a:pt x="832" y="3080"/>
                  </a:cubicBezTo>
                  <a:cubicBezTo>
                    <a:pt x="832" y="3080"/>
                    <a:pt x="832" y="3080"/>
                    <a:pt x="832" y="3080"/>
                  </a:cubicBezTo>
                  <a:cubicBezTo>
                    <a:pt x="832" y="3080"/>
                    <a:pt x="833" y="3080"/>
                    <a:pt x="833" y="3080"/>
                  </a:cubicBezTo>
                  <a:cubicBezTo>
                    <a:pt x="838" y="3080"/>
                    <a:pt x="846" y="3079"/>
                    <a:pt x="855" y="3077"/>
                  </a:cubicBezTo>
                  <a:cubicBezTo>
                    <a:pt x="863" y="3075"/>
                    <a:pt x="871" y="3072"/>
                    <a:pt x="876" y="3068"/>
                  </a:cubicBezTo>
                  <a:cubicBezTo>
                    <a:pt x="879" y="3066"/>
                    <a:pt x="883" y="3063"/>
                    <a:pt x="887" y="3058"/>
                  </a:cubicBezTo>
                  <a:cubicBezTo>
                    <a:pt x="899" y="3043"/>
                    <a:pt x="917" y="3020"/>
                    <a:pt x="937" y="3010"/>
                  </a:cubicBezTo>
                  <a:cubicBezTo>
                    <a:pt x="949" y="3004"/>
                    <a:pt x="968" y="2997"/>
                    <a:pt x="984" y="2989"/>
                  </a:cubicBezTo>
                  <a:cubicBezTo>
                    <a:pt x="991" y="2985"/>
                    <a:pt x="999" y="2980"/>
                    <a:pt x="1004" y="2974"/>
                  </a:cubicBezTo>
                  <a:cubicBezTo>
                    <a:pt x="1009" y="2969"/>
                    <a:pt x="1012" y="2963"/>
                    <a:pt x="1012" y="2955"/>
                  </a:cubicBezTo>
                  <a:cubicBezTo>
                    <a:pt x="1012" y="2954"/>
                    <a:pt x="1012" y="2952"/>
                    <a:pt x="1012" y="2950"/>
                  </a:cubicBezTo>
                  <a:cubicBezTo>
                    <a:pt x="1006" y="2924"/>
                    <a:pt x="1001" y="2905"/>
                    <a:pt x="1001" y="2890"/>
                  </a:cubicBezTo>
                  <a:cubicBezTo>
                    <a:pt x="1001" y="2888"/>
                    <a:pt x="1001" y="2886"/>
                    <a:pt x="1001" y="2884"/>
                  </a:cubicBezTo>
                  <a:cubicBezTo>
                    <a:pt x="1001" y="2879"/>
                    <a:pt x="1002" y="2873"/>
                    <a:pt x="1002" y="2867"/>
                  </a:cubicBezTo>
                  <a:cubicBezTo>
                    <a:pt x="1002" y="2854"/>
                    <a:pt x="1000" y="2840"/>
                    <a:pt x="999" y="2830"/>
                  </a:cubicBezTo>
                  <a:cubicBezTo>
                    <a:pt x="998" y="2824"/>
                    <a:pt x="996" y="2810"/>
                    <a:pt x="995" y="2794"/>
                  </a:cubicBezTo>
                  <a:cubicBezTo>
                    <a:pt x="994" y="2778"/>
                    <a:pt x="994" y="2761"/>
                    <a:pt x="994" y="2750"/>
                  </a:cubicBezTo>
                  <a:cubicBezTo>
                    <a:pt x="994" y="2747"/>
                    <a:pt x="994" y="2746"/>
                    <a:pt x="994" y="2744"/>
                  </a:cubicBezTo>
                  <a:cubicBezTo>
                    <a:pt x="994" y="2734"/>
                    <a:pt x="997" y="2688"/>
                    <a:pt x="1001" y="2640"/>
                  </a:cubicBezTo>
                  <a:cubicBezTo>
                    <a:pt x="1006" y="2591"/>
                    <a:pt x="1011" y="2540"/>
                    <a:pt x="1016" y="2517"/>
                  </a:cubicBezTo>
                  <a:cubicBezTo>
                    <a:pt x="1024" y="2484"/>
                    <a:pt x="1029" y="2429"/>
                    <a:pt x="1029" y="2385"/>
                  </a:cubicBezTo>
                  <a:cubicBezTo>
                    <a:pt x="1029" y="2369"/>
                    <a:pt x="1028" y="2354"/>
                    <a:pt x="1026" y="2343"/>
                  </a:cubicBezTo>
                  <a:cubicBezTo>
                    <a:pt x="1021" y="2310"/>
                    <a:pt x="1016" y="2276"/>
                    <a:pt x="1016" y="2247"/>
                  </a:cubicBezTo>
                  <a:cubicBezTo>
                    <a:pt x="1016" y="2242"/>
                    <a:pt x="1016" y="2236"/>
                    <a:pt x="1016" y="2231"/>
                  </a:cubicBezTo>
                  <a:cubicBezTo>
                    <a:pt x="1019" y="2200"/>
                    <a:pt x="1022" y="2176"/>
                    <a:pt x="1026" y="2152"/>
                  </a:cubicBezTo>
                  <a:cubicBezTo>
                    <a:pt x="1028" y="2140"/>
                    <a:pt x="1029" y="2129"/>
                    <a:pt x="1029" y="2116"/>
                  </a:cubicBezTo>
                  <a:cubicBezTo>
                    <a:pt x="1029" y="2104"/>
                    <a:pt x="1028" y="2089"/>
                    <a:pt x="1026" y="2071"/>
                  </a:cubicBezTo>
                  <a:cubicBezTo>
                    <a:pt x="1023" y="2043"/>
                    <a:pt x="1017" y="1974"/>
                    <a:pt x="1017" y="1927"/>
                  </a:cubicBezTo>
                  <a:cubicBezTo>
                    <a:pt x="1017" y="1914"/>
                    <a:pt x="1017" y="1903"/>
                    <a:pt x="1018" y="1894"/>
                  </a:cubicBezTo>
                  <a:cubicBezTo>
                    <a:pt x="1021" y="1875"/>
                    <a:pt x="1026" y="1848"/>
                    <a:pt x="1030" y="1822"/>
                  </a:cubicBezTo>
                  <a:cubicBezTo>
                    <a:pt x="1035" y="1797"/>
                    <a:pt x="1040" y="1772"/>
                    <a:pt x="1042" y="1758"/>
                  </a:cubicBezTo>
                  <a:cubicBezTo>
                    <a:pt x="1045" y="1734"/>
                    <a:pt x="1050" y="1673"/>
                    <a:pt x="1050" y="1601"/>
                  </a:cubicBezTo>
                  <a:cubicBezTo>
                    <a:pt x="1050" y="1593"/>
                    <a:pt x="1050" y="1585"/>
                    <a:pt x="1050" y="1577"/>
                  </a:cubicBezTo>
                  <a:cubicBezTo>
                    <a:pt x="1048" y="1578"/>
                    <a:pt x="1048" y="1578"/>
                    <a:pt x="1048" y="1578"/>
                  </a:cubicBezTo>
                  <a:cubicBezTo>
                    <a:pt x="1048" y="1580"/>
                    <a:pt x="1048" y="1580"/>
                    <a:pt x="1048" y="1580"/>
                  </a:cubicBezTo>
                  <a:cubicBezTo>
                    <a:pt x="1057" y="1580"/>
                    <a:pt x="1057" y="1580"/>
                    <a:pt x="1057" y="1580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5" y="1577"/>
                    <a:pt x="1055" y="1577"/>
                    <a:pt x="1055" y="1577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46" y="1576"/>
                    <a:pt x="1046" y="1576"/>
                    <a:pt x="1046" y="1576"/>
                  </a:cubicBezTo>
                  <a:cubicBezTo>
                    <a:pt x="1046" y="1578"/>
                    <a:pt x="1046" y="1578"/>
                    <a:pt x="1046" y="1578"/>
                  </a:cubicBezTo>
                  <a:cubicBezTo>
                    <a:pt x="1046" y="1585"/>
                    <a:pt x="1046" y="1593"/>
                    <a:pt x="1046" y="1601"/>
                  </a:cubicBezTo>
                  <a:cubicBezTo>
                    <a:pt x="1046" y="1672"/>
                    <a:pt x="1041" y="1733"/>
                    <a:pt x="1038" y="1758"/>
                  </a:cubicBezTo>
                  <a:cubicBezTo>
                    <a:pt x="1036" y="1771"/>
                    <a:pt x="1031" y="1796"/>
                    <a:pt x="1027" y="1822"/>
                  </a:cubicBezTo>
                  <a:cubicBezTo>
                    <a:pt x="1022" y="1847"/>
                    <a:pt x="1017" y="1874"/>
                    <a:pt x="1014" y="1894"/>
                  </a:cubicBezTo>
                  <a:cubicBezTo>
                    <a:pt x="1013" y="1902"/>
                    <a:pt x="1013" y="1914"/>
                    <a:pt x="1013" y="1927"/>
                  </a:cubicBezTo>
                  <a:cubicBezTo>
                    <a:pt x="1013" y="1974"/>
                    <a:pt x="1019" y="2043"/>
                    <a:pt x="1022" y="2072"/>
                  </a:cubicBezTo>
                  <a:cubicBezTo>
                    <a:pt x="1024" y="2090"/>
                    <a:pt x="1025" y="2104"/>
                    <a:pt x="1025" y="2116"/>
                  </a:cubicBezTo>
                  <a:cubicBezTo>
                    <a:pt x="1025" y="2129"/>
                    <a:pt x="1024" y="2140"/>
                    <a:pt x="1022" y="2152"/>
                  </a:cubicBezTo>
                  <a:cubicBezTo>
                    <a:pt x="1018" y="2176"/>
                    <a:pt x="1015" y="2199"/>
                    <a:pt x="1012" y="2231"/>
                  </a:cubicBezTo>
                  <a:cubicBezTo>
                    <a:pt x="1012" y="2236"/>
                    <a:pt x="1012" y="2242"/>
                    <a:pt x="1012" y="2247"/>
                  </a:cubicBezTo>
                  <a:cubicBezTo>
                    <a:pt x="1012" y="2276"/>
                    <a:pt x="1017" y="2310"/>
                    <a:pt x="1022" y="2343"/>
                  </a:cubicBezTo>
                  <a:cubicBezTo>
                    <a:pt x="1024" y="2354"/>
                    <a:pt x="1025" y="2369"/>
                    <a:pt x="1025" y="2385"/>
                  </a:cubicBezTo>
                  <a:cubicBezTo>
                    <a:pt x="1025" y="2428"/>
                    <a:pt x="1020" y="2484"/>
                    <a:pt x="1012" y="2516"/>
                  </a:cubicBezTo>
                  <a:cubicBezTo>
                    <a:pt x="1007" y="2539"/>
                    <a:pt x="1002" y="2591"/>
                    <a:pt x="997" y="2639"/>
                  </a:cubicBezTo>
                  <a:cubicBezTo>
                    <a:pt x="993" y="2688"/>
                    <a:pt x="990" y="2733"/>
                    <a:pt x="990" y="2744"/>
                  </a:cubicBezTo>
                  <a:cubicBezTo>
                    <a:pt x="990" y="2746"/>
                    <a:pt x="990" y="2747"/>
                    <a:pt x="990" y="2750"/>
                  </a:cubicBezTo>
                  <a:cubicBezTo>
                    <a:pt x="990" y="2761"/>
                    <a:pt x="990" y="2778"/>
                    <a:pt x="991" y="2794"/>
                  </a:cubicBezTo>
                  <a:cubicBezTo>
                    <a:pt x="992" y="2810"/>
                    <a:pt x="994" y="2825"/>
                    <a:pt x="995" y="2831"/>
                  </a:cubicBezTo>
                  <a:cubicBezTo>
                    <a:pt x="996" y="2840"/>
                    <a:pt x="998" y="2854"/>
                    <a:pt x="998" y="2867"/>
                  </a:cubicBezTo>
                  <a:cubicBezTo>
                    <a:pt x="998" y="2873"/>
                    <a:pt x="997" y="2879"/>
                    <a:pt x="997" y="2884"/>
                  </a:cubicBezTo>
                  <a:cubicBezTo>
                    <a:pt x="997" y="2886"/>
                    <a:pt x="997" y="2888"/>
                    <a:pt x="997" y="2890"/>
                  </a:cubicBezTo>
                  <a:cubicBezTo>
                    <a:pt x="997" y="2906"/>
                    <a:pt x="1002" y="2925"/>
                    <a:pt x="1008" y="2951"/>
                  </a:cubicBezTo>
                  <a:cubicBezTo>
                    <a:pt x="1008" y="2953"/>
                    <a:pt x="1008" y="2954"/>
                    <a:pt x="1008" y="2955"/>
                  </a:cubicBezTo>
                  <a:cubicBezTo>
                    <a:pt x="1008" y="2961"/>
                    <a:pt x="1006" y="2967"/>
                    <a:pt x="1001" y="2972"/>
                  </a:cubicBezTo>
                  <a:cubicBezTo>
                    <a:pt x="994" y="2979"/>
                    <a:pt x="982" y="2986"/>
                    <a:pt x="970" y="2991"/>
                  </a:cubicBezTo>
                  <a:cubicBezTo>
                    <a:pt x="957" y="2997"/>
                    <a:pt x="945" y="3002"/>
                    <a:pt x="935" y="3007"/>
                  </a:cubicBezTo>
                  <a:cubicBezTo>
                    <a:pt x="921" y="3014"/>
                    <a:pt x="908" y="3027"/>
                    <a:pt x="898" y="3039"/>
                  </a:cubicBezTo>
                  <a:cubicBezTo>
                    <a:pt x="893" y="3045"/>
                    <a:pt x="888" y="3050"/>
                    <a:pt x="884" y="3055"/>
                  </a:cubicBezTo>
                  <a:cubicBezTo>
                    <a:pt x="880" y="3060"/>
                    <a:pt x="876" y="3064"/>
                    <a:pt x="874" y="3065"/>
                  </a:cubicBezTo>
                  <a:cubicBezTo>
                    <a:pt x="869" y="3069"/>
                    <a:pt x="861" y="3071"/>
                    <a:pt x="854" y="3073"/>
                  </a:cubicBezTo>
                  <a:cubicBezTo>
                    <a:pt x="846" y="3075"/>
                    <a:pt x="838" y="3076"/>
                    <a:pt x="833" y="3076"/>
                  </a:cubicBezTo>
                  <a:cubicBezTo>
                    <a:pt x="833" y="3076"/>
                    <a:pt x="832" y="3076"/>
                    <a:pt x="832" y="3076"/>
                  </a:cubicBezTo>
                  <a:cubicBezTo>
                    <a:pt x="832" y="3076"/>
                    <a:pt x="832" y="3076"/>
                    <a:pt x="832" y="3076"/>
                  </a:cubicBezTo>
                  <a:cubicBezTo>
                    <a:pt x="829" y="3076"/>
                    <a:pt x="826" y="3077"/>
                    <a:pt x="824" y="3078"/>
                  </a:cubicBezTo>
                  <a:cubicBezTo>
                    <a:pt x="821" y="3080"/>
                    <a:pt x="818" y="3083"/>
                    <a:pt x="815" y="3086"/>
                  </a:cubicBezTo>
                  <a:cubicBezTo>
                    <a:pt x="812" y="3089"/>
                    <a:pt x="809" y="3093"/>
                    <a:pt x="805" y="3096"/>
                  </a:cubicBezTo>
                  <a:cubicBezTo>
                    <a:pt x="799" y="3101"/>
                    <a:pt x="791" y="3104"/>
                    <a:pt x="781" y="3104"/>
                  </a:cubicBezTo>
                  <a:cubicBezTo>
                    <a:pt x="776" y="3104"/>
                    <a:pt x="769" y="3103"/>
                    <a:pt x="762" y="3101"/>
                  </a:cubicBezTo>
                  <a:cubicBezTo>
                    <a:pt x="756" y="3099"/>
                    <a:pt x="753" y="3096"/>
                    <a:pt x="751" y="3094"/>
                  </a:cubicBezTo>
                  <a:cubicBezTo>
                    <a:pt x="749" y="3092"/>
                    <a:pt x="749" y="3090"/>
                    <a:pt x="749" y="3089"/>
                  </a:cubicBezTo>
                  <a:cubicBezTo>
                    <a:pt x="749" y="3088"/>
                    <a:pt x="749" y="3086"/>
                    <a:pt x="749" y="3086"/>
                  </a:cubicBezTo>
                  <a:cubicBezTo>
                    <a:pt x="749" y="3085"/>
                    <a:pt x="749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2" y="3082"/>
                    <a:pt x="752" y="3082"/>
                    <a:pt x="752" y="3082"/>
                  </a:cubicBezTo>
                  <a:cubicBezTo>
                    <a:pt x="748" y="3081"/>
                    <a:pt x="748" y="3081"/>
                    <a:pt x="748" y="3081"/>
                  </a:cubicBezTo>
                  <a:cubicBezTo>
                    <a:pt x="747" y="3081"/>
                    <a:pt x="746" y="3081"/>
                    <a:pt x="745" y="3080"/>
                  </a:cubicBezTo>
                  <a:cubicBezTo>
                    <a:pt x="745" y="3079"/>
                    <a:pt x="745" y="3078"/>
                    <a:pt x="745" y="3077"/>
                  </a:cubicBezTo>
                  <a:cubicBezTo>
                    <a:pt x="745" y="3076"/>
                    <a:pt x="745" y="3074"/>
                    <a:pt x="746" y="3073"/>
                  </a:cubicBezTo>
                  <a:cubicBezTo>
                    <a:pt x="746" y="3072"/>
                    <a:pt x="746" y="3071"/>
                    <a:pt x="746" y="3071"/>
                  </a:cubicBezTo>
                  <a:cubicBezTo>
                    <a:pt x="746" y="3071"/>
                    <a:pt x="746" y="3071"/>
                    <a:pt x="746" y="3071"/>
                  </a:cubicBezTo>
                  <a:cubicBezTo>
                    <a:pt x="747" y="3070"/>
                    <a:pt x="747" y="3070"/>
                    <a:pt x="747" y="3070"/>
                  </a:cubicBezTo>
                  <a:cubicBezTo>
                    <a:pt x="748" y="3067"/>
                    <a:pt x="748" y="3067"/>
                    <a:pt x="748" y="3067"/>
                  </a:cubicBezTo>
                  <a:cubicBezTo>
                    <a:pt x="745" y="3067"/>
                    <a:pt x="745" y="3067"/>
                    <a:pt x="745" y="3067"/>
                  </a:cubicBezTo>
                  <a:cubicBezTo>
                    <a:pt x="744" y="3067"/>
                    <a:pt x="744" y="3067"/>
                    <a:pt x="744" y="3067"/>
                  </a:cubicBezTo>
                  <a:cubicBezTo>
                    <a:pt x="743" y="3067"/>
                    <a:pt x="742" y="3067"/>
                    <a:pt x="742" y="3067"/>
                  </a:cubicBezTo>
                  <a:cubicBezTo>
                    <a:pt x="741" y="3066"/>
                    <a:pt x="741" y="3065"/>
                    <a:pt x="741" y="3064"/>
                  </a:cubicBezTo>
                  <a:cubicBezTo>
                    <a:pt x="741" y="3063"/>
                    <a:pt x="741" y="3061"/>
                    <a:pt x="742" y="3060"/>
                  </a:cubicBezTo>
                  <a:cubicBezTo>
                    <a:pt x="742" y="3059"/>
                    <a:pt x="742" y="3059"/>
                    <a:pt x="742" y="3059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3" y="3056"/>
                    <a:pt x="743" y="3056"/>
                    <a:pt x="743" y="3056"/>
                  </a:cubicBezTo>
                  <a:cubicBezTo>
                    <a:pt x="741" y="3055"/>
                    <a:pt x="741" y="3055"/>
                    <a:pt x="741" y="3055"/>
                  </a:cubicBezTo>
                  <a:cubicBezTo>
                    <a:pt x="740" y="3055"/>
                    <a:pt x="739" y="3054"/>
                    <a:pt x="738" y="3053"/>
                  </a:cubicBezTo>
                  <a:cubicBezTo>
                    <a:pt x="738" y="3052"/>
                    <a:pt x="738" y="3050"/>
                    <a:pt x="738" y="3049"/>
                  </a:cubicBezTo>
                  <a:cubicBezTo>
                    <a:pt x="738" y="3048"/>
                    <a:pt x="738" y="3047"/>
                    <a:pt x="738" y="3046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4"/>
                    <a:pt x="738" y="3044"/>
                    <a:pt x="738" y="3044"/>
                  </a:cubicBezTo>
                  <a:cubicBezTo>
                    <a:pt x="738" y="3042"/>
                    <a:pt x="737" y="3041"/>
                    <a:pt x="737" y="3040"/>
                  </a:cubicBezTo>
                  <a:cubicBezTo>
                    <a:pt x="737" y="3038"/>
                    <a:pt x="738" y="3036"/>
                    <a:pt x="739" y="3034"/>
                  </a:cubicBezTo>
                  <a:cubicBezTo>
                    <a:pt x="741" y="3032"/>
                    <a:pt x="743" y="3029"/>
                    <a:pt x="746" y="3027"/>
                  </a:cubicBezTo>
                  <a:cubicBezTo>
                    <a:pt x="748" y="3024"/>
                    <a:pt x="751" y="3022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3" y="3018"/>
                    <a:pt x="756" y="3014"/>
                    <a:pt x="760" y="3011"/>
                  </a:cubicBezTo>
                  <a:cubicBezTo>
                    <a:pt x="763" y="3007"/>
                    <a:pt x="767" y="3004"/>
                    <a:pt x="769" y="3000"/>
                  </a:cubicBezTo>
                  <a:cubicBezTo>
                    <a:pt x="770" y="2998"/>
                    <a:pt x="775" y="2993"/>
                    <a:pt x="781" y="2988"/>
                  </a:cubicBezTo>
                  <a:cubicBezTo>
                    <a:pt x="786" y="2983"/>
                    <a:pt x="793" y="2978"/>
                    <a:pt x="800" y="2973"/>
                  </a:cubicBezTo>
                  <a:cubicBezTo>
                    <a:pt x="806" y="2968"/>
                    <a:pt x="822" y="2956"/>
                    <a:pt x="838" y="2944"/>
                  </a:cubicBezTo>
                  <a:cubicBezTo>
                    <a:pt x="854" y="2931"/>
                    <a:pt x="870" y="2918"/>
                    <a:pt x="876" y="2911"/>
                  </a:cubicBezTo>
                  <a:cubicBezTo>
                    <a:pt x="887" y="2901"/>
                    <a:pt x="889" y="2887"/>
                    <a:pt x="889" y="2876"/>
                  </a:cubicBezTo>
                  <a:cubicBezTo>
                    <a:pt x="889" y="2871"/>
                    <a:pt x="889" y="2867"/>
                    <a:pt x="888" y="2864"/>
                  </a:cubicBezTo>
                  <a:cubicBezTo>
                    <a:pt x="888" y="2861"/>
                    <a:pt x="888" y="2859"/>
                    <a:pt x="888" y="2855"/>
                  </a:cubicBezTo>
                  <a:cubicBezTo>
                    <a:pt x="888" y="2841"/>
                    <a:pt x="890" y="2820"/>
                    <a:pt x="892" y="2799"/>
                  </a:cubicBezTo>
                  <a:cubicBezTo>
                    <a:pt x="892" y="2798"/>
                    <a:pt x="892" y="2797"/>
                    <a:pt x="892" y="2795"/>
                  </a:cubicBezTo>
                  <a:cubicBezTo>
                    <a:pt x="892" y="2781"/>
                    <a:pt x="888" y="2761"/>
                    <a:pt x="882" y="2738"/>
                  </a:cubicBezTo>
                  <a:cubicBezTo>
                    <a:pt x="876" y="2716"/>
                    <a:pt x="869" y="2690"/>
                    <a:pt x="863" y="2665"/>
                  </a:cubicBezTo>
                  <a:cubicBezTo>
                    <a:pt x="857" y="2640"/>
                    <a:pt x="849" y="2583"/>
                    <a:pt x="841" y="2526"/>
                  </a:cubicBezTo>
                  <a:cubicBezTo>
                    <a:pt x="834" y="2470"/>
                    <a:pt x="827" y="2413"/>
                    <a:pt x="823" y="2386"/>
                  </a:cubicBezTo>
                  <a:cubicBezTo>
                    <a:pt x="820" y="2365"/>
                    <a:pt x="819" y="2344"/>
                    <a:pt x="819" y="2325"/>
                  </a:cubicBezTo>
                  <a:cubicBezTo>
                    <a:pt x="819" y="2296"/>
                    <a:pt x="822" y="2271"/>
                    <a:pt x="826" y="2254"/>
                  </a:cubicBezTo>
                  <a:cubicBezTo>
                    <a:pt x="830" y="2236"/>
                    <a:pt x="833" y="2220"/>
                    <a:pt x="833" y="2205"/>
                  </a:cubicBezTo>
                  <a:cubicBezTo>
                    <a:pt x="833" y="2196"/>
                    <a:pt x="832" y="2188"/>
                    <a:pt x="830" y="2180"/>
                  </a:cubicBezTo>
                  <a:cubicBezTo>
                    <a:pt x="828" y="2174"/>
                    <a:pt x="828" y="2167"/>
                    <a:pt x="828" y="2159"/>
                  </a:cubicBezTo>
                  <a:cubicBezTo>
                    <a:pt x="828" y="2143"/>
                    <a:pt x="831" y="2124"/>
                    <a:pt x="833" y="2109"/>
                  </a:cubicBezTo>
                  <a:cubicBezTo>
                    <a:pt x="833" y="2107"/>
                    <a:pt x="833" y="2105"/>
                    <a:pt x="833" y="2102"/>
                  </a:cubicBezTo>
                  <a:cubicBezTo>
                    <a:pt x="833" y="2088"/>
                    <a:pt x="830" y="2064"/>
                    <a:pt x="825" y="2038"/>
                  </a:cubicBezTo>
                  <a:cubicBezTo>
                    <a:pt x="819" y="2012"/>
                    <a:pt x="812" y="1984"/>
                    <a:pt x="806" y="1960"/>
                  </a:cubicBezTo>
                  <a:cubicBezTo>
                    <a:pt x="802" y="1947"/>
                    <a:pt x="796" y="1917"/>
                    <a:pt x="791" y="1877"/>
                  </a:cubicBezTo>
                  <a:cubicBezTo>
                    <a:pt x="773" y="1757"/>
                    <a:pt x="750" y="1549"/>
                    <a:pt x="750" y="1463"/>
                  </a:cubicBezTo>
                  <a:cubicBezTo>
                    <a:pt x="750" y="1348"/>
                    <a:pt x="789" y="1203"/>
                    <a:pt x="800" y="1160"/>
                  </a:cubicBezTo>
                  <a:cubicBezTo>
                    <a:pt x="807" y="1135"/>
                    <a:pt x="809" y="1104"/>
                    <a:pt x="809" y="1078"/>
                  </a:cubicBezTo>
                  <a:cubicBezTo>
                    <a:pt x="809" y="1058"/>
                    <a:pt x="808" y="1041"/>
                    <a:pt x="806" y="1030"/>
                  </a:cubicBezTo>
                  <a:cubicBezTo>
                    <a:pt x="801" y="1008"/>
                    <a:pt x="797" y="956"/>
                    <a:pt x="797" y="928"/>
                  </a:cubicBezTo>
                  <a:cubicBezTo>
                    <a:pt x="797" y="926"/>
                    <a:pt x="797" y="923"/>
                    <a:pt x="797" y="921"/>
                  </a:cubicBezTo>
                  <a:cubicBezTo>
                    <a:pt x="797" y="908"/>
                    <a:pt x="798" y="884"/>
                    <a:pt x="798" y="862"/>
                  </a:cubicBezTo>
                  <a:cubicBezTo>
                    <a:pt x="798" y="852"/>
                    <a:pt x="798" y="843"/>
                    <a:pt x="798" y="835"/>
                  </a:cubicBezTo>
                  <a:cubicBezTo>
                    <a:pt x="797" y="827"/>
                    <a:pt x="796" y="821"/>
                    <a:pt x="795" y="817"/>
                  </a:cubicBezTo>
                  <a:cubicBezTo>
                    <a:pt x="794" y="814"/>
                    <a:pt x="793" y="809"/>
                    <a:pt x="793" y="804"/>
                  </a:cubicBezTo>
                  <a:cubicBezTo>
                    <a:pt x="791" y="786"/>
                    <a:pt x="791" y="760"/>
                    <a:pt x="791" y="745"/>
                  </a:cubicBezTo>
                  <a:cubicBezTo>
                    <a:pt x="791" y="739"/>
                    <a:pt x="791" y="735"/>
                    <a:pt x="791" y="735"/>
                  </a:cubicBezTo>
                  <a:cubicBezTo>
                    <a:pt x="791" y="733"/>
                    <a:pt x="791" y="733"/>
                    <a:pt x="791" y="733"/>
                  </a:cubicBezTo>
                  <a:cubicBezTo>
                    <a:pt x="789" y="733"/>
                    <a:pt x="789" y="733"/>
                    <a:pt x="789" y="733"/>
                  </a:cubicBezTo>
                  <a:cubicBezTo>
                    <a:pt x="788" y="732"/>
                    <a:pt x="786" y="732"/>
                    <a:pt x="785" y="732"/>
                  </a:cubicBezTo>
                  <a:cubicBezTo>
                    <a:pt x="776" y="732"/>
                    <a:pt x="768" y="735"/>
                    <a:pt x="761" y="740"/>
                  </a:cubicBezTo>
                  <a:cubicBezTo>
                    <a:pt x="738" y="755"/>
                    <a:pt x="721" y="785"/>
                    <a:pt x="710" y="802"/>
                  </a:cubicBezTo>
                  <a:cubicBezTo>
                    <a:pt x="696" y="826"/>
                    <a:pt x="631" y="939"/>
                    <a:pt x="605" y="994"/>
                  </a:cubicBezTo>
                  <a:cubicBezTo>
                    <a:pt x="593" y="1021"/>
                    <a:pt x="562" y="1066"/>
                    <a:pt x="530" y="1109"/>
                  </a:cubicBezTo>
                  <a:cubicBezTo>
                    <a:pt x="498" y="1152"/>
                    <a:pt x="466" y="1193"/>
                    <a:pt x="450" y="1211"/>
                  </a:cubicBezTo>
                  <a:cubicBezTo>
                    <a:pt x="434" y="1228"/>
                    <a:pt x="393" y="1266"/>
                    <a:pt x="354" y="1301"/>
                  </a:cubicBezTo>
                  <a:cubicBezTo>
                    <a:pt x="316" y="1336"/>
                    <a:pt x="280" y="1368"/>
                    <a:pt x="274" y="1372"/>
                  </a:cubicBezTo>
                  <a:cubicBezTo>
                    <a:pt x="268" y="1377"/>
                    <a:pt x="265" y="1384"/>
                    <a:pt x="263" y="1391"/>
                  </a:cubicBezTo>
                  <a:cubicBezTo>
                    <a:pt x="261" y="1398"/>
                    <a:pt x="259" y="1406"/>
                    <a:pt x="258" y="1412"/>
                  </a:cubicBezTo>
                  <a:cubicBezTo>
                    <a:pt x="256" y="1425"/>
                    <a:pt x="247" y="1443"/>
                    <a:pt x="239" y="1460"/>
                  </a:cubicBezTo>
                  <a:cubicBezTo>
                    <a:pt x="231" y="1477"/>
                    <a:pt x="217" y="1492"/>
                    <a:pt x="210" y="1497"/>
                  </a:cubicBezTo>
                  <a:cubicBezTo>
                    <a:pt x="206" y="1500"/>
                    <a:pt x="201" y="1504"/>
                    <a:pt x="197" y="1509"/>
                  </a:cubicBezTo>
                  <a:cubicBezTo>
                    <a:pt x="194" y="1511"/>
                    <a:pt x="192" y="1514"/>
                    <a:pt x="191" y="1515"/>
                  </a:cubicBezTo>
                  <a:cubicBezTo>
                    <a:pt x="190" y="1516"/>
                    <a:pt x="189" y="1517"/>
                    <a:pt x="189" y="1518"/>
                  </a:cubicBezTo>
                  <a:cubicBezTo>
                    <a:pt x="188" y="1519"/>
                    <a:pt x="188" y="1520"/>
                    <a:pt x="187" y="1521"/>
                  </a:cubicBezTo>
                  <a:cubicBezTo>
                    <a:pt x="187" y="1521"/>
                    <a:pt x="187" y="1523"/>
                    <a:pt x="186" y="1524"/>
                  </a:cubicBezTo>
                  <a:cubicBezTo>
                    <a:pt x="184" y="1530"/>
                    <a:pt x="180" y="1538"/>
                    <a:pt x="178" y="1543"/>
                  </a:cubicBezTo>
                  <a:cubicBezTo>
                    <a:pt x="177" y="1546"/>
                    <a:pt x="173" y="1551"/>
                    <a:pt x="170" y="1557"/>
                  </a:cubicBezTo>
                  <a:cubicBezTo>
                    <a:pt x="167" y="1562"/>
                    <a:pt x="163" y="1569"/>
                    <a:pt x="160" y="1575"/>
                  </a:cubicBezTo>
                  <a:cubicBezTo>
                    <a:pt x="158" y="1580"/>
                    <a:pt x="155" y="1586"/>
                    <a:pt x="151" y="1591"/>
                  </a:cubicBezTo>
                  <a:cubicBezTo>
                    <a:pt x="149" y="1594"/>
                    <a:pt x="147" y="1596"/>
                    <a:pt x="144" y="1597"/>
                  </a:cubicBezTo>
                  <a:cubicBezTo>
                    <a:pt x="142" y="1599"/>
                    <a:pt x="140" y="1600"/>
                    <a:pt x="138" y="1600"/>
                  </a:cubicBezTo>
                  <a:cubicBezTo>
                    <a:pt x="136" y="1600"/>
                    <a:pt x="134" y="1599"/>
                    <a:pt x="133" y="1598"/>
                  </a:cubicBezTo>
                  <a:cubicBezTo>
                    <a:pt x="131" y="1597"/>
                    <a:pt x="130" y="1596"/>
                    <a:pt x="129" y="1595"/>
                  </a:cubicBezTo>
                  <a:cubicBezTo>
                    <a:pt x="128" y="1593"/>
                    <a:pt x="128" y="1591"/>
                    <a:pt x="128" y="1589"/>
                  </a:cubicBezTo>
                  <a:cubicBezTo>
                    <a:pt x="128" y="1585"/>
                    <a:pt x="129" y="1580"/>
                    <a:pt x="131" y="1575"/>
                  </a:cubicBezTo>
                  <a:cubicBezTo>
                    <a:pt x="133" y="1571"/>
                    <a:pt x="135" y="1567"/>
                    <a:pt x="136" y="1565"/>
                  </a:cubicBezTo>
                  <a:cubicBezTo>
                    <a:pt x="137" y="1563"/>
                    <a:pt x="143" y="1552"/>
                    <a:pt x="148" y="1542"/>
                  </a:cubicBezTo>
                  <a:cubicBezTo>
                    <a:pt x="150" y="1536"/>
                    <a:pt x="153" y="1531"/>
                    <a:pt x="155" y="1527"/>
                  </a:cubicBezTo>
                  <a:cubicBezTo>
                    <a:pt x="155" y="1525"/>
                    <a:pt x="156" y="1523"/>
                    <a:pt x="157" y="1522"/>
                  </a:cubicBezTo>
                  <a:cubicBezTo>
                    <a:pt x="157" y="1521"/>
                    <a:pt x="157" y="1521"/>
                    <a:pt x="157" y="1520"/>
                  </a:cubicBezTo>
                  <a:cubicBezTo>
                    <a:pt x="158" y="1519"/>
                    <a:pt x="158" y="1519"/>
                    <a:pt x="158" y="1518"/>
                  </a:cubicBezTo>
                  <a:cubicBezTo>
                    <a:pt x="158" y="1518"/>
                    <a:pt x="158" y="1518"/>
                    <a:pt x="157" y="1517"/>
                  </a:cubicBezTo>
                  <a:cubicBezTo>
                    <a:pt x="157" y="1517"/>
                    <a:pt x="157" y="1517"/>
                    <a:pt x="157" y="1517"/>
                  </a:cubicBezTo>
                  <a:cubicBezTo>
                    <a:pt x="156" y="1516"/>
                    <a:pt x="156" y="1516"/>
                    <a:pt x="156" y="1516"/>
                  </a:cubicBezTo>
                  <a:cubicBezTo>
                    <a:pt x="155" y="1516"/>
                    <a:pt x="155" y="1516"/>
                    <a:pt x="154" y="1517"/>
                  </a:cubicBezTo>
                  <a:cubicBezTo>
                    <a:pt x="154" y="1517"/>
                    <a:pt x="154" y="1517"/>
                    <a:pt x="154" y="1517"/>
                  </a:cubicBezTo>
                  <a:cubicBezTo>
                    <a:pt x="153" y="1518"/>
                    <a:pt x="153" y="1518"/>
                    <a:pt x="152" y="1519"/>
                  </a:cubicBezTo>
                  <a:cubicBezTo>
                    <a:pt x="149" y="1523"/>
                    <a:pt x="144" y="1531"/>
                    <a:pt x="138" y="1539"/>
                  </a:cubicBezTo>
                  <a:cubicBezTo>
                    <a:pt x="133" y="1546"/>
                    <a:pt x="128" y="1554"/>
                    <a:pt x="124" y="1558"/>
                  </a:cubicBezTo>
                  <a:cubicBezTo>
                    <a:pt x="117" y="1568"/>
                    <a:pt x="108" y="1580"/>
                    <a:pt x="102" y="1585"/>
                  </a:cubicBezTo>
                  <a:cubicBezTo>
                    <a:pt x="100" y="1587"/>
                    <a:pt x="98" y="1589"/>
                    <a:pt x="97" y="1592"/>
                  </a:cubicBezTo>
                  <a:cubicBezTo>
                    <a:pt x="94" y="1596"/>
                    <a:pt x="90" y="1601"/>
                    <a:pt x="87" y="1605"/>
                  </a:cubicBezTo>
                  <a:cubicBezTo>
                    <a:pt x="85" y="1607"/>
                    <a:pt x="83" y="1609"/>
                    <a:pt x="81" y="1610"/>
                  </a:cubicBezTo>
                  <a:cubicBezTo>
                    <a:pt x="79" y="1612"/>
                    <a:pt x="77" y="1612"/>
                    <a:pt x="75" y="1612"/>
                  </a:cubicBezTo>
                  <a:cubicBezTo>
                    <a:pt x="74" y="1612"/>
                    <a:pt x="72" y="1612"/>
                    <a:pt x="70" y="1610"/>
                  </a:cubicBezTo>
                  <a:cubicBezTo>
                    <a:pt x="68" y="1609"/>
                    <a:pt x="67" y="1608"/>
                    <a:pt x="67" y="1607"/>
                  </a:cubicBezTo>
                  <a:cubicBezTo>
                    <a:pt x="66" y="1605"/>
                    <a:pt x="66" y="1604"/>
                    <a:pt x="66" y="1602"/>
                  </a:cubicBezTo>
                  <a:cubicBezTo>
                    <a:pt x="66" y="1596"/>
                    <a:pt x="69" y="1587"/>
                    <a:pt x="74" y="1580"/>
                  </a:cubicBezTo>
                  <a:cubicBezTo>
                    <a:pt x="78" y="1572"/>
                    <a:pt x="83" y="1566"/>
                    <a:pt x="85" y="1564"/>
                  </a:cubicBezTo>
                  <a:cubicBezTo>
                    <a:pt x="87" y="1561"/>
                    <a:pt x="91" y="1555"/>
                    <a:pt x="95" y="1548"/>
                  </a:cubicBezTo>
                  <a:cubicBezTo>
                    <a:pt x="99" y="1542"/>
                    <a:pt x="103" y="1535"/>
                    <a:pt x="106" y="1531"/>
                  </a:cubicBezTo>
                  <a:cubicBezTo>
                    <a:pt x="108" y="1526"/>
                    <a:pt x="114" y="1519"/>
                    <a:pt x="118" y="1512"/>
                  </a:cubicBezTo>
                  <a:cubicBezTo>
                    <a:pt x="120" y="1508"/>
                    <a:pt x="122" y="1505"/>
                    <a:pt x="124" y="1502"/>
                  </a:cubicBezTo>
                  <a:cubicBezTo>
                    <a:pt x="125" y="1501"/>
                    <a:pt x="125" y="1500"/>
                    <a:pt x="126" y="1499"/>
                  </a:cubicBezTo>
                  <a:cubicBezTo>
                    <a:pt x="126" y="1498"/>
                    <a:pt x="126" y="1498"/>
                    <a:pt x="126" y="1498"/>
                  </a:cubicBezTo>
                  <a:cubicBezTo>
                    <a:pt x="127" y="1497"/>
                    <a:pt x="127" y="1497"/>
                    <a:pt x="127" y="1496"/>
                  </a:cubicBezTo>
                  <a:cubicBezTo>
                    <a:pt x="127" y="1496"/>
                    <a:pt x="127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4"/>
                    <a:pt x="125" y="1493"/>
                    <a:pt x="124" y="1494"/>
                  </a:cubicBezTo>
                  <a:cubicBezTo>
                    <a:pt x="123" y="1494"/>
                    <a:pt x="122" y="1494"/>
                    <a:pt x="121" y="1495"/>
                  </a:cubicBezTo>
                  <a:cubicBezTo>
                    <a:pt x="118" y="1496"/>
                    <a:pt x="115" y="1500"/>
                    <a:pt x="112" y="1505"/>
                  </a:cubicBezTo>
                  <a:cubicBezTo>
                    <a:pt x="108" y="1512"/>
                    <a:pt x="98" y="1525"/>
                    <a:pt x="94" y="1531"/>
                  </a:cubicBezTo>
                  <a:cubicBezTo>
                    <a:pt x="90" y="1536"/>
                    <a:pt x="82" y="1544"/>
                    <a:pt x="77" y="1551"/>
                  </a:cubicBezTo>
                  <a:cubicBezTo>
                    <a:pt x="73" y="1558"/>
                    <a:pt x="62" y="1572"/>
                    <a:pt x="54" y="1584"/>
                  </a:cubicBezTo>
                  <a:cubicBezTo>
                    <a:pt x="49" y="1592"/>
                    <a:pt x="42" y="1595"/>
                    <a:pt x="37" y="1595"/>
                  </a:cubicBezTo>
                  <a:cubicBezTo>
                    <a:pt x="34" y="1595"/>
                    <a:pt x="32" y="1594"/>
                    <a:pt x="30" y="1593"/>
                  </a:cubicBezTo>
                  <a:cubicBezTo>
                    <a:pt x="26" y="1589"/>
                    <a:pt x="24" y="1585"/>
                    <a:pt x="24" y="1580"/>
                  </a:cubicBezTo>
                  <a:cubicBezTo>
                    <a:pt x="24" y="1579"/>
                    <a:pt x="25" y="1577"/>
                    <a:pt x="25" y="1576"/>
                  </a:cubicBezTo>
                  <a:cubicBezTo>
                    <a:pt x="25" y="1575"/>
                    <a:pt x="26" y="1573"/>
                    <a:pt x="28" y="1570"/>
                  </a:cubicBezTo>
                  <a:cubicBezTo>
                    <a:pt x="33" y="1562"/>
                    <a:pt x="43" y="1550"/>
                    <a:pt x="46" y="1546"/>
                  </a:cubicBezTo>
                  <a:cubicBezTo>
                    <a:pt x="48" y="1543"/>
                    <a:pt x="52" y="1538"/>
                    <a:pt x="55" y="1533"/>
                  </a:cubicBezTo>
                  <a:cubicBezTo>
                    <a:pt x="59" y="1528"/>
                    <a:pt x="62" y="1523"/>
                    <a:pt x="64" y="1520"/>
                  </a:cubicBezTo>
                  <a:cubicBezTo>
                    <a:pt x="66" y="1517"/>
                    <a:pt x="70" y="1510"/>
                    <a:pt x="74" y="1504"/>
                  </a:cubicBezTo>
                  <a:cubicBezTo>
                    <a:pt x="76" y="1501"/>
                    <a:pt x="78" y="1498"/>
                    <a:pt x="79" y="1496"/>
                  </a:cubicBezTo>
                  <a:cubicBezTo>
                    <a:pt x="81" y="1493"/>
                    <a:pt x="82" y="1491"/>
                    <a:pt x="83" y="1491"/>
                  </a:cubicBezTo>
                  <a:cubicBezTo>
                    <a:pt x="84" y="1490"/>
                    <a:pt x="86" y="1488"/>
                    <a:pt x="87" y="1486"/>
                  </a:cubicBezTo>
                  <a:cubicBezTo>
                    <a:pt x="91" y="1480"/>
                    <a:pt x="95" y="1470"/>
                    <a:pt x="95" y="1470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88" y="1471"/>
                    <a:pt x="84" y="1475"/>
                  </a:cubicBezTo>
                  <a:cubicBezTo>
                    <a:pt x="79" y="1479"/>
                    <a:pt x="74" y="1483"/>
                    <a:pt x="72" y="1486"/>
                  </a:cubicBezTo>
                  <a:cubicBezTo>
                    <a:pt x="69" y="1489"/>
                    <a:pt x="66" y="1494"/>
                    <a:pt x="61" y="1499"/>
                  </a:cubicBezTo>
                  <a:cubicBezTo>
                    <a:pt x="57" y="1505"/>
                    <a:pt x="53" y="1510"/>
                    <a:pt x="50" y="1513"/>
                  </a:cubicBezTo>
                  <a:cubicBezTo>
                    <a:pt x="44" y="1519"/>
                    <a:pt x="34" y="1530"/>
                    <a:pt x="29" y="1535"/>
                  </a:cubicBezTo>
                  <a:cubicBezTo>
                    <a:pt x="28" y="1537"/>
                    <a:pt x="27" y="1538"/>
                    <a:pt x="26" y="1540"/>
                  </a:cubicBezTo>
                  <a:cubicBezTo>
                    <a:pt x="24" y="1543"/>
                    <a:pt x="22" y="1547"/>
                    <a:pt x="20" y="1550"/>
                  </a:cubicBezTo>
                  <a:cubicBezTo>
                    <a:pt x="18" y="1551"/>
                    <a:pt x="17" y="1552"/>
                    <a:pt x="16" y="1553"/>
                  </a:cubicBezTo>
                  <a:cubicBezTo>
                    <a:pt x="15" y="1554"/>
                    <a:pt x="14" y="1554"/>
                    <a:pt x="12" y="1554"/>
                  </a:cubicBezTo>
                  <a:cubicBezTo>
                    <a:pt x="11" y="1554"/>
                    <a:pt x="10" y="1554"/>
                    <a:pt x="8" y="1552"/>
                  </a:cubicBezTo>
                  <a:cubicBezTo>
                    <a:pt x="5" y="1550"/>
                    <a:pt x="4" y="1548"/>
                    <a:pt x="4" y="1545"/>
                  </a:cubicBezTo>
                  <a:cubicBezTo>
                    <a:pt x="4" y="1541"/>
                    <a:pt x="6" y="1536"/>
                    <a:pt x="9" y="1531"/>
                  </a:cubicBezTo>
                  <a:cubicBezTo>
                    <a:pt x="11" y="1527"/>
                    <a:pt x="14" y="1523"/>
                    <a:pt x="16" y="1522"/>
                  </a:cubicBezTo>
                  <a:cubicBezTo>
                    <a:pt x="18" y="1518"/>
                    <a:pt x="25" y="1509"/>
                    <a:pt x="30" y="1500"/>
                  </a:cubicBezTo>
                  <a:cubicBezTo>
                    <a:pt x="32" y="1495"/>
                    <a:pt x="35" y="1490"/>
                    <a:pt x="38" y="1485"/>
                  </a:cubicBezTo>
                  <a:cubicBezTo>
                    <a:pt x="41" y="1480"/>
                    <a:pt x="44" y="1475"/>
                    <a:pt x="47" y="1473"/>
                  </a:cubicBezTo>
                  <a:cubicBezTo>
                    <a:pt x="49" y="1470"/>
                    <a:pt x="52" y="1466"/>
                    <a:pt x="54" y="1463"/>
                  </a:cubicBezTo>
                  <a:cubicBezTo>
                    <a:pt x="57" y="1459"/>
                    <a:pt x="60" y="1455"/>
                    <a:pt x="64" y="1451"/>
                  </a:cubicBezTo>
                  <a:cubicBezTo>
                    <a:pt x="69" y="1447"/>
                    <a:pt x="73" y="1441"/>
                    <a:pt x="75" y="1437"/>
                  </a:cubicBezTo>
                  <a:cubicBezTo>
                    <a:pt x="78" y="1432"/>
                    <a:pt x="79" y="1428"/>
                    <a:pt x="79" y="1428"/>
                  </a:cubicBezTo>
                  <a:cubicBezTo>
                    <a:pt x="80" y="1426"/>
                    <a:pt x="80" y="1426"/>
                    <a:pt x="80" y="1426"/>
                  </a:cubicBezTo>
                  <a:cubicBezTo>
                    <a:pt x="78" y="1425"/>
                    <a:pt x="78" y="1425"/>
                    <a:pt x="78" y="1425"/>
                  </a:cubicBezTo>
                  <a:cubicBezTo>
                    <a:pt x="77" y="1425"/>
                    <a:pt x="77" y="1425"/>
                    <a:pt x="76" y="1425"/>
                  </a:cubicBezTo>
                  <a:cubicBezTo>
                    <a:pt x="74" y="1425"/>
                    <a:pt x="72" y="1426"/>
                    <a:pt x="70" y="1428"/>
                  </a:cubicBezTo>
                  <a:cubicBezTo>
                    <a:pt x="67" y="1430"/>
                    <a:pt x="64" y="1434"/>
                    <a:pt x="60" y="1437"/>
                  </a:cubicBezTo>
                  <a:cubicBezTo>
                    <a:pt x="56" y="1441"/>
                    <a:pt x="51" y="1444"/>
                    <a:pt x="45" y="1447"/>
                  </a:cubicBezTo>
                  <a:cubicBezTo>
                    <a:pt x="39" y="1450"/>
                    <a:pt x="29" y="1451"/>
                    <a:pt x="20" y="1451"/>
                  </a:cubicBezTo>
                  <a:cubicBezTo>
                    <a:pt x="17" y="1451"/>
                    <a:pt x="14" y="1451"/>
                    <a:pt x="12" y="1450"/>
                  </a:cubicBezTo>
                  <a:cubicBezTo>
                    <a:pt x="9" y="1450"/>
                    <a:pt x="8" y="1449"/>
                    <a:pt x="7" y="1449"/>
                  </a:cubicBezTo>
                  <a:cubicBezTo>
                    <a:pt x="7" y="1448"/>
                    <a:pt x="7" y="1447"/>
                    <a:pt x="7" y="1447"/>
                  </a:cubicBezTo>
                  <a:cubicBezTo>
                    <a:pt x="7" y="1446"/>
                    <a:pt x="7" y="1444"/>
                    <a:pt x="8" y="1443"/>
                  </a:cubicBezTo>
                  <a:cubicBezTo>
                    <a:pt x="10" y="1439"/>
                    <a:pt x="16" y="1434"/>
                    <a:pt x="19" y="1432"/>
                  </a:cubicBezTo>
                  <a:cubicBezTo>
                    <a:pt x="22" y="1430"/>
                    <a:pt x="25" y="1427"/>
                    <a:pt x="28" y="1424"/>
                  </a:cubicBezTo>
                  <a:cubicBezTo>
                    <a:pt x="31" y="1420"/>
                    <a:pt x="34" y="1416"/>
                    <a:pt x="36" y="1411"/>
                  </a:cubicBezTo>
                  <a:cubicBezTo>
                    <a:pt x="38" y="1408"/>
                    <a:pt x="40" y="1404"/>
                    <a:pt x="43" y="1401"/>
                  </a:cubicBezTo>
                  <a:cubicBezTo>
                    <a:pt x="46" y="1398"/>
                    <a:pt x="50" y="1395"/>
                    <a:pt x="55" y="1393"/>
                  </a:cubicBezTo>
                  <a:cubicBezTo>
                    <a:pt x="62" y="1391"/>
                    <a:pt x="68" y="1384"/>
                    <a:pt x="74" y="1376"/>
                  </a:cubicBezTo>
                  <a:cubicBezTo>
                    <a:pt x="80" y="1369"/>
                    <a:pt x="86" y="1360"/>
                    <a:pt x="92" y="1352"/>
                  </a:cubicBezTo>
                  <a:cubicBezTo>
                    <a:pt x="98" y="1345"/>
                    <a:pt x="109" y="1338"/>
                    <a:pt x="121" y="1333"/>
                  </a:cubicBezTo>
                  <a:cubicBezTo>
                    <a:pt x="133" y="1328"/>
                    <a:pt x="145" y="1325"/>
                    <a:pt x="152" y="1323"/>
                  </a:cubicBezTo>
                  <a:cubicBezTo>
                    <a:pt x="160" y="1322"/>
                    <a:pt x="168" y="1318"/>
                    <a:pt x="174" y="1314"/>
                  </a:cubicBezTo>
                  <a:cubicBezTo>
                    <a:pt x="181" y="1310"/>
                    <a:pt x="186" y="1305"/>
                    <a:pt x="189" y="1300"/>
                  </a:cubicBezTo>
                  <a:cubicBezTo>
                    <a:pt x="193" y="1292"/>
                    <a:pt x="199" y="1278"/>
                    <a:pt x="213" y="1267"/>
                  </a:cubicBezTo>
                  <a:cubicBezTo>
                    <a:pt x="217" y="1264"/>
                    <a:pt x="222" y="1259"/>
                    <a:pt x="228" y="1253"/>
                  </a:cubicBezTo>
                  <a:cubicBezTo>
                    <a:pt x="245" y="1235"/>
                    <a:pt x="269" y="1205"/>
                    <a:pt x="284" y="1186"/>
                  </a:cubicBezTo>
                  <a:cubicBezTo>
                    <a:pt x="304" y="1160"/>
                    <a:pt x="324" y="1117"/>
                    <a:pt x="346" y="1083"/>
                  </a:cubicBezTo>
                  <a:cubicBezTo>
                    <a:pt x="357" y="1066"/>
                    <a:pt x="385" y="1032"/>
                    <a:pt x="412" y="1000"/>
                  </a:cubicBezTo>
                  <a:cubicBezTo>
                    <a:pt x="440" y="968"/>
                    <a:pt x="467" y="937"/>
                    <a:pt x="477" y="926"/>
                  </a:cubicBezTo>
                  <a:cubicBezTo>
                    <a:pt x="482" y="921"/>
                    <a:pt x="489" y="911"/>
                    <a:pt x="498" y="899"/>
                  </a:cubicBezTo>
                  <a:cubicBezTo>
                    <a:pt x="522" y="863"/>
                    <a:pt x="558" y="804"/>
                    <a:pt x="581" y="768"/>
                  </a:cubicBezTo>
                  <a:cubicBezTo>
                    <a:pt x="612" y="720"/>
                    <a:pt x="625" y="664"/>
                    <a:pt x="653" y="609"/>
                  </a:cubicBezTo>
                  <a:cubicBezTo>
                    <a:pt x="674" y="566"/>
                    <a:pt x="712" y="539"/>
                    <a:pt x="746" y="523"/>
                  </a:cubicBezTo>
                  <a:cubicBezTo>
                    <a:pt x="763" y="515"/>
                    <a:pt x="778" y="509"/>
                    <a:pt x="790" y="506"/>
                  </a:cubicBezTo>
                  <a:cubicBezTo>
                    <a:pt x="796" y="504"/>
                    <a:pt x="801" y="502"/>
                    <a:pt x="805" y="502"/>
                  </a:cubicBezTo>
                  <a:cubicBezTo>
                    <a:pt x="809" y="501"/>
                    <a:pt x="811" y="500"/>
                    <a:pt x="812" y="500"/>
                  </a:cubicBezTo>
                  <a:cubicBezTo>
                    <a:pt x="822" y="499"/>
                    <a:pt x="835" y="494"/>
                    <a:pt x="849" y="488"/>
                  </a:cubicBezTo>
                  <a:cubicBezTo>
                    <a:pt x="871" y="478"/>
                    <a:pt x="895" y="464"/>
                    <a:pt x="914" y="453"/>
                  </a:cubicBezTo>
                  <a:cubicBezTo>
                    <a:pt x="923" y="447"/>
                    <a:pt x="932" y="442"/>
                    <a:pt x="938" y="438"/>
                  </a:cubicBezTo>
                  <a:cubicBezTo>
                    <a:pt x="941" y="436"/>
                    <a:pt x="943" y="435"/>
                    <a:pt x="945" y="434"/>
                  </a:cubicBezTo>
                  <a:cubicBezTo>
                    <a:pt x="946" y="433"/>
                    <a:pt x="947" y="432"/>
                    <a:pt x="948" y="432"/>
                  </a:cubicBezTo>
                  <a:cubicBezTo>
                    <a:pt x="948" y="431"/>
                    <a:pt x="948" y="431"/>
                    <a:pt x="948" y="431"/>
                  </a:cubicBezTo>
                  <a:cubicBezTo>
                    <a:pt x="949" y="431"/>
                    <a:pt x="949" y="430"/>
                    <a:pt x="949" y="430"/>
                  </a:cubicBezTo>
                  <a:cubicBezTo>
                    <a:pt x="949" y="429"/>
                    <a:pt x="949" y="427"/>
                    <a:pt x="949" y="425"/>
                  </a:cubicBezTo>
                  <a:cubicBezTo>
                    <a:pt x="950" y="411"/>
                    <a:pt x="950" y="369"/>
                    <a:pt x="950" y="369"/>
                  </a:cubicBezTo>
                  <a:cubicBezTo>
                    <a:pt x="950" y="368"/>
                    <a:pt x="950" y="368"/>
                    <a:pt x="950" y="368"/>
                  </a:cubicBezTo>
                  <a:cubicBezTo>
                    <a:pt x="950" y="367"/>
                    <a:pt x="950" y="367"/>
                    <a:pt x="950" y="367"/>
                  </a:cubicBezTo>
                  <a:cubicBezTo>
                    <a:pt x="945" y="363"/>
                    <a:pt x="940" y="357"/>
                    <a:pt x="937" y="349"/>
                  </a:cubicBezTo>
                  <a:cubicBezTo>
                    <a:pt x="931" y="338"/>
                    <a:pt x="927" y="324"/>
                    <a:pt x="925" y="312"/>
                  </a:cubicBezTo>
                  <a:cubicBezTo>
                    <a:pt x="924" y="307"/>
                    <a:pt x="923" y="302"/>
                    <a:pt x="922" y="298"/>
                  </a:cubicBezTo>
                  <a:cubicBezTo>
                    <a:pt x="922" y="297"/>
                    <a:pt x="922" y="295"/>
                    <a:pt x="922" y="294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1"/>
                    <a:pt x="921" y="291"/>
                    <a:pt x="921" y="291"/>
                  </a:cubicBezTo>
                  <a:cubicBezTo>
                    <a:pt x="920" y="291"/>
                    <a:pt x="920" y="291"/>
                    <a:pt x="920" y="291"/>
                  </a:cubicBezTo>
                  <a:cubicBezTo>
                    <a:pt x="918" y="291"/>
                    <a:pt x="916" y="290"/>
                    <a:pt x="915" y="288"/>
                  </a:cubicBezTo>
                  <a:cubicBezTo>
                    <a:pt x="913" y="286"/>
                    <a:pt x="912" y="282"/>
                    <a:pt x="911" y="278"/>
                  </a:cubicBezTo>
                  <a:cubicBezTo>
                    <a:pt x="911" y="274"/>
                    <a:pt x="911" y="269"/>
                    <a:pt x="911" y="264"/>
                  </a:cubicBezTo>
                  <a:cubicBezTo>
                    <a:pt x="911" y="260"/>
                    <a:pt x="911" y="257"/>
                    <a:pt x="911" y="254"/>
                  </a:cubicBezTo>
                  <a:cubicBezTo>
                    <a:pt x="911" y="253"/>
                    <a:pt x="911" y="252"/>
                    <a:pt x="911" y="251"/>
                  </a:cubicBezTo>
                  <a:cubicBezTo>
                    <a:pt x="910" y="244"/>
                    <a:pt x="908" y="238"/>
                    <a:pt x="905" y="231"/>
                  </a:cubicBezTo>
                  <a:cubicBezTo>
                    <a:pt x="902" y="224"/>
                    <a:pt x="897" y="215"/>
                    <a:pt x="892" y="201"/>
                  </a:cubicBezTo>
                  <a:cubicBezTo>
                    <a:pt x="891" y="197"/>
                    <a:pt x="891" y="194"/>
                    <a:pt x="891" y="191"/>
                  </a:cubicBezTo>
                  <a:cubicBezTo>
                    <a:pt x="891" y="189"/>
                    <a:pt x="891" y="187"/>
                    <a:pt x="892" y="186"/>
                  </a:cubicBezTo>
                  <a:cubicBezTo>
                    <a:pt x="893" y="184"/>
                    <a:pt x="894" y="183"/>
                    <a:pt x="896" y="182"/>
                  </a:cubicBezTo>
                  <a:cubicBezTo>
                    <a:pt x="898" y="181"/>
                    <a:pt x="901" y="181"/>
                    <a:pt x="903" y="181"/>
                  </a:cubicBezTo>
                  <a:cubicBezTo>
                    <a:pt x="905" y="181"/>
                    <a:pt x="907" y="181"/>
                    <a:pt x="909" y="181"/>
                  </a:cubicBezTo>
                  <a:cubicBezTo>
                    <a:pt x="909" y="182"/>
                    <a:pt x="910" y="182"/>
                    <a:pt x="910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5" y="183"/>
                    <a:pt x="915" y="183"/>
                    <a:pt x="915" y="183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2" y="177"/>
                    <a:pt x="904" y="155"/>
                    <a:pt x="904" y="119"/>
                  </a:cubicBezTo>
                  <a:cubicBezTo>
                    <a:pt x="904" y="112"/>
                    <a:pt x="904" y="105"/>
                    <a:pt x="905" y="96"/>
                  </a:cubicBezTo>
                  <a:cubicBezTo>
                    <a:pt x="906" y="79"/>
                    <a:pt x="914" y="65"/>
                    <a:pt x="926" y="53"/>
                  </a:cubicBezTo>
                  <a:cubicBezTo>
                    <a:pt x="943" y="35"/>
                    <a:pt x="968" y="23"/>
                    <a:pt x="989" y="16"/>
                  </a:cubicBezTo>
                  <a:cubicBezTo>
                    <a:pt x="1011" y="8"/>
                    <a:pt x="1029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7" y="5"/>
                    <a:pt x="1041" y="4"/>
                  </a:cubicBezTo>
                  <a:cubicBezTo>
                    <a:pt x="1044" y="4"/>
                    <a:pt x="1049" y="4"/>
                    <a:pt x="1052" y="4"/>
                  </a:cubicBezTo>
                  <a:cubicBezTo>
                    <a:pt x="1055" y="4"/>
                    <a:pt x="1060" y="4"/>
                    <a:pt x="1064" y="4"/>
                  </a:cubicBezTo>
                  <a:cubicBezTo>
                    <a:pt x="1067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3" y="5"/>
                    <a:pt x="1082" y="7"/>
                    <a:pt x="1094" y="10"/>
                  </a:cubicBezTo>
                  <a:cubicBezTo>
                    <a:pt x="1111" y="14"/>
                    <a:pt x="1135" y="23"/>
                    <a:pt x="1155" y="37"/>
                  </a:cubicBezTo>
                  <a:cubicBezTo>
                    <a:pt x="1175" y="51"/>
                    <a:pt x="1191" y="70"/>
                    <a:pt x="1193" y="96"/>
                  </a:cubicBezTo>
                  <a:cubicBezTo>
                    <a:pt x="1194" y="105"/>
                    <a:pt x="1194" y="112"/>
                    <a:pt x="1194" y="119"/>
                  </a:cubicBezTo>
                  <a:cubicBezTo>
                    <a:pt x="1194" y="139"/>
                    <a:pt x="1192" y="154"/>
                    <a:pt x="1189" y="164"/>
                  </a:cubicBezTo>
                  <a:cubicBezTo>
                    <a:pt x="1188" y="169"/>
                    <a:pt x="1187" y="173"/>
                    <a:pt x="1186" y="175"/>
                  </a:cubicBezTo>
                  <a:cubicBezTo>
                    <a:pt x="1186" y="177"/>
                    <a:pt x="1185" y="178"/>
                    <a:pt x="1185" y="178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3" y="183"/>
                    <a:pt x="1183" y="183"/>
                    <a:pt x="1183" y="183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8" y="182"/>
                    <a:pt x="1191" y="181"/>
                    <a:pt x="1195" y="181"/>
                  </a:cubicBezTo>
                  <a:cubicBezTo>
                    <a:pt x="1198" y="181"/>
                    <a:pt x="1201" y="182"/>
                    <a:pt x="1204" y="183"/>
                  </a:cubicBezTo>
                  <a:cubicBezTo>
                    <a:pt x="1205" y="184"/>
                    <a:pt x="1206" y="185"/>
                    <a:pt x="1206" y="186"/>
                  </a:cubicBezTo>
                  <a:cubicBezTo>
                    <a:pt x="1207" y="187"/>
                    <a:pt x="1207" y="189"/>
                    <a:pt x="1207" y="191"/>
                  </a:cubicBezTo>
                  <a:cubicBezTo>
                    <a:pt x="1207" y="194"/>
                    <a:pt x="1207" y="197"/>
                    <a:pt x="1206" y="201"/>
                  </a:cubicBezTo>
                  <a:cubicBezTo>
                    <a:pt x="1201" y="215"/>
                    <a:pt x="1196" y="224"/>
                    <a:pt x="1193" y="231"/>
                  </a:cubicBezTo>
                  <a:cubicBezTo>
                    <a:pt x="1190" y="238"/>
                    <a:pt x="1188" y="244"/>
                    <a:pt x="1187" y="251"/>
                  </a:cubicBezTo>
                  <a:cubicBezTo>
                    <a:pt x="1187" y="252"/>
                    <a:pt x="1187" y="253"/>
                    <a:pt x="1187" y="254"/>
                  </a:cubicBezTo>
                  <a:cubicBezTo>
                    <a:pt x="1187" y="257"/>
                    <a:pt x="1187" y="260"/>
                    <a:pt x="1187" y="264"/>
                  </a:cubicBezTo>
                  <a:cubicBezTo>
                    <a:pt x="1187" y="270"/>
                    <a:pt x="1187" y="277"/>
                    <a:pt x="1186" y="282"/>
                  </a:cubicBezTo>
                  <a:cubicBezTo>
                    <a:pt x="1185" y="285"/>
                    <a:pt x="1184" y="287"/>
                    <a:pt x="1183" y="288"/>
                  </a:cubicBezTo>
                  <a:cubicBezTo>
                    <a:pt x="1182" y="290"/>
                    <a:pt x="1180" y="291"/>
                    <a:pt x="1178" y="291"/>
                  </a:cubicBezTo>
                  <a:cubicBezTo>
                    <a:pt x="1177" y="291"/>
                    <a:pt x="1177" y="291"/>
                    <a:pt x="1177" y="291"/>
                  </a:cubicBezTo>
                  <a:cubicBezTo>
                    <a:pt x="1177" y="293"/>
                    <a:pt x="1177" y="293"/>
                    <a:pt x="1177" y="293"/>
                  </a:cubicBezTo>
                  <a:cubicBezTo>
                    <a:pt x="1177" y="293"/>
                    <a:pt x="1176" y="294"/>
                    <a:pt x="1176" y="295"/>
                  </a:cubicBezTo>
                  <a:cubicBezTo>
                    <a:pt x="1175" y="301"/>
                    <a:pt x="1173" y="316"/>
                    <a:pt x="1168" y="331"/>
                  </a:cubicBezTo>
                  <a:cubicBezTo>
                    <a:pt x="1166" y="338"/>
                    <a:pt x="1163" y="346"/>
                    <a:pt x="1160" y="352"/>
                  </a:cubicBezTo>
                  <a:cubicBezTo>
                    <a:pt x="1157" y="358"/>
                    <a:pt x="1153" y="364"/>
                    <a:pt x="1148" y="367"/>
                  </a:cubicBezTo>
                  <a:cubicBezTo>
                    <a:pt x="1148" y="368"/>
                    <a:pt x="1148" y="368"/>
                    <a:pt x="1148" y="368"/>
                  </a:cubicBezTo>
                  <a:cubicBezTo>
                    <a:pt x="1148" y="369"/>
                    <a:pt x="1148" y="369"/>
                    <a:pt x="1148" y="369"/>
                  </a:cubicBezTo>
                  <a:cubicBezTo>
                    <a:pt x="1148" y="369"/>
                    <a:pt x="1148" y="384"/>
                    <a:pt x="1148" y="399"/>
                  </a:cubicBezTo>
                  <a:cubicBezTo>
                    <a:pt x="1148" y="407"/>
                    <a:pt x="1148" y="414"/>
                    <a:pt x="1148" y="420"/>
                  </a:cubicBezTo>
                  <a:cubicBezTo>
                    <a:pt x="1148" y="423"/>
                    <a:pt x="1149" y="425"/>
                    <a:pt x="1149" y="427"/>
                  </a:cubicBezTo>
                  <a:cubicBezTo>
                    <a:pt x="1149" y="428"/>
                    <a:pt x="1149" y="429"/>
                    <a:pt x="1149" y="430"/>
                  </a:cubicBezTo>
                  <a:cubicBezTo>
                    <a:pt x="1149" y="430"/>
                    <a:pt x="1149" y="430"/>
                    <a:pt x="1149" y="430"/>
                  </a:cubicBezTo>
                  <a:cubicBezTo>
                    <a:pt x="1150" y="431"/>
                    <a:pt x="1150" y="431"/>
                    <a:pt x="1150" y="431"/>
                  </a:cubicBezTo>
                  <a:cubicBezTo>
                    <a:pt x="1150" y="431"/>
                    <a:pt x="1150" y="431"/>
                    <a:pt x="1150" y="432"/>
                  </a:cubicBezTo>
                  <a:cubicBezTo>
                    <a:pt x="1151" y="432"/>
                    <a:pt x="1177" y="448"/>
                    <a:pt x="1208" y="465"/>
                  </a:cubicBezTo>
                  <a:cubicBezTo>
                    <a:pt x="1223" y="473"/>
                    <a:pt x="1239" y="481"/>
                    <a:pt x="1254" y="488"/>
                  </a:cubicBezTo>
                  <a:cubicBezTo>
                    <a:pt x="1269" y="494"/>
                    <a:pt x="1283" y="499"/>
                    <a:pt x="1292" y="500"/>
                  </a:cubicBezTo>
                  <a:cubicBezTo>
                    <a:pt x="1293" y="500"/>
                    <a:pt x="1296" y="501"/>
                    <a:pt x="1299" y="502"/>
                  </a:cubicBezTo>
                  <a:cubicBezTo>
                    <a:pt x="1313" y="505"/>
                    <a:pt x="1341" y="513"/>
                    <a:pt x="1371" y="530"/>
                  </a:cubicBezTo>
                  <a:cubicBezTo>
                    <a:pt x="1401" y="546"/>
                    <a:pt x="1433" y="572"/>
                    <a:pt x="1451" y="609"/>
                  </a:cubicBezTo>
                  <a:cubicBezTo>
                    <a:pt x="1479" y="664"/>
                    <a:pt x="1493" y="720"/>
                    <a:pt x="1524" y="768"/>
                  </a:cubicBezTo>
                  <a:cubicBezTo>
                    <a:pt x="1539" y="792"/>
                    <a:pt x="1560" y="826"/>
                    <a:pt x="1579" y="857"/>
                  </a:cubicBezTo>
                  <a:cubicBezTo>
                    <a:pt x="1589" y="872"/>
                    <a:pt x="1598" y="887"/>
                    <a:pt x="1607" y="899"/>
                  </a:cubicBezTo>
                  <a:cubicBezTo>
                    <a:pt x="1615" y="911"/>
                    <a:pt x="1622" y="921"/>
                    <a:pt x="1627" y="926"/>
                  </a:cubicBezTo>
                  <a:cubicBezTo>
                    <a:pt x="1637" y="937"/>
                    <a:pt x="1664" y="968"/>
                    <a:pt x="1692" y="1000"/>
                  </a:cubicBezTo>
                  <a:cubicBezTo>
                    <a:pt x="1720" y="1032"/>
                    <a:pt x="1747" y="1066"/>
                    <a:pt x="1758" y="1083"/>
                  </a:cubicBezTo>
                  <a:cubicBezTo>
                    <a:pt x="1780" y="1117"/>
                    <a:pt x="1800" y="1160"/>
                    <a:pt x="1820" y="1186"/>
                  </a:cubicBezTo>
                  <a:cubicBezTo>
                    <a:pt x="1830" y="1199"/>
                    <a:pt x="1844" y="1216"/>
                    <a:pt x="1858" y="1232"/>
                  </a:cubicBezTo>
                  <a:cubicBezTo>
                    <a:pt x="1865" y="1240"/>
                    <a:pt x="1871" y="1247"/>
                    <a:pt x="1877" y="1253"/>
                  </a:cubicBezTo>
                  <a:cubicBezTo>
                    <a:pt x="1883" y="1259"/>
                    <a:pt x="1887" y="1264"/>
                    <a:pt x="1891" y="1267"/>
                  </a:cubicBezTo>
                  <a:cubicBezTo>
                    <a:pt x="1905" y="1278"/>
                    <a:pt x="1911" y="1292"/>
                    <a:pt x="1916" y="1300"/>
                  </a:cubicBezTo>
                  <a:cubicBezTo>
                    <a:pt x="1918" y="1305"/>
                    <a:pt x="1923" y="1310"/>
                    <a:pt x="1930" y="1314"/>
                  </a:cubicBezTo>
                  <a:cubicBezTo>
                    <a:pt x="1937" y="1318"/>
                    <a:pt x="1945" y="1322"/>
                    <a:pt x="1952" y="1323"/>
                  </a:cubicBezTo>
                  <a:cubicBezTo>
                    <a:pt x="1959" y="1325"/>
                    <a:pt x="1971" y="1328"/>
                    <a:pt x="1983" y="1333"/>
                  </a:cubicBezTo>
                  <a:cubicBezTo>
                    <a:pt x="1995" y="1338"/>
                    <a:pt x="2006" y="1345"/>
                    <a:pt x="2012" y="1352"/>
                  </a:cubicBezTo>
                  <a:cubicBezTo>
                    <a:pt x="2019" y="1360"/>
                    <a:pt x="2024" y="1369"/>
                    <a:pt x="2030" y="1376"/>
                  </a:cubicBezTo>
                  <a:cubicBezTo>
                    <a:pt x="2036" y="1384"/>
                    <a:pt x="2042" y="1391"/>
                    <a:pt x="2049" y="1393"/>
                  </a:cubicBezTo>
                  <a:cubicBezTo>
                    <a:pt x="2055" y="1395"/>
                    <a:pt x="2059" y="1398"/>
                    <a:pt x="2062" y="1401"/>
                  </a:cubicBezTo>
                  <a:cubicBezTo>
                    <a:pt x="2065" y="1404"/>
                    <a:pt x="2067" y="1408"/>
                    <a:pt x="2069" y="1411"/>
                  </a:cubicBezTo>
                  <a:cubicBezTo>
                    <a:pt x="2071" y="1416"/>
                    <a:pt x="2073" y="1420"/>
                    <a:pt x="2076" y="1424"/>
                  </a:cubicBezTo>
                  <a:cubicBezTo>
                    <a:pt x="2079" y="1427"/>
                    <a:pt x="2082" y="1430"/>
                    <a:pt x="2085" y="1432"/>
                  </a:cubicBezTo>
                  <a:cubicBezTo>
                    <a:pt x="2087" y="1433"/>
                    <a:pt x="2090" y="1436"/>
                    <a:pt x="2093" y="1439"/>
                  </a:cubicBezTo>
                  <a:cubicBezTo>
                    <a:pt x="2094" y="1440"/>
                    <a:pt x="2095" y="1442"/>
                    <a:pt x="2096" y="1443"/>
                  </a:cubicBezTo>
                  <a:cubicBezTo>
                    <a:pt x="2097" y="1444"/>
                    <a:pt x="2097" y="1446"/>
                    <a:pt x="2097" y="1447"/>
                  </a:cubicBezTo>
                  <a:cubicBezTo>
                    <a:pt x="2097" y="1447"/>
                    <a:pt x="2097" y="1448"/>
                    <a:pt x="2097" y="1449"/>
                  </a:cubicBezTo>
                  <a:cubicBezTo>
                    <a:pt x="2096" y="1449"/>
                    <a:pt x="2095" y="1450"/>
                    <a:pt x="2093" y="1450"/>
                  </a:cubicBezTo>
                  <a:cubicBezTo>
                    <a:pt x="2090" y="1451"/>
                    <a:pt x="2087" y="1451"/>
                    <a:pt x="2084" y="1451"/>
                  </a:cubicBezTo>
                  <a:cubicBezTo>
                    <a:pt x="2075" y="1451"/>
                    <a:pt x="2065" y="1450"/>
                    <a:pt x="2060" y="1447"/>
                  </a:cubicBezTo>
                  <a:cubicBezTo>
                    <a:pt x="2051" y="1444"/>
                    <a:pt x="2045" y="1438"/>
                    <a:pt x="2040" y="1434"/>
                  </a:cubicBezTo>
                  <a:cubicBezTo>
                    <a:pt x="2038" y="1431"/>
                    <a:pt x="2036" y="1429"/>
                    <a:pt x="2034" y="1428"/>
                  </a:cubicBezTo>
                  <a:cubicBezTo>
                    <a:pt x="2032" y="1426"/>
                    <a:pt x="2030" y="1425"/>
                    <a:pt x="2028" y="1425"/>
                  </a:cubicBezTo>
                  <a:cubicBezTo>
                    <a:pt x="2028" y="1425"/>
                    <a:pt x="2027" y="1425"/>
                    <a:pt x="2027" y="1425"/>
                  </a:cubicBezTo>
                  <a:cubicBezTo>
                    <a:pt x="2025" y="1426"/>
                    <a:pt x="2025" y="1426"/>
                    <a:pt x="2025" y="1426"/>
                  </a:cubicBezTo>
                  <a:cubicBezTo>
                    <a:pt x="2025" y="1428"/>
                    <a:pt x="2025" y="1428"/>
                    <a:pt x="2025" y="1428"/>
                  </a:cubicBezTo>
                  <a:cubicBezTo>
                    <a:pt x="2025" y="1428"/>
                    <a:pt x="2027" y="1432"/>
                    <a:pt x="2029" y="1437"/>
                  </a:cubicBezTo>
                  <a:cubicBezTo>
                    <a:pt x="2032" y="1441"/>
                    <a:pt x="2035" y="1447"/>
                    <a:pt x="2040" y="1451"/>
                  </a:cubicBezTo>
                  <a:cubicBezTo>
                    <a:pt x="2044" y="1455"/>
                    <a:pt x="2047" y="1459"/>
                    <a:pt x="2050" y="1463"/>
                  </a:cubicBezTo>
                  <a:cubicBezTo>
                    <a:pt x="2053" y="1466"/>
                    <a:pt x="2055" y="1470"/>
                    <a:pt x="2058" y="1473"/>
                  </a:cubicBezTo>
                  <a:cubicBezTo>
                    <a:pt x="2060" y="1475"/>
                    <a:pt x="2063" y="1480"/>
                    <a:pt x="2066" y="1485"/>
                  </a:cubicBezTo>
                  <a:cubicBezTo>
                    <a:pt x="2070" y="1490"/>
                    <a:pt x="2073" y="1495"/>
                    <a:pt x="2075" y="1500"/>
                  </a:cubicBezTo>
                  <a:cubicBezTo>
                    <a:pt x="2079" y="1509"/>
                    <a:pt x="2086" y="1518"/>
                    <a:pt x="2089" y="1522"/>
                  </a:cubicBezTo>
                  <a:cubicBezTo>
                    <a:pt x="2090" y="1523"/>
                    <a:pt x="2093" y="1527"/>
                    <a:pt x="2095" y="1531"/>
                  </a:cubicBezTo>
                  <a:cubicBezTo>
                    <a:pt x="2098" y="1536"/>
                    <a:pt x="2100" y="1541"/>
                    <a:pt x="2100" y="1545"/>
                  </a:cubicBezTo>
                  <a:cubicBezTo>
                    <a:pt x="2100" y="1548"/>
                    <a:pt x="2099" y="1550"/>
                    <a:pt x="2097" y="1552"/>
                  </a:cubicBezTo>
                  <a:cubicBezTo>
                    <a:pt x="2095" y="1554"/>
                    <a:pt x="2093" y="1554"/>
                    <a:pt x="2092" y="1554"/>
                  </a:cubicBezTo>
                  <a:cubicBezTo>
                    <a:pt x="2090" y="1554"/>
                    <a:pt x="2089" y="1553"/>
                    <a:pt x="2087" y="1552"/>
                  </a:cubicBezTo>
                  <a:cubicBezTo>
                    <a:pt x="2085" y="1550"/>
                    <a:pt x="2082" y="1547"/>
                    <a:pt x="2081" y="1544"/>
                  </a:cubicBezTo>
                  <a:cubicBezTo>
                    <a:pt x="2079" y="1540"/>
                    <a:pt x="2077" y="1537"/>
                    <a:pt x="2075" y="1535"/>
                  </a:cubicBezTo>
                  <a:cubicBezTo>
                    <a:pt x="2070" y="1530"/>
                    <a:pt x="2060" y="1519"/>
                    <a:pt x="2054" y="1513"/>
                  </a:cubicBezTo>
                  <a:cubicBezTo>
                    <a:pt x="2051" y="1510"/>
                    <a:pt x="2047" y="1505"/>
                    <a:pt x="2043" y="1499"/>
                  </a:cubicBezTo>
                  <a:cubicBezTo>
                    <a:pt x="2039" y="1494"/>
                    <a:pt x="2035" y="1489"/>
                    <a:pt x="2032" y="1486"/>
                  </a:cubicBezTo>
                  <a:cubicBezTo>
                    <a:pt x="2030" y="1483"/>
                    <a:pt x="2025" y="1479"/>
                    <a:pt x="2020" y="1475"/>
                  </a:cubicBezTo>
                  <a:cubicBezTo>
                    <a:pt x="2016" y="1471"/>
                    <a:pt x="2012" y="1468"/>
                    <a:pt x="2012" y="1468"/>
                  </a:cubicBezTo>
                  <a:cubicBezTo>
                    <a:pt x="2009" y="1470"/>
                    <a:pt x="2009" y="1470"/>
                    <a:pt x="2009" y="1470"/>
                  </a:cubicBezTo>
                  <a:cubicBezTo>
                    <a:pt x="2009" y="1470"/>
                    <a:pt x="2011" y="1474"/>
                    <a:pt x="2013" y="1479"/>
                  </a:cubicBezTo>
                  <a:cubicBezTo>
                    <a:pt x="2015" y="1481"/>
                    <a:pt x="2016" y="1484"/>
                    <a:pt x="2017" y="1486"/>
                  </a:cubicBezTo>
                  <a:cubicBezTo>
                    <a:pt x="2019" y="1488"/>
                    <a:pt x="2020" y="1490"/>
                    <a:pt x="2021" y="1491"/>
                  </a:cubicBezTo>
                  <a:cubicBezTo>
                    <a:pt x="2022" y="1491"/>
                    <a:pt x="2023" y="1493"/>
                    <a:pt x="2025" y="1496"/>
                  </a:cubicBezTo>
                  <a:cubicBezTo>
                    <a:pt x="2030" y="1503"/>
                    <a:pt x="2038" y="1515"/>
                    <a:pt x="2040" y="1520"/>
                  </a:cubicBezTo>
                  <a:cubicBezTo>
                    <a:pt x="2042" y="1523"/>
                    <a:pt x="2046" y="1528"/>
                    <a:pt x="2049" y="1533"/>
                  </a:cubicBezTo>
                  <a:cubicBezTo>
                    <a:pt x="2053" y="1538"/>
                    <a:pt x="2056" y="1543"/>
                    <a:pt x="2058" y="1546"/>
                  </a:cubicBezTo>
                  <a:cubicBezTo>
                    <a:pt x="2061" y="1549"/>
                    <a:pt x="2065" y="1555"/>
                    <a:pt x="2070" y="1561"/>
                  </a:cubicBezTo>
                  <a:cubicBezTo>
                    <a:pt x="2072" y="1564"/>
                    <a:pt x="2075" y="1567"/>
                    <a:pt x="2076" y="1570"/>
                  </a:cubicBezTo>
                  <a:cubicBezTo>
                    <a:pt x="2078" y="1573"/>
                    <a:pt x="2079" y="1575"/>
                    <a:pt x="2079" y="1576"/>
                  </a:cubicBezTo>
                  <a:cubicBezTo>
                    <a:pt x="2080" y="1577"/>
                    <a:pt x="2080" y="1579"/>
                    <a:pt x="2080" y="1580"/>
                  </a:cubicBezTo>
                  <a:cubicBezTo>
                    <a:pt x="2080" y="1585"/>
                    <a:pt x="2078" y="1589"/>
                    <a:pt x="2074" y="1593"/>
                  </a:cubicBezTo>
                  <a:cubicBezTo>
                    <a:pt x="2072" y="1594"/>
                    <a:pt x="2070" y="1595"/>
                    <a:pt x="2068" y="1595"/>
                  </a:cubicBezTo>
                  <a:cubicBezTo>
                    <a:pt x="2062" y="1595"/>
                    <a:pt x="2056" y="1592"/>
                    <a:pt x="2051" y="1584"/>
                  </a:cubicBezTo>
                  <a:cubicBezTo>
                    <a:pt x="2043" y="1572"/>
                    <a:pt x="2032" y="1558"/>
                    <a:pt x="2027" y="1551"/>
                  </a:cubicBezTo>
                  <a:cubicBezTo>
                    <a:pt x="2022" y="1544"/>
                    <a:pt x="2015" y="1536"/>
                    <a:pt x="2011" y="1531"/>
                  </a:cubicBezTo>
                  <a:cubicBezTo>
                    <a:pt x="2006" y="1525"/>
                    <a:pt x="1997" y="1512"/>
                    <a:pt x="1992" y="1505"/>
                  </a:cubicBezTo>
                  <a:cubicBezTo>
                    <a:pt x="1990" y="1502"/>
                    <a:pt x="1988" y="1499"/>
                    <a:pt x="1986" y="1497"/>
                  </a:cubicBezTo>
                  <a:cubicBezTo>
                    <a:pt x="1985" y="1496"/>
                    <a:pt x="1984" y="1495"/>
                    <a:pt x="1983" y="1495"/>
                  </a:cubicBezTo>
                  <a:cubicBezTo>
                    <a:pt x="1982" y="1494"/>
                    <a:pt x="1982" y="1494"/>
                    <a:pt x="1980" y="1494"/>
                  </a:cubicBezTo>
                  <a:cubicBezTo>
                    <a:pt x="1980" y="1493"/>
                    <a:pt x="1979" y="1494"/>
                    <a:pt x="1978" y="1495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78" y="1495"/>
                    <a:pt x="1978" y="1495"/>
                    <a:pt x="1978" y="1495"/>
                  </a:cubicBezTo>
                  <a:cubicBezTo>
                    <a:pt x="1978" y="1495"/>
                    <a:pt x="1978" y="1496"/>
                    <a:pt x="1978" y="1496"/>
                  </a:cubicBezTo>
                  <a:cubicBezTo>
                    <a:pt x="1978" y="1497"/>
                    <a:pt x="1978" y="1497"/>
                    <a:pt x="1978" y="1498"/>
                  </a:cubicBezTo>
                  <a:cubicBezTo>
                    <a:pt x="1978" y="1499"/>
                    <a:pt x="1980" y="1501"/>
                    <a:pt x="1981" y="1504"/>
                  </a:cubicBezTo>
                  <a:cubicBezTo>
                    <a:pt x="1986" y="1512"/>
                    <a:pt x="1995" y="1524"/>
                    <a:pt x="1999" y="1531"/>
                  </a:cubicBezTo>
                  <a:cubicBezTo>
                    <a:pt x="2001" y="1535"/>
                    <a:pt x="2006" y="1542"/>
                    <a:pt x="2009" y="1548"/>
                  </a:cubicBezTo>
                  <a:cubicBezTo>
                    <a:pt x="2013" y="1555"/>
                    <a:pt x="2017" y="1561"/>
                    <a:pt x="2019" y="1564"/>
                  </a:cubicBezTo>
                  <a:cubicBezTo>
                    <a:pt x="2021" y="1566"/>
                    <a:pt x="2026" y="1572"/>
                    <a:pt x="2030" y="1580"/>
                  </a:cubicBezTo>
                  <a:cubicBezTo>
                    <a:pt x="2035" y="1587"/>
                    <a:pt x="2039" y="1596"/>
                    <a:pt x="2039" y="1602"/>
                  </a:cubicBezTo>
                  <a:cubicBezTo>
                    <a:pt x="2039" y="1604"/>
                    <a:pt x="2038" y="1605"/>
                    <a:pt x="2038" y="1607"/>
                  </a:cubicBezTo>
                  <a:cubicBezTo>
                    <a:pt x="2037" y="1608"/>
                    <a:pt x="2036" y="1609"/>
                    <a:pt x="2034" y="1610"/>
                  </a:cubicBezTo>
                  <a:cubicBezTo>
                    <a:pt x="2032" y="1612"/>
                    <a:pt x="2031" y="1612"/>
                    <a:pt x="2029" y="1612"/>
                  </a:cubicBezTo>
                  <a:cubicBezTo>
                    <a:pt x="2026" y="1612"/>
                    <a:pt x="2024" y="1611"/>
                    <a:pt x="2021" y="1609"/>
                  </a:cubicBezTo>
                  <a:cubicBezTo>
                    <a:pt x="2017" y="1606"/>
                    <a:pt x="2014" y="1601"/>
                    <a:pt x="2011" y="1596"/>
                  </a:cubicBezTo>
                  <a:cubicBezTo>
                    <a:pt x="2009" y="1594"/>
                    <a:pt x="2008" y="1592"/>
                    <a:pt x="2006" y="1590"/>
                  </a:cubicBezTo>
                  <a:cubicBezTo>
                    <a:pt x="2005" y="1588"/>
                    <a:pt x="2004" y="1586"/>
                    <a:pt x="2003" y="1585"/>
                  </a:cubicBezTo>
                  <a:cubicBezTo>
                    <a:pt x="1996" y="1580"/>
                    <a:pt x="1987" y="1568"/>
                    <a:pt x="1980" y="1558"/>
                  </a:cubicBezTo>
                  <a:cubicBezTo>
                    <a:pt x="1976" y="1553"/>
                    <a:pt x="1970" y="1544"/>
                    <a:pt x="1964" y="1535"/>
                  </a:cubicBezTo>
                  <a:cubicBezTo>
                    <a:pt x="1961" y="1531"/>
                    <a:pt x="1958" y="1527"/>
                    <a:pt x="1956" y="1524"/>
                  </a:cubicBezTo>
                  <a:cubicBezTo>
                    <a:pt x="1954" y="1522"/>
                    <a:pt x="1953" y="1521"/>
                    <a:pt x="1952" y="1519"/>
                  </a:cubicBezTo>
                  <a:cubicBezTo>
                    <a:pt x="1952" y="1518"/>
                    <a:pt x="1951" y="1518"/>
                    <a:pt x="1950" y="1517"/>
                  </a:cubicBezTo>
                  <a:cubicBezTo>
                    <a:pt x="1950" y="1517"/>
                    <a:pt x="1950" y="1517"/>
                    <a:pt x="1950" y="1517"/>
                  </a:cubicBezTo>
                  <a:cubicBezTo>
                    <a:pt x="1950" y="1516"/>
                    <a:pt x="1949" y="1516"/>
                    <a:pt x="1949" y="1516"/>
                  </a:cubicBezTo>
                  <a:cubicBezTo>
                    <a:pt x="1948" y="1517"/>
                    <a:pt x="1948" y="1517"/>
                    <a:pt x="1948" y="1517"/>
                  </a:cubicBezTo>
                  <a:cubicBezTo>
                    <a:pt x="1947" y="1517"/>
                    <a:pt x="1947" y="1517"/>
                    <a:pt x="1947" y="1518"/>
                  </a:cubicBezTo>
                  <a:cubicBezTo>
                    <a:pt x="1947" y="1518"/>
                    <a:pt x="1947" y="1518"/>
                    <a:pt x="1947" y="1518"/>
                  </a:cubicBezTo>
                  <a:cubicBezTo>
                    <a:pt x="1947" y="1519"/>
                    <a:pt x="1947" y="1519"/>
                    <a:pt x="1947" y="1520"/>
                  </a:cubicBezTo>
                  <a:cubicBezTo>
                    <a:pt x="1947" y="1522"/>
                    <a:pt x="1949" y="1525"/>
                    <a:pt x="1951" y="1529"/>
                  </a:cubicBezTo>
                  <a:cubicBezTo>
                    <a:pt x="1957" y="1542"/>
                    <a:pt x="1966" y="1562"/>
                    <a:pt x="1968" y="1565"/>
                  </a:cubicBezTo>
                  <a:cubicBezTo>
                    <a:pt x="1969" y="1567"/>
                    <a:pt x="1971" y="1571"/>
                    <a:pt x="1973" y="1575"/>
                  </a:cubicBezTo>
                  <a:cubicBezTo>
                    <a:pt x="1975" y="1580"/>
                    <a:pt x="1976" y="1585"/>
                    <a:pt x="1976" y="1589"/>
                  </a:cubicBezTo>
                  <a:cubicBezTo>
                    <a:pt x="1976" y="1591"/>
                    <a:pt x="1976" y="1593"/>
                    <a:pt x="1975" y="1595"/>
                  </a:cubicBezTo>
                  <a:cubicBezTo>
                    <a:pt x="1975" y="1596"/>
                    <a:pt x="1973" y="1597"/>
                    <a:pt x="1972" y="1598"/>
                  </a:cubicBezTo>
                  <a:cubicBezTo>
                    <a:pt x="1970" y="1599"/>
                    <a:pt x="1968" y="1600"/>
                    <a:pt x="1967" y="1600"/>
                  </a:cubicBezTo>
                  <a:cubicBezTo>
                    <a:pt x="1964" y="1600"/>
                    <a:pt x="1962" y="1599"/>
                    <a:pt x="1960" y="1597"/>
                  </a:cubicBezTo>
                  <a:cubicBezTo>
                    <a:pt x="1953" y="1593"/>
                    <a:pt x="1947" y="1582"/>
                    <a:pt x="1944" y="1575"/>
                  </a:cubicBezTo>
                  <a:cubicBezTo>
                    <a:pt x="1941" y="1569"/>
                    <a:pt x="1938" y="1562"/>
                    <a:pt x="1934" y="1557"/>
                  </a:cubicBezTo>
                  <a:cubicBezTo>
                    <a:pt x="1931" y="1551"/>
                    <a:pt x="1928" y="1546"/>
                    <a:pt x="1927" y="1543"/>
                  </a:cubicBezTo>
                  <a:cubicBezTo>
                    <a:pt x="1925" y="1539"/>
                    <a:pt x="1923" y="1535"/>
                    <a:pt x="1921" y="1530"/>
                  </a:cubicBezTo>
                  <a:cubicBezTo>
                    <a:pt x="1920" y="1528"/>
                    <a:pt x="1919" y="1526"/>
                    <a:pt x="1918" y="1524"/>
                  </a:cubicBezTo>
                  <a:cubicBezTo>
                    <a:pt x="1918" y="1523"/>
                    <a:pt x="1917" y="1521"/>
                    <a:pt x="1917" y="1521"/>
                  </a:cubicBezTo>
                  <a:cubicBezTo>
                    <a:pt x="1917" y="1520"/>
                    <a:pt x="1916" y="1519"/>
                    <a:pt x="1916" y="1518"/>
                  </a:cubicBezTo>
                  <a:cubicBezTo>
                    <a:pt x="1914" y="1515"/>
                    <a:pt x="1910" y="1511"/>
                    <a:pt x="1906" y="1507"/>
                  </a:cubicBezTo>
                  <a:cubicBezTo>
                    <a:pt x="1902" y="1503"/>
                    <a:pt x="1897" y="1499"/>
                    <a:pt x="1894" y="1497"/>
                  </a:cubicBezTo>
                  <a:cubicBezTo>
                    <a:pt x="1888" y="1492"/>
                    <a:pt x="1874" y="1477"/>
                    <a:pt x="1865" y="1460"/>
                  </a:cubicBezTo>
                  <a:cubicBezTo>
                    <a:pt x="1857" y="1443"/>
                    <a:pt x="1848" y="1425"/>
                    <a:pt x="1846" y="1412"/>
                  </a:cubicBezTo>
                  <a:cubicBezTo>
                    <a:pt x="1845" y="1406"/>
                    <a:pt x="1844" y="1398"/>
                    <a:pt x="1842" y="1391"/>
                  </a:cubicBezTo>
                  <a:cubicBezTo>
                    <a:pt x="1839" y="1384"/>
                    <a:pt x="1836" y="1377"/>
                    <a:pt x="1830" y="1372"/>
                  </a:cubicBezTo>
                  <a:cubicBezTo>
                    <a:pt x="1825" y="1368"/>
                    <a:pt x="1789" y="1336"/>
                    <a:pt x="1750" y="1301"/>
                  </a:cubicBezTo>
                  <a:cubicBezTo>
                    <a:pt x="1711" y="1266"/>
                    <a:pt x="1670" y="1228"/>
                    <a:pt x="1654" y="1211"/>
                  </a:cubicBezTo>
                  <a:cubicBezTo>
                    <a:pt x="1639" y="1193"/>
                    <a:pt x="1606" y="1152"/>
                    <a:pt x="1574" y="1109"/>
                  </a:cubicBezTo>
                  <a:cubicBezTo>
                    <a:pt x="1543" y="1066"/>
                    <a:pt x="1512" y="1021"/>
                    <a:pt x="1499" y="994"/>
                  </a:cubicBezTo>
                  <a:cubicBezTo>
                    <a:pt x="1473" y="939"/>
                    <a:pt x="1408" y="826"/>
                    <a:pt x="1394" y="802"/>
                  </a:cubicBezTo>
                  <a:cubicBezTo>
                    <a:pt x="1387" y="791"/>
                    <a:pt x="1377" y="773"/>
                    <a:pt x="1364" y="759"/>
                  </a:cubicBezTo>
                  <a:cubicBezTo>
                    <a:pt x="1358" y="752"/>
                    <a:pt x="1351" y="745"/>
                    <a:pt x="1344" y="740"/>
                  </a:cubicBezTo>
                  <a:cubicBezTo>
                    <a:pt x="1336" y="735"/>
                    <a:pt x="1328" y="732"/>
                    <a:pt x="1319" y="732"/>
                  </a:cubicBezTo>
                  <a:cubicBezTo>
                    <a:pt x="1318" y="732"/>
                    <a:pt x="1317" y="732"/>
                    <a:pt x="1315" y="733"/>
                  </a:cubicBezTo>
                  <a:cubicBezTo>
                    <a:pt x="1314" y="733"/>
                    <a:pt x="1314" y="733"/>
                    <a:pt x="1314" y="733"/>
                  </a:cubicBezTo>
                  <a:cubicBezTo>
                    <a:pt x="1314" y="735"/>
                    <a:pt x="1314" y="735"/>
                    <a:pt x="1314" y="735"/>
                  </a:cubicBezTo>
                  <a:cubicBezTo>
                    <a:pt x="1314" y="735"/>
                    <a:pt x="1314" y="739"/>
                    <a:pt x="1314" y="745"/>
                  </a:cubicBezTo>
                  <a:cubicBezTo>
                    <a:pt x="1314" y="755"/>
                    <a:pt x="1314" y="770"/>
                    <a:pt x="1313" y="784"/>
                  </a:cubicBezTo>
                  <a:cubicBezTo>
                    <a:pt x="1313" y="791"/>
                    <a:pt x="1312" y="798"/>
                    <a:pt x="1312" y="804"/>
                  </a:cubicBezTo>
                  <a:cubicBezTo>
                    <a:pt x="1311" y="809"/>
                    <a:pt x="1310" y="814"/>
                    <a:pt x="1309" y="817"/>
                  </a:cubicBezTo>
                  <a:cubicBezTo>
                    <a:pt x="1308" y="821"/>
                    <a:pt x="1307" y="827"/>
                    <a:pt x="1307" y="835"/>
                  </a:cubicBezTo>
                  <a:cubicBezTo>
                    <a:pt x="1306" y="843"/>
                    <a:pt x="1306" y="852"/>
                    <a:pt x="1306" y="862"/>
                  </a:cubicBezTo>
                  <a:cubicBezTo>
                    <a:pt x="1306" y="884"/>
                    <a:pt x="1307" y="908"/>
                    <a:pt x="1308" y="921"/>
                  </a:cubicBezTo>
                  <a:cubicBezTo>
                    <a:pt x="1308" y="923"/>
                    <a:pt x="1308" y="926"/>
                    <a:pt x="1308" y="928"/>
                  </a:cubicBezTo>
                  <a:cubicBezTo>
                    <a:pt x="1308" y="956"/>
                    <a:pt x="1304" y="1008"/>
                    <a:pt x="1299" y="1030"/>
                  </a:cubicBezTo>
                  <a:cubicBezTo>
                    <a:pt x="1296" y="1041"/>
                    <a:pt x="1295" y="1058"/>
                    <a:pt x="1295" y="1078"/>
                  </a:cubicBezTo>
                  <a:cubicBezTo>
                    <a:pt x="1295" y="1104"/>
                    <a:pt x="1297" y="1135"/>
                    <a:pt x="1304" y="1160"/>
                  </a:cubicBezTo>
                  <a:cubicBezTo>
                    <a:pt x="1315" y="1203"/>
                    <a:pt x="1354" y="1348"/>
                    <a:pt x="1354" y="1463"/>
                  </a:cubicBezTo>
                  <a:cubicBezTo>
                    <a:pt x="1354" y="1520"/>
                    <a:pt x="1344" y="1632"/>
                    <a:pt x="1332" y="1735"/>
                  </a:cubicBezTo>
                  <a:cubicBezTo>
                    <a:pt x="1326" y="1787"/>
                    <a:pt x="1320" y="1837"/>
                    <a:pt x="1314" y="1877"/>
                  </a:cubicBezTo>
                  <a:cubicBezTo>
                    <a:pt x="1308" y="1917"/>
                    <a:pt x="1302" y="1947"/>
                    <a:pt x="1299" y="1960"/>
                  </a:cubicBezTo>
                  <a:cubicBezTo>
                    <a:pt x="1292" y="1984"/>
                    <a:pt x="1285" y="2012"/>
                    <a:pt x="1280" y="2038"/>
                  </a:cubicBezTo>
                  <a:cubicBezTo>
                    <a:pt x="1275" y="2064"/>
                    <a:pt x="1271" y="2088"/>
                    <a:pt x="1271" y="2102"/>
                  </a:cubicBezTo>
                  <a:cubicBezTo>
                    <a:pt x="1271" y="2105"/>
                    <a:pt x="1271" y="2107"/>
                    <a:pt x="1271" y="2109"/>
                  </a:cubicBezTo>
                  <a:cubicBezTo>
                    <a:pt x="1273" y="2124"/>
                    <a:pt x="1277" y="2143"/>
                    <a:pt x="1277" y="2159"/>
                  </a:cubicBezTo>
                  <a:cubicBezTo>
                    <a:pt x="1277" y="2167"/>
                    <a:pt x="1276" y="2174"/>
                    <a:pt x="1274" y="2180"/>
                  </a:cubicBezTo>
                  <a:cubicBezTo>
                    <a:pt x="1272" y="2188"/>
                    <a:pt x="1271" y="2196"/>
                    <a:pt x="1271" y="2205"/>
                  </a:cubicBezTo>
                  <a:cubicBezTo>
                    <a:pt x="1271" y="2220"/>
                    <a:pt x="1274" y="2236"/>
                    <a:pt x="1279" y="2254"/>
                  </a:cubicBezTo>
                  <a:cubicBezTo>
                    <a:pt x="1283" y="2271"/>
                    <a:pt x="1286" y="2296"/>
                    <a:pt x="1286" y="2325"/>
                  </a:cubicBezTo>
                  <a:cubicBezTo>
                    <a:pt x="1286" y="2344"/>
                    <a:pt x="1284" y="2365"/>
                    <a:pt x="1281" y="2386"/>
                  </a:cubicBezTo>
                  <a:cubicBezTo>
                    <a:pt x="1277" y="2413"/>
                    <a:pt x="1270" y="2470"/>
                    <a:pt x="1263" y="2526"/>
                  </a:cubicBezTo>
                  <a:cubicBezTo>
                    <a:pt x="1256" y="2583"/>
                    <a:pt x="1248" y="2640"/>
                    <a:pt x="1242" y="2665"/>
                  </a:cubicBezTo>
                  <a:cubicBezTo>
                    <a:pt x="1236" y="2690"/>
                    <a:pt x="1228" y="2716"/>
                    <a:pt x="1223" y="2738"/>
                  </a:cubicBezTo>
                  <a:cubicBezTo>
                    <a:pt x="1217" y="2761"/>
                    <a:pt x="1212" y="2781"/>
                    <a:pt x="1212" y="2795"/>
                  </a:cubicBezTo>
                  <a:cubicBezTo>
                    <a:pt x="1212" y="2797"/>
                    <a:pt x="1212" y="2798"/>
                    <a:pt x="1212" y="2799"/>
                  </a:cubicBezTo>
                  <a:cubicBezTo>
                    <a:pt x="1214" y="2820"/>
                    <a:pt x="1216" y="2841"/>
                    <a:pt x="1216" y="2855"/>
                  </a:cubicBezTo>
                  <a:cubicBezTo>
                    <a:pt x="1216" y="2859"/>
                    <a:pt x="1216" y="2861"/>
                    <a:pt x="1216" y="2864"/>
                  </a:cubicBezTo>
                  <a:cubicBezTo>
                    <a:pt x="1216" y="2864"/>
                    <a:pt x="1216" y="2864"/>
                    <a:pt x="1216" y="2864"/>
                  </a:cubicBezTo>
                  <a:cubicBezTo>
                    <a:pt x="1215" y="2867"/>
                    <a:pt x="1215" y="2871"/>
                    <a:pt x="1215" y="2876"/>
                  </a:cubicBezTo>
                  <a:cubicBezTo>
                    <a:pt x="1215" y="2887"/>
                    <a:pt x="1218" y="2901"/>
                    <a:pt x="1228" y="2911"/>
                  </a:cubicBezTo>
                  <a:cubicBezTo>
                    <a:pt x="1235" y="2918"/>
                    <a:pt x="1251" y="2931"/>
                    <a:pt x="1267" y="2944"/>
                  </a:cubicBezTo>
                  <a:cubicBezTo>
                    <a:pt x="1283" y="2956"/>
                    <a:pt x="1298" y="2968"/>
                    <a:pt x="1305" y="2973"/>
                  </a:cubicBezTo>
                  <a:cubicBezTo>
                    <a:pt x="1311" y="2978"/>
                    <a:pt x="1318" y="2983"/>
                    <a:pt x="1324" y="2988"/>
                  </a:cubicBezTo>
                  <a:cubicBezTo>
                    <a:pt x="1329" y="2993"/>
                    <a:pt x="1334" y="2998"/>
                    <a:pt x="1336" y="3000"/>
                  </a:cubicBezTo>
                  <a:cubicBezTo>
                    <a:pt x="1338" y="3004"/>
                    <a:pt x="1341" y="3007"/>
                    <a:pt x="1345" y="3011"/>
                  </a:cubicBezTo>
                  <a:cubicBezTo>
                    <a:pt x="1348" y="3014"/>
                    <a:pt x="1351" y="3018"/>
                    <a:pt x="1352" y="3020"/>
                  </a:cubicBezTo>
                  <a:cubicBezTo>
                    <a:pt x="1353" y="3022"/>
                    <a:pt x="1354" y="3023"/>
                    <a:pt x="1356" y="3025"/>
                  </a:cubicBezTo>
                  <a:cubicBezTo>
                    <a:pt x="1358" y="3027"/>
                    <a:pt x="1361" y="3029"/>
                    <a:pt x="1363" y="3032"/>
                  </a:cubicBezTo>
                  <a:cubicBezTo>
                    <a:pt x="1365" y="3034"/>
                    <a:pt x="1367" y="3037"/>
                    <a:pt x="1367" y="3040"/>
                  </a:cubicBezTo>
                  <a:cubicBezTo>
                    <a:pt x="1367" y="3041"/>
                    <a:pt x="1367" y="3042"/>
                    <a:pt x="1366" y="3044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6"/>
                    <a:pt x="1367" y="3047"/>
                    <a:pt x="1367" y="3049"/>
                  </a:cubicBezTo>
                  <a:cubicBezTo>
                    <a:pt x="1367" y="3050"/>
                    <a:pt x="1366" y="3052"/>
                    <a:pt x="1366" y="3053"/>
                  </a:cubicBezTo>
                  <a:cubicBezTo>
                    <a:pt x="1365" y="3054"/>
                    <a:pt x="1365" y="3055"/>
                    <a:pt x="1363" y="3055"/>
                  </a:cubicBezTo>
                  <a:cubicBezTo>
                    <a:pt x="1361" y="3056"/>
                    <a:pt x="1361" y="3056"/>
                    <a:pt x="1361" y="3056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9"/>
                    <a:pt x="1363" y="3062"/>
                    <a:pt x="1363" y="3064"/>
                  </a:cubicBezTo>
                  <a:cubicBezTo>
                    <a:pt x="1363" y="3065"/>
                    <a:pt x="1363" y="3066"/>
                    <a:pt x="1363" y="3067"/>
                  </a:cubicBezTo>
                  <a:cubicBezTo>
                    <a:pt x="1362" y="3067"/>
                    <a:pt x="1362" y="3067"/>
                    <a:pt x="1360" y="3067"/>
                  </a:cubicBezTo>
                  <a:cubicBezTo>
                    <a:pt x="1360" y="3067"/>
                    <a:pt x="1360" y="3067"/>
                    <a:pt x="1360" y="3067"/>
                  </a:cubicBezTo>
                  <a:cubicBezTo>
                    <a:pt x="1356" y="3067"/>
                    <a:pt x="1356" y="3067"/>
                    <a:pt x="1356" y="3067"/>
                  </a:cubicBezTo>
                  <a:cubicBezTo>
                    <a:pt x="1358" y="3070"/>
                    <a:pt x="1358" y="3070"/>
                    <a:pt x="1358" y="3070"/>
                  </a:cubicBezTo>
                  <a:cubicBezTo>
                    <a:pt x="1358" y="3071"/>
                    <a:pt x="1358" y="3071"/>
                    <a:pt x="1358" y="3071"/>
                  </a:cubicBezTo>
                  <a:cubicBezTo>
                    <a:pt x="1358" y="3071"/>
                    <a:pt x="1360" y="3075"/>
                    <a:pt x="1360" y="3077"/>
                  </a:cubicBezTo>
                  <a:cubicBezTo>
                    <a:pt x="1360" y="3078"/>
                    <a:pt x="1360" y="3079"/>
                    <a:pt x="1359" y="3080"/>
                  </a:cubicBezTo>
                  <a:cubicBezTo>
                    <a:pt x="1359" y="3081"/>
                    <a:pt x="1358" y="3081"/>
                    <a:pt x="1356" y="3081"/>
                  </a:cubicBezTo>
                  <a:cubicBezTo>
                    <a:pt x="1353" y="3082"/>
                    <a:pt x="1353" y="3082"/>
                    <a:pt x="1353" y="3082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6" y="3087"/>
                    <a:pt x="1356" y="3089"/>
                  </a:cubicBezTo>
                  <a:cubicBezTo>
                    <a:pt x="1356" y="3090"/>
                    <a:pt x="1355" y="3092"/>
                    <a:pt x="1353" y="3094"/>
                  </a:cubicBezTo>
                  <a:cubicBezTo>
                    <a:pt x="1352" y="3096"/>
                    <a:pt x="1348" y="3099"/>
                    <a:pt x="1343" y="3101"/>
                  </a:cubicBezTo>
                  <a:cubicBezTo>
                    <a:pt x="1335" y="3103"/>
                    <a:pt x="1329" y="3104"/>
                    <a:pt x="1323" y="3104"/>
                  </a:cubicBezTo>
                  <a:cubicBezTo>
                    <a:pt x="1313" y="3104"/>
                    <a:pt x="1306" y="3101"/>
                    <a:pt x="1299" y="3096"/>
                  </a:cubicBezTo>
                  <a:cubicBezTo>
                    <a:pt x="1299" y="3096"/>
                    <a:pt x="1299" y="3096"/>
                    <a:pt x="1299" y="3096"/>
                  </a:cubicBezTo>
                  <a:cubicBezTo>
                    <a:pt x="1294" y="3092"/>
                    <a:pt x="1290" y="3087"/>
                    <a:pt x="1286" y="3083"/>
                  </a:cubicBezTo>
                  <a:cubicBezTo>
                    <a:pt x="1284" y="3081"/>
                    <a:pt x="1282" y="3079"/>
                    <a:pt x="1280" y="3078"/>
                  </a:cubicBezTo>
                  <a:cubicBezTo>
                    <a:pt x="1278" y="3077"/>
                    <a:pt x="1275" y="3076"/>
                    <a:pt x="1273" y="3076"/>
                  </a:cubicBezTo>
                  <a:cubicBezTo>
                    <a:pt x="1272" y="3076"/>
                    <a:pt x="1272" y="3076"/>
                    <a:pt x="1272" y="3076"/>
                  </a:cubicBezTo>
                  <a:cubicBezTo>
                    <a:pt x="1272" y="3076"/>
                    <a:pt x="1272" y="3076"/>
                    <a:pt x="1271" y="3076"/>
                  </a:cubicBezTo>
                  <a:cubicBezTo>
                    <a:pt x="1266" y="3076"/>
                    <a:pt x="1258" y="3075"/>
                    <a:pt x="1251" y="3073"/>
                  </a:cubicBezTo>
                  <a:cubicBezTo>
                    <a:pt x="1243" y="3071"/>
                    <a:pt x="1235" y="3069"/>
                    <a:pt x="1230" y="3065"/>
                  </a:cubicBezTo>
                  <a:cubicBezTo>
                    <a:pt x="1228" y="3064"/>
                    <a:pt x="1225" y="3060"/>
                    <a:pt x="1221" y="3055"/>
                  </a:cubicBezTo>
                  <a:cubicBezTo>
                    <a:pt x="1208" y="3041"/>
                    <a:pt x="1190" y="3017"/>
                    <a:pt x="1169" y="3007"/>
                  </a:cubicBezTo>
                  <a:cubicBezTo>
                    <a:pt x="1156" y="3000"/>
                    <a:pt x="1137" y="2994"/>
                    <a:pt x="1121" y="2987"/>
                  </a:cubicBezTo>
                  <a:cubicBezTo>
                    <a:pt x="1113" y="2983"/>
                    <a:pt x="1105" y="2979"/>
                    <a:pt x="1100" y="2974"/>
                  </a:cubicBezTo>
                  <a:cubicBezTo>
                    <a:pt x="1095" y="2969"/>
                    <a:pt x="1092" y="2964"/>
                    <a:pt x="1092" y="2959"/>
                  </a:cubicBezTo>
                  <a:cubicBezTo>
                    <a:pt x="1092" y="2957"/>
                    <a:pt x="1093" y="2956"/>
                    <a:pt x="1093" y="2955"/>
                  </a:cubicBezTo>
                  <a:cubicBezTo>
                    <a:pt x="1096" y="2941"/>
                    <a:pt x="1100" y="2929"/>
                    <a:pt x="1102" y="2918"/>
                  </a:cubicBezTo>
                  <a:cubicBezTo>
                    <a:pt x="1105" y="2907"/>
                    <a:pt x="1108" y="2897"/>
                    <a:pt x="1108" y="2888"/>
                  </a:cubicBezTo>
                  <a:cubicBezTo>
                    <a:pt x="1108" y="2887"/>
                    <a:pt x="1108" y="2885"/>
                    <a:pt x="1107" y="2884"/>
                  </a:cubicBezTo>
                  <a:cubicBezTo>
                    <a:pt x="1107" y="2879"/>
                    <a:pt x="1107" y="2873"/>
                    <a:pt x="1107" y="2867"/>
                  </a:cubicBezTo>
                  <a:cubicBezTo>
                    <a:pt x="1107" y="2854"/>
                    <a:pt x="1108" y="2840"/>
                    <a:pt x="1109" y="2831"/>
                  </a:cubicBezTo>
                  <a:cubicBezTo>
                    <a:pt x="1110" y="2825"/>
                    <a:pt x="1112" y="2810"/>
                    <a:pt x="1113" y="2794"/>
                  </a:cubicBezTo>
                  <a:cubicBezTo>
                    <a:pt x="1114" y="2778"/>
                    <a:pt x="1115" y="2761"/>
                    <a:pt x="1115" y="2750"/>
                  </a:cubicBezTo>
                  <a:cubicBezTo>
                    <a:pt x="1115" y="2747"/>
                    <a:pt x="1115" y="2746"/>
                    <a:pt x="1115" y="2744"/>
                  </a:cubicBezTo>
                  <a:cubicBezTo>
                    <a:pt x="1114" y="2733"/>
                    <a:pt x="1111" y="2688"/>
                    <a:pt x="1107" y="2639"/>
                  </a:cubicBezTo>
                  <a:cubicBezTo>
                    <a:pt x="1102" y="2591"/>
                    <a:pt x="1097" y="2539"/>
                    <a:pt x="1092" y="2516"/>
                  </a:cubicBezTo>
                  <a:cubicBezTo>
                    <a:pt x="1085" y="2484"/>
                    <a:pt x="1079" y="2428"/>
                    <a:pt x="1079" y="2385"/>
                  </a:cubicBezTo>
                  <a:cubicBezTo>
                    <a:pt x="1079" y="2369"/>
                    <a:pt x="1080" y="2354"/>
                    <a:pt x="1082" y="2343"/>
                  </a:cubicBezTo>
                  <a:cubicBezTo>
                    <a:pt x="1087" y="2310"/>
                    <a:pt x="1093" y="2276"/>
                    <a:pt x="1093" y="2247"/>
                  </a:cubicBezTo>
                  <a:cubicBezTo>
                    <a:pt x="1093" y="2242"/>
                    <a:pt x="1092" y="2236"/>
                    <a:pt x="1092" y="2231"/>
                  </a:cubicBezTo>
                  <a:cubicBezTo>
                    <a:pt x="1089" y="2199"/>
                    <a:pt x="1087" y="2176"/>
                    <a:pt x="1083" y="2152"/>
                  </a:cubicBezTo>
                  <a:cubicBezTo>
                    <a:pt x="1081" y="2140"/>
                    <a:pt x="1080" y="2129"/>
                    <a:pt x="1080" y="2116"/>
                  </a:cubicBezTo>
                  <a:cubicBezTo>
                    <a:pt x="1080" y="2104"/>
                    <a:pt x="1081" y="2090"/>
                    <a:pt x="1083" y="2072"/>
                  </a:cubicBezTo>
                  <a:cubicBezTo>
                    <a:pt x="1086" y="2043"/>
                    <a:pt x="1091" y="1974"/>
                    <a:pt x="1091" y="1927"/>
                  </a:cubicBezTo>
                  <a:cubicBezTo>
                    <a:pt x="1091" y="1914"/>
                    <a:pt x="1091" y="1902"/>
                    <a:pt x="1090" y="1894"/>
                  </a:cubicBezTo>
                  <a:cubicBezTo>
                    <a:pt x="1088" y="1874"/>
                    <a:pt x="1083" y="1847"/>
                    <a:pt x="1078" y="1822"/>
                  </a:cubicBezTo>
                  <a:cubicBezTo>
                    <a:pt x="1073" y="1796"/>
                    <a:pt x="1068" y="1771"/>
                    <a:pt x="1067" y="1758"/>
                  </a:cubicBezTo>
                  <a:cubicBezTo>
                    <a:pt x="1064" y="1733"/>
                    <a:pt x="1058" y="1672"/>
                    <a:pt x="1058" y="1601"/>
                  </a:cubicBezTo>
                  <a:cubicBezTo>
                    <a:pt x="1058" y="1593"/>
                    <a:pt x="1058" y="1585"/>
                    <a:pt x="1059" y="1578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57" y="1578"/>
                    <a:pt x="1057" y="1578"/>
                    <a:pt x="1057" y="157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7" name="Skelett"/>
          <p:cNvGrpSpPr/>
          <p:nvPr/>
        </p:nvGrpSpPr>
        <p:grpSpPr>
          <a:xfrm>
            <a:off x="216338" y="493226"/>
            <a:ext cx="3346451" cy="4921250"/>
            <a:chOff x="216338" y="493226"/>
            <a:chExt cx="3346451" cy="4921250"/>
          </a:xfrm>
        </p:grpSpPr>
        <p:grpSp>
          <p:nvGrpSpPr>
            <p:cNvPr id="26" name="Fuß links"/>
            <p:cNvGrpSpPr/>
            <p:nvPr/>
          </p:nvGrpSpPr>
          <p:grpSpPr>
            <a:xfrm>
              <a:off x="1405376" y="4977913"/>
              <a:ext cx="401637" cy="436563"/>
              <a:chOff x="1405376" y="4977913"/>
              <a:chExt cx="401637" cy="436563"/>
            </a:xfrm>
          </p:grpSpPr>
          <p:sp>
            <p:nvSpPr>
              <p:cNvPr id="1333" name="Freeform 87"/>
              <p:cNvSpPr>
                <a:spLocks/>
              </p:cNvSpPr>
              <p:nvPr/>
            </p:nvSpPr>
            <p:spPr bwMode="auto">
              <a:xfrm>
                <a:off x="1659376" y="5044588"/>
                <a:ext cx="125413" cy="76200"/>
              </a:xfrm>
              <a:custGeom>
                <a:avLst/>
                <a:gdLst>
                  <a:gd name="T0" fmla="*/ 51 w 78"/>
                  <a:gd name="T1" fmla="*/ 3 h 48"/>
                  <a:gd name="T2" fmla="*/ 25 w 78"/>
                  <a:gd name="T3" fmla="*/ 3 h 48"/>
                  <a:gd name="T4" fmla="*/ 8 w 78"/>
                  <a:gd name="T5" fmla="*/ 11 h 48"/>
                  <a:gd name="T6" fmla="*/ 3 w 78"/>
                  <a:gd name="T7" fmla="*/ 20 h 48"/>
                  <a:gd name="T8" fmla="*/ 9 w 78"/>
                  <a:gd name="T9" fmla="*/ 28 h 48"/>
                  <a:gd name="T10" fmla="*/ 43 w 78"/>
                  <a:gd name="T11" fmla="*/ 37 h 48"/>
                  <a:gd name="T12" fmla="*/ 59 w 78"/>
                  <a:gd name="T13" fmla="*/ 44 h 48"/>
                  <a:gd name="T14" fmla="*/ 74 w 78"/>
                  <a:gd name="T15" fmla="*/ 42 h 48"/>
                  <a:gd name="T16" fmla="*/ 77 w 78"/>
                  <a:gd name="T17" fmla="*/ 30 h 48"/>
                  <a:gd name="T18" fmla="*/ 70 w 78"/>
                  <a:gd name="T19" fmla="*/ 21 h 48"/>
                  <a:gd name="T20" fmla="*/ 51 w 78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48">
                    <a:moveTo>
                      <a:pt x="51" y="3"/>
                    </a:moveTo>
                    <a:cubicBezTo>
                      <a:pt x="51" y="3"/>
                      <a:pt x="30" y="0"/>
                      <a:pt x="25" y="3"/>
                    </a:cubicBezTo>
                    <a:cubicBezTo>
                      <a:pt x="20" y="6"/>
                      <a:pt x="12" y="9"/>
                      <a:pt x="8" y="11"/>
                    </a:cubicBezTo>
                    <a:cubicBezTo>
                      <a:pt x="4" y="13"/>
                      <a:pt x="2" y="15"/>
                      <a:pt x="3" y="20"/>
                    </a:cubicBezTo>
                    <a:cubicBezTo>
                      <a:pt x="3" y="25"/>
                      <a:pt x="0" y="26"/>
                      <a:pt x="9" y="28"/>
                    </a:cubicBezTo>
                    <a:cubicBezTo>
                      <a:pt x="18" y="30"/>
                      <a:pt x="37" y="34"/>
                      <a:pt x="43" y="37"/>
                    </a:cubicBezTo>
                    <a:cubicBezTo>
                      <a:pt x="49" y="41"/>
                      <a:pt x="51" y="43"/>
                      <a:pt x="59" y="44"/>
                    </a:cubicBezTo>
                    <a:cubicBezTo>
                      <a:pt x="67" y="46"/>
                      <a:pt x="71" y="48"/>
                      <a:pt x="74" y="42"/>
                    </a:cubicBezTo>
                    <a:cubicBezTo>
                      <a:pt x="78" y="37"/>
                      <a:pt x="78" y="33"/>
                      <a:pt x="77" y="30"/>
                    </a:cubicBezTo>
                    <a:cubicBezTo>
                      <a:pt x="75" y="27"/>
                      <a:pt x="77" y="25"/>
                      <a:pt x="70" y="21"/>
                    </a:cubicBezTo>
                    <a:cubicBezTo>
                      <a:pt x="62" y="17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4" name="Freeform 88"/>
              <p:cNvSpPr>
                <a:spLocks/>
              </p:cNvSpPr>
              <p:nvPr/>
            </p:nvSpPr>
            <p:spPr bwMode="auto">
              <a:xfrm>
                <a:off x="1660963" y="5046176"/>
                <a:ext cx="125413" cy="73025"/>
              </a:xfrm>
              <a:custGeom>
                <a:avLst/>
                <a:gdLst>
                  <a:gd name="T0" fmla="*/ 50 w 78"/>
                  <a:gd name="T1" fmla="*/ 2 h 46"/>
                  <a:gd name="T2" fmla="*/ 50 w 78"/>
                  <a:gd name="T3" fmla="*/ 1 h 46"/>
                  <a:gd name="T4" fmla="*/ 33 w 78"/>
                  <a:gd name="T5" fmla="*/ 0 h 46"/>
                  <a:gd name="T6" fmla="*/ 24 w 78"/>
                  <a:gd name="T7" fmla="*/ 1 h 46"/>
                  <a:gd name="T8" fmla="*/ 7 w 78"/>
                  <a:gd name="T9" fmla="*/ 9 h 46"/>
                  <a:gd name="T10" fmla="*/ 2 w 78"/>
                  <a:gd name="T11" fmla="*/ 12 h 46"/>
                  <a:gd name="T12" fmla="*/ 0 w 78"/>
                  <a:gd name="T13" fmla="*/ 17 h 46"/>
                  <a:gd name="T14" fmla="*/ 1 w 78"/>
                  <a:gd name="T15" fmla="*/ 19 h 46"/>
                  <a:gd name="T16" fmla="*/ 1 w 78"/>
                  <a:gd name="T17" fmla="*/ 21 h 46"/>
                  <a:gd name="T18" fmla="*/ 1 w 78"/>
                  <a:gd name="T19" fmla="*/ 23 h 46"/>
                  <a:gd name="T20" fmla="*/ 1 w 78"/>
                  <a:gd name="T21" fmla="*/ 25 h 46"/>
                  <a:gd name="T22" fmla="*/ 3 w 78"/>
                  <a:gd name="T23" fmla="*/ 27 h 46"/>
                  <a:gd name="T24" fmla="*/ 8 w 78"/>
                  <a:gd name="T25" fmla="*/ 28 h 46"/>
                  <a:gd name="T26" fmla="*/ 26 w 78"/>
                  <a:gd name="T27" fmla="*/ 32 h 46"/>
                  <a:gd name="T28" fmla="*/ 42 w 78"/>
                  <a:gd name="T29" fmla="*/ 37 h 46"/>
                  <a:gd name="T30" fmla="*/ 49 w 78"/>
                  <a:gd name="T31" fmla="*/ 42 h 46"/>
                  <a:gd name="T32" fmla="*/ 58 w 78"/>
                  <a:gd name="T33" fmla="*/ 44 h 46"/>
                  <a:gd name="T34" fmla="*/ 67 w 78"/>
                  <a:gd name="T35" fmla="*/ 46 h 46"/>
                  <a:gd name="T36" fmla="*/ 71 w 78"/>
                  <a:gd name="T37" fmla="*/ 45 h 46"/>
                  <a:gd name="T38" fmla="*/ 74 w 78"/>
                  <a:gd name="T39" fmla="*/ 42 h 46"/>
                  <a:gd name="T40" fmla="*/ 78 w 78"/>
                  <a:gd name="T41" fmla="*/ 32 h 46"/>
                  <a:gd name="T42" fmla="*/ 77 w 78"/>
                  <a:gd name="T43" fmla="*/ 29 h 46"/>
                  <a:gd name="T44" fmla="*/ 75 w 78"/>
                  <a:gd name="T45" fmla="*/ 25 h 46"/>
                  <a:gd name="T46" fmla="*/ 69 w 78"/>
                  <a:gd name="T47" fmla="*/ 19 h 46"/>
                  <a:gd name="T48" fmla="*/ 57 w 78"/>
                  <a:gd name="T49" fmla="*/ 9 h 46"/>
                  <a:gd name="T50" fmla="*/ 52 w 78"/>
                  <a:gd name="T51" fmla="*/ 4 h 46"/>
                  <a:gd name="T52" fmla="*/ 50 w 78"/>
                  <a:gd name="T53" fmla="*/ 1 h 46"/>
                  <a:gd name="T54" fmla="*/ 50 w 78"/>
                  <a:gd name="T55" fmla="*/ 1 h 46"/>
                  <a:gd name="T56" fmla="*/ 50 w 78"/>
                  <a:gd name="T57" fmla="*/ 1 h 46"/>
                  <a:gd name="T58" fmla="*/ 50 w 78"/>
                  <a:gd name="T59" fmla="*/ 2 h 46"/>
                  <a:gd name="T60" fmla="*/ 49 w 78"/>
                  <a:gd name="T61" fmla="*/ 3 h 46"/>
                  <a:gd name="T62" fmla="*/ 56 w 78"/>
                  <a:gd name="T63" fmla="*/ 10 h 46"/>
                  <a:gd name="T64" fmla="*/ 68 w 78"/>
                  <a:gd name="T65" fmla="*/ 21 h 46"/>
                  <a:gd name="T66" fmla="*/ 74 w 78"/>
                  <a:gd name="T67" fmla="*/ 26 h 46"/>
                  <a:gd name="T68" fmla="*/ 75 w 78"/>
                  <a:gd name="T69" fmla="*/ 30 h 46"/>
                  <a:gd name="T70" fmla="*/ 76 w 78"/>
                  <a:gd name="T71" fmla="*/ 32 h 46"/>
                  <a:gd name="T72" fmla="*/ 72 w 78"/>
                  <a:gd name="T73" fmla="*/ 41 h 46"/>
                  <a:gd name="T74" fmla="*/ 70 w 78"/>
                  <a:gd name="T75" fmla="*/ 43 h 46"/>
                  <a:gd name="T76" fmla="*/ 67 w 78"/>
                  <a:gd name="T77" fmla="*/ 44 h 46"/>
                  <a:gd name="T78" fmla="*/ 58 w 78"/>
                  <a:gd name="T79" fmla="*/ 43 h 46"/>
                  <a:gd name="T80" fmla="*/ 50 w 78"/>
                  <a:gd name="T81" fmla="*/ 40 h 46"/>
                  <a:gd name="T82" fmla="*/ 43 w 78"/>
                  <a:gd name="T83" fmla="*/ 36 h 46"/>
                  <a:gd name="T84" fmla="*/ 27 w 78"/>
                  <a:gd name="T85" fmla="*/ 30 h 46"/>
                  <a:gd name="T86" fmla="*/ 8 w 78"/>
                  <a:gd name="T87" fmla="*/ 26 h 46"/>
                  <a:gd name="T88" fmla="*/ 3 w 78"/>
                  <a:gd name="T89" fmla="*/ 24 h 46"/>
                  <a:gd name="T90" fmla="*/ 3 w 78"/>
                  <a:gd name="T91" fmla="*/ 24 h 46"/>
                  <a:gd name="T92" fmla="*/ 3 w 78"/>
                  <a:gd name="T93" fmla="*/ 23 h 46"/>
                  <a:gd name="T94" fmla="*/ 3 w 78"/>
                  <a:gd name="T95" fmla="*/ 21 h 46"/>
                  <a:gd name="T96" fmla="*/ 3 w 78"/>
                  <a:gd name="T97" fmla="*/ 19 h 46"/>
                  <a:gd name="T98" fmla="*/ 2 w 78"/>
                  <a:gd name="T99" fmla="*/ 17 h 46"/>
                  <a:gd name="T100" fmla="*/ 4 w 78"/>
                  <a:gd name="T101" fmla="*/ 13 h 46"/>
                  <a:gd name="T102" fmla="*/ 7 w 78"/>
                  <a:gd name="T103" fmla="*/ 11 h 46"/>
                  <a:gd name="T104" fmla="*/ 25 w 78"/>
                  <a:gd name="T105" fmla="*/ 3 h 46"/>
                  <a:gd name="T106" fmla="*/ 33 w 78"/>
                  <a:gd name="T107" fmla="*/ 2 h 46"/>
                  <a:gd name="T108" fmla="*/ 44 w 78"/>
                  <a:gd name="T109" fmla="*/ 2 h 46"/>
                  <a:gd name="T110" fmla="*/ 50 w 78"/>
                  <a:gd name="T111" fmla="*/ 3 h 46"/>
                  <a:gd name="T112" fmla="*/ 50 w 78"/>
                  <a:gd name="T113" fmla="*/ 2 h 46"/>
                  <a:gd name="T114" fmla="*/ 49 w 78"/>
                  <a:gd name="T115" fmla="*/ 3 h 46"/>
                  <a:gd name="T116" fmla="*/ 50 w 78"/>
                  <a:gd name="T1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" h="46">
                    <a:moveTo>
                      <a:pt x="50" y="2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0" y="0"/>
                      <a:pt x="33" y="0"/>
                    </a:cubicBezTo>
                    <a:cubicBezTo>
                      <a:pt x="29" y="0"/>
                      <a:pt x="26" y="0"/>
                      <a:pt x="24" y="1"/>
                    </a:cubicBezTo>
                    <a:cubicBezTo>
                      <a:pt x="19" y="4"/>
                      <a:pt x="10" y="7"/>
                      <a:pt x="7" y="9"/>
                    </a:cubicBezTo>
                    <a:cubicBezTo>
                      <a:pt x="5" y="10"/>
                      <a:pt x="3" y="11"/>
                      <a:pt x="2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4" y="27"/>
                      <a:pt x="6" y="27"/>
                      <a:pt x="8" y="28"/>
                    </a:cubicBezTo>
                    <a:cubicBezTo>
                      <a:pt x="13" y="29"/>
                      <a:pt x="20" y="30"/>
                      <a:pt x="26" y="32"/>
                    </a:cubicBezTo>
                    <a:cubicBezTo>
                      <a:pt x="33" y="34"/>
                      <a:pt x="39" y="36"/>
                      <a:pt x="42" y="37"/>
                    </a:cubicBezTo>
                    <a:cubicBezTo>
                      <a:pt x="45" y="39"/>
                      <a:pt x="47" y="41"/>
                      <a:pt x="49" y="42"/>
                    </a:cubicBezTo>
                    <a:cubicBezTo>
                      <a:pt x="52" y="43"/>
                      <a:pt x="54" y="44"/>
                      <a:pt x="58" y="44"/>
                    </a:cubicBezTo>
                    <a:cubicBezTo>
                      <a:pt x="62" y="45"/>
                      <a:pt x="65" y="46"/>
                      <a:pt x="67" y="46"/>
                    </a:cubicBezTo>
                    <a:cubicBezTo>
                      <a:pt x="69" y="46"/>
                      <a:pt x="70" y="46"/>
                      <a:pt x="71" y="45"/>
                    </a:cubicBezTo>
                    <a:cubicBezTo>
                      <a:pt x="72" y="44"/>
                      <a:pt x="73" y="43"/>
                      <a:pt x="74" y="42"/>
                    </a:cubicBezTo>
                    <a:cubicBezTo>
                      <a:pt x="76" y="38"/>
                      <a:pt x="78" y="35"/>
                      <a:pt x="78" y="32"/>
                    </a:cubicBezTo>
                    <a:cubicBezTo>
                      <a:pt x="78" y="31"/>
                      <a:pt x="77" y="30"/>
                      <a:pt x="77" y="29"/>
                    </a:cubicBezTo>
                    <a:cubicBezTo>
                      <a:pt x="76" y="28"/>
                      <a:pt x="76" y="26"/>
                      <a:pt x="75" y="25"/>
                    </a:cubicBezTo>
                    <a:cubicBezTo>
                      <a:pt x="75" y="23"/>
                      <a:pt x="73" y="21"/>
                      <a:pt x="69" y="19"/>
                    </a:cubicBezTo>
                    <a:cubicBezTo>
                      <a:pt x="65" y="17"/>
                      <a:pt x="61" y="13"/>
                      <a:pt x="57" y="9"/>
                    </a:cubicBezTo>
                    <a:cubicBezTo>
                      <a:pt x="55" y="7"/>
                      <a:pt x="53" y="5"/>
                      <a:pt x="52" y="4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2" y="6"/>
                      <a:pt x="56" y="10"/>
                    </a:cubicBezTo>
                    <a:cubicBezTo>
                      <a:pt x="59" y="14"/>
                      <a:pt x="64" y="19"/>
                      <a:pt x="68" y="21"/>
                    </a:cubicBezTo>
                    <a:cubicBezTo>
                      <a:pt x="72" y="23"/>
                      <a:pt x="73" y="24"/>
                      <a:pt x="74" y="26"/>
                    </a:cubicBezTo>
                    <a:cubicBezTo>
                      <a:pt x="74" y="27"/>
                      <a:pt x="74" y="28"/>
                      <a:pt x="75" y="30"/>
                    </a:cubicBezTo>
                    <a:cubicBezTo>
                      <a:pt x="75" y="31"/>
                      <a:pt x="76" y="31"/>
                      <a:pt x="76" y="32"/>
                    </a:cubicBezTo>
                    <a:cubicBezTo>
                      <a:pt x="76" y="35"/>
                      <a:pt x="75" y="37"/>
                      <a:pt x="72" y="41"/>
                    </a:cubicBezTo>
                    <a:cubicBezTo>
                      <a:pt x="72" y="42"/>
                      <a:pt x="71" y="43"/>
                      <a:pt x="70" y="43"/>
                    </a:cubicBezTo>
                    <a:cubicBezTo>
                      <a:pt x="69" y="44"/>
                      <a:pt x="68" y="44"/>
                      <a:pt x="67" y="44"/>
                    </a:cubicBezTo>
                    <a:cubicBezTo>
                      <a:pt x="65" y="44"/>
                      <a:pt x="62" y="43"/>
                      <a:pt x="58" y="43"/>
                    </a:cubicBezTo>
                    <a:cubicBezTo>
                      <a:pt x="55" y="42"/>
                      <a:pt x="52" y="41"/>
                      <a:pt x="50" y="40"/>
                    </a:cubicBezTo>
                    <a:cubicBezTo>
                      <a:pt x="48" y="39"/>
                      <a:pt x="46" y="38"/>
                      <a:pt x="43" y="36"/>
                    </a:cubicBezTo>
                    <a:cubicBezTo>
                      <a:pt x="40" y="34"/>
                      <a:pt x="33" y="32"/>
                      <a:pt x="27" y="30"/>
                    </a:cubicBezTo>
                    <a:cubicBezTo>
                      <a:pt x="20" y="28"/>
                      <a:pt x="13" y="27"/>
                      <a:pt x="8" y="26"/>
                    </a:cubicBezTo>
                    <a:cubicBezTo>
                      <a:pt x="6" y="25"/>
                      <a:pt x="4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0"/>
                      <a:pt x="3" y="19"/>
                      <a:pt x="3" y="19"/>
                    </a:cubicBezTo>
                    <a:cubicBezTo>
                      <a:pt x="2" y="18"/>
                      <a:pt x="2" y="17"/>
                      <a:pt x="2" y="17"/>
                    </a:cubicBezTo>
                    <a:cubicBezTo>
                      <a:pt x="2" y="15"/>
                      <a:pt x="3" y="14"/>
                      <a:pt x="4" y="13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11" y="9"/>
                      <a:pt x="20" y="6"/>
                      <a:pt x="25" y="3"/>
                    </a:cubicBezTo>
                    <a:cubicBezTo>
                      <a:pt x="26" y="2"/>
                      <a:pt x="29" y="2"/>
                      <a:pt x="33" y="2"/>
                    </a:cubicBezTo>
                    <a:cubicBezTo>
                      <a:pt x="36" y="2"/>
                      <a:pt x="41" y="2"/>
                      <a:pt x="44" y="2"/>
                    </a:cubicBezTo>
                    <a:cubicBezTo>
                      <a:pt x="47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0" name="Freeform 104"/>
              <p:cNvSpPr>
                <a:spLocks/>
              </p:cNvSpPr>
              <p:nvPr/>
            </p:nvSpPr>
            <p:spPr bwMode="auto">
              <a:xfrm>
                <a:off x="1651438" y="5090626"/>
                <a:ext cx="155575" cy="106363"/>
              </a:xfrm>
              <a:custGeom>
                <a:avLst/>
                <a:gdLst>
                  <a:gd name="T0" fmla="*/ 17 w 97"/>
                  <a:gd name="T1" fmla="*/ 0 h 67"/>
                  <a:gd name="T2" fmla="*/ 6 w 97"/>
                  <a:gd name="T3" fmla="*/ 5 h 67"/>
                  <a:gd name="T4" fmla="*/ 0 w 97"/>
                  <a:gd name="T5" fmla="*/ 20 h 67"/>
                  <a:gd name="T6" fmla="*/ 18 w 97"/>
                  <a:gd name="T7" fmla="*/ 26 h 67"/>
                  <a:gd name="T8" fmla="*/ 37 w 97"/>
                  <a:gd name="T9" fmla="*/ 32 h 67"/>
                  <a:gd name="T10" fmla="*/ 49 w 97"/>
                  <a:gd name="T11" fmla="*/ 54 h 67"/>
                  <a:gd name="T12" fmla="*/ 62 w 97"/>
                  <a:gd name="T13" fmla="*/ 67 h 67"/>
                  <a:gd name="T14" fmla="*/ 82 w 97"/>
                  <a:gd name="T15" fmla="*/ 67 h 67"/>
                  <a:gd name="T16" fmla="*/ 91 w 97"/>
                  <a:gd name="T17" fmla="*/ 58 h 67"/>
                  <a:gd name="T18" fmla="*/ 94 w 97"/>
                  <a:gd name="T19" fmla="*/ 49 h 67"/>
                  <a:gd name="T20" fmla="*/ 86 w 97"/>
                  <a:gd name="T21" fmla="*/ 32 h 67"/>
                  <a:gd name="T22" fmla="*/ 78 w 97"/>
                  <a:gd name="T23" fmla="*/ 25 h 67"/>
                  <a:gd name="T24" fmla="*/ 78 w 97"/>
                  <a:gd name="T25" fmla="*/ 15 h 67"/>
                  <a:gd name="T26" fmla="*/ 61 w 97"/>
                  <a:gd name="T27" fmla="*/ 15 h 67"/>
                  <a:gd name="T28" fmla="*/ 36 w 97"/>
                  <a:gd name="T29" fmla="*/ 3 h 67"/>
                  <a:gd name="T30" fmla="*/ 17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17" y="0"/>
                    </a:moveTo>
                    <a:cubicBezTo>
                      <a:pt x="17" y="0"/>
                      <a:pt x="10" y="0"/>
                      <a:pt x="6" y="5"/>
                    </a:cubicBezTo>
                    <a:cubicBezTo>
                      <a:pt x="1" y="10"/>
                      <a:pt x="0" y="20"/>
                      <a:pt x="0" y="20"/>
                    </a:cubicBezTo>
                    <a:cubicBezTo>
                      <a:pt x="0" y="20"/>
                      <a:pt x="12" y="26"/>
                      <a:pt x="18" y="26"/>
                    </a:cubicBezTo>
                    <a:cubicBezTo>
                      <a:pt x="25" y="27"/>
                      <a:pt x="30" y="23"/>
                      <a:pt x="37" y="32"/>
                    </a:cubicBezTo>
                    <a:cubicBezTo>
                      <a:pt x="44" y="41"/>
                      <a:pt x="48" y="49"/>
                      <a:pt x="49" y="54"/>
                    </a:cubicBezTo>
                    <a:cubicBezTo>
                      <a:pt x="50" y="59"/>
                      <a:pt x="57" y="67"/>
                      <a:pt x="62" y="67"/>
                    </a:cubicBezTo>
                    <a:cubicBezTo>
                      <a:pt x="68" y="67"/>
                      <a:pt x="79" y="67"/>
                      <a:pt x="82" y="67"/>
                    </a:cubicBezTo>
                    <a:cubicBezTo>
                      <a:pt x="85" y="67"/>
                      <a:pt x="88" y="61"/>
                      <a:pt x="91" y="58"/>
                    </a:cubicBezTo>
                    <a:cubicBezTo>
                      <a:pt x="94" y="56"/>
                      <a:pt x="97" y="59"/>
                      <a:pt x="94" y="49"/>
                    </a:cubicBezTo>
                    <a:cubicBezTo>
                      <a:pt x="91" y="40"/>
                      <a:pt x="91" y="37"/>
                      <a:pt x="86" y="32"/>
                    </a:cubicBezTo>
                    <a:cubicBezTo>
                      <a:pt x="80" y="28"/>
                      <a:pt x="77" y="29"/>
                      <a:pt x="78" y="25"/>
                    </a:cubicBezTo>
                    <a:cubicBezTo>
                      <a:pt x="78" y="20"/>
                      <a:pt x="78" y="15"/>
                      <a:pt x="78" y="15"/>
                    </a:cubicBezTo>
                    <a:cubicBezTo>
                      <a:pt x="78" y="15"/>
                      <a:pt x="73" y="20"/>
                      <a:pt x="61" y="15"/>
                    </a:cubicBezTo>
                    <a:cubicBezTo>
                      <a:pt x="49" y="9"/>
                      <a:pt x="42" y="5"/>
                      <a:pt x="36" y="3"/>
                    </a:cubicBezTo>
                    <a:cubicBezTo>
                      <a:pt x="30" y="2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1" name="Freeform 105"/>
              <p:cNvSpPr>
                <a:spLocks/>
              </p:cNvSpPr>
              <p:nvPr/>
            </p:nvSpPr>
            <p:spPr bwMode="auto">
              <a:xfrm>
                <a:off x="1613338" y="5122376"/>
                <a:ext cx="73025" cy="53975"/>
              </a:xfrm>
              <a:custGeom>
                <a:avLst/>
                <a:gdLst>
                  <a:gd name="T0" fmla="*/ 24 w 46"/>
                  <a:gd name="T1" fmla="*/ 0 h 34"/>
                  <a:gd name="T2" fmla="*/ 13 w 46"/>
                  <a:gd name="T3" fmla="*/ 5 h 34"/>
                  <a:gd name="T4" fmla="*/ 3 w 46"/>
                  <a:gd name="T5" fmla="*/ 12 h 34"/>
                  <a:gd name="T6" fmla="*/ 3 w 46"/>
                  <a:gd name="T7" fmla="*/ 19 h 34"/>
                  <a:gd name="T8" fmla="*/ 19 w 46"/>
                  <a:gd name="T9" fmla="*/ 25 h 34"/>
                  <a:gd name="T10" fmla="*/ 33 w 46"/>
                  <a:gd name="T11" fmla="*/ 30 h 34"/>
                  <a:gd name="T12" fmla="*/ 43 w 46"/>
                  <a:gd name="T13" fmla="*/ 18 h 34"/>
                  <a:gd name="T14" fmla="*/ 43 w 46"/>
                  <a:gd name="T15" fmla="*/ 10 h 34"/>
                  <a:gd name="T16" fmla="*/ 38 w 46"/>
                  <a:gd name="T17" fmla="*/ 6 h 34"/>
                  <a:gd name="T18" fmla="*/ 24 w 46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24" y="0"/>
                    </a:moveTo>
                    <a:cubicBezTo>
                      <a:pt x="24" y="0"/>
                      <a:pt x="18" y="2"/>
                      <a:pt x="13" y="5"/>
                    </a:cubicBezTo>
                    <a:cubicBezTo>
                      <a:pt x="9" y="7"/>
                      <a:pt x="4" y="9"/>
                      <a:pt x="3" y="12"/>
                    </a:cubicBezTo>
                    <a:cubicBezTo>
                      <a:pt x="2" y="15"/>
                      <a:pt x="0" y="18"/>
                      <a:pt x="3" y="19"/>
                    </a:cubicBezTo>
                    <a:cubicBezTo>
                      <a:pt x="6" y="20"/>
                      <a:pt x="16" y="22"/>
                      <a:pt x="19" y="25"/>
                    </a:cubicBezTo>
                    <a:cubicBezTo>
                      <a:pt x="23" y="28"/>
                      <a:pt x="28" y="34"/>
                      <a:pt x="33" y="30"/>
                    </a:cubicBezTo>
                    <a:cubicBezTo>
                      <a:pt x="37" y="26"/>
                      <a:pt x="41" y="21"/>
                      <a:pt x="43" y="18"/>
                    </a:cubicBezTo>
                    <a:cubicBezTo>
                      <a:pt x="46" y="14"/>
                      <a:pt x="45" y="12"/>
                      <a:pt x="43" y="10"/>
                    </a:cubicBezTo>
                    <a:cubicBezTo>
                      <a:pt x="41" y="8"/>
                      <a:pt x="41" y="7"/>
                      <a:pt x="38" y="6"/>
                    </a:cubicBezTo>
                    <a:cubicBezTo>
                      <a:pt x="35" y="5"/>
                      <a:pt x="26" y="2"/>
                      <a:pt x="2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2" name="Freeform 106"/>
              <p:cNvSpPr>
                <a:spLocks/>
              </p:cNvSpPr>
              <p:nvPr/>
            </p:nvSpPr>
            <p:spPr bwMode="auto">
              <a:xfrm>
                <a:off x="1581588" y="5149363"/>
                <a:ext cx="53975" cy="31750"/>
              </a:xfrm>
              <a:custGeom>
                <a:avLst/>
                <a:gdLst>
                  <a:gd name="T0" fmla="*/ 21 w 33"/>
                  <a:gd name="T1" fmla="*/ 0 h 20"/>
                  <a:gd name="T2" fmla="*/ 12 w 33"/>
                  <a:gd name="T3" fmla="*/ 4 h 20"/>
                  <a:gd name="T4" fmla="*/ 2 w 33"/>
                  <a:gd name="T5" fmla="*/ 12 h 20"/>
                  <a:gd name="T6" fmla="*/ 3 w 33"/>
                  <a:gd name="T7" fmla="*/ 18 h 20"/>
                  <a:gd name="T8" fmla="*/ 15 w 33"/>
                  <a:gd name="T9" fmla="*/ 15 h 20"/>
                  <a:gd name="T10" fmla="*/ 29 w 33"/>
                  <a:gd name="T11" fmla="*/ 8 h 20"/>
                  <a:gd name="T12" fmla="*/ 31 w 33"/>
                  <a:gd name="T13" fmla="*/ 4 h 20"/>
                  <a:gd name="T14" fmla="*/ 2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1" y="0"/>
                    </a:moveTo>
                    <a:cubicBezTo>
                      <a:pt x="21" y="0"/>
                      <a:pt x="16" y="1"/>
                      <a:pt x="12" y="4"/>
                    </a:cubicBezTo>
                    <a:cubicBezTo>
                      <a:pt x="8" y="7"/>
                      <a:pt x="4" y="10"/>
                      <a:pt x="2" y="12"/>
                    </a:cubicBezTo>
                    <a:cubicBezTo>
                      <a:pt x="0" y="14"/>
                      <a:pt x="0" y="17"/>
                      <a:pt x="3" y="18"/>
                    </a:cubicBezTo>
                    <a:cubicBezTo>
                      <a:pt x="7" y="20"/>
                      <a:pt x="9" y="18"/>
                      <a:pt x="15" y="15"/>
                    </a:cubicBezTo>
                    <a:cubicBezTo>
                      <a:pt x="20" y="11"/>
                      <a:pt x="26" y="8"/>
                      <a:pt x="29" y="8"/>
                    </a:cubicBezTo>
                    <a:cubicBezTo>
                      <a:pt x="31" y="8"/>
                      <a:pt x="33" y="5"/>
                      <a:pt x="31" y="4"/>
                    </a:cubicBezTo>
                    <a:cubicBezTo>
                      <a:pt x="28" y="3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3" name="Freeform 107"/>
              <p:cNvSpPr>
                <a:spLocks/>
              </p:cNvSpPr>
              <p:nvPr/>
            </p:nvSpPr>
            <p:spPr bwMode="auto">
              <a:xfrm>
                <a:off x="1568888" y="5176351"/>
                <a:ext cx="42863" cy="31750"/>
              </a:xfrm>
              <a:custGeom>
                <a:avLst/>
                <a:gdLst>
                  <a:gd name="T0" fmla="*/ 10 w 26"/>
                  <a:gd name="T1" fmla="*/ 0 h 20"/>
                  <a:gd name="T2" fmla="*/ 4 w 26"/>
                  <a:gd name="T3" fmla="*/ 5 h 20"/>
                  <a:gd name="T4" fmla="*/ 2 w 26"/>
                  <a:gd name="T5" fmla="*/ 13 h 20"/>
                  <a:gd name="T6" fmla="*/ 14 w 26"/>
                  <a:gd name="T7" fmla="*/ 19 h 20"/>
                  <a:gd name="T8" fmla="*/ 26 w 26"/>
                  <a:gd name="T9" fmla="*/ 13 h 20"/>
                  <a:gd name="T10" fmla="*/ 19 w 26"/>
                  <a:gd name="T11" fmla="*/ 5 h 20"/>
                  <a:gd name="T12" fmla="*/ 10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0" y="0"/>
                    </a:moveTo>
                    <a:cubicBezTo>
                      <a:pt x="7" y="1"/>
                      <a:pt x="6" y="2"/>
                      <a:pt x="4" y="5"/>
                    </a:cubicBezTo>
                    <a:cubicBezTo>
                      <a:pt x="2" y="7"/>
                      <a:pt x="0" y="13"/>
                      <a:pt x="2" y="13"/>
                    </a:cubicBezTo>
                    <a:cubicBezTo>
                      <a:pt x="5" y="13"/>
                      <a:pt x="10" y="18"/>
                      <a:pt x="14" y="19"/>
                    </a:cubicBezTo>
                    <a:cubicBezTo>
                      <a:pt x="18" y="20"/>
                      <a:pt x="26" y="13"/>
                      <a:pt x="26" y="13"/>
                    </a:cubicBezTo>
                    <a:cubicBezTo>
                      <a:pt x="26" y="13"/>
                      <a:pt x="21" y="8"/>
                      <a:pt x="19" y="5"/>
                    </a:cubicBezTo>
                    <a:cubicBezTo>
                      <a:pt x="17" y="2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4" name="Freeform 108"/>
              <p:cNvSpPr>
                <a:spLocks/>
              </p:cNvSpPr>
              <p:nvPr/>
            </p:nvSpPr>
            <p:spPr bwMode="auto">
              <a:xfrm>
                <a:off x="1648263" y="5089038"/>
                <a:ext cx="157163" cy="109538"/>
              </a:xfrm>
              <a:custGeom>
                <a:avLst/>
                <a:gdLst>
                  <a:gd name="T0" fmla="*/ 19 w 98"/>
                  <a:gd name="T1" fmla="*/ 0 h 69"/>
                  <a:gd name="T2" fmla="*/ 7 w 98"/>
                  <a:gd name="T3" fmla="*/ 5 h 69"/>
                  <a:gd name="T4" fmla="*/ 0 w 98"/>
                  <a:gd name="T5" fmla="*/ 21 h 69"/>
                  <a:gd name="T6" fmla="*/ 8 w 98"/>
                  <a:gd name="T7" fmla="*/ 25 h 69"/>
                  <a:gd name="T8" fmla="*/ 21 w 98"/>
                  <a:gd name="T9" fmla="*/ 28 h 69"/>
                  <a:gd name="T10" fmla="*/ 38 w 98"/>
                  <a:gd name="T11" fmla="*/ 34 h 69"/>
                  <a:gd name="T12" fmla="*/ 50 w 98"/>
                  <a:gd name="T13" fmla="*/ 56 h 69"/>
                  <a:gd name="T14" fmla="*/ 55 w 98"/>
                  <a:gd name="T15" fmla="*/ 64 h 69"/>
                  <a:gd name="T16" fmla="*/ 84 w 98"/>
                  <a:gd name="T17" fmla="*/ 69 h 69"/>
                  <a:gd name="T18" fmla="*/ 90 w 98"/>
                  <a:gd name="T19" fmla="*/ 64 h 69"/>
                  <a:gd name="T20" fmla="*/ 96 w 98"/>
                  <a:gd name="T21" fmla="*/ 59 h 69"/>
                  <a:gd name="T22" fmla="*/ 98 w 98"/>
                  <a:gd name="T23" fmla="*/ 56 h 69"/>
                  <a:gd name="T24" fmla="*/ 94 w 98"/>
                  <a:gd name="T25" fmla="*/ 40 h 69"/>
                  <a:gd name="T26" fmla="*/ 82 w 98"/>
                  <a:gd name="T27" fmla="*/ 29 h 69"/>
                  <a:gd name="T28" fmla="*/ 81 w 98"/>
                  <a:gd name="T29" fmla="*/ 27 h 69"/>
                  <a:gd name="T30" fmla="*/ 81 w 98"/>
                  <a:gd name="T31" fmla="*/ 26 h 69"/>
                  <a:gd name="T32" fmla="*/ 81 w 98"/>
                  <a:gd name="T33" fmla="*/ 16 h 69"/>
                  <a:gd name="T34" fmla="*/ 79 w 98"/>
                  <a:gd name="T35" fmla="*/ 15 h 69"/>
                  <a:gd name="T36" fmla="*/ 79 w 98"/>
                  <a:gd name="T37" fmla="*/ 15 h 69"/>
                  <a:gd name="T38" fmla="*/ 79 w 98"/>
                  <a:gd name="T39" fmla="*/ 16 h 69"/>
                  <a:gd name="T40" fmla="*/ 73 w 98"/>
                  <a:gd name="T41" fmla="*/ 17 h 69"/>
                  <a:gd name="T42" fmla="*/ 38 w 98"/>
                  <a:gd name="T43" fmla="*/ 3 h 69"/>
                  <a:gd name="T44" fmla="*/ 19 w 98"/>
                  <a:gd name="T45" fmla="*/ 0 h 69"/>
                  <a:gd name="T46" fmla="*/ 19 w 98"/>
                  <a:gd name="T47" fmla="*/ 1 h 69"/>
                  <a:gd name="T48" fmla="*/ 26 w 98"/>
                  <a:gd name="T49" fmla="*/ 3 h 69"/>
                  <a:gd name="T50" fmla="*/ 63 w 98"/>
                  <a:gd name="T51" fmla="*/ 17 h 69"/>
                  <a:gd name="T52" fmla="*/ 80 w 98"/>
                  <a:gd name="T53" fmla="*/ 17 h 69"/>
                  <a:gd name="T54" fmla="*/ 79 w 98"/>
                  <a:gd name="T55" fmla="*/ 16 h 69"/>
                  <a:gd name="T56" fmla="*/ 79 w 98"/>
                  <a:gd name="T57" fmla="*/ 22 h 69"/>
                  <a:gd name="T58" fmla="*/ 79 w 98"/>
                  <a:gd name="T59" fmla="*/ 25 h 69"/>
                  <a:gd name="T60" fmla="*/ 79 w 98"/>
                  <a:gd name="T61" fmla="*/ 27 h 69"/>
                  <a:gd name="T62" fmla="*/ 83 w 98"/>
                  <a:gd name="T63" fmla="*/ 31 h 69"/>
                  <a:gd name="T64" fmla="*/ 92 w 98"/>
                  <a:gd name="T65" fmla="*/ 41 h 69"/>
                  <a:gd name="T66" fmla="*/ 96 w 98"/>
                  <a:gd name="T67" fmla="*/ 56 h 69"/>
                  <a:gd name="T68" fmla="*/ 95 w 98"/>
                  <a:gd name="T69" fmla="*/ 57 h 69"/>
                  <a:gd name="T70" fmla="*/ 88 w 98"/>
                  <a:gd name="T71" fmla="*/ 64 h 69"/>
                  <a:gd name="T72" fmla="*/ 84 w 98"/>
                  <a:gd name="T73" fmla="*/ 67 h 69"/>
                  <a:gd name="T74" fmla="*/ 57 w 98"/>
                  <a:gd name="T75" fmla="*/ 63 h 69"/>
                  <a:gd name="T76" fmla="*/ 52 w 98"/>
                  <a:gd name="T77" fmla="*/ 55 h 69"/>
                  <a:gd name="T78" fmla="*/ 40 w 98"/>
                  <a:gd name="T79" fmla="*/ 32 h 69"/>
                  <a:gd name="T80" fmla="*/ 21 w 98"/>
                  <a:gd name="T81" fmla="*/ 26 h 69"/>
                  <a:gd name="T82" fmla="*/ 9 w 98"/>
                  <a:gd name="T83" fmla="*/ 23 h 69"/>
                  <a:gd name="T84" fmla="*/ 2 w 98"/>
                  <a:gd name="T85" fmla="*/ 20 h 69"/>
                  <a:gd name="T86" fmla="*/ 3 w 98"/>
                  <a:gd name="T87" fmla="*/ 21 h 69"/>
                  <a:gd name="T88" fmla="*/ 8 w 98"/>
                  <a:gd name="T89" fmla="*/ 7 h 69"/>
                  <a:gd name="T90" fmla="*/ 19 w 98"/>
                  <a:gd name="T91" fmla="*/ 2 h 69"/>
                  <a:gd name="T92" fmla="*/ 19 w 98"/>
                  <a:gd name="T9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19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6" y="0"/>
                      <a:pt x="11" y="1"/>
                      <a:pt x="7" y="5"/>
                    </a:cubicBezTo>
                    <a:cubicBezTo>
                      <a:pt x="2" y="11"/>
                      <a:pt x="1" y="20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4" y="23"/>
                      <a:pt x="8" y="25"/>
                    </a:cubicBezTo>
                    <a:cubicBezTo>
                      <a:pt x="12" y="27"/>
                      <a:pt x="17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6" y="28"/>
                      <a:pt x="28" y="28"/>
                    </a:cubicBezTo>
                    <a:cubicBezTo>
                      <a:pt x="32" y="28"/>
                      <a:pt x="34" y="29"/>
                      <a:pt x="38" y="34"/>
                    </a:cubicBezTo>
                    <a:cubicBezTo>
                      <a:pt x="46" y="43"/>
                      <a:pt x="49" y="51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8"/>
                      <a:pt x="53" y="61"/>
                      <a:pt x="55" y="64"/>
                    </a:cubicBezTo>
                    <a:cubicBezTo>
                      <a:pt x="58" y="67"/>
                      <a:pt x="61" y="69"/>
                      <a:pt x="64" y="69"/>
                    </a:cubicBezTo>
                    <a:cubicBezTo>
                      <a:pt x="70" y="69"/>
                      <a:pt x="81" y="69"/>
                      <a:pt x="84" y="69"/>
                    </a:cubicBezTo>
                    <a:cubicBezTo>
                      <a:pt x="86" y="69"/>
                      <a:pt x="86" y="68"/>
                      <a:pt x="87" y="68"/>
                    </a:cubicBezTo>
                    <a:cubicBezTo>
                      <a:pt x="88" y="67"/>
                      <a:pt x="89" y="65"/>
                      <a:pt x="90" y="64"/>
                    </a:cubicBezTo>
                    <a:cubicBezTo>
                      <a:pt x="91" y="62"/>
                      <a:pt x="92" y="61"/>
                      <a:pt x="93" y="60"/>
                    </a:cubicBezTo>
                    <a:cubicBezTo>
                      <a:pt x="94" y="59"/>
                      <a:pt x="95" y="59"/>
                      <a:pt x="96" y="59"/>
                    </a:cubicBezTo>
                    <a:cubicBezTo>
                      <a:pt x="97" y="58"/>
                      <a:pt x="97" y="58"/>
                      <a:pt x="98" y="58"/>
                    </a:cubicBezTo>
                    <a:cubicBezTo>
                      <a:pt x="98" y="57"/>
                      <a:pt x="98" y="57"/>
                      <a:pt x="98" y="56"/>
                    </a:cubicBezTo>
                    <a:cubicBezTo>
                      <a:pt x="98" y="55"/>
                      <a:pt x="98" y="53"/>
                      <a:pt x="97" y="50"/>
                    </a:cubicBezTo>
                    <a:cubicBezTo>
                      <a:pt x="95" y="46"/>
                      <a:pt x="95" y="43"/>
                      <a:pt x="94" y="40"/>
                    </a:cubicBezTo>
                    <a:cubicBezTo>
                      <a:pt x="93" y="37"/>
                      <a:pt x="91" y="35"/>
                      <a:pt x="88" y="32"/>
                    </a:cubicBezTo>
                    <a:cubicBezTo>
                      <a:pt x="86" y="30"/>
                      <a:pt x="84" y="29"/>
                      <a:pt x="82" y="29"/>
                    </a:cubicBezTo>
                    <a:cubicBezTo>
                      <a:pt x="82" y="28"/>
                      <a:pt x="81" y="28"/>
                      <a:pt x="81" y="28"/>
                    </a:cubicBezTo>
                    <a:cubicBezTo>
                      <a:pt x="81" y="28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1" y="23"/>
                      <a:pt x="81" y="22"/>
                    </a:cubicBezTo>
                    <a:cubicBezTo>
                      <a:pt x="81" y="18"/>
                      <a:pt x="81" y="16"/>
                      <a:pt x="81" y="16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7" y="17"/>
                      <a:pt x="73" y="17"/>
                    </a:cubicBezTo>
                    <a:cubicBezTo>
                      <a:pt x="71" y="17"/>
                      <a:pt x="68" y="17"/>
                      <a:pt x="64" y="15"/>
                    </a:cubicBezTo>
                    <a:cubicBezTo>
                      <a:pt x="52" y="10"/>
                      <a:pt x="44" y="5"/>
                      <a:pt x="38" y="3"/>
                    </a:cubicBezTo>
                    <a:cubicBezTo>
                      <a:pt x="32" y="2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22" y="3"/>
                      <a:pt x="26" y="3"/>
                    </a:cubicBezTo>
                    <a:cubicBezTo>
                      <a:pt x="30" y="4"/>
                      <a:pt x="34" y="5"/>
                      <a:pt x="37" y="5"/>
                    </a:cubicBezTo>
                    <a:cubicBezTo>
                      <a:pt x="43" y="7"/>
                      <a:pt x="51" y="11"/>
                      <a:pt x="63" y="17"/>
                    </a:cubicBezTo>
                    <a:cubicBezTo>
                      <a:pt x="67" y="18"/>
                      <a:pt x="70" y="19"/>
                      <a:pt x="73" y="19"/>
                    </a:cubicBezTo>
                    <a:cubicBezTo>
                      <a:pt x="78" y="19"/>
                      <a:pt x="80" y="17"/>
                      <a:pt x="80" y="17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7"/>
                      <a:pt x="79" y="18"/>
                    </a:cubicBezTo>
                    <a:cubicBezTo>
                      <a:pt x="79" y="19"/>
                      <a:pt x="79" y="20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6"/>
                      <a:pt x="79" y="26"/>
                      <a:pt x="79" y="27"/>
                    </a:cubicBezTo>
                    <a:cubicBezTo>
                      <a:pt x="79" y="28"/>
                      <a:pt x="79" y="28"/>
                      <a:pt x="80" y="29"/>
                    </a:cubicBezTo>
                    <a:cubicBezTo>
                      <a:pt x="80" y="30"/>
                      <a:pt x="81" y="30"/>
                      <a:pt x="83" y="31"/>
                    </a:cubicBezTo>
                    <a:cubicBezTo>
                      <a:pt x="84" y="32"/>
                      <a:pt x="85" y="32"/>
                      <a:pt x="87" y="34"/>
                    </a:cubicBezTo>
                    <a:cubicBezTo>
                      <a:pt x="90" y="36"/>
                      <a:pt x="91" y="38"/>
                      <a:pt x="92" y="41"/>
                    </a:cubicBezTo>
                    <a:cubicBezTo>
                      <a:pt x="93" y="43"/>
                      <a:pt x="93" y="46"/>
                      <a:pt x="95" y="51"/>
                    </a:cubicBezTo>
                    <a:cubicBezTo>
                      <a:pt x="96" y="53"/>
                      <a:pt x="96" y="55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7"/>
                      <a:pt x="96" y="57"/>
                      <a:pt x="95" y="57"/>
                    </a:cubicBezTo>
                    <a:cubicBezTo>
                      <a:pt x="94" y="57"/>
                      <a:pt x="93" y="58"/>
                      <a:pt x="92" y="58"/>
                    </a:cubicBezTo>
                    <a:cubicBezTo>
                      <a:pt x="90" y="60"/>
                      <a:pt x="89" y="62"/>
                      <a:pt x="88" y="64"/>
                    </a:cubicBezTo>
                    <a:cubicBezTo>
                      <a:pt x="87" y="65"/>
                      <a:pt x="86" y="66"/>
                      <a:pt x="86" y="66"/>
                    </a:cubicBezTo>
                    <a:cubicBezTo>
                      <a:pt x="85" y="67"/>
                      <a:pt x="85" y="67"/>
                      <a:pt x="84" y="67"/>
                    </a:cubicBezTo>
                    <a:cubicBezTo>
                      <a:pt x="81" y="67"/>
                      <a:pt x="70" y="67"/>
                      <a:pt x="64" y="67"/>
                    </a:cubicBezTo>
                    <a:cubicBezTo>
                      <a:pt x="62" y="67"/>
                      <a:pt x="59" y="65"/>
                      <a:pt x="57" y="63"/>
                    </a:cubicBezTo>
                    <a:cubicBezTo>
                      <a:pt x="54" y="60"/>
                      <a:pt x="53" y="57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0"/>
                      <a:pt x="47" y="42"/>
                      <a:pt x="40" y="32"/>
                    </a:cubicBezTo>
                    <a:cubicBezTo>
                      <a:pt x="36" y="27"/>
                      <a:pt x="32" y="26"/>
                      <a:pt x="28" y="26"/>
                    </a:cubicBezTo>
                    <a:cubicBezTo>
                      <a:pt x="26" y="26"/>
                      <a:pt x="23" y="26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7" y="26"/>
                      <a:pt x="13" y="25"/>
                      <a:pt x="9" y="23"/>
                    </a:cubicBezTo>
                    <a:cubicBezTo>
                      <a:pt x="7" y="22"/>
                      <a:pt x="5" y="21"/>
                      <a:pt x="4" y="21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4" y="17"/>
                      <a:pt x="5" y="10"/>
                      <a:pt x="8" y="7"/>
                    </a:cubicBezTo>
                    <a:cubicBezTo>
                      <a:pt x="12" y="3"/>
                      <a:pt x="17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5" name="Freeform 109"/>
              <p:cNvSpPr>
                <a:spLocks/>
              </p:cNvSpPr>
              <p:nvPr/>
            </p:nvSpPr>
            <p:spPr bwMode="auto">
              <a:xfrm>
                <a:off x="1613338" y="5119201"/>
                <a:ext cx="73025" cy="53975"/>
              </a:xfrm>
              <a:custGeom>
                <a:avLst/>
                <a:gdLst>
                  <a:gd name="T0" fmla="*/ 24 w 46"/>
                  <a:gd name="T1" fmla="*/ 2 h 34"/>
                  <a:gd name="T2" fmla="*/ 23 w 46"/>
                  <a:gd name="T3" fmla="*/ 1 h 34"/>
                  <a:gd name="T4" fmla="*/ 13 w 46"/>
                  <a:gd name="T5" fmla="*/ 6 h 34"/>
                  <a:gd name="T6" fmla="*/ 7 w 46"/>
                  <a:gd name="T7" fmla="*/ 9 h 34"/>
                  <a:gd name="T8" fmla="*/ 2 w 46"/>
                  <a:gd name="T9" fmla="*/ 14 h 34"/>
                  <a:gd name="T10" fmla="*/ 0 w 46"/>
                  <a:gd name="T11" fmla="*/ 18 h 34"/>
                  <a:gd name="T12" fmla="*/ 1 w 46"/>
                  <a:gd name="T13" fmla="*/ 20 h 34"/>
                  <a:gd name="T14" fmla="*/ 3 w 46"/>
                  <a:gd name="T15" fmla="*/ 22 h 34"/>
                  <a:gd name="T16" fmla="*/ 11 w 46"/>
                  <a:gd name="T17" fmla="*/ 24 h 34"/>
                  <a:gd name="T18" fmla="*/ 19 w 46"/>
                  <a:gd name="T19" fmla="*/ 28 h 34"/>
                  <a:gd name="T20" fmla="*/ 23 w 46"/>
                  <a:gd name="T21" fmla="*/ 32 h 34"/>
                  <a:gd name="T22" fmla="*/ 29 w 46"/>
                  <a:gd name="T23" fmla="*/ 34 h 34"/>
                  <a:gd name="T24" fmla="*/ 33 w 46"/>
                  <a:gd name="T25" fmla="*/ 33 h 34"/>
                  <a:gd name="T26" fmla="*/ 44 w 46"/>
                  <a:gd name="T27" fmla="*/ 20 h 34"/>
                  <a:gd name="T28" fmla="*/ 46 w 46"/>
                  <a:gd name="T29" fmla="*/ 15 h 34"/>
                  <a:gd name="T30" fmla="*/ 44 w 46"/>
                  <a:gd name="T31" fmla="*/ 11 h 34"/>
                  <a:gd name="T32" fmla="*/ 42 w 46"/>
                  <a:gd name="T33" fmla="*/ 9 h 34"/>
                  <a:gd name="T34" fmla="*/ 39 w 46"/>
                  <a:gd name="T35" fmla="*/ 7 h 34"/>
                  <a:gd name="T36" fmla="*/ 31 w 46"/>
                  <a:gd name="T37" fmla="*/ 4 h 34"/>
                  <a:gd name="T38" fmla="*/ 27 w 46"/>
                  <a:gd name="T39" fmla="*/ 3 h 34"/>
                  <a:gd name="T40" fmla="*/ 24 w 46"/>
                  <a:gd name="T41" fmla="*/ 1 h 34"/>
                  <a:gd name="T42" fmla="*/ 24 w 46"/>
                  <a:gd name="T43" fmla="*/ 0 h 34"/>
                  <a:gd name="T44" fmla="*/ 23 w 46"/>
                  <a:gd name="T45" fmla="*/ 1 h 34"/>
                  <a:gd name="T46" fmla="*/ 24 w 46"/>
                  <a:gd name="T47" fmla="*/ 2 h 34"/>
                  <a:gd name="T48" fmla="*/ 23 w 46"/>
                  <a:gd name="T49" fmla="*/ 2 h 34"/>
                  <a:gd name="T50" fmla="*/ 26 w 46"/>
                  <a:gd name="T51" fmla="*/ 5 h 34"/>
                  <a:gd name="T52" fmla="*/ 38 w 46"/>
                  <a:gd name="T53" fmla="*/ 9 h 34"/>
                  <a:gd name="T54" fmla="*/ 41 w 46"/>
                  <a:gd name="T55" fmla="*/ 10 h 34"/>
                  <a:gd name="T56" fmla="*/ 43 w 46"/>
                  <a:gd name="T57" fmla="*/ 13 h 34"/>
                  <a:gd name="T58" fmla="*/ 44 w 46"/>
                  <a:gd name="T59" fmla="*/ 15 h 34"/>
                  <a:gd name="T60" fmla="*/ 42 w 46"/>
                  <a:gd name="T61" fmla="*/ 19 h 34"/>
                  <a:gd name="T62" fmla="*/ 32 w 46"/>
                  <a:gd name="T63" fmla="*/ 31 h 34"/>
                  <a:gd name="T64" fmla="*/ 29 w 46"/>
                  <a:gd name="T65" fmla="*/ 32 h 34"/>
                  <a:gd name="T66" fmla="*/ 25 w 46"/>
                  <a:gd name="T67" fmla="*/ 30 h 34"/>
                  <a:gd name="T68" fmla="*/ 20 w 46"/>
                  <a:gd name="T69" fmla="*/ 26 h 34"/>
                  <a:gd name="T70" fmla="*/ 11 w 46"/>
                  <a:gd name="T71" fmla="*/ 22 h 34"/>
                  <a:gd name="T72" fmla="*/ 4 w 46"/>
                  <a:gd name="T73" fmla="*/ 20 h 34"/>
                  <a:gd name="T74" fmla="*/ 3 w 46"/>
                  <a:gd name="T75" fmla="*/ 19 h 34"/>
                  <a:gd name="T76" fmla="*/ 2 w 46"/>
                  <a:gd name="T77" fmla="*/ 18 h 34"/>
                  <a:gd name="T78" fmla="*/ 4 w 46"/>
                  <a:gd name="T79" fmla="*/ 14 h 34"/>
                  <a:gd name="T80" fmla="*/ 8 w 46"/>
                  <a:gd name="T81" fmla="*/ 11 h 34"/>
                  <a:gd name="T82" fmla="*/ 14 w 46"/>
                  <a:gd name="T83" fmla="*/ 8 h 34"/>
                  <a:gd name="T84" fmla="*/ 21 w 46"/>
                  <a:gd name="T85" fmla="*/ 4 h 34"/>
                  <a:gd name="T86" fmla="*/ 24 w 46"/>
                  <a:gd name="T87" fmla="*/ 3 h 34"/>
                  <a:gd name="T88" fmla="*/ 24 w 46"/>
                  <a:gd name="T89" fmla="*/ 2 h 34"/>
                  <a:gd name="T90" fmla="*/ 23 w 46"/>
                  <a:gd name="T91" fmla="*/ 2 h 34"/>
                  <a:gd name="T92" fmla="*/ 24 w 46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34">
                    <a:moveTo>
                      <a:pt x="24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7" y="3"/>
                      <a:pt x="13" y="6"/>
                    </a:cubicBezTo>
                    <a:cubicBezTo>
                      <a:pt x="11" y="7"/>
                      <a:pt x="8" y="8"/>
                      <a:pt x="7" y="9"/>
                    </a:cubicBezTo>
                    <a:cubicBezTo>
                      <a:pt x="5" y="11"/>
                      <a:pt x="3" y="12"/>
                      <a:pt x="2" y="14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1"/>
                      <a:pt x="2" y="21"/>
                      <a:pt x="3" y="22"/>
                    </a:cubicBezTo>
                    <a:cubicBezTo>
                      <a:pt x="5" y="22"/>
                      <a:pt x="8" y="23"/>
                      <a:pt x="11" y="24"/>
                    </a:cubicBezTo>
                    <a:cubicBezTo>
                      <a:pt x="14" y="25"/>
                      <a:pt x="17" y="26"/>
                      <a:pt x="19" y="28"/>
                    </a:cubicBezTo>
                    <a:cubicBezTo>
                      <a:pt x="20" y="29"/>
                      <a:pt x="22" y="30"/>
                      <a:pt x="23" y="32"/>
                    </a:cubicBezTo>
                    <a:cubicBezTo>
                      <a:pt x="25" y="33"/>
                      <a:pt x="27" y="34"/>
                      <a:pt x="29" y="34"/>
                    </a:cubicBezTo>
                    <a:cubicBezTo>
                      <a:pt x="31" y="34"/>
                      <a:pt x="32" y="34"/>
                      <a:pt x="33" y="33"/>
                    </a:cubicBezTo>
                    <a:cubicBezTo>
                      <a:pt x="38" y="29"/>
                      <a:pt x="41" y="24"/>
                      <a:pt x="44" y="20"/>
                    </a:cubicBezTo>
                    <a:cubicBezTo>
                      <a:pt x="45" y="18"/>
                      <a:pt x="46" y="17"/>
                      <a:pt x="46" y="15"/>
                    </a:cubicBezTo>
                    <a:cubicBezTo>
                      <a:pt x="46" y="14"/>
                      <a:pt x="45" y="13"/>
                      <a:pt x="44" y="11"/>
                    </a:cubicBezTo>
                    <a:cubicBezTo>
                      <a:pt x="43" y="10"/>
                      <a:pt x="43" y="9"/>
                      <a:pt x="42" y="9"/>
                    </a:cubicBezTo>
                    <a:cubicBezTo>
                      <a:pt x="41" y="8"/>
                      <a:pt x="40" y="7"/>
                      <a:pt x="39" y="7"/>
                    </a:cubicBezTo>
                    <a:cubicBezTo>
                      <a:pt x="37" y="6"/>
                      <a:pt x="34" y="5"/>
                      <a:pt x="31" y="4"/>
                    </a:cubicBezTo>
                    <a:cubicBezTo>
                      <a:pt x="29" y="4"/>
                      <a:pt x="28" y="3"/>
                      <a:pt x="27" y="3"/>
                    </a:cubicBezTo>
                    <a:cubicBezTo>
                      <a:pt x="26" y="2"/>
                      <a:pt x="25" y="2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5" y="4"/>
                      <a:pt x="26" y="5"/>
                    </a:cubicBezTo>
                    <a:cubicBezTo>
                      <a:pt x="30" y="6"/>
                      <a:pt x="36" y="8"/>
                      <a:pt x="38" y="9"/>
                    </a:cubicBezTo>
                    <a:cubicBezTo>
                      <a:pt x="40" y="9"/>
                      <a:pt x="40" y="10"/>
                      <a:pt x="41" y="10"/>
                    </a:cubicBezTo>
                    <a:cubicBezTo>
                      <a:pt x="41" y="11"/>
                      <a:pt x="42" y="11"/>
                      <a:pt x="43" y="13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2" y="19"/>
                    </a:cubicBezTo>
                    <a:cubicBezTo>
                      <a:pt x="40" y="22"/>
                      <a:pt x="37" y="27"/>
                      <a:pt x="32" y="31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0"/>
                    </a:cubicBezTo>
                    <a:cubicBezTo>
                      <a:pt x="23" y="29"/>
                      <a:pt x="21" y="27"/>
                      <a:pt x="20" y="26"/>
                    </a:cubicBezTo>
                    <a:cubicBezTo>
                      <a:pt x="18" y="24"/>
                      <a:pt x="15" y="23"/>
                      <a:pt x="11" y="22"/>
                    </a:cubicBezTo>
                    <a:cubicBezTo>
                      <a:pt x="8" y="21"/>
                      <a:pt x="5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4"/>
                    </a:cubicBezTo>
                    <a:cubicBezTo>
                      <a:pt x="4" y="13"/>
                      <a:pt x="6" y="12"/>
                      <a:pt x="8" y="11"/>
                    </a:cubicBezTo>
                    <a:cubicBezTo>
                      <a:pt x="9" y="10"/>
                      <a:pt x="12" y="9"/>
                      <a:pt x="14" y="8"/>
                    </a:cubicBezTo>
                    <a:cubicBezTo>
                      <a:pt x="16" y="6"/>
                      <a:pt x="19" y="5"/>
                      <a:pt x="21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6" name="Freeform 110"/>
              <p:cNvSpPr>
                <a:spLocks/>
              </p:cNvSpPr>
              <p:nvPr/>
            </p:nvSpPr>
            <p:spPr bwMode="auto">
              <a:xfrm>
                <a:off x="1581588" y="5147776"/>
                <a:ext cx="53975" cy="33338"/>
              </a:xfrm>
              <a:custGeom>
                <a:avLst/>
                <a:gdLst>
                  <a:gd name="T0" fmla="*/ 21 w 33"/>
                  <a:gd name="T1" fmla="*/ 1 h 21"/>
                  <a:gd name="T2" fmla="*/ 21 w 33"/>
                  <a:gd name="T3" fmla="*/ 0 h 21"/>
                  <a:gd name="T4" fmla="*/ 12 w 33"/>
                  <a:gd name="T5" fmla="*/ 4 h 21"/>
                  <a:gd name="T6" fmla="*/ 1 w 33"/>
                  <a:gd name="T7" fmla="*/ 12 h 21"/>
                  <a:gd name="T8" fmla="*/ 0 w 33"/>
                  <a:gd name="T9" fmla="*/ 16 h 21"/>
                  <a:gd name="T10" fmla="*/ 3 w 33"/>
                  <a:gd name="T11" fmla="*/ 20 h 21"/>
                  <a:gd name="T12" fmla="*/ 6 w 33"/>
                  <a:gd name="T13" fmla="*/ 21 h 21"/>
                  <a:gd name="T14" fmla="*/ 10 w 33"/>
                  <a:gd name="T15" fmla="*/ 19 h 21"/>
                  <a:gd name="T16" fmla="*/ 15 w 33"/>
                  <a:gd name="T17" fmla="*/ 17 h 21"/>
                  <a:gd name="T18" fmla="*/ 23 w 33"/>
                  <a:gd name="T19" fmla="*/ 12 h 21"/>
                  <a:gd name="T20" fmla="*/ 28 w 33"/>
                  <a:gd name="T21" fmla="*/ 10 h 21"/>
                  <a:gd name="T22" fmla="*/ 29 w 33"/>
                  <a:gd name="T23" fmla="*/ 10 h 21"/>
                  <a:gd name="T24" fmla="*/ 29 w 33"/>
                  <a:gd name="T25" fmla="*/ 10 h 21"/>
                  <a:gd name="T26" fmla="*/ 32 w 33"/>
                  <a:gd name="T27" fmla="*/ 9 h 21"/>
                  <a:gd name="T28" fmla="*/ 33 w 33"/>
                  <a:gd name="T29" fmla="*/ 7 h 21"/>
                  <a:gd name="T30" fmla="*/ 31 w 33"/>
                  <a:gd name="T31" fmla="*/ 5 h 21"/>
                  <a:gd name="T32" fmla="*/ 25 w 33"/>
                  <a:gd name="T33" fmla="*/ 2 h 21"/>
                  <a:gd name="T34" fmla="*/ 22 w 33"/>
                  <a:gd name="T35" fmla="*/ 0 h 21"/>
                  <a:gd name="T36" fmla="*/ 21 w 33"/>
                  <a:gd name="T37" fmla="*/ 0 h 21"/>
                  <a:gd name="T38" fmla="*/ 21 w 33"/>
                  <a:gd name="T39" fmla="*/ 0 h 21"/>
                  <a:gd name="T40" fmla="*/ 21 w 33"/>
                  <a:gd name="T41" fmla="*/ 1 h 21"/>
                  <a:gd name="T42" fmla="*/ 21 w 33"/>
                  <a:gd name="T43" fmla="*/ 2 h 21"/>
                  <a:gd name="T44" fmla="*/ 30 w 33"/>
                  <a:gd name="T45" fmla="*/ 6 h 21"/>
                  <a:gd name="T46" fmla="*/ 31 w 33"/>
                  <a:gd name="T47" fmla="*/ 7 h 21"/>
                  <a:gd name="T48" fmla="*/ 30 w 33"/>
                  <a:gd name="T49" fmla="*/ 8 h 21"/>
                  <a:gd name="T50" fmla="*/ 29 w 33"/>
                  <a:gd name="T51" fmla="*/ 8 h 21"/>
                  <a:gd name="T52" fmla="*/ 29 w 33"/>
                  <a:gd name="T53" fmla="*/ 8 h 21"/>
                  <a:gd name="T54" fmla="*/ 28 w 33"/>
                  <a:gd name="T55" fmla="*/ 8 h 21"/>
                  <a:gd name="T56" fmla="*/ 22 w 33"/>
                  <a:gd name="T57" fmla="*/ 10 h 21"/>
                  <a:gd name="T58" fmla="*/ 14 w 33"/>
                  <a:gd name="T59" fmla="*/ 15 h 21"/>
                  <a:gd name="T60" fmla="*/ 9 w 33"/>
                  <a:gd name="T61" fmla="*/ 18 h 21"/>
                  <a:gd name="T62" fmla="*/ 6 w 33"/>
                  <a:gd name="T63" fmla="*/ 19 h 21"/>
                  <a:gd name="T64" fmla="*/ 4 w 33"/>
                  <a:gd name="T65" fmla="*/ 18 h 21"/>
                  <a:gd name="T66" fmla="*/ 2 w 33"/>
                  <a:gd name="T67" fmla="*/ 16 h 21"/>
                  <a:gd name="T68" fmla="*/ 3 w 33"/>
                  <a:gd name="T69" fmla="*/ 14 h 21"/>
                  <a:gd name="T70" fmla="*/ 13 w 33"/>
                  <a:gd name="T71" fmla="*/ 6 h 21"/>
                  <a:gd name="T72" fmla="*/ 19 w 33"/>
                  <a:gd name="T73" fmla="*/ 3 h 21"/>
                  <a:gd name="T74" fmla="*/ 21 w 33"/>
                  <a:gd name="T75" fmla="*/ 2 h 21"/>
                  <a:gd name="T76" fmla="*/ 21 w 33"/>
                  <a:gd name="T77" fmla="*/ 2 h 21"/>
                  <a:gd name="T78" fmla="*/ 21 w 33"/>
                  <a:gd name="T79" fmla="*/ 1 h 21"/>
                  <a:gd name="T80" fmla="*/ 21 w 33"/>
                  <a:gd name="T81" fmla="*/ 2 h 21"/>
                  <a:gd name="T82" fmla="*/ 21 w 33"/>
                  <a:gd name="T8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21">
                    <a:moveTo>
                      <a:pt x="21" y="1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16" y="1"/>
                      <a:pt x="12" y="4"/>
                    </a:cubicBezTo>
                    <a:cubicBezTo>
                      <a:pt x="7" y="7"/>
                      <a:pt x="3" y="10"/>
                      <a:pt x="1" y="12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0" y="18"/>
                      <a:pt x="1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1"/>
                      <a:pt x="8" y="20"/>
                      <a:pt x="10" y="19"/>
                    </a:cubicBezTo>
                    <a:cubicBezTo>
                      <a:pt x="11" y="19"/>
                      <a:pt x="13" y="18"/>
                      <a:pt x="15" y="17"/>
                    </a:cubicBezTo>
                    <a:cubicBezTo>
                      <a:pt x="18" y="15"/>
                      <a:pt x="21" y="13"/>
                      <a:pt x="23" y="12"/>
                    </a:cubicBezTo>
                    <a:cubicBezTo>
                      <a:pt x="26" y="11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2" y="9"/>
                    </a:cubicBezTo>
                    <a:cubicBezTo>
                      <a:pt x="32" y="9"/>
                      <a:pt x="33" y="8"/>
                      <a:pt x="33" y="7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27" y="3"/>
                      <a:pt x="25" y="2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8" y="5"/>
                      <a:pt x="30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5" y="9"/>
                      <a:pt x="22" y="10"/>
                    </a:cubicBezTo>
                    <a:cubicBezTo>
                      <a:pt x="20" y="12"/>
                      <a:pt x="17" y="13"/>
                      <a:pt x="14" y="15"/>
                    </a:cubicBezTo>
                    <a:cubicBezTo>
                      <a:pt x="12" y="16"/>
                      <a:pt x="10" y="17"/>
                      <a:pt x="9" y="18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5" y="19"/>
                      <a:pt x="5" y="18"/>
                      <a:pt x="4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5" y="12"/>
                      <a:pt x="9" y="9"/>
                      <a:pt x="13" y="6"/>
                    </a:cubicBezTo>
                    <a:cubicBezTo>
                      <a:pt x="15" y="4"/>
                      <a:pt x="17" y="3"/>
                      <a:pt x="19" y="3"/>
                    </a:cubicBezTo>
                    <a:cubicBezTo>
                      <a:pt x="19" y="3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7" name="Freeform 111"/>
              <p:cNvSpPr>
                <a:spLocks/>
              </p:cNvSpPr>
              <p:nvPr/>
            </p:nvSpPr>
            <p:spPr bwMode="auto">
              <a:xfrm>
                <a:off x="1568888" y="5174763"/>
                <a:ext cx="44450" cy="33338"/>
              </a:xfrm>
              <a:custGeom>
                <a:avLst/>
                <a:gdLst>
                  <a:gd name="T0" fmla="*/ 9 w 27"/>
                  <a:gd name="T1" fmla="*/ 0 h 21"/>
                  <a:gd name="T2" fmla="*/ 3 w 27"/>
                  <a:gd name="T3" fmla="*/ 5 h 21"/>
                  <a:gd name="T4" fmla="*/ 0 w 27"/>
                  <a:gd name="T5" fmla="*/ 13 h 21"/>
                  <a:gd name="T6" fmla="*/ 2 w 27"/>
                  <a:gd name="T7" fmla="*/ 15 h 21"/>
                  <a:gd name="T8" fmla="*/ 14 w 27"/>
                  <a:gd name="T9" fmla="*/ 21 h 21"/>
                  <a:gd name="T10" fmla="*/ 23 w 27"/>
                  <a:gd name="T11" fmla="*/ 18 h 21"/>
                  <a:gd name="T12" fmla="*/ 26 w 27"/>
                  <a:gd name="T13" fmla="*/ 15 h 21"/>
                  <a:gd name="T14" fmla="*/ 27 w 27"/>
                  <a:gd name="T15" fmla="*/ 14 h 21"/>
                  <a:gd name="T16" fmla="*/ 27 w 27"/>
                  <a:gd name="T17" fmla="*/ 14 h 21"/>
                  <a:gd name="T18" fmla="*/ 26 w 27"/>
                  <a:gd name="T19" fmla="*/ 13 h 21"/>
                  <a:gd name="T20" fmla="*/ 26 w 27"/>
                  <a:gd name="T21" fmla="*/ 13 h 21"/>
                  <a:gd name="T22" fmla="*/ 26 w 27"/>
                  <a:gd name="T23" fmla="*/ 14 h 21"/>
                  <a:gd name="T24" fmla="*/ 26 w 27"/>
                  <a:gd name="T25" fmla="*/ 13 h 21"/>
                  <a:gd name="T26" fmla="*/ 26 w 27"/>
                  <a:gd name="T27" fmla="*/ 13 h 21"/>
                  <a:gd name="T28" fmla="*/ 26 w 27"/>
                  <a:gd name="T29" fmla="*/ 13 h 21"/>
                  <a:gd name="T30" fmla="*/ 20 w 27"/>
                  <a:gd name="T31" fmla="*/ 5 h 21"/>
                  <a:gd name="T32" fmla="*/ 10 w 27"/>
                  <a:gd name="T33" fmla="*/ 0 h 21"/>
                  <a:gd name="T34" fmla="*/ 9 w 27"/>
                  <a:gd name="T35" fmla="*/ 0 h 21"/>
                  <a:gd name="T36" fmla="*/ 10 w 27"/>
                  <a:gd name="T37" fmla="*/ 2 h 21"/>
                  <a:gd name="T38" fmla="*/ 15 w 27"/>
                  <a:gd name="T39" fmla="*/ 4 h 21"/>
                  <a:gd name="T40" fmla="*/ 22 w 27"/>
                  <a:gd name="T41" fmla="*/ 12 h 21"/>
                  <a:gd name="T42" fmla="*/ 25 w 27"/>
                  <a:gd name="T43" fmla="*/ 14 h 21"/>
                  <a:gd name="T44" fmla="*/ 25 w 27"/>
                  <a:gd name="T45" fmla="*/ 15 h 21"/>
                  <a:gd name="T46" fmla="*/ 26 w 27"/>
                  <a:gd name="T47" fmla="*/ 14 h 21"/>
                  <a:gd name="T48" fmla="*/ 26 w 27"/>
                  <a:gd name="T49" fmla="*/ 15 h 21"/>
                  <a:gd name="T50" fmla="*/ 25 w 27"/>
                  <a:gd name="T51" fmla="*/ 15 h 21"/>
                  <a:gd name="T52" fmla="*/ 25 w 27"/>
                  <a:gd name="T53" fmla="*/ 14 h 21"/>
                  <a:gd name="T54" fmla="*/ 26 w 27"/>
                  <a:gd name="T55" fmla="*/ 14 h 21"/>
                  <a:gd name="T56" fmla="*/ 26 w 27"/>
                  <a:gd name="T57" fmla="*/ 14 h 21"/>
                  <a:gd name="T58" fmla="*/ 25 w 27"/>
                  <a:gd name="T59" fmla="*/ 14 h 21"/>
                  <a:gd name="T60" fmla="*/ 25 w 27"/>
                  <a:gd name="T61" fmla="*/ 13 h 21"/>
                  <a:gd name="T62" fmla="*/ 25 w 27"/>
                  <a:gd name="T63" fmla="*/ 13 h 21"/>
                  <a:gd name="T64" fmla="*/ 26 w 27"/>
                  <a:gd name="T65" fmla="*/ 14 h 21"/>
                  <a:gd name="T66" fmla="*/ 24 w 27"/>
                  <a:gd name="T67" fmla="*/ 14 h 21"/>
                  <a:gd name="T68" fmla="*/ 15 w 27"/>
                  <a:gd name="T69" fmla="*/ 19 h 21"/>
                  <a:gd name="T70" fmla="*/ 8 w 27"/>
                  <a:gd name="T71" fmla="*/ 16 h 21"/>
                  <a:gd name="T72" fmla="*/ 2 w 27"/>
                  <a:gd name="T73" fmla="*/ 13 h 21"/>
                  <a:gd name="T74" fmla="*/ 2 w 27"/>
                  <a:gd name="T75" fmla="*/ 13 h 21"/>
                  <a:gd name="T76" fmla="*/ 2 w 27"/>
                  <a:gd name="T77" fmla="*/ 13 h 21"/>
                  <a:gd name="T78" fmla="*/ 2 w 27"/>
                  <a:gd name="T79" fmla="*/ 13 h 21"/>
                  <a:gd name="T80" fmla="*/ 2 w 27"/>
                  <a:gd name="T81" fmla="*/ 13 h 21"/>
                  <a:gd name="T82" fmla="*/ 2 w 27"/>
                  <a:gd name="T83" fmla="*/ 13 h 21"/>
                  <a:gd name="T84" fmla="*/ 2 w 27"/>
                  <a:gd name="T85" fmla="*/ 13 h 21"/>
                  <a:gd name="T86" fmla="*/ 3 w 27"/>
                  <a:gd name="T87" fmla="*/ 10 h 21"/>
                  <a:gd name="T88" fmla="*/ 7 w 27"/>
                  <a:gd name="T89" fmla="*/ 4 h 21"/>
                  <a:gd name="T90" fmla="*/ 10 w 27"/>
                  <a:gd name="T91" fmla="*/ 1 h 21"/>
                  <a:gd name="T92" fmla="*/ 10 w 27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1">
                    <a:moveTo>
                      <a:pt x="1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7"/>
                      <a:pt x="1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6" y="17"/>
                      <a:pt x="10" y="20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1"/>
                      <a:pt x="20" y="19"/>
                      <a:pt x="23" y="18"/>
                    </a:cubicBezTo>
                    <a:cubicBezTo>
                      <a:pt x="24" y="17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4" y="10"/>
                    </a:cubicBezTo>
                    <a:cubicBezTo>
                      <a:pt x="22" y="9"/>
                      <a:pt x="21" y="7"/>
                      <a:pt x="20" y="5"/>
                    </a:cubicBezTo>
                    <a:cubicBezTo>
                      <a:pt x="19" y="3"/>
                      <a:pt x="16" y="2"/>
                      <a:pt x="14" y="1"/>
                    </a:cubicBezTo>
                    <a:cubicBezTo>
                      <a:pt x="12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3"/>
                    </a:cubicBezTo>
                    <a:cubicBezTo>
                      <a:pt x="12" y="3"/>
                      <a:pt x="13" y="3"/>
                      <a:pt x="15" y="4"/>
                    </a:cubicBezTo>
                    <a:cubicBezTo>
                      <a:pt x="16" y="5"/>
                      <a:pt x="18" y="5"/>
                      <a:pt x="18" y="6"/>
                    </a:cubicBezTo>
                    <a:cubicBezTo>
                      <a:pt x="19" y="8"/>
                      <a:pt x="21" y="10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5"/>
                      <a:pt x="21" y="16"/>
                      <a:pt x="19" y="17"/>
                    </a:cubicBezTo>
                    <a:cubicBezTo>
                      <a:pt x="18" y="18"/>
                      <a:pt x="16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9"/>
                      <a:pt x="10" y="17"/>
                      <a:pt x="8" y="16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4" y="8"/>
                      <a:pt x="4" y="7"/>
                      <a:pt x="5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8" name="Freeform 112"/>
              <p:cNvSpPr>
                <a:spLocks/>
              </p:cNvSpPr>
              <p:nvPr/>
            </p:nvSpPr>
            <p:spPr bwMode="auto">
              <a:xfrm>
                <a:off x="1483163" y="5189051"/>
                <a:ext cx="87313" cy="77788"/>
              </a:xfrm>
              <a:custGeom>
                <a:avLst/>
                <a:gdLst>
                  <a:gd name="T0" fmla="*/ 55 w 55"/>
                  <a:gd name="T1" fmla="*/ 5 h 48"/>
                  <a:gd name="T2" fmla="*/ 45 w 55"/>
                  <a:gd name="T3" fmla="*/ 5 h 48"/>
                  <a:gd name="T4" fmla="*/ 26 w 55"/>
                  <a:gd name="T5" fmla="*/ 21 h 48"/>
                  <a:gd name="T6" fmla="*/ 8 w 55"/>
                  <a:gd name="T7" fmla="*/ 34 h 48"/>
                  <a:gd name="T8" fmla="*/ 1 w 55"/>
                  <a:gd name="T9" fmla="*/ 38 h 48"/>
                  <a:gd name="T10" fmla="*/ 4 w 55"/>
                  <a:gd name="T11" fmla="*/ 46 h 48"/>
                  <a:gd name="T12" fmla="*/ 20 w 55"/>
                  <a:gd name="T13" fmla="*/ 44 h 48"/>
                  <a:gd name="T14" fmla="*/ 42 w 55"/>
                  <a:gd name="T15" fmla="*/ 27 h 48"/>
                  <a:gd name="T16" fmla="*/ 53 w 55"/>
                  <a:gd name="T17" fmla="*/ 16 h 48"/>
                  <a:gd name="T18" fmla="*/ 55 w 55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8">
                    <a:moveTo>
                      <a:pt x="55" y="5"/>
                    </a:moveTo>
                    <a:cubicBezTo>
                      <a:pt x="55" y="5"/>
                      <a:pt x="47" y="0"/>
                      <a:pt x="45" y="5"/>
                    </a:cubicBezTo>
                    <a:cubicBezTo>
                      <a:pt x="43" y="9"/>
                      <a:pt x="32" y="17"/>
                      <a:pt x="26" y="21"/>
                    </a:cubicBezTo>
                    <a:cubicBezTo>
                      <a:pt x="20" y="25"/>
                      <a:pt x="12" y="32"/>
                      <a:pt x="8" y="34"/>
                    </a:cubicBezTo>
                    <a:cubicBezTo>
                      <a:pt x="3" y="35"/>
                      <a:pt x="1" y="36"/>
                      <a:pt x="1" y="38"/>
                    </a:cubicBezTo>
                    <a:cubicBezTo>
                      <a:pt x="0" y="40"/>
                      <a:pt x="4" y="46"/>
                      <a:pt x="4" y="46"/>
                    </a:cubicBezTo>
                    <a:cubicBezTo>
                      <a:pt x="4" y="46"/>
                      <a:pt x="14" y="48"/>
                      <a:pt x="20" y="44"/>
                    </a:cubicBezTo>
                    <a:cubicBezTo>
                      <a:pt x="25" y="40"/>
                      <a:pt x="37" y="32"/>
                      <a:pt x="42" y="27"/>
                    </a:cubicBezTo>
                    <a:cubicBezTo>
                      <a:pt x="47" y="22"/>
                      <a:pt x="52" y="17"/>
                      <a:pt x="53" y="16"/>
                    </a:cubicBezTo>
                    <a:cubicBezTo>
                      <a:pt x="55" y="14"/>
                      <a:pt x="55" y="5"/>
                      <a:pt x="5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9" name="Freeform 113"/>
              <p:cNvSpPr>
                <a:spLocks/>
              </p:cNvSpPr>
              <p:nvPr/>
            </p:nvSpPr>
            <p:spPr bwMode="auto">
              <a:xfrm>
                <a:off x="1483163" y="5192226"/>
                <a:ext cx="88900" cy="74613"/>
              </a:xfrm>
              <a:custGeom>
                <a:avLst/>
                <a:gdLst>
                  <a:gd name="T0" fmla="*/ 55 w 56"/>
                  <a:gd name="T1" fmla="*/ 3 h 46"/>
                  <a:gd name="T2" fmla="*/ 56 w 56"/>
                  <a:gd name="T3" fmla="*/ 2 h 46"/>
                  <a:gd name="T4" fmla="*/ 49 w 56"/>
                  <a:gd name="T5" fmla="*/ 0 h 46"/>
                  <a:gd name="T6" fmla="*/ 46 w 56"/>
                  <a:gd name="T7" fmla="*/ 0 h 46"/>
                  <a:gd name="T8" fmla="*/ 45 w 56"/>
                  <a:gd name="T9" fmla="*/ 2 h 46"/>
                  <a:gd name="T10" fmla="*/ 37 w 56"/>
                  <a:gd name="T11" fmla="*/ 11 h 46"/>
                  <a:gd name="T12" fmla="*/ 25 w 56"/>
                  <a:gd name="T13" fmla="*/ 18 h 46"/>
                  <a:gd name="T14" fmla="*/ 16 w 56"/>
                  <a:gd name="T15" fmla="*/ 25 h 46"/>
                  <a:gd name="T16" fmla="*/ 8 w 56"/>
                  <a:gd name="T17" fmla="*/ 31 h 46"/>
                  <a:gd name="T18" fmla="*/ 2 w 56"/>
                  <a:gd name="T19" fmla="*/ 33 h 46"/>
                  <a:gd name="T20" fmla="*/ 0 w 56"/>
                  <a:gd name="T21" fmla="*/ 36 h 46"/>
                  <a:gd name="T22" fmla="*/ 0 w 56"/>
                  <a:gd name="T23" fmla="*/ 36 h 46"/>
                  <a:gd name="T24" fmla="*/ 0 w 56"/>
                  <a:gd name="T25" fmla="*/ 39 h 46"/>
                  <a:gd name="T26" fmla="*/ 3 w 56"/>
                  <a:gd name="T27" fmla="*/ 45 h 46"/>
                  <a:gd name="T28" fmla="*/ 3 w 56"/>
                  <a:gd name="T29" fmla="*/ 45 h 46"/>
                  <a:gd name="T30" fmla="*/ 4 w 56"/>
                  <a:gd name="T31" fmla="*/ 45 h 46"/>
                  <a:gd name="T32" fmla="*/ 8 w 56"/>
                  <a:gd name="T33" fmla="*/ 46 h 46"/>
                  <a:gd name="T34" fmla="*/ 20 w 56"/>
                  <a:gd name="T35" fmla="*/ 43 h 46"/>
                  <a:gd name="T36" fmla="*/ 42 w 56"/>
                  <a:gd name="T37" fmla="*/ 26 h 46"/>
                  <a:gd name="T38" fmla="*/ 54 w 56"/>
                  <a:gd name="T39" fmla="*/ 14 h 46"/>
                  <a:gd name="T40" fmla="*/ 55 w 56"/>
                  <a:gd name="T41" fmla="*/ 12 h 46"/>
                  <a:gd name="T42" fmla="*/ 56 w 56"/>
                  <a:gd name="T43" fmla="*/ 3 h 46"/>
                  <a:gd name="T44" fmla="*/ 56 w 56"/>
                  <a:gd name="T45" fmla="*/ 2 h 46"/>
                  <a:gd name="T46" fmla="*/ 56 w 56"/>
                  <a:gd name="T47" fmla="*/ 2 h 46"/>
                  <a:gd name="T48" fmla="*/ 55 w 56"/>
                  <a:gd name="T49" fmla="*/ 3 h 46"/>
                  <a:gd name="T50" fmla="*/ 54 w 56"/>
                  <a:gd name="T51" fmla="*/ 3 h 46"/>
                  <a:gd name="T52" fmla="*/ 54 w 56"/>
                  <a:gd name="T53" fmla="*/ 8 h 46"/>
                  <a:gd name="T54" fmla="*/ 53 w 56"/>
                  <a:gd name="T55" fmla="*/ 11 h 46"/>
                  <a:gd name="T56" fmla="*/ 53 w 56"/>
                  <a:gd name="T57" fmla="*/ 12 h 46"/>
                  <a:gd name="T58" fmla="*/ 53 w 56"/>
                  <a:gd name="T59" fmla="*/ 13 h 46"/>
                  <a:gd name="T60" fmla="*/ 53 w 56"/>
                  <a:gd name="T61" fmla="*/ 13 h 46"/>
                  <a:gd name="T62" fmla="*/ 41 w 56"/>
                  <a:gd name="T63" fmla="*/ 24 h 46"/>
                  <a:gd name="T64" fmla="*/ 19 w 56"/>
                  <a:gd name="T65" fmla="*/ 41 h 46"/>
                  <a:gd name="T66" fmla="*/ 8 w 56"/>
                  <a:gd name="T67" fmla="*/ 44 h 46"/>
                  <a:gd name="T68" fmla="*/ 5 w 56"/>
                  <a:gd name="T69" fmla="*/ 44 h 46"/>
                  <a:gd name="T70" fmla="*/ 4 w 56"/>
                  <a:gd name="T71" fmla="*/ 43 h 46"/>
                  <a:gd name="T72" fmla="*/ 4 w 56"/>
                  <a:gd name="T73" fmla="*/ 44 h 46"/>
                  <a:gd name="T74" fmla="*/ 5 w 56"/>
                  <a:gd name="T75" fmla="*/ 44 h 46"/>
                  <a:gd name="T76" fmla="*/ 3 w 56"/>
                  <a:gd name="T77" fmla="*/ 41 h 46"/>
                  <a:gd name="T78" fmla="*/ 2 w 56"/>
                  <a:gd name="T79" fmla="*/ 38 h 46"/>
                  <a:gd name="T80" fmla="*/ 2 w 56"/>
                  <a:gd name="T81" fmla="*/ 36 h 46"/>
                  <a:gd name="T82" fmla="*/ 2 w 56"/>
                  <a:gd name="T83" fmla="*/ 36 h 46"/>
                  <a:gd name="T84" fmla="*/ 3 w 56"/>
                  <a:gd name="T85" fmla="*/ 34 h 46"/>
                  <a:gd name="T86" fmla="*/ 8 w 56"/>
                  <a:gd name="T87" fmla="*/ 32 h 46"/>
                  <a:gd name="T88" fmla="*/ 17 w 56"/>
                  <a:gd name="T89" fmla="*/ 27 h 46"/>
                  <a:gd name="T90" fmla="*/ 26 w 56"/>
                  <a:gd name="T91" fmla="*/ 20 h 46"/>
                  <a:gd name="T92" fmla="*/ 38 w 56"/>
                  <a:gd name="T93" fmla="*/ 12 h 46"/>
                  <a:gd name="T94" fmla="*/ 46 w 56"/>
                  <a:gd name="T95" fmla="*/ 3 h 46"/>
                  <a:gd name="T96" fmla="*/ 47 w 56"/>
                  <a:gd name="T97" fmla="*/ 2 h 46"/>
                  <a:gd name="T98" fmla="*/ 49 w 56"/>
                  <a:gd name="T99" fmla="*/ 2 h 46"/>
                  <a:gd name="T100" fmla="*/ 53 w 56"/>
                  <a:gd name="T101" fmla="*/ 3 h 46"/>
                  <a:gd name="T102" fmla="*/ 54 w 56"/>
                  <a:gd name="T103" fmla="*/ 3 h 46"/>
                  <a:gd name="T104" fmla="*/ 55 w 56"/>
                  <a:gd name="T105" fmla="*/ 4 h 46"/>
                  <a:gd name="T106" fmla="*/ 55 w 56"/>
                  <a:gd name="T107" fmla="*/ 3 h 46"/>
                  <a:gd name="T108" fmla="*/ 54 w 56"/>
                  <a:gd name="T109" fmla="*/ 3 h 46"/>
                  <a:gd name="T110" fmla="*/ 55 w 56"/>
                  <a:gd name="T111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46">
                    <a:moveTo>
                      <a:pt x="55" y="3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2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6" y="1"/>
                      <a:pt x="45" y="1"/>
                      <a:pt x="45" y="2"/>
                    </a:cubicBezTo>
                    <a:cubicBezTo>
                      <a:pt x="44" y="4"/>
                      <a:pt x="40" y="8"/>
                      <a:pt x="37" y="11"/>
                    </a:cubicBezTo>
                    <a:cubicBezTo>
                      <a:pt x="33" y="14"/>
                      <a:pt x="28" y="16"/>
                      <a:pt x="25" y="18"/>
                    </a:cubicBezTo>
                    <a:cubicBezTo>
                      <a:pt x="22" y="20"/>
                      <a:pt x="19" y="23"/>
                      <a:pt x="16" y="25"/>
                    </a:cubicBezTo>
                    <a:cubicBezTo>
                      <a:pt x="13" y="28"/>
                      <a:pt x="10" y="30"/>
                      <a:pt x="8" y="31"/>
                    </a:cubicBezTo>
                    <a:cubicBezTo>
                      <a:pt x="5" y="31"/>
                      <a:pt x="3" y="32"/>
                      <a:pt x="2" y="33"/>
                    </a:cubicBezTo>
                    <a:cubicBezTo>
                      <a:pt x="1" y="33"/>
                      <a:pt x="0" y="3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1" y="41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6" y="46"/>
                      <a:pt x="8" y="46"/>
                    </a:cubicBezTo>
                    <a:cubicBezTo>
                      <a:pt x="12" y="46"/>
                      <a:pt x="17" y="45"/>
                      <a:pt x="20" y="43"/>
                    </a:cubicBezTo>
                    <a:cubicBezTo>
                      <a:pt x="26" y="39"/>
                      <a:pt x="37" y="31"/>
                      <a:pt x="42" y="26"/>
                    </a:cubicBezTo>
                    <a:cubicBezTo>
                      <a:pt x="47" y="21"/>
                      <a:pt x="53" y="16"/>
                      <a:pt x="54" y="14"/>
                    </a:cubicBezTo>
                    <a:cubicBezTo>
                      <a:pt x="55" y="14"/>
                      <a:pt x="55" y="13"/>
                      <a:pt x="55" y="12"/>
                    </a:cubicBezTo>
                    <a:cubicBezTo>
                      <a:pt x="56" y="8"/>
                      <a:pt x="56" y="3"/>
                      <a:pt x="56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5"/>
                      <a:pt x="54" y="8"/>
                    </a:cubicBezTo>
                    <a:cubicBezTo>
                      <a:pt x="54" y="9"/>
                      <a:pt x="54" y="10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1" y="14"/>
                      <a:pt x="46" y="19"/>
                      <a:pt x="41" y="24"/>
                    </a:cubicBezTo>
                    <a:cubicBezTo>
                      <a:pt x="36" y="29"/>
                      <a:pt x="24" y="37"/>
                      <a:pt x="19" y="41"/>
                    </a:cubicBezTo>
                    <a:cubicBezTo>
                      <a:pt x="16" y="43"/>
                      <a:pt x="12" y="44"/>
                      <a:pt x="8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4" y="42"/>
                      <a:pt x="3" y="41"/>
                    </a:cubicBezTo>
                    <a:cubicBezTo>
                      <a:pt x="3" y="40"/>
                      <a:pt x="3" y="39"/>
                      <a:pt x="2" y="38"/>
                    </a:cubicBezTo>
                    <a:cubicBezTo>
                      <a:pt x="2" y="37"/>
                      <a:pt x="2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5"/>
                      <a:pt x="3" y="34"/>
                    </a:cubicBezTo>
                    <a:cubicBezTo>
                      <a:pt x="4" y="34"/>
                      <a:pt x="6" y="33"/>
                      <a:pt x="8" y="32"/>
                    </a:cubicBezTo>
                    <a:cubicBezTo>
                      <a:pt x="11" y="32"/>
                      <a:pt x="14" y="29"/>
                      <a:pt x="17" y="27"/>
                    </a:cubicBezTo>
                    <a:cubicBezTo>
                      <a:pt x="20" y="24"/>
                      <a:pt x="24" y="22"/>
                      <a:pt x="26" y="20"/>
                    </a:cubicBezTo>
                    <a:cubicBezTo>
                      <a:pt x="29" y="18"/>
                      <a:pt x="34" y="15"/>
                      <a:pt x="38" y="12"/>
                    </a:cubicBezTo>
                    <a:cubicBezTo>
                      <a:pt x="42" y="9"/>
                      <a:pt x="45" y="6"/>
                      <a:pt x="46" y="3"/>
                    </a:cubicBezTo>
                    <a:cubicBezTo>
                      <a:pt x="47" y="3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2"/>
                    </a:cubicBezTo>
                    <a:cubicBezTo>
                      <a:pt x="50" y="2"/>
                      <a:pt x="52" y="2"/>
                      <a:pt x="53" y="3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0" name="Freeform 114"/>
              <p:cNvSpPr>
                <a:spLocks/>
              </p:cNvSpPr>
              <p:nvPr/>
            </p:nvSpPr>
            <p:spPr bwMode="auto">
              <a:xfrm>
                <a:off x="1443476" y="5252551"/>
                <a:ext cx="46038" cy="57150"/>
              </a:xfrm>
              <a:custGeom>
                <a:avLst/>
                <a:gdLst>
                  <a:gd name="T0" fmla="*/ 26 w 29"/>
                  <a:gd name="T1" fmla="*/ 0 h 36"/>
                  <a:gd name="T2" fmla="*/ 15 w 29"/>
                  <a:gd name="T3" fmla="*/ 5 h 36"/>
                  <a:gd name="T4" fmla="*/ 9 w 29"/>
                  <a:gd name="T5" fmla="*/ 13 h 36"/>
                  <a:gd name="T6" fmla="*/ 1 w 29"/>
                  <a:gd name="T7" fmla="*/ 21 h 36"/>
                  <a:gd name="T8" fmla="*/ 2 w 29"/>
                  <a:gd name="T9" fmla="*/ 29 h 36"/>
                  <a:gd name="T10" fmla="*/ 10 w 29"/>
                  <a:gd name="T11" fmla="*/ 31 h 36"/>
                  <a:gd name="T12" fmla="*/ 23 w 29"/>
                  <a:gd name="T13" fmla="*/ 17 h 36"/>
                  <a:gd name="T14" fmla="*/ 29 w 29"/>
                  <a:gd name="T15" fmla="*/ 7 h 36"/>
                  <a:gd name="T16" fmla="*/ 26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cubicBezTo>
                      <a:pt x="26" y="0"/>
                      <a:pt x="17" y="1"/>
                      <a:pt x="15" y="5"/>
                    </a:cubicBezTo>
                    <a:cubicBezTo>
                      <a:pt x="13" y="8"/>
                      <a:pt x="12" y="10"/>
                      <a:pt x="9" y="13"/>
                    </a:cubicBezTo>
                    <a:cubicBezTo>
                      <a:pt x="5" y="17"/>
                      <a:pt x="2" y="21"/>
                      <a:pt x="1" y="21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4" y="32"/>
                      <a:pt x="5" y="36"/>
                      <a:pt x="10" y="31"/>
                    </a:cubicBezTo>
                    <a:cubicBezTo>
                      <a:pt x="14" y="27"/>
                      <a:pt x="19" y="19"/>
                      <a:pt x="23" y="17"/>
                    </a:cubicBezTo>
                    <a:cubicBezTo>
                      <a:pt x="27" y="14"/>
                      <a:pt x="29" y="10"/>
                      <a:pt x="29" y="7"/>
                    </a:cubicBezTo>
                    <a:cubicBezTo>
                      <a:pt x="29" y="5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1" name="Freeform 115"/>
              <p:cNvSpPr>
                <a:spLocks/>
              </p:cNvSpPr>
              <p:nvPr/>
            </p:nvSpPr>
            <p:spPr bwMode="auto">
              <a:xfrm>
                <a:off x="1441888" y="5250963"/>
                <a:ext cx="49213" cy="55563"/>
              </a:xfrm>
              <a:custGeom>
                <a:avLst/>
                <a:gdLst>
                  <a:gd name="T0" fmla="*/ 27 w 31"/>
                  <a:gd name="T1" fmla="*/ 1 h 35"/>
                  <a:gd name="T2" fmla="*/ 27 w 31"/>
                  <a:gd name="T3" fmla="*/ 0 h 35"/>
                  <a:gd name="T4" fmla="*/ 22 w 31"/>
                  <a:gd name="T5" fmla="*/ 1 h 35"/>
                  <a:gd name="T6" fmla="*/ 16 w 31"/>
                  <a:gd name="T7" fmla="*/ 5 h 35"/>
                  <a:gd name="T8" fmla="*/ 9 w 31"/>
                  <a:gd name="T9" fmla="*/ 13 h 35"/>
                  <a:gd name="T10" fmla="*/ 4 w 31"/>
                  <a:gd name="T11" fmla="*/ 18 h 35"/>
                  <a:gd name="T12" fmla="*/ 2 w 31"/>
                  <a:gd name="T13" fmla="*/ 20 h 35"/>
                  <a:gd name="T14" fmla="*/ 2 w 31"/>
                  <a:gd name="T15" fmla="*/ 20 h 35"/>
                  <a:gd name="T16" fmla="*/ 1 w 31"/>
                  <a:gd name="T17" fmla="*/ 21 h 35"/>
                  <a:gd name="T18" fmla="*/ 2 w 31"/>
                  <a:gd name="T19" fmla="*/ 21 h 35"/>
                  <a:gd name="T20" fmla="*/ 2 w 31"/>
                  <a:gd name="T21" fmla="*/ 21 h 35"/>
                  <a:gd name="T22" fmla="*/ 1 w 31"/>
                  <a:gd name="T23" fmla="*/ 21 h 35"/>
                  <a:gd name="T24" fmla="*/ 2 w 31"/>
                  <a:gd name="T25" fmla="*/ 21 h 35"/>
                  <a:gd name="T26" fmla="*/ 2 w 31"/>
                  <a:gd name="T27" fmla="*/ 21 h 35"/>
                  <a:gd name="T28" fmla="*/ 1 w 31"/>
                  <a:gd name="T29" fmla="*/ 21 h 35"/>
                  <a:gd name="T30" fmla="*/ 0 w 31"/>
                  <a:gd name="T31" fmla="*/ 23 h 35"/>
                  <a:gd name="T32" fmla="*/ 2 w 31"/>
                  <a:gd name="T33" fmla="*/ 30 h 35"/>
                  <a:gd name="T34" fmla="*/ 4 w 31"/>
                  <a:gd name="T35" fmla="*/ 33 h 35"/>
                  <a:gd name="T36" fmla="*/ 7 w 31"/>
                  <a:gd name="T37" fmla="*/ 35 h 35"/>
                  <a:gd name="T38" fmla="*/ 11 w 31"/>
                  <a:gd name="T39" fmla="*/ 33 h 35"/>
                  <a:gd name="T40" fmla="*/ 18 w 31"/>
                  <a:gd name="T41" fmla="*/ 25 h 35"/>
                  <a:gd name="T42" fmla="*/ 25 w 31"/>
                  <a:gd name="T43" fmla="*/ 18 h 35"/>
                  <a:gd name="T44" fmla="*/ 31 w 31"/>
                  <a:gd name="T45" fmla="*/ 9 h 35"/>
                  <a:gd name="T46" fmla="*/ 31 w 31"/>
                  <a:gd name="T47" fmla="*/ 8 h 35"/>
                  <a:gd name="T48" fmla="*/ 28 w 31"/>
                  <a:gd name="T49" fmla="*/ 1 h 35"/>
                  <a:gd name="T50" fmla="*/ 28 w 31"/>
                  <a:gd name="T51" fmla="*/ 0 h 35"/>
                  <a:gd name="T52" fmla="*/ 27 w 31"/>
                  <a:gd name="T53" fmla="*/ 0 h 35"/>
                  <a:gd name="T54" fmla="*/ 27 w 31"/>
                  <a:gd name="T55" fmla="*/ 1 h 35"/>
                  <a:gd name="T56" fmla="*/ 26 w 31"/>
                  <a:gd name="T57" fmla="*/ 2 h 35"/>
                  <a:gd name="T58" fmla="*/ 27 w 31"/>
                  <a:gd name="T59" fmla="*/ 4 h 35"/>
                  <a:gd name="T60" fmla="*/ 29 w 31"/>
                  <a:gd name="T61" fmla="*/ 9 h 35"/>
                  <a:gd name="T62" fmla="*/ 29 w 31"/>
                  <a:gd name="T63" fmla="*/ 9 h 35"/>
                  <a:gd name="T64" fmla="*/ 24 w 31"/>
                  <a:gd name="T65" fmla="*/ 17 h 35"/>
                  <a:gd name="T66" fmla="*/ 17 w 31"/>
                  <a:gd name="T67" fmla="*/ 24 h 35"/>
                  <a:gd name="T68" fmla="*/ 10 w 31"/>
                  <a:gd name="T69" fmla="*/ 31 h 35"/>
                  <a:gd name="T70" fmla="*/ 7 w 31"/>
                  <a:gd name="T71" fmla="*/ 33 h 35"/>
                  <a:gd name="T72" fmla="*/ 6 w 31"/>
                  <a:gd name="T73" fmla="*/ 32 h 35"/>
                  <a:gd name="T74" fmla="*/ 4 w 31"/>
                  <a:gd name="T75" fmla="*/ 29 h 35"/>
                  <a:gd name="T76" fmla="*/ 2 w 31"/>
                  <a:gd name="T77" fmla="*/ 23 h 35"/>
                  <a:gd name="T78" fmla="*/ 2 w 31"/>
                  <a:gd name="T79" fmla="*/ 22 h 35"/>
                  <a:gd name="T80" fmla="*/ 2 w 31"/>
                  <a:gd name="T81" fmla="*/ 22 h 35"/>
                  <a:gd name="T82" fmla="*/ 2 w 31"/>
                  <a:gd name="T83" fmla="*/ 22 h 35"/>
                  <a:gd name="T84" fmla="*/ 2 w 31"/>
                  <a:gd name="T85" fmla="*/ 22 h 35"/>
                  <a:gd name="T86" fmla="*/ 2 w 31"/>
                  <a:gd name="T87" fmla="*/ 22 h 35"/>
                  <a:gd name="T88" fmla="*/ 2 w 31"/>
                  <a:gd name="T89" fmla="*/ 22 h 35"/>
                  <a:gd name="T90" fmla="*/ 2 w 31"/>
                  <a:gd name="T91" fmla="*/ 22 h 35"/>
                  <a:gd name="T92" fmla="*/ 2 w 31"/>
                  <a:gd name="T93" fmla="*/ 22 h 35"/>
                  <a:gd name="T94" fmla="*/ 2 w 31"/>
                  <a:gd name="T95" fmla="*/ 23 h 35"/>
                  <a:gd name="T96" fmla="*/ 2 w 31"/>
                  <a:gd name="T97" fmla="*/ 22 h 35"/>
                  <a:gd name="T98" fmla="*/ 2 w 31"/>
                  <a:gd name="T99" fmla="*/ 22 h 35"/>
                  <a:gd name="T100" fmla="*/ 2 w 31"/>
                  <a:gd name="T101" fmla="*/ 23 h 35"/>
                  <a:gd name="T102" fmla="*/ 3 w 31"/>
                  <a:gd name="T103" fmla="*/ 22 h 35"/>
                  <a:gd name="T104" fmla="*/ 6 w 31"/>
                  <a:gd name="T105" fmla="*/ 19 h 35"/>
                  <a:gd name="T106" fmla="*/ 10 w 31"/>
                  <a:gd name="T107" fmla="*/ 15 h 35"/>
                  <a:gd name="T108" fmla="*/ 17 w 31"/>
                  <a:gd name="T109" fmla="*/ 6 h 35"/>
                  <a:gd name="T110" fmla="*/ 23 w 31"/>
                  <a:gd name="T111" fmla="*/ 3 h 35"/>
                  <a:gd name="T112" fmla="*/ 26 w 31"/>
                  <a:gd name="T113" fmla="*/ 2 h 35"/>
                  <a:gd name="T114" fmla="*/ 27 w 31"/>
                  <a:gd name="T115" fmla="*/ 2 h 35"/>
                  <a:gd name="T116" fmla="*/ 27 w 31"/>
                  <a:gd name="T117" fmla="*/ 1 h 35"/>
                  <a:gd name="T118" fmla="*/ 26 w 31"/>
                  <a:gd name="T119" fmla="*/ 2 h 35"/>
                  <a:gd name="T120" fmla="*/ 27 w 31"/>
                  <a:gd name="T12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35">
                    <a:moveTo>
                      <a:pt x="27" y="1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5" y="1"/>
                      <a:pt x="22" y="1"/>
                    </a:cubicBezTo>
                    <a:cubicBezTo>
                      <a:pt x="20" y="2"/>
                      <a:pt x="17" y="3"/>
                      <a:pt x="16" y="5"/>
                    </a:cubicBezTo>
                    <a:cubicBezTo>
                      <a:pt x="14" y="9"/>
                      <a:pt x="12" y="10"/>
                      <a:pt x="9" y="13"/>
                    </a:cubicBezTo>
                    <a:cubicBezTo>
                      <a:pt x="7" y="15"/>
                      <a:pt x="5" y="17"/>
                      <a:pt x="4" y="18"/>
                    </a:cubicBezTo>
                    <a:cubicBezTo>
                      <a:pt x="3" y="19"/>
                      <a:pt x="3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3" y="31"/>
                      <a:pt x="3" y="32"/>
                      <a:pt x="4" y="33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9" y="35"/>
                      <a:pt x="10" y="34"/>
                      <a:pt x="11" y="33"/>
                    </a:cubicBezTo>
                    <a:cubicBezTo>
                      <a:pt x="13" y="30"/>
                      <a:pt x="16" y="28"/>
                      <a:pt x="18" y="25"/>
                    </a:cubicBezTo>
                    <a:cubicBezTo>
                      <a:pt x="20" y="22"/>
                      <a:pt x="23" y="20"/>
                      <a:pt x="25" y="18"/>
                    </a:cubicBezTo>
                    <a:cubicBezTo>
                      <a:pt x="29" y="16"/>
                      <a:pt x="31" y="12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5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7" y="3"/>
                      <a:pt x="27" y="4"/>
                    </a:cubicBezTo>
                    <a:cubicBezTo>
                      <a:pt x="28" y="6"/>
                      <a:pt x="29" y="7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1"/>
                      <a:pt x="27" y="15"/>
                      <a:pt x="24" y="17"/>
                    </a:cubicBezTo>
                    <a:cubicBezTo>
                      <a:pt x="21" y="18"/>
                      <a:pt x="19" y="21"/>
                      <a:pt x="17" y="24"/>
                    </a:cubicBezTo>
                    <a:cubicBezTo>
                      <a:pt x="14" y="26"/>
                      <a:pt x="12" y="29"/>
                      <a:pt x="10" y="31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5" y="31"/>
                      <a:pt x="4" y="30"/>
                      <a:pt x="4" y="29"/>
                    </a:cubicBezTo>
                    <a:cubicBezTo>
                      <a:pt x="3" y="27"/>
                      <a:pt x="2" y="24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2"/>
                      <a:pt x="5" y="21"/>
                      <a:pt x="6" y="19"/>
                    </a:cubicBezTo>
                    <a:cubicBezTo>
                      <a:pt x="7" y="18"/>
                      <a:pt x="9" y="16"/>
                      <a:pt x="10" y="15"/>
                    </a:cubicBezTo>
                    <a:cubicBezTo>
                      <a:pt x="14" y="11"/>
                      <a:pt x="15" y="10"/>
                      <a:pt x="17" y="6"/>
                    </a:cubicBezTo>
                    <a:cubicBezTo>
                      <a:pt x="18" y="5"/>
                      <a:pt x="20" y="4"/>
                      <a:pt x="23" y="3"/>
                    </a:cubicBezTo>
                    <a:cubicBezTo>
                      <a:pt x="24" y="3"/>
                      <a:pt x="25" y="3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2" name="Freeform 116"/>
              <p:cNvSpPr>
                <a:spLocks/>
              </p:cNvSpPr>
              <p:nvPr/>
            </p:nvSpPr>
            <p:spPr bwMode="auto">
              <a:xfrm>
                <a:off x="1416488" y="5292238"/>
                <a:ext cx="31750" cy="38100"/>
              </a:xfrm>
              <a:custGeom>
                <a:avLst/>
                <a:gdLst>
                  <a:gd name="T0" fmla="*/ 17 w 20"/>
                  <a:gd name="T1" fmla="*/ 0 h 24"/>
                  <a:gd name="T2" fmla="*/ 10 w 20"/>
                  <a:gd name="T3" fmla="*/ 4 h 24"/>
                  <a:gd name="T4" fmla="*/ 7 w 20"/>
                  <a:gd name="T5" fmla="*/ 9 h 24"/>
                  <a:gd name="T6" fmla="*/ 2 w 20"/>
                  <a:gd name="T7" fmla="*/ 18 h 24"/>
                  <a:gd name="T8" fmla="*/ 6 w 20"/>
                  <a:gd name="T9" fmla="*/ 22 h 24"/>
                  <a:gd name="T10" fmla="*/ 18 w 20"/>
                  <a:gd name="T11" fmla="*/ 13 h 24"/>
                  <a:gd name="T12" fmla="*/ 20 w 20"/>
                  <a:gd name="T13" fmla="*/ 6 h 24"/>
                  <a:gd name="T14" fmla="*/ 17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7" y="0"/>
                    </a:moveTo>
                    <a:cubicBezTo>
                      <a:pt x="17" y="0"/>
                      <a:pt x="12" y="3"/>
                      <a:pt x="10" y="4"/>
                    </a:cubicBezTo>
                    <a:cubicBezTo>
                      <a:pt x="8" y="5"/>
                      <a:pt x="8" y="5"/>
                      <a:pt x="7" y="9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4"/>
                      <a:pt x="6" y="22"/>
                    </a:cubicBezTo>
                    <a:cubicBezTo>
                      <a:pt x="11" y="20"/>
                      <a:pt x="16" y="16"/>
                      <a:pt x="18" y="13"/>
                    </a:cubicBezTo>
                    <a:cubicBezTo>
                      <a:pt x="20" y="10"/>
                      <a:pt x="20" y="6"/>
                      <a:pt x="20" y="6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" name="Freeform 117"/>
              <p:cNvSpPr>
                <a:spLocks/>
              </p:cNvSpPr>
              <p:nvPr/>
            </p:nvSpPr>
            <p:spPr bwMode="auto">
              <a:xfrm>
                <a:off x="1416488" y="5290651"/>
                <a:ext cx="33338" cy="38100"/>
              </a:xfrm>
              <a:custGeom>
                <a:avLst/>
                <a:gdLst>
                  <a:gd name="T0" fmla="*/ 17 w 21"/>
                  <a:gd name="T1" fmla="*/ 1 h 24"/>
                  <a:gd name="T2" fmla="*/ 17 w 21"/>
                  <a:gd name="T3" fmla="*/ 0 h 24"/>
                  <a:gd name="T4" fmla="*/ 14 w 21"/>
                  <a:gd name="T5" fmla="*/ 2 h 24"/>
                  <a:gd name="T6" fmla="*/ 10 w 21"/>
                  <a:gd name="T7" fmla="*/ 4 h 24"/>
                  <a:gd name="T8" fmla="*/ 8 w 21"/>
                  <a:gd name="T9" fmla="*/ 5 h 24"/>
                  <a:gd name="T10" fmla="*/ 7 w 21"/>
                  <a:gd name="T11" fmla="*/ 6 h 24"/>
                  <a:gd name="T12" fmla="*/ 6 w 21"/>
                  <a:gd name="T13" fmla="*/ 10 h 24"/>
                  <a:gd name="T14" fmla="*/ 1 w 21"/>
                  <a:gd name="T15" fmla="*/ 18 h 24"/>
                  <a:gd name="T16" fmla="*/ 0 w 21"/>
                  <a:gd name="T17" fmla="*/ 21 h 24"/>
                  <a:gd name="T18" fmla="*/ 1 w 21"/>
                  <a:gd name="T19" fmla="*/ 23 h 24"/>
                  <a:gd name="T20" fmla="*/ 3 w 21"/>
                  <a:gd name="T21" fmla="*/ 24 h 24"/>
                  <a:gd name="T22" fmla="*/ 6 w 21"/>
                  <a:gd name="T23" fmla="*/ 24 h 24"/>
                  <a:gd name="T24" fmla="*/ 19 w 21"/>
                  <a:gd name="T25" fmla="*/ 15 h 24"/>
                  <a:gd name="T26" fmla="*/ 21 w 21"/>
                  <a:gd name="T27" fmla="*/ 7 h 24"/>
                  <a:gd name="T28" fmla="*/ 21 w 21"/>
                  <a:gd name="T29" fmla="*/ 7 h 24"/>
                  <a:gd name="T30" fmla="*/ 18 w 21"/>
                  <a:gd name="T31" fmla="*/ 0 h 24"/>
                  <a:gd name="T32" fmla="*/ 17 w 21"/>
                  <a:gd name="T33" fmla="*/ 0 h 24"/>
                  <a:gd name="T34" fmla="*/ 17 w 21"/>
                  <a:gd name="T35" fmla="*/ 1 h 24"/>
                  <a:gd name="T36" fmla="*/ 16 w 21"/>
                  <a:gd name="T37" fmla="*/ 1 h 24"/>
                  <a:gd name="T38" fmla="*/ 19 w 21"/>
                  <a:gd name="T39" fmla="*/ 8 h 24"/>
                  <a:gd name="T40" fmla="*/ 20 w 21"/>
                  <a:gd name="T41" fmla="*/ 7 h 24"/>
                  <a:gd name="T42" fmla="*/ 19 w 21"/>
                  <a:gd name="T43" fmla="*/ 7 h 24"/>
                  <a:gd name="T44" fmla="*/ 19 w 21"/>
                  <a:gd name="T45" fmla="*/ 8 h 24"/>
                  <a:gd name="T46" fmla="*/ 17 w 21"/>
                  <a:gd name="T47" fmla="*/ 14 h 24"/>
                  <a:gd name="T48" fmla="*/ 5 w 21"/>
                  <a:gd name="T49" fmla="*/ 22 h 24"/>
                  <a:gd name="T50" fmla="*/ 3 w 21"/>
                  <a:gd name="T51" fmla="*/ 22 h 24"/>
                  <a:gd name="T52" fmla="*/ 2 w 21"/>
                  <a:gd name="T53" fmla="*/ 22 h 24"/>
                  <a:gd name="T54" fmla="*/ 2 w 21"/>
                  <a:gd name="T55" fmla="*/ 21 h 24"/>
                  <a:gd name="T56" fmla="*/ 3 w 21"/>
                  <a:gd name="T57" fmla="*/ 19 h 24"/>
                  <a:gd name="T58" fmla="*/ 8 w 21"/>
                  <a:gd name="T59" fmla="*/ 10 h 24"/>
                  <a:gd name="T60" fmla="*/ 9 w 21"/>
                  <a:gd name="T61" fmla="*/ 7 h 24"/>
                  <a:gd name="T62" fmla="*/ 9 w 21"/>
                  <a:gd name="T63" fmla="*/ 6 h 24"/>
                  <a:gd name="T64" fmla="*/ 11 w 21"/>
                  <a:gd name="T65" fmla="*/ 6 h 24"/>
                  <a:gd name="T66" fmla="*/ 18 w 21"/>
                  <a:gd name="T67" fmla="*/ 2 h 24"/>
                  <a:gd name="T68" fmla="*/ 17 w 21"/>
                  <a:gd name="T69" fmla="*/ 1 h 24"/>
                  <a:gd name="T70" fmla="*/ 16 w 21"/>
                  <a:gd name="T71" fmla="*/ 1 h 24"/>
                  <a:gd name="T72" fmla="*/ 17 w 21"/>
                  <a:gd name="T7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4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1" y="4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10"/>
                    </a:cubicBezTo>
                    <a:cubicBezTo>
                      <a:pt x="4" y="14"/>
                      <a:pt x="2" y="16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4" y="24"/>
                      <a:pt x="5" y="24"/>
                      <a:pt x="6" y="24"/>
                    </a:cubicBezTo>
                    <a:cubicBezTo>
                      <a:pt x="12" y="22"/>
                      <a:pt x="16" y="18"/>
                      <a:pt x="19" y="15"/>
                    </a:cubicBezTo>
                    <a:cubicBezTo>
                      <a:pt x="21" y="12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9"/>
                      <a:pt x="19" y="12"/>
                      <a:pt x="17" y="14"/>
                    </a:cubicBezTo>
                    <a:cubicBezTo>
                      <a:pt x="15" y="16"/>
                      <a:pt x="11" y="20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3" y="19"/>
                    </a:cubicBezTo>
                    <a:cubicBezTo>
                      <a:pt x="4" y="17"/>
                      <a:pt x="6" y="15"/>
                      <a:pt x="8" y="10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4" name="Freeform 118"/>
              <p:cNvSpPr>
                <a:spLocks/>
              </p:cNvSpPr>
              <p:nvPr/>
            </p:nvSpPr>
            <p:spPr bwMode="auto">
              <a:xfrm>
                <a:off x="1486338" y="5200163"/>
                <a:ext cx="101600" cy="85725"/>
              </a:xfrm>
              <a:custGeom>
                <a:avLst/>
                <a:gdLst>
                  <a:gd name="T0" fmla="*/ 61 w 64"/>
                  <a:gd name="T1" fmla="*/ 1 h 53"/>
                  <a:gd name="T2" fmla="*/ 49 w 64"/>
                  <a:gd name="T3" fmla="*/ 5 h 53"/>
                  <a:gd name="T4" fmla="*/ 36 w 64"/>
                  <a:gd name="T5" fmla="*/ 16 h 53"/>
                  <a:gd name="T6" fmla="*/ 18 w 64"/>
                  <a:gd name="T7" fmla="*/ 31 h 53"/>
                  <a:gd name="T8" fmla="*/ 2 w 64"/>
                  <a:gd name="T9" fmla="*/ 35 h 53"/>
                  <a:gd name="T10" fmla="*/ 2 w 64"/>
                  <a:gd name="T11" fmla="*/ 45 h 53"/>
                  <a:gd name="T12" fmla="*/ 11 w 64"/>
                  <a:gd name="T13" fmla="*/ 53 h 53"/>
                  <a:gd name="T14" fmla="*/ 41 w 64"/>
                  <a:gd name="T15" fmla="*/ 27 h 53"/>
                  <a:gd name="T16" fmla="*/ 55 w 64"/>
                  <a:gd name="T17" fmla="*/ 14 h 53"/>
                  <a:gd name="T18" fmla="*/ 61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61" y="1"/>
                    </a:moveTo>
                    <a:cubicBezTo>
                      <a:pt x="61" y="1"/>
                      <a:pt x="54" y="0"/>
                      <a:pt x="49" y="5"/>
                    </a:cubicBezTo>
                    <a:cubicBezTo>
                      <a:pt x="44" y="10"/>
                      <a:pt x="41" y="11"/>
                      <a:pt x="36" y="16"/>
                    </a:cubicBezTo>
                    <a:cubicBezTo>
                      <a:pt x="31" y="20"/>
                      <a:pt x="23" y="29"/>
                      <a:pt x="18" y="31"/>
                    </a:cubicBezTo>
                    <a:cubicBezTo>
                      <a:pt x="13" y="33"/>
                      <a:pt x="4" y="33"/>
                      <a:pt x="2" y="35"/>
                    </a:cubicBezTo>
                    <a:cubicBezTo>
                      <a:pt x="0" y="37"/>
                      <a:pt x="0" y="40"/>
                      <a:pt x="2" y="45"/>
                    </a:cubicBezTo>
                    <a:cubicBezTo>
                      <a:pt x="5" y="50"/>
                      <a:pt x="10" y="53"/>
                      <a:pt x="11" y="53"/>
                    </a:cubicBezTo>
                    <a:cubicBezTo>
                      <a:pt x="12" y="53"/>
                      <a:pt x="36" y="32"/>
                      <a:pt x="41" y="27"/>
                    </a:cubicBezTo>
                    <a:cubicBezTo>
                      <a:pt x="47" y="23"/>
                      <a:pt x="54" y="16"/>
                      <a:pt x="55" y="14"/>
                    </a:cubicBezTo>
                    <a:cubicBezTo>
                      <a:pt x="57" y="13"/>
                      <a:pt x="64" y="6"/>
                      <a:pt x="6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5" name="Freeform 119"/>
              <p:cNvSpPr>
                <a:spLocks/>
              </p:cNvSpPr>
              <p:nvPr/>
            </p:nvSpPr>
            <p:spPr bwMode="auto">
              <a:xfrm>
                <a:off x="1484751" y="5200163"/>
                <a:ext cx="101600" cy="87313"/>
              </a:xfrm>
              <a:custGeom>
                <a:avLst/>
                <a:gdLst>
                  <a:gd name="T0" fmla="*/ 62 w 64"/>
                  <a:gd name="T1" fmla="*/ 0 h 54"/>
                  <a:gd name="T2" fmla="*/ 49 w 64"/>
                  <a:gd name="T3" fmla="*/ 4 h 54"/>
                  <a:gd name="T4" fmla="*/ 28 w 64"/>
                  <a:gd name="T5" fmla="*/ 23 h 54"/>
                  <a:gd name="T6" fmla="*/ 10 w 64"/>
                  <a:gd name="T7" fmla="*/ 32 h 54"/>
                  <a:gd name="T8" fmla="*/ 3 w 64"/>
                  <a:gd name="T9" fmla="*/ 34 h 54"/>
                  <a:gd name="T10" fmla="*/ 2 w 64"/>
                  <a:gd name="T11" fmla="*/ 45 h 54"/>
                  <a:gd name="T12" fmla="*/ 10 w 64"/>
                  <a:gd name="T13" fmla="*/ 53 h 54"/>
                  <a:gd name="T14" fmla="*/ 12 w 64"/>
                  <a:gd name="T15" fmla="*/ 54 h 54"/>
                  <a:gd name="T16" fmla="*/ 27 w 64"/>
                  <a:gd name="T17" fmla="*/ 41 h 54"/>
                  <a:gd name="T18" fmla="*/ 57 w 64"/>
                  <a:gd name="T19" fmla="*/ 15 h 54"/>
                  <a:gd name="T20" fmla="*/ 64 w 64"/>
                  <a:gd name="T21" fmla="*/ 4 h 54"/>
                  <a:gd name="T22" fmla="*/ 62 w 64"/>
                  <a:gd name="T23" fmla="*/ 0 h 54"/>
                  <a:gd name="T24" fmla="*/ 62 w 64"/>
                  <a:gd name="T25" fmla="*/ 1 h 54"/>
                  <a:gd name="T26" fmla="*/ 62 w 64"/>
                  <a:gd name="T27" fmla="*/ 4 h 54"/>
                  <a:gd name="T28" fmla="*/ 56 w 64"/>
                  <a:gd name="T29" fmla="*/ 14 h 54"/>
                  <a:gd name="T30" fmla="*/ 25 w 64"/>
                  <a:gd name="T31" fmla="*/ 41 h 54"/>
                  <a:gd name="T32" fmla="*/ 13 w 64"/>
                  <a:gd name="T33" fmla="*/ 51 h 54"/>
                  <a:gd name="T34" fmla="*/ 12 w 64"/>
                  <a:gd name="T35" fmla="*/ 52 h 54"/>
                  <a:gd name="T36" fmla="*/ 12 w 64"/>
                  <a:gd name="T37" fmla="*/ 53 h 54"/>
                  <a:gd name="T38" fmla="*/ 12 w 64"/>
                  <a:gd name="T39" fmla="*/ 52 h 54"/>
                  <a:gd name="T40" fmla="*/ 12 w 64"/>
                  <a:gd name="T41" fmla="*/ 52 h 54"/>
                  <a:gd name="T42" fmla="*/ 12 w 64"/>
                  <a:gd name="T43" fmla="*/ 52 h 54"/>
                  <a:gd name="T44" fmla="*/ 12 w 64"/>
                  <a:gd name="T45" fmla="*/ 52 h 54"/>
                  <a:gd name="T46" fmla="*/ 11 w 64"/>
                  <a:gd name="T47" fmla="*/ 52 h 54"/>
                  <a:gd name="T48" fmla="*/ 4 w 64"/>
                  <a:gd name="T49" fmla="*/ 44 h 54"/>
                  <a:gd name="T50" fmla="*/ 4 w 64"/>
                  <a:gd name="T51" fmla="*/ 36 h 54"/>
                  <a:gd name="T52" fmla="*/ 20 w 64"/>
                  <a:gd name="T53" fmla="*/ 32 h 54"/>
                  <a:gd name="T54" fmla="*/ 38 w 64"/>
                  <a:gd name="T55" fmla="*/ 16 h 54"/>
                  <a:gd name="T56" fmla="*/ 59 w 64"/>
                  <a:gd name="T57" fmla="*/ 2 h 54"/>
                  <a:gd name="T58" fmla="*/ 61 w 64"/>
                  <a:gd name="T59" fmla="*/ 2 h 54"/>
                  <a:gd name="T60" fmla="*/ 62 w 64"/>
                  <a:gd name="T61" fmla="*/ 1 h 54"/>
                  <a:gd name="T62" fmla="*/ 62 w 64"/>
                  <a:gd name="T6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54">
                    <a:moveTo>
                      <a:pt x="62" y="1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59" y="0"/>
                    </a:cubicBezTo>
                    <a:cubicBezTo>
                      <a:pt x="57" y="0"/>
                      <a:pt x="53" y="1"/>
                      <a:pt x="49" y="4"/>
                    </a:cubicBezTo>
                    <a:cubicBezTo>
                      <a:pt x="45" y="9"/>
                      <a:pt x="42" y="10"/>
                      <a:pt x="37" y="15"/>
                    </a:cubicBezTo>
                    <a:cubicBezTo>
                      <a:pt x="34" y="17"/>
                      <a:pt x="31" y="20"/>
                      <a:pt x="28" y="23"/>
                    </a:cubicBezTo>
                    <a:cubicBezTo>
                      <a:pt x="25" y="26"/>
                      <a:pt x="21" y="29"/>
                      <a:pt x="19" y="30"/>
                    </a:cubicBezTo>
                    <a:cubicBezTo>
                      <a:pt x="17" y="31"/>
                      <a:pt x="13" y="31"/>
                      <a:pt x="10" y="32"/>
                    </a:cubicBezTo>
                    <a:cubicBezTo>
                      <a:pt x="8" y="32"/>
                      <a:pt x="7" y="32"/>
                      <a:pt x="6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4" y="48"/>
                      <a:pt x="5" y="50"/>
                      <a:pt x="7" y="51"/>
                    </a:cubicBezTo>
                    <a:cubicBezTo>
                      <a:pt x="8" y="52"/>
                      <a:pt x="9" y="53"/>
                      <a:pt x="10" y="53"/>
                    </a:cubicBezTo>
                    <a:cubicBezTo>
                      <a:pt x="10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5" y="52"/>
                      <a:pt x="21" y="47"/>
                      <a:pt x="27" y="41"/>
                    </a:cubicBezTo>
                    <a:cubicBezTo>
                      <a:pt x="34" y="36"/>
                      <a:pt x="40" y="30"/>
                      <a:pt x="43" y="28"/>
                    </a:cubicBezTo>
                    <a:cubicBezTo>
                      <a:pt x="48" y="23"/>
                      <a:pt x="55" y="17"/>
                      <a:pt x="57" y="15"/>
                    </a:cubicBezTo>
                    <a:cubicBezTo>
                      <a:pt x="58" y="14"/>
                      <a:pt x="59" y="13"/>
                      <a:pt x="61" y="11"/>
                    </a:cubicBezTo>
                    <a:cubicBezTo>
                      <a:pt x="62" y="9"/>
                      <a:pt x="64" y="7"/>
                      <a:pt x="64" y="4"/>
                    </a:cubicBezTo>
                    <a:cubicBezTo>
                      <a:pt x="64" y="3"/>
                      <a:pt x="63" y="2"/>
                      <a:pt x="63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3"/>
                      <a:pt x="62" y="3"/>
                      <a:pt x="62" y="4"/>
                    </a:cubicBezTo>
                    <a:cubicBezTo>
                      <a:pt x="62" y="6"/>
                      <a:pt x="60" y="8"/>
                      <a:pt x="59" y="10"/>
                    </a:cubicBezTo>
                    <a:cubicBezTo>
                      <a:pt x="58" y="11"/>
                      <a:pt x="56" y="13"/>
                      <a:pt x="56" y="14"/>
                    </a:cubicBezTo>
                    <a:cubicBezTo>
                      <a:pt x="54" y="15"/>
                      <a:pt x="47" y="22"/>
                      <a:pt x="41" y="26"/>
                    </a:cubicBezTo>
                    <a:cubicBezTo>
                      <a:pt x="39" y="29"/>
                      <a:pt x="32" y="35"/>
                      <a:pt x="25" y="41"/>
                    </a:cubicBezTo>
                    <a:cubicBezTo>
                      <a:pt x="21" y="44"/>
                      <a:pt x="18" y="47"/>
                      <a:pt x="16" y="49"/>
                    </a:cubicBezTo>
                    <a:cubicBezTo>
                      <a:pt x="15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9" y="51"/>
                      <a:pt x="8" y="49"/>
                    </a:cubicBezTo>
                    <a:cubicBezTo>
                      <a:pt x="7" y="48"/>
                      <a:pt x="5" y="46"/>
                      <a:pt x="4" y="44"/>
                    </a:cubicBezTo>
                    <a:cubicBezTo>
                      <a:pt x="3" y="42"/>
                      <a:pt x="2" y="40"/>
                      <a:pt x="2" y="39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4" y="35"/>
                      <a:pt x="5" y="35"/>
                      <a:pt x="6" y="35"/>
                    </a:cubicBezTo>
                    <a:cubicBezTo>
                      <a:pt x="10" y="34"/>
                      <a:pt x="16" y="33"/>
                      <a:pt x="20" y="32"/>
                    </a:cubicBezTo>
                    <a:cubicBezTo>
                      <a:pt x="23" y="31"/>
                      <a:pt x="26" y="28"/>
                      <a:pt x="29" y="25"/>
                    </a:cubicBezTo>
                    <a:cubicBezTo>
                      <a:pt x="32" y="22"/>
                      <a:pt x="36" y="18"/>
                      <a:pt x="38" y="16"/>
                    </a:cubicBezTo>
                    <a:cubicBezTo>
                      <a:pt x="43" y="12"/>
                      <a:pt x="46" y="11"/>
                      <a:pt x="51" y="6"/>
                    </a:cubicBezTo>
                    <a:cubicBezTo>
                      <a:pt x="54" y="3"/>
                      <a:pt x="57" y="2"/>
                      <a:pt x="59" y="2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6" name="Freeform 120"/>
              <p:cNvSpPr>
                <a:spLocks/>
              </p:cNvSpPr>
              <p:nvPr/>
            </p:nvSpPr>
            <p:spPr bwMode="auto">
              <a:xfrm>
                <a:off x="1489513" y="5201751"/>
                <a:ext cx="125413" cy="109538"/>
              </a:xfrm>
              <a:custGeom>
                <a:avLst/>
                <a:gdLst>
                  <a:gd name="T0" fmla="*/ 64 w 78"/>
                  <a:gd name="T1" fmla="*/ 3 h 68"/>
                  <a:gd name="T2" fmla="*/ 52 w 78"/>
                  <a:gd name="T3" fmla="*/ 8 h 68"/>
                  <a:gd name="T4" fmla="*/ 32 w 78"/>
                  <a:gd name="T5" fmla="*/ 27 h 68"/>
                  <a:gd name="T6" fmla="*/ 16 w 78"/>
                  <a:gd name="T7" fmla="*/ 38 h 68"/>
                  <a:gd name="T8" fmla="*/ 3 w 78"/>
                  <a:gd name="T9" fmla="*/ 47 h 68"/>
                  <a:gd name="T10" fmla="*/ 3 w 78"/>
                  <a:gd name="T11" fmla="*/ 56 h 68"/>
                  <a:gd name="T12" fmla="*/ 13 w 78"/>
                  <a:gd name="T13" fmla="*/ 66 h 68"/>
                  <a:gd name="T14" fmla="*/ 28 w 78"/>
                  <a:gd name="T15" fmla="*/ 56 h 68"/>
                  <a:gd name="T16" fmla="*/ 50 w 78"/>
                  <a:gd name="T17" fmla="*/ 33 h 68"/>
                  <a:gd name="T18" fmla="*/ 68 w 78"/>
                  <a:gd name="T19" fmla="*/ 16 h 68"/>
                  <a:gd name="T20" fmla="*/ 76 w 78"/>
                  <a:gd name="T21" fmla="*/ 4 h 68"/>
                  <a:gd name="T22" fmla="*/ 64 w 78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8">
                    <a:moveTo>
                      <a:pt x="64" y="3"/>
                    </a:moveTo>
                    <a:cubicBezTo>
                      <a:pt x="64" y="3"/>
                      <a:pt x="58" y="0"/>
                      <a:pt x="52" y="8"/>
                    </a:cubicBezTo>
                    <a:cubicBezTo>
                      <a:pt x="45" y="15"/>
                      <a:pt x="40" y="22"/>
                      <a:pt x="32" y="27"/>
                    </a:cubicBezTo>
                    <a:cubicBezTo>
                      <a:pt x="25" y="32"/>
                      <a:pt x="22" y="35"/>
                      <a:pt x="16" y="38"/>
                    </a:cubicBezTo>
                    <a:cubicBezTo>
                      <a:pt x="10" y="41"/>
                      <a:pt x="4" y="43"/>
                      <a:pt x="3" y="47"/>
                    </a:cubicBezTo>
                    <a:cubicBezTo>
                      <a:pt x="2" y="50"/>
                      <a:pt x="0" y="50"/>
                      <a:pt x="3" y="56"/>
                    </a:cubicBezTo>
                    <a:cubicBezTo>
                      <a:pt x="7" y="62"/>
                      <a:pt x="9" y="65"/>
                      <a:pt x="13" y="66"/>
                    </a:cubicBezTo>
                    <a:cubicBezTo>
                      <a:pt x="18" y="66"/>
                      <a:pt x="17" y="68"/>
                      <a:pt x="28" y="56"/>
                    </a:cubicBezTo>
                    <a:cubicBezTo>
                      <a:pt x="38" y="44"/>
                      <a:pt x="42" y="40"/>
                      <a:pt x="50" y="33"/>
                    </a:cubicBezTo>
                    <a:cubicBezTo>
                      <a:pt x="58" y="27"/>
                      <a:pt x="62" y="23"/>
                      <a:pt x="68" y="16"/>
                    </a:cubicBezTo>
                    <a:cubicBezTo>
                      <a:pt x="74" y="9"/>
                      <a:pt x="78" y="5"/>
                      <a:pt x="76" y="4"/>
                    </a:cubicBezTo>
                    <a:cubicBezTo>
                      <a:pt x="74" y="2"/>
                      <a:pt x="64" y="3"/>
                      <a:pt x="6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7" name="Freeform 121"/>
              <p:cNvSpPr>
                <a:spLocks/>
              </p:cNvSpPr>
              <p:nvPr/>
            </p:nvSpPr>
            <p:spPr bwMode="auto">
              <a:xfrm>
                <a:off x="1491101" y="5204926"/>
                <a:ext cx="122238" cy="104775"/>
              </a:xfrm>
              <a:custGeom>
                <a:avLst/>
                <a:gdLst>
                  <a:gd name="T0" fmla="*/ 63 w 76"/>
                  <a:gd name="T1" fmla="*/ 1 h 65"/>
                  <a:gd name="T2" fmla="*/ 63 w 76"/>
                  <a:gd name="T3" fmla="*/ 0 h 65"/>
                  <a:gd name="T4" fmla="*/ 60 w 76"/>
                  <a:gd name="T5" fmla="*/ 0 h 65"/>
                  <a:gd name="T6" fmla="*/ 50 w 76"/>
                  <a:gd name="T7" fmla="*/ 5 h 65"/>
                  <a:gd name="T8" fmla="*/ 31 w 76"/>
                  <a:gd name="T9" fmla="*/ 24 h 65"/>
                  <a:gd name="T10" fmla="*/ 15 w 76"/>
                  <a:gd name="T11" fmla="*/ 35 h 65"/>
                  <a:gd name="T12" fmla="*/ 6 w 76"/>
                  <a:gd name="T13" fmla="*/ 39 h 65"/>
                  <a:gd name="T14" fmla="*/ 1 w 76"/>
                  <a:gd name="T15" fmla="*/ 44 h 65"/>
                  <a:gd name="T16" fmla="*/ 0 w 76"/>
                  <a:gd name="T17" fmla="*/ 47 h 65"/>
                  <a:gd name="T18" fmla="*/ 0 w 76"/>
                  <a:gd name="T19" fmla="*/ 49 h 65"/>
                  <a:gd name="T20" fmla="*/ 2 w 76"/>
                  <a:gd name="T21" fmla="*/ 54 h 65"/>
                  <a:gd name="T22" fmla="*/ 6 w 76"/>
                  <a:gd name="T23" fmla="*/ 62 h 65"/>
                  <a:gd name="T24" fmla="*/ 12 w 76"/>
                  <a:gd name="T25" fmla="*/ 65 h 65"/>
                  <a:gd name="T26" fmla="*/ 15 w 76"/>
                  <a:gd name="T27" fmla="*/ 65 h 65"/>
                  <a:gd name="T28" fmla="*/ 19 w 76"/>
                  <a:gd name="T29" fmla="*/ 63 h 65"/>
                  <a:gd name="T30" fmla="*/ 28 w 76"/>
                  <a:gd name="T31" fmla="*/ 54 h 65"/>
                  <a:gd name="T32" fmla="*/ 49 w 76"/>
                  <a:gd name="T33" fmla="*/ 32 h 65"/>
                  <a:gd name="T34" fmla="*/ 68 w 76"/>
                  <a:gd name="T35" fmla="*/ 14 h 65"/>
                  <a:gd name="T36" fmla="*/ 74 w 76"/>
                  <a:gd name="T37" fmla="*/ 8 h 65"/>
                  <a:gd name="T38" fmla="*/ 76 w 76"/>
                  <a:gd name="T39" fmla="*/ 5 h 65"/>
                  <a:gd name="T40" fmla="*/ 76 w 76"/>
                  <a:gd name="T41" fmla="*/ 3 h 65"/>
                  <a:gd name="T42" fmla="*/ 75 w 76"/>
                  <a:gd name="T43" fmla="*/ 1 h 65"/>
                  <a:gd name="T44" fmla="*/ 72 w 76"/>
                  <a:gd name="T45" fmla="*/ 0 h 65"/>
                  <a:gd name="T46" fmla="*/ 68 w 76"/>
                  <a:gd name="T47" fmla="*/ 0 h 65"/>
                  <a:gd name="T48" fmla="*/ 63 w 76"/>
                  <a:gd name="T49" fmla="*/ 0 h 65"/>
                  <a:gd name="T50" fmla="*/ 63 w 76"/>
                  <a:gd name="T51" fmla="*/ 1 h 65"/>
                  <a:gd name="T52" fmla="*/ 63 w 76"/>
                  <a:gd name="T53" fmla="*/ 0 h 65"/>
                  <a:gd name="T54" fmla="*/ 63 w 76"/>
                  <a:gd name="T55" fmla="*/ 1 h 65"/>
                  <a:gd name="T56" fmla="*/ 63 w 76"/>
                  <a:gd name="T57" fmla="*/ 2 h 65"/>
                  <a:gd name="T58" fmla="*/ 68 w 76"/>
                  <a:gd name="T59" fmla="*/ 2 h 65"/>
                  <a:gd name="T60" fmla="*/ 72 w 76"/>
                  <a:gd name="T61" fmla="*/ 2 h 65"/>
                  <a:gd name="T62" fmla="*/ 74 w 76"/>
                  <a:gd name="T63" fmla="*/ 2 h 65"/>
                  <a:gd name="T64" fmla="*/ 74 w 76"/>
                  <a:gd name="T65" fmla="*/ 3 h 65"/>
                  <a:gd name="T66" fmla="*/ 74 w 76"/>
                  <a:gd name="T67" fmla="*/ 4 h 65"/>
                  <a:gd name="T68" fmla="*/ 66 w 76"/>
                  <a:gd name="T69" fmla="*/ 13 h 65"/>
                  <a:gd name="T70" fmla="*/ 48 w 76"/>
                  <a:gd name="T71" fmla="*/ 31 h 65"/>
                  <a:gd name="T72" fmla="*/ 26 w 76"/>
                  <a:gd name="T73" fmla="*/ 53 h 65"/>
                  <a:gd name="T74" fmla="*/ 18 w 76"/>
                  <a:gd name="T75" fmla="*/ 61 h 65"/>
                  <a:gd name="T76" fmla="*/ 15 w 76"/>
                  <a:gd name="T77" fmla="*/ 63 h 65"/>
                  <a:gd name="T78" fmla="*/ 12 w 76"/>
                  <a:gd name="T79" fmla="*/ 63 h 65"/>
                  <a:gd name="T80" fmla="*/ 8 w 76"/>
                  <a:gd name="T81" fmla="*/ 60 h 65"/>
                  <a:gd name="T82" fmla="*/ 3 w 76"/>
                  <a:gd name="T83" fmla="*/ 54 h 65"/>
                  <a:gd name="T84" fmla="*/ 2 w 76"/>
                  <a:gd name="T85" fmla="*/ 49 h 65"/>
                  <a:gd name="T86" fmla="*/ 2 w 76"/>
                  <a:gd name="T87" fmla="*/ 48 h 65"/>
                  <a:gd name="T88" fmla="*/ 3 w 76"/>
                  <a:gd name="T89" fmla="*/ 45 h 65"/>
                  <a:gd name="T90" fmla="*/ 7 w 76"/>
                  <a:gd name="T91" fmla="*/ 41 h 65"/>
                  <a:gd name="T92" fmla="*/ 16 w 76"/>
                  <a:gd name="T93" fmla="*/ 37 h 65"/>
                  <a:gd name="T94" fmla="*/ 32 w 76"/>
                  <a:gd name="T95" fmla="*/ 26 h 65"/>
                  <a:gd name="T96" fmla="*/ 51 w 76"/>
                  <a:gd name="T97" fmla="*/ 6 h 65"/>
                  <a:gd name="T98" fmla="*/ 60 w 76"/>
                  <a:gd name="T99" fmla="*/ 2 h 65"/>
                  <a:gd name="T100" fmla="*/ 62 w 76"/>
                  <a:gd name="T101" fmla="*/ 2 h 65"/>
                  <a:gd name="T102" fmla="*/ 62 w 76"/>
                  <a:gd name="T103" fmla="*/ 2 h 65"/>
                  <a:gd name="T104" fmla="*/ 63 w 76"/>
                  <a:gd name="T105" fmla="*/ 2 h 65"/>
                  <a:gd name="T106" fmla="*/ 63 w 76"/>
                  <a:gd name="T107" fmla="*/ 2 h 65"/>
                  <a:gd name="T108" fmla="*/ 63 w 76"/>
                  <a:gd name="T109" fmla="*/ 2 h 65"/>
                  <a:gd name="T110" fmla="*/ 63 w 76"/>
                  <a:gd name="T111" fmla="*/ 2 h 65"/>
                  <a:gd name="T112" fmla="*/ 63 w 76"/>
                  <a:gd name="T113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65">
                    <a:moveTo>
                      <a:pt x="63" y="1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2" y="0"/>
                      <a:pt x="60" y="0"/>
                    </a:cubicBezTo>
                    <a:cubicBezTo>
                      <a:pt x="58" y="0"/>
                      <a:pt x="54" y="1"/>
                      <a:pt x="50" y="5"/>
                    </a:cubicBezTo>
                    <a:cubicBezTo>
                      <a:pt x="43" y="13"/>
                      <a:pt x="38" y="19"/>
                      <a:pt x="31" y="24"/>
                    </a:cubicBezTo>
                    <a:cubicBezTo>
                      <a:pt x="23" y="29"/>
                      <a:pt x="21" y="32"/>
                      <a:pt x="15" y="35"/>
                    </a:cubicBezTo>
                    <a:cubicBezTo>
                      <a:pt x="12" y="37"/>
                      <a:pt x="9" y="38"/>
                      <a:pt x="6" y="39"/>
                    </a:cubicBezTo>
                    <a:cubicBezTo>
                      <a:pt x="4" y="41"/>
                      <a:pt x="2" y="42"/>
                      <a:pt x="1" y="44"/>
                    </a:cubicBezTo>
                    <a:cubicBezTo>
                      <a:pt x="1" y="45"/>
                      <a:pt x="1" y="46"/>
                      <a:pt x="0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0" y="51"/>
                      <a:pt x="0" y="52"/>
                      <a:pt x="2" y="54"/>
                    </a:cubicBezTo>
                    <a:cubicBezTo>
                      <a:pt x="3" y="57"/>
                      <a:pt x="5" y="60"/>
                      <a:pt x="6" y="62"/>
                    </a:cubicBezTo>
                    <a:cubicBezTo>
                      <a:pt x="8" y="63"/>
                      <a:pt x="10" y="64"/>
                      <a:pt x="12" y="65"/>
                    </a:cubicBezTo>
                    <a:cubicBezTo>
                      <a:pt x="13" y="65"/>
                      <a:pt x="14" y="65"/>
                      <a:pt x="15" y="65"/>
                    </a:cubicBezTo>
                    <a:cubicBezTo>
                      <a:pt x="16" y="65"/>
                      <a:pt x="18" y="64"/>
                      <a:pt x="19" y="63"/>
                    </a:cubicBezTo>
                    <a:cubicBezTo>
                      <a:pt x="21" y="61"/>
                      <a:pt x="24" y="59"/>
                      <a:pt x="28" y="54"/>
                    </a:cubicBezTo>
                    <a:cubicBezTo>
                      <a:pt x="38" y="42"/>
                      <a:pt x="41" y="39"/>
                      <a:pt x="49" y="32"/>
                    </a:cubicBezTo>
                    <a:cubicBezTo>
                      <a:pt x="57" y="25"/>
                      <a:pt x="62" y="21"/>
                      <a:pt x="68" y="14"/>
                    </a:cubicBezTo>
                    <a:cubicBezTo>
                      <a:pt x="70" y="12"/>
                      <a:pt x="72" y="9"/>
                      <a:pt x="74" y="8"/>
                    </a:cubicBezTo>
                    <a:cubicBezTo>
                      <a:pt x="75" y="7"/>
                      <a:pt x="75" y="6"/>
                      <a:pt x="76" y="5"/>
                    </a:cubicBezTo>
                    <a:cubicBezTo>
                      <a:pt x="76" y="4"/>
                      <a:pt x="76" y="3"/>
                      <a:pt x="76" y="3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1" y="0"/>
                      <a:pt x="70" y="0"/>
                      <a:pt x="68" y="0"/>
                    </a:cubicBezTo>
                    <a:cubicBezTo>
                      <a:pt x="66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6" y="2"/>
                      <a:pt x="68" y="2"/>
                    </a:cubicBezTo>
                    <a:cubicBezTo>
                      <a:pt x="70" y="2"/>
                      <a:pt x="71" y="2"/>
                      <a:pt x="72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4"/>
                    </a:cubicBezTo>
                    <a:cubicBezTo>
                      <a:pt x="73" y="6"/>
                      <a:pt x="70" y="9"/>
                      <a:pt x="66" y="13"/>
                    </a:cubicBezTo>
                    <a:cubicBezTo>
                      <a:pt x="60" y="20"/>
                      <a:pt x="56" y="24"/>
                      <a:pt x="48" y="31"/>
                    </a:cubicBezTo>
                    <a:cubicBezTo>
                      <a:pt x="40" y="38"/>
                      <a:pt x="37" y="41"/>
                      <a:pt x="26" y="53"/>
                    </a:cubicBezTo>
                    <a:cubicBezTo>
                      <a:pt x="22" y="57"/>
                      <a:pt x="20" y="60"/>
                      <a:pt x="18" y="61"/>
                    </a:cubicBezTo>
                    <a:cubicBezTo>
                      <a:pt x="16" y="63"/>
                      <a:pt x="16" y="63"/>
                      <a:pt x="15" y="63"/>
                    </a:cubicBezTo>
                    <a:cubicBezTo>
                      <a:pt x="14" y="63"/>
                      <a:pt x="14" y="63"/>
                      <a:pt x="12" y="63"/>
                    </a:cubicBezTo>
                    <a:cubicBezTo>
                      <a:pt x="11" y="63"/>
                      <a:pt x="9" y="62"/>
                      <a:pt x="8" y="60"/>
                    </a:cubicBezTo>
                    <a:cubicBezTo>
                      <a:pt x="6" y="59"/>
                      <a:pt x="5" y="56"/>
                      <a:pt x="3" y="54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44"/>
                      <a:pt x="5" y="42"/>
                      <a:pt x="7" y="41"/>
                    </a:cubicBezTo>
                    <a:cubicBezTo>
                      <a:pt x="10" y="40"/>
                      <a:pt x="13" y="38"/>
                      <a:pt x="16" y="37"/>
                    </a:cubicBezTo>
                    <a:cubicBezTo>
                      <a:pt x="22" y="34"/>
                      <a:pt x="25" y="31"/>
                      <a:pt x="32" y="26"/>
                    </a:cubicBezTo>
                    <a:cubicBezTo>
                      <a:pt x="40" y="21"/>
                      <a:pt x="45" y="14"/>
                      <a:pt x="51" y="6"/>
                    </a:cubicBezTo>
                    <a:cubicBezTo>
                      <a:pt x="55" y="2"/>
                      <a:pt x="58" y="2"/>
                      <a:pt x="60" y="2"/>
                    </a:cubicBezTo>
                    <a:cubicBezTo>
                      <a:pt x="61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8" name="Freeform 122"/>
              <p:cNvSpPr>
                <a:spLocks/>
              </p:cNvSpPr>
              <p:nvPr/>
            </p:nvSpPr>
            <p:spPr bwMode="auto">
              <a:xfrm>
                <a:off x="1508563" y="5195401"/>
                <a:ext cx="128588" cy="141288"/>
              </a:xfrm>
              <a:custGeom>
                <a:avLst/>
                <a:gdLst>
                  <a:gd name="T0" fmla="*/ 73 w 80"/>
                  <a:gd name="T1" fmla="*/ 4 h 88"/>
                  <a:gd name="T2" fmla="*/ 68 w 80"/>
                  <a:gd name="T3" fmla="*/ 2 h 88"/>
                  <a:gd name="T4" fmla="*/ 56 w 80"/>
                  <a:gd name="T5" fmla="*/ 6 h 88"/>
                  <a:gd name="T6" fmla="*/ 49 w 80"/>
                  <a:gd name="T7" fmla="*/ 15 h 88"/>
                  <a:gd name="T8" fmla="*/ 17 w 80"/>
                  <a:gd name="T9" fmla="*/ 49 h 88"/>
                  <a:gd name="T10" fmla="*/ 1 w 80"/>
                  <a:gd name="T11" fmla="*/ 62 h 88"/>
                  <a:gd name="T12" fmla="*/ 3 w 80"/>
                  <a:gd name="T13" fmla="*/ 71 h 88"/>
                  <a:gd name="T14" fmla="*/ 12 w 80"/>
                  <a:gd name="T15" fmla="*/ 80 h 88"/>
                  <a:gd name="T16" fmla="*/ 19 w 80"/>
                  <a:gd name="T17" fmla="*/ 88 h 88"/>
                  <a:gd name="T18" fmla="*/ 50 w 80"/>
                  <a:gd name="T19" fmla="*/ 50 h 88"/>
                  <a:gd name="T20" fmla="*/ 70 w 80"/>
                  <a:gd name="T21" fmla="*/ 29 h 88"/>
                  <a:gd name="T22" fmla="*/ 79 w 80"/>
                  <a:gd name="T23" fmla="*/ 20 h 88"/>
                  <a:gd name="T24" fmla="*/ 73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73" y="4"/>
                    </a:moveTo>
                    <a:cubicBezTo>
                      <a:pt x="73" y="4"/>
                      <a:pt x="72" y="0"/>
                      <a:pt x="68" y="2"/>
                    </a:cubicBezTo>
                    <a:cubicBezTo>
                      <a:pt x="64" y="4"/>
                      <a:pt x="59" y="5"/>
                      <a:pt x="56" y="6"/>
                    </a:cubicBezTo>
                    <a:cubicBezTo>
                      <a:pt x="54" y="6"/>
                      <a:pt x="56" y="10"/>
                      <a:pt x="49" y="15"/>
                    </a:cubicBezTo>
                    <a:cubicBezTo>
                      <a:pt x="42" y="20"/>
                      <a:pt x="26" y="43"/>
                      <a:pt x="17" y="49"/>
                    </a:cubicBezTo>
                    <a:cubicBezTo>
                      <a:pt x="7" y="56"/>
                      <a:pt x="1" y="58"/>
                      <a:pt x="1" y="62"/>
                    </a:cubicBezTo>
                    <a:cubicBezTo>
                      <a:pt x="0" y="66"/>
                      <a:pt x="0" y="69"/>
                      <a:pt x="3" y="71"/>
                    </a:cubicBezTo>
                    <a:cubicBezTo>
                      <a:pt x="7" y="74"/>
                      <a:pt x="11" y="78"/>
                      <a:pt x="12" y="80"/>
                    </a:cubicBezTo>
                    <a:cubicBezTo>
                      <a:pt x="13" y="82"/>
                      <a:pt x="19" y="88"/>
                      <a:pt x="19" y="88"/>
                    </a:cubicBezTo>
                    <a:cubicBezTo>
                      <a:pt x="19" y="88"/>
                      <a:pt x="47" y="55"/>
                      <a:pt x="50" y="50"/>
                    </a:cubicBezTo>
                    <a:cubicBezTo>
                      <a:pt x="54" y="44"/>
                      <a:pt x="66" y="33"/>
                      <a:pt x="70" y="29"/>
                    </a:cubicBezTo>
                    <a:cubicBezTo>
                      <a:pt x="74" y="25"/>
                      <a:pt x="78" y="21"/>
                      <a:pt x="79" y="20"/>
                    </a:cubicBezTo>
                    <a:cubicBezTo>
                      <a:pt x="80" y="20"/>
                      <a:pt x="73" y="4"/>
                      <a:pt x="7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9" name="Freeform 123"/>
              <p:cNvSpPr>
                <a:spLocks/>
              </p:cNvSpPr>
              <p:nvPr/>
            </p:nvSpPr>
            <p:spPr bwMode="auto">
              <a:xfrm>
                <a:off x="1506976" y="5196988"/>
                <a:ext cx="130175" cy="141288"/>
              </a:xfrm>
              <a:custGeom>
                <a:avLst/>
                <a:gdLst>
                  <a:gd name="T0" fmla="*/ 75 w 81"/>
                  <a:gd name="T1" fmla="*/ 3 h 88"/>
                  <a:gd name="T2" fmla="*/ 71 w 81"/>
                  <a:gd name="T3" fmla="*/ 0 h 88"/>
                  <a:gd name="T4" fmla="*/ 57 w 81"/>
                  <a:gd name="T5" fmla="*/ 4 h 88"/>
                  <a:gd name="T6" fmla="*/ 54 w 81"/>
                  <a:gd name="T7" fmla="*/ 8 h 88"/>
                  <a:gd name="T8" fmla="*/ 34 w 81"/>
                  <a:gd name="T9" fmla="*/ 30 h 88"/>
                  <a:gd name="T10" fmla="*/ 6 w 81"/>
                  <a:gd name="T11" fmla="*/ 55 h 88"/>
                  <a:gd name="T12" fmla="*/ 0 w 81"/>
                  <a:gd name="T13" fmla="*/ 65 h 88"/>
                  <a:gd name="T14" fmla="*/ 12 w 81"/>
                  <a:gd name="T15" fmla="*/ 79 h 88"/>
                  <a:gd name="T16" fmla="*/ 20 w 81"/>
                  <a:gd name="T17" fmla="*/ 88 h 88"/>
                  <a:gd name="T18" fmla="*/ 21 w 81"/>
                  <a:gd name="T19" fmla="*/ 88 h 88"/>
                  <a:gd name="T20" fmla="*/ 52 w 81"/>
                  <a:gd name="T21" fmla="*/ 49 h 88"/>
                  <a:gd name="T22" fmla="*/ 72 w 81"/>
                  <a:gd name="T23" fmla="*/ 29 h 88"/>
                  <a:gd name="T24" fmla="*/ 79 w 81"/>
                  <a:gd name="T25" fmla="*/ 21 h 88"/>
                  <a:gd name="T26" fmla="*/ 80 w 81"/>
                  <a:gd name="T27" fmla="*/ 20 h 88"/>
                  <a:gd name="T28" fmla="*/ 81 w 81"/>
                  <a:gd name="T29" fmla="*/ 19 h 88"/>
                  <a:gd name="T30" fmla="*/ 75 w 81"/>
                  <a:gd name="T31" fmla="*/ 3 h 88"/>
                  <a:gd name="T32" fmla="*/ 75 w 81"/>
                  <a:gd name="T33" fmla="*/ 3 h 88"/>
                  <a:gd name="T34" fmla="*/ 74 w 81"/>
                  <a:gd name="T35" fmla="*/ 4 h 88"/>
                  <a:gd name="T36" fmla="*/ 78 w 81"/>
                  <a:gd name="T37" fmla="*/ 16 h 88"/>
                  <a:gd name="T38" fmla="*/ 79 w 81"/>
                  <a:gd name="T39" fmla="*/ 19 h 88"/>
                  <a:gd name="T40" fmla="*/ 79 w 81"/>
                  <a:gd name="T41" fmla="*/ 19 h 88"/>
                  <a:gd name="T42" fmla="*/ 80 w 81"/>
                  <a:gd name="T43" fmla="*/ 19 h 88"/>
                  <a:gd name="T44" fmla="*/ 79 w 81"/>
                  <a:gd name="T45" fmla="*/ 19 h 88"/>
                  <a:gd name="T46" fmla="*/ 70 w 81"/>
                  <a:gd name="T47" fmla="*/ 27 h 88"/>
                  <a:gd name="T48" fmla="*/ 50 w 81"/>
                  <a:gd name="T49" fmla="*/ 48 h 88"/>
                  <a:gd name="T50" fmla="*/ 24 w 81"/>
                  <a:gd name="T51" fmla="*/ 81 h 88"/>
                  <a:gd name="T52" fmla="*/ 20 w 81"/>
                  <a:gd name="T53" fmla="*/ 87 h 88"/>
                  <a:gd name="T54" fmla="*/ 18 w 81"/>
                  <a:gd name="T55" fmla="*/ 83 h 88"/>
                  <a:gd name="T56" fmla="*/ 5 w 81"/>
                  <a:gd name="T57" fmla="*/ 69 h 88"/>
                  <a:gd name="T58" fmla="*/ 3 w 81"/>
                  <a:gd name="T59" fmla="*/ 61 h 88"/>
                  <a:gd name="T60" fmla="*/ 18 w 81"/>
                  <a:gd name="T61" fmla="*/ 49 h 88"/>
                  <a:gd name="T62" fmla="*/ 51 w 81"/>
                  <a:gd name="T63" fmla="*/ 15 h 88"/>
                  <a:gd name="T64" fmla="*/ 57 w 81"/>
                  <a:gd name="T65" fmla="*/ 6 h 88"/>
                  <a:gd name="T66" fmla="*/ 69 w 81"/>
                  <a:gd name="T67" fmla="*/ 2 h 88"/>
                  <a:gd name="T68" fmla="*/ 73 w 81"/>
                  <a:gd name="T69" fmla="*/ 3 h 88"/>
                  <a:gd name="T70" fmla="*/ 73 w 81"/>
                  <a:gd name="T71" fmla="*/ 4 h 88"/>
                  <a:gd name="T72" fmla="*/ 74 w 81"/>
                  <a:gd name="T73" fmla="*/ 4 h 88"/>
                  <a:gd name="T74" fmla="*/ 74 w 81"/>
                  <a:gd name="T7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" h="88">
                    <a:moveTo>
                      <a:pt x="74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2"/>
                      <a:pt x="74" y="1"/>
                    </a:cubicBezTo>
                    <a:cubicBezTo>
                      <a:pt x="74" y="1"/>
                      <a:pt x="73" y="0"/>
                      <a:pt x="71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5" y="2"/>
                      <a:pt x="59" y="3"/>
                      <a:pt x="57" y="4"/>
                    </a:cubicBezTo>
                    <a:cubicBezTo>
                      <a:pt x="56" y="4"/>
                      <a:pt x="56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3" y="10"/>
                      <a:pt x="52" y="11"/>
                      <a:pt x="49" y="13"/>
                    </a:cubicBezTo>
                    <a:cubicBezTo>
                      <a:pt x="46" y="16"/>
                      <a:pt x="40" y="23"/>
                      <a:pt x="34" y="30"/>
                    </a:cubicBezTo>
                    <a:cubicBezTo>
                      <a:pt x="28" y="37"/>
                      <a:pt x="22" y="45"/>
                      <a:pt x="17" y="48"/>
                    </a:cubicBezTo>
                    <a:cubicBezTo>
                      <a:pt x="12" y="51"/>
                      <a:pt x="8" y="53"/>
                      <a:pt x="6" y="55"/>
                    </a:cubicBezTo>
                    <a:cubicBezTo>
                      <a:pt x="3" y="57"/>
                      <a:pt x="1" y="59"/>
                      <a:pt x="1" y="61"/>
                    </a:cubicBezTo>
                    <a:cubicBezTo>
                      <a:pt x="1" y="62"/>
                      <a:pt x="0" y="64"/>
                      <a:pt x="0" y="65"/>
                    </a:cubicBezTo>
                    <a:cubicBezTo>
                      <a:pt x="0" y="67"/>
                      <a:pt x="1" y="69"/>
                      <a:pt x="4" y="71"/>
                    </a:cubicBezTo>
                    <a:cubicBezTo>
                      <a:pt x="7" y="73"/>
                      <a:pt x="11" y="78"/>
                      <a:pt x="12" y="79"/>
                    </a:cubicBezTo>
                    <a:cubicBezTo>
                      <a:pt x="13" y="81"/>
                      <a:pt x="15" y="83"/>
                      <a:pt x="16" y="84"/>
                    </a:cubicBezTo>
                    <a:cubicBezTo>
                      <a:pt x="18" y="86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8" y="79"/>
                      <a:pt x="35" y="71"/>
                    </a:cubicBezTo>
                    <a:cubicBezTo>
                      <a:pt x="43" y="62"/>
                      <a:pt x="50" y="52"/>
                      <a:pt x="52" y="49"/>
                    </a:cubicBezTo>
                    <a:cubicBezTo>
                      <a:pt x="54" y="47"/>
                      <a:pt x="58" y="42"/>
                      <a:pt x="62" y="39"/>
                    </a:cubicBezTo>
                    <a:cubicBezTo>
                      <a:pt x="65" y="35"/>
                      <a:pt x="70" y="31"/>
                      <a:pt x="72" y="29"/>
                    </a:cubicBezTo>
                    <a:cubicBezTo>
                      <a:pt x="74" y="27"/>
                      <a:pt x="76" y="25"/>
                      <a:pt x="77" y="23"/>
                    </a:cubicBezTo>
                    <a:cubicBezTo>
                      <a:pt x="78" y="22"/>
                      <a:pt x="79" y="22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8"/>
                      <a:pt x="81" y="17"/>
                      <a:pt x="80" y="15"/>
                    </a:cubicBezTo>
                    <a:cubicBezTo>
                      <a:pt x="78" y="11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5" y="7"/>
                      <a:pt x="76" y="11"/>
                    </a:cubicBezTo>
                    <a:cubicBezTo>
                      <a:pt x="77" y="13"/>
                      <a:pt x="78" y="14"/>
                      <a:pt x="78" y="16"/>
                    </a:cubicBezTo>
                    <a:cubicBezTo>
                      <a:pt x="79" y="17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8" y="20"/>
                    </a:cubicBezTo>
                    <a:cubicBezTo>
                      <a:pt x="76" y="21"/>
                      <a:pt x="73" y="25"/>
                      <a:pt x="70" y="27"/>
                    </a:cubicBezTo>
                    <a:cubicBezTo>
                      <a:pt x="68" y="29"/>
                      <a:pt x="64" y="33"/>
                      <a:pt x="60" y="37"/>
                    </a:cubicBezTo>
                    <a:cubicBezTo>
                      <a:pt x="56" y="41"/>
                      <a:pt x="52" y="45"/>
                      <a:pt x="50" y="48"/>
                    </a:cubicBezTo>
                    <a:cubicBezTo>
                      <a:pt x="49" y="51"/>
                      <a:pt x="41" y="60"/>
                      <a:pt x="34" y="69"/>
                    </a:cubicBezTo>
                    <a:cubicBezTo>
                      <a:pt x="30" y="74"/>
                      <a:pt x="27" y="78"/>
                      <a:pt x="24" y="81"/>
                    </a:cubicBezTo>
                    <a:cubicBezTo>
                      <a:pt x="21" y="84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0" y="85"/>
                      <a:pt x="18" y="83"/>
                    </a:cubicBezTo>
                    <a:cubicBezTo>
                      <a:pt x="16" y="81"/>
                      <a:pt x="14" y="79"/>
                      <a:pt x="14" y="78"/>
                    </a:cubicBezTo>
                    <a:cubicBezTo>
                      <a:pt x="12" y="76"/>
                      <a:pt x="8" y="72"/>
                      <a:pt x="5" y="69"/>
                    </a:cubicBezTo>
                    <a:cubicBezTo>
                      <a:pt x="3" y="68"/>
                      <a:pt x="2" y="67"/>
                      <a:pt x="2" y="65"/>
                    </a:cubicBezTo>
                    <a:cubicBezTo>
                      <a:pt x="2" y="64"/>
                      <a:pt x="3" y="63"/>
                      <a:pt x="3" y="61"/>
                    </a:cubicBezTo>
                    <a:cubicBezTo>
                      <a:pt x="3" y="60"/>
                      <a:pt x="4" y="58"/>
                      <a:pt x="7" y="56"/>
                    </a:cubicBezTo>
                    <a:cubicBezTo>
                      <a:pt x="9" y="55"/>
                      <a:pt x="13" y="52"/>
                      <a:pt x="18" y="49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42" y="24"/>
                      <a:pt x="47" y="17"/>
                      <a:pt x="51" y="15"/>
                    </a:cubicBezTo>
                    <a:cubicBezTo>
                      <a:pt x="54" y="12"/>
                      <a:pt x="56" y="10"/>
                      <a:pt x="56" y="8"/>
                    </a:cubicBezTo>
                    <a:cubicBezTo>
                      <a:pt x="57" y="7"/>
                      <a:pt x="57" y="7"/>
                      <a:pt x="57" y="6"/>
                    </a:cubicBezTo>
                    <a:cubicBezTo>
                      <a:pt x="57" y="6"/>
                      <a:pt x="57" y="6"/>
                      <a:pt x="58" y="6"/>
                    </a:cubicBezTo>
                    <a:cubicBezTo>
                      <a:pt x="60" y="5"/>
                      <a:pt x="65" y="4"/>
                      <a:pt x="69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2" y="2"/>
                      <a:pt x="72" y="2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0" name="Freeform 124"/>
              <p:cNvSpPr>
                <a:spLocks/>
              </p:cNvSpPr>
              <p:nvPr/>
            </p:nvSpPr>
            <p:spPr bwMode="auto">
              <a:xfrm>
                <a:off x="1529201" y="5217626"/>
                <a:ext cx="139700" cy="146050"/>
              </a:xfrm>
              <a:custGeom>
                <a:avLst/>
                <a:gdLst>
                  <a:gd name="T0" fmla="*/ 68 w 87"/>
                  <a:gd name="T1" fmla="*/ 0 h 91"/>
                  <a:gd name="T2" fmla="*/ 54 w 87"/>
                  <a:gd name="T3" fmla="*/ 8 h 91"/>
                  <a:gd name="T4" fmla="*/ 17 w 87"/>
                  <a:gd name="T5" fmla="*/ 47 h 91"/>
                  <a:gd name="T6" fmla="*/ 1 w 87"/>
                  <a:gd name="T7" fmla="*/ 62 h 91"/>
                  <a:gd name="T8" fmla="*/ 7 w 87"/>
                  <a:gd name="T9" fmla="*/ 75 h 91"/>
                  <a:gd name="T10" fmla="*/ 25 w 87"/>
                  <a:gd name="T11" fmla="*/ 85 h 91"/>
                  <a:gd name="T12" fmla="*/ 42 w 87"/>
                  <a:gd name="T13" fmla="*/ 68 h 91"/>
                  <a:gd name="T14" fmla="*/ 46 w 87"/>
                  <a:gd name="T15" fmla="*/ 47 h 91"/>
                  <a:gd name="T16" fmla="*/ 69 w 87"/>
                  <a:gd name="T17" fmla="*/ 27 h 91"/>
                  <a:gd name="T18" fmla="*/ 84 w 87"/>
                  <a:gd name="T19" fmla="*/ 18 h 91"/>
                  <a:gd name="T20" fmla="*/ 84 w 87"/>
                  <a:gd name="T21" fmla="*/ 6 h 91"/>
                  <a:gd name="T22" fmla="*/ 72 w 87"/>
                  <a:gd name="T23" fmla="*/ 3 h 91"/>
                  <a:gd name="T24" fmla="*/ 68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68" y="0"/>
                    </a:moveTo>
                    <a:cubicBezTo>
                      <a:pt x="68" y="0"/>
                      <a:pt x="60" y="1"/>
                      <a:pt x="54" y="8"/>
                    </a:cubicBezTo>
                    <a:cubicBezTo>
                      <a:pt x="47" y="15"/>
                      <a:pt x="24" y="42"/>
                      <a:pt x="17" y="47"/>
                    </a:cubicBezTo>
                    <a:cubicBezTo>
                      <a:pt x="9" y="52"/>
                      <a:pt x="2" y="58"/>
                      <a:pt x="1" y="62"/>
                    </a:cubicBezTo>
                    <a:cubicBezTo>
                      <a:pt x="0" y="67"/>
                      <a:pt x="2" y="70"/>
                      <a:pt x="7" y="75"/>
                    </a:cubicBezTo>
                    <a:cubicBezTo>
                      <a:pt x="13" y="80"/>
                      <a:pt x="18" y="91"/>
                      <a:pt x="25" y="85"/>
                    </a:cubicBezTo>
                    <a:cubicBezTo>
                      <a:pt x="31" y="80"/>
                      <a:pt x="43" y="76"/>
                      <a:pt x="42" y="68"/>
                    </a:cubicBezTo>
                    <a:cubicBezTo>
                      <a:pt x="40" y="60"/>
                      <a:pt x="36" y="58"/>
                      <a:pt x="46" y="47"/>
                    </a:cubicBezTo>
                    <a:cubicBezTo>
                      <a:pt x="56" y="37"/>
                      <a:pt x="60" y="30"/>
                      <a:pt x="69" y="27"/>
                    </a:cubicBezTo>
                    <a:cubicBezTo>
                      <a:pt x="77" y="23"/>
                      <a:pt x="82" y="25"/>
                      <a:pt x="84" y="18"/>
                    </a:cubicBezTo>
                    <a:cubicBezTo>
                      <a:pt x="86" y="12"/>
                      <a:pt x="87" y="9"/>
                      <a:pt x="84" y="6"/>
                    </a:cubicBezTo>
                    <a:cubicBezTo>
                      <a:pt x="80" y="3"/>
                      <a:pt x="74" y="3"/>
                      <a:pt x="72" y="3"/>
                    </a:cubicBezTo>
                    <a:cubicBezTo>
                      <a:pt x="70" y="2"/>
                      <a:pt x="68" y="0"/>
                      <a:pt x="6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1" name="Freeform 125"/>
              <p:cNvSpPr>
                <a:spLocks/>
              </p:cNvSpPr>
              <p:nvPr/>
            </p:nvSpPr>
            <p:spPr bwMode="auto">
              <a:xfrm>
                <a:off x="1553013" y="5225563"/>
                <a:ext cx="115888" cy="133350"/>
              </a:xfrm>
              <a:custGeom>
                <a:avLst/>
                <a:gdLst>
                  <a:gd name="T0" fmla="*/ 69 w 72"/>
                  <a:gd name="T1" fmla="*/ 2 h 84"/>
                  <a:gd name="T2" fmla="*/ 65 w 72"/>
                  <a:gd name="T3" fmla="*/ 0 h 84"/>
                  <a:gd name="T4" fmla="*/ 64 w 72"/>
                  <a:gd name="T5" fmla="*/ 11 h 84"/>
                  <a:gd name="T6" fmla="*/ 48 w 72"/>
                  <a:gd name="T7" fmla="*/ 19 h 84"/>
                  <a:gd name="T8" fmla="*/ 25 w 72"/>
                  <a:gd name="T9" fmla="*/ 40 h 84"/>
                  <a:gd name="T10" fmla="*/ 21 w 72"/>
                  <a:gd name="T11" fmla="*/ 60 h 84"/>
                  <a:gd name="T12" fmla="*/ 4 w 72"/>
                  <a:gd name="T13" fmla="*/ 78 h 84"/>
                  <a:gd name="T14" fmla="*/ 0 w 72"/>
                  <a:gd name="T15" fmla="*/ 79 h 84"/>
                  <a:gd name="T16" fmla="*/ 10 w 72"/>
                  <a:gd name="T17" fmla="*/ 81 h 84"/>
                  <a:gd name="T18" fmla="*/ 27 w 72"/>
                  <a:gd name="T19" fmla="*/ 64 h 84"/>
                  <a:gd name="T20" fmla="*/ 31 w 72"/>
                  <a:gd name="T21" fmla="*/ 43 h 84"/>
                  <a:gd name="T22" fmla="*/ 54 w 72"/>
                  <a:gd name="T23" fmla="*/ 23 h 84"/>
                  <a:gd name="T24" fmla="*/ 69 w 72"/>
                  <a:gd name="T25" fmla="*/ 14 h 84"/>
                  <a:gd name="T26" fmla="*/ 69 w 72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69" y="2"/>
                    </a:moveTo>
                    <a:cubicBezTo>
                      <a:pt x="67" y="1"/>
                      <a:pt x="66" y="0"/>
                      <a:pt x="65" y="0"/>
                    </a:cubicBezTo>
                    <a:cubicBezTo>
                      <a:pt x="66" y="3"/>
                      <a:pt x="65" y="6"/>
                      <a:pt x="64" y="11"/>
                    </a:cubicBezTo>
                    <a:cubicBezTo>
                      <a:pt x="62" y="17"/>
                      <a:pt x="57" y="16"/>
                      <a:pt x="48" y="19"/>
                    </a:cubicBezTo>
                    <a:cubicBezTo>
                      <a:pt x="40" y="22"/>
                      <a:pt x="35" y="29"/>
                      <a:pt x="25" y="40"/>
                    </a:cubicBezTo>
                    <a:cubicBezTo>
                      <a:pt x="15" y="50"/>
                      <a:pt x="20" y="53"/>
                      <a:pt x="21" y="60"/>
                    </a:cubicBezTo>
                    <a:cubicBezTo>
                      <a:pt x="23" y="68"/>
                      <a:pt x="11" y="72"/>
                      <a:pt x="4" y="78"/>
                    </a:cubicBezTo>
                    <a:cubicBezTo>
                      <a:pt x="3" y="79"/>
                      <a:pt x="1" y="79"/>
                      <a:pt x="0" y="79"/>
                    </a:cubicBezTo>
                    <a:cubicBezTo>
                      <a:pt x="3" y="82"/>
                      <a:pt x="6" y="84"/>
                      <a:pt x="10" y="81"/>
                    </a:cubicBezTo>
                    <a:cubicBezTo>
                      <a:pt x="16" y="76"/>
                      <a:pt x="28" y="72"/>
                      <a:pt x="27" y="64"/>
                    </a:cubicBezTo>
                    <a:cubicBezTo>
                      <a:pt x="25" y="56"/>
                      <a:pt x="21" y="54"/>
                      <a:pt x="31" y="43"/>
                    </a:cubicBezTo>
                    <a:cubicBezTo>
                      <a:pt x="41" y="33"/>
                      <a:pt x="45" y="26"/>
                      <a:pt x="54" y="23"/>
                    </a:cubicBezTo>
                    <a:cubicBezTo>
                      <a:pt x="62" y="19"/>
                      <a:pt x="67" y="21"/>
                      <a:pt x="69" y="14"/>
                    </a:cubicBezTo>
                    <a:cubicBezTo>
                      <a:pt x="71" y="8"/>
                      <a:pt x="72" y="5"/>
                      <a:pt x="69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2" name="Freeform 126"/>
              <p:cNvSpPr>
                <a:spLocks/>
              </p:cNvSpPr>
              <p:nvPr/>
            </p:nvSpPr>
            <p:spPr bwMode="auto">
              <a:xfrm>
                <a:off x="1529201" y="5216038"/>
                <a:ext cx="139700" cy="142875"/>
              </a:xfrm>
              <a:custGeom>
                <a:avLst/>
                <a:gdLst>
                  <a:gd name="T0" fmla="*/ 68 w 87"/>
                  <a:gd name="T1" fmla="*/ 0 h 89"/>
                  <a:gd name="T2" fmla="*/ 35 w 87"/>
                  <a:gd name="T3" fmla="*/ 29 h 89"/>
                  <a:gd name="T4" fmla="*/ 5 w 87"/>
                  <a:gd name="T5" fmla="*/ 55 h 89"/>
                  <a:gd name="T6" fmla="*/ 0 w 87"/>
                  <a:gd name="T7" fmla="*/ 65 h 89"/>
                  <a:gd name="T8" fmla="*/ 13 w 87"/>
                  <a:gd name="T9" fmla="*/ 84 h 89"/>
                  <a:gd name="T10" fmla="*/ 25 w 87"/>
                  <a:gd name="T11" fmla="*/ 87 h 89"/>
                  <a:gd name="T12" fmla="*/ 41 w 87"/>
                  <a:gd name="T13" fmla="*/ 76 h 89"/>
                  <a:gd name="T14" fmla="*/ 43 w 87"/>
                  <a:gd name="T15" fmla="*/ 69 h 89"/>
                  <a:gd name="T16" fmla="*/ 46 w 87"/>
                  <a:gd name="T17" fmla="*/ 49 h 89"/>
                  <a:gd name="T18" fmla="*/ 69 w 87"/>
                  <a:gd name="T19" fmla="*/ 29 h 89"/>
                  <a:gd name="T20" fmla="*/ 83 w 87"/>
                  <a:gd name="T21" fmla="*/ 24 h 89"/>
                  <a:gd name="T22" fmla="*/ 87 w 87"/>
                  <a:gd name="T23" fmla="*/ 11 h 89"/>
                  <a:gd name="T24" fmla="*/ 77 w 87"/>
                  <a:gd name="T25" fmla="*/ 3 h 89"/>
                  <a:gd name="T26" fmla="*/ 70 w 87"/>
                  <a:gd name="T27" fmla="*/ 1 h 89"/>
                  <a:gd name="T28" fmla="*/ 69 w 87"/>
                  <a:gd name="T29" fmla="*/ 1 h 89"/>
                  <a:gd name="T30" fmla="*/ 68 w 87"/>
                  <a:gd name="T31" fmla="*/ 0 h 89"/>
                  <a:gd name="T32" fmla="*/ 68 w 87"/>
                  <a:gd name="T33" fmla="*/ 2 h 89"/>
                  <a:gd name="T34" fmla="*/ 77 w 87"/>
                  <a:gd name="T35" fmla="*/ 5 h 89"/>
                  <a:gd name="T36" fmla="*/ 85 w 87"/>
                  <a:gd name="T37" fmla="*/ 11 h 89"/>
                  <a:gd name="T38" fmla="*/ 81 w 87"/>
                  <a:gd name="T39" fmla="*/ 22 h 89"/>
                  <a:gd name="T40" fmla="*/ 68 w 87"/>
                  <a:gd name="T41" fmla="*/ 27 h 89"/>
                  <a:gd name="T42" fmla="*/ 45 w 87"/>
                  <a:gd name="T43" fmla="*/ 48 h 89"/>
                  <a:gd name="T44" fmla="*/ 41 w 87"/>
                  <a:gd name="T45" fmla="*/ 69 h 89"/>
                  <a:gd name="T46" fmla="*/ 39 w 87"/>
                  <a:gd name="T47" fmla="*/ 75 h 89"/>
                  <a:gd name="T48" fmla="*/ 21 w 87"/>
                  <a:gd name="T49" fmla="*/ 87 h 89"/>
                  <a:gd name="T50" fmla="*/ 8 w 87"/>
                  <a:gd name="T51" fmla="*/ 75 h 89"/>
                  <a:gd name="T52" fmla="*/ 2 w 87"/>
                  <a:gd name="T53" fmla="*/ 64 h 89"/>
                  <a:gd name="T54" fmla="*/ 17 w 87"/>
                  <a:gd name="T55" fmla="*/ 48 h 89"/>
                  <a:gd name="T56" fmla="*/ 54 w 87"/>
                  <a:gd name="T57" fmla="*/ 10 h 89"/>
                  <a:gd name="T58" fmla="*/ 67 w 87"/>
                  <a:gd name="T59" fmla="*/ 3 h 89"/>
                  <a:gd name="T60" fmla="*/ 68 w 87"/>
                  <a:gd name="T61" fmla="*/ 2 h 89"/>
                  <a:gd name="T62" fmla="*/ 68 w 87"/>
                  <a:gd name="T6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68" y="1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0" y="1"/>
                      <a:pt x="53" y="9"/>
                    </a:cubicBezTo>
                    <a:cubicBezTo>
                      <a:pt x="50" y="12"/>
                      <a:pt x="42" y="21"/>
                      <a:pt x="35" y="29"/>
                    </a:cubicBezTo>
                    <a:cubicBezTo>
                      <a:pt x="28" y="37"/>
                      <a:pt x="20" y="44"/>
                      <a:pt x="16" y="47"/>
                    </a:cubicBezTo>
                    <a:cubicBezTo>
                      <a:pt x="12" y="49"/>
                      <a:pt x="8" y="52"/>
                      <a:pt x="5" y="55"/>
                    </a:cubicBezTo>
                    <a:cubicBezTo>
                      <a:pt x="3" y="58"/>
                      <a:pt x="0" y="61"/>
                      <a:pt x="0" y="63"/>
                    </a:cubicBezTo>
                    <a:cubicBezTo>
                      <a:pt x="0" y="64"/>
                      <a:pt x="0" y="64"/>
                      <a:pt x="0" y="65"/>
                    </a:cubicBezTo>
                    <a:cubicBezTo>
                      <a:pt x="0" y="69"/>
                      <a:pt x="2" y="72"/>
                      <a:pt x="7" y="77"/>
                    </a:cubicBezTo>
                    <a:cubicBezTo>
                      <a:pt x="9" y="79"/>
                      <a:pt x="11" y="81"/>
                      <a:pt x="13" y="84"/>
                    </a:cubicBezTo>
                    <a:cubicBezTo>
                      <a:pt x="16" y="86"/>
                      <a:pt x="18" y="89"/>
                      <a:pt x="21" y="89"/>
                    </a:cubicBezTo>
                    <a:cubicBezTo>
                      <a:pt x="23" y="89"/>
                      <a:pt x="24" y="88"/>
                      <a:pt x="25" y="87"/>
                    </a:cubicBezTo>
                    <a:cubicBezTo>
                      <a:pt x="28" y="85"/>
                      <a:pt x="33" y="82"/>
                      <a:pt x="36" y="80"/>
                    </a:cubicBezTo>
                    <a:cubicBezTo>
                      <a:pt x="38" y="79"/>
                      <a:pt x="40" y="77"/>
                      <a:pt x="41" y="76"/>
                    </a:cubicBezTo>
                    <a:cubicBezTo>
                      <a:pt x="42" y="74"/>
                      <a:pt x="43" y="73"/>
                      <a:pt x="43" y="71"/>
                    </a:cubicBezTo>
                    <a:cubicBezTo>
                      <a:pt x="43" y="70"/>
                      <a:pt x="43" y="70"/>
                      <a:pt x="43" y="69"/>
                    </a:cubicBezTo>
                    <a:cubicBezTo>
                      <a:pt x="42" y="65"/>
                      <a:pt x="40" y="62"/>
                      <a:pt x="40" y="60"/>
                    </a:cubicBezTo>
                    <a:cubicBezTo>
                      <a:pt x="40" y="57"/>
                      <a:pt x="42" y="54"/>
                      <a:pt x="46" y="49"/>
                    </a:cubicBezTo>
                    <a:cubicBezTo>
                      <a:pt x="51" y="44"/>
                      <a:pt x="55" y="39"/>
                      <a:pt x="58" y="36"/>
                    </a:cubicBezTo>
                    <a:cubicBezTo>
                      <a:pt x="62" y="33"/>
                      <a:pt x="65" y="30"/>
                      <a:pt x="69" y="29"/>
                    </a:cubicBezTo>
                    <a:cubicBezTo>
                      <a:pt x="73" y="27"/>
                      <a:pt x="77" y="27"/>
                      <a:pt x="79" y="26"/>
                    </a:cubicBezTo>
                    <a:cubicBezTo>
                      <a:pt x="81" y="25"/>
                      <a:pt x="82" y="25"/>
                      <a:pt x="83" y="24"/>
                    </a:cubicBezTo>
                    <a:cubicBezTo>
                      <a:pt x="84" y="23"/>
                      <a:pt x="84" y="21"/>
                      <a:pt x="85" y="20"/>
                    </a:cubicBezTo>
                    <a:cubicBezTo>
                      <a:pt x="86" y="16"/>
                      <a:pt x="87" y="14"/>
                      <a:pt x="87" y="11"/>
                    </a:cubicBezTo>
                    <a:cubicBezTo>
                      <a:pt x="87" y="9"/>
                      <a:pt x="86" y="7"/>
                      <a:pt x="84" y="6"/>
                    </a:cubicBezTo>
                    <a:cubicBezTo>
                      <a:pt x="82" y="4"/>
                      <a:pt x="79" y="4"/>
                      <a:pt x="77" y="3"/>
                    </a:cubicBezTo>
                    <a:cubicBezTo>
                      <a:pt x="75" y="3"/>
                      <a:pt x="73" y="3"/>
                      <a:pt x="72" y="3"/>
                    </a:cubicBezTo>
                    <a:cubicBezTo>
                      <a:pt x="72" y="2"/>
                      <a:pt x="71" y="2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70" y="4"/>
                      <a:pt x="72" y="5"/>
                    </a:cubicBezTo>
                    <a:cubicBezTo>
                      <a:pt x="73" y="5"/>
                      <a:pt x="75" y="5"/>
                      <a:pt x="77" y="5"/>
                    </a:cubicBezTo>
                    <a:cubicBezTo>
                      <a:pt x="79" y="6"/>
                      <a:pt x="81" y="6"/>
                      <a:pt x="83" y="8"/>
                    </a:cubicBezTo>
                    <a:cubicBezTo>
                      <a:pt x="85" y="9"/>
                      <a:pt x="85" y="10"/>
                      <a:pt x="85" y="11"/>
                    </a:cubicBezTo>
                    <a:cubicBezTo>
                      <a:pt x="85" y="13"/>
                      <a:pt x="84" y="15"/>
                      <a:pt x="83" y="19"/>
                    </a:cubicBezTo>
                    <a:cubicBezTo>
                      <a:pt x="83" y="21"/>
                      <a:pt x="82" y="22"/>
                      <a:pt x="81" y="22"/>
                    </a:cubicBezTo>
                    <a:cubicBezTo>
                      <a:pt x="80" y="23"/>
                      <a:pt x="79" y="24"/>
                      <a:pt x="77" y="24"/>
                    </a:cubicBezTo>
                    <a:cubicBezTo>
                      <a:pt x="75" y="25"/>
                      <a:pt x="72" y="26"/>
                      <a:pt x="68" y="27"/>
                    </a:cubicBezTo>
                    <a:cubicBezTo>
                      <a:pt x="64" y="28"/>
                      <a:pt x="61" y="31"/>
                      <a:pt x="57" y="35"/>
                    </a:cubicBezTo>
                    <a:cubicBezTo>
                      <a:pt x="53" y="38"/>
                      <a:pt x="50" y="42"/>
                      <a:pt x="45" y="48"/>
                    </a:cubicBezTo>
                    <a:cubicBezTo>
                      <a:pt x="40" y="53"/>
                      <a:pt x="38" y="56"/>
                      <a:pt x="38" y="60"/>
                    </a:cubicBezTo>
                    <a:cubicBezTo>
                      <a:pt x="38" y="63"/>
                      <a:pt x="40" y="66"/>
                      <a:pt x="41" y="69"/>
                    </a:cubicBezTo>
                    <a:cubicBezTo>
                      <a:pt x="41" y="70"/>
                      <a:pt x="41" y="70"/>
                      <a:pt x="41" y="71"/>
                    </a:cubicBezTo>
                    <a:cubicBezTo>
                      <a:pt x="41" y="72"/>
                      <a:pt x="40" y="73"/>
                      <a:pt x="39" y="75"/>
                    </a:cubicBezTo>
                    <a:cubicBezTo>
                      <a:pt x="36" y="78"/>
                      <a:pt x="29" y="82"/>
                      <a:pt x="24" y="85"/>
                    </a:cubicBezTo>
                    <a:cubicBezTo>
                      <a:pt x="23" y="86"/>
                      <a:pt x="22" y="87"/>
                      <a:pt x="21" y="87"/>
                    </a:cubicBezTo>
                    <a:cubicBezTo>
                      <a:pt x="19" y="87"/>
                      <a:pt x="17" y="85"/>
                      <a:pt x="15" y="83"/>
                    </a:cubicBezTo>
                    <a:cubicBezTo>
                      <a:pt x="13" y="80"/>
                      <a:pt x="10" y="77"/>
                      <a:pt x="8" y="75"/>
                    </a:cubicBezTo>
                    <a:cubicBezTo>
                      <a:pt x="3" y="71"/>
                      <a:pt x="2" y="68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2" y="62"/>
                      <a:pt x="4" y="59"/>
                      <a:pt x="7" y="57"/>
                    </a:cubicBezTo>
                    <a:cubicBezTo>
                      <a:pt x="10" y="54"/>
                      <a:pt x="13" y="51"/>
                      <a:pt x="17" y="48"/>
                    </a:cubicBezTo>
                    <a:cubicBezTo>
                      <a:pt x="21" y="46"/>
                      <a:pt x="29" y="38"/>
                      <a:pt x="36" y="30"/>
                    </a:cubicBezTo>
                    <a:cubicBezTo>
                      <a:pt x="44" y="22"/>
                      <a:pt x="51" y="14"/>
                      <a:pt x="54" y="10"/>
                    </a:cubicBezTo>
                    <a:cubicBezTo>
                      <a:pt x="58" y="7"/>
                      <a:pt x="61" y="5"/>
                      <a:pt x="64" y="4"/>
                    </a:cubicBezTo>
                    <a:cubicBezTo>
                      <a:pt x="65" y="3"/>
                      <a:pt x="66" y="3"/>
                      <a:pt x="67" y="3"/>
                    </a:cubicBezTo>
                    <a:cubicBezTo>
                      <a:pt x="67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3" name="Freeform 127"/>
              <p:cNvSpPr>
                <a:spLocks/>
              </p:cNvSpPr>
              <p:nvPr/>
            </p:nvSpPr>
            <p:spPr bwMode="auto">
              <a:xfrm>
                <a:off x="1435538" y="5268426"/>
                <a:ext cx="58738" cy="58738"/>
              </a:xfrm>
              <a:custGeom>
                <a:avLst/>
                <a:gdLst>
                  <a:gd name="T0" fmla="*/ 32 w 37"/>
                  <a:gd name="T1" fmla="*/ 0 h 37"/>
                  <a:gd name="T2" fmla="*/ 23 w 37"/>
                  <a:gd name="T3" fmla="*/ 4 h 37"/>
                  <a:gd name="T4" fmla="*/ 12 w 37"/>
                  <a:gd name="T5" fmla="*/ 21 h 37"/>
                  <a:gd name="T6" fmla="*/ 3 w 37"/>
                  <a:gd name="T7" fmla="*/ 26 h 37"/>
                  <a:gd name="T8" fmla="*/ 0 w 37"/>
                  <a:gd name="T9" fmla="*/ 31 h 37"/>
                  <a:gd name="T10" fmla="*/ 7 w 37"/>
                  <a:gd name="T11" fmla="*/ 35 h 37"/>
                  <a:gd name="T12" fmla="*/ 15 w 37"/>
                  <a:gd name="T13" fmla="*/ 37 h 37"/>
                  <a:gd name="T14" fmla="*/ 27 w 37"/>
                  <a:gd name="T15" fmla="*/ 24 h 37"/>
                  <a:gd name="T16" fmla="*/ 36 w 37"/>
                  <a:gd name="T17" fmla="*/ 17 h 37"/>
                  <a:gd name="T18" fmla="*/ 36 w 37"/>
                  <a:gd name="T19" fmla="*/ 11 h 37"/>
                  <a:gd name="T20" fmla="*/ 36 w 37"/>
                  <a:gd name="T21" fmla="*/ 4 h 37"/>
                  <a:gd name="T22" fmla="*/ 32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2" y="0"/>
                    </a:moveTo>
                    <a:cubicBezTo>
                      <a:pt x="32" y="0"/>
                      <a:pt x="26" y="0"/>
                      <a:pt x="23" y="4"/>
                    </a:cubicBezTo>
                    <a:cubicBezTo>
                      <a:pt x="20" y="9"/>
                      <a:pt x="17" y="18"/>
                      <a:pt x="12" y="21"/>
                    </a:cubicBezTo>
                    <a:cubicBezTo>
                      <a:pt x="7" y="24"/>
                      <a:pt x="5" y="26"/>
                      <a:pt x="3" y="26"/>
                    </a:cubicBezTo>
                    <a:cubicBezTo>
                      <a:pt x="2" y="26"/>
                      <a:pt x="0" y="28"/>
                      <a:pt x="0" y="31"/>
                    </a:cubicBezTo>
                    <a:cubicBezTo>
                      <a:pt x="1" y="34"/>
                      <a:pt x="3" y="34"/>
                      <a:pt x="7" y="35"/>
                    </a:cubicBezTo>
                    <a:cubicBezTo>
                      <a:pt x="10" y="37"/>
                      <a:pt x="15" y="37"/>
                      <a:pt x="15" y="37"/>
                    </a:cubicBezTo>
                    <a:cubicBezTo>
                      <a:pt x="15" y="37"/>
                      <a:pt x="25" y="25"/>
                      <a:pt x="27" y="24"/>
                    </a:cubicBezTo>
                    <a:cubicBezTo>
                      <a:pt x="28" y="23"/>
                      <a:pt x="36" y="17"/>
                      <a:pt x="36" y="17"/>
                    </a:cubicBezTo>
                    <a:cubicBezTo>
                      <a:pt x="36" y="17"/>
                      <a:pt x="35" y="15"/>
                      <a:pt x="36" y="11"/>
                    </a:cubicBezTo>
                    <a:cubicBezTo>
                      <a:pt x="37" y="7"/>
                      <a:pt x="37" y="5"/>
                      <a:pt x="36" y="4"/>
                    </a:cubicBezTo>
                    <a:cubicBezTo>
                      <a:pt x="34" y="3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4" name="Freeform 128"/>
              <p:cNvSpPr>
                <a:spLocks/>
              </p:cNvSpPr>
              <p:nvPr/>
            </p:nvSpPr>
            <p:spPr bwMode="auto">
              <a:xfrm>
                <a:off x="1433951" y="5266838"/>
                <a:ext cx="61913" cy="61913"/>
              </a:xfrm>
              <a:custGeom>
                <a:avLst/>
                <a:gdLst>
                  <a:gd name="T0" fmla="*/ 33 w 39"/>
                  <a:gd name="T1" fmla="*/ 0 h 39"/>
                  <a:gd name="T2" fmla="*/ 29 w 39"/>
                  <a:gd name="T3" fmla="*/ 1 h 39"/>
                  <a:gd name="T4" fmla="*/ 19 w 39"/>
                  <a:gd name="T5" fmla="*/ 14 h 39"/>
                  <a:gd name="T6" fmla="*/ 7 w 39"/>
                  <a:gd name="T7" fmla="*/ 25 h 39"/>
                  <a:gd name="T8" fmla="*/ 4 w 39"/>
                  <a:gd name="T9" fmla="*/ 26 h 39"/>
                  <a:gd name="T10" fmla="*/ 0 w 39"/>
                  <a:gd name="T11" fmla="*/ 31 h 39"/>
                  <a:gd name="T12" fmla="*/ 0 w 39"/>
                  <a:gd name="T13" fmla="*/ 32 h 39"/>
                  <a:gd name="T14" fmla="*/ 8 w 39"/>
                  <a:gd name="T15" fmla="*/ 37 h 39"/>
                  <a:gd name="T16" fmla="*/ 17 w 39"/>
                  <a:gd name="T17" fmla="*/ 39 h 39"/>
                  <a:gd name="T18" fmla="*/ 22 w 39"/>
                  <a:gd name="T19" fmla="*/ 33 h 39"/>
                  <a:gd name="T20" fmla="*/ 27 w 39"/>
                  <a:gd name="T21" fmla="*/ 27 h 39"/>
                  <a:gd name="T22" fmla="*/ 33 w 39"/>
                  <a:gd name="T23" fmla="*/ 22 h 39"/>
                  <a:gd name="T24" fmla="*/ 38 w 39"/>
                  <a:gd name="T25" fmla="*/ 18 h 39"/>
                  <a:gd name="T26" fmla="*/ 37 w 39"/>
                  <a:gd name="T27" fmla="*/ 17 h 39"/>
                  <a:gd name="T28" fmla="*/ 38 w 39"/>
                  <a:gd name="T29" fmla="*/ 12 h 39"/>
                  <a:gd name="T30" fmla="*/ 37 w 39"/>
                  <a:gd name="T31" fmla="*/ 4 h 39"/>
                  <a:gd name="T32" fmla="*/ 34 w 39"/>
                  <a:gd name="T33" fmla="*/ 1 h 39"/>
                  <a:gd name="T34" fmla="*/ 34 w 39"/>
                  <a:gd name="T35" fmla="*/ 0 h 39"/>
                  <a:gd name="T36" fmla="*/ 33 w 39"/>
                  <a:gd name="T37" fmla="*/ 1 h 39"/>
                  <a:gd name="T38" fmla="*/ 34 w 39"/>
                  <a:gd name="T39" fmla="*/ 3 h 39"/>
                  <a:gd name="T40" fmla="*/ 37 w 39"/>
                  <a:gd name="T41" fmla="*/ 7 h 39"/>
                  <a:gd name="T42" fmla="*/ 35 w 39"/>
                  <a:gd name="T43" fmla="*/ 16 h 39"/>
                  <a:gd name="T44" fmla="*/ 37 w 39"/>
                  <a:gd name="T45" fmla="*/ 18 h 39"/>
                  <a:gd name="T46" fmla="*/ 32 w 39"/>
                  <a:gd name="T47" fmla="*/ 20 h 39"/>
                  <a:gd name="T48" fmla="*/ 26 w 39"/>
                  <a:gd name="T49" fmla="*/ 25 h 39"/>
                  <a:gd name="T50" fmla="*/ 16 w 39"/>
                  <a:gd name="T51" fmla="*/ 38 h 39"/>
                  <a:gd name="T52" fmla="*/ 14 w 39"/>
                  <a:gd name="T53" fmla="*/ 37 h 39"/>
                  <a:gd name="T54" fmla="*/ 4 w 39"/>
                  <a:gd name="T55" fmla="*/ 34 h 39"/>
                  <a:gd name="T56" fmla="*/ 2 w 39"/>
                  <a:gd name="T57" fmla="*/ 32 h 39"/>
                  <a:gd name="T58" fmla="*/ 2 w 39"/>
                  <a:gd name="T59" fmla="*/ 31 h 39"/>
                  <a:gd name="T60" fmla="*/ 6 w 39"/>
                  <a:gd name="T61" fmla="*/ 28 h 39"/>
                  <a:gd name="T62" fmla="*/ 20 w 39"/>
                  <a:gd name="T63" fmla="*/ 15 h 39"/>
                  <a:gd name="T64" fmla="*/ 29 w 39"/>
                  <a:gd name="T65" fmla="*/ 2 h 39"/>
                  <a:gd name="T66" fmla="*/ 33 w 39"/>
                  <a:gd name="T67" fmla="*/ 2 h 39"/>
                  <a:gd name="T68" fmla="*/ 32 w 39"/>
                  <a:gd name="T6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39">
                    <a:moveTo>
                      <a:pt x="33" y="1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29" y="1"/>
                    </a:cubicBezTo>
                    <a:cubicBezTo>
                      <a:pt x="27" y="1"/>
                      <a:pt x="24" y="2"/>
                      <a:pt x="23" y="5"/>
                    </a:cubicBezTo>
                    <a:cubicBezTo>
                      <a:pt x="22" y="7"/>
                      <a:pt x="20" y="11"/>
                      <a:pt x="19" y="14"/>
                    </a:cubicBezTo>
                    <a:cubicBezTo>
                      <a:pt x="17" y="17"/>
                      <a:pt x="15" y="20"/>
                      <a:pt x="13" y="21"/>
                    </a:cubicBezTo>
                    <a:cubicBezTo>
                      <a:pt x="10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1" y="28"/>
                      <a:pt x="0" y="30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4"/>
                      <a:pt x="2" y="35"/>
                      <a:pt x="3" y="35"/>
                    </a:cubicBezTo>
                    <a:cubicBezTo>
                      <a:pt x="4" y="36"/>
                      <a:pt x="6" y="37"/>
                      <a:pt x="8" y="37"/>
                    </a:cubicBezTo>
                    <a:cubicBezTo>
                      <a:pt x="11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20" y="36"/>
                      <a:pt x="22" y="33"/>
                    </a:cubicBezTo>
                    <a:cubicBezTo>
                      <a:pt x="23" y="31"/>
                      <a:pt x="25" y="30"/>
                      <a:pt x="26" y="28"/>
                    </a:cubicBezTo>
                    <a:cubicBezTo>
                      <a:pt x="26" y="28"/>
                      <a:pt x="27" y="27"/>
                      <a:pt x="27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1" y="24"/>
                      <a:pt x="33" y="22"/>
                    </a:cubicBezTo>
                    <a:cubicBezTo>
                      <a:pt x="35" y="20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5"/>
                      <a:pt x="37" y="14"/>
                      <a:pt x="38" y="12"/>
                    </a:cubicBezTo>
                    <a:cubicBezTo>
                      <a:pt x="38" y="10"/>
                      <a:pt x="39" y="8"/>
                      <a:pt x="39" y="7"/>
                    </a:cubicBezTo>
                    <a:cubicBezTo>
                      <a:pt x="39" y="6"/>
                      <a:pt x="38" y="4"/>
                      <a:pt x="37" y="4"/>
                    </a:cubicBezTo>
                    <a:cubicBezTo>
                      <a:pt x="37" y="4"/>
                      <a:pt x="36" y="3"/>
                      <a:pt x="35" y="2"/>
                    </a:cubicBezTo>
                    <a:cubicBezTo>
                      <a:pt x="35" y="1"/>
                      <a:pt x="35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3" y="2"/>
                      <a:pt x="34" y="3"/>
                    </a:cubicBezTo>
                    <a:cubicBezTo>
                      <a:pt x="34" y="4"/>
                      <a:pt x="35" y="5"/>
                      <a:pt x="36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7" y="8"/>
                      <a:pt x="36" y="9"/>
                      <a:pt x="36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4" y="19"/>
                      <a:pt x="32" y="20"/>
                    </a:cubicBezTo>
                    <a:cubicBezTo>
                      <a:pt x="30" y="22"/>
                      <a:pt x="27" y="24"/>
                      <a:pt x="27" y="25"/>
                    </a:cubicBezTo>
                    <a:cubicBezTo>
                      <a:pt x="27" y="25"/>
                      <a:pt x="26" y="25"/>
                      <a:pt x="26" y="25"/>
                    </a:cubicBezTo>
                    <a:cubicBezTo>
                      <a:pt x="23" y="2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4" y="37"/>
                    </a:cubicBezTo>
                    <a:cubicBezTo>
                      <a:pt x="12" y="36"/>
                      <a:pt x="10" y="36"/>
                      <a:pt x="8" y="35"/>
                    </a:cubicBezTo>
                    <a:cubicBezTo>
                      <a:pt x="6" y="35"/>
                      <a:pt x="5" y="34"/>
                      <a:pt x="4" y="34"/>
                    </a:cubicBezTo>
                    <a:cubicBezTo>
                      <a:pt x="3" y="33"/>
                      <a:pt x="3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9"/>
                      <a:pt x="4" y="28"/>
                      <a:pt x="4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8" y="27"/>
                      <a:pt x="9" y="25"/>
                      <a:pt x="13" y="23"/>
                    </a:cubicBezTo>
                    <a:cubicBezTo>
                      <a:pt x="17" y="21"/>
                      <a:pt x="19" y="18"/>
                      <a:pt x="20" y="15"/>
                    </a:cubicBezTo>
                    <a:cubicBezTo>
                      <a:pt x="22" y="12"/>
                      <a:pt x="24" y="8"/>
                      <a:pt x="25" y="6"/>
                    </a:cubicBezTo>
                    <a:cubicBezTo>
                      <a:pt x="26" y="4"/>
                      <a:pt x="27" y="3"/>
                      <a:pt x="29" y="2"/>
                    </a:cubicBezTo>
                    <a:cubicBezTo>
                      <a:pt x="31" y="2"/>
                      <a:pt x="32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5" name="Freeform 129"/>
              <p:cNvSpPr>
                <a:spLocks/>
              </p:cNvSpPr>
              <p:nvPr/>
            </p:nvSpPr>
            <p:spPr bwMode="auto">
              <a:xfrm>
                <a:off x="1443476" y="5285888"/>
                <a:ext cx="63500" cy="68263"/>
              </a:xfrm>
              <a:custGeom>
                <a:avLst/>
                <a:gdLst>
                  <a:gd name="T0" fmla="*/ 31 w 40"/>
                  <a:gd name="T1" fmla="*/ 0 h 43"/>
                  <a:gd name="T2" fmla="*/ 19 w 40"/>
                  <a:gd name="T3" fmla="*/ 6 h 43"/>
                  <a:gd name="T4" fmla="*/ 10 w 40"/>
                  <a:gd name="T5" fmla="*/ 23 h 43"/>
                  <a:gd name="T6" fmla="*/ 1 w 40"/>
                  <a:gd name="T7" fmla="*/ 35 h 43"/>
                  <a:gd name="T8" fmla="*/ 7 w 40"/>
                  <a:gd name="T9" fmla="*/ 42 h 43"/>
                  <a:gd name="T10" fmla="*/ 21 w 40"/>
                  <a:gd name="T11" fmla="*/ 36 h 43"/>
                  <a:gd name="T12" fmla="*/ 36 w 40"/>
                  <a:gd name="T13" fmla="*/ 20 h 43"/>
                  <a:gd name="T14" fmla="*/ 40 w 40"/>
                  <a:gd name="T15" fmla="*/ 12 h 43"/>
                  <a:gd name="T16" fmla="*/ 31 w 4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1" y="0"/>
                    </a:moveTo>
                    <a:cubicBezTo>
                      <a:pt x="31" y="0"/>
                      <a:pt x="20" y="1"/>
                      <a:pt x="19" y="6"/>
                    </a:cubicBezTo>
                    <a:cubicBezTo>
                      <a:pt x="18" y="11"/>
                      <a:pt x="14" y="19"/>
                      <a:pt x="10" y="23"/>
                    </a:cubicBezTo>
                    <a:cubicBezTo>
                      <a:pt x="5" y="27"/>
                      <a:pt x="0" y="32"/>
                      <a:pt x="1" y="35"/>
                    </a:cubicBezTo>
                    <a:cubicBezTo>
                      <a:pt x="2" y="37"/>
                      <a:pt x="5" y="41"/>
                      <a:pt x="7" y="42"/>
                    </a:cubicBezTo>
                    <a:cubicBezTo>
                      <a:pt x="9" y="43"/>
                      <a:pt x="14" y="42"/>
                      <a:pt x="21" y="36"/>
                    </a:cubicBezTo>
                    <a:cubicBezTo>
                      <a:pt x="28" y="29"/>
                      <a:pt x="32" y="23"/>
                      <a:pt x="36" y="20"/>
                    </a:cubicBezTo>
                    <a:cubicBezTo>
                      <a:pt x="40" y="18"/>
                      <a:pt x="40" y="12"/>
                      <a:pt x="40" y="12"/>
                    </a:cubicBezTo>
                    <a:cubicBezTo>
                      <a:pt x="40" y="12"/>
                      <a:pt x="30" y="3"/>
                      <a:pt x="3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6" name="Freeform 130"/>
              <p:cNvSpPr>
                <a:spLocks/>
              </p:cNvSpPr>
              <p:nvPr/>
            </p:nvSpPr>
            <p:spPr bwMode="auto">
              <a:xfrm>
                <a:off x="1441888" y="5282713"/>
                <a:ext cx="65088" cy="71438"/>
              </a:xfrm>
              <a:custGeom>
                <a:avLst/>
                <a:gdLst>
                  <a:gd name="T0" fmla="*/ 31 w 41"/>
                  <a:gd name="T1" fmla="*/ 2 h 45"/>
                  <a:gd name="T2" fmla="*/ 31 w 41"/>
                  <a:gd name="T3" fmla="*/ 1 h 45"/>
                  <a:gd name="T4" fmla="*/ 25 w 41"/>
                  <a:gd name="T5" fmla="*/ 2 h 45"/>
                  <a:gd name="T6" fmla="*/ 21 w 41"/>
                  <a:gd name="T7" fmla="*/ 4 h 45"/>
                  <a:gd name="T8" fmla="*/ 18 w 41"/>
                  <a:gd name="T9" fmla="*/ 8 h 45"/>
                  <a:gd name="T10" fmla="*/ 9 w 41"/>
                  <a:gd name="T11" fmla="*/ 24 h 45"/>
                  <a:gd name="T12" fmla="*/ 3 w 41"/>
                  <a:gd name="T13" fmla="*/ 30 h 45"/>
                  <a:gd name="T14" fmla="*/ 0 w 41"/>
                  <a:gd name="T15" fmla="*/ 36 h 45"/>
                  <a:gd name="T16" fmla="*/ 1 w 41"/>
                  <a:gd name="T17" fmla="*/ 37 h 45"/>
                  <a:gd name="T18" fmla="*/ 1 w 41"/>
                  <a:gd name="T19" fmla="*/ 37 h 45"/>
                  <a:gd name="T20" fmla="*/ 3 w 41"/>
                  <a:gd name="T21" fmla="*/ 41 h 45"/>
                  <a:gd name="T22" fmla="*/ 7 w 41"/>
                  <a:gd name="T23" fmla="*/ 44 h 45"/>
                  <a:gd name="T24" fmla="*/ 9 w 41"/>
                  <a:gd name="T25" fmla="*/ 45 h 45"/>
                  <a:gd name="T26" fmla="*/ 22 w 41"/>
                  <a:gd name="T27" fmla="*/ 38 h 45"/>
                  <a:gd name="T28" fmla="*/ 37 w 41"/>
                  <a:gd name="T29" fmla="*/ 23 h 45"/>
                  <a:gd name="T30" fmla="*/ 41 w 41"/>
                  <a:gd name="T31" fmla="*/ 14 h 45"/>
                  <a:gd name="T32" fmla="*/ 41 w 41"/>
                  <a:gd name="T33" fmla="*/ 14 h 45"/>
                  <a:gd name="T34" fmla="*/ 41 w 41"/>
                  <a:gd name="T35" fmla="*/ 14 h 45"/>
                  <a:gd name="T36" fmla="*/ 40 w 41"/>
                  <a:gd name="T37" fmla="*/ 13 h 45"/>
                  <a:gd name="T38" fmla="*/ 39 w 41"/>
                  <a:gd name="T39" fmla="*/ 12 h 45"/>
                  <a:gd name="T40" fmla="*/ 35 w 41"/>
                  <a:gd name="T41" fmla="*/ 7 h 45"/>
                  <a:gd name="T42" fmla="*/ 33 w 41"/>
                  <a:gd name="T43" fmla="*/ 4 h 45"/>
                  <a:gd name="T44" fmla="*/ 32 w 41"/>
                  <a:gd name="T45" fmla="*/ 2 h 45"/>
                  <a:gd name="T46" fmla="*/ 32 w 41"/>
                  <a:gd name="T47" fmla="*/ 2 h 45"/>
                  <a:gd name="T48" fmla="*/ 32 w 41"/>
                  <a:gd name="T49" fmla="*/ 0 h 45"/>
                  <a:gd name="T50" fmla="*/ 31 w 41"/>
                  <a:gd name="T51" fmla="*/ 1 h 45"/>
                  <a:gd name="T52" fmla="*/ 31 w 41"/>
                  <a:gd name="T53" fmla="*/ 2 h 45"/>
                  <a:gd name="T54" fmla="*/ 30 w 41"/>
                  <a:gd name="T55" fmla="*/ 1 h 45"/>
                  <a:gd name="T56" fmla="*/ 30 w 41"/>
                  <a:gd name="T57" fmla="*/ 2 h 45"/>
                  <a:gd name="T58" fmla="*/ 32 w 41"/>
                  <a:gd name="T59" fmla="*/ 6 h 45"/>
                  <a:gd name="T60" fmla="*/ 39 w 41"/>
                  <a:gd name="T61" fmla="*/ 15 h 45"/>
                  <a:gd name="T62" fmla="*/ 40 w 41"/>
                  <a:gd name="T63" fmla="*/ 14 h 45"/>
                  <a:gd name="T64" fmla="*/ 39 w 41"/>
                  <a:gd name="T65" fmla="*/ 14 h 45"/>
                  <a:gd name="T66" fmla="*/ 39 w 41"/>
                  <a:gd name="T67" fmla="*/ 14 h 45"/>
                  <a:gd name="T68" fmla="*/ 36 w 41"/>
                  <a:gd name="T69" fmla="*/ 21 h 45"/>
                  <a:gd name="T70" fmla="*/ 20 w 41"/>
                  <a:gd name="T71" fmla="*/ 37 h 45"/>
                  <a:gd name="T72" fmla="*/ 9 w 41"/>
                  <a:gd name="T73" fmla="*/ 43 h 45"/>
                  <a:gd name="T74" fmla="*/ 8 w 41"/>
                  <a:gd name="T75" fmla="*/ 42 h 45"/>
                  <a:gd name="T76" fmla="*/ 5 w 41"/>
                  <a:gd name="T77" fmla="*/ 40 h 45"/>
                  <a:gd name="T78" fmla="*/ 2 w 41"/>
                  <a:gd name="T79" fmla="*/ 36 h 45"/>
                  <a:gd name="T80" fmla="*/ 2 w 41"/>
                  <a:gd name="T81" fmla="*/ 36 h 45"/>
                  <a:gd name="T82" fmla="*/ 2 w 41"/>
                  <a:gd name="T83" fmla="*/ 36 h 45"/>
                  <a:gd name="T84" fmla="*/ 5 w 41"/>
                  <a:gd name="T85" fmla="*/ 31 h 45"/>
                  <a:gd name="T86" fmla="*/ 11 w 41"/>
                  <a:gd name="T87" fmla="*/ 25 h 45"/>
                  <a:gd name="T88" fmla="*/ 20 w 41"/>
                  <a:gd name="T89" fmla="*/ 8 h 45"/>
                  <a:gd name="T90" fmla="*/ 22 w 41"/>
                  <a:gd name="T91" fmla="*/ 6 h 45"/>
                  <a:gd name="T92" fmla="*/ 28 w 41"/>
                  <a:gd name="T93" fmla="*/ 3 h 45"/>
                  <a:gd name="T94" fmla="*/ 30 w 41"/>
                  <a:gd name="T95" fmla="*/ 3 h 45"/>
                  <a:gd name="T96" fmla="*/ 31 w 41"/>
                  <a:gd name="T97" fmla="*/ 3 h 45"/>
                  <a:gd name="T98" fmla="*/ 31 w 41"/>
                  <a:gd name="T99" fmla="*/ 2 h 45"/>
                  <a:gd name="T100" fmla="*/ 30 w 41"/>
                  <a:gd name="T101" fmla="*/ 1 h 45"/>
                  <a:gd name="T102" fmla="*/ 31 w 41"/>
                  <a:gd name="T10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45">
                    <a:moveTo>
                      <a:pt x="31" y="2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8" y="1"/>
                      <a:pt x="25" y="2"/>
                    </a:cubicBezTo>
                    <a:cubicBezTo>
                      <a:pt x="24" y="2"/>
                      <a:pt x="22" y="3"/>
                      <a:pt x="21" y="4"/>
                    </a:cubicBezTo>
                    <a:cubicBezTo>
                      <a:pt x="20" y="5"/>
                      <a:pt x="19" y="6"/>
                      <a:pt x="18" y="8"/>
                    </a:cubicBezTo>
                    <a:cubicBezTo>
                      <a:pt x="17" y="13"/>
                      <a:pt x="13" y="21"/>
                      <a:pt x="9" y="24"/>
                    </a:cubicBezTo>
                    <a:cubicBezTo>
                      <a:pt x="7" y="26"/>
                      <a:pt x="5" y="28"/>
                      <a:pt x="3" y="30"/>
                    </a:cubicBezTo>
                    <a:cubicBezTo>
                      <a:pt x="2" y="32"/>
                      <a:pt x="0" y="34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2" y="40"/>
                      <a:pt x="3" y="41"/>
                    </a:cubicBezTo>
                    <a:cubicBezTo>
                      <a:pt x="5" y="42"/>
                      <a:pt x="6" y="44"/>
                      <a:pt x="7" y="44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12" y="45"/>
                      <a:pt x="17" y="43"/>
                      <a:pt x="22" y="38"/>
                    </a:cubicBezTo>
                    <a:cubicBezTo>
                      <a:pt x="29" y="31"/>
                      <a:pt x="33" y="25"/>
                      <a:pt x="37" y="23"/>
                    </a:cubicBezTo>
                    <a:cubicBezTo>
                      <a:pt x="41" y="20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2"/>
                    </a:cubicBezTo>
                    <a:cubicBezTo>
                      <a:pt x="38" y="11"/>
                      <a:pt x="36" y="9"/>
                      <a:pt x="35" y="7"/>
                    </a:cubicBezTo>
                    <a:cubicBezTo>
                      <a:pt x="34" y="6"/>
                      <a:pt x="33" y="5"/>
                      <a:pt x="33" y="4"/>
                    </a:cubicBezTo>
                    <a:cubicBezTo>
                      <a:pt x="32" y="3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1" y="5"/>
                      <a:pt x="32" y="6"/>
                    </a:cubicBezTo>
                    <a:cubicBezTo>
                      <a:pt x="34" y="10"/>
                      <a:pt x="39" y="15"/>
                      <a:pt x="39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5"/>
                      <a:pt x="39" y="19"/>
                      <a:pt x="36" y="21"/>
                    </a:cubicBezTo>
                    <a:cubicBezTo>
                      <a:pt x="32" y="24"/>
                      <a:pt x="27" y="30"/>
                      <a:pt x="20" y="37"/>
                    </a:cubicBezTo>
                    <a:cubicBezTo>
                      <a:pt x="15" y="41"/>
                      <a:pt x="11" y="43"/>
                      <a:pt x="9" y="43"/>
                    </a:cubicBezTo>
                    <a:cubicBezTo>
                      <a:pt x="9" y="43"/>
                      <a:pt x="8" y="43"/>
                      <a:pt x="8" y="42"/>
                    </a:cubicBezTo>
                    <a:cubicBezTo>
                      <a:pt x="7" y="42"/>
                      <a:pt x="6" y="41"/>
                      <a:pt x="5" y="40"/>
                    </a:cubicBezTo>
                    <a:cubicBezTo>
                      <a:pt x="4" y="38"/>
                      <a:pt x="3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5"/>
                      <a:pt x="3" y="33"/>
                      <a:pt x="5" y="31"/>
                    </a:cubicBezTo>
                    <a:cubicBezTo>
                      <a:pt x="7" y="29"/>
                      <a:pt x="9" y="27"/>
                      <a:pt x="11" y="25"/>
                    </a:cubicBezTo>
                    <a:cubicBezTo>
                      <a:pt x="15" y="22"/>
                      <a:pt x="19" y="14"/>
                      <a:pt x="20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4" y="4"/>
                      <a:pt x="26" y="4"/>
                      <a:pt x="28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7" name="Freeform 131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29 w 52"/>
                  <a:gd name="T3" fmla="*/ 5 h 44"/>
                  <a:gd name="T4" fmla="*/ 18 w 52"/>
                  <a:gd name="T5" fmla="*/ 20 h 44"/>
                  <a:gd name="T6" fmla="*/ 7 w 52"/>
                  <a:gd name="T7" fmla="*/ 29 h 44"/>
                  <a:gd name="T8" fmla="*/ 1 w 52"/>
                  <a:gd name="T9" fmla="*/ 35 h 44"/>
                  <a:gd name="T10" fmla="*/ 7 w 52"/>
                  <a:gd name="T11" fmla="*/ 43 h 44"/>
                  <a:gd name="T12" fmla="*/ 34 w 52"/>
                  <a:gd name="T13" fmla="*/ 30 h 44"/>
                  <a:gd name="T14" fmla="*/ 50 w 52"/>
                  <a:gd name="T15" fmla="*/ 20 h 44"/>
                  <a:gd name="T16" fmla="*/ 50 w 52"/>
                  <a:gd name="T17" fmla="*/ 13 h 44"/>
                  <a:gd name="T18" fmla="*/ 38 w 52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8" y="2"/>
                      <a:pt x="32" y="0"/>
                      <a:pt x="29" y="5"/>
                    </a:cubicBezTo>
                    <a:cubicBezTo>
                      <a:pt x="26" y="9"/>
                      <a:pt x="21" y="17"/>
                      <a:pt x="18" y="20"/>
                    </a:cubicBezTo>
                    <a:cubicBezTo>
                      <a:pt x="14" y="24"/>
                      <a:pt x="10" y="28"/>
                      <a:pt x="7" y="29"/>
                    </a:cubicBezTo>
                    <a:cubicBezTo>
                      <a:pt x="5" y="30"/>
                      <a:pt x="0" y="32"/>
                      <a:pt x="1" y="35"/>
                    </a:cubicBezTo>
                    <a:cubicBezTo>
                      <a:pt x="1" y="38"/>
                      <a:pt x="5" y="42"/>
                      <a:pt x="7" y="43"/>
                    </a:cubicBezTo>
                    <a:cubicBezTo>
                      <a:pt x="9" y="44"/>
                      <a:pt x="28" y="34"/>
                      <a:pt x="34" y="30"/>
                    </a:cubicBezTo>
                    <a:cubicBezTo>
                      <a:pt x="40" y="26"/>
                      <a:pt x="47" y="22"/>
                      <a:pt x="50" y="20"/>
                    </a:cubicBezTo>
                    <a:cubicBezTo>
                      <a:pt x="52" y="17"/>
                      <a:pt x="50" y="13"/>
                      <a:pt x="50" y="13"/>
                    </a:cubicBez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8" name="Freeform 132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39 w 52"/>
                  <a:gd name="T3" fmla="*/ 1 h 44"/>
                  <a:gd name="T4" fmla="*/ 36 w 52"/>
                  <a:gd name="T5" fmla="*/ 0 h 44"/>
                  <a:gd name="T6" fmla="*/ 28 w 52"/>
                  <a:gd name="T7" fmla="*/ 4 h 44"/>
                  <a:gd name="T8" fmla="*/ 17 w 52"/>
                  <a:gd name="T9" fmla="*/ 20 h 44"/>
                  <a:gd name="T10" fmla="*/ 11 w 52"/>
                  <a:gd name="T11" fmla="*/ 25 h 44"/>
                  <a:gd name="T12" fmla="*/ 7 w 52"/>
                  <a:gd name="T13" fmla="*/ 28 h 44"/>
                  <a:gd name="T14" fmla="*/ 3 w 52"/>
                  <a:gd name="T15" fmla="*/ 30 h 44"/>
                  <a:gd name="T16" fmla="*/ 0 w 52"/>
                  <a:gd name="T17" fmla="*/ 34 h 44"/>
                  <a:gd name="T18" fmla="*/ 0 w 52"/>
                  <a:gd name="T19" fmla="*/ 35 h 44"/>
                  <a:gd name="T20" fmla="*/ 0 w 52"/>
                  <a:gd name="T21" fmla="*/ 35 h 44"/>
                  <a:gd name="T22" fmla="*/ 3 w 52"/>
                  <a:gd name="T23" fmla="*/ 40 h 44"/>
                  <a:gd name="T24" fmla="*/ 6 w 52"/>
                  <a:gd name="T25" fmla="*/ 44 h 44"/>
                  <a:gd name="T26" fmla="*/ 7 w 52"/>
                  <a:gd name="T27" fmla="*/ 44 h 44"/>
                  <a:gd name="T28" fmla="*/ 13 w 52"/>
                  <a:gd name="T29" fmla="*/ 42 h 44"/>
                  <a:gd name="T30" fmla="*/ 35 w 52"/>
                  <a:gd name="T31" fmla="*/ 31 h 44"/>
                  <a:gd name="T32" fmla="*/ 44 w 52"/>
                  <a:gd name="T33" fmla="*/ 25 h 44"/>
                  <a:gd name="T34" fmla="*/ 50 w 52"/>
                  <a:gd name="T35" fmla="*/ 20 h 44"/>
                  <a:gd name="T36" fmla="*/ 52 w 52"/>
                  <a:gd name="T37" fmla="*/ 17 h 44"/>
                  <a:gd name="T38" fmla="*/ 51 w 52"/>
                  <a:gd name="T39" fmla="*/ 13 h 44"/>
                  <a:gd name="T40" fmla="*/ 51 w 52"/>
                  <a:gd name="T41" fmla="*/ 12 h 44"/>
                  <a:gd name="T42" fmla="*/ 39 w 52"/>
                  <a:gd name="T43" fmla="*/ 1 h 44"/>
                  <a:gd name="T44" fmla="*/ 39 w 52"/>
                  <a:gd name="T45" fmla="*/ 1 h 44"/>
                  <a:gd name="T46" fmla="*/ 38 w 52"/>
                  <a:gd name="T47" fmla="*/ 2 h 44"/>
                  <a:gd name="T48" fmla="*/ 38 w 52"/>
                  <a:gd name="T49" fmla="*/ 2 h 44"/>
                  <a:gd name="T50" fmla="*/ 49 w 52"/>
                  <a:gd name="T51" fmla="*/ 14 h 44"/>
                  <a:gd name="T52" fmla="*/ 50 w 52"/>
                  <a:gd name="T53" fmla="*/ 13 h 44"/>
                  <a:gd name="T54" fmla="*/ 49 w 52"/>
                  <a:gd name="T55" fmla="*/ 13 h 44"/>
                  <a:gd name="T56" fmla="*/ 49 w 52"/>
                  <a:gd name="T57" fmla="*/ 14 h 44"/>
                  <a:gd name="T58" fmla="*/ 50 w 52"/>
                  <a:gd name="T59" fmla="*/ 17 h 44"/>
                  <a:gd name="T60" fmla="*/ 49 w 52"/>
                  <a:gd name="T61" fmla="*/ 19 h 44"/>
                  <a:gd name="T62" fmla="*/ 43 w 52"/>
                  <a:gd name="T63" fmla="*/ 23 h 44"/>
                  <a:gd name="T64" fmla="*/ 34 w 52"/>
                  <a:gd name="T65" fmla="*/ 30 h 44"/>
                  <a:gd name="T66" fmla="*/ 20 w 52"/>
                  <a:gd name="T67" fmla="*/ 37 h 44"/>
                  <a:gd name="T68" fmla="*/ 12 w 52"/>
                  <a:gd name="T69" fmla="*/ 41 h 44"/>
                  <a:gd name="T70" fmla="*/ 7 w 52"/>
                  <a:gd name="T71" fmla="*/ 42 h 44"/>
                  <a:gd name="T72" fmla="*/ 7 w 52"/>
                  <a:gd name="T73" fmla="*/ 42 h 44"/>
                  <a:gd name="T74" fmla="*/ 7 w 52"/>
                  <a:gd name="T75" fmla="*/ 42 h 44"/>
                  <a:gd name="T76" fmla="*/ 7 w 52"/>
                  <a:gd name="T77" fmla="*/ 42 h 44"/>
                  <a:gd name="T78" fmla="*/ 7 w 52"/>
                  <a:gd name="T79" fmla="*/ 42 h 44"/>
                  <a:gd name="T80" fmla="*/ 7 w 52"/>
                  <a:gd name="T81" fmla="*/ 42 h 44"/>
                  <a:gd name="T82" fmla="*/ 7 w 52"/>
                  <a:gd name="T83" fmla="*/ 42 h 44"/>
                  <a:gd name="T84" fmla="*/ 4 w 52"/>
                  <a:gd name="T85" fmla="*/ 39 h 44"/>
                  <a:gd name="T86" fmla="*/ 2 w 52"/>
                  <a:gd name="T87" fmla="*/ 35 h 44"/>
                  <a:gd name="T88" fmla="*/ 2 w 52"/>
                  <a:gd name="T89" fmla="*/ 35 h 44"/>
                  <a:gd name="T90" fmla="*/ 2 w 52"/>
                  <a:gd name="T91" fmla="*/ 35 h 44"/>
                  <a:gd name="T92" fmla="*/ 2 w 52"/>
                  <a:gd name="T93" fmla="*/ 34 h 44"/>
                  <a:gd name="T94" fmla="*/ 4 w 52"/>
                  <a:gd name="T95" fmla="*/ 32 h 44"/>
                  <a:gd name="T96" fmla="*/ 7 w 52"/>
                  <a:gd name="T97" fmla="*/ 30 h 44"/>
                  <a:gd name="T98" fmla="*/ 13 w 52"/>
                  <a:gd name="T99" fmla="*/ 27 h 44"/>
                  <a:gd name="T100" fmla="*/ 18 w 52"/>
                  <a:gd name="T101" fmla="*/ 21 h 44"/>
                  <a:gd name="T102" fmla="*/ 30 w 52"/>
                  <a:gd name="T103" fmla="*/ 5 h 44"/>
                  <a:gd name="T104" fmla="*/ 36 w 52"/>
                  <a:gd name="T105" fmla="*/ 2 h 44"/>
                  <a:gd name="T106" fmla="*/ 38 w 52"/>
                  <a:gd name="T107" fmla="*/ 3 h 44"/>
                  <a:gd name="T108" fmla="*/ 38 w 52"/>
                  <a:gd name="T109" fmla="*/ 3 h 44"/>
                  <a:gd name="T110" fmla="*/ 38 w 52"/>
                  <a:gd name="T111" fmla="*/ 3 h 44"/>
                  <a:gd name="T112" fmla="*/ 38 w 52"/>
                  <a:gd name="T113" fmla="*/ 2 h 44"/>
                  <a:gd name="T114" fmla="*/ 38 w 52"/>
                  <a:gd name="T1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7" y="0"/>
                      <a:pt x="36" y="0"/>
                    </a:cubicBezTo>
                    <a:cubicBezTo>
                      <a:pt x="33" y="0"/>
                      <a:pt x="30" y="1"/>
                      <a:pt x="28" y="4"/>
                    </a:cubicBezTo>
                    <a:cubicBezTo>
                      <a:pt x="25" y="9"/>
                      <a:pt x="20" y="16"/>
                      <a:pt x="17" y="20"/>
                    </a:cubicBezTo>
                    <a:cubicBezTo>
                      <a:pt x="15" y="21"/>
                      <a:pt x="13" y="23"/>
                      <a:pt x="11" y="25"/>
                    </a:cubicBezTo>
                    <a:cubicBezTo>
                      <a:pt x="10" y="27"/>
                      <a:pt x="8" y="28"/>
                      <a:pt x="7" y="28"/>
                    </a:cubicBezTo>
                    <a:cubicBezTo>
                      <a:pt x="6" y="28"/>
                      <a:pt x="4" y="29"/>
                      <a:pt x="3" y="30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9"/>
                      <a:pt x="3" y="40"/>
                    </a:cubicBezTo>
                    <a:cubicBezTo>
                      <a:pt x="4" y="42"/>
                      <a:pt x="5" y="43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9" y="44"/>
                      <a:pt x="11" y="43"/>
                      <a:pt x="13" y="42"/>
                    </a:cubicBezTo>
                    <a:cubicBezTo>
                      <a:pt x="20" y="40"/>
                      <a:pt x="31" y="34"/>
                      <a:pt x="35" y="31"/>
                    </a:cubicBezTo>
                    <a:cubicBezTo>
                      <a:pt x="38" y="29"/>
                      <a:pt x="41" y="27"/>
                      <a:pt x="44" y="25"/>
                    </a:cubicBezTo>
                    <a:cubicBezTo>
                      <a:pt x="47" y="23"/>
                      <a:pt x="49" y="22"/>
                      <a:pt x="50" y="20"/>
                    </a:cubicBezTo>
                    <a:cubicBezTo>
                      <a:pt x="51" y="19"/>
                      <a:pt x="52" y="18"/>
                      <a:pt x="52" y="17"/>
                    </a:cubicBezTo>
                    <a:cubicBezTo>
                      <a:pt x="52" y="14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5"/>
                      <a:pt x="50" y="17"/>
                    </a:cubicBezTo>
                    <a:cubicBezTo>
                      <a:pt x="50" y="18"/>
                      <a:pt x="50" y="18"/>
                      <a:pt x="49" y="19"/>
                    </a:cubicBezTo>
                    <a:cubicBezTo>
                      <a:pt x="48" y="20"/>
                      <a:pt x="46" y="22"/>
                      <a:pt x="43" y="23"/>
                    </a:cubicBezTo>
                    <a:cubicBezTo>
                      <a:pt x="40" y="25"/>
                      <a:pt x="37" y="27"/>
                      <a:pt x="34" y="30"/>
                    </a:cubicBezTo>
                    <a:cubicBezTo>
                      <a:pt x="31" y="31"/>
                      <a:pt x="25" y="35"/>
                      <a:pt x="20" y="37"/>
                    </a:cubicBezTo>
                    <a:cubicBezTo>
                      <a:pt x="17" y="39"/>
                      <a:pt x="14" y="40"/>
                      <a:pt x="12" y="41"/>
                    </a:cubicBezTo>
                    <a:cubicBezTo>
                      <a:pt x="10" y="41"/>
                      <a:pt x="8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1"/>
                      <a:pt x="5" y="40"/>
                      <a:pt x="4" y="39"/>
                    </a:cubicBezTo>
                    <a:cubicBezTo>
                      <a:pt x="3" y="37"/>
                      <a:pt x="2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4" y="32"/>
                    </a:cubicBezTo>
                    <a:cubicBezTo>
                      <a:pt x="5" y="31"/>
                      <a:pt x="6" y="30"/>
                      <a:pt x="7" y="30"/>
                    </a:cubicBezTo>
                    <a:cubicBezTo>
                      <a:pt x="9" y="30"/>
                      <a:pt x="11" y="28"/>
                      <a:pt x="13" y="27"/>
                    </a:cubicBezTo>
                    <a:cubicBezTo>
                      <a:pt x="15" y="25"/>
                      <a:pt x="17" y="23"/>
                      <a:pt x="18" y="21"/>
                    </a:cubicBezTo>
                    <a:cubicBezTo>
                      <a:pt x="22" y="17"/>
                      <a:pt x="27" y="10"/>
                      <a:pt x="30" y="5"/>
                    </a:cubicBezTo>
                    <a:cubicBezTo>
                      <a:pt x="31" y="3"/>
                      <a:pt x="34" y="2"/>
                      <a:pt x="36" y="2"/>
                    </a:cubicBezTo>
                    <a:cubicBezTo>
                      <a:pt x="36" y="2"/>
                      <a:pt x="37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9" name="Freeform 133"/>
              <p:cNvSpPr>
                <a:spLocks/>
              </p:cNvSpPr>
              <p:nvPr/>
            </p:nvSpPr>
            <p:spPr bwMode="auto">
              <a:xfrm>
                <a:off x="1451413" y="5319226"/>
                <a:ext cx="109538" cy="77788"/>
              </a:xfrm>
              <a:custGeom>
                <a:avLst/>
                <a:gdLst>
                  <a:gd name="T0" fmla="*/ 50 w 69"/>
                  <a:gd name="T1" fmla="*/ 5 h 49"/>
                  <a:gd name="T2" fmla="*/ 41 w 69"/>
                  <a:gd name="T3" fmla="*/ 4 h 49"/>
                  <a:gd name="T4" fmla="*/ 21 w 69"/>
                  <a:gd name="T5" fmla="*/ 20 h 49"/>
                  <a:gd name="T6" fmla="*/ 9 w 69"/>
                  <a:gd name="T7" fmla="*/ 26 h 49"/>
                  <a:gd name="T8" fmla="*/ 0 w 69"/>
                  <a:gd name="T9" fmla="*/ 36 h 49"/>
                  <a:gd name="T10" fmla="*/ 6 w 69"/>
                  <a:gd name="T11" fmla="*/ 43 h 49"/>
                  <a:gd name="T12" fmla="*/ 26 w 69"/>
                  <a:gd name="T13" fmla="*/ 41 h 49"/>
                  <a:gd name="T14" fmla="*/ 35 w 69"/>
                  <a:gd name="T15" fmla="*/ 29 h 49"/>
                  <a:gd name="T16" fmla="*/ 51 w 69"/>
                  <a:gd name="T17" fmla="*/ 30 h 49"/>
                  <a:gd name="T18" fmla="*/ 67 w 69"/>
                  <a:gd name="T19" fmla="*/ 30 h 49"/>
                  <a:gd name="T20" fmla="*/ 64 w 69"/>
                  <a:gd name="T21" fmla="*/ 20 h 49"/>
                  <a:gd name="T22" fmla="*/ 5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50" y="5"/>
                    </a:moveTo>
                    <a:cubicBezTo>
                      <a:pt x="50" y="5"/>
                      <a:pt x="45" y="0"/>
                      <a:pt x="41" y="4"/>
                    </a:cubicBezTo>
                    <a:cubicBezTo>
                      <a:pt x="36" y="8"/>
                      <a:pt x="26" y="17"/>
                      <a:pt x="21" y="20"/>
                    </a:cubicBezTo>
                    <a:cubicBezTo>
                      <a:pt x="16" y="23"/>
                      <a:pt x="15" y="21"/>
                      <a:pt x="9" y="26"/>
                    </a:cubicBezTo>
                    <a:cubicBezTo>
                      <a:pt x="4" y="32"/>
                      <a:pt x="0" y="32"/>
                      <a:pt x="0" y="36"/>
                    </a:cubicBezTo>
                    <a:cubicBezTo>
                      <a:pt x="0" y="40"/>
                      <a:pt x="1" y="42"/>
                      <a:pt x="6" y="43"/>
                    </a:cubicBezTo>
                    <a:cubicBezTo>
                      <a:pt x="12" y="44"/>
                      <a:pt x="25" y="49"/>
                      <a:pt x="26" y="41"/>
                    </a:cubicBezTo>
                    <a:cubicBezTo>
                      <a:pt x="28" y="34"/>
                      <a:pt x="31" y="30"/>
                      <a:pt x="35" y="29"/>
                    </a:cubicBezTo>
                    <a:cubicBezTo>
                      <a:pt x="39" y="28"/>
                      <a:pt x="45" y="28"/>
                      <a:pt x="51" y="30"/>
                    </a:cubicBezTo>
                    <a:cubicBezTo>
                      <a:pt x="57" y="32"/>
                      <a:pt x="65" y="33"/>
                      <a:pt x="67" y="30"/>
                    </a:cubicBezTo>
                    <a:cubicBezTo>
                      <a:pt x="69" y="26"/>
                      <a:pt x="69" y="24"/>
                      <a:pt x="64" y="20"/>
                    </a:cubicBezTo>
                    <a:cubicBezTo>
                      <a:pt x="60" y="17"/>
                      <a:pt x="50" y="5"/>
                      <a:pt x="5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0" name="Freeform 134"/>
              <p:cNvSpPr>
                <a:spLocks/>
              </p:cNvSpPr>
              <p:nvPr/>
            </p:nvSpPr>
            <p:spPr bwMode="auto">
              <a:xfrm>
                <a:off x="1451413" y="5352563"/>
                <a:ext cx="109538" cy="44450"/>
              </a:xfrm>
              <a:custGeom>
                <a:avLst/>
                <a:gdLst>
                  <a:gd name="T0" fmla="*/ 65 w 69"/>
                  <a:gd name="T1" fmla="*/ 0 h 28"/>
                  <a:gd name="T2" fmla="*/ 64 w 69"/>
                  <a:gd name="T3" fmla="*/ 3 h 28"/>
                  <a:gd name="T4" fmla="*/ 47 w 69"/>
                  <a:gd name="T5" fmla="*/ 3 h 28"/>
                  <a:gd name="T6" fmla="*/ 32 w 69"/>
                  <a:gd name="T7" fmla="*/ 3 h 28"/>
                  <a:gd name="T8" fmla="*/ 23 w 69"/>
                  <a:gd name="T9" fmla="*/ 15 h 28"/>
                  <a:gd name="T10" fmla="*/ 3 w 69"/>
                  <a:gd name="T11" fmla="*/ 16 h 28"/>
                  <a:gd name="T12" fmla="*/ 0 w 69"/>
                  <a:gd name="T13" fmla="*/ 16 h 28"/>
                  <a:gd name="T14" fmla="*/ 6 w 69"/>
                  <a:gd name="T15" fmla="*/ 22 h 28"/>
                  <a:gd name="T16" fmla="*/ 26 w 69"/>
                  <a:gd name="T17" fmla="*/ 20 h 28"/>
                  <a:gd name="T18" fmla="*/ 35 w 69"/>
                  <a:gd name="T19" fmla="*/ 8 h 28"/>
                  <a:gd name="T20" fmla="*/ 51 w 69"/>
                  <a:gd name="T21" fmla="*/ 9 h 28"/>
                  <a:gd name="T22" fmla="*/ 67 w 69"/>
                  <a:gd name="T23" fmla="*/ 9 h 28"/>
                  <a:gd name="T24" fmla="*/ 6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65" y="0"/>
                    </a:moveTo>
                    <a:cubicBezTo>
                      <a:pt x="65" y="1"/>
                      <a:pt x="64" y="2"/>
                      <a:pt x="64" y="3"/>
                    </a:cubicBezTo>
                    <a:cubicBezTo>
                      <a:pt x="62" y="7"/>
                      <a:pt x="53" y="5"/>
                      <a:pt x="47" y="3"/>
                    </a:cubicBezTo>
                    <a:cubicBezTo>
                      <a:pt x="41" y="1"/>
                      <a:pt x="36" y="1"/>
                      <a:pt x="32" y="3"/>
                    </a:cubicBezTo>
                    <a:cubicBezTo>
                      <a:pt x="27" y="4"/>
                      <a:pt x="25" y="7"/>
                      <a:pt x="23" y="15"/>
                    </a:cubicBezTo>
                    <a:cubicBezTo>
                      <a:pt x="21" y="22"/>
                      <a:pt x="8" y="18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1" y="19"/>
                      <a:pt x="1" y="21"/>
                      <a:pt x="6" y="22"/>
                    </a:cubicBezTo>
                    <a:cubicBezTo>
                      <a:pt x="12" y="23"/>
                      <a:pt x="25" y="28"/>
                      <a:pt x="26" y="20"/>
                    </a:cubicBezTo>
                    <a:cubicBezTo>
                      <a:pt x="28" y="13"/>
                      <a:pt x="31" y="9"/>
                      <a:pt x="35" y="8"/>
                    </a:cubicBezTo>
                    <a:cubicBezTo>
                      <a:pt x="39" y="7"/>
                      <a:pt x="45" y="7"/>
                      <a:pt x="51" y="9"/>
                    </a:cubicBezTo>
                    <a:cubicBezTo>
                      <a:pt x="57" y="11"/>
                      <a:pt x="65" y="12"/>
                      <a:pt x="67" y="9"/>
                    </a:cubicBezTo>
                    <a:cubicBezTo>
                      <a:pt x="69" y="5"/>
                      <a:pt x="69" y="3"/>
                      <a:pt x="6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1" name="Freeform 135"/>
              <p:cNvSpPr>
                <a:spLocks/>
              </p:cNvSpPr>
              <p:nvPr/>
            </p:nvSpPr>
            <p:spPr bwMode="auto">
              <a:xfrm>
                <a:off x="1449826" y="5322401"/>
                <a:ext cx="111125" cy="69850"/>
              </a:xfrm>
              <a:custGeom>
                <a:avLst/>
                <a:gdLst>
                  <a:gd name="T0" fmla="*/ 51 w 70"/>
                  <a:gd name="T1" fmla="*/ 2 h 44"/>
                  <a:gd name="T2" fmla="*/ 41 w 70"/>
                  <a:gd name="T3" fmla="*/ 1 h 44"/>
                  <a:gd name="T4" fmla="*/ 22 w 70"/>
                  <a:gd name="T5" fmla="*/ 17 h 44"/>
                  <a:gd name="T6" fmla="*/ 9 w 70"/>
                  <a:gd name="T7" fmla="*/ 23 h 44"/>
                  <a:gd name="T8" fmla="*/ 1 w 70"/>
                  <a:gd name="T9" fmla="*/ 31 h 44"/>
                  <a:gd name="T10" fmla="*/ 1 w 70"/>
                  <a:gd name="T11" fmla="*/ 39 h 44"/>
                  <a:gd name="T12" fmla="*/ 20 w 70"/>
                  <a:gd name="T13" fmla="*/ 44 h 44"/>
                  <a:gd name="T14" fmla="*/ 28 w 70"/>
                  <a:gd name="T15" fmla="*/ 39 h 44"/>
                  <a:gd name="T16" fmla="*/ 36 w 70"/>
                  <a:gd name="T17" fmla="*/ 28 h 44"/>
                  <a:gd name="T18" fmla="*/ 52 w 70"/>
                  <a:gd name="T19" fmla="*/ 29 h 44"/>
                  <a:gd name="T20" fmla="*/ 67 w 70"/>
                  <a:gd name="T21" fmla="*/ 30 h 44"/>
                  <a:gd name="T22" fmla="*/ 70 w 70"/>
                  <a:gd name="T23" fmla="*/ 24 h 44"/>
                  <a:gd name="T24" fmla="*/ 66 w 70"/>
                  <a:gd name="T25" fmla="*/ 18 h 44"/>
                  <a:gd name="T26" fmla="*/ 51 w 70"/>
                  <a:gd name="T27" fmla="*/ 2 h 44"/>
                  <a:gd name="T28" fmla="*/ 51 w 70"/>
                  <a:gd name="T29" fmla="*/ 2 h 44"/>
                  <a:gd name="T30" fmla="*/ 50 w 70"/>
                  <a:gd name="T31" fmla="*/ 3 h 44"/>
                  <a:gd name="T32" fmla="*/ 64 w 70"/>
                  <a:gd name="T33" fmla="*/ 19 h 44"/>
                  <a:gd name="T34" fmla="*/ 68 w 70"/>
                  <a:gd name="T35" fmla="*/ 24 h 44"/>
                  <a:gd name="T36" fmla="*/ 66 w 70"/>
                  <a:gd name="T37" fmla="*/ 28 h 44"/>
                  <a:gd name="T38" fmla="*/ 52 w 70"/>
                  <a:gd name="T39" fmla="*/ 27 h 44"/>
                  <a:gd name="T40" fmla="*/ 36 w 70"/>
                  <a:gd name="T41" fmla="*/ 26 h 44"/>
                  <a:gd name="T42" fmla="*/ 27 w 70"/>
                  <a:gd name="T43" fmla="*/ 39 h 44"/>
                  <a:gd name="T44" fmla="*/ 20 w 70"/>
                  <a:gd name="T45" fmla="*/ 42 h 44"/>
                  <a:gd name="T46" fmla="*/ 3 w 70"/>
                  <a:gd name="T47" fmla="*/ 38 h 44"/>
                  <a:gd name="T48" fmla="*/ 3 w 70"/>
                  <a:gd name="T49" fmla="*/ 32 h 44"/>
                  <a:gd name="T50" fmla="*/ 11 w 70"/>
                  <a:gd name="T51" fmla="*/ 25 h 44"/>
                  <a:gd name="T52" fmla="*/ 22 w 70"/>
                  <a:gd name="T53" fmla="*/ 19 h 44"/>
                  <a:gd name="T54" fmla="*/ 42 w 70"/>
                  <a:gd name="T55" fmla="*/ 3 h 44"/>
                  <a:gd name="T56" fmla="*/ 49 w 70"/>
                  <a:gd name="T57" fmla="*/ 2 h 44"/>
                  <a:gd name="T58" fmla="*/ 50 w 70"/>
                  <a:gd name="T59" fmla="*/ 3 h 44"/>
                  <a:gd name="T60" fmla="*/ 51 w 70"/>
                  <a:gd name="T61" fmla="*/ 3 h 44"/>
                  <a:gd name="T62" fmla="*/ 51 w 70"/>
                  <a:gd name="T6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44">
                    <a:moveTo>
                      <a:pt x="51" y="3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49" y="0"/>
                      <a:pt x="46" y="0"/>
                    </a:cubicBezTo>
                    <a:cubicBezTo>
                      <a:pt x="44" y="0"/>
                      <a:pt x="42" y="0"/>
                      <a:pt x="41" y="1"/>
                    </a:cubicBezTo>
                    <a:cubicBezTo>
                      <a:pt x="39" y="3"/>
                      <a:pt x="35" y="7"/>
                      <a:pt x="32" y="10"/>
                    </a:cubicBezTo>
                    <a:cubicBezTo>
                      <a:pt x="28" y="13"/>
                      <a:pt x="24" y="16"/>
                      <a:pt x="22" y="17"/>
                    </a:cubicBezTo>
                    <a:cubicBezTo>
                      <a:pt x="19" y="18"/>
                      <a:pt x="18" y="18"/>
                      <a:pt x="16" y="19"/>
                    </a:cubicBezTo>
                    <a:cubicBezTo>
                      <a:pt x="14" y="20"/>
                      <a:pt x="12" y="21"/>
                      <a:pt x="9" y="23"/>
                    </a:cubicBezTo>
                    <a:cubicBezTo>
                      <a:pt x="7" y="26"/>
                      <a:pt x="5" y="27"/>
                      <a:pt x="3" y="29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6"/>
                      <a:pt x="0" y="37"/>
                      <a:pt x="1" y="39"/>
                    </a:cubicBezTo>
                    <a:cubicBezTo>
                      <a:pt x="2" y="40"/>
                      <a:pt x="4" y="41"/>
                      <a:pt x="7" y="42"/>
                    </a:cubicBezTo>
                    <a:cubicBezTo>
                      <a:pt x="10" y="43"/>
                      <a:pt x="16" y="44"/>
                      <a:pt x="20" y="44"/>
                    </a:cubicBezTo>
                    <a:cubicBezTo>
                      <a:pt x="22" y="44"/>
                      <a:pt x="24" y="44"/>
                      <a:pt x="25" y="43"/>
                    </a:cubicBezTo>
                    <a:cubicBezTo>
                      <a:pt x="27" y="43"/>
                      <a:pt x="28" y="41"/>
                      <a:pt x="28" y="39"/>
                    </a:cubicBezTo>
                    <a:cubicBezTo>
                      <a:pt x="29" y="36"/>
                      <a:pt x="30" y="33"/>
                      <a:pt x="32" y="31"/>
                    </a:cubicBezTo>
                    <a:cubicBezTo>
                      <a:pt x="33" y="30"/>
                      <a:pt x="35" y="29"/>
                      <a:pt x="36" y="28"/>
                    </a:cubicBezTo>
                    <a:cubicBezTo>
                      <a:pt x="38" y="27"/>
                      <a:pt x="40" y="27"/>
                      <a:pt x="43" y="27"/>
                    </a:cubicBezTo>
                    <a:cubicBezTo>
                      <a:pt x="45" y="27"/>
                      <a:pt x="48" y="28"/>
                      <a:pt x="52" y="29"/>
                    </a:cubicBezTo>
                    <a:cubicBezTo>
                      <a:pt x="55" y="30"/>
                      <a:pt x="60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8" y="30"/>
                      <a:pt x="69" y="29"/>
                      <a:pt x="69" y="28"/>
                    </a:cubicBezTo>
                    <a:cubicBezTo>
                      <a:pt x="70" y="27"/>
                      <a:pt x="70" y="25"/>
                      <a:pt x="70" y="24"/>
                    </a:cubicBezTo>
                    <a:cubicBezTo>
                      <a:pt x="70" y="23"/>
                      <a:pt x="70" y="22"/>
                      <a:pt x="69" y="21"/>
                    </a:cubicBezTo>
                    <a:cubicBezTo>
                      <a:pt x="68" y="20"/>
                      <a:pt x="67" y="19"/>
                      <a:pt x="66" y="18"/>
                    </a:cubicBezTo>
                    <a:cubicBezTo>
                      <a:pt x="64" y="16"/>
                      <a:pt x="60" y="12"/>
                      <a:pt x="57" y="8"/>
                    </a:cubicBezTo>
                    <a:cubicBezTo>
                      <a:pt x="54" y="5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2" y="6"/>
                      <a:pt x="55" y="10"/>
                    </a:cubicBezTo>
                    <a:cubicBezTo>
                      <a:pt x="58" y="13"/>
                      <a:pt x="62" y="17"/>
                      <a:pt x="64" y="19"/>
                    </a:cubicBezTo>
                    <a:cubicBezTo>
                      <a:pt x="66" y="20"/>
                      <a:pt x="67" y="21"/>
                      <a:pt x="68" y="22"/>
                    </a:cubicBezTo>
                    <a:cubicBezTo>
                      <a:pt x="68" y="23"/>
                      <a:pt x="68" y="23"/>
                      <a:pt x="68" y="24"/>
                    </a:cubicBezTo>
                    <a:cubicBezTo>
                      <a:pt x="68" y="25"/>
                      <a:pt x="68" y="26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5" y="29"/>
                      <a:pt x="64" y="29"/>
                      <a:pt x="63" y="29"/>
                    </a:cubicBezTo>
                    <a:cubicBezTo>
                      <a:pt x="60" y="29"/>
                      <a:pt x="56" y="28"/>
                      <a:pt x="52" y="27"/>
                    </a:cubicBezTo>
                    <a:cubicBezTo>
                      <a:pt x="49" y="26"/>
                      <a:pt x="45" y="25"/>
                      <a:pt x="43" y="25"/>
                    </a:cubicBezTo>
                    <a:cubicBezTo>
                      <a:pt x="40" y="25"/>
                      <a:pt x="38" y="25"/>
                      <a:pt x="36" y="26"/>
                    </a:cubicBezTo>
                    <a:cubicBezTo>
                      <a:pt x="34" y="27"/>
                      <a:pt x="32" y="28"/>
                      <a:pt x="30" y="30"/>
                    </a:cubicBezTo>
                    <a:cubicBezTo>
                      <a:pt x="29" y="32"/>
                      <a:pt x="27" y="35"/>
                      <a:pt x="27" y="39"/>
                    </a:cubicBezTo>
                    <a:cubicBezTo>
                      <a:pt x="26" y="40"/>
                      <a:pt x="25" y="41"/>
                      <a:pt x="24" y="42"/>
                    </a:cubicBezTo>
                    <a:cubicBezTo>
                      <a:pt x="23" y="42"/>
                      <a:pt x="22" y="42"/>
                      <a:pt x="20" y="42"/>
                    </a:cubicBezTo>
                    <a:cubicBezTo>
                      <a:pt x="16" y="42"/>
                      <a:pt x="11" y="41"/>
                      <a:pt x="7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2" y="36"/>
                      <a:pt x="2" y="34"/>
                    </a:cubicBezTo>
                    <a:cubicBezTo>
                      <a:pt x="2" y="33"/>
                      <a:pt x="3" y="32"/>
                      <a:pt x="3" y="32"/>
                    </a:cubicBezTo>
                    <a:cubicBezTo>
                      <a:pt x="3" y="31"/>
                      <a:pt x="4" y="30"/>
                      <a:pt x="6" y="29"/>
                    </a:cubicBezTo>
                    <a:cubicBezTo>
                      <a:pt x="7" y="28"/>
                      <a:pt x="9" y="27"/>
                      <a:pt x="11" y="25"/>
                    </a:cubicBezTo>
                    <a:cubicBezTo>
                      <a:pt x="14" y="22"/>
                      <a:pt x="15" y="21"/>
                      <a:pt x="16" y="21"/>
                    </a:cubicBezTo>
                    <a:cubicBezTo>
                      <a:pt x="18" y="20"/>
                      <a:pt x="20" y="20"/>
                      <a:pt x="22" y="19"/>
                    </a:cubicBezTo>
                    <a:cubicBezTo>
                      <a:pt x="25" y="18"/>
                      <a:pt x="29" y="15"/>
                      <a:pt x="33" y="11"/>
                    </a:cubicBezTo>
                    <a:cubicBezTo>
                      <a:pt x="37" y="8"/>
                      <a:pt x="40" y="5"/>
                      <a:pt x="42" y="3"/>
                    </a:cubicBezTo>
                    <a:cubicBezTo>
                      <a:pt x="43" y="2"/>
                      <a:pt x="45" y="2"/>
                      <a:pt x="46" y="2"/>
                    </a:cubicBezTo>
                    <a:cubicBezTo>
                      <a:pt x="47" y="2"/>
                      <a:pt x="48" y="2"/>
                      <a:pt x="49" y="2"/>
                    </a:cubicBezTo>
                    <a:cubicBezTo>
                      <a:pt x="49" y="3"/>
                      <a:pt x="49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2" name="Freeform 136"/>
              <p:cNvSpPr>
                <a:spLocks/>
              </p:cNvSpPr>
              <p:nvPr/>
            </p:nvSpPr>
            <p:spPr bwMode="auto">
              <a:xfrm>
                <a:off x="1405376" y="5317638"/>
                <a:ext cx="44450" cy="31750"/>
              </a:xfrm>
              <a:custGeom>
                <a:avLst/>
                <a:gdLst>
                  <a:gd name="T0" fmla="*/ 18 w 27"/>
                  <a:gd name="T1" fmla="*/ 0 h 20"/>
                  <a:gd name="T2" fmla="*/ 8 w 27"/>
                  <a:gd name="T3" fmla="*/ 7 h 20"/>
                  <a:gd name="T4" fmla="*/ 1 w 27"/>
                  <a:gd name="T5" fmla="*/ 16 h 20"/>
                  <a:gd name="T6" fmla="*/ 9 w 27"/>
                  <a:gd name="T7" fmla="*/ 19 h 20"/>
                  <a:gd name="T8" fmla="*/ 18 w 27"/>
                  <a:gd name="T9" fmla="*/ 15 h 20"/>
                  <a:gd name="T10" fmla="*/ 24 w 27"/>
                  <a:gd name="T11" fmla="*/ 12 h 20"/>
                  <a:gd name="T12" fmla="*/ 27 w 27"/>
                  <a:gd name="T13" fmla="*/ 5 h 20"/>
                  <a:gd name="T14" fmla="*/ 1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8" y="0"/>
                    </a:moveTo>
                    <a:cubicBezTo>
                      <a:pt x="18" y="0"/>
                      <a:pt x="11" y="3"/>
                      <a:pt x="8" y="7"/>
                    </a:cubicBezTo>
                    <a:cubicBezTo>
                      <a:pt x="6" y="12"/>
                      <a:pt x="3" y="16"/>
                      <a:pt x="1" y="16"/>
                    </a:cubicBezTo>
                    <a:cubicBezTo>
                      <a:pt x="0" y="17"/>
                      <a:pt x="4" y="20"/>
                      <a:pt x="9" y="19"/>
                    </a:cubicBezTo>
                    <a:cubicBezTo>
                      <a:pt x="15" y="19"/>
                      <a:pt x="17" y="18"/>
                      <a:pt x="18" y="15"/>
                    </a:cubicBezTo>
                    <a:cubicBezTo>
                      <a:pt x="20" y="12"/>
                      <a:pt x="22" y="14"/>
                      <a:pt x="24" y="12"/>
                    </a:cubicBezTo>
                    <a:cubicBezTo>
                      <a:pt x="25" y="10"/>
                      <a:pt x="27" y="5"/>
                      <a:pt x="27" y="5"/>
                    </a:cubicBezTo>
                    <a:cubicBezTo>
                      <a:pt x="27" y="5"/>
                      <a:pt x="21" y="3"/>
                      <a:pt x="1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3" name="Freeform 137"/>
              <p:cNvSpPr>
                <a:spLocks/>
              </p:cNvSpPr>
              <p:nvPr/>
            </p:nvSpPr>
            <p:spPr bwMode="auto">
              <a:xfrm>
                <a:off x="1405376" y="5316051"/>
                <a:ext cx="46038" cy="33338"/>
              </a:xfrm>
              <a:custGeom>
                <a:avLst/>
                <a:gdLst>
                  <a:gd name="T0" fmla="*/ 18 w 28"/>
                  <a:gd name="T1" fmla="*/ 1 h 21"/>
                  <a:gd name="T2" fmla="*/ 18 w 28"/>
                  <a:gd name="T3" fmla="*/ 0 h 21"/>
                  <a:gd name="T4" fmla="*/ 8 w 28"/>
                  <a:gd name="T5" fmla="*/ 8 h 21"/>
                  <a:gd name="T6" fmla="*/ 4 w 28"/>
                  <a:gd name="T7" fmla="*/ 14 h 21"/>
                  <a:gd name="T8" fmla="*/ 1 w 28"/>
                  <a:gd name="T9" fmla="*/ 16 h 21"/>
                  <a:gd name="T10" fmla="*/ 0 w 28"/>
                  <a:gd name="T11" fmla="*/ 18 h 21"/>
                  <a:gd name="T12" fmla="*/ 1 w 28"/>
                  <a:gd name="T13" fmla="*/ 19 h 21"/>
                  <a:gd name="T14" fmla="*/ 9 w 28"/>
                  <a:gd name="T15" fmla="*/ 21 h 21"/>
                  <a:gd name="T16" fmla="*/ 10 w 28"/>
                  <a:gd name="T17" fmla="*/ 21 h 21"/>
                  <a:gd name="T18" fmla="*/ 16 w 28"/>
                  <a:gd name="T19" fmla="*/ 20 h 21"/>
                  <a:gd name="T20" fmla="*/ 19 w 28"/>
                  <a:gd name="T21" fmla="*/ 16 h 21"/>
                  <a:gd name="T22" fmla="*/ 21 w 28"/>
                  <a:gd name="T23" fmla="*/ 15 h 21"/>
                  <a:gd name="T24" fmla="*/ 23 w 28"/>
                  <a:gd name="T25" fmla="*/ 15 h 21"/>
                  <a:gd name="T26" fmla="*/ 24 w 28"/>
                  <a:gd name="T27" fmla="*/ 13 h 21"/>
                  <a:gd name="T28" fmla="*/ 28 w 28"/>
                  <a:gd name="T29" fmla="*/ 6 h 21"/>
                  <a:gd name="T30" fmla="*/ 28 w 28"/>
                  <a:gd name="T31" fmla="*/ 5 h 21"/>
                  <a:gd name="T32" fmla="*/ 27 w 28"/>
                  <a:gd name="T33" fmla="*/ 5 h 21"/>
                  <a:gd name="T34" fmla="*/ 27 w 28"/>
                  <a:gd name="T35" fmla="*/ 5 h 21"/>
                  <a:gd name="T36" fmla="*/ 19 w 28"/>
                  <a:gd name="T37" fmla="*/ 0 h 21"/>
                  <a:gd name="T38" fmla="*/ 19 w 28"/>
                  <a:gd name="T39" fmla="*/ 0 h 21"/>
                  <a:gd name="T40" fmla="*/ 18 w 28"/>
                  <a:gd name="T41" fmla="*/ 0 h 21"/>
                  <a:gd name="T42" fmla="*/ 18 w 28"/>
                  <a:gd name="T43" fmla="*/ 1 h 21"/>
                  <a:gd name="T44" fmla="*/ 18 w 28"/>
                  <a:gd name="T45" fmla="*/ 1 h 21"/>
                  <a:gd name="T46" fmla="*/ 23 w 28"/>
                  <a:gd name="T47" fmla="*/ 5 h 21"/>
                  <a:gd name="T48" fmla="*/ 27 w 28"/>
                  <a:gd name="T49" fmla="*/ 7 h 21"/>
                  <a:gd name="T50" fmla="*/ 27 w 28"/>
                  <a:gd name="T51" fmla="*/ 6 h 21"/>
                  <a:gd name="T52" fmla="*/ 26 w 28"/>
                  <a:gd name="T53" fmla="*/ 5 h 21"/>
                  <a:gd name="T54" fmla="*/ 25 w 28"/>
                  <a:gd name="T55" fmla="*/ 8 h 21"/>
                  <a:gd name="T56" fmla="*/ 23 w 28"/>
                  <a:gd name="T57" fmla="*/ 12 h 21"/>
                  <a:gd name="T58" fmla="*/ 22 w 28"/>
                  <a:gd name="T59" fmla="*/ 13 h 21"/>
                  <a:gd name="T60" fmla="*/ 20 w 28"/>
                  <a:gd name="T61" fmla="*/ 13 h 21"/>
                  <a:gd name="T62" fmla="*/ 17 w 28"/>
                  <a:gd name="T63" fmla="*/ 15 h 21"/>
                  <a:gd name="T64" fmla="*/ 15 w 28"/>
                  <a:gd name="T65" fmla="*/ 18 h 21"/>
                  <a:gd name="T66" fmla="*/ 9 w 28"/>
                  <a:gd name="T67" fmla="*/ 19 h 21"/>
                  <a:gd name="T68" fmla="*/ 9 w 28"/>
                  <a:gd name="T69" fmla="*/ 19 h 21"/>
                  <a:gd name="T70" fmla="*/ 4 w 28"/>
                  <a:gd name="T71" fmla="*/ 18 h 21"/>
                  <a:gd name="T72" fmla="*/ 2 w 28"/>
                  <a:gd name="T73" fmla="*/ 18 h 21"/>
                  <a:gd name="T74" fmla="*/ 2 w 28"/>
                  <a:gd name="T75" fmla="*/ 17 h 21"/>
                  <a:gd name="T76" fmla="*/ 2 w 28"/>
                  <a:gd name="T77" fmla="*/ 17 h 21"/>
                  <a:gd name="T78" fmla="*/ 2 w 28"/>
                  <a:gd name="T79" fmla="*/ 18 h 21"/>
                  <a:gd name="T80" fmla="*/ 2 w 28"/>
                  <a:gd name="T81" fmla="*/ 18 h 21"/>
                  <a:gd name="T82" fmla="*/ 2 w 28"/>
                  <a:gd name="T83" fmla="*/ 17 h 21"/>
                  <a:gd name="T84" fmla="*/ 2 w 28"/>
                  <a:gd name="T85" fmla="*/ 18 h 21"/>
                  <a:gd name="T86" fmla="*/ 2 w 28"/>
                  <a:gd name="T87" fmla="*/ 18 h 21"/>
                  <a:gd name="T88" fmla="*/ 2 w 28"/>
                  <a:gd name="T89" fmla="*/ 18 h 21"/>
                  <a:gd name="T90" fmla="*/ 2 w 28"/>
                  <a:gd name="T91" fmla="*/ 18 h 21"/>
                  <a:gd name="T92" fmla="*/ 2 w 28"/>
                  <a:gd name="T93" fmla="*/ 18 h 21"/>
                  <a:gd name="T94" fmla="*/ 2 w 28"/>
                  <a:gd name="T95" fmla="*/ 18 h 21"/>
                  <a:gd name="T96" fmla="*/ 2 w 28"/>
                  <a:gd name="T97" fmla="*/ 18 h 21"/>
                  <a:gd name="T98" fmla="*/ 5 w 28"/>
                  <a:gd name="T99" fmla="*/ 15 h 21"/>
                  <a:gd name="T100" fmla="*/ 9 w 28"/>
                  <a:gd name="T101" fmla="*/ 9 h 21"/>
                  <a:gd name="T102" fmla="*/ 15 w 28"/>
                  <a:gd name="T103" fmla="*/ 4 h 21"/>
                  <a:gd name="T104" fmla="*/ 18 w 28"/>
                  <a:gd name="T105" fmla="*/ 2 h 21"/>
                  <a:gd name="T106" fmla="*/ 19 w 28"/>
                  <a:gd name="T107" fmla="*/ 2 h 21"/>
                  <a:gd name="T108" fmla="*/ 19 w 28"/>
                  <a:gd name="T109" fmla="*/ 2 h 21"/>
                  <a:gd name="T110" fmla="*/ 18 w 28"/>
                  <a:gd name="T111" fmla="*/ 1 h 21"/>
                  <a:gd name="T112" fmla="*/ 18 w 28"/>
                  <a:gd name="T1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" h="21">
                    <a:moveTo>
                      <a:pt x="18" y="1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1" y="3"/>
                      <a:pt x="8" y="8"/>
                    </a:cubicBezTo>
                    <a:cubicBezTo>
                      <a:pt x="6" y="10"/>
                      <a:pt x="5" y="12"/>
                      <a:pt x="4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1"/>
                      <a:pt x="14" y="21"/>
                      <a:pt x="16" y="20"/>
                    </a:cubicBezTo>
                    <a:cubicBezTo>
                      <a:pt x="17" y="19"/>
                      <a:pt x="18" y="18"/>
                      <a:pt x="19" y="16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6" y="11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4"/>
                      <a:pt x="21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3"/>
                      <a:pt x="21" y="4"/>
                      <a:pt x="23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5" y="8"/>
                    </a:cubicBezTo>
                    <a:cubicBezTo>
                      <a:pt x="24" y="10"/>
                      <a:pt x="23" y="11"/>
                      <a:pt x="23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9" y="13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5" y="18"/>
                    </a:cubicBezTo>
                    <a:cubicBezTo>
                      <a:pt x="14" y="19"/>
                      <a:pt x="12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7"/>
                      <a:pt x="5" y="15"/>
                    </a:cubicBezTo>
                    <a:cubicBezTo>
                      <a:pt x="6" y="13"/>
                      <a:pt x="8" y="11"/>
                      <a:pt x="9" y="9"/>
                    </a:cubicBezTo>
                    <a:cubicBezTo>
                      <a:pt x="11" y="7"/>
                      <a:pt x="13" y="5"/>
                      <a:pt x="15" y="4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4" name="Freeform 138"/>
              <p:cNvSpPr>
                <a:spLocks/>
              </p:cNvSpPr>
              <p:nvPr/>
            </p:nvSpPr>
            <p:spPr bwMode="auto">
              <a:xfrm>
                <a:off x="1414901" y="5341451"/>
                <a:ext cx="38100" cy="30163"/>
              </a:xfrm>
              <a:custGeom>
                <a:avLst/>
                <a:gdLst>
                  <a:gd name="T0" fmla="*/ 19 w 24"/>
                  <a:gd name="T1" fmla="*/ 0 h 19"/>
                  <a:gd name="T2" fmla="*/ 10 w 24"/>
                  <a:gd name="T3" fmla="*/ 5 h 19"/>
                  <a:gd name="T4" fmla="*/ 2 w 24"/>
                  <a:gd name="T5" fmla="*/ 14 h 19"/>
                  <a:gd name="T6" fmla="*/ 8 w 24"/>
                  <a:gd name="T7" fmla="*/ 19 h 19"/>
                  <a:gd name="T8" fmla="*/ 18 w 24"/>
                  <a:gd name="T9" fmla="*/ 14 h 19"/>
                  <a:gd name="T10" fmla="*/ 23 w 24"/>
                  <a:gd name="T11" fmla="*/ 9 h 19"/>
                  <a:gd name="T12" fmla="*/ 24 w 24"/>
                  <a:gd name="T13" fmla="*/ 7 h 19"/>
                  <a:gd name="T14" fmla="*/ 19 w 2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5" y="1"/>
                      <a:pt x="10" y="5"/>
                    </a:cubicBezTo>
                    <a:cubicBezTo>
                      <a:pt x="5" y="9"/>
                      <a:pt x="4" y="11"/>
                      <a:pt x="2" y="14"/>
                    </a:cubicBezTo>
                    <a:cubicBezTo>
                      <a:pt x="0" y="16"/>
                      <a:pt x="3" y="18"/>
                      <a:pt x="8" y="19"/>
                    </a:cubicBezTo>
                    <a:cubicBezTo>
                      <a:pt x="14" y="19"/>
                      <a:pt x="15" y="17"/>
                      <a:pt x="18" y="14"/>
                    </a:cubicBezTo>
                    <a:cubicBezTo>
                      <a:pt x="20" y="12"/>
                      <a:pt x="23" y="9"/>
                      <a:pt x="23" y="9"/>
                    </a:cubicBezTo>
                    <a:cubicBezTo>
                      <a:pt x="24" y="7"/>
                      <a:pt x="24" y="7"/>
                      <a:pt x="24" y="7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5" name="Freeform 139"/>
              <p:cNvSpPr>
                <a:spLocks/>
              </p:cNvSpPr>
              <p:nvPr/>
            </p:nvSpPr>
            <p:spPr bwMode="auto">
              <a:xfrm>
                <a:off x="1414901" y="5338276"/>
                <a:ext cx="41275" cy="34925"/>
              </a:xfrm>
              <a:custGeom>
                <a:avLst/>
                <a:gdLst>
                  <a:gd name="T0" fmla="*/ 19 w 26"/>
                  <a:gd name="T1" fmla="*/ 2 h 22"/>
                  <a:gd name="T2" fmla="*/ 19 w 26"/>
                  <a:gd name="T3" fmla="*/ 1 h 22"/>
                  <a:gd name="T4" fmla="*/ 9 w 26"/>
                  <a:gd name="T5" fmla="*/ 6 h 22"/>
                  <a:gd name="T6" fmla="*/ 1 w 26"/>
                  <a:gd name="T7" fmla="*/ 15 h 22"/>
                  <a:gd name="T8" fmla="*/ 0 w 26"/>
                  <a:gd name="T9" fmla="*/ 17 h 22"/>
                  <a:gd name="T10" fmla="*/ 1 w 26"/>
                  <a:gd name="T11" fmla="*/ 19 h 22"/>
                  <a:gd name="T12" fmla="*/ 8 w 26"/>
                  <a:gd name="T13" fmla="*/ 22 h 22"/>
                  <a:gd name="T14" fmla="*/ 11 w 26"/>
                  <a:gd name="T15" fmla="*/ 22 h 22"/>
                  <a:gd name="T16" fmla="*/ 15 w 26"/>
                  <a:gd name="T17" fmla="*/ 20 h 22"/>
                  <a:gd name="T18" fmla="*/ 18 w 26"/>
                  <a:gd name="T19" fmla="*/ 17 h 22"/>
                  <a:gd name="T20" fmla="*/ 24 w 26"/>
                  <a:gd name="T21" fmla="*/ 12 h 22"/>
                  <a:gd name="T22" fmla="*/ 24 w 26"/>
                  <a:gd name="T23" fmla="*/ 12 h 22"/>
                  <a:gd name="T24" fmla="*/ 25 w 26"/>
                  <a:gd name="T25" fmla="*/ 9 h 22"/>
                  <a:gd name="T26" fmla="*/ 26 w 26"/>
                  <a:gd name="T27" fmla="*/ 9 h 22"/>
                  <a:gd name="T28" fmla="*/ 20 w 26"/>
                  <a:gd name="T29" fmla="*/ 0 h 22"/>
                  <a:gd name="T30" fmla="*/ 19 w 26"/>
                  <a:gd name="T31" fmla="*/ 1 h 22"/>
                  <a:gd name="T32" fmla="*/ 19 w 26"/>
                  <a:gd name="T33" fmla="*/ 2 h 22"/>
                  <a:gd name="T34" fmla="*/ 18 w 26"/>
                  <a:gd name="T35" fmla="*/ 2 h 22"/>
                  <a:gd name="T36" fmla="*/ 23 w 26"/>
                  <a:gd name="T37" fmla="*/ 9 h 22"/>
                  <a:gd name="T38" fmla="*/ 22 w 26"/>
                  <a:gd name="T39" fmla="*/ 10 h 22"/>
                  <a:gd name="T40" fmla="*/ 23 w 26"/>
                  <a:gd name="T41" fmla="*/ 11 h 22"/>
                  <a:gd name="T42" fmla="*/ 22 w 26"/>
                  <a:gd name="T43" fmla="*/ 10 h 22"/>
                  <a:gd name="T44" fmla="*/ 17 w 26"/>
                  <a:gd name="T45" fmla="*/ 16 h 22"/>
                  <a:gd name="T46" fmla="*/ 14 w 26"/>
                  <a:gd name="T47" fmla="*/ 19 h 22"/>
                  <a:gd name="T48" fmla="*/ 11 w 26"/>
                  <a:gd name="T49" fmla="*/ 20 h 22"/>
                  <a:gd name="T50" fmla="*/ 8 w 26"/>
                  <a:gd name="T51" fmla="*/ 20 h 22"/>
                  <a:gd name="T52" fmla="*/ 4 w 26"/>
                  <a:gd name="T53" fmla="*/ 18 h 22"/>
                  <a:gd name="T54" fmla="*/ 3 w 26"/>
                  <a:gd name="T55" fmla="*/ 18 h 22"/>
                  <a:gd name="T56" fmla="*/ 2 w 26"/>
                  <a:gd name="T57" fmla="*/ 17 h 22"/>
                  <a:gd name="T58" fmla="*/ 3 w 26"/>
                  <a:gd name="T59" fmla="*/ 16 h 22"/>
                  <a:gd name="T60" fmla="*/ 11 w 26"/>
                  <a:gd name="T61" fmla="*/ 7 h 22"/>
                  <a:gd name="T62" fmla="*/ 17 w 26"/>
                  <a:gd name="T63" fmla="*/ 4 h 22"/>
                  <a:gd name="T64" fmla="*/ 19 w 26"/>
                  <a:gd name="T65" fmla="*/ 3 h 22"/>
                  <a:gd name="T66" fmla="*/ 19 w 26"/>
                  <a:gd name="T67" fmla="*/ 3 h 22"/>
                  <a:gd name="T68" fmla="*/ 20 w 26"/>
                  <a:gd name="T69" fmla="*/ 3 h 22"/>
                  <a:gd name="T70" fmla="*/ 19 w 26"/>
                  <a:gd name="T71" fmla="*/ 2 h 22"/>
                  <a:gd name="T72" fmla="*/ 18 w 26"/>
                  <a:gd name="T73" fmla="*/ 2 h 22"/>
                  <a:gd name="T74" fmla="*/ 19 w 26"/>
                  <a:gd name="T7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22">
                    <a:moveTo>
                      <a:pt x="19" y="2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4" y="2"/>
                      <a:pt x="9" y="6"/>
                    </a:cubicBezTo>
                    <a:cubicBezTo>
                      <a:pt x="4" y="10"/>
                      <a:pt x="3" y="13"/>
                      <a:pt x="1" y="15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8" y="22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1" y="14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19" y="13"/>
                      <a:pt x="17" y="16"/>
                    </a:cubicBezTo>
                    <a:cubicBezTo>
                      <a:pt x="16" y="17"/>
                      <a:pt x="15" y="18"/>
                      <a:pt x="14" y="19"/>
                    </a:cubicBezTo>
                    <a:cubicBezTo>
                      <a:pt x="13" y="19"/>
                      <a:pt x="12" y="20"/>
                      <a:pt x="11" y="20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4"/>
                      <a:pt x="6" y="11"/>
                      <a:pt x="11" y="7"/>
                    </a:cubicBezTo>
                    <a:cubicBezTo>
                      <a:pt x="13" y="6"/>
                      <a:pt x="15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6" name="Freeform 140"/>
              <p:cNvSpPr>
                <a:spLocks/>
              </p:cNvSpPr>
              <p:nvPr/>
            </p:nvSpPr>
            <p:spPr bwMode="auto">
              <a:xfrm>
                <a:off x="1418076" y="5357326"/>
                <a:ext cx="38100" cy="33338"/>
              </a:xfrm>
              <a:custGeom>
                <a:avLst/>
                <a:gdLst>
                  <a:gd name="T0" fmla="*/ 19 w 24"/>
                  <a:gd name="T1" fmla="*/ 0 h 21"/>
                  <a:gd name="T2" fmla="*/ 12 w 24"/>
                  <a:gd name="T3" fmla="*/ 4 h 21"/>
                  <a:gd name="T4" fmla="*/ 4 w 24"/>
                  <a:gd name="T5" fmla="*/ 9 h 21"/>
                  <a:gd name="T6" fmla="*/ 0 w 24"/>
                  <a:gd name="T7" fmla="*/ 20 h 21"/>
                  <a:gd name="T8" fmla="*/ 11 w 24"/>
                  <a:gd name="T9" fmla="*/ 16 h 21"/>
                  <a:gd name="T10" fmla="*/ 22 w 24"/>
                  <a:gd name="T11" fmla="*/ 10 h 21"/>
                  <a:gd name="T12" fmla="*/ 23 w 24"/>
                  <a:gd name="T13" fmla="*/ 6 h 21"/>
                  <a:gd name="T14" fmla="*/ 19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19" y="0"/>
                    </a:moveTo>
                    <a:cubicBezTo>
                      <a:pt x="19" y="0"/>
                      <a:pt x="19" y="4"/>
                      <a:pt x="12" y="4"/>
                    </a:cubicBezTo>
                    <a:cubicBezTo>
                      <a:pt x="6" y="4"/>
                      <a:pt x="6" y="4"/>
                      <a:pt x="4" y="9"/>
                    </a:cubicBezTo>
                    <a:cubicBezTo>
                      <a:pt x="1" y="15"/>
                      <a:pt x="0" y="20"/>
                      <a:pt x="0" y="20"/>
                    </a:cubicBezTo>
                    <a:cubicBezTo>
                      <a:pt x="0" y="20"/>
                      <a:pt x="8" y="21"/>
                      <a:pt x="11" y="16"/>
                    </a:cubicBezTo>
                    <a:cubicBezTo>
                      <a:pt x="14" y="11"/>
                      <a:pt x="22" y="10"/>
                      <a:pt x="22" y="10"/>
                    </a:cubicBezTo>
                    <a:cubicBezTo>
                      <a:pt x="22" y="10"/>
                      <a:pt x="24" y="8"/>
                      <a:pt x="23" y="6"/>
                    </a:cubicBezTo>
                    <a:cubicBezTo>
                      <a:pt x="22" y="4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7" name="Freeform 141"/>
              <p:cNvSpPr>
                <a:spLocks/>
              </p:cNvSpPr>
              <p:nvPr/>
            </p:nvSpPr>
            <p:spPr bwMode="auto">
              <a:xfrm>
                <a:off x="1416488" y="5355738"/>
                <a:ext cx="41275" cy="34925"/>
              </a:xfrm>
              <a:custGeom>
                <a:avLst/>
                <a:gdLst>
                  <a:gd name="T0" fmla="*/ 20 w 26"/>
                  <a:gd name="T1" fmla="*/ 1 h 22"/>
                  <a:gd name="T2" fmla="*/ 19 w 26"/>
                  <a:gd name="T3" fmla="*/ 1 h 22"/>
                  <a:gd name="T4" fmla="*/ 19 w 26"/>
                  <a:gd name="T5" fmla="*/ 1 h 22"/>
                  <a:gd name="T6" fmla="*/ 18 w 26"/>
                  <a:gd name="T7" fmla="*/ 2 h 22"/>
                  <a:gd name="T8" fmla="*/ 13 w 26"/>
                  <a:gd name="T9" fmla="*/ 4 h 22"/>
                  <a:gd name="T10" fmla="*/ 7 w 26"/>
                  <a:gd name="T11" fmla="*/ 5 h 22"/>
                  <a:gd name="T12" fmla="*/ 4 w 26"/>
                  <a:gd name="T13" fmla="*/ 10 h 22"/>
                  <a:gd name="T14" fmla="*/ 0 w 26"/>
                  <a:gd name="T15" fmla="*/ 21 h 22"/>
                  <a:gd name="T16" fmla="*/ 0 w 26"/>
                  <a:gd name="T17" fmla="*/ 21 h 22"/>
                  <a:gd name="T18" fmla="*/ 1 w 26"/>
                  <a:gd name="T19" fmla="*/ 22 h 22"/>
                  <a:gd name="T20" fmla="*/ 3 w 26"/>
                  <a:gd name="T21" fmla="*/ 22 h 22"/>
                  <a:gd name="T22" fmla="*/ 13 w 26"/>
                  <a:gd name="T23" fmla="*/ 17 h 22"/>
                  <a:gd name="T24" fmla="*/ 19 w 26"/>
                  <a:gd name="T25" fmla="*/ 13 h 22"/>
                  <a:gd name="T26" fmla="*/ 22 w 26"/>
                  <a:gd name="T27" fmla="*/ 13 h 22"/>
                  <a:gd name="T28" fmla="*/ 23 w 26"/>
                  <a:gd name="T29" fmla="*/ 12 h 22"/>
                  <a:gd name="T30" fmla="*/ 23 w 26"/>
                  <a:gd name="T31" fmla="*/ 12 h 22"/>
                  <a:gd name="T32" fmla="*/ 23 w 26"/>
                  <a:gd name="T33" fmla="*/ 12 h 22"/>
                  <a:gd name="T34" fmla="*/ 24 w 26"/>
                  <a:gd name="T35" fmla="*/ 11 h 22"/>
                  <a:gd name="T36" fmla="*/ 26 w 26"/>
                  <a:gd name="T37" fmla="*/ 8 h 22"/>
                  <a:gd name="T38" fmla="*/ 25 w 26"/>
                  <a:gd name="T39" fmla="*/ 7 h 22"/>
                  <a:gd name="T40" fmla="*/ 21 w 26"/>
                  <a:gd name="T41" fmla="*/ 0 h 22"/>
                  <a:gd name="T42" fmla="*/ 20 w 26"/>
                  <a:gd name="T43" fmla="*/ 0 h 22"/>
                  <a:gd name="T44" fmla="*/ 19 w 26"/>
                  <a:gd name="T45" fmla="*/ 1 h 22"/>
                  <a:gd name="T46" fmla="*/ 20 w 26"/>
                  <a:gd name="T47" fmla="*/ 1 h 22"/>
                  <a:gd name="T48" fmla="*/ 19 w 26"/>
                  <a:gd name="T49" fmla="*/ 1 h 22"/>
                  <a:gd name="T50" fmla="*/ 21 w 26"/>
                  <a:gd name="T51" fmla="*/ 4 h 22"/>
                  <a:gd name="T52" fmla="*/ 23 w 26"/>
                  <a:gd name="T53" fmla="*/ 8 h 22"/>
                  <a:gd name="T54" fmla="*/ 24 w 26"/>
                  <a:gd name="T55" fmla="*/ 8 h 22"/>
                  <a:gd name="T56" fmla="*/ 23 w 26"/>
                  <a:gd name="T57" fmla="*/ 10 h 22"/>
                  <a:gd name="T58" fmla="*/ 22 w 26"/>
                  <a:gd name="T59" fmla="*/ 10 h 22"/>
                  <a:gd name="T60" fmla="*/ 22 w 26"/>
                  <a:gd name="T61" fmla="*/ 11 h 22"/>
                  <a:gd name="T62" fmla="*/ 22 w 26"/>
                  <a:gd name="T63" fmla="*/ 11 h 22"/>
                  <a:gd name="T64" fmla="*/ 23 w 26"/>
                  <a:gd name="T65" fmla="*/ 11 h 22"/>
                  <a:gd name="T66" fmla="*/ 23 w 26"/>
                  <a:gd name="T67" fmla="*/ 10 h 22"/>
                  <a:gd name="T68" fmla="*/ 18 w 26"/>
                  <a:gd name="T69" fmla="*/ 11 h 22"/>
                  <a:gd name="T70" fmla="*/ 11 w 26"/>
                  <a:gd name="T71" fmla="*/ 16 h 22"/>
                  <a:gd name="T72" fmla="*/ 3 w 26"/>
                  <a:gd name="T73" fmla="*/ 20 h 22"/>
                  <a:gd name="T74" fmla="*/ 2 w 26"/>
                  <a:gd name="T75" fmla="*/ 20 h 22"/>
                  <a:gd name="T76" fmla="*/ 1 w 26"/>
                  <a:gd name="T77" fmla="*/ 20 h 22"/>
                  <a:gd name="T78" fmla="*/ 1 w 26"/>
                  <a:gd name="T79" fmla="*/ 21 h 22"/>
                  <a:gd name="T80" fmla="*/ 2 w 26"/>
                  <a:gd name="T81" fmla="*/ 21 h 22"/>
                  <a:gd name="T82" fmla="*/ 2 w 26"/>
                  <a:gd name="T83" fmla="*/ 20 h 22"/>
                  <a:gd name="T84" fmla="*/ 6 w 26"/>
                  <a:gd name="T85" fmla="*/ 11 h 22"/>
                  <a:gd name="T86" fmla="*/ 8 w 26"/>
                  <a:gd name="T87" fmla="*/ 7 h 22"/>
                  <a:gd name="T88" fmla="*/ 13 w 26"/>
                  <a:gd name="T89" fmla="*/ 6 h 22"/>
                  <a:gd name="T90" fmla="*/ 20 w 26"/>
                  <a:gd name="T91" fmla="*/ 4 h 22"/>
                  <a:gd name="T92" fmla="*/ 21 w 26"/>
                  <a:gd name="T93" fmla="*/ 1 h 22"/>
                  <a:gd name="T94" fmla="*/ 20 w 26"/>
                  <a:gd name="T95" fmla="*/ 1 h 22"/>
                  <a:gd name="T96" fmla="*/ 19 w 26"/>
                  <a:gd name="T97" fmla="*/ 1 h 22"/>
                  <a:gd name="T98" fmla="*/ 20 w 26"/>
                  <a:gd name="T9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" h="22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7" y="3"/>
                      <a:pt x="16" y="4"/>
                      <a:pt x="13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6" y="6"/>
                      <a:pt x="5" y="8"/>
                      <a:pt x="4" y="10"/>
                    </a:cubicBezTo>
                    <a:cubicBezTo>
                      <a:pt x="1" y="15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5" y="22"/>
                      <a:pt x="10" y="21"/>
                      <a:pt x="13" y="17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0" y="13"/>
                      <a:pt x="21" y="13"/>
                      <a:pt x="22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1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7"/>
                    </a:cubicBezTo>
                    <a:cubicBezTo>
                      <a:pt x="24" y="5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3"/>
                      <a:pt x="21" y="4"/>
                    </a:cubicBezTo>
                    <a:cubicBezTo>
                      <a:pt x="22" y="5"/>
                      <a:pt x="23" y="7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3" y="9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1" y="11"/>
                      <a:pt x="18" y="11"/>
                    </a:cubicBezTo>
                    <a:cubicBezTo>
                      <a:pt x="16" y="12"/>
                      <a:pt x="13" y="14"/>
                      <a:pt x="11" y="16"/>
                    </a:cubicBezTo>
                    <a:cubicBezTo>
                      <a:pt x="9" y="19"/>
                      <a:pt x="5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3" y="18"/>
                      <a:pt x="4" y="15"/>
                      <a:pt x="6" y="11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9" y="6"/>
                      <a:pt x="10" y="6"/>
                      <a:pt x="13" y="6"/>
                    </a:cubicBezTo>
                    <a:cubicBezTo>
                      <a:pt x="17" y="6"/>
                      <a:pt x="19" y="5"/>
                      <a:pt x="20" y="4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8" name="Freeform 142"/>
              <p:cNvSpPr>
                <a:spLocks/>
              </p:cNvSpPr>
              <p:nvPr/>
            </p:nvSpPr>
            <p:spPr bwMode="auto">
              <a:xfrm>
                <a:off x="1405376" y="5376376"/>
                <a:ext cx="65088" cy="38100"/>
              </a:xfrm>
              <a:custGeom>
                <a:avLst/>
                <a:gdLst>
                  <a:gd name="T0" fmla="*/ 28 w 40"/>
                  <a:gd name="T1" fmla="*/ 0 h 23"/>
                  <a:gd name="T2" fmla="*/ 18 w 40"/>
                  <a:gd name="T3" fmla="*/ 3 h 23"/>
                  <a:gd name="T4" fmla="*/ 9 w 40"/>
                  <a:gd name="T5" fmla="*/ 10 h 23"/>
                  <a:gd name="T6" fmla="*/ 6 w 40"/>
                  <a:gd name="T7" fmla="*/ 15 h 23"/>
                  <a:gd name="T8" fmla="*/ 17 w 40"/>
                  <a:gd name="T9" fmla="*/ 17 h 23"/>
                  <a:gd name="T10" fmla="*/ 24 w 40"/>
                  <a:gd name="T11" fmla="*/ 16 h 23"/>
                  <a:gd name="T12" fmla="*/ 34 w 40"/>
                  <a:gd name="T13" fmla="*/ 16 h 23"/>
                  <a:gd name="T14" fmla="*/ 38 w 40"/>
                  <a:gd name="T15" fmla="*/ 8 h 23"/>
                  <a:gd name="T16" fmla="*/ 30 w 40"/>
                  <a:gd name="T17" fmla="*/ 6 h 23"/>
                  <a:gd name="T18" fmla="*/ 28 w 4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3">
                    <a:moveTo>
                      <a:pt x="28" y="0"/>
                    </a:moveTo>
                    <a:cubicBezTo>
                      <a:pt x="28" y="0"/>
                      <a:pt x="22" y="0"/>
                      <a:pt x="18" y="3"/>
                    </a:cubicBezTo>
                    <a:cubicBezTo>
                      <a:pt x="14" y="5"/>
                      <a:pt x="11" y="9"/>
                      <a:pt x="9" y="10"/>
                    </a:cubicBezTo>
                    <a:cubicBezTo>
                      <a:pt x="6" y="11"/>
                      <a:pt x="0" y="12"/>
                      <a:pt x="6" y="15"/>
                    </a:cubicBezTo>
                    <a:cubicBezTo>
                      <a:pt x="11" y="18"/>
                      <a:pt x="15" y="23"/>
                      <a:pt x="17" y="17"/>
                    </a:cubicBezTo>
                    <a:cubicBezTo>
                      <a:pt x="18" y="12"/>
                      <a:pt x="20" y="14"/>
                      <a:pt x="24" y="16"/>
                    </a:cubicBezTo>
                    <a:cubicBezTo>
                      <a:pt x="28" y="18"/>
                      <a:pt x="30" y="19"/>
                      <a:pt x="34" y="16"/>
                    </a:cubicBezTo>
                    <a:cubicBezTo>
                      <a:pt x="37" y="12"/>
                      <a:pt x="40" y="10"/>
                      <a:pt x="38" y="8"/>
                    </a:cubicBezTo>
                    <a:cubicBezTo>
                      <a:pt x="36" y="7"/>
                      <a:pt x="32" y="9"/>
                      <a:pt x="30" y="6"/>
                    </a:cubicBezTo>
                    <a:cubicBezTo>
                      <a:pt x="29" y="3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9" name="Freeform 143"/>
              <p:cNvSpPr>
                <a:spLocks/>
              </p:cNvSpPr>
              <p:nvPr/>
            </p:nvSpPr>
            <p:spPr bwMode="auto">
              <a:xfrm>
                <a:off x="1411726" y="5389076"/>
                <a:ext cx="57150" cy="25400"/>
              </a:xfrm>
              <a:custGeom>
                <a:avLst/>
                <a:gdLst>
                  <a:gd name="T0" fmla="*/ 34 w 36"/>
                  <a:gd name="T1" fmla="*/ 1 h 15"/>
                  <a:gd name="T2" fmla="*/ 33 w 36"/>
                  <a:gd name="T3" fmla="*/ 0 h 15"/>
                  <a:gd name="T4" fmla="*/ 28 w 36"/>
                  <a:gd name="T5" fmla="*/ 4 h 15"/>
                  <a:gd name="T6" fmla="*/ 19 w 36"/>
                  <a:gd name="T7" fmla="*/ 5 h 15"/>
                  <a:gd name="T8" fmla="*/ 11 w 36"/>
                  <a:gd name="T9" fmla="*/ 6 h 15"/>
                  <a:gd name="T10" fmla="*/ 1 w 36"/>
                  <a:gd name="T11" fmla="*/ 4 h 15"/>
                  <a:gd name="T12" fmla="*/ 3 w 36"/>
                  <a:gd name="T13" fmla="*/ 7 h 15"/>
                  <a:gd name="T14" fmla="*/ 13 w 36"/>
                  <a:gd name="T15" fmla="*/ 10 h 15"/>
                  <a:gd name="T16" fmla="*/ 21 w 36"/>
                  <a:gd name="T17" fmla="*/ 8 h 15"/>
                  <a:gd name="T18" fmla="*/ 30 w 36"/>
                  <a:gd name="T19" fmla="*/ 8 h 15"/>
                  <a:gd name="T20" fmla="*/ 34 w 36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34" y="1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1"/>
                      <a:pt x="30" y="3"/>
                      <a:pt x="28" y="4"/>
                    </a:cubicBezTo>
                    <a:cubicBezTo>
                      <a:pt x="25" y="8"/>
                      <a:pt x="23" y="7"/>
                      <a:pt x="19" y="5"/>
                    </a:cubicBezTo>
                    <a:cubicBezTo>
                      <a:pt x="15" y="3"/>
                      <a:pt x="13" y="1"/>
                      <a:pt x="11" y="6"/>
                    </a:cubicBezTo>
                    <a:cubicBezTo>
                      <a:pt x="10" y="11"/>
                      <a:pt x="6" y="7"/>
                      <a:pt x="1" y="4"/>
                    </a:cubicBezTo>
                    <a:cubicBezTo>
                      <a:pt x="0" y="5"/>
                      <a:pt x="0" y="6"/>
                      <a:pt x="3" y="7"/>
                    </a:cubicBezTo>
                    <a:cubicBezTo>
                      <a:pt x="8" y="11"/>
                      <a:pt x="12" y="15"/>
                      <a:pt x="13" y="10"/>
                    </a:cubicBezTo>
                    <a:cubicBezTo>
                      <a:pt x="15" y="4"/>
                      <a:pt x="17" y="6"/>
                      <a:pt x="21" y="8"/>
                    </a:cubicBezTo>
                    <a:cubicBezTo>
                      <a:pt x="25" y="11"/>
                      <a:pt x="27" y="11"/>
                      <a:pt x="30" y="8"/>
                    </a:cubicBezTo>
                    <a:cubicBezTo>
                      <a:pt x="33" y="4"/>
                      <a:pt x="36" y="2"/>
                      <a:pt x="34" y="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0" name="Freeform 144"/>
              <p:cNvSpPr>
                <a:spLocks/>
              </p:cNvSpPr>
              <p:nvPr/>
            </p:nvSpPr>
            <p:spPr bwMode="auto">
              <a:xfrm>
                <a:off x="1410138" y="5374788"/>
                <a:ext cx="58738" cy="36513"/>
              </a:xfrm>
              <a:custGeom>
                <a:avLst/>
                <a:gdLst>
                  <a:gd name="T0" fmla="*/ 26 w 37"/>
                  <a:gd name="T1" fmla="*/ 1 h 22"/>
                  <a:gd name="T2" fmla="*/ 26 w 37"/>
                  <a:gd name="T3" fmla="*/ 0 h 22"/>
                  <a:gd name="T4" fmla="*/ 15 w 37"/>
                  <a:gd name="T5" fmla="*/ 3 h 22"/>
                  <a:gd name="T6" fmla="*/ 10 w 37"/>
                  <a:gd name="T7" fmla="*/ 7 h 22"/>
                  <a:gd name="T8" fmla="*/ 6 w 37"/>
                  <a:gd name="T9" fmla="*/ 10 h 22"/>
                  <a:gd name="T10" fmla="*/ 3 w 37"/>
                  <a:gd name="T11" fmla="*/ 11 h 22"/>
                  <a:gd name="T12" fmla="*/ 1 w 37"/>
                  <a:gd name="T13" fmla="*/ 12 h 22"/>
                  <a:gd name="T14" fmla="*/ 0 w 37"/>
                  <a:gd name="T15" fmla="*/ 14 h 22"/>
                  <a:gd name="T16" fmla="*/ 1 w 37"/>
                  <a:gd name="T17" fmla="*/ 16 h 22"/>
                  <a:gd name="T18" fmla="*/ 3 w 37"/>
                  <a:gd name="T19" fmla="*/ 17 h 22"/>
                  <a:gd name="T20" fmla="*/ 8 w 37"/>
                  <a:gd name="T21" fmla="*/ 20 h 22"/>
                  <a:gd name="T22" fmla="*/ 12 w 37"/>
                  <a:gd name="T23" fmla="*/ 22 h 22"/>
                  <a:gd name="T24" fmla="*/ 14 w 37"/>
                  <a:gd name="T25" fmla="*/ 21 h 22"/>
                  <a:gd name="T26" fmla="*/ 15 w 37"/>
                  <a:gd name="T27" fmla="*/ 19 h 22"/>
                  <a:gd name="T28" fmla="*/ 16 w 37"/>
                  <a:gd name="T29" fmla="*/ 17 h 22"/>
                  <a:gd name="T30" fmla="*/ 17 w 37"/>
                  <a:gd name="T31" fmla="*/ 16 h 22"/>
                  <a:gd name="T32" fmla="*/ 21 w 37"/>
                  <a:gd name="T33" fmla="*/ 18 h 22"/>
                  <a:gd name="T34" fmla="*/ 27 w 37"/>
                  <a:gd name="T35" fmla="*/ 20 h 22"/>
                  <a:gd name="T36" fmla="*/ 32 w 37"/>
                  <a:gd name="T37" fmla="*/ 18 h 22"/>
                  <a:gd name="T38" fmla="*/ 35 w 37"/>
                  <a:gd name="T39" fmla="*/ 14 h 22"/>
                  <a:gd name="T40" fmla="*/ 37 w 37"/>
                  <a:gd name="T41" fmla="*/ 11 h 22"/>
                  <a:gd name="T42" fmla="*/ 36 w 37"/>
                  <a:gd name="T43" fmla="*/ 9 h 22"/>
                  <a:gd name="T44" fmla="*/ 34 w 37"/>
                  <a:gd name="T45" fmla="*/ 8 h 22"/>
                  <a:gd name="T46" fmla="*/ 31 w 37"/>
                  <a:gd name="T47" fmla="*/ 8 h 22"/>
                  <a:gd name="T48" fmla="*/ 29 w 37"/>
                  <a:gd name="T49" fmla="*/ 6 h 22"/>
                  <a:gd name="T50" fmla="*/ 27 w 37"/>
                  <a:gd name="T51" fmla="*/ 3 h 22"/>
                  <a:gd name="T52" fmla="*/ 27 w 37"/>
                  <a:gd name="T53" fmla="*/ 1 h 22"/>
                  <a:gd name="T54" fmla="*/ 27 w 37"/>
                  <a:gd name="T55" fmla="*/ 1 h 22"/>
                  <a:gd name="T56" fmla="*/ 27 w 37"/>
                  <a:gd name="T57" fmla="*/ 0 h 22"/>
                  <a:gd name="T58" fmla="*/ 26 w 37"/>
                  <a:gd name="T59" fmla="*/ 0 h 22"/>
                  <a:gd name="T60" fmla="*/ 26 w 37"/>
                  <a:gd name="T61" fmla="*/ 1 h 22"/>
                  <a:gd name="T62" fmla="*/ 25 w 37"/>
                  <a:gd name="T63" fmla="*/ 1 h 22"/>
                  <a:gd name="T64" fmla="*/ 27 w 37"/>
                  <a:gd name="T65" fmla="*/ 7 h 22"/>
                  <a:gd name="T66" fmla="*/ 29 w 37"/>
                  <a:gd name="T67" fmla="*/ 9 h 22"/>
                  <a:gd name="T68" fmla="*/ 33 w 37"/>
                  <a:gd name="T69" fmla="*/ 10 h 22"/>
                  <a:gd name="T70" fmla="*/ 35 w 37"/>
                  <a:gd name="T71" fmla="*/ 10 h 22"/>
                  <a:gd name="T72" fmla="*/ 35 w 37"/>
                  <a:gd name="T73" fmla="*/ 11 h 22"/>
                  <a:gd name="T74" fmla="*/ 34 w 37"/>
                  <a:gd name="T75" fmla="*/ 13 h 22"/>
                  <a:gd name="T76" fmla="*/ 30 w 37"/>
                  <a:gd name="T77" fmla="*/ 16 h 22"/>
                  <a:gd name="T78" fmla="*/ 27 w 37"/>
                  <a:gd name="T79" fmla="*/ 18 h 22"/>
                  <a:gd name="T80" fmla="*/ 22 w 37"/>
                  <a:gd name="T81" fmla="*/ 16 h 22"/>
                  <a:gd name="T82" fmla="*/ 17 w 37"/>
                  <a:gd name="T83" fmla="*/ 14 h 22"/>
                  <a:gd name="T84" fmla="*/ 15 w 37"/>
                  <a:gd name="T85" fmla="*/ 15 h 22"/>
                  <a:gd name="T86" fmla="*/ 13 w 37"/>
                  <a:gd name="T87" fmla="*/ 18 h 22"/>
                  <a:gd name="T88" fmla="*/ 12 w 37"/>
                  <a:gd name="T89" fmla="*/ 20 h 22"/>
                  <a:gd name="T90" fmla="*/ 12 w 37"/>
                  <a:gd name="T91" fmla="*/ 20 h 22"/>
                  <a:gd name="T92" fmla="*/ 9 w 37"/>
                  <a:gd name="T93" fmla="*/ 19 h 22"/>
                  <a:gd name="T94" fmla="*/ 4 w 37"/>
                  <a:gd name="T95" fmla="*/ 15 h 22"/>
                  <a:gd name="T96" fmla="*/ 2 w 37"/>
                  <a:gd name="T97" fmla="*/ 14 h 22"/>
                  <a:gd name="T98" fmla="*/ 2 w 37"/>
                  <a:gd name="T99" fmla="*/ 14 h 22"/>
                  <a:gd name="T100" fmla="*/ 2 w 37"/>
                  <a:gd name="T101" fmla="*/ 14 h 22"/>
                  <a:gd name="T102" fmla="*/ 4 w 37"/>
                  <a:gd name="T103" fmla="*/ 13 h 22"/>
                  <a:gd name="T104" fmla="*/ 7 w 37"/>
                  <a:gd name="T105" fmla="*/ 12 h 22"/>
                  <a:gd name="T106" fmla="*/ 11 w 37"/>
                  <a:gd name="T107" fmla="*/ 9 h 22"/>
                  <a:gd name="T108" fmla="*/ 16 w 37"/>
                  <a:gd name="T109" fmla="*/ 5 h 22"/>
                  <a:gd name="T110" fmla="*/ 23 w 37"/>
                  <a:gd name="T111" fmla="*/ 2 h 22"/>
                  <a:gd name="T112" fmla="*/ 25 w 37"/>
                  <a:gd name="T113" fmla="*/ 2 h 22"/>
                  <a:gd name="T114" fmla="*/ 26 w 37"/>
                  <a:gd name="T115" fmla="*/ 2 h 22"/>
                  <a:gd name="T116" fmla="*/ 26 w 37"/>
                  <a:gd name="T117" fmla="*/ 1 h 22"/>
                  <a:gd name="T118" fmla="*/ 25 w 37"/>
                  <a:gd name="T119" fmla="*/ 1 h 22"/>
                  <a:gd name="T120" fmla="*/ 26 w 37"/>
                  <a:gd name="T1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22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9" y="0"/>
                      <a:pt x="15" y="3"/>
                    </a:cubicBezTo>
                    <a:cubicBezTo>
                      <a:pt x="13" y="4"/>
                      <a:pt x="11" y="6"/>
                      <a:pt x="10" y="7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8"/>
                      <a:pt x="6" y="19"/>
                      <a:pt x="8" y="20"/>
                    </a:cubicBezTo>
                    <a:cubicBezTo>
                      <a:pt x="9" y="21"/>
                      <a:pt x="10" y="22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4" y="21"/>
                      <a:pt x="15" y="20"/>
                      <a:pt x="15" y="19"/>
                    </a:cubicBezTo>
                    <a:cubicBezTo>
                      <a:pt x="15" y="18"/>
                      <a:pt x="16" y="17"/>
                      <a:pt x="16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9" y="17"/>
                      <a:pt x="21" y="18"/>
                    </a:cubicBezTo>
                    <a:cubicBezTo>
                      <a:pt x="24" y="19"/>
                      <a:pt x="25" y="20"/>
                      <a:pt x="27" y="20"/>
                    </a:cubicBezTo>
                    <a:cubicBezTo>
                      <a:pt x="29" y="20"/>
                      <a:pt x="30" y="19"/>
                      <a:pt x="32" y="18"/>
                    </a:cubicBezTo>
                    <a:cubicBezTo>
                      <a:pt x="33" y="16"/>
                      <a:pt x="34" y="15"/>
                      <a:pt x="35" y="14"/>
                    </a:cubicBezTo>
                    <a:cubicBezTo>
                      <a:pt x="36" y="13"/>
                      <a:pt x="37" y="12"/>
                      <a:pt x="37" y="11"/>
                    </a:cubicBezTo>
                    <a:cubicBezTo>
                      <a:pt x="37" y="10"/>
                      <a:pt x="37" y="9"/>
                      <a:pt x="36" y="9"/>
                    </a:cubicBezTo>
                    <a:cubicBezTo>
                      <a:pt x="35" y="8"/>
                      <a:pt x="34" y="8"/>
                      <a:pt x="34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7"/>
                      <a:pt x="29" y="7"/>
                      <a:pt x="29" y="6"/>
                    </a:cubicBezTo>
                    <a:cubicBezTo>
                      <a:pt x="28" y="5"/>
                      <a:pt x="28" y="4"/>
                      <a:pt x="27" y="3"/>
                    </a:cubicBezTo>
                    <a:cubicBezTo>
                      <a:pt x="27" y="2"/>
                      <a:pt x="27" y="2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4"/>
                      <a:pt x="27" y="7"/>
                    </a:cubicBezTo>
                    <a:cubicBezTo>
                      <a:pt x="28" y="8"/>
                      <a:pt x="28" y="9"/>
                      <a:pt x="29" y="9"/>
                    </a:cubicBezTo>
                    <a:cubicBezTo>
                      <a:pt x="30" y="10"/>
                      <a:pt x="32" y="10"/>
                      <a:pt x="33" y="10"/>
                    </a:cubicBezTo>
                    <a:cubicBezTo>
                      <a:pt x="34" y="10"/>
                      <a:pt x="34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4" y="13"/>
                    </a:cubicBezTo>
                    <a:cubicBezTo>
                      <a:pt x="33" y="14"/>
                      <a:pt x="32" y="15"/>
                      <a:pt x="30" y="16"/>
                    </a:cubicBezTo>
                    <a:cubicBezTo>
                      <a:pt x="29" y="18"/>
                      <a:pt x="28" y="18"/>
                      <a:pt x="27" y="18"/>
                    </a:cubicBezTo>
                    <a:cubicBezTo>
                      <a:pt x="26" y="18"/>
                      <a:pt x="25" y="18"/>
                      <a:pt x="22" y="16"/>
                    </a:cubicBezTo>
                    <a:cubicBezTo>
                      <a:pt x="20" y="15"/>
                      <a:pt x="19" y="14"/>
                      <a:pt x="17" y="14"/>
                    </a:cubicBezTo>
                    <a:cubicBezTo>
                      <a:pt x="16" y="14"/>
                      <a:pt x="15" y="15"/>
                      <a:pt x="15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9"/>
                      <a:pt x="13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0" y="19"/>
                      <a:pt x="9" y="19"/>
                    </a:cubicBezTo>
                    <a:cubicBezTo>
                      <a:pt x="7" y="18"/>
                      <a:pt x="6" y="17"/>
                      <a:pt x="4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10" y="10"/>
                      <a:pt x="11" y="9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8" y="4"/>
                      <a:pt x="20" y="3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5" name="Freeform 159"/>
              <p:cNvSpPr>
                <a:spLocks/>
              </p:cNvSpPr>
              <p:nvPr/>
            </p:nvSpPr>
            <p:spPr bwMode="auto">
              <a:xfrm>
                <a:off x="1659376" y="4977913"/>
                <a:ext cx="46038" cy="79375"/>
              </a:xfrm>
              <a:custGeom>
                <a:avLst/>
                <a:gdLst>
                  <a:gd name="T0" fmla="*/ 7 w 29"/>
                  <a:gd name="T1" fmla="*/ 0 h 49"/>
                  <a:gd name="T2" fmla="*/ 4 w 29"/>
                  <a:gd name="T3" fmla="*/ 19 h 49"/>
                  <a:gd name="T4" fmla="*/ 0 w 29"/>
                  <a:gd name="T5" fmla="*/ 36 h 49"/>
                  <a:gd name="T6" fmla="*/ 3 w 29"/>
                  <a:gd name="T7" fmla="*/ 42 h 49"/>
                  <a:gd name="T8" fmla="*/ 12 w 29"/>
                  <a:gd name="T9" fmla="*/ 47 h 49"/>
                  <a:gd name="T10" fmla="*/ 29 w 29"/>
                  <a:gd name="T11" fmla="*/ 42 h 49"/>
                  <a:gd name="T12" fmla="*/ 4 w 29"/>
                  <a:gd name="T13" fmla="*/ 38 h 49"/>
                  <a:gd name="T14" fmla="*/ 6 w 29"/>
                  <a:gd name="T15" fmla="*/ 21 h 49"/>
                  <a:gd name="T16" fmla="*/ 6 w 29"/>
                  <a:gd name="T17" fmla="*/ 12 h 49"/>
                  <a:gd name="T18" fmla="*/ 7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7" y="0"/>
                    </a:moveTo>
                    <a:cubicBezTo>
                      <a:pt x="6" y="6"/>
                      <a:pt x="4" y="13"/>
                      <a:pt x="4" y="19"/>
                    </a:cubicBezTo>
                    <a:cubicBezTo>
                      <a:pt x="3" y="25"/>
                      <a:pt x="1" y="31"/>
                      <a:pt x="0" y="36"/>
                    </a:cubicBezTo>
                    <a:cubicBezTo>
                      <a:pt x="0" y="39"/>
                      <a:pt x="0" y="40"/>
                      <a:pt x="3" y="42"/>
                    </a:cubicBezTo>
                    <a:cubicBezTo>
                      <a:pt x="6" y="44"/>
                      <a:pt x="9" y="46"/>
                      <a:pt x="12" y="47"/>
                    </a:cubicBezTo>
                    <a:cubicBezTo>
                      <a:pt x="18" y="49"/>
                      <a:pt x="23" y="43"/>
                      <a:pt x="29" y="42"/>
                    </a:cubicBezTo>
                    <a:cubicBezTo>
                      <a:pt x="21" y="41"/>
                      <a:pt x="10" y="45"/>
                      <a:pt x="4" y="38"/>
                    </a:cubicBezTo>
                    <a:cubicBezTo>
                      <a:pt x="1" y="34"/>
                      <a:pt x="6" y="26"/>
                      <a:pt x="6" y="21"/>
                    </a:cubicBezTo>
                    <a:cubicBezTo>
                      <a:pt x="6" y="18"/>
                      <a:pt x="6" y="15"/>
                      <a:pt x="6" y="12"/>
                    </a:cubicBezTo>
                    <a:cubicBezTo>
                      <a:pt x="6" y="10"/>
                      <a:pt x="8" y="5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6" name="Freeform 160"/>
              <p:cNvSpPr>
                <a:spLocks/>
              </p:cNvSpPr>
              <p:nvPr/>
            </p:nvSpPr>
            <p:spPr bwMode="auto">
              <a:xfrm>
                <a:off x="1638738" y="5038238"/>
                <a:ext cx="4763" cy="20638"/>
              </a:xfrm>
              <a:custGeom>
                <a:avLst/>
                <a:gdLst>
                  <a:gd name="T0" fmla="*/ 3 w 3"/>
                  <a:gd name="T1" fmla="*/ 0 h 13"/>
                  <a:gd name="T2" fmla="*/ 3 w 3"/>
                  <a:gd name="T3" fmla="*/ 13 h 13"/>
                  <a:gd name="T4" fmla="*/ 3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0" y="4"/>
                      <a:pt x="1" y="9"/>
                      <a:pt x="3" y="13"/>
                    </a:cubicBezTo>
                    <a:cubicBezTo>
                      <a:pt x="3" y="9"/>
                      <a:pt x="1" y="5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9" name="Freeform 163"/>
              <p:cNvSpPr>
                <a:spLocks/>
              </p:cNvSpPr>
              <p:nvPr/>
            </p:nvSpPr>
            <p:spPr bwMode="auto">
              <a:xfrm>
                <a:off x="1595876" y="5160476"/>
                <a:ext cx="58738" cy="44450"/>
              </a:xfrm>
              <a:custGeom>
                <a:avLst/>
                <a:gdLst>
                  <a:gd name="T0" fmla="*/ 29 w 37"/>
                  <a:gd name="T1" fmla="*/ 0 h 28"/>
                  <a:gd name="T2" fmla="*/ 22 w 37"/>
                  <a:gd name="T3" fmla="*/ 0 h 28"/>
                  <a:gd name="T4" fmla="*/ 4 w 37"/>
                  <a:gd name="T5" fmla="*/ 9 h 28"/>
                  <a:gd name="T6" fmla="*/ 0 w 37"/>
                  <a:gd name="T7" fmla="*/ 16 h 28"/>
                  <a:gd name="T8" fmla="*/ 7 w 37"/>
                  <a:gd name="T9" fmla="*/ 23 h 28"/>
                  <a:gd name="T10" fmla="*/ 18 w 37"/>
                  <a:gd name="T11" fmla="*/ 23 h 28"/>
                  <a:gd name="T12" fmla="*/ 29 w 37"/>
                  <a:gd name="T13" fmla="*/ 14 h 28"/>
                  <a:gd name="T14" fmla="*/ 35 w 37"/>
                  <a:gd name="T15" fmla="*/ 5 h 28"/>
                  <a:gd name="T16" fmla="*/ 29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29" y="0"/>
                    </a:moveTo>
                    <a:cubicBezTo>
                      <a:pt x="29" y="0"/>
                      <a:pt x="25" y="0"/>
                      <a:pt x="22" y="0"/>
                    </a:cubicBezTo>
                    <a:cubicBezTo>
                      <a:pt x="19" y="1"/>
                      <a:pt x="6" y="8"/>
                      <a:pt x="4" y="9"/>
                    </a:cubicBezTo>
                    <a:cubicBezTo>
                      <a:pt x="2" y="9"/>
                      <a:pt x="0" y="14"/>
                      <a:pt x="0" y="16"/>
                    </a:cubicBezTo>
                    <a:cubicBezTo>
                      <a:pt x="1" y="17"/>
                      <a:pt x="6" y="18"/>
                      <a:pt x="7" y="23"/>
                    </a:cubicBezTo>
                    <a:cubicBezTo>
                      <a:pt x="8" y="28"/>
                      <a:pt x="15" y="23"/>
                      <a:pt x="18" y="23"/>
                    </a:cubicBezTo>
                    <a:cubicBezTo>
                      <a:pt x="20" y="23"/>
                      <a:pt x="26" y="16"/>
                      <a:pt x="29" y="14"/>
                    </a:cubicBezTo>
                    <a:cubicBezTo>
                      <a:pt x="31" y="12"/>
                      <a:pt x="37" y="6"/>
                      <a:pt x="35" y="5"/>
                    </a:cubicBezTo>
                    <a:cubicBezTo>
                      <a:pt x="34" y="3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0" name="Freeform 164"/>
              <p:cNvSpPr>
                <a:spLocks/>
              </p:cNvSpPr>
              <p:nvPr/>
            </p:nvSpPr>
            <p:spPr bwMode="auto">
              <a:xfrm>
                <a:off x="1592701" y="5158888"/>
                <a:ext cx="61913" cy="42863"/>
              </a:xfrm>
              <a:custGeom>
                <a:avLst/>
                <a:gdLst>
                  <a:gd name="T0" fmla="*/ 30 w 38"/>
                  <a:gd name="T1" fmla="*/ 1 h 27"/>
                  <a:gd name="T2" fmla="*/ 30 w 38"/>
                  <a:gd name="T3" fmla="*/ 0 h 27"/>
                  <a:gd name="T4" fmla="*/ 23 w 38"/>
                  <a:gd name="T5" fmla="*/ 0 h 27"/>
                  <a:gd name="T6" fmla="*/ 19 w 38"/>
                  <a:gd name="T7" fmla="*/ 2 h 27"/>
                  <a:gd name="T8" fmla="*/ 10 w 38"/>
                  <a:gd name="T9" fmla="*/ 6 h 27"/>
                  <a:gd name="T10" fmla="*/ 7 w 38"/>
                  <a:gd name="T11" fmla="*/ 8 h 27"/>
                  <a:gd name="T12" fmla="*/ 5 w 38"/>
                  <a:gd name="T13" fmla="*/ 9 h 27"/>
                  <a:gd name="T14" fmla="*/ 2 w 38"/>
                  <a:gd name="T15" fmla="*/ 12 h 27"/>
                  <a:gd name="T16" fmla="*/ 0 w 38"/>
                  <a:gd name="T17" fmla="*/ 16 h 27"/>
                  <a:gd name="T18" fmla="*/ 0 w 38"/>
                  <a:gd name="T19" fmla="*/ 17 h 27"/>
                  <a:gd name="T20" fmla="*/ 0 w 38"/>
                  <a:gd name="T21" fmla="*/ 17 h 27"/>
                  <a:gd name="T22" fmla="*/ 2 w 38"/>
                  <a:gd name="T23" fmla="*/ 18 h 27"/>
                  <a:gd name="T24" fmla="*/ 7 w 38"/>
                  <a:gd name="T25" fmla="*/ 24 h 27"/>
                  <a:gd name="T26" fmla="*/ 8 w 38"/>
                  <a:gd name="T27" fmla="*/ 26 h 27"/>
                  <a:gd name="T28" fmla="*/ 11 w 38"/>
                  <a:gd name="T29" fmla="*/ 27 h 27"/>
                  <a:gd name="T30" fmla="*/ 15 w 38"/>
                  <a:gd name="T31" fmla="*/ 26 h 27"/>
                  <a:gd name="T32" fmla="*/ 19 w 38"/>
                  <a:gd name="T33" fmla="*/ 25 h 27"/>
                  <a:gd name="T34" fmla="*/ 22 w 38"/>
                  <a:gd name="T35" fmla="*/ 23 h 27"/>
                  <a:gd name="T36" fmla="*/ 26 w 38"/>
                  <a:gd name="T37" fmla="*/ 19 h 27"/>
                  <a:gd name="T38" fmla="*/ 30 w 38"/>
                  <a:gd name="T39" fmla="*/ 16 h 27"/>
                  <a:gd name="T40" fmla="*/ 35 w 38"/>
                  <a:gd name="T41" fmla="*/ 11 h 27"/>
                  <a:gd name="T42" fmla="*/ 37 w 38"/>
                  <a:gd name="T43" fmla="*/ 9 h 27"/>
                  <a:gd name="T44" fmla="*/ 38 w 38"/>
                  <a:gd name="T45" fmla="*/ 7 h 27"/>
                  <a:gd name="T46" fmla="*/ 37 w 38"/>
                  <a:gd name="T47" fmla="*/ 5 h 27"/>
                  <a:gd name="T48" fmla="*/ 31 w 38"/>
                  <a:gd name="T49" fmla="*/ 0 h 27"/>
                  <a:gd name="T50" fmla="*/ 30 w 38"/>
                  <a:gd name="T51" fmla="*/ 0 h 27"/>
                  <a:gd name="T52" fmla="*/ 30 w 38"/>
                  <a:gd name="T53" fmla="*/ 0 h 27"/>
                  <a:gd name="T54" fmla="*/ 30 w 38"/>
                  <a:gd name="T55" fmla="*/ 1 h 27"/>
                  <a:gd name="T56" fmla="*/ 29 w 38"/>
                  <a:gd name="T57" fmla="*/ 1 h 27"/>
                  <a:gd name="T58" fmla="*/ 32 w 38"/>
                  <a:gd name="T59" fmla="*/ 3 h 27"/>
                  <a:gd name="T60" fmla="*/ 36 w 38"/>
                  <a:gd name="T61" fmla="*/ 7 h 27"/>
                  <a:gd name="T62" fmla="*/ 36 w 38"/>
                  <a:gd name="T63" fmla="*/ 7 h 27"/>
                  <a:gd name="T64" fmla="*/ 36 w 38"/>
                  <a:gd name="T65" fmla="*/ 7 h 27"/>
                  <a:gd name="T66" fmla="*/ 36 w 38"/>
                  <a:gd name="T67" fmla="*/ 7 h 27"/>
                  <a:gd name="T68" fmla="*/ 36 w 38"/>
                  <a:gd name="T69" fmla="*/ 7 h 27"/>
                  <a:gd name="T70" fmla="*/ 36 w 38"/>
                  <a:gd name="T71" fmla="*/ 7 h 27"/>
                  <a:gd name="T72" fmla="*/ 36 w 38"/>
                  <a:gd name="T73" fmla="*/ 7 h 27"/>
                  <a:gd name="T74" fmla="*/ 35 w 38"/>
                  <a:gd name="T75" fmla="*/ 8 h 27"/>
                  <a:gd name="T76" fmla="*/ 29 w 38"/>
                  <a:gd name="T77" fmla="*/ 14 h 27"/>
                  <a:gd name="T78" fmla="*/ 23 w 38"/>
                  <a:gd name="T79" fmla="*/ 19 h 27"/>
                  <a:gd name="T80" fmla="*/ 20 w 38"/>
                  <a:gd name="T81" fmla="*/ 22 h 27"/>
                  <a:gd name="T82" fmla="*/ 19 w 38"/>
                  <a:gd name="T83" fmla="*/ 23 h 27"/>
                  <a:gd name="T84" fmla="*/ 15 w 38"/>
                  <a:gd name="T85" fmla="*/ 24 h 27"/>
                  <a:gd name="T86" fmla="*/ 11 w 38"/>
                  <a:gd name="T87" fmla="*/ 25 h 27"/>
                  <a:gd name="T88" fmla="*/ 9 w 38"/>
                  <a:gd name="T89" fmla="*/ 25 h 27"/>
                  <a:gd name="T90" fmla="*/ 9 w 38"/>
                  <a:gd name="T91" fmla="*/ 24 h 27"/>
                  <a:gd name="T92" fmla="*/ 5 w 38"/>
                  <a:gd name="T93" fmla="*/ 18 h 27"/>
                  <a:gd name="T94" fmla="*/ 3 w 38"/>
                  <a:gd name="T95" fmla="*/ 17 h 27"/>
                  <a:gd name="T96" fmla="*/ 2 w 38"/>
                  <a:gd name="T97" fmla="*/ 16 h 27"/>
                  <a:gd name="T98" fmla="*/ 2 w 38"/>
                  <a:gd name="T99" fmla="*/ 16 h 27"/>
                  <a:gd name="T100" fmla="*/ 2 w 38"/>
                  <a:gd name="T101" fmla="*/ 16 h 27"/>
                  <a:gd name="T102" fmla="*/ 3 w 38"/>
                  <a:gd name="T103" fmla="*/ 13 h 27"/>
                  <a:gd name="T104" fmla="*/ 5 w 38"/>
                  <a:gd name="T105" fmla="*/ 11 h 27"/>
                  <a:gd name="T106" fmla="*/ 9 w 38"/>
                  <a:gd name="T107" fmla="*/ 9 h 27"/>
                  <a:gd name="T108" fmla="*/ 17 w 38"/>
                  <a:gd name="T109" fmla="*/ 5 h 27"/>
                  <a:gd name="T110" fmla="*/ 23 w 38"/>
                  <a:gd name="T111" fmla="*/ 2 h 27"/>
                  <a:gd name="T112" fmla="*/ 28 w 38"/>
                  <a:gd name="T113" fmla="*/ 2 h 27"/>
                  <a:gd name="T114" fmla="*/ 30 w 38"/>
                  <a:gd name="T115" fmla="*/ 2 h 27"/>
                  <a:gd name="T116" fmla="*/ 30 w 38"/>
                  <a:gd name="T117" fmla="*/ 1 h 27"/>
                  <a:gd name="T118" fmla="*/ 29 w 38"/>
                  <a:gd name="T119" fmla="*/ 1 h 27"/>
                  <a:gd name="T120" fmla="*/ 30 w 38"/>
                  <a:gd name="T12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" h="27">
                    <a:moveTo>
                      <a:pt x="30" y="1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6" y="0"/>
                      <a:pt x="23" y="0"/>
                    </a:cubicBezTo>
                    <a:cubicBezTo>
                      <a:pt x="22" y="1"/>
                      <a:pt x="21" y="1"/>
                      <a:pt x="19" y="2"/>
                    </a:cubicBezTo>
                    <a:cubicBezTo>
                      <a:pt x="16" y="3"/>
                      <a:pt x="13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0" y="14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4" y="20"/>
                      <a:pt x="6" y="21"/>
                      <a:pt x="7" y="24"/>
                    </a:cubicBezTo>
                    <a:cubicBezTo>
                      <a:pt x="7" y="25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12" y="27"/>
                      <a:pt x="14" y="26"/>
                      <a:pt x="15" y="26"/>
                    </a:cubicBezTo>
                    <a:cubicBezTo>
                      <a:pt x="17" y="25"/>
                      <a:pt x="18" y="25"/>
                      <a:pt x="19" y="25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3" y="22"/>
                      <a:pt x="25" y="21"/>
                      <a:pt x="26" y="19"/>
                    </a:cubicBezTo>
                    <a:cubicBezTo>
                      <a:pt x="28" y="18"/>
                      <a:pt x="29" y="16"/>
                      <a:pt x="30" y="16"/>
                    </a:cubicBezTo>
                    <a:cubicBezTo>
                      <a:pt x="31" y="15"/>
                      <a:pt x="33" y="13"/>
                      <a:pt x="35" y="11"/>
                    </a:cubicBezTo>
                    <a:cubicBezTo>
                      <a:pt x="36" y="11"/>
                      <a:pt x="36" y="10"/>
                      <a:pt x="37" y="9"/>
                    </a:cubicBezTo>
                    <a:cubicBezTo>
                      <a:pt x="37" y="8"/>
                      <a:pt x="38" y="7"/>
                      <a:pt x="38" y="7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5" y="3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1" y="2"/>
                      <a:pt x="32" y="3"/>
                    </a:cubicBezTo>
                    <a:cubicBezTo>
                      <a:pt x="33" y="5"/>
                      <a:pt x="35" y="6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10"/>
                      <a:pt x="31" y="13"/>
                      <a:pt x="29" y="14"/>
                    </a:cubicBezTo>
                    <a:cubicBezTo>
                      <a:pt x="27" y="15"/>
                      <a:pt x="25" y="17"/>
                      <a:pt x="23" y="19"/>
                    </a:cubicBezTo>
                    <a:cubicBezTo>
                      <a:pt x="22" y="20"/>
                      <a:pt x="21" y="21"/>
                      <a:pt x="20" y="22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7" y="23"/>
                      <a:pt x="16" y="23"/>
                      <a:pt x="15" y="24"/>
                    </a:cubicBezTo>
                    <a:cubicBezTo>
                      <a:pt x="13" y="24"/>
                      <a:pt x="12" y="25"/>
                      <a:pt x="11" y="25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8" y="21"/>
                      <a:pt x="7" y="19"/>
                      <a:pt x="5" y="18"/>
                    </a:cubicBezTo>
                    <a:cubicBezTo>
                      <a:pt x="4" y="18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4" y="7"/>
                      <a:pt x="17" y="5"/>
                    </a:cubicBezTo>
                    <a:cubicBezTo>
                      <a:pt x="20" y="4"/>
                      <a:pt x="22" y="3"/>
                      <a:pt x="23" y="2"/>
                    </a:cubicBezTo>
                    <a:cubicBezTo>
                      <a:pt x="25" y="2"/>
                      <a:pt x="27" y="2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1" name="Freeform 165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6675"/>
              </a:xfrm>
              <a:custGeom>
                <a:avLst/>
                <a:gdLst>
                  <a:gd name="T0" fmla="*/ 11 w 40"/>
                  <a:gd name="T1" fmla="*/ 1 h 42"/>
                  <a:gd name="T2" fmla="*/ 9 w 40"/>
                  <a:gd name="T3" fmla="*/ 5 h 42"/>
                  <a:gd name="T4" fmla="*/ 9 w 40"/>
                  <a:gd name="T5" fmla="*/ 12 h 42"/>
                  <a:gd name="T6" fmla="*/ 1 w 40"/>
                  <a:gd name="T7" fmla="*/ 21 h 42"/>
                  <a:gd name="T8" fmla="*/ 4 w 40"/>
                  <a:gd name="T9" fmla="*/ 28 h 42"/>
                  <a:gd name="T10" fmla="*/ 20 w 40"/>
                  <a:gd name="T11" fmla="*/ 38 h 42"/>
                  <a:gd name="T12" fmla="*/ 34 w 40"/>
                  <a:gd name="T13" fmla="*/ 35 h 42"/>
                  <a:gd name="T14" fmla="*/ 39 w 40"/>
                  <a:gd name="T15" fmla="*/ 24 h 42"/>
                  <a:gd name="T16" fmla="*/ 20 w 40"/>
                  <a:gd name="T17" fmla="*/ 1 h 42"/>
                  <a:gd name="T18" fmla="*/ 11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11" y="1"/>
                    </a:moveTo>
                    <a:cubicBezTo>
                      <a:pt x="11" y="1"/>
                      <a:pt x="8" y="2"/>
                      <a:pt x="9" y="5"/>
                    </a:cubicBezTo>
                    <a:cubicBezTo>
                      <a:pt x="11" y="7"/>
                      <a:pt x="11" y="10"/>
                      <a:pt x="9" y="12"/>
                    </a:cubicBezTo>
                    <a:cubicBezTo>
                      <a:pt x="6" y="15"/>
                      <a:pt x="0" y="18"/>
                      <a:pt x="1" y="21"/>
                    </a:cubicBezTo>
                    <a:cubicBezTo>
                      <a:pt x="1" y="24"/>
                      <a:pt x="1" y="26"/>
                      <a:pt x="4" y="28"/>
                    </a:cubicBezTo>
                    <a:cubicBezTo>
                      <a:pt x="7" y="31"/>
                      <a:pt x="17" y="34"/>
                      <a:pt x="20" y="38"/>
                    </a:cubicBezTo>
                    <a:cubicBezTo>
                      <a:pt x="24" y="42"/>
                      <a:pt x="31" y="39"/>
                      <a:pt x="34" y="35"/>
                    </a:cubicBezTo>
                    <a:cubicBezTo>
                      <a:pt x="37" y="32"/>
                      <a:pt x="40" y="28"/>
                      <a:pt x="39" y="24"/>
                    </a:cubicBezTo>
                    <a:cubicBezTo>
                      <a:pt x="37" y="20"/>
                      <a:pt x="26" y="2"/>
                      <a:pt x="20" y="1"/>
                    </a:cubicBezTo>
                    <a:cubicBezTo>
                      <a:pt x="15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2" name="Freeform 166"/>
              <p:cNvSpPr>
                <a:spLocks/>
              </p:cNvSpPr>
              <p:nvPr/>
            </p:nvSpPr>
            <p:spPr bwMode="auto">
              <a:xfrm>
                <a:off x="1626038" y="5170001"/>
                <a:ext cx="84138" cy="71438"/>
              </a:xfrm>
              <a:custGeom>
                <a:avLst/>
                <a:gdLst>
                  <a:gd name="T0" fmla="*/ 27 w 53"/>
                  <a:gd name="T1" fmla="*/ 2 h 44"/>
                  <a:gd name="T2" fmla="*/ 18 w 53"/>
                  <a:gd name="T3" fmla="*/ 1 h 44"/>
                  <a:gd name="T4" fmla="*/ 1 w 53"/>
                  <a:gd name="T5" fmla="*/ 17 h 44"/>
                  <a:gd name="T6" fmla="*/ 4 w 53"/>
                  <a:gd name="T7" fmla="*/ 28 h 44"/>
                  <a:gd name="T8" fmla="*/ 15 w 53"/>
                  <a:gd name="T9" fmla="*/ 33 h 44"/>
                  <a:gd name="T10" fmla="*/ 24 w 53"/>
                  <a:gd name="T11" fmla="*/ 38 h 44"/>
                  <a:gd name="T12" fmla="*/ 39 w 53"/>
                  <a:gd name="T13" fmla="*/ 38 h 44"/>
                  <a:gd name="T14" fmla="*/ 48 w 53"/>
                  <a:gd name="T15" fmla="*/ 17 h 44"/>
                  <a:gd name="T16" fmla="*/ 35 w 53"/>
                  <a:gd name="T17" fmla="*/ 6 h 44"/>
                  <a:gd name="T18" fmla="*/ 27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7" y="2"/>
                    </a:moveTo>
                    <a:cubicBezTo>
                      <a:pt x="27" y="2"/>
                      <a:pt x="20" y="0"/>
                      <a:pt x="18" y="1"/>
                    </a:cubicBezTo>
                    <a:cubicBezTo>
                      <a:pt x="16" y="1"/>
                      <a:pt x="1" y="17"/>
                      <a:pt x="1" y="17"/>
                    </a:cubicBezTo>
                    <a:cubicBezTo>
                      <a:pt x="1" y="17"/>
                      <a:pt x="0" y="24"/>
                      <a:pt x="4" y="28"/>
                    </a:cubicBezTo>
                    <a:cubicBezTo>
                      <a:pt x="8" y="32"/>
                      <a:pt x="11" y="32"/>
                      <a:pt x="15" y="33"/>
                    </a:cubicBezTo>
                    <a:cubicBezTo>
                      <a:pt x="19" y="34"/>
                      <a:pt x="23" y="33"/>
                      <a:pt x="24" y="38"/>
                    </a:cubicBezTo>
                    <a:cubicBezTo>
                      <a:pt x="26" y="42"/>
                      <a:pt x="34" y="44"/>
                      <a:pt x="39" y="38"/>
                    </a:cubicBezTo>
                    <a:cubicBezTo>
                      <a:pt x="44" y="33"/>
                      <a:pt x="53" y="21"/>
                      <a:pt x="48" y="17"/>
                    </a:cubicBezTo>
                    <a:cubicBezTo>
                      <a:pt x="44" y="13"/>
                      <a:pt x="37" y="8"/>
                      <a:pt x="35" y="6"/>
                    </a:cubicBezTo>
                    <a:cubicBezTo>
                      <a:pt x="32" y="5"/>
                      <a:pt x="27" y="2"/>
                      <a:pt x="2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" name="Freeform 167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5088"/>
              </a:xfrm>
              <a:custGeom>
                <a:avLst/>
                <a:gdLst>
                  <a:gd name="T0" fmla="*/ 11 w 40"/>
                  <a:gd name="T1" fmla="*/ 1 h 41"/>
                  <a:gd name="T2" fmla="*/ 11 w 40"/>
                  <a:gd name="T3" fmla="*/ 0 h 41"/>
                  <a:gd name="T4" fmla="*/ 9 w 40"/>
                  <a:gd name="T5" fmla="*/ 1 h 41"/>
                  <a:gd name="T6" fmla="*/ 8 w 40"/>
                  <a:gd name="T7" fmla="*/ 3 h 41"/>
                  <a:gd name="T8" fmla="*/ 9 w 40"/>
                  <a:gd name="T9" fmla="*/ 5 h 41"/>
                  <a:gd name="T10" fmla="*/ 10 w 40"/>
                  <a:gd name="T11" fmla="*/ 9 h 41"/>
                  <a:gd name="T12" fmla="*/ 8 w 40"/>
                  <a:gd name="T13" fmla="*/ 12 h 41"/>
                  <a:gd name="T14" fmla="*/ 3 w 40"/>
                  <a:gd name="T15" fmla="*/ 16 h 41"/>
                  <a:gd name="T16" fmla="*/ 1 w 40"/>
                  <a:gd name="T17" fmla="*/ 18 h 41"/>
                  <a:gd name="T18" fmla="*/ 0 w 40"/>
                  <a:gd name="T19" fmla="*/ 21 h 41"/>
                  <a:gd name="T20" fmla="*/ 0 w 40"/>
                  <a:gd name="T21" fmla="*/ 21 h 41"/>
                  <a:gd name="T22" fmla="*/ 0 w 40"/>
                  <a:gd name="T23" fmla="*/ 21 h 41"/>
                  <a:gd name="T24" fmla="*/ 0 w 40"/>
                  <a:gd name="T25" fmla="*/ 25 h 41"/>
                  <a:gd name="T26" fmla="*/ 3 w 40"/>
                  <a:gd name="T27" fmla="*/ 29 h 41"/>
                  <a:gd name="T28" fmla="*/ 12 w 40"/>
                  <a:gd name="T29" fmla="*/ 33 h 41"/>
                  <a:gd name="T30" fmla="*/ 20 w 40"/>
                  <a:gd name="T31" fmla="*/ 38 h 41"/>
                  <a:gd name="T32" fmla="*/ 25 w 40"/>
                  <a:gd name="T33" fmla="*/ 41 h 41"/>
                  <a:gd name="T34" fmla="*/ 35 w 40"/>
                  <a:gd name="T35" fmla="*/ 36 h 41"/>
                  <a:gd name="T36" fmla="*/ 40 w 40"/>
                  <a:gd name="T37" fmla="*/ 26 h 41"/>
                  <a:gd name="T38" fmla="*/ 40 w 40"/>
                  <a:gd name="T39" fmla="*/ 24 h 41"/>
                  <a:gd name="T40" fmla="*/ 40 w 40"/>
                  <a:gd name="T41" fmla="*/ 24 h 41"/>
                  <a:gd name="T42" fmla="*/ 32 w 40"/>
                  <a:gd name="T43" fmla="*/ 11 h 41"/>
                  <a:gd name="T44" fmla="*/ 26 w 40"/>
                  <a:gd name="T45" fmla="*/ 3 h 41"/>
                  <a:gd name="T46" fmla="*/ 20 w 40"/>
                  <a:gd name="T47" fmla="*/ 0 h 41"/>
                  <a:gd name="T48" fmla="*/ 17 w 40"/>
                  <a:gd name="T49" fmla="*/ 0 h 41"/>
                  <a:gd name="T50" fmla="*/ 11 w 40"/>
                  <a:gd name="T51" fmla="*/ 0 h 41"/>
                  <a:gd name="T52" fmla="*/ 11 w 40"/>
                  <a:gd name="T53" fmla="*/ 1 h 41"/>
                  <a:gd name="T54" fmla="*/ 11 w 40"/>
                  <a:gd name="T55" fmla="*/ 0 h 41"/>
                  <a:gd name="T56" fmla="*/ 11 w 40"/>
                  <a:gd name="T57" fmla="*/ 1 h 41"/>
                  <a:gd name="T58" fmla="*/ 11 w 40"/>
                  <a:gd name="T59" fmla="*/ 2 h 41"/>
                  <a:gd name="T60" fmla="*/ 11 w 40"/>
                  <a:gd name="T61" fmla="*/ 2 h 41"/>
                  <a:gd name="T62" fmla="*/ 17 w 40"/>
                  <a:gd name="T63" fmla="*/ 1 h 41"/>
                  <a:gd name="T64" fmla="*/ 20 w 40"/>
                  <a:gd name="T65" fmla="*/ 2 h 41"/>
                  <a:gd name="T66" fmla="*/ 25 w 40"/>
                  <a:gd name="T67" fmla="*/ 5 h 41"/>
                  <a:gd name="T68" fmla="*/ 33 w 40"/>
                  <a:gd name="T69" fmla="*/ 16 h 41"/>
                  <a:gd name="T70" fmla="*/ 38 w 40"/>
                  <a:gd name="T71" fmla="*/ 24 h 41"/>
                  <a:gd name="T72" fmla="*/ 38 w 40"/>
                  <a:gd name="T73" fmla="*/ 24 h 41"/>
                  <a:gd name="T74" fmla="*/ 38 w 40"/>
                  <a:gd name="T75" fmla="*/ 24 h 41"/>
                  <a:gd name="T76" fmla="*/ 38 w 40"/>
                  <a:gd name="T77" fmla="*/ 26 h 41"/>
                  <a:gd name="T78" fmla="*/ 33 w 40"/>
                  <a:gd name="T79" fmla="*/ 35 h 41"/>
                  <a:gd name="T80" fmla="*/ 25 w 40"/>
                  <a:gd name="T81" fmla="*/ 39 h 41"/>
                  <a:gd name="T82" fmla="*/ 21 w 40"/>
                  <a:gd name="T83" fmla="*/ 37 h 41"/>
                  <a:gd name="T84" fmla="*/ 12 w 40"/>
                  <a:gd name="T85" fmla="*/ 32 h 41"/>
                  <a:gd name="T86" fmla="*/ 4 w 40"/>
                  <a:gd name="T87" fmla="*/ 28 h 41"/>
                  <a:gd name="T88" fmla="*/ 2 w 40"/>
                  <a:gd name="T89" fmla="*/ 25 h 41"/>
                  <a:gd name="T90" fmla="*/ 2 w 40"/>
                  <a:gd name="T91" fmla="*/ 21 h 41"/>
                  <a:gd name="T92" fmla="*/ 2 w 40"/>
                  <a:gd name="T93" fmla="*/ 21 h 41"/>
                  <a:gd name="T94" fmla="*/ 2 w 40"/>
                  <a:gd name="T95" fmla="*/ 21 h 41"/>
                  <a:gd name="T96" fmla="*/ 2 w 40"/>
                  <a:gd name="T97" fmla="*/ 21 h 41"/>
                  <a:gd name="T98" fmla="*/ 2 w 40"/>
                  <a:gd name="T99" fmla="*/ 19 h 41"/>
                  <a:gd name="T100" fmla="*/ 6 w 40"/>
                  <a:gd name="T101" fmla="*/ 16 h 41"/>
                  <a:gd name="T102" fmla="*/ 10 w 40"/>
                  <a:gd name="T103" fmla="*/ 13 h 41"/>
                  <a:gd name="T104" fmla="*/ 12 w 40"/>
                  <a:gd name="T105" fmla="*/ 9 h 41"/>
                  <a:gd name="T106" fmla="*/ 10 w 40"/>
                  <a:gd name="T107" fmla="*/ 4 h 41"/>
                  <a:gd name="T108" fmla="*/ 10 w 40"/>
                  <a:gd name="T109" fmla="*/ 3 h 41"/>
                  <a:gd name="T110" fmla="*/ 11 w 40"/>
                  <a:gd name="T111" fmla="*/ 3 h 41"/>
                  <a:gd name="T112" fmla="*/ 11 w 40"/>
                  <a:gd name="T113" fmla="*/ 2 h 41"/>
                  <a:gd name="T114" fmla="*/ 11 w 40"/>
                  <a:gd name="T115" fmla="*/ 2 h 41"/>
                  <a:gd name="T116" fmla="*/ 11 w 40"/>
                  <a:gd name="T117" fmla="*/ 2 h 41"/>
                  <a:gd name="T118" fmla="*/ 11 w 40"/>
                  <a:gd name="T119" fmla="*/ 2 h 41"/>
                  <a:gd name="T120" fmla="*/ 11 w 40"/>
                  <a:gd name="T121" fmla="*/ 2 h 41"/>
                  <a:gd name="T122" fmla="*/ 11 w 40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41">
                    <a:moveTo>
                      <a:pt x="11" y="1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9"/>
                      <a:pt x="9" y="10"/>
                      <a:pt x="8" y="12"/>
                    </a:cubicBezTo>
                    <a:cubicBezTo>
                      <a:pt x="7" y="13"/>
                      <a:pt x="5" y="14"/>
                      <a:pt x="3" y="16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1" y="27"/>
                      <a:pt x="1" y="28"/>
                      <a:pt x="3" y="29"/>
                    </a:cubicBezTo>
                    <a:cubicBezTo>
                      <a:pt x="5" y="31"/>
                      <a:pt x="8" y="32"/>
                      <a:pt x="12" y="33"/>
                    </a:cubicBezTo>
                    <a:cubicBezTo>
                      <a:pt x="15" y="35"/>
                      <a:pt x="18" y="37"/>
                      <a:pt x="20" y="38"/>
                    </a:cubicBezTo>
                    <a:cubicBezTo>
                      <a:pt x="21" y="40"/>
                      <a:pt x="23" y="41"/>
                      <a:pt x="25" y="41"/>
                    </a:cubicBezTo>
                    <a:cubicBezTo>
                      <a:pt x="28" y="41"/>
                      <a:pt x="32" y="38"/>
                      <a:pt x="35" y="36"/>
                    </a:cubicBezTo>
                    <a:cubicBezTo>
                      <a:pt x="37" y="33"/>
                      <a:pt x="40" y="30"/>
                      <a:pt x="40" y="26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1"/>
                      <a:pt x="36" y="16"/>
                      <a:pt x="32" y="11"/>
                    </a:cubicBezTo>
                    <a:cubicBezTo>
                      <a:pt x="30" y="8"/>
                      <a:pt x="28" y="5"/>
                      <a:pt x="26" y="3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3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4" y="1"/>
                      <a:pt x="17" y="1"/>
                    </a:cubicBezTo>
                    <a:cubicBezTo>
                      <a:pt x="18" y="1"/>
                      <a:pt x="19" y="2"/>
                      <a:pt x="20" y="2"/>
                    </a:cubicBezTo>
                    <a:cubicBezTo>
                      <a:pt x="21" y="2"/>
                      <a:pt x="23" y="3"/>
                      <a:pt x="25" y="5"/>
                    </a:cubicBezTo>
                    <a:cubicBezTo>
                      <a:pt x="27" y="8"/>
                      <a:pt x="30" y="12"/>
                      <a:pt x="33" y="16"/>
                    </a:cubicBezTo>
                    <a:cubicBezTo>
                      <a:pt x="35" y="19"/>
                      <a:pt x="37" y="23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8" y="29"/>
                      <a:pt x="36" y="32"/>
                      <a:pt x="33" y="35"/>
                    </a:cubicBezTo>
                    <a:cubicBezTo>
                      <a:pt x="31" y="37"/>
                      <a:pt x="27" y="39"/>
                      <a:pt x="25" y="39"/>
                    </a:cubicBezTo>
                    <a:cubicBezTo>
                      <a:pt x="23" y="39"/>
                      <a:pt x="22" y="38"/>
                      <a:pt x="21" y="37"/>
                    </a:cubicBezTo>
                    <a:cubicBezTo>
                      <a:pt x="19" y="35"/>
                      <a:pt x="16" y="33"/>
                      <a:pt x="12" y="32"/>
                    </a:cubicBezTo>
                    <a:cubicBezTo>
                      <a:pt x="9" y="30"/>
                      <a:pt x="6" y="29"/>
                      <a:pt x="4" y="28"/>
                    </a:cubicBezTo>
                    <a:cubicBezTo>
                      <a:pt x="3" y="27"/>
                      <a:pt x="2" y="26"/>
                      <a:pt x="2" y="25"/>
                    </a:cubicBezTo>
                    <a:cubicBezTo>
                      <a:pt x="2" y="24"/>
                      <a:pt x="2" y="2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3" y="18"/>
                      <a:pt x="4" y="17"/>
                      <a:pt x="6" y="16"/>
                    </a:cubicBezTo>
                    <a:cubicBezTo>
                      <a:pt x="7" y="15"/>
                      <a:pt x="9" y="14"/>
                      <a:pt x="10" y="13"/>
                    </a:cubicBezTo>
                    <a:cubicBezTo>
                      <a:pt x="11" y="12"/>
                      <a:pt x="12" y="10"/>
                      <a:pt x="12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4" name="Freeform 168"/>
              <p:cNvSpPr>
                <a:spLocks/>
              </p:cNvSpPr>
              <p:nvPr/>
            </p:nvSpPr>
            <p:spPr bwMode="auto">
              <a:xfrm>
                <a:off x="1626038" y="5170001"/>
                <a:ext cx="80963" cy="69850"/>
              </a:xfrm>
              <a:custGeom>
                <a:avLst/>
                <a:gdLst>
                  <a:gd name="T0" fmla="*/ 27 w 51"/>
                  <a:gd name="T1" fmla="*/ 2 h 43"/>
                  <a:gd name="T2" fmla="*/ 27 w 51"/>
                  <a:gd name="T3" fmla="*/ 1 h 43"/>
                  <a:gd name="T4" fmla="*/ 19 w 51"/>
                  <a:gd name="T5" fmla="*/ 0 h 43"/>
                  <a:gd name="T6" fmla="*/ 18 w 51"/>
                  <a:gd name="T7" fmla="*/ 0 h 43"/>
                  <a:gd name="T8" fmla="*/ 17 w 51"/>
                  <a:gd name="T9" fmla="*/ 0 h 43"/>
                  <a:gd name="T10" fmla="*/ 13 w 51"/>
                  <a:gd name="T11" fmla="*/ 4 h 43"/>
                  <a:gd name="T12" fmla="*/ 0 w 51"/>
                  <a:gd name="T13" fmla="*/ 16 h 43"/>
                  <a:gd name="T14" fmla="*/ 0 w 51"/>
                  <a:gd name="T15" fmla="*/ 16 h 43"/>
                  <a:gd name="T16" fmla="*/ 0 w 51"/>
                  <a:gd name="T17" fmla="*/ 17 h 43"/>
                  <a:gd name="T18" fmla="*/ 0 w 51"/>
                  <a:gd name="T19" fmla="*/ 17 h 43"/>
                  <a:gd name="T20" fmla="*/ 0 w 51"/>
                  <a:gd name="T21" fmla="*/ 22 h 43"/>
                  <a:gd name="T22" fmla="*/ 4 w 51"/>
                  <a:gd name="T23" fmla="*/ 29 h 43"/>
                  <a:gd name="T24" fmla="*/ 15 w 51"/>
                  <a:gd name="T25" fmla="*/ 34 h 43"/>
                  <a:gd name="T26" fmla="*/ 21 w 51"/>
                  <a:gd name="T27" fmla="*/ 35 h 43"/>
                  <a:gd name="T28" fmla="*/ 23 w 51"/>
                  <a:gd name="T29" fmla="*/ 38 h 43"/>
                  <a:gd name="T30" fmla="*/ 31 w 51"/>
                  <a:gd name="T31" fmla="*/ 43 h 43"/>
                  <a:gd name="T32" fmla="*/ 40 w 51"/>
                  <a:gd name="T33" fmla="*/ 39 h 43"/>
                  <a:gd name="T34" fmla="*/ 47 w 51"/>
                  <a:gd name="T35" fmla="*/ 30 h 43"/>
                  <a:gd name="T36" fmla="*/ 51 w 51"/>
                  <a:gd name="T37" fmla="*/ 20 h 43"/>
                  <a:gd name="T38" fmla="*/ 49 w 51"/>
                  <a:gd name="T39" fmla="*/ 16 h 43"/>
                  <a:gd name="T40" fmla="*/ 35 w 51"/>
                  <a:gd name="T41" fmla="*/ 5 h 43"/>
                  <a:gd name="T42" fmla="*/ 28 w 51"/>
                  <a:gd name="T43" fmla="*/ 1 h 43"/>
                  <a:gd name="T44" fmla="*/ 28 w 51"/>
                  <a:gd name="T45" fmla="*/ 1 h 43"/>
                  <a:gd name="T46" fmla="*/ 27 w 51"/>
                  <a:gd name="T47" fmla="*/ 1 h 43"/>
                  <a:gd name="T48" fmla="*/ 27 w 51"/>
                  <a:gd name="T49" fmla="*/ 2 h 43"/>
                  <a:gd name="T50" fmla="*/ 27 w 51"/>
                  <a:gd name="T51" fmla="*/ 3 h 43"/>
                  <a:gd name="T52" fmla="*/ 34 w 51"/>
                  <a:gd name="T53" fmla="*/ 7 h 43"/>
                  <a:gd name="T54" fmla="*/ 48 w 51"/>
                  <a:gd name="T55" fmla="*/ 18 h 43"/>
                  <a:gd name="T56" fmla="*/ 49 w 51"/>
                  <a:gd name="T57" fmla="*/ 20 h 43"/>
                  <a:gd name="T58" fmla="*/ 45 w 51"/>
                  <a:gd name="T59" fmla="*/ 29 h 43"/>
                  <a:gd name="T60" fmla="*/ 38 w 51"/>
                  <a:gd name="T61" fmla="*/ 38 h 43"/>
                  <a:gd name="T62" fmla="*/ 31 w 51"/>
                  <a:gd name="T63" fmla="*/ 41 h 43"/>
                  <a:gd name="T64" fmla="*/ 25 w 51"/>
                  <a:gd name="T65" fmla="*/ 37 h 43"/>
                  <a:gd name="T66" fmla="*/ 21 w 51"/>
                  <a:gd name="T67" fmla="*/ 33 h 43"/>
                  <a:gd name="T68" fmla="*/ 16 w 51"/>
                  <a:gd name="T69" fmla="*/ 32 h 43"/>
                  <a:gd name="T70" fmla="*/ 5 w 51"/>
                  <a:gd name="T71" fmla="*/ 27 h 43"/>
                  <a:gd name="T72" fmla="*/ 2 w 51"/>
                  <a:gd name="T73" fmla="*/ 22 h 43"/>
                  <a:gd name="T74" fmla="*/ 2 w 51"/>
                  <a:gd name="T75" fmla="*/ 17 h 43"/>
                  <a:gd name="T76" fmla="*/ 2 w 51"/>
                  <a:gd name="T77" fmla="*/ 17 h 43"/>
                  <a:gd name="T78" fmla="*/ 1 w 51"/>
                  <a:gd name="T79" fmla="*/ 17 h 43"/>
                  <a:gd name="T80" fmla="*/ 1 w 51"/>
                  <a:gd name="T81" fmla="*/ 18 h 43"/>
                  <a:gd name="T82" fmla="*/ 9 w 51"/>
                  <a:gd name="T83" fmla="*/ 10 h 43"/>
                  <a:gd name="T84" fmla="*/ 15 w 51"/>
                  <a:gd name="T85" fmla="*/ 4 h 43"/>
                  <a:gd name="T86" fmla="*/ 17 w 51"/>
                  <a:gd name="T87" fmla="*/ 2 h 43"/>
                  <a:gd name="T88" fmla="*/ 18 w 51"/>
                  <a:gd name="T89" fmla="*/ 2 h 43"/>
                  <a:gd name="T90" fmla="*/ 18 w 51"/>
                  <a:gd name="T91" fmla="*/ 2 h 43"/>
                  <a:gd name="T92" fmla="*/ 18 w 51"/>
                  <a:gd name="T93" fmla="*/ 2 h 43"/>
                  <a:gd name="T94" fmla="*/ 18 w 51"/>
                  <a:gd name="T95" fmla="*/ 1 h 43"/>
                  <a:gd name="T96" fmla="*/ 18 w 51"/>
                  <a:gd name="T97" fmla="*/ 2 h 43"/>
                  <a:gd name="T98" fmla="*/ 18 w 51"/>
                  <a:gd name="T99" fmla="*/ 2 h 43"/>
                  <a:gd name="T100" fmla="*/ 18 w 51"/>
                  <a:gd name="T101" fmla="*/ 1 h 43"/>
                  <a:gd name="T102" fmla="*/ 18 w 51"/>
                  <a:gd name="T103" fmla="*/ 2 h 43"/>
                  <a:gd name="T104" fmla="*/ 19 w 51"/>
                  <a:gd name="T105" fmla="*/ 2 h 43"/>
                  <a:gd name="T106" fmla="*/ 24 w 51"/>
                  <a:gd name="T107" fmla="*/ 2 h 43"/>
                  <a:gd name="T108" fmla="*/ 27 w 51"/>
                  <a:gd name="T109" fmla="*/ 3 h 43"/>
                  <a:gd name="T110" fmla="*/ 27 w 51"/>
                  <a:gd name="T111" fmla="*/ 2 h 43"/>
                  <a:gd name="T112" fmla="*/ 27 w 51"/>
                  <a:gd name="T113" fmla="*/ 3 h 43"/>
                  <a:gd name="T114" fmla="*/ 27 w 51"/>
                  <a:gd name="T11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" h="43">
                    <a:moveTo>
                      <a:pt x="27" y="2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2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2"/>
                      <a:pt x="13" y="4"/>
                    </a:cubicBezTo>
                    <a:cubicBezTo>
                      <a:pt x="8" y="8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4"/>
                      <a:pt x="2" y="27"/>
                      <a:pt x="4" y="29"/>
                    </a:cubicBezTo>
                    <a:cubicBezTo>
                      <a:pt x="8" y="33"/>
                      <a:pt x="11" y="33"/>
                      <a:pt x="15" y="34"/>
                    </a:cubicBezTo>
                    <a:cubicBezTo>
                      <a:pt x="17" y="34"/>
                      <a:pt x="19" y="35"/>
                      <a:pt x="21" y="35"/>
                    </a:cubicBezTo>
                    <a:cubicBezTo>
                      <a:pt x="22" y="35"/>
                      <a:pt x="23" y="36"/>
                      <a:pt x="23" y="38"/>
                    </a:cubicBezTo>
                    <a:cubicBezTo>
                      <a:pt x="24" y="41"/>
                      <a:pt x="28" y="43"/>
                      <a:pt x="31" y="43"/>
                    </a:cubicBezTo>
                    <a:cubicBezTo>
                      <a:pt x="34" y="43"/>
                      <a:pt x="37" y="42"/>
                      <a:pt x="40" y="39"/>
                    </a:cubicBezTo>
                    <a:cubicBezTo>
                      <a:pt x="42" y="37"/>
                      <a:pt x="45" y="34"/>
                      <a:pt x="47" y="30"/>
                    </a:cubicBezTo>
                    <a:cubicBezTo>
                      <a:pt x="49" y="27"/>
                      <a:pt x="51" y="23"/>
                      <a:pt x="51" y="20"/>
                    </a:cubicBezTo>
                    <a:cubicBezTo>
                      <a:pt x="51" y="19"/>
                      <a:pt x="50" y="17"/>
                      <a:pt x="49" y="16"/>
                    </a:cubicBezTo>
                    <a:cubicBezTo>
                      <a:pt x="44" y="12"/>
                      <a:pt x="38" y="7"/>
                      <a:pt x="35" y="5"/>
                    </a:cubicBezTo>
                    <a:cubicBezTo>
                      <a:pt x="33" y="4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32" y="6"/>
                      <a:pt x="34" y="7"/>
                    </a:cubicBezTo>
                    <a:cubicBezTo>
                      <a:pt x="37" y="9"/>
                      <a:pt x="43" y="14"/>
                      <a:pt x="48" y="18"/>
                    </a:cubicBezTo>
                    <a:cubicBezTo>
                      <a:pt x="48" y="18"/>
                      <a:pt x="49" y="19"/>
                      <a:pt x="49" y="20"/>
                    </a:cubicBezTo>
                    <a:cubicBezTo>
                      <a:pt x="49" y="22"/>
                      <a:pt x="47" y="26"/>
                      <a:pt x="45" y="29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4" y="41"/>
                      <a:pt x="31" y="41"/>
                    </a:cubicBezTo>
                    <a:cubicBezTo>
                      <a:pt x="28" y="41"/>
                      <a:pt x="26" y="39"/>
                      <a:pt x="25" y="37"/>
                    </a:cubicBezTo>
                    <a:cubicBezTo>
                      <a:pt x="25" y="35"/>
                      <a:pt x="23" y="34"/>
                      <a:pt x="21" y="33"/>
                    </a:cubicBezTo>
                    <a:cubicBezTo>
                      <a:pt x="19" y="32"/>
                      <a:pt x="17" y="32"/>
                      <a:pt x="16" y="32"/>
                    </a:cubicBezTo>
                    <a:cubicBezTo>
                      <a:pt x="12" y="31"/>
                      <a:pt x="9" y="31"/>
                      <a:pt x="5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5" y="14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2" y="2"/>
                      <a:pt x="24" y="2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5" name="Freeform 169"/>
              <p:cNvSpPr>
                <a:spLocks/>
              </p:cNvSpPr>
              <p:nvPr/>
            </p:nvSpPr>
            <p:spPr bwMode="auto">
              <a:xfrm>
                <a:off x="1718113" y="5087451"/>
                <a:ext cx="60325" cy="26988"/>
              </a:xfrm>
              <a:custGeom>
                <a:avLst/>
                <a:gdLst>
                  <a:gd name="T0" fmla="*/ 37 w 38"/>
                  <a:gd name="T1" fmla="*/ 4 h 17"/>
                  <a:gd name="T2" fmla="*/ 38 w 38"/>
                  <a:gd name="T3" fmla="*/ 10 h 17"/>
                  <a:gd name="T4" fmla="*/ 33 w 38"/>
                  <a:gd name="T5" fmla="*/ 14 h 17"/>
                  <a:gd name="T6" fmla="*/ 25 w 38"/>
                  <a:gd name="T7" fmla="*/ 15 h 17"/>
                  <a:gd name="T8" fmla="*/ 19 w 38"/>
                  <a:gd name="T9" fmla="*/ 13 h 17"/>
                  <a:gd name="T10" fmla="*/ 11 w 38"/>
                  <a:gd name="T11" fmla="*/ 10 h 17"/>
                  <a:gd name="T12" fmla="*/ 5 w 38"/>
                  <a:gd name="T13" fmla="*/ 7 h 17"/>
                  <a:gd name="T14" fmla="*/ 0 w 38"/>
                  <a:gd name="T15" fmla="*/ 4 h 17"/>
                  <a:gd name="T16" fmla="*/ 16 w 38"/>
                  <a:gd name="T17" fmla="*/ 8 h 17"/>
                  <a:gd name="T18" fmla="*/ 23 w 38"/>
                  <a:gd name="T19" fmla="*/ 9 h 17"/>
                  <a:gd name="T20" fmla="*/ 30 w 38"/>
                  <a:gd name="T21" fmla="*/ 11 h 17"/>
                  <a:gd name="T22" fmla="*/ 34 w 38"/>
                  <a:gd name="T23" fmla="*/ 10 h 17"/>
                  <a:gd name="T24" fmla="*/ 34 w 38"/>
                  <a:gd name="T25" fmla="*/ 6 h 17"/>
                  <a:gd name="T26" fmla="*/ 31 w 38"/>
                  <a:gd name="T27" fmla="*/ 5 h 17"/>
                  <a:gd name="T28" fmla="*/ 29 w 38"/>
                  <a:gd name="T29" fmla="*/ 3 h 17"/>
                  <a:gd name="T30" fmla="*/ 23 w 38"/>
                  <a:gd name="T31" fmla="*/ 0 h 17"/>
                  <a:gd name="T32" fmla="*/ 33 w 38"/>
                  <a:gd name="T33" fmla="*/ 5 h 17"/>
                  <a:gd name="T34" fmla="*/ 35 w 38"/>
                  <a:gd name="T35" fmla="*/ 5 h 17"/>
                  <a:gd name="T36" fmla="*/ 37 w 38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7">
                    <a:moveTo>
                      <a:pt x="37" y="4"/>
                    </a:moveTo>
                    <a:cubicBezTo>
                      <a:pt x="38" y="6"/>
                      <a:pt x="38" y="8"/>
                      <a:pt x="38" y="10"/>
                    </a:cubicBezTo>
                    <a:cubicBezTo>
                      <a:pt x="37" y="12"/>
                      <a:pt x="35" y="13"/>
                      <a:pt x="33" y="14"/>
                    </a:cubicBezTo>
                    <a:cubicBezTo>
                      <a:pt x="30" y="16"/>
                      <a:pt x="28" y="17"/>
                      <a:pt x="25" y="15"/>
                    </a:cubicBezTo>
                    <a:cubicBezTo>
                      <a:pt x="23" y="14"/>
                      <a:pt x="21" y="14"/>
                      <a:pt x="19" y="13"/>
                    </a:cubicBezTo>
                    <a:cubicBezTo>
                      <a:pt x="16" y="12"/>
                      <a:pt x="13" y="12"/>
                      <a:pt x="11" y="10"/>
                    </a:cubicBezTo>
                    <a:cubicBezTo>
                      <a:pt x="9" y="9"/>
                      <a:pt x="7" y="8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5" y="6"/>
                      <a:pt x="11" y="7"/>
                      <a:pt x="16" y="8"/>
                    </a:cubicBezTo>
                    <a:cubicBezTo>
                      <a:pt x="18" y="9"/>
                      <a:pt x="21" y="9"/>
                      <a:pt x="23" y="9"/>
                    </a:cubicBezTo>
                    <a:cubicBezTo>
                      <a:pt x="25" y="10"/>
                      <a:pt x="27" y="11"/>
                      <a:pt x="30" y="11"/>
                    </a:cubicBezTo>
                    <a:cubicBezTo>
                      <a:pt x="31" y="11"/>
                      <a:pt x="33" y="11"/>
                      <a:pt x="34" y="10"/>
                    </a:cubicBezTo>
                    <a:cubicBezTo>
                      <a:pt x="35" y="9"/>
                      <a:pt x="35" y="7"/>
                      <a:pt x="34" y="6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2"/>
                      <a:pt x="25" y="1"/>
                      <a:pt x="23" y="0"/>
                    </a:cubicBezTo>
                    <a:cubicBezTo>
                      <a:pt x="26" y="2"/>
                      <a:pt x="30" y="3"/>
                      <a:pt x="33" y="5"/>
                    </a:cubicBezTo>
                    <a:cubicBezTo>
                      <a:pt x="34" y="5"/>
                      <a:pt x="34" y="5"/>
                      <a:pt x="35" y="5"/>
                    </a:cubicBezTo>
                    <a:cubicBezTo>
                      <a:pt x="36" y="5"/>
                      <a:pt x="37" y="5"/>
                      <a:pt x="3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6" name="Freeform 170"/>
              <p:cNvSpPr>
                <a:spLocks/>
              </p:cNvSpPr>
              <p:nvPr/>
            </p:nvSpPr>
            <p:spPr bwMode="auto">
              <a:xfrm>
                <a:off x="1667313" y="5054113"/>
                <a:ext cx="60325" cy="26988"/>
              </a:xfrm>
              <a:custGeom>
                <a:avLst/>
                <a:gdLst>
                  <a:gd name="T0" fmla="*/ 1 w 38"/>
                  <a:gd name="T1" fmla="*/ 17 h 17"/>
                  <a:gd name="T2" fmla="*/ 5 w 38"/>
                  <a:gd name="T3" fmla="*/ 10 h 17"/>
                  <a:gd name="T4" fmla="*/ 7 w 38"/>
                  <a:gd name="T5" fmla="*/ 6 h 17"/>
                  <a:gd name="T6" fmla="*/ 16 w 38"/>
                  <a:gd name="T7" fmla="*/ 6 h 17"/>
                  <a:gd name="T8" fmla="*/ 26 w 38"/>
                  <a:gd name="T9" fmla="*/ 4 h 17"/>
                  <a:gd name="T10" fmla="*/ 29 w 38"/>
                  <a:gd name="T11" fmla="*/ 3 h 17"/>
                  <a:gd name="T12" fmla="*/ 32 w 38"/>
                  <a:gd name="T13" fmla="*/ 1 h 17"/>
                  <a:gd name="T14" fmla="*/ 38 w 38"/>
                  <a:gd name="T15" fmla="*/ 3 h 17"/>
                  <a:gd name="T16" fmla="*/ 34 w 38"/>
                  <a:gd name="T17" fmla="*/ 3 h 17"/>
                  <a:gd name="T18" fmla="*/ 29 w 38"/>
                  <a:gd name="T19" fmla="*/ 5 h 17"/>
                  <a:gd name="T20" fmla="*/ 17 w 38"/>
                  <a:gd name="T21" fmla="*/ 9 h 17"/>
                  <a:gd name="T22" fmla="*/ 8 w 38"/>
                  <a:gd name="T23" fmla="*/ 10 h 17"/>
                  <a:gd name="T24" fmla="*/ 2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1" y="17"/>
                    </a:moveTo>
                    <a:cubicBezTo>
                      <a:pt x="0" y="15"/>
                      <a:pt x="4" y="12"/>
                      <a:pt x="5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10" y="6"/>
                      <a:pt x="13" y="6"/>
                      <a:pt x="16" y="6"/>
                    </a:cubicBezTo>
                    <a:cubicBezTo>
                      <a:pt x="20" y="6"/>
                      <a:pt x="22" y="5"/>
                      <a:pt x="26" y="4"/>
                    </a:cubicBezTo>
                    <a:cubicBezTo>
                      <a:pt x="27" y="3"/>
                      <a:pt x="28" y="3"/>
                      <a:pt x="29" y="3"/>
                    </a:cubicBezTo>
                    <a:cubicBezTo>
                      <a:pt x="30" y="2"/>
                      <a:pt x="31" y="1"/>
                      <a:pt x="32" y="1"/>
                    </a:cubicBezTo>
                    <a:cubicBezTo>
                      <a:pt x="34" y="0"/>
                      <a:pt x="37" y="1"/>
                      <a:pt x="38" y="3"/>
                    </a:cubicBezTo>
                    <a:cubicBezTo>
                      <a:pt x="37" y="3"/>
                      <a:pt x="36" y="3"/>
                      <a:pt x="34" y="3"/>
                    </a:cubicBezTo>
                    <a:cubicBezTo>
                      <a:pt x="33" y="4"/>
                      <a:pt x="31" y="4"/>
                      <a:pt x="29" y="5"/>
                    </a:cubicBezTo>
                    <a:cubicBezTo>
                      <a:pt x="25" y="7"/>
                      <a:pt x="22" y="9"/>
                      <a:pt x="17" y="9"/>
                    </a:cubicBezTo>
                    <a:cubicBezTo>
                      <a:pt x="14" y="10"/>
                      <a:pt x="11" y="9"/>
                      <a:pt x="8" y="10"/>
                    </a:cubicBezTo>
                    <a:cubicBezTo>
                      <a:pt x="5" y="11"/>
                      <a:pt x="4" y="14"/>
                      <a:pt x="2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7" name="Freeform 171"/>
              <p:cNvSpPr>
                <a:spLocks/>
              </p:cNvSpPr>
              <p:nvPr/>
            </p:nvSpPr>
            <p:spPr bwMode="auto">
              <a:xfrm>
                <a:off x="1729226" y="5147776"/>
                <a:ext cx="68263" cy="44450"/>
              </a:xfrm>
              <a:custGeom>
                <a:avLst/>
                <a:gdLst>
                  <a:gd name="T0" fmla="*/ 0 w 42"/>
                  <a:gd name="T1" fmla="*/ 8 h 28"/>
                  <a:gd name="T2" fmla="*/ 3 w 42"/>
                  <a:gd name="T3" fmla="*/ 16 h 28"/>
                  <a:gd name="T4" fmla="*/ 6 w 42"/>
                  <a:gd name="T5" fmla="*/ 22 h 28"/>
                  <a:gd name="T6" fmla="*/ 12 w 42"/>
                  <a:gd name="T7" fmla="*/ 26 h 28"/>
                  <a:gd name="T8" fmla="*/ 20 w 42"/>
                  <a:gd name="T9" fmla="*/ 28 h 28"/>
                  <a:gd name="T10" fmla="*/ 23 w 42"/>
                  <a:gd name="T11" fmla="*/ 28 h 28"/>
                  <a:gd name="T12" fmla="*/ 27 w 42"/>
                  <a:gd name="T13" fmla="*/ 28 h 28"/>
                  <a:gd name="T14" fmla="*/ 40 w 42"/>
                  <a:gd name="T15" fmla="*/ 19 h 28"/>
                  <a:gd name="T16" fmla="*/ 42 w 42"/>
                  <a:gd name="T17" fmla="*/ 13 h 28"/>
                  <a:gd name="T18" fmla="*/ 38 w 42"/>
                  <a:gd name="T19" fmla="*/ 2 h 28"/>
                  <a:gd name="T20" fmla="*/ 37 w 42"/>
                  <a:gd name="T21" fmla="*/ 0 h 28"/>
                  <a:gd name="T22" fmla="*/ 33 w 42"/>
                  <a:gd name="T23" fmla="*/ 14 h 28"/>
                  <a:gd name="T24" fmla="*/ 17 w 42"/>
                  <a:gd name="T25" fmla="*/ 16 h 28"/>
                  <a:gd name="T26" fmla="*/ 7 w 42"/>
                  <a:gd name="T27" fmla="*/ 14 h 28"/>
                  <a:gd name="T28" fmla="*/ 2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0" y="8"/>
                    </a:moveTo>
                    <a:cubicBezTo>
                      <a:pt x="0" y="11"/>
                      <a:pt x="2" y="13"/>
                      <a:pt x="3" y="16"/>
                    </a:cubicBezTo>
                    <a:cubicBezTo>
                      <a:pt x="4" y="18"/>
                      <a:pt x="5" y="20"/>
                      <a:pt x="6" y="22"/>
                    </a:cubicBezTo>
                    <a:cubicBezTo>
                      <a:pt x="7" y="24"/>
                      <a:pt x="8" y="25"/>
                      <a:pt x="12" y="26"/>
                    </a:cubicBezTo>
                    <a:cubicBezTo>
                      <a:pt x="14" y="27"/>
                      <a:pt x="17" y="27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32" y="28"/>
                      <a:pt x="36" y="22"/>
                      <a:pt x="40" y="19"/>
                    </a:cubicBezTo>
                    <a:cubicBezTo>
                      <a:pt x="42" y="18"/>
                      <a:pt x="42" y="15"/>
                      <a:pt x="42" y="13"/>
                    </a:cubicBezTo>
                    <a:cubicBezTo>
                      <a:pt x="41" y="9"/>
                      <a:pt x="40" y="5"/>
                      <a:pt x="38" y="2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6" y="4"/>
                      <a:pt x="36" y="10"/>
                      <a:pt x="33" y="14"/>
                    </a:cubicBezTo>
                    <a:cubicBezTo>
                      <a:pt x="30" y="20"/>
                      <a:pt x="22" y="17"/>
                      <a:pt x="17" y="16"/>
                    </a:cubicBezTo>
                    <a:cubicBezTo>
                      <a:pt x="14" y="16"/>
                      <a:pt x="10" y="17"/>
                      <a:pt x="7" y="14"/>
                    </a:cubicBezTo>
                    <a:cubicBezTo>
                      <a:pt x="7" y="13"/>
                      <a:pt x="4" y="6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8" name="Freeform 172"/>
              <p:cNvSpPr>
                <a:spLocks/>
              </p:cNvSpPr>
              <p:nvPr/>
            </p:nvSpPr>
            <p:spPr bwMode="auto">
              <a:xfrm>
                <a:off x="1656201" y="5117613"/>
                <a:ext cx="46038" cy="11113"/>
              </a:xfrm>
              <a:custGeom>
                <a:avLst/>
                <a:gdLst>
                  <a:gd name="T0" fmla="*/ 0 w 29"/>
                  <a:gd name="T1" fmla="*/ 0 h 7"/>
                  <a:gd name="T2" fmla="*/ 7 w 29"/>
                  <a:gd name="T3" fmla="*/ 3 h 7"/>
                  <a:gd name="T4" fmla="*/ 11 w 29"/>
                  <a:gd name="T5" fmla="*/ 4 h 7"/>
                  <a:gd name="T6" fmla="*/ 15 w 29"/>
                  <a:gd name="T7" fmla="*/ 4 h 7"/>
                  <a:gd name="T8" fmla="*/ 23 w 29"/>
                  <a:gd name="T9" fmla="*/ 5 h 7"/>
                  <a:gd name="T10" fmla="*/ 29 w 29"/>
                  <a:gd name="T11" fmla="*/ 7 h 7"/>
                  <a:gd name="T12" fmla="*/ 22 w 29"/>
                  <a:gd name="T13" fmla="*/ 2 h 7"/>
                  <a:gd name="T14" fmla="*/ 14 w 29"/>
                  <a:gd name="T15" fmla="*/ 1 h 7"/>
                  <a:gd name="T16" fmla="*/ 10 w 29"/>
                  <a:gd name="T17" fmla="*/ 1 h 7"/>
                  <a:gd name="T18" fmla="*/ 6 w 29"/>
                  <a:gd name="T19" fmla="*/ 1 h 7"/>
                  <a:gd name="T20" fmla="*/ 2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1" y="2"/>
                      <a:pt x="5" y="3"/>
                      <a:pt x="7" y="3"/>
                    </a:cubicBezTo>
                    <a:cubicBezTo>
                      <a:pt x="8" y="3"/>
                      <a:pt x="9" y="4"/>
                      <a:pt x="11" y="4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8" y="4"/>
                      <a:pt x="20" y="4"/>
                      <a:pt x="23" y="5"/>
                    </a:cubicBezTo>
                    <a:cubicBezTo>
                      <a:pt x="25" y="5"/>
                      <a:pt x="28" y="6"/>
                      <a:pt x="29" y="7"/>
                    </a:cubicBezTo>
                    <a:cubicBezTo>
                      <a:pt x="27" y="5"/>
                      <a:pt x="25" y="3"/>
                      <a:pt x="22" y="2"/>
                    </a:cubicBezTo>
                    <a:cubicBezTo>
                      <a:pt x="20" y="0"/>
                      <a:pt x="17" y="0"/>
                      <a:pt x="14" y="1"/>
                    </a:cubicBezTo>
                    <a:cubicBezTo>
                      <a:pt x="12" y="1"/>
                      <a:pt x="12" y="1"/>
                      <a:pt x="10" y="1"/>
                    </a:cubicBez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9" name="Freeform 173"/>
              <p:cNvSpPr>
                <a:spLocks/>
              </p:cNvSpPr>
              <p:nvPr/>
            </p:nvSpPr>
            <p:spPr bwMode="auto">
              <a:xfrm>
                <a:off x="1668901" y="5166826"/>
                <a:ext cx="57150" cy="23813"/>
              </a:xfrm>
              <a:custGeom>
                <a:avLst/>
                <a:gdLst>
                  <a:gd name="T0" fmla="*/ 2 w 36"/>
                  <a:gd name="T1" fmla="*/ 0 h 15"/>
                  <a:gd name="T2" fmla="*/ 8 w 36"/>
                  <a:gd name="T3" fmla="*/ 6 h 15"/>
                  <a:gd name="T4" fmla="*/ 14 w 36"/>
                  <a:gd name="T5" fmla="*/ 10 h 15"/>
                  <a:gd name="T6" fmla="*/ 17 w 36"/>
                  <a:gd name="T7" fmla="*/ 11 h 15"/>
                  <a:gd name="T8" fmla="*/ 20 w 36"/>
                  <a:gd name="T9" fmla="*/ 13 h 15"/>
                  <a:gd name="T10" fmla="*/ 29 w 36"/>
                  <a:gd name="T11" fmla="*/ 11 h 15"/>
                  <a:gd name="T12" fmla="*/ 33 w 36"/>
                  <a:gd name="T13" fmla="*/ 0 h 15"/>
                  <a:gd name="T14" fmla="*/ 19 w 36"/>
                  <a:gd name="T15" fmla="*/ 7 h 15"/>
                  <a:gd name="T16" fmla="*/ 9 w 36"/>
                  <a:gd name="T17" fmla="*/ 2 h 15"/>
                  <a:gd name="T18" fmla="*/ 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2" y="0"/>
                    </a:moveTo>
                    <a:cubicBezTo>
                      <a:pt x="0" y="3"/>
                      <a:pt x="5" y="5"/>
                      <a:pt x="8" y="6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8" y="12"/>
                      <a:pt x="19" y="13"/>
                      <a:pt x="20" y="13"/>
                    </a:cubicBezTo>
                    <a:cubicBezTo>
                      <a:pt x="23" y="15"/>
                      <a:pt x="27" y="13"/>
                      <a:pt x="29" y="11"/>
                    </a:cubicBezTo>
                    <a:cubicBezTo>
                      <a:pt x="33" y="8"/>
                      <a:pt x="36" y="4"/>
                      <a:pt x="33" y="0"/>
                    </a:cubicBezTo>
                    <a:cubicBezTo>
                      <a:pt x="30" y="5"/>
                      <a:pt x="24" y="7"/>
                      <a:pt x="19" y="7"/>
                    </a:cubicBezTo>
                    <a:cubicBezTo>
                      <a:pt x="15" y="7"/>
                      <a:pt x="12" y="4"/>
                      <a:pt x="9" y="2"/>
                    </a:cubicBezTo>
                    <a:cubicBezTo>
                      <a:pt x="7" y="1"/>
                      <a:pt x="4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0" name="Freeform 174"/>
              <p:cNvSpPr>
                <a:spLocks/>
              </p:cNvSpPr>
              <p:nvPr/>
            </p:nvSpPr>
            <p:spPr bwMode="auto">
              <a:xfrm>
                <a:off x="1621276" y="5139838"/>
                <a:ext cx="57150" cy="28575"/>
              </a:xfrm>
              <a:custGeom>
                <a:avLst/>
                <a:gdLst>
                  <a:gd name="T0" fmla="*/ 1 w 36"/>
                  <a:gd name="T1" fmla="*/ 3 h 18"/>
                  <a:gd name="T2" fmla="*/ 0 w 36"/>
                  <a:gd name="T3" fmla="*/ 3 h 18"/>
                  <a:gd name="T4" fmla="*/ 4 w 36"/>
                  <a:gd name="T5" fmla="*/ 6 h 18"/>
                  <a:gd name="T6" fmla="*/ 9 w 36"/>
                  <a:gd name="T7" fmla="*/ 9 h 18"/>
                  <a:gd name="T8" fmla="*/ 16 w 36"/>
                  <a:gd name="T9" fmla="*/ 12 h 18"/>
                  <a:gd name="T10" fmla="*/ 25 w 36"/>
                  <a:gd name="T11" fmla="*/ 16 h 18"/>
                  <a:gd name="T12" fmla="*/ 28 w 36"/>
                  <a:gd name="T13" fmla="*/ 10 h 18"/>
                  <a:gd name="T14" fmla="*/ 35 w 36"/>
                  <a:gd name="T15" fmla="*/ 3 h 18"/>
                  <a:gd name="T16" fmla="*/ 32 w 36"/>
                  <a:gd name="T17" fmla="*/ 3 h 18"/>
                  <a:gd name="T18" fmla="*/ 23 w 36"/>
                  <a:gd name="T19" fmla="*/ 8 h 18"/>
                  <a:gd name="T20" fmla="*/ 13 w 36"/>
                  <a:gd name="T21" fmla="*/ 8 h 18"/>
                  <a:gd name="T22" fmla="*/ 4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6" y="6"/>
                      <a:pt x="7" y="7"/>
                      <a:pt x="9" y="9"/>
                    </a:cubicBezTo>
                    <a:cubicBezTo>
                      <a:pt x="11" y="10"/>
                      <a:pt x="14" y="11"/>
                      <a:pt x="16" y="12"/>
                    </a:cubicBezTo>
                    <a:cubicBezTo>
                      <a:pt x="18" y="13"/>
                      <a:pt x="22" y="18"/>
                      <a:pt x="25" y="16"/>
                    </a:cubicBezTo>
                    <a:cubicBezTo>
                      <a:pt x="27" y="15"/>
                      <a:pt x="27" y="12"/>
                      <a:pt x="28" y="10"/>
                    </a:cubicBezTo>
                    <a:cubicBezTo>
                      <a:pt x="30" y="8"/>
                      <a:pt x="36" y="6"/>
                      <a:pt x="35" y="3"/>
                    </a:cubicBezTo>
                    <a:cubicBezTo>
                      <a:pt x="35" y="0"/>
                      <a:pt x="33" y="2"/>
                      <a:pt x="32" y="3"/>
                    </a:cubicBezTo>
                    <a:cubicBezTo>
                      <a:pt x="29" y="5"/>
                      <a:pt x="27" y="7"/>
                      <a:pt x="23" y="8"/>
                    </a:cubicBezTo>
                    <a:cubicBezTo>
                      <a:pt x="20" y="10"/>
                      <a:pt x="17" y="9"/>
                      <a:pt x="13" y="8"/>
                    </a:cubicBezTo>
                    <a:cubicBezTo>
                      <a:pt x="11" y="7"/>
                      <a:pt x="7" y="2"/>
                      <a:pt x="4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1" name="Freeform 175"/>
              <p:cNvSpPr>
                <a:spLocks/>
              </p:cNvSpPr>
              <p:nvPr/>
            </p:nvSpPr>
            <p:spPr bwMode="auto">
              <a:xfrm>
                <a:off x="1632388" y="5200163"/>
                <a:ext cx="68263" cy="31750"/>
              </a:xfrm>
              <a:custGeom>
                <a:avLst/>
                <a:gdLst>
                  <a:gd name="T0" fmla="*/ 0 w 43"/>
                  <a:gd name="T1" fmla="*/ 2 h 19"/>
                  <a:gd name="T2" fmla="*/ 9 w 43"/>
                  <a:gd name="T3" fmla="*/ 10 h 19"/>
                  <a:gd name="T4" fmla="*/ 13 w 43"/>
                  <a:gd name="T5" fmla="*/ 10 h 19"/>
                  <a:gd name="T6" fmla="*/ 16 w 43"/>
                  <a:gd name="T7" fmla="*/ 12 h 19"/>
                  <a:gd name="T8" fmla="*/ 21 w 43"/>
                  <a:gd name="T9" fmla="*/ 14 h 19"/>
                  <a:gd name="T10" fmla="*/ 27 w 43"/>
                  <a:gd name="T11" fmla="*/ 18 h 19"/>
                  <a:gd name="T12" fmla="*/ 33 w 43"/>
                  <a:gd name="T13" fmla="*/ 17 h 19"/>
                  <a:gd name="T14" fmla="*/ 41 w 43"/>
                  <a:gd name="T15" fmla="*/ 8 h 19"/>
                  <a:gd name="T16" fmla="*/ 42 w 43"/>
                  <a:gd name="T17" fmla="*/ 1 h 19"/>
                  <a:gd name="T18" fmla="*/ 38 w 43"/>
                  <a:gd name="T19" fmla="*/ 4 h 19"/>
                  <a:gd name="T20" fmla="*/ 31 w 43"/>
                  <a:gd name="T21" fmla="*/ 10 h 19"/>
                  <a:gd name="T22" fmla="*/ 23 w 43"/>
                  <a:gd name="T23" fmla="*/ 9 h 19"/>
                  <a:gd name="T24" fmla="*/ 17 w 43"/>
                  <a:gd name="T25" fmla="*/ 6 h 19"/>
                  <a:gd name="T26" fmla="*/ 11 w 43"/>
                  <a:gd name="T27" fmla="*/ 6 h 19"/>
                  <a:gd name="T28" fmla="*/ 6 w 43"/>
                  <a:gd name="T29" fmla="*/ 5 h 19"/>
                  <a:gd name="T30" fmla="*/ 3 w 43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9">
                    <a:moveTo>
                      <a:pt x="0" y="2"/>
                    </a:moveTo>
                    <a:cubicBezTo>
                      <a:pt x="0" y="6"/>
                      <a:pt x="5" y="9"/>
                      <a:pt x="9" y="10"/>
                    </a:cubicBezTo>
                    <a:cubicBezTo>
                      <a:pt x="10" y="10"/>
                      <a:pt x="11" y="10"/>
                      <a:pt x="13" y="10"/>
                    </a:cubicBezTo>
                    <a:cubicBezTo>
                      <a:pt x="14" y="10"/>
                      <a:pt x="15" y="11"/>
                      <a:pt x="16" y="12"/>
                    </a:cubicBezTo>
                    <a:cubicBezTo>
                      <a:pt x="18" y="12"/>
                      <a:pt x="20" y="13"/>
                      <a:pt x="21" y="14"/>
                    </a:cubicBezTo>
                    <a:cubicBezTo>
                      <a:pt x="23" y="15"/>
                      <a:pt x="24" y="17"/>
                      <a:pt x="27" y="18"/>
                    </a:cubicBezTo>
                    <a:cubicBezTo>
                      <a:pt x="29" y="19"/>
                      <a:pt x="31" y="18"/>
                      <a:pt x="33" y="17"/>
                    </a:cubicBezTo>
                    <a:cubicBezTo>
                      <a:pt x="36" y="15"/>
                      <a:pt x="39" y="11"/>
                      <a:pt x="41" y="8"/>
                    </a:cubicBezTo>
                    <a:cubicBezTo>
                      <a:pt x="42" y="7"/>
                      <a:pt x="43" y="2"/>
                      <a:pt x="42" y="1"/>
                    </a:cubicBezTo>
                    <a:cubicBezTo>
                      <a:pt x="40" y="0"/>
                      <a:pt x="38" y="3"/>
                      <a:pt x="38" y="4"/>
                    </a:cubicBezTo>
                    <a:cubicBezTo>
                      <a:pt x="36" y="6"/>
                      <a:pt x="34" y="9"/>
                      <a:pt x="31" y="10"/>
                    </a:cubicBezTo>
                    <a:cubicBezTo>
                      <a:pt x="28" y="11"/>
                      <a:pt x="26" y="11"/>
                      <a:pt x="23" y="9"/>
                    </a:cubicBezTo>
                    <a:cubicBezTo>
                      <a:pt x="21" y="8"/>
                      <a:pt x="19" y="6"/>
                      <a:pt x="17" y="6"/>
                    </a:cubicBezTo>
                    <a:cubicBezTo>
                      <a:pt x="15" y="6"/>
                      <a:pt x="13" y="7"/>
                      <a:pt x="11" y="6"/>
                    </a:cubicBezTo>
                    <a:cubicBezTo>
                      <a:pt x="10" y="6"/>
                      <a:pt x="8" y="5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2" name="Freeform 176"/>
              <p:cNvSpPr>
                <a:spLocks/>
              </p:cNvSpPr>
              <p:nvPr/>
            </p:nvSpPr>
            <p:spPr bwMode="auto">
              <a:xfrm>
                <a:off x="1602226" y="5179526"/>
                <a:ext cx="28575" cy="12700"/>
              </a:xfrm>
              <a:custGeom>
                <a:avLst/>
                <a:gdLst>
                  <a:gd name="T0" fmla="*/ 1 w 18"/>
                  <a:gd name="T1" fmla="*/ 0 h 8"/>
                  <a:gd name="T2" fmla="*/ 0 w 18"/>
                  <a:gd name="T3" fmla="*/ 1 h 8"/>
                  <a:gd name="T4" fmla="*/ 2 w 18"/>
                  <a:gd name="T5" fmla="*/ 4 h 8"/>
                  <a:gd name="T6" fmla="*/ 6 w 18"/>
                  <a:gd name="T7" fmla="*/ 8 h 8"/>
                  <a:gd name="T8" fmla="*/ 9 w 18"/>
                  <a:gd name="T9" fmla="*/ 8 h 8"/>
                  <a:gd name="T10" fmla="*/ 13 w 18"/>
                  <a:gd name="T11" fmla="*/ 7 h 8"/>
                  <a:gd name="T12" fmla="*/ 18 w 18"/>
                  <a:gd name="T13" fmla="*/ 1 h 8"/>
                  <a:gd name="T14" fmla="*/ 16 w 18"/>
                  <a:gd name="T15" fmla="*/ 2 h 8"/>
                  <a:gd name="T16" fmla="*/ 10 w 18"/>
                  <a:gd name="T17" fmla="*/ 4 h 8"/>
                  <a:gd name="T18" fmla="*/ 6 w 18"/>
                  <a:gd name="T19" fmla="*/ 4 h 8"/>
                  <a:gd name="T20" fmla="*/ 1 w 18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5"/>
                      <a:pt x="4" y="8"/>
                      <a:pt x="6" y="8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0" y="8"/>
                      <a:pt x="12" y="7"/>
                      <a:pt x="13" y="7"/>
                    </a:cubicBezTo>
                    <a:cubicBezTo>
                      <a:pt x="15" y="5"/>
                      <a:pt x="18" y="3"/>
                      <a:pt x="18" y="1"/>
                    </a:cubicBezTo>
                    <a:cubicBezTo>
                      <a:pt x="18" y="1"/>
                      <a:pt x="17" y="2"/>
                      <a:pt x="16" y="2"/>
                    </a:cubicBezTo>
                    <a:cubicBezTo>
                      <a:pt x="14" y="3"/>
                      <a:pt x="12" y="4"/>
                      <a:pt x="10" y="4"/>
                    </a:cubicBezTo>
                    <a:cubicBezTo>
                      <a:pt x="8" y="5"/>
                      <a:pt x="7" y="5"/>
                      <a:pt x="6" y="4"/>
                    </a:cubicBezTo>
                    <a:cubicBezTo>
                      <a:pt x="4" y="3"/>
                      <a:pt x="2" y="2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3" name="Freeform 177"/>
              <p:cNvSpPr>
                <a:spLocks/>
              </p:cNvSpPr>
              <p:nvPr/>
            </p:nvSpPr>
            <p:spPr bwMode="auto">
              <a:xfrm>
                <a:off x="1573651" y="5187463"/>
                <a:ext cx="28575" cy="14288"/>
              </a:xfrm>
              <a:custGeom>
                <a:avLst/>
                <a:gdLst>
                  <a:gd name="T0" fmla="*/ 2 w 17"/>
                  <a:gd name="T1" fmla="*/ 1 h 9"/>
                  <a:gd name="T2" fmla="*/ 1 w 17"/>
                  <a:gd name="T3" fmla="*/ 4 h 9"/>
                  <a:gd name="T4" fmla="*/ 7 w 17"/>
                  <a:gd name="T5" fmla="*/ 8 h 9"/>
                  <a:gd name="T6" fmla="*/ 10 w 17"/>
                  <a:gd name="T7" fmla="*/ 9 h 9"/>
                  <a:gd name="T8" fmla="*/ 14 w 17"/>
                  <a:gd name="T9" fmla="*/ 7 h 9"/>
                  <a:gd name="T10" fmla="*/ 11 w 17"/>
                  <a:gd name="T11" fmla="*/ 2 h 9"/>
                  <a:gd name="T12" fmla="*/ 3 w 1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2" y="1"/>
                    </a:moveTo>
                    <a:cubicBezTo>
                      <a:pt x="0" y="0"/>
                      <a:pt x="0" y="3"/>
                      <a:pt x="1" y="4"/>
                    </a:cubicBezTo>
                    <a:cubicBezTo>
                      <a:pt x="2" y="6"/>
                      <a:pt x="5" y="6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1" y="9"/>
                      <a:pt x="13" y="7"/>
                      <a:pt x="14" y="7"/>
                    </a:cubicBezTo>
                    <a:cubicBezTo>
                      <a:pt x="17" y="5"/>
                      <a:pt x="14" y="2"/>
                      <a:pt x="11" y="2"/>
                    </a:cubicBezTo>
                    <a:cubicBezTo>
                      <a:pt x="9" y="2"/>
                      <a:pt x="4" y="6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" name="Freeform 178"/>
              <p:cNvSpPr>
                <a:spLocks/>
              </p:cNvSpPr>
              <p:nvPr/>
            </p:nvSpPr>
            <p:spPr bwMode="auto">
              <a:xfrm>
                <a:off x="1587938" y="5160476"/>
                <a:ext cx="30163" cy="14288"/>
              </a:xfrm>
              <a:custGeom>
                <a:avLst/>
                <a:gdLst>
                  <a:gd name="T0" fmla="*/ 0 w 18"/>
                  <a:gd name="T1" fmla="*/ 6 h 9"/>
                  <a:gd name="T2" fmla="*/ 2 w 18"/>
                  <a:gd name="T3" fmla="*/ 8 h 9"/>
                  <a:gd name="T4" fmla="*/ 8 w 18"/>
                  <a:gd name="T5" fmla="*/ 6 h 9"/>
                  <a:gd name="T6" fmla="*/ 18 w 18"/>
                  <a:gd name="T7" fmla="*/ 1 h 9"/>
                  <a:gd name="T8" fmla="*/ 11 w 18"/>
                  <a:gd name="T9" fmla="*/ 2 h 9"/>
                  <a:gd name="T10" fmla="*/ 6 w 18"/>
                  <a:gd name="T11" fmla="*/ 4 h 9"/>
                  <a:gd name="T12" fmla="*/ 2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4" y="9"/>
                      <a:pt x="6" y="7"/>
                      <a:pt x="8" y="6"/>
                    </a:cubicBezTo>
                    <a:cubicBezTo>
                      <a:pt x="11" y="4"/>
                      <a:pt x="14" y="3"/>
                      <a:pt x="18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9" y="3"/>
                      <a:pt x="8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" name="Freeform 179"/>
              <p:cNvSpPr>
                <a:spLocks/>
              </p:cNvSpPr>
              <p:nvPr/>
            </p:nvSpPr>
            <p:spPr bwMode="auto">
              <a:xfrm>
                <a:off x="1732401" y="5062051"/>
                <a:ext cx="20638" cy="20638"/>
              </a:xfrm>
              <a:custGeom>
                <a:avLst/>
                <a:gdLst>
                  <a:gd name="T0" fmla="*/ 0 w 13"/>
                  <a:gd name="T1" fmla="*/ 0 h 13"/>
                  <a:gd name="T2" fmla="*/ 7 w 13"/>
                  <a:gd name="T3" fmla="*/ 7 h 13"/>
                  <a:gd name="T4" fmla="*/ 13 w 13"/>
                  <a:gd name="T5" fmla="*/ 13 h 13"/>
                  <a:gd name="T6" fmla="*/ 1 w 13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3" y="2"/>
                      <a:pt x="5" y="4"/>
                      <a:pt x="7" y="7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9" y="10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6" name="Freeform 180"/>
              <p:cNvSpPr>
                <a:spLocks/>
              </p:cNvSpPr>
              <p:nvPr/>
            </p:nvSpPr>
            <p:spPr bwMode="auto">
              <a:xfrm>
                <a:off x="1659376" y="5095388"/>
                <a:ext cx="44450" cy="17463"/>
              </a:xfrm>
              <a:custGeom>
                <a:avLst/>
                <a:gdLst>
                  <a:gd name="T0" fmla="*/ 0 w 28"/>
                  <a:gd name="T1" fmla="*/ 10 h 11"/>
                  <a:gd name="T2" fmla="*/ 1 w 28"/>
                  <a:gd name="T3" fmla="*/ 8 h 11"/>
                  <a:gd name="T4" fmla="*/ 3 w 28"/>
                  <a:gd name="T5" fmla="*/ 5 h 11"/>
                  <a:gd name="T6" fmla="*/ 5 w 28"/>
                  <a:gd name="T7" fmla="*/ 3 h 11"/>
                  <a:gd name="T8" fmla="*/ 10 w 28"/>
                  <a:gd name="T9" fmla="*/ 1 h 11"/>
                  <a:gd name="T10" fmla="*/ 20 w 28"/>
                  <a:gd name="T11" fmla="*/ 1 h 11"/>
                  <a:gd name="T12" fmla="*/ 26 w 28"/>
                  <a:gd name="T13" fmla="*/ 2 h 11"/>
                  <a:gd name="T14" fmla="*/ 28 w 28"/>
                  <a:gd name="T15" fmla="*/ 4 h 11"/>
                  <a:gd name="T16" fmla="*/ 16 w 28"/>
                  <a:gd name="T17" fmla="*/ 3 h 11"/>
                  <a:gd name="T18" fmla="*/ 7 w 28"/>
                  <a:gd name="T19" fmla="*/ 5 h 11"/>
                  <a:gd name="T20" fmla="*/ 2 w 28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1">
                    <a:moveTo>
                      <a:pt x="0" y="10"/>
                    </a:moveTo>
                    <a:cubicBezTo>
                      <a:pt x="0" y="11"/>
                      <a:pt x="1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2" y="1"/>
                      <a:pt x="24" y="2"/>
                      <a:pt x="26" y="2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4" y="3"/>
                      <a:pt x="20" y="3"/>
                      <a:pt x="16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6" y="6"/>
                      <a:pt x="2" y="8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7" name="Freeform 181"/>
              <p:cNvSpPr>
                <a:spLocks/>
              </p:cNvSpPr>
              <p:nvPr/>
            </p:nvSpPr>
            <p:spPr bwMode="auto">
              <a:xfrm>
                <a:off x="1683188" y="5135076"/>
                <a:ext cx="31750" cy="23813"/>
              </a:xfrm>
              <a:custGeom>
                <a:avLst/>
                <a:gdLst>
                  <a:gd name="T0" fmla="*/ 2 w 20"/>
                  <a:gd name="T1" fmla="*/ 6 h 15"/>
                  <a:gd name="T2" fmla="*/ 3 w 20"/>
                  <a:gd name="T3" fmla="*/ 1 h 15"/>
                  <a:gd name="T4" fmla="*/ 10 w 20"/>
                  <a:gd name="T5" fmla="*/ 1 h 15"/>
                  <a:gd name="T6" fmla="*/ 15 w 20"/>
                  <a:gd name="T7" fmla="*/ 7 h 15"/>
                  <a:gd name="T8" fmla="*/ 20 w 20"/>
                  <a:gd name="T9" fmla="*/ 15 h 15"/>
                  <a:gd name="T10" fmla="*/ 13 w 20"/>
                  <a:gd name="T11" fmla="*/ 6 h 15"/>
                  <a:gd name="T12" fmla="*/ 8 w 20"/>
                  <a:gd name="T13" fmla="*/ 2 h 15"/>
                  <a:gd name="T14" fmla="*/ 3 w 20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2" y="6"/>
                    </a:moveTo>
                    <a:cubicBezTo>
                      <a:pt x="3" y="4"/>
                      <a:pt x="0" y="2"/>
                      <a:pt x="3" y="1"/>
                    </a:cubicBezTo>
                    <a:cubicBezTo>
                      <a:pt x="5" y="0"/>
                      <a:pt x="8" y="0"/>
                      <a:pt x="10" y="1"/>
                    </a:cubicBezTo>
                    <a:cubicBezTo>
                      <a:pt x="12" y="2"/>
                      <a:pt x="13" y="5"/>
                      <a:pt x="15" y="7"/>
                    </a:cubicBezTo>
                    <a:cubicBezTo>
                      <a:pt x="17" y="10"/>
                      <a:pt x="19" y="12"/>
                      <a:pt x="20" y="15"/>
                    </a:cubicBezTo>
                    <a:cubicBezTo>
                      <a:pt x="17" y="12"/>
                      <a:pt x="15" y="10"/>
                      <a:pt x="13" y="6"/>
                    </a:cubicBezTo>
                    <a:cubicBezTo>
                      <a:pt x="12" y="4"/>
                      <a:pt x="10" y="3"/>
                      <a:pt x="8" y="2"/>
                    </a:cubicBezTo>
                    <a:cubicBezTo>
                      <a:pt x="6" y="1"/>
                      <a:pt x="2" y="2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8" name="Freeform 182"/>
              <p:cNvSpPr>
                <a:spLocks/>
              </p:cNvSpPr>
              <p:nvPr/>
            </p:nvSpPr>
            <p:spPr bwMode="auto">
              <a:xfrm>
                <a:off x="1632388" y="5125551"/>
                <a:ext cx="33338" cy="9525"/>
              </a:xfrm>
              <a:custGeom>
                <a:avLst/>
                <a:gdLst>
                  <a:gd name="T0" fmla="*/ 0 w 21"/>
                  <a:gd name="T1" fmla="*/ 6 h 6"/>
                  <a:gd name="T2" fmla="*/ 6 w 21"/>
                  <a:gd name="T3" fmla="*/ 3 h 6"/>
                  <a:gd name="T4" fmla="*/ 11 w 21"/>
                  <a:gd name="T5" fmla="*/ 1 h 6"/>
                  <a:gd name="T6" fmla="*/ 13 w 21"/>
                  <a:gd name="T7" fmla="*/ 1 h 6"/>
                  <a:gd name="T8" fmla="*/ 16 w 21"/>
                  <a:gd name="T9" fmla="*/ 2 h 6"/>
                  <a:gd name="T10" fmla="*/ 21 w 21"/>
                  <a:gd name="T11" fmla="*/ 4 h 6"/>
                  <a:gd name="T12" fmla="*/ 13 w 21"/>
                  <a:gd name="T13" fmla="*/ 2 h 6"/>
                  <a:gd name="T14" fmla="*/ 10 w 21"/>
                  <a:gd name="T15" fmla="*/ 2 h 6"/>
                  <a:gd name="T16" fmla="*/ 6 w 21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2" y="5"/>
                      <a:pt x="5" y="4"/>
                      <a:pt x="6" y="3"/>
                    </a:cubicBezTo>
                    <a:cubicBezTo>
                      <a:pt x="8" y="2"/>
                      <a:pt x="10" y="1"/>
                      <a:pt x="11" y="1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18" y="4"/>
                      <a:pt x="16" y="3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3"/>
                      <a:pt x="7" y="5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9" name="Freeform 183"/>
              <p:cNvSpPr>
                <a:spLocks/>
              </p:cNvSpPr>
              <p:nvPr/>
            </p:nvSpPr>
            <p:spPr bwMode="auto">
              <a:xfrm>
                <a:off x="1605401" y="5150951"/>
                <a:ext cx="14288" cy="9525"/>
              </a:xfrm>
              <a:custGeom>
                <a:avLst/>
                <a:gdLst>
                  <a:gd name="T0" fmla="*/ 9 w 9"/>
                  <a:gd name="T1" fmla="*/ 4 h 6"/>
                  <a:gd name="T2" fmla="*/ 0 w 9"/>
                  <a:gd name="T3" fmla="*/ 5 h 6"/>
                  <a:gd name="T4" fmla="*/ 7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1" y="6"/>
                      <a:pt x="5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0" name="Freeform 184"/>
              <p:cNvSpPr>
                <a:spLocks/>
              </p:cNvSpPr>
              <p:nvPr/>
            </p:nvSpPr>
            <p:spPr bwMode="auto">
              <a:xfrm>
                <a:off x="1578413" y="5181113"/>
                <a:ext cx="11113" cy="635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3 h 4"/>
                  <a:gd name="T4" fmla="*/ 5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0"/>
                      <a:pt x="0" y="0"/>
                      <a:pt x="0" y="3"/>
                    </a:cubicBezTo>
                    <a:cubicBezTo>
                      <a:pt x="2" y="4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1" name="Freeform 185"/>
              <p:cNvSpPr>
                <a:spLocks/>
              </p:cNvSpPr>
              <p:nvPr/>
            </p:nvSpPr>
            <p:spPr bwMode="auto">
              <a:xfrm>
                <a:off x="1626038" y="5162063"/>
                <a:ext cx="20638" cy="7938"/>
              </a:xfrm>
              <a:custGeom>
                <a:avLst/>
                <a:gdLst>
                  <a:gd name="T0" fmla="*/ 0 w 13"/>
                  <a:gd name="T1" fmla="*/ 4 h 5"/>
                  <a:gd name="T2" fmla="*/ 8 w 13"/>
                  <a:gd name="T3" fmla="*/ 1 h 5"/>
                  <a:gd name="T4" fmla="*/ 13 w 13"/>
                  <a:gd name="T5" fmla="*/ 5 h 5"/>
                  <a:gd name="T6" fmla="*/ 9 w 13"/>
                  <a:gd name="T7" fmla="*/ 2 h 5"/>
                  <a:gd name="T8" fmla="*/ 0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4"/>
                    </a:moveTo>
                    <a:cubicBezTo>
                      <a:pt x="2" y="2"/>
                      <a:pt x="5" y="0"/>
                      <a:pt x="8" y="1"/>
                    </a:cubicBezTo>
                    <a:cubicBezTo>
                      <a:pt x="10" y="1"/>
                      <a:pt x="13" y="3"/>
                      <a:pt x="13" y="5"/>
                    </a:cubicBezTo>
                    <a:cubicBezTo>
                      <a:pt x="12" y="4"/>
                      <a:pt x="10" y="2"/>
                      <a:pt x="9" y="2"/>
                    </a:cubicBezTo>
                    <a:cubicBezTo>
                      <a:pt x="6" y="1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2" name="Freeform 186"/>
              <p:cNvSpPr>
                <a:spLocks/>
              </p:cNvSpPr>
              <p:nvPr/>
            </p:nvSpPr>
            <p:spPr bwMode="auto">
              <a:xfrm>
                <a:off x="1640326" y="5177938"/>
                <a:ext cx="53975" cy="19050"/>
              </a:xfrm>
              <a:custGeom>
                <a:avLst/>
                <a:gdLst>
                  <a:gd name="T0" fmla="*/ 0 w 34"/>
                  <a:gd name="T1" fmla="*/ 9 h 12"/>
                  <a:gd name="T2" fmla="*/ 8 w 34"/>
                  <a:gd name="T3" fmla="*/ 1 h 12"/>
                  <a:gd name="T4" fmla="*/ 15 w 34"/>
                  <a:gd name="T5" fmla="*/ 1 h 12"/>
                  <a:gd name="T6" fmla="*/ 23 w 34"/>
                  <a:gd name="T7" fmla="*/ 5 h 12"/>
                  <a:gd name="T8" fmla="*/ 28 w 34"/>
                  <a:gd name="T9" fmla="*/ 8 h 12"/>
                  <a:gd name="T10" fmla="*/ 34 w 34"/>
                  <a:gd name="T11" fmla="*/ 12 h 12"/>
                  <a:gd name="T12" fmla="*/ 32 w 34"/>
                  <a:gd name="T13" fmla="*/ 11 h 12"/>
                  <a:gd name="T14" fmla="*/ 27 w 34"/>
                  <a:gd name="T15" fmla="*/ 8 h 12"/>
                  <a:gd name="T16" fmla="*/ 22 w 34"/>
                  <a:gd name="T17" fmla="*/ 5 h 12"/>
                  <a:gd name="T18" fmla="*/ 19 w 34"/>
                  <a:gd name="T19" fmla="*/ 4 h 12"/>
                  <a:gd name="T20" fmla="*/ 17 w 34"/>
                  <a:gd name="T21" fmla="*/ 3 h 12"/>
                  <a:gd name="T22" fmla="*/ 1 w 34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2">
                    <a:moveTo>
                      <a:pt x="0" y="9"/>
                    </a:moveTo>
                    <a:cubicBezTo>
                      <a:pt x="3" y="7"/>
                      <a:pt x="5" y="3"/>
                      <a:pt x="8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8" y="2"/>
                      <a:pt x="21" y="3"/>
                      <a:pt x="23" y="5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30" y="9"/>
                      <a:pt x="32" y="10"/>
                      <a:pt x="34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0" y="10"/>
                      <a:pt x="29" y="9"/>
                      <a:pt x="27" y="8"/>
                    </a:cubicBezTo>
                    <a:cubicBezTo>
                      <a:pt x="25" y="7"/>
                      <a:pt x="24" y="6"/>
                      <a:pt x="22" y="5"/>
                    </a:cubicBezTo>
                    <a:cubicBezTo>
                      <a:pt x="21" y="5"/>
                      <a:pt x="20" y="5"/>
                      <a:pt x="19" y="4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10" y="0"/>
                      <a:pt x="5" y="5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3" name="Freeform 187"/>
              <p:cNvSpPr>
                <a:spLocks/>
              </p:cNvSpPr>
              <p:nvPr/>
            </p:nvSpPr>
            <p:spPr bwMode="auto">
              <a:xfrm>
                <a:off x="1529201" y="5206513"/>
                <a:ext cx="96838" cy="106363"/>
              </a:xfrm>
              <a:custGeom>
                <a:avLst/>
                <a:gdLst>
                  <a:gd name="T0" fmla="*/ 58 w 60"/>
                  <a:gd name="T1" fmla="*/ 0 h 66"/>
                  <a:gd name="T2" fmla="*/ 60 w 60"/>
                  <a:gd name="T3" fmla="*/ 7 h 66"/>
                  <a:gd name="T4" fmla="*/ 54 w 60"/>
                  <a:gd name="T5" fmla="*/ 11 h 66"/>
                  <a:gd name="T6" fmla="*/ 46 w 60"/>
                  <a:gd name="T7" fmla="*/ 17 h 66"/>
                  <a:gd name="T8" fmla="*/ 29 w 60"/>
                  <a:gd name="T9" fmla="*/ 37 h 66"/>
                  <a:gd name="T10" fmla="*/ 14 w 60"/>
                  <a:gd name="T11" fmla="*/ 52 h 66"/>
                  <a:gd name="T12" fmla="*/ 7 w 60"/>
                  <a:gd name="T13" fmla="*/ 57 h 66"/>
                  <a:gd name="T14" fmla="*/ 0 w 60"/>
                  <a:gd name="T15" fmla="*/ 66 h 66"/>
                  <a:gd name="T16" fmla="*/ 9 w 60"/>
                  <a:gd name="T17" fmla="*/ 53 h 66"/>
                  <a:gd name="T18" fmla="*/ 19 w 60"/>
                  <a:gd name="T19" fmla="*/ 42 h 66"/>
                  <a:gd name="T20" fmla="*/ 35 w 60"/>
                  <a:gd name="T21" fmla="*/ 26 h 66"/>
                  <a:gd name="T22" fmla="*/ 49 w 60"/>
                  <a:gd name="T23" fmla="*/ 13 h 66"/>
                  <a:gd name="T24" fmla="*/ 57 w 6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6">
                    <a:moveTo>
                      <a:pt x="58" y="0"/>
                    </a:moveTo>
                    <a:cubicBezTo>
                      <a:pt x="58" y="2"/>
                      <a:pt x="60" y="4"/>
                      <a:pt x="60" y="7"/>
                    </a:cubicBezTo>
                    <a:cubicBezTo>
                      <a:pt x="58" y="7"/>
                      <a:pt x="56" y="9"/>
                      <a:pt x="54" y="11"/>
                    </a:cubicBezTo>
                    <a:cubicBezTo>
                      <a:pt x="51" y="13"/>
                      <a:pt x="48" y="14"/>
                      <a:pt x="46" y="17"/>
                    </a:cubicBezTo>
                    <a:cubicBezTo>
                      <a:pt x="41" y="25"/>
                      <a:pt x="34" y="30"/>
                      <a:pt x="29" y="37"/>
                    </a:cubicBezTo>
                    <a:cubicBezTo>
                      <a:pt x="24" y="42"/>
                      <a:pt x="20" y="49"/>
                      <a:pt x="14" y="52"/>
                    </a:cubicBezTo>
                    <a:cubicBezTo>
                      <a:pt x="11" y="54"/>
                      <a:pt x="9" y="55"/>
                      <a:pt x="7" y="57"/>
                    </a:cubicBezTo>
                    <a:cubicBezTo>
                      <a:pt x="3" y="59"/>
                      <a:pt x="2" y="63"/>
                      <a:pt x="0" y="66"/>
                    </a:cubicBezTo>
                    <a:cubicBezTo>
                      <a:pt x="0" y="61"/>
                      <a:pt x="5" y="56"/>
                      <a:pt x="9" y="53"/>
                    </a:cubicBezTo>
                    <a:cubicBezTo>
                      <a:pt x="13" y="50"/>
                      <a:pt x="16" y="46"/>
                      <a:pt x="19" y="42"/>
                    </a:cubicBezTo>
                    <a:cubicBezTo>
                      <a:pt x="24" y="36"/>
                      <a:pt x="30" y="31"/>
                      <a:pt x="35" y="26"/>
                    </a:cubicBezTo>
                    <a:cubicBezTo>
                      <a:pt x="40" y="21"/>
                      <a:pt x="45" y="18"/>
                      <a:pt x="49" y="13"/>
                    </a:cubicBezTo>
                    <a:cubicBezTo>
                      <a:pt x="52" y="9"/>
                      <a:pt x="56" y="5"/>
                      <a:pt x="5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4" name="Freeform 188"/>
              <p:cNvSpPr>
                <a:spLocks/>
              </p:cNvSpPr>
              <p:nvPr/>
            </p:nvSpPr>
            <p:spPr bwMode="auto">
              <a:xfrm>
                <a:off x="1506976" y="5212863"/>
                <a:ext cx="79375" cy="84138"/>
              </a:xfrm>
              <a:custGeom>
                <a:avLst/>
                <a:gdLst>
                  <a:gd name="T0" fmla="*/ 50 w 50"/>
                  <a:gd name="T1" fmla="*/ 0 h 52"/>
                  <a:gd name="T2" fmla="*/ 43 w 50"/>
                  <a:gd name="T3" fmla="*/ 8 h 52"/>
                  <a:gd name="T4" fmla="*/ 35 w 50"/>
                  <a:gd name="T5" fmla="*/ 15 h 52"/>
                  <a:gd name="T6" fmla="*/ 22 w 50"/>
                  <a:gd name="T7" fmla="*/ 30 h 52"/>
                  <a:gd name="T8" fmla="*/ 9 w 50"/>
                  <a:gd name="T9" fmla="*/ 39 h 52"/>
                  <a:gd name="T10" fmla="*/ 0 w 50"/>
                  <a:gd name="T11" fmla="*/ 52 h 52"/>
                  <a:gd name="T12" fmla="*/ 2 w 50"/>
                  <a:gd name="T13" fmla="*/ 43 h 52"/>
                  <a:gd name="T14" fmla="*/ 10 w 50"/>
                  <a:gd name="T15" fmla="*/ 36 h 52"/>
                  <a:gd name="T16" fmla="*/ 19 w 50"/>
                  <a:gd name="T17" fmla="*/ 30 h 52"/>
                  <a:gd name="T18" fmla="*/ 25 w 50"/>
                  <a:gd name="T19" fmla="*/ 25 h 52"/>
                  <a:gd name="T20" fmla="*/ 30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50" y="0"/>
                    </a:moveTo>
                    <a:cubicBezTo>
                      <a:pt x="47" y="0"/>
                      <a:pt x="45" y="5"/>
                      <a:pt x="43" y="8"/>
                    </a:cubicBezTo>
                    <a:cubicBezTo>
                      <a:pt x="40" y="11"/>
                      <a:pt x="38" y="13"/>
                      <a:pt x="35" y="15"/>
                    </a:cubicBezTo>
                    <a:cubicBezTo>
                      <a:pt x="30" y="20"/>
                      <a:pt x="26" y="25"/>
                      <a:pt x="22" y="30"/>
                    </a:cubicBezTo>
                    <a:cubicBezTo>
                      <a:pt x="18" y="34"/>
                      <a:pt x="13" y="36"/>
                      <a:pt x="9" y="39"/>
                    </a:cubicBezTo>
                    <a:cubicBezTo>
                      <a:pt x="5" y="42"/>
                      <a:pt x="1" y="47"/>
                      <a:pt x="0" y="52"/>
                    </a:cubicBezTo>
                    <a:cubicBezTo>
                      <a:pt x="0" y="48"/>
                      <a:pt x="1" y="46"/>
                      <a:pt x="2" y="43"/>
                    </a:cubicBezTo>
                    <a:cubicBezTo>
                      <a:pt x="4" y="39"/>
                      <a:pt x="7" y="38"/>
                      <a:pt x="10" y="36"/>
                    </a:cubicBezTo>
                    <a:cubicBezTo>
                      <a:pt x="13" y="34"/>
                      <a:pt x="16" y="32"/>
                      <a:pt x="19" y="30"/>
                    </a:cubicBezTo>
                    <a:cubicBezTo>
                      <a:pt x="21" y="28"/>
                      <a:pt x="23" y="27"/>
                      <a:pt x="25" y="25"/>
                    </a:cubicBezTo>
                    <a:cubicBezTo>
                      <a:pt x="27" y="24"/>
                      <a:pt x="28" y="22"/>
                      <a:pt x="30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5" name="Freeform 189"/>
              <p:cNvSpPr>
                <a:spLocks/>
              </p:cNvSpPr>
              <p:nvPr/>
            </p:nvSpPr>
            <p:spPr bwMode="auto">
              <a:xfrm>
                <a:off x="1491101" y="5257313"/>
                <a:ext cx="26988" cy="14288"/>
              </a:xfrm>
              <a:custGeom>
                <a:avLst/>
                <a:gdLst>
                  <a:gd name="T0" fmla="*/ 1 w 17"/>
                  <a:gd name="T1" fmla="*/ 4 h 9"/>
                  <a:gd name="T2" fmla="*/ 2 w 17"/>
                  <a:gd name="T3" fmla="*/ 7 h 9"/>
                  <a:gd name="T4" fmla="*/ 6 w 17"/>
                  <a:gd name="T5" fmla="*/ 6 h 9"/>
                  <a:gd name="T6" fmla="*/ 12 w 17"/>
                  <a:gd name="T7" fmla="*/ 3 h 9"/>
                  <a:gd name="T8" fmla="*/ 17 w 17"/>
                  <a:gd name="T9" fmla="*/ 0 h 9"/>
                  <a:gd name="T10" fmla="*/ 11 w 17"/>
                  <a:gd name="T11" fmla="*/ 2 h 9"/>
                  <a:gd name="T12" fmla="*/ 2 w 1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1" y="4"/>
                    </a:moveTo>
                    <a:cubicBezTo>
                      <a:pt x="0" y="5"/>
                      <a:pt x="1" y="7"/>
                      <a:pt x="2" y="7"/>
                    </a:cubicBezTo>
                    <a:cubicBezTo>
                      <a:pt x="3" y="9"/>
                      <a:pt x="4" y="7"/>
                      <a:pt x="6" y="6"/>
                    </a:cubicBezTo>
                    <a:cubicBezTo>
                      <a:pt x="8" y="5"/>
                      <a:pt x="10" y="4"/>
                      <a:pt x="12" y="3"/>
                    </a:cubicBezTo>
                    <a:cubicBezTo>
                      <a:pt x="13" y="2"/>
                      <a:pt x="15" y="1"/>
                      <a:pt x="17" y="0"/>
                    </a:cubicBezTo>
                    <a:cubicBezTo>
                      <a:pt x="15" y="1"/>
                      <a:pt x="13" y="1"/>
                      <a:pt x="11" y="2"/>
                    </a:cubicBezTo>
                    <a:cubicBezTo>
                      <a:pt x="8" y="2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6" name="Freeform 190"/>
              <p:cNvSpPr>
                <a:spLocks/>
              </p:cNvSpPr>
              <p:nvPr/>
            </p:nvSpPr>
            <p:spPr bwMode="auto">
              <a:xfrm>
                <a:off x="1497451" y="5223976"/>
                <a:ext cx="41275" cy="25400"/>
              </a:xfrm>
              <a:custGeom>
                <a:avLst/>
                <a:gdLst>
                  <a:gd name="T0" fmla="*/ 0 w 26"/>
                  <a:gd name="T1" fmla="*/ 16 h 16"/>
                  <a:gd name="T2" fmla="*/ 8 w 26"/>
                  <a:gd name="T3" fmla="*/ 14 h 16"/>
                  <a:gd name="T4" fmla="*/ 14 w 26"/>
                  <a:gd name="T5" fmla="*/ 13 h 16"/>
                  <a:gd name="T6" fmla="*/ 19 w 26"/>
                  <a:gd name="T7" fmla="*/ 7 h 16"/>
                  <a:gd name="T8" fmla="*/ 26 w 26"/>
                  <a:gd name="T9" fmla="*/ 0 h 16"/>
                  <a:gd name="T10" fmla="*/ 17 w 26"/>
                  <a:gd name="T11" fmla="*/ 7 h 16"/>
                  <a:gd name="T12" fmla="*/ 4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6"/>
                      <a:pt x="6" y="15"/>
                      <a:pt x="8" y="14"/>
                    </a:cubicBezTo>
                    <a:cubicBezTo>
                      <a:pt x="10" y="14"/>
                      <a:pt x="12" y="13"/>
                      <a:pt x="14" y="13"/>
                    </a:cubicBezTo>
                    <a:cubicBezTo>
                      <a:pt x="16" y="12"/>
                      <a:pt x="18" y="9"/>
                      <a:pt x="19" y="7"/>
                    </a:cubicBezTo>
                    <a:cubicBezTo>
                      <a:pt x="22" y="5"/>
                      <a:pt x="24" y="2"/>
                      <a:pt x="26" y="0"/>
                    </a:cubicBezTo>
                    <a:cubicBezTo>
                      <a:pt x="22" y="2"/>
                      <a:pt x="20" y="5"/>
                      <a:pt x="17" y="7"/>
                    </a:cubicBezTo>
                    <a:cubicBezTo>
                      <a:pt x="13" y="10"/>
                      <a:pt x="8" y="12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7" name="Freeform 191"/>
              <p:cNvSpPr>
                <a:spLocks/>
              </p:cNvSpPr>
              <p:nvPr/>
            </p:nvSpPr>
            <p:spPr bwMode="auto">
              <a:xfrm>
                <a:off x="1603813" y="5223976"/>
                <a:ext cx="39688" cy="25400"/>
              </a:xfrm>
              <a:custGeom>
                <a:avLst/>
                <a:gdLst>
                  <a:gd name="T0" fmla="*/ 25 w 25"/>
                  <a:gd name="T1" fmla="*/ 2 h 16"/>
                  <a:gd name="T2" fmla="*/ 20 w 25"/>
                  <a:gd name="T3" fmla="*/ 0 h 16"/>
                  <a:gd name="T4" fmla="*/ 15 w 25"/>
                  <a:gd name="T5" fmla="*/ 2 h 16"/>
                  <a:gd name="T6" fmla="*/ 8 w 25"/>
                  <a:gd name="T7" fmla="*/ 8 h 16"/>
                  <a:gd name="T8" fmla="*/ 3 w 25"/>
                  <a:gd name="T9" fmla="*/ 12 h 16"/>
                  <a:gd name="T10" fmla="*/ 0 w 25"/>
                  <a:gd name="T11" fmla="*/ 16 h 16"/>
                  <a:gd name="T12" fmla="*/ 15 w 25"/>
                  <a:gd name="T13" fmla="*/ 4 h 16"/>
                  <a:gd name="T14" fmla="*/ 20 w 25"/>
                  <a:gd name="T15" fmla="*/ 2 h 16"/>
                  <a:gd name="T16" fmla="*/ 24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25" y="2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7" y="1"/>
                      <a:pt x="15" y="2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6" y="9"/>
                      <a:pt x="5" y="10"/>
                      <a:pt x="3" y="12"/>
                    </a:cubicBezTo>
                    <a:cubicBezTo>
                      <a:pt x="2" y="13"/>
                      <a:pt x="2" y="15"/>
                      <a:pt x="0" y="16"/>
                    </a:cubicBezTo>
                    <a:cubicBezTo>
                      <a:pt x="5" y="12"/>
                      <a:pt x="10" y="7"/>
                      <a:pt x="15" y="4"/>
                    </a:cubicBezTo>
                    <a:cubicBezTo>
                      <a:pt x="16" y="3"/>
                      <a:pt x="18" y="2"/>
                      <a:pt x="20" y="2"/>
                    </a:cubicBezTo>
                    <a:cubicBezTo>
                      <a:pt x="21" y="2"/>
                      <a:pt x="23" y="2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8" name="Freeform 192"/>
              <p:cNvSpPr>
                <a:spLocks/>
              </p:cNvSpPr>
              <p:nvPr/>
            </p:nvSpPr>
            <p:spPr bwMode="auto">
              <a:xfrm>
                <a:off x="1532376" y="5308113"/>
                <a:ext cx="12700" cy="26988"/>
              </a:xfrm>
              <a:custGeom>
                <a:avLst/>
                <a:gdLst>
                  <a:gd name="T0" fmla="*/ 8 w 8"/>
                  <a:gd name="T1" fmla="*/ 0 h 17"/>
                  <a:gd name="T2" fmla="*/ 1 w 8"/>
                  <a:gd name="T3" fmla="*/ 7 h 17"/>
                  <a:gd name="T4" fmla="*/ 3 w 8"/>
                  <a:gd name="T5" fmla="*/ 11 h 17"/>
                  <a:gd name="T6" fmla="*/ 7 w 8"/>
                  <a:gd name="T7" fmla="*/ 17 h 17"/>
                  <a:gd name="T8" fmla="*/ 7 w 8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5" y="1"/>
                      <a:pt x="1" y="4"/>
                      <a:pt x="1" y="7"/>
                    </a:cubicBezTo>
                    <a:cubicBezTo>
                      <a:pt x="0" y="9"/>
                      <a:pt x="1" y="10"/>
                      <a:pt x="3" y="11"/>
                    </a:cubicBezTo>
                    <a:cubicBezTo>
                      <a:pt x="4" y="13"/>
                      <a:pt x="5" y="15"/>
                      <a:pt x="7" y="17"/>
                    </a:cubicBezTo>
                    <a:cubicBezTo>
                      <a:pt x="4" y="12"/>
                      <a:pt x="3" y="6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9" name="Freeform 193"/>
              <p:cNvSpPr>
                <a:spLocks/>
              </p:cNvSpPr>
              <p:nvPr/>
            </p:nvSpPr>
            <p:spPr bwMode="auto">
              <a:xfrm>
                <a:off x="1511738" y="5282713"/>
                <a:ext cx="22225" cy="22225"/>
              </a:xfrm>
              <a:custGeom>
                <a:avLst/>
                <a:gdLst>
                  <a:gd name="T0" fmla="*/ 2 w 14"/>
                  <a:gd name="T1" fmla="*/ 14 h 14"/>
                  <a:gd name="T2" fmla="*/ 3 w 14"/>
                  <a:gd name="T3" fmla="*/ 5 h 14"/>
                  <a:gd name="T4" fmla="*/ 8 w 14"/>
                  <a:gd name="T5" fmla="*/ 2 h 14"/>
                  <a:gd name="T6" fmla="*/ 14 w 14"/>
                  <a:gd name="T7" fmla="*/ 0 h 14"/>
                  <a:gd name="T8" fmla="*/ 11 w 14"/>
                  <a:gd name="T9" fmla="*/ 2 h 14"/>
                  <a:gd name="T10" fmla="*/ 5 w 14"/>
                  <a:gd name="T11" fmla="*/ 6 h 14"/>
                  <a:gd name="T12" fmla="*/ 2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4"/>
                      <a:pt x="6" y="3"/>
                      <a:pt x="8" y="2"/>
                    </a:cubicBezTo>
                    <a:cubicBezTo>
                      <a:pt x="10" y="2"/>
                      <a:pt x="12" y="0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4"/>
                      <a:pt x="7" y="4"/>
                      <a:pt x="5" y="6"/>
                    </a:cubicBezTo>
                    <a:cubicBezTo>
                      <a:pt x="3" y="8"/>
                      <a:pt x="2" y="10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" name="Freeform 194"/>
              <p:cNvSpPr>
                <a:spLocks/>
              </p:cNvSpPr>
              <p:nvPr/>
            </p:nvSpPr>
            <p:spPr bwMode="auto">
              <a:xfrm>
                <a:off x="1494276" y="5268426"/>
                <a:ext cx="19050" cy="19050"/>
              </a:xfrm>
              <a:custGeom>
                <a:avLst/>
                <a:gdLst>
                  <a:gd name="T0" fmla="*/ 2 w 12"/>
                  <a:gd name="T1" fmla="*/ 12 h 12"/>
                  <a:gd name="T2" fmla="*/ 4 w 12"/>
                  <a:gd name="T3" fmla="*/ 5 h 12"/>
                  <a:gd name="T4" fmla="*/ 12 w 12"/>
                  <a:gd name="T5" fmla="*/ 0 h 12"/>
                  <a:gd name="T6" fmla="*/ 2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2" y="9"/>
                      <a:pt x="1" y="6"/>
                      <a:pt x="4" y="5"/>
                    </a:cubicBezTo>
                    <a:cubicBezTo>
                      <a:pt x="6" y="3"/>
                      <a:pt x="9" y="2"/>
                      <a:pt x="12" y="0"/>
                    </a:cubicBezTo>
                    <a:cubicBezTo>
                      <a:pt x="9" y="3"/>
                      <a:pt x="0" y="7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" name="Freeform 195"/>
              <p:cNvSpPr>
                <a:spLocks/>
              </p:cNvSpPr>
              <p:nvPr/>
            </p:nvSpPr>
            <p:spPr bwMode="auto">
              <a:xfrm>
                <a:off x="1492688" y="5257313"/>
                <a:ext cx="9525" cy="317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0"/>
                      <a:pt x="4" y="0"/>
                      <a:pt x="6" y="0"/>
                    </a:cubicBezTo>
                    <a:cubicBezTo>
                      <a:pt x="5" y="0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2" name="Freeform 196"/>
              <p:cNvSpPr>
                <a:spLocks/>
              </p:cNvSpPr>
              <p:nvPr/>
            </p:nvSpPr>
            <p:spPr bwMode="auto">
              <a:xfrm>
                <a:off x="1489513" y="5247788"/>
                <a:ext cx="6350" cy="3175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3" name="Freeform 197"/>
              <p:cNvSpPr>
                <a:spLocks/>
              </p:cNvSpPr>
              <p:nvPr/>
            </p:nvSpPr>
            <p:spPr bwMode="auto">
              <a:xfrm>
                <a:off x="1556188" y="5195401"/>
                <a:ext cx="7938" cy="9525"/>
              </a:xfrm>
              <a:custGeom>
                <a:avLst/>
                <a:gdLst>
                  <a:gd name="T0" fmla="*/ 5 w 5"/>
                  <a:gd name="T1" fmla="*/ 1 h 6"/>
                  <a:gd name="T2" fmla="*/ 2 w 5"/>
                  <a:gd name="T3" fmla="*/ 1 h 6"/>
                  <a:gd name="T4" fmla="*/ 1 w 5"/>
                  <a:gd name="T5" fmla="*/ 3 h 6"/>
                  <a:gd name="T6" fmla="*/ 0 w 5"/>
                  <a:gd name="T7" fmla="*/ 6 h 6"/>
                  <a:gd name="T8" fmla="*/ 5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5"/>
                      <a:pt x="2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4" name="Freeform 198"/>
              <p:cNvSpPr>
                <a:spLocks/>
              </p:cNvSpPr>
              <p:nvPr/>
            </p:nvSpPr>
            <p:spPr bwMode="auto">
              <a:xfrm>
                <a:off x="1592701" y="5204926"/>
                <a:ext cx="17463" cy="12700"/>
              </a:xfrm>
              <a:custGeom>
                <a:avLst/>
                <a:gdLst>
                  <a:gd name="T0" fmla="*/ 9 w 10"/>
                  <a:gd name="T1" fmla="*/ 0 h 8"/>
                  <a:gd name="T2" fmla="*/ 5 w 10"/>
                  <a:gd name="T3" fmla="*/ 2 h 8"/>
                  <a:gd name="T4" fmla="*/ 3 w 10"/>
                  <a:gd name="T5" fmla="*/ 5 h 8"/>
                  <a:gd name="T6" fmla="*/ 0 w 10"/>
                  <a:gd name="T7" fmla="*/ 8 h 8"/>
                  <a:gd name="T8" fmla="*/ 6 w 10"/>
                  <a:gd name="T9" fmla="*/ 4 h 8"/>
                  <a:gd name="T10" fmla="*/ 1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7" y="0"/>
                      <a:pt x="6" y="0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7"/>
                      <a:pt x="4" y="6"/>
                      <a:pt x="6" y="4"/>
                    </a:cubicBezTo>
                    <a:cubicBezTo>
                      <a:pt x="7" y="3"/>
                      <a:pt x="8" y="1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5" name="Freeform 199"/>
              <p:cNvSpPr>
                <a:spLocks/>
              </p:cNvSpPr>
              <p:nvPr/>
            </p:nvSpPr>
            <p:spPr bwMode="auto">
              <a:xfrm>
                <a:off x="1479988" y="5314463"/>
                <a:ext cx="38100" cy="31750"/>
              </a:xfrm>
              <a:custGeom>
                <a:avLst/>
                <a:gdLst>
                  <a:gd name="T0" fmla="*/ 24 w 24"/>
                  <a:gd name="T1" fmla="*/ 3 h 20"/>
                  <a:gd name="T2" fmla="*/ 14 w 24"/>
                  <a:gd name="T3" fmla="*/ 11 h 20"/>
                  <a:gd name="T4" fmla="*/ 8 w 24"/>
                  <a:gd name="T5" fmla="*/ 16 h 20"/>
                  <a:gd name="T6" fmla="*/ 0 w 24"/>
                  <a:gd name="T7" fmla="*/ 20 h 20"/>
                  <a:gd name="T8" fmla="*/ 15 w 24"/>
                  <a:gd name="T9" fmla="*/ 8 h 20"/>
                  <a:gd name="T10" fmla="*/ 19 w 24"/>
                  <a:gd name="T11" fmla="*/ 0 h 20"/>
                  <a:gd name="T12" fmla="*/ 24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4" y="3"/>
                    </a:moveTo>
                    <a:cubicBezTo>
                      <a:pt x="20" y="5"/>
                      <a:pt x="17" y="8"/>
                      <a:pt x="14" y="11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5" y="17"/>
                      <a:pt x="2" y="18"/>
                      <a:pt x="0" y="20"/>
                    </a:cubicBezTo>
                    <a:cubicBezTo>
                      <a:pt x="5" y="20"/>
                      <a:pt x="12" y="12"/>
                      <a:pt x="15" y="8"/>
                    </a:cubicBezTo>
                    <a:cubicBezTo>
                      <a:pt x="17" y="5"/>
                      <a:pt x="18" y="3"/>
                      <a:pt x="19" y="0"/>
                    </a:cubicBezTo>
                    <a:cubicBezTo>
                      <a:pt x="22" y="0"/>
                      <a:pt x="22" y="2"/>
                      <a:pt x="24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6" name="Freeform 200"/>
              <p:cNvSpPr>
                <a:spLocks/>
              </p:cNvSpPr>
              <p:nvPr/>
            </p:nvSpPr>
            <p:spPr bwMode="auto">
              <a:xfrm>
                <a:off x="1457763" y="5301763"/>
                <a:ext cx="36513" cy="42863"/>
              </a:xfrm>
              <a:custGeom>
                <a:avLst/>
                <a:gdLst>
                  <a:gd name="T0" fmla="*/ 23 w 23"/>
                  <a:gd name="T1" fmla="*/ 2 h 27"/>
                  <a:gd name="T2" fmla="*/ 13 w 23"/>
                  <a:gd name="T3" fmla="*/ 14 h 27"/>
                  <a:gd name="T4" fmla="*/ 0 w 23"/>
                  <a:gd name="T5" fmla="*/ 27 h 27"/>
                  <a:gd name="T6" fmla="*/ 10 w 23"/>
                  <a:gd name="T7" fmla="*/ 15 h 27"/>
                  <a:gd name="T8" fmla="*/ 16 w 23"/>
                  <a:gd name="T9" fmla="*/ 6 h 27"/>
                  <a:gd name="T10" fmla="*/ 22 w 23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2"/>
                    </a:moveTo>
                    <a:cubicBezTo>
                      <a:pt x="22" y="0"/>
                      <a:pt x="14" y="12"/>
                      <a:pt x="13" y="14"/>
                    </a:cubicBezTo>
                    <a:cubicBezTo>
                      <a:pt x="10" y="18"/>
                      <a:pt x="5" y="26"/>
                      <a:pt x="0" y="27"/>
                    </a:cubicBezTo>
                    <a:cubicBezTo>
                      <a:pt x="2" y="22"/>
                      <a:pt x="6" y="19"/>
                      <a:pt x="10" y="15"/>
                    </a:cubicBezTo>
                    <a:cubicBezTo>
                      <a:pt x="12" y="12"/>
                      <a:pt x="14" y="9"/>
                      <a:pt x="16" y="6"/>
                    </a:cubicBezTo>
                    <a:cubicBezTo>
                      <a:pt x="18" y="5"/>
                      <a:pt x="20" y="2"/>
                      <a:pt x="2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7" name="Freeform 201"/>
              <p:cNvSpPr>
                <a:spLocks/>
              </p:cNvSpPr>
              <p:nvPr/>
            </p:nvSpPr>
            <p:spPr bwMode="auto">
              <a:xfrm>
                <a:off x="1449826" y="5276363"/>
                <a:ext cx="17463" cy="23813"/>
              </a:xfrm>
              <a:custGeom>
                <a:avLst/>
                <a:gdLst>
                  <a:gd name="T0" fmla="*/ 0 w 11"/>
                  <a:gd name="T1" fmla="*/ 10 h 15"/>
                  <a:gd name="T2" fmla="*/ 4 w 11"/>
                  <a:gd name="T3" fmla="*/ 13 h 15"/>
                  <a:gd name="T4" fmla="*/ 8 w 11"/>
                  <a:gd name="T5" fmla="*/ 6 h 15"/>
                  <a:gd name="T6" fmla="*/ 11 w 11"/>
                  <a:gd name="T7" fmla="*/ 0 h 15"/>
                  <a:gd name="T8" fmla="*/ 2 w 11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0"/>
                    </a:moveTo>
                    <a:cubicBezTo>
                      <a:pt x="1" y="10"/>
                      <a:pt x="0" y="15"/>
                      <a:pt x="4" y="13"/>
                    </a:cubicBezTo>
                    <a:cubicBezTo>
                      <a:pt x="5" y="11"/>
                      <a:pt x="6" y="8"/>
                      <a:pt x="8" y="6"/>
                    </a:cubicBezTo>
                    <a:cubicBezTo>
                      <a:pt x="9" y="4"/>
                      <a:pt x="11" y="3"/>
                      <a:pt x="11" y="0"/>
                    </a:cubicBezTo>
                    <a:cubicBezTo>
                      <a:pt x="8" y="2"/>
                      <a:pt x="6" y="8"/>
                      <a:pt x="2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8" name="Freeform 202"/>
              <p:cNvSpPr>
                <a:spLocks/>
              </p:cNvSpPr>
              <p:nvPr/>
            </p:nvSpPr>
            <p:spPr bwMode="auto">
              <a:xfrm>
                <a:off x="1513326" y="5325576"/>
                <a:ext cx="20638" cy="12700"/>
              </a:xfrm>
              <a:custGeom>
                <a:avLst/>
                <a:gdLst>
                  <a:gd name="T0" fmla="*/ 0 w 13"/>
                  <a:gd name="T1" fmla="*/ 5 h 8"/>
                  <a:gd name="T2" fmla="*/ 7 w 13"/>
                  <a:gd name="T3" fmla="*/ 1 h 8"/>
                  <a:gd name="T4" fmla="*/ 13 w 13"/>
                  <a:gd name="T5" fmla="*/ 8 h 8"/>
                  <a:gd name="T6" fmla="*/ 2 w 13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0" y="5"/>
                    </a:moveTo>
                    <a:cubicBezTo>
                      <a:pt x="2" y="3"/>
                      <a:pt x="4" y="0"/>
                      <a:pt x="7" y="1"/>
                    </a:cubicBezTo>
                    <a:cubicBezTo>
                      <a:pt x="8" y="2"/>
                      <a:pt x="12" y="5"/>
                      <a:pt x="13" y="8"/>
                    </a:cubicBezTo>
                    <a:cubicBezTo>
                      <a:pt x="9" y="3"/>
                      <a:pt x="7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9" name="Freeform 203"/>
              <p:cNvSpPr>
                <a:spLocks/>
              </p:cNvSpPr>
              <p:nvPr/>
            </p:nvSpPr>
            <p:spPr bwMode="auto">
              <a:xfrm>
                <a:off x="1457763" y="5360501"/>
                <a:ext cx="14288" cy="15875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8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0"/>
                      <a:pt x="1" y="6"/>
                      <a:pt x="0" y="8"/>
                    </a:cubicBezTo>
                    <a:cubicBezTo>
                      <a:pt x="4" y="10"/>
                      <a:pt x="6" y="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0" name="Freeform 204"/>
              <p:cNvSpPr>
                <a:spLocks/>
              </p:cNvSpPr>
              <p:nvPr/>
            </p:nvSpPr>
            <p:spPr bwMode="auto">
              <a:xfrm>
                <a:off x="1491101" y="5308113"/>
                <a:ext cx="14288" cy="14288"/>
              </a:xfrm>
              <a:custGeom>
                <a:avLst/>
                <a:gdLst>
                  <a:gd name="T0" fmla="*/ 9 w 9"/>
                  <a:gd name="T1" fmla="*/ 1 h 9"/>
                  <a:gd name="T2" fmla="*/ 2 w 9"/>
                  <a:gd name="T3" fmla="*/ 9 h 9"/>
                  <a:gd name="T4" fmla="*/ 9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5" y="0"/>
                      <a:pt x="0" y="5"/>
                      <a:pt x="2" y="9"/>
                    </a:cubicBezTo>
                    <a:cubicBezTo>
                      <a:pt x="3" y="6"/>
                      <a:pt x="6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1" name="Freeform 206"/>
              <p:cNvSpPr>
                <a:spLocks/>
              </p:cNvSpPr>
              <p:nvPr/>
            </p:nvSpPr>
            <p:spPr bwMode="auto">
              <a:xfrm>
                <a:off x="1473638" y="5289064"/>
                <a:ext cx="12700" cy="22225"/>
              </a:xfrm>
              <a:custGeom>
                <a:avLst/>
                <a:gdLst>
                  <a:gd name="T0" fmla="*/ 7 w 8"/>
                  <a:gd name="T1" fmla="*/ 0 h 14"/>
                  <a:gd name="T2" fmla="*/ 1 w 8"/>
                  <a:gd name="T3" fmla="*/ 4 h 14"/>
                  <a:gd name="T4" fmla="*/ 0 w 8"/>
                  <a:gd name="T5" fmla="*/ 14 h 14"/>
                  <a:gd name="T6" fmla="*/ 8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5" y="1"/>
                      <a:pt x="2" y="1"/>
                      <a:pt x="1" y="4"/>
                    </a:cubicBezTo>
                    <a:cubicBezTo>
                      <a:pt x="0" y="7"/>
                      <a:pt x="1" y="11"/>
                      <a:pt x="0" y="14"/>
                    </a:cubicBezTo>
                    <a:cubicBezTo>
                      <a:pt x="1" y="10"/>
                      <a:pt x="2" y="2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2" name="Freeform 207"/>
              <p:cNvSpPr>
                <a:spLocks/>
              </p:cNvSpPr>
              <p:nvPr/>
            </p:nvSpPr>
            <p:spPr bwMode="auto">
              <a:xfrm>
                <a:off x="1449826" y="5327164"/>
                <a:ext cx="7938" cy="12700"/>
              </a:xfrm>
              <a:custGeom>
                <a:avLst/>
                <a:gdLst>
                  <a:gd name="T0" fmla="*/ 4 w 5"/>
                  <a:gd name="T1" fmla="*/ 1 h 8"/>
                  <a:gd name="T2" fmla="*/ 0 w 5"/>
                  <a:gd name="T3" fmla="*/ 8 h 8"/>
                  <a:gd name="T4" fmla="*/ 5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2" y="6"/>
                      <a:pt x="4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3" name="Freeform 208"/>
              <p:cNvSpPr>
                <a:spLocks/>
              </p:cNvSpPr>
              <p:nvPr/>
            </p:nvSpPr>
            <p:spPr bwMode="auto">
              <a:xfrm>
                <a:off x="1441888" y="530970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3 h 4"/>
                  <a:gd name="T4" fmla="*/ 6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4" name="Freeform 209"/>
              <p:cNvSpPr>
                <a:spLocks/>
              </p:cNvSpPr>
              <p:nvPr/>
            </p:nvSpPr>
            <p:spPr bwMode="auto">
              <a:xfrm>
                <a:off x="1475226" y="5268426"/>
                <a:ext cx="11113" cy="9525"/>
              </a:xfrm>
              <a:custGeom>
                <a:avLst/>
                <a:gdLst>
                  <a:gd name="T0" fmla="*/ 0 w 7"/>
                  <a:gd name="T1" fmla="*/ 6 h 6"/>
                  <a:gd name="T2" fmla="*/ 7 w 7"/>
                  <a:gd name="T3" fmla="*/ 3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2" y="3"/>
                      <a:pt x="4" y="0"/>
                      <a:pt x="7" y="3"/>
                    </a:cubicBezTo>
                    <a:cubicBezTo>
                      <a:pt x="5" y="3"/>
                      <a:pt x="1" y="4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5" name="Freeform 210"/>
              <p:cNvSpPr>
                <a:spLocks/>
              </p:cNvSpPr>
              <p:nvPr/>
            </p:nvSpPr>
            <p:spPr bwMode="auto">
              <a:xfrm>
                <a:off x="1468876" y="5254139"/>
                <a:ext cx="14288" cy="14288"/>
              </a:xfrm>
              <a:custGeom>
                <a:avLst/>
                <a:gdLst>
                  <a:gd name="T0" fmla="*/ 8 w 9"/>
                  <a:gd name="T1" fmla="*/ 2 h 9"/>
                  <a:gd name="T2" fmla="*/ 1 w 9"/>
                  <a:gd name="T3" fmla="*/ 9 h 9"/>
                  <a:gd name="T4" fmla="*/ 9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2"/>
                    </a:moveTo>
                    <a:cubicBezTo>
                      <a:pt x="5" y="0"/>
                      <a:pt x="0" y="5"/>
                      <a:pt x="1" y="9"/>
                    </a:cubicBezTo>
                    <a:cubicBezTo>
                      <a:pt x="2" y="5"/>
                      <a:pt x="5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6" name="Freeform 211"/>
              <p:cNvSpPr>
                <a:spLocks/>
              </p:cNvSpPr>
              <p:nvPr/>
            </p:nvSpPr>
            <p:spPr bwMode="auto">
              <a:xfrm>
                <a:off x="1416488" y="5328751"/>
                <a:ext cx="26988" cy="17463"/>
              </a:xfrm>
              <a:custGeom>
                <a:avLst/>
                <a:gdLst>
                  <a:gd name="T0" fmla="*/ 0 w 17"/>
                  <a:gd name="T1" fmla="*/ 10 h 11"/>
                  <a:gd name="T2" fmla="*/ 7 w 17"/>
                  <a:gd name="T3" fmla="*/ 10 h 11"/>
                  <a:gd name="T4" fmla="*/ 11 w 17"/>
                  <a:gd name="T5" fmla="*/ 7 h 11"/>
                  <a:gd name="T6" fmla="*/ 14 w 17"/>
                  <a:gd name="T7" fmla="*/ 3 h 11"/>
                  <a:gd name="T8" fmla="*/ 17 w 17"/>
                  <a:gd name="T9" fmla="*/ 2 h 11"/>
                  <a:gd name="T10" fmla="*/ 17 w 17"/>
                  <a:gd name="T11" fmla="*/ 0 h 11"/>
                  <a:gd name="T12" fmla="*/ 10 w 17"/>
                  <a:gd name="T13" fmla="*/ 4 h 11"/>
                  <a:gd name="T14" fmla="*/ 6 w 17"/>
                  <a:gd name="T15" fmla="*/ 8 h 11"/>
                  <a:gd name="T16" fmla="*/ 0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1" y="11"/>
                      <a:pt x="5" y="10"/>
                      <a:pt x="7" y="10"/>
                    </a:cubicBezTo>
                    <a:cubicBezTo>
                      <a:pt x="9" y="9"/>
                      <a:pt x="10" y="9"/>
                      <a:pt x="11" y="7"/>
                    </a:cubicBezTo>
                    <a:cubicBezTo>
                      <a:pt x="12" y="5"/>
                      <a:pt x="12" y="4"/>
                      <a:pt x="14" y="3"/>
                    </a:cubicBezTo>
                    <a:cubicBezTo>
                      <a:pt x="15" y="3"/>
                      <a:pt x="16" y="4"/>
                      <a:pt x="17" y="2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5" y="2"/>
                      <a:pt x="12" y="2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8"/>
                      <a:pt x="0" y="11"/>
                      <a:pt x="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7" name="Freeform 212"/>
              <p:cNvSpPr>
                <a:spLocks/>
              </p:cNvSpPr>
              <p:nvPr/>
            </p:nvSpPr>
            <p:spPr bwMode="auto">
              <a:xfrm>
                <a:off x="1426013" y="5381139"/>
                <a:ext cx="20638" cy="11113"/>
              </a:xfrm>
              <a:custGeom>
                <a:avLst/>
                <a:gdLst>
                  <a:gd name="T0" fmla="*/ 13 w 13"/>
                  <a:gd name="T1" fmla="*/ 0 h 7"/>
                  <a:gd name="T2" fmla="*/ 6 w 13"/>
                  <a:gd name="T3" fmla="*/ 2 h 7"/>
                  <a:gd name="T4" fmla="*/ 0 w 13"/>
                  <a:gd name="T5" fmla="*/ 7 h 7"/>
                  <a:gd name="T6" fmla="*/ 7 w 13"/>
                  <a:gd name="T7" fmla="*/ 3 h 7"/>
                  <a:gd name="T8" fmla="*/ 13 w 1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11" y="1"/>
                      <a:pt x="9" y="1"/>
                      <a:pt x="6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3" y="6"/>
                      <a:pt x="5" y="4"/>
                      <a:pt x="7" y="3"/>
                    </a:cubicBezTo>
                    <a:cubicBezTo>
                      <a:pt x="9" y="2"/>
                      <a:pt x="12" y="2"/>
                      <a:pt x="1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8" name="Freeform 213"/>
              <p:cNvSpPr>
                <a:spLocks/>
              </p:cNvSpPr>
              <p:nvPr/>
            </p:nvSpPr>
            <p:spPr bwMode="auto">
              <a:xfrm>
                <a:off x="1424426" y="5365264"/>
                <a:ext cx="14288" cy="15875"/>
              </a:xfrm>
              <a:custGeom>
                <a:avLst/>
                <a:gdLst>
                  <a:gd name="T0" fmla="*/ 9 w 9"/>
                  <a:gd name="T1" fmla="*/ 1 h 10"/>
                  <a:gd name="T2" fmla="*/ 3 w 9"/>
                  <a:gd name="T3" fmla="*/ 2 h 10"/>
                  <a:gd name="T4" fmla="*/ 0 w 9"/>
                  <a:gd name="T5" fmla="*/ 10 h 10"/>
                  <a:gd name="T6" fmla="*/ 9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1"/>
                    </a:moveTo>
                    <a:cubicBezTo>
                      <a:pt x="7" y="2"/>
                      <a:pt x="5" y="0"/>
                      <a:pt x="3" y="2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2" y="6"/>
                      <a:pt x="4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9" name="Freeform 214"/>
              <p:cNvSpPr>
                <a:spLocks/>
              </p:cNvSpPr>
              <p:nvPr/>
            </p:nvSpPr>
            <p:spPr bwMode="auto">
              <a:xfrm>
                <a:off x="1427601" y="5346214"/>
                <a:ext cx="15875" cy="12700"/>
              </a:xfrm>
              <a:custGeom>
                <a:avLst/>
                <a:gdLst>
                  <a:gd name="T0" fmla="*/ 10 w 10"/>
                  <a:gd name="T1" fmla="*/ 0 h 8"/>
                  <a:gd name="T2" fmla="*/ 0 w 10"/>
                  <a:gd name="T3" fmla="*/ 8 h 8"/>
                  <a:gd name="T4" fmla="*/ 5 w 10"/>
                  <a:gd name="T5" fmla="*/ 4 h 8"/>
                  <a:gd name="T6" fmla="*/ 1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6" y="0"/>
                      <a:pt x="3" y="5"/>
                      <a:pt x="0" y="8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2"/>
                      <a:pt x="9" y="2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0" name="Freeform 215"/>
              <p:cNvSpPr>
                <a:spLocks/>
              </p:cNvSpPr>
              <p:nvPr/>
            </p:nvSpPr>
            <p:spPr bwMode="auto">
              <a:xfrm>
                <a:off x="1418076" y="5319226"/>
                <a:ext cx="17463" cy="20638"/>
              </a:xfrm>
              <a:custGeom>
                <a:avLst/>
                <a:gdLst>
                  <a:gd name="T0" fmla="*/ 11 w 11"/>
                  <a:gd name="T1" fmla="*/ 2 h 13"/>
                  <a:gd name="T2" fmla="*/ 0 w 11"/>
                  <a:gd name="T3" fmla="*/ 13 h 13"/>
                  <a:gd name="T4" fmla="*/ 5 w 11"/>
                  <a:gd name="T5" fmla="*/ 7 h 13"/>
                  <a:gd name="T6" fmla="*/ 11 w 11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2"/>
                    </a:moveTo>
                    <a:cubicBezTo>
                      <a:pt x="10" y="0"/>
                      <a:pt x="0" y="11"/>
                      <a:pt x="0" y="13"/>
                    </a:cubicBezTo>
                    <a:cubicBezTo>
                      <a:pt x="2" y="12"/>
                      <a:pt x="4" y="9"/>
                      <a:pt x="5" y="7"/>
                    </a:cubicBezTo>
                    <a:cubicBezTo>
                      <a:pt x="7" y="6"/>
                      <a:pt x="9" y="2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1" name="Freeform 216"/>
              <p:cNvSpPr>
                <a:spLocks/>
              </p:cNvSpPr>
              <p:nvPr/>
            </p:nvSpPr>
            <p:spPr bwMode="auto">
              <a:xfrm>
                <a:off x="1429188" y="5298589"/>
                <a:ext cx="9525" cy="12700"/>
              </a:xfrm>
              <a:custGeom>
                <a:avLst/>
                <a:gdLst>
                  <a:gd name="T0" fmla="*/ 6 w 6"/>
                  <a:gd name="T1" fmla="*/ 1 h 8"/>
                  <a:gd name="T2" fmla="*/ 0 w 6"/>
                  <a:gd name="T3" fmla="*/ 8 h 8"/>
                  <a:gd name="T4" fmla="*/ 3 w 6"/>
                  <a:gd name="T5" fmla="*/ 4 h 8"/>
                  <a:gd name="T6" fmla="*/ 6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2" y="0"/>
                      <a:pt x="1" y="6"/>
                      <a:pt x="0" y="8"/>
                    </a:cubicBezTo>
                    <a:cubicBezTo>
                      <a:pt x="1" y="7"/>
                      <a:pt x="3" y="6"/>
                      <a:pt x="3" y="4"/>
                    </a:cubicBezTo>
                    <a:cubicBezTo>
                      <a:pt x="4" y="3"/>
                      <a:pt x="4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4" name="Bein links"/>
            <p:cNvGrpSpPr/>
            <p:nvPr/>
          </p:nvGrpSpPr>
          <p:grpSpPr>
            <a:xfrm>
              <a:off x="1443476" y="2698263"/>
              <a:ext cx="357188" cy="2395538"/>
              <a:chOff x="1443476" y="2698263"/>
              <a:chExt cx="357188" cy="2395538"/>
            </a:xfrm>
          </p:grpSpPr>
          <p:sp>
            <p:nvSpPr>
              <p:cNvPr id="1335" name="Freeform 89"/>
              <p:cNvSpPr>
                <a:spLocks/>
              </p:cNvSpPr>
              <p:nvPr/>
            </p:nvSpPr>
            <p:spPr bwMode="auto">
              <a:xfrm>
                <a:off x="1443476" y="2698263"/>
                <a:ext cx="357188" cy="1322388"/>
              </a:xfrm>
              <a:custGeom>
                <a:avLst/>
                <a:gdLst>
                  <a:gd name="T0" fmla="*/ 97 w 223"/>
                  <a:gd name="T1" fmla="*/ 15 h 826"/>
                  <a:gd name="T2" fmla="*/ 121 w 223"/>
                  <a:gd name="T3" fmla="*/ 6 h 826"/>
                  <a:gd name="T4" fmla="*/ 161 w 223"/>
                  <a:gd name="T5" fmla="*/ 70 h 826"/>
                  <a:gd name="T6" fmla="*/ 131 w 223"/>
                  <a:gd name="T7" fmla="*/ 78 h 826"/>
                  <a:gd name="T8" fmla="*/ 96 w 223"/>
                  <a:gd name="T9" fmla="*/ 102 h 826"/>
                  <a:gd name="T10" fmla="*/ 98 w 223"/>
                  <a:gd name="T11" fmla="*/ 130 h 826"/>
                  <a:gd name="T12" fmla="*/ 108 w 223"/>
                  <a:gd name="T13" fmla="*/ 146 h 826"/>
                  <a:gd name="T14" fmla="*/ 99 w 223"/>
                  <a:gd name="T15" fmla="*/ 161 h 826"/>
                  <a:gd name="T16" fmla="*/ 175 w 223"/>
                  <a:gd name="T17" fmla="*/ 700 h 826"/>
                  <a:gd name="T18" fmla="*/ 210 w 223"/>
                  <a:gd name="T19" fmla="*/ 753 h 826"/>
                  <a:gd name="T20" fmla="*/ 220 w 223"/>
                  <a:gd name="T21" fmla="*/ 772 h 826"/>
                  <a:gd name="T22" fmla="*/ 210 w 223"/>
                  <a:gd name="T23" fmla="*/ 795 h 826"/>
                  <a:gd name="T24" fmla="*/ 197 w 223"/>
                  <a:gd name="T25" fmla="*/ 816 h 826"/>
                  <a:gd name="T26" fmla="*/ 167 w 223"/>
                  <a:gd name="T27" fmla="*/ 823 h 826"/>
                  <a:gd name="T28" fmla="*/ 119 w 223"/>
                  <a:gd name="T29" fmla="*/ 818 h 826"/>
                  <a:gd name="T30" fmla="*/ 82 w 223"/>
                  <a:gd name="T31" fmla="*/ 820 h 826"/>
                  <a:gd name="T32" fmla="*/ 70 w 223"/>
                  <a:gd name="T33" fmla="*/ 801 h 826"/>
                  <a:gd name="T34" fmla="*/ 68 w 223"/>
                  <a:gd name="T35" fmla="*/ 784 h 826"/>
                  <a:gd name="T36" fmla="*/ 67 w 223"/>
                  <a:gd name="T37" fmla="*/ 768 h 826"/>
                  <a:gd name="T38" fmla="*/ 94 w 223"/>
                  <a:gd name="T39" fmla="*/ 717 h 826"/>
                  <a:gd name="T40" fmla="*/ 24 w 223"/>
                  <a:gd name="T41" fmla="*/ 140 h 826"/>
                  <a:gd name="T42" fmla="*/ 5 w 223"/>
                  <a:gd name="T43" fmla="*/ 116 h 826"/>
                  <a:gd name="T44" fmla="*/ 5 w 223"/>
                  <a:gd name="T45" fmla="*/ 91 h 826"/>
                  <a:gd name="T46" fmla="*/ 11 w 223"/>
                  <a:gd name="T47" fmla="*/ 71 h 826"/>
                  <a:gd name="T48" fmla="*/ 22 w 223"/>
                  <a:gd name="T49" fmla="*/ 47 h 826"/>
                  <a:gd name="T50" fmla="*/ 43 w 223"/>
                  <a:gd name="T51" fmla="*/ 30 h 826"/>
                  <a:gd name="T52" fmla="*/ 72 w 223"/>
                  <a:gd name="T53" fmla="*/ 44 h 826"/>
                  <a:gd name="T54" fmla="*/ 93 w 223"/>
                  <a:gd name="T55" fmla="*/ 31 h 826"/>
                  <a:gd name="T56" fmla="*/ 9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97" y="15"/>
                    </a:moveTo>
                    <a:cubicBezTo>
                      <a:pt x="97" y="15"/>
                      <a:pt x="101" y="0"/>
                      <a:pt x="121" y="6"/>
                    </a:cubicBezTo>
                    <a:cubicBezTo>
                      <a:pt x="141" y="13"/>
                      <a:pt x="173" y="48"/>
                      <a:pt x="161" y="70"/>
                    </a:cubicBezTo>
                    <a:cubicBezTo>
                      <a:pt x="153" y="86"/>
                      <a:pt x="143" y="75"/>
                      <a:pt x="131" y="78"/>
                    </a:cubicBezTo>
                    <a:cubicBezTo>
                      <a:pt x="119" y="81"/>
                      <a:pt x="98" y="82"/>
                      <a:pt x="96" y="102"/>
                    </a:cubicBezTo>
                    <a:cubicBezTo>
                      <a:pt x="93" y="121"/>
                      <a:pt x="92" y="125"/>
                      <a:pt x="98" y="130"/>
                    </a:cubicBezTo>
                    <a:cubicBezTo>
                      <a:pt x="104" y="135"/>
                      <a:pt x="111" y="139"/>
                      <a:pt x="108" y="146"/>
                    </a:cubicBezTo>
                    <a:cubicBezTo>
                      <a:pt x="105" y="152"/>
                      <a:pt x="99" y="161"/>
                      <a:pt x="99" y="161"/>
                    </a:cubicBezTo>
                    <a:cubicBezTo>
                      <a:pt x="99" y="161"/>
                      <a:pt x="125" y="530"/>
                      <a:pt x="175" y="700"/>
                    </a:cubicBezTo>
                    <a:cubicBezTo>
                      <a:pt x="181" y="721"/>
                      <a:pt x="199" y="748"/>
                      <a:pt x="210" y="753"/>
                    </a:cubicBezTo>
                    <a:cubicBezTo>
                      <a:pt x="220" y="758"/>
                      <a:pt x="223" y="764"/>
                      <a:pt x="220" y="772"/>
                    </a:cubicBezTo>
                    <a:cubicBezTo>
                      <a:pt x="216" y="781"/>
                      <a:pt x="210" y="788"/>
                      <a:pt x="210" y="795"/>
                    </a:cubicBezTo>
                    <a:cubicBezTo>
                      <a:pt x="210" y="803"/>
                      <a:pt x="205" y="809"/>
                      <a:pt x="197" y="816"/>
                    </a:cubicBezTo>
                    <a:cubicBezTo>
                      <a:pt x="189" y="823"/>
                      <a:pt x="175" y="825"/>
                      <a:pt x="167" y="823"/>
                    </a:cubicBezTo>
                    <a:cubicBezTo>
                      <a:pt x="160" y="820"/>
                      <a:pt x="135" y="814"/>
                      <a:pt x="119" y="818"/>
                    </a:cubicBezTo>
                    <a:cubicBezTo>
                      <a:pt x="103" y="822"/>
                      <a:pt x="89" y="826"/>
                      <a:pt x="82" y="820"/>
                    </a:cubicBezTo>
                    <a:cubicBezTo>
                      <a:pt x="76" y="814"/>
                      <a:pt x="67" y="809"/>
                      <a:pt x="70" y="801"/>
                    </a:cubicBezTo>
                    <a:cubicBezTo>
                      <a:pt x="72" y="793"/>
                      <a:pt x="71" y="791"/>
                      <a:pt x="68" y="784"/>
                    </a:cubicBezTo>
                    <a:cubicBezTo>
                      <a:pt x="66" y="776"/>
                      <a:pt x="63" y="773"/>
                      <a:pt x="67" y="768"/>
                    </a:cubicBezTo>
                    <a:cubicBezTo>
                      <a:pt x="71" y="763"/>
                      <a:pt x="94" y="743"/>
                      <a:pt x="94" y="717"/>
                    </a:cubicBezTo>
                    <a:cubicBezTo>
                      <a:pt x="94" y="690"/>
                      <a:pt x="74" y="358"/>
                      <a:pt x="24" y="140"/>
                    </a:cubicBezTo>
                    <a:cubicBezTo>
                      <a:pt x="22" y="134"/>
                      <a:pt x="9" y="128"/>
                      <a:pt x="5" y="116"/>
                    </a:cubicBezTo>
                    <a:cubicBezTo>
                      <a:pt x="1" y="104"/>
                      <a:pt x="0" y="95"/>
                      <a:pt x="5" y="91"/>
                    </a:cubicBezTo>
                    <a:cubicBezTo>
                      <a:pt x="9" y="86"/>
                      <a:pt x="10" y="80"/>
                      <a:pt x="11" y="71"/>
                    </a:cubicBezTo>
                    <a:cubicBezTo>
                      <a:pt x="12" y="62"/>
                      <a:pt x="18" y="54"/>
                      <a:pt x="22" y="47"/>
                    </a:cubicBezTo>
                    <a:cubicBezTo>
                      <a:pt x="27" y="41"/>
                      <a:pt x="33" y="23"/>
                      <a:pt x="43" y="30"/>
                    </a:cubicBezTo>
                    <a:cubicBezTo>
                      <a:pt x="52" y="36"/>
                      <a:pt x="61" y="45"/>
                      <a:pt x="72" y="44"/>
                    </a:cubicBezTo>
                    <a:cubicBezTo>
                      <a:pt x="83" y="42"/>
                      <a:pt x="91" y="36"/>
                      <a:pt x="93" y="31"/>
                    </a:cubicBezTo>
                    <a:cubicBezTo>
                      <a:pt x="96" y="26"/>
                      <a:pt x="95" y="23"/>
                      <a:pt x="9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6" name="Freeform 90"/>
              <p:cNvSpPr>
                <a:spLocks/>
              </p:cNvSpPr>
              <p:nvPr/>
            </p:nvSpPr>
            <p:spPr bwMode="auto">
              <a:xfrm>
                <a:off x="1560951" y="2706201"/>
                <a:ext cx="239713" cy="1314450"/>
              </a:xfrm>
              <a:custGeom>
                <a:avLst/>
                <a:gdLst>
                  <a:gd name="T0" fmla="*/ 136 w 149"/>
                  <a:gd name="T1" fmla="*/ 748 h 821"/>
                  <a:gd name="T2" fmla="*/ 101 w 149"/>
                  <a:gd name="T3" fmla="*/ 695 h 821"/>
                  <a:gd name="T4" fmla="*/ 25 w 149"/>
                  <a:gd name="T5" fmla="*/ 156 h 821"/>
                  <a:gd name="T6" fmla="*/ 34 w 149"/>
                  <a:gd name="T7" fmla="*/ 141 h 821"/>
                  <a:gd name="T8" fmla="*/ 24 w 149"/>
                  <a:gd name="T9" fmla="*/ 125 h 821"/>
                  <a:gd name="T10" fmla="*/ 22 w 149"/>
                  <a:gd name="T11" fmla="*/ 97 h 821"/>
                  <a:gd name="T12" fmla="*/ 57 w 149"/>
                  <a:gd name="T13" fmla="*/ 73 h 821"/>
                  <a:gd name="T14" fmla="*/ 87 w 149"/>
                  <a:gd name="T15" fmla="*/ 65 h 821"/>
                  <a:gd name="T16" fmla="*/ 47 w 149"/>
                  <a:gd name="T17" fmla="*/ 1 h 821"/>
                  <a:gd name="T18" fmla="*/ 38 w 149"/>
                  <a:gd name="T19" fmla="*/ 0 h 821"/>
                  <a:gd name="T20" fmla="*/ 69 w 149"/>
                  <a:gd name="T21" fmla="*/ 59 h 821"/>
                  <a:gd name="T22" fmla="*/ 39 w 149"/>
                  <a:gd name="T23" fmla="*/ 67 h 821"/>
                  <a:gd name="T24" fmla="*/ 4 w 149"/>
                  <a:gd name="T25" fmla="*/ 91 h 821"/>
                  <a:gd name="T26" fmla="*/ 6 w 149"/>
                  <a:gd name="T27" fmla="*/ 119 h 821"/>
                  <a:gd name="T28" fmla="*/ 16 w 149"/>
                  <a:gd name="T29" fmla="*/ 135 h 821"/>
                  <a:gd name="T30" fmla="*/ 7 w 149"/>
                  <a:gd name="T31" fmla="*/ 150 h 821"/>
                  <a:gd name="T32" fmla="*/ 83 w 149"/>
                  <a:gd name="T33" fmla="*/ 689 h 821"/>
                  <a:gd name="T34" fmla="*/ 118 w 149"/>
                  <a:gd name="T35" fmla="*/ 742 h 821"/>
                  <a:gd name="T36" fmla="*/ 128 w 149"/>
                  <a:gd name="T37" fmla="*/ 761 h 821"/>
                  <a:gd name="T38" fmla="*/ 118 w 149"/>
                  <a:gd name="T39" fmla="*/ 784 h 821"/>
                  <a:gd name="T40" fmla="*/ 105 w 149"/>
                  <a:gd name="T41" fmla="*/ 805 h 821"/>
                  <a:gd name="T42" fmla="*/ 75 w 149"/>
                  <a:gd name="T43" fmla="*/ 812 h 821"/>
                  <a:gd name="T44" fmla="*/ 27 w 149"/>
                  <a:gd name="T45" fmla="*/ 807 h 821"/>
                  <a:gd name="T46" fmla="*/ 5 w 149"/>
                  <a:gd name="T47" fmla="*/ 812 h 821"/>
                  <a:gd name="T48" fmla="*/ 8 w 149"/>
                  <a:gd name="T49" fmla="*/ 815 h 821"/>
                  <a:gd name="T50" fmla="*/ 45 w 149"/>
                  <a:gd name="T51" fmla="*/ 813 h 821"/>
                  <a:gd name="T52" fmla="*/ 93 w 149"/>
                  <a:gd name="T53" fmla="*/ 818 h 821"/>
                  <a:gd name="T54" fmla="*/ 123 w 149"/>
                  <a:gd name="T55" fmla="*/ 811 h 821"/>
                  <a:gd name="T56" fmla="*/ 136 w 149"/>
                  <a:gd name="T57" fmla="*/ 790 h 821"/>
                  <a:gd name="T58" fmla="*/ 146 w 149"/>
                  <a:gd name="T59" fmla="*/ 767 h 821"/>
                  <a:gd name="T60" fmla="*/ 136 w 149"/>
                  <a:gd name="T61" fmla="*/ 74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9" h="821">
                    <a:moveTo>
                      <a:pt x="136" y="748"/>
                    </a:moveTo>
                    <a:cubicBezTo>
                      <a:pt x="125" y="743"/>
                      <a:pt x="107" y="716"/>
                      <a:pt x="101" y="695"/>
                    </a:cubicBezTo>
                    <a:cubicBezTo>
                      <a:pt x="51" y="525"/>
                      <a:pt x="25" y="156"/>
                      <a:pt x="25" y="156"/>
                    </a:cubicBezTo>
                    <a:cubicBezTo>
                      <a:pt x="25" y="156"/>
                      <a:pt x="31" y="147"/>
                      <a:pt x="34" y="141"/>
                    </a:cubicBezTo>
                    <a:cubicBezTo>
                      <a:pt x="36" y="134"/>
                      <a:pt x="30" y="130"/>
                      <a:pt x="24" y="125"/>
                    </a:cubicBezTo>
                    <a:cubicBezTo>
                      <a:pt x="18" y="120"/>
                      <a:pt x="19" y="116"/>
                      <a:pt x="22" y="97"/>
                    </a:cubicBezTo>
                    <a:cubicBezTo>
                      <a:pt x="24" y="77"/>
                      <a:pt x="45" y="76"/>
                      <a:pt x="57" y="73"/>
                    </a:cubicBezTo>
                    <a:cubicBezTo>
                      <a:pt x="69" y="70"/>
                      <a:pt x="79" y="81"/>
                      <a:pt x="87" y="65"/>
                    </a:cubicBezTo>
                    <a:cubicBezTo>
                      <a:pt x="99" y="43"/>
                      <a:pt x="67" y="8"/>
                      <a:pt x="47" y="1"/>
                    </a:cubicBezTo>
                    <a:cubicBezTo>
                      <a:pt x="44" y="0"/>
                      <a:pt x="41" y="0"/>
                      <a:pt x="38" y="0"/>
                    </a:cubicBezTo>
                    <a:cubicBezTo>
                      <a:pt x="57" y="12"/>
                      <a:pt x="79" y="40"/>
                      <a:pt x="69" y="59"/>
                    </a:cubicBezTo>
                    <a:cubicBezTo>
                      <a:pt x="61" y="75"/>
                      <a:pt x="51" y="64"/>
                      <a:pt x="39" y="67"/>
                    </a:cubicBezTo>
                    <a:cubicBezTo>
                      <a:pt x="27" y="70"/>
                      <a:pt x="6" y="71"/>
                      <a:pt x="4" y="91"/>
                    </a:cubicBezTo>
                    <a:cubicBezTo>
                      <a:pt x="1" y="110"/>
                      <a:pt x="0" y="114"/>
                      <a:pt x="6" y="119"/>
                    </a:cubicBezTo>
                    <a:cubicBezTo>
                      <a:pt x="12" y="124"/>
                      <a:pt x="18" y="128"/>
                      <a:pt x="16" y="135"/>
                    </a:cubicBezTo>
                    <a:cubicBezTo>
                      <a:pt x="13" y="141"/>
                      <a:pt x="7" y="150"/>
                      <a:pt x="7" y="150"/>
                    </a:cubicBezTo>
                    <a:cubicBezTo>
                      <a:pt x="7" y="150"/>
                      <a:pt x="33" y="519"/>
                      <a:pt x="83" y="689"/>
                    </a:cubicBezTo>
                    <a:cubicBezTo>
                      <a:pt x="89" y="710"/>
                      <a:pt x="107" y="737"/>
                      <a:pt x="118" y="742"/>
                    </a:cubicBezTo>
                    <a:cubicBezTo>
                      <a:pt x="128" y="747"/>
                      <a:pt x="131" y="753"/>
                      <a:pt x="128" y="761"/>
                    </a:cubicBezTo>
                    <a:cubicBezTo>
                      <a:pt x="124" y="770"/>
                      <a:pt x="118" y="777"/>
                      <a:pt x="118" y="784"/>
                    </a:cubicBezTo>
                    <a:cubicBezTo>
                      <a:pt x="118" y="792"/>
                      <a:pt x="113" y="798"/>
                      <a:pt x="105" y="805"/>
                    </a:cubicBezTo>
                    <a:cubicBezTo>
                      <a:pt x="97" y="812"/>
                      <a:pt x="83" y="814"/>
                      <a:pt x="75" y="812"/>
                    </a:cubicBezTo>
                    <a:cubicBezTo>
                      <a:pt x="68" y="809"/>
                      <a:pt x="43" y="803"/>
                      <a:pt x="27" y="807"/>
                    </a:cubicBezTo>
                    <a:cubicBezTo>
                      <a:pt x="19" y="809"/>
                      <a:pt x="12" y="811"/>
                      <a:pt x="5" y="812"/>
                    </a:cubicBezTo>
                    <a:cubicBezTo>
                      <a:pt x="6" y="813"/>
                      <a:pt x="7" y="814"/>
                      <a:pt x="8" y="815"/>
                    </a:cubicBezTo>
                    <a:cubicBezTo>
                      <a:pt x="15" y="821"/>
                      <a:pt x="29" y="817"/>
                      <a:pt x="45" y="813"/>
                    </a:cubicBezTo>
                    <a:cubicBezTo>
                      <a:pt x="61" y="809"/>
                      <a:pt x="86" y="815"/>
                      <a:pt x="93" y="818"/>
                    </a:cubicBezTo>
                    <a:cubicBezTo>
                      <a:pt x="101" y="820"/>
                      <a:pt x="115" y="818"/>
                      <a:pt x="123" y="811"/>
                    </a:cubicBezTo>
                    <a:cubicBezTo>
                      <a:pt x="131" y="804"/>
                      <a:pt x="136" y="798"/>
                      <a:pt x="136" y="790"/>
                    </a:cubicBezTo>
                    <a:cubicBezTo>
                      <a:pt x="136" y="783"/>
                      <a:pt x="142" y="776"/>
                      <a:pt x="146" y="767"/>
                    </a:cubicBezTo>
                    <a:cubicBezTo>
                      <a:pt x="149" y="759"/>
                      <a:pt x="146" y="753"/>
                      <a:pt x="136" y="7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7" name="Freeform 91"/>
              <p:cNvSpPr>
                <a:spLocks/>
              </p:cNvSpPr>
              <p:nvPr/>
            </p:nvSpPr>
            <p:spPr bwMode="auto">
              <a:xfrm>
                <a:off x="1443476" y="2703026"/>
                <a:ext cx="357188" cy="1316038"/>
              </a:xfrm>
              <a:custGeom>
                <a:avLst/>
                <a:gdLst>
                  <a:gd name="T0" fmla="*/ 98 w 223"/>
                  <a:gd name="T1" fmla="*/ 13 h 822"/>
                  <a:gd name="T2" fmla="*/ 121 w 223"/>
                  <a:gd name="T3" fmla="*/ 5 h 822"/>
                  <a:gd name="T4" fmla="*/ 160 w 223"/>
                  <a:gd name="T5" fmla="*/ 66 h 822"/>
                  <a:gd name="T6" fmla="*/ 136 w 223"/>
                  <a:gd name="T7" fmla="*/ 73 h 822"/>
                  <a:gd name="T8" fmla="*/ 99 w 223"/>
                  <a:gd name="T9" fmla="*/ 86 h 822"/>
                  <a:gd name="T10" fmla="*/ 93 w 223"/>
                  <a:gd name="T11" fmla="*/ 124 h 822"/>
                  <a:gd name="T12" fmla="*/ 107 w 223"/>
                  <a:gd name="T13" fmla="*/ 139 h 822"/>
                  <a:gd name="T14" fmla="*/ 98 w 223"/>
                  <a:gd name="T15" fmla="*/ 157 h 822"/>
                  <a:gd name="T16" fmla="*/ 117 w 223"/>
                  <a:gd name="T17" fmla="*/ 364 h 822"/>
                  <a:gd name="T18" fmla="*/ 199 w 223"/>
                  <a:gd name="T19" fmla="*/ 744 h 822"/>
                  <a:gd name="T20" fmla="*/ 220 w 223"/>
                  <a:gd name="T21" fmla="*/ 763 h 822"/>
                  <a:gd name="T22" fmla="*/ 208 w 223"/>
                  <a:gd name="T23" fmla="*/ 792 h 822"/>
                  <a:gd name="T24" fmla="*/ 168 w 223"/>
                  <a:gd name="T25" fmla="*/ 818 h 822"/>
                  <a:gd name="T26" fmla="*/ 93 w 223"/>
                  <a:gd name="T27" fmla="*/ 819 h 822"/>
                  <a:gd name="T28" fmla="*/ 71 w 223"/>
                  <a:gd name="T29" fmla="*/ 800 h 822"/>
                  <a:gd name="T30" fmla="*/ 70 w 223"/>
                  <a:gd name="T31" fmla="*/ 780 h 822"/>
                  <a:gd name="T32" fmla="*/ 74 w 223"/>
                  <a:gd name="T33" fmla="*/ 760 h 822"/>
                  <a:gd name="T34" fmla="*/ 25 w 223"/>
                  <a:gd name="T35" fmla="*/ 137 h 822"/>
                  <a:gd name="T36" fmla="*/ 3 w 223"/>
                  <a:gd name="T37" fmla="*/ 97 h 822"/>
                  <a:gd name="T38" fmla="*/ 12 w 223"/>
                  <a:gd name="T39" fmla="*/ 68 h 822"/>
                  <a:gd name="T40" fmla="*/ 34 w 223"/>
                  <a:gd name="T41" fmla="*/ 29 h 822"/>
                  <a:gd name="T42" fmla="*/ 55 w 223"/>
                  <a:gd name="T43" fmla="*/ 37 h 822"/>
                  <a:gd name="T44" fmla="*/ 87 w 223"/>
                  <a:gd name="T45" fmla="*/ 37 h 822"/>
                  <a:gd name="T46" fmla="*/ 98 w 223"/>
                  <a:gd name="T47" fmla="*/ 13 h 822"/>
                  <a:gd name="T48" fmla="*/ 97 w 223"/>
                  <a:gd name="T49" fmla="*/ 12 h 822"/>
                  <a:gd name="T50" fmla="*/ 92 w 223"/>
                  <a:gd name="T51" fmla="*/ 27 h 822"/>
                  <a:gd name="T52" fmla="*/ 70 w 223"/>
                  <a:gd name="T53" fmla="*/ 39 h 822"/>
                  <a:gd name="T54" fmla="*/ 39 w 223"/>
                  <a:gd name="T55" fmla="*/ 24 h 822"/>
                  <a:gd name="T56" fmla="*/ 21 w 223"/>
                  <a:gd name="T57" fmla="*/ 44 h 822"/>
                  <a:gd name="T58" fmla="*/ 4 w 223"/>
                  <a:gd name="T59" fmla="*/ 87 h 822"/>
                  <a:gd name="T60" fmla="*/ 14 w 223"/>
                  <a:gd name="T61" fmla="*/ 128 h 822"/>
                  <a:gd name="T62" fmla="*/ 76 w 223"/>
                  <a:gd name="T63" fmla="*/ 497 h 822"/>
                  <a:gd name="T64" fmla="*/ 72 w 223"/>
                  <a:gd name="T65" fmla="*/ 758 h 822"/>
                  <a:gd name="T66" fmla="*/ 67 w 223"/>
                  <a:gd name="T67" fmla="*/ 781 h 822"/>
                  <a:gd name="T68" fmla="*/ 68 w 223"/>
                  <a:gd name="T69" fmla="*/ 800 h 822"/>
                  <a:gd name="T70" fmla="*/ 93 w 223"/>
                  <a:gd name="T71" fmla="*/ 822 h 822"/>
                  <a:gd name="T72" fmla="*/ 167 w 223"/>
                  <a:gd name="T73" fmla="*/ 821 h 822"/>
                  <a:gd name="T74" fmla="*/ 211 w 223"/>
                  <a:gd name="T75" fmla="*/ 792 h 822"/>
                  <a:gd name="T76" fmla="*/ 223 w 223"/>
                  <a:gd name="T77" fmla="*/ 763 h 822"/>
                  <a:gd name="T78" fmla="*/ 202 w 223"/>
                  <a:gd name="T79" fmla="*/ 742 h 822"/>
                  <a:gd name="T80" fmla="*/ 106 w 223"/>
                  <a:gd name="T81" fmla="*/ 218 h 822"/>
                  <a:gd name="T82" fmla="*/ 99 w 223"/>
                  <a:gd name="T83" fmla="*/ 158 h 822"/>
                  <a:gd name="T84" fmla="*/ 110 w 223"/>
                  <a:gd name="T85" fmla="*/ 139 h 822"/>
                  <a:gd name="T86" fmla="*/ 96 w 223"/>
                  <a:gd name="T87" fmla="*/ 123 h 822"/>
                  <a:gd name="T88" fmla="*/ 102 w 223"/>
                  <a:gd name="T89" fmla="*/ 88 h 822"/>
                  <a:gd name="T90" fmla="*/ 136 w 223"/>
                  <a:gd name="T91" fmla="*/ 76 h 822"/>
                  <a:gd name="T92" fmla="*/ 163 w 223"/>
                  <a:gd name="T93" fmla="*/ 67 h 822"/>
                  <a:gd name="T94" fmla="*/ 122 w 223"/>
                  <a:gd name="T95" fmla="*/ 2 h 822"/>
                  <a:gd name="T96" fmla="*/ 95 w 223"/>
                  <a:gd name="T97" fmla="*/ 12 h 822"/>
                  <a:gd name="T98" fmla="*/ 97 w 223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" h="822">
                    <a:moveTo>
                      <a:pt x="97" y="12"/>
                    </a:move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0"/>
                      <a:pt x="101" y="8"/>
                    </a:cubicBezTo>
                    <a:cubicBezTo>
                      <a:pt x="103" y="5"/>
                      <a:pt x="107" y="3"/>
                      <a:pt x="112" y="3"/>
                    </a:cubicBezTo>
                    <a:cubicBezTo>
                      <a:pt x="114" y="3"/>
                      <a:pt x="117" y="4"/>
                      <a:pt x="121" y="5"/>
                    </a:cubicBezTo>
                    <a:cubicBezTo>
                      <a:pt x="129" y="8"/>
                      <a:pt x="139" y="15"/>
                      <a:pt x="148" y="25"/>
                    </a:cubicBezTo>
                    <a:cubicBezTo>
                      <a:pt x="156" y="35"/>
                      <a:pt x="162" y="46"/>
                      <a:pt x="162" y="56"/>
                    </a:cubicBezTo>
                    <a:cubicBezTo>
                      <a:pt x="162" y="60"/>
                      <a:pt x="161" y="63"/>
                      <a:pt x="160" y="66"/>
                    </a:cubicBezTo>
                    <a:cubicBezTo>
                      <a:pt x="158" y="70"/>
                      <a:pt x="156" y="72"/>
                      <a:pt x="155" y="73"/>
                    </a:cubicBezTo>
                    <a:cubicBezTo>
                      <a:pt x="153" y="74"/>
                      <a:pt x="151" y="74"/>
                      <a:pt x="149" y="74"/>
                    </a:cubicBezTo>
                    <a:cubicBezTo>
                      <a:pt x="145" y="74"/>
                      <a:pt x="141" y="73"/>
                      <a:pt x="136" y="73"/>
                    </a:cubicBezTo>
                    <a:cubicBezTo>
                      <a:pt x="134" y="73"/>
                      <a:pt x="132" y="73"/>
                      <a:pt x="131" y="74"/>
                    </a:cubicBezTo>
                    <a:cubicBezTo>
                      <a:pt x="124" y="75"/>
                      <a:pt x="116" y="76"/>
                      <a:pt x="109" y="79"/>
                    </a:cubicBezTo>
                    <a:cubicBezTo>
                      <a:pt x="105" y="81"/>
                      <a:pt x="102" y="83"/>
                      <a:pt x="99" y="86"/>
                    </a:cubicBezTo>
                    <a:cubicBezTo>
                      <a:pt x="97" y="89"/>
                      <a:pt x="95" y="93"/>
                      <a:pt x="94" y="99"/>
                    </a:cubicBezTo>
                    <a:cubicBezTo>
                      <a:pt x="93" y="108"/>
                      <a:pt x="92" y="114"/>
                      <a:pt x="92" y="118"/>
                    </a:cubicBezTo>
                    <a:cubicBezTo>
                      <a:pt x="92" y="120"/>
                      <a:pt x="92" y="122"/>
                      <a:pt x="93" y="124"/>
                    </a:cubicBezTo>
                    <a:cubicBezTo>
                      <a:pt x="94" y="126"/>
                      <a:pt x="95" y="127"/>
                      <a:pt x="97" y="128"/>
                    </a:cubicBezTo>
                    <a:cubicBezTo>
                      <a:pt x="100" y="130"/>
                      <a:pt x="102" y="132"/>
                      <a:pt x="104" y="134"/>
                    </a:cubicBezTo>
                    <a:cubicBezTo>
                      <a:pt x="106" y="136"/>
                      <a:pt x="107" y="138"/>
                      <a:pt x="107" y="139"/>
                    </a:cubicBezTo>
                    <a:cubicBezTo>
                      <a:pt x="107" y="140"/>
                      <a:pt x="107" y="141"/>
                      <a:pt x="106" y="142"/>
                    </a:cubicBezTo>
                    <a:cubicBezTo>
                      <a:pt x="105" y="145"/>
                      <a:pt x="103" y="149"/>
                      <a:pt x="101" y="152"/>
                    </a:cubicBezTo>
                    <a:cubicBezTo>
                      <a:pt x="99" y="155"/>
                      <a:pt x="98" y="157"/>
                      <a:pt x="98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104" y="250"/>
                      <a:pt x="117" y="364"/>
                    </a:cubicBezTo>
                    <a:cubicBezTo>
                      <a:pt x="130" y="477"/>
                      <a:pt x="149" y="612"/>
                      <a:pt x="173" y="697"/>
                    </a:cubicBezTo>
                    <a:cubicBezTo>
                      <a:pt x="176" y="708"/>
                      <a:pt x="182" y="720"/>
                      <a:pt x="189" y="730"/>
                    </a:cubicBezTo>
                    <a:cubicBezTo>
                      <a:pt x="192" y="735"/>
                      <a:pt x="196" y="740"/>
                      <a:pt x="199" y="744"/>
                    </a:cubicBezTo>
                    <a:cubicBezTo>
                      <a:pt x="203" y="747"/>
                      <a:pt x="206" y="750"/>
                      <a:pt x="209" y="751"/>
                    </a:cubicBezTo>
                    <a:cubicBezTo>
                      <a:pt x="213" y="753"/>
                      <a:pt x="216" y="755"/>
                      <a:pt x="217" y="757"/>
                    </a:cubicBezTo>
                    <a:cubicBezTo>
                      <a:pt x="219" y="759"/>
                      <a:pt x="220" y="761"/>
                      <a:pt x="220" y="763"/>
                    </a:cubicBezTo>
                    <a:cubicBezTo>
                      <a:pt x="220" y="765"/>
                      <a:pt x="219" y="767"/>
                      <a:pt x="219" y="769"/>
                    </a:cubicBezTo>
                    <a:cubicBezTo>
                      <a:pt x="217" y="773"/>
                      <a:pt x="214" y="777"/>
                      <a:pt x="212" y="780"/>
                    </a:cubicBezTo>
                    <a:cubicBezTo>
                      <a:pt x="210" y="784"/>
                      <a:pt x="208" y="788"/>
                      <a:pt x="208" y="792"/>
                    </a:cubicBezTo>
                    <a:cubicBezTo>
                      <a:pt x="208" y="800"/>
                      <a:pt x="204" y="805"/>
                      <a:pt x="196" y="812"/>
                    </a:cubicBezTo>
                    <a:cubicBezTo>
                      <a:pt x="191" y="817"/>
                      <a:pt x="182" y="819"/>
                      <a:pt x="175" y="819"/>
                    </a:cubicBezTo>
                    <a:cubicBezTo>
                      <a:pt x="172" y="819"/>
                      <a:pt x="170" y="819"/>
                      <a:pt x="168" y="818"/>
                    </a:cubicBezTo>
                    <a:cubicBezTo>
                      <a:pt x="162" y="816"/>
                      <a:pt x="146" y="812"/>
                      <a:pt x="132" y="812"/>
                    </a:cubicBezTo>
                    <a:cubicBezTo>
                      <a:pt x="127" y="812"/>
                      <a:pt x="123" y="813"/>
                      <a:pt x="119" y="814"/>
                    </a:cubicBezTo>
                    <a:cubicBezTo>
                      <a:pt x="109" y="816"/>
                      <a:pt x="100" y="819"/>
                      <a:pt x="93" y="819"/>
                    </a:cubicBezTo>
                    <a:cubicBezTo>
                      <a:pt x="89" y="819"/>
                      <a:pt x="86" y="818"/>
                      <a:pt x="83" y="816"/>
                    </a:cubicBezTo>
                    <a:cubicBezTo>
                      <a:pt x="80" y="813"/>
                      <a:pt x="77" y="810"/>
                      <a:pt x="75" y="808"/>
                    </a:cubicBezTo>
                    <a:cubicBezTo>
                      <a:pt x="72" y="805"/>
                      <a:pt x="71" y="803"/>
                      <a:pt x="71" y="800"/>
                    </a:cubicBezTo>
                    <a:cubicBezTo>
                      <a:pt x="71" y="799"/>
                      <a:pt x="71" y="799"/>
                      <a:pt x="71" y="798"/>
                    </a:cubicBezTo>
                    <a:cubicBezTo>
                      <a:pt x="72" y="795"/>
                      <a:pt x="72" y="793"/>
                      <a:pt x="72" y="791"/>
                    </a:cubicBezTo>
                    <a:cubicBezTo>
                      <a:pt x="72" y="787"/>
                      <a:pt x="71" y="784"/>
                      <a:pt x="70" y="780"/>
                    </a:cubicBezTo>
                    <a:cubicBezTo>
                      <a:pt x="68" y="775"/>
                      <a:pt x="67" y="772"/>
                      <a:pt x="67" y="770"/>
                    </a:cubicBezTo>
                    <a:cubicBezTo>
                      <a:pt x="67" y="769"/>
                      <a:pt x="67" y="768"/>
                      <a:pt x="68" y="766"/>
                    </a:cubicBezTo>
                    <a:cubicBezTo>
                      <a:pt x="69" y="765"/>
                      <a:pt x="71" y="763"/>
                      <a:pt x="74" y="760"/>
                    </a:cubicBezTo>
                    <a:cubicBezTo>
                      <a:pt x="82" y="751"/>
                      <a:pt x="95" y="734"/>
                      <a:pt x="95" y="714"/>
                    </a:cubicBezTo>
                    <a:cubicBezTo>
                      <a:pt x="95" y="700"/>
                      <a:pt x="90" y="611"/>
                      <a:pt x="79" y="497"/>
                    </a:cubicBezTo>
                    <a:cubicBezTo>
                      <a:pt x="68" y="383"/>
                      <a:pt x="50" y="246"/>
                      <a:pt x="25" y="137"/>
                    </a:cubicBezTo>
                    <a:cubicBezTo>
                      <a:pt x="25" y="135"/>
                      <a:pt x="23" y="133"/>
                      <a:pt x="22" y="131"/>
                    </a:cubicBezTo>
                    <a:cubicBezTo>
                      <a:pt x="17" y="126"/>
                      <a:pt x="9" y="121"/>
                      <a:pt x="6" y="112"/>
                    </a:cubicBezTo>
                    <a:cubicBezTo>
                      <a:pt x="4" y="106"/>
                      <a:pt x="3" y="101"/>
                      <a:pt x="3" y="97"/>
                    </a:cubicBezTo>
                    <a:cubicBezTo>
                      <a:pt x="3" y="93"/>
                      <a:pt x="4" y="91"/>
                      <a:pt x="6" y="89"/>
                    </a:cubicBezTo>
                    <a:cubicBezTo>
                      <a:pt x="8" y="86"/>
                      <a:pt x="10" y="83"/>
                      <a:pt x="11" y="80"/>
                    </a:cubicBezTo>
                    <a:cubicBezTo>
                      <a:pt x="11" y="76"/>
                      <a:pt x="12" y="72"/>
                      <a:pt x="12" y="68"/>
                    </a:cubicBezTo>
                    <a:cubicBezTo>
                      <a:pt x="14" y="60"/>
                      <a:pt x="19" y="52"/>
                      <a:pt x="23" y="45"/>
                    </a:cubicBezTo>
                    <a:cubicBezTo>
                      <a:pt x="25" y="42"/>
                      <a:pt x="28" y="38"/>
                      <a:pt x="30" y="34"/>
                    </a:cubicBezTo>
                    <a:cubicBezTo>
                      <a:pt x="32" y="32"/>
                      <a:pt x="33" y="30"/>
                      <a:pt x="34" y="29"/>
                    </a:cubicBezTo>
                    <a:cubicBezTo>
                      <a:pt x="36" y="28"/>
                      <a:pt x="37" y="27"/>
                      <a:pt x="39" y="27"/>
                    </a:cubicBezTo>
                    <a:cubicBezTo>
                      <a:pt x="40" y="27"/>
                      <a:pt x="41" y="27"/>
                      <a:pt x="42" y="28"/>
                    </a:cubicBezTo>
                    <a:cubicBezTo>
                      <a:pt x="46" y="31"/>
                      <a:pt x="50" y="34"/>
                      <a:pt x="55" y="37"/>
                    </a:cubicBezTo>
                    <a:cubicBezTo>
                      <a:pt x="59" y="40"/>
                      <a:pt x="64" y="42"/>
                      <a:pt x="70" y="42"/>
                    </a:cubicBezTo>
                    <a:cubicBezTo>
                      <a:pt x="70" y="42"/>
                      <a:pt x="71" y="42"/>
                      <a:pt x="72" y="42"/>
                    </a:cubicBezTo>
                    <a:cubicBezTo>
                      <a:pt x="78" y="41"/>
                      <a:pt x="83" y="39"/>
                      <a:pt x="87" y="37"/>
                    </a:cubicBezTo>
                    <a:cubicBezTo>
                      <a:pt x="91" y="34"/>
                      <a:pt x="93" y="31"/>
                      <a:pt x="95" y="29"/>
                    </a:cubicBezTo>
                    <a:cubicBezTo>
                      <a:pt x="96" y="26"/>
                      <a:pt x="97" y="24"/>
                      <a:pt x="97" y="21"/>
                    </a:cubicBezTo>
                    <a:cubicBezTo>
                      <a:pt x="97" y="19"/>
                      <a:pt x="97" y="16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6"/>
                      <a:pt x="94" y="19"/>
                      <a:pt x="94" y="21"/>
                    </a:cubicBezTo>
                    <a:cubicBezTo>
                      <a:pt x="94" y="23"/>
                      <a:pt x="93" y="25"/>
                      <a:pt x="92" y="27"/>
                    </a:cubicBezTo>
                    <a:cubicBezTo>
                      <a:pt x="91" y="29"/>
                      <a:pt x="89" y="32"/>
                      <a:pt x="85" y="34"/>
                    </a:cubicBezTo>
                    <a:cubicBezTo>
                      <a:pt x="82" y="37"/>
                      <a:pt x="77" y="38"/>
                      <a:pt x="72" y="39"/>
                    </a:cubicBezTo>
                    <a:cubicBezTo>
                      <a:pt x="71" y="39"/>
                      <a:pt x="70" y="39"/>
                      <a:pt x="70" y="39"/>
                    </a:cubicBezTo>
                    <a:cubicBezTo>
                      <a:pt x="65" y="39"/>
                      <a:pt x="61" y="37"/>
                      <a:pt x="56" y="35"/>
                    </a:cubicBezTo>
                    <a:cubicBezTo>
                      <a:pt x="52" y="32"/>
                      <a:pt x="48" y="29"/>
                      <a:pt x="44" y="26"/>
                    </a:cubicBezTo>
                    <a:cubicBezTo>
                      <a:pt x="42" y="24"/>
                      <a:pt x="40" y="24"/>
                      <a:pt x="39" y="24"/>
                    </a:cubicBezTo>
                    <a:cubicBezTo>
                      <a:pt x="36" y="24"/>
                      <a:pt x="34" y="25"/>
                      <a:pt x="33" y="26"/>
                    </a:cubicBezTo>
                    <a:cubicBezTo>
                      <a:pt x="30" y="29"/>
                      <a:pt x="28" y="32"/>
                      <a:pt x="26" y="35"/>
                    </a:cubicBezTo>
                    <a:cubicBezTo>
                      <a:pt x="24" y="38"/>
                      <a:pt x="22" y="42"/>
                      <a:pt x="21" y="44"/>
                    </a:cubicBezTo>
                    <a:cubicBezTo>
                      <a:pt x="17" y="50"/>
                      <a:pt x="11" y="59"/>
                      <a:pt x="9" y="68"/>
                    </a:cubicBezTo>
                    <a:cubicBezTo>
                      <a:pt x="9" y="72"/>
                      <a:pt x="8" y="76"/>
                      <a:pt x="8" y="79"/>
                    </a:cubicBezTo>
                    <a:cubicBezTo>
                      <a:pt x="7" y="82"/>
                      <a:pt x="6" y="84"/>
                      <a:pt x="4" y="87"/>
                    </a:cubicBezTo>
                    <a:cubicBezTo>
                      <a:pt x="1" y="89"/>
                      <a:pt x="0" y="93"/>
                      <a:pt x="0" y="97"/>
                    </a:cubicBezTo>
                    <a:cubicBezTo>
                      <a:pt x="0" y="101"/>
                      <a:pt x="1" y="107"/>
                      <a:pt x="4" y="113"/>
                    </a:cubicBezTo>
                    <a:cubicBezTo>
                      <a:pt x="6" y="120"/>
                      <a:pt x="10" y="124"/>
                      <a:pt x="14" y="128"/>
                    </a:cubicBezTo>
                    <a:cubicBezTo>
                      <a:pt x="16" y="130"/>
                      <a:pt x="18" y="132"/>
                      <a:pt x="20" y="133"/>
                    </a:cubicBezTo>
                    <a:cubicBezTo>
                      <a:pt x="21" y="135"/>
                      <a:pt x="22" y="136"/>
                      <a:pt x="22" y="137"/>
                    </a:cubicBezTo>
                    <a:cubicBezTo>
                      <a:pt x="47" y="246"/>
                      <a:pt x="65" y="384"/>
                      <a:pt x="76" y="497"/>
                    </a:cubicBezTo>
                    <a:cubicBezTo>
                      <a:pt x="87" y="611"/>
                      <a:pt x="92" y="701"/>
                      <a:pt x="92" y="714"/>
                    </a:cubicBezTo>
                    <a:cubicBezTo>
                      <a:pt x="92" y="727"/>
                      <a:pt x="87" y="738"/>
                      <a:pt x="81" y="747"/>
                    </a:cubicBezTo>
                    <a:cubicBezTo>
                      <a:pt x="77" y="751"/>
                      <a:pt x="74" y="755"/>
                      <a:pt x="72" y="758"/>
                    </a:cubicBezTo>
                    <a:cubicBezTo>
                      <a:pt x="69" y="761"/>
                      <a:pt x="67" y="763"/>
                      <a:pt x="66" y="764"/>
                    </a:cubicBezTo>
                    <a:cubicBezTo>
                      <a:pt x="64" y="766"/>
                      <a:pt x="64" y="768"/>
                      <a:pt x="64" y="770"/>
                    </a:cubicBezTo>
                    <a:cubicBezTo>
                      <a:pt x="64" y="773"/>
                      <a:pt x="65" y="777"/>
                      <a:pt x="67" y="781"/>
                    </a:cubicBezTo>
                    <a:cubicBezTo>
                      <a:pt x="68" y="785"/>
                      <a:pt x="69" y="788"/>
                      <a:pt x="69" y="791"/>
                    </a:cubicBezTo>
                    <a:cubicBezTo>
                      <a:pt x="69" y="792"/>
                      <a:pt x="69" y="794"/>
                      <a:pt x="68" y="797"/>
                    </a:cubicBezTo>
                    <a:cubicBezTo>
                      <a:pt x="68" y="798"/>
                      <a:pt x="68" y="799"/>
                      <a:pt x="68" y="800"/>
                    </a:cubicBezTo>
                    <a:cubicBezTo>
                      <a:pt x="68" y="804"/>
                      <a:pt x="70" y="807"/>
                      <a:pt x="73" y="810"/>
                    </a:cubicBezTo>
                    <a:cubicBezTo>
                      <a:pt x="75" y="813"/>
                      <a:pt x="78" y="815"/>
                      <a:pt x="81" y="818"/>
                    </a:cubicBezTo>
                    <a:cubicBezTo>
                      <a:pt x="84" y="821"/>
                      <a:pt x="88" y="822"/>
                      <a:pt x="93" y="822"/>
                    </a:cubicBezTo>
                    <a:cubicBezTo>
                      <a:pt x="100" y="822"/>
                      <a:pt x="110" y="819"/>
                      <a:pt x="119" y="817"/>
                    </a:cubicBezTo>
                    <a:cubicBezTo>
                      <a:pt x="123" y="816"/>
                      <a:pt x="127" y="815"/>
                      <a:pt x="132" y="815"/>
                    </a:cubicBezTo>
                    <a:cubicBezTo>
                      <a:pt x="146" y="815"/>
                      <a:pt x="161" y="819"/>
                      <a:pt x="167" y="821"/>
                    </a:cubicBezTo>
                    <a:cubicBezTo>
                      <a:pt x="169" y="822"/>
                      <a:pt x="172" y="822"/>
                      <a:pt x="175" y="822"/>
                    </a:cubicBezTo>
                    <a:cubicBezTo>
                      <a:pt x="183" y="822"/>
                      <a:pt x="192" y="820"/>
                      <a:pt x="198" y="814"/>
                    </a:cubicBezTo>
                    <a:cubicBezTo>
                      <a:pt x="206" y="808"/>
                      <a:pt x="211" y="801"/>
                      <a:pt x="211" y="792"/>
                    </a:cubicBezTo>
                    <a:cubicBezTo>
                      <a:pt x="211" y="789"/>
                      <a:pt x="213" y="785"/>
                      <a:pt x="215" y="782"/>
                    </a:cubicBezTo>
                    <a:cubicBezTo>
                      <a:pt x="217" y="778"/>
                      <a:pt x="219" y="774"/>
                      <a:pt x="221" y="770"/>
                    </a:cubicBezTo>
                    <a:cubicBezTo>
                      <a:pt x="222" y="768"/>
                      <a:pt x="223" y="765"/>
                      <a:pt x="223" y="763"/>
                    </a:cubicBezTo>
                    <a:cubicBezTo>
                      <a:pt x="223" y="760"/>
                      <a:pt x="222" y="757"/>
                      <a:pt x="220" y="755"/>
                    </a:cubicBezTo>
                    <a:cubicBezTo>
                      <a:pt x="217" y="753"/>
                      <a:pt x="214" y="751"/>
                      <a:pt x="210" y="749"/>
                    </a:cubicBezTo>
                    <a:cubicBezTo>
                      <a:pt x="208" y="748"/>
                      <a:pt x="205" y="745"/>
                      <a:pt x="202" y="742"/>
                    </a:cubicBezTo>
                    <a:cubicBezTo>
                      <a:pt x="192" y="731"/>
                      <a:pt x="181" y="712"/>
                      <a:pt x="176" y="696"/>
                    </a:cubicBezTo>
                    <a:cubicBezTo>
                      <a:pt x="152" y="612"/>
                      <a:pt x="133" y="477"/>
                      <a:pt x="120" y="363"/>
                    </a:cubicBezTo>
                    <a:cubicBezTo>
                      <a:pt x="114" y="307"/>
                      <a:pt x="109" y="255"/>
                      <a:pt x="106" y="218"/>
                    </a:cubicBezTo>
                    <a:cubicBezTo>
                      <a:pt x="104" y="199"/>
                      <a:pt x="103" y="184"/>
                      <a:pt x="102" y="174"/>
                    </a:cubicBezTo>
                    <a:cubicBezTo>
                      <a:pt x="101" y="163"/>
                      <a:pt x="101" y="157"/>
                      <a:pt x="101" y="157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1" y="158"/>
                      <a:pt x="101" y="158"/>
                      <a:pt x="101" y="158"/>
                    </a:cubicBezTo>
                    <a:cubicBezTo>
                      <a:pt x="101" y="158"/>
                      <a:pt x="106" y="150"/>
                      <a:pt x="109" y="143"/>
                    </a:cubicBezTo>
                    <a:cubicBezTo>
                      <a:pt x="109" y="142"/>
                      <a:pt x="110" y="141"/>
                      <a:pt x="110" y="139"/>
                    </a:cubicBezTo>
                    <a:cubicBezTo>
                      <a:pt x="110" y="136"/>
                      <a:pt x="108" y="134"/>
                      <a:pt x="106" y="132"/>
                    </a:cubicBezTo>
                    <a:cubicBezTo>
                      <a:pt x="104" y="130"/>
                      <a:pt x="101" y="128"/>
                      <a:pt x="99" y="126"/>
                    </a:cubicBezTo>
                    <a:cubicBezTo>
                      <a:pt x="97" y="125"/>
                      <a:pt x="96" y="124"/>
                      <a:pt x="96" y="123"/>
                    </a:cubicBezTo>
                    <a:cubicBezTo>
                      <a:pt x="95" y="122"/>
                      <a:pt x="95" y="120"/>
                      <a:pt x="95" y="118"/>
                    </a:cubicBezTo>
                    <a:cubicBezTo>
                      <a:pt x="95" y="114"/>
                      <a:pt x="96" y="108"/>
                      <a:pt x="97" y="99"/>
                    </a:cubicBezTo>
                    <a:cubicBezTo>
                      <a:pt x="98" y="94"/>
                      <a:pt x="99" y="91"/>
                      <a:pt x="102" y="88"/>
                    </a:cubicBezTo>
                    <a:cubicBezTo>
                      <a:pt x="105" y="84"/>
                      <a:pt x="110" y="82"/>
                      <a:pt x="115" y="80"/>
                    </a:cubicBezTo>
                    <a:cubicBezTo>
                      <a:pt x="121" y="79"/>
                      <a:pt x="127" y="78"/>
                      <a:pt x="131" y="77"/>
                    </a:cubicBezTo>
                    <a:cubicBezTo>
                      <a:pt x="133" y="76"/>
                      <a:pt x="134" y="76"/>
                      <a:pt x="136" y="76"/>
                    </a:cubicBezTo>
                    <a:cubicBezTo>
                      <a:pt x="140" y="76"/>
                      <a:pt x="145" y="77"/>
                      <a:pt x="149" y="77"/>
                    </a:cubicBezTo>
                    <a:cubicBezTo>
                      <a:pt x="151" y="77"/>
                      <a:pt x="154" y="77"/>
                      <a:pt x="156" y="75"/>
                    </a:cubicBezTo>
                    <a:cubicBezTo>
                      <a:pt x="158" y="74"/>
                      <a:pt x="161" y="71"/>
                      <a:pt x="163" y="67"/>
                    </a:cubicBezTo>
                    <a:cubicBezTo>
                      <a:pt x="164" y="64"/>
                      <a:pt x="165" y="60"/>
                      <a:pt x="165" y="56"/>
                    </a:cubicBezTo>
                    <a:cubicBezTo>
                      <a:pt x="165" y="45"/>
                      <a:pt x="159" y="33"/>
                      <a:pt x="150" y="23"/>
                    </a:cubicBezTo>
                    <a:cubicBezTo>
                      <a:pt x="141" y="13"/>
                      <a:pt x="131" y="5"/>
                      <a:pt x="122" y="2"/>
                    </a:cubicBezTo>
                    <a:cubicBezTo>
                      <a:pt x="118" y="1"/>
                      <a:pt x="115" y="0"/>
                      <a:pt x="112" y="0"/>
                    </a:cubicBezTo>
                    <a:cubicBezTo>
                      <a:pt x="105" y="0"/>
                      <a:pt x="101" y="3"/>
                      <a:pt x="98" y="6"/>
                    </a:cubicBezTo>
                    <a:cubicBezTo>
                      <a:pt x="96" y="9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8" name="Freeform 92"/>
              <p:cNvSpPr>
                <a:spLocks/>
              </p:cNvSpPr>
              <p:nvPr/>
            </p:nvSpPr>
            <p:spPr bwMode="auto">
              <a:xfrm>
                <a:off x="1545076" y="4093676"/>
                <a:ext cx="131763" cy="993775"/>
              </a:xfrm>
              <a:custGeom>
                <a:avLst/>
                <a:gdLst>
                  <a:gd name="T0" fmla="*/ 28 w 82"/>
                  <a:gd name="T1" fmla="*/ 4 h 620"/>
                  <a:gd name="T2" fmla="*/ 17 w 82"/>
                  <a:gd name="T3" fmla="*/ 5 h 620"/>
                  <a:gd name="T4" fmla="*/ 4 w 82"/>
                  <a:gd name="T5" fmla="*/ 18 h 620"/>
                  <a:gd name="T6" fmla="*/ 6 w 82"/>
                  <a:gd name="T7" fmla="*/ 31 h 620"/>
                  <a:gd name="T8" fmla="*/ 15 w 82"/>
                  <a:gd name="T9" fmla="*/ 46 h 620"/>
                  <a:gd name="T10" fmla="*/ 60 w 82"/>
                  <a:gd name="T11" fmla="*/ 510 h 620"/>
                  <a:gd name="T12" fmla="*/ 60 w 82"/>
                  <a:gd name="T13" fmla="*/ 585 h 620"/>
                  <a:gd name="T14" fmla="*/ 59 w 82"/>
                  <a:gd name="T15" fmla="*/ 603 h 620"/>
                  <a:gd name="T16" fmla="*/ 68 w 82"/>
                  <a:gd name="T17" fmla="*/ 619 h 620"/>
                  <a:gd name="T18" fmla="*/ 74 w 82"/>
                  <a:gd name="T19" fmla="*/ 614 h 620"/>
                  <a:gd name="T20" fmla="*/ 80 w 82"/>
                  <a:gd name="T21" fmla="*/ 599 h 620"/>
                  <a:gd name="T22" fmla="*/ 65 w 82"/>
                  <a:gd name="T23" fmla="*/ 378 h 620"/>
                  <a:gd name="T24" fmla="*/ 41 w 82"/>
                  <a:gd name="T25" fmla="*/ 87 h 620"/>
                  <a:gd name="T26" fmla="*/ 42 w 82"/>
                  <a:gd name="T27" fmla="*/ 17 h 620"/>
                  <a:gd name="T28" fmla="*/ 28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28" y="4"/>
                    </a:moveTo>
                    <a:cubicBezTo>
                      <a:pt x="24" y="4"/>
                      <a:pt x="23" y="0"/>
                      <a:pt x="17" y="5"/>
                    </a:cubicBezTo>
                    <a:cubicBezTo>
                      <a:pt x="11" y="10"/>
                      <a:pt x="6" y="16"/>
                      <a:pt x="4" y="18"/>
                    </a:cubicBezTo>
                    <a:cubicBezTo>
                      <a:pt x="2" y="20"/>
                      <a:pt x="0" y="24"/>
                      <a:pt x="6" y="31"/>
                    </a:cubicBezTo>
                    <a:cubicBezTo>
                      <a:pt x="11" y="38"/>
                      <a:pt x="15" y="35"/>
                      <a:pt x="15" y="46"/>
                    </a:cubicBezTo>
                    <a:cubicBezTo>
                      <a:pt x="15" y="57"/>
                      <a:pt x="31" y="304"/>
                      <a:pt x="60" y="510"/>
                    </a:cubicBezTo>
                    <a:cubicBezTo>
                      <a:pt x="62" y="528"/>
                      <a:pt x="65" y="574"/>
                      <a:pt x="60" y="585"/>
                    </a:cubicBezTo>
                    <a:cubicBezTo>
                      <a:pt x="55" y="596"/>
                      <a:pt x="56" y="593"/>
                      <a:pt x="59" y="603"/>
                    </a:cubicBezTo>
                    <a:cubicBezTo>
                      <a:pt x="61" y="613"/>
                      <a:pt x="65" y="620"/>
                      <a:pt x="68" y="619"/>
                    </a:cubicBezTo>
                    <a:cubicBezTo>
                      <a:pt x="72" y="618"/>
                      <a:pt x="72" y="619"/>
                      <a:pt x="74" y="614"/>
                    </a:cubicBezTo>
                    <a:cubicBezTo>
                      <a:pt x="76" y="609"/>
                      <a:pt x="82" y="607"/>
                      <a:pt x="80" y="599"/>
                    </a:cubicBezTo>
                    <a:cubicBezTo>
                      <a:pt x="78" y="592"/>
                      <a:pt x="69" y="403"/>
                      <a:pt x="65" y="378"/>
                    </a:cubicBezTo>
                    <a:cubicBezTo>
                      <a:pt x="62" y="354"/>
                      <a:pt x="38" y="117"/>
                      <a:pt x="41" y="87"/>
                    </a:cubicBezTo>
                    <a:cubicBezTo>
                      <a:pt x="43" y="57"/>
                      <a:pt x="41" y="22"/>
                      <a:pt x="42" y="17"/>
                    </a:cubicBezTo>
                    <a:cubicBezTo>
                      <a:pt x="43" y="12"/>
                      <a:pt x="33" y="5"/>
                      <a:pt x="28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9" name="Freeform 93"/>
              <p:cNvSpPr>
                <a:spLocks/>
              </p:cNvSpPr>
              <p:nvPr/>
            </p:nvSpPr>
            <p:spPr bwMode="auto">
              <a:xfrm>
                <a:off x="1572063" y="4093676"/>
                <a:ext cx="104775" cy="992188"/>
              </a:xfrm>
              <a:custGeom>
                <a:avLst/>
                <a:gdLst>
                  <a:gd name="T0" fmla="*/ 63 w 65"/>
                  <a:gd name="T1" fmla="*/ 599 h 619"/>
                  <a:gd name="T2" fmla="*/ 48 w 65"/>
                  <a:gd name="T3" fmla="*/ 378 h 619"/>
                  <a:gd name="T4" fmla="*/ 24 w 65"/>
                  <a:gd name="T5" fmla="*/ 87 h 619"/>
                  <a:gd name="T6" fmla="*/ 25 w 65"/>
                  <a:gd name="T7" fmla="*/ 17 h 619"/>
                  <a:gd name="T8" fmla="*/ 11 w 65"/>
                  <a:gd name="T9" fmla="*/ 4 h 619"/>
                  <a:gd name="T10" fmla="*/ 0 w 65"/>
                  <a:gd name="T11" fmla="*/ 5 h 619"/>
                  <a:gd name="T12" fmla="*/ 0 w 65"/>
                  <a:gd name="T13" fmla="*/ 5 h 619"/>
                  <a:gd name="T14" fmla="*/ 2 w 65"/>
                  <a:gd name="T15" fmla="*/ 6 h 619"/>
                  <a:gd name="T16" fmla="*/ 17 w 65"/>
                  <a:gd name="T17" fmla="*/ 19 h 619"/>
                  <a:gd name="T18" fmla="*/ 15 w 65"/>
                  <a:gd name="T19" fmla="*/ 89 h 619"/>
                  <a:gd name="T20" fmla="*/ 40 w 65"/>
                  <a:gd name="T21" fmla="*/ 380 h 619"/>
                  <a:gd name="T22" fmla="*/ 54 w 65"/>
                  <a:gd name="T23" fmla="*/ 601 h 619"/>
                  <a:gd name="T24" fmla="*/ 49 w 65"/>
                  <a:gd name="T25" fmla="*/ 616 h 619"/>
                  <a:gd name="T26" fmla="*/ 48 w 65"/>
                  <a:gd name="T27" fmla="*/ 618 h 619"/>
                  <a:gd name="T28" fmla="*/ 51 w 65"/>
                  <a:gd name="T29" fmla="*/ 619 h 619"/>
                  <a:gd name="T30" fmla="*/ 57 w 65"/>
                  <a:gd name="T31" fmla="*/ 614 h 619"/>
                  <a:gd name="T32" fmla="*/ 63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63" y="599"/>
                    </a:moveTo>
                    <a:cubicBezTo>
                      <a:pt x="61" y="592"/>
                      <a:pt x="52" y="403"/>
                      <a:pt x="48" y="378"/>
                    </a:cubicBezTo>
                    <a:cubicBezTo>
                      <a:pt x="45" y="354"/>
                      <a:pt x="21" y="117"/>
                      <a:pt x="24" y="87"/>
                    </a:cubicBezTo>
                    <a:cubicBezTo>
                      <a:pt x="26" y="57"/>
                      <a:pt x="24" y="22"/>
                      <a:pt x="25" y="17"/>
                    </a:cubicBezTo>
                    <a:cubicBezTo>
                      <a:pt x="26" y="12"/>
                      <a:pt x="16" y="5"/>
                      <a:pt x="11" y="4"/>
                    </a:cubicBezTo>
                    <a:cubicBezTo>
                      <a:pt x="7" y="4"/>
                      <a:pt x="6" y="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7" y="7"/>
                      <a:pt x="18" y="14"/>
                      <a:pt x="17" y="19"/>
                    </a:cubicBezTo>
                    <a:cubicBezTo>
                      <a:pt x="15" y="24"/>
                      <a:pt x="18" y="59"/>
                      <a:pt x="15" y="89"/>
                    </a:cubicBezTo>
                    <a:cubicBezTo>
                      <a:pt x="13" y="119"/>
                      <a:pt x="37" y="356"/>
                      <a:pt x="40" y="380"/>
                    </a:cubicBezTo>
                    <a:cubicBezTo>
                      <a:pt x="43" y="405"/>
                      <a:pt x="52" y="594"/>
                      <a:pt x="54" y="601"/>
                    </a:cubicBezTo>
                    <a:cubicBezTo>
                      <a:pt x="56" y="609"/>
                      <a:pt x="51" y="611"/>
                      <a:pt x="49" y="616"/>
                    </a:cubicBezTo>
                    <a:cubicBezTo>
                      <a:pt x="48" y="617"/>
                      <a:pt x="48" y="617"/>
                      <a:pt x="48" y="618"/>
                    </a:cubicBezTo>
                    <a:cubicBezTo>
                      <a:pt x="49" y="619"/>
                      <a:pt x="50" y="619"/>
                      <a:pt x="51" y="619"/>
                    </a:cubicBezTo>
                    <a:cubicBezTo>
                      <a:pt x="55" y="618"/>
                      <a:pt x="55" y="619"/>
                      <a:pt x="57" y="614"/>
                    </a:cubicBezTo>
                    <a:cubicBezTo>
                      <a:pt x="59" y="609"/>
                      <a:pt x="65" y="607"/>
                      <a:pt x="63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0" name="Freeform 94"/>
              <p:cNvSpPr>
                <a:spLocks/>
              </p:cNvSpPr>
              <p:nvPr/>
            </p:nvSpPr>
            <p:spPr bwMode="auto">
              <a:xfrm>
                <a:off x="1546663" y="4095263"/>
                <a:ext cx="130175" cy="992188"/>
              </a:xfrm>
              <a:custGeom>
                <a:avLst/>
                <a:gdLst>
                  <a:gd name="T0" fmla="*/ 27 w 81"/>
                  <a:gd name="T1" fmla="*/ 2 h 619"/>
                  <a:gd name="T2" fmla="*/ 21 w 81"/>
                  <a:gd name="T3" fmla="*/ 0 h 619"/>
                  <a:gd name="T4" fmla="*/ 7 w 81"/>
                  <a:gd name="T5" fmla="*/ 11 h 619"/>
                  <a:gd name="T6" fmla="*/ 0 w 81"/>
                  <a:gd name="T7" fmla="*/ 22 h 619"/>
                  <a:gd name="T8" fmla="*/ 10 w 81"/>
                  <a:gd name="T9" fmla="*/ 37 h 619"/>
                  <a:gd name="T10" fmla="*/ 13 w 81"/>
                  <a:gd name="T11" fmla="*/ 45 h 619"/>
                  <a:gd name="T12" fmla="*/ 57 w 81"/>
                  <a:gd name="T13" fmla="*/ 509 h 619"/>
                  <a:gd name="T14" fmla="*/ 60 w 81"/>
                  <a:gd name="T15" fmla="*/ 574 h 619"/>
                  <a:gd name="T16" fmla="*/ 55 w 81"/>
                  <a:gd name="T17" fmla="*/ 590 h 619"/>
                  <a:gd name="T18" fmla="*/ 56 w 81"/>
                  <a:gd name="T19" fmla="*/ 602 h 619"/>
                  <a:gd name="T20" fmla="*/ 63 w 81"/>
                  <a:gd name="T21" fmla="*/ 618 h 619"/>
                  <a:gd name="T22" fmla="*/ 68 w 81"/>
                  <a:gd name="T23" fmla="*/ 619 h 619"/>
                  <a:gd name="T24" fmla="*/ 71 w 81"/>
                  <a:gd name="T25" fmla="*/ 619 h 619"/>
                  <a:gd name="T26" fmla="*/ 75 w 81"/>
                  <a:gd name="T27" fmla="*/ 614 h 619"/>
                  <a:gd name="T28" fmla="*/ 81 w 81"/>
                  <a:gd name="T29" fmla="*/ 601 h 619"/>
                  <a:gd name="T30" fmla="*/ 80 w 81"/>
                  <a:gd name="T31" fmla="*/ 595 h 619"/>
                  <a:gd name="T32" fmla="*/ 66 w 81"/>
                  <a:gd name="T33" fmla="*/ 377 h 619"/>
                  <a:gd name="T34" fmla="*/ 41 w 81"/>
                  <a:gd name="T35" fmla="*/ 86 h 619"/>
                  <a:gd name="T36" fmla="*/ 42 w 81"/>
                  <a:gd name="T37" fmla="*/ 24 h 619"/>
                  <a:gd name="T38" fmla="*/ 42 w 81"/>
                  <a:gd name="T39" fmla="*/ 16 h 619"/>
                  <a:gd name="T40" fmla="*/ 41 w 81"/>
                  <a:gd name="T41" fmla="*/ 10 h 619"/>
                  <a:gd name="T42" fmla="*/ 27 w 81"/>
                  <a:gd name="T43" fmla="*/ 2 h 619"/>
                  <a:gd name="T44" fmla="*/ 27 w 81"/>
                  <a:gd name="T45" fmla="*/ 5 h 619"/>
                  <a:gd name="T46" fmla="*/ 38 w 81"/>
                  <a:gd name="T47" fmla="*/ 12 h 619"/>
                  <a:gd name="T48" fmla="*/ 40 w 81"/>
                  <a:gd name="T49" fmla="*/ 15 h 619"/>
                  <a:gd name="T50" fmla="*/ 39 w 81"/>
                  <a:gd name="T51" fmla="*/ 24 h 619"/>
                  <a:gd name="T52" fmla="*/ 38 w 81"/>
                  <a:gd name="T53" fmla="*/ 86 h 619"/>
                  <a:gd name="T54" fmla="*/ 63 w 81"/>
                  <a:gd name="T55" fmla="*/ 377 h 619"/>
                  <a:gd name="T56" fmla="*/ 73 w 81"/>
                  <a:gd name="T57" fmla="*/ 532 h 619"/>
                  <a:gd name="T58" fmla="*/ 77 w 81"/>
                  <a:gd name="T59" fmla="*/ 592 h 619"/>
                  <a:gd name="T60" fmla="*/ 77 w 81"/>
                  <a:gd name="T61" fmla="*/ 599 h 619"/>
                  <a:gd name="T62" fmla="*/ 76 w 81"/>
                  <a:gd name="T63" fmla="*/ 606 h 619"/>
                  <a:gd name="T64" fmla="*/ 71 w 81"/>
                  <a:gd name="T65" fmla="*/ 615 h 619"/>
                  <a:gd name="T66" fmla="*/ 69 w 81"/>
                  <a:gd name="T67" fmla="*/ 616 h 619"/>
                  <a:gd name="T68" fmla="*/ 67 w 81"/>
                  <a:gd name="T69" fmla="*/ 616 h 619"/>
                  <a:gd name="T70" fmla="*/ 62 w 81"/>
                  <a:gd name="T71" fmla="*/ 610 h 619"/>
                  <a:gd name="T72" fmla="*/ 57 w 81"/>
                  <a:gd name="T73" fmla="*/ 594 h 619"/>
                  <a:gd name="T74" fmla="*/ 61 w 81"/>
                  <a:gd name="T75" fmla="*/ 585 h 619"/>
                  <a:gd name="T76" fmla="*/ 64 w 81"/>
                  <a:gd name="T77" fmla="*/ 559 h 619"/>
                  <a:gd name="T78" fmla="*/ 27 w 81"/>
                  <a:gd name="T79" fmla="*/ 204 h 619"/>
                  <a:gd name="T80" fmla="*/ 15 w 81"/>
                  <a:gd name="T81" fmla="*/ 39 h 619"/>
                  <a:gd name="T82" fmla="*/ 6 w 81"/>
                  <a:gd name="T83" fmla="*/ 29 h 619"/>
                  <a:gd name="T84" fmla="*/ 4 w 81"/>
                  <a:gd name="T85" fmla="*/ 18 h 619"/>
                  <a:gd name="T86" fmla="*/ 17 w 81"/>
                  <a:gd name="T87" fmla="*/ 5 h 619"/>
                  <a:gd name="T88" fmla="*/ 23 w 81"/>
                  <a:gd name="T89" fmla="*/ 4 h 619"/>
                  <a:gd name="T90" fmla="*/ 27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27" y="3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1"/>
                      <a:pt x="25" y="1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5" y="3"/>
                    </a:cubicBezTo>
                    <a:cubicBezTo>
                      <a:pt x="12" y="5"/>
                      <a:pt x="9" y="8"/>
                      <a:pt x="7" y="11"/>
                    </a:cubicBezTo>
                    <a:cubicBezTo>
                      <a:pt x="5" y="13"/>
                      <a:pt x="3" y="15"/>
                      <a:pt x="2" y="16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1" y="27"/>
                      <a:pt x="3" y="31"/>
                    </a:cubicBezTo>
                    <a:cubicBezTo>
                      <a:pt x="6" y="34"/>
                      <a:pt x="9" y="36"/>
                      <a:pt x="10" y="37"/>
                    </a:cubicBezTo>
                    <a:cubicBezTo>
                      <a:pt x="11" y="38"/>
                      <a:pt x="12" y="39"/>
                      <a:pt x="12" y="40"/>
                    </a:cubicBezTo>
                    <a:cubicBezTo>
                      <a:pt x="12" y="41"/>
                      <a:pt x="13" y="43"/>
                      <a:pt x="13" y="45"/>
                    </a:cubicBezTo>
                    <a:cubicBezTo>
                      <a:pt x="13" y="51"/>
                      <a:pt x="17" y="115"/>
                      <a:pt x="24" y="204"/>
                    </a:cubicBezTo>
                    <a:cubicBezTo>
                      <a:pt x="32" y="293"/>
                      <a:pt x="43" y="406"/>
                      <a:pt x="57" y="509"/>
                    </a:cubicBezTo>
                    <a:cubicBezTo>
                      <a:pt x="59" y="520"/>
                      <a:pt x="61" y="542"/>
                      <a:pt x="61" y="559"/>
                    </a:cubicBezTo>
                    <a:cubicBezTo>
                      <a:pt x="61" y="565"/>
                      <a:pt x="60" y="570"/>
                      <a:pt x="60" y="574"/>
                    </a:cubicBezTo>
                    <a:cubicBezTo>
                      <a:pt x="60" y="578"/>
                      <a:pt x="59" y="582"/>
                      <a:pt x="58" y="583"/>
                    </a:cubicBezTo>
                    <a:cubicBezTo>
                      <a:pt x="57" y="586"/>
                      <a:pt x="56" y="588"/>
                      <a:pt x="55" y="590"/>
                    </a:cubicBezTo>
                    <a:cubicBezTo>
                      <a:pt x="54" y="591"/>
                      <a:pt x="54" y="592"/>
                      <a:pt x="54" y="594"/>
                    </a:cubicBezTo>
                    <a:cubicBezTo>
                      <a:pt x="54" y="596"/>
                      <a:pt x="55" y="597"/>
                      <a:pt x="56" y="602"/>
                    </a:cubicBezTo>
                    <a:cubicBezTo>
                      <a:pt x="57" y="607"/>
                      <a:pt x="59" y="611"/>
                      <a:pt x="60" y="614"/>
                    </a:cubicBezTo>
                    <a:cubicBezTo>
                      <a:pt x="61" y="616"/>
                      <a:pt x="62" y="617"/>
                      <a:pt x="63" y="618"/>
                    </a:cubicBezTo>
                    <a:cubicBezTo>
                      <a:pt x="64" y="619"/>
                      <a:pt x="65" y="619"/>
                      <a:pt x="67" y="619"/>
                    </a:cubicBezTo>
                    <a:cubicBezTo>
                      <a:pt x="68" y="619"/>
                      <a:pt x="68" y="619"/>
                      <a:pt x="68" y="619"/>
                    </a:cubicBezTo>
                    <a:cubicBezTo>
                      <a:pt x="68" y="619"/>
                      <a:pt x="69" y="619"/>
                      <a:pt x="69" y="619"/>
                    </a:cubicBezTo>
                    <a:cubicBezTo>
                      <a:pt x="70" y="619"/>
                      <a:pt x="70" y="619"/>
                      <a:pt x="71" y="619"/>
                    </a:cubicBezTo>
                    <a:cubicBezTo>
                      <a:pt x="72" y="618"/>
                      <a:pt x="72" y="618"/>
                      <a:pt x="73" y="617"/>
                    </a:cubicBezTo>
                    <a:cubicBezTo>
                      <a:pt x="74" y="616"/>
                      <a:pt x="74" y="615"/>
                      <a:pt x="75" y="614"/>
                    </a:cubicBezTo>
                    <a:cubicBezTo>
                      <a:pt x="75" y="612"/>
                      <a:pt x="77" y="610"/>
                      <a:pt x="78" y="608"/>
                    </a:cubicBezTo>
                    <a:cubicBezTo>
                      <a:pt x="79" y="606"/>
                      <a:pt x="81" y="604"/>
                      <a:pt x="81" y="601"/>
                    </a:cubicBezTo>
                    <a:cubicBezTo>
                      <a:pt x="81" y="600"/>
                      <a:pt x="80" y="599"/>
                      <a:pt x="80" y="598"/>
                    </a:cubicBezTo>
                    <a:cubicBezTo>
                      <a:pt x="80" y="598"/>
                      <a:pt x="80" y="597"/>
                      <a:pt x="80" y="595"/>
                    </a:cubicBezTo>
                    <a:cubicBezTo>
                      <a:pt x="79" y="582"/>
                      <a:pt x="76" y="533"/>
                      <a:pt x="73" y="485"/>
                    </a:cubicBezTo>
                    <a:cubicBezTo>
                      <a:pt x="70" y="436"/>
                      <a:pt x="67" y="389"/>
                      <a:pt x="66" y="377"/>
                    </a:cubicBezTo>
                    <a:cubicBezTo>
                      <a:pt x="63" y="354"/>
                      <a:pt x="41" y="140"/>
                      <a:pt x="41" y="92"/>
                    </a:cubicBezTo>
                    <a:cubicBezTo>
                      <a:pt x="41" y="90"/>
                      <a:pt x="41" y="87"/>
                      <a:pt x="41" y="86"/>
                    </a:cubicBezTo>
                    <a:cubicBezTo>
                      <a:pt x="42" y="75"/>
                      <a:pt x="42" y="63"/>
                      <a:pt x="42" y="52"/>
                    </a:cubicBezTo>
                    <a:cubicBezTo>
                      <a:pt x="42" y="41"/>
                      <a:pt x="42" y="30"/>
                      <a:pt x="42" y="24"/>
                    </a:cubicBezTo>
                    <a:cubicBezTo>
                      <a:pt x="42" y="22"/>
                      <a:pt x="42" y="20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3"/>
                      <a:pt x="42" y="12"/>
                      <a:pt x="41" y="10"/>
                    </a:cubicBezTo>
                    <a:cubicBezTo>
                      <a:pt x="39" y="8"/>
                      <a:pt x="37" y="6"/>
                      <a:pt x="34" y="5"/>
                    </a:cubicBezTo>
                    <a:cubicBezTo>
                      <a:pt x="32" y="3"/>
                      <a:pt x="29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32" y="7"/>
                      <a:pt x="35" y="9"/>
                    </a:cubicBezTo>
                    <a:cubicBezTo>
                      <a:pt x="36" y="10"/>
                      <a:pt x="37" y="11"/>
                      <a:pt x="38" y="12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6"/>
                      <a:pt x="39" y="17"/>
                      <a:pt x="39" y="19"/>
                    </a:cubicBezTo>
                    <a:cubicBezTo>
                      <a:pt x="39" y="20"/>
                      <a:pt x="39" y="22"/>
                      <a:pt x="39" y="24"/>
                    </a:cubicBezTo>
                    <a:cubicBezTo>
                      <a:pt x="39" y="30"/>
                      <a:pt x="39" y="41"/>
                      <a:pt x="39" y="52"/>
                    </a:cubicBezTo>
                    <a:cubicBezTo>
                      <a:pt x="39" y="63"/>
                      <a:pt x="39" y="75"/>
                      <a:pt x="38" y="86"/>
                    </a:cubicBezTo>
                    <a:cubicBezTo>
                      <a:pt x="38" y="87"/>
                      <a:pt x="38" y="90"/>
                      <a:pt x="38" y="92"/>
                    </a:cubicBezTo>
                    <a:cubicBezTo>
                      <a:pt x="38" y="140"/>
                      <a:pt x="60" y="354"/>
                      <a:pt x="63" y="377"/>
                    </a:cubicBezTo>
                    <a:cubicBezTo>
                      <a:pt x="64" y="383"/>
                      <a:pt x="65" y="400"/>
                      <a:pt x="66" y="421"/>
                    </a:cubicBezTo>
                    <a:cubicBezTo>
                      <a:pt x="68" y="453"/>
                      <a:pt x="71" y="496"/>
                      <a:pt x="73" y="532"/>
                    </a:cubicBezTo>
                    <a:cubicBezTo>
                      <a:pt x="74" y="550"/>
                      <a:pt x="75" y="566"/>
                      <a:pt x="76" y="578"/>
                    </a:cubicBezTo>
                    <a:cubicBezTo>
                      <a:pt x="76" y="584"/>
                      <a:pt x="76" y="588"/>
                      <a:pt x="77" y="592"/>
                    </a:cubicBezTo>
                    <a:cubicBezTo>
                      <a:pt x="77" y="594"/>
                      <a:pt x="77" y="595"/>
                      <a:pt x="77" y="596"/>
                    </a:cubicBezTo>
                    <a:cubicBezTo>
                      <a:pt x="77" y="598"/>
                      <a:pt x="77" y="598"/>
                      <a:pt x="77" y="599"/>
                    </a:cubicBezTo>
                    <a:cubicBezTo>
                      <a:pt x="78" y="600"/>
                      <a:pt x="78" y="601"/>
                      <a:pt x="78" y="601"/>
                    </a:cubicBezTo>
                    <a:cubicBezTo>
                      <a:pt x="78" y="603"/>
                      <a:pt x="77" y="605"/>
                      <a:pt x="76" y="606"/>
                    </a:cubicBezTo>
                    <a:cubicBezTo>
                      <a:pt x="74" y="608"/>
                      <a:pt x="73" y="610"/>
                      <a:pt x="72" y="613"/>
                    </a:cubicBezTo>
                    <a:cubicBezTo>
                      <a:pt x="71" y="614"/>
                      <a:pt x="71" y="615"/>
                      <a:pt x="71" y="615"/>
                    </a:cubicBezTo>
                    <a:cubicBezTo>
                      <a:pt x="70" y="616"/>
                      <a:pt x="70" y="616"/>
                      <a:pt x="70" y="616"/>
                    </a:cubicBezTo>
                    <a:cubicBezTo>
                      <a:pt x="70" y="616"/>
                      <a:pt x="70" y="616"/>
                      <a:pt x="69" y="616"/>
                    </a:cubicBezTo>
                    <a:cubicBezTo>
                      <a:pt x="69" y="616"/>
                      <a:pt x="68" y="616"/>
                      <a:pt x="67" y="616"/>
                    </a:cubicBezTo>
                    <a:cubicBezTo>
                      <a:pt x="67" y="616"/>
                      <a:pt x="67" y="616"/>
                      <a:pt x="67" y="616"/>
                    </a:cubicBezTo>
                    <a:cubicBezTo>
                      <a:pt x="66" y="616"/>
                      <a:pt x="66" y="616"/>
                      <a:pt x="65" y="616"/>
                    </a:cubicBezTo>
                    <a:cubicBezTo>
                      <a:pt x="64" y="615"/>
                      <a:pt x="63" y="613"/>
                      <a:pt x="62" y="610"/>
                    </a:cubicBezTo>
                    <a:cubicBezTo>
                      <a:pt x="61" y="608"/>
                      <a:pt x="60" y="605"/>
                      <a:pt x="59" y="601"/>
                    </a:cubicBezTo>
                    <a:cubicBezTo>
                      <a:pt x="58" y="597"/>
                      <a:pt x="57" y="595"/>
                      <a:pt x="57" y="594"/>
                    </a:cubicBezTo>
                    <a:cubicBezTo>
                      <a:pt x="57" y="593"/>
                      <a:pt x="57" y="592"/>
                      <a:pt x="58" y="591"/>
                    </a:cubicBezTo>
                    <a:cubicBezTo>
                      <a:pt x="58" y="590"/>
                      <a:pt x="59" y="588"/>
                      <a:pt x="61" y="585"/>
                    </a:cubicBezTo>
                    <a:cubicBezTo>
                      <a:pt x="62" y="582"/>
                      <a:pt x="62" y="579"/>
                      <a:pt x="63" y="574"/>
                    </a:cubicBezTo>
                    <a:cubicBezTo>
                      <a:pt x="63" y="570"/>
                      <a:pt x="64" y="565"/>
                      <a:pt x="64" y="559"/>
                    </a:cubicBezTo>
                    <a:cubicBezTo>
                      <a:pt x="64" y="541"/>
                      <a:pt x="62" y="520"/>
                      <a:pt x="60" y="509"/>
                    </a:cubicBezTo>
                    <a:cubicBezTo>
                      <a:pt x="46" y="406"/>
                      <a:pt x="35" y="292"/>
                      <a:pt x="27" y="204"/>
                    </a:cubicBezTo>
                    <a:cubicBezTo>
                      <a:pt x="20" y="115"/>
                      <a:pt x="16" y="50"/>
                      <a:pt x="16" y="45"/>
                    </a:cubicBezTo>
                    <a:cubicBezTo>
                      <a:pt x="16" y="42"/>
                      <a:pt x="15" y="40"/>
                      <a:pt x="15" y="39"/>
                    </a:cubicBezTo>
                    <a:cubicBezTo>
                      <a:pt x="14" y="36"/>
                      <a:pt x="12" y="35"/>
                      <a:pt x="11" y="34"/>
                    </a:cubicBezTo>
                    <a:cubicBezTo>
                      <a:pt x="9" y="32"/>
                      <a:pt x="8" y="31"/>
                      <a:pt x="6" y="29"/>
                    </a:cubicBezTo>
                    <a:cubicBezTo>
                      <a:pt x="3" y="26"/>
                      <a:pt x="3" y="24"/>
                      <a:pt x="3" y="22"/>
                    </a:cubicBezTo>
                    <a:cubicBezTo>
                      <a:pt x="3" y="20"/>
                      <a:pt x="3" y="19"/>
                      <a:pt x="4" y="18"/>
                    </a:cubicBezTo>
                    <a:cubicBezTo>
                      <a:pt x="5" y="17"/>
                      <a:pt x="7" y="15"/>
                      <a:pt x="9" y="13"/>
                    </a:cubicBezTo>
                    <a:cubicBezTo>
                      <a:pt x="11" y="10"/>
                      <a:pt x="14" y="7"/>
                      <a:pt x="17" y="5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4"/>
                    </a:cubicBezTo>
                    <a:cubicBezTo>
                      <a:pt x="24" y="4"/>
                      <a:pt x="25" y="5"/>
                      <a:pt x="27" y="5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2" name="Freeform 96"/>
              <p:cNvSpPr>
                <a:spLocks/>
              </p:cNvSpPr>
              <p:nvPr/>
            </p:nvSpPr>
            <p:spPr bwMode="auto">
              <a:xfrm>
                <a:off x="1570476" y="3936513"/>
                <a:ext cx="185738" cy="74613"/>
              </a:xfrm>
              <a:custGeom>
                <a:avLst/>
                <a:gdLst>
                  <a:gd name="T0" fmla="*/ 1 w 116"/>
                  <a:gd name="T1" fmla="*/ 46 h 47"/>
                  <a:gd name="T2" fmla="*/ 6 w 116"/>
                  <a:gd name="T3" fmla="*/ 47 h 47"/>
                  <a:gd name="T4" fmla="*/ 12 w 116"/>
                  <a:gd name="T5" fmla="*/ 45 h 47"/>
                  <a:gd name="T6" fmla="*/ 14 w 116"/>
                  <a:gd name="T7" fmla="*/ 39 h 47"/>
                  <a:gd name="T8" fmla="*/ 14 w 116"/>
                  <a:gd name="T9" fmla="*/ 37 h 47"/>
                  <a:gd name="T10" fmla="*/ 14 w 116"/>
                  <a:gd name="T11" fmla="*/ 31 h 47"/>
                  <a:gd name="T12" fmla="*/ 19 w 116"/>
                  <a:gd name="T13" fmla="*/ 13 h 47"/>
                  <a:gd name="T14" fmla="*/ 45 w 116"/>
                  <a:gd name="T15" fmla="*/ 2 h 47"/>
                  <a:gd name="T16" fmla="*/ 47 w 116"/>
                  <a:gd name="T17" fmla="*/ 2 h 47"/>
                  <a:gd name="T18" fmla="*/ 76 w 116"/>
                  <a:gd name="T19" fmla="*/ 13 h 47"/>
                  <a:gd name="T20" fmla="*/ 86 w 116"/>
                  <a:gd name="T21" fmla="*/ 29 h 47"/>
                  <a:gd name="T22" fmla="*/ 96 w 116"/>
                  <a:gd name="T23" fmla="*/ 40 h 47"/>
                  <a:gd name="T24" fmla="*/ 114 w 116"/>
                  <a:gd name="T25" fmla="*/ 47 h 47"/>
                  <a:gd name="T26" fmla="*/ 115 w 116"/>
                  <a:gd name="T27" fmla="*/ 47 h 47"/>
                  <a:gd name="T28" fmla="*/ 116 w 116"/>
                  <a:gd name="T29" fmla="*/ 46 h 47"/>
                  <a:gd name="T30" fmla="*/ 115 w 116"/>
                  <a:gd name="T31" fmla="*/ 45 h 47"/>
                  <a:gd name="T32" fmla="*/ 114 w 116"/>
                  <a:gd name="T33" fmla="*/ 45 h 47"/>
                  <a:gd name="T34" fmla="*/ 97 w 116"/>
                  <a:gd name="T35" fmla="*/ 39 h 47"/>
                  <a:gd name="T36" fmla="*/ 87 w 116"/>
                  <a:gd name="T37" fmla="*/ 28 h 47"/>
                  <a:gd name="T38" fmla="*/ 77 w 116"/>
                  <a:gd name="T39" fmla="*/ 11 h 47"/>
                  <a:gd name="T40" fmla="*/ 47 w 116"/>
                  <a:gd name="T41" fmla="*/ 0 h 47"/>
                  <a:gd name="T42" fmla="*/ 45 w 116"/>
                  <a:gd name="T43" fmla="*/ 0 h 47"/>
                  <a:gd name="T44" fmla="*/ 18 w 116"/>
                  <a:gd name="T45" fmla="*/ 11 h 47"/>
                  <a:gd name="T46" fmla="*/ 12 w 116"/>
                  <a:gd name="T47" fmla="*/ 31 h 47"/>
                  <a:gd name="T48" fmla="*/ 12 w 116"/>
                  <a:gd name="T49" fmla="*/ 38 h 47"/>
                  <a:gd name="T50" fmla="*/ 12 w 116"/>
                  <a:gd name="T51" fmla="*/ 39 h 47"/>
                  <a:gd name="T52" fmla="*/ 10 w 116"/>
                  <a:gd name="T53" fmla="*/ 44 h 47"/>
                  <a:gd name="T54" fmla="*/ 6 w 116"/>
                  <a:gd name="T55" fmla="*/ 45 h 47"/>
                  <a:gd name="T56" fmla="*/ 3 w 116"/>
                  <a:gd name="T57" fmla="*/ 44 h 47"/>
                  <a:gd name="T58" fmla="*/ 2 w 116"/>
                  <a:gd name="T59" fmla="*/ 44 h 47"/>
                  <a:gd name="T60" fmla="*/ 1 w 116"/>
                  <a:gd name="T61" fmla="*/ 44 h 47"/>
                  <a:gd name="T62" fmla="*/ 0 w 116"/>
                  <a:gd name="T63" fmla="*/ 45 h 47"/>
                  <a:gd name="T64" fmla="*/ 1 w 116"/>
                  <a:gd name="T6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47">
                    <a:moveTo>
                      <a:pt x="1" y="46"/>
                    </a:moveTo>
                    <a:cubicBezTo>
                      <a:pt x="1" y="46"/>
                      <a:pt x="3" y="47"/>
                      <a:pt x="6" y="47"/>
                    </a:cubicBezTo>
                    <a:cubicBezTo>
                      <a:pt x="8" y="47"/>
                      <a:pt x="10" y="46"/>
                      <a:pt x="12" y="45"/>
                    </a:cubicBezTo>
                    <a:cubicBezTo>
                      <a:pt x="13" y="44"/>
                      <a:pt x="14" y="42"/>
                      <a:pt x="14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4" y="36"/>
                      <a:pt x="14" y="34"/>
                      <a:pt x="14" y="31"/>
                    </a:cubicBezTo>
                    <a:cubicBezTo>
                      <a:pt x="14" y="25"/>
                      <a:pt x="15" y="18"/>
                      <a:pt x="19" y="13"/>
                    </a:cubicBezTo>
                    <a:cubicBezTo>
                      <a:pt x="24" y="7"/>
                      <a:pt x="32" y="3"/>
                      <a:pt x="45" y="2"/>
                    </a:cubicBezTo>
                    <a:cubicBezTo>
                      <a:pt x="46" y="2"/>
                      <a:pt x="46" y="2"/>
                      <a:pt x="47" y="2"/>
                    </a:cubicBezTo>
                    <a:cubicBezTo>
                      <a:pt x="62" y="2"/>
                      <a:pt x="70" y="7"/>
                      <a:pt x="76" y="13"/>
                    </a:cubicBezTo>
                    <a:cubicBezTo>
                      <a:pt x="81" y="19"/>
                      <a:pt x="83" y="25"/>
                      <a:pt x="86" y="29"/>
                    </a:cubicBezTo>
                    <a:cubicBezTo>
                      <a:pt x="88" y="32"/>
                      <a:pt x="91" y="37"/>
                      <a:pt x="96" y="40"/>
                    </a:cubicBezTo>
                    <a:cubicBezTo>
                      <a:pt x="100" y="44"/>
                      <a:pt x="106" y="47"/>
                      <a:pt x="114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7"/>
                      <a:pt x="116" y="46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7" y="45"/>
                      <a:pt x="102" y="42"/>
                      <a:pt x="97" y="39"/>
                    </a:cubicBezTo>
                    <a:cubicBezTo>
                      <a:pt x="93" y="35"/>
                      <a:pt x="90" y="31"/>
                      <a:pt x="87" y="28"/>
                    </a:cubicBezTo>
                    <a:cubicBezTo>
                      <a:pt x="85" y="24"/>
                      <a:pt x="83" y="17"/>
                      <a:pt x="77" y="11"/>
                    </a:cubicBezTo>
                    <a:cubicBezTo>
                      <a:pt x="72" y="5"/>
                      <a:pt x="63" y="0"/>
                      <a:pt x="47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31" y="1"/>
                      <a:pt x="23" y="5"/>
                      <a:pt x="18" y="11"/>
                    </a:cubicBezTo>
                    <a:cubicBezTo>
                      <a:pt x="13" y="17"/>
                      <a:pt x="12" y="25"/>
                      <a:pt x="12" y="31"/>
                    </a:cubicBezTo>
                    <a:cubicBezTo>
                      <a:pt x="12" y="34"/>
                      <a:pt x="12" y="36"/>
                      <a:pt x="12" y="38"/>
                    </a:cubicBezTo>
                    <a:cubicBezTo>
                      <a:pt x="12" y="38"/>
                      <a:pt x="12" y="39"/>
                      <a:pt x="12" y="39"/>
                    </a:cubicBezTo>
                    <a:cubicBezTo>
                      <a:pt x="12" y="42"/>
                      <a:pt x="12" y="43"/>
                      <a:pt x="10" y="44"/>
                    </a:cubicBezTo>
                    <a:cubicBezTo>
                      <a:pt x="9" y="44"/>
                      <a:pt x="8" y="45"/>
                      <a:pt x="6" y="45"/>
                    </a:cubicBezTo>
                    <a:cubicBezTo>
                      <a:pt x="5" y="45"/>
                      <a:pt x="4" y="45"/>
                      <a:pt x="3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3" name="Freeform 97"/>
              <p:cNvSpPr>
                <a:spLocks/>
              </p:cNvSpPr>
              <p:nvPr/>
            </p:nvSpPr>
            <p:spPr bwMode="auto">
              <a:xfrm>
                <a:off x="1573651" y="4017476"/>
                <a:ext cx="215900" cy="1074738"/>
              </a:xfrm>
              <a:custGeom>
                <a:avLst/>
                <a:gdLst>
                  <a:gd name="T0" fmla="*/ 46 w 134"/>
                  <a:gd name="T1" fmla="*/ 2 h 671"/>
                  <a:gd name="T2" fmla="*/ 35 w 134"/>
                  <a:gd name="T3" fmla="*/ 10 h 671"/>
                  <a:gd name="T4" fmla="*/ 8 w 134"/>
                  <a:gd name="T5" fmla="*/ 10 h 671"/>
                  <a:gd name="T6" fmla="*/ 0 w 134"/>
                  <a:gd name="T7" fmla="*/ 18 h 671"/>
                  <a:gd name="T8" fmla="*/ 4 w 134"/>
                  <a:gd name="T9" fmla="*/ 37 h 671"/>
                  <a:gd name="T10" fmla="*/ 13 w 134"/>
                  <a:gd name="T11" fmla="*/ 55 h 671"/>
                  <a:gd name="T12" fmla="*/ 30 w 134"/>
                  <a:gd name="T13" fmla="*/ 98 h 671"/>
                  <a:gd name="T14" fmla="*/ 58 w 134"/>
                  <a:gd name="T15" fmla="*/ 582 h 671"/>
                  <a:gd name="T16" fmla="*/ 52 w 134"/>
                  <a:gd name="T17" fmla="*/ 634 h 671"/>
                  <a:gd name="T18" fmla="*/ 53 w 134"/>
                  <a:gd name="T19" fmla="*/ 644 h 671"/>
                  <a:gd name="T20" fmla="*/ 75 w 134"/>
                  <a:gd name="T21" fmla="*/ 650 h 671"/>
                  <a:gd name="T22" fmla="*/ 100 w 134"/>
                  <a:gd name="T23" fmla="*/ 648 h 671"/>
                  <a:gd name="T24" fmla="*/ 126 w 134"/>
                  <a:gd name="T25" fmla="*/ 671 h 671"/>
                  <a:gd name="T26" fmla="*/ 132 w 134"/>
                  <a:gd name="T27" fmla="*/ 663 h 671"/>
                  <a:gd name="T28" fmla="*/ 128 w 134"/>
                  <a:gd name="T29" fmla="*/ 647 h 671"/>
                  <a:gd name="T30" fmla="*/ 122 w 134"/>
                  <a:gd name="T31" fmla="*/ 617 h 671"/>
                  <a:gd name="T32" fmla="*/ 102 w 134"/>
                  <a:gd name="T33" fmla="*/ 89 h 671"/>
                  <a:gd name="T34" fmla="*/ 124 w 134"/>
                  <a:gd name="T35" fmla="*/ 40 h 671"/>
                  <a:gd name="T36" fmla="*/ 124 w 134"/>
                  <a:gd name="T37" fmla="*/ 7 h 671"/>
                  <a:gd name="T38" fmla="*/ 115 w 134"/>
                  <a:gd name="T39" fmla="*/ 4 h 671"/>
                  <a:gd name="T40" fmla="*/ 98 w 134"/>
                  <a:gd name="T41" fmla="*/ 11 h 671"/>
                  <a:gd name="T42" fmla="*/ 73 w 134"/>
                  <a:gd name="T43" fmla="*/ 9 h 671"/>
                  <a:gd name="T44" fmla="*/ 58 w 134"/>
                  <a:gd name="T45" fmla="*/ 10 h 671"/>
                  <a:gd name="T46" fmla="*/ 46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46" y="2"/>
                    </a:moveTo>
                    <a:cubicBezTo>
                      <a:pt x="41" y="1"/>
                      <a:pt x="42" y="9"/>
                      <a:pt x="35" y="10"/>
                    </a:cubicBezTo>
                    <a:cubicBezTo>
                      <a:pt x="27" y="10"/>
                      <a:pt x="12" y="10"/>
                      <a:pt x="8" y="10"/>
                    </a:cubicBezTo>
                    <a:cubicBezTo>
                      <a:pt x="4" y="11"/>
                      <a:pt x="0" y="10"/>
                      <a:pt x="0" y="18"/>
                    </a:cubicBezTo>
                    <a:cubicBezTo>
                      <a:pt x="1" y="26"/>
                      <a:pt x="0" y="28"/>
                      <a:pt x="4" y="37"/>
                    </a:cubicBezTo>
                    <a:cubicBezTo>
                      <a:pt x="8" y="45"/>
                      <a:pt x="6" y="50"/>
                      <a:pt x="13" y="55"/>
                    </a:cubicBezTo>
                    <a:cubicBezTo>
                      <a:pt x="20" y="60"/>
                      <a:pt x="29" y="83"/>
                      <a:pt x="30" y="98"/>
                    </a:cubicBezTo>
                    <a:cubicBezTo>
                      <a:pt x="31" y="113"/>
                      <a:pt x="60" y="552"/>
                      <a:pt x="58" y="582"/>
                    </a:cubicBezTo>
                    <a:cubicBezTo>
                      <a:pt x="56" y="603"/>
                      <a:pt x="53" y="630"/>
                      <a:pt x="52" y="634"/>
                    </a:cubicBezTo>
                    <a:cubicBezTo>
                      <a:pt x="51" y="638"/>
                      <a:pt x="47" y="641"/>
                      <a:pt x="53" y="644"/>
                    </a:cubicBezTo>
                    <a:cubicBezTo>
                      <a:pt x="59" y="648"/>
                      <a:pt x="65" y="653"/>
                      <a:pt x="75" y="650"/>
                    </a:cubicBezTo>
                    <a:cubicBezTo>
                      <a:pt x="84" y="647"/>
                      <a:pt x="92" y="640"/>
                      <a:pt x="100" y="648"/>
                    </a:cubicBezTo>
                    <a:cubicBezTo>
                      <a:pt x="108" y="656"/>
                      <a:pt x="119" y="671"/>
                      <a:pt x="126" y="671"/>
                    </a:cubicBezTo>
                    <a:cubicBezTo>
                      <a:pt x="129" y="671"/>
                      <a:pt x="130" y="667"/>
                      <a:pt x="132" y="663"/>
                    </a:cubicBezTo>
                    <a:cubicBezTo>
                      <a:pt x="134" y="660"/>
                      <a:pt x="132" y="654"/>
                      <a:pt x="128" y="647"/>
                    </a:cubicBezTo>
                    <a:cubicBezTo>
                      <a:pt x="124" y="640"/>
                      <a:pt x="122" y="624"/>
                      <a:pt x="122" y="617"/>
                    </a:cubicBezTo>
                    <a:cubicBezTo>
                      <a:pt x="122" y="611"/>
                      <a:pt x="77" y="204"/>
                      <a:pt x="102" y="89"/>
                    </a:cubicBezTo>
                    <a:cubicBezTo>
                      <a:pt x="108" y="64"/>
                      <a:pt x="123" y="56"/>
                      <a:pt x="124" y="40"/>
                    </a:cubicBezTo>
                    <a:cubicBezTo>
                      <a:pt x="124" y="24"/>
                      <a:pt x="128" y="11"/>
                      <a:pt x="124" y="7"/>
                    </a:cubicBezTo>
                    <a:cubicBezTo>
                      <a:pt x="120" y="2"/>
                      <a:pt x="119" y="0"/>
                      <a:pt x="115" y="4"/>
                    </a:cubicBezTo>
                    <a:cubicBezTo>
                      <a:pt x="110" y="9"/>
                      <a:pt x="109" y="10"/>
                      <a:pt x="98" y="11"/>
                    </a:cubicBezTo>
                    <a:cubicBezTo>
                      <a:pt x="86" y="11"/>
                      <a:pt x="78" y="9"/>
                      <a:pt x="73" y="9"/>
                    </a:cubicBezTo>
                    <a:cubicBezTo>
                      <a:pt x="67" y="9"/>
                      <a:pt x="61" y="12"/>
                      <a:pt x="58" y="10"/>
                    </a:cubicBezTo>
                    <a:cubicBezTo>
                      <a:pt x="55" y="8"/>
                      <a:pt x="51" y="2"/>
                      <a:pt x="4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4" name="Freeform 98"/>
              <p:cNvSpPr>
                <a:spLocks noEditPoints="1"/>
              </p:cNvSpPr>
              <p:nvPr/>
            </p:nvSpPr>
            <p:spPr bwMode="auto">
              <a:xfrm>
                <a:off x="1637151" y="4017476"/>
                <a:ext cx="152400" cy="1074738"/>
              </a:xfrm>
              <a:custGeom>
                <a:avLst/>
                <a:gdLst>
                  <a:gd name="T0" fmla="*/ 0 w 95"/>
                  <a:gd name="T1" fmla="*/ 8 h 671"/>
                  <a:gd name="T2" fmla="*/ 3 w 95"/>
                  <a:gd name="T3" fmla="*/ 10 h 671"/>
                  <a:gd name="T4" fmla="*/ 17 w 95"/>
                  <a:gd name="T5" fmla="*/ 9 h 671"/>
                  <a:gd name="T6" fmla="*/ 18 w 95"/>
                  <a:gd name="T7" fmla="*/ 9 h 671"/>
                  <a:gd name="T8" fmla="*/ 7 w 95"/>
                  <a:gd name="T9" fmla="*/ 2 h 671"/>
                  <a:gd name="T10" fmla="*/ 0 w 95"/>
                  <a:gd name="T11" fmla="*/ 8 h 671"/>
                  <a:gd name="T12" fmla="*/ 42 w 95"/>
                  <a:gd name="T13" fmla="*/ 11 h 671"/>
                  <a:gd name="T14" fmla="*/ 47 w 95"/>
                  <a:gd name="T15" fmla="*/ 10 h 671"/>
                  <a:gd name="T16" fmla="*/ 34 w 95"/>
                  <a:gd name="T17" fmla="*/ 9 h 671"/>
                  <a:gd name="T18" fmla="*/ 28 w 95"/>
                  <a:gd name="T19" fmla="*/ 10 h 671"/>
                  <a:gd name="T20" fmla="*/ 42 w 95"/>
                  <a:gd name="T21" fmla="*/ 11 h 671"/>
                  <a:gd name="T22" fmla="*/ 89 w 95"/>
                  <a:gd name="T23" fmla="*/ 647 h 671"/>
                  <a:gd name="T24" fmla="*/ 83 w 95"/>
                  <a:gd name="T25" fmla="*/ 617 h 671"/>
                  <a:gd name="T26" fmla="*/ 63 w 95"/>
                  <a:gd name="T27" fmla="*/ 89 h 671"/>
                  <a:gd name="T28" fmla="*/ 85 w 95"/>
                  <a:gd name="T29" fmla="*/ 40 h 671"/>
                  <a:gd name="T30" fmla="*/ 85 w 95"/>
                  <a:gd name="T31" fmla="*/ 7 h 671"/>
                  <a:gd name="T32" fmla="*/ 76 w 95"/>
                  <a:gd name="T33" fmla="*/ 4 h 671"/>
                  <a:gd name="T34" fmla="*/ 70 w 95"/>
                  <a:gd name="T35" fmla="*/ 9 h 671"/>
                  <a:gd name="T36" fmla="*/ 75 w 95"/>
                  <a:gd name="T37" fmla="*/ 44 h 671"/>
                  <a:gd name="T38" fmla="*/ 47 w 95"/>
                  <a:gd name="T39" fmla="*/ 89 h 671"/>
                  <a:gd name="T40" fmla="*/ 67 w 95"/>
                  <a:gd name="T41" fmla="*/ 617 h 671"/>
                  <a:gd name="T42" fmla="*/ 78 w 95"/>
                  <a:gd name="T43" fmla="*/ 644 h 671"/>
                  <a:gd name="T44" fmla="*/ 77 w 95"/>
                  <a:gd name="T45" fmla="*/ 663 h 671"/>
                  <a:gd name="T46" fmla="*/ 76 w 95"/>
                  <a:gd name="T47" fmla="*/ 664 h 671"/>
                  <a:gd name="T48" fmla="*/ 87 w 95"/>
                  <a:gd name="T49" fmla="*/ 671 h 671"/>
                  <a:gd name="T50" fmla="*/ 93 w 95"/>
                  <a:gd name="T51" fmla="*/ 663 h 671"/>
                  <a:gd name="T52" fmla="*/ 89 w 95"/>
                  <a:gd name="T53" fmla="*/ 647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0" y="8"/>
                    </a:moveTo>
                    <a:cubicBezTo>
                      <a:pt x="1" y="9"/>
                      <a:pt x="2" y="10"/>
                      <a:pt x="3" y="10"/>
                    </a:cubicBezTo>
                    <a:cubicBezTo>
                      <a:pt x="6" y="12"/>
                      <a:pt x="12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7"/>
                      <a:pt x="11" y="2"/>
                      <a:pt x="7" y="2"/>
                    </a:cubicBezTo>
                    <a:cubicBezTo>
                      <a:pt x="3" y="1"/>
                      <a:pt x="3" y="5"/>
                      <a:pt x="0" y="8"/>
                    </a:cubicBezTo>
                    <a:close/>
                    <a:moveTo>
                      <a:pt x="42" y="11"/>
                    </a:moveTo>
                    <a:cubicBezTo>
                      <a:pt x="44" y="10"/>
                      <a:pt x="45" y="10"/>
                      <a:pt x="47" y="10"/>
                    </a:cubicBezTo>
                    <a:cubicBezTo>
                      <a:pt x="41" y="10"/>
                      <a:pt x="37" y="9"/>
                      <a:pt x="34" y="9"/>
                    </a:cubicBezTo>
                    <a:cubicBezTo>
                      <a:pt x="32" y="9"/>
                      <a:pt x="30" y="10"/>
                      <a:pt x="28" y="10"/>
                    </a:cubicBezTo>
                    <a:cubicBezTo>
                      <a:pt x="32" y="10"/>
                      <a:pt x="37" y="11"/>
                      <a:pt x="42" y="11"/>
                    </a:cubicBezTo>
                    <a:close/>
                    <a:moveTo>
                      <a:pt x="89" y="647"/>
                    </a:moveTo>
                    <a:cubicBezTo>
                      <a:pt x="85" y="640"/>
                      <a:pt x="83" y="624"/>
                      <a:pt x="83" y="617"/>
                    </a:cubicBezTo>
                    <a:cubicBezTo>
                      <a:pt x="83" y="611"/>
                      <a:pt x="38" y="204"/>
                      <a:pt x="63" y="89"/>
                    </a:cubicBezTo>
                    <a:cubicBezTo>
                      <a:pt x="69" y="64"/>
                      <a:pt x="84" y="56"/>
                      <a:pt x="85" y="40"/>
                    </a:cubicBezTo>
                    <a:cubicBezTo>
                      <a:pt x="85" y="24"/>
                      <a:pt x="89" y="11"/>
                      <a:pt x="85" y="7"/>
                    </a:cubicBezTo>
                    <a:cubicBezTo>
                      <a:pt x="81" y="2"/>
                      <a:pt x="80" y="0"/>
                      <a:pt x="76" y="4"/>
                    </a:cubicBezTo>
                    <a:cubicBezTo>
                      <a:pt x="74" y="6"/>
                      <a:pt x="72" y="8"/>
                      <a:pt x="70" y="9"/>
                    </a:cubicBezTo>
                    <a:cubicBezTo>
                      <a:pt x="90" y="6"/>
                      <a:pt x="75" y="30"/>
                      <a:pt x="75" y="44"/>
                    </a:cubicBezTo>
                    <a:cubicBezTo>
                      <a:pt x="74" y="60"/>
                      <a:pt x="52" y="64"/>
                      <a:pt x="47" y="89"/>
                    </a:cubicBezTo>
                    <a:cubicBezTo>
                      <a:pt x="22" y="204"/>
                      <a:pt x="67" y="611"/>
                      <a:pt x="67" y="617"/>
                    </a:cubicBezTo>
                    <a:cubicBezTo>
                      <a:pt x="67" y="624"/>
                      <a:pt x="73" y="637"/>
                      <a:pt x="78" y="644"/>
                    </a:cubicBezTo>
                    <a:cubicBezTo>
                      <a:pt x="82" y="651"/>
                      <a:pt x="84" y="660"/>
                      <a:pt x="77" y="663"/>
                    </a:cubicBezTo>
                    <a:cubicBezTo>
                      <a:pt x="76" y="664"/>
                      <a:pt x="76" y="664"/>
                      <a:pt x="76" y="664"/>
                    </a:cubicBezTo>
                    <a:cubicBezTo>
                      <a:pt x="80" y="668"/>
                      <a:pt x="84" y="671"/>
                      <a:pt x="87" y="671"/>
                    </a:cubicBezTo>
                    <a:cubicBezTo>
                      <a:pt x="90" y="671"/>
                      <a:pt x="91" y="667"/>
                      <a:pt x="93" y="663"/>
                    </a:cubicBezTo>
                    <a:cubicBezTo>
                      <a:pt x="95" y="660"/>
                      <a:pt x="93" y="654"/>
                      <a:pt x="89" y="64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5" name="Freeform 99"/>
              <p:cNvSpPr>
                <a:spLocks/>
              </p:cNvSpPr>
              <p:nvPr/>
            </p:nvSpPr>
            <p:spPr bwMode="auto">
              <a:xfrm>
                <a:off x="1572063" y="4017476"/>
                <a:ext cx="217488" cy="1076325"/>
              </a:xfrm>
              <a:custGeom>
                <a:avLst/>
                <a:gdLst>
                  <a:gd name="T0" fmla="*/ 46 w 135"/>
                  <a:gd name="T1" fmla="*/ 0 h 672"/>
                  <a:gd name="T2" fmla="*/ 36 w 135"/>
                  <a:gd name="T3" fmla="*/ 8 h 672"/>
                  <a:gd name="T4" fmla="*/ 3 w 135"/>
                  <a:gd name="T5" fmla="*/ 10 h 672"/>
                  <a:gd name="T6" fmla="*/ 0 w 135"/>
                  <a:gd name="T7" fmla="*/ 18 h 672"/>
                  <a:gd name="T8" fmla="*/ 7 w 135"/>
                  <a:gd name="T9" fmla="*/ 48 h 672"/>
                  <a:gd name="T10" fmla="*/ 29 w 135"/>
                  <a:gd name="T11" fmla="*/ 98 h 672"/>
                  <a:gd name="T12" fmla="*/ 58 w 135"/>
                  <a:gd name="T13" fmla="*/ 582 h 672"/>
                  <a:gd name="T14" fmla="*/ 51 w 135"/>
                  <a:gd name="T15" fmla="*/ 633 h 672"/>
                  <a:gd name="T16" fmla="*/ 50 w 135"/>
                  <a:gd name="T17" fmla="*/ 643 h 672"/>
                  <a:gd name="T18" fmla="*/ 76 w 135"/>
                  <a:gd name="T19" fmla="*/ 652 h 672"/>
                  <a:gd name="T20" fmla="*/ 100 w 135"/>
                  <a:gd name="T21" fmla="*/ 649 h 672"/>
                  <a:gd name="T22" fmla="*/ 127 w 135"/>
                  <a:gd name="T23" fmla="*/ 672 h 672"/>
                  <a:gd name="T24" fmla="*/ 134 w 135"/>
                  <a:gd name="T25" fmla="*/ 664 h 672"/>
                  <a:gd name="T26" fmla="*/ 126 w 135"/>
                  <a:gd name="T27" fmla="*/ 632 h 672"/>
                  <a:gd name="T28" fmla="*/ 97 w 135"/>
                  <a:gd name="T29" fmla="*/ 199 h 672"/>
                  <a:gd name="T30" fmla="*/ 126 w 135"/>
                  <a:gd name="T31" fmla="*/ 40 h 672"/>
                  <a:gd name="T32" fmla="*/ 123 w 135"/>
                  <a:gd name="T33" fmla="*/ 2 h 672"/>
                  <a:gd name="T34" fmla="*/ 117 w 135"/>
                  <a:gd name="T35" fmla="*/ 1 h 672"/>
                  <a:gd name="T36" fmla="*/ 98 w 135"/>
                  <a:gd name="T37" fmla="*/ 9 h 672"/>
                  <a:gd name="T38" fmla="*/ 62 w 135"/>
                  <a:gd name="T39" fmla="*/ 9 h 672"/>
                  <a:gd name="T40" fmla="*/ 47 w 135"/>
                  <a:gd name="T41" fmla="*/ 0 h 672"/>
                  <a:gd name="T42" fmla="*/ 53 w 135"/>
                  <a:gd name="T43" fmla="*/ 7 h 672"/>
                  <a:gd name="T44" fmla="*/ 74 w 135"/>
                  <a:gd name="T45" fmla="*/ 11 h 672"/>
                  <a:gd name="T46" fmla="*/ 110 w 135"/>
                  <a:gd name="T47" fmla="*/ 10 h 672"/>
                  <a:gd name="T48" fmla="*/ 119 w 135"/>
                  <a:gd name="T49" fmla="*/ 3 h 672"/>
                  <a:gd name="T50" fmla="*/ 125 w 135"/>
                  <a:gd name="T51" fmla="*/ 14 h 672"/>
                  <a:gd name="T52" fmla="*/ 102 w 135"/>
                  <a:gd name="T53" fmla="*/ 89 h 672"/>
                  <a:gd name="T54" fmla="*/ 117 w 135"/>
                  <a:gd name="T55" fmla="*/ 573 h 672"/>
                  <a:gd name="T56" fmla="*/ 121 w 135"/>
                  <a:gd name="T57" fmla="*/ 617 h 672"/>
                  <a:gd name="T58" fmla="*/ 132 w 135"/>
                  <a:gd name="T59" fmla="*/ 660 h 672"/>
                  <a:gd name="T60" fmla="*/ 128 w 135"/>
                  <a:gd name="T61" fmla="*/ 669 h 672"/>
                  <a:gd name="T62" fmla="*/ 112 w 135"/>
                  <a:gd name="T63" fmla="*/ 658 h 672"/>
                  <a:gd name="T64" fmla="*/ 84 w 135"/>
                  <a:gd name="T65" fmla="*/ 645 h 672"/>
                  <a:gd name="T66" fmla="*/ 55 w 135"/>
                  <a:gd name="T67" fmla="*/ 643 h 672"/>
                  <a:gd name="T68" fmla="*/ 53 w 135"/>
                  <a:gd name="T69" fmla="*/ 638 h 672"/>
                  <a:gd name="T70" fmla="*/ 61 w 135"/>
                  <a:gd name="T71" fmla="*/ 582 h 672"/>
                  <a:gd name="T72" fmla="*/ 32 w 135"/>
                  <a:gd name="T73" fmla="*/ 98 h 672"/>
                  <a:gd name="T74" fmla="*/ 15 w 135"/>
                  <a:gd name="T75" fmla="*/ 54 h 672"/>
                  <a:gd name="T76" fmla="*/ 3 w 135"/>
                  <a:gd name="T77" fmla="*/ 27 h 672"/>
                  <a:gd name="T78" fmla="*/ 3 w 135"/>
                  <a:gd name="T79" fmla="*/ 14 h 672"/>
                  <a:gd name="T80" fmla="*/ 21 w 135"/>
                  <a:gd name="T81" fmla="*/ 11 h 672"/>
                  <a:gd name="T82" fmla="*/ 44 w 135"/>
                  <a:gd name="T83" fmla="*/ 5 h 672"/>
                  <a:gd name="T84" fmla="*/ 47 w 135"/>
                  <a:gd name="T85" fmla="*/ 3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672">
                    <a:moveTo>
                      <a:pt x="47" y="2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3" y="1"/>
                      <a:pt x="43" y="2"/>
                    </a:cubicBezTo>
                    <a:cubicBezTo>
                      <a:pt x="41" y="3"/>
                      <a:pt x="41" y="5"/>
                      <a:pt x="40" y="6"/>
                    </a:cubicBezTo>
                    <a:cubicBezTo>
                      <a:pt x="39" y="7"/>
                      <a:pt x="38" y="8"/>
                      <a:pt x="36" y="8"/>
                    </a:cubicBezTo>
                    <a:cubicBezTo>
                      <a:pt x="32" y="8"/>
                      <a:pt x="26" y="8"/>
                      <a:pt x="21" y="8"/>
                    </a:cubicBezTo>
                    <a:cubicBezTo>
                      <a:pt x="16" y="8"/>
                      <a:pt x="11" y="8"/>
                      <a:pt x="9" y="9"/>
                    </a:cubicBezTo>
                    <a:cubicBezTo>
                      <a:pt x="7" y="9"/>
                      <a:pt x="5" y="9"/>
                      <a:pt x="3" y="10"/>
                    </a:cubicBezTo>
                    <a:cubicBezTo>
                      <a:pt x="2" y="10"/>
                      <a:pt x="1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2"/>
                      <a:pt x="0" y="24"/>
                      <a:pt x="0" y="27"/>
                    </a:cubicBezTo>
                    <a:cubicBezTo>
                      <a:pt x="1" y="30"/>
                      <a:pt x="2" y="33"/>
                      <a:pt x="4" y="37"/>
                    </a:cubicBezTo>
                    <a:cubicBezTo>
                      <a:pt x="6" y="41"/>
                      <a:pt x="6" y="45"/>
                      <a:pt x="7" y="48"/>
                    </a:cubicBezTo>
                    <a:cubicBezTo>
                      <a:pt x="8" y="51"/>
                      <a:pt x="10" y="54"/>
                      <a:pt x="13" y="56"/>
                    </a:cubicBezTo>
                    <a:cubicBezTo>
                      <a:pt x="15" y="57"/>
                      <a:pt x="17" y="60"/>
                      <a:pt x="18" y="63"/>
                    </a:cubicBezTo>
                    <a:cubicBezTo>
                      <a:pt x="24" y="72"/>
                      <a:pt x="29" y="87"/>
                      <a:pt x="29" y="98"/>
                    </a:cubicBezTo>
                    <a:cubicBezTo>
                      <a:pt x="30" y="106"/>
                      <a:pt x="37" y="211"/>
                      <a:pt x="44" y="322"/>
                    </a:cubicBezTo>
                    <a:cubicBezTo>
                      <a:pt x="51" y="433"/>
                      <a:pt x="58" y="549"/>
                      <a:pt x="58" y="577"/>
                    </a:cubicBezTo>
                    <a:cubicBezTo>
                      <a:pt x="58" y="579"/>
                      <a:pt x="58" y="581"/>
                      <a:pt x="58" y="582"/>
                    </a:cubicBezTo>
                    <a:cubicBezTo>
                      <a:pt x="57" y="593"/>
                      <a:pt x="55" y="605"/>
                      <a:pt x="54" y="614"/>
                    </a:cubicBezTo>
                    <a:cubicBezTo>
                      <a:pt x="54" y="619"/>
                      <a:pt x="53" y="624"/>
                      <a:pt x="53" y="627"/>
                    </a:cubicBezTo>
                    <a:cubicBezTo>
                      <a:pt x="52" y="630"/>
                      <a:pt x="52" y="633"/>
                      <a:pt x="51" y="633"/>
                    </a:cubicBezTo>
                    <a:cubicBezTo>
                      <a:pt x="51" y="634"/>
                      <a:pt x="51" y="635"/>
                      <a:pt x="50" y="636"/>
                    </a:cubicBezTo>
                    <a:cubicBezTo>
                      <a:pt x="50" y="638"/>
                      <a:pt x="49" y="639"/>
                      <a:pt x="49" y="640"/>
                    </a:cubicBezTo>
                    <a:cubicBezTo>
                      <a:pt x="49" y="641"/>
                      <a:pt x="50" y="642"/>
                      <a:pt x="50" y="643"/>
                    </a:cubicBezTo>
                    <a:cubicBezTo>
                      <a:pt x="51" y="644"/>
                      <a:pt x="52" y="645"/>
                      <a:pt x="53" y="646"/>
                    </a:cubicBezTo>
                    <a:cubicBezTo>
                      <a:pt x="58" y="648"/>
                      <a:pt x="63" y="652"/>
                      <a:pt x="70" y="652"/>
                    </a:cubicBezTo>
                    <a:cubicBezTo>
                      <a:pt x="72" y="652"/>
                      <a:pt x="74" y="652"/>
                      <a:pt x="76" y="652"/>
                    </a:cubicBezTo>
                    <a:cubicBezTo>
                      <a:pt x="80" y="651"/>
                      <a:pt x="83" y="649"/>
                      <a:pt x="86" y="648"/>
                    </a:cubicBezTo>
                    <a:cubicBezTo>
                      <a:pt x="88" y="647"/>
                      <a:pt x="91" y="646"/>
                      <a:pt x="93" y="646"/>
                    </a:cubicBezTo>
                    <a:cubicBezTo>
                      <a:pt x="96" y="646"/>
                      <a:pt x="98" y="647"/>
                      <a:pt x="100" y="649"/>
                    </a:cubicBezTo>
                    <a:cubicBezTo>
                      <a:pt x="104" y="653"/>
                      <a:pt x="109" y="659"/>
                      <a:pt x="113" y="663"/>
                    </a:cubicBezTo>
                    <a:cubicBezTo>
                      <a:pt x="116" y="666"/>
                      <a:pt x="118" y="668"/>
                      <a:pt x="120" y="669"/>
                    </a:cubicBezTo>
                    <a:cubicBezTo>
                      <a:pt x="123" y="671"/>
                      <a:pt x="125" y="672"/>
                      <a:pt x="127" y="672"/>
                    </a:cubicBezTo>
                    <a:cubicBezTo>
                      <a:pt x="128" y="672"/>
                      <a:pt x="129" y="672"/>
                      <a:pt x="130" y="671"/>
                    </a:cubicBezTo>
                    <a:cubicBezTo>
                      <a:pt x="131" y="670"/>
                      <a:pt x="132" y="669"/>
                      <a:pt x="133" y="668"/>
                    </a:cubicBezTo>
                    <a:cubicBezTo>
                      <a:pt x="133" y="666"/>
                      <a:pt x="134" y="665"/>
                      <a:pt x="134" y="664"/>
                    </a:cubicBezTo>
                    <a:cubicBezTo>
                      <a:pt x="135" y="663"/>
                      <a:pt x="135" y="661"/>
                      <a:pt x="135" y="660"/>
                    </a:cubicBezTo>
                    <a:cubicBezTo>
                      <a:pt x="135" y="656"/>
                      <a:pt x="133" y="651"/>
                      <a:pt x="130" y="646"/>
                    </a:cubicBezTo>
                    <a:cubicBezTo>
                      <a:pt x="128" y="643"/>
                      <a:pt x="127" y="637"/>
                      <a:pt x="126" y="632"/>
                    </a:cubicBezTo>
                    <a:cubicBezTo>
                      <a:pt x="125" y="626"/>
                      <a:pt x="124" y="621"/>
                      <a:pt x="124" y="617"/>
                    </a:cubicBezTo>
                    <a:cubicBezTo>
                      <a:pt x="124" y="617"/>
                      <a:pt x="124" y="616"/>
                      <a:pt x="124" y="613"/>
                    </a:cubicBezTo>
                    <a:cubicBezTo>
                      <a:pt x="121" y="581"/>
                      <a:pt x="97" y="352"/>
                      <a:pt x="97" y="199"/>
                    </a:cubicBezTo>
                    <a:cubicBezTo>
                      <a:pt x="97" y="153"/>
                      <a:pt x="99" y="114"/>
                      <a:pt x="104" y="89"/>
                    </a:cubicBezTo>
                    <a:cubicBezTo>
                      <a:pt x="107" y="77"/>
                      <a:pt x="112" y="69"/>
                      <a:pt x="117" y="62"/>
                    </a:cubicBezTo>
                    <a:cubicBezTo>
                      <a:pt x="121" y="55"/>
                      <a:pt x="126" y="49"/>
                      <a:pt x="126" y="40"/>
                    </a:cubicBezTo>
                    <a:cubicBezTo>
                      <a:pt x="127" y="30"/>
                      <a:pt x="128" y="21"/>
                      <a:pt x="128" y="14"/>
                    </a:cubicBezTo>
                    <a:cubicBezTo>
                      <a:pt x="128" y="11"/>
                      <a:pt x="128" y="8"/>
                      <a:pt x="126" y="6"/>
                    </a:cubicBezTo>
                    <a:cubicBezTo>
                      <a:pt x="125" y="4"/>
                      <a:pt x="124" y="3"/>
                      <a:pt x="123" y="2"/>
                    </a:cubicBezTo>
                    <a:cubicBezTo>
                      <a:pt x="122" y="2"/>
                      <a:pt x="122" y="1"/>
                      <a:pt x="121" y="1"/>
                    </a:cubicBezTo>
                    <a:cubicBezTo>
                      <a:pt x="121" y="1"/>
                      <a:pt x="120" y="0"/>
                      <a:pt x="119" y="0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2"/>
                      <a:pt x="116" y="2"/>
                      <a:pt x="115" y="3"/>
                    </a:cubicBezTo>
                    <a:cubicBezTo>
                      <a:pt x="112" y="5"/>
                      <a:pt x="111" y="7"/>
                      <a:pt x="109" y="8"/>
                    </a:cubicBezTo>
                    <a:cubicBezTo>
                      <a:pt x="107" y="8"/>
                      <a:pt x="104" y="9"/>
                      <a:pt x="98" y="9"/>
                    </a:cubicBezTo>
                    <a:cubicBezTo>
                      <a:pt x="97" y="9"/>
                      <a:pt x="96" y="9"/>
                      <a:pt x="95" y="9"/>
                    </a:cubicBezTo>
                    <a:cubicBezTo>
                      <a:pt x="85" y="9"/>
                      <a:pt x="78" y="8"/>
                      <a:pt x="74" y="8"/>
                    </a:cubicBezTo>
                    <a:cubicBezTo>
                      <a:pt x="69" y="8"/>
                      <a:pt x="65" y="9"/>
                      <a:pt x="62" y="9"/>
                    </a:cubicBezTo>
                    <a:cubicBezTo>
                      <a:pt x="61" y="9"/>
                      <a:pt x="60" y="9"/>
                      <a:pt x="60" y="9"/>
                    </a:cubicBezTo>
                    <a:cubicBezTo>
                      <a:pt x="58" y="8"/>
                      <a:pt x="57" y="6"/>
                      <a:pt x="55" y="4"/>
                    </a:cubicBezTo>
                    <a:cubicBezTo>
                      <a:pt x="53" y="3"/>
                      <a:pt x="50" y="1"/>
                      <a:pt x="47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9" y="4"/>
                      <a:pt x="51" y="5"/>
                      <a:pt x="53" y="7"/>
                    </a:cubicBezTo>
                    <a:cubicBezTo>
                      <a:pt x="55" y="8"/>
                      <a:pt x="56" y="10"/>
                      <a:pt x="58" y="11"/>
                    </a:cubicBezTo>
                    <a:cubicBezTo>
                      <a:pt x="59" y="12"/>
                      <a:pt x="60" y="12"/>
                      <a:pt x="62" y="12"/>
                    </a:cubicBezTo>
                    <a:cubicBezTo>
                      <a:pt x="66" y="12"/>
                      <a:pt x="70" y="11"/>
                      <a:pt x="74" y="11"/>
                    </a:cubicBezTo>
                    <a:cubicBezTo>
                      <a:pt x="78" y="11"/>
                      <a:pt x="85" y="12"/>
                      <a:pt x="95" y="12"/>
                    </a:cubicBezTo>
                    <a:cubicBezTo>
                      <a:pt x="96" y="12"/>
                      <a:pt x="97" y="12"/>
                      <a:pt x="99" y="12"/>
                    </a:cubicBezTo>
                    <a:cubicBezTo>
                      <a:pt x="104" y="12"/>
                      <a:pt x="108" y="11"/>
                      <a:pt x="110" y="10"/>
                    </a:cubicBezTo>
                    <a:cubicBezTo>
                      <a:pt x="113" y="9"/>
                      <a:pt x="115" y="8"/>
                      <a:pt x="117" y="5"/>
                    </a:cubicBezTo>
                    <a:cubicBezTo>
                      <a:pt x="118" y="5"/>
                      <a:pt x="118" y="4"/>
                      <a:pt x="119" y="4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2" y="6"/>
                      <a:pt x="124" y="8"/>
                    </a:cubicBezTo>
                    <a:cubicBezTo>
                      <a:pt x="125" y="9"/>
                      <a:pt x="126" y="11"/>
                      <a:pt x="125" y="14"/>
                    </a:cubicBezTo>
                    <a:cubicBezTo>
                      <a:pt x="126" y="20"/>
                      <a:pt x="124" y="29"/>
                      <a:pt x="123" y="40"/>
                    </a:cubicBezTo>
                    <a:cubicBezTo>
                      <a:pt x="123" y="48"/>
                      <a:pt x="119" y="53"/>
                      <a:pt x="114" y="60"/>
                    </a:cubicBezTo>
                    <a:cubicBezTo>
                      <a:pt x="110" y="67"/>
                      <a:pt x="104" y="76"/>
                      <a:pt x="102" y="89"/>
                    </a:cubicBezTo>
                    <a:cubicBezTo>
                      <a:pt x="96" y="114"/>
                      <a:pt x="94" y="153"/>
                      <a:pt x="94" y="199"/>
                    </a:cubicBezTo>
                    <a:cubicBezTo>
                      <a:pt x="94" y="281"/>
                      <a:pt x="101" y="384"/>
                      <a:pt x="108" y="468"/>
                    </a:cubicBezTo>
                    <a:cubicBezTo>
                      <a:pt x="111" y="509"/>
                      <a:pt x="115" y="546"/>
                      <a:pt x="117" y="573"/>
                    </a:cubicBezTo>
                    <a:cubicBezTo>
                      <a:pt x="118" y="586"/>
                      <a:pt x="120" y="597"/>
                      <a:pt x="120" y="605"/>
                    </a:cubicBezTo>
                    <a:cubicBezTo>
                      <a:pt x="121" y="609"/>
                      <a:pt x="121" y="612"/>
                      <a:pt x="121" y="614"/>
                    </a:cubicBezTo>
                    <a:cubicBezTo>
                      <a:pt x="121" y="616"/>
                      <a:pt x="121" y="617"/>
                      <a:pt x="121" y="617"/>
                    </a:cubicBezTo>
                    <a:cubicBezTo>
                      <a:pt x="121" y="621"/>
                      <a:pt x="122" y="626"/>
                      <a:pt x="123" y="632"/>
                    </a:cubicBezTo>
                    <a:cubicBezTo>
                      <a:pt x="124" y="638"/>
                      <a:pt x="125" y="644"/>
                      <a:pt x="128" y="648"/>
                    </a:cubicBezTo>
                    <a:cubicBezTo>
                      <a:pt x="131" y="653"/>
                      <a:pt x="132" y="657"/>
                      <a:pt x="132" y="660"/>
                    </a:cubicBezTo>
                    <a:cubicBezTo>
                      <a:pt x="132" y="661"/>
                      <a:pt x="132" y="662"/>
                      <a:pt x="132" y="662"/>
                    </a:cubicBezTo>
                    <a:cubicBezTo>
                      <a:pt x="131" y="664"/>
                      <a:pt x="130" y="666"/>
                      <a:pt x="129" y="667"/>
                    </a:cubicBezTo>
                    <a:cubicBezTo>
                      <a:pt x="129" y="668"/>
                      <a:pt x="129" y="668"/>
                      <a:pt x="128" y="669"/>
                    </a:cubicBezTo>
                    <a:cubicBezTo>
                      <a:pt x="128" y="669"/>
                      <a:pt x="128" y="669"/>
                      <a:pt x="127" y="669"/>
                    </a:cubicBezTo>
                    <a:cubicBezTo>
                      <a:pt x="126" y="669"/>
                      <a:pt x="124" y="668"/>
                      <a:pt x="122" y="667"/>
                    </a:cubicBezTo>
                    <a:cubicBezTo>
                      <a:pt x="119" y="665"/>
                      <a:pt x="116" y="661"/>
                      <a:pt x="112" y="658"/>
                    </a:cubicBezTo>
                    <a:cubicBezTo>
                      <a:pt x="109" y="654"/>
                      <a:pt x="105" y="650"/>
                      <a:pt x="102" y="647"/>
                    </a:cubicBezTo>
                    <a:cubicBezTo>
                      <a:pt x="99" y="644"/>
                      <a:pt x="96" y="643"/>
                      <a:pt x="93" y="643"/>
                    </a:cubicBezTo>
                    <a:cubicBezTo>
                      <a:pt x="90" y="643"/>
                      <a:pt x="87" y="644"/>
                      <a:pt x="84" y="645"/>
                    </a:cubicBezTo>
                    <a:cubicBezTo>
                      <a:pt x="81" y="646"/>
                      <a:pt x="78" y="648"/>
                      <a:pt x="75" y="649"/>
                    </a:cubicBezTo>
                    <a:cubicBezTo>
                      <a:pt x="73" y="649"/>
                      <a:pt x="72" y="649"/>
                      <a:pt x="70" y="649"/>
                    </a:cubicBezTo>
                    <a:cubicBezTo>
                      <a:pt x="64" y="649"/>
                      <a:pt x="60" y="646"/>
                      <a:pt x="55" y="643"/>
                    </a:cubicBezTo>
                    <a:cubicBezTo>
                      <a:pt x="54" y="642"/>
                      <a:pt x="53" y="642"/>
                      <a:pt x="53" y="641"/>
                    </a:cubicBezTo>
                    <a:cubicBezTo>
                      <a:pt x="52" y="641"/>
                      <a:pt x="52" y="641"/>
                      <a:pt x="52" y="640"/>
                    </a:cubicBezTo>
                    <a:cubicBezTo>
                      <a:pt x="52" y="640"/>
                      <a:pt x="52" y="639"/>
                      <a:pt x="53" y="638"/>
                    </a:cubicBezTo>
                    <a:cubicBezTo>
                      <a:pt x="53" y="637"/>
                      <a:pt x="54" y="636"/>
                      <a:pt x="54" y="634"/>
                    </a:cubicBezTo>
                    <a:cubicBezTo>
                      <a:pt x="55" y="633"/>
                      <a:pt x="55" y="631"/>
                      <a:pt x="56" y="627"/>
                    </a:cubicBezTo>
                    <a:cubicBezTo>
                      <a:pt x="57" y="617"/>
                      <a:pt x="59" y="598"/>
                      <a:pt x="61" y="582"/>
                    </a:cubicBezTo>
                    <a:cubicBezTo>
                      <a:pt x="61" y="581"/>
                      <a:pt x="61" y="579"/>
                      <a:pt x="61" y="577"/>
                    </a:cubicBezTo>
                    <a:cubicBezTo>
                      <a:pt x="61" y="549"/>
                      <a:pt x="54" y="433"/>
                      <a:pt x="47" y="322"/>
                    </a:cubicBezTo>
                    <a:cubicBezTo>
                      <a:pt x="40" y="211"/>
                      <a:pt x="33" y="105"/>
                      <a:pt x="32" y="98"/>
                    </a:cubicBezTo>
                    <a:cubicBezTo>
                      <a:pt x="32" y="90"/>
                      <a:pt x="29" y="81"/>
                      <a:pt x="26" y="72"/>
                    </a:cubicBezTo>
                    <a:cubicBezTo>
                      <a:pt x="25" y="68"/>
                      <a:pt x="23" y="64"/>
                      <a:pt x="21" y="61"/>
                    </a:cubicBezTo>
                    <a:cubicBezTo>
                      <a:pt x="19" y="58"/>
                      <a:pt x="17" y="55"/>
                      <a:pt x="15" y="54"/>
                    </a:cubicBezTo>
                    <a:cubicBezTo>
                      <a:pt x="12" y="52"/>
                      <a:pt x="11" y="50"/>
                      <a:pt x="10" y="47"/>
                    </a:cubicBezTo>
                    <a:cubicBezTo>
                      <a:pt x="9" y="44"/>
                      <a:pt x="9" y="41"/>
                      <a:pt x="6" y="36"/>
                    </a:cubicBezTo>
                    <a:cubicBezTo>
                      <a:pt x="4" y="31"/>
                      <a:pt x="4" y="29"/>
                      <a:pt x="3" y="27"/>
                    </a:cubicBezTo>
                    <a:cubicBezTo>
                      <a:pt x="3" y="24"/>
                      <a:pt x="3" y="22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5"/>
                      <a:pt x="3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6" y="12"/>
                      <a:pt x="8" y="12"/>
                      <a:pt x="9" y="12"/>
                    </a:cubicBezTo>
                    <a:cubicBezTo>
                      <a:pt x="11" y="11"/>
                      <a:pt x="16" y="11"/>
                      <a:pt x="21" y="11"/>
                    </a:cubicBezTo>
                    <a:cubicBezTo>
                      <a:pt x="26" y="11"/>
                      <a:pt x="32" y="11"/>
                      <a:pt x="36" y="11"/>
                    </a:cubicBezTo>
                    <a:cubicBezTo>
                      <a:pt x="38" y="11"/>
                      <a:pt x="39" y="10"/>
                      <a:pt x="41" y="10"/>
                    </a:cubicBezTo>
                    <a:cubicBezTo>
                      <a:pt x="42" y="8"/>
                      <a:pt x="43" y="6"/>
                      <a:pt x="44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6" name="Freeform 100"/>
              <p:cNvSpPr>
                <a:spLocks/>
              </p:cNvSpPr>
              <p:nvPr/>
            </p:nvSpPr>
            <p:spPr bwMode="auto">
              <a:xfrm>
                <a:off x="1626038" y="4093676"/>
                <a:ext cx="31750" cy="77788"/>
              </a:xfrm>
              <a:custGeom>
                <a:avLst/>
                <a:gdLst>
                  <a:gd name="T0" fmla="*/ 1 w 20"/>
                  <a:gd name="T1" fmla="*/ 1 h 48"/>
                  <a:gd name="T2" fmla="*/ 8 w 20"/>
                  <a:gd name="T3" fmla="*/ 25 h 48"/>
                  <a:gd name="T4" fmla="*/ 15 w 20"/>
                  <a:gd name="T5" fmla="*/ 35 h 48"/>
                  <a:gd name="T6" fmla="*/ 18 w 20"/>
                  <a:gd name="T7" fmla="*/ 47 h 48"/>
                  <a:gd name="T8" fmla="*/ 19 w 20"/>
                  <a:gd name="T9" fmla="*/ 48 h 48"/>
                  <a:gd name="T10" fmla="*/ 20 w 20"/>
                  <a:gd name="T11" fmla="*/ 46 h 48"/>
                  <a:gd name="T12" fmla="*/ 16 w 20"/>
                  <a:gd name="T13" fmla="*/ 34 h 48"/>
                  <a:gd name="T14" fmla="*/ 10 w 20"/>
                  <a:gd name="T15" fmla="*/ 24 h 48"/>
                  <a:gd name="T16" fmla="*/ 3 w 20"/>
                  <a:gd name="T17" fmla="*/ 1 h 48"/>
                  <a:gd name="T18" fmla="*/ 1 w 20"/>
                  <a:gd name="T19" fmla="*/ 0 h 48"/>
                  <a:gd name="T20" fmla="*/ 1 w 20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1" y="1"/>
                    </a:moveTo>
                    <a:cubicBezTo>
                      <a:pt x="3" y="9"/>
                      <a:pt x="5" y="17"/>
                      <a:pt x="8" y="25"/>
                    </a:cubicBezTo>
                    <a:cubicBezTo>
                      <a:pt x="10" y="29"/>
                      <a:pt x="13" y="32"/>
                      <a:pt x="15" y="35"/>
                    </a:cubicBezTo>
                    <a:cubicBezTo>
                      <a:pt x="17" y="39"/>
                      <a:pt x="17" y="42"/>
                      <a:pt x="18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7"/>
                      <a:pt x="20" y="47"/>
                      <a:pt x="20" y="46"/>
                    </a:cubicBezTo>
                    <a:cubicBezTo>
                      <a:pt x="19" y="42"/>
                      <a:pt x="19" y="38"/>
                      <a:pt x="16" y="34"/>
                    </a:cubicBezTo>
                    <a:cubicBezTo>
                      <a:pt x="14" y="30"/>
                      <a:pt x="12" y="27"/>
                      <a:pt x="10" y="24"/>
                    </a:cubicBezTo>
                    <a:cubicBezTo>
                      <a:pt x="6" y="17"/>
                      <a:pt x="5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7" name="Freeform 101"/>
              <p:cNvSpPr>
                <a:spLocks/>
              </p:cNvSpPr>
              <p:nvPr/>
            </p:nvSpPr>
            <p:spPr bwMode="auto">
              <a:xfrm>
                <a:off x="1672076" y="4061926"/>
                <a:ext cx="12700" cy="90488"/>
              </a:xfrm>
              <a:custGeom>
                <a:avLst/>
                <a:gdLst>
                  <a:gd name="T0" fmla="*/ 1 w 8"/>
                  <a:gd name="T1" fmla="*/ 1 h 56"/>
                  <a:gd name="T2" fmla="*/ 1 w 8"/>
                  <a:gd name="T3" fmla="*/ 1 h 56"/>
                  <a:gd name="T4" fmla="*/ 0 w 8"/>
                  <a:gd name="T5" fmla="*/ 8 h 56"/>
                  <a:gd name="T6" fmla="*/ 0 w 8"/>
                  <a:gd name="T7" fmla="*/ 11 h 56"/>
                  <a:gd name="T8" fmla="*/ 3 w 8"/>
                  <a:gd name="T9" fmla="*/ 15 h 56"/>
                  <a:gd name="T10" fmla="*/ 5 w 8"/>
                  <a:gd name="T11" fmla="*/ 18 h 56"/>
                  <a:gd name="T12" fmla="*/ 6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8 w 8"/>
                  <a:gd name="T25" fmla="*/ 26 h 56"/>
                  <a:gd name="T26" fmla="*/ 7 w 8"/>
                  <a:gd name="T27" fmla="*/ 18 h 56"/>
                  <a:gd name="T28" fmla="*/ 4 w 8"/>
                  <a:gd name="T29" fmla="*/ 14 h 56"/>
                  <a:gd name="T30" fmla="*/ 2 w 8"/>
                  <a:gd name="T31" fmla="*/ 10 h 56"/>
                  <a:gd name="T32" fmla="*/ 2 w 8"/>
                  <a:gd name="T33" fmla="*/ 8 h 56"/>
                  <a:gd name="T34" fmla="*/ 3 w 8"/>
                  <a:gd name="T35" fmla="*/ 1 h 56"/>
                  <a:gd name="T36" fmla="*/ 3 w 8"/>
                  <a:gd name="T37" fmla="*/ 1 h 56"/>
                  <a:gd name="T38" fmla="*/ 2 w 8"/>
                  <a:gd name="T39" fmla="*/ 0 h 56"/>
                  <a:gd name="T40" fmla="*/ 1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21"/>
                      <a:pt x="6" y="23"/>
                      <a:pt x="6" y="26"/>
                    </a:cubicBezTo>
                    <a:cubicBezTo>
                      <a:pt x="6" y="35"/>
                      <a:pt x="3" y="44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5"/>
                      <a:pt x="8" y="35"/>
                      <a:pt x="8" y="26"/>
                    </a:cubicBezTo>
                    <a:cubicBezTo>
                      <a:pt x="8" y="23"/>
                      <a:pt x="7" y="21"/>
                      <a:pt x="7" y="18"/>
                    </a:cubicBezTo>
                    <a:cubicBezTo>
                      <a:pt x="6" y="16"/>
                      <a:pt x="5" y="15"/>
                      <a:pt x="4" y="14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6"/>
                      <a:pt x="3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8" name="Freeform 102"/>
              <p:cNvSpPr>
                <a:spLocks/>
              </p:cNvSpPr>
              <p:nvPr/>
            </p:nvSpPr>
            <p:spPr bwMode="auto">
              <a:xfrm>
                <a:off x="1687951" y="4082563"/>
                <a:ext cx="60325" cy="9525"/>
              </a:xfrm>
              <a:custGeom>
                <a:avLst/>
                <a:gdLst>
                  <a:gd name="T0" fmla="*/ 0 w 38"/>
                  <a:gd name="T1" fmla="*/ 1 h 6"/>
                  <a:gd name="T2" fmla="*/ 0 w 38"/>
                  <a:gd name="T3" fmla="*/ 2 h 6"/>
                  <a:gd name="T4" fmla="*/ 2 w 38"/>
                  <a:gd name="T5" fmla="*/ 5 h 6"/>
                  <a:gd name="T6" fmla="*/ 5 w 38"/>
                  <a:gd name="T7" fmla="*/ 6 h 6"/>
                  <a:gd name="T8" fmla="*/ 11 w 38"/>
                  <a:gd name="T9" fmla="*/ 5 h 6"/>
                  <a:gd name="T10" fmla="*/ 15 w 38"/>
                  <a:gd name="T11" fmla="*/ 4 h 6"/>
                  <a:gd name="T12" fmla="*/ 24 w 38"/>
                  <a:gd name="T13" fmla="*/ 2 h 6"/>
                  <a:gd name="T14" fmla="*/ 25 w 38"/>
                  <a:gd name="T15" fmla="*/ 2 h 6"/>
                  <a:gd name="T16" fmla="*/ 29 w 38"/>
                  <a:gd name="T17" fmla="*/ 3 h 6"/>
                  <a:gd name="T18" fmla="*/ 34 w 38"/>
                  <a:gd name="T19" fmla="*/ 4 h 6"/>
                  <a:gd name="T20" fmla="*/ 37 w 38"/>
                  <a:gd name="T21" fmla="*/ 4 h 6"/>
                  <a:gd name="T22" fmla="*/ 38 w 38"/>
                  <a:gd name="T23" fmla="*/ 2 h 6"/>
                  <a:gd name="T24" fmla="*/ 37 w 38"/>
                  <a:gd name="T25" fmla="*/ 2 h 6"/>
                  <a:gd name="T26" fmla="*/ 34 w 38"/>
                  <a:gd name="T27" fmla="*/ 2 h 6"/>
                  <a:gd name="T28" fmla="*/ 30 w 38"/>
                  <a:gd name="T29" fmla="*/ 1 h 6"/>
                  <a:gd name="T30" fmla="*/ 25 w 38"/>
                  <a:gd name="T31" fmla="*/ 0 h 6"/>
                  <a:gd name="T32" fmla="*/ 24 w 38"/>
                  <a:gd name="T33" fmla="*/ 0 h 6"/>
                  <a:gd name="T34" fmla="*/ 15 w 38"/>
                  <a:gd name="T35" fmla="*/ 2 h 6"/>
                  <a:gd name="T36" fmla="*/ 10 w 38"/>
                  <a:gd name="T37" fmla="*/ 3 h 6"/>
                  <a:gd name="T38" fmla="*/ 5 w 38"/>
                  <a:gd name="T39" fmla="*/ 4 h 6"/>
                  <a:gd name="T40" fmla="*/ 3 w 38"/>
                  <a:gd name="T41" fmla="*/ 3 h 6"/>
                  <a:gd name="T42" fmla="*/ 2 w 38"/>
                  <a:gd name="T43" fmla="*/ 2 h 6"/>
                  <a:gd name="T44" fmla="*/ 2 w 38"/>
                  <a:gd name="T45" fmla="*/ 1 h 6"/>
                  <a:gd name="T46" fmla="*/ 1 w 38"/>
                  <a:gd name="T47" fmla="*/ 0 h 6"/>
                  <a:gd name="T48" fmla="*/ 0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3" y="4"/>
                      <a:pt x="15" y="4"/>
                      <a:pt x="15" y="4"/>
                    </a:cubicBezTo>
                    <a:cubicBezTo>
                      <a:pt x="18" y="3"/>
                      <a:pt x="22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2"/>
                      <a:pt x="28" y="3"/>
                      <a:pt x="29" y="3"/>
                    </a:cubicBezTo>
                    <a:cubicBezTo>
                      <a:pt x="31" y="3"/>
                      <a:pt x="32" y="4"/>
                      <a:pt x="34" y="4"/>
                    </a:cubicBezTo>
                    <a:cubicBezTo>
                      <a:pt x="35" y="4"/>
                      <a:pt x="36" y="4"/>
                      <a:pt x="37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7" y="1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29" y="1"/>
                      <a:pt x="27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8" y="1"/>
                      <a:pt x="15" y="2"/>
                    </a:cubicBezTo>
                    <a:cubicBezTo>
                      <a:pt x="14" y="2"/>
                      <a:pt x="12" y="2"/>
                      <a:pt x="10" y="3"/>
                    </a:cubicBezTo>
                    <a:cubicBezTo>
                      <a:pt x="9" y="3"/>
                      <a:pt x="6" y="4"/>
                      <a:pt x="5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9" name="Freeform 103"/>
              <p:cNvSpPr>
                <a:spLocks/>
              </p:cNvSpPr>
              <p:nvPr/>
            </p:nvSpPr>
            <p:spPr bwMode="auto">
              <a:xfrm>
                <a:off x="1568888" y="4138126"/>
                <a:ext cx="23813" cy="7938"/>
              </a:xfrm>
              <a:custGeom>
                <a:avLst/>
                <a:gdLst>
                  <a:gd name="T0" fmla="*/ 1 w 15"/>
                  <a:gd name="T1" fmla="*/ 2 h 5"/>
                  <a:gd name="T2" fmla="*/ 12 w 15"/>
                  <a:gd name="T3" fmla="*/ 5 h 5"/>
                  <a:gd name="T4" fmla="*/ 14 w 15"/>
                  <a:gd name="T5" fmla="*/ 5 h 5"/>
                  <a:gd name="T6" fmla="*/ 15 w 15"/>
                  <a:gd name="T7" fmla="*/ 4 h 5"/>
                  <a:gd name="T8" fmla="*/ 14 w 15"/>
                  <a:gd name="T9" fmla="*/ 3 h 5"/>
                  <a:gd name="T10" fmla="*/ 12 w 15"/>
                  <a:gd name="T11" fmla="*/ 3 h 5"/>
                  <a:gd name="T12" fmla="*/ 5 w 15"/>
                  <a:gd name="T13" fmla="*/ 2 h 5"/>
                  <a:gd name="T14" fmla="*/ 2 w 15"/>
                  <a:gd name="T15" fmla="*/ 1 h 5"/>
                  <a:gd name="T16" fmla="*/ 1 w 15"/>
                  <a:gd name="T17" fmla="*/ 0 h 5"/>
                  <a:gd name="T18" fmla="*/ 0 w 15"/>
                  <a:gd name="T19" fmla="*/ 1 h 5"/>
                  <a:gd name="T20" fmla="*/ 1 w 1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" y="2"/>
                    </a:moveTo>
                    <a:cubicBezTo>
                      <a:pt x="1" y="2"/>
                      <a:pt x="7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0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1" name="Freeform 145"/>
              <p:cNvSpPr>
                <a:spLocks/>
              </p:cNvSpPr>
              <p:nvPr/>
            </p:nvSpPr>
            <p:spPr bwMode="auto">
              <a:xfrm>
                <a:off x="1591113" y="3903176"/>
                <a:ext cx="96838" cy="146050"/>
              </a:xfrm>
              <a:custGeom>
                <a:avLst/>
                <a:gdLst>
                  <a:gd name="T0" fmla="*/ 30 w 60"/>
                  <a:gd name="T1" fmla="*/ 2 h 91"/>
                  <a:gd name="T2" fmla="*/ 1 w 60"/>
                  <a:gd name="T3" fmla="*/ 23 h 91"/>
                  <a:gd name="T4" fmla="*/ 7 w 60"/>
                  <a:gd name="T5" fmla="*/ 57 h 91"/>
                  <a:gd name="T6" fmla="*/ 39 w 60"/>
                  <a:gd name="T7" fmla="*/ 89 h 91"/>
                  <a:gd name="T8" fmla="*/ 58 w 60"/>
                  <a:gd name="T9" fmla="*/ 53 h 91"/>
                  <a:gd name="T10" fmla="*/ 54 w 60"/>
                  <a:gd name="T11" fmla="*/ 11 h 91"/>
                  <a:gd name="T12" fmla="*/ 30 w 60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0" y="2"/>
                    </a:moveTo>
                    <a:cubicBezTo>
                      <a:pt x="18" y="5"/>
                      <a:pt x="2" y="14"/>
                      <a:pt x="1" y="23"/>
                    </a:cubicBezTo>
                    <a:cubicBezTo>
                      <a:pt x="0" y="33"/>
                      <a:pt x="1" y="45"/>
                      <a:pt x="7" y="57"/>
                    </a:cubicBezTo>
                    <a:cubicBezTo>
                      <a:pt x="13" y="69"/>
                      <a:pt x="23" y="91"/>
                      <a:pt x="39" y="89"/>
                    </a:cubicBezTo>
                    <a:cubicBezTo>
                      <a:pt x="54" y="88"/>
                      <a:pt x="57" y="79"/>
                      <a:pt x="58" y="53"/>
                    </a:cubicBezTo>
                    <a:cubicBezTo>
                      <a:pt x="59" y="27"/>
                      <a:pt x="60" y="19"/>
                      <a:pt x="54" y="11"/>
                    </a:cubicBezTo>
                    <a:cubicBezTo>
                      <a:pt x="51" y="7"/>
                      <a:pt x="41" y="0"/>
                      <a:pt x="3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2" name="Freeform 146"/>
              <p:cNvSpPr>
                <a:spLocks/>
              </p:cNvSpPr>
              <p:nvPr/>
            </p:nvSpPr>
            <p:spPr bwMode="auto">
              <a:xfrm>
                <a:off x="1641913" y="3904763"/>
                <a:ext cx="46038" cy="142875"/>
              </a:xfrm>
              <a:custGeom>
                <a:avLst/>
                <a:gdLst>
                  <a:gd name="T0" fmla="*/ 23 w 29"/>
                  <a:gd name="T1" fmla="*/ 10 h 89"/>
                  <a:gd name="T2" fmla="*/ 0 w 29"/>
                  <a:gd name="T3" fmla="*/ 1 h 89"/>
                  <a:gd name="T4" fmla="*/ 17 w 29"/>
                  <a:gd name="T5" fmla="*/ 10 h 89"/>
                  <a:gd name="T6" fmla="*/ 21 w 29"/>
                  <a:gd name="T7" fmla="*/ 52 h 89"/>
                  <a:gd name="T8" fmla="*/ 3 w 29"/>
                  <a:gd name="T9" fmla="*/ 88 h 89"/>
                  <a:gd name="T10" fmla="*/ 8 w 29"/>
                  <a:gd name="T11" fmla="*/ 88 h 89"/>
                  <a:gd name="T12" fmla="*/ 27 w 29"/>
                  <a:gd name="T13" fmla="*/ 52 h 89"/>
                  <a:gd name="T14" fmla="*/ 23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23" y="10"/>
                    </a:moveTo>
                    <a:cubicBezTo>
                      <a:pt x="20" y="6"/>
                      <a:pt x="11" y="0"/>
                      <a:pt x="0" y="1"/>
                    </a:cubicBezTo>
                    <a:cubicBezTo>
                      <a:pt x="8" y="2"/>
                      <a:pt x="14" y="7"/>
                      <a:pt x="17" y="10"/>
                    </a:cubicBezTo>
                    <a:cubicBezTo>
                      <a:pt x="23" y="18"/>
                      <a:pt x="21" y="26"/>
                      <a:pt x="21" y="52"/>
                    </a:cubicBezTo>
                    <a:cubicBezTo>
                      <a:pt x="20" y="76"/>
                      <a:pt x="17" y="86"/>
                      <a:pt x="3" y="88"/>
                    </a:cubicBezTo>
                    <a:cubicBezTo>
                      <a:pt x="4" y="88"/>
                      <a:pt x="6" y="89"/>
                      <a:pt x="8" y="88"/>
                    </a:cubicBezTo>
                    <a:cubicBezTo>
                      <a:pt x="23" y="87"/>
                      <a:pt x="26" y="78"/>
                      <a:pt x="27" y="52"/>
                    </a:cubicBezTo>
                    <a:cubicBezTo>
                      <a:pt x="28" y="26"/>
                      <a:pt x="29" y="18"/>
                      <a:pt x="23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3" name="Freeform 147"/>
              <p:cNvSpPr>
                <a:spLocks/>
              </p:cNvSpPr>
              <p:nvPr/>
            </p:nvSpPr>
            <p:spPr bwMode="auto">
              <a:xfrm>
                <a:off x="1589526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0 w 61"/>
                  <a:gd name="T3" fmla="*/ 1 h 91"/>
                  <a:gd name="T4" fmla="*/ 11 w 61"/>
                  <a:gd name="T5" fmla="*/ 9 h 91"/>
                  <a:gd name="T6" fmla="*/ 0 w 61"/>
                  <a:gd name="T7" fmla="*/ 23 h 91"/>
                  <a:gd name="T8" fmla="*/ 0 w 61"/>
                  <a:gd name="T9" fmla="*/ 29 h 91"/>
                  <a:gd name="T10" fmla="*/ 7 w 61"/>
                  <a:gd name="T11" fmla="*/ 58 h 91"/>
                  <a:gd name="T12" fmla="*/ 18 w 61"/>
                  <a:gd name="T13" fmla="*/ 79 h 91"/>
                  <a:gd name="T14" fmla="*/ 27 w 61"/>
                  <a:gd name="T15" fmla="*/ 87 h 91"/>
                  <a:gd name="T16" fmla="*/ 38 w 61"/>
                  <a:gd name="T17" fmla="*/ 91 h 91"/>
                  <a:gd name="T18" fmla="*/ 40 w 61"/>
                  <a:gd name="T19" fmla="*/ 91 h 91"/>
                  <a:gd name="T20" fmla="*/ 50 w 61"/>
                  <a:gd name="T21" fmla="*/ 88 h 91"/>
                  <a:gd name="T22" fmla="*/ 58 w 61"/>
                  <a:gd name="T23" fmla="*/ 76 h 91"/>
                  <a:gd name="T24" fmla="*/ 61 w 61"/>
                  <a:gd name="T25" fmla="*/ 53 h 91"/>
                  <a:gd name="T26" fmla="*/ 61 w 61"/>
                  <a:gd name="T27" fmla="*/ 29 h 91"/>
                  <a:gd name="T28" fmla="*/ 61 w 61"/>
                  <a:gd name="T29" fmla="*/ 18 h 91"/>
                  <a:gd name="T30" fmla="*/ 57 w 61"/>
                  <a:gd name="T31" fmla="*/ 10 h 91"/>
                  <a:gd name="T32" fmla="*/ 35 w 61"/>
                  <a:gd name="T33" fmla="*/ 0 h 91"/>
                  <a:gd name="T34" fmla="*/ 30 w 61"/>
                  <a:gd name="T35" fmla="*/ 1 h 91"/>
                  <a:gd name="T36" fmla="*/ 31 w 61"/>
                  <a:gd name="T37" fmla="*/ 2 h 91"/>
                  <a:gd name="T38" fmla="*/ 31 w 61"/>
                  <a:gd name="T39" fmla="*/ 4 h 91"/>
                  <a:gd name="T40" fmla="*/ 35 w 61"/>
                  <a:gd name="T41" fmla="*/ 3 h 91"/>
                  <a:gd name="T42" fmla="*/ 54 w 61"/>
                  <a:gd name="T43" fmla="*/ 12 h 91"/>
                  <a:gd name="T44" fmla="*/ 58 w 61"/>
                  <a:gd name="T45" fmla="*/ 19 h 91"/>
                  <a:gd name="T46" fmla="*/ 58 w 61"/>
                  <a:gd name="T47" fmla="*/ 29 h 91"/>
                  <a:gd name="T48" fmla="*/ 58 w 61"/>
                  <a:gd name="T49" fmla="*/ 53 h 91"/>
                  <a:gd name="T50" fmla="*/ 54 w 61"/>
                  <a:gd name="T51" fmla="*/ 79 h 91"/>
                  <a:gd name="T52" fmla="*/ 49 w 61"/>
                  <a:gd name="T53" fmla="*/ 85 h 91"/>
                  <a:gd name="T54" fmla="*/ 40 w 61"/>
                  <a:gd name="T55" fmla="*/ 88 h 91"/>
                  <a:gd name="T56" fmla="*/ 38 w 61"/>
                  <a:gd name="T57" fmla="*/ 88 h 91"/>
                  <a:gd name="T58" fmla="*/ 29 w 61"/>
                  <a:gd name="T59" fmla="*/ 85 h 91"/>
                  <a:gd name="T60" fmla="*/ 10 w 61"/>
                  <a:gd name="T61" fmla="*/ 57 h 91"/>
                  <a:gd name="T62" fmla="*/ 3 w 61"/>
                  <a:gd name="T63" fmla="*/ 29 h 91"/>
                  <a:gd name="T64" fmla="*/ 3 w 61"/>
                  <a:gd name="T65" fmla="*/ 24 h 91"/>
                  <a:gd name="T66" fmla="*/ 13 w 61"/>
                  <a:gd name="T67" fmla="*/ 11 h 91"/>
                  <a:gd name="T68" fmla="*/ 31 w 61"/>
                  <a:gd name="T69" fmla="*/ 4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4" y="2"/>
                      <a:pt x="17" y="5"/>
                      <a:pt x="11" y="9"/>
                    </a:cubicBezTo>
                    <a:cubicBezTo>
                      <a:pt x="6" y="13"/>
                      <a:pt x="1" y="18"/>
                      <a:pt x="0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8"/>
                      <a:pt x="2" y="48"/>
                      <a:pt x="7" y="58"/>
                    </a:cubicBezTo>
                    <a:cubicBezTo>
                      <a:pt x="10" y="64"/>
                      <a:pt x="13" y="72"/>
                      <a:pt x="18" y="79"/>
                    </a:cubicBezTo>
                    <a:cubicBezTo>
                      <a:pt x="21" y="82"/>
                      <a:pt x="24" y="85"/>
                      <a:pt x="27" y="87"/>
                    </a:cubicBezTo>
                    <a:cubicBezTo>
                      <a:pt x="30" y="90"/>
                      <a:pt x="34" y="91"/>
                      <a:pt x="38" y="91"/>
                    </a:cubicBezTo>
                    <a:cubicBezTo>
                      <a:pt x="39" y="91"/>
                      <a:pt x="39" y="91"/>
                      <a:pt x="40" y="91"/>
                    </a:cubicBezTo>
                    <a:cubicBezTo>
                      <a:pt x="44" y="90"/>
                      <a:pt x="47" y="89"/>
                      <a:pt x="50" y="88"/>
                    </a:cubicBezTo>
                    <a:cubicBezTo>
                      <a:pt x="54" y="85"/>
                      <a:pt x="57" y="81"/>
                      <a:pt x="58" y="76"/>
                    </a:cubicBezTo>
                    <a:cubicBezTo>
                      <a:pt x="60" y="70"/>
                      <a:pt x="60" y="63"/>
                      <a:pt x="61" y="53"/>
                    </a:cubicBezTo>
                    <a:cubicBezTo>
                      <a:pt x="61" y="42"/>
                      <a:pt x="61" y="35"/>
                      <a:pt x="61" y="29"/>
                    </a:cubicBezTo>
                    <a:cubicBezTo>
                      <a:pt x="61" y="25"/>
                      <a:pt x="61" y="21"/>
                      <a:pt x="61" y="18"/>
                    </a:cubicBezTo>
                    <a:cubicBezTo>
                      <a:pt x="60" y="15"/>
                      <a:pt x="59" y="13"/>
                      <a:pt x="57" y="10"/>
                    </a:cubicBezTo>
                    <a:cubicBezTo>
                      <a:pt x="53" y="6"/>
                      <a:pt x="45" y="0"/>
                      <a:pt x="35" y="0"/>
                    </a:cubicBezTo>
                    <a:cubicBezTo>
                      <a:pt x="34" y="0"/>
                      <a:pt x="32" y="0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3"/>
                      <a:pt x="34" y="3"/>
                      <a:pt x="35" y="3"/>
                    </a:cubicBezTo>
                    <a:cubicBezTo>
                      <a:pt x="44" y="3"/>
                      <a:pt x="51" y="9"/>
                      <a:pt x="54" y="12"/>
                    </a:cubicBezTo>
                    <a:cubicBezTo>
                      <a:pt x="56" y="14"/>
                      <a:pt x="57" y="16"/>
                      <a:pt x="58" y="19"/>
                    </a:cubicBezTo>
                    <a:cubicBezTo>
                      <a:pt x="58" y="22"/>
                      <a:pt x="58" y="25"/>
                      <a:pt x="58" y="29"/>
                    </a:cubicBezTo>
                    <a:cubicBezTo>
                      <a:pt x="58" y="35"/>
                      <a:pt x="58" y="42"/>
                      <a:pt x="58" y="53"/>
                    </a:cubicBezTo>
                    <a:cubicBezTo>
                      <a:pt x="57" y="66"/>
                      <a:pt x="56" y="74"/>
                      <a:pt x="54" y="79"/>
                    </a:cubicBezTo>
                    <a:cubicBezTo>
                      <a:pt x="52" y="82"/>
                      <a:pt x="51" y="84"/>
                      <a:pt x="49" y="85"/>
                    </a:cubicBezTo>
                    <a:cubicBezTo>
                      <a:pt x="46" y="87"/>
                      <a:pt x="43" y="87"/>
                      <a:pt x="40" y="88"/>
                    </a:cubicBezTo>
                    <a:cubicBezTo>
                      <a:pt x="39" y="88"/>
                      <a:pt x="39" y="88"/>
                      <a:pt x="38" y="88"/>
                    </a:cubicBezTo>
                    <a:cubicBezTo>
                      <a:pt x="35" y="88"/>
                      <a:pt x="32" y="87"/>
                      <a:pt x="29" y="85"/>
                    </a:cubicBezTo>
                    <a:cubicBezTo>
                      <a:pt x="20" y="79"/>
                      <a:pt x="14" y="65"/>
                      <a:pt x="10" y="57"/>
                    </a:cubicBezTo>
                    <a:cubicBezTo>
                      <a:pt x="5" y="47"/>
                      <a:pt x="3" y="37"/>
                      <a:pt x="3" y="29"/>
                    </a:cubicBezTo>
                    <a:cubicBezTo>
                      <a:pt x="3" y="27"/>
                      <a:pt x="3" y="25"/>
                      <a:pt x="3" y="24"/>
                    </a:cubicBezTo>
                    <a:cubicBezTo>
                      <a:pt x="4" y="20"/>
                      <a:pt x="8" y="15"/>
                      <a:pt x="13" y="11"/>
                    </a:cubicBezTo>
                    <a:cubicBezTo>
                      <a:pt x="19" y="8"/>
                      <a:pt x="25" y="5"/>
                      <a:pt x="31" y="4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5" name="Freeform 149"/>
              <p:cNvSpPr>
                <a:spLocks/>
              </p:cNvSpPr>
              <p:nvPr/>
            </p:nvSpPr>
            <p:spPr bwMode="auto">
              <a:xfrm>
                <a:off x="1484751" y="2918926"/>
                <a:ext cx="30163" cy="84138"/>
              </a:xfrm>
              <a:custGeom>
                <a:avLst/>
                <a:gdLst>
                  <a:gd name="T0" fmla="*/ 1 w 19"/>
                  <a:gd name="T1" fmla="*/ 0 h 52"/>
                  <a:gd name="T2" fmla="*/ 19 w 19"/>
                  <a:gd name="T3" fmla="*/ 5 h 52"/>
                  <a:gd name="T4" fmla="*/ 7 w 19"/>
                  <a:gd name="T5" fmla="*/ 6 h 52"/>
                  <a:gd name="T6" fmla="*/ 9 w 19"/>
                  <a:gd name="T7" fmla="*/ 24 h 52"/>
                  <a:gd name="T8" fmla="*/ 15 w 19"/>
                  <a:gd name="T9" fmla="*/ 52 h 52"/>
                  <a:gd name="T10" fmla="*/ 0 w 19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2">
                    <a:moveTo>
                      <a:pt x="1" y="0"/>
                    </a:moveTo>
                    <a:cubicBezTo>
                      <a:pt x="6" y="1"/>
                      <a:pt x="14" y="2"/>
                      <a:pt x="19" y="5"/>
                    </a:cubicBezTo>
                    <a:cubicBezTo>
                      <a:pt x="16" y="7"/>
                      <a:pt x="11" y="6"/>
                      <a:pt x="7" y="6"/>
                    </a:cubicBezTo>
                    <a:cubicBezTo>
                      <a:pt x="5" y="11"/>
                      <a:pt x="9" y="19"/>
                      <a:pt x="9" y="24"/>
                    </a:cubicBezTo>
                    <a:cubicBezTo>
                      <a:pt x="10" y="34"/>
                      <a:pt x="13" y="43"/>
                      <a:pt x="15" y="52"/>
                    </a:cubicBezTo>
                    <a:cubicBezTo>
                      <a:pt x="1" y="41"/>
                      <a:pt x="7" y="15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6" name="Freeform 150"/>
              <p:cNvSpPr>
                <a:spLocks/>
              </p:cNvSpPr>
              <p:nvPr/>
            </p:nvSpPr>
            <p:spPr bwMode="auto">
              <a:xfrm>
                <a:off x="1451413" y="2752238"/>
                <a:ext cx="96838" cy="127000"/>
              </a:xfrm>
              <a:custGeom>
                <a:avLst/>
                <a:gdLst>
                  <a:gd name="T0" fmla="*/ 61 w 61"/>
                  <a:gd name="T1" fmla="*/ 15 h 79"/>
                  <a:gd name="T2" fmla="*/ 47 w 61"/>
                  <a:gd name="T3" fmla="*/ 9 h 79"/>
                  <a:gd name="T4" fmla="*/ 36 w 61"/>
                  <a:gd name="T5" fmla="*/ 2 h 79"/>
                  <a:gd name="T6" fmla="*/ 28 w 61"/>
                  <a:gd name="T7" fmla="*/ 9 h 79"/>
                  <a:gd name="T8" fmla="*/ 19 w 61"/>
                  <a:gd name="T9" fmla="*/ 22 h 79"/>
                  <a:gd name="T10" fmla="*/ 12 w 61"/>
                  <a:gd name="T11" fmla="*/ 33 h 79"/>
                  <a:gd name="T12" fmla="*/ 11 w 61"/>
                  <a:gd name="T13" fmla="*/ 46 h 79"/>
                  <a:gd name="T14" fmla="*/ 3 w 61"/>
                  <a:gd name="T15" fmla="*/ 62 h 79"/>
                  <a:gd name="T16" fmla="*/ 9 w 61"/>
                  <a:gd name="T17" fmla="*/ 79 h 79"/>
                  <a:gd name="T18" fmla="*/ 13 w 61"/>
                  <a:gd name="T19" fmla="*/ 48 h 79"/>
                  <a:gd name="T20" fmla="*/ 22 w 61"/>
                  <a:gd name="T21" fmla="*/ 29 h 79"/>
                  <a:gd name="T22" fmla="*/ 31 w 61"/>
                  <a:gd name="T23" fmla="*/ 8 h 79"/>
                  <a:gd name="T24" fmla="*/ 56 w 61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61" y="15"/>
                    </a:moveTo>
                    <a:cubicBezTo>
                      <a:pt x="57" y="13"/>
                      <a:pt x="51" y="12"/>
                      <a:pt x="47" y="9"/>
                    </a:cubicBezTo>
                    <a:cubicBezTo>
                      <a:pt x="43" y="7"/>
                      <a:pt x="40" y="3"/>
                      <a:pt x="36" y="2"/>
                    </a:cubicBezTo>
                    <a:cubicBezTo>
                      <a:pt x="30" y="0"/>
                      <a:pt x="30" y="4"/>
                      <a:pt x="28" y="9"/>
                    </a:cubicBezTo>
                    <a:cubicBezTo>
                      <a:pt x="26" y="14"/>
                      <a:pt x="23" y="18"/>
                      <a:pt x="19" y="22"/>
                    </a:cubicBezTo>
                    <a:cubicBezTo>
                      <a:pt x="17" y="25"/>
                      <a:pt x="13" y="30"/>
                      <a:pt x="12" y="33"/>
                    </a:cubicBezTo>
                    <a:cubicBezTo>
                      <a:pt x="11" y="38"/>
                      <a:pt x="12" y="42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0" y="70"/>
                      <a:pt x="4" y="72"/>
                      <a:pt x="9" y="79"/>
                    </a:cubicBezTo>
                    <a:cubicBezTo>
                      <a:pt x="5" y="66"/>
                      <a:pt x="9" y="59"/>
                      <a:pt x="13" y="48"/>
                    </a:cubicBezTo>
                    <a:cubicBezTo>
                      <a:pt x="16" y="41"/>
                      <a:pt x="17" y="35"/>
                      <a:pt x="22" y="29"/>
                    </a:cubicBezTo>
                    <a:cubicBezTo>
                      <a:pt x="26" y="23"/>
                      <a:pt x="27" y="13"/>
                      <a:pt x="31" y="8"/>
                    </a:cubicBezTo>
                    <a:cubicBezTo>
                      <a:pt x="36" y="2"/>
                      <a:pt x="48" y="12"/>
                      <a:pt x="5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1600638" y="3919051"/>
                <a:ext cx="26988" cy="98425"/>
              </a:xfrm>
              <a:custGeom>
                <a:avLst/>
                <a:gdLst>
                  <a:gd name="T0" fmla="*/ 17 w 17"/>
                  <a:gd name="T1" fmla="*/ 0 h 62"/>
                  <a:gd name="T2" fmla="*/ 0 w 17"/>
                  <a:gd name="T3" fmla="*/ 26 h 62"/>
                  <a:gd name="T4" fmla="*/ 15 w 17"/>
                  <a:gd name="T5" fmla="*/ 62 h 62"/>
                  <a:gd name="T6" fmla="*/ 3 w 17"/>
                  <a:gd name="T7" fmla="*/ 25 h 62"/>
                  <a:gd name="T8" fmla="*/ 15 w 17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2">
                    <a:moveTo>
                      <a:pt x="17" y="0"/>
                    </a:moveTo>
                    <a:cubicBezTo>
                      <a:pt x="8" y="6"/>
                      <a:pt x="0" y="12"/>
                      <a:pt x="0" y="26"/>
                    </a:cubicBezTo>
                    <a:cubicBezTo>
                      <a:pt x="1" y="40"/>
                      <a:pt x="9" y="50"/>
                      <a:pt x="15" y="62"/>
                    </a:cubicBezTo>
                    <a:cubicBezTo>
                      <a:pt x="8" y="52"/>
                      <a:pt x="4" y="36"/>
                      <a:pt x="3" y="25"/>
                    </a:cubicBezTo>
                    <a:cubicBezTo>
                      <a:pt x="2" y="14"/>
                      <a:pt x="8" y="7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8" name="Freeform 152"/>
              <p:cNvSpPr>
                <a:spLocks/>
              </p:cNvSpPr>
              <p:nvPr/>
            </p:nvSpPr>
            <p:spPr bwMode="auto">
              <a:xfrm>
                <a:off x="1553013" y="3876188"/>
                <a:ext cx="38100" cy="92075"/>
              </a:xfrm>
              <a:custGeom>
                <a:avLst/>
                <a:gdLst>
                  <a:gd name="T0" fmla="*/ 24 w 24"/>
                  <a:gd name="T1" fmla="*/ 0 h 57"/>
                  <a:gd name="T2" fmla="*/ 8 w 24"/>
                  <a:gd name="T3" fmla="*/ 28 h 57"/>
                  <a:gd name="T4" fmla="*/ 1 w 24"/>
                  <a:gd name="T5" fmla="*/ 39 h 57"/>
                  <a:gd name="T6" fmla="*/ 5 w 24"/>
                  <a:gd name="T7" fmla="*/ 57 h 57"/>
                  <a:gd name="T8" fmla="*/ 6 w 24"/>
                  <a:gd name="T9" fmla="*/ 46 h 57"/>
                  <a:gd name="T10" fmla="*/ 4 w 24"/>
                  <a:gd name="T11" fmla="*/ 40 h 57"/>
                  <a:gd name="T12" fmla="*/ 10 w 24"/>
                  <a:gd name="T13" fmla="*/ 28 h 57"/>
                  <a:gd name="T14" fmla="*/ 2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cubicBezTo>
                      <a:pt x="23" y="11"/>
                      <a:pt x="16" y="21"/>
                      <a:pt x="8" y="28"/>
                    </a:cubicBezTo>
                    <a:cubicBezTo>
                      <a:pt x="4" y="31"/>
                      <a:pt x="0" y="33"/>
                      <a:pt x="1" y="39"/>
                    </a:cubicBezTo>
                    <a:cubicBezTo>
                      <a:pt x="1" y="44"/>
                      <a:pt x="4" y="51"/>
                      <a:pt x="5" y="57"/>
                    </a:cubicBezTo>
                    <a:cubicBezTo>
                      <a:pt x="5" y="53"/>
                      <a:pt x="6" y="49"/>
                      <a:pt x="6" y="46"/>
                    </a:cubicBezTo>
                    <a:cubicBezTo>
                      <a:pt x="6" y="44"/>
                      <a:pt x="4" y="42"/>
                      <a:pt x="4" y="40"/>
                    </a:cubicBezTo>
                    <a:cubicBezTo>
                      <a:pt x="4" y="35"/>
                      <a:pt x="6" y="31"/>
                      <a:pt x="10" y="28"/>
                    </a:cubicBezTo>
                    <a:cubicBezTo>
                      <a:pt x="17" y="21"/>
                      <a:pt x="23" y="14"/>
                      <a:pt x="2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9" name="Freeform 153"/>
              <p:cNvSpPr>
                <a:spLocks/>
              </p:cNvSpPr>
              <p:nvPr/>
            </p:nvSpPr>
            <p:spPr bwMode="auto">
              <a:xfrm>
                <a:off x="1575238" y="4144476"/>
                <a:ext cx="31750" cy="36513"/>
              </a:xfrm>
              <a:custGeom>
                <a:avLst/>
                <a:gdLst>
                  <a:gd name="T0" fmla="*/ 17 w 19"/>
                  <a:gd name="T1" fmla="*/ 0 h 23"/>
                  <a:gd name="T2" fmla="*/ 0 w 19"/>
                  <a:gd name="T3" fmla="*/ 4 h 23"/>
                  <a:gd name="T4" fmla="*/ 13 w 19"/>
                  <a:gd name="T5" fmla="*/ 8 h 23"/>
                  <a:gd name="T6" fmla="*/ 19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7" y="0"/>
                    </a:moveTo>
                    <a:cubicBezTo>
                      <a:pt x="15" y="7"/>
                      <a:pt x="4" y="2"/>
                      <a:pt x="0" y="4"/>
                    </a:cubicBezTo>
                    <a:cubicBezTo>
                      <a:pt x="4" y="6"/>
                      <a:pt x="10" y="5"/>
                      <a:pt x="13" y="8"/>
                    </a:cubicBezTo>
                    <a:cubicBezTo>
                      <a:pt x="17" y="12"/>
                      <a:pt x="16" y="20"/>
                      <a:pt x="19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0" name="Freeform 154"/>
              <p:cNvSpPr>
                <a:spLocks/>
              </p:cNvSpPr>
              <p:nvPr/>
            </p:nvSpPr>
            <p:spPr bwMode="auto">
              <a:xfrm>
                <a:off x="1683188" y="4088913"/>
                <a:ext cx="41275" cy="120650"/>
              </a:xfrm>
              <a:custGeom>
                <a:avLst/>
                <a:gdLst>
                  <a:gd name="T0" fmla="*/ 26 w 26"/>
                  <a:gd name="T1" fmla="*/ 0 h 75"/>
                  <a:gd name="T2" fmla="*/ 6 w 26"/>
                  <a:gd name="T3" fmla="*/ 7 h 75"/>
                  <a:gd name="T4" fmla="*/ 3 w 26"/>
                  <a:gd name="T5" fmla="*/ 13 h 75"/>
                  <a:gd name="T6" fmla="*/ 3 w 26"/>
                  <a:gd name="T7" fmla="*/ 22 h 75"/>
                  <a:gd name="T8" fmla="*/ 1 w 26"/>
                  <a:gd name="T9" fmla="*/ 42 h 75"/>
                  <a:gd name="T10" fmla="*/ 3 w 26"/>
                  <a:gd name="T11" fmla="*/ 61 h 75"/>
                  <a:gd name="T12" fmla="*/ 5 w 26"/>
                  <a:gd name="T13" fmla="*/ 75 h 75"/>
                  <a:gd name="T14" fmla="*/ 3 w 26"/>
                  <a:gd name="T15" fmla="*/ 63 h 75"/>
                  <a:gd name="T16" fmla="*/ 2 w 26"/>
                  <a:gd name="T17" fmla="*/ 46 h 75"/>
                  <a:gd name="T18" fmla="*/ 5 w 26"/>
                  <a:gd name="T19" fmla="*/ 27 h 75"/>
                  <a:gd name="T20" fmla="*/ 8 w 26"/>
                  <a:gd name="T21" fmla="*/ 11 h 75"/>
                  <a:gd name="T22" fmla="*/ 18 w 26"/>
                  <a:gd name="T23" fmla="*/ 5 h 75"/>
                  <a:gd name="T24" fmla="*/ 25 w 26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75">
                    <a:moveTo>
                      <a:pt x="26" y="0"/>
                    </a:moveTo>
                    <a:cubicBezTo>
                      <a:pt x="20" y="5"/>
                      <a:pt x="13" y="5"/>
                      <a:pt x="6" y="7"/>
                    </a:cubicBezTo>
                    <a:cubicBezTo>
                      <a:pt x="2" y="8"/>
                      <a:pt x="2" y="10"/>
                      <a:pt x="3" y="13"/>
                    </a:cubicBezTo>
                    <a:cubicBezTo>
                      <a:pt x="3" y="16"/>
                      <a:pt x="3" y="19"/>
                      <a:pt x="3" y="22"/>
                    </a:cubicBezTo>
                    <a:cubicBezTo>
                      <a:pt x="2" y="29"/>
                      <a:pt x="0" y="35"/>
                      <a:pt x="1" y="42"/>
                    </a:cubicBezTo>
                    <a:cubicBezTo>
                      <a:pt x="2" y="48"/>
                      <a:pt x="3" y="55"/>
                      <a:pt x="3" y="61"/>
                    </a:cubicBezTo>
                    <a:cubicBezTo>
                      <a:pt x="3" y="65"/>
                      <a:pt x="3" y="72"/>
                      <a:pt x="5" y="75"/>
                    </a:cubicBezTo>
                    <a:cubicBezTo>
                      <a:pt x="4" y="72"/>
                      <a:pt x="4" y="67"/>
                      <a:pt x="3" y="63"/>
                    </a:cubicBezTo>
                    <a:cubicBezTo>
                      <a:pt x="2" y="57"/>
                      <a:pt x="2" y="51"/>
                      <a:pt x="2" y="46"/>
                    </a:cubicBezTo>
                    <a:cubicBezTo>
                      <a:pt x="3" y="39"/>
                      <a:pt x="4" y="33"/>
                      <a:pt x="5" y="27"/>
                    </a:cubicBezTo>
                    <a:cubicBezTo>
                      <a:pt x="6" y="22"/>
                      <a:pt x="5" y="14"/>
                      <a:pt x="8" y="11"/>
                    </a:cubicBezTo>
                    <a:cubicBezTo>
                      <a:pt x="11" y="7"/>
                      <a:pt x="15" y="7"/>
                      <a:pt x="18" y="5"/>
                    </a:cubicBezTo>
                    <a:cubicBezTo>
                      <a:pt x="20" y="4"/>
                      <a:pt x="22" y="0"/>
                      <a:pt x="2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1" name="Freeform 155"/>
              <p:cNvSpPr>
                <a:spLocks/>
              </p:cNvSpPr>
              <p:nvPr/>
            </p:nvSpPr>
            <p:spPr bwMode="auto">
              <a:xfrm>
                <a:off x="1633976" y="4128601"/>
                <a:ext cx="19050" cy="88900"/>
              </a:xfrm>
              <a:custGeom>
                <a:avLst/>
                <a:gdLst>
                  <a:gd name="T0" fmla="*/ 0 w 12"/>
                  <a:gd name="T1" fmla="*/ 0 h 56"/>
                  <a:gd name="T2" fmla="*/ 7 w 12"/>
                  <a:gd name="T3" fmla="*/ 16 h 56"/>
                  <a:gd name="T4" fmla="*/ 10 w 12"/>
                  <a:gd name="T5" fmla="*/ 56 h 56"/>
                  <a:gd name="T6" fmla="*/ 8 w 12"/>
                  <a:gd name="T7" fmla="*/ 41 h 56"/>
                  <a:gd name="T8" fmla="*/ 8 w 12"/>
                  <a:gd name="T9" fmla="*/ 28 h 56"/>
                  <a:gd name="T10" fmla="*/ 6 w 12"/>
                  <a:gd name="T11" fmla="*/ 20 h 56"/>
                  <a:gd name="T12" fmla="*/ 4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0" y="0"/>
                    </a:moveTo>
                    <a:cubicBezTo>
                      <a:pt x="2" y="6"/>
                      <a:pt x="4" y="10"/>
                      <a:pt x="7" y="16"/>
                    </a:cubicBezTo>
                    <a:cubicBezTo>
                      <a:pt x="12" y="28"/>
                      <a:pt x="11" y="43"/>
                      <a:pt x="10" y="56"/>
                    </a:cubicBezTo>
                    <a:cubicBezTo>
                      <a:pt x="7" y="53"/>
                      <a:pt x="8" y="45"/>
                      <a:pt x="8" y="41"/>
                    </a:cubicBezTo>
                    <a:cubicBezTo>
                      <a:pt x="8" y="36"/>
                      <a:pt x="8" y="32"/>
                      <a:pt x="8" y="28"/>
                    </a:cubicBezTo>
                    <a:cubicBezTo>
                      <a:pt x="7" y="25"/>
                      <a:pt x="7" y="22"/>
                      <a:pt x="6" y="20"/>
                    </a:cubicBezTo>
                    <a:cubicBezTo>
                      <a:pt x="6" y="16"/>
                      <a:pt x="3" y="14"/>
                      <a:pt x="4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2" name="Freeform 156"/>
              <p:cNvSpPr>
                <a:spLocks/>
              </p:cNvSpPr>
              <p:nvPr/>
            </p:nvSpPr>
            <p:spPr bwMode="auto">
              <a:xfrm>
                <a:off x="1578413" y="4038113"/>
                <a:ext cx="34925" cy="42863"/>
              </a:xfrm>
              <a:custGeom>
                <a:avLst/>
                <a:gdLst>
                  <a:gd name="T0" fmla="*/ 21 w 21"/>
                  <a:gd name="T1" fmla="*/ 1 h 27"/>
                  <a:gd name="T2" fmla="*/ 10 w 21"/>
                  <a:gd name="T3" fmla="*/ 1 h 27"/>
                  <a:gd name="T4" fmla="*/ 3 w 21"/>
                  <a:gd name="T5" fmla="*/ 2 h 27"/>
                  <a:gd name="T6" fmla="*/ 1 w 21"/>
                  <a:gd name="T7" fmla="*/ 13 h 27"/>
                  <a:gd name="T8" fmla="*/ 6 w 21"/>
                  <a:gd name="T9" fmla="*/ 27 h 27"/>
                  <a:gd name="T10" fmla="*/ 6 w 21"/>
                  <a:gd name="T11" fmla="*/ 6 h 27"/>
                  <a:gd name="T12" fmla="*/ 20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21" y="1"/>
                    </a:moveTo>
                    <a:cubicBezTo>
                      <a:pt x="18" y="2"/>
                      <a:pt x="14" y="1"/>
                      <a:pt x="10" y="1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4"/>
                      <a:pt x="1" y="10"/>
                      <a:pt x="1" y="13"/>
                    </a:cubicBezTo>
                    <a:cubicBezTo>
                      <a:pt x="1" y="18"/>
                      <a:pt x="5" y="22"/>
                      <a:pt x="6" y="27"/>
                    </a:cubicBezTo>
                    <a:cubicBezTo>
                      <a:pt x="4" y="22"/>
                      <a:pt x="5" y="12"/>
                      <a:pt x="6" y="6"/>
                    </a:cubicBezTo>
                    <a:cubicBezTo>
                      <a:pt x="7" y="1"/>
                      <a:pt x="16" y="3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3" name="Freeform 157"/>
              <p:cNvSpPr>
                <a:spLocks/>
              </p:cNvSpPr>
              <p:nvPr/>
            </p:nvSpPr>
            <p:spPr bwMode="auto">
              <a:xfrm>
                <a:off x="1708588" y="4071451"/>
                <a:ext cx="42863" cy="9525"/>
              </a:xfrm>
              <a:custGeom>
                <a:avLst/>
                <a:gdLst>
                  <a:gd name="T0" fmla="*/ 27 w 27"/>
                  <a:gd name="T1" fmla="*/ 0 h 6"/>
                  <a:gd name="T2" fmla="*/ 17 w 27"/>
                  <a:gd name="T3" fmla="*/ 5 h 6"/>
                  <a:gd name="T4" fmla="*/ 0 w 27"/>
                  <a:gd name="T5" fmla="*/ 6 h 6"/>
                  <a:gd name="T6" fmla="*/ 17 w 27"/>
                  <a:gd name="T7" fmla="*/ 3 h 6"/>
                  <a:gd name="T8" fmla="*/ 27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7" y="0"/>
                    </a:moveTo>
                    <a:cubicBezTo>
                      <a:pt x="25" y="6"/>
                      <a:pt x="22" y="6"/>
                      <a:pt x="17" y="5"/>
                    </a:cubicBezTo>
                    <a:cubicBezTo>
                      <a:pt x="12" y="3"/>
                      <a:pt x="5" y="4"/>
                      <a:pt x="0" y="6"/>
                    </a:cubicBezTo>
                    <a:cubicBezTo>
                      <a:pt x="6" y="5"/>
                      <a:pt x="11" y="2"/>
                      <a:pt x="17" y="3"/>
                    </a:cubicBezTo>
                    <a:cubicBezTo>
                      <a:pt x="21" y="4"/>
                      <a:pt x="23" y="5"/>
                      <a:pt x="2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4" name="Freeform 158"/>
              <p:cNvSpPr>
                <a:spLocks/>
              </p:cNvSpPr>
              <p:nvPr/>
            </p:nvSpPr>
            <p:spPr bwMode="auto">
              <a:xfrm>
                <a:off x="1551426" y="4119076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1 w 8"/>
                  <a:gd name="T3" fmla="*/ 6 h 15"/>
                  <a:gd name="T4" fmla="*/ 8 w 8"/>
                  <a:gd name="T5" fmla="*/ 15 h 15"/>
                  <a:gd name="T6" fmla="*/ 8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6" y="2"/>
                      <a:pt x="2" y="3"/>
                      <a:pt x="1" y="6"/>
                    </a:cubicBezTo>
                    <a:cubicBezTo>
                      <a:pt x="0" y="9"/>
                      <a:pt x="5" y="15"/>
                      <a:pt x="8" y="15"/>
                    </a:cubicBezTo>
                    <a:cubicBezTo>
                      <a:pt x="4" y="12"/>
                      <a:pt x="4" y="5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7" name="Freeform 161"/>
              <p:cNvSpPr>
                <a:spLocks/>
              </p:cNvSpPr>
              <p:nvPr/>
            </p:nvSpPr>
            <p:spPr bwMode="auto">
              <a:xfrm>
                <a:off x="1640326" y="4306401"/>
                <a:ext cx="33338" cy="569913"/>
              </a:xfrm>
              <a:custGeom>
                <a:avLst/>
                <a:gdLst>
                  <a:gd name="T0" fmla="*/ 0 w 21"/>
                  <a:gd name="T1" fmla="*/ 0 h 356"/>
                  <a:gd name="T2" fmla="*/ 20 w 21"/>
                  <a:gd name="T3" fmla="*/ 356 h 356"/>
                  <a:gd name="T4" fmla="*/ 0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0" y="0"/>
                    </a:moveTo>
                    <a:cubicBezTo>
                      <a:pt x="0" y="0"/>
                      <a:pt x="21" y="340"/>
                      <a:pt x="20" y="356"/>
                    </a:cubicBezTo>
                    <a:cubicBezTo>
                      <a:pt x="20" y="356"/>
                      <a:pt x="15" y="8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8" name="Freeform 162"/>
              <p:cNvSpPr>
                <a:spLocks/>
              </p:cNvSpPr>
              <p:nvPr/>
            </p:nvSpPr>
            <p:spPr bwMode="auto">
              <a:xfrm>
                <a:off x="1581588" y="4246076"/>
                <a:ext cx="49213" cy="542925"/>
              </a:xfrm>
              <a:custGeom>
                <a:avLst/>
                <a:gdLst>
                  <a:gd name="T0" fmla="*/ 0 w 30"/>
                  <a:gd name="T1" fmla="*/ 0 h 339"/>
                  <a:gd name="T2" fmla="*/ 30 w 30"/>
                  <a:gd name="T3" fmla="*/ 339 h 339"/>
                  <a:gd name="T4" fmla="*/ 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0" y="0"/>
                    </a:moveTo>
                    <a:cubicBezTo>
                      <a:pt x="0" y="0"/>
                      <a:pt x="27" y="314"/>
                      <a:pt x="30" y="339"/>
                    </a:cubicBezTo>
                    <a:cubicBezTo>
                      <a:pt x="30" y="339"/>
                      <a:pt x="9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2" name="Freeform 217"/>
              <p:cNvSpPr>
                <a:spLocks/>
              </p:cNvSpPr>
              <p:nvPr/>
            </p:nvSpPr>
            <p:spPr bwMode="auto">
              <a:xfrm>
                <a:off x="1600638" y="2928451"/>
                <a:ext cx="3175" cy="30163"/>
              </a:xfrm>
              <a:custGeom>
                <a:avLst/>
                <a:gdLst>
                  <a:gd name="T0" fmla="*/ 2 w 2"/>
                  <a:gd name="T1" fmla="*/ 18 h 19"/>
                  <a:gd name="T2" fmla="*/ 2 w 2"/>
                  <a:gd name="T3" fmla="*/ 7 h 19"/>
                  <a:gd name="T4" fmla="*/ 2 w 2"/>
                  <a:gd name="T5" fmla="*/ 1 h 19"/>
                  <a:gd name="T6" fmla="*/ 1 w 2"/>
                  <a:gd name="T7" fmla="*/ 0 h 19"/>
                  <a:gd name="T8" fmla="*/ 0 w 2"/>
                  <a:gd name="T9" fmla="*/ 1 h 19"/>
                  <a:gd name="T10" fmla="*/ 0 w 2"/>
                  <a:gd name="T11" fmla="*/ 7 h 19"/>
                  <a:gd name="T12" fmla="*/ 0 w 2"/>
                  <a:gd name="T13" fmla="*/ 18 h 19"/>
                  <a:gd name="T14" fmla="*/ 1 w 2"/>
                  <a:gd name="T15" fmla="*/ 19 h 19"/>
                  <a:gd name="T16" fmla="*/ 2 w 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9">
                    <a:moveTo>
                      <a:pt x="2" y="18"/>
                    </a:moveTo>
                    <a:cubicBezTo>
                      <a:pt x="2" y="18"/>
                      <a:pt x="2" y="12"/>
                      <a:pt x="2" y="7"/>
                    </a:cubicBezTo>
                    <a:cubicBezTo>
                      <a:pt x="2" y="5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12"/>
                      <a:pt x="0" y="18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" name="Fuß rechts"/>
            <p:cNvGrpSpPr/>
            <p:nvPr/>
          </p:nvGrpSpPr>
          <p:grpSpPr>
            <a:xfrm>
              <a:off x="1964176" y="4977914"/>
              <a:ext cx="401637" cy="436562"/>
              <a:chOff x="1964176" y="4977914"/>
              <a:chExt cx="401637" cy="436562"/>
            </a:xfrm>
          </p:grpSpPr>
          <p:sp>
            <p:nvSpPr>
              <p:cNvPr id="1063" name="Freeform 218"/>
              <p:cNvSpPr>
                <a:spLocks/>
              </p:cNvSpPr>
              <p:nvPr/>
            </p:nvSpPr>
            <p:spPr bwMode="auto">
              <a:xfrm>
                <a:off x="1986401" y="5044589"/>
                <a:ext cx="125413" cy="76200"/>
              </a:xfrm>
              <a:custGeom>
                <a:avLst/>
                <a:gdLst>
                  <a:gd name="T0" fmla="*/ 28 w 79"/>
                  <a:gd name="T1" fmla="*/ 3 h 48"/>
                  <a:gd name="T2" fmla="*/ 53 w 79"/>
                  <a:gd name="T3" fmla="*/ 3 h 48"/>
                  <a:gd name="T4" fmla="*/ 71 w 79"/>
                  <a:gd name="T5" fmla="*/ 11 h 48"/>
                  <a:gd name="T6" fmla="*/ 76 w 79"/>
                  <a:gd name="T7" fmla="*/ 20 h 48"/>
                  <a:gd name="T8" fmla="*/ 69 w 79"/>
                  <a:gd name="T9" fmla="*/ 28 h 48"/>
                  <a:gd name="T10" fmla="*/ 35 w 79"/>
                  <a:gd name="T11" fmla="*/ 37 h 48"/>
                  <a:gd name="T12" fmla="*/ 20 w 79"/>
                  <a:gd name="T13" fmla="*/ 44 h 48"/>
                  <a:gd name="T14" fmla="*/ 4 w 79"/>
                  <a:gd name="T15" fmla="*/ 42 h 48"/>
                  <a:gd name="T16" fmla="*/ 2 w 79"/>
                  <a:gd name="T17" fmla="*/ 30 h 48"/>
                  <a:gd name="T18" fmla="*/ 9 w 79"/>
                  <a:gd name="T19" fmla="*/ 21 h 48"/>
                  <a:gd name="T20" fmla="*/ 28 w 79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48">
                    <a:moveTo>
                      <a:pt x="28" y="3"/>
                    </a:moveTo>
                    <a:cubicBezTo>
                      <a:pt x="28" y="3"/>
                      <a:pt x="48" y="0"/>
                      <a:pt x="53" y="3"/>
                    </a:cubicBezTo>
                    <a:cubicBezTo>
                      <a:pt x="58" y="6"/>
                      <a:pt x="67" y="9"/>
                      <a:pt x="71" y="11"/>
                    </a:cubicBezTo>
                    <a:cubicBezTo>
                      <a:pt x="74" y="13"/>
                      <a:pt x="77" y="15"/>
                      <a:pt x="76" y="20"/>
                    </a:cubicBezTo>
                    <a:cubicBezTo>
                      <a:pt x="75" y="25"/>
                      <a:pt x="79" y="26"/>
                      <a:pt x="69" y="28"/>
                    </a:cubicBezTo>
                    <a:cubicBezTo>
                      <a:pt x="60" y="30"/>
                      <a:pt x="41" y="34"/>
                      <a:pt x="35" y="37"/>
                    </a:cubicBezTo>
                    <a:cubicBezTo>
                      <a:pt x="29" y="41"/>
                      <a:pt x="27" y="43"/>
                      <a:pt x="20" y="44"/>
                    </a:cubicBezTo>
                    <a:cubicBezTo>
                      <a:pt x="12" y="46"/>
                      <a:pt x="8" y="48"/>
                      <a:pt x="4" y="42"/>
                    </a:cubicBezTo>
                    <a:cubicBezTo>
                      <a:pt x="1" y="37"/>
                      <a:pt x="0" y="33"/>
                      <a:pt x="2" y="30"/>
                    </a:cubicBezTo>
                    <a:cubicBezTo>
                      <a:pt x="3" y="27"/>
                      <a:pt x="1" y="25"/>
                      <a:pt x="9" y="21"/>
                    </a:cubicBezTo>
                    <a:cubicBezTo>
                      <a:pt x="17" y="17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4" name="Freeform 219"/>
              <p:cNvSpPr>
                <a:spLocks/>
              </p:cNvSpPr>
              <p:nvPr/>
            </p:nvSpPr>
            <p:spPr bwMode="auto">
              <a:xfrm>
                <a:off x="1986401" y="5046176"/>
                <a:ext cx="122238" cy="73025"/>
              </a:xfrm>
              <a:custGeom>
                <a:avLst/>
                <a:gdLst>
                  <a:gd name="T0" fmla="*/ 28 w 77"/>
                  <a:gd name="T1" fmla="*/ 2 h 46"/>
                  <a:gd name="T2" fmla="*/ 28 w 77"/>
                  <a:gd name="T3" fmla="*/ 3 h 46"/>
                  <a:gd name="T4" fmla="*/ 34 w 77"/>
                  <a:gd name="T5" fmla="*/ 2 h 46"/>
                  <a:gd name="T6" fmla="*/ 45 w 77"/>
                  <a:gd name="T7" fmla="*/ 2 h 46"/>
                  <a:gd name="T8" fmla="*/ 53 w 77"/>
                  <a:gd name="T9" fmla="*/ 3 h 46"/>
                  <a:gd name="T10" fmla="*/ 70 w 77"/>
                  <a:gd name="T11" fmla="*/ 11 h 46"/>
                  <a:gd name="T12" fmla="*/ 74 w 77"/>
                  <a:gd name="T13" fmla="*/ 13 h 46"/>
                  <a:gd name="T14" fmla="*/ 75 w 77"/>
                  <a:gd name="T15" fmla="*/ 17 h 46"/>
                  <a:gd name="T16" fmla="*/ 75 w 77"/>
                  <a:gd name="T17" fmla="*/ 19 h 46"/>
                  <a:gd name="T18" fmla="*/ 75 w 77"/>
                  <a:gd name="T19" fmla="*/ 21 h 46"/>
                  <a:gd name="T20" fmla="*/ 75 w 77"/>
                  <a:gd name="T21" fmla="*/ 23 h 46"/>
                  <a:gd name="T22" fmla="*/ 75 w 77"/>
                  <a:gd name="T23" fmla="*/ 24 h 46"/>
                  <a:gd name="T24" fmla="*/ 74 w 77"/>
                  <a:gd name="T25" fmla="*/ 25 h 46"/>
                  <a:gd name="T26" fmla="*/ 69 w 77"/>
                  <a:gd name="T27" fmla="*/ 26 h 46"/>
                  <a:gd name="T28" fmla="*/ 51 w 77"/>
                  <a:gd name="T29" fmla="*/ 30 h 46"/>
                  <a:gd name="T30" fmla="*/ 35 w 77"/>
                  <a:gd name="T31" fmla="*/ 36 h 46"/>
                  <a:gd name="T32" fmla="*/ 28 w 77"/>
                  <a:gd name="T33" fmla="*/ 40 h 46"/>
                  <a:gd name="T34" fmla="*/ 19 w 77"/>
                  <a:gd name="T35" fmla="*/ 43 h 46"/>
                  <a:gd name="T36" fmla="*/ 10 w 77"/>
                  <a:gd name="T37" fmla="*/ 44 h 46"/>
                  <a:gd name="T38" fmla="*/ 8 w 77"/>
                  <a:gd name="T39" fmla="*/ 43 h 46"/>
                  <a:gd name="T40" fmla="*/ 5 w 77"/>
                  <a:gd name="T41" fmla="*/ 41 h 46"/>
                  <a:gd name="T42" fmla="*/ 2 w 77"/>
                  <a:gd name="T43" fmla="*/ 32 h 46"/>
                  <a:gd name="T44" fmla="*/ 3 w 77"/>
                  <a:gd name="T45" fmla="*/ 30 h 46"/>
                  <a:gd name="T46" fmla="*/ 4 w 77"/>
                  <a:gd name="T47" fmla="*/ 26 h 46"/>
                  <a:gd name="T48" fmla="*/ 10 w 77"/>
                  <a:gd name="T49" fmla="*/ 21 h 46"/>
                  <a:gd name="T50" fmla="*/ 22 w 77"/>
                  <a:gd name="T51" fmla="*/ 10 h 46"/>
                  <a:gd name="T52" fmla="*/ 29 w 77"/>
                  <a:gd name="T53" fmla="*/ 3 h 46"/>
                  <a:gd name="T54" fmla="*/ 28 w 77"/>
                  <a:gd name="T55" fmla="*/ 2 h 46"/>
                  <a:gd name="T56" fmla="*/ 28 w 77"/>
                  <a:gd name="T57" fmla="*/ 3 h 46"/>
                  <a:gd name="T58" fmla="*/ 28 w 77"/>
                  <a:gd name="T59" fmla="*/ 2 h 46"/>
                  <a:gd name="T60" fmla="*/ 27 w 77"/>
                  <a:gd name="T61" fmla="*/ 1 h 46"/>
                  <a:gd name="T62" fmla="*/ 25 w 77"/>
                  <a:gd name="T63" fmla="*/ 4 h 46"/>
                  <a:gd name="T64" fmla="*/ 9 w 77"/>
                  <a:gd name="T65" fmla="*/ 19 h 46"/>
                  <a:gd name="T66" fmla="*/ 2 w 77"/>
                  <a:gd name="T67" fmla="*/ 25 h 46"/>
                  <a:gd name="T68" fmla="*/ 1 w 77"/>
                  <a:gd name="T69" fmla="*/ 29 h 46"/>
                  <a:gd name="T70" fmla="*/ 0 w 77"/>
                  <a:gd name="T71" fmla="*/ 32 h 46"/>
                  <a:gd name="T72" fmla="*/ 4 w 77"/>
                  <a:gd name="T73" fmla="*/ 42 h 46"/>
                  <a:gd name="T74" fmla="*/ 7 w 77"/>
                  <a:gd name="T75" fmla="*/ 45 h 46"/>
                  <a:gd name="T76" fmla="*/ 10 w 77"/>
                  <a:gd name="T77" fmla="*/ 46 h 46"/>
                  <a:gd name="T78" fmla="*/ 20 w 77"/>
                  <a:gd name="T79" fmla="*/ 44 h 46"/>
                  <a:gd name="T80" fmla="*/ 28 w 77"/>
                  <a:gd name="T81" fmla="*/ 42 h 46"/>
                  <a:gd name="T82" fmla="*/ 36 w 77"/>
                  <a:gd name="T83" fmla="*/ 37 h 46"/>
                  <a:gd name="T84" fmla="*/ 51 w 77"/>
                  <a:gd name="T85" fmla="*/ 32 h 46"/>
                  <a:gd name="T86" fmla="*/ 70 w 77"/>
                  <a:gd name="T87" fmla="*/ 28 h 46"/>
                  <a:gd name="T88" fmla="*/ 75 w 77"/>
                  <a:gd name="T89" fmla="*/ 26 h 46"/>
                  <a:gd name="T90" fmla="*/ 77 w 77"/>
                  <a:gd name="T91" fmla="*/ 25 h 46"/>
                  <a:gd name="T92" fmla="*/ 77 w 77"/>
                  <a:gd name="T93" fmla="*/ 23 h 46"/>
                  <a:gd name="T94" fmla="*/ 77 w 77"/>
                  <a:gd name="T95" fmla="*/ 21 h 46"/>
                  <a:gd name="T96" fmla="*/ 77 w 77"/>
                  <a:gd name="T97" fmla="*/ 19 h 46"/>
                  <a:gd name="T98" fmla="*/ 77 w 77"/>
                  <a:gd name="T99" fmla="*/ 17 h 46"/>
                  <a:gd name="T100" fmla="*/ 75 w 77"/>
                  <a:gd name="T101" fmla="*/ 12 h 46"/>
                  <a:gd name="T102" fmla="*/ 71 w 77"/>
                  <a:gd name="T103" fmla="*/ 9 h 46"/>
                  <a:gd name="T104" fmla="*/ 54 w 77"/>
                  <a:gd name="T105" fmla="*/ 1 h 46"/>
                  <a:gd name="T106" fmla="*/ 45 w 77"/>
                  <a:gd name="T107" fmla="*/ 0 h 46"/>
                  <a:gd name="T108" fmla="*/ 28 w 77"/>
                  <a:gd name="T109" fmla="*/ 1 h 46"/>
                  <a:gd name="T110" fmla="*/ 27 w 77"/>
                  <a:gd name="T111" fmla="*/ 1 h 46"/>
                  <a:gd name="T112" fmla="*/ 27 w 77"/>
                  <a:gd name="T113" fmla="*/ 1 h 46"/>
                  <a:gd name="T114" fmla="*/ 28 w 77"/>
                  <a:gd name="T11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46">
                    <a:moveTo>
                      <a:pt x="28" y="2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30" y="3"/>
                      <a:pt x="34" y="2"/>
                    </a:cubicBezTo>
                    <a:cubicBezTo>
                      <a:pt x="37" y="2"/>
                      <a:pt x="41" y="2"/>
                      <a:pt x="45" y="2"/>
                    </a:cubicBezTo>
                    <a:cubicBezTo>
                      <a:pt x="48" y="2"/>
                      <a:pt x="52" y="2"/>
                      <a:pt x="53" y="3"/>
                    </a:cubicBezTo>
                    <a:cubicBezTo>
                      <a:pt x="58" y="6"/>
                      <a:pt x="66" y="9"/>
                      <a:pt x="70" y="11"/>
                    </a:cubicBezTo>
                    <a:cubicBezTo>
                      <a:pt x="72" y="12"/>
                      <a:pt x="73" y="12"/>
                      <a:pt x="74" y="13"/>
                    </a:cubicBezTo>
                    <a:cubicBezTo>
                      <a:pt x="75" y="14"/>
                      <a:pt x="75" y="15"/>
                      <a:pt x="75" y="17"/>
                    </a:cubicBezTo>
                    <a:cubicBezTo>
                      <a:pt x="75" y="17"/>
                      <a:pt x="75" y="18"/>
                      <a:pt x="75" y="19"/>
                    </a:cubicBezTo>
                    <a:cubicBezTo>
                      <a:pt x="75" y="19"/>
                      <a:pt x="75" y="20"/>
                      <a:pt x="75" y="21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4" y="25"/>
                    </a:cubicBezTo>
                    <a:cubicBezTo>
                      <a:pt x="73" y="25"/>
                      <a:pt x="71" y="26"/>
                      <a:pt x="69" y="26"/>
                    </a:cubicBezTo>
                    <a:cubicBezTo>
                      <a:pt x="65" y="27"/>
                      <a:pt x="58" y="28"/>
                      <a:pt x="51" y="30"/>
                    </a:cubicBezTo>
                    <a:cubicBezTo>
                      <a:pt x="44" y="32"/>
                      <a:pt x="38" y="34"/>
                      <a:pt x="35" y="36"/>
                    </a:cubicBezTo>
                    <a:cubicBezTo>
                      <a:pt x="32" y="38"/>
                      <a:pt x="30" y="39"/>
                      <a:pt x="28" y="40"/>
                    </a:cubicBezTo>
                    <a:cubicBezTo>
                      <a:pt x="25" y="41"/>
                      <a:pt x="23" y="42"/>
                      <a:pt x="19" y="43"/>
                    </a:cubicBezTo>
                    <a:cubicBezTo>
                      <a:pt x="15" y="43"/>
                      <a:pt x="12" y="44"/>
                      <a:pt x="10" y="44"/>
                    </a:cubicBezTo>
                    <a:cubicBezTo>
                      <a:pt x="9" y="44"/>
                      <a:pt x="8" y="44"/>
                      <a:pt x="8" y="43"/>
                    </a:cubicBezTo>
                    <a:cubicBezTo>
                      <a:pt x="7" y="43"/>
                      <a:pt x="6" y="42"/>
                      <a:pt x="5" y="41"/>
                    </a:cubicBezTo>
                    <a:cubicBezTo>
                      <a:pt x="3" y="37"/>
                      <a:pt x="2" y="35"/>
                      <a:pt x="2" y="32"/>
                    </a:cubicBezTo>
                    <a:cubicBezTo>
                      <a:pt x="2" y="31"/>
                      <a:pt x="2" y="31"/>
                      <a:pt x="3" y="30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4"/>
                      <a:pt x="6" y="23"/>
                      <a:pt x="10" y="21"/>
                    </a:cubicBezTo>
                    <a:cubicBezTo>
                      <a:pt x="14" y="19"/>
                      <a:pt x="18" y="14"/>
                      <a:pt x="22" y="10"/>
                    </a:cubicBezTo>
                    <a:cubicBezTo>
                      <a:pt x="26" y="6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5" y="4"/>
                    </a:cubicBezTo>
                    <a:cubicBezTo>
                      <a:pt x="22" y="8"/>
                      <a:pt x="14" y="16"/>
                      <a:pt x="9" y="19"/>
                    </a:cubicBezTo>
                    <a:cubicBezTo>
                      <a:pt x="5" y="21"/>
                      <a:pt x="3" y="23"/>
                      <a:pt x="2" y="25"/>
                    </a:cubicBezTo>
                    <a:cubicBezTo>
                      <a:pt x="2" y="26"/>
                      <a:pt x="2" y="28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5"/>
                      <a:pt x="1" y="38"/>
                      <a:pt x="4" y="42"/>
                    </a:cubicBezTo>
                    <a:cubicBezTo>
                      <a:pt x="4" y="43"/>
                      <a:pt x="5" y="44"/>
                      <a:pt x="7" y="45"/>
                    </a:cubicBezTo>
                    <a:cubicBezTo>
                      <a:pt x="8" y="46"/>
                      <a:pt x="9" y="46"/>
                      <a:pt x="10" y="46"/>
                    </a:cubicBezTo>
                    <a:cubicBezTo>
                      <a:pt x="13" y="46"/>
                      <a:pt x="16" y="45"/>
                      <a:pt x="20" y="44"/>
                    </a:cubicBezTo>
                    <a:cubicBezTo>
                      <a:pt x="24" y="44"/>
                      <a:pt x="26" y="43"/>
                      <a:pt x="28" y="42"/>
                    </a:cubicBezTo>
                    <a:cubicBezTo>
                      <a:pt x="31" y="41"/>
                      <a:pt x="33" y="39"/>
                      <a:pt x="36" y="37"/>
                    </a:cubicBezTo>
                    <a:cubicBezTo>
                      <a:pt x="39" y="36"/>
                      <a:pt x="45" y="34"/>
                      <a:pt x="51" y="32"/>
                    </a:cubicBezTo>
                    <a:cubicBezTo>
                      <a:pt x="58" y="30"/>
                      <a:pt x="65" y="29"/>
                      <a:pt x="70" y="28"/>
                    </a:cubicBezTo>
                    <a:cubicBezTo>
                      <a:pt x="73" y="27"/>
                      <a:pt x="74" y="27"/>
                      <a:pt x="75" y="26"/>
                    </a:cubicBezTo>
                    <a:cubicBezTo>
                      <a:pt x="76" y="26"/>
                      <a:pt x="76" y="25"/>
                      <a:pt x="77" y="25"/>
                    </a:cubicBezTo>
                    <a:cubicBezTo>
                      <a:pt x="77" y="24"/>
                      <a:pt x="77" y="24"/>
                      <a:pt x="77" y="23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8"/>
                      <a:pt x="77" y="18"/>
                      <a:pt x="77" y="17"/>
                    </a:cubicBezTo>
                    <a:cubicBezTo>
                      <a:pt x="77" y="15"/>
                      <a:pt x="77" y="13"/>
                      <a:pt x="75" y="12"/>
                    </a:cubicBezTo>
                    <a:cubicBezTo>
                      <a:pt x="74" y="11"/>
                      <a:pt x="73" y="10"/>
                      <a:pt x="71" y="9"/>
                    </a:cubicBezTo>
                    <a:cubicBezTo>
                      <a:pt x="67" y="7"/>
                      <a:pt x="59" y="4"/>
                      <a:pt x="54" y="1"/>
                    </a:cubicBezTo>
                    <a:cubicBezTo>
                      <a:pt x="52" y="0"/>
                      <a:pt x="49" y="0"/>
                      <a:pt x="45" y="0"/>
                    </a:cubicBezTo>
                    <a:cubicBezTo>
                      <a:pt x="37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0" name="Freeform 235"/>
              <p:cNvSpPr>
                <a:spLocks/>
              </p:cNvSpPr>
              <p:nvPr/>
            </p:nvSpPr>
            <p:spPr bwMode="auto">
              <a:xfrm>
                <a:off x="1964176" y="5090626"/>
                <a:ext cx="155575" cy="106363"/>
              </a:xfrm>
              <a:custGeom>
                <a:avLst/>
                <a:gdLst>
                  <a:gd name="T0" fmla="*/ 80 w 97"/>
                  <a:gd name="T1" fmla="*/ 0 h 67"/>
                  <a:gd name="T2" fmla="*/ 91 w 97"/>
                  <a:gd name="T3" fmla="*/ 5 h 67"/>
                  <a:gd name="T4" fmla="*/ 97 w 97"/>
                  <a:gd name="T5" fmla="*/ 20 h 67"/>
                  <a:gd name="T6" fmla="*/ 79 w 97"/>
                  <a:gd name="T7" fmla="*/ 26 h 67"/>
                  <a:gd name="T8" fmla="*/ 59 w 97"/>
                  <a:gd name="T9" fmla="*/ 32 h 67"/>
                  <a:gd name="T10" fmla="*/ 47 w 97"/>
                  <a:gd name="T11" fmla="*/ 54 h 67"/>
                  <a:gd name="T12" fmla="*/ 34 w 97"/>
                  <a:gd name="T13" fmla="*/ 67 h 67"/>
                  <a:gd name="T14" fmla="*/ 14 w 97"/>
                  <a:gd name="T15" fmla="*/ 67 h 67"/>
                  <a:gd name="T16" fmla="*/ 6 w 97"/>
                  <a:gd name="T17" fmla="*/ 58 h 67"/>
                  <a:gd name="T18" fmla="*/ 3 w 97"/>
                  <a:gd name="T19" fmla="*/ 49 h 67"/>
                  <a:gd name="T20" fmla="*/ 11 w 97"/>
                  <a:gd name="T21" fmla="*/ 32 h 67"/>
                  <a:gd name="T22" fmla="*/ 19 w 97"/>
                  <a:gd name="T23" fmla="*/ 25 h 67"/>
                  <a:gd name="T24" fmla="*/ 19 w 97"/>
                  <a:gd name="T25" fmla="*/ 15 h 67"/>
                  <a:gd name="T26" fmla="*/ 36 w 97"/>
                  <a:gd name="T27" fmla="*/ 15 h 67"/>
                  <a:gd name="T28" fmla="*/ 61 w 97"/>
                  <a:gd name="T29" fmla="*/ 3 h 67"/>
                  <a:gd name="T30" fmla="*/ 80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80" y="0"/>
                    </a:moveTo>
                    <a:cubicBezTo>
                      <a:pt x="80" y="0"/>
                      <a:pt x="87" y="0"/>
                      <a:pt x="91" y="5"/>
                    </a:cubicBezTo>
                    <a:cubicBezTo>
                      <a:pt x="95" y="10"/>
                      <a:pt x="97" y="20"/>
                      <a:pt x="97" y="20"/>
                    </a:cubicBezTo>
                    <a:cubicBezTo>
                      <a:pt x="97" y="20"/>
                      <a:pt x="85" y="26"/>
                      <a:pt x="79" y="26"/>
                    </a:cubicBezTo>
                    <a:cubicBezTo>
                      <a:pt x="72" y="27"/>
                      <a:pt x="67" y="23"/>
                      <a:pt x="59" y="32"/>
                    </a:cubicBezTo>
                    <a:cubicBezTo>
                      <a:pt x="52" y="41"/>
                      <a:pt x="48" y="49"/>
                      <a:pt x="47" y="54"/>
                    </a:cubicBezTo>
                    <a:cubicBezTo>
                      <a:pt x="46" y="59"/>
                      <a:pt x="40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1" y="67"/>
                      <a:pt x="9" y="61"/>
                      <a:pt x="6" y="58"/>
                    </a:cubicBezTo>
                    <a:cubicBezTo>
                      <a:pt x="3" y="56"/>
                      <a:pt x="0" y="59"/>
                      <a:pt x="3" y="49"/>
                    </a:cubicBezTo>
                    <a:cubicBezTo>
                      <a:pt x="6" y="40"/>
                      <a:pt x="5" y="37"/>
                      <a:pt x="11" y="32"/>
                    </a:cubicBezTo>
                    <a:cubicBezTo>
                      <a:pt x="16" y="28"/>
                      <a:pt x="19" y="29"/>
                      <a:pt x="19" y="25"/>
                    </a:cubicBezTo>
                    <a:cubicBezTo>
                      <a:pt x="18" y="20"/>
                      <a:pt x="19" y="15"/>
                      <a:pt x="19" y="15"/>
                    </a:cubicBezTo>
                    <a:cubicBezTo>
                      <a:pt x="19" y="15"/>
                      <a:pt x="24" y="20"/>
                      <a:pt x="36" y="15"/>
                    </a:cubicBezTo>
                    <a:cubicBezTo>
                      <a:pt x="47" y="9"/>
                      <a:pt x="55" y="5"/>
                      <a:pt x="61" y="3"/>
                    </a:cubicBezTo>
                    <a:cubicBezTo>
                      <a:pt x="67" y="2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1" name="Freeform 236"/>
              <p:cNvSpPr>
                <a:spLocks/>
              </p:cNvSpPr>
              <p:nvPr/>
            </p:nvSpPr>
            <p:spPr bwMode="auto">
              <a:xfrm>
                <a:off x="2084826" y="5122376"/>
                <a:ext cx="73025" cy="53975"/>
              </a:xfrm>
              <a:custGeom>
                <a:avLst/>
                <a:gdLst>
                  <a:gd name="T0" fmla="*/ 22 w 45"/>
                  <a:gd name="T1" fmla="*/ 0 h 34"/>
                  <a:gd name="T2" fmla="*/ 32 w 45"/>
                  <a:gd name="T3" fmla="*/ 5 h 34"/>
                  <a:gd name="T4" fmla="*/ 43 w 45"/>
                  <a:gd name="T5" fmla="*/ 12 h 34"/>
                  <a:gd name="T6" fmla="*/ 42 w 45"/>
                  <a:gd name="T7" fmla="*/ 19 h 34"/>
                  <a:gd name="T8" fmla="*/ 26 w 45"/>
                  <a:gd name="T9" fmla="*/ 25 h 34"/>
                  <a:gd name="T10" fmla="*/ 13 w 45"/>
                  <a:gd name="T11" fmla="*/ 30 h 34"/>
                  <a:gd name="T12" fmla="*/ 2 w 45"/>
                  <a:gd name="T13" fmla="*/ 18 h 34"/>
                  <a:gd name="T14" fmla="*/ 2 w 45"/>
                  <a:gd name="T15" fmla="*/ 10 h 34"/>
                  <a:gd name="T16" fmla="*/ 7 w 45"/>
                  <a:gd name="T17" fmla="*/ 6 h 34"/>
                  <a:gd name="T18" fmla="*/ 22 w 45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4">
                    <a:moveTo>
                      <a:pt x="22" y="0"/>
                    </a:moveTo>
                    <a:cubicBezTo>
                      <a:pt x="22" y="0"/>
                      <a:pt x="28" y="2"/>
                      <a:pt x="32" y="5"/>
                    </a:cubicBezTo>
                    <a:cubicBezTo>
                      <a:pt x="37" y="7"/>
                      <a:pt x="41" y="9"/>
                      <a:pt x="43" y="12"/>
                    </a:cubicBezTo>
                    <a:cubicBezTo>
                      <a:pt x="44" y="15"/>
                      <a:pt x="45" y="18"/>
                      <a:pt x="42" y="19"/>
                    </a:cubicBezTo>
                    <a:cubicBezTo>
                      <a:pt x="39" y="20"/>
                      <a:pt x="30" y="22"/>
                      <a:pt x="26" y="25"/>
                    </a:cubicBezTo>
                    <a:cubicBezTo>
                      <a:pt x="23" y="28"/>
                      <a:pt x="17" y="34"/>
                      <a:pt x="13" y="30"/>
                    </a:cubicBezTo>
                    <a:cubicBezTo>
                      <a:pt x="8" y="26"/>
                      <a:pt x="5" y="21"/>
                      <a:pt x="2" y="18"/>
                    </a:cubicBezTo>
                    <a:cubicBezTo>
                      <a:pt x="0" y="14"/>
                      <a:pt x="0" y="12"/>
                      <a:pt x="2" y="10"/>
                    </a:cubicBezTo>
                    <a:cubicBezTo>
                      <a:pt x="4" y="8"/>
                      <a:pt x="4" y="7"/>
                      <a:pt x="7" y="6"/>
                    </a:cubicBezTo>
                    <a:cubicBezTo>
                      <a:pt x="10" y="5"/>
                      <a:pt x="20" y="2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2" name="Freeform 237"/>
              <p:cNvSpPr>
                <a:spLocks/>
              </p:cNvSpPr>
              <p:nvPr/>
            </p:nvSpPr>
            <p:spPr bwMode="auto">
              <a:xfrm>
                <a:off x="2135626" y="5149364"/>
                <a:ext cx="53975" cy="31750"/>
              </a:xfrm>
              <a:custGeom>
                <a:avLst/>
                <a:gdLst>
                  <a:gd name="T0" fmla="*/ 11 w 33"/>
                  <a:gd name="T1" fmla="*/ 0 h 20"/>
                  <a:gd name="T2" fmla="*/ 20 w 33"/>
                  <a:gd name="T3" fmla="*/ 4 h 20"/>
                  <a:gd name="T4" fmla="*/ 31 w 33"/>
                  <a:gd name="T5" fmla="*/ 12 h 20"/>
                  <a:gd name="T6" fmla="*/ 29 w 33"/>
                  <a:gd name="T7" fmla="*/ 18 h 20"/>
                  <a:gd name="T8" fmla="*/ 18 w 33"/>
                  <a:gd name="T9" fmla="*/ 15 h 20"/>
                  <a:gd name="T10" fmla="*/ 4 w 33"/>
                  <a:gd name="T11" fmla="*/ 8 h 20"/>
                  <a:gd name="T12" fmla="*/ 2 w 33"/>
                  <a:gd name="T13" fmla="*/ 4 h 20"/>
                  <a:gd name="T14" fmla="*/ 1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11" y="0"/>
                    </a:moveTo>
                    <a:cubicBezTo>
                      <a:pt x="11" y="0"/>
                      <a:pt x="16" y="1"/>
                      <a:pt x="20" y="4"/>
                    </a:cubicBezTo>
                    <a:cubicBezTo>
                      <a:pt x="25" y="7"/>
                      <a:pt x="29" y="10"/>
                      <a:pt x="31" y="12"/>
                    </a:cubicBezTo>
                    <a:cubicBezTo>
                      <a:pt x="33" y="14"/>
                      <a:pt x="33" y="17"/>
                      <a:pt x="29" y="18"/>
                    </a:cubicBezTo>
                    <a:cubicBezTo>
                      <a:pt x="26" y="20"/>
                      <a:pt x="24" y="18"/>
                      <a:pt x="18" y="15"/>
                    </a:cubicBezTo>
                    <a:cubicBezTo>
                      <a:pt x="12" y="11"/>
                      <a:pt x="6" y="8"/>
                      <a:pt x="4" y="8"/>
                    </a:cubicBezTo>
                    <a:cubicBezTo>
                      <a:pt x="2" y="8"/>
                      <a:pt x="0" y="5"/>
                      <a:pt x="2" y="4"/>
                    </a:cubicBezTo>
                    <a:cubicBezTo>
                      <a:pt x="5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3" name="Freeform 238"/>
              <p:cNvSpPr>
                <a:spLocks/>
              </p:cNvSpPr>
              <p:nvPr/>
            </p:nvSpPr>
            <p:spPr bwMode="auto">
              <a:xfrm>
                <a:off x="2161026" y="5176351"/>
                <a:ext cx="41275" cy="31750"/>
              </a:xfrm>
              <a:custGeom>
                <a:avLst/>
                <a:gdLst>
                  <a:gd name="T0" fmla="*/ 16 w 26"/>
                  <a:gd name="T1" fmla="*/ 0 h 20"/>
                  <a:gd name="T2" fmla="*/ 22 w 26"/>
                  <a:gd name="T3" fmla="*/ 5 h 20"/>
                  <a:gd name="T4" fmla="*/ 24 w 26"/>
                  <a:gd name="T5" fmla="*/ 13 h 20"/>
                  <a:gd name="T6" fmla="*/ 12 w 26"/>
                  <a:gd name="T7" fmla="*/ 19 h 20"/>
                  <a:gd name="T8" fmla="*/ 0 w 26"/>
                  <a:gd name="T9" fmla="*/ 13 h 20"/>
                  <a:gd name="T10" fmla="*/ 6 w 26"/>
                  <a:gd name="T11" fmla="*/ 5 h 20"/>
                  <a:gd name="T12" fmla="*/ 16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6" y="0"/>
                    </a:moveTo>
                    <a:cubicBezTo>
                      <a:pt x="19" y="1"/>
                      <a:pt x="20" y="2"/>
                      <a:pt x="22" y="5"/>
                    </a:cubicBezTo>
                    <a:cubicBezTo>
                      <a:pt x="24" y="7"/>
                      <a:pt x="26" y="13"/>
                      <a:pt x="24" y="13"/>
                    </a:cubicBezTo>
                    <a:cubicBezTo>
                      <a:pt x="21" y="13"/>
                      <a:pt x="16" y="18"/>
                      <a:pt x="12" y="19"/>
                    </a:cubicBezTo>
                    <a:cubicBezTo>
                      <a:pt x="7" y="20"/>
                      <a:pt x="0" y="13"/>
                      <a:pt x="0" y="13"/>
                    </a:cubicBezTo>
                    <a:cubicBezTo>
                      <a:pt x="0" y="13"/>
                      <a:pt x="4" y="8"/>
                      <a:pt x="6" y="5"/>
                    </a:cubicBezTo>
                    <a:cubicBezTo>
                      <a:pt x="8" y="2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4" name="Freeform 239"/>
              <p:cNvSpPr>
                <a:spLocks/>
              </p:cNvSpPr>
              <p:nvPr/>
            </p:nvSpPr>
            <p:spPr bwMode="auto">
              <a:xfrm>
                <a:off x="1964176" y="5089039"/>
                <a:ext cx="157163" cy="109538"/>
              </a:xfrm>
              <a:custGeom>
                <a:avLst/>
                <a:gdLst>
                  <a:gd name="T0" fmla="*/ 80 w 98"/>
                  <a:gd name="T1" fmla="*/ 2 h 69"/>
                  <a:gd name="T2" fmla="*/ 80 w 98"/>
                  <a:gd name="T3" fmla="*/ 2 h 69"/>
                  <a:gd name="T4" fmla="*/ 95 w 98"/>
                  <a:gd name="T5" fmla="*/ 16 h 69"/>
                  <a:gd name="T6" fmla="*/ 96 w 98"/>
                  <a:gd name="T7" fmla="*/ 21 h 69"/>
                  <a:gd name="T8" fmla="*/ 97 w 98"/>
                  <a:gd name="T9" fmla="*/ 20 h 69"/>
                  <a:gd name="T10" fmla="*/ 79 w 98"/>
                  <a:gd name="T11" fmla="*/ 26 h 69"/>
                  <a:gd name="T12" fmla="*/ 70 w 98"/>
                  <a:gd name="T13" fmla="*/ 26 h 69"/>
                  <a:gd name="T14" fmla="*/ 46 w 98"/>
                  <a:gd name="T15" fmla="*/ 55 h 69"/>
                  <a:gd name="T16" fmla="*/ 46 w 98"/>
                  <a:gd name="T17" fmla="*/ 55 h 69"/>
                  <a:gd name="T18" fmla="*/ 34 w 98"/>
                  <a:gd name="T19" fmla="*/ 67 h 69"/>
                  <a:gd name="T20" fmla="*/ 13 w 98"/>
                  <a:gd name="T21" fmla="*/ 66 h 69"/>
                  <a:gd name="T22" fmla="*/ 6 w 98"/>
                  <a:gd name="T23" fmla="*/ 58 h 69"/>
                  <a:gd name="T24" fmla="*/ 3 w 98"/>
                  <a:gd name="T25" fmla="*/ 56 h 69"/>
                  <a:gd name="T26" fmla="*/ 4 w 98"/>
                  <a:gd name="T27" fmla="*/ 51 h 69"/>
                  <a:gd name="T28" fmla="*/ 11 w 98"/>
                  <a:gd name="T29" fmla="*/ 34 h 69"/>
                  <a:gd name="T30" fmla="*/ 19 w 98"/>
                  <a:gd name="T31" fmla="*/ 29 h 69"/>
                  <a:gd name="T32" fmla="*/ 20 w 98"/>
                  <a:gd name="T33" fmla="*/ 25 h 69"/>
                  <a:gd name="T34" fmla="*/ 20 w 98"/>
                  <a:gd name="T35" fmla="*/ 18 h 69"/>
                  <a:gd name="T36" fmla="*/ 19 w 98"/>
                  <a:gd name="T37" fmla="*/ 16 h 69"/>
                  <a:gd name="T38" fmla="*/ 26 w 98"/>
                  <a:gd name="T39" fmla="*/ 19 h 69"/>
                  <a:gd name="T40" fmla="*/ 61 w 98"/>
                  <a:gd name="T41" fmla="*/ 5 h 69"/>
                  <a:gd name="T42" fmla="*/ 80 w 98"/>
                  <a:gd name="T43" fmla="*/ 2 h 69"/>
                  <a:gd name="T44" fmla="*/ 80 w 98"/>
                  <a:gd name="T45" fmla="*/ 2 h 69"/>
                  <a:gd name="T46" fmla="*/ 80 w 98"/>
                  <a:gd name="T47" fmla="*/ 0 h 69"/>
                  <a:gd name="T48" fmla="*/ 35 w 98"/>
                  <a:gd name="T49" fmla="*/ 15 h 69"/>
                  <a:gd name="T50" fmla="*/ 21 w 98"/>
                  <a:gd name="T51" fmla="*/ 16 h 69"/>
                  <a:gd name="T52" fmla="*/ 20 w 98"/>
                  <a:gd name="T53" fmla="*/ 15 h 69"/>
                  <a:gd name="T54" fmla="*/ 20 w 98"/>
                  <a:gd name="T55" fmla="*/ 16 h 69"/>
                  <a:gd name="T56" fmla="*/ 20 w 98"/>
                  <a:gd name="T57" fmla="*/ 15 h 69"/>
                  <a:gd name="T58" fmla="*/ 20 w 98"/>
                  <a:gd name="T59" fmla="*/ 15 h 69"/>
                  <a:gd name="T60" fmla="*/ 18 w 98"/>
                  <a:gd name="T61" fmla="*/ 16 h 69"/>
                  <a:gd name="T62" fmla="*/ 18 w 98"/>
                  <a:gd name="T63" fmla="*/ 26 h 69"/>
                  <a:gd name="T64" fmla="*/ 18 w 98"/>
                  <a:gd name="T65" fmla="*/ 28 h 69"/>
                  <a:gd name="T66" fmla="*/ 10 w 98"/>
                  <a:gd name="T67" fmla="*/ 32 h 69"/>
                  <a:gd name="T68" fmla="*/ 2 w 98"/>
                  <a:gd name="T69" fmla="*/ 50 h 69"/>
                  <a:gd name="T70" fmla="*/ 1 w 98"/>
                  <a:gd name="T71" fmla="*/ 58 h 69"/>
                  <a:gd name="T72" fmla="*/ 5 w 98"/>
                  <a:gd name="T73" fmla="*/ 60 h 69"/>
                  <a:gd name="T74" fmla="*/ 11 w 98"/>
                  <a:gd name="T75" fmla="*/ 68 h 69"/>
                  <a:gd name="T76" fmla="*/ 34 w 98"/>
                  <a:gd name="T77" fmla="*/ 69 h 69"/>
                  <a:gd name="T78" fmla="*/ 48 w 98"/>
                  <a:gd name="T79" fmla="*/ 56 h 69"/>
                  <a:gd name="T80" fmla="*/ 60 w 98"/>
                  <a:gd name="T81" fmla="*/ 34 h 69"/>
                  <a:gd name="T82" fmla="*/ 78 w 98"/>
                  <a:gd name="T83" fmla="*/ 28 h 69"/>
                  <a:gd name="T84" fmla="*/ 91 w 98"/>
                  <a:gd name="T85" fmla="*/ 25 h 69"/>
                  <a:gd name="T86" fmla="*/ 98 w 98"/>
                  <a:gd name="T87" fmla="*/ 21 h 69"/>
                  <a:gd name="T88" fmla="*/ 92 w 98"/>
                  <a:gd name="T89" fmla="*/ 5 h 69"/>
                  <a:gd name="T90" fmla="*/ 80 w 98"/>
                  <a:gd name="T91" fmla="*/ 0 h 69"/>
                  <a:gd name="T92" fmla="*/ 80 w 98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80" y="1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2" y="2"/>
                      <a:pt x="87" y="3"/>
                      <a:pt x="90" y="7"/>
                    </a:cubicBezTo>
                    <a:cubicBezTo>
                      <a:pt x="92" y="9"/>
                      <a:pt x="94" y="13"/>
                      <a:pt x="95" y="16"/>
                    </a:cubicBezTo>
                    <a:cubicBezTo>
                      <a:pt x="95" y="17"/>
                      <a:pt x="96" y="18"/>
                      <a:pt x="96" y="19"/>
                    </a:cubicBezTo>
                    <a:cubicBezTo>
                      <a:pt x="96" y="20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6" y="20"/>
                      <a:pt x="95" y="21"/>
                    </a:cubicBezTo>
                    <a:cubicBezTo>
                      <a:pt x="91" y="23"/>
                      <a:pt x="83" y="26"/>
                      <a:pt x="79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6" y="26"/>
                      <a:pt x="73" y="26"/>
                      <a:pt x="70" y="26"/>
                    </a:cubicBezTo>
                    <a:cubicBezTo>
                      <a:pt x="67" y="26"/>
                      <a:pt x="63" y="27"/>
                      <a:pt x="59" y="32"/>
                    </a:cubicBezTo>
                    <a:cubicBezTo>
                      <a:pt x="51" y="42"/>
                      <a:pt x="48" y="50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7"/>
                      <a:pt x="44" y="60"/>
                      <a:pt x="42" y="63"/>
                    </a:cubicBezTo>
                    <a:cubicBezTo>
                      <a:pt x="39" y="65"/>
                      <a:pt x="37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4" y="67"/>
                      <a:pt x="13" y="67"/>
                      <a:pt x="13" y="66"/>
                    </a:cubicBezTo>
                    <a:cubicBezTo>
                      <a:pt x="12" y="65"/>
                      <a:pt x="11" y="64"/>
                      <a:pt x="10" y="62"/>
                    </a:cubicBezTo>
                    <a:cubicBezTo>
                      <a:pt x="9" y="61"/>
                      <a:pt x="8" y="59"/>
                      <a:pt x="6" y="58"/>
                    </a:cubicBezTo>
                    <a:cubicBezTo>
                      <a:pt x="5" y="57"/>
                      <a:pt x="4" y="57"/>
                      <a:pt x="3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2" y="55"/>
                      <a:pt x="3" y="53"/>
                      <a:pt x="4" y="51"/>
                    </a:cubicBezTo>
                    <a:cubicBezTo>
                      <a:pt x="5" y="46"/>
                      <a:pt x="6" y="43"/>
                      <a:pt x="7" y="41"/>
                    </a:cubicBezTo>
                    <a:cubicBezTo>
                      <a:pt x="8" y="38"/>
                      <a:pt x="9" y="36"/>
                      <a:pt x="11" y="34"/>
                    </a:cubicBezTo>
                    <a:cubicBezTo>
                      <a:pt x="14" y="32"/>
                      <a:pt x="16" y="31"/>
                      <a:pt x="17" y="31"/>
                    </a:cubicBezTo>
                    <a:cubicBezTo>
                      <a:pt x="18" y="30"/>
                      <a:pt x="19" y="30"/>
                      <a:pt x="19" y="29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6"/>
                      <a:pt x="20" y="26"/>
                      <a:pt x="20" y="25"/>
                    </a:cubicBezTo>
                    <a:cubicBezTo>
                      <a:pt x="20" y="24"/>
                      <a:pt x="20" y="23"/>
                      <a:pt x="20" y="22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21" y="19"/>
                      <a:pt x="26" y="19"/>
                    </a:cubicBezTo>
                    <a:cubicBezTo>
                      <a:pt x="28" y="19"/>
                      <a:pt x="32" y="18"/>
                      <a:pt x="36" y="17"/>
                    </a:cubicBezTo>
                    <a:cubicBezTo>
                      <a:pt x="48" y="11"/>
                      <a:pt x="56" y="7"/>
                      <a:pt x="61" y="5"/>
                    </a:cubicBezTo>
                    <a:cubicBezTo>
                      <a:pt x="64" y="5"/>
                      <a:pt x="69" y="4"/>
                      <a:pt x="73" y="3"/>
                    </a:cubicBezTo>
                    <a:cubicBezTo>
                      <a:pt x="77" y="3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67" y="2"/>
                      <a:pt x="61" y="3"/>
                    </a:cubicBezTo>
                    <a:cubicBezTo>
                      <a:pt x="55" y="5"/>
                      <a:pt x="47" y="10"/>
                      <a:pt x="35" y="15"/>
                    </a:cubicBezTo>
                    <a:cubicBezTo>
                      <a:pt x="31" y="17"/>
                      <a:pt x="28" y="17"/>
                      <a:pt x="26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8"/>
                      <a:pt x="18" y="22"/>
                    </a:cubicBezTo>
                    <a:cubicBezTo>
                      <a:pt x="18" y="23"/>
                      <a:pt x="18" y="24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7" y="28"/>
                      <a:pt x="16" y="29"/>
                      <a:pt x="15" y="29"/>
                    </a:cubicBezTo>
                    <a:cubicBezTo>
                      <a:pt x="14" y="30"/>
                      <a:pt x="12" y="31"/>
                      <a:pt x="10" y="32"/>
                    </a:cubicBezTo>
                    <a:cubicBezTo>
                      <a:pt x="7" y="35"/>
                      <a:pt x="6" y="37"/>
                      <a:pt x="5" y="40"/>
                    </a:cubicBezTo>
                    <a:cubicBezTo>
                      <a:pt x="4" y="43"/>
                      <a:pt x="3" y="46"/>
                      <a:pt x="2" y="50"/>
                    </a:cubicBezTo>
                    <a:cubicBezTo>
                      <a:pt x="1" y="53"/>
                      <a:pt x="1" y="55"/>
                      <a:pt x="0" y="56"/>
                    </a:cubicBezTo>
                    <a:cubicBezTo>
                      <a:pt x="0" y="57"/>
                      <a:pt x="1" y="57"/>
                      <a:pt x="1" y="58"/>
                    </a:cubicBezTo>
                    <a:cubicBezTo>
                      <a:pt x="2" y="58"/>
                      <a:pt x="2" y="59"/>
                      <a:pt x="3" y="59"/>
                    </a:cubicBezTo>
                    <a:cubicBezTo>
                      <a:pt x="4" y="59"/>
                      <a:pt x="4" y="59"/>
                      <a:pt x="5" y="60"/>
                    </a:cubicBezTo>
                    <a:cubicBezTo>
                      <a:pt x="7" y="61"/>
                      <a:pt x="8" y="63"/>
                      <a:pt x="9" y="65"/>
                    </a:cubicBezTo>
                    <a:cubicBezTo>
                      <a:pt x="10" y="66"/>
                      <a:pt x="11" y="67"/>
                      <a:pt x="11" y="68"/>
                    </a:cubicBezTo>
                    <a:cubicBezTo>
                      <a:pt x="12" y="68"/>
                      <a:pt x="13" y="69"/>
                      <a:pt x="14" y="69"/>
                    </a:cubicBezTo>
                    <a:cubicBezTo>
                      <a:pt x="17" y="69"/>
                      <a:pt x="29" y="69"/>
                      <a:pt x="34" y="69"/>
                    </a:cubicBezTo>
                    <a:cubicBezTo>
                      <a:pt x="38" y="69"/>
                      <a:pt x="41" y="67"/>
                      <a:pt x="43" y="64"/>
                    </a:cubicBezTo>
                    <a:cubicBezTo>
                      <a:pt x="46" y="61"/>
                      <a:pt x="48" y="58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9" y="51"/>
                      <a:pt x="53" y="43"/>
                      <a:pt x="60" y="34"/>
                    </a:cubicBezTo>
                    <a:cubicBezTo>
                      <a:pt x="64" y="29"/>
                      <a:pt x="67" y="28"/>
                      <a:pt x="70" y="28"/>
                    </a:cubicBezTo>
                    <a:cubicBezTo>
                      <a:pt x="73" y="28"/>
                      <a:pt x="75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2" y="28"/>
                      <a:pt x="87" y="27"/>
                      <a:pt x="91" y="25"/>
                    </a:cubicBezTo>
                    <a:cubicBezTo>
                      <a:pt x="94" y="23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6" y="11"/>
                      <a:pt x="92" y="5"/>
                    </a:cubicBezTo>
                    <a:cubicBezTo>
                      <a:pt x="88" y="1"/>
                      <a:pt x="8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5" name="Freeform 240"/>
              <p:cNvSpPr>
                <a:spLocks/>
              </p:cNvSpPr>
              <p:nvPr/>
            </p:nvSpPr>
            <p:spPr bwMode="auto">
              <a:xfrm>
                <a:off x="2084826" y="5119201"/>
                <a:ext cx="73025" cy="53975"/>
              </a:xfrm>
              <a:custGeom>
                <a:avLst/>
                <a:gdLst>
                  <a:gd name="T0" fmla="*/ 22 w 45"/>
                  <a:gd name="T1" fmla="*/ 2 h 34"/>
                  <a:gd name="T2" fmla="*/ 22 w 45"/>
                  <a:gd name="T3" fmla="*/ 3 h 34"/>
                  <a:gd name="T4" fmla="*/ 25 w 45"/>
                  <a:gd name="T5" fmla="*/ 4 h 34"/>
                  <a:gd name="T6" fmla="*/ 32 w 45"/>
                  <a:gd name="T7" fmla="*/ 8 h 34"/>
                  <a:gd name="T8" fmla="*/ 38 w 45"/>
                  <a:gd name="T9" fmla="*/ 11 h 34"/>
                  <a:gd name="T10" fmla="*/ 42 w 45"/>
                  <a:gd name="T11" fmla="*/ 14 h 34"/>
                  <a:gd name="T12" fmla="*/ 43 w 45"/>
                  <a:gd name="T13" fmla="*/ 18 h 34"/>
                  <a:gd name="T14" fmla="*/ 43 w 45"/>
                  <a:gd name="T15" fmla="*/ 19 h 34"/>
                  <a:gd name="T16" fmla="*/ 42 w 45"/>
                  <a:gd name="T17" fmla="*/ 20 h 34"/>
                  <a:gd name="T18" fmla="*/ 34 w 45"/>
                  <a:gd name="T19" fmla="*/ 22 h 34"/>
                  <a:gd name="T20" fmla="*/ 26 w 45"/>
                  <a:gd name="T21" fmla="*/ 26 h 34"/>
                  <a:gd name="T22" fmla="*/ 21 w 45"/>
                  <a:gd name="T23" fmla="*/ 30 h 34"/>
                  <a:gd name="T24" fmla="*/ 16 w 45"/>
                  <a:gd name="T25" fmla="*/ 32 h 34"/>
                  <a:gd name="T26" fmla="*/ 13 w 45"/>
                  <a:gd name="T27" fmla="*/ 31 h 34"/>
                  <a:gd name="T28" fmla="*/ 3 w 45"/>
                  <a:gd name="T29" fmla="*/ 19 h 34"/>
                  <a:gd name="T30" fmla="*/ 2 w 45"/>
                  <a:gd name="T31" fmla="*/ 15 h 34"/>
                  <a:gd name="T32" fmla="*/ 3 w 45"/>
                  <a:gd name="T33" fmla="*/ 13 h 34"/>
                  <a:gd name="T34" fmla="*/ 5 w 45"/>
                  <a:gd name="T35" fmla="*/ 10 h 34"/>
                  <a:gd name="T36" fmla="*/ 8 w 45"/>
                  <a:gd name="T37" fmla="*/ 9 h 34"/>
                  <a:gd name="T38" fmla="*/ 15 w 45"/>
                  <a:gd name="T39" fmla="*/ 6 h 34"/>
                  <a:gd name="T40" fmla="*/ 20 w 45"/>
                  <a:gd name="T41" fmla="*/ 5 h 34"/>
                  <a:gd name="T42" fmla="*/ 23 w 45"/>
                  <a:gd name="T43" fmla="*/ 2 h 34"/>
                  <a:gd name="T44" fmla="*/ 22 w 45"/>
                  <a:gd name="T45" fmla="*/ 2 h 34"/>
                  <a:gd name="T46" fmla="*/ 22 w 45"/>
                  <a:gd name="T47" fmla="*/ 3 h 34"/>
                  <a:gd name="T48" fmla="*/ 22 w 45"/>
                  <a:gd name="T49" fmla="*/ 2 h 34"/>
                  <a:gd name="T50" fmla="*/ 21 w 45"/>
                  <a:gd name="T51" fmla="*/ 1 h 34"/>
                  <a:gd name="T52" fmla="*/ 19 w 45"/>
                  <a:gd name="T53" fmla="*/ 3 h 34"/>
                  <a:gd name="T54" fmla="*/ 7 w 45"/>
                  <a:gd name="T55" fmla="*/ 7 h 34"/>
                  <a:gd name="T56" fmla="*/ 4 w 45"/>
                  <a:gd name="T57" fmla="*/ 9 h 34"/>
                  <a:gd name="T58" fmla="*/ 1 w 45"/>
                  <a:gd name="T59" fmla="*/ 11 h 34"/>
                  <a:gd name="T60" fmla="*/ 0 w 45"/>
                  <a:gd name="T61" fmla="*/ 15 h 34"/>
                  <a:gd name="T62" fmla="*/ 2 w 45"/>
                  <a:gd name="T63" fmla="*/ 20 h 34"/>
                  <a:gd name="T64" fmla="*/ 12 w 45"/>
                  <a:gd name="T65" fmla="*/ 33 h 34"/>
                  <a:gd name="T66" fmla="*/ 16 w 45"/>
                  <a:gd name="T67" fmla="*/ 34 h 34"/>
                  <a:gd name="T68" fmla="*/ 22 w 45"/>
                  <a:gd name="T69" fmla="*/ 32 h 34"/>
                  <a:gd name="T70" fmla="*/ 27 w 45"/>
                  <a:gd name="T71" fmla="*/ 28 h 34"/>
                  <a:gd name="T72" fmla="*/ 35 w 45"/>
                  <a:gd name="T73" fmla="*/ 24 h 34"/>
                  <a:gd name="T74" fmla="*/ 43 w 45"/>
                  <a:gd name="T75" fmla="*/ 22 h 34"/>
                  <a:gd name="T76" fmla="*/ 45 w 45"/>
                  <a:gd name="T77" fmla="*/ 20 h 34"/>
                  <a:gd name="T78" fmla="*/ 45 w 45"/>
                  <a:gd name="T79" fmla="*/ 18 h 34"/>
                  <a:gd name="T80" fmla="*/ 43 w 45"/>
                  <a:gd name="T81" fmla="*/ 14 h 34"/>
                  <a:gd name="T82" fmla="*/ 39 w 45"/>
                  <a:gd name="T83" fmla="*/ 9 h 34"/>
                  <a:gd name="T84" fmla="*/ 33 w 45"/>
                  <a:gd name="T85" fmla="*/ 6 h 34"/>
                  <a:gd name="T86" fmla="*/ 22 w 45"/>
                  <a:gd name="T87" fmla="*/ 1 h 34"/>
                  <a:gd name="T88" fmla="*/ 22 w 45"/>
                  <a:gd name="T89" fmla="*/ 0 h 34"/>
                  <a:gd name="T90" fmla="*/ 21 w 45"/>
                  <a:gd name="T91" fmla="*/ 1 h 34"/>
                  <a:gd name="T92" fmla="*/ 22 w 45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34"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5" y="4"/>
                    </a:cubicBezTo>
                    <a:cubicBezTo>
                      <a:pt x="27" y="5"/>
                      <a:pt x="30" y="6"/>
                      <a:pt x="32" y="8"/>
                    </a:cubicBezTo>
                    <a:cubicBezTo>
                      <a:pt x="34" y="9"/>
                      <a:pt x="36" y="10"/>
                      <a:pt x="38" y="11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43" y="16"/>
                      <a:pt x="43" y="17"/>
                      <a:pt x="43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20"/>
                    </a:cubicBezTo>
                    <a:cubicBezTo>
                      <a:pt x="41" y="20"/>
                      <a:pt x="37" y="21"/>
                      <a:pt x="34" y="22"/>
                    </a:cubicBezTo>
                    <a:cubicBezTo>
                      <a:pt x="31" y="23"/>
                      <a:pt x="28" y="24"/>
                      <a:pt x="26" y="26"/>
                    </a:cubicBezTo>
                    <a:cubicBezTo>
                      <a:pt x="24" y="27"/>
                      <a:pt x="23" y="29"/>
                      <a:pt x="21" y="30"/>
                    </a:cubicBezTo>
                    <a:cubicBezTo>
                      <a:pt x="19" y="31"/>
                      <a:pt x="18" y="32"/>
                      <a:pt x="16" y="32"/>
                    </a:cubicBezTo>
                    <a:cubicBezTo>
                      <a:pt x="15" y="32"/>
                      <a:pt x="14" y="32"/>
                      <a:pt x="13" y="31"/>
                    </a:cubicBezTo>
                    <a:cubicBezTo>
                      <a:pt x="9" y="27"/>
                      <a:pt x="6" y="22"/>
                      <a:pt x="3" y="19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5"/>
                      <a:pt x="2" y="14"/>
                      <a:pt x="3" y="13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9"/>
                      <a:pt x="8" y="9"/>
                    </a:cubicBezTo>
                    <a:cubicBezTo>
                      <a:pt x="9" y="8"/>
                      <a:pt x="12" y="7"/>
                      <a:pt x="15" y="6"/>
                    </a:cubicBezTo>
                    <a:cubicBezTo>
                      <a:pt x="17" y="6"/>
                      <a:pt x="18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0" y="2"/>
                      <a:pt x="19" y="3"/>
                    </a:cubicBezTo>
                    <a:cubicBezTo>
                      <a:pt x="15" y="4"/>
                      <a:pt x="9" y="6"/>
                      <a:pt x="7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0" y="18"/>
                      <a:pt x="2" y="20"/>
                    </a:cubicBezTo>
                    <a:cubicBezTo>
                      <a:pt x="4" y="24"/>
                      <a:pt x="7" y="29"/>
                      <a:pt x="12" y="33"/>
                    </a:cubicBezTo>
                    <a:cubicBezTo>
                      <a:pt x="13" y="34"/>
                      <a:pt x="15" y="34"/>
                      <a:pt x="16" y="34"/>
                    </a:cubicBezTo>
                    <a:cubicBezTo>
                      <a:pt x="18" y="34"/>
                      <a:pt x="20" y="33"/>
                      <a:pt x="22" y="32"/>
                    </a:cubicBezTo>
                    <a:cubicBezTo>
                      <a:pt x="24" y="30"/>
                      <a:pt x="26" y="29"/>
                      <a:pt x="27" y="28"/>
                    </a:cubicBezTo>
                    <a:cubicBezTo>
                      <a:pt x="28" y="26"/>
                      <a:pt x="32" y="25"/>
                      <a:pt x="35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3" y="21"/>
                      <a:pt x="44" y="21"/>
                      <a:pt x="45" y="20"/>
                    </a:cubicBezTo>
                    <a:cubicBezTo>
                      <a:pt x="45" y="20"/>
                      <a:pt x="45" y="19"/>
                      <a:pt x="45" y="18"/>
                    </a:cubicBezTo>
                    <a:cubicBezTo>
                      <a:pt x="45" y="17"/>
                      <a:pt x="44" y="15"/>
                      <a:pt x="43" y="14"/>
                    </a:cubicBezTo>
                    <a:cubicBezTo>
                      <a:pt x="43" y="12"/>
                      <a:pt x="41" y="11"/>
                      <a:pt x="39" y="9"/>
                    </a:cubicBezTo>
                    <a:cubicBezTo>
                      <a:pt x="37" y="8"/>
                      <a:pt x="35" y="7"/>
                      <a:pt x="33" y="6"/>
                    </a:cubicBezTo>
                    <a:cubicBezTo>
                      <a:pt x="28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6" name="Freeform 241"/>
              <p:cNvSpPr>
                <a:spLocks/>
              </p:cNvSpPr>
              <p:nvPr/>
            </p:nvSpPr>
            <p:spPr bwMode="auto">
              <a:xfrm>
                <a:off x="2135626" y="5147776"/>
                <a:ext cx="53975" cy="33338"/>
              </a:xfrm>
              <a:custGeom>
                <a:avLst/>
                <a:gdLst>
                  <a:gd name="T0" fmla="*/ 11 w 33"/>
                  <a:gd name="T1" fmla="*/ 1 h 21"/>
                  <a:gd name="T2" fmla="*/ 11 w 33"/>
                  <a:gd name="T3" fmla="*/ 2 h 21"/>
                  <a:gd name="T4" fmla="*/ 12 w 33"/>
                  <a:gd name="T5" fmla="*/ 2 h 21"/>
                  <a:gd name="T6" fmla="*/ 20 w 33"/>
                  <a:gd name="T7" fmla="*/ 6 h 21"/>
                  <a:gd name="T8" fmla="*/ 30 w 33"/>
                  <a:gd name="T9" fmla="*/ 14 h 21"/>
                  <a:gd name="T10" fmla="*/ 31 w 33"/>
                  <a:gd name="T11" fmla="*/ 16 h 21"/>
                  <a:gd name="T12" fmla="*/ 29 w 33"/>
                  <a:gd name="T13" fmla="*/ 18 h 21"/>
                  <a:gd name="T14" fmla="*/ 27 w 33"/>
                  <a:gd name="T15" fmla="*/ 19 h 21"/>
                  <a:gd name="T16" fmla="*/ 24 w 33"/>
                  <a:gd name="T17" fmla="*/ 18 h 21"/>
                  <a:gd name="T18" fmla="*/ 19 w 33"/>
                  <a:gd name="T19" fmla="*/ 15 h 21"/>
                  <a:gd name="T20" fmla="*/ 10 w 33"/>
                  <a:gd name="T21" fmla="*/ 10 h 21"/>
                  <a:gd name="T22" fmla="*/ 4 w 33"/>
                  <a:gd name="T23" fmla="*/ 8 h 21"/>
                  <a:gd name="T24" fmla="*/ 4 w 33"/>
                  <a:gd name="T25" fmla="*/ 8 h 21"/>
                  <a:gd name="T26" fmla="*/ 4 w 33"/>
                  <a:gd name="T27" fmla="*/ 8 h 21"/>
                  <a:gd name="T28" fmla="*/ 2 w 33"/>
                  <a:gd name="T29" fmla="*/ 8 h 21"/>
                  <a:gd name="T30" fmla="*/ 2 w 33"/>
                  <a:gd name="T31" fmla="*/ 7 h 21"/>
                  <a:gd name="T32" fmla="*/ 3 w 33"/>
                  <a:gd name="T33" fmla="*/ 6 h 21"/>
                  <a:gd name="T34" fmla="*/ 12 w 33"/>
                  <a:gd name="T35" fmla="*/ 2 h 21"/>
                  <a:gd name="T36" fmla="*/ 11 w 33"/>
                  <a:gd name="T37" fmla="*/ 1 h 21"/>
                  <a:gd name="T38" fmla="*/ 11 w 33"/>
                  <a:gd name="T39" fmla="*/ 2 h 21"/>
                  <a:gd name="T40" fmla="*/ 11 w 33"/>
                  <a:gd name="T41" fmla="*/ 1 h 21"/>
                  <a:gd name="T42" fmla="*/ 11 w 33"/>
                  <a:gd name="T43" fmla="*/ 0 h 21"/>
                  <a:gd name="T44" fmla="*/ 7 w 33"/>
                  <a:gd name="T45" fmla="*/ 2 h 21"/>
                  <a:gd name="T46" fmla="*/ 2 w 33"/>
                  <a:gd name="T47" fmla="*/ 5 h 21"/>
                  <a:gd name="T48" fmla="*/ 0 w 33"/>
                  <a:gd name="T49" fmla="*/ 7 h 21"/>
                  <a:gd name="T50" fmla="*/ 1 w 33"/>
                  <a:gd name="T51" fmla="*/ 9 h 21"/>
                  <a:gd name="T52" fmla="*/ 4 w 33"/>
                  <a:gd name="T53" fmla="*/ 10 h 21"/>
                  <a:gd name="T54" fmla="*/ 4 w 33"/>
                  <a:gd name="T55" fmla="*/ 10 h 21"/>
                  <a:gd name="T56" fmla="*/ 4 w 33"/>
                  <a:gd name="T57" fmla="*/ 10 h 21"/>
                  <a:gd name="T58" fmla="*/ 9 w 33"/>
                  <a:gd name="T59" fmla="*/ 12 h 21"/>
                  <a:gd name="T60" fmla="*/ 18 w 33"/>
                  <a:gd name="T61" fmla="*/ 17 h 21"/>
                  <a:gd name="T62" fmla="*/ 23 w 33"/>
                  <a:gd name="T63" fmla="*/ 19 h 21"/>
                  <a:gd name="T64" fmla="*/ 27 w 33"/>
                  <a:gd name="T65" fmla="*/ 21 h 21"/>
                  <a:gd name="T66" fmla="*/ 30 w 33"/>
                  <a:gd name="T67" fmla="*/ 20 h 21"/>
                  <a:gd name="T68" fmla="*/ 33 w 33"/>
                  <a:gd name="T69" fmla="*/ 16 h 21"/>
                  <a:gd name="T70" fmla="*/ 31 w 33"/>
                  <a:gd name="T71" fmla="*/ 12 h 21"/>
                  <a:gd name="T72" fmla="*/ 21 w 33"/>
                  <a:gd name="T73" fmla="*/ 4 h 21"/>
                  <a:gd name="T74" fmla="*/ 12 w 33"/>
                  <a:gd name="T75" fmla="*/ 0 h 21"/>
                  <a:gd name="T76" fmla="*/ 11 w 33"/>
                  <a:gd name="T77" fmla="*/ 0 h 21"/>
                  <a:gd name="T78" fmla="*/ 11 w 33"/>
                  <a:gd name="T79" fmla="*/ 0 h 21"/>
                  <a:gd name="T80" fmla="*/ 11 w 33"/>
                  <a:gd name="T8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1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3" y="3"/>
                      <a:pt x="17" y="4"/>
                      <a:pt x="20" y="6"/>
                    </a:cubicBezTo>
                    <a:cubicBezTo>
                      <a:pt x="24" y="9"/>
                      <a:pt x="28" y="12"/>
                      <a:pt x="30" y="14"/>
                    </a:cubicBezTo>
                    <a:cubicBezTo>
                      <a:pt x="31" y="14"/>
                      <a:pt x="31" y="15"/>
                      <a:pt x="31" y="16"/>
                    </a:cubicBezTo>
                    <a:cubicBezTo>
                      <a:pt x="31" y="17"/>
                      <a:pt x="31" y="17"/>
                      <a:pt x="29" y="18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6" y="19"/>
                      <a:pt x="25" y="18"/>
                      <a:pt x="24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3"/>
                      <a:pt x="13" y="12"/>
                      <a:pt x="10" y="10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5" y="5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7" y="11"/>
                      <a:pt x="9" y="12"/>
                    </a:cubicBezTo>
                    <a:cubicBezTo>
                      <a:pt x="12" y="13"/>
                      <a:pt x="15" y="15"/>
                      <a:pt x="18" y="17"/>
                    </a:cubicBezTo>
                    <a:cubicBezTo>
                      <a:pt x="20" y="18"/>
                      <a:pt x="21" y="19"/>
                      <a:pt x="23" y="19"/>
                    </a:cubicBezTo>
                    <a:cubicBezTo>
                      <a:pt x="24" y="20"/>
                      <a:pt x="25" y="21"/>
                      <a:pt x="27" y="21"/>
                    </a:cubicBezTo>
                    <a:cubicBezTo>
                      <a:pt x="28" y="21"/>
                      <a:pt x="29" y="20"/>
                      <a:pt x="30" y="20"/>
                    </a:cubicBezTo>
                    <a:cubicBezTo>
                      <a:pt x="32" y="19"/>
                      <a:pt x="33" y="18"/>
                      <a:pt x="33" y="16"/>
                    </a:cubicBezTo>
                    <a:cubicBezTo>
                      <a:pt x="33" y="14"/>
                      <a:pt x="32" y="13"/>
                      <a:pt x="31" y="12"/>
                    </a:cubicBezTo>
                    <a:cubicBezTo>
                      <a:pt x="29" y="10"/>
                      <a:pt x="25" y="7"/>
                      <a:pt x="21" y="4"/>
                    </a:cubicBezTo>
                    <a:cubicBezTo>
                      <a:pt x="17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7" name="Freeform 242"/>
              <p:cNvSpPr>
                <a:spLocks/>
              </p:cNvSpPr>
              <p:nvPr/>
            </p:nvSpPr>
            <p:spPr bwMode="auto">
              <a:xfrm>
                <a:off x="2159438" y="5174764"/>
                <a:ext cx="42863" cy="33338"/>
              </a:xfrm>
              <a:custGeom>
                <a:avLst/>
                <a:gdLst>
                  <a:gd name="T0" fmla="*/ 17 w 27"/>
                  <a:gd name="T1" fmla="*/ 2 h 21"/>
                  <a:gd name="T2" fmla="*/ 22 w 27"/>
                  <a:gd name="T3" fmla="*/ 6 h 21"/>
                  <a:gd name="T4" fmla="*/ 25 w 27"/>
                  <a:gd name="T5" fmla="*/ 13 h 21"/>
                  <a:gd name="T6" fmla="*/ 24 w 27"/>
                  <a:gd name="T7" fmla="*/ 13 h 21"/>
                  <a:gd name="T8" fmla="*/ 25 w 27"/>
                  <a:gd name="T9" fmla="*/ 13 h 21"/>
                  <a:gd name="T10" fmla="*/ 25 w 27"/>
                  <a:gd name="T11" fmla="*/ 13 h 21"/>
                  <a:gd name="T12" fmla="*/ 25 w 27"/>
                  <a:gd name="T13" fmla="*/ 13 h 21"/>
                  <a:gd name="T14" fmla="*/ 25 w 27"/>
                  <a:gd name="T15" fmla="*/ 13 h 21"/>
                  <a:gd name="T16" fmla="*/ 25 w 27"/>
                  <a:gd name="T17" fmla="*/ 13 h 21"/>
                  <a:gd name="T18" fmla="*/ 22 w 27"/>
                  <a:gd name="T19" fmla="*/ 14 h 21"/>
                  <a:gd name="T20" fmla="*/ 12 w 27"/>
                  <a:gd name="T21" fmla="*/ 19 h 21"/>
                  <a:gd name="T22" fmla="*/ 3 w 27"/>
                  <a:gd name="T23" fmla="*/ 14 h 21"/>
                  <a:gd name="T24" fmla="*/ 2 w 27"/>
                  <a:gd name="T25" fmla="*/ 13 h 21"/>
                  <a:gd name="T26" fmla="*/ 2 w 27"/>
                  <a:gd name="T27" fmla="*/ 13 h 21"/>
                  <a:gd name="T28" fmla="*/ 2 w 27"/>
                  <a:gd name="T29" fmla="*/ 13 h 21"/>
                  <a:gd name="T30" fmla="*/ 1 w 27"/>
                  <a:gd name="T31" fmla="*/ 14 h 21"/>
                  <a:gd name="T32" fmla="*/ 2 w 27"/>
                  <a:gd name="T33" fmla="*/ 13 h 21"/>
                  <a:gd name="T34" fmla="*/ 2 w 27"/>
                  <a:gd name="T35" fmla="*/ 13 h 21"/>
                  <a:gd name="T36" fmla="*/ 2 w 27"/>
                  <a:gd name="T37" fmla="*/ 14 h 21"/>
                  <a:gd name="T38" fmla="*/ 1 w 27"/>
                  <a:gd name="T39" fmla="*/ 14 h 21"/>
                  <a:gd name="T40" fmla="*/ 1 w 27"/>
                  <a:gd name="T41" fmla="*/ 14 h 21"/>
                  <a:gd name="T42" fmla="*/ 2 w 27"/>
                  <a:gd name="T43" fmla="*/ 14 h 21"/>
                  <a:gd name="T44" fmla="*/ 1 w 27"/>
                  <a:gd name="T45" fmla="*/ 15 h 21"/>
                  <a:gd name="T46" fmla="*/ 1 w 27"/>
                  <a:gd name="T47" fmla="*/ 15 h 21"/>
                  <a:gd name="T48" fmla="*/ 1 w 27"/>
                  <a:gd name="T49" fmla="*/ 14 h 21"/>
                  <a:gd name="T50" fmla="*/ 1 w 27"/>
                  <a:gd name="T51" fmla="*/ 15 h 21"/>
                  <a:gd name="T52" fmla="*/ 8 w 27"/>
                  <a:gd name="T53" fmla="*/ 6 h 21"/>
                  <a:gd name="T54" fmla="*/ 16 w 27"/>
                  <a:gd name="T55" fmla="*/ 3 h 21"/>
                  <a:gd name="T56" fmla="*/ 17 w 27"/>
                  <a:gd name="T57" fmla="*/ 1 h 21"/>
                  <a:gd name="T58" fmla="*/ 17 w 27"/>
                  <a:gd name="T59" fmla="*/ 1 h 21"/>
                  <a:gd name="T60" fmla="*/ 13 w 27"/>
                  <a:gd name="T61" fmla="*/ 1 h 21"/>
                  <a:gd name="T62" fmla="*/ 3 w 27"/>
                  <a:gd name="T63" fmla="*/ 10 h 21"/>
                  <a:gd name="T64" fmla="*/ 0 w 27"/>
                  <a:gd name="T65" fmla="*/ 13 h 21"/>
                  <a:gd name="T66" fmla="*/ 1 w 27"/>
                  <a:gd name="T67" fmla="*/ 13 h 21"/>
                  <a:gd name="T68" fmla="*/ 0 w 27"/>
                  <a:gd name="T69" fmla="*/ 13 h 21"/>
                  <a:gd name="T70" fmla="*/ 0 w 27"/>
                  <a:gd name="T71" fmla="*/ 13 h 21"/>
                  <a:gd name="T72" fmla="*/ 1 w 27"/>
                  <a:gd name="T73" fmla="*/ 13 h 21"/>
                  <a:gd name="T74" fmla="*/ 1 w 27"/>
                  <a:gd name="T75" fmla="*/ 14 h 21"/>
                  <a:gd name="T76" fmla="*/ 0 w 27"/>
                  <a:gd name="T77" fmla="*/ 13 h 21"/>
                  <a:gd name="T78" fmla="*/ 0 w 27"/>
                  <a:gd name="T79" fmla="*/ 14 h 21"/>
                  <a:gd name="T80" fmla="*/ 5 w 27"/>
                  <a:gd name="T81" fmla="*/ 18 h 21"/>
                  <a:gd name="T82" fmla="*/ 13 w 27"/>
                  <a:gd name="T83" fmla="*/ 21 h 21"/>
                  <a:gd name="T84" fmla="*/ 23 w 27"/>
                  <a:gd name="T85" fmla="*/ 16 h 21"/>
                  <a:gd name="T86" fmla="*/ 26 w 27"/>
                  <a:gd name="T87" fmla="*/ 14 h 21"/>
                  <a:gd name="T88" fmla="*/ 25 w 27"/>
                  <a:gd name="T89" fmla="*/ 9 h 21"/>
                  <a:gd name="T90" fmla="*/ 21 w 27"/>
                  <a:gd name="T91" fmla="*/ 2 h 21"/>
                  <a:gd name="T92" fmla="*/ 17 w 27"/>
                  <a:gd name="T93" fmla="*/ 0 h 21"/>
                  <a:gd name="T94" fmla="*/ 17 w 27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21"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2" y="7"/>
                      <a:pt x="23" y="8"/>
                      <a:pt x="24" y="10"/>
                    </a:cubicBezTo>
                    <a:cubicBezTo>
                      <a:pt x="24" y="11"/>
                      <a:pt x="25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2" y="14"/>
                    </a:cubicBezTo>
                    <a:cubicBezTo>
                      <a:pt x="19" y="15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7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6" y="9"/>
                      <a:pt x="8" y="6"/>
                    </a:cubicBezTo>
                    <a:cubicBezTo>
                      <a:pt x="9" y="5"/>
                      <a:pt x="11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5" y="1"/>
                      <a:pt x="13" y="1"/>
                    </a:cubicBezTo>
                    <a:cubicBezTo>
                      <a:pt x="10" y="2"/>
                      <a:pt x="8" y="3"/>
                      <a:pt x="7" y="5"/>
                    </a:cubicBezTo>
                    <a:cubicBezTo>
                      <a:pt x="6" y="7"/>
                      <a:pt x="4" y="9"/>
                      <a:pt x="3" y="10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7"/>
                      <a:pt x="5" y="18"/>
                    </a:cubicBezTo>
                    <a:cubicBezTo>
                      <a:pt x="7" y="20"/>
                      <a:pt x="9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8" y="19"/>
                      <a:pt x="20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4"/>
                      <a:pt x="27" y="13"/>
                      <a:pt x="27" y="13"/>
                    </a:cubicBezTo>
                    <a:cubicBezTo>
                      <a:pt x="27" y="11"/>
                      <a:pt x="26" y="10"/>
                      <a:pt x="25" y="9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1"/>
                      <a:pt x="19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8" name="Freeform 243"/>
              <p:cNvSpPr>
                <a:spLocks/>
              </p:cNvSpPr>
              <p:nvPr/>
            </p:nvSpPr>
            <p:spPr bwMode="auto">
              <a:xfrm>
                <a:off x="2200713" y="5189051"/>
                <a:ext cx="85725" cy="77788"/>
              </a:xfrm>
              <a:custGeom>
                <a:avLst/>
                <a:gdLst>
                  <a:gd name="T0" fmla="*/ 0 w 54"/>
                  <a:gd name="T1" fmla="*/ 5 h 48"/>
                  <a:gd name="T2" fmla="*/ 9 w 54"/>
                  <a:gd name="T3" fmla="*/ 5 h 48"/>
                  <a:gd name="T4" fmla="*/ 29 w 54"/>
                  <a:gd name="T5" fmla="*/ 21 h 48"/>
                  <a:gd name="T6" fmla="*/ 47 w 54"/>
                  <a:gd name="T7" fmla="*/ 34 h 48"/>
                  <a:gd name="T8" fmla="*/ 54 w 54"/>
                  <a:gd name="T9" fmla="*/ 38 h 48"/>
                  <a:gd name="T10" fmla="*/ 51 w 54"/>
                  <a:gd name="T11" fmla="*/ 46 h 48"/>
                  <a:gd name="T12" fmla="*/ 35 w 54"/>
                  <a:gd name="T13" fmla="*/ 44 h 48"/>
                  <a:gd name="T14" fmla="*/ 13 w 54"/>
                  <a:gd name="T15" fmla="*/ 27 h 48"/>
                  <a:gd name="T16" fmla="*/ 1 w 54"/>
                  <a:gd name="T17" fmla="*/ 16 h 48"/>
                  <a:gd name="T18" fmla="*/ 0 w 54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8">
                    <a:moveTo>
                      <a:pt x="0" y="5"/>
                    </a:moveTo>
                    <a:cubicBezTo>
                      <a:pt x="0" y="5"/>
                      <a:pt x="7" y="0"/>
                      <a:pt x="9" y="5"/>
                    </a:cubicBezTo>
                    <a:cubicBezTo>
                      <a:pt x="11" y="9"/>
                      <a:pt x="23" y="17"/>
                      <a:pt x="29" y="21"/>
                    </a:cubicBezTo>
                    <a:cubicBezTo>
                      <a:pt x="35" y="25"/>
                      <a:pt x="42" y="32"/>
                      <a:pt x="47" y="34"/>
                    </a:cubicBezTo>
                    <a:cubicBezTo>
                      <a:pt x="51" y="35"/>
                      <a:pt x="53" y="36"/>
                      <a:pt x="54" y="38"/>
                    </a:cubicBezTo>
                    <a:cubicBezTo>
                      <a:pt x="54" y="40"/>
                      <a:pt x="51" y="46"/>
                      <a:pt x="51" y="46"/>
                    </a:cubicBezTo>
                    <a:cubicBezTo>
                      <a:pt x="51" y="46"/>
                      <a:pt x="40" y="48"/>
                      <a:pt x="35" y="44"/>
                    </a:cubicBezTo>
                    <a:cubicBezTo>
                      <a:pt x="30" y="40"/>
                      <a:pt x="18" y="32"/>
                      <a:pt x="13" y="27"/>
                    </a:cubicBezTo>
                    <a:cubicBezTo>
                      <a:pt x="8" y="22"/>
                      <a:pt x="3" y="17"/>
                      <a:pt x="1" y="16"/>
                    </a:cubicBezTo>
                    <a:cubicBezTo>
                      <a:pt x="0" y="1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9" name="Freeform 244"/>
              <p:cNvSpPr>
                <a:spLocks/>
              </p:cNvSpPr>
              <p:nvPr/>
            </p:nvSpPr>
            <p:spPr bwMode="auto">
              <a:xfrm>
                <a:off x="2199126" y="5192226"/>
                <a:ext cx="88900" cy="74613"/>
              </a:xfrm>
              <a:custGeom>
                <a:avLst/>
                <a:gdLst>
                  <a:gd name="T0" fmla="*/ 1 w 56"/>
                  <a:gd name="T1" fmla="*/ 3 h 46"/>
                  <a:gd name="T2" fmla="*/ 1 w 56"/>
                  <a:gd name="T3" fmla="*/ 4 h 46"/>
                  <a:gd name="T4" fmla="*/ 2 w 56"/>
                  <a:gd name="T5" fmla="*/ 3 h 46"/>
                  <a:gd name="T6" fmla="*/ 7 w 56"/>
                  <a:gd name="T7" fmla="*/ 2 h 46"/>
                  <a:gd name="T8" fmla="*/ 8 w 56"/>
                  <a:gd name="T9" fmla="*/ 2 h 46"/>
                  <a:gd name="T10" fmla="*/ 9 w 56"/>
                  <a:gd name="T11" fmla="*/ 3 h 46"/>
                  <a:gd name="T12" fmla="*/ 18 w 56"/>
                  <a:gd name="T13" fmla="*/ 12 h 46"/>
                  <a:gd name="T14" fmla="*/ 29 w 56"/>
                  <a:gd name="T15" fmla="*/ 20 h 46"/>
                  <a:gd name="T16" fmla="*/ 39 w 56"/>
                  <a:gd name="T17" fmla="*/ 27 h 46"/>
                  <a:gd name="T18" fmla="*/ 48 w 56"/>
                  <a:gd name="T19" fmla="*/ 32 h 46"/>
                  <a:gd name="T20" fmla="*/ 52 w 56"/>
                  <a:gd name="T21" fmla="*/ 34 h 46"/>
                  <a:gd name="T22" fmla="*/ 54 w 56"/>
                  <a:gd name="T23" fmla="*/ 36 h 46"/>
                  <a:gd name="T24" fmla="*/ 54 w 56"/>
                  <a:gd name="T25" fmla="*/ 36 h 46"/>
                  <a:gd name="T26" fmla="*/ 54 w 56"/>
                  <a:gd name="T27" fmla="*/ 36 h 46"/>
                  <a:gd name="T28" fmla="*/ 53 w 56"/>
                  <a:gd name="T29" fmla="*/ 38 h 46"/>
                  <a:gd name="T30" fmla="*/ 52 w 56"/>
                  <a:gd name="T31" fmla="*/ 42 h 46"/>
                  <a:gd name="T32" fmla="*/ 51 w 56"/>
                  <a:gd name="T33" fmla="*/ 44 h 46"/>
                  <a:gd name="T34" fmla="*/ 52 w 56"/>
                  <a:gd name="T35" fmla="*/ 44 h 46"/>
                  <a:gd name="T36" fmla="*/ 51 w 56"/>
                  <a:gd name="T37" fmla="*/ 43 h 46"/>
                  <a:gd name="T38" fmla="*/ 50 w 56"/>
                  <a:gd name="T39" fmla="*/ 44 h 46"/>
                  <a:gd name="T40" fmla="*/ 47 w 56"/>
                  <a:gd name="T41" fmla="*/ 44 h 46"/>
                  <a:gd name="T42" fmla="*/ 37 w 56"/>
                  <a:gd name="T43" fmla="*/ 41 h 46"/>
                  <a:gd name="T44" fmla="*/ 15 w 56"/>
                  <a:gd name="T45" fmla="*/ 24 h 46"/>
                  <a:gd name="T46" fmla="*/ 3 w 56"/>
                  <a:gd name="T47" fmla="*/ 13 h 46"/>
                  <a:gd name="T48" fmla="*/ 3 w 56"/>
                  <a:gd name="T49" fmla="*/ 13 h 46"/>
                  <a:gd name="T50" fmla="*/ 2 w 56"/>
                  <a:gd name="T51" fmla="*/ 11 h 46"/>
                  <a:gd name="T52" fmla="*/ 2 w 56"/>
                  <a:gd name="T53" fmla="*/ 6 h 46"/>
                  <a:gd name="T54" fmla="*/ 2 w 56"/>
                  <a:gd name="T55" fmla="*/ 3 h 46"/>
                  <a:gd name="T56" fmla="*/ 1 w 56"/>
                  <a:gd name="T57" fmla="*/ 3 h 46"/>
                  <a:gd name="T58" fmla="*/ 1 w 56"/>
                  <a:gd name="T59" fmla="*/ 4 h 46"/>
                  <a:gd name="T60" fmla="*/ 1 w 56"/>
                  <a:gd name="T61" fmla="*/ 3 h 46"/>
                  <a:gd name="T62" fmla="*/ 0 w 56"/>
                  <a:gd name="T63" fmla="*/ 3 h 46"/>
                  <a:gd name="T64" fmla="*/ 0 w 56"/>
                  <a:gd name="T65" fmla="*/ 8 h 46"/>
                  <a:gd name="T66" fmla="*/ 0 w 56"/>
                  <a:gd name="T67" fmla="*/ 12 h 46"/>
                  <a:gd name="T68" fmla="*/ 1 w 56"/>
                  <a:gd name="T69" fmla="*/ 14 h 46"/>
                  <a:gd name="T70" fmla="*/ 13 w 56"/>
                  <a:gd name="T71" fmla="*/ 26 h 46"/>
                  <a:gd name="T72" fmla="*/ 35 w 56"/>
                  <a:gd name="T73" fmla="*/ 43 h 46"/>
                  <a:gd name="T74" fmla="*/ 47 w 56"/>
                  <a:gd name="T75" fmla="*/ 46 h 46"/>
                  <a:gd name="T76" fmla="*/ 52 w 56"/>
                  <a:gd name="T77" fmla="*/ 45 h 46"/>
                  <a:gd name="T78" fmla="*/ 52 w 56"/>
                  <a:gd name="T79" fmla="*/ 45 h 46"/>
                  <a:gd name="T80" fmla="*/ 52 w 56"/>
                  <a:gd name="T81" fmla="*/ 45 h 46"/>
                  <a:gd name="T82" fmla="*/ 54 w 56"/>
                  <a:gd name="T83" fmla="*/ 42 h 46"/>
                  <a:gd name="T84" fmla="*/ 55 w 56"/>
                  <a:gd name="T85" fmla="*/ 39 h 46"/>
                  <a:gd name="T86" fmla="*/ 56 w 56"/>
                  <a:gd name="T87" fmla="*/ 36 h 46"/>
                  <a:gd name="T88" fmla="*/ 56 w 56"/>
                  <a:gd name="T89" fmla="*/ 36 h 46"/>
                  <a:gd name="T90" fmla="*/ 56 w 56"/>
                  <a:gd name="T91" fmla="*/ 36 h 46"/>
                  <a:gd name="T92" fmla="*/ 53 w 56"/>
                  <a:gd name="T93" fmla="*/ 33 h 46"/>
                  <a:gd name="T94" fmla="*/ 48 w 56"/>
                  <a:gd name="T95" fmla="*/ 31 h 46"/>
                  <a:gd name="T96" fmla="*/ 40 w 56"/>
                  <a:gd name="T97" fmla="*/ 25 h 46"/>
                  <a:gd name="T98" fmla="*/ 30 w 56"/>
                  <a:gd name="T99" fmla="*/ 18 h 46"/>
                  <a:gd name="T100" fmla="*/ 19 w 56"/>
                  <a:gd name="T101" fmla="*/ 11 h 46"/>
                  <a:gd name="T102" fmla="*/ 11 w 56"/>
                  <a:gd name="T103" fmla="*/ 2 h 46"/>
                  <a:gd name="T104" fmla="*/ 9 w 56"/>
                  <a:gd name="T105" fmla="*/ 0 h 46"/>
                  <a:gd name="T106" fmla="*/ 7 w 56"/>
                  <a:gd name="T107" fmla="*/ 0 h 46"/>
                  <a:gd name="T108" fmla="*/ 0 w 56"/>
                  <a:gd name="T109" fmla="*/ 2 h 46"/>
                  <a:gd name="T110" fmla="*/ 0 w 56"/>
                  <a:gd name="T111" fmla="*/ 2 h 46"/>
                  <a:gd name="T112" fmla="*/ 0 w 56"/>
                  <a:gd name="T113" fmla="*/ 3 h 46"/>
                  <a:gd name="T114" fmla="*/ 1 w 56"/>
                  <a:gd name="T115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0" y="6"/>
                      <a:pt x="14" y="9"/>
                      <a:pt x="18" y="12"/>
                    </a:cubicBezTo>
                    <a:cubicBezTo>
                      <a:pt x="22" y="15"/>
                      <a:pt x="26" y="18"/>
                      <a:pt x="29" y="20"/>
                    </a:cubicBezTo>
                    <a:cubicBezTo>
                      <a:pt x="32" y="22"/>
                      <a:pt x="35" y="24"/>
                      <a:pt x="39" y="27"/>
                    </a:cubicBezTo>
                    <a:cubicBezTo>
                      <a:pt x="42" y="29"/>
                      <a:pt x="45" y="32"/>
                      <a:pt x="48" y="32"/>
                    </a:cubicBezTo>
                    <a:cubicBezTo>
                      <a:pt x="50" y="33"/>
                      <a:pt x="51" y="34"/>
                      <a:pt x="52" y="34"/>
                    </a:cubicBezTo>
                    <a:cubicBezTo>
                      <a:pt x="53" y="35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7"/>
                      <a:pt x="54" y="37"/>
                      <a:pt x="53" y="38"/>
                    </a:cubicBezTo>
                    <a:cubicBezTo>
                      <a:pt x="53" y="39"/>
                      <a:pt x="52" y="41"/>
                      <a:pt x="52" y="42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4"/>
                    </a:cubicBezTo>
                    <a:cubicBezTo>
                      <a:pt x="50" y="44"/>
                      <a:pt x="48" y="44"/>
                      <a:pt x="47" y="44"/>
                    </a:cubicBezTo>
                    <a:cubicBezTo>
                      <a:pt x="44" y="44"/>
                      <a:pt x="39" y="43"/>
                      <a:pt x="37" y="41"/>
                    </a:cubicBezTo>
                    <a:cubicBezTo>
                      <a:pt x="31" y="37"/>
                      <a:pt x="20" y="29"/>
                      <a:pt x="15" y="24"/>
                    </a:cubicBezTo>
                    <a:cubicBezTo>
                      <a:pt x="10" y="19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3" y="16"/>
                      <a:pt x="8" y="21"/>
                      <a:pt x="13" y="26"/>
                    </a:cubicBezTo>
                    <a:cubicBezTo>
                      <a:pt x="18" y="31"/>
                      <a:pt x="30" y="39"/>
                      <a:pt x="35" y="43"/>
                    </a:cubicBezTo>
                    <a:cubicBezTo>
                      <a:pt x="39" y="45"/>
                      <a:pt x="44" y="46"/>
                      <a:pt x="47" y="46"/>
                    </a:cubicBezTo>
                    <a:cubicBezTo>
                      <a:pt x="50" y="46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3" y="43"/>
                      <a:pt x="54" y="42"/>
                    </a:cubicBezTo>
                    <a:cubicBezTo>
                      <a:pt x="55" y="41"/>
                      <a:pt x="55" y="40"/>
                      <a:pt x="55" y="39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5" y="33"/>
                      <a:pt x="53" y="33"/>
                    </a:cubicBezTo>
                    <a:cubicBezTo>
                      <a:pt x="52" y="32"/>
                      <a:pt x="50" y="31"/>
                      <a:pt x="48" y="31"/>
                    </a:cubicBezTo>
                    <a:cubicBezTo>
                      <a:pt x="46" y="30"/>
                      <a:pt x="43" y="28"/>
                      <a:pt x="40" y="25"/>
                    </a:cubicBezTo>
                    <a:cubicBezTo>
                      <a:pt x="37" y="23"/>
                      <a:pt x="33" y="20"/>
                      <a:pt x="30" y="18"/>
                    </a:cubicBezTo>
                    <a:cubicBezTo>
                      <a:pt x="27" y="16"/>
                      <a:pt x="23" y="14"/>
                      <a:pt x="19" y="11"/>
                    </a:cubicBezTo>
                    <a:cubicBezTo>
                      <a:pt x="15" y="8"/>
                      <a:pt x="12" y="4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0" name="Freeform 245"/>
              <p:cNvSpPr>
                <a:spLocks/>
              </p:cNvSpPr>
              <p:nvPr/>
            </p:nvSpPr>
            <p:spPr bwMode="auto">
              <a:xfrm>
                <a:off x="2280088" y="5252551"/>
                <a:ext cx="47625" cy="57150"/>
              </a:xfrm>
              <a:custGeom>
                <a:avLst/>
                <a:gdLst>
                  <a:gd name="T0" fmla="*/ 4 w 30"/>
                  <a:gd name="T1" fmla="*/ 0 h 36"/>
                  <a:gd name="T2" fmla="*/ 14 w 30"/>
                  <a:gd name="T3" fmla="*/ 5 h 36"/>
                  <a:gd name="T4" fmla="*/ 21 w 30"/>
                  <a:gd name="T5" fmla="*/ 13 h 36"/>
                  <a:gd name="T6" fmla="*/ 29 w 30"/>
                  <a:gd name="T7" fmla="*/ 21 h 36"/>
                  <a:gd name="T8" fmla="*/ 28 w 30"/>
                  <a:gd name="T9" fmla="*/ 29 h 36"/>
                  <a:gd name="T10" fmla="*/ 20 w 30"/>
                  <a:gd name="T11" fmla="*/ 31 h 36"/>
                  <a:gd name="T12" fmla="*/ 7 w 30"/>
                  <a:gd name="T13" fmla="*/ 17 h 36"/>
                  <a:gd name="T14" fmla="*/ 1 w 30"/>
                  <a:gd name="T15" fmla="*/ 7 h 36"/>
                  <a:gd name="T16" fmla="*/ 4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4" y="0"/>
                    </a:moveTo>
                    <a:cubicBezTo>
                      <a:pt x="4" y="0"/>
                      <a:pt x="12" y="1"/>
                      <a:pt x="14" y="5"/>
                    </a:cubicBezTo>
                    <a:cubicBezTo>
                      <a:pt x="16" y="8"/>
                      <a:pt x="17" y="10"/>
                      <a:pt x="21" y="13"/>
                    </a:cubicBezTo>
                    <a:cubicBezTo>
                      <a:pt x="25" y="17"/>
                      <a:pt x="28" y="21"/>
                      <a:pt x="29" y="21"/>
                    </a:cubicBezTo>
                    <a:cubicBezTo>
                      <a:pt x="30" y="21"/>
                      <a:pt x="30" y="25"/>
                      <a:pt x="28" y="29"/>
                    </a:cubicBezTo>
                    <a:cubicBezTo>
                      <a:pt x="26" y="32"/>
                      <a:pt x="24" y="36"/>
                      <a:pt x="20" y="31"/>
                    </a:cubicBezTo>
                    <a:cubicBezTo>
                      <a:pt x="16" y="27"/>
                      <a:pt x="11" y="19"/>
                      <a:pt x="7" y="17"/>
                    </a:cubicBezTo>
                    <a:cubicBezTo>
                      <a:pt x="2" y="14"/>
                      <a:pt x="0" y="10"/>
                      <a:pt x="1" y="7"/>
                    </a:cubicBezTo>
                    <a:cubicBezTo>
                      <a:pt x="1" y="5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1" name="Freeform 246"/>
              <p:cNvSpPr>
                <a:spLocks/>
              </p:cNvSpPr>
              <p:nvPr/>
            </p:nvSpPr>
            <p:spPr bwMode="auto">
              <a:xfrm>
                <a:off x="2280088" y="5250964"/>
                <a:ext cx="49213" cy="55563"/>
              </a:xfrm>
              <a:custGeom>
                <a:avLst/>
                <a:gdLst>
                  <a:gd name="T0" fmla="*/ 4 w 31"/>
                  <a:gd name="T1" fmla="*/ 2 h 35"/>
                  <a:gd name="T2" fmla="*/ 10 w 31"/>
                  <a:gd name="T3" fmla="*/ 4 h 35"/>
                  <a:gd name="T4" fmla="*/ 20 w 31"/>
                  <a:gd name="T5" fmla="*/ 15 h 35"/>
                  <a:gd name="T6" fmla="*/ 27 w 31"/>
                  <a:gd name="T7" fmla="*/ 22 h 35"/>
                  <a:gd name="T8" fmla="*/ 29 w 31"/>
                  <a:gd name="T9" fmla="*/ 23 h 35"/>
                  <a:gd name="T10" fmla="*/ 29 w 31"/>
                  <a:gd name="T11" fmla="*/ 22 h 35"/>
                  <a:gd name="T12" fmla="*/ 29 w 31"/>
                  <a:gd name="T13" fmla="*/ 22 h 35"/>
                  <a:gd name="T14" fmla="*/ 29 w 31"/>
                  <a:gd name="T15" fmla="*/ 22 h 35"/>
                  <a:gd name="T16" fmla="*/ 29 w 31"/>
                  <a:gd name="T17" fmla="*/ 22 h 35"/>
                  <a:gd name="T18" fmla="*/ 28 w 31"/>
                  <a:gd name="T19" fmla="*/ 22 h 35"/>
                  <a:gd name="T20" fmla="*/ 27 w 31"/>
                  <a:gd name="T21" fmla="*/ 29 h 35"/>
                  <a:gd name="T22" fmla="*/ 24 w 31"/>
                  <a:gd name="T23" fmla="*/ 33 h 35"/>
                  <a:gd name="T24" fmla="*/ 14 w 31"/>
                  <a:gd name="T25" fmla="*/ 24 h 35"/>
                  <a:gd name="T26" fmla="*/ 2 w 31"/>
                  <a:gd name="T27" fmla="*/ 9 h 35"/>
                  <a:gd name="T28" fmla="*/ 2 w 31"/>
                  <a:gd name="T29" fmla="*/ 8 h 35"/>
                  <a:gd name="T30" fmla="*/ 3 w 31"/>
                  <a:gd name="T31" fmla="*/ 4 h 35"/>
                  <a:gd name="T32" fmla="*/ 4 w 31"/>
                  <a:gd name="T33" fmla="*/ 1 h 35"/>
                  <a:gd name="T34" fmla="*/ 4 w 31"/>
                  <a:gd name="T35" fmla="*/ 1 h 35"/>
                  <a:gd name="T36" fmla="*/ 0 w 31"/>
                  <a:gd name="T37" fmla="*/ 8 h 35"/>
                  <a:gd name="T38" fmla="*/ 0 w 31"/>
                  <a:gd name="T39" fmla="*/ 8 h 35"/>
                  <a:gd name="T40" fmla="*/ 6 w 31"/>
                  <a:gd name="T41" fmla="*/ 18 h 35"/>
                  <a:gd name="T42" fmla="*/ 19 w 31"/>
                  <a:gd name="T43" fmla="*/ 33 h 35"/>
                  <a:gd name="T44" fmla="*/ 27 w 31"/>
                  <a:gd name="T45" fmla="*/ 33 h 35"/>
                  <a:gd name="T46" fmla="*/ 31 w 31"/>
                  <a:gd name="T47" fmla="*/ 23 h 35"/>
                  <a:gd name="T48" fmla="*/ 30 w 31"/>
                  <a:gd name="T49" fmla="*/ 21 h 35"/>
                  <a:gd name="T50" fmla="*/ 29 w 31"/>
                  <a:gd name="T51" fmla="*/ 21 h 35"/>
                  <a:gd name="T52" fmla="*/ 29 w 31"/>
                  <a:gd name="T53" fmla="*/ 21 h 35"/>
                  <a:gd name="T54" fmla="*/ 29 w 31"/>
                  <a:gd name="T55" fmla="*/ 21 h 35"/>
                  <a:gd name="T56" fmla="*/ 22 w 31"/>
                  <a:gd name="T57" fmla="*/ 13 h 35"/>
                  <a:gd name="T58" fmla="*/ 8 w 31"/>
                  <a:gd name="T59" fmla="*/ 1 h 35"/>
                  <a:gd name="T60" fmla="*/ 3 w 31"/>
                  <a:gd name="T61" fmla="*/ 0 h 35"/>
                  <a:gd name="T62" fmla="*/ 4 w 31"/>
                  <a:gd name="T6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35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3"/>
                      <a:pt x="8" y="3"/>
                      <a:pt x="10" y="4"/>
                    </a:cubicBezTo>
                    <a:cubicBezTo>
                      <a:pt x="11" y="4"/>
                      <a:pt x="13" y="5"/>
                      <a:pt x="13" y="6"/>
                    </a:cubicBezTo>
                    <a:cubicBezTo>
                      <a:pt x="15" y="10"/>
                      <a:pt x="17" y="11"/>
                      <a:pt x="20" y="15"/>
                    </a:cubicBezTo>
                    <a:cubicBezTo>
                      <a:pt x="22" y="17"/>
                      <a:pt x="24" y="18"/>
                      <a:pt x="25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2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4"/>
                      <a:pt x="28" y="27"/>
                      <a:pt x="27" y="29"/>
                    </a:cubicBezTo>
                    <a:cubicBezTo>
                      <a:pt x="26" y="30"/>
                      <a:pt x="26" y="31"/>
                      <a:pt x="25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3"/>
                      <a:pt x="21" y="31"/>
                    </a:cubicBezTo>
                    <a:cubicBezTo>
                      <a:pt x="19" y="29"/>
                      <a:pt x="16" y="26"/>
                      <a:pt x="14" y="24"/>
                    </a:cubicBezTo>
                    <a:cubicBezTo>
                      <a:pt x="12" y="21"/>
                      <a:pt x="9" y="18"/>
                      <a:pt x="7" y="17"/>
                    </a:cubicBezTo>
                    <a:cubicBezTo>
                      <a:pt x="3" y="15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6"/>
                      <a:pt x="3" y="4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6"/>
                      <a:pt x="6" y="18"/>
                    </a:cubicBezTo>
                    <a:cubicBezTo>
                      <a:pt x="8" y="20"/>
                      <a:pt x="10" y="22"/>
                      <a:pt x="13" y="25"/>
                    </a:cubicBezTo>
                    <a:cubicBezTo>
                      <a:pt x="15" y="28"/>
                      <a:pt x="17" y="30"/>
                      <a:pt x="19" y="33"/>
                    </a:cubicBezTo>
                    <a:cubicBezTo>
                      <a:pt x="21" y="34"/>
                      <a:pt x="22" y="35"/>
                      <a:pt x="24" y="35"/>
                    </a:cubicBezTo>
                    <a:cubicBezTo>
                      <a:pt x="25" y="35"/>
                      <a:pt x="26" y="34"/>
                      <a:pt x="27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0" y="28"/>
                      <a:pt x="31" y="25"/>
                      <a:pt x="31" y="23"/>
                    </a:cubicBezTo>
                    <a:cubicBezTo>
                      <a:pt x="31" y="22"/>
                      <a:pt x="31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8" y="20"/>
                    </a:cubicBezTo>
                    <a:cubicBezTo>
                      <a:pt x="27" y="19"/>
                      <a:pt x="24" y="16"/>
                      <a:pt x="22" y="13"/>
                    </a:cubicBezTo>
                    <a:cubicBezTo>
                      <a:pt x="18" y="10"/>
                      <a:pt x="17" y="9"/>
                      <a:pt x="15" y="5"/>
                    </a:cubicBezTo>
                    <a:cubicBezTo>
                      <a:pt x="14" y="3"/>
                      <a:pt x="11" y="2"/>
                      <a:pt x="8" y="1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2" name="Freeform 247"/>
              <p:cNvSpPr>
                <a:spLocks/>
              </p:cNvSpPr>
              <p:nvPr/>
            </p:nvSpPr>
            <p:spPr bwMode="auto">
              <a:xfrm>
                <a:off x="2321363" y="5292239"/>
                <a:ext cx="33338" cy="38100"/>
              </a:xfrm>
              <a:custGeom>
                <a:avLst/>
                <a:gdLst>
                  <a:gd name="T0" fmla="*/ 3 w 20"/>
                  <a:gd name="T1" fmla="*/ 0 h 24"/>
                  <a:gd name="T2" fmla="*/ 10 w 20"/>
                  <a:gd name="T3" fmla="*/ 4 h 24"/>
                  <a:gd name="T4" fmla="*/ 14 w 20"/>
                  <a:gd name="T5" fmla="*/ 9 h 24"/>
                  <a:gd name="T6" fmla="*/ 19 w 20"/>
                  <a:gd name="T7" fmla="*/ 18 h 24"/>
                  <a:gd name="T8" fmla="*/ 15 w 20"/>
                  <a:gd name="T9" fmla="*/ 22 h 24"/>
                  <a:gd name="T10" fmla="*/ 3 w 20"/>
                  <a:gd name="T11" fmla="*/ 13 h 24"/>
                  <a:gd name="T12" fmla="*/ 0 w 20"/>
                  <a:gd name="T13" fmla="*/ 6 h 24"/>
                  <a:gd name="T14" fmla="*/ 3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3" y="0"/>
                    </a:moveTo>
                    <a:cubicBezTo>
                      <a:pt x="3" y="0"/>
                      <a:pt x="8" y="3"/>
                      <a:pt x="10" y="4"/>
                    </a:cubicBezTo>
                    <a:cubicBezTo>
                      <a:pt x="13" y="5"/>
                      <a:pt x="12" y="5"/>
                      <a:pt x="14" y="9"/>
                    </a:cubicBezTo>
                    <a:cubicBezTo>
                      <a:pt x="16" y="13"/>
                      <a:pt x="18" y="16"/>
                      <a:pt x="19" y="18"/>
                    </a:cubicBezTo>
                    <a:cubicBezTo>
                      <a:pt x="20" y="20"/>
                      <a:pt x="20" y="24"/>
                      <a:pt x="15" y="22"/>
                    </a:cubicBezTo>
                    <a:cubicBezTo>
                      <a:pt x="9" y="20"/>
                      <a:pt x="5" y="16"/>
                      <a:pt x="3" y="13"/>
                    </a:cubicBezTo>
                    <a:cubicBezTo>
                      <a:pt x="0" y="10"/>
                      <a:pt x="0" y="6"/>
                      <a:pt x="0" y="6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3" name="Freeform 248"/>
              <p:cNvSpPr>
                <a:spLocks/>
              </p:cNvSpPr>
              <p:nvPr/>
            </p:nvSpPr>
            <p:spPr bwMode="auto">
              <a:xfrm>
                <a:off x="2319776" y="5290651"/>
                <a:ext cx="34925" cy="38100"/>
              </a:xfrm>
              <a:custGeom>
                <a:avLst/>
                <a:gdLst>
                  <a:gd name="T0" fmla="*/ 4 w 21"/>
                  <a:gd name="T1" fmla="*/ 1 h 24"/>
                  <a:gd name="T2" fmla="*/ 4 w 21"/>
                  <a:gd name="T3" fmla="*/ 2 h 24"/>
                  <a:gd name="T4" fmla="*/ 11 w 21"/>
                  <a:gd name="T5" fmla="*/ 6 h 24"/>
                  <a:gd name="T6" fmla="*/ 12 w 21"/>
                  <a:gd name="T7" fmla="*/ 6 h 24"/>
                  <a:gd name="T8" fmla="*/ 13 w 21"/>
                  <a:gd name="T9" fmla="*/ 7 h 24"/>
                  <a:gd name="T10" fmla="*/ 14 w 21"/>
                  <a:gd name="T11" fmla="*/ 10 h 24"/>
                  <a:gd name="T12" fmla="*/ 14 w 21"/>
                  <a:gd name="T13" fmla="*/ 10 h 24"/>
                  <a:gd name="T14" fmla="*/ 14 w 21"/>
                  <a:gd name="T15" fmla="*/ 10 h 24"/>
                  <a:gd name="T16" fmla="*/ 19 w 21"/>
                  <a:gd name="T17" fmla="*/ 19 h 24"/>
                  <a:gd name="T18" fmla="*/ 19 w 21"/>
                  <a:gd name="T19" fmla="*/ 19 h 24"/>
                  <a:gd name="T20" fmla="*/ 19 w 21"/>
                  <a:gd name="T21" fmla="*/ 21 h 24"/>
                  <a:gd name="T22" fmla="*/ 19 w 21"/>
                  <a:gd name="T23" fmla="*/ 22 h 24"/>
                  <a:gd name="T24" fmla="*/ 18 w 21"/>
                  <a:gd name="T25" fmla="*/ 22 h 24"/>
                  <a:gd name="T26" fmla="*/ 16 w 21"/>
                  <a:gd name="T27" fmla="*/ 22 h 24"/>
                  <a:gd name="T28" fmla="*/ 5 w 21"/>
                  <a:gd name="T29" fmla="*/ 14 h 24"/>
                  <a:gd name="T30" fmla="*/ 3 w 21"/>
                  <a:gd name="T31" fmla="*/ 10 h 24"/>
                  <a:gd name="T32" fmla="*/ 3 w 21"/>
                  <a:gd name="T33" fmla="*/ 8 h 24"/>
                  <a:gd name="T34" fmla="*/ 2 w 21"/>
                  <a:gd name="T35" fmla="*/ 8 h 24"/>
                  <a:gd name="T36" fmla="*/ 2 w 21"/>
                  <a:gd name="T37" fmla="*/ 7 h 24"/>
                  <a:gd name="T38" fmla="*/ 1 w 21"/>
                  <a:gd name="T39" fmla="*/ 7 h 24"/>
                  <a:gd name="T40" fmla="*/ 2 w 21"/>
                  <a:gd name="T41" fmla="*/ 8 h 24"/>
                  <a:gd name="T42" fmla="*/ 5 w 21"/>
                  <a:gd name="T43" fmla="*/ 1 h 24"/>
                  <a:gd name="T44" fmla="*/ 4 w 21"/>
                  <a:gd name="T45" fmla="*/ 1 h 24"/>
                  <a:gd name="T46" fmla="*/ 4 w 21"/>
                  <a:gd name="T47" fmla="*/ 2 h 24"/>
                  <a:gd name="T48" fmla="*/ 4 w 21"/>
                  <a:gd name="T49" fmla="*/ 1 h 24"/>
                  <a:gd name="T50" fmla="*/ 3 w 21"/>
                  <a:gd name="T51" fmla="*/ 1 h 24"/>
                  <a:gd name="T52" fmla="*/ 0 w 21"/>
                  <a:gd name="T53" fmla="*/ 7 h 24"/>
                  <a:gd name="T54" fmla="*/ 0 w 21"/>
                  <a:gd name="T55" fmla="*/ 7 h 24"/>
                  <a:gd name="T56" fmla="*/ 3 w 21"/>
                  <a:gd name="T57" fmla="*/ 15 h 24"/>
                  <a:gd name="T58" fmla="*/ 16 w 21"/>
                  <a:gd name="T59" fmla="*/ 24 h 24"/>
                  <a:gd name="T60" fmla="*/ 18 w 21"/>
                  <a:gd name="T61" fmla="*/ 24 h 24"/>
                  <a:gd name="T62" fmla="*/ 21 w 21"/>
                  <a:gd name="T63" fmla="*/ 23 h 24"/>
                  <a:gd name="T64" fmla="*/ 21 w 21"/>
                  <a:gd name="T65" fmla="*/ 21 h 24"/>
                  <a:gd name="T66" fmla="*/ 21 w 21"/>
                  <a:gd name="T67" fmla="*/ 18 h 24"/>
                  <a:gd name="T68" fmla="*/ 21 w 21"/>
                  <a:gd name="T69" fmla="*/ 18 h 24"/>
                  <a:gd name="T70" fmla="*/ 16 w 21"/>
                  <a:gd name="T71" fmla="*/ 10 h 24"/>
                  <a:gd name="T72" fmla="*/ 16 w 21"/>
                  <a:gd name="T73" fmla="*/ 10 h 24"/>
                  <a:gd name="T74" fmla="*/ 16 w 21"/>
                  <a:gd name="T75" fmla="*/ 10 h 24"/>
                  <a:gd name="T76" fmla="*/ 14 w 21"/>
                  <a:gd name="T77" fmla="*/ 6 h 24"/>
                  <a:gd name="T78" fmla="*/ 13 w 21"/>
                  <a:gd name="T79" fmla="*/ 5 h 24"/>
                  <a:gd name="T80" fmla="*/ 12 w 21"/>
                  <a:gd name="T81" fmla="*/ 4 h 24"/>
                  <a:gd name="T82" fmla="*/ 8 w 21"/>
                  <a:gd name="T83" fmla="*/ 2 h 24"/>
                  <a:gd name="T84" fmla="*/ 5 w 21"/>
                  <a:gd name="T85" fmla="*/ 0 h 24"/>
                  <a:gd name="T86" fmla="*/ 4 w 21"/>
                  <a:gd name="T87" fmla="*/ 0 h 24"/>
                  <a:gd name="T88" fmla="*/ 3 w 21"/>
                  <a:gd name="T89" fmla="*/ 1 h 24"/>
                  <a:gd name="T90" fmla="*/ 4 w 21"/>
                  <a:gd name="T9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4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9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5"/>
                      <a:pt x="18" y="17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1" y="20"/>
                      <a:pt x="7" y="16"/>
                      <a:pt x="5" y="14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12"/>
                      <a:pt x="3" y="15"/>
                    </a:cubicBezTo>
                    <a:cubicBezTo>
                      <a:pt x="5" y="18"/>
                      <a:pt x="10" y="22"/>
                      <a:pt x="16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4"/>
                      <a:pt x="20" y="24"/>
                      <a:pt x="21" y="23"/>
                    </a:cubicBezTo>
                    <a:cubicBezTo>
                      <a:pt x="21" y="23"/>
                      <a:pt x="21" y="22"/>
                      <a:pt x="21" y="21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17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4"/>
                      <a:pt x="9" y="3"/>
                      <a:pt x="8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4" name="Freeform 249"/>
              <p:cNvSpPr>
                <a:spLocks/>
              </p:cNvSpPr>
              <p:nvPr/>
            </p:nvSpPr>
            <p:spPr bwMode="auto">
              <a:xfrm>
                <a:off x="2183251" y="5200164"/>
                <a:ext cx="101600" cy="85725"/>
              </a:xfrm>
              <a:custGeom>
                <a:avLst/>
                <a:gdLst>
                  <a:gd name="T0" fmla="*/ 3 w 64"/>
                  <a:gd name="T1" fmla="*/ 1 h 53"/>
                  <a:gd name="T2" fmla="*/ 14 w 64"/>
                  <a:gd name="T3" fmla="*/ 5 h 53"/>
                  <a:gd name="T4" fmla="*/ 27 w 64"/>
                  <a:gd name="T5" fmla="*/ 16 h 53"/>
                  <a:gd name="T6" fmla="*/ 45 w 64"/>
                  <a:gd name="T7" fmla="*/ 31 h 53"/>
                  <a:gd name="T8" fmla="*/ 61 w 64"/>
                  <a:gd name="T9" fmla="*/ 35 h 53"/>
                  <a:gd name="T10" fmla="*/ 61 w 64"/>
                  <a:gd name="T11" fmla="*/ 45 h 53"/>
                  <a:gd name="T12" fmla="*/ 53 w 64"/>
                  <a:gd name="T13" fmla="*/ 53 h 53"/>
                  <a:gd name="T14" fmla="*/ 23 w 64"/>
                  <a:gd name="T15" fmla="*/ 27 h 53"/>
                  <a:gd name="T16" fmla="*/ 8 w 64"/>
                  <a:gd name="T17" fmla="*/ 14 h 53"/>
                  <a:gd name="T18" fmla="*/ 3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3" y="1"/>
                    </a:moveTo>
                    <a:cubicBezTo>
                      <a:pt x="3" y="1"/>
                      <a:pt x="10" y="0"/>
                      <a:pt x="14" y="5"/>
                    </a:cubicBezTo>
                    <a:cubicBezTo>
                      <a:pt x="19" y="10"/>
                      <a:pt x="23" y="11"/>
                      <a:pt x="27" y="16"/>
                    </a:cubicBezTo>
                    <a:cubicBezTo>
                      <a:pt x="32" y="20"/>
                      <a:pt x="40" y="29"/>
                      <a:pt x="45" y="31"/>
                    </a:cubicBezTo>
                    <a:cubicBezTo>
                      <a:pt x="50" y="33"/>
                      <a:pt x="59" y="33"/>
                      <a:pt x="61" y="35"/>
                    </a:cubicBezTo>
                    <a:cubicBezTo>
                      <a:pt x="64" y="37"/>
                      <a:pt x="64" y="40"/>
                      <a:pt x="61" y="45"/>
                    </a:cubicBezTo>
                    <a:cubicBezTo>
                      <a:pt x="59" y="50"/>
                      <a:pt x="54" y="53"/>
                      <a:pt x="53" y="53"/>
                    </a:cubicBezTo>
                    <a:cubicBezTo>
                      <a:pt x="51" y="53"/>
                      <a:pt x="28" y="32"/>
                      <a:pt x="23" y="27"/>
                    </a:cubicBezTo>
                    <a:cubicBezTo>
                      <a:pt x="17" y="23"/>
                      <a:pt x="10" y="16"/>
                      <a:pt x="8" y="14"/>
                    </a:cubicBezTo>
                    <a:cubicBezTo>
                      <a:pt x="7" y="13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5" name="Freeform 250"/>
              <p:cNvSpPr>
                <a:spLocks/>
              </p:cNvSpPr>
              <p:nvPr/>
            </p:nvSpPr>
            <p:spPr bwMode="auto">
              <a:xfrm>
                <a:off x="2184838" y="5200164"/>
                <a:ext cx="100013" cy="87313"/>
              </a:xfrm>
              <a:custGeom>
                <a:avLst/>
                <a:gdLst>
                  <a:gd name="T0" fmla="*/ 2 w 63"/>
                  <a:gd name="T1" fmla="*/ 2 h 54"/>
                  <a:gd name="T2" fmla="*/ 4 w 63"/>
                  <a:gd name="T3" fmla="*/ 2 h 54"/>
                  <a:gd name="T4" fmla="*/ 26 w 63"/>
                  <a:gd name="T5" fmla="*/ 16 h 54"/>
                  <a:gd name="T6" fmla="*/ 44 w 63"/>
                  <a:gd name="T7" fmla="*/ 32 h 54"/>
                  <a:gd name="T8" fmla="*/ 57 w 63"/>
                  <a:gd name="T9" fmla="*/ 35 h 54"/>
                  <a:gd name="T10" fmla="*/ 61 w 63"/>
                  <a:gd name="T11" fmla="*/ 39 h 54"/>
                  <a:gd name="T12" fmla="*/ 60 w 63"/>
                  <a:gd name="T13" fmla="*/ 44 h 54"/>
                  <a:gd name="T14" fmla="*/ 53 w 63"/>
                  <a:gd name="T15" fmla="*/ 52 h 54"/>
                  <a:gd name="T16" fmla="*/ 52 w 63"/>
                  <a:gd name="T17" fmla="*/ 52 h 54"/>
                  <a:gd name="T18" fmla="*/ 52 w 63"/>
                  <a:gd name="T19" fmla="*/ 52 h 54"/>
                  <a:gd name="T20" fmla="*/ 52 w 63"/>
                  <a:gd name="T21" fmla="*/ 52 h 54"/>
                  <a:gd name="T22" fmla="*/ 52 w 63"/>
                  <a:gd name="T23" fmla="*/ 52 h 54"/>
                  <a:gd name="T24" fmla="*/ 52 w 63"/>
                  <a:gd name="T25" fmla="*/ 52 h 54"/>
                  <a:gd name="T26" fmla="*/ 52 w 63"/>
                  <a:gd name="T27" fmla="*/ 53 h 54"/>
                  <a:gd name="T28" fmla="*/ 51 w 63"/>
                  <a:gd name="T29" fmla="*/ 51 h 54"/>
                  <a:gd name="T30" fmla="*/ 8 w 63"/>
                  <a:gd name="T31" fmla="*/ 14 h 54"/>
                  <a:gd name="T32" fmla="*/ 5 w 63"/>
                  <a:gd name="T33" fmla="*/ 10 h 54"/>
                  <a:gd name="T34" fmla="*/ 3 w 63"/>
                  <a:gd name="T35" fmla="*/ 2 h 54"/>
                  <a:gd name="T36" fmla="*/ 2 w 63"/>
                  <a:gd name="T37" fmla="*/ 2 h 54"/>
                  <a:gd name="T38" fmla="*/ 1 w 63"/>
                  <a:gd name="T39" fmla="*/ 1 h 54"/>
                  <a:gd name="T40" fmla="*/ 3 w 63"/>
                  <a:gd name="T41" fmla="*/ 11 h 54"/>
                  <a:gd name="T42" fmla="*/ 7 w 63"/>
                  <a:gd name="T43" fmla="*/ 15 h 54"/>
                  <a:gd name="T44" fmla="*/ 38 w 63"/>
                  <a:gd name="T45" fmla="*/ 42 h 54"/>
                  <a:gd name="T46" fmla="*/ 50 w 63"/>
                  <a:gd name="T47" fmla="*/ 53 h 54"/>
                  <a:gd name="T48" fmla="*/ 52 w 63"/>
                  <a:gd name="T49" fmla="*/ 54 h 54"/>
                  <a:gd name="T50" fmla="*/ 54 w 63"/>
                  <a:gd name="T51" fmla="*/ 53 h 54"/>
                  <a:gd name="T52" fmla="*/ 61 w 63"/>
                  <a:gd name="T53" fmla="*/ 45 h 54"/>
                  <a:gd name="T54" fmla="*/ 61 w 63"/>
                  <a:gd name="T55" fmla="*/ 34 h 54"/>
                  <a:gd name="T56" fmla="*/ 45 w 63"/>
                  <a:gd name="T57" fmla="*/ 30 h 54"/>
                  <a:gd name="T58" fmla="*/ 27 w 63"/>
                  <a:gd name="T59" fmla="*/ 15 h 54"/>
                  <a:gd name="T60" fmla="*/ 4 w 63"/>
                  <a:gd name="T61" fmla="*/ 0 h 54"/>
                  <a:gd name="T62" fmla="*/ 1 w 63"/>
                  <a:gd name="T63" fmla="*/ 0 h 54"/>
                  <a:gd name="T64" fmla="*/ 2 w 63"/>
                  <a:gd name="T6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54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7" y="2"/>
                      <a:pt x="10" y="3"/>
                      <a:pt x="13" y="6"/>
                    </a:cubicBezTo>
                    <a:cubicBezTo>
                      <a:pt x="18" y="11"/>
                      <a:pt x="21" y="12"/>
                      <a:pt x="26" y="16"/>
                    </a:cubicBezTo>
                    <a:cubicBezTo>
                      <a:pt x="28" y="18"/>
                      <a:pt x="31" y="22"/>
                      <a:pt x="35" y="25"/>
                    </a:cubicBezTo>
                    <a:cubicBezTo>
                      <a:pt x="38" y="28"/>
                      <a:pt x="41" y="31"/>
                      <a:pt x="44" y="32"/>
                    </a:cubicBezTo>
                    <a:cubicBezTo>
                      <a:pt x="47" y="33"/>
                      <a:pt x="50" y="33"/>
                      <a:pt x="53" y="34"/>
                    </a:cubicBezTo>
                    <a:cubicBezTo>
                      <a:pt x="55" y="34"/>
                      <a:pt x="56" y="34"/>
                      <a:pt x="57" y="35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1" y="36"/>
                      <a:pt x="61" y="37"/>
                      <a:pt x="61" y="39"/>
                    </a:cubicBezTo>
                    <a:cubicBezTo>
                      <a:pt x="61" y="40"/>
                      <a:pt x="61" y="42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8" y="47"/>
                      <a:pt x="57" y="49"/>
                      <a:pt x="55" y="50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1"/>
                    </a:cubicBezTo>
                    <a:cubicBezTo>
                      <a:pt x="45" y="47"/>
                      <a:pt x="27" y="30"/>
                      <a:pt x="22" y="26"/>
                    </a:cubicBezTo>
                    <a:cubicBezTo>
                      <a:pt x="17" y="22"/>
                      <a:pt x="10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6" y="11"/>
                      <a:pt x="5" y="10"/>
                    </a:cubicBezTo>
                    <a:cubicBezTo>
                      <a:pt x="3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1" y="9"/>
                      <a:pt x="3" y="11"/>
                    </a:cubicBezTo>
                    <a:cubicBezTo>
                      <a:pt x="4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7"/>
                      <a:pt x="15" y="23"/>
                      <a:pt x="21" y="28"/>
                    </a:cubicBezTo>
                    <a:cubicBezTo>
                      <a:pt x="24" y="30"/>
                      <a:pt x="31" y="37"/>
                      <a:pt x="38" y="42"/>
                    </a:cubicBezTo>
                    <a:cubicBezTo>
                      <a:pt x="41" y="45"/>
                      <a:pt x="44" y="48"/>
                      <a:pt x="47" y="50"/>
                    </a:cubicBezTo>
                    <a:cubicBezTo>
                      <a:pt x="48" y="51"/>
                      <a:pt x="49" y="52"/>
                      <a:pt x="50" y="53"/>
                    </a:cubicBezTo>
                    <a:cubicBezTo>
                      <a:pt x="50" y="53"/>
                      <a:pt x="50" y="53"/>
                      <a:pt x="51" y="54"/>
                    </a:cubicBezTo>
                    <a:cubicBezTo>
                      <a:pt x="51" y="54"/>
                      <a:pt x="51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3" y="54"/>
                      <a:pt x="53" y="54"/>
                      <a:pt x="54" y="53"/>
                    </a:cubicBezTo>
                    <a:cubicBezTo>
                      <a:pt x="56" y="52"/>
                      <a:pt x="59" y="49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3"/>
                      <a:pt x="63" y="41"/>
                      <a:pt x="63" y="39"/>
                    </a:cubicBezTo>
                    <a:cubicBezTo>
                      <a:pt x="63" y="37"/>
                      <a:pt x="62" y="35"/>
                      <a:pt x="61" y="34"/>
                    </a:cubicBezTo>
                    <a:cubicBezTo>
                      <a:pt x="60" y="33"/>
                      <a:pt x="59" y="33"/>
                      <a:pt x="58" y="33"/>
                    </a:cubicBezTo>
                    <a:cubicBezTo>
                      <a:pt x="54" y="32"/>
                      <a:pt x="48" y="31"/>
                      <a:pt x="45" y="30"/>
                    </a:cubicBezTo>
                    <a:cubicBezTo>
                      <a:pt x="42" y="29"/>
                      <a:pt x="39" y="26"/>
                      <a:pt x="36" y="23"/>
                    </a:cubicBezTo>
                    <a:cubicBezTo>
                      <a:pt x="33" y="20"/>
                      <a:pt x="29" y="17"/>
                      <a:pt x="27" y="15"/>
                    </a:cubicBezTo>
                    <a:cubicBezTo>
                      <a:pt x="22" y="10"/>
                      <a:pt x="19" y="9"/>
                      <a:pt x="14" y="4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" name="Freeform 251"/>
              <p:cNvSpPr>
                <a:spLocks/>
              </p:cNvSpPr>
              <p:nvPr/>
            </p:nvSpPr>
            <p:spPr bwMode="auto">
              <a:xfrm>
                <a:off x="2157851" y="5201751"/>
                <a:ext cx="122238" cy="109538"/>
              </a:xfrm>
              <a:custGeom>
                <a:avLst/>
                <a:gdLst>
                  <a:gd name="T0" fmla="*/ 14 w 77"/>
                  <a:gd name="T1" fmla="*/ 3 h 68"/>
                  <a:gd name="T2" fmla="*/ 26 w 77"/>
                  <a:gd name="T3" fmla="*/ 8 h 68"/>
                  <a:gd name="T4" fmla="*/ 45 w 77"/>
                  <a:gd name="T5" fmla="*/ 27 h 68"/>
                  <a:gd name="T6" fmla="*/ 61 w 77"/>
                  <a:gd name="T7" fmla="*/ 38 h 68"/>
                  <a:gd name="T8" fmla="*/ 74 w 77"/>
                  <a:gd name="T9" fmla="*/ 47 h 68"/>
                  <a:gd name="T10" fmla="*/ 74 w 77"/>
                  <a:gd name="T11" fmla="*/ 56 h 68"/>
                  <a:gd name="T12" fmla="*/ 64 w 77"/>
                  <a:gd name="T13" fmla="*/ 66 h 68"/>
                  <a:gd name="T14" fmla="*/ 50 w 77"/>
                  <a:gd name="T15" fmla="*/ 56 h 68"/>
                  <a:gd name="T16" fmla="*/ 28 w 77"/>
                  <a:gd name="T17" fmla="*/ 33 h 68"/>
                  <a:gd name="T18" fmla="*/ 10 w 77"/>
                  <a:gd name="T19" fmla="*/ 16 h 68"/>
                  <a:gd name="T20" fmla="*/ 2 w 77"/>
                  <a:gd name="T21" fmla="*/ 4 h 68"/>
                  <a:gd name="T22" fmla="*/ 14 w 77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68">
                    <a:moveTo>
                      <a:pt x="14" y="3"/>
                    </a:moveTo>
                    <a:cubicBezTo>
                      <a:pt x="14" y="3"/>
                      <a:pt x="19" y="0"/>
                      <a:pt x="26" y="8"/>
                    </a:cubicBezTo>
                    <a:cubicBezTo>
                      <a:pt x="33" y="15"/>
                      <a:pt x="38" y="22"/>
                      <a:pt x="45" y="27"/>
                    </a:cubicBezTo>
                    <a:cubicBezTo>
                      <a:pt x="53" y="32"/>
                      <a:pt x="55" y="35"/>
                      <a:pt x="61" y="38"/>
                    </a:cubicBezTo>
                    <a:cubicBezTo>
                      <a:pt x="67" y="41"/>
                      <a:pt x="73" y="43"/>
                      <a:pt x="74" y="47"/>
                    </a:cubicBezTo>
                    <a:cubicBezTo>
                      <a:pt x="75" y="50"/>
                      <a:pt x="77" y="50"/>
                      <a:pt x="74" y="56"/>
                    </a:cubicBezTo>
                    <a:cubicBezTo>
                      <a:pt x="71" y="62"/>
                      <a:pt x="68" y="65"/>
                      <a:pt x="64" y="66"/>
                    </a:cubicBezTo>
                    <a:cubicBezTo>
                      <a:pt x="60" y="66"/>
                      <a:pt x="60" y="68"/>
                      <a:pt x="50" y="56"/>
                    </a:cubicBezTo>
                    <a:cubicBezTo>
                      <a:pt x="39" y="44"/>
                      <a:pt x="36" y="40"/>
                      <a:pt x="28" y="33"/>
                    </a:cubicBezTo>
                    <a:cubicBezTo>
                      <a:pt x="20" y="27"/>
                      <a:pt x="16" y="23"/>
                      <a:pt x="10" y="16"/>
                    </a:cubicBezTo>
                    <a:cubicBezTo>
                      <a:pt x="3" y="9"/>
                      <a:pt x="0" y="5"/>
                      <a:pt x="2" y="4"/>
                    </a:cubicBezTo>
                    <a:cubicBezTo>
                      <a:pt x="4" y="2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7" name="Freeform 252"/>
              <p:cNvSpPr>
                <a:spLocks/>
              </p:cNvSpPr>
              <p:nvPr/>
            </p:nvSpPr>
            <p:spPr bwMode="auto">
              <a:xfrm>
                <a:off x="2157851" y="5204926"/>
                <a:ext cx="122238" cy="104775"/>
              </a:xfrm>
              <a:custGeom>
                <a:avLst/>
                <a:gdLst>
                  <a:gd name="T0" fmla="*/ 14 w 77"/>
                  <a:gd name="T1" fmla="*/ 1 h 65"/>
                  <a:gd name="T2" fmla="*/ 14 w 77"/>
                  <a:gd name="T3" fmla="*/ 2 h 65"/>
                  <a:gd name="T4" fmla="*/ 14 w 77"/>
                  <a:gd name="T5" fmla="*/ 2 h 65"/>
                  <a:gd name="T6" fmla="*/ 16 w 77"/>
                  <a:gd name="T7" fmla="*/ 2 h 65"/>
                  <a:gd name="T8" fmla="*/ 25 w 77"/>
                  <a:gd name="T9" fmla="*/ 6 h 65"/>
                  <a:gd name="T10" fmla="*/ 45 w 77"/>
                  <a:gd name="T11" fmla="*/ 26 h 65"/>
                  <a:gd name="T12" fmla="*/ 61 w 77"/>
                  <a:gd name="T13" fmla="*/ 37 h 65"/>
                  <a:gd name="T14" fmla="*/ 69 w 77"/>
                  <a:gd name="T15" fmla="*/ 41 h 65"/>
                  <a:gd name="T16" fmla="*/ 73 w 77"/>
                  <a:gd name="T17" fmla="*/ 45 h 65"/>
                  <a:gd name="T18" fmla="*/ 74 w 77"/>
                  <a:gd name="T19" fmla="*/ 48 h 65"/>
                  <a:gd name="T20" fmla="*/ 75 w 77"/>
                  <a:gd name="T21" fmla="*/ 49 h 65"/>
                  <a:gd name="T22" fmla="*/ 73 w 77"/>
                  <a:gd name="T23" fmla="*/ 54 h 65"/>
                  <a:gd name="T24" fmla="*/ 69 w 77"/>
                  <a:gd name="T25" fmla="*/ 60 h 65"/>
                  <a:gd name="T26" fmla="*/ 64 w 77"/>
                  <a:gd name="T27" fmla="*/ 63 h 65"/>
                  <a:gd name="T28" fmla="*/ 62 w 77"/>
                  <a:gd name="T29" fmla="*/ 63 h 65"/>
                  <a:gd name="T30" fmla="*/ 58 w 77"/>
                  <a:gd name="T31" fmla="*/ 61 h 65"/>
                  <a:gd name="T32" fmla="*/ 51 w 77"/>
                  <a:gd name="T33" fmla="*/ 53 h 65"/>
                  <a:gd name="T34" fmla="*/ 29 w 77"/>
                  <a:gd name="T35" fmla="*/ 31 h 65"/>
                  <a:gd name="T36" fmla="*/ 10 w 77"/>
                  <a:gd name="T37" fmla="*/ 13 h 65"/>
                  <a:gd name="T38" fmla="*/ 4 w 77"/>
                  <a:gd name="T39" fmla="*/ 6 h 65"/>
                  <a:gd name="T40" fmla="*/ 3 w 77"/>
                  <a:gd name="T41" fmla="*/ 4 h 65"/>
                  <a:gd name="T42" fmla="*/ 2 w 77"/>
                  <a:gd name="T43" fmla="*/ 3 h 65"/>
                  <a:gd name="T44" fmla="*/ 2 w 77"/>
                  <a:gd name="T45" fmla="*/ 2 h 65"/>
                  <a:gd name="T46" fmla="*/ 5 w 77"/>
                  <a:gd name="T47" fmla="*/ 2 h 65"/>
                  <a:gd name="T48" fmla="*/ 8 w 77"/>
                  <a:gd name="T49" fmla="*/ 2 h 65"/>
                  <a:gd name="T50" fmla="*/ 14 w 77"/>
                  <a:gd name="T51" fmla="*/ 2 h 65"/>
                  <a:gd name="T52" fmla="*/ 14 w 77"/>
                  <a:gd name="T53" fmla="*/ 2 h 65"/>
                  <a:gd name="T54" fmla="*/ 14 w 77"/>
                  <a:gd name="T55" fmla="*/ 2 h 65"/>
                  <a:gd name="T56" fmla="*/ 14 w 77"/>
                  <a:gd name="T57" fmla="*/ 1 h 65"/>
                  <a:gd name="T58" fmla="*/ 14 w 77"/>
                  <a:gd name="T59" fmla="*/ 0 h 65"/>
                  <a:gd name="T60" fmla="*/ 8 w 77"/>
                  <a:gd name="T61" fmla="*/ 0 h 65"/>
                  <a:gd name="T62" fmla="*/ 4 w 77"/>
                  <a:gd name="T63" fmla="*/ 0 h 65"/>
                  <a:gd name="T64" fmla="*/ 1 w 77"/>
                  <a:gd name="T65" fmla="*/ 1 h 65"/>
                  <a:gd name="T66" fmla="*/ 0 w 77"/>
                  <a:gd name="T67" fmla="*/ 3 h 65"/>
                  <a:gd name="T68" fmla="*/ 1 w 77"/>
                  <a:gd name="T69" fmla="*/ 5 h 65"/>
                  <a:gd name="T70" fmla="*/ 9 w 77"/>
                  <a:gd name="T71" fmla="*/ 14 h 65"/>
                  <a:gd name="T72" fmla="*/ 27 w 77"/>
                  <a:gd name="T73" fmla="*/ 32 h 65"/>
                  <a:gd name="T74" fmla="*/ 49 w 77"/>
                  <a:gd name="T75" fmla="*/ 54 h 65"/>
                  <a:gd name="T76" fmla="*/ 57 w 77"/>
                  <a:gd name="T77" fmla="*/ 63 h 65"/>
                  <a:gd name="T78" fmla="*/ 62 w 77"/>
                  <a:gd name="T79" fmla="*/ 65 h 65"/>
                  <a:gd name="T80" fmla="*/ 64 w 77"/>
                  <a:gd name="T81" fmla="*/ 65 h 65"/>
                  <a:gd name="T82" fmla="*/ 70 w 77"/>
                  <a:gd name="T83" fmla="*/ 62 h 65"/>
                  <a:gd name="T84" fmla="*/ 75 w 77"/>
                  <a:gd name="T85" fmla="*/ 54 h 65"/>
                  <a:gd name="T86" fmla="*/ 77 w 77"/>
                  <a:gd name="T87" fmla="*/ 49 h 65"/>
                  <a:gd name="T88" fmla="*/ 76 w 77"/>
                  <a:gd name="T89" fmla="*/ 47 h 65"/>
                  <a:gd name="T90" fmla="*/ 75 w 77"/>
                  <a:gd name="T91" fmla="*/ 44 h 65"/>
                  <a:gd name="T92" fmla="*/ 70 w 77"/>
                  <a:gd name="T93" fmla="*/ 39 h 65"/>
                  <a:gd name="T94" fmla="*/ 62 w 77"/>
                  <a:gd name="T95" fmla="*/ 35 h 65"/>
                  <a:gd name="T96" fmla="*/ 46 w 77"/>
                  <a:gd name="T97" fmla="*/ 24 h 65"/>
                  <a:gd name="T98" fmla="*/ 27 w 77"/>
                  <a:gd name="T99" fmla="*/ 5 h 65"/>
                  <a:gd name="T100" fmla="*/ 16 w 77"/>
                  <a:gd name="T101" fmla="*/ 0 h 65"/>
                  <a:gd name="T102" fmla="*/ 13 w 77"/>
                  <a:gd name="T103" fmla="*/ 0 h 65"/>
                  <a:gd name="T104" fmla="*/ 14 w 77"/>
                  <a:gd name="T105" fmla="*/ 1 h 65"/>
                  <a:gd name="T106" fmla="*/ 14 w 77"/>
                  <a:gd name="T107" fmla="*/ 0 h 65"/>
                  <a:gd name="T108" fmla="*/ 14 w 77"/>
                  <a:gd name="T10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7" h="65">
                    <a:moveTo>
                      <a:pt x="14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8" y="2"/>
                      <a:pt x="21" y="2"/>
                      <a:pt x="25" y="6"/>
                    </a:cubicBezTo>
                    <a:cubicBezTo>
                      <a:pt x="32" y="14"/>
                      <a:pt x="37" y="21"/>
                      <a:pt x="45" y="26"/>
                    </a:cubicBezTo>
                    <a:cubicBezTo>
                      <a:pt x="52" y="31"/>
                      <a:pt x="55" y="34"/>
                      <a:pt x="61" y="37"/>
                    </a:cubicBezTo>
                    <a:cubicBezTo>
                      <a:pt x="64" y="38"/>
                      <a:pt x="67" y="40"/>
                      <a:pt x="69" y="41"/>
                    </a:cubicBezTo>
                    <a:cubicBezTo>
                      <a:pt x="71" y="42"/>
                      <a:pt x="73" y="44"/>
                      <a:pt x="73" y="45"/>
                    </a:cubicBezTo>
                    <a:cubicBezTo>
                      <a:pt x="74" y="46"/>
                      <a:pt x="74" y="47"/>
                      <a:pt x="74" y="48"/>
                    </a:cubicBezTo>
                    <a:cubicBezTo>
                      <a:pt x="75" y="48"/>
                      <a:pt x="75" y="49"/>
                      <a:pt x="75" y="49"/>
                    </a:cubicBezTo>
                    <a:cubicBezTo>
                      <a:pt x="75" y="50"/>
                      <a:pt x="75" y="51"/>
                      <a:pt x="73" y="54"/>
                    </a:cubicBezTo>
                    <a:cubicBezTo>
                      <a:pt x="72" y="56"/>
                      <a:pt x="70" y="59"/>
                      <a:pt x="69" y="60"/>
                    </a:cubicBezTo>
                    <a:cubicBezTo>
                      <a:pt x="67" y="62"/>
                      <a:pt x="66" y="63"/>
                      <a:pt x="64" y="63"/>
                    </a:cubicBezTo>
                    <a:cubicBezTo>
                      <a:pt x="63" y="63"/>
                      <a:pt x="62" y="63"/>
                      <a:pt x="62" y="63"/>
                    </a:cubicBezTo>
                    <a:cubicBezTo>
                      <a:pt x="61" y="63"/>
                      <a:pt x="60" y="63"/>
                      <a:pt x="58" y="61"/>
                    </a:cubicBezTo>
                    <a:cubicBezTo>
                      <a:pt x="57" y="60"/>
                      <a:pt x="54" y="57"/>
                      <a:pt x="51" y="53"/>
                    </a:cubicBezTo>
                    <a:cubicBezTo>
                      <a:pt x="40" y="41"/>
                      <a:pt x="37" y="38"/>
                      <a:pt x="29" y="31"/>
                    </a:cubicBezTo>
                    <a:cubicBezTo>
                      <a:pt x="21" y="24"/>
                      <a:pt x="16" y="20"/>
                      <a:pt x="10" y="13"/>
                    </a:cubicBezTo>
                    <a:cubicBezTo>
                      <a:pt x="8" y="10"/>
                      <a:pt x="6" y="8"/>
                      <a:pt x="4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1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8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7"/>
                      <a:pt x="5" y="10"/>
                      <a:pt x="9" y="14"/>
                    </a:cubicBezTo>
                    <a:cubicBezTo>
                      <a:pt x="15" y="21"/>
                      <a:pt x="19" y="25"/>
                      <a:pt x="27" y="32"/>
                    </a:cubicBezTo>
                    <a:cubicBezTo>
                      <a:pt x="35" y="39"/>
                      <a:pt x="38" y="42"/>
                      <a:pt x="49" y="54"/>
                    </a:cubicBezTo>
                    <a:cubicBezTo>
                      <a:pt x="53" y="59"/>
                      <a:pt x="55" y="61"/>
                      <a:pt x="57" y="63"/>
                    </a:cubicBezTo>
                    <a:cubicBezTo>
                      <a:pt x="59" y="64"/>
                      <a:pt x="60" y="65"/>
                      <a:pt x="62" y="65"/>
                    </a:cubicBezTo>
                    <a:cubicBezTo>
                      <a:pt x="63" y="65"/>
                      <a:pt x="63" y="65"/>
                      <a:pt x="64" y="65"/>
                    </a:cubicBezTo>
                    <a:cubicBezTo>
                      <a:pt x="67" y="64"/>
                      <a:pt x="69" y="63"/>
                      <a:pt x="70" y="62"/>
                    </a:cubicBezTo>
                    <a:cubicBezTo>
                      <a:pt x="72" y="60"/>
                      <a:pt x="73" y="57"/>
                      <a:pt x="75" y="54"/>
                    </a:cubicBezTo>
                    <a:cubicBezTo>
                      <a:pt x="76" y="52"/>
                      <a:pt x="77" y="51"/>
                      <a:pt x="77" y="49"/>
                    </a:cubicBezTo>
                    <a:cubicBezTo>
                      <a:pt x="77" y="48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5" y="44"/>
                    </a:cubicBezTo>
                    <a:cubicBezTo>
                      <a:pt x="75" y="42"/>
                      <a:pt x="73" y="41"/>
                      <a:pt x="70" y="39"/>
                    </a:cubicBezTo>
                    <a:cubicBezTo>
                      <a:pt x="68" y="38"/>
                      <a:pt x="65" y="37"/>
                      <a:pt x="62" y="35"/>
                    </a:cubicBezTo>
                    <a:cubicBezTo>
                      <a:pt x="56" y="32"/>
                      <a:pt x="53" y="29"/>
                      <a:pt x="46" y="24"/>
                    </a:cubicBezTo>
                    <a:cubicBezTo>
                      <a:pt x="39" y="19"/>
                      <a:pt x="33" y="13"/>
                      <a:pt x="27" y="5"/>
                    </a:cubicBezTo>
                    <a:cubicBezTo>
                      <a:pt x="23" y="1"/>
                      <a:pt x="19" y="0"/>
                      <a:pt x="16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8" name="Freeform 253"/>
              <p:cNvSpPr>
                <a:spLocks/>
              </p:cNvSpPr>
              <p:nvPr/>
            </p:nvSpPr>
            <p:spPr bwMode="auto">
              <a:xfrm>
                <a:off x="2134038" y="5195401"/>
                <a:ext cx="128588" cy="141288"/>
              </a:xfrm>
              <a:custGeom>
                <a:avLst/>
                <a:gdLst>
                  <a:gd name="T0" fmla="*/ 6 w 80"/>
                  <a:gd name="T1" fmla="*/ 4 h 88"/>
                  <a:gd name="T2" fmla="*/ 12 w 80"/>
                  <a:gd name="T3" fmla="*/ 2 h 88"/>
                  <a:gd name="T4" fmla="*/ 23 w 80"/>
                  <a:gd name="T5" fmla="*/ 6 h 88"/>
                  <a:gd name="T6" fmla="*/ 31 w 80"/>
                  <a:gd name="T7" fmla="*/ 15 h 88"/>
                  <a:gd name="T8" fmla="*/ 63 w 80"/>
                  <a:gd name="T9" fmla="*/ 49 h 88"/>
                  <a:gd name="T10" fmla="*/ 79 w 80"/>
                  <a:gd name="T11" fmla="*/ 62 h 88"/>
                  <a:gd name="T12" fmla="*/ 76 w 80"/>
                  <a:gd name="T13" fmla="*/ 71 h 88"/>
                  <a:gd name="T14" fmla="*/ 68 w 80"/>
                  <a:gd name="T15" fmla="*/ 80 h 88"/>
                  <a:gd name="T16" fmla="*/ 60 w 80"/>
                  <a:gd name="T17" fmla="*/ 88 h 88"/>
                  <a:gd name="T18" fmla="*/ 29 w 80"/>
                  <a:gd name="T19" fmla="*/ 50 h 88"/>
                  <a:gd name="T20" fmla="*/ 10 w 80"/>
                  <a:gd name="T21" fmla="*/ 29 h 88"/>
                  <a:gd name="T22" fmla="*/ 1 w 80"/>
                  <a:gd name="T23" fmla="*/ 20 h 88"/>
                  <a:gd name="T24" fmla="*/ 6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6" y="4"/>
                    </a:moveTo>
                    <a:cubicBezTo>
                      <a:pt x="6" y="4"/>
                      <a:pt x="8" y="0"/>
                      <a:pt x="12" y="2"/>
                    </a:cubicBezTo>
                    <a:cubicBezTo>
                      <a:pt x="16" y="4"/>
                      <a:pt x="21" y="5"/>
                      <a:pt x="23" y="6"/>
                    </a:cubicBezTo>
                    <a:cubicBezTo>
                      <a:pt x="26" y="6"/>
                      <a:pt x="24" y="10"/>
                      <a:pt x="31" y="15"/>
                    </a:cubicBezTo>
                    <a:cubicBezTo>
                      <a:pt x="37" y="20"/>
                      <a:pt x="53" y="43"/>
                      <a:pt x="63" y="49"/>
                    </a:cubicBezTo>
                    <a:cubicBezTo>
                      <a:pt x="73" y="56"/>
                      <a:pt x="78" y="58"/>
                      <a:pt x="79" y="62"/>
                    </a:cubicBezTo>
                    <a:cubicBezTo>
                      <a:pt x="80" y="66"/>
                      <a:pt x="80" y="69"/>
                      <a:pt x="76" y="71"/>
                    </a:cubicBezTo>
                    <a:cubicBezTo>
                      <a:pt x="73" y="74"/>
                      <a:pt x="69" y="78"/>
                      <a:pt x="68" y="80"/>
                    </a:cubicBezTo>
                    <a:cubicBezTo>
                      <a:pt x="66" y="82"/>
                      <a:pt x="60" y="88"/>
                      <a:pt x="60" y="88"/>
                    </a:cubicBezTo>
                    <a:cubicBezTo>
                      <a:pt x="60" y="88"/>
                      <a:pt x="33" y="55"/>
                      <a:pt x="29" y="50"/>
                    </a:cubicBezTo>
                    <a:cubicBezTo>
                      <a:pt x="26" y="44"/>
                      <a:pt x="14" y="33"/>
                      <a:pt x="10" y="29"/>
                    </a:cubicBezTo>
                    <a:cubicBezTo>
                      <a:pt x="6" y="25"/>
                      <a:pt x="2" y="21"/>
                      <a:pt x="1" y="20"/>
                    </a:cubicBezTo>
                    <a:cubicBezTo>
                      <a:pt x="0" y="20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9" name="Freeform 254"/>
              <p:cNvSpPr>
                <a:spLocks/>
              </p:cNvSpPr>
              <p:nvPr/>
            </p:nvSpPr>
            <p:spPr bwMode="auto">
              <a:xfrm>
                <a:off x="2134038" y="5196989"/>
                <a:ext cx="128588" cy="141288"/>
              </a:xfrm>
              <a:custGeom>
                <a:avLst/>
                <a:gdLst>
                  <a:gd name="T0" fmla="*/ 7 w 80"/>
                  <a:gd name="T1" fmla="*/ 4 h 88"/>
                  <a:gd name="T2" fmla="*/ 8 w 80"/>
                  <a:gd name="T3" fmla="*/ 2 h 88"/>
                  <a:gd name="T4" fmla="*/ 11 w 80"/>
                  <a:gd name="T5" fmla="*/ 2 h 88"/>
                  <a:gd name="T6" fmla="*/ 24 w 80"/>
                  <a:gd name="T7" fmla="*/ 6 h 88"/>
                  <a:gd name="T8" fmla="*/ 30 w 80"/>
                  <a:gd name="T9" fmla="*/ 15 h 88"/>
                  <a:gd name="T10" fmla="*/ 63 w 80"/>
                  <a:gd name="T11" fmla="*/ 49 h 88"/>
                  <a:gd name="T12" fmla="*/ 78 w 80"/>
                  <a:gd name="T13" fmla="*/ 61 h 88"/>
                  <a:gd name="T14" fmla="*/ 78 w 80"/>
                  <a:gd name="T15" fmla="*/ 61 h 88"/>
                  <a:gd name="T16" fmla="*/ 76 w 80"/>
                  <a:gd name="T17" fmla="*/ 69 h 88"/>
                  <a:gd name="T18" fmla="*/ 63 w 80"/>
                  <a:gd name="T19" fmla="*/ 83 h 88"/>
                  <a:gd name="T20" fmla="*/ 60 w 80"/>
                  <a:gd name="T21" fmla="*/ 87 h 88"/>
                  <a:gd name="T22" fmla="*/ 57 w 80"/>
                  <a:gd name="T23" fmla="*/ 81 h 88"/>
                  <a:gd name="T24" fmla="*/ 30 w 80"/>
                  <a:gd name="T25" fmla="*/ 48 h 88"/>
                  <a:gd name="T26" fmla="*/ 10 w 80"/>
                  <a:gd name="T27" fmla="*/ 27 h 88"/>
                  <a:gd name="T28" fmla="*/ 3 w 80"/>
                  <a:gd name="T29" fmla="*/ 20 h 88"/>
                  <a:gd name="T30" fmla="*/ 1 w 80"/>
                  <a:gd name="T31" fmla="*/ 19 h 88"/>
                  <a:gd name="T32" fmla="*/ 1 w 80"/>
                  <a:gd name="T33" fmla="*/ 19 h 88"/>
                  <a:gd name="T34" fmla="*/ 1 w 80"/>
                  <a:gd name="T35" fmla="*/ 19 h 88"/>
                  <a:gd name="T36" fmla="*/ 2 w 80"/>
                  <a:gd name="T37" fmla="*/ 19 h 88"/>
                  <a:gd name="T38" fmla="*/ 2 w 80"/>
                  <a:gd name="T39" fmla="*/ 19 h 88"/>
                  <a:gd name="T40" fmla="*/ 1 w 80"/>
                  <a:gd name="T41" fmla="*/ 19 h 88"/>
                  <a:gd name="T42" fmla="*/ 2 w 80"/>
                  <a:gd name="T43" fmla="*/ 19 h 88"/>
                  <a:gd name="T44" fmla="*/ 5 w 80"/>
                  <a:gd name="T45" fmla="*/ 8 h 88"/>
                  <a:gd name="T46" fmla="*/ 7 w 80"/>
                  <a:gd name="T47" fmla="*/ 4 h 88"/>
                  <a:gd name="T48" fmla="*/ 6 w 80"/>
                  <a:gd name="T49" fmla="*/ 3 h 88"/>
                  <a:gd name="T50" fmla="*/ 2 w 80"/>
                  <a:gd name="T51" fmla="*/ 10 h 88"/>
                  <a:gd name="T52" fmla="*/ 0 w 80"/>
                  <a:gd name="T53" fmla="*/ 19 h 88"/>
                  <a:gd name="T54" fmla="*/ 0 w 80"/>
                  <a:gd name="T55" fmla="*/ 20 h 88"/>
                  <a:gd name="T56" fmla="*/ 1 w 80"/>
                  <a:gd name="T57" fmla="*/ 21 h 88"/>
                  <a:gd name="T58" fmla="*/ 19 w 80"/>
                  <a:gd name="T59" fmla="*/ 39 h 88"/>
                  <a:gd name="T60" fmla="*/ 45 w 80"/>
                  <a:gd name="T61" fmla="*/ 71 h 88"/>
                  <a:gd name="T62" fmla="*/ 60 w 80"/>
                  <a:gd name="T63" fmla="*/ 88 h 88"/>
                  <a:gd name="T64" fmla="*/ 64 w 80"/>
                  <a:gd name="T65" fmla="*/ 84 h 88"/>
                  <a:gd name="T66" fmla="*/ 77 w 80"/>
                  <a:gd name="T67" fmla="*/ 71 h 88"/>
                  <a:gd name="T68" fmla="*/ 80 w 80"/>
                  <a:gd name="T69" fmla="*/ 61 h 88"/>
                  <a:gd name="T70" fmla="*/ 80 w 80"/>
                  <a:gd name="T71" fmla="*/ 61 h 88"/>
                  <a:gd name="T72" fmla="*/ 64 w 80"/>
                  <a:gd name="T73" fmla="*/ 48 h 88"/>
                  <a:gd name="T74" fmla="*/ 31 w 80"/>
                  <a:gd name="T75" fmla="*/ 13 h 88"/>
                  <a:gd name="T76" fmla="*/ 25 w 80"/>
                  <a:gd name="T77" fmla="*/ 5 h 88"/>
                  <a:gd name="T78" fmla="*/ 12 w 80"/>
                  <a:gd name="T79" fmla="*/ 0 h 88"/>
                  <a:gd name="T80" fmla="*/ 6 w 80"/>
                  <a:gd name="T81" fmla="*/ 1 h 88"/>
                  <a:gd name="T82" fmla="*/ 6 w 80"/>
                  <a:gd name="T83" fmla="*/ 3 h 88"/>
                  <a:gd name="T84" fmla="*/ 6 w 80"/>
                  <a:gd name="T8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0" h="88">
                    <a:moveTo>
                      <a:pt x="6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5" y="4"/>
                      <a:pt x="21" y="5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7"/>
                      <a:pt x="24" y="8"/>
                      <a:pt x="25" y="9"/>
                    </a:cubicBezTo>
                    <a:cubicBezTo>
                      <a:pt x="26" y="11"/>
                      <a:pt x="27" y="13"/>
                      <a:pt x="30" y="15"/>
                    </a:cubicBezTo>
                    <a:cubicBezTo>
                      <a:pt x="33" y="17"/>
                      <a:pt x="39" y="24"/>
                      <a:pt x="45" y="31"/>
                    </a:cubicBezTo>
                    <a:cubicBezTo>
                      <a:pt x="51" y="39"/>
                      <a:pt x="58" y="46"/>
                      <a:pt x="63" y="49"/>
                    </a:cubicBezTo>
                    <a:cubicBezTo>
                      <a:pt x="67" y="52"/>
                      <a:pt x="71" y="55"/>
                      <a:pt x="74" y="56"/>
                    </a:cubicBezTo>
                    <a:cubicBezTo>
                      <a:pt x="76" y="58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3"/>
                      <a:pt x="78" y="64"/>
                      <a:pt x="78" y="65"/>
                    </a:cubicBezTo>
                    <a:cubicBezTo>
                      <a:pt x="78" y="67"/>
                      <a:pt x="78" y="68"/>
                      <a:pt x="76" y="69"/>
                    </a:cubicBezTo>
                    <a:cubicBezTo>
                      <a:pt x="72" y="72"/>
                      <a:pt x="68" y="76"/>
                      <a:pt x="67" y="78"/>
                    </a:cubicBezTo>
                    <a:cubicBezTo>
                      <a:pt x="66" y="79"/>
                      <a:pt x="64" y="81"/>
                      <a:pt x="63" y="83"/>
                    </a:cubicBezTo>
                    <a:cubicBezTo>
                      <a:pt x="61" y="85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1" y="86"/>
                      <a:pt x="59" y="84"/>
                      <a:pt x="57" y="81"/>
                    </a:cubicBezTo>
                    <a:cubicBezTo>
                      <a:pt x="53" y="76"/>
                      <a:pt x="47" y="69"/>
                      <a:pt x="41" y="63"/>
                    </a:cubicBezTo>
                    <a:cubicBezTo>
                      <a:pt x="36" y="56"/>
                      <a:pt x="31" y="50"/>
                      <a:pt x="30" y="48"/>
                    </a:cubicBezTo>
                    <a:cubicBezTo>
                      <a:pt x="28" y="45"/>
                      <a:pt x="24" y="41"/>
                      <a:pt x="21" y="37"/>
                    </a:cubicBezTo>
                    <a:cubicBezTo>
                      <a:pt x="17" y="33"/>
                      <a:pt x="13" y="29"/>
                      <a:pt x="10" y="27"/>
                    </a:cubicBezTo>
                    <a:cubicBezTo>
                      <a:pt x="8" y="25"/>
                      <a:pt x="6" y="23"/>
                      <a:pt x="5" y="22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19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3" y="14"/>
                      <a:pt x="4" y="11"/>
                      <a:pt x="5" y="8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2" y="10"/>
                    </a:cubicBezTo>
                    <a:cubicBezTo>
                      <a:pt x="2" y="12"/>
                      <a:pt x="1" y="14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3" y="23"/>
                      <a:pt x="6" y="26"/>
                      <a:pt x="9" y="29"/>
                    </a:cubicBezTo>
                    <a:cubicBezTo>
                      <a:pt x="11" y="31"/>
                      <a:pt x="15" y="35"/>
                      <a:pt x="19" y="39"/>
                    </a:cubicBezTo>
                    <a:cubicBezTo>
                      <a:pt x="23" y="42"/>
                      <a:pt x="27" y="47"/>
                      <a:pt x="29" y="49"/>
                    </a:cubicBezTo>
                    <a:cubicBezTo>
                      <a:pt x="30" y="52"/>
                      <a:pt x="38" y="62"/>
                      <a:pt x="45" y="71"/>
                    </a:cubicBezTo>
                    <a:cubicBezTo>
                      <a:pt x="53" y="79"/>
                      <a:pt x="59" y="88"/>
                      <a:pt x="59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2" y="86"/>
                      <a:pt x="64" y="84"/>
                    </a:cubicBezTo>
                    <a:cubicBezTo>
                      <a:pt x="66" y="83"/>
                      <a:pt x="68" y="81"/>
                      <a:pt x="68" y="79"/>
                    </a:cubicBezTo>
                    <a:cubicBezTo>
                      <a:pt x="70" y="78"/>
                      <a:pt x="74" y="73"/>
                      <a:pt x="77" y="71"/>
                    </a:cubicBezTo>
                    <a:cubicBezTo>
                      <a:pt x="79" y="69"/>
                      <a:pt x="80" y="67"/>
                      <a:pt x="80" y="65"/>
                    </a:cubicBezTo>
                    <a:cubicBezTo>
                      <a:pt x="80" y="64"/>
                      <a:pt x="80" y="62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59"/>
                      <a:pt x="78" y="57"/>
                      <a:pt x="75" y="55"/>
                    </a:cubicBezTo>
                    <a:cubicBezTo>
                      <a:pt x="72" y="53"/>
                      <a:pt x="68" y="51"/>
                      <a:pt x="64" y="48"/>
                    </a:cubicBezTo>
                    <a:cubicBezTo>
                      <a:pt x="59" y="45"/>
                      <a:pt x="53" y="37"/>
                      <a:pt x="47" y="30"/>
                    </a:cubicBezTo>
                    <a:cubicBezTo>
                      <a:pt x="40" y="23"/>
                      <a:pt x="35" y="16"/>
                      <a:pt x="31" y="13"/>
                    </a:cubicBezTo>
                    <a:cubicBezTo>
                      <a:pt x="28" y="11"/>
                      <a:pt x="27" y="9"/>
                      <a:pt x="26" y="7"/>
                    </a:cubicBezTo>
                    <a:cubicBezTo>
                      <a:pt x="26" y="6"/>
                      <a:pt x="26" y="6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1" y="3"/>
                      <a:pt x="16" y="2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0" name="Freeform 255"/>
              <p:cNvSpPr>
                <a:spLocks/>
              </p:cNvSpPr>
              <p:nvPr/>
            </p:nvSpPr>
            <p:spPr bwMode="auto">
              <a:xfrm>
                <a:off x="2100701" y="5217626"/>
                <a:ext cx="139700" cy="146050"/>
              </a:xfrm>
              <a:custGeom>
                <a:avLst/>
                <a:gdLst>
                  <a:gd name="T0" fmla="*/ 19 w 87"/>
                  <a:gd name="T1" fmla="*/ 0 h 91"/>
                  <a:gd name="T2" fmla="*/ 34 w 87"/>
                  <a:gd name="T3" fmla="*/ 8 h 91"/>
                  <a:gd name="T4" fmla="*/ 71 w 87"/>
                  <a:gd name="T5" fmla="*/ 47 h 91"/>
                  <a:gd name="T6" fmla="*/ 87 w 87"/>
                  <a:gd name="T7" fmla="*/ 62 h 91"/>
                  <a:gd name="T8" fmla="*/ 80 w 87"/>
                  <a:gd name="T9" fmla="*/ 75 h 91"/>
                  <a:gd name="T10" fmla="*/ 63 w 87"/>
                  <a:gd name="T11" fmla="*/ 85 h 91"/>
                  <a:gd name="T12" fmla="*/ 46 w 87"/>
                  <a:gd name="T13" fmla="*/ 68 h 91"/>
                  <a:gd name="T14" fmla="*/ 42 w 87"/>
                  <a:gd name="T15" fmla="*/ 47 h 91"/>
                  <a:gd name="T16" fmla="*/ 19 w 87"/>
                  <a:gd name="T17" fmla="*/ 27 h 91"/>
                  <a:gd name="T18" fmla="*/ 4 w 87"/>
                  <a:gd name="T19" fmla="*/ 18 h 91"/>
                  <a:gd name="T20" fmla="*/ 4 w 87"/>
                  <a:gd name="T21" fmla="*/ 6 h 91"/>
                  <a:gd name="T22" fmla="*/ 16 w 87"/>
                  <a:gd name="T23" fmla="*/ 3 h 91"/>
                  <a:gd name="T24" fmla="*/ 19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19" y="0"/>
                    </a:moveTo>
                    <a:cubicBezTo>
                      <a:pt x="19" y="0"/>
                      <a:pt x="28" y="1"/>
                      <a:pt x="34" y="8"/>
                    </a:cubicBezTo>
                    <a:cubicBezTo>
                      <a:pt x="40" y="15"/>
                      <a:pt x="63" y="42"/>
                      <a:pt x="71" y="47"/>
                    </a:cubicBezTo>
                    <a:cubicBezTo>
                      <a:pt x="79" y="52"/>
                      <a:pt x="86" y="58"/>
                      <a:pt x="87" y="62"/>
                    </a:cubicBezTo>
                    <a:cubicBezTo>
                      <a:pt x="87" y="67"/>
                      <a:pt x="86" y="70"/>
                      <a:pt x="80" y="75"/>
                    </a:cubicBezTo>
                    <a:cubicBezTo>
                      <a:pt x="75" y="80"/>
                      <a:pt x="69" y="91"/>
                      <a:pt x="63" y="85"/>
                    </a:cubicBezTo>
                    <a:cubicBezTo>
                      <a:pt x="56" y="80"/>
                      <a:pt x="44" y="76"/>
                      <a:pt x="46" y="68"/>
                    </a:cubicBezTo>
                    <a:cubicBezTo>
                      <a:pt x="47" y="60"/>
                      <a:pt x="52" y="58"/>
                      <a:pt x="42" y="47"/>
                    </a:cubicBezTo>
                    <a:cubicBezTo>
                      <a:pt x="32" y="37"/>
                      <a:pt x="28" y="30"/>
                      <a:pt x="19" y="27"/>
                    </a:cubicBezTo>
                    <a:cubicBezTo>
                      <a:pt x="10" y="23"/>
                      <a:pt x="6" y="25"/>
                      <a:pt x="4" y="18"/>
                    </a:cubicBezTo>
                    <a:cubicBezTo>
                      <a:pt x="2" y="12"/>
                      <a:pt x="0" y="9"/>
                      <a:pt x="4" y="6"/>
                    </a:cubicBezTo>
                    <a:cubicBezTo>
                      <a:pt x="8" y="3"/>
                      <a:pt x="14" y="3"/>
                      <a:pt x="16" y="3"/>
                    </a:cubicBezTo>
                    <a:cubicBezTo>
                      <a:pt x="18" y="2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1" name="Freeform 256"/>
              <p:cNvSpPr>
                <a:spLocks/>
              </p:cNvSpPr>
              <p:nvPr/>
            </p:nvSpPr>
            <p:spPr bwMode="auto">
              <a:xfrm>
                <a:off x="2100701" y="5225564"/>
                <a:ext cx="117475" cy="133350"/>
              </a:xfrm>
              <a:custGeom>
                <a:avLst/>
                <a:gdLst>
                  <a:gd name="T0" fmla="*/ 4 w 73"/>
                  <a:gd name="T1" fmla="*/ 2 h 84"/>
                  <a:gd name="T2" fmla="*/ 8 w 73"/>
                  <a:gd name="T3" fmla="*/ 0 h 84"/>
                  <a:gd name="T4" fmla="*/ 9 w 73"/>
                  <a:gd name="T5" fmla="*/ 11 h 84"/>
                  <a:gd name="T6" fmla="*/ 24 w 73"/>
                  <a:gd name="T7" fmla="*/ 19 h 84"/>
                  <a:gd name="T8" fmla="*/ 47 w 73"/>
                  <a:gd name="T9" fmla="*/ 40 h 84"/>
                  <a:gd name="T10" fmla="*/ 51 w 73"/>
                  <a:gd name="T11" fmla="*/ 60 h 84"/>
                  <a:gd name="T12" fmla="*/ 68 w 73"/>
                  <a:gd name="T13" fmla="*/ 78 h 84"/>
                  <a:gd name="T14" fmla="*/ 73 w 73"/>
                  <a:gd name="T15" fmla="*/ 79 h 84"/>
                  <a:gd name="T16" fmla="*/ 63 w 73"/>
                  <a:gd name="T17" fmla="*/ 81 h 84"/>
                  <a:gd name="T18" fmla="*/ 46 w 73"/>
                  <a:gd name="T19" fmla="*/ 64 h 84"/>
                  <a:gd name="T20" fmla="*/ 42 w 73"/>
                  <a:gd name="T21" fmla="*/ 43 h 84"/>
                  <a:gd name="T22" fmla="*/ 19 w 73"/>
                  <a:gd name="T23" fmla="*/ 23 h 84"/>
                  <a:gd name="T24" fmla="*/ 4 w 73"/>
                  <a:gd name="T25" fmla="*/ 14 h 84"/>
                  <a:gd name="T26" fmla="*/ 4 w 73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4">
                    <a:moveTo>
                      <a:pt x="4" y="2"/>
                    </a:moveTo>
                    <a:cubicBezTo>
                      <a:pt x="5" y="1"/>
                      <a:pt x="6" y="0"/>
                      <a:pt x="8" y="0"/>
                    </a:cubicBezTo>
                    <a:cubicBezTo>
                      <a:pt x="6" y="3"/>
                      <a:pt x="8" y="6"/>
                      <a:pt x="9" y="11"/>
                    </a:cubicBezTo>
                    <a:cubicBezTo>
                      <a:pt x="11" y="17"/>
                      <a:pt x="16" y="16"/>
                      <a:pt x="24" y="19"/>
                    </a:cubicBezTo>
                    <a:cubicBezTo>
                      <a:pt x="33" y="22"/>
                      <a:pt x="37" y="29"/>
                      <a:pt x="47" y="40"/>
                    </a:cubicBezTo>
                    <a:cubicBezTo>
                      <a:pt x="57" y="50"/>
                      <a:pt x="53" y="53"/>
                      <a:pt x="51" y="60"/>
                    </a:cubicBezTo>
                    <a:cubicBezTo>
                      <a:pt x="50" y="68"/>
                      <a:pt x="62" y="72"/>
                      <a:pt x="68" y="78"/>
                    </a:cubicBezTo>
                    <a:cubicBezTo>
                      <a:pt x="70" y="79"/>
                      <a:pt x="72" y="79"/>
                      <a:pt x="73" y="79"/>
                    </a:cubicBezTo>
                    <a:cubicBezTo>
                      <a:pt x="70" y="82"/>
                      <a:pt x="67" y="84"/>
                      <a:pt x="63" y="81"/>
                    </a:cubicBezTo>
                    <a:cubicBezTo>
                      <a:pt x="56" y="76"/>
                      <a:pt x="44" y="72"/>
                      <a:pt x="46" y="64"/>
                    </a:cubicBezTo>
                    <a:cubicBezTo>
                      <a:pt x="47" y="56"/>
                      <a:pt x="52" y="54"/>
                      <a:pt x="42" y="43"/>
                    </a:cubicBezTo>
                    <a:cubicBezTo>
                      <a:pt x="32" y="33"/>
                      <a:pt x="28" y="26"/>
                      <a:pt x="19" y="23"/>
                    </a:cubicBezTo>
                    <a:cubicBezTo>
                      <a:pt x="10" y="19"/>
                      <a:pt x="6" y="21"/>
                      <a:pt x="4" y="14"/>
                    </a:cubicBezTo>
                    <a:cubicBezTo>
                      <a:pt x="2" y="8"/>
                      <a:pt x="0" y="5"/>
                      <a:pt x="4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2" name="Freeform 257"/>
              <p:cNvSpPr>
                <a:spLocks/>
              </p:cNvSpPr>
              <p:nvPr/>
            </p:nvSpPr>
            <p:spPr bwMode="auto">
              <a:xfrm>
                <a:off x="2102288" y="5216039"/>
                <a:ext cx="139700" cy="142875"/>
              </a:xfrm>
              <a:custGeom>
                <a:avLst/>
                <a:gdLst>
                  <a:gd name="T0" fmla="*/ 18 w 87"/>
                  <a:gd name="T1" fmla="*/ 2 h 89"/>
                  <a:gd name="T2" fmla="*/ 32 w 87"/>
                  <a:gd name="T3" fmla="*/ 10 h 89"/>
                  <a:gd name="T4" fmla="*/ 69 w 87"/>
                  <a:gd name="T5" fmla="*/ 48 h 89"/>
                  <a:gd name="T6" fmla="*/ 85 w 87"/>
                  <a:gd name="T7" fmla="*/ 64 h 89"/>
                  <a:gd name="T8" fmla="*/ 85 w 87"/>
                  <a:gd name="T9" fmla="*/ 65 h 89"/>
                  <a:gd name="T10" fmla="*/ 72 w 87"/>
                  <a:gd name="T11" fmla="*/ 83 h 89"/>
                  <a:gd name="T12" fmla="*/ 63 w 87"/>
                  <a:gd name="T13" fmla="*/ 85 h 89"/>
                  <a:gd name="T14" fmla="*/ 47 w 87"/>
                  <a:gd name="T15" fmla="*/ 75 h 89"/>
                  <a:gd name="T16" fmla="*/ 46 w 87"/>
                  <a:gd name="T17" fmla="*/ 69 h 89"/>
                  <a:gd name="T18" fmla="*/ 42 w 87"/>
                  <a:gd name="T19" fmla="*/ 48 h 89"/>
                  <a:gd name="T20" fmla="*/ 18 w 87"/>
                  <a:gd name="T21" fmla="*/ 27 h 89"/>
                  <a:gd name="T22" fmla="*/ 5 w 87"/>
                  <a:gd name="T23" fmla="*/ 22 h 89"/>
                  <a:gd name="T24" fmla="*/ 2 w 87"/>
                  <a:gd name="T25" fmla="*/ 11 h 89"/>
                  <a:gd name="T26" fmla="*/ 10 w 87"/>
                  <a:gd name="T27" fmla="*/ 5 h 89"/>
                  <a:gd name="T28" fmla="*/ 19 w 87"/>
                  <a:gd name="T29" fmla="*/ 2 h 89"/>
                  <a:gd name="T30" fmla="*/ 18 w 87"/>
                  <a:gd name="T31" fmla="*/ 2 h 89"/>
                  <a:gd name="T32" fmla="*/ 18 w 87"/>
                  <a:gd name="T33" fmla="*/ 1 h 89"/>
                  <a:gd name="T34" fmla="*/ 14 w 87"/>
                  <a:gd name="T35" fmla="*/ 3 h 89"/>
                  <a:gd name="T36" fmla="*/ 2 w 87"/>
                  <a:gd name="T37" fmla="*/ 6 h 89"/>
                  <a:gd name="T38" fmla="*/ 2 w 87"/>
                  <a:gd name="T39" fmla="*/ 20 h 89"/>
                  <a:gd name="T40" fmla="*/ 9 w 87"/>
                  <a:gd name="T41" fmla="*/ 26 h 89"/>
                  <a:gd name="T42" fmla="*/ 28 w 87"/>
                  <a:gd name="T43" fmla="*/ 36 h 89"/>
                  <a:gd name="T44" fmla="*/ 46 w 87"/>
                  <a:gd name="T45" fmla="*/ 60 h 89"/>
                  <a:gd name="T46" fmla="*/ 44 w 87"/>
                  <a:gd name="T47" fmla="*/ 71 h 89"/>
                  <a:gd name="T48" fmla="*/ 61 w 87"/>
                  <a:gd name="T49" fmla="*/ 87 h 89"/>
                  <a:gd name="T50" fmla="*/ 73 w 87"/>
                  <a:gd name="T51" fmla="*/ 84 h 89"/>
                  <a:gd name="T52" fmla="*/ 87 w 87"/>
                  <a:gd name="T53" fmla="*/ 65 h 89"/>
                  <a:gd name="T54" fmla="*/ 87 w 87"/>
                  <a:gd name="T55" fmla="*/ 63 h 89"/>
                  <a:gd name="T56" fmla="*/ 81 w 87"/>
                  <a:gd name="T57" fmla="*/ 55 h 89"/>
                  <a:gd name="T58" fmla="*/ 52 w 87"/>
                  <a:gd name="T59" fmla="*/ 29 h 89"/>
                  <a:gd name="T60" fmla="*/ 19 w 87"/>
                  <a:gd name="T61" fmla="*/ 0 h 89"/>
                  <a:gd name="T62" fmla="*/ 18 w 87"/>
                  <a:gd name="T6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18" y="1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7" y="4"/>
                      <a:pt x="32" y="10"/>
                    </a:cubicBezTo>
                    <a:cubicBezTo>
                      <a:pt x="35" y="14"/>
                      <a:pt x="43" y="22"/>
                      <a:pt x="50" y="30"/>
                    </a:cubicBezTo>
                    <a:cubicBezTo>
                      <a:pt x="58" y="38"/>
                      <a:pt x="65" y="46"/>
                      <a:pt x="69" y="48"/>
                    </a:cubicBezTo>
                    <a:cubicBezTo>
                      <a:pt x="73" y="51"/>
                      <a:pt x="77" y="54"/>
                      <a:pt x="80" y="57"/>
                    </a:cubicBezTo>
                    <a:cubicBezTo>
                      <a:pt x="83" y="59"/>
                      <a:pt x="85" y="62"/>
                      <a:pt x="85" y="64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5" y="65"/>
                      <a:pt x="85" y="65"/>
                    </a:cubicBezTo>
                    <a:cubicBezTo>
                      <a:pt x="85" y="68"/>
                      <a:pt x="83" y="71"/>
                      <a:pt x="79" y="75"/>
                    </a:cubicBezTo>
                    <a:cubicBezTo>
                      <a:pt x="76" y="77"/>
                      <a:pt x="74" y="80"/>
                      <a:pt x="72" y="83"/>
                    </a:cubicBezTo>
                    <a:cubicBezTo>
                      <a:pt x="70" y="85"/>
                      <a:pt x="67" y="87"/>
                      <a:pt x="66" y="87"/>
                    </a:cubicBezTo>
                    <a:cubicBezTo>
                      <a:pt x="65" y="87"/>
                      <a:pt x="64" y="86"/>
                      <a:pt x="63" y="85"/>
                    </a:cubicBezTo>
                    <a:cubicBezTo>
                      <a:pt x="59" y="83"/>
                      <a:pt x="55" y="81"/>
                      <a:pt x="52" y="78"/>
                    </a:cubicBezTo>
                    <a:cubicBezTo>
                      <a:pt x="50" y="77"/>
                      <a:pt x="48" y="76"/>
                      <a:pt x="47" y="75"/>
                    </a:cubicBezTo>
                    <a:cubicBezTo>
                      <a:pt x="46" y="73"/>
                      <a:pt x="46" y="72"/>
                      <a:pt x="46" y="71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7" y="66"/>
                      <a:pt x="48" y="63"/>
                      <a:pt x="48" y="60"/>
                    </a:cubicBezTo>
                    <a:cubicBezTo>
                      <a:pt x="48" y="56"/>
                      <a:pt x="47" y="53"/>
                      <a:pt x="42" y="48"/>
                    </a:cubicBezTo>
                    <a:cubicBezTo>
                      <a:pt x="37" y="42"/>
                      <a:pt x="33" y="38"/>
                      <a:pt x="30" y="35"/>
                    </a:cubicBezTo>
                    <a:cubicBezTo>
                      <a:pt x="26" y="31"/>
                      <a:pt x="23" y="28"/>
                      <a:pt x="18" y="27"/>
                    </a:cubicBezTo>
                    <a:cubicBezTo>
                      <a:pt x="14" y="25"/>
                      <a:pt x="10" y="25"/>
                      <a:pt x="8" y="24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5" y="22"/>
                      <a:pt x="4" y="21"/>
                      <a:pt x="4" y="19"/>
                    </a:cubicBezTo>
                    <a:cubicBezTo>
                      <a:pt x="3" y="15"/>
                      <a:pt x="2" y="13"/>
                      <a:pt x="2" y="11"/>
                    </a:cubicBezTo>
                    <a:cubicBezTo>
                      <a:pt x="2" y="10"/>
                      <a:pt x="2" y="9"/>
                      <a:pt x="4" y="8"/>
                    </a:cubicBezTo>
                    <a:cubicBezTo>
                      <a:pt x="5" y="6"/>
                      <a:pt x="8" y="6"/>
                      <a:pt x="10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7" y="4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2"/>
                      <a:pt x="14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7" y="4"/>
                      <a:pt x="5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4"/>
                      <a:pt x="1" y="16"/>
                      <a:pt x="2" y="20"/>
                    </a:cubicBezTo>
                    <a:cubicBezTo>
                      <a:pt x="2" y="21"/>
                      <a:pt x="3" y="23"/>
                      <a:pt x="4" y="24"/>
                    </a:cubicBezTo>
                    <a:cubicBezTo>
                      <a:pt x="5" y="25"/>
                      <a:pt x="7" y="26"/>
                      <a:pt x="9" y="26"/>
                    </a:cubicBezTo>
                    <a:cubicBezTo>
                      <a:pt x="12" y="27"/>
                      <a:pt x="14" y="27"/>
                      <a:pt x="17" y="29"/>
                    </a:cubicBezTo>
                    <a:cubicBezTo>
                      <a:pt x="22" y="30"/>
                      <a:pt x="25" y="33"/>
                      <a:pt x="28" y="36"/>
                    </a:cubicBezTo>
                    <a:cubicBezTo>
                      <a:pt x="32" y="39"/>
                      <a:pt x="35" y="44"/>
                      <a:pt x="40" y="49"/>
                    </a:cubicBezTo>
                    <a:cubicBezTo>
                      <a:pt x="45" y="54"/>
                      <a:pt x="46" y="57"/>
                      <a:pt x="46" y="60"/>
                    </a:cubicBezTo>
                    <a:cubicBezTo>
                      <a:pt x="46" y="62"/>
                      <a:pt x="45" y="65"/>
                      <a:pt x="44" y="69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5" y="74"/>
                      <a:pt x="46" y="76"/>
                    </a:cubicBezTo>
                    <a:cubicBezTo>
                      <a:pt x="49" y="80"/>
                      <a:pt x="57" y="83"/>
                      <a:pt x="61" y="87"/>
                    </a:cubicBezTo>
                    <a:cubicBezTo>
                      <a:pt x="63" y="88"/>
                      <a:pt x="64" y="89"/>
                      <a:pt x="66" y="89"/>
                    </a:cubicBezTo>
                    <a:cubicBezTo>
                      <a:pt x="69" y="89"/>
                      <a:pt x="71" y="86"/>
                      <a:pt x="73" y="84"/>
                    </a:cubicBezTo>
                    <a:cubicBezTo>
                      <a:pt x="76" y="81"/>
                      <a:pt x="78" y="79"/>
                      <a:pt x="80" y="77"/>
                    </a:cubicBezTo>
                    <a:cubicBezTo>
                      <a:pt x="85" y="72"/>
                      <a:pt x="87" y="69"/>
                      <a:pt x="87" y="65"/>
                    </a:cubicBezTo>
                    <a:cubicBezTo>
                      <a:pt x="87" y="64"/>
                      <a:pt x="87" y="64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6" y="61"/>
                      <a:pt x="84" y="58"/>
                      <a:pt x="81" y="55"/>
                    </a:cubicBezTo>
                    <a:cubicBezTo>
                      <a:pt x="78" y="52"/>
                      <a:pt x="74" y="49"/>
                      <a:pt x="70" y="47"/>
                    </a:cubicBezTo>
                    <a:cubicBezTo>
                      <a:pt x="67" y="44"/>
                      <a:pt x="59" y="37"/>
                      <a:pt x="52" y="29"/>
                    </a:cubicBezTo>
                    <a:cubicBezTo>
                      <a:pt x="44" y="21"/>
                      <a:pt x="37" y="12"/>
                      <a:pt x="34" y="9"/>
                    </a:cubicBezTo>
                    <a:cubicBezTo>
                      <a:pt x="27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3" name="Freeform 258"/>
              <p:cNvSpPr>
                <a:spLocks/>
              </p:cNvSpPr>
              <p:nvPr/>
            </p:nvSpPr>
            <p:spPr bwMode="auto">
              <a:xfrm>
                <a:off x="2275326" y="5268426"/>
                <a:ext cx="60325" cy="58738"/>
              </a:xfrm>
              <a:custGeom>
                <a:avLst/>
                <a:gdLst>
                  <a:gd name="T0" fmla="*/ 5 w 38"/>
                  <a:gd name="T1" fmla="*/ 0 h 37"/>
                  <a:gd name="T2" fmla="*/ 15 w 38"/>
                  <a:gd name="T3" fmla="*/ 4 h 37"/>
                  <a:gd name="T4" fmla="*/ 26 w 38"/>
                  <a:gd name="T5" fmla="*/ 21 h 37"/>
                  <a:gd name="T6" fmla="*/ 34 w 38"/>
                  <a:gd name="T7" fmla="*/ 26 h 37"/>
                  <a:gd name="T8" fmla="*/ 37 w 38"/>
                  <a:gd name="T9" fmla="*/ 31 h 37"/>
                  <a:gd name="T10" fmla="*/ 31 w 38"/>
                  <a:gd name="T11" fmla="*/ 35 h 37"/>
                  <a:gd name="T12" fmla="*/ 22 w 38"/>
                  <a:gd name="T13" fmla="*/ 37 h 37"/>
                  <a:gd name="T14" fmla="*/ 11 w 38"/>
                  <a:gd name="T15" fmla="*/ 24 h 37"/>
                  <a:gd name="T16" fmla="*/ 2 w 38"/>
                  <a:gd name="T17" fmla="*/ 17 h 37"/>
                  <a:gd name="T18" fmla="*/ 2 w 38"/>
                  <a:gd name="T19" fmla="*/ 11 h 37"/>
                  <a:gd name="T20" fmla="*/ 2 w 38"/>
                  <a:gd name="T21" fmla="*/ 4 h 37"/>
                  <a:gd name="T22" fmla="*/ 5 w 38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7">
                    <a:moveTo>
                      <a:pt x="5" y="0"/>
                    </a:moveTo>
                    <a:cubicBezTo>
                      <a:pt x="5" y="0"/>
                      <a:pt x="12" y="0"/>
                      <a:pt x="15" y="4"/>
                    </a:cubicBezTo>
                    <a:cubicBezTo>
                      <a:pt x="17" y="9"/>
                      <a:pt x="20" y="18"/>
                      <a:pt x="26" y="21"/>
                    </a:cubicBezTo>
                    <a:cubicBezTo>
                      <a:pt x="31" y="24"/>
                      <a:pt x="33" y="26"/>
                      <a:pt x="34" y="26"/>
                    </a:cubicBezTo>
                    <a:cubicBezTo>
                      <a:pt x="36" y="26"/>
                      <a:pt x="38" y="28"/>
                      <a:pt x="37" y="31"/>
                    </a:cubicBezTo>
                    <a:cubicBezTo>
                      <a:pt x="37" y="34"/>
                      <a:pt x="34" y="34"/>
                      <a:pt x="31" y="35"/>
                    </a:cubicBezTo>
                    <a:cubicBezTo>
                      <a:pt x="27" y="37"/>
                      <a:pt x="22" y="37"/>
                      <a:pt x="22" y="37"/>
                    </a:cubicBezTo>
                    <a:cubicBezTo>
                      <a:pt x="22" y="37"/>
                      <a:pt x="12" y="25"/>
                      <a:pt x="11" y="24"/>
                    </a:cubicBezTo>
                    <a:cubicBezTo>
                      <a:pt x="10" y="23"/>
                      <a:pt x="2" y="17"/>
                      <a:pt x="2" y="17"/>
                    </a:cubicBezTo>
                    <a:cubicBezTo>
                      <a:pt x="2" y="17"/>
                      <a:pt x="3" y="15"/>
                      <a:pt x="2" y="11"/>
                    </a:cubicBezTo>
                    <a:cubicBezTo>
                      <a:pt x="1" y="7"/>
                      <a:pt x="0" y="5"/>
                      <a:pt x="2" y="4"/>
                    </a:cubicBezTo>
                    <a:cubicBezTo>
                      <a:pt x="3" y="3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4" name="Freeform 259"/>
              <p:cNvSpPr>
                <a:spLocks/>
              </p:cNvSpPr>
              <p:nvPr/>
            </p:nvSpPr>
            <p:spPr bwMode="auto">
              <a:xfrm>
                <a:off x="2275326" y="5266839"/>
                <a:ext cx="60325" cy="61913"/>
              </a:xfrm>
              <a:custGeom>
                <a:avLst/>
                <a:gdLst>
                  <a:gd name="T0" fmla="*/ 5 w 38"/>
                  <a:gd name="T1" fmla="*/ 2 h 39"/>
                  <a:gd name="T2" fmla="*/ 9 w 38"/>
                  <a:gd name="T3" fmla="*/ 2 h 39"/>
                  <a:gd name="T4" fmla="*/ 18 w 38"/>
                  <a:gd name="T5" fmla="*/ 15 h 39"/>
                  <a:gd name="T6" fmla="*/ 31 w 38"/>
                  <a:gd name="T7" fmla="*/ 26 h 39"/>
                  <a:gd name="T8" fmla="*/ 34 w 38"/>
                  <a:gd name="T9" fmla="*/ 28 h 39"/>
                  <a:gd name="T10" fmla="*/ 36 w 38"/>
                  <a:gd name="T11" fmla="*/ 32 h 39"/>
                  <a:gd name="T12" fmla="*/ 36 w 38"/>
                  <a:gd name="T13" fmla="*/ 32 h 39"/>
                  <a:gd name="T14" fmla="*/ 30 w 38"/>
                  <a:gd name="T15" fmla="*/ 35 h 39"/>
                  <a:gd name="T16" fmla="*/ 22 w 38"/>
                  <a:gd name="T17" fmla="*/ 37 h 39"/>
                  <a:gd name="T18" fmla="*/ 23 w 38"/>
                  <a:gd name="T19" fmla="*/ 38 h 39"/>
                  <a:gd name="T20" fmla="*/ 14 w 38"/>
                  <a:gd name="T21" fmla="*/ 27 h 39"/>
                  <a:gd name="T22" fmla="*/ 12 w 38"/>
                  <a:gd name="T23" fmla="*/ 25 h 39"/>
                  <a:gd name="T24" fmla="*/ 7 w 38"/>
                  <a:gd name="T25" fmla="*/ 20 h 39"/>
                  <a:gd name="T26" fmla="*/ 2 w 38"/>
                  <a:gd name="T27" fmla="*/ 18 h 39"/>
                  <a:gd name="T28" fmla="*/ 3 w 38"/>
                  <a:gd name="T29" fmla="*/ 16 h 39"/>
                  <a:gd name="T30" fmla="*/ 3 w 38"/>
                  <a:gd name="T31" fmla="*/ 12 h 39"/>
                  <a:gd name="T32" fmla="*/ 2 w 38"/>
                  <a:gd name="T33" fmla="*/ 7 h 39"/>
                  <a:gd name="T34" fmla="*/ 2 w 38"/>
                  <a:gd name="T35" fmla="*/ 6 h 39"/>
                  <a:gd name="T36" fmla="*/ 5 w 38"/>
                  <a:gd name="T37" fmla="*/ 3 h 39"/>
                  <a:gd name="T38" fmla="*/ 5 w 38"/>
                  <a:gd name="T39" fmla="*/ 1 h 39"/>
                  <a:gd name="T40" fmla="*/ 5 w 38"/>
                  <a:gd name="T41" fmla="*/ 1 h 39"/>
                  <a:gd name="T42" fmla="*/ 4 w 38"/>
                  <a:gd name="T43" fmla="*/ 1 h 39"/>
                  <a:gd name="T44" fmla="*/ 1 w 38"/>
                  <a:gd name="T45" fmla="*/ 4 h 39"/>
                  <a:gd name="T46" fmla="*/ 0 w 38"/>
                  <a:gd name="T47" fmla="*/ 7 h 39"/>
                  <a:gd name="T48" fmla="*/ 1 w 38"/>
                  <a:gd name="T49" fmla="*/ 12 h 39"/>
                  <a:gd name="T50" fmla="*/ 1 w 38"/>
                  <a:gd name="T51" fmla="*/ 17 h 39"/>
                  <a:gd name="T52" fmla="*/ 1 w 38"/>
                  <a:gd name="T53" fmla="*/ 17 h 39"/>
                  <a:gd name="T54" fmla="*/ 1 w 38"/>
                  <a:gd name="T55" fmla="*/ 18 h 39"/>
                  <a:gd name="T56" fmla="*/ 11 w 38"/>
                  <a:gd name="T57" fmla="*/ 26 h 39"/>
                  <a:gd name="T58" fmla="*/ 11 w 38"/>
                  <a:gd name="T59" fmla="*/ 27 h 39"/>
                  <a:gd name="T60" fmla="*/ 22 w 38"/>
                  <a:gd name="T61" fmla="*/ 39 h 39"/>
                  <a:gd name="T62" fmla="*/ 23 w 38"/>
                  <a:gd name="T63" fmla="*/ 39 h 39"/>
                  <a:gd name="T64" fmla="*/ 36 w 38"/>
                  <a:gd name="T65" fmla="*/ 35 h 39"/>
                  <a:gd name="T66" fmla="*/ 38 w 38"/>
                  <a:gd name="T67" fmla="*/ 32 h 39"/>
                  <a:gd name="T68" fmla="*/ 37 w 38"/>
                  <a:gd name="T69" fmla="*/ 28 h 39"/>
                  <a:gd name="T70" fmla="*/ 34 w 38"/>
                  <a:gd name="T71" fmla="*/ 26 h 39"/>
                  <a:gd name="T72" fmla="*/ 20 w 38"/>
                  <a:gd name="T73" fmla="*/ 14 h 39"/>
                  <a:gd name="T74" fmla="*/ 10 w 38"/>
                  <a:gd name="T75" fmla="*/ 1 h 39"/>
                  <a:gd name="T76" fmla="*/ 5 w 38"/>
                  <a:gd name="T77" fmla="*/ 0 h 39"/>
                  <a:gd name="T78" fmla="*/ 5 w 38"/>
                  <a:gd name="T7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39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11" y="3"/>
                      <a:pt x="13" y="4"/>
                      <a:pt x="14" y="6"/>
                    </a:cubicBezTo>
                    <a:cubicBezTo>
                      <a:pt x="15" y="8"/>
                      <a:pt x="16" y="12"/>
                      <a:pt x="18" y="15"/>
                    </a:cubicBezTo>
                    <a:cubicBezTo>
                      <a:pt x="20" y="18"/>
                      <a:pt x="22" y="21"/>
                      <a:pt x="25" y="23"/>
                    </a:cubicBezTo>
                    <a:cubicBezTo>
                      <a:pt x="28" y="24"/>
                      <a:pt x="30" y="25"/>
                      <a:pt x="31" y="26"/>
                    </a:cubicBezTo>
                    <a:cubicBezTo>
                      <a:pt x="31" y="27"/>
                      <a:pt x="32" y="27"/>
                      <a:pt x="33" y="28"/>
                    </a:cubicBezTo>
                    <a:cubicBezTo>
                      <a:pt x="33" y="28"/>
                      <a:pt x="34" y="28"/>
                      <a:pt x="34" y="28"/>
                    </a:cubicBezTo>
                    <a:cubicBezTo>
                      <a:pt x="35" y="28"/>
                      <a:pt x="36" y="29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4" y="34"/>
                      <a:pt x="32" y="35"/>
                      <a:pt x="30" y="35"/>
                    </a:cubicBezTo>
                    <a:cubicBezTo>
                      <a:pt x="29" y="36"/>
                      <a:pt x="27" y="36"/>
                      <a:pt x="25" y="37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1" y="35"/>
                      <a:pt x="18" y="31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4" y="26"/>
                      <a:pt x="13" y="26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4"/>
                      <a:pt x="9" y="22"/>
                      <a:pt x="7" y="20"/>
                    </a:cubicBezTo>
                    <a:cubicBezTo>
                      <a:pt x="5" y="19"/>
                      <a:pt x="3" y="17"/>
                      <a:pt x="3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5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8" y="24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3" y="28"/>
                      <a:pt x="15" y="31"/>
                      <a:pt x="17" y="34"/>
                    </a:cubicBezTo>
                    <a:cubicBezTo>
                      <a:pt x="20" y="37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7" y="39"/>
                      <a:pt x="31" y="37"/>
                    </a:cubicBezTo>
                    <a:cubicBezTo>
                      <a:pt x="33" y="37"/>
                      <a:pt x="34" y="36"/>
                      <a:pt x="36" y="35"/>
                    </a:cubicBezTo>
                    <a:cubicBezTo>
                      <a:pt x="37" y="35"/>
                      <a:pt x="38" y="34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28"/>
                      <a:pt x="37" y="28"/>
                    </a:cubicBezTo>
                    <a:cubicBezTo>
                      <a:pt x="36" y="27"/>
                      <a:pt x="35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0" y="23"/>
                      <a:pt x="26" y="21"/>
                    </a:cubicBezTo>
                    <a:cubicBezTo>
                      <a:pt x="24" y="20"/>
                      <a:pt x="22" y="17"/>
                      <a:pt x="20" y="14"/>
                    </a:cubicBezTo>
                    <a:cubicBezTo>
                      <a:pt x="18" y="11"/>
                      <a:pt x="17" y="7"/>
                      <a:pt x="16" y="5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5" name="Freeform 260"/>
              <p:cNvSpPr>
                <a:spLocks/>
              </p:cNvSpPr>
              <p:nvPr/>
            </p:nvSpPr>
            <p:spPr bwMode="auto">
              <a:xfrm>
                <a:off x="2264213" y="5285889"/>
                <a:ext cx="61913" cy="68263"/>
              </a:xfrm>
              <a:custGeom>
                <a:avLst/>
                <a:gdLst>
                  <a:gd name="T0" fmla="*/ 9 w 39"/>
                  <a:gd name="T1" fmla="*/ 0 h 43"/>
                  <a:gd name="T2" fmla="*/ 21 w 39"/>
                  <a:gd name="T3" fmla="*/ 6 h 43"/>
                  <a:gd name="T4" fmla="*/ 30 w 39"/>
                  <a:gd name="T5" fmla="*/ 23 h 43"/>
                  <a:gd name="T6" fmla="*/ 38 w 39"/>
                  <a:gd name="T7" fmla="*/ 35 h 43"/>
                  <a:gd name="T8" fmla="*/ 32 w 39"/>
                  <a:gd name="T9" fmla="*/ 42 h 43"/>
                  <a:gd name="T10" fmla="*/ 19 w 39"/>
                  <a:gd name="T11" fmla="*/ 36 h 43"/>
                  <a:gd name="T12" fmla="*/ 4 w 39"/>
                  <a:gd name="T13" fmla="*/ 20 h 43"/>
                  <a:gd name="T14" fmla="*/ 0 w 39"/>
                  <a:gd name="T15" fmla="*/ 12 h 43"/>
                  <a:gd name="T16" fmla="*/ 9 w 3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0"/>
                    </a:moveTo>
                    <a:cubicBezTo>
                      <a:pt x="9" y="0"/>
                      <a:pt x="19" y="1"/>
                      <a:pt x="21" y="6"/>
                    </a:cubicBezTo>
                    <a:cubicBezTo>
                      <a:pt x="22" y="11"/>
                      <a:pt x="26" y="19"/>
                      <a:pt x="30" y="23"/>
                    </a:cubicBezTo>
                    <a:cubicBezTo>
                      <a:pt x="34" y="27"/>
                      <a:pt x="39" y="32"/>
                      <a:pt x="38" y="35"/>
                    </a:cubicBezTo>
                    <a:cubicBezTo>
                      <a:pt x="37" y="37"/>
                      <a:pt x="34" y="41"/>
                      <a:pt x="32" y="42"/>
                    </a:cubicBezTo>
                    <a:cubicBezTo>
                      <a:pt x="30" y="43"/>
                      <a:pt x="26" y="42"/>
                      <a:pt x="19" y="36"/>
                    </a:cubicBezTo>
                    <a:cubicBezTo>
                      <a:pt x="12" y="29"/>
                      <a:pt x="8" y="23"/>
                      <a:pt x="4" y="20"/>
                    </a:cubicBezTo>
                    <a:cubicBezTo>
                      <a:pt x="0" y="18"/>
                      <a:pt x="0" y="12"/>
                      <a:pt x="0" y="12"/>
                    </a:cubicBezTo>
                    <a:cubicBezTo>
                      <a:pt x="0" y="12"/>
                      <a:pt x="9" y="3"/>
                      <a:pt x="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6" name="Freeform 261"/>
              <p:cNvSpPr>
                <a:spLocks/>
              </p:cNvSpPr>
              <p:nvPr/>
            </p:nvSpPr>
            <p:spPr bwMode="auto">
              <a:xfrm>
                <a:off x="2264213" y="5282714"/>
                <a:ext cx="63500" cy="71438"/>
              </a:xfrm>
              <a:custGeom>
                <a:avLst/>
                <a:gdLst>
                  <a:gd name="T0" fmla="*/ 10 w 40"/>
                  <a:gd name="T1" fmla="*/ 2 h 45"/>
                  <a:gd name="T2" fmla="*/ 9 w 40"/>
                  <a:gd name="T3" fmla="*/ 3 h 45"/>
                  <a:gd name="T4" fmla="*/ 11 w 40"/>
                  <a:gd name="T5" fmla="*/ 3 h 45"/>
                  <a:gd name="T6" fmla="*/ 17 w 40"/>
                  <a:gd name="T7" fmla="*/ 5 h 45"/>
                  <a:gd name="T8" fmla="*/ 20 w 40"/>
                  <a:gd name="T9" fmla="*/ 8 h 45"/>
                  <a:gd name="T10" fmla="*/ 30 w 40"/>
                  <a:gd name="T11" fmla="*/ 25 h 45"/>
                  <a:gd name="T12" fmla="*/ 36 w 40"/>
                  <a:gd name="T13" fmla="*/ 31 h 45"/>
                  <a:gd name="T14" fmla="*/ 38 w 40"/>
                  <a:gd name="T15" fmla="*/ 36 h 45"/>
                  <a:gd name="T16" fmla="*/ 38 w 40"/>
                  <a:gd name="T17" fmla="*/ 36 h 45"/>
                  <a:gd name="T18" fmla="*/ 38 w 40"/>
                  <a:gd name="T19" fmla="*/ 36 h 45"/>
                  <a:gd name="T20" fmla="*/ 36 w 40"/>
                  <a:gd name="T21" fmla="*/ 40 h 45"/>
                  <a:gd name="T22" fmla="*/ 33 w 40"/>
                  <a:gd name="T23" fmla="*/ 42 h 45"/>
                  <a:gd name="T24" fmla="*/ 31 w 40"/>
                  <a:gd name="T25" fmla="*/ 43 h 45"/>
                  <a:gd name="T26" fmla="*/ 20 w 40"/>
                  <a:gd name="T27" fmla="*/ 37 h 45"/>
                  <a:gd name="T28" fmla="*/ 5 w 40"/>
                  <a:gd name="T29" fmla="*/ 21 h 45"/>
                  <a:gd name="T30" fmla="*/ 2 w 40"/>
                  <a:gd name="T31" fmla="*/ 14 h 45"/>
                  <a:gd name="T32" fmla="*/ 2 w 40"/>
                  <a:gd name="T33" fmla="*/ 14 h 45"/>
                  <a:gd name="T34" fmla="*/ 1 w 40"/>
                  <a:gd name="T35" fmla="*/ 14 h 45"/>
                  <a:gd name="T36" fmla="*/ 2 w 40"/>
                  <a:gd name="T37" fmla="*/ 15 h 45"/>
                  <a:gd name="T38" fmla="*/ 6 w 40"/>
                  <a:gd name="T39" fmla="*/ 10 h 45"/>
                  <a:gd name="T40" fmla="*/ 9 w 40"/>
                  <a:gd name="T41" fmla="*/ 6 h 45"/>
                  <a:gd name="T42" fmla="*/ 11 w 40"/>
                  <a:gd name="T43" fmla="*/ 2 h 45"/>
                  <a:gd name="T44" fmla="*/ 11 w 40"/>
                  <a:gd name="T45" fmla="*/ 1 h 45"/>
                  <a:gd name="T46" fmla="*/ 10 w 40"/>
                  <a:gd name="T47" fmla="*/ 2 h 45"/>
                  <a:gd name="T48" fmla="*/ 9 w 40"/>
                  <a:gd name="T49" fmla="*/ 3 h 45"/>
                  <a:gd name="T50" fmla="*/ 10 w 40"/>
                  <a:gd name="T51" fmla="*/ 2 h 45"/>
                  <a:gd name="T52" fmla="*/ 9 w 40"/>
                  <a:gd name="T53" fmla="*/ 2 h 45"/>
                  <a:gd name="T54" fmla="*/ 9 w 40"/>
                  <a:gd name="T55" fmla="*/ 2 h 45"/>
                  <a:gd name="T56" fmla="*/ 7 w 40"/>
                  <a:gd name="T57" fmla="*/ 5 h 45"/>
                  <a:gd name="T58" fmla="*/ 3 w 40"/>
                  <a:gd name="T59" fmla="*/ 11 h 45"/>
                  <a:gd name="T60" fmla="*/ 0 w 40"/>
                  <a:gd name="T61" fmla="*/ 13 h 45"/>
                  <a:gd name="T62" fmla="*/ 0 w 40"/>
                  <a:gd name="T63" fmla="*/ 14 h 45"/>
                  <a:gd name="T64" fmla="*/ 0 w 40"/>
                  <a:gd name="T65" fmla="*/ 14 h 45"/>
                  <a:gd name="T66" fmla="*/ 0 w 40"/>
                  <a:gd name="T67" fmla="*/ 14 h 45"/>
                  <a:gd name="T68" fmla="*/ 4 w 40"/>
                  <a:gd name="T69" fmla="*/ 23 h 45"/>
                  <a:gd name="T70" fmla="*/ 19 w 40"/>
                  <a:gd name="T71" fmla="*/ 38 h 45"/>
                  <a:gd name="T72" fmla="*/ 31 w 40"/>
                  <a:gd name="T73" fmla="*/ 45 h 45"/>
                  <a:gd name="T74" fmla="*/ 33 w 40"/>
                  <a:gd name="T75" fmla="*/ 44 h 45"/>
                  <a:gd name="T76" fmla="*/ 37 w 40"/>
                  <a:gd name="T77" fmla="*/ 41 h 45"/>
                  <a:gd name="T78" fmla="*/ 40 w 40"/>
                  <a:gd name="T79" fmla="*/ 37 h 45"/>
                  <a:gd name="T80" fmla="*/ 40 w 40"/>
                  <a:gd name="T81" fmla="*/ 37 h 45"/>
                  <a:gd name="T82" fmla="*/ 40 w 40"/>
                  <a:gd name="T83" fmla="*/ 36 h 45"/>
                  <a:gd name="T84" fmla="*/ 37 w 40"/>
                  <a:gd name="T85" fmla="*/ 30 h 45"/>
                  <a:gd name="T86" fmla="*/ 31 w 40"/>
                  <a:gd name="T87" fmla="*/ 24 h 45"/>
                  <a:gd name="T88" fmla="*/ 22 w 40"/>
                  <a:gd name="T89" fmla="*/ 8 h 45"/>
                  <a:gd name="T90" fmla="*/ 20 w 40"/>
                  <a:gd name="T91" fmla="*/ 4 h 45"/>
                  <a:gd name="T92" fmla="*/ 10 w 40"/>
                  <a:gd name="T93" fmla="*/ 1 h 45"/>
                  <a:gd name="T94" fmla="*/ 8 w 40"/>
                  <a:gd name="T95" fmla="*/ 0 h 45"/>
                  <a:gd name="T96" fmla="*/ 9 w 40"/>
                  <a:gd name="T97" fmla="*/ 2 h 45"/>
                  <a:gd name="T98" fmla="*/ 10 w 40"/>
                  <a:gd name="T99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5">
                    <a:moveTo>
                      <a:pt x="10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3"/>
                      <a:pt x="15" y="4"/>
                      <a:pt x="17" y="5"/>
                    </a:cubicBezTo>
                    <a:cubicBezTo>
                      <a:pt x="19" y="5"/>
                      <a:pt x="20" y="7"/>
                      <a:pt x="20" y="8"/>
                    </a:cubicBezTo>
                    <a:cubicBezTo>
                      <a:pt x="22" y="14"/>
                      <a:pt x="26" y="22"/>
                      <a:pt x="30" y="25"/>
                    </a:cubicBezTo>
                    <a:cubicBezTo>
                      <a:pt x="32" y="27"/>
                      <a:pt x="34" y="29"/>
                      <a:pt x="36" y="31"/>
                    </a:cubicBezTo>
                    <a:cubicBezTo>
                      <a:pt x="37" y="33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7" y="38"/>
                      <a:pt x="36" y="40"/>
                    </a:cubicBezTo>
                    <a:cubicBezTo>
                      <a:pt x="35" y="41"/>
                      <a:pt x="33" y="42"/>
                      <a:pt x="33" y="42"/>
                    </a:cubicBezTo>
                    <a:cubicBezTo>
                      <a:pt x="32" y="43"/>
                      <a:pt x="32" y="43"/>
                      <a:pt x="31" y="43"/>
                    </a:cubicBezTo>
                    <a:cubicBezTo>
                      <a:pt x="29" y="43"/>
                      <a:pt x="25" y="41"/>
                      <a:pt x="20" y="37"/>
                    </a:cubicBezTo>
                    <a:cubicBezTo>
                      <a:pt x="13" y="30"/>
                      <a:pt x="9" y="24"/>
                      <a:pt x="5" y="21"/>
                    </a:cubicBezTo>
                    <a:cubicBezTo>
                      <a:pt x="2" y="19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4" y="13"/>
                      <a:pt x="6" y="10"/>
                    </a:cubicBezTo>
                    <a:cubicBezTo>
                      <a:pt x="7" y="9"/>
                      <a:pt x="8" y="7"/>
                      <a:pt x="9" y="6"/>
                    </a:cubicBezTo>
                    <a:cubicBezTo>
                      <a:pt x="10" y="5"/>
                      <a:pt x="11" y="3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6" y="7"/>
                      <a:pt x="4" y="9"/>
                      <a:pt x="3" y="11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20"/>
                      <a:pt x="4" y="23"/>
                    </a:cubicBezTo>
                    <a:cubicBezTo>
                      <a:pt x="7" y="25"/>
                      <a:pt x="12" y="31"/>
                      <a:pt x="19" y="38"/>
                    </a:cubicBezTo>
                    <a:cubicBezTo>
                      <a:pt x="24" y="43"/>
                      <a:pt x="28" y="45"/>
                      <a:pt x="31" y="45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35" y="44"/>
                      <a:pt x="36" y="42"/>
                      <a:pt x="37" y="41"/>
                    </a:cubicBezTo>
                    <a:cubicBezTo>
                      <a:pt x="38" y="40"/>
                      <a:pt x="39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4"/>
                      <a:pt x="39" y="32"/>
                      <a:pt x="37" y="30"/>
                    </a:cubicBezTo>
                    <a:cubicBezTo>
                      <a:pt x="36" y="28"/>
                      <a:pt x="33" y="26"/>
                      <a:pt x="31" y="24"/>
                    </a:cubicBezTo>
                    <a:cubicBezTo>
                      <a:pt x="28" y="21"/>
                      <a:pt x="24" y="13"/>
                      <a:pt x="22" y="8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6" y="1"/>
                      <a:pt x="10" y="1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7" name="Freeform 262"/>
              <p:cNvSpPr>
                <a:spLocks/>
              </p:cNvSpPr>
              <p:nvPr/>
            </p:nvSpPr>
            <p:spPr bwMode="auto">
              <a:xfrm>
                <a:off x="2240401" y="5303351"/>
                <a:ext cx="80963" cy="69850"/>
              </a:xfrm>
              <a:custGeom>
                <a:avLst/>
                <a:gdLst>
                  <a:gd name="T0" fmla="*/ 13 w 51"/>
                  <a:gd name="T1" fmla="*/ 2 h 44"/>
                  <a:gd name="T2" fmla="*/ 23 w 51"/>
                  <a:gd name="T3" fmla="*/ 5 h 44"/>
                  <a:gd name="T4" fmla="*/ 34 w 51"/>
                  <a:gd name="T5" fmla="*/ 20 h 44"/>
                  <a:gd name="T6" fmla="*/ 44 w 51"/>
                  <a:gd name="T7" fmla="*/ 29 h 44"/>
                  <a:gd name="T8" fmla="*/ 51 w 51"/>
                  <a:gd name="T9" fmla="*/ 35 h 44"/>
                  <a:gd name="T10" fmla="*/ 45 w 51"/>
                  <a:gd name="T11" fmla="*/ 43 h 44"/>
                  <a:gd name="T12" fmla="*/ 17 w 51"/>
                  <a:gd name="T13" fmla="*/ 30 h 44"/>
                  <a:gd name="T14" fmla="*/ 2 w 51"/>
                  <a:gd name="T15" fmla="*/ 20 h 44"/>
                  <a:gd name="T16" fmla="*/ 2 w 51"/>
                  <a:gd name="T17" fmla="*/ 13 h 44"/>
                  <a:gd name="T18" fmla="*/ 13 w 51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4">
                    <a:moveTo>
                      <a:pt x="13" y="2"/>
                    </a:moveTo>
                    <a:cubicBezTo>
                      <a:pt x="13" y="2"/>
                      <a:pt x="20" y="0"/>
                      <a:pt x="23" y="5"/>
                    </a:cubicBezTo>
                    <a:cubicBezTo>
                      <a:pt x="26" y="9"/>
                      <a:pt x="31" y="17"/>
                      <a:pt x="34" y="20"/>
                    </a:cubicBezTo>
                    <a:cubicBezTo>
                      <a:pt x="37" y="24"/>
                      <a:pt x="42" y="28"/>
                      <a:pt x="44" y="29"/>
                    </a:cubicBezTo>
                    <a:cubicBezTo>
                      <a:pt x="47" y="30"/>
                      <a:pt x="51" y="32"/>
                      <a:pt x="51" y="35"/>
                    </a:cubicBezTo>
                    <a:cubicBezTo>
                      <a:pt x="51" y="38"/>
                      <a:pt x="47" y="42"/>
                      <a:pt x="45" y="43"/>
                    </a:cubicBezTo>
                    <a:cubicBezTo>
                      <a:pt x="43" y="44"/>
                      <a:pt x="23" y="34"/>
                      <a:pt x="17" y="30"/>
                    </a:cubicBezTo>
                    <a:cubicBezTo>
                      <a:pt x="12" y="26"/>
                      <a:pt x="4" y="22"/>
                      <a:pt x="2" y="20"/>
                    </a:cubicBezTo>
                    <a:cubicBezTo>
                      <a:pt x="0" y="17"/>
                      <a:pt x="2" y="13"/>
                      <a:pt x="2" y="13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8" name="Freeform 263"/>
              <p:cNvSpPr>
                <a:spLocks/>
              </p:cNvSpPr>
              <p:nvPr/>
            </p:nvSpPr>
            <p:spPr bwMode="auto">
              <a:xfrm>
                <a:off x="2240401" y="5303351"/>
                <a:ext cx="82550" cy="69850"/>
              </a:xfrm>
              <a:custGeom>
                <a:avLst/>
                <a:gdLst>
                  <a:gd name="T0" fmla="*/ 13 w 52"/>
                  <a:gd name="T1" fmla="*/ 3 h 44"/>
                  <a:gd name="T2" fmla="*/ 16 w 52"/>
                  <a:gd name="T3" fmla="*/ 2 h 44"/>
                  <a:gd name="T4" fmla="*/ 22 w 52"/>
                  <a:gd name="T5" fmla="*/ 5 h 44"/>
                  <a:gd name="T6" fmla="*/ 39 w 52"/>
                  <a:gd name="T7" fmla="*/ 27 h 44"/>
                  <a:gd name="T8" fmla="*/ 48 w 52"/>
                  <a:gd name="T9" fmla="*/ 32 h 44"/>
                  <a:gd name="T10" fmla="*/ 50 w 52"/>
                  <a:gd name="T11" fmla="*/ 35 h 44"/>
                  <a:gd name="T12" fmla="*/ 50 w 52"/>
                  <a:gd name="T13" fmla="*/ 35 h 44"/>
                  <a:gd name="T14" fmla="*/ 44 w 52"/>
                  <a:gd name="T15" fmla="*/ 42 h 44"/>
                  <a:gd name="T16" fmla="*/ 44 w 52"/>
                  <a:gd name="T17" fmla="*/ 42 h 44"/>
                  <a:gd name="T18" fmla="*/ 44 w 52"/>
                  <a:gd name="T19" fmla="*/ 42 h 44"/>
                  <a:gd name="T20" fmla="*/ 44 w 52"/>
                  <a:gd name="T21" fmla="*/ 42 h 44"/>
                  <a:gd name="T22" fmla="*/ 18 w 52"/>
                  <a:gd name="T23" fmla="*/ 30 h 44"/>
                  <a:gd name="T24" fmla="*/ 3 w 52"/>
                  <a:gd name="T25" fmla="*/ 19 h 44"/>
                  <a:gd name="T26" fmla="*/ 2 w 52"/>
                  <a:gd name="T27" fmla="*/ 14 h 44"/>
                  <a:gd name="T28" fmla="*/ 3 w 52"/>
                  <a:gd name="T29" fmla="*/ 13 h 44"/>
                  <a:gd name="T30" fmla="*/ 2 w 52"/>
                  <a:gd name="T31" fmla="*/ 14 h 44"/>
                  <a:gd name="T32" fmla="*/ 13 w 52"/>
                  <a:gd name="T33" fmla="*/ 2 h 44"/>
                  <a:gd name="T34" fmla="*/ 13 w 52"/>
                  <a:gd name="T35" fmla="*/ 2 h 44"/>
                  <a:gd name="T36" fmla="*/ 1 w 52"/>
                  <a:gd name="T37" fmla="*/ 12 h 44"/>
                  <a:gd name="T38" fmla="*/ 0 w 52"/>
                  <a:gd name="T39" fmla="*/ 17 h 44"/>
                  <a:gd name="T40" fmla="*/ 8 w 52"/>
                  <a:gd name="T41" fmla="*/ 25 h 44"/>
                  <a:gd name="T42" fmla="*/ 31 w 52"/>
                  <a:gd name="T43" fmla="*/ 39 h 44"/>
                  <a:gd name="T44" fmla="*/ 44 w 52"/>
                  <a:gd name="T45" fmla="*/ 44 h 44"/>
                  <a:gd name="T46" fmla="*/ 49 w 52"/>
                  <a:gd name="T47" fmla="*/ 40 h 44"/>
                  <a:gd name="T48" fmla="*/ 52 w 52"/>
                  <a:gd name="T49" fmla="*/ 35 h 44"/>
                  <a:gd name="T50" fmla="*/ 52 w 52"/>
                  <a:gd name="T51" fmla="*/ 34 h 44"/>
                  <a:gd name="T52" fmla="*/ 45 w 52"/>
                  <a:gd name="T53" fmla="*/ 28 h 44"/>
                  <a:gd name="T54" fmla="*/ 35 w 52"/>
                  <a:gd name="T55" fmla="*/ 20 h 44"/>
                  <a:gd name="T56" fmla="*/ 24 w 52"/>
                  <a:gd name="T57" fmla="*/ 4 h 44"/>
                  <a:gd name="T58" fmla="*/ 16 w 52"/>
                  <a:gd name="T59" fmla="*/ 0 h 44"/>
                  <a:gd name="T60" fmla="*/ 13 w 52"/>
                  <a:gd name="T61" fmla="*/ 1 h 44"/>
                  <a:gd name="T62" fmla="*/ 13 w 52"/>
                  <a:gd name="T6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4">
                    <a:moveTo>
                      <a:pt x="13" y="2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6" y="2"/>
                    </a:cubicBezTo>
                    <a:cubicBezTo>
                      <a:pt x="18" y="2"/>
                      <a:pt x="21" y="3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10"/>
                      <a:pt x="30" y="17"/>
                      <a:pt x="33" y="21"/>
                    </a:cubicBezTo>
                    <a:cubicBezTo>
                      <a:pt x="35" y="23"/>
                      <a:pt x="37" y="25"/>
                      <a:pt x="39" y="27"/>
                    </a:cubicBezTo>
                    <a:cubicBezTo>
                      <a:pt x="41" y="28"/>
                      <a:pt x="43" y="30"/>
                      <a:pt x="44" y="30"/>
                    </a:cubicBezTo>
                    <a:cubicBezTo>
                      <a:pt x="45" y="30"/>
                      <a:pt x="47" y="31"/>
                      <a:pt x="48" y="32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49" y="37"/>
                      <a:pt x="48" y="39"/>
                    </a:cubicBezTo>
                    <a:cubicBezTo>
                      <a:pt x="46" y="40"/>
                      <a:pt x="45" y="41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2" y="41"/>
                      <a:pt x="40" y="41"/>
                    </a:cubicBezTo>
                    <a:cubicBezTo>
                      <a:pt x="33" y="38"/>
                      <a:pt x="22" y="32"/>
                      <a:pt x="18" y="30"/>
                    </a:cubicBezTo>
                    <a:cubicBezTo>
                      <a:pt x="15" y="27"/>
                      <a:pt x="12" y="25"/>
                      <a:pt x="9" y="23"/>
                    </a:cubicBezTo>
                    <a:cubicBezTo>
                      <a:pt x="6" y="22"/>
                      <a:pt x="4" y="20"/>
                      <a:pt x="3" y="19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3" y="22"/>
                      <a:pt x="5" y="23"/>
                      <a:pt x="8" y="25"/>
                    </a:cubicBezTo>
                    <a:cubicBezTo>
                      <a:pt x="11" y="27"/>
                      <a:pt x="14" y="29"/>
                      <a:pt x="17" y="31"/>
                    </a:cubicBezTo>
                    <a:cubicBezTo>
                      <a:pt x="20" y="33"/>
                      <a:pt x="25" y="36"/>
                      <a:pt x="31" y="39"/>
                    </a:cubicBezTo>
                    <a:cubicBezTo>
                      <a:pt x="34" y="40"/>
                      <a:pt x="37" y="42"/>
                      <a:pt x="39" y="42"/>
                    </a:cubicBezTo>
                    <a:cubicBezTo>
                      <a:pt x="41" y="43"/>
                      <a:pt x="43" y="44"/>
                      <a:pt x="44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3"/>
                      <a:pt x="48" y="42"/>
                      <a:pt x="49" y="40"/>
                    </a:cubicBezTo>
                    <a:cubicBezTo>
                      <a:pt x="50" y="39"/>
                      <a:pt x="52" y="37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3"/>
                      <a:pt x="51" y="31"/>
                      <a:pt x="49" y="30"/>
                    </a:cubicBezTo>
                    <a:cubicBezTo>
                      <a:pt x="48" y="29"/>
                      <a:pt x="46" y="28"/>
                      <a:pt x="45" y="28"/>
                    </a:cubicBezTo>
                    <a:cubicBezTo>
                      <a:pt x="44" y="28"/>
                      <a:pt x="42" y="27"/>
                      <a:pt x="40" y="25"/>
                    </a:cubicBezTo>
                    <a:cubicBezTo>
                      <a:pt x="38" y="23"/>
                      <a:pt x="36" y="21"/>
                      <a:pt x="35" y="20"/>
                    </a:cubicBezTo>
                    <a:cubicBezTo>
                      <a:pt x="32" y="16"/>
                      <a:pt x="27" y="9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1"/>
                      <a:pt x="18" y="0"/>
                      <a:pt x="16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9" name="Freeform 264"/>
              <p:cNvSpPr>
                <a:spLocks/>
              </p:cNvSpPr>
              <p:nvPr/>
            </p:nvSpPr>
            <p:spPr bwMode="auto">
              <a:xfrm>
                <a:off x="2208651" y="5319226"/>
                <a:ext cx="109538" cy="77788"/>
              </a:xfrm>
              <a:custGeom>
                <a:avLst/>
                <a:gdLst>
                  <a:gd name="T0" fmla="*/ 20 w 69"/>
                  <a:gd name="T1" fmla="*/ 5 h 49"/>
                  <a:gd name="T2" fmla="*/ 29 w 69"/>
                  <a:gd name="T3" fmla="*/ 4 h 49"/>
                  <a:gd name="T4" fmla="*/ 49 w 69"/>
                  <a:gd name="T5" fmla="*/ 20 h 49"/>
                  <a:gd name="T6" fmla="*/ 61 w 69"/>
                  <a:gd name="T7" fmla="*/ 26 h 49"/>
                  <a:gd name="T8" fmla="*/ 69 w 69"/>
                  <a:gd name="T9" fmla="*/ 36 h 49"/>
                  <a:gd name="T10" fmla="*/ 63 w 69"/>
                  <a:gd name="T11" fmla="*/ 43 h 49"/>
                  <a:gd name="T12" fmla="*/ 43 w 69"/>
                  <a:gd name="T13" fmla="*/ 41 h 49"/>
                  <a:gd name="T14" fmla="*/ 34 w 69"/>
                  <a:gd name="T15" fmla="*/ 29 h 49"/>
                  <a:gd name="T16" fmla="*/ 19 w 69"/>
                  <a:gd name="T17" fmla="*/ 30 h 49"/>
                  <a:gd name="T18" fmla="*/ 2 w 69"/>
                  <a:gd name="T19" fmla="*/ 30 h 49"/>
                  <a:gd name="T20" fmla="*/ 6 w 69"/>
                  <a:gd name="T21" fmla="*/ 20 h 49"/>
                  <a:gd name="T22" fmla="*/ 2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20" y="5"/>
                    </a:moveTo>
                    <a:cubicBezTo>
                      <a:pt x="20" y="5"/>
                      <a:pt x="25" y="0"/>
                      <a:pt x="29" y="4"/>
                    </a:cubicBezTo>
                    <a:cubicBezTo>
                      <a:pt x="33" y="8"/>
                      <a:pt x="43" y="17"/>
                      <a:pt x="49" y="20"/>
                    </a:cubicBezTo>
                    <a:cubicBezTo>
                      <a:pt x="54" y="23"/>
                      <a:pt x="55" y="21"/>
                      <a:pt x="61" y="26"/>
                    </a:cubicBezTo>
                    <a:cubicBezTo>
                      <a:pt x="66" y="32"/>
                      <a:pt x="69" y="32"/>
                      <a:pt x="69" y="36"/>
                    </a:cubicBezTo>
                    <a:cubicBezTo>
                      <a:pt x="69" y="40"/>
                      <a:pt x="69" y="42"/>
                      <a:pt x="63" y="43"/>
                    </a:cubicBezTo>
                    <a:cubicBezTo>
                      <a:pt x="58" y="44"/>
                      <a:pt x="45" y="49"/>
                      <a:pt x="43" y="41"/>
                    </a:cubicBezTo>
                    <a:cubicBezTo>
                      <a:pt x="41" y="34"/>
                      <a:pt x="39" y="30"/>
                      <a:pt x="34" y="29"/>
                    </a:cubicBezTo>
                    <a:cubicBezTo>
                      <a:pt x="30" y="28"/>
                      <a:pt x="25" y="28"/>
                      <a:pt x="19" y="30"/>
                    </a:cubicBezTo>
                    <a:cubicBezTo>
                      <a:pt x="13" y="32"/>
                      <a:pt x="4" y="33"/>
                      <a:pt x="2" y="30"/>
                    </a:cubicBezTo>
                    <a:cubicBezTo>
                      <a:pt x="0" y="26"/>
                      <a:pt x="1" y="24"/>
                      <a:pt x="6" y="20"/>
                    </a:cubicBezTo>
                    <a:cubicBezTo>
                      <a:pt x="10" y="17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0" name="Freeform 265"/>
              <p:cNvSpPr>
                <a:spLocks/>
              </p:cNvSpPr>
              <p:nvPr/>
            </p:nvSpPr>
            <p:spPr bwMode="auto">
              <a:xfrm>
                <a:off x="2208651" y="5352564"/>
                <a:ext cx="109538" cy="44450"/>
              </a:xfrm>
              <a:custGeom>
                <a:avLst/>
                <a:gdLst>
                  <a:gd name="T0" fmla="*/ 5 w 69"/>
                  <a:gd name="T1" fmla="*/ 0 h 28"/>
                  <a:gd name="T2" fmla="*/ 6 w 69"/>
                  <a:gd name="T3" fmla="*/ 3 h 28"/>
                  <a:gd name="T4" fmla="*/ 22 w 69"/>
                  <a:gd name="T5" fmla="*/ 3 h 28"/>
                  <a:gd name="T6" fmla="*/ 38 w 69"/>
                  <a:gd name="T7" fmla="*/ 3 h 28"/>
                  <a:gd name="T8" fmla="*/ 47 w 69"/>
                  <a:gd name="T9" fmla="*/ 15 h 28"/>
                  <a:gd name="T10" fmla="*/ 67 w 69"/>
                  <a:gd name="T11" fmla="*/ 16 h 28"/>
                  <a:gd name="T12" fmla="*/ 69 w 69"/>
                  <a:gd name="T13" fmla="*/ 16 h 28"/>
                  <a:gd name="T14" fmla="*/ 63 w 69"/>
                  <a:gd name="T15" fmla="*/ 22 h 28"/>
                  <a:gd name="T16" fmla="*/ 43 w 69"/>
                  <a:gd name="T17" fmla="*/ 20 h 28"/>
                  <a:gd name="T18" fmla="*/ 34 w 69"/>
                  <a:gd name="T19" fmla="*/ 8 h 28"/>
                  <a:gd name="T20" fmla="*/ 19 w 69"/>
                  <a:gd name="T21" fmla="*/ 9 h 28"/>
                  <a:gd name="T22" fmla="*/ 2 w 69"/>
                  <a:gd name="T23" fmla="*/ 9 h 28"/>
                  <a:gd name="T24" fmla="*/ 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5" y="0"/>
                    </a:moveTo>
                    <a:cubicBezTo>
                      <a:pt x="5" y="1"/>
                      <a:pt x="5" y="2"/>
                      <a:pt x="6" y="3"/>
                    </a:cubicBezTo>
                    <a:cubicBezTo>
                      <a:pt x="8" y="7"/>
                      <a:pt x="16" y="5"/>
                      <a:pt x="22" y="3"/>
                    </a:cubicBezTo>
                    <a:cubicBezTo>
                      <a:pt x="28" y="1"/>
                      <a:pt x="34" y="1"/>
                      <a:pt x="38" y="3"/>
                    </a:cubicBezTo>
                    <a:cubicBezTo>
                      <a:pt x="42" y="4"/>
                      <a:pt x="45" y="7"/>
                      <a:pt x="47" y="15"/>
                    </a:cubicBezTo>
                    <a:cubicBezTo>
                      <a:pt x="49" y="22"/>
                      <a:pt x="62" y="18"/>
                      <a:pt x="67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9"/>
                      <a:pt x="68" y="21"/>
                      <a:pt x="63" y="22"/>
                    </a:cubicBezTo>
                    <a:cubicBezTo>
                      <a:pt x="58" y="23"/>
                      <a:pt x="45" y="28"/>
                      <a:pt x="43" y="20"/>
                    </a:cubicBezTo>
                    <a:cubicBezTo>
                      <a:pt x="41" y="13"/>
                      <a:pt x="39" y="9"/>
                      <a:pt x="34" y="8"/>
                    </a:cubicBezTo>
                    <a:cubicBezTo>
                      <a:pt x="30" y="7"/>
                      <a:pt x="25" y="7"/>
                      <a:pt x="19" y="9"/>
                    </a:cubicBezTo>
                    <a:cubicBezTo>
                      <a:pt x="13" y="11"/>
                      <a:pt x="4" y="12"/>
                      <a:pt x="2" y="9"/>
                    </a:cubicBezTo>
                    <a:cubicBezTo>
                      <a:pt x="0" y="5"/>
                      <a:pt x="1" y="3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1" name="Freeform 266"/>
              <p:cNvSpPr>
                <a:spLocks/>
              </p:cNvSpPr>
              <p:nvPr/>
            </p:nvSpPr>
            <p:spPr bwMode="auto">
              <a:xfrm>
                <a:off x="2208651" y="5322401"/>
                <a:ext cx="111125" cy="69850"/>
              </a:xfrm>
              <a:custGeom>
                <a:avLst/>
                <a:gdLst>
                  <a:gd name="T0" fmla="*/ 20 w 70"/>
                  <a:gd name="T1" fmla="*/ 3 h 44"/>
                  <a:gd name="T2" fmla="*/ 21 w 70"/>
                  <a:gd name="T3" fmla="*/ 3 h 44"/>
                  <a:gd name="T4" fmla="*/ 21 w 70"/>
                  <a:gd name="T5" fmla="*/ 3 h 44"/>
                  <a:gd name="T6" fmla="*/ 25 w 70"/>
                  <a:gd name="T7" fmla="*/ 2 h 44"/>
                  <a:gd name="T8" fmla="*/ 28 w 70"/>
                  <a:gd name="T9" fmla="*/ 3 h 44"/>
                  <a:gd name="T10" fmla="*/ 38 w 70"/>
                  <a:gd name="T11" fmla="*/ 11 h 44"/>
                  <a:gd name="T12" fmla="*/ 48 w 70"/>
                  <a:gd name="T13" fmla="*/ 19 h 44"/>
                  <a:gd name="T14" fmla="*/ 54 w 70"/>
                  <a:gd name="T15" fmla="*/ 21 h 44"/>
                  <a:gd name="T16" fmla="*/ 60 w 70"/>
                  <a:gd name="T17" fmla="*/ 25 h 44"/>
                  <a:gd name="T18" fmla="*/ 66 w 70"/>
                  <a:gd name="T19" fmla="*/ 30 h 44"/>
                  <a:gd name="T20" fmla="*/ 68 w 70"/>
                  <a:gd name="T21" fmla="*/ 32 h 44"/>
                  <a:gd name="T22" fmla="*/ 68 w 70"/>
                  <a:gd name="T23" fmla="*/ 34 h 44"/>
                  <a:gd name="T24" fmla="*/ 68 w 70"/>
                  <a:gd name="T25" fmla="*/ 38 h 44"/>
                  <a:gd name="T26" fmla="*/ 63 w 70"/>
                  <a:gd name="T27" fmla="*/ 40 h 44"/>
                  <a:gd name="T28" fmla="*/ 50 w 70"/>
                  <a:gd name="T29" fmla="*/ 42 h 44"/>
                  <a:gd name="T30" fmla="*/ 46 w 70"/>
                  <a:gd name="T31" fmla="*/ 42 h 44"/>
                  <a:gd name="T32" fmla="*/ 44 w 70"/>
                  <a:gd name="T33" fmla="*/ 39 h 44"/>
                  <a:gd name="T34" fmla="*/ 40 w 70"/>
                  <a:gd name="T35" fmla="*/ 30 h 44"/>
                  <a:gd name="T36" fmla="*/ 35 w 70"/>
                  <a:gd name="T37" fmla="*/ 26 h 44"/>
                  <a:gd name="T38" fmla="*/ 28 w 70"/>
                  <a:gd name="T39" fmla="*/ 25 h 44"/>
                  <a:gd name="T40" fmla="*/ 18 w 70"/>
                  <a:gd name="T41" fmla="*/ 27 h 44"/>
                  <a:gd name="T42" fmla="*/ 8 w 70"/>
                  <a:gd name="T43" fmla="*/ 29 h 44"/>
                  <a:gd name="T44" fmla="*/ 5 w 70"/>
                  <a:gd name="T45" fmla="*/ 28 h 44"/>
                  <a:gd name="T46" fmla="*/ 3 w 70"/>
                  <a:gd name="T47" fmla="*/ 27 h 44"/>
                  <a:gd name="T48" fmla="*/ 2 w 70"/>
                  <a:gd name="T49" fmla="*/ 24 h 44"/>
                  <a:gd name="T50" fmla="*/ 3 w 70"/>
                  <a:gd name="T51" fmla="*/ 22 h 44"/>
                  <a:gd name="T52" fmla="*/ 6 w 70"/>
                  <a:gd name="T53" fmla="*/ 19 h 44"/>
                  <a:gd name="T54" fmla="*/ 15 w 70"/>
                  <a:gd name="T55" fmla="*/ 10 h 44"/>
                  <a:gd name="T56" fmla="*/ 21 w 70"/>
                  <a:gd name="T57" fmla="*/ 3 h 44"/>
                  <a:gd name="T58" fmla="*/ 20 w 70"/>
                  <a:gd name="T59" fmla="*/ 3 h 44"/>
                  <a:gd name="T60" fmla="*/ 21 w 70"/>
                  <a:gd name="T61" fmla="*/ 3 h 44"/>
                  <a:gd name="T62" fmla="*/ 20 w 70"/>
                  <a:gd name="T63" fmla="*/ 3 h 44"/>
                  <a:gd name="T64" fmla="*/ 19 w 70"/>
                  <a:gd name="T65" fmla="*/ 2 h 44"/>
                  <a:gd name="T66" fmla="*/ 14 w 70"/>
                  <a:gd name="T67" fmla="*/ 8 h 44"/>
                  <a:gd name="T68" fmla="*/ 5 w 70"/>
                  <a:gd name="T69" fmla="*/ 18 h 44"/>
                  <a:gd name="T70" fmla="*/ 2 w 70"/>
                  <a:gd name="T71" fmla="*/ 21 h 44"/>
                  <a:gd name="T72" fmla="*/ 0 w 70"/>
                  <a:gd name="T73" fmla="*/ 24 h 44"/>
                  <a:gd name="T74" fmla="*/ 1 w 70"/>
                  <a:gd name="T75" fmla="*/ 28 h 44"/>
                  <a:gd name="T76" fmla="*/ 4 w 70"/>
                  <a:gd name="T77" fmla="*/ 30 h 44"/>
                  <a:gd name="T78" fmla="*/ 8 w 70"/>
                  <a:gd name="T79" fmla="*/ 31 h 44"/>
                  <a:gd name="T80" fmla="*/ 19 w 70"/>
                  <a:gd name="T81" fmla="*/ 29 h 44"/>
                  <a:gd name="T82" fmla="*/ 28 w 70"/>
                  <a:gd name="T83" fmla="*/ 27 h 44"/>
                  <a:gd name="T84" fmla="*/ 34 w 70"/>
                  <a:gd name="T85" fmla="*/ 28 h 44"/>
                  <a:gd name="T86" fmla="*/ 39 w 70"/>
                  <a:gd name="T87" fmla="*/ 31 h 44"/>
                  <a:gd name="T88" fmla="*/ 42 w 70"/>
                  <a:gd name="T89" fmla="*/ 39 h 44"/>
                  <a:gd name="T90" fmla="*/ 45 w 70"/>
                  <a:gd name="T91" fmla="*/ 43 h 44"/>
                  <a:gd name="T92" fmla="*/ 50 w 70"/>
                  <a:gd name="T93" fmla="*/ 44 h 44"/>
                  <a:gd name="T94" fmla="*/ 64 w 70"/>
                  <a:gd name="T95" fmla="*/ 42 h 44"/>
                  <a:gd name="T96" fmla="*/ 69 w 70"/>
                  <a:gd name="T97" fmla="*/ 39 h 44"/>
                  <a:gd name="T98" fmla="*/ 70 w 70"/>
                  <a:gd name="T99" fmla="*/ 34 h 44"/>
                  <a:gd name="T100" fmla="*/ 70 w 70"/>
                  <a:gd name="T101" fmla="*/ 31 h 44"/>
                  <a:gd name="T102" fmla="*/ 66 w 70"/>
                  <a:gd name="T103" fmla="*/ 28 h 44"/>
                  <a:gd name="T104" fmla="*/ 61 w 70"/>
                  <a:gd name="T105" fmla="*/ 23 h 44"/>
                  <a:gd name="T106" fmla="*/ 55 w 70"/>
                  <a:gd name="T107" fmla="*/ 19 h 44"/>
                  <a:gd name="T108" fmla="*/ 49 w 70"/>
                  <a:gd name="T109" fmla="*/ 17 h 44"/>
                  <a:gd name="T110" fmla="*/ 39 w 70"/>
                  <a:gd name="T111" fmla="*/ 10 h 44"/>
                  <a:gd name="T112" fmla="*/ 30 w 70"/>
                  <a:gd name="T113" fmla="*/ 1 h 44"/>
                  <a:gd name="T114" fmla="*/ 25 w 70"/>
                  <a:gd name="T115" fmla="*/ 0 h 44"/>
                  <a:gd name="T116" fmla="*/ 19 w 70"/>
                  <a:gd name="T117" fmla="*/ 2 h 44"/>
                  <a:gd name="T118" fmla="*/ 19 w 70"/>
                  <a:gd name="T119" fmla="*/ 2 h 44"/>
                  <a:gd name="T120" fmla="*/ 19 w 70"/>
                  <a:gd name="T121" fmla="*/ 2 h 44"/>
                  <a:gd name="T122" fmla="*/ 20 w 70"/>
                  <a:gd name="T12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44">
                    <a:moveTo>
                      <a:pt x="20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30" y="5"/>
                      <a:pt x="34" y="8"/>
                      <a:pt x="38" y="11"/>
                    </a:cubicBezTo>
                    <a:cubicBezTo>
                      <a:pt x="41" y="15"/>
                      <a:pt x="45" y="18"/>
                      <a:pt x="48" y="19"/>
                    </a:cubicBezTo>
                    <a:cubicBezTo>
                      <a:pt x="51" y="20"/>
                      <a:pt x="53" y="20"/>
                      <a:pt x="54" y="21"/>
                    </a:cubicBezTo>
                    <a:cubicBezTo>
                      <a:pt x="56" y="21"/>
                      <a:pt x="57" y="22"/>
                      <a:pt x="60" y="25"/>
                    </a:cubicBezTo>
                    <a:cubicBezTo>
                      <a:pt x="63" y="28"/>
                      <a:pt x="65" y="29"/>
                      <a:pt x="66" y="30"/>
                    </a:cubicBezTo>
                    <a:cubicBezTo>
                      <a:pt x="67" y="31"/>
                      <a:pt x="67" y="31"/>
                      <a:pt x="68" y="32"/>
                    </a:cubicBezTo>
                    <a:cubicBezTo>
                      <a:pt x="68" y="32"/>
                      <a:pt x="68" y="33"/>
                      <a:pt x="68" y="34"/>
                    </a:cubicBezTo>
                    <a:cubicBezTo>
                      <a:pt x="68" y="36"/>
                      <a:pt x="68" y="37"/>
                      <a:pt x="68" y="38"/>
                    </a:cubicBezTo>
                    <a:cubicBezTo>
                      <a:pt x="67" y="39"/>
                      <a:pt x="66" y="39"/>
                      <a:pt x="63" y="40"/>
                    </a:cubicBezTo>
                    <a:cubicBezTo>
                      <a:pt x="60" y="41"/>
                      <a:pt x="54" y="42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1"/>
                      <a:pt x="44" y="40"/>
                      <a:pt x="44" y="39"/>
                    </a:cubicBezTo>
                    <a:cubicBezTo>
                      <a:pt x="43" y="35"/>
                      <a:pt x="42" y="32"/>
                      <a:pt x="40" y="30"/>
                    </a:cubicBezTo>
                    <a:cubicBezTo>
                      <a:pt x="39" y="28"/>
                      <a:pt x="37" y="27"/>
                      <a:pt x="35" y="26"/>
                    </a:cubicBezTo>
                    <a:cubicBezTo>
                      <a:pt x="33" y="25"/>
                      <a:pt x="31" y="25"/>
                      <a:pt x="28" y="25"/>
                    </a:cubicBezTo>
                    <a:cubicBezTo>
                      <a:pt x="25" y="25"/>
                      <a:pt x="22" y="26"/>
                      <a:pt x="18" y="27"/>
                    </a:cubicBezTo>
                    <a:cubicBezTo>
                      <a:pt x="15" y="28"/>
                      <a:pt x="11" y="29"/>
                      <a:pt x="8" y="29"/>
                    </a:cubicBezTo>
                    <a:cubicBezTo>
                      <a:pt x="6" y="29"/>
                      <a:pt x="5" y="29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5"/>
                      <a:pt x="2" y="24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1"/>
                      <a:pt x="5" y="20"/>
                      <a:pt x="6" y="19"/>
                    </a:cubicBezTo>
                    <a:cubicBezTo>
                      <a:pt x="9" y="17"/>
                      <a:pt x="12" y="13"/>
                      <a:pt x="15" y="10"/>
                    </a:cubicBezTo>
                    <a:cubicBezTo>
                      <a:pt x="18" y="6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7" y="5"/>
                      <a:pt x="14" y="8"/>
                    </a:cubicBezTo>
                    <a:cubicBezTo>
                      <a:pt x="11" y="12"/>
                      <a:pt x="7" y="16"/>
                      <a:pt x="5" y="18"/>
                    </a:cubicBezTo>
                    <a:cubicBezTo>
                      <a:pt x="3" y="19"/>
                      <a:pt x="2" y="20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2" y="29"/>
                      <a:pt x="3" y="30"/>
                      <a:pt x="4" y="30"/>
                    </a:cubicBezTo>
                    <a:cubicBezTo>
                      <a:pt x="5" y="31"/>
                      <a:pt x="6" y="31"/>
                      <a:pt x="8" y="31"/>
                    </a:cubicBezTo>
                    <a:cubicBezTo>
                      <a:pt x="11" y="31"/>
                      <a:pt x="15" y="30"/>
                      <a:pt x="19" y="29"/>
                    </a:cubicBezTo>
                    <a:cubicBezTo>
                      <a:pt x="22" y="28"/>
                      <a:pt x="25" y="27"/>
                      <a:pt x="28" y="27"/>
                    </a:cubicBezTo>
                    <a:cubicBezTo>
                      <a:pt x="30" y="27"/>
                      <a:pt x="32" y="27"/>
                      <a:pt x="34" y="28"/>
                    </a:cubicBezTo>
                    <a:cubicBezTo>
                      <a:pt x="36" y="29"/>
                      <a:pt x="38" y="30"/>
                      <a:pt x="39" y="31"/>
                    </a:cubicBezTo>
                    <a:cubicBezTo>
                      <a:pt x="40" y="33"/>
                      <a:pt x="41" y="36"/>
                      <a:pt x="42" y="39"/>
                    </a:cubicBezTo>
                    <a:cubicBezTo>
                      <a:pt x="43" y="41"/>
                      <a:pt x="44" y="43"/>
                      <a:pt x="45" y="43"/>
                    </a:cubicBezTo>
                    <a:cubicBezTo>
                      <a:pt x="47" y="44"/>
                      <a:pt x="48" y="44"/>
                      <a:pt x="50" y="44"/>
                    </a:cubicBezTo>
                    <a:cubicBezTo>
                      <a:pt x="55" y="44"/>
                      <a:pt x="61" y="43"/>
                      <a:pt x="64" y="42"/>
                    </a:cubicBezTo>
                    <a:cubicBezTo>
                      <a:pt x="66" y="41"/>
                      <a:pt x="68" y="40"/>
                      <a:pt x="69" y="39"/>
                    </a:cubicBezTo>
                    <a:cubicBezTo>
                      <a:pt x="70" y="37"/>
                      <a:pt x="70" y="36"/>
                      <a:pt x="70" y="34"/>
                    </a:cubicBezTo>
                    <a:cubicBezTo>
                      <a:pt x="70" y="33"/>
                      <a:pt x="70" y="32"/>
                      <a:pt x="70" y="31"/>
                    </a:cubicBezTo>
                    <a:cubicBezTo>
                      <a:pt x="69" y="29"/>
                      <a:pt x="68" y="29"/>
                      <a:pt x="66" y="28"/>
                    </a:cubicBezTo>
                    <a:cubicBezTo>
                      <a:pt x="65" y="27"/>
                      <a:pt x="63" y="25"/>
                      <a:pt x="61" y="23"/>
                    </a:cubicBezTo>
                    <a:cubicBezTo>
                      <a:pt x="58" y="21"/>
                      <a:pt x="57" y="20"/>
                      <a:pt x="55" y="19"/>
                    </a:cubicBezTo>
                    <a:cubicBezTo>
                      <a:pt x="53" y="18"/>
                      <a:pt x="52" y="18"/>
                      <a:pt x="49" y="17"/>
                    </a:cubicBezTo>
                    <a:cubicBezTo>
                      <a:pt x="47" y="16"/>
                      <a:pt x="43" y="13"/>
                      <a:pt x="39" y="10"/>
                    </a:cubicBezTo>
                    <a:cubicBezTo>
                      <a:pt x="35" y="7"/>
                      <a:pt x="32" y="3"/>
                      <a:pt x="30" y="1"/>
                    </a:cubicBezTo>
                    <a:cubicBezTo>
                      <a:pt x="28" y="0"/>
                      <a:pt x="27" y="0"/>
                      <a:pt x="25" y="0"/>
                    </a:cubicBezTo>
                    <a:cubicBezTo>
                      <a:pt x="22" y="0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2" name="Freeform 267"/>
              <p:cNvSpPr>
                <a:spLocks/>
              </p:cNvSpPr>
              <p:nvPr/>
            </p:nvSpPr>
            <p:spPr bwMode="auto">
              <a:xfrm>
                <a:off x="2321363" y="5317639"/>
                <a:ext cx="44450" cy="31750"/>
              </a:xfrm>
              <a:custGeom>
                <a:avLst/>
                <a:gdLst>
                  <a:gd name="T0" fmla="*/ 8 w 27"/>
                  <a:gd name="T1" fmla="*/ 0 h 20"/>
                  <a:gd name="T2" fmla="*/ 18 w 27"/>
                  <a:gd name="T3" fmla="*/ 7 h 20"/>
                  <a:gd name="T4" fmla="*/ 25 w 27"/>
                  <a:gd name="T5" fmla="*/ 16 h 20"/>
                  <a:gd name="T6" fmla="*/ 17 w 27"/>
                  <a:gd name="T7" fmla="*/ 19 h 20"/>
                  <a:gd name="T8" fmla="*/ 9 w 27"/>
                  <a:gd name="T9" fmla="*/ 15 h 20"/>
                  <a:gd name="T10" fmla="*/ 3 w 27"/>
                  <a:gd name="T11" fmla="*/ 12 h 20"/>
                  <a:gd name="T12" fmla="*/ 0 w 27"/>
                  <a:gd name="T13" fmla="*/ 5 h 20"/>
                  <a:gd name="T14" fmla="*/ 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8" y="0"/>
                      <a:pt x="15" y="3"/>
                      <a:pt x="18" y="7"/>
                    </a:cubicBezTo>
                    <a:cubicBezTo>
                      <a:pt x="21" y="12"/>
                      <a:pt x="24" y="16"/>
                      <a:pt x="25" y="16"/>
                    </a:cubicBezTo>
                    <a:cubicBezTo>
                      <a:pt x="27" y="17"/>
                      <a:pt x="23" y="20"/>
                      <a:pt x="17" y="19"/>
                    </a:cubicBezTo>
                    <a:cubicBezTo>
                      <a:pt x="12" y="19"/>
                      <a:pt x="10" y="18"/>
                      <a:pt x="9" y="15"/>
                    </a:cubicBezTo>
                    <a:cubicBezTo>
                      <a:pt x="7" y="12"/>
                      <a:pt x="4" y="14"/>
                      <a:pt x="3" y="12"/>
                    </a:cubicBezTo>
                    <a:cubicBezTo>
                      <a:pt x="2" y="10"/>
                      <a:pt x="0" y="5"/>
                      <a:pt x="0" y="5"/>
                    </a:cubicBezTo>
                    <a:cubicBezTo>
                      <a:pt x="0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3" name="Freeform 268"/>
              <p:cNvSpPr>
                <a:spLocks/>
              </p:cNvSpPr>
              <p:nvPr/>
            </p:nvSpPr>
            <p:spPr bwMode="auto">
              <a:xfrm>
                <a:off x="2318188" y="5316051"/>
                <a:ext cx="47625" cy="33338"/>
              </a:xfrm>
              <a:custGeom>
                <a:avLst/>
                <a:gdLst>
                  <a:gd name="T0" fmla="*/ 10 w 29"/>
                  <a:gd name="T1" fmla="*/ 2 h 21"/>
                  <a:gd name="T2" fmla="*/ 19 w 29"/>
                  <a:gd name="T3" fmla="*/ 9 h 21"/>
                  <a:gd name="T4" fmla="*/ 27 w 29"/>
                  <a:gd name="T5" fmla="*/ 18 h 21"/>
                  <a:gd name="T6" fmla="*/ 27 w 29"/>
                  <a:gd name="T7" fmla="*/ 18 h 21"/>
                  <a:gd name="T8" fmla="*/ 26 w 29"/>
                  <a:gd name="T9" fmla="*/ 18 h 21"/>
                  <a:gd name="T10" fmla="*/ 27 w 29"/>
                  <a:gd name="T11" fmla="*/ 18 h 21"/>
                  <a:gd name="T12" fmla="*/ 27 w 29"/>
                  <a:gd name="T13" fmla="*/ 18 h 21"/>
                  <a:gd name="T14" fmla="*/ 26 w 29"/>
                  <a:gd name="T15" fmla="*/ 18 h 21"/>
                  <a:gd name="T16" fmla="*/ 27 w 29"/>
                  <a:gd name="T17" fmla="*/ 17 h 21"/>
                  <a:gd name="T18" fmla="*/ 27 w 29"/>
                  <a:gd name="T19" fmla="*/ 17 h 21"/>
                  <a:gd name="T20" fmla="*/ 27 w 29"/>
                  <a:gd name="T21" fmla="*/ 17 h 21"/>
                  <a:gd name="T22" fmla="*/ 25 w 29"/>
                  <a:gd name="T23" fmla="*/ 19 h 21"/>
                  <a:gd name="T24" fmla="*/ 19 w 29"/>
                  <a:gd name="T25" fmla="*/ 19 h 21"/>
                  <a:gd name="T26" fmla="*/ 11 w 29"/>
                  <a:gd name="T27" fmla="*/ 15 h 21"/>
                  <a:gd name="T28" fmla="*/ 8 w 29"/>
                  <a:gd name="T29" fmla="*/ 13 h 21"/>
                  <a:gd name="T30" fmla="*/ 6 w 29"/>
                  <a:gd name="T31" fmla="*/ 12 h 21"/>
                  <a:gd name="T32" fmla="*/ 2 w 29"/>
                  <a:gd name="T33" fmla="*/ 5 h 21"/>
                  <a:gd name="T34" fmla="*/ 2 w 29"/>
                  <a:gd name="T35" fmla="*/ 7 h 21"/>
                  <a:gd name="T36" fmla="*/ 11 w 29"/>
                  <a:gd name="T37" fmla="*/ 1 h 21"/>
                  <a:gd name="T38" fmla="*/ 10 w 29"/>
                  <a:gd name="T39" fmla="*/ 2 h 21"/>
                  <a:gd name="T40" fmla="*/ 9 w 29"/>
                  <a:gd name="T41" fmla="*/ 0 h 21"/>
                  <a:gd name="T42" fmla="*/ 2 w 29"/>
                  <a:gd name="T43" fmla="*/ 5 h 21"/>
                  <a:gd name="T44" fmla="*/ 0 w 29"/>
                  <a:gd name="T45" fmla="*/ 5 h 21"/>
                  <a:gd name="T46" fmla="*/ 4 w 29"/>
                  <a:gd name="T47" fmla="*/ 13 h 21"/>
                  <a:gd name="T48" fmla="*/ 8 w 29"/>
                  <a:gd name="T49" fmla="*/ 15 h 21"/>
                  <a:gd name="T50" fmla="*/ 10 w 29"/>
                  <a:gd name="T51" fmla="*/ 16 h 21"/>
                  <a:gd name="T52" fmla="*/ 13 w 29"/>
                  <a:gd name="T53" fmla="*/ 20 h 21"/>
                  <a:gd name="T54" fmla="*/ 20 w 29"/>
                  <a:gd name="T55" fmla="*/ 21 h 21"/>
                  <a:gd name="T56" fmla="*/ 28 w 29"/>
                  <a:gd name="T57" fmla="*/ 19 h 21"/>
                  <a:gd name="T58" fmla="*/ 28 w 29"/>
                  <a:gd name="T59" fmla="*/ 16 h 21"/>
                  <a:gd name="T60" fmla="*/ 28 w 29"/>
                  <a:gd name="T61" fmla="*/ 16 h 21"/>
                  <a:gd name="T62" fmla="*/ 21 w 29"/>
                  <a:gd name="T63" fmla="*/ 8 h 21"/>
                  <a:gd name="T64" fmla="*/ 10 w 29"/>
                  <a:gd name="T65" fmla="*/ 0 h 21"/>
                  <a:gd name="T66" fmla="*/ 10 w 29"/>
                  <a:gd name="T6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1">
                    <a:moveTo>
                      <a:pt x="10" y="1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3" y="3"/>
                      <a:pt x="17" y="6"/>
                      <a:pt x="19" y="9"/>
                    </a:cubicBezTo>
                    <a:cubicBezTo>
                      <a:pt x="21" y="11"/>
                      <a:pt x="22" y="13"/>
                      <a:pt x="24" y="15"/>
                    </a:cubicBezTo>
                    <a:cubicBezTo>
                      <a:pt x="25" y="17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5" y="19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7" y="19"/>
                      <a:pt x="15" y="19"/>
                      <a:pt x="14" y="18"/>
                    </a:cubicBezTo>
                    <a:cubicBezTo>
                      <a:pt x="13" y="18"/>
                      <a:pt x="12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8"/>
                    </a:cubicBezTo>
                    <a:cubicBezTo>
                      <a:pt x="3" y="7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5" y="5"/>
                    </a:cubicBezTo>
                    <a:cubicBezTo>
                      <a:pt x="7" y="4"/>
                      <a:pt x="9" y="3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11"/>
                      <a:pt x="4" y="13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1" y="19"/>
                      <a:pt x="13" y="20"/>
                    </a:cubicBezTo>
                    <a:cubicBezTo>
                      <a:pt x="14" y="21"/>
                      <a:pt x="16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4" y="21"/>
                      <a:pt x="26" y="20"/>
                    </a:cubicBezTo>
                    <a:cubicBezTo>
                      <a:pt x="27" y="20"/>
                      <a:pt x="27" y="20"/>
                      <a:pt x="28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9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6" y="15"/>
                      <a:pt x="25" y="14"/>
                    </a:cubicBezTo>
                    <a:cubicBezTo>
                      <a:pt x="24" y="12"/>
                      <a:pt x="22" y="10"/>
                      <a:pt x="21" y="8"/>
                    </a:cubicBezTo>
                    <a:cubicBezTo>
                      <a:pt x="18" y="3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4" name="Freeform 269"/>
              <p:cNvSpPr>
                <a:spLocks/>
              </p:cNvSpPr>
              <p:nvPr/>
            </p:nvSpPr>
            <p:spPr bwMode="auto">
              <a:xfrm>
                <a:off x="2316601" y="5341451"/>
                <a:ext cx="41275" cy="30163"/>
              </a:xfrm>
              <a:custGeom>
                <a:avLst/>
                <a:gdLst>
                  <a:gd name="T0" fmla="*/ 5 w 25"/>
                  <a:gd name="T1" fmla="*/ 0 h 19"/>
                  <a:gd name="T2" fmla="*/ 15 w 25"/>
                  <a:gd name="T3" fmla="*/ 5 h 19"/>
                  <a:gd name="T4" fmla="*/ 22 w 25"/>
                  <a:gd name="T5" fmla="*/ 14 h 19"/>
                  <a:gd name="T6" fmla="*/ 16 w 25"/>
                  <a:gd name="T7" fmla="*/ 19 h 19"/>
                  <a:gd name="T8" fmla="*/ 7 w 25"/>
                  <a:gd name="T9" fmla="*/ 14 h 19"/>
                  <a:gd name="T10" fmla="*/ 2 w 25"/>
                  <a:gd name="T11" fmla="*/ 9 h 19"/>
                  <a:gd name="T12" fmla="*/ 0 w 25"/>
                  <a:gd name="T13" fmla="*/ 7 h 19"/>
                  <a:gd name="T14" fmla="*/ 5 w 2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5" y="0"/>
                    </a:moveTo>
                    <a:cubicBezTo>
                      <a:pt x="5" y="0"/>
                      <a:pt x="10" y="1"/>
                      <a:pt x="15" y="5"/>
                    </a:cubicBezTo>
                    <a:cubicBezTo>
                      <a:pt x="20" y="9"/>
                      <a:pt x="20" y="11"/>
                      <a:pt x="22" y="14"/>
                    </a:cubicBezTo>
                    <a:cubicBezTo>
                      <a:pt x="25" y="16"/>
                      <a:pt x="22" y="18"/>
                      <a:pt x="16" y="19"/>
                    </a:cubicBezTo>
                    <a:cubicBezTo>
                      <a:pt x="11" y="19"/>
                      <a:pt x="10" y="17"/>
                      <a:pt x="7" y="14"/>
                    </a:cubicBezTo>
                    <a:cubicBezTo>
                      <a:pt x="4" y="12"/>
                      <a:pt x="2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5" name="Freeform 270"/>
              <p:cNvSpPr>
                <a:spLocks/>
              </p:cNvSpPr>
              <p:nvPr/>
            </p:nvSpPr>
            <p:spPr bwMode="auto">
              <a:xfrm>
                <a:off x="2315013" y="5338276"/>
                <a:ext cx="41275" cy="34925"/>
              </a:xfrm>
              <a:custGeom>
                <a:avLst/>
                <a:gdLst>
                  <a:gd name="T0" fmla="*/ 6 w 25"/>
                  <a:gd name="T1" fmla="*/ 2 h 22"/>
                  <a:gd name="T2" fmla="*/ 6 w 25"/>
                  <a:gd name="T3" fmla="*/ 3 h 22"/>
                  <a:gd name="T4" fmla="*/ 6 w 25"/>
                  <a:gd name="T5" fmla="*/ 3 h 22"/>
                  <a:gd name="T6" fmla="*/ 15 w 25"/>
                  <a:gd name="T7" fmla="*/ 7 h 22"/>
                  <a:gd name="T8" fmla="*/ 23 w 25"/>
                  <a:gd name="T9" fmla="*/ 16 h 22"/>
                  <a:gd name="T10" fmla="*/ 23 w 25"/>
                  <a:gd name="T11" fmla="*/ 17 h 22"/>
                  <a:gd name="T12" fmla="*/ 23 w 25"/>
                  <a:gd name="T13" fmla="*/ 18 h 22"/>
                  <a:gd name="T14" fmla="*/ 17 w 25"/>
                  <a:gd name="T15" fmla="*/ 20 h 22"/>
                  <a:gd name="T16" fmla="*/ 15 w 25"/>
                  <a:gd name="T17" fmla="*/ 20 h 22"/>
                  <a:gd name="T18" fmla="*/ 12 w 25"/>
                  <a:gd name="T19" fmla="*/ 19 h 22"/>
                  <a:gd name="T20" fmla="*/ 9 w 25"/>
                  <a:gd name="T21" fmla="*/ 16 h 22"/>
                  <a:gd name="T22" fmla="*/ 4 w 25"/>
                  <a:gd name="T23" fmla="*/ 10 h 22"/>
                  <a:gd name="T24" fmla="*/ 3 w 25"/>
                  <a:gd name="T25" fmla="*/ 11 h 22"/>
                  <a:gd name="T26" fmla="*/ 4 w 25"/>
                  <a:gd name="T27" fmla="*/ 10 h 22"/>
                  <a:gd name="T28" fmla="*/ 2 w 25"/>
                  <a:gd name="T29" fmla="*/ 9 h 22"/>
                  <a:gd name="T30" fmla="*/ 7 w 25"/>
                  <a:gd name="T31" fmla="*/ 2 h 22"/>
                  <a:gd name="T32" fmla="*/ 6 w 25"/>
                  <a:gd name="T33" fmla="*/ 2 h 22"/>
                  <a:gd name="T34" fmla="*/ 6 w 25"/>
                  <a:gd name="T35" fmla="*/ 3 h 22"/>
                  <a:gd name="T36" fmla="*/ 6 w 25"/>
                  <a:gd name="T37" fmla="*/ 2 h 22"/>
                  <a:gd name="T38" fmla="*/ 6 w 25"/>
                  <a:gd name="T39" fmla="*/ 1 h 22"/>
                  <a:gd name="T40" fmla="*/ 0 w 25"/>
                  <a:gd name="T41" fmla="*/ 9 h 22"/>
                  <a:gd name="T42" fmla="*/ 2 w 25"/>
                  <a:gd name="T43" fmla="*/ 11 h 22"/>
                  <a:gd name="T44" fmla="*/ 2 w 25"/>
                  <a:gd name="T45" fmla="*/ 12 h 22"/>
                  <a:gd name="T46" fmla="*/ 2 w 25"/>
                  <a:gd name="T47" fmla="*/ 12 h 22"/>
                  <a:gd name="T48" fmla="*/ 7 w 25"/>
                  <a:gd name="T49" fmla="*/ 17 h 22"/>
                  <a:gd name="T50" fmla="*/ 10 w 25"/>
                  <a:gd name="T51" fmla="*/ 20 h 22"/>
                  <a:gd name="T52" fmla="*/ 15 w 25"/>
                  <a:gd name="T53" fmla="*/ 22 h 22"/>
                  <a:gd name="T54" fmla="*/ 18 w 25"/>
                  <a:gd name="T55" fmla="*/ 22 h 22"/>
                  <a:gd name="T56" fmla="*/ 23 w 25"/>
                  <a:gd name="T57" fmla="*/ 20 h 22"/>
                  <a:gd name="T58" fmla="*/ 25 w 25"/>
                  <a:gd name="T59" fmla="*/ 19 h 22"/>
                  <a:gd name="T60" fmla="*/ 25 w 25"/>
                  <a:gd name="T61" fmla="*/ 17 h 22"/>
                  <a:gd name="T62" fmla="*/ 24 w 25"/>
                  <a:gd name="T63" fmla="*/ 15 h 22"/>
                  <a:gd name="T64" fmla="*/ 16 w 25"/>
                  <a:gd name="T65" fmla="*/ 6 h 22"/>
                  <a:gd name="T66" fmla="*/ 7 w 25"/>
                  <a:gd name="T67" fmla="*/ 1 h 22"/>
                  <a:gd name="T68" fmla="*/ 6 w 25"/>
                  <a:gd name="T69" fmla="*/ 0 h 22"/>
                  <a:gd name="T70" fmla="*/ 6 w 25"/>
                  <a:gd name="T71" fmla="*/ 1 h 22"/>
                  <a:gd name="T72" fmla="*/ 6 w 25"/>
                  <a:gd name="T7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2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11" y="4"/>
                      <a:pt x="15" y="7"/>
                    </a:cubicBezTo>
                    <a:cubicBezTo>
                      <a:pt x="20" y="11"/>
                      <a:pt x="20" y="14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0" y="19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8"/>
                      <a:pt x="10" y="17"/>
                      <a:pt x="9" y="16"/>
                    </a:cubicBezTo>
                    <a:cubicBezTo>
                      <a:pt x="6" y="13"/>
                      <a:pt x="4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7" y="17"/>
                    </a:cubicBezTo>
                    <a:cubicBezTo>
                      <a:pt x="8" y="18"/>
                      <a:pt x="9" y="19"/>
                      <a:pt x="10" y="20"/>
                    </a:cubicBezTo>
                    <a:cubicBezTo>
                      <a:pt x="11" y="21"/>
                      <a:pt x="13" y="22"/>
                      <a:pt x="15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20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9"/>
                    </a:cubicBezTo>
                    <a:cubicBezTo>
                      <a:pt x="25" y="19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2" y="13"/>
                      <a:pt x="21" y="10"/>
                      <a:pt x="16" y="6"/>
                    </a:cubicBezTo>
                    <a:cubicBezTo>
                      <a:pt x="11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6" name="Freeform 271"/>
              <p:cNvSpPr>
                <a:spLocks/>
              </p:cNvSpPr>
              <p:nvPr/>
            </p:nvSpPr>
            <p:spPr bwMode="auto">
              <a:xfrm>
                <a:off x="2313426" y="5357326"/>
                <a:ext cx="39688" cy="33338"/>
              </a:xfrm>
              <a:custGeom>
                <a:avLst/>
                <a:gdLst>
                  <a:gd name="T0" fmla="*/ 5 w 24"/>
                  <a:gd name="T1" fmla="*/ 0 h 21"/>
                  <a:gd name="T2" fmla="*/ 12 w 24"/>
                  <a:gd name="T3" fmla="*/ 4 h 21"/>
                  <a:gd name="T4" fmla="*/ 21 w 24"/>
                  <a:gd name="T5" fmla="*/ 9 h 21"/>
                  <a:gd name="T6" fmla="*/ 24 w 24"/>
                  <a:gd name="T7" fmla="*/ 20 h 21"/>
                  <a:gd name="T8" fmla="*/ 14 w 24"/>
                  <a:gd name="T9" fmla="*/ 16 h 21"/>
                  <a:gd name="T10" fmla="*/ 3 w 24"/>
                  <a:gd name="T11" fmla="*/ 10 h 21"/>
                  <a:gd name="T12" fmla="*/ 1 w 24"/>
                  <a:gd name="T13" fmla="*/ 6 h 21"/>
                  <a:gd name="T14" fmla="*/ 5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5" y="0"/>
                    </a:moveTo>
                    <a:cubicBezTo>
                      <a:pt x="5" y="0"/>
                      <a:pt x="6" y="4"/>
                      <a:pt x="12" y="4"/>
                    </a:cubicBezTo>
                    <a:cubicBezTo>
                      <a:pt x="18" y="4"/>
                      <a:pt x="18" y="4"/>
                      <a:pt x="21" y="9"/>
                    </a:cubicBezTo>
                    <a:cubicBezTo>
                      <a:pt x="23" y="15"/>
                      <a:pt x="24" y="20"/>
                      <a:pt x="24" y="20"/>
                    </a:cubicBezTo>
                    <a:cubicBezTo>
                      <a:pt x="24" y="20"/>
                      <a:pt x="17" y="21"/>
                      <a:pt x="14" y="16"/>
                    </a:cubicBezTo>
                    <a:cubicBezTo>
                      <a:pt x="10" y="11"/>
                      <a:pt x="3" y="10"/>
                      <a:pt x="3" y="10"/>
                    </a:cubicBezTo>
                    <a:cubicBezTo>
                      <a:pt x="3" y="10"/>
                      <a:pt x="0" y="8"/>
                      <a:pt x="1" y="6"/>
                    </a:cubicBezTo>
                    <a:cubicBezTo>
                      <a:pt x="2" y="4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7" name="Freeform 272"/>
              <p:cNvSpPr>
                <a:spLocks/>
              </p:cNvSpPr>
              <p:nvPr/>
            </p:nvSpPr>
            <p:spPr bwMode="auto">
              <a:xfrm>
                <a:off x="2313426" y="5355739"/>
                <a:ext cx="41275" cy="34925"/>
              </a:xfrm>
              <a:custGeom>
                <a:avLst/>
                <a:gdLst>
                  <a:gd name="T0" fmla="*/ 5 w 25"/>
                  <a:gd name="T1" fmla="*/ 1 h 22"/>
                  <a:gd name="T2" fmla="*/ 4 w 25"/>
                  <a:gd name="T3" fmla="*/ 1 h 22"/>
                  <a:gd name="T4" fmla="*/ 6 w 25"/>
                  <a:gd name="T5" fmla="*/ 4 h 22"/>
                  <a:gd name="T6" fmla="*/ 12 w 25"/>
                  <a:gd name="T7" fmla="*/ 6 h 22"/>
                  <a:gd name="T8" fmla="*/ 17 w 25"/>
                  <a:gd name="T9" fmla="*/ 7 h 22"/>
                  <a:gd name="T10" fmla="*/ 20 w 25"/>
                  <a:gd name="T11" fmla="*/ 11 h 22"/>
                  <a:gd name="T12" fmla="*/ 23 w 25"/>
                  <a:gd name="T13" fmla="*/ 18 h 22"/>
                  <a:gd name="T14" fmla="*/ 23 w 25"/>
                  <a:gd name="T15" fmla="*/ 20 h 22"/>
                  <a:gd name="T16" fmla="*/ 23 w 25"/>
                  <a:gd name="T17" fmla="*/ 21 h 22"/>
                  <a:gd name="T18" fmla="*/ 24 w 25"/>
                  <a:gd name="T19" fmla="*/ 21 h 22"/>
                  <a:gd name="T20" fmla="*/ 24 w 25"/>
                  <a:gd name="T21" fmla="*/ 20 h 22"/>
                  <a:gd name="T22" fmla="*/ 24 w 25"/>
                  <a:gd name="T23" fmla="*/ 20 h 22"/>
                  <a:gd name="T24" fmla="*/ 23 w 25"/>
                  <a:gd name="T25" fmla="*/ 20 h 22"/>
                  <a:gd name="T26" fmla="*/ 14 w 25"/>
                  <a:gd name="T27" fmla="*/ 16 h 22"/>
                  <a:gd name="T28" fmla="*/ 14 w 25"/>
                  <a:gd name="T29" fmla="*/ 16 h 22"/>
                  <a:gd name="T30" fmla="*/ 7 w 25"/>
                  <a:gd name="T31" fmla="*/ 11 h 22"/>
                  <a:gd name="T32" fmla="*/ 3 w 25"/>
                  <a:gd name="T33" fmla="*/ 10 h 22"/>
                  <a:gd name="T34" fmla="*/ 3 w 25"/>
                  <a:gd name="T35" fmla="*/ 11 h 22"/>
                  <a:gd name="T36" fmla="*/ 4 w 25"/>
                  <a:gd name="T37" fmla="*/ 11 h 22"/>
                  <a:gd name="T38" fmla="*/ 4 w 25"/>
                  <a:gd name="T39" fmla="*/ 11 h 22"/>
                  <a:gd name="T40" fmla="*/ 3 w 25"/>
                  <a:gd name="T41" fmla="*/ 10 h 22"/>
                  <a:gd name="T42" fmla="*/ 2 w 25"/>
                  <a:gd name="T43" fmla="*/ 8 h 22"/>
                  <a:gd name="T44" fmla="*/ 2 w 25"/>
                  <a:gd name="T45" fmla="*/ 8 h 22"/>
                  <a:gd name="T46" fmla="*/ 2 w 25"/>
                  <a:gd name="T47" fmla="*/ 8 h 22"/>
                  <a:gd name="T48" fmla="*/ 5 w 25"/>
                  <a:gd name="T49" fmla="*/ 4 h 22"/>
                  <a:gd name="T50" fmla="*/ 6 w 25"/>
                  <a:gd name="T51" fmla="*/ 1 h 22"/>
                  <a:gd name="T52" fmla="*/ 5 w 25"/>
                  <a:gd name="T53" fmla="*/ 1 h 22"/>
                  <a:gd name="T54" fmla="*/ 4 w 25"/>
                  <a:gd name="T55" fmla="*/ 1 h 22"/>
                  <a:gd name="T56" fmla="*/ 5 w 25"/>
                  <a:gd name="T57" fmla="*/ 1 h 22"/>
                  <a:gd name="T58" fmla="*/ 5 w 25"/>
                  <a:gd name="T59" fmla="*/ 0 h 22"/>
                  <a:gd name="T60" fmla="*/ 0 w 25"/>
                  <a:gd name="T61" fmla="*/ 7 h 22"/>
                  <a:gd name="T62" fmla="*/ 0 w 25"/>
                  <a:gd name="T63" fmla="*/ 7 h 22"/>
                  <a:gd name="T64" fmla="*/ 0 w 25"/>
                  <a:gd name="T65" fmla="*/ 8 h 22"/>
                  <a:gd name="T66" fmla="*/ 1 w 25"/>
                  <a:gd name="T67" fmla="*/ 11 h 22"/>
                  <a:gd name="T68" fmla="*/ 2 w 25"/>
                  <a:gd name="T69" fmla="*/ 12 h 22"/>
                  <a:gd name="T70" fmla="*/ 3 w 25"/>
                  <a:gd name="T71" fmla="*/ 12 h 22"/>
                  <a:gd name="T72" fmla="*/ 3 w 25"/>
                  <a:gd name="T73" fmla="*/ 12 h 22"/>
                  <a:gd name="T74" fmla="*/ 13 w 25"/>
                  <a:gd name="T75" fmla="*/ 17 h 22"/>
                  <a:gd name="T76" fmla="*/ 13 w 25"/>
                  <a:gd name="T77" fmla="*/ 17 h 22"/>
                  <a:gd name="T78" fmla="*/ 23 w 25"/>
                  <a:gd name="T79" fmla="*/ 22 h 22"/>
                  <a:gd name="T80" fmla="*/ 25 w 25"/>
                  <a:gd name="T81" fmla="*/ 22 h 22"/>
                  <a:gd name="T82" fmla="*/ 25 w 25"/>
                  <a:gd name="T83" fmla="*/ 21 h 22"/>
                  <a:gd name="T84" fmla="*/ 25 w 25"/>
                  <a:gd name="T85" fmla="*/ 21 h 22"/>
                  <a:gd name="T86" fmla="*/ 22 w 25"/>
                  <a:gd name="T87" fmla="*/ 10 h 22"/>
                  <a:gd name="T88" fmla="*/ 18 w 25"/>
                  <a:gd name="T89" fmla="*/ 5 h 22"/>
                  <a:gd name="T90" fmla="*/ 12 w 25"/>
                  <a:gd name="T91" fmla="*/ 4 h 22"/>
                  <a:gd name="T92" fmla="*/ 7 w 25"/>
                  <a:gd name="T93" fmla="*/ 2 h 22"/>
                  <a:gd name="T94" fmla="*/ 7 w 25"/>
                  <a:gd name="T95" fmla="*/ 1 h 22"/>
                  <a:gd name="T96" fmla="*/ 6 w 25"/>
                  <a:gd name="T97" fmla="*/ 1 h 22"/>
                  <a:gd name="T98" fmla="*/ 6 w 25"/>
                  <a:gd name="T99" fmla="*/ 1 h 22"/>
                  <a:gd name="T100" fmla="*/ 6 w 25"/>
                  <a:gd name="T101" fmla="*/ 1 h 22"/>
                  <a:gd name="T102" fmla="*/ 6 w 25"/>
                  <a:gd name="T103" fmla="*/ 0 h 22"/>
                  <a:gd name="T104" fmla="*/ 5 w 25"/>
                  <a:gd name="T105" fmla="*/ 0 h 22"/>
                  <a:gd name="T106" fmla="*/ 5 w 25"/>
                  <a:gd name="T10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2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6" y="4"/>
                    </a:cubicBezTo>
                    <a:cubicBezTo>
                      <a:pt x="7" y="5"/>
                      <a:pt x="9" y="6"/>
                      <a:pt x="12" y="6"/>
                    </a:cubicBezTo>
                    <a:cubicBezTo>
                      <a:pt x="15" y="6"/>
                      <a:pt x="17" y="6"/>
                      <a:pt x="17" y="7"/>
                    </a:cubicBezTo>
                    <a:cubicBezTo>
                      <a:pt x="18" y="7"/>
                      <a:pt x="19" y="8"/>
                      <a:pt x="20" y="11"/>
                    </a:cubicBezTo>
                    <a:cubicBezTo>
                      <a:pt x="21" y="13"/>
                      <a:pt x="22" y="16"/>
                      <a:pt x="23" y="18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3" y="20"/>
                    </a:cubicBezTo>
                    <a:cubicBezTo>
                      <a:pt x="21" y="20"/>
                      <a:pt x="16" y="19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4"/>
                      <a:pt x="10" y="12"/>
                      <a:pt x="7" y="11"/>
                    </a:cubicBezTo>
                    <a:cubicBezTo>
                      <a:pt x="5" y="11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10" y="14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1"/>
                      <a:pt x="20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4" y="15"/>
                      <a:pt x="22" y="10"/>
                    </a:cubicBezTo>
                    <a:cubicBezTo>
                      <a:pt x="21" y="8"/>
                      <a:pt x="20" y="6"/>
                      <a:pt x="18" y="5"/>
                    </a:cubicBezTo>
                    <a:cubicBezTo>
                      <a:pt x="17" y="4"/>
                      <a:pt x="15" y="4"/>
                      <a:pt x="12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8" name="Freeform 273"/>
              <p:cNvSpPr>
                <a:spLocks/>
              </p:cNvSpPr>
              <p:nvPr/>
            </p:nvSpPr>
            <p:spPr bwMode="auto">
              <a:xfrm>
                <a:off x="2300726" y="5376376"/>
                <a:ext cx="63500" cy="38100"/>
              </a:xfrm>
              <a:custGeom>
                <a:avLst/>
                <a:gdLst>
                  <a:gd name="T0" fmla="*/ 11 w 39"/>
                  <a:gd name="T1" fmla="*/ 0 h 23"/>
                  <a:gd name="T2" fmla="*/ 22 w 39"/>
                  <a:gd name="T3" fmla="*/ 3 h 23"/>
                  <a:gd name="T4" fmla="*/ 31 w 39"/>
                  <a:gd name="T5" fmla="*/ 10 h 23"/>
                  <a:gd name="T6" fmla="*/ 34 w 39"/>
                  <a:gd name="T7" fmla="*/ 15 h 23"/>
                  <a:gd name="T8" fmla="*/ 23 w 39"/>
                  <a:gd name="T9" fmla="*/ 17 h 23"/>
                  <a:gd name="T10" fmla="*/ 15 w 39"/>
                  <a:gd name="T11" fmla="*/ 16 h 23"/>
                  <a:gd name="T12" fmla="*/ 6 w 39"/>
                  <a:gd name="T13" fmla="*/ 16 h 23"/>
                  <a:gd name="T14" fmla="*/ 2 w 39"/>
                  <a:gd name="T15" fmla="*/ 8 h 23"/>
                  <a:gd name="T16" fmla="*/ 9 w 39"/>
                  <a:gd name="T17" fmla="*/ 6 h 23"/>
                  <a:gd name="T18" fmla="*/ 11 w 3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3">
                    <a:moveTo>
                      <a:pt x="11" y="0"/>
                    </a:moveTo>
                    <a:cubicBezTo>
                      <a:pt x="11" y="0"/>
                      <a:pt x="18" y="0"/>
                      <a:pt x="22" y="3"/>
                    </a:cubicBezTo>
                    <a:cubicBezTo>
                      <a:pt x="25" y="5"/>
                      <a:pt x="28" y="9"/>
                      <a:pt x="31" y="10"/>
                    </a:cubicBezTo>
                    <a:cubicBezTo>
                      <a:pt x="33" y="11"/>
                      <a:pt x="39" y="12"/>
                      <a:pt x="34" y="15"/>
                    </a:cubicBezTo>
                    <a:cubicBezTo>
                      <a:pt x="28" y="18"/>
                      <a:pt x="25" y="23"/>
                      <a:pt x="23" y="17"/>
                    </a:cubicBezTo>
                    <a:cubicBezTo>
                      <a:pt x="22" y="12"/>
                      <a:pt x="20" y="14"/>
                      <a:pt x="15" y="16"/>
                    </a:cubicBezTo>
                    <a:cubicBezTo>
                      <a:pt x="11" y="18"/>
                      <a:pt x="9" y="19"/>
                      <a:pt x="6" y="16"/>
                    </a:cubicBezTo>
                    <a:cubicBezTo>
                      <a:pt x="3" y="12"/>
                      <a:pt x="0" y="10"/>
                      <a:pt x="2" y="8"/>
                    </a:cubicBezTo>
                    <a:cubicBezTo>
                      <a:pt x="4" y="7"/>
                      <a:pt x="8" y="9"/>
                      <a:pt x="9" y="6"/>
                    </a:cubicBezTo>
                    <a:cubicBezTo>
                      <a:pt x="11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9" name="Freeform 274"/>
              <p:cNvSpPr>
                <a:spLocks/>
              </p:cNvSpPr>
              <p:nvPr/>
            </p:nvSpPr>
            <p:spPr bwMode="auto">
              <a:xfrm>
                <a:off x="2300726" y="5389076"/>
                <a:ext cx="60325" cy="25400"/>
              </a:xfrm>
              <a:custGeom>
                <a:avLst/>
                <a:gdLst>
                  <a:gd name="T0" fmla="*/ 6 w 37"/>
                  <a:gd name="T1" fmla="*/ 8 h 15"/>
                  <a:gd name="T2" fmla="*/ 16 w 37"/>
                  <a:gd name="T3" fmla="*/ 8 h 15"/>
                  <a:gd name="T4" fmla="*/ 24 w 37"/>
                  <a:gd name="T5" fmla="*/ 10 h 15"/>
                  <a:gd name="T6" fmla="*/ 34 w 37"/>
                  <a:gd name="T7" fmla="*/ 7 h 15"/>
                  <a:gd name="T8" fmla="*/ 36 w 37"/>
                  <a:gd name="T9" fmla="*/ 4 h 15"/>
                  <a:gd name="T10" fmla="*/ 25 w 37"/>
                  <a:gd name="T11" fmla="*/ 6 h 15"/>
                  <a:gd name="T12" fmla="*/ 17 w 37"/>
                  <a:gd name="T13" fmla="*/ 5 h 15"/>
                  <a:gd name="T14" fmla="*/ 8 w 37"/>
                  <a:gd name="T15" fmla="*/ 4 h 15"/>
                  <a:gd name="T16" fmla="*/ 4 w 37"/>
                  <a:gd name="T17" fmla="*/ 0 h 15"/>
                  <a:gd name="T18" fmla="*/ 2 w 37"/>
                  <a:gd name="T19" fmla="*/ 1 h 15"/>
                  <a:gd name="T20" fmla="*/ 6 w 37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5">
                    <a:moveTo>
                      <a:pt x="6" y="8"/>
                    </a:moveTo>
                    <a:cubicBezTo>
                      <a:pt x="10" y="11"/>
                      <a:pt x="12" y="11"/>
                      <a:pt x="16" y="8"/>
                    </a:cubicBezTo>
                    <a:cubicBezTo>
                      <a:pt x="20" y="6"/>
                      <a:pt x="22" y="4"/>
                      <a:pt x="24" y="10"/>
                    </a:cubicBezTo>
                    <a:cubicBezTo>
                      <a:pt x="25" y="15"/>
                      <a:pt x="29" y="11"/>
                      <a:pt x="34" y="7"/>
                    </a:cubicBezTo>
                    <a:cubicBezTo>
                      <a:pt x="37" y="6"/>
                      <a:pt x="37" y="5"/>
                      <a:pt x="36" y="4"/>
                    </a:cubicBezTo>
                    <a:cubicBezTo>
                      <a:pt x="30" y="7"/>
                      <a:pt x="27" y="11"/>
                      <a:pt x="25" y="6"/>
                    </a:cubicBezTo>
                    <a:cubicBezTo>
                      <a:pt x="24" y="1"/>
                      <a:pt x="22" y="3"/>
                      <a:pt x="17" y="5"/>
                    </a:cubicBezTo>
                    <a:cubicBezTo>
                      <a:pt x="13" y="7"/>
                      <a:pt x="11" y="8"/>
                      <a:pt x="8" y="4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0" y="2"/>
                      <a:pt x="3" y="4"/>
                      <a:pt x="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0" name="Freeform 275"/>
              <p:cNvSpPr>
                <a:spLocks/>
              </p:cNvSpPr>
              <p:nvPr/>
            </p:nvSpPr>
            <p:spPr bwMode="auto">
              <a:xfrm>
                <a:off x="2302313" y="5374789"/>
                <a:ext cx="58738" cy="36513"/>
              </a:xfrm>
              <a:custGeom>
                <a:avLst/>
                <a:gdLst>
                  <a:gd name="T0" fmla="*/ 11 w 36"/>
                  <a:gd name="T1" fmla="*/ 1 h 22"/>
                  <a:gd name="T2" fmla="*/ 11 w 36"/>
                  <a:gd name="T3" fmla="*/ 2 h 22"/>
                  <a:gd name="T4" fmla="*/ 12 w 36"/>
                  <a:gd name="T5" fmla="*/ 2 h 22"/>
                  <a:gd name="T6" fmla="*/ 20 w 36"/>
                  <a:gd name="T7" fmla="*/ 5 h 22"/>
                  <a:gd name="T8" fmla="*/ 25 w 36"/>
                  <a:gd name="T9" fmla="*/ 9 h 22"/>
                  <a:gd name="T10" fmla="*/ 30 w 36"/>
                  <a:gd name="T11" fmla="*/ 12 h 22"/>
                  <a:gd name="T12" fmla="*/ 33 w 36"/>
                  <a:gd name="T13" fmla="*/ 13 h 22"/>
                  <a:gd name="T14" fmla="*/ 34 w 36"/>
                  <a:gd name="T15" fmla="*/ 14 h 22"/>
                  <a:gd name="T16" fmla="*/ 34 w 36"/>
                  <a:gd name="T17" fmla="*/ 14 h 22"/>
                  <a:gd name="T18" fmla="*/ 34 w 36"/>
                  <a:gd name="T19" fmla="*/ 14 h 22"/>
                  <a:gd name="T20" fmla="*/ 34 w 36"/>
                  <a:gd name="T21" fmla="*/ 14 h 22"/>
                  <a:gd name="T22" fmla="*/ 33 w 36"/>
                  <a:gd name="T23" fmla="*/ 15 h 22"/>
                  <a:gd name="T24" fmla="*/ 28 w 36"/>
                  <a:gd name="T25" fmla="*/ 19 h 22"/>
                  <a:gd name="T26" fmla="*/ 25 w 36"/>
                  <a:gd name="T27" fmla="*/ 20 h 22"/>
                  <a:gd name="T28" fmla="*/ 24 w 36"/>
                  <a:gd name="T29" fmla="*/ 20 h 22"/>
                  <a:gd name="T30" fmla="*/ 23 w 36"/>
                  <a:gd name="T31" fmla="*/ 18 h 22"/>
                  <a:gd name="T32" fmla="*/ 22 w 36"/>
                  <a:gd name="T33" fmla="*/ 15 h 22"/>
                  <a:gd name="T34" fmla="*/ 20 w 36"/>
                  <a:gd name="T35" fmla="*/ 14 h 22"/>
                  <a:gd name="T36" fmla="*/ 14 w 36"/>
                  <a:gd name="T37" fmla="*/ 16 h 22"/>
                  <a:gd name="T38" fmla="*/ 10 w 36"/>
                  <a:gd name="T39" fmla="*/ 18 h 22"/>
                  <a:gd name="T40" fmla="*/ 6 w 36"/>
                  <a:gd name="T41" fmla="*/ 16 h 22"/>
                  <a:gd name="T42" fmla="*/ 3 w 36"/>
                  <a:gd name="T43" fmla="*/ 13 h 22"/>
                  <a:gd name="T44" fmla="*/ 2 w 36"/>
                  <a:gd name="T45" fmla="*/ 11 h 22"/>
                  <a:gd name="T46" fmla="*/ 2 w 36"/>
                  <a:gd name="T47" fmla="*/ 10 h 22"/>
                  <a:gd name="T48" fmla="*/ 3 w 36"/>
                  <a:gd name="T49" fmla="*/ 10 h 22"/>
                  <a:gd name="T50" fmla="*/ 6 w 36"/>
                  <a:gd name="T51" fmla="*/ 10 h 22"/>
                  <a:gd name="T52" fmla="*/ 10 w 36"/>
                  <a:gd name="T53" fmla="*/ 7 h 22"/>
                  <a:gd name="T54" fmla="*/ 12 w 36"/>
                  <a:gd name="T55" fmla="*/ 1 h 22"/>
                  <a:gd name="T56" fmla="*/ 11 w 36"/>
                  <a:gd name="T57" fmla="*/ 1 h 22"/>
                  <a:gd name="T58" fmla="*/ 11 w 36"/>
                  <a:gd name="T59" fmla="*/ 2 h 22"/>
                  <a:gd name="T60" fmla="*/ 11 w 36"/>
                  <a:gd name="T61" fmla="*/ 1 h 22"/>
                  <a:gd name="T62" fmla="*/ 10 w 36"/>
                  <a:gd name="T63" fmla="*/ 1 h 22"/>
                  <a:gd name="T64" fmla="*/ 10 w 36"/>
                  <a:gd name="T65" fmla="*/ 1 h 22"/>
                  <a:gd name="T66" fmla="*/ 8 w 36"/>
                  <a:gd name="T67" fmla="*/ 6 h 22"/>
                  <a:gd name="T68" fmla="*/ 7 w 36"/>
                  <a:gd name="T69" fmla="*/ 7 h 22"/>
                  <a:gd name="T70" fmla="*/ 4 w 36"/>
                  <a:gd name="T71" fmla="*/ 8 h 22"/>
                  <a:gd name="T72" fmla="*/ 1 w 36"/>
                  <a:gd name="T73" fmla="*/ 9 h 22"/>
                  <a:gd name="T74" fmla="*/ 0 w 36"/>
                  <a:gd name="T75" fmla="*/ 11 h 22"/>
                  <a:gd name="T76" fmla="*/ 1 w 36"/>
                  <a:gd name="T77" fmla="*/ 14 h 22"/>
                  <a:gd name="T78" fmla="*/ 5 w 36"/>
                  <a:gd name="T79" fmla="*/ 18 h 22"/>
                  <a:gd name="T80" fmla="*/ 10 w 36"/>
                  <a:gd name="T81" fmla="*/ 20 h 22"/>
                  <a:gd name="T82" fmla="*/ 15 w 36"/>
                  <a:gd name="T83" fmla="*/ 18 h 22"/>
                  <a:gd name="T84" fmla="*/ 20 w 36"/>
                  <a:gd name="T85" fmla="*/ 16 h 22"/>
                  <a:gd name="T86" fmla="*/ 21 w 36"/>
                  <a:gd name="T87" fmla="*/ 17 h 22"/>
                  <a:gd name="T88" fmla="*/ 22 w 36"/>
                  <a:gd name="T89" fmla="*/ 19 h 22"/>
                  <a:gd name="T90" fmla="*/ 23 w 36"/>
                  <a:gd name="T91" fmla="*/ 21 h 22"/>
                  <a:gd name="T92" fmla="*/ 25 w 36"/>
                  <a:gd name="T93" fmla="*/ 22 h 22"/>
                  <a:gd name="T94" fmla="*/ 29 w 36"/>
                  <a:gd name="T95" fmla="*/ 20 h 22"/>
                  <a:gd name="T96" fmla="*/ 34 w 36"/>
                  <a:gd name="T97" fmla="*/ 17 h 22"/>
                  <a:gd name="T98" fmla="*/ 36 w 36"/>
                  <a:gd name="T99" fmla="*/ 16 h 22"/>
                  <a:gd name="T100" fmla="*/ 36 w 36"/>
                  <a:gd name="T101" fmla="*/ 14 h 22"/>
                  <a:gd name="T102" fmla="*/ 36 w 36"/>
                  <a:gd name="T103" fmla="*/ 12 h 22"/>
                  <a:gd name="T104" fmla="*/ 33 w 36"/>
                  <a:gd name="T105" fmla="*/ 11 h 22"/>
                  <a:gd name="T106" fmla="*/ 30 w 36"/>
                  <a:gd name="T107" fmla="*/ 10 h 22"/>
                  <a:gd name="T108" fmla="*/ 27 w 36"/>
                  <a:gd name="T109" fmla="*/ 7 h 22"/>
                  <a:gd name="T110" fmla="*/ 21 w 36"/>
                  <a:gd name="T111" fmla="*/ 3 h 22"/>
                  <a:gd name="T112" fmla="*/ 11 w 36"/>
                  <a:gd name="T113" fmla="*/ 0 h 22"/>
                  <a:gd name="T114" fmla="*/ 10 w 36"/>
                  <a:gd name="T115" fmla="*/ 0 h 22"/>
                  <a:gd name="T116" fmla="*/ 10 w 36"/>
                  <a:gd name="T117" fmla="*/ 1 h 22"/>
                  <a:gd name="T118" fmla="*/ 11 w 36"/>
                  <a:gd name="T11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8" y="3"/>
                      <a:pt x="20" y="5"/>
                    </a:cubicBezTo>
                    <a:cubicBezTo>
                      <a:pt x="22" y="6"/>
                      <a:pt x="24" y="7"/>
                      <a:pt x="25" y="9"/>
                    </a:cubicBezTo>
                    <a:cubicBezTo>
                      <a:pt x="27" y="10"/>
                      <a:pt x="28" y="12"/>
                      <a:pt x="30" y="12"/>
                    </a:cubicBezTo>
                    <a:cubicBezTo>
                      <a:pt x="31" y="12"/>
                      <a:pt x="32" y="13"/>
                      <a:pt x="33" y="13"/>
                    </a:cubicBez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3" y="15"/>
                      <a:pt x="33" y="15"/>
                    </a:cubicBezTo>
                    <a:cubicBezTo>
                      <a:pt x="31" y="17"/>
                      <a:pt x="29" y="18"/>
                      <a:pt x="28" y="19"/>
                    </a:cubicBezTo>
                    <a:cubicBezTo>
                      <a:pt x="26" y="19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8"/>
                    </a:cubicBezTo>
                    <a:cubicBezTo>
                      <a:pt x="23" y="17"/>
                      <a:pt x="23" y="16"/>
                      <a:pt x="22" y="15"/>
                    </a:cubicBezTo>
                    <a:cubicBezTo>
                      <a:pt x="21" y="15"/>
                      <a:pt x="21" y="14"/>
                      <a:pt x="20" y="14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7" y="9"/>
                      <a:pt x="9" y="9"/>
                      <a:pt x="10" y="7"/>
                    </a:cubicBezTo>
                    <a:cubicBezTo>
                      <a:pt x="11" y="4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2" y="8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5"/>
                      <a:pt x="4" y="16"/>
                      <a:pt x="5" y="18"/>
                    </a:cubicBezTo>
                    <a:cubicBezTo>
                      <a:pt x="6" y="19"/>
                      <a:pt x="8" y="20"/>
                      <a:pt x="10" y="20"/>
                    </a:cubicBezTo>
                    <a:cubicBezTo>
                      <a:pt x="11" y="20"/>
                      <a:pt x="13" y="19"/>
                      <a:pt x="15" y="18"/>
                    </a:cubicBezTo>
                    <a:cubicBezTo>
                      <a:pt x="17" y="17"/>
                      <a:pt x="19" y="16"/>
                      <a:pt x="20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8"/>
                      <a:pt x="22" y="19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3" y="22"/>
                      <a:pt x="24" y="22"/>
                      <a:pt x="25" y="22"/>
                    </a:cubicBezTo>
                    <a:cubicBezTo>
                      <a:pt x="26" y="22"/>
                      <a:pt x="27" y="21"/>
                      <a:pt x="29" y="20"/>
                    </a:cubicBezTo>
                    <a:cubicBezTo>
                      <a:pt x="30" y="19"/>
                      <a:pt x="32" y="18"/>
                      <a:pt x="34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3"/>
                      <a:pt x="36" y="13"/>
                      <a:pt x="36" y="12"/>
                    </a:cubicBezTo>
                    <a:cubicBezTo>
                      <a:pt x="35" y="12"/>
                      <a:pt x="34" y="11"/>
                      <a:pt x="33" y="11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0" y="10"/>
                      <a:pt x="28" y="9"/>
                      <a:pt x="27" y="7"/>
                    </a:cubicBezTo>
                    <a:cubicBezTo>
                      <a:pt x="25" y="6"/>
                      <a:pt x="24" y="4"/>
                      <a:pt x="21" y="3"/>
                    </a:cubicBez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5" name="Freeform 290"/>
              <p:cNvSpPr>
                <a:spLocks/>
              </p:cNvSpPr>
              <p:nvPr/>
            </p:nvSpPr>
            <p:spPr bwMode="auto">
              <a:xfrm>
                <a:off x="2065776" y="4977914"/>
                <a:ext cx="46038" cy="79375"/>
              </a:xfrm>
              <a:custGeom>
                <a:avLst/>
                <a:gdLst>
                  <a:gd name="T0" fmla="*/ 22 w 29"/>
                  <a:gd name="T1" fmla="*/ 0 h 49"/>
                  <a:gd name="T2" fmla="*/ 25 w 29"/>
                  <a:gd name="T3" fmla="*/ 19 h 49"/>
                  <a:gd name="T4" fmla="*/ 28 w 29"/>
                  <a:gd name="T5" fmla="*/ 36 h 49"/>
                  <a:gd name="T6" fmla="*/ 25 w 29"/>
                  <a:gd name="T7" fmla="*/ 42 h 49"/>
                  <a:gd name="T8" fmla="*/ 17 w 29"/>
                  <a:gd name="T9" fmla="*/ 47 h 49"/>
                  <a:gd name="T10" fmla="*/ 0 w 29"/>
                  <a:gd name="T11" fmla="*/ 42 h 49"/>
                  <a:gd name="T12" fmla="*/ 24 w 29"/>
                  <a:gd name="T13" fmla="*/ 38 h 49"/>
                  <a:gd name="T14" fmla="*/ 22 w 29"/>
                  <a:gd name="T15" fmla="*/ 21 h 49"/>
                  <a:gd name="T16" fmla="*/ 22 w 29"/>
                  <a:gd name="T17" fmla="*/ 12 h 49"/>
                  <a:gd name="T18" fmla="*/ 22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22" y="0"/>
                    </a:moveTo>
                    <a:cubicBezTo>
                      <a:pt x="22" y="6"/>
                      <a:pt x="24" y="13"/>
                      <a:pt x="25" y="19"/>
                    </a:cubicBezTo>
                    <a:cubicBezTo>
                      <a:pt x="26" y="25"/>
                      <a:pt x="28" y="31"/>
                      <a:pt x="28" y="36"/>
                    </a:cubicBezTo>
                    <a:cubicBezTo>
                      <a:pt x="29" y="39"/>
                      <a:pt x="28" y="40"/>
                      <a:pt x="25" y="42"/>
                    </a:cubicBezTo>
                    <a:cubicBezTo>
                      <a:pt x="23" y="44"/>
                      <a:pt x="20" y="46"/>
                      <a:pt x="17" y="47"/>
                    </a:cubicBezTo>
                    <a:cubicBezTo>
                      <a:pt x="11" y="49"/>
                      <a:pt x="6" y="43"/>
                      <a:pt x="0" y="42"/>
                    </a:cubicBezTo>
                    <a:cubicBezTo>
                      <a:pt x="7" y="41"/>
                      <a:pt x="19" y="45"/>
                      <a:pt x="24" y="38"/>
                    </a:cubicBezTo>
                    <a:cubicBezTo>
                      <a:pt x="27" y="34"/>
                      <a:pt x="23" y="26"/>
                      <a:pt x="22" y="21"/>
                    </a:cubicBezTo>
                    <a:cubicBezTo>
                      <a:pt x="22" y="18"/>
                      <a:pt x="23" y="15"/>
                      <a:pt x="22" y="12"/>
                    </a:cubicBezTo>
                    <a:cubicBezTo>
                      <a:pt x="22" y="10"/>
                      <a:pt x="21" y="5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6" name="Freeform 291"/>
              <p:cNvSpPr>
                <a:spLocks/>
              </p:cNvSpPr>
              <p:nvPr/>
            </p:nvSpPr>
            <p:spPr bwMode="auto">
              <a:xfrm>
                <a:off x="2127688" y="5038239"/>
                <a:ext cx="4763" cy="20638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0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3" y="4"/>
                      <a:pt x="1" y="9"/>
                      <a:pt x="0" y="13"/>
                    </a:cubicBezTo>
                    <a:cubicBezTo>
                      <a:pt x="0" y="9"/>
                      <a:pt x="1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9" name="Freeform 294"/>
              <p:cNvSpPr>
                <a:spLocks/>
              </p:cNvSpPr>
              <p:nvPr/>
            </p:nvSpPr>
            <p:spPr bwMode="auto">
              <a:xfrm>
                <a:off x="2116576" y="5160476"/>
                <a:ext cx="60325" cy="44450"/>
              </a:xfrm>
              <a:custGeom>
                <a:avLst/>
                <a:gdLst>
                  <a:gd name="T0" fmla="*/ 8 w 37"/>
                  <a:gd name="T1" fmla="*/ 0 h 28"/>
                  <a:gd name="T2" fmla="*/ 15 w 37"/>
                  <a:gd name="T3" fmla="*/ 0 h 28"/>
                  <a:gd name="T4" fmla="*/ 33 w 37"/>
                  <a:gd name="T5" fmla="*/ 9 h 28"/>
                  <a:gd name="T6" fmla="*/ 36 w 37"/>
                  <a:gd name="T7" fmla="*/ 16 h 28"/>
                  <a:gd name="T8" fmla="*/ 30 w 37"/>
                  <a:gd name="T9" fmla="*/ 23 h 28"/>
                  <a:gd name="T10" fmla="*/ 19 w 37"/>
                  <a:gd name="T11" fmla="*/ 23 h 28"/>
                  <a:gd name="T12" fmla="*/ 8 w 37"/>
                  <a:gd name="T13" fmla="*/ 14 h 28"/>
                  <a:gd name="T14" fmla="*/ 1 w 37"/>
                  <a:gd name="T15" fmla="*/ 5 h 28"/>
                  <a:gd name="T16" fmla="*/ 8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8" y="0"/>
                    </a:moveTo>
                    <a:cubicBezTo>
                      <a:pt x="8" y="0"/>
                      <a:pt x="11" y="0"/>
                      <a:pt x="15" y="0"/>
                    </a:cubicBezTo>
                    <a:cubicBezTo>
                      <a:pt x="18" y="1"/>
                      <a:pt x="31" y="8"/>
                      <a:pt x="33" y="9"/>
                    </a:cubicBezTo>
                    <a:cubicBezTo>
                      <a:pt x="35" y="9"/>
                      <a:pt x="37" y="14"/>
                      <a:pt x="36" y="16"/>
                    </a:cubicBezTo>
                    <a:cubicBezTo>
                      <a:pt x="35" y="17"/>
                      <a:pt x="31" y="18"/>
                      <a:pt x="30" y="23"/>
                    </a:cubicBezTo>
                    <a:cubicBezTo>
                      <a:pt x="29" y="28"/>
                      <a:pt x="22" y="23"/>
                      <a:pt x="19" y="23"/>
                    </a:cubicBezTo>
                    <a:cubicBezTo>
                      <a:pt x="16" y="23"/>
                      <a:pt x="11" y="16"/>
                      <a:pt x="8" y="14"/>
                    </a:cubicBezTo>
                    <a:cubicBezTo>
                      <a:pt x="5" y="12"/>
                      <a:pt x="0" y="6"/>
                      <a:pt x="1" y="5"/>
                    </a:cubicBezTo>
                    <a:cubicBezTo>
                      <a:pt x="3" y="3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0" name="Freeform 295"/>
              <p:cNvSpPr>
                <a:spLocks/>
              </p:cNvSpPr>
              <p:nvPr/>
            </p:nvSpPr>
            <p:spPr bwMode="auto">
              <a:xfrm>
                <a:off x="2116576" y="5158889"/>
                <a:ext cx="60325" cy="42863"/>
              </a:xfrm>
              <a:custGeom>
                <a:avLst/>
                <a:gdLst>
                  <a:gd name="T0" fmla="*/ 8 w 37"/>
                  <a:gd name="T1" fmla="*/ 1 h 27"/>
                  <a:gd name="T2" fmla="*/ 8 w 37"/>
                  <a:gd name="T3" fmla="*/ 2 h 27"/>
                  <a:gd name="T4" fmla="*/ 10 w 37"/>
                  <a:gd name="T5" fmla="*/ 2 h 27"/>
                  <a:gd name="T6" fmla="*/ 14 w 37"/>
                  <a:gd name="T7" fmla="*/ 2 h 27"/>
                  <a:gd name="T8" fmla="*/ 18 w 37"/>
                  <a:gd name="T9" fmla="*/ 4 h 27"/>
                  <a:gd name="T10" fmla="*/ 26 w 37"/>
                  <a:gd name="T11" fmla="*/ 8 h 27"/>
                  <a:gd name="T12" fmla="*/ 30 w 37"/>
                  <a:gd name="T13" fmla="*/ 10 h 27"/>
                  <a:gd name="T14" fmla="*/ 32 w 37"/>
                  <a:gd name="T15" fmla="*/ 11 h 27"/>
                  <a:gd name="T16" fmla="*/ 34 w 37"/>
                  <a:gd name="T17" fmla="*/ 13 h 27"/>
                  <a:gd name="T18" fmla="*/ 35 w 37"/>
                  <a:gd name="T19" fmla="*/ 16 h 27"/>
                  <a:gd name="T20" fmla="*/ 35 w 37"/>
                  <a:gd name="T21" fmla="*/ 16 h 27"/>
                  <a:gd name="T22" fmla="*/ 35 w 37"/>
                  <a:gd name="T23" fmla="*/ 16 h 27"/>
                  <a:gd name="T24" fmla="*/ 35 w 37"/>
                  <a:gd name="T25" fmla="*/ 16 h 27"/>
                  <a:gd name="T26" fmla="*/ 34 w 37"/>
                  <a:gd name="T27" fmla="*/ 17 h 27"/>
                  <a:gd name="T28" fmla="*/ 29 w 37"/>
                  <a:gd name="T29" fmla="*/ 24 h 27"/>
                  <a:gd name="T30" fmla="*/ 28 w 37"/>
                  <a:gd name="T31" fmla="*/ 25 h 27"/>
                  <a:gd name="T32" fmla="*/ 27 w 37"/>
                  <a:gd name="T33" fmla="*/ 25 h 27"/>
                  <a:gd name="T34" fmla="*/ 23 w 37"/>
                  <a:gd name="T35" fmla="*/ 24 h 27"/>
                  <a:gd name="T36" fmla="*/ 19 w 37"/>
                  <a:gd name="T37" fmla="*/ 23 h 27"/>
                  <a:gd name="T38" fmla="*/ 17 w 37"/>
                  <a:gd name="T39" fmla="*/ 22 h 27"/>
                  <a:gd name="T40" fmla="*/ 13 w 37"/>
                  <a:gd name="T41" fmla="*/ 18 h 27"/>
                  <a:gd name="T42" fmla="*/ 9 w 37"/>
                  <a:gd name="T43" fmla="*/ 14 h 27"/>
                  <a:gd name="T44" fmla="*/ 4 w 37"/>
                  <a:gd name="T45" fmla="*/ 10 h 27"/>
                  <a:gd name="T46" fmla="*/ 3 w 37"/>
                  <a:gd name="T47" fmla="*/ 8 h 27"/>
                  <a:gd name="T48" fmla="*/ 2 w 37"/>
                  <a:gd name="T49" fmla="*/ 7 h 27"/>
                  <a:gd name="T50" fmla="*/ 2 w 37"/>
                  <a:gd name="T51" fmla="*/ 7 h 27"/>
                  <a:gd name="T52" fmla="*/ 2 w 37"/>
                  <a:gd name="T53" fmla="*/ 7 h 27"/>
                  <a:gd name="T54" fmla="*/ 2 w 37"/>
                  <a:gd name="T55" fmla="*/ 7 h 27"/>
                  <a:gd name="T56" fmla="*/ 2 w 37"/>
                  <a:gd name="T57" fmla="*/ 7 h 27"/>
                  <a:gd name="T58" fmla="*/ 2 w 37"/>
                  <a:gd name="T59" fmla="*/ 7 h 27"/>
                  <a:gd name="T60" fmla="*/ 2 w 37"/>
                  <a:gd name="T61" fmla="*/ 7 h 27"/>
                  <a:gd name="T62" fmla="*/ 6 w 37"/>
                  <a:gd name="T63" fmla="*/ 3 h 27"/>
                  <a:gd name="T64" fmla="*/ 8 w 37"/>
                  <a:gd name="T65" fmla="*/ 1 h 27"/>
                  <a:gd name="T66" fmla="*/ 8 w 37"/>
                  <a:gd name="T67" fmla="*/ 1 h 27"/>
                  <a:gd name="T68" fmla="*/ 8 w 37"/>
                  <a:gd name="T69" fmla="*/ 2 h 27"/>
                  <a:gd name="T70" fmla="*/ 8 w 37"/>
                  <a:gd name="T71" fmla="*/ 1 h 27"/>
                  <a:gd name="T72" fmla="*/ 7 w 37"/>
                  <a:gd name="T73" fmla="*/ 0 h 27"/>
                  <a:gd name="T74" fmla="*/ 1 w 37"/>
                  <a:gd name="T75" fmla="*/ 5 h 27"/>
                  <a:gd name="T76" fmla="*/ 0 w 37"/>
                  <a:gd name="T77" fmla="*/ 7 h 27"/>
                  <a:gd name="T78" fmla="*/ 1 w 37"/>
                  <a:gd name="T79" fmla="*/ 9 h 27"/>
                  <a:gd name="T80" fmla="*/ 8 w 37"/>
                  <a:gd name="T81" fmla="*/ 16 h 27"/>
                  <a:gd name="T82" fmla="*/ 13 w 37"/>
                  <a:gd name="T83" fmla="*/ 21 h 27"/>
                  <a:gd name="T84" fmla="*/ 16 w 37"/>
                  <a:gd name="T85" fmla="*/ 23 h 27"/>
                  <a:gd name="T86" fmla="*/ 19 w 37"/>
                  <a:gd name="T87" fmla="*/ 25 h 27"/>
                  <a:gd name="T88" fmla="*/ 22 w 37"/>
                  <a:gd name="T89" fmla="*/ 26 h 27"/>
                  <a:gd name="T90" fmla="*/ 27 w 37"/>
                  <a:gd name="T91" fmla="*/ 27 h 27"/>
                  <a:gd name="T92" fmla="*/ 29 w 37"/>
                  <a:gd name="T93" fmla="*/ 26 h 27"/>
                  <a:gd name="T94" fmla="*/ 31 w 37"/>
                  <a:gd name="T95" fmla="*/ 24 h 27"/>
                  <a:gd name="T96" fmla="*/ 34 w 37"/>
                  <a:gd name="T97" fmla="*/ 20 h 27"/>
                  <a:gd name="T98" fmla="*/ 36 w 37"/>
                  <a:gd name="T99" fmla="*/ 18 h 27"/>
                  <a:gd name="T100" fmla="*/ 37 w 37"/>
                  <a:gd name="T101" fmla="*/ 17 h 27"/>
                  <a:gd name="T102" fmla="*/ 37 w 37"/>
                  <a:gd name="T103" fmla="*/ 17 h 27"/>
                  <a:gd name="T104" fmla="*/ 37 w 37"/>
                  <a:gd name="T105" fmla="*/ 17 h 27"/>
                  <a:gd name="T106" fmla="*/ 37 w 37"/>
                  <a:gd name="T107" fmla="*/ 16 h 27"/>
                  <a:gd name="T108" fmla="*/ 36 w 37"/>
                  <a:gd name="T109" fmla="*/ 12 h 27"/>
                  <a:gd name="T110" fmla="*/ 33 w 37"/>
                  <a:gd name="T111" fmla="*/ 9 h 27"/>
                  <a:gd name="T112" fmla="*/ 30 w 37"/>
                  <a:gd name="T113" fmla="*/ 8 h 27"/>
                  <a:gd name="T114" fmla="*/ 22 w 37"/>
                  <a:gd name="T115" fmla="*/ 3 h 27"/>
                  <a:gd name="T116" fmla="*/ 15 w 37"/>
                  <a:gd name="T117" fmla="*/ 0 h 27"/>
                  <a:gd name="T118" fmla="*/ 8 w 37"/>
                  <a:gd name="T119" fmla="*/ 0 h 27"/>
                  <a:gd name="T120" fmla="*/ 7 w 37"/>
                  <a:gd name="T121" fmla="*/ 0 h 27"/>
                  <a:gd name="T122" fmla="*/ 7 w 37"/>
                  <a:gd name="T123" fmla="*/ 0 h 27"/>
                  <a:gd name="T124" fmla="*/ 8 w 37"/>
                  <a:gd name="T1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27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3" y="2"/>
                      <a:pt x="14" y="2"/>
                    </a:cubicBezTo>
                    <a:cubicBezTo>
                      <a:pt x="15" y="3"/>
                      <a:pt x="16" y="3"/>
                      <a:pt x="18" y="4"/>
                    </a:cubicBezTo>
                    <a:cubicBezTo>
                      <a:pt x="21" y="5"/>
                      <a:pt x="24" y="7"/>
                      <a:pt x="26" y="8"/>
                    </a:cubicBezTo>
                    <a:cubicBezTo>
                      <a:pt x="28" y="9"/>
                      <a:pt x="29" y="9"/>
                      <a:pt x="30" y="10"/>
                    </a:cubicBezTo>
                    <a:cubicBezTo>
                      <a:pt x="31" y="10"/>
                      <a:pt x="32" y="11"/>
                      <a:pt x="32" y="11"/>
                    </a:cubicBezTo>
                    <a:cubicBezTo>
                      <a:pt x="33" y="11"/>
                      <a:pt x="34" y="12"/>
                      <a:pt x="34" y="13"/>
                    </a:cubicBezTo>
                    <a:cubicBezTo>
                      <a:pt x="35" y="14"/>
                      <a:pt x="35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7"/>
                      <a:pt x="34" y="17"/>
                    </a:cubicBezTo>
                    <a:cubicBezTo>
                      <a:pt x="33" y="18"/>
                      <a:pt x="30" y="20"/>
                      <a:pt x="29" y="24"/>
                    </a:cubicBezTo>
                    <a:cubicBezTo>
                      <a:pt x="29" y="24"/>
                      <a:pt x="29" y="25"/>
                      <a:pt x="28" y="25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6" y="25"/>
                      <a:pt x="25" y="24"/>
                      <a:pt x="23" y="24"/>
                    </a:cubicBezTo>
                    <a:cubicBezTo>
                      <a:pt x="22" y="23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6" y="21"/>
                      <a:pt x="14" y="19"/>
                      <a:pt x="13" y="18"/>
                    </a:cubicBezTo>
                    <a:cubicBezTo>
                      <a:pt x="11" y="16"/>
                      <a:pt x="10" y="15"/>
                      <a:pt x="9" y="14"/>
                    </a:cubicBezTo>
                    <a:cubicBezTo>
                      <a:pt x="8" y="13"/>
                      <a:pt x="6" y="12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" y="3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6" y="14"/>
                      <a:pt x="8" y="16"/>
                    </a:cubicBezTo>
                    <a:cubicBezTo>
                      <a:pt x="9" y="16"/>
                      <a:pt x="11" y="19"/>
                      <a:pt x="13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19" y="25"/>
                      <a:pt x="21" y="25"/>
                      <a:pt x="22" y="26"/>
                    </a:cubicBezTo>
                    <a:cubicBezTo>
                      <a:pt x="24" y="26"/>
                      <a:pt x="26" y="27"/>
                      <a:pt x="27" y="27"/>
                    </a:cubicBezTo>
                    <a:cubicBezTo>
                      <a:pt x="28" y="27"/>
                      <a:pt x="29" y="27"/>
                      <a:pt x="29" y="26"/>
                    </a:cubicBezTo>
                    <a:cubicBezTo>
                      <a:pt x="30" y="26"/>
                      <a:pt x="31" y="25"/>
                      <a:pt x="31" y="24"/>
                    </a:cubicBezTo>
                    <a:cubicBezTo>
                      <a:pt x="31" y="22"/>
                      <a:pt x="32" y="21"/>
                      <a:pt x="34" y="20"/>
                    </a:cubicBezTo>
                    <a:cubicBezTo>
                      <a:pt x="34" y="19"/>
                      <a:pt x="35" y="19"/>
                      <a:pt x="36" y="18"/>
                    </a:cubicBezTo>
                    <a:cubicBezTo>
                      <a:pt x="36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5" y="10"/>
                      <a:pt x="34" y="9"/>
                      <a:pt x="33" y="9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6"/>
                      <a:pt x="24" y="5"/>
                      <a:pt x="22" y="3"/>
                    </a:cubicBezTo>
                    <a:cubicBezTo>
                      <a:pt x="19" y="2"/>
                      <a:pt x="16" y="1"/>
                      <a:pt x="15" y="0"/>
                    </a:cubicBezTo>
                    <a:cubicBezTo>
                      <a:pt x="11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1" name="Freeform 296"/>
              <p:cNvSpPr>
                <a:spLocks/>
              </p:cNvSpPr>
              <p:nvPr/>
            </p:nvSpPr>
            <p:spPr bwMode="auto">
              <a:xfrm>
                <a:off x="2040376" y="5130314"/>
                <a:ext cx="63500" cy="66675"/>
              </a:xfrm>
              <a:custGeom>
                <a:avLst/>
                <a:gdLst>
                  <a:gd name="T0" fmla="*/ 30 w 40"/>
                  <a:gd name="T1" fmla="*/ 1 h 42"/>
                  <a:gd name="T2" fmla="*/ 31 w 40"/>
                  <a:gd name="T3" fmla="*/ 5 h 42"/>
                  <a:gd name="T4" fmla="*/ 32 w 40"/>
                  <a:gd name="T5" fmla="*/ 12 h 42"/>
                  <a:gd name="T6" fmla="*/ 40 w 40"/>
                  <a:gd name="T7" fmla="*/ 21 h 42"/>
                  <a:gd name="T8" fmla="*/ 37 w 40"/>
                  <a:gd name="T9" fmla="*/ 28 h 42"/>
                  <a:gd name="T10" fmla="*/ 20 w 40"/>
                  <a:gd name="T11" fmla="*/ 38 h 42"/>
                  <a:gd name="T12" fmla="*/ 7 w 40"/>
                  <a:gd name="T13" fmla="*/ 35 h 42"/>
                  <a:gd name="T14" fmla="*/ 2 w 40"/>
                  <a:gd name="T15" fmla="*/ 24 h 42"/>
                  <a:gd name="T16" fmla="*/ 20 w 40"/>
                  <a:gd name="T17" fmla="*/ 1 h 42"/>
                  <a:gd name="T18" fmla="*/ 30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30" y="1"/>
                    </a:moveTo>
                    <a:cubicBezTo>
                      <a:pt x="30" y="1"/>
                      <a:pt x="33" y="2"/>
                      <a:pt x="31" y="5"/>
                    </a:cubicBezTo>
                    <a:cubicBezTo>
                      <a:pt x="30" y="7"/>
                      <a:pt x="29" y="10"/>
                      <a:pt x="32" y="12"/>
                    </a:cubicBezTo>
                    <a:cubicBezTo>
                      <a:pt x="34" y="15"/>
                      <a:pt x="40" y="18"/>
                      <a:pt x="40" y="21"/>
                    </a:cubicBezTo>
                    <a:cubicBezTo>
                      <a:pt x="40" y="24"/>
                      <a:pt x="40" y="26"/>
                      <a:pt x="37" y="28"/>
                    </a:cubicBezTo>
                    <a:cubicBezTo>
                      <a:pt x="34" y="31"/>
                      <a:pt x="24" y="34"/>
                      <a:pt x="20" y="38"/>
                    </a:cubicBezTo>
                    <a:cubicBezTo>
                      <a:pt x="17" y="42"/>
                      <a:pt x="10" y="39"/>
                      <a:pt x="7" y="35"/>
                    </a:cubicBezTo>
                    <a:cubicBezTo>
                      <a:pt x="3" y="32"/>
                      <a:pt x="0" y="28"/>
                      <a:pt x="2" y="24"/>
                    </a:cubicBezTo>
                    <a:cubicBezTo>
                      <a:pt x="3" y="20"/>
                      <a:pt x="15" y="2"/>
                      <a:pt x="20" y="1"/>
                    </a:cubicBezTo>
                    <a:cubicBezTo>
                      <a:pt x="26" y="0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2" name="Freeform 297"/>
              <p:cNvSpPr>
                <a:spLocks/>
              </p:cNvSpPr>
              <p:nvPr/>
            </p:nvSpPr>
            <p:spPr bwMode="auto">
              <a:xfrm>
                <a:off x="2059426" y="5170001"/>
                <a:ext cx="84138" cy="71438"/>
              </a:xfrm>
              <a:custGeom>
                <a:avLst/>
                <a:gdLst>
                  <a:gd name="T0" fmla="*/ 26 w 53"/>
                  <a:gd name="T1" fmla="*/ 2 h 44"/>
                  <a:gd name="T2" fmla="*/ 36 w 53"/>
                  <a:gd name="T3" fmla="*/ 1 h 44"/>
                  <a:gd name="T4" fmla="*/ 53 w 53"/>
                  <a:gd name="T5" fmla="*/ 17 h 44"/>
                  <a:gd name="T6" fmla="*/ 49 w 53"/>
                  <a:gd name="T7" fmla="*/ 28 h 44"/>
                  <a:gd name="T8" fmla="*/ 38 w 53"/>
                  <a:gd name="T9" fmla="*/ 33 h 44"/>
                  <a:gd name="T10" fmla="*/ 29 w 53"/>
                  <a:gd name="T11" fmla="*/ 38 h 44"/>
                  <a:gd name="T12" fmla="*/ 15 w 53"/>
                  <a:gd name="T13" fmla="*/ 38 h 44"/>
                  <a:gd name="T14" fmla="*/ 5 w 53"/>
                  <a:gd name="T15" fmla="*/ 17 h 44"/>
                  <a:gd name="T16" fmla="*/ 19 w 53"/>
                  <a:gd name="T17" fmla="*/ 6 h 44"/>
                  <a:gd name="T18" fmla="*/ 26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6" y="2"/>
                    </a:moveTo>
                    <a:cubicBezTo>
                      <a:pt x="26" y="2"/>
                      <a:pt x="34" y="0"/>
                      <a:pt x="36" y="1"/>
                    </a:cubicBezTo>
                    <a:cubicBezTo>
                      <a:pt x="37" y="1"/>
                      <a:pt x="53" y="17"/>
                      <a:pt x="53" y="17"/>
                    </a:cubicBezTo>
                    <a:cubicBezTo>
                      <a:pt x="53" y="17"/>
                      <a:pt x="53" y="24"/>
                      <a:pt x="49" y="28"/>
                    </a:cubicBezTo>
                    <a:cubicBezTo>
                      <a:pt x="46" y="32"/>
                      <a:pt x="42" y="32"/>
                      <a:pt x="38" y="33"/>
                    </a:cubicBezTo>
                    <a:cubicBezTo>
                      <a:pt x="34" y="34"/>
                      <a:pt x="31" y="33"/>
                      <a:pt x="29" y="38"/>
                    </a:cubicBezTo>
                    <a:cubicBezTo>
                      <a:pt x="28" y="42"/>
                      <a:pt x="20" y="44"/>
                      <a:pt x="15" y="38"/>
                    </a:cubicBezTo>
                    <a:cubicBezTo>
                      <a:pt x="9" y="33"/>
                      <a:pt x="0" y="21"/>
                      <a:pt x="5" y="17"/>
                    </a:cubicBezTo>
                    <a:cubicBezTo>
                      <a:pt x="10" y="13"/>
                      <a:pt x="16" y="8"/>
                      <a:pt x="19" y="6"/>
                    </a:cubicBezTo>
                    <a:cubicBezTo>
                      <a:pt x="22" y="5"/>
                      <a:pt x="26" y="2"/>
                      <a:pt x="2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3" name="Freeform 298"/>
              <p:cNvSpPr>
                <a:spLocks/>
              </p:cNvSpPr>
              <p:nvPr/>
            </p:nvSpPr>
            <p:spPr bwMode="auto">
              <a:xfrm>
                <a:off x="2040376" y="5130314"/>
                <a:ext cx="65088" cy="65088"/>
              </a:xfrm>
              <a:custGeom>
                <a:avLst/>
                <a:gdLst>
                  <a:gd name="T0" fmla="*/ 30 w 41"/>
                  <a:gd name="T1" fmla="*/ 1 h 41"/>
                  <a:gd name="T2" fmla="*/ 30 w 41"/>
                  <a:gd name="T3" fmla="*/ 2 h 41"/>
                  <a:gd name="T4" fmla="*/ 30 w 41"/>
                  <a:gd name="T5" fmla="*/ 2 h 41"/>
                  <a:gd name="T6" fmla="*/ 30 w 41"/>
                  <a:gd name="T7" fmla="*/ 3 h 41"/>
                  <a:gd name="T8" fmla="*/ 31 w 41"/>
                  <a:gd name="T9" fmla="*/ 3 h 41"/>
                  <a:gd name="T10" fmla="*/ 30 w 41"/>
                  <a:gd name="T11" fmla="*/ 4 h 41"/>
                  <a:gd name="T12" fmla="*/ 29 w 41"/>
                  <a:gd name="T13" fmla="*/ 9 h 41"/>
                  <a:gd name="T14" fmla="*/ 31 w 41"/>
                  <a:gd name="T15" fmla="*/ 13 h 41"/>
                  <a:gd name="T16" fmla="*/ 36 w 41"/>
                  <a:gd name="T17" fmla="*/ 17 h 41"/>
                  <a:gd name="T18" fmla="*/ 38 w 41"/>
                  <a:gd name="T19" fmla="*/ 19 h 41"/>
                  <a:gd name="T20" fmla="*/ 39 w 41"/>
                  <a:gd name="T21" fmla="*/ 21 h 41"/>
                  <a:gd name="T22" fmla="*/ 39 w 41"/>
                  <a:gd name="T23" fmla="*/ 21 h 41"/>
                  <a:gd name="T24" fmla="*/ 39 w 41"/>
                  <a:gd name="T25" fmla="*/ 21 h 41"/>
                  <a:gd name="T26" fmla="*/ 39 w 41"/>
                  <a:gd name="T27" fmla="*/ 25 h 41"/>
                  <a:gd name="T28" fmla="*/ 36 w 41"/>
                  <a:gd name="T29" fmla="*/ 28 h 41"/>
                  <a:gd name="T30" fmla="*/ 28 w 41"/>
                  <a:gd name="T31" fmla="*/ 32 h 41"/>
                  <a:gd name="T32" fmla="*/ 20 w 41"/>
                  <a:gd name="T33" fmla="*/ 37 h 41"/>
                  <a:gd name="T34" fmla="*/ 16 w 41"/>
                  <a:gd name="T35" fmla="*/ 39 h 41"/>
                  <a:gd name="T36" fmla="*/ 7 w 41"/>
                  <a:gd name="T37" fmla="*/ 35 h 41"/>
                  <a:gd name="T38" fmla="*/ 2 w 41"/>
                  <a:gd name="T39" fmla="*/ 26 h 41"/>
                  <a:gd name="T40" fmla="*/ 3 w 41"/>
                  <a:gd name="T41" fmla="*/ 24 h 41"/>
                  <a:gd name="T42" fmla="*/ 3 w 41"/>
                  <a:gd name="T43" fmla="*/ 24 h 41"/>
                  <a:gd name="T44" fmla="*/ 10 w 41"/>
                  <a:gd name="T45" fmla="*/ 12 h 41"/>
                  <a:gd name="T46" fmla="*/ 16 w 41"/>
                  <a:gd name="T47" fmla="*/ 5 h 41"/>
                  <a:gd name="T48" fmla="*/ 20 w 41"/>
                  <a:gd name="T49" fmla="*/ 2 h 41"/>
                  <a:gd name="T50" fmla="*/ 24 w 41"/>
                  <a:gd name="T51" fmla="*/ 1 h 41"/>
                  <a:gd name="T52" fmla="*/ 28 w 41"/>
                  <a:gd name="T53" fmla="*/ 2 h 41"/>
                  <a:gd name="T54" fmla="*/ 29 w 41"/>
                  <a:gd name="T55" fmla="*/ 2 h 41"/>
                  <a:gd name="T56" fmla="*/ 29 w 41"/>
                  <a:gd name="T57" fmla="*/ 2 h 41"/>
                  <a:gd name="T58" fmla="*/ 29 w 41"/>
                  <a:gd name="T59" fmla="*/ 2 h 41"/>
                  <a:gd name="T60" fmla="*/ 29 w 41"/>
                  <a:gd name="T61" fmla="*/ 2 h 41"/>
                  <a:gd name="T62" fmla="*/ 30 w 41"/>
                  <a:gd name="T63" fmla="*/ 2 h 41"/>
                  <a:gd name="T64" fmla="*/ 30 w 41"/>
                  <a:gd name="T65" fmla="*/ 1 h 41"/>
                  <a:gd name="T66" fmla="*/ 30 w 41"/>
                  <a:gd name="T67" fmla="*/ 0 h 41"/>
                  <a:gd name="T68" fmla="*/ 24 w 41"/>
                  <a:gd name="T69" fmla="*/ 0 h 41"/>
                  <a:gd name="T70" fmla="*/ 20 w 41"/>
                  <a:gd name="T71" fmla="*/ 0 h 41"/>
                  <a:gd name="T72" fmla="*/ 15 w 41"/>
                  <a:gd name="T73" fmla="*/ 3 h 41"/>
                  <a:gd name="T74" fmla="*/ 6 w 41"/>
                  <a:gd name="T75" fmla="*/ 15 h 41"/>
                  <a:gd name="T76" fmla="*/ 1 w 41"/>
                  <a:gd name="T77" fmla="*/ 24 h 41"/>
                  <a:gd name="T78" fmla="*/ 1 w 41"/>
                  <a:gd name="T79" fmla="*/ 24 h 41"/>
                  <a:gd name="T80" fmla="*/ 1 w 41"/>
                  <a:gd name="T81" fmla="*/ 24 h 41"/>
                  <a:gd name="T82" fmla="*/ 0 w 41"/>
                  <a:gd name="T83" fmla="*/ 26 h 41"/>
                  <a:gd name="T84" fmla="*/ 6 w 41"/>
                  <a:gd name="T85" fmla="*/ 36 h 41"/>
                  <a:gd name="T86" fmla="*/ 16 w 41"/>
                  <a:gd name="T87" fmla="*/ 41 h 41"/>
                  <a:gd name="T88" fmla="*/ 21 w 41"/>
                  <a:gd name="T89" fmla="*/ 38 h 41"/>
                  <a:gd name="T90" fmla="*/ 29 w 41"/>
                  <a:gd name="T91" fmla="*/ 33 h 41"/>
                  <a:gd name="T92" fmla="*/ 38 w 41"/>
                  <a:gd name="T93" fmla="*/ 29 h 41"/>
                  <a:gd name="T94" fmla="*/ 41 w 41"/>
                  <a:gd name="T95" fmla="*/ 25 h 41"/>
                  <a:gd name="T96" fmla="*/ 41 w 41"/>
                  <a:gd name="T97" fmla="*/ 21 h 41"/>
                  <a:gd name="T98" fmla="*/ 41 w 41"/>
                  <a:gd name="T99" fmla="*/ 21 h 41"/>
                  <a:gd name="T100" fmla="*/ 41 w 41"/>
                  <a:gd name="T101" fmla="*/ 21 h 41"/>
                  <a:gd name="T102" fmla="*/ 40 w 41"/>
                  <a:gd name="T103" fmla="*/ 18 h 41"/>
                  <a:gd name="T104" fmla="*/ 36 w 41"/>
                  <a:gd name="T105" fmla="*/ 15 h 41"/>
                  <a:gd name="T106" fmla="*/ 33 w 41"/>
                  <a:gd name="T107" fmla="*/ 12 h 41"/>
                  <a:gd name="T108" fmla="*/ 31 w 41"/>
                  <a:gd name="T109" fmla="*/ 9 h 41"/>
                  <a:gd name="T110" fmla="*/ 32 w 41"/>
                  <a:gd name="T111" fmla="*/ 5 h 41"/>
                  <a:gd name="T112" fmla="*/ 33 w 41"/>
                  <a:gd name="T113" fmla="*/ 3 h 41"/>
                  <a:gd name="T114" fmla="*/ 31 w 41"/>
                  <a:gd name="T115" fmla="*/ 1 h 41"/>
                  <a:gd name="T116" fmla="*/ 30 w 41"/>
                  <a:gd name="T117" fmla="*/ 0 h 41"/>
                  <a:gd name="T118" fmla="*/ 30 w 41"/>
                  <a:gd name="T119" fmla="*/ 1 h 41"/>
                  <a:gd name="T120" fmla="*/ 30 w 41"/>
                  <a:gd name="T121" fmla="*/ 0 h 41"/>
                  <a:gd name="T122" fmla="*/ 30 w 41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41">
                    <a:moveTo>
                      <a:pt x="30" y="1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1" y="4"/>
                      <a:pt x="30" y="4"/>
                    </a:cubicBezTo>
                    <a:cubicBezTo>
                      <a:pt x="30" y="6"/>
                      <a:pt x="29" y="7"/>
                      <a:pt x="29" y="9"/>
                    </a:cubicBezTo>
                    <a:cubicBezTo>
                      <a:pt x="29" y="10"/>
                      <a:pt x="30" y="12"/>
                      <a:pt x="31" y="13"/>
                    </a:cubicBezTo>
                    <a:cubicBezTo>
                      <a:pt x="32" y="15"/>
                      <a:pt x="35" y="16"/>
                      <a:pt x="36" y="17"/>
                    </a:cubicBezTo>
                    <a:cubicBezTo>
                      <a:pt x="37" y="18"/>
                      <a:pt x="38" y="19"/>
                      <a:pt x="38" y="19"/>
                    </a:cubicBezTo>
                    <a:cubicBezTo>
                      <a:pt x="39" y="20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38" y="26"/>
                      <a:pt x="38" y="27"/>
                      <a:pt x="36" y="28"/>
                    </a:cubicBezTo>
                    <a:cubicBezTo>
                      <a:pt x="35" y="29"/>
                      <a:pt x="32" y="30"/>
                      <a:pt x="28" y="32"/>
                    </a:cubicBezTo>
                    <a:cubicBezTo>
                      <a:pt x="25" y="33"/>
                      <a:pt x="21" y="35"/>
                      <a:pt x="20" y="37"/>
                    </a:cubicBezTo>
                    <a:cubicBezTo>
                      <a:pt x="19" y="38"/>
                      <a:pt x="18" y="39"/>
                      <a:pt x="16" y="39"/>
                    </a:cubicBezTo>
                    <a:cubicBezTo>
                      <a:pt x="13" y="39"/>
                      <a:pt x="9" y="37"/>
                      <a:pt x="7" y="35"/>
                    </a:cubicBezTo>
                    <a:cubicBezTo>
                      <a:pt x="5" y="32"/>
                      <a:pt x="2" y="29"/>
                      <a:pt x="2" y="26"/>
                    </a:cubicBezTo>
                    <a:cubicBezTo>
                      <a:pt x="2" y="26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7" y="17"/>
                      <a:pt x="10" y="12"/>
                    </a:cubicBezTo>
                    <a:cubicBezTo>
                      <a:pt x="12" y="9"/>
                      <a:pt x="14" y="7"/>
                      <a:pt x="16" y="5"/>
                    </a:cubicBezTo>
                    <a:cubicBezTo>
                      <a:pt x="18" y="3"/>
                      <a:pt x="20" y="2"/>
                      <a:pt x="20" y="2"/>
                    </a:cubicBezTo>
                    <a:cubicBezTo>
                      <a:pt x="22" y="2"/>
                      <a:pt x="23" y="1"/>
                      <a:pt x="24" y="1"/>
                    </a:cubicBezTo>
                    <a:cubicBezTo>
                      <a:pt x="26" y="1"/>
                      <a:pt x="27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8" y="0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  <a:cubicBezTo>
                      <a:pt x="18" y="0"/>
                      <a:pt x="17" y="1"/>
                      <a:pt x="15" y="3"/>
                    </a:cubicBezTo>
                    <a:cubicBezTo>
                      <a:pt x="12" y="6"/>
                      <a:pt x="9" y="11"/>
                      <a:pt x="6" y="15"/>
                    </a:cubicBezTo>
                    <a:cubicBezTo>
                      <a:pt x="4" y="18"/>
                      <a:pt x="2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30"/>
                      <a:pt x="3" y="33"/>
                      <a:pt x="6" y="36"/>
                    </a:cubicBezTo>
                    <a:cubicBezTo>
                      <a:pt x="8" y="38"/>
                      <a:pt x="12" y="41"/>
                      <a:pt x="16" y="41"/>
                    </a:cubicBezTo>
                    <a:cubicBezTo>
                      <a:pt x="18" y="41"/>
                      <a:pt x="20" y="40"/>
                      <a:pt x="21" y="38"/>
                    </a:cubicBezTo>
                    <a:cubicBezTo>
                      <a:pt x="22" y="37"/>
                      <a:pt x="26" y="35"/>
                      <a:pt x="29" y="33"/>
                    </a:cubicBezTo>
                    <a:cubicBezTo>
                      <a:pt x="33" y="32"/>
                      <a:pt x="36" y="31"/>
                      <a:pt x="38" y="29"/>
                    </a:cubicBezTo>
                    <a:cubicBezTo>
                      <a:pt x="39" y="28"/>
                      <a:pt x="40" y="27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39" y="17"/>
                      <a:pt x="38" y="16"/>
                      <a:pt x="36" y="15"/>
                    </a:cubicBezTo>
                    <a:cubicBezTo>
                      <a:pt x="35" y="14"/>
                      <a:pt x="33" y="13"/>
                      <a:pt x="33" y="12"/>
                    </a:cubicBezTo>
                    <a:cubicBezTo>
                      <a:pt x="31" y="10"/>
                      <a:pt x="31" y="9"/>
                      <a:pt x="31" y="9"/>
                    </a:cubicBezTo>
                    <a:cubicBezTo>
                      <a:pt x="31" y="8"/>
                      <a:pt x="31" y="7"/>
                      <a:pt x="32" y="5"/>
                    </a:cubicBezTo>
                    <a:cubicBezTo>
                      <a:pt x="32" y="5"/>
                      <a:pt x="33" y="4"/>
                      <a:pt x="33" y="3"/>
                    </a:cubicBezTo>
                    <a:cubicBezTo>
                      <a:pt x="33" y="2"/>
                      <a:pt x="32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4" name="Freeform 299"/>
              <p:cNvSpPr>
                <a:spLocks/>
              </p:cNvSpPr>
              <p:nvPr/>
            </p:nvSpPr>
            <p:spPr bwMode="auto">
              <a:xfrm>
                <a:off x="2064188" y="5170001"/>
                <a:ext cx="80963" cy="69850"/>
              </a:xfrm>
              <a:custGeom>
                <a:avLst/>
                <a:gdLst>
                  <a:gd name="T0" fmla="*/ 23 w 51"/>
                  <a:gd name="T1" fmla="*/ 2 h 43"/>
                  <a:gd name="T2" fmla="*/ 24 w 51"/>
                  <a:gd name="T3" fmla="*/ 3 h 43"/>
                  <a:gd name="T4" fmla="*/ 27 w 51"/>
                  <a:gd name="T5" fmla="*/ 2 h 43"/>
                  <a:gd name="T6" fmla="*/ 32 w 51"/>
                  <a:gd name="T7" fmla="*/ 2 h 43"/>
                  <a:gd name="T8" fmla="*/ 32 w 51"/>
                  <a:gd name="T9" fmla="*/ 2 h 43"/>
                  <a:gd name="T10" fmla="*/ 33 w 51"/>
                  <a:gd name="T11" fmla="*/ 1 h 43"/>
                  <a:gd name="T12" fmla="*/ 32 w 51"/>
                  <a:gd name="T13" fmla="*/ 2 h 43"/>
                  <a:gd name="T14" fmla="*/ 32 w 51"/>
                  <a:gd name="T15" fmla="*/ 2 h 43"/>
                  <a:gd name="T16" fmla="*/ 33 w 51"/>
                  <a:gd name="T17" fmla="*/ 1 h 43"/>
                  <a:gd name="T18" fmla="*/ 32 w 51"/>
                  <a:gd name="T19" fmla="*/ 2 h 43"/>
                  <a:gd name="T20" fmla="*/ 34 w 51"/>
                  <a:gd name="T21" fmla="*/ 2 h 43"/>
                  <a:gd name="T22" fmla="*/ 43 w 51"/>
                  <a:gd name="T23" fmla="*/ 11 h 43"/>
                  <a:gd name="T24" fmla="*/ 49 w 51"/>
                  <a:gd name="T25" fmla="*/ 18 h 43"/>
                  <a:gd name="T26" fmla="*/ 50 w 51"/>
                  <a:gd name="T27" fmla="*/ 17 h 43"/>
                  <a:gd name="T28" fmla="*/ 49 w 51"/>
                  <a:gd name="T29" fmla="*/ 17 h 43"/>
                  <a:gd name="T30" fmla="*/ 49 w 51"/>
                  <a:gd name="T31" fmla="*/ 17 h 43"/>
                  <a:gd name="T32" fmla="*/ 48 w 51"/>
                  <a:gd name="T33" fmla="*/ 22 h 43"/>
                  <a:gd name="T34" fmla="*/ 46 w 51"/>
                  <a:gd name="T35" fmla="*/ 27 h 43"/>
                  <a:gd name="T36" fmla="*/ 35 w 51"/>
                  <a:gd name="T37" fmla="*/ 32 h 43"/>
                  <a:gd name="T38" fmla="*/ 29 w 51"/>
                  <a:gd name="T39" fmla="*/ 33 h 43"/>
                  <a:gd name="T40" fmla="*/ 25 w 51"/>
                  <a:gd name="T41" fmla="*/ 37 h 43"/>
                  <a:gd name="T42" fmla="*/ 19 w 51"/>
                  <a:gd name="T43" fmla="*/ 41 h 43"/>
                  <a:gd name="T44" fmla="*/ 12 w 51"/>
                  <a:gd name="T45" fmla="*/ 38 h 43"/>
                  <a:gd name="T46" fmla="*/ 6 w 51"/>
                  <a:gd name="T47" fmla="*/ 29 h 43"/>
                  <a:gd name="T48" fmla="*/ 2 w 51"/>
                  <a:gd name="T49" fmla="*/ 20 h 43"/>
                  <a:gd name="T50" fmla="*/ 3 w 51"/>
                  <a:gd name="T51" fmla="*/ 18 h 43"/>
                  <a:gd name="T52" fmla="*/ 17 w 51"/>
                  <a:gd name="T53" fmla="*/ 7 h 43"/>
                  <a:gd name="T54" fmla="*/ 24 w 51"/>
                  <a:gd name="T55" fmla="*/ 3 h 43"/>
                  <a:gd name="T56" fmla="*/ 23 w 51"/>
                  <a:gd name="T57" fmla="*/ 2 h 43"/>
                  <a:gd name="T58" fmla="*/ 24 w 51"/>
                  <a:gd name="T59" fmla="*/ 3 h 43"/>
                  <a:gd name="T60" fmla="*/ 23 w 51"/>
                  <a:gd name="T61" fmla="*/ 2 h 43"/>
                  <a:gd name="T62" fmla="*/ 23 w 51"/>
                  <a:gd name="T63" fmla="*/ 1 h 43"/>
                  <a:gd name="T64" fmla="*/ 15 w 51"/>
                  <a:gd name="T65" fmla="*/ 5 h 43"/>
                  <a:gd name="T66" fmla="*/ 2 w 51"/>
                  <a:gd name="T67" fmla="*/ 16 h 43"/>
                  <a:gd name="T68" fmla="*/ 0 w 51"/>
                  <a:gd name="T69" fmla="*/ 20 h 43"/>
                  <a:gd name="T70" fmla="*/ 4 w 51"/>
                  <a:gd name="T71" fmla="*/ 30 h 43"/>
                  <a:gd name="T72" fmla="*/ 11 w 51"/>
                  <a:gd name="T73" fmla="*/ 39 h 43"/>
                  <a:gd name="T74" fmla="*/ 19 w 51"/>
                  <a:gd name="T75" fmla="*/ 43 h 43"/>
                  <a:gd name="T76" fmla="*/ 27 w 51"/>
                  <a:gd name="T77" fmla="*/ 38 h 43"/>
                  <a:gd name="T78" fmla="*/ 30 w 51"/>
                  <a:gd name="T79" fmla="*/ 35 h 43"/>
                  <a:gd name="T80" fmla="*/ 35 w 51"/>
                  <a:gd name="T81" fmla="*/ 34 h 43"/>
                  <a:gd name="T82" fmla="*/ 47 w 51"/>
                  <a:gd name="T83" fmla="*/ 29 h 43"/>
                  <a:gd name="T84" fmla="*/ 50 w 51"/>
                  <a:gd name="T85" fmla="*/ 22 h 43"/>
                  <a:gd name="T86" fmla="*/ 51 w 51"/>
                  <a:gd name="T87" fmla="*/ 17 h 43"/>
                  <a:gd name="T88" fmla="*/ 51 w 51"/>
                  <a:gd name="T89" fmla="*/ 17 h 43"/>
                  <a:gd name="T90" fmla="*/ 51 w 51"/>
                  <a:gd name="T91" fmla="*/ 16 h 43"/>
                  <a:gd name="T92" fmla="*/ 51 w 51"/>
                  <a:gd name="T93" fmla="*/ 16 h 43"/>
                  <a:gd name="T94" fmla="*/ 43 w 51"/>
                  <a:gd name="T95" fmla="*/ 8 h 43"/>
                  <a:gd name="T96" fmla="*/ 37 w 51"/>
                  <a:gd name="T97" fmla="*/ 3 h 43"/>
                  <a:gd name="T98" fmla="*/ 35 w 51"/>
                  <a:gd name="T99" fmla="*/ 1 h 43"/>
                  <a:gd name="T100" fmla="*/ 34 w 51"/>
                  <a:gd name="T101" fmla="*/ 0 h 43"/>
                  <a:gd name="T102" fmla="*/ 33 w 51"/>
                  <a:gd name="T103" fmla="*/ 0 h 43"/>
                  <a:gd name="T104" fmla="*/ 32 w 51"/>
                  <a:gd name="T105" fmla="*/ 0 h 43"/>
                  <a:gd name="T106" fmla="*/ 23 w 51"/>
                  <a:gd name="T107" fmla="*/ 1 h 43"/>
                  <a:gd name="T108" fmla="*/ 23 w 51"/>
                  <a:gd name="T109" fmla="*/ 1 h 43"/>
                  <a:gd name="T110" fmla="*/ 23 w 51"/>
                  <a:gd name="T111" fmla="*/ 1 h 43"/>
                  <a:gd name="T112" fmla="*/ 23 w 51"/>
                  <a:gd name="T11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" h="43">
                    <a:moveTo>
                      <a:pt x="23" y="2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5" y="3"/>
                      <a:pt x="27" y="2"/>
                    </a:cubicBezTo>
                    <a:cubicBezTo>
                      <a:pt x="29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3" y="2"/>
                      <a:pt x="34" y="2"/>
                    </a:cubicBezTo>
                    <a:cubicBezTo>
                      <a:pt x="36" y="4"/>
                      <a:pt x="40" y="8"/>
                      <a:pt x="43" y="11"/>
                    </a:cubicBezTo>
                    <a:cubicBezTo>
                      <a:pt x="46" y="15"/>
                      <a:pt x="49" y="18"/>
                      <a:pt x="49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8"/>
                      <a:pt x="49" y="19"/>
                      <a:pt x="48" y="22"/>
                    </a:cubicBezTo>
                    <a:cubicBezTo>
                      <a:pt x="48" y="24"/>
                      <a:pt x="47" y="26"/>
                      <a:pt x="46" y="27"/>
                    </a:cubicBezTo>
                    <a:cubicBezTo>
                      <a:pt x="42" y="31"/>
                      <a:pt x="39" y="31"/>
                      <a:pt x="35" y="32"/>
                    </a:cubicBezTo>
                    <a:cubicBezTo>
                      <a:pt x="33" y="32"/>
                      <a:pt x="31" y="32"/>
                      <a:pt x="29" y="33"/>
                    </a:cubicBezTo>
                    <a:cubicBezTo>
                      <a:pt x="28" y="34"/>
                      <a:pt x="26" y="35"/>
                      <a:pt x="25" y="37"/>
                    </a:cubicBezTo>
                    <a:cubicBezTo>
                      <a:pt x="25" y="39"/>
                      <a:pt x="22" y="41"/>
                      <a:pt x="19" y="41"/>
                    </a:cubicBezTo>
                    <a:cubicBezTo>
                      <a:pt x="17" y="41"/>
                      <a:pt x="14" y="40"/>
                      <a:pt x="12" y="38"/>
                    </a:cubicBezTo>
                    <a:cubicBezTo>
                      <a:pt x="10" y="35"/>
                      <a:pt x="8" y="32"/>
                      <a:pt x="6" y="29"/>
                    </a:cubicBezTo>
                    <a:cubicBezTo>
                      <a:pt x="3" y="26"/>
                      <a:pt x="2" y="22"/>
                      <a:pt x="2" y="20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8" y="14"/>
                      <a:pt x="14" y="9"/>
                      <a:pt x="17" y="7"/>
                    </a:cubicBezTo>
                    <a:cubicBezTo>
                      <a:pt x="19" y="6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8" y="4"/>
                      <a:pt x="15" y="5"/>
                    </a:cubicBezTo>
                    <a:cubicBezTo>
                      <a:pt x="13" y="7"/>
                      <a:pt x="7" y="12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3"/>
                      <a:pt x="2" y="27"/>
                      <a:pt x="4" y="30"/>
                    </a:cubicBezTo>
                    <a:cubicBezTo>
                      <a:pt x="6" y="34"/>
                      <a:pt x="9" y="37"/>
                      <a:pt x="11" y="39"/>
                    </a:cubicBezTo>
                    <a:cubicBezTo>
                      <a:pt x="13" y="42"/>
                      <a:pt x="17" y="43"/>
                      <a:pt x="19" y="43"/>
                    </a:cubicBezTo>
                    <a:cubicBezTo>
                      <a:pt x="23" y="43"/>
                      <a:pt x="26" y="41"/>
                      <a:pt x="27" y="38"/>
                    </a:cubicBezTo>
                    <a:cubicBezTo>
                      <a:pt x="28" y="36"/>
                      <a:pt x="29" y="35"/>
                      <a:pt x="30" y="35"/>
                    </a:cubicBezTo>
                    <a:cubicBezTo>
                      <a:pt x="31" y="35"/>
                      <a:pt x="33" y="34"/>
                      <a:pt x="35" y="34"/>
                    </a:cubicBezTo>
                    <a:cubicBezTo>
                      <a:pt x="39" y="33"/>
                      <a:pt x="43" y="33"/>
                      <a:pt x="47" y="29"/>
                    </a:cubicBezTo>
                    <a:cubicBezTo>
                      <a:pt x="49" y="27"/>
                      <a:pt x="50" y="24"/>
                      <a:pt x="50" y="22"/>
                    </a:cubicBezTo>
                    <a:cubicBezTo>
                      <a:pt x="51" y="20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47" y="12"/>
                      <a:pt x="43" y="8"/>
                    </a:cubicBezTo>
                    <a:cubicBezTo>
                      <a:pt x="41" y="6"/>
                      <a:pt x="39" y="4"/>
                      <a:pt x="37" y="3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29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5" name="Freeform 300"/>
              <p:cNvSpPr>
                <a:spLocks/>
              </p:cNvSpPr>
              <p:nvPr/>
            </p:nvSpPr>
            <p:spPr bwMode="auto">
              <a:xfrm>
                <a:off x="1991163" y="5087451"/>
                <a:ext cx="61913" cy="26988"/>
              </a:xfrm>
              <a:custGeom>
                <a:avLst/>
                <a:gdLst>
                  <a:gd name="T0" fmla="*/ 1 w 39"/>
                  <a:gd name="T1" fmla="*/ 4 h 17"/>
                  <a:gd name="T2" fmla="*/ 1 w 39"/>
                  <a:gd name="T3" fmla="*/ 10 h 17"/>
                  <a:gd name="T4" fmla="*/ 6 w 39"/>
                  <a:gd name="T5" fmla="*/ 14 h 17"/>
                  <a:gd name="T6" fmla="*/ 14 w 39"/>
                  <a:gd name="T7" fmla="*/ 15 h 17"/>
                  <a:gd name="T8" fmla="*/ 20 w 39"/>
                  <a:gd name="T9" fmla="*/ 13 h 17"/>
                  <a:gd name="T10" fmla="*/ 28 w 39"/>
                  <a:gd name="T11" fmla="*/ 10 h 17"/>
                  <a:gd name="T12" fmla="*/ 34 w 39"/>
                  <a:gd name="T13" fmla="*/ 7 h 17"/>
                  <a:gd name="T14" fmla="*/ 39 w 39"/>
                  <a:gd name="T15" fmla="*/ 4 h 17"/>
                  <a:gd name="T16" fmla="*/ 23 w 39"/>
                  <a:gd name="T17" fmla="*/ 8 h 17"/>
                  <a:gd name="T18" fmla="*/ 16 w 39"/>
                  <a:gd name="T19" fmla="*/ 9 h 17"/>
                  <a:gd name="T20" fmla="*/ 9 w 39"/>
                  <a:gd name="T21" fmla="*/ 11 h 17"/>
                  <a:gd name="T22" fmla="*/ 5 w 39"/>
                  <a:gd name="T23" fmla="*/ 10 h 17"/>
                  <a:gd name="T24" fmla="*/ 5 w 39"/>
                  <a:gd name="T25" fmla="*/ 6 h 17"/>
                  <a:gd name="T26" fmla="*/ 7 w 39"/>
                  <a:gd name="T27" fmla="*/ 5 h 17"/>
                  <a:gd name="T28" fmla="*/ 10 w 39"/>
                  <a:gd name="T29" fmla="*/ 3 h 17"/>
                  <a:gd name="T30" fmla="*/ 15 w 39"/>
                  <a:gd name="T31" fmla="*/ 0 h 17"/>
                  <a:gd name="T32" fmla="*/ 6 w 39"/>
                  <a:gd name="T33" fmla="*/ 5 h 17"/>
                  <a:gd name="T34" fmla="*/ 3 w 39"/>
                  <a:gd name="T35" fmla="*/ 5 h 17"/>
                  <a:gd name="T36" fmla="*/ 1 w 39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1" y="4"/>
                    </a:moveTo>
                    <a:cubicBezTo>
                      <a:pt x="1" y="6"/>
                      <a:pt x="0" y="8"/>
                      <a:pt x="1" y="10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6"/>
                      <a:pt x="11" y="17"/>
                      <a:pt x="14" y="15"/>
                    </a:cubicBezTo>
                    <a:cubicBezTo>
                      <a:pt x="16" y="14"/>
                      <a:pt x="18" y="14"/>
                      <a:pt x="20" y="13"/>
                    </a:cubicBezTo>
                    <a:cubicBezTo>
                      <a:pt x="23" y="12"/>
                      <a:pt x="25" y="12"/>
                      <a:pt x="28" y="10"/>
                    </a:cubicBezTo>
                    <a:cubicBezTo>
                      <a:pt x="30" y="9"/>
                      <a:pt x="32" y="8"/>
                      <a:pt x="34" y="7"/>
                    </a:cubicBezTo>
                    <a:cubicBezTo>
                      <a:pt x="35" y="6"/>
                      <a:pt x="38" y="5"/>
                      <a:pt x="39" y="4"/>
                    </a:cubicBezTo>
                    <a:cubicBezTo>
                      <a:pt x="34" y="6"/>
                      <a:pt x="28" y="7"/>
                      <a:pt x="23" y="8"/>
                    </a:cubicBezTo>
                    <a:cubicBezTo>
                      <a:pt x="20" y="9"/>
                      <a:pt x="18" y="9"/>
                      <a:pt x="16" y="9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7" y="11"/>
                      <a:pt x="6" y="11"/>
                      <a:pt x="5" y="10"/>
                    </a:cubicBezTo>
                    <a:cubicBezTo>
                      <a:pt x="4" y="9"/>
                      <a:pt x="4" y="7"/>
                      <a:pt x="5" y="6"/>
                    </a:cubicBezTo>
                    <a:cubicBezTo>
                      <a:pt x="5" y="6"/>
                      <a:pt x="7" y="5"/>
                      <a:pt x="7" y="5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2" y="2"/>
                      <a:pt x="13" y="1"/>
                      <a:pt x="15" y="0"/>
                    </a:cubicBezTo>
                    <a:cubicBezTo>
                      <a:pt x="12" y="2"/>
                      <a:pt x="9" y="3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6" name="Freeform 301"/>
              <p:cNvSpPr>
                <a:spLocks/>
              </p:cNvSpPr>
              <p:nvPr/>
            </p:nvSpPr>
            <p:spPr bwMode="auto">
              <a:xfrm>
                <a:off x="2041963" y="5054114"/>
                <a:ext cx="60325" cy="26988"/>
              </a:xfrm>
              <a:custGeom>
                <a:avLst/>
                <a:gdLst>
                  <a:gd name="T0" fmla="*/ 37 w 38"/>
                  <a:gd name="T1" fmla="*/ 17 h 17"/>
                  <a:gd name="T2" fmla="*/ 34 w 38"/>
                  <a:gd name="T3" fmla="*/ 10 h 17"/>
                  <a:gd name="T4" fmla="*/ 32 w 38"/>
                  <a:gd name="T5" fmla="*/ 6 h 17"/>
                  <a:gd name="T6" fmla="*/ 23 w 38"/>
                  <a:gd name="T7" fmla="*/ 6 h 17"/>
                  <a:gd name="T8" fmla="*/ 13 w 38"/>
                  <a:gd name="T9" fmla="*/ 4 h 17"/>
                  <a:gd name="T10" fmla="*/ 9 w 38"/>
                  <a:gd name="T11" fmla="*/ 3 h 17"/>
                  <a:gd name="T12" fmla="*/ 6 w 38"/>
                  <a:gd name="T13" fmla="*/ 1 h 17"/>
                  <a:gd name="T14" fmla="*/ 0 w 38"/>
                  <a:gd name="T15" fmla="*/ 3 h 17"/>
                  <a:gd name="T16" fmla="*/ 4 w 38"/>
                  <a:gd name="T17" fmla="*/ 3 h 17"/>
                  <a:gd name="T18" fmla="*/ 9 w 38"/>
                  <a:gd name="T19" fmla="*/ 5 h 17"/>
                  <a:gd name="T20" fmla="*/ 21 w 38"/>
                  <a:gd name="T21" fmla="*/ 9 h 17"/>
                  <a:gd name="T22" fmla="*/ 30 w 38"/>
                  <a:gd name="T23" fmla="*/ 10 h 17"/>
                  <a:gd name="T24" fmla="*/ 36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17"/>
                    </a:moveTo>
                    <a:cubicBezTo>
                      <a:pt x="38" y="15"/>
                      <a:pt x="35" y="12"/>
                      <a:pt x="34" y="10"/>
                    </a:cubicBezTo>
                    <a:cubicBezTo>
                      <a:pt x="33" y="9"/>
                      <a:pt x="33" y="7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19" y="6"/>
                      <a:pt x="16" y="5"/>
                      <a:pt x="13" y="4"/>
                    </a:cubicBezTo>
                    <a:cubicBezTo>
                      <a:pt x="12" y="3"/>
                      <a:pt x="10" y="3"/>
                      <a:pt x="9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4"/>
                      <a:pt x="8" y="4"/>
                      <a:pt x="9" y="5"/>
                    </a:cubicBezTo>
                    <a:cubicBezTo>
                      <a:pt x="13" y="7"/>
                      <a:pt x="17" y="9"/>
                      <a:pt x="21" y="9"/>
                    </a:cubicBezTo>
                    <a:cubicBezTo>
                      <a:pt x="24" y="10"/>
                      <a:pt x="28" y="9"/>
                      <a:pt x="30" y="10"/>
                    </a:cubicBezTo>
                    <a:cubicBezTo>
                      <a:pt x="33" y="11"/>
                      <a:pt x="35" y="14"/>
                      <a:pt x="36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7" name="Freeform 302"/>
              <p:cNvSpPr>
                <a:spLocks/>
              </p:cNvSpPr>
              <p:nvPr/>
            </p:nvSpPr>
            <p:spPr bwMode="auto">
              <a:xfrm>
                <a:off x="1975288" y="5147776"/>
                <a:ext cx="66675" cy="44450"/>
              </a:xfrm>
              <a:custGeom>
                <a:avLst/>
                <a:gdLst>
                  <a:gd name="T0" fmla="*/ 42 w 42"/>
                  <a:gd name="T1" fmla="*/ 8 h 28"/>
                  <a:gd name="T2" fmla="*/ 39 w 42"/>
                  <a:gd name="T3" fmla="*/ 16 h 28"/>
                  <a:gd name="T4" fmla="*/ 36 w 42"/>
                  <a:gd name="T5" fmla="*/ 22 h 28"/>
                  <a:gd name="T6" fmla="*/ 30 w 42"/>
                  <a:gd name="T7" fmla="*/ 26 h 28"/>
                  <a:gd name="T8" fmla="*/ 21 w 42"/>
                  <a:gd name="T9" fmla="*/ 28 h 28"/>
                  <a:gd name="T10" fmla="*/ 18 w 42"/>
                  <a:gd name="T11" fmla="*/ 28 h 28"/>
                  <a:gd name="T12" fmla="*/ 14 w 42"/>
                  <a:gd name="T13" fmla="*/ 28 h 28"/>
                  <a:gd name="T14" fmla="*/ 2 w 42"/>
                  <a:gd name="T15" fmla="*/ 19 h 28"/>
                  <a:gd name="T16" fmla="*/ 0 w 42"/>
                  <a:gd name="T17" fmla="*/ 13 h 28"/>
                  <a:gd name="T18" fmla="*/ 3 w 42"/>
                  <a:gd name="T19" fmla="*/ 2 h 28"/>
                  <a:gd name="T20" fmla="*/ 5 w 42"/>
                  <a:gd name="T21" fmla="*/ 0 h 28"/>
                  <a:gd name="T22" fmla="*/ 8 w 42"/>
                  <a:gd name="T23" fmla="*/ 14 h 28"/>
                  <a:gd name="T24" fmla="*/ 24 w 42"/>
                  <a:gd name="T25" fmla="*/ 16 h 28"/>
                  <a:gd name="T26" fmla="*/ 34 w 42"/>
                  <a:gd name="T27" fmla="*/ 14 h 28"/>
                  <a:gd name="T28" fmla="*/ 39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42" y="8"/>
                    </a:moveTo>
                    <a:cubicBezTo>
                      <a:pt x="41" y="11"/>
                      <a:pt x="40" y="13"/>
                      <a:pt x="39" y="16"/>
                    </a:cubicBezTo>
                    <a:cubicBezTo>
                      <a:pt x="38" y="18"/>
                      <a:pt x="37" y="20"/>
                      <a:pt x="36" y="22"/>
                    </a:cubicBezTo>
                    <a:cubicBezTo>
                      <a:pt x="34" y="24"/>
                      <a:pt x="33" y="25"/>
                      <a:pt x="30" y="26"/>
                    </a:cubicBezTo>
                    <a:cubicBezTo>
                      <a:pt x="27" y="27"/>
                      <a:pt x="24" y="27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7" y="28"/>
                      <a:pt x="16" y="28"/>
                      <a:pt x="14" y="28"/>
                    </a:cubicBezTo>
                    <a:cubicBezTo>
                      <a:pt x="10" y="28"/>
                      <a:pt x="5" y="22"/>
                      <a:pt x="2" y="19"/>
                    </a:cubicBezTo>
                    <a:cubicBezTo>
                      <a:pt x="0" y="18"/>
                      <a:pt x="0" y="15"/>
                      <a:pt x="0" y="13"/>
                    </a:cubicBezTo>
                    <a:cubicBezTo>
                      <a:pt x="1" y="9"/>
                      <a:pt x="2" y="5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4"/>
                      <a:pt x="6" y="10"/>
                      <a:pt x="8" y="14"/>
                    </a:cubicBezTo>
                    <a:cubicBezTo>
                      <a:pt x="12" y="20"/>
                      <a:pt x="19" y="17"/>
                      <a:pt x="24" y="16"/>
                    </a:cubicBezTo>
                    <a:cubicBezTo>
                      <a:pt x="28" y="16"/>
                      <a:pt x="32" y="17"/>
                      <a:pt x="34" y="14"/>
                    </a:cubicBezTo>
                    <a:cubicBezTo>
                      <a:pt x="35" y="13"/>
                      <a:pt x="38" y="6"/>
                      <a:pt x="39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8" name="Freeform 303"/>
              <p:cNvSpPr>
                <a:spLocks/>
              </p:cNvSpPr>
              <p:nvPr/>
            </p:nvSpPr>
            <p:spPr bwMode="auto">
              <a:xfrm>
                <a:off x="2067363" y="5117614"/>
                <a:ext cx="46038" cy="11113"/>
              </a:xfrm>
              <a:custGeom>
                <a:avLst/>
                <a:gdLst>
                  <a:gd name="T0" fmla="*/ 29 w 29"/>
                  <a:gd name="T1" fmla="*/ 0 h 7"/>
                  <a:gd name="T2" fmla="*/ 23 w 29"/>
                  <a:gd name="T3" fmla="*/ 3 h 7"/>
                  <a:gd name="T4" fmla="*/ 19 w 29"/>
                  <a:gd name="T5" fmla="*/ 4 h 7"/>
                  <a:gd name="T6" fmla="*/ 15 w 29"/>
                  <a:gd name="T7" fmla="*/ 4 h 7"/>
                  <a:gd name="T8" fmla="*/ 7 w 29"/>
                  <a:gd name="T9" fmla="*/ 5 h 7"/>
                  <a:gd name="T10" fmla="*/ 0 w 29"/>
                  <a:gd name="T11" fmla="*/ 7 h 7"/>
                  <a:gd name="T12" fmla="*/ 7 w 29"/>
                  <a:gd name="T13" fmla="*/ 2 h 7"/>
                  <a:gd name="T14" fmla="*/ 16 w 29"/>
                  <a:gd name="T15" fmla="*/ 1 h 7"/>
                  <a:gd name="T16" fmla="*/ 19 w 29"/>
                  <a:gd name="T17" fmla="*/ 1 h 7"/>
                  <a:gd name="T18" fmla="*/ 24 w 29"/>
                  <a:gd name="T19" fmla="*/ 1 h 7"/>
                  <a:gd name="T20" fmla="*/ 27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29" y="0"/>
                    </a:moveTo>
                    <a:cubicBezTo>
                      <a:pt x="29" y="2"/>
                      <a:pt x="25" y="3"/>
                      <a:pt x="23" y="3"/>
                    </a:cubicBezTo>
                    <a:cubicBezTo>
                      <a:pt x="22" y="3"/>
                      <a:pt x="21" y="4"/>
                      <a:pt x="19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2" y="4"/>
                      <a:pt x="9" y="4"/>
                      <a:pt x="7" y="5"/>
                    </a:cubicBezTo>
                    <a:cubicBezTo>
                      <a:pt x="5" y="5"/>
                      <a:pt x="1" y="6"/>
                      <a:pt x="0" y="7"/>
                    </a:cubicBezTo>
                    <a:cubicBezTo>
                      <a:pt x="2" y="5"/>
                      <a:pt x="5" y="3"/>
                      <a:pt x="7" y="2"/>
                    </a:cubicBezTo>
                    <a:cubicBezTo>
                      <a:pt x="10" y="0"/>
                      <a:pt x="13" y="0"/>
                      <a:pt x="16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1" y="0"/>
                      <a:pt x="22" y="1"/>
                      <a:pt x="24" y="1"/>
                    </a:cubicBezTo>
                    <a:cubicBezTo>
                      <a:pt x="25" y="1"/>
                      <a:pt x="27" y="1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9" name="Freeform 304"/>
              <p:cNvSpPr>
                <a:spLocks/>
              </p:cNvSpPr>
              <p:nvPr/>
            </p:nvSpPr>
            <p:spPr bwMode="auto">
              <a:xfrm>
                <a:off x="2045138" y="5166826"/>
                <a:ext cx="55563" cy="23813"/>
              </a:xfrm>
              <a:custGeom>
                <a:avLst/>
                <a:gdLst>
                  <a:gd name="T0" fmla="*/ 34 w 35"/>
                  <a:gd name="T1" fmla="*/ 0 h 15"/>
                  <a:gd name="T2" fmla="*/ 28 w 35"/>
                  <a:gd name="T3" fmla="*/ 6 h 15"/>
                  <a:gd name="T4" fmla="*/ 22 w 35"/>
                  <a:gd name="T5" fmla="*/ 10 h 15"/>
                  <a:gd name="T6" fmla="*/ 18 w 35"/>
                  <a:gd name="T7" fmla="*/ 11 h 15"/>
                  <a:gd name="T8" fmla="*/ 16 w 35"/>
                  <a:gd name="T9" fmla="*/ 13 h 15"/>
                  <a:gd name="T10" fmla="*/ 7 w 35"/>
                  <a:gd name="T11" fmla="*/ 11 h 15"/>
                  <a:gd name="T12" fmla="*/ 3 w 35"/>
                  <a:gd name="T13" fmla="*/ 0 h 15"/>
                  <a:gd name="T14" fmla="*/ 17 w 35"/>
                  <a:gd name="T15" fmla="*/ 7 h 15"/>
                  <a:gd name="T16" fmla="*/ 27 w 35"/>
                  <a:gd name="T17" fmla="*/ 2 h 15"/>
                  <a:gd name="T18" fmla="*/ 34 w 3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5">
                    <a:moveTo>
                      <a:pt x="34" y="0"/>
                    </a:moveTo>
                    <a:cubicBezTo>
                      <a:pt x="35" y="3"/>
                      <a:pt x="30" y="5"/>
                      <a:pt x="28" y="6"/>
                    </a:cubicBezTo>
                    <a:cubicBezTo>
                      <a:pt x="26" y="7"/>
                      <a:pt x="24" y="8"/>
                      <a:pt x="22" y="10"/>
                    </a:cubicBezTo>
                    <a:cubicBezTo>
                      <a:pt x="21" y="10"/>
                      <a:pt x="20" y="11"/>
                      <a:pt x="18" y="11"/>
                    </a:cubicBezTo>
                    <a:cubicBezTo>
                      <a:pt x="17" y="12"/>
                      <a:pt x="17" y="13"/>
                      <a:pt x="16" y="13"/>
                    </a:cubicBezTo>
                    <a:cubicBezTo>
                      <a:pt x="13" y="15"/>
                      <a:pt x="9" y="13"/>
                      <a:pt x="7" y="11"/>
                    </a:cubicBezTo>
                    <a:cubicBezTo>
                      <a:pt x="3" y="8"/>
                      <a:pt x="0" y="4"/>
                      <a:pt x="3" y="0"/>
                    </a:cubicBezTo>
                    <a:cubicBezTo>
                      <a:pt x="5" y="5"/>
                      <a:pt x="12" y="7"/>
                      <a:pt x="17" y="7"/>
                    </a:cubicBezTo>
                    <a:cubicBezTo>
                      <a:pt x="21" y="7"/>
                      <a:pt x="24" y="4"/>
                      <a:pt x="27" y="2"/>
                    </a:cubicBezTo>
                    <a:cubicBezTo>
                      <a:pt x="29" y="1"/>
                      <a:pt x="31" y="1"/>
                      <a:pt x="3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0" name="Freeform 305"/>
              <p:cNvSpPr>
                <a:spLocks/>
              </p:cNvSpPr>
              <p:nvPr/>
            </p:nvSpPr>
            <p:spPr bwMode="auto">
              <a:xfrm>
                <a:off x="2092763" y="5139839"/>
                <a:ext cx="57150" cy="28575"/>
              </a:xfrm>
              <a:custGeom>
                <a:avLst/>
                <a:gdLst>
                  <a:gd name="T0" fmla="*/ 35 w 36"/>
                  <a:gd name="T1" fmla="*/ 3 h 18"/>
                  <a:gd name="T2" fmla="*/ 35 w 36"/>
                  <a:gd name="T3" fmla="*/ 3 h 18"/>
                  <a:gd name="T4" fmla="*/ 32 w 36"/>
                  <a:gd name="T5" fmla="*/ 6 h 18"/>
                  <a:gd name="T6" fmla="*/ 27 w 36"/>
                  <a:gd name="T7" fmla="*/ 9 h 18"/>
                  <a:gd name="T8" fmla="*/ 20 w 36"/>
                  <a:gd name="T9" fmla="*/ 12 h 18"/>
                  <a:gd name="T10" fmla="*/ 10 w 36"/>
                  <a:gd name="T11" fmla="*/ 16 h 18"/>
                  <a:gd name="T12" fmla="*/ 7 w 36"/>
                  <a:gd name="T13" fmla="*/ 10 h 18"/>
                  <a:gd name="T14" fmla="*/ 0 w 36"/>
                  <a:gd name="T15" fmla="*/ 3 h 18"/>
                  <a:gd name="T16" fmla="*/ 4 w 36"/>
                  <a:gd name="T17" fmla="*/ 3 h 18"/>
                  <a:gd name="T18" fmla="*/ 13 w 36"/>
                  <a:gd name="T19" fmla="*/ 8 h 18"/>
                  <a:gd name="T20" fmla="*/ 22 w 36"/>
                  <a:gd name="T21" fmla="*/ 8 h 18"/>
                  <a:gd name="T22" fmla="*/ 31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5" y="3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30" y="6"/>
                      <a:pt x="29" y="7"/>
                      <a:pt x="27" y="9"/>
                    </a:cubicBezTo>
                    <a:cubicBezTo>
                      <a:pt x="25" y="10"/>
                      <a:pt x="22" y="11"/>
                      <a:pt x="20" y="12"/>
                    </a:cubicBezTo>
                    <a:cubicBezTo>
                      <a:pt x="17" y="13"/>
                      <a:pt x="14" y="18"/>
                      <a:pt x="10" y="16"/>
                    </a:cubicBezTo>
                    <a:cubicBezTo>
                      <a:pt x="9" y="15"/>
                      <a:pt x="8" y="12"/>
                      <a:pt x="7" y="10"/>
                    </a:cubicBezTo>
                    <a:cubicBezTo>
                      <a:pt x="6" y="8"/>
                      <a:pt x="0" y="6"/>
                      <a:pt x="0" y="3"/>
                    </a:cubicBezTo>
                    <a:cubicBezTo>
                      <a:pt x="1" y="0"/>
                      <a:pt x="2" y="2"/>
                      <a:pt x="4" y="3"/>
                    </a:cubicBezTo>
                    <a:cubicBezTo>
                      <a:pt x="7" y="5"/>
                      <a:pt x="9" y="7"/>
                      <a:pt x="13" y="8"/>
                    </a:cubicBezTo>
                    <a:cubicBezTo>
                      <a:pt x="16" y="10"/>
                      <a:pt x="19" y="9"/>
                      <a:pt x="22" y="8"/>
                    </a:cubicBezTo>
                    <a:cubicBezTo>
                      <a:pt x="25" y="7"/>
                      <a:pt x="28" y="2"/>
                      <a:pt x="3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1" name="Freeform 306"/>
              <p:cNvSpPr>
                <a:spLocks/>
              </p:cNvSpPr>
              <p:nvPr/>
            </p:nvSpPr>
            <p:spPr bwMode="auto">
              <a:xfrm>
                <a:off x="2068951" y="5200164"/>
                <a:ext cx="69850" cy="31750"/>
              </a:xfrm>
              <a:custGeom>
                <a:avLst/>
                <a:gdLst>
                  <a:gd name="T0" fmla="*/ 43 w 44"/>
                  <a:gd name="T1" fmla="*/ 2 h 19"/>
                  <a:gd name="T2" fmla="*/ 35 w 44"/>
                  <a:gd name="T3" fmla="*/ 10 h 19"/>
                  <a:gd name="T4" fmla="*/ 31 w 44"/>
                  <a:gd name="T5" fmla="*/ 10 h 19"/>
                  <a:gd name="T6" fmla="*/ 27 w 44"/>
                  <a:gd name="T7" fmla="*/ 12 h 19"/>
                  <a:gd name="T8" fmla="*/ 22 w 44"/>
                  <a:gd name="T9" fmla="*/ 14 h 19"/>
                  <a:gd name="T10" fmla="*/ 17 w 44"/>
                  <a:gd name="T11" fmla="*/ 18 h 19"/>
                  <a:gd name="T12" fmla="*/ 11 w 44"/>
                  <a:gd name="T13" fmla="*/ 17 h 19"/>
                  <a:gd name="T14" fmla="*/ 3 w 44"/>
                  <a:gd name="T15" fmla="*/ 8 h 19"/>
                  <a:gd name="T16" fmla="*/ 2 w 44"/>
                  <a:gd name="T17" fmla="*/ 1 h 19"/>
                  <a:gd name="T18" fmla="*/ 6 w 44"/>
                  <a:gd name="T19" fmla="*/ 4 h 19"/>
                  <a:gd name="T20" fmla="*/ 12 w 44"/>
                  <a:gd name="T21" fmla="*/ 10 h 19"/>
                  <a:gd name="T22" fmla="*/ 21 w 44"/>
                  <a:gd name="T23" fmla="*/ 9 h 19"/>
                  <a:gd name="T24" fmla="*/ 26 w 44"/>
                  <a:gd name="T25" fmla="*/ 6 h 19"/>
                  <a:gd name="T26" fmla="*/ 32 w 44"/>
                  <a:gd name="T27" fmla="*/ 6 h 19"/>
                  <a:gd name="T28" fmla="*/ 38 w 44"/>
                  <a:gd name="T29" fmla="*/ 5 h 19"/>
                  <a:gd name="T30" fmla="*/ 41 w 44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19">
                    <a:moveTo>
                      <a:pt x="43" y="2"/>
                    </a:moveTo>
                    <a:cubicBezTo>
                      <a:pt x="44" y="6"/>
                      <a:pt x="39" y="9"/>
                      <a:pt x="35" y="10"/>
                    </a:cubicBezTo>
                    <a:cubicBezTo>
                      <a:pt x="34" y="10"/>
                      <a:pt x="32" y="10"/>
                      <a:pt x="31" y="10"/>
                    </a:cubicBezTo>
                    <a:cubicBezTo>
                      <a:pt x="29" y="10"/>
                      <a:pt x="28" y="11"/>
                      <a:pt x="27" y="12"/>
                    </a:cubicBezTo>
                    <a:cubicBezTo>
                      <a:pt x="26" y="12"/>
                      <a:pt x="24" y="13"/>
                      <a:pt x="22" y="14"/>
                    </a:cubicBezTo>
                    <a:cubicBezTo>
                      <a:pt x="20" y="15"/>
                      <a:pt x="20" y="17"/>
                      <a:pt x="17" y="18"/>
                    </a:cubicBezTo>
                    <a:cubicBezTo>
                      <a:pt x="14" y="19"/>
                      <a:pt x="13" y="18"/>
                      <a:pt x="11" y="17"/>
                    </a:cubicBezTo>
                    <a:cubicBezTo>
                      <a:pt x="8" y="15"/>
                      <a:pt x="4" y="11"/>
                      <a:pt x="3" y="8"/>
                    </a:cubicBezTo>
                    <a:cubicBezTo>
                      <a:pt x="2" y="7"/>
                      <a:pt x="0" y="2"/>
                      <a:pt x="2" y="1"/>
                    </a:cubicBezTo>
                    <a:cubicBezTo>
                      <a:pt x="3" y="0"/>
                      <a:pt x="5" y="3"/>
                      <a:pt x="6" y="4"/>
                    </a:cubicBezTo>
                    <a:cubicBezTo>
                      <a:pt x="8" y="6"/>
                      <a:pt x="9" y="9"/>
                      <a:pt x="12" y="10"/>
                    </a:cubicBezTo>
                    <a:cubicBezTo>
                      <a:pt x="16" y="11"/>
                      <a:pt x="18" y="11"/>
                      <a:pt x="21" y="9"/>
                    </a:cubicBezTo>
                    <a:cubicBezTo>
                      <a:pt x="23" y="8"/>
                      <a:pt x="24" y="6"/>
                      <a:pt x="26" y="6"/>
                    </a:cubicBezTo>
                    <a:cubicBezTo>
                      <a:pt x="28" y="6"/>
                      <a:pt x="30" y="7"/>
                      <a:pt x="32" y="6"/>
                    </a:cubicBezTo>
                    <a:cubicBezTo>
                      <a:pt x="34" y="6"/>
                      <a:pt x="36" y="5"/>
                      <a:pt x="38" y="5"/>
                    </a:cubicBezTo>
                    <a:cubicBezTo>
                      <a:pt x="39" y="4"/>
                      <a:pt x="40" y="3"/>
                      <a:pt x="4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2" name="Freeform 307"/>
              <p:cNvSpPr>
                <a:spLocks/>
              </p:cNvSpPr>
              <p:nvPr/>
            </p:nvSpPr>
            <p:spPr bwMode="auto">
              <a:xfrm>
                <a:off x="2138801" y="5179526"/>
                <a:ext cx="31750" cy="12700"/>
              </a:xfrm>
              <a:custGeom>
                <a:avLst/>
                <a:gdLst>
                  <a:gd name="T0" fmla="*/ 17 w 19"/>
                  <a:gd name="T1" fmla="*/ 0 h 8"/>
                  <a:gd name="T2" fmla="*/ 18 w 19"/>
                  <a:gd name="T3" fmla="*/ 1 h 8"/>
                  <a:gd name="T4" fmla="*/ 17 w 19"/>
                  <a:gd name="T5" fmla="*/ 4 h 8"/>
                  <a:gd name="T6" fmla="*/ 13 w 19"/>
                  <a:gd name="T7" fmla="*/ 8 h 8"/>
                  <a:gd name="T8" fmla="*/ 10 w 19"/>
                  <a:gd name="T9" fmla="*/ 8 h 8"/>
                  <a:gd name="T10" fmla="*/ 6 w 19"/>
                  <a:gd name="T11" fmla="*/ 7 h 8"/>
                  <a:gd name="T12" fmla="*/ 0 w 19"/>
                  <a:gd name="T13" fmla="*/ 1 h 8"/>
                  <a:gd name="T14" fmla="*/ 3 w 19"/>
                  <a:gd name="T15" fmla="*/ 2 h 8"/>
                  <a:gd name="T16" fmla="*/ 8 w 19"/>
                  <a:gd name="T17" fmla="*/ 4 h 8"/>
                  <a:gd name="T18" fmla="*/ 13 w 19"/>
                  <a:gd name="T19" fmla="*/ 4 h 8"/>
                  <a:gd name="T20" fmla="*/ 18 w 1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">
                    <a:moveTo>
                      <a:pt x="17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3"/>
                      <a:pt x="18" y="3"/>
                      <a:pt x="17" y="4"/>
                    </a:cubicBezTo>
                    <a:cubicBezTo>
                      <a:pt x="15" y="5"/>
                      <a:pt x="14" y="8"/>
                      <a:pt x="13" y="8"/>
                    </a:cubicBezTo>
                    <a:cubicBezTo>
                      <a:pt x="12" y="8"/>
                      <a:pt x="10" y="8"/>
                      <a:pt x="10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4" y="5"/>
                      <a:pt x="1" y="3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10" y="5"/>
                      <a:pt x="11" y="5"/>
                      <a:pt x="13" y="4"/>
                    </a:cubicBezTo>
                    <a:cubicBezTo>
                      <a:pt x="14" y="3"/>
                      <a:pt x="16" y="2"/>
                      <a:pt x="1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3" name="Freeform 308"/>
              <p:cNvSpPr>
                <a:spLocks/>
              </p:cNvSpPr>
              <p:nvPr/>
            </p:nvSpPr>
            <p:spPr bwMode="auto">
              <a:xfrm>
                <a:off x="2170551" y="5187464"/>
                <a:ext cx="25400" cy="14288"/>
              </a:xfrm>
              <a:custGeom>
                <a:avLst/>
                <a:gdLst>
                  <a:gd name="T0" fmla="*/ 14 w 16"/>
                  <a:gd name="T1" fmla="*/ 1 h 9"/>
                  <a:gd name="T2" fmla="*/ 16 w 16"/>
                  <a:gd name="T3" fmla="*/ 4 h 9"/>
                  <a:gd name="T4" fmla="*/ 10 w 16"/>
                  <a:gd name="T5" fmla="*/ 8 h 9"/>
                  <a:gd name="T6" fmla="*/ 6 w 16"/>
                  <a:gd name="T7" fmla="*/ 9 h 9"/>
                  <a:gd name="T8" fmla="*/ 3 w 16"/>
                  <a:gd name="T9" fmla="*/ 7 h 9"/>
                  <a:gd name="T10" fmla="*/ 5 w 16"/>
                  <a:gd name="T11" fmla="*/ 2 h 9"/>
                  <a:gd name="T12" fmla="*/ 14 w 1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4" y="1"/>
                    </a:moveTo>
                    <a:cubicBezTo>
                      <a:pt x="16" y="0"/>
                      <a:pt x="16" y="3"/>
                      <a:pt x="16" y="4"/>
                    </a:cubicBezTo>
                    <a:cubicBezTo>
                      <a:pt x="15" y="6"/>
                      <a:pt x="12" y="6"/>
                      <a:pt x="10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3" y="7"/>
                      <a:pt x="3" y="7"/>
                    </a:cubicBezTo>
                    <a:cubicBezTo>
                      <a:pt x="0" y="5"/>
                      <a:pt x="3" y="2"/>
                      <a:pt x="5" y="2"/>
                    </a:cubicBezTo>
                    <a:cubicBezTo>
                      <a:pt x="7" y="2"/>
                      <a:pt x="13" y="6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4" name="Freeform 309"/>
              <p:cNvSpPr>
                <a:spLocks/>
              </p:cNvSpPr>
              <p:nvPr/>
            </p:nvSpPr>
            <p:spPr bwMode="auto">
              <a:xfrm>
                <a:off x="2154676" y="5160476"/>
                <a:ext cx="28575" cy="14288"/>
              </a:xfrm>
              <a:custGeom>
                <a:avLst/>
                <a:gdLst>
                  <a:gd name="T0" fmla="*/ 18 w 18"/>
                  <a:gd name="T1" fmla="*/ 6 h 9"/>
                  <a:gd name="T2" fmla="*/ 16 w 18"/>
                  <a:gd name="T3" fmla="*/ 8 h 9"/>
                  <a:gd name="T4" fmla="*/ 10 w 18"/>
                  <a:gd name="T5" fmla="*/ 6 h 9"/>
                  <a:gd name="T6" fmla="*/ 0 w 18"/>
                  <a:gd name="T7" fmla="*/ 1 h 9"/>
                  <a:gd name="T8" fmla="*/ 7 w 18"/>
                  <a:gd name="T9" fmla="*/ 2 h 9"/>
                  <a:gd name="T10" fmla="*/ 11 w 18"/>
                  <a:gd name="T11" fmla="*/ 4 h 9"/>
                  <a:gd name="T12" fmla="*/ 16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4" y="9"/>
                      <a:pt x="11" y="7"/>
                      <a:pt x="10" y="6"/>
                    </a:cubicBezTo>
                    <a:cubicBezTo>
                      <a:pt x="6" y="4"/>
                      <a:pt x="3" y="3"/>
                      <a:pt x="0" y="1"/>
                    </a:cubicBezTo>
                    <a:cubicBezTo>
                      <a:pt x="2" y="0"/>
                      <a:pt x="5" y="1"/>
                      <a:pt x="7" y="2"/>
                    </a:cubicBezTo>
                    <a:cubicBezTo>
                      <a:pt x="8" y="3"/>
                      <a:pt x="10" y="3"/>
                      <a:pt x="11" y="4"/>
                    </a:cubicBezTo>
                    <a:cubicBezTo>
                      <a:pt x="13" y="5"/>
                      <a:pt x="14" y="6"/>
                      <a:pt x="16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5" name="Freeform 310"/>
              <p:cNvSpPr>
                <a:spLocks/>
              </p:cNvSpPr>
              <p:nvPr/>
            </p:nvSpPr>
            <p:spPr bwMode="auto">
              <a:xfrm>
                <a:off x="2018151" y="5062051"/>
                <a:ext cx="19050" cy="20638"/>
              </a:xfrm>
              <a:custGeom>
                <a:avLst/>
                <a:gdLst>
                  <a:gd name="T0" fmla="*/ 12 w 12"/>
                  <a:gd name="T1" fmla="*/ 0 h 13"/>
                  <a:gd name="T2" fmla="*/ 6 w 12"/>
                  <a:gd name="T3" fmla="*/ 7 h 13"/>
                  <a:gd name="T4" fmla="*/ 0 w 12"/>
                  <a:gd name="T5" fmla="*/ 13 h 13"/>
                  <a:gd name="T6" fmla="*/ 12 w 12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0" y="2"/>
                      <a:pt x="8" y="4"/>
                      <a:pt x="6" y="7"/>
                    </a:cubicBezTo>
                    <a:cubicBezTo>
                      <a:pt x="4" y="9"/>
                      <a:pt x="1" y="11"/>
                      <a:pt x="0" y="13"/>
                    </a:cubicBezTo>
                    <a:cubicBezTo>
                      <a:pt x="4" y="10"/>
                      <a:pt x="10" y="7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6" name="Freeform 311"/>
              <p:cNvSpPr>
                <a:spLocks/>
              </p:cNvSpPr>
              <p:nvPr/>
            </p:nvSpPr>
            <p:spPr bwMode="auto">
              <a:xfrm>
                <a:off x="2065776" y="5095389"/>
                <a:ext cx="46038" cy="17463"/>
              </a:xfrm>
              <a:custGeom>
                <a:avLst/>
                <a:gdLst>
                  <a:gd name="T0" fmla="*/ 29 w 29"/>
                  <a:gd name="T1" fmla="*/ 10 h 11"/>
                  <a:gd name="T2" fmla="*/ 28 w 29"/>
                  <a:gd name="T3" fmla="*/ 8 h 11"/>
                  <a:gd name="T4" fmla="*/ 26 w 29"/>
                  <a:gd name="T5" fmla="*/ 5 h 11"/>
                  <a:gd name="T6" fmla="*/ 23 w 29"/>
                  <a:gd name="T7" fmla="*/ 3 h 11"/>
                  <a:gd name="T8" fmla="*/ 19 w 29"/>
                  <a:gd name="T9" fmla="*/ 1 h 11"/>
                  <a:gd name="T10" fmla="*/ 9 w 29"/>
                  <a:gd name="T11" fmla="*/ 1 h 11"/>
                  <a:gd name="T12" fmla="*/ 3 w 29"/>
                  <a:gd name="T13" fmla="*/ 2 h 11"/>
                  <a:gd name="T14" fmla="*/ 0 w 29"/>
                  <a:gd name="T15" fmla="*/ 4 h 11"/>
                  <a:gd name="T16" fmla="*/ 13 w 29"/>
                  <a:gd name="T17" fmla="*/ 3 h 11"/>
                  <a:gd name="T18" fmla="*/ 21 w 29"/>
                  <a:gd name="T19" fmla="*/ 5 h 11"/>
                  <a:gd name="T20" fmla="*/ 27 w 2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1">
                    <a:moveTo>
                      <a:pt x="29" y="10"/>
                    </a:moveTo>
                    <a:cubicBezTo>
                      <a:pt x="29" y="11"/>
                      <a:pt x="28" y="9"/>
                      <a:pt x="28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5" y="3"/>
                      <a:pt x="25" y="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6" y="1"/>
                      <a:pt x="11" y="0"/>
                      <a:pt x="9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4" y="3"/>
                      <a:pt x="8" y="3"/>
                      <a:pt x="13" y="3"/>
                    </a:cubicBezTo>
                    <a:cubicBezTo>
                      <a:pt x="15" y="4"/>
                      <a:pt x="19" y="4"/>
                      <a:pt x="21" y="5"/>
                    </a:cubicBezTo>
                    <a:cubicBezTo>
                      <a:pt x="23" y="6"/>
                      <a:pt x="27" y="8"/>
                      <a:pt x="2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7" name="Freeform 312"/>
              <p:cNvSpPr>
                <a:spLocks/>
              </p:cNvSpPr>
              <p:nvPr/>
            </p:nvSpPr>
            <p:spPr bwMode="auto">
              <a:xfrm>
                <a:off x="2056251" y="5135076"/>
                <a:ext cx="30163" cy="23813"/>
              </a:xfrm>
              <a:custGeom>
                <a:avLst/>
                <a:gdLst>
                  <a:gd name="T0" fmla="*/ 18 w 19"/>
                  <a:gd name="T1" fmla="*/ 6 h 15"/>
                  <a:gd name="T2" fmla="*/ 17 w 19"/>
                  <a:gd name="T3" fmla="*/ 1 h 15"/>
                  <a:gd name="T4" fmla="*/ 10 w 19"/>
                  <a:gd name="T5" fmla="*/ 1 h 15"/>
                  <a:gd name="T6" fmla="*/ 5 w 19"/>
                  <a:gd name="T7" fmla="*/ 7 h 15"/>
                  <a:gd name="T8" fmla="*/ 0 w 19"/>
                  <a:gd name="T9" fmla="*/ 15 h 15"/>
                  <a:gd name="T10" fmla="*/ 6 w 19"/>
                  <a:gd name="T11" fmla="*/ 6 h 15"/>
                  <a:gd name="T12" fmla="*/ 11 w 19"/>
                  <a:gd name="T13" fmla="*/ 2 h 15"/>
                  <a:gd name="T14" fmla="*/ 17 w 19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8" y="6"/>
                    </a:moveTo>
                    <a:cubicBezTo>
                      <a:pt x="17" y="4"/>
                      <a:pt x="19" y="2"/>
                      <a:pt x="17" y="1"/>
                    </a:cubicBez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6" y="5"/>
                      <a:pt x="5" y="7"/>
                    </a:cubicBezTo>
                    <a:cubicBezTo>
                      <a:pt x="3" y="10"/>
                      <a:pt x="1" y="12"/>
                      <a:pt x="0" y="15"/>
                    </a:cubicBezTo>
                    <a:cubicBezTo>
                      <a:pt x="2" y="12"/>
                      <a:pt x="5" y="10"/>
                      <a:pt x="6" y="6"/>
                    </a:cubicBezTo>
                    <a:cubicBezTo>
                      <a:pt x="7" y="4"/>
                      <a:pt x="9" y="3"/>
                      <a:pt x="11" y="2"/>
                    </a:cubicBezTo>
                    <a:cubicBezTo>
                      <a:pt x="13" y="1"/>
                      <a:pt x="18" y="2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8" name="Freeform 313"/>
              <p:cNvSpPr>
                <a:spLocks/>
              </p:cNvSpPr>
              <p:nvPr/>
            </p:nvSpPr>
            <p:spPr bwMode="auto">
              <a:xfrm>
                <a:off x="2105463" y="5125551"/>
                <a:ext cx="31750" cy="9525"/>
              </a:xfrm>
              <a:custGeom>
                <a:avLst/>
                <a:gdLst>
                  <a:gd name="T0" fmla="*/ 20 w 20"/>
                  <a:gd name="T1" fmla="*/ 6 h 6"/>
                  <a:gd name="T2" fmla="*/ 14 w 20"/>
                  <a:gd name="T3" fmla="*/ 3 h 6"/>
                  <a:gd name="T4" fmla="*/ 10 w 20"/>
                  <a:gd name="T5" fmla="*/ 1 h 6"/>
                  <a:gd name="T6" fmla="*/ 8 w 20"/>
                  <a:gd name="T7" fmla="*/ 1 h 6"/>
                  <a:gd name="T8" fmla="*/ 5 w 20"/>
                  <a:gd name="T9" fmla="*/ 2 h 6"/>
                  <a:gd name="T10" fmla="*/ 0 w 20"/>
                  <a:gd name="T11" fmla="*/ 4 h 6"/>
                  <a:gd name="T12" fmla="*/ 8 w 20"/>
                  <a:gd name="T13" fmla="*/ 2 h 6"/>
                  <a:gd name="T14" fmla="*/ 11 w 20"/>
                  <a:gd name="T15" fmla="*/ 2 h 6"/>
                  <a:gd name="T16" fmla="*/ 15 w 20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9" y="5"/>
                      <a:pt x="16" y="4"/>
                      <a:pt x="14" y="3"/>
                    </a:cubicBezTo>
                    <a:cubicBezTo>
                      <a:pt x="13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9" y="2"/>
                      <a:pt x="10" y="2"/>
                      <a:pt x="11" y="2"/>
                    </a:cubicBezTo>
                    <a:cubicBezTo>
                      <a:pt x="12" y="3"/>
                      <a:pt x="13" y="5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9" name="Freeform 314"/>
              <p:cNvSpPr>
                <a:spLocks/>
              </p:cNvSpPr>
              <p:nvPr/>
            </p:nvSpPr>
            <p:spPr bwMode="auto">
              <a:xfrm>
                <a:off x="2151501" y="5150951"/>
                <a:ext cx="15875" cy="9525"/>
              </a:xfrm>
              <a:custGeom>
                <a:avLst/>
                <a:gdLst>
                  <a:gd name="T0" fmla="*/ 0 w 9"/>
                  <a:gd name="T1" fmla="*/ 4 h 6"/>
                  <a:gd name="T2" fmla="*/ 9 w 9"/>
                  <a:gd name="T3" fmla="*/ 5 h 6"/>
                  <a:gd name="T4" fmla="*/ 2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8" y="6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0" name="Freeform 315"/>
              <p:cNvSpPr>
                <a:spLocks/>
              </p:cNvSpPr>
              <p:nvPr/>
            </p:nvSpPr>
            <p:spPr bwMode="auto">
              <a:xfrm>
                <a:off x="2181663" y="5181114"/>
                <a:ext cx="11113" cy="6350"/>
              </a:xfrm>
              <a:custGeom>
                <a:avLst/>
                <a:gdLst>
                  <a:gd name="T0" fmla="*/ 0 w 7"/>
                  <a:gd name="T1" fmla="*/ 2 h 4"/>
                  <a:gd name="T2" fmla="*/ 6 w 7"/>
                  <a:gd name="T3" fmla="*/ 3 h 4"/>
                  <a:gd name="T4" fmla="*/ 1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0"/>
                      <a:pt x="7" y="0"/>
                      <a:pt x="6" y="3"/>
                    </a:cubicBezTo>
                    <a:cubicBezTo>
                      <a:pt x="5" y="4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1" name="Freeform 316"/>
              <p:cNvSpPr>
                <a:spLocks/>
              </p:cNvSpPr>
              <p:nvPr/>
            </p:nvSpPr>
            <p:spPr bwMode="auto">
              <a:xfrm>
                <a:off x="2122926" y="5162064"/>
                <a:ext cx="22225" cy="7938"/>
              </a:xfrm>
              <a:custGeom>
                <a:avLst/>
                <a:gdLst>
                  <a:gd name="T0" fmla="*/ 14 w 14"/>
                  <a:gd name="T1" fmla="*/ 4 h 5"/>
                  <a:gd name="T2" fmla="*/ 5 w 14"/>
                  <a:gd name="T3" fmla="*/ 1 h 5"/>
                  <a:gd name="T4" fmla="*/ 1 w 14"/>
                  <a:gd name="T5" fmla="*/ 5 h 5"/>
                  <a:gd name="T6" fmla="*/ 4 w 14"/>
                  <a:gd name="T7" fmla="*/ 2 h 5"/>
                  <a:gd name="T8" fmla="*/ 13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4" y="1"/>
                      <a:pt x="0" y="3"/>
                      <a:pt x="1" y="5"/>
                    </a:cubicBezTo>
                    <a:cubicBezTo>
                      <a:pt x="1" y="4"/>
                      <a:pt x="3" y="2"/>
                      <a:pt x="4" y="2"/>
                    </a:cubicBezTo>
                    <a:cubicBezTo>
                      <a:pt x="7" y="1"/>
                      <a:pt x="11" y="3"/>
                      <a:pt x="1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2" name="Freeform 317"/>
              <p:cNvSpPr>
                <a:spLocks/>
              </p:cNvSpPr>
              <p:nvPr/>
            </p:nvSpPr>
            <p:spPr bwMode="auto">
              <a:xfrm>
                <a:off x="2076888" y="5177939"/>
                <a:ext cx="52388" cy="19050"/>
              </a:xfrm>
              <a:custGeom>
                <a:avLst/>
                <a:gdLst>
                  <a:gd name="T0" fmla="*/ 33 w 33"/>
                  <a:gd name="T1" fmla="*/ 9 h 12"/>
                  <a:gd name="T2" fmla="*/ 26 w 33"/>
                  <a:gd name="T3" fmla="*/ 1 h 12"/>
                  <a:gd name="T4" fmla="*/ 18 w 33"/>
                  <a:gd name="T5" fmla="*/ 1 h 12"/>
                  <a:gd name="T6" fmla="*/ 10 w 33"/>
                  <a:gd name="T7" fmla="*/ 5 h 12"/>
                  <a:gd name="T8" fmla="*/ 5 w 33"/>
                  <a:gd name="T9" fmla="*/ 8 h 12"/>
                  <a:gd name="T10" fmla="*/ 0 w 33"/>
                  <a:gd name="T11" fmla="*/ 12 h 12"/>
                  <a:gd name="T12" fmla="*/ 2 w 33"/>
                  <a:gd name="T13" fmla="*/ 11 h 12"/>
                  <a:gd name="T14" fmla="*/ 7 w 33"/>
                  <a:gd name="T15" fmla="*/ 8 h 12"/>
                  <a:gd name="T16" fmla="*/ 12 w 33"/>
                  <a:gd name="T17" fmla="*/ 5 h 12"/>
                  <a:gd name="T18" fmla="*/ 14 w 33"/>
                  <a:gd name="T19" fmla="*/ 4 h 12"/>
                  <a:gd name="T20" fmla="*/ 17 w 33"/>
                  <a:gd name="T21" fmla="*/ 3 h 12"/>
                  <a:gd name="T22" fmla="*/ 33 w 33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2">
                    <a:moveTo>
                      <a:pt x="33" y="9"/>
                    </a:moveTo>
                    <a:cubicBezTo>
                      <a:pt x="30" y="7"/>
                      <a:pt x="29" y="3"/>
                      <a:pt x="26" y="1"/>
                    </a:cubicBezTo>
                    <a:cubicBezTo>
                      <a:pt x="24" y="0"/>
                      <a:pt x="20" y="0"/>
                      <a:pt x="18" y="1"/>
                    </a:cubicBezTo>
                    <a:cubicBezTo>
                      <a:pt x="15" y="2"/>
                      <a:pt x="13" y="3"/>
                      <a:pt x="10" y="5"/>
                    </a:cubicBezTo>
                    <a:cubicBezTo>
                      <a:pt x="8" y="6"/>
                      <a:pt x="7" y="7"/>
                      <a:pt x="5" y="8"/>
                    </a:cubicBezTo>
                    <a:cubicBezTo>
                      <a:pt x="3" y="9"/>
                      <a:pt x="2" y="10"/>
                      <a:pt x="0" y="12"/>
                    </a:cubicBezTo>
                    <a:cubicBezTo>
                      <a:pt x="1" y="12"/>
                      <a:pt x="1" y="11"/>
                      <a:pt x="2" y="11"/>
                    </a:cubicBez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5" y="4"/>
                      <a:pt x="16" y="3"/>
                      <a:pt x="17" y="3"/>
                    </a:cubicBezTo>
                    <a:cubicBezTo>
                      <a:pt x="23" y="0"/>
                      <a:pt x="28" y="5"/>
                      <a:pt x="3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3" name="Freeform 318"/>
              <p:cNvSpPr>
                <a:spLocks/>
              </p:cNvSpPr>
              <p:nvPr/>
            </p:nvSpPr>
            <p:spPr bwMode="auto">
              <a:xfrm>
                <a:off x="2143563" y="5206514"/>
                <a:ext cx="98425" cy="106363"/>
              </a:xfrm>
              <a:custGeom>
                <a:avLst/>
                <a:gdLst>
                  <a:gd name="T0" fmla="*/ 3 w 61"/>
                  <a:gd name="T1" fmla="*/ 0 h 66"/>
                  <a:gd name="T2" fmla="*/ 0 w 61"/>
                  <a:gd name="T3" fmla="*/ 7 h 66"/>
                  <a:gd name="T4" fmla="*/ 7 w 61"/>
                  <a:gd name="T5" fmla="*/ 11 h 66"/>
                  <a:gd name="T6" fmla="*/ 15 w 61"/>
                  <a:gd name="T7" fmla="*/ 17 h 66"/>
                  <a:gd name="T8" fmla="*/ 32 w 61"/>
                  <a:gd name="T9" fmla="*/ 37 h 66"/>
                  <a:gd name="T10" fmla="*/ 47 w 61"/>
                  <a:gd name="T11" fmla="*/ 52 h 66"/>
                  <a:gd name="T12" fmla="*/ 54 w 61"/>
                  <a:gd name="T13" fmla="*/ 57 h 66"/>
                  <a:gd name="T14" fmla="*/ 61 w 61"/>
                  <a:gd name="T15" fmla="*/ 66 h 66"/>
                  <a:gd name="T16" fmla="*/ 52 w 61"/>
                  <a:gd name="T17" fmla="*/ 53 h 66"/>
                  <a:gd name="T18" fmla="*/ 42 w 61"/>
                  <a:gd name="T19" fmla="*/ 42 h 66"/>
                  <a:gd name="T20" fmla="*/ 25 w 61"/>
                  <a:gd name="T21" fmla="*/ 26 h 66"/>
                  <a:gd name="T22" fmla="*/ 12 w 61"/>
                  <a:gd name="T23" fmla="*/ 13 h 66"/>
                  <a:gd name="T24" fmla="*/ 4 w 61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6">
                    <a:moveTo>
                      <a:pt x="3" y="0"/>
                    </a:moveTo>
                    <a:cubicBezTo>
                      <a:pt x="3" y="2"/>
                      <a:pt x="0" y="4"/>
                      <a:pt x="0" y="7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10" y="13"/>
                      <a:pt x="12" y="14"/>
                      <a:pt x="15" y="17"/>
                    </a:cubicBezTo>
                    <a:cubicBezTo>
                      <a:pt x="20" y="25"/>
                      <a:pt x="26" y="30"/>
                      <a:pt x="32" y="37"/>
                    </a:cubicBezTo>
                    <a:cubicBezTo>
                      <a:pt x="36" y="42"/>
                      <a:pt x="41" y="49"/>
                      <a:pt x="47" y="52"/>
                    </a:cubicBezTo>
                    <a:cubicBezTo>
                      <a:pt x="49" y="54"/>
                      <a:pt x="52" y="55"/>
                      <a:pt x="54" y="57"/>
                    </a:cubicBezTo>
                    <a:cubicBezTo>
                      <a:pt x="57" y="59"/>
                      <a:pt x="59" y="63"/>
                      <a:pt x="61" y="66"/>
                    </a:cubicBezTo>
                    <a:cubicBezTo>
                      <a:pt x="60" y="61"/>
                      <a:pt x="56" y="56"/>
                      <a:pt x="52" y="53"/>
                    </a:cubicBezTo>
                    <a:cubicBezTo>
                      <a:pt x="48" y="50"/>
                      <a:pt x="44" y="46"/>
                      <a:pt x="42" y="42"/>
                    </a:cubicBezTo>
                    <a:cubicBezTo>
                      <a:pt x="37" y="36"/>
                      <a:pt x="31" y="31"/>
                      <a:pt x="25" y="26"/>
                    </a:cubicBezTo>
                    <a:cubicBezTo>
                      <a:pt x="21" y="21"/>
                      <a:pt x="15" y="18"/>
                      <a:pt x="12" y="13"/>
                    </a:cubicBezTo>
                    <a:cubicBezTo>
                      <a:pt x="9" y="9"/>
                      <a:pt x="5" y="5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4" name="Freeform 319"/>
              <p:cNvSpPr>
                <a:spLocks/>
              </p:cNvSpPr>
              <p:nvPr/>
            </p:nvSpPr>
            <p:spPr bwMode="auto">
              <a:xfrm>
                <a:off x="2183251" y="5212864"/>
                <a:ext cx="79375" cy="84138"/>
              </a:xfrm>
              <a:custGeom>
                <a:avLst/>
                <a:gdLst>
                  <a:gd name="T0" fmla="*/ 0 w 50"/>
                  <a:gd name="T1" fmla="*/ 0 h 52"/>
                  <a:gd name="T2" fmla="*/ 8 w 50"/>
                  <a:gd name="T3" fmla="*/ 8 h 52"/>
                  <a:gd name="T4" fmla="*/ 16 w 50"/>
                  <a:gd name="T5" fmla="*/ 15 h 52"/>
                  <a:gd name="T6" fmla="*/ 29 w 50"/>
                  <a:gd name="T7" fmla="*/ 30 h 52"/>
                  <a:gd name="T8" fmla="*/ 42 w 50"/>
                  <a:gd name="T9" fmla="*/ 39 h 52"/>
                  <a:gd name="T10" fmla="*/ 50 w 50"/>
                  <a:gd name="T11" fmla="*/ 52 h 52"/>
                  <a:gd name="T12" fmla="*/ 48 w 50"/>
                  <a:gd name="T13" fmla="*/ 43 h 52"/>
                  <a:gd name="T14" fmla="*/ 40 w 50"/>
                  <a:gd name="T15" fmla="*/ 36 h 52"/>
                  <a:gd name="T16" fmla="*/ 32 w 50"/>
                  <a:gd name="T17" fmla="*/ 30 h 52"/>
                  <a:gd name="T18" fmla="*/ 26 w 50"/>
                  <a:gd name="T19" fmla="*/ 25 h 52"/>
                  <a:gd name="T20" fmla="*/ 21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0" y="0"/>
                    </a:moveTo>
                    <a:cubicBezTo>
                      <a:pt x="4" y="0"/>
                      <a:pt x="6" y="5"/>
                      <a:pt x="8" y="8"/>
                    </a:cubicBezTo>
                    <a:cubicBezTo>
                      <a:pt x="10" y="11"/>
                      <a:pt x="13" y="13"/>
                      <a:pt x="16" y="15"/>
                    </a:cubicBezTo>
                    <a:cubicBezTo>
                      <a:pt x="21" y="20"/>
                      <a:pt x="25" y="25"/>
                      <a:pt x="29" y="30"/>
                    </a:cubicBezTo>
                    <a:cubicBezTo>
                      <a:pt x="33" y="34"/>
                      <a:pt x="38" y="36"/>
                      <a:pt x="42" y="39"/>
                    </a:cubicBezTo>
                    <a:cubicBezTo>
                      <a:pt x="46" y="42"/>
                      <a:pt x="49" y="47"/>
                      <a:pt x="50" y="52"/>
                    </a:cubicBezTo>
                    <a:cubicBezTo>
                      <a:pt x="50" y="48"/>
                      <a:pt x="50" y="46"/>
                      <a:pt x="48" y="43"/>
                    </a:cubicBezTo>
                    <a:cubicBezTo>
                      <a:pt x="47" y="39"/>
                      <a:pt x="44" y="38"/>
                      <a:pt x="40" y="36"/>
                    </a:cubicBezTo>
                    <a:cubicBezTo>
                      <a:pt x="38" y="34"/>
                      <a:pt x="35" y="32"/>
                      <a:pt x="32" y="30"/>
                    </a:cubicBezTo>
                    <a:cubicBezTo>
                      <a:pt x="30" y="28"/>
                      <a:pt x="28" y="27"/>
                      <a:pt x="26" y="25"/>
                    </a:cubicBezTo>
                    <a:cubicBezTo>
                      <a:pt x="24" y="24"/>
                      <a:pt x="23" y="22"/>
                      <a:pt x="21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5" name="Freeform 320"/>
              <p:cNvSpPr>
                <a:spLocks/>
              </p:cNvSpPr>
              <p:nvPr/>
            </p:nvSpPr>
            <p:spPr bwMode="auto">
              <a:xfrm>
                <a:off x="2253101" y="5257314"/>
                <a:ext cx="25400" cy="14288"/>
              </a:xfrm>
              <a:custGeom>
                <a:avLst/>
                <a:gdLst>
                  <a:gd name="T0" fmla="*/ 16 w 16"/>
                  <a:gd name="T1" fmla="*/ 4 h 9"/>
                  <a:gd name="T2" fmla="*/ 15 w 16"/>
                  <a:gd name="T3" fmla="*/ 7 h 9"/>
                  <a:gd name="T4" fmla="*/ 11 w 16"/>
                  <a:gd name="T5" fmla="*/ 6 h 9"/>
                  <a:gd name="T6" fmla="*/ 5 w 16"/>
                  <a:gd name="T7" fmla="*/ 3 h 9"/>
                  <a:gd name="T8" fmla="*/ 0 w 16"/>
                  <a:gd name="T9" fmla="*/ 0 h 9"/>
                  <a:gd name="T10" fmla="*/ 6 w 16"/>
                  <a:gd name="T11" fmla="*/ 2 h 9"/>
                  <a:gd name="T12" fmla="*/ 15 w 16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6" y="4"/>
                    </a:moveTo>
                    <a:cubicBezTo>
                      <a:pt x="16" y="5"/>
                      <a:pt x="16" y="7"/>
                      <a:pt x="15" y="7"/>
                    </a:cubicBezTo>
                    <a:cubicBezTo>
                      <a:pt x="13" y="9"/>
                      <a:pt x="13" y="7"/>
                      <a:pt x="11" y="6"/>
                    </a:cubicBezTo>
                    <a:cubicBezTo>
                      <a:pt x="9" y="5"/>
                      <a:pt x="7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9" y="2"/>
                      <a:pt x="12" y="4"/>
                      <a:pt x="15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6" name="Freeform 321"/>
              <p:cNvSpPr>
                <a:spLocks/>
              </p:cNvSpPr>
              <p:nvPr/>
            </p:nvSpPr>
            <p:spPr bwMode="auto">
              <a:xfrm>
                <a:off x="2232463" y="5223976"/>
                <a:ext cx="41275" cy="25400"/>
              </a:xfrm>
              <a:custGeom>
                <a:avLst/>
                <a:gdLst>
                  <a:gd name="T0" fmla="*/ 26 w 26"/>
                  <a:gd name="T1" fmla="*/ 16 h 16"/>
                  <a:gd name="T2" fmla="*/ 17 w 26"/>
                  <a:gd name="T3" fmla="*/ 14 h 16"/>
                  <a:gd name="T4" fmla="*/ 12 w 26"/>
                  <a:gd name="T5" fmla="*/ 13 h 16"/>
                  <a:gd name="T6" fmla="*/ 6 w 26"/>
                  <a:gd name="T7" fmla="*/ 7 h 16"/>
                  <a:gd name="T8" fmla="*/ 0 w 26"/>
                  <a:gd name="T9" fmla="*/ 0 h 16"/>
                  <a:gd name="T10" fmla="*/ 9 w 26"/>
                  <a:gd name="T11" fmla="*/ 7 h 16"/>
                  <a:gd name="T12" fmla="*/ 21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16"/>
                    </a:moveTo>
                    <a:cubicBezTo>
                      <a:pt x="23" y="16"/>
                      <a:pt x="20" y="15"/>
                      <a:pt x="17" y="14"/>
                    </a:cubicBezTo>
                    <a:cubicBezTo>
                      <a:pt x="16" y="14"/>
                      <a:pt x="14" y="13"/>
                      <a:pt x="12" y="13"/>
                    </a:cubicBezTo>
                    <a:cubicBezTo>
                      <a:pt x="10" y="12"/>
                      <a:pt x="8" y="9"/>
                      <a:pt x="6" y="7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3" y="2"/>
                      <a:pt x="6" y="5"/>
                      <a:pt x="9" y="7"/>
                    </a:cubicBezTo>
                    <a:cubicBezTo>
                      <a:pt x="13" y="10"/>
                      <a:pt x="17" y="12"/>
                      <a:pt x="21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7" name="Freeform 322"/>
              <p:cNvSpPr>
                <a:spLocks/>
              </p:cNvSpPr>
              <p:nvPr/>
            </p:nvSpPr>
            <p:spPr bwMode="auto">
              <a:xfrm>
                <a:off x="2126101" y="5223976"/>
                <a:ext cx="41275" cy="25400"/>
              </a:xfrm>
              <a:custGeom>
                <a:avLst/>
                <a:gdLst>
                  <a:gd name="T0" fmla="*/ 0 w 25"/>
                  <a:gd name="T1" fmla="*/ 2 h 16"/>
                  <a:gd name="T2" fmla="*/ 5 w 25"/>
                  <a:gd name="T3" fmla="*/ 0 h 16"/>
                  <a:gd name="T4" fmla="*/ 11 w 25"/>
                  <a:gd name="T5" fmla="*/ 2 h 16"/>
                  <a:gd name="T6" fmla="*/ 18 w 25"/>
                  <a:gd name="T7" fmla="*/ 8 h 16"/>
                  <a:gd name="T8" fmla="*/ 22 w 25"/>
                  <a:gd name="T9" fmla="*/ 12 h 16"/>
                  <a:gd name="T10" fmla="*/ 25 w 25"/>
                  <a:gd name="T11" fmla="*/ 16 h 16"/>
                  <a:gd name="T12" fmla="*/ 11 w 25"/>
                  <a:gd name="T13" fmla="*/ 4 h 16"/>
                  <a:gd name="T14" fmla="*/ 6 w 25"/>
                  <a:gd name="T15" fmla="*/ 2 h 16"/>
                  <a:gd name="T16" fmla="*/ 1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2"/>
                    </a:moveTo>
                    <a:cubicBezTo>
                      <a:pt x="2" y="1"/>
                      <a:pt x="4" y="0"/>
                      <a:pt x="5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4"/>
                      <a:pt x="15" y="5"/>
                      <a:pt x="18" y="8"/>
                    </a:cubicBezTo>
                    <a:cubicBezTo>
                      <a:pt x="19" y="9"/>
                      <a:pt x="21" y="10"/>
                      <a:pt x="22" y="12"/>
                    </a:cubicBezTo>
                    <a:cubicBezTo>
                      <a:pt x="23" y="13"/>
                      <a:pt x="24" y="15"/>
                      <a:pt x="25" y="16"/>
                    </a:cubicBezTo>
                    <a:cubicBezTo>
                      <a:pt x="21" y="12"/>
                      <a:pt x="16" y="7"/>
                      <a:pt x="11" y="4"/>
                    </a:cubicBezTo>
                    <a:cubicBezTo>
                      <a:pt x="9" y="3"/>
                      <a:pt x="8" y="2"/>
                      <a:pt x="6" y="2"/>
                    </a:cubicBezTo>
                    <a:cubicBezTo>
                      <a:pt x="5" y="2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8" name="Freeform 323"/>
              <p:cNvSpPr>
                <a:spLocks/>
              </p:cNvSpPr>
              <p:nvPr/>
            </p:nvSpPr>
            <p:spPr bwMode="auto">
              <a:xfrm>
                <a:off x="2226113" y="5308114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7 h 17"/>
                  <a:gd name="T4" fmla="*/ 5 w 7"/>
                  <a:gd name="T5" fmla="*/ 11 h 17"/>
                  <a:gd name="T6" fmla="*/ 1 w 7"/>
                  <a:gd name="T7" fmla="*/ 17 h 17"/>
                  <a:gd name="T8" fmla="*/ 1 w 7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2" y="1"/>
                      <a:pt x="6" y="4"/>
                      <a:pt x="7" y="7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3"/>
                      <a:pt x="3" y="15"/>
                      <a:pt x="1" y="17"/>
                    </a:cubicBezTo>
                    <a:cubicBezTo>
                      <a:pt x="4" y="12"/>
                      <a:pt x="5" y="6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9" name="Freeform 324"/>
              <p:cNvSpPr>
                <a:spLocks/>
              </p:cNvSpPr>
              <p:nvPr/>
            </p:nvSpPr>
            <p:spPr bwMode="auto">
              <a:xfrm>
                <a:off x="2237226" y="5282714"/>
                <a:ext cx="22225" cy="22225"/>
              </a:xfrm>
              <a:custGeom>
                <a:avLst/>
                <a:gdLst>
                  <a:gd name="T0" fmla="*/ 12 w 14"/>
                  <a:gd name="T1" fmla="*/ 14 h 14"/>
                  <a:gd name="T2" fmla="*/ 11 w 14"/>
                  <a:gd name="T3" fmla="*/ 5 h 14"/>
                  <a:gd name="T4" fmla="*/ 5 w 14"/>
                  <a:gd name="T5" fmla="*/ 2 h 14"/>
                  <a:gd name="T6" fmla="*/ 0 w 14"/>
                  <a:gd name="T7" fmla="*/ 0 h 14"/>
                  <a:gd name="T8" fmla="*/ 3 w 14"/>
                  <a:gd name="T9" fmla="*/ 2 h 14"/>
                  <a:gd name="T10" fmla="*/ 9 w 14"/>
                  <a:gd name="T11" fmla="*/ 6 h 14"/>
                  <a:gd name="T12" fmla="*/ 11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cubicBezTo>
                      <a:pt x="14" y="12"/>
                      <a:pt x="13" y="7"/>
                      <a:pt x="11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4"/>
                      <a:pt x="7" y="4"/>
                      <a:pt x="9" y="6"/>
                    </a:cubicBezTo>
                    <a:cubicBezTo>
                      <a:pt x="11" y="8"/>
                      <a:pt x="11" y="10"/>
                      <a:pt x="1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0" name="Freeform 325"/>
              <p:cNvSpPr>
                <a:spLocks/>
              </p:cNvSpPr>
              <p:nvPr/>
            </p:nvSpPr>
            <p:spPr bwMode="auto">
              <a:xfrm>
                <a:off x="2257863" y="5268426"/>
                <a:ext cx="17463" cy="19050"/>
              </a:xfrm>
              <a:custGeom>
                <a:avLst/>
                <a:gdLst>
                  <a:gd name="T0" fmla="*/ 10 w 11"/>
                  <a:gd name="T1" fmla="*/ 12 h 12"/>
                  <a:gd name="T2" fmla="*/ 8 w 11"/>
                  <a:gd name="T3" fmla="*/ 5 h 12"/>
                  <a:gd name="T4" fmla="*/ 0 w 11"/>
                  <a:gd name="T5" fmla="*/ 0 h 12"/>
                  <a:gd name="T6" fmla="*/ 9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12"/>
                    </a:moveTo>
                    <a:cubicBezTo>
                      <a:pt x="10" y="9"/>
                      <a:pt x="10" y="6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3" y="3"/>
                      <a:pt x="11" y="7"/>
                      <a:pt x="9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1" name="Freeform 326"/>
              <p:cNvSpPr>
                <a:spLocks/>
              </p:cNvSpPr>
              <p:nvPr/>
            </p:nvSpPr>
            <p:spPr bwMode="auto">
              <a:xfrm>
                <a:off x="2267388" y="5257314"/>
                <a:ext cx="11113" cy="3175"/>
              </a:xfrm>
              <a:custGeom>
                <a:avLst/>
                <a:gdLst>
                  <a:gd name="T0" fmla="*/ 6 w 7"/>
                  <a:gd name="T1" fmla="*/ 2 h 2"/>
                  <a:gd name="T2" fmla="*/ 0 w 7"/>
                  <a:gd name="T3" fmla="*/ 0 h 2"/>
                  <a:gd name="T4" fmla="*/ 7 w 7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6" y="2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2" y="0"/>
                      <a:pt x="6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2" name="Freeform 327"/>
              <p:cNvSpPr>
                <a:spLocks/>
              </p:cNvSpPr>
              <p:nvPr/>
            </p:nvSpPr>
            <p:spPr bwMode="auto">
              <a:xfrm>
                <a:off x="2273738" y="5247789"/>
                <a:ext cx="7938" cy="317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0 h 2"/>
                  <a:gd name="T4" fmla="*/ 4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3" name="Freeform 328"/>
              <p:cNvSpPr>
                <a:spLocks/>
              </p:cNvSpPr>
              <p:nvPr/>
            </p:nvSpPr>
            <p:spPr bwMode="auto">
              <a:xfrm>
                <a:off x="2205476" y="5195401"/>
                <a:ext cx="9525" cy="9525"/>
              </a:xfrm>
              <a:custGeom>
                <a:avLst/>
                <a:gdLst>
                  <a:gd name="T0" fmla="*/ 0 w 6"/>
                  <a:gd name="T1" fmla="*/ 1 h 6"/>
                  <a:gd name="T2" fmla="*/ 3 w 6"/>
                  <a:gd name="T3" fmla="*/ 1 h 6"/>
                  <a:gd name="T4" fmla="*/ 5 w 6"/>
                  <a:gd name="T5" fmla="*/ 3 h 6"/>
                  <a:gd name="T6" fmla="*/ 6 w 6"/>
                  <a:gd name="T7" fmla="*/ 6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4" y="5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4" name="Freeform 329"/>
              <p:cNvSpPr>
                <a:spLocks/>
              </p:cNvSpPr>
              <p:nvPr/>
            </p:nvSpPr>
            <p:spPr bwMode="auto">
              <a:xfrm>
                <a:off x="2161026" y="5204926"/>
                <a:ext cx="17463" cy="12700"/>
              </a:xfrm>
              <a:custGeom>
                <a:avLst/>
                <a:gdLst>
                  <a:gd name="T0" fmla="*/ 1 w 11"/>
                  <a:gd name="T1" fmla="*/ 0 h 8"/>
                  <a:gd name="T2" fmla="*/ 6 w 11"/>
                  <a:gd name="T3" fmla="*/ 2 h 8"/>
                  <a:gd name="T4" fmla="*/ 8 w 11"/>
                  <a:gd name="T5" fmla="*/ 5 h 8"/>
                  <a:gd name="T6" fmla="*/ 11 w 11"/>
                  <a:gd name="T7" fmla="*/ 8 h 8"/>
                  <a:gd name="T8" fmla="*/ 5 w 11"/>
                  <a:gd name="T9" fmla="*/ 4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3" y="0"/>
                      <a:pt x="4" y="0"/>
                      <a:pt x="6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9" y="7"/>
                      <a:pt x="7" y="6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5" name="Freeform 330"/>
              <p:cNvSpPr>
                <a:spLocks/>
              </p:cNvSpPr>
              <p:nvPr/>
            </p:nvSpPr>
            <p:spPr bwMode="auto">
              <a:xfrm>
                <a:off x="2253101" y="5314464"/>
                <a:ext cx="38100" cy="31750"/>
              </a:xfrm>
              <a:custGeom>
                <a:avLst/>
                <a:gdLst>
                  <a:gd name="T0" fmla="*/ 0 w 24"/>
                  <a:gd name="T1" fmla="*/ 3 h 20"/>
                  <a:gd name="T2" fmla="*/ 10 w 24"/>
                  <a:gd name="T3" fmla="*/ 11 h 20"/>
                  <a:gd name="T4" fmla="*/ 16 w 24"/>
                  <a:gd name="T5" fmla="*/ 16 h 20"/>
                  <a:gd name="T6" fmla="*/ 24 w 24"/>
                  <a:gd name="T7" fmla="*/ 20 h 20"/>
                  <a:gd name="T8" fmla="*/ 8 w 24"/>
                  <a:gd name="T9" fmla="*/ 8 h 20"/>
                  <a:gd name="T10" fmla="*/ 4 w 24"/>
                  <a:gd name="T11" fmla="*/ 0 h 20"/>
                  <a:gd name="T12" fmla="*/ 0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0" y="3"/>
                    </a:moveTo>
                    <a:cubicBezTo>
                      <a:pt x="4" y="5"/>
                      <a:pt x="7" y="8"/>
                      <a:pt x="10" y="11"/>
                    </a:cubicBezTo>
                    <a:cubicBezTo>
                      <a:pt x="12" y="12"/>
                      <a:pt x="14" y="14"/>
                      <a:pt x="16" y="16"/>
                    </a:cubicBezTo>
                    <a:cubicBezTo>
                      <a:pt x="18" y="17"/>
                      <a:pt x="22" y="18"/>
                      <a:pt x="24" y="20"/>
                    </a:cubicBezTo>
                    <a:cubicBezTo>
                      <a:pt x="18" y="20"/>
                      <a:pt x="12" y="12"/>
                      <a:pt x="8" y="8"/>
                    </a:cubicBezTo>
                    <a:cubicBezTo>
                      <a:pt x="6" y="5"/>
                      <a:pt x="5" y="3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6" name="Freeform 331"/>
              <p:cNvSpPr>
                <a:spLocks/>
              </p:cNvSpPr>
              <p:nvPr/>
            </p:nvSpPr>
            <p:spPr bwMode="auto">
              <a:xfrm>
                <a:off x="2275326" y="5301764"/>
                <a:ext cx="38100" cy="42863"/>
              </a:xfrm>
              <a:custGeom>
                <a:avLst/>
                <a:gdLst>
                  <a:gd name="T0" fmla="*/ 0 w 24"/>
                  <a:gd name="T1" fmla="*/ 2 h 27"/>
                  <a:gd name="T2" fmla="*/ 11 w 24"/>
                  <a:gd name="T3" fmla="*/ 14 h 27"/>
                  <a:gd name="T4" fmla="*/ 24 w 24"/>
                  <a:gd name="T5" fmla="*/ 27 h 27"/>
                  <a:gd name="T6" fmla="*/ 14 w 24"/>
                  <a:gd name="T7" fmla="*/ 15 h 27"/>
                  <a:gd name="T8" fmla="*/ 7 w 24"/>
                  <a:gd name="T9" fmla="*/ 6 h 27"/>
                  <a:gd name="T10" fmla="*/ 2 w 24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0" y="2"/>
                    </a:moveTo>
                    <a:cubicBezTo>
                      <a:pt x="2" y="0"/>
                      <a:pt x="9" y="12"/>
                      <a:pt x="11" y="14"/>
                    </a:cubicBezTo>
                    <a:cubicBezTo>
                      <a:pt x="14" y="18"/>
                      <a:pt x="19" y="26"/>
                      <a:pt x="24" y="27"/>
                    </a:cubicBezTo>
                    <a:cubicBezTo>
                      <a:pt x="22" y="22"/>
                      <a:pt x="17" y="19"/>
                      <a:pt x="14" y="15"/>
                    </a:cubicBezTo>
                    <a:cubicBezTo>
                      <a:pt x="12" y="12"/>
                      <a:pt x="10" y="9"/>
                      <a:pt x="7" y="6"/>
                    </a:cubicBezTo>
                    <a:cubicBezTo>
                      <a:pt x="6" y="5"/>
                      <a:pt x="4" y="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7" name="Freeform 332"/>
              <p:cNvSpPr>
                <a:spLocks/>
              </p:cNvSpPr>
              <p:nvPr/>
            </p:nvSpPr>
            <p:spPr bwMode="auto">
              <a:xfrm>
                <a:off x="2302313" y="5276364"/>
                <a:ext cx="19050" cy="23813"/>
              </a:xfrm>
              <a:custGeom>
                <a:avLst/>
                <a:gdLst>
                  <a:gd name="T0" fmla="*/ 12 w 12"/>
                  <a:gd name="T1" fmla="*/ 10 h 15"/>
                  <a:gd name="T2" fmla="*/ 8 w 12"/>
                  <a:gd name="T3" fmla="*/ 13 h 15"/>
                  <a:gd name="T4" fmla="*/ 4 w 12"/>
                  <a:gd name="T5" fmla="*/ 6 h 15"/>
                  <a:gd name="T6" fmla="*/ 0 w 12"/>
                  <a:gd name="T7" fmla="*/ 0 h 15"/>
                  <a:gd name="T8" fmla="*/ 10 w 1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1" y="10"/>
                      <a:pt x="11" y="15"/>
                      <a:pt x="8" y="13"/>
                    </a:cubicBezTo>
                    <a:cubicBezTo>
                      <a:pt x="6" y="11"/>
                      <a:pt x="6" y="8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4" y="2"/>
                      <a:pt x="6" y="8"/>
                      <a:pt x="1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8" name="Freeform 333"/>
              <p:cNvSpPr>
                <a:spLocks/>
              </p:cNvSpPr>
              <p:nvPr/>
            </p:nvSpPr>
            <p:spPr bwMode="auto">
              <a:xfrm>
                <a:off x="2237226" y="5325576"/>
                <a:ext cx="19050" cy="12700"/>
              </a:xfrm>
              <a:custGeom>
                <a:avLst/>
                <a:gdLst>
                  <a:gd name="T0" fmla="*/ 12 w 12"/>
                  <a:gd name="T1" fmla="*/ 5 h 8"/>
                  <a:gd name="T2" fmla="*/ 6 w 12"/>
                  <a:gd name="T3" fmla="*/ 1 h 8"/>
                  <a:gd name="T4" fmla="*/ 0 w 12"/>
                  <a:gd name="T5" fmla="*/ 8 h 8"/>
                  <a:gd name="T6" fmla="*/ 10 w 12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12" y="5"/>
                    </a:moveTo>
                    <a:cubicBezTo>
                      <a:pt x="11" y="3"/>
                      <a:pt x="9" y="0"/>
                      <a:pt x="6" y="1"/>
                    </a:cubicBezTo>
                    <a:cubicBezTo>
                      <a:pt x="4" y="2"/>
                      <a:pt x="0" y="5"/>
                      <a:pt x="0" y="8"/>
                    </a:cubicBezTo>
                    <a:cubicBezTo>
                      <a:pt x="3" y="3"/>
                      <a:pt x="5" y="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9" name="Freeform 334"/>
              <p:cNvSpPr>
                <a:spLocks/>
              </p:cNvSpPr>
              <p:nvPr/>
            </p:nvSpPr>
            <p:spPr bwMode="auto">
              <a:xfrm>
                <a:off x="2297551" y="5360501"/>
                <a:ext cx="15875" cy="15875"/>
              </a:xfrm>
              <a:custGeom>
                <a:avLst/>
                <a:gdLst>
                  <a:gd name="T0" fmla="*/ 0 w 10"/>
                  <a:gd name="T1" fmla="*/ 0 h 10"/>
                  <a:gd name="T2" fmla="*/ 10 w 10"/>
                  <a:gd name="T3" fmla="*/ 8 h 10"/>
                  <a:gd name="T4" fmla="*/ 0 w 1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4" y="0"/>
                      <a:pt x="8" y="6"/>
                      <a:pt x="10" y="8"/>
                    </a:cubicBezTo>
                    <a:cubicBezTo>
                      <a:pt x="6" y="10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0" name="Freeform 335"/>
              <p:cNvSpPr>
                <a:spLocks/>
              </p:cNvSpPr>
              <p:nvPr/>
            </p:nvSpPr>
            <p:spPr bwMode="auto">
              <a:xfrm>
                <a:off x="2265801" y="5308114"/>
                <a:ext cx="14288" cy="14288"/>
              </a:xfrm>
              <a:custGeom>
                <a:avLst/>
                <a:gdLst>
                  <a:gd name="T0" fmla="*/ 0 w 9"/>
                  <a:gd name="T1" fmla="*/ 1 h 9"/>
                  <a:gd name="T2" fmla="*/ 7 w 9"/>
                  <a:gd name="T3" fmla="*/ 9 h 9"/>
                  <a:gd name="T4" fmla="*/ 0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4" y="0"/>
                      <a:pt x="9" y="5"/>
                      <a:pt x="7" y="9"/>
                    </a:cubicBezTo>
                    <a:cubicBezTo>
                      <a:pt x="6" y="6"/>
                      <a:pt x="3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1" name="Freeform 336"/>
              <p:cNvSpPr>
                <a:spLocks/>
              </p:cNvSpPr>
              <p:nvPr/>
            </p:nvSpPr>
            <p:spPr bwMode="auto">
              <a:xfrm>
                <a:off x="2284851" y="5289064"/>
                <a:ext cx="12700" cy="22225"/>
              </a:xfrm>
              <a:custGeom>
                <a:avLst/>
                <a:gdLst>
                  <a:gd name="T0" fmla="*/ 1 w 8"/>
                  <a:gd name="T1" fmla="*/ 0 h 14"/>
                  <a:gd name="T2" fmla="*/ 7 w 8"/>
                  <a:gd name="T3" fmla="*/ 4 h 14"/>
                  <a:gd name="T4" fmla="*/ 8 w 8"/>
                  <a:gd name="T5" fmla="*/ 14 h 14"/>
                  <a:gd name="T6" fmla="*/ 0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cubicBezTo>
                      <a:pt x="3" y="1"/>
                      <a:pt x="5" y="1"/>
                      <a:pt x="7" y="4"/>
                    </a:cubicBezTo>
                    <a:cubicBezTo>
                      <a:pt x="8" y="7"/>
                      <a:pt x="7" y="11"/>
                      <a:pt x="8" y="14"/>
                    </a:cubicBezTo>
                    <a:cubicBezTo>
                      <a:pt x="7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2" name="Freeform 337"/>
              <p:cNvSpPr>
                <a:spLocks/>
              </p:cNvSpPr>
              <p:nvPr/>
            </p:nvSpPr>
            <p:spPr bwMode="auto">
              <a:xfrm>
                <a:off x="2311838" y="5327164"/>
                <a:ext cx="9525" cy="12700"/>
              </a:xfrm>
              <a:custGeom>
                <a:avLst/>
                <a:gdLst>
                  <a:gd name="T0" fmla="*/ 2 w 6"/>
                  <a:gd name="T1" fmla="*/ 1 h 8"/>
                  <a:gd name="T2" fmla="*/ 6 w 6"/>
                  <a:gd name="T3" fmla="*/ 8 h 8"/>
                  <a:gd name="T4" fmla="*/ 0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cubicBezTo>
                      <a:pt x="4" y="3"/>
                      <a:pt x="5" y="5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3" name="Freeform 338"/>
              <p:cNvSpPr>
                <a:spLocks/>
              </p:cNvSpPr>
              <p:nvPr/>
            </p:nvSpPr>
            <p:spPr bwMode="auto">
              <a:xfrm>
                <a:off x="2319776" y="5309701"/>
                <a:ext cx="9525" cy="6350"/>
              </a:xfrm>
              <a:custGeom>
                <a:avLst/>
                <a:gdLst>
                  <a:gd name="T0" fmla="*/ 1 w 6"/>
                  <a:gd name="T1" fmla="*/ 0 h 4"/>
                  <a:gd name="T2" fmla="*/ 6 w 6"/>
                  <a:gd name="T3" fmla="*/ 3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3" y="0"/>
                      <a:pt x="4" y="2"/>
                      <a:pt x="6" y="3"/>
                    </a:cubicBezTo>
                    <a:cubicBezTo>
                      <a:pt x="4" y="4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4" name="Freeform 339"/>
              <p:cNvSpPr>
                <a:spLocks/>
              </p:cNvSpPr>
              <p:nvPr/>
            </p:nvSpPr>
            <p:spPr bwMode="auto">
              <a:xfrm>
                <a:off x="2284851" y="5268426"/>
                <a:ext cx="11113" cy="9525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3 h 6"/>
                  <a:gd name="T4" fmla="*/ 6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3"/>
                      <a:pt x="3" y="0"/>
                      <a:pt x="0" y="3"/>
                    </a:cubicBezTo>
                    <a:cubicBezTo>
                      <a:pt x="2" y="3"/>
                      <a:pt x="6" y="4"/>
                      <a:pt x="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5" name="Freeform 340"/>
              <p:cNvSpPr>
                <a:spLocks/>
              </p:cNvSpPr>
              <p:nvPr/>
            </p:nvSpPr>
            <p:spPr bwMode="auto">
              <a:xfrm>
                <a:off x="2288026" y="5254139"/>
                <a:ext cx="14288" cy="14288"/>
              </a:xfrm>
              <a:custGeom>
                <a:avLst/>
                <a:gdLst>
                  <a:gd name="T0" fmla="*/ 1 w 9"/>
                  <a:gd name="T1" fmla="*/ 2 h 9"/>
                  <a:gd name="T2" fmla="*/ 8 w 9"/>
                  <a:gd name="T3" fmla="*/ 9 h 9"/>
                  <a:gd name="T4" fmla="*/ 0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4" y="0"/>
                      <a:pt x="9" y="5"/>
                      <a:pt x="8" y="9"/>
                    </a:cubicBezTo>
                    <a:cubicBezTo>
                      <a:pt x="6" y="5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6" name="Freeform 341"/>
              <p:cNvSpPr>
                <a:spLocks/>
              </p:cNvSpPr>
              <p:nvPr/>
            </p:nvSpPr>
            <p:spPr bwMode="auto">
              <a:xfrm>
                <a:off x="2326126" y="5328751"/>
                <a:ext cx="30163" cy="17463"/>
              </a:xfrm>
              <a:custGeom>
                <a:avLst/>
                <a:gdLst>
                  <a:gd name="T0" fmla="*/ 18 w 18"/>
                  <a:gd name="T1" fmla="*/ 10 h 11"/>
                  <a:gd name="T2" fmla="*/ 11 w 18"/>
                  <a:gd name="T3" fmla="*/ 10 h 11"/>
                  <a:gd name="T4" fmla="*/ 7 w 18"/>
                  <a:gd name="T5" fmla="*/ 7 h 11"/>
                  <a:gd name="T6" fmla="*/ 4 w 18"/>
                  <a:gd name="T7" fmla="*/ 3 h 11"/>
                  <a:gd name="T8" fmla="*/ 1 w 18"/>
                  <a:gd name="T9" fmla="*/ 2 h 11"/>
                  <a:gd name="T10" fmla="*/ 0 w 18"/>
                  <a:gd name="T11" fmla="*/ 0 h 11"/>
                  <a:gd name="T12" fmla="*/ 7 w 18"/>
                  <a:gd name="T13" fmla="*/ 4 h 11"/>
                  <a:gd name="T14" fmla="*/ 12 w 18"/>
                  <a:gd name="T15" fmla="*/ 8 h 11"/>
                  <a:gd name="T16" fmla="*/ 18 w 18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8" y="10"/>
                    </a:moveTo>
                    <a:cubicBezTo>
                      <a:pt x="16" y="11"/>
                      <a:pt x="13" y="10"/>
                      <a:pt x="11" y="10"/>
                    </a:cubicBezTo>
                    <a:cubicBezTo>
                      <a:pt x="9" y="9"/>
                      <a:pt x="8" y="9"/>
                      <a:pt x="7" y="7"/>
                    </a:cubicBezTo>
                    <a:cubicBezTo>
                      <a:pt x="6" y="5"/>
                      <a:pt x="6" y="4"/>
                      <a:pt x="4" y="3"/>
                    </a:cubicBezTo>
                    <a:cubicBezTo>
                      <a:pt x="3" y="3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2"/>
                      <a:pt x="6" y="2"/>
                      <a:pt x="7" y="4"/>
                    </a:cubicBezTo>
                    <a:cubicBezTo>
                      <a:pt x="9" y="6"/>
                      <a:pt x="10" y="7"/>
                      <a:pt x="12" y="8"/>
                    </a:cubicBezTo>
                    <a:cubicBezTo>
                      <a:pt x="13" y="8"/>
                      <a:pt x="17" y="11"/>
                      <a:pt x="1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7" name="Freeform 342"/>
              <p:cNvSpPr>
                <a:spLocks/>
              </p:cNvSpPr>
              <p:nvPr/>
            </p:nvSpPr>
            <p:spPr bwMode="auto">
              <a:xfrm>
                <a:off x="2322951" y="5381139"/>
                <a:ext cx="23813" cy="11113"/>
              </a:xfrm>
              <a:custGeom>
                <a:avLst/>
                <a:gdLst>
                  <a:gd name="T0" fmla="*/ 0 w 14"/>
                  <a:gd name="T1" fmla="*/ 0 h 7"/>
                  <a:gd name="T2" fmla="*/ 7 w 14"/>
                  <a:gd name="T3" fmla="*/ 2 h 7"/>
                  <a:gd name="T4" fmla="*/ 14 w 14"/>
                  <a:gd name="T5" fmla="*/ 7 h 7"/>
                  <a:gd name="T6" fmla="*/ 7 w 14"/>
                  <a:gd name="T7" fmla="*/ 3 h 7"/>
                  <a:gd name="T8" fmla="*/ 0 w 1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1" y="6"/>
                      <a:pt x="9" y="4"/>
                      <a:pt x="7" y="3"/>
                    </a:cubicBezTo>
                    <a:cubicBezTo>
                      <a:pt x="5" y="2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8" name="Freeform 343"/>
              <p:cNvSpPr>
                <a:spLocks/>
              </p:cNvSpPr>
              <p:nvPr/>
            </p:nvSpPr>
            <p:spPr bwMode="auto">
              <a:xfrm>
                <a:off x="2332476" y="5365264"/>
                <a:ext cx="15875" cy="15875"/>
              </a:xfrm>
              <a:custGeom>
                <a:avLst/>
                <a:gdLst>
                  <a:gd name="T0" fmla="*/ 0 w 9"/>
                  <a:gd name="T1" fmla="*/ 1 h 10"/>
                  <a:gd name="T2" fmla="*/ 5 w 9"/>
                  <a:gd name="T3" fmla="*/ 2 h 10"/>
                  <a:gd name="T4" fmla="*/ 9 w 9"/>
                  <a:gd name="T5" fmla="*/ 10 h 10"/>
                  <a:gd name="T6" fmla="*/ 0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"/>
                    </a:moveTo>
                    <a:cubicBezTo>
                      <a:pt x="2" y="2"/>
                      <a:pt x="3" y="0"/>
                      <a:pt x="5" y="2"/>
                    </a:cubicBezTo>
                    <a:cubicBezTo>
                      <a:pt x="8" y="4"/>
                      <a:pt x="8" y="7"/>
                      <a:pt x="9" y="10"/>
                    </a:cubicBezTo>
                    <a:cubicBezTo>
                      <a:pt x="6" y="6"/>
                      <a:pt x="4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9" name="Freeform 344"/>
              <p:cNvSpPr>
                <a:spLocks/>
              </p:cNvSpPr>
              <p:nvPr/>
            </p:nvSpPr>
            <p:spPr bwMode="auto">
              <a:xfrm>
                <a:off x="2326126" y="5346214"/>
                <a:ext cx="17463" cy="12700"/>
              </a:xfrm>
              <a:custGeom>
                <a:avLst/>
                <a:gdLst>
                  <a:gd name="T0" fmla="*/ 1 w 10"/>
                  <a:gd name="T1" fmla="*/ 0 h 8"/>
                  <a:gd name="T2" fmla="*/ 10 w 10"/>
                  <a:gd name="T3" fmla="*/ 8 h 8"/>
                  <a:gd name="T4" fmla="*/ 6 w 10"/>
                  <a:gd name="T5" fmla="*/ 4 h 8"/>
                  <a:gd name="T6" fmla="*/ 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5" y="0"/>
                      <a:pt x="8" y="5"/>
                      <a:pt x="10" y="8"/>
                    </a:cubicBezTo>
                    <a:cubicBezTo>
                      <a:pt x="9" y="7"/>
                      <a:pt x="7" y="5"/>
                      <a:pt x="6" y="4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0" name="Freeform 345"/>
              <p:cNvSpPr>
                <a:spLocks/>
              </p:cNvSpPr>
              <p:nvPr/>
            </p:nvSpPr>
            <p:spPr bwMode="auto">
              <a:xfrm>
                <a:off x="2334063" y="5319226"/>
                <a:ext cx="20638" cy="20638"/>
              </a:xfrm>
              <a:custGeom>
                <a:avLst/>
                <a:gdLst>
                  <a:gd name="T0" fmla="*/ 1 w 12"/>
                  <a:gd name="T1" fmla="*/ 2 h 13"/>
                  <a:gd name="T2" fmla="*/ 12 w 12"/>
                  <a:gd name="T3" fmla="*/ 13 h 13"/>
                  <a:gd name="T4" fmla="*/ 7 w 12"/>
                  <a:gd name="T5" fmla="*/ 7 h 13"/>
                  <a:gd name="T6" fmla="*/ 0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" y="2"/>
                    </a:moveTo>
                    <a:cubicBezTo>
                      <a:pt x="2" y="0"/>
                      <a:pt x="11" y="11"/>
                      <a:pt x="12" y="13"/>
                    </a:cubicBezTo>
                    <a:cubicBezTo>
                      <a:pt x="10" y="12"/>
                      <a:pt x="8" y="9"/>
                      <a:pt x="7" y="7"/>
                    </a:cubicBezTo>
                    <a:cubicBezTo>
                      <a:pt x="5" y="6"/>
                      <a:pt x="3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1" name="Freeform 346"/>
              <p:cNvSpPr>
                <a:spLocks/>
              </p:cNvSpPr>
              <p:nvPr/>
            </p:nvSpPr>
            <p:spPr bwMode="auto">
              <a:xfrm>
                <a:off x="2332476" y="5298589"/>
                <a:ext cx="11113" cy="12700"/>
              </a:xfrm>
              <a:custGeom>
                <a:avLst/>
                <a:gdLst>
                  <a:gd name="T0" fmla="*/ 0 w 6"/>
                  <a:gd name="T1" fmla="*/ 1 h 8"/>
                  <a:gd name="T2" fmla="*/ 6 w 6"/>
                  <a:gd name="T3" fmla="*/ 8 h 8"/>
                  <a:gd name="T4" fmla="*/ 2 w 6"/>
                  <a:gd name="T5" fmla="*/ 4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4" y="0"/>
                      <a:pt x="5" y="6"/>
                      <a:pt x="6" y="8"/>
                    </a:cubicBezTo>
                    <a:cubicBezTo>
                      <a:pt x="5" y="7"/>
                      <a:pt x="3" y="6"/>
                      <a:pt x="2" y="4"/>
                    </a:cubicBezTo>
                    <a:cubicBezTo>
                      <a:pt x="2" y="3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3" name="Bein rechts"/>
            <p:cNvGrpSpPr/>
            <p:nvPr/>
          </p:nvGrpSpPr>
          <p:grpSpPr>
            <a:xfrm>
              <a:off x="1970526" y="2698264"/>
              <a:ext cx="355600" cy="2395537"/>
              <a:chOff x="1970526" y="2698264"/>
              <a:chExt cx="355600" cy="2395537"/>
            </a:xfrm>
          </p:grpSpPr>
          <p:sp>
            <p:nvSpPr>
              <p:cNvPr id="1065" name="Freeform 220"/>
              <p:cNvSpPr>
                <a:spLocks/>
              </p:cNvSpPr>
              <p:nvPr/>
            </p:nvSpPr>
            <p:spPr bwMode="auto">
              <a:xfrm>
                <a:off x="1970526" y="2698264"/>
                <a:ext cx="355600" cy="1322388"/>
              </a:xfrm>
              <a:custGeom>
                <a:avLst/>
                <a:gdLst>
                  <a:gd name="T0" fmla="*/ 127 w 223"/>
                  <a:gd name="T1" fmla="*/ 15 h 826"/>
                  <a:gd name="T2" fmla="*/ 102 w 223"/>
                  <a:gd name="T3" fmla="*/ 6 h 826"/>
                  <a:gd name="T4" fmla="*/ 62 w 223"/>
                  <a:gd name="T5" fmla="*/ 70 h 826"/>
                  <a:gd name="T6" fmla="*/ 93 w 223"/>
                  <a:gd name="T7" fmla="*/ 78 h 826"/>
                  <a:gd name="T8" fmla="*/ 128 w 223"/>
                  <a:gd name="T9" fmla="*/ 102 h 826"/>
                  <a:gd name="T10" fmla="*/ 126 w 223"/>
                  <a:gd name="T11" fmla="*/ 130 h 826"/>
                  <a:gd name="T12" fmla="*/ 116 w 223"/>
                  <a:gd name="T13" fmla="*/ 146 h 826"/>
                  <a:gd name="T14" fmla="*/ 124 w 223"/>
                  <a:gd name="T15" fmla="*/ 161 h 826"/>
                  <a:gd name="T16" fmla="*/ 49 w 223"/>
                  <a:gd name="T17" fmla="*/ 700 h 826"/>
                  <a:gd name="T18" fmla="*/ 14 w 223"/>
                  <a:gd name="T19" fmla="*/ 753 h 826"/>
                  <a:gd name="T20" fmla="*/ 4 w 223"/>
                  <a:gd name="T21" fmla="*/ 772 h 826"/>
                  <a:gd name="T22" fmla="*/ 14 w 223"/>
                  <a:gd name="T23" fmla="*/ 795 h 826"/>
                  <a:gd name="T24" fmla="*/ 26 w 223"/>
                  <a:gd name="T25" fmla="*/ 816 h 826"/>
                  <a:gd name="T26" fmla="*/ 56 w 223"/>
                  <a:gd name="T27" fmla="*/ 823 h 826"/>
                  <a:gd name="T28" fmla="*/ 105 w 223"/>
                  <a:gd name="T29" fmla="*/ 818 h 826"/>
                  <a:gd name="T30" fmla="*/ 141 w 223"/>
                  <a:gd name="T31" fmla="*/ 820 h 826"/>
                  <a:gd name="T32" fmla="*/ 154 w 223"/>
                  <a:gd name="T33" fmla="*/ 801 h 826"/>
                  <a:gd name="T34" fmla="*/ 155 w 223"/>
                  <a:gd name="T35" fmla="*/ 784 h 826"/>
                  <a:gd name="T36" fmla="*/ 157 w 223"/>
                  <a:gd name="T37" fmla="*/ 768 h 826"/>
                  <a:gd name="T38" fmla="*/ 130 w 223"/>
                  <a:gd name="T39" fmla="*/ 717 h 826"/>
                  <a:gd name="T40" fmla="*/ 200 w 223"/>
                  <a:gd name="T41" fmla="*/ 140 h 826"/>
                  <a:gd name="T42" fmla="*/ 219 w 223"/>
                  <a:gd name="T43" fmla="*/ 116 h 826"/>
                  <a:gd name="T44" fmla="*/ 219 w 223"/>
                  <a:gd name="T45" fmla="*/ 91 h 826"/>
                  <a:gd name="T46" fmla="*/ 213 w 223"/>
                  <a:gd name="T47" fmla="*/ 71 h 826"/>
                  <a:gd name="T48" fmla="*/ 201 w 223"/>
                  <a:gd name="T49" fmla="*/ 47 h 826"/>
                  <a:gd name="T50" fmla="*/ 181 w 223"/>
                  <a:gd name="T51" fmla="*/ 30 h 826"/>
                  <a:gd name="T52" fmla="*/ 152 w 223"/>
                  <a:gd name="T53" fmla="*/ 44 h 826"/>
                  <a:gd name="T54" fmla="*/ 130 w 223"/>
                  <a:gd name="T55" fmla="*/ 31 h 826"/>
                  <a:gd name="T56" fmla="*/ 12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127" y="15"/>
                    </a:moveTo>
                    <a:cubicBezTo>
                      <a:pt x="127" y="15"/>
                      <a:pt x="123" y="0"/>
                      <a:pt x="102" y="6"/>
                    </a:cubicBezTo>
                    <a:cubicBezTo>
                      <a:pt x="82" y="13"/>
                      <a:pt x="51" y="48"/>
                      <a:pt x="62" y="70"/>
                    </a:cubicBezTo>
                    <a:cubicBezTo>
                      <a:pt x="71" y="86"/>
                      <a:pt x="80" y="75"/>
                      <a:pt x="93" y="78"/>
                    </a:cubicBezTo>
                    <a:cubicBezTo>
                      <a:pt x="105" y="81"/>
                      <a:pt x="125" y="82"/>
                      <a:pt x="128" y="102"/>
                    </a:cubicBezTo>
                    <a:cubicBezTo>
                      <a:pt x="130" y="121"/>
                      <a:pt x="132" y="125"/>
                      <a:pt x="126" y="130"/>
                    </a:cubicBezTo>
                    <a:cubicBezTo>
                      <a:pt x="120" y="135"/>
                      <a:pt x="113" y="139"/>
                      <a:pt x="116" y="146"/>
                    </a:cubicBezTo>
                    <a:cubicBezTo>
                      <a:pt x="119" y="152"/>
                      <a:pt x="124" y="161"/>
                      <a:pt x="124" y="161"/>
                    </a:cubicBezTo>
                    <a:cubicBezTo>
                      <a:pt x="124" y="161"/>
                      <a:pt x="98" y="530"/>
                      <a:pt x="49" y="700"/>
                    </a:cubicBezTo>
                    <a:cubicBezTo>
                      <a:pt x="43" y="721"/>
                      <a:pt x="25" y="748"/>
                      <a:pt x="14" y="753"/>
                    </a:cubicBezTo>
                    <a:cubicBezTo>
                      <a:pt x="3" y="758"/>
                      <a:pt x="0" y="764"/>
                      <a:pt x="4" y="772"/>
                    </a:cubicBezTo>
                    <a:cubicBezTo>
                      <a:pt x="7" y="781"/>
                      <a:pt x="14" y="788"/>
                      <a:pt x="14" y="795"/>
                    </a:cubicBezTo>
                    <a:cubicBezTo>
                      <a:pt x="14" y="803"/>
                      <a:pt x="18" y="809"/>
                      <a:pt x="26" y="816"/>
                    </a:cubicBezTo>
                    <a:cubicBezTo>
                      <a:pt x="34" y="823"/>
                      <a:pt x="49" y="825"/>
                      <a:pt x="56" y="823"/>
                    </a:cubicBezTo>
                    <a:cubicBezTo>
                      <a:pt x="64" y="820"/>
                      <a:pt x="89" y="814"/>
                      <a:pt x="105" y="818"/>
                    </a:cubicBezTo>
                    <a:cubicBezTo>
                      <a:pt x="120" y="822"/>
                      <a:pt x="135" y="826"/>
                      <a:pt x="141" y="820"/>
                    </a:cubicBezTo>
                    <a:cubicBezTo>
                      <a:pt x="148" y="814"/>
                      <a:pt x="156" y="809"/>
                      <a:pt x="154" y="801"/>
                    </a:cubicBezTo>
                    <a:cubicBezTo>
                      <a:pt x="152" y="793"/>
                      <a:pt x="153" y="791"/>
                      <a:pt x="155" y="784"/>
                    </a:cubicBezTo>
                    <a:cubicBezTo>
                      <a:pt x="158" y="776"/>
                      <a:pt x="160" y="773"/>
                      <a:pt x="157" y="768"/>
                    </a:cubicBezTo>
                    <a:cubicBezTo>
                      <a:pt x="153" y="763"/>
                      <a:pt x="130" y="743"/>
                      <a:pt x="130" y="717"/>
                    </a:cubicBezTo>
                    <a:cubicBezTo>
                      <a:pt x="130" y="690"/>
                      <a:pt x="150" y="358"/>
                      <a:pt x="200" y="140"/>
                    </a:cubicBezTo>
                    <a:cubicBezTo>
                      <a:pt x="201" y="134"/>
                      <a:pt x="214" y="128"/>
                      <a:pt x="219" y="116"/>
                    </a:cubicBezTo>
                    <a:cubicBezTo>
                      <a:pt x="223" y="104"/>
                      <a:pt x="223" y="95"/>
                      <a:pt x="219" y="91"/>
                    </a:cubicBezTo>
                    <a:cubicBezTo>
                      <a:pt x="214" y="86"/>
                      <a:pt x="214" y="80"/>
                      <a:pt x="213" y="71"/>
                    </a:cubicBezTo>
                    <a:cubicBezTo>
                      <a:pt x="212" y="62"/>
                      <a:pt x="206" y="54"/>
                      <a:pt x="201" y="47"/>
                    </a:cubicBezTo>
                    <a:cubicBezTo>
                      <a:pt x="197" y="41"/>
                      <a:pt x="190" y="23"/>
                      <a:pt x="181" y="30"/>
                    </a:cubicBezTo>
                    <a:cubicBezTo>
                      <a:pt x="172" y="36"/>
                      <a:pt x="163" y="45"/>
                      <a:pt x="152" y="44"/>
                    </a:cubicBezTo>
                    <a:cubicBezTo>
                      <a:pt x="141" y="42"/>
                      <a:pt x="133" y="36"/>
                      <a:pt x="130" y="31"/>
                    </a:cubicBezTo>
                    <a:cubicBezTo>
                      <a:pt x="128" y="26"/>
                      <a:pt x="129" y="23"/>
                      <a:pt x="12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6" name="Freeform 221"/>
              <p:cNvSpPr>
                <a:spLocks/>
              </p:cNvSpPr>
              <p:nvPr/>
            </p:nvSpPr>
            <p:spPr bwMode="auto">
              <a:xfrm>
                <a:off x="1970526" y="2706201"/>
                <a:ext cx="239713" cy="1314450"/>
              </a:xfrm>
              <a:custGeom>
                <a:avLst/>
                <a:gdLst>
                  <a:gd name="T0" fmla="*/ 4 w 150"/>
                  <a:gd name="T1" fmla="*/ 767 h 821"/>
                  <a:gd name="T2" fmla="*/ 14 w 150"/>
                  <a:gd name="T3" fmla="*/ 790 h 821"/>
                  <a:gd name="T4" fmla="*/ 26 w 150"/>
                  <a:gd name="T5" fmla="*/ 811 h 821"/>
                  <a:gd name="T6" fmla="*/ 56 w 150"/>
                  <a:gd name="T7" fmla="*/ 818 h 821"/>
                  <a:gd name="T8" fmla="*/ 105 w 150"/>
                  <a:gd name="T9" fmla="*/ 813 h 821"/>
                  <a:gd name="T10" fmla="*/ 141 w 150"/>
                  <a:gd name="T11" fmla="*/ 815 h 821"/>
                  <a:gd name="T12" fmla="*/ 144 w 150"/>
                  <a:gd name="T13" fmla="*/ 812 h 821"/>
                  <a:gd name="T14" fmla="*/ 123 w 150"/>
                  <a:gd name="T15" fmla="*/ 807 h 821"/>
                  <a:gd name="T16" fmla="*/ 74 w 150"/>
                  <a:gd name="T17" fmla="*/ 812 h 821"/>
                  <a:gd name="T18" fmla="*/ 44 w 150"/>
                  <a:gd name="T19" fmla="*/ 805 h 821"/>
                  <a:gd name="T20" fmla="*/ 32 w 150"/>
                  <a:gd name="T21" fmla="*/ 784 h 821"/>
                  <a:gd name="T22" fmla="*/ 22 w 150"/>
                  <a:gd name="T23" fmla="*/ 761 h 821"/>
                  <a:gd name="T24" fmla="*/ 32 w 150"/>
                  <a:gd name="T25" fmla="*/ 742 h 821"/>
                  <a:gd name="T26" fmla="*/ 67 w 150"/>
                  <a:gd name="T27" fmla="*/ 689 h 821"/>
                  <a:gd name="T28" fmla="*/ 142 w 150"/>
                  <a:gd name="T29" fmla="*/ 150 h 821"/>
                  <a:gd name="T30" fmla="*/ 134 w 150"/>
                  <a:gd name="T31" fmla="*/ 135 h 821"/>
                  <a:gd name="T32" fmla="*/ 144 w 150"/>
                  <a:gd name="T33" fmla="*/ 119 h 821"/>
                  <a:gd name="T34" fmla="*/ 146 w 150"/>
                  <a:gd name="T35" fmla="*/ 91 h 821"/>
                  <a:gd name="T36" fmla="*/ 111 w 150"/>
                  <a:gd name="T37" fmla="*/ 67 h 821"/>
                  <a:gd name="T38" fmla="*/ 80 w 150"/>
                  <a:gd name="T39" fmla="*/ 59 h 821"/>
                  <a:gd name="T40" fmla="*/ 111 w 150"/>
                  <a:gd name="T41" fmla="*/ 0 h 821"/>
                  <a:gd name="T42" fmla="*/ 102 w 150"/>
                  <a:gd name="T43" fmla="*/ 1 h 821"/>
                  <a:gd name="T44" fmla="*/ 62 w 150"/>
                  <a:gd name="T45" fmla="*/ 65 h 821"/>
                  <a:gd name="T46" fmla="*/ 93 w 150"/>
                  <a:gd name="T47" fmla="*/ 73 h 821"/>
                  <a:gd name="T48" fmla="*/ 128 w 150"/>
                  <a:gd name="T49" fmla="*/ 97 h 821"/>
                  <a:gd name="T50" fmla="*/ 126 w 150"/>
                  <a:gd name="T51" fmla="*/ 125 h 821"/>
                  <a:gd name="T52" fmla="*/ 116 w 150"/>
                  <a:gd name="T53" fmla="*/ 141 h 821"/>
                  <a:gd name="T54" fmla="*/ 124 w 150"/>
                  <a:gd name="T55" fmla="*/ 156 h 821"/>
                  <a:gd name="T56" fmla="*/ 49 w 150"/>
                  <a:gd name="T57" fmla="*/ 695 h 821"/>
                  <a:gd name="T58" fmla="*/ 14 w 150"/>
                  <a:gd name="T59" fmla="*/ 748 h 821"/>
                  <a:gd name="T60" fmla="*/ 4 w 150"/>
                  <a:gd name="T61" fmla="*/ 767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821">
                    <a:moveTo>
                      <a:pt x="4" y="767"/>
                    </a:moveTo>
                    <a:cubicBezTo>
                      <a:pt x="7" y="776"/>
                      <a:pt x="14" y="783"/>
                      <a:pt x="14" y="790"/>
                    </a:cubicBezTo>
                    <a:cubicBezTo>
                      <a:pt x="14" y="798"/>
                      <a:pt x="18" y="804"/>
                      <a:pt x="26" y="811"/>
                    </a:cubicBezTo>
                    <a:cubicBezTo>
                      <a:pt x="34" y="818"/>
                      <a:pt x="49" y="820"/>
                      <a:pt x="56" y="818"/>
                    </a:cubicBezTo>
                    <a:cubicBezTo>
                      <a:pt x="64" y="815"/>
                      <a:pt x="89" y="809"/>
                      <a:pt x="105" y="813"/>
                    </a:cubicBezTo>
                    <a:cubicBezTo>
                      <a:pt x="120" y="817"/>
                      <a:pt x="135" y="821"/>
                      <a:pt x="141" y="815"/>
                    </a:cubicBezTo>
                    <a:cubicBezTo>
                      <a:pt x="142" y="814"/>
                      <a:pt x="143" y="813"/>
                      <a:pt x="144" y="812"/>
                    </a:cubicBezTo>
                    <a:cubicBezTo>
                      <a:pt x="138" y="811"/>
                      <a:pt x="131" y="809"/>
                      <a:pt x="123" y="807"/>
                    </a:cubicBezTo>
                    <a:cubicBezTo>
                      <a:pt x="107" y="803"/>
                      <a:pt x="82" y="809"/>
                      <a:pt x="74" y="812"/>
                    </a:cubicBezTo>
                    <a:cubicBezTo>
                      <a:pt x="67" y="814"/>
                      <a:pt x="52" y="812"/>
                      <a:pt x="44" y="805"/>
                    </a:cubicBezTo>
                    <a:cubicBezTo>
                      <a:pt x="36" y="798"/>
                      <a:pt x="32" y="792"/>
                      <a:pt x="32" y="784"/>
                    </a:cubicBezTo>
                    <a:cubicBezTo>
                      <a:pt x="32" y="777"/>
                      <a:pt x="25" y="770"/>
                      <a:pt x="22" y="761"/>
                    </a:cubicBezTo>
                    <a:cubicBezTo>
                      <a:pt x="18" y="753"/>
                      <a:pt x="21" y="747"/>
                      <a:pt x="32" y="742"/>
                    </a:cubicBezTo>
                    <a:cubicBezTo>
                      <a:pt x="43" y="737"/>
                      <a:pt x="61" y="710"/>
                      <a:pt x="67" y="689"/>
                    </a:cubicBezTo>
                    <a:cubicBezTo>
                      <a:pt x="116" y="519"/>
                      <a:pt x="142" y="150"/>
                      <a:pt x="142" y="150"/>
                    </a:cubicBezTo>
                    <a:cubicBezTo>
                      <a:pt x="142" y="150"/>
                      <a:pt x="137" y="141"/>
                      <a:pt x="134" y="135"/>
                    </a:cubicBezTo>
                    <a:cubicBezTo>
                      <a:pt x="131" y="128"/>
                      <a:pt x="138" y="124"/>
                      <a:pt x="144" y="119"/>
                    </a:cubicBezTo>
                    <a:cubicBezTo>
                      <a:pt x="150" y="114"/>
                      <a:pt x="148" y="110"/>
                      <a:pt x="146" y="91"/>
                    </a:cubicBezTo>
                    <a:cubicBezTo>
                      <a:pt x="144" y="71"/>
                      <a:pt x="123" y="70"/>
                      <a:pt x="111" y="67"/>
                    </a:cubicBezTo>
                    <a:cubicBezTo>
                      <a:pt x="98" y="64"/>
                      <a:pt x="89" y="75"/>
                      <a:pt x="80" y="59"/>
                    </a:cubicBezTo>
                    <a:cubicBezTo>
                      <a:pt x="71" y="40"/>
                      <a:pt x="92" y="12"/>
                      <a:pt x="111" y="0"/>
                    </a:cubicBezTo>
                    <a:cubicBezTo>
                      <a:pt x="109" y="0"/>
                      <a:pt x="106" y="0"/>
                      <a:pt x="102" y="1"/>
                    </a:cubicBezTo>
                    <a:cubicBezTo>
                      <a:pt x="82" y="8"/>
                      <a:pt x="51" y="43"/>
                      <a:pt x="62" y="65"/>
                    </a:cubicBezTo>
                    <a:cubicBezTo>
                      <a:pt x="71" y="81"/>
                      <a:pt x="80" y="70"/>
                      <a:pt x="93" y="73"/>
                    </a:cubicBezTo>
                    <a:cubicBezTo>
                      <a:pt x="105" y="76"/>
                      <a:pt x="126" y="77"/>
                      <a:pt x="128" y="97"/>
                    </a:cubicBezTo>
                    <a:cubicBezTo>
                      <a:pt x="130" y="116"/>
                      <a:pt x="132" y="120"/>
                      <a:pt x="126" y="125"/>
                    </a:cubicBezTo>
                    <a:cubicBezTo>
                      <a:pt x="120" y="130"/>
                      <a:pt x="113" y="134"/>
                      <a:pt x="116" y="141"/>
                    </a:cubicBezTo>
                    <a:cubicBezTo>
                      <a:pt x="119" y="147"/>
                      <a:pt x="124" y="156"/>
                      <a:pt x="124" y="156"/>
                    </a:cubicBezTo>
                    <a:cubicBezTo>
                      <a:pt x="124" y="156"/>
                      <a:pt x="98" y="525"/>
                      <a:pt x="49" y="695"/>
                    </a:cubicBezTo>
                    <a:cubicBezTo>
                      <a:pt x="43" y="716"/>
                      <a:pt x="25" y="743"/>
                      <a:pt x="14" y="748"/>
                    </a:cubicBezTo>
                    <a:cubicBezTo>
                      <a:pt x="3" y="753"/>
                      <a:pt x="0" y="759"/>
                      <a:pt x="4" y="7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7" name="Freeform 222"/>
              <p:cNvSpPr>
                <a:spLocks/>
              </p:cNvSpPr>
              <p:nvPr/>
            </p:nvSpPr>
            <p:spPr bwMode="auto">
              <a:xfrm>
                <a:off x="1972113" y="2703026"/>
                <a:ext cx="354013" cy="1316038"/>
              </a:xfrm>
              <a:custGeom>
                <a:avLst/>
                <a:gdLst>
                  <a:gd name="T0" fmla="*/ 124 w 222"/>
                  <a:gd name="T1" fmla="*/ 6 h 822"/>
                  <a:gd name="T2" fmla="*/ 73 w 222"/>
                  <a:gd name="T3" fmla="*/ 23 h 822"/>
                  <a:gd name="T4" fmla="*/ 66 w 222"/>
                  <a:gd name="T5" fmla="*/ 75 h 822"/>
                  <a:gd name="T6" fmla="*/ 91 w 222"/>
                  <a:gd name="T7" fmla="*/ 77 h 822"/>
                  <a:gd name="T8" fmla="*/ 125 w 222"/>
                  <a:gd name="T9" fmla="*/ 99 h 822"/>
                  <a:gd name="T10" fmla="*/ 124 w 222"/>
                  <a:gd name="T11" fmla="*/ 126 h 822"/>
                  <a:gd name="T12" fmla="*/ 114 w 222"/>
                  <a:gd name="T13" fmla="*/ 143 h 822"/>
                  <a:gd name="T14" fmla="*/ 122 w 222"/>
                  <a:gd name="T15" fmla="*/ 157 h 822"/>
                  <a:gd name="T16" fmla="*/ 31 w 222"/>
                  <a:gd name="T17" fmla="*/ 729 h 822"/>
                  <a:gd name="T18" fmla="*/ 3 w 222"/>
                  <a:gd name="T19" fmla="*/ 755 h 822"/>
                  <a:gd name="T20" fmla="*/ 8 w 222"/>
                  <a:gd name="T21" fmla="*/ 782 h 822"/>
                  <a:gd name="T22" fmla="*/ 48 w 222"/>
                  <a:gd name="T23" fmla="*/ 822 h 822"/>
                  <a:gd name="T24" fmla="*/ 103 w 222"/>
                  <a:gd name="T25" fmla="*/ 817 h 822"/>
                  <a:gd name="T26" fmla="*/ 150 w 222"/>
                  <a:gd name="T27" fmla="*/ 810 h 822"/>
                  <a:gd name="T28" fmla="*/ 154 w 222"/>
                  <a:gd name="T29" fmla="*/ 791 h 822"/>
                  <a:gd name="T30" fmla="*/ 157 w 222"/>
                  <a:gd name="T31" fmla="*/ 764 h 822"/>
                  <a:gd name="T32" fmla="*/ 146 w 222"/>
                  <a:gd name="T33" fmla="*/ 497 h 822"/>
                  <a:gd name="T34" fmla="*/ 219 w 222"/>
                  <a:gd name="T35" fmla="*/ 113 h 822"/>
                  <a:gd name="T36" fmla="*/ 215 w 222"/>
                  <a:gd name="T37" fmla="*/ 79 h 822"/>
                  <a:gd name="T38" fmla="*/ 195 w 222"/>
                  <a:gd name="T39" fmla="*/ 32 h 822"/>
                  <a:gd name="T40" fmla="*/ 179 w 222"/>
                  <a:gd name="T41" fmla="*/ 26 h 822"/>
                  <a:gd name="T42" fmla="*/ 151 w 222"/>
                  <a:gd name="T43" fmla="*/ 39 h 822"/>
                  <a:gd name="T44" fmla="*/ 129 w 222"/>
                  <a:gd name="T45" fmla="*/ 21 h 822"/>
                  <a:gd name="T46" fmla="*/ 128 w 222"/>
                  <a:gd name="T47" fmla="*/ 12 h 822"/>
                  <a:gd name="T48" fmla="*/ 126 w 222"/>
                  <a:gd name="T49" fmla="*/ 21 h 822"/>
                  <a:gd name="T50" fmla="*/ 151 w 222"/>
                  <a:gd name="T51" fmla="*/ 42 h 822"/>
                  <a:gd name="T52" fmla="*/ 181 w 222"/>
                  <a:gd name="T53" fmla="*/ 28 h 822"/>
                  <a:gd name="T54" fmla="*/ 194 w 222"/>
                  <a:gd name="T55" fmla="*/ 37 h 822"/>
                  <a:gd name="T56" fmla="*/ 212 w 222"/>
                  <a:gd name="T57" fmla="*/ 80 h 822"/>
                  <a:gd name="T58" fmla="*/ 216 w 222"/>
                  <a:gd name="T59" fmla="*/ 112 h 822"/>
                  <a:gd name="T60" fmla="*/ 198 w 222"/>
                  <a:gd name="T61" fmla="*/ 137 h 822"/>
                  <a:gd name="T62" fmla="*/ 140 w 222"/>
                  <a:gd name="T63" fmla="*/ 749 h 822"/>
                  <a:gd name="T64" fmla="*/ 156 w 222"/>
                  <a:gd name="T65" fmla="*/ 770 h 822"/>
                  <a:gd name="T66" fmla="*/ 152 w 222"/>
                  <a:gd name="T67" fmla="*/ 798 h 822"/>
                  <a:gd name="T68" fmla="*/ 139 w 222"/>
                  <a:gd name="T69" fmla="*/ 816 h 822"/>
                  <a:gd name="T70" fmla="*/ 91 w 222"/>
                  <a:gd name="T71" fmla="*/ 812 h 822"/>
                  <a:gd name="T72" fmla="*/ 26 w 222"/>
                  <a:gd name="T73" fmla="*/ 812 h 822"/>
                  <a:gd name="T74" fmla="*/ 4 w 222"/>
                  <a:gd name="T75" fmla="*/ 769 h 822"/>
                  <a:gd name="T76" fmla="*/ 14 w 222"/>
                  <a:gd name="T77" fmla="*/ 751 h 822"/>
                  <a:gd name="T78" fmla="*/ 106 w 222"/>
                  <a:gd name="T79" fmla="*/ 364 h 822"/>
                  <a:gd name="T80" fmla="*/ 125 w 222"/>
                  <a:gd name="T81" fmla="*/ 157 h 822"/>
                  <a:gd name="T82" fmla="*/ 116 w 222"/>
                  <a:gd name="T83" fmla="*/ 139 h 822"/>
                  <a:gd name="T84" fmla="*/ 129 w 222"/>
                  <a:gd name="T85" fmla="*/ 124 h 822"/>
                  <a:gd name="T86" fmla="*/ 123 w 222"/>
                  <a:gd name="T87" fmla="*/ 86 h 822"/>
                  <a:gd name="T88" fmla="*/ 87 w 222"/>
                  <a:gd name="T89" fmla="*/ 73 h 822"/>
                  <a:gd name="T90" fmla="*/ 63 w 222"/>
                  <a:gd name="T91" fmla="*/ 66 h 822"/>
                  <a:gd name="T92" fmla="*/ 102 w 222"/>
                  <a:gd name="T93" fmla="*/ 5 h 822"/>
                  <a:gd name="T94" fmla="*/ 124 w 222"/>
                  <a:gd name="T95" fmla="*/ 11 h 822"/>
                  <a:gd name="T96" fmla="*/ 125 w 222"/>
                  <a:gd name="T97" fmla="*/ 13 h 822"/>
                  <a:gd name="T98" fmla="*/ 126 w 222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" h="822">
                    <a:moveTo>
                      <a:pt x="126" y="12"/>
                    </a:move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7" y="9"/>
                      <a:pt x="124" y="6"/>
                    </a:cubicBezTo>
                    <a:cubicBezTo>
                      <a:pt x="122" y="3"/>
                      <a:pt x="117" y="0"/>
                      <a:pt x="111" y="0"/>
                    </a:cubicBezTo>
                    <a:cubicBezTo>
                      <a:pt x="108" y="0"/>
                      <a:pt x="105" y="1"/>
                      <a:pt x="101" y="2"/>
                    </a:cubicBezTo>
                    <a:cubicBezTo>
                      <a:pt x="92" y="5"/>
                      <a:pt x="81" y="13"/>
                      <a:pt x="73" y="23"/>
                    </a:cubicBezTo>
                    <a:cubicBezTo>
                      <a:pt x="64" y="33"/>
                      <a:pt x="57" y="45"/>
                      <a:pt x="57" y="56"/>
                    </a:cubicBezTo>
                    <a:cubicBezTo>
                      <a:pt x="57" y="60"/>
                      <a:pt x="58" y="64"/>
                      <a:pt x="60" y="67"/>
                    </a:cubicBezTo>
                    <a:cubicBezTo>
                      <a:pt x="62" y="71"/>
                      <a:pt x="64" y="74"/>
                      <a:pt x="66" y="75"/>
                    </a:cubicBezTo>
                    <a:cubicBezTo>
                      <a:pt x="69" y="77"/>
                      <a:pt x="71" y="77"/>
                      <a:pt x="74" y="77"/>
                    </a:cubicBezTo>
                    <a:cubicBezTo>
                      <a:pt x="78" y="77"/>
                      <a:pt x="82" y="76"/>
                      <a:pt x="87" y="76"/>
                    </a:cubicBezTo>
                    <a:cubicBezTo>
                      <a:pt x="88" y="76"/>
                      <a:pt x="90" y="76"/>
                      <a:pt x="91" y="77"/>
                    </a:cubicBezTo>
                    <a:cubicBezTo>
                      <a:pt x="98" y="78"/>
                      <a:pt x="106" y="79"/>
                      <a:pt x="112" y="82"/>
                    </a:cubicBezTo>
                    <a:cubicBezTo>
                      <a:pt x="116" y="84"/>
                      <a:pt x="119" y="86"/>
                      <a:pt x="121" y="88"/>
                    </a:cubicBezTo>
                    <a:cubicBezTo>
                      <a:pt x="123" y="91"/>
                      <a:pt x="125" y="94"/>
                      <a:pt x="125" y="99"/>
                    </a:cubicBezTo>
                    <a:cubicBezTo>
                      <a:pt x="127" y="108"/>
                      <a:pt x="128" y="114"/>
                      <a:pt x="128" y="118"/>
                    </a:cubicBezTo>
                    <a:cubicBezTo>
                      <a:pt x="128" y="120"/>
                      <a:pt x="127" y="122"/>
                      <a:pt x="127" y="123"/>
                    </a:cubicBezTo>
                    <a:cubicBezTo>
                      <a:pt x="126" y="124"/>
                      <a:pt x="125" y="125"/>
                      <a:pt x="124" y="126"/>
                    </a:cubicBezTo>
                    <a:cubicBezTo>
                      <a:pt x="121" y="128"/>
                      <a:pt x="119" y="130"/>
                      <a:pt x="117" y="132"/>
                    </a:cubicBezTo>
                    <a:cubicBezTo>
                      <a:pt x="115" y="134"/>
                      <a:pt x="113" y="136"/>
                      <a:pt x="113" y="139"/>
                    </a:cubicBezTo>
                    <a:cubicBezTo>
                      <a:pt x="113" y="141"/>
                      <a:pt x="113" y="142"/>
                      <a:pt x="114" y="143"/>
                    </a:cubicBezTo>
                    <a:cubicBezTo>
                      <a:pt x="117" y="150"/>
                      <a:pt x="122" y="158"/>
                      <a:pt x="122" y="158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2" y="157"/>
                      <a:pt x="122" y="157"/>
                      <a:pt x="122" y="157"/>
                    </a:cubicBezTo>
                    <a:cubicBezTo>
                      <a:pt x="122" y="157"/>
                      <a:pt x="121" y="163"/>
                      <a:pt x="121" y="174"/>
                    </a:cubicBezTo>
                    <a:cubicBezTo>
                      <a:pt x="115" y="247"/>
                      <a:pt x="90" y="548"/>
                      <a:pt x="47" y="696"/>
                    </a:cubicBezTo>
                    <a:cubicBezTo>
                      <a:pt x="44" y="706"/>
                      <a:pt x="38" y="718"/>
                      <a:pt x="31" y="729"/>
                    </a:cubicBezTo>
                    <a:cubicBezTo>
                      <a:pt x="28" y="734"/>
                      <a:pt x="24" y="738"/>
                      <a:pt x="21" y="742"/>
                    </a:cubicBezTo>
                    <a:cubicBezTo>
                      <a:pt x="18" y="745"/>
                      <a:pt x="15" y="748"/>
                      <a:pt x="12" y="749"/>
                    </a:cubicBezTo>
                    <a:cubicBezTo>
                      <a:pt x="8" y="751"/>
                      <a:pt x="5" y="753"/>
                      <a:pt x="3" y="755"/>
                    </a:cubicBezTo>
                    <a:cubicBezTo>
                      <a:pt x="1" y="757"/>
                      <a:pt x="0" y="760"/>
                      <a:pt x="0" y="763"/>
                    </a:cubicBezTo>
                    <a:cubicBezTo>
                      <a:pt x="0" y="765"/>
                      <a:pt x="0" y="768"/>
                      <a:pt x="1" y="770"/>
                    </a:cubicBezTo>
                    <a:cubicBezTo>
                      <a:pt x="3" y="774"/>
                      <a:pt x="6" y="778"/>
                      <a:pt x="8" y="782"/>
                    </a:cubicBezTo>
                    <a:cubicBezTo>
                      <a:pt x="10" y="785"/>
                      <a:pt x="11" y="789"/>
                      <a:pt x="11" y="792"/>
                    </a:cubicBezTo>
                    <a:cubicBezTo>
                      <a:pt x="12" y="801"/>
                      <a:pt x="16" y="808"/>
                      <a:pt x="24" y="814"/>
                    </a:cubicBezTo>
                    <a:cubicBezTo>
                      <a:pt x="31" y="820"/>
                      <a:pt x="40" y="822"/>
                      <a:pt x="48" y="822"/>
                    </a:cubicBezTo>
                    <a:cubicBezTo>
                      <a:pt x="51" y="822"/>
                      <a:pt x="54" y="822"/>
                      <a:pt x="56" y="821"/>
                    </a:cubicBezTo>
                    <a:cubicBezTo>
                      <a:pt x="61" y="819"/>
                      <a:pt x="77" y="815"/>
                      <a:pt x="91" y="815"/>
                    </a:cubicBezTo>
                    <a:cubicBezTo>
                      <a:pt x="95" y="815"/>
                      <a:pt x="100" y="816"/>
                      <a:pt x="103" y="817"/>
                    </a:cubicBezTo>
                    <a:cubicBezTo>
                      <a:pt x="113" y="819"/>
                      <a:pt x="122" y="822"/>
                      <a:pt x="130" y="822"/>
                    </a:cubicBezTo>
                    <a:cubicBezTo>
                      <a:pt x="134" y="822"/>
                      <a:pt x="138" y="821"/>
                      <a:pt x="141" y="818"/>
                    </a:cubicBezTo>
                    <a:cubicBezTo>
                      <a:pt x="144" y="815"/>
                      <a:pt x="147" y="813"/>
                      <a:pt x="150" y="810"/>
                    </a:cubicBezTo>
                    <a:cubicBezTo>
                      <a:pt x="153" y="807"/>
                      <a:pt x="155" y="804"/>
                      <a:pt x="155" y="800"/>
                    </a:cubicBezTo>
                    <a:cubicBezTo>
                      <a:pt x="155" y="799"/>
                      <a:pt x="155" y="798"/>
                      <a:pt x="155" y="797"/>
                    </a:cubicBezTo>
                    <a:cubicBezTo>
                      <a:pt x="154" y="794"/>
                      <a:pt x="154" y="792"/>
                      <a:pt x="154" y="791"/>
                    </a:cubicBezTo>
                    <a:cubicBezTo>
                      <a:pt x="154" y="788"/>
                      <a:pt x="154" y="785"/>
                      <a:pt x="156" y="781"/>
                    </a:cubicBezTo>
                    <a:cubicBezTo>
                      <a:pt x="157" y="777"/>
                      <a:pt x="159" y="773"/>
                      <a:pt x="159" y="770"/>
                    </a:cubicBezTo>
                    <a:cubicBezTo>
                      <a:pt x="159" y="768"/>
                      <a:pt x="158" y="766"/>
                      <a:pt x="157" y="764"/>
                    </a:cubicBezTo>
                    <a:cubicBezTo>
                      <a:pt x="156" y="763"/>
                      <a:pt x="154" y="761"/>
                      <a:pt x="151" y="758"/>
                    </a:cubicBezTo>
                    <a:cubicBezTo>
                      <a:pt x="143" y="749"/>
                      <a:pt x="130" y="733"/>
                      <a:pt x="130" y="714"/>
                    </a:cubicBezTo>
                    <a:cubicBezTo>
                      <a:pt x="130" y="701"/>
                      <a:pt x="135" y="611"/>
                      <a:pt x="146" y="497"/>
                    </a:cubicBezTo>
                    <a:cubicBezTo>
                      <a:pt x="158" y="384"/>
                      <a:pt x="175" y="246"/>
                      <a:pt x="200" y="137"/>
                    </a:cubicBezTo>
                    <a:cubicBezTo>
                      <a:pt x="201" y="136"/>
                      <a:pt x="202" y="135"/>
                      <a:pt x="203" y="133"/>
                    </a:cubicBezTo>
                    <a:cubicBezTo>
                      <a:pt x="207" y="129"/>
                      <a:pt x="216" y="123"/>
                      <a:pt x="219" y="113"/>
                    </a:cubicBezTo>
                    <a:cubicBezTo>
                      <a:pt x="221" y="107"/>
                      <a:pt x="222" y="102"/>
                      <a:pt x="222" y="97"/>
                    </a:cubicBezTo>
                    <a:cubicBezTo>
                      <a:pt x="222" y="93"/>
                      <a:pt x="221" y="89"/>
                      <a:pt x="219" y="87"/>
                    </a:cubicBezTo>
                    <a:cubicBezTo>
                      <a:pt x="217" y="84"/>
                      <a:pt x="216" y="82"/>
                      <a:pt x="215" y="79"/>
                    </a:cubicBezTo>
                    <a:cubicBezTo>
                      <a:pt x="214" y="76"/>
                      <a:pt x="214" y="72"/>
                      <a:pt x="213" y="68"/>
                    </a:cubicBezTo>
                    <a:cubicBezTo>
                      <a:pt x="212" y="59"/>
                      <a:pt x="206" y="50"/>
                      <a:pt x="202" y="44"/>
                    </a:cubicBezTo>
                    <a:cubicBezTo>
                      <a:pt x="200" y="41"/>
                      <a:pt x="198" y="36"/>
                      <a:pt x="195" y="32"/>
                    </a:cubicBezTo>
                    <a:cubicBezTo>
                      <a:pt x="193" y="30"/>
                      <a:pt x="192" y="28"/>
                      <a:pt x="190" y="26"/>
                    </a:cubicBezTo>
                    <a:cubicBezTo>
                      <a:pt x="188" y="25"/>
                      <a:pt x="186" y="24"/>
                      <a:pt x="184" y="24"/>
                    </a:cubicBezTo>
                    <a:cubicBezTo>
                      <a:pt x="182" y="24"/>
                      <a:pt x="181" y="24"/>
                      <a:pt x="179" y="26"/>
                    </a:cubicBezTo>
                    <a:cubicBezTo>
                      <a:pt x="175" y="29"/>
                      <a:pt x="170" y="32"/>
                      <a:pt x="166" y="35"/>
                    </a:cubicBezTo>
                    <a:cubicBezTo>
                      <a:pt x="162" y="37"/>
                      <a:pt x="158" y="39"/>
                      <a:pt x="153" y="39"/>
                    </a:cubicBezTo>
                    <a:cubicBezTo>
                      <a:pt x="152" y="39"/>
                      <a:pt x="152" y="39"/>
                      <a:pt x="151" y="39"/>
                    </a:cubicBezTo>
                    <a:cubicBezTo>
                      <a:pt x="146" y="38"/>
                      <a:pt x="141" y="37"/>
                      <a:pt x="138" y="34"/>
                    </a:cubicBezTo>
                    <a:cubicBezTo>
                      <a:pt x="134" y="32"/>
                      <a:pt x="132" y="29"/>
                      <a:pt x="131" y="27"/>
                    </a:cubicBezTo>
                    <a:cubicBezTo>
                      <a:pt x="129" y="25"/>
                      <a:pt x="129" y="23"/>
                      <a:pt x="129" y="21"/>
                    </a:cubicBezTo>
                    <a:cubicBezTo>
                      <a:pt x="129" y="19"/>
                      <a:pt x="128" y="16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6"/>
                      <a:pt x="126" y="19"/>
                      <a:pt x="126" y="21"/>
                    </a:cubicBezTo>
                    <a:cubicBezTo>
                      <a:pt x="126" y="24"/>
                      <a:pt x="127" y="26"/>
                      <a:pt x="128" y="29"/>
                    </a:cubicBezTo>
                    <a:cubicBezTo>
                      <a:pt x="129" y="31"/>
                      <a:pt x="132" y="34"/>
                      <a:pt x="136" y="37"/>
                    </a:cubicBezTo>
                    <a:cubicBezTo>
                      <a:pt x="140" y="39"/>
                      <a:pt x="145" y="41"/>
                      <a:pt x="151" y="42"/>
                    </a:cubicBezTo>
                    <a:cubicBezTo>
                      <a:pt x="151" y="42"/>
                      <a:pt x="152" y="42"/>
                      <a:pt x="153" y="42"/>
                    </a:cubicBezTo>
                    <a:cubicBezTo>
                      <a:pt x="159" y="42"/>
                      <a:pt x="163" y="40"/>
                      <a:pt x="168" y="37"/>
                    </a:cubicBezTo>
                    <a:cubicBezTo>
                      <a:pt x="172" y="34"/>
                      <a:pt x="177" y="31"/>
                      <a:pt x="181" y="28"/>
                    </a:cubicBezTo>
                    <a:cubicBezTo>
                      <a:pt x="182" y="27"/>
                      <a:pt x="183" y="27"/>
                      <a:pt x="184" y="27"/>
                    </a:cubicBezTo>
                    <a:cubicBezTo>
                      <a:pt x="185" y="27"/>
                      <a:pt x="187" y="28"/>
                      <a:pt x="188" y="29"/>
                    </a:cubicBezTo>
                    <a:cubicBezTo>
                      <a:pt x="190" y="31"/>
                      <a:pt x="192" y="34"/>
                      <a:pt x="194" y="37"/>
                    </a:cubicBezTo>
                    <a:cubicBezTo>
                      <a:pt x="196" y="40"/>
                      <a:pt x="198" y="43"/>
                      <a:pt x="199" y="45"/>
                    </a:cubicBezTo>
                    <a:cubicBezTo>
                      <a:pt x="204" y="52"/>
                      <a:pt x="209" y="60"/>
                      <a:pt x="210" y="68"/>
                    </a:cubicBezTo>
                    <a:cubicBezTo>
                      <a:pt x="211" y="72"/>
                      <a:pt x="211" y="76"/>
                      <a:pt x="212" y="80"/>
                    </a:cubicBezTo>
                    <a:cubicBezTo>
                      <a:pt x="213" y="83"/>
                      <a:pt x="214" y="86"/>
                      <a:pt x="217" y="89"/>
                    </a:cubicBezTo>
                    <a:cubicBezTo>
                      <a:pt x="219" y="91"/>
                      <a:pt x="219" y="93"/>
                      <a:pt x="219" y="97"/>
                    </a:cubicBezTo>
                    <a:cubicBezTo>
                      <a:pt x="219" y="101"/>
                      <a:pt x="218" y="106"/>
                      <a:pt x="216" y="112"/>
                    </a:cubicBezTo>
                    <a:cubicBezTo>
                      <a:pt x="214" y="118"/>
                      <a:pt x="210" y="122"/>
                      <a:pt x="206" y="126"/>
                    </a:cubicBezTo>
                    <a:cubicBezTo>
                      <a:pt x="204" y="128"/>
                      <a:pt x="202" y="130"/>
                      <a:pt x="201" y="131"/>
                    </a:cubicBezTo>
                    <a:cubicBezTo>
                      <a:pt x="199" y="133"/>
                      <a:pt x="198" y="135"/>
                      <a:pt x="198" y="137"/>
                    </a:cubicBezTo>
                    <a:cubicBezTo>
                      <a:pt x="172" y="246"/>
                      <a:pt x="155" y="383"/>
                      <a:pt x="143" y="497"/>
                    </a:cubicBezTo>
                    <a:cubicBezTo>
                      <a:pt x="132" y="611"/>
                      <a:pt x="127" y="700"/>
                      <a:pt x="127" y="714"/>
                    </a:cubicBezTo>
                    <a:cubicBezTo>
                      <a:pt x="127" y="728"/>
                      <a:pt x="133" y="740"/>
                      <a:pt x="140" y="749"/>
                    </a:cubicBezTo>
                    <a:cubicBezTo>
                      <a:pt x="143" y="753"/>
                      <a:pt x="146" y="757"/>
                      <a:pt x="149" y="760"/>
                    </a:cubicBezTo>
                    <a:cubicBezTo>
                      <a:pt x="152" y="763"/>
                      <a:pt x="154" y="765"/>
                      <a:pt x="154" y="766"/>
                    </a:cubicBezTo>
                    <a:cubicBezTo>
                      <a:pt x="156" y="768"/>
                      <a:pt x="156" y="769"/>
                      <a:pt x="156" y="770"/>
                    </a:cubicBezTo>
                    <a:cubicBezTo>
                      <a:pt x="156" y="772"/>
                      <a:pt x="154" y="775"/>
                      <a:pt x="153" y="780"/>
                    </a:cubicBezTo>
                    <a:cubicBezTo>
                      <a:pt x="152" y="784"/>
                      <a:pt x="151" y="787"/>
                      <a:pt x="151" y="791"/>
                    </a:cubicBezTo>
                    <a:cubicBezTo>
                      <a:pt x="151" y="793"/>
                      <a:pt x="151" y="795"/>
                      <a:pt x="152" y="798"/>
                    </a:cubicBezTo>
                    <a:cubicBezTo>
                      <a:pt x="152" y="799"/>
                      <a:pt x="152" y="799"/>
                      <a:pt x="152" y="800"/>
                    </a:cubicBezTo>
                    <a:cubicBezTo>
                      <a:pt x="152" y="803"/>
                      <a:pt x="150" y="805"/>
                      <a:pt x="148" y="808"/>
                    </a:cubicBezTo>
                    <a:cubicBezTo>
                      <a:pt x="146" y="810"/>
                      <a:pt x="142" y="813"/>
                      <a:pt x="139" y="816"/>
                    </a:cubicBezTo>
                    <a:cubicBezTo>
                      <a:pt x="137" y="818"/>
                      <a:pt x="134" y="819"/>
                      <a:pt x="130" y="819"/>
                    </a:cubicBezTo>
                    <a:cubicBezTo>
                      <a:pt x="123" y="819"/>
                      <a:pt x="114" y="816"/>
                      <a:pt x="104" y="814"/>
                    </a:cubicBezTo>
                    <a:cubicBezTo>
                      <a:pt x="100" y="813"/>
                      <a:pt x="95" y="812"/>
                      <a:pt x="91" y="812"/>
                    </a:cubicBezTo>
                    <a:cubicBezTo>
                      <a:pt x="76" y="812"/>
                      <a:pt x="61" y="816"/>
                      <a:pt x="55" y="818"/>
                    </a:cubicBezTo>
                    <a:cubicBezTo>
                      <a:pt x="53" y="819"/>
                      <a:pt x="51" y="819"/>
                      <a:pt x="48" y="819"/>
                    </a:cubicBezTo>
                    <a:cubicBezTo>
                      <a:pt x="41" y="819"/>
                      <a:pt x="32" y="817"/>
                      <a:pt x="26" y="812"/>
                    </a:cubicBezTo>
                    <a:cubicBezTo>
                      <a:pt x="18" y="805"/>
                      <a:pt x="15" y="800"/>
                      <a:pt x="14" y="792"/>
                    </a:cubicBezTo>
                    <a:cubicBezTo>
                      <a:pt x="14" y="788"/>
                      <a:pt x="12" y="784"/>
                      <a:pt x="10" y="780"/>
                    </a:cubicBezTo>
                    <a:cubicBezTo>
                      <a:pt x="8" y="777"/>
                      <a:pt x="6" y="773"/>
                      <a:pt x="4" y="769"/>
                    </a:cubicBezTo>
                    <a:cubicBezTo>
                      <a:pt x="3" y="767"/>
                      <a:pt x="3" y="765"/>
                      <a:pt x="3" y="763"/>
                    </a:cubicBezTo>
                    <a:cubicBezTo>
                      <a:pt x="3" y="761"/>
                      <a:pt x="4" y="759"/>
                      <a:pt x="5" y="757"/>
                    </a:cubicBezTo>
                    <a:cubicBezTo>
                      <a:pt x="7" y="755"/>
                      <a:pt x="10" y="753"/>
                      <a:pt x="14" y="751"/>
                    </a:cubicBezTo>
                    <a:cubicBezTo>
                      <a:pt x="17" y="750"/>
                      <a:pt x="20" y="747"/>
                      <a:pt x="23" y="744"/>
                    </a:cubicBezTo>
                    <a:cubicBezTo>
                      <a:pt x="33" y="733"/>
                      <a:pt x="45" y="713"/>
                      <a:pt x="49" y="697"/>
                    </a:cubicBezTo>
                    <a:cubicBezTo>
                      <a:pt x="74" y="612"/>
                      <a:pt x="93" y="477"/>
                      <a:pt x="106" y="364"/>
                    </a:cubicBezTo>
                    <a:cubicBezTo>
                      <a:pt x="118" y="250"/>
                      <a:pt x="125" y="158"/>
                      <a:pt x="125" y="158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3" y="155"/>
                      <a:pt x="122" y="152"/>
                    </a:cubicBezTo>
                    <a:cubicBezTo>
                      <a:pt x="120" y="149"/>
                      <a:pt x="118" y="145"/>
                      <a:pt x="116" y="142"/>
                    </a:cubicBezTo>
                    <a:cubicBezTo>
                      <a:pt x="116" y="141"/>
                      <a:pt x="116" y="140"/>
                      <a:pt x="116" y="139"/>
                    </a:cubicBezTo>
                    <a:cubicBezTo>
                      <a:pt x="116" y="138"/>
                      <a:pt x="117" y="136"/>
                      <a:pt x="119" y="134"/>
                    </a:cubicBezTo>
                    <a:cubicBezTo>
                      <a:pt x="121" y="132"/>
                      <a:pt x="123" y="130"/>
                      <a:pt x="126" y="128"/>
                    </a:cubicBezTo>
                    <a:cubicBezTo>
                      <a:pt x="127" y="127"/>
                      <a:pt x="129" y="126"/>
                      <a:pt x="129" y="124"/>
                    </a:cubicBezTo>
                    <a:cubicBezTo>
                      <a:pt x="130" y="122"/>
                      <a:pt x="131" y="120"/>
                      <a:pt x="131" y="118"/>
                    </a:cubicBezTo>
                    <a:cubicBezTo>
                      <a:pt x="131" y="114"/>
                      <a:pt x="130" y="108"/>
                      <a:pt x="128" y="99"/>
                    </a:cubicBezTo>
                    <a:cubicBezTo>
                      <a:pt x="128" y="93"/>
                      <a:pt x="126" y="89"/>
                      <a:pt x="123" y="86"/>
                    </a:cubicBezTo>
                    <a:cubicBezTo>
                      <a:pt x="119" y="82"/>
                      <a:pt x="114" y="79"/>
                      <a:pt x="108" y="77"/>
                    </a:cubicBezTo>
                    <a:cubicBezTo>
                      <a:pt x="102" y="76"/>
                      <a:pt x="97" y="75"/>
                      <a:pt x="92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2" y="73"/>
                      <a:pt x="77" y="74"/>
                      <a:pt x="74" y="74"/>
                    </a:cubicBezTo>
                    <a:cubicBezTo>
                      <a:pt x="72" y="74"/>
                      <a:pt x="70" y="74"/>
                      <a:pt x="68" y="73"/>
                    </a:cubicBezTo>
                    <a:cubicBezTo>
                      <a:pt x="66" y="72"/>
                      <a:pt x="65" y="70"/>
                      <a:pt x="63" y="66"/>
                    </a:cubicBezTo>
                    <a:cubicBezTo>
                      <a:pt x="61" y="63"/>
                      <a:pt x="60" y="60"/>
                      <a:pt x="60" y="56"/>
                    </a:cubicBezTo>
                    <a:cubicBezTo>
                      <a:pt x="60" y="46"/>
                      <a:pt x="67" y="35"/>
                      <a:pt x="75" y="25"/>
                    </a:cubicBezTo>
                    <a:cubicBezTo>
                      <a:pt x="83" y="15"/>
                      <a:pt x="94" y="8"/>
                      <a:pt x="102" y="5"/>
                    </a:cubicBezTo>
                    <a:cubicBezTo>
                      <a:pt x="105" y="4"/>
                      <a:pt x="108" y="3"/>
                      <a:pt x="111" y="3"/>
                    </a:cubicBezTo>
                    <a:cubicBezTo>
                      <a:pt x="116" y="3"/>
                      <a:pt x="120" y="6"/>
                      <a:pt x="122" y="8"/>
                    </a:cubicBezTo>
                    <a:cubicBezTo>
                      <a:pt x="123" y="9"/>
                      <a:pt x="124" y="10"/>
                      <a:pt x="124" y="11"/>
                    </a:cubicBezTo>
                    <a:cubicBezTo>
                      <a:pt x="124" y="12"/>
                      <a:pt x="124" y="12"/>
                      <a:pt x="125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lnTo>
                      <a:pt x="12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8" name="Freeform 223"/>
              <p:cNvSpPr>
                <a:spLocks/>
              </p:cNvSpPr>
              <p:nvPr/>
            </p:nvSpPr>
            <p:spPr bwMode="auto">
              <a:xfrm>
                <a:off x="2094351" y="4093676"/>
                <a:ext cx="131763" cy="993775"/>
              </a:xfrm>
              <a:custGeom>
                <a:avLst/>
                <a:gdLst>
                  <a:gd name="T0" fmla="*/ 54 w 82"/>
                  <a:gd name="T1" fmla="*/ 4 h 620"/>
                  <a:gd name="T2" fmla="*/ 65 w 82"/>
                  <a:gd name="T3" fmla="*/ 5 h 620"/>
                  <a:gd name="T4" fmla="*/ 77 w 82"/>
                  <a:gd name="T5" fmla="*/ 18 h 620"/>
                  <a:gd name="T6" fmla="*/ 76 w 82"/>
                  <a:gd name="T7" fmla="*/ 31 h 620"/>
                  <a:gd name="T8" fmla="*/ 66 w 82"/>
                  <a:gd name="T9" fmla="*/ 46 h 620"/>
                  <a:gd name="T10" fmla="*/ 22 w 82"/>
                  <a:gd name="T11" fmla="*/ 510 h 620"/>
                  <a:gd name="T12" fmla="*/ 21 w 82"/>
                  <a:gd name="T13" fmla="*/ 585 h 620"/>
                  <a:gd name="T14" fmla="*/ 23 w 82"/>
                  <a:gd name="T15" fmla="*/ 603 h 620"/>
                  <a:gd name="T16" fmla="*/ 13 w 82"/>
                  <a:gd name="T17" fmla="*/ 619 h 620"/>
                  <a:gd name="T18" fmla="*/ 8 w 82"/>
                  <a:gd name="T19" fmla="*/ 614 h 620"/>
                  <a:gd name="T20" fmla="*/ 2 w 82"/>
                  <a:gd name="T21" fmla="*/ 599 h 620"/>
                  <a:gd name="T22" fmla="*/ 16 w 82"/>
                  <a:gd name="T23" fmla="*/ 378 h 620"/>
                  <a:gd name="T24" fmla="*/ 41 w 82"/>
                  <a:gd name="T25" fmla="*/ 87 h 620"/>
                  <a:gd name="T26" fmla="*/ 40 w 82"/>
                  <a:gd name="T27" fmla="*/ 17 h 620"/>
                  <a:gd name="T28" fmla="*/ 54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54" y="4"/>
                    </a:moveTo>
                    <a:cubicBezTo>
                      <a:pt x="57" y="4"/>
                      <a:pt x="59" y="0"/>
                      <a:pt x="65" y="5"/>
                    </a:cubicBezTo>
                    <a:cubicBezTo>
                      <a:pt x="71" y="10"/>
                      <a:pt x="75" y="16"/>
                      <a:pt x="77" y="18"/>
                    </a:cubicBezTo>
                    <a:cubicBezTo>
                      <a:pt x="79" y="20"/>
                      <a:pt x="82" y="24"/>
                      <a:pt x="76" y="31"/>
                    </a:cubicBezTo>
                    <a:cubicBezTo>
                      <a:pt x="71" y="38"/>
                      <a:pt x="67" y="35"/>
                      <a:pt x="66" y="46"/>
                    </a:cubicBezTo>
                    <a:cubicBezTo>
                      <a:pt x="66" y="57"/>
                      <a:pt x="51" y="304"/>
                      <a:pt x="22" y="510"/>
                    </a:cubicBezTo>
                    <a:cubicBezTo>
                      <a:pt x="19" y="528"/>
                      <a:pt x="16" y="574"/>
                      <a:pt x="21" y="585"/>
                    </a:cubicBezTo>
                    <a:cubicBezTo>
                      <a:pt x="26" y="596"/>
                      <a:pt x="26" y="593"/>
                      <a:pt x="23" y="603"/>
                    </a:cubicBezTo>
                    <a:cubicBezTo>
                      <a:pt x="21" y="613"/>
                      <a:pt x="17" y="620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9" name="Freeform 224"/>
              <p:cNvSpPr>
                <a:spLocks/>
              </p:cNvSpPr>
              <p:nvPr/>
            </p:nvSpPr>
            <p:spPr bwMode="auto">
              <a:xfrm>
                <a:off x="2094351" y="4093676"/>
                <a:ext cx="104775" cy="992188"/>
              </a:xfrm>
              <a:custGeom>
                <a:avLst/>
                <a:gdLst>
                  <a:gd name="T0" fmla="*/ 2 w 65"/>
                  <a:gd name="T1" fmla="*/ 599 h 619"/>
                  <a:gd name="T2" fmla="*/ 16 w 65"/>
                  <a:gd name="T3" fmla="*/ 378 h 619"/>
                  <a:gd name="T4" fmla="*/ 41 w 65"/>
                  <a:gd name="T5" fmla="*/ 87 h 619"/>
                  <a:gd name="T6" fmla="*/ 40 w 65"/>
                  <a:gd name="T7" fmla="*/ 17 h 619"/>
                  <a:gd name="T8" fmla="*/ 54 w 65"/>
                  <a:gd name="T9" fmla="*/ 4 h 619"/>
                  <a:gd name="T10" fmla="*/ 65 w 65"/>
                  <a:gd name="T11" fmla="*/ 5 h 619"/>
                  <a:gd name="T12" fmla="*/ 65 w 65"/>
                  <a:gd name="T13" fmla="*/ 5 h 619"/>
                  <a:gd name="T14" fmla="*/ 62 w 65"/>
                  <a:gd name="T15" fmla="*/ 6 h 619"/>
                  <a:gd name="T16" fmla="*/ 48 w 65"/>
                  <a:gd name="T17" fmla="*/ 19 h 619"/>
                  <a:gd name="T18" fmla="*/ 49 w 65"/>
                  <a:gd name="T19" fmla="*/ 89 h 619"/>
                  <a:gd name="T20" fmla="*/ 25 w 65"/>
                  <a:gd name="T21" fmla="*/ 380 h 619"/>
                  <a:gd name="T22" fmla="*/ 10 w 65"/>
                  <a:gd name="T23" fmla="*/ 601 h 619"/>
                  <a:gd name="T24" fmla="*/ 16 w 65"/>
                  <a:gd name="T25" fmla="*/ 616 h 619"/>
                  <a:gd name="T26" fmla="*/ 17 w 65"/>
                  <a:gd name="T27" fmla="*/ 618 h 619"/>
                  <a:gd name="T28" fmla="*/ 13 w 65"/>
                  <a:gd name="T29" fmla="*/ 619 h 619"/>
                  <a:gd name="T30" fmla="*/ 8 w 65"/>
                  <a:gd name="T31" fmla="*/ 614 h 619"/>
                  <a:gd name="T32" fmla="*/ 2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2" y="599"/>
                    </a:move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ubicBezTo>
                      <a:pt x="57" y="4"/>
                      <a:pt x="59" y="0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3" y="6"/>
                      <a:pt x="62" y="6"/>
                    </a:cubicBezTo>
                    <a:cubicBezTo>
                      <a:pt x="58" y="7"/>
                      <a:pt x="47" y="14"/>
                      <a:pt x="48" y="19"/>
                    </a:cubicBezTo>
                    <a:cubicBezTo>
                      <a:pt x="49" y="24"/>
                      <a:pt x="47" y="59"/>
                      <a:pt x="49" y="89"/>
                    </a:cubicBezTo>
                    <a:cubicBezTo>
                      <a:pt x="52" y="119"/>
                      <a:pt x="28" y="356"/>
                      <a:pt x="25" y="380"/>
                    </a:cubicBezTo>
                    <a:cubicBezTo>
                      <a:pt x="21" y="405"/>
                      <a:pt x="12" y="594"/>
                      <a:pt x="10" y="601"/>
                    </a:cubicBezTo>
                    <a:cubicBezTo>
                      <a:pt x="9" y="609"/>
                      <a:pt x="14" y="611"/>
                      <a:pt x="16" y="616"/>
                    </a:cubicBezTo>
                    <a:cubicBezTo>
                      <a:pt x="16" y="617"/>
                      <a:pt x="16" y="617"/>
                      <a:pt x="17" y="618"/>
                    </a:cubicBezTo>
                    <a:cubicBezTo>
                      <a:pt x="16" y="619"/>
                      <a:pt x="14" y="619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0" name="Freeform 225"/>
              <p:cNvSpPr>
                <a:spLocks/>
              </p:cNvSpPr>
              <p:nvPr/>
            </p:nvSpPr>
            <p:spPr bwMode="auto">
              <a:xfrm>
                <a:off x="2094351" y="4095264"/>
                <a:ext cx="130175" cy="992188"/>
              </a:xfrm>
              <a:custGeom>
                <a:avLst/>
                <a:gdLst>
                  <a:gd name="T0" fmla="*/ 54 w 81"/>
                  <a:gd name="T1" fmla="*/ 5 h 619"/>
                  <a:gd name="T2" fmla="*/ 59 w 81"/>
                  <a:gd name="T3" fmla="*/ 3 h 619"/>
                  <a:gd name="T4" fmla="*/ 71 w 81"/>
                  <a:gd name="T5" fmla="*/ 13 h 619"/>
                  <a:gd name="T6" fmla="*/ 78 w 81"/>
                  <a:gd name="T7" fmla="*/ 22 h 619"/>
                  <a:gd name="T8" fmla="*/ 68 w 81"/>
                  <a:gd name="T9" fmla="*/ 35 h 619"/>
                  <a:gd name="T10" fmla="*/ 65 w 81"/>
                  <a:gd name="T11" fmla="*/ 45 h 619"/>
                  <a:gd name="T12" fmla="*/ 20 w 81"/>
                  <a:gd name="T13" fmla="*/ 509 h 619"/>
                  <a:gd name="T14" fmla="*/ 18 w 81"/>
                  <a:gd name="T15" fmla="*/ 574 h 619"/>
                  <a:gd name="T16" fmla="*/ 23 w 81"/>
                  <a:gd name="T17" fmla="*/ 591 h 619"/>
                  <a:gd name="T18" fmla="*/ 22 w 81"/>
                  <a:gd name="T19" fmla="*/ 601 h 619"/>
                  <a:gd name="T20" fmla="*/ 15 w 81"/>
                  <a:gd name="T21" fmla="*/ 616 h 619"/>
                  <a:gd name="T22" fmla="*/ 14 w 81"/>
                  <a:gd name="T23" fmla="*/ 616 h 619"/>
                  <a:gd name="T24" fmla="*/ 11 w 81"/>
                  <a:gd name="T25" fmla="*/ 616 h 619"/>
                  <a:gd name="T26" fmla="*/ 9 w 81"/>
                  <a:gd name="T27" fmla="*/ 613 h 619"/>
                  <a:gd name="T28" fmla="*/ 3 w 81"/>
                  <a:gd name="T29" fmla="*/ 601 h 619"/>
                  <a:gd name="T30" fmla="*/ 4 w 81"/>
                  <a:gd name="T31" fmla="*/ 595 h 619"/>
                  <a:gd name="T32" fmla="*/ 18 w 81"/>
                  <a:gd name="T33" fmla="*/ 377 h 619"/>
                  <a:gd name="T34" fmla="*/ 42 w 81"/>
                  <a:gd name="T35" fmla="*/ 86 h 619"/>
                  <a:gd name="T36" fmla="*/ 42 w 81"/>
                  <a:gd name="T37" fmla="*/ 24 h 619"/>
                  <a:gd name="T38" fmla="*/ 41 w 81"/>
                  <a:gd name="T39" fmla="*/ 15 h 619"/>
                  <a:gd name="T40" fmla="*/ 42 w 81"/>
                  <a:gd name="T41" fmla="*/ 12 h 619"/>
                  <a:gd name="T42" fmla="*/ 54 w 81"/>
                  <a:gd name="T43" fmla="*/ 5 h 619"/>
                  <a:gd name="T44" fmla="*/ 53 w 81"/>
                  <a:gd name="T45" fmla="*/ 2 h 619"/>
                  <a:gd name="T46" fmla="*/ 40 w 81"/>
                  <a:gd name="T47" fmla="*/ 10 h 619"/>
                  <a:gd name="T48" fmla="*/ 38 w 81"/>
                  <a:gd name="T49" fmla="*/ 16 h 619"/>
                  <a:gd name="T50" fmla="*/ 39 w 81"/>
                  <a:gd name="T51" fmla="*/ 24 h 619"/>
                  <a:gd name="T52" fmla="*/ 39 w 81"/>
                  <a:gd name="T53" fmla="*/ 86 h 619"/>
                  <a:gd name="T54" fmla="*/ 15 w 81"/>
                  <a:gd name="T55" fmla="*/ 377 h 619"/>
                  <a:gd name="T56" fmla="*/ 5 w 81"/>
                  <a:gd name="T57" fmla="*/ 532 h 619"/>
                  <a:gd name="T58" fmla="*/ 1 w 81"/>
                  <a:gd name="T59" fmla="*/ 592 h 619"/>
                  <a:gd name="T60" fmla="*/ 0 w 81"/>
                  <a:gd name="T61" fmla="*/ 598 h 619"/>
                  <a:gd name="T62" fmla="*/ 3 w 81"/>
                  <a:gd name="T63" fmla="*/ 608 h 619"/>
                  <a:gd name="T64" fmla="*/ 7 w 81"/>
                  <a:gd name="T65" fmla="*/ 617 h 619"/>
                  <a:gd name="T66" fmla="*/ 11 w 81"/>
                  <a:gd name="T67" fmla="*/ 619 h 619"/>
                  <a:gd name="T68" fmla="*/ 14 w 81"/>
                  <a:gd name="T69" fmla="*/ 619 h 619"/>
                  <a:gd name="T70" fmla="*/ 21 w 81"/>
                  <a:gd name="T71" fmla="*/ 611 h 619"/>
                  <a:gd name="T72" fmla="*/ 27 w 81"/>
                  <a:gd name="T73" fmla="*/ 594 h 619"/>
                  <a:gd name="T74" fmla="*/ 23 w 81"/>
                  <a:gd name="T75" fmla="*/ 583 h 619"/>
                  <a:gd name="T76" fmla="*/ 20 w 81"/>
                  <a:gd name="T77" fmla="*/ 559 h 619"/>
                  <a:gd name="T78" fmla="*/ 56 w 81"/>
                  <a:gd name="T79" fmla="*/ 204 h 619"/>
                  <a:gd name="T80" fmla="*/ 69 w 81"/>
                  <a:gd name="T81" fmla="*/ 40 h 619"/>
                  <a:gd name="T82" fmla="*/ 77 w 81"/>
                  <a:gd name="T83" fmla="*/ 31 h 619"/>
                  <a:gd name="T84" fmla="*/ 78 w 81"/>
                  <a:gd name="T85" fmla="*/ 16 h 619"/>
                  <a:gd name="T86" fmla="*/ 66 w 81"/>
                  <a:gd name="T87" fmla="*/ 3 h 619"/>
                  <a:gd name="T88" fmla="*/ 56 w 81"/>
                  <a:gd name="T89" fmla="*/ 1 h 619"/>
                  <a:gd name="T90" fmla="*/ 54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54" y="3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5" y="5"/>
                      <a:pt x="56" y="4"/>
                      <a:pt x="57" y="4"/>
                    </a:cubicBezTo>
                    <a:cubicBezTo>
                      <a:pt x="58" y="3"/>
                      <a:pt x="59" y="3"/>
                      <a:pt x="59" y="3"/>
                    </a:cubicBezTo>
                    <a:cubicBezTo>
                      <a:pt x="60" y="3"/>
                      <a:pt x="62" y="3"/>
                      <a:pt x="64" y="5"/>
                    </a:cubicBezTo>
                    <a:cubicBezTo>
                      <a:pt x="67" y="7"/>
                      <a:pt x="69" y="10"/>
                      <a:pt x="71" y="13"/>
                    </a:cubicBezTo>
                    <a:cubicBezTo>
                      <a:pt x="74" y="15"/>
                      <a:pt x="75" y="17"/>
                      <a:pt x="76" y="18"/>
                    </a:cubicBezTo>
                    <a:cubicBezTo>
                      <a:pt x="77" y="19"/>
                      <a:pt x="78" y="20"/>
                      <a:pt x="78" y="22"/>
                    </a:cubicBezTo>
                    <a:cubicBezTo>
                      <a:pt x="78" y="24"/>
                      <a:pt x="77" y="26"/>
                      <a:pt x="75" y="29"/>
                    </a:cubicBezTo>
                    <a:cubicBezTo>
                      <a:pt x="72" y="32"/>
                      <a:pt x="70" y="33"/>
                      <a:pt x="68" y="35"/>
                    </a:cubicBezTo>
                    <a:cubicBezTo>
                      <a:pt x="67" y="36"/>
                      <a:pt x="66" y="37"/>
                      <a:pt x="66" y="39"/>
                    </a:cubicBezTo>
                    <a:cubicBezTo>
                      <a:pt x="65" y="40"/>
                      <a:pt x="65" y="42"/>
                      <a:pt x="65" y="45"/>
                    </a:cubicBezTo>
                    <a:cubicBezTo>
                      <a:pt x="65" y="50"/>
                      <a:pt x="61" y="115"/>
                      <a:pt x="53" y="204"/>
                    </a:cubicBezTo>
                    <a:cubicBezTo>
                      <a:pt x="46" y="292"/>
                      <a:pt x="35" y="406"/>
                      <a:pt x="20" y="509"/>
                    </a:cubicBezTo>
                    <a:cubicBezTo>
                      <a:pt x="19" y="520"/>
                      <a:pt x="17" y="541"/>
                      <a:pt x="17" y="559"/>
                    </a:cubicBezTo>
                    <a:cubicBezTo>
                      <a:pt x="17" y="565"/>
                      <a:pt x="17" y="570"/>
                      <a:pt x="18" y="574"/>
                    </a:cubicBezTo>
                    <a:cubicBezTo>
                      <a:pt x="18" y="579"/>
                      <a:pt x="19" y="582"/>
                      <a:pt x="20" y="585"/>
                    </a:cubicBezTo>
                    <a:cubicBezTo>
                      <a:pt x="21" y="588"/>
                      <a:pt x="22" y="590"/>
                      <a:pt x="23" y="591"/>
                    </a:cubicBezTo>
                    <a:cubicBezTo>
                      <a:pt x="23" y="592"/>
                      <a:pt x="24" y="593"/>
                      <a:pt x="24" y="594"/>
                    </a:cubicBezTo>
                    <a:cubicBezTo>
                      <a:pt x="24" y="595"/>
                      <a:pt x="23" y="597"/>
                      <a:pt x="22" y="601"/>
                    </a:cubicBezTo>
                    <a:cubicBezTo>
                      <a:pt x="21" y="606"/>
                      <a:pt x="19" y="610"/>
                      <a:pt x="18" y="613"/>
                    </a:cubicBezTo>
                    <a:cubicBezTo>
                      <a:pt x="17" y="614"/>
                      <a:pt x="16" y="615"/>
                      <a:pt x="15" y="616"/>
                    </a:cubicBezTo>
                    <a:cubicBezTo>
                      <a:pt x="15" y="616"/>
                      <a:pt x="14" y="616"/>
                      <a:pt x="14" y="616"/>
                    </a:cubicBezTo>
                    <a:cubicBezTo>
                      <a:pt x="14" y="616"/>
                      <a:pt x="14" y="616"/>
                      <a:pt x="14" y="616"/>
                    </a:cubicBezTo>
                    <a:cubicBezTo>
                      <a:pt x="13" y="616"/>
                      <a:pt x="12" y="616"/>
                      <a:pt x="12" y="616"/>
                    </a:cubicBezTo>
                    <a:cubicBezTo>
                      <a:pt x="11" y="616"/>
                      <a:pt x="11" y="616"/>
                      <a:pt x="11" y="616"/>
                    </a:cubicBezTo>
                    <a:cubicBezTo>
                      <a:pt x="10" y="616"/>
                      <a:pt x="10" y="616"/>
                      <a:pt x="10" y="615"/>
                    </a:cubicBezTo>
                    <a:cubicBezTo>
                      <a:pt x="10" y="615"/>
                      <a:pt x="9" y="614"/>
                      <a:pt x="9" y="613"/>
                    </a:cubicBezTo>
                    <a:cubicBezTo>
                      <a:pt x="8" y="610"/>
                      <a:pt x="6" y="608"/>
                      <a:pt x="5" y="606"/>
                    </a:cubicBezTo>
                    <a:cubicBezTo>
                      <a:pt x="4" y="605"/>
                      <a:pt x="3" y="603"/>
                      <a:pt x="3" y="601"/>
                    </a:cubicBezTo>
                    <a:cubicBezTo>
                      <a:pt x="3" y="601"/>
                      <a:pt x="3" y="600"/>
                      <a:pt x="3" y="599"/>
                    </a:cubicBezTo>
                    <a:cubicBezTo>
                      <a:pt x="4" y="598"/>
                      <a:pt x="4" y="597"/>
                      <a:pt x="4" y="595"/>
                    </a:cubicBezTo>
                    <a:cubicBezTo>
                      <a:pt x="5" y="582"/>
                      <a:pt x="8" y="533"/>
                      <a:pt x="11" y="485"/>
                    </a:cubicBezTo>
                    <a:cubicBezTo>
                      <a:pt x="13" y="437"/>
                      <a:pt x="16" y="389"/>
                      <a:pt x="18" y="377"/>
                    </a:cubicBezTo>
                    <a:cubicBezTo>
                      <a:pt x="21" y="354"/>
                      <a:pt x="43" y="140"/>
                      <a:pt x="43" y="92"/>
                    </a:cubicBezTo>
                    <a:cubicBezTo>
                      <a:pt x="43" y="90"/>
                      <a:pt x="43" y="87"/>
                      <a:pt x="42" y="86"/>
                    </a:cubicBezTo>
                    <a:cubicBezTo>
                      <a:pt x="41" y="75"/>
                      <a:pt x="41" y="63"/>
                      <a:pt x="41" y="52"/>
                    </a:cubicBezTo>
                    <a:cubicBezTo>
                      <a:pt x="41" y="41"/>
                      <a:pt x="42" y="30"/>
                      <a:pt x="42" y="24"/>
                    </a:cubicBezTo>
                    <a:cubicBezTo>
                      <a:pt x="42" y="22"/>
                      <a:pt x="41" y="20"/>
                      <a:pt x="41" y="19"/>
                    </a:cubicBezTo>
                    <a:cubicBezTo>
                      <a:pt x="41" y="17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3"/>
                      <a:pt x="42" y="12"/>
                    </a:cubicBezTo>
                    <a:cubicBezTo>
                      <a:pt x="44" y="10"/>
                      <a:pt x="46" y="9"/>
                      <a:pt x="48" y="7"/>
                    </a:cubicBezTo>
                    <a:cubicBezTo>
                      <a:pt x="50" y="6"/>
                      <a:pt x="53" y="5"/>
                      <a:pt x="54" y="5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47" y="4"/>
                      <a:pt x="44" y="6"/>
                    </a:cubicBezTo>
                    <a:cubicBezTo>
                      <a:pt x="43" y="7"/>
                      <a:pt x="41" y="9"/>
                      <a:pt x="40" y="10"/>
                    </a:cubicBez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6"/>
                      <a:pt x="38" y="16"/>
                    </a:cubicBezTo>
                    <a:cubicBezTo>
                      <a:pt x="38" y="17"/>
                      <a:pt x="38" y="18"/>
                      <a:pt x="38" y="19"/>
                    </a:cubicBezTo>
                    <a:cubicBezTo>
                      <a:pt x="38" y="20"/>
                      <a:pt x="39" y="22"/>
                      <a:pt x="39" y="24"/>
                    </a:cubicBezTo>
                    <a:cubicBezTo>
                      <a:pt x="39" y="30"/>
                      <a:pt x="38" y="41"/>
                      <a:pt x="38" y="52"/>
                    </a:cubicBezTo>
                    <a:cubicBezTo>
                      <a:pt x="38" y="63"/>
                      <a:pt x="38" y="75"/>
                      <a:pt x="39" y="86"/>
                    </a:cubicBezTo>
                    <a:cubicBezTo>
                      <a:pt x="40" y="87"/>
                      <a:pt x="40" y="90"/>
                      <a:pt x="40" y="92"/>
                    </a:cubicBezTo>
                    <a:cubicBezTo>
                      <a:pt x="40" y="140"/>
                      <a:pt x="18" y="354"/>
                      <a:pt x="15" y="377"/>
                    </a:cubicBezTo>
                    <a:cubicBezTo>
                      <a:pt x="14" y="383"/>
                      <a:pt x="13" y="400"/>
                      <a:pt x="11" y="421"/>
                    </a:cubicBezTo>
                    <a:cubicBezTo>
                      <a:pt x="9" y="453"/>
                      <a:pt x="7" y="496"/>
                      <a:pt x="5" y="532"/>
                    </a:cubicBezTo>
                    <a:cubicBezTo>
                      <a:pt x="4" y="550"/>
                      <a:pt x="3" y="566"/>
                      <a:pt x="2" y="577"/>
                    </a:cubicBezTo>
                    <a:cubicBezTo>
                      <a:pt x="2" y="583"/>
                      <a:pt x="1" y="588"/>
                      <a:pt x="1" y="592"/>
                    </a:cubicBezTo>
                    <a:cubicBezTo>
                      <a:pt x="1" y="594"/>
                      <a:pt x="1" y="595"/>
                      <a:pt x="1" y="596"/>
                    </a:cubicBezTo>
                    <a:cubicBezTo>
                      <a:pt x="1" y="597"/>
                      <a:pt x="0" y="598"/>
                      <a:pt x="0" y="598"/>
                    </a:cubicBezTo>
                    <a:cubicBezTo>
                      <a:pt x="0" y="599"/>
                      <a:pt x="0" y="600"/>
                      <a:pt x="0" y="601"/>
                    </a:cubicBezTo>
                    <a:cubicBezTo>
                      <a:pt x="0" y="604"/>
                      <a:pt x="1" y="606"/>
                      <a:pt x="3" y="608"/>
                    </a:cubicBezTo>
                    <a:cubicBezTo>
                      <a:pt x="4" y="610"/>
                      <a:pt x="5" y="612"/>
                      <a:pt x="6" y="614"/>
                    </a:cubicBezTo>
                    <a:cubicBezTo>
                      <a:pt x="7" y="615"/>
                      <a:pt x="7" y="616"/>
                      <a:pt x="7" y="617"/>
                    </a:cubicBezTo>
                    <a:cubicBezTo>
                      <a:pt x="8" y="617"/>
                      <a:pt x="8" y="618"/>
                      <a:pt x="9" y="618"/>
                    </a:cubicBezTo>
                    <a:cubicBezTo>
                      <a:pt x="10" y="619"/>
                      <a:pt x="10" y="619"/>
                      <a:pt x="11" y="619"/>
                    </a:cubicBezTo>
                    <a:cubicBezTo>
                      <a:pt x="12" y="619"/>
                      <a:pt x="12" y="619"/>
                      <a:pt x="13" y="619"/>
                    </a:cubicBezTo>
                    <a:cubicBezTo>
                      <a:pt x="14" y="619"/>
                      <a:pt x="14" y="619"/>
                      <a:pt x="14" y="619"/>
                    </a:cubicBezTo>
                    <a:cubicBezTo>
                      <a:pt x="15" y="619"/>
                      <a:pt x="17" y="619"/>
                      <a:pt x="18" y="618"/>
                    </a:cubicBezTo>
                    <a:cubicBezTo>
                      <a:pt x="19" y="616"/>
                      <a:pt x="20" y="614"/>
                      <a:pt x="21" y="611"/>
                    </a:cubicBezTo>
                    <a:cubicBezTo>
                      <a:pt x="23" y="609"/>
                      <a:pt x="24" y="606"/>
                      <a:pt x="25" y="602"/>
                    </a:cubicBezTo>
                    <a:cubicBezTo>
                      <a:pt x="26" y="597"/>
                      <a:pt x="26" y="596"/>
                      <a:pt x="27" y="594"/>
                    </a:cubicBezTo>
                    <a:cubicBezTo>
                      <a:pt x="27" y="592"/>
                      <a:pt x="26" y="591"/>
                      <a:pt x="26" y="590"/>
                    </a:cubicBezTo>
                    <a:cubicBezTo>
                      <a:pt x="25" y="588"/>
                      <a:pt x="24" y="586"/>
                      <a:pt x="23" y="583"/>
                    </a:cubicBezTo>
                    <a:cubicBezTo>
                      <a:pt x="22" y="582"/>
                      <a:pt x="21" y="578"/>
                      <a:pt x="21" y="574"/>
                    </a:cubicBezTo>
                    <a:cubicBezTo>
                      <a:pt x="20" y="570"/>
                      <a:pt x="20" y="565"/>
                      <a:pt x="20" y="559"/>
                    </a:cubicBezTo>
                    <a:cubicBezTo>
                      <a:pt x="20" y="542"/>
                      <a:pt x="22" y="520"/>
                      <a:pt x="23" y="509"/>
                    </a:cubicBezTo>
                    <a:cubicBezTo>
                      <a:pt x="38" y="406"/>
                      <a:pt x="49" y="293"/>
                      <a:pt x="56" y="204"/>
                    </a:cubicBezTo>
                    <a:cubicBezTo>
                      <a:pt x="64" y="115"/>
                      <a:pt x="68" y="51"/>
                      <a:pt x="68" y="45"/>
                    </a:cubicBezTo>
                    <a:cubicBezTo>
                      <a:pt x="68" y="43"/>
                      <a:pt x="68" y="41"/>
                      <a:pt x="69" y="40"/>
                    </a:cubicBezTo>
                    <a:cubicBezTo>
                      <a:pt x="69" y="38"/>
                      <a:pt x="70" y="37"/>
                      <a:pt x="72" y="36"/>
                    </a:cubicBezTo>
                    <a:cubicBezTo>
                      <a:pt x="73" y="35"/>
                      <a:pt x="75" y="33"/>
                      <a:pt x="77" y="31"/>
                    </a:cubicBezTo>
                    <a:cubicBezTo>
                      <a:pt x="80" y="27"/>
                      <a:pt x="81" y="24"/>
                      <a:pt x="81" y="22"/>
                    </a:cubicBezTo>
                    <a:cubicBezTo>
                      <a:pt x="81" y="19"/>
                      <a:pt x="80" y="17"/>
                      <a:pt x="78" y="16"/>
                    </a:cubicBezTo>
                    <a:cubicBezTo>
                      <a:pt x="78" y="15"/>
                      <a:pt x="76" y="13"/>
                      <a:pt x="74" y="11"/>
                    </a:cubicBezTo>
                    <a:cubicBezTo>
                      <a:pt x="72" y="8"/>
                      <a:pt x="69" y="5"/>
                      <a:pt x="66" y="3"/>
                    </a:cubicBezTo>
                    <a:cubicBezTo>
                      <a:pt x="63" y="1"/>
                      <a:pt x="61" y="0"/>
                      <a:pt x="59" y="0"/>
                    </a:cubicBez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2"/>
                      <a:pt x="53" y="2"/>
                    </a:cubicBez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2" name="Freeform 227"/>
              <p:cNvSpPr>
                <a:spLocks/>
              </p:cNvSpPr>
              <p:nvPr/>
            </p:nvSpPr>
            <p:spPr bwMode="auto">
              <a:xfrm>
                <a:off x="2014976" y="3936514"/>
                <a:ext cx="185738" cy="74613"/>
              </a:xfrm>
              <a:custGeom>
                <a:avLst/>
                <a:gdLst>
                  <a:gd name="T0" fmla="*/ 114 w 116"/>
                  <a:gd name="T1" fmla="*/ 44 h 47"/>
                  <a:gd name="T2" fmla="*/ 114 w 116"/>
                  <a:gd name="T3" fmla="*/ 44 h 47"/>
                  <a:gd name="T4" fmla="*/ 109 w 116"/>
                  <a:gd name="T5" fmla="*/ 45 h 47"/>
                  <a:gd name="T6" fmla="*/ 105 w 116"/>
                  <a:gd name="T7" fmla="*/ 44 h 47"/>
                  <a:gd name="T8" fmla="*/ 103 w 116"/>
                  <a:gd name="T9" fmla="*/ 39 h 47"/>
                  <a:gd name="T10" fmla="*/ 103 w 116"/>
                  <a:gd name="T11" fmla="*/ 38 h 47"/>
                  <a:gd name="T12" fmla="*/ 104 w 116"/>
                  <a:gd name="T13" fmla="*/ 31 h 47"/>
                  <a:gd name="T14" fmla="*/ 98 w 116"/>
                  <a:gd name="T15" fmla="*/ 11 h 47"/>
                  <a:gd name="T16" fmla="*/ 71 w 116"/>
                  <a:gd name="T17" fmla="*/ 0 h 47"/>
                  <a:gd name="T18" fmla="*/ 68 w 116"/>
                  <a:gd name="T19" fmla="*/ 0 h 47"/>
                  <a:gd name="T20" fmla="*/ 38 w 116"/>
                  <a:gd name="T21" fmla="*/ 11 h 47"/>
                  <a:gd name="T22" fmla="*/ 28 w 116"/>
                  <a:gd name="T23" fmla="*/ 28 h 47"/>
                  <a:gd name="T24" fmla="*/ 18 w 116"/>
                  <a:gd name="T25" fmla="*/ 39 h 47"/>
                  <a:gd name="T26" fmla="*/ 2 w 116"/>
                  <a:gd name="T27" fmla="*/ 45 h 47"/>
                  <a:gd name="T28" fmla="*/ 1 w 116"/>
                  <a:gd name="T29" fmla="*/ 45 h 47"/>
                  <a:gd name="T30" fmla="*/ 0 w 116"/>
                  <a:gd name="T31" fmla="*/ 46 h 47"/>
                  <a:gd name="T32" fmla="*/ 1 w 116"/>
                  <a:gd name="T33" fmla="*/ 47 h 47"/>
                  <a:gd name="T34" fmla="*/ 2 w 116"/>
                  <a:gd name="T35" fmla="*/ 47 h 47"/>
                  <a:gd name="T36" fmla="*/ 20 w 116"/>
                  <a:gd name="T37" fmla="*/ 40 h 47"/>
                  <a:gd name="T38" fmla="*/ 30 w 116"/>
                  <a:gd name="T39" fmla="*/ 29 h 47"/>
                  <a:gd name="T40" fmla="*/ 40 w 116"/>
                  <a:gd name="T41" fmla="*/ 13 h 47"/>
                  <a:gd name="T42" fmla="*/ 68 w 116"/>
                  <a:gd name="T43" fmla="*/ 2 h 47"/>
                  <a:gd name="T44" fmla="*/ 71 w 116"/>
                  <a:gd name="T45" fmla="*/ 2 h 47"/>
                  <a:gd name="T46" fmla="*/ 96 w 116"/>
                  <a:gd name="T47" fmla="*/ 13 h 47"/>
                  <a:gd name="T48" fmla="*/ 102 w 116"/>
                  <a:gd name="T49" fmla="*/ 31 h 47"/>
                  <a:gd name="T50" fmla="*/ 101 w 116"/>
                  <a:gd name="T51" fmla="*/ 37 h 47"/>
                  <a:gd name="T52" fmla="*/ 101 w 116"/>
                  <a:gd name="T53" fmla="*/ 39 h 47"/>
                  <a:gd name="T54" fmla="*/ 104 w 116"/>
                  <a:gd name="T55" fmla="*/ 45 h 47"/>
                  <a:gd name="T56" fmla="*/ 109 w 116"/>
                  <a:gd name="T57" fmla="*/ 47 h 47"/>
                  <a:gd name="T58" fmla="*/ 115 w 116"/>
                  <a:gd name="T59" fmla="*/ 46 h 47"/>
                  <a:gd name="T60" fmla="*/ 116 w 116"/>
                  <a:gd name="T61" fmla="*/ 45 h 47"/>
                  <a:gd name="T62" fmla="*/ 114 w 116"/>
                  <a:gd name="T6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47"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1" y="45"/>
                      <a:pt x="109" y="45"/>
                    </a:cubicBezTo>
                    <a:cubicBezTo>
                      <a:pt x="108" y="45"/>
                      <a:pt x="106" y="44"/>
                      <a:pt x="105" y="44"/>
                    </a:cubicBezTo>
                    <a:cubicBezTo>
                      <a:pt x="104" y="43"/>
                      <a:pt x="103" y="42"/>
                      <a:pt x="103" y="39"/>
                    </a:cubicBezTo>
                    <a:cubicBezTo>
                      <a:pt x="103" y="39"/>
                      <a:pt x="103" y="38"/>
                      <a:pt x="103" y="38"/>
                    </a:cubicBezTo>
                    <a:cubicBezTo>
                      <a:pt x="104" y="36"/>
                      <a:pt x="104" y="34"/>
                      <a:pt x="104" y="31"/>
                    </a:cubicBezTo>
                    <a:cubicBezTo>
                      <a:pt x="104" y="25"/>
                      <a:pt x="103" y="17"/>
                      <a:pt x="98" y="11"/>
                    </a:cubicBezTo>
                    <a:cubicBezTo>
                      <a:pt x="93" y="5"/>
                      <a:pt x="85" y="1"/>
                      <a:pt x="71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53" y="0"/>
                      <a:pt x="44" y="5"/>
                      <a:pt x="38" y="11"/>
                    </a:cubicBezTo>
                    <a:cubicBezTo>
                      <a:pt x="33" y="17"/>
                      <a:pt x="30" y="24"/>
                      <a:pt x="28" y="28"/>
                    </a:cubicBezTo>
                    <a:cubicBezTo>
                      <a:pt x="26" y="31"/>
                      <a:pt x="23" y="35"/>
                      <a:pt x="18" y="39"/>
                    </a:cubicBezTo>
                    <a:cubicBezTo>
                      <a:pt x="14" y="42"/>
                      <a:pt x="9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9" y="47"/>
                      <a:pt x="15" y="44"/>
                      <a:pt x="20" y="40"/>
                    </a:cubicBezTo>
                    <a:cubicBezTo>
                      <a:pt x="24" y="37"/>
                      <a:pt x="27" y="32"/>
                      <a:pt x="30" y="29"/>
                    </a:cubicBezTo>
                    <a:cubicBezTo>
                      <a:pt x="32" y="25"/>
                      <a:pt x="35" y="19"/>
                      <a:pt x="40" y="13"/>
                    </a:cubicBezTo>
                    <a:cubicBezTo>
                      <a:pt x="45" y="7"/>
                      <a:pt x="54" y="2"/>
                      <a:pt x="68" y="2"/>
                    </a:cubicBezTo>
                    <a:cubicBezTo>
                      <a:pt x="69" y="2"/>
                      <a:pt x="70" y="2"/>
                      <a:pt x="71" y="2"/>
                    </a:cubicBezTo>
                    <a:cubicBezTo>
                      <a:pt x="84" y="3"/>
                      <a:pt x="92" y="7"/>
                      <a:pt x="96" y="13"/>
                    </a:cubicBezTo>
                    <a:cubicBezTo>
                      <a:pt x="101" y="18"/>
                      <a:pt x="102" y="25"/>
                      <a:pt x="102" y="31"/>
                    </a:cubicBezTo>
                    <a:cubicBezTo>
                      <a:pt x="102" y="34"/>
                      <a:pt x="102" y="36"/>
                      <a:pt x="101" y="37"/>
                    </a:cubicBezTo>
                    <a:cubicBezTo>
                      <a:pt x="101" y="38"/>
                      <a:pt x="101" y="39"/>
                      <a:pt x="101" y="39"/>
                    </a:cubicBezTo>
                    <a:cubicBezTo>
                      <a:pt x="101" y="42"/>
                      <a:pt x="102" y="44"/>
                      <a:pt x="104" y="45"/>
                    </a:cubicBezTo>
                    <a:cubicBezTo>
                      <a:pt x="106" y="46"/>
                      <a:pt x="108" y="47"/>
                      <a:pt x="109" y="47"/>
                    </a:cubicBezTo>
                    <a:cubicBezTo>
                      <a:pt x="112" y="47"/>
                      <a:pt x="115" y="46"/>
                      <a:pt x="115" y="46"/>
                    </a:cubicBezTo>
                    <a:cubicBezTo>
                      <a:pt x="115" y="46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4" y="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3" name="Freeform 228"/>
              <p:cNvSpPr>
                <a:spLocks/>
              </p:cNvSpPr>
              <p:nvPr/>
            </p:nvSpPr>
            <p:spPr bwMode="auto">
              <a:xfrm>
                <a:off x="1983226" y="4017476"/>
                <a:ext cx="214313" cy="1074738"/>
              </a:xfrm>
              <a:custGeom>
                <a:avLst/>
                <a:gdLst>
                  <a:gd name="T0" fmla="*/ 88 w 134"/>
                  <a:gd name="T1" fmla="*/ 2 h 671"/>
                  <a:gd name="T2" fmla="*/ 99 w 134"/>
                  <a:gd name="T3" fmla="*/ 10 h 671"/>
                  <a:gd name="T4" fmla="*/ 126 w 134"/>
                  <a:gd name="T5" fmla="*/ 10 h 671"/>
                  <a:gd name="T6" fmla="*/ 133 w 134"/>
                  <a:gd name="T7" fmla="*/ 18 h 671"/>
                  <a:gd name="T8" fmla="*/ 130 w 134"/>
                  <a:gd name="T9" fmla="*/ 37 h 671"/>
                  <a:gd name="T10" fmla="*/ 120 w 134"/>
                  <a:gd name="T11" fmla="*/ 55 h 671"/>
                  <a:gd name="T12" fmla="*/ 104 w 134"/>
                  <a:gd name="T13" fmla="*/ 98 h 671"/>
                  <a:gd name="T14" fmla="*/ 76 w 134"/>
                  <a:gd name="T15" fmla="*/ 582 h 671"/>
                  <a:gd name="T16" fmla="*/ 82 w 134"/>
                  <a:gd name="T17" fmla="*/ 634 h 671"/>
                  <a:gd name="T18" fmla="*/ 81 w 134"/>
                  <a:gd name="T19" fmla="*/ 644 h 671"/>
                  <a:gd name="T20" fmla="*/ 59 w 134"/>
                  <a:gd name="T21" fmla="*/ 650 h 671"/>
                  <a:gd name="T22" fmla="*/ 33 w 134"/>
                  <a:gd name="T23" fmla="*/ 648 h 671"/>
                  <a:gd name="T24" fmla="*/ 8 w 134"/>
                  <a:gd name="T25" fmla="*/ 671 h 671"/>
                  <a:gd name="T26" fmla="*/ 2 w 134"/>
                  <a:gd name="T27" fmla="*/ 663 h 671"/>
                  <a:gd name="T28" fmla="*/ 6 w 134"/>
                  <a:gd name="T29" fmla="*/ 647 h 671"/>
                  <a:gd name="T30" fmla="*/ 12 w 134"/>
                  <a:gd name="T31" fmla="*/ 617 h 671"/>
                  <a:gd name="T32" fmla="*/ 32 w 134"/>
                  <a:gd name="T33" fmla="*/ 89 h 671"/>
                  <a:gd name="T34" fmla="*/ 10 w 134"/>
                  <a:gd name="T35" fmla="*/ 40 h 671"/>
                  <a:gd name="T36" fmla="*/ 10 w 134"/>
                  <a:gd name="T37" fmla="*/ 7 h 671"/>
                  <a:gd name="T38" fmla="*/ 19 w 134"/>
                  <a:gd name="T39" fmla="*/ 4 h 671"/>
                  <a:gd name="T40" fmla="*/ 36 w 134"/>
                  <a:gd name="T41" fmla="*/ 11 h 671"/>
                  <a:gd name="T42" fmla="*/ 61 w 134"/>
                  <a:gd name="T43" fmla="*/ 9 h 671"/>
                  <a:gd name="T44" fmla="*/ 76 w 134"/>
                  <a:gd name="T45" fmla="*/ 10 h 671"/>
                  <a:gd name="T46" fmla="*/ 88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88" y="2"/>
                    </a:moveTo>
                    <a:cubicBezTo>
                      <a:pt x="93" y="1"/>
                      <a:pt x="92" y="9"/>
                      <a:pt x="99" y="10"/>
                    </a:cubicBezTo>
                    <a:cubicBezTo>
                      <a:pt x="106" y="10"/>
                      <a:pt x="122" y="10"/>
                      <a:pt x="126" y="10"/>
                    </a:cubicBezTo>
                    <a:cubicBezTo>
                      <a:pt x="129" y="11"/>
                      <a:pt x="134" y="10"/>
                      <a:pt x="133" y="18"/>
                    </a:cubicBezTo>
                    <a:cubicBezTo>
                      <a:pt x="133" y="26"/>
                      <a:pt x="134" y="28"/>
                      <a:pt x="130" y="37"/>
                    </a:cubicBezTo>
                    <a:cubicBezTo>
                      <a:pt x="125" y="45"/>
                      <a:pt x="128" y="50"/>
                      <a:pt x="120" y="55"/>
                    </a:cubicBezTo>
                    <a:cubicBezTo>
                      <a:pt x="113" y="60"/>
                      <a:pt x="105" y="83"/>
                      <a:pt x="104" y="98"/>
                    </a:cubicBezTo>
                    <a:cubicBezTo>
                      <a:pt x="103" y="113"/>
                      <a:pt x="73" y="552"/>
                      <a:pt x="76" y="582"/>
                    </a:cubicBezTo>
                    <a:cubicBezTo>
                      <a:pt x="77" y="603"/>
                      <a:pt x="81" y="630"/>
                      <a:pt x="82" y="634"/>
                    </a:cubicBezTo>
                    <a:cubicBezTo>
                      <a:pt x="83" y="638"/>
                      <a:pt x="87" y="641"/>
                      <a:pt x="81" y="644"/>
                    </a:cubicBezTo>
                    <a:cubicBezTo>
                      <a:pt x="75" y="648"/>
                      <a:pt x="69" y="653"/>
                      <a:pt x="59" y="650"/>
                    </a:cubicBezTo>
                    <a:cubicBezTo>
                      <a:pt x="49" y="647"/>
                      <a:pt x="41" y="640"/>
                      <a:pt x="33" y="648"/>
                    </a:cubicBezTo>
                    <a:cubicBezTo>
                      <a:pt x="25" y="656"/>
                      <a:pt x="14" y="671"/>
                      <a:pt x="8" y="671"/>
                    </a:cubicBezTo>
                    <a:cubicBezTo>
                      <a:pt x="4" y="671"/>
                      <a:pt x="3" y="667"/>
                      <a:pt x="2" y="663"/>
                    </a:cubicBezTo>
                    <a:cubicBezTo>
                      <a:pt x="0" y="660"/>
                      <a:pt x="1" y="654"/>
                      <a:pt x="6" y="647"/>
                    </a:cubicBezTo>
                    <a:cubicBezTo>
                      <a:pt x="10" y="640"/>
                      <a:pt x="12" y="624"/>
                      <a:pt x="12" y="617"/>
                    </a:cubicBezTo>
                    <a:cubicBezTo>
                      <a:pt x="12" y="611"/>
                      <a:pt x="57" y="204"/>
                      <a:pt x="32" y="89"/>
                    </a:cubicBezTo>
                    <a:cubicBezTo>
                      <a:pt x="26" y="64"/>
                      <a:pt x="11" y="56"/>
                      <a:pt x="10" y="40"/>
                    </a:cubicBezTo>
                    <a:cubicBezTo>
                      <a:pt x="9" y="24"/>
                      <a:pt x="5" y="11"/>
                      <a:pt x="10" y="7"/>
                    </a:cubicBezTo>
                    <a:cubicBezTo>
                      <a:pt x="14" y="2"/>
                      <a:pt x="14" y="0"/>
                      <a:pt x="19" y="4"/>
                    </a:cubicBezTo>
                    <a:cubicBezTo>
                      <a:pt x="23" y="9"/>
                      <a:pt x="25" y="10"/>
                      <a:pt x="36" y="11"/>
                    </a:cubicBezTo>
                    <a:cubicBezTo>
                      <a:pt x="48" y="11"/>
                      <a:pt x="56" y="9"/>
                      <a:pt x="61" y="9"/>
                    </a:cubicBezTo>
                    <a:cubicBezTo>
                      <a:pt x="66" y="9"/>
                      <a:pt x="73" y="12"/>
                      <a:pt x="76" y="10"/>
                    </a:cubicBezTo>
                    <a:cubicBezTo>
                      <a:pt x="79" y="8"/>
                      <a:pt x="83" y="2"/>
                      <a:pt x="8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4" name="Freeform 229"/>
              <p:cNvSpPr>
                <a:spLocks noEditPoints="1"/>
              </p:cNvSpPr>
              <p:nvPr/>
            </p:nvSpPr>
            <p:spPr bwMode="auto">
              <a:xfrm>
                <a:off x="1983226" y="4017476"/>
                <a:ext cx="150813" cy="1074738"/>
              </a:xfrm>
              <a:custGeom>
                <a:avLst/>
                <a:gdLst>
                  <a:gd name="T0" fmla="*/ 88 w 95"/>
                  <a:gd name="T1" fmla="*/ 2 h 671"/>
                  <a:gd name="T2" fmla="*/ 77 w 95"/>
                  <a:gd name="T3" fmla="*/ 9 h 671"/>
                  <a:gd name="T4" fmla="*/ 77 w 95"/>
                  <a:gd name="T5" fmla="*/ 9 h 671"/>
                  <a:gd name="T6" fmla="*/ 92 w 95"/>
                  <a:gd name="T7" fmla="*/ 10 h 671"/>
                  <a:gd name="T8" fmla="*/ 95 w 95"/>
                  <a:gd name="T9" fmla="*/ 8 h 671"/>
                  <a:gd name="T10" fmla="*/ 88 w 95"/>
                  <a:gd name="T11" fmla="*/ 2 h 671"/>
                  <a:gd name="T12" fmla="*/ 67 w 95"/>
                  <a:gd name="T13" fmla="*/ 10 h 671"/>
                  <a:gd name="T14" fmla="*/ 61 w 95"/>
                  <a:gd name="T15" fmla="*/ 9 h 671"/>
                  <a:gd name="T16" fmla="*/ 48 w 95"/>
                  <a:gd name="T17" fmla="*/ 10 h 671"/>
                  <a:gd name="T18" fmla="*/ 52 w 95"/>
                  <a:gd name="T19" fmla="*/ 11 h 671"/>
                  <a:gd name="T20" fmla="*/ 67 w 95"/>
                  <a:gd name="T21" fmla="*/ 10 h 671"/>
                  <a:gd name="T22" fmla="*/ 2 w 95"/>
                  <a:gd name="T23" fmla="*/ 663 h 671"/>
                  <a:gd name="T24" fmla="*/ 8 w 95"/>
                  <a:gd name="T25" fmla="*/ 671 h 671"/>
                  <a:gd name="T26" fmla="*/ 18 w 95"/>
                  <a:gd name="T27" fmla="*/ 664 h 671"/>
                  <a:gd name="T28" fmla="*/ 18 w 95"/>
                  <a:gd name="T29" fmla="*/ 663 h 671"/>
                  <a:gd name="T30" fmla="*/ 17 w 95"/>
                  <a:gd name="T31" fmla="*/ 644 h 671"/>
                  <a:gd name="T32" fmla="*/ 28 w 95"/>
                  <a:gd name="T33" fmla="*/ 617 h 671"/>
                  <a:gd name="T34" fmla="*/ 48 w 95"/>
                  <a:gd name="T35" fmla="*/ 89 h 671"/>
                  <a:gd name="T36" fmla="*/ 20 w 95"/>
                  <a:gd name="T37" fmla="*/ 44 h 671"/>
                  <a:gd name="T38" fmla="*/ 25 w 95"/>
                  <a:gd name="T39" fmla="*/ 9 h 671"/>
                  <a:gd name="T40" fmla="*/ 19 w 95"/>
                  <a:gd name="T41" fmla="*/ 4 h 671"/>
                  <a:gd name="T42" fmla="*/ 10 w 95"/>
                  <a:gd name="T43" fmla="*/ 7 h 671"/>
                  <a:gd name="T44" fmla="*/ 10 w 95"/>
                  <a:gd name="T45" fmla="*/ 40 h 671"/>
                  <a:gd name="T46" fmla="*/ 32 w 95"/>
                  <a:gd name="T47" fmla="*/ 89 h 671"/>
                  <a:gd name="T48" fmla="*/ 12 w 95"/>
                  <a:gd name="T49" fmla="*/ 617 h 671"/>
                  <a:gd name="T50" fmla="*/ 6 w 95"/>
                  <a:gd name="T51" fmla="*/ 647 h 671"/>
                  <a:gd name="T52" fmla="*/ 2 w 95"/>
                  <a:gd name="T53" fmla="*/ 663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88" y="2"/>
                    </a:moveTo>
                    <a:cubicBezTo>
                      <a:pt x="83" y="2"/>
                      <a:pt x="80" y="7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2" y="9"/>
                      <a:pt x="89" y="12"/>
                      <a:pt x="92" y="10"/>
                    </a:cubicBezTo>
                    <a:cubicBezTo>
                      <a:pt x="93" y="10"/>
                      <a:pt x="94" y="9"/>
                      <a:pt x="95" y="8"/>
                    </a:cubicBezTo>
                    <a:cubicBezTo>
                      <a:pt x="92" y="5"/>
                      <a:pt x="91" y="1"/>
                      <a:pt x="88" y="2"/>
                    </a:cubicBezTo>
                    <a:close/>
                    <a:moveTo>
                      <a:pt x="67" y="10"/>
                    </a:moveTo>
                    <a:cubicBezTo>
                      <a:pt x="65" y="10"/>
                      <a:pt x="63" y="9"/>
                      <a:pt x="61" y="9"/>
                    </a:cubicBezTo>
                    <a:cubicBezTo>
                      <a:pt x="58" y="9"/>
                      <a:pt x="54" y="10"/>
                      <a:pt x="48" y="10"/>
                    </a:cubicBezTo>
                    <a:cubicBezTo>
                      <a:pt x="49" y="10"/>
                      <a:pt x="51" y="10"/>
                      <a:pt x="52" y="11"/>
                    </a:cubicBezTo>
                    <a:cubicBezTo>
                      <a:pt x="58" y="11"/>
                      <a:pt x="63" y="10"/>
                      <a:pt x="67" y="10"/>
                    </a:cubicBezTo>
                    <a:close/>
                    <a:moveTo>
                      <a:pt x="2" y="663"/>
                    </a:moveTo>
                    <a:cubicBezTo>
                      <a:pt x="3" y="667"/>
                      <a:pt x="4" y="671"/>
                      <a:pt x="8" y="671"/>
                    </a:cubicBezTo>
                    <a:cubicBezTo>
                      <a:pt x="11" y="671"/>
                      <a:pt x="14" y="668"/>
                      <a:pt x="18" y="664"/>
                    </a:cubicBezTo>
                    <a:cubicBezTo>
                      <a:pt x="18" y="663"/>
                      <a:pt x="18" y="663"/>
                      <a:pt x="18" y="663"/>
                    </a:cubicBezTo>
                    <a:cubicBezTo>
                      <a:pt x="11" y="660"/>
                      <a:pt x="13" y="651"/>
                      <a:pt x="17" y="644"/>
                    </a:cubicBezTo>
                    <a:cubicBezTo>
                      <a:pt x="21" y="637"/>
                      <a:pt x="28" y="624"/>
                      <a:pt x="28" y="617"/>
                    </a:cubicBezTo>
                    <a:cubicBezTo>
                      <a:pt x="28" y="611"/>
                      <a:pt x="73" y="204"/>
                      <a:pt x="48" y="89"/>
                    </a:cubicBezTo>
                    <a:cubicBezTo>
                      <a:pt x="42" y="64"/>
                      <a:pt x="21" y="60"/>
                      <a:pt x="20" y="44"/>
                    </a:cubicBezTo>
                    <a:cubicBezTo>
                      <a:pt x="19" y="30"/>
                      <a:pt x="4" y="6"/>
                      <a:pt x="25" y="9"/>
                    </a:cubicBezTo>
                    <a:cubicBezTo>
                      <a:pt x="22" y="8"/>
                      <a:pt x="21" y="6"/>
                      <a:pt x="19" y="4"/>
                    </a:cubicBezTo>
                    <a:cubicBezTo>
                      <a:pt x="14" y="0"/>
                      <a:pt x="14" y="2"/>
                      <a:pt x="10" y="7"/>
                    </a:cubicBezTo>
                    <a:cubicBezTo>
                      <a:pt x="5" y="11"/>
                      <a:pt x="9" y="24"/>
                      <a:pt x="10" y="40"/>
                    </a:cubicBezTo>
                    <a:cubicBezTo>
                      <a:pt x="11" y="56"/>
                      <a:pt x="26" y="64"/>
                      <a:pt x="32" y="89"/>
                    </a:cubicBezTo>
                    <a:cubicBezTo>
                      <a:pt x="57" y="204"/>
                      <a:pt x="12" y="611"/>
                      <a:pt x="12" y="617"/>
                    </a:cubicBezTo>
                    <a:cubicBezTo>
                      <a:pt x="12" y="624"/>
                      <a:pt x="10" y="640"/>
                      <a:pt x="6" y="647"/>
                    </a:cubicBezTo>
                    <a:cubicBezTo>
                      <a:pt x="1" y="654"/>
                      <a:pt x="0" y="660"/>
                      <a:pt x="2" y="66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5" name="Freeform 230"/>
              <p:cNvSpPr>
                <a:spLocks/>
              </p:cNvSpPr>
              <p:nvPr/>
            </p:nvSpPr>
            <p:spPr bwMode="auto">
              <a:xfrm>
                <a:off x="1981638" y="4017476"/>
                <a:ext cx="217488" cy="1076325"/>
              </a:xfrm>
              <a:custGeom>
                <a:avLst/>
                <a:gdLst>
                  <a:gd name="T0" fmla="*/ 89 w 136"/>
                  <a:gd name="T1" fmla="*/ 3 h 672"/>
                  <a:gd name="T2" fmla="*/ 100 w 136"/>
                  <a:gd name="T3" fmla="*/ 11 h 672"/>
                  <a:gd name="T4" fmla="*/ 131 w 136"/>
                  <a:gd name="T5" fmla="*/ 13 h 672"/>
                  <a:gd name="T6" fmla="*/ 133 w 136"/>
                  <a:gd name="T7" fmla="*/ 18 h 672"/>
                  <a:gd name="T8" fmla="*/ 126 w 136"/>
                  <a:gd name="T9" fmla="*/ 47 h 672"/>
                  <a:gd name="T10" fmla="*/ 103 w 136"/>
                  <a:gd name="T11" fmla="*/ 98 h 672"/>
                  <a:gd name="T12" fmla="*/ 75 w 136"/>
                  <a:gd name="T13" fmla="*/ 582 h 672"/>
                  <a:gd name="T14" fmla="*/ 81 w 136"/>
                  <a:gd name="T15" fmla="*/ 634 h 672"/>
                  <a:gd name="T16" fmla="*/ 83 w 136"/>
                  <a:gd name="T17" fmla="*/ 641 h 672"/>
                  <a:gd name="T18" fmla="*/ 60 w 136"/>
                  <a:gd name="T19" fmla="*/ 649 h 672"/>
                  <a:gd name="T20" fmla="*/ 33 w 136"/>
                  <a:gd name="T21" fmla="*/ 647 h 672"/>
                  <a:gd name="T22" fmla="*/ 9 w 136"/>
                  <a:gd name="T23" fmla="*/ 669 h 672"/>
                  <a:gd name="T24" fmla="*/ 4 w 136"/>
                  <a:gd name="T25" fmla="*/ 662 h 672"/>
                  <a:gd name="T26" fmla="*/ 13 w 136"/>
                  <a:gd name="T27" fmla="*/ 632 h 672"/>
                  <a:gd name="T28" fmla="*/ 42 w 136"/>
                  <a:gd name="T29" fmla="*/ 199 h 672"/>
                  <a:gd name="T30" fmla="*/ 13 w 136"/>
                  <a:gd name="T31" fmla="*/ 40 h 672"/>
                  <a:gd name="T32" fmla="*/ 15 w 136"/>
                  <a:gd name="T33" fmla="*/ 4 h 672"/>
                  <a:gd name="T34" fmla="*/ 17 w 136"/>
                  <a:gd name="T35" fmla="*/ 4 h 672"/>
                  <a:gd name="T36" fmla="*/ 37 w 136"/>
                  <a:gd name="T37" fmla="*/ 12 h 672"/>
                  <a:gd name="T38" fmla="*/ 74 w 136"/>
                  <a:gd name="T39" fmla="*/ 12 h 672"/>
                  <a:gd name="T40" fmla="*/ 89 w 136"/>
                  <a:gd name="T41" fmla="*/ 3 h 672"/>
                  <a:gd name="T42" fmla="*/ 81 w 136"/>
                  <a:gd name="T43" fmla="*/ 4 h 672"/>
                  <a:gd name="T44" fmla="*/ 62 w 136"/>
                  <a:gd name="T45" fmla="*/ 8 h 672"/>
                  <a:gd name="T46" fmla="*/ 26 w 136"/>
                  <a:gd name="T47" fmla="*/ 8 h 672"/>
                  <a:gd name="T48" fmla="*/ 16 w 136"/>
                  <a:gd name="T49" fmla="*/ 0 h 672"/>
                  <a:gd name="T50" fmla="*/ 7 w 136"/>
                  <a:gd name="T51" fmla="*/ 14 h 672"/>
                  <a:gd name="T52" fmla="*/ 31 w 136"/>
                  <a:gd name="T53" fmla="*/ 89 h 672"/>
                  <a:gd name="T54" fmla="*/ 16 w 136"/>
                  <a:gd name="T55" fmla="*/ 573 h 672"/>
                  <a:gd name="T56" fmla="*/ 11 w 136"/>
                  <a:gd name="T57" fmla="*/ 617 h 672"/>
                  <a:gd name="T58" fmla="*/ 0 w 136"/>
                  <a:gd name="T59" fmla="*/ 660 h 672"/>
                  <a:gd name="T60" fmla="*/ 6 w 136"/>
                  <a:gd name="T61" fmla="*/ 671 h 672"/>
                  <a:gd name="T62" fmla="*/ 26 w 136"/>
                  <a:gd name="T63" fmla="*/ 660 h 672"/>
                  <a:gd name="T64" fmla="*/ 50 w 136"/>
                  <a:gd name="T65" fmla="*/ 648 h 672"/>
                  <a:gd name="T66" fmla="*/ 82 w 136"/>
                  <a:gd name="T67" fmla="*/ 646 h 672"/>
                  <a:gd name="T68" fmla="*/ 85 w 136"/>
                  <a:gd name="T69" fmla="*/ 636 h 672"/>
                  <a:gd name="T70" fmla="*/ 78 w 136"/>
                  <a:gd name="T71" fmla="*/ 582 h 672"/>
                  <a:gd name="T72" fmla="*/ 106 w 136"/>
                  <a:gd name="T73" fmla="*/ 98 h 672"/>
                  <a:gd name="T74" fmla="*/ 122 w 136"/>
                  <a:gd name="T75" fmla="*/ 56 h 672"/>
                  <a:gd name="T76" fmla="*/ 135 w 136"/>
                  <a:gd name="T77" fmla="*/ 27 h 672"/>
                  <a:gd name="T78" fmla="*/ 135 w 136"/>
                  <a:gd name="T79" fmla="*/ 13 h 672"/>
                  <a:gd name="T80" fmla="*/ 115 w 136"/>
                  <a:gd name="T81" fmla="*/ 8 h 672"/>
                  <a:gd name="T82" fmla="*/ 94 w 136"/>
                  <a:gd name="T83" fmla="*/ 3 h 672"/>
                  <a:gd name="T84" fmla="*/ 89 w 136"/>
                  <a:gd name="T8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672">
                    <a:moveTo>
                      <a:pt x="89" y="2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0" y="3"/>
                      <a:pt x="90" y="3"/>
                      <a:pt x="91" y="4"/>
                    </a:cubicBezTo>
                    <a:cubicBezTo>
                      <a:pt x="91" y="5"/>
                      <a:pt x="92" y="6"/>
                      <a:pt x="93" y="8"/>
                    </a:cubicBezTo>
                    <a:cubicBezTo>
                      <a:pt x="95" y="10"/>
                      <a:pt x="97" y="11"/>
                      <a:pt x="100" y="11"/>
                    </a:cubicBezTo>
                    <a:cubicBezTo>
                      <a:pt x="104" y="11"/>
                      <a:pt x="109" y="11"/>
                      <a:pt x="115" y="11"/>
                    </a:cubicBezTo>
                    <a:cubicBezTo>
                      <a:pt x="120" y="11"/>
                      <a:pt x="125" y="11"/>
                      <a:pt x="126" y="12"/>
                    </a:cubicBezTo>
                    <a:cubicBezTo>
                      <a:pt x="128" y="12"/>
                      <a:pt x="130" y="12"/>
                      <a:pt x="131" y="13"/>
                    </a:cubicBezTo>
                    <a:cubicBezTo>
                      <a:pt x="132" y="13"/>
                      <a:pt x="132" y="13"/>
                      <a:pt x="132" y="14"/>
                    </a:cubicBezTo>
                    <a:cubicBezTo>
                      <a:pt x="133" y="15"/>
                      <a:pt x="133" y="16"/>
                      <a:pt x="133" y="17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3" y="22"/>
                      <a:pt x="133" y="24"/>
                      <a:pt x="132" y="27"/>
                    </a:cubicBezTo>
                    <a:cubicBezTo>
                      <a:pt x="132" y="29"/>
                      <a:pt x="131" y="31"/>
                      <a:pt x="129" y="36"/>
                    </a:cubicBezTo>
                    <a:cubicBezTo>
                      <a:pt x="127" y="41"/>
                      <a:pt x="127" y="44"/>
                      <a:pt x="126" y="47"/>
                    </a:cubicBezTo>
                    <a:cubicBezTo>
                      <a:pt x="125" y="50"/>
                      <a:pt x="124" y="52"/>
                      <a:pt x="121" y="54"/>
                    </a:cubicBezTo>
                    <a:cubicBezTo>
                      <a:pt x="118" y="55"/>
                      <a:pt x="116" y="58"/>
                      <a:pt x="115" y="61"/>
                    </a:cubicBezTo>
                    <a:cubicBezTo>
                      <a:pt x="109" y="71"/>
                      <a:pt x="104" y="86"/>
                      <a:pt x="103" y="98"/>
                    </a:cubicBezTo>
                    <a:cubicBezTo>
                      <a:pt x="103" y="105"/>
                      <a:pt x="96" y="211"/>
                      <a:pt x="89" y="322"/>
                    </a:cubicBezTo>
                    <a:cubicBezTo>
                      <a:pt x="82" y="433"/>
                      <a:pt x="75" y="549"/>
                      <a:pt x="75" y="577"/>
                    </a:cubicBezTo>
                    <a:cubicBezTo>
                      <a:pt x="75" y="579"/>
                      <a:pt x="75" y="581"/>
                      <a:pt x="75" y="582"/>
                    </a:cubicBezTo>
                    <a:cubicBezTo>
                      <a:pt x="76" y="593"/>
                      <a:pt x="77" y="605"/>
                      <a:pt x="78" y="615"/>
                    </a:cubicBezTo>
                    <a:cubicBezTo>
                      <a:pt x="79" y="620"/>
                      <a:pt x="80" y="624"/>
                      <a:pt x="80" y="627"/>
                    </a:cubicBezTo>
                    <a:cubicBezTo>
                      <a:pt x="81" y="631"/>
                      <a:pt x="81" y="633"/>
                      <a:pt x="81" y="634"/>
                    </a:cubicBezTo>
                    <a:cubicBezTo>
                      <a:pt x="82" y="636"/>
                      <a:pt x="82" y="637"/>
                      <a:pt x="83" y="638"/>
                    </a:cubicBezTo>
                    <a:cubicBezTo>
                      <a:pt x="83" y="639"/>
                      <a:pt x="83" y="640"/>
                      <a:pt x="83" y="640"/>
                    </a:cubicBezTo>
                    <a:cubicBezTo>
                      <a:pt x="83" y="641"/>
                      <a:pt x="83" y="641"/>
                      <a:pt x="83" y="641"/>
                    </a:cubicBezTo>
                    <a:cubicBezTo>
                      <a:pt x="83" y="642"/>
                      <a:pt x="82" y="642"/>
                      <a:pt x="81" y="643"/>
                    </a:cubicBezTo>
                    <a:cubicBezTo>
                      <a:pt x="76" y="646"/>
                      <a:pt x="72" y="649"/>
                      <a:pt x="65" y="649"/>
                    </a:cubicBezTo>
                    <a:cubicBezTo>
                      <a:pt x="64" y="649"/>
                      <a:pt x="62" y="649"/>
                      <a:pt x="60" y="649"/>
                    </a:cubicBezTo>
                    <a:cubicBezTo>
                      <a:pt x="57" y="648"/>
                      <a:pt x="54" y="646"/>
                      <a:pt x="51" y="645"/>
                    </a:cubicBezTo>
                    <a:cubicBezTo>
                      <a:pt x="48" y="644"/>
                      <a:pt x="45" y="643"/>
                      <a:pt x="42" y="643"/>
                    </a:cubicBezTo>
                    <a:cubicBezTo>
                      <a:pt x="39" y="643"/>
                      <a:pt x="36" y="644"/>
                      <a:pt x="33" y="647"/>
                    </a:cubicBezTo>
                    <a:cubicBezTo>
                      <a:pt x="29" y="651"/>
                      <a:pt x="25" y="657"/>
                      <a:pt x="20" y="661"/>
                    </a:cubicBezTo>
                    <a:cubicBezTo>
                      <a:pt x="18" y="663"/>
                      <a:pt x="16" y="666"/>
                      <a:pt x="14" y="667"/>
                    </a:cubicBezTo>
                    <a:cubicBezTo>
                      <a:pt x="12" y="668"/>
                      <a:pt x="10" y="669"/>
                      <a:pt x="9" y="669"/>
                    </a:cubicBezTo>
                    <a:cubicBezTo>
                      <a:pt x="8" y="669"/>
                      <a:pt x="8" y="669"/>
                      <a:pt x="7" y="669"/>
                    </a:cubicBezTo>
                    <a:cubicBezTo>
                      <a:pt x="7" y="668"/>
                      <a:pt x="6" y="668"/>
                      <a:pt x="6" y="666"/>
                    </a:cubicBezTo>
                    <a:cubicBezTo>
                      <a:pt x="5" y="665"/>
                      <a:pt x="5" y="664"/>
                      <a:pt x="4" y="662"/>
                    </a:cubicBezTo>
                    <a:cubicBezTo>
                      <a:pt x="4" y="662"/>
                      <a:pt x="3" y="661"/>
                      <a:pt x="3" y="660"/>
                    </a:cubicBezTo>
                    <a:cubicBezTo>
                      <a:pt x="3" y="657"/>
                      <a:pt x="5" y="653"/>
                      <a:pt x="8" y="648"/>
                    </a:cubicBezTo>
                    <a:cubicBezTo>
                      <a:pt x="10" y="644"/>
                      <a:pt x="12" y="638"/>
                      <a:pt x="13" y="632"/>
                    </a:cubicBezTo>
                    <a:cubicBezTo>
                      <a:pt x="14" y="626"/>
                      <a:pt x="14" y="621"/>
                      <a:pt x="14" y="617"/>
                    </a:cubicBezTo>
                    <a:cubicBezTo>
                      <a:pt x="14" y="617"/>
                      <a:pt x="14" y="616"/>
                      <a:pt x="15" y="614"/>
                    </a:cubicBezTo>
                    <a:cubicBezTo>
                      <a:pt x="18" y="581"/>
                      <a:pt x="42" y="352"/>
                      <a:pt x="42" y="199"/>
                    </a:cubicBezTo>
                    <a:cubicBezTo>
                      <a:pt x="42" y="153"/>
                      <a:pt x="40" y="114"/>
                      <a:pt x="34" y="89"/>
                    </a:cubicBezTo>
                    <a:cubicBezTo>
                      <a:pt x="31" y="76"/>
                      <a:pt x="26" y="67"/>
                      <a:pt x="21" y="60"/>
                    </a:cubicBezTo>
                    <a:cubicBezTo>
                      <a:pt x="17" y="53"/>
                      <a:pt x="13" y="48"/>
                      <a:pt x="13" y="40"/>
                    </a:cubicBezTo>
                    <a:cubicBezTo>
                      <a:pt x="12" y="29"/>
                      <a:pt x="10" y="20"/>
                      <a:pt x="10" y="14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13" y="6"/>
                      <a:pt x="14" y="5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7" y="4"/>
                      <a:pt x="18" y="5"/>
                      <a:pt x="19" y="5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31" y="12"/>
                      <a:pt x="37" y="12"/>
                    </a:cubicBezTo>
                    <a:cubicBezTo>
                      <a:pt x="38" y="12"/>
                      <a:pt x="40" y="12"/>
                      <a:pt x="41" y="12"/>
                    </a:cubicBezTo>
                    <a:cubicBezTo>
                      <a:pt x="50" y="12"/>
                      <a:pt x="58" y="11"/>
                      <a:pt x="62" y="11"/>
                    </a:cubicBezTo>
                    <a:cubicBezTo>
                      <a:pt x="66" y="11"/>
                      <a:pt x="70" y="12"/>
                      <a:pt x="74" y="12"/>
                    </a:cubicBezTo>
                    <a:cubicBezTo>
                      <a:pt x="75" y="12"/>
                      <a:pt x="76" y="12"/>
                      <a:pt x="78" y="11"/>
                    </a:cubicBezTo>
                    <a:cubicBezTo>
                      <a:pt x="79" y="10"/>
                      <a:pt x="81" y="8"/>
                      <a:pt x="83" y="7"/>
                    </a:cubicBezTo>
                    <a:cubicBezTo>
                      <a:pt x="85" y="5"/>
                      <a:pt x="87" y="4"/>
                      <a:pt x="89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6" y="1"/>
                      <a:pt x="83" y="3"/>
                      <a:pt x="81" y="4"/>
                    </a:cubicBezTo>
                    <a:cubicBezTo>
                      <a:pt x="79" y="6"/>
                      <a:pt x="77" y="8"/>
                      <a:pt x="76" y="9"/>
                    </a:cubicBezTo>
                    <a:cubicBezTo>
                      <a:pt x="76" y="9"/>
                      <a:pt x="75" y="9"/>
                      <a:pt x="74" y="9"/>
                    </a:cubicBezTo>
                    <a:cubicBezTo>
                      <a:pt x="71" y="9"/>
                      <a:pt x="66" y="8"/>
                      <a:pt x="62" y="8"/>
                    </a:cubicBezTo>
                    <a:cubicBezTo>
                      <a:pt x="57" y="8"/>
                      <a:pt x="50" y="9"/>
                      <a:pt x="41" y="9"/>
                    </a:cubicBezTo>
                    <a:cubicBezTo>
                      <a:pt x="40" y="9"/>
                      <a:pt x="38" y="9"/>
                      <a:pt x="37" y="9"/>
                    </a:cubicBezTo>
                    <a:cubicBezTo>
                      <a:pt x="32" y="9"/>
                      <a:pt x="28" y="8"/>
                      <a:pt x="26" y="8"/>
                    </a:cubicBezTo>
                    <a:cubicBezTo>
                      <a:pt x="24" y="7"/>
                      <a:pt x="23" y="5"/>
                      <a:pt x="21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3" y="2"/>
                      <a:pt x="12" y="4"/>
                      <a:pt x="10" y="6"/>
                    </a:cubicBezTo>
                    <a:cubicBezTo>
                      <a:pt x="8" y="8"/>
                      <a:pt x="7" y="11"/>
                      <a:pt x="7" y="14"/>
                    </a:cubicBezTo>
                    <a:cubicBezTo>
                      <a:pt x="7" y="21"/>
                      <a:pt x="9" y="30"/>
                      <a:pt x="10" y="40"/>
                    </a:cubicBezTo>
                    <a:cubicBezTo>
                      <a:pt x="10" y="49"/>
                      <a:pt x="14" y="55"/>
                      <a:pt x="19" y="62"/>
                    </a:cubicBezTo>
                    <a:cubicBezTo>
                      <a:pt x="23" y="69"/>
                      <a:pt x="28" y="77"/>
                      <a:pt x="31" y="89"/>
                    </a:cubicBezTo>
                    <a:cubicBezTo>
                      <a:pt x="37" y="114"/>
                      <a:pt x="39" y="153"/>
                      <a:pt x="39" y="199"/>
                    </a:cubicBezTo>
                    <a:cubicBezTo>
                      <a:pt x="39" y="281"/>
                      <a:pt x="32" y="384"/>
                      <a:pt x="25" y="467"/>
                    </a:cubicBezTo>
                    <a:cubicBezTo>
                      <a:pt x="22" y="509"/>
                      <a:pt x="18" y="546"/>
                      <a:pt x="16" y="573"/>
                    </a:cubicBezTo>
                    <a:cubicBezTo>
                      <a:pt x="14" y="586"/>
                      <a:pt x="13" y="597"/>
                      <a:pt x="12" y="604"/>
                    </a:cubicBezTo>
                    <a:cubicBezTo>
                      <a:pt x="12" y="608"/>
                      <a:pt x="12" y="611"/>
                      <a:pt x="12" y="613"/>
                    </a:cubicBezTo>
                    <a:cubicBezTo>
                      <a:pt x="11" y="616"/>
                      <a:pt x="11" y="617"/>
                      <a:pt x="11" y="617"/>
                    </a:cubicBezTo>
                    <a:cubicBezTo>
                      <a:pt x="11" y="621"/>
                      <a:pt x="11" y="626"/>
                      <a:pt x="10" y="632"/>
                    </a:cubicBezTo>
                    <a:cubicBezTo>
                      <a:pt x="9" y="637"/>
                      <a:pt x="7" y="643"/>
                      <a:pt x="5" y="646"/>
                    </a:cubicBezTo>
                    <a:cubicBezTo>
                      <a:pt x="2" y="651"/>
                      <a:pt x="1" y="656"/>
                      <a:pt x="0" y="660"/>
                    </a:cubicBezTo>
                    <a:cubicBezTo>
                      <a:pt x="0" y="661"/>
                      <a:pt x="1" y="663"/>
                      <a:pt x="1" y="664"/>
                    </a:cubicBezTo>
                    <a:cubicBezTo>
                      <a:pt x="2" y="665"/>
                      <a:pt x="3" y="667"/>
                      <a:pt x="4" y="669"/>
                    </a:cubicBezTo>
                    <a:cubicBezTo>
                      <a:pt x="4" y="670"/>
                      <a:pt x="5" y="671"/>
                      <a:pt x="6" y="671"/>
                    </a:cubicBezTo>
                    <a:cubicBezTo>
                      <a:pt x="6" y="672"/>
                      <a:pt x="8" y="672"/>
                      <a:pt x="9" y="672"/>
                    </a:cubicBezTo>
                    <a:cubicBezTo>
                      <a:pt x="11" y="672"/>
                      <a:pt x="13" y="671"/>
                      <a:pt x="15" y="669"/>
                    </a:cubicBezTo>
                    <a:cubicBezTo>
                      <a:pt x="19" y="667"/>
                      <a:pt x="22" y="663"/>
                      <a:pt x="26" y="660"/>
                    </a:cubicBezTo>
                    <a:cubicBezTo>
                      <a:pt x="29" y="656"/>
                      <a:pt x="33" y="652"/>
                      <a:pt x="36" y="649"/>
                    </a:cubicBezTo>
                    <a:cubicBezTo>
                      <a:pt x="38" y="647"/>
                      <a:pt x="40" y="646"/>
                      <a:pt x="42" y="646"/>
                    </a:cubicBezTo>
                    <a:cubicBezTo>
                      <a:pt x="45" y="646"/>
                      <a:pt x="47" y="647"/>
                      <a:pt x="50" y="648"/>
                    </a:cubicBezTo>
                    <a:cubicBezTo>
                      <a:pt x="53" y="649"/>
                      <a:pt x="56" y="651"/>
                      <a:pt x="60" y="652"/>
                    </a:cubicBezTo>
                    <a:cubicBezTo>
                      <a:pt x="62" y="652"/>
                      <a:pt x="64" y="652"/>
                      <a:pt x="65" y="652"/>
                    </a:cubicBezTo>
                    <a:cubicBezTo>
                      <a:pt x="73" y="652"/>
                      <a:pt x="78" y="648"/>
                      <a:pt x="82" y="646"/>
                    </a:cubicBezTo>
                    <a:cubicBezTo>
                      <a:pt x="84" y="645"/>
                      <a:pt x="85" y="644"/>
                      <a:pt x="85" y="643"/>
                    </a:cubicBezTo>
                    <a:cubicBezTo>
                      <a:pt x="86" y="642"/>
                      <a:pt x="86" y="641"/>
                      <a:pt x="86" y="640"/>
                    </a:cubicBezTo>
                    <a:cubicBezTo>
                      <a:pt x="86" y="639"/>
                      <a:pt x="86" y="638"/>
                      <a:pt x="85" y="636"/>
                    </a:cubicBezTo>
                    <a:cubicBezTo>
                      <a:pt x="85" y="635"/>
                      <a:pt x="84" y="634"/>
                      <a:pt x="84" y="633"/>
                    </a:cubicBezTo>
                    <a:cubicBezTo>
                      <a:pt x="84" y="633"/>
                      <a:pt x="84" y="630"/>
                      <a:pt x="83" y="627"/>
                    </a:cubicBezTo>
                    <a:cubicBezTo>
                      <a:pt x="82" y="617"/>
                      <a:pt x="79" y="598"/>
                      <a:pt x="78" y="582"/>
                    </a:cubicBezTo>
                    <a:cubicBezTo>
                      <a:pt x="78" y="581"/>
                      <a:pt x="78" y="579"/>
                      <a:pt x="78" y="577"/>
                    </a:cubicBezTo>
                    <a:cubicBezTo>
                      <a:pt x="78" y="549"/>
                      <a:pt x="85" y="433"/>
                      <a:pt x="92" y="322"/>
                    </a:cubicBezTo>
                    <a:cubicBezTo>
                      <a:pt x="99" y="211"/>
                      <a:pt x="106" y="106"/>
                      <a:pt x="106" y="98"/>
                    </a:cubicBezTo>
                    <a:cubicBezTo>
                      <a:pt x="107" y="91"/>
                      <a:pt x="109" y="81"/>
                      <a:pt x="112" y="73"/>
                    </a:cubicBezTo>
                    <a:cubicBezTo>
                      <a:pt x="114" y="69"/>
                      <a:pt x="115" y="66"/>
                      <a:pt x="117" y="63"/>
                    </a:cubicBezTo>
                    <a:cubicBezTo>
                      <a:pt x="119" y="60"/>
                      <a:pt x="121" y="57"/>
                      <a:pt x="122" y="56"/>
                    </a:cubicBezTo>
                    <a:cubicBezTo>
                      <a:pt x="126" y="54"/>
                      <a:pt x="128" y="51"/>
                      <a:pt x="129" y="48"/>
                    </a:cubicBezTo>
                    <a:cubicBezTo>
                      <a:pt x="129" y="45"/>
                      <a:pt x="130" y="41"/>
                      <a:pt x="132" y="37"/>
                    </a:cubicBezTo>
                    <a:cubicBezTo>
                      <a:pt x="134" y="33"/>
                      <a:pt x="135" y="30"/>
                      <a:pt x="135" y="27"/>
                    </a:cubicBezTo>
                    <a:cubicBezTo>
                      <a:pt x="136" y="24"/>
                      <a:pt x="136" y="22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5"/>
                      <a:pt x="136" y="14"/>
                      <a:pt x="135" y="13"/>
                    </a:cubicBezTo>
                    <a:cubicBezTo>
                      <a:pt x="134" y="11"/>
                      <a:pt x="133" y="10"/>
                      <a:pt x="131" y="9"/>
                    </a:cubicBezTo>
                    <a:cubicBezTo>
                      <a:pt x="130" y="9"/>
                      <a:pt x="128" y="9"/>
                      <a:pt x="127" y="9"/>
                    </a:cubicBezTo>
                    <a:cubicBezTo>
                      <a:pt x="125" y="8"/>
                      <a:pt x="120" y="8"/>
                      <a:pt x="115" y="8"/>
                    </a:cubicBezTo>
                    <a:cubicBezTo>
                      <a:pt x="109" y="8"/>
                      <a:pt x="104" y="8"/>
                      <a:pt x="100" y="8"/>
                    </a:cubicBezTo>
                    <a:cubicBezTo>
                      <a:pt x="99" y="8"/>
                      <a:pt x="98" y="8"/>
                      <a:pt x="97" y="7"/>
                    </a:cubicBezTo>
                    <a:cubicBezTo>
                      <a:pt x="96" y="6"/>
                      <a:pt x="95" y="5"/>
                      <a:pt x="94" y="3"/>
                    </a:cubicBezTo>
                    <a:cubicBezTo>
                      <a:pt x="94" y="3"/>
                      <a:pt x="93" y="2"/>
                      <a:pt x="92" y="1"/>
                    </a:cubicBezTo>
                    <a:cubicBezTo>
                      <a:pt x="92" y="1"/>
                      <a:pt x="91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6" name="Freeform 231"/>
              <p:cNvSpPr>
                <a:spLocks/>
              </p:cNvSpPr>
              <p:nvPr/>
            </p:nvSpPr>
            <p:spPr bwMode="auto">
              <a:xfrm>
                <a:off x="2113401" y="4093676"/>
                <a:ext cx="30163" cy="77788"/>
              </a:xfrm>
              <a:custGeom>
                <a:avLst/>
                <a:gdLst>
                  <a:gd name="T0" fmla="*/ 17 w 19"/>
                  <a:gd name="T1" fmla="*/ 1 h 48"/>
                  <a:gd name="T2" fmla="*/ 9 w 19"/>
                  <a:gd name="T3" fmla="*/ 24 h 48"/>
                  <a:gd name="T4" fmla="*/ 3 w 19"/>
                  <a:gd name="T5" fmla="*/ 34 h 48"/>
                  <a:gd name="T6" fmla="*/ 0 w 19"/>
                  <a:gd name="T7" fmla="*/ 46 h 48"/>
                  <a:gd name="T8" fmla="*/ 1 w 19"/>
                  <a:gd name="T9" fmla="*/ 48 h 48"/>
                  <a:gd name="T10" fmla="*/ 2 w 19"/>
                  <a:gd name="T11" fmla="*/ 47 h 48"/>
                  <a:gd name="T12" fmla="*/ 5 w 19"/>
                  <a:gd name="T13" fmla="*/ 35 h 48"/>
                  <a:gd name="T14" fmla="*/ 11 w 19"/>
                  <a:gd name="T15" fmla="*/ 25 h 48"/>
                  <a:gd name="T16" fmla="*/ 19 w 19"/>
                  <a:gd name="T17" fmla="*/ 1 h 48"/>
                  <a:gd name="T18" fmla="*/ 18 w 19"/>
                  <a:gd name="T19" fmla="*/ 0 h 48"/>
                  <a:gd name="T20" fmla="*/ 17 w 19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">
                    <a:moveTo>
                      <a:pt x="17" y="1"/>
                    </a:moveTo>
                    <a:cubicBezTo>
                      <a:pt x="15" y="9"/>
                      <a:pt x="13" y="17"/>
                      <a:pt x="9" y="24"/>
                    </a:cubicBezTo>
                    <a:cubicBezTo>
                      <a:pt x="8" y="27"/>
                      <a:pt x="5" y="30"/>
                      <a:pt x="3" y="34"/>
                    </a:cubicBezTo>
                    <a:cubicBezTo>
                      <a:pt x="1" y="38"/>
                      <a:pt x="1" y="42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" y="48"/>
                      <a:pt x="2" y="47"/>
                      <a:pt x="2" y="47"/>
                    </a:cubicBezTo>
                    <a:cubicBezTo>
                      <a:pt x="3" y="42"/>
                      <a:pt x="3" y="39"/>
                      <a:pt x="5" y="35"/>
                    </a:cubicBezTo>
                    <a:cubicBezTo>
                      <a:pt x="7" y="32"/>
                      <a:pt x="9" y="29"/>
                      <a:pt x="11" y="25"/>
                    </a:cubicBezTo>
                    <a:cubicBezTo>
                      <a:pt x="15" y="17"/>
                      <a:pt x="17" y="9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7" name="Freeform 232"/>
              <p:cNvSpPr>
                <a:spLocks/>
              </p:cNvSpPr>
              <p:nvPr/>
            </p:nvSpPr>
            <p:spPr bwMode="auto">
              <a:xfrm>
                <a:off x="2086413" y="4061926"/>
                <a:ext cx="12700" cy="90488"/>
              </a:xfrm>
              <a:custGeom>
                <a:avLst/>
                <a:gdLst>
                  <a:gd name="T0" fmla="*/ 5 w 8"/>
                  <a:gd name="T1" fmla="*/ 1 h 56"/>
                  <a:gd name="T2" fmla="*/ 5 w 8"/>
                  <a:gd name="T3" fmla="*/ 1 h 56"/>
                  <a:gd name="T4" fmla="*/ 6 w 8"/>
                  <a:gd name="T5" fmla="*/ 8 h 56"/>
                  <a:gd name="T6" fmla="*/ 5 w 8"/>
                  <a:gd name="T7" fmla="*/ 10 h 56"/>
                  <a:gd name="T8" fmla="*/ 3 w 8"/>
                  <a:gd name="T9" fmla="*/ 14 h 56"/>
                  <a:gd name="T10" fmla="*/ 1 w 8"/>
                  <a:gd name="T11" fmla="*/ 18 h 56"/>
                  <a:gd name="T12" fmla="*/ 0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2 w 8"/>
                  <a:gd name="T25" fmla="*/ 26 h 56"/>
                  <a:gd name="T26" fmla="*/ 3 w 8"/>
                  <a:gd name="T27" fmla="*/ 18 h 56"/>
                  <a:gd name="T28" fmla="*/ 5 w 8"/>
                  <a:gd name="T29" fmla="*/ 15 h 56"/>
                  <a:gd name="T30" fmla="*/ 7 w 8"/>
                  <a:gd name="T31" fmla="*/ 11 h 56"/>
                  <a:gd name="T32" fmla="*/ 8 w 8"/>
                  <a:gd name="T33" fmla="*/ 8 h 56"/>
                  <a:gd name="T34" fmla="*/ 7 w 8"/>
                  <a:gd name="T35" fmla="*/ 1 h 56"/>
                  <a:gd name="T36" fmla="*/ 7 w 8"/>
                  <a:gd name="T37" fmla="*/ 1 h 56"/>
                  <a:gd name="T38" fmla="*/ 6 w 8"/>
                  <a:gd name="T39" fmla="*/ 0 h 56"/>
                  <a:gd name="T40" fmla="*/ 5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6" y="6"/>
                      <a:pt x="6" y="8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5" y="11"/>
                      <a:pt x="4" y="12"/>
                      <a:pt x="3" y="14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0" y="21"/>
                      <a:pt x="0" y="23"/>
                      <a:pt x="0" y="26"/>
                    </a:cubicBezTo>
                    <a:cubicBezTo>
                      <a:pt x="0" y="35"/>
                      <a:pt x="3" y="45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4"/>
                      <a:pt x="2" y="35"/>
                      <a:pt x="2" y="26"/>
                    </a:cubicBezTo>
                    <a:cubicBezTo>
                      <a:pt x="2" y="23"/>
                      <a:pt x="2" y="21"/>
                      <a:pt x="3" y="18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6" y="14"/>
                      <a:pt x="7" y="13"/>
                      <a:pt x="7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8" name="Freeform 233"/>
              <p:cNvSpPr>
                <a:spLocks/>
              </p:cNvSpPr>
              <p:nvPr/>
            </p:nvSpPr>
            <p:spPr bwMode="auto">
              <a:xfrm>
                <a:off x="2022913" y="4082564"/>
                <a:ext cx="60325" cy="9525"/>
              </a:xfrm>
              <a:custGeom>
                <a:avLst/>
                <a:gdLst>
                  <a:gd name="T0" fmla="*/ 36 w 38"/>
                  <a:gd name="T1" fmla="*/ 1 h 6"/>
                  <a:gd name="T2" fmla="*/ 36 w 38"/>
                  <a:gd name="T3" fmla="*/ 2 h 6"/>
                  <a:gd name="T4" fmla="*/ 35 w 38"/>
                  <a:gd name="T5" fmla="*/ 3 h 6"/>
                  <a:gd name="T6" fmla="*/ 33 w 38"/>
                  <a:gd name="T7" fmla="*/ 4 h 6"/>
                  <a:gd name="T8" fmla="*/ 27 w 38"/>
                  <a:gd name="T9" fmla="*/ 3 h 6"/>
                  <a:gd name="T10" fmla="*/ 23 w 38"/>
                  <a:gd name="T11" fmla="*/ 2 h 6"/>
                  <a:gd name="T12" fmla="*/ 13 w 38"/>
                  <a:gd name="T13" fmla="*/ 0 h 6"/>
                  <a:gd name="T14" fmla="*/ 13 w 38"/>
                  <a:gd name="T15" fmla="*/ 0 h 6"/>
                  <a:gd name="T16" fmla="*/ 8 w 38"/>
                  <a:gd name="T17" fmla="*/ 1 h 6"/>
                  <a:gd name="T18" fmla="*/ 3 w 38"/>
                  <a:gd name="T19" fmla="*/ 2 h 6"/>
                  <a:gd name="T20" fmla="*/ 1 w 38"/>
                  <a:gd name="T21" fmla="*/ 2 h 6"/>
                  <a:gd name="T22" fmla="*/ 0 w 38"/>
                  <a:gd name="T23" fmla="*/ 2 h 6"/>
                  <a:gd name="T24" fmla="*/ 1 w 38"/>
                  <a:gd name="T25" fmla="*/ 4 h 6"/>
                  <a:gd name="T26" fmla="*/ 3 w 38"/>
                  <a:gd name="T27" fmla="*/ 4 h 6"/>
                  <a:gd name="T28" fmla="*/ 8 w 38"/>
                  <a:gd name="T29" fmla="*/ 3 h 6"/>
                  <a:gd name="T30" fmla="*/ 13 w 38"/>
                  <a:gd name="T31" fmla="*/ 2 h 6"/>
                  <a:gd name="T32" fmla="*/ 13 w 38"/>
                  <a:gd name="T33" fmla="*/ 2 h 6"/>
                  <a:gd name="T34" fmla="*/ 22 w 38"/>
                  <a:gd name="T35" fmla="*/ 4 h 6"/>
                  <a:gd name="T36" fmla="*/ 27 w 38"/>
                  <a:gd name="T37" fmla="*/ 5 h 6"/>
                  <a:gd name="T38" fmla="*/ 33 w 38"/>
                  <a:gd name="T39" fmla="*/ 6 h 6"/>
                  <a:gd name="T40" fmla="*/ 36 w 38"/>
                  <a:gd name="T41" fmla="*/ 5 h 6"/>
                  <a:gd name="T42" fmla="*/ 38 w 38"/>
                  <a:gd name="T43" fmla="*/ 2 h 6"/>
                  <a:gd name="T44" fmla="*/ 37 w 38"/>
                  <a:gd name="T45" fmla="*/ 1 h 6"/>
                  <a:gd name="T46" fmla="*/ 36 w 38"/>
                  <a:gd name="T47" fmla="*/ 0 h 6"/>
                  <a:gd name="T48" fmla="*/ 36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36" y="1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4" y="4"/>
                      <a:pt x="33" y="4"/>
                    </a:cubicBezTo>
                    <a:cubicBezTo>
                      <a:pt x="31" y="4"/>
                      <a:pt x="29" y="3"/>
                      <a:pt x="27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20" y="3"/>
                      <a:pt x="22" y="4"/>
                    </a:cubicBezTo>
                    <a:cubicBezTo>
                      <a:pt x="23" y="4"/>
                      <a:pt x="25" y="4"/>
                      <a:pt x="27" y="5"/>
                    </a:cubicBezTo>
                    <a:cubicBezTo>
                      <a:pt x="29" y="5"/>
                      <a:pt x="31" y="6"/>
                      <a:pt x="33" y="6"/>
                    </a:cubicBezTo>
                    <a:cubicBezTo>
                      <a:pt x="34" y="6"/>
                      <a:pt x="35" y="5"/>
                      <a:pt x="36" y="5"/>
                    </a:cubicBezTo>
                    <a:cubicBezTo>
                      <a:pt x="37" y="4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5" y="1"/>
                      <a:pt x="36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9" name="Freeform 234"/>
              <p:cNvSpPr>
                <a:spLocks/>
              </p:cNvSpPr>
              <p:nvPr/>
            </p:nvSpPr>
            <p:spPr bwMode="auto">
              <a:xfrm>
                <a:off x="2178488" y="4138126"/>
                <a:ext cx="23813" cy="7938"/>
              </a:xfrm>
              <a:custGeom>
                <a:avLst/>
                <a:gdLst>
                  <a:gd name="T0" fmla="*/ 13 w 15"/>
                  <a:gd name="T1" fmla="*/ 0 h 5"/>
                  <a:gd name="T2" fmla="*/ 12 w 15"/>
                  <a:gd name="T3" fmla="*/ 1 h 5"/>
                  <a:gd name="T4" fmla="*/ 2 w 15"/>
                  <a:gd name="T5" fmla="*/ 3 h 5"/>
                  <a:gd name="T6" fmla="*/ 1 w 15"/>
                  <a:gd name="T7" fmla="*/ 3 h 5"/>
                  <a:gd name="T8" fmla="*/ 0 w 15"/>
                  <a:gd name="T9" fmla="*/ 4 h 5"/>
                  <a:gd name="T10" fmla="*/ 1 w 15"/>
                  <a:gd name="T11" fmla="*/ 5 h 5"/>
                  <a:gd name="T12" fmla="*/ 2 w 15"/>
                  <a:gd name="T13" fmla="*/ 5 h 5"/>
                  <a:gd name="T14" fmla="*/ 14 w 15"/>
                  <a:gd name="T15" fmla="*/ 2 h 5"/>
                  <a:gd name="T16" fmla="*/ 15 w 15"/>
                  <a:gd name="T17" fmla="*/ 1 h 5"/>
                  <a:gd name="T18" fmla="*/ 13 w 1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5">
                    <a:moveTo>
                      <a:pt x="13" y="0"/>
                    </a:moveTo>
                    <a:cubicBezTo>
                      <a:pt x="13" y="0"/>
                      <a:pt x="13" y="0"/>
                      <a:pt x="12" y="1"/>
                    </a:cubicBezTo>
                    <a:cubicBezTo>
                      <a:pt x="10" y="1"/>
                      <a:pt x="6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8" y="5"/>
                      <a:pt x="14" y="2"/>
                      <a:pt x="14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1" name="Freeform 276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60 w 61"/>
                  <a:gd name="T3" fmla="*/ 23 h 91"/>
                  <a:gd name="T4" fmla="*/ 53 w 61"/>
                  <a:gd name="T5" fmla="*/ 57 h 91"/>
                  <a:gd name="T6" fmla="*/ 22 w 61"/>
                  <a:gd name="T7" fmla="*/ 89 h 91"/>
                  <a:gd name="T8" fmla="*/ 2 w 61"/>
                  <a:gd name="T9" fmla="*/ 53 h 91"/>
                  <a:gd name="T10" fmla="*/ 6 w 61"/>
                  <a:gd name="T11" fmla="*/ 11 h 91"/>
                  <a:gd name="T12" fmla="*/ 31 w 61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42" y="5"/>
                      <a:pt x="59" y="14"/>
                      <a:pt x="60" y="23"/>
                    </a:cubicBezTo>
                    <a:cubicBezTo>
                      <a:pt x="61" y="33"/>
                      <a:pt x="59" y="45"/>
                      <a:pt x="53" y="57"/>
                    </a:cubicBezTo>
                    <a:cubicBezTo>
                      <a:pt x="48" y="69"/>
                      <a:pt x="38" y="91"/>
                      <a:pt x="22" y="89"/>
                    </a:cubicBezTo>
                    <a:cubicBezTo>
                      <a:pt x="6" y="88"/>
                      <a:pt x="3" y="79"/>
                      <a:pt x="2" y="53"/>
                    </a:cubicBezTo>
                    <a:cubicBezTo>
                      <a:pt x="2" y="27"/>
                      <a:pt x="0" y="19"/>
                      <a:pt x="6" y="11"/>
                    </a:cubicBezTo>
                    <a:cubicBezTo>
                      <a:pt x="10" y="7"/>
                      <a:pt x="19" y="0"/>
                      <a:pt x="31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2" name="Freeform 277"/>
              <p:cNvSpPr>
                <a:spLocks/>
              </p:cNvSpPr>
              <p:nvPr/>
            </p:nvSpPr>
            <p:spPr bwMode="auto">
              <a:xfrm>
                <a:off x="2081651" y="3904764"/>
                <a:ext cx="46038" cy="142875"/>
              </a:xfrm>
              <a:custGeom>
                <a:avLst/>
                <a:gdLst>
                  <a:gd name="T0" fmla="*/ 6 w 29"/>
                  <a:gd name="T1" fmla="*/ 10 h 89"/>
                  <a:gd name="T2" fmla="*/ 29 w 29"/>
                  <a:gd name="T3" fmla="*/ 1 h 89"/>
                  <a:gd name="T4" fmla="*/ 13 w 29"/>
                  <a:gd name="T5" fmla="*/ 10 h 89"/>
                  <a:gd name="T6" fmla="*/ 9 w 29"/>
                  <a:gd name="T7" fmla="*/ 52 h 89"/>
                  <a:gd name="T8" fmla="*/ 27 w 29"/>
                  <a:gd name="T9" fmla="*/ 88 h 89"/>
                  <a:gd name="T10" fmla="*/ 22 w 29"/>
                  <a:gd name="T11" fmla="*/ 88 h 89"/>
                  <a:gd name="T12" fmla="*/ 2 w 29"/>
                  <a:gd name="T13" fmla="*/ 52 h 89"/>
                  <a:gd name="T14" fmla="*/ 6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6" y="10"/>
                    </a:moveTo>
                    <a:cubicBezTo>
                      <a:pt x="10" y="6"/>
                      <a:pt x="18" y="0"/>
                      <a:pt x="29" y="1"/>
                    </a:cubicBezTo>
                    <a:cubicBezTo>
                      <a:pt x="22" y="2"/>
                      <a:pt x="16" y="7"/>
                      <a:pt x="13" y="10"/>
                    </a:cubicBezTo>
                    <a:cubicBezTo>
                      <a:pt x="7" y="18"/>
                      <a:pt x="8" y="26"/>
                      <a:pt x="9" y="52"/>
                    </a:cubicBezTo>
                    <a:cubicBezTo>
                      <a:pt x="10" y="76"/>
                      <a:pt x="13" y="86"/>
                      <a:pt x="27" y="88"/>
                    </a:cubicBezTo>
                    <a:cubicBezTo>
                      <a:pt x="25" y="88"/>
                      <a:pt x="24" y="89"/>
                      <a:pt x="22" y="88"/>
                    </a:cubicBezTo>
                    <a:cubicBezTo>
                      <a:pt x="6" y="87"/>
                      <a:pt x="3" y="78"/>
                      <a:pt x="2" y="52"/>
                    </a:cubicBezTo>
                    <a:cubicBezTo>
                      <a:pt x="2" y="26"/>
                      <a:pt x="0" y="18"/>
                      <a:pt x="6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3" name="Freeform 278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1 w 61"/>
                  <a:gd name="T3" fmla="*/ 4 h 91"/>
                  <a:gd name="T4" fmla="*/ 49 w 61"/>
                  <a:gd name="T5" fmla="*/ 11 h 91"/>
                  <a:gd name="T6" fmla="*/ 58 w 61"/>
                  <a:gd name="T7" fmla="*/ 24 h 91"/>
                  <a:gd name="T8" fmla="*/ 58 w 61"/>
                  <a:gd name="T9" fmla="*/ 29 h 91"/>
                  <a:gd name="T10" fmla="*/ 52 w 61"/>
                  <a:gd name="T11" fmla="*/ 57 h 91"/>
                  <a:gd name="T12" fmla="*/ 41 w 61"/>
                  <a:gd name="T13" fmla="*/ 77 h 91"/>
                  <a:gd name="T14" fmla="*/ 33 w 61"/>
                  <a:gd name="T15" fmla="*/ 85 h 91"/>
                  <a:gd name="T16" fmla="*/ 24 w 61"/>
                  <a:gd name="T17" fmla="*/ 88 h 91"/>
                  <a:gd name="T18" fmla="*/ 22 w 61"/>
                  <a:gd name="T19" fmla="*/ 88 h 91"/>
                  <a:gd name="T20" fmla="*/ 13 w 61"/>
                  <a:gd name="T21" fmla="*/ 85 h 91"/>
                  <a:gd name="T22" fmla="*/ 6 w 61"/>
                  <a:gd name="T23" fmla="*/ 75 h 91"/>
                  <a:gd name="T24" fmla="*/ 4 w 61"/>
                  <a:gd name="T25" fmla="*/ 53 h 91"/>
                  <a:gd name="T26" fmla="*/ 3 w 61"/>
                  <a:gd name="T27" fmla="*/ 29 h 91"/>
                  <a:gd name="T28" fmla="*/ 4 w 61"/>
                  <a:gd name="T29" fmla="*/ 19 h 91"/>
                  <a:gd name="T30" fmla="*/ 7 w 61"/>
                  <a:gd name="T31" fmla="*/ 12 h 91"/>
                  <a:gd name="T32" fmla="*/ 26 w 61"/>
                  <a:gd name="T33" fmla="*/ 3 h 91"/>
                  <a:gd name="T34" fmla="*/ 31 w 61"/>
                  <a:gd name="T35" fmla="*/ 4 h 91"/>
                  <a:gd name="T36" fmla="*/ 31 w 61"/>
                  <a:gd name="T37" fmla="*/ 2 h 91"/>
                  <a:gd name="T38" fmla="*/ 31 w 61"/>
                  <a:gd name="T39" fmla="*/ 1 h 91"/>
                  <a:gd name="T40" fmla="*/ 26 w 61"/>
                  <a:gd name="T41" fmla="*/ 0 h 91"/>
                  <a:gd name="T42" fmla="*/ 5 w 61"/>
                  <a:gd name="T43" fmla="*/ 10 h 91"/>
                  <a:gd name="T44" fmla="*/ 1 w 61"/>
                  <a:gd name="T45" fmla="*/ 18 h 91"/>
                  <a:gd name="T46" fmla="*/ 0 w 61"/>
                  <a:gd name="T47" fmla="*/ 29 h 91"/>
                  <a:gd name="T48" fmla="*/ 1 w 61"/>
                  <a:gd name="T49" fmla="*/ 53 h 91"/>
                  <a:gd name="T50" fmla="*/ 5 w 61"/>
                  <a:gd name="T51" fmla="*/ 81 h 91"/>
                  <a:gd name="T52" fmla="*/ 12 w 61"/>
                  <a:gd name="T53" fmla="*/ 88 h 91"/>
                  <a:gd name="T54" fmla="*/ 22 w 61"/>
                  <a:gd name="T55" fmla="*/ 91 h 91"/>
                  <a:gd name="T56" fmla="*/ 24 w 61"/>
                  <a:gd name="T57" fmla="*/ 91 h 91"/>
                  <a:gd name="T58" fmla="*/ 35 w 61"/>
                  <a:gd name="T59" fmla="*/ 87 h 91"/>
                  <a:gd name="T60" fmla="*/ 55 w 61"/>
                  <a:gd name="T61" fmla="*/ 58 h 91"/>
                  <a:gd name="T62" fmla="*/ 61 w 61"/>
                  <a:gd name="T63" fmla="*/ 29 h 91"/>
                  <a:gd name="T64" fmla="*/ 61 w 61"/>
                  <a:gd name="T65" fmla="*/ 23 h 91"/>
                  <a:gd name="T66" fmla="*/ 50 w 61"/>
                  <a:gd name="T67" fmla="*/ 9 h 91"/>
                  <a:gd name="T68" fmla="*/ 31 w 61"/>
                  <a:gd name="T69" fmla="*/ 1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6" y="5"/>
                      <a:pt x="43" y="8"/>
                      <a:pt x="49" y="11"/>
                    </a:cubicBezTo>
                    <a:cubicBezTo>
                      <a:pt x="54" y="15"/>
                      <a:pt x="58" y="20"/>
                      <a:pt x="58" y="24"/>
                    </a:cubicBezTo>
                    <a:cubicBezTo>
                      <a:pt x="58" y="25"/>
                      <a:pt x="58" y="27"/>
                      <a:pt x="58" y="29"/>
                    </a:cubicBezTo>
                    <a:cubicBezTo>
                      <a:pt x="58" y="37"/>
                      <a:pt x="57" y="47"/>
                      <a:pt x="52" y="57"/>
                    </a:cubicBezTo>
                    <a:cubicBezTo>
                      <a:pt x="49" y="63"/>
                      <a:pt x="46" y="70"/>
                      <a:pt x="41" y="77"/>
                    </a:cubicBezTo>
                    <a:cubicBezTo>
                      <a:pt x="38" y="80"/>
                      <a:pt x="36" y="83"/>
                      <a:pt x="33" y="85"/>
                    </a:cubicBezTo>
                    <a:cubicBezTo>
                      <a:pt x="30" y="87"/>
                      <a:pt x="27" y="88"/>
                      <a:pt x="24" y="88"/>
                    </a:cubicBezTo>
                    <a:cubicBezTo>
                      <a:pt x="23" y="88"/>
                      <a:pt x="23" y="88"/>
                      <a:pt x="22" y="88"/>
                    </a:cubicBezTo>
                    <a:cubicBezTo>
                      <a:pt x="18" y="87"/>
                      <a:pt x="15" y="87"/>
                      <a:pt x="13" y="85"/>
                    </a:cubicBezTo>
                    <a:cubicBezTo>
                      <a:pt x="10" y="83"/>
                      <a:pt x="8" y="80"/>
                      <a:pt x="6" y="75"/>
                    </a:cubicBezTo>
                    <a:cubicBezTo>
                      <a:pt x="5" y="70"/>
                      <a:pt x="4" y="62"/>
                      <a:pt x="4" y="53"/>
                    </a:cubicBezTo>
                    <a:cubicBezTo>
                      <a:pt x="4" y="42"/>
                      <a:pt x="3" y="35"/>
                      <a:pt x="3" y="29"/>
                    </a:cubicBezTo>
                    <a:cubicBezTo>
                      <a:pt x="3" y="25"/>
                      <a:pt x="3" y="22"/>
                      <a:pt x="4" y="19"/>
                    </a:cubicBezTo>
                    <a:cubicBezTo>
                      <a:pt x="5" y="16"/>
                      <a:pt x="6" y="14"/>
                      <a:pt x="7" y="12"/>
                    </a:cubicBezTo>
                    <a:cubicBezTo>
                      <a:pt x="10" y="9"/>
                      <a:pt x="17" y="3"/>
                      <a:pt x="26" y="3"/>
                    </a:cubicBezTo>
                    <a:cubicBezTo>
                      <a:pt x="28" y="3"/>
                      <a:pt x="29" y="3"/>
                      <a:pt x="31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0"/>
                      <a:pt x="28" y="0"/>
                      <a:pt x="26" y="0"/>
                    </a:cubicBezTo>
                    <a:cubicBezTo>
                      <a:pt x="16" y="0"/>
                      <a:pt x="8" y="6"/>
                      <a:pt x="5" y="10"/>
                    </a:cubicBezTo>
                    <a:cubicBezTo>
                      <a:pt x="3" y="13"/>
                      <a:pt x="2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5"/>
                      <a:pt x="1" y="42"/>
                      <a:pt x="1" y="53"/>
                    </a:cubicBezTo>
                    <a:cubicBezTo>
                      <a:pt x="1" y="66"/>
                      <a:pt x="2" y="75"/>
                      <a:pt x="5" y="81"/>
                    </a:cubicBezTo>
                    <a:cubicBezTo>
                      <a:pt x="7" y="84"/>
                      <a:pt x="9" y="86"/>
                      <a:pt x="12" y="88"/>
                    </a:cubicBezTo>
                    <a:cubicBezTo>
                      <a:pt x="14" y="89"/>
                      <a:pt x="18" y="90"/>
                      <a:pt x="22" y="91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8" y="91"/>
                      <a:pt x="31" y="90"/>
                      <a:pt x="35" y="87"/>
                    </a:cubicBezTo>
                    <a:cubicBezTo>
                      <a:pt x="44" y="81"/>
                      <a:pt x="51" y="67"/>
                      <a:pt x="55" y="58"/>
                    </a:cubicBezTo>
                    <a:cubicBezTo>
                      <a:pt x="60" y="48"/>
                      <a:pt x="61" y="38"/>
                      <a:pt x="61" y="29"/>
                    </a:cubicBezTo>
                    <a:cubicBezTo>
                      <a:pt x="61" y="27"/>
                      <a:pt x="61" y="25"/>
                      <a:pt x="61" y="23"/>
                    </a:cubicBezTo>
                    <a:cubicBezTo>
                      <a:pt x="61" y="18"/>
                      <a:pt x="56" y="13"/>
                      <a:pt x="50" y="9"/>
                    </a:cubicBezTo>
                    <a:cubicBezTo>
                      <a:pt x="44" y="5"/>
                      <a:pt x="37" y="2"/>
                      <a:pt x="31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5" name="Freeform 280"/>
              <p:cNvSpPr>
                <a:spLocks/>
              </p:cNvSpPr>
              <p:nvPr/>
            </p:nvSpPr>
            <p:spPr bwMode="auto">
              <a:xfrm>
                <a:off x="2254688" y="2918926"/>
                <a:ext cx="31750" cy="84138"/>
              </a:xfrm>
              <a:custGeom>
                <a:avLst/>
                <a:gdLst>
                  <a:gd name="T0" fmla="*/ 19 w 20"/>
                  <a:gd name="T1" fmla="*/ 0 h 52"/>
                  <a:gd name="T2" fmla="*/ 0 w 20"/>
                  <a:gd name="T3" fmla="*/ 5 h 52"/>
                  <a:gd name="T4" fmla="*/ 13 w 20"/>
                  <a:gd name="T5" fmla="*/ 6 h 52"/>
                  <a:gd name="T6" fmla="*/ 10 w 20"/>
                  <a:gd name="T7" fmla="*/ 24 h 52"/>
                  <a:gd name="T8" fmla="*/ 5 w 20"/>
                  <a:gd name="T9" fmla="*/ 52 h 52"/>
                  <a:gd name="T10" fmla="*/ 20 w 20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2">
                    <a:moveTo>
                      <a:pt x="19" y="0"/>
                    </a:moveTo>
                    <a:cubicBezTo>
                      <a:pt x="13" y="1"/>
                      <a:pt x="6" y="2"/>
                      <a:pt x="0" y="5"/>
                    </a:cubicBezTo>
                    <a:cubicBezTo>
                      <a:pt x="4" y="7"/>
                      <a:pt x="9" y="6"/>
                      <a:pt x="13" y="6"/>
                    </a:cubicBezTo>
                    <a:cubicBezTo>
                      <a:pt x="15" y="11"/>
                      <a:pt x="11" y="19"/>
                      <a:pt x="10" y="24"/>
                    </a:cubicBezTo>
                    <a:cubicBezTo>
                      <a:pt x="9" y="34"/>
                      <a:pt x="6" y="43"/>
                      <a:pt x="5" y="52"/>
                    </a:cubicBezTo>
                    <a:cubicBezTo>
                      <a:pt x="19" y="41"/>
                      <a:pt x="13" y="15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7" name="Freeform 282"/>
              <p:cNvSpPr>
                <a:spLocks/>
              </p:cNvSpPr>
              <p:nvPr/>
            </p:nvSpPr>
            <p:spPr bwMode="auto">
              <a:xfrm>
                <a:off x="2141976" y="3919051"/>
                <a:ext cx="30163" cy="98425"/>
              </a:xfrm>
              <a:custGeom>
                <a:avLst/>
                <a:gdLst>
                  <a:gd name="T0" fmla="*/ 0 w 18"/>
                  <a:gd name="T1" fmla="*/ 0 h 62"/>
                  <a:gd name="T2" fmla="*/ 17 w 18"/>
                  <a:gd name="T3" fmla="*/ 26 h 62"/>
                  <a:gd name="T4" fmla="*/ 3 w 18"/>
                  <a:gd name="T5" fmla="*/ 62 h 62"/>
                  <a:gd name="T6" fmla="*/ 14 w 18"/>
                  <a:gd name="T7" fmla="*/ 25 h 62"/>
                  <a:gd name="T8" fmla="*/ 3 w 18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2">
                    <a:moveTo>
                      <a:pt x="0" y="0"/>
                    </a:moveTo>
                    <a:cubicBezTo>
                      <a:pt x="10" y="6"/>
                      <a:pt x="18" y="12"/>
                      <a:pt x="17" y="26"/>
                    </a:cubicBezTo>
                    <a:cubicBezTo>
                      <a:pt x="17" y="40"/>
                      <a:pt x="9" y="50"/>
                      <a:pt x="3" y="62"/>
                    </a:cubicBezTo>
                    <a:cubicBezTo>
                      <a:pt x="9" y="52"/>
                      <a:pt x="13" y="36"/>
                      <a:pt x="14" y="25"/>
                    </a:cubicBezTo>
                    <a:cubicBezTo>
                      <a:pt x="15" y="14"/>
                      <a:pt x="10" y="7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8" name="Freeform 283"/>
              <p:cNvSpPr>
                <a:spLocks/>
              </p:cNvSpPr>
              <p:nvPr/>
            </p:nvSpPr>
            <p:spPr bwMode="auto">
              <a:xfrm>
                <a:off x="2180076" y="3876189"/>
                <a:ext cx="38100" cy="92075"/>
              </a:xfrm>
              <a:custGeom>
                <a:avLst/>
                <a:gdLst>
                  <a:gd name="T0" fmla="*/ 0 w 24"/>
                  <a:gd name="T1" fmla="*/ 0 h 57"/>
                  <a:gd name="T2" fmla="*/ 16 w 24"/>
                  <a:gd name="T3" fmla="*/ 28 h 57"/>
                  <a:gd name="T4" fmla="*/ 23 w 24"/>
                  <a:gd name="T5" fmla="*/ 39 h 57"/>
                  <a:gd name="T6" fmla="*/ 18 w 24"/>
                  <a:gd name="T7" fmla="*/ 57 h 57"/>
                  <a:gd name="T8" fmla="*/ 18 w 24"/>
                  <a:gd name="T9" fmla="*/ 46 h 57"/>
                  <a:gd name="T10" fmla="*/ 20 w 24"/>
                  <a:gd name="T11" fmla="*/ 40 h 57"/>
                  <a:gd name="T12" fmla="*/ 14 w 24"/>
                  <a:gd name="T13" fmla="*/ 28 h 57"/>
                  <a:gd name="T14" fmla="*/ 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0" y="0"/>
                    </a:moveTo>
                    <a:cubicBezTo>
                      <a:pt x="0" y="11"/>
                      <a:pt x="8" y="21"/>
                      <a:pt x="16" y="28"/>
                    </a:cubicBezTo>
                    <a:cubicBezTo>
                      <a:pt x="20" y="31"/>
                      <a:pt x="24" y="33"/>
                      <a:pt x="23" y="39"/>
                    </a:cubicBezTo>
                    <a:cubicBezTo>
                      <a:pt x="23" y="44"/>
                      <a:pt x="19" y="51"/>
                      <a:pt x="18" y="57"/>
                    </a:cubicBezTo>
                    <a:cubicBezTo>
                      <a:pt x="19" y="53"/>
                      <a:pt x="17" y="49"/>
                      <a:pt x="18" y="46"/>
                    </a:cubicBezTo>
                    <a:cubicBezTo>
                      <a:pt x="18" y="44"/>
                      <a:pt x="19" y="42"/>
                      <a:pt x="20" y="40"/>
                    </a:cubicBezTo>
                    <a:cubicBezTo>
                      <a:pt x="20" y="35"/>
                      <a:pt x="17" y="31"/>
                      <a:pt x="14" y="28"/>
                    </a:cubicBezTo>
                    <a:cubicBezTo>
                      <a:pt x="7" y="21"/>
                      <a:pt x="1" y="1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9" name="Freeform 284"/>
              <p:cNvSpPr>
                <a:spLocks/>
              </p:cNvSpPr>
              <p:nvPr/>
            </p:nvSpPr>
            <p:spPr bwMode="auto">
              <a:xfrm>
                <a:off x="2165788" y="4144476"/>
                <a:ext cx="30163" cy="36513"/>
              </a:xfrm>
              <a:custGeom>
                <a:avLst/>
                <a:gdLst>
                  <a:gd name="T0" fmla="*/ 2 w 19"/>
                  <a:gd name="T1" fmla="*/ 0 h 23"/>
                  <a:gd name="T2" fmla="*/ 19 w 19"/>
                  <a:gd name="T3" fmla="*/ 4 h 23"/>
                  <a:gd name="T4" fmla="*/ 6 w 19"/>
                  <a:gd name="T5" fmla="*/ 8 h 23"/>
                  <a:gd name="T6" fmla="*/ 0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2" y="0"/>
                    </a:moveTo>
                    <a:cubicBezTo>
                      <a:pt x="4" y="7"/>
                      <a:pt x="14" y="2"/>
                      <a:pt x="19" y="4"/>
                    </a:cubicBezTo>
                    <a:cubicBezTo>
                      <a:pt x="15" y="6"/>
                      <a:pt x="9" y="5"/>
                      <a:pt x="6" y="8"/>
                    </a:cubicBezTo>
                    <a:cubicBezTo>
                      <a:pt x="2" y="12"/>
                      <a:pt x="2" y="20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0" name="Freeform 285"/>
              <p:cNvSpPr>
                <a:spLocks/>
              </p:cNvSpPr>
              <p:nvPr/>
            </p:nvSpPr>
            <p:spPr bwMode="auto">
              <a:xfrm>
                <a:off x="2046726" y="4088914"/>
                <a:ext cx="39688" cy="120650"/>
              </a:xfrm>
              <a:custGeom>
                <a:avLst/>
                <a:gdLst>
                  <a:gd name="T0" fmla="*/ 0 w 25"/>
                  <a:gd name="T1" fmla="*/ 0 h 75"/>
                  <a:gd name="T2" fmla="*/ 20 w 25"/>
                  <a:gd name="T3" fmla="*/ 7 h 75"/>
                  <a:gd name="T4" fmla="*/ 23 w 25"/>
                  <a:gd name="T5" fmla="*/ 13 h 75"/>
                  <a:gd name="T6" fmla="*/ 23 w 25"/>
                  <a:gd name="T7" fmla="*/ 22 h 75"/>
                  <a:gd name="T8" fmla="*/ 24 w 25"/>
                  <a:gd name="T9" fmla="*/ 42 h 75"/>
                  <a:gd name="T10" fmla="*/ 23 w 25"/>
                  <a:gd name="T11" fmla="*/ 61 h 75"/>
                  <a:gd name="T12" fmla="*/ 21 w 25"/>
                  <a:gd name="T13" fmla="*/ 75 h 75"/>
                  <a:gd name="T14" fmla="*/ 22 w 25"/>
                  <a:gd name="T15" fmla="*/ 63 h 75"/>
                  <a:gd name="T16" fmla="*/ 23 w 25"/>
                  <a:gd name="T17" fmla="*/ 46 h 75"/>
                  <a:gd name="T18" fmla="*/ 20 w 25"/>
                  <a:gd name="T19" fmla="*/ 27 h 75"/>
                  <a:gd name="T20" fmla="*/ 18 w 25"/>
                  <a:gd name="T21" fmla="*/ 11 h 75"/>
                  <a:gd name="T22" fmla="*/ 8 w 25"/>
                  <a:gd name="T23" fmla="*/ 5 h 75"/>
                  <a:gd name="T24" fmla="*/ 1 w 25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5">
                    <a:moveTo>
                      <a:pt x="0" y="0"/>
                    </a:moveTo>
                    <a:cubicBezTo>
                      <a:pt x="5" y="5"/>
                      <a:pt x="13" y="5"/>
                      <a:pt x="20" y="7"/>
                    </a:cubicBezTo>
                    <a:cubicBezTo>
                      <a:pt x="24" y="8"/>
                      <a:pt x="23" y="10"/>
                      <a:pt x="23" y="13"/>
                    </a:cubicBezTo>
                    <a:cubicBezTo>
                      <a:pt x="22" y="16"/>
                      <a:pt x="23" y="19"/>
                      <a:pt x="23" y="22"/>
                    </a:cubicBezTo>
                    <a:cubicBezTo>
                      <a:pt x="24" y="29"/>
                      <a:pt x="25" y="35"/>
                      <a:pt x="24" y="42"/>
                    </a:cubicBezTo>
                    <a:cubicBezTo>
                      <a:pt x="24" y="48"/>
                      <a:pt x="23" y="55"/>
                      <a:pt x="23" y="61"/>
                    </a:cubicBezTo>
                    <a:cubicBezTo>
                      <a:pt x="22" y="65"/>
                      <a:pt x="23" y="72"/>
                      <a:pt x="21" y="75"/>
                    </a:cubicBezTo>
                    <a:cubicBezTo>
                      <a:pt x="22" y="72"/>
                      <a:pt x="22" y="67"/>
                      <a:pt x="22" y="63"/>
                    </a:cubicBezTo>
                    <a:cubicBezTo>
                      <a:pt x="23" y="57"/>
                      <a:pt x="24" y="51"/>
                      <a:pt x="23" y="46"/>
                    </a:cubicBezTo>
                    <a:cubicBezTo>
                      <a:pt x="22" y="39"/>
                      <a:pt x="21" y="33"/>
                      <a:pt x="20" y="27"/>
                    </a:cubicBezTo>
                    <a:cubicBezTo>
                      <a:pt x="20" y="22"/>
                      <a:pt x="21" y="14"/>
                      <a:pt x="18" y="11"/>
                    </a:cubicBezTo>
                    <a:cubicBezTo>
                      <a:pt x="15" y="7"/>
                      <a:pt x="11" y="7"/>
                      <a:pt x="8" y="5"/>
                    </a:cubicBezTo>
                    <a:cubicBezTo>
                      <a:pt x="6" y="4"/>
                      <a:pt x="4" y="0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1" name="Freeform 286"/>
              <p:cNvSpPr>
                <a:spLocks/>
              </p:cNvSpPr>
              <p:nvPr/>
            </p:nvSpPr>
            <p:spPr bwMode="auto">
              <a:xfrm>
                <a:off x="2118163" y="4128601"/>
                <a:ext cx="19050" cy="88900"/>
              </a:xfrm>
              <a:custGeom>
                <a:avLst/>
                <a:gdLst>
                  <a:gd name="T0" fmla="*/ 12 w 12"/>
                  <a:gd name="T1" fmla="*/ 0 h 56"/>
                  <a:gd name="T2" fmla="*/ 5 w 12"/>
                  <a:gd name="T3" fmla="*/ 16 h 56"/>
                  <a:gd name="T4" fmla="*/ 2 w 12"/>
                  <a:gd name="T5" fmla="*/ 56 h 56"/>
                  <a:gd name="T6" fmla="*/ 4 w 12"/>
                  <a:gd name="T7" fmla="*/ 41 h 56"/>
                  <a:gd name="T8" fmla="*/ 4 w 12"/>
                  <a:gd name="T9" fmla="*/ 28 h 56"/>
                  <a:gd name="T10" fmla="*/ 5 w 12"/>
                  <a:gd name="T11" fmla="*/ 20 h 56"/>
                  <a:gd name="T12" fmla="*/ 8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12" y="0"/>
                    </a:moveTo>
                    <a:cubicBezTo>
                      <a:pt x="10" y="6"/>
                      <a:pt x="7" y="10"/>
                      <a:pt x="5" y="16"/>
                    </a:cubicBezTo>
                    <a:cubicBezTo>
                      <a:pt x="0" y="28"/>
                      <a:pt x="1" y="43"/>
                      <a:pt x="2" y="56"/>
                    </a:cubicBezTo>
                    <a:cubicBezTo>
                      <a:pt x="5" y="53"/>
                      <a:pt x="4" y="45"/>
                      <a:pt x="4" y="41"/>
                    </a:cubicBezTo>
                    <a:cubicBezTo>
                      <a:pt x="4" y="36"/>
                      <a:pt x="4" y="32"/>
                      <a:pt x="4" y="28"/>
                    </a:cubicBezTo>
                    <a:cubicBezTo>
                      <a:pt x="4" y="25"/>
                      <a:pt x="5" y="22"/>
                      <a:pt x="5" y="20"/>
                    </a:cubicBezTo>
                    <a:cubicBezTo>
                      <a:pt x="6" y="16"/>
                      <a:pt x="8" y="14"/>
                      <a:pt x="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2" name="Freeform 287"/>
              <p:cNvSpPr>
                <a:spLocks/>
              </p:cNvSpPr>
              <p:nvPr/>
            </p:nvSpPr>
            <p:spPr bwMode="auto">
              <a:xfrm>
                <a:off x="2159438" y="4038114"/>
                <a:ext cx="33338" cy="42863"/>
              </a:xfrm>
              <a:custGeom>
                <a:avLst/>
                <a:gdLst>
                  <a:gd name="T0" fmla="*/ 0 w 21"/>
                  <a:gd name="T1" fmla="*/ 1 h 27"/>
                  <a:gd name="T2" fmla="*/ 10 w 21"/>
                  <a:gd name="T3" fmla="*/ 1 h 27"/>
                  <a:gd name="T4" fmla="*/ 18 w 21"/>
                  <a:gd name="T5" fmla="*/ 2 h 27"/>
                  <a:gd name="T6" fmla="*/ 20 w 21"/>
                  <a:gd name="T7" fmla="*/ 13 h 27"/>
                  <a:gd name="T8" fmla="*/ 15 w 21"/>
                  <a:gd name="T9" fmla="*/ 27 h 27"/>
                  <a:gd name="T10" fmla="*/ 15 w 21"/>
                  <a:gd name="T11" fmla="*/ 6 h 27"/>
                  <a:gd name="T12" fmla="*/ 1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0" y="1"/>
                    </a:moveTo>
                    <a:cubicBezTo>
                      <a:pt x="3" y="2"/>
                      <a:pt x="7" y="1"/>
                      <a:pt x="10" y="1"/>
                    </a:cubicBezTo>
                    <a:cubicBezTo>
                      <a:pt x="13" y="1"/>
                      <a:pt x="16" y="0"/>
                      <a:pt x="18" y="2"/>
                    </a:cubicBezTo>
                    <a:cubicBezTo>
                      <a:pt x="21" y="4"/>
                      <a:pt x="20" y="10"/>
                      <a:pt x="20" y="13"/>
                    </a:cubicBezTo>
                    <a:cubicBezTo>
                      <a:pt x="19" y="18"/>
                      <a:pt x="16" y="22"/>
                      <a:pt x="15" y="27"/>
                    </a:cubicBezTo>
                    <a:cubicBezTo>
                      <a:pt x="17" y="22"/>
                      <a:pt x="16" y="12"/>
                      <a:pt x="15" y="6"/>
                    </a:cubicBezTo>
                    <a:cubicBezTo>
                      <a:pt x="14" y="1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3" name="Freeform 288"/>
              <p:cNvSpPr>
                <a:spLocks/>
              </p:cNvSpPr>
              <p:nvPr/>
            </p:nvSpPr>
            <p:spPr bwMode="auto">
              <a:xfrm>
                <a:off x="2018151" y="4071451"/>
                <a:ext cx="42863" cy="9525"/>
              </a:xfrm>
              <a:custGeom>
                <a:avLst/>
                <a:gdLst>
                  <a:gd name="T0" fmla="*/ 0 w 27"/>
                  <a:gd name="T1" fmla="*/ 0 h 6"/>
                  <a:gd name="T2" fmla="*/ 11 w 27"/>
                  <a:gd name="T3" fmla="*/ 5 h 6"/>
                  <a:gd name="T4" fmla="*/ 27 w 27"/>
                  <a:gd name="T5" fmla="*/ 6 h 6"/>
                  <a:gd name="T6" fmla="*/ 11 w 27"/>
                  <a:gd name="T7" fmla="*/ 3 h 6"/>
                  <a:gd name="T8" fmla="*/ 1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0" y="0"/>
                    </a:moveTo>
                    <a:cubicBezTo>
                      <a:pt x="2" y="6"/>
                      <a:pt x="5" y="6"/>
                      <a:pt x="11" y="5"/>
                    </a:cubicBezTo>
                    <a:cubicBezTo>
                      <a:pt x="16" y="3"/>
                      <a:pt x="22" y="4"/>
                      <a:pt x="27" y="6"/>
                    </a:cubicBezTo>
                    <a:cubicBezTo>
                      <a:pt x="22" y="5"/>
                      <a:pt x="17" y="2"/>
                      <a:pt x="11" y="3"/>
                    </a:cubicBezTo>
                    <a:cubicBezTo>
                      <a:pt x="6" y="4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4" name="Freeform 289"/>
              <p:cNvSpPr>
                <a:spLocks/>
              </p:cNvSpPr>
              <p:nvPr/>
            </p:nvSpPr>
            <p:spPr bwMode="auto">
              <a:xfrm>
                <a:off x="2205476" y="4119076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8 w 9"/>
                  <a:gd name="T3" fmla="*/ 6 h 15"/>
                  <a:gd name="T4" fmla="*/ 1 w 9"/>
                  <a:gd name="T5" fmla="*/ 15 h 15"/>
                  <a:gd name="T6" fmla="*/ 1 w 9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3" y="2"/>
                      <a:pt x="7" y="3"/>
                      <a:pt x="8" y="6"/>
                    </a:cubicBezTo>
                    <a:cubicBezTo>
                      <a:pt x="9" y="9"/>
                      <a:pt x="4" y="15"/>
                      <a:pt x="1" y="15"/>
                    </a:cubicBezTo>
                    <a:cubicBezTo>
                      <a:pt x="5" y="12"/>
                      <a:pt x="5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7" name="Freeform 292"/>
              <p:cNvSpPr>
                <a:spLocks/>
              </p:cNvSpPr>
              <p:nvPr/>
            </p:nvSpPr>
            <p:spPr bwMode="auto">
              <a:xfrm>
                <a:off x="2097526" y="4306401"/>
                <a:ext cx="33338" cy="569913"/>
              </a:xfrm>
              <a:custGeom>
                <a:avLst/>
                <a:gdLst>
                  <a:gd name="T0" fmla="*/ 21 w 21"/>
                  <a:gd name="T1" fmla="*/ 0 h 356"/>
                  <a:gd name="T2" fmla="*/ 0 w 21"/>
                  <a:gd name="T3" fmla="*/ 356 h 356"/>
                  <a:gd name="T4" fmla="*/ 21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21" y="0"/>
                    </a:moveTo>
                    <a:cubicBezTo>
                      <a:pt x="21" y="0"/>
                      <a:pt x="0" y="340"/>
                      <a:pt x="0" y="356"/>
                    </a:cubicBezTo>
                    <a:cubicBezTo>
                      <a:pt x="0" y="356"/>
                      <a:pt x="6" y="88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8" name="Freeform 293"/>
              <p:cNvSpPr>
                <a:spLocks/>
              </p:cNvSpPr>
              <p:nvPr/>
            </p:nvSpPr>
            <p:spPr bwMode="auto">
              <a:xfrm>
                <a:off x="2140388" y="4246076"/>
                <a:ext cx="49213" cy="542925"/>
              </a:xfrm>
              <a:custGeom>
                <a:avLst/>
                <a:gdLst>
                  <a:gd name="T0" fmla="*/ 30 w 30"/>
                  <a:gd name="T1" fmla="*/ 0 h 339"/>
                  <a:gd name="T2" fmla="*/ 0 w 30"/>
                  <a:gd name="T3" fmla="*/ 339 h 339"/>
                  <a:gd name="T4" fmla="*/ 3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30" y="0"/>
                    </a:moveTo>
                    <a:cubicBezTo>
                      <a:pt x="30" y="0"/>
                      <a:pt x="3" y="314"/>
                      <a:pt x="0" y="339"/>
                    </a:cubicBezTo>
                    <a:cubicBezTo>
                      <a:pt x="0" y="339"/>
                      <a:pt x="21" y="24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2" name="Freeform 347"/>
              <p:cNvSpPr>
                <a:spLocks/>
              </p:cNvSpPr>
              <p:nvPr/>
            </p:nvSpPr>
            <p:spPr bwMode="auto">
              <a:xfrm>
                <a:off x="2167376" y="2928451"/>
                <a:ext cx="4763" cy="30163"/>
              </a:xfrm>
              <a:custGeom>
                <a:avLst/>
                <a:gdLst>
                  <a:gd name="T0" fmla="*/ 3 w 3"/>
                  <a:gd name="T1" fmla="*/ 18 h 19"/>
                  <a:gd name="T2" fmla="*/ 2 w 3"/>
                  <a:gd name="T3" fmla="*/ 7 h 19"/>
                  <a:gd name="T4" fmla="*/ 3 w 3"/>
                  <a:gd name="T5" fmla="*/ 1 h 19"/>
                  <a:gd name="T6" fmla="*/ 2 w 3"/>
                  <a:gd name="T7" fmla="*/ 0 h 19"/>
                  <a:gd name="T8" fmla="*/ 1 w 3"/>
                  <a:gd name="T9" fmla="*/ 1 h 19"/>
                  <a:gd name="T10" fmla="*/ 0 w 3"/>
                  <a:gd name="T11" fmla="*/ 7 h 19"/>
                  <a:gd name="T12" fmla="*/ 1 w 3"/>
                  <a:gd name="T13" fmla="*/ 18 h 19"/>
                  <a:gd name="T14" fmla="*/ 2 w 3"/>
                  <a:gd name="T15" fmla="*/ 19 h 19"/>
                  <a:gd name="T16" fmla="*/ 3 w 3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9">
                    <a:moveTo>
                      <a:pt x="3" y="18"/>
                    </a:moveTo>
                    <a:cubicBezTo>
                      <a:pt x="3" y="18"/>
                      <a:pt x="2" y="12"/>
                      <a:pt x="2" y="7"/>
                    </a:cubicBezTo>
                    <a:cubicBezTo>
                      <a:pt x="2" y="5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2"/>
                      <a:pt x="1" y="18"/>
                      <a:pt x="1" y="18"/>
                    </a:cubicBezTo>
                    <a:cubicBezTo>
                      <a:pt x="1" y="18"/>
                      <a:pt x="1" y="19"/>
                      <a:pt x="2" y="19"/>
                    </a:cubicBezTo>
                    <a:cubicBezTo>
                      <a:pt x="2" y="19"/>
                      <a:pt x="3" y="18"/>
                      <a:pt x="3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" name="Hand rechts"/>
            <p:cNvGrpSpPr/>
            <p:nvPr/>
          </p:nvGrpSpPr>
          <p:grpSpPr>
            <a:xfrm>
              <a:off x="3148451" y="2512526"/>
              <a:ext cx="414338" cy="530226"/>
              <a:chOff x="3148451" y="2512526"/>
              <a:chExt cx="414338" cy="530226"/>
            </a:xfrm>
          </p:grpSpPr>
          <p:sp>
            <p:nvSpPr>
              <p:cNvPr id="1196" name="Freeform 351"/>
              <p:cNvSpPr>
                <a:spLocks/>
              </p:cNvSpPr>
              <p:nvPr/>
            </p:nvSpPr>
            <p:spPr bwMode="auto">
              <a:xfrm>
                <a:off x="3186551" y="2564914"/>
                <a:ext cx="46038" cy="46038"/>
              </a:xfrm>
              <a:custGeom>
                <a:avLst/>
                <a:gdLst>
                  <a:gd name="T0" fmla="*/ 15 w 29"/>
                  <a:gd name="T1" fmla="*/ 4 h 29"/>
                  <a:gd name="T2" fmla="*/ 9 w 29"/>
                  <a:gd name="T3" fmla="*/ 3 h 29"/>
                  <a:gd name="T4" fmla="*/ 3 w 29"/>
                  <a:gd name="T5" fmla="*/ 13 h 29"/>
                  <a:gd name="T6" fmla="*/ 4 w 29"/>
                  <a:gd name="T7" fmla="*/ 20 h 29"/>
                  <a:gd name="T8" fmla="*/ 13 w 29"/>
                  <a:gd name="T9" fmla="*/ 27 h 29"/>
                  <a:gd name="T10" fmla="*/ 25 w 29"/>
                  <a:gd name="T11" fmla="*/ 27 h 29"/>
                  <a:gd name="T12" fmla="*/ 29 w 29"/>
                  <a:gd name="T13" fmla="*/ 21 h 29"/>
                  <a:gd name="T14" fmla="*/ 20 w 29"/>
                  <a:gd name="T15" fmla="*/ 13 h 29"/>
                  <a:gd name="T16" fmla="*/ 15 w 29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5" y="4"/>
                    </a:moveTo>
                    <a:cubicBezTo>
                      <a:pt x="15" y="4"/>
                      <a:pt x="11" y="0"/>
                      <a:pt x="9" y="3"/>
                    </a:cubicBezTo>
                    <a:cubicBezTo>
                      <a:pt x="6" y="6"/>
                      <a:pt x="4" y="11"/>
                      <a:pt x="3" y="13"/>
                    </a:cubicBezTo>
                    <a:cubicBezTo>
                      <a:pt x="2" y="15"/>
                      <a:pt x="0" y="17"/>
                      <a:pt x="4" y="20"/>
                    </a:cubicBezTo>
                    <a:cubicBezTo>
                      <a:pt x="8" y="22"/>
                      <a:pt x="9" y="25"/>
                      <a:pt x="13" y="27"/>
                    </a:cubicBezTo>
                    <a:cubicBezTo>
                      <a:pt x="17" y="28"/>
                      <a:pt x="21" y="29"/>
                      <a:pt x="25" y="27"/>
                    </a:cubicBezTo>
                    <a:cubicBezTo>
                      <a:pt x="28" y="24"/>
                      <a:pt x="29" y="21"/>
                      <a:pt x="29" y="21"/>
                    </a:cubicBezTo>
                    <a:cubicBezTo>
                      <a:pt x="29" y="21"/>
                      <a:pt x="23" y="15"/>
                      <a:pt x="20" y="13"/>
                    </a:cubicBezTo>
                    <a:cubicBezTo>
                      <a:pt x="16" y="10"/>
                      <a:pt x="15" y="8"/>
                      <a:pt x="15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7" name="Freeform 352"/>
              <p:cNvSpPr>
                <a:spLocks/>
              </p:cNvSpPr>
              <p:nvPr/>
            </p:nvSpPr>
            <p:spPr bwMode="auto">
              <a:xfrm>
                <a:off x="3188138" y="2566501"/>
                <a:ext cx="46038" cy="44450"/>
              </a:xfrm>
              <a:custGeom>
                <a:avLst/>
                <a:gdLst>
                  <a:gd name="T0" fmla="*/ 14 w 29"/>
                  <a:gd name="T1" fmla="*/ 3 h 28"/>
                  <a:gd name="T2" fmla="*/ 15 w 29"/>
                  <a:gd name="T3" fmla="*/ 2 h 28"/>
                  <a:gd name="T4" fmla="*/ 10 w 29"/>
                  <a:gd name="T5" fmla="*/ 0 h 28"/>
                  <a:gd name="T6" fmla="*/ 7 w 29"/>
                  <a:gd name="T7" fmla="*/ 2 h 28"/>
                  <a:gd name="T8" fmla="*/ 1 w 29"/>
                  <a:gd name="T9" fmla="*/ 12 h 28"/>
                  <a:gd name="T10" fmla="*/ 0 w 29"/>
                  <a:gd name="T11" fmla="*/ 14 h 28"/>
                  <a:gd name="T12" fmla="*/ 0 w 29"/>
                  <a:gd name="T13" fmla="*/ 16 h 28"/>
                  <a:gd name="T14" fmla="*/ 0 w 29"/>
                  <a:gd name="T15" fmla="*/ 18 h 28"/>
                  <a:gd name="T16" fmla="*/ 2 w 29"/>
                  <a:gd name="T17" fmla="*/ 20 h 28"/>
                  <a:gd name="T18" fmla="*/ 7 w 29"/>
                  <a:gd name="T19" fmla="*/ 23 h 28"/>
                  <a:gd name="T20" fmla="*/ 12 w 29"/>
                  <a:gd name="T21" fmla="*/ 27 h 28"/>
                  <a:gd name="T22" fmla="*/ 19 w 29"/>
                  <a:gd name="T23" fmla="*/ 28 h 28"/>
                  <a:gd name="T24" fmla="*/ 24 w 29"/>
                  <a:gd name="T25" fmla="*/ 26 h 28"/>
                  <a:gd name="T26" fmla="*/ 29 w 29"/>
                  <a:gd name="T27" fmla="*/ 20 h 28"/>
                  <a:gd name="T28" fmla="*/ 29 w 29"/>
                  <a:gd name="T29" fmla="*/ 19 h 28"/>
                  <a:gd name="T30" fmla="*/ 29 w 29"/>
                  <a:gd name="T31" fmla="*/ 19 h 28"/>
                  <a:gd name="T32" fmla="*/ 19 w 29"/>
                  <a:gd name="T33" fmla="*/ 11 h 28"/>
                  <a:gd name="T34" fmla="*/ 16 w 29"/>
                  <a:gd name="T35" fmla="*/ 8 h 28"/>
                  <a:gd name="T36" fmla="*/ 15 w 29"/>
                  <a:gd name="T37" fmla="*/ 3 h 28"/>
                  <a:gd name="T38" fmla="*/ 15 w 29"/>
                  <a:gd name="T39" fmla="*/ 2 h 28"/>
                  <a:gd name="T40" fmla="*/ 15 w 29"/>
                  <a:gd name="T41" fmla="*/ 2 h 28"/>
                  <a:gd name="T42" fmla="*/ 14 w 29"/>
                  <a:gd name="T43" fmla="*/ 3 h 28"/>
                  <a:gd name="T44" fmla="*/ 13 w 29"/>
                  <a:gd name="T45" fmla="*/ 3 h 28"/>
                  <a:gd name="T46" fmla="*/ 14 w 29"/>
                  <a:gd name="T47" fmla="*/ 9 h 28"/>
                  <a:gd name="T48" fmla="*/ 18 w 29"/>
                  <a:gd name="T49" fmla="*/ 13 h 28"/>
                  <a:gd name="T50" fmla="*/ 27 w 29"/>
                  <a:gd name="T51" fmla="*/ 20 h 28"/>
                  <a:gd name="T52" fmla="*/ 28 w 29"/>
                  <a:gd name="T53" fmla="*/ 20 h 28"/>
                  <a:gd name="T54" fmla="*/ 27 w 29"/>
                  <a:gd name="T55" fmla="*/ 19 h 28"/>
                  <a:gd name="T56" fmla="*/ 27 w 29"/>
                  <a:gd name="T57" fmla="*/ 19 h 28"/>
                  <a:gd name="T58" fmla="*/ 23 w 29"/>
                  <a:gd name="T59" fmla="*/ 25 h 28"/>
                  <a:gd name="T60" fmla="*/ 19 w 29"/>
                  <a:gd name="T61" fmla="*/ 26 h 28"/>
                  <a:gd name="T62" fmla="*/ 13 w 29"/>
                  <a:gd name="T63" fmla="*/ 25 h 28"/>
                  <a:gd name="T64" fmla="*/ 8 w 29"/>
                  <a:gd name="T65" fmla="*/ 22 h 28"/>
                  <a:gd name="T66" fmla="*/ 3 w 29"/>
                  <a:gd name="T67" fmla="*/ 18 h 28"/>
                  <a:gd name="T68" fmla="*/ 2 w 29"/>
                  <a:gd name="T69" fmla="*/ 17 h 28"/>
                  <a:gd name="T70" fmla="*/ 2 w 29"/>
                  <a:gd name="T71" fmla="*/ 16 h 28"/>
                  <a:gd name="T72" fmla="*/ 2 w 29"/>
                  <a:gd name="T73" fmla="*/ 15 h 28"/>
                  <a:gd name="T74" fmla="*/ 3 w 29"/>
                  <a:gd name="T75" fmla="*/ 13 h 28"/>
                  <a:gd name="T76" fmla="*/ 8 w 29"/>
                  <a:gd name="T77" fmla="*/ 3 h 28"/>
                  <a:gd name="T78" fmla="*/ 10 w 29"/>
                  <a:gd name="T79" fmla="*/ 2 h 28"/>
                  <a:gd name="T80" fmla="*/ 12 w 29"/>
                  <a:gd name="T81" fmla="*/ 3 h 28"/>
                  <a:gd name="T82" fmla="*/ 13 w 29"/>
                  <a:gd name="T83" fmla="*/ 3 h 28"/>
                  <a:gd name="T84" fmla="*/ 13 w 29"/>
                  <a:gd name="T85" fmla="*/ 3 h 28"/>
                  <a:gd name="T86" fmla="*/ 14 w 29"/>
                  <a:gd name="T87" fmla="*/ 4 h 28"/>
                  <a:gd name="T88" fmla="*/ 14 w 29"/>
                  <a:gd name="T89" fmla="*/ 3 h 28"/>
                  <a:gd name="T90" fmla="*/ 13 w 29"/>
                  <a:gd name="T91" fmla="*/ 3 h 28"/>
                  <a:gd name="T92" fmla="*/ 14 w 29"/>
                  <a:gd name="T9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8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3" y="0"/>
                      <a:pt x="10" y="0"/>
                    </a:cubicBezTo>
                    <a:cubicBezTo>
                      <a:pt x="9" y="0"/>
                      <a:pt x="8" y="0"/>
                      <a:pt x="7" y="2"/>
                    </a:cubicBezTo>
                    <a:cubicBezTo>
                      <a:pt x="4" y="5"/>
                      <a:pt x="2" y="10"/>
                      <a:pt x="1" y="12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9"/>
                      <a:pt x="1" y="19"/>
                      <a:pt x="2" y="20"/>
                    </a:cubicBezTo>
                    <a:cubicBezTo>
                      <a:pt x="4" y="21"/>
                      <a:pt x="5" y="22"/>
                      <a:pt x="7" y="23"/>
                    </a:cubicBezTo>
                    <a:cubicBezTo>
                      <a:pt x="8" y="25"/>
                      <a:pt x="10" y="26"/>
                      <a:pt x="12" y="27"/>
                    </a:cubicBezTo>
                    <a:cubicBezTo>
                      <a:pt x="14" y="27"/>
                      <a:pt x="17" y="28"/>
                      <a:pt x="19" y="28"/>
                    </a:cubicBezTo>
                    <a:cubicBezTo>
                      <a:pt x="21" y="28"/>
                      <a:pt x="23" y="28"/>
                      <a:pt x="24" y="26"/>
                    </a:cubicBezTo>
                    <a:cubicBezTo>
                      <a:pt x="28" y="23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2" y="14"/>
                      <a:pt x="19" y="11"/>
                    </a:cubicBezTo>
                    <a:cubicBezTo>
                      <a:pt x="18" y="10"/>
                      <a:pt x="17" y="9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4" y="7"/>
                      <a:pt x="14" y="9"/>
                    </a:cubicBezTo>
                    <a:cubicBezTo>
                      <a:pt x="15" y="10"/>
                      <a:pt x="16" y="11"/>
                      <a:pt x="18" y="13"/>
                    </a:cubicBezTo>
                    <a:cubicBezTo>
                      <a:pt x="21" y="15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6" y="23"/>
                      <a:pt x="23" y="25"/>
                    </a:cubicBezTo>
                    <a:cubicBezTo>
                      <a:pt x="22" y="26"/>
                      <a:pt x="20" y="26"/>
                      <a:pt x="19" y="26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4"/>
                      <a:pt x="10" y="23"/>
                      <a:pt x="8" y="22"/>
                    </a:cubicBezTo>
                    <a:cubicBezTo>
                      <a:pt x="7" y="21"/>
                      <a:pt x="5" y="19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4" y="10"/>
                      <a:pt x="6" y="6"/>
                      <a:pt x="8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9" name="Freeform 374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8 w 29"/>
                  <a:gd name="T3" fmla="*/ 12 h 25"/>
                  <a:gd name="T4" fmla="*/ 23 w 29"/>
                  <a:gd name="T5" fmla="*/ 21 h 25"/>
                  <a:gd name="T6" fmla="*/ 15 w 29"/>
                  <a:gd name="T7" fmla="*/ 23 h 25"/>
                  <a:gd name="T8" fmla="*/ 3 w 29"/>
                  <a:gd name="T9" fmla="*/ 15 h 25"/>
                  <a:gd name="T10" fmla="*/ 1 w 29"/>
                  <a:gd name="T11" fmla="*/ 7 h 25"/>
                  <a:gd name="T12" fmla="*/ 6 w 29"/>
                  <a:gd name="T13" fmla="*/ 1 h 25"/>
                  <a:gd name="T14" fmla="*/ 22 w 29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2" y="5"/>
                      <a:pt x="29" y="9"/>
                      <a:pt x="28" y="12"/>
                    </a:cubicBezTo>
                    <a:cubicBezTo>
                      <a:pt x="28" y="16"/>
                      <a:pt x="24" y="18"/>
                      <a:pt x="23" y="21"/>
                    </a:cubicBezTo>
                    <a:cubicBezTo>
                      <a:pt x="22" y="25"/>
                      <a:pt x="18" y="25"/>
                      <a:pt x="15" y="23"/>
                    </a:cubicBezTo>
                    <a:cubicBezTo>
                      <a:pt x="12" y="21"/>
                      <a:pt x="6" y="17"/>
                      <a:pt x="3" y="15"/>
                    </a:cubicBezTo>
                    <a:cubicBezTo>
                      <a:pt x="1" y="13"/>
                      <a:pt x="0" y="11"/>
                      <a:pt x="1" y="7"/>
                    </a:cubicBezTo>
                    <a:cubicBezTo>
                      <a:pt x="2" y="4"/>
                      <a:pt x="2" y="0"/>
                      <a:pt x="6" y="1"/>
                    </a:cubicBezTo>
                    <a:cubicBezTo>
                      <a:pt x="10" y="3"/>
                      <a:pt x="19" y="7"/>
                      <a:pt x="2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0" name="Freeform 375"/>
              <p:cNvSpPr>
                <a:spLocks/>
              </p:cNvSpPr>
              <p:nvPr/>
            </p:nvSpPr>
            <p:spPr bwMode="auto">
              <a:xfrm>
                <a:off x="3165913" y="2591901"/>
                <a:ext cx="41275" cy="42863"/>
              </a:xfrm>
              <a:custGeom>
                <a:avLst/>
                <a:gdLst>
                  <a:gd name="T0" fmla="*/ 2 w 26"/>
                  <a:gd name="T1" fmla="*/ 5 h 26"/>
                  <a:gd name="T2" fmla="*/ 9 w 26"/>
                  <a:gd name="T3" fmla="*/ 4 h 26"/>
                  <a:gd name="T4" fmla="*/ 17 w 26"/>
                  <a:gd name="T5" fmla="*/ 3 h 26"/>
                  <a:gd name="T6" fmla="*/ 24 w 26"/>
                  <a:gd name="T7" fmla="*/ 15 h 26"/>
                  <a:gd name="T8" fmla="*/ 15 w 26"/>
                  <a:gd name="T9" fmla="*/ 24 h 26"/>
                  <a:gd name="T10" fmla="*/ 2 w 26"/>
                  <a:gd name="T11" fmla="*/ 22 h 26"/>
                  <a:gd name="T12" fmla="*/ 0 w 26"/>
                  <a:gd name="T13" fmla="*/ 11 h 26"/>
                  <a:gd name="T14" fmla="*/ 2 w 26"/>
                  <a:gd name="T1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" y="5"/>
                    </a:moveTo>
                    <a:cubicBezTo>
                      <a:pt x="2" y="5"/>
                      <a:pt x="6" y="4"/>
                      <a:pt x="9" y="4"/>
                    </a:cubicBezTo>
                    <a:cubicBezTo>
                      <a:pt x="12" y="3"/>
                      <a:pt x="14" y="0"/>
                      <a:pt x="17" y="3"/>
                    </a:cubicBezTo>
                    <a:cubicBezTo>
                      <a:pt x="20" y="5"/>
                      <a:pt x="26" y="10"/>
                      <a:pt x="24" y="15"/>
                    </a:cubicBezTo>
                    <a:cubicBezTo>
                      <a:pt x="22" y="20"/>
                      <a:pt x="20" y="22"/>
                      <a:pt x="15" y="24"/>
                    </a:cubicBezTo>
                    <a:cubicBezTo>
                      <a:pt x="10" y="26"/>
                      <a:pt x="3" y="25"/>
                      <a:pt x="2" y="22"/>
                    </a:cubicBezTo>
                    <a:cubicBezTo>
                      <a:pt x="1" y="18"/>
                      <a:pt x="0" y="15"/>
                      <a:pt x="0" y="11"/>
                    </a:cubicBezTo>
                    <a:cubicBezTo>
                      <a:pt x="0" y="8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1" name="Freeform 376"/>
              <p:cNvSpPr>
                <a:spLocks/>
              </p:cNvSpPr>
              <p:nvPr/>
            </p:nvSpPr>
            <p:spPr bwMode="auto">
              <a:xfrm>
                <a:off x="3156388" y="2650639"/>
                <a:ext cx="46038" cy="33338"/>
              </a:xfrm>
              <a:custGeom>
                <a:avLst/>
                <a:gdLst>
                  <a:gd name="T0" fmla="*/ 1 w 29"/>
                  <a:gd name="T1" fmla="*/ 9 h 21"/>
                  <a:gd name="T2" fmla="*/ 8 w 29"/>
                  <a:gd name="T3" fmla="*/ 1 h 21"/>
                  <a:gd name="T4" fmla="*/ 20 w 29"/>
                  <a:gd name="T5" fmla="*/ 1 h 21"/>
                  <a:gd name="T6" fmla="*/ 28 w 29"/>
                  <a:gd name="T7" fmla="*/ 9 h 21"/>
                  <a:gd name="T8" fmla="*/ 26 w 29"/>
                  <a:gd name="T9" fmla="*/ 16 h 21"/>
                  <a:gd name="T10" fmla="*/ 17 w 29"/>
                  <a:gd name="T11" fmla="*/ 20 h 21"/>
                  <a:gd name="T12" fmla="*/ 5 w 29"/>
                  <a:gd name="T13" fmla="*/ 18 h 21"/>
                  <a:gd name="T14" fmla="*/ 1 w 29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1" y="9"/>
                    </a:moveTo>
                    <a:cubicBezTo>
                      <a:pt x="2" y="7"/>
                      <a:pt x="4" y="1"/>
                      <a:pt x="8" y="1"/>
                    </a:cubicBezTo>
                    <a:cubicBezTo>
                      <a:pt x="11" y="1"/>
                      <a:pt x="16" y="0"/>
                      <a:pt x="20" y="1"/>
                    </a:cubicBezTo>
                    <a:cubicBezTo>
                      <a:pt x="23" y="3"/>
                      <a:pt x="28" y="7"/>
                      <a:pt x="28" y="9"/>
                    </a:cubicBezTo>
                    <a:cubicBezTo>
                      <a:pt x="29" y="10"/>
                      <a:pt x="28" y="13"/>
                      <a:pt x="26" y="16"/>
                    </a:cubicBezTo>
                    <a:cubicBezTo>
                      <a:pt x="24" y="19"/>
                      <a:pt x="22" y="19"/>
                      <a:pt x="17" y="20"/>
                    </a:cubicBezTo>
                    <a:cubicBezTo>
                      <a:pt x="12" y="21"/>
                      <a:pt x="8" y="20"/>
                      <a:pt x="5" y="18"/>
                    </a:cubicBezTo>
                    <a:cubicBezTo>
                      <a:pt x="3" y="17"/>
                      <a:pt x="0" y="13"/>
                      <a:pt x="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2" name="Freeform 377"/>
              <p:cNvSpPr>
                <a:spLocks/>
              </p:cNvSpPr>
              <p:nvPr/>
            </p:nvSpPr>
            <p:spPr bwMode="auto">
              <a:xfrm>
                <a:off x="3164326" y="2679214"/>
                <a:ext cx="30163" cy="31750"/>
              </a:xfrm>
              <a:custGeom>
                <a:avLst/>
                <a:gdLst>
                  <a:gd name="T0" fmla="*/ 3 w 19"/>
                  <a:gd name="T1" fmla="*/ 8 h 20"/>
                  <a:gd name="T2" fmla="*/ 9 w 19"/>
                  <a:gd name="T3" fmla="*/ 3 h 20"/>
                  <a:gd name="T4" fmla="*/ 18 w 19"/>
                  <a:gd name="T5" fmla="*/ 3 h 20"/>
                  <a:gd name="T6" fmla="*/ 17 w 19"/>
                  <a:gd name="T7" fmla="*/ 12 h 20"/>
                  <a:gd name="T8" fmla="*/ 8 w 19"/>
                  <a:gd name="T9" fmla="*/ 19 h 20"/>
                  <a:gd name="T10" fmla="*/ 1 w 19"/>
                  <a:gd name="T11" fmla="*/ 14 h 20"/>
                  <a:gd name="T12" fmla="*/ 3 w 19"/>
                  <a:gd name="T1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3" y="8"/>
                    </a:moveTo>
                    <a:cubicBezTo>
                      <a:pt x="5" y="7"/>
                      <a:pt x="7" y="3"/>
                      <a:pt x="9" y="3"/>
                    </a:cubicBezTo>
                    <a:cubicBezTo>
                      <a:pt x="10" y="3"/>
                      <a:pt x="16" y="0"/>
                      <a:pt x="18" y="3"/>
                    </a:cubicBezTo>
                    <a:cubicBezTo>
                      <a:pt x="19" y="6"/>
                      <a:pt x="19" y="10"/>
                      <a:pt x="17" y="12"/>
                    </a:cubicBezTo>
                    <a:cubicBezTo>
                      <a:pt x="14" y="14"/>
                      <a:pt x="9" y="19"/>
                      <a:pt x="8" y="19"/>
                    </a:cubicBezTo>
                    <a:cubicBezTo>
                      <a:pt x="7" y="20"/>
                      <a:pt x="2" y="18"/>
                      <a:pt x="1" y="14"/>
                    </a:cubicBezTo>
                    <a:cubicBezTo>
                      <a:pt x="0" y="11"/>
                      <a:pt x="1" y="8"/>
                      <a:pt x="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3" name="Freeform 378"/>
              <p:cNvSpPr>
                <a:spLocks/>
              </p:cNvSpPr>
              <p:nvPr/>
            </p:nvSpPr>
            <p:spPr bwMode="auto">
              <a:xfrm>
                <a:off x="3238938" y="2582376"/>
                <a:ext cx="52388" cy="53975"/>
              </a:xfrm>
              <a:custGeom>
                <a:avLst/>
                <a:gdLst>
                  <a:gd name="T0" fmla="*/ 8 w 32"/>
                  <a:gd name="T1" fmla="*/ 1 h 33"/>
                  <a:gd name="T2" fmla="*/ 20 w 32"/>
                  <a:gd name="T3" fmla="*/ 3 h 33"/>
                  <a:gd name="T4" fmla="*/ 31 w 32"/>
                  <a:gd name="T5" fmla="*/ 12 h 33"/>
                  <a:gd name="T6" fmla="*/ 22 w 32"/>
                  <a:gd name="T7" fmla="*/ 20 h 33"/>
                  <a:gd name="T8" fmla="*/ 20 w 32"/>
                  <a:gd name="T9" fmla="*/ 31 h 33"/>
                  <a:gd name="T10" fmla="*/ 10 w 32"/>
                  <a:gd name="T11" fmla="*/ 28 h 33"/>
                  <a:gd name="T12" fmla="*/ 1 w 32"/>
                  <a:gd name="T13" fmla="*/ 17 h 33"/>
                  <a:gd name="T14" fmla="*/ 4 w 32"/>
                  <a:gd name="T15" fmla="*/ 8 h 33"/>
                  <a:gd name="T16" fmla="*/ 8 w 32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8" y="1"/>
                    </a:moveTo>
                    <a:cubicBezTo>
                      <a:pt x="11" y="0"/>
                      <a:pt x="16" y="0"/>
                      <a:pt x="20" y="3"/>
                    </a:cubicBezTo>
                    <a:cubicBezTo>
                      <a:pt x="24" y="6"/>
                      <a:pt x="32" y="7"/>
                      <a:pt x="31" y="12"/>
                    </a:cubicBezTo>
                    <a:cubicBezTo>
                      <a:pt x="29" y="16"/>
                      <a:pt x="22" y="15"/>
                      <a:pt x="22" y="20"/>
                    </a:cubicBezTo>
                    <a:cubicBezTo>
                      <a:pt x="22" y="24"/>
                      <a:pt x="23" y="29"/>
                      <a:pt x="20" y="31"/>
                    </a:cubicBezTo>
                    <a:cubicBezTo>
                      <a:pt x="16" y="33"/>
                      <a:pt x="13" y="32"/>
                      <a:pt x="10" y="28"/>
                    </a:cubicBezTo>
                    <a:cubicBezTo>
                      <a:pt x="6" y="24"/>
                      <a:pt x="2" y="20"/>
                      <a:pt x="1" y="17"/>
                    </a:cubicBezTo>
                    <a:cubicBezTo>
                      <a:pt x="0" y="14"/>
                      <a:pt x="2" y="11"/>
                      <a:pt x="4" y="8"/>
                    </a:cubicBezTo>
                    <a:cubicBezTo>
                      <a:pt x="6" y="5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4" name="Freeform 379"/>
              <p:cNvSpPr>
                <a:spLocks/>
              </p:cNvSpPr>
              <p:nvPr/>
            </p:nvSpPr>
            <p:spPr bwMode="auto">
              <a:xfrm>
                <a:off x="3223063" y="2603014"/>
                <a:ext cx="39688" cy="60325"/>
              </a:xfrm>
              <a:custGeom>
                <a:avLst/>
                <a:gdLst>
                  <a:gd name="T0" fmla="*/ 2 w 25"/>
                  <a:gd name="T1" fmla="*/ 2 h 37"/>
                  <a:gd name="T2" fmla="*/ 9 w 25"/>
                  <a:gd name="T3" fmla="*/ 1 h 37"/>
                  <a:gd name="T4" fmla="*/ 15 w 25"/>
                  <a:gd name="T5" fmla="*/ 10 h 37"/>
                  <a:gd name="T6" fmla="*/ 24 w 25"/>
                  <a:gd name="T7" fmla="*/ 23 h 37"/>
                  <a:gd name="T8" fmla="*/ 11 w 25"/>
                  <a:gd name="T9" fmla="*/ 34 h 37"/>
                  <a:gd name="T10" fmla="*/ 3 w 25"/>
                  <a:gd name="T11" fmla="*/ 22 h 37"/>
                  <a:gd name="T12" fmla="*/ 0 w 25"/>
                  <a:gd name="T13" fmla="*/ 12 h 37"/>
                  <a:gd name="T14" fmla="*/ 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" y="2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1" y="3"/>
                      <a:pt x="11" y="6"/>
                      <a:pt x="15" y="10"/>
                    </a:cubicBezTo>
                    <a:cubicBezTo>
                      <a:pt x="19" y="14"/>
                      <a:pt x="25" y="19"/>
                      <a:pt x="24" y="23"/>
                    </a:cubicBezTo>
                    <a:cubicBezTo>
                      <a:pt x="22" y="27"/>
                      <a:pt x="14" y="37"/>
                      <a:pt x="11" y="34"/>
                    </a:cubicBezTo>
                    <a:cubicBezTo>
                      <a:pt x="8" y="30"/>
                      <a:pt x="5" y="26"/>
                      <a:pt x="3" y="22"/>
                    </a:cubicBezTo>
                    <a:cubicBezTo>
                      <a:pt x="1" y="17"/>
                      <a:pt x="0" y="14"/>
                      <a:pt x="0" y="12"/>
                    </a:cubicBezTo>
                    <a:cubicBezTo>
                      <a:pt x="0" y="1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5" name="Freeform 380"/>
              <p:cNvSpPr>
                <a:spLocks/>
              </p:cNvSpPr>
              <p:nvPr/>
            </p:nvSpPr>
            <p:spPr bwMode="auto">
              <a:xfrm>
                <a:off x="3184963" y="2614126"/>
                <a:ext cx="52388" cy="52388"/>
              </a:xfrm>
              <a:custGeom>
                <a:avLst/>
                <a:gdLst>
                  <a:gd name="T0" fmla="*/ 12 w 33"/>
                  <a:gd name="T1" fmla="*/ 1 h 33"/>
                  <a:gd name="T2" fmla="*/ 18 w 33"/>
                  <a:gd name="T3" fmla="*/ 3 h 33"/>
                  <a:gd name="T4" fmla="*/ 24 w 33"/>
                  <a:gd name="T5" fmla="*/ 8 h 33"/>
                  <a:gd name="T6" fmla="*/ 31 w 33"/>
                  <a:gd name="T7" fmla="*/ 28 h 33"/>
                  <a:gd name="T8" fmla="*/ 19 w 33"/>
                  <a:gd name="T9" fmla="*/ 32 h 33"/>
                  <a:gd name="T10" fmla="*/ 8 w 33"/>
                  <a:gd name="T11" fmla="*/ 28 h 33"/>
                  <a:gd name="T12" fmla="*/ 0 w 33"/>
                  <a:gd name="T13" fmla="*/ 19 h 33"/>
                  <a:gd name="T14" fmla="*/ 6 w 33"/>
                  <a:gd name="T15" fmla="*/ 9 h 33"/>
                  <a:gd name="T16" fmla="*/ 12 w 33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2" y="1"/>
                    </a:moveTo>
                    <a:cubicBezTo>
                      <a:pt x="14" y="0"/>
                      <a:pt x="15" y="0"/>
                      <a:pt x="18" y="3"/>
                    </a:cubicBezTo>
                    <a:cubicBezTo>
                      <a:pt x="21" y="5"/>
                      <a:pt x="22" y="5"/>
                      <a:pt x="24" y="8"/>
                    </a:cubicBezTo>
                    <a:cubicBezTo>
                      <a:pt x="26" y="12"/>
                      <a:pt x="33" y="24"/>
                      <a:pt x="31" y="28"/>
                    </a:cubicBezTo>
                    <a:cubicBezTo>
                      <a:pt x="29" y="32"/>
                      <a:pt x="25" y="33"/>
                      <a:pt x="19" y="32"/>
                    </a:cubicBezTo>
                    <a:cubicBezTo>
                      <a:pt x="13" y="32"/>
                      <a:pt x="12" y="32"/>
                      <a:pt x="8" y="28"/>
                    </a:cubicBezTo>
                    <a:cubicBezTo>
                      <a:pt x="4" y="25"/>
                      <a:pt x="0" y="24"/>
                      <a:pt x="0" y="19"/>
                    </a:cubicBezTo>
                    <a:cubicBezTo>
                      <a:pt x="0" y="14"/>
                      <a:pt x="4" y="11"/>
                      <a:pt x="6" y="9"/>
                    </a:cubicBezTo>
                    <a:cubicBezTo>
                      <a:pt x="9" y="8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6" name="Freeform 381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1 w 29"/>
                  <a:gd name="T3" fmla="*/ 5 h 25"/>
                  <a:gd name="T4" fmla="*/ 22 w 29"/>
                  <a:gd name="T5" fmla="*/ 6 h 25"/>
                  <a:gd name="T6" fmla="*/ 26 w 29"/>
                  <a:gd name="T7" fmla="*/ 9 h 25"/>
                  <a:gd name="T8" fmla="*/ 27 w 29"/>
                  <a:gd name="T9" fmla="*/ 12 h 25"/>
                  <a:gd name="T10" fmla="*/ 27 w 29"/>
                  <a:gd name="T11" fmla="*/ 12 h 25"/>
                  <a:gd name="T12" fmla="*/ 25 w 29"/>
                  <a:gd name="T13" fmla="*/ 16 h 25"/>
                  <a:gd name="T14" fmla="*/ 22 w 29"/>
                  <a:gd name="T15" fmla="*/ 21 h 25"/>
                  <a:gd name="T16" fmla="*/ 21 w 29"/>
                  <a:gd name="T17" fmla="*/ 23 h 25"/>
                  <a:gd name="T18" fmla="*/ 19 w 29"/>
                  <a:gd name="T19" fmla="*/ 23 h 25"/>
                  <a:gd name="T20" fmla="*/ 15 w 29"/>
                  <a:gd name="T21" fmla="*/ 22 h 25"/>
                  <a:gd name="T22" fmla="*/ 4 w 29"/>
                  <a:gd name="T23" fmla="*/ 14 h 25"/>
                  <a:gd name="T24" fmla="*/ 2 w 29"/>
                  <a:gd name="T25" fmla="*/ 10 h 25"/>
                  <a:gd name="T26" fmla="*/ 2 w 29"/>
                  <a:gd name="T27" fmla="*/ 8 h 25"/>
                  <a:gd name="T28" fmla="*/ 3 w 29"/>
                  <a:gd name="T29" fmla="*/ 3 h 25"/>
                  <a:gd name="T30" fmla="*/ 4 w 29"/>
                  <a:gd name="T31" fmla="*/ 2 h 25"/>
                  <a:gd name="T32" fmla="*/ 5 w 29"/>
                  <a:gd name="T33" fmla="*/ 2 h 25"/>
                  <a:gd name="T34" fmla="*/ 6 w 29"/>
                  <a:gd name="T35" fmla="*/ 2 h 25"/>
                  <a:gd name="T36" fmla="*/ 12 w 29"/>
                  <a:gd name="T37" fmla="*/ 5 h 25"/>
                  <a:gd name="T38" fmla="*/ 19 w 29"/>
                  <a:gd name="T39" fmla="*/ 6 h 25"/>
                  <a:gd name="T40" fmla="*/ 22 w 29"/>
                  <a:gd name="T41" fmla="*/ 5 h 25"/>
                  <a:gd name="T42" fmla="*/ 22 w 29"/>
                  <a:gd name="T43" fmla="*/ 5 h 25"/>
                  <a:gd name="T44" fmla="*/ 21 w 29"/>
                  <a:gd name="T45" fmla="*/ 5 h 25"/>
                  <a:gd name="T46" fmla="*/ 22 w 29"/>
                  <a:gd name="T47" fmla="*/ 5 h 25"/>
                  <a:gd name="T48" fmla="*/ 21 w 29"/>
                  <a:gd name="T49" fmla="*/ 4 h 25"/>
                  <a:gd name="T50" fmla="*/ 19 w 29"/>
                  <a:gd name="T51" fmla="*/ 4 h 25"/>
                  <a:gd name="T52" fmla="*/ 13 w 29"/>
                  <a:gd name="T53" fmla="*/ 3 h 25"/>
                  <a:gd name="T54" fmla="*/ 7 w 29"/>
                  <a:gd name="T55" fmla="*/ 0 h 25"/>
                  <a:gd name="T56" fmla="*/ 5 w 29"/>
                  <a:gd name="T57" fmla="*/ 0 h 25"/>
                  <a:gd name="T58" fmla="*/ 3 w 29"/>
                  <a:gd name="T59" fmla="*/ 1 h 25"/>
                  <a:gd name="T60" fmla="*/ 1 w 29"/>
                  <a:gd name="T61" fmla="*/ 4 h 25"/>
                  <a:gd name="T62" fmla="*/ 0 w 29"/>
                  <a:gd name="T63" fmla="*/ 7 h 25"/>
                  <a:gd name="T64" fmla="*/ 0 w 29"/>
                  <a:gd name="T65" fmla="*/ 10 h 25"/>
                  <a:gd name="T66" fmla="*/ 3 w 29"/>
                  <a:gd name="T67" fmla="*/ 16 h 25"/>
                  <a:gd name="T68" fmla="*/ 14 w 29"/>
                  <a:gd name="T69" fmla="*/ 24 h 25"/>
                  <a:gd name="T70" fmla="*/ 19 w 29"/>
                  <a:gd name="T71" fmla="*/ 25 h 25"/>
                  <a:gd name="T72" fmla="*/ 22 w 29"/>
                  <a:gd name="T73" fmla="*/ 24 h 25"/>
                  <a:gd name="T74" fmla="*/ 24 w 29"/>
                  <a:gd name="T75" fmla="*/ 22 h 25"/>
                  <a:gd name="T76" fmla="*/ 27 w 29"/>
                  <a:gd name="T77" fmla="*/ 17 h 25"/>
                  <a:gd name="T78" fmla="*/ 29 w 29"/>
                  <a:gd name="T79" fmla="*/ 12 h 25"/>
                  <a:gd name="T80" fmla="*/ 29 w 29"/>
                  <a:gd name="T81" fmla="*/ 12 h 25"/>
                  <a:gd name="T82" fmla="*/ 28 w 29"/>
                  <a:gd name="T83" fmla="*/ 9 h 25"/>
                  <a:gd name="T84" fmla="*/ 22 w 29"/>
                  <a:gd name="T85" fmla="*/ 4 h 25"/>
                  <a:gd name="T86" fmla="*/ 21 w 29"/>
                  <a:gd name="T87" fmla="*/ 3 h 25"/>
                  <a:gd name="T88" fmla="*/ 21 w 29"/>
                  <a:gd name="T89" fmla="*/ 4 h 25"/>
                  <a:gd name="T90" fmla="*/ 22 w 29"/>
                  <a:gd name="T9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2" y="6"/>
                    </a:cubicBezTo>
                    <a:cubicBezTo>
                      <a:pt x="23" y="7"/>
                      <a:pt x="24" y="8"/>
                      <a:pt x="26" y="9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2" y="21"/>
                    </a:cubicBezTo>
                    <a:cubicBezTo>
                      <a:pt x="22" y="22"/>
                      <a:pt x="22" y="22"/>
                      <a:pt x="21" y="23"/>
                    </a:cubicBezTo>
                    <a:cubicBezTo>
                      <a:pt x="21" y="23"/>
                      <a:pt x="20" y="23"/>
                      <a:pt x="19" y="23"/>
                    </a:cubicBezTo>
                    <a:cubicBezTo>
                      <a:pt x="18" y="23"/>
                      <a:pt x="17" y="23"/>
                      <a:pt x="15" y="22"/>
                    </a:cubicBezTo>
                    <a:cubicBezTo>
                      <a:pt x="12" y="20"/>
                      <a:pt x="6" y="16"/>
                      <a:pt x="4" y="14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9" y="6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3" y="3"/>
                    </a:cubicBezTo>
                    <a:cubicBezTo>
                      <a:pt x="10" y="2"/>
                      <a:pt x="8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5" y="18"/>
                      <a:pt x="11" y="22"/>
                      <a:pt x="14" y="24"/>
                    </a:cubicBezTo>
                    <a:cubicBezTo>
                      <a:pt x="16" y="24"/>
                      <a:pt x="18" y="25"/>
                      <a:pt x="19" y="25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3" y="24"/>
                      <a:pt x="24" y="23"/>
                      <a:pt x="24" y="22"/>
                    </a:cubicBezTo>
                    <a:cubicBezTo>
                      <a:pt x="24" y="20"/>
                      <a:pt x="25" y="19"/>
                      <a:pt x="27" y="17"/>
                    </a:cubicBezTo>
                    <a:cubicBezTo>
                      <a:pt x="28" y="16"/>
                      <a:pt x="29" y="14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6" y="6"/>
                      <a:pt x="22" y="4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7" name="Freeform 382"/>
              <p:cNvSpPr>
                <a:spLocks/>
              </p:cNvSpPr>
              <p:nvPr/>
            </p:nvSpPr>
            <p:spPr bwMode="auto">
              <a:xfrm>
                <a:off x="3164326" y="2593489"/>
                <a:ext cx="41275" cy="41275"/>
              </a:xfrm>
              <a:custGeom>
                <a:avLst/>
                <a:gdLst>
                  <a:gd name="T0" fmla="*/ 3 w 26"/>
                  <a:gd name="T1" fmla="*/ 4 h 25"/>
                  <a:gd name="T2" fmla="*/ 3 w 26"/>
                  <a:gd name="T3" fmla="*/ 5 h 25"/>
                  <a:gd name="T4" fmla="*/ 5 w 26"/>
                  <a:gd name="T5" fmla="*/ 4 h 25"/>
                  <a:gd name="T6" fmla="*/ 10 w 26"/>
                  <a:gd name="T7" fmla="*/ 4 h 25"/>
                  <a:gd name="T8" fmla="*/ 13 w 26"/>
                  <a:gd name="T9" fmla="*/ 3 h 25"/>
                  <a:gd name="T10" fmla="*/ 16 w 26"/>
                  <a:gd name="T11" fmla="*/ 2 h 25"/>
                  <a:gd name="T12" fmla="*/ 18 w 26"/>
                  <a:gd name="T13" fmla="*/ 3 h 25"/>
                  <a:gd name="T14" fmla="*/ 22 w 26"/>
                  <a:gd name="T15" fmla="*/ 7 h 25"/>
                  <a:gd name="T16" fmla="*/ 24 w 26"/>
                  <a:gd name="T17" fmla="*/ 12 h 25"/>
                  <a:gd name="T18" fmla="*/ 24 w 26"/>
                  <a:gd name="T19" fmla="*/ 14 h 25"/>
                  <a:gd name="T20" fmla="*/ 15 w 26"/>
                  <a:gd name="T21" fmla="*/ 22 h 25"/>
                  <a:gd name="T22" fmla="*/ 10 w 26"/>
                  <a:gd name="T23" fmla="*/ 23 h 25"/>
                  <a:gd name="T24" fmla="*/ 6 w 26"/>
                  <a:gd name="T25" fmla="*/ 22 h 25"/>
                  <a:gd name="T26" fmla="*/ 4 w 26"/>
                  <a:gd name="T27" fmla="*/ 21 h 25"/>
                  <a:gd name="T28" fmla="*/ 2 w 26"/>
                  <a:gd name="T29" fmla="*/ 10 h 25"/>
                  <a:gd name="T30" fmla="*/ 3 w 26"/>
                  <a:gd name="T31" fmla="*/ 6 h 25"/>
                  <a:gd name="T32" fmla="*/ 3 w 26"/>
                  <a:gd name="T33" fmla="*/ 5 h 25"/>
                  <a:gd name="T34" fmla="*/ 3 w 26"/>
                  <a:gd name="T35" fmla="*/ 4 h 25"/>
                  <a:gd name="T36" fmla="*/ 3 w 26"/>
                  <a:gd name="T37" fmla="*/ 4 h 25"/>
                  <a:gd name="T38" fmla="*/ 3 w 26"/>
                  <a:gd name="T39" fmla="*/ 4 h 25"/>
                  <a:gd name="T40" fmla="*/ 3 w 26"/>
                  <a:gd name="T41" fmla="*/ 5 h 25"/>
                  <a:gd name="T42" fmla="*/ 3 w 26"/>
                  <a:gd name="T43" fmla="*/ 4 h 25"/>
                  <a:gd name="T44" fmla="*/ 2 w 26"/>
                  <a:gd name="T45" fmla="*/ 3 h 25"/>
                  <a:gd name="T46" fmla="*/ 0 w 26"/>
                  <a:gd name="T47" fmla="*/ 10 h 25"/>
                  <a:gd name="T48" fmla="*/ 2 w 26"/>
                  <a:gd name="T49" fmla="*/ 21 h 25"/>
                  <a:gd name="T50" fmla="*/ 5 w 26"/>
                  <a:gd name="T51" fmla="*/ 24 h 25"/>
                  <a:gd name="T52" fmla="*/ 10 w 26"/>
                  <a:gd name="T53" fmla="*/ 25 h 25"/>
                  <a:gd name="T54" fmla="*/ 16 w 26"/>
                  <a:gd name="T55" fmla="*/ 24 h 25"/>
                  <a:gd name="T56" fmla="*/ 26 w 26"/>
                  <a:gd name="T57" fmla="*/ 14 h 25"/>
                  <a:gd name="T58" fmla="*/ 26 w 26"/>
                  <a:gd name="T59" fmla="*/ 12 h 25"/>
                  <a:gd name="T60" fmla="*/ 23 w 26"/>
                  <a:gd name="T61" fmla="*/ 5 h 25"/>
                  <a:gd name="T62" fmla="*/ 19 w 26"/>
                  <a:gd name="T63" fmla="*/ 1 h 25"/>
                  <a:gd name="T64" fmla="*/ 16 w 26"/>
                  <a:gd name="T65" fmla="*/ 0 h 25"/>
                  <a:gd name="T66" fmla="*/ 13 w 26"/>
                  <a:gd name="T67" fmla="*/ 1 h 25"/>
                  <a:gd name="T68" fmla="*/ 10 w 26"/>
                  <a:gd name="T69" fmla="*/ 2 h 25"/>
                  <a:gd name="T70" fmla="*/ 2 w 26"/>
                  <a:gd name="T71" fmla="*/ 3 h 25"/>
                  <a:gd name="T72" fmla="*/ 2 w 26"/>
                  <a:gd name="T73" fmla="*/ 3 h 25"/>
                  <a:gd name="T74" fmla="*/ 2 w 26"/>
                  <a:gd name="T75" fmla="*/ 3 h 25"/>
                  <a:gd name="T76" fmla="*/ 3 w 26"/>
                  <a:gd name="T7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5"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8" y="4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19" y="3"/>
                      <a:pt x="21" y="5"/>
                      <a:pt x="22" y="7"/>
                    </a:cubicBezTo>
                    <a:cubicBezTo>
                      <a:pt x="23" y="8"/>
                      <a:pt x="24" y="10"/>
                      <a:pt x="24" y="12"/>
                    </a:cubicBezTo>
                    <a:cubicBezTo>
                      <a:pt x="24" y="12"/>
                      <a:pt x="24" y="13"/>
                      <a:pt x="24" y="14"/>
                    </a:cubicBezTo>
                    <a:cubicBezTo>
                      <a:pt x="22" y="18"/>
                      <a:pt x="20" y="21"/>
                      <a:pt x="15" y="22"/>
                    </a:cubicBezTo>
                    <a:cubicBezTo>
                      <a:pt x="14" y="23"/>
                      <a:pt x="11" y="23"/>
                      <a:pt x="10" y="23"/>
                    </a:cubicBezTo>
                    <a:cubicBezTo>
                      <a:pt x="8" y="23"/>
                      <a:pt x="7" y="23"/>
                      <a:pt x="6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0" y="10"/>
                    </a:cubicBezTo>
                    <a:cubicBezTo>
                      <a:pt x="0" y="14"/>
                      <a:pt x="1" y="18"/>
                      <a:pt x="2" y="21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6" y="25"/>
                      <a:pt x="8" y="25"/>
                      <a:pt x="10" y="25"/>
                    </a:cubicBezTo>
                    <a:cubicBezTo>
                      <a:pt x="12" y="25"/>
                      <a:pt x="14" y="25"/>
                      <a:pt x="16" y="24"/>
                    </a:cubicBezTo>
                    <a:cubicBezTo>
                      <a:pt x="21" y="22"/>
                      <a:pt x="24" y="19"/>
                      <a:pt x="26" y="14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9"/>
                      <a:pt x="25" y="7"/>
                      <a:pt x="23" y="5"/>
                    </a:cubicBezTo>
                    <a:cubicBezTo>
                      <a:pt x="22" y="3"/>
                      <a:pt x="20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6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8" name="Freeform 383"/>
              <p:cNvSpPr>
                <a:spLocks/>
              </p:cNvSpPr>
              <p:nvPr/>
            </p:nvSpPr>
            <p:spPr bwMode="auto">
              <a:xfrm>
                <a:off x="3156388" y="2649051"/>
                <a:ext cx="46038" cy="34925"/>
              </a:xfrm>
              <a:custGeom>
                <a:avLst/>
                <a:gdLst>
                  <a:gd name="T0" fmla="*/ 1 w 29"/>
                  <a:gd name="T1" fmla="*/ 10 h 22"/>
                  <a:gd name="T2" fmla="*/ 2 w 29"/>
                  <a:gd name="T3" fmla="*/ 10 h 22"/>
                  <a:gd name="T4" fmla="*/ 4 w 29"/>
                  <a:gd name="T5" fmla="*/ 6 h 22"/>
                  <a:gd name="T6" fmla="*/ 8 w 29"/>
                  <a:gd name="T7" fmla="*/ 3 h 22"/>
                  <a:gd name="T8" fmla="*/ 15 w 29"/>
                  <a:gd name="T9" fmla="*/ 2 h 22"/>
                  <a:gd name="T10" fmla="*/ 19 w 29"/>
                  <a:gd name="T11" fmla="*/ 3 h 22"/>
                  <a:gd name="T12" fmla="*/ 24 w 29"/>
                  <a:gd name="T13" fmla="*/ 7 h 22"/>
                  <a:gd name="T14" fmla="*/ 26 w 29"/>
                  <a:gd name="T15" fmla="*/ 9 h 22"/>
                  <a:gd name="T16" fmla="*/ 27 w 29"/>
                  <a:gd name="T17" fmla="*/ 10 h 22"/>
                  <a:gd name="T18" fmla="*/ 27 w 29"/>
                  <a:gd name="T19" fmla="*/ 10 h 22"/>
                  <a:gd name="T20" fmla="*/ 25 w 29"/>
                  <a:gd name="T21" fmla="*/ 16 h 22"/>
                  <a:gd name="T22" fmla="*/ 22 w 29"/>
                  <a:gd name="T23" fmla="*/ 19 h 22"/>
                  <a:gd name="T24" fmla="*/ 16 w 29"/>
                  <a:gd name="T25" fmla="*/ 20 h 22"/>
                  <a:gd name="T26" fmla="*/ 13 w 29"/>
                  <a:gd name="T27" fmla="*/ 20 h 22"/>
                  <a:gd name="T28" fmla="*/ 6 w 29"/>
                  <a:gd name="T29" fmla="*/ 18 h 22"/>
                  <a:gd name="T30" fmla="*/ 2 w 29"/>
                  <a:gd name="T31" fmla="*/ 11 h 22"/>
                  <a:gd name="T32" fmla="*/ 2 w 29"/>
                  <a:gd name="T33" fmla="*/ 10 h 22"/>
                  <a:gd name="T34" fmla="*/ 1 w 29"/>
                  <a:gd name="T35" fmla="*/ 10 h 22"/>
                  <a:gd name="T36" fmla="*/ 0 w 29"/>
                  <a:gd name="T37" fmla="*/ 9 h 22"/>
                  <a:gd name="T38" fmla="*/ 0 w 29"/>
                  <a:gd name="T39" fmla="*/ 11 h 22"/>
                  <a:gd name="T40" fmla="*/ 5 w 29"/>
                  <a:gd name="T41" fmla="*/ 20 h 22"/>
                  <a:gd name="T42" fmla="*/ 13 w 29"/>
                  <a:gd name="T43" fmla="*/ 22 h 22"/>
                  <a:gd name="T44" fmla="*/ 17 w 29"/>
                  <a:gd name="T45" fmla="*/ 22 h 22"/>
                  <a:gd name="T46" fmla="*/ 23 w 29"/>
                  <a:gd name="T47" fmla="*/ 21 h 22"/>
                  <a:gd name="T48" fmla="*/ 27 w 29"/>
                  <a:gd name="T49" fmla="*/ 17 h 22"/>
                  <a:gd name="T50" fmla="*/ 29 w 29"/>
                  <a:gd name="T51" fmla="*/ 10 h 22"/>
                  <a:gd name="T52" fmla="*/ 29 w 29"/>
                  <a:gd name="T53" fmla="*/ 9 h 22"/>
                  <a:gd name="T54" fmla="*/ 28 w 29"/>
                  <a:gd name="T55" fmla="*/ 7 h 22"/>
                  <a:gd name="T56" fmla="*/ 20 w 29"/>
                  <a:gd name="T57" fmla="*/ 1 h 22"/>
                  <a:gd name="T58" fmla="*/ 15 w 29"/>
                  <a:gd name="T59" fmla="*/ 0 h 22"/>
                  <a:gd name="T60" fmla="*/ 8 w 29"/>
                  <a:gd name="T61" fmla="*/ 1 h 22"/>
                  <a:gd name="T62" fmla="*/ 2 w 29"/>
                  <a:gd name="T63" fmla="*/ 5 h 22"/>
                  <a:gd name="T64" fmla="*/ 0 w 29"/>
                  <a:gd name="T65" fmla="*/ 9 h 22"/>
                  <a:gd name="T66" fmla="*/ 1 w 29"/>
                  <a:gd name="T6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2">
                    <a:moveTo>
                      <a:pt x="1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2" y="2"/>
                      <a:pt x="15" y="2"/>
                    </a:cubicBezTo>
                    <a:cubicBezTo>
                      <a:pt x="16" y="2"/>
                      <a:pt x="18" y="3"/>
                      <a:pt x="19" y="3"/>
                    </a:cubicBezTo>
                    <a:cubicBezTo>
                      <a:pt x="21" y="4"/>
                      <a:pt x="23" y="5"/>
                      <a:pt x="24" y="7"/>
                    </a:cubicBezTo>
                    <a:cubicBezTo>
                      <a:pt x="25" y="7"/>
                      <a:pt x="26" y="8"/>
                      <a:pt x="26" y="9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2"/>
                      <a:pt x="26" y="14"/>
                      <a:pt x="25" y="16"/>
                    </a:cubicBezTo>
                    <a:cubicBezTo>
                      <a:pt x="24" y="18"/>
                      <a:pt x="24" y="18"/>
                      <a:pt x="22" y="19"/>
                    </a:cubicBezTo>
                    <a:cubicBezTo>
                      <a:pt x="21" y="19"/>
                      <a:pt x="19" y="20"/>
                      <a:pt x="16" y="20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0" y="20"/>
                      <a:pt x="8" y="20"/>
                      <a:pt x="6" y="18"/>
                    </a:cubicBezTo>
                    <a:cubicBezTo>
                      <a:pt x="4" y="17"/>
                      <a:pt x="2" y="15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5"/>
                      <a:pt x="2" y="19"/>
                      <a:pt x="5" y="20"/>
                    </a:cubicBezTo>
                    <a:cubicBezTo>
                      <a:pt x="7" y="21"/>
                      <a:pt x="10" y="22"/>
                      <a:pt x="13" y="22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19" y="22"/>
                      <a:pt x="21" y="21"/>
                      <a:pt x="23" y="21"/>
                    </a:cubicBezTo>
                    <a:cubicBezTo>
                      <a:pt x="25" y="20"/>
                      <a:pt x="26" y="19"/>
                      <a:pt x="27" y="17"/>
                    </a:cubicBezTo>
                    <a:cubicBezTo>
                      <a:pt x="28" y="15"/>
                      <a:pt x="29" y="12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8" y="8"/>
                      <a:pt x="28" y="7"/>
                    </a:cubicBezTo>
                    <a:cubicBezTo>
                      <a:pt x="26" y="5"/>
                      <a:pt x="23" y="2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2" y="0"/>
                      <a:pt x="10" y="1"/>
                      <a:pt x="8" y="1"/>
                    </a:cubicBezTo>
                    <a:cubicBezTo>
                      <a:pt x="5" y="1"/>
                      <a:pt x="4" y="3"/>
                      <a:pt x="2" y="5"/>
                    </a:cubicBezTo>
                    <a:cubicBezTo>
                      <a:pt x="1" y="6"/>
                      <a:pt x="1" y="8"/>
                      <a:pt x="0" y="9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9" name="Freeform 384"/>
              <p:cNvSpPr>
                <a:spLocks/>
              </p:cNvSpPr>
              <p:nvPr/>
            </p:nvSpPr>
            <p:spPr bwMode="auto">
              <a:xfrm>
                <a:off x="3162738" y="2680801"/>
                <a:ext cx="33338" cy="30163"/>
              </a:xfrm>
              <a:custGeom>
                <a:avLst/>
                <a:gdLst>
                  <a:gd name="T0" fmla="*/ 4 w 21"/>
                  <a:gd name="T1" fmla="*/ 7 h 19"/>
                  <a:gd name="T2" fmla="*/ 4 w 21"/>
                  <a:gd name="T3" fmla="*/ 8 h 19"/>
                  <a:gd name="T4" fmla="*/ 8 w 21"/>
                  <a:gd name="T5" fmla="*/ 5 h 19"/>
                  <a:gd name="T6" fmla="*/ 9 w 21"/>
                  <a:gd name="T7" fmla="*/ 4 h 19"/>
                  <a:gd name="T8" fmla="*/ 10 w 21"/>
                  <a:gd name="T9" fmla="*/ 3 h 19"/>
                  <a:gd name="T10" fmla="*/ 13 w 21"/>
                  <a:gd name="T11" fmla="*/ 3 h 19"/>
                  <a:gd name="T12" fmla="*/ 16 w 21"/>
                  <a:gd name="T13" fmla="*/ 2 h 19"/>
                  <a:gd name="T14" fmla="*/ 17 w 21"/>
                  <a:gd name="T15" fmla="*/ 2 h 19"/>
                  <a:gd name="T16" fmla="*/ 18 w 21"/>
                  <a:gd name="T17" fmla="*/ 2 h 19"/>
                  <a:gd name="T18" fmla="*/ 19 w 21"/>
                  <a:gd name="T19" fmla="*/ 6 h 19"/>
                  <a:gd name="T20" fmla="*/ 17 w 21"/>
                  <a:gd name="T21" fmla="*/ 10 h 19"/>
                  <a:gd name="T22" fmla="*/ 12 w 21"/>
                  <a:gd name="T23" fmla="*/ 15 h 19"/>
                  <a:gd name="T24" fmla="*/ 10 w 21"/>
                  <a:gd name="T25" fmla="*/ 17 h 19"/>
                  <a:gd name="T26" fmla="*/ 9 w 21"/>
                  <a:gd name="T27" fmla="*/ 17 h 19"/>
                  <a:gd name="T28" fmla="*/ 9 w 21"/>
                  <a:gd name="T29" fmla="*/ 18 h 19"/>
                  <a:gd name="T30" fmla="*/ 9 w 21"/>
                  <a:gd name="T31" fmla="*/ 17 h 19"/>
                  <a:gd name="T32" fmla="*/ 9 w 21"/>
                  <a:gd name="T33" fmla="*/ 17 h 19"/>
                  <a:gd name="T34" fmla="*/ 9 w 21"/>
                  <a:gd name="T35" fmla="*/ 18 h 19"/>
                  <a:gd name="T36" fmla="*/ 9 w 21"/>
                  <a:gd name="T37" fmla="*/ 17 h 19"/>
                  <a:gd name="T38" fmla="*/ 9 w 21"/>
                  <a:gd name="T39" fmla="*/ 17 h 19"/>
                  <a:gd name="T40" fmla="*/ 5 w 21"/>
                  <a:gd name="T41" fmla="*/ 16 h 19"/>
                  <a:gd name="T42" fmla="*/ 3 w 21"/>
                  <a:gd name="T43" fmla="*/ 13 h 19"/>
                  <a:gd name="T44" fmla="*/ 2 w 21"/>
                  <a:gd name="T45" fmla="*/ 11 h 19"/>
                  <a:gd name="T46" fmla="*/ 4 w 21"/>
                  <a:gd name="T47" fmla="*/ 8 h 19"/>
                  <a:gd name="T48" fmla="*/ 4 w 21"/>
                  <a:gd name="T49" fmla="*/ 7 h 19"/>
                  <a:gd name="T50" fmla="*/ 4 w 21"/>
                  <a:gd name="T51" fmla="*/ 6 h 19"/>
                  <a:gd name="T52" fmla="*/ 0 w 21"/>
                  <a:gd name="T53" fmla="*/ 11 h 19"/>
                  <a:gd name="T54" fmla="*/ 1 w 21"/>
                  <a:gd name="T55" fmla="*/ 14 h 19"/>
                  <a:gd name="T56" fmla="*/ 4 w 21"/>
                  <a:gd name="T57" fmla="*/ 18 h 19"/>
                  <a:gd name="T58" fmla="*/ 9 w 21"/>
                  <a:gd name="T59" fmla="*/ 19 h 19"/>
                  <a:gd name="T60" fmla="*/ 9 w 21"/>
                  <a:gd name="T61" fmla="*/ 19 h 19"/>
                  <a:gd name="T62" fmla="*/ 11 w 21"/>
                  <a:gd name="T63" fmla="*/ 18 h 19"/>
                  <a:gd name="T64" fmla="*/ 18 w 21"/>
                  <a:gd name="T65" fmla="*/ 12 h 19"/>
                  <a:gd name="T66" fmla="*/ 21 w 21"/>
                  <a:gd name="T67" fmla="*/ 6 h 19"/>
                  <a:gd name="T68" fmla="*/ 19 w 21"/>
                  <a:gd name="T69" fmla="*/ 2 h 19"/>
                  <a:gd name="T70" fmla="*/ 18 w 21"/>
                  <a:gd name="T71" fmla="*/ 0 h 19"/>
                  <a:gd name="T72" fmla="*/ 16 w 21"/>
                  <a:gd name="T73" fmla="*/ 0 h 19"/>
                  <a:gd name="T74" fmla="*/ 12 w 21"/>
                  <a:gd name="T75" fmla="*/ 1 h 19"/>
                  <a:gd name="T76" fmla="*/ 10 w 21"/>
                  <a:gd name="T77" fmla="*/ 1 h 19"/>
                  <a:gd name="T78" fmla="*/ 8 w 21"/>
                  <a:gd name="T79" fmla="*/ 2 h 19"/>
                  <a:gd name="T80" fmla="*/ 5 w 21"/>
                  <a:gd name="T81" fmla="*/ 4 h 19"/>
                  <a:gd name="T82" fmla="*/ 4 w 21"/>
                  <a:gd name="T83" fmla="*/ 6 h 19"/>
                  <a:gd name="T84" fmla="*/ 4 w 21"/>
                  <a:gd name="T8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9"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5"/>
                      <a:pt x="19" y="6"/>
                    </a:cubicBezTo>
                    <a:cubicBezTo>
                      <a:pt x="19" y="8"/>
                      <a:pt x="18" y="9"/>
                      <a:pt x="17" y="10"/>
                    </a:cubicBezTo>
                    <a:cubicBezTo>
                      <a:pt x="16" y="12"/>
                      <a:pt x="14" y="13"/>
                      <a:pt x="12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7" y="17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3" y="12"/>
                      <a:pt x="2" y="11"/>
                      <a:pt x="2" y="11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0" y="8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15"/>
                      <a:pt x="3" y="17"/>
                      <a:pt x="4" y="18"/>
                    </a:cubicBezTo>
                    <a:cubicBezTo>
                      <a:pt x="6" y="19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3" y="17"/>
                      <a:pt x="16" y="14"/>
                      <a:pt x="18" y="12"/>
                    </a:cubicBezTo>
                    <a:cubicBezTo>
                      <a:pt x="20" y="10"/>
                      <a:pt x="21" y="8"/>
                      <a:pt x="21" y="6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5"/>
                      <a:pt x="4" y="6"/>
                      <a:pt x="4" y="6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0" name="Freeform 385"/>
              <p:cNvSpPr>
                <a:spLocks/>
              </p:cNvSpPr>
              <p:nvPr/>
            </p:nvSpPr>
            <p:spPr bwMode="auto">
              <a:xfrm>
                <a:off x="3238938" y="2580789"/>
                <a:ext cx="52388" cy="55563"/>
              </a:xfrm>
              <a:custGeom>
                <a:avLst/>
                <a:gdLst>
                  <a:gd name="T0" fmla="*/ 8 w 32"/>
                  <a:gd name="T1" fmla="*/ 2 h 34"/>
                  <a:gd name="T2" fmla="*/ 9 w 32"/>
                  <a:gd name="T3" fmla="*/ 3 h 34"/>
                  <a:gd name="T4" fmla="*/ 13 w 32"/>
                  <a:gd name="T5" fmla="*/ 2 h 34"/>
                  <a:gd name="T6" fmla="*/ 20 w 32"/>
                  <a:gd name="T7" fmla="*/ 4 h 34"/>
                  <a:gd name="T8" fmla="*/ 27 w 32"/>
                  <a:gd name="T9" fmla="*/ 8 h 34"/>
                  <a:gd name="T10" fmla="*/ 29 w 32"/>
                  <a:gd name="T11" fmla="*/ 10 h 34"/>
                  <a:gd name="T12" fmla="*/ 30 w 32"/>
                  <a:gd name="T13" fmla="*/ 11 h 34"/>
                  <a:gd name="T14" fmla="*/ 30 w 32"/>
                  <a:gd name="T15" fmla="*/ 12 h 34"/>
                  <a:gd name="T16" fmla="*/ 28 w 32"/>
                  <a:gd name="T17" fmla="*/ 14 h 34"/>
                  <a:gd name="T18" fmla="*/ 24 w 32"/>
                  <a:gd name="T19" fmla="*/ 16 h 34"/>
                  <a:gd name="T20" fmla="*/ 22 w 32"/>
                  <a:gd name="T21" fmla="*/ 18 h 34"/>
                  <a:gd name="T22" fmla="*/ 21 w 32"/>
                  <a:gd name="T23" fmla="*/ 21 h 34"/>
                  <a:gd name="T24" fmla="*/ 21 w 32"/>
                  <a:gd name="T25" fmla="*/ 26 h 34"/>
                  <a:gd name="T26" fmla="*/ 20 w 32"/>
                  <a:gd name="T27" fmla="*/ 29 h 34"/>
                  <a:gd name="T28" fmla="*/ 19 w 32"/>
                  <a:gd name="T29" fmla="*/ 31 h 34"/>
                  <a:gd name="T30" fmla="*/ 16 w 32"/>
                  <a:gd name="T31" fmla="*/ 32 h 34"/>
                  <a:gd name="T32" fmla="*/ 11 w 32"/>
                  <a:gd name="T33" fmla="*/ 28 h 34"/>
                  <a:gd name="T34" fmla="*/ 5 w 32"/>
                  <a:gd name="T35" fmla="*/ 22 h 34"/>
                  <a:gd name="T36" fmla="*/ 2 w 32"/>
                  <a:gd name="T37" fmla="*/ 18 h 34"/>
                  <a:gd name="T38" fmla="*/ 2 w 32"/>
                  <a:gd name="T39" fmla="*/ 16 h 34"/>
                  <a:gd name="T40" fmla="*/ 5 w 32"/>
                  <a:gd name="T41" fmla="*/ 9 h 34"/>
                  <a:gd name="T42" fmla="*/ 8 w 32"/>
                  <a:gd name="T43" fmla="*/ 5 h 34"/>
                  <a:gd name="T44" fmla="*/ 9 w 32"/>
                  <a:gd name="T45" fmla="*/ 3 h 34"/>
                  <a:gd name="T46" fmla="*/ 8 w 32"/>
                  <a:gd name="T47" fmla="*/ 2 h 34"/>
                  <a:gd name="T48" fmla="*/ 9 w 32"/>
                  <a:gd name="T49" fmla="*/ 3 h 34"/>
                  <a:gd name="T50" fmla="*/ 8 w 32"/>
                  <a:gd name="T51" fmla="*/ 2 h 34"/>
                  <a:gd name="T52" fmla="*/ 8 w 32"/>
                  <a:gd name="T53" fmla="*/ 2 h 34"/>
                  <a:gd name="T54" fmla="*/ 3 w 32"/>
                  <a:gd name="T55" fmla="*/ 8 h 34"/>
                  <a:gd name="T56" fmla="*/ 0 w 32"/>
                  <a:gd name="T57" fmla="*/ 16 h 34"/>
                  <a:gd name="T58" fmla="*/ 0 w 32"/>
                  <a:gd name="T59" fmla="*/ 18 h 34"/>
                  <a:gd name="T60" fmla="*/ 4 w 32"/>
                  <a:gd name="T61" fmla="*/ 24 h 34"/>
                  <a:gd name="T62" fmla="*/ 9 w 32"/>
                  <a:gd name="T63" fmla="*/ 30 h 34"/>
                  <a:gd name="T64" fmla="*/ 16 w 32"/>
                  <a:gd name="T65" fmla="*/ 34 h 34"/>
                  <a:gd name="T66" fmla="*/ 20 w 32"/>
                  <a:gd name="T67" fmla="*/ 33 h 34"/>
                  <a:gd name="T68" fmla="*/ 22 w 32"/>
                  <a:gd name="T69" fmla="*/ 30 h 34"/>
                  <a:gd name="T70" fmla="*/ 23 w 32"/>
                  <a:gd name="T71" fmla="*/ 26 h 34"/>
                  <a:gd name="T72" fmla="*/ 23 w 32"/>
                  <a:gd name="T73" fmla="*/ 21 h 34"/>
                  <a:gd name="T74" fmla="*/ 23 w 32"/>
                  <a:gd name="T75" fmla="*/ 19 h 34"/>
                  <a:gd name="T76" fmla="*/ 28 w 32"/>
                  <a:gd name="T77" fmla="*/ 17 h 34"/>
                  <a:gd name="T78" fmla="*/ 32 w 32"/>
                  <a:gd name="T79" fmla="*/ 13 h 34"/>
                  <a:gd name="T80" fmla="*/ 32 w 32"/>
                  <a:gd name="T81" fmla="*/ 11 h 34"/>
                  <a:gd name="T82" fmla="*/ 31 w 32"/>
                  <a:gd name="T83" fmla="*/ 8 h 34"/>
                  <a:gd name="T84" fmla="*/ 26 w 32"/>
                  <a:gd name="T85" fmla="*/ 5 h 34"/>
                  <a:gd name="T86" fmla="*/ 21 w 32"/>
                  <a:gd name="T87" fmla="*/ 3 h 34"/>
                  <a:gd name="T88" fmla="*/ 13 w 32"/>
                  <a:gd name="T89" fmla="*/ 0 h 34"/>
                  <a:gd name="T90" fmla="*/ 8 w 32"/>
                  <a:gd name="T91" fmla="*/ 1 h 34"/>
                  <a:gd name="T92" fmla="*/ 8 w 32"/>
                  <a:gd name="T93" fmla="*/ 2 h 34"/>
                  <a:gd name="T94" fmla="*/ 8 w 32"/>
                  <a:gd name="T9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4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5" y="2"/>
                      <a:pt x="18" y="3"/>
                      <a:pt x="20" y="4"/>
                    </a:cubicBezTo>
                    <a:cubicBezTo>
                      <a:pt x="22" y="6"/>
                      <a:pt x="24" y="7"/>
                      <a:pt x="27" y="8"/>
                    </a:cubicBezTo>
                    <a:cubicBezTo>
                      <a:pt x="28" y="9"/>
                      <a:pt x="29" y="9"/>
                      <a:pt x="29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ubicBezTo>
                      <a:pt x="27" y="15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1" y="19"/>
                      <a:pt x="21" y="19"/>
                      <a:pt x="21" y="21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27"/>
                      <a:pt x="21" y="28"/>
                      <a:pt x="20" y="29"/>
                    </a:cubicBezTo>
                    <a:cubicBezTo>
                      <a:pt x="20" y="30"/>
                      <a:pt x="20" y="30"/>
                      <a:pt x="19" y="31"/>
                    </a:cubicBezTo>
                    <a:cubicBezTo>
                      <a:pt x="18" y="31"/>
                      <a:pt x="17" y="32"/>
                      <a:pt x="16" y="32"/>
                    </a:cubicBezTo>
                    <a:cubicBezTo>
                      <a:pt x="15" y="32"/>
                      <a:pt x="13" y="31"/>
                      <a:pt x="11" y="28"/>
                    </a:cubicBezTo>
                    <a:cubicBezTo>
                      <a:pt x="9" y="26"/>
                      <a:pt x="7" y="24"/>
                      <a:pt x="5" y="22"/>
                    </a:cubicBezTo>
                    <a:cubicBezTo>
                      <a:pt x="4" y="21"/>
                      <a:pt x="2" y="19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4"/>
                      <a:pt x="3" y="12"/>
                      <a:pt x="5" y="9"/>
                    </a:cubicBezTo>
                    <a:cubicBezTo>
                      <a:pt x="6" y="8"/>
                      <a:pt x="7" y="6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5" y="5"/>
                      <a:pt x="3" y="8"/>
                    </a:cubicBezTo>
                    <a:cubicBezTo>
                      <a:pt x="2" y="11"/>
                      <a:pt x="0" y="13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20"/>
                      <a:pt x="2" y="22"/>
                      <a:pt x="4" y="24"/>
                    </a:cubicBezTo>
                    <a:cubicBezTo>
                      <a:pt x="5" y="26"/>
                      <a:pt x="7" y="28"/>
                      <a:pt x="9" y="30"/>
                    </a:cubicBezTo>
                    <a:cubicBezTo>
                      <a:pt x="11" y="32"/>
                      <a:pt x="14" y="34"/>
                      <a:pt x="16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1" y="32"/>
                      <a:pt x="22" y="31"/>
                      <a:pt x="22" y="30"/>
                    </a:cubicBezTo>
                    <a:cubicBezTo>
                      <a:pt x="23" y="29"/>
                      <a:pt x="23" y="27"/>
                      <a:pt x="23" y="26"/>
                    </a:cubicBezTo>
                    <a:cubicBezTo>
                      <a:pt x="23" y="24"/>
                      <a:pt x="23" y="22"/>
                      <a:pt x="23" y="21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4" y="18"/>
                      <a:pt x="26" y="17"/>
                      <a:pt x="28" y="17"/>
                    </a:cubicBezTo>
                    <a:cubicBezTo>
                      <a:pt x="29" y="16"/>
                      <a:pt x="31" y="15"/>
                      <a:pt x="32" y="13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1" y="8"/>
                    </a:cubicBezTo>
                    <a:cubicBezTo>
                      <a:pt x="29" y="7"/>
                      <a:pt x="28" y="6"/>
                      <a:pt x="26" y="5"/>
                    </a:cubicBezTo>
                    <a:cubicBezTo>
                      <a:pt x="24" y="5"/>
                      <a:pt x="22" y="4"/>
                      <a:pt x="21" y="3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1" name="Freeform 386"/>
              <p:cNvSpPr>
                <a:spLocks/>
              </p:cNvSpPr>
              <p:nvPr/>
            </p:nvSpPr>
            <p:spPr bwMode="auto">
              <a:xfrm>
                <a:off x="3221476" y="2601426"/>
                <a:ext cx="41275" cy="58738"/>
              </a:xfrm>
              <a:custGeom>
                <a:avLst/>
                <a:gdLst>
                  <a:gd name="T0" fmla="*/ 3 w 26"/>
                  <a:gd name="T1" fmla="*/ 3 h 36"/>
                  <a:gd name="T2" fmla="*/ 4 w 26"/>
                  <a:gd name="T3" fmla="*/ 4 h 36"/>
                  <a:gd name="T4" fmla="*/ 7 w 26"/>
                  <a:gd name="T5" fmla="*/ 2 h 36"/>
                  <a:gd name="T6" fmla="*/ 9 w 26"/>
                  <a:gd name="T7" fmla="*/ 3 h 36"/>
                  <a:gd name="T8" fmla="*/ 11 w 26"/>
                  <a:gd name="T9" fmla="*/ 6 h 36"/>
                  <a:gd name="T10" fmla="*/ 15 w 26"/>
                  <a:gd name="T11" fmla="*/ 12 h 36"/>
                  <a:gd name="T12" fmla="*/ 21 w 26"/>
                  <a:gd name="T13" fmla="*/ 17 h 36"/>
                  <a:gd name="T14" fmla="*/ 24 w 26"/>
                  <a:gd name="T15" fmla="*/ 22 h 36"/>
                  <a:gd name="T16" fmla="*/ 24 w 26"/>
                  <a:gd name="T17" fmla="*/ 23 h 36"/>
                  <a:gd name="T18" fmla="*/ 19 w 26"/>
                  <a:gd name="T19" fmla="*/ 30 h 36"/>
                  <a:gd name="T20" fmla="*/ 16 w 26"/>
                  <a:gd name="T21" fmla="*/ 33 h 36"/>
                  <a:gd name="T22" fmla="*/ 14 w 26"/>
                  <a:gd name="T23" fmla="*/ 34 h 36"/>
                  <a:gd name="T24" fmla="*/ 13 w 26"/>
                  <a:gd name="T25" fmla="*/ 34 h 36"/>
                  <a:gd name="T26" fmla="*/ 5 w 26"/>
                  <a:gd name="T27" fmla="*/ 22 h 36"/>
                  <a:gd name="T28" fmla="*/ 3 w 26"/>
                  <a:gd name="T29" fmla="*/ 17 h 36"/>
                  <a:gd name="T30" fmla="*/ 2 w 26"/>
                  <a:gd name="T31" fmla="*/ 13 h 36"/>
                  <a:gd name="T32" fmla="*/ 2 w 26"/>
                  <a:gd name="T33" fmla="*/ 11 h 36"/>
                  <a:gd name="T34" fmla="*/ 4 w 26"/>
                  <a:gd name="T35" fmla="*/ 3 h 36"/>
                  <a:gd name="T36" fmla="*/ 3 w 26"/>
                  <a:gd name="T37" fmla="*/ 3 h 36"/>
                  <a:gd name="T38" fmla="*/ 4 w 26"/>
                  <a:gd name="T39" fmla="*/ 4 h 36"/>
                  <a:gd name="T40" fmla="*/ 3 w 26"/>
                  <a:gd name="T41" fmla="*/ 3 h 36"/>
                  <a:gd name="T42" fmla="*/ 2 w 26"/>
                  <a:gd name="T43" fmla="*/ 2 h 36"/>
                  <a:gd name="T44" fmla="*/ 1 w 26"/>
                  <a:gd name="T45" fmla="*/ 7 h 36"/>
                  <a:gd name="T46" fmla="*/ 0 w 26"/>
                  <a:gd name="T47" fmla="*/ 11 h 36"/>
                  <a:gd name="T48" fmla="*/ 0 w 26"/>
                  <a:gd name="T49" fmla="*/ 13 h 36"/>
                  <a:gd name="T50" fmla="*/ 1 w 26"/>
                  <a:gd name="T51" fmla="*/ 17 h 36"/>
                  <a:gd name="T52" fmla="*/ 4 w 26"/>
                  <a:gd name="T53" fmla="*/ 23 h 36"/>
                  <a:gd name="T54" fmla="*/ 11 w 26"/>
                  <a:gd name="T55" fmla="*/ 35 h 36"/>
                  <a:gd name="T56" fmla="*/ 14 w 26"/>
                  <a:gd name="T57" fmla="*/ 36 h 36"/>
                  <a:gd name="T58" fmla="*/ 17 w 26"/>
                  <a:gd name="T59" fmla="*/ 35 h 36"/>
                  <a:gd name="T60" fmla="*/ 26 w 26"/>
                  <a:gd name="T61" fmla="*/ 24 h 36"/>
                  <a:gd name="T62" fmla="*/ 26 w 26"/>
                  <a:gd name="T63" fmla="*/ 22 h 36"/>
                  <a:gd name="T64" fmla="*/ 23 w 26"/>
                  <a:gd name="T65" fmla="*/ 16 h 36"/>
                  <a:gd name="T66" fmla="*/ 17 w 26"/>
                  <a:gd name="T67" fmla="*/ 10 h 36"/>
                  <a:gd name="T68" fmla="*/ 13 w 26"/>
                  <a:gd name="T69" fmla="*/ 5 h 36"/>
                  <a:gd name="T70" fmla="*/ 11 w 26"/>
                  <a:gd name="T71" fmla="*/ 1 h 36"/>
                  <a:gd name="T72" fmla="*/ 7 w 26"/>
                  <a:gd name="T73" fmla="*/ 0 h 36"/>
                  <a:gd name="T74" fmla="*/ 3 w 26"/>
                  <a:gd name="T75" fmla="*/ 2 h 36"/>
                  <a:gd name="T76" fmla="*/ 3 w 26"/>
                  <a:gd name="T77" fmla="*/ 2 h 36"/>
                  <a:gd name="T78" fmla="*/ 2 w 26"/>
                  <a:gd name="T79" fmla="*/ 2 h 36"/>
                  <a:gd name="T80" fmla="*/ 3 w 26"/>
                  <a:gd name="T8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3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1" y="4"/>
                      <a:pt x="11" y="6"/>
                    </a:cubicBezTo>
                    <a:cubicBezTo>
                      <a:pt x="12" y="8"/>
                      <a:pt x="13" y="10"/>
                      <a:pt x="15" y="12"/>
                    </a:cubicBezTo>
                    <a:cubicBezTo>
                      <a:pt x="17" y="13"/>
                      <a:pt x="19" y="15"/>
                      <a:pt x="21" y="17"/>
                    </a:cubicBezTo>
                    <a:cubicBezTo>
                      <a:pt x="23" y="19"/>
                      <a:pt x="24" y="21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5"/>
                      <a:pt x="21" y="28"/>
                      <a:pt x="19" y="30"/>
                    </a:cubicBezTo>
                    <a:cubicBezTo>
                      <a:pt x="18" y="31"/>
                      <a:pt x="17" y="32"/>
                      <a:pt x="16" y="33"/>
                    </a:cubicBezTo>
                    <a:cubicBezTo>
                      <a:pt x="15" y="34"/>
                      <a:pt x="14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31"/>
                      <a:pt x="7" y="27"/>
                      <a:pt x="5" y="22"/>
                    </a:cubicBezTo>
                    <a:cubicBezTo>
                      <a:pt x="4" y="20"/>
                      <a:pt x="4" y="18"/>
                      <a:pt x="3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8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9"/>
                      <a:pt x="3" y="21"/>
                      <a:pt x="4" y="23"/>
                    </a:cubicBezTo>
                    <a:cubicBezTo>
                      <a:pt x="6" y="28"/>
                      <a:pt x="8" y="32"/>
                      <a:pt x="11" y="35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5" y="36"/>
                      <a:pt x="16" y="36"/>
                      <a:pt x="17" y="35"/>
                    </a:cubicBezTo>
                    <a:cubicBezTo>
                      <a:pt x="21" y="32"/>
                      <a:pt x="25" y="27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0"/>
                      <a:pt x="24" y="18"/>
                      <a:pt x="23" y="16"/>
                    </a:cubicBezTo>
                    <a:cubicBezTo>
                      <a:pt x="21" y="14"/>
                      <a:pt x="18" y="12"/>
                      <a:pt x="17" y="10"/>
                    </a:cubicBezTo>
                    <a:cubicBezTo>
                      <a:pt x="15" y="8"/>
                      <a:pt x="14" y="7"/>
                      <a:pt x="13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2" name="Freeform 387"/>
              <p:cNvSpPr>
                <a:spLocks/>
              </p:cNvSpPr>
              <p:nvPr/>
            </p:nvSpPr>
            <p:spPr bwMode="auto">
              <a:xfrm>
                <a:off x="3183376" y="2614126"/>
                <a:ext cx="52388" cy="52388"/>
              </a:xfrm>
              <a:custGeom>
                <a:avLst/>
                <a:gdLst>
                  <a:gd name="T0" fmla="*/ 13 w 33"/>
                  <a:gd name="T1" fmla="*/ 1 h 33"/>
                  <a:gd name="T2" fmla="*/ 14 w 33"/>
                  <a:gd name="T3" fmla="*/ 2 h 33"/>
                  <a:gd name="T4" fmla="*/ 15 w 33"/>
                  <a:gd name="T5" fmla="*/ 2 h 33"/>
                  <a:gd name="T6" fmla="*/ 18 w 33"/>
                  <a:gd name="T7" fmla="*/ 3 h 33"/>
                  <a:gd name="T8" fmla="*/ 22 w 33"/>
                  <a:gd name="T9" fmla="*/ 6 h 33"/>
                  <a:gd name="T10" fmla="*/ 24 w 33"/>
                  <a:gd name="T11" fmla="*/ 9 h 33"/>
                  <a:gd name="T12" fmla="*/ 28 w 33"/>
                  <a:gd name="T13" fmla="*/ 17 h 33"/>
                  <a:gd name="T14" fmla="*/ 31 w 33"/>
                  <a:gd name="T15" fmla="*/ 26 h 33"/>
                  <a:gd name="T16" fmla="*/ 31 w 33"/>
                  <a:gd name="T17" fmla="*/ 27 h 33"/>
                  <a:gd name="T18" fmla="*/ 27 w 33"/>
                  <a:gd name="T19" fmla="*/ 31 h 33"/>
                  <a:gd name="T20" fmla="*/ 21 w 33"/>
                  <a:gd name="T21" fmla="*/ 31 h 33"/>
                  <a:gd name="T22" fmla="*/ 20 w 33"/>
                  <a:gd name="T23" fmla="*/ 31 h 33"/>
                  <a:gd name="T24" fmla="*/ 14 w 33"/>
                  <a:gd name="T25" fmla="*/ 31 h 33"/>
                  <a:gd name="T26" fmla="*/ 9 w 33"/>
                  <a:gd name="T27" fmla="*/ 28 h 33"/>
                  <a:gd name="T28" fmla="*/ 4 w 33"/>
                  <a:gd name="T29" fmla="*/ 24 h 33"/>
                  <a:gd name="T30" fmla="*/ 2 w 33"/>
                  <a:gd name="T31" fmla="*/ 20 h 33"/>
                  <a:gd name="T32" fmla="*/ 2 w 33"/>
                  <a:gd name="T33" fmla="*/ 19 h 33"/>
                  <a:gd name="T34" fmla="*/ 8 w 33"/>
                  <a:gd name="T35" fmla="*/ 10 h 33"/>
                  <a:gd name="T36" fmla="*/ 12 w 33"/>
                  <a:gd name="T37" fmla="*/ 5 h 33"/>
                  <a:gd name="T38" fmla="*/ 14 w 33"/>
                  <a:gd name="T39" fmla="*/ 2 h 33"/>
                  <a:gd name="T40" fmla="*/ 13 w 33"/>
                  <a:gd name="T41" fmla="*/ 1 h 33"/>
                  <a:gd name="T42" fmla="*/ 14 w 33"/>
                  <a:gd name="T43" fmla="*/ 2 h 33"/>
                  <a:gd name="T44" fmla="*/ 13 w 33"/>
                  <a:gd name="T45" fmla="*/ 1 h 33"/>
                  <a:gd name="T46" fmla="*/ 12 w 33"/>
                  <a:gd name="T47" fmla="*/ 1 h 33"/>
                  <a:gd name="T48" fmla="*/ 12 w 33"/>
                  <a:gd name="T49" fmla="*/ 2 h 33"/>
                  <a:gd name="T50" fmla="*/ 10 w 33"/>
                  <a:gd name="T51" fmla="*/ 6 h 33"/>
                  <a:gd name="T52" fmla="*/ 7 w 33"/>
                  <a:gd name="T53" fmla="*/ 9 h 33"/>
                  <a:gd name="T54" fmla="*/ 0 w 33"/>
                  <a:gd name="T55" fmla="*/ 19 h 33"/>
                  <a:gd name="T56" fmla="*/ 0 w 33"/>
                  <a:gd name="T57" fmla="*/ 20 h 33"/>
                  <a:gd name="T58" fmla="*/ 3 w 33"/>
                  <a:gd name="T59" fmla="*/ 25 h 33"/>
                  <a:gd name="T60" fmla="*/ 8 w 33"/>
                  <a:gd name="T61" fmla="*/ 29 h 33"/>
                  <a:gd name="T62" fmla="*/ 13 w 33"/>
                  <a:gd name="T63" fmla="*/ 33 h 33"/>
                  <a:gd name="T64" fmla="*/ 20 w 33"/>
                  <a:gd name="T65" fmla="*/ 33 h 33"/>
                  <a:gd name="T66" fmla="*/ 21 w 33"/>
                  <a:gd name="T67" fmla="*/ 33 h 33"/>
                  <a:gd name="T68" fmla="*/ 28 w 33"/>
                  <a:gd name="T69" fmla="*/ 32 h 33"/>
                  <a:gd name="T70" fmla="*/ 33 w 33"/>
                  <a:gd name="T71" fmla="*/ 28 h 33"/>
                  <a:gd name="T72" fmla="*/ 33 w 33"/>
                  <a:gd name="T73" fmla="*/ 26 h 33"/>
                  <a:gd name="T74" fmla="*/ 30 w 33"/>
                  <a:gd name="T75" fmla="*/ 16 h 33"/>
                  <a:gd name="T76" fmla="*/ 26 w 33"/>
                  <a:gd name="T77" fmla="*/ 8 h 33"/>
                  <a:gd name="T78" fmla="*/ 23 w 33"/>
                  <a:gd name="T79" fmla="*/ 4 h 33"/>
                  <a:gd name="T80" fmla="*/ 20 w 33"/>
                  <a:gd name="T81" fmla="*/ 2 h 33"/>
                  <a:gd name="T82" fmla="*/ 15 w 33"/>
                  <a:gd name="T83" fmla="*/ 0 h 33"/>
                  <a:gd name="T84" fmla="*/ 13 w 33"/>
                  <a:gd name="T85" fmla="*/ 1 h 33"/>
                  <a:gd name="T86" fmla="*/ 12 w 33"/>
                  <a:gd name="T87" fmla="*/ 1 h 33"/>
                  <a:gd name="T88" fmla="*/ 12 w 33"/>
                  <a:gd name="T89" fmla="*/ 1 h 33"/>
                  <a:gd name="T90" fmla="*/ 13 w 33"/>
                  <a:gd name="T9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2" y="7"/>
                      <a:pt x="23" y="7"/>
                      <a:pt x="24" y="9"/>
                    </a:cubicBezTo>
                    <a:cubicBezTo>
                      <a:pt x="25" y="11"/>
                      <a:pt x="27" y="14"/>
                      <a:pt x="28" y="17"/>
                    </a:cubicBezTo>
                    <a:cubicBezTo>
                      <a:pt x="30" y="20"/>
                      <a:pt x="31" y="24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9"/>
                      <a:pt x="29" y="30"/>
                      <a:pt x="27" y="31"/>
                    </a:cubicBezTo>
                    <a:cubicBezTo>
                      <a:pt x="26" y="31"/>
                      <a:pt x="24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31"/>
                      <a:pt x="16" y="31"/>
                      <a:pt x="14" y="31"/>
                    </a:cubicBezTo>
                    <a:cubicBezTo>
                      <a:pt x="13" y="30"/>
                      <a:pt x="11" y="29"/>
                      <a:pt x="9" y="28"/>
                    </a:cubicBezTo>
                    <a:cubicBezTo>
                      <a:pt x="8" y="26"/>
                      <a:pt x="6" y="25"/>
                      <a:pt x="4" y="24"/>
                    </a:cubicBezTo>
                    <a:cubicBezTo>
                      <a:pt x="3" y="23"/>
                      <a:pt x="2" y="22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4"/>
                      <a:pt x="5" y="12"/>
                      <a:pt x="8" y="10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3"/>
                      <a:pt x="10" y="4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4" y="10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5" y="27"/>
                      <a:pt x="6" y="28"/>
                      <a:pt x="8" y="29"/>
                    </a:cubicBezTo>
                    <a:cubicBezTo>
                      <a:pt x="10" y="31"/>
                      <a:pt x="12" y="32"/>
                      <a:pt x="13" y="33"/>
                    </a:cubicBezTo>
                    <a:cubicBezTo>
                      <a:pt x="15" y="33"/>
                      <a:pt x="17" y="33"/>
                      <a:pt x="20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3"/>
                      <a:pt x="26" y="33"/>
                      <a:pt x="28" y="32"/>
                    </a:cubicBezTo>
                    <a:cubicBezTo>
                      <a:pt x="30" y="32"/>
                      <a:pt x="32" y="30"/>
                      <a:pt x="33" y="28"/>
                    </a:cubicBezTo>
                    <a:cubicBezTo>
                      <a:pt x="33" y="28"/>
                      <a:pt x="33" y="27"/>
                      <a:pt x="33" y="26"/>
                    </a:cubicBezTo>
                    <a:cubicBezTo>
                      <a:pt x="33" y="23"/>
                      <a:pt x="32" y="20"/>
                      <a:pt x="30" y="16"/>
                    </a:cubicBezTo>
                    <a:cubicBezTo>
                      <a:pt x="29" y="13"/>
                      <a:pt x="27" y="10"/>
                      <a:pt x="26" y="8"/>
                    </a:cubicBezTo>
                    <a:cubicBezTo>
                      <a:pt x="25" y="6"/>
                      <a:pt x="24" y="5"/>
                      <a:pt x="23" y="4"/>
                    </a:cubicBezTo>
                    <a:cubicBezTo>
                      <a:pt x="22" y="4"/>
                      <a:pt x="21" y="3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" name="Freeform 388"/>
              <p:cNvSpPr>
                <a:spLocks/>
              </p:cNvSpPr>
              <p:nvPr/>
            </p:nvSpPr>
            <p:spPr bwMode="auto">
              <a:xfrm>
                <a:off x="3278626" y="2599839"/>
                <a:ext cx="138113" cy="96838"/>
              </a:xfrm>
              <a:custGeom>
                <a:avLst/>
                <a:gdLst>
                  <a:gd name="T0" fmla="*/ 7 w 87"/>
                  <a:gd name="T1" fmla="*/ 0 h 60"/>
                  <a:gd name="T2" fmla="*/ 22 w 87"/>
                  <a:gd name="T3" fmla="*/ 3 h 60"/>
                  <a:gd name="T4" fmla="*/ 62 w 87"/>
                  <a:gd name="T5" fmla="*/ 24 h 60"/>
                  <a:gd name="T6" fmla="*/ 78 w 87"/>
                  <a:gd name="T7" fmla="*/ 33 h 60"/>
                  <a:gd name="T8" fmla="*/ 87 w 87"/>
                  <a:gd name="T9" fmla="*/ 39 h 60"/>
                  <a:gd name="T10" fmla="*/ 84 w 87"/>
                  <a:gd name="T11" fmla="*/ 46 h 60"/>
                  <a:gd name="T12" fmla="*/ 82 w 87"/>
                  <a:gd name="T13" fmla="*/ 60 h 60"/>
                  <a:gd name="T14" fmla="*/ 75 w 87"/>
                  <a:gd name="T15" fmla="*/ 52 h 60"/>
                  <a:gd name="T16" fmla="*/ 27 w 87"/>
                  <a:gd name="T17" fmla="*/ 27 h 60"/>
                  <a:gd name="T18" fmla="*/ 18 w 87"/>
                  <a:gd name="T19" fmla="*/ 32 h 60"/>
                  <a:gd name="T20" fmla="*/ 13 w 87"/>
                  <a:gd name="T21" fmla="*/ 27 h 60"/>
                  <a:gd name="T22" fmla="*/ 8 w 87"/>
                  <a:gd name="T23" fmla="*/ 19 h 60"/>
                  <a:gd name="T24" fmla="*/ 1 w 87"/>
                  <a:gd name="T25" fmla="*/ 9 h 60"/>
                  <a:gd name="T26" fmla="*/ 3 w 87"/>
                  <a:gd name="T27" fmla="*/ 4 h 60"/>
                  <a:gd name="T28" fmla="*/ 7 w 8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60">
                    <a:moveTo>
                      <a:pt x="7" y="0"/>
                    </a:moveTo>
                    <a:cubicBezTo>
                      <a:pt x="7" y="0"/>
                      <a:pt x="15" y="0"/>
                      <a:pt x="22" y="3"/>
                    </a:cubicBezTo>
                    <a:cubicBezTo>
                      <a:pt x="29" y="5"/>
                      <a:pt x="55" y="20"/>
                      <a:pt x="62" y="24"/>
                    </a:cubicBezTo>
                    <a:cubicBezTo>
                      <a:pt x="69" y="29"/>
                      <a:pt x="74" y="32"/>
                      <a:pt x="78" y="33"/>
                    </a:cubicBezTo>
                    <a:cubicBezTo>
                      <a:pt x="82" y="35"/>
                      <a:pt x="86" y="35"/>
                      <a:pt x="87" y="39"/>
                    </a:cubicBezTo>
                    <a:cubicBezTo>
                      <a:pt x="87" y="43"/>
                      <a:pt x="84" y="41"/>
                      <a:pt x="84" y="46"/>
                    </a:cubicBezTo>
                    <a:cubicBezTo>
                      <a:pt x="85" y="52"/>
                      <a:pt x="86" y="60"/>
                      <a:pt x="82" y="60"/>
                    </a:cubicBezTo>
                    <a:cubicBezTo>
                      <a:pt x="79" y="60"/>
                      <a:pt x="76" y="59"/>
                      <a:pt x="75" y="52"/>
                    </a:cubicBezTo>
                    <a:cubicBezTo>
                      <a:pt x="73" y="45"/>
                      <a:pt x="37" y="24"/>
                      <a:pt x="27" y="27"/>
                    </a:cubicBezTo>
                    <a:cubicBezTo>
                      <a:pt x="22" y="28"/>
                      <a:pt x="24" y="32"/>
                      <a:pt x="18" y="32"/>
                    </a:cubicBezTo>
                    <a:cubicBezTo>
                      <a:pt x="13" y="32"/>
                      <a:pt x="13" y="32"/>
                      <a:pt x="13" y="27"/>
                    </a:cubicBezTo>
                    <a:cubicBezTo>
                      <a:pt x="12" y="21"/>
                      <a:pt x="12" y="22"/>
                      <a:pt x="8" y="19"/>
                    </a:cubicBezTo>
                    <a:cubicBezTo>
                      <a:pt x="4" y="15"/>
                      <a:pt x="2" y="14"/>
                      <a:pt x="1" y="9"/>
                    </a:cubicBezTo>
                    <a:cubicBezTo>
                      <a:pt x="0" y="5"/>
                      <a:pt x="0" y="5"/>
                      <a:pt x="3" y="4"/>
                    </a:cubicBezTo>
                    <a:cubicBezTo>
                      <a:pt x="6" y="3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" name="Freeform 389"/>
              <p:cNvSpPr>
                <a:spLocks noEditPoints="1"/>
              </p:cNvSpPr>
              <p:nvPr/>
            </p:nvSpPr>
            <p:spPr bwMode="auto">
              <a:xfrm>
                <a:off x="3278626" y="2606189"/>
                <a:ext cx="138113" cy="90488"/>
              </a:xfrm>
              <a:custGeom>
                <a:avLst/>
                <a:gdLst>
                  <a:gd name="T0" fmla="*/ 86 w 87"/>
                  <a:gd name="T1" fmla="*/ 34 h 56"/>
                  <a:gd name="T2" fmla="*/ 86 w 87"/>
                  <a:gd name="T3" fmla="*/ 37 h 56"/>
                  <a:gd name="T4" fmla="*/ 86 w 87"/>
                  <a:gd name="T5" fmla="*/ 38 h 56"/>
                  <a:gd name="T6" fmla="*/ 87 w 87"/>
                  <a:gd name="T7" fmla="*/ 35 h 56"/>
                  <a:gd name="T8" fmla="*/ 86 w 87"/>
                  <a:gd name="T9" fmla="*/ 34 h 56"/>
                  <a:gd name="T10" fmla="*/ 1 w 87"/>
                  <a:gd name="T11" fmla="*/ 5 h 56"/>
                  <a:gd name="T12" fmla="*/ 8 w 87"/>
                  <a:gd name="T13" fmla="*/ 15 h 56"/>
                  <a:gd name="T14" fmla="*/ 13 w 87"/>
                  <a:gd name="T15" fmla="*/ 23 h 56"/>
                  <a:gd name="T16" fmla="*/ 18 w 87"/>
                  <a:gd name="T17" fmla="*/ 28 h 56"/>
                  <a:gd name="T18" fmla="*/ 27 w 87"/>
                  <a:gd name="T19" fmla="*/ 23 h 56"/>
                  <a:gd name="T20" fmla="*/ 75 w 87"/>
                  <a:gd name="T21" fmla="*/ 48 h 56"/>
                  <a:gd name="T22" fmla="*/ 82 w 87"/>
                  <a:gd name="T23" fmla="*/ 56 h 56"/>
                  <a:gd name="T24" fmla="*/ 85 w 87"/>
                  <a:gd name="T25" fmla="*/ 51 h 56"/>
                  <a:gd name="T26" fmla="*/ 84 w 87"/>
                  <a:gd name="T27" fmla="*/ 51 h 56"/>
                  <a:gd name="T28" fmla="*/ 76 w 87"/>
                  <a:gd name="T29" fmla="*/ 43 h 56"/>
                  <a:gd name="T30" fmla="*/ 28 w 87"/>
                  <a:gd name="T31" fmla="*/ 18 h 56"/>
                  <a:gd name="T32" fmla="*/ 20 w 87"/>
                  <a:gd name="T33" fmla="*/ 23 h 56"/>
                  <a:gd name="T34" fmla="*/ 14 w 87"/>
                  <a:gd name="T35" fmla="*/ 18 h 56"/>
                  <a:gd name="T36" fmla="*/ 10 w 87"/>
                  <a:gd name="T37" fmla="*/ 10 h 56"/>
                  <a:gd name="T38" fmla="*/ 2 w 87"/>
                  <a:gd name="T39" fmla="*/ 0 h 56"/>
                  <a:gd name="T40" fmla="*/ 2 w 87"/>
                  <a:gd name="T41" fmla="*/ 0 h 56"/>
                  <a:gd name="T42" fmla="*/ 1 w 87"/>
                  <a:gd name="T43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56">
                    <a:moveTo>
                      <a:pt x="86" y="34"/>
                    </a:moveTo>
                    <a:cubicBezTo>
                      <a:pt x="86" y="35"/>
                      <a:pt x="86" y="36"/>
                      <a:pt x="86" y="37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7"/>
                      <a:pt x="87" y="36"/>
                      <a:pt x="87" y="35"/>
                    </a:cubicBezTo>
                    <a:lnTo>
                      <a:pt x="86" y="34"/>
                    </a:lnTo>
                    <a:close/>
                    <a:moveTo>
                      <a:pt x="1" y="5"/>
                    </a:moveTo>
                    <a:cubicBezTo>
                      <a:pt x="2" y="10"/>
                      <a:pt x="4" y="11"/>
                      <a:pt x="8" y="15"/>
                    </a:cubicBezTo>
                    <a:cubicBezTo>
                      <a:pt x="12" y="18"/>
                      <a:pt x="12" y="17"/>
                      <a:pt x="13" y="23"/>
                    </a:cubicBezTo>
                    <a:cubicBezTo>
                      <a:pt x="13" y="28"/>
                      <a:pt x="13" y="28"/>
                      <a:pt x="18" y="28"/>
                    </a:cubicBezTo>
                    <a:cubicBezTo>
                      <a:pt x="24" y="28"/>
                      <a:pt x="22" y="24"/>
                      <a:pt x="27" y="23"/>
                    </a:cubicBezTo>
                    <a:cubicBezTo>
                      <a:pt x="37" y="20"/>
                      <a:pt x="73" y="41"/>
                      <a:pt x="75" y="48"/>
                    </a:cubicBezTo>
                    <a:cubicBezTo>
                      <a:pt x="76" y="55"/>
                      <a:pt x="79" y="56"/>
                      <a:pt x="82" y="56"/>
                    </a:cubicBezTo>
                    <a:cubicBezTo>
                      <a:pt x="84" y="56"/>
                      <a:pt x="85" y="54"/>
                      <a:pt x="85" y="51"/>
                    </a:cubicBezTo>
                    <a:cubicBezTo>
                      <a:pt x="85" y="51"/>
                      <a:pt x="84" y="51"/>
                      <a:pt x="84" y="51"/>
                    </a:cubicBezTo>
                    <a:cubicBezTo>
                      <a:pt x="80" y="51"/>
                      <a:pt x="78" y="50"/>
                      <a:pt x="76" y="43"/>
                    </a:cubicBezTo>
                    <a:cubicBezTo>
                      <a:pt x="75" y="36"/>
                      <a:pt x="39" y="15"/>
                      <a:pt x="28" y="18"/>
                    </a:cubicBezTo>
                    <a:cubicBezTo>
                      <a:pt x="23" y="19"/>
                      <a:pt x="26" y="23"/>
                      <a:pt x="20" y="23"/>
                    </a:cubicBezTo>
                    <a:cubicBezTo>
                      <a:pt x="15" y="23"/>
                      <a:pt x="15" y="24"/>
                      <a:pt x="14" y="18"/>
                    </a:cubicBezTo>
                    <a:cubicBezTo>
                      <a:pt x="14" y="12"/>
                      <a:pt x="14" y="13"/>
                      <a:pt x="10" y="10"/>
                    </a:cubicBezTo>
                    <a:cubicBezTo>
                      <a:pt x="6" y="6"/>
                      <a:pt x="3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" name="Freeform 390"/>
              <p:cNvSpPr>
                <a:spLocks/>
              </p:cNvSpPr>
              <p:nvPr/>
            </p:nvSpPr>
            <p:spPr bwMode="auto">
              <a:xfrm>
                <a:off x="3277038" y="2598251"/>
                <a:ext cx="141288" cy="100013"/>
              </a:xfrm>
              <a:custGeom>
                <a:avLst/>
                <a:gdLst>
                  <a:gd name="T0" fmla="*/ 8 w 89"/>
                  <a:gd name="T1" fmla="*/ 2 h 62"/>
                  <a:gd name="T2" fmla="*/ 23 w 89"/>
                  <a:gd name="T3" fmla="*/ 5 h 62"/>
                  <a:gd name="T4" fmla="*/ 63 w 89"/>
                  <a:gd name="T5" fmla="*/ 26 h 62"/>
                  <a:gd name="T6" fmla="*/ 84 w 89"/>
                  <a:gd name="T7" fmla="*/ 37 h 62"/>
                  <a:gd name="T8" fmla="*/ 87 w 89"/>
                  <a:gd name="T9" fmla="*/ 41 h 62"/>
                  <a:gd name="T10" fmla="*/ 85 w 89"/>
                  <a:gd name="T11" fmla="*/ 43 h 62"/>
                  <a:gd name="T12" fmla="*/ 84 w 89"/>
                  <a:gd name="T13" fmla="*/ 48 h 62"/>
                  <a:gd name="T14" fmla="*/ 84 w 89"/>
                  <a:gd name="T15" fmla="*/ 58 h 62"/>
                  <a:gd name="T16" fmla="*/ 83 w 89"/>
                  <a:gd name="T17" fmla="*/ 60 h 62"/>
                  <a:gd name="T18" fmla="*/ 79 w 89"/>
                  <a:gd name="T19" fmla="*/ 59 h 62"/>
                  <a:gd name="T20" fmla="*/ 75 w 89"/>
                  <a:gd name="T21" fmla="*/ 49 h 62"/>
                  <a:gd name="T22" fmla="*/ 30 w 89"/>
                  <a:gd name="T23" fmla="*/ 27 h 62"/>
                  <a:gd name="T24" fmla="*/ 24 w 89"/>
                  <a:gd name="T25" fmla="*/ 29 h 62"/>
                  <a:gd name="T26" fmla="*/ 19 w 89"/>
                  <a:gd name="T27" fmla="*/ 32 h 62"/>
                  <a:gd name="T28" fmla="*/ 16 w 89"/>
                  <a:gd name="T29" fmla="*/ 32 h 62"/>
                  <a:gd name="T30" fmla="*/ 15 w 89"/>
                  <a:gd name="T31" fmla="*/ 31 h 62"/>
                  <a:gd name="T32" fmla="*/ 13 w 89"/>
                  <a:gd name="T33" fmla="*/ 22 h 62"/>
                  <a:gd name="T34" fmla="*/ 5 w 89"/>
                  <a:gd name="T35" fmla="*/ 15 h 62"/>
                  <a:gd name="T36" fmla="*/ 2 w 89"/>
                  <a:gd name="T37" fmla="*/ 8 h 62"/>
                  <a:gd name="T38" fmla="*/ 4 w 89"/>
                  <a:gd name="T39" fmla="*/ 6 h 62"/>
                  <a:gd name="T40" fmla="*/ 9 w 89"/>
                  <a:gd name="T41" fmla="*/ 1 h 62"/>
                  <a:gd name="T42" fmla="*/ 8 w 89"/>
                  <a:gd name="T43" fmla="*/ 2 h 62"/>
                  <a:gd name="T44" fmla="*/ 7 w 89"/>
                  <a:gd name="T45" fmla="*/ 0 h 62"/>
                  <a:gd name="T46" fmla="*/ 6 w 89"/>
                  <a:gd name="T47" fmla="*/ 2 h 62"/>
                  <a:gd name="T48" fmla="*/ 1 w 89"/>
                  <a:gd name="T49" fmla="*/ 5 h 62"/>
                  <a:gd name="T50" fmla="*/ 1 w 89"/>
                  <a:gd name="T51" fmla="*/ 11 h 62"/>
                  <a:gd name="T52" fmla="*/ 8 w 89"/>
                  <a:gd name="T53" fmla="*/ 20 h 62"/>
                  <a:gd name="T54" fmla="*/ 13 w 89"/>
                  <a:gd name="T55" fmla="*/ 28 h 62"/>
                  <a:gd name="T56" fmla="*/ 15 w 89"/>
                  <a:gd name="T57" fmla="*/ 34 h 62"/>
                  <a:gd name="T58" fmla="*/ 19 w 89"/>
                  <a:gd name="T59" fmla="*/ 34 h 62"/>
                  <a:gd name="T60" fmla="*/ 25 w 89"/>
                  <a:gd name="T61" fmla="*/ 31 h 62"/>
                  <a:gd name="T62" fmla="*/ 30 w 89"/>
                  <a:gd name="T63" fmla="*/ 29 h 62"/>
                  <a:gd name="T64" fmla="*/ 63 w 89"/>
                  <a:gd name="T65" fmla="*/ 43 h 62"/>
                  <a:gd name="T66" fmla="*/ 75 w 89"/>
                  <a:gd name="T67" fmla="*/ 53 h 62"/>
                  <a:gd name="T68" fmla="*/ 82 w 89"/>
                  <a:gd name="T69" fmla="*/ 62 h 62"/>
                  <a:gd name="T70" fmla="*/ 85 w 89"/>
                  <a:gd name="T71" fmla="*/ 61 h 62"/>
                  <a:gd name="T72" fmla="*/ 86 w 89"/>
                  <a:gd name="T73" fmla="*/ 47 h 62"/>
                  <a:gd name="T74" fmla="*/ 87 w 89"/>
                  <a:gd name="T75" fmla="*/ 44 h 62"/>
                  <a:gd name="T76" fmla="*/ 89 w 89"/>
                  <a:gd name="T77" fmla="*/ 41 h 62"/>
                  <a:gd name="T78" fmla="*/ 85 w 89"/>
                  <a:gd name="T79" fmla="*/ 35 h 62"/>
                  <a:gd name="T80" fmla="*/ 64 w 89"/>
                  <a:gd name="T81" fmla="*/ 25 h 62"/>
                  <a:gd name="T82" fmla="*/ 24 w 89"/>
                  <a:gd name="T83" fmla="*/ 3 h 62"/>
                  <a:gd name="T84" fmla="*/ 7 w 89"/>
                  <a:gd name="T85" fmla="*/ 0 h 62"/>
                  <a:gd name="T86" fmla="*/ 8 w 89"/>
                  <a:gd name="T8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10" y="2"/>
                      <a:pt x="13" y="2"/>
                    </a:cubicBezTo>
                    <a:cubicBezTo>
                      <a:pt x="16" y="3"/>
                      <a:pt x="20" y="4"/>
                      <a:pt x="23" y="5"/>
                    </a:cubicBezTo>
                    <a:cubicBezTo>
                      <a:pt x="26" y="6"/>
                      <a:pt x="35" y="10"/>
                      <a:pt x="43" y="15"/>
                    </a:cubicBezTo>
                    <a:cubicBezTo>
                      <a:pt x="51" y="19"/>
                      <a:pt x="59" y="24"/>
                      <a:pt x="63" y="26"/>
                    </a:cubicBezTo>
                    <a:cubicBezTo>
                      <a:pt x="70" y="31"/>
                      <a:pt x="75" y="34"/>
                      <a:pt x="79" y="35"/>
                    </a:cubicBezTo>
                    <a:cubicBezTo>
                      <a:pt x="81" y="36"/>
                      <a:pt x="83" y="36"/>
                      <a:pt x="84" y="37"/>
                    </a:cubicBezTo>
                    <a:cubicBezTo>
                      <a:pt x="85" y="38"/>
                      <a:pt x="86" y="39"/>
                      <a:pt x="87" y="40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2"/>
                      <a:pt x="86" y="42"/>
                    </a:cubicBezTo>
                    <a:cubicBezTo>
                      <a:pt x="86" y="42"/>
                      <a:pt x="86" y="42"/>
                      <a:pt x="85" y="43"/>
                    </a:cubicBezTo>
                    <a:cubicBezTo>
                      <a:pt x="85" y="44"/>
                      <a:pt x="84" y="45"/>
                      <a:pt x="84" y="46"/>
                    </a:cubicBezTo>
                    <a:cubicBezTo>
                      <a:pt x="84" y="47"/>
                      <a:pt x="84" y="47"/>
                      <a:pt x="84" y="48"/>
                    </a:cubicBezTo>
                    <a:cubicBezTo>
                      <a:pt x="85" y="49"/>
                      <a:pt x="85" y="52"/>
                      <a:pt x="85" y="54"/>
                    </a:cubicBezTo>
                    <a:cubicBezTo>
                      <a:pt x="85" y="56"/>
                      <a:pt x="85" y="57"/>
                      <a:pt x="84" y="58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0" y="60"/>
                      <a:pt x="79" y="59"/>
                    </a:cubicBezTo>
                    <a:cubicBezTo>
                      <a:pt x="78" y="58"/>
                      <a:pt x="77" y="56"/>
                      <a:pt x="77" y="53"/>
                    </a:cubicBezTo>
                    <a:cubicBezTo>
                      <a:pt x="76" y="52"/>
                      <a:pt x="76" y="51"/>
                      <a:pt x="75" y="49"/>
                    </a:cubicBezTo>
                    <a:cubicBezTo>
                      <a:pt x="71" y="45"/>
                      <a:pt x="62" y="40"/>
                      <a:pt x="54" y="35"/>
                    </a:cubicBezTo>
                    <a:cubicBezTo>
                      <a:pt x="45" y="30"/>
                      <a:pt x="36" y="27"/>
                      <a:pt x="30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4" y="25"/>
                      <a:pt x="14" y="24"/>
                      <a:pt x="13" y="22"/>
                    </a:cubicBezTo>
                    <a:cubicBezTo>
                      <a:pt x="13" y="21"/>
                      <a:pt x="12" y="20"/>
                      <a:pt x="10" y="19"/>
                    </a:cubicBezTo>
                    <a:cubicBezTo>
                      <a:pt x="8" y="17"/>
                      <a:pt x="6" y="16"/>
                      <a:pt x="5" y="15"/>
                    </a:cubicBezTo>
                    <a:cubicBezTo>
                      <a:pt x="4" y="13"/>
                      <a:pt x="3" y="12"/>
                      <a:pt x="3" y="10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1" y="13"/>
                      <a:pt x="2" y="15"/>
                      <a:pt x="4" y="16"/>
                    </a:cubicBezTo>
                    <a:cubicBezTo>
                      <a:pt x="5" y="17"/>
                      <a:pt x="6" y="19"/>
                      <a:pt x="8" y="20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4"/>
                      <a:pt x="12" y="25"/>
                      <a:pt x="13" y="28"/>
                    </a:cubicBezTo>
                    <a:cubicBezTo>
                      <a:pt x="13" y="30"/>
                      <a:pt x="13" y="32"/>
                      <a:pt x="14" y="33"/>
                    </a:cubicBezTo>
                    <a:cubicBezTo>
                      <a:pt x="14" y="34"/>
                      <a:pt x="15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21" y="34"/>
                      <a:pt x="22" y="34"/>
                      <a:pt x="23" y="33"/>
                    </a:cubicBezTo>
                    <a:cubicBezTo>
                      <a:pt x="24" y="33"/>
                      <a:pt x="25" y="31"/>
                      <a:pt x="25" y="31"/>
                    </a:cubicBezTo>
                    <a:cubicBezTo>
                      <a:pt x="26" y="30"/>
                      <a:pt x="26" y="29"/>
                      <a:pt x="28" y="29"/>
                    </a:cubicBezTo>
                    <a:cubicBezTo>
                      <a:pt x="28" y="29"/>
                      <a:pt x="29" y="29"/>
                      <a:pt x="30" y="29"/>
                    </a:cubicBezTo>
                    <a:cubicBezTo>
                      <a:pt x="33" y="29"/>
                      <a:pt x="37" y="30"/>
                      <a:pt x="42" y="32"/>
                    </a:cubicBezTo>
                    <a:cubicBezTo>
                      <a:pt x="49" y="34"/>
                      <a:pt x="57" y="39"/>
                      <a:pt x="63" y="43"/>
                    </a:cubicBezTo>
                    <a:cubicBezTo>
                      <a:pt x="66" y="45"/>
                      <a:pt x="69" y="47"/>
                      <a:pt x="71" y="49"/>
                    </a:cubicBezTo>
                    <a:cubicBezTo>
                      <a:pt x="73" y="51"/>
                      <a:pt x="75" y="53"/>
                      <a:pt x="75" y="53"/>
                    </a:cubicBezTo>
                    <a:cubicBezTo>
                      <a:pt x="76" y="56"/>
                      <a:pt x="76" y="59"/>
                      <a:pt x="78" y="60"/>
                    </a:cubicBezTo>
                    <a:cubicBezTo>
                      <a:pt x="79" y="61"/>
                      <a:pt x="81" y="62"/>
                      <a:pt x="82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5" y="62"/>
                      <a:pt x="85" y="61"/>
                    </a:cubicBezTo>
                    <a:cubicBezTo>
                      <a:pt x="87" y="59"/>
                      <a:pt x="87" y="57"/>
                      <a:pt x="87" y="54"/>
                    </a:cubicBezTo>
                    <a:cubicBezTo>
                      <a:pt x="87" y="51"/>
                      <a:pt x="87" y="49"/>
                      <a:pt x="86" y="47"/>
                    </a:cubicBezTo>
                    <a:cubicBezTo>
                      <a:pt x="86" y="47"/>
                      <a:pt x="86" y="46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7" y="44"/>
                      <a:pt x="88" y="43"/>
                      <a:pt x="88" y="43"/>
                    </a:cubicBezTo>
                    <a:cubicBezTo>
                      <a:pt x="88" y="42"/>
                      <a:pt x="89" y="42"/>
                      <a:pt x="89" y="41"/>
                    </a:cubicBezTo>
                    <a:cubicBezTo>
                      <a:pt x="89" y="41"/>
                      <a:pt x="89" y="40"/>
                      <a:pt x="89" y="40"/>
                    </a:cubicBezTo>
                    <a:cubicBezTo>
                      <a:pt x="88" y="38"/>
                      <a:pt x="87" y="36"/>
                      <a:pt x="85" y="35"/>
                    </a:cubicBezTo>
                    <a:cubicBezTo>
                      <a:pt x="83" y="34"/>
                      <a:pt x="81" y="34"/>
                      <a:pt x="80" y="33"/>
                    </a:cubicBezTo>
                    <a:cubicBezTo>
                      <a:pt x="76" y="32"/>
                      <a:pt x="71" y="29"/>
                      <a:pt x="64" y="25"/>
                    </a:cubicBezTo>
                    <a:cubicBezTo>
                      <a:pt x="60" y="22"/>
                      <a:pt x="52" y="18"/>
                      <a:pt x="44" y="13"/>
                    </a:cubicBezTo>
                    <a:cubicBezTo>
                      <a:pt x="35" y="8"/>
                      <a:pt x="27" y="4"/>
                      <a:pt x="24" y="3"/>
                    </a:cubicBezTo>
                    <a:cubicBezTo>
                      <a:pt x="17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" name="Freeform 391"/>
              <p:cNvSpPr>
                <a:spLocks/>
              </p:cNvSpPr>
              <p:nvPr/>
            </p:nvSpPr>
            <p:spPr bwMode="auto">
              <a:xfrm>
                <a:off x="3411976" y="2669689"/>
                <a:ext cx="68263" cy="55563"/>
              </a:xfrm>
              <a:custGeom>
                <a:avLst/>
                <a:gdLst>
                  <a:gd name="T0" fmla="*/ 0 w 42"/>
                  <a:gd name="T1" fmla="*/ 3 h 35"/>
                  <a:gd name="T2" fmla="*/ 11 w 42"/>
                  <a:gd name="T3" fmla="*/ 5 h 35"/>
                  <a:gd name="T4" fmla="*/ 31 w 42"/>
                  <a:gd name="T5" fmla="*/ 18 h 35"/>
                  <a:gd name="T6" fmla="*/ 39 w 42"/>
                  <a:gd name="T7" fmla="*/ 29 h 35"/>
                  <a:gd name="T8" fmla="*/ 31 w 42"/>
                  <a:gd name="T9" fmla="*/ 30 h 35"/>
                  <a:gd name="T10" fmla="*/ 15 w 42"/>
                  <a:gd name="T11" fmla="*/ 19 h 35"/>
                  <a:gd name="T12" fmla="*/ 5 w 42"/>
                  <a:gd name="T13" fmla="*/ 18 h 35"/>
                  <a:gd name="T14" fmla="*/ 1 w 42"/>
                  <a:gd name="T15" fmla="*/ 11 h 35"/>
                  <a:gd name="T16" fmla="*/ 0 w 42"/>
                  <a:gd name="T1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5">
                    <a:moveTo>
                      <a:pt x="0" y="3"/>
                    </a:moveTo>
                    <a:cubicBezTo>
                      <a:pt x="0" y="3"/>
                      <a:pt x="4" y="0"/>
                      <a:pt x="11" y="5"/>
                    </a:cubicBezTo>
                    <a:cubicBezTo>
                      <a:pt x="17" y="10"/>
                      <a:pt x="28" y="14"/>
                      <a:pt x="31" y="18"/>
                    </a:cubicBezTo>
                    <a:cubicBezTo>
                      <a:pt x="34" y="21"/>
                      <a:pt x="42" y="25"/>
                      <a:pt x="39" y="29"/>
                    </a:cubicBezTo>
                    <a:cubicBezTo>
                      <a:pt x="36" y="34"/>
                      <a:pt x="33" y="35"/>
                      <a:pt x="31" y="30"/>
                    </a:cubicBezTo>
                    <a:cubicBezTo>
                      <a:pt x="29" y="25"/>
                      <a:pt x="21" y="18"/>
                      <a:pt x="15" y="19"/>
                    </a:cubicBezTo>
                    <a:cubicBezTo>
                      <a:pt x="9" y="20"/>
                      <a:pt x="9" y="21"/>
                      <a:pt x="5" y="18"/>
                    </a:cubicBezTo>
                    <a:cubicBezTo>
                      <a:pt x="2" y="15"/>
                      <a:pt x="2" y="16"/>
                      <a:pt x="1" y="11"/>
                    </a:cubicBezTo>
                    <a:cubicBezTo>
                      <a:pt x="1" y="7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" name="Freeform 392"/>
              <p:cNvSpPr>
                <a:spLocks/>
              </p:cNvSpPr>
              <p:nvPr/>
            </p:nvSpPr>
            <p:spPr bwMode="auto">
              <a:xfrm>
                <a:off x="3410388" y="2671276"/>
                <a:ext cx="68263" cy="52388"/>
              </a:xfrm>
              <a:custGeom>
                <a:avLst/>
                <a:gdLst>
                  <a:gd name="T0" fmla="*/ 1 w 42"/>
                  <a:gd name="T1" fmla="*/ 2 h 33"/>
                  <a:gd name="T2" fmla="*/ 2 w 42"/>
                  <a:gd name="T3" fmla="*/ 3 h 33"/>
                  <a:gd name="T4" fmla="*/ 2 w 42"/>
                  <a:gd name="T5" fmla="*/ 3 h 33"/>
                  <a:gd name="T6" fmla="*/ 5 w 42"/>
                  <a:gd name="T7" fmla="*/ 2 h 33"/>
                  <a:gd name="T8" fmla="*/ 11 w 42"/>
                  <a:gd name="T9" fmla="*/ 5 h 33"/>
                  <a:gd name="T10" fmla="*/ 23 w 42"/>
                  <a:gd name="T11" fmla="*/ 12 h 33"/>
                  <a:gd name="T12" fmla="*/ 31 w 42"/>
                  <a:gd name="T13" fmla="*/ 17 h 33"/>
                  <a:gd name="T14" fmla="*/ 37 w 42"/>
                  <a:gd name="T15" fmla="*/ 22 h 33"/>
                  <a:gd name="T16" fmla="*/ 40 w 42"/>
                  <a:gd name="T17" fmla="*/ 26 h 33"/>
                  <a:gd name="T18" fmla="*/ 39 w 42"/>
                  <a:gd name="T19" fmla="*/ 28 h 33"/>
                  <a:gd name="T20" fmla="*/ 37 w 42"/>
                  <a:gd name="T21" fmla="*/ 30 h 33"/>
                  <a:gd name="T22" fmla="*/ 35 w 42"/>
                  <a:gd name="T23" fmla="*/ 31 h 33"/>
                  <a:gd name="T24" fmla="*/ 34 w 42"/>
                  <a:gd name="T25" fmla="*/ 31 h 33"/>
                  <a:gd name="T26" fmla="*/ 33 w 42"/>
                  <a:gd name="T27" fmla="*/ 29 h 33"/>
                  <a:gd name="T28" fmla="*/ 27 w 42"/>
                  <a:gd name="T29" fmla="*/ 21 h 33"/>
                  <a:gd name="T30" fmla="*/ 17 w 42"/>
                  <a:gd name="T31" fmla="*/ 17 h 33"/>
                  <a:gd name="T32" fmla="*/ 16 w 42"/>
                  <a:gd name="T33" fmla="*/ 17 h 33"/>
                  <a:gd name="T34" fmla="*/ 10 w 42"/>
                  <a:gd name="T35" fmla="*/ 18 h 33"/>
                  <a:gd name="T36" fmla="*/ 9 w 42"/>
                  <a:gd name="T37" fmla="*/ 17 h 33"/>
                  <a:gd name="T38" fmla="*/ 7 w 42"/>
                  <a:gd name="T39" fmla="*/ 16 h 33"/>
                  <a:gd name="T40" fmla="*/ 4 w 42"/>
                  <a:gd name="T41" fmla="*/ 13 h 33"/>
                  <a:gd name="T42" fmla="*/ 3 w 42"/>
                  <a:gd name="T43" fmla="*/ 12 h 33"/>
                  <a:gd name="T44" fmla="*/ 3 w 42"/>
                  <a:gd name="T45" fmla="*/ 10 h 33"/>
                  <a:gd name="T46" fmla="*/ 2 w 42"/>
                  <a:gd name="T47" fmla="*/ 2 h 33"/>
                  <a:gd name="T48" fmla="*/ 1 w 42"/>
                  <a:gd name="T49" fmla="*/ 2 h 33"/>
                  <a:gd name="T50" fmla="*/ 2 w 42"/>
                  <a:gd name="T51" fmla="*/ 3 h 33"/>
                  <a:gd name="T52" fmla="*/ 1 w 42"/>
                  <a:gd name="T53" fmla="*/ 2 h 33"/>
                  <a:gd name="T54" fmla="*/ 0 w 42"/>
                  <a:gd name="T55" fmla="*/ 3 h 33"/>
                  <a:gd name="T56" fmla="*/ 1 w 42"/>
                  <a:gd name="T57" fmla="*/ 10 h 33"/>
                  <a:gd name="T58" fmla="*/ 1 w 42"/>
                  <a:gd name="T59" fmla="*/ 13 h 33"/>
                  <a:gd name="T60" fmla="*/ 3 w 42"/>
                  <a:gd name="T61" fmla="*/ 15 h 33"/>
                  <a:gd name="T62" fmla="*/ 6 w 42"/>
                  <a:gd name="T63" fmla="*/ 18 h 33"/>
                  <a:gd name="T64" fmla="*/ 8 w 42"/>
                  <a:gd name="T65" fmla="*/ 19 h 33"/>
                  <a:gd name="T66" fmla="*/ 10 w 42"/>
                  <a:gd name="T67" fmla="*/ 20 h 33"/>
                  <a:gd name="T68" fmla="*/ 16 w 42"/>
                  <a:gd name="T69" fmla="*/ 19 h 33"/>
                  <a:gd name="T70" fmla="*/ 17 w 42"/>
                  <a:gd name="T71" fmla="*/ 19 h 33"/>
                  <a:gd name="T72" fmla="*/ 26 w 42"/>
                  <a:gd name="T73" fmla="*/ 22 h 33"/>
                  <a:gd name="T74" fmla="*/ 31 w 42"/>
                  <a:gd name="T75" fmla="*/ 29 h 33"/>
                  <a:gd name="T76" fmla="*/ 33 w 42"/>
                  <a:gd name="T77" fmla="*/ 32 h 33"/>
                  <a:gd name="T78" fmla="*/ 35 w 42"/>
                  <a:gd name="T79" fmla="*/ 33 h 33"/>
                  <a:gd name="T80" fmla="*/ 38 w 42"/>
                  <a:gd name="T81" fmla="*/ 32 h 33"/>
                  <a:gd name="T82" fmla="*/ 41 w 42"/>
                  <a:gd name="T83" fmla="*/ 29 h 33"/>
                  <a:gd name="T84" fmla="*/ 42 w 42"/>
                  <a:gd name="T85" fmla="*/ 26 h 33"/>
                  <a:gd name="T86" fmla="*/ 38 w 42"/>
                  <a:gd name="T87" fmla="*/ 21 h 33"/>
                  <a:gd name="T88" fmla="*/ 33 w 42"/>
                  <a:gd name="T89" fmla="*/ 16 h 33"/>
                  <a:gd name="T90" fmla="*/ 24 w 42"/>
                  <a:gd name="T91" fmla="*/ 10 h 33"/>
                  <a:gd name="T92" fmla="*/ 12 w 42"/>
                  <a:gd name="T93" fmla="*/ 3 h 33"/>
                  <a:gd name="T94" fmla="*/ 5 w 42"/>
                  <a:gd name="T95" fmla="*/ 0 h 33"/>
                  <a:gd name="T96" fmla="*/ 1 w 42"/>
                  <a:gd name="T97" fmla="*/ 2 h 33"/>
                  <a:gd name="T98" fmla="*/ 0 w 42"/>
                  <a:gd name="T99" fmla="*/ 2 h 33"/>
                  <a:gd name="T100" fmla="*/ 0 w 42"/>
                  <a:gd name="T101" fmla="*/ 3 h 33"/>
                  <a:gd name="T102" fmla="*/ 1 w 42"/>
                  <a:gd name="T10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3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6" y="2"/>
                      <a:pt x="8" y="3"/>
                      <a:pt x="11" y="5"/>
                    </a:cubicBezTo>
                    <a:cubicBezTo>
                      <a:pt x="14" y="8"/>
                      <a:pt x="19" y="10"/>
                      <a:pt x="23" y="12"/>
                    </a:cubicBezTo>
                    <a:cubicBezTo>
                      <a:pt x="27" y="14"/>
                      <a:pt x="30" y="16"/>
                      <a:pt x="31" y="17"/>
                    </a:cubicBezTo>
                    <a:cubicBezTo>
                      <a:pt x="33" y="19"/>
                      <a:pt x="35" y="21"/>
                      <a:pt x="37" y="22"/>
                    </a:cubicBezTo>
                    <a:cubicBezTo>
                      <a:pt x="38" y="24"/>
                      <a:pt x="40" y="25"/>
                      <a:pt x="40" y="26"/>
                    </a:cubicBezTo>
                    <a:cubicBezTo>
                      <a:pt x="40" y="27"/>
                      <a:pt x="39" y="27"/>
                      <a:pt x="39" y="28"/>
                    </a:cubicBezTo>
                    <a:cubicBezTo>
                      <a:pt x="38" y="29"/>
                      <a:pt x="38" y="30"/>
                      <a:pt x="37" y="30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4" y="31"/>
                    </a:cubicBezTo>
                    <a:cubicBezTo>
                      <a:pt x="34" y="30"/>
                      <a:pt x="34" y="30"/>
                      <a:pt x="33" y="29"/>
                    </a:cubicBezTo>
                    <a:cubicBezTo>
                      <a:pt x="32" y="26"/>
                      <a:pt x="30" y="23"/>
                      <a:pt x="27" y="21"/>
                    </a:cubicBezTo>
                    <a:cubicBezTo>
                      <a:pt x="24" y="19"/>
                      <a:pt x="20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7"/>
                      <a:pt x="11" y="18"/>
                      <a:pt x="10" y="18"/>
                    </a:cubicBezTo>
                    <a:cubicBezTo>
                      <a:pt x="10" y="18"/>
                      <a:pt x="9" y="18"/>
                      <a:pt x="9" y="17"/>
                    </a:cubicBezTo>
                    <a:cubicBezTo>
                      <a:pt x="9" y="17"/>
                      <a:pt x="8" y="17"/>
                      <a:pt x="7" y="16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5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6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6" y="18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3" y="20"/>
                      <a:pt x="26" y="22"/>
                    </a:cubicBezTo>
                    <a:cubicBezTo>
                      <a:pt x="28" y="25"/>
                      <a:pt x="31" y="27"/>
                      <a:pt x="31" y="29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3"/>
                      <a:pt x="34" y="33"/>
                      <a:pt x="35" y="33"/>
                    </a:cubicBezTo>
                    <a:cubicBezTo>
                      <a:pt x="36" y="33"/>
                      <a:pt x="37" y="33"/>
                      <a:pt x="38" y="32"/>
                    </a:cubicBezTo>
                    <a:cubicBezTo>
                      <a:pt x="39" y="31"/>
                      <a:pt x="40" y="30"/>
                      <a:pt x="41" y="29"/>
                    </a:cubicBezTo>
                    <a:cubicBezTo>
                      <a:pt x="41" y="28"/>
                      <a:pt x="42" y="27"/>
                      <a:pt x="42" y="26"/>
                    </a:cubicBezTo>
                    <a:cubicBezTo>
                      <a:pt x="41" y="24"/>
                      <a:pt x="40" y="22"/>
                      <a:pt x="38" y="21"/>
                    </a:cubicBezTo>
                    <a:cubicBezTo>
                      <a:pt x="36" y="19"/>
                      <a:pt x="34" y="17"/>
                      <a:pt x="33" y="16"/>
                    </a:cubicBezTo>
                    <a:cubicBezTo>
                      <a:pt x="31" y="14"/>
                      <a:pt x="28" y="12"/>
                      <a:pt x="24" y="10"/>
                    </a:cubicBezTo>
                    <a:cubicBezTo>
                      <a:pt x="20" y="8"/>
                      <a:pt x="15" y="6"/>
                      <a:pt x="12" y="3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" name="Freeform 393"/>
              <p:cNvSpPr>
                <a:spLocks/>
              </p:cNvSpPr>
              <p:nvPr/>
            </p:nvSpPr>
            <p:spPr bwMode="auto">
              <a:xfrm>
                <a:off x="3253226" y="2617301"/>
                <a:ext cx="153988" cy="150813"/>
              </a:xfrm>
              <a:custGeom>
                <a:avLst/>
                <a:gdLst>
                  <a:gd name="T0" fmla="*/ 13 w 96"/>
                  <a:gd name="T1" fmla="*/ 6 h 95"/>
                  <a:gd name="T2" fmla="*/ 18 w 96"/>
                  <a:gd name="T3" fmla="*/ 4 h 95"/>
                  <a:gd name="T4" fmla="*/ 27 w 96"/>
                  <a:gd name="T5" fmla="*/ 14 h 95"/>
                  <a:gd name="T6" fmla="*/ 33 w 96"/>
                  <a:gd name="T7" fmla="*/ 28 h 95"/>
                  <a:gd name="T8" fmla="*/ 73 w 96"/>
                  <a:gd name="T9" fmla="*/ 58 h 95"/>
                  <a:gd name="T10" fmla="*/ 93 w 96"/>
                  <a:gd name="T11" fmla="*/ 78 h 95"/>
                  <a:gd name="T12" fmla="*/ 83 w 96"/>
                  <a:gd name="T13" fmla="*/ 94 h 95"/>
                  <a:gd name="T14" fmla="*/ 73 w 96"/>
                  <a:gd name="T15" fmla="*/ 83 h 95"/>
                  <a:gd name="T16" fmla="*/ 48 w 96"/>
                  <a:gd name="T17" fmla="*/ 62 h 95"/>
                  <a:gd name="T18" fmla="*/ 26 w 96"/>
                  <a:gd name="T19" fmla="*/ 44 h 95"/>
                  <a:gd name="T20" fmla="*/ 10 w 96"/>
                  <a:gd name="T21" fmla="*/ 36 h 95"/>
                  <a:gd name="T22" fmla="*/ 2 w 96"/>
                  <a:gd name="T23" fmla="*/ 20 h 95"/>
                  <a:gd name="T24" fmla="*/ 9 w 96"/>
                  <a:gd name="T25" fmla="*/ 11 h 95"/>
                  <a:gd name="T26" fmla="*/ 13 w 96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95">
                    <a:moveTo>
                      <a:pt x="13" y="6"/>
                    </a:moveTo>
                    <a:cubicBezTo>
                      <a:pt x="13" y="6"/>
                      <a:pt x="15" y="0"/>
                      <a:pt x="18" y="4"/>
                    </a:cubicBezTo>
                    <a:cubicBezTo>
                      <a:pt x="21" y="7"/>
                      <a:pt x="27" y="11"/>
                      <a:pt x="27" y="14"/>
                    </a:cubicBezTo>
                    <a:cubicBezTo>
                      <a:pt x="28" y="18"/>
                      <a:pt x="30" y="22"/>
                      <a:pt x="33" y="28"/>
                    </a:cubicBezTo>
                    <a:cubicBezTo>
                      <a:pt x="37" y="33"/>
                      <a:pt x="63" y="51"/>
                      <a:pt x="73" y="58"/>
                    </a:cubicBezTo>
                    <a:cubicBezTo>
                      <a:pt x="84" y="65"/>
                      <a:pt x="96" y="70"/>
                      <a:pt x="93" y="78"/>
                    </a:cubicBezTo>
                    <a:cubicBezTo>
                      <a:pt x="90" y="86"/>
                      <a:pt x="88" y="95"/>
                      <a:pt x="83" y="94"/>
                    </a:cubicBezTo>
                    <a:cubicBezTo>
                      <a:pt x="78" y="94"/>
                      <a:pt x="80" y="88"/>
                      <a:pt x="73" y="83"/>
                    </a:cubicBezTo>
                    <a:cubicBezTo>
                      <a:pt x="66" y="77"/>
                      <a:pt x="58" y="71"/>
                      <a:pt x="48" y="62"/>
                    </a:cubicBezTo>
                    <a:cubicBezTo>
                      <a:pt x="39" y="53"/>
                      <a:pt x="35" y="46"/>
                      <a:pt x="26" y="44"/>
                    </a:cubicBezTo>
                    <a:cubicBezTo>
                      <a:pt x="16" y="42"/>
                      <a:pt x="14" y="40"/>
                      <a:pt x="10" y="36"/>
                    </a:cubicBezTo>
                    <a:cubicBezTo>
                      <a:pt x="7" y="32"/>
                      <a:pt x="0" y="23"/>
                      <a:pt x="2" y="20"/>
                    </a:cubicBezTo>
                    <a:cubicBezTo>
                      <a:pt x="4" y="17"/>
                      <a:pt x="7" y="11"/>
                      <a:pt x="9" y="11"/>
                    </a:cubicBezTo>
                    <a:cubicBezTo>
                      <a:pt x="11" y="10"/>
                      <a:pt x="13" y="6"/>
                      <a:pt x="1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" name="Freeform 394"/>
              <p:cNvSpPr>
                <a:spLocks noEditPoints="1"/>
              </p:cNvSpPr>
              <p:nvPr/>
            </p:nvSpPr>
            <p:spPr bwMode="auto">
              <a:xfrm>
                <a:off x="3256401" y="2623651"/>
                <a:ext cx="142875" cy="146050"/>
              </a:xfrm>
              <a:custGeom>
                <a:avLst/>
                <a:gdLst>
                  <a:gd name="T0" fmla="*/ 15 w 89"/>
                  <a:gd name="T1" fmla="*/ 0 h 92"/>
                  <a:gd name="T2" fmla="*/ 13 w 89"/>
                  <a:gd name="T3" fmla="*/ 3 h 92"/>
                  <a:gd name="T4" fmla="*/ 15 w 89"/>
                  <a:gd name="T5" fmla="*/ 0 h 92"/>
                  <a:gd name="T6" fmla="*/ 10 w 89"/>
                  <a:gd name="T7" fmla="*/ 33 h 92"/>
                  <a:gd name="T8" fmla="*/ 26 w 89"/>
                  <a:gd name="T9" fmla="*/ 41 h 92"/>
                  <a:gd name="T10" fmla="*/ 48 w 89"/>
                  <a:gd name="T11" fmla="*/ 59 h 92"/>
                  <a:gd name="T12" fmla="*/ 73 w 89"/>
                  <a:gd name="T13" fmla="*/ 80 h 92"/>
                  <a:gd name="T14" fmla="*/ 83 w 89"/>
                  <a:gd name="T15" fmla="*/ 91 h 92"/>
                  <a:gd name="T16" fmla="*/ 89 w 89"/>
                  <a:gd name="T17" fmla="*/ 85 h 92"/>
                  <a:gd name="T18" fmla="*/ 86 w 89"/>
                  <a:gd name="T19" fmla="*/ 86 h 92"/>
                  <a:gd name="T20" fmla="*/ 76 w 89"/>
                  <a:gd name="T21" fmla="*/ 75 h 92"/>
                  <a:gd name="T22" fmla="*/ 52 w 89"/>
                  <a:gd name="T23" fmla="*/ 54 h 92"/>
                  <a:gd name="T24" fmla="*/ 29 w 89"/>
                  <a:gd name="T25" fmla="*/ 36 h 92"/>
                  <a:gd name="T26" fmla="*/ 14 w 89"/>
                  <a:gd name="T27" fmla="*/ 28 h 92"/>
                  <a:gd name="T28" fmla="*/ 5 w 89"/>
                  <a:gd name="T29" fmla="*/ 12 h 92"/>
                  <a:gd name="T30" fmla="*/ 7 w 89"/>
                  <a:gd name="T31" fmla="*/ 9 h 92"/>
                  <a:gd name="T32" fmla="*/ 2 w 89"/>
                  <a:gd name="T33" fmla="*/ 17 h 92"/>
                  <a:gd name="T34" fmla="*/ 10 w 89"/>
                  <a:gd name="T35" fmla="*/ 3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92">
                    <a:moveTo>
                      <a:pt x="15" y="0"/>
                    </a:moveTo>
                    <a:cubicBezTo>
                      <a:pt x="14" y="0"/>
                      <a:pt x="13" y="2"/>
                      <a:pt x="13" y="3"/>
                    </a:cubicBezTo>
                    <a:cubicBezTo>
                      <a:pt x="14" y="2"/>
                      <a:pt x="15" y="1"/>
                      <a:pt x="15" y="0"/>
                    </a:cubicBezTo>
                    <a:close/>
                    <a:moveTo>
                      <a:pt x="10" y="33"/>
                    </a:moveTo>
                    <a:cubicBezTo>
                      <a:pt x="14" y="37"/>
                      <a:pt x="16" y="39"/>
                      <a:pt x="26" y="41"/>
                    </a:cubicBezTo>
                    <a:cubicBezTo>
                      <a:pt x="35" y="43"/>
                      <a:pt x="39" y="50"/>
                      <a:pt x="48" y="59"/>
                    </a:cubicBezTo>
                    <a:cubicBezTo>
                      <a:pt x="58" y="68"/>
                      <a:pt x="66" y="74"/>
                      <a:pt x="73" y="80"/>
                    </a:cubicBezTo>
                    <a:cubicBezTo>
                      <a:pt x="80" y="85"/>
                      <a:pt x="78" y="91"/>
                      <a:pt x="83" y="91"/>
                    </a:cubicBezTo>
                    <a:cubicBezTo>
                      <a:pt x="85" y="92"/>
                      <a:pt x="87" y="89"/>
                      <a:pt x="89" y="85"/>
                    </a:cubicBezTo>
                    <a:cubicBezTo>
                      <a:pt x="88" y="86"/>
                      <a:pt x="87" y="87"/>
                      <a:pt x="86" y="86"/>
                    </a:cubicBezTo>
                    <a:cubicBezTo>
                      <a:pt x="81" y="86"/>
                      <a:pt x="83" y="81"/>
                      <a:pt x="76" y="75"/>
                    </a:cubicBezTo>
                    <a:cubicBezTo>
                      <a:pt x="70" y="69"/>
                      <a:pt x="61" y="63"/>
                      <a:pt x="52" y="54"/>
                    </a:cubicBezTo>
                    <a:cubicBezTo>
                      <a:pt x="43" y="45"/>
                      <a:pt x="38" y="38"/>
                      <a:pt x="29" y="36"/>
                    </a:cubicBezTo>
                    <a:cubicBezTo>
                      <a:pt x="20" y="34"/>
                      <a:pt x="17" y="32"/>
                      <a:pt x="14" y="28"/>
                    </a:cubicBezTo>
                    <a:cubicBezTo>
                      <a:pt x="11" y="24"/>
                      <a:pt x="4" y="15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5" y="11"/>
                      <a:pt x="3" y="15"/>
                      <a:pt x="2" y="17"/>
                    </a:cubicBezTo>
                    <a:cubicBezTo>
                      <a:pt x="0" y="20"/>
                      <a:pt x="7" y="29"/>
                      <a:pt x="10" y="3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" name="Freeform 395"/>
              <p:cNvSpPr>
                <a:spLocks/>
              </p:cNvSpPr>
              <p:nvPr/>
            </p:nvSpPr>
            <p:spPr bwMode="auto">
              <a:xfrm>
                <a:off x="3254813" y="2618889"/>
                <a:ext cx="149225" cy="149225"/>
              </a:xfrm>
              <a:custGeom>
                <a:avLst/>
                <a:gdLst>
                  <a:gd name="T0" fmla="*/ 12 w 93"/>
                  <a:gd name="T1" fmla="*/ 5 h 94"/>
                  <a:gd name="T2" fmla="*/ 13 w 93"/>
                  <a:gd name="T3" fmla="*/ 3 h 94"/>
                  <a:gd name="T4" fmla="*/ 16 w 93"/>
                  <a:gd name="T5" fmla="*/ 3 h 94"/>
                  <a:gd name="T6" fmla="*/ 25 w 93"/>
                  <a:gd name="T7" fmla="*/ 14 h 94"/>
                  <a:gd name="T8" fmla="*/ 38 w 93"/>
                  <a:gd name="T9" fmla="*/ 34 h 94"/>
                  <a:gd name="T10" fmla="*/ 85 w 93"/>
                  <a:gd name="T11" fmla="*/ 66 h 94"/>
                  <a:gd name="T12" fmla="*/ 91 w 93"/>
                  <a:gd name="T13" fmla="*/ 74 h 94"/>
                  <a:gd name="T14" fmla="*/ 87 w 93"/>
                  <a:gd name="T15" fmla="*/ 88 h 94"/>
                  <a:gd name="T16" fmla="*/ 82 w 93"/>
                  <a:gd name="T17" fmla="*/ 92 h 94"/>
                  <a:gd name="T18" fmla="*/ 80 w 93"/>
                  <a:gd name="T19" fmla="*/ 92 h 94"/>
                  <a:gd name="T20" fmla="*/ 73 w 93"/>
                  <a:gd name="T21" fmla="*/ 81 h 94"/>
                  <a:gd name="T22" fmla="*/ 37 w 93"/>
                  <a:gd name="T23" fmla="*/ 49 h 94"/>
                  <a:gd name="T24" fmla="*/ 15 w 93"/>
                  <a:gd name="T25" fmla="*/ 39 h 94"/>
                  <a:gd name="T26" fmla="*/ 5 w 93"/>
                  <a:gd name="T27" fmla="*/ 27 h 94"/>
                  <a:gd name="T28" fmla="*/ 2 w 93"/>
                  <a:gd name="T29" fmla="*/ 20 h 94"/>
                  <a:gd name="T30" fmla="*/ 7 w 93"/>
                  <a:gd name="T31" fmla="*/ 11 h 94"/>
                  <a:gd name="T32" fmla="*/ 10 w 93"/>
                  <a:gd name="T33" fmla="*/ 9 h 94"/>
                  <a:gd name="T34" fmla="*/ 12 w 93"/>
                  <a:gd name="T35" fmla="*/ 5 h 94"/>
                  <a:gd name="T36" fmla="*/ 12 w 93"/>
                  <a:gd name="T37" fmla="*/ 5 h 94"/>
                  <a:gd name="T38" fmla="*/ 10 w 93"/>
                  <a:gd name="T39" fmla="*/ 5 h 94"/>
                  <a:gd name="T40" fmla="*/ 8 w 93"/>
                  <a:gd name="T41" fmla="*/ 9 h 94"/>
                  <a:gd name="T42" fmla="*/ 0 w 93"/>
                  <a:gd name="T43" fmla="*/ 19 h 94"/>
                  <a:gd name="T44" fmla="*/ 3 w 93"/>
                  <a:gd name="T45" fmla="*/ 28 h 94"/>
                  <a:gd name="T46" fmla="*/ 14 w 93"/>
                  <a:gd name="T47" fmla="*/ 40 h 94"/>
                  <a:gd name="T48" fmla="*/ 36 w 93"/>
                  <a:gd name="T49" fmla="*/ 50 h 94"/>
                  <a:gd name="T50" fmla="*/ 71 w 93"/>
                  <a:gd name="T51" fmla="*/ 83 h 94"/>
                  <a:gd name="T52" fmla="*/ 78 w 93"/>
                  <a:gd name="T53" fmla="*/ 93 h 94"/>
                  <a:gd name="T54" fmla="*/ 82 w 93"/>
                  <a:gd name="T55" fmla="*/ 94 h 94"/>
                  <a:gd name="T56" fmla="*/ 90 w 93"/>
                  <a:gd name="T57" fmla="*/ 86 h 94"/>
                  <a:gd name="T58" fmla="*/ 93 w 93"/>
                  <a:gd name="T59" fmla="*/ 74 h 94"/>
                  <a:gd name="T60" fmla="*/ 73 w 93"/>
                  <a:gd name="T61" fmla="*/ 56 h 94"/>
                  <a:gd name="T62" fmla="*/ 39 w 93"/>
                  <a:gd name="T63" fmla="*/ 32 h 94"/>
                  <a:gd name="T64" fmla="*/ 27 w 93"/>
                  <a:gd name="T65" fmla="*/ 13 h 94"/>
                  <a:gd name="T66" fmla="*/ 18 w 93"/>
                  <a:gd name="T67" fmla="*/ 2 h 94"/>
                  <a:gd name="T68" fmla="*/ 13 w 93"/>
                  <a:gd name="T69" fmla="*/ 1 h 94"/>
                  <a:gd name="T70" fmla="*/ 11 w 93"/>
                  <a:gd name="T71" fmla="*/ 4 h 94"/>
                  <a:gd name="T72" fmla="*/ 12 w 93"/>
                  <a:gd name="T73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9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8" y="5"/>
                      <a:pt x="20" y="7"/>
                      <a:pt x="22" y="9"/>
                    </a:cubicBezTo>
                    <a:cubicBezTo>
                      <a:pt x="24" y="10"/>
                      <a:pt x="25" y="12"/>
                      <a:pt x="25" y="14"/>
                    </a:cubicBezTo>
                    <a:cubicBezTo>
                      <a:pt x="26" y="18"/>
                      <a:pt x="28" y="22"/>
                      <a:pt x="32" y="27"/>
                    </a:cubicBezTo>
                    <a:cubicBezTo>
                      <a:pt x="33" y="29"/>
                      <a:pt x="35" y="31"/>
                      <a:pt x="38" y="34"/>
                    </a:cubicBezTo>
                    <a:cubicBezTo>
                      <a:pt x="48" y="41"/>
                      <a:pt x="64" y="52"/>
                      <a:pt x="72" y="58"/>
                    </a:cubicBezTo>
                    <a:cubicBezTo>
                      <a:pt x="76" y="61"/>
                      <a:pt x="81" y="64"/>
                      <a:pt x="85" y="66"/>
                    </a:cubicBezTo>
                    <a:cubicBezTo>
                      <a:pt x="87" y="68"/>
                      <a:pt x="89" y="69"/>
                      <a:pt x="90" y="70"/>
                    </a:cubicBezTo>
                    <a:cubicBezTo>
                      <a:pt x="91" y="72"/>
                      <a:pt x="91" y="73"/>
                      <a:pt x="91" y="74"/>
                    </a:cubicBezTo>
                    <a:cubicBezTo>
                      <a:pt x="91" y="75"/>
                      <a:pt x="91" y="76"/>
                      <a:pt x="91" y="76"/>
                    </a:cubicBezTo>
                    <a:cubicBezTo>
                      <a:pt x="89" y="80"/>
                      <a:pt x="88" y="84"/>
                      <a:pt x="87" y="88"/>
                    </a:cubicBezTo>
                    <a:cubicBezTo>
                      <a:pt x="86" y="89"/>
                      <a:pt x="85" y="90"/>
                      <a:pt x="84" y="91"/>
                    </a:cubicBezTo>
                    <a:cubicBezTo>
                      <a:pt x="84" y="92"/>
                      <a:pt x="83" y="92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0" y="92"/>
                      <a:pt x="80" y="92"/>
                    </a:cubicBezTo>
                    <a:cubicBezTo>
                      <a:pt x="79" y="91"/>
                      <a:pt x="79" y="89"/>
                      <a:pt x="78" y="87"/>
                    </a:cubicBezTo>
                    <a:cubicBezTo>
                      <a:pt x="77" y="86"/>
                      <a:pt x="75" y="83"/>
                      <a:pt x="73" y="81"/>
                    </a:cubicBezTo>
                    <a:cubicBezTo>
                      <a:pt x="66" y="75"/>
                      <a:pt x="57" y="70"/>
                      <a:pt x="48" y="61"/>
                    </a:cubicBezTo>
                    <a:cubicBezTo>
                      <a:pt x="44" y="56"/>
                      <a:pt x="40" y="52"/>
                      <a:pt x="37" y="49"/>
                    </a:cubicBezTo>
                    <a:cubicBezTo>
                      <a:pt x="34" y="45"/>
                      <a:pt x="30" y="43"/>
                      <a:pt x="25" y="42"/>
                    </a:cubicBezTo>
                    <a:cubicBezTo>
                      <a:pt x="20" y="41"/>
                      <a:pt x="17" y="40"/>
                      <a:pt x="15" y="39"/>
                    </a:cubicBezTo>
                    <a:cubicBezTo>
                      <a:pt x="13" y="38"/>
                      <a:pt x="12" y="36"/>
                      <a:pt x="10" y="34"/>
                    </a:cubicBezTo>
                    <a:cubicBezTo>
                      <a:pt x="9" y="32"/>
                      <a:pt x="7" y="30"/>
                      <a:pt x="5" y="27"/>
                    </a:cubicBezTo>
                    <a:cubicBezTo>
                      <a:pt x="3" y="24"/>
                      <a:pt x="2" y="22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8"/>
                      <a:pt x="4" y="16"/>
                      <a:pt x="5" y="14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2" y="8"/>
                      <a:pt x="12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2"/>
                      <a:pt x="1" y="16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3"/>
                      <a:pt x="1" y="25"/>
                      <a:pt x="3" y="28"/>
                    </a:cubicBezTo>
                    <a:cubicBezTo>
                      <a:pt x="5" y="31"/>
                      <a:pt x="7" y="33"/>
                      <a:pt x="9" y="35"/>
                    </a:cubicBezTo>
                    <a:cubicBezTo>
                      <a:pt x="10" y="37"/>
                      <a:pt x="12" y="39"/>
                      <a:pt x="14" y="40"/>
                    </a:cubicBezTo>
                    <a:cubicBezTo>
                      <a:pt x="17" y="42"/>
                      <a:pt x="20" y="43"/>
                      <a:pt x="25" y="44"/>
                    </a:cubicBezTo>
                    <a:cubicBezTo>
                      <a:pt x="29" y="45"/>
                      <a:pt x="32" y="47"/>
                      <a:pt x="36" y="50"/>
                    </a:cubicBezTo>
                    <a:cubicBezTo>
                      <a:pt x="39" y="53"/>
                      <a:pt x="42" y="57"/>
                      <a:pt x="47" y="62"/>
                    </a:cubicBezTo>
                    <a:cubicBezTo>
                      <a:pt x="56" y="71"/>
                      <a:pt x="65" y="77"/>
                      <a:pt x="71" y="83"/>
                    </a:cubicBezTo>
                    <a:cubicBezTo>
                      <a:pt x="74" y="85"/>
                      <a:pt x="76" y="88"/>
                      <a:pt x="77" y="90"/>
                    </a:cubicBezTo>
                    <a:cubicBezTo>
                      <a:pt x="77" y="91"/>
                      <a:pt x="78" y="92"/>
                      <a:pt x="78" y="93"/>
                    </a:cubicBezTo>
                    <a:cubicBezTo>
                      <a:pt x="79" y="94"/>
                      <a:pt x="80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4" y="94"/>
                      <a:pt x="85" y="94"/>
                      <a:pt x="86" y="93"/>
                    </a:cubicBezTo>
                    <a:cubicBezTo>
                      <a:pt x="87" y="91"/>
                      <a:pt x="88" y="89"/>
                      <a:pt x="90" y="86"/>
                    </a:cubicBezTo>
                    <a:cubicBezTo>
                      <a:pt x="91" y="83"/>
                      <a:pt x="92" y="80"/>
                      <a:pt x="93" y="77"/>
                    </a:cubicBezTo>
                    <a:cubicBezTo>
                      <a:pt x="93" y="76"/>
                      <a:pt x="93" y="75"/>
                      <a:pt x="93" y="74"/>
                    </a:cubicBezTo>
                    <a:cubicBezTo>
                      <a:pt x="93" y="72"/>
                      <a:pt x="93" y="71"/>
                      <a:pt x="91" y="69"/>
                    </a:cubicBezTo>
                    <a:cubicBezTo>
                      <a:pt x="88" y="65"/>
                      <a:pt x="80" y="61"/>
                      <a:pt x="73" y="56"/>
                    </a:cubicBezTo>
                    <a:cubicBezTo>
                      <a:pt x="68" y="53"/>
                      <a:pt x="59" y="46"/>
                      <a:pt x="50" y="40"/>
                    </a:cubicBezTo>
                    <a:cubicBezTo>
                      <a:pt x="46" y="37"/>
                      <a:pt x="43" y="35"/>
                      <a:pt x="39" y="32"/>
                    </a:cubicBezTo>
                    <a:cubicBezTo>
                      <a:pt x="36" y="30"/>
                      <a:pt x="34" y="27"/>
                      <a:pt x="33" y="26"/>
                    </a:cubicBezTo>
                    <a:cubicBezTo>
                      <a:pt x="29" y="21"/>
                      <a:pt x="28" y="17"/>
                      <a:pt x="27" y="13"/>
                    </a:cubicBezTo>
                    <a:cubicBezTo>
                      <a:pt x="27" y="11"/>
                      <a:pt x="25" y="9"/>
                      <a:pt x="23" y="7"/>
                    </a:cubicBezTo>
                    <a:cubicBezTo>
                      <a:pt x="21" y="5"/>
                      <a:pt x="19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" name="Freeform 396"/>
              <p:cNvSpPr>
                <a:spLocks/>
              </p:cNvSpPr>
              <p:nvPr/>
            </p:nvSpPr>
            <p:spPr bwMode="auto">
              <a:xfrm>
                <a:off x="3216713" y="2647464"/>
                <a:ext cx="144463" cy="157163"/>
              </a:xfrm>
              <a:custGeom>
                <a:avLst/>
                <a:gdLst>
                  <a:gd name="T0" fmla="*/ 10 w 90"/>
                  <a:gd name="T1" fmla="*/ 9 h 98"/>
                  <a:gd name="T2" fmla="*/ 18 w 90"/>
                  <a:gd name="T3" fmla="*/ 7 h 98"/>
                  <a:gd name="T4" fmla="*/ 25 w 90"/>
                  <a:gd name="T5" fmla="*/ 3 h 98"/>
                  <a:gd name="T6" fmla="*/ 38 w 90"/>
                  <a:gd name="T7" fmla="*/ 15 h 98"/>
                  <a:gd name="T8" fmla="*/ 49 w 90"/>
                  <a:gd name="T9" fmla="*/ 33 h 98"/>
                  <a:gd name="T10" fmla="*/ 75 w 90"/>
                  <a:gd name="T11" fmla="*/ 62 h 98"/>
                  <a:gd name="T12" fmla="*/ 89 w 90"/>
                  <a:gd name="T13" fmla="*/ 75 h 98"/>
                  <a:gd name="T14" fmla="*/ 86 w 90"/>
                  <a:gd name="T15" fmla="*/ 90 h 98"/>
                  <a:gd name="T16" fmla="*/ 74 w 90"/>
                  <a:gd name="T17" fmla="*/ 94 h 98"/>
                  <a:gd name="T18" fmla="*/ 68 w 90"/>
                  <a:gd name="T19" fmla="*/ 83 h 98"/>
                  <a:gd name="T20" fmla="*/ 48 w 90"/>
                  <a:gd name="T21" fmla="*/ 59 h 98"/>
                  <a:gd name="T22" fmla="*/ 24 w 90"/>
                  <a:gd name="T23" fmla="*/ 34 h 98"/>
                  <a:gd name="T24" fmla="*/ 10 w 90"/>
                  <a:gd name="T25" fmla="*/ 26 h 98"/>
                  <a:gd name="T26" fmla="*/ 2 w 90"/>
                  <a:gd name="T27" fmla="*/ 15 h 98"/>
                  <a:gd name="T28" fmla="*/ 10 w 90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98">
                    <a:moveTo>
                      <a:pt x="10" y="9"/>
                    </a:moveTo>
                    <a:cubicBezTo>
                      <a:pt x="10" y="9"/>
                      <a:pt x="16" y="8"/>
                      <a:pt x="18" y="7"/>
                    </a:cubicBezTo>
                    <a:cubicBezTo>
                      <a:pt x="20" y="6"/>
                      <a:pt x="21" y="0"/>
                      <a:pt x="25" y="3"/>
                    </a:cubicBezTo>
                    <a:cubicBezTo>
                      <a:pt x="30" y="6"/>
                      <a:pt x="36" y="13"/>
                      <a:pt x="38" y="15"/>
                    </a:cubicBezTo>
                    <a:cubicBezTo>
                      <a:pt x="40" y="17"/>
                      <a:pt x="44" y="26"/>
                      <a:pt x="49" y="33"/>
                    </a:cubicBezTo>
                    <a:cubicBezTo>
                      <a:pt x="54" y="40"/>
                      <a:pt x="68" y="57"/>
                      <a:pt x="75" y="62"/>
                    </a:cubicBezTo>
                    <a:cubicBezTo>
                      <a:pt x="81" y="68"/>
                      <a:pt x="88" y="71"/>
                      <a:pt x="89" y="75"/>
                    </a:cubicBezTo>
                    <a:cubicBezTo>
                      <a:pt x="90" y="80"/>
                      <a:pt x="90" y="86"/>
                      <a:pt x="86" y="90"/>
                    </a:cubicBezTo>
                    <a:cubicBezTo>
                      <a:pt x="82" y="94"/>
                      <a:pt x="78" y="98"/>
                      <a:pt x="74" y="94"/>
                    </a:cubicBezTo>
                    <a:cubicBezTo>
                      <a:pt x="69" y="91"/>
                      <a:pt x="69" y="88"/>
                      <a:pt x="68" y="83"/>
                    </a:cubicBezTo>
                    <a:cubicBezTo>
                      <a:pt x="67" y="77"/>
                      <a:pt x="58" y="68"/>
                      <a:pt x="48" y="59"/>
                    </a:cubicBezTo>
                    <a:cubicBezTo>
                      <a:pt x="39" y="50"/>
                      <a:pt x="31" y="34"/>
                      <a:pt x="24" y="34"/>
                    </a:cubicBezTo>
                    <a:cubicBezTo>
                      <a:pt x="17" y="34"/>
                      <a:pt x="15" y="31"/>
                      <a:pt x="10" y="26"/>
                    </a:cubicBezTo>
                    <a:cubicBezTo>
                      <a:pt x="5" y="22"/>
                      <a:pt x="0" y="20"/>
                      <a:pt x="2" y="15"/>
                    </a:cubicBezTo>
                    <a:cubicBezTo>
                      <a:pt x="4" y="11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" name="Freeform 397"/>
              <p:cNvSpPr>
                <a:spLocks noEditPoints="1"/>
              </p:cNvSpPr>
              <p:nvPr/>
            </p:nvSpPr>
            <p:spPr bwMode="auto">
              <a:xfrm>
                <a:off x="3216713" y="2650639"/>
                <a:ext cx="141288" cy="152400"/>
              </a:xfrm>
              <a:custGeom>
                <a:avLst/>
                <a:gdLst>
                  <a:gd name="T0" fmla="*/ 22 w 88"/>
                  <a:gd name="T1" fmla="*/ 0 h 95"/>
                  <a:gd name="T2" fmla="*/ 21 w 88"/>
                  <a:gd name="T3" fmla="*/ 1 h 95"/>
                  <a:gd name="T4" fmla="*/ 21 w 88"/>
                  <a:gd name="T5" fmla="*/ 1 h 95"/>
                  <a:gd name="T6" fmla="*/ 22 w 88"/>
                  <a:gd name="T7" fmla="*/ 0 h 95"/>
                  <a:gd name="T8" fmla="*/ 11 w 88"/>
                  <a:gd name="T9" fmla="*/ 24 h 95"/>
                  <a:gd name="T10" fmla="*/ 24 w 88"/>
                  <a:gd name="T11" fmla="*/ 31 h 95"/>
                  <a:gd name="T12" fmla="*/ 49 w 88"/>
                  <a:gd name="T13" fmla="*/ 56 h 95"/>
                  <a:gd name="T14" fmla="*/ 68 w 88"/>
                  <a:gd name="T15" fmla="*/ 80 h 95"/>
                  <a:gd name="T16" fmla="*/ 74 w 88"/>
                  <a:gd name="T17" fmla="*/ 92 h 95"/>
                  <a:gd name="T18" fmla="*/ 86 w 88"/>
                  <a:gd name="T19" fmla="*/ 87 h 95"/>
                  <a:gd name="T20" fmla="*/ 88 w 88"/>
                  <a:gd name="T21" fmla="*/ 85 h 95"/>
                  <a:gd name="T22" fmla="*/ 77 w 88"/>
                  <a:gd name="T23" fmla="*/ 88 h 95"/>
                  <a:gd name="T24" fmla="*/ 71 w 88"/>
                  <a:gd name="T25" fmla="*/ 77 h 95"/>
                  <a:gd name="T26" fmla="*/ 52 w 88"/>
                  <a:gd name="T27" fmla="*/ 53 h 95"/>
                  <a:gd name="T28" fmla="*/ 27 w 88"/>
                  <a:gd name="T29" fmla="*/ 28 h 95"/>
                  <a:gd name="T30" fmla="*/ 13 w 88"/>
                  <a:gd name="T31" fmla="*/ 20 h 95"/>
                  <a:gd name="T32" fmla="*/ 5 w 88"/>
                  <a:gd name="T33" fmla="*/ 9 h 95"/>
                  <a:gd name="T34" fmla="*/ 5 w 88"/>
                  <a:gd name="T35" fmla="*/ 9 h 95"/>
                  <a:gd name="T36" fmla="*/ 2 w 88"/>
                  <a:gd name="T37" fmla="*/ 13 h 95"/>
                  <a:gd name="T38" fmla="*/ 11 w 88"/>
                  <a:gd name="T39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5">
                    <a:moveTo>
                      <a:pt x="22" y="0"/>
                    </a:moveTo>
                    <a:cubicBezTo>
                      <a:pt x="22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0"/>
                      <a:pt x="22" y="0"/>
                    </a:cubicBezTo>
                    <a:close/>
                    <a:moveTo>
                      <a:pt x="11" y="24"/>
                    </a:moveTo>
                    <a:cubicBezTo>
                      <a:pt x="16" y="28"/>
                      <a:pt x="17" y="31"/>
                      <a:pt x="24" y="31"/>
                    </a:cubicBezTo>
                    <a:cubicBezTo>
                      <a:pt x="31" y="31"/>
                      <a:pt x="40" y="47"/>
                      <a:pt x="49" y="56"/>
                    </a:cubicBezTo>
                    <a:cubicBezTo>
                      <a:pt x="58" y="66"/>
                      <a:pt x="68" y="75"/>
                      <a:pt x="68" y="80"/>
                    </a:cubicBezTo>
                    <a:cubicBezTo>
                      <a:pt x="69" y="86"/>
                      <a:pt x="70" y="88"/>
                      <a:pt x="74" y="92"/>
                    </a:cubicBezTo>
                    <a:cubicBezTo>
                      <a:pt x="79" y="95"/>
                      <a:pt x="82" y="92"/>
                      <a:pt x="86" y="87"/>
                    </a:cubicBezTo>
                    <a:cubicBezTo>
                      <a:pt x="87" y="87"/>
                      <a:pt x="87" y="86"/>
                      <a:pt x="88" y="85"/>
                    </a:cubicBezTo>
                    <a:cubicBezTo>
                      <a:pt x="84" y="89"/>
                      <a:pt x="81" y="92"/>
                      <a:pt x="77" y="88"/>
                    </a:cubicBezTo>
                    <a:cubicBezTo>
                      <a:pt x="73" y="85"/>
                      <a:pt x="72" y="82"/>
                      <a:pt x="71" y="77"/>
                    </a:cubicBezTo>
                    <a:cubicBezTo>
                      <a:pt x="70" y="71"/>
                      <a:pt x="61" y="62"/>
                      <a:pt x="52" y="53"/>
                    </a:cubicBezTo>
                    <a:cubicBezTo>
                      <a:pt x="42" y="44"/>
                      <a:pt x="34" y="28"/>
                      <a:pt x="27" y="28"/>
                    </a:cubicBezTo>
                    <a:cubicBezTo>
                      <a:pt x="20" y="28"/>
                      <a:pt x="18" y="25"/>
                      <a:pt x="13" y="20"/>
                    </a:cubicBezTo>
                    <a:cubicBezTo>
                      <a:pt x="9" y="16"/>
                      <a:pt x="3" y="14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0" y="17"/>
                      <a:pt x="6" y="19"/>
                      <a:pt x="1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" name="Freeform 398"/>
              <p:cNvSpPr>
                <a:spLocks/>
              </p:cNvSpPr>
              <p:nvPr/>
            </p:nvSpPr>
            <p:spPr bwMode="auto">
              <a:xfrm>
                <a:off x="3218301" y="2649051"/>
                <a:ext cx="144463" cy="153988"/>
              </a:xfrm>
              <a:custGeom>
                <a:avLst/>
                <a:gdLst>
                  <a:gd name="T0" fmla="*/ 9 w 90"/>
                  <a:gd name="T1" fmla="*/ 9 h 96"/>
                  <a:gd name="T2" fmla="*/ 18 w 90"/>
                  <a:gd name="T3" fmla="*/ 7 h 96"/>
                  <a:gd name="T4" fmla="*/ 21 w 90"/>
                  <a:gd name="T5" fmla="*/ 2 h 96"/>
                  <a:gd name="T6" fmla="*/ 24 w 90"/>
                  <a:gd name="T7" fmla="*/ 3 h 96"/>
                  <a:gd name="T8" fmla="*/ 38 w 90"/>
                  <a:gd name="T9" fmla="*/ 17 h 96"/>
                  <a:gd name="T10" fmla="*/ 73 w 90"/>
                  <a:gd name="T11" fmla="*/ 62 h 96"/>
                  <a:gd name="T12" fmla="*/ 87 w 90"/>
                  <a:gd name="T13" fmla="*/ 75 h 96"/>
                  <a:gd name="T14" fmla="*/ 84 w 90"/>
                  <a:gd name="T15" fmla="*/ 88 h 96"/>
                  <a:gd name="T16" fmla="*/ 77 w 90"/>
                  <a:gd name="T17" fmla="*/ 94 h 96"/>
                  <a:gd name="T18" fmla="*/ 69 w 90"/>
                  <a:gd name="T19" fmla="*/ 88 h 96"/>
                  <a:gd name="T20" fmla="*/ 61 w 90"/>
                  <a:gd name="T21" fmla="*/ 71 h 96"/>
                  <a:gd name="T22" fmla="*/ 35 w 90"/>
                  <a:gd name="T23" fmla="*/ 41 h 96"/>
                  <a:gd name="T24" fmla="*/ 23 w 90"/>
                  <a:gd name="T25" fmla="*/ 32 h 96"/>
                  <a:gd name="T26" fmla="*/ 10 w 90"/>
                  <a:gd name="T27" fmla="*/ 24 h 96"/>
                  <a:gd name="T28" fmla="*/ 2 w 90"/>
                  <a:gd name="T29" fmla="*/ 18 h 96"/>
                  <a:gd name="T30" fmla="*/ 2 w 90"/>
                  <a:gd name="T31" fmla="*/ 15 h 96"/>
                  <a:gd name="T32" fmla="*/ 8 w 90"/>
                  <a:gd name="T33" fmla="*/ 9 h 96"/>
                  <a:gd name="T34" fmla="*/ 9 w 90"/>
                  <a:gd name="T35" fmla="*/ 9 h 96"/>
                  <a:gd name="T36" fmla="*/ 9 w 90"/>
                  <a:gd name="T37" fmla="*/ 9 h 96"/>
                  <a:gd name="T38" fmla="*/ 9 w 90"/>
                  <a:gd name="T39" fmla="*/ 7 h 96"/>
                  <a:gd name="T40" fmla="*/ 0 w 90"/>
                  <a:gd name="T41" fmla="*/ 14 h 96"/>
                  <a:gd name="T42" fmla="*/ 1 w 90"/>
                  <a:gd name="T43" fmla="*/ 19 h 96"/>
                  <a:gd name="T44" fmla="*/ 15 w 90"/>
                  <a:gd name="T45" fmla="*/ 31 h 96"/>
                  <a:gd name="T46" fmla="*/ 28 w 90"/>
                  <a:gd name="T47" fmla="*/ 36 h 96"/>
                  <a:gd name="T48" fmla="*/ 60 w 90"/>
                  <a:gd name="T49" fmla="*/ 72 h 96"/>
                  <a:gd name="T50" fmla="*/ 68 w 90"/>
                  <a:gd name="T51" fmla="*/ 89 h 96"/>
                  <a:gd name="T52" fmla="*/ 77 w 90"/>
                  <a:gd name="T53" fmla="*/ 96 h 96"/>
                  <a:gd name="T54" fmla="*/ 86 w 90"/>
                  <a:gd name="T55" fmla="*/ 90 h 96"/>
                  <a:gd name="T56" fmla="*/ 89 w 90"/>
                  <a:gd name="T57" fmla="*/ 74 h 96"/>
                  <a:gd name="T58" fmla="*/ 74 w 90"/>
                  <a:gd name="T59" fmla="*/ 61 h 96"/>
                  <a:gd name="T60" fmla="*/ 42 w 90"/>
                  <a:gd name="T61" fmla="*/ 21 h 96"/>
                  <a:gd name="T62" fmla="*/ 38 w 90"/>
                  <a:gd name="T63" fmla="*/ 13 h 96"/>
                  <a:gd name="T64" fmla="*/ 22 w 90"/>
                  <a:gd name="T65" fmla="*/ 0 h 96"/>
                  <a:gd name="T66" fmla="*/ 18 w 90"/>
                  <a:gd name="T67" fmla="*/ 3 h 96"/>
                  <a:gd name="T68" fmla="*/ 12 w 90"/>
                  <a:gd name="T69" fmla="*/ 6 h 96"/>
                  <a:gd name="T70" fmla="*/ 9 w 90"/>
                  <a:gd name="T71" fmla="*/ 7 h 96"/>
                  <a:gd name="T72" fmla="*/ 9 w 90"/>
                  <a:gd name="T73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96">
                    <a:moveTo>
                      <a:pt x="9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19" y="5"/>
                      <a:pt x="20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4" y="3"/>
                    </a:cubicBezTo>
                    <a:cubicBezTo>
                      <a:pt x="28" y="6"/>
                      <a:pt x="35" y="13"/>
                      <a:pt x="37" y="15"/>
                    </a:cubicBezTo>
                    <a:cubicBezTo>
                      <a:pt x="37" y="15"/>
                      <a:pt x="38" y="16"/>
                      <a:pt x="38" y="17"/>
                    </a:cubicBezTo>
                    <a:cubicBezTo>
                      <a:pt x="40" y="21"/>
                      <a:pt x="43" y="27"/>
                      <a:pt x="47" y="33"/>
                    </a:cubicBezTo>
                    <a:cubicBezTo>
                      <a:pt x="52" y="40"/>
                      <a:pt x="66" y="57"/>
                      <a:pt x="73" y="62"/>
                    </a:cubicBezTo>
                    <a:cubicBezTo>
                      <a:pt x="76" y="65"/>
                      <a:pt x="80" y="67"/>
                      <a:pt x="82" y="69"/>
                    </a:cubicBezTo>
                    <a:cubicBezTo>
                      <a:pt x="85" y="71"/>
                      <a:pt x="87" y="73"/>
                      <a:pt x="87" y="75"/>
                    </a:cubicBezTo>
                    <a:cubicBezTo>
                      <a:pt x="88" y="76"/>
                      <a:pt x="88" y="77"/>
                      <a:pt x="88" y="79"/>
                    </a:cubicBezTo>
                    <a:cubicBezTo>
                      <a:pt x="88" y="82"/>
                      <a:pt x="87" y="86"/>
                      <a:pt x="84" y="88"/>
                    </a:cubicBezTo>
                    <a:cubicBezTo>
                      <a:pt x="83" y="90"/>
                      <a:pt x="81" y="91"/>
                      <a:pt x="80" y="92"/>
                    </a:cubicBezTo>
                    <a:cubicBezTo>
                      <a:pt x="79" y="93"/>
                      <a:pt x="78" y="94"/>
                      <a:pt x="77" y="94"/>
                    </a:cubicBezTo>
                    <a:cubicBezTo>
                      <a:pt x="76" y="94"/>
                      <a:pt x="75" y="93"/>
                      <a:pt x="74" y="92"/>
                    </a:cubicBezTo>
                    <a:cubicBezTo>
                      <a:pt x="71" y="91"/>
                      <a:pt x="70" y="89"/>
                      <a:pt x="69" y="88"/>
                    </a:cubicBezTo>
                    <a:cubicBezTo>
                      <a:pt x="69" y="86"/>
                      <a:pt x="68" y="84"/>
                      <a:pt x="68" y="82"/>
                    </a:cubicBezTo>
                    <a:cubicBezTo>
                      <a:pt x="68" y="78"/>
                      <a:pt x="65" y="75"/>
                      <a:pt x="61" y="71"/>
                    </a:cubicBezTo>
                    <a:cubicBezTo>
                      <a:pt x="57" y="67"/>
                      <a:pt x="53" y="62"/>
                      <a:pt x="48" y="57"/>
                    </a:cubicBezTo>
                    <a:cubicBezTo>
                      <a:pt x="44" y="53"/>
                      <a:pt x="39" y="46"/>
                      <a:pt x="35" y="41"/>
                    </a:cubicBezTo>
                    <a:cubicBezTo>
                      <a:pt x="33" y="38"/>
                      <a:pt x="31" y="36"/>
                      <a:pt x="29" y="34"/>
                    </a:cubicBezTo>
                    <a:cubicBezTo>
                      <a:pt x="27" y="33"/>
                      <a:pt x="25" y="32"/>
                      <a:pt x="23" y="32"/>
                    </a:cubicBezTo>
                    <a:cubicBezTo>
                      <a:pt x="19" y="31"/>
                      <a:pt x="17" y="31"/>
                      <a:pt x="16" y="30"/>
                    </a:cubicBezTo>
                    <a:cubicBezTo>
                      <a:pt x="14" y="29"/>
                      <a:pt x="13" y="27"/>
                      <a:pt x="10" y="24"/>
                    </a:cubicBezTo>
                    <a:cubicBezTo>
                      <a:pt x="8" y="22"/>
                      <a:pt x="6" y="21"/>
                      <a:pt x="4" y="20"/>
                    </a:cubicBezTo>
                    <a:cubicBezTo>
                      <a:pt x="3" y="19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7" y="7"/>
                      <a:pt x="5" y="8"/>
                    </a:cubicBezTo>
                    <a:cubicBezTo>
                      <a:pt x="3" y="10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2" y="21"/>
                      <a:pt x="6" y="23"/>
                      <a:pt x="9" y="26"/>
                    </a:cubicBezTo>
                    <a:cubicBezTo>
                      <a:pt x="11" y="28"/>
                      <a:pt x="13" y="30"/>
                      <a:pt x="15" y="31"/>
                    </a:cubicBezTo>
                    <a:cubicBezTo>
                      <a:pt x="17" y="33"/>
                      <a:pt x="19" y="34"/>
                      <a:pt x="23" y="34"/>
                    </a:cubicBezTo>
                    <a:cubicBezTo>
                      <a:pt x="24" y="33"/>
                      <a:pt x="26" y="34"/>
                      <a:pt x="28" y="36"/>
                    </a:cubicBezTo>
                    <a:cubicBezTo>
                      <a:pt x="33" y="41"/>
                      <a:pt x="40" y="52"/>
                      <a:pt x="47" y="59"/>
                    </a:cubicBezTo>
                    <a:cubicBezTo>
                      <a:pt x="51" y="63"/>
                      <a:pt x="56" y="68"/>
                      <a:pt x="60" y="72"/>
                    </a:cubicBezTo>
                    <a:cubicBezTo>
                      <a:pt x="63" y="76"/>
                      <a:pt x="66" y="80"/>
                      <a:pt x="66" y="82"/>
                    </a:cubicBezTo>
                    <a:cubicBezTo>
                      <a:pt x="66" y="85"/>
                      <a:pt x="67" y="87"/>
                      <a:pt x="68" y="89"/>
                    </a:cubicBezTo>
                    <a:cubicBezTo>
                      <a:pt x="69" y="91"/>
                      <a:pt x="70" y="92"/>
                      <a:pt x="72" y="94"/>
                    </a:cubicBezTo>
                    <a:cubicBezTo>
                      <a:pt x="74" y="95"/>
                      <a:pt x="75" y="96"/>
                      <a:pt x="77" y="96"/>
                    </a:cubicBezTo>
                    <a:cubicBezTo>
                      <a:pt x="78" y="96"/>
                      <a:pt x="80" y="95"/>
                      <a:pt x="81" y="94"/>
                    </a:cubicBezTo>
                    <a:cubicBezTo>
                      <a:pt x="83" y="93"/>
                      <a:pt x="84" y="91"/>
                      <a:pt x="86" y="90"/>
                    </a:cubicBezTo>
                    <a:cubicBezTo>
                      <a:pt x="89" y="87"/>
                      <a:pt x="90" y="83"/>
                      <a:pt x="90" y="79"/>
                    </a:cubicBezTo>
                    <a:cubicBezTo>
                      <a:pt x="90" y="77"/>
                      <a:pt x="90" y="76"/>
                      <a:pt x="89" y="74"/>
                    </a:cubicBezTo>
                    <a:cubicBezTo>
                      <a:pt x="89" y="71"/>
                      <a:pt x="86" y="69"/>
                      <a:pt x="84" y="67"/>
                    </a:cubicBezTo>
                    <a:cubicBezTo>
                      <a:pt x="81" y="65"/>
                      <a:pt x="78" y="63"/>
                      <a:pt x="74" y="61"/>
                    </a:cubicBezTo>
                    <a:cubicBezTo>
                      <a:pt x="68" y="56"/>
                      <a:pt x="54" y="39"/>
                      <a:pt x="49" y="32"/>
                    </a:cubicBezTo>
                    <a:cubicBezTo>
                      <a:pt x="46" y="28"/>
                      <a:pt x="44" y="24"/>
                      <a:pt x="42" y="21"/>
                    </a:cubicBezTo>
                    <a:cubicBezTo>
                      <a:pt x="41" y="19"/>
                      <a:pt x="41" y="17"/>
                      <a:pt x="40" y="16"/>
                    </a:cubicBezTo>
                    <a:cubicBezTo>
                      <a:pt x="39" y="15"/>
                      <a:pt x="39" y="14"/>
                      <a:pt x="38" y="13"/>
                    </a:cubicBezTo>
                    <a:cubicBezTo>
                      <a:pt x="36" y="11"/>
                      <a:pt x="29" y="4"/>
                      <a:pt x="25" y="1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1" y="0"/>
                      <a:pt x="20" y="1"/>
                    </a:cubicBezTo>
                    <a:cubicBezTo>
                      <a:pt x="19" y="1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" name="Freeform 399"/>
              <p:cNvSpPr>
                <a:spLocks/>
              </p:cNvSpPr>
              <p:nvPr/>
            </p:nvSpPr>
            <p:spPr bwMode="auto">
              <a:xfrm>
                <a:off x="3192901" y="2666514"/>
                <a:ext cx="120650" cy="160338"/>
              </a:xfrm>
              <a:custGeom>
                <a:avLst/>
                <a:gdLst>
                  <a:gd name="T0" fmla="*/ 0 w 75"/>
                  <a:gd name="T1" fmla="*/ 11 h 100"/>
                  <a:gd name="T2" fmla="*/ 3 w 75"/>
                  <a:gd name="T3" fmla="*/ 6 h 100"/>
                  <a:gd name="T4" fmla="*/ 11 w 75"/>
                  <a:gd name="T5" fmla="*/ 0 h 100"/>
                  <a:gd name="T6" fmla="*/ 20 w 75"/>
                  <a:gd name="T7" fmla="*/ 6 h 100"/>
                  <a:gd name="T8" fmla="*/ 31 w 75"/>
                  <a:gd name="T9" fmla="*/ 20 h 100"/>
                  <a:gd name="T10" fmla="*/ 35 w 75"/>
                  <a:gd name="T11" fmla="*/ 34 h 100"/>
                  <a:gd name="T12" fmla="*/ 64 w 75"/>
                  <a:gd name="T13" fmla="*/ 73 h 100"/>
                  <a:gd name="T14" fmla="*/ 75 w 75"/>
                  <a:gd name="T15" fmla="*/ 88 h 100"/>
                  <a:gd name="T16" fmla="*/ 69 w 75"/>
                  <a:gd name="T17" fmla="*/ 93 h 100"/>
                  <a:gd name="T18" fmla="*/ 57 w 75"/>
                  <a:gd name="T19" fmla="*/ 100 h 100"/>
                  <a:gd name="T20" fmla="*/ 51 w 75"/>
                  <a:gd name="T21" fmla="*/ 84 h 100"/>
                  <a:gd name="T22" fmla="*/ 33 w 75"/>
                  <a:gd name="T23" fmla="*/ 52 h 100"/>
                  <a:gd name="T24" fmla="*/ 18 w 75"/>
                  <a:gd name="T25" fmla="*/ 37 h 100"/>
                  <a:gd name="T26" fmla="*/ 9 w 75"/>
                  <a:gd name="T27" fmla="*/ 31 h 100"/>
                  <a:gd name="T28" fmla="*/ 0 w 75"/>
                  <a:gd name="T29" fmla="*/ 19 h 100"/>
                  <a:gd name="T30" fmla="*/ 0 w 75"/>
                  <a:gd name="T31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00">
                    <a:moveTo>
                      <a:pt x="0" y="11"/>
                    </a:moveTo>
                    <a:cubicBezTo>
                      <a:pt x="0" y="11"/>
                      <a:pt x="1" y="7"/>
                      <a:pt x="3" y="6"/>
                    </a:cubicBezTo>
                    <a:cubicBezTo>
                      <a:pt x="5" y="4"/>
                      <a:pt x="9" y="0"/>
                      <a:pt x="11" y="0"/>
                    </a:cubicBezTo>
                    <a:cubicBezTo>
                      <a:pt x="14" y="0"/>
                      <a:pt x="17" y="1"/>
                      <a:pt x="20" y="6"/>
                    </a:cubicBezTo>
                    <a:cubicBezTo>
                      <a:pt x="24" y="12"/>
                      <a:pt x="29" y="17"/>
                      <a:pt x="31" y="20"/>
                    </a:cubicBezTo>
                    <a:cubicBezTo>
                      <a:pt x="34" y="23"/>
                      <a:pt x="27" y="24"/>
                      <a:pt x="35" y="34"/>
                    </a:cubicBezTo>
                    <a:cubicBezTo>
                      <a:pt x="43" y="44"/>
                      <a:pt x="56" y="65"/>
                      <a:pt x="64" y="73"/>
                    </a:cubicBezTo>
                    <a:cubicBezTo>
                      <a:pt x="72" y="81"/>
                      <a:pt x="75" y="84"/>
                      <a:pt x="75" y="88"/>
                    </a:cubicBezTo>
                    <a:cubicBezTo>
                      <a:pt x="75" y="91"/>
                      <a:pt x="72" y="91"/>
                      <a:pt x="69" y="93"/>
                    </a:cubicBezTo>
                    <a:cubicBezTo>
                      <a:pt x="65" y="95"/>
                      <a:pt x="61" y="100"/>
                      <a:pt x="57" y="100"/>
                    </a:cubicBezTo>
                    <a:cubicBezTo>
                      <a:pt x="53" y="100"/>
                      <a:pt x="53" y="91"/>
                      <a:pt x="51" y="84"/>
                    </a:cubicBezTo>
                    <a:cubicBezTo>
                      <a:pt x="49" y="76"/>
                      <a:pt x="41" y="63"/>
                      <a:pt x="33" y="52"/>
                    </a:cubicBezTo>
                    <a:cubicBezTo>
                      <a:pt x="25" y="40"/>
                      <a:pt x="22" y="37"/>
                      <a:pt x="18" y="37"/>
                    </a:cubicBezTo>
                    <a:cubicBezTo>
                      <a:pt x="13" y="37"/>
                      <a:pt x="13" y="36"/>
                      <a:pt x="9" y="31"/>
                    </a:cubicBezTo>
                    <a:cubicBezTo>
                      <a:pt x="5" y="25"/>
                      <a:pt x="0" y="22"/>
                      <a:pt x="0" y="19"/>
                    </a:cubicBezTo>
                    <a:cubicBezTo>
                      <a:pt x="0" y="16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5" name="Freeform 400"/>
              <p:cNvSpPr>
                <a:spLocks/>
              </p:cNvSpPr>
              <p:nvPr/>
            </p:nvSpPr>
            <p:spPr bwMode="auto">
              <a:xfrm>
                <a:off x="3192901" y="2674451"/>
                <a:ext cx="120650" cy="152400"/>
              </a:xfrm>
              <a:custGeom>
                <a:avLst/>
                <a:gdLst>
                  <a:gd name="T0" fmla="*/ 0 w 75"/>
                  <a:gd name="T1" fmla="*/ 6 h 95"/>
                  <a:gd name="T2" fmla="*/ 3 w 75"/>
                  <a:gd name="T3" fmla="*/ 1 h 95"/>
                  <a:gd name="T4" fmla="*/ 4 w 75"/>
                  <a:gd name="T5" fmla="*/ 0 h 95"/>
                  <a:gd name="T6" fmla="*/ 2 w 75"/>
                  <a:gd name="T7" fmla="*/ 3 h 95"/>
                  <a:gd name="T8" fmla="*/ 3 w 75"/>
                  <a:gd name="T9" fmla="*/ 11 h 95"/>
                  <a:gd name="T10" fmla="*/ 12 w 75"/>
                  <a:gd name="T11" fmla="*/ 23 h 95"/>
                  <a:gd name="T12" fmla="*/ 20 w 75"/>
                  <a:gd name="T13" fmla="*/ 29 h 95"/>
                  <a:gd name="T14" fmla="*/ 36 w 75"/>
                  <a:gd name="T15" fmla="*/ 44 h 95"/>
                  <a:gd name="T16" fmla="*/ 54 w 75"/>
                  <a:gd name="T17" fmla="*/ 76 h 95"/>
                  <a:gd name="T18" fmla="*/ 60 w 75"/>
                  <a:gd name="T19" fmla="*/ 92 h 95"/>
                  <a:gd name="T20" fmla="*/ 71 w 75"/>
                  <a:gd name="T21" fmla="*/ 85 h 95"/>
                  <a:gd name="T22" fmla="*/ 75 w 75"/>
                  <a:gd name="T23" fmla="*/ 83 h 95"/>
                  <a:gd name="T24" fmla="*/ 69 w 75"/>
                  <a:gd name="T25" fmla="*/ 88 h 95"/>
                  <a:gd name="T26" fmla="*/ 57 w 75"/>
                  <a:gd name="T27" fmla="*/ 95 h 95"/>
                  <a:gd name="T28" fmla="*/ 51 w 75"/>
                  <a:gd name="T29" fmla="*/ 79 h 95"/>
                  <a:gd name="T30" fmla="*/ 33 w 75"/>
                  <a:gd name="T31" fmla="*/ 47 h 95"/>
                  <a:gd name="T32" fmla="*/ 18 w 75"/>
                  <a:gd name="T33" fmla="*/ 32 h 95"/>
                  <a:gd name="T34" fmla="*/ 9 w 75"/>
                  <a:gd name="T35" fmla="*/ 26 h 95"/>
                  <a:gd name="T36" fmla="*/ 0 w 75"/>
                  <a:gd name="T37" fmla="*/ 14 h 95"/>
                  <a:gd name="T38" fmla="*/ 0 w 75"/>
                  <a:gd name="T39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5">
                    <a:moveTo>
                      <a:pt x="0" y="6"/>
                    </a:moveTo>
                    <a:cubicBezTo>
                      <a:pt x="0" y="6"/>
                      <a:pt x="1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3" y="9"/>
                      <a:pt x="3" y="11"/>
                    </a:cubicBezTo>
                    <a:cubicBezTo>
                      <a:pt x="2" y="14"/>
                      <a:pt x="8" y="18"/>
                      <a:pt x="12" y="23"/>
                    </a:cubicBezTo>
                    <a:cubicBezTo>
                      <a:pt x="16" y="28"/>
                      <a:pt x="16" y="29"/>
                      <a:pt x="20" y="29"/>
                    </a:cubicBezTo>
                    <a:cubicBezTo>
                      <a:pt x="25" y="29"/>
                      <a:pt x="28" y="33"/>
                      <a:pt x="36" y="44"/>
                    </a:cubicBezTo>
                    <a:cubicBezTo>
                      <a:pt x="44" y="56"/>
                      <a:pt x="52" y="69"/>
                      <a:pt x="54" y="76"/>
                    </a:cubicBezTo>
                    <a:cubicBezTo>
                      <a:pt x="56" y="83"/>
                      <a:pt x="56" y="92"/>
                      <a:pt x="60" y="92"/>
                    </a:cubicBezTo>
                    <a:cubicBezTo>
                      <a:pt x="63" y="93"/>
                      <a:pt x="68" y="87"/>
                      <a:pt x="71" y="85"/>
                    </a:cubicBezTo>
                    <a:cubicBezTo>
                      <a:pt x="73" y="84"/>
                      <a:pt x="74" y="84"/>
                      <a:pt x="75" y="83"/>
                    </a:cubicBezTo>
                    <a:cubicBezTo>
                      <a:pt x="74" y="86"/>
                      <a:pt x="72" y="86"/>
                      <a:pt x="69" y="88"/>
                    </a:cubicBezTo>
                    <a:cubicBezTo>
                      <a:pt x="65" y="90"/>
                      <a:pt x="61" y="95"/>
                      <a:pt x="57" y="95"/>
                    </a:cubicBezTo>
                    <a:cubicBezTo>
                      <a:pt x="53" y="95"/>
                      <a:pt x="53" y="86"/>
                      <a:pt x="51" y="79"/>
                    </a:cubicBezTo>
                    <a:cubicBezTo>
                      <a:pt x="49" y="71"/>
                      <a:pt x="41" y="58"/>
                      <a:pt x="33" y="47"/>
                    </a:cubicBezTo>
                    <a:cubicBezTo>
                      <a:pt x="25" y="35"/>
                      <a:pt x="22" y="32"/>
                      <a:pt x="18" y="32"/>
                    </a:cubicBezTo>
                    <a:cubicBezTo>
                      <a:pt x="13" y="32"/>
                      <a:pt x="13" y="31"/>
                      <a:pt x="9" y="26"/>
                    </a:cubicBezTo>
                    <a:cubicBezTo>
                      <a:pt x="5" y="20"/>
                      <a:pt x="0" y="17"/>
                      <a:pt x="0" y="14"/>
                    </a:cubicBezTo>
                    <a:cubicBezTo>
                      <a:pt x="0" y="11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6" name="Freeform 401"/>
              <p:cNvSpPr>
                <a:spLocks/>
              </p:cNvSpPr>
              <p:nvPr/>
            </p:nvSpPr>
            <p:spPr bwMode="auto">
              <a:xfrm>
                <a:off x="3191313" y="2664926"/>
                <a:ext cx="123825" cy="163513"/>
              </a:xfrm>
              <a:custGeom>
                <a:avLst/>
                <a:gdLst>
                  <a:gd name="T0" fmla="*/ 2 w 77"/>
                  <a:gd name="T1" fmla="*/ 12 h 102"/>
                  <a:gd name="T2" fmla="*/ 5 w 77"/>
                  <a:gd name="T3" fmla="*/ 8 h 102"/>
                  <a:gd name="T4" fmla="*/ 11 w 77"/>
                  <a:gd name="T5" fmla="*/ 2 h 102"/>
                  <a:gd name="T6" fmla="*/ 12 w 77"/>
                  <a:gd name="T7" fmla="*/ 2 h 102"/>
                  <a:gd name="T8" fmla="*/ 32 w 77"/>
                  <a:gd name="T9" fmla="*/ 21 h 102"/>
                  <a:gd name="T10" fmla="*/ 31 w 77"/>
                  <a:gd name="T11" fmla="*/ 27 h 102"/>
                  <a:gd name="T12" fmla="*/ 50 w 77"/>
                  <a:gd name="T13" fmla="*/ 56 h 102"/>
                  <a:gd name="T14" fmla="*/ 72 w 77"/>
                  <a:gd name="T15" fmla="*/ 83 h 102"/>
                  <a:gd name="T16" fmla="*/ 75 w 77"/>
                  <a:gd name="T17" fmla="*/ 88 h 102"/>
                  <a:gd name="T18" fmla="*/ 69 w 77"/>
                  <a:gd name="T19" fmla="*/ 93 h 102"/>
                  <a:gd name="T20" fmla="*/ 58 w 77"/>
                  <a:gd name="T21" fmla="*/ 100 h 102"/>
                  <a:gd name="T22" fmla="*/ 56 w 77"/>
                  <a:gd name="T23" fmla="*/ 99 h 102"/>
                  <a:gd name="T24" fmla="*/ 53 w 77"/>
                  <a:gd name="T25" fmla="*/ 84 h 102"/>
                  <a:gd name="T26" fmla="*/ 26 w 77"/>
                  <a:gd name="T27" fmla="*/ 40 h 102"/>
                  <a:gd name="T28" fmla="*/ 16 w 77"/>
                  <a:gd name="T29" fmla="*/ 36 h 102"/>
                  <a:gd name="T30" fmla="*/ 11 w 77"/>
                  <a:gd name="T31" fmla="*/ 31 h 102"/>
                  <a:gd name="T32" fmla="*/ 2 w 77"/>
                  <a:gd name="T33" fmla="*/ 20 h 102"/>
                  <a:gd name="T34" fmla="*/ 2 w 77"/>
                  <a:gd name="T35" fmla="*/ 18 h 102"/>
                  <a:gd name="T36" fmla="*/ 1 w 77"/>
                  <a:gd name="T37" fmla="*/ 12 h 102"/>
                  <a:gd name="T38" fmla="*/ 1 w 77"/>
                  <a:gd name="T39" fmla="*/ 12 h 102"/>
                  <a:gd name="T40" fmla="*/ 0 w 77"/>
                  <a:gd name="T41" fmla="*/ 14 h 102"/>
                  <a:gd name="T42" fmla="*/ 0 w 77"/>
                  <a:gd name="T43" fmla="*/ 20 h 102"/>
                  <a:gd name="T44" fmla="*/ 3 w 77"/>
                  <a:gd name="T45" fmla="*/ 26 h 102"/>
                  <a:gd name="T46" fmla="*/ 14 w 77"/>
                  <a:gd name="T47" fmla="*/ 37 h 102"/>
                  <a:gd name="T48" fmla="*/ 19 w 77"/>
                  <a:gd name="T49" fmla="*/ 39 h 102"/>
                  <a:gd name="T50" fmla="*/ 33 w 77"/>
                  <a:gd name="T51" fmla="*/ 53 h 102"/>
                  <a:gd name="T52" fmla="*/ 53 w 77"/>
                  <a:gd name="T53" fmla="*/ 96 h 102"/>
                  <a:gd name="T54" fmla="*/ 58 w 77"/>
                  <a:gd name="T55" fmla="*/ 102 h 102"/>
                  <a:gd name="T56" fmla="*/ 65 w 77"/>
                  <a:gd name="T57" fmla="*/ 99 h 102"/>
                  <a:gd name="T58" fmla="*/ 75 w 77"/>
                  <a:gd name="T59" fmla="*/ 92 h 102"/>
                  <a:gd name="T60" fmla="*/ 77 w 77"/>
                  <a:gd name="T61" fmla="*/ 88 h 102"/>
                  <a:gd name="T62" fmla="*/ 65 w 77"/>
                  <a:gd name="T63" fmla="*/ 73 h 102"/>
                  <a:gd name="T64" fmla="*/ 37 w 77"/>
                  <a:gd name="T65" fmla="*/ 34 h 102"/>
                  <a:gd name="T66" fmla="*/ 34 w 77"/>
                  <a:gd name="T67" fmla="*/ 22 h 102"/>
                  <a:gd name="T68" fmla="*/ 22 w 77"/>
                  <a:gd name="T69" fmla="*/ 7 h 102"/>
                  <a:gd name="T70" fmla="*/ 12 w 77"/>
                  <a:gd name="T71" fmla="*/ 0 h 102"/>
                  <a:gd name="T72" fmla="*/ 6 w 77"/>
                  <a:gd name="T73" fmla="*/ 4 h 102"/>
                  <a:gd name="T74" fmla="*/ 0 w 77"/>
                  <a:gd name="T75" fmla="*/ 12 h 102"/>
                  <a:gd name="T76" fmla="*/ 0 w 77"/>
                  <a:gd name="T77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102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9" y="3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2"/>
                      <a:pt x="17" y="3"/>
                      <a:pt x="21" y="8"/>
                    </a:cubicBezTo>
                    <a:cubicBezTo>
                      <a:pt x="25" y="13"/>
                      <a:pt x="29" y="19"/>
                      <a:pt x="32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1" y="24"/>
                      <a:pt x="31" y="27"/>
                    </a:cubicBezTo>
                    <a:cubicBezTo>
                      <a:pt x="31" y="29"/>
                      <a:pt x="32" y="32"/>
                      <a:pt x="35" y="36"/>
                    </a:cubicBezTo>
                    <a:cubicBezTo>
                      <a:pt x="39" y="41"/>
                      <a:pt x="44" y="48"/>
                      <a:pt x="50" y="56"/>
                    </a:cubicBezTo>
                    <a:cubicBezTo>
                      <a:pt x="55" y="63"/>
                      <a:pt x="60" y="71"/>
                      <a:pt x="64" y="75"/>
                    </a:cubicBezTo>
                    <a:cubicBezTo>
                      <a:pt x="68" y="78"/>
                      <a:pt x="71" y="81"/>
                      <a:pt x="72" y="83"/>
                    </a:cubicBezTo>
                    <a:cubicBezTo>
                      <a:pt x="74" y="85"/>
                      <a:pt x="75" y="87"/>
                      <a:pt x="75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5" y="90"/>
                      <a:pt x="74" y="90"/>
                      <a:pt x="73" y="91"/>
                    </a:cubicBezTo>
                    <a:cubicBezTo>
                      <a:pt x="73" y="91"/>
                      <a:pt x="71" y="92"/>
                      <a:pt x="69" y="93"/>
                    </a:cubicBezTo>
                    <a:cubicBezTo>
                      <a:pt x="67" y="94"/>
                      <a:pt x="65" y="96"/>
                      <a:pt x="63" y="97"/>
                    </a:cubicBezTo>
                    <a:cubicBezTo>
                      <a:pt x="62" y="99"/>
                      <a:pt x="60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6" y="99"/>
                    </a:cubicBezTo>
                    <a:cubicBezTo>
                      <a:pt x="56" y="98"/>
                      <a:pt x="55" y="95"/>
                      <a:pt x="55" y="93"/>
                    </a:cubicBezTo>
                    <a:cubicBezTo>
                      <a:pt x="54" y="90"/>
                      <a:pt x="54" y="87"/>
                      <a:pt x="53" y="84"/>
                    </a:cubicBezTo>
                    <a:cubicBezTo>
                      <a:pt x="51" y="77"/>
                      <a:pt x="43" y="64"/>
                      <a:pt x="35" y="52"/>
                    </a:cubicBezTo>
                    <a:cubicBezTo>
                      <a:pt x="31" y="47"/>
                      <a:pt x="28" y="43"/>
                      <a:pt x="26" y="40"/>
                    </a:cubicBezTo>
                    <a:cubicBezTo>
                      <a:pt x="23" y="38"/>
                      <a:pt x="21" y="37"/>
                      <a:pt x="19" y="37"/>
                    </a:cubicBezTo>
                    <a:cubicBezTo>
                      <a:pt x="18" y="37"/>
                      <a:pt x="17" y="36"/>
                      <a:pt x="16" y="36"/>
                    </a:cubicBezTo>
                    <a:cubicBezTo>
                      <a:pt x="15" y="36"/>
                      <a:pt x="15" y="36"/>
                      <a:pt x="14" y="35"/>
                    </a:cubicBezTo>
                    <a:cubicBezTo>
                      <a:pt x="13" y="34"/>
                      <a:pt x="12" y="33"/>
                      <a:pt x="11" y="31"/>
                    </a:cubicBezTo>
                    <a:cubicBezTo>
                      <a:pt x="9" y="28"/>
                      <a:pt x="6" y="26"/>
                      <a:pt x="5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5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7" y="38"/>
                      <a:pt x="18" y="39"/>
                      <a:pt x="19" y="39"/>
                    </a:cubicBezTo>
                    <a:cubicBezTo>
                      <a:pt x="21" y="39"/>
                      <a:pt x="22" y="39"/>
                      <a:pt x="24" y="42"/>
                    </a:cubicBezTo>
                    <a:cubicBezTo>
                      <a:pt x="27" y="44"/>
                      <a:pt x="29" y="48"/>
                      <a:pt x="33" y="53"/>
                    </a:cubicBezTo>
                    <a:cubicBezTo>
                      <a:pt x="41" y="65"/>
                      <a:pt x="49" y="78"/>
                      <a:pt x="51" y="85"/>
                    </a:cubicBezTo>
                    <a:cubicBezTo>
                      <a:pt x="52" y="89"/>
                      <a:pt x="52" y="93"/>
                      <a:pt x="53" y="96"/>
                    </a:cubicBezTo>
                    <a:cubicBezTo>
                      <a:pt x="54" y="97"/>
                      <a:pt x="54" y="99"/>
                      <a:pt x="55" y="100"/>
                    </a:cubicBezTo>
                    <a:cubicBezTo>
                      <a:pt x="55" y="101"/>
                      <a:pt x="56" y="102"/>
                      <a:pt x="58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61" y="102"/>
                      <a:pt x="63" y="101"/>
                      <a:pt x="65" y="99"/>
                    </a:cubicBezTo>
                    <a:cubicBezTo>
                      <a:pt x="67" y="97"/>
                      <a:pt x="69" y="96"/>
                      <a:pt x="70" y="95"/>
                    </a:cubicBezTo>
                    <a:cubicBezTo>
                      <a:pt x="72" y="94"/>
                      <a:pt x="73" y="93"/>
                      <a:pt x="75" y="92"/>
                    </a:cubicBezTo>
                    <a:cubicBezTo>
                      <a:pt x="76" y="92"/>
                      <a:pt x="77" y="90"/>
                      <a:pt x="77" y="89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6"/>
                      <a:pt x="76" y="84"/>
                      <a:pt x="74" y="82"/>
                    </a:cubicBezTo>
                    <a:cubicBezTo>
                      <a:pt x="72" y="80"/>
                      <a:pt x="69" y="77"/>
                      <a:pt x="65" y="73"/>
                    </a:cubicBezTo>
                    <a:cubicBezTo>
                      <a:pt x="62" y="69"/>
                      <a:pt x="56" y="62"/>
                      <a:pt x="51" y="55"/>
                    </a:cubicBezTo>
                    <a:cubicBezTo>
                      <a:pt x="46" y="47"/>
                      <a:pt x="41" y="39"/>
                      <a:pt x="37" y="34"/>
                    </a:cubicBezTo>
                    <a:cubicBezTo>
                      <a:pt x="34" y="31"/>
                      <a:pt x="33" y="28"/>
                      <a:pt x="33" y="27"/>
                    </a:cubicBezTo>
                    <a:cubicBezTo>
                      <a:pt x="33" y="25"/>
                      <a:pt x="34" y="24"/>
                      <a:pt x="34" y="22"/>
                    </a:cubicBezTo>
                    <a:cubicBezTo>
                      <a:pt x="34" y="22"/>
                      <a:pt x="34" y="21"/>
                      <a:pt x="33" y="20"/>
                    </a:cubicBezTo>
                    <a:cubicBezTo>
                      <a:pt x="30" y="17"/>
                      <a:pt x="26" y="12"/>
                      <a:pt x="22" y="7"/>
                    </a:cubicBezTo>
                    <a:cubicBezTo>
                      <a:pt x="18" y="2"/>
                      <a:pt x="15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8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7" name="Freeform 402"/>
              <p:cNvSpPr>
                <a:spLocks/>
              </p:cNvSpPr>
              <p:nvPr/>
            </p:nvSpPr>
            <p:spPr bwMode="auto">
              <a:xfrm>
                <a:off x="3173851" y="2696676"/>
                <a:ext cx="95250" cy="144463"/>
              </a:xfrm>
              <a:custGeom>
                <a:avLst/>
                <a:gdLst>
                  <a:gd name="T0" fmla="*/ 2 w 60"/>
                  <a:gd name="T1" fmla="*/ 8 h 90"/>
                  <a:gd name="T2" fmla="*/ 11 w 60"/>
                  <a:gd name="T3" fmla="*/ 2 h 90"/>
                  <a:gd name="T4" fmla="*/ 22 w 60"/>
                  <a:gd name="T5" fmla="*/ 14 h 90"/>
                  <a:gd name="T6" fmla="*/ 26 w 60"/>
                  <a:gd name="T7" fmla="*/ 34 h 90"/>
                  <a:gd name="T8" fmla="*/ 49 w 60"/>
                  <a:gd name="T9" fmla="*/ 64 h 90"/>
                  <a:gd name="T10" fmla="*/ 58 w 60"/>
                  <a:gd name="T11" fmla="*/ 77 h 90"/>
                  <a:gd name="T12" fmla="*/ 53 w 60"/>
                  <a:gd name="T13" fmla="*/ 89 h 90"/>
                  <a:gd name="T14" fmla="*/ 39 w 60"/>
                  <a:gd name="T15" fmla="*/ 81 h 90"/>
                  <a:gd name="T16" fmla="*/ 21 w 60"/>
                  <a:gd name="T17" fmla="*/ 51 h 90"/>
                  <a:gd name="T18" fmla="*/ 6 w 60"/>
                  <a:gd name="T19" fmla="*/ 32 h 90"/>
                  <a:gd name="T20" fmla="*/ 0 w 60"/>
                  <a:gd name="T21" fmla="*/ 24 h 90"/>
                  <a:gd name="T22" fmla="*/ 2 w 60"/>
                  <a:gd name="T23" fmla="*/ 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90">
                    <a:moveTo>
                      <a:pt x="2" y="8"/>
                    </a:moveTo>
                    <a:cubicBezTo>
                      <a:pt x="2" y="8"/>
                      <a:pt x="7" y="0"/>
                      <a:pt x="11" y="2"/>
                    </a:cubicBezTo>
                    <a:cubicBezTo>
                      <a:pt x="15" y="4"/>
                      <a:pt x="20" y="12"/>
                      <a:pt x="22" y="14"/>
                    </a:cubicBezTo>
                    <a:cubicBezTo>
                      <a:pt x="24" y="16"/>
                      <a:pt x="20" y="27"/>
                      <a:pt x="26" y="34"/>
                    </a:cubicBezTo>
                    <a:cubicBezTo>
                      <a:pt x="31" y="42"/>
                      <a:pt x="43" y="60"/>
                      <a:pt x="49" y="64"/>
                    </a:cubicBezTo>
                    <a:cubicBezTo>
                      <a:pt x="55" y="69"/>
                      <a:pt x="60" y="73"/>
                      <a:pt x="58" y="77"/>
                    </a:cubicBezTo>
                    <a:cubicBezTo>
                      <a:pt x="56" y="80"/>
                      <a:pt x="56" y="87"/>
                      <a:pt x="53" y="89"/>
                    </a:cubicBezTo>
                    <a:cubicBezTo>
                      <a:pt x="50" y="90"/>
                      <a:pt x="39" y="87"/>
                      <a:pt x="39" y="81"/>
                    </a:cubicBezTo>
                    <a:cubicBezTo>
                      <a:pt x="39" y="75"/>
                      <a:pt x="29" y="63"/>
                      <a:pt x="21" y="51"/>
                    </a:cubicBezTo>
                    <a:cubicBezTo>
                      <a:pt x="14" y="40"/>
                      <a:pt x="12" y="33"/>
                      <a:pt x="6" y="32"/>
                    </a:cubicBezTo>
                    <a:cubicBezTo>
                      <a:pt x="0" y="30"/>
                      <a:pt x="1" y="30"/>
                      <a:pt x="0" y="24"/>
                    </a:cubicBezTo>
                    <a:cubicBezTo>
                      <a:pt x="0" y="1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8" name="Freeform 403"/>
              <p:cNvSpPr>
                <a:spLocks/>
              </p:cNvSpPr>
              <p:nvPr/>
            </p:nvSpPr>
            <p:spPr bwMode="auto">
              <a:xfrm>
                <a:off x="3173851" y="2699851"/>
                <a:ext cx="85725" cy="141288"/>
              </a:xfrm>
              <a:custGeom>
                <a:avLst/>
                <a:gdLst>
                  <a:gd name="T0" fmla="*/ 2 w 54"/>
                  <a:gd name="T1" fmla="*/ 6 h 88"/>
                  <a:gd name="T2" fmla="*/ 9 w 54"/>
                  <a:gd name="T3" fmla="*/ 0 h 88"/>
                  <a:gd name="T4" fmla="*/ 5 w 54"/>
                  <a:gd name="T5" fmla="*/ 5 h 88"/>
                  <a:gd name="T6" fmla="*/ 3 w 54"/>
                  <a:gd name="T7" fmla="*/ 20 h 88"/>
                  <a:gd name="T8" fmla="*/ 9 w 54"/>
                  <a:gd name="T9" fmla="*/ 28 h 88"/>
                  <a:gd name="T10" fmla="*/ 24 w 54"/>
                  <a:gd name="T11" fmla="*/ 47 h 88"/>
                  <a:gd name="T12" fmla="*/ 42 w 54"/>
                  <a:gd name="T13" fmla="*/ 77 h 88"/>
                  <a:gd name="T14" fmla="*/ 54 w 54"/>
                  <a:gd name="T15" fmla="*/ 85 h 88"/>
                  <a:gd name="T16" fmla="*/ 53 w 54"/>
                  <a:gd name="T17" fmla="*/ 87 h 88"/>
                  <a:gd name="T18" fmla="*/ 39 w 54"/>
                  <a:gd name="T19" fmla="*/ 79 h 88"/>
                  <a:gd name="T20" fmla="*/ 21 w 54"/>
                  <a:gd name="T21" fmla="*/ 49 h 88"/>
                  <a:gd name="T22" fmla="*/ 6 w 54"/>
                  <a:gd name="T23" fmla="*/ 30 h 88"/>
                  <a:gd name="T24" fmla="*/ 0 w 54"/>
                  <a:gd name="T25" fmla="*/ 22 h 88"/>
                  <a:gd name="T26" fmla="*/ 2 w 54"/>
                  <a:gd name="T27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88">
                    <a:moveTo>
                      <a:pt x="2" y="6"/>
                    </a:moveTo>
                    <a:cubicBezTo>
                      <a:pt x="2" y="6"/>
                      <a:pt x="6" y="1"/>
                      <a:pt x="9" y="0"/>
                    </a:cubicBezTo>
                    <a:cubicBezTo>
                      <a:pt x="7" y="2"/>
                      <a:pt x="5" y="5"/>
                      <a:pt x="5" y="5"/>
                    </a:cubicBezTo>
                    <a:cubicBezTo>
                      <a:pt x="5" y="5"/>
                      <a:pt x="3" y="14"/>
                      <a:pt x="3" y="20"/>
                    </a:cubicBezTo>
                    <a:cubicBezTo>
                      <a:pt x="4" y="26"/>
                      <a:pt x="3" y="27"/>
                      <a:pt x="9" y="28"/>
                    </a:cubicBezTo>
                    <a:cubicBezTo>
                      <a:pt x="15" y="30"/>
                      <a:pt x="17" y="36"/>
                      <a:pt x="24" y="47"/>
                    </a:cubicBezTo>
                    <a:cubicBezTo>
                      <a:pt x="32" y="59"/>
                      <a:pt x="42" y="71"/>
                      <a:pt x="42" y="77"/>
                    </a:cubicBezTo>
                    <a:cubicBezTo>
                      <a:pt x="42" y="82"/>
                      <a:pt x="50" y="86"/>
                      <a:pt x="54" y="85"/>
                    </a:cubicBezTo>
                    <a:cubicBezTo>
                      <a:pt x="54" y="86"/>
                      <a:pt x="53" y="87"/>
                      <a:pt x="53" y="87"/>
                    </a:cubicBezTo>
                    <a:cubicBezTo>
                      <a:pt x="50" y="88"/>
                      <a:pt x="39" y="85"/>
                      <a:pt x="39" y="79"/>
                    </a:cubicBezTo>
                    <a:cubicBezTo>
                      <a:pt x="39" y="73"/>
                      <a:pt x="29" y="61"/>
                      <a:pt x="21" y="49"/>
                    </a:cubicBezTo>
                    <a:cubicBezTo>
                      <a:pt x="14" y="38"/>
                      <a:pt x="12" y="31"/>
                      <a:pt x="6" y="30"/>
                    </a:cubicBezTo>
                    <a:cubicBezTo>
                      <a:pt x="0" y="28"/>
                      <a:pt x="1" y="28"/>
                      <a:pt x="0" y="22"/>
                    </a:cubicBezTo>
                    <a:cubicBezTo>
                      <a:pt x="0" y="1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" name="Freeform 404"/>
              <p:cNvSpPr>
                <a:spLocks/>
              </p:cNvSpPr>
              <p:nvPr/>
            </p:nvSpPr>
            <p:spPr bwMode="auto">
              <a:xfrm>
                <a:off x="3172263" y="2698264"/>
                <a:ext cx="96838" cy="142875"/>
              </a:xfrm>
              <a:custGeom>
                <a:avLst/>
                <a:gdLst>
                  <a:gd name="T0" fmla="*/ 4 w 61"/>
                  <a:gd name="T1" fmla="*/ 8 h 89"/>
                  <a:gd name="T2" fmla="*/ 7 w 61"/>
                  <a:gd name="T3" fmla="*/ 4 h 89"/>
                  <a:gd name="T4" fmla="*/ 11 w 61"/>
                  <a:gd name="T5" fmla="*/ 2 h 89"/>
                  <a:gd name="T6" fmla="*/ 23 w 61"/>
                  <a:gd name="T7" fmla="*/ 14 h 89"/>
                  <a:gd name="T8" fmla="*/ 23 w 61"/>
                  <a:gd name="T9" fmla="*/ 23 h 89"/>
                  <a:gd name="T10" fmla="*/ 37 w 61"/>
                  <a:gd name="T11" fmla="*/ 50 h 89"/>
                  <a:gd name="T12" fmla="*/ 56 w 61"/>
                  <a:gd name="T13" fmla="*/ 70 h 89"/>
                  <a:gd name="T14" fmla="*/ 58 w 61"/>
                  <a:gd name="T15" fmla="*/ 75 h 89"/>
                  <a:gd name="T16" fmla="*/ 55 w 61"/>
                  <a:gd name="T17" fmla="*/ 85 h 89"/>
                  <a:gd name="T18" fmla="*/ 52 w 61"/>
                  <a:gd name="T19" fmla="*/ 87 h 89"/>
                  <a:gd name="T20" fmla="*/ 41 w 61"/>
                  <a:gd name="T21" fmla="*/ 80 h 89"/>
                  <a:gd name="T22" fmla="*/ 23 w 61"/>
                  <a:gd name="T23" fmla="*/ 49 h 89"/>
                  <a:gd name="T24" fmla="*/ 7 w 61"/>
                  <a:gd name="T25" fmla="*/ 30 h 89"/>
                  <a:gd name="T26" fmla="*/ 3 w 61"/>
                  <a:gd name="T27" fmla="*/ 28 h 89"/>
                  <a:gd name="T28" fmla="*/ 2 w 61"/>
                  <a:gd name="T29" fmla="*/ 23 h 89"/>
                  <a:gd name="T30" fmla="*/ 3 w 61"/>
                  <a:gd name="T31" fmla="*/ 12 h 89"/>
                  <a:gd name="T32" fmla="*/ 3 w 61"/>
                  <a:gd name="T33" fmla="*/ 7 h 89"/>
                  <a:gd name="T34" fmla="*/ 3 w 61"/>
                  <a:gd name="T35" fmla="*/ 7 h 89"/>
                  <a:gd name="T36" fmla="*/ 0 w 61"/>
                  <a:gd name="T37" fmla="*/ 21 h 89"/>
                  <a:gd name="T38" fmla="*/ 1 w 61"/>
                  <a:gd name="T39" fmla="*/ 27 h 89"/>
                  <a:gd name="T40" fmla="*/ 3 w 61"/>
                  <a:gd name="T41" fmla="*/ 31 h 89"/>
                  <a:gd name="T42" fmla="*/ 13 w 61"/>
                  <a:gd name="T43" fmla="*/ 37 h 89"/>
                  <a:gd name="T44" fmla="*/ 33 w 61"/>
                  <a:gd name="T45" fmla="*/ 68 h 89"/>
                  <a:gd name="T46" fmla="*/ 44 w 61"/>
                  <a:gd name="T47" fmla="*/ 87 h 89"/>
                  <a:gd name="T48" fmla="*/ 54 w 61"/>
                  <a:gd name="T49" fmla="*/ 89 h 89"/>
                  <a:gd name="T50" fmla="*/ 58 w 61"/>
                  <a:gd name="T51" fmla="*/ 81 h 89"/>
                  <a:gd name="T52" fmla="*/ 61 w 61"/>
                  <a:gd name="T53" fmla="*/ 74 h 89"/>
                  <a:gd name="T54" fmla="*/ 51 w 61"/>
                  <a:gd name="T55" fmla="*/ 63 h 89"/>
                  <a:gd name="T56" fmla="*/ 27 w 61"/>
                  <a:gd name="T57" fmla="*/ 33 h 89"/>
                  <a:gd name="T58" fmla="*/ 25 w 61"/>
                  <a:gd name="T59" fmla="*/ 16 h 89"/>
                  <a:gd name="T60" fmla="*/ 19 w 61"/>
                  <a:gd name="T61" fmla="*/ 7 h 89"/>
                  <a:gd name="T62" fmla="*/ 11 w 61"/>
                  <a:gd name="T63" fmla="*/ 0 h 89"/>
                  <a:gd name="T64" fmla="*/ 2 w 61"/>
                  <a:gd name="T65" fmla="*/ 7 h 89"/>
                  <a:gd name="T66" fmla="*/ 2 w 61"/>
                  <a:gd name="T67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" h="89">
                    <a:moveTo>
                      <a:pt x="3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3"/>
                      <a:pt x="15" y="5"/>
                      <a:pt x="17" y="8"/>
                    </a:cubicBezTo>
                    <a:cubicBezTo>
                      <a:pt x="20" y="10"/>
                      <a:pt x="22" y="13"/>
                      <a:pt x="23" y="14"/>
                    </a:cubicBezTo>
                    <a:cubicBezTo>
                      <a:pt x="23" y="14"/>
                      <a:pt x="23" y="15"/>
                      <a:pt x="23" y="16"/>
                    </a:cubicBezTo>
                    <a:cubicBezTo>
                      <a:pt x="23" y="18"/>
                      <a:pt x="23" y="20"/>
                      <a:pt x="23" y="23"/>
                    </a:cubicBezTo>
                    <a:cubicBezTo>
                      <a:pt x="23" y="27"/>
                      <a:pt x="23" y="31"/>
                      <a:pt x="26" y="34"/>
                    </a:cubicBezTo>
                    <a:cubicBezTo>
                      <a:pt x="28" y="38"/>
                      <a:pt x="33" y="44"/>
                      <a:pt x="37" y="50"/>
                    </a:cubicBezTo>
                    <a:cubicBezTo>
                      <a:pt x="42" y="56"/>
                      <a:pt x="46" y="62"/>
                      <a:pt x="49" y="64"/>
                    </a:cubicBezTo>
                    <a:cubicBezTo>
                      <a:pt x="52" y="66"/>
                      <a:pt x="54" y="68"/>
                      <a:pt x="56" y="70"/>
                    </a:cubicBezTo>
                    <a:cubicBezTo>
                      <a:pt x="58" y="71"/>
                      <a:pt x="59" y="73"/>
                      <a:pt x="59" y="74"/>
                    </a:cubicBezTo>
                    <a:cubicBezTo>
                      <a:pt x="59" y="75"/>
                      <a:pt x="58" y="75"/>
                      <a:pt x="58" y="75"/>
                    </a:cubicBezTo>
                    <a:cubicBezTo>
                      <a:pt x="57" y="77"/>
                      <a:pt x="56" y="80"/>
                      <a:pt x="56" y="82"/>
                    </a:cubicBezTo>
                    <a:cubicBezTo>
                      <a:pt x="55" y="84"/>
                      <a:pt x="55" y="85"/>
                      <a:pt x="55" y="85"/>
                    </a:cubicBezTo>
                    <a:cubicBezTo>
                      <a:pt x="54" y="86"/>
                      <a:pt x="54" y="87"/>
                      <a:pt x="53" y="87"/>
                    </a:cubicBezTo>
                    <a:cubicBezTo>
                      <a:pt x="53" y="87"/>
                      <a:pt x="53" y="87"/>
                      <a:pt x="52" y="87"/>
                    </a:cubicBezTo>
                    <a:cubicBezTo>
                      <a:pt x="50" y="87"/>
                      <a:pt x="47" y="86"/>
                      <a:pt x="45" y="85"/>
                    </a:cubicBezTo>
                    <a:cubicBezTo>
                      <a:pt x="43" y="84"/>
                      <a:pt x="41" y="82"/>
                      <a:pt x="41" y="80"/>
                    </a:cubicBezTo>
                    <a:cubicBezTo>
                      <a:pt x="41" y="76"/>
                      <a:pt x="38" y="72"/>
                      <a:pt x="35" y="66"/>
                    </a:cubicBezTo>
                    <a:cubicBezTo>
                      <a:pt x="31" y="61"/>
                      <a:pt x="27" y="55"/>
                      <a:pt x="23" y="49"/>
                    </a:cubicBezTo>
                    <a:cubicBezTo>
                      <a:pt x="19" y="44"/>
                      <a:pt x="17" y="39"/>
                      <a:pt x="15" y="36"/>
                    </a:cubicBezTo>
                    <a:cubicBezTo>
                      <a:pt x="13" y="33"/>
                      <a:pt x="10" y="31"/>
                      <a:pt x="7" y="30"/>
                    </a:cubicBezTo>
                    <a:cubicBezTo>
                      <a:pt x="6" y="30"/>
                      <a:pt x="5" y="29"/>
                      <a:pt x="4" y="29"/>
                    </a:cubicBezTo>
                    <a:cubicBezTo>
                      <a:pt x="4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2" y="26"/>
                      <a:pt x="2" y="25"/>
                      <a:pt x="2" y="23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3" y="15"/>
                      <a:pt x="3" y="12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0" y="15"/>
                      <a:pt x="0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30"/>
                      <a:pt x="2" y="30"/>
                      <a:pt x="3" y="31"/>
                    </a:cubicBezTo>
                    <a:cubicBezTo>
                      <a:pt x="4" y="31"/>
                      <a:pt x="5" y="31"/>
                      <a:pt x="7" y="32"/>
                    </a:cubicBezTo>
                    <a:cubicBezTo>
                      <a:pt x="9" y="32"/>
                      <a:pt x="11" y="34"/>
                      <a:pt x="13" y="37"/>
                    </a:cubicBezTo>
                    <a:cubicBezTo>
                      <a:pt x="15" y="40"/>
                      <a:pt x="18" y="45"/>
                      <a:pt x="21" y="51"/>
                    </a:cubicBezTo>
                    <a:cubicBezTo>
                      <a:pt x="25" y="56"/>
                      <a:pt x="30" y="62"/>
                      <a:pt x="33" y="68"/>
                    </a:cubicBezTo>
                    <a:cubicBezTo>
                      <a:pt x="37" y="73"/>
                      <a:pt x="39" y="77"/>
                      <a:pt x="39" y="80"/>
                    </a:cubicBezTo>
                    <a:cubicBezTo>
                      <a:pt x="39" y="83"/>
                      <a:pt x="42" y="85"/>
                      <a:pt x="44" y="87"/>
                    </a:cubicBezTo>
                    <a:cubicBezTo>
                      <a:pt x="47" y="88"/>
                      <a:pt x="50" y="89"/>
                      <a:pt x="52" y="89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8"/>
                      <a:pt x="56" y="87"/>
                      <a:pt x="56" y="86"/>
                    </a:cubicBezTo>
                    <a:cubicBezTo>
                      <a:pt x="57" y="85"/>
                      <a:pt x="58" y="83"/>
                      <a:pt x="58" y="81"/>
                    </a:cubicBezTo>
                    <a:cubicBezTo>
                      <a:pt x="59" y="79"/>
                      <a:pt x="59" y="78"/>
                      <a:pt x="60" y="76"/>
                    </a:cubicBezTo>
                    <a:cubicBezTo>
                      <a:pt x="60" y="76"/>
                      <a:pt x="61" y="75"/>
                      <a:pt x="61" y="74"/>
                    </a:cubicBezTo>
                    <a:cubicBezTo>
                      <a:pt x="61" y="72"/>
                      <a:pt x="59" y="70"/>
                      <a:pt x="57" y="68"/>
                    </a:cubicBezTo>
                    <a:cubicBezTo>
                      <a:pt x="55" y="66"/>
                      <a:pt x="53" y="64"/>
                      <a:pt x="51" y="63"/>
                    </a:cubicBezTo>
                    <a:cubicBezTo>
                      <a:pt x="48" y="61"/>
                      <a:pt x="43" y="55"/>
                      <a:pt x="39" y="49"/>
                    </a:cubicBezTo>
                    <a:cubicBezTo>
                      <a:pt x="35" y="43"/>
                      <a:pt x="30" y="36"/>
                      <a:pt x="27" y="33"/>
                    </a:cubicBezTo>
                    <a:cubicBezTo>
                      <a:pt x="25" y="30"/>
                      <a:pt x="25" y="26"/>
                      <a:pt x="25" y="23"/>
                    </a:cubicBezTo>
                    <a:cubicBezTo>
                      <a:pt x="25" y="20"/>
                      <a:pt x="25" y="18"/>
                      <a:pt x="25" y="16"/>
                    </a:cubicBezTo>
                    <a:cubicBezTo>
                      <a:pt x="25" y="15"/>
                      <a:pt x="25" y="14"/>
                      <a:pt x="24" y="13"/>
                    </a:cubicBezTo>
                    <a:cubicBezTo>
                      <a:pt x="23" y="12"/>
                      <a:pt x="21" y="9"/>
                      <a:pt x="19" y="7"/>
                    </a:cubicBezTo>
                    <a:cubicBezTo>
                      <a:pt x="17" y="4"/>
                      <a:pt x="15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5" y="3"/>
                    </a:cubicBezTo>
                    <a:cubicBezTo>
                      <a:pt x="3" y="5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" name="Freeform 40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7475"/>
              </a:xfrm>
              <a:custGeom>
                <a:avLst/>
                <a:gdLst>
                  <a:gd name="T0" fmla="*/ 6 w 64"/>
                  <a:gd name="T1" fmla="*/ 2 h 73"/>
                  <a:gd name="T2" fmla="*/ 17 w 64"/>
                  <a:gd name="T3" fmla="*/ 5 h 73"/>
                  <a:gd name="T4" fmla="*/ 37 w 64"/>
                  <a:gd name="T5" fmla="*/ 32 h 73"/>
                  <a:gd name="T6" fmla="*/ 54 w 64"/>
                  <a:gd name="T7" fmla="*/ 45 h 73"/>
                  <a:gd name="T8" fmla="*/ 63 w 64"/>
                  <a:gd name="T9" fmla="*/ 55 h 73"/>
                  <a:gd name="T10" fmla="*/ 52 w 64"/>
                  <a:gd name="T11" fmla="*/ 69 h 73"/>
                  <a:gd name="T12" fmla="*/ 44 w 64"/>
                  <a:gd name="T13" fmla="*/ 54 h 73"/>
                  <a:gd name="T14" fmla="*/ 19 w 64"/>
                  <a:gd name="T15" fmla="*/ 31 h 73"/>
                  <a:gd name="T16" fmla="*/ 8 w 64"/>
                  <a:gd name="T17" fmla="*/ 25 h 73"/>
                  <a:gd name="T18" fmla="*/ 1 w 64"/>
                  <a:gd name="T19" fmla="*/ 18 h 73"/>
                  <a:gd name="T20" fmla="*/ 4 w 64"/>
                  <a:gd name="T21" fmla="*/ 9 h 73"/>
                  <a:gd name="T22" fmla="*/ 6 w 64"/>
                  <a:gd name="T2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6" y="2"/>
                    </a:moveTo>
                    <a:cubicBezTo>
                      <a:pt x="8" y="0"/>
                      <a:pt x="15" y="0"/>
                      <a:pt x="17" y="5"/>
                    </a:cubicBezTo>
                    <a:cubicBezTo>
                      <a:pt x="19" y="10"/>
                      <a:pt x="27" y="24"/>
                      <a:pt x="37" y="32"/>
                    </a:cubicBezTo>
                    <a:cubicBezTo>
                      <a:pt x="47" y="40"/>
                      <a:pt x="49" y="43"/>
                      <a:pt x="54" y="45"/>
                    </a:cubicBezTo>
                    <a:cubicBezTo>
                      <a:pt x="58" y="47"/>
                      <a:pt x="64" y="51"/>
                      <a:pt x="63" y="55"/>
                    </a:cubicBezTo>
                    <a:cubicBezTo>
                      <a:pt x="61" y="59"/>
                      <a:pt x="57" y="73"/>
                      <a:pt x="52" y="69"/>
                    </a:cubicBezTo>
                    <a:cubicBezTo>
                      <a:pt x="48" y="64"/>
                      <a:pt x="50" y="59"/>
                      <a:pt x="44" y="54"/>
                    </a:cubicBezTo>
                    <a:cubicBezTo>
                      <a:pt x="38" y="48"/>
                      <a:pt x="25" y="37"/>
                      <a:pt x="19" y="31"/>
                    </a:cubicBezTo>
                    <a:cubicBezTo>
                      <a:pt x="13" y="26"/>
                      <a:pt x="12" y="25"/>
                      <a:pt x="8" y="25"/>
                    </a:cubicBezTo>
                    <a:cubicBezTo>
                      <a:pt x="4" y="25"/>
                      <a:pt x="2" y="22"/>
                      <a:pt x="1" y="18"/>
                    </a:cubicBezTo>
                    <a:cubicBezTo>
                      <a:pt x="0" y="13"/>
                      <a:pt x="3" y="11"/>
                      <a:pt x="4" y="9"/>
                    </a:cubicBezTo>
                    <a:cubicBezTo>
                      <a:pt x="5" y="6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" name="Freeform 407"/>
              <p:cNvSpPr>
                <a:spLocks/>
              </p:cNvSpPr>
              <p:nvPr/>
            </p:nvSpPr>
            <p:spPr bwMode="auto">
              <a:xfrm>
                <a:off x="3483414" y="2841139"/>
                <a:ext cx="42863" cy="68263"/>
              </a:xfrm>
              <a:custGeom>
                <a:avLst/>
                <a:gdLst>
                  <a:gd name="T0" fmla="*/ 4 w 27"/>
                  <a:gd name="T1" fmla="*/ 1 h 43"/>
                  <a:gd name="T2" fmla="*/ 11 w 27"/>
                  <a:gd name="T3" fmla="*/ 5 h 43"/>
                  <a:gd name="T4" fmla="*/ 17 w 27"/>
                  <a:gd name="T5" fmla="*/ 21 h 43"/>
                  <a:gd name="T6" fmla="*/ 27 w 27"/>
                  <a:gd name="T7" fmla="*/ 31 h 43"/>
                  <a:gd name="T8" fmla="*/ 20 w 27"/>
                  <a:gd name="T9" fmla="*/ 39 h 43"/>
                  <a:gd name="T10" fmla="*/ 10 w 27"/>
                  <a:gd name="T11" fmla="*/ 27 h 43"/>
                  <a:gd name="T12" fmla="*/ 0 w 27"/>
                  <a:gd name="T13" fmla="*/ 17 h 43"/>
                  <a:gd name="T14" fmla="*/ 0 w 27"/>
                  <a:gd name="T15" fmla="*/ 9 h 43"/>
                  <a:gd name="T16" fmla="*/ 4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4" y="1"/>
                    </a:moveTo>
                    <a:cubicBezTo>
                      <a:pt x="4" y="1"/>
                      <a:pt x="9" y="0"/>
                      <a:pt x="11" y="5"/>
                    </a:cubicBezTo>
                    <a:cubicBezTo>
                      <a:pt x="13" y="10"/>
                      <a:pt x="12" y="17"/>
                      <a:pt x="17" y="21"/>
                    </a:cubicBezTo>
                    <a:cubicBezTo>
                      <a:pt x="22" y="25"/>
                      <a:pt x="27" y="28"/>
                      <a:pt x="27" y="31"/>
                    </a:cubicBezTo>
                    <a:cubicBezTo>
                      <a:pt x="27" y="35"/>
                      <a:pt x="22" y="43"/>
                      <a:pt x="20" y="39"/>
                    </a:cubicBezTo>
                    <a:cubicBezTo>
                      <a:pt x="18" y="36"/>
                      <a:pt x="13" y="29"/>
                      <a:pt x="10" y="27"/>
                    </a:cubicBezTo>
                    <a:cubicBezTo>
                      <a:pt x="6" y="24"/>
                      <a:pt x="0" y="21"/>
                      <a:pt x="0" y="17"/>
                    </a:cubicBezTo>
                    <a:cubicBezTo>
                      <a:pt x="0" y="12"/>
                      <a:pt x="0" y="9"/>
                      <a:pt x="0" y="9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" name="Freeform 408"/>
              <p:cNvSpPr>
                <a:spLocks/>
              </p:cNvSpPr>
              <p:nvPr/>
            </p:nvSpPr>
            <p:spPr bwMode="auto">
              <a:xfrm>
                <a:off x="3516751" y="2893526"/>
                <a:ext cx="46038" cy="60325"/>
              </a:xfrm>
              <a:custGeom>
                <a:avLst/>
                <a:gdLst>
                  <a:gd name="T0" fmla="*/ 5 w 29"/>
                  <a:gd name="T1" fmla="*/ 2 h 38"/>
                  <a:gd name="T2" fmla="*/ 13 w 29"/>
                  <a:gd name="T3" fmla="*/ 5 h 38"/>
                  <a:gd name="T4" fmla="*/ 19 w 29"/>
                  <a:gd name="T5" fmla="*/ 17 h 38"/>
                  <a:gd name="T6" fmla="*/ 27 w 29"/>
                  <a:gd name="T7" fmla="*/ 26 h 38"/>
                  <a:gd name="T8" fmla="*/ 19 w 29"/>
                  <a:gd name="T9" fmla="*/ 32 h 38"/>
                  <a:gd name="T10" fmla="*/ 13 w 29"/>
                  <a:gd name="T11" fmla="*/ 23 h 38"/>
                  <a:gd name="T12" fmla="*/ 9 w 29"/>
                  <a:gd name="T13" fmla="*/ 18 h 38"/>
                  <a:gd name="T14" fmla="*/ 1 w 29"/>
                  <a:gd name="T15" fmla="*/ 12 h 38"/>
                  <a:gd name="T16" fmla="*/ 2 w 29"/>
                  <a:gd name="T17" fmla="*/ 7 h 38"/>
                  <a:gd name="T18" fmla="*/ 5 w 29"/>
                  <a:gd name="T1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8">
                    <a:moveTo>
                      <a:pt x="5" y="2"/>
                    </a:moveTo>
                    <a:cubicBezTo>
                      <a:pt x="5" y="2"/>
                      <a:pt x="10" y="0"/>
                      <a:pt x="13" y="5"/>
                    </a:cubicBezTo>
                    <a:cubicBezTo>
                      <a:pt x="17" y="10"/>
                      <a:pt x="16" y="14"/>
                      <a:pt x="19" y="17"/>
                    </a:cubicBezTo>
                    <a:cubicBezTo>
                      <a:pt x="22" y="21"/>
                      <a:pt x="25" y="18"/>
                      <a:pt x="27" y="26"/>
                    </a:cubicBezTo>
                    <a:cubicBezTo>
                      <a:pt x="28" y="34"/>
                      <a:pt x="29" y="38"/>
                      <a:pt x="19" y="32"/>
                    </a:cubicBezTo>
                    <a:cubicBezTo>
                      <a:pt x="10" y="27"/>
                      <a:pt x="11" y="25"/>
                      <a:pt x="13" y="23"/>
                    </a:cubicBezTo>
                    <a:cubicBezTo>
                      <a:pt x="16" y="22"/>
                      <a:pt x="14" y="20"/>
                      <a:pt x="9" y="18"/>
                    </a:cubicBezTo>
                    <a:cubicBezTo>
                      <a:pt x="4" y="16"/>
                      <a:pt x="1" y="14"/>
                      <a:pt x="1" y="12"/>
                    </a:cubicBezTo>
                    <a:cubicBezTo>
                      <a:pt x="0" y="10"/>
                      <a:pt x="2" y="7"/>
                      <a:pt x="2" y="7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3" name="Freeform 409"/>
              <p:cNvSpPr>
                <a:spLocks/>
              </p:cNvSpPr>
              <p:nvPr/>
            </p:nvSpPr>
            <p:spPr bwMode="auto">
              <a:xfrm>
                <a:off x="3345301" y="2783989"/>
                <a:ext cx="106363" cy="131763"/>
              </a:xfrm>
              <a:custGeom>
                <a:avLst/>
                <a:gdLst>
                  <a:gd name="T0" fmla="*/ 8 w 67"/>
                  <a:gd name="T1" fmla="*/ 2 h 82"/>
                  <a:gd name="T2" fmla="*/ 20 w 67"/>
                  <a:gd name="T3" fmla="*/ 7 h 82"/>
                  <a:gd name="T4" fmla="*/ 51 w 67"/>
                  <a:gd name="T5" fmla="*/ 52 h 82"/>
                  <a:gd name="T6" fmla="*/ 65 w 67"/>
                  <a:gd name="T7" fmla="*/ 63 h 82"/>
                  <a:gd name="T8" fmla="*/ 61 w 67"/>
                  <a:gd name="T9" fmla="*/ 71 h 82"/>
                  <a:gd name="T10" fmla="*/ 51 w 67"/>
                  <a:gd name="T11" fmla="*/ 78 h 82"/>
                  <a:gd name="T12" fmla="*/ 44 w 67"/>
                  <a:gd name="T13" fmla="*/ 61 h 82"/>
                  <a:gd name="T14" fmla="*/ 21 w 67"/>
                  <a:gd name="T15" fmla="*/ 30 h 82"/>
                  <a:gd name="T16" fmla="*/ 3 w 67"/>
                  <a:gd name="T17" fmla="*/ 15 h 82"/>
                  <a:gd name="T18" fmla="*/ 8 w 67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82">
                    <a:moveTo>
                      <a:pt x="8" y="2"/>
                    </a:moveTo>
                    <a:cubicBezTo>
                      <a:pt x="11" y="0"/>
                      <a:pt x="17" y="1"/>
                      <a:pt x="20" y="7"/>
                    </a:cubicBezTo>
                    <a:cubicBezTo>
                      <a:pt x="23" y="13"/>
                      <a:pt x="45" y="45"/>
                      <a:pt x="51" y="52"/>
                    </a:cubicBezTo>
                    <a:cubicBezTo>
                      <a:pt x="57" y="60"/>
                      <a:pt x="63" y="59"/>
                      <a:pt x="65" y="63"/>
                    </a:cubicBezTo>
                    <a:cubicBezTo>
                      <a:pt x="67" y="67"/>
                      <a:pt x="63" y="68"/>
                      <a:pt x="61" y="71"/>
                    </a:cubicBezTo>
                    <a:cubicBezTo>
                      <a:pt x="58" y="75"/>
                      <a:pt x="54" y="82"/>
                      <a:pt x="51" y="78"/>
                    </a:cubicBezTo>
                    <a:cubicBezTo>
                      <a:pt x="48" y="75"/>
                      <a:pt x="48" y="68"/>
                      <a:pt x="44" y="61"/>
                    </a:cubicBezTo>
                    <a:cubicBezTo>
                      <a:pt x="40" y="55"/>
                      <a:pt x="29" y="36"/>
                      <a:pt x="21" y="30"/>
                    </a:cubicBezTo>
                    <a:cubicBezTo>
                      <a:pt x="14" y="23"/>
                      <a:pt x="4" y="19"/>
                      <a:pt x="3" y="15"/>
                    </a:cubicBezTo>
                    <a:cubicBezTo>
                      <a:pt x="2" y="10"/>
                      <a:pt x="0" y="8"/>
                      <a:pt x="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4" name="Freeform 410"/>
              <p:cNvSpPr>
                <a:spLocks/>
              </p:cNvSpPr>
              <p:nvPr/>
            </p:nvSpPr>
            <p:spPr bwMode="auto">
              <a:xfrm>
                <a:off x="3429439" y="2893526"/>
                <a:ext cx="60325" cy="74613"/>
              </a:xfrm>
              <a:custGeom>
                <a:avLst/>
                <a:gdLst>
                  <a:gd name="T0" fmla="*/ 12 w 37"/>
                  <a:gd name="T1" fmla="*/ 0 h 47"/>
                  <a:gd name="T2" fmla="*/ 18 w 37"/>
                  <a:gd name="T3" fmla="*/ 9 h 47"/>
                  <a:gd name="T4" fmla="*/ 28 w 37"/>
                  <a:gd name="T5" fmla="*/ 28 h 47"/>
                  <a:gd name="T6" fmla="*/ 37 w 37"/>
                  <a:gd name="T7" fmla="*/ 37 h 47"/>
                  <a:gd name="T8" fmla="*/ 32 w 37"/>
                  <a:gd name="T9" fmla="*/ 46 h 47"/>
                  <a:gd name="T10" fmla="*/ 25 w 37"/>
                  <a:gd name="T11" fmla="*/ 41 h 47"/>
                  <a:gd name="T12" fmla="*/ 14 w 37"/>
                  <a:gd name="T13" fmla="*/ 25 h 47"/>
                  <a:gd name="T14" fmla="*/ 2 w 37"/>
                  <a:gd name="T15" fmla="*/ 10 h 47"/>
                  <a:gd name="T16" fmla="*/ 12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12" y="0"/>
                    </a:moveTo>
                    <a:cubicBezTo>
                      <a:pt x="12" y="0"/>
                      <a:pt x="17" y="1"/>
                      <a:pt x="18" y="9"/>
                    </a:cubicBezTo>
                    <a:cubicBezTo>
                      <a:pt x="20" y="17"/>
                      <a:pt x="23" y="24"/>
                      <a:pt x="28" y="28"/>
                    </a:cubicBezTo>
                    <a:cubicBezTo>
                      <a:pt x="33" y="33"/>
                      <a:pt x="37" y="33"/>
                      <a:pt x="37" y="37"/>
                    </a:cubicBezTo>
                    <a:cubicBezTo>
                      <a:pt x="37" y="42"/>
                      <a:pt x="33" y="45"/>
                      <a:pt x="32" y="46"/>
                    </a:cubicBezTo>
                    <a:cubicBezTo>
                      <a:pt x="31" y="47"/>
                      <a:pt x="28" y="45"/>
                      <a:pt x="25" y="41"/>
                    </a:cubicBezTo>
                    <a:cubicBezTo>
                      <a:pt x="23" y="37"/>
                      <a:pt x="20" y="28"/>
                      <a:pt x="14" y="25"/>
                    </a:cubicBezTo>
                    <a:cubicBezTo>
                      <a:pt x="8" y="22"/>
                      <a:pt x="0" y="16"/>
                      <a:pt x="2" y="10"/>
                    </a:cubicBezTo>
                    <a:cubicBezTo>
                      <a:pt x="4" y="5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5" name="Freeform 411"/>
              <p:cNvSpPr>
                <a:spLocks/>
              </p:cNvSpPr>
              <p:nvPr/>
            </p:nvSpPr>
            <p:spPr bwMode="auto">
              <a:xfrm>
                <a:off x="3477064" y="2953851"/>
                <a:ext cx="47625" cy="60325"/>
              </a:xfrm>
              <a:custGeom>
                <a:avLst/>
                <a:gdLst>
                  <a:gd name="T0" fmla="*/ 7 w 30"/>
                  <a:gd name="T1" fmla="*/ 4 h 37"/>
                  <a:gd name="T2" fmla="*/ 15 w 30"/>
                  <a:gd name="T3" fmla="*/ 5 h 37"/>
                  <a:gd name="T4" fmla="*/ 18 w 30"/>
                  <a:gd name="T5" fmla="*/ 15 h 37"/>
                  <a:gd name="T6" fmla="*/ 24 w 30"/>
                  <a:gd name="T7" fmla="*/ 16 h 37"/>
                  <a:gd name="T8" fmla="*/ 27 w 30"/>
                  <a:gd name="T9" fmla="*/ 34 h 37"/>
                  <a:gd name="T10" fmla="*/ 13 w 30"/>
                  <a:gd name="T11" fmla="*/ 27 h 37"/>
                  <a:gd name="T12" fmla="*/ 14 w 30"/>
                  <a:gd name="T13" fmla="*/ 22 h 37"/>
                  <a:gd name="T14" fmla="*/ 8 w 30"/>
                  <a:gd name="T15" fmla="*/ 17 h 37"/>
                  <a:gd name="T16" fmla="*/ 3 w 30"/>
                  <a:gd name="T17" fmla="*/ 8 h 37"/>
                  <a:gd name="T18" fmla="*/ 7 w 30"/>
                  <a:gd name="T19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7">
                    <a:moveTo>
                      <a:pt x="7" y="4"/>
                    </a:moveTo>
                    <a:cubicBezTo>
                      <a:pt x="7" y="4"/>
                      <a:pt x="15" y="0"/>
                      <a:pt x="15" y="5"/>
                    </a:cubicBezTo>
                    <a:cubicBezTo>
                      <a:pt x="15" y="11"/>
                      <a:pt x="16" y="13"/>
                      <a:pt x="18" y="15"/>
                    </a:cubicBezTo>
                    <a:cubicBezTo>
                      <a:pt x="21" y="18"/>
                      <a:pt x="24" y="16"/>
                      <a:pt x="24" y="16"/>
                    </a:cubicBezTo>
                    <a:cubicBezTo>
                      <a:pt x="24" y="16"/>
                      <a:pt x="30" y="31"/>
                      <a:pt x="27" y="34"/>
                    </a:cubicBezTo>
                    <a:cubicBezTo>
                      <a:pt x="25" y="37"/>
                      <a:pt x="13" y="27"/>
                      <a:pt x="13" y="27"/>
                    </a:cubicBezTo>
                    <a:cubicBezTo>
                      <a:pt x="13" y="27"/>
                      <a:pt x="13" y="23"/>
                      <a:pt x="14" y="22"/>
                    </a:cubicBezTo>
                    <a:cubicBezTo>
                      <a:pt x="16" y="22"/>
                      <a:pt x="11" y="17"/>
                      <a:pt x="8" y="17"/>
                    </a:cubicBezTo>
                    <a:cubicBezTo>
                      <a:pt x="4" y="18"/>
                      <a:pt x="0" y="10"/>
                      <a:pt x="3" y="8"/>
                    </a:cubicBezTo>
                    <a:cubicBezTo>
                      <a:pt x="5" y="6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6" name="Freeform 412"/>
              <p:cNvSpPr>
                <a:spLocks/>
              </p:cNvSpPr>
              <p:nvPr/>
            </p:nvSpPr>
            <p:spPr bwMode="auto">
              <a:xfrm>
                <a:off x="3291326" y="2812564"/>
                <a:ext cx="82550" cy="100013"/>
              </a:xfrm>
              <a:custGeom>
                <a:avLst/>
                <a:gdLst>
                  <a:gd name="T0" fmla="*/ 6 w 52"/>
                  <a:gd name="T1" fmla="*/ 2 h 63"/>
                  <a:gd name="T2" fmla="*/ 19 w 52"/>
                  <a:gd name="T3" fmla="*/ 8 h 63"/>
                  <a:gd name="T4" fmla="*/ 37 w 52"/>
                  <a:gd name="T5" fmla="*/ 36 h 63"/>
                  <a:gd name="T6" fmla="*/ 48 w 52"/>
                  <a:gd name="T7" fmla="*/ 45 h 63"/>
                  <a:gd name="T8" fmla="*/ 46 w 52"/>
                  <a:gd name="T9" fmla="*/ 58 h 63"/>
                  <a:gd name="T10" fmla="*/ 32 w 52"/>
                  <a:gd name="T11" fmla="*/ 54 h 63"/>
                  <a:gd name="T12" fmla="*/ 16 w 52"/>
                  <a:gd name="T13" fmla="*/ 28 h 63"/>
                  <a:gd name="T14" fmla="*/ 0 w 52"/>
                  <a:gd name="T15" fmla="*/ 13 h 63"/>
                  <a:gd name="T16" fmla="*/ 6 w 52"/>
                  <a:gd name="T1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6" y="2"/>
                    </a:moveTo>
                    <a:cubicBezTo>
                      <a:pt x="10" y="1"/>
                      <a:pt x="16" y="0"/>
                      <a:pt x="19" y="8"/>
                    </a:cubicBezTo>
                    <a:cubicBezTo>
                      <a:pt x="21" y="16"/>
                      <a:pt x="33" y="30"/>
                      <a:pt x="37" y="36"/>
                    </a:cubicBezTo>
                    <a:cubicBezTo>
                      <a:pt x="41" y="42"/>
                      <a:pt x="46" y="45"/>
                      <a:pt x="48" y="45"/>
                    </a:cubicBezTo>
                    <a:cubicBezTo>
                      <a:pt x="50" y="45"/>
                      <a:pt x="52" y="54"/>
                      <a:pt x="46" y="58"/>
                    </a:cubicBezTo>
                    <a:cubicBezTo>
                      <a:pt x="41" y="63"/>
                      <a:pt x="34" y="60"/>
                      <a:pt x="32" y="54"/>
                    </a:cubicBezTo>
                    <a:cubicBezTo>
                      <a:pt x="31" y="49"/>
                      <a:pt x="23" y="34"/>
                      <a:pt x="16" y="28"/>
                    </a:cubicBezTo>
                    <a:cubicBezTo>
                      <a:pt x="8" y="21"/>
                      <a:pt x="0" y="17"/>
                      <a:pt x="0" y="13"/>
                    </a:cubicBezTo>
                    <a:cubicBezTo>
                      <a:pt x="0" y="8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7" name="Freeform 413"/>
              <p:cNvSpPr>
                <a:spLocks/>
              </p:cNvSpPr>
              <p:nvPr/>
            </p:nvSpPr>
            <p:spPr bwMode="auto">
              <a:xfrm>
                <a:off x="3354826" y="2899876"/>
                <a:ext cx="63500" cy="82550"/>
              </a:xfrm>
              <a:custGeom>
                <a:avLst/>
                <a:gdLst>
                  <a:gd name="T0" fmla="*/ 7 w 40"/>
                  <a:gd name="T1" fmla="*/ 2 h 52"/>
                  <a:gd name="T2" fmla="*/ 17 w 40"/>
                  <a:gd name="T3" fmla="*/ 6 h 52"/>
                  <a:gd name="T4" fmla="*/ 31 w 40"/>
                  <a:gd name="T5" fmla="*/ 30 h 52"/>
                  <a:gd name="T6" fmla="*/ 40 w 40"/>
                  <a:gd name="T7" fmla="*/ 39 h 52"/>
                  <a:gd name="T8" fmla="*/ 36 w 40"/>
                  <a:gd name="T9" fmla="*/ 49 h 52"/>
                  <a:gd name="T10" fmla="*/ 24 w 40"/>
                  <a:gd name="T11" fmla="*/ 45 h 52"/>
                  <a:gd name="T12" fmla="*/ 12 w 40"/>
                  <a:gd name="T13" fmla="*/ 24 h 52"/>
                  <a:gd name="T14" fmla="*/ 1 w 40"/>
                  <a:gd name="T15" fmla="*/ 12 h 52"/>
                  <a:gd name="T16" fmla="*/ 7 w 40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7" y="2"/>
                    </a:moveTo>
                    <a:cubicBezTo>
                      <a:pt x="10" y="1"/>
                      <a:pt x="16" y="0"/>
                      <a:pt x="17" y="6"/>
                    </a:cubicBezTo>
                    <a:cubicBezTo>
                      <a:pt x="18" y="13"/>
                      <a:pt x="26" y="25"/>
                      <a:pt x="31" y="30"/>
                    </a:cubicBezTo>
                    <a:cubicBezTo>
                      <a:pt x="35" y="34"/>
                      <a:pt x="39" y="35"/>
                      <a:pt x="40" y="39"/>
                    </a:cubicBezTo>
                    <a:cubicBezTo>
                      <a:pt x="40" y="44"/>
                      <a:pt x="39" y="46"/>
                      <a:pt x="36" y="49"/>
                    </a:cubicBezTo>
                    <a:cubicBezTo>
                      <a:pt x="33" y="52"/>
                      <a:pt x="26" y="51"/>
                      <a:pt x="24" y="45"/>
                    </a:cubicBezTo>
                    <a:cubicBezTo>
                      <a:pt x="21" y="38"/>
                      <a:pt x="16" y="29"/>
                      <a:pt x="12" y="24"/>
                    </a:cubicBezTo>
                    <a:cubicBezTo>
                      <a:pt x="7" y="19"/>
                      <a:pt x="0" y="18"/>
                      <a:pt x="1" y="12"/>
                    </a:cubicBezTo>
                    <a:cubicBezTo>
                      <a:pt x="1" y="6"/>
                      <a:pt x="4" y="5"/>
                      <a:pt x="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8" name="Freeform 414"/>
              <p:cNvSpPr>
                <a:spLocks/>
              </p:cNvSpPr>
              <p:nvPr/>
            </p:nvSpPr>
            <p:spPr bwMode="auto">
              <a:xfrm>
                <a:off x="3245289" y="2826851"/>
                <a:ext cx="71438" cy="95250"/>
              </a:xfrm>
              <a:custGeom>
                <a:avLst/>
                <a:gdLst>
                  <a:gd name="T0" fmla="*/ 11 w 44"/>
                  <a:gd name="T1" fmla="*/ 0 h 60"/>
                  <a:gd name="T2" fmla="*/ 18 w 44"/>
                  <a:gd name="T3" fmla="*/ 12 h 60"/>
                  <a:gd name="T4" fmla="*/ 34 w 44"/>
                  <a:gd name="T5" fmla="*/ 39 h 60"/>
                  <a:gd name="T6" fmla="*/ 40 w 44"/>
                  <a:gd name="T7" fmla="*/ 55 h 60"/>
                  <a:gd name="T8" fmla="*/ 28 w 44"/>
                  <a:gd name="T9" fmla="*/ 53 h 60"/>
                  <a:gd name="T10" fmla="*/ 13 w 44"/>
                  <a:gd name="T11" fmla="*/ 29 h 60"/>
                  <a:gd name="T12" fmla="*/ 1 w 44"/>
                  <a:gd name="T13" fmla="*/ 14 h 60"/>
                  <a:gd name="T14" fmla="*/ 5 w 44"/>
                  <a:gd name="T15" fmla="*/ 7 h 60"/>
                  <a:gd name="T16" fmla="*/ 10 w 44"/>
                  <a:gd name="T17" fmla="*/ 4 h 60"/>
                  <a:gd name="T18" fmla="*/ 11 w 4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60">
                    <a:moveTo>
                      <a:pt x="11" y="0"/>
                    </a:moveTo>
                    <a:cubicBezTo>
                      <a:pt x="14" y="0"/>
                      <a:pt x="14" y="3"/>
                      <a:pt x="18" y="12"/>
                    </a:cubicBezTo>
                    <a:cubicBezTo>
                      <a:pt x="23" y="20"/>
                      <a:pt x="28" y="34"/>
                      <a:pt x="34" y="39"/>
                    </a:cubicBezTo>
                    <a:cubicBezTo>
                      <a:pt x="40" y="44"/>
                      <a:pt x="44" y="51"/>
                      <a:pt x="40" y="55"/>
                    </a:cubicBezTo>
                    <a:cubicBezTo>
                      <a:pt x="35" y="59"/>
                      <a:pt x="30" y="60"/>
                      <a:pt x="28" y="53"/>
                    </a:cubicBezTo>
                    <a:cubicBezTo>
                      <a:pt x="26" y="46"/>
                      <a:pt x="19" y="36"/>
                      <a:pt x="13" y="29"/>
                    </a:cubicBezTo>
                    <a:cubicBezTo>
                      <a:pt x="7" y="22"/>
                      <a:pt x="0" y="18"/>
                      <a:pt x="1" y="14"/>
                    </a:cubicBezTo>
                    <a:cubicBezTo>
                      <a:pt x="3" y="10"/>
                      <a:pt x="2" y="7"/>
                      <a:pt x="5" y="7"/>
                    </a:cubicBezTo>
                    <a:cubicBezTo>
                      <a:pt x="8" y="8"/>
                      <a:pt x="10" y="5"/>
                      <a:pt x="10" y="4"/>
                    </a:cubicBezTo>
                    <a:cubicBezTo>
                      <a:pt x="10" y="2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9" name="Freeform 41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2713"/>
              </a:xfrm>
              <a:custGeom>
                <a:avLst/>
                <a:gdLst>
                  <a:gd name="T0" fmla="*/ 6 w 64"/>
                  <a:gd name="T1" fmla="*/ 2 h 70"/>
                  <a:gd name="T2" fmla="*/ 7 w 64"/>
                  <a:gd name="T3" fmla="*/ 3 h 70"/>
                  <a:gd name="T4" fmla="*/ 11 w 64"/>
                  <a:gd name="T5" fmla="*/ 2 h 70"/>
                  <a:gd name="T6" fmla="*/ 14 w 64"/>
                  <a:gd name="T7" fmla="*/ 3 h 70"/>
                  <a:gd name="T8" fmla="*/ 16 w 64"/>
                  <a:gd name="T9" fmla="*/ 5 h 70"/>
                  <a:gd name="T10" fmla="*/ 36 w 64"/>
                  <a:gd name="T11" fmla="*/ 33 h 70"/>
                  <a:gd name="T12" fmla="*/ 47 w 64"/>
                  <a:gd name="T13" fmla="*/ 42 h 70"/>
                  <a:gd name="T14" fmla="*/ 53 w 64"/>
                  <a:gd name="T15" fmla="*/ 46 h 70"/>
                  <a:gd name="T16" fmla="*/ 59 w 64"/>
                  <a:gd name="T17" fmla="*/ 50 h 70"/>
                  <a:gd name="T18" fmla="*/ 62 w 64"/>
                  <a:gd name="T19" fmla="*/ 54 h 70"/>
                  <a:gd name="T20" fmla="*/ 62 w 64"/>
                  <a:gd name="T21" fmla="*/ 55 h 70"/>
                  <a:gd name="T22" fmla="*/ 58 w 64"/>
                  <a:gd name="T23" fmla="*/ 63 h 70"/>
                  <a:gd name="T24" fmla="*/ 56 w 64"/>
                  <a:gd name="T25" fmla="*/ 67 h 70"/>
                  <a:gd name="T26" fmla="*/ 54 w 64"/>
                  <a:gd name="T27" fmla="*/ 68 h 70"/>
                  <a:gd name="T28" fmla="*/ 53 w 64"/>
                  <a:gd name="T29" fmla="*/ 68 h 70"/>
                  <a:gd name="T30" fmla="*/ 50 w 64"/>
                  <a:gd name="T31" fmla="*/ 61 h 70"/>
                  <a:gd name="T32" fmla="*/ 44 w 64"/>
                  <a:gd name="T33" fmla="*/ 53 h 70"/>
                  <a:gd name="T34" fmla="*/ 20 w 64"/>
                  <a:gd name="T35" fmla="*/ 31 h 70"/>
                  <a:gd name="T36" fmla="*/ 13 w 64"/>
                  <a:gd name="T37" fmla="*/ 25 h 70"/>
                  <a:gd name="T38" fmla="*/ 8 w 64"/>
                  <a:gd name="T39" fmla="*/ 24 h 70"/>
                  <a:gd name="T40" fmla="*/ 4 w 64"/>
                  <a:gd name="T41" fmla="*/ 22 h 70"/>
                  <a:gd name="T42" fmla="*/ 2 w 64"/>
                  <a:gd name="T43" fmla="*/ 17 h 70"/>
                  <a:gd name="T44" fmla="*/ 2 w 64"/>
                  <a:gd name="T45" fmla="*/ 16 h 70"/>
                  <a:gd name="T46" fmla="*/ 5 w 64"/>
                  <a:gd name="T47" fmla="*/ 9 h 70"/>
                  <a:gd name="T48" fmla="*/ 7 w 64"/>
                  <a:gd name="T49" fmla="*/ 3 h 70"/>
                  <a:gd name="T50" fmla="*/ 6 w 64"/>
                  <a:gd name="T51" fmla="*/ 2 h 70"/>
                  <a:gd name="T52" fmla="*/ 7 w 64"/>
                  <a:gd name="T53" fmla="*/ 3 h 70"/>
                  <a:gd name="T54" fmla="*/ 6 w 64"/>
                  <a:gd name="T55" fmla="*/ 2 h 70"/>
                  <a:gd name="T56" fmla="*/ 5 w 64"/>
                  <a:gd name="T57" fmla="*/ 2 h 70"/>
                  <a:gd name="T58" fmla="*/ 3 w 64"/>
                  <a:gd name="T59" fmla="*/ 8 h 70"/>
                  <a:gd name="T60" fmla="*/ 0 w 64"/>
                  <a:gd name="T61" fmla="*/ 16 h 70"/>
                  <a:gd name="T62" fmla="*/ 0 w 64"/>
                  <a:gd name="T63" fmla="*/ 18 h 70"/>
                  <a:gd name="T64" fmla="*/ 2 w 64"/>
                  <a:gd name="T65" fmla="*/ 23 h 70"/>
                  <a:gd name="T66" fmla="*/ 8 w 64"/>
                  <a:gd name="T67" fmla="*/ 26 h 70"/>
                  <a:gd name="T68" fmla="*/ 12 w 64"/>
                  <a:gd name="T69" fmla="*/ 27 h 70"/>
                  <a:gd name="T70" fmla="*/ 18 w 64"/>
                  <a:gd name="T71" fmla="*/ 32 h 70"/>
                  <a:gd name="T72" fmla="*/ 43 w 64"/>
                  <a:gd name="T73" fmla="*/ 54 h 70"/>
                  <a:gd name="T74" fmla="*/ 48 w 64"/>
                  <a:gd name="T75" fmla="*/ 62 h 70"/>
                  <a:gd name="T76" fmla="*/ 51 w 64"/>
                  <a:gd name="T77" fmla="*/ 69 h 70"/>
                  <a:gd name="T78" fmla="*/ 54 w 64"/>
                  <a:gd name="T79" fmla="*/ 70 h 70"/>
                  <a:gd name="T80" fmla="*/ 58 w 64"/>
                  <a:gd name="T81" fmla="*/ 68 h 70"/>
                  <a:gd name="T82" fmla="*/ 61 w 64"/>
                  <a:gd name="T83" fmla="*/ 62 h 70"/>
                  <a:gd name="T84" fmla="*/ 64 w 64"/>
                  <a:gd name="T85" fmla="*/ 56 h 70"/>
                  <a:gd name="T86" fmla="*/ 64 w 64"/>
                  <a:gd name="T87" fmla="*/ 54 h 70"/>
                  <a:gd name="T88" fmla="*/ 60 w 64"/>
                  <a:gd name="T89" fmla="*/ 48 h 70"/>
                  <a:gd name="T90" fmla="*/ 54 w 64"/>
                  <a:gd name="T91" fmla="*/ 44 h 70"/>
                  <a:gd name="T92" fmla="*/ 48 w 64"/>
                  <a:gd name="T93" fmla="*/ 40 h 70"/>
                  <a:gd name="T94" fmla="*/ 37 w 64"/>
                  <a:gd name="T95" fmla="*/ 31 h 70"/>
                  <a:gd name="T96" fmla="*/ 18 w 64"/>
                  <a:gd name="T97" fmla="*/ 4 h 70"/>
                  <a:gd name="T98" fmla="*/ 15 w 64"/>
                  <a:gd name="T99" fmla="*/ 1 h 70"/>
                  <a:gd name="T100" fmla="*/ 11 w 64"/>
                  <a:gd name="T101" fmla="*/ 0 h 70"/>
                  <a:gd name="T102" fmla="*/ 5 w 64"/>
                  <a:gd name="T103" fmla="*/ 1 h 70"/>
                  <a:gd name="T104" fmla="*/ 5 w 64"/>
                  <a:gd name="T105" fmla="*/ 2 h 70"/>
                  <a:gd name="T106" fmla="*/ 5 w 64"/>
                  <a:gd name="T107" fmla="*/ 2 h 70"/>
                  <a:gd name="T108" fmla="*/ 6 w 64"/>
                  <a:gd name="T10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0">
                    <a:moveTo>
                      <a:pt x="6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9" y="2"/>
                      <a:pt x="11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8" y="10"/>
                      <a:pt x="26" y="25"/>
                      <a:pt x="36" y="33"/>
                    </a:cubicBezTo>
                    <a:cubicBezTo>
                      <a:pt x="41" y="37"/>
                      <a:pt x="44" y="40"/>
                      <a:pt x="47" y="42"/>
                    </a:cubicBezTo>
                    <a:cubicBezTo>
                      <a:pt x="49" y="43"/>
                      <a:pt x="51" y="45"/>
                      <a:pt x="53" y="46"/>
                    </a:cubicBezTo>
                    <a:cubicBezTo>
                      <a:pt x="55" y="47"/>
                      <a:pt x="57" y="48"/>
                      <a:pt x="59" y="50"/>
                    </a:cubicBezTo>
                    <a:cubicBezTo>
                      <a:pt x="61" y="51"/>
                      <a:pt x="62" y="53"/>
                      <a:pt x="62" y="54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7"/>
                      <a:pt x="60" y="60"/>
                      <a:pt x="58" y="63"/>
                    </a:cubicBezTo>
                    <a:cubicBezTo>
                      <a:pt x="58" y="65"/>
                      <a:pt x="57" y="66"/>
                      <a:pt x="56" y="67"/>
                    </a:cubicBezTo>
                    <a:cubicBezTo>
                      <a:pt x="55" y="68"/>
                      <a:pt x="55" y="69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1" y="66"/>
                      <a:pt x="50" y="64"/>
                      <a:pt x="50" y="61"/>
                    </a:cubicBezTo>
                    <a:cubicBezTo>
                      <a:pt x="49" y="58"/>
                      <a:pt x="48" y="56"/>
                      <a:pt x="44" y="53"/>
                    </a:cubicBezTo>
                    <a:cubicBezTo>
                      <a:pt x="38" y="48"/>
                      <a:pt x="25" y="36"/>
                      <a:pt x="20" y="31"/>
                    </a:cubicBezTo>
                    <a:cubicBezTo>
                      <a:pt x="17" y="28"/>
                      <a:pt x="15" y="26"/>
                      <a:pt x="13" y="25"/>
                    </a:cubicBezTo>
                    <a:cubicBezTo>
                      <a:pt x="12" y="24"/>
                      <a:pt x="10" y="24"/>
                      <a:pt x="8" y="24"/>
                    </a:cubicBezTo>
                    <a:cubicBezTo>
                      <a:pt x="6" y="24"/>
                      <a:pt x="5" y="23"/>
                      <a:pt x="4" y="22"/>
                    </a:cubicBezTo>
                    <a:cubicBezTo>
                      <a:pt x="3" y="21"/>
                      <a:pt x="2" y="19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3"/>
                      <a:pt x="4" y="11"/>
                      <a:pt x="5" y="9"/>
                    </a:cubicBezTo>
                    <a:cubicBezTo>
                      <a:pt x="6" y="6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6"/>
                      <a:pt x="3" y="8"/>
                    </a:cubicBezTo>
                    <a:cubicBezTo>
                      <a:pt x="2" y="10"/>
                      <a:pt x="0" y="12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1" y="22"/>
                      <a:pt x="2" y="23"/>
                    </a:cubicBezTo>
                    <a:cubicBezTo>
                      <a:pt x="4" y="25"/>
                      <a:pt x="5" y="26"/>
                      <a:pt x="8" y="26"/>
                    </a:cubicBezTo>
                    <a:cubicBezTo>
                      <a:pt x="10" y="26"/>
                      <a:pt x="11" y="26"/>
                      <a:pt x="12" y="27"/>
                    </a:cubicBezTo>
                    <a:cubicBezTo>
                      <a:pt x="14" y="28"/>
                      <a:pt x="16" y="29"/>
                      <a:pt x="18" y="32"/>
                    </a:cubicBezTo>
                    <a:cubicBezTo>
                      <a:pt x="24" y="38"/>
                      <a:pt x="37" y="49"/>
                      <a:pt x="43" y="54"/>
                    </a:cubicBezTo>
                    <a:cubicBezTo>
                      <a:pt x="46" y="57"/>
                      <a:pt x="47" y="59"/>
                      <a:pt x="48" y="62"/>
                    </a:cubicBezTo>
                    <a:cubicBezTo>
                      <a:pt x="48" y="64"/>
                      <a:pt x="49" y="67"/>
                      <a:pt x="51" y="69"/>
                    </a:cubicBezTo>
                    <a:cubicBezTo>
                      <a:pt x="52" y="70"/>
                      <a:pt x="53" y="70"/>
                      <a:pt x="54" y="70"/>
                    </a:cubicBezTo>
                    <a:cubicBezTo>
                      <a:pt x="56" y="70"/>
                      <a:pt x="57" y="70"/>
                      <a:pt x="58" y="68"/>
                    </a:cubicBezTo>
                    <a:cubicBezTo>
                      <a:pt x="59" y="67"/>
                      <a:pt x="60" y="64"/>
                      <a:pt x="61" y="62"/>
                    </a:cubicBezTo>
                    <a:cubicBezTo>
                      <a:pt x="62" y="59"/>
                      <a:pt x="63" y="57"/>
                      <a:pt x="64" y="56"/>
                    </a:cubicBezTo>
                    <a:cubicBezTo>
                      <a:pt x="64" y="55"/>
                      <a:pt x="64" y="55"/>
                      <a:pt x="64" y="54"/>
                    </a:cubicBezTo>
                    <a:cubicBezTo>
                      <a:pt x="64" y="52"/>
                      <a:pt x="62" y="50"/>
                      <a:pt x="60" y="48"/>
                    </a:cubicBezTo>
                    <a:cubicBezTo>
                      <a:pt x="59" y="46"/>
                      <a:pt x="56" y="45"/>
                      <a:pt x="54" y="44"/>
                    </a:cubicBezTo>
                    <a:cubicBezTo>
                      <a:pt x="52" y="43"/>
                      <a:pt x="50" y="42"/>
                      <a:pt x="48" y="40"/>
                    </a:cubicBezTo>
                    <a:cubicBezTo>
                      <a:pt x="46" y="38"/>
                      <a:pt x="43" y="36"/>
                      <a:pt x="37" y="31"/>
                    </a:cubicBezTo>
                    <a:cubicBezTo>
                      <a:pt x="28" y="24"/>
                      <a:pt x="20" y="9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0" name="Freeform 416"/>
              <p:cNvSpPr>
                <a:spLocks/>
              </p:cNvSpPr>
              <p:nvPr/>
            </p:nvSpPr>
            <p:spPr bwMode="auto">
              <a:xfrm>
                <a:off x="3346889" y="2783989"/>
                <a:ext cx="104775" cy="128588"/>
              </a:xfrm>
              <a:custGeom>
                <a:avLst/>
                <a:gdLst>
                  <a:gd name="T0" fmla="*/ 7 w 66"/>
                  <a:gd name="T1" fmla="*/ 2 h 80"/>
                  <a:gd name="T2" fmla="*/ 8 w 66"/>
                  <a:gd name="T3" fmla="*/ 3 h 80"/>
                  <a:gd name="T4" fmla="*/ 10 w 66"/>
                  <a:gd name="T5" fmla="*/ 2 h 80"/>
                  <a:gd name="T6" fmla="*/ 18 w 66"/>
                  <a:gd name="T7" fmla="*/ 8 h 80"/>
                  <a:gd name="T8" fmla="*/ 32 w 66"/>
                  <a:gd name="T9" fmla="*/ 30 h 80"/>
                  <a:gd name="T10" fmla="*/ 49 w 66"/>
                  <a:gd name="T11" fmla="*/ 53 h 80"/>
                  <a:gd name="T12" fmla="*/ 58 w 66"/>
                  <a:gd name="T13" fmla="*/ 60 h 80"/>
                  <a:gd name="T14" fmla="*/ 61 w 66"/>
                  <a:gd name="T15" fmla="*/ 62 h 80"/>
                  <a:gd name="T16" fmla="*/ 63 w 66"/>
                  <a:gd name="T17" fmla="*/ 63 h 80"/>
                  <a:gd name="T18" fmla="*/ 64 w 66"/>
                  <a:gd name="T19" fmla="*/ 65 h 80"/>
                  <a:gd name="T20" fmla="*/ 62 w 66"/>
                  <a:gd name="T21" fmla="*/ 68 h 80"/>
                  <a:gd name="T22" fmla="*/ 59 w 66"/>
                  <a:gd name="T23" fmla="*/ 71 h 80"/>
                  <a:gd name="T24" fmla="*/ 55 w 66"/>
                  <a:gd name="T25" fmla="*/ 76 h 80"/>
                  <a:gd name="T26" fmla="*/ 53 w 66"/>
                  <a:gd name="T27" fmla="*/ 78 h 80"/>
                  <a:gd name="T28" fmla="*/ 52 w 66"/>
                  <a:gd name="T29" fmla="*/ 78 h 80"/>
                  <a:gd name="T30" fmla="*/ 51 w 66"/>
                  <a:gd name="T31" fmla="*/ 78 h 80"/>
                  <a:gd name="T32" fmla="*/ 48 w 66"/>
                  <a:gd name="T33" fmla="*/ 71 h 80"/>
                  <a:gd name="T34" fmla="*/ 44 w 66"/>
                  <a:gd name="T35" fmla="*/ 61 h 80"/>
                  <a:gd name="T36" fmla="*/ 34 w 66"/>
                  <a:gd name="T37" fmla="*/ 45 h 80"/>
                  <a:gd name="T38" fmla="*/ 21 w 66"/>
                  <a:gd name="T39" fmla="*/ 29 h 80"/>
                  <a:gd name="T40" fmla="*/ 9 w 66"/>
                  <a:gd name="T41" fmla="*/ 21 h 80"/>
                  <a:gd name="T42" fmla="*/ 3 w 66"/>
                  <a:gd name="T43" fmla="*/ 14 h 80"/>
                  <a:gd name="T44" fmla="*/ 2 w 66"/>
                  <a:gd name="T45" fmla="*/ 10 h 80"/>
                  <a:gd name="T46" fmla="*/ 3 w 66"/>
                  <a:gd name="T47" fmla="*/ 7 h 80"/>
                  <a:gd name="T48" fmla="*/ 8 w 66"/>
                  <a:gd name="T49" fmla="*/ 3 h 80"/>
                  <a:gd name="T50" fmla="*/ 7 w 66"/>
                  <a:gd name="T51" fmla="*/ 2 h 80"/>
                  <a:gd name="T52" fmla="*/ 6 w 66"/>
                  <a:gd name="T53" fmla="*/ 1 h 80"/>
                  <a:gd name="T54" fmla="*/ 1 w 66"/>
                  <a:gd name="T55" fmla="*/ 6 h 80"/>
                  <a:gd name="T56" fmla="*/ 0 w 66"/>
                  <a:gd name="T57" fmla="*/ 10 h 80"/>
                  <a:gd name="T58" fmla="*/ 1 w 66"/>
                  <a:gd name="T59" fmla="*/ 15 h 80"/>
                  <a:gd name="T60" fmla="*/ 8 w 66"/>
                  <a:gd name="T61" fmla="*/ 22 h 80"/>
                  <a:gd name="T62" fmla="*/ 20 w 66"/>
                  <a:gd name="T63" fmla="*/ 30 h 80"/>
                  <a:gd name="T64" fmla="*/ 32 w 66"/>
                  <a:gd name="T65" fmla="*/ 46 h 80"/>
                  <a:gd name="T66" fmla="*/ 42 w 66"/>
                  <a:gd name="T67" fmla="*/ 62 h 80"/>
                  <a:gd name="T68" fmla="*/ 46 w 66"/>
                  <a:gd name="T69" fmla="*/ 71 h 80"/>
                  <a:gd name="T70" fmla="*/ 49 w 66"/>
                  <a:gd name="T71" fmla="*/ 79 h 80"/>
                  <a:gd name="T72" fmla="*/ 52 w 66"/>
                  <a:gd name="T73" fmla="*/ 80 h 80"/>
                  <a:gd name="T74" fmla="*/ 54 w 66"/>
                  <a:gd name="T75" fmla="*/ 79 h 80"/>
                  <a:gd name="T76" fmla="*/ 60 w 66"/>
                  <a:gd name="T77" fmla="*/ 72 h 80"/>
                  <a:gd name="T78" fmla="*/ 64 w 66"/>
                  <a:gd name="T79" fmla="*/ 69 h 80"/>
                  <a:gd name="T80" fmla="*/ 66 w 66"/>
                  <a:gd name="T81" fmla="*/ 65 h 80"/>
                  <a:gd name="T82" fmla="*/ 65 w 66"/>
                  <a:gd name="T83" fmla="*/ 63 h 80"/>
                  <a:gd name="T84" fmla="*/ 63 w 66"/>
                  <a:gd name="T85" fmla="*/ 60 h 80"/>
                  <a:gd name="T86" fmla="*/ 51 w 66"/>
                  <a:gd name="T87" fmla="*/ 52 h 80"/>
                  <a:gd name="T88" fmla="*/ 34 w 66"/>
                  <a:gd name="T89" fmla="*/ 29 h 80"/>
                  <a:gd name="T90" fmla="*/ 20 w 66"/>
                  <a:gd name="T91" fmla="*/ 7 h 80"/>
                  <a:gd name="T92" fmla="*/ 10 w 66"/>
                  <a:gd name="T93" fmla="*/ 0 h 80"/>
                  <a:gd name="T94" fmla="*/ 6 w 66"/>
                  <a:gd name="T95" fmla="*/ 1 h 80"/>
                  <a:gd name="T96" fmla="*/ 7 w 66"/>
                  <a:gd name="T9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0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2" y="2"/>
                      <a:pt x="16" y="4"/>
                      <a:pt x="18" y="8"/>
                    </a:cubicBezTo>
                    <a:cubicBezTo>
                      <a:pt x="20" y="11"/>
                      <a:pt x="26" y="20"/>
                      <a:pt x="32" y="30"/>
                    </a:cubicBezTo>
                    <a:cubicBezTo>
                      <a:pt x="39" y="39"/>
                      <a:pt x="46" y="49"/>
                      <a:pt x="49" y="53"/>
                    </a:cubicBezTo>
                    <a:cubicBezTo>
                      <a:pt x="52" y="57"/>
                      <a:pt x="56" y="58"/>
                      <a:pt x="58" y="60"/>
                    </a:cubicBezTo>
                    <a:cubicBezTo>
                      <a:pt x="59" y="60"/>
                      <a:pt x="61" y="61"/>
                      <a:pt x="61" y="62"/>
                    </a:cubicBezTo>
                    <a:cubicBezTo>
                      <a:pt x="62" y="62"/>
                      <a:pt x="63" y="63"/>
                      <a:pt x="63" y="63"/>
                    </a:cubicBezTo>
                    <a:cubicBezTo>
                      <a:pt x="64" y="64"/>
                      <a:pt x="64" y="65"/>
                      <a:pt x="64" y="65"/>
                    </a:cubicBezTo>
                    <a:cubicBezTo>
                      <a:pt x="64" y="66"/>
                      <a:pt x="63" y="67"/>
                      <a:pt x="62" y="68"/>
                    </a:cubicBezTo>
                    <a:cubicBezTo>
                      <a:pt x="61" y="68"/>
                      <a:pt x="60" y="69"/>
                      <a:pt x="59" y="71"/>
                    </a:cubicBezTo>
                    <a:cubicBezTo>
                      <a:pt x="58" y="72"/>
                      <a:pt x="56" y="74"/>
                      <a:pt x="55" y="76"/>
                    </a:cubicBezTo>
                    <a:cubicBezTo>
                      <a:pt x="54" y="76"/>
                      <a:pt x="54" y="77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2" y="78"/>
                      <a:pt x="51" y="78"/>
                      <a:pt x="51" y="78"/>
                    </a:cubicBezTo>
                    <a:cubicBezTo>
                      <a:pt x="50" y="77"/>
                      <a:pt x="49" y="74"/>
                      <a:pt x="48" y="71"/>
                    </a:cubicBezTo>
                    <a:cubicBezTo>
                      <a:pt x="47" y="68"/>
                      <a:pt x="46" y="64"/>
                      <a:pt x="44" y="61"/>
                    </a:cubicBezTo>
                    <a:cubicBezTo>
                      <a:pt x="42" y="58"/>
                      <a:pt x="38" y="51"/>
                      <a:pt x="34" y="45"/>
                    </a:cubicBezTo>
                    <a:cubicBezTo>
                      <a:pt x="29" y="38"/>
                      <a:pt x="25" y="32"/>
                      <a:pt x="21" y="29"/>
                    </a:cubicBezTo>
                    <a:cubicBezTo>
                      <a:pt x="17" y="26"/>
                      <a:pt x="13" y="23"/>
                      <a:pt x="9" y="21"/>
                    </a:cubicBezTo>
                    <a:cubicBezTo>
                      <a:pt x="6" y="18"/>
                      <a:pt x="3" y="16"/>
                      <a:pt x="3" y="14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4" y="6"/>
                      <a:pt x="5" y="4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" y="18"/>
                      <a:pt x="5" y="20"/>
                      <a:pt x="8" y="22"/>
                    </a:cubicBezTo>
                    <a:cubicBezTo>
                      <a:pt x="12" y="25"/>
                      <a:pt x="16" y="27"/>
                      <a:pt x="20" y="30"/>
                    </a:cubicBezTo>
                    <a:cubicBezTo>
                      <a:pt x="23" y="33"/>
                      <a:pt x="28" y="40"/>
                      <a:pt x="32" y="46"/>
                    </a:cubicBezTo>
                    <a:cubicBezTo>
                      <a:pt x="37" y="52"/>
                      <a:pt x="40" y="59"/>
                      <a:pt x="42" y="62"/>
                    </a:cubicBezTo>
                    <a:cubicBezTo>
                      <a:pt x="44" y="65"/>
                      <a:pt x="45" y="68"/>
                      <a:pt x="46" y="71"/>
                    </a:cubicBezTo>
                    <a:cubicBezTo>
                      <a:pt x="47" y="74"/>
                      <a:pt x="48" y="77"/>
                      <a:pt x="49" y="79"/>
                    </a:cubicBezTo>
                    <a:cubicBezTo>
                      <a:pt x="50" y="80"/>
                      <a:pt x="51" y="80"/>
                      <a:pt x="52" y="80"/>
                    </a:cubicBezTo>
                    <a:cubicBezTo>
                      <a:pt x="53" y="80"/>
                      <a:pt x="54" y="80"/>
                      <a:pt x="54" y="79"/>
                    </a:cubicBezTo>
                    <a:cubicBezTo>
                      <a:pt x="57" y="77"/>
                      <a:pt x="59" y="74"/>
                      <a:pt x="60" y="72"/>
                    </a:cubicBezTo>
                    <a:cubicBezTo>
                      <a:pt x="61" y="71"/>
                      <a:pt x="63" y="70"/>
                      <a:pt x="64" y="69"/>
                    </a:cubicBezTo>
                    <a:cubicBezTo>
                      <a:pt x="65" y="68"/>
                      <a:pt x="66" y="67"/>
                      <a:pt x="66" y="65"/>
                    </a:cubicBezTo>
                    <a:cubicBezTo>
                      <a:pt x="66" y="64"/>
                      <a:pt x="65" y="64"/>
                      <a:pt x="65" y="63"/>
                    </a:cubicBezTo>
                    <a:cubicBezTo>
                      <a:pt x="65" y="61"/>
                      <a:pt x="64" y="61"/>
                      <a:pt x="63" y="60"/>
                    </a:cubicBezTo>
                    <a:cubicBezTo>
                      <a:pt x="59" y="58"/>
                      <a:pt x="55" y="57"/>
                      <a:pt x="51" y="52"/>
                    </a:cubicBezTo>
                    <a:cubicBezTo>
                      <a:pt x="48" y="48"/>
                      <a:pt x="41" y="38"/>
                      <a:pt x="34" y="29"/>
                    </a:cubicBezTo>
                    <a:cubicBezTo>
                      <a:pt x="27" y="19"/>
                      <a:pt x="21" y="10"/>
                      <a:pt x="20" y="7"/>
                    </a:cubicBezTo>
                    <a:cubicBezTo>
                      <a:pt x="17" y="2"/>
                      <a:pt x="13" y="0"/>
                      <a:pt x="10" y="0"/>
                    </a:cubicBezTo>
                    <a:cubicBezTo>
                      <a:pt x="9" y="0"/>
                      <a:pt x="7" y="0"/>
                      <a:pt x="6" y="1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1" name="Freeform 417"/>
              <p:cNvSpPr>
                <a:spLocks/>
              </p:cNvSpPr>
              <p:nvPr/>
            </p:nvSpPr>
            <p:spPr bwMode="auto">
              <a:xfrm>
                <a:off x="3289739" y="2812564"/>
                <a:ext cx="82550" cy="98425"/>
              </a:xfrm>
              <a:custGeom>
                <a:avLst/>
                <a:gdLst>
                  <a:gd name="T0" fmla="*/ 7 w 52"/>
                  <a:gd name="T1" fmla="*/ 2 h 62"/>
                  <a:gd name="T2" fmla="*/ 8 w 52"/>
                  <a:gd name="T3" fmla="*/ 3 h 62"/>
                  <a:gd name="T4" fmla="*/ 12 w 52"/>
                  <a:gd name="T5" fmla="*/ 2 h 62"/>
                  <a:gd name="T6" fmla="*/ 16 w 52"/>
                  <a:gd name="T7" fmla="*/ 3 h 62"/>
                  <a:gd name="T8" fmla="*/ 19 w 52"/>
                  <a:gd name="T9" fmla="*/ 8 h 62"/>
                  <a:gd name="T10" fmla="*/ 28 w 52"/>
                  <a:gd name="T11" fmla="*/ 23 h 62"/>
                  <a:gd name="T12" fmla="*/ 37 w 52"/>
                  <a:gd name="T13" fmla="*/ 36 h 62"/>
                  <a:gd name="T14" fmla="*/ 44 w 52"/>
                  <a:gd name="T15" fmla="*/ 44 h 62"/>
                  <a:gd name="T16" fmla="*/ 47 w 52"/>
                  <a:gd name="T17" fmla="*/ 46 h 62"/>
                  <a:gd name="T18" fmla="*/ 49 w 52"/>
                  <a:gd name="T19" fmla="*/ 46 h 62"/>
                  <a:gd name="T20" fmla="*/ 49 w 52"/>
                  <a:gd name="T21" fmla="*/ 46 h 62"/>
                  <a:gd name="T22" fmla="*/ 49 w 52"/>
                  <a:gd name="T23" fmla="*/ 46 h 62"/>
                  <a:gd name="T24" fmla="*/ 49 w 52"/>
                  <a:gd name="T25" fmla="*/ 46 h 62"/>
                  <a:gd name="T26" fmla="*/ 49 w 52"/>
                  <a:gd name="T27" fmla="*/ 46 h 62"/>
                  <a:gd name="T28" fmla="*/ 49 w 52"/>
                  <a:gd name="T29" fmla="*/ 46 h 62"/>
                  <a:gd name="T30" fmla="*/ 50 w 52"/>
                  <a:gd name="T31" fmla="*/ 48 h 62"/>
                  <a:gd name="T32" fmla="*/ 50 w 52"/>
                  <a:gd name="T33" fmla="*/ 50 h 62"/>
                  <a:gd name="T34" fmla="*/ 47 w 52"/>
                  <a:gd name="T35" fmla="*/ 58 h 62"/>
                  <a:gd name="T36" fmla="*/ 41 w 52"/>
                  <a:gd name="T37" fmla="*/ 60 h 62"/>
                  <a:gd name="T38" fmla="*/ 34 w 52"/>
                  <a:gd name="T39" fmla="*/ 54 h 62"/>
                  <a:gd name="T40" fmla="*/ 28 w 52"/>
                  <a:gd name="T41" fmla="*/ 41 h 62"/>
                  <a:gd name="T42" fmla="*/ 17 w 52"/>
                  <a:gd name="T43" fmla="*/ 27 h 62"/>
                  <a:gd name="T44" fmla="*/ 7 w 52"/>
                  <a:gd name="T45" fmla="*/ 19 h 62"/>
                  <a:gd name="T46" fmla="*/ 4 w 52"/>
                  <a:gd name="T47" fmla="*/ 15 h 62"/>
                  <a:gd name="T48" fmla="*/ 2 w 52"/>
                  <a:gd name="T49" fmla="*/ 13 h 62"/>
                  <a:gd name="T50" fmla="*/ 3 w 52"/>
                  <a:gd name="T51" fmla="*/ 7 h 62"/>
                  <a:gd name="T52" fmla="*/ 8 w 52"/>
                  <a:gd name="T53" fmla="*/ 3 h 62"/>
                  <a:gd name="T54" fmla="*/ 7 w 52"/>
                  <a:gd name="T55" fmla="*/ 2 h 62"/>
                  <a:gd name="T56" fmla="*/ 7 w 52"/>
                  <a:gd name="T57" fmla="*/ 2 h 62"/>
                  <a:gd name="T58" fmla="*/ 1 w 52"/>
                  <a:gd name="T59" fmla="*/ 6 h 62"/>
                  <a:gd name="T60" fmla="*/ 0 w 52"/>
                  <a:gd name="T61" fmla="*/ 13 h 62"/>
                  <a:gd name="T62" fmla="*/ 2 w 52"/>
                  <a:gd name="T63" fmla="*/ 17 h 62"/>
                  <a:gd name="T64" fmla="*/ 16 w 52"/>
                  <a:gd name="T65" fmla="*/ 28 h 62"/>
                  <a:gd name="T66" fmla="*/ 27 w 52"/>
                  <a:gd name="T67" fmla="*/ 42 h 62"/>
                  <a:gd name="T68" fmla="*/ 32 w 52"/>
                  <a:gd name="T69" fmla="*/ 55 h 62"/>
                  <a:gd name="T70" fmla="*/ 41 w 52"/>
                  <a:gd name="T71" fmla="*/ 62 h 62"/>
                  <a:gd name="T72" fmla="*/ 48 w 52"/>
                  <a:gd name="T73" fmla="*/ 59 h 62"/>
                  <a:gd name="T74" fmla="*/ 52 w 52"/>
                  <a:gd name="T75" fmla="*/ 50 h 62"/>
                  <a:gd name="T76" fmla="*/ 52 w 52"/>
                  <a:gd name="T77" fmla="*/ 46 h 62"/>
                  <a:gd name="T78" fmla="*/ 51 w 52"/>
                  <a:gd name="T79" fmla="*/ 45 h 62"/>
                  <a:gd name="T80" fmla="*/ 49 w 52"/>
                  <a:gd name="T81" fmla="*/ 44 h 62"/>
                  <a:gd name="T82" fmla="*/ 48 w 52"/>
                  <a:gd name="T83" fmla="*/ 44 h 62"/>
                  <a:gd name="T84" fmla="*/ 39 w 52"/>
                  <a:gd name="T85" fmla="*/ 35 h 62"/>
                  <a:gd name="T86" fmla="*/ 29 w 52"/>
                  <a:gd name="T87" fmla="*/ 22 h 62"/>
                  <a:gd name="T88" fmla="*/ 21 w 52"/>
                  <a:gd name="T89" fmla="*/ 8 h 62"/>
                  <a:gd name="T90" fmla="*/ 17 w 52"/>
                  <a:gd name="T91" fmla="*/ 2 h 62"/>
                  <a:gd name="T92" fmla="*/ 12 w 52"/>
                  <a:gd name="T93" fmla="*/ 0 h 62"/>
                  <a:gd name="T94" fmla="*/ 7 w 52"/>
                  <a:gd name="T95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" h="62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1" y="2"/>
                      <a:pt x="12" y="2"/>
                    </a:cubicBezTo>
                    <a:cubicBezTo>
                      <a:pt x="14" y="2"/>
                      <a:pt x="15" y="3"/>
                      <a:pt x="16" y="3"/>
                    </a:cubicBezTo>
                    <a:cubicBezTo>
                      <a:pt x="17" y="4"/>
                      <a:pt x="18" y="6"/>
                      <a:pt x="19" y="8"/>
                    </a:cubicBezTo>
                    <a:cubicBezTo>
                      <a:pt x="20" y="13"/>
                      <a:pt x="24" y="18"/>
                      <a:pt x="28" y="23"/>
                    </a:cubicBezTo>
                    <a:cubicBezTo>
                      <a:pt x="31" y="28"/>
                      <a:pt x="35" y="33"/>
                      <a:pt x="37" y="36"/>
                    </a:cubicBezTo>
                    <a:cubicBezTo>
                      <a:pt x="39" y="39"/>
                      <a:pt x="41" y="42"/>
                      <a:pt x="44" y="44"/>
                    </a:cubicBezTo>
                    <a:cubicBezTo>
                      <a:pt x="45" y="44"/>
                      <a:pt x="46" y="45"/>
                      <a:pt x="47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50" y="47"/>
                      <a:pt x="50" y="48"/>
                    </a:cubicBezTo>
                    <a:cubicBezTo>
                      <a:pt x="50" y="48"/>
                      <a:pt x="50" y="49"/>
                      <a:pt x="50" y="50"/>
                    </a:cubicBezTo>
                    <a:cubicBezTo>
                      <a:pt x="50" y="53"/>
                      <a:pt x="49" y="56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8" y="60"/>
                      <a:pt x="35" y="58"/>
                      <a:pt x="34" y="54"/>
                    </a:cubicBezTo>
                    <a:cubicBezTo>
                      <a:pt x="34" y="51"/>
                      <a:pt x="31" y="46"/>
                      <a:pt x="28" y="41"/>
                    </a:cubicBezTo>
                    <a:cubicBezTo>
                      <a:pt x="25" y="36"/>
                      <a:pt x="21" y="30"/>
                      <a:pt x="17" y="27"/>
                    </a:cubicBezTo>
                    <a:cubicBezTo>
                      <a:pt x="14" y="23"/>
                      <a:pt x="10" y="21"/>
                      <a:pt x="7" y="19"/>
                    </a:cubicBezTo>
                    <a:cubicBezTo>
                      <a:pt x="5" y="18"/>
                      <a:pt x="4" y="16"/>
                      <a:pt x="4" y="15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5" y="5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4"/>
                      <a:pt x="1" y="15"/>
                      <a:pt x="2" y="17"/>
                    </a:cubicBezTo>
                    <a:cubicBezTo>
                      <a:pt x="5" y="20"/>
                      <a:pt x="11" y="23"/>
                      <a:pt x="16" y="28"/>
                    </a:cubicBezTo>
                    <a:cubicBezTo>
                      <a:pt x="20" y="32"/>
                      <a:pt x="24" y="37"/>
                      <a:pt x="27" y="42"/>
                    </a:cubicBezTo>
                    <a:cubicBezTo>
                      <a:pt x="30" y="47"/>
                      <a:pt x="32" y="52"/>
                      <a:pt x="32" y="55"/>
                    </a:cubicBezTo>
                    <a:cubicBezTo>
                      <a:pt x="33" y="59"/>
                      <a:pt x="37" y="62"/>
                      <a:pt x="41" y="62"/>
                    </a:cubicBezTo>
                    <a:cubicBezTo>
                      <a:pt x="43" y="62"/>
                      <a:pt x="46" y="61"/>
                      <a:pt x="48" y="59"/>
                    </a:cubicBezTo>
                    <a:cubicBezTo>
                      <a:pt x="51" y="57"/>
                      <a:pt x="52" y="53"/>
                      <a:pt x="52" y="50"/>
                    </a:cubicBezTo>
                    <a:cubicBezTo>
                      <a:pt x="52" y="49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5"/>
                    </a:cubicBezTo>
                    <a:cubicBezTo>
                      <a:pt x="50" y="45"/>
                      <a:pt x="50" y="44"/>
                      <a:pt x="49" y="44"/>
                    </a:cubicBezTo>
                    <a:cubicBezTo>
                      <a:pt x="49" y="44"/>
                      <a:pt x="48" y="44"/>
                      <a:pt x="48" y="44"/>
                    </a:cubicBezTo>
                    <a:cubicBezTo>
                      <a:pt x="45" y="43"/>
                      <a:pt x="42" y="39"/>
                      <a:pt x="39" y="35"/>
                    </a:cubicBezTo>
                    <a:cubicBezTo>
                      <a:pt x="37" y="32"/>
                      <a:pt x="33" y="27"/>
                      <a:pt x="29" y="22"/>
                    </a:cubicBezTo>
                    <a:cubicBezTo>
                      <a:pt x="25" y="17"/>
                      <a:pt x="22" y="12"/>
                      <a:pt x="21" y="8"/>
                    </a:cubicBezTo>
                    <a:cubicBezTo>
                      <a:pt x="20" y="5"/>
                      <a:pt x="19" y="3"/>
                      <a:pt x="17" y="2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2" name="Freeform 418"/>
              <p:cNvSpPr>
                <a:spLocks/>
              </p:cNvSpPr>
              <p:nvPr/>
            </p:nvSpPr>
            <p:spPr bwMode="auto">
              <a:xfrm>
                <a:off x="3245289" y="2825264"/>
                <a:ext cx="69850" cy="95250"/>
              </a:xfrm>
              <a:custGeom>
                <a:avLst/>
                <a:gdLst>
                  <a:gd name="T0" fmla="*/ 11 w 43"/>
                  <a:gd name="T1" fmla="*/ 1 h 60"/>
                  <a:gd name="T2" fmla="*/ 11 w 43"/>
                  <a:gd name="T3" fmla="*/ 2 h 60"/>
                  <a:gd name="T4" fmla="*/ 12 w 43"/>
                  <a:gd name="T5" fmla="*/ 2 h 60"/>
                  <a:gd name="T6" fmla="*/ 14 w 43"/>
                  <a:gd name="T7" fmla="*/ 6 h 60"/>
                  <a:gd name="T8" fmla="*/ 17 w 43"/>
                  <a:gd name="T9" fmla="*/ 13 h 60"/>
                  <a:gd name="T10" fmla="*/ 24 w 43"/>
                  <a:gd name="T11" fmla="*/ 28 h 60"/>
                  <a:gd name="T12" fmla="*/ 33 w 43"/>
                  <a:gd name="T13" fmla="*/ 41 h 60"/>
                  <a:gd name="T14" fmla="*/ 38 w 43"/>
                  <a:gd name="T15" fmla="*/ 46 h 60"/>
                  <a:gd name="T16" fmla="*/ 41 w 43"/>
                  <a:gd name="T17" fmla="*/ 52 h 60"/>
                  <a:gd name="T18" fmla="*/ 39 w 43"/>
                  <a:gd name="T19" fmla="*/ 55 h 60"/>
                  <a:gd name="T20" fmla="*/ 33 w 43"/>
                  <a:gd name="T21" fmla="*/ 58 h 60"/>
                  <a:gd name="T22" fmla="*/ 31 w 43"/>
                  <a:gd name="T23" fmla="*/ 57 h 60"/>
                  <a:gd name="T24" fmla="*/ 29 w 43"/>
                  <a:gd name="T25" fmla="*/ 54 h 60"/>
                  <a:gd name="T26" fmla="*/ 14 w 43"/>
                  <a:gd name="T27" fmla="*/ 30 h 60"/>
                  <a:gd name="T28" fmla="*/ 6 w 43"/>
                  <a:gd name="T29" fmla="*/ 21 h 60"/>
                  <a:gd name="T30" fmla="*/ 2 w 43"/>
                  <a:gd name="T31" fmla="*/ 16 h 60"/>
                  <a:gd name="T32" fmla="*/ 2 w 43"/>
                  <a:gd name="T33" fmla="*/ 15 h 60"/>
                  <a:gd name="T34" fmla="*/ 3 w 43"/>
                  <a:gd name="T35" fmla="*/ 11 h 60"/>
                  <a:gd name="T36" fmla="*/ 4 w 43"/>
                  <a:gd name="T37" fmla="*/ 10 h 60"/>
                  <a:gd name="T38" fmla="*/ 5 w 43"/>
                  <a:gd name="T39" fmla="*/ 9 h 60"/>
                  <a:gd name="T40" fmla="*/ 5 w 43"/>
                  <a:gd name="T41" fmla="*/ 9 h 60"/>
                  <a:gd name="T42" fmla="*/ 6 w 43"/>
                  <a:gd name="T43" fmla="*/ 9 h 60"/>
                  <a:gd name="T44" fmla="*/ 9 w 43"/>
                  <a:gd name="T45" fmla="*/ 8 h 60"/>
                  <a:gd name="T46" fmla="*/ 11 w 43"/>
                  <a:gd name="T47" fmla="*/ 5 h 60"/>
                  <a:gd name="T48" fmla="*/ 12 w 43"/>
                  <a:gd name="T49" fmla="*/ 2 h 60"/>
                  <a:gd name="T50" fmla="*/ 12 w 43"/>
                  <a:gd name="T51" fmla="*/ 1 h 60"/>
                  <a:gd name="T52" fmla="*/ 12 w 43"/>
                  <a:gd name="T53" fmla="*/ 1 h 60"/>
                  <a:gd name="T54" fmla="*/ 11 w 43"/>
                  <a:gd name="T55" fmla="*/ 1 h 60"/>
                  <a:gd name="T56" fmla="*/ 11 w 43"/>
                  <a:gd name="T57" fmla="*/ 2 h 60"/>
                  <a:gd name="T58" fmla="*/ 11 w 43"/>
                  <a:gd name="T59" fmla="*/ 1 h 60"/>
                  <a:gd name="T60" fmla="*/ 10 w 43"/>
                  <a:gd name="T61" fmla="*/ 0 h 60"/>
                  <a:gd name="T62" fmla="*/ 9 w 43"/>
                  <a:gd name="T63" fmla="*/ 5 h 60"/>
                  <a:gd name="T64" fmla="*/ 8 w 43"/>
                  <a:gd name="T65" fmla="*/ 6 h 60"/>
                  <a:gd name="T66" fmla="*/ 6 w 43"/>
                  <a:gd name="T67" fmla="*/ 7 h 60"/>
                  <a:gd name="T68" fmla="*/ 5 w 43"/>
                  <a:gd name="T69" fmla="*/ 7 h 60"/>
                  <a:gd name="T70" fmla="*/ 5 w 43"/>
                  <a:gd name="T71" fmla="*/ 7 h 60"/>
                  <a:gd name="T72" fmla="*/ 3 w 43"/>
                  <a:gd name="T73" fmla="*/ 8 h 60"/>
                  <a:gd name="T74" fmla="*/ 1 w 43"/>
                  <a:gd name="T75" fmla="*/ 11 h 60"/>
                  <a:gd name="T76" fmla="*/ 0 w 43"/>
                  <a:gd name="T77" fmla="*/ 14 h 60"/>
                  <a:gd name="T78" fmla="*/ 0 w 43"/>
                  <a:gd name="T79" fmla="*/ 16 h 60"/>
                  <a:gd name="T80" fmla="*/ 4 w 43"/>
                  <a:gd name="T81" fmla="*/ 23 h 60"/>
                  <a:gd name="T82" fmla="*/ 12 w 43"/>
                  <a:gd name="T83" fmla="*/ 31 h 60"/>
                  <a:gd name="T84" fmla="*/ 27 w 43"/>
                  <a:gd name="T85" fmla="*/ 54 h 60"/>
                  <a:gd name="T86" fmla="*/ 30 w 43"/>
                  <a:gd name="T87" fmla="*/ 59 h 60"/>
                  <a:gd name="T88" fmla="*/ 33 w 43"/>
                  <a:gd name="T89" fmla="*/ 60 h 60"/>
                  <a:gd name="T90" fmla="*/ 40 w 43"/>
                  <a:gd name="T91" fmla="*/ 57 h 60"/>
                  <a:gd name="T92" fmla="*/ 43 w 43"/>
                  <a:gd name="T93" fmla="*/ 52 h 60"/>
                  <a:gd name="T94" fmla="*/ 40 w 43"/>
                  <a:gd name="T95" fmla="*/ 45 h 60"/>
                  <a:gd name="T96" fmla="*/ 34 w 43"/>
                  <a:gd name="T97" fmla="*/ 39 h 60"/>
                  <a:gd name="T98" fmla="*/ 26 w 43"/>
                  <a:gd name="T99" fmla="*/ 27 h 60"/>
                  <a:gd name="T100" fmla="*/ 19 w 43"/>
                  <a:gd name="T101" fmla="*/ 12 h 60"/>
                  <a:gd name="T102" fmla="*/ 15 w 43"/>
                  <a:gd name="T103" fmla="*/ 3 h 60"/>
                  <a:gd name="T104" fmla="*/ 14 w 43"/>
                  <a:gd name="T105" fmla="*/ 1 h 60"/>
                  <a:gd name="T106" fmla="*/ 11 w 43"/>
                  <a:gd name="T107" fmla="*/ 0 h 60"/>
                  <a:gd name="T108" fmla="*/ 11 w 43"/>
                  <a:gd name="T109" fmla="*/ 0 h 60"/>
                  <a:gd name="T110" fmla="*/ 10 w 43"/>
                  <a:gd name="T111" fmla="*/ 0 h 60"/>
                  <a:gd name="T112" fmla="*/ 11 w 43"/>
                  <a:gd name="T11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60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5" y="7"/>
                      <a:pt x="16" y="10"/>
                      <a:pt x="17" y="13"/>
                    </a:cubicBezTo>
                    <a:cubicBezTo>
                      <a:pt x="20" y="17"/>
                      <a:pt x="22" y="23"/>
                      <a:pt x="24" y="28"/>
                    </a:cubicBezTo>
                    <a:cubicBezTo>
                      <a:pt x="27" y="33"/>
                      <a:pt x="30" y="38"/>
                      <a:pt x="33" y="41"/>
                    </a:cubicBezTo>
                    <a:cubicBezTo>
                      <a:pt x="35" y="42"/>
                      <a:pt x="37" y="44"/>
                      <a:pt x="38" y="46"/>
                    </a:cubicBezTo>
                    <a:cubicBezTo>
                      <a:pt x="40" y="48"/>
                      <a:pt x="41" y="50"/>
                      <a:pt x="41" y="52"/>
                    </a:cubicBezTo>
                    <a:cubicBezTo>
                      <a:pt x="41" y="53"/>
                      <a:pt x="40" y="54"/>
                      <a:pt x="39" y="55"/>
                    </a:cubicBezTo>
                    <a:cubicBezTo>
                      <a:pt x="37" y="57"/>
                      <a:pt x="35" y="58"/>
                      <a:pt x="33" y="58"/>
                    </a:cubicBezTo>
                    <a:cubicBezTo>
                      <a:pt x="32" y="58"/>
                      <a:pt x="32" y="58"/>
                      <a:pt x="31" y="57"/>
                    </a:cubicBezTo>
                    <a:cubicBezTo>
                      <a:pt x="30" y="57"/>
                      <a:pt x="30" y="56"/>
                      <a:pt x="29" y="54"/>
                    </a:cubicBezTo>
                    <a:cubicBezTo>
                      <a:pt x="26" y="47"/>
                      <a:pt x="20" y="37"/>
                      <a:pt x="14" y="30"/>
                    </a:cubicBezTo>
                    <a:cubicBezTo>
                      <a:pt x="11" y="27"/>
                      <a:pt x="8" y="24"/>
                      <a:pt x="6" y="21"/>
                    </a:cubicBezTo>
                    <a:cubicBezTo>
                      <a:pt x="3" y="19"/>
                      <a:pt x="2" y="17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2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10" y="28"/>
                      <a:pt x="12" y="31"/>
                    </a:cubicBezTo>
                    <a:cubicBezTo>
                      <a:pt x="18" y="38"/>
                      <a:pt x="25" y="48"/>
                      <a:pt x="27" y="54"/>
                    </a:cubicBezTo>
                    <a:cubicBezTo>
                      <a:pt x="28" y="56"/>
                      <a:pt x="29" y="58"/>
                      <a:pt x="30" y="59"/>
                    </a:cubicBezTo>
                    <a:cubicBezTo>
                      <a:pt x="31" y="60"/>
                      <a:pt x="32" y="60"/>
                      <a:pt x="33" y="60"/>
                    </a:cubicBezTo>
                    <a:cubicBezTo>
                      <a:pt x="36" y="60"/>
                      <a:pt x="38" y="59"/>
                      <a:pt x="40" y="57"/>
                    </a:cubicBezTo>
                    <a:cubicBezTo>
                      <a:pt x="42" y="56"/>
                      <a:pt x="43" y="54"/>
                      <a:pt x="43" y="52"/>
                    </a:cubicBezTo>
                    <a:cubicBezTo>
                      <a:pt x="43" y="50"/>
                      <a:pt x="41" y="47"/>
                      <a:pt x="40" y="45"/>
                    </a:cubicBezTo>
                    <a:cubicBezTo>
                      <a:pt x="38" y="43"/>
                      <a:pt x="36" y="41"/>
                      <a:pt x="34" y="39"/>
                    </a:cubicBezTo>
                    <a:cubicBezTo>
                      <a:pt x="32" y="37"/>
                      <a:pt x="29" y="32"/>
                      <a:pt x="26" y="27"/>
                    </a:cubicBezTo>
                    <a:cubicBezTo>
                      <a:pt x="24" y="22"/>
                      <a:pt x="21" y="16"/>
                      <a:pt x="19" y="12"/>
                    </a:cubicBezTo>
                    <a:cubicBezTo>
                      <a:pt x="17" y="8"/>
                      <a:pt x="16" y="5"/>
                      <a:pt x="15" y="3"/>
                    </a:cubicBezTo>
                    <a:cubicBezTo>
                      <a:pt x="15" y="2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3" name="Freeform 419"/>
              <p:cNvSpPr>
                <a:spLocks/>
              </p:cNvSpPr>
              <p:nvPr/>
            </p:nvSpPr>
            <p:spPr bwMode="auto">
              <a:xfrm>
                <a:off x="3294501" y="2909401"/>
                <a:ext cx="50800" cy="73025"/>
              </a:xfrm>
              <a:custGeom>
                <a:avLst/>
                <a:gdLst>
                  <a:gd name="T0" fmla="*/ 11 w 32"/>
                  <a:gd name="T1" fmla="*/ 1 h 46"/>
                  <a:gd name="T2" fmla="*/ 14 w 32"/>
                  <a:gd name="T3" fmla="*/ 10 h 46"/>
                  <a:gd name="T4" fmla="*/ 20 w 32"/>
                  <a:gd name="T5" fmla="*/ 24 h 46"/>
                  <a:gd name="T6" fmla="*/ 24 w 32"/>
                  <a:gd name="T7" fmla="*/ 40 h 46"/>
                  <a:gd name="T8" fmla="*/ 13 w 32"/>
                  <a:gd name="T9" fmla="*/ 30 h 46"/>
                  <a:gd name="T10" fmla="*/ 2 w 32"/>
                  <a:gd name="T11" fmla="*/ 14 h 46"/>
                  <a:gd name="T12" fmla="*/ 4 w 32"/>
                  <a:gd name="T13" fmla="*/ 6 h 46"/>
                  <a:gd name="T14" fmla="*/ 11 w 32"/>
                  <a:gd name="T1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1" y="1"/>
                    </a:moveTo>
                    <a:cubicBezTo>
                      <a:pt x="13" y="0"/>
                      <a:pt x="13" y="6"/>
                      <a:pt x="14" y="10"/>
                    </a:cubicBezTo>
                    <a:cubicBezTo>
                      <a:pt x="15" y="13"/>
                      <a:pt x="18" y="21"/>
                      <a:pt x="20" y="24"/>
                    </a:cubicBezTo>
                    <a:cubicBezTo>
                      <a:pt x="22" y="27"/>
                      <a:pt x="32" y="34"/>
                      <a:pt x="24" y="40"/>
                    </a:cubicBezTo>
                    <a:cubicBezTo>
                      <a:pt x="15" y="46"/>
                      <a:pt x="16" y="35"/>
                      <a:pt x="13" y="30"/>
                    </a:cubicBezTo>
                    <a:cubicBezTo>
                      <a:pt x="10" y="25"/>
                      <a:pt x="4" y="19"/>
                      <a:pt x="2" y="14"/>
                    </a:cubicBezTo>
                    <a:cubicBezTo>
                      <a:pt x="0" y="10"/>
                      <a:pt x="1" y="7"/>
                      <a:pt x="4" y="6"/>
                    </a:cubicBezTo>
                    <a:cubicBezTo>
                      <a:pt x="8" y="5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4" name="Freeform 420"/>
              <p:cNvSpPr>
                <a:spLocks/>
              </p:cNvSpPr>
              <p:nvPr/>
            </p:nvSpPr>
            <p:spPr bwMode="auto">
              <a:xfrm>
                <a:off x="3481826" y="2841139"/>
                <a:ext cx="46038" cy="65088"/>
              </a:xfrm>
              <a:custGeom>
                <a:avLst/>
                <a:gdLst>
                  <a:gd name="T0" fmla="*/ 5 w 29"/>
                  <a:gd name="T1" fmla="*/ 1 h 41"/>
                  <a:gd name="T2" fmla="*/ 5 w 29"/>
                  <a:gd name="T3" fmla="*/ 2 h 41"/>
                  <a:gd name="T4" fmla="*/ 5 w 29"/>
                  <a:gd name="T5" fmla="*/ 2 h 41"/>
                  <a:gd name="T6" fmla="*/ 8 w 29"/>
                  <a:gd name="T7" fmla="*/ 2 h 41"/>
                  <a:gd name="T8" fmla="*/ 11 w 29"/>
                  <a:gd name="T9" fmla="*/ 5 h 41"/>
                  <a:gd name="T10" fmla="*/ 13 w 29"/>
                  <a:gd name="T11" fmla="*/ 13 h 41"/>
                  <a:gd name="T12" fmla="*/ 18 w 29"/>
                  <a:gd name="T13" fmla="*/ 22 h 41"/>
                  <a:gd name="T14" fmla="*/ 24 w 29"/>
                  <a:gd name="T15" fmla="*/ 27 h 41"/>
                  <a:gd name="T16" fmla="*/ 27 w 29"/>
                  <a:gd name="T17" fmla="*/ 31 h 41"/>
                  <a:gd name="T18" fmla="*/ 25 w 29"/>
                  <a:gd name="T19" fmla="*/ 36 h 41"/>
                  <a:gd name="T20" fmla="*/ 24 w 29"/>
                  <a:gd name="T21" fmla="*/ 38 h 41"/>
                  <a:gd name="T22" fmla="*/ 23 w 29"/>
                  <a:gd name="T23" fmla="*/ 39 h 41"/>
                  <a:gd name="T24" fmla="*/ 22 w 29"/>
                  <a:gd name="T25" fmla="*/ 39 h 41"/>
                  <a:gd name="T26" fmla="*/ 11 w 29"/>
                  <a:gd name="T27" fmla="*/ 26 h 41"/>
                  <a:gd name="T28" fmla="*/ 5 w 29"/>
                  <a:gd name="T29" fmla="*/ 22 h 41"/>
                  <a:gd name="T30" fmla="*/ 2 w 29"/>
                  <a:gd name="T31" fmla="*/ 17 h 41"/>
                  <a:gd name="T32" fmla="*/ 2 w 29"/>
                  <a:gd name="T33" fmla="*/ 9 h 41"/>
                  <a:gd name="T34" fmla="*/ 1 w 29"/>
                  <a:gd name="T35" fmla="*/ 9 h 41"/>
                  <a:gd name="T36" fmla="*/ 2 w 29"/>
                  <a:gd name="T37" fmla="*/ 9 h 41"/>
                  <a:gd name="T38" fmla="*/ 6 w 29"/>
                  <a:gd name="T39" fmla="*/ 1 h 41"/>
                  <a:gd name="T40" fmla="*/ 5 w 29"/>
                  <a:gd name="T41" fmla="*/ 1 h 41"/>
                  <a:gd name="T42" fmla="*/ 5 w 29"/>
                  <a:gd name="T43" fmla="*/ 2 h 41"/>
                  <a:gd name="T44" fmla="*/ 5 w 29"/>
                  <a:gd name="T45" fmla="*/ 1 h 41"/>
                  <a:gd name="T46" fmla="*/ 4 w 29"/>
                  <a:gd name="T47" fmla="*/ 0 h 41"/>
                  <a:gd name="T48" fmla="*/ 0 w 29"/>
                  <a:gd name="T49" fmla="*/ 8 h 41"/>
                  <a:gd name="T50" fmla="*/ 0 w 29"/>
                  <a:gd name="T51" fmla="*/ 9 h 41"/>
                  <a:gd name="T52" fmla="*/ 0 w 29"/>
                  <a:gd name="T53" fmla="*/ 17 h 41"/>
                  <a:gd name="T54" fmla="*/ 4 w 29"/>
                  <a:gd name="T55" fmla="*/ 23 h 41"/>
                  <a:gd name="T56" fmla="*/ 10 w 29"/>
                  <a:gd name="T57" fmla="*/ 28 h 41"/>
                  <a:gd name="T58" fmla="*/ 21 w 29"/>
                  <a:gd name="T59" fmla="*/ 40 h 41"/>
                  <a:gd name="T60" fmla="*/ 23 w 29"/>
                  <a:gd name="T61" fmla="*/ 41 h 41"/>
                  <a:gd name="T62" fmla="*/ 25 w 29"/>
                  <a:gd name="T63" fmla="*/ 40 h 41"/>
                  <a:gd name="T64" fmla="*/ 28 w 29"/>
                  <a:gd name="T65" fmla="*/ 36 h 41"/>
                  <a:gd name="T66" fmla="*/ 29 w 29"/>
                  <a:gd name="T67" fmla="*/ 31 h 41"/>
                  <a:gd name="T68" fmla="*/ 26 w 29"/>
                  <a:gd name="T69" fmla="*/ 26 h 41"/>
                  <a:gd name="T70" fmla="*/ 19 w 29"/>
                  <a:gd name="T71" fmla="*/ 20 h 41"/>
                  <a:gd name="T72" fmla="*/ 15 w 29"/>
                  <a:gd name="T73" fmla="*/ 13 h 41"/>
                  <a:gd name="T74" fmla="*/ 13 w 29"/>
                  <a:gd name="T75" fmla="*/ 5 h 41"/>
                  <a:gd name="T76" fmla="*/ 9 w 29"/>
                  <a:gd name="T77" fmla="*/ 0 h 41"/>
                  <a:gd name="T78" fmla="*/ 5 w 29"/>
                  <a:gd name="T79" fmla="*/ 0 h 41"/>
                  <a:gd name="T80" fmla="*/ 5 w 29"/>
                  <a:gd name="T81" fmla="*/ 0 h 41"/>
                  <a:gd name="T82" fmla="*/ 4 w 29"/>
                  <a:gd name="T83" fmla="*/ 0 h 41"/>
                  <a:gd name="T84" fmla="*/ 4 w 29"/>
                  <a:gd name="T85" fmla="*/ 0 h 41"/>
                  <a:gd name="T86" fmla="*/ 5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8"/>
                      <a:pt x="13" y="11"/>
                      <a:pt x="13" y="13"/>
                    </a:cubicBezTo>
                    <a:cubicBezTo>
                      <a:pt x="14" y="16"/>
                      <a:pt x="15" y="19"/>
                      <a:pt x="18" y="22"/>
                    </a:cubicBezTo>
                    <a:cubicBezTo>
                      <a:pt x="20" y="24"/>
                      <a:pt x="23" y="25"/>
                      <a:pt x="24" y="27"/>
                    </a:cubicBezTo>
                    <a:cubicBezTo>
                      <a:pt x="26" y="29"/>
                      <a:pt x="27" y="30"/>
                      <a:pt x="27" y="31"/>
                    </a:cubicBezTo>
                    <a:cubicBezTo>
                      <a:pt x="27" y="32"/>
                      <a:pt x="26" y="35"/>
                      <a:pt x="25" y="36"/>
                    </a:cubicBezTo>
                    <a:cubicBezTo>
                      <a:pt x="25" y="37"/>
                      <a:pt x="24" y="38"/>
                      <a:pt x="24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2" y="39"/>
                    </a:cubicBezTo>
                    <a:cubicBezTo>
                      <a:pt x="20" y="35"/>
                      <a:pt x="15" y="29"/>
                      <a:pt x="11" y="26"/>
                    </a:cubicBezTo>
                    <a:cubicBezTo>
                      <a:pt x="9" y="25"/>
                      <a:pt x="7" y="23"/>
                      <a:pt x="5" y="22"/>
                    </a:cubicBezTo>
                    <a:cubicBezTo>
                      <a:pt x="3" y="20"/>
                      <a:pt x="2" y="18"/>
                      <a:pt x="2" y="17"/>
                    </a:cubicBezTo>
                    <a:cubicBezTo>
                      <a:pt x="2" y="12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2"/>
                      <a:pt x="0" y="17"/>
                    </a:cubicBezTo>
                    <a:cubicBezTo>
                      <a:pt x="0" y="19"/>
                      <a:pt x="2" y="21"/>
                      <a:pt x="4" y="23"/>
                    </a:cubicBezTo>
                    <a:cubicBezTo>
                      <a:pt x="6" y="25"/>
                      <a:pt x="8" y="26"/>
                      <a:pt x="10" y="28"/>
                    </a:cubicBezTo>
                    <a:cubicBezTo>
                      <a:pt x="14" y="30"/>
                      <a:pt x="19" y="36"/>
                      <a:pt x="21" y="40"/>
                    </a:cubicBezTo>
                    <a:cubicBezTo>
                      <a:pt x="21" y="41"/>
                      <a:pt x="22" y="41"/>
                      <a:pt x="23" y="41"/>
                    </a:cubicBezTo>
                    <a:cubicBezTo>
                      <a:pt x="24" y="41"/>
                      <a:pt x="24" y="41"/>
                      <a:pt x="25" y="40"/>
                    </a:cubicBezTo>
                    <a:cubicBezTo>
                      <a:pt x="26" y="39"/>
                      <a:pt x="27" y="37"/>
                      <a:pt x="28" y="36"/>
                    </a:cubicBezTo>
                    <a:cubicBezTo>
                      <a:pt x="29" y="34"/>
                      <a:pt x="29" y="33"/>
                      <a:pt x="29" y="31"/>
                    </a:cubicBezTo>
                    <a:cubicBezTo>
                      <a:pt x="29" y="29"/>
                      <a:pt x="28" y="27"/>
                      <a:pt x="26" y="26"/>
                    </a:cubicBezTo>
                    <a:cubicBezTo>
                      <a:pt x="24" y="24"/>
                      <a:pt x="21" y="22"/>
                      <a:pt x="19" y="20"/>
                    </a:cubicBezTo>
                    <a:cubicBezTo>
                      <a:pt x="17" y="18"/>
                      <a:pt x="16" y="16"/>
                      <a:pt x="15" y="13"/>
                    </a:cubicBezTo>
                    <a:cubicBezTo>
                      <a:pt x="15" y="10"/>
                      <a:pt x="14" y="7"/>
                      <a:pt x="13" y="5"/>
                    </a:cubicBezTo>
                    <a:cubicBezTo>
                      <a:pt x="12" y="2"/>
                      <a:pt x="10" y="1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5" name="Freeform 421"/>
              <p:cNvSpPr>
                <a:spLocks/>
              </p:cNvSpPr>
              <p:nvPr/>
            </p:nvSpPr>
            <p:spPr bwMode="auto">
              <a:xfrm>
                <a:off x="3516751" y="2895114"/>
                <a:ext cx="46038" cy="55563"/>
              </a:xfrm>
              <a:custGeom>
                <a:avLst/>
                <a:gdLst>
                  <a:gd name="T0" fmla="*/ 5 w 29"/>
                  <a:gd name="T1" fmla="*/ 1 h 35"/>
                  <a:gd name="T2" fmla="*/ 6 w 29"/>
                  <a:gd name="T3" fmla="*/ 2 h 35"/>
                  <a:gd name="T4" fmla="*/ 6 w 29"/>
                  <a:gd name="T5" fmla="*/ 2 h 35"/>
                  <a:gd name="T6" fmla="*/ 8 w 29"/>
                  <a:gd name="T7" fmla="*/ 2 h 35"/>
                  <a:gd name="T8" fmla="*/ 13 w 29"/>
                  <a:gd name="T9" fmla="*/ 4 h 35"/>
                  <a:gd name="T10" fmla="*/ 15 w 29"/>
                  <a:gd name="T11" fmla="*/ 11 h 35"/>
                  <a:gd name="T12" fmla="*/ 18 w 29"/>
                  <a:gd name="T13" fmla="*/ 17 h 35"/>
                  <a:gd name="T14" fmla="*/ 23 w 29"/>
                  <a:gd name="T15" fmla="*/ 20 h 35"/>
                  <a:gd name="T16" fmla="*/ 24 w 29"/>
                  <a:gd name="T17" fmla="*/ 21 h 35"/>
                  <a:gd name="T18" fmla="*/ 26 w 29"/>
                  <a:gd name="T19" fmla="*/ 25 h 35"/>
                  <a:gd name="T20" fmla="*/ 27 w 29"/>
                  <a:gd name="T21" fmla="*/ 31 h 35"/>
                  <a:gd name="T22" fmla="*/ 26 w 29"/>
                  <a:gd name="T23" fmla="*/ 33 h 35"/>
                  <a:gd name="T24" fmla="*/ 26 w 29"/>
                  <a:gd name="T25" fmla="*/ 33 h 35"/>
                  <a:gd name="T26" fmla="*/ 20 w 29"/>
                  <a:gd name="T27" fmla="*/ 31 h 35"/>
                  <a:gd name="T28" fmla="*/ 14 w 29"/>
                  <a:gd name="T29" fmla="*/ 26 h 35"/>
                  <a:gd name="T30" fmla="*/ 13 w 29"/>
                  <a:gd name="T31" fmla="*/ 25 h 35"/>
                  <a:gd name="T32" fmla="*/ 13 w 29"/>
                  <a:gd name="T33" fmla="*/ 24 h 35"/>
                  <a:gd name="T34" fmla="*/ 14 w 29"/>
                  <a:gd name="T35" fmla="*/ 23 h 35"/>
                  <a:gd name="T36" fmla="*/ 15 w 29"/>
                  <a:gd name="T37" fmla="*/ 21 h 35"/>
                  <a:gd name="T38" fmla="*/ 15 w 29"/>
                  <a:gd name="T39" fmla="*/ 19 h 35"/>
                  <a:gd name="T40" fmla="*/ 9 w 29"/>
                  <a:gd name="T41" fmla="*/ 16 h 35"/>
                  <a:gd name="T42" fmla="*/ 2 w 29"/>
                  <a:gd name="T43" fmla="*/ 11 h 35"/>
                  <a:gd name="T44" fmla="*/ 2 w 29"/>
                  <a:gd name="T45" fmla="*/ 10 h 35"/>
                  <a:gd name="T46" fmla="*/ 2 w 29"/>
                  <a:gd name="T47" fmla="*/ 8 h 35"/>
                  <a:gd name="T48" fmla="*/ 3 w 29"/>
                  <a:gd name="T49" fmla="*/ 7 h 35"/>
                  <a:gd name="T50" fmla="*/ 3 w 29"/>
                  <a:gd name="T51" fmla="*/ 7 h 35"/>
                  <a:gd name="T52" fmla="*/ 2 w 29"/>
                  <a:gd name="T53" fmla="*/ 6 h 35"/>
                  <a:gd name="T54" fmla="*/ 3 w 29"/>
                  <a:gd name="T55" fmla="*/ 7 h 35"/>
                  <a:gd name="T56" fmla="*/ 6 w 29"/>
                  <a:gd name="T57" fmla="*/ 2 h 35"/>
                  <a:gd name="T58" fmla="*/ 5 w 29"/>
                  <a:gd name="T59" fmla="*/ 1 h 35"/>
                  <a:gd name="T60" fmla="*/ 6 w 29"/>
                  <a:gd name="T61" fmla="*/ 2 h 35"/>
                  <a:gd name="T62" fmla="*/ 5 w 29"/>
                  <a:gd name="T63" fmla="*/ 1 h 35"/>
                  <a:gd name="T64" fmla="*/ 5 w 29"/>
                  <a:gd name="T65" fmla="*/ 1 h 35"/>
                  <a:gd name="T66" fmla="*/ 1 w 29"/>
                  <a:gd name="T67" fmla="*/ 5 h 35"/>
                  <a:gd name="T68" fmla="*/ 1 w 29"/>
                  <a:gd name="T69" fmla="*/ 5 h 35"/>
                  <a:gd name="T70" fmla="*/ 0 w 29"/>
                  <a:gd name="T71" fmla="*/ 10 h 35"/>
                  <a:gd name="T72" fmla="*/ 0 w 29"/>
                  <a:gd name="T73" fmla="*/ 12 h 35"/>
                  <a:gd name="T74" fmla="*/ 9 w 29"/>
                  <a:gd name="T75" fmla="*/ 18 h 35"/>
                  <a:gd name="T76" fmla="*/ 12 w 29"/>
                  <a:gd name="T77" fmla="*/ 20 h 35"/>
                  <a:gd name="T78" fmla="*/ 13 w 29"/>
                  <a:gd name="T79" fmla="*/ 21 h 35"/>
                  <a:gd name="T80" fmla="*/ 13 w 29"/>
                  <a:gd name="T81" fmla="*/ 21 h 35"/>
                  <a:gd name="T82" fmla="*/ 13 w 29"/>
                  <a:gd name="T83" fmla="*/ 22 h 35"/>
                  <a:gd name="T84" fmla="*/ 11 w 29"/>
                  <a:gd name="T85" fmla="*/ 23 h 35"/>
                  <a:gd name="T86" fmla="*/ 11 w 29"/>
                  <a:gd name="T87" fmla="*/ 25 h 35"/>
                  <a:gd name="T88" fmla="*/ 13 w 29"/>
                  <a:gd name="T89" fmla="*/ 28 h 35"/>
                  <a:gd name="T90" fmla="*/ 19 w 29"/>
                  <a:gd name="T91" fmla="*/ 32 h 35"/>
                  <a:gd name="T92" fmla="*/ 26 w 29"/>
                  <a:gd name="T93" fmla="*/ 35 h 35"/>
                  <a:gd name="T94" fmla="*/ 28 w 29"/>
                  <a:gd name="T95" fmla="*/ 34 h 35"/>
                  <a:gd name="T96" fmla="*/ 29 w 29"/>
                  <a:gd name="T97" fmla="*/ 31 h 35"/>
                  <a:gd name="T98" fmla="*/ 28 w 29"/>
                  <a:gd name="T99" fmla="*/ 25 h 35"/>
                  <a:gd name="T100" fmla="*/ 26 w 29"/>
                  <a:gd name="T101" fmla="*/ 20 h 35"/>
                  <a:gd name="T102" fmla="*/ 23 w 29"/>
                  <a:gd name="T103" fmla="*/ 17 h 35"/>
                  <a:gd name="T104" fmla="*/ 20 w 29"/>
                  <a:gd name="T105" fmla="*/ 15 h 35"/>
                  <a:gd name="T106" fmla="*/ 17 w 29"/>
                  <a:gd name="T107" fmla="*/ 10 h 35"/>
                  <a:gd name="T108" fmla="*/ 14 w 29"/>
                  <a:gd name="T109" fmla="*/ 3 h 35"/>
                  <a:gd name="T110" fmla="*/ 8 w 29"/>
                  <a:gd name="T111" fmla="*/ 0 h 35"/>
                  <a:gd name="T112" fmla="*/ 5 w 29"/>
                  <a:gd name="T113" fmla="*/ 1 h 35"/>
                  <a:gd name="T114" fmla="*/ 5 w 29"/>
                  <a:gd name="T115" fmla="*/ 1 h 35"/>
                  <a:gd name="T116" fmla="*/ 5 w 29"/>
                  <a:gd name="T1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5">
                    <a:moveTo>
                      <a:pt x="5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3" y="4"/>
                    </a:cubicBezTo>
                    <a:cubicBezTo>
                      <a:pt x="14" y="7"/>
                      <a:pt x="15" y="9"/>
                      <a:pt x="15" y="11"/>
                    </a:cubicBezTo>
                    <a:cubicBezTo>
                      <a:pt x="16" y="13"/>
                      <a:pt x="17" y="15"/>
                      <a:pt x="18" y="17"/>
                    </a:cubicBezTo>
                    <a:cubicBezTo>
                      <a:pt x="20" y="19"/>
                      <a:pt x="22" y="19"/>
                      <a:pt x="23" y="20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5" y="22"/>
                      <a:pt x="25" y="23"/>
                      <a:pt x="26" y="25"/>
                    </a:cubicBezTo>
                    <a:cubicBezTo>
                      <a:pt x="26" y="28"/>
                      <a:pt x="27" y="30"/>
                      <a:pt x="27" y="31"/>
                    </a:cubicBezTo>
                    <a:cubicBezTo>
                      <a:pt x="27" y="32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3"/>
                      <a:pt x="23" y="32"/>
                      <a:pt x="20" y="31"/>
                    </a:cubicBezTo>
                    <a:cubicBezTo>
                      <a:pt x="17" y="29"/>
                      <a:pt x="15" y="27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4" y="18"/>
                      <a:pt x="12" y="17"/>
                      <a:pt x="9" y="16"/>
                    </a:cubicBezTo>
                    <a:cubicBezTo>
                      <a:pt x="4" y="14"/>
                      <a:pt x="2" y="13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4"/>
                      <a:pt x="3" y="16"/>
                      <a:pt x="9" y="18"/>
                    </a:cubicBezTo>
                    <a:cubicBezTo>
                      <a:pt x="10" y="19"/>
                      <a:pt x="12" y="19"/>
                      <a:pt x="12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3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3" y="28"/>
                    </a:cubicBezTo>
                    <a:cubicBezTo>
                      <a:pt x="14" y="29"/>
                      <a:pt x="16" y="30"/>
                      <a:pt x="19" y="32"/>
                    </a:cubicBezTo>
                    <a:cubicBezTo>
                      <a:pt x="22" y="34"/>
                      <a:pt x="24" y="35"/>
                      <a:pt x="26" y="35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29" y="29"/>
                      <a:pt x="28" y="27"/>
                      <a:pt x="28" y="25"/>
                    </a:cubicBezTo>
                    <a:cubicBezTo>
                      <a:pt x="27" y="23"/>
                      <a:pt x="27" y="21"/>
                      <a:pt x="26" y="20"/>
                    </a:cubicBezTo>
                    <a:cubicBezTo>
                      <a:pt x="25" y="18"/>
                      <a:pt x="24" y="18"/>
                      <a:pt x="23" y="17"/>
                    </a:cubicBezTo>
                    <a:cubicBezTo>
                      <a:pt x="21" y="17"/>
                      <a:pt x="21" y="17"/>
                      <a:pt x="20" y="15"/>
                    </a:cubicBezTo>
                    <a:cubicBezTo>
                      <a:pt x="18" y="14"/>
                      <a:pt x="18" y="12"/>
                      <a:pt x="17" y="10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6" name="Freeform 422"/>
              <p:cNvSpPr>
                <a:spLocks/>
              </p:cNvSpPr>
              <p:nvPr/>
            </p:nvSpPr>
            <p:spPr bwMode="auto">
              <a:xfrm>
                <a:off x="3431026" y="2891939"/>
                <a:ext cx="60325" cy="76200"/>
              </a:xfrm>
              <a:custGeom>
                <a:avLst/>
                <a:gdLst>
                  <a:gd name="T0" fmla="*/ 11 w 37"/>
                  <a:gd name="T1" fmla="*/ 1 h 48"/>
                  <a:gd name="T2" fmla="*/ 11 w 37"/>
                  <a:gd name="T3" fmla="*/ 2 h 48"/>
                  <a:gd name="T4" fmla="*/ 11 w 37"/>
                  <a:gd name="T5" fmla="*/ 2 h 48"/>
                  <a:gd name="T6" fmla="*/ 13 w 37"/>
                  <a:gd name="T7" fmla="*/ 4 h 48"/>
                  <a:gd name="T8" fmla="*/ 16 w 37"/>
                  <a:gd name="T9" fmla="*/ 10 h 48"/>
                  <a:gd name="T10" fmla="*/ 27 w 37"/>
                  <a:gd name="T11" fmla="*/ 30 h 48"/>
                  <a:gd name="T12" fmla="*/ 33 w 37"/>
                  <a:gd name="T13" fmla="*/ 35 h 48"/>
                  <a:gd name="T14" fmla="*/ 34 w 37"/>
                  <a:gd name="T15" fmla="*/ 36 h 48"/>
                  <a:gd name="T16" fmla="*/ 35 w 37"/>
                  <a:gd name="T17" fmla="*/ 38 h 48"/>
                  <a:gd name="T18" fmla="*/ 33 w 37"/>
                  <a:gd name="T19" fmla="*/ 43 h 48"/>
                  <a:gd name="T20" fmla="*/ 30 w 37"/>
                  <a:gd name="T21" fmla="*/ 46 h 48"/>
                  <a:gd name="T22" fmla="*/ 30 w 37"/>
                  <a:gd name="T23" fmla="*/ 47 h 48"/>
                  <a:gd name="T24" fmla="*/ 30 w 37"/>
                  <a:gd name="T25" fmla="*/ 46 h 48"/>
                  <a:gd name="T26" fmla="*/ 30 w 37"/>
                  <a:gd name="T27" fmla="*/ 46 h 48"/>
                  <a:gd name="T28" fmla="*/ 30 w 37"/>
                  <a:gd name="T29" fmla="*/ 47 h 48"/>
                  <a:gd name="T30" fmla="*/ 30 w 37"/>
                  <a:gd name="T31" fmla="*/ 46 h 48"/>
                  <a:gd name="T32" fmla="*/ 30 w 37"/>
                  <a:gd name="T33" fmla="*/ 47 h 48"/>
                  <a:gd name="T34" fmla="*/ 30 w 37"/>
                  <a:gd name="T35" fmla="*/ 46 h 48"/>
                  <a:gd name="T36" fmla="*/ 30 w 37"/>
                  <a:gd name="T37" fmla="*/ 46 h 48"/>
                  <a:gd name="T38" fmla="*/ 30 w 37"/>
                  <a:gd name="T39" fmla="*/ 47 h 48"/>
                  <a:gd name="T40" fmla="*/ 30 w 37"/>
                  <a:gd name="T41" fmla="*/ 46 h 48"/>
                  <a:gd name="T42" fmla="*/ 30 w 37"/>
                  <a:gd name="T43" fmla="*/ 46 h 48"/>
                  <a:gd name="T44" fmla="*/ 28 w 37"/>
                  <a:gd name="T45" fmla="*/ 45 h 48"/>
                  <a:gd name="T46" fmla="*/ 25 w 37"/>
                  <a:gd name="T47" fmla="*/ 41 h 48"/>
                  <a:gd name="T48" fmla="*/ 21 w 37"/>
                  <a:gd name="T49" fmla="*/ 33 h 48"/>
                  <a:gd name="T50" fmla="*/ 13 w 37"/>
                  <a:gd name="T51" fmla="*/ 25 h 48"/>
                  <a:gd name="T52" fmla="*/ 5 w 37"/>
                  <a:gd name="T53" fmla="*/ 20 h 48"/>
                  <a:gd name="T54" fmla="*/ 2 w 37"/>
                  <a:gd name="T55" fmla="*/ 14 h 48"/>
                  <a:gd name="T56" fmla="*/ 2 w 37"/>
                  <a:gd name="T57" fmla="*/ 12 h 48"/>
                  <a:gd name="T58" fmla="*/ 8 w 37"/>
                  <a:gd name="T59" fmla="*/ 5 h 48"/>
                  <a:gd name="T60" fmla="*/ 10 w 37"/>
                  <a:gd name="T61" fmla="*/ 3 h 48"/>
                  <a:gd name="T62" fmla="*/ 11 w 37"/>
                  <a:gd name="T63" fmla="*/ 2 h 48"/>
                  <a:gd name="T64" fmla="*/ 11 w 37"/>
                  <a:gd name="T65" fmla="*/ 1 h 48"/>
                  <a:gd name="T66" fmla="*/ 11 w 37"/>
                  <a:gd name="T67" fmla="*/ 2 h 48"/>
                  <a:gd name="T68" fmla="*/ 11 w 37"/>
                  <a:gd name="T69" fmla="*/ 1 h 48"/>
                  <a:gd name="T70" fmla="*/ 10 w 37"/>
                  <a:gd name="T71" fmla="*/ 0 h 48"/>
                  <a:gd name="T72" fmla="*/ 0 w 37"/>
                  <a:gd name="T73" fmla="*/ 11 h 48"/>
                  <a:gd name="T74" fmla="*/ 0 w 37"/>
                  <a:gd name="T75" fmla="*/ 14 h 48"/>
                  <a:gd name="T76" fmla="*/ 4 w 37"/>
                  <a:gd name="T77" fmla="*/ 21 h 48"/>
                  <a:gd name="T78" fmla="*/ 12 w 37"/>
                  <a:gd name="T79" fmla="*/ 27 h 48"/>
                  <a:gd name="T80" fmla="*/ 19 w 37"/>
                  <a:gd name="T81" fmla="*/ 34 h 48"/>
                  <a:gd name="T82" fmla="*/ 23 w 37"/>
                  <a:gd name="T83" fmla="*/ 42 h 48"/>
                  <a:gd name="T84" fmla="*/ 27 w 37"/>
                  <a:gd name="T85" fmla="*/ 47 h 48"/>
                  <a:gd name="T86" fmla="*/ 30 w 37"/>
                  <a:gd name="T87" fmla="*/ 48 h 48"/>
                  <a:gd name="T88" fmla="*/ 32 w 37"/>
                  <a:gd name="T89" fmla="*/ 48 h 48"/>
                  <a:gd name="T90" fmla="*/ 35 w 37"/>
                  <a:gd name="T91" fmla="*/ 45 h 48"/>
                  <a:gd name="T92" fmla="*/ 37 w 37"/>
                  <a:gd name="T93" fmla="*/ 38 h 48"/>
                  <a:gd name="T94" fmla="*/ 36 w 37"/>
                  <a:gd name="T95" fmla="*/ 35 h 48"/>
                  <a:gd name="T96" fmla="*/ 33 w 37"/>
                  <a:gd name="T97" fmla="*/ 32 h 48"/>
                  <a:gd name="T98" fmla="*/ 28 w 37"/>
                  <a:gd name="T99" fmla="*/ 29 h 48"/>
                  <a:gd name="T100" fmla="*/ 18 w 37"/>
                  <a:gd name="T101" fmla="*/ 10 h 48"/>
                  <a:gd name="T102" fmla="*/ 14 w 37"/>
                  <a:gd name="T103" fmla="*/ 2 h 48"/>
                  <a:gd name="T104" fmla="*/ 11 w 37"/>
                  <a:gd name="T105" fmla="*/ 0 h 48"/>
                  <a:gd name="T106" fmla="*/ 11 w 37"/>
                  <a:gd name="T107" fmla="*/ 0 h 48"/>
                  <a:gd name="T108" fmla="*/ 10 w 37"/>
                  <a:gd name="T109" fmla="*/ 0 h 48"/>
                  <a:gd name="T110" fmla="*/ 11 w 37"/>
                  <a:gd name="T11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" h="48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3" y="4"/>
                    </a:cubicBezTo>
                    <a:cubicBezTo>
                      <a:pt x="14" y="5"/>
                      <a:pt x="16" y="6"/>
                      <a:pt x="16" y="10"/>
                    </a:cubicBezTo>
                    <a:cubicBezTo>
                      <a:pt x="18" y="19"/>
                      <a:pt x="21" y="25"/>
                      <a:pt x="27" y="30"/>
                    </a:cubicBezTo>
                    <a:cubicBezTo>
                      <a:pt x="29" y="32"/>
                      <a:pt x="32" y="34"/>
                      <a:pt x="33" y="35"/>
                    </a:cubicBezTo>
                    <a:cubicBezTo>
                      <a:pt x="34" y="35"/>
                      <a:pt x="34" y="36"/>
                      <a:pt x="34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40"/>
                      <a:pt x="34" y="42"/>
                      <a:pt x="33" y="43"/>
                    </a:cubicBezTo>
                    <a:cubicBezTo>
                      <a:pt x="32" y="45"/>
                      <a:pt x="31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29" y="46"/>
                      <a:pt x="28" y="45"/>
                    </a:cubicBezTo>
                    <a:cubicBezTo>
                      <a:pt x="27" y="44"/>
                      <a:pt x="26" y="43"/>
                      <a:pt x="25" y="41"/>
                    </a:cubicBezTo>
                    <a:cubicBezTo>
                      <a:pt x="24" y="40"/>
                      <a:pt x="23" y="36"/>
                      <a:pt x="21" y="33"/>
                    </a:cubicBezTo>
                    <a:cubicBezTo>
                      <a:pt x="19" y="30"/>
                      <a:pt x="17" y="27"/>
                      <a:pt x="13" y="25"/>
                    </a:cubicBezTo>
                    <a:cubicBezTo>
                      <a:pt x="11" y="24"/>
                      <a:pt x="8" y="22"/>
                      <a:pt x="5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9"/>
                      <a:pt x="5" y="7"/>
                      <a:pt x="8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3" y="5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7" y="23"/>
                      <a:pt x="10" y="25"/>
                      <a:pt x="12" y="27"/>
                    </a:cubicBezTo>
                    <a:cubicBezTo>
                      <a:pt x="15" y="28"/>
                      <a:pt x="17" y="31"/>
                      <a:pt x="19" y="34"/>
                    </a:cubicBezTo>
                    <a:cubicBezTo>
                      <a:pt x="21" y="37"/>
                      <a:pt x="22" y="40"/>
                      <a:pt x="23" y="42"/>
                    </a:cubicBezTo>
                    <a:cubicBezTo>
                      <a:pt x="24" y="44"/>
                      <a:pt x="25" y="45"/>
                      <a:pt x="27" y="47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7"/>
                      <a:pt x="33" y="46"/>
                      <a:pt x="35" y="45"/>
                    </a:cubicBezTo>
                    <a:cubicBezTo>
                      <a:pt x="36" y="43"/>
                      <a:pt x="37" y="41"/>
                      <a:pt x="37" y="38"/>
                    </a:cubicBezTo>
                    <a:cubicBezTo>
                      <a:pt x="37" y="37"/>
                      <a:pt x="37" y="36"/>
                      <a:pt x="36" y="35"/>
                    </a:cubicBezTo>
                    <a:cubicBezTo>
                      <a:pt x="35" y="34"/>
                      <a:pt x="34" y="33"/>
                      <a:pt x="33" y="32"/>
                    </a:cubicBezTo>
                    <a:cubicBezTo>
                      <a:pt x="31" y="31"/>
                      <a:pt x="30" y="30"/>
                      <a:pt x="28" y="29"/>
                    </a:cubicBezTo>
                    <a:cubicBezTo>
                      <a:pt x="23" y="24"/>
                      <a:pt x="19" y="18"/>
                      <a:pt x="18" y="10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7" name="Freeform 423"/>
              <p:cNvSpPr>
                <a:spLocks/>
              </p:cNvSpPr>
              <p:nvPr/>
            </p:nvSpPr>
            <p:spPr bwMode="auto">
              <a:xfrm>
                <a:off x="3478651" y="2957026"/>
                <a:ext cx="44450" cy="55563"/>
              </a:xfrm>
              <a:custGeom>
                <a:avLst/>
                <a:gdLst>
                  <a:gd name="T0" fmla="*/ 6 w 28"/>
                  <a:gd name="T1" fmla="*/ 3 h 34"/>
                  <a:gd name="T2" fmla="*/ 11 w 28"/>
                  <a:gd name="T3" fmla="*/ 2 h 34"/>
                  <a:gd name="T4" fmla="*/ 13 w 28"/>
                  <a:gd name="T5" fmla="*/ 3 h 34"/>
                  <a:gd name="T6" fmla="*/ 16 w 28"/>
                  <a:gd name="T7" fmla="*/ 14 h 34"/>
                  <a:gd name="T8" fmla="*/ 24 w 28"/>
                  <a:gd name="T9" fmla="*/ 15 h 34"/>
                  <a:gd name="T10" fmla="*/ 22 w 28"/>
                  <a:gd name="T11" fmla="*/ 14 h 34"/>
                  <a:gd name="T12" fmla="*/ 26 w 28"/>
                  <a:gd name="T13" fmla="*/ 29 h 34"/>
                  <a:gd name="T14" fmla="*/ 25 w 28"/>
                  <a:gd name="T15" fmla="*/ 32 h 34"/>
                  <a:gd name="T16" fmla="*/ 15 w 28"/>
                  <a:gd name="T17" fmla="*/ 27 h 34"/>
                  <a:gd name="T18" fmla="*/ 12 w 28"/>
                  <a:gd name="T19" fmla="*/ 25 h 34"/>
                  <a:gd name="T20" fmla="*/ 13 w 28"/>
                  <a:gd name="T21" fmla="*/ 25 h 34"/>
                  <a:gd name="T22" fmla="*/ 13 w 28"/>
                  <a:gd name="T23" fmla="*/ 22 h 34"/>
                  <a:gd name="T24" fmla="*/ 14 w 28"/>
                  <a:gd name="T25" fmla="*/ 21 h 34"/>
                  <a:gd name="T26" fmla="*/ 14 w 28"/>
                  <a:gd name="T27" fmla="*/ 21 h 34"/>
                  <a:gd name="T28" fmla="*/ 13 w 28"/>
                  <a:gd name="T29" fmla="*/ 21 h 34"/>
                  <a:gd name="T30" fmla="*/ 14 w 28"/>
                  <a:gd name="T31" fmla="*/ 21 h 34"/>
                  <a:gd name="T32" fmla="*/ 14 w 28"/>
                  <a:gd name="T33" fmla="*/ 18 h 34"/>
                  <a:gd name="T34" fmla="*/ 7 w 28"/>
                  <a:gd name="T35" fmla="*/ 14 h 34"/>
                  <a:gd name="T36" fmla="*/ 3 w 28"/>
                  <a:gd name="T37" fmla="*/ 12 h 34"/>
                  <a:gd name="T38" fmla="*/ 2 w 28"/>
                  <a:gd name="T39" fmla="*/ 7 h 34"/>
                  <a:gd name="T40" fmla="*/ 6 w 28"/>
                  <a:gd name="T41" fmla="*/ 2 h 34"/>
                  <a:gd name="T42" fmla="*/ 6 w 28"/>
                  <a:gd name="T43" fmla="*/ 2 h 34"/>
                  <a:gd name="T44" fmla="*/ 5 w 28"/>
                  <a:gd name="T45" fmla="*/ 2 h 34"/>
                  <a:gd name="T46" fmla="*/ 0 w 28"/>
                  <a:gd name="T47" fmla="*/ 8 h 34"/>
                  <a:gd name="T48" fmla="*/ 6 w 28"/>
                  <a:gd name="T49" fmla="*/ 16 h 34"/>
                  <a:gd name="T50" fmla="*/ 7 w 28"/>
                  <a:gd name="T51" fmla="*/ 16 h 34"/>
                  <a:gd name="T52" fmla="*/ 12 w 28"/>
                  <a:gd name="T53" fmla="*/ 19 h 34"/>
                  <a:gd name="T54" fmla="*/ 13 w 28"/>
                  <a:gd name="T55" fmla="*/ 20 h 34"/>
                  <a:gd name="T56" fmla="*/ 13 w 28"/>
                  <a:gd name="T57" fmla="*/ 20 h 34"/>
                  <a:gd name="T58" fmla="*/ 13 w 28"/>
                  <a:gd name="T59" fmla="*/ 20 h 34"/>
                  <a:gd name="T60" fmla="*/ 13 w 28"/>
                  <a:gd name="T61" fmla="*/ 20 h 34"/>
                  <a:gd name="T62" fmla="*/ 13 w 28"/>
                  <a:gd name="T63" fmla="*/ 20 h 34"/>
                  <a:gd name="T64" fmla="*/ 13 w 28"/>
                  <a:gd name="T65" fmla="*/ 20 h 34"/>
                  <a:gd name="T66" fmla="*/ 13 w 28"/>
                  <a:gd name="T67" fmla="*/ 19 h 34"/>
                  <a:gd name="T68" fmla="*/ 13 w 28"/>
                  <a:gd name="T69" fmla="*/ 20 h 34"/>
                  <a:gd name="T70" fmla="*/ 11 w 28"/>
                  <a:gd name="T71" fmla="*/ 21 h 34"/>
                  <a:gd name="T72" fmla="*/ 10 w 28"/>
                  <a:gd name="T73" fmla="*/ 26 h 34"/>
                  <a:gd name="T74" fmla="*/ 16 w 28"/>
                  <a:gd name="T75" fmla="*/ 30 h 34"/>
                  <a:gd name="T76" fmla="*/ 25 w 28"/>
                  <a:gd name="T77" fmla="*/ 34 h 34"/>
                  <a:gd name="T78" fmla="*/ 28 w 28"/>
                  <a:gd name="T79" fmla="*/ 29 h 34"/>
                  <a:gd name="T80" fmla="*/ 24 w 28"/>
                  <a:gd name="T81" fmla="*/ 12 h 34"/>
                  <a:gd name="T82" fmla="*/ 23 w 28"/>
                  <a:gd name="T83" fmla="*/ 13 h 34"/>
                  <a:gd name="T84" fmla="*/ 18 w 28"/>
                  <a:gd name="T85" fmla="*/ 12 h 34"/>
                  <a:gd name="T86" fmla="*/ 15 w 28"/>
                  <a:gd name="T87" fmla="*/ 3 h 34"/>
                  <a:gd name="T88" fmla="*/ 11 w 28"/>
                  <a:gd name="T89" fmla="*/ 0 h 34"/>
                  <a:gd name="T90" fmla="*/ 5 w 28"/>
                  <a:gd name="T91" fmla="*/ 1 h 34"/>
                  <a:gd name="T92" fmla="*/ 6 w 28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10" y="2"/>
                      <a:pt x="11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6"/>
                      <a:pt x="13" y="8"/>
                      <a:pt x="14" y="9"/>
                    </a:cubicBezTo>
                    <a:cubicBezTo>
                      <a:pt x="14" y="11"/>
                      <a:pt x="15" y="12"/>
                      <a:pt x="16" y="14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2" y="15"/>
                      <a:pt x="24" y="15"/>
                      <a:pt x="24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3" y="15"/>
                      <a:pt x="23" y="16"/>
                    </a:cubicBezTo>
                    <a:cubicBezTo>
                      <a:pt x="24" y="19"/>
                      <a:pt x="26" y="25"/>
                      <a:pt x="26" y="29"/>
                    </a:cubicBezTo>
                    <a:cubicBezTo>
                      <a:pt x="26" y="30"/>
                      <a:pt x="26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4" y="32"/>
                      <a:pt x="23" y="31"/>
                      <a:pt x="21" y="31"/>
                    </a:cubicBezTo>
                    <a:cubicBezTo>
                      <a:pt x="19" y="30"/>
                      <a:pt x="17" y="28"/>
                      <a:pt x="15" y="27"/>
                    </a:cubicBezTo>
                    <a:cubicBezTo>
                      <a:pt x="13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4" y="19"/>
                      <a:pt x="14" y="18"/>
                    </a:cubicBezTo>
                    <a:cubicBezTo>
                      <a:pt x="13" y="16"/>
                      <a:pt x="10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5"/>
                      <a:pt x="4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10" y="17"/>
                      <a:pt x="11" y="18"/>
                    </a:cubicBezTo>
                    <a:cubicBezTo>
                      <a:pt x="11" y="18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20"/>
                      <a:pt x="12" y="20"/>
                      <a:pt x="11" y="21"/>
                    </a:cubicBezTo>
                    <a:cubicBezTo>
                      <a:pt x="11" y="23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3" y="28"/>
                      <a:pt x="16" y="30"/>
                    </a:cubicBezTo>
                    <a:cubicBezTo>
                      <a:pt x="17" y="31"/>
                      <a:pt x="19" y="32"/>
                      <a:pt x="20" y="32"/>
                    </a:cubicBezTo>
                    <a:cubicBezTo>
                      <a:pt x="22" y="33"/>
                      <a:pt x="23" y="34"/>
                      <a:pt x="25" y="34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2"/>
                      <a:pt x="28" y="30"/>
                      <a:pt x="28" y="29"/>
                    </a:cubicBezTo>
                    <a:cubicBezTo>
                      <a:pt x="28" y="2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7" y="11"/>
                      <a:pt x="16" y="10"/>
                      <a:pt x="16" y="9"/>
                    </a:cubicBezTo>
                    <a:cubicBezTo>
                      <a:pt x="15" y="8"/>
                      <a:pt x="15" y="6"/>
                      <a:pt x="15" y="3"/>
                    </a:cubicBezTo>
                    <a:cubicBezTo>
                      <a:pt x="15" y="2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8" name="Freeform 424"/>
              <p:cNvSpPr>
                <a:spLocks/>
              </p:cNvSpPr>
              <p:nvPr/>
            </p:nvSpPr>
            <p:spPr bwMode="auto">
              <a:xfrm>
                <a:off x="3353239" y="2899876"/>
                <a:ext cx="66675" cy="80963"/>
              </a:xfrm>
              <a:custGeom>
                <a:avLst/>
                <a:gdLst>
                  <a:gd name="T0" fmla="*/ 8 w 42"/>
                  <a:gd name="T1" fmla="*/ 2 h 51"/>
                  <a:gd name="T2" fmla="*/ 9 w 42"/>
                  <a:gd name="T3" fmla="*/ 3 h 51"/>
                  <a:gd name="T4" fmla="*/ 13 w 42"/>
                  <a:gd name="T5" fmla="*/ 2 h 51"/>
                  <a:gd name="T6" fmla="*/ 15 w 42"/>
                  <a:gd name="T7" fmla="*/ 3 h 51"/>
                  <a:gd name="T8" fmla="*/ 17 w 42"/>
                  <a:gd name="T9" fmla="*/ 7 h 51"/>
                  <a:gd name="T10" fmla="*/ 23 w 42"/>
                  <a:gd name="T11" fmla="*/ 19 h 51"/>
                  <a:gd name="T12" fmla="*/ 31 w 42"/>
                  <a:gd name="T13" fmla="*/ 30 h 51"/>
                  <a:gd name="T14" fmla="*/ 37 w 42"/>
                  <a:gd name="T15" fmla="*/ 35 h 51"/>
                  <a:gd name="T16" fmla="*/ 40 w 42"/>
                  <a:gd name="T17" fmla="*/ 39 h 51"/>
                  <a:gd name="T18" fmla="*/ 40 w 42"/>
                  <a:gd name="T19" fmla="*/ 41 h 51"/>
                  <a:gd name="T20" fmla="*/ 39 w 42"/>
                  <a:gd name="T21" fmla="*/ 45 h 51"/>
                  <a:gd name="T22" fmla="*/ 36 w 42"/>
                  <a:gd name="T23" fmla="*/ 48 h 51"/>
                  <a:gd name="T24" fmla="*/ 32 w 42"/>
                  <a:gd name="T25" fmla="*/ 49 h 51"/>
                  <a:gd name="T26" fmla="*/ 25 w 42"/>
                  <a:gd name="T27" fmla="*/ 44 h 51"/>
                  <a:gd name="T28" fmla="*/ 13 w 42"/>
                  <a:gd name="T29" fmla="*/ 24 h 51"/>
                  <a:gd name="T30" fmla="*/ 6 w 42"/>
                  <a:gd name="T31" fmla="*/ 18 h 51"/>
                  <a:gd name="T32" fmla="*/ 3 w 42"/>
                  <a:gd name="T33" fmla="*/ 15 h 51"/>
                  <a:gd name="T34" fmla="*/ 2 w 42"/>
                  <a:gd name="T35" fmla="*/ 13 h 51"/>
                  <a:gd name="T36" fmla="*/ 3 w 42"/>
                  <a:gd name="T37" fmla="*/ 12 h 51"/>
                  <a:gd name="T38" fmla="*/ 5 w 42"/>
                  <a:gd name="T39" fmla="*/ 7 h 51"/>
                  <a:gd name="T40" fmla="*/ 9 w 42"/>
                  <a:gd name="T41" fmla="*/ 3 h 51"/>
                  <a:gd name="T42" fmla="*/ 8 w 42"/>
                  <a:gd name="T43" fmla="*/ 2 h 51"/>
                  <a:gd name="T44" fmla="*/ 8 w 42"/>
                  <a:gd name="T45" fmla="*/ 1 h 51"/>
                  <a:gd name="T46" fmla="*/ 3 w 42"/>
                  <a:gd name="T47" fmla="*/ 5 h 51"/>
                  <a:gd name="T48" fmla="*/ 1 w 42"/>
                  <a:gd name="T49" fmla="*/ 12 h 51"/>
                  <a:gd name="T50" fmla="*/ 0 w 42"/>
                  <a:gd name="T51" fmla="*/ 13 h 51"/>
                  <a:gd name="T52" fmla="*/ 2 w 42"/>
                  <a:gd name="T53" fmla="*/ 17 h 51"/>
                  <a:gd name="T54" fmla="*/ 12 w 42"/>
                  <a:gd name="T55" fmla="*/ 25 h 51"/>
                  <a:gd name="T56" fmla="*/ 24 w 42"/>
                  <a:gd name="T57" fmla="*/ 45 h 51"/>
                  <a:gd name="T58" fmla="*/ 32 w 42"/>
                  <a:gd name="T59" fmla="*/ 51 h 51"/>
                  <a:gd name="T60" fmla="*/ 37 w 42"/>
                  <a:gd name="T61" fmla="*/ 49 h 51"/>
                  <a:gd name="T62" fmla="*/ 41 w 42"/>
                  <a:gd name="T63" fmla="*/ 46 h 51"/>
                  <a:gd name="T64" fmla="*/ 42 w 42"/>
                  <a:gd name="T65" fmla="*/ 41 h 51"/>
                  <a:gd name="T66" fmla="*/ 42 w 42"/>
                  <a:gd name="T67" fmla="*/ 39 h 51"/>
                  <a:gd name="T68" fmla="*/ 38 w 42"/>
                  <a:gd name="T69" fmla="*/ 34 h 51"/>
                  <a:gd name="T70" fmla="*/ 32 w 42"/>
                  <a:gd name="T71" fmla="*/ 29 h 51"/>
                  <a:gd name="T72" fmla="*/ 24 w 42"/>
                  <a:gd name="T73" fmla="*/ 18 h 51"/>
                  <a:gd name="T74" fmla="*/ 19 w 42"/>
                  <a:gd name="T75" fmla="*/ 6 h 51"/>
                  <a:gd name="T76" fmla="*/ 17 w 42"/>
                  <a:gd name="T77" fmla="*/ 1 h 51"/>
                  <a:gd name="T78" fmla="*/ 13 w 42"/>
                  <a:gd name="T79" fmla="*/ 0 h 51"/>
                  <a:gd name="T80" fmla="*/ 8 w 42"/>
                  <a:gd name="T81" fmla="*/ 1 h 51"/>
                  <a:gd name="T82" fmla="*/ 8 w 42"/>
                  <a:gd name="T8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51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6" y="4"/>
                      <a:pt x="17" y="5"/>
                      <a:pt x="17" y="7"/>
                    </a:cubicBezTo>
                    <a:cubicBezTo>
                      <a:pt x="17" y="10"/>
                      <a:pt x="20" y="15"/>
                      <a:pt x="23" y="19"/>
                    </a:cubicBezTo>
                    <a:cubicBezTo>
                      <a:pt x="25" y="24"/>
                      <a:pt x="29" y="28"/>
                      <a:pt x="31" y="30"/>
                    </a:cubicBezTo>
                    <a:cubicBezTo>
                      <a:pt x="33" y="33"/>
                      <a:pt x="35" y="34"/>
                      <a:pt x="37" y="35"/>
                    </a:cubicBezTo>
                    <a:cubicBezTo>
                      <a:pt x="39" y="36"/>
                      <a:pt x="39" y="37"/>
                      <a:pt x="40" y="39"/>
                    </a:cubicBezTo>
                    <a:cubicBezTo>
                      <a:pt x="40" y="40"/>
                      <a:pt x="40" y="40"/>
                      <a:pt x="40" y="41"/>
                    </a:cubicBezTo>
                    <a:cubicBezTo>
                      <a:pt x="40" y="42"/>
                      <a:pt x="39" y="44"/>
                      <a:pt x="39" y="45"/>
                    </a:cubicBezTo>
                    <a:cubicBezTo>
                      <a:pt x="38" y="46"/>
                      <a:pt x="37" y="47"/>
                      <a:pt x="36" y="48"/>
                    </a:cubicBezTo>
                    <a:cubicBezTo>
                      <a:pt x="35" y="49"/>
                      <a:pt x="34" y="49"/>
                      <a:pt x="32" y="49"/>
                    </a:cubicBezTo>
                    <a:cubicBezTo>
                      <a:pt x="30" y="49"/>
                      <a:pt x="27" y="48"/>
                      <a:pt x="25" y="44"/>
                    </a:cubicBezTo>
                    <a:cubicBezTo>
                      <a:pt x="23" y="37"/>
                      <a:pt x="18" y="29"/>
                      <a:pt x="13" y="24"/>
                    </a:cubicBezTo>
                    <a:cubicBezTo>
                      <a:pt x="11" y="21"/>
                      <a:pt x="8" y="19"/>
                      <a:pt x="6" y="18"/>
                    </a:cubicBezTo>
                    <a:cubicBezTo>
                      <a:pt x="5" y="17"/>
                      <a:pt x="4" y="16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0"/>
                      <a:pt x="4" y="8"/>
                      <a:pt x="5" y="7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7"/>
                      <a:pt x="1" y="9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4" y="20"/>
                      <a:pt x="9" y="22"/>
                      <a:pt x="12" y="25"/>
                    </a:cubicBezTo>
                    <a:cubicBezTo>
                      <a:pt x="16" y="30"/>
                      <a:pt x="21" y="38"/>
                      <a:pt x="24" y="45"/>
                    </a:cubicBezTo>
                    <a:cubicBezTo>
                      <a:pt x="25" y="49"/>
                      <a:pt x="29" y="51"/>
                      <a:pt x="32" y="51"/>
                    </a:cubicBezTo>
                    <a:cubicBezTo>
                      <a:pt x="34" y="51"/>
                      <a:pt x="36" y="51"/>
                      <a:pt x="37" y="49"/>
                    </a:cubicBezTo>
                    <a:cubicBezTo>
                      <a:pt x="39" y="48"/>
                      <a:pt x="40" y="47"/>
                      <a:pt x="41" y="46"/>
                    </a:cubicBezTo>
                    <a:cubicBezTo>
                      <a:pt x="41" y="44"/>
                      <a:pt x="42" y="43"/>
                      <a:pt x="42" y="41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0" y="35"/>
                      <a:pt x="38" y="34"/>
                    </a:cubicBezTo>
                    <a:cubicBezTo>
                      <a:pt x="36" y="32"/>
                      <a:pt x="34" y="31"/>
                      <a:pt x="32" y="29"/>
                    </a:cubicBezTo>
                    <a:cubicBezTo>
                      <a:pt x="30" y="27"/>
                      <a:pt x="27" y="23"/>
                      <a:pt x="24" y="18"/>
                    </a:cubicBezTo>
                    <a:cubicBezTo>
                      <a:pt x="22" y="14"/>
                      <a:pt x="19" y="9"/>
                      <a:pt x="19" y="6"/>
                    </a:cubicBezTo>
                    <a:cubicBezTo>
                      <a:pt x="19" y="4"/>
                      <a:pt x="18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9" name="Freeform 425"/>
              <p:cNvSpPr>
                <a:spLocks/>
              </p:cNvSpPr>
              <p:nvPr/>
            </p:nvSpPr>
            <p:spPr bwMode="auto">
              <a:xfrm>
                <a:off x="3294501" y="2909401"/>
                <a:ext cx="44450" cy="68263"/>
              </a:xfrm>
              <a:custGeom>
                <a:avLst/>
                <a:gdLst>
                  <a:gd name="T0" fmla="*/ 11 w 28"/>
                  <a:gd name="T1" fmla="*/ 1 h 43"/>
                  <a:gd name="T2" fmla="*/ 11 w 28"/>
                  <a:gd name="T3" fmla="*/ 2 h 43"/>
                  <a:gd name="T4" fmla="*/ 11 w 28"/>
                  <a:gd name="T5" fmla="*/ 2 h 43"/>
                  <a:gd name="T6" fmla="*/ 12 w 28"/>
                  <a:gd name="T7" fmla="*/ 2 h 43"/>
                  <a:gd name="T8" fmla="*/ 13 w 28"/>
                  <a:gd name="T9" fmla="*/ 5 h 43"/>
                  <a:gd name="T10" fmla="*/ 13 w 28"/>
                  <a:gd name="T11" fmla="*/ 10 h 43"/>
                  <a:gd name="T12" fmla="*/ 16 w 28"/>
                  <a:gd name="T13" fmla="*/ 17 h 43"/>
                  <a:gd name="T14" fmla="*/ 19 w 28"/>
                  <a:gd name="T15" fmla="*/ 24 h 43"/>
                  <a:gd name="T16" fmla="*/ 23 w 28"/>
                  <a:gd name="T17" fmla="*/ 29 h 43"/>
                  <a:gd name="T18" fmla="*/ 26 w 28"/>
                  <a:gd name="T19" fmla="*/ 35 h 43"/>
                  <a:gd name="T20" fmla="*/ 23 w 28"/>
                  <a:gd name="T21" fmla="*/ 39 h 43"/>
                  <a:gd name="T22" fmla="*/ 20 w 28"/>
                  <a:gd name="T23" fmla="*/ 41 h 43"/>
                  <a:gd name="T24" fmla="*/ 18 w 28"/>
                  <a:gd name="T25" fmla="*/ 40 h 43"/>
                  <a:gd name="T26" fmla="*/ 16 w 28"/>
                  <a:gd name="T27" fmla="*/ 35 h 43"/>
                  <a:gd name="T28" fmla="*/ 14 w 28"/>
                  <a:gd name="T29" fmla="*/ 30 h 43"/>
                  <a:gd name="T30" fmla="*/ 3 w 28"/>
                  <a:gd name="T31" fmla="*/ 14 h 43"/>
                  <a:gd name="T32" fmla="*/ 2 w 28"/>
                  <a:gd name="T33" fmla="*/ 10 h 43"/>
                  <a:gd name="T34" fmla="*/ 3 w 28"/>
                  <a:gd name="T35" fmla="*/ 8 h 43"/>
                  <a:gd name="T36" fmla="*/ 5 w 28"/>
                  <a:gd name="T37" fmla="*/ 7 h 43"/>
                  <a:gd name="T38" fmla="*/ 12 w 28"/>
                  <a:gd name="T39" fmla="*/ 1 h 43"/>
                  <a:gd name="T40" fmla="*/ 11 w 28"/>
                  <a:gd name="T41" fmla="*/ 1 h 43"/>
                  <a:gd name="T42" fmla="*/ 11 w 28"/>
                  <a:gd name="T43" fmla="*/ 2 h 43"/>
                  <a:gd name="T44" fmla="*/ 11 w 28"/>
                  <a:gd name="T45" fmla="*/ 1 h 43"/>
                  <a:gd name="T46" fmla="*/ 10 w 28"/>
                  <a:gd name="T47" fmla="*/ 0 h 43"/>
                  <a:gd name="T48" fmla="*/ 10 w 28"/>
                  <a:gd name="T49" fmla="*/ 1 h 43"/>
                  <a:gd name="T50" fmla="*/ 4 w 28"/>
                  <a:gd name="T51" fmla="*/ 5 h 43"/>
                  <a:gd name="T52" fmla="*/ 1 w 28"/>
                  <a:gd name="T53" fmla="*/ 7 h 43"/>
                  <a:gd name="T54" fmla="*/ 0 w 28"/>
                  <a:gd name="T55" fmla="*/ 10 h 43"/>
                  <a:gd name="T56" fmla="*/ 1 w 28"/>
                  <a:gd name="T57" fmla="*/ 15 h 43"/>
                  <a:gd name="T58" fmla="*/ 12 w 28"/>
                  <a:gd name="T59" fmla="*/ 31 h 43"/>
                  <a:gd name="T60" fmla="*/ 15 w 28"/>
                  <a:gd name="T61" fmla="*/ 38 h 43"/>
                  <a:gd name="T62" fmla="*/ 17 w 28"/>
                  <a:gd name="T63" fmla="*/ 41 h 43"/>
                  <a:gd name="T64" fmla="*/ 20 w 28"/>
                  <a:gd name="T65" fmla="*/ 43 h 43"/>
                  <a:gd name="T66" fmla="*/ 24 w 28"/>
                  <a:gd name="T67" fmla="*/ 41 h 43"/>
                  <a:gd name="T68" fmla="*/ 28 w 28"/>
                  <a:gd name="T69" fmla="*/ 35 h 43"/>
                  <a:gd name="T70" fmla="*/ 25 w 28"/>
                  <a:gd name="T71" fmla="*/ 28 h 43"/>
                  <a:gd name="T72" fmla="*/ 20 w 28"/>
                  <a:gd name="T73" fmla="*/ 23 h 43"/>
                  <a:gd name="T74" fmla="*/ 18 w 28"/>
                  <a:gd name="T75" fmla="*/ 17 h 43"/>
                  <a:gd name="T76" fmla="*/ 15 w 28"/>
                  <a:gd name="T77" fmla="*/ 9 h 43"/>
                  <a:gd name="T78" fmla="*/ 14 w 28"/>
                  <a:gd name="T79" fmla="*/ 4 h 43"/>
                  <a:gd name="T80" fmla="*/ 13 w 28"/>
                  <a:gd name="T81" fmla="*/ 1 h 43"/>
                  <a:gd name="T82" fmla="*/ 11 w 28"/>
                  <a:gd name="T83" fmla="*/ 0 h 43"/>
                  <a:gd name="T84" fmla="*/ 11 w 28"/>
                  <a:gd name="T85" fmla="*/ 0 h 43"/>
                  <a:gd name="T86" fmla="*/ 10 w 28"/>
                  <a:gd name="T87" fmla="*/ 0 h 43"/>
                  <a:gd name="T88" fmla="*/ 10 w 28"/>
                  <a:gd name="T89" fmla="*/ 0 h 43"/>
                  <a:gd name="T90" fmla="*/ 11 w 28"/>
                  <a:gd name="T9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43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3"/>
                      <a:pt x="12" y="4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4" y="12"/>
                      <a:pt x="15" y="15"/>
                      <a:pt x="16" y="17"/>
                    </a:cubicBezTo>
                    <a:cubicBezTo>
                      <a:pt x="17" y="20"/>
                      <a:pt x="18" y="23"/>
                      <a:pt x="19" y="24"/>
                    </a:cubicBezTo>
                    <a:cubicBezTo>
                      <a:pt x="20" y="26"/>
                      <a:pt x="22" y="27"/>
                      <a:pt x="23" y="29"/>
                    </a:cubicBezTo>
                    <a:cubicBezTo>
                      <a:pt x="25" y="31"/>
                      <a:pt x="26" y="33"/>
                      <a:pt x="26" y="35"/>
                    </a:cubicBezTo>
                    <a:cubicBezTo>
                      <a:pt x="26" y="36"/>
                      <a:pt x="25" y="38"/>
                      <a:pt x="23" y="39"/>
                    </a:cubicBezTo>
                    <a:cubicBezTo>
                      <a:pt x="22" y="40"/>
                      <a:pt x="21" y="41"/>
                      <a:pt x="20" y="41"/>
                    </a:cubicBezTo>
                    <a:cubicBezTo>
                      <a:pt x="19" y="41"/>
                      <a:pt x="19" y="40"/>
                      <a:pt x="18" y="40"/>
                    </a:cubicBezTo>
                    <a:cubicBezTo>
                      <a:pt x="17" y="39"/>
                      <a:pt x="17" y="37"/>
                      <a:pt x="16" y="35"/>
                    </a:cubicBezTo>
                    <a:cubicBezTo>
                      <a:pt x="16" y="33"/>
                      <a:pt x="15" y="31"/>
                      <a:pt x="14" y="30"/>
                    </a:cubicBezTo>
                    <a:cubicBezTo>
                      <a:pt x="11" y="25"/>
                      <a:pt x="5" y="18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9" y="5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4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4" y="19"/>
                      <a:pt x="9" y="26"/>
                      <a:pt x="12" y="31"/>
                    </a:cubicBezTo>
                    <a:cubicBezTo>
                      <a:pt x="13" y="32"/>
                      <a:pt x="14" y="35"/>
                      <a:pt x="15" y="38"/>
                    </a:cubicBezTo>
                    <a:cubicBezTo>
                      <a:pt x="15" y="39"/>
                      <a:pt x="16" y="40"/>
                      <a:pt x="17" y="41"/>
                    </a:cubicBezTo>
                    <a:cubicBezTo>
                      <a:pt x="17" y="42"/>
                      <a:pt x="18" y="43"/>
                      <a:pt x="20" y="43"/>
                    </a:cubicBezTo>
                    <a:cubicBezTo>
                      <a:pt x="21" y="43"/>
                      <a:pt x="23" y="42"/>
                      <a:pt x="24" y="41"/>
                    </a:cubicBezTo>
                    <a:cubicBezTo>
                      <a:pt x="27" y="39"/>
                      <a:pt x="28" y="37"/>
                      <a:pt x="28" y="35"/>
                    </a:cubicBezTo>
                    <a:cubicBezTo>
                      <a:pt x="28" y="32"/>
                      <a:pt x="26" y="30"/>
                      <a:pt x="25" y="28"/>
                    </a:cubicBezTo>
                    <a:cubicBezTo>
                      <a:pt x="23" y="26"/>
                      <a:pt x="21" y="24"/>
                      <a:pt x="20" y="23"/>
                    </a:cubicBezTo>
                    <a:cubicBezTo>
                      <a:pt x="20" y="22"/>
                      <a:pt x="18" y="19"/>
                      <a:pt x="18" y="17"/>
                    </a:cubicBezTo>
                    <a:cubicBezTo>
                      <a:pt x="17" y="14"/>
                      <a:pt x="16" y="11"/>
                      <a:pt x="15" y="9"/>
                    </a:cubicBezTo>
                    <a:cubicBezTo>
                      <a:pt x="15" y="8"/>
                      <a:pt x="15" y="5"/>
                      <a:pt x="14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6" name="Freeform 442"/>
              <p:cNvSpPr>
                <a:spLocks/>
              </p:cNvSpPr>
              <p:nvPr/>
            </p:nvSpPr>
            <p:spPr bwMode="auto">
              <a:xfrm>
                <a:off x="3172264" y="2512526"/>
                <a:ext cx="66675" cy="53975"/>
              </a:xfrm>
              <a:custGeom>
                <a:avLst/>
                <a:gdLst>
                  <a:gd name="T0" fmla="*/ 37 w 42"/>
                  <a:gd name="T1" fmla="*/ 32 h 34"/>
                  <a:gd name="T2" fmla="*/ 41 w 42"/>
                  <a:gd name="T3" fmla="*/ 33 h 34"/>
                  <a:gd name="T4" fmla="*/ 37 w 42"/>
                  <a:gd name="T5" fmla="*/ 27 h 34"/>
                  <a:gd name="T6" fmla="*/ 28 w 42"/>
                  <a:gd name="T7" fmla="*/ 20 h 34"/>
                  <a:gd name="T8" fmla="*/ 0 w 42"/>
                  <a:gd name="T9" fmla="*/ 0 h 34"/>
                  <a:gd name="T10" fmla="*/ 5 w 42"/>
                  <a:gd name="T11" fmla="*/ 5 h 34"/>
                  <a:gd name="T12" fmla="*/ 15 w 42"/>
                  <a:gd name="T13" fmla="*/ 13 h 34"/>
                  <a:gd name="T14" fmla="*/ 26 w 42"/>
                  <a:gd name="T15" fmla="*/ 22 h 34"/>
                  <a:gd name="T16" fmla="*/ 39 w 42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4">
                    <a:moveTo>
                      <a:pt x="37" y="32"/>
                    </a:moveTo>
                    <a:cubicBezTo>
                      <a:pt x="38" y="33"/>
                      <a:pt x="40" y="34"/>
                      <a:pt x="41" y="33"/>
                    </a:cubicBezTo>
                    <a:cubicBezTo>
                      <a:pt x="42" y="31"/>
                      <a:pt x="38" y="28"/>
                      <a:pt x="37" y="27"/>
                    </a:cubicBezTo>
                    <a:cubicBezTo>
                      <a:pt x="34" y="24"/>
                      <a:pt x="31" y="22"/>
                      <a:pt x="28" y="20"/>
                    </a:cubicBezTo>
                    <a:cubicBezTo>
                      <a:pt x="18" y="14"/>
                      <a:pt x="8" y="7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9" y="8"/>
                      <a:pt x="11" y="11"/>
                      <a:pt x="15" y="13"/>
                    </a:cubicBezTo>
                    <a:cubicBezTo>
                      <a:pt x="20" y="16"/>
                      <a:pt x="23" y="19"/>
                      <a:pt x="26" y="22"/>
                    </a:cubicBezTo>
                    <a:cubicBezTo>
                      <a:pt x="31" y="26"/>
                      <a:pt x="36" y="28"/>
                      <a:pt x="39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7" name="Freeform 443"/>
              <p:cNvSpPr>
                <a:spLocks/>
              </p:cNvSpPr>
              <p:nvPr/>
            </p:nvSpPr>
            <p:spPr bwMode="auto">
              <a:xfrm>
                <a:off x="3153214" y="2582376"/>
                <a:ext cx="17463" cy="19050"/>
              </a:xfrm>
              <a:custGeom>
                <a:avLst/>
                <a:gdLst>
                  <a:gd name="T0" fmla="*/ 11 w 11"/>
                  <a:gd name="T1" fmla="*/ 4 h 12"/>
                  <a:gd name="T2" fmla="*/ 3 w 11"/>
                  <a:gd name="T3" fmla="*/ 10 h 12"/>
                  <a:gd name="T4" fmla="*/ 1 w 11"/>
                  <a:gd name="T5" fmla="*/ 5 h 12"/>
                  <a:gd name="T6" fmla="*/ 0 w 11"/>
                  <a:gd name="T7" fmla="*/ 0 h 12"/>
                  <a:gd name="T8" fmla="*/ 3 w 11"/>
                  <a:gd name="T9" fmla="*/ 8 h 12"/>
                  <a:gd name="T10" fmla="*/ 9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5"/>
                      <a:pt x="5" y="12"/>
                      <a:pt x="3" y="10"/>
                    </a:cubicBezTo>
                    <a:cubicBezTo>
                      <a:pt x="2" y="9"/>
                      <a:pt x="2" y="6"/>
                      <a:pt x="1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1" y="2"/>
                      <a:pt x="1" y="6"/>
                      <a:pt x="3" y="8"/>
                    </a:cubicBezTo>
                    <a:cubicBezTo>
                      <a:pt x="6" y="9"/>
                      <a:pt x="8" y="6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8" name="Freeform 444"/>
              <p:cNvSpPr>
                <a:spLocks/>
              </p:cNvSpPr>
              <p:nvPr/>
            </p:nvSpPr>
            <p:spPr bwMode="auto">
              <a:xfrm>
                <a:off x="3150039" y="2625239"/>
                <a:ext cx="34925" cy="26988"/>
              </a:xfrm>
              <a:custGeom>
                <a:avLst/>
                <a:gdLst>
                  <a:gd name="T0" fmla="*/ 0 w 22"/>
                  <a:gd name="T1" fmla="*/ 5 h 17"/>
                  <a:gd name="T2" fmla="*/ 8 w 22"/>
                  <a:gd name="T3" fmla="*/ 1 h 17"/>
                  <a:gd name="T4" fmla="*/ 18 w 22"/>
                  <a:gd name="T5" fmla="*/ 2 h 17"/>
                  <a:gd name="T6" fmla="*/ 20 w 22"/>
                  <a:gd name="T7" fmla="*/ 14 h 17"/>
                  <a:gd name="T8" fmla="*/ 9 w 22"/>
                  <a:gd name="T9" fmla="*/ 17 h 17"/>
                  <a:gd name="T10" fmla="*/ 0 w 22"/>
                  <a:gd name="T11" fmla="*/ 12 h 17"/>
                  <a:gd name="T12" fmla="*/ 0 w 22"/>
                  <a:gd name="T1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0" y="5"/>
                    </a:moveTo>
                    <a:cubicBezTo>
                      <a:pt x="1" y="3"/>
                      <a:pt x="5" y="1"/>
                      <a:pt x="8" y="1"/>
                    </a:cubicBezTo>
                    <a:cubicBezTo>
                      <a:pt x="12" y="1"/>
                      <a:pt x="16" y="0"/>
                      <a:pt x="18" y="2"/>
                    </a:cubicBezTo>
                    <a:cubicBezTo>
                      <a:pt x="21" y="5"/>
                      <a:pt x="22" y="12"/>
                      <a:pt x="20" y="14"/>
                    </a:cubicBezTo>
                    <a:cubicBezTo>
                      <a:pt x="18" y="16"/>
                      <a:pt x="15" y="17"/>
                      <a:pt x="9" y="17"/>
                    </a:cubicBezTo>
                    <a:cubicBezTo>
                      <a:pt x="4" y="16"/>
                      <a:pt x="1" y="14"/>
                      <a:pt x="0" y="12"/>
                    </a:cubicBezTo>
                    <a:cubicBezTo>
                      <a:pt x="0" y="9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9" name="Freeform 445"/>
              <p:cNvSpPr>
                <a:spLocks/>
              </p:cNvSpPr>
              <p:nvPr/>
            </p:nvSpPr>
            <p:spPr bwMode="auto">
              <a:xfrm>
                <a:off x="3148451" y="2625239"/>
                <a:ext cx="36513" cy="28575"/>
              </a:xfrm>
              <a:custGeom>
                <a:avLst/>
                <a:gdLst>
                  <a:gd name="T0" fmla="*/ 1 w 23"/>
                  <a:gd name="T1" fmla="*/ 5 h 18"/>
                  <a:gd name="T2" fmla="*/ 2 w 23"/>
                  <a:gd name="T3" fmla="*/ 5 h 18"/>
                  <a:gd name="T4" fmla="*/ 5 w 23"/>
                  <a:gd name="T5" fmla="*/ 3 h 18"/>
                  <a:gd name="T6" fmla="*/ 9 w 23"/>
                  <a:gd name="T7" fmla="*/ 2 h 18"/>
                  <a:gd name="T8" fmla="*/ 9 w 23"/>
                  <a:gd name="T9" fmla="*/ 2 h 18"/>
                  <a:gd name="T10" fmla="*/ 10 w 23"/>
                  <a:gd name="T11" fmla="*/ 2 h 18"/>
                  <a:gd name="T12" fmla="*/ 15 w 23"/>
                  <a:gd name="T13" fmla="*/ 2 h 18"/>
                  <a:gd name="T14" fmla="*/ 18 w 23"/>
                  <a:gd name="T15" fmla="*/ 3 h 18"/>
                  <a:gd name="T16" fmla="*/ 21 w 23"/>
                  <a:gd name="T17" fmla="*/ 10 h 18"/>
                  <a:gd name="T18" fmla="*/ 20 w 23"/>
                  <a:gd name="T19" fmla="*/ 13 h 18"/>
                  <a:gd name="T20" fmla="*/ 14 w 23"/>
                  <a:gd name="T21" fmla="*/ 16 h 18"/>
                  <a:gd name="T22" fmla="*/ 10 w 23"/>
                  <a:gd name="T23" fmla="*/ 16 h 18"/>
                  <a:gd name="T24" fmla="*/ 4 w 23"/>
                  <a:gd name="T25" fmla="*/ 14 h 18"/>
                  <a:gd name="T26" fmla="*/ 2 w 23"/>
                  <a:gd name="T27" fmla="*/ 12 h 18"/>
                  <a:gd name="T28" fmla="*/ 2 w 23"/>
                  <a:gd name="T29" fmla="*/ 9 h 18"/>
                  <a:gd name="T30" fmla="*/ 2 w 23"/>
                  <a:gd name="T31" fmla="*/ 5 h 18"/>
                  <a:gd name="T32" fmla="*/ 1 w 23"/>
                  <a:gd name="T33" fmla="*/ 5 h 18"/>
                  <a:gd name="T34" fmla="*/ 2 w 23"/>
                  <a:gd name="T35" fmla="*/ 5 h 18"/>
                  <a:gd name="T36" fmla="*/ 1 w 23"/>
                  <a:gd name="T37" fmla="*/ 5 h 18"/>
                  <a:gd name="T38" fmla="*/ 0 w 23"/>
                  <a:gd name="T39" fmla="*/ 5 h 18"/>
                  <a:gd name="T40" fmla="*/ 0 w 23"/>
                  <a:gd name="T41" fmla="*/ 9 h 18"/>
                  <a:gd name="T42" fmla="*/ 0 w 23"/>
                  <a:gd name="T43" fmla="*/ 12 h 18"/>
                  <a:gd name="T44" fmla="*/ 3 w 23"/>
                  <a:gd name="T45" fmla="*/ 16 h 18"/>
                  <a:gd name="T46" fmla="*/ 10 w 23"/>
                  <a:gd name="T47" fmla="*/ 18 h 18"/>
                  <a:gd name="T48" fmla="*/ 14 w 23"/>
                  <a:gd name="T49" fmla="*/ 18 h 18"/>
                  <a:gd name="T50" fmla="*/ 21 w 23"/>
                  <a:gd name="T51" fmla="*/ 15 h 18"/>
                  <a:gd name="T52" fmla="*/ 23 w 23"/>
                  <a:gd name="T53" fmla="*/ 10 h 18"/>
                  <a:gd name="T54" fmla="*/ 20 w 23"/>
                  <a:gd name="T55" fmla="*/ 2 h 18"/>
                  <a:gd name="T56" fmla="*/ 15 w 23"/>
                  <a:gd name="T57" fmla="*/ 0 h 18"/>
                  <a:gd name="T58" fmla="*/ 10 w 23"/>
                  <a:gd name="T59" fmla="*/ 0 h 18"/>
                  <a:gd name="T60" fmla="*/ 10 w 23"/>
                  <a:gd name="T61" fmla="*/ 0 h 18"/>
                  <a:gd name="T62" fmla="*/ 9 w 23"/>
                  <a:gd name="T63" fmla="*/ 0 h 18"/>
                  <a:gd name="T64" fmla="*/ 4 w 23"/>
                  <a:gd name="T65" fmla="*/ 1 h 18"/>
                  <a:gd name="T66" fmla="*/ 0 w 23"/>
                  <a:gd name="T67" fmla="*/ 5 h 18"/>
                  <a:gd name="T68" fmla="*/ 0 w 23"/>
                  <a:gd name="T69" fmla="*/ 5 h 18"/>
                  <a:gd name="T70" fmla="*/ 0 w 23"/>
                  <a:gd name="T71" fmla="*/ 5 h 18"/>
                  <a:gd name="T72" fmla="*/ 1 w 23"/>
                  <a:gd name="T7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5" y="3"/>
                    </a:cubicBezTo>
                    <a:cubicBezTo>
                      <a:pt x="6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8"/>
                      <a:pt x="21" y="10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9" y="15"/>
                      <a:pt x="17" y="16"/>
                      <a:pt x="14" y="16"/>
                    </a:cubicBezTo>
                    <a:cubicBezTo>
                      <a:pt x="13" y="16"/>
                      <a:pt x="12" y="16"/>
                      <a:pt x="10" y="16"/>
                    </a:cubicBezTo>
                    <a:cubicBezTo>
                      <a:pt x="8" y="15"/>
                      <a:pt x="6" y="15"/>
                      <a:pt x="4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7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2" y="15"/>
                      <a:pt x="3" y="16"/>
                    </a:cubicBezTo>
                    <a:cubicBezTo>
                      <a:pt x="5" y="17"/>
                      <a:pt x="7" y="17"/>
                      <a:pt x="10" y="18"/>
                    </a:cubicBezTo>
                    <a:cubicBezTo>
                      <a:pt x="11" y="18"/>
                      <a:pt x="13" y="18"/>
                      <a:pt x="14" y="18"/>
                    </a:cubicBezTo>
                    <a:cubicBezTo>
                      <a:pt x="17" y="18"/>
                      <a:pt x="20" y="17"/>
                      <a:pt x="21" y="15"/>
                    </a:cubicBezTo>
                    <a:cubicBezTo>
                      <a:pt x="22" y="14"/>
                      <a:pt x="23" y="12"/>
                      <a:pt x="23" y="10"/>
                    </a:cubicBezTo>
                    <a:cubicBezTo>
                      <a:pt x="23" y="7"/>
                      <a:pt x="22" y="4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0" name="Freeform 446"/>
              <p:cNvSpPr>
                <a:spLocks/>
              </p:cNvSpPr>
              <p:nvPr/>
            </p:nvSpPr>
            <p:spPr bwMode="auto">
              <a:xfrm>
                <a:off x="3211951" y="2568089"/>
                <a:ext cx="33338" cy="28575"/>
              </a:xfrm>
              <a:custGeom>
                <a:avLst/>
                <a:gdLst>
                  <a:gd name="T0" fmla="*/ 21 w 21"/>
                  <a:gd name="T1" fmla="*/ 12 h 18"/>
                  <a:gd name="T2" fmla="*/ 14 w 21"/>
                  <a:gd name="T3" fmla="*/ 15 h 18"/>
                  <a:gd name="T4" fmla="*/ 4 w 21"/>
                  <a:gd name="T5" fmla="*/ 10 h 18"/>
                  <a:gd name="T6" fmla="*/ 4 w 21"/>
                  <a:gd name="T7" fmla="*/ 2 h 18"/>
                  <a:gd name="T8" fmla="*/ 12 w 21"/>
                  <a:gd name="T9" fmla="*/ 9 h 18"/>
                  <a:gd name="T10" fmla="*/ 20 w 21"/>
                  <a:gd name="T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19" y="16"/>
                      <a:pt x="17" y="18"/>
                      <a:pt x="14" y="15"/>
                    </a:cubicBezTo>
                    <a:cubicBezTo>
                      <a:pt x="11" y="13"/>
                      <a:pt x="7" y="12"/>
                      <a:pt x="4" y="10"/>
                    </a:cubicBezTo>
                    <a:cubicBezTo>
                      <a:pt x="2" y="8"/>
                      <a:pt x="0" y="0"/>
                      <a:pt x="4" y="2"/>
                    </a:cubicBezTo>
                    <a:cubicBezTo>
                      <a:pt x="7" y="4"/>
                      <a:pt x="9" y="7"/>
                      <a:pt x="12" y="9"/>
                    </a:cubicBezTo>
                    <a:cubicBezTo>
                      <a:pt x="14" y="10"/>
                      <a:pt x="18" y="11"/>
                      <a:pt x="2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1" name="Freeform 447"/>
              <p:cNvSpPr>
                <a:spLocks/>
              </p:cNvSpPr>
              <p:nvPr/>
            </p:nvSpPr>
            <p:spPr bwMode="auto">
              <a:xfrm>
                <a:off x="3192901" y="2582376"/>
                <a:ext cx="31750" cy="22225"/>
              </a:xfrm>
              <a:custGeom>
                <a:avLst/>
                <a:gdLst>
                  <a:gd name="T0" fmla="*/ 20 w 20"/>
                  <a:gd name="T1" fmla="*/ 10 h 14"/>
                  <a:gd name="T2" fmla="*/ 16 w 20"/>
                  <a:gd name="T3" fmla="*/ 13 h 14"/>
                  <a:gd name="T4" fmla="*/ 8 w 20"/>
                  <a:gd name="T5" fmla="*/ 11 h 14"/>
                  <a:gd name="T6" fmla="*/ 0 w 20"/>
                  <a:gd name="T7" fmla="*/ 6 h 14"/>
                  <a:gd name="T8" fmla="*/ 0 w 20"/>
                  <a:gd name="T9" fmla="*/ 3 h 14"/>
                  <a:gd name="T10" fmla="*/ 2 w 20"/>
                  <a:gd name="T11" fmla="*/ 0 h 14"/>
                  <a:gd name="T12" fmla="*/ 6 w 20"/>
                  <a:gd name="T13" fmla="*/ 4 h 14"/>
                  <a:gd name="T14" fmla="*/ 13 w 20"/>
                  <a:gd name="T15" fmla="*/ 9 h 14"/>
                  <a:gd name="T16" fmla="*/ 20 w 20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10"/>
                    </a:moveTo>
                    <a:cubicBezTo>
                      <a:pt x="19" y="11"/>
                      <a:pt x="17" y="13"/>
                      <a:pt x="16" y="13"/>
                    </a:cubicBezTo>
                    <a:cubicBezTo>
                      <a:pt x="14" y="14"/>
                      <a:pt x="10" y="12"/>
                      <a:pt x="8" y="11"/>
                    </a:cubicBezTo>
                    <a:cubicBezTo>
                      <a:pt x="6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6" y="3"/>
                      <a:pt x="6" y="4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5" y="9"/>
                      <a:pt x="19" y="10"/>
                      <a:pt x="2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2" name="Freeform 448"/>
              <p:cNvSpPr>
                <a:spLocks/>
              </p:cNvSpPr>
              <p:nvPr/>
            </p:nvSpPr>
            <p:spPr bwMode="auto">
              <a:xfrm>
                <a:off x="3169089" y="2609364"/>
                <a:ext cx="30163" cy="19050"/>
              </a:xfrm>
              <a:custGeom>
                <a:avLst/>
                <a:gdLst>
                  <a:gd name="T0" fmla="*/ 17 w 19"/>
                  <a:gd name="T1" fmla="*/ 0 h 11"/>
                  <a:gd name="T2" fmla="*/ 18 w 19"/>
                  <a:gd name="T3" fmla="*/ 0 h 11"/>
                  <a:gd name="T4" fmla="*/ 11 w 19"/>
                  <a:gd name="T5" fmla="*/ 9 h 11"/>
                  <a:gd name="T6" fmla="*/ 9 w 19"/>
                  <a:gd name="T7" fmla="*/ 8 h 11"/>
                  <a:gd name="T8" fmla="*/ 7 w 19"/>
                  <a:gd name="T9" fmla="*/ 8 h 11"/>
                  <a:gd name="T10" fmla="*/ 3 w 19"/>
                  <a:gd name="T11" fmla="*/ 7 h 11"/>
                  <a:gd name="T12" fmla="*/ 5 w 19"/>
                  <a:gd name="T13" fmla="*/ 2 h 11"/>
                  <a:gd name="T14" fmla="*/ 11 w 19"/>
                  <a:gd name="T15" fmla="*/ 3 h 11"/>
                  <a:gd name="T16" fmla="*/ 16 w 1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2"/>
                      <a:pt x="14" y="11"/>
                      <a:pt x="11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0" y="4"/>
                      <a:pt x="2" y="1"/>
                      <a:pt x="5" y="2"/>
                    </a:cubicBezTo>
                    <a:cubicBezTo>
                      <a:pt x="7" y="3"/>
                      <a:pt x="9" y="4"/>
                      <a:pt x="11" y="3"/>
                    </a:cubicBezTo>
                    <a:cubicBezTo>
                      <a:pt x="13" y="2"/>
                      <a:pt x="14" y="0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3" name="Freeform 449"/>
              <p:cNvSpPr>
                <a:spLocks/>
              </p:cNvSpPr>
              <p:nvPr/>
            </p:nvSpPr>
            <p:spPr bwMode="auto">
              <a:xfrm>
                <a:off x="3150039" y="2634764"/>
                <a:ext cx="31750" cy="12700"/>
              </a:xfrm>
              <a:custGeom>
                <a:avLst/>
                <a:gdLst>
                  <a:gd name="T0" fmla="*/ 16 w 20"/>
                  <a:gd name="T1" fmla="*/ 0 h 8"/>
                  <a:gd name="T2" fmla="*/ 16 w 20"/>
                  <a:gd name="T3" fmla="*/ 0 h 8"/>
                  <a:gd name="T4" fmla="*/ 12 w 20"/>
                  <a:gd name="T5" fmla="*/ 7 h 8"/>
                  <a:gd name="T6" fmla="*/ 6 w 20"/>
                  <a:gd name="T7" fmla="*/ 6 h 8"/>
                  <a:gd name="T8" fmla="*/ 2 w 20"/>
                  <a:gd name="T9" fmla="*/ 6 h 8"/>
                  <a:gd name="T10" fmla="*/ 7 w 20"/>
                  <a:gd name="T11" fmla="*/ 0 h 8"/>
                  <a:gd name="T12" fmla="*/ 13 w 20"/>
                  <a:gd name="T13" fmla="*/ 2 h 8"/>
                  <a:gd name="T14" fmla="*/ 16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0" y="2"/>
                      <a:pt x="16" y="8"/>
                      <a:pt x="12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5" y="0"/>
                      <a:pt x="7" y="0"/>
                    </a:cubicBezTo>
                    <a:cubicBezTo>
                      <a:pt x="9" y="0"/>
                      <a:pt x="11" y="2"/>
                      <a:pt x="13" y="2"/>
                    </a:cubicBezTo>
                    <a:cubicBezTo>
                      <a:pt x="14" y="2"/>
                      <a:pt x="15" y="1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4" name="Freeform 450"/>
              <p:cNvSpPr>
                <a:spLocks/>
              </p:cNvSpPr>
              <p:nvPr/>
            </p:nvSpPr>
            <p:spPr bwMode="auto">
              <a:xfrm>
                <a:off x="3162739" y="2663339"/>
                <a:ext cx="33338" cy="15875"/>
              </a:xfrm>
              <a:custGeom>
                <a:avLst/>
                <a:gdLst>
                  <a:gd name="T0" fmla="*/ 21 w 21"/>
                  <a:gd name="T1" fmla="*/ 2 h 10"/>
                  <a:gd name="T2" fmla="*/ 11 w 21"/>
                  <a:gd name="T3" fmla="*/ 9 h 10"/>
                  <a:gd name="T4" fmla="*/ 4 w 21"/>
                  <a:gd name="T5" fmla="*/ 8 h 10"/>
                  <a:gd name="T6" fmla="*/ 0 w 21"/>
                  <a:gd name="T7" fmla="*/ 6 h 10"/>
                  <a:gd name="T8" fmla="*/ 2 w 21"/>
                  <a:gd name="T9" fmla="*/ 2 h 10"/>
                  <a:gd name="T10" fmla="*/ 9 w 21"/>
                  <a:gd name="T11" fmla="*/ 4 h 10"/>
                  <a:gd name="T12" fmla="*/ 19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21" y="2"/>
                    </a:moveTo>
                    <a:cubicBezTo>
                      <a:pt x="20" y="6"/>
                      <a:pt x="17" y="10"/>
                      <a:pt x="11" y="9"/>
                    </a:cubicBezTo>
                    <a:cubicBezTo>
                      <a:pt x="9" y="9"/>
                      <a:pt x="6" y="8"/>
                      <a:pt x="4" y="8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4" y="1"/>
                      <a:pt x="7" y="4"/>
                      <a:pt x="9" y="4"/>
                    </a:cubicBezTo>
                    <a:cubicBezTo>
                      <a:pt x="12" y="6"/>
                      <a:pt x="17" y="3"/>
                      <a:pt x="1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5" name="Freeform 451"/>
              <p:cNvSpPr>
                <a:spLocks/>
              </p:cNvSpPr>
              <p:nvPr/>
            </p:nvSpPr>
            <p:spPr bwMode="auto">
              <a:xfrm>
                <a:off x="3172264" y="2688739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11 w 12"/>
                  <a:gd name="T3" fmla="*/ 0 h 10"/>
                  <a:gd name="T4" fmla="*/ 9 w 12"/>
                  <a:gd name="T5" fmla="*/ 4 h 10"/>
                  <a:gd name="T6" fmla="*/ 5 w 12"/>
                  <a:gd name="T7" fmla="*/ 7 h 10"/>
                  <a:gd name="T8" fmla="*/ 4 w 12"/>
                  <a:gd name="T9" fmla="*/ 9 h 10"/>
                  <a:gd name="T10" fmla="*/ 1 w 12"/>
                  <a:gd name="T11" fmla="*/ 6 h 10"/>
                  <a:gd name="T12" fmla="*/ 5 w 12"/>
                  <a:gd name="T13" fmla="*/ 4 h 10"/>
                  <a:gd name="T14" fmla="*/ 8 w 12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0" y="0"/>
                      <a:pt x="10" y="0"/>
                      <a:pt x="11" y="0"/>
                    </a:cubicBezTo>
                    <a:cubicBezTo>
                      <a:pt x="12" y="2"/>
                      <a:pt x="9" y="4"/>
                      <a:pt x="9" y="4"/>
                    </a:cubicBezTo>
                    <a:cubicBezTo>
                      <a:pt x="8" y="5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2" y="10"/>
                      <a:pt x="0" y="8"/>
                      <a:pt x="1" y="6"/>
                    </a:cubicBezTo>
                    <a:cubicBezTo>
                      <a:pt x="2" y="5"/>
                      <a:pt x="4" y="4"/>
                      <a:pt x="5" y="4"/>
                    </a:cubicBezTo>
                    <a:cubicBezTo>
                      <a:pt x="6" y="3"/>
                      <a:pt x="7" y="2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6" name="Freeform 452"/>
              <p:cNvSpPr>
                <a:spLocks/>
              </p:cNvSpPr>
              <p:nvPr/>
            </p:nvSpPr>
            <p:spPr bwMode="auto">
              <a:xfrm>
                <a:off x="3194489" y="2641114"/>
                <a:ext cx="39688" cy="20638"/>
              </a:xfrm>
              <a:custGeom>
                <a:avLst/>
                <a:gdLst>
                  <a:gd name="T0" fmla="*/ 18 w 25"/>
                  <a:gd name="T1" fmla="*/ 0 h 13"/>
                  <a:gd name="T2" fmla="*/ 17 w 25"/>
                  <a:gd name="T3" fmla="*/ 11 h 13"/>
                  <a:gd name="T4" fmla="*/ 12 w 25"/>
                  <a:gd name="T5" fmla="*/ 10 h 13"/>
                  <a:gd name="T6" fmla="*/ 8 w 25"/>
                  <a:gd name="T7" fmla="*/ 10 h 13"/>
                  <a:gd name="T8" fmla="*/ 3 w 25"/>
                  <a:gd name="T9" fmla="*/ 7 h 13"/>
                  <a:gd name="T10" fmla="*/ 0 w 25"/>
                  <a:gd name="T11" fmla="*/ 3 h 13"/>
                  <a:gd name="T12" fmla="*/ 6 w 25"/>
                  <a:gd name="T13" fmla="*/ 3 h 13"/>
                  <a:gd name="T14" fmla="*/ 14 w 25"/>
                  <a:gd name="T15" fmla="*/ 7 h 13"/>
                  <a:gd name="T16" fmla="*/ 19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18" y="0"/>
                    </a:moveTo>
                    <a:cubicBezTo>
                      <a:pt x="19" y="3"/>
                      <a:pt x="25" y="13"/>
                      <a:pt x="17" y="11"/>
                    </a:cubicBezTo>
                    <a:cubicBezTo>
                      <a:pt x="15" y="11"/>
                      <a:pt x="13" y="10"/>
                      <a:pt x="12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0"/>
                      <a:pt x="4" y="2"/>
                      <a:pt x="6" y="3"/>
                    </a:cubicBezTo>
                    <a:cubicBezTo>
                      <a:pt x="8" y="5"/>
                      <a:pt x="10" y="7"/>
                      <a:pt x="14" y="7"/>
                    </a:cubicBezTo>
                    <a:cubicBezTo>
                      <a:pt x="16" y="6"/>
                      <a:pt x="20" y="4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7" name="Freeform 453"/>
              <p:cNvSpPr>
                <a:spLocks/>
              </p:cNvSpPr>
              <p:nvPr/>
            </p:nvSpPr>
            <p:spPr bwMode="auto">
              <a:xfrm>
                <a:off x="3229414" y="2625239"/>
                <a:ext cx="28575" cy="26988"/>
              </a:xfrm>
              <a:custGeom>
                <a:avLst/>
                <a:gdLst>
                  <a:gd name="T0" fmla="*/ 18 w 18"/>
                  <a:gd name="T1" fmla="*/ 7 h 17"/>
                  <a:gd name="T2" fmla="*/ 13 w 18"/>
                  <a:gd name="T3" fmla="*/ 12 h 17"/>
                  <a:gd name="T4" fmla="*/ 10 w 18"/>
                  <a:gd name="T5" fmla="*/ 12 h 17"/>
                  <a:gd name="T6" fmla="*/ 8 w 18"/>
                  <a:gd name="T7" fmla="*/ 15 h 17"/>
                  <a:gd name="T8" fmla="*/ 7 w 18"/>
                  <a:gd name="T9" fmla="*/ 16 h 17"/>
                  <a:gd name="T10" fmla="*/ 4 w 18"/>
                  <a:gd name="T11" fmla="*/ 9 h 17"/>
                  <a:gd name="T12" fmla="*/ 0 w 18"/>
                  <a:gd name="T13" fmla="*/ 0 h 17"/>
                  <a:gd name="T14" fmla="*/ 9 w 18"/>
                  <a:gd name="T15" fmla="*/ 8 h 17"/>
                  <a:gd name="T16" fmla="*/ 12 w 18"/>
                  <a:gd name="T17" fmla="*/ 7 h 17"/>
                  <a:gd name="T18" fmla="*/ 15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7" y="9"/>
                      <a:pt x="16" y="12"/>
                      <a:pt x="13" y="12"/>
                    </a:cubicBezTo>
                    <a:cubicBezTo>
                      <a:pt x="12" y="12"/>
                      <a:pt x="12" y="11"/>
                      <a:pt x="10" y="12"/>
                    </a:cubicBezTo>
                    <a:cubicBezTo>
                      <a:pt x="9" y="13"/>
                      <a:pt x="9" y="15"/>
                      <a:pt x="8" y="15"/>
                    </a:cubicBezTo>
                    <a:cubicBezTo>
                      <a:pt x="8" y="16"/>
                      <a:pt x="8" y="17"/>
                      <a:pt x="7" y="16"/>
                    </a:cubicBezTo>
                    <a:cubicBezTo>
                      <a:pt x="6" y="14"/>
                      <a:pt x="5" y="11"/>
                      <a:pt x="4" y="9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4" y="0"/>
                      <a:pt x="5" y="9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8" name="Freeform 454"/>
              <p:cNvSpPr>
                <a:spLocks/>
              </p:cNvSpPr>
              <p:nvPr/>
            </p:nvSpPr>
            <p:spPr bwMode="auto">
              <a:xfrm>
                <a:off x="3246876" y="2598251"/>
                <a:ext cx="34925" cy="30163"/>
              </a:xfrm>
              <a:custGeom>
                <a:avLst/>
                <a:gdLst>
                  <a:gd name="T0" fmla="*/ 21 w 21"/>
                  <a:gd name="T1" fmla="*/ 1 h 18"/>
                  <a:gd name="T2" fmla="*/ 14 w 21"/>
                  <a:gd name="T3" fmla="*/ 6 h 18"/>
                  <a:gd name="T4" fmla="*/ 13 w 21"/>
                  <a:gd name="T5" fmla="*/ 15 h 18"/>
                  <a:gd name="T6" fmla="*/ 9 w 21"/>
                  <a:gd name="T7" fmla="*/ 16 h 18"/>
                  <a:gd name="T8" fmla="*/ 2 w 21"/>
                  <a:gd name="T9" fmla="*/ 10 h 18"/>
                  <a:gd name="T10" fmla="*/ 2 w 21"/>
                  <a:gd name="T11" fmla="*/ 4 h 18"/>
                  <a:gd name="T12" fmla="*/ 7 w 21"/>
                  <a:gd name="T13" fmla="*/ 8 h 18"/>
                  <a:gd name="T14" fmla="*/ 11 w 21"/>
                  <a:gd name="T15" fmla="*/ 3 h 18"/>
                  <a:gd name="T16" fmla="*/ 18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21" y="1"/>
                    </a:moveTo>
                    <a:cubicBezTo>
                      <a:pt x="20" y="3"/>
                      <a:pt x="16" y="4"/>
                      <a:pt x="14" y="6"/>
                    </a:cubicBezTo>
                    <a:cubicBezTo>
                      <a:pt x="12" y="9"/>
                      <a:pt x="13" y="12"/>
                      <a:pt x="13" y="15"/>
                    </a:cubicBezTo>
                    <a:cubicBezTo>
                      <a:pt x="13" y="18"/>
                      <a:pt x="12" y="18"/>
                      <a:pt x="9" y="16"/>
                    </a:cubicBezTo>
                    <a:cubicBezTo>
                      <a:pt x="7" y="14"/>
                      <a:pt x="4" y="13"/>
                      <a:pt x="2" y="10"/>
                    </a:cubicBezTo>
                    <a:cubicBezTo>
                      <a:pt x="2" y="9"/>
                      <a:pt x="0" y="5"/>
                      <a:pt x="2" y="4"/>
                    </a:cubicBezTo>
                    <a:cubicBezTo>
                      <a:pt x="3" y="3"/>
                      <a:pt x="5" y="8"/>
                      <a:pt x="7" y="8"/>
                    </a:cubicBezTo>
                    <a:cubicBezTo>
                      <a:pt x="9" y="8"/>
                      <a:pt x="9" y="4"/>
                      <a:pt x="11" y="3"/>
                    </a:cubicBezTo>
                    <a:cubicBezTo>
                      <a:pt x="12" y="1"/>
                      <a:pt x="16" y="0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9" name="Freeform 455"/>
              <p:cNvSpPr>
                <a:spLocks/>
              </p:cNvSpPr>
              <p:nvPr/>
            </p:nvSpPr>
            <p:spPr bwMode="auto">
              <a:xfrm>
                <a:off x="3254814" y="2585551"/>
                <a:ext cx="20638" cy="9525"/>
              </a:xfrm>
              <a:custGeom>
                <a:avLst/>
                <a:gdLst>
                  <a:gd name="T0" fmla="*/ 0 w 12"/>
                  <a:gd name="T1" fmla="*/ 4 h 6"/>
                  <a:gd name="T2" fmla="*/ 10 w 12"/>
                  <a:gd name="T3" fmla="*/ 4 h 6"/>
                  <a:gd name="T4" fmla="*/ 9 w 12"/>
                  <a:gd name="T5" fmla="*/ 5 h 6"/>
                  <a:gd name="T6" fmla="*/ 2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1" y="0"/>
                      <a:pt x="8" y="2"/>
                      <a:pt x="10" y="4"/>
                    </a:cubicBezTo>
                    <a:cubicBezTo>
                      <a:pt x="12" y="5"/>
                      <a:pt x="11" y="6"/>
                      <a:pt x="9" y="5"/>
                    </a:cubicBezTo>
                    <a:cubicBezTo>
                      <a:pt x="7" y="4"/>
                      <a:pt x="5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0" name="Freeform 456"/>
              <p:cNvSpPr>
                <a:spLocks/>
              </p:cNvSpPr>
              <p:nvPr/>
            </p:nvSpPr>
            <p:spPr bwMode="auto">
              <a:xfrm>
                <a:off x="3240526" y="2574439"/>
                <a:ext cx="9525" cy="6350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4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6" y="2"/>
                      <a:pt x="5" y="4"/>
                    </a:cubicBezTo>
                    <a:cubicBezTo>
                      <a:pt x="4" y="4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" name="Freeform 457"/>
              <p:cNvSpPr>
                <a:spLocks/>
              </p:cNvSpPr>
              <p:nvPr/>
            </p:nvSpPr>
            <p:spPr bwMode="auto">
              <a:xfrm>
                <a:off x="3199251" y="2569676"/>
                <a:ext cx="6350" cy="12700"/>
              </a:xfrm>
              <a:custGeom>
                <a:avLst/>
                <a:gdLst>
                  <a:gd name="T0" fmla="*/ 4 w 4"/>
                  <a:gd name="T1" fmla="*/ 3 h 8"/>
                  <a:gd name="T2" fmla="*/ 2 w 4"/>
                  <a:gd name="T3" fmla="*/ 8 h 8"/>
                  <a:gd name="T4" fmla="*/ 3 w 4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cubicBezTo>
                      <a:pt x="3" y="0"/>
                      <a:pt x="0" y="7"/>
                      <a:pt x="2" y="8"/>
                    </a:cubicBezTo>
                    <a:cubicBezTo>
                      <a:pt x="3" y="7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2" name="Freeform 458"/>
              <p:cNvSpPr>
                <a:spLocks/>
              </p:cNvSpPr>
              <p:nvPr/>
            </p:nvSpPr>
            <p:spPr bwMode="auto">
              <a:xfrm>
                <a:off x="3229414" y="2606189"/>
                <a:ext cx="19050" cy="23813"/>
              </a:xfrm>
              <a:custGeom>
                <a:avLst/>
                <a:gdLst>
                  <a:gd name="T0" fmla="*/ 0 w 12"/>
                  <a:gd name="T1" fmla="*/ 5 h 14"/>
                  <a:gd name="T2" fmla="*/ 5 w 12"/>
                  <a:gd name="T3" fmla="*/ 4 h 14"/>
                  <a:gd name="T4" fmla="*/ 12 w 12"/>
                  <a:gd name="T5" fmla="*/ 14 h 14"/>
                  <a:gd name="T6" fmla="*/ 5 w 12"/>
                  <a:gd name="T7" fmla="*/ 6 h 14"/>
                  <a:gd name="T8" fmla="*/ 1 w 12"/>
                  <a:gd name="T9" fmla="*/ 2 h 14"/>
                  <a:gd name="T10" fmla="*/ 1 w 12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5"/>
                    </a:moveTo>
                    <a:cubicBezTo>
                      <a:pt x="1" y="2"/>
                      <a:pt x="3" y="0"/>
                      <a:pt x="5" y="4"/>
                    </a:cubicBezTo>
                    <a:cubicBezTo>
                      <a:pt x="7" y="7"/>
                      <a:pt x="12" y="10"/>
                      <a:pt x="12" y="14"/>
                    </a:cubicBezTo>
                    <a:cubicBezTo>
                      <a:pt x="10" y="13"/>
                      <a:pt x="7" y="8"/>
                      <a:pt x="5" y="6"/>
                    </a:cubicBezTo>
                    <a:cubicBezTo>
                      <a:pt x="4" y="5"/>
                      <a:pt x="3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3" name="Freeform 459"/>
              <p:cNvSpPr>
                <a:spLocks/>
              </p:cNvSpPr>
              <p:nvPr/>
            </p:nvSpPr>
            <p:spPr bwMode="auto">
              <a:xfrm>
                <a:off x="3173851" y="2598251"/>
                <a:ext cx="17463" cy="11113"/>
              </a:xfrm>
              <a:custGeom>
                <a:avLst/>
                <a:gdLst>
                  <a:gd name="T0" fmla="*/ 11 w 11"/>
                  <a:gd name="T1" fmla="*/ 3 h 7"/>
                  <a:gd name="T2" fmla="*/ 6 w 11"/>
                  <a:gd name="T3" fmla="*/ 3 h 7"/>
                  <a:gd name="T4" fmla="*/ 0 w 11"/>
                  <a:gd name="T5" fmla="*/ 4 h 7"/>
                  <a:gd name="T6" fmla="*/ 5 w 11"/>
                  <a:gd name="T7" fmla="*/ 3 h 7"/>
                  <a:gd name="T8" fmla="*/ 9 w 1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cubicBezTo>
                      <a:pt x="10" y="0"/>
                      <a:pt x="8" y="2"/>
                      <a:pt x="6" y="3"/>
                    </a:cubicBezTo>
                    <a:cubicBezTo>
                      <a:pt x="5" y="4"/>
                      <a:pt x="2" y="4"/>
                      <a:pt x="0" y="4"/>
                    </a:cubicBezTo>
                    <a:cubicBezTo>
                      <a:pt x="0" y="7"/>
                      <a:pt x="4" y="4"/>
                      <a:pt x="5" y="3"/>
                    </a:cubicBezTo>
                    <a:cubicBezTo>
                      <a:pt x="6" y="3"/>
                      <a:pt x="8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4" name="Freeform 460"/>
              <p:cNvSpPr>
                <a:spLocks/>
              </p:cNvSpPr>
              <p:nvPr/>
            </p:nvSpPr>
            <p:spPr bwMode="auto">
              <a:xfrm>
                <a:off x="3202426" y="2617301"/>
                <a:ext cx="20638" cy="25400"/>
              </a:xfrm>
              <a:custGeom>
                <a:avLst/>
                <a:gdLst>
                  <a:gd name="T0" fmla="*/ 0 w 13"/>
                  <a:gd name="T1" fmla="*/ 8 h 16"/>
                  <a:gd name="T2" fmla="*/ 6 w 13"/>
                  <a:gd name="T3" fmla="*/ 3 h 16"/>
                  <a:gd name="T4" fmla="*/ 10 w 13"/>
                  <a:gd name="T5" fmla="*/ 7 h 16"/>
                  <a:gd name="T6" fmla="*/ 13 w 13"/>
                  <a:gd name="T7" fmla="*/ 13 h 16"/>
                  <a:gd name="T8" fmla="*/ 10 w 13"/>
                  <a:gd name="T9" fmla="*/ 12 h 16"/>
                  <a:gd name="T10" fmla="*/ 7 w 13"/>
                  <a:gd name="T11" fmla="*/ 7 h 16"/>
                  <a:gd name="T12" fmla="*/ 4 w 13"/>
                  <a:gd name="T13" fmla="*/ 5 h 16"/>
                  <a:gd name="T14" fmla="*/ 1 w 13"/>
                  <a:gd name="T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1" y="5"/>
                      <a:pt x="3" y="0"/>
                      <a:pt x="6" y="3"/>
                    </a:cubicBezTo>
                    <a:cubicBezTo>
                      <a:pt x="8" y="4"/>
                      <a:pt x="9" y="6"/>
                      <a:pt x="10" y="7"/>
                    </a:cubicBezTo>
                    <a:cubicBezTo>
                      <a:pt x="11" y="8"/>
                      <a:pt x="13" y="12"/>
                      <a:pt x="13" y="13"/>
                    </a:cubicBezTo>
                    <a:cubicBezTo>
                      <a:pt x="13" y="16"/>
                      <a:pt x="11" y="13"/>
                      <a:pt x="10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6"/>
                      <a:pt x="5" y="5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5" name="Freeform 461"/>
              <p:cNvSpPr>
                <a:spLocks/>
              </p:cNvSpPr>
              <p:nvPr/>
            </p:nvSpPr>
            <p:spPr bwMode="auto">
              <a:xfrm>
                <a:off x="3165914" y="2628414"/>
                <a:ext cx="7938" cy="4763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2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0"/>
                      <a:pt x="1" y="1"/>
                      <a:pt x="0" y="2"/>
                    </a:cubicBezTo>
                    <a:cubicBezTo>
                      <a:pt x="1" y="3"/>
                      <a:pt x="3" y="2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6" name="Freeform 462"/>
              <p:cNvSpPr>
                <a:spLocks/>
              </p:cNvSpPr>
              <p:nvPr/>
            </p:nvSpPr>
            <p:spPr bwMode="auto">
              <a:xfrm>
                <a:off x="3165914" y="2653814"/>
                <a:ext cx="22225" cy="6350"/>
              </a:xfrm>
              <a:custGeom>
                <a:avLst/>
                <a:gdLst>
                  <a:gd name="T0" fmla="*/ 14 w 14"/>
                  <a:gd name="T1" fmla="*/ 4 h 4"/>
                  <a:gd name="T2" fmla="*/ 5 w 14"/>
                  <a:gd name="T3" fmla="*/ 1 h 4"/>
                  <a:gd name="T4" fmla="*/ 1 w 14"/>
                  <a:gd name="T5" fmla="*/ 4 h 4"/>
                  <a:gd name="T6" fmla="*/ 13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2" y="1"/>
                      <a:pt x="8" y="0"/>
                      <a:pt x="5" y="1"/>
                    </a:cubicBezTo>
                    <a:cubicBezTo>
                      <a:pt x="4" y="1"/>
                      <a:pt x="0" y="2"/>
                      <a:pt x="1" y="4"/>
                    </a:cubicBezTo>
                    <a:cubicBezTo>
                      <a:pt x="3" y="2"/>
                      <a:pt x="11" y="0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7" name="Freeform 463"/>
              <p:cNvSpPr>
                <a:spLocks/>
              </p:cNvSpPr>
              <p:nvPr/>
            </p:nvSpPr>
            <p:spPr bwMode="auto">
              <a:xfrm>
                <a:off x="3170676" y="2687151"/>
                <a:ext cx="12700" cy="11113"/>
              </a:xfrm>
              <a:custGeom>
                <a:avLst/>
                <a:gdLst>
                  <a:gd name="T0" fmla="*/ 8 w 8"/>
                  <a:gd name="T1" fmla="*/ 0 h 7"/>
                  <a:gd name="T2" fmla="*/ 3 w 8"/>
                  <a:gd name="T3" fmla="*/ 3 h 7"/>
                  <a:gd name="T4" fmla="*/ 2 w 8"/>
                  <a:gd name="T5" fmla="*/ 4 h 7"/>
                  <a:gd name="T6" fmla="*/ 0 w 8"/>
                  <a:gd name="T7" fmla="*/ 6 h 7"/>
                  <a:gd name="T8" fmla="*/ 4 w 8"/>
                  <a:gd name="T9" fmla="*/ 3 h 7"/>
                  <a:gd name="T10" fmla="*/ 7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0"/>
                      <a:pt x="5" y="1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4"/>
                      <a:pt x="4" y="3"/>
                    </a:cubicBezTo>
                    <a:cubicBezTo>
                      <a:pt x="5" y="2"/>
                      <a:pt x="6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8" name="Freeform 464"/>
              <p:cNvSpPr>
                <a:spLocks/>
              </p:cNvSpPr>
              <p:nvPr/>
            </p:nvSpPr>
            <p:spPr bwMode="auto">
              <a:xfrm>
                <a:off x="3469126" y="2715726"/>
                <a:ext cx="53975" cy="61913"/>
              </a:xfrm>
              <a:custGeom>
                <a:avLst/>
                <a:gdLst>
                  <a:gd name="T0" fmla="*/ 4 w 34"/>
                  <a:gd name="T1" fmla="*/ 0 h 39"/>
                  <a:gd name="T2" fmla="*/ 18 w 34"/>
                  <a:gd name="T3" fmla="*/ 9 h 39"/>
                  <a:gd name="T4" fmla="*/ 31 w 34"/>
                  <a:gd name="T5" fmla="*/ 36 h 39"/>
                  <a:gd name="T6" fmla="*/ 13 w 34"/>
                  <a:gd name="T7" fmla="*/ 23 h 39"/>
                  <a:gd name="T8" fmla="*/ 2 w 34"/>
                  <a:gd name="T9" fmla="*/ 11 h 39"/>
                  <a:gd name="T10" fmla="*/ 4 w 3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4" y="0"/>
                    </a:moveTo>
                    <a:cubicBezTo>
                      <a:pt x="4" y="0"/>
                      <a:pt x="12" y="1"/>
                      <a:pt x="18" y="9"/>
                    </a:cubicBezTo>
                    <a:cubicBezTo>
                      <a:pt x="23" y="17"/>
                      <a:pt x="34" y="32"/>
                      <a:pt x="31" y="36"/>
                    </a:cubicBezTo>
                    <a:cubicBezTo>
                      <a:pt x="28" y="39"/>
                      <a:pt x="22" y="23"/>
                      <a:pt x="13" y="23"/>
                    </a:cubicBezTo>
                    <a:cubicBezTo>
                      <a:pt x="4" y="22"/>
                      <a:pt x="1" y="16"/>
                      <a:pt x="2" y="11"/>
                    </a:cubicBezTo>
                    <a:cubicBezTo>
                      <a:pt x="3" y="6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9" name="Freeform 465"/>
              <p:cNvSpPr>
                <a:spLocks/>
              </p:cNvSpPr>
              <p:nvPr/>
            </p:nvSpPr>
            <p:spPr bwMode="auto">
              <a:xfrm>
                <a:off x="3470714" y="2714139"/>
                <a:ext cx="50800" cy="60325"/>
              </a:xfrm>
              <a:custGeom>
                <a:avLst/>
                <a:gdLst>
                  <a:gd name="T0" fmla="*/ 3 w 32"/>
                  <a:gd name="T1" fmla="*/ 1 h 38"/>
                  <a:gd name="T2" fmla="*/ 3 w 32"/>
                  <a:gd name="T3" fmla="*/ 2 h 38"/>
                  <a:gd name="T4" fmla="*/ 3 w 32"/>
                  <a:gd name="T5" fmla="*/ 2 h 38"/>
                  <a:gd name="T6" fmla="*/ 16 w 32"/>
                  <a:gd name="T7" fmla="*/ 11 h 38"/>
                  <a:gd name="T8" fmla="*/ 25 w 32"/>
                  <a:gd name="T9" fmla="*/ 24 h 38"/>
                  <a:gd name="T10" fmla="*/ 28 w 32"/>
                  <a:gd name="T11" fmla="*/ 30 h 38"/>
                  <a:gd name="T12" fmla="*/ 30 w 32"/>
                  <a:gd name="T13" fmla="*/ 35 h 38"/>
                  <a:gd name="T14" fmla="*/ 29 w 32"/>
                  <a:gd name="T15" fmla="*/ 36 h 38"/>
                  <a:gd name="T16" fmla="*/ 29 w 32"/>
                  <a:gd name="T17" fmla="*/ 36 h 38"/>
                  <a:gd name="T18" fmla="*/ 29 w 32"/>
                  <a:gd name="T19" fmla="*/ 36 h 38"/>
                  <a:gd name="T20" fmla="*/ 22 w 32"/>
                  <a:gd name="T21" fmla="*/ 29 h 38"/>
                  <a:gd name="T22" fmla="*/ 12 w 32"/>
                  <a:gd name="T23" fmla="*/ 23 h 38"/>
                  <a:gd name="T24" fmla="*/ 4 w 32"/>
                  <a:gd name="T25" fmla="*/ 20 h 38"/>
                  <a:gd name="T26" fmla="*/ 2 w 32"/>
                  <a:gd name="T27" fmla="*/ 14 h 38"/>
                  <a:gd name="T28" fmla="*/ 2 w 32"/>
                  <a:gd name="T29" fmla="*/ 12 h 38"/>
                  <a:gd name="T30" fmla="*/ 2 w 32"/>
                  <a:gd name="T31" fmla="*/ 10 h 38"/>
                  <a:gd name="T32" fmla="*/ 2 w 32"/>
                  <a:gd name="T33" fmla="*/ 4 h 38"/>
                  <a:gd name="T34" fmla="*/ 2 w 32"/>
                  <a:gd name="T35" fmla="*/ 3 h 38"/>
                  <a:gd name="T36" fmla="*/ 3 w 32"/>
                  <a:gd name="T37" fmla="*/ 2 h 38"/>
                  <a:gd name="T38" fmla="*/ 3 w 32"/>
                  <a:gd name="T39" fmla="*/ 1 h 38"/>
                  <a:gd name="T40" fmla="*/ 3 w 32"/>
                  <a:gd name="T41" fmla="*/ 2 h 38"/>
                  <a:gd name="T42" fmla="*/ 3 w 32"/>
                  <a:gd name="T43" fmla="*/ 1 h 38"/>
                  <a:gd name="T44" fmla="*/ 3 w 32"/>
                  <a:gd name="T45" fmla="*/ 0 h 38"/>
                  <a:gd name="T46" fmla="*/ 0 w 32"/>
                  <a:gd name="T47" fmla="*/ 2 h 38"/>
                  <a:gd name="T48" fmla="*/ 0 w 32"/>
                  <a:gd name="T49" fmla="*/ 4 h 38"/>
                  <a:gd name="T50" fmla="*/ 0 w 32"/>
                  <a:gd name="T51" fmla="*/ 10 h 38"/>
                  <a:gd name="T52" fmla="*/ 0 w 32"/>
                  <a:gd name="T53" fmla="*/ 12 h 38"/>
                  <a:gd name="T54" fmla="*/ 0 w 32"/>
                  <a:gd name="T55" fmla="*/ 14 h 38"/>
                  <a:gd name="T56" fmla="*/ 3 w 32"/>
                  <a:gd name="T57" fmla="*/ 21 h 38"/>
                  <a:gd name="T58" fmla="*/ 12 w 32"/>
                  <a:gd name="T59" fmla="*/ 25 h 38"/>
                  <a:gd name="T60" fmla="*/ 22 w 32"/>
                  <a:gd name="T61" fmla="*/ 31 h 38"/>
                  <a:gd name="T62" fmla="*/ 26 w 32"/>
                  <a:gd name="T63" fmla="*/ 36 h 38"/>
                  <a:gd name="T64" fmla="*/ 27 w 32"/>
                  <a:gd name="T65" fmla="*/ 37 h 38"/>
                  <a:gd name="T66" fmla="*/ 29 w 32"/>
                  <a:gd name="T67" fmla="*/ 38 h 38"/>
                  <a:gd name="T68" fmla="*/ 31 w 32"/>
                  <a:gd name="T69" fmla="*/ 37 h 38"/>
                  <a:gd name="T70" fmla="*/ 32 w 32"/>
                  <a:gd name="T71" fmla="*/ 35 h 38"/>
                  <a:gd name="T72" fmla="*/ 30 w 32"/>
                  <a:gd name="T73" fmla="*/ 30 h 38"/>
                  <a:gd name="T74" fmla="*/ 17 w 32"/>
                  <a:gd name="T75" fmla="*/ 9 h 38"/>
                  <a:gd name="T76" fmla="*/ 3 w 32"/>
                  <a:gd name="T77" fmla="*/ 0 h 38"/>
                  <a:gd name="T78" fmla="*/ 3 w 32"/>
                  <a:gd name="T79" fmla="*/ 0 h 38"/>
                  <a:gd name="T80" fmla="*/ 3 w 32"/>
                  <a:gd name="T81" fmla="*/ 0 h 38"/>
                  <a:gd name="T82" fmla="*/ 3 w 32"/>
                  <a:gd name="T8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38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11" y="4"/>
                      <a:pt x="16" y="11"/>
                    </a:cubicBezTo>
                    <a:cubicBezTo>
                      <a:pt x="18" y="14"/>
                      <a:pt x="22" y="19"/>
                      <a:pt x="25" y="24"/>
                    </a:cubicBezTo>
                    <a:cubicBezTo>
                      <a:pt x="26" y="26"/>
                      <a:pt x="27" y="28"/>
                      <a:pt x="28" y="30"/>
                    </a:cubicBezTo>
                    <a:cubicBezTo>
                      <a:pt x="29" y="32"/>
                      <a:pt x="30" y="34"/>
                      <a:pt x="30" y="35"/>
                    </a:cubicBezTo>
                    <a:cubicBezTo>
                      <a:pt x="30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5"/>
                      <a:pt x="25" y="32"/>
                      <a:pt x="22" y="29"/>
                    </a:cubicBezTo>
                    <a:cubicBezTo>
                      <a:pt x="19" y="26"/>
                      <a:pt x="16" y="23"/>
                      <a:pt x="12" y="23"/>
                    </a:cubicBezTo>
                    <a:cubicBezTo>
                      <a:pt x="8" y="22"/>
                      <a:pt x="5" y="21"/>
                      <a:pt x="4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4" y="23"/>
                      <a:pt x="7" y="24"/>
                      <a:pt x="12" y="25"/>
                    </a:cubicBezTo>
                    <a:cubicBezTo>
                      <a:pt x="15" y="25"/>
                      <a:pt x="19" y="28"/>
                      <a:pt x="22" y="31"/>
                    </a:cubicBezTo>
                    <a:cubicBezTo>
                      <a:pt x="23" y="33"/>
                      <a:pt x="24" y="34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7"/>
                    </a:cubicBezTo>
                    <a:cubicBezTo>
                      <a:pt x="31" y="37"/>
                      <a:pt x="32" y="36"/>
                      <a:pt x="32" y="35"/>
                    </a:cubicBezTo>
                    <a:cubicBezTo>
                      <a:pt x="32" y="33"/>
                      <a:pt x="31" y="32"/>
                      <a:pt x="30" y="30"/>
                    </a:cubicBezTo>
                    <a:cubicBezTo>
                      <a:pt x="27" y="23"/>
                      <a:pt x="21" y="15"/>
                      <a:pt x="17" y="9"/>
                    </a:cubicBezTo>
                    <a:cubicBezTo>
                      <a:pt x="11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0" name="Freeform 466"/>
              <p:cNvSpPr>
                <a:spLocks/>
              </p:cNvSpPr>
              <p:nvPr/>
            </p:nvSpPr>
            <p:spPr bwMode="auto">
              <a:xfrm>
                <a:off x="3319901" y="2966551"/>
                <a:ext cx="46038" cy="65088"/>
              </a:xfrm>
              <a:custGeom>
                <a:avLst/>
                <a:gdLst>
                  <a:gd name="T0" fmla="*/ 11 w 29"/>
                  <a:gd name="T1" fmla="*/ 0 h 40"/>
                  <a:gd name="T2" fmla="*/ 15 w 29"/>
                  <a:gd name="T3" fmla="*/ 9 h 40"/>
                  <a:gd name="T4" fmla="*/ 20 w 29"/>
                  <a:gd name="T5" fmla="*/ 18 h 40"/>
                  <a:gd name="T6" fmla="*/ 25 w 29"/>
                  <a:gd name="T7" fmla="*/ 22 h 40"/>
                  <a:gd name="T8" fmla="*/ 20 w 29"/>
                  <a:gd name="T9" fmla="*/ 35 h 40"/>
                  <a:gd name="T10" fmla="*/ 12 w 29"/>
                  <a:gd name="T11" fmla="*/ 24 h 40"/>
                  <a:gd name="T12" fmla="*/ 9 w 29"/>
                  <a:gd name="T13" fmla="*/ 16 h 40"/>
                  <a:gd name="T14" fmla="*/ 4 w 29"/>
                  <a:gd name="T15" fmla="*/ 6 h 40"/>
                  <a:gd name="T16" fmla="*/ 11 w 2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0">
                    <a:moveTo>
                      <a:pt x="11" y="0"/>
                    </a:moveTo>
                    <a:cubicBezTo>
                      <a:pt x="13" y="1"/>
                      <a:pt x="15" y="5"/>
                      <a:pt x="15" y="9"/>
                    </a:cubicBezTo>
                    <a:cubicBezTo>
                      <a:pt x="15" y="13"/>
                      <a:pt x="20" y="18"/>
                      <a:pt x="20" y="18"/>
                    </a:cubicBezTo>
                    <a:cubicBezTo>
                      <a:pt x="20" y="18"/>
                      <a:pt x="23" y="13"/>
                      <a:pt x="25" y="22"/>
                    </a:cubicBezTo>
                    <a:cubicBezTo>
                      <a:pt x="27" y="31"/>
                      <a:pt x="29" y="40"/>
                      <a:pt x="20" y="35"/>
                    </a:cubicBezTo>
                    <a:cubicBezTo>
                      <a:pt x="12" y="31"/>
                      <a:pt x="9" y="25"/>
                      <a:pt x="12" y="24"/>
                    </a:cubicBezTo>
                    <a:cubicBezTo>
                      <a:pt x="14" y="23"/>
                      <a:pt x="12" y="19"/>
                      <a:pt x="9" y="16"/>
                    </a:cubicBezTo>
                    <a:cubicBezTo>
                      <a:pt x="6" y="14"/>
                      <a:pt x="0" y="9"/>
                      <a:pt x="4" y="6"/>
                    </a:cubicBezTo>
                    <a:cubicBezTo>
                      <a:pt x="8" y="4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" name="Freeform 467"/>
              <p:cNvSpPr>
                <a:spLocks/>
              </p:cNvSpPr>
              <p:nvPr/>
            </p:nvSpPr>
            <p:spPr bwMode="auto">
              <a:xfrm>
                <a:off x="3323076" y="2964964"/>
                <a:ext cx="41275" cy="61913"/>
              </a:xfrm>
              <a:custGeom>
                <a:avLst/>
                <a:gdLst>
                  <a:gd name="T0" fmla="*/ 8 w 26"/>
                  <a:gd name="T1" fmla="*/ 2 h 38"/>
                  <a:gd name="T2" fmla="*/ 12 w 26"/>
                  <a:gd name="T3" fmla="*/ 10 h 38"/>
                  <a:gd name="T4" fmla="*/ 17 w 26"/>
                  <a:gd name="T5" fmla="*/ 20 h 38"/>
                  <a:gd name="T6" fmla="*/ 19 w 26"/>
                  <a:gd name="T7" fmla="*/ 20 h 38"/>
                  <a:gd name="T8" fmla="*/ 19 w 26"/>
                  <a:gd name="T9" fmla="*/ 19 h 38"/>
                  <a:gd name="T10" fmla="*/ 21 w 26"/>
                  <a:gd name="T11" fmla="*/ 19 h 38"/>
                  <a:gd name="T12" fmla="*/ 24 w 26"/>
                  <a:gd name="T13" fmla="*/ 34 h 38"/>
                  <a:gd name="T14" fmla="*/ 22 w 26"/>
                  <a:gd name="T15" fmla="*/ 36 h 38"/>
                  <a:gd name="T16" fmla="*/ 12 w 26"/>
                  <a:gd name="T17" fmla="*/ 30 h 38"/>
                  <a:gd name="T18" fmla="*/ 10 w 26"/>
                  <a:gd name="T19" fmla="*/ 26 h 38"/>
                  <a:gd name="T20" fmla="*/ 11 w 26"/>
                  <a:gd name="T21" fmla="*/ 25 h 38"/>
                  <a:gd name="T22" fmla="*/ 11 w 26"/>
                  <a:gd name="T23" fmla="*/ 20 h 38"/>
                  <a:gd name="T24" fmla="*/ 4 w 26"/>
                  <a:gd name="T25" fmla="*/ 13 h 38"/>
                  <a:gd name="T26" fmla="*/ 3 w 26"/>
                  <a:gd name="T27" fmla="*/ 8 h 38"/>
                  <a:gd name="T28" fmla="*/ 9 w 26"/>
                  <a:gd name="T29" fmla="*/ 1 h 38"/>
                  <a:gd name="T30" fmla="*/ 9 w 26"/>
                  <a:gd name="T31" fmla="*/ 1 h 38"/>
                  <a:gd name="T32" fmla="*/ 7 w 26"/>
                  <a:gd name="T33" fmla="*/ 1 h 38"/>
                  <a:gd name="T34" fmla="*/ 0 w 26"/>
                  <a:gd name="T35" fmla="*/ 9 h 38"/>
                  <a:gd name="T36" fmla="*/ 7 w 26"/>
                  <a:gd name="T37" fmla="*/ 18 h 38"/>
                  <a:gd name="T38" fmla="*/ 10 w 26"/>
                  <a:gd name="T39" fmla="*/ 23 h 38"/>
                  <a:gd name="T40" fmla="*/ 9 w 26"/>
                  <a:gd name="T41" fmla="*/ 24 h 38"/>
                  <a:gd name="T42" fmla="*/ 8 w 26"/>
                  <a:gd name="T43" fmla="*/ 26 h 38"/>
                  <a:gd name="T44" fmla="*/ 18 w 26"/>
                  <a:gd name="T45" fmla="*/ 37 h 38"/>
                  <a:gd name="T46" fmla="*/ 25 w 26"/>
                  <a:gd name="T47" fmla="*/ 37 h 38"/>
                  <a:gd name="T48" fmla="*/ 24 w 26"/>
                  <a:gd name="T49" fmla="*/ 23 h 38"/>
                  <a:gd name="T50" fmla="*/ 20 w 26"/>
                  <a:gd name="T51" fmla="*/ 17 h 38"/>
                  <a:gd name="T52" fmla="*/ 17 w 26"/>
                  <a:gd name="T53" fmla="*/ 19 h 38"/>
                  <a:gd name="T54" fmla="*/ 19 w 26"/>
                  <a:gd name="T55" fmla="*/ 19 h 38"/>
                  <a:gd name="T56" fmla="*/ 15 w 26"/>
                  <a:gd name="T57" fmla="*/ 14 h 38"/>
                  <a:gd name="T58" fmla="*/ 12 w 26"/>
                  <a:gd name="T59" fmla="*/ 4 h 38"/>
                  <a:gd name="T60" fmla="*/ 9 w 26"/>
                  <a:gd name="T61" fmla="*/ 0 h 38"/>
                  <a:gd name="T62" fmla="*/ 8 w 26"/>
                  <a:gd name="T6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8">
                    <a:moveTo>
                      <a:pt x="9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4"/>
                      <a:pt x="12" y="8"/>
                      <a:pt x="12" y="10"/>
                    </a:cubicBezTo>
                    <a:cubicBezTo>
                      <a:pt x="12" y="13"/>
                      <a:pt x="13" y="15"/>
                      <a:pt x="15" y="17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20"/>
                      <a:pt x="22" y="21"/>
                      <a:pt x="22" y="23"/>
                    </a:cubicBezTo>
                    <a:cubicBezTo>
                      <a:pt x="23" y="27"/>
                      <a:pt x="24" y="31"/>
                      <a:pt x="24" y="34"/>
                    </a:cubicBezTo>
                    <a:cubicBezTo>
                      <a:pt x="24" y="35"/>
                      <a:pt x="23" y="35"/>
                      <a:pt x="23" y="36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1" y="36"/>
                      <a:pt x="20" y="36"/>
                      <a:pt x="19" y="35"/>
                    </a:cubicBezTo>
                    <a:cubicBezTo>
                      <a:pt x="16" y="34"/>
                      <a:pt x="13" y="32"/>
                      <a:pt x="12" y="30"/>
                    </a:cubicBezTo>
                    <a:cubicBezTo>
                      <a:pt x="10" y="29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2"/>
                      <a:pt x="11" y="21"/>
                      <a:pt x="11" y="20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5" y="14"/>
                      <a:pt x="4" y="13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7" y="6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4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7" y="19"/>
                      <a:pt x="8" y="20"/>
                      <a:pt x="9" y="21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8"/>
                      <a:pt x="9" y="30"/>
                      <a:pt x="10" y="32"/>
                    </a:cubicBezTo>
                    <a:cubicBezTo>
                      <a:pt x="12" y="34"/>
                      <a:pt x="15" y="36"/>
                      <a:pt x="18" y="37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3" y="38"/>
                      <a:pt x="24" y="38"/>
                      <a:pt x="25" y="37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6" y="31"/>
                      <a:pt x="25" y="27"/>
                      <a:pt x="24" y="23"/>
                    </a:cubicBezTo>
                    <a:cubicBezTo>
                      <a:pt x="24" y="21"/>
                      <a:pt x="23" y="19"/>
                      <a:pt x="22" y="18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8"/>
                      <a:pt x="18" y="18"/>
                    </a:cubicBezTo>
                    <a:cubicBezTo>
                      <a:pt x="17" y="17"/>
                      <a:pt x="16" y="16"/>
                      <a:pt x="15" y="14"/>
                    </a:cubicBezTo>
                    <a:cubicBezTo>
                      <a:pt x="14" y="13"/>
                      <a:pt x="14" y="11"/>
                      <a:pt x="14" y="10"/>
                    </a:cubicBezTo>
                    <a:cubicBezTo>
                      <a:pt x="14" y="8"/>
                      <a:pt x="13" y="6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" name="Freeform 468"/>
              <p:cNvSpPr>
                <a:spLocks/>
              </p:cNvSpPr>
              <p:nvPr/>
            </p:nvSpPr>
            <p:spPr bwMode="auto">
              <a:xfrm>
                <a:off x="3396101" y="2971314"/>
                <a:ext cx="63500" cy="71438"/>
              </a:xfrm>
              <a:custGeom>
                <a:avLst/>
                <a:gdLst>
                  <a:gd name="T0" fmla="*/ 13 w 39"/>
                  <a:gd name="T1" fmla="*/ 1 h 44"/>
                  <a:gd name="T2" fmla="*/ 21 w 39"/>
                  <a:gd name="T3" fmla="*/ 6 h 44"/>
                  <a:gd name="T4" fmla="*/ 27 w 39"/>
                  <a:gd name="T5" fmla="*/ 21 h 44"/>
                  <a:gd name="T6" fmla="*/ 34 w 39"/>
                  <a:gd name="T7" fmla="*/ 24 h 44"/>
                  <a:gd name="T8" fmla="*/ 36 w 39"/>
                  <a:gd name="T9" fmla="*/ 41 h 44"/>
                  <a:gd name="T10" fmla="*/ 21 w 39"/>
                  <a:gd name="T11" fmla="*/ 32 h 44"/>
                  <a:gd name="T12" fmla="*/ 22 w 39"/>
                  <a:gd name="T13" fmla="*/ 24 h 44"/>
                  <a:gd name="T14" fmla="*/ 13 w 39"/>
                  <a:gd name="T15" fmla="*/ 18 h 44"/>
                  <a:gd name="T16" fmla="*/ 6 w 39"/>
                  <a:gd name="T17" fmla="*/ 6 h 44"/>
                  <a:gd name="T18" fmla="*/ 13 w 39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1"/>
                    </a:moveTo>
                    <a:cubicBezTo>
                      <a:pt x="15" y="0"/>
                      <a:pt x="21" y="1"/>
                      <a:pt x="21" y="6"/>
                    </a:cubicBezTo>
                    <a:cubicBezTo>
                      <a:pt x="22" y="11"/>
                      <a:pt x="25" y="20"/>
                      <a:pt x="27" y="21"/>
                    </a:cubicBezTo>
                    <a:cubicBezTo>
                      <a:pt x="28" y="22"/>
                      <a:pt x="31" y="19"/>
                      <a:pt x="34" y="24"/>
                    </a:cubicBezTo>
                    <a:cubicBezTo>
                      <a:pt x="36" y="28"/>
                      <a:pt x="39" y="38"/>
                      <a:pt x="36" y="41"/>
                    </a:cubicBezTo>
                    <a:cubicBezTo>
                      <a:pt x="33" y="44"/>
                      <a:pt x="23" y="35"/>
                      <a:pt x="21" y="32"/>
                    </a:cubicBezTo>
                    <a:cubicBezTo>
                      <a:pt x="19" y="30"/>
                      <a:pt x="20" y="25"/>
                      <a:pt x="22" y="24"/>
                    </a:cubicBezTo>
                    <a:cubicBezTo>
                      <a:pt x="23" y="24"/>
                      <a:pt x="18" y="18"/>
                      <a:pt x="13" y="18"/>
                    </a:cubicBezTo>
                    <a:cubicBezTo>
                      <a:pt x="9" y="17"/>
                      <a:pt x="0" y="8"/>
                      <a:pt x="6" y="6"/>
                    </a:cubicBezTo>
                    <a:cubicBezTo>
                      <a:pt x="12" y="4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3" name="Freeform 469"/>
              <p:cNvSpPr>
                <a:spLocks/>
              </p:cNvSpPr>
              <p:nvPr/>
            </p:nvSpPr>
            <p:spPr bwMode="auto">
              <a:xfrm>
                <a:off x="3400864" y="2969726"/>
                <a:ext cx="57150" cy="71438"/>
              </a:xfrm>
              <a:custGeom>
                <a:avLst/>
                <a:gdLst>
                  <a:gd name="T0" fmla="*/ 10 w 35"/>
                  <a:gd name="T1" fmla="*/ 2 h 44"/>
                  <a:gd name="T2" fmla="*/ 15 w 35"/>
                  <a:gd name="T3" fmla="*/ 4 h 44"/>
                  <a:gd name="T4" fmla="*/ 20 w 35"/>
                  <a:gd name="T5" fmla="*/ 16 h 44"/>
                  <a:gd name="T6" fmla="*/ 23 w 35"/>
                  <a:gd name="T7" fmla="*/ 23 h 44"/>
                  <a:gd name="T8" fmla="*/ 27 w 35"/>
                  <a:gd name="T9" fmla="*/ 23 h 44"/>
                  <a:gd name="T10" fmla="*/ 30 w 35"/>
                  <a:gd name="T11" fmla="*/ 25 h 44"/>
                  <a:gd name="T12" fmla="*/ 32 w 35"/>
                  <a:gd name="T13" fmla="*/ 41 h 44"/>
                  <a:gd name="T14" fmla="*/ 29 w 35"/>
                  <a:gd name="T15" fmla="*/ 41 h 44"/>
                  <a:gd name="T16" fmla="*/ 18 w 35"/>
                  <a:gd name="T17" fmla="*/ 30 h 44"/>
                  <a:gd name="T18" fmla="*/ 19 w 35"/>
                  <a:gd name="T19" fmla="*/ 26 h 44"/>
                  <a:gd name="T20" fmla="*/ 20 w 35"/>
                  <a:gd name="T21" fmla="*/ 26 h 44"/>
                  <a:gd name="T22" fmla="*/ 20 w 35"/>
                  <a:gd name="T23" fmla="*/ 24 h 44"/>
                  <a:gd name="T24" fmla="*/ 10 w 35"/>
                  <a:gd name="T25" fmla="*/ 18 h 44"/>
                  <a:gd name="T26" fmla="*/ 2 w 35"/>
                  <a:gd name="T27" fmla="*/ 9 h 44"/>
                  <a:gd name="T28" fmla="*/ 3 w 35"/>
                  <a:gd name="T29" fmla="*/ 8 h 44"/>
                  <a:gd name="T30" fmla="*/ 10 w 35"/>
                  <a:gd name="T31" fmla="*/ 2 h 44"/>
                  <a:gd name="T32" fmla="*/ 10 w 35"/>
                  <a:gd name="T33" fmla="*/ 2 h 44"/>
                  <a:gd name="T34" fmla="*/ 9 w 35"/>
                  <a:gd name="T35" fmla="*/ 1 h 44"/>
                  <a:gd name="T36" fmla="*/ 1 w 35"/>
                  <a:gd name="T37" fmla="*/ 7 h 44"/>
                  <a:gd name="T38" fmla="*/ 4 w 35"/>
                  <a:gd name="T39" fmla="*/ 16 h 44"/>
                  <a:gd name="T40" fmla="*/ 15 w 35"/>
                  <a:gd name="T41" fmla="*/ 22 h 44"/>
                  <a:gd name="T42" fmla="*/ 18 w 35"/>
                  <a:gd name="T43" fmla="*/ 25 h 44"/>
                  <a:gd name="T44" fmla="*/ 18 w 35"/>
                  <a:gd name="T45" fmla="*/ 25 h 44"/>
                  <a:gd name="T46" fmla="*/ 18 w 35"/>
                  <a:gd name="T47" fmla="*/ 25 h 44"/>
                  <a:gd name="T48" fmla="*/ 18 w 35"/>
                  <a:gd name="T49" fmla="*/ 25 h 44"/>
                  <a:gd name="T50" fmla="*/ 19 w 35"/>
                  <a:gd name="T51" fmla="*/ 25 h 44"/>
                  <a:gd name="T52" fmla="*/ 18 w 35"/>
                  <a:gd name="T53" fmla="*/ 25 h 44"/>
                  <a:gd name="T54" fmla="*/ 18 w 35"/>
                  <a:gd name="T55" fmla="*/ 25 h 44"/>
                  <a:gd name="T56" fmla="*/ 18 w 35"/>
                  <a:gd name="T57" fmla="*/ 24 h 44"/>
                  <a:gd name="T58" fmla="*/ 19 w 35"/>
                  <a:gd name="T59" fmla="*/ 25 h 44"/>
                  <a:gd name="T60" fmla="*/ 16 w 35"/>
                  <a:gd name="T61" fmla="*/ 26 h 44"/>
                  <a:gd name="T62" fmla="*/ 17 w 35"/>
                  <a:gd name="T63" fmla="*/ 34 h 44"/>
                  <a:gd name="T64" fmla="*/ 28 w 35"/>
                  <a:gd name="T65" fmla="*/ 42 h 44"/>
                  <a:gd name="T66" fmla="*/ 34 w 35"/>
                  <a:gd name="T67" fmla="*/ 43 h 44"/>
                  <a:gd name="T68" fmla="*/ 31 w 35"/>
                  <a:gd name="T69" fmla="*/ 24 h 44"/>
                  <a:gd name="T70" fmla="*/ 27 w 35"/>
                  <a:gd name="T71" fmla="*/ 21 h 44"/>
                  <a:gd name="T72" fmla="*/ 24 w 35"/>
                  <a:gd name="T73" fmla="*/ 21 h 44"/>
                  <a:gd name="T74" fmla="*/ 19 w 35"/>
                  <a:gd name="T75" fmla="*/ 7 h 44"/>
                  <a:gd name="T76" fmla="*/ 12 w 35"/>
                  <a:gd name="T77" fmla="*/ 0 h 44"/>
                  <a:gd name="T78" fmla="*/ 9 w 35"/>
                  <a:gd name="T79" fmla="*/ 1 h 44"/>
                  <a:gd name="T80" fmla="*/ 10 w 35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44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3"/>
                      <a:pt x="15" y="4"/>
                    </a:cubicBezTo>
                    <a:cubicBezTo>
                      <a:pt x="16" y="4"/>
                      <a:pt x="17" y="6"/>
                      <a:pt x="17" y="7"/>
                    </a:cubicBezTo>
                    <a:cubicBezTo>
                      <a:pt x="18" y="10"/>
                      <a:pt x="19" y="13"/>
                      <a:pt x="20" y="16"/>
                    </a:cubicBezTo>
                    <a:cubicBezTo>
                      <a:pt x="20" y="18"/>
                      <a:pt x="21" y="19"/>
                      <a:pt x="22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6" y="23"/>
                      <a:pt x="26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1" y="28"/>
                      <a:pt x="33" y="34"/>
                      <a:pt x="33" y="38"/>
                    </a:cubicBezTo>
                    <a:cubicBezTo>
                      <a:pt x="33" y="40"/>
                      <a:pt x="33" y="41"/>
                      <a:pt x="32" y="41"/>
                    </a:cubicBezTo>
                    <a:cubicBezTo>
                      <a:pt x="32" y="42"/>
                      <a:pt x="32" y="42"/>
                      <a:pt x="31" y="42"/>
                    </a:cubicBezTo>
                    <a:cubicBezTo>
                      <a:pt x="31" y="42"/>
                      <a:pt x="30" y="41"/>
                      <a:pt x="29" y="41"/>
                    </a:cubicBezTo>
                    <a:cubicBezTo>
                      <a:pt x="25" y="39"/>
                      <a:pt x="20" y="34"/>
                      <a:pt x="19" y="33"/>
                    </a:cubicBezTo>
                    <a:cubicBezTo>
                      <a:pt x="18" y="32"/>
                      <a:pt x="18" y="31"/>
                      <a:pt x="18" y="30"/>
                    </a:cubicBezTo>
                    <a:cubicBezTo>
                      <a:pt x="18" y="29"/>
                      <a:pt x="18" y="28"/>
                      <a:pt x="18" y="27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8" y="21"/>
                      <a:pt x="16" y="20"/>
                    </a:cubicBezTo>
                    <a:cubicBezTo>
                      <a:pt x="14" y="19"/>
                      <a:pt x="12" y="18"/>
                      <a:pt x="10" y="18"/>
                    </a:cubicBezTo>
                    <a:cubicBezTo>
                      <a:pt x="9" y="18"/>
                      <a:pt x="7" y="16"/>
                      <a:pt x="5" y="15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6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4"/>
                      <a:pt x="3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2"/>
                      <a:pt x="2" y="14"/>
                      <a:pt x="4" y="16"/>
                    </a:cubicBezTo>
                    <a:cubicBezTo>
                      <a:pt x="6" y="18"/>
                      <a:pt x="8" y="19"/>
                      <a:pt x="10" y="20"/>
                    </a:cubicBezTo>
                    <a:cubicBezTo>
                      <a:pt x="12" y="20"/>
                      <a:pt x="14" y="21"/>
                      <a:pt x="15" y="22"/>
                    </a:cubicBezTo>
                    <a:cubicBezTo>
                      <a:pt x="16" y="23"/>
                      <a:pt x="17" y="23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6" y="26"/>
                    </a:cubicBezTo>
                    <a:cubicBezTo>
                      <a:pt x="16" y="27"/>
                      <a:pt x="16" y="28"/>
                      <a:pt x="16" y="30"/>
                    </a:cubicBezTo>
                    <a:cubicBezTo>
                      <a:pt x="16" y="31"/>
                      <a:pt x="16" y="33"/>
                      <a:pt x="17" y="34"/>
                    </a:cubicBezTo>
                    <a:cubicBezTo>
                      <a:pt x="18" y="35"/>
                      <a:pt x="21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29" y="43"/>
                      <a:pt x="30" y="44"/>
                      <a:pt x="31" y="44"/>
                    </a:cubicBezTo>
                    <a:cubicBezTo>
                      <a:pt x="32" y="44"/>
                      <a:pt x="33" y="43"/>
                      <a:pt x="34" y="43"/>
                    </a:cubicBezTo>
                    <a:cubicBezTo>
                      <a:pt x="35" y="42"/>
                      <a:pt x="35" y="40"/>
                      <a:pt x="35" y="38"/>
                    </a:cubicBezTo>
                    <a:cubicBezTo>
                      <a:pt x="35" y="33"/>
                      <a:pt x="33" y="27"/>
                      <a:pt x="31" y="24"/>
                    </a:cubicBezTo>
                    <a:cubicBezTo>
                      <a:pt x="31" y="23"/>
                      <a:pt x="30" y="22"/>
                      <a:pt x="29" y="22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3" y="19"/>
                    </a:cubicBezTo>
                    <a:cubicBezTo>
                      <a:pt x="22" y="16"/>
                      <a:pt x="20" y="10"/>
                      <a:pt x="19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5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4" name="Freeform 470"/>
              <p:cNvSpPr>
                <a:spLocks/>
              </p:cNvSpPr>
              <p:nvPr/>
            </p:nvSpPr>
            <p:spPr bwMode="auto">
              <a:xfrm>
                <a:off x="3415151" y="2682389"/>
                <a:ext cx="47625" cy="26988"/>
              </a:xfrm>
              <a:custGeom>
                <a:avLst/>
                <a:gdLst>
                  <a:gd name="T0" fmla="*/ 1 w 29"/>
                  <a:gd name="T1" fmla="*/ 0 h 17"/>
                  <a:gd name="T2" fmla="*/ 5 w 29"/>
                  <a:gd name="T3" fmla="*/ 8 h 17"/>
                  <a:gd name="T4" fmla="*/ 6 w 29"/>
                  <a:gd name="T5" fmla="*/ 9 h 17"/>
                  <a:gd name="T6" fmla="*/ 8 w 29"/>
                  <a:gd name="T7" fmla="*/ 9 h 17"/>
                  <a:gd name="T8" fmla="*/ 11 w 29"/>
                  <a:gd name="T9" fmla="*/ 8 h 17"/>
                  <a:gd name="T10" fmla="*/ 20 w 29"/>
                  <a:gd name="T11" fmla="*/ 11 h 17"/>
                  <a:gd name="T12" fmla="*/ 25 w 29"/>
                  <a:gd name="T13" fmla="*/ 14 h 17"/>
                  <a:gd name="T14" fmla="*/ 29 w 29"/>
                  <a:gd name="T15" fmla="*/ 17 h 17"/>
                  <a:gd name="T16" fmla="*/ 13 w 29"/>
                  <a:gd name="T17" fmla="*/ 7 h 17"/>
                  <a:gd name="T18" fmla="*/ 6 w 29"/>
                  <a:gd name="T19" fmla="*/ 6 h 17"/>
                  <a:gd name="T20" fmla="*/ 3 w 29"/>
                  <a:gd name="T21" fmla="*/ 4 h 17"/>
                  <a:gd name="T22" fmla="*/ 2 w 29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7">
                    <a:moveTo>
                      <a:pt x="1" y="0"/>
                    </a:moveTo>
                    <a:cubicBezTo>
                      <a:pt x="0" y="2"/>
                      <a:pt x="3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0" y="8"/>
                      <a:pt x="11" y="8"/>
                    </a:cubicBezTo>
                    <a:cubicBezTo>
                      <a:pt x="14" y="8"/>
                      <a:pt x="18" y="9"/>
                      <a:pt x="20" y="11"/>
                    </a:cubicBezTo>
                    <a:cubicBezTo>
                      <a:pt x="22" y="12"/>
                      <a:pt x="23" y="13"/>
                      <a:pt x="25" y="14"/>
                    </a:cubicBezTo>
                    <a:cubicBezTo>
                      <a:pt x="26" y="15"/>
                      <a:pt x="27" y="17"/>
                      <a:pt x="29" y="17"/>
                    </a:cubicBezTo>
                    <a:cubicBezTo>
                      <a:pt x="26" y="12"/>
                      <a:pt x="20" y="7"/>
                      <a:pt x="13" y="7"/>
                    </a:cubicBezTo>
                    <a:cubicBezTo>
                      <a:pt x="11" y="7"/>
                      <a:pt x="8" y="7"/>
                      <a:pt x="6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5" name="Freeform 471"/>
              <p:cNvSpPr>
                <a:spLocks/>
              </p:cNvSpPr>
              <p:nvPr/>
            </p:nvSpPr>
            <p:spPr bwMode="auto">
              <a:xfrm>
                <a:off x="3477064" y="2723664"/>
                <a:ext cx="28575" cy="33338"/>
              </a:xfrm>
              <a:custGeom>
                <a:avLst/>
                <a:gdLst>
                  <a:gd name="T0" fmla="*/ 0 w 18"/>
                  <a:gd name="T1" fmla="*/ 0 h 21"/>
                  <a:gd name="T2" fmla="*/ 0 w 18"/>
                  <a:gd name="T3" fmla="*/ 11 h 21"/>
                  <a:gd name="T4" fmla="*/ 5 w 18"/>
                  <a:gd name="T5" fmla="*/ 14 h 21"/>
                  <a:gd name="T6" fmla="*/ 10 w 18"/>
                  <a:gd name="T7" fmla="*/ 16 h 21"/>
                  <a:gd name="T8" fmla="*/ 18 w 18"/>
                  <a:gd name="T9" fmla="*/ 21 h 21"/>
                  <a:gd name="T10" fmla="*/ 17 w 18"/>
                  <a:gd name="T11" fmla="*/ 19 h 21"/>
                  <a:gd name="T12" fmla="*/ 14 w 18"/>
                  <a:gd name="T13" fmla="*/ 16 h 21"/>
                  <a:gd name="T14" fmla="*/ 11 w 18"/>
                  <a:gd name="T15" fmla="*/ 14 h 21"/>
                  <a:gd name="T16" fmla="*/ 10 w 18"/>
                  <a:gd name="T17" fmla="*/ 8 h 21"/>
                  <a:gd name="T18" fmla="*/ 5 w 18"/>
                  <a:gd name="T19" fmla="*/ 11 h 21"/>
                  <a:gd name="T20" fmla="*/ 1 w 1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1" y="4"/>
                      <a:pt x="0" y="7"/>
                      <a:pt x="0" y="11"/>
                    </a:cubicBezTo>
                    <a:cubicBezTo>
                      <a:pt x="1" y="13"/>
                      <a:pt x="3" y="13"/>
                      <a:pt x="5" y="14"/>
                    </a:cubicBezTo>
                    <a:cubicBezTo>
                      <a:pt x="7" y="14"/>
                      <a:pt x="8" y="16"/>
                      <a:pt x="10" y="16"/>
                    </a:cubicBezTo>
                    <a:cubicBezTo>
                      <a:pt x="13" y="17"/>
                      <a:pt x="16" y="20"/>
                      <a:pt x="18" y="21"/>
                    </a:cubicBezTo>
                    <a:cubicBezTo>
                      <a:pt x="18" y="21"/>
                      <a:pt x="17" y="20"/>
                      <a:pt x="17" y="19"/>
                    </a:cubicBezTo>
                    <a:cubicBezTo>
                      <a:pt x="16" y="18"/>
                      <a:pt x="15" y="17"/>
                      <a:pt x="14" y="16"/>
                    </a:cubicBezTo>
                    <a:cubicBezTo>
                      <a:pt x="13" y="15"/>
                      <a:pt x="12" y="15"/>
                      <a:pt x="11" y="14"/>
                    </a:cubicBezTo>
                    <a:cubicBezTo>
                      <a:pt x="8" y="13"/>
                      <a:pt x="9" y="11"/>
                      <a:pt x="10" y="8"/>
                    </a:cubicBezTo>
                    <a:cubicBezTo>
                      <a:pt x="9" y="10"/>
                      <a:pt x="8" y="12"/>
                      <a:pt x="5" y="11"/>
                    </a:cubicBezTo>
                    <a:cubicBezTo>
                      <a:pt x="2" y="10"/>
                      <a:pt x="1" y="3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6" name="Freeform 472"/>
              <p:cNvSpPr>
                <a:spLocks/>
              </p:cNvSpPr>
              <p:nvPr/>
            </p:nvSpPr>
            <p:spPr bwMode="auto">
              <a:xfrm>
                <a:off x="3396101" y="2760176"/>
                <a:ext cx="69850" cy="68263"/>
              </a:xfrm>
              <a:custGeom>
                <a:avLst/>
                <a:gdLst>
                  <a:gd name="T0" fmla="*/ 3 w 43"/>
                  <a:gd name="T1" fmla="*/ 0 h 42"/>
                  <a:gd name="T2" fmla="*/ 1 w 43"/>
                  <a:gd name="T3" fmla="*/ 7 h 42"/>
                  <a:gd name="T4" fmla="*/ 2 w 43"/>
                  <a:gd name="T5" fmla="*/ 11 h 42"/>
                  <a:gd name="T6" fmla="*/ 3 w 43"/>
                  <a:gd name="T7" fmla="*/ 12 h 42"/>
                  <a:gd name="T8" fmla="*/ 7 w 43"/>
                  <a:gd name="T9" fmla="*/ 13 h 42"/>
                  <a:gd name="T10" fmla="*/ 13 w 43"/>
                  <a:gd name="T11" fmla="*/ 16 h 42"/>
                  <a:gd name="T12" fmla="*/ 19 w 43"/>
                  <a:gd name="T13" fmla="*/ 22 h 42"/>
                  <a:gd name="T14" fmla="*/ 27 w 43"/>
                  <a:gd name="T15" fmla="*/ 29 h 42"/>
                  <a:gd name="T16" fmla="*/ 36 w 43"/>
                  <a:gd name="T17" fmla="*/ 35 h 42"/>
                  <a:gd name="T18" fmla="*/ 43 w 43"/>
                  <a:gd name="T19" fmla="*/ 42 h 42"/>
                  <a:gd name="T20" fmla="*/ 39 w 43"/>
                  <a:gd name="T21" fmla="*/ 37 h 42"/>
                  <a:gd name="T22" fmla="*/ 29 w 43"/>
                  <a:gd name="T23" fmla="*/ 27 h 42"/>
                  <a:gd name="T24" fmla="*/ 16 w 43"/>
                  <a:gd name="T25" fmla="*/ 14 h 42"/>
                  <a:gd name="T26" fmla="*/ 5 w 43"/>
                  <a:gd name="T27" fmla="*/ 10 h 42"/>
                  <a:gd name="T28" fmla="*/ 1 w 43"/>
                  <a:gd name="T29" fmla="*/ 6 h 42"/>
                  <a:gd name="T30" fmla="*/ 2 w 43"/>
                  <a:gd name="T31" fmla="*/ 3 h 42"/>
                  <a:gd name="T32" fmla="*/ 3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" y="0"/>
                    </a:moveTo>
                    <a:cubicBezTo>
                      <a:pt x="2" y="2"/>
                      <a:pt x="1" y="5"/>
                      <a:pt x="1" y="7"/>
                    </a:cubicBezTo>
                    <a:cubicBezTo>
                      <a:pt x="0" y="9"/>
                      <a:pt x="0" y="9"/>
                      <a:pt x="2" y="11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4" y="13"/>
                      <a:pt x="5" y="13"/>
                      <a:pt x="7" y="13"/>
                    </a:cubicBezTo>
                    <a:cubicBezTo>
                      <a:pt x="9" y="13"/>
                      <a:pt x="11" y="15"/>
                      <a:pt x="13" y="16"/>
                    </a:cubicBezTo>
                    <a:cubicBezTo>
                      <a:pt x="15" y="18"/>
                      <a:pt x="17" y="20"/>
                      <a:pt x="19" y="22"/>
                    </a:cubicBezTo>
                    <a:cubicBezTo>
                      <a:pt x="22" y="24"/>
                      <a:pt x="25" y="27"/>
                      <a:pt x="27" y="29"/>
                    </a:cubicBezTo>
                    <a:cubicBezTo>
                      <a:pt x="30" y="31"/>
                      <a:pt x="33" y="33"/>
                      <a:pt x="36" y="35"/>
                    </a:cubicBezTo>
                    <a:cubicBezTo>
                      <a:pt x="38" y="37"/>
                      <a:pt x="40" y="40"/>
                      <a:pt x="43" y="42"/>
                    </a:cubicBezTo>
                    <a:cubicBezTo>
                      <a:pt x="41" y="41"/>
                      <a:pt x="40" y="39"/>
                      <a:pt x="39" y="37"/>
                    </a:cubicBezTo>
                    <a:cubicBezTo>
                      <a:pt x="36" y="33"/>
                      <a:pt x="32" y="30"/>
                      <a:pt x="29" y="27"/>
                    </a:cubicBezTo>
                    <a:cubicBezTo>
                      <a:pt x="24" y="22"/>
                      <a:pt x="20" y="18"/>
                      <a:pt x="16" y="14"/>
                    </a:cubicBezTo>
                    <a:cubicBezTo>
                      <a:pt x="13" y="12"/>
                      <a:pt x="8" y="11"/>
                      <a:pt x="5" y="10"/>
                    </a:cubicBezTo>
                    <a:cubicBezTo>
                      <a:pt x="3" y="9"/>
                      <a:pt x="1" y="9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7" name="Freeform 473"/>
              <p:cNvSpPr>
                <a:spLocks/>
              </p:cNvSpPr>
              <p:nvPr/>
            </p:nvSpPr>
            <p:spPr bwMode="auto">
              <a:xfrm>
                <a:off x="3488176" y="2853839"/>
                <a:ext cx="25400" cy="39688"/>
              </a:xfrm>
              <a:custGeom>
                <a:avLst/>
                <a:gdLst>
                  <a:gd name="T0" fmla="*/ 1 w 16"/>
                  <a:gd name="T1" fmla="*/ 0 h 25"/>
                  <a:gd name="T2" fmla="*/ 0 w 16"/>
                  <a:gd name="T3" fmla="*/ 9 h 25"/>
                  <a:gd name="T4" fmla="*/ 4 w 16"/>
                  <a:gd name="T5" fmla="*/ 13 h 25"/>
                  <a:gd name="T6" fmla="*/ 16 w 16"/>
                  <a:gd name="T7" fmla="*/ 25 h 25"/>
                  <a:gd name="T8" fmla="*/ 5 w 16"/>
                  <a:gd name="T9" fmla="*/ 12 h 25"/>
                  <a:gd name="T10" fmla="*/ 1 w 16"/>
                  <a:gd name="T11" fmla="*/ 7 h 25"/>
                  <a:gd name="T12" fmla="*/ 0 w 16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9" y="16"/>
                      <a:pt x="12" y="21"/>
                      <a:pt x="16" y="25"/>
                    </a:cubicBezTo>
                    <a:cubicBezTo>
                      <a:pt x="15" y="19"/>
                      <a:pt x="9" y="15"/>
                      <a:pt x="5" y="12"/>
                    </a:cubicBez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3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8" name="Freeform 474"/>
              <p:cNvSpPr>
                <a:spLocks/>
              </p:cNvSpPr>
              <p:nvPr/>
            </p:nvSpPr>
            <p:spPr bwMode="auto">
              <a:xfrm>
                <a:off x="3519926" y="2906226"/>
                <a:ext cx="19050" cy="15875"/>
              </a:xfrm>
              <a:custGeom>
                <a:avLst/>
                <a:gdLst>
                  <a:gd name="T0" fmla="*/ 4 w 12"/>
                  <a:gd name="T1" fmla="*/ 0 h 10"/>
                  <a:gd name="T2" fmla="*/ 4 w 12"/>
                  <a:gd name="T3" fmla="*/ 6 h 10"/>
                  <a:gd name="T4" fmla="*/ 12 w 12"/>
                  <a:gd name="T5" fmla="*/ 10 h 10"/>
                  <a:gd name="T6" fmla="*/ 6 w 12"/>
                  <a:gd name="T7" fmla="*/ 6 h 10"/>
                  <a:gd name="T8" fmla="*/ 3 w 12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0" y="1"/>
                      <a:pt x="2" y="6"/>
                      <a:pt x="4" y="6"/>
                    </a:cubicBezTo>
                    <a:cubicBezTo>
                      <a:pt x="7" y="8"/>
                      <a:pt x="10" y="8"/>
                      <a:pt x="12" y="10"/>
                    </a:cubicBezTo>
                    <a:cubicBezTo>
                      <a:pt x="10" y="8"/>
                      <a:pt x="8" y="7"/>
                      <a:pt x="6" y="6"/>
                    </a:cubicBezTo>
                    <a:cubicBezTo>
                      <a:pt x="4" y="5"/>
                      <a:pt x="3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9" name="Freeform 475"/>
              <p:cNvSpPr>
                <a:spLocks/>
              </p:cNvSpPr>
              <p:nvPr/>
            </p:nvSpPr>
            <p:spPr bwMode="auto">
              <a:xfrm>
                <a:off x="3538976" y="2928451"/>
                <a:ext cx="14288" cy="15875"/>
              </a:xfrm>
              <a:custGeom>
                <a:avLst/>
                <a:gdLst>
                  <a:gd name="T0" fmla="*/ 3 w 9"/>
                  <a:gd name="T1" fmla="*/ 0 h 10"/>
                  <a:gd name="T2" fmla="*/ 2 w 9"/>
                  <a:gd name="T3" fmla="*/ 5 h 10"/>
                  <a:gd name="T4" fmla="*/ 9 w 9"/>
                  <a:gd name="T5" fmla="*/ 10 h 10"/>
                  <a:gd name="T6" fmla="*/ 2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3" y="2"/>
                      <a:pt x="0" y="4"/>
                      <a:pt x="2" y="5"/>
                    </a:cubicBezTo>
                    <a:cubicBezTo>
                      <a:pt x="4" y="7"/>
                      <a:pt x="7" y="10"/>
                      <a:pt x="9" y="10"/>
                    </a:cubicBezTo>
                    <a:cubicBezTo>
                      <a:pt x="9" y="7"/>
                      <a:pt x="1" y="4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0" name="Freeform 476"/>
              <p:cNvSpPr>
                <a:spLocks/>
              </p:cNvSpPr>
              <p:nvPr/>
            </p:nvSpPr>
            <p:spPr bwMode="auto">
              <a:xfrm>
                <a:off x="3351651" y="2793514"/>
                <a:ext cx="42863" cy="50800"/>
              </a:xfrm>
              <a:custGeom>
                <a:avLst/>
                <a:gdLst>
                  <a:gd name="T0" fmla="*/ 3 w 27"/>
                  <a:gd name="T1" fmla="*/ 0 h 31"/>
                  <a:gd name="T2" fmla="*/ 1 w 27"/>
                  <a:gd name="T3" fmla="*/ 7 h 31"/>
                  <a:gd name="T4" fmla="*/ 4 w 27"/>
                  <a:gd name="T5" fmla="*/ 10 h 31"/>
                  <a:gd name="T6" fmla="*/ 9 w 27"/>
                  <a:gd name="T7" fmla="*/ 13 h 31"/>
                  <a:gd name="T8" fmla="*/ 18 w 27"/>
                  <a:gd name="T9" fmla="*/ 21 h 31"/>
                  <a:gd name="T10" fmla="*/ 27 w 27"/>
                  <a:gd name="T11" fmla="*/ 31 h 31"/>
                  <a:gd name="T12" fmla="*/ 21 w 27"/>
                  <a:gd name="T13" fmla="*/ 21 h 31"/>
                  <a:gd name="T14" fmla="*/ 17 w 27"/>
                  <a:gd name="T15" fmla="*/ 16 h 31"/>
                  <a:gd name="T16" fmla="*/ 13 w 27"/>
                  <a:gd name="T17" fmla="*/ 12 h 31"/>
                  <a:gd name="T18" fmla="*/ 5 w 27"/>
                  <a:gd name="T19" fmla="*/ 7 h 31"/>
                  <a:gd name="T20" fmla="*/ 3 w 27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1">
                    <a:moveTo>
                      <a:pt x="3" y="0"/>
                    </a:moveTo>
                    <a:cubicBezTo>
                      <a:pt x="2" y="2"/>
                      <a:pt x="0" y="4"/>
                      <a:pt x="1" y="7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6" y="11"/>
                      <a:pt x="7" y="12"/>
                      <a:pt x="9" y="13"/>
                    </a:cubicBezTo>
                    <a:cubicBezTo>
                      <a:pt x="12" y="15"/>
                      <a:pt x="15" y="18"/>
                      <a:pt x="18" y="21"/>
                    </a:cubicBezTo>
                    <a:cubicBezTo>
                      <a:pt x="21" y="25"/>
                      <a:pt x="25" y="28"/>
                      <a:pt x="27" y="31"/>
                    </a:cubicBezTo>
                    <a:cubicBezTo>
                      <a:pt x="26" y="27"/>
                      <a:pt x="23" y="24"/>
                      <a:pt x="21" y="21"/>
                    </a:cubicBezTo>
                    <a:cubicBezTo>
                      <a:pt x="20" y="19"/>
                      <a:pt x="18" y="18"/>
                      <a:pt x="17" y="16"/>
                    </a:cubicBezTo>
                    <a:cubicBezTo>
                      <a:pt x="16" y="15"/>
                      <a:pt x="14" y="13"/>
                      <a:pt x="13" y="12"/>
                    </a:cubicBezTo>
                    <a:cubicBezTo>
                      <a:pt x="10" y="10"/>
                      <a:pt x="8" y="9"/>
                      <a:pt x="5" y="7"/>
                    </a:cubicBezTo>
                    <a:cubicBezTo>
                      <a:pt x="4" y="6"/>
                      <a:pt x="1" y="3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1" name="Freeform 477"/>
              <p:cNvSpPr>
                <a:spLocks/>
              </p:cNvSpPr>
              <p:nvPr/>
            </p:nvSpPr>
            <p:spPr bwMode="auto">
              <a:xfrm>
                <a:off x="3411976" y="2868126"/>
                <a:ext cx="26988" cy="39688"/>
              </a:xfrm>
              <a:custGeom>
                <a:avLst/>
                <a:gdLst>
                  <a:gd name="T0" fmla="*/ 0 w 17"/>
                  <a:gd name="T1" fmla="*/ 0 h 25"/>
                  <a:gd name="T2" fmla="*/ 6 w 17"/>
                  <a:gd name="T3" fmla="*/ 11 h 25"/>
                  <a:gd name="T4" fmla="*/ 9 w 17"/>
                  <a:gd name="T5" fmla="*/ 19 h 25"/>
                  <a:gd name="T6" fmla="*/ 11 w 17"/>
                  <a:gd name="T7" fmla="*/ 25 h 25"/>
                  <a:gd name="T8" fmla="*/ 17 w 17"/>
                  <a:gd name="T9" fmla="*/ 18 h 25"/>
                  <a:gd name="T10" fmla="*/ 11 w 17"/>
                  <a:gd name="T11" fmla="*/ 18 h 25"/>
                  <a:gd name="T12" fmla="*/ 9 w 17"/>
                  <a:gd name="T13" fmla="*/ 13 h 25"/>
                  <a:gd name="T14" fmla="*/ 5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0" y="0"/>
                    </a:moveTo>
                    <a:cubicBezTo>
                      <a:pt x="2" y="4"/>
                      <a:pt x="5" y="7"/>
                      <a:pt x="6" y="11"/>
                    </a:cubicBezTo>
                    <a:cubicBezTo>
                      <a:pt x="7" y="14"/>
                      <a:pt x="9" y="16"/>
                      <a:pt x="9" y="19"/>
                    </a:cubicBezTo>
                    <a:cubicBezTo>
                      <a:pt x="9" y="20"/>
                      <a:pt x="10" y="24"/>
                      <a:pt x="11" y="25"/>
                    </a:cubicBezTo>
                    <a:cubicBezTo>
                      <a:pt x="13" y="25"/>
                      <a:pt x="15" y="19"/>
                      <a:pt x="17" y="18"/>
                    </a:cubicBezTo>
                    <a:cubicBezTo>
                      <a:pt x="15" y="20"/>
                      <a:pt x="13" y="20"/>
                      <a:pt x="11" y="18"/>
                    </a:cubicBezTo>
                    <a:cubicBezTo>
                      <a:pt x="10" y="16"/>
                      <a:pt x="10" y="15"/>
                      <a:pt x="9" y="13"/>
                    </a:cubicBezTo>
                    <a:cubicBezTo>
                      <a:pt x="7" y="11"/>
                      <a:pt x="6" y="9"/>
                      <a:pt x="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2" name="Freeform 478"/>
              <p:cNvSpPr>
                <a:spLocks/>
              </p:cNvSpPr>
              <p:nvPr/>
            </p:nvSpPr>
            <p:spPr bwMode="auto">
              <a:xfrm>
                <a:off x="3434201" y="2907814"/>
                <a:ext cx="25400" cy="25400"/>
              </a:xfrm>
              <a:custGeom>
                <a:avLst/>
                <a:gdLst>
                  <a:gd name="T0" fmla="*/ 3 w 15"/>
                  <a:gd name="T1" fmla="*/ 1 h 16"/>
                  <a:gd name="T2" fmla="*/ 8 w 15"/>
                  <a:gd name="T3" fmla="*/ 9 h 16"/>
                  <a:gd name="T4" fmla="*/ 11 w 15"/>
                  <a:gd name="T5" fmla="*/ 12 h 16"/>
                  <a:gd name="T6" fmla="*/ 15 w 15"/>
                  <a:gd name="T7" fmla="*/ 16 h 16"/>
                  <a:gd name="T8" fmla="*/ 9 w 15"/>
                  <a:gd name="T9" fmla="*/ 9 h 16"/>
                  <a:gd name="T10" fmla="*/ 3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3" y="1"/>
                    </a:moveTo>
                    <a:cubicBezTo>
                      <a:pt x="0" y="5"/>
                      <a:pt x="5" y="7"/>
                      <a:pt x="8" y="9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3" y="13"/>
                      <a:pt x="14" y="15"/>
                      <a:pt x="15" y="16"/>
                    </a:cubicBezTo>
                    <a:cubicBezTo>
                      <a:pt x="15" y="13"/>
                      <a:pt x="11" y="11"/>
                      <a:pt x="9" y="9"/>
                    </a:cubicBezTo>
                    <a:cubicBezTo>
                      <a:pt x="8" y="8"/>
                      <a:pt x="1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3" name="Freeform 479"/>
              <p:cNvSpPr>
                <a:spLocks/>
              </p:cNvSpPr>
              <p:nvPr/>
            </p:nvSpPr>
            <p:spPr bwMode="auto">
              <a:xfrm>
                <a:off x="3467539" y="2941151"/>
                <a:ext cx="14288" cy="20638"/>
              </a:xfrm>
              <a:custGeom>
                <a:avLst/>
                <a:gdLst>
                  <a:gd name="T0" fmla="*/ 0 w 9"/>
                  <a:gd name="T1" fmla="*/ 0 h 13"/>
                  <a:gd name="T2" fmla="*/ 2 w 9"/>
                  <a:gd name="T3" fmla="*/ 4 h 13"/>
                  <a:gd name="T4" fmla="*/ 6 w 9"/>
                  <a:gd name="T5" fmla="*/ 11 h 13"/>
                  <a:gd name="T6" fmla="*/ 9 w 9"/>
                  <a:gd name="T7" fmla="*/ 11 h 13"/>
                  <a:gd name="T8" fmla="*/ 6 w 9"/>
                  <a:gd name="T9" fmla="*/ 9 h 13"/>
                  <a:gd name="T10" fmla="*/ 0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4" y="10"/>
                      <a:pt x="6" y="11"/>
                    </a:cubicBezTo>
                    <a:cubicBezTo>
                      <a:pt x="7" y="13"/>
                      <a:pt x="8" y="12"/>
                      <a:pt x="9" y="11"/>
                    </a:cubicBezTo>
                    <a:cubicBezTo>
                      <a:pt x="8" y="11"/>
                      <a:pt x="7" y="9"/>
                      <a:pt x="6" y="9"/>
                    </a:cubicBezTo>
                    <a:cubicBezTo>
                      <a:pt x="3" y="6"/>
                      <a:pt x="1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" name="Freeform 480"/>
              <p:cNvSpPr>
                <a:spLocks/>
              </p:cNvSpPr>
              <p:nvPr/>
            </p:nvSpPr>
            <p:spPr bwMode="auto">
              <a:xfrm>
                <a:off x="3481826" y="2969726"/>
                <a:ext cx="34925" cy="36513"/>
              </a:xfrm>
              <a:custGeom>
                <a:avLst/>
                <a:gdLst>
                  <a:gd name="T0" fmla="*/ 2 w 22"/>
                  <a:gd name="T1" fmla="*/ 0 h 22"/>
                  <a:gd name="T2" fmla="*/ 8 w 22"/>
                  <a:gd name="T3" fmla="*/ 5 h 22"/>
                  <a:gd name="T4" fmla="*/ 11 w 22"/>
                  <a:gd name="T5" fmla="*/ 8 h 22"/>
                  <a:gd name="T6" fmla="*/ 14 w 22"/>
                  <a:gd name="T7" fmla="*/ 11 h 22"/>
                  <a:gd name="T8" fmla="*/ 13 w 22"/>
                  <a:gd name="T9" fmla="*/ 16 h 22"/>
                  <a:gd name="T10" fmla="*/ 17 w 22"/>
                  <a:gd name="T11" fmla="*/ 19 h 22"/>
                  <a:gd name="T12" fmla="*/ 22 w 22"/>
                  <a:gd name="T13" fmla="*/ 22 h 22"/>
                  <a:gd name="T14" fmla="*/ 21 w 22"/>
                  <a:gd name="T15" fmla="*/ 20 h 22"/>
                  <a:gd name="T16" fmla="*/ 19 w 22"/>
                  <a:gd name="T17" fmla="*/ 15 h 22"/>
                  <a:gd name="T18" fmla="*/ 14 w 22"/>
                  <a:gd name="T19" fmla="*/ 8 h 22"/>
                  <a:gd name="T20" fmla="*/ 7 w 22"/>
                  <a:gd name="T21" fmla="*/ 3 h 22"/>
                  <a:gd name="T22" fmla="*/ 5 w 22"/>
                  <a:gd name="T23" fmla="*/ 1 h 22"/>
                  <a:gd name="T24" fmla="*/ 3 w 22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2" y="0"/>
                    </a:moveTo>
                    <a:cubicBezTo>
                      <a:pt x="0" y="3"/>
                      <a:pt x="7" y="4"/>
                      <a:pt x="8" y="5"/>
                    </a:cubicBezTo>
                    <a:cubicBezTo>
                      <a:pt x="9" y="6"/>
                      <a:pt x="10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3"/>
                      <a:pt x="12" y="14"/>
                      <a:pt x="13" y="16"/>
                    </a:cubicBezTo>
                    <a:cubicBezTo>
                      <a:pt x="14" y="17"/>
                      <a:pt x="16" y="18"/>
                      <a:pt x="17" y="19"/>
                    </a:cubicBezTo>
                    <a:cubicBezTo>
                      <a:pt x="18" y="20"/>
                      <a:pt x="21" y="22"/>
                      <a:pt x="22" y="22"/>
                    </a:cubicBezTo>
                    <a:cubicBezTo>
                      <a:pt x="22" y="21"/>
                      <a:pt x="21" y="21"/>
                      <a:pt x="21" y="20"/>
                    </a:cubicBezTo>
                    <a:cubicBezTo>
                      <a:pt x="20" y="19"/>
                      <a:pt x="20" y="17"/>
                      <a:pt x="19" y="15"/>
                    </a:cubicBezTo>
                    <a:cubicBezTo>
                      <a:pt x="18" y="12"/>
                      <a:pt x="16" y="10"/>
                      <a:pt x="14" y="8"/>
                    </a:cubicBezTo>
                    <a:cubicBezTo>
                      <a:pt x="11" y="6"/>
                      <a:pt x="9" y="5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" name="Freeform 481"/>
              <p:cNvSpPr>
                <a:spLocks/>
              </p:cNvSpPr>
              <p:nvPr/>
            </p:nvSpPr>
            <p:spPr bwMode="auto">
              <a:xfrm>
                <a:off x="3407214" y="2980839"/>
                <a:ext cx="25400" cy="25400"/>
              </a:xfrm>
              <a:custGeom>
                <a:avLst/>
                <a:gdLst>
                  <a:gd name="T0" fmla="*/ 3 w 16"/>
                  <a:gd name="T1" fmla="*/ 1 h 15"/>
                  <a:gd name="T2" fmla="*/ 1 w 16"/>
                  <a:gd name="T3" fmla="*/ 5 h 15"/>
                  <a:gd name="T4" fmla="*/ 5 w 16"/>
                  <a:gd name="T5" fmla="*/ 7 h 15"/>
                  <a:gd name="T6" fmla="*/ 7 w 16"/>
                  <a:gd name="T7" fmla="*/ 8 h 15"/>
                  <a:gd name="T8" fmla="*/ 8 w 16"/>
                  <a:gd name="T9" fmla="*/ 9 h 15"/>
                  <a:gd name="T10" fmla="*/ 13 w 16"/>
                  <a:gd name="T11" fmla="*/ 12 h 15"/>
                  <a:gd name="T12" fmla="*/ 16 w 16"/>
                  <a:gd name="T13" fmla="*/ 15 h 15"/>
                  <a:gd name="T14" fmla="*/ 9 w 16"/>
                  <a:gd name="T15" fmla="*/ 6 h 15"/>
                  <a:gd name="T16" fmla="*/ 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10" y="10"/>
                      <a:pt x="12" y="11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2"/>
                      <a:pt x="11" y="8"/>
                      <a:pt x="9" y="6"/>
                    </a:cubicBezTo>
                    <a:cubicBezTo>
                      <a:pt x="7" y="5"/>
                      <a:pt x="2" y="4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6" name="Freeform 482"/>
              <p:cNvSpPr>
                <a:spLocks/>
              </p:cNvSpPr>
              <p:nvPr/>
            </p:nvSpPr>
            <p:spPr bwMode="auto">
              <a:xfrm>
                <a:off x="3431026" y="3014176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1 w 11"/>
                  <a:gd name="T3" fmla="*/ 2 h 11"/>
                  <a:gd name="T4" fmla="*/ 3 w 11"/>
                  <a:gd name="T5" fmla="*/ 6 h 11"/>
                  <a:gd name="T6" fmla="*/ 7 w 11"/>
                  <a:gd name="T7" fmla="*/ 9 h 11"/>
                  <a:gd name="T8" fmla="*/ 9 w 11"/>
                  <a:gd name="T9" fmla="*/ 10 h 11"/>
                  <a:gd name="T10" fmla="*/ 11 w 11"/>
                  <a:gd name="T11" fmla="*/ 11 h 11"/>
                  <a:gd name="T12" fmla="*/ 2 w 1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5" y="8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0"/>
                      <a:pt x="0" y="2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" name="Freeform 483"/>
              <p:cNvSpPr>
                <a:spLocks/>
              </p:cNvSpPr>
              <p:nvPr/>
            </p:nvSpPr>
            <p:spPr bwMode="auto">
              <a:xfrm>
                <a:off x="3359589" y="2910989"/>
                <a:ext cx="49213" cy="63500"/>
              </a:xfrm>
              <a:custGeom>
                <a:avLst/>
                <a:gdLst>
                  <a:gd name="T0" fmla="*/ 3 w 31"/>
                  <a:gd name="T1" fmla="*/ 0 h 40"/>
                  <a:gd name="T2" fmla="*/ 1 w 31"/>
                  <a:gd name="T3" fmla="*/ 4 h 40"/>
                  <a:gd name="T4" fmla="*/ 3 w 31"/>
                  <a:gd name="T5" fmla="*/ 8 h 40"/>
                  <a:gd name="T6" fmla="*/ 14 w 31"/>
                  <a:gd name="T7" fmla="*/ 19 h 40"/>
                  <a:gd name="T8" fmla="*/ 22 w 31"/>
                  <a:gd name="T9" fmla="*/ 32 h 40"/>
                  <a:gd name="T10" fmla="*/ 26 w 31"/>
                  <a:gd name="T11" fmla="*/ 38 h 40"/>
                  <a:gd name="T12" fmla="*/ 31 w 31"/>
                  <a:gd name="T13" fmla="*/ 38 h 40"/>
                  <a:gd name="T14" fmla="*/ 29 w 31"/>
                  <a:gd name="T15" fmla="*/ 38 h 40"/>
                  <a:gd name="T16" fmla="*/ 26 w 31"/>
                  <a:gd name="T17" fmla="*/ 33 h 40"/>
                  <a:gd name="T18" fmla="*/ 13 w 31"/>
                  <a:gd name="T19" fmla="*/ 16 h 40"/>
                  <a:gd name="T20" fmla="*/ 8 w 31"/>
                  <a:gd name="T21" fmla="*/ 11 h 40"/>
                  <a:gd name="T22" fmla="*/ 4 w 31"/>
                  <a:gd name="T23" fmla="*/ 8 h 40"/>
                  <a:gd name="T24" fmla="*/ 2 w 31"/>
                  <a:gd name="T2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0">
                    <a:moveTo>
                      <a:pt x="3" y="0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7" y="11"/>
                      <a:pt x="11" y="15"/>
                      <a:pt x="14" y="19"/>
                    </a:cubicBezTo>
                    <a:cubicBezTo>
                      <a:pt x="17" y="23"/>
                      <a:pt x="20" y="27"/>
                      <a:pt x="22" y="32"/>
                    </a:cubicBezTo>
                    <a:cubicBezTo>
                      <a:pt x="23" y="34"/>
                      <a:pt x="24" y="36"/>
                      <a:pt x="26" y="38"/>
                    </a:cubicBezTo>
                    <a:cubicBezTo>
                      <a:pt x="27" y="39"/>
                      <a:pt x="30" y="40"/>
                      <a:pt x="31" y="38"/>
                    </a:cubicBezTo>
                    <a:cubicBezTo>
                      <a:pt x="31" y="38"/>
                      <a:pt x="30" y="39"/>
                      <a:pt x="29" y="38"/>
                    </a:cubicBezTo>
                    <a:cubicBezTo>
                      <a:pt x="27" y="37"/>
                      <a:pt x="27" y="34"/>
                      <a:pt x="26" y="33"/>
                    </a:cubicBezTo>
                    <a:cubicBezTo>
                      <a:pt x="22" y="27"/>
                      <a:pt x="17" y="22"/>
                      <a:pt x="13" y="16"/>
                    </a:cubicBezTo>
                    <a:cubicBezTo>
                      <a:pt x="11" y="14"/>
                      <a:pt x="10" y="12"/>
                      <a:pt x="8" y="11"/>
                    </a:cubicBezTo>
                    <a:cubicBezTo>
                      <a:pt x="7" y="10"/>
                      <a:pt x="5" y="10"/>
                      <a:pt x="4" y="8"/>
                    </a:cubicBezTo>
                    <a:cubicBezTo>
                      <a:pt x="3" y="7"/>
                      <a:pt x="0" y="3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" name="Freeform 484"/>
              <p:cNvSpPr>
                <a:spLocks/>
              </p:cNvSpPr>
              <p:nvPr/>
            </p:nvSpPr>
            <p:spPr bwMode="auto">
              <a:xfrm>
                <a:off x="3292914" y="2823676"/>
                <a:ext cx="65088" cy="79375"/>
              </a:xfrm>
              <a:custGeom>
                <a:avLst/>
                <a:gdLst>
                  <a:gd name="T0" fmla="*/ 4 w 41"/>
                  <a:gd name="T1" fmla="*/ 0 h 50"/>
                  <a:gd name="T2" fmla="*/ 10 w 41"/>
                  <a:gd name="T3" fmla="*/ 13 h 50"/>
                  <a:gd name="T4" fmla="*/ 25 w 41"/>
                  <a:gd name="T5" fmla="*/ 28 h 50"/>
                  <a:gd name="T6" fmla="*/ 31 w 41"/>
                  <a:gd name="T7" fmla="*/ 37 h 50"/>
                  <a:gd name="T8" fmla="*/ 34 w 41"/>
                  <a:gd name="T9" fmla="*/ 44 h 50"/>
                  <a:gd name="T10" fmla="*/ 35 w 41"/>
                  <a:gd name="T11" fmla="*/ 47 h 50"/>
                  <a:gd name="T12" fmla="*/ 37 w 41"/>
                  <a:gd name="T13" fmla="*/ 48 h 50"/>
                  <a:gd name="T14" fmla="*/ 39 w 41"/>
                  <a:gd name="T15" fmla="*/ 50 h 50"/>
                  <a:gd name="T16" fmla="*/ 41 w 41"/>
                  <a:gd name="T17" fmla="*/ 49 h 50"/>
                  <a:gd name="T18" fmla="*/ 38 w 41"/>
                  <a:gd name="T19" fmla="*/ 45 h 50"/>
                  <a:gd name="T20" fmla="*/ 33 w 41"/>
                  <a:gd name="T21" fmla="*/ 36 h 50"/>
                  <a:gd name="T22" fmla="*/ 26 w 41"/>
                  <a:gd name="T23" fmla="*/ 26 h 50"/>
                  <a:gd name="T24" fmla="*/ 23 w 41"/>
                  <a:gd name="T25" fmla="*/ 21 h 50"/>
                  <a:gd name="T26" fmla="*/ 20 w 41"/>
                  <a:gd name="T27" fmla="*/ 19 h 50"/>
                  <a:gd name="T28" fmla="*/ 8 w 41"/>
                  <a:gd name="T29" fmla="*/ 9 h 50"/>
                  <a:gd name="T30" fmla="*/ 5 w 4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4" y="0"/>
                    </a:moveTo>
                    <a:cubicBezTo>
                      <a:pt x="0" y="6"/>
                      <a:pt x="6" y="9"/>
                      <a:pt x="10" y="13"/>
                    </a:cubicBezTo>
                    <a:cubicBezTo>
                      <a:pt x="16" y="17"/>
                      <a:pt x="21" y="22"/>
                      <a:pt x="25" y="28"/>
                    </a:cubicBezTo>
                    <a:cubicBezTo>
                      <a:pt x="27" y="31"/>
                      <a:pt x="29" y="34"/>
                      <a:pt x="31" y="37"/>
                    </a:cubicBezTo>
                    <a:cubicBezTo>
                      <a:pt x="32" y="39"/>
                      <a:pt x="32" y="42"/>
                      <a:pt x="34" y="44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8" y="49"/>
                      <a:pt x="39" y="50"/>
                      <a:pt x="39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39" y="49"/>
                      <a:pt x="38" y="47"/>
                      <a:pt x="38" y="45"/>
                    </a:cubicBezTo>
                    <a:cubicBezTo>
                      <a:pt x="36" y="42"/>
                      <a:pt x="35" y="39"/>
                      <a:pt x="33" y="36"/>
                    </a:cubicBezTo>
                    <a:cubicBezTo>
                      <a:pt x="31" y="32"/>
                      <a:pt x="29" y="29"/>
                      <a:pt x="26" y="26"/>
                    </a:cubicBezTo>
                    <a:cubicBezTo>
                      <a:pt x="25" y="24"/>
                      <a:pt x="25" y="23"/>
                      <a:pt x="23" y="21"/>
                    </a:cubicBezTo>
                    <a:cubicBezTo>
                      <a:pt x="22" y="20"/>
                      <a:pt x="21" y="20"/>
                      <a:pt x="20" y="19"/>
                    </a:cubicBezTo>
                    <a:cubicBezTo>
                      <a:pt x="16" y="16"/>
                      <a:pt x="12" y="12"/>
                      <a:pt x="8" y="9"/>
                    </a:cubicBezTo>
                    <a:cubicBezTo>
                      <a:pt x="6" y="6"/>
                      <a:pt x="3" y="4"/>
                      <a:pt x="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9" name="Freeform 485"/>
              <p:cNvSpPr>
                <a:spLocks/>
              </p:cNvSpPr>
              <p:nvPr/>
            </p:nvSpPr>
            <p:spPr bwMode="auto">
              <a:xfrm>
                <a:off x="3250051" y="2842726"/>
                <a:ext cx="53975" cy="73025"/>
              </a:xfrm>
              <a:custGeom>
                <a:avLst/>
                <a:gdLst>
                  <a:gd name="T0" fmla="*/ 2 w 33"/>
                  <a:gd name="T1" fmla="*/ 0 h 46"/>
                  <a:gd name="T2" fmla="*/ 1 w 33"/>
                  <a:gd name="T3" fmla="*/ 5 h 46"/>
                  <a:gd name="T4" fmla="*/ 3 w 33"/>
                  <a:gd name="T5" fmla="*/ 8 h 46"/>
                  <a:gd name="T6" fmla="*/ 6 w 33"/>
                  <a:gd name="T7" fmla="*/ 11 h 46"/>
                  <a:gd name="T8" fmla="*/ 14 w 33"/>
                  <a:gd name="T9" fmla="*/ 21 h 46"/>
                  <a:gd name="T10" fmla="*/ 20 w 33"/>
                  <a:gd name="T11" fmla="*/ 29 h 46"/>
                  <a:gd name="T12" fmla="*/ 24 w 33"/>
                  <a:gd name="T13" fmla="*/ 34 h 46"/>
                  <a:gd name="T14" fmla="*/ 27 w 33"/>
                  <a:gd name="T15" fmla="*/ 40 h 46"/>
                  <a:gd name="T16" fmla="*/ 29 w 33"/>
                  <a:gd name="T17" fmla="*/ 45 h 46"/>
                  <a:gd name="T18" fmla="*/ 33 w 33"/>
                  <a:gd name="T19" fmla="*/ 42 h 46"/>
                  <a:gd name="T20" fmla="*/ 30 w 33"/>
                  <a:gd name="T21" fmla="*/ 39 h 46"/>
                  <a:gd name="T22" fmla="*/ 25 w 33"/>
                  <a:gd name="T23" fmla="*/ 32 h 46"/>
                  <a:gd name="T24" fmla="*/ 15 w 33"/>
                  <a:gd name="T25" fmla="*/ 19 h 46"/>
                  <a:gd name="T26" fmla="*/ 7 w 33"/>
                  <a:gd name="T27" fmla="*/ 9 h 46"/>
                  <a:gd name="T28" fmla="*/ 3 w 33"/>
                  <a:gd name="T29" fmla="*/ 4 h 46"/>
                  <a:gd name="T30" fmla="*/ 3 w 33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46">
                    <a:moveTo>
                      <a:pt x="2" y="0"/>
                    </a:moveTo>
                    <a:cubicBezTo>
                      <a:pt x="3" y="1"/>
                      <a:pt x="0" y="3"/>
                      <a:pt x="1" y="5"/>
                    </a:cubicBezTo>
                    <a:cubicBezTo>
                      <a:pt x="1" y="6"/>
                      <a:pt x="3" y="7"/>
                      <a:pt x="3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9" y="14"/>
                      <a:pt x="11" y="18"/>
                      <a:pt x="14" y="21"/>
                    </a:cubicBezTo>
                    <a:cubicBezTo>
                      <a:pt x="16" y="24"/>
                      <a:pt x="18" y="26"/>
                      <a:pt x="20" y="29"/>
                    </a:cubicBezTo>
                    <a:cubicBezTo>
                      <a:pt x="22" y="30"/>
                      <a:pt x="23" y="32"/>
                      <a:pt x="24" y="34"/>
                    </a:cubicBezTo>
                    <a:cubicBezTo>
                      <a:pt x="25" y="36"/>
                      <a:pt x="26" y="38"/>
                      <a:pt x="27" y="40"/>
                    </a:cubicBezTo>
                    <a:cubicBezTo>
                      <a:pt x="28" y="41"/>
                      <a:pt x="28" y="45"/>
                      <a:pt x="29" y="45"/>
                    </a:cubicBezTo>
                    <a:cubicBezTo>
                      <a:pt x="31" y="46"/>
                      <a:pt x="32" y="43"/>
                      <a:pt x="33" y="42"/>
                    </a:cubicBezTo>
                    <a:cubicBezTo>
                      <a:pt x="31" y="43"/>
                      <a:pt x="30" y="40"/>
                      <a:pt x="30" y="39"/>
                    </a:cubicBezTo>
                    <a:cubicBezTo>
                      <a:pt x="29" y="37"/>
                      <a:pt x="27" y="34"/>
                      <a:pt x="25" y="32"/>
                    </a:cubicBezTo>
                    <a:cubicBezTo>
                      <a:pt x="22" y="27"/>
                      <a:pt x="19" y="23"/>
                      <a:pt x="15" y="19"/>
                    </a:cubicBezTo>
                    <a:cubicBezTo>
                      <a:pt x="12" y="16"/>
                      <a:pt x="10" y="12"/>
                      <a:pt x="7" y="9"/>
                    </a:cubicBezTo>
                    <a:cubicBezTo>
                      <a:pt x="6" y="8"/>
                      <a:pt x="4" y="6"/>
                      <a:pt x="3" y="4"/>
                    </a:cubicBezTo>
                    <a:cubicBezTo>
                      <a:pt x="3" y="3"/>
                      <a:pt x="2" y="1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" name="Freeform 486"/>
              <p:cNvSpPr>
                <a:spLocks/>
              </p:cNvSpPr>
              <p:nvPr/>
            </p:nvSpPr>
            <p:spPr bwMode="auto">
              <a:xfrm>
                <a:off x="3299264" y="2922101"/>
                <a:ext cx="33338" cy="47625"/>
              </a:xfrm>
              <a:custGeom>
                <a:avLst/>
                <a:gdLst>
                  <a:gd name="T0" fmla="*/ 3 w 21"/>
                  <a:gd name="T1" fmla="*/ 1 h 30"/>
                  <a:gd name="T2" fmla="*/ 2 w 21"/>
                  <a:gd name="T3" fmla="*/ 0 h 30"/>
                  <a:gd name="T4" fmla="*/ 0 w 21"/>
                  <a:gd name="T5" fmla="*/ 3 h 30"/>
                  <a:gd name="T6" fmla="*/ 3 w 21"/>
                  <a:gd name="T7" fmla="*/ 7 h 30"/>
                  <a:gd name="T8" fmla="*/ 8 w 21"/>
                  <a:gd name="T9" fmla="*/ 16 h 30"/>
                  <a:gd name="T10" fmla="*/ 16 w 21"/>
                  <a:gd name="T11" fmla="*/ 28 h 30"/>
                  <a:gd name="T12" fmla="*/ 17 w 21"/>
                  <a:gd name="T13" fmla="*/ 30 h 30"/>
                  <a:gd name="T14" fmla="*/ 18 w 21"/>
                  <a:gd name="T15" fmla="*/ 29 h 30"/>
                  <a:gd name="T16" fmla="*/ 15 w 21"/>
                  <a:gd name="T17" fmla="*/ 24 h 30"/>
                  <a:gd name="T18" fmla="*/ 6 w 21"/>
                  <a:gd name="T19" fmla="*/ 10 h 30"/>
                  <a:gd name="T20" fmla="*/ 3 w 21"/>
                  <a:gd name="T2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0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0" y="4"/>
                      <a:pt x="2" y="6"/>
                      <a:pt x="3" y="7"/>
                    </a:cubicBezTo>
                    <a:cubicBezTo>
                      <a:pt x="4" y="10"/>
                      <a:pt x="6" y="13"/>
                      <a:pt x="8" y="16"/>
                    </a:cubicBezTo>
                    <a:cubicBezTo>
                      <a:pt x="10" y="20"/>
                      <a:pt x="15" y="24"/>
                      <a:pt x="16" y="28"/>
                    </a:cubicBezTo>
                    <a:cubicBezTo>
                      <a:pt x="16" y="29"/>
                      <a:pt x="16" y="30"/>
                      <a:pt x="17" y="30"/>
                    </a:cubicBezTo>
                    <a:cubicBezTo>
                      <a:pt x="17" y="30"/>
                      <a:pt x="18" y="30"/>
                      <a:pt x="18" y="29"/>
                    </a:cubicBezTo>
                    <a:cubicBezTo>
                      <a:pt x="21" y="27"/>
                      <a:pt x="17" y="25"/>
                      <a:pt x="15" y="24"/>
                    </a:cubicBezTo>
                    <a:cubicBezTo>
                      <a:pt x="11" y="20"/>
                      <a:pt x="9" y="15"/>
                      <a:pt x="6" y="10"/>
                    </a:cubicBezTo>
                    <a:cubicBezTo>
                      <a:pt x="5" y="7"/>
                      <a:pt x="4" y="4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" name="Freeform 487"/>
              <p:cNvSpPr>
                <a:spLocks/>
              </p:cNvSpPr>
              <p:nvPr/>
            </p:nvSpPr>
            <p:spPr bwMode="auto">
              <a:xfrm>
                <a:off x="3329426" y="2977664"/>
                <a:ext cx="26988" cy="46038"/>
              </a:xfrm>
              <a:custGeom>
                <a:avLst/>
                <a:gdLst>
                  <a:gd name="T0" fmla="*/ 2 w 17"/>
                  <a:gd name="T1" fmla="*/ 1 h 28"/>
                  <a:gd name="T2" fmla="*/ 0 w 17"/>
                  <a:gd name="T3" fmla="*/ 3 h 28"/>
                  <a:gd name="T4" fmla="*/ 5 w 17"/>
                  <a:gd name="T5" fmla="*/ 8 h 28"/>
                  <a:gd name="T6" fmla="*/ 9 w 17"/>
                  <a:gd name="T7" fmla="*/ 16 h 28"/>
                  <a:gd name="T8" fmla="*/ 9 w 17"/>
                  <a:gd name="T9" fmla="*/ 18 h 28"/>
                  <a:gd name="T10" fmla="*/ 8 w 17"/>
                  <a:gd name="T11" fmla="*/ 19 h 28"/>
                  <a:gd name="T12" fmla="*/ 13 w 17"/>
                  <a:gd name="T13" fmla="*/ 24 h 28"/>
                  <a:gd name="T14" fmla="*/ 17 w 17"/>
                  <a:gd name="T15" fmla="*/ 28 h 28"/>
                  <a:gd name="T16" fmla="*/ 15 w 17"/>
                  <a:gd name="T17" fmla="*/ 21 h 28"/>
                  <a:gd name="T18" fmla="*/ 11 w 17"/>
                  <a:gd name="T19" fmla="*/ 17 h 28"/>
                  <a:gd name="T20" fmla="*/ 11 w 17"/>
                  <a:gd name="T21" fmla="*/ 14 h 28"/>
                  <a:gd name="T22" fmla="*/ 5 w 17"/>
                  <a:gd name="T23" fmla="*/ 6 h 28"/>
                  <a:gd name="T24" fmla="*/ 1 w 17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8">
                    <a:moveTo>
                      <a:pt x="2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1" y="5"/>
                      <a:pt x="4" y="7"/>
                      <a:pt x="5" y="8"/>
                    </a:cubicBezTo>
                    <a:cubicBezTo>
                      <a:pt x="7" y="10"/>
                      <a:pt x="9" y="13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8" y="19"/>
                      <a:pt x="8" y="18"/>
                      <a:pt x="8" y="19"/>
                    </a:cubicBezTo>
                    <a:cubicBezTo>
                      <a:pt x="9" y="21"/>
                      <a:pt x="12" y="23"/>
                      <a:pt x="13" y="24"/>
                    </a:cubicBezTo>
                    <a:cubicBezTo>
                      <a:pt x="14" y="25"/>
                      <a:pt x="16" y="28"/>
                      <a:pt x="17" y="28"/>
                    </a:cubicBezTo>
                    <a:cubicBezTo>
                      <a:pt x="17" y="26"/>
                      <a:pt x="16" y="23"/>
                      <a:pt x="15" y="21"/>
                    </a:cubicBezTo>
                    <a:cubicBezTo>
                      <a:pt x="14" y="20"/>
                      <a:pt x="12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0" y="11"/>
                      <a:pt x="7" y="9"/>
                      <a:pt x="5" y="6"/>
                    </a:cubicBezTo>
                    <a:cubicBezTo>
                      <a:pt x="4" y="5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" name="Freeform 488"/>
              <p:cNvSpPr>
                <a:spLocks/>
              </p:cNvSpPr>
              <p:nvPr/>
            </p:nvSpPr>
            <p:spPr bwMode="auto">
              <a:xfrm>
                <a:off x="3289739" y="2604601"/>
                <a:ext cx="46038" cy="20638"/>
              </a:xfrm>
              <a:custGeom>
                <a:avLst/>
                <a:gdLst>
                  <a:gd name="T0" fmla="*/ 0 w 29"/>
                  <a:gd name="T1" fmla="*/ 2 h 12"/>
                  <a:gd name="T2" fmla="*/ 5 w 29"/>
                  <a:gd name="T3" fmla="*/ 0 h 12"/>
                  <a:gd name="T4" fmla="*/ 12 w 29"/>
                  <a:gd name="T5" fmla="*/ 2 h 12"/>
                  <a:gd name="T6" fmla="*/ 29 w 29"/>
                  <a:gd name="T7" fmla="*/ 12 h 12"/>
                  <a:gd name="T8" fmla="*/ 11 w 29"/>
                  <a:gd name="T9" fmla="*/ 4 h 12"/>
                  <a:gd name="T10" fmla="*/ 2 w 2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2">
                    <a:moveTo>
                      <a:pt x="0" y="2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7" y="1"/>
                      <a:pt x="9" y="2"/>
                      <a:pt x="12" y="2"/>
                    </a:cubicBezTo>
                    <a:cubicBezTo>
                      <a:pt x="18" y="4"/>
                      <a:pt x="25" y="7"/>
                      <a:pt x="29" y="12"/>
                    </a:cubicBezTo>
                    <a:cubicBezTo>
                      <a:pt x="24" y="8"/>
                      <a:pt x="17" y="6"/>
                      <a:pt x="11" y="4"/>
                    </a:cubicBezTo>
                    <a:cubicBezTo>
                      <a:pt x="9" y="3"/>
                      <a:pt x="4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" name="Freeform 489"/>
              <p:cNvSpPr>
                <a:spLocks/>
              </p:cNvSpPr>
              <p:nvPr/>
            </p:nvSpPr>
            <p:spPr bwMode="auto">
              <a:xfrm>
                <a:off x="3283389" y="2630001"/>
                <a:ext cx="26988" cy="39688"/>
              </a:xfrm>
              <a:custGeom>
                <a:avLst/>
                <a:gdLst>
                  <a:gd name="T0" fmla="*/ 0 w 17"/>
                  <a:gd name="T1" fmla="*/ 1 h 25"/>
                  <a:gd name="T2" fmla="*/ 7 w 17"/>
                  <a:gd name="T3" fmla="*/ 10 h 25"/>
                  <a:gd name="T4" fmla="*/ 17 w 17"/>
                  <a:gd name="T5" fmla="*/ 25 h 25"/>
                  <a:gd name="T6" fmla="*/ 5 w 17"/>
                  <a:gd name="T7" fmla="*/ 11 h 25"/>
                  <a:gd name="T8" fmla="*/ 4 w 17"/>
                  <a:gd name="T9" fmla="*/ 6 h 25"/>
                  <a:gd name="T10" fmla="*/ 1 w 17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5">
                    <a:moveTo>
                      <a:pt x="0" y="1"/>
                    </a:moveTo>
                    <a:cubicBezTo>
                      <a:pt x="4" y="0"/>
                      <a:pt x="6" y="7"/>
                      <a:pt x="7" y="10"/>
                    </a:cubicBezTo>
                    <a:cubicBezTo>
                      <a:pt x="9" y="15"/>
                      <a:pt x="13" y="21"/>
                      <a:pt x="17" y="25"/>
                    </a:cubicBezTo>
                    <a:cubicBezTo>
                      <a:pt x="13" y="21"/>
                      <a:pt x="8" y="16"/>
                      <a:pt x="5" y="11"/>
                    </a:cubicBezTo>
                    <a:cubicBezTo>
                      <a:pt x="4" y="9"/>
                      <a:pt x="4" y="8"/>
                      <a:pt x="4" y="6"/>
                    </a:cubicBezTo>
                    <a:cubicBezTo>
                      <a:pt x="3" y="4"/>
                      <a:pt x="2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4" name="Freeform 490"/>
              <p:cNvSpPr>
                <a:spLocks/>
              </p:cNvSpPr>
              <p:nvPr/>
            </p:nvSpPr>
            <p:spPr bwMode="auto">
              <a:xfrm>
                <a:off x="3242114" y="2655401"/>
                <a:ext cx="39688" cy="33338"/>
              </a:xfrm>
              <a:custGeom>
                <a:avLst/>
                <a:gdLst>
                  <a:gd name="T0" fmla="*/ 0 w 24"/>
                  <a:gd name="T1" fmla="*/ 6 h 21"/>
                  <a:gd name="T2" fmla="*/ 4 w 24"/>
                  <a:gd name="T3" fmla="*/ 5 h 21"/>
                  <a:gd name="T4" fmla="*/ 7 w 24"/>
                  <a:gd name="T5" fmla="*/ 2 h 21"/>
                  <a:gd name="T6" fmla="*/ 15 w 24"/>
                  <a:gd name="T7" fmla="*/ 5 h 21"/>
                  <a:gd name="T8" fmla="*/ 20 w 24"/>
                  <a:gd name="T9" fmla="*/ 11 h 21"/>
                  <a:gd name="T10" fmla="*/ 24 w 24"/>
                  <a:gd name="T11" fmla="*/ 21 h 21"/>
                  <a:gd name="T12" fmla="*/ 13 w 24"/>
                  <a:gd name="T13" fmla="*/ 6 h 21"/>
                  <a:gd name="T14" fmla="*/ 9 w 24"/>
                  <a:gd name="T15" fmla="*/ 3 h 21"/>
                  <a:gd name="T16" fmla="*/ 2 w 24"/>
                  <a:gd name="T1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1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10" y="0"/>
                      <a:pt x="12" y="3"/>
                      <a:pt x="15" y="5"/>
                    </a:cubicBezTo>
                    <a:cubicBezTo>
                      <a:pt x="17" y="7"/>
                      <a:pt x="19" y="9"/>
                      <a:pt x="20" y="11"/>
                    </a:cubicBezTo>
                    <a:cubicBezTo>
                      <a:pt x="23" y="14"/>
                      <a:pt x="23" y="18"/>
                      <a:pt x="24" y="21"/>
                    </a:cubicBezTo>
                    <a:cubicBezTo>
                      <a:pt x="22" y="15"/>
                      <a:pt x="17" y="11"/>
                      <a:pt x="13" y="6"/>
                    </a:cubicBezTo>
                    <a:cubicBezTo>
                      <a:pt x="12" y="4"/>
                      <a:pt x="11" y="3"/>
                      <a:pt x="9" y="3"/>
                    </a:cubicBezTo>
                    <a:cubicBezTo>
                      <a:pt x="7" y="3"/>
                      <a:pt x="4" y="6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5" name="Freeform 491"/>
              <p:cNvSpPr>
                <a:spLocks/>
              </p:cNvSpPr>
              <p:nvPr/>
            </p:nvSpPr>
            <p:spPr bwMode="auto">
              <a:xfrm>
                <a:off x="3200839" y="2671276"/>
                <a:ext cx="38100" cy="34925"/>
              </a:xfrm>
              <a:custGeom>
                <a:avLst/>
                <a:gdLst>
                  <a:gd name="T0" fmla="*/ 0 w 24"/>
                  <a:gd name="T1" fmla="*/ 4 h 22"/>
                  <a:gd name="T2" fmla="*/ 7 w 24"/>
                  <a:gd name="T3" fmla="*/ 0 h 22"/>
                  <a:gd name="T4" fmla="*/ 14 w 24"/>
                  <a:gd name="T5" fmla="*/ 7 h 22"/>
                  <a:gd name="T6" fmla="*/ 21 w 24"/>
                  <a:gd name="T7" fmla="*/ 14 h 22"/>
                  <a:gd name="T8" fmla="*/ 21 w 24"/>
                  <a:gd name="T9" fmla="*/ 22 h 22"/>
                  <a:gd name="T10" fmla="*/ 12 w 24"/>
                  <a:gd name="T11" fmla="*/ 6 h 22"/>
                  <a:gd name="T12" fmla="*/ 8 w 24"/>
                  <a:gd name="T13" fmla="*/ 2 h 22"/>
                  <a:gd name="T14" fmla="*/ 2 w 24"/>
                  <a:gd name="T1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0" y="4"/>
                    </a:moveTo>
                    <a:cubicBezTo>
                      <a:pt x="2" y="3"/>
                      <a:pt x="5" y="0"/>
                      <a:pt x="7" y="0"/>
                    </a:cubicBezTo>
                    <a:cubicBezTo>
                      <a:pt x="10" y="0"/>
                      <a:pt x="13" y="5"/>
                      <a:pt x="14" y="7"/>
                    </a:cubicBezTo>
                    <a:cubicBezTo>
                      <a:pt x="16" y="9"/>
                      <a:pt x="19" y="11"/>
                      <a:pt x="21" y="14"/>
                    </a:cubicBezTo>
                    <a:cubicBezTo>
                      <a:pt x="22" y="16"/>
                      <a:pt x="24" y="20"/>
                      <a:pt x="21" y="22"/>
                    </a:cubicBezTo>
                    <a:cubicBezTo>
                      <a:pt x="22" y="16"/>
                      <a:pt x="15" y="11"/>
                      <a:pt x="12" y="6"/>
                    </a:cubicBezTo>
                    <a:cubicBezTo>
                      <a:pt x="11" y="5"/>
                      <a:pt x="9" y="3"/>
                      <a:pt x="8" y="2"/>
                    </a:cubicBezTo>
                    <a:cubicBezTo>
                      <a:pt x="5" y="1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6" name="Freeform 492"/>
              <p:cNvSpPr>
                <a:spLocks/>
              </p:cNvSpPr>
              <p:nvPr/>
            </p:nvSpPr>
            <p:spPr bwMode="auto">
              <a:xfrm>
                <a:off x="3184964" y="2698264"/>
                <a:ext cx="20638" cy="38100"/>
              </a:xfrm>
              <a:custGeom>
                <a:avLst/>
                <a:gdLst>
                  <a:gd name="T0" fmla="*/ 0 w 13"/>
                  <a:gd name="T1" fmla="*/ 7 h 24"/>
                  <a:gd name="T2" fmla="*/ 10 w 13"/>
                  <a:gd name="T3" fmla="*/ 10 h 24"/>
                  <a:gd name="T4" fmla="*/ 13 w 13"/>
                  <a:gd name="T5" fmla="*/ 14 h 24"/>
                  <a:gd name="T6" fmla="*/ 11 w 13"/>
                  <a:gd name="T7" fmla="*/ 24 h 24"/>
                  <a:gd name="T8" fmla="*/ 9 w 13"/>
                  <a:gd name="T9" fmla="*/ 12 h 24"/>
                  <a:gd name="T10" fmla="*/ 6 w 13"/>
                  <a:gd name="T11" fmla="*/ 8 h 24"/>
                  <a:gd name="T12" fmla="*/ 2 w 13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0" y="7"/>
                    </a:moveTo>
                    <a:cubicBezTo>
                      <a:pt x="1" y="0"/>
                      <a:pt x="9" y="9"/>
                      <a:pt x="10" y="10"/>
                    </a:cubicBezTo>
                    <a:cubicBezTo>
                      <a:pt x="12" y="12"/>
                      <a:pt x="12" y="12"/>
                      <a:pt x="13" y="14"/>
                    </a:cubicBezTo>
                    <a:cubicBezTo>
                      <a:pt x="13" y="17"/>
                      <a:pt x="12" y="22"/>
                      <a:pt x="11" y="24"/>
                    </a:cubicBezTo>
                    <a:cubicBezTo>
                      <a:pt x="10" y="20"/>
                      <a:pt x="11" y="16"/>
                      <a:pt x="9" y="12"/>
                    </a:cubicBezTo>
                    <a:cubicBezTo>
                      <a:pt x="9" y="11"/>
                      <a:pt x="7" y="9"/>
                      <a:pt x="6" y="8"/>
                    </a:cubicBezTo>
                    <a:cubicBezTo>
                      <a:pt x="5" y="7"/>
                      <a:pt x="3" y="8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7" name="Freeform 493"/>
              <p:cNvSpPr>
                <a:spLocks/>
              </p:cNvSpPr>
              <p:nvPr/>
            </p:nvSpPr>
            <p:spPr bwMode="auto">
              <a:xfrm>
                <a:off x="3396101" y="2655401"/>
                <a:ext cx="15875" cy="22225"/>
              </a:xfrm>
              <a:custGeom>
                <a:avLst/>
                <a:gdLst>
                  <a:gd name="T0" fmla="*/ 0 w 10"/>
                  <a:gd name="T1" fmla="*/ 0 h 14"/>
                  <a:gd name="T2" fmla="*/ 5 w 10"/>
                  <a:gd name="T3" fmla="*/ 2 h 14"/>
                  <a:gd name="T4" fmla="*/ 9 w 10"/>
                  <a:gd name="T5" fmla="*/ 4 h 14"/>
                  <a:gd name="T6" fmla="*/ 8 w 10"/>
                  <a:gd name="T7" fmla="*/ 8 h 14"/>
                  <a:gd name="T8" fmla="*/ 7 w 10"/>
                  <a:gd name="T9" fmla="*/ 14 h 14"/>
                  <a:gd name="T10" fmla="*/ 7 w 10"/>
                  <a:gd name="T11" fmla="*/ 10 h 14"/>
                  <a:gd name="T12" fmla="*/ 7 w 10"/>
                  <a:gd name="T13" fmla="*/ 7 h 14"/>
                  <a:gd name="T14" fmla="*/ 2 w 10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0"/>
                      <a:pt x="4" y="1"/>
                      <a:pt x="5" y="2"/>
                    </a:cubicBezTo>
                    <a:cubicBezTo>
                      <a:pt x="6" y="2"/>
                      <a:pt x="8" y="3"/>
                      <a:pt x="9" y="4"/>
                    </a:cubicBezTo>
                    <a:cubicBezTo>
                      <a:pt x="10" y="6"/>
                      <a:pt x="9" y="6"/>
                      <a:pt x="8" y="8"/>
                    </a:cubicBezTo>
                    <a:cubicBezTo>
                      <a:pt x="7" y="9"/>
                      <a:pt x="7" y="12"/>
                      <a:pt x="7" y="14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4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8" name="Freeform 494"/>
              <p:cNvSpPr>
                <a:spLocks/>
              </p:cNvSpPr>
              <p:nvPr/>
            </p:nvSpPr>
            <p:spPr bwMode="auto">
              <a:xfrm>
                <a:off x="3391339" y="2725251"/>
                <a:ext cx="7938" cy="22225"/>
              </a:xfrm>
              <a:custGeom>
                <a:avLst/>
                <a:gdLst>
                  <a:gd name="T0" fmla="*/ 0 w 5"/>
                  <a:gd name="T1" fmla="*/ 0 h 14"/>
                  <a:gd name="T2" fmla="*/ 4 w 5"/>
                  <a:gd name="T3" fmla="*/ 5 h 14"/>
                  <a:gd name="T4" fmla="*/ 3 w 5"/>
                  <a:gd name="T5" fmla="*/ 14 h 14"/>
                  <a:gd name="T6" fmla="*/ 0 w 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2"/>
                      <a:pt x="4" y="3"/>
                      <a:pt x="4" y="5"/>
                    </a:cubicBezTo>
                    <a:cubicBezTo>
                      <a:pt x="5" y="9"/>
                      <a:pt x="3" y="11"/>
                      <a:pt x="3" y="14"/>
                    </a:cubicBezTo>
                    <a:cubicBezTo>
                      <a:pt x="2" y="10"/>
                      <a:pt x="5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" name="Freeform 495"/>
              <p:cNvSpPr>
                <a:spLocks/>
              </p:cNvSpPr>
              <p:nvPr/>
            </p:nvSpPr>
            <p:spPr bwMode="auto">
              <a:xfrm>
                <a:off x="3343714" y="2758589"/>
                <a:ext cx="14288" cy="25400"/>
              </a:xfrm>
              <a:custGeom>
                <a:avLst/>
                <a:gdLst>
                  <a:gd name="T0" fmla="*/ 0 w 9"/>
                  <a:gd name="T1" fmla="*/ 0 h 16"/>
                  <a:gd name="T2" fmla="*/ 1 w 9"/>
                  <a:gd name="T3" fmla="*/ 0 h 16"/>
                  <a:gd name="T4" fmla="*/ 8 w 9"/>
                  <a:gd name="T5" fmla="*/ 7 h 16"/>
                  <a:gd name="T6" fmla="*/ 4 w 9"/>
                  <a:gd name="T7" fmla="*/ 16 h 16"/>
                  <a:gd name="T8" fmla="*/ 6 w 9"/>
                  <a:gd name="T9" fmla="*/ 8 h 16"/>
                  <a:gd name="T10" fmla="*/ 1 w 9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6" y="3"/>
                      <a:pt x="8" y="7"/>
                    </a:cubicBezTo>
                    <a:cubicBezTo>
                      <a:pt x="9" y="10"/>
                      <a:pt x="7" y="15"/>
                      <a:pt x="4" y="16"/>
                    </a:cubicBezTo>
                    <a:cubicBezTo>
                      <a:pt x="5" y="14"/>
                      <a:pt x="6" y="11"/>
                      <a:pt x="6" y="8"/>
                    </a:cubicBezTo>
                    <a:cubicBezTo>
                      <a:pt x="5" y="6"/>
                      <a:pt x="4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" name="Freeform 496"/>
              <p:cNvSpPr>
                <a:spLocks/>
              </p:cNvSpPr>
              <p:nvPr/>
            </p:nvSpPr>
            <p:spPr bwMode="auto">
              <a:xfrm>
                <a:off x="3297676" y="2793514"/>
                <a:ext cx="11113" cy="17463"/>
              </a:xfrm>
              <a:custGeom>
                <a:avLst/>
                <a:gdLst>
                  <a:gd name="T0" fmla="*/ 2 w 7"/>
                  <a:gd name="T1" fmla="*/ 0 h 10"/>
                  <a:gd name="T2" fmla="*/ 6 w 7"/>
                  <a:gd name="T3" fmla="*/ 6 h 10"/>
                  <a:gd name="T4" fmla="*/ 0 w 7"/>
                  <a:gd name="T5" fmla="*/ 10 h 10"/>
                  <a:gd name="T6" fmla="*/ 4 w 7"/>
                  <a:gd name="T7" fmla="*/ 7 h 10"/>
                  <a:gd name="T8" fmla="*/ 3 w 7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4" y="0"/>
                      <a:pt x="7" y="4"/>
                      <a:pt x="6" y="6"/>
                    </a:cubicBezTo>
                    <a:cubicBezTo>
                      <a:pt x="6" y="8"/>
                      <a:pt x="2" y="9"/>
                      <a:pt x="0" y="10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5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" name="Freeform 497"/>
              <p:cNvSpPr>
                <a:spLocks/>
              </p:cNvSpPr>
              <p:nvPr/>
            </p:nvSpPr>
            <p:spPr bwMode="auto">
              <a:xfrm>
                <a:off x="3253226" y="2807801"/>
                <a:ext cx="11113" cy="23813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5 w 7"/>
                  <a:gd name="T5" fmla="*/ 10 h 15"/>
                  <a:gd name="T6" fmla="*/ 3 w 7"/>
                  <a:gd name="T7" fmla="*/ 15 h 15"/>
                  <a:gd name="T8" fmla="*/ 2 w 7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3" y="0"/>
                      <a:pt x="6" y="4"/>
                      <a:pt x="6" y="6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1"/>
                      <a:pt x="4" y="14"/>
                      <a:pt x="3" y="15"/>
                    </a:cubicBezTo>
                    <a:cubicBezTo>
                      <a:pt x="2" y="11"/>
                      <a:pt x="7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" name="Freeform 498"/>
              <p:cNvSpPr>
                <a:spLocks/>
              </p:cNvSpPr>
              <p:nvPr/>
            </p:nvSpPr>
            <p:spPr bwMode="auto">
              <a:xfrm>
                <a:off x="3300851" y="2895114"/>
                <a:ext cx="11113" cy="12700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0 h 8"/>
                  <a:gd name="T4" fmla="*/ 4 w 7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8"/>
                      <a:pt x="3" y="0"/>
                      <a:pt x="0" y="0"/>
                    </a:cubicBezTo>
                    <a:cubicBezTo>
                      <a:pt x="1" y="2"/>
                      <a:pt x="6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" name="Freeform 499"/>
              <p:cNvSpPr>
                <a:spLocks/>
              </p:cNvSpPr>
              <p:nvPr/>
            </p:nvSpPr>
            <p:spPr bwMode="auto">
              <a:xfrm>
                <a:off x="3358001" y="2884001"/>
                <a:ext cx="14288" cy="14288"/>
              </a:xfrm>
              <a:custGeom>
                <a:avLst/>
                <a:gdLst>
                  <a:gd name="T0" fmla="*/ 4 w 9"/>
                  <a:gd name="T1" fmla="*/ 8 h 9"/>
                  <a:gd name="T2" fmla="*/ 0 w 9"/>
                  <a:gd name="T3" fmla="*/ 0 h 9"/>
                  <a:gd name="T4" fmla="*/ 5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9" y="4"/>
                      <a:pt x="3" y="2"/>
                      <a:pt x="0" y="0"/>
                    </a:cubicBezTo>
                    <a:cubicBezTo>
                      <a:pt x="0" y="3"/>
                      <a:pt x="5" y="5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" name="Freeform 500"/>
              <p:cNvSpPr>
                <a:spLocks/>
              </p:cNvSpPr>
              <p:nvPr/>
            </p:nvSpPr>
            <p:spPr bwMode="auto">
              <a:xfrm>
                <a:off x="3307201" y="2817326"/>
                <a:ext cx="12700" cy="17463"/>
              </a:xfrm>
              <a:custGeom>
                <a:avLst/>
                <a:gdLst>
                  <a:gd name="T0" fmla="*/ 0 w 8"/>
                  <a:gd name="T1" fmla="*/ 1 h 11"/>
                  <a:gd name="T2" fmla="*/ 8 w 8"/>
                  <a:gd name="T3" fmla="*/ 11 h 11"/>
                  <a:gd name="T4" fmla="*/ 0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"/>
                    </a:moveTo>
                    <a:cubicBezTo>
                      <a:pt x="5" y="0"/>
                      <a:pt x="7" y="7"/>
                      <a:pt x="8" y="11"/>
                    </a:cubicBezTo>
                    <a:cubicBezTo>
                      <a:pt x="6" y="8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" name="Freeform 501"/>
              <p:cNvSpPr>
                <a:spLocks/>
              </p:cNvSpPr>
              <p:nvPr/>
            </p:nvSpPr>
            <p:spPr bwMode="auto">
              <a:xfrm>
                <a:off x="3361176" y="2785576"/>
                <a:ext cx="14288" cy="20638"/>
              </a:xfrm>
              <a:custGeom>
                <a:avLst/>
                <a:gdLst>
                  <a:gd name="T0" fmla="*/ 0 w 9"/>
                  <a:gd name="T1" fmla="*/ 4 h 12"/>
                  <a:gd name="T2" fmla="*/ 9 w 9"/>
                  <a:gd name="T3" fmla="*/ 12 h 12"/>
                  <a:gd name="T4" fmla="*/ 1 w 9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4" y="0"/>
                      <a:pt x="8" y="9"/>
                      <a:pt x="9" y="12"/>
                    </a:cubicBezTo>
                    <a:cubicBezTo>
                      <a:pt x="7" y="9"/>
                      <a:pt x="5" y="5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" name="Freeform 502"/>
              <p:cNvSpPr>
                <a:spLocks/>
              </p:cNvSpPr>
              <p:nvPr/>
            </p:nvSpPr>
            <p:spPr bwMode="auto">
              <a:xfrm>
                <a:off x="3435789" y="2882414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6 w 7"/>
                  <a:gd name="T3" fmla="*/ 3 h 7"/>
                  <a:gd name="T4" fmla="*/ 3 w 7"/>
                  <a:gd name="T5" fmla="*/ 5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5" y="1"/>
                      <a:pt x="6" y="3"/>
                    </a:cubicBezTo>
                    <a:cubicBezTo>
                      <a:pt x="7" y="4"/>
                      <a:pt x="4" y="7"/>
                      <a:pt x="3" y="5"/>
                    </a:cubicBezTo>
                    <a:cubicBezTo>
                      <a:pt x="7" y="5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" name="Freeform 503"/>
              <p:cNvSpPr>
                <a:spLocks/>
              </p:cNvSpPr>
              <p:nvPr/>
            </p:nvSpPr>
            <p:spPr bwMode="auto">
              <a:xfrm>
                <a:off x="3404039" y="2750651"/>
                <a:ext cx="12700" cy="15875"/>
              </a:xfrm>
              <a:custGeom>
                <a:avLst/>
                <a:gdLst>
                  <a:gd name="T0" fmla="*/ 0 w 8"/>
                  <a:gd name="T1" fmla="*/ 4 h 10"/>
                  <a:gd name="T2" fmla="*/ 4 w 8"/>
                  <a:gd name="T3" fmla="*/ 1 h 10"/>
                  <a:gd name="T4" fmla="*/ 8 w 8"/>
                  <a:gd name="T5" fmla="*/ 10 h 10"/>
                  <a:gd name="T6" fmla="*/ 1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4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7" y="4"/>
                      <a:pt x="6" y="8"/>
                      <a:pt x="8" y="10"/>
                    </a:cubicBezTo>
                    <a:cubicBezTo>
                      <a:pt x="8" y="9"/>
                      <a:pt x="2" y="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" name="Freeform 504"/>
              <p:cNvSpPr>
                <a:spLocks/>
              </p:cNvSpPr>
              <p:nvPr/>
            </p:nvSpPr>
            <p:spPr bwMode="auto">
              <a:xfrm>
                <a:off x="3480239" y="2825264"/>
                <a:ext cx="6350" cy="22225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5 h 14"/>
                  <a:gd name="T4" fmla="*/ 0 w 4"/>
                  <a:gd name="T5" fmla="*/ 14 h 14"/>
                  <a:gd name="T6" fmla="*/ 2 w 4"/>
                  <a:gd name="T7" fmla="*/ 9 h 14"/>
                  <a:gd name="T8" fmla="*/ 1 w 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1"/>
                      <a:pt x="4" y="3"/>
                      <a:pt x="4" y="5"/>
                    </a:cubicBezTo>
                    <a:cubicBezTo>
                      <a:pt x="4" y="9"/>
                      <a:pt x="1" y="11"/>
                      <a:pt x="0" y="14"/>
                    </a:cubicBezTo>
                    <a:cubicBezTo>
                      <a:pt x="0" y="13"/>
                      <a:pt x="2" y="11"/>
                      <a:pt x="2" y="9"/>
                    </a:cubicBezTo>
                    <a:cubicBezTo>
                      <a:pt x="4" y="6"/>
                      <a:pt x="3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" name="Freeform 505"/>
              <p:cNvSpPr>
                <a:spLocks/>
              </p:cNvSpPr>
              <p:nvPr/>
            </p:nvSpPr>
            <p:spPr bwMode="auto">
              <a:xfrm>
                <a:off x="3418326" y="2677626"/>
                <a:ext cx="17463" cy="11113"/>
              </a:xfrm>
              <a:custGeom>
                <a:avLst/>
                <a:gdLst>
                  <a:gd name="T0" fmla="*/ 0 w 11"/>
                  <a:gd name="T1" fmla="*/ 2 h 7"/>
                  <a:gd name="T2" fmla="*/ 11 w 11"/>
                  <a:gd name="T3" fmla="*/ 7 h 7"/>
                  <a:gd name="T4" fmla="*/ 0 w 11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0"/>
                      <a:pt x="11" y="6"/>
                      <a:pt x="11" y="7"/>
                    </a:cubicBezTo>
                    <a:cubicBezTo>
                      <a:pt x="9" y="3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" name="Freeform 506"/>
              <p:cNvSpPr>
                <a:spLocks/>
              </p:cNvSpPr>
              <p:nvPr/>
            </p:nvSpPr>
            <p:spPr bwMode="auto">
              <a:xfrm>
                <a:off x="3489764" y="2847489"/>
                <a:ext cx="11113" cy="19050"/>
              </a:xfrm>
              <a:custGeom>
                <a:avLst/>
                <a:gdLst>
                  <a:gd name="T0" fmla="*/ 0 w 7"/>
                  <a:gd name="T1" fmla="*/ 2 h 12"/>
                  <a:gd name="T2" fmla="*/ 5 w 7"/>
                  <a:gd name="T3" fmla="*/ 2 h 12"/>
                  <a:gd name="T4" fmla="*/ 6 w 7"/>
                  <a:gd name="T5" fmla="*/ 12 h 12"/>
                  <a:gd name="T6" fmla="*/ 2 w 7"/>
                  <a:gd name="T7" fmla="*/ 1 h 12"/>
                  <a:gd name="T8" fmla="*/ 1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2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7" y="4"/>
                      <a:pt x="6" y="9"/>
                      <a:pt x="6" y="12"/>
                    </a:cubicBezTo>
                    <a:cubicBezTo>
                      <a:pt x="6" y="9"/>
                      <a:pt x="5" y="3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" name="Freeform 507"/>
              <p:cNvSpPr>
                <a:spLocks/>
              </p:cNvSpPr>
              <p:nvPr/>
            </p:nvSpPr>
            <p:spPr bwMode="auto">
              <a:xfrm>
                <a:off x="3529451" y="2898289"/>
                <a:ext cx="11113" cy="14288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2 h 9"/>
                  <a:gd name="T4" fmla="*/ 7 w 7"/>
                  <a:gd name="T5" fmla="*/ 9 h 9"/>
                  <a:gd name="T6" fmla="*/ 0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6" y="6"/>
                      <a:pt x="7" y="9"/>
                    </a:cubicBezTo>
                    <a:cubicBezTo>
                      <a:pt x="6" y="7"/>
                      <a:pt x="3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" name="Freeform 508"/>
              <p:cNvSpPr>
                <a:spLocks/>
              </p:cNvSpPr>
              <p:nvPr/>
            </p:nvSpPr>
            <p:spPr bwMode="auto">
              <a:xfrm>
                <a:off x="3445314" y="2898289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4 w 6"/>
                  <a:gd name="T3" fmla="*/ 1 h 9"/>
                  <a:gd name="T4" fmla="*/ 6 w 6"/>
                  <a:gd name="T5" fmla="*/ 9 h 9"/>
                  <a:gd name="T6" fmla="*/ 1 w 6"/>
                  <a:gd name="T7" fmla="*/ 2 h 9"/>
                  <a:gd name="T8" fmla="*/ 1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0"/>
                      <a:pt x="2" y="0"/>
                      <a:pt x="4" y="1"/>
                    </a:cubicBezTo>
                    <a:cubicBezTo>
                      <a:pt x="6" y="3"/>
                      <a:pt x="6" y="6"/>
                      <a:pt x="6" y="9"/>
                    </a:cubicBezTo>
                    <a:cubicBezTo>
                      <a:pt x="6" y="6"/>
                      <a:pt x="5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" name="Freeform 509"/>
              <p:cNvSpPr>
                <a:spLocks/>
              </p:cNvSpPr>
              <p:nvPr/>
            </p:nvSpPr>
            <p:spPr bwMode="auto">
              <a:xfrm>
                <a:off x="3491351" y="2960201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4 w 4"/>
                  <a:gd name="T3" fmla="*/ 1 h 6"/>
                  <a:gd name="T4" fmla="*/ 4 w 4"/>
                  <a:gd name="T5" fmla="*/ 6 h 6"/>
                  <a:gd name="T6" fmla="*/ 1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2" y="2"/>
                      <a:pt x="3" y="0"/>
                      <a:pt x="4" y="1"/>
                    </a:cubicBezTo>
                    <a:cubicBezTo>
                      <a:pt x="4" y="1"/>
                      <a:pt x="4" y="5"/>
                      <a:pt x="4" y="6"/>
                    </a:cubicBezTo>
                    <a:cubicBezTo>
                      <a:pt x="4" y="5"/>
                      <a:pt x="3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" name="Freeform 510"/>
              <p:cNvSpPr>
                <a:spLocks/>
              </p:cNvSpPr>
              <p:nvPr/>
            </p:nvSpPr>
            <p:spPr bwMode="auto">
              <a:xfrm>
                <a:off x="3367526" y="2904639"/>
                <a:ext cx="15875" cy="23813"/>
              </a:xfrm>
              <a:custGeom>
                <a:avLst/>
                <a:gdLst>
                  <a:gd name="T0" fmla="*/ 0 w 10"/>
                  <a:gd name="T1" fmla="*/ 3 h 15"/>
                  <a:gd name="T2" fmla="*/ 6 w 10"/>
                  <a:gd name="T3" fmla="*/ 3 h 15"/>
                  <a:gd name="T4" fmla="*/ 7 w 10"/>
                  <a:gd name="T5" fmla="*/ 7 h 15"/>
                  <a:gd name="T6" fmla="*/ 10 w 10"/>
                  <a:gd name="T7" fmla="*/ 15 h 15"/>
                  <a:gd name="T8" fmla="*/ 5 w 10"/>
                  <a:gd name="T9" fmla="*/ 5 h 15"/>
                  <a:gd name="T10" fmla="*/ 1 w 10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2"/>
                      <a:pt x="4" y="0"/>
                      <a:pt x="6" y="3"/>
                    </a:cubicBezTo>
                    <a:cubicBezTo>
                      <a:pt x="6" y="4"/>
                      <a:pt x="6" y="6"/>
                      <a:pt x="7" y="7"/>
                    </a:cubicBezTo>
                    <a:cubicBezTo>
                      <a:pt x="7" y="10"/>
                      <a:pt x="9" y="12"/>
                      <a:pt x="10" y="15"/>
                    </a:cubicBezTo>
                    <a:cubicBezTo>
                      <a:pt x="7" y="12"/>
                      <a:pt x="7" y="8"/>
                      <a:pt x="5" y="5"/>
                    </a:cubicBezTo>
                    <a:cubicBezTo>
                      <a:pt x="4" y="4"/>
                      <a:pt x="1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" name="Freeform 511"/>
              <p:cNvSpPr>
                <a:spLocks/>
              </p:cNvSpPr>
              <p:nvPr/>
            </p:nvSpPr>
            <p:spPr bwMode="auto">
              <a:xfrm>
                <a:off x="3418326" y="2974489"/>
                <a:ext cx="9525" cy="1428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1 h 8"/>
                  <a:gd name="T4" fmla="*/ 5 w 6"/>
                  <a:gd name="T5" fmla="*/ 8 h 8"/>
                  <a:gd name="T6" fmla="*/ 2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3"/>
                      <a:pt x="6" y="6"/>
                      <a:pt x="5" y="8"/>
                    </a:cubicBezTo>
                    <a:cubicBezTo>
                      <a:pt x="4" y="6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" name="Freeform 512"/>
              <p:cNvSpPr>
                <a:spLocks/>
              </p:cNvSpPr>
              <p:nvPr/>
            </p:nvSpPr>
            <p:spPr bwMode="auto">
              <a:xfrm>
                <a:off x="3440551" y="3006239"/>
                <a:ext cx="9525" cy="15875"/>
              </a:xfrm>
              <a:custGeom>
                <a:avLst/>
                <a:gdLst>
                  <a:gd name="T0" fmla="*/ 0 w 6"/>
                  <a:gd name="T1" fmla="*/ 3 h 10"/>
                  <a:gd name="T2" fmla="*/ 6 w 6"/>
                  <a:gd name="T3" fmla="*/ 10 h 10"/>
                  <a:gd name="T4" fmla="*/ 0 w 6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3" y="0"/>
                      <a:pt x="5" y="9"/>
                      <a:pt x="6" y="10"/>
                    </a:cubicBezTo>
                    <a:cubicBezTo>
                      <a:pt x="4" y="8"/>
                      <a:pt x="4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" name="Freeform 513"/>
              <p:cNvSpPr>
                <a:spLocks/>
              </p:cNvSpPr>
              <p:nvPr/>
            </p:nvSpPr>
            <p:spPr bwMode="auto">
              <a:xfrm>
                <a:off x="3334189" y="2971314"/>
                <a:ext cx="4763" cy="635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0 h 4"/>
                  <a:gd name="T4" fmla="*/ 3 w 3"/>
                  <a:gd name="T5" fmla="*/ 4 h 4"/>
                  <a:gd name="T6" fmla="*/ 1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" name="Freeform 514"/>
              <p:cNvSpPr>
                <a:spLocks/>
              </p:cNvSpPr>
              <p:nvPr/>
            </p:nvSpPr>
            <p:spPr bwMode="auto">
              <a:xfrm>
                <a:off x="3308789" y="2915751"/>
                <a:ext cx="6350" cy="17463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0 h 11"/>
                  <a:gd name="T4" fmla="*/ 2 w 4"/>
                  <a:gd name="T5" fmla="*/ 5 h 11"/>
                  <a:gd name="T6" fmla="*/ 4 w 4"/>
                  <a:gd name="T7" fmla="*/ 11 h 11"/>
                  <a:gd name="T8" fmla="*/ 2 w 4"/>
                  <a:gd name="T9" fmla="*/ 7 h 11"/>
                  <a:gd name="T10" fmla="*/ 1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3" y="7"/>
                      <a:pt x="3" y="9"/>
                      <a:pt x="4" y="11"/>
                    </a:cubicBezTo>
                    <a:cubicBezTo>
                      <a:pt x="3" y="10"/>
                      <a:pt x="3" y="9"/>
                      <a:pt x="2" y="7"/>
                    </a:cubicBezTo>
                    <a:cubicBezTo>
                      <a:pt x="2" y="6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" name="Freeform 515"/>
              <p:cNvSpPr>
                <a:spLocks/>
              </p:cNvSpPr>
              <p:nvPr/>
            </p:nvSpPr>
            <p:spPr bwMode="auto">
              <a:xfrm>
                <a:off x="3351651" y="2998301"/>
                <a:ext cx="6350" cy="11113"/>
              </a:xfrm>
              <a:custGeom>
                <a:avLst/>
                <a:gdLst>
                  <a:gd name="T0" fmla="*/ 0 w 4"/>
                  <a:gd name="T1" fmla="*/ 3 h 7"/>
                  <a:gd name="T2" fmla="*/ 3 w 4"/>
                  <a:gd name="T3" fmla="*/ 1 h 7"/>
                  <a:gd name="T4" fmla="*/ 4 w 4"/>
                  <a:gd name="T5" fmla="*/ 7 h 7"/>
                  <a:gd name="T6" fmla="*/ 0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2"/>
                      <a:pt x="4" y="6"/>
                      <a:pt x="4" y="7"/>
                    </a:cubicBezTo>
                    <a:cubicBezTo>
                      <a:pt x="4" y="5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" name="Kopf"/>
            <p:cNvGrpSpPr/>
            <p:nvPr/>
          </p:nvGrpSpPr>
          <p:grpSpPr>
            <a:xfrm>
              <a:off x="1651439" y="493226"/>
              <a:ext cx="463550" cy="649288"/>
              <a:chOff x="1651439" y="493226"/>
              <a:chExt cx="463550" cy="649288"/>
            </a:xfrm>
          </p:grpSpPr>
          <p:sp>
            <p:nvSpPr>
              <p:cNvPr id="980" name="Freeform 536"/>
              <p:cNvSpPr>
                <a:spLocks/>
              </p:cNvSpPr>
              <p:nvPr/>
            </p:nvSpPr>
            <p:spPr bwMode="auto">
              <a:xfrm>
                <a:off x="1726051" y="909151"/>
                <a:ext cx="315913" cy="230188"/>
              </a:xfrm>
              <a:custGeom>
                <a:avLst/>
                <a:gdLst>
                  <a:gd name="T0" fmla="*/ 98 w 197"/>
                  <a:gd name="T1" fmla="*/ 82 h 143"/>
                  <a:gd name="T2" fmla="*/ 99 w 197"/>
                  <a:gd name="T3" fmla="*/ 70 h 143"/>
                  <a:gd name="T4" fmla="*/ 110 w 197"/>
                  <a:gd name="T5" fmla="*/ 66 h 143"/>
                  <a:gd name="T6" fmla="*/ 119 w 197"/>
                  <a:gd name="T7" fmla="*/ 66 h 143"/>
                  <a:gd name="T8" fmla="*/ 127 w 197"/>
                  <a:gd name="T9" fmla="*/ 65 h 143"/>
                  <a:gd name="T10" fmla="*/ 136 w 197"/>
                  <a:gd name="T11" fmla="*/ 62 h 143"/>
                  <a:gd name="T12" fmla="*/ 142 w 197"/>
                  <a:gd name="T13" fmla="*/ 58 h 143"/>
                  <a:gd name="T14" fmla="*/ 148 w 197"/>
                  <a:gd name="T15" fmla="*/ 55 h 143"/>
                  <a:gd name="T16" fmla="*/ 150 w 197"/>
                  <a:gd name="T17" fmla="*/ 51 h 143"/>
                  <a:gd name="T18" fmla="*/ 156 w 197"/>
                  <a:gd name="T19" fmla="*/ 47 h 143"/>
                  <a:gd name="T20" fmla="*/ 161 w 197"/>
                  <a:gd name="T21" fmla="*/ 42 h 143"/>
                  <a:gd name="T22" fmla="*/ 170 w 197"/>
                  <a:gd name="T23" fmla="*/ 34 h 143"/>
                  <a:gd name="T24" fmla="*/ 175 w 197"/>
                  <a:gd name="T25" fmla="*/ 2 h 143"/>
                  <a:gd name="T26" fmla="*/ 194 w 197"/>
                  <a:gd name="T27" fmla="*/ 3 h 143"/>
                  <a:gd name="T28" fmla="*/ 194 w 197"/>
                  <a:gd name="T29" fmla="*/ 38 h 143"/>
                  <a:gd name="T30" fmla="*/ 195 w 197"/>
                  <a:gd name="T31" fmla="*/ 63 h 143"/>
                  <a:gd name="T32" fmla="*/ 184 w 197"/>
                  <a:gd name="T33" fmla="*/ 80 h 143"/>
                  <a:gd name="T34" fmla="*/ 177 w 197"/>
                  <a:gd name="T35" fmla="*/ 94 h 143"/>
                  <a:gd name="T36" fmla="*/ 154 w 197"/>
                  <a:gd name="T37" fmla="*/ 124 h 143"/>
                  <a:gd name="T38" fmla="*/ 105 w 197"/>
                  <a:gd name="T39" fmla="*/ 143 h 143"/>
                  <a:gd name="T40" fmla="*/ 92 w 197"/>
                  <a:gd name="T41" fmla="*/ 143 h 143"/>
                  <a:gd name="T42" fmla="*/ 43 w 197"/>
                  <a:gd name="T43" fmla="*/ 124 h 143"/>
                  <a:gd name="T44" fmla="*/ 20 w 197"/>
                  <a:gd name="T45" fmla="*/ 94 h 143"/>
                  <a:gd name="T46" fmla="*/ 13 w 197"/>
                  <a:gd name="T47" fmla="*/ 80 h 143"/>
                  <a:gd name="T48" fmla="*/ 2 w 197"/>
                  <a:gd name="T49" fmla="*/ 63 h 143"/>
                  <a:gd name="T50" fmla="*/ 3 w 197"/>
                  <a:gd name="T51" fmla="*/ 38 h 143"/>
                  <a:gd name="T52" fmla="*/ 3 w 197"/>
                  <a:gd name="T53" fmla="*/ 3 h 143"/>
                  <a:gd name="T54" fmla="*/ 22 w 197"/>
                  <a:gd name="T55" fmla="*/ 2 h 143"/>
                  <a:gd name="T56" fmla="*/ 27 w 197"/>
                  <a:gd name="T57" fmla="*/ 34 h 143"/>
                  <a:gd name="T58" fmla="*/ 36 w 197"/>
                  <a:gd name="T59" fmla="*/ 42 h 143"/>
                  <a:gd name="T60" fmla="*/ 41 w 197"/>
                  <a:gd name="T61" fmla="*/ 47 h 143"/>
                  <a:gd name="T62" fmla="*/ 47 w 197"/>
                  <a:gd name="T63" fmla="*/ 51 h 143"/>
                  <a:gd name="T64" fmla="*/ 48 w 197"/>
                  <a:gd name="T65" fmla="*/ 55 h 143"/>
                  <a:gd name="T66" fmla="*/ 55 w 197"/>
                  <a:gd name="T67" fmla="*/ 58 h 143"/>
                  <a:gd name="T68" fmla="*/ 61 w 197"/>
                  <a:gd name="T69" fmla="*/ 62 h 143"/>
                  <a:gd name="T70" fmla="*/ 70 w 197"/>
                  <a:gd name="T71" fmla="*/ 65 h 143"/>
                  <a:gd name="T72" fmla="*/ 78 w 197"/>
                  <a:gd name="T73" fmla="*/ 66 h 143"/>
                  <a:gd name="T74" fmla="*/ 87 w 197"/>
                  <a:gd name="T75" fmla="*/ 66 h 143"/>
                  <a:gd name="T76" fmla="*/ 98 w 197"/>
                  <a:gd name="T77" fmla="*/ 70 h 143"/>
                  <a:gd name="T78" fmla="*/ 98 w 197"/>
                  <a:gd name="T79" fmla="*/ 8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43">
                    <a:moveTo>
                      <a:pt x="98" y="82"/>
                    </a:moveTo>
                    <a:cubicBezTo>
                      <a:pt x="98" y="82"/>
                      <a:pt x="98" y="75"/>
                      <a:pt x="99" y="70"/>
                    </a:cubicBezTo>
                    <a:cubicBezTo>
                      <a:pt x="100" y="65"/>
                      <a:pt x="110" y="66"/>
                      <a:pt x="110" y="66"/>
                    </a:cubicBezTo>
                    <a:cubicBezTo>
                      <a:pt x="112" y="63"/>
                      <a:pt x="119" y="66"/>
                      <a:pt x="119" y="66"/>
                    </a:cubicBezTo>
                    <a:cubicBezTo>
                      <a:pt x="120" y="64"/>
                      <a:pt x="127" y="65"/>
                      <a:pt x="127" y="65"/>
                    </a:cubicBezTo>
                    <a:cubicBezTo>
                      <a:pt x="129" y="61"/>
                      <a:pt x="136" y="62"/>
                      <a:pt x="136" y="62"/>
                    </a:cubicBezTo>
                    <a:cubicBezTo>
                      <a:pt x="138" y="59"/>
                      <a:pt x="142" y="58"/>
                      <a:pt x="142" y="58"/>
                    </a:cubicBezTo>
                    <a:cubicBezTo>
                      <a:pt x="144" y="55"/>
                      <a:pt x="148" y="55"/>
                      <a:pt x="148" y="55"/>
                    </a:cubicBezTo>
                    <a:cubicBezTo>
                      <a:pt x="148" y="55"/>
                      <a:pt x="148" y="54"/>
                      <a:pt x="150" y="51"/>
                    </a:cubicBezTo>
                    <a:cubicBezTo>
                      <a:pt x="152" y="48"/>
                      <a:pt x="155" y="49"/>
                      <a:pt x="156" y="47"/>
                    </a:cubicBezTo>
                    <a:cubicBezTo>
                      <a:pt x="157" y="44"/>
                      <a:pt x="160" y="43"/>
                      <a:pt x="161" y="42"/>
                    </a:cubicBezTo>
                    <a:cubicBezTo>
                      <a:pt x="161" y="42"/>
                      <a:pt x="168" y="37"/>
                      <a:pt x="170" y="34"/>
                    </a:cubicBezTo>
                    <a:cubicBezTo>
                      <a:pt x="173" y="30"/>
                      <a:pt x="177" y="21"/>
                      <a:pt x="175" y="2"/>
                    </a:cubicBezTo>
                    <a:cubicBezTo>
                      <a:pt x="175" y="2"/>
                      <a:pt x="189" y="0"/>
                      <a:pt x="194" y="3"/>
                    </a:cubicBezTo>
                    <a:cubicBezTo>
                      <a:pt x="194" y="3"/>
                      <a:pt x="194" y="30"/>
                      <a:pt x="194" y="38"/>
                    </a:cubicBezTo>
                    <a:cubicBezTo>
                      <a:pt x="195" y="46"/>
                      <a:pt x="197" y="59"/>
                      <a:pt x="195" y="63"/>
                    </a:cubicBezTo>
                    <a:cubicBezTo>
                      <a:pt x="193" y="66"/>
                      <a:pt x="186" y="78"/>
                      <a:pt x="184" y="80"/>
                    </a:cubicBezTo>
                    <a:cubicBezTo>
                      <a:pt x="182" y="83"/>
                      <a:pt x="180" y="90"/>
                      <a:pt x="177" y="94"/>
                    </a:cubicBezTo>
                    <a:cubicBezTo>
                      <a:pt x="175" y="97"/>
                      <a:pt x="166" y="114"/>
                      <a:pt x="154" y="124"/>
                    </a:cubicBezTo>
                    <a:cubicBezTo>
                      <a:pt x="142" y="133"/>
                      <a:pt x="133" y="142"/>
                      <a:pt x="105" y="143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64" y="142"/>
                      <a:pt x="55" y="133"/>
                      <a:pt x="43" y="124"/>
                    </a:cubicBezTo>
                    <a:cubicBezTo>
                      <a:pt x="31" y="114"/>
                      <a:pt x="22" y="97"/>
                      <a:pt x="20" y="94"/>
                    </a:cubicBezTo>
                    <a:cubicBezTo>
                      <a:pt x="17" y="90"/>
                      <a:pt x="15" y="83"/>
                      <a:pt x="13" y="80"/>
                    </a:cubicBezTo>
                    <a:cubicBezTo>
                      <a:pt x="10" y="78"/>
                      <a:pt x="4" y="66"/>
                      <a:pt x="2" y="63"/>
                    </a:cubicBezTo>
                    <a:cubicBezTo>
                      <a:pt x="0" y="59"/>
                      <a:pt x="2" y="46"/>
                      <a:pt x="3" y="38"/>
                    </a:cubicBezTo>
                    <a:cubicBezTo>
                      <a:pt x="3" y="30"/>
                      <a:pt x="3" y="3"/>
                      <a:pt x="3" y="3"/>
                    </a:cubicBezTo>
                    <a:cubicBezTo>
                      <a:pt x="8" y="0"/>
                      <a:pt x="22" y="2"/>
                      <a:pt x="22" y="2"/>
                    </a:cubicBezTo>
                    <a:cubicBezTo>
                      <a:pt x="20" y="21"/>
                      <a:pt x="24" y="30"/>
                      <a:pt x="27" y="34"/>
                    </a:cubicBezTo>
                    <a:cubicBezTo>
                      <a:pt x="29" y="37"/>
                      <a:pt x="36" y="42"/>
                      <a:pt x="36" y="42"/>
                    </a:cubicBezTo>
                    <a:cubicBezTo>
                      <a:pt x="37" y="43"/>
                      <a:pt x="40" y="44"/>
                      <a:pt x="41" y="47"/>
                    </a:cubicBezTo>
                    <a:cubicBezTo>
                      <a:pt x="42" y="49"/>
                      <a:pt x="45" y="48"/>
                      <a:pt x="47" y="51"/>
                    </a:cubicBezTo>
                    <a:cubicBezTo>
                      <a:pt x="49" y="54"/>
                      <a:pt x="48" y="55"/>
                      <a:pt x="48" y="55"/>
                    </a:cubicBezTo>
                    <a:cubicBezTo>
                      <a:pt x="48" y="55"/>
                      <a:pt x="53" y="55"/>
                      <a:pt x="55" y="58"/>
                    </a:cubicBezTo>
                    <a:cubicBezTo>
                      <a:pt x="55" y="58"/>
                      <a:pt x="58" y="59"/>
                      <a:pt x="61" y="62"/>
                    </a:cubicBezTo>
                    <a:cubicBezTo>
                      <a:pt x="61" y="62"/>
                      <a:pt x="67" y="61"/>
                      <a:pt x="70" y="65"/>
                    </a:cubicBezTo>
                    <a:cubicBezTo>
                      <a:pt x="70" y="65"/>
                      <a:pt x="77" y="64"/>
                      <a:pt x="78" y="66"/>
                    </a:cubicBezTo>
                    <a:cubicBezTo>
                      <a:pt x="78" y="66"/>
                      <a:pt x="85" y="63"/>
                      <a:pt x="87" y="66"/>
                    </a:cubicBezTo>
                    <a:cubicBezTo>
                      <a:pt x="87" y="66"/>
                      <a:pt x="97" y="65"/>
                      <a:pt x="98" y="70"/>
                    </a:cubicBezTo>
                    <a:cubicBezTo>
                      <a:pt x="99" y="75"/>
                      <a:pt x="98" y="82"/>
                      <a:pt x="98" y="8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1" name="Freeform 537"/>
              <p:cNvSpPr>
                <a:spLocks/>
              </p:cNvSpPr>
              <p:nvPr/>
            </p:nvSpPr>
            <p:spPr bwMode="auto">
              <a:xfrm>
                <a:off x="1651439" y="496401"/>
                <a:ext cx="463550" cy="525463"/>
              </a:xfrm>
              <a:custGeom>
                <a:avLst/>
                <a:gdLst>
                  <a:gd name="T0" fmla="*/ 144 w 290"/>
                  <a:gd name="T1" fmla="*/ 322 h 328"/>
                  <a:gd name="T2" fmla="*/ 131 w 290"/>
                  <a:gd name="T3" fmla="*/ 325 h 328"/>
                  <a:gd name="T4" fmla="*/ 122 w 290"/>
                  <a:gd name="T5" fmla="*/ 323 h 328"/>
                  <a:gd name="T6" fmla="*/ 116 w 290"/>
                  <a:gd name="T7" fmla="*/ 325 h 328"/>
                  <a:gd name="T8" fmla="*/ 111 w 290"/>
                  <a:gd name="T9" fmla="*/ 323 h 328"/>
                  <a:gd name="T10" fmla="*/ 103 w 290"/>
                  <a:gd name="T11" fmla="*/ 320 h 328"/>
                  <a:gd name="T12" fmla="*/ 98 w 290"/>
                  <a:gd name="T13" fmla="*/ 316 h 328"/>
                  <a:gd name="T14" fmla="*/ 92 w 290"/>
                  <a:gd name="T15" fmla="*/ 309 h 328"/>
                  <a:gd name="T16" fmla="*/ 88 w 290"/>
                  <a:gd name="T17" fmla="*/ 308 h 328"/>
                  <a:gd name="T18" fmla="*/ 81 w 290"/>
                  <a:gd name="T19" fmla="*/ 299 h 328"/>
                  <a:gd name="T20" fmla="*/ 79 w 290"/>
                  <a:gd name="T21" fmla="*/ 281 h 328"/>
                  <a:gd name="T22" fmla="*/ 68 w 290"/>
                  <a:gd name="T23" fmla="*/ 263 h 328"/>
                  <a:gd name="T24" fmla="*/ 31 w 290"/>
                  <a:gd name="T25" fmla="*/ 246 h 328"/>
                  <a:gd name="T26" fmla="*/ 27 w 290"/>
                  <a:gd name="T27" fmla="*/ 212 h 328"/>
                  <a:gd name="T28" fmla="*/ 12 w 290"/>
                  <a:gd name="T29" fmla="*/ 138 h 328"/>
                  <a:gd name="T30" fmla="*/ 135 w 290"/>
                  <a:gd name="T31" fmla="*/ 0 h 328"/>
                  <a:gd name="T32" fmla="*/ 259 w 290"/>
                  <a:gd name="T33" fmla="*/ 49 h 328"/>
                  <a:gd name="T34" fmla="*/ 266 w 290"/>
                  <a:gd name="T35" fmla="*/ 184 h 328"/>
                  <a:gd name="T36" fmla="*/ 270 w 290"/>
                  <a:gd name="T37" fmla="*/ 223 h 328"/>
                  <a:gd name="T38" fmla="*/ 241 w 290"/>
                  <a:gd name="T39" fmla="*/ 263 h 328"/>
                  <a:gd name="T40" fmla="*/ 209 w 290"/>
                  <a:gd name="T41" fmla="*/ 272 h 328"/>
                  <a:gd name="T42" fmla="*/ 210 w 290"/>
                  <a:gd name="T43" fmla="*/ 291 h 328"/>
                  <a:gd name="T44" fmla="*/ 204 w 290"/>
                  <a:gd name="T45" fmla="*/ 303 h 328"/>
                  <a:gd name="T46" fmla="*/ 200 w 290"/>
                  <a:gd name="T47" fmla="*/ 308 h 328"/>
                  <a:gd name="T48" fmla="*/ 196 w 290"/>
                  <a:gd name="T49" fmla="*/ 314 h 328"/>
                  <a:gd name="T50" fmla="*/ 189 w 290"/>
                  <a:gd name="T51" fmla="*/ 318 h 328"/>
                  <a:gd name="T52" fmla="*/ 183 w 290"/>
                  <a:gd name="T53" fmla="*/ 322 h 328"/>
                  <a:gd name="T54" fmla="*/ 176 w 290"/>
                  <a:gd name="T55" fmla="*/ 325 h 328"/>
                  <a:gd name="T56" fmla="*/ 172 w 290"/>
                  <a:gd name="T57" fmla="*/ 327 h 328"/>
                  <a:gd name="T58" fmla="*/ 164 w 290"/>
                  <a:gd name="T59" fmla="*/ 327 h 328"/>
                  <a:gd name="T60" fmla="*/ 153 w 290"/>
                  <a:gd name="T61" fmla="*/ 328 h 328"/>
                  <a:gd name="T62" fmla="*/ 145 w 290"/>
                  <a:gd name="T63" fmla="*/ 31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328">
                    <a:moveTo>
                      <a:pt x="145" y="315"/>
                    </a:moveTo>
                    <a:cubicBezTo>
                      <a:pt x="145" y="315"/>
                      <a:pt x="144" y="320"/>
                      <a:pt x="144" y="322"/>
                    </a:cubicBezTo>
                    <a:cubicBezTo>
                      <a:pt x="144" y="324"/>
                      <a:pt x="141" y="327"/>
                      <a:pt x="137" y="328"/>
                    </a:cubicBezTo>
                    <a:cubicBezTo>
                      <a:pt x="134" y="328"/>
                      <a:pt x="131" y="325"/>
                      <a:pt x="131" y="325"/>
                    </a:cubicBezTo>
                    <a:cubicBezTo>
                      <a:pt x="131" y="325"/>
                      <a:pt x="130" y="327"/>
                      <a:pt x="126" y="327"/>
                    </a:cubicBezTo>
                    <a:cubicBezTo>
                      <a:pt x="123" y="327"/>
                      <a:pt x="122" y="323"/>
                      <a:pt x="122" y="323"/>
                    </a:cubicBezTo>
                    <a:cubicBezTo>
                      <a:pt x="121" y="324"/>
                      <a:pt x="119" y="327"/>
                      <a:pt x="118" y="327"/>
                    </a:cubicBezTo>
                    <a:cubicBezTo>
                      <a:pt x="117" y="327"/>
                      <a:pt x="116" y="325"/>
                      <a:pt x="116" y="325"/>
                    </a:cubicBezTo>
                    <a:cubicBezTo>
                      <a:pt x="116" y="325"/>
                      <a:pt x="115" y="325"/>
                      <a:pt x="114" y="325"/>
                    </a:cubicBezTo>
                    <a:cubicBezTo>
                      <a:pt x="113" y="325"/>
                      <a:pt x="112" y="324"/>
                      <a:pt x="111" y="323"/>
                    </a:cubicBezTo>
                    <a:cubicBezTo>
                      <a:pt x="109" y="323"/>
                      <a:pt x="108" y="322"/>
                      <a:pt x="108" y="322"/>
                    </a:cubicBezTo>
                    <a:cubicBezTo>
                      <a:pt x="106" y="322"/>
                      <a:pt x="105" y="320"/>
                      <a:pt x="103" y="320"/>
                    </a:cubicBezTo>
                    <a:cubicBezTo>
                      <a:pt x="102" y="320"/>
                      <a:pt x="101" y="318"/>
                      <a:pt x="101" y="318"/>
                    </a:cubicBezTo>
                    <a:cubicBezTo>
                      <a:pt x="100" y="319"/>
                      <a:pt x="99" y="318"/>
                      <a:pt x="98" y="316"/>
                    </a:cubicBezTo>
                    <a:cubicBezTo>
                      <a:pt x="97" y="315"/>
                      <a:pt x="96" y="315"/>
                      <a:pt x="94" y="314"/>
                    </a:cubicBezTo>
                    <a:cubicBezTo>
                      <a:pt x="92" y="314"/>
                      <a:pt x="92" y="309"/>
                      <a:pt x="92" y="309"/>
                    </a:cubicBezTo>
                    <a:cubicBezTo>
                      <a:pt x="92" y="309"/>
                      <a:pt x="91" y="309"/>
                      <a:pt x="90" y="308"/>
                    </a:cubicBezTo>
                    <a:cubicBezTo>
                      <a:pt x="89" y="308"/>
                      <a:pt x="89" y="309"/>
                      <a:pt x="88" y="308"/>
                    </a:cubicBezTo>
                    <a:cubicBezTo>
                      <a:pt x="86" y="308"/>
                      <a:pt x="86" y="303"/>
                      <a:pt x="86" y="303"/>
                    </a:cubicBezTo>
                    <a:cubicBezTo>
                      <a:pt x="84" y="303"/>
                      <a:pt x="82" y="301"/>
                      <a:pt x="81" y="299"/>
                    </a:cubicBezTo>
                    <a:cubicBezTo>
                      <a:pt x="80" y="297"/>
                      <a:pt x="80" y="291"/>
                      <a:pt x="80" y="291"/>
                    </a:cubicBezTo>
                    <a:cubicBezTo>
                      <a:pt x="77" y="289"/>
                      <a:pt x="78" y="284"/>
                      <a:pt x="79" y="281"/>
                    </a:cubicBezTo>
                    <a:cubicBezTo>
                      <a:pt x="80" y="278"/>
                      <a:pt x="82" y="276"/>
                      <a:pt x="81" y="272"/>
                    </a:cubicBezTo>
                    <a:cubicBezTo>
                      <a:pt x="81" y="268"/>
                      <a:pt x="75" y="266"/>
                      <a:pt x="68" y="263"/>
                    </a:cubicBezTo>
                    <a:cubicBezTo>
                      <a:pt x="61" y="260"/>
                      <a:pt x="53" y="263"/>
                      <a:pt x="49" y="263"/>
                    </a:cubicBezTo>
                    <a:cubicBezTo>
                      <a:pt x="45" y="262"/>
                      <a:pt x="36" y="252"/>
                      <a:pt x="31" y="246"/>
                    </a:cubicBezTo>
                    <a:cubicBezTo>
                      <a:pt x="27" y="240"/>
                      <a:pt x="22" y="231"/>
                      <a:pt x="20" y="223"/>
                    </a:cubicBezTo>
                    <a:cubicBezTo>
                      <a:pt x="18" y="215"/>
                      <a:pt x="27" y="212"/>
                      <a:pt x="27" y="212"/>
                    </a:cubicBezTo>
                    <a:cubicBezTo>
                      <a:pt x="25" y="208"/>
                      <a:pt x="24" y="200"/>
                      <a:pt x="24" y="184"/>
                    </a:cubicBezTo>
                    <a:cubicBezTo>
                      <a:pt x="24" y="169"/>
                      <a:pt x="14" y="146"/>
                      <a:pt x="12" y="138"/>
                    </a:cubicBezTo>
                    <a:cubicBezTo>
                      <a:pt x="10" y="129"/>
                      <a:pt x="0" y="92"/>
                      <a:pt x="32" y="49"/>
                    </a:cubicBezTo>
                    <a:cubicBezTo>
                      <a:pt x="63" y="7"/>
                      <a:pt x="135" y="0"/>
                      <a:pt x="135" y="0"/>
                    </a:cubicBezTo>
                    <a:cubicBezTo>
                      <a:pt x="139" y="0"/>
                      <a:pt x="150" y="0"/>
                      <a:pt x="155" y="0"/>
                    </a:cubicBezTo>
                    <a:cubicBezTo>
                      <a:pt x="155" y="0"/>
                      <a:pt x="227" y="7"/>
                      <a:pt x="259" y="49"/>
                    </a:cubicBezTo>
                    <a:cubicBezTo>
                      <a:pt x="290" y="92"/>
                      <a:pt x="281" y="129"/>
                      <a:pt x="279" y="138"/>
                    </a:cubicBezTo>
                    <a:cubicBezTo>
                      <a:pt x="277" y="146"/>
                      <a:pt x="267" y="169"/>
                      <a:pt x="266" y="184"/>
                    </a:cubicBezTo>
                    <a:cubicBezTo>
                      <a:pt x="266" y="200"/>
                      <a:pt x="265" y="208"/>
                      <a:pt x="264" y="212"/>
                    </a:cubicBezTo>
                    <a:cubicBezTo>
                      <a:pt x="264" y="212"/>
                      <a:pt x="272" y="215"/>
                      <a:pt x="270" y="223"/>
                    </a:cubicBezTo>
                    <a:cubicBezTo>
                      <a:pt x="268" y="231"/>
                      <a:pt x="263" y="240"/>
                      <a:pt x="259" y="246"/>
                    </a:cubicBezTo>
                    <a:cubicBezTo>
                      <a:pt x="255" y="252"/>
                      <a:pt x="245" y="262"/>
                      <a:pt x="241" y="263"/>
                    </a:cubicBezTo>
                    <a:cubicBezTo>
                      <a:pt x="237" y="263"/>
                      <a:pt x="230" y="260"/>
                      <a:pt x="223" y="263"/>
                    </a:cubicBezTo>
                    <a:cubicBezTo>
                      <a:pt x="215" y="266"/>
                      <a:pt x="209" y="268"/>
                      <a:pt x="209" y="272"/>
                    </a:cubicBezTo>
                    <a:cubicBezTo>
                      <a:pt x="209" y="276"/>
                      <a:pt x="210" y="278"/>
                      <a:pt x="211" y="281"/>
                    </a:cubicBezTo>
                    <a:cubicBezTo>
                      <a:pt x="213" y="284"/>
                      <a:pt x="213" y="289"/>
                      <a:pt x="210" y="291"/>
                    </a:cubicBezTo>
                    <a:cubicBezTo>
                      <a:pt x="210" y="291"/>
                      <a:pt x="210" y="297"/>
                      <a:pt x="209" y="299"/>
                    </a:cubicBezTo>
                    <a:cubicBezTo>
                      <a:pt x="208" y="301"/>
                      <a:pt x="206" y="303"/>
                      <a:pt x="204" y="303"/>
                    </a:cubicBezTo>
                    <a:cubicBezTo>
                      <a:pt x="204" y="303"/>
                      <a:pt x="204" y="308"/>
                      <a:pt x="202" y="308"/>
                    </a:cubicBezTo>
                    <a:cubicBezTo>
                      <a:pt x="201" y="309"/>
                      <a:pt x="201" y="308"/>
                      <a:pt x="200" y="308"/>
                    </a:cubicBezTo>
                    <a:cubicBezTo>
                      <a:pt x="199" y="309"/>
                      <a:pt x="198" y="309"/>
                      <a:pt x="198" y="309"/>
                    </a:cubicBezTo>
                    <a:cubicBezTo>
                      <a:pt x="198" y="309"/>
                      <a:pt x="198" y="314"/>
                      <a:pt x="196" y="314"/>
                    </a:cubicBezTo>
                    <a:cubicBezTo>
                      <a:pt x="195" y="315"/>
                      <a:pt x="193" y="315"/>
                      <a:pt x="192" y="316"/>
                    </a:cubicBezTo>
                    <a:cubicBezTo>
                      <a:pt x="191" y="318"/>
                      <a:pt x="190" y="319"/>
                      <a:pt x="189" y="318"/>
                    </a:cubicBezTo>
                    <a:cubicBezTo>
                      <a:pt x="189" y="318"/>
                      <a:pt x="188" y="320"/>
                      <a:pt x="187" y="320"/>
                    </a:cubicBezTo>
                    <a:cubicBezTo>
                      <a:pt x="186" y="320"/>
                      <a:pt x="184" y="322"/>
                      <a:pt x="183" y="322"/>
                    </a:cubicBezTo>
                    <a:cubicBezTo>
                      <a:pt x="183" y="322"/>
                      <a:pt x="181" y="323"/>
                      <a:pt x="180" y="323"/>
                    </a:cubicBezTo>
                    <a:cubicBezTo>
                      <a:pt x="178" y="324"/>
                      <a:pt x="177" y="325"/>
                      <a:pt x="176" y="325"/>
                    </a:cubicBezTo>
                    <a:cubicBezTo>
                      <a:pt x="175" y="325"/>
                      <a:pt x="174" y="325"/>
                      <a:pt x="174" y="325"/>
                    </a:cubicBezTo>
                    <a:cubicBezTo>
                      <a:pt x="174" y="325"/>
                      <a:pt x="174" y="327"/>
                      <a:pt x="172" y="327"/>
                    </a:cubicBezTo>
                    <a:cubicBezTo>
                      <a:pt x="171" y="327"/>
                      <a:pt x="170" y="324"/>
                      <a:pt x="168" y="323"/>
                    </a:cubicBezTo>
                    <a:cubicBezTo>
                      <a:pt x="168" y="323"/>
                      <a:pt x="167" y="327"/>
                      <a:pt x="164" y="327"/>
                    </a:cubicBezTo>
                    <a:cubicBezTo>
                      <a:pt x="160" y="327"/>
                      <a:pt x="159" y="325"/>
                      <a:pt x="159" y="325"/>
                    </a:cubicBezTo>
                    <a:cubicBezTo>
                      <a:pt x="159" y="325"/>
                      <a:pt x="156" y="328"/>
                      <a:pt x="153" y="328"/>
                    </a:cubicBezTo>
                    <a:cubicBezTo>
                      <a:pt x="150" y="327"/>
                      <a:pt x="146" y="324"/>
                      <a:pt x="146" y="322"/>
                    </a:cubicBezTo>
                    <a:cubicBezTo>
                      <a:pt x="146" y="320"/>
                      <a:pt x="145" y="315"/>
                      <a:pt x="145" y="31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2" name="Freeform 538"/>
              <p:cNvSpPr>
                <a:spLocks/>
              </p:cNvSpPr>
              <p:nvPr/>
            </p:nvSpPr>
            <p:spPr bwMode="auto">
              <a:xfrm>
                <a:off x="1778439" y="963126"/>
                <a:ext cx="211138" cy="87313"/>
              </a:xfrm>
              <a:custGeom>
                <a:avLst/>
                <a:gdLst>
                  <a:gd name="T0" fmla="*/ 129 w 131"/>
                  <a:gd name="T1" fmla="*/ 9 h 55"/>
                  <a:gd name="T2" fmla="*/ 128 w 131"/>
                  <a:gd name="T3" fmla="*/ 11 h 55"/>
                  <a:gd name="T4" fmla="*/ 123 w 131"/>
                  <a:gd name="T5" fmla="*/ 24 h 55"/>
                  <a:gd name="T6" fmla="*/ 116 w 131"/>
                  <a:gd name="T7" fmla="*/ 31 h 55"/>
                  <a:gd name="T8" fmla="*/ 111 w 131"/>
                  <a:gd name="T9" fmla="*/ 41 h 55"/>
                  <a:gd name="T10" fmla="*/ 104 w 131"/>
                  <a:gd name="T11" fmla="*/ 43 h 55"/>
                  <a:gd name="T12" fmla="*/ 100 w 131"/>
                  <a:gd name="T13" fmla="*/ 44 h 55"/>
                  <a:gd name="T14" fmla="*/ 88 w 131"/>
                  <a:gd name="T15" fmla="*/ 55 h 55"/>
                  <a:gd name="T16" fmla="*/ 80 w 131"/>
                  <a:gd name="T17" fmla="*/ 54 h 55"/>
                  <a:gd name="T18" fmla="*/ 71 w 131"/>
                  <a:gd name="T19" fmla="*/ 55 h 55"/>
                  <a:gd name="T20" fmla="*/ 65 w 131"/>
                  <a:gd name="T21" fmla="*/ 49 h 55"/>
                  <a:gd name="T22" fmla="*/ 54 w 131"/>
                  <a:gd name="T23" fmla="*/ 47 h 55"/>
                  <a:gd name="T24" fmla="*/ 45 w 131"/>
                  <a:gd name="T25" fmla="*/ 48 h 55"/>
                  <a:gd name="T26" fmla="*/ 38 w 131"/>
                  <a:gd name="T27" fmla="*/ 46 h 55"/>
                  <a:gd name="T28" fmla="*/ 28 w 131"/>
                  <a:gd name="T29" fmla="*/ 43 h 55"/>
                  <a:gd name="T30" fmla="*/ 24 w 131"/>
                  <a:gd name="T31" fmla="*/ 41 h 55"/>
                  <a:gd name="T32" fmla="*/ 18 w 131"/>
                  <a:gd name="T33" fmla="*/ 38 h 55"/>
                  <a:gd name="T34" fmla="*/ 10 w 131"/>
                  <a:gd name="T35" fmla="*/ 29 h 55"/>
                  <a:gd name="T36" fmla="*/ 3 w 131"/>
                  <a:gd name="T37" fmla="*/ 19 h 55"/>
                  <a:gd name="T38" fmla="*/ 3 w 131"/>
                  <a:gd name="T39" fmla="*/ 11 h 55"/>
                  <a:gd name="T40" fmla="*/ 0 w 131"/>
                  <a:gd name="T41" fmla="*/ 0 h 55"/>
                  <a:gd name="T42" fmla="*/ 6 w 131"/>
                  <a:gd name="T43" fmla="*/ 5 h 55"/>
                  <a:gd name="T44" fmla="*/ 12 w 131"/>
                  <a:gd name="T45" fmla="*/ 9 h 55"/>
                  <a:gd name="T46" fmla="*/ 17 w 131"/>
                  <a:gd name="T47" fmla="*/ 10 h 55"/>
                  <a:gd name="T48" fmla="*/ 21 w 131"/>
                  <a:gd name="T49" fmla="*/ 14 h 55"/>
                  <a:gd name="T50" fmla="*/ 28 w 131"/>
                  <a:gd name="T51" fmla="*/ 17 h 55"/>
                  <a:gd name="T52" fmla="*/ 32 w 131"/>
                  <a:gd name="T53" fmla="*/ 15 h 55"/>
                  <a:gd name="T54" fmla="*/ 36 w 131"/>
                  <a:gd name="T55" fmla="*/ 20 h 55"/>
                  <a:gd name="T56" fmla="*/ 38 w 131"/>
                  <a:gd name="T57" fmla="*/ 16 h 55"/>
                  <a:gd name="T58" fmla="*/ 43 w 131"/>
                  <a:gd name="T59" fmla="*/ 21 h 55"/>
                  <a:gd name="T60" fmla="*/ 48 w 131"/>
                  <a:gd name="T61" fmla="*/ 17 h 55"/>
                  <a:gd name="T62" fmla="*/ 51 w 131"/>
                  <a:gd name="T63" fmla="*/ 24 h 55"/>
                  <a:gd name="T64" fmla="*/ 57 w 131"/>
                  <a:gd name="T65" fmla="*/ 16 h 55"/>
                  <a:gd name="T66" fmla="*/ 65 w 131"/>
                  <a:gd name="T67" fmla="*/ 24 h 55"/>
                  <a:gd name="T68" fmla="*/ 64 w 131"/>
                  <a:gd name="T69" fmla="*/ 32 h 55"/>
                  <a:gd name="T70" fmla="*/ 63 w 131"/>
                  <a:gd name="T71" fmla="*/ 35 h 55"/>
                  <a:gd name="T72" fmla="*/ 65 w 131"/>
                  <a:gd name="T73" fmla="*/ 43 h 55"/>
                  <a:gd name="T74" fmla="*/ 66 w 131"/>
                  <a:gd name="T75" fmla="*/ 37 h 55"/>
                  <a:gd name="T76" fmla="*/ 68 w 131"/>
                  <a:gd name="T77" fmla="*/ 35 h 55"/>
                  <a:gd name="T78" fmla="*/ 65 w 131"/>
                  <a:gd name="T79" fmla="*/ 26 h 55"/>
                  <a:gd name="T80" fmla="*/ 69 w 131"/>
                  <a:gd name="T81" fmla="*/ 17 h 55"/>
                  <a:gd name="T82" fmla="*/ 80 w 131"/>
                  <a:gd name="T83" fmla="*/ 24 h 55"/>
                  <a:gd name="T84" fmla="*/ 80 w 131"/>
                  <a:gd name="T85" fmla="*/ 21 h 55"/>
                  <a:gd name="T86" fmla="*/ 88 w 131"/>
                  <a:gd name="T87" fmla="*/ 21 h 55"/>
                  <a:gd name="T88" fmla="*/ 90 w 131"/>
                  <a:gd name="T89" fmla="*/ 14 h 55"/>
                  <a:gd name="T90" fmla="*/ 95 w 131"/>
                  <a:gd name="T91" fmla="*/ 20 h 55"/>
                  <a:gd name="T92" fmla="*/ 95 w 131"/>
                  <a:gd name="T93" fmla="*/ 20 h 55"/>
                  <a:gd name="T94" fmla="*/ 99 w 131"/>
                  <a:gd name="T95" fmla="*/ 15 h 55"/>
                  <a:gd name="T96" fmla="*/ 102 w 131"/>
                  <a:gd name="T97" fmla="*/ 17 h 55"/>
                  <a:gd name="T98" fmla="*/ 110 w 131"/>
                  <a:gd name="T99" fmla="*/ 14 h 55"/>
                  <a:gd name="T100" fmla="*/ 113 w 131"/>
                  <a:gd name="T101" fmla="*/ 10 h 55"/>
                  <a:gd name="T102" fmla="*/ 118 w 131"/>
                  <a:gd name="T103" fmla="*/ 10 h 55"/>
                  <a:gd name="T104" fmla="*/ 125 w 131"/>
                  <a:gd name="T105" fmla="*/ 5 h 55"/>
                  <a:gd name="T106" fmla="*/ 130 w 131"/>
                  <a:gd name="T10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1" h="55">
                    <a:moveTo>
                      <a:pt x="131" y="0"/>
                    </a:moveTo>
                    <a:cubicBezTo>
                      <a:pt x="131" y="0"/>
                      <a:pt x="130" y="7"/>
                      <a:pt x="129" y="9"/>
                    </a:cubicBezTo>
                    <a:cubicBezTo>
                      <a:pt x="129" y="10"/>
                      <a:pt x="129" y="10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4"/>
                      <a:pt x="128" y="17"/>
                      <a:pt x="128" y="19"/>
                    </a:cubicBezTo>
                    <a:cubicBezTo>
                      <a:pt x="127" y="20"/>
                      <a:pt x="125" y="26"/>
                      <a:pt x="123" y="24"/>
                    </a:cubicBezTo>
                    <a:cubicBezTo>
                      <a:pt x="123" y="26"/>
                      <a:pt x="122" y="27"/>
                      <a:pt x="120" y="29"/>
                    </a:cubicBezTo>
                    <a:cubicBezTo>
                      <a:pt x="119" y="30"/>
                      <a:pt x="118" y="32"/>
                      <a:pt x="116" y="31"/>
                    </a:cubicBezTo>
                    <a:cubicBezTo>
                      <a:pt x="116" y="34"/>
                      <a:pt x="115" y="36"/>
                      <a:pt x="113" y="38"/>
                    </a:cubicBezTo>
                    <a:cubicBezTo>
                      <a:pt x="113" y="39"/>
                      <a:pt x="112" y="40"/>
                      <a:pt x="111" y="41"/>
                    </a:cubicBezTo>
                    <a:cubicBezTo>
                      <a:pt x="110" y="41"/>
                      <a:pt x="108" y="41"/>
                      <a:pt x="107" y="41"/>
                    </a:cubicBezTo>
                    <a:cubicBezTo>
                      <a:pt x="107" y="42"/>
                      <a:pt x="106" y="43"/>
                      <a:pt x="104" y="43"/>
                    </a:cubicBezTo>
                    <a:cubicBezTo>
                      <a:pt x="104" y="43"/>
                      <a:pt x="103" y="43"/>
                      <a:pt x="102" y="43"/>
                    </a:cubicBezTo>
                    <a:cubicBezTo>
                      <a:pt x="101" y="43"/>
                      <a:pt x="101" y="43"/>
                      <a:pt x="100" y="44"/>
                    </a:cubicBezTo>
                    <a:cubicBezTo>
                      <a:pt x="99" y="46"/>
                      <a:pt x="95" y="49"/>
                      <a:pt x="93" y="46"/>
                    </a:cubicBezTo>
                    <a:cubicBezTo>
                      <a:pt x="93" y="48"/>
                      <a:pt x="90" y="55"/>
                      <a:pt x="88" y="55"/>
                    </a:cubicBezTo>
                    <a:cubicBezTo>
                      <a:pt x="86" y="55"/>
                      <a:pt x="87" y="50"/>
                      <a:pt x="86" y="48"/>
                    </a:cubicBezTo>
                    <a:cubicBezTo>
                      <a:pt x="85" y="51"/>
                      <a:pt x="84" y="54"/>
                      <a:pt x="80" y="54"/>
                    </a:cubicBezTo>
                    <a:cubicBezTo>
                      <a:pt x="78" y="53"/>
                      <a:pt x="77" y="48"/>
                      <a:pt x="77" y="47"/>
                    </a:cubicBezTo>
                    <a:cubicBezTo>
                      <a:pt x="77" y="47"/>
                      <a:pt x="75" y="55"/>
                      <a:pt x="71" y="55"/>
                    </a:cubicBezTo>
                    <a:cubicBezTo>
                      <a:pt x="67" y="55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55"/>
                      <a:pt x="60" y="55"/>
                    </a:cubicBezTo>
                    <a:cubicBezTo>
                      <a:pt x="56" y="55"/>
                      <a:pt x="54" y="47"/>
                      <a:pt x="54" y="47"/>
                    </a:cubicBezTo>
                    <a:cubicBezTo>
                      <a:pt x="53" y="48"/>
                      <a:pt x="53" y="53"/>
                      <a:pt x="50" y="54"/>
                    </a:cubicBezTo>
                    <a:cubicBezTo>
                      <a:pt x="47" y="54"/>
                      <a:pt x="46" y="51"/>
                      <a:pt x="45" y="48"/>
                    </a:cubicBezTo>
                    <a:cubicBezTo>
                      <a:pt x="44" y="50"/>
                      <a:pt x="45" y="55"/>
                      <a:pt x="42" y="55"/>
                    </a:cubicBezTo>
                    <a:cubicBezTo>
                      <a:pt x="40" y="55"/>
                      <a:pt x="37" y="48"/>
                      <a:pt x="38" y="46"/>
                    </a:cubicBezTo>
                    <a:cubicBezTo>
                      <a:pt x="36" y="49"/>
                      <a:pt x="32" y="46"/>
                      <a:pt x="30" y="44"/>
                    </a:cubicBezTo>
                    <a:cubicBezTo>
                      <a:pt x="29" y="43"/>
                      <a:pt x="30" y="43"/>
                      <a:pt x="28" y="43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5" y="43"/>
                      <a:pt x="24" y="42"/>
                      <a:pt x="24" y="41"/>
                    </a:cubicBezTo>
                    <a:cubicBezTo>
                      <a:pt x="23" y="41"/>
                      <a:pt x="21" y="41"/>
                      <a:pt x="20" y="41"/>
                    </a:cubicBezTo>
                    <a:cubicBezTo>
                      <a:pt x="19" y="40"/>
                      <a:pt x="18" y="39"/>
                      <a:pt x="18" y="38"/>
                    </a:cubicBezTo>
                    <a:cubicBezTo>
                      <a:pt x="16" y="36"/>
                      <a:pt x="15" y="34"/>
                      <a:pt x="15" y="31"/>
                    </a:cubicBezTo>
                    <a:cubicBezTo>
                      <a:pt x="12" y="32"/>
                      <a:pt x="11" y="30"/>
                      <a:pt x="10" y="29"/>
                    </a:cubicBezTo>
                    <a:cubicBezTo>
                      <a:pt x="9" y="27"/>
                      <a:pt x="8" y="26"/>
                      <a:pt x="7" y="24"/>
                    </a:cubicBezTo>
                    <a:cubicBezTo>
                      <a:pt x="6" y="26"/>
                      <a:pt x="3" y="20"/>
                      <a:pt x="3" y="19"/>
                    </a:cubicBezTo>
                    <a:cubicBezTo>
                      <a:pt x="3" y="17"/>
                      <a:pt x="3" y="14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2"/>
                      <a:pt x="6" y="5"/>
                    </a:cubicBezTo>
                    <a:cubicBezTo>
                      <a:pt x="6" y="5"/>
                      <a:pt x="8" y="4"/>
                      <a:pt x="9" y="5"/>
                    </a:cubicBezTo>
                    <a:cubicBezTo>
                      <a:pt x="10" y="6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5" y="8"/>
                      <a:pt x="17" y="10"/>
                    </a:cubicBezTo>
                    <a:cubicBezTo>
                      <a:pt x="19" y="11"/>
                      <a:pt x="21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3" y="12"/>
                      <a:pt x="24" y="13"/>
                    </a:cubicBezTo>
                    <a:cubicBezTo>
                      <a:pt x="26" y="14"/>
                      <a:pt x="28" y="16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30" y="15"/>
                      <a:pt x="32" y="15"/>
                    </a:cubicBezTo>
                    <a:cubicBezTo>
                      <a:pt x="33" y="15"/>
                      <a:pt x="34" y="16"/>
                      <a:pt x="34" y="17"/>
                    </a:cubicBezTo>
                    <a:cubicBezTo>
                      <a:pt x="35" y="17"/>
                      <a:pt x="36" y="19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7" y="17"/>
                      <a:pt x="38" y="16"/>
                    </a:cubicBezTo>
                    <a:cubicBezTo>
                      <a:pt x="39" y="15"/>
                      <a:pt x="39" y="12"/>
                      <a:pt x="40" y="14"/>
                    </a:cubicBezTo>
                    <a:cubicBezTo>
                      <a:pt x="41" y="15"/>
                      <a:pt x="43" y="19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5" y="17"/>
                      <a:pt x="48" y="17"/>
                    </a:cubicBezTo>
                    <a:cubicBezTo>
                      <a:pt x="49" y="17"/>
                      <a:pt x="50" y="20"/>
                      <a:pt x="50" y="21"/>
                    </a:cubicBezTo>
                    <a:cubicBezTo>
                      <a:pt x="51" y="21"/>
                      <a:pt x="51" y="22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4" y="16"/>
                      <a:pt x="57" y="16"/>
                    </a:cubicBezTo>
                    <a:cubicBezTo>
                      <a:pt x="59" y="16"/>
                      <a:pt x="61" y="15"/>
                      <a:pt x="62" y="17"/>
                    </a:cubicBezTo>
                    <a:cubicBezTo>
                      <a:pt x="63" y="18"/>
                      <a:pt x="65" y="21"/>
                      <a:pt x="65" y="24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8"/>
                      <a:pt x="64" y="30"/>
                      <a:pt x="64" y="32"/>
                    </a:cubicBezTo>
                    <a:cubicBezTo>
                      <a:pt x="64" y="33"/>
                      <a:pt x="64" y="34"/>
                      <a:pt x="63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5" y="36"/>
                      <a:pt x="65" y="37"/>
                    </a:cubicBezTo>
                    <a:cubicBezTo>
                      <a:pt x="65" y="39"/>
                      <a:pt x="65" y="41"/>
                      <a:pt x="65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6" y="39"/>
                      <a:pt x="66" y="37"/>
                    </a:cubicBezTo>
                    <a:cubicBezTo>
                      <a:pt x="66" y="36"/>
                      <a:pt x="67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4"/>
                      <a:pt x="66" y="33"/>
                      <a:pt x="66" y="32"/>
                    </a:cubicBezTo>
                    <a:cubicBezTo>
                      <a:pt x="66" y="30"/>
                      <a:pt x="66" y="28"/>
                      <a:pt x="65" y="26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1"/>
                      <a:pt x="68" y="18"/>
                      <a:pt x="69" y="17"/>
                    </a:cubicBezTo>
                    <a:cubicBezTo>
                      <a:pt x="70" y="15"/>
                      <a:pt x="72" y="16"/>
                      <a:pt x="74" y="16"/>
                    </a:cubicBezTo>
                    <a:cubicBezTo>
                      <a:pt x="77" y="16"/>
                      <a:pt x="80" y="24"/>
                      <a:pt x="80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81" y="20"/>
                      <a:pt x="82" y="17"/>
                      <a:pt x="83" y="17"/>
                    </a:cubicBezTo>
                    <a:cubicBezTo>
                      <a:pt x="86" y="17"/>
                      <a:pt x="88" y="21"/>
                      <a:pt x="88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0"/>
                      <a:pt x="89" y="16"/>
                      <a:pt x="90" y="14"/>
                    </a:cubicBezTo>
                    <a:cubicBezTo>
                      <a:pt x="91" y="12"/>
                      <a:pt x="92" y="15"/>
                      <a:pt x="93" y="16"/>
                    </a:cubicBezTo>
                    <a:cubicBezTo>
                      <a:pt x="94" y="17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19"/>
                      <a:pt x="96" y="17"/>
                      <a:pt x="96" y="17"/>
                    </a:cubicBezTo>
                    <a:cubicBezTo>
                      <a:pt x="97" y="16"/>
                      <a:pt x="98" y="15"/>
                      <a:pt x="99" y="15"/>
                    </a:cubicBezTo>
                    <a:cubicBezTo>
                      <a:pt x="101" y="15"/>
                      <a:pt x="102" y="16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3" y="16"/>
                      <a:pt x="105" y="14"/>
                      <a:pt x="106" y="13"/>
                    </a:cubicBezTo>
                    <a:cubicBezTo>
                      <a:pt x="107" y="12"/>
                      <a:pt x="110" y="14"/>
                      <a:pt x="110" y="14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0" y="13"/>
                      <a:pt x="111" y="12"/>
                      <a:pt x="113" y="10"/>
                    </a:cubicBezTo>
                    <a:cubicBezTo>
                      <a:pt x="116" y="8"/>
                      <a:pt x="118" y="9"/>
                      <a:pt x="118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8"/>
                      <a:pt x="120" y="6"/>
                      <a:pt x="121" y="5"/>
                    </a:cubicBezTo>
                    <a:cubicBezTo>
                      <a:pt x="123" y="4"/>
                      <a:pt x="124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6" y="2"/>
                      <a:pt x="130" y="0"/>
                      <a:pt x="130" y="0"/>
                    </a:cubicBezTo>
                  </a:path>
                </a:pathLst>
              </a:custGeom>
              <a:solidFill>
                <a:srgbClr val="F8F3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3" name="Freeform 539"/>
              <p:cNvSpPr>
                <a:spLocks/>
              </p:cNvSpPr>
              <p:nvPr/>
            </p:nvSpPr>
            <p:spPr bwMode="auto">
              <a:xfrm>
                <a:off x="1956239" y="761514"/>
                <a:ext cx="69850" cy="79375"/>
              </a:xfrm>
              <a:custGeom>
                <a:avLst/>
                <a:gdLst>
                  <a:gd name="T0" fmla="*/ 16 w 43"/>
                  <a:gd name="T1" fmla="*/ 3 h 50"/>
                  <a:gd name="T2" fmla="*/ 9 w 43"/>
                  <a:gd name="T3" fmla="*/ 1 h 50"/>
                  <a:gd name="T4" fmla="*/ 2 w 43"/>
                  <a:gd name="T5" fmla="*/ 10 h 50"/>
                  <a:gd name="T6" fmla="*/ 0 w 43"/>
                  <a:gd name="T7" fmla="*/ 20 h 50"/>
                  <a:gd name="T8" fmla="*/ 8 w 43"/>
                  <a:gd name="T9" fmla="*/ 30 h 50"/>
                  <a:gd name="T10" fmla="*/ 29 w 43"/>
                  <a:gd name="T11" fmla="*/ 44 h 50"/>
                  <a:gd name="T12" fmla="*/ 39 w 43"/>
                  <a:gd name="T13" fmla="*/ 46 h 50"/>
                  <a:gd name="T14" fmla="*/ 33 w 43"/>
                  <a:gd name="T15" fmla="*/ 33 h 50"/>
                  <a:gd name="T16" fmla="*/ 18 w 43"/>
                  <a:gd name="T17" fmla="*/ 17 h 50"/>
                  <a:gd name="T18" fmla="*/ 16 w 43"/>
                  <a:gd name="T1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0">
                    <a:moveTo>
                      <a:pt x="16" y="3"/>
                    </a:moveTo>
                    <a:cubicBezTo>
                      <a:pt x="14" y="1"/>
                      <a:pt x="12" y="0"/>
                      <a:pt x="9" y="1"/>
                    </a:cubicBezTo>
                    <a:cubicBezTo>
                      <a:pt x="6" y="3"/>
                      <a:pt x="4" y="7"/>
                      <a:pt x="2" y="10"/>
                    </a:cubicBezTo>
                    <a:cubicBezTo>
                      <a:pt x="1" y="13"/>
                      <a:pt x="0" y="17"/>
                      <a:pt x="0" y="20"/>
                    </a:cubicBezTo>
                    <a:cubicBezTo>
                      <a:pt x="0" y="25"/>
                      <a:pt x="4" y="28"/>
                      <a:pt x="8" y="30"/>
                    </a:cubicBezTo>
                    <a:cubicBezTo>
                      <a:pt x="15" y="34"/>
                      <a:pt x="22" y="40"/>
                      <a:pt x="29" y="44"/>
                    </a:cubicBezTo>
                    <a:cubicBezTo>
                      <a:pt x="32" y="46"/>
                      <a:pt x="37" y="50"/>
                      <a:pt x="39" y="46"/>
                    </a:cubicBezTo>
                    <a:cubicBezTo>
                      <a:pt x="43" y="41"/>
                      <a:pt x="36" y="36"/>
                      <a:pt x="33" y="33"/>
                    </a:cubicBezTo>
                    <a:cubicBezTo>
                      <a:pt x="26" y="28"/>
                      <a:pt x="20" y="25"/>
                      <a:pt x="18" y="17"/>
                    </a:cubicBezTo>
                    <a:cubicBezTo>
                      <a:pt x="17" y="13"/>
                      <a:pt x="19" y="6"/>
                      <a:pt x="16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4" name="Freeform 540"/>
              <p:cNvSpPr>
                <a:spLocks/>
              </p:cNvSpPr>
              <p:nvPr/>
            </p:nvSpPr>
            <p:spPr bwMode="auto">
              <a:xfrm>
                <a:off x="1938776" y="725001"/>
                <a:ext cx="42863" cy="33338"/>
              </a:xfrm>
              <a:custGeom>
                <a:avLst/>
                <a:gdLst>
                  <a:gd name="T0" fmla="*/ 4 w 26"/>
                  <a:gd name="T1" fmla="*/ 7 h 20"/>
                  <a:gd name="T2" fmla="*/ 0 w 26"/>
                  <a:gd name="T3" fmla="*/ 12 h 20"/>
                  <a:gd name="T4" fmla="*/ 3 w 26"/>
                  <a:gd name="T5" fmla="*/ 16 h 20"/>
                  <a:gd name="T6" fmla="*/ 6 w 26"/>
                  <a:gd name="T7" fmla="*/ 17 h 20"/>
                  <a:gd name="T8" fmla="*/ 8 w 26"/>
                  <a:gd name="T9" fmla="*/ 19 h 20"/>
                  <a:gd name="T10" fmla="*/ 15 w 26"/>
                  <a:gd name="T11" fmla="*/ 15 h 20"/>
                  <a:gd name="T12" fmla="*/ 19 w 26"/>
                  <a:gd name="T13" fmla="*/ 4 h 20"/>
                  <a:gd name="T14" fmla="*/ 4 w 26"/>
                  <a:gd name="T1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0">
                    <a:moveTo>
                      <a:pt x="4" y="7"/>
                    </a:moveTo>
                    <a:cubicBezTo>
                      <a:pt x="4" y="8"/>
                      <a:pt x="1" y="9"/>
                      <a:pt x="0" y="12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11" y="20"/>
                      <a:pt x="13" y="17"/>
                      <a:pt x="15" y="15"/>
                    </a:cubicBezTo>
                    <a:cubicBezTo>
                      <a:pt x="18" y="12"/>
                      <a:pt x="26" y="9"/>
                      <a:pt x="19" y="4"/>
                    </a:cubicBezTo>
                    <a:cubicBezTo>
                      <a:pt x="15" y="0"/>
                      <a:pt x="7" y="5"/>
                      <a:pt x="4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5" name="Freeform 541"/>
              <p:cNvSpPr>
                <a:spLocks/>
              </p:cNvSpPr>
              <p:nvPr/>
            </p:nvSpPr>
            <p:spPr bwMode="auto">
              <a:xfrm>
                <a:off x="1781614" y="728176"/>
                <a:ext cx="42863" cy="30163"/>
              </a:xfrm>
              <a:custGeom>
                <a:avLst/>
                <a:gdLst>
                  <a:gd name="T0" fmla="*/ 4 w 27"/>
                  <a:gd name="T1" fmla="*/ 4 h 18"/>
                  <a:gd name="T2" fmla="*/ 23 w 27"/>
                  <a:gd name="T3" fmla="*/ 6 h 18"/>
                  <a:gd name="T4" fmla="*/ 21 w 27"/>
                  <a:gd name="T5" fmla="*/ 15 h 18"/>
                  <a:gd name="T6" fmla="*/ 11 w 27"/>
                  <a:gd name="T7" fmla="*/ 11 h 18"/>
                  <a:gd name="T8" fmla="*/ 5 w 2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4" y="4"/>
                    </a:moveTo>
                    <a:cubicBezTo>
                      <a:pt x="11" y="0"/>
                      <a:pt x="17" y="1"/>
                      <a:pt x="23" y="6"/>
                    </a:cubicBezTo>
                    <a:cubicBezTo>
                      <a:pt x="27" y="10"/>
                      <a:pt x="25" y="12"/>
                      <a:pt x="21" y="15"/>
                    </a:cubicBezTo>
                    <a:cubicBezTo>
                      <a:pt x="16" y="18"/>
                      <a:pt x="15" y="15"/>
                      <a:pt x="11" y="11"/>
                    </a:cubicBezTo>
                    <a:cubicBezTo>
                      <a:pt x="10" y="10"/>
                      <a:pt x="0" y="6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6" name="Freeform 542"/>
              <p:cNvSpPr>
                <a:spLocks/>
              </p:cNvSpPr>
              <p:nvPr/>
            </p:nvSpPr>
            <p:spPr bwMode="auto">
              <a:xfrm>
                <a:off x="1754626" y="761514"/>
                <a:ext cx="57150" cy="61913"/>
              </a:xfrm>
              <a:custGeom>
                <a:avLst/>
                <a:gdLst>
                  <a:gd name="T0" fmla="*/ 5 w 35"/>
                  <a:gd name="T1" fmla="*/ 0 h 39"/>
                  <a:gd name="T2" fmla="*/ 27 w 35"/>
                  <a:gd name="T3" fmla="*/ 5 h 39"/>
                  <a:gd name="T4" fmla="*/ 25 w 35"/>
                  <a:gd name="T5" fmla="*/ 28 h 39"/>
                  <a:gd name="T6" fmla="*/ 15 w 35"/>
                  <a:gd name="T7" fmla="*/ 36 h 39"/>
                  <a:gd name="T8" fmla="*/ 6 w 35"/>
                  <a:gd name="T9" fmla="*/ 30 h 39"/>
                  <a:gd name="T10" fmla="*/ 8 w 35"/>
                  <a:gd name="T11" fmla="*/ 16 h 39"/>
                  <a:gd name="T12" fmla="*/ 5 w 35"/>
                  <a:gd name="T13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5" y="0"/>
                    </a:moveTo>
                    <a:cubicBezTo>
                      <a:pt x="6" y="4"/>
                      <a:pt x="24" y="3"/>
                      <a:pt x="27" y="5"/>
                    </a:cubicBezTo>
                    <a:cubicBezTo>
                      <a:pt x="35" y="10"/>
                      <a:pt x="28" y="22"/>
                      <a:pt x="25" y="28"/>
                    </a:cubicBezTo>
                    <a:cubicBezTo>
                      <a:pt x="23" y="31"/>
                      <a:pt x="19" y="34"/>
                      <a:pt x="15" y="36"/>
                    </a:cubicBezTo>
                    <a:cubicBezTo>
                      <a:pt x="10" y="39"/>
                      <a:pt x="4" y="37"/>
                      <a:pt x="6" y="30"/>
                    </a:cubicBezTo>
                    <a:cubicBezTo>
                      <a:pt x="7" y="25"/>
                      <a:pt x="10" y="22"/>
                      <a:pt x="8" y="16"/>
                    </a:cubicBezTo>
                    <a:cubicBezTo>
                      <a:pt x="6" y="12"/>
                      <a:pt x="0" y="6"/>
                      <a:pt x="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7" name="Freeform 543"/>
              <p:cNvSpPr>
                <a:spLocks/>
              </p:cNvSpPr>
              <p:nvPr/>
            </p:nvSpPr>
            <p:spPr bwMode="auto">
              <a:xfrm>
                <a:off x="1733989" y="917089"/>
                <a:ext cx="47625" cy="66675"/>
              </a:xfrm>
              <a:custGeom>
                <a:avLst/>
                <a:gdLst>
                  <a:gd name="T0" fmla="*/ 14 w 29"/>
                  <a:gd name="T1" fmla="*/ 2 h 41"/>
                  <a:gd name="T2" fmla="*/ 13 w 29"/>
                  <a:gd name="T3" fmla="*/ 14 h 41"/>
                  <a:gd name="T4" fmla="*/ 16 w 29"/>
                  <a:gd name="T5" fmla="*/ 25 h 41"/>
                  <a:gd name="T6" fmla="*/ 29 w 29"/>
                  <a:gd name="T7" fmla="*/ 39 h 41"/>
                  <a:gd name="T8" fmla="*/ 4 w 29"/>
                  <a:gd name="T9" fmla="*/ 16 h 41"/>
                  <a:gd name="T10" fmla="*/ 1 w 29"/>
                  <a:gd name="T11" fmla="*/ 3 h 41"/>
                  <a:gd name="T12" fmla="*/ 7 w 29"/>
                  <a:gd name="T13" fmla="*/ 1 h 41"/>
                  <a:gd name="T14" fmla="*/ 14 w 29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4" y="2"/>
                    </a:moveTo>
                    <a:cubicBezTo>
                      <a:pt x="14" y="6"/>
                      <a:pt x="12" y="10"/>
                      <a:pt x="13" y="14"/>
                    </a:cubicBezTo>
                    <a:cubicBezTo>
                      <a:pt x="14" y="18"/>
                      <a:pt x="15" y="21"/>
                      <a:pt x="16" y="25"/>
                    </a:cubicBezTo>
                    <a:cubicBezTo>
                      <a:pt x="18" y="31"/>
                      <a:pt x="23" y="37"/>
                      <a:pt x="29" y="39"/>
                    </a:cubicBezTo>
                    <a:cubicBezTo>
                      <a:pt x="18" y="41"/>
                      <a:pt x="7" y="24"/>
                      <a:pt x="4" y="16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0"/>
                      <a:pt x="4" y="1"/>
                      <a:pt x="7" y="1"/>
                    </a:cubicBezTo>
                    <a:cubicBezTo>
                      <a:pt x="9" y="1"/>
                      <a:pt x="11" y="1"/>
                      <a:pt x="1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8" name="Freeform 544"/>
              <p:cNvSpPr>
                <a:spLocks/>
              </p:cNvSpPr>
              <p:nvPr/>
            </p:nvSpPr>
            <p:spPr bwMode="auto">
              <a:xfrm>
                <a:off x="1675251" y="686901"/>
                <a:ext cx="36513" cy="141288"/>
              </a:xfrm>
              <a:custGeom>
                <a:avLst/>
                <a:gdLst>
                  <a:gd name="T0" fmla="*/ 20 w 23"/>
                  <a:gd name="T1" fmla="*/ 2 h 88"/>
                  <a:gd name="T2" fmla="*/ 23 w 23"/>
                  <a:gd name="T3" fmla="*/ 16 h 88"/>
                  <a:gd name="T4" fmla="*/ 19 w 23"/>
                  <a:gd name="T5" fmla="*/ 28 h 88"/>
                  <a:gd name="T6" fmla="*/ 15 w 23"/>
                  <a:gd name="T7" fmla="*/ 37 h 88"/>
                  <a:gd name="T8" fmla="*/ 17 w 23"/>
                  <a:gd name="T9" fmla="*/ 47 h 88"/>
                  <a:gd name="T10" fmla="*/ 14 w 23"/>
                  <a:gd name="T11" fmla="*/ 65 h 88"/>
                  <a:gd name="T12" fmla="*/ 12 w 23"/>
                  <a:gd name="T13" fmla="*/ 88 h 88"/>
                  <a:gd name="T14" fmla="*/ 10 w 23"/>
                  <a:gd name="T15" fmla="*/ 46 h 88"/>
                  <a:gd name="T16" fmla="*/ 4 w 23"/>
                  <a:gd name="T17" fmla="*/ 29 h 88"/>
                  <a:gd name="T18" fmla="*/ 0 w 23"/>
                  <a:gd name="T19" fmla="*/ 0 h 88"/>
                  <a:gd name="T20" fmla="*/ 11 w 23"/>
                  <a:gd name="T21" fmla="*/ 17 h 88"/>
                  <a:gd name="T22" fmla="*/ 18 w 23"/>
                  <a:gd name="T2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88">
                    <a:moveTo>
                      <a:pt x="20" y="2"/>
                    </a:moveTo>
                    <a:cubicBezTo>
                      <a:pt x="20" y="7"/>
                      <a:pt x="23" y="11"/>
                      <a:pt x="23" y="16"/>
                    </a:cubicBezTo>
                    <a:cubicBezTo>
                      <a:pt x="23" y="20"/>
                      <a:pt x="21" y="24"/>
                      <a:pt x="19" y="28"/>
                    </a:cubicBezTo>
                    <a:cubicBezTo>
                      <a:pt x="17" y="31"/>
                      <a:pt x="16" y="34"/>
                      <a:pt x="15" y="37"/>
                    </a:cubicBezTo>
                    <a:cubicBezTo>
                      <a:pt x="15" y="41"/>
                      <a:pt x="16" y="44"/>
                      <a:pt x="17" y="47"/>
                    </a:cubicBezTo>
                    <a:cubicBezTo>
                      <a:pt x="18" y="53"/>
                      <a:pt x="15" y="59"/>
                      <a:pt x="14" y="65"/>
                    </a:cubicBezTo>
                    <a:cubicBezTo>
                      <a:pt x="13" y="72"/>
                      <a:pt x="12" y="81"/>
                      <a:pt x="12" y="88"/>
                    </a:cubicBezTo>
                    <a:cubicBezTo>
                      <a:pt x="10" y="74"/>
                      <a:pt x="13" y="60"/>
                      <a:pt x="10" y="46"/>
                    </a:cubicBezTo>
                    <a:cubicBezTo>
                      <a:pt x="9" y="40"/>
                      <a:pt x="5" y="34"/>
                      <a:pt x="4" y="29"/>
                    </a:cubicBezTo>
                    <a:cubicBezTo>
                      <a:pt x="1" y="19"/>
                      <a:pt x="0" y="9"/>
                      <a:pt x="0" y="0"/>
                    </a:cubicBezTo>
                    <a:cubicBezTo>
                      <a:pt x="2" y="4"/>
                      <a:pt x="5" y="17"/>
                      <a:pt x="11" y="17"/>
                    </a:cubicBezTo>
                    <a:cubicBezTo>
                      <a:pt x="16" y="18"/>
                      <a:pt x="19" y="8"/>
                      <a:pt x="18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9" name="Freeform 545"/>
              <p:cNvSpPr>
                <a:spLocks/>
              </p:cNvSpPr>
              <p:nvPr/>
            </p:nvSpPr>
            <p:spPr bwMode="auto">
              <a:xfrm>
                <a:off x="2051489" y="690076"/>
                <a:ext cx="25400" cy="109538"/>
              </a:xfrm>
              <a:custGeom>
                <a:avLst/>
                <a:gdLst>
                  <a:gd name="T0" fmla="*/ 12 w 16"/>
                  <a:gd name="T1" fmla="*/ 68 h 68"/>
                  <a:gd name="T2" fmla="*/ 10 w 16"/>
                  <a:gd name="T3" fmla="*/ 55 h 68"/>
                  <a:gd name="T4" fmla="*/ 7 w 16"/>
                  <a:gd name="T5" fmla="*/ 48 h 68"/>
                  <a:gd name="T6" fmla="*/ 7 w 16"/>
                  <a:gd name="T7" fmla="*/ 31 h 68"/>
                  <a:gd name="T8" fmla="*/ 1 w 16"/>
                  <a:gd name="T9" fmla="*/ 18 h 68"/>
                  <a:gd name="T10" fmla="*/ 7 w 16"/>
                  <a:gd name="T11" fmla="*/ 0 h 68"/>
                  <a:gd name="T12" fmla="*/ 5 w 16"/>
                  <a:gd name="T13" fmla="*/ 17 h 68"/>
                  <a:gd name="T14" fmla="*/ 11 w 16"/>
                  <a:gd name="T15" fmla="*/ 25 h 68"/>
                  <a:gd name="T16" fmla="*/ 14 w 16"/>
                  <a:gd name="T17" fmla="*/ 37 h 68"/>
                  <a:gd name="T18" fmla="*/ 14 w 16"/>
                  <a:gd name="T19" fmla="*/ 5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8">
                    <a:moveTo>
                      <a:pt x="12" y="68"/>
                    </a:moveTo>
                    <a:cubicBezTo>
                      <a:pt x="11" y="64"/>
                      <a:pt x="11" y="59"/>
                      <a:pt x="10" y="55"/>
                    </a:cubicBezTo>
                    <a:cubicBezTo>
                      <a:pt x="9" y="52"/>
                      <a:pt x="7" y="50"/>
                      <a:pt x="7" y="48"/>
                    </a:cubicBezTo>
                    <a:cubicBezTo>
                      <a:pt x="5" y="43"/>
                      <a:pt x="9" y="37"/>
                      <a:pt x="7" y="31"/>
                    </a:cubicBezTo>
                    <a:cubicBezTo>
                      <a:pt x="4" y="27"/>
                      <a:pt x="1" y="24"/>
                      <a:pt x="1" y="18"/>
                    </a:cubicBezTo>
                    <a:cubicBezTo>
                      <a:pt x="0" y="11"/>
                      <a:pt x="4" y="6"/>
                      <a:pt x="7" y="0"/>
                    </a:cubicBezTo>
                    <a:cubicBezTo>
                      <a:pt x="5" y="4"/>
                      <a:pt x="3" y="12"/>
                      <a:pt x="5" y="17"/>
                    </a:cubicBezTo>
                    <a:cubicBezTo>
                      <a:pt x="6" y="20"/>
                      <a:pt x="9" y="22"/>
                      <a:pt x="11" y="25"/>
                    </a:cubicBezTo>
                    <a:cubicBezTo>
                      <a:pt x="13" y="29"/>
                      <a:pt x="14" y="33"/>
                      <a:pt x="14" y="37"/>
                    </a:cubicBezTo>
                    <a:cubicBezTo>
                      <a:pt x="15" y="44"/>
                      <a:pt x="16" y="53"/>
                      <a:pt x="14" y="5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0" name="Freeform 546"/>
              <p:cNvSpPr>
                <a:spLocks/>
              </p:cNvSpPr>
              <p:nvPr/>
            </p:nvSpPr>
            <p:spPr bwMode="auto">
              <a:xfrm>
                <a:off x="1878451" y="1017101"/>
                <a:ext cx="11113" cy="23813"/>
              </a:xfrm>
              <a:custGeom>
                <a:avLst/>
                <a:gdLst>
                  <a:gd name="T0" fmla="*/ 0 w 7"/>
                  <a:gd name="T1" fmla="*/ 1 h 15"/>
                  <a:gd name="T2" fmla="*/ 2 w 7"/>
                  <a:gd name="T3" fmla="*/ 3 h 15"/>
                  <a:gd name="T4" fmla="*/ 3 w 7"/>
                  <a:gd name="T5" fmla="*/ 13 h 15"/>
                  <a:gd name="T6" fmla="*/ 3 w 7"/>
                  <a:gd name="T7" fmla="*/ 15 h 15"/>
                  <a:gd name="T8" fmla="*/ 3 w 7"/>
                  <a:gd name="T9" fmla="*/ 15 h 15"/>
                  <a:gd name="T10" fmla="*/ 4 w 7"/>
                  <a:gd name="T11" fmla="*/ 15 h 15"/>
                  <a:gd name="T12" fmla="*/ 4 w 7"/>
                  <a:gd name="T13" fmla="*/ 14 h 15"/>
                  <a:gd name="T14" fmla="*/ 5 w 7"/>
                  <a:gd name="T15" fmla="*/ 3 h 15"/>
                  <a:gd name="T16" fmla="*/ 6 w 7"/>
                  <a:gd name="T17" fmla="*/ 1 h 15"/>
                  <a:gd name="T18" fmla="*/ 7 w 7"/>
                  <a:gd name="T19" fmla="*/ 0 h 15"/>
                  <a:gd name="T20" fmla="*/ 6 w 7"/>
                  <a:gd name="T21" fmla="*/ 0 h 15"/>
                  <a:gd name="T22" fmla="*/ 4 w 7"/>
                  <a:gd name="T23" fmla="*/ 3 h 15"/>
                  <a:gd name="T24" fmla="*/ 3 w 7"/>
                  <a:gd name="T25" fmla="*/ 14 h 15"/>
                  <a:gd name="T26" fmla="*/ 3 w 7"/>
                  <a:gd name="T27" fmla="*/ 15 h 15"/>
                  <a:gd name="T28" fmla="*/ 4 w 7"/>
                  <a:gd name="T29" fmla="*/ 15 h 15"/>
                  <a:gd name="T30" fmla="*/ 4 w 7"/>
                  <a:gd name="T31" fmla="*/ 13 h 15"/>
                  <a:gd name="T32" fmla="*/ 3 w 7"/>
                  <a:gd name="T33" fmla="*/ 3 h 15"/>
                  <a:gd name="T34" fmla="*/ 1 w 7"/>
                  <a:gd name="T35" fmla="*/ 0 h 15"/>
                  <a:gd name="T36" fmla="*/ 0 w 7"/>
                  <a:gd name="T37" fmla="*/ 0 h 15"/>
                  <a:gd name="T38" fmla="*/ 0 w 7"/>
                  <a:gd name="T3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7"/>
                      <a:pt x="3" y="11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7"/>
                      <a:pt x="5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7"/>
                      <a:pt x="3" y="13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4" y="11"/>
                      <a:pt x="4" y="7"/>
                      <a:pt x="3" y="3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1" name="Freeform 547"/>
              <p:cNvSpPr>
                <a:spLocks noEditPoints="1"/>
              </p:cNvSpPr>
              <p:nvPr/>
            </p:nvSpPr>
            <p:spPr bwMode="auto">
              <a:xfrm>
                <a:off x="1702239" y="496401"/>
                <a:ext cx="412750" cy="512763"/>
              </a:xfrm>
              <a:custGeom>
                <a:avLst/>
                <a:gdLst>
                  <a:gd name="T0" fmla="*/ 156 w 258"/>
                  <a:gd name="T1" fmla="*/ 320 h 320"/>
                  <a:gd name="T2" fmla="*/ 156 w 258"/>
                  <a:gd name="T3" fmla="*/ 319 h 320"/>
                  <a:gd name="T4" fmla="*/ 156 w 258"/>
                  <a:gd name="T5" fmla="*/ 319 h 320"/>
                  <a:gd name="T6" fmla="*/ 156 w 258"/>
                  <a:gd name="T7" fmla="*/ 320 h 320"/>
                  <a:gd name="T8" fmla="*/ 247 w 258"/>
                  <a:gd name="T9" fmla="*/ 138 h 320"/>
                  <a:gd name="T10" fmla="*/ 227 w 258"/>
                  <a:gd name="T11" fmla="*/ 49 h 320"/>
                  <a:gd name="T12" fmla="*/ 123 w 258"/>
                  <a:gd name="T13" fmla="*/ 0 h 320"/>
                  <a:gd name="T14" fmla="*/ 103 w 258"/>
                  <a:gd name="T15" fmla="*/ 0 h 320"/>
                  <a:gd name="T16" fmla="*/ 0 w 258"/>
                  <a:gd name="T17" fmla="*/ 49 h 320"/>
                  <a:gd name="T18" fmla="*/ 86 w 258"/>
                  <a:gd name="T19" fmla="*/ 17 h 320"/>
                  <a:gd name="T20" fmla="*/ 107 w 258"/>
                  <a:gd name="T21" fmla="*/ 17 h 320"/>
                  <a:gd name="T22" fmla="*/ 210 w 258"/>
                  <a:gd name="T23" fmla="*/ 66 h 320"/>
                  <a:gd name="T24" fmla="*/ 230 w 258"/>
                  <a:gd name="T25" fmla="*/ 154 h 320"/>
                  <a:gd name="T26" fmla="*/ 229 w 258"/>
                  <a:gd name="T27" fmla="*/ 198 h 320"/>
                  <a:gd name="T28" fmla="*/ 231 w 258"/>
                  <a:gd name="T29" fmla="*/ 212 h 320"/>
                  <a:gd name="T30" fmla="*/ 233 w 258"/>
                  <a:gd name="T31" fmla="*/ 225 h 320"/>
                  <a:gd name="T32" fmla="*/ 210 w 258"/>
                  <a:gd name="T33" fmla="*/ 262 h 320"/>
                  <a:gd name="T34" fmla="*/ 227 w 258"/>
                  <a:gd name="T35" fmla="*/ 246 h 320"/>
                  <a:gd name="T36" fmla="*/ 238 w 258"/>
                  <a:gd name="T37" fmla="*/ 223 h 320"/>
                  <a:gd name="T38" fmla="*/ 232 w 258"/>
                  <a:gd name="T39" fmla="*/ 212 h 320"/>
                  <a:gd name="T40" fmla="*/ 234 w 258"/>
                  <a:gd name="T41" fmla="*/ 184 h 320"/>
                  <a:gd name="T42" fmla="*/ 247 w 258"/>
                  <a:gd name="T43" fmla="*/ 138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" h="320">
                    <a:moveTo>
                      <a:pt x="156" y="320"/>
                    </a:move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lnTo>
                      <a:pt x="156" y="320"/>
                    </a:lnTo>
                    <a:close/>
                    <a:moveTo>
                      <a:pt x="247" y="138"/>
                    </a:moveTo>
                    <a:cubicBezTo>
                      <a:pt x="249" y="129"/>
                      <a:pt x="258" y="92"/>
                      <a:pt x="227" y="49"/>
                    </a:cubicBezTo>
                    <a:cubicBezTo>
                      <a:pt x="195" y="7"/>
                      <a:pt x="123" y="0"/>
                      <a:pt x="123" y="0"/>
                    </a:cubicBezTo>
                    <a:cubicBezTo>
                      <a:pt x="118" y="0"/>
                      <a:pt x="107" y="0"/>
                      <a:pt x="103" y="0"/>
                    </a:cubicBezTo>
                    <a:cubicBezTo>
                      <a:pt x="103" y="0"/>
                      <a:pt x="32" y="7"/>
                      <a:pt x="0" y="49"/>
                    </a:cubicBezTo>
                    <a:cubicBezTo>
                      <a:pt x="35" y="22"/>
                      <a:pt x="86" y="17"/>
                      <a:pt x="86" y="17"/>
                    </a:cubicBezTo>
                    <a:cubicBezTo>
                      <a:pt x="90" y="17"/>
                      <a:pt x="101" y="16"/>
                      <a:pt x="107" y="17"/>
                    </a:cubicBezTo>
                    <a:cubicBezTo>
                      <a:pt x="107" y="17"/>
                      <a:pt x="178" y="23"/>
                      <a:pt x="210" y="66"/>
                    </a:cubicBezTo>
                    <a:cubicBezTo>
                      <a:pt x="242" y="109"/>
                      <a:pt x="232" y="146"/>
                      <a:pt x="230" y="154"/>
                    </a:cubicBezTo>
                    <a:cubicBezTo>
                      <a:pt x="228" y="163"/>
                      <a:pt x="229" y="183"/>
                      <a:pt x="229" y="198"/>
                    </a:cubicBezTo>
                    <a:cubicBezTo>
                      <a:pt x="228" y="213"/>
                      <a:pt x="232" y="208"/>
                      <a:pt x="231" y="212"/>
                    </a:cubicBezTo>
                    <a:cubicBezTo>
                      <a:pt x="231" y="212"/>
                      <a:pt x="235" y="217"/>
                      <a:pt x="233" y="225"/>
                    </a:cubicBezTo>
                    <a:cubicBezTo>
                      <a:pt x="231" y="233"/>
                      <a:pt x="214" y="256"/>
                      <a:pt x="210" y="262"/>
                    </a:cubicBezTo>
                    <a:cubicBezTo>
                      <a:pt x="215" y="260"/>
                      <a:pt x="223" y="251"/>
                      <a:pt x="227" y="246"/>
                    </a:cubicBezTo>
                    <a:cubicBezTo>
                      <a:pt x="231" y="240"/>
                      <a:pt x="236" y="231"/>
                      <a:pt x="238" y="223"/>
                    </a:cubicBezTo>
                    <a:cubicBezTo>
                      <a:pt x="240" y="215"/>
                      <a:pt x="232" y="212"/>
                      <a:pt x="232" y="212"/>
                    </a:cubicBezTo>
                    <a:cubicBezTo>
                      <a:pt x="233" y="208"/>
                      <a:pt x="234" y="200"/>
                      <a:pt x="234" y="184"/>
                    </a:cubicBezTo>
                    <a:cubicBezTo>
                      <a:pt x="235" y="169"/>
                      <a:pt x="245" y="146"/>
                      <a:pt x="247" y="13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2" name="Freeform 548"/>
              <p:cNvSpPr>
                <a:spLocks/>
              </p:cNvSpPr>
              <p:nvPr/>
            </p:nvSpPr>
            <p:spPr bwMode="auto">
              <a:xfrm>
                <a:off x="1726051" y="913914"/>
                <a:ext cx="315913" cy="228600"/>
              </a:xfrm>
              <a:custGeom>
                <a:avLst/>
                <a:gdLst>
                  <a:gd name="T0" fmla="*/ 193 w 197"/>
                  <a:gd name="T1" fmla="*/ 2 h 142"/>
                  <a:gd name="T2" fmla="*/ 192 w 197"/>
                  <a:gd name="T3" fmla="*/ 18 h 142"/>
                  <a:gd name="T4" fmla="*/ 193 w 197"/>
                  <a:gd name="T5" fmla="*/ 35 h 142"/>
                  <a:gd name="T6" fmla="*/ 194 w 197"/>
                  <a:gd name="T7" fmla="*/ 53 h 142"/>
                  <a:gd name="T8" fmla="*/ 194 w 197"/>
                  <a:gd name="T9" fmla="*/ 57 h 142"/>
                  <a:gd name="T10" fmla="*/ 193 w 197"/>
                  <a:gd name="T11" fmla="*/ 59 h 142"/>
                  <a:gd name="T12" fmla="*/ 188 w 197"/>
                  <a:gd name="T13" fmla="*/ 68 h 142"/>
                  <a:gd name="T14" fmla="*/ 185 w 197"/>
                  <a:gd name="T15" fmla="*/ 73 h 142"/>
                  <a:gd name="T16" fmla="*/ 183 w 197"/>
                  <a:gd name="T17" fmla="*/ 76 h 142"/>
                  <a:gd name="T18" fmla="*/ 179 w 197"/>
                  <a:gd name="T19" fmla="*/ 83 h 142"/>
                  <a:gd name="T20" fmla="*/ 176 w 197"/>
                  <a:gd name="T21" fmla="*/ 90 h 142"/>
                  <a:gd name="T22" fmla="*/ 153 w 197"/>
                  <a:gd name="T23" fmla="*/ 119 h 142"/>
                  <a:gd name="T24" fmla="*/ 135 w 197"/>
                  <a:gd name="T25" fmla="*/ 132 h 142"/>
                  <a:gd name="T26" fmla="*/ 105 w 197"/>
                  <a:gd name="T27" fmla="*/ 139 h 142"/>
                  <a:gd name="T28" fmla="*/ 105 w 197"/>
                  <a:gd name="T29" fmla="*/ 140 h 142"/>
                  <a:gd name="T30" fmla="*/ 105 w 197"/>
                  <a:gd name="T31" fmla="*/ 139 h 142"/>
                  <a:gd name="T32" fmla="*/ 92 w 197"/>
                  <a:gd name="T33" fmla="*/ 139 h 142"/>
                  <a:gd name="T34" fmla="*/ 92 w 197"/>
                  <a:gd name="T35" fmla="*/ 140 h 142"/>
                  <a:gd name="T36" fmla="*/ 92 w 197"/>
                  <a:gd name="T37" fmla="*/ 139 h 142"/>
                  <a:gd name="T38" fmla="*/ 62 w 197"/>
                  <a:gd name="T39" fmla="*/ 132 h 142"/>
                  <a:gd name="T40" fmla="*/ 44 w 197"/>
                  <a:gd name="T41" fmla="*/ 119 h 142"/>
                  <a:gd name="T42" fmla="*/ 21 w 197"/>
                  <a:gd name="T43" fmla="*/ 90 h 142"/>
                  <a:gd name="T44" fmla="*/ 17 w 197"/>
                  <a:gd name="T45" fmla="*/ 83 h 142"/>
                  <a:gd name="T46" fmla="*/ 14 w 197"/>
                  <a:gd name="T47" fmla="*/ 76 h 142"/>
                  <a:gd name="T48" fmla="*/ 12 w 197"/>
                  <a:gd name="T49" fmla="*/ 73 h 142"/>
                  <a:gd name="T50" fmla="*/ 4 w 197"/>
                  <a:gd name="T51" fmla="*/ 59 h 142"/>
                  <a:gd name="T52" fmla="*/ 3 w 197"/>
                  <a:gd name="T53" fmla="*/ 57 h 142"/>
                  <a:gd name="T54" fmla="*/ 3 w 197"/>
                  <a:gd name="T55" fmla="*/ 53 h 142"/>
                  <a:gd name="T56" fmla="*/ 4 w 197"/>
                  <a:gd name="T57" fmla="*/ 35 h 142"/>
                  <a:gd name="T58" fmla="*/ 4 w 197"/>
                  <a:gd name="T59" fmla="*/ 19 h 142"/>
                  <a:gd name="T60" fmla="*/ 4 w 197"/>
                  <a:gd name="T61" fmla="*/ 2 h 142"/>
                  <a:gd name="T62" fmla="*/ 3 w 197"/>
                  <a:gd name="T63" fmla="*/ 0 h 142"/>
                  <a:gd name="T64" fmla="*/ 1 w 197"/>
                  <a:gd name="T65" fmla="*/ 2 h 142"/>
                  <a:gd name="T66" fmla="*/ 1 w 197"/>
                  <a:gd name="T67" fmla="*/ 19 h 142"/>
                  <a:gd name="T68" fmla="*/ 1 w 197"/>
                  <a:gd name="T69" fmla="*/ 35 h 142"/>
                  <a:gd name="T70" fmla="*/ 0 w 197"/>
                  <a:gd name="T71" fmla="*/ 53 h 142"/>
                  <a:gd name="T72" fmla="*/ 0 w 197"/>
                  <a:gd name="T73" fmla="*/ 57 h 142"/>
                  <a:gd name="T74" fmla="*/ 1 w 197"/>
                  <a:gd name="T75" fmla="*/ 60 h 142"/>
                  <a:gd name="T76" fmla="*/ 6 w 197"/>
                  <a:gd name="T77" fmla="*/ 70 h 142"/>
                  <a:gd name="T78" fmla="*/ 9 w 197"/>
                  <a:gd name="T79" fmla="*/ 75 h 142"/>
                  <a:gd name="T80" fmla="*/ 11 w 197"/>
                  <a:gd name="T81" fmla="*/ 78 h 142"/>
                  <a:gd name="T82" fmla="*/ 15 w 197"/>
                  <a:gd name="T83" fmla="*/ 84 h 142"/>
                  <a:gd name="T84" fmla="*/ 18 w 197"/>
                  <a:gd name="T85" fmla="*/ 91 h 142"/>
                  <a:gd name="T86" fmla="*/ 42 w 197"/>
                  <a:gd name="T87" fmla="*/ 122 h 142"/>
                  <a:gd name="T88" fmla="*/ 61 w 197"/>
                  <a:gd name="T89" fmla="*/ 135 h 142"/>
                  <a:gd name="T90" fmla="*/ 92 w 197"/>
                  <a:gd name="T91" fmla="*/ 142 h 142"/>
                  <a:gd name="T92" fmla="*/ 92 w 197"/>
                  <a:gd name="T93" fmla="*/ 142 h 142"/>
                  <a:gd name="T94" fmla="*/ 105 w 197"/>
                  <a:gd name="T95" fmla="*/ 142 h 142"/>
                  <a:gd name="T96" fmla="*/ 105 w 197"/>
                  <a:gd name="T97" fmla="*/ 142 h 142"/>
                  <a:gd name="T98" fmla="*/ 136 w 197"/>
                  <a:gd name="T99" fmla="*/ 135 h 142"/>
                  <a:gd name="T100" fmla="*/ 155 w 197"/>
                  <a:gd name="T101" fmla="*/ 122 h 142"/>
                  <a:gd name="T102" fmla="*/ 179 w 197"/>
                  <a:gd name="T103" fmla="*/ 91 h 142"/>
                  <a:gd name="T104" fmla="*/ 182 w 197"/>
                  <a:gd name="T105" fmla="*/ 84 h 142"/>
                  <a:gd name="T106" fmla="*/ 185 w 197"/>
                  <a:gd name="T107" fmla="*/ 78 h 142"/>
                  <a:gd name="T108" fmla="*/ 188 w 197"/>
                  <a:gd name="T109" fmla="*/ 75 h 142"/>
                  <a:gd name="T110" fmla="*/ 196 w 197"/>
                  <a:gd name="T111" fmla="*/ 60 h 142"/>
                  <a:gd name="T112" fmla="*/ 197 w 197"/>
                  <a:gd name="T113" fmla="*/ 57 h 142"/>
                  <a:gd name="T114" fmla="*/ 197 w 197"/>
                  <a:gd name="T115" fmla="*/ 53 h 142"/>
                  <a:gd name="T116" fmla="*/ 196 w 197"/>
                  <a:gd name="T117" fmla="*/ 35 h 142"/>
                  <a:gd name="T118" fmla="*/ 195 w 197"/>
                  <a:gd name="T119" fmla="*/ 18 h 142"/>
                  <a:gd name="T120" fmla="*/ 196 w 197"/>
                  <a:gd name="T121" fmla="*/ 2 h 142"/>
                  <a:gd name="T122" fmla="*/ 194 w 197"/>
                  <a:gd name="T123" fmla="*/ 0 h 142"/>
                  <a:gd name="T124" fmla="*/ 193 w 197"/>
                  <a:gd name="T125" fmla="*/ 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" h="142">
                    <a:moveTo>
                      <a:pt x="193" y="2"/>
                    </a:moveTo>
                    <a:cubicBezTo>
                      <a:pt x="193" y="5"/>
                      <a:pt x="192" y="11"/>
                      <a:pt x="192" y="18"/>
                    </a:cubicBezTo>
                    <a:cubicBezTo>
                      <a:pt x="192" y="25"/>
                      <a:pt x="193" y="32"/>
                      <a:pt x="193" y="35"/>
                    </a:cubicBezTo>
                    <a:cubicBezTo>
                      <a:pt x="193" y="40"/>
                      <a:pt x="194" y="47"/>
                      <a:pt x="194" y="53"/>
                    </a:cubicBezTo>
                    <a:cubicBezTo>
                      <a:pt x="194" y="54"/>
                      <a:pt x="194" y="56"/>
                      <a:pt x="194" y="57"/>
                    </a:cubicBezTo>
                    <a:cubicBezTo>
                      <a:pt x="194" y="58"/>
                      <a:pt x="194" y="59"/>
                      <a:pt x="193" y="59"/>
                    </a:cubicBezTo>
                    <a:cubicBezTo>
                      <a:pt x="192" y="61"/>
                      <a:pt x="190" y="65"/>
                      <a:pt x="188" y="68"/>
                    </a:cubicBezTo>
                    <a:cubicBezTo>
                      <a:pt x="187" y="70"/>
                      <a:pt x="186" y="72"/>
                      <a:pt x="185" y="73"/>
                    </a:cubicBezTo>
                    <a:cubicBezTo>
                      <a:pt x="184" y="75"/>
                      <a:pt x="184" y="76"/>
                      <a:pt x="183" y="76"/>
                    </a:cubicBezTo>
                    <a:cubicBezTo>
                      <a:pt x="182" y="78"/>
                      <a:pt x="181" y="80"/>
                      <a:pt x="179" y="83"/>
                    </a:cubicBezTo>
                    <a:cubicBezTo>
                      <a:pt x="178" y="85"/>
                      <a:pt x="177" y="88"/>
                      <a:pt x="176" y="90"/>
                    </a:cubicBezTo>
                    <a:cubicBezTo>
                      <a:pt x="174" y="94"/>
                      <a:pt x="164" y="110"/>
                      <a:pt x="153" y="119"/>
                    </a:cubicBezTo>
                    <a:cubicBezTo>
                      <a:pt x="147" y="124"/>
                      <a:pt x="142" y="129"/>
                      <a:pt x="135" y="132"/>
                    </a:cubicBezTo>
                    <a:cubicBezTo>
                      <a:pt x="128" y="136"/>
                      <a:pt x="119" y="138"/>
                      <a:pt x="105" y="13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0"/>
                      <a:pt x="92" y="140"/>
                      <a:pt x="92" y="140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78" y="138"/>
                      <a:pt x="69" y="136"/>
                      <a:pt x="62" y="132"/>
                    </a:cubicBezTo>
                    <a:cubicBezTo>
                      <a:pt x="55" y="129"/>
                      <a:pt x="50" y="124"/>
                      <a:pt x="44" y="119"/>
                    </a:cubicBezTo>
                    <a:cubicBezTo>
                      <a:pt x="32" y="110"/>
                      <a:pt x="23" y="94"/>
                      <a:pt x="21" y="90"/>
                    </a:cubicBezTo>
                    <a:cubicBezTo>
                      <a:pt x="20" y="88"/>
                      <a:pt x="19" y="85"/>
                      <a:pt x="17" y="83"/>
                    </a:cubicBezTo>
                    <a:cubicBezTo>
                      <a:pt x="16" y="80"/>
                      <a:pt x="15" y="78"/>
                      <a:pt x="14" y="76"/>
                    </a:cubicBezTo>
                    <a:cubicBezTo>
                      <a:pt x="13" y="76"/>
                      <a:pt x="12" y="75"/>
                      <a:pt x="12" y="73"/>
                    </a:cubicBezTo>
                    <a:cubicBezTo>
                      <a:pt x="9" y="69"/>
                      <a:pt x="5" y="62"/>
                      <a:pt x="4" y="59"/>
                    </a:cubicBezTo>
                    <a:cubicBezTo>
                      <a:pt x="3" y="59"/>
                      <a:pt x="3" y="58"/>
                      <a:pt x="3" y="57"/>
                    </a:cubicBezTo>
                    <a:cubicBezTo>
                      <a:pt x="3" y="56"/>
                      <a:pt x="3" y="54"/>
                      <a:pt x="3" y="53"/>
                    </a:cubicBezTo>
                    <a:cubicBezTo>
                      <a:pt x="3" y="47"/>
                      <a:pt x="3" y="40"/>
                      <a:pt x="4" y="35"/>
                    </a:cubicBezTo>
                    <a:cubicBezTo>
                      <a:pt x="4" y="32"/>
                      <a:pt x="4" y="25"/>
                      <a:pt x="4" y="19"/>
                    </a:cubicBezTo>
                    <a:cubicBezTo>
                      <a:pt x="4" y="12"/>
                      <a:pt x="4" y="5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5"/>
                      <a:pt x="1" y="12"/>
                      <a:pt x="1" y="19"/>
                    </a:cubicBezTo>
                    <a:cubicBezTo>
                      <a:pt x="1" y="25"/>
                      <a:pt x="1" y="32"/>
                      <a:pt x="1" y="35"/>
                    </a:cubicBezTo>
                    <a:cubicBezTo>
                      <a:pt x="1" y="40"/>
                      <a:pt x="0" y="47"/>
                      <a:pt x="0" y="53"/>
                    </a:cubicBezTo>
                    <a:cubicBezTo>
                      <a:pt x="0" y="54"/>
                      <a:pt x="0" y="56"/>
                      <a:pt x="0" y="57"/>
                    </a:cubicBezTo>
                    <a:cubicBezTo>
                      <a:pt x="0" y="58"/>
                      <a:pt x="0" y="59"/>
                      <a:pt x="1" y="60"/>
                    </a:cubicBezTo>
                    <a:cubicBezTo>
                      <a:pt x="2" y="62"/>
                      <a:pt x="4" y="66"/>
                      <a:pt x="6" y="70"/>
                    </a:cubicBezTo>
                    <a:cubicBezTo>
                      <a:pt x="7" y="72"/>
                      <a:pt x="8" y="73"/>
                      <a:pt x="9" y="75"/>
                    </a:cubicBezTo>
                    <a:cubicBezTo>
                      <a:pt x="10" y="76"/>
                      <a:pt x="11" y="78"/>
                      <a:pt x="11" y="78"/>
                    </a:cubicBezTo>
                    <a:cubicBezTo>
                      <a:pt x="12" y="79"/>
                      <a:pt x="14" y="81"/>
                      <a:pt x="15" y="84"/>
                    </a:cubicBezTo>
                    <a:cubicBezTo>
                      <a:pt x="16" y="87"/>
                      <a:pt x="17" y="89"/>
                      <a:pt x="18" y="91"/>
                    </a:cubicBezTo>
                    <a:cubicBezTo>
                      <a:pt x="20" y="95"/>
                      <a:pt x="30" y="112"/>
                      <a:pt x="42" y="122"/>
                    </a:cubicBezTo>
                    <a:cubicBezTo>
                      <a:pt x="48" y="127"/>
                      <a:pt x="53" y="131"/>
                      <a:pt x="61" y="135"/>
                    </a:cubicBezTo>
                    <a:cubicBezTo>
                      <a:pt x="68" y="139"/>
                      <a:pt x="78" y="141"/>
                      <a:pt x="92" y="142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19" y="141"/>
                      <a:pt x="129" y="139"/>
                      <a:pt x="136" y="135"/>
                    </a:cubicBezTo>
                    <a:cubicBezTo>
                      <a:pt x="143" y="131"/>
                      <a:pt x="149" y="127"/>
                      <a:pt x="155" y="122"/>
                    </a:cubicBezTo>
                    <a:cubicBezTo>
                      <a:pt x="167" y="112"/>
                      <a:pt x="176" y="95"/>
                      <a:pt x="179" y="91"/>
                    </a:cubicBezTo>
                    <a:cubicBezTo>
                      <a:pt x="180" y="89"/>
                      <a:pt x="181" y="87"/>
                      <a:pt x="182" y="84"/>
                    </a:cubicBezTo>
                    <a:cubicBezTo>
                      <a:pt x="183" y="81"/>
                      <a:pt x="185" y="79"/>
                      <a:pt x="185" y="78"/>
                    </a:cubicBezTo>
                    <a:cubicBezTo>
                      <a:pt x="186" y="78"/>
                      <a:pt x="187" y="76"/>
                      <a:pt x="188" y="75"/>
                    </a:cubicBezTo>
                    <a:cubicBezTo>
                      <a:pt x="191" y="70"/>
                      <a:pt x="195" y="63"/>
                      <a:pt x="196" y="60"/>
                    </a:cubicBezTo>
                    <a:cubicBezTo>
                      <a:pt x="197" y="59"/>
                      <a:pt x="197" y="58"/>
                      <a:pt x="197" y="57"/>
                    </a:cubicBezTo>
                    <a:cubicBezTo>
                      <a:pt x="197" y="56"/>
                      <a:pt x="197" y="54"/>
                      <a:pt x="197" y="53"/>
                    </a:cubicBezTo>
                    <a:cubicBezTo>
                      <a:pt x="197" y="47"/>
                      <a:pt x="196" y="40"/>
                      <a:pt x="196" y="35"/>
                    </a:cubicBezTo>
                    <a:cubicBezTo>
                      <a:pt x="196" y="32"/>
                      <a:pt x="195" y="25"/>
                      <a:pt x="195" y="18"/>
                    </a:cubicBezTo>
                    <a:cubicBezTo>
                      <a:pt x="195" y="12"/>
                      <a:pt x="196" y="5"/>
                      <a:pt x="196" y="2"/>
                    </a:cubicBezTo>
                    <a:cubicBezTo>
                      <a:pt x="196" y="1"/>
                      <a:pt x="195" y="0"/>
                      <a:pt x="194" y="0"/>
                    </a:cubicBezTo>
                    <a:cubicBezTo>
                      <a:pt x="193" y="0"/>
                      <a:pt x="193" y="1"/>
                      <a:pt x="19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3" name="Freeform 549"/>
              <p:cNvSpPr>
                <a:spLocks/>
              </p:cNvSpPr>
              <p:nvPr/>
            </p:nvSpPr>
            <p:spPr bwMode="auto">
              <a:xfrm>
                <a:off x="1984814" y="915501"/>
                <a:ext cx="25400" cy="61913"/>
              </a:xfrm>
              <a:custGeom>
                <a:avLst/>
                <a:gdLst>
                  <a:gd name="T0" fmla="*/ 3 w 16"/>
                  <a:gd name="T1" fmla="*/ 38 h 38"/>
                  <a:gd name="T2" fmla="*/ 10 w 16"/>
                  <a:gd name="T3" fmla="*/ 31 h 38"/>
                  <a:gd name="T4" fmla="*/ 16 w 16"/>
                  <a:gd name="T5" fmla="*/ 7 h 38"/>
                  <a:gd name="T6" fmla="*/ 16 w 16"/>
                  <a:gd name="T7" fmla="*/ 1 h 38"/>
                  <a:gd name="T8" fmla="*/ 14 w 16"/>
                  <a:gd name="T9" fmla="*/ 0 h 38"/>
                  <a:gd name="T10" fmla="*/ 13 w 16"/>
                  <a:gd name="T11" fmla="*/ 1 h 38"/>
                  <a:gd name="T12" fmla="*/ 13 w 16"/>
                  <a:gd name="T13" fmla="*/ 7 h 38"/>
                  <a:gd name="T14" fmla="*/ 8 w 16"/>
                  <a:gd name="T15" fmla="*/ 29 h 38"/>
                  <a:gd name="T16" fmla="*/ 1 w 16"/>
                  <a:gd name="T17" fmla="*/ 35 h 38"/>
                  <a:gd name="T18" fmla="*/ 1 w 16"/>
                  <a:gd name="T19" fmla="*/ 37 h 38"/>
                  <a:gd name="T20" fmla="*/ 3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3" y="38"/>
                    </a:moveTo>
                    <a:cubicBezTo>
                      <a:pt x="5" y="36"/>
                      <a:pt x="9" y="33"/>
                      <a:pt x="10" y="31"/>
                    </a:cubicBezTo>
                    <a:cubicBezTo>
                      <a:pt x="13" y="27"/>
                      <a:pt x="16" y="20"/>
                      <a:pt x="16" y="7"/>
                    </a:cubicBezTo>
                    <a:cubicBezTo>
                      <a:pt x="16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20"/>
                      <a:pt x="10" y="26"/>
                      <a:pt x="8" y="29"/>
                    </a:cubicBezTo>
                    <a:cubicBezTo>
                      <a:pt x="7" y="31"/>
                      <a:pt x="3" y="34"/>
                      <a:pt x="1" y="35"/>
                    </a:cubicBezTo>
                    <a:cubicBezTo>
                      <a:pt x="0" y="36"/>
                      <a:pt x="0" y="37"/>
                      <a:pt x="1" y="37"/>
                    </a:cubicBezTo>
                    <a:cubicBezTo>
                      <a:pt x="1" y="38"/>
                      <a:pt x="2" y="38"/>
                      <a:pt x="3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4" name="Freeform 550"/>
              <p:cNvSpPr>
                <a:spLocks/>
              </p:cNvSpPr>
              <p:nvPr/>
            </p:nvSpPr>
            <p:spPr bwMode="auto">
              <a:xfrm>
                <a:off x="1757801" y="913914"/>
                <a:ext cx="25400" cy="63500"/>
              </a:xfrm>
              <a:custGeom>
                <a:avLst/>
                <a:gdLst>
                  <a:gd name="T0" fmla="*/ 0 w 15"/>
                  <a:gd name="T1" fmla="*/ 2 h 39"/>
                  <a:gd name="T2" fmla="*/ 0 w 15"/>
                  <a:gd name="T3" fmla="*/ 8 h 39"/>
                  <a:gd name="T4" fmla="*/ 5 w 15"/>
                  <a:gd name="T5" fmla="*/ 32 h 39"/>
                  <a:gd name="T6" fmla="*/ 12 w 15"/>
                  <a:gd name="T7" fmla="*/ 38 h 39"/>
                  <a:gd name="T8" fmla="*/ 14 w 15"/>
                  <a:gd name="T9" fmla="*/ 38 h 39"/>
                  <a:gd name="T10" fmla="*/ 14 w 15"/>
                  <a:gd name="T11" fmla="*/ 36 h 39"/>
                  <a:gd name="T12" fmla="*/ 8 w 15"/>
                  <a:gd name="T13" fmla="*/ 30 h 39"/>
                  <a:gd name="T14" fmla="*/ 3 w 15"/>
                  <a:gd name="T15" fmla="*/ 8 h 39"/>
                  <a:gd name="T16" fmla="*/ 3 w 15"/>
                  <a:gd name="T17" fmla="*/ 2 h 39"/>
                  <a:gd name="T18" fmla="*/ 2 w 15"/>
                  <a:gd name="T19" fmla="*/ 1 h 39"/>
                  <a:gd name="T20" fmla="*/ 0 w 15"/>
                  <a:gd name="T2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9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1"/>
                      <a:pt x="3" y="28"/>
                      <a:pt x="5" y="32"/>
                    </a:cubicBezTo>
                    <a:cubicBezTo>
                      <a:pt x="7" y="34"/>
                      <a:pt x="10" y="36"/>
                      <a:pt x="12" y="38"/>
                    </a:cubicBezTo>
                    <a:cubicBezTo>
                      <a:pt x="13" y="39"/>
                      <a:pt x="14" y="38"/>
                      <a:pt x="14" y="38"/>
                    </a:cubicBezTo>
                    <a:cubicBezTo>
                      <a:pt x="15" y="37"/>
                      <a:pt x="15" y="36"/>
                      <a:pt x="14" y="36"/>
                    </a:cubicBezTo>
                    <a:cubicBezTo>
                      <a:pt x="12" y="34"/>
                      <a:pt x="9" y="32"/>
                      <a:pt x="8" y="30"/>
                    </a:cubicBezTo>
                    <a:cubicBezTo>
                      <a:pt x="6" y="27"/>
                      <a:pt x="3" y="21"/>
                      <a:pt x="3" y="8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5" name="Freeform 551"/>
              <p:cNvSpPr>
                <a:spLocks/>
              </p:cNvSpPr>
              <p:nvPr/>
            </p:nvSpPr>
            <p:spPr bwMode="auto">
              <a:xfrm>
                <a:off x="1883214" y="961539"/>
                <a:ext cx="106363" cy="60325"/>
              </a:xfrm>
              <a:custGeom>
                <a:avLst/>
                <a:gdLst>
                  <a:gd name="T0" fmla="*/ 65 w 66"/>
                  <a:gd name="T1" fmla="*/ 4 h 38"/>
                  <a:gd name="T2" fmla="*/ 60 w 66"/>
                  <a:gd name="T3" fmla="*/ 12 h 38"/>
                  <a:gd name="T4" fmla="*/ 59 w 66"/>
                  <a:gd name="T5" fmla="*/ 12 h 38"/>
                  <a:gd name="T6" fmla="*/ 59 w 66"/>
                  <a:gd name="T7" fmla="*/ 15 h 38"/>
                  <a:gd name="T8" fmla="*/ 57 w 66"/>
                  <a:gd name="T9" fmla="*/ 18 h 38"/>
                  <a:gd name="T10" fmla="*/ 55 w 66"/>
                  <a:gd name="T11" fmla="*/ 18 h 38"/>
                  <a:gd name="T12" fmla="*/ 54 w 66"/>
                  <a:gd name="T13" fmla="*/ 18 h 38"/>
                  <a:gd name="T14" fmla="*/ 54 w 66"/>
                  <a:gd name="T15" fmla="*/ 18 h 38"/>
                  <a:gd name="T16" fmla="*/ 53 w 66"/>
                  <a:gd name="T17" fmla="*/ 18 h 38"/>
                  <a:gd name="T18" fmla="*/ 52 w 66"/>
                  <a:gd name="T19" fmla="*/ 23 h 38"/>
                  <a:gd name="T20" fmla="*/ 47 w 66"/>
                  <a:gd name="T21" fmla="*/ 26 h 38"/>
                  <a:gd name="T22" fmla="*/ 44 w 66"/>
                  <a:gd name="T23" fmla="*/ 28 h 38"/>
                  <a:gd name="T24" fmla="*/ 44 w 66"/>
                  <a:gd name="T25" fmla="*/ 28 h 38"/>
                  <a:gd name="T26" fmla="*/ 42 w 66"/>
                  <a:gd name="T27" fmla="*/ 29 h 38"/>
                  <a:gd name="T28" fmla="*/ 38 w 66"/>
                  <a:gd name="T29" fmla="*/ 31 h 38"/>
                  <a:gd name="T30" fmla="*/ 37 w 66"/>
                  <a:gd name="T31" fmla="*/ 31 h 38"/>
                  <a:gd name="T32" fmla="*/ 37 w 66"/>
                  <a:gd name="T33" fmla="*/ 32 h 38"/>
                  <a:gd name="T34" fmla="*/ 32 w 66"/>
                  <a:gd name="T35" fmla="*/ 34 h 38"/>
                  <a:gd name="T36" fmla="*/ 31 w 66"/>
                  <a:gd name="T37" fmla="*/ 35 h 38"/>
                  <a:gd name="T38" fmla="*/ 29 w 66"/>
                  <a:gd name="T39" fmla="*/ 34 h 38"/>
                  <a:gd name="T40" fmla="*/ 29 w 66"/>
                  <a:gd name="T41" fmla="*/ 34 h 38"/>
                  <a:gd name="T42" fmla="*/ 27 w 66"/>
                  <a:gd name="T43" fmla="*/ 36 h 38"/>
                  <a:gd name="T44" fmla="*/ 26 w 66"/>
                  <a:gd name="T45" fmla="*/ 35 h 38"/>
                  <a:gd name="T46" fmla="*/ 23 w 66"/>
                  <a:gd name="T47" fmla="*/ 33 h 38"/>
                  <a:gd name="T48" fmla="*/ 23 w 66"/>
                  <a:gd name="T49" fmla="*/ 34 h 38"/>
                  <a:gd name="T50" fmla="*/ 19 w 66"/>
                  <a:gd name="T51" fmla="*/ 37 h 38"/>
                  <a:gd name="T52" fmla="*/ 15 w 66"/>
                  <a:gd name="T53" fmla="*/ 35 h 38"/>
                  <a:gd name="T54" fmla="*/ 15 w 66"/>
                  <a:gd name="T55" fmla="*/ 35 h 38"/>
                  <a:gd name="T56" fmla="*/ 14 w 66"/>
                  <a:gd name="T57" fmla="*/ 35 h 38"/>
                  <a:gd name="T58" fmla="*/ 8 w 66"/>
                  <a:gd name="T59" fmla="*/ 37 h 38"/>
                  <a:gd name="T60" fmla="*/ 4 w 66"/>
                  <a:gd name="T61" fmla="*/ 35 h 38"/>
                  <a:gd name="T62" fmla="*/ 1 w 66"/>
                  <a:gd name="T63" fmla="*/ 25 h 38"/>
                  <a:gd name="T64" fmla="*/ 0 w 66"/>
                  <a:gd name="T65" fmla="*/ 25 h 38"/>
                  <a:gd name="T66" fmla="*/ 3 w 66"/>
                  <a:gd name="T67" fmla="*/ 36 h 38"/>
                  <a:gd name="T68" fmla="*/ 8 w 66"/>
                  <a:gd name="T69" fmla="*/ 38 h 38"/>
                  <a:gd name="T70" fmla="*/ 14 w 66"/>
                  <a:gd name="T71" fmla="*/ 35 h 38"/>
                  <a:gd name="T72" fmla="*/ 19 w 66"/>
                  <a:gd name="T73" fmla="*/ 38 h 38"/>
                  <a:gd name="T74" fmla="*/ 23 w 66"/>
                  <a:gd name="T75" fmla="*/ 36 h 38"/>
                  <a:gd name="T76" fmla="*/ 23 w 66"/>
                  <a:gd name="T77" fmla="*/ 33 h 38"/>
                  <a:gd name="T78" fmla="*/ 25 w 66"/>
                  <a:gd name="T79" fmla="*/ 36 h 38"/>
                  <a:gd name="T80" fmla="*/ 27 w 66"/>
                  <a:gd name="T81" fmla="*/ 37 h 38"/>
                  <a:gd name="T82" fmla="*/ 30 w 66"/>
                  <a:gd name="T83" fmla="*/ 35 h 38"/>
                  <a:gd name="T84" fmla="*/ 29 w 66"/>
                  <a:gd name="T85" fmla="*/ 35 h 38"/>
                  <a:gd name="T86" fmla="*/ 31 w 66"/>
                  <a:gd name="T87" fmla="*/ 36 h 38"/>
                  <a:gd name="T88" fmla="*/ 35 w 66"/>
                  <a:gd name="T89" fmla="*/ 34 h 38"/>
                  <a:gd name="T90" fmla="*/ 38 w 66"/>
                  <a:gd name="T91" fmla="*/ 32 h 38"/>
                  <a:gd name="T92" fmla="*/ 38 w 66"/>
                  <a:gd name="T93" fmla="*/ 32 h 38"/>
                  <a:gd name="T94" fmla="*/ 42 w 66"/>
                  <a:gd name="T95" fmla="*/ 30 h 38"/>
                  <a:gd name="T96" fmla="*/ 44 w 66"/>
                  <a:gd name="T97" fmla="*/ 28 h 38"/>
                  <a:gd name="T98" fmla="*/ 44 w 66"/>
                  <a:gd name="T99" fmla="*/ 28 h 38"/>
                  <a:gd name="T100" fmla="*/ 48 w 66"/>
                  <a:gd name="T101" fmla="*/ 27 h 38"/>
                  <a:gd name="T102" fmla="*/ 53 w 66"/>
                  <a:gd name="T103" fmla="*/ 23 h 38"/>
                  <a:gd name="T104" fmla="*/ 53 w 66"/>
                  <a:gd name="T105" fmla="*/ 19 h 38"/>
                  <a:gd name="T106" fmla="*/ 54 w 66"/>
                  <a:gd name="T107" fmla="*/ 19 h 38"/>
                  <a:gd name="T108" fmla="*/ 55 w 66"/>
                  <a:gd name="T109" fmla="*/ 19 h 38"/>
                  <a:gd name="T110" fmla="*/ 58 w 66"/>
                  <a:gd name="T111" fmla="*/ 19 h 38"/>
                  <a:gd name="T112" fmla="*/ 60 w 66"/>
                  <a:gd name="T113" fmla="*/ 13 h 38"/>
                  <a:gd name="T114" fmla="*/ 59 w 66"/>
                  <a:gd name="T115" fmla="*/ 13 h 38"/>
                  <a:gd name="T116" fmla="*/ 65 w 66"/>
                  <a:gd name="T117" fmla="*/ 9 h 38"/>
                  <a:gd name="T118" fmla="*/ 66 w 66"/>
                  <a:gd name="T119" fmla="*/ 1 h 38"/>
                  <a:gd name="T120" fmla="*/ 65 w 66"/>
                  <a:gd name="T1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6" h="38">
                    <a:moveTo>
                      <a:pt x="65" y="1"/>
                    </a:moveTo>
                    <a:cubicBezTo>
                      <a:pt x="65" y="1"/>
                      <a:pt x="65" y="2"/>
                      <a:pt x="65" y="4"/>
                    </a:cubicBezTo>
                    <a:cubicBezTo>
                      <a:pt x="64" y="6"/>
                      <a:pt x="64" y="8"/>
                      <a:pt x="64" y="9"/>
                    </a:cubicBezTo>
                    <a:cubicBezTo>
                      <a:pt x="63" y="10"/>
                      <a:pt x="61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8" y="16"/>
                      <a:pt x="58" y="16"/>
                      <a:pt x="58" y="17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20"/>
                      <a:pt x="53" y="21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2" y="24"/>
                      <a:pt x="51" y="24"/>
                      <a:pt x="51" y="24"/>
                    </a:cubicBezTo>
                    <a:cubicBezTo>
                      <a:pt x="49" y="24"/>
                      <a:pt x="48" y="25"/>
                      <a:pt x="47" y="26"/>
                    </a:cubicBezTo>
                    <a:cubicBezTo>
                      <a:pt x="46" y="27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1" y="29"/>
                      <a:pt x="40" y="30"/>
                      <a:pt x="40" y="30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3"/>
                      <a:pt x="33" y="34"/>
                      <a:pt x="32" y="34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5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6" y="36"/>
                      <a:pt x="26" y="35"/>
                    </a:cubicBezTo>
                    <a:cubicBezTo>
                      <a:pt x="25" y="35"/>
                      <a:pt x="24" y="34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5"/>
                      <a:pt x="21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7"/>
                      <a:pt x="16" y="36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1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37"/>
                      <a:pt x="5" y="36"/>
                      <a:pt x="4" y="35"/>
                    </a:cubicBezTo>
                    <a:cubicBezTo>
                      <a:pt x="2" y="34"/>
                      <a:pt x="1" y="33"/>
                      <a:pt x="1" y="32"/>
                    </a:cubicBezTo>
                    <a:cubicBezTo>
                      <a:pt x="1" y="30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30"/>
                      <a:pt x="0" y="32"/>
                    </a:cubicBezTo>
                    <a:cubicBezTo>
                      <a:pt x="0" y="34"/>
                      <a:pt x="2" y="35"/>
                      <a:pt x="3" y="36"/>
                    </a:cubicBezTo>
                    <a:cubicBezTo>
                      <a:pt x="4" y="37"/>
                      <a:pt x="6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38"/>
                      <a:pt x="15" y="35"/>
                      <a:pt x="15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7"/>
                      <a:pt x="23" y="36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5"/>
                      <a:pt x="25" y="36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9" y="36"/>
                      <a:pt x="29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5"/>
                      <a:pt x="33" y="35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6" y="34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2"/>
                      <a:pt x="39" y="32"/>
                      <a:pt x="40" y="31"/>
                    </a:cubicBezTo>
                    <a:cubicBezTo>
                      <a:pt x="41" y="31"/>
                      <a:pt x="41" y="30"/>
                      <a:pt x="42" y="30"/>
                    </a:cubicBezTo>
                    <a:cubicBezTo>
                      <a:pt x="43" y="30"/>
                      <a:pt x="43" y="30"/>
                      <a:pt x="44" y="29"/>
                    </a:cubicBezTo>
                    <a:cubicBezTo>
                      <a:pt x="44" y="29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7" y="28"/>
                      <a:pt x="48" y="27"/>
                    </a:cubicBezTo>
                    <a:cubicBezTo>
                      <a:pt x="49" y="26"/>
                      <a:pt x="50" y="25"/>
                      <a:pt x="51" y="25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4" y="22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9"/>
                      <a:pt x="59" y="18"/>
                      <a:pt x="59" y="17"/>
                    </a:cubicBezTo>
                    <a:cubicBezTo>
                      <a:pt x="60" y="16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2" y="13"/>
                      <a:pt x="64" y="11"/>
                      <a:pt x="65" y="9"/>
                    </a:cubicBezTo>
                    <a:cubicBezTo>
                      <a:pt x="65" y="8"/>
                      <a:pt x="65" y="6"/>
                      <a:pt x="66" y="4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6" name="Freeform 552"/>
              <p:cNvSpPr>
                <a:spLocks/>
              </p:cNvSpPr>
              <p:nvPr/>
            </p:nvSpPr>
            <p:spPr bwMode="auto">
              <a:xfrm>
                <a:off x="1662551" y="493226"/>
                <a:ext cx="441325" cy="471488"/>
              </a:xfrm>
              <a:custGeom>
                <a:avLst/>
                <a:gdLst>
                  <a:gd name="T0" fmla="*/ 72 w 276"/>
                  <a:gd name="T1" fmla="*/ 288 h 294"/>
                  <a:gd name="T2" fmla="*/ 76 w 276"/>
                  <a:gd name="T3" fmla="*/ 275 h 294"/>
                  <a:gd name="T4" fmla="*/ 61 w 276"/>
                  <a:gd name="T5" fmla="*/ 264 h 294"/>
                  <a:gd name="T6" fmla="*/ 42 w 276"/>
                  <a:gd name="T7" fmla="*/ 263 h 294"/>
                  <a:gd name="T8" fmla="*/ 26 w 276"/>
                  <a:gd name="T9" fmla="*/ 247 h 294"/>
                  <a:gd name="T10" fmla="*/ 17 w 276"/>
                  <a:gd name="T11" fmla="*/ 217 h 294"/>
                  <a:gd name="T12" fmla="*/ 20 w 276"/>
                  <a:gd name="T13" fmla="*/ 215 h 294"/>
                  <a:gd name="T14" fmla="*/ 21 w 276"/>
                  <a:gd name="T15" fmla="*/ 213 h 294"/>
                  <a:gd name="T16" fmla="*/ 13 w 276"/>
                  <a:gd name="T17" fmla="*/ 160 h 294"/>
                  <a:gd name="T18" fmla="*/ 26 w 276"/>
                  <a:gd name="T19" fmla="*/ 52 h 294"/>
                  <a:gd name="T20" fmla="*/ 125 w 276"/>
                  <a:gd name="T21" fmla="*/ 4 h 294"/>
                  <a:gd name="T22" fmla="*/ 128 w 276"/>
                  <a:gd name="T23" fmla="*/ 4 h 294"/>
                  <a:gd name="T24" fmla="*/ 148 w 276"/>
                  <a:gd name="T25" fmla="*/ 4 h 294"/>
                  <a:gd name="T26" fmla="*/ 196 w 276"/>
                  <a:gd name="T27" fmla="*/ 15 h 294"/>
                  <a:gd name="T28" fmla="*/ 270 w 276"/>
                  <a:gd name="T29" fmla="*/ 139 h 294"/>
                  <a:gd name="T30" fmla="*/ 257 w 276"/>
                  <a:gd name="T31" fmla="*/ 204 h 294"/>
                  <a:gd name="T32" fmla="*/ 256 w 276"/>
                  <a:gd name="T33" fmla="*/ 215 h 294"/>
                  <a:gd name="T34" fmla="*/ 262 w 276"/>
                  <a:gd name="T35" fmla="*/ 223 h 294"/>
                  <a:gd name="T36" fmla="*/ 242 w 276"/>
                  <a:gd name="T37" fmla="*/ 257 h 294"/>
                  <a:gd name="T38" fmla="*/ 234 w 276"/>
                  <a:gd name="T39" fmla="*/ 263 h 294"/>
                  <a:gd name="T40" fmla="*/ 205 w 276"/>
                  <a:gd name="T41" fmla="*/ 268 h 294"/>
                  <a:gd name="T42" fmla="*/ 200 w 276"/>
                  <a:gd name="T43" fmla="*/ 275 h 294"/>
                  <a:gd name="T44" fmla="*/ 204 w 276"/>
                  <a:gd name="T45" fmla="*/ 288 h 294"/>
                  <a:gd name="T46" fmla="*/ 202 w 276"/>
                  <a:gd name="T47" fmla="*/ 293 h 294"/>
                  <a:gd name="T48" fmla="*/ 207 w 276"/>
                  <a:gd name="T49" fmla="*/ 288 h 294"/>
                  <a:gd name="T50" fmla="*/ 203 w 276"/>
                  <a:gd name="T51" fmla="*/ 275 h 294"/>
                  <a:gd name="T52" fmla="*/ 216 w 276"/>
                  <a:gd name="T53" fmla="*/ 266 h 294"/>
                  <a:gd name="T54" fmla="*/ 234 w 276"/>
                  <a:gd name="T55" fmla="*/ 266 h 294"/>
                  <a:gd name="T56" fmla="*/ 265 w 276"/>
                  <a:gd name="T57" fmla="*/ 226 h 294"/>
                  <a:gd name="T58" fmla="*/ 257 w 276"/>
                  <a:gd name="T59" fmla="*/ 212 h 294"/>
                  <a:gd name="T60" fmla="*/ 260 w 276"/>
                  <a:gd name="T61" fmla="*/ 204 h 294"/>
                  <a:gd name="T62" fmla="*/ 273 w 276"/>
                  <a:gd name="T63" fmla="*/ 140 h 294"/>
                  <a:gd name="T64" fmla="*/ 188 w 276"/>
                  <a:gd name="T65" fmla="*/ 9 h 294"/>
                  <a:gd name="T66" fmla="*/ 149 w 276"/>
                  <a:gd name="T67" fmla="*/ 1 h 294"/>
                  <a:gd name="T68" fmla="*/ 128 w 276"/>
                  <a:gd name="T69" fmla="*/ 2 h 294"/>
                  <a:gd name="T70" fmla="*/ 23 w 276"/>
                  <a:gd name="T71" fmla="*/ 50 h 294"/>
                  <a:gd name="T72" fmla="*/ 10 w 276"/>
                  <a:gd name="T73" fmla="*/ 161 h 294"/>
                  <a:gd name="T74" fmla="*/ 18 w 276"/>
                  <a:gd name="T75" fmla="*/ 214 h 294"/>
                  <a:gd name="T76" fmla="*/ 15 w 276"/>
                  <a:gd name="T77" fmla="*/ 215 h 294"/>
                  <a:gd name="T78" fmla="*/ 23 w 276"/>
                  <a:gd name="T79" fmla="*/ 249 h 294"/>
                  <a:gd name="T80" fmla="*/ 42 w 276"/>
                  <a:gd name="T81" fmla="*/ 266 h 294"/>
                  <a:gd name="T82" fmla="*/ 53 w 276"/>
                  <a:gd name="T83" fmla="*/ 265 h 294"/>
                  <a:gd name="T84" fmla="*/ 72 w 276"/>
                  <a:gd name="T85" fmla="*/ 273 h 294"/>
                  <a:gd name="T86" fmla="*/ 72 w 276"/>
                  <a:gd name="T87" fmla="*/ 279 h 294"/>
                  <a:gd name="T88" fmla="*/ 70 w 276"/>
                  <a:gd name="T89" fmla="*/ 291 h 294"/>
                  <a:gd name="T90" fmla="*/ 74 w 276"/>
                  <a:gd name="T91" fmla="*/ 291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6" h="294">
                    <a:moveTo>
                      <a:pt x="74" y="291"/>
                    </a:moveTo>
                    <a:cubicBezTo>
                      <a:pt x="73" y="291"/>
                      <a:pt x="73" y="291"/>
                      <a:pt x="73" y="290"/>
                    </a:cubicBezTo>
                    <a:cubicBezTo>
                      <a:pt x="72" y="289"/>
                      <a:pt x="72" y="289"/>
                      <a:pt x="72" y="288"/>
                    </a:cubicBezTo>
                    <a:cubicBezTo>
                      <a:pt x="72" y="286"/>
                      <a:pt x="73" y="285"/>
                      <a:pt x="73" y="283"/>
                    </a:cubicBezTo>
                    <a:cubicBezTo>
                      <a:pt x="74" y="282"/>
                      <a:pt x="74" y="281"/>
                      <a:pt x="75" y="280"/>
                    </a:cubicBezTo>
                    <a:cubicBezTo>
                      <a:pt x="75" y="279"/>
                      <a:pt x="76" y="277"/>
                      <a:pt x="76" y="275"/>
                    </a:cubicBezTo>
                    <a:cubicBezTo>
                      <a:pt x="76" y="275"/>
                      <a:pt x="76" y="275"/>
                      <a:pt x="76" y="274"/>
                    </a:cubicBezTo>
                    <a:cubicBezTo>
                      <a:pt x="76" y="273"/>
                      <a:pt x="75" y="272"/>
                      <a:pt x="74" y="271"/>
                    </a:cubicBezTo>
                    <a:cubicBezTo>
                      <a:pt x="71" y="268"/>
                      <a:pt x="67" y="266"/>
                      <a:pt x="61" y="264"/>
                    </a:cubicBezTo>
                    <a:cubicBezTo>
                      <a:pt x="58" y="262"/>
                      <a:pt x="56" y="262"/>
                      <a:pt x="53" y="262"/>
                    </a:cubicBezTo>
                    <a:cubicBezTo>
                      <a:pt x="49" y="262"/>
                      <a:pt x="45" y="263"/>
                      <a:pt x="43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1" y="263"/>
                      <a:pt x="39" y="261"/>
                    </a:cubicBezTo>
                    <a:cubicBezTo>
                      <a:pt x="35" y="258"/>
                      <a:pt x="29" y="251"/>
                      <a:pt x="26" y="247"/>
                    </a:cubicBezTo>
                    <a:cubicBezTo>
                      <a:pt x="22" y="241"/>
                      <a:pt x="16" y="232"/>
                      <a:pt x="14" y="225"/>
                    </a:cubicBezTo>
                    <a:cubicBezTo>
                      <a:pt x="14" y="224"/>
                      <a:pt x="14" y="224"/>
                      <a:pt x="14" y="223"/>
                    </a:cubicBezTo>
                    <a:cubicBezTo>
                      <a:pt x="14" y="220"/>
                      <a:pt x="16" y="218"/>
                      <a:pt x="17" y="217"/>
                    </a:cubicBezTo>
                    <a:cubicBezTo>
                      <a:pt x="18" y="216"/>
                      <a:pt x="19" y="216"/>
                      <a:pt x="19" y="216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2" y="215"/>
                      <a:pt x="22" y="215"/>
                      <a:pt x="22" y="215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0" y="212"/>
                      <a:pt x="20" y="209"/>
                      <a:pt x="19" y="204"/>
                    </a:cubicBezTo>
                    <a:cubicBezTo>
                      <a:pt x="19" y="200"/>
                      <a:pt x="19" y="194"/>
                      <a:pt x="19" y="186"/>
                    </a:cubicBezTo>
                    <a:cubicBezTo>
                      <a:pt x="18" y="178"/>
                      <a:pt x="16" y="169"/>
                      <a:pt x="13" y="160"/>
                    </a:cubicBezTo>
                    <a:cubicBezTo>
                      <a:pt x="10" y="151"/>
                      <a:pt x="7" y="143"/>
                      <a:pt x="6" y="139"/>
                    </a:cubicBezTo>
                    <a:cubicBezTo>
                      <a:pt x="5" y="136"/>
                      <a:pt x="3" y="127"/>
                      <a:pt x="3" y="116"/>
                    </a:cubicBezTo>
                    <a:cubicBezTo>
                      <a:pt x="3" y="100"/>
                      <a:pt x="7" y="77"/>
                      <a:pt x="26" y="52"/>
                    </a:cubicBezTo>
                    <a:cubicBezTo>
                      <a:pt x="41" y="31"/>
                      <a:pt x="67" y="19"/>
                      <a:pt x="89" y="12"/>
                    </a:cubicBezTo>
                    <a:cubicBezTo>
                      <a:pt x="99" y="9"/>
                      <a:pt x="109" y="7"/>
                      <a:pt x="116" y="6"/>
                    </a:cubicBezTo>
                    <a:cubicBezTo>
                      <a:pt x="120" y="5"/>
                      <a:pt x="123" y="5"/>
                      <a:pt x="125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30" y="4"/>
                      <a:pt x="135" y="3"/>
                      <a:pt x="139" y="3"/>
                    </a:cubicBezTo>
                    <a:cubicBezTo>
                      <a:pt x="143" y="3"/>
                      <a:pt x="146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9" y="4"/>
                      <a:pt x="151" y="4"/>
                    </a:cubicBezTo>
                    <a:cubicBezTo>
                      <a:pt x="158" y="5"/>
                      <a:pt x="176" y="8"/>
                      <a:pt x="196" y="15"/>
                    </a:cubicBezTo>
                    <a:cubicBezTo>
                      <a:pt x="215" y="22"/>
                      <a:pt x="237" y="34"/>
                      <a:pt x="250" y="52"/>
                    </a:cubicBezTo>
                    <a:cubicBezTo>
                      <a:pt x="269" y="77"/>
                      <a:pt x="273" y="100"/>
                      <a:pt x="273" y="116"/>
                    </a:cubicBezTo>
                    <a:cubicBezTo>
                      <a:pt x="273" y="127"/>
                      <a:pt x="271" y="136"/>
                      <a:pt x="270" y="139"/>
                    </a:cubicBezTo>
                    <a:cubicBezTo>
                      <a:pt x="269" y="143"/>
                      <a:pt x="266" y="151"/>
                      <a:pt x="263" y="160"/>
                    </a:cubicBezTo>
                    <a:cubicBezTo>
                      <a:pt x="261" y="169"/>
                      <a:pt x="258" y="178"/>
                      <a:pt x="258" y="186"/>
                    </a:cubicBezTo>
                    <a:cubicBezTo>
                      <a:pt x="258" y="194"/>
                      <a:pt x="257" y="200"/>
                      <a:pt x="257" y="204"/>
                    </a:cubicBezTo>
                    <a:cubicBezTo>
                      <a:pt x="257" y="209"/>
                      <a:pt x="256" y="212"/>
                      <a:pt x="255" y="213"/>
                    </a:cubicBezTo>
                    <a:cubicBezTo>
                      <a:pt x="255" y="215"/>
                      <a:pt x="255" y="215"/>
                      <a:pt x="255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8" y="216"/>
                      <a:pt x="259" y="217"/>
                    </a:cubicBezTo>
                    <a:cubicBezTo>
                      <a:pt x="261" y="219"/>
                      <a:pt x="262" y="221"/>
                      <a:pt x="262" y="223"/>
                    </a:cubicBezTo>
                    <a:cubicBezTo>
                      <a:pt x="262" y="224"/>
                      <a:pt x="262" y="224"/>
                      <a:pt x="262" y="225"/>
                    </a:cubicBezTo>
                    <a:cubicBezTo>
                      <a:pt x="260" y="232"/>
                      <a:pt x="255" y="241"/>
                      <a:pt x="251" y="247"/>
                    </a:cubicBezTo>
                    <a:cubicBezTo>
                      <a:pt x="249" y="250"/>
                      <a:pt x="245" y="254"/>
                      <a:pt x="242" y="257"/>
                    </a:cubicBezTo>
                    <a:cubicBezTo>
                      <a:pt x="240" y="259"/>
                      <a:pt x="238" y="260"/>
                      <a:pt x="237" y="261"/>
                    </a:cubicBezTo>
                    <a:cubicBezTo>
                      <a:pt x="236" y="263"/>
                      <a:pt x="234" y="263"/>
                      <a:pt x="234" y="263"/>
                    </a:cubicBezTo>
                    <a:cubicBezTo>
                      <a:pt x="234" y="263"/>
                      <a:pt x="234" y="263"/>
                      <a:pt x="234" y="263"/>
                    </a:cubicBezTo>
                    <a:cubicBezTo>
                      <a:pt x="231" y="263"/>
                      <a:pt x="228" y="262"/>
                      <a:pt x="223" y="262"/>
                    </a:cubicBezTo>
                    <a:cubicBezTo>
                      <a:pt x="221" y="262"/>
                      <a:pt x="218" y="262"/>
                      <a:pt x="215" y="264"/>
                    </a:cubicBezTo>
                    <a:cubicBezTo>
                      <a:pt x="211" y="265"/>
                      <a:pt x="208" y="267"/>
                      <a:pt x="205" y="268"/>
                    </a:cubicBezTo>
                    <a:cubicBezTo>
                      <a:pt x="204" y="269"/>
                      <a:pt x="203" y="270"/>
                      <a:pt x="202" y="271"/>
                    </a:cubicBezTo>
                    <a:cubicBezTo>
                      <a:pt x="201" y="272"/>
                      <a:pt x="201" y="273"/>
                      <a:pt x="200" y="274"/>
                    </a:cubicBezTo>
                    <a:cubicBezTo>
                      <a:pt x="200" y="275"/>
                      <a:pt x="200" y="275"/>
                      <a:pt x="200" y="275"/>
                    </a:cubicBezTo>
                    <a:cubicBezTo>
                      <a:pt x="200" y="277"/>
                      <a:pt x="201" y="279"/>
                      <a:pt x="201" y="280"/>
                    </a:cubicBezTo>
                    <a:cubicBezTo>
                      <a:pt x="202" y="281"/>
                      <a:pt x="203" y="282"/>
                      <a:pt x="203" y="283"/>
                    </a:cubicBezTo>
                    <a:cubicBezTo>
                      <a:pt x="204" y="285"/>
                      <a:pt x="204" y="286"/>
                      <a:pt x="204" y="288"/>
                    </a:cubicBezTo>
                    <a:cubicBezTo>
                      <a:pt x="204" y="289"/>
                      <a:pt x="204" y="289"/>
                      <a:pt x="204" y="290"/>
                    </a:cubicBezTo>
                    <a:cubicBezTo>
                      <a:pt x="203" y="291"/>
                      <a:pt x="203" y="291"/>
                      <a:pt x="203" y="291"/>
                    </a:cubicBezTo>
                    <a:cubicBezTo>
                      <a:pt x="202" y="292"/>
                      <a:pt x="202" y="293"/>
                      <a:pt x="202" y="293"/>
                    </a:cubicBezTo>
                    <a:cubicBezTo>
                      <a:pt x="203" y="294"/>
                      <a:pt x="204" y="294"/>
                      <a:pt x="204" y="294"/>
                    </a:cubicBezTo>
                    <a:cubicBezTo>
                      <a:pt x="205" y="293"/>
                      <a:pt x="206" y="292"/>
                      <a:pt x="206" y="291"/>
                    </a:cubicBezTo>
                    <a:cubicBezTo>
                      <a:pt x="207" y="290"/>
                      <a:pt x="207" y="289"/>
                      <a:pt x="207" y="288"/>
                    </a:cubicBezTo>
                    <a:cubicBezTo>
                      <a:pt x="207" y="286"/>
                      <a:pt x="206" y="284"/>
                      <a:pt x="206" y="282"/>
                    </a:cubicBezTo>
                    <a:cubicBezTo>
                      <a:pt x="205" y="281"/>
                      <a:pt x="205" y="280"/>
                      <a:pt x="204" y="279"/>
                    </a:cubicBezTo>
                    <a:cubicBezTo>
                      <a:pt x="204" y="278"/>
                      <a:pt x="203" y="277"/>
                      <a:pt x="203" y="275"/>
                    </a:cubicBezTo>
                    <a:cubicBezTo>
                      <a:pt x="203" y="274"/>
                      <a:pt x="203" y="274"/>
                      <a:pt x="203" y="274"/>
                    </a:cubicBezTo>
                    <a:cubicBezTo>
                      <a:pt x="203" y="274"/>
                      <a:pt x="204" y="273"/>
                      <a:pt x="204" y="273"/>
                    </a:cubicBezTo>
                    <a:cubicBezTo>
                      <a:pt x="206" y="271"/>
                      <a:pt x="211" y="269"/>
                      <a:pt x="216" y="266"/>
                    </a:cubicBezTo>
                    <a:cubicBezTo>
                      <a:pt x="218" y="265"/>
                      <a:pt x="221" y="265"/>
                      <a:pt x="223" y="265"/>
                    </a:cubicBezTo>
                    <a:cubicBezTo>
                      <a:pt x="227" y="265"/>
                      <a:pt x="231" y="266"/>
                      <a:pt x="234" y="266"/>
                    </a:cubicBezTo>
                    <a:cubicBezTo>
                      <a:pt x="234" y="266"/>
                      <a:pt x="234" y="266"/>
                      <a:pt x="234" y="266"/>
                    </a:cubicBezTo>
                    <a:cubicBezTo>
                      <a:pt x="236" y="266"/>
                      <a:pt x="237" y="265"/>
                      <a:pt x="239" y="264"/>
                    </a:cubicBezTo>
                    <a:cubicBezTo>
                      <a:pt x="244" y="260"/>
                      <a:pt x="250" y="253"/>
                      <a:pt x="253" y="249"/>
                    </a:cubicBezTo>
                    <a:cubicBezTo>
                      <a:pt x="257" y="243"/>
                      <a:pt x="263" y="234"/>
                      <a:pt x="265" y="226"/>
                    </a:cubicBezTo>
                    <a:cubicBezTo>
                      <a:pt x="265" y="225"/>
                      <a:pt x="265" y="224"/>
                      <a:pt x="265" y="223"/>
                    </a:cubicBezTo>
                    <a:cubicBezTo>
                      <a:pt x="265" y="219"/>
                      <a:pt x="263" y="217"/>
                      <a:pt x="261" y="215"/>
                    </a:cubicBezTo>
                    <a:cubicBezTo>
                      <a:pt x="259" y="213"/>
                      <a:pt x="257" y="212"/>
                      <a:pt x="257" y="212"/>
                    </a:cubicBezTo>
                    <a:cubicBezTo>
                      <a:pt x="257" y="214"/>
                      <a:pt x="257" y="214"/>
                      <a:pt x="257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9" y="212"/>
                      <a:pt x="260" y="209"/>
                      <a:pt x="260" y="204"/>
                    </a:cubicBezTo>
                    <a:cubicBezTo>
                      <a:pt x="260" y="200"/>
                      <a:pt x="261" y="194"/>
                      <a:pt x="261" y="186"/>
                    </a:cubicBezTo>
                    <a:cubicBezTo>
                      <a:pt x="261" y="179"/>
                      <a:pt x="263" y="170"/>
                      <a:pt x="266" y="161"/>
                    </a:cubicBezTo>
                    <a:cubicBezTo>
                      <a:pt x="269" y="152"/>
                      <a:pt x="272" y="145"/>
                      <a:pt x="273" y="140"/>
                    </a:cubicBezTo>
                    <a:cubicBezTo>
                      <a:pt x="274" y="136"/>
                      <a:pt x="276" y="128"/>
                      <a:pt x="276" y="116"/>
                    </a:cubicBezTo>
                    <a:cubicBezTo>
                      <a:pt x="276" y="99"/>
                      <a:pt x="272" y="76"/>
                      <a:pt x="253" y="50"/>
                    </a:cubicBezTo>
                    <a:cubicBezTo>
                      <a:pt x="237" y="29"/>
                      <a:pt x="210" y="16"/>
                      <a:pt x="188" y="9"/>
                    </a:cubicBezTo>
                    <a:cubicBezTo>
                      <a:pt x="166" y="3"/>
                      <a:pt x="149" y="1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6" y="1"/>
                      <a:pt x="143" y="0"/>
                      <a:pt x="139" y="0"/>
                    </a:cubicBezTo>
                    <a:cubicBezTo>
                      <a:pt x="135" y="0"/>
                      <a:pt x="130" y="1"/>
                      <a:pt x="128" y="1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10" y="3"/>
                      <a:pt x="88" y="9"/>
                    </a:cubicBezTo>
                    <a:cubicBezTo>
                      <a:pt x="66" y="16"/>
                      <a:pt x="40" y="29"/>
                      <a:pt x="23" y="50"/>
                    </a:cubicBezTo>
                    <a:cubicBezTo>
                      <a:pt x="5" y="76"/>
                      <a:pt x="0" y="99"/>
                      <a:pt x="0" y="116"/>
                    </a:cubicBezTo>
                    <a:cubicBezTo>
                      <a:pt x="0" y="128"/>
                      <a:pt x="2" y="136"/>
                      <a:pt x="3" y="140"/>
                    </a:cubicBezTo>
                    <a:cubicBezTo>
                      <a:pt x="4" y="145"/>
                      <a:pt x="7" y="152"/>
                      <a:pt x="10" y="161"/>
                    </a:cubicBezTo>
                    <a:cubicBezTo>
                      <a:pt x="13" y="170"/>
                      <a:pt x="15" y="179"/>
                      <a:pt x="16" y="186"/>
                    </a:cubicBezTo>
                    <a:cubicBezTo>
                      <a:pt x="16" y="194"/>
                      <a:pt x="16" y="200"/>
                      <a:pt x="16" y="204"/>
                    </a:cubicBezTo>
                    <a:cubicBezTo>
                      <a:pt x="17" y="209"/>
                      <a:pt x="17" y="212"/>
                      <a:pt x="18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19" y="212"/>
                      <a:pt x="19" y="212"/>
                      <a:pt x="19" y="212"/>
                    </a:cubicBezTo>
                    <a:cubicBezTo>
                      <a:pt x="19" y="212"/>
                      <a:pt x="17" y="213"/>
                      <a:pt x="15" y="215"/>
                    </a:cubicBezTo>
                    <a:cubicBezTo>
                      <a:pt x="13" y="217"/>
                      <a:pt x="11" y="219"/>
                      <a:pt x="11" y="223"/>
                    </a:cubicBezTo>
                    <a:cubicBezTo>
                      <a:pt x="11" y="224"/>
                      <a:pt x="11" y="225"/>
                      <a:pt x="11" y="226"/>
                    </a:cubicBezTo>
                    <a:cubicBezTo>
                      <a:pt x="13" y="234"/>
                      <a:pt x="19" y="243"/>
                      <a:pt x="23" y="249"/>
                    </a:cubicBezTo>
                    <a:cubicBezTo>
                      <a:pt x="25" y="252"/>
                      <a:pt x="29" y="256"/>
                      <a:pt x="32" y="259"/>
                    </a:cubicBezTo>
                    <a:cubicBezTo>
                      <a:pt x="34" y="261"/>
                      <a:pt x="36" y="263"/>
                      <a:pt x="37" y="264"/>
                    </a:cubicBezTo>
                    <a:cubicBezTo>
                      <a:pt x="39" y="265"/>
                      <a:pt x="41" y="266"/>
                      <a:pt x="42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3" y="266"/>
                      <a:pt x="43" y="266"/>
                      <a:pt x="43" y="266"/>
                    </a:cubicBezTo>
                    <a:cubicBezTo>
                      <a:pt x="46" y="266"/>
                      <a:pt x="49" y="265"/>
                      <a:pt x="53" y="265"/>
                    </a:cubicBezTo>
                    <a:cubicBezTo>
                      <a:pt x="55" y="265"/>
                      <a:pt x="58" y="265"/>
                      <a:pt x="60" y="266"/>
                    </a:cubicBezTo>
                    <a:cubicBezTo>
                      <a:pt x="64" y="268"/>
                      <a:pt x="67" y="269"/>
                      <a:pt x="69" y="271"/>
                    </a:cubicBezTo>
                    <a:cubicBezTo>
                      <a:pt x="70" y="271"/>
                      <a:pt x="71" y="272"/>
                      <a:pt x="72" y="273"/>
                    </a:cubicBezTo>
                    <a:cubicBezTo>
                      <a:pt x="73" y="273"/>
                      <a:pt x="73" y="274"/>
                      <a:pt x="73" y="274"/>
                    </a:cubicBezTo>
                    <a:cubicBezTo>
                      <a:pt x="73" y="275"/>
                      <a:pt x="73" y="275"/>
                      <a:pt x="73" y="275"/>
                    </a:cubicBezTo>
                    <a:cubicBezTo>
                      <a:pt x="73" y="277"/>
                      <a:pt x="73" y="278"/>
                      <a:pt x="72" y="279"/>
                    </a:cubicBezTo>
                    <a:cubicBezTo>
                      <a:pt x="72" y="280"/>
                      <a:pt x="71" y="281"/>
                      <a:pt x="70" y="282"/>
                    </a:cubicBezTo>
                    <a:cubicBezTo>
                      <a:pt x="70" y="284"/>
                      <a:pt x="69" y="286"/>
                      <a:pt x="69" y="288"/>
                    </a:cubicBezTo>
                    <a:cubicBezTo>
                      <a:pt x="69" y="289"/>
                      <a:pt x="69" y="290"/>
                      <a:pt x="70" y="291"/>
                    </a:cubicBezTo>
                    <a:cubicBezTo>
                      <a:pt x="70" y="292"/>
                      <a:pt x="71" y="293"/>
                      <a:pt x="72" y="294"/>
                    </a:cubicBezTo>
                    <a:cubicBezTo>
                      <a:pt x="73" y="294"/>
                      <a:pt x="73" y="294"/>
                      <a:pt x="74" y="293"/>
                    </a:cubicBezTo>
                    <a:cubicBezTo>
                      <a:pt x="74" y="293"/>
                      <a:pt x="74" y="292"/>
                      <a:pt x="74" y="2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7" name="Freeform 553"/>
              <p:cNvSpPr>
                <a:spLocks/>
              </p:cNvSpPr>
              <p:nvPr/>
            </p:nvSpPr>
            <p:spPr bwMode="auto">
              <a:xfrm>
                <a:off x="1776851" y="961539"/>
                <a:ext cx="107950" cy="60325"/>
              </a:xfrm>
              <a:custGeom>
                <a:avLst/>
                <a:gdLst>
                  <a:gd name="T0" fmla="*/ 65 w 67"/>
                  <a:gd name="T1" fmla="*/ 32 h 38"/>
                  <a:gd name="T2" fmla="*/ 58 w 67"/>
                  <a:gd name="T3" fmla="*/ 37 h 38"/>
                  <a:gd name="T4" fmla="*/ 54 w 67"/>
                  <a:gd name="T5" fmla="*/ 36 h 38"/>
                  <a:gd name="T6" fmla="*/ 52 w 67"/>
                  <a:gd name="T7" fmla="*/ 35 h 38"/>
                  <a:gd name="T8" fmla="*/ 52 w 67"/>
                  <a:gd name="T9" fmla="*/ 35 h 38"/>
                  <a:gd name="T10" fmla="*/ 47 w 67"/>
                  <a:gd name="T11" fmla="*/ 37 h 38"/>
                  <a:gd name="T12" fmla="*/ 44 w 67"/>
                  <a:gd name="T13" fmla="*/ 35 h 38"/>
                  <a:gd name="T14" fmla="*/ 43 w 67"/>
                  <a:gd name="T15" fmla="*/ 33 h 38"/>
                  <a:gd name="T16" fmla="*/ 43 w 67"/>
                  <a:gd name="T17" fmla="*/ 33 h 38"/>
                  <a:gd name="T18" fmla="*/ 39 w 67"/>
                  <a:gd name="T19" fmla="*/ 36 h 38"/>
                  <a:gd name="T20" fmla="*/ 38 w 67"/>
                  <a:gd name="T21" fmla="*/ 35 h 38"/>
                  <a:gd name="T22" fmla="*/ 38 w 67"/>
                  <a:gd name="T23" fmla="*/ 34 h 38"/>
                  <a:gd name="T24" fmla="*/ 37 w 67"/>
                  <a:gd name="T25" fmla="*/ 34 h 38"/>
                  <a:gd name="T26" fmla="*/ 35 w 67"/>
                  <a:gd name="T27" fmla="*/ 35 h 38"/>
                  <a:gd name="T28" fmla="*/ 34 w 67"/>
                  <a:gd name="T29" fmla="*/ 34 h 38"/>
                  <a:gd name="T30" fmla="*/ 30 w 67"/>
                  <a:gd name="T31" fmla="*/ 32 h 38"/>
                  <a:gd name="T32" fmla="*/ 29 w 67"/>
                  <a:gd name="T33" fmla="*/ 31 h 38"/>
                  <a:gd name="T34" fmla="*/ 29 w 67"/>
                  <a:gd name="T35" fmla="*/ 31 h 38"/>
                  <a:gd name="T36" fmla="*/ 27 w 67"/>
                  <a:gd name="T37" fmla="*/ 30 h 38"/>
                  <a:gd name="T38" fmla="*/ 23 w 67"/>
                  <a:gd name="T39" fmla="*/ 29 h 38"/>
                  <a:gd name="T40" fmla="*/ 23 w 67"/>
                  <a:gd name="T41" fmla="*/ 28 h 38"/>
                  <a:gd name="T42" fmla="*/ 22 w 67"/>
                  <a:gd name="T43" fmla="*/ 28 h 38"/>
                  <a:gd name="T44" fmla="*/ 19 w 67"/>
                  <a:gd name="T45" fmla="*/ 26 h 38"/>
                  <a:gd name="T46" fmla="*/ 14 w 67"/>
                  <a:gd name="T47" fmla="*/ 23 h 38"/>
                  <a:gd name="T48" fmla="*/ 13 w 67"/>
                  <a:gd name="T49" fmla="*/ 18 h 38"/>
                  <a:gd name="T50" fmla="*/ 13 w 67"/>
                  <a:gd name="T51" fmla="*/ 18 h 38"/>
                  <a:gd name="T52" fmla="*/ 12 w 67"/>
                  <a:gd name="T53" fmla="*/ 18 h 38"/>
                  <a:gd name="T54" fmla="*/ 11 w 67"/>
                  <a:gd name="T55" fmla="*/ 18 h 38"/>
                  <a:gd name="T56" fmla="*/ 9 w 67"/>
                  <a:gd name="T57" fmla="*/ 18 h 38"/>
                  <a:gd name="T58" fmla="*/ 7 w 67"/>
                  <a:gd name="T59" fmla="*/ 14 h 38"/>
                  <a:gd name="T60" fmla="*/ 7 w 67"/>
                  <a:gd name="T61" fmla="*/ 12 h 38"/>
                  <a:gd name="T62" fmla="*/ 6 w 67"/>
                  <a:gd name="T63" fmla="*/ 12 h 38"/>
                  <a:gd name="T64" fmla="*/ 2 w 67"/>
                  <a:gd name="T65" fmla="*/ 4 h 38"/>
                  <a:gd name="T66" fmla="*/ 1 w 67"/>
                  <a:gd name="T67" fmla="*/ 0 h 38"/>
                  <a:gd name="T68" fmla="*/ 1 w 67"/>
                  <a:gd name="T69" fmla="*/ 4 h 38"/>
                  <a:gd name="T70" fmla="*/ 6 w 67"/>
                  <a:gd name="T71" fmla="*/ 13 h 38"/>
                  <a:gd name="T72" fmla="*/ 7 w 67"/>
                  <a:gd name="T73" fmla="*/ 13 h 38"/>
                  <a:gd name="T74" fmla="*/ 7 w 67"/>
                  <a:gd name="T75" fmla="*/ 15 h 38"/>
                  <a:gd name="T76" fmla="*/ 9 w 67"/>
                  <a:gd name="T77" fmla="*/ 19 h 38"/>
                  <a:gd name="T78" fmla="*/ 11 w 67"/>
                  <a:gd name="T79" fmla="*/ 19 h 38"/>
                  <a:gd name="T80" fmla="*/ 12 w 67"/>
                  <a:gd name="T81" fmla="*/ 19 h 38"/>
                  <a:gd name="T82" fmla="*/ 13 w 67"/>
                  <a:gd name="T83" fmla="*/ 19 h 38"/>
                  <a:gd name="T84" fmla="*/ 13 w 67"/>
                  <a:gd name="T85" fmla="*/ 21 h 38"/>
                  <a:gd name="T86" fmla="*/ 15 w 67"/>
                  <a:gd name="T87" fmla="*/ 25 h 38"/>
                  <a:gd name="T88" fmla="*/ 22 w 67"/>
                  <a:gd name="T89" fmla="*/ 29 h 38"/>
                  <a:gd name="T90" fmla="*/ 22 w 67"/>
                  <a:gd name="T91" fmla="*/ 28 h 38"/>
                  <a:gd name="T92" fmla="*/ 22 w 67"/>
                  <a:gd name="T93" fmla="*/ 29 h 38"/>
                  <a:gd name="T94" fmla="*/ 26 w 67"/>
                  <a:gd name="T95" fmla="*/ 31 h 38"/>
                  <a:gd name="T96" fmla="*/ 29 w 67"/>
                  <a:gd name="T97" fmla="*/ 32 h 38"/>
                  <a:gd name="T98" fmla="*/ 28 w 67"/>
                  <a:gd name="T99" fmla="*/ 32 h 38"/>
                  <a:gd name="T100" fmla="*/ 33 w 67"/>
                  <a:gd name="T101" fmla="*/ 35 h 38"/>
                  <a:gd name="T102" fmla="*/ 35 w 67"/>
                  <a:gd name="T103" fmla="*/ 36 h 38"/>
                  <a:gd name="T104" fmla="*/ 37 w 67"/>
                  <a:gd name="T105" fmla="*/ 35 h 38"/>
                  <a:gd name="T106" fmla="*/ 37 w 67"/>
                  <a:gd name="T107" fmla="*/ 36 h 38"/>
                  <a:gd name="T108" fmla="*/ 39 w 67"/>
                  <a:gd name="T109" fmla="*/ 37 h 38"/>
                  <a:gd name="T110" fmla="*/ 43 w 67"/>
                  <a:gd name="T111" fmla="*/ 34 h 38"/>
                  <a:gd name="T112" fmla="*/ 42 w 67"/>
                  <a:gd name="T113" fmla="*/ 34 h 38"/>
                  <a:gd name="T114" fmla="*/ 47 w 67"/>
                  <a:gd name="T115" fmla="*/ 38 h 38"/>
                  <a:gd name="T116" fmla="*/ 52 w 67"/>
                  <a:gd name="T117" fmla="*/ 35 h 38"/>
                  <a:gd name="T118" fmla="*/ 52 w 67"/>
                  <a:gd name="T119" fmla="*/ 35 h 38"/>
                  <a:gd name="T120" fmla="*/ 58 w 67"/>
                  <a:gd name="T121" fmla="*/ 38 h 38"/>
                  <a:gd name="T122" fmla="*/ 66 w 67"/>
                  <a:gd name="T123" fmla="*/ 32 h 38"/>
                  <a:gd name="T124" fmla="*/ 66 w 67"/>
                  <a:gd name="T125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" h="38">
                    <a:moveTo>
                      <a:pt x="66" y="25"/>
                    </a:moveTo>
                    <a:cubicBezTo>
                      <a:pt x="66" y="25"/>
                      <a:pt x="65" y="30"/>
                      <a:pt x="65" y="32"/>
                    </a:cubicBezTo>
                    <a:cubicBezTo>
                      <a:pt x="65" y="33"/>
                      <a:pt x="64" y="34"/>
                      <a:pt x="63" y="35"/>
                    </a:cubicBezTo>
                    <a:cubicBezTo>
                      <a:pt x="61" y="36"/>
                      <a:pt x="60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6" y="37"/>
                      <a:pt x="55" y="36"/>
                      <a:pt x="54" y="36"/>
                    </a:cubicBezTo>
                    <a:cubicBezTo>
                      <a:pt x="53" y="36"/>
                      <a:pt x="53" y="35"/>
                      <a:pt x="53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0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6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4"/>
                      <a:pt x="34" y="34"/>
                    </a:cubicBezTo>
                    <a:cubicBezTo>
                      <a:pt x="33" y="34"/>
                      <a:pt x="33" y="33"/>
                      <a:pt x="32" y="33"/>
                    </a:cubicBezTo>
                    <a:cubicBezTo>
                      <a:pt x="31" y="33"/>
                      <a:pt x="30" y="33"/>
                      <a:pt x="30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7" y="31"/>
                      <a:pt x="27" y="30"/>
                    </a:cubicBezTo>
                    <a:cubicBezTo>
                      <a:pt x="26" y="30"/>
                      <a:pt x="25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0" y="27"/>
                      <a:pt x="19" y="26"/>
                    </a:cubicBezTo>
                    <a:cubicBezTo>
                      <a:pt x="18" y="25"/>
                      <a:pt x="17" y="24"/>
                      <a:pt x="15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2"/>
                      <a:pt x="14" y="21"/>
                      <a:pt x="14" y="20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8" y="17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3" y="10"/>
                      <a:pt x="2" y="9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1"/>
                      <a:pt x="4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7" y="15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8"/>
                      <a:pt x="8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5"/>
                      <a:pt x="15" y="25"/>
                    </a:cubicBezTo>
                    <a:cubicBezTo>
                      <a:pt x="17" y="25"/>
                      <a:pt x="18" y="26"/>
                      <a:pt x="19" y="27"/>
                    </a:cubicBezTo>
                    <a:cubicBezTo>
                      <a:pt x="20" y="28"/>
                      <a:pt x="20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30"/>
                      <a:pt x="25" y="31"/>
                      <a:pt x="26" y="31"/>
                    </a:cubicBezTo>
                    <a:cubicBezTo>
                      <a:pt x="27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30" y="34"/>
                      <a:pt x="32" y="34"/>
                    </a:cubicBezTo>
                    <a:cubicBezTo>
                      <a:pt x="32" y="34"/>
                      <a:pt x="33" y="34"/>
                      <a:pt x="33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1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3" y="35"/>
                      <a:pt x="43" y="36"/>
                    </a:cubicBezTo>
                    <a:cubicBezTo>
                      <a:pt x="44" y="37"/>
                      <a:pt x="45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51" y="38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4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2" y="37"/>
                      <a:pt x="63" y="36"/>
                    </a:cubicBezTo>
                    <a:cubicBezTo>
                      <a:pt x="65" y="35"/>
                      <a:pt x="66" y="34"/>
                      <a:pt x="66" y="32"/>
                    </a:cubicBezTo>
                    <a:cubicBezTo>
                      <a:pt x="66" y="30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8" name="Freeform 554"/>
              <p:cNvSpPr>
                <a:spLocks/>
              </p:cNvSpPr>
              <p:nvPr/>
            </p:nvSpPr>
            <p:spPr bwMode="auto">
              <a:xfrm>
                <a:off x="1692714" y="691664"/>
                <a:ext cx="28575" cy="146050"/>
              </a:xfrm>
              <a:custGeom>
                <a:avLst/>
                <a:gdLst>
                  <a:gd name="T0" fmla="*/ 1 w 18"/>
                  <a:gd name="T1" fmla="*/ 91 h 91"/>
                  <a:gd name="T2" fmla="*/ 1 w 18"/>
                  <a:gd name="T3" fmla="*/ 90 h 91"/>
                  <a:gd name="T4" fmla="*/ 1 w 18"/>
                  <a:gd name="T5" fmla="*/ 91 h 91"/>
                  <a:gd name="T6" fmla="*/ 1 w 18"/>
                  <a:gd name="T7" fmla="*/ 91 h 91"/>
                  <a:gd name="T8" fmla="*/ 1 w 18"/>
                  <a:gd name="T9" fmla="*/ 90 h 91"/>
                  <a:gd name="T10" fmla="*/ 1 w 18"/>
                  <a:gd name="T11" fmla="*/ 91 h 91"/>
                  <a:gd name="T12" fmla="*/ 3 w 18"/>
                  <a:gd name="T13" fmla="*/ 90 h 91"/>
                  <a:gd name="T14" fmla="*/ 5 w 18"/>
                  <a:gd name="T15" fmla="*/ 83 h 91"/>
                  <a:gd name="T16" fmla="*/ 6 w 18"/>
                  <a:gd name="T17" fmla="*/ 67 h 91"/>
                  <a:gd name="T18" fmla="*/ 6 w 18"/>
                  <a:gd name="T19" fmla="*/ 65 h 91"/>
                  <a:gd name="T20" fmla="*/ 6 w 18"/>
                  <a:gd name="T21" fmla="*/ 64 h 91"/>
                  <a:gd name="T22" fmla="*/ 6 w 18"/>
                  <a:gd name="T23" fmla="*/ 59 h 91"/>
                  <a:gd name="T24" fmla="*/ 9 w 18"/>
                  <a:gd name="T25" fmla="*/ 52 h 91"/>
                  <a:gd name="T26" fmla="*/ 11 w 18"/>
                  <a:gd name="T27" fmla="*/ 44 h 91"/>
                  <a:gd name="T28" fmla="*/ 10 w 18"/>
                  <a:gd name="T29" fmla="*/ 41 h 91"/>
                  <a:gd name="T30" fmla="*/ 9 w 18"/>
                  <a:gd name="T31" fmla="*/ 37 h 91"/>
                  <a:gd name="T32" fmla="*/ 11 w 18"/>
                  <a:gd name="T33" fmla="*/ 32 h 91"/>
                  <a:gd name="T34" fmla="*/ 18 w 18"/>
                  <a:gd name="T35" fmla="*/ 16 h 91"/>
                  <a:gd name="T36" fmla="*/ 13 w 18"/>
                  <a:gd name="T37" fmla="*/ 0 h 91"/>
                  <a:gd name="T38" fmla="*/ 12 w 18"/>
                  <a:gd name="T39" fmla="*/ 0 h 91"/>
                  <a:gd name="T40" fmla="*/ 12 w 18"/>
                  <a:gd name="T41" fmla="*/ 1 h 91"/>
                  <a:gd name="T42" fmla="*/ 16 w 18"/>
                  <a:gd name="T43" fmla="*/ 16 h 91"/>
                  <a:gd name="T44" fmla="*/ 10 w 18"/>
                  <a:gd name="T45" fmla="*/ 31 h 91"/>
                  <a:gd name="T46" fmla="*/ 8 w 18"/>
                  <a:gd name="T47" fmla="*/ 37 h 91"/>
                  <a:gd name="T48" fmla="*/ 9 w 18"/>
                  <a:gd name="T49" fmla="*/ 42 h 91"/>
                  <a:gd name="T50" fmla="*/ 10 w 18"/>
                  <a:gd name="T51" fmla="*/ 44 h 91"/>
                  <a:gd name="T52" fmla="*/ 7 w 18"/>
                  <a:gd name="T53" fmla="*/ 51 h 91"/>
                  <a:gd name="T54" fmla="*/ 5 w 18"/>
                  <a:gd name="T55" fmla="*/ 59 h 91"/>
                  <a:gd name="T56" fmla="*/ 4 w 18"/>
                  <a:gd name="T57" fmla="*/ 64 h 91"/>
                  <a:gd name="T58" fmla="*/ 4 w 18"/>
                  <a:gd name="T59" fmla="*/ 65 h 91"/>
                  <a:gd name="T60" fmla="*/ 4 w 18"/>
                  <a:gd name="T61" fmla="*/ 67 h 91"/>
                  <a:gd name="T62" fmla="*/ 4 w 18"/>
                  <a:gd name="T63" fmla="*/ 83 h 91"/>
                  <a:gd name="T64" fmla="*/ 2 w 18"/>
                  <a:gd name="T65" fmla="*/ 89 h 91"/>
                  <a:gd name="T66" fmla="*/ 1 w 18"/>
                  <a:gd name="T67" fmla="*/ 89 h 91"/>
                  <a:gd name="T68" fmla="*/ 1 w 18"/>
                  <a:gd name="T69" fmla="*/ 89 h 91"/>
                  <a:gd name="T70" fmla="*/ 1 w 18"/>
                  <a:gd name="T71" fmla="*/ 89 h 91"/>
                  <a:gd name="T72" fmla="*/ 1 w 18"/>
                  <a:gd name="T73" fmla="*/ 89 h 91"/>
                  <a:gd name="T74" fmla="*/ 0 w 18"/>
                  <a:gd name="T75" fmla="*/ 90 h 91"/>
                  <a:gd name="T76" fmla="*/ 1 w 18"/>
                  <a:gd name="T7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91">
                    <a:moveTo>
                      <a:pt x="1" y="91"/>
                    </a:move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2" y="91"/>
                      <a:pt x="3" y="90"/>
                    </a:cubicBezTo>
                    <a:cubicBezTo>
                      <a:pt x="4" y="89"/>
                      <a:pt x="5" y="87"/>
                      <a:pt x="5" y="83"/>
                    </a:cubicBezTo>
                    <a:cubicBezTo>
                      <a:pt x="5" y="77"/>
                      <a:pt x="6" y="70"/>
                      <a:pt x="6" y="67"/>
                    </a:cubicBezTo>
                    <a:cubicBezTo>
                      <a:pt x="6" y="66"/>
                      <a:pt x="6" y="66"/>
                      <a:pt x="6" y="65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3"/>
                      <a:pt x="6" y="62"/>
                      <a:pt x="6" y="59"/>
                    </a:cubicBezTo>
                    <a:cubicBezTo>
                      <a:pt x="7" y="56"/>
                      <a:pt x="8" y="54"/>
                      <a:pt x="9" y="52"/>
                    </a:cubicBezTo>
                    <a:cubicBezTo>
                      <a:pt x="9" y="51"/>
                      <a:pt x="11" y="47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0"/>
                      <a:pt x="9" y="38"/>
                      <a:pt x="9" y="37"/>
                    </a:cubicBezTo>
                    <a:cubicBezTo>
                      <a:pt x="9" y="35"/>
                      <a:pt x="10" y="33"/>
                      <a:pt x="11" y="32"/>
                    </a:cubicBezTo>
                    <a:cubicBezTo>
                      <a:pt x="12" y="29"/>
                      <a:pt x="18" y="24"/>
                      <a:pt x="18" y="16"/>
                    </a:cubicBezTo>
                    <a:cubicBezTo>
                      <a:pt x="18" y="11"/>
                      <a:pt x="16" y="6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5" y="7"/>
                      <a:pt x="16" y="12"/>
                      <a:pt x="16" y="16"/>
                    </a:cubicBezTo>
                    <a:cubicBezTo>
                      <a:pt x="16" y="24"/>
                      <a:pt x="11" y="28"/>
                      <a:pt x="10" y="31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9"/>
                      <a:pt x="8" y="40"/>
                      <a:pt x="9" y="42"/>
                    </a:cubicBezTo>
                    <a:cubicBezTo>
                      <a:pt x="9" y="43"/>
                      <a:pt x="10" y="43"/>
                      <a:pt x="10" y="44"/>
                    </a:cubicBezTo>
                    <a:cubicBezTo>
                      <a:pt x="10" y="47"/>
                      <a:pt x="8" y="50"/>
                      <a:pt x="7" y="51"/>
                    </a:cubicBezTo>
                    <a:cubicBezTo>
                      <a:pt x="7" y="53"/>
                      <a:pt x="5" y="56"/>
                      <a:pt x="5" y="59"/>
                    </a:cubicBezTo>
                    <a:cubicBezTo>
                      <a:pt x="5" y="61"/>
                      <a:pt x="4" y="62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70"/>
                      <a:pt x="4" y="77"/>
                      <a:pt x="4" y="83"/>
                    </a:cubicBezTo>
                    <a:cubicBezTo>
                      <a:pt x="4" y="86"/>
                      <a:pt x="3" y="88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0"/>
                      <a:pt x="1" y="91"/>
                      <a:pt x="1" y="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9" name="Freeform 555"/>
              <p:cNvSpPr>
                <a:spLocks/>
              </p:cNvSpPr>
              <p:nvPr/>
            </p:nvSpPr>
            <p:spPr bwMode="auto">
              <a:xfrm>
                <a:off x="1813364" y="1071076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1 w 6"/>
                  <a:gd name="T3" fmla="*/ 6 h 9"/>
                  <a:gd name="T4" fmla="*/ 2 w 6"/>
                  <a:gd name="T5" fmla="*/ 8 h 9"/>
                  <a:gd name="T6" fmla="*/ 4 w 6"/>
                  <a:gd name="T7" fmla="*/ 9 h 9"/>
                  <a:gd name="T8" fmla="*/ 4 w 6"/>
                  <a:gd name="T9" fmla="*/ 9 h 9"/>
                  <a:gd name="T10" fmla="*/ 5 w 6"/>
                  <a:gd name="T11" fmla="*/ 8 h 9"/>
                  <a:gd name="T12" fmla="*/ 6 w 6"/>
                  <a:gd name="T13" fmla="*/ 3 h 9"/>
                  <a:gd name="T14" fmla="*/ 6 w 6"/>
                  <a:gd name="T15" fmla="*/ 1 h 9"/>
                  <a:gd name="T16" fmla="*/ 6 w 6"/>
                  <a:gd name="T17" fmla="*/ 0 h 9"/>
                  <a:gd name="T18" fmla="*/ 5 w 6"/>
                  <a:gd name="T19" fmla="*/ 1 h 9"/>
                  <a:gd name="T20" fmla="*/ 5 w 6"/>
                  <a:gd name="T21" fmla="*/ 3 h 9"/>
                  <a:gd name="T22" fmla="*/ 5 w 6"/>
                  <a:gd name="T23" fmla="*/ 6 h 9"/>
                  <a:gd name="T24" fmla="*/ 4 w 6"/>
                  <a:gd name="T25" fmla="*/ 8 h 9"/>
                  <a:gd name="T26" fmla="*/ 4 w 6"/>
                  <a:gd name="T27" fmla="*/ 8 h 9"/>
                  <a:gd name="T28" fmla="*/ 4 w 6"/>
                  <a:gd name="T29" fmla="*/ 8 h 9"/>
                  <a:gd name="T30" fmla="*/ 2 w 6"/>
                  <a:gd name="T31" fmla="*/ 7 h 9"/>
                  <a:gd name="T32" fmla="*/ 1 w 6"/>
                  <a:gd name="T33" fmla="*/ 4 h 9"/>
                  <a:gd name="T34" fmla="*/ 1 w 6"/>
                  <a:gd name="T35" fmla="*/ 2 h 9"/>
                  <a:gd name="T36" fmla="*/ 0 w 6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6" y="7"/>
                      <a:pt x="6" y="4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0" name="Freeform 556"/>
              <p:cNvSpPr>
                <a:spLocks/>
              </p:cNvSpPr>
              <p:nvPr/>
            </p:nvSpPr>
            <p:spPr bwMode="auto">
              <a:xfrm>
                <a:off x="1814951" y="1075839"/>
                <a:ext cx="7938" cy="476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3 h 3"/>
                  <a:gd name="T4" fmla="*/ 2 w 5"/>
                  <a:gd name="T5" fmla="*/ 2 h 3"/>
                  <a:gd name="T6" fmla="*/ 2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2 w 5"/>
                  <a:gd name="T15" fmla="*/ 0 h 3"/>
                  <a:gd name="T16" fmla="*/ 0 w 5"/>
                  <a:gd name="T17" fmla="*/ 1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1" name="Freeform 557"/>
              <p:cNvSpPr>
                <a:spLocks/>
              </p:cNvSpPr>
              <p:nvPr/>
            </p:nvSpPr>
            <p:spPr bwMode="auto">
              <a:xfrm>
                <a:off x="1716526" y="718651"/>
                <a:ext cx="107950" cy="65088"/>
              </a:xfrm>
              <a:custGeom>
                <a:avLst/>
                <a:gdLst>
                  <a:gd name="T0" fmla="*/ 1 w 67"/>
                  <a:gd name="T1" fmla="*/ 39 h 40"/>
                  <a:gd name="T2" fmla="*/ 1 w 67"/>
                  <a:gd name="T3" fmla="*/ 38 h 40"/>
                  <a:gd name="T4" fmla="*/ 16 w 67"/>
                  <a:gd name="T5" fmla="*/ 18 h 40"/>
                  <a:gd name="T6" fmla="*/ 38 w 67"/>
                  <a:gd name="T7" fmla="*/ 8 h 40"/>
                  <a:gd name="T8" fmla="*/ 42 w 67"/>
                  <a:gd name="T9" fmla="*/ 7 h 40"/>
                  <a:gd name="T10" fmla="*/ 44 w 67"/>
                  <a:gd name="T11" fmla="*/ 5 h 40"/>
                  <a:gd name="T12" fmla="*/ 46 w 67"/>
                  <a:gd name="T13" fmla="*/ 3 h 40"/>
                  <a:gd name="T14" fmla="*/ 47 w 67"/>
                  <a:gd name="T15" fmla="*/ 2 h 40"/>
                  <a:gd name="T16" fmla="*/ 47 w 67"/>
                  <a:gd name="T17" fmla="*/ 2 h 40"/>
                  <a:gd name="T18" fmla="*/ 56 w 67"/>
                  <a:gd name="T19" fmla="*/ 5 h 40"/>
                  <a:gd name="T20" fmla="*/ 61 w 67"/>
                  <a:gd name="T21" fmla="*/ 6 h 40"/>
                  <a:gd name="T22" fmla="*/ 66 w 67"/>
                  <a:gd name="T23" fmla="*/ 8 h 40"/>
                  <a:gd name="T24" fmla="*/ 67 w 67"/>
                  <a:gd name="T25" fmla="*/ 9 h 40"/>
                  <a:gd name="T26" fmla="*/ 67 w 67"/>
                  <a:gd name="T27" fmla="*/ 8 h 40"/>
                  <a:gd name="T28" fmla="*/ 62 w 67"/>
                  <a:gd name="T29" fmla="*/ 4 h 40"/>
                  <a:gd name="T30" fmla="*/ 56 w 67"/>
                  <a:gd name="T31" fmla="*/ 3 h 40"/>
                  <a:gd name="T32" fmla="*/ 48 w 67"/>
                  <a:gd name="T33" fmla="*/ 1 h 40"/>
                  <a:gd name="T34" fmla="*/ 47 w 67"/>
                  <a:gd name="T35" fmla="*/ 0 h 40"/>
                  <a:gd name="T36" fmla="*/ 45 w 67"/>
                  <a:gd name="T37" fmla="*/ 2 h 40"/>
                  <a:gd name="T38" fmla="*/ 43 w 67"/>
                  <a:gd name="T39" fmla="*/ 4 h 40"/>
                  <a:gd name="T40" fmla="*/ 41 w 67"/>
                  <a:gd name="T41" fmla="*/ 5 h 40"/>
                  <a:gd name="T42" fmla="*/ 37 w 67"/>
                  <a:gd name="T43" fmla="*/ 6 h 40"/>
                  <a:gd name="T44" fmla="*/ 15 w 67"/>
                  <a:gd name="T45" fmla="*/ 17 h 40"/>
                  <a:gd name="T46" fmla="*/ 0 w 67"/>
                  <a:gd name="T47" fmla="*/ 39 h 40"/>
                  <a:gd name="T48" fmla="*/ 1 w 67"/>
                  <a:gd name="T49" fmla="*/ 39 h 40"/>
                  <a:gd name="T50" fmla="*/ 1 w 67"/>
                  <a:gd name="T5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40">
                    <a:moveTo>
                      <a:pt x="1" y="39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26"/>
                      <a:pt x="16" y="18"/>
                    </a:cubicBezTo>
                    <a:cubicBezTo>
                      <a:pt x="30" y="10"/>
                      <a:pt x="34" y="9"/>
                      <a:pt x="38" y="8"/>
                    </a:cubicBezTo>
                    <a:cubicBezTo>
                      <a:pt x="39" y="7"/>
                      <a:pt x="40" y="7"/>
                      <a:pt x="42" y="7"/>
                    </a:cubicBezTo>
                    <a:cubicBezTo>
                      <a:pt x="43" y="6"/>
                      <a:pt x="44" y="6"/>
                      <a:pt x="44" y="5"/>
                    </a:cubicBezTo>
                    <a:cubicBezTo>
                      <a:pt x="45" y="4"/>
                      <a:pt x="45" y="3"/>
                      <a:pt x="46" y="3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50" y="4"/>
                      <a:pt x="52" y="4"/>
                      <a:pt x="56" y="5"/>
                    </a:cubicBezTo>
                    <a:cubicBezTo>
                      <a:pt x="57" y="5"/>
                      <a:pt x="59" y="5"/>
                      <a:pt x="61" y="6"/>
                    </a:cubicBezTo>
                    <a:cubicBezTo>
                      <a:pt x="63" y="6"/>
                      <a:pt x="65" y="7"/>
                      <a:pt x="66" y="8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6"/>
                      <a:pt x="64" y="5"/>
                      <a:pt x="62" y="4"/>
                    </a:cubicBezTo>
                    <a:cubicBezTo>
                      <a:pt x="60" y="4"/>
                      <a:pt x="57" y="3"/>
                      <a:pt x="56" y="3"/>
                    </a:cubicBezTo>
                    <a:cubicBezTo>
                      <a:pt x="52" y="3"/>
                      <a:pt x="50" y="2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1"/>
                      <a:pt x="45" y="2"/>
                    </a:cubicBezTo>
                    <a:cubicBezTo>
                      <a:pt x="44" y="2"/>
                      <a:pt x="44" y="3"/>
                      <a:pt x="43" y="4"/>
                    </a:cubicBezTo>
                    <a:cubicBezTo>
                      <a:pt x="42" y="5"/>
                      <a:pt x="42" y="5"/>
                      <a:pt x="41" y="5"/>
                    </a:cubicBezTo>
                    <a:cubicBezTo>
                      <a:pt x="40" y="6"/>
                      <a:pt x="39" y="6"/>
                      <a:pt x="37" y="6"/>
                    </a:cubicBezTo>
                    <a:cubicBezTo>
                      <a:pt x="33" y="7"/>
                      <a:pt x="29" y="9"/>
                      <a:pt x="15" y="17"/>
                    </a:cubicBezTo>
                    <a:cubicBezTo>
                      <a:pt x="1" y="26"/>
                      <a:pt x="0" y="39"/>
                      <a:pt x="0" y="39"/>
                    </a:cubicBezTo>
                    <a:cubicBezTo>
                      <a:pt x="0" y="39"/>
                      <a:pt x="0" y="39"/>
                      <a:pt x="1" y="39"/>
                    </a:cubicBezTo>
                    <a:cubicBezTo>
                      <a:pt x="1" y="40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2" name="Freeform 558"/>
              <p:cNvSpPr>
                <a:spLocks/>
              </p:cNvSpPr>
              <p:nvPr/>
            </p:nvSpPr>
            <p:spPr bwMode="auto">
              <a:xfrm>
                <a:off x="1826064" y="734526"/>
                <a:ext cx="11113" cy="26988"/>
              </a:xfrm>
              <a:custGeom>
                <a:avLst/>
                <a:gdLst>
                  <a:gd name="T0" fmla="*/ 0 w 7"/>
                  <a:gd name="T1" fmla="*/ 1 h 16"/>
                  <a:gd name="T2" fmla="*/ 1 w 7"/>
                  <a:gd name="T3" fmla="*/ 2 h 16"/>
                  <a:gd name="T4" fmla="*/ 5 w 7"/>
                  <a:gd name="T5" fmla="*/ 14 h 16"/>
                  <a:gd name="T6" fmla="*/ 5 w 7"/>
                  <a:gd name="T7" fmla="*/ 15 h 16"/>
                  <a:gd name="T8" fmla="*/ 6 w 7"/>
                  <a:gd name="T9" fmla="*/ 16 h 16"/>
                  <a:gd name="T10" fmla="*/ 6 w 7"/>
                  <a:gd name="T11" fmla="*/ 16 h 16"/>
                  <a:gd name="T12" fmla="*/ 7 w 7"/>
                  <a:gd name="T13" fmla="*/ 14 h 16"/>
                  <a:gd name="T14" fmla="*/ 1 w 7"/>
                  <a:gd name="T15" fmla="*/ 0 h 16"/>
                  <a:gd name="T16" fmla="*/ 0 w 7"/>
                  <a:gd name="T17" fmla="*/ 0 h 16"/>
                  <a:gd name="T18" fmla="*/ 0 w 7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6">
                    <a:moveTo>
                      <a:pt x="0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5" y="10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6" y="8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3" name="Freeform 559"/>
              <p:cNvSpPr>
                <a:spLocks/>
              </p:cNvSpPr>
              <p:nvPr/>
            </p:nvSpPr>
            <p:spPr bwMode="auto">
              <a:xfrm>
                <a:off x="1714939" y="796439"/>
                <a:ext cx="6350" cy="26988"/>
              </a:xfrm>
              <a:custGeom>
                <a:avLst/>
                <a:gdLst>
                  <a:gd name="T0" fmla="*/ 0 w 4"/>
                  <a:gd name="T1" fmla="*/ 1 h 17"/>
                  <a:gd name="T2" fmla="*/ 1 w 4"/>
                  <a:gd name="T3" fmla="*/ 7 h 17"/>
                  <a:gd name="T4" fmla="*/ 3 w 4"/>
                  <a:gd name="T5" fmla="*/ 16 h 17"/>
                  <a:gd name="T6" fmla="*/ 4 w 4"/>
                  <a:gd name="T7" fmla="*/ 17 h 17"/>
                  <a:gd name="T8" fmla="*/ 4 w 4"/>
                  <a:gd name="T9" fmla="*/ 16 h 17"/>
                  <a:gd name="T10" fmla="*/ 2 w 4"/>
                  <a:gd name="T11" fmla="*/ 6 h 17"/>
                  <a:gd name="T12" fmla="*/ 1 w 4"/>
                  <a:gd name="T13" fmla="*/ 0 h 17"/>
                  <a:gd name="T14" fmla="*/ 1 w 4"/>
                  <a:gd name="T15" fmla="*/ 0 h 17"/>
                  <a:gd name="T16" fmla="*/ 0 w 4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7">
                    <a:moveTo>
                      <a:pt x="0" y="1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1" y="10"/>
                      <a:pt x="2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4"/>
                      <a:pt x="2" y="10"/>
                      <a:pt x="2" y="6"/>
                    </a:cubicBezTo>
                    <a:cubicBezTo>
                      <a:pt x="2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4" name="Freeform 560"/>
              <p:cNvSpPr>
                <a:spLocks/>
              </p:cNvSpPr>
              <p:nvPr/>
            </p:nvSpPr>
            <p:spPr bwMode="auto">
              <a:xfrm>
                <a:off x="1724464" y="831364"/>
                <a:ext cx="7938" cy="11113"/>
              </a:xfrm>
              <a:custGeom>
                <a:avLst/>
                <a:gdLst>
                  <a:gd name="T0" fmla="*/ 0 w 5"/>
                  <a:gd name="T1" fmla="*/ 1 h 7"/>
                  <a:gd name="T2" fmla="*/ 4 w 5"/>
                  <a:gd name="T3" fmla="*/ 7 h 7"/>
                  <a:gd name="T4" fmla="*/ 5 w 5"/>
                  <a:gd name="T5" fmla="*/ 6 h 7"/>
                  <a:gd name="T6" fmla="*/ 5 w 5"/>
                  <a:gd name="T7" fmla="*/ 5 h 7"/>
                  <a:gd name="T8" fmla="*/ 3 w 5"/>
                  <a:gd name="T9" fmla="*/ 3 h 7"/>
                  <a:gd name="T10" fmla="*/ 2 w 5"/>
                  <a:gd name="T11" fmla="*/ 1 h 7"/>
                  <a:gd name="T12" fmla="*/ 1 w 5"/>
                  <a:gd name="T13" fmla="*/ 0 h 7"/>
                  <a:gd name="T14" fmla="*/ 0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1"/>
                      <a:pt x="2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5" name="Freeform 561"/>
              <p:cNvSpPr>
                <a:spLocks/>
              </p:cNvSpPr>
              <p:nvPr/>
            </p:nvSpPr>
            <p:spPr bwMode="auto">
              <a:xfrm>
                <a:off x="1740339" y="769451"/>
                <a:ext cx="112713" cy="82550"/>
              </a:xfrm>
              <a:custGeom>
                <a:avLst/>
                <a:gdLst>
                  <a:gd name="T0" fmla="*/ 0 w 70"/>
                  <a:gd name="T1" fmla="*/ 52 h 52"/>
                  <a:gd name="T2" fmla="*/ 8 w 70"/>
                  <a:gd name="T3" fmla="*/ 52 h 52"/>
                  <a:gd name="T4" fmla="*/ 10 w 70"/>
                  <a:gd name="T5" fmla="*/ 52 h 52"/>
                  <a:gd name="T6" fmla="*/ 13 w 70"/>
                  <a:gd name="T7" fmla="*/ 51 h 52"/>
                  <a:gd name="T8" fmla="*/ 16 w 70"/>
                  <a:gd name="T9" fmla="*/ 50 h 52"/>
                  <a:gd name="T10" fmla="*/ 19 w 70"/>
                  <a:gd name="T11" fmla="*/ 49 h 52"/>
                  <a:gd name="T12" fmla="*/ 32 w 70"/>
                  <a:gd name="T13" fmla="*/ 43 h 52"/>
                  <a:gd name="T14" fmla="*/ 45 w 70"/>
                  <a:gd name="T15" fmla="*/ 34 h 52"/>
                  <a:gd name="T16" fmla="*/ 49 w 70"/>
                  <a:gd name="T17" fmla="*/ 31 h 52"/>
                  <a:gd name="T18" fmla="*/ 52 w 70"/>
                  <a:gd name="T19" fmla="*/ 28 h 52"/>
                  <a:gd name="T20" fmla="*/ 54 w 70"/>
                  <a:gd name="T21" fmla="*/ 27 h 52"/>
                  <a:gd name="T22" fmla="*/ 57 w 70"/>
                  <a:gd name="T23" fmla="*/ 26 h 52"/>
                  <a:gd name="T24" fmla="*/ 64 w 70"/>
                  <a:gd name="T25" fmla="*/ 21 h 52"/>
                  <a:gd name="T26" fmla="*/ 70 w 70"/>
                  <a:gd name="T27" fmla="*/ 5 h 52"/>
                  <a:gd name="T28" fmla="*/ 70 w 70"/>
                  <a:gd name="T29" fmla="*/ 1 h 52"/>
                  <a:gd name="T30" fmla="*/ 69 w 70"/>
                  <a:gd name="T31" fmla="*/ 0 h 52"/>
                  <a:gd name="T32" fmla="*/ 69 w 70"/>
                  <a:gd name="T33" fmla="*/ 1 h 52"/>
                  <a:gd name="T34" fmla="*/ 69 w 70"/>
                  <a:gd name="T35" fmla="*/ 5 h 52"/>
                  <a:gd name="T36" fmla="*/ 63 w 70"/>
                  <a:gd name="T37" fmla="*/ 20 h 52"/>
                  <a:gd name="T38" fmla="*/ 57 w 70"/>
                  <a:gd name="T39" fmla="*/ 25 h 52"/>
                  <a:gd name="T40" fmla="*/ 54 w 70"/>
                  <a:gd name="T41" fmla="*/ 26 h 52"/>
                  <a:gd name="T42" fmla="*/ 51 w 70"/>
                  <a:gd name="T43" fmla="*/ 27 h 52"/>
                  <a:gd name="T44" fmla="*/ 48 w 70"/>
                  <a:gd name="T45" fmla="*/ 30 h 52"/>
                  <a:gd name="T46" fmla="*/ 44 w 70"/>
                  <a:gd name="T47" fmla="*/ 33 h 52"/>
                  <a:gd name="T48" fmla="*/ 31 w 70"/>
                  <a:gd name="T49" fmla="*/ 42 h 52"/>
                  <a:gd name="T50" fmla="*/ 22 w 70"/>
                  <a:gd name="T51" fmla="*/ 46 h 52"/>
                  <a:gd name="T52" fmla="*/ 18 w 70"/>
                  <a:gd name="T53" fmla="*/ 48 h 52"/>
                  <a:gd name="T54" fmla="*/ 16 w 70"/>
                  <a:gd name="T55" fmla="*/ 49 h 52"/>
                  <a:gd name="T56" fmla="*/ 13 w 70"/>
                  <a:gd name="T57" fmla="*/ 50 h 52"/>
                  <a:gd name="T58" fmla="*/ 10 w 70"/>
                  <a:gd name="T59" fmla="*/ 51 h 52"/>
                  <a:gd name="T60" fmla="*/ 8 w 70"/>
                  <a:gd name="T61" fmla="*/ 51 h 52"/>
                  <a:gd name="T62" fmla="*/ 1 w 70"/>
                  <a:gd name="T63" fmla="*/ 51 h 52"/>
                  <a:gd name="T64" fmla="*/ 0 w 70"/>
                  <a:gd name="T65" fmla="*/ 51 h 52"/>
                  <a:gd name="T66" fmla="*/ 0 w 70"/>
                  <a:gd name="T6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52">
                    <a:moveTo>
                      <a:pt x="0" y="52"/>
                    </a:moveTo>
                    <a:cubicBezTo>
                      <a:pt x="0" y="52"/>
                      <a:pt x="5" y="52"/>
                      <a:pt x="8" y="52"/>
                    </a:cubicBezTo>
                    <a:cubicBezTo>
                      <a:pt x="9" y="52"/>
                      <a:pt x="10" y="52"/>
                      <a:pt x="10" y="52"/>
                    </a:cubicBezTo>
                    <a:cubicBezTo>
                      <a:pt x="11" y="52"/>
                      <a:pt x="12" y="52"/>
                      <a:pt x="13" y="51"/>
                    </a:cubicBezTo>
                    <a:cubicBezTo>
                      <a:pt x="14" y="51"/>
                      <a:pt x="15" y="50"/>
                      <a:pt x="16" y="50"/>
                    </a:cubicBezTo>
                    <a:cubicBezTo>
                      <a:pt x="16" y="50"/>
                      <a:pt x="17" y="50"/>
                      <a:pt x="19" y="49"/>
                    </a:cubicBezTo>
                    <a:cubicBezTo>
                      <a:pt x="22" y="48"/>
                      <a:pt x="28" y="45"/>
                      <a:pt x="32" y="43"/>
                    </a:cubicBezTo>
                    <a:cubicBezTo>
                      <a:pt x="36" y="40"/>
                      <a:pt x="42" y="36"/>
                      <a:pt x="45" y="34"/>
                    </a:cubicBezTo>
                    <a:cubicBezTo>
                      <a:pt x="46" y="33"/>
                      <a:pt x="47" y="32"/>
                      <a:pt x="49" y="31"/>
                    </a:cubicBezTo>
                    <a:cubicBezTo>
                      <a:pt x="50" y="30"/>
                      <a:pt x="52" y="29"/>
                      <a:pt x="52" y="28"/>
                    </a:cubicBezTo>
                    <a:cubicBezTo>
                      <a:pt x="53" y="28"/>
                      <a:pt x="53" y="28"/>
                      <a:pt x="54" y="27"/>
                    </a:cubicBezTo>
                    <a:cubicBezTo>
                      <a:pt x="55" y="27"/>
                      <a:pt x="56" y="27"/>
                      <a:pt x="57" y="26"/>
                    </a:cubicBezTo>
                    <a:cubicBezTo>
                      <a:pt x="58" y="26"/>
                      <a:pt x="61" y="24"/>
                      <a:pt x="64" y="21"/>
                    </a:cubicBezTo>
                    <a:cubicBezTo>
                      <a:pt x="67" y="17"/>
                      <a:pt x="70" y="12"/>
                      <a:pt x="70" y="5"/>
                    </a:cubicBezTo>
                    <a:cubicBezTo>
                      <a:pt x="70" y="4"/>
                      <a:pt x="70" y="2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69" y="3"/>
                      <a:pt x="69" y="4"/>
                      <a:pt x="69" y="5"/>
                    </a:cubicBezTo>
                    <a:cubicBezTo>
                      <a:pt x="69" y="12"/>
                      <a:pt x="66" y="17"/>
                      <a:pt x="63" y="20"/>
                    </a:cubicBezTo>
                    <a:cubicBezTo>
                      <a:pt x="61" y="23"/>
                      <a:pt x="57" y="25"/>
                      <a:pt x="57" y="25"/>
                    </a:cubicBezTo>
                    <a:cubicBezTo>
                      <a:pt x="56" y="25"/>
                      <a:pt x="55" y="26"/>
                      <a:pt x="54" y="26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9"/>
                      <a:pt x="48" y="30"/>
                    </a:cubicBezTo>
                    <a:cubicBezTo>
                      <a:pt x="47" y="31"/>
                      <a:pt x="45" y="32"/>
                      <a:pt x="44" y="33"/>
                    </a:cubicBezTo>
                    <a:cubicBezTo>
                      <a:pt x="41" y="35"/>
                      <a:pt x="35" y="38"/>
                      <a:pt x="31" y="42"/>
                    </a:cubicBezTo>
                    <a:cubicBezTo>
                      <a:pt x="29" y="43"/>
                      <a:pt x="25" y="45"/>
                      <a:pt x="22" y="46"/>
                    </a:cubicBezTo>
                    <a:cubicBezTo>
                      <a:pt x="21" y="47"/>
                      <a:pt x="19" y="48"/>
                      <a:pt x="18" y="48"/>
                    </a:cubicBezTo>
                    <a:cubicBezTo>
                      <a:pt x="17" y="48"/>
                      <a:pt x="16" y="49"/>
                      <a:pt x="16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10" y="51"/>
                      <a:pt x="9" y="51"/>
                      <a:pt x="8" y="51"/>
                    </a:cubicBezTo>
                    <a:cubicBezTo>
                      <a:pt x="5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6" name="Freeform 562"/>
              <p:cNvSpPr>
                <a:spLocks/>
              </p:cNvSpPr>
              <p:nvPr/>
            </p:nvSpPr>
            <p:spPr bwMode="auto">
              <a:xfrm>
                <a:off x="1665726" y="517039"/>
                <a:ext cx="120650" cy="187325"/>
              </a:xfrm>
              <a:custGeom>
                <a:avLst/>
                <a:gdLst>
                  <a:gd name="T0" fmla="*/ 64 w 75"/>
                  <a:gd name="T1" fmla="*/ 12 h 117"/>
                  <a:gd name="T2" fmla="*/ 56 w 75"/>
                  <a:gd name="T3" fmla="*/ 19 h 117"/>
                  <a:gd name="T4" fmla="*/ 54 w 75"/>
                  <a:gd name="T5" fmla="*/ 23 h 117"/>
                  <a:gd name="T6" fmla="*/ 53 w 75"/>
                  <a:gd name="T7" fmla="*/ 25 h 117"/>
                  <a:gd name="T8" fmla="*/ 52 w 75"/>
                  <a:gd name="T9" fmla="*/ 26 h 117"/>
                  <a:gd name="T10" fmla="*/ 49 w 75"/>
                  <a:gd name="T11" fmla="*/ 28 h 117"/>
                  <a:gd name="T12" fmla="*/ 47 w 75"/>
                  <a:gd name="T13" fmla="*/ 31 h 117"/>
                  <a:gd name="T14" fmla="*/ 43 w 75"/>
                  <a:gd name="T15" fmla="*/ 37 h 117"/>
                  <a:gd name="T16" fmla="*/ 40 w 75"/>
                  <a:gd name="T17" fmla="*/ 44 h 117"/>
                  <a:gd name="T18" fmla="*/ 36 w 75"/>
                  <a:gd name="T19" fmla="*/ 51 h 117"/>
                  <a:gd name="T20" fmla="*/ 35 w 75"/>
                  <a:gd name="T21" fmla="*/ 56 h 117"/>
                  <a:gd name="T22" fmla="*/ 31 w 75"/>
                  <a:gd name="T23" fmla="*/ 68 h 117"/>
                  <a:gd name="T24" fmla="*/ 29 w 75"/>
                  <a:gd name="T25" fmla="*/ 69 h 117"/>
                  <a:gd name="T26" fmla="*/ 30 w 75"/>
                  <a:gd name="T27" fmla="*/ 72 h 117"/>
                  <a:gd name="T28" fmla="*/ 30 w 75"/>
                  <a:gd name="T29" fmla="*/ 72 h 117"/>
                  <a:gd name="T30" fmla="*/ 29 w 75"/>
                  <a:gd name="T31" fmla="*/ 72 h 117"/>
                  <a:gd name="T32" fmla="*/ 17 w 75"/>
                  <a:gd name="T33" fmla="*/ 84 h 117"/>
                  <a:gd name="T34" fmla="*/ 15 w 75"/>
                  <a:gd name="T35" fmla="*/ 87 h 117"/>
                  <a:gd name="T36" fmla="*/ 19 w 75"/>
                  <a:gd name="T37" fmla="*/ 93 h 117"/>
                  <a:gd name="T38" fmla="*/ 20 w 75"/>
                  <a:gd name="T39" fmla="*/ 99 h 117"/>
                  <a:gd name="T40" fmla="*/ 18 w 75"/>
                  <a:gd name="T41" fmla="*/ 101 h 117"/>
                  <a:gd name="T42" fmla="*/ 14 w 75"/>
                  <a:gd name="T43" fmla="*/ 102 h 117"/>
                  <a:gd name="T44" fmla="*/ 14 w 75"/>
                  <a:gd name="T45" fmla="*/ 105 h 117"/>
                  <a:gd name="T46" fmla="*/ 12 w 75"/>
                  <a:gd name="T47" fmla="*/ 107 h 117"/>
                  <a:gd name="T48" fmla="*/ 9 w 75"/>
                  <a:gd name="T49" fmla="*/ 113 h 117"/>
                  <a:gd name="T50" fmla="*/ 9 w 75"/>
                  <a:gd name="T51" fmla="*/ 116 h 117"/>
                  <a:gd name="T52" fmla="*/ 6 w 75"/>
                  <a:gd name="T53" fmla="*/ 116 h 117"/>
                  <a:gd name="T54" fmla="*/ 0 w 75"/>
                  <a:gd name="T55" fmla="*/ 116 h 117"/>
                  <a:gd name="T56" fmla="*/ 6 w 75"/>
                  <a:gd name="T57" fmla="*/ 117 h 117"/>
                  <a:gd name="T58" fmla="*/ 10 w 75"/>
                  <a:gd name="T59" fmla="*/ 117 h 117"/>
                  <a:gd name="T60" fmla="*/ 9 w 75"/>
                  <a:gd name="T61" fmla="*/ 114 h 117"/>
                  <a:gd name="T62" fmla="*/ 12 w 75"/>
                  <a:gd name="T63" fmla="*/ 108 h 117"/>
                  <a:gd name="T64" fmla="*/ 11 w 75"/>
                  <a:gd name="T65" fmla="*/ 105 h 117"/>
                  <a:gd name="T66" fmla="*/ 13 w 75"/>
                  <a:gd name="T67" fmla="*/ 103 h 117"/>
                  <a:gd name="T68" fmla="*/ 19 w 75"/>
                  <a:gd name="T69" fmla="*/ 102 h 117"/>
                  <a:gd name="T70" fmla="*/ 21 w 75"/>
                  <a:gd name="T71" fmla="*/ 99 h 117"/>
                  <a:gd name="T72" fmla="*/ 20 w 75"/>
                  <a:gd name="T73" fmla="*/ 93 h 117"/>
                  <a:gd name="T74" fmla="*/ 17 w 75"/>
                  <a:gd name="T75" fmla="*/ 90 h 117"/>
                  <a:gd name="T76" fmla="*/ 18 w 75"/>
                  <a:gd name="T77" fmla="*/ 84 h 117"/>
                  <a:gd name="T78" fmla="*/ 29 w 75"/>
                  <a:gd name="T79" fmla="*/ 73 h 117"/>
                  <a:gd name="T80" fmla="*/ 30 w 75"/>
                  <a:gd name="T81" fmla="*/ 71 h 117"/>
                  <a:gd name="T82" fmla="*/ 31 w 75"/>
                  <a:gd name="T83" fmla="*/ 69 h 117"/>
                  <a:gd name="T84" fmla="*/ 36 w 75"/>
                  <a:gd name="T85" fmla="*/ 56 h 117"/>
                  <a:gd name="T86" fmla="*/ 36 w 75"/>
                  <a:gd name="T87" fmla="*/ 52 h 117"/>
                  <a:gd name="T88" fmla="*/ 41 w 75"/>
                  <a:gd name="T89" fmla="*/ 44 h 117"/>
                  <a:gd name="T90" fmla="*/ 44 w 75"/>
                  <a:gd name="T91" fmla="*/ 37 h 117"/>
                  <a:gd name="T92" fmla="*/ 48 w 75"/>
                  <a:gd name="T93" fmla="*/ 32 h 117"/>
                  <a:gd name="T94" fmla="*/ 49 w 75"/>
                  <a:gd name="T95" fmla="*/ 29 h 117"/>
                  <a:gd name="T96" fmla="*/ 52 w 75"/>
                  <a:gd name="T97" fmla="*/ 26 h 117"/>
                  <a:gd name="T98" fmla="*/ 54 w 75"/>
                  <a:gd name="T99" fmla="*/ 25 h 117"/>
                  <a:gd name="T100" fmla="*/ 55 w 75"/>
                  <a:gd name="T101" fmla="*/ 23 h 117"/>
                  <a:gd name="T102" fmla="*/ 57 w 75"/>
                  <a:gd name="T103" fmla="*/ 19 h 117"/>
                  <a:gd name="T104" fmla="*/ 64 w 75"/>
                  <a:gd name="T105" fmla="*/ 13 h 117"/>
                  <a:gd name="T106" fmla="*/ 74 w 75"/>
                  <a:gd name="T10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74" y="0"/>
                    </a:moveTo>
                    <a:cubicBezTo>
                      <a:pt x="73" y="2"/>
                      <a:pt x="72" y="5"/>
                      <a:pt x="70" y="8"/>
                    </a:cubicBezTo>
                    <a:cubicBezTo>
                      <a:pt x="69" y="10"/>
                      <a:pt x="67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3"/>
                      <a:pt x="63" y="14"/>
                      <a:pt x="63" y="14"/>
                    </a:cubicBezTo>
                    <a:cubicBezTo>
                      <a:pt x="62" y="15"/>
                      <a:pt x="62" y="15"/>
                      <a:pt x="61" y="16"/>
                    </a:cubicBezTo>
                    <a:cubicBezTo>
                      <a:pt x="60" y="17"/>
                      <a:pt x="58" y="17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20"/>
                      <a:pt x="56" y="21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4"/>
                      <a:pt x="54" y="24"/>
                      <a:pt x="53" y="24"/>
                    </a:cubicBezTo>
                    <a:cubicBezTo>
                      <a:pt x="53" y="24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8"/>
                      <a:pt x="49" y="28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4" y="35"/>
                      <a:pt x="44" y="36"/>
                      <a:pt x="43" y="37"/>
                    </a:cubicBezTo>
                    <a:cubicBezTo>
                      <a:pt x="43" y="37"/>
                      <a:pt x="43" y="38"/>
                      <a:pt x="43" y="38"/>
                    </a:cubicBezTo>
                    <a:cubicBezTo>
                      <a:pt x="43" y="39"/>
                      <a:pt x="42" y="39"/>
                      <a:pt x="42" y="40"/>
                    </a:cubicBezTo>
                    <a:cubicBezTo>
                      <a:pt x="42" y="40"/>
                      <a:pt x="42" y="40"/>
                      <a:pt x="41" y="40"/>
                    </a:cubicBezTo>
                    <a:cubicBezTo>
                      <a:pt x="41" y="41"/>
                      <a:pt x="40" y="41"/>
                      <a:pt x="40" y="42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4"/>
                      <a:pt x="40" y="44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8" y="45"/>
                      <a:pt x="38" y="45"/>
                      <a:pt x="37" y="45"/>
                    </a:cubicBezTo>
                    <a:cubicBezTo>
                      <a:pt x="35" y="46"/>
                      <a:pt x="35" y="47"/>
                      <a:pt x="35" y="48"/>
                    </a:cubicBezTo>
                    <a:cubicBezTo>
                      <a:pt x="35" y="49"/>
                      <a:pt x="35" y="50"/>
                      <a:pt x="3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4" y="51"/>
                      <a:pt x="34" y="51"/>
                    </a:cubicBezTo>
                    <a:cubicBezTo>
                      <a:pt x="33" y="51"/>
                      <a:pt x="33" y="52"/>
                      <a:pt x="33" y="52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4" y="55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1" y="64"/>
                      <a:pt x="32" y="66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6"/>
                      <a:pt x="27" y="78"/>
                      <a:pt x="25" y="81"/>
                    </a:cubicBezTo>
                    <a:cubicBezTo>
                      <a:pt x="24" y="83"/>
                      <a:pt x="23" y="83"/>
                      <a:pt x="22" y="83"/>
                    </a:cubicBezTo>
                    <a:cubicBezTo>
                      <a:pt x="21" y="83"/>
                      <a:pt x="19" y="83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5"/>
                      <a:pt x="16" y="85"/>
                      <a:pt x="16" y="85"/>
                    </a:cubicBezTo>
                    <a:cubicBezTo>
                      <a:pt x="16" y="86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1"/>
                      <a:pt x="16" y="91"/>
                      <a:pt x="17" y="91"/>
                    </a:cubicBezTo>
                    <a:cubicBezTo>
                      <a:pt x="17" y="92"/>
                      <a:pt x="17" y="92"/>
                      <a:pt x="18" y="92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5"/>
                      <a:pt x="18" y="95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18" y="97"/>
                      <a:pt x="18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100"/>
                      <a:pt x="20" y="100"/>
                      <a:pt x="19" y="101"/>
                    </a:cubicBezTo>
                    <a:cubicBezTo>
                      <a:pt x="19" y="101"/>
                      <a:pt x="19" y="101"/>
                      <a:pt x="18" y="101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4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4"/>
                      <a:pt x="15" y="103"/>
                      <a:pt x="14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4"/>
                      <a:pt x="13" y="104"/>
                      <a:pt x="13" y="104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7"/>
                      <a:pt x="12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9"/>
                      <a:pt x="12" y="110"/>
                      <a:pt x="12" y="111"/>
                    </a:cubicBezTo>
                    <a:cubicBezTo>
                      <a:pt x="12" y="112"/>
                      <a:pt x="12" y="112"/>
                      <a:pt x="11" y="113"/>
                    </a:cubicBezTo>
                    <a:cubicBezTo>
                      <a:pt x="11" y="113"/>
                      <a:pt x="11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7" y="114"/>
                      <a:pt x="6" y="114"/>
                    </a:cubicBezTo>
                    <a:cubicBezTo>
                      <a:pt x="6" y="114"/>
                      <a:pt x="6" y="114"/>
                      <a:pt x="5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5" y="115"/>
                      <a:pt x="4" y="115"/>
                      <a:pt x="4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1" y="115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2" y="116"/>
                      <a:pt x="3" y="116"/>
                      <a:pt x="4" y="116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16"/>
                      <a:pt x="5" y="116"/>
                      <a:pt x="5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7" y="115"/>
                      <a:pt x="8" y="116"/>
                      <a:pt x="9" y="116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10" y="115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1" y="115"/>
                      <a:pt x="12" y="114"/>
                      <a:pt x="12" y="113"/>
                    </a:cubicBezTo>
                    <a:cubicBezTo>
                      <a:pt x="13" y="113"/>
                      <a:pt x="13" y="112"/>
                      <a:pt x="13" y="111"/>
                    </a:cubicBezTo>
                    <a:cubicBezTo>
                      <a:pt x="13" y="110"/>
                      <a:pt x="13" y="109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8"/>
                      <a:pt x="12" y="108"/>
                      <a:pt x="12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6"/>
                      <a:pt x="12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3" y="106"/>
                      <a:pt x="13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4" y="104"/>
                      <a:pt x="14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4"/>
                      <a:pt x="16" y="105"/>
                      <a:pt x="18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3"/>
                      <a:pt x="19" y="103"/>
                      <a:pt x="19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2"/>
                      <a:pt x="20" y="102"/>
                      <a:pt x="20" y="101"/>
                    </a:cubicBezTo>
                    <a:cubicBezTo>
                      <a:pt x="21" y="100"/>
                      <a:pt x="21" y="100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19" y="98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6" y="87"/>
                      <a:pt x="17" y="86"/>
                    </a:cubicBezTo>
                    <a:cubicBezTo>
                      <a:pt x="17" y="86"/>
                      <a:pt x="18" y="85"/>
                      <a:pt x="18" y="84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9" y="84"/>
                      <a:pt x="21" y="84"/>
                      <a:pt x="22" y="84"/>
                    </a:cubicBezTo>
                    <a:cubicBezTo>
                      <a:pt x="24" y="84"/>
                      <a:pt x="25" y="83"/>
                      <a:pt x="26" y="82"/>
                    </a:cubicBezTo>
                    <a:cubicBezTo>
                      <a:pt x="28" y="79"/>
                      <a:pt x="29" y="76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3" y="66"/>
                      <a:pt x="32" y="64"/>
                      <a:pt x="33" y="63"/>
                    </a:cubicBezTo>
                    <a:cubicBezTo>
                      <a:pt x="33" y="62"/>
                      <a:pt x="33" y="60"/>
                      <a:pt x="34" y="59"/>
                    </a:cubicBezTo>
                    <a:cubicBezTo>
                      <a:pt x="35" y="58"/>
                      <a:pt x="35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5"/>
                      <a:pt x="35" y="55"/>
                      <a:pt x="35" y="54"/>
                    </a:cubicBezTo>
                    <a:cubicBezTo>
                      <a:pt x="35" y="53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5" y="52"/>
                      <a:pt x="35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1" y="45"/>
                    </a:cubicBezTo>
                    <a:cubicBezTo>
                      <a:pt x="41" y="45"/>
                      <a:pt x="41" y="44"/>
                      <a:pt x="41" y="44"/>
                    </a:cubicBezTo>
                    <a:cubicBezTo>
                      <a:pt x="41" y="44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39"/>
                      <a:pt x="44" y="38"/>
                    </a:cubicBezTo>
                    <a:cubicBezTo>
                      <a:pt x="44" y="38"/>
                      <a:pt x="44" y="37"/>
                      <a:pt x="44" y="37"/>
                    </a:cubicBezTo>
                    <a:cubicBezTo>
                      <a:pt x="44" y="36"/>
                      <a:pt x="45" y="36"/>
                      <a:pt x="46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8"/>
                      <a:pt x="51" y="28"/>
                    </a:cubicBezTo>
                    <a:cubicBezTo>
                      <a:pt x="52" y="28"/>
                      <a:pt x="53" y="27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8"/>
                      <a:pt x="60" y="18"/>
                      <a:pt x="62" y="17"/>
                    </a:cubicBezTo>
                    <a:cubicBezTo>
                      <a:pt x="63" y="16"/>
                      <a:pt x="63" y="15"/>
                      <a:pt x="64" y="15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8" y="13"/>
                      <a:pt x="69" y="11"/>
                      <a:pt x="71" y="8"/>
                    </a:cubicBezTo>
                    <a:cubicBezTo>
                      <a:pt x="73" y="5"/>
                      <a:pt x="74" y="2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7" name="Freeform 563"/>
              <p:cNvSpPr>
                <a:spLocks/>
              </p:cNvSpPr>
              <p:nvPr/>
            </p:nvSpPr>
            <p:spPr bwMode="auto">
              <a:xfrm>
                <a:off x="1694301" y="682139"/>
                <a:ext cx="25400" cy="46038"/>
              </a:xfrm>
              <a:custGeom>
                <a:avLst/>
                <a:gdLst>
                  <a:gd name="T0" fmla="*/ 3 w 16"/>
                  <a:gd name="T1" fmla="*/ 5 h 29"/>
                  <a:gd name="T2" fmla="*/ 4 w 16"/>
                  <a:gd name="T3" fmla="*/ 11 h 29"/>
                  <a:gd name="T4" fmla="*/ 2 w 16"/>
                  <a:gd name="T5" fmla="*/ 17 h 29"/>
                  <a:gd name="T6" fmla="*/ 2 w 16"/>
                  <a:gd name="T7" fmla="*/ 17 h 29"/>
                  <a:gd name="T8" fmla="*/ 3 w 16"/>
                  <a:gd name="T9" fmla="*/ 19 h 29"/>
                  <a:gd name="T10" fmla="*/ 2 w 16"/>
                  <a:gd name="T11" fmla="*/ 21 h 29"/>
                  <a:gd name="T12" fmla="*/ 4 w 16"/>
                  <a:gd name="T13" fmla="*/ 22 h 29"/>
                  <a:gd name="T14" fmla="*/ 5 w 16"/>
                  <a:gd name="T15" fmla="*/ 24 h 29"/>
                  <a:gd name="T16" fmla="*/ 8 w 16"/>
                  <a:gd name="T17" fmla="*/ 23 h 29"/>
                  <a:gd name="T18" fmla="*/ 7 w 16"/>
                  <a:gd name="T19" fmla="*/ 23 h 29"/>
                  <a:gd name="T20" fmla="*/ 8 w 16"/>
                  <a:gd name="T21" fmla="*/ 26 h 29"/>
                  <a:gd name="T22" fmla="*/ 11 w 16"/>
                  <a:gd name="T23" fmla="*/ 25 h 29"/>
                  <a:gd name="T24" fmla="*/ 12 w 16"/>
                  <a:gd name="T25" fmla="*/ 27 h 29"/>
                  <a:gd name="T26" fmla="*/ 13 w 16"/>
                  <a:gd name="T27" fmla="*/ 26 h 29"/>
                  <a:gd name="T28" fmla="*/ 13 w 16"/>
                  <a:gd name="T29" fmla="*/ 25 h 29"/>
                  <a:gd name="T30" fmla="*/ 14 w 16"/>
                  <a:gd name="T31" fmla="*/ 26 h 29"/>
                  <a:gd name="T32" fmla="*/ 15 w 16"/>
                  <a:gd name="T33" fmla="*/ 29 h 29"/>
                  <a:gd name="T34" fmla="*/ 15 w 16"/>
                  <a:gd name="T35" fmla="*/ 26 h 29"/>
                  <a:gd name="T36" fmla="*/ 13 w 16"/>
                  <a:gd name="T37" fmla="*/ 24 h 29"/>
                  <a:gd name="T38" fmla="*/ 12 w 16"/>
                  <a:gd name="T39" fmla="*/ 25 h 29"/>
                  <a:gd name="T40" fmla="*/ 12 w 16"/>
                  <a:gd name="T41" fmla="*/ 26 h 29"/>
                  <a:gd name="T42" fmla="*/ 11 w 16"/>
                  <a:gd name="T43" fmla="*/ 24 h 29"/>
                  <a:gd name="T44" fmla="*/ 9 w 16"/>
                  <a:gd name="T45" fmla="*/ 26 h 29"/>
                  <a:gd name="T46" fmla="*/ 8 w 16"/>
                  <a:gd name="T47" fmla="*/ 23 h 29"/>
                  <a:gd name="T48" fmla="*/ 7 w 16"/>
                  <a:gd name="T49" fmla="*/ 23 h 29"/>
                  <a:gd name="T50" fmla="*/ 6 w 16"/>
                  <a:gd name="T51" fmla="*/ 24 h 29"/>
                  <a:gd name="T52" fmla="*/ 6 w 16"/>
                  <a:gd name="T53" fmla="*/ 24 h 29"/>
                  <a:gd name="T54" fmla="*/ 6 w 16"/>
                  <a:gd name="T55" fmla="*/ 24 h 29"/>
                  <a:gd name="T56" fmla="*/ 6 w 16"/>
                  <a:gd name="T57" fmla="*/ 23 h 29"/>
                  <a:gd name="T58" fmla="*/ 3 w 16"/>
                  <a:gd name="T59" fmla="*/ 20 h 29"/>
                  <a:gd name="T60" fmla="*/ 4 w 16"/>
                  <a:gd name="T61" fmla="*/ 21 h 29"/>
                  <a:gd name="T62" fmla="*/ 4 w 16"/>
                  <a:gd name="T63" fmla="*/ 17 h 29"/>
                  <a:gd name="T64" fmla="*/ 2 w 16"/>
                  <a:gd name="T65" fmla="*/ 17 h 29"/>
                  <a:gd name="T66" fmla="*/ 5 w 16"/>
                  <a:gd name="T67" fmla="*/ 13 h 29"/>
                  <a:gd name="T68" fmla="*/ 5 w 16"/>
                  <a:gd name="T69" fmla="*/ 9 h 29"/>
                  <a:gd name="T70" fmla="*/ 1 w 16"/>
                  <a:gd name="T71" fmla="*/ 1 h 29"/>
                  <a:gd name="T72" fmla="*/ 0 w 16"/>
                  <a:gd name="T7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9">
                    <a:moveTo>
                      <a:pt x="0" y="1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4"/>
                      <a:pt x="3" y="15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7" y="25"/>
                      <a:pt x="7" y="24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10" y="25"/>
                      <a:pt x="11" y="25"/>
                    </a:cubicBezTo>
                    <a:cubicBezTo>
                      <a:pt x="11" y="25"/>
                      <a:pt x="12" y="25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4"/>
                      <a:pt x="8" y="24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3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8" name="Freeform 564"/>
              <p:cNvSpPr>
                <a:spLocks/>
              </p:cNvSpPr>
              <p:nvPr/>
            </p:nvSpPr>
            <p:spPr bwMode="auto">
              <a:xfrm>
                <a:off x="1680014" y="701189"/>
                <a:ext cx="22225" cy="90488"/>
              </a:xfrm>
              <a:custGeom>
                <a:avLst/>
                <a:gdLst>
                  <a:gd name="T0" fmla="*/ 0 w 14"/>
                  <a:gd name="T1" fmla="*/ 2 h 56"/>
                  <a:gd name="T2" fmla="*/ 1 w 14"/>
                  <a:gd name="T3" fmla="*/ 3 h 56"/>
                  <a:gd name="T4" fmla="*/ 0 w 14"/>
                  <a:gd name="T5" fmla="*/ 6 h 56"/>
                  <a:gd name="T6" fmla="*/ 1 w 14"/>
                  <a:gd name="T7" fmla="*/ 8 h 56"/>
                  <a:gd name="T8" fmla="*/ 2 w 14"/>
                  <a:gd name="T9" fmla="*/ 9 h 56"/>
                  <a:gd name="T10" fmla="*/ 1 w 14"/>
                  <a:gd name="T11" fmla="*/ 12 h 56"/>
                  <a:gd name="T12" fmla="*/ 1 w 14"/>
                  <a:gd name="T13" fmla="*/ 13 h 56"/>
                  <a:gd name="T14" fmla="*/ 3 w 14"/>
                  <a:gd name="T15" fmla="*/ 14 h 56"/>
                  <a:gd name="T16" fmla="*/ 5 w 14"/>
                  <a:gd name="T17" fmla="*/ 21 h 56"/>
                  <a:gd name="T18" fmla="*/ 4 w 14"/>
                  <a:gd name="T19" fmla="*/ 26 h 56"/>
                  <a:gd name="T20" fmla="*/ 6 w 14"/>
                  <a:gd name="T21" fmla="*/ 27 h 56"/>
                  <a:gd name="T22" fmla="*/ 5 w 14"/>
                  <a:gd name="T23" fmla="*/ 31 h 56"/>
                  <a:gd name="T24" fmla="*/ 6 w 14"/>
                  <a:gd name="T25" fmla="*/ 31 h 56"/>
                  <a:gd name="T26" fmla="*/ 8 w 14"/>
                  <a:gd name="T27" fmla="*/ 32 h 56"/>
                  <a:gd name="T28" fmla="*/ 8 w 14"/>
                  <a:gd name="T29" fmla="*/ 32 h 56"/>
                  <a:gd name="T30" fmla="*/ 8 w 14"/>
                  <a:gd name="T31" fmla="*/ 31 h 56"/>
                  <a:gd name="T32" fmla="*/ 8 w 14"/>
                  <a:gd name="T33" fmla="*/ 31 h 56"/>
                  <a:gd name="T34" fmla="*/ 10 w 14"/>
                  <a:gd name="T35" fmla="*/ 37 h 56"/>
                  <a:gd name="T36" fmla="*/ 10 w 14"/>
                  <a:gd name="T37" fmla="*/ 40 h 56"/>
                  <a:gd name="T38" fmla="*/ 11 w 14"/>
                  <a:gd name="T39" fmla="*/ 43 h 56"/>
                  <a:gd name="T40" fmla="*/ 14 w 14"/>
                  <a:gd name="T41" fmla="*/ 56 h 56"/>
                  <a:gd name="T42" fmla="*/ 12 w 14"/>
                  <a:gd name="T43" fmla="*/ 43 h 56"/>
                  <a:gd name="T44" fmla="*/ 11 w 14"/>
                  <a:gd name="T45" fmla="*/ 40 h 56"/>
                  <a:gd name="T46" fmla="*/ 11 w 14"/>
                  <a:gd name="T47" fmla="*/ 37 h 56"/>
                  <a:gd name="T48" fmla="*/ 9 w 14"/>
                  <a:gd name="T49" fmla="*/ 31 h 56"/>
                  <a:gd name="T50" fmla="*/ 8 w 14"/>
                  <a:gd name="T51" fmla="*/ 31 h 56"/>
                  <a:gd name="T52" fmla="*/ 6 w 14"/>
                  <a:gd name="T53" fmla="*/ 30 h 56"/>
                  <a:gd name="T54" fmla="*/ 6 w 14"/>
                  <a:gd name="T55" fmla="*/ 31 h 56"/>
                  <a:gd name="T56" fmla="*/ 7 w 14"/>
                  <a:gd name="T57" fmla="*/ 26 h 56"/>
                  <a:gd name="T58" fmla="*/ 4 w 14"/>
                  <a:gd name="T59" fmla="*/ 26 h 56"/>
                  <a:gd name="T60" fmla="*/ 6 w 14"/>
                  <a:gd name="T61" fmla="*/ 21 h 56"/>
                  <a:gd name="T62" fmla="*/ 4 w 14"/>
                  <a:gd name="T63" fmla="*/ 15 h 56"/>
                  <a:gd name="T64" fmla="*/ 2 w 14"/>
                  <a:gd name="T65" fmla="*/ 12 h 56"/>
                  <a:gd name="T66" fmla="*/ 2 w 14"/>
                  <a:gd name="T67" fmla="*/ 13 h 56"/>
                  <a:gd name="T68" fmla="*/ 3 w 14"/>
                  <a:gd name="T69" fmla="*/ 9 h 56"/>
                  <a:gd name="T70" fmla="*/ 2 w 14"/>
                  <a:gd name="T71" fmla="*/ 8 h 56"/>
                  <a:gd name="T72" fmla="*/ 1 w 14"/>
                  <a:gd name="T73" fmla="*/ 6 h 56"/>
                  <a:gd name="T74" fmla="*/ 2 w 14"/>
                  <a:gd name="T75" fmla="*/ 5 h 56"/>
                  <a:gd name="T76" fmla="*/ 2 w 14"/>
                  <a:gd name="T77" fmla="*/ 3 h 56"/>
                  <a:gd name="T78" fmla="*/ 0 w 14"/>
                  <a:gd name="T7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7"/>
                      <a:pt x="4" y="19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3"/>
                      <a:pt x="4" y="24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9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4"/>
                      <a:pt x="9" y="35"/>
                      <a:pt x="10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1" y="43"/>
                      <a:pt x="11" y="43"/>
                    </a:cubicBezTo>
                    <a:cubicBezTo>
                      <a:pt x="11" y="47"/>
                      <a:pt x="11" y="52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2" y="52"/>
                      <a:pt x="12" y="47"/>
                      <a:pt x="12" y="43"/>
                    </a:cubicBezTo>
                    <a:cubicBezTo>
                      <a:pt x="12" y="42"/>
                      <a:pt x="11" y="4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1" y="37"/>
                      <a:pt x="11" y="37"/>
                    </a:cubicBezTo>
                    <a:cubicBezTo>
                      <a:pt x="10" y="35"/>
                      <a:pt x="9" y="33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6" y="26"/>
                      <a:pt x="5" y="26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4"/>
                      <a:pt x="6" y="23"/>
                      <a:pt x="6" y="21"/>
                    </a:cubicBezTo>
                    <a:cubicBezTo>
                      <a:pt x="6" y="21"/>
                      <a:pt x="5" y="20"/>
                      <a:pt x="5" y="18"/>
                    </a:cubicBezTo>
                    <a:cubicBezTo>
                      <a:pt x="5" y="18"/>
                      <a:pt x="5" y="16"/>
                      <a:pt x="4" y="15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9" name="Freeform 565"/>
              <p:cNvSpPr>
                <a:spLocks/>
              </p:cNvSpPr>
              <p:nvPr/>
            </p:nvSpPr>
            <p:spPr bwMode="auto">
              <a:xfrm>
                <a:off x="1687951" y="836126"/>
                <a:ext cx="12700" cy="33338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4 w 8"/>
                  <a:gd name="T5" fmla="*/ 4 h 21"/>
                  <a:gd name="T6" fmla="*/ 5 w 8"/>
                  <a:gd name="T7" fmla="*/ 5 h 21"/>
                  <a:gd name="T8" fmla="*/ 6 w 8"/>
                  <a:gd name="T9" fmla="*/ 9 h 21"/>
                  <a:gd name="T10" fmla="*/ 6 w 8"/>
                  <a:gd name="T11" fmla="*/ 10 h 21"/>
                  <a:gd name="T12" fmla="*/ 5 w 8"/>
                  <a:gd name="T13" fmla="*/ 11 h 21"/>
                  <a:gd name="T14" fmla="*/ 5 w 8"/>
                  <a:gd name="T15" fmla="*/ 11 h 21"/>
                  <a:gd name="T16" fmla="*/ 5 w 8"/>
                  <a:gd name="T17" fmla="*/ 12 h 21"/>
                  <a:gd name="T18" fmla="*/ 7 w 8"/>
                  <a:gd name="T19" fmla="*/ 15 h 21"/>
                  <a:gd name="T20" fmla="*/ 7 w 8"/>
                  <a:gd name="T21" fmla="*/ 15 h 21"/>
                  <a:gd name="T22" fmla="*/ 7 w 8"/>
                  <a:gd name="T23" fmla="*/ 14 h 21"/>
                  <a:gd name="T24" fmla="*/ 5 w 8"/>
                  <a:gd name="T25" fmla="*/ 16 h 21"/>
                  <a:gd name="T26" fmla="*/ 3 w 8"/>
                  <a:gd name="T27" fmla="*/ 19 h 21"/>
                  <a:gd name="T28" fmla="*/ 3 w 8"/>
                  <a:gd name="T29" fmla="*/ 19 h 21"/>
                  <a:gd name="T30" fmla="*/ 4 w 8"/>
                  <a:gd name="T31" fmla="*/ 19 h 21"/>
                  <a:gd name="T32" fmla="*/ 4 w 8"/>
                  <a:gd name="T33" fmla="*/ 19 h 21"/>
                  <a:gd name="T34" fmla="*/ 3 w 8"/>
                  <a:gd name="T35" fmla="*/ 19 h 21"/>
                  <a:gd name="T36" fmla="*/ 1 w 8"/>
                  <a:gd name="T37" fmla="*/ 20 h 21"/>
                  <a:gd name="T38" fmla="*/ 1 w 8"/>
                  <a:gd name="T39" fmla="*/ 20 h 21"/>
                  <a:gd name="T40" fmla="*/ 1 w 8"/>
                  <a:gd name="T41" fmla="*/ 20 h 21"/>
                  <a:gd name="T42" fmla="*/ 1 w 8"/>
                  <a:gd name="T43" fmla="*/ 20 h 21"/>
                  <a:gd name="T44" fmla="*/ 0 w 8"/>
                  <a:gd name="T45" fmla="*/ 20 h 21"/>
                  <a:gd name="T46" fmla="*/ 1 w 8"/>
                  <a:gd name="T47" fmla="*/ 21 h 21"/>
                  <a:gd name="T48" fmla="*/ 2 w 8"/>
                  <a:gd name="T49" fmla="*/ 21 h 21"/>
                  <a:gd name="T50" fmla="*/ 2 w 8"/>
                  <a:gd name="T51" fmla="*/ 21 h 21"/>
                  <a:gd name="T52" fmla="*/ 2 w 8"/>
                  <a:gd name="T53" fmla="*/ 20 h 21"/>
                  <a:gd name="T54" fmla="*/ 3 w 8"/>
                  <a:gd name="T55" fmla="*/ 20 h 21"/>
                  <a:gd name="T56" fmla="*/ 4 w 8"/>
                  <a:gd name="T57" fmla="*/ 20 h 21"/>
                  <a:gd name="T58" fmla="*/ 5 w 8"/>
                  <a:gd name="T59" fmla="*/ 20 h 21"/>
                  <a:gd name="T60" fmla="*/ 4 w 8"/>
                  <a:gd name="T61" fmla="*/ 19 h 21"/>
                  <a:gd name="T62" fmla="*/ 4 w 8"/>
                  <a:gd name="T63" fmla="*/ 19 h 21"/>
                  <a:gd name="T64" fmla="*/ 5 w 8"/>
                  <a:gd name="T65" fmla="*/ 17 h 21"/>
                  <a:gd name="T66" fmla="*/ 7 w 8"/>
                  <a:gd name="T67" fmla="*/ 15 h 21"/>
                  <a:gd name="T68" fmla="*/ 8 w 8"/>
                  <a:gd name="T69" fmla="*/ 15 h 21"/>
                  <a:gd name="T70" fmla="*/ 7 w 8"/>
                  <a:gd name="T71" fmla="*/ 15 h 21"/>
                  <a:gd name="T72" fmla="*/ 6 w 8"/>
                  <a:gd name="T73" fmla="*/ 11 h 21"/>
                  <a:gd name="T74" fmla="*/ 6 w 8"/>
                  <a:gd name="T75" fmla="*/ 11 h 21"/>
                  <a:gd name="T76" fmla="*/ 6 w 8"/>
                  <a:gd name="T77" fmla="*/ 12 h 21"/>
                  <a:gd name="T78" fmla="*/ 7 w 8"/>
                  <a:gd name="T79" fmla="*/ 11 h 21"/>
                  <a:gd name="T80" fmla="*/ 7 w 8"/>
                  <a:gd name="T81" fmla="*/ 9 h 21"/>
                  <a:gd name="T82" fmla="*/ 6 w 8"/>
                  <a:gd name="T83" fmla="*/ 5 h 21"/>
                  <a:gd name="T84" fmla="*/ 5 w 8"/>
                  <a:gd name="T85" fmla="*/ 3 h 21"/>
                  <a:gd name="T86" fmla="*/ 4 w 8"/>
                  <a:gd name="T87" fmla="*/ 1 h 21"/>
                  <a:gd name="T88" fmla="*/ 4 w 8"/>
                  <a:gd name="T89" fmla="*/ 1 h 21"/>
                  <a:gd name="T90" fmla="*/ 3 w 8"/>
                  <a:gd name="T91" fmla="*/ 0 h 21"/>
                  <a:gd name="T92" fmla="*/ 3 w 8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5" y="18"/>
                      <a:pt x="5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7"/>
                      <a:pt x="7" y="6"/>
                      <a:pt x="6" y="5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0" name="Freeform 566"/>
              <p:cNvSpPr>
                <a:spLocks/>
              </p:cNvSpPr>
              <p:nvPr/>
            </p:nvSpPr>
            <p:spPr bwMode="auto">
              <a:xfrm>
                <a:off x="1711764" y="840889"/>
                <a:ext cx="71438" cy="63500"/>
              </a:xfrm>
              <a:custGeom>
                <a:avLst/>
                <a:gdLst>
                  <a:gd name="T0" fmla="*/ 43 w 44"/>
                  <a:gd name="T1" fmla="*/ 6 h 40"/>
                  <a:gd name="T2" fmla="*/ 40 w 44"/>
                  <a:gd name="T3" fmla="*/ 6 h 40"/>
                  <a:gd name="T4" fmla="*/ 43 w 44"/>
                  <a:gd name="T5" fmla="*/ 9 h 40"/>
                  <a:gd name="T6" fmla="*/ 39 w 44"/>
                  <a:gd name="T7" fmla="*/ 9 h 40"/>
                  <a:gd name="T8" fmla="*/ 41 w 44"/>
                  <a:gd name="T9" fmla="*/ 10 h 40"/>
                  <a:gd name="T10" fmla="*/ 38 w 44"/>
                  <a:gd name="T11" fmla="*/ 10 h 40"/>
                  <a:gd name="T12" fmla="*/ 40 w 44"/>
                  <a:gd name="T13" fmla="*/ 12 h 40"/>
                  <a:gd name="T14" fmla="*/ 38 w 44"/>
                  <a:gd name="T15" fmla="*/ 15 h 40"/>
                  <a:gd name="T16" fmla="*/ 34 w 44"/>
                  <a:gd name="T17" fmla="*/ 14 h 40"/>
                  <a:gd name="T18" fmla="*/ 33 w 44"/>
                  <a:gd name="T19" fmla="*/ 17 h 40"/>
                  <a:gd name="T20" fmla="*/ 33 w 44"/>
                  <a:gd name="T21" fmla="*/ 17 h 40"/>
                  <a:gd name="T22" fmla="*/ 30 w 44"/>
                  <a:gd name="T23" fmla="*/ 16 h 40"/>
                  <a:gd name="T24" fmla="*/ 29 w 44"/>
                  <a:gd name="T25" fmla="*/ 16 h 40"/>
                  <a:gd name="T26" fmla="*/ 25 w 44"/>
                  <a:gd name="T27" fmla="*/ 18 h 40"/>
                  <a:gd name="T28" fmla="*/ 24 w 44"/>
                  <a:gd name="T29" fmla="*/ 19 h 40"/>
                  <a:gd name="T30" fmla="*/ 24 w 44"/>
                  <a:gd name="T31" fmla="*/ 19 h 40"/>
                  <a:gd name="T32" fmla="*/ 20 w 44"/>
                  <a:gd name="T33" fmla="*/ 23 h 40"/>
                  <a:gd name="T34" fmla="*/ 17 w 44"/>
                  <a:gd name="T35" fmla="*/ 22 h 40"/>
                  <a:gd name="T36" fmla="*/ 17 w 44"/>
                  <a:gd name="T37" fmla="*/ 23 h 40"/>
                  <a:gd name="T38" fmla="*/ 16 w 44"/>
                  <a:gd name="T39" fmla="*/ 26 h 40"/>
                  <a:gd name="T40" fmla="*/ 14 w 44"/>
                  <a:gd name="T41" fmla="*/ 26 h 40"/>
                  <a:gd name="T42" fmla="*/ 14 w 44"/>
                  <a:gd name="T43" fmla="*/ 27 h 40"/>
                  <a:gd name="T44" fmla="*/ 15 w 44"/>
                  <a:gd name="T45" fmla="*/ 30 h 40"/>
                  <a:gd name="T46" fmla="*/ 12 w 44"/>
                  <a:gd name="T47" fmla="*/ 28 h 40"/>
                  <a:gd name="T48" fmla="*/ 7 w 44"/>
                  <a:gd name="T49" fmla="*/ 30 h 40"/>
                  <a:gd name="T50" fmla="*/ 9 w 44"/>
                  <a:gd name="T51" fmla="*/ 32 h 40"/>
                  <a:gd name="T52" fmla="*/ 6 w 44"/>
                  <a:gd name="T53" fmla="*/ 36 h 40"/>
                  <a:gd name="T54" fmla="*/ 4 w 44"/>
                  <a:gd name="T55" fmla="*/ 37 h 40"/>
                  <a:gd name="T56" fmla="*/ 2 w 44"/>
                  <a:gd name="T57" fmla="*/ 38 h 40"/>
                  <a:gd name="T58" fmla="*/ 1 w 44"/>
                  <a:gd name="T59" fmla="*/ 39 h 40"/>
                  <a:gd name="T60" fmla="*/ 2 w 44"/>
                  <a:gd name="T61" fmla="*/ 40 h 40"/>
                  <a:gd name="T62" fmla="*/ 4 w 44"/>
                  <a:gd name="T63" fmla="*/ 38 h 40"/>
                  <a:gd name="T64" fmla="*/ 4 w 44"/>
                  <a:gd name="T65" fmla="*/ 37 h 40"/>
                  <a:gd name="T66" fmla="*/ 6 w 44"/>
                  <a:gd name="T67" fmla="*/ 36 h 40"/>
                  <a:gd name="T68" fmla="*/ 10 w 44"/>
                  <a:gd name="T69" fmla="*/ 33 h 40"/>
                  <a:gd name="T70" fmla="*/ 8 w 44"/>
                  <a:gd name="T71" fmla="*/ 30 h 40"/>
                  <a:gd name="T72" fmla="*/ 12 w 44"/>
                  <a:gd name="T73" fmla="*/ 29 h 40"/>
                  <a:gd name="T74" fmla="*/ 14 w 44"/>
                  <a:gd name="T75" fmla="*/ 28 h 40"/>
                  <a:gd name="T76" fmla="*/ 15 w 44"/>
                  <a:gd name="T77" fmla="*/ 26 h 40"/>
                  <a:gd name="T78" fmla="*/ 17 w 44"/>
                  <a:gd name="T79" fmla="*/ 27 h 40"/>
                  <a:gd name="T80" fmla="*/ 17 w 44"/>
                  <a:gd name="T81" fmla="*/ 24 h 40"/>
                  <a:gd name="T82" fmla="*/ 18 w 44"/>
                  <a:gd name="T83" fmla="*/ 22 h 40"/>
                  <a:gd name="T84" fmla="*/ 21 w 44"/>
                  <a:gd name="T85" fmla="*/ 22 h 40"/>
                  <a:gd name="T86" fmla="*/ 23 w 44"/>
                  <a:gd name="T87" fmla="*/ 20 h 40"/>
                  <a:gd name="T88" fmla="*/ 23 w 44"/>
                  <a:gd name="T89" fmla="*/ 19 h 40"/>
                  <a:gd name="T90" fmla="*/ 26 w 44"/>
                  <a:gd name="T91" fmla="*/ 19 h 40"/>
                  <a:gd name="T92" fmla="*/ 25 w 44"/>
                  <a:gd name="T93" fmla="*/ 18 h 40"/>
                  <a:gd name="T94" fmla="*/ 31 w 44"/>
                  <a:gd name="T95" fmla="*/ 16 h 40"/>
                  <a:gd name="T96" fmla="*/ 33 w 44"/>
                  <a:gd name="T97" fmla="*/ 18 h 40"/>
                  <a:gd name="T98" fmla="*/ 34 w 44"/>
                  <a:gd name="T99" fmla="*/ 15 h 40"/>
                  <a:gd name="T100" fmla="*/ 39 w 44"/>
                  <a:gd name="T101" fmla="*/ 15 h 40"/>
                  <a:gd name="T102" fmla="*/ 40 w 44"/>
                  <a:gd name="T103" fmla="*/ 13 h 40"/>
                  <a:gd name="T104" fmla="*/ 39 w 44"/>
                  <a:gd name="T105" fmla="*/ 11 h 40"/>
                  <a:gd name="T106" fmla="*/ 41 w 44"/>
                  <a:gd name="T107" fmla="*/ 11 h 40"/>
                  <a:gd name="T108" fmla="*/ 40 w 44"/>
                  <a:gd name="T109" fmla="*/ 9 h 40"/>
                  <a:gd name="T110" fmla="*/ 43 w 44"/>
                  <a:gd name="T111" fmla="*/ 10 h 40"/>
                  <a:gd name="T112" fmla="*/ 40 w 44"/>
                  <a:gd name="T113" fmla="*/ 7 h 40"/>
                  <a:gd name="T114" fmla="*/ 43 w 44"/>
                  <a:gd name="T115" fmla="*/ 5 h 40"/>
                  <a:gd name="T116" fmla="*/ 42 w 44"/>
                  <a:gd name="T1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0">
                    <a:moveTo>
                      <a:pt x="42" y="1"/>
                    </a:moveTo>
                    <a:cubicBezTo>
                      <a:pt x="41" y="2"/>
                      <a:pt x="41" y="3"/>
                      <a:pt x="41" y="3"/>
                    </a:cubicBezTo>
                    <a:cubicBezTo>
                      <a:pt x="41" y="4"/>
                      <a:pt x="41" y="4"/>
                      <a:pt x="42" y="5"/>
                    </a:cubicBezTo>
                    <a:cubicBezTo>
                      <a:pt x="42" y="5"/>
                      <a:pt x="42" y="5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2" y="9"/>
                      <a:pt x="42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2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29" y="16"/>
                      <a:pt x="29" y="16"/>
                    </a:cubicBezTo>
                    <a:cubicBezTo>
                      <a:pt x="28" y="16"/>
                      <a:pt x="27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9"/>
                      <a:pt x="25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0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1"/>
                      <a:pt x="20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5" y="28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4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3" y="29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9" y="32"/>
                      <a:pt x="10" y="33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9" y="32"/>
                    </a:cubicBezTo>
                    <a:cubicBezTo>
                      <a:pt x="7" y="32"/>
                      <a:pt x="5" y="34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39"/>
                      <a:pt x="2" y="39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7" y="34"/>
                      <a:pt x="7" y="34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1" y="30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20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0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2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18"/>
                      <a:pt x="28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6" y="15"/>
                      <a:pt x="37" y="15"/>
                    </a:cubicBezTo>
                    <a:cubicBezTo>
                      <a:pt x="37" y="15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1"/>
                      <a:pt x="39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8"/>
                      <a:pt x="41" y="7"/>
                      <a:pt x="41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1" name="Freeform 567"/>
              <p:cNvSpPr>
                <a:spLocks/>
              </p:cNvSpPr>
              <p:nvPr/>
            </p:nvSpPr>
            <p:spPr bwMode="auto">
              <a:xfrm>
                <a:off x="1776851" y="926614"/>
                <a:ext cx="14288" cy="19050"/>
              </a:xfrm>
              <a:custGeom>
                <a:avLst/>
                <a:gdLst>
                  <a:gd name="T0" fmla="*/ 1 w 8"/>
                  <a:gd name="T1" fmla="*/ 2 h 11"/>
                  <a:gd name="T2" fmla="*/ 1 w 8"/>
                  <a:gd name="T3" fmla="*/ 2 h 11"/>
                  <a:gd name="T4" fmla="*/ 6 w 8"/>
                  <a:gd name="T5" fmla="*/ 10 h 11"/>
                  <a:gd name="T6" fmla="*/ 7 w 8"/>
                  <a:gd name="T7" fmla="*/ 10 h 11"/>
                  <a:gd name="T8" fmla="*/ 8 w 8"/>
                  <a:gd name="T9" fmla="*/ 9 h 11"/>
                  <a:gd name="T10" fmla="*/ 2 w 8"/>
                  <a:gd name="T11" fmla="*/ 1 h 11"/>
                  <a:gd name="T12" fmla="*/ 1 w 8"/>
                  <a:gd name="T13" fmla="*/ 0 h 11"/>
                  <a:gd name="T14" fmla="*/ 1 w 8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5" y="7"/>
                      <a:pt x="6" y="10"/>
                    </a:cubicBezTo>
                    <a:cubicBezTo>
                      <a:pt x="6" y="10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6" y="4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2" name="Freeform 568"/>
              <p:cNvSpPr>
                <a:spLocks/>
              </p:cNvSpPr>
              <p:nvPr/>
            </p:nvSpPr>
            <p:spPr bwMode="auto">
              <a:xfrm>
                <a:off x="1784789" y="871051"/>
                <a:ext cx="11113" cy="14288"/>
              </a:xfrm>
              <a:custGeom>
                <a:avLst/>
                <a:gdLst>
                  <a:gd name="T0" fmla="*/ 2 w 7"/>
                  <a:gd name="T1" fmla="*/ 8 h 9"/>
                  <a:gd name="T2" fmla="*/ 1 w 7"/>
                  <a:gd name="T3" fmla="*/ 7 h 9"/>
                  <a:gd name="T4" fmla="*/ 1 w 7"/>
                  <a:gd name="T5" fmla="*/ 5 h 9"/>
                  <a:gd name="T6" fmla="*/ 1 w 7"/>
                  <a:gd name="T7" fmla="*/ 4 h 9"/>
                  <a:gd name="T8" fmla="*/ 2 w 7"/>
                  <a:gd name="T9" fmla="*/ 1 h 9"/>
                  <a:gd name="T10" fmla="*/ 3 w 7"/>
                  <a:gd name="T11" fmla="*/ 1 h 9"/>
                  <a:gd name="T12" fmla="*/ 4 w 7"/>
                  <a:gd name="T13" fmla="*/ 1 h 9"/>
                  <a:gd name="T14" fmla="*/ 5 w 7"/>
                  <a:gd name="T15" fmla="*/ 2 h 9"/>
                  <a:gd name="T16" fmla="*/ 6 w 7"/>
                  <a:gd name="T17" fmla="*/ 3 h 9"/>
                  <a:gd name="T18" fmla="*/ 6 w 7"/>
                  <a:gd name="T19" fmla="*/ 4 h 9"/>
                  <a:gd name="T20" fmla="*/ 6 w 7"/>
                  <a:gd name="T21" fmla="*/ 4 h 9"/>
                  <a:gd name="T22" fmla="*/ 6 w 7"/>
                  <a:gd name="T23" fmla="*/ 4 h 9"/>
                  <a:gd name="T24" fmla="*/ 6 w 7"/>
                  <a:gd name="T25" fmla="*/ 4 h 9"/>
                  <a:gd name="T26" fmla="*/ 6 w 7"/>
                  <a:gd name="T27" fmla="*/ 4 h 9"/>
                  <a:gd name="T28" fmla="*/ 6 w 7"/>
                  <a:gd name="T29" fmla="*/ 4 h 9"/>
                  <a:gd name="T30" fmla="*/ 6 w 7"/>
                  <a:gd name="T31" fmla="*/ 4 h 9"/>
                  <a:gd name="T32" fmla="*/ 7 w 7"/>
                  <a:gd name="T33" fmla="*/ 4 h 9"/>
                  <a:gd name="T34" fmla="*/ 7 w 7"/>
                  <a:gd name="T35" fmla="*/ 4 h 9"/>
                  <a:gd name="T36" fmla="*/ 6 w 7"/>
                  <a:gd name="T37" fmla="*/ 3 h 9"/>
                  <a:gd name="T38" fmla="*/ 6 w 7"/>
                  <a:gd name="T39" fmla="*/ 2 h 9"/>
                  <a:gd name="T40" fmla="*/ 4 w 7"/>
                  <a:gd name="T41" fmla="*/ 0 h 9"/>
                  <a:gd name="T42" fmla="*/ 3 w 7"/>
                  <a:gd name="T43" fmla="*/ 0 h 9"/>
                  <a:gd name="T44" fmla="*/ 1 w 7"/>
                  <a:gd name="T45" fmla="*/ 1 h 9"/>
                  <a:gd name="T46" fmla="*/ 0 w 7"/>
                  <a:gd name="T47" fmla="*/ 4 h 9"/>
                  <a:gd name="T48" fmla="*/ 0 w 7"/>
                  <a:gd name="T49" fmla="*/ 5 h 9"/>
                  <a:gd name="T50" fmla="*/ 0 w 7"/>
                  <a:gd name="T51" fmla="*/ 7 h 9"/>
                  <a:gd name="T52" fmla="*/ 2 w 7"/>
                  <a:gd name="T53" fmla="*/ 9 h 9"/>
                  <a:gd name="T54" fmla="*/ 3 w 7"/>
                  <a:gd name="T55" fmla="*/ 8 h 9"/>
                  <a:gd name="T56" fmla="*/ 2 w 7"/>
                  <a:gd name="T5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3" name="Freeform 569"/>
              <p:cNvSpPr>
                <a:spLocks/>
              </p:cNvSpPr>
              <p:nvPr/>
            </p:nvSpPr>
            <p:spPr bwMode="auto">
              <a:xfrm>
                <a:off x="1784789" y="872639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3 h 4"/>
                  <a:gd name="T8" fmla="*/ 5 w 5"/>
                  <a:gd name="T9" fmla="*/ 0 h 4"/>
                  <a:gd name="T10" fmla="*/ 5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3 w 5"/>
                  <a:gd name="T19" fmla="*/ 2 h 4"/>
                  <a:gd name="T20" fmla="*/ 2 w 5"/>
                  <a:gd name="T21" fmla="*/ 3 h 4"/>
                  <a:gd name="T22" fmla="*/ 2 w 5"/>
                  <a:gd name="T23" fmla="*/ 3 h 4"/>
                  <a:gd name="T24" fmla="*/ 1 w 5"/>
                  <a:gd name="T25" fmla="*/ 2 h 4"/>
                  <a:gd name="T26" fmla="*/ 0 w 5"/>
                  <a:gd name="T27" fmla="*/ 2 h 4"/>
                  <a:gd name="T28" fmla="*/ 0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4" name="Freeform 570"/>
              <p:cNvSpPr>
                <a:spLocks/>
              </p:cNvSpPr>
              <p:nvPr/>
            </p:nvSpPr>
            <p:spPr bwMode="auto">
              <a:xfrm>
                <a:off x="1707001" y="742464"/>
                <a:ext cx="36513" cy="26988"/>
              </a:xfrm>
              <a:custGeom>
                <a:avLst/>
                <a:gdLst>
                  <a:gd name="T0" fmla="*/ 1 w 23"/>
                  <a:gd name="T1" fmla="*/ 3 h 16"/>
                  <a:gd name="T2" fmla="*/ 2 w 23"/>
                  <a:gd name="T3" fmla="*/ 3 h 16"/>
                  <a:gd name="T4" fmla="*/ 3 w 23"/>
                  <a:gd name="T5" fmla="*/ 1 h 16"/>
                  <a:gd name="T6" fmla="*/ 4 w 23"/>
                  <a:gd name="T7" fmla="*/ 2 h 16"/>
                  <a:gd name="T8" fmla="*/ 5 w 23"/>
                  <a:gd name="T9" fmla="*/ 2 h 16"/>
                  <a:gd name="T10" fmla="*/ 5 w 23"/>
                  <a:gd name="T11" fmla="*/ 2 h 16"/>
                  <a:gd name="T12" fmla="*/ 5 w 23"/>
                  <a:gd name="T13" fmla="*/ 2 h 16"/>
                  <a:gd name="T14" fmla="*/ 5 w 23"/>
                  <a:gd name="T15" fmla="*/ 2 h 16"/>
                  <a:gd name="T16" fmla="*/ 5 w 23"/>
                  <a:gd name="T17" fmla="*/ 2 h 16"/>
                  <a:gd name="T18" fmla="*/ 5 w 23"/>
                  <a:gd name="T19" fmla="*/ 2 h 16"/>
                  <a:gd name="T20" fmla="*/ 7 w 23"/>
                  <a:gd name="T21" fmla="*/ 3 h 16"/>
                  <a:gd name="T22" fmla="*/ 7 w 23"/>
                  <a:gd name="T23" fmla="*/ 3 h 16"/>
                  <a:gd name="T24" fmla="*/ 7 w 23"/>
                  <a:gd name="T25" fmla="*/ 3 h 16"/>
                  <a:gd name="T26" fmla="*/ 7 w 23"/>
                  <a:gd name="T27" fmla="*/ 3 h 16"/>
                  <a:gd name="T28" fmla="*/ 7 w 23"/>
                  <a:gd name="T29" fmla="*/ 3 h 16"/>
                  <a:gd name="T30" fmla="*/ 7 w 23"/>
                  <a:gd name="T31" fmla="*/ 3 h 16"/>
                  <a:gd name="T32" fmla="*/ 7 w 23"/>
                  <a:gd name="T33" fmla="*/ 3 h 16"/>
                  <a:gd name="T34" fmla="*/ 7 w 23"/>
                  <a:gd name="T35" fmla="*/ 3 h 16"/>
                  <a:gd name="T36" fmla="*/ 8 w 23"/>
                  <a:gd name="T37" fmla="*/ 3 h 16"/>
                  <a:gd name="T38" fmla="*/ 8 w 23"/>
                  <a:gd name="T39" fmla="*/ 3 h 16"/>
                  <a:gd name="T40" fmla="*/ 10 w 23"/>
                  <a:gd name="T41" fmla="*/ 6 h 16"/>
                  <a:gd name="T42" fmla="*/ 12 w 23"/>
                  <a:gd name="T43" fmla="*/ 3 h 16"/>
                  <a:gd name="T44" fmla="*/ 12 w 23"/>
                  <a:gd name="T45" fmla="*/ 3 h 16"/>
                  <a:gd name="T46" fmla="*/ 13 w 23"/>
                  <a:gd name="T47" fmla="*/ 8 h 16"/>
                  <a:gd name="T48" fmla="*/ 14 w 23"/>
                  <a:gd name="T49" fmla="*/ 7 h 16"/>
                  <a:gd name="T50" fmla="*/ 14 w 23"/>
                  <a:gd name="T51" fmla="*/ 8 h 16"/>
                  <a:gd name="T52" fmla="*/ 17 w 23"/>
                  <a:gd name="T53" fmla="*/ 9 h 16"/>
                  <a:gd name="T54" fmla="*/ 18 w 23"/>
                  <a:gd name="T55" fmla="*/ 11 h 16"/>
                  <a:gd name="T56" fmla="*/ 19 w 23"/>
                  <a:gd name="T57" fmla="*/ 10 h 16"/>
                  <a:gd name="T58" fmla="*/ 20 w 23"/>
                  <a:gd name="T59" fmla="*/ 12 h 16"/>
                  <a:gd name="T60" fmla="*/ 22 w 23"/>
                  <a:gd name="T61" fmla="*/ 16 h 16"/>
                  <a:gd name="T62" fmla="*/ 21 w 23"/>
                  <a:gd name="T63" fmla="*/ 11 h 16"/>
                  <a:gd name="T64" fmla="*/ 19 w 23"/>
                  <a:gd name="T65" fmla="*/ 9 h 16"/>
                  <a:gd name="T66" fmla="*/ 18 w 23"/>
                  <a:gd name="T67" fmla="*/ 10 h 16"/>
                  <a:gd name="T68" fmla="*/ 18 w 23"/>
                  <a:gd name="T69" fmla="*/ 8 h 16"/>
                  <a:gd name="T70" fmla="*/ 15 w 23"/>
                  <a:gd name="T71" fmla="*/ 7 h 16"/>
                  <a:gd name="T72" fmla="*/ 14 w 23"/>
                  <a:gd name="T73" fmla="*/ 6 h 16"/>
                  <a:gd name="T74" fmla="*/ 13 w 23"/>
                  <a:gd name="T75" fmla="*/ 7 h 16"/>
                  <a:gd name="T76" fmla="*/ 12 w 23"/>
                  <a:gd name="T77" fmla="*/ 2 h 16"/>
                  <a:gd name="T78" fmla="*/ 12 w 23"/>
                  <a:gd name="T79" fmla="*/ 2 h 16"/>
                  <a:gd name="T80" fmla="*/ 10 w 23"/>
                  <a:gd name="T81" fmla="*/ 5 h 16"/>
                  <a:gd name="T82" fmla="*/ 9 w 23"/>
                  <a:gd name="T83" fmla="*/ 3 h 16"/>
                  <a:gd name="T84" fmla="*/ 8 w 23"/>
                  <a:gd name="T85" fmla="*/ 2 h 16"/>
                  <a:gd name="T86" fmla="*/ 7 w 23"/>
                  <a:gd name="T87" fmla="*/ 3 h 16"/>
                  <a:gd name="T88" fmla="*/ 7 w 23"/>
                  <a:gd name="T89" fmla="*/ 2 h 16"/>
                  <a:gd name="T90" fmla="*/ 7 w 23"/>
                  <a:gd name="T91" fmla="*/ 3 h 16"/>
                  <a:gd name="T92" fmla="*/ 6 w 23"/>
                  <a:gd name="T93" fmla="*/ 2 h 16"/>
                  <a:gd name="T94" fmla="*/ 5 w 23"/>
                  <a:gd name="T95" fmla="*/ 1 h 16"/>
                  <a:gd name="T96" fmla="*/ 4 w 23"/>
                  <a:gd name="T97" fmla="*/ 2 h 16"/>
                  <a:gd name="T98" fmla="*/ 3 w 23"/>
                  <a:gd name="T99" fmla="*/ 1 h 16"/>
                  <a:gd name="T100" fmla="*/ 3 w 23"/>
                  <a:gd name="T101" fmla="*/ 1 h 16"/>
                  <a:gd name="T102" fmla="*/ 1 w 23"/>
                  <a:gd name="T103" fmla="*/ 3 h 16"/>
                  <a:gd name="T104" fmla="*/ 1 w 23"/>
                  <a:gd name="T10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" h="16">
                    <a:moveTo>
                      <a:pt x="0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4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1" y="13"/>
                      <a:pt x="21" y="14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4"/>
                      <a:pt x="21" y="13"/>
                      <a:pt x="21" y="11"/>
                    </a:cubicBezTo>
                    <a:cubicBezTo>
                      <a:pt x="21" y="11"/>
                      <a:pt x="20" y="10"/>
                      <a:pt x="20" y="10"/>
                    </a:cubicBezTo>
                    <a:cubicBezTo>
                      <a:pt x="20" y="10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5" name="Freeform 571"/>
              <p:cNvSpPr>
                <a:spLocks/>
              </p:cNvSpPr>
              <p:nvPr/>
            </p:nvSpPr>
            <p:spPr bwMode="auto">
              <a:xfrm>
                <a:off x="1735576" y="745639"/>
                <a:ext cx="103188" cy="95250"/>
              </a:xfrm>
              <a:custGeom>
                <a:avLst/>
                <a:gdLst>
                  <a:gd name="T0" fmla="*/ 10 w 64"/>
                  <a:gd name="T1" fmla="*/ 46 h 59"/>
                  <a:gd name="T2" fmla="*/ 7 w 64"/>
                  <a:gd name="T3" fmla="*/ 42 h 59"/>
                  <a:gd name="T4" fmla="*/ 7 w 64"/>
                  <a:gd name="T5" fmla="*/ 34 h 59"/>
                  <a:gd name="T6" fmla="*/ 4 w 64"/>
                  <a:gd name="T7" fmla="*/ 29 h 59"/>
                  <a:gd name="T8" fmla="*/ 2 w 64"/>
                  <a:gd name="T9" fmla="*/ 17 h 59"/>
                  <a:gd name="T10" fmla="*/ 4 w 64"/>
                  <a:gd name="T11" fmla="*/ 13 h 59"/>
                  <a:gd name="T12" fmla="*/ 12 w 64"/>
                  <a:gd name="T13" fmla="*/ 6 h 59"/>
                  <a:gd name="T14" fmla="*/ 16 w 64"/>
                  <a:gd name="T15" fmla="*/ 5 h 59"/>
                  <a:gd name="T16" fmla="*/ 19 w 64"/>
                  <a:gd name="T17" fmla="*/ 3 h 59"/>
                  <a:gd name="T18" fmla="*/ 20 w 64"/>
                  <a:gd name="T19" fmla="*/ 4 h 59"/>
                  <a:gd name="T20" fmla="*/ 24 w 64"/>
                  <a:gd name="T21" fmla="*/ 4 h 59"/>
                  <a:gd name="T22" fmla="*/ 25 w 64"/>
                  <a:gd name="T23" fmla="*/ 2 h 59"/>
                  <a:gd name="T24" fmla="*/ 32 w 64"/>
                  <a:gd name="T25" fmla="*/ 3 h 59"/>
                  <a:gd name="T26" fmla="*/ 37 w 64"/>
                  <a:gd name="T27" fmla="*/ 3 h 59"/>
                  <a:gd name="T28" fmla="*/ 39 w 64"/>
                  <a:gd name="T29" fmla="*/ 1 h 59"/>
                  <a:gd name="T30" fmla="*/ 41 w 64"/>
                  <a:gd name="T31" fmla="*/ 2 h 59"/>
                  <a:gd name="T32" fmla="*/ 43 w 64"/>
                  <a:gd name="T33" fmla="*/ 3 h 59"/>
                  <a:gd name="T34" fmla="*/ 48 w 64"/>
                  <a:gd name="T35" fmla="*/ 2 h 59"/>
                  <a:gd name="T36" fmla="*/ 55 w 64"/>
                  <a:gd name="T37" fmla="*/ 4 h 59"/>
                  <a:gd name="T38" fmla="*/ 58 w 64"/>
                  <a:gd name="T39" fmla="*/ 5 h 59"/>
                  <a:gd name="T40" fmla="*/ 58 w 64"/>
                  <a:gd name="T41" fmla="*/ 7 h 59"/>
                  <a:gd name="T42" fmla="*/ 59 w 64"/>
                  <a:gd name="T43" fmla="*/ 9 h 59"/>
                  <a:gd name="T44" fmla="*/ 60 w 64"/>
                  <a:gd name="T45" fmla="*/ 10 h 59"/>
                  <a:gd name="T46" fmla="*/ 62 w 64"/>
                  <a:gd name="T47" fmla="*/ 11 h 59"/>
                  <a:gd name="T48" fmla="*/ 62 w 64"/>
                  <a:gd name="T49" fmla="*/ 14 h 59"/>
                  <a:gd name="T50" fmla="*/ 63 w 64"/>
                  <a:gd name="T51" fmla="*/ 30 h 59"/>
                  <a:gd name="T52" fmla="*/ 63 w 64"/>
                  <a:gd name="T53" fmla="*/ 30 h 59"/>
                  <a:gd name="T54" fmla="*/ 63 w 64"/>
                  <a:gd name="T55" fmla="*/ 14 h 59"/>
                  <a:gd name="T56" fmla="*/ 63 w 64"/>
                  <a:gd name="T57" fmla="*/ 11 h 59"/>
                  <a:gd name="T58" fmla="*/ 61 w 64"/>
                  <a:gd name="T59" fmla="*/ 9 h 59"/>
                  <a:gd name="T60" fmla="*/ 60 w 64"/>
                  <a:gd name="T61" fmla="*/ 8 h 59"/>
                  <a:gd name="T62" fmla="*/ 58 w 64"/>
                  <a:gd name="T63" fmla="*/ 6 h 59"/>
                  <a:gd name="T64" fmla="*/ 58 w 64"/>
                  <a:gd name="T65" fmla="*/ 5 h 59"/>
                  <a:gd name="T66" fmla="*/ 55 w 64"/>
                  <a:gd name="T67" fmla="*/ 3 h 59"/>
                  <a:gd name="T68" fmla="*/ 50 w 64"/>
                  <a:gd name="T69" fmla="*/ 3 h 59"/>
                  <a:gd name="T70" fmla="*/ 44 w 64"/>
                  <a:gd name="T71" fmla="*/ 3 h 59"/>
                  <a:gd name="T72" fmla="*/ 42 w 64"/>
                  <a:gd name="T73" fmla="*/ 1 h 59"/>
                  <a:gd name="T74" fmla="*/ 40 w 64"/>
                  <a:gd name="T75" fmla="*/ 2 h 59"/>
                  <a:gd name="T76" fmla="*/ 38 w 64"/>
                  <a:gd name="T77" fmla="*/ 1 h 59"/>
                  <a:gd name="T78" fmla="*/ 34 w 64"/>
                  <a:gd name="T79" fmla="*/ 1 h 59"/>
                  <a:gd name="T80" fmla="*/ 27 w 64"/>
                  <a:gd name="T81" fmla="*/ 2 h 59"/>
                  <a:gd name="T82" fmla="*/ 23 w 64"/>
                  <a:gd name="T83" fmla="*/ 2 h 59"/>
                  <a:gd name="T84" fmla="*/ 21 w 64"/>
                  <a:gd name="T85" fmla="*/ 3 h 59"/>
                  <a:gd name="T86" fmla="*/ 21 w 64"/>
                  <a:gd name="T87" fmla="*/ 3 h 59"/>
                  <a:gd name="T88" fmla="*/ 20 w 64"/>
                  <a:gd name="T89" fmla="*/ 3 h 59"/>
                  <a:gd name="T90" fmla="*/ 19 w 64"/>
                  <a:gd name="T91" fmla="*/ 2 h 59"/>
                  <a:gd name="T92" fmla="*/ 12 w 64"/>
                  <a:gd name="T93" fmla="*/ 6 h 59"/>
                  <a:gd name="T94" fmla="*/ 8 w 64"/>
                  <a:gd name="T95" fmla="*/ 7 h 59"/>
                  <a:gd name="T96" fmla="*/ 3 w 64"/>
                  <a:gd name="T97" fmla="*/ 14 h 59"/>
                  <a:gd name="T98" fmla="*/ 2 w 64"/>
                  <a:gd name="T99" fmla="*/ 27 h 59"/>
                  <a:gd name="T100" fmla="*/ 7 w 64"/>
                  <a:gd name="T101" fmla="*/ 34 h 59"/>
                  <a:gd name="T102" fmla="*/ 7 w 64"/>
                  <a:gd name="T103" fmla="*/ 42 h 59"/>
                  <a:gd name="T104" fmla="*/ 10 w 64"/>
                  <a:gd name="T105" fmla="*/ 44 h 59"/>
                  <a:gd name="T106" fmla="*/ 11 w 64"/>
                  <a:gd name="T107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10" y="59"/>
                    </a:moveTo>
                    <a:cubicBezTo>
                      <a:pt x="11" y="58"/>
                      <a:pt x="12" y="56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1" y="52"/>
                      <a:pt x="11" y="51"/>
                    </a:cubicBezTo>
                    <a:cubicBezTo>
                      <a:pt x="11" y="51"/>
                      <a:pt x="11" y="50"/>
                      <a:pt x="10" y="49"/>
                    </a:cubicBezTo>
                    <a:cubicBezTo>
                      <a:pt x="10" y="48"/>
                      <a:pt x="10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2"/>
                      <a:pt x="8" y="42"/>
                      <a:pt x="8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2"/>
                      <a:pt x="5" y="32"/>
                      <a:pt x="5" y="31"/>
                    </a:cubicBezTo>
                    <a:cubicBezTo>
                      <a:pt x="5" y="30"/>
                      <a:pt x="5" y="29"/>
                      <a:pt x="4" y="29"/>
                    </a:cubicBezTo>
                    <a:cubicBezTo>
                      <a:pt x="4" y="28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2"/>
                      <a:pt x="2" y="21"/>
                    </a:cubicBezTo>
                    <a:cubicBezTo>
                      <a:pt x="2" y="20"/>
                      <a:pt x="2" y="18"/>
                      <a:pt x="2" y="17"/>
                    </a:cubicBezTo>
                    <a:cubicBezTo>
                      <a:pt x="3" y="15"/>
                      <a:pt x="3" y="16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7" y="10"/>
                      <a:pt x="8" y="9"/>
                      <a:pt x="9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4"/>
                      <a:pt x="17" y="4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3"/>
                      <a:pt x="47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3"/>
                      <a:pt x="53" y="3"/>
                    </a:cubicBezTo>
                    <a:cubicBezTo>
                      <a:pt x="53" y="3"/>
                      <a:pt x="54" y="4"/>
                      <a:pt x="55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6"/>
                      <a:pt x="58" y="6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9" y="7"/>
                      <a:pt x="59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7"/>
                      <a:pt x="59" y="7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10"/>
                      <a:pt x="62" y="10"/>
                      <a:pt x="62" y="10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2"/>
                      <a:pt x="62" y="12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5"/>
                      <a:pt x="63" y="15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7"/>
                      <a:pt x="62" y="18"/>
                      <a:pt x="62" y="19"/>
                    </a:cubicBezTo>
                    <a:cubicBezTo>
                      <a:pt x="62" y="21"/>
                      <a:pt x="63" y="23"/>
                      <a:pt x="63" y="25"/>
                    </a:cubicBezTo>
                    <a:cubicBezTo>
                      <a:pt x="63" y="26"/>
                      <a:pt x="63" y="27"/>
                      <a:pt x="63" y="28"/>
                    </a:cubicBezTo>
                    <a:cubicBezTo>
                      <a:pt x="63" y="29"/>
                      <a:pt x="63" y="29"/>
                      <a:pt x="63" y="30"/>
                    </a:cubicBezTo>
                    <a:cubicBezTo>
                      <a:pt x="62" y="32"/>
                      <a:pt x="62" y="33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3"/>
                      <a:pt x="63" y="32"/>
                      <a:pt x="63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7"/>
                      <a:pt x="64" y="26"/>
                      <a:pt x="63" y="25"/>
                    </a:cubicBezTo>
                    <a:cubicBezTo>
                      <a:pt x="63" y="23"/>
                      <a:pt x="63" y="21"/>
                      <a:pt x="63" y="19"/>
                    </a:cubicBezTo>
                    <a:cubicBezTo>
                      <a:pt x="63" y="18"/>
                      <a:pt x="63" y="17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5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2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0"/>
                      <a:pt x="63" y="10"/>
                      <a:pt x="62" y="10"/>
                    </a:cubicBezTo>
                    <a:cubicBezTo>
                      <a:pt x="62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7"/>
                      <a:pt x="60" y="7"/>
                    </a:cubicBezTo>
                    <a:cubicBezTo>
                      <a:pt x="60" y="7"/>
                      <a:pt x="60" y="7"/>
                      <a:pt x="59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8"/>
                      <a:pt x="1" y="20"/>
                      <a:pt x="1" y="21"/>
                    </a:cubicBezTo>
                    <a:cubicBezTo>
                      <a:pt x="1" y="22"/>
                      <a:pt x="0" y="24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4" y="29"/>
                    </a:cubicBezTo>
                    <a:cubicBezTo>
                      <a:pt x="4" y="30"/>
                      <a:pt x="4" y="31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7" y="37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9" y="43"/>
                      <a:pt x="9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10" y="48"/>
                      <a:pt x="10" y="49"/>
                    </a:cubicBezTo>
                    <a:cubicBezTo>
                      <a:pt x="10" y="50"/>
                      <a:pt x="10" y="51"/>
                      <a:pt x="10" y="52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0" y="57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6" name="Freeform 572"/>
              <p:cNvSpPr>
                <a:spLocks/>
              </p:cNvSpPr>
              <p:nvPr/>
            </p:nvSpPr>
            <p:spPr bwMode="auto">
              <a:xfrm>
                <a:off x="1837176" y="732939"/>
                <a:ext cx="47625" cy="39688"/>
              </a:xfrm>
              <a:custGeom>
                <a:avLst/>
                <a:gdLst>
                  <a:gd name="T0" fmla="*/ 1 w 30"/>
                  <a:gd name="T1" fmla="*/ 21 h 24"/>
                  <a:gd name="T2" fmla="*/ 1 w 30"/>
                  <a:gd name="T3" fmla="*/ 24 h 24"/>
                  <a:gd name="T4" fmla="*/ 2 w 30"/>
                  <a:gd name="T5" fmla="*/ 22 h 24"/>
                  <a:gd name="T6" fmla="*/ 2 w 30"/>
                  <a:gd name="T7" fmla="*/ 22 h 24"/>
                  <a:gd name="T8" fmla="*/ 2 w 30"/>
                  <a:gd name="T9" fmla="*/ 22 h 24"/>
                  <a:gd name="T10" fmla="*/ 4 w 30"/>
                  <a:gd name="T11" fmla="*/ 23 h 24"/>
                  <a:gd name="T12" fmla="*/ 5 w 30"/>
                  <a:gd name="T13" fmla="*/ 19 h 24"/>
                  <a:gd name="T14" fmla="*/ 7 w 30"/>
                  <a:gd name="T15" fmla="*/ 20 h 24"/>
                  <a:gd name="T16" fmla="*/ 8 w 30"/>
                  <a:gd name="T17" fmla="*/ 18 h 24"/>
                  <a:gd name="T18" fmla="*/ 8 w 30"/>
                  <a:gd name="T19" fmla="*/ 15 h 24"/>
                  <a:gd name="T20" fmla="*/ 9 w 30"/>
                  <a:gd name="T21" fmla="*/ 16 h 24"/>
                  <a:gd name="T22" fmla="*/ 10 w 30"/>
                  <a:gd name="T23" fmla="*/ 13 h 24"/>
                  <a:gd name="T24" fmla="*/ 10 w 30"/>
                  <a:gd name="T25" fmla="*/ 14 h 24"/>
                  <a:gd name="T26" fmla="*/ 11 w 30"/>
                  <a:gd name="T27" fmla="*/ 11 h 24"/>
                  <a:gd name="T28" fmla="*/ 12 w 30"/>
                  <a:gd name="T29" fmla="*/ 11 h 24"/>
                  <a:gd name="T30" fmla="*/ 13 w 30"/>
                  <a:gd name="T31" fmla="*/ 11 h 24"/>
                  <a:gd name="T32" fmla="*/ 14 w 30"/>
                  <a:gd name="T33" fmla="*/ 11 h 24"/>
                  <a:gd name="T34" fmla="*/ 15 w 30"/>
                  <a:gd name="T35" fmla="*/ 9 h 24"/>
                  <a:gd name="T36" fmla="*/ 22 w 30"/>
                  <a:gd name="T37" fmla="*/ 7 h 24"/>
                  <a:gd name="T38" fmla="*/ 22 w 30"/>
                  <a:gd name="T39" fmla="*/ 5 h 24"/>
                  <a:gd name="T40" fmla="*/ 22 w 30"/>
                  <a:gd name="T41" fmla="*/ 6 h 24"/>
                  <a:gd name="T42" fmla="*/ 23 w 30"/>
                  <a:gd name="T43" fmla="*/ 5 h 24"/>
                  <a:gd name="T44" fmla="*/ 22 w 30"/>
                  <a:gd name="T45" fmla="*/ 5 h 24"/>
                  <a:gd name="T46" fmla="*/ 25 w 30"/>
                  <a:gd name="T47" fmla="*/ 3 h 24"/>
                  <a:gd name="T48" fmla="*/ 25 w 30"/>
                  <a:gd name="T49" fmla="*/ 4 h 24"/>
                  <a:gd name="T50" fmla="*/ 27 w 30"/>
                  <a:gd name="T51" fmla="*/ 2 h 24"/>
                  <a:gd name="T52" fmla="*/ 27 w 30"/>
                  <a:gd name="T53" fmla="*/ 2 h 24"/>
                  <a:gd name="T54" fmla="*/ 29 w 30"/>
                  <a:gd name="T55" fmla="*/ 1 h 24"/>
                  <a:gd name="T56" fmla="*/ 29 w 30"/>
                  <a:gd name="T57" fmla="*/ 0 h 24"/>
                  <a:gd name="T58" fmla="*/ 27 w 30"/>
                  <a:gd name="T59" fmla="*/ 1 h 24"/>
                  <a:gd name="T60" fmla="*/ 26 w 30"/>
                  <a:gd name="T61" fmla="*/ 3 h 24"/>
                  <a:gd name="T62" fmla="*/ 25 w 30"/>
                  <a:gd name="T63" fmla="*/ 3 h 24"/>
                  <a:gd name="T64" fmla="*/ 25 w 30"/>
                  <a:gd name="T65" fmla="*/ 3 h 24"/>
                  <a:gd name="T66" fmla="*/ 25 w 30"/>
                  <a:gd name="T67" fmla="*/ 3 h 24"/>
                  <a:gd name="T68" fmla="*/ 25 w 30"/>
                  <a:gd name="T69" fmla="*/ 3 h 24"/>
                  <a:gd name="T70" fmla="*/ 25 w 30"/>
                  <a:gd name="T71" fmla="*/ 3 h 24"/>
                  <a:gd name="T72" fmla="*/ 25 w 30"/>
                  <a:gd name="T73" fmla="*/ 3 h 24"/>
                  <a:gd name="T74" fmla="*/ 24 w 30"/>
                  <a:gd name="T75" fmla="*/ 3 h 24"/>
                  <a:gd name="T76" fmla="*/ 22 w 30"/>
                  <a:gd name="T77" fmla="*/ 4 h 24"/>
                  <a:gd name="T78" fmla="*/ 22 w 30"/>
                  <a:gd name="T79" fmla="*/ 6 h 24"/>
                  <a:gd name="T80" fmla="*/ 21 w 30"/>
                  <a:gd name="T81" fmla="*/ 5 h 24"/>
                  <a:gd name="T82" fmla="*/ 21 w 30"/>
                  <a:gd name="T83" fmla="*/ 6 h 24"/>
                  <a:gd name="T84" fmla="*/ 21 w 30"/>
                  <a:gd name="T85" fmla="*/ 7 h 24"/>
                  <a:gd name="T86" fmla="*/ 14 w 30"/>
                  <a:gd name="T87" fmla="*/ 8 h 24"/>
                  <a:gd name="T88" fmla="*/ 13 w 30"/>
                  <a:gd name="T89" fmla="*/ 11 h 24"/>
                  <a:gd name="T90" fmla="*/ 13 w 30"/>
                  <a:gd name="T91" fmla="*/ 11 h 24"/>
                  <a:gd name="T92" fmla="*/ 13 w 30"/>
                  <a:gd name="T93" fmla="*/ 11 h 24"/>
                  <a:gd name="T94" fmla="*/ 13 w 30"/>
                  <a:gd name="T95" fmla="*/ 11 h 24"/>
                  <a:gd name="T96" fmla="*/ 12 w 30"/>
                  <a:gd name="T97" fmla="*/ 10 h 24"/>
                  <a:gd name="T98" fmla="*/ 10 w 30"/>
                  <a:gd name="T99" fmla="*/ 10 h 24"/>
                  <a:gd name="T100" fmla="*/ 10 w 30"/>
                  <a:gd name="T101" fmla="*/ 13 h 24"/>
                  <a:gd name="T102" fmla="*/ 9 w 30"/>
                  <a:gd name="T103" fmla="*/ 13 h 24"/>
                  <a:gd name="T104" fmla="*/ 8 w 30"/>
                  <a:gd name="T105" fmla="*/ 15 h 24"/>
                  <a:gd name="T106" fmla="*/ 8 w 30"/>
                  <a:gd name="T107" fmla="*/ 14 h 24"/>
                  <a:gd name="T108" fmla="*/ 7 w 30"/>
                  <a:gd name="T109" fmla="*/ 16 h 24"/>
                  <a:gd name="T110" fmla="*/ 6 w 30"/>
                  <a:gd name="T111" fmla="*/ 19 h 24"/>
                  <a:gd name="T112" fmla="*/ 6 w 30"/>
                  <a:gd name="T113" fmla="*/ 19 h 24"/>
                  <a:gd name="T114" fmla="*/ 4 w 30"/>
                  <a:gd name="T115" fmla="*/ 19 h 24"/>
                  <a:gd name="T116" fmla="*/ 4 w 30"/>
                  <a:gd name="T117" fmla="*/ 22 h 24"/>
                  <a:gd name="T118" fmla="*/ 1 w 30"/>
                  <a:gd name="T119" fmla="*/ 22 h 24"/>
                  <a:gd name="T120" fmla="*/ 2 w 30"/>
                  <a:gd name="T121" fmla="*/ 20 h 24"/>
                  <a:gd name="T122" fmla="*/ 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0" y="22"/>
                    </a:moveTo>
                    <a:cubicBezTo>
                      <a:pt x="1" y="22"/>
                      <a:pt x="1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5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4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9"/>
                      <a:pt x="20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2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7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7" name="Freeform 573"/>
              <p:cNvSpPr>
                <a:spLocks/>
              </p:cNvSpPr>
              <p:nvPr/>
            </p:nvSpPr>
            <p:spPr bwMode="auto">
              <a:xfrm>
                <a:off x="1854639" y="745639"/>
                <a:ext cx="14288" cy="95250"/>
              </a:xfrm>
              <a:custGeom>
                <a:avLst/>
                <a:gdLst>
                  <a:gd name="T0" fmla="*/ 5 w 9"/>
                  <a:gd name="T1" fmla="*/ 5 h 59"/>
                  <a:gd name="T2" fmla="*/ 6 w 9"/>
                  <a:gd name="T3" fmla="*/ 7 h 59"/>
                  <a:gd name="T4" fmla="*/ 6 w 9"/>
                  <a:gd name="T5" fmla="*/ 10 h 59"/>
                  <a:gd name="T6" fmla="*/ 5 w 9"/>
                  <a:gd name="T7" fmla="*/ 14 h 59"/>
                  <a:gd name="T8" fmla="*/ 6 w 9"/>
                  <a:gd name="T9" fmla="*/ 14 h 59"/>
                  <a:gd name="T10" fmla="*/ 7 w 9"/>
                  <a:gd name="T11" fmla="*/ 17 h 59"/>
                  <a:gd name="T12" fmla="*/ 7 w 9"/>
                  <a:gd name="T13" fmla="*/ 21 h 59"/>
                  <a:gd name="T14" fmla="*/ 8 w 9"/>
                  <a:gd name="T15" fmla="*/ 24 h 59"/>
                  <a:gd name="T16" fmla="*/ 2 w 9"/>
                  <a:gd name="T17" fmla="*/ 35 h 59"/>
                  <a:gd name="T18" fmla="*/ 2 w 9"/>
                  <a:gd name="T19" fmla="*/ 36 h 59"/>
                  <a:gd name="T20" fmla="*/ 2 w 9"/>
                  <a:gd name="T21" fmla="*/ 36 h 59"/>
                  <a:gd name="T22" fmla="*/ 2 w 9"/>
                  <a:gd name="T23" fmla="*/ 38 h 59"/>
                  <a:gd name="T24" fmla="*/ 3 w 9"/>
                  <a:gd name="T25" fmla="*/ 39 h 59"/>
                  <a:gd name="T26" fmla="*/ 3 w 9"/>
                  <a:gd name="T27" fmla="*/ 39 h 59"/>
                  <a:gd name="T28" fmla="*/ 3 w 9"/>
                  <a:gd name="T29" fmla="*/ 39 h 59"/>
                  <a:gd name="T30" fmla="*/ 3 w 9"/>
                  <a:gd name="T31" fmla="*/ 39 h 59"/>
                  <a:gd name="T32" fmla="*/ 3 w 9"/>
                  <a:gd name="T33" fmla="*/ 39 h 59"/>
                  <a:gd name="T34" fmla="*/ 2 w 9"/>
                  <a:gd name="T35" fmla="*/ 40 h 59"/>
                  <a:gd name="T36" fmla="*/ 0 w 9"/>
                  <a:gd name="T37" fmla="*/ 44 h 59"/>
                  <a:gd name="T38" fmla="*/ 1 w 9"/>
                  <a:gd name="T39" fmla="*/ 45 h 59"/>
                  <a:gd name="T40" fmla="*/ 1 w 9"/>
                  <a:gd name="T41" fmla="*/ 46 h 59"/>
                  <a:gd name="T42" fmla="*/ 0 w 9"/>
                  <a:gd name="T43" fmla="*/ 53 h 59"/>
                  <a:gd name="T44" fmla="*/ 1 w 9"/>
                  <a:gd name="T45" fmla="*/ 59 h 59"/>
                  <a:gd name="T46" fmla="*/ 1 w 9"/>
                  <a:gd name="T47" fmla="*/ 53 h 59"/>
                  <a:gd name="T48" fmla="*/ 2 w 9"/>
                  <a:gd name="T49" fmla="*/ 46 h 59"/>
                  <a:gd name="T50" fmla="*/ 2 w 9"/>
                  <a:gd name="T51" fmla="*/ 45 h 59"/>
                  <a:gd name="T52" fmla="*/ 1 w 9"/>
                  <a:gd name="T53" fmla="*/ 44 h 59"/>
                  <a:gd name="T54" fmla="*/ 3 w 9"/>
                  <a:gd name="T55" fmla="*/ 40 h 59"/>
                  <a:gd name="T56" fmla="*/ 4 w 9"/>
                  <a:gd name="T57" fmla="*/ 39 h 59"/>
                  <a:gd name="T58" fmla="*/ 4 w 9"/>
                  <a:gd name="T59" fmla="*/ 39 h 59"/>
                  <a:gd name="T60" fmla="*/ 3 w 9"/>
                  <a:gd name="T61" fmla="*/ 38 h 59"/>
                  <a:gd name="T62" fmla="*/ 3 w 9"/>
                  <a:gd name="T63" fmla="*/ 36 h 59"/>
                  <a:gd name="T64" fmla="*/ 2 w 9"/>
                  <a:gd name="T65" fmla="*/ 35 h 59"/>
                  <a:gd name="T66" fmla="*/ 2 w 9"/>
                  <a:gd name="T67" fmla="*/ 36 h 59"/>
                  <a:gd name="T68" fmla="*/ 9 w 9"/>
                  <a:gd name="T69" fmla="*/ 24 h 59"/>
                  <a:gd name="T70" fmla="*/ 8 w 9"/>
                  <a:gd name="T71" fmla="*/ 21 h 59"/>
                  <a:gd name="T72" fmla="*/ 8 w 9"/>
                  <a:gd name="T73" fmla="*/ 17 h 59"/>
                  <a:gd name="T74" fmla="*/ 6 w 9"/>
                  <a:gd name="T75" fmla="*/ 13 h 59"/>
                  <a:gd name="T76" fmla="*/ 6 w 9"/>
                  <a:gd name="T77" fmla="*/ 13 h 59"/>
                  <a:gd name="T78" fmla="*/ 7 w 9"/>
                  <a:gd name="T79" fmla="*/ 10 h 59"/>
                  <a:gd name="T80" fmla="*/ 7 w 9"/>
                  <a:gd name="T81" fmla="*/ 6 h 59"/>
                  <a:gd name="T82" fmla="*/ 6 w 9"/>
                  <a:gd name="T83" fmla="*/ 5 h 59"/>
                  <a:gd name="T84" fmla="*/ 3 w 9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59">
                    <a:moveTo>
                      <a:pt x="3" y="1"/>
                    </a:moveTo>
                    <a:cubicBezTo>
                      <a:pt x="4" y="2"/>
                      <a:pt x="4" y="4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0"/>
                      <a:pt x="6" y="10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8"/>
                      <a:pt x="6" y="29"/>
                    </a:cubicBezTo>
                    <a:cubicBezTo>
                      <a:pt x="4" y="31"/>
                      <a:pt x="2" y="33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1"/>
                      <a:pt x="0" y="42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7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7"/>
                      <a:pt x="1" y="55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0"/>
                      <a:pt x="2" y="49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2" y="42"/>
                      <a:pt x="3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3"/>
                      <a:pt x="5" y="31"/>
                      <a:pt x="6" y="29"/>
                    </a:cubicBezTo>
                    <a:cubicBezTo>
                      <a:pt x="7" y="28"/>
                      <a:pt x="9" y="26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20"/>
                      <a:pt x="8" y="19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7" y="10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8" name="Freeform 574"/>
              <p:cNvSpPr>
                <a:spLocks/>
              </p:cNvSpPr>
              <p:nvPr/>
            </p:nvSpPr>
            <p:spPr bwMode="auto">
              <a:xfrm>
                <a:off x="1843526" y="764689"/>
                <a:ext cx="4763" cy="34925"/>
              </a:xfrm>
              <a:custGeom>
                <a:avLst/>
                <a:gdLst>
                  <a:gd name="T0" fmla="*/ 1 w 3"/>
                  <a:gd name="T1" fmla="*/ 1 h 22"/>
                  <a:gd name="T2" fmla="*/ 2 w 3"/>
                  <a:gd name="T3" fmla="*/ 2 h 22"/>
                  <a:gd name="T4" fmla="*/ 2 w 3"/>
                  <a:gd name="T5" fmla="*/ 4 h 22"/>
                  <a:gd name="T6" fmla="*/ 0 w 3"/>
                  <a:gd name="T7" fmla="*/ 8 h 22"/>
                  <a:gd name="T8" fmla="*/ 0 w 3"/>
                  <a:gd name="T9" fmla="*/ 8 h 22"/>
                  <a:gd name="T10" fmla="*/ 0 w 3"/>
                  <a:gd name="T11" fmla="*/ 8 h 22"/>
                  <a:gd name="T12" fmla="*/ 2 w 3"/>
                  <a:gd name="T13" fmla="*/ 9 h 22"/>
                  <a:gd name="T14" fmla="*/ 2 w 3"/>
                  <a:gd name="T15" fmla="*/ 8 h 22"/>
                  <a:gd name="T16" fmla="*/ 1 w 3"/>
                  <a:gd name="T17" fmla="*/ 8 h 22"/>
                  <a:gd name="T18" fmla="*/ 1 w 3"/>
                  <a:gd name="T19" fmla="*/ 9 h 22"/>
                  <a:gd name="T20" fmla="*/ 1 w 3"/>
                  <a:gd name="T21" fmla="*/ 12 h 22"/>
                  <a:gd name="T22" fmla="*/ 2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1 w 3"/>
                  <a:gd name="T33" fmla="*/ 22 h 22"/>
                  <a:gd name="T34" fmla="*/ 2 w 3"/>
                  <a:gd name="T35" fmla="*/ 22 h 22"/>
                  <a:gd name="T36" fmla="*/ 2 w 3"/>
                  <a:gd name="T37" fmla="*/ 21 h 22"/>
                  <a:gd name="T38" fmla="*/ 1 w 3"/>
                  <a:gd name="T39" fmla="*/ 16 h 22"/>
                  <a:gd name="T40" fmla="*/ 2 w 3"/>
                  <a:gd name="T41" fmla="*/ 15 h 22"/>
                  <a:gd name="T42" fmla="*/ 2 w 3"/>
                  <a:gd name="T43" fmla="*/ 13 h 22"/>
                  <a:gd name="T44" fmla="*/ 2 w 3"/>
                  <a:gd name="T45" fmla="*/ 11 h 22"/>
                  <a:gd name="T46" fmla="*/ 1 w 3"/>
                  <a:gd name="T47" fmla="*/ 9 h 22"/>
                  <a:gd name="T48" fmla="*/ 2 w 3"/>
                  <a:gd name="T49" fmla="*/ 9 h 22"/>
                  <a:gd name="T50" fmla="*/ 3 w 3"/>
                  <a:gd name="T51" fmla="*/ 8 h 22"/>
                  <a:gd name="T52" fmla="*/ 2 w 3"/>
                  <a:gd name="T53" fmla="*/ 8 h 22"/>
                  <a:gd name="T54" fmla="*/ 0 w 3"/>
                  <a:gd name="T55" fmla="*/ 8 h 22"/>
                  <a:gd name="T56" fmla="*/ 0 w 3"/>
                  <a:gd name="T57" fmla="*/ 8 h 22"/>
                  <a:gd name="T58" fmla="*/ 1 w 3"/>
                  <a:gd name="T59" fmla="*/ 8 h 22"/>
                  <a:gd name="T60" fmla="*/ 2 w 3"/>
                  <a:gd name="T61" fmla="*/ 4 h 22"/>
                  <a:gd name="T62" fmla="*/ 3 w 3"/>
                  <a:gd name="T63" fmla="*/ 2 h 22"/>
                  <a:gd name="T64" fmla="*/ 2 w 3"/>
                  <a:gd name="T65" fmla="*/ 0 h 22"/>
                  <a:gd name="T66" fmla="*/ 1 w 3"/>
                  <a:gd name="T67" fmla="*/ 0 h 22"/>
                  <a:gd name="T68" fmla="*/ 1 w 3"/>
                  <a:gd name="T6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22">
                    <a:moveTo>
                      <a:pt x="1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8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9"/>
                      <a:pt x="1" y="17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9" name="Freeform 575"/>
              <p:cNvSpPr>
                <a:spLocks/>
              </p:cNvSpPr>
              <p:nvPr/>
            </p:nvSpPr>
            <p:spPr bwMode="auto">
              <a:xfrm>
                <a:off x="1811776" y="791676"/>
                <a:ext cx="25400" cy="31750"/>
              </a:xfrm>
              <a:custGeom>
                <a:avLst/>
                <a:gdLst>
                  <a:gd name="T0" fmla="*/ 16 w 16"/>
                  <a:gd name="T1" fmla="*/ 0 h 20"/>
                  <a:gd name="T2" fmla="*/ 15 w 16"/>
                  <a:gd name="T3" fmla="*/ 0 h 20"/>
                  <a:gd name="T4" fmla="*/ 14 w 16"/>
                  <a:gd name="T5" fmla="*/ 1 h 20"/>
                  <a:gd name="T6" fmla="*/ 13 w 16"/>
                  <a:gd name="T7" fmla="*/ 2 h 20"/>
                  <a:gd name="T8" fmla="*/ 13 w 16"/>
                  <a:gd name="T9" fmla="*/ 3 h 20"/>
                  <a:gd name="T10" fmla="*/ 10 w 16"/>
                  <a:gd name="T11" fmla="*/ 5 h 20"/>
                  <a:gd name="T12" fmla="*/ 7 w 16"/>
                  <a:gd name="T13" fmla="*/ 7 h 20"/>
                  <a:gd name="T14" fmla="*/ 7 w 16"/>
                  <a:gd name="T15" fmla="*/ 8 h 20"/>
                  <a:gd name="T16" fmla="*/ 6 w 16"/>
                  <a:gd name="T17" fmla="*/ 9 h 20"/>
                  <a:gd name="T18" fmla="*/ 5 w 16"/>
                  <a:gd name="T19" fmla="*/ 9 h 20"/>
                  <a:gd name="T20" fmla="*/ 4 w 16"/>
                  <a:gd name="T21" fmla="*/ 11 h 20"/>
                  <a:gd name="T22" fmla="*/ 0 w 16"/>
                  <a:gd name="T23" fmla="*/ 14 h 20"/>
                  <a:gd name="T24" fmla="*/ 0 w 16"/>
                  <a:gd name="T25" fmla="*/ 14 h 20"/>
                  <a:gd name="T26" fmla="*/ 0 w 16"/>
                  <a:gd name="T27" fmla="*/ 14 h 20"/>
                  <a:gd name="T28" fmla="*/ 0 w 16"/>
                  <a:gd name="T29" fmla="*/ 15 h 20"/>
                  <a:gd name="T30" fmla="*/ 1 w 16"/>
                  <a:gd name="T31" fmla="*/ 19 h 20"/>
                  <a:gd name="T32" fmla="*/ 1 w 16"/>
                  <a:gd name="T33" fmla="*/ 20 h 20"/>
                  <a:gd name="T34" fmla="*/ 1 w 16"/>
                  <a:gd name="T35" fmla="*/ 19 h 20"/>
                  <a:gd name="T36" fmla="*/ 1 w 16"/>
                  <a:gd name="T37" fmla="*/ 15 h 20"/>
                  <a:gd name="T38" fmla="*/ 1 w 16"/>
                  <a:gd name="T39" fmla="*/ 14 h 20"/>
                  <a:gd name="T40" fmla="*/ 1 w 16"/>
                  <a:gd name="T41" fmla="*/ 14 h 20"/>
                  <a:gd name="T42" fmla="*/ 1 w 16"/>
                  <a:gd name="T43" fmla="*/ 15 h 20"/>
                  <a:gd name="T44" fmla="*/ 5 w 16"/>
                  <a:gd name="T45" fmla="*/ 11 h 20"/>
                  <a:gd name="T46" fmla="*/ 5 w 16"/>
                  <a:gd name="T47" fmla="*/ 10 h 20"/>
                  <a:gd name="T48" fmla="*/ 6 w 16"/>
                  <a:gd name="T49" fmla="*/ 9 h 20"/>
                  <a:gd name="T50" fmla="*/ 7 w 16"/>
                  <a:gd name="T51" fmla="*/ 9 h 20"/>
                  <a:gd name="T52" fmla="*/ 8 w 16"/>
                  <a:gd name="T53" fmla="*/ 7 h 20"/>
                  <a:gd name="T54" fmla="*/ 10 w 16"/>
                  <a:gd name="T55" fmla="*/ 5 h 20"/>
                  <a:gd name="T56" fmla="*/ 13 w 16"/>
                  <a:gd name="T57" fmla="*/ 4 h 20"/>
                  <a:gd name="T58" fmla="*/ 14 w 16"/>
                  <a:gd name="T59" fmla="*/ 2 h 20"/>
                  <a:gd name="T60" fmla="*/ 14 w 16"/>
                  <a:gd name="T61" fmla="*/ 1 h 20"/>
                  <a:gd name="T62" fmla="*/ 15 w 16"/>
                  <a:gd name="T63" fmla="*/ 1 h 20"/>
                  <a:gd name="T64" fmla="*/ 16 w 16"/>
                  <a:gd name="T65" fmla="*/ 0 h 20"/>
                  <a:gd name="T66" fmla="*/ 16 w 16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2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1" y="4"/>
                      <a:pt x="10" y="5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7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0" name="Freeform 576"/>
              <p:cNvSpPr>
                <a:spLocks/>
              </p:cNvSpPr>
              <p:nvPr/>
            </p:nvSpPr>
            <p:spPr bwMode="auto">
              <a:xfrm>
                <a:off x="1800664" y="812314"/>
                <a:ext cx="12700" cy="3175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1 h 2"/>
                  <a:gd name="T4" fmla="*/ 4 w 8"/>
                  <a:gd name="T5" fmla="*/ 1 h 2"/>
                  <a:gd name="T6" fmla="*/ 1 w 8"/>
                  <a:gd name="T7" fmla="*/ 0 h 2"/>
                  <a:gd name="T8" fmla="*/ 0 w 8"/>
                  <a:gd name="T9" fmla="*/ 0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4 w 8"/>
                  <a:gd name="T17" fmla="*/ 1 h 2"/>
                  <a:gd name="T18" fmla="*/ 6 w 8"/>
                  <a:gd name="T19" fmla="*/ 1 h 2"/>
                  <a:gd name="T20" fmla="*/ 7 w 8"/>
                  <a:gd name="T21" fmla="*/ 2 h 2"/>
                  <a:gd name="T22" fmla="*/ 8 w 8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1" name="Freeform 577"/>
              <p:cNvSpPr>
                <a:spLocks/>
              </p:cNvSpPr>
              <p:nvPr/>
            </p:nvSpPr>
            <p:spPr bwMode="auto">
              <a:xfrm>
                <a:off x="1743514" y="748814"/>
                <a:ext cx="88900" cy="100013"/>
              </a:xfrm>
              <a:custGeom>
                <a:avLst/>
                <a:gdLst>
                  <a:gd name="T0" fmla="*/ 26 w 55"/>
                  <a:gd name="T1" fmla="*/ 0 h 63"/>
                  <a:gd name="T2" fmla="*/ 26 w 55"/>
                  <a:gd name="T3" fmla="*/ 3 h 63"/>
                  <a:gd name="T4" fmla="*/ 27 w 55"/>
                  <a:gd name="T5" fmla="*/ 4 h 63"/>
                  <a:gd name="T6" fmla="*/ 26 w 55"/>
                  <a:gd name="T7" fmla="*/ 7 h 63"/>
                  <a:gd name="T8" fmla="*/ 27 w 55"/>
                  <a:gd name="T9" fmla="*/ 9 h 63"/>
                  <a:gd name="T10" fmla="*/ 28 w 55"/>
                  <a:gd name="T11" fmla="*/ 7 h 63"/>
                  <a:gd name="T12" fmla="*/ 32 w 55"/>
                  <a:gd name="T13" fmla="*/ 7 h 63"/>
                  <a:gd name="T14" fmla="*/ 35 w 55"/>
                  <a:gd name="T15" fmla="*/ 8 h 63"/>
                  <a:gd name="T16" fmla="*/ 38 w 55"/>
                  <a:gd name="T17" fmla="*/ 10 h 63"/>
                  <a:gd name="T18" fmla="*/ 43 w 55"/>
                  <a:gd name="T19" fmla="*/ 19 h 63"/>
                  <a:gd name="T20" fmla="*/ 44 w 55"/>
                  <a:gd name="T21" fmla="*/ 30 h 63"/>
                  <a:gd name="T22" fmla="*/ 42 w 55"/>
                  <a:gd name="T23" fmla="*/ 34 h 63"/>
                  <a:gd name="T24" fmla="*/ 40 w 55"/>
                  <a:gd name="T25" fmla="*/ 37 h 63"/>
                  <a:gd name="T26" fmla="*/ 34 w 55"/>
                  <a:gd name="T27" fmla="*/ 41 h 63"/>
                  <a:gd name="T28" fmla="*/ 29 w 55"/>
                  <a:gd name="T29" fmla="*/ 44 h 63"/>
                  <a:gd name="T30" fmla="*/ 25 w 55"/>
                  <a:gd name="T31" fmla="*/ 48 h 63"/>
                  <a:gd name="T32" fmla="*/ 21 w 55"/>
                  <a:gd name="T33" fmla="*/ 51 h 63"/>
                  <a:gd name="T34" fmla="*/ 17 w 55"/>
                  <a:gd name="T35" fmla="*/ 54 h 63"/>
                  <a:gd name="T36" fmla="*/ 12 w 55"/>
                  <a:gd name="T37" fmla="*/ 57 h 63"/>
                  <a:gd name="T38" fmla="*/ 7 w 55"/>
                  <a:gd name="T39" fmla="*/ 58 h 63"/>
                  <a:gd name="T40" fmla="*/ 3 w 55"/>
                  <a:gd name="T41" fmla="*/ 59 h 63"/>
                  <a:gd name="T42" fmla="*/ 0 w 55"/>
                  <a:gd name="T43" fmla="*/ 62 h 63"/>
                  <a:gd name="T44" fmla="*/ 4 w 55"/>
                  <a:gd name="T45" fmla="*/ 63 h 63"/>
                  <a:gd name="T46" fmla="*/ 8 w 55"/>
                  <a:gd name="T47" fmla="*/ 62 h 63"/>
                  <a:gd name="T48" fmla="*/ 11 w 55"/>
                  <a:gd name="T49" fmla="*/ 60 h 63"/>
                  <a:gd name="T50" fmla="*/ 13 w 55"/>
                  <a:gd name="T51" fmla="*/ 57 h 63"/>
                  <a:gd name="T52" fmla="*/ 16 w 55"/>
                  <a:gd name="T53" fmla="*/ 55 h 63"/>
                  <a:gd name="T54" fmla="*/ 19 w 55"/>
                  <a:gd name="T55" fmla="*/ 53 h 63"/>
                  <a:gd name="T56" fmla="*/ 21 w 55"/>
                  <a:gd name="T57" fmla="*/ 55 h 63"/>
                  <a:gd name="T58" fmla="*/ 22 w 55"/>
                  <a:gd name="T59" fmla="*/ 57 h 63"/>
                  <a:gd name="T60" fmla="*/ 23 w 55"/>
                  <a:gd name="T61" fmla="*/ 54 h 63"/>
                  <a:gd name="T62" fmla="*/ 23 w 55"/>
                  <a:gd name="T63" fmla="*/ 50 h 63"/>
                  <a:gd name="T64" fmla="*/ 27 w 55"/>
                  <a:gd name="T65" fmla="*/ 47 h 63"/>
                  <a:gd name="T66" fmla="*/ 29 w 55"/>
                  <a:gd name="T67" fmla="*/ 45 h 63"/>
                  <a:gd name="T68" fmla="*/ 33 w 55"/>
                  <a:gd name="T69" fmla="*/ 43 h 63"/>
                  <a:gd name="T70" fmla="*/ 36 w 55"/>
                  <a:gd name="T71" fmla="*/ 40 h 63"/>
                  <a:gd name="T72" fmla="*/ 39 w 55"/>
                  <a:gd name="T73" fmla="*/ 38 h 63"/>
                  <a:gd name="T74" fmla="*/ 43 w 55"/>
                  <a:gd name="T75" fmla="*/ 36 h 63"/>
                  <a:gd name="T76" fmla="*/ 48 w 55"/>
                  <a:gd name="T77" fmla="*/ 31 h 63"/>
                  <a:gd name="T78" fmla="*/ 51 w 55"/>
                  <a:gd name="T79" fmla="*/ 26 h 63"/>
                  <a:gd name="T80" fmla="*/ 54 w 55"/>
                  <a:gd name="T81" fmla="*/ 19 h 63"/>
                  <a:gd name="T82" fmla="*/ 55 w 55"/>
                  <a:gd name="T83" fmla="*/ 11 h 63"/>
                  <a:gd name="T84" fmla="*/ 52 w 55"/>
                  <a:gd name="T85" fmla="*/ 7 h 63"/>
                  <a:gd name="T86" fmla="*/ 47 w 55"/>
                  <a:gd name="T87" fmla="*/ 9 h 63"/>
                  <a:gd name="T88" fmla="*/ 50 w 55"/>
                  <a:gd name="T89" fmla="*/ 8 h 63"/>
                  <a:gd name="T90" fmla="*/ 50 w 55"/>
                  <a:gd name="T91" fmla="*/ 12 h 63"/>
                  <a:gd name="T92" fmla="*/ 53 w 55"/>
                  <a:gd name="T93" fmla="*/ 14 h 63"/>
                  <a:gd name="T94" fmla="*/ 53 w 55"/>
                  <a:gd name="T95" fmla="*/ 18 h 63"/>
                  <a:gd name="T96" fmla="*/ 52 w 55"/>
                  <a:gd name="T97" fmla="*/ 21 h 63"/>
                  <a:gd name="T98" fmla="*/ 51 w 55"/>
                  <a:gd name="T99" fmla="*/ 16 h 63"/>
                  <a:gd name="T100" fmla="*/ 41 w 55"/>
                  <a:gd name="T101" fmla="*/ 10 h 63"/>
                  <a:gd name="T102" fmla="*/ 34 w 55"/>
                  <a:gd name="T103" fmla="*/ 6 h 63"/>
                  <a:gd name="T104" fmla="*/ 29 w 55"/>
                  <a:gd name="T105" fmla="*/ 4 h 63"/>
                  <a:gd name="T106" fmla="*/ 28 w 55"/>
                  <a:gd name="T107" fmla="*/ 3 h 63"/>
                  <a:gd name="T108" fmla="*/ 27 w 55"/>
                  <a:gd name="T109" fmla="*/ 2 h 63"/>
                  <a:gd name="T110" fmla="*/ 26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6" y="0"/>
                    </a:moveTo>
                    <a:cubicBezTo>
                      <a:pt x="25" y="1"/>
                      <a:pt x="26" y="2"/>
                      <a:pt x="26" y="3"/>
                    </a:cubicBezTo>
                    <a:cubicBezTo>
                      <a:pt x="27" y="3"/>
                      <a:pt x="27" y="4"/>
                      <a:pt x="27" y="4"/>
                    </a:cubicBezTo>
                    <a:cubicBezTo>
                      <a:pt x="27" y="4"/>
                      <a:pt x="26" y="6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7"/>
                      <a:pt x="28" y="7"/>
                    </a:cubicBezTo>
                    <a:cubicBezTo>
                      <a:pt x="29" y="7"/>
                      <a:pt x="31" y="7"/>
                      <a:pt x="32" y="7"/>
                    </a:cubicBezTo>
                    <a:cubicBezTo>
                      <a:pt x="33" y="7"/>
                      <a:pt x="33" y="7"/>
                      <a:pt x="35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40" y="12"/>
                      <a:pt x="43" y="16"/>
                      <a:pt x="43" y="19"/>
                    </a:cubicBezTo>
                    <a:cubicBezTo>
                      <a:pt x="44" y="23"/>
                      <a:pt x="44" y="28"/>
                      <a:pt x="44" y="30"/>
                    </a:cubicBezTo>
                    <a:cubicBezTo>
                      <a:pt x="44" y="32"/>
                      <a:pt x="43" y="33"/>
                      <a:pt x="42" y="34"/>
                    </a:cubicBezTo>
                    <a:cubicBezTo>
                      <a:pt x="42" y="36"/>
                      <a:pt x="42" y="36"/>
                      <a:pt x="40" y="37"/>
                    </a:cubicBezTo>
                    <a:cubicBezTo>
                      <a:pt x="38" y="38"/>
                      <a:pt x="35" y="39"/>
                      <a:pt x="34" y="41"/>
                    </a:cubicBezTo>
                    <a:cubicBezTo>
                      <a:pt x="33" y="43"/>
                      <a:pt x="30" y="43"/>
                      <a:pt x="29" y="44"/>
                    </a:cubicBezTo>
                    <a:cubicBezTo>
                      <a:pt x="27" y="45"/>
                      <a:pt x="26" y="47"/>
                      <a:pt x="25" y="48"/>
                    </a:cubicBezTo>
                    <a:cubicBezTo>
                      <a:pt x="24" y="49"/>
                      <a:pt x="22" y="50"/>
                      <a:pt x="21" y="51"/>
                    </a:cubicBezTo>
                    <a:cubicBezTo>
                      <a:pt x="19" y="52"/>
                      <a:pt x="19" y="52"/>
                      <a:pt x="17" y="54"/>
                    </a:cubicBezTo>
                    <a:cubicBezTo>
                      <a:pt x="15" y="55"/>
                      <a:pt x="13" y="57"/>
                      <a:pt x="12" y="57"/>
                    </a:cubicBezTo>
                    <a:cubicBezTo>
                      <a:pt x="11" y="58"/>
                      <a:pt x="9" y="58"/>
                      <a:pt x="7" y="58"/>
                    </a:cubicBezTo>
                    <a:cubicBezTo>
                      <a:pt x="6" y="58"/>
                      <a:pt x="5" y="57"/>
                      <a:pt x="3" y="59"/>
                    </a:cubicBezTo>
                    <a:cubicBezTo>
                      <a:pt x="2" y="60"/>
                      <a:pt x="0" y="61"/>
                      <a:pt x="0" y="62"/>
                    </a:cubicBezTo>
                    <a:cubicBezTo>
                      <a:pt x="1" y="63"/>
                      <a:pt x="4" y="63"/>
                      <a:pt x="4" y="63"/>
                    </a:cubicBezTo>
                    <a:cubicBezTo>
                      <a:pt x="4" y="63"/>
                      <a:pt x="7" y="62"/>
                      <a:pt x="8" y="62"/>
                    </a:cubicBezTo>
                    <a:cubicBezTo>
                      <a:pt x="9" y="61"/>
                      <a:pt x="10" y="61"/>
                      <a:pt x="11" y="60"/>
                    </a:cubicBezTo>
                    <a:cubicBezTo>
                      <a:pt x="12" y="59"/>
                      <a:pt x="12" y="58"/>
                      <a:pt x="13" y="57"/>
                    </a:cubicBezTo>
                    <a:cubicBezTo>
                      <a:pt x="14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3"/>
                    </a:cubicBezTo>
                    <a:cubicBezTo>
                      <a:pt x="19" y="53"/>
                      <a:pt x="20" y="54"/>
                      <a:pt x="21" y="55"/>
                    </a:cubicBezTo>
                    <a:cubicBezTo>
                      <a:pt x="21" y="56"/>
                      <a:pt x="22" y="58"/>
                      <a:pt x="22" y="57"/>
                    </a:cubicBezTo>
                    <a:cubicBezTo>
                      <a:pt x="23" y="57"/>
                      <a:pt x="23" y="56"/>
                      <a:pt x="23" y="54"/>
                    </a:cubicBezTo>
                    <a:cubicBezTo>
                      <a:pt x="23" y="52"/>
                      <a:pt x="23" y="51"/>
                      <a:pt x="23" y="50"/>
                    </a:cubicBezTo>
                    <a:cubicBezTo>
                      <a:pt x="24" y="50"/>
                      <a:pt x="26" y="48"/>
                      <a:pt x="27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30" y="44"/>
                      <a:pt x="32" y="44"/>
                      <a:pt x="33" y="43"/>
                    </a:cubicBezTo>
                    <a:cubicBezTo>
                      <a:pt x="34" y="42"/>
                      <a:pt x="35" y="41"/>
                      <a:pt x="36" y="40"/>
                    </a:cubicBezTo>
                    <a:cubicBezTo>
                      <a:pt x="37" y="40"/>
                      <a:pt x="38" y="39"/>
                      <a:pt x="39" y="38"/>
                    </a:cubicBezTo>
                    <a:cubicBezTo>
                      <a:pt x="40" y="38"/>
                      <a:pt x="42" y="37"/>
                      <a:pt x="43" y="36"/>
                    </a:cubicBezTo>
                    <a:cubicBezTo>
                      <a:pt x="45" y="35"/>
                      <a:pt x="46" y="32"/>
                      <a:pt x="48" y="31"/>
                    </a:cubicBezTo>
                    <a:cubicBezTo>
                      <a:pt x="49" y="29"/>
                      <a:pt x="50" y="28"/>
                      <a:pt x="51" y="26"/>
                    </a:cubicBezTo>
                    <a:cubicBezTo>
                      <a:pt x="52" y="24"/>
                      <a:pt x="54" y="22"/>
                      <a:pt x="54" y="19"/>
                    </a:cubicBezTo>
                    <a:cubicBezTo>
                      <a:pt x="55" y="15"/>
                      <a:pt x="55" y="13"/>
                      <a:pt x="55" y="11"/>
                    </a:cubicBezTo>
                    <a:cubicBezTo>
                      <a:pt x="54" y="10"/>
                      <a:pt x="53" y="7"/>
                      <a:pt x="52" y="7"/>
                    </a:cubicBezTo>
                    <a:cubicBezTo>
                      <a:pt x="50" y="7"/>
                      <a:pt x="49" y="6"/>
                      <a:pt x="47" y="9"/>
                    </a:cubicBezTo>
                    <a:cubicBezTo>
                      <a:pt x="47" y="9"/>
                      <a:pt x="49" y="7"/>
                      <a:pt x="50" y="8"/>
                    </a:cubicBezTo>
                    <a:cubicBezTo>
                      <a:pt x="50" y="8"/>
                      <a:pt x="49" y="11"/>
                      <a:pt x="50" y="12"/>
                    </a:cubicBezTo>
                    <a:cubicBezTo>
                      <a:pt x="52" y="13"/>
                      <a:pt x="52" y="13"/>
                      <a:pt x="53" y="14"/>
                    </a:cubicBezTo>
                    <a:cubicBezTo>
                      <a:pt x="54" y="15"/>
                      <a:pt x="54" y="16"/>
                      <a:pt x="53" y="18"/>
                    </a:cubicBezTo>
                    <a:cubicBezTo>
                      <a:pt x="53" y="19"/>
                      <a:pt x="52" y="21"/>
                      <a:pt x="52" y="21"/>
                    </a:cubicBezTo>
                    <a:cubicBezTo>
                      <a:pt x="52" y="22"/>
                      <a:pt x="53" y="18"/>
                      <a:pt x="51" y="16"/>
                    </a:cubicBezTo>
                    <a:cubicBezTo>
                      <a:pt x="49" y="14"/>
                      <a:pt x="44" y="12"/>
                      <a:pt x="41" y="10"/>
                    </a:cubicBezTo>
                    <a:cubicBezTo>
                      <a:pt x="37" y="8"/>
                      <a:pt x="36" y="8"/>
                      <a:pt x="34" y="6"/>
                    </a:cubicBezTo>
                    <a:cubicBezTo>
                      <a:pt x="31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2" name="Freeform 578"/>
              <p:cNvSpPr>
                <a:spLocks/>
              </p:cNvSpPr>
              <p:nvPr/>
            </p:nvSpPr>
            <p:spPr bwMode="auto">
              <a:xfrm>
                <a:off x="1846701" y="804376"/>
                <a:ext cx="74613" cy="123825"/>
              </a:xfrm>
              <a:custGeom>
                <a:avLst/>
                <a:gdLst>
                  <a:gd name="T0" fmla="*/ 18 w 47"/>
                  <a:gd name="T1" fmla="*/ 5 h 78"/>
                  <a:gd name="T2" fmla="*/ 12 w 47"/>
                  <a:gd name="T3" fmla="*/ 14 h 78"/>
                  <a:gd name="T4" fmla="*/ 7 w 47"/>
                  <a:gd name="T5" fmla="*/ 20 h 78"/>
                  <a:gd name="T6" fmla="*/ 3 w 47"/>
                  <a:gd name="T7" fmla="*/ 33 h 78"/>
                  <a:gd name="T8" fmla="*/ 0 w 47"/>
                  <a:gd name="T9" fmla="*/ 49 h 78"/>
                  <a:gd name="T10" fmla="*/ 0 w 47"/>
                  <a:gd name="T11" fmla="*/ 59 h 78"/>
                  <a:gd name="T12" fmla="*/ 10 w 47"/>
                  <a:gd name="T13" fmla="*/ 75 h 78"/>
                  <a:gd name="T14" fmla="*/ 23 w 47"/>
                  <a:gd name="T15" fmla="*/ 78 h 78"/>
                  <a:gd name="T16" fmla="*/ 26 w 47"/>
                  <a:gd name="T17" fmla="*/ 78 h 78"/>
                  <a:gd name="T18" fmla="*/ 37 w 47"/>
                  <a:gd name="T19" fmla="*/ 75 h 78"/>
                  <a:gd name="T20" fmla="*/ 47 w 47"/>
                  <a:gd name="T21" fmla="*/ 59 h 78"/>
                  <a:gd name="T22" fmla="*/ 46 w 47"/>
                  <a:gd name="T23" fmla="*/ 49 h 78"/>
                  <a:gd name="T24" fmla="*/ 44 w 47"/>
                  <a:gd name="T25" fmla="*/ 33 h 78"/>
                  <a:gd name="T26" fmla="*/ 40 w 47"/>
                  <a:gd name="T27" fmla="*/ 20 h 78"/>
                  <a:gd name="T28" fmla="*/ 35 w 47"/>
                  <a:gd name="T29" fmla="*/ 14 h 78"/>
                  <a:gd name="T30" fmla="*/ 29 w 47"/>
                  <a:gd name="T31" fmla="*/ 5 h 78"/>
                  <a:gd name="T32" fmla="*/ 23 w 47"/>
                  <a:gd name="T33" fmla="*/ 1 h 78"/>
                  <a:gd name="T34" fmla="*/ 24 w 47"/>
                  <a:gd name="T35" fmla="*/ 2 h 78"/>
                  <a:gd name="T36" fmla="*/ 32 w 47"/>
                  <a:gd name="T37" fmla="*/ 13 h 78"/>
                  <a:gd name="T38" fmla="*/ 36 w 47"/>
                  <a:gd name="T39" fmla="*/ 18 h 78"/>
                  <a:gd name="T40" fmla="*/ 40 w 47"/>
                  <a:gd name="T41" fmla="*/ 23 h 78"/>
                  <a:gd name="T42" fmla="*/ 44 w 47"/>
                  <a:gd name="T43" fmla="*/ 44 h 78"/>
                  <a:gd name="T44" fmla="*/ 45 w 47"/>
                  <a:gd name="T45" fmla="*/ 52 h 78"/>
                  <a:gd name="T46" fmla="*/ 44 w 47"/>
                  <a:gd name="T47" fmla="*/ 65 h 78"/>
                  <a:gd name="T48" fmla="*/ 26 w 47"/>
                  <a:gd name="T49" fmla="*/ 77 h 78"/>
                  <a:gd name="T50" fmla="*/ 26 w 47"/>
                  <a:gd name="T51" fmla="*/ 77 h 78"/>
                  <a:gd name="T52" fmla="*/ 21 w 47"/>
                  <a:gd name="T53" fmla="*/ 77 h 78"/>
                  <a:gd name="T54" fmla="*/ 3 w 47"/>
                  <a:gd name="T55" fmla="*/ 65 h 78"/>
                  <a:gd name="T56" fmla="*/ 2 w 47"/>
                  <a:gd name="T57" fmla="*/ 52 h 78"/>
                  <a:gd name="T58" fmla="*/ 3 w 47"/>
                  <a:gd name="T59" fmla="*/ 44 h 78"/>
                  <a:gd name="T60" fmla="*/ 7 w 47"/>
                  <a:gd name="T61" fmla="*/ 23 h 78"/>
                  <a:gd name="T62" fmla="*/ 11 w 47"/>
                  <a:gd name="T63" fmla="*/ 18 h 78"/>
                  <a:gd name="T64" fmla="*/ 15 w 47"/>
                  <a:gd name="T65" fmla="*/ 13 h 78"/>
                  <a:gd name="T66" fmla="*/ 22 w 47"/>
                  <a:gd name="T67" fmla="*/ 2 h 78"/>
                  <a:gd name="T68" fmla="*/ 23 w 47"/>
                  <a:gd name="T69" fmla="*/ 2 h 78"/>
                  <a:gd name="T70" fmla="*/ 23 w 47"/>
                  <a:gd name="T7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78">
                    <a:moveTo>
                      <a:pt x="22" y="0"/>
                    </a:moveTo>
                    <a:cubicBezTo>
                      <a:pt x="22" y="0"/>
                      <a:pt x="20" y="1"/>
                      <a:pt x="18" y="5"/>
                    </a:cubicBezTo>
                    <a:cubicBezTo>
                      <a:pt x="16" y="8"/>
                      <a:pt x="15" y="9"/>
                      <a:pt x="14" y="12"/>
                    </a:cubicBezTo>
                    <a:cubicBezTo>
                      <a:pt x="13" y="13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9" y="18"/>
                      <a:pt x="8" y="19"/>
                      <a:pt x="7" y="20"/>
                    </a:cubicBezTo>
                    <a:cubicBezTo>
                      <a:pt x="6" y="20"/>
                      <a:pt x="6" y="21"/>
                      <a:pt x="6" y="23"/>
                    </a:cubicBezTo>
                    <a:cubicBezTo>
                      <a:pt x="5" y="26"/>
                      <a:pt x="4" y="29"/>
                      <a:pt x="3" y="33"/>
                    </a:cubicBezTo>
                    <a:cubicBezTo>
                      <a:pt x="2" y="38"/>
                      <a:pt x="3" y="40"/>
                      <a:pt x="1" y="44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4"/>
                      <a:pt x="0" y="56"/>
                      <a:pt x="0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9"/>
                      <a:pt x="7" y="73"/>
                      <a:pt x="10" y="75"/>
                    </a:cubicBezTo>
                    <a:cubicBezTo>
                      <a:pt x="13" y="77"/>
                      <a:pt x="18" y="78"/>
                      <a:pt x="21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7"/>
                      <a:pt x="33" y="77"/>
                      <a:pt x="37" y="75"/>
                    </a:cubicBezTo>
                    <a:cubicBezTo>
                      <a:pt x="40" y="73"/>
                      <a:pt x="43" y="69"/>
                      <a:pt x="45" y="65"/>
                    </a:cubicBezTo>
                    <a:cubicBezTo>
                      <a:pt x="46" y="64"/>
                      <a:pt x="47" y="61"/>
                      <a:pt x="47" y="59"/>
                    </a:cubicBezTo>
                    <a:cubicBezTo>
                      <a:pt x="47" y="56"/>
                      <a:pt x="46" y="54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7"/>
                      <a:pt x="46" y="46"/>
                      <a:pt x="45" y="44"/>
                    </a:cubicBezTo>
                    <a:cubicBezTo>
                      <a:pt x="44" y="40"/>
                      <a:pt x="45" y="38"/>
                      <a:pt x="44" y="33"/>
                    </a:cubicBezTo>
                    <a:cubicBezTo>
                      <a:pt x="43" y="29"/>
                      <a:pt x="42" y="26"/>
                      <a:pt x="41" y="23"/>
                    </a:cubicBezTo>
                    <a:cubicBezTo>
                      <a:pt x="41" y="21"/>
                      <a:pt x="40" y="20"/>
                      <a:pt x="40" y="20"/>
                    </a:cubicBezTo>
                    <a:cubicBezTo>
                      <a:pt x="39" y="19"/>
                      <a:pt x="38" y="18"/>
                      <a:pt x="37" y="17"/>
                    </a:cubicBezTo>
                    <a:cubicBezTo>
                      <a:pt x="36" y="16"/>
                      <a:pt x="36" y="15"/>
                      <a:pt x="35" y="14"/>
                    </a:cubicBezTo>
                    <a:cubicBezTo>
                      <a:pt x="35" y="14"/>
                      <a:pt x="34" y="13"/>
                      <a:pt x="33" y="12"/>
                    </a:cubicBezTo>
                    <a:cubicBezTo>
                      <a:pt x="31" y="9"/>
                      <a:pt x="31" y="8"/>
                      <a:pt x="29" y="5"/>
                    </a:cubicBezTo>
                    <a:cubicBezTo>
                      <a:pt x="27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6" y="2"/>
                      <a:pt x="28" y="5"/>
                    </a:cubicBezTo>
                    <a:cubicBezTo>
                      <a:pt x="30" y="9"/>
                      <a:pt x="30" y="10"/>
                      <a:pt x="32" y="13"/>
                    </a:cubicBezTo>
                    <a:cubicBezTo>
                      <a:pt x="33" y="14"/>
                      <a:pt x="34" y="15"/>
                      <a:pt x="34" y="15"/>
                    </a:cubicBezTo>
                    <a:cubicBezTo>
                      <a:pt x="35" y="16"/>
                      <a:pt x="35" y="17"/>
                      <a:pt x="36" y="18"/>
                    </a:cubicBezTo>
                    <a:cubicBezTo>
                      <a:pt x="37" y="19"/>
                      <a:pt x="38" y="20"/>
                      <a:pt x="38" y="21"/>
                    </a:cubicBezTo>
                    <a:cubicBezTo>
                      <a:pt x="39" y="21"/>
                      <a:pt x="39" y="22"/>
                      <a:pt x="40" y="23"/>
                    </a:cubicBezTo>
                    <a:cubicBezTo>
                      <a:pt x="40" y="27"/>
                      <a:pt x="41" y="29"/>
                      <a:pt x="42" y="33"/>
                    </a:cubicBezTo>
                    <a:cubicBezTo>
                      <a:pt x="43" y="38"/>
                      <a:pt x="42" y="40"/>
                      <a:pt x="44" y="44"/>
                    </a:cubicBezTo>
                    <a:cubicBezTo>
                      <a:pt x="45" y="47"/>
                      <a:pt x="45" y="47"/>
                      <a:pt x="45" y="49"/>
                    </a:cubicBezTo>
                    <a:cubicBezTo>
                      <a:pt x="45" y="50"/>
                      <a:pt x="45" y="51"/>
                      <a:pt x="45" y="52"/>
                    </a:cubicBezTo>
                    <a:cubicBezTo>
                      <a:pt x="45" y="54"/>
                      <a:pt x="45" y="56"/>
                      <a:pt x="45" y="59"/>
                    </a:cubicBezTo>
                    <a:cubicBezTo>
                      <a:pt x="45" y="61"/>
                      <a:pt x="45" y="63"/>
                      <a:pt x="44" y="65"/>
                    </a:cubicBezTo>
                    <a:cubicBezTo>
                      <a:pt x="42" y="68"/>
                      <a:pt x="39" y="73"/>
                      <a:pt x="36" y="74"/>
                    </a:cubicBezTo>
                    <a:cubicBezTo>
                      <a:pt x="33" y="75"/>
                      <a:pt x="29" y="76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5" y="77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18" y="76"/>
                      <a:pt x="14" y="75"/>
                      <a:pt x="11" y="74"/>
                    </a:cubicBezTo>
                    <a:cubicBezTo>
                      <a:pt x="8" y="73"/>
                      <a:pt x="5" y="68"/>
                      <a:pt x="3" y="65"/>
                    </a:cubicBezTo>
                    <a:cubicBezTo>
                      <a:pt x="2" y="63"/>
                      <a:pt x="2" y="61"/>
                      <a:pt x="2" y="59"/>
                    </a:cubicBezTo>
                    <a:cubicBezTo>
                      <a:pt x="2" y="56"/>
                      <a:pt x="2" y="54"/>
                      <a:pt x="2" y="52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7"/>
                      <a:pt x="2" y="47"/>
                      <a:pt x="3" y="44"/>
                    </a:cubicBezTo>
                    <a:cubicBezTo>
                      <a:pt x="4" y="40"/>
                      <a:pt x="4" y="38"/>
                      <a:pt x="5" y="33"/>
                    </a:cubicBezTo>
                    <a:cubicBezTo>
                      <a:pt x="6" y="29"/>
                      <a:pt x="6" y="27"/>
                      <a:pt x="7" y="23"/>
                    </a:cubicBezTo>
                    <a:cubicBezTo>
                      <a:pt x="7" y="22"/>
                      <a:pt x="8" y="21"/>
                      <a:pt x="8" y="21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7" y="10"/>
                      <a:pt x="17" y="9"/>
                      <a:pt x="19" y="5"/>
                    </a:cubicBezTo>
                    <a:cubicBezTo>
                      <a:pt x="20" y="4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3" name="Freeform 579"/>
              <p:cNvSpPr>
                <a:spLocks/>
              </p:cNvSpPr>
              <p:nvPr/>
            </p:nvSpPr>
            <p:spPr bwMode="auto">
              <a:xfrm>
                <a:off x="1856226" y="825014"/>
                <a:ext cx="12700" cy="42863"/>
              </a:xfrm>
              <a:custGeom>
                <a:avLst/>
                <a:gdLst>
                  <a:gd name="T0" fmla="*/ 0 w 8"/>
                  <a:gd name="T1" fmla="*/ 11 h 27"/>
                  <a:gd name="T2" fmla="*/ 1 w 8"/>
                  <a:gd name="T3" fmla="*/ 11 h 27"/>
                  <a:gd name="T4" fmla="*/ 1 w 8"/>
                  <a:gd name="T5" fmla="*/ 11 h 27"/>
                  <a:gd name="T6" fmla="*/ 2 w 8"/>
                  <a:gd name="T7" fmla="*/ 12 h 27"/>
                  <a:gd name="T8" fmla="*/ 4 w 8"/>
                  <a:gd name="T9" fmla="*/ 15 h 27"/>
                  <a:gd name="T10" fmla="*/ 4 w 8"/>
                  <a:gd name="T11" fmla="*/ 16 h 27"/>
                  <a:gd name="T12" fmla="*/ 4 w 8"/>
                  <a:gd name="T13" fmla="*/ 17 h 27"/>
                  <a:gd name="T14" fmla="*/ 0 w 8"/>
                  <a:gd name="T15" fmla="*/ 21 h 27"/>
                  <a:gd name="T16" fmla="*/ 0 w 8"/>
                  <a:gd name="T17" fmla="*/ 24 h 27"/>
                  <a:gd name="T18" fmla="*/ 1 w 8"/>
                  <a:gd name="T19" fmla="*/ 26 h 27"/>
                  <a:gd name="T20" fmla="*/ 2 w 8"/>
                  <a:gd name="T21" fmla="*/ 27 h 27"/>
                  <a:gd name="T22" fmla="*/ 4 w 8"/>
                  <a:gd name="T23" fmla="*/ 27 h 27"/>
                  <a:gd name="T24" fmla="*/ 6 w 8"/>
                  <a:gd name="T25" fmla="*/ 27 h 27"/>
                  <a:gd name="T26" fmla="*/ 7 w 8"/>
                  <a:gd name="T27" fmla="*/ 24 h 27"/>
                  <a:gd name="T28" fmla="*/ 8 w 8"/>
                  <a:gd name="T29" fmla="*/ 17 h 27"/>
                  <a:gd name="T30" fmla="*/ 8 w 8"/>
                  <a:gd name="T31" fmla="*/ 13 h 27"/>
                  <a:gd name="T32" fmla="*/ 8 w 8"/>
                  <a:gd name="T33" fmla="*/ 12 h 27"/>
                  <a:gd name="T34" fmla="*/ 7 w 8"/>
                  <a:gd name="T35" fmla="*/ 10 h 27"/>
                  <a:gd name="T36" fmla="*/ 7 w 8"/>
                  <a:gd name="T37" fmla="*/ 8 h 27"/>
                  <a:gd name="T38" fmla="*/ 8 w 8"/>
                  <a:gd name="T39" fmla="*/ 1 h 27"/>
                  <a:gd name="T40" fmla="*/ 7 w 8"/>
                  <a:gd name="T41" fmla="*/ 0 h 27"/>
                  <a:gd name="T42" fmla="*/ 7 w 8"/>
                  <a:gd name="T43" fmla="*/ 1 h 27"/>
                  <a:gd name="T44" fmla="*/ 7 w 8"/>
                  <a:gd name="T45" fmla="*/ 8 h 27"/>
                  <a:gd name="T46" fmla="*/ 6 w 8"/>
                  <a:gd name="T47" fmla="*/ 10 h 27"/>
                  <a:gd name="T48" fmla="*/ 7 w 8"/>
                  <a:gd name="T49" fmla="*/ 13 h 27"/>
                  <a:gd name="T50" fmla="*/ 8 w 8"/>
                  <a:gd name="T51" fmla="*/ 13 h 27"/>
                  <a:gd name="T52" fmla="*/ 7 w 8"/>
                  <a:gd name="T53" fmla="*/ 17 h 27"/>
                  <a:gd name="T54" fmla="*/ 6 w 8"/>
                  <a:gd name="T55" fmla="*/ 24 h 27"/>
                  <a:gd name="T56" fmla="*/ 5 w 8"/>
                  <a:gd name="T57" fmla="*/ 26 h 27"/>
                  <a:gd name="T58" fmla="*/ 4 w 8"/>
                  <a:gd name="T59" fmla="*/ 26 h 27"/>
                  <a:gd name="T60" fmla="*/ 2 w 8"/>
                  <a:gd name="T61" fmla="*/ 26 h 27"/>
                  <a:gd name="T62" fmla="*/ 1 w 8"/>
                  <a:gd name="T63" fmla="*/ 26 h 27"/>
                  <a:gd name="T64" fmla="*/ 1 w 8"/>
                  <a:gd name="T65" fmla="*/ 24 h 27"/>
                  <a:gd name="T66" fmla="*/ 1 w 8"/>
                  <a:gd name="T67" fmla="*/ 21 h 27"/>
                  <a:gd name="T68" fmla="*/ 4 w 8"/>
                  <a:gd name="T69" fmla="*/ 17 h 27"/>
                  <a:gd name="T70" fmla="*/ 5 w 8"/>
                  <a:gd name="T71" fmla="*/ 16 h 27"/>
                  <a:gd name="T72" fmla="*/ 4 w 8"/>
                  <a:gd name="T73" fmla="*/ 15 h 27"/>
                  <a:gd name="T74" fmla="*/ 3 w 8"/>
                  <a:gd name="T75" fmla="*/ 11 h 27"/>
                  <a:gd name="T76" fmla="*/ 1 w 8"/>
                  <a:gd name="T77" fmla="*/ 10 h 27"/>
                  <a:gd name="T78" fmla="*/ 0 w 8"/>
                  <a:gd name="T79" fmla="*/ 10 h 27"/>
                  <a:gd name="T80" fmla="*/ 0 w 8"/>
                  <a:gd name="T81" fmla="*/ 10 h 27"/>
                  <a:gd name="T82" fmla="*/ 0 w 8"/>
                  <a:gd name="T8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27">
                    <a:moveTo>
                      <a:pt x="0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8"/>
                      <a:pt x="1" y="18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8" y="21"/>
                      <a:pt x="8" y="20"/>
                      <a:pt x="8" y="17"/>
                    </a:cubicBezTo>
                    <a:cubicBezTo>
                      <a:pt x="8" y="16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5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6" y="11"/>
                      <a:pt x="7" y="12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7" y="20"/>
                      <a:pt x="7" y="21"/>
                      <a:pt x="6" y="24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3" y="26"/>
                      <a:pt x="3" y="26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5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5"/>
                      <a:pt x="4" y="15"/>
                    </a:cubicBezTo>
                    <a:cubicBezTo>
                      <a:pt x="4" y="14"/>
                      <a:pt x="4" y="13"/>
                      <a:pt x="3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4" name="Freeform 580"/>
              <p:cNvSpPr>
                <a:spLocks/>
              </p:cNvSpPr>
              <p:nvPr/>
            </p:nvSpPr>
            <p:spPr bwMode="auto">
              <a:xfrm>
                <a:off x="1848289" y="871051"/>
                <a:ext cx="20638" cy="38100"/>
              </a:xfrm>
              <a:custGeom>
                <a:avLst/>
                <a:gdLst>
                  <a:gd name="T0" fmla="*/ 1 w 13"/>
                  <a:gd name="T1" fmla="*/ 1 h 24"/>
                  <a:gd name="T2" fmla="*/ 6 w 13"/>
                  <a:gd name="T3" fmla="*/ 8 h 24"/>
                  <a:gd name="T4" fmla="*/ 11 w 13"/>
                  <a:gd name="T5" fmla="*/ 16 h 24"/>
                  <a:gd name="T6" fmla="*/ 12 w 13"/>
                  <a:gd name="T7" fmla="*/ 19 h 24"/>
                  <a:gd name="T8" fmla="*/ 11 w 13"/>
                  <a:gd name="T9" fmla="*/ 22 h 24"/>
                  <a:gd name="T10" fmla="*/ 7 w 13"/>
                  <a:gd name="T11" fmla="*/ 23 h 24"/>
                  <a:gd name="T12" fmla="*/ 5 w 13"/>
                  <a:gd name="T13" fmla="*/ 20 h 24"/>
                  <a:gd name="T14" fmla="*/ 5 w 13"/>
                  <a:gd name="T15" fmla="*/ 20 h 24"/>
                  <a:gd name="T16" fmla="*/ 6 w 13"/>
                  <a:gd name="T17" fmla="*/ 14 h 24"/>
                  <a:gd name="T18" fmla="*/ 5 w 13"/>
                  <a:gd name="T19" fmla="*/ 12 h 24"/>
                  <a:gd name="T20" fmla="*/ 0 w 13"/>
                  <a:gd name="T21" fmla="*/ 9 h 24"/>
                  <a:gd name="T22" fmla="*/ 0 w 13"/>
                  <a:gd name="T23" fmla="*/ 10 h 24"/>
                  <a:gd name="T24" fmla="*/ 0 w 13"/>
                  <a:gd name="T25" fmla="*/ 10 h 24"/>
                  <a:gd name="T26" fmla="*/ 0 w 13"/>
                  <a:gd name="T27" fmla="*/ 10 h 24"/>
                  <a:gd name="T28" fmla="*/ 4 w 13"/>
                  <a:gd name="T29" fmla="*/ 13 h 24"/>
                  <a:gd name="T30" fmla="*/ 5 w 13"/>
                  <a:gd name="T31" fmla="*/ 14 h 24"/>
                  <a:gd name="T32" fmla="*/ 4 w 13"/>
                  <a:gd name="T33" fmla="*/ 20 h 24"/>
                  <a:gd name="T34" fmla="*/ 4 w 13"/>
                  <a:gd name="T35" fmla="*/ 20 h 24"/>
                  <a:gd name="T36" fmla="*/ 7 w 13"/>
                  <a:gd name="T37" fmla="*/ 24 h 24"/>
                  <a:gd name="T38" fmla="*/ 11 w 13"/>
                  <a:gd name="T39" fmla="*/ 22 h 24"/>
                  <a:gd name="T40" fmla="*/ 13 w 13"/>
                  <a:gd name="T41" fmla="*/ 19 h 24"/>
                  <a:gd name="T42" fmla="*/ 12 w 13"/>
                  <a:gd name="T43" fmla="*/ 15 h 24"/>
                  <a:gd name="T44" fmla="*/ 7 w 13"/>
                  <a:gd name="T45" fmla="*/ 7 h 24"/>
                  <a:gd name="T46" fmla="*/ 4 w 13"/>
                  <a:gd name="T47" fmla="*/ 3 h 24"/>
                  <a:gd name="T48" fmla="*/ 2 w 13"/>
                  <a:gd name="T49" fmla="*/ 0 h 24"/>
                  <a:gd name="T50" fmla="*/ 2 w 13"/>
                  <a:gd name="T51" fmla="*/ 0 h 24"/>
                  <a:gd name="T52" fmla="*/ 1 w 13"/>
                  <a:gd name="T5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" y="1"/>
                    </a:moveTo>
                    <a:cubicBezTo>
                      <a:pt x="1" y="1"/>
                      <a:pt x="4" y="6"/>
                      <a:pt x="6" y="8"/>
                    </a:cubicBezTo>
                    <a:cubicBezTo>
                      <a:pt x="8" y="9"/>
                      <a:pt x="10" y="13"/>
                      <a:pt x="11" y="16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20"/>
                      <a:pt x="11" y="21"/>
                      <a:pt x="11" y="22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17"/>
                      <a:pt x="6" y="16"/>
                      <a:pt x="6" y="14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2" y="10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4" y="17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8" y="24"/>
                      <a:pt x="10" y="23"/>
                      <a:pt x="11" y="22"/>
                    </a:cubicBezTo>
                    <a:cubicBezTo>
                      <a:pt x="12" y="21"/>
                      <a:pt x="13" y="20"/>
                      <a:pt x="13" y="19"/>
                    </a:cubicBezTo>
                    <a:cubicBezTo>
                      <a:pt x="13" y="18"/>
                      <a:pt x="12" y="17"/>
                      <a:pt x="12" y="15"/>
                    </a:cubicBezTo>
                    <a:cubicBezTo>
                      <a:pt x="11" y="12"/>
                      <a:pt x="8" y="9"/>
                      <a:pt x="7" y="7"/>
                    </a:cubicBezTo>
                    <a:cubicBezTo>
                      <a:pt x="6" y="6"/>
                      <a:pt x="5" y="5"/>
                      <a:pt x="4" y="3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5" name="Freeform 581"/>
              <p:cNvSpPr>
                <a:spLocks/>
              </p:cNvSpPr>
              <p:nvPr/>
            </p:nvSpPr>
            <p:spPr bwMode="auto">
              <a:xfrm>
                <a:off x="1778439" y="961539"/>
                <a:ext cx="11113" cy="20638"/>
              </a:xfrm>
              <a:custGeom>
                <a:avLst/>
                <a:gdLst>
                  <a:gd name="T0" fmla="*/ 0 w 6"/>
                  <a:gd name="T1" fmla="*/ 1 h 13"/>
                  <a:gd name="T2" fmla="*/ 1 w 6"/>
                  <a:gd name="T3" fmla="*/ 1 h 13"/>
                  <a:gd name="T4" fmla="*/ 5 w 6"/>
                  <a:gd name="T5" fmla="*/ 6 h 13"/>
                  <a:gd name="T6" fmla="*/ 6 w 6"/>
                  <a:gd name="T7" fmla="*/ 6 h 13"/>
                  <a:gd name="T8" fmla="*/ 5 w 6"/>
                  <a:gd name="T9" fmla="*/ 6 h 13"/>
                  <a:gd name="T10" fmla="*/ 6 w 6"/>
                  <a:gd name="T11" fmla="*/ 13 h 13"/>
                  <a:gd name="T12" fmla="*/ 6 w 6"/>
                  <a:gd name="T13" fmla="*/ 13 h 13"/>
                  <a:gd name="T14" fmla="*/ 6 w 6"/>
                  <a:gd name="T15" fmla="*/ 13 h 13"/>
                  <a:gd name="T16" fmla="*/ 6 w 6"/>
                  <a:gd name="T17" fmla="*/ 6 h 13"/>
                  <a:gd name="T18" fmla="*/ 6 w 6"/>
                  <a:gd name="T19" fmla="*/ 6 h 13"/>
                  <a:gd name="T20" fmla="*/ 0 w 6"/>
                  <a:gd name="T21" fmla="*/ 0 h 13"/>
                  <a:gd name="T22" fmla="*/ 0 w 6"/>
                  <a:gd name="T2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5" y="4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2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6" name="Freeform 582"/>
              <p:cNvSpPr>
                <a:spLocks/>
              </p:cNvSpPr>
              <p:nvPr/>
            </p:nvSpPr>
            <p:spPr bwMode="auto">
              <a:xfrm>
                <a:off x="1787964" y="969476"/>
                <a:ext cx="12700" cy="23813"/>
              </a:xfrm>
              <a:custGeom>
                <a:avLst/>
                <a:gdLst>
                  <a:gd name="T0" fmla="*/ 1 w 8"/>
                  <a:gd name="T1" fmla="*/ 1 h 15"/>
                  <a:gd name="T2" fmla="*/ 2 w 8"/>
                  <a:gd name="T3" fmla="*/ 1 h 15"/>
                  <a:gd name="T4" fmla="*/ 3 w 8"/>
                  <a:gd name="T5" fmla="*/ 1 h 15"/>
                  <a:gd name="T6" fmla="*/ 4 w 8"/>
                  <a:gd name="T7" fmla="*/ 1 h 15"/>
                  <a:gd name="T8" fmla="*/ 6 w 8"/>
                  <a:gd name="T9" fmla="*/ 3 h 15"/>
                  <a:gd name="T10" fmla="*/ 7 w 8"/>
                  <a:gd name="T11" fmla="*/ 5 h 15"/>
                  <a:gd name="T12" fmla="*/ 7 w 8"/>
                  <a:gd name="T13" fmla="*/ 6 h 15"/>
                  <a:gd name="T14" fmla="*/ 7 w 8"/>
                  <a:gd name="T15" fmla="*/ 14 h 15"/>
                  <a:gd name="T16" fmla="*/ 7 w 8"/>
                  <a:gd name="T17" fmla="*/ 15 h 15"/>
                  <a:gd name="T18" fmla="*/ 8 w 8"/>
                  <a:gd name="T19" fmla="*/ 14 h 15"/>
                  <a:gd name="T20" fmla="*/ 8 w 8"/>
                  <a:gd name="T21" fmla="*/ 10 h 15"/>
                  <a:gd name="T22" fmla="*/ 8 w 8"/>
                  <a:gd name="T23" fmla="*/ 6 h 15"/>
                  <a:gd name="T24" fmla="*/ 8 w 8"/>
                  <a:gd name="T25" fmla="*/ 5 h 15"/>
                  <a:gd name="T26" fmla="*/ 7 w 8"/>
                  <a:gd name="T27" fmla="*/ 3 h 15"/>
                  <a:gd name="T28" fmla="*/ 5 w 8"/>
                  <a:gd name="T29" fmla="*/ 0 h 15"/>
                  <a:gd name="T30" fmla="*/ 3 w 8"/>
                  <a:gd name="T31" fmla="*/ 0 h 15"/>
                  <a:gd name="T32" fmla="*/ 1 w 8"/>
                  <a:gd name="T33" fmla="*/ 0 h 15"/>
                  <a:gd name="T34" fmla="*/ 0 w 8"/>
                  <a:gd name="T35" fmla="*/ 1 h 15"/>
                  <a:gd name="T36" fmla="*/ 1 w 8"/>
                  <a:gd name="T3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8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" name="Freeform 583"/>
              <p:cNvSpPr>
                <a:spLocks/>
              </p:cNvSpPr>
              <p:nvPr/>
            </p:nvSpPr>
            <p:spPr bwMode="auto">
              <a:xfrm>
                <a:off x="1799076" y="975826"/>
                <a:ext cx="15875" cy="31750"/>
              </a:xfrm>
              <a:custGeom>
                <a:avLst/>
                <a:gdLst>
                  <a:gd name="T0" fmla="*/ 1 w 10"/>
                  <a:gd name="T1" fmla="*/ 1 h 20"/>
                  <a:gd name="T2" fmla="*/ 1 w 10"/>
                  <a:gd name="T3" fmla="*/ 1 h 20"/>
                  <a:gd name="T4" fmla="*/ 2 w 10"/>
                  <a:gd name="T5" fmla="*/ 1 h 20"/>
                  <a:gd name="T6" fmla="*/ 5 w 10"/>
                  <a:gd name="T7" fmla="*/ 2 h 20"/>
                  <a:gd name="T8" fmla="*/ 8 w 10"/>
                  <a:gd name="T9" fmla="*/ 5 h 20"/>
                  <a:gd name="T10" fmla="*/ 9 w 10"/>
                  <a:gd name="T11" fmla="*/ 7 h 20"/>
                  <a:gd name="T12" fmla="*/ 9 w 10"/>
                  <a:gd name="T13" fmla="*/ 19 h 20"/>
                  <a:gd name="T14" fmla="*/ 9 w 10"/>
                  <a:gd name="T15" fmla="*/ 20 h 20"/>
                  <a:gd name="T16" fmla="*/ 10 w 10"/>
                  <a:gd name="T17" fmla="*/ 19 h 20"/>
                  <a:gd name="T18" fmla="*/ 10 w 10"/>
                  <a:gd name="T19" fmla="*/ 7 h 20"/>
                  <a:gd name="T20" fmla="*/ 9 w 10"/>
                  <a:gd name="T21" fmla="*/ 4 h 20"/>
                  <a:gd name="T22" fmla="*/ 6 w 10"/>
                  <a:gd name="T23" fmla="*/ 2 h 20"/>
                  <a:gd name="T24" fmla="*/ 2 w 10"/>
                  <a:gd name="T25" fmla="*/ 0 h 20"/>
                  <a:gd name="T26" fmla="*/ 0 w 10"/>
                  <a:gd name="T27" fmla="*/ 1 h 20"/>
                  <a:gd name="T28" fmla="*/ 0 w 10"/>
                  <a:gd name="T29" fmla="*/ 1 h 20"/>
                  <a:gd name="T30" fmla="*/ 1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8"/>
                      <a:pt x="10" y="7"/>
                    </a:cubicBezTo>
                    <a:cubicBezTo>
                      <a:pt x="10" y="6"/>
                      <a:pt x="9" y="5"/>
                      <a:pt x="9" y="4"/>
                    </a:cubicBezTo>
                    <a:cubicBezTo>
                      <a:pt x="8" y="3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8" name="Freeform 584"/>
              <p:cNvSpPr>
                <a:spLocks/>
              </p:cNvSpPr>
              <p:nvPr/>
            </p:nvSpPr>
            <p:spPr bwMode="auto">
              <a:xfrm>
                <a:off x="1813364" y="982176"/>
                <a:ext cx="12700" cy="7938"/>
              </a:xfrm>
              <a:custGeom>
                <a:avLst/>
                <a:gdLst>
                  <a:gd name="T0" fmla="*/ 1 w 8"/>
                  <a:gd name="T1" fmla="*/ 2 h 5"/>
                  <a:gd name="T2" fmla="*/ 1 w 8"/>
                  <a:gd name="T3" fmla="*/ 2 h 5"/>
                  <a:gd name="T4" fmla="*/ 3 w 8"/>
                  <a:gd name="T5" fmla="*/ 1 h 5"/>
                  <a:gd name="T6" fmla="*/ 3 w 8"/>
                  <a:gd name="T7" fmla="*/ 1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4 h 5"/>
                  <a:gd name="T14" fmla="*/ 4 w 8"/>
                  <a:gd name="T15" fmla="*/ 1 h 5"/>
                  <a:gd name="T16" fmla="*/ 3 w 8"/>
                  <a:gd name="T17" fmla="*/ 0 h 5"/>
                  <a:gd name="T18" fmla="*/ 0 w 8"/>
                  <a:gd name="T19" fmla="*/ 2 h 5"/>
                  <a:gd name="T20" fmla="*/ 0 w 8"/>
                  <a:gd name="T21" fmla="*/ 2 h 5"/>
                  <a:gd name="T22" fmla="*/ 1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9" name="Freeform 585"/>
              <p:cNvSpPr>
                <a:spLocks/>
              </p:cNvSpPr>
              <p:nvPr/>
            </p:nvSpPr>
            <p:spPr bwMode="auto">
              <a:xfrm>
                <a:off x="1822889" y="985351"/>
                <a:ext cx="15875" cy="31750"/>
              </a:xfrm>
              <a:custGeom>
                <a:avLst/>
                <a:gdLst>
                  <a:gd name="T0" fmla="*/ 1 w 10"/>
                  <a:gd name="T1" fmla="*/ 17 h 20"/>
                  <a:gd name="T2" fmla="*/ 1 w 10"/>
                  <a:gd name="T3" fmla="*/ 11 h 20"/>
                  <a:gd name="T4" fmla="*/ 2 w 10"/>
                  <a:gd name="T5" fmla="*/ 4 h 20"/>
                  <a:gd name="T6" fmla="*/ 3 w 10"/>
                  <a:gd name="T7" fmla="*/ 2 h 20"/>
                  <a:gd name="T8" fmla="*/ 5 w 10"/>
                  <a:gd name="T9" fmla="*/ 1 h 20"/>
                  <a:gd name="T10" fmla="*/ 6 w 10"/>
                  <a:gd name="T11" fmla="*/ 2 h 20"/>
                  <a:gd name="T12" fmla="*/ 7 w 10"/>
                  <a:gd name="T13" fmla="*/ 3 h 20"/>
                  <a:gd name="T14" fmla="*/ 9 w 10"/>
                  <a:gd name="T15" fmla="*/ 6 h 20"/>
                  <a:gd name="T16" fmla="*/ 9 w 10"/>
                  <a:gd name="T17" fmla="*/ 6 h 20"/>
                  <a:gd name="T18" fmla="*/ 9 w 10"/>
                  <a:gd name="T19" fmla="*/ 6 h 20"/>
                  <a:gd name="T20" fmla="*/ 9 w 10"/>
                  <a:gd name="T21" fmla="*/ 6 h 20"/>
                  <a:gd name="T22" fmla="*/ 9 w 10"/>
                  <a:gd name="T23" fmla="*/ 6 h 20"/>
                  <a:gd name="T24" fmla="*/ 9 w 10"/>
                  <a:gd name="T25" fmla="*/ 6 h 20"/>
                  <a:gd name="T26" fmla="*/ 9 w 10"/>
                  <a:gd name="T27" fmla="*/ 6 h 20"/>
                  <a:gd name="T28" fmla="*/ 8 w 10"/>
                  <a:gd name="T29" fmla="*/ 14 h 20"/>
                  <a:gd name="T30" fmla="*/ 9 w 10"/>
                  <a:gd name="T31" fmla="*/ 20 h 20"/>
                  <a:gd name="T32" fmla="*/ 9 w 10"/>
                  <a:gd name="T33" fmla="*/ 20 h 20"/>
                  <a:gd name="T34" fmla="*/ 10 w 10"/>
                  <a:gd name="T35" fmla="*/ 20 h 20"/>
                  <a:gd name="T36" fmla="*/ 9 w 10"/>
                  <a:gd name="T37" fmla="*/ 14 h 20"/>
                  <a:gd name="T38" fmla="*/ 10 w 10"/>
                  <a:gd name="T39" fmla="*/ 6 h 20"/>
                  <a:gd name="T40" fmla="*/ 10 w 10"/>
                  <a:gd name="T41" fmla="*/ 5 h 20"/>
                  <a:gd name="T42" fmla="*/ 8 w 10"/>
                  <a:gd name="T43" fmla="*/ 2 h 20"/>
                  <a:gd name="T44" fmla="*/ 6 w 10"/>
                  <a:gd name="T45" fmla="*/ 1 h 20"/>
                  <a:gd name="T46" fmla="*/ 5 w 10"/>
                  <a:gd name="T47" fmla="*/ 0 h 20"/>
                  <a:gd name="T48" fmla="*/ 2 w 10"/>
                  <a:gd name="T49" fmla="*/ 1 h 20"/>
                  <a:gd name="T50" fmla="*/ 0 w 10"/>
                  <a:gd name="T51" fmla="*/ 11 h 20"/>
                  <a:gd name="T52" fmla="*/ 0 w 10"/>
                  <a:gd name="T53" fmla="*/ 17 h 20"/>
                  <a:gd name="T54" fmla="*/ 1 w 10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1" y="17"/>
                    </a:moveTo>
                    <a:cubicBezTo>
                      <a:pt x="1" y="17"/>
                      <a:pt x="1" y="14"/>
                      <a:pt x="1" y="11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8" y="11"/>
                      <a:pt x="8" y="14"/>
                    </a:cubicBezTo>
                    <a:cubicBezTo>
                      <a:pt x="8" y="16"/>
                      <a:pt x="9" y="18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8"/>
                      <a:pt x="9" y="16"/>
                      <a:pt x="9" y="14"/>
                    </a:cubicBezTo>
                    <a:cubicBezTo>
                      <a:pt x="9" y="11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0" y="3"/>
                      <a:pt x="0" y="7"/>
                      <a:pt x="0" y="11"/>
                    </a:cubicBezTo>
                    <a:cubicBezTo>
                      <a:pt x="0" y="14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" name="Freeform 586"/>
              <p:cNvSpPr>
                <a:spLocks/>
              </p:cNvSpPr>
              <p:nvPr/>
            </p:nvSpPr>
            <p:spPr bwMode="auto">
              <a:xfrm>
                <a:off x="1837176" y="983764"/>
                <a:ext cx="11113" cy="31750"/>
              </a:xfrm>
              <a:custGeom>
                <a:avLst/>
                <a:gdLst>
                  <a:gd name="T0" fmla="*/ 1 w 7"/>
                  <a:gd name="T1" fmla="*/ 7 h 20"/>
                  <a:gd name="T2" fmla="*/ 1 w 7"/>
                  <a:gd name="T3" fmla="*/ 6 h 20"/>
                  <a:gd name="T4" fmla="*/ 2 w 7"/>
                  <a:gd name="T5" fmla="*/ 3 h 20"/>
                  <a:gd name="T6" fmla="*/ 3 w 7"/>
                  <a:gd name="T7" fmla="*/ 1 h 20"/>
                  <a:gd name="T8" fmla="*/ 4 w 7"/>
                  <a:gd name="T9" fmla="*/ 1 h 20"/>
                  <a:gd name="T10" fmla="*/ 4 w 7"/>
                  <a:gd name="T11" fmla="*/ 1 h 20"/>
                  <a:gd name="T12" fmla="*/ 4 w 7"/>
                  <a:gd name="T13" fmla="*/ 1 h 20"/>
                  <a:gd name="T14" fmla="*/ 4 w 7"/>
                  <a:gd name="T15" fmla="*/ 1 h 20"/>
                  <a:gd name="T16" fmla="*/ 4 w 7"/>
                  <a:gd name="T17" fmla="*/ 1 h 20"/>
                  <a:gd name="T18" fmla="*/ 6 w 7"/>
                  <a:gd name="T19" fmla="*/ 9 h 20"/>
                  <a:gd name="T20" fmla="*/ 6 w 7"/>
                  <a:gd name="T21" fmla="*/ 20 h 20"/>
                  <a:gd name="T22" fmla="*/ 6 w 7"/>
                  <a:gd name="T23" fmla="*/ 20 h 20"/>
                  <a:gd name="T24" fmla="*/ 6 w 7"/>
                  <a:gd name="T25" fmla="*/ 20 h 20"/>
                  <a:gd name="T26" fmla="*/ 7 w 7"/>
                  <a:gd name="T27" fmla="*/ 20 h 20"/>
                  <a:gd name="T28" fmla="*/ 7 w 7"/>
                  <a:gd name="T29" fmla="*/ 20 h 20"/>
                  <a:gd name="T30" fmla="*/ 7 w 7"/>
                  <a:gd name="T31" fmla="*/ 9 h 20"/>
                  <a:gd name="T32" fmla="*/ 5 w 7"/>
                  <a:gd name="T33" fmla="*/ 1 h 20"/>
                  <a:gd name="T34" fmla="*/ 4 w 7"/>
                  <a:gd name="T35" fmla="*/ 0 h 20"/>
                  <a:gd name="T36" fmla="*/ 2 w 7"/>
                  <a:gd name="T37" fmla="*/ 1 h 20"/>
                  <a:gd name="T38" fmla="*/ 1 w 7"/>
                  <a:gd name="T39" fmla="*/ 3 h 20"/>
                  <a:gd name="T40" fmla="*/ 0 w 7"/>
                  <a:gd name="T41" fmla="*/ 7 h 20"/>
                  <a:gd name="T42" fmla="*/ 0 w 7"/>
                  <a:gd name="T43" fmla="*/ 7 h 20"/>
                  <a:gd name="T44" fmla="*/ 1 w 7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0">
                    <a:moveTo>
                      <a:pt x="1" y="7"/>
                    </a:move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7"/>
                      <a:pt x="6" y="9"/>
                    </a:cubicBezTo>
                    <a:cubicBezTo>
                      <a:pt x="6" y="10"/>
                      <a:pt x="6" y="18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7" y="10"/>
                      <a:pt x="7" y="9"/>
                    </a:cubicBezTo>
                    <a:cubicBezTo>
                      <a:pt x="7" y="6"/>
                      <a:pt x="6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1" name="Freeform 587"/>
              <p:cNvSpPr>
                <a:spLocks/>
              </p:cNvSpPr>
              <p:nvPr/>
            </p:nvSpPr>
            <p:spPr bwMode="auto">
              <a:xfrm>
                <a:off x="1848289" y="990114"/>
                <a:ext cx="14288" cy="28575"/>
              </a:xfrm>
              <a:custGeom>
                <a:avLst/>
                <a:gdLst>
                  <a:gd name="T0" fmla="*/ 0 w 9"/>
                  <a:gd name="T1" fmla="*/ 4 h 18"/>
                  <a:gd name="T2" fmla="*/ 1 w 9"/>
                  <a:gd name="T3" fmla="*/ 4 h 18"/>
                  <a:gd name="T4" fmla="*/ 4 w 9"/>
                  <a:gd name="T5" fmla="*/ 1 h 18"/>
                  <a:gd name="T6" fmla="*/ 4 w 9"/>
                  <a:gd name="T7" fmla="*/ 1 h 18"/>
                  <a:gd name="T8" fmla="*/ 6 w 9"/>
                  <a:gd name="T9" fmla="*/ 2 h 18"/>
                  <a:gd name="T10" fmla="*/ 7 w 9"/>
                  <a:gd name="T11" fmla="*/ 4 h 18"/>
                  <a:gd name="T12" fmla="*/ 7 w 9"/>
                  <a:gd name="T13" fmla="*/ 5 h 18"/>
                  <a:gd name="T14" fmla="*/ 7 w 9"/>
                  <a:gd name="T15" fmla="*/ 7 h 18"/>
                  <a:gd name="T16" fmla="*/ 7 w 9"/>
                  <a:gd name="T17" fmla="*/ 9 h 18"/>
                  <a:gd name="T18" fmla="*/ 8 w 9"/>
                  <a:gd name="T19" fmla="*/ 18 h 18"/>
                  <a:gd name="T20" fmla="*/ 8 w 9"/>
                  <a:gd name="T21" fmla="*/ 18 h 18"/>
                  <a:gd name="T22" fmla="*/ 9 w 9"/>
                  <a:gd name="T23" fmla="*/ 18 h 18"/>
                  <a:gd name="T24" fmla="*/ 8 w 9"/>
                  <a:gd name="T25" fmla="*/ 9 h 18"/>
                  <a:gd name="T26" fmla="*/ 8 w 9"/>
                  <a:gd name="T27" fmla="*/ 7 h 18"/>
                  <a:gd name="T28" fmla="*/ 8 w 9"/>
                  <a:gd name="T29" fmla="*/ 5 h 18"/>
                  <a:gd name="T30" fmla="*/ 8 w 9"/>
                  <a:gd name="T31" fmla="*/ 3 h 18"/>
                  <a:gd name="T32" fmla="*/ 7 w 9"/>
                  <a:gd name="T33" fmla="*/ 1 h 18"/>
                  <a:gd name="T34" fmla="*/ 5 w 9"/>
                  <a:gd name="T35" fmla="*/ 0 h 18"/>
                  <a:gd name="T36" fmla="*/ 4 w 9"/>
                  <a:gd name="T37" fmla="*/ 0 h 18"/>
                  <a:gd name="T38" fmla="*/ 1 w 9"/>
                  <a:gd name="T39" fmla="*/ 2 h 18"/>
                  <a:gd name="T40" fmla="*/ 0 w 9"/>
                  <a:gd name="T41" fmla="*/ 4 h 18"/>
                  <a:gd name="T42" fmla="*/ 0 w 9"/>
                  <a:gd name="T43" fmla="*/ 5 h 18"/>
                  <a:gd name="T44" fmla="*/ 0 w 9"/>
                  <a:gd name="T4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11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1"/>
                      <a:pt x="8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2" name="Freeform 588"/>
              <p:cNvSpPr>
                <a:spLocks/>
              </p:cNvSpPr>
              <p:nvPr/>
            </p:nvSpPr>
            <p:spPr bwMode="auto">
              <a:xfrm>
                <a:off x="1859401" y="986939"/>
                <a:ext cx="23813" cy="14288"/>
              </a:xfrm>
              <a:custGeom>
                <a:avLst/>
                <a:gdLst>
                  <a:gd name="T0" fmla="*/ 1 w 15"/>
                  <a:gd name="T1" fmla="*/ 9 h 9"/>
                  <a:gd name="T2" fmla="*/ 3 w 15"/>
                  <a:gd name="T3" fmla="*/ 5 h 9"/>
                  <a:gd name="T4" fmla="*/ 5 w 15"/>
                  <a:gd name="T5" fmla="*/ 2 h 9"/>
                  <a:gd name="T6" fmla="*/ 7 w 15"/>
                  <a:gd name="T7" fmla="*/ 1 h 9"/>
                  <a:gd name="T8" fmla="*/ 9 w 15"/>
                  <a:gd name="T9" fmla="*/ 1 h 9"/>
                  <a:gd name="T10" fmla="*/ 11 w 15"/>
                  <a:gd name="T11" fmla="*/ 2 h 9"/>
                  <a:gd name="T12" fmla="*/ 15 w 15"/>
                  <a:gd name="T13" fmla="*/ 9 h 9"/>
                  <a:gd name="T14" fmla="*/ 15 w 15"/>
                  <a:gd name="T15" fmla="*/ 9 h 9"/>
                  <a:gd name="T16" fmla="*/ 15 w 15"/>
                  <a:gd name="T17" fmla="*/ 9 h 9"/>
                  <a:gd name="T18" fmla="*/ 12 w 15"/>
                  <a:gd name="T19" fmla="*/ 1 h 9"/>
                  <a:gd name="T20" fmla="*/ 9 w 15"/>
                  <a:gd name="T21" fmla="*/ 0 h 9"/>
                  <a:gd name="T22" fmla="*/ 7 w 15"/>
                  <a:gd name="T23" fmla="*/ 0 h 9"/>
                  <a:gd name="T24" fmla="*/ 4 w 15"/>
                  <a:gd name="T25" fmla="*/ 2 h 9"/>
                  <a:gd name="T26" fmla="*/ 0 w 15"/>
                  <a:gd name="T27" fmla="*/ 9 h 9"/>
                  <a:gd name="T28" fmla="*/ 1 w 1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9">
                    <a:moveTo>
                      <a:pt x="1" y="9"/>
                    </a:moveTo>
                    <a:cubicBezTo>
                      <a:pt x="1" y="9"/>
                      <a:pt x="2" y="7"/>
                      <a:pt x="3" y="5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3"/>
                      <a:pt x="14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3" y="3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4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" name="Freeform 589"/>
              <p:cNvSpPr>
                <a:spLocks/>
              </p:cNvSpPr>
              <p:nvPr/>
            </p:nvSpPr>
            <p:spPr bwMode="auto">
              <a:xfrm>
                <a:off x="1783201" y="980589"/>
                <a:ext cx="100013" cy="71438"/>
              </a:xfrm>
              <a:custGeom>
                <a:avLst/>
                <a:gdLst>
                  <a:gd name="T0" fmla="*/ 0 w 63"/>
                  <a:gd name="T1" fmla="*/ 4 h 45"/>
                  <a:gd name="T2" fmla="*/ 1 w 63"/>
                  <a:gd name="T3" fmla="*/ 8 h 45"/>
                  <a:gd name="T4" fmla="*/ 3 w 63"/>
                  <a:gd name="T5" fmla="*/ 13 h 45"/>
                  <a:gd name="T6" fmla="*/ 6 w 63"/>
                  <a:gd name="T7" fmla="*/ 13 h 45"/>
                  <a:gd name="T8" fmla="*/ 5 w 63"/>
                  <a:gd name="T9" fmla="*/ 13 h 45"/>
                  <a:gd name="T10" fmla="*/ 9 w 63"/>
                  <a:gd name="T11" fmla="*/ 20 h 45"/>
                  <a:gd name="T12" fmla="*/ 13 w 63"/>
                  <a:gd name="T13" fmla="*/ 21 h 45"/>
                  <a:gd name="T14" fmla="*/ 12 w 63"/>
                  <a:gd name="T15" fmla="*/ 20 h 45"/>
                  <a:gd name="T16" fmla="*/ 18 w 63"/>
                  <a:gd name="T17" fmla="*/ 30 h 45"/>
                  <a:gd name="T18" fmla="*/ 22 w 63"/>
                  <a:gd name="T19" fmla="*/ 30 h 45"/>
                  <a:gd name="T20" fmla="*/ 21 w 63"/>
                  <a:gd name="T21" fmla="*/ 30 h 45"/>
                  <a:gd name="T22" fmla="*/ 24 w 63"/>
                  <a:gd name="T23" fmla="*/ 33 h 45"/>
                  <a:gd name="T24" fmla="*/ 26 w 63"/>
                  <a:gd name="T25" fmla="*/ 33 h 45"/>
                  <a:gd name="T26" fmla="*/ 27 w 63"/>
                  <a:gd name="T27" fmla="*/ 33 h 45"/>
                  <a:gd name="T28" fmla="*/ 34 w 63"/>
                  <a:gd name="T29" fmla="*/ 37 h 45"/>
                  <a:gd name="T30" fmla="*/ 36 w 63"/>
                  <a:gd name="T31" fmla="*/ 35 h 45"/>
                  <a:gd name="T32" fmla="*/ 35 w 63"/>
                  <a:gd name="T33" fmla="*/ 36 h 45"/>
                  <a:gd name="T34" fmla="*/ 39 w 63"/>
                  <a:gd name="T35" fmla="*/ 43 h 45"/>
                  <a:gd name="T36" fmla="*/ 41 w 63"/>
                  <a:gd name="T37" fmla="*/ 45 h 45"/>
                  <a:gd name="T38" fmla="*/ 43 w 63"/>
                  <a:gd name="T39" fmla="*/ 40 h 45"/>
                  <a:gd name="T40" fmla="*/ 43 w 63"/>
                  <a:gd name="T41" fmla="*/ 37 h 45"/>
                  <a:gd name="T42" fmla="*/ 44 w 63"/>
                  <a:gd name="T43" fmla="*/ 41 h 45"/>
                  <a:gd name="T44" fmla="*/ 48 w 63"/>
                  <a:gd name="T45" fmla="*/ 43 h 45"/>
                  <a:gd name="T46" fmla="*/ 52 w 63"/>
                  <a:gd name="T47" fmla="*/ 38 h 45"/>
                  <a:gd name="T48" fmla="*/ 52 w 63"/>
                  <a:gd name="T49" fmla="*/ 36 h 45"/>
                  <a:gd name="T50" fmla="*/ 51 w 63"/>
                  <a:gd name="T51" fmla="*/ 36 h 45"/>
                  <a:gd name="T52" fmla="*/ 58 w 63"/>
                  <a:gd name="T53" fmla="*/ 45 h 45"/>
                  <a:gd name="T54" fmla="*/ 63 w 63"/>
                  <a:gd name="T55" fmla="*/ 41 h 45"/>
                  <a:gd name="T56" fmla="*/ 63 w 63"/>
                  <a:gd name="T57" fmla="*/ 38 h 45"/>
                  <a:gd name="T58" fmla="*/ 62 w 63"/>
                  <a:gd name="T59" fmla="*/ 39 h 45"/>
                  <a:gd name="T60" fmla="*/ 58 w 63"/>
                  <a:gd name="T61" fmla="*/ 44 h 45"/>
                  <a:gd name="T62" fmla="*/ 54 w 63"/>
                  <a:gd name="T63" fmla="*/ 40 h 45"/>
                  <a:gd name="T64" fmla="*/ 52 w 63"/>
                  <a:gd name="T65" fmla="*/ 35 h 45"/>
                  <a:gd name="T66" fmla="*/ 51 w 63"/>
                  <a:gd name="T67" fmla="*/ 35 h 45"/>
                  <a:gd name="T68" fmla="*/ 50 w 63"/>
                  <a:gd name="T69" fmla="*/ 40 h 45"/>
                  <a:gd name="T70" fmla="*/ 48 w 63"/>
                  <a:gd name="T71" fmla="*/ 42 h 45"/>
                  <a:gd name="T72" fmla="*/ 43 w 63"/>
                  <a:gd name="T73" fmla="*/ 37 h 45"/>
                  <a:gd name="T74" fmla="*/ 42 w 63"/>
                  <a:gd name="T75" fmla="*/ 37 h 45"/>
                  <a:gd name="T76" fmla="*/ 42 w 63"/>
                  <a:gd name="T77" fmla="*/ 42 h 45"/>
                  <a:gd name="T78" fmla="*/ 41 w 63"/>
                  <a:gd name="T79" fmla="*/ 44 h 45"/>
                  <a:gd name="T80" fmla="*/ 39 w 63"/>
                  <a:gd name="T81" fmla="*/ 43 h 45"/>
                  <a:gd name="T82" fmla="*/ 36 w 63"/>
                  <a:gd name="T83" fmla="*/ 36 h 45"/>
                  <a:gd name="T84" fmla="*/ 35 w 63"/>
                  <a:gd name="T85" fmla="*/ 35 h 45"/>
                  <a:gd name="T86" fmla="*/ 29 w 63"/>
                  <a:gd name="T87" fmla="*/ 33 h 45"/>
                  <a:gd name="T88" fmla="*/ 27 w 63"/>
                  <a:gd name="T89" fmla="*/ 31 h 45"/>
                  <a:gd name="T90" fmla="*/ 25 w 63"/>
                  <a:gd name="T91" fmla="*/ 32 h 45"/>
                  <a:gd name="T92" fmla="*/ 22 w 63"/>
                  <a:gd name="T93" fmla="*/ 30 h 45"/>
                  <a:gd name="T94" fmla="*/ 22 w 63"/>
                  <a:gd name="T95" fmla="*/ 29 h 45"/>
                  <a:gd name="T96" fmla="*/ 20 w 63"/>
                  <a:gd name="T97" fmla="*/ 29 h 45"/>
                  <a:gd name="T98" fmla="*/ 16 w 63"/>
                  <a:gd name="T99" fmla="*/ 27 h 45"/>
                  <a:gd name="T100" fmla="*/ 13 w 63"/>
                  <a:gd name="T101" fmla="*/ 20 h 45"/>
                  <a:gd name="T102" fmla="*/ 11 w 63"/>
                  <a:gd name="T103" fmla="*/ 20 h 45"/>
                  <a:gd name="T104" fmla="*/ 9 w 63"/>
                  <a:gd name="T105" fmla="*/ 17 h 45"/>
                  <a:gd name="T106" fmla="*/ 6 w 63"/>
                  <a:gd name="T107" fmla="*/ 13 h 45"/>
                  <a:gd name="T108" fmla="*/ 5 w 63"/>
                  <a:gd name="T109" fmla="*/ 13 h 45"/>
                  <a:gd name="T110" fmla="*/ 2 w 63"/>
                  <a:gd name="T111" fmla="*/ 8 h 45"/>
                  <a:gd name="T112" fmla="*/ 1 w 63"/>
                  <a:gd name="T113" fmla="*/ 4 h 45"/>
                  <a:gd name="T114" fmla="*/ 0 w 63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4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5"/>
                      <a:pt x="7" y="17"/>
                      <a:pt x="8" y="18"/>
                    </a:cubicBezTo>
                    <a:cubicBezTo>
                      <a:pt x="8" y="19"/>
                      <a:pt x="9" y="19"/>
                      <a:pt x="9" y="20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3"/>
                      <a:pt x="14" y="25"/>
                      <a:pt x="15" y="27"/>
                    </a:cubicBezTo>
                    <a:cubicBezTo>
                      <a:pt x="16" y="28"/>
                      <a:pt x="17" y="29"/>
                      <a:pt x="18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9" y="35"/>
                      <a:pt x="31" y="37"/>
                      <a:pt x="34" y="37"/>
                    </a:cubicBezTo>
                    <a:cubicBezTo>
                      <a:pt x="35" y="37"/>
                      <a:pt x="35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7"/>
                      <a:pt x="36" y="39"/>
                      <a:pt x="37" y="41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4"/>
                      <a:pt x="40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3" y="43"/>
                      <a:pt x="43" y="41"/>
                      <a:pt x="43" y="40"/>
                    </a:cubicBezTo>
                    <a:cubicBezTo>
                      <a:pt x="43" y="39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9"/>
                      <a:pt x="43" y="40"/>
                      <a:pt x="44" y="41"/>
                    </a:cubicBezTo>
                    <a:cubicBezTo>
                      <a:pt x="45" y="42"/>
                      <a:pt x="46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1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2" y="38"/>
                      <a:pt x="53" y="40"/>
                    </a:cubicBezTo>
                    <a:cubicBezTo>
                      <a:pt x="54" y="42"/>
                      <a:pt x="56" y="44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1" y="45"/>
                      <a:pt x="62" y="43"/>
                      <a:pt x="63" y="41"/>
                    </a:cubicBezTo>
                    <a:cubicBezTo>
                      <a:pt x="63" y="40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40"/>
                      <a:pt x="62" y="41"/>
                      <a:pt x="61" y="42"/>
                    </a:cubicBezTo>
                    <a:cubicBezTo>
                      <a:pt x="60" y="43"/>
                      <a:pt x="60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5" y="42"/>
                      <a:pt x="54" y="40"/>
                    </a:cubicBezTo>
                    <a:cubicBezTo>
                      <a:pt x="53" y="39"/>
                      <a:pt x="53" y="38"/>
                      <a:pt x="53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8"/>
                      <a:pt x="51" y="39"/>
                      <a:pt x="50" y="40"/>
                    </a:cubicBezTo>
                    <a:cubicBezTo>
                      <a:pt x="50" y="41"/>
                      <a:pt x="49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7" y="42"/>
                      <a:pt x="46" y="41"/>
                      <a:pt x="45" y="41"/>
                    </a:cubicBezTo>
                    <a:cubicBezTo>
                      <a:pt x="44" y="40"/>
                      <a:pt x="44" y="38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39" y="43"/>
                    </a:cubicBezTo>
                    <a:cubicBezTo>
                      <a:pt x="38" y="41"/>
                      <a:pt x="36" y="38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2" y="36"/>
                      <a:pt x="30" y="34"/>
                      <a:pt x="29" y="33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8" y="32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8" y="29"/>
                      <a:pt x="17" y="27"/>
                      <a:pt x="16" y="27"/>
                    </a:cubicBezTo>
                    <a:cubicBezTo>
                      <a:pt x="15" y="25"/>
                      <a:pt x="13" y="23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9"/>
                      <a:pt x="9" y="18"/>
                      <a:pt x="9" y="17"/>
                    </a:cubicBezTo>
                    <a:cubicBezTo>
                      <a:pt x="7" y="16"/>
                      <a:pt x="6" y="15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2"/>
                    </a:cubicBezTo>
                    <a:cubicBezTo>
                      <a:pt x="3" y="11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4" name="Freeform 590"/>
              <p:cNvSpPr>
                <a:spLocks/>
              </p:cNvSpPr>
              <p:nvPr/>
            </p:nvSpPr>
            <p:spPr bwMode="auto">
              <a:xfrm>
                <a:off x="1791139" y="990114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0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5" name="Freeform 591"/>
              <p:cNvSpPr>
                <a:spLocks/>
              </p:cNvSpPr>
              <p:nvPr/>
            </p:nvSpPr>
            <p:spPr bwMode="auto">
              <a:xfrm>
                <a:off x="1802251" y="999639"/>
                <a:ext cx="1588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1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1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6" name="Freeform 592"/>
              <p:cNvSpPr>
                <a:spLocks/>
              </p:cNvSpPr>
              <p:nvPr/>
            </p:nvSpPr>
            <p:spPr bwMode="auto">
              <a:xfrm>
                <a:off x="1811776" y="1005989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4 w 4"/>
                  <a:gd name="T3" fmla="*/ 13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4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3" y="11"/>
                      <a:pt x="2" y="7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9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7" name="Freeform 593"/>
              <p:cNvSpPr>
                <a:spLocks/>
              </p:cNvSpPr>
              <p:nvPr/>
            </p:nvSpPr>
            <p:spPr bwMode="auto">
              <a:xfrm>
                <a:off x="1821301" y="1010751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3 w 4"/>
                  <a:gd name="T3" fmla="*/ 9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3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3" y="11"/>
                      <a:pt x="3" y="9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6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8" name="Freeform 594"/>
              <p:cNvSpPr>
                <a:spLocks/>
              </p:cNvSpPr>
              <p:nvPr/>
            </p:nvSpPr>
            <p:spPr bwMode="auto">
              <a:xfrm>
                <a:off x="1837176" y="1018689"/>
                <a:ext cx="3175" cy="19050"/>
              </a:xfrm>
              <a:custGeom>
                <a:avLst/>
                <a:gdLst>
                  <a:gd name="T0" fmla="*/ 2 w 2"/>
                  <a:gd name="T1" fmla="*/ 11 h 12"/>
                  <a:gd name="T2" fmla="*/ 2 w 2"/>
                  <a:gd name="T3" fmla="*/ 7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0 h 12"/>
                  <a:gd name="T10" fmla="*/ 1 w 2"/>
                  <a:gd name="T11" fmla="*/ 12 h 12"/>
                  <a:gd name="T12" fmla="*/ 2 w 2"/>
                  <a:gd name="T13" fmla="*/ 12 h 12"/>
                  <a:gd name="T14" fmla="*/ 2 w 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1"/>
                    </a:moveTo>
                    <a:cubicBezTo>
                      <a:pt x="2" y="11"/>
                      <a:pt x="2" y="10"/>
                      <a:pt x="2" y="7"/>
                    </a:cubicBezTo>
                    <a:cubicBezTo>
                      <a:pt x="1" y="5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9" name="Freeform 595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0" name="Freeform 596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1" name="Freeform 597"/>
              <p:cNvSpPr>
                <a:spLocks/>
              </p:cNvSpPr>
              <p:nvPr/>
            </p:nvSpPr>
            <p:spPr bwMode="auto">
              <a:xfrm>
                <a:off x="1864164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1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2" name="Freeform 598"/>
              <p:cNvSpPr>
                <a:spLocks/>
              </p:cNvSpPr>
              <p:nvPr/>
            </p:nvSpPr>
            <p:spPr bwMode="auto">
              <a:xfrm>
                <a:off x="1838764" y="1042501"/>
                <a:ext cx="1588" cy="158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1 h 10"/>
                  <a:gd name="T4" fmla="*/ 1 w 1"/>
                  <a:gd name="T5" fmla="*/ 10 h 10"/>
                  <a:gd name="T6" fmla="*/ 1 w 1"/>
                  <a:gd name="T7" fmla="*/ 10 h 10"/>
                  <a:gd name="T8" fmla="*/ 1 w 1"/>
                  <a:gd name="T9" fmla="*/ 10 h 10"/>
                  <a:gd name="T10" fmla="*/ 0 w 1"/>
                  <a:gd name="T11" fmla="*/ 1 h 10"/>
                  <a:gd name="T12" fmla="*/ 0 w 1"/>
                  <a:gd name="T13" fmla="*/ 0 h 10"/>
                  <a:gd name="T14" fmla="*/ 0 w 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4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3" name="Freeform 599"/>
              <p:cNvSpPr>
                <a:spLocks/>
              </p:cNvSpPr>
              <p:nvPr/>
            </p:nvSpPr>
            <p:spPr bwMode="auto">
              <a:xfrm>
                <a:off x="1845114" y="108218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4" name="Freeform 600"/>
              <p:cNvSpPr>
                <a:spLocks/>
              </p:cNvSpPr>
              <p:nvPr/>
            </p:nvSpPr>
            <p:spPr bwMode="auto">
              <a:xfrm>
                <a:off x="1851464" y="1047264"/>
                <a:ext cx="3175" cy="19050"/>
              </a:xfrm>
              <a:custGeom>
                <a:avLst/>
                <a:gdLst>
                  <a:gd name="T0" fmla="*/ 1 w 2"/>
                  <a:gd name="T1" fmla="*/ 1 h 12"/>
                  <a:gd name="T2" fmla="*/ 0 w 2"/>
                  <a:gd name="T3" fmla="*/ 2 h 12"/>
                  <a:gd name="T4" fmla="*/ 1 w 2"/>
                  <a:gd name="T5" fmla="*/ 3 h 12"/>
                  <a:gd name="T6" fmla="*/ 1 w 2"/>
                  <a:gd name="T7" fmla="*/ 12 h 12"/>
                  <a:gd name="T8" fmla="*/ 2 w 2"/>
                  <a:gd name="T9" fmla="*/ 12 h 12"/>
                  <a:gd name="T10" fmla="*/ 2 w 2"/>
                  <a:gd name="T11" fmla="*/ 12 h 12"/>
                  <a:gd name="T12" fmla="*/ 1 w 2"/>
                  <a:gd name="T13" fmla="*/ 3 h 12"/>
                  <a:gd name="T14" fmla="*/ 1 w 2"/>
                  <a:gd name="T15" fmla="*/ 2 h 12"/>
                  <a:gd name="T16" fmla="*/ 1 w 2"/>
                  <a:gd name="T17" fmla="*/ 1 h 12"/>
                  <a:gd name="T18" fmla="*/ 1 w 2"/>
                  <a:gd name="T19" fmla="*/ 0 h 12"/>
                  <a:gd name="T20" fmla="*/ 1 w 2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5" name="Freeform 601"/>
              <p:cNvSpPr>
                <a:spLocks/>
              </p:cNvSpPr>
              <p:nvPr/>
            </p:nvSpPr>
            <p:spPr bwMode="auto">
              <a:xfrm>
                <a:off x="1865751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6" name="Freeform 602"/>
              <p:cNvSpPr>
                <a:spLocks/>
              </p:cNvSpPr>
              <p:nvPr/>
            </p:nvSpPr>
            <p:spPr bwMode="auto">
              <a:xfrm>
                <a:off x="1865751" y="1072664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7" name="Freeform 603"/>
              <p:cNvSpPr>
                <a:spLocks/>
              </p:cNvSpPr>
              <p:nvPr/>
            </p:nvSpPr>
            <p:spPr bwMode="auto">
              <a:xfrm>
                <a:off x="1883214" y="1048851"/>
                <a:ext cx="1588" cy="17463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1 h 11"/>
                  <a:gd name="T4" fmla="*/ 0 w 1"/>
                  <a:gd name="T5" fmla="*/ 3 h 11"/>
                  <a:gd name="T6" fmla="*/ 0 w 1"/>
                  <a:gd name="T7" fmla="*/ 6 h 11"/>
                  <a:gd name="T8" fmla="*/ 0 w 1"/>
                  <a:gd name="T9" fmla="*/ 11 h 11"/>
                  <a:gd name="T10" fmla="*/ 0 w 1"/>
                  <a:gd name="T11" fmla="*/ 11 h 11"/>
                  <a:gd name="T12" fmla="*/ 1 w 1"/>
                  <a:gd name="T13" fmla="*/ 11 h 11"/>
                  <a:gd name="T14" fmla="*/ 1 w 1"/>
                  <a:gd name="T15" fmla="*/ 6 h 11"/>
                  <a:gd name="T16" fmla="*/ 1 w 1"/>
                  <a:gd name="T17" fmla="*/ 3 h 11"/>
                  <a:gd name="T18" fmla="*/ 1 w 1"/>
                  <a:gd name="T19" fmla="*/ 1 h 11"/>
                  <a:gd name="T20" fmla="*/ 1 w 1"/>
                  <a:gd name="T21" fmla="*/ 0 h 11"/>
                  <a:gd name="T22" fmla="*/ 1 w 1"/>
                  <a:gd name="T23" fmla="*/ 0 h 11"/>
                  <a:gd name="T24" fmla="*/ 0 w 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8" name="Freeform 604"/>
              <p:cNvSpPr>
                <a:spLocks/>
              </p:cNvSpPr>
              <p:nvPr/>
            </p:nvSpPr>
            <p:spPr bwMode="auto">
              <a:xfrm>
                <a:off x="1826064" y="1037739"/>
                <a:ext cx="1588" cy="7938"/>
              </a:xfrm>
              <a:custGeom>
                <a:avLst/>
                <a:gdLst>
                  <a:gd name="T0" fmla="*/ 0 h 5"/>
                  <a:gd name="T1" fmla="*/ 2 h 5"/>
                  <a:gd name="T2" fmla="*/ 4 h 5"/>
                  <a:gd name="T3" fmla="*/ 5 h 5"/>
                  <a:gd name="T4" fmla="*/ 5 h 5"/>
                  <a:gd name="T5" fmla="*/ 5 h 5"/>
                  <a:gd name="T6" fmla="*/ 4 h 5"/>
                  <a:gd name="T7" fmla="*/ 2 h 5"/>
                  <a:gd name="T8" fmla="*/ 0 h 5"/>
                  <a:gd name="T9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9" name="Freeform 605"/>
              <p:cNvSpPr>
                <a:spLocks/>
              </p:cNvSpPr>
              <p:nvPr/>
            </p:nvSpPr>
            <p:spPr bwMode="auto">
              <a:xfrm>
                <a:off x="1816539" y="1032976"/>
                <a:ext cx="1588" cy="3175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2 h 2"/>
                  <a:gd name="T5" fmla="*/ 1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0" name="Freeform 606"/>
              <p:cNvSpPr>
                <a:spLocks/>
              </p:cNvSpPr>
              <p:nvPr/>
            </p:nvSpPr>
            <p:spPr bwMode="auto">
              <a:xfrm>
                <a:off x="1800664" y="1018689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608"/>
              <p:cNvSpPr>
                <a:spLocks/>
              </p:cNvSpPr>
              <p:nvPr/>
            </p:nvSpPr>
            <p:spPr bwMode="auto">
              <a:xfrm>
                <a:off x="1789551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609"/>
              <p:cNvSpPr>
                <a:spLocks/>
              </p:cNvSpPr>
              <p:nvPr/>
            </p:nvSpPr>
            <p:spPr bwMode="auto">
              <a:xfrm>
                <a:off x="1837176" y="964713"/>
                <a:ext cx="1588" cy="19050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11 h 12"/>
                  <a:gd name="T4" fmla="*/ 1 w 1"/>
                  <a:gd name="T5" fmla="*/ 0 h 12"/>
                  <a:gd name="T6" fmla="*/ 1 w 1"/>
                  <a:gd name="T7" fmla="*/ 0 h 12"/>
                  <a:gd name="T8" fmla="*/ 1 w 1"/>
                  <a:gd name="T9" fmla="*/ 0 h 12"/>
                  <a:gd name="T10" fmla="*/ 0 w 1"/>
                  <a:gd name="T11" fmla="*/ 11 h 12"/>
                  <a:gd name="T12" fmla="*/ 0 w 1"/>
                  <a:gd name="T13" fmla="*/ 12 h 12"/>
                  <a:gd name="T14" fmla="*/ 0 w 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610"/>
              <p:cNvSpPr>
                <a:spLocks/>
              </p:cNvSpPr>
              <p:nvPr/>
            </p:nvSpPr>
            <p:spPr bwMode="auto">
              <a:xfrm>
                <a:off x="1848288" y="971063"/>
                <a:ext cx="1588" cy="15875"/>
              </a:xfrm>
              <a:custGeom>
                <a:avLst/>
                <a:gdLst>
                  <a:gd name="T0" fmla="*/ 0 w 1"/>
                  <a:gd name="T1" fmla="*/ 10 h 10"/>
                  <a:gd name="T2" fmla="*/ 1 w 1"/>
                  <a:gd name="T3" fmla="*/ 0 h 10"/>
                  <a:gd name="T4" fmla="*/ 1 w 1"/>
                  <a:gd name="T5" fmla="*/ 0 h 10"/>
                  <a:gd name="T6" fmla="*/ 1 w 1"/>
                  <a:gd name="T7" fmla="*/ 0 h 10"/>
                  <a:gd name="T8" fmla="*/ 0 w 1"/>
                  <a:gd name="T9" fmla="*/ 10 h 10"/>
                  <a:gd name="T10" fmla="*/ 0 w 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611"/>
              <p:cNvSpPr>
                <a:spLocks/>
              </p:cNvSpPr>
              <p:nvPr/>
            </p:nvSpPr>
            <p:spPr bwMode="auto">
              <a:xfrm>
                <a:off x="1860988" y="979001"/>
                <a:ext cx="1588" cy="11113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1 w 1"/>
                  <a:gd name="T9" fmla="*/ 7 h 7"/>
                  <a:gd name="T10" fmla="*/ 1 w 1"/>
                  <a:gd name="T11" fmla="*/ 7 h 7"/>
                  <a:gd name="T12" fmla="*/ 1 w 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5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0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612"/>
              <p:cNvSpPr>
                <a:spLocks/>
              </p:cNvSpPr>
              <p:nvPr/>
            </p:nvSpPr>
            <p:spPr bwMode="auto">
              <a:xfrm>
                <a:off x="1862576" y="964713"/>
                <a:ext cx="1588" cy="4763"/>
              </a:xfrm>
              <a:custGeom>
                <a:avLst/>
                <a:gdLst>
                  <a:gd name="T0" fmla="*/ 2 h 3"/>
                  <a:gd name="T1" fmla="*/ 1 h 3"/>
                  <a:gd name="T2" fmla="*/ 0 h 3"/>
                  <a:gd name="T3" fmla="*/ 1 h 3"/>
                  <a:gd name="T4" fmla="*/ 2 h 3"/>
                  <a:gd name="T5" fmla="*/ 3 h 3"/>
                  <a:gd name="T6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613"/>
              <p:cNvSpPr>
                <a:spLocks/>
              </p:cNvSpPr>
              <p:nvPr/>
            </p:nvSpPr>
            <p:spPr bwMode="auto">
              <a:xfrm>
                <a:off x="1824476" y="963126"/>
                <a:ext cx="4763" cy="15875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0 w 3"/>
                  <a:gd name="T9" fmla="*/ 10 h 10"/>
                  <a:gd name="T10" fmla="*/ 0 w 3"/>
                  <a:gd name="T11" fmla="*/ 10 h 10"/>
                  <a:gd name="T12" fmla="*/ 1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1" y="7"/>
                      <a:pt x="2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614"/>
              <p:cNvSpPr>
                <a:spLocks/>
              </p:cNvSpPr>
              <p:nvPr/>
            </p:nvSpPr>
            <p:spPr bwMode="auto">
              <a:xfrm>
                <a:off x="1802251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615"/>
              <p:cNvSpPr>
                <a:spLocks/>
              </p:cNvSpPr>
              <p:nvPr/>
            </p:nvSpPr>
            <p:spPr bwMode="auto">
              <a:xfrm>
                <a:off x="2046726" y="691663"/>
                <a:ext cx="28575" cy="146050"/>
              </a:xfrm>
              <a:custGeom>
                <a:avLst/>
                <a:gdLst>
                  <a:gd name="T0" fmla="*/ 17 w 18"/>
                  <a:gd name="T1" fmla="*/ 89 h 91"/>
                  <a:gd name="T2" fmla="*/ 17 w 18"/>
                  <a:gd name="T3" fmla="*/ 89 h 91"/>
                  <a:gd name="T4" fmla="*/ 17 w 18"/>
                  <a:gd name="T5" fmla="*/ 89 h 91"/>
                  <a:gd name="T6" fmla="*/ 15 w 18"/>
                  <a:gd name="T7" fmla="*/ 88 h 91"/>
                  <a:gd name="T8" fmla="*/ 14 w 18"/>
                  <a:gd name="T9" fmla="*/ 83 h 91"/>
                  <a:gd name="T10" fmla="*/ 14 w 18"/>
                  <a:gd name="T11" fmla="*/ 67 h 91"/>
                  <a:gd name="T12" fmla="*/ 14 w 18"/>
                  <a:gd name="T13" fmla="*/ 65 h 91"/>
                  <a:gd name="T14" fmla="*/ 14 w 18"/>
                  <a:gd name="T15" fmla="*/ 64 h 91"/>
                  <a:gd name="T16" fmla="*/ 13 w 18"/>
                  <a:gd name="T17" fmla="*/ 59 h 91"/>
                  <a:gd name="T18" fmla="*/ 10 w 18"/>
                  <a:gd name="T19" fmla="*/ 51 h 91"/>
                  <a:gd name="T20" fmla="*/ 8 w 18"/>
                  <a:gd name="T21" fmla="*/ 44 h 91"/>
                  <a:gd name="T22" fmla="*/ 9 w 18"/>
                  <a:gd name="T23" fmla="*/ 42 h 91"/>
                  <a:gd name="T24" fmla="*/ 10 w 18"/>
                  <a:gd name="T25" fmla="*/ 37 h 91"/>
                  <a:gd name="T26" fmla="*/ 8 w 18"/>
                  <a:gd name="T27" fmla="*/ 31 h 91"/>
                  <a:gd name="T28" fmla="*/ 2 w 18"/>
                  <a:gd name="T29" fmla="*/ 16 h 91"/>
                  <a:gd name="T30" fmla="*/ 6 w 18"/>
                  <a:gd name="T31" fmla="*/ 1 h 91"/>
                  <a:gd name="T32" fmla="*/ 6 w 18"/>
                  <a:gd name="T33" fmla="*/ 0 h 91"/>
                  <a:gd name="T34" fmla="*/ 5 w 18"/>
                  <a:gd name="T35" fmla="*/ 0 h 91"/>
                  <a:gd name="T36" fmla="*/ 0 w 18"/>
                  <a:gd name="T37" fmla="*/ 16 h 91"/>
                  <a:gd name="T38" fmla="*/ 7 w 18"/>
                  <a:gd name="T39" fmla="*/ 32 h 91"/>
                  <a:gd name="T40" fmla="*/ 8 w 18"/>
                  <a:gd name="T41" fmla="*/ 37 h 91"/>
                  <a:gd name="T42" fmla="*/ 7 w 18"/>
                  <a:gd name="T43" fmla="*/ 41 h 91"/>
                  <a:gd name="T44" fmla="*/ 7 w 18"/>
                  <a:gd name="T45" fmla="*/ 44 h 91"/>
                  <a:gd name="T46" fmla="*/ 9 w 18"/>
                  <a:gd name="T47" fmla="*/ 52 h 91"/>
                  <a:gd name="T48" fmla="*/ 11 w 18"/>
                  <a:gd name="T49" fmla="*/ 59 h 91"/>
                  <a:gd name="T50" fmla="*/ 12 w 18"/>
                  <a:gd name="T51" fmla="*/ 64 h 91"/>
                  <a:gd name="T52" fmla="*/ 12 w 18"/>
                  <a:gd name="T53" fmla="*/ 65 h 91"/>
                  <a:gd name="T54" fmla="*/ 12 w 18"/>
                  <a:gd name="T55" fmla="*/ 67 h 91"/>
                  <a:gd name="T56" fmla="*/ 13 w 18"/>
                  <a:gd name="T57" fmla="*/ 83 h 91"/>
                  <a:gd name="T58" fmla="*/ 15 w 18"/>
                  <a:gd name="T59" fmla="*/ 90 h 91"/>
                  <a:gd name="T60" fmla="*/ 17 w 18"/>
                  <a:gd name="T61" fmla="*/ 91 h 91"/>
                  <a:gd name="T62" fmla="*/ 17 w 18"/>
                  <a:gd name="T63" fmla="*/ 90 h 91"/>
                  <a:gd name="T64" fmla="*/ 17 w 18"/>
                  <a:gd name="T65" fmla="*/ 91 h 91"/>
                  <a:gd name="T66" fmla="*/ 17 w 18"/>
                  <a:gd name="T67" fmla="*/ 91 h 91"/>
                  <a:gd name="T68" fmla="*/ 17 w 18"/>
                  <a:gd name="T69" fmla="*/ 90 h 91"/>
                  <a:gd name="T70" fmla="*/ 17 w 18"/>
                  <a:gd name="T71" fmla="*/ 91 h 91"/>
                  <a:gd name="T72" fmla="*/ 18 w 18"/>
                  <a:gd name="T73" fmla="*/ 90 h 91"/>
                  <a:gd name="T74" fmla="*/ 17 w 18"/>
                  <a:gd name="T75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91">
                    <a:moveTo>
                      <a:pt x="17" y="89"/>
                    </a:move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6" y="89"/>
                      <a:pt x="16" y="89"/>
                      <a:pt x="15" y="88"/>
                    </a:cubicBezTo>
                    <a:cubicBezTo>
                      <a:pt x="15" y="87"/>
                      <a:pt x="14" y="85"/>
                      <a:pt x="14" y="83"/>
                    </a:cubicBezTo>
                    <a:cubicBezTo>
                      <a:pt x="14" y="77"/>
                      <a:pt x="14" y="70"/>
                      <a:pt x="14" y="67"/>
                    </a:cubicBezTo>
                    <a:cubicBezTo>
                      <a:pt x="14" y="66"/>
                      <a:pt x="14" y="66"/>
                      <a:pt x="14" y="65"/>
                    </a:cubicBezTo>
                    <a:cubicBezTo>
                      <a:pt x="14" y="65"/>
                      <a:pt x="14" y="64"/>
                      <a:pt x="14" y="64"/>
                    </a:cubicBezTo>
                    <a:cubicBezTo>
                      <a:pt x="14" y="62"/>
                      <a:pt x="13" y="61"/>
                      <a:pt x="13" y="59"/>
                    </a:cubicBezTo>
                    <a:cubicBezTo>
                      <a:pt x="12" y="56"/>
                      <a:pt x="11" y="53"/>
                      <a:pt x="10" y="51"/>
                    </a:cubicBezTo>
                    <a:cubicBezTo>
                      <a:pt x="10" y="50"/>
                      <a:pt x="8" y="47"/>
                      <a:pt x="8" y="44"/>
                    </a:cubicBezTo>
                    <a:cubicBezTo>
                      <a:pt x="8" y="43"/>
                      <a:pt x="8" y="43"/>
                      <a:pt x="9" y="42"/>
                    </a:cubicBezTo>
                    <a:cubicBezTo>
                      <a:pt x="9" y="40"/>
                      <a:pt x="10" y="39"/>
                      <a:pt x="10" y="37"/>
                    </a:cubicBezTo>
                    <a:cubicBezTo>
                      <a:pt x="10" y="35"/>
                      <a:pt x="9" y="33"/>
                      <a:pt x="8" y="31"/>
                    </a:cubicBezTo>
                    <a:cubicBezTo>
                      <a:pt x="6" y="28"/>
                      <a:pt x="2" y="24"/>
                      <a:pt x="2" y="16"/>
                    </a:cubicBezTo>
                    <a:cubicBezTo>
                      <a:pt x="2" y="12"/>
                      <a:pt x="3" y="7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24"/>
                      <a:pt x="5" y="29"/>
                      <a:pt x="7" y="32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8"/>
                      <a:pt x="8" y="40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7" y="47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9"/>
                    </a:cubicBezTo>
                    <a:cubicBezTo>
                      <a:pt x="12" y="62"/>
                      <a:pt x="12" y="63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70"/>
                      <a:pt x="13" y="77"/>
                      <a:pt x="13" y="83"/>
                    </a:cubicBezTo>
                    <a:cubicBezTo>
                      <a:pt x="13" y="87"/>
                      <a:pt x="13" y="89"/>
                      <a:pt x="15" y="90"/>
                    </a:cubicBezTo>
                    <a:cubicBezTo>
                      <a:pt x="16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90"/>
                      <a:pt x="17" y="89"/>
                      <a:pt x="17" y="8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16"/>
              <p:cNvSpPr>
                <a:spLocks/>
              </p:cNvSpPr>
              <p:nvPr/>
            </p:nvSpPr>
            <p:spPr bwMode="auto">
              <a:xfrm>
                <a:off x="1943538" y="1071076"/>
                <a:ext cx="11113" cy="14288"/>
              </a:xfrm>
              <a:custGeom>
                <a:avLst/>
                <a:gdLst>
                  <a:gd name="T0" fmla="*/ 6 w 7"/>
                  <a:gd name="T1" fmla="*/ 2 h 9"/>
                  <a:gd name="T2" fmla="*/ 5 w 7"/>
                  <a:gd name="T3" fmla="*/ 5 h 9"/>
                  <a:gd name="T4" fmla="*/ 4 w 7"/>
                  <a:gd name="T5" fmla="*/ 7 h 9"/>
                  <a:gd name="T6" fmla="*/ 3 w 7"/>
                  <a:gd name="T7" fmla="*/ 8 h 9"/>
                  <a:gd name="T8" fmla="*/ 3 w 7"/>
                  <a:gd name="T9" fmla="*/ 8 h 9"/>
                  <a:gd name="T10" fmla="*/ 2 w 7"/>
                  <a:gd name="T11" fmla="*/ 8 h 9"/>
                  <a:gd name="T12" fmla="*/ 1 w 7"/>
                  <a:gd name="T13" fmla="*/ 3 h 9"/>
                  <a:gd name="T14" fmla="*/ 1 w 7"/>
                  <a:gd name="T15" fmla="*/ 1 h 9"/>
                  <a:gd name="T16" fmla="*/ 1 w 7"/>
                  <a:gd name="T17" fmla="*/ 0 h 9"/>
                  <a:gd name="T18" fmla="*/ 0 w 7"/>
                  <a:gd name="T19" fmla="*/ 1 h 9"/>
                  <a:gd name="T20" fmla="*/ 0 w 7"/>
                  <a:gd name="T21" fmla="*/ 3 h 9"/>
                  <a:gd name="T22" fmla="*/ 1 w 7"/>
                  <a:gd name="T23" fmla="*/ 7 h 9"/>
                  <a:gd name="T24" fmla="*/ 1 w 7"/>
                  <a:gd name="T25" fmla="*/ 8 h 9"/>
                  <a:gd name="T26" fmla="*/ 3 w 7"/>
                  <a:gd name="T27" fmla="*/ 9 h 9"/>
                  <a:gd name="T28" fmla="*/ 3 w 7"/>
                  <a:gd name="T29" fmla="*/ 9 h 9"/>
                  <a:gd name="T30" fmla="*/ 5 w 7"/>
                  <a:gd name="T31" fmla="*/ 8 h 9"/>
                  <a:gd name="T32" fmla="*/ 7 w 7"/>
                  <a:gd name="T33" fmla="*/ 2 h 9"/>
                  <a:gd name="T34" fmla="*/ 6 w 7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6" y="2"/>
                      <a:pt x="6" y="4"/>
                      <a:pt x="5" y="5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7" y="6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7"/>
              <p:cNvSpPr>
                <a:spLocks/>
              </p:cNvSpPr>
              <p:nvPr/>
            </p:nvSpPr>
            <p:spPr bwMode="auto">
              <a:xfrm>
                <a:off x="1945126" y="1075838"/>
                <a:ext cx="7938" cy="4763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1 h 3"/>
                  <a:gd name="T4" fmla="*/ 2 w 5"/>
                  <a:gd name="T5" fmla="*/ 0 h 3"/>
                  <a:gd name="T6" fmla="*/ 0 w 5"/>
                  <a:gd name="T7" fmla="*/ 2 h 3"/>
                  <a:gd name="T8" fmla="*/ 0 w 5"/>
                  <a:gd name="T9" fmla="*/ 3 h 3"/>
                  <a:gd name="T10" fmla="*/ 0 w 5"/>
                  <a:gd name="T11" fmla="*/ 3 h 3"/>
                  <a:gd name="T12" fmla="*/ 2 w 5"/>
                  <a:gd name="T13" fmla="*/ 1 h 3"/>
                  <a:gd name="T14" fmla="*/ 3 w 5"/>
                  <a:gd name="T15" fmla="*/ 2 h 3"/>
                  <a:gd name="T16" fmla="*/ 4 w 5"/>
                  <a:gd name="T17" fmla="*/ 3 h 3"/>
                  <a:gd name="T18" fmla="*/ 4 w 5"/>
                  <a:gd name="T19" fmla="*/ 3 h 3"/>
                  <a:gd name="T20" fmla="*/ 4 w 5"/>
                  <a:gd name="T21" fmla="*/ 3 h 3"/>
                  <a:gd name="T22" fmla="*/ 5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18"/>
              <p:cNvSpPr>
                <a:spLocks/>
              </p:cNvSpPr>
              <p:nvPr/>
            </p:nvSpPr>
            <p:spPr bwMode="auto">
              <a:xfrm>
                <a:off x="1941951" y="718651"/>
                <a:ext cx="109538" cy="65088"/>
              </a:xfrm>
              <a:custGeom>
                <a:avLst/>
                <a:gdLst>
                  <a:gd name="T0" fmla="*/ 68 w 68"/>
                  <a:gd name="T1" fmla="*/ 39 h 40"/>
                  <a:gd name="T2" fmla="*/ 52 w 68"/>
                  <a:gd name="T3" fmla="*/ 17 h 40"/>
                  <a:gd name="T4" fmla="*/ 31 w 68"/>
                  <a:gd name="T5" fmla="*/ 6 h 40"/>
                  <a:gd name="T6" fmla="*/ 27 w 68"/>
                  <a:gd name="T7" fmla="*/ 5 h 40"/>
                  <a:gd name="T8" fmla="*/ 25 w 68"/>
                  <a:gd name="T9" fmla="*/ 4 h 40"/>
                  <a:gd name="T10" fmla="*/ 23 w 68"/>
                  <a:gd name="T11" fmla="*/ 2 h 40"/>
                  <a:gd name="T12" fmla="*/ 21 w 68"/>
                  <a:gd name="T13" fmla="*/ 0 h 40"/>
                  <a:gd name="T14" fmla="*/ 19 w 68"/>
                  <a:gd name="T15" fmla="*/ 1 h 40"/>
                  <a:gd name="T16" fmla="*/ 12 w 68"/>
                  <a:gd name="T17" fmla="*/ 3 h 40"/>
                  <a:gd name="T18" fmla="*/ 6 w 68"/>
                  <a:gd name="T19" fmla="*/ 4 h 40"/>
                  <a:gd name="T20" fmla="*/ 0 w 68"/>
                  <a:gd name="T21" fmla="*/ 8 h 40"/>
                  <a:gd name="T22" fmla="*/ 0 w 68"/>
                  <a:gd name="T23" fmla="*/ 9 h 40"/>
                  <a:gd name="T24" fmla="*/ 1 w 68"/>
                  <a:gd name="T25" fmla="*/ 8 h 40"/>
                  <a:gd name="T26" fmla="*/ 6 w 68"/>
                  <a:gd name="T27" fmla="*/ 6 h 40"/>
                  <a:gd name="T28" fmla="*/ 12 w 68"/>
                  <a:gd name="T29" fmla="*/ 5 h 40"/>
                  <a:gd name="T30" fmla="*/ 20 w 68"/>
                  <a:gd name="T31" fmla="*/ 2 h 40"/>
                  <a:gd name="T32" fmla="*/ 21 w 68"/>
                  <a:gd name="T33" fmla="*/ 2 h 40"/>
                  <a:gd name="T34" fmla="*/ 22 w 68"/>
                  <a:gd name="T35" fmla="*/ 3 h 40"/>
                  <a:gd name="T36" fmla="*/ 23 w 68"/>
                  <a:gd name="T37" fmla="*/ 5 h 40"/>
                  <a:gd name="T38" fmla="*/ 26 w 68"/>
                  <a:gd name="T39" fmla="*/ 7 h 40"/>
                  <a:gd name="T40" fmla="*/ 30 w 68"/>
                  <a:gd name="T41" fmla="*/ 8 h 40"/>
                  <a:gd name="T42" fmla="*/ 52 w 68"/>
                  <a:gd name="T43" fmla="*/ 18 h 40"/>
                  <a:gd name="T44" fmla="*/ 64 w 68"/>
                  <a:gd name="T45" fmla="*/ 32 h 40"/>
                  <a:gd name="T46" fmla="*/ 66 w 68"/>
                  <a:gd name="T47" fmla="*/ 37 h 40"/>
                  <a:gd name="T48" fmla="*/ 66 w 68"/>
                  <a:gd name="T49" fmla="*/ 38 h 40"/>
                  <a:gd name="T50" fmla="*/ 66 w 68"/>
                  <a:gd name="T51" fmla="*/ 39 h 40"/>
                  <a:gd name="T52" fmla="*/ 67 w 68"/>
                  <a:gd name="T53" fmla="*/ 39 h 40"/>
                  <a:gd name="T54" fmla="*/ 68 w 68"/>
                  <a:gd name="T5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40">
                    <a:moveTo>
                      <a:pt x="68" y="39"/>
                    </a:moveTo>
                    <a:cubicBezTo>
                      <a:pt x="68" y="39"/>
                      <a:pt x="66" y="26"/>
                      <a:pt x="52" y="17"/>
                    </a:cubicBezTo>
                    <a:cubicBezTo>
                      <a:pt x="39" y="9"/>
                      <a:pt x="34" y="7"/>
                      <a:pt x="31" y="6"/>
                    </a:cubicBezTo>
                    <a:cubicBezTo>
                      <a:pt x="29" y="6"/>
                      <a:pt x="27" y="6"/>
                      <a:pt x="27" y="5"/>
                    </a:cubicBezTo>
                    <a:cubicBezTo>
                      <a:pt x="26" y="5"/>
                      <a:pt x="25" y="5"/>
                      <a:pt x="25" y="4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0" y="0"/>
                      <a:pt x="20" y="1"/>
                      <a:pt x="19" y="1"/>
                    </a:cubicBezTo>
                    <a:cubicBezTo>
                      <a:pt x="18" y="2"/>
                      <a:pt x="15" y="3"/>
                      <a:pt x="12" y="3"/>
                    </a:cubicBezTo>
                    <a:cubicBezTo>
                      <a:pt x="10" y="3"/>
                      <a:pt x="8" y="4"/>
                      <a:pt x="6" y="4"/>
                    </a:cubicBezTo>
                    <a:cubicBezTo>
                      <a:pt x="4" y="5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4" y="6"/>
                      <a:pt x="6" y="6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5" y="4"/>
                      <a:pt x="18" y="4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3"/>
                    </a:cubicBezTo>
                    <a:cubicBezTo>
                      <a:pt x="22" y="3"/>
                      <a:pt x="23" y="4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7" y="7"/>
                      <a:pt x="28" y="7"/>
                      <a:pt x="30" y="8"/>
                    </a:cubicBezTo>
                    <a:cubicBezTo>
                      <a:pt x="34" y="9"/>
                      <a:pt x="38" y="10"/>
                      <a:pt x="52" y="18"/>
                    </a:cubicBezTo>
                    <a:cubicBezTo>
                      <a:pt x="58" y="22"/>
                      <a:pt x="62" y="28"/>
                      <a:pt x="64" y="32"/>
                    </a:cubicBezTo>
                    <a:cubicBezTo>
                      <a:pt x="65" y="34"/>
                      <a:pt x="66" y="36"/>
                      <a:pt x="66" y="37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39"/>
                    </a:cubicBezTo>
                    <a:cubicBezTo>
                      <a:pt x="68" y="39"/>
                      <a:pt x="68" y="39"/>
                      <a:pt x="68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19"/>
              <p:cNvSpPr>
                <a:spLocks/>
              </p:cNvSpPr>
              <p:nvPr/>
            </p:nvSpPr>
            <p:spPr bwMode="auto">
              <a:xfrm>
                <a:off x="1930838" y="734526"/>
                <a:ext cx="11113" cy="26988"/>
              </a:xfrm>
              <a:custGeom>
                <a:avLst/>
                <a:gdLst>
                  <a:gd name="T0" fmla="*/ 6 w 7"/>
                  <a:gd name="T1" fmla="*/ 0 h 16"/>
                  <a:gd name="T2" fmla="*/ 0 w 7"/>
                  <a:gd name="T3" fmla="*/ 14 h 16"/>
                  <a:gd name="T4" fmla="*/ 0 w 7"/>
                  <a:gd name="T5" fmla="*/ 16 h 16"/>
                  <a:gd name="T6" fmla="*/ 1 w 7"/>
                  <a:gd name="T7" fmla="*/ 16 h 16"/>
                  <a:gd name="T8" fmla="*/ 2 w 7"/>
                  <a:gd name="T9" fmla="*/ 15 h 16"/>
                  <a:gd name="T10" fmla="*/ 2 w 7"/>
                  <a:gd name="T11" fmla="*/ 14 h 16"/>
                  <a:gd name="T12" fmla="*/ 4 w 7"/>
                  <a:gd name="T13" fmla="*/ 5 h 16"/>
                  <a:gd name="T14" fmla="*/ 6 w 7"/>
                  <a:gd name="T15" fmla="*/ 2 h 16"/>
                  <a:gd name="T16" fmla="*/ 7 w 7"/>
                  <a:gd name="T17" fmla="*/ 1 h 16"/>
                  <a:gd name="T18" fmla="*/ 7 w 7"/>
                  <a:gd name="T19" fmla="*/ 0 h 16"/>
                  <a:gd name="T20" fmla="*/ 6 w 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cubicBezTo>
                      <a:pt x="6" y="0"/>
                      <a:pt x="0" y="8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1"/>
                      <a:pt x="3" y="8"/>
                      <a:pt x="4" y="5"/>
                    </a:cubicBezTo>
                    <a:cubicBezTo>
                      <a:pt x="5" y="4"/>
                      <a:pt x="6" y="3"/>
                      <a:pt x="6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20"/>
              <p:cNvSpPr>
                <a:spLocks/>
              </p:cNvSpPr>
              <p:nvPr/>
            </p:nvSpPr>
            <p:spPr bwMode="auto">
              <a:xfrm>
                <a:off x="2045138" y="796438"/>
                <a:ext cx="7938" cy="26988"/>
              </a:xfrm>
              <a:custGeom>
                <a:avLst/>
                <a:gdLst>
                  <a:gd name="T0" fmla="*/ 3 w 5"/>
                  <a:gd name="T1" fmla="*/ 0 h 17"/>
                  <a:gd name="T2" fmla="*/ 3 w 5"/>
                  <a:gd name="T3" fmla="*/ 6 h 17"/>
                  <a:gd name="T4" fmla="*/ 0 w 5"/>
                  <a:gd name="T5" fmla="*/ 16 h 17"/>
                  <a:gd name="T6" fmla="*/ 1 w 5"/>
                  <a:gd name="T7" fmla="*/ 17 h 17"/>
                  <a:gd name="T8" fmla="*/ 2 w 5"/>
                  <a:gd name="T9" fmla="*/ 16 h 17"/>
                  <a:gd name="T10" fmla="*/ 4 w 5"/>
                  <a:gd name="T11" fmla="*/ 7 h 17"/>
                  <a:gd name="T12" fmla="*/ 5 w 5"/>
                  <a:gd name="T13" fmla="*/ 1 h 17"/>
                  <a:gd name="T14" fmla="*/ 4 w 5"/>
                  <a:gd name="T15" fmla="*/ 0 h 17"/>
                  <a:gd name="T16" fmla="*/ 3 w 5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7">
                    <a:moveTo>
                      <a:pt x="3" y="0"/>
                    </a:moveTo>
                    <a:cubicBezTo>
                      <a:pt x="3" y="0"/>
                      <a:pt x="3" y="3"/>
                      <a:pt x="3" y="6"/>
                    </a:cubicBezTo>
                    <a:cubicBezTo>
                      <a:pt x="2" y="10"/>
                      <a:pt x="1" y="14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21"/>
              <p:cNvSpPr>
                <a:spLocks/>
              </p:cNvSpPr>
              <p:nvPr/>
            </p:nvSpPr>
            <p:spPr bwMode="auto">
              <a:xfrm>
                <a:off x="2035613" y="831363"/>
                <a:ext cx="6350" cy="11113"/>
              </a:xfrm>
              <a:custGeom>
                <a:avLst/>
                <a:gdLst>
                  <a:gd name="T0" fmla="*/ 3 w 4"/>
                  <a:gd name="T1" fmla="*/ 1 h 7"/>
                  <a:gd name="T2" fmla="*/ 2 w 4"/>
                  <a:gd name="T3" fmla="*/ 3 h 7"/>
                  <a:gd name="T4" fmla="*/ 0 w 4"/>
                  <a:gd name="T5" fmla="*/ 5 h 7"/>
                  <a:gd name="T6" fmla="*/ 0 w 4"/>
                  <a:gd name="T7" fmla="*/ 6 h 7"/>
                  <a:gd name="T8" fmla="*/ 1 w 4"/>
                  <a:gd name="T9" fmla="*/ 7 h 7"/>
                  <a:gd name="T10" fmla="*/ 4 w 4"/>
                  <a:gd name="T11" fmla="*/ 1 h 7"/>
                  <a:gd name="T12" fmla="*/ 4 w 4"/>
                  <a:gd name="T13" fmla="*/ 0 h 7"/>
                  <a:gd name="T14" fmla="*/ 3 w 4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22"/>
              <p:cNvSpPr>
                <a:spLocks/>
              </p:cNvSpPr>
              <p:nvPr/>
            </p:nvSpPr>
            <p:spPr bwMode="auto">
              <a:xfrm>
                <a:off x="1913376" y="769451"/>
                <a:ext cx="114300" cy="82550"/>
              </a:xfrm>
              <a:custGeom>
                <a:avLst/>
                <a:gdLst>
                  <a:gd name="T0" fmla="*/ 70 w 71"/>
                  <a:gd name="T1" fmla="*/ 51 h 52"/>
                  <a:gd name="T2" fmla="*/ 62 w 71"/>
                  <a:gd name="T3" fmla="*/ 51 h 52"/>
                  <a:gd name="T4" fmla="*/ 61 w 71"/>
                  <a:gd name="T5" fmla="*/ 51 h 52"/>
                  <a:gd name="T6" fmla="*/ 58 w 71"/>
                  <a:gd name="T7" fmla="*/ 50 h 52"/>
                  <a:gd name="T8" fmla="*/ 55 w 71"/>
                  <a:gd name="T9" fmla="*/ 49 h 52"/>
                  <a:gd name="T10" fmla="*/ 53 w 71"/>
                  <a:gd name="T11" fmla="*/ 48 h 52"/>
                  <a:gd name="T12" fmla="*/ 40 w 71"/>
                  <a:gd name="T13" fmla="*/ 42 h 52"/>
                  <a:gd name="T14" fmla="*/ 27 w 71"/>
                  <a:gd name="T15" fmla="*/ 33 h 52"/>
                  <a:gd name="T16" fmla="*/ 23 w 71"/>
                  <a:gd name="T17" fmla="*/ 30 h 52"/>
                  <a:gd name="T18" fmla="*/ 19 w 71"/>
                  <a:gd name="T19" fmla="*/ 27 h 52"/>
                  <a:gd name="T20" fmla="*/ 17 w 71"/>
                  <a:gd name="T21" fmla="*/ 26 h 52"/>
                  <a:gd name="T22" fmla="*/ 14 w 71"/>
                  <a:gd name="T23" fmla="*/ 25 h 52"/>
                  <a:gd name="T24" fmla="*/ 7 w 71"/>
                  <a:gd name="T25" fmla="*/ 20 h 52"/>
                  <a:gd name="T26" fmla="*/ 2 w 71"/>
                  <a:gd name="T27" fmla="*/ 5 h 52"/>
                  <a:gd name="T28" fmla="*/ 2 w 71"/>
                  <a:gd name="T29" fmla="*/ 1 h 52"/>
                  <a:gd name="T30" fmla="*/ 2 w 71"/>
                  <a:gd name="T31" fmla="*/ 0 h 52"/>
                  <a:gd name="T32" fmla="*/ 1 w 71"/>
                  <a:gd name="T33" fmla="*/ 1 h 52"/>
                  <a:gd name="T34" fmla="*/ 0 w 71"/>
                  <a:gd name="T35" fmla="*/ 5 h 52"/>
                  <a:gd name="T36" fmla="*/ 6 w 71"/>
                  <a:gd name="T37" fmla="*/ 21 h 52"/>
                  <a:gd name="T38" fmla="*/ 13 w 71"/>
                  <a:gd name="T39" fmla="*/ 26 h 52"/>
                  <a:gd name="T40" fmla="*/ 16 w 71"/>
                  <a:gd name="T41" fmla="*/ 27 h 52"/>
                  <a:gd name="T42" fmla="*/ 18 w 71"/>
                  <a:gd name="T43" fmla="*/ 28 h 52"/>
                  <a:gd name="T44" fmla="*/ 22 w 71"/>
                  <a:gd name="T45" fmla="*/ 31 h 52"/>
                  <a:gd name="T46" fmla="*/ 26 w 71"/>
                  <a:gd name="T47" fmla="*/ 34 h 52"/>
                  <a:gd name="T48" fmla="*/ 39 w 71"/>
                  <a:gd name="T49" fmla="*/ 43 h 52"/>
                  <a:gd name="T50" fmla="*/ 48 w 71"/>
                  <a:gd name="T51" fmla="*/ 48 h 52"/>
                  <a:gd name="T52" fmla="*/ 52 w 71"/>
                  <a:gd name="T53" fmla="*/ 49 h 52"/>
                  <a:gd name="T54" fmla="*/ 55 w 71"/>
                  <a:gd name="T55" fmla="*/ 50 h 52"/>
                  <a:gd name="T56" fmla="*/ 57 w 71"/>
                  <a:gd name="T57" fmla="*/ 51 h 52"/>
                  <a:gd name="T58" fmla="*/ 61 w 71"/>
                  <a:gd name="T59" fmla="*/ 52 h 52"/>
                  <a:gd name="T60" fmla="*/ 62 w 71"/>
                  <a:gd name="T61" fmla="*/ 52 h 52"/>
                  <a:gd name="T62" fmla="*/ 70 w 71"/>
                  <a:gd name="T63" fmla="*/ 52 h 52"/>
                  <a:gd name="T64" fmla="*/ 71 w 71"/>
                  <a:gd name="T65" fmla="*/ 51 h 52"/>
                  <a:gd name="T66" fmla="*/ 70 w 71"/>
                  <a:gd name="T6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52">
                    <a:moveTo>
                      <a:pt x="70" y="51"/>
                    </a:moveTo>
                    <a:cubicBezTo>
                      <a:pt x="70" y="51"/>
                      <a:pt x="65" y="51"/>
                      <a:pt x="62" y="51"/>
                    </a:cubicBezTo>
                    <a:cubicBezTo>
                      <a:pt x="62" y="51"/>
                      <a:pt x="61" y="51"/>
                      <a:pt x="61" y="51"/>
                    </a:cubicBezTo>
                    <a:cubicBezTo>
                      <a:pt x="60" y="51"/>
                      <a:pt x="59" y="50"/>
                      <a:pt x="58" y="50"/>
                    </a:cubicBezTo>
                    <a:cubicBezTo>
                      <a:pt x="57" y="49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3" y="48"/>
                    </a:cubicBezTo>
                    <a:cubicBezTo>
                      <a:pt x="49" y="47"/>
                      <a:pt x="43" y="44"/>
                      <a:pt x="40" y="42"/>
                    </a:cubicBezTo>
                    <a:cubicBezTo>
                      <a:pt x="36" y="38"/>
                      <a:pt x="29" y="35"/>
                      <a:pt x="27" y="33"/>
                    </a:cubicBezTo>
                    <a:cubicBezTo>
                      <a:pt x="26" y="32"/>
                      <a:pt x="24" y="31"/>
                      <a:pt x="23" y="30"/>
                    </a:cubicBezTo>
                    <a:cubicBezTo>
                      <a:pt x="21" y="29"/>
                      <a:pt x="20" y="28"/>
                      <a:pt x="19" y="27"/>
                    </a:cubicBezTo>
                    <a:cubicBezTo>
                      <a:pt x="19" y="27"/>
                      <a:pt x="18" y="26"/>
                      <a:pt x="17" y="26"/>
                    </a:cubicBezTo>
                    <a:cubicBezTo>
                      <a:pt x="16" y="26"/>
                      <a:pt x="15" y="25"/>
                      <a:pt x="14" y="25"/>
                    </a:cubicBezTo>
                    <a:cubicBezTo>
                      <a:pt x="13" y="25"/>
                      <a:pt x="10" y="23"/>
                      <a:pt x="7" y="20"/>
                    </a:cubicBezTo>
                    <a:cubicBezTo>
                      <a:pt x="5" y="17"/>
                      <a:pt x="2" y="12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12"/>
                      <a:pt x="3" y="17"/>
                      <a:pt x="6" y="21"/>
                    </a:cubicBezTo>
                    <a:cubicBezTo>
                      <a:pt x="9" y="24"/>
                      <a:pt x="12" y="26"/>
                      <a:pt x="13" y="26"/>
                    </a:cubicBezTo>
                    <a:cubicBezTo>
                      <a:pt x="14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9" y="29"/>
                      <a:pt x="20" y="30"/>
                      <a:pt x="22" y="31"/>
                    </a:cubicBezTo>
                    <a:cubicBezTo>
                      <a:pt x="23" y="32"/>
                      <a:pt x="25" y="33"/>
                      <a:pt x="26" y="34"/>
                    </a:cubicBezTo>
                    <a:cubicBezTo>
                      <a:pt x="29" y="36"/>
                      <a:pt x="35" y="40"/>
                      <a:pt x="39" y="43"/>
                    </a:cubicBezTo>
                    <a:cubicBezTo>
                      <a:pt x="41" y="45"/>
                      <a:pt x="45" y="46"/>
                      <a:pt x="48" y="48"/>
                    </a:cubicBezTo>
                    <a:cubicBezTo>
                      <a:pt x="49" y="48"/>
                      <a:pt x="51" y="49"/>
                      <a:pt x="52" y="49"/>
                    </a:cubicBezTo>
                    <a:cubicBezTo>
                      <a:pt x="53" y="50"/>
                      <a:pt x="54" y="50"/>
                      <a:pt x="55" y="50"/>
                    </a:cubicBezTo>
                    <a:cubicBezTo>
                      <a:pt x="55" y="50"/>
                      <a:pt x="56" y="51"/>
                      <a:pt x="57" y="51"/>
                    </a:cubicBezTo>
                    <a:cubicBezTo>
                      <a:pt x="58" y="52"/>
                      <a:pt x="59" y="52"/>
                      <a:pt x="61" y="52"/>
                    </a:cubicBezTo>
                    <a:cubicBezTo>
                      <a:pt x="61" y="52"/>
                      <a:pt x="62" y="52"/>
                      <a:pt x="62" y="52"/>
                    </a:cubicBezTo>
                    <a:cubicBezTo>
                      <a:pt x="65" y="52"/>
                      <a:pt x="70" y="52"/>
                      <a:pt x="70" y="52"/>
                    </a:cubicBezTo>
                    <a:cubicBezTo>
                      <a:pt x="71" y="52"/>
                      <a:pt x="71" y="52"/>
                      <a:pt x="71" y="51"/>
                    </a:cubicBezTo>
                    <a:cubicBezTo>
                      <a:pt x="71" y="51"/>
                      <a:pt x="71" y="51"/>
                      <a:pt x="70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23"/>
              <p:cNvSpPr>
                <a:spLocks/>
              </p:cNvSpPr>
              <p:nvPr/>
            </p:nvSpPr>
            <p:spPr bwMode="auto">
              <a:xfrm>
                <a:off x="1983226" y="517038"/>
                <a:ext cx="119063" cy="187325"/>
              </a:xfrm>
              <a:custGeom>
                <a:avLst/>
                <a:gdLst>
                  <a:gd name="T0" fmla="*/ 10 w 75"/>
                  <a:gd name="T1" fmla="*/ 13 h 117"/>
                  <a:gd name="T2" fmla="*/ 18 w 75"/>
                  <a:gd name="T3" fmla="*/ 19 h 117"/>
                  <a:gd name="T4" fmla="*/ 20 w 75"/>
                  <a:gd name="T5" fmla="*/ 23 h 117"/>
                  <a:gd name="T6" fmla="*/ 21 w 75"/>
                  <a:gd name="T7" fmla="*/ 25 h 117"/>
                  <a:gd name="T8" fmla="*/ 23 w 75"/>
                  <a:gd name="T9" fmla="*/ 28 h 117"/>
                  <a:gd name="T10" fmla="*/ 26 w 75"/>
                  <a:gd name="T11" fmla="*/ 29 h 117"/>
                  <a:gd name="T12" fmla="*/ 28 w 75"/>
                  <a:gd name="T13" fmla="*/ 32 h 117"/>
                  <a:gd name="T14" fmla="*/ 31 w 75"/>
                  <a:gd name="T15" fmla="*/ 38 h 117"/>
                  <a:gd name="T16" fmla="*/ 34 w 75"/>
                  <a:gd name="T17" fmla="*/ 45 h 117"/>
                  <a:gd name="T18" fmla="*/ 38 w 75"/>
                  <a:gd name="T19" fmla="*/ 52 h 117"/>
                  <a:gd name="T20" fmla="*/ 39 w 75"/>
                  <a:gd name="T21" fmla="*/ 56 h 117"/>
                  <a:gd name="T22" fmla="*/ 43 w 75"/>
                  <a:gd name="T23" fmla="*/ 69 h 117"/>
                  <a:gd name="T24" fmla="*/ 44 w 75"/>
                  <a:gd name="T25" fmla="*/ 71 h 117"/>
                  <a:gd name="T26" fmla="*/ 46 w 75"/>
                  <a:gd name="T27" fmla="*/ 73 h 117"/>
                  <a:gd name="T28" fmla="*/ 58 w 75"/>
                  <a:gd name="T29" fmla="*/ 84 h 117"/>
                  <a:gd name="T30" fmla="*/ 60 w 75"/>
                  <a:gd name="T31" fmla="*/ 87 h 117"/>
                  <a:gd name="T32" fmla="*/ 56 w 75"/>
                  <a:gd name="T33" fmla="*/ 92 h 117"/>
                  <a:gd name="T34" fmla="*/ 56 w 75"/>
                  <a:gd name="T35" fmla="*/ 96 h 117"/>
                  <a:gd name="T36" fmla="*/ 56 w 75"/>
                  <a:gd name="T37" fmla="*/ 102 h 117"/>
                  <a:gd name="T38" fmla="*/ 57 w 75"/>
                  <a:gd name="T39" fmla="*/ 105 h 117"/>
                  <a:gd name="T40" fmla="*/ 61 w 75"/>
                  <a:gd name="T41" fmla="*/ 107 h 117"/>
                  <a:gd name="T42" fmla="*/ 61 w 75"/>
                  <a:gd name="T43" fmla="*/ 108 h 117"/>
                  <a:gd name="T44" fmla="*/ 65 w 75"/>
                  <a:gd name="T45" fmla="*/ 115 h 117"/>
                  <a:gd name="T46" fmla="*/ 65 w 75"/>
                  <a:gd name="T47" fmla="*/ 116 h 117"/>
                  <a:gd name="T48" fmla="*/ 69 w 75"/>
                  <a:gd name="T49" fmla="*/ 116 h 117"/>
                  <a:gd name="T50" fmla="*/ 74 w 75"/>
                  <a:gd name="T51" fmla="*/ 117 h 117"/>
                  <a:gd name="T52" fmla="*/ 69 w 75"/>
                  <a:gd name="T53" fmla="*/ 116 h 117"/>
                  <a:gd name="T54" fmla="*/ 66 w 75"/>
                  <a:gd name="T55" fmla="*/ 115 h 117"/>
                  <a:gd name="T56" fmla="*/ 66 w 75"/>
                  <a:gd name="T57" fmla="*/ 113 h 117"/>
                  <a:gd name="T58" fmla="*/ 63 w 75"/>
                  <a:gd name="T59" fmla="*/ 107 h 117"/>
                  <a:gd name="T60" fmla="*/ 61 w 75"/>
                  <a:gd name="T61" fmla="*/ 105 h 117"/>
                  <a:gd name="T62" fmla="*/ 61 w 75"/>
                  <a:gd name="T63" fmla="*/ 102 h 117"/>
                  <a:gd name="T64" fmla="*/ 57 w 75"/>
                  <a:gd name="T65" fmla="*/ 101 h 117"/>
                  <a:gd name="T66" fmla="*/ 55 w 75"/>
                  <a:gd name="T67" fmla="*/ 99 h 117"/>
                  <a:gd name="T68" fmla="*/ 56 w 75"/>
                  <a:gd name="T69" fmla="*/ 93 h 117"/>
                  <a:gd name="T70" fmla="*/ 60 w 75"/>
                  <a:gd name="T71" fmla="*/ 87 h 117"/>
                  <a:gd name="T72" fmla="*/ 58 w 75"/>
                  <a:gd name="T73" fmla="*/ 84 h 117"/>
                  <a:gd name="T74" fmla="*/ 46 w 75"/>
                  <a:gd name="T75" fmla="*/ 72 h 117"/>
                  <a:gd name="T76" fmla="*/ 45 w 75"/>
                  <a:gd name="T77" fmla="*/ 72 h 117"/>
                  <a:gd name="T78" fmla="*/ 45 w 75"/>
                  <a:gd name="T79" fmla="*/ 72 h 117"/>
                  <a:gd name="T80" fmla="*/ 45 w 75"/>
                  <a:gd name="T81" fmla="*/ 69 h 117"/>
                  <a:gd name="T82" fmla="*/ 44 w 75"/>
                  <a:gd name="T83" fmla="*/ 68 h 117"/>
                  <a:gd name="T84" fmla="*/ 44 w 75"/>
                  <a:gd name="T85" fmla="*/ 68 h 117"/>
                  <a:gd name="T86" fmla="*/ 41 w 75"/>
                  <a:gd name="T87" fmla="*/ 52 h 117"/>
                  <a:gd name="T88" fmla="*/ 40 w 75"/>
                  <a:gd name="T89" fmla="*/ 48 h 117"/>
                  <a:gd name="T90" fmla="*/ 35 w 75"/>
                  <a:gd name="T91" fmla="*/ 43 h 117"/>
                  <a:gd name="T92" fmla="*/ 30 w 75"/>
                  <a:gd name="T93" fmla="*/ 34 h 117"/>
                  <a:gd name="T94" fmla="*/ 27 w 75"/>
                  <a:gd name="T95" fmla="*/ 31 h 117"/>
                  <a:gd name="T96" fmla="*/ 26 w 75"/>
                  <a:gd name="T97" fmla="*/ 29 h 117"/>
                  <a:gd name="T98" fmla="*/ 21 w 75"/>
                  <a:gd name="T99" fmla="*/ 26 h 117"/>
                  <a:gd name="T100" fmla="*/ 20 w 75"/>
                  <a:gd name="T101" fmla="*/ 24 h 117"/>
                  <a:gd name="T102" fmla="*/ 18 w 75"/>
                  <a:gd name="T103" fmla="*/ 22 h 117"/>
                  <a:gd name="T104" fmla="*/ 18 w 75"/>
                  <a:gd name="T105" fmla="*/ 18 h 117"/>
                  <a:gd name="T106" fmla="*/ 10 w 75"/>
                  <a:gd name="T107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0" y="1"/>
                    </a:moveTo>
                    <a:cubicBezTo>
                      <a:pt x="1" y="2"/>
                      <a:pt x="2" y="5"/>
                      <a:pt x="4" y="8"/>
                    </a:cubicBezTo>
                    <a:cubicBezTo>
                      <a:pt x="5" y="11"/>
                      <a:pt x="7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2" y="16"/>
                      <a:pt x="13" y="17"/>
                    </a:cubicBezTo>
                    <a:cubicBezTo>
                      <a:pt x="14" y="18"/>
                      <a:pt x="16" y="18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7" y="21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7"/>
                      <a:pt x="22" y="27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7" y="32"/>
                      <a:pt x="27" y="33"/>
                    </a:cubicBezTo>
                    <a:cubicBezTo>
                      <a:pt x="27" y="34"/>
                      <a:pt x="28" y="34"/>
                      <a:pt x="29" y="35"/>
                    </a:cubicBezTo>
                    <a:cubicBezTo>
                      <a:pt x="30" y="36"/>
                      <a:pt x="30" y="36"/>
                      <a:pt x="31" y="37"/>
                    </a:cubicBezTo>
                    <a:cubicBezTo>
                      <a:pt x="31" y="37"/>
                      <a:pt x="31" y="38"/>
                      <a:pt x="31" y="38"/>
                    </a:cubicBezTo>
                    <a:cubicBezTo>
                      <a:pt x="31" y="39"/>
                      <a:pt x="31" y="40"/>
                      <a:pt x="32" y="40"/>
                    </a:cubicBezTo>
                    <a:cubicBezTo>
                      <a:pt x="32" y="41"/>
                      <a:pt x="33" y="41"/>
                      <a:pt x="33" y="41"/>
                    </a:cubicBezTo>
                    <a:cubicBezTo>
                      <a:pt x="33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6"/>
                      <a:pt x="36" y="46"/>
                      <a:pt x="36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7"/>
                      <a:pt x="39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3"/>
                      <a:pt x="40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40" y="58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4"/>
                      <a:pt x="42" y="66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5" y="73"/>
                      <a:pt x="45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6"/>
                      <a:pt x="47" y="79"/>
                      <a:pt x="49" y="82"/>
                    </a:cubicBezTo>
                    <a:cubicBezTo>
                      <a:pt x="50" y="83"/>
                      <a:pt x="51" y="84"/>
                      <a:pt x="53" y="84"/>
                    </a:cubicBezTo>
                    <a:cubicBezTo>
                      <a:pt x="54" y="84"/>
                      <a:pt x="56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5"/>
                      <a:pt x="58" y="86"/>
                      <a:pt x="58" y="86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0"/>
                      <a:pt x="57" y="91"/>
                    </a:cubicBezTo>
                    <a:cubicBezTo>
                      <a:pt x="57" y="91"/>
                      <a:pt x="57" y="91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3"/>
                      <a:pt x="55" y="93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5"/>
                      <a:pt x="55" y="95"/>
                      <a:pt x="55" y="95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7"/>
                      <a:pt x="55" y="98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100"/>
                      <a:pt x="54" y="101"/>
                      <a:pt x="54" y="101"/>
                    </a:cubicBezTo>
                    <a:cubicBezTo>
                      <a:pt x="55" y="102"/>
                      <a:pt x="55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3"/>
                      <a:pt x="56" y="103"/>
                      <a:pt x="55" y="104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5"/>
                      <a:pt x="60" y="104"/>
                      <a:pt x="62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4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9"/>
                      <a:pt x="62" y="110"/>
                      <a:pt x="62" y="111"/>
                    </a:cubicBezTo>
                    <a:cubicBezTo>
                      <a:pt x="62" y="112"/>
                      <a:pt x="62" y="113"/>
                      <a:pt x="62" y="113"/>
                    </a:cubicBezTo>
                    <a:cubicBezTo>
                      <a:pt x="63" y="114"/>
                      <a:pt x="64" y="115"/>
                      <a:pt x="65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7" y="116"/>
                      <a:pt x="68" y="115"/>
                      <a:pt x="68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70" y="116"/>
                      <a:pt x="71" y="116"/>
                      <a:pt x="72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2" y="116"/>
                      <a:pt x="73" y="116"/>
                      <a:pt x="74" y="117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3" y="115"/>
                      <a:pt x="72" y="115"/>
                      <a:pt x="72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0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69" y="114"/>
                    </a:cubicBezTo>
                    <a:cubicBezTo>
                      <a:pt x="69" y="114"/>
                      <a:pt x="69" y="114"/>
                      <a:pt x="68" y="114"/>
                    </a:cubicBezTo>
                    <a:cubicBezTo>
                      <a:pt x="67" y="114"/>
                      <a:pt x="66" y="115"/>
                      <a:pt x="66" y="115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4" y="114"/>
                      <a:pt x="64" y="113"/>
                      <a:pt x="63" y="113"/>
                    </a:cubicBezTo>
                    <a:cubicBezTo>
                      <a:pt x="63" y="112"/>
                      <a:pt x="63" y="112"/>
                      <a:pt x="63" y="111"/>
                    </a:cubicBezTo>
                    <a:cubicBezTo>
                      <a:pt x="63" y="110"/>
                      <a:pt x="63" y="109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5"/>
                      <a:pt x="62" y="105"/>
                      <a:pt x="61" y="105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5"/>
                      <a:pt x="62" y="104"/>
                      <a:pt x="62" y="104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3"/>
                      <a:pt x="58" y="104"/>
                      <a:pt x="57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4"/>
                      <a:pt x="57" y="103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5" y="101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6" y="99"/>
                      <a:pt x="57" y="97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6" y="95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7" y="93"/>
                      <a:pt x="57" y="92"/>
                    </a:cubicBezTo>
                    <a:cubicBezTo>
                      <a:pt x="58" y="92"/>
                      <a:pt x="58" y="92"/>
                      <a:pt x="58" y="91"/>
                    </a:cubicBezTo>
                    <a:cubicBezTo>
                      <a:pt x="58" y="91"/>
                      <a:pt x="59" y="91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6"/>
                      <a:pt x="59" y="86"/>
                      <a:pt x="59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6" y="83"/>
                      <a:pt x="54" y="83"/>
                      <a:pt x="53" y="83"/>
                    </a:cubicBezTo>
                    <a:cubicBezTo>
                      <a:pt x="51" y="83"/>
                      <a:pt x="51" y="83"/>
                      <a:pt x="49" y="81"/>
                    </a:cubicBezTo>
                    <a:cubicBezTo>
                      <a:pt x="48" y="78"/>
                      <a:pt x="47" y="76"/>
                      <a:pt x="47" y="73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8"/>
                      <a:pt x="45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6"/>
                      <a:pt x="44" y="64"/>
                      <a:pt x="43" y="62"/>
                    </a:cubicBezTo>
                    <a:cubicBezTo>
                      <a:pt x="43" y="61"/>
                      <a:pt x="42" y="60"/>
                      <a:pt x="41" y="59"/>
                    </a:cubicBezTo>
                    <a:cubicBezTo>
                      <a:pt x="41" y="58"/>
                      <a:pt x="40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5"/>
                      <a:pt x="41" y="54"/>
                    </a:cubicBezTo>
                    <a:cubicBezTo>
                      <a:pt x="41" y="54"/>
                      <a:pt x="41" y="53"/>
                      <a:pt x="41" y="52"/>
                    </a:cubicBezTo>
                    <a:cubicBezTo>
                      <a:pt x="41" y="52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0"/>
                      <a:pt x="40" y="49"/>
                      <a:pt x="40" y="48"/>
                    </a:cubicBezTo>
                    <a:cubicBezTo>
                      <a:pt x="40" y="48"/>
                      <a:pt x="40" y="47"/>
                      <a:pt x="40" y="47"/>
                    </a:cubicBezTo>
                    <a:cubicBezTo>
                      <a:pt x="39" y="46"/>
                      <a:pt x="39" y="46"/>
                      <a:pt x="38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3" y="40"/>
                    </a:cubicBezTo>
                    <a:cubicBezTo>
                      <a:pt x="33" y="40"/>
                      <a:pt x="33" y="40"/>
                      <a:pt x="32" y="40"/>
                    </a:cubicBezTo>
                    <a:cubicBezTo>
                      <a:pt x="32" y="39"/>
                      <a:pt x="32" y="39"/>
                      <a:pt x="32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1" y="36"/>
                      <a:pt x="30" y="35"/>
                      <a:pt x="30" y="34"/>
                    </a:cubicBezTo>
                    <a:cubicBezTo>
                      <a:pt x="29" y="34"/>
                      <a:pt x="28" y="33"/>
                      <a:pt x="28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7"/>
                      <a:pt x="25" y="27"/>
                    </a:cubicBezTo>
                    <a:cubicBezTo>
                      <a:pt x="25" y="27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0" y="22"/>
                      <a:pt x="20" y="22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0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5" y="17"/>
                      <a:pt x="13" y="16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6" y="10"/>
                      <a:pt x="5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24"/>
              <p:cNvSpPr>
                <a:spLocks/>
              </p:cNvSpPr>
              <p:nvPr/>
            </p:nvSpPr>
            <p:spPr bwMode="auto">
              <a:xfrm>
                <a:off x="2048313" y="682138"/>
                <a:ext cx="25400" cy="46038"/>
              </a:xfrm>
              <a:custGeom>
                <a:avLst/>
                <a:gdLst>
                  <a:gd name="T0" fmla="*/ 12 w 16"/>
                  <a:gd name="T1" fmla="*/ 4 h 29"/>
                  <a:gd name="T2" fmla="*/ 11 w 16"/>
                  <a:gd name="T3" fmla="*/ 11 h 29"/>
                  <a:gd name="T4" fmla="*/ 13 w 16"/>
                  <a:gd name="T5" fmla="*/ 17 h 29"/>
                  <a:gd name="T6" fmla="*/ 13 w 16"/>
                  <a:gd name="T7" fmla="*/ 16 h 29"/>
                  <a:gd name="T8" fmla="*/ 11 w 16"/>
                  <a:gd name="T9" fmla="*/ 19 h 29"/>
                  <a:gd name="T10" fmla="*/ 13 w 16"/>
                  <a:gd name="T11" fmla="*/ 21 h 29"/>
                  <a:gd name="T12" fmla="*/ 11 w 16"/>
                  <a:gd name="T13" fmla="*/ 21 h 29"/>
                  <a:gd name="T14" fmla="*/ 10 w 16"/>
                  <a:gd name="T15" fmla="*/ 23 h 29"/>
                  <a:gd name="T16" fmla="*/ 10 w 16"/>
                  <a:gd name="T17" fmla="*/ 24 h 29"/>
                  <a:gd name="T18" fmla="*/ 9 w 16"/>
                  <a:gd name="T19" fmla="*/ 23 h 29"/>
                  <a:gd name="T20" fmla="*/ 8 w 16"/>
                  <a:gd name="T21" fmla="*/ 23 h 29"/>
                  <a:gd name="T22" fmla="*/ 7 w 16"/>
                  <a:gd name="T23" fmla="*/ 26 h 29"/>
                  <a:gd name="T24" fmla="*/ 5 w 16"/>
                  <a:gd name="T25" fmla="*/ 24 h 29"/>
                  <a:gd name="T26" fmla="*/ 3 w 16"/>
                  <a:gd name="T27" fmla="*/ 26 h 29"/>
                  <a:gd name="T28" fmla="*/ 3 w 16"/>
                  <a:gd name="T29" fmla="*/ 25 h 29"/>
                  <a:gd name="T30" fmla="*/ 3 w 16"/>
                  <a:gd name="T31" fmla="*/ 24 h 29"/>
                  <a:gd name="T32" fmla="*/ 0 w 16"/>
                  <a:gd name="T33" fmla="*/ 26 h 29"/>
                  <a:gd name="T34" fmla="*/ 0 w 16"/>
                  <a:gd name="T35" fmla="*/ 29 h 29"/>
                  <a:gd name="T36" fmla="*/ 1 w 16"/>
                  <a:gd name="T37" fmla="*/ 26 h 29"/>
                  <a:gd name="T38" fmla="*/ 3 w 16"/>
                  <a:gd name="T39" fmla="*/ 25 h 29"/>
                  <a:gd name="T40" fmla="*/ 3 w 16"/>
                  <a:gd name="T41" fmla="*/ 26 h 29"/>
                  <a:gd name="T42" fmla="*/ 4 w 16"/>
                  <a:gd name="T43" fmla="*/ 27 h 29"/>
                  <a:gd name="T44" fmla="*/ 5 w 16"/>
                  <a:gd name="T45" fmla="*/ 25 h 29"/>
                  <a:gd name="T46" fmla="*/ 7 w 16"/>
                  <a:gd name="T47" fmla="*/ 26 h 29"/>
                  <a:gd name="T48" fmla="*/ 9 w 16"/>
                  <a:gd name="T49" fmla="*/ 23 h 29"/>
                  <a:gd name="T50" fmla="*/ 8 w 16"/>
                  <a:gd name="T51" fmla="*/ 23 h 29"/>
                  <a:gd name="T52" fmla="*/ 11 w 16"/>
                  <a:gd name="T53" fmla="*/ 24 h 29"/>
                  <a:gd name="T54" fmla="*/ 13 w 16"/>
                  <a:gd name="T55" fmla="*/ 21 h 29"/>
                  <a:gd name="T56" fmla="*/ 13 w 16"/>
                  <a:gd name="T57" fmla="*/ 21 h 29"/>
                  <a:gd name="T58" fmla="*/ 13 w 16"/>
                  <a:gd name="T59" fmla="*/ 18 h 29"/>
                  <a:gd name="T60" fmla="*/ 14 w 16"/>
                  <a:gd name="T61" fmla="*/ 17 h 29"/>
                  <a:gd name="T62" fmla="*/ 12 w 16"/>
                  <a:gd name="T63" fmla="*/ 12 h 29"/>
                  <a:gd name="T64" fmla="*/ 12 w 16"/>
                  <a:gd name="T65" fmla="*/ 9 h 29"/>
                  <a:gd name="T66" fmla="*/ 16 w 16"/>
                  <a:gd name="T67" fmla="*/ 1 h 29"/>
                  <a:gd name="T68" fmla="*/ 15 w 16"/>
                  <a:gd name="T6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29">
                    <a:moveTo>
                      <a:pt x="15" y="1"/>
                    </a:moveTo>
                    <a:cubicBezTo>
                      <a:pt x="14" y="2"/>
                      <a:pt x="13" y="3"/>
                      <a:pt x="12" y="4"/>
                    </a:cubicBezTo>
                    <a:cubicBezTo>
                      <a:pt x="12" y="5"/>
                      <a:pt x="11" y="7"/>
                      <a:pt x="11" y="9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11" y="14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2" y="17"/>
                      <a:pt x="12" y="17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1"/>
                      <a:pt x="11" y="21"/>
                    </a:cubicBezTo>
                    <a:cubicBezTo>
                      <a:pt x="11" y="22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5"/>
                      <a:pt x="10" y="25"/>
                    </a:cubicBezTo>
                    <a:cubicBezTo>
                      <a:pt x="10" y="25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2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5"/>
                      <a:pt x="12" y="14"/>
                      <a:pt x="12" y="12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4"/>
                      <a:pt x="15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25"/>
              <p:cNvSpPr>
                <a:spLocks/>
              </p:cNvSpPr>
              <p:nvPr/>
            </p:nvSpPr>
            <p:spPr bwMode="auto">
              <a:xfrm>
                <a:off x="2065776" y="701188"/>
                <a:ext cx="22225" cy="90488"/>
              </a:xfrm>
              <a:custGeom>
                <a:avLst/>
                <a:gdLst>
                  <a:gd name="T0" fmla="*/ 13 w 14"/>
                  <a:gd name="T1" fmla="*/ 1 h 56"/>
                  <a:gd name="T2" fmla="*/ 12 w 14"/>
                  <a:gd name="T3" fmla="*/ 3 h 56"/>
                  <a:gd name="T4" fmla="*/ 13 w 14"/>
                  <a:gd name="T5" fmla="*/ 6 h 56"/>
                  <a:gd name="T6" fmla="*/ 12 w 14"/>
                  <a:gd name="T7" fmla="*/ 7 h 56"/>
                  <a:gd name="T8" fmla="*/ 11 w 14"/>
                  <a:gd name="T9" fmla="*/ 8 h 56"/>
                  <a:gd name="T10" fmla="*/ 11 w 14"/>
                  <a:gd name="T11" fmla="*/ 12 h 56"/>
                  <a:gd name="T12" fmla="*/ 12 w 14"/>
                  <a:gd name="T13" fmla="*/ 13 h 56"/>
                  <a:gd name="T14" fmla="*/ 10 w 14"/>
                  <a:gd name="T15" fmla="*/ 13 h 56"/>
                  <a:gd name="T16" fmla="*/ 8 w 14"/>
                  <a:gd name="T17" fmla="*/ 21 h 56"/>
                  <a:gd name="T18" fmla="*/ 10 w 14"/>
                  <a:gd name="T19" fmla="*/ 26 h 56"/>
                  <a:gd name="T20" fmla="*/ 7 w 14"/>
                  <a:gd name="T21" fmla="*/ 26 h 56"/>
                  <a:gd name="T22" fmla="*/ 7 w 14"/>
                  <a:gd name="T23" fmla="*/ 31 h 56"/>
                  <a:gd name="T24" fmla="*/ 8 w 14"/>
                  <a:gd name="T25" fmla="*/ 30 h 56"/>
                  <a:gd name="T26" fmla="*/ 6 w 14"/>
                  <a:gd name="T27" fmla="*/ 31 h 56"/>
                  <a:gd name="T28" fmla="*/ 5 w 14"/>
                  <a:gd name="T29" fmla="*/ 31 h 56"/>
                  <a:gd name="T30" fmla="*/ 3 w 14"/>
                  <a:gd name="T31" fmla="*/ 37 h 56"/>
                  <a:gd name="T32" fmla="*/ 3 w 14"/>
                  <a:gd name="T33" fmla="*/ 40 h 56"/>
                  <a:gd name="T34" fmla="*/ 2 w 14"/>
                  <a:gd name="T35" fmla="*/ 43 h 56"/>
                  <a:gd name="T36" fmla="*/ 0 w 14"/>
                  <a:gd name="T37" fmla="*/ 56 h 56"/>
                  <a:gd name="T38" fmla="*/ 3 w 14"/>
                  <a:gd name="T39" fmla="*/ 43 h 56"/>
                  <a:gd name="T40" fmla="*/ 4 w 14"/>
                  <a:gd name="T41" fmla="*/ 40 h 56"/>
                  <a:gd name="T42" fmla="*/ 4 w 14"/>
                  <a:gd name="T43" fmla="*/ 37 h 56"/>
                  <a:gd name="T44" fmla="*/ 6 w 14"/>
                  <a:gd name="T45" fmla="*/ 31 h 56"/>
                  <a:gd name="T46" fmla="*/ 6 w 14"/>
                  <a:gd name="T47" fmla="*/ 31 h 56"/>
                  <a:gd name="T48" fmla="*/ 6 w 14"/>
                  <a:gd name="T49" fmla="*/ 32 h 56"/>
                  <a:gd name="T50" fmla="*/ 6 w 14"/>
                  <a:gd name="T51" fmla="*/ 32 h 56"/>
                  <a:gd name="T52" fmla="*/ 8 w 14"/>
                  <a:gd name="T53" fmla="*/ 31 h 56"/>
                  <a:gd name="T54" fmla="*/ 8 w 14"/>
                  <a:gd name="T55" fmla="*/ 31 h 56"/>
                  <a:gd name="T56" fmla="*/ 8 w 14"/>
                  <a:gd name="T57" fmla="*/ 27 h 56"/>
                  <a:gd name="T58" fmla="*/ 10 w 14"/>
                  <a:gd name="T59" fmla="*/ 26 h 56"/>
                  <a:gd name="T60" fmla="*/ 9 w 14"/>
                  <a:gd name="T61" fmla="*/ 21 h 56"/>
                  <a:gd name="T62" fmla="*/ 10 w 14"/>
                  <a:gd name="T63" fmla="*/ 15 h 56"/>
                  <a:gd name="T64" fmla="*/ 12 w 14"/>
                  <a:gd name="T65" fmla="*/ 13 h 56"/>
                  <a:gd name="T66" fmla="*/ 12 w 14"/>
                  <a:gd name="T67" fmla="*/ 13 h 56"/>
                  <a:gd name="T68" fmla="*/ 12 w 14"/>
                  <a:gd name="T69" fmla="*/ 9 h 56"/>
                  <a:gd name="T70" fmla="*/ 12 w 14"/>
                  <a:gd name="T71" fmla="*/ 8 h 56"/>
                  <a:gd name="T72" fmla="*/ 14 w 14"/>
                  <a:gd name="T73" fmla="*/ 6 h 56"/>
                  <a:gd name="T74" fmla="*/ 13 w 14"/>
                  <a:gd name="T75" fmla="*/ 5 h 56"/>
                  <a:gd name="T76" fmla="*/ 13 w 14"/>
                  <a:gd name="T77" fmla="*/ 3 h 56"/>
                  <a:gd name="T78" fmla="*/ 14 w 14"/>
                  <a:gd name="T79" fmla="*/ 0 h 56"/>
                  <a:gd name="T80" fmla="*/ 13 w 14"/>
                  <a:gd name="T8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56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0" y="13"/>
                    </a:cubicBezTo>
                    <a:cubicBezTo>
                      <a:pt x="9" y="15"/>
                      <a:pt x="9" y="17"/>
                      <a:pt x="9" y="18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9"/>
                      <a:pt x="7" y="29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4" y="35"/>
                      <a:pt x="3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2" y="43"/>
                      <a:pt x="2" y="43"/>
                    </a:cubicBezTo>
                    <a:cubicBezTo>
                      <a:pt x="1" y="47"/>
                      <a:pt x="2" y="52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2"/>
                      <a:pt x="2" y="47"/>
                      <a:pt x="3" y="43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8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5"/>
                      <a:pt x="6" y="34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9"/>
                      <a:pt x="7" y="28"/>
                      <a:pt x="7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9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9" y="21"/>
                      <a:pt x="9" y="20"/>
                      <a:pt x="10" y="19"/>
                    </a:cubicBezTo>
                    <a:cubicBezTo>
                      <a:pt x="10" y="18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626"/>
              <p:cNvSpPr>
                <a:spLocks/>
              </p:cNvSpPr>
              <p:nvPr/>
            </p:nvSpPr>
            <p:spPr bwMode="auto">
              <a:xfrm>
                <a:off x="2067363" y="836126"/>
                <a:ext cx="12700" cy="33338"/>
              </a:xfrm>
              <a:custGeom>
                <a:avLst/>
                <a:gdLst>
                  <a:gd name="T0" fmla="*/ 4 w 8"/>
                  <a:gd name="T1" fmla="*/ 1 h 21"/>
                  <a:gd name="T2" fmla="*/ 4 w 8"/>
                  <a:gd name="T3" fmla="*/ 1 h 21"/>
                  <a:gd name="T4" fmla="*/ 3 w 8"/>
                  <a:gd name="T5" fmla="*/ 3 h 21"/>
                  <a:gd name="T6" fmla="*/ 1 w 8"/>
                  <a:gd name="T7" fmla="*/ 5 h 21"/>
                  <a:gd name="T8" fmla="*/ 1 w 8"/>
                  <a:gd name="T9" fmla="*/ 9 h 21"/>
                  <a:gd name="T10" fmla="*/ 1 w 8"/>
                  <a:gd name="T11" fmla="*/ 11 h 21"/>
                  <a:gd name="T12" fmla="*/ 2 w 8"/>
                  <a:gd name="T13" fmla="*/ 12 h 21"/>
                  <a:gd name="T14" fmla="*/ 2 w 8"/>
                  <a:gd name="T15" fmla="*/ 11 h 21"/>
                  <a:gd name="T16" fmla="*/ 2 w 8"/>
                  <a:gd name="T17" fmla="*/ 11 h 21"/>
                  <a:gd name="T18" fmla="*/ 0 w 8"/>
                  <a:gd name="T19" fmla="*/ 15 h 21"/>
                  <a:gd name="T20" fmla="*/ 0 w 8"/>
                  <a:gd name="T21" fmla="*/ 15 h 21"/>
                  <a:gd name="T22" fmla="*/ 0 w 8"/>
                  <a:gd name="T23" fmla="*/ 15 h 21"/>
                  <a:gd name="T24" fmla="*/ 2 w 8"/>
                  <a:gd name="T25" fmla="*/ 17 h 21"/>
                  <a:gd name="T26" fmla="*/ 3 w 8"/>
                  <a:gd name="T27" fmla="*/ 19 h 21"/>
                  <a:gd name="T28" fmla="*/ 3 w 8"/>
                  <a:gd name="T29" fmla="*/ 19 h 21"/>
                  <a:gd name="T30" fmla="*/ 3 w 8"/>
                  <a:gd name="T31" fmla="*/ 20 h 21"/>
                  <a:gd name="T32" fmla="*/ 4 w 8"/>
                  <a:gd name="T33" fmla="*/ 20 h 21"/>
                  <a:gd name="T34" fmla="*/ 5 w 8"/>
                  <a:gd name="T35" fmla="*/ 20 h 21"/>
                  <a:gd name="T36" fmla="*/ 6 w 8"/>
                  <a:gd name="T37" fmla="*/ 20 h 21"/>
                  <a:gd name="T38" fmla="*/ 6 w 8"/>
                  <a:gd name="T39" fmla="*/ 21 h 21"/>
                  <a:gd name="T40" fmla="*/ 7 w 8"/>
                  <a:gd name="T41" fmla="*/ 21 h 21"/>
                  <a:gd name="T42" fmla="*/ 8 w 8"/>
                  <a:gd name="T43" fmla="*/ 20 h 21"/>
                  <a:gd name="T44" fmla="*/ 7 w 8"/>
                  <a:gd name="T45" fmla="*/ 20 h 21"/>
                  <a:gd name="T46" fmla="*/ 6 w 8"/>
                  <a:gd name="T47" fmla="*/ 20 h 21"/>
                  <a:gd name="T48" fmla="*/ 6 w 8"/>
                  <a:gd name="T49" fmla="*/ 20 h 21"/>
                  <a:gd name="T50" fmla="*/ 7 w 8"/>
                  <a:gd name="T51" fmla="*/ 20 h 21"/>
                  <a:gd name="T52" fmla="*/ 5 w 8"/>
                  <a:gd name="T53" fmla="*/ 19 h 21"/>
                  <a:gd name="T54" fmla="*/ 4 w 8"/>
                  <a:gd name="T55" fmla="*/ 19 h 21"/>
                  <a:gd name="T56" fmla="*/ 4 w 8"/>
                  <a:gd name="T57" fmla="*/ 19 h 21"/>
                  <a:gd name="T58" fmla="*/ 4 w 8"/>
                  <a:gd name="T59" fmla="*/ 19 h 21"/>
                  <a:gd name="T60" fmla="*/ 4 w 8"/>
                  <a:gd name="T61" fmla="*/ 19 h 21"/>
                  <a:gd name="T62" fmla="*/ 3 w 8"/>
                  <a:gd name="T63" fmla="*/ 16 h 21"/>
                  <a:gd name="T64" fmla="*/ 1 w 8"/>
                  <a:gd name="T65" fmla="*/ 14 h 21"/>
                  <a:gd name="T66" fmla="*/ 1 w 8"/>
                  <a:gd name="T67" fmla="*/ 15 h 21"/>
                  <a:gd name="T68" fmla="*/ 1 w 8"/>
                  <a:gd name="T69" fmla="*/ 15 h 21"/>
                  <a:gd name="T70" fmla="*/ 3 w 8"/>
                  <a:gd name="T71" fmla="*/ 12 h 21"/>
                  <a:gd name="T72" fmla="*/ 3 w 8"/>
                  <a:gd name="T73" fmla="*/ 11 h 21"/>
                  <a:gd name="T74" fmla="*/ 2 w 8"/>
                  <a:gd name="T75" fmla="*/ 11 h 21"/>
                  <a:gd name="T76" fmla="*/ 2 w 8"/>
                  <a:gd name="T77" fmla="*/ 10 h 21"/>
                  <a:gd name="T78" fmla="*/ 2 w 8"/>
                  <a:gd name="T79" fmla="*/ 9 h 21"/>
                  <a:gd name="T80" fmla="*/ 2 w 8"/>
                  <a:gd name="T81" fmla="*/ 5 h 21"/>
                  <a:gd name="T82" fmla="*/ 4 w 8"/>
                  <a:gd name="T83" fmla="*/ 4 h 21"/>
                  <a:gd name="T84" fmla="*/ 5 w 8"/>
                  <a:gd name="T85" fmla="*/ 1 h 21"/>
                  <a:gd name="T86" fmla="*/ 5 w 8"/>
                  <a:gd name="T87" fmla="*/ 1 h 21"/>
                  <a:gd name="T88" fmla="*/ 5 w 8"/>
                  <a:gd name="T89" fmla="*/ 0 h 21"/>
                  <a:gd name="T90" fmla="*/ 4 w 8"/>
                  <a:gd name="T9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2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2" y="15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627"/>
              <p:cNvSpPr>
                <a:spLocks/>
              </p:cNvSpPr>
              <p:nvPr/>
            </p:nvSpPr>
            <p:spPr bwMode="auto">
              <a:xfrm>
                <a:off x="1984813" y="840888"/>
                <a:ext cx="71438" cy="63500"/>
              </a:xfrm>
              <a:custGeom>
                <a:avLst/>
                <a:gdLst>
                  <a:gd name="T0" fmla="*/ 1 w 45"/>
                  <a:gd name="T1" fmla="*/ 5 h 40"/>
                  <a:gd name="T2" fmla="*/ 4 w 45"/>
                  <a:gd name="T3" fmla="*/ 7 h 40"/>
                  <a:gd name="T4" fmla="*/ 2 w 45"/>
                  <a:gd name="T5" fmla="*/ 10 h 40"/>
                  <a:gd name="T6" fmla="*/ 5 w 45"/>
                  <a:gd name="T7" fmla="*/ 9 h 40"/>
                  <a:gd name="T8" fmla="*/ 4 w 45"/>
                  <a:gd name="T9" fmla="*/ 11 h 40"/>
                  <a:gd name="T10" fmla="*/ 6 w 45"/>
                  <a:gd name="T11" fmla="*/ 11 h 40"/>
                  <a:gd name="T12" fmla="*/ 5 w 45"/>
                  <a:gd name="T13" fmla="*/ 13 h 40"/>
                  <a:gd name="T14" fmla="*/ 5 w 45"/>
                  <a:gd name="T15" fmla="*/ 15 h 40"/>
                  <a:gd name="T16" fmla="*/ 11 w 45"/>
                  <a:gd name="T17" fmla="*/ 15 h 40"/>
                  <a:gd name="T18" fmla="*/ 12 w 45"/>
                  <a:gd name="T19" fmla="*/ 18 h 40"/>
                  <a:gd name="T20" fmla="*/ 14 w 45"/>
                  <a:gd name="T21" fmla="*/ 16 h 40"/>
                  <a:gd name="T22" fmla="*/ 16 w 45"/>
                  <a:gd name="T23" fmla="*/ 17 h 40"/>
                  <a:gd name="T24" fmla="*/ 19 w 45"/>
                  <a:gd name="T25" fmla="*/ 17 h 40"/>
                  <a:gd name="T26" fmla="*/ 21 w 45"/>
                  <a:gd name="T27" fmla="*/ 20 h 40"/>
                  <a:gd name="T28" fmla="*/ 20 w 45"/>
                  <a:gd name="T29" fmla="*/ 20 h 40"/>
                  <a:gd name="T30" fmla="*/ 27 w 45"/>
                  <a:gd name="T31" fmla="*/ 19 h 40"/>
                  <a:gd name="T32" fmla="*/ 24 w 45"/>
                  <a:gd name="T33" fmla="*/ 23 h 40"/>
                  <a:gd name="T34" fmla="*/ 27 w 45"/>
                  <a:gd name="T35" fmla="*/ 24 h 40"/>
                  <a:gd name="T36" fmla="*/ 29 w 45"/>
                  <a:gd name="T37" fmla="*/ 25 h 40"/>
                  <a:gd name="T38" fmla="*/ 31 w 45"/>
                  <a:gd name="T39" fmla="*/ 26 h 40"/>
                  <a:gd name="T40" fmla="*/ 29 w 45"/>
                  <a:gd name="T41" fmla="*/ 29 h 40"/>
                  <a:gd name="T42" fmla="*/ 30 w 45"/>
                  <a:gd name="T43" fmla="*/ 29 h 40"/>
                  <a:gd name="T44" fmla="*/ 32 w 45"/>
                  <a:gd name="T45" fmla="*/ 29 h 40"/>
                  <a:gd name="T46" fmla="*/ 36 w 45"/>
                  <a:gd name="T47" fmla="*/ 29 h 40"/>
                  <a:gd name="T48" fmla="*/ 38 w 45"/>
                  <a:gd name="T49" fmla="*/ 34 h 40"/>
                  <a:gd name="T50" fmla="*/ 39 w 45"/>
                  <a:gd name="T51" fmla="*/ 37 h 40"/>
                  <a:gd name="T52" fmla="*/ 40 w 45"/>
                  <a:gd name="T53" fmla="*/ 36 h 40"/>
                  <a:gd name="T54" fmla="*/ 41 w 45"/>
                  <a:gd name="T55" fmla="*/ 38 h 40"/>
                  <a:gd name="T56" fmla="*/ 44 w 45"/>
                  <a:gd name="T57" fmla="*/ 40 h 40"/>
                  <a:gd name="T58" fmla="*/ 44 w 45"/>
                  <a:gd name="T59" fmla="*/ 40 h 40"/>
                  <a:gd name="T60" fmla="*/ 40 w 45"/>
                  <a:gd name="T61" fmla="*/ 37 h 40"/>
                  <a:gd name="T62" fmla="*/ 41 w 45"/>
                  <a:gd name="T63" fmla="*/ 36 h 40"/>
                  <a:gd name="T64" fmla="*/ 39 w 45"/>
                  <a:gd name="T65" fmla="*/ 36 h 40"/>
                  <a:gd name="T66" fmla="*/ 34 w 45"/>
                  <a:gd name="T67" fmla="*/ 32 h 40"/>
                  <a:gd name="T68" fmla="*/ 38 w 45"/>
                  <a:gd name="T69" fmla="*/ 29 h 40"/>
                  <a:gd name="T70" fmla="*/ 33 w 45"/>
                  <a:gd name="T71" fmla="*/ 28 h 40"/>
                  <a:gd name="T72" fmla="*/ 31 w 45"/>
                  <a:gd name="T73" fmla="*/ 30 h 40"/>
                  <a:gd name="T74" fmla="*/ 29 w 45"/>
                  <a:gd name="T75" fmla="*/ 28 h 40"/>
                  <a:gd name="T76" fmla="*/ 32 w 45"/>
                  <a:gd name="T77" fmla="*/ 25 h 40"/>
                  <a:gd name="T78" fmla="*/ 29 w 45"/>
                  <a:gd name="T79" fmla="*/ 26 h 40"/>
                  <a:gd name="T80" fmla="*/ 27 w 45"/>
                  <a:gd name="T81" fmla="*/ 23 h 40"/>
                  <a:gd name="T82" fmla="*/ 26 w 45"/>
                  <a:gd name="T83" fmla="*/ 21 h 40"/>
                  <a:gd name="T84" fmla="*/ 27 w 45"/>
                  <a:gd name="T85" fmla="*/ 19 h 40"/>
                  <a:gd name="T86" fmla="*/ 21 w 45"/>
                  <a:gd name="T87" fmla="*/ 20 h 40"/>
                  <a:gd name="T88" fmla="*/ 21 w 45"/>
                  <a:gd name="T89" fmla="*/ 19 h 40"/>
                  <a:gd name="T90" fmla="*/ 20 w 45"/>
                  <a:gd name="T91" fmla="*/ 18 h 40"/>
                  <a:gd name="T92" fmla="*/ 16 w 45"/>
                  <a:gd name="T93" fmla="*/ 16 h 40"/>
                  <a:gd name="T94" fmla="*/ 15 w 45"/>
                  <a:gd name="T95" fmla="*/ 16 h 40"/>
                  <a:gd name="T96" fmla="*/ 12 w 45"/>
                  <a:gd name="T97" fmla="*/ 17 h 40"/>
                  <a:gd name="T98" fmla="*/ 12 w 45"/>
                  <a:gd name="T99" fmla="*/ 17 h 40"/>
                  <a:gd name="T100" fmla="*/ 12 w 45"/>
                  <a:gd name="T101" fmla="*/ 15 h 40"/>
                  <a:gd name="T102" fmla="*/ 6 w 45"/>
                  <a:gd name="T103" fmla="*/ 14 h 40"/>
                  <a:gd name="T104" fmla="*/ 5 w 45"/>
                  <a:gd name="T105" fmla="*/ 12 h 40"/>
                  <a:gd name="T106" fmla="*/ 6 w 45"/>
                  <a:gd name="T107" fmla="*/ 11 h 40"/>
                  <a:gd name="T108" fmla="*/ 4 w 45"/>
                  <a:gd name="T109" fmla="*/ 10 h 40"/>
                  <a:gd name="T110" fmla="*/ 5 w 45"/>
                  <a:gd name="T111" fmla="*/ 10 h 40"/>
                  <a:gd name="T112" fmla="*/ 3 w 45"/>
                  <a:gd name="T113" fmla="*/ 9 h 40"/>
                  <a:gd name="T114" fmla="*/ 5 w 45"/>
                  <a:gd name="T115" fmla="*/ 7 h 40"/>
                  <a:gd name="T116" fmla="*/ 1 w 45"/>
                  <a:gd name="T117" fmla="*/ 5 h 40"/>
                  <a:gd name="T118" fmla="*/ 3 w 45"/>
                  <a:gd name="T1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40">
                    <a:moveTo>
                      <a:pt x="2" y="1"/>
                    </a:moveTo>
                    <a:cubicBezTo>
                      <a:pt x="2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1"/>
                      <a:pt x="24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7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4" y="30"/>
                      <a:pt x="35" y="30"/>
                    </a:cubicBezTo>
                    <a:cubicBezTo>
                      <a:pt x="35" y="30"/>
                      <a:pt x="36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7" y="33"/>
                      <a:pt x="38" y="34"/>
                    </a:cubicBezTo>
                    <a:cubicBezTo>
                      <a:pt x="38" y="34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1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2" y="37"/>
                      <a:pt x="42" y="37"/>
                      <a:pt x="41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4"/>
                      <a:pt x="38" y="32"/>
                      <a:pt x="35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7" y="31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5" y="29"/>
                    </a:cubicBezTo>
                    <a:cubicBezTo>
                      <a:pt x="34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1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8"/>
                      <a:pt x="31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8"/>
                      <a:pt x="30" y="27"/>
                      <a:pt x="31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4"/>
                      <a:pt x="29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2"/>
                      <a:pt x="27" y="22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5" y="21"/>
                      <a:pt x="25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1"/>
                      <a:pt x="26" y="20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3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4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628"/>
              <p:cNvSpPr>
                <a:spLocks/>
              </p:cNvSpPr>
              <p:nvPr/>
            </p:nvSpPr>
            <p:spPr bwMode="auto">
              <a:xfrm>
                <a:off x="1978463" y="926613"/>
                <a:ext cx="11113" cy="19050"/>
              </a:xfrm>
              <a:custGeom>
                <a:avLst/>
                <a:gdLst>
                  <a:gd name="T0" fmla="*/ 5 w 7"/>
                  <a:gd name="T1" fmla="*/ 1 h 11"/>
                  <a:gd name="T2" fmla="*/ 0 w 7"/>
                  <a:gd name="T3" fmla="*/ 9 h 11"/>
                  <a:gd name="T4" fmla="*/ 0 w 7"/>
                  <a:gd name="T5" fmla="*/ 10 h 11"/>
                  <a:gd name="T6" fmla="*/ 2 w 7"/>
                  <a:gd name="T7" fmla="*/ 10 h 11"/>
                  <a:gd name="T8" fmla="*/ 5 w 7"/>
                  <a:gd name="T9" fmla="*/ 4 h 11"/>
                  <a:gd name="T10" fmla="*/ 6 w 7"/>
                  <a:gd name="T11" fmla="*/ 2 h 11"/>
                  <a:gd name="T12" fmla="*/ 7 w 7"/>
                  <a:gd name="T13" fmla="*/ 2 h 11"/>
                  <a:gd name="T14" fmla="*/ 7 w 7"/>
                  <a:gd name="T15" fmla="*/ 0 h 11"/>
                  <a:gd name="T16" fmla="*/ 5 w 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"/>
                    </a:moveTo>
                    <a:cubicBezTo>
                      <a:pt x="5" y="1"/>
                      <a:pt x="2" y="4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3" y="8"/>
                      <a:pt x="4" y="6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629"/>
              <p:cNvSpPr>
                <a:spLocks/>
              </p:cNvSpPr>
              <p:nvPr/>
            </p:nvSpPr>
            <p:spPr bwMode="auto">
              <a:xfrm>
                <a:off x="1973701" y="871051"/>
                <a:ext cx="11113" cy="14288"/>
              </a:xfrm>
              <a:custGeom>
                <a:avLst/>
                <a:gdLst>
                  <a:gd name="T0" fmla="*/ 5 w 7"/>
                  <a:gd name="T1" fmla="*/ 9 h 9"/>
                  <a:gd name="T2" fmla="*/ 6 w 7"/>
                  <a:gd name="T3" fmla="*/ 7 h 9"/>
                  <a:gd name="T4" fmla="*/ 7 w 7"/>
                  <a:gd name="T5" fmla="*/ 5 h 9"/>
                  <a:gd name="T6" fmla="*/ 7 w 7"/>
                  <a:gd name="T7" fmla="*/ 4 h 9"/>
                  <a:gd name="T8" fmla="*/ 6 w 7"/>
                  <a:gd name="T9" fmla="*/ 1 h 9"/>
                  <a:gd name="T10" fmla="*/ 4 w 7"/>
                  <a:gd name="T11" fmla="*/ 0 h 9"/>
                  <a:gd name="T12" fmla="*/ 2 w 7"/>
                  <a:gd name="T13" fmla="*/ 0 h 9"/>
                  <a:gd name="T14" fmla="*/ 1 w 7"/>
                  <a:gd name="T15" fmla="*/ 2 h 9"/>
                  <a:gd name="T16" fmla="*/ 0 w 7"/>
                  <a:gd name="T17" fmla="*/ 3 h 9"/>
                  <a:gd name="T18" fmla="*/ 0 w 7"/>
                  <a:gd name="T19" fmla="*/ 4 h 9"/>
                  <a:gd name="T20" fmla="*/ 0 w 7"/>
                  <a:gd name="T21" fmla="*/ 4 h 9"/>
                  <a:gd name="T22" fmla="*/ 0 w 7"/>
                  <a:gd name="T23" fmla="*/ 4 h 9"/>
                  <a:gd name="T24" fmla="*/ 1 w 7"/>
                  <a:gd name="T25" fmla="*/ 4 h 9"/>
                  <a:gd name="T26" fmla="*/ 1 w 7"/>
                  <a:gd name="T27" fmla="*/ 4 h 9"/>
                  <a:gd name="T28" fmla="*/ 1 w 7"/>
                  <a:gd name="T29" fmla="*/ 4 h 9"/>
                  <a:gd name="T30" fmla="*/ 1 w 7"/>
                  <a:gd name="T31" fmla="*/ 4 h 9"/>
                  <a:gd name="T32" fmla="*/ 1 w 7"/>
                  <a:gd name="T33" fmla="*/ 4 h 9"/>
                  <a:gd name="T34" fmla="*/ 1 w 7"/>
                  <a:gd name="T35" fmla="*/ 4 h 9"/>
                  <a:gd name="T36" fmla="*/ 1 w 7"/>
                  <a:gd name="T37" fmla="*/ 3 h 9"/>
                  <a:gd name="T38" fmla="*/ 2 w 7"/>
                  <a:gd name="T39" fmla="*/ 2 h 9"/>
                  <a:gd name="T40" fmla="*/ 3 w 7"/>
                  <a:gd name="T41" fmla="*/ 1 h 9"/>
                  <a:gd name="T42" fmla="*/ 4 w 7"/>
                  <a:gd name="T43" fmla="*/ 1 h 9"/>
                  <a:gd name="T44" fmla="*/ 5 w 7"/>
                  <a:gd name="T45" fmla="*/ 1 h 9"/>
                  <a:gd name="T46" fmla="*/ 6 w 7"/>
                  <a:gd name="T47" fmla="*/ 4 h 9"/>
                  <a:gd name="T48" fmla="*/ 6 w 7"/>
                  <a:gd name="T49" fmla="*/ 5 h 9"/>
                  <a:gd name="T50" fmla="*/ 5 w 7"/>
                  <a:gd name="T51" fmla="*/ 7 h 9"/>
                  <a:gd name="T52" fmla="*/ 4 w 7"/>
                  <a:gd name="T53" fmla="*/ 8 h 9"/>
                  <a:gd name="T54" fmla="*/ 4 w 7"/>
                  <a:gd name="T55" fmla="*/ 8 h 9"/>
                  <a:gd name="T56" fmla="*/ 5 w 7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5" y="8"/>
                      <a:pt x="6" y="8"/>
                      <a:pt x="6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630"/>
              <p:cNvSpPr>
                <a:spLocks/>
              </p:cNvSpPr>
              <p:nvPr/>
            </p:nvSpPr>
            <p:spPr bwMode="auto">
              <a:xfrm>
                <a:off x="1976876" y="87263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2 w 5"/>
                  <a:gd name="T5" fmla="*/ 3 h 4"/>
                  <a:gd name="T6" fmla="*/ 1 w 5"/>
                  <a:gd name="T7" fmla="*/ 2 h 4"/>
                  <a:gd name="T8" fmla="*/ 1 w 5"/>
                  <a:gd name="T9" fmla="*/ 0 h 4"/>
                  <a:gd name="T10" fmla="*/ 1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1 w 5"/>
                  <a:gd name="T19" fmla="*/ 3 h 4"/>
                  <a:gd name="T20" fmla="*/ 2 w 5"/>
                  <a:gd name="T21" fmla="*/ 4 h 4"/>
                  <a:gd name="T22" fmla="*/ 3 w 5"/>
                  <a:gd name="T23" fmla="*/ 4 h 4"/>
                  <a:gd name="T24" fmla="*/ 5 w 5"/>
                  <a:gd name="T25" fmla="*/ 3 h 4"/>
                  <a:gd name="T26" fmla="*/ 5 w 5"/>
                  <a:gd name="T27" fmla="*/ 2 h 4"/>
                  <a:gd name="T28" fmla="*/ 4 w 5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631"/>
              <p:cNvSpPr>
                <a:spLocks/>
              </p:cNvSpPr>
              <p:nvPr/>
            </p:nvSpPr>
            <p:spPr bwMode="auto">
              <a:xfrm>
                <a:off x="2024501" y="742463"/>
                <a:ext cx="36513" cy="26988"/>
              </a:xfrm>
              <a:custGeom>
                <a:avLst/>
                <a:gdLst>
                  <a:gd name="T0" fmla="*/ 21 w 23"/>
                  <a:gd name="T1" fmla="*/ 3 h 16"/>
                  <a:gd name="T2" fmla="*/ 22 w 23"/>
                  <a:gd name="T3" fmla="*/ 3 h 16"/>
                  <a:gd name="T4" fmla="*/ 20 w 23"/>
                  <a:gd name="T5" fmla="*/ 0 h 16"/>
                  <a:gd name="T6" fmla="*/ 18 w 23"/>
                  <a:gd name="T7" fmla="*/ 2 h 16"/>
                  <a:gd name="T8" fmla="*/ 19 w 23"/>
                  <a:gd name="T9" fmla="*/ 2 h 16"/>
                  <a:gd name="T10" fmla="*/ 17 w 23"/>
                  <a:gd name="T11" fmla="*/ 2 h 16"/>
                  <a:gd name="T12" fmla="*/ 16 w 23"/>
                  <a:gd name="T13" fmla="*/ 3 h 16"/>
                  <a:gd name="T14" fmla="*/ 16 w 23"/>
                  <a:gd name="T15" fmla="*/ 2 h 16"/>
                  <a:gd name="T16" fmla="*/ 16 w 23"/>
                  <a:gd name="T17" fmla="*/ 2 h 16"/>
                  <a:gd name="T18" fmla="*/ 16 w 23"/>
                  <a:gd name="T19" fmla="*/ 2 h 16"/>
                  <a:gd name="T20" fmla="*/ 15 w 23"/>
                  <a:gd name="T21" fmla="*/ 2 h 16"/>
                  <a:gd name="T22" fmla="*/ 13 w 23"/>
                  <a:gd name="T23" fmla="*/ 5 h 16"/>
                  <a:gd name="T24" fmla="*/ 13 w 23"/>
                  <a:gd name="T25" fmla="*/ 5 h 16"/>
                  <a:gd name="T26" fmla="*/ 11 w 23"/>
                  <a:gd name="T27" fmla="*/ 2 h 16"/>
                  <a:gd name="T28" fmla="*/ 9 w 23"/>
                  <a:gd name="T29" fmla="*/ 7 h 16"/>
                  <a:gd name="T30" fmla="*/ 10 w 23"/>
                  <a:gd name="T31" fmla="*/ 7 h 16"/>
                  <a:gd name="T32" fmla="*/ 9 w 23"/>
                  <a:gd name="T33" fmla="*/ 6 h 16"/>
                  <a:gd name="T34" fmla="*/ 8 w 23"/>
                  <a:gd name="T35" fmla="*/ 7 h 16"/>
                  <a:gd name="T36" fmla="*/ 5 w 23"/>
                  <a:gd name="T37" fmla="*/ 8 h 16"/>
                  <a:gd name="T38" fmla="*/ 5 w 23"/>
                  <a:gd name="T39" fmla="*/ 10 h 16"/>
                  <a:gd name="T40" fmla="*/ 4 w 23"/>
                  <a:gd name="T41" fmla="*/ 9 h 16"/>
                  <a:gd name="T42" fmla="*/ 2 w 23"/>
                  <a:gd name="T43" fmla="*/ 11 h 16"/>
                  <a:gd name="T44" fmla="*/ 0 w 23"/>
                  <a:gd name="T45" fmla="*/ 16 h 16"/>
                  <a:gd name="T46" fmla="*/ 3 w 23"/>
                  <a:gd name="T47" fmla="*/ 12 h 16"/>
                  <a:gd name="T48" fmla="*/ 4 w 23"/>
                  <a:gd name="T49" fmla="*/ 10 h 16"/>
                  <a:gd name="T50" fmla="*/ 5 w 23"/>
                  <a:gd name="T51" fmla="*/ 11 h 16"/>
                  <a:gd name="T52" fmla="*/ 6 w 23"/>
                  <a:gd name="T53" fmla="*/ 9 h 16"/>
                  <a:gd name="T54" fmla="*/ 9 w 23"/>
                  <a:gd name="T55" fmla="*/ 8 h 16"/>
                  <a:gd name="T56" fmla="*/ 9 w 23"/>
                  <a:gd name="T57" fmla="*/ 7 h 16"/>
                  <a:gd name="T58" fmla="*/ 9 w 23"/>
                  <a:gd name="T59" fmla="*/ 7 h 16"/>
                  <a:gd name="T60" fmla="*/ 10 w 23"/>
                  <a:gd name="T61" fmla="*/ 7 h 16"/>
                  <a:gd name="T62" fmla="*/ 11 w 23"/>
                  <a:gd name="T63" fmla="*/ 2 h 16"/>
                  <a:gd name="T64" fmla="*/ 13 w 23"/>
                  <a:gd name="T65" fmla="*/ 5 h 16"/>
                  <a:gd name="T66" fmla="*/ 13 w 23"/>
                  <a:gd name="T67" fmla="*/ 5 h 16"/>
                  <a:gd name="T68" fmla="*/ 15 w 23"/>
                  <a:gd name="T69" fmla="*/ 3 h 16"/>
                  <a:gd name="T70" fmla="*/ 16 w 23"/>
                  <a:gd name="T71" fmla="*/ 3 h 16"/>
                  <a:gd name="T72" fmla="*/ 16 w 23"/>
                  <a:gd name="T73" fmla="*/ 3 h 16"/>
                  <a:gd name="T74" fmla="*/ 16 w 23"/>
                  <a:gd name="T75" fmla="*/ 3 h 16"/>
                  <a:gd name="T76" fmla="*/ 16 w 23"/>
                  <a:gd name="T77" fmla="*/ 3 h 16"/>
                  <a:gd name="T78" fmla="*/ 16 w 23"/>
                  <a:gd name="T79" fmla="*/ 3 h 16"/>
                  <a:gd name="T80" fmla="*/ 16 w 23"/>
                  <a:gd name="T81" fmla="*/ 3 h 16"/>
                  <a:gd name="T82" fmla="*/ 16 w 23"/>
                  <a:gd name="T83" fmla="*/ 3 h 16"/>
                  <a:gd name="T84" fmla="*/ 16 w 23"/>
                  <a:gd name="T85" fmla="*/ 3 h 16"/>
                  <a:gd name="T86" fmla="*/ 17 w 23"/>
                  <a:gd name="T87" fmla="*/ 3 h 16"/>
                  <a:gd name="T88" fmla="*/ 17 w 23"/>
                  <a:gd name="T89" fmla="*/ 2 h 16"/>
                  <a:gd name="T90" fmla="*/ 18 w 23"/>
                  <a:gd name="T91" fmla="*/ 2 h 16"/>
                  <a:gd name="T92" fmla="*/ 18 w 23"/>
                  <a:gd name="T93" fmla="*/ 2 h 16"/>
                  <a:gd name="T94" fmla="*/ 18 w 23"/>
                  <a:gd name="T95" fmla="*/ 2 h 16"/>
                  <a:gd name="T96" fmla="*/ 18 w 23"/>
                  <a:gd name="T97" fmla="*/ 2 h 16"/>
                  <a:gd name="T98" fmla="*/ 18 w 23"/>
                  <a:gd name="T99" fmla="*/ 2 h 16"/>
                  <a:gd name="T100" fmla="*/ 20 w 23"/>
                  <a:gd name="T101" fmla="*/ 1 h 16"/>
                  <a:gd name="T102" fmla="*/ 21 w 23"/>
                  <a:gd name="T103" fmla="*/ 3 h 16"/>
                  <a:gd name="T104" fmla="*/ 22 w 23"/>
                  <a:gd name="T105" fmla="*/ 3 h 16"/>
                  <a:gd name="T106" fmla="*/ 22 w 23"/>
                  <a:gd name="T10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2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632"/>
              <p:cNvSpPr>
                <a:spLocks/>
              </p:cNvSpPr>
              <p:nvPr/>
            </p:nvSpPr>
            <p:spPr bwMode="auto">
              <a:xfrm>
                <a:off x="1929251" y="745638"/>
                <a:ext cx="103188" cy="95250"/>
              </a:xfrm>
              <a:custGeom>
                <a:avLst/>
                <a:gdLst>
                  <a:gd name="T0" fmla="*/ 54 w 64"/>
                  <a:gd name="T1" fmla="*/ 46 h 59"/>
                  <a:gd name="T2" fmla="*/ 57 w 64"/>
                  <a:gd name="T3" fmla="*/ 42 h 59"/>
                  <a:gd name="T4" fmla="*/ 57 w 64"/>
                  <a:gd name="T5" fmla="*/ 34 h 59"/>
                  <a:gd name="T6" fmla="*/ 60 w 64"/>
                  <a:gd name="T7" fmla="*/ 29 h 59"/>
                  <a:gd name="T8" fmla="*/ 62 w 64"/>
                  <a:gd name="T9" fmla="*/ 16 h 59"/>
                  <a:gd name="T10" fmla="*/ 60 w 64"/>
                  <a:gd name="T11" fmla="*/ 13 h 59"/>
                  <a:gd name="T12" fmla="*/ 51 w 64"/>
                  <a:gd name="T13" fmla="*/ 6 h 59"/>
                  <a:gd name="T14" fmla="*/ 48 w 64"/>
                  <a:gd name="T15" fmla="*/ 5 h 59"/>
                  <a:gd name="T16" fmla="*/ 45 w 64"/>
                  <a:gd name="T17" fmla="*/ 2 h 59"/>
                  <a:gd name="T18" fmla="*/ 43 w 64"/>
                  <a:gd name="T19" fmla="*/ 3 h 59"/>
                  <a:gd name="T20" fmla="*/ 43 w 64"/>
                  <a:gd name="T21" fmla="*/ 3 h 59"/>
                  <a:gd name="T22" fmla="*/ 40 w 64"/>
                  <a:gd name="T23" fmla="*/ 4 h 59"/>
                  <a:gd name="T24" fmla="*/ 39 w 64"/>
                  <a:gd name="T25" fmla="*/ 2 h 59"/>
                  <a:gd name="T26" fmla="*/ 32 w 64"/>
                  <a:gd name="T27" fmla="*/ 2 h 59"/>
                  <a:gd name="T28" fmla="*/ 27 w 64"/>
                  <a:gd name="T29" fmla="*/ 2 h 59"/>
                  <a:gd name="T30" fmla="*/ 24 w 64"/>
                  <a:gd name="T31" fmla="*/ 2 h 59"/>
                  <a:gd name="T32" fmla="*/ 22 w 64"/>
                  <a:gd name="T33" fmla="*/ 1 h 59"/>
                  <a:gd name="T34" fmla="*/ 21 w 64"/>
                  <a:gd name="T35" fmla="*/ 3 h 59"/>
                  <a:gd name="T36" fmla="*/ 14 w 64"/>
                  <a:gd name="T37" fmla="*/ 2 h 59"/>
                  <a:gd name="T38" fmla="*/ 11 w 64"/>
                  <a:gd name="T39" fmla="*/ 3 h 59"/>
                  <a:gd name="T40" fmla="*/ 5 w 64"/>
                  <a:gd name="T41" fmla="*/ 5 h 59"/>
                  <a:gd name="T42" fmla="*/ 6 w 64"/>
                  <a:gd name="T43" fmla="*/ 6 h 59"/>
                  <a:gd name="T44" fmla="*/ 4 w 64"/>
                  <a:gd name="T45" fmla="*/ 8 h 59"/>
                  <a:gd name="T46" fmla="*/ 2 w 64"/>
                  <a:gd name="T47" fmla="*/ 9 h 59"/>
                  <a:gd name="T48" fmla="*/ 2 w 64"/>
                  <a:gd name="T49" fmla="*/ 9 h 59"/>
                  <a:gd name="T50" fmla="*/ 1 w 64"/>
                  <a:gd name="T51" fmla="*/ 14 h 59"/>
                  <a:gd name="T52" fmla="*/ 0 w 64"/>
                  <a:gd name="T53" fmla="*/ 25 h 59"/>
                  <a:gd name="T54" fmla="*/ 2 w 64"/>
                  <a:gd name="T55" fmla="*/ 35 h 59"/>
                  <a:gd name="T56" fmla="*/ 1 w 64"/>
                  <a:gd name="T57" fmla="*/ 16 h 59"/>
                  <a:gd name="T58" fmla="*/ 2 w 64"/>
                  <a:gd name="T59" fmla="*/ 13 h 59"/>
                  <a:gd name="T60" fmla="*/ 2 w 64"/>
                  <a:gd name="T61" fmla="*/ 9 h 59"/>
                  <a:gd name="T62" fmla="*/ 3 w 64"/>
                  <a:gd name="T63" fmla="*/ 8 h 59"/>
                  <a:gd name="T64" fmla="*/ 4 w 64"/>
                  <a:gd name="T65" fmla="*/ 6 h 59"/>
                  <a:gd name="T66" fmla="*/ 6 w 64"/>
                  <a:gd name="T67" fmla="*/ 7 h 59"/>
                  <a:gd name="T68" fmla="*/ 7 w 64"/>
                  <a:gd name="T69" fmla="*/ 5 h 59"/>
                  <a:gd name="T70" fmla="*/ 13 w 64"/>
                  <a:gd name="T71" fmla="*/ 4 h 59"/>
                  <a:gd name="T72" fmla="*/ 20 w 64"/>
                  <a:gd name="T73" fmla="*/ 4 h 59"/>
                  <a:gd name="T74" fmla="*/ 22 w 64"/>
                  <a:gd name="T75" fmla="*/ 2 h 59"/>
                  <a:gd name="T76" fmla="*/ 24 w 64"/>
                  <a:gd name="T77" fmla="*/ 2 h 59"/>
                  <a:gd name="T78" fmla="*/ 25 w 64"/>
                  <a:gd name="T79" fmla="*/ 2 h 59"/>
                  <a:gd name="T80" fmla="*/ 32 w 64"/>
                  <a:gd name="T81" fmla="*/ 3 h 59"/>
                  <a:gd name="T82" fmla="*/ 38 w 64"/>
                  <a:gd name="T83" fmla="*/ 2 h 59"/>
                  <a:gd name="T84" fmla="*/ 40 w 64"/>
                  <a:gd name="T85" fmla="*/ 4 h 59"/>
                  <a:gd name="T86" fmla="*/ 43 w 64"/>
                  <a:gd name="T87" fmla="*/ 4 h 59"/>
                  <a:gd name="T88" fmla="*/ 45 w 64"/>
                  <a:gd name="T89" fmla="*/ 2 h 59"/>
                  <a:gd name="T90" fmla="*/ 46 w 64"/>
                  <a:gd name="T91" fmla="*/ 4 h 59"/>
                  <a:gd name="T92" fmla="*/ 51 w 64"/>
                  <a:gd name="T93" fmla="*/ 7 h 59"/>
                  <a:gd name="T94" fmla="*/ 57 w 64"/>
                  <a:gd name="T95" fmla="*/ 11 h 59"/>
                  <a:gd name="T96" fmla="*/ 60 w 64"/>
                  <a:gd name="T97" fmla="*/ 15 h 59"/>
                  <a:gd name="T98" fmla="*/ 61 w 64"/>
                  <a:gd name="T99" fmla="*/ 26 h 59"/>
                  <a:gd name="T100" fmla="*/ 57 w 64"/>
                  <a:gd name="T101" fmla="*/ 33 h 59"/>
                  <a:gd name="T102" fmla="*/ 56 w 64"/>
                  <a:gd name="T103" fmla="*/ 42 h 59"/>
                  <a:gd name="T104" fmla="*/ 54 w 64"/>
                  <a:gd name="T105" fmla="*/ 45 h 59"/>
                  <a:gd name="T106" fmla="*/ 53 w 64"/>
                  <a:gd name="T10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54" y="59"/>
                    </a:moveTo>
                    <a:cubicBezTo>
                      <a:pt x="54" y="57"/>
                      <a:pt x="52" y="55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4" y="53"/>
                      <a:pt x="54" y="52"/>
                    </a:cubicBezTo>
                    <a:cubicBezTo>
                      <a:pt x="54" y="51"/>
                      <a:pt x="54" y="50"/>
                      <a:pt x="54" y="49"/>
                    </a:cubicBezTo>
                    <a:cubicBezTo>
                      <a:pt x="54" y="48"/>
                      <a:pt x="54" y="47"/>
                      <a:pt x="54" y="46"/>
                    </a:cubicBezTo>
                    <a:cubicBezTo>
                      <a:pt x="54" y="46"/>
                      <a:pt x="54" y="45"/>
                      <a:pt x="54" y="45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7" y="37"/>
                      <a:pt x="57" y="36"/>
                    </a:cubicBezTo>
                    <a:cubicBezTo>
                      <a:pt x="57" y="35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9" y="33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60" y="30"/>
                      <a:pt x="60" y="29"/>
                      <a:pt x="60" y="29"/>
                    </a:cubicBezTo>
                    <a:cubicBezTo>
                      <a:pt x="60" y="28"/>
                      <a:pt x="61" y="27"/>
                      <a:pt x="61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2" y="27"/>
                      <a:pt x="63" y="26"/>
                      <a:pt x="63" y="26"/>
                    </a:cubicBezTo>
                    <a:cubicBezTo>
                      <a:pt x="63" y="26"/>
                      <a:pt x="64" y="25"/>
                      <a:pt x="64" y="25"/>
                    </a:cubicBezTo>
                    <a:cubicBezTo>
                      <a:pt x="64" y="24"/>
                      <a:pt x="63" y="22"/>
                      <a:pt x="63" y="21"/>
                    </a:cubicBezTo>
                    <a:cubicBezTo>
                      <a:pt x="63" y="20"/>
                      <a:pt x="63" y="18"/>
                      <a:pt x="62" y="16"/>
                    </a:cubicBezTo>
                    <a:cubicBezTo>
                      <a:pt x="62" y="15"/>
                      <a:pt x="62" y="15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8" y="10"/>
                    </a:cubicBezTo>
                    <a:cubicBezTo>
                      <a:pt x="57" y="9"/>
                      <a:pt x="56" y="8"/>
                      <a:pt x="56" y="7"/>
                    </a:cubicBezTo>
                    <a:cubicBezTo>
                      <a:pt x="55" y="6"/>
                      <a:pt x="53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5"/>
                      <a:pt x="51" y="5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0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4"/>
                      <a:pt x="47" y="4"/>
                      <a:pt x="47" y="3"/>
                    </a:cubicBezTo>
                    <a:cubicBezTo>
                      <a:pt x="46" y="3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8"/>
                      <a:pt x="1" y="19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1" y="32"/>
                      <a:pt x="1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3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7"/>
                      <a:pt x="1" y="26"/>
                      <a:pt x="1" y="25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2"/>
                      <a:pt x="25" y="2"/>
                    </a:cubicBezTo>
                    <a:cubicBezTo>
                      <a:pt x="26" y="2"/>
                      <a:pt x="26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8" y="3"/>
                      <a:pt x="38" y="3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6" y="3"/>
                      <a:pt x="46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9" y="5"/>
                      <a:pt x="50" y="6"/>
                      <a:pt x="51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5"/>
                      <a:pt x="54" y="7"/>
                      <a:pt x="55" y="8"/>
                    </a:cubicBezTo>
                    <a:cubicBezTo>
                      <a:pt x="56" y="9"/>
                      <a:pt x="56" y="10"/>
                      <a:pt x="57" y="11"/>
                    </a:cubicBezTo>
                    <a:cubicBezTo>
                      <a:pt x="58" y="12"/>
                      <a:pt x="58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4"/>
                      <a:pt x="60" y="14"/>
                      <a:pt x="60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16"/>
                      <a:pt x="61" y="15"/>
                      <a:pt x="61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2" y="22"/>
                      <a:pt x="63" y="24"/>
                      <a:pt x="63" y="25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2" y="26"/>
                      <a:pt x="61" y="26"/>
                      <a:pt x="61" y="26"/>
                    </a:cubicBezTo>
                    <a:cubicBezTo>
                      <a:pt x="60" y="27"/>
                      <a:pt x="60" y="28"/>
                      <a:pt x="59" y="29"/>
                    </a:cubicBezTo>
                    <a:cubicBezTo>
                      <a:pt x="59" y="29"/>
                      <a:pt x="59" y="31"/>
                      <a:pt x="59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5"/>
                      <a:pt x="57" y="36"/>
                    </a:cubicBezTo>
                    <a:cubicBezTo>
                      <a:pt x="56" y="37"/>
                      <a:pt x="56" y="38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1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7"/>
                      <a:pt x="54" y="48"/>
                      <a:pt x="53" y="49"/>
                    </a:cubicBezTo>
                    <a:cubicBezTo>
                      <a:pt x="53" y="50"/>
                      <a:pt x="53" y="51"/>
                      <a:pt x="53" y="51"/>
                    </a:cubicBezTo>
                    <a:cubicBezTo>
                      <a:pt x="53" y="52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6"/>
                      <a:pt x="53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633"/>
              <p:cNvSpPr>
                <a:spLocks/>
              </p:cNvSpPr>
              <p:nvPr/>
            </p:nvSpPr>
            <p:spPr bwMode="auto">
              <a:xfrm>
                <a:off x="1883213" y="732938"/>
                <a:ext cx="47625" cy="39688"/>
              </a:xfrm>
              <a:custGeom>
                <a:avLst/>
                <a:gdLst>
                  <a:gd name="T0" fmla="*/ 28 w 30"/>
                  <a:gd name="T1" fmla="*/ 20 h 24"/>
                  <a:gd name="T2" fmla="*/ 28 w 30"/>
                  <a:gd name="T3" fmla="*/ 22 h 24"/>
                  <a:gd name="T4" fmla="*/ 26 w 30"/>
                  <a:gd name="T5" fmla="*/ 21 h 24"/>
                  <a:gd name="T6" fmla="*/ 26 w 30"/>
                  <a:gd name="T7" fmla="*/ 22 h 24"/>
                  <a:gd name="T8" fmla="*/ 25 w 30"/>
                  <a:gd name="T9" fmla="*/ 18 h 24"/>
                  <a:gd name="T10" fmla="*/ 24 w 30"/>
                  <a:gd name="T11" fmla="*/ 20 h 24"/>
                  <a:gd name="T12" fmla="*/ 23 w 30"/>
                  <a:gd name="T13" fmla="*/ 17 h 24"/>
                  <a:gd name="T14" fmla="*/ 22 w 30"/>
                  <a:gd name="T15" fmla="*/ 13 h 24"/>
                  <a:gd name="T16" fmla="*/ 21 w 30"/>
                  <a:gd name="T17" fmla="*/ 15 h 24"/>
                  <a:gd name="T18" fmla="*/ 21 w 30"/>
                  <a:gd name="T19" fmla="*/ 13 h 24"/>
                  <a:gd name="T20" fmla="*/ 20 w 30"/>
                  <a:gd name="T21" fmla="*/ 13 h 24"/>
                  <a:gd name="T22" fmla="*/ 19 w 30"/>
                  <a:gd name="T23" fmla="*/ 11 h 24"/>
                  <a:gd name="T24" fmla="*/ 18 w 30"/>
                  <a:gd name="T25" fmla="*/ 10 h 24"/>
                  <a:gd name="T26" fmla="*/ 16 w 30"/>
                  <a:gd name="T27" fmla="*/ 11 h 24"/>
                  <a:gd name="T28" fmla="*/ 16 w 30"/>
                  <a:gd name="T29" fmla="*/ 11 h 24"/>
                  <a:gd name="T30" fmla="*/ 16 w 30"/>
                  <a:gd name="T31" fmla="*/ 11 h 24"/>
                  <a:gd name="T32" fmla="*/ 16 w 30"/>
                  <a:gd name="T33" fmla="*/ 11 h 24"/>
                  <a:gd name="T34" fmla="*/ 16 w 30"/>
                  <a:gd name="T35" fmla="*/ 11 h 24"/>
                  <a:gd name="T36" fmla="*/ 16 w 30"/>
                  <a:gd name="T37" fmla="*/ 8 h 24"/>
                  <a:gd name="T38" fmla="*/ 9 w 30"/>
                  <a:gd name="T39" fmla="*/ 7 h 24"/>
                  <a:gd name="T40" fmla="*/ 9 w 30"/>
                  <a:gd name="T41" fmla="*/ 6 h 24"/>
                  <a:gd name="T42" fmla="*/ 8 w 30"/>
                  <a:gd name="T43" fmla="*/ 5 h 24"/>
                  <a:gd name="T44" fmla="*/ 8 w 30"/>
                  <a:gd name="T45" fmla="*/ 6 h 24"/>
                  <a:gd name="T46" fmla="*/ 7 w 30"/>
                  <a:gd name="T47" fmla="*/ 4 h 24"/>
                  <a:gd name="T48" fmla="*/ 6 w 30"/>
                  <a:gd name="T49" fmla="*/ 3 h 24"/>
                  <a:gd name="T50" fmla="*/ 5 w 30"/>
                  <a:gd name="T51" fmla="*/ 3 h 24"/>
                  <a:gd name="T52" fmla="*/ 4 w 30"/>
                  <a:gd name="T53" fmla="*/ 3 h 24"/>
                  <a:gd name="T54" fmla="*/ 4 w 30"/>
                  <a:gd name="T55" fmla="*/ 3 h 24"/>
                  <a:gd name="T56" fmla="*/ 5 w 30"/>
                  <a:gd name="T57" fmla="*/ 3 h 24"/>
                  <a:gd name="T58" fmla="*/ 5 w 30"/>
                  <a:gd name="T59" fmla="*/ 3 h 24"/>
                  <a:gd name="T60" fmla="*/ 4 w 30"/>
                  <a:gd name="T61" fmla="*/ 1 h 24"/>
                  <a:gd name="T62" fmla="*/ 2 w 30"/>
                  <a:gd name="T63" fmla="*/ 1 h 24"/>
                  <a:gd name="T64" fmla="*/ 0 w 30"/>
                  <a:gd name="T65" fmla="*/ 1 h 24"/>
                  <a:gd name="T66" fmla="*/ 1 w 30"/>
                  <a:gd name="T67" fmla="*/ 2 h 24"/>
                  <a:gd name="T68" fmla="*/ 3 w 30"/>
                  <a:gd name="T69" fmla="*/ 2 h 24"/>
                  <a:gd name="T70" fmla="*/ 4 w 30"/>
                  <a:gd name="T71" fmla="*/ 4 h 24"/>
                  <a:gd name="T72" fmla="*/ 5 w 30"/>
                  <a:gd name="T73" fmla="*/ 3 h 24"/>
                  <a:gd name="T74" fmla="*/ 7 w 30"/>
                  <a:gd name="T75" fmla="*/ 5 h 24"/>
                  <a:gd name="T76" fmla="*/ 7 w 30"/>
                  <a:gd name="T77" fmla="*/ 4 h 24"/>
                  <a:gd name="T78" fmla="*/ 8 w 30"/>
                  <a:gd name="T79" fmla="*/ 8 h 24"/>
                  <a:gd name="T80" fmla="*/ 9 w 30"/>
                  <a:gd name="T81" fmla="*/ 5 h 24"/>
                  <a:gd name="T82" fmla="*/ 8 w 30"/>
                  <a:gd name="T83" fmla="*/ 7 h 24"/>
                  <a:gd name="T84" fmla="*/ 15 w 30"/>
                  <a:gd name="T85" fmla="*/ 9 h 24"/>
                  <a:gd name="T86" fmla="*/ 15 w 30"/>
                  <a:gd name="T87" fmla="*/ 9 h 24"/>
                  <a:gd name="T88" fmla="*/ 16 w 30"/>
                  <a:gd name="T89" fmla="*/ 11 h 24"/>
                  <a:gd name="T90" fmla="*/ 18 w 30"/>
                  <a:gd name="T91" fmla="*/ 11 h 24"/>
                  <a:gd name="T92" fmla="*/ 19 w 30"/>
                  <a:gd name="T93" fmla="*/ 11 h 24"/>
                  <a:gd name="T94" fmla="*/ 19 w 30"/>
                  <a:gd name="T95" fmla="*/ 12 h 24"/>
                  <a:gd name="T96" fmla="*/ 21 w 30"/>
                  <a:gd name="T97" fmla="*/ 14 h 24"/>
                  <a:gd name="T98" fmla="*/ 20 w 30"/>
                  <a:gd name="T99" fmla="*/ 15 h 24"/>
                  <a:gd name="T100" fmla="*/ 21 w 30"/>
                  <a:gd name="T101" fmla="*/ 16 h 24"/>
                  <a:gd name="T102" fmla="*/ 21 w 30"/>
                  <a:gd name="T103" fmla="*/ 15 h 24"/>
                  <a:gd name="T104" fmla="*/ 23 w 30"/>
                  <a:gd name="T105" fmla="*/ 19 h 24"/>
                  <a:gd name="T106" fmla="*/ 23 w 30"/>
                  <a:gd name="T107" fmla="*/ 20 h 24"/>
                  <a:gd name="T108" fmla="*/ 25 w 30"/>
                  <a:gd name="T109" fmla="*/ 19 h 24"/>
                  <a:gd name="T110" fmla="*/ 26 w 30"/>
                  <a:gd name="T111" fmla="*/ 23 h 24"/>
                  <a:gd name="T112" fmla="*/ 27 w 30"/>
                  <a:gd name="T113" fmla="*/ 22 h 24"/>
                  <a:gd name="T114" fmla="*/ 27 w 30"/>
                  <a:gd name="T115" fmla="*/ 22 h 24"/>
                  <a:gd name="T116" fmla="*/ 27 w 30"/>
                  <a:gd name="T117" fmla="*/ 22 h 24"/>
                  <a:gd name="T118" fmla="*/ 29 w 30"/>
                  <a:gd name="T119" fmla="*/ 22 h 24"/>
                  <a:gd name="T120" fmla="*/ 28 w 30"/>
                  <a:gd name="T121" fmla="*/ 21 h 24"/>
                  <a:gd name="T122" fmla="*/ 3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30" y="21"/>
                    </a:moveTo>
                    <a:cubicBezTo>
                      <a:pt x="30" y="21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2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0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3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5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634"/>
              <p:cNvSpPr>
                <a:spLocks/>
              </p:cNvSpPr>
              <p:nvPr/>
            </p:nvSpPr>
            <p:spPr bwMode="auto">
              <a:xfrm>
                <a:off x="1899088" y="745638"/>
                <a:ext cx="14288" cy="95250"/>
              </a:xfrm>
              <a:custGeom>
                <a:avLst/>
                <a:gdLst>
                  <a:gd name="T0" fmla="*/ 3 w 9"/>
                  <a:gd name="T1" fmla="*/ 5 h 59"/>
                  <a:gd name="T2" fmla="*/ 1 w 9"/>
                  <a:gd name="T3" fmla="*/ 6 h 59"/>
                  <a:gd name="T4" fmla="*/ 2 w 9"/>
                  <a:gd name="T5" fmla="*/ 10 h 59"/>
                  <a:gd name="T6" fmla="*/ 2 w 9"/>
                  <a:gd name="T7" fmla="*/ 13 h 59"/>
                  <a:gd name="T8" fmla="*/ 3 w 9"/>
                  <a:gd name="T9" fmla="*/ 13 h 59"/>
                  <a:gd name="T10" fmla="*/ 1 w 9"/>
                  <a:gd name="T11" fmla="*/ 17 h 59"/>
                  <a:gd name="T12" fmla="*/ 0 w 9"/>
                  <a:gd name="T13" fmla="*/ 21 h 59"/>
                  <a:gd name="T14" fmla="*/ 0 w 9"/>
                  <a:gd name="T15" fmla="*/ 24 h 59"/>
                  <a:gd name="T16" fmla="*/ 6 w 9"/>
                  <a:gd name="T17" fmla="*/ 36 h 59"/>
                  <a:gd name="T18" fmla="*/ 7 w 9"/>
                  <a:gd name="T19" fmla="*/ 35 h 59"/>
                  <a:gd name="T20" fmla="*/ 5 w 9"/>
                  <a:gd name="T21" fmla="*/ 36 h 59"/>
                  <a:gd name="T22" fmla="*/ 6 w 9"/>
                  <a:gd name="T23" fmla="*/ 38 h 59"/>
                  <a:gd name="T24" fmla="*/ 5 w 9"/>
                  <a:gd name="T25" fmla="*/ 39 h 59"/>
                  <a:gd name="T26" fmla="*/ 6 w 9"/>
                  <a:gd name="T27" fmla="*/ 40 h 59"/>
                  <a:gd name="T28" fmla="*/ 8 w 9"/>
                  <a:gd name="T29" fmla="*/ 44 h 59"/>
                  <a:gd name="T30" fmla="*/ 7 w 9"/>
                  <a:gd name="T31" fmla="*/ 45 h 59"/>
                  <a:gd name="T32" fmla="*/ 7 w 9"/>
                  <a:gd name="T33" fmla="*/ 46 h 59"/>
                  <a:gd name="T34" fmla="*/ 8 w 9"/>
                  <a:gd name="T35" fmla="*/ 53 h 59"/>
                  <a:gd name="T36" fmla="*/ 8 w 9"/>
                  <a:gd name="T37" fmla="*/ 59 h 59"/>
                  <a:gd name="T38" fmla="*/ 9 w 9"/>
                  <a:gd name="T39" fmla="*/ 53 h 59"/>
                  <a:gd name="T40" fmla="*/ 8 w 9"/>
                  <a:gd name="T41" fmla="*/ 46 h 59"/>
                  <a:gd name="T42" fmla="*/ 8 w 9"/>
                  <a:gd name="T43" fmla="*/ 45 h 59"/>
                  <a:gd name="T44" fmla="*/ 9 w 9"/>
                  <a:gd name="T45" fmla="*/ 44 h 59"/>
                  <a:gd name="T46" fmla="*/ 6 w 9"/>
                  <a:gd name="T47" fmla="*/ 40 h 59"/>
                  <a:gd name="T48" fmla="*/ 6 w 9"/>
                  <a:gd name="T49" fmla="*/ 39 h 59"/>
                  <a:gd name="T50" fmla="*/ 6 w 9"/>
                  <a:gd name="T51" fmla="*/ 39 h 59"/>
                  <a:gd name="T52" fmla="*/ 6 w 9"/>
                  <a:gd name="T53" fmla="*/ 39 h 59"/>
                  <a:gd name="T54" fmla="*/ 6 w 9"/>
                  <a:gd name="T55" fmla="*/ 39 h 59"/>
                  <a:gd name="T56" fmla="*/ 6 w 9"/>
                  <a:gd name="T57" fmla="*/ 39 h 59"/>
                  <a:gd name="T58" fmla="*/ 6 w 9"/>
                  <a:gd name="T59" fmla="*/ 39 h 59"/>
                  <a:gd name="T60" fmla="*/ 7 w 9"/>
                  <a:gd name="T61" fmla="*/ 38 h 59"/>
                  <a:gd name="T62" fmla="*/ 6 w 9"/>
                  <a:gd name="T63" fmla="*/ 36 h 59"/>
                  <a:gd name="T64" fmla="*/ 7 w 9"/>
                  <a:gd name="T65" fmla="*/ 36 h 59"/>
                  <a:gd name="T66" fmla="*/ 3 w 9"/>
                  <a:gd name="T67" fmla="*/ 29 h 59"/>
                  <a:gd name="T68" fmla="*/ 1 w 9"/>
                  <a:gd name="T69" fmla="*/ 24 h 59"/>
                  <a:gd name="T70" fmla="*/ 2 w 9"/>
                  <a:gd name="T71" fmla="*/ 18 h 59"/>
                  <a:gd name="T72" fmla="*/ 2 w 9"/>
                  <a:gd name="T73" fmla="*/ 16 h 59"/>
                  <a:gd name="T74" fmla="*/ 3 w 9"/>
                  <a:gd name="T75" fmla="*/ 14 h 59"/>
                  <a:gd name="T76" fmla="*/ 3 w 9"/>
                  <a:gd name="T77" fmla="*/ 13 h 59"/>
                  <a:gd name="T78" fmla="*/ 2 w 9"/>
                  <a:gd name="T79" fmla="*/ 7 h 59"/>
                  <a:gd name="T80" fmla="*/ 3 w 9"/>
                  <a:gd name="T81" fmla="*/ 6 h 59"/>
                  <a:gd name="T82" fmla="*/ 6 w 9"/>
                  <a:gd name="T8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59">
                    <a:moveTo>
                      <a:pt x="5" y="0"/>
                    </a:moveTo>
                    <a:cubicBezTo>
                      <a:pt x="4" y="2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2" y="29"/>
                    </a:cubicBezTo>
                    <a:cubicBezTo>
                      <a:pt x="4" y="31"/>
                      <a:pt x="6" y="33"/>
                      <a:pt x="6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7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7" y="42"/>
                      <a:pt x="8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9"/>
                      <a:pt x="8" y="50"/>
                      <a:pt x="8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5"/>
                      <a:pt x="8" y="57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7"/>
                      <a:pt x="9" y="55"/>
                      <a:pt x="9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0"/>
                      <a:pt x="8" y="48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5"/>
                      <a:pt x="8" y="45"/>
                    </a:cubicBezTo>
                    <a:cubicBezTo>
                      <a:pt x="8" y="45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2"/>
                      <a:pt x="7" y="41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3"/>
                      <a:pt x="4" y="31"/>
                      <a:pt x="3" y="29"/>
                    </a:cubicBezTo>
                    <a:cubicBezTo>
                      <a:pt x="2" y="28"/>
                      <a:pt x="0" y="26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1"/>
                      <a:pt x="2" y="10"/>
                    </a:cubicBezTo>
                    <a:cubicBezTo>
                      <a:pt x="2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635"/>
              <p:cNvSpPr>
                <a:spLocks/>
              </p:cNvSpPr>
              <p:nvPr/>
            </p:nvSpPr>
            <p:spPr bwMode="auto">
              <a:xfrm>
                <a:off x="1919726" y="764688"/>
                <a:ext cx="4763" cy="34925"/>
              </a:xfrm>
              <a:custGeom>
                <a:avLst/>
                <a:gdLst>
                  <a:gd name="T0" fmla="*/ 1 w 3"/>
                  <a:gd name="T1" fmla="*/ 0 h 22"/>
                  <a:gd name="T2" fmla="*/ 0 w 3"/>
                  <a:gd name="T3" fmla="*/ 2 h 22"/>
                  <a:gd name="T4" fmla="*/ 0 w 3"/>
                  <a:gd name="T5" fmla="*/ 4 h 22"/>
                  <a:gd name="T6" fmla="*/ 2 w 3"/>
                  <a:gd name="T7" fmla="*/ 8 h 22"/>
                  <a:gd name="T8" fmla="*/ 2 w 3"/>
                  <a:gd name="T9" fmla="*/ 8 h 22"/>
                  <a:gd name="T10" fmla="*/ 2 w 3"/>
                  <a:gd name="T11" fmla="*/ 8 h 22"/>
                  <a:gd name="T12" fmla="*/ 1 w 3"/>
                  <a:gd name="T13" fmla="*/ 8 h 22"/>
                  <a:gd name="T14" fmla="*/ 0 w 3"/>
                  <a:gd name="T15" fmla="*/ 8 h 22"/>
                  <a:gd name="T16" fmla="*/ 1 w 3"/>
                  <a:gd name="T17" fmla="*/ 9 h 22"/>
                  <a:gd name="T18" fmla="*/ 1 w 3"/>
                  <a:gd name="T19" fmla="*/ 9 h 22"/>
                  <a:gd name="T20" fmla="*/ 1 w 3"/>
                  <a:gd name="T21" fmla="*/ 11 h 22"/>
                  <a:gd name="T22" fmla="*/ 0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2 w 3"/>
                  <a:gd name="T33" fmla="*/ 22 h 22"/>
                  <a:gd name="T34" fmla="*/ 2 w 3"/>
                  <a:gd name="T35" fmla="*/ 22 h 22"/>
                  <a:gd name="T36" fmla="*/ 1 w 3"/>
                  <a:gd name="T37" fmla="*/ 21 h 22"/>
                  <a:gd name="T38" fmla="*/ 2 w 3"/>
                  <a:gd name="T39" fmla="*/ 16 h 22"/>
                  <a:gd name="T40" fmla="*/ 2 w 3"/>
                  <a:gd name="T41" fmla="*/ 15 h 22"/>
                  <a:gd name="T42" fmla="*/ 1 w 3"/>
                  <a:gd name="T43" fmla="*/ 13 h 22"/>
                  <a:gd name="T44" fmla="*/ 1 w 3"/>
                  <a:gd name="T45" fmla="*/ 12 h 22"/>
                  <a:gd name="T46" fmla="*/ 2 w 3"/>
                  <a:gd name="T47" fmla="*/ 9 h 22"/>
                  <a:gd name="T48" fmla="*/ 1 w 3"/>
                  <a:gd name="T49" fmla="*/ 8 h 22"/>
                  <a:gd name="T50" fmla="*/ 1 w 3"/>
                  <a:gd name="T51" fmla="*/ 8 h 22"/>
                  <a:gd name="T52" fmla="*/ 1 w 3"/>
                  <a:gd name="T53" fmla="*/ 9 h 22"/>
                  <a:gd name="T54" fmla="*/ 2 w 3"/>
                  <a:gd name="T55" fmla="*/ 8 h 22"/>
                  <a:gd name="T56" fmla="*/ 3 w 3"/>
                  <a:gd name="T57" fmla="*/ 8 h 22"/>
                  <a:gd name="T58" fmla="*/ 3 w 3"/>
                  <a:gd name="T59" fmla="*/ 8 h 22"/>
                  <a:gd name="T60" fmla="*/ 1 w 3"/>
                  <a:gd name="T61" fmla="*/ 4 h 22"/>
                  <a:gd name="T62" fmla="*/ 1 w 3"/>
                  <a:gd name="T63" fmla="*/ 2 h 22"/>
                  <a:gd name="T64" fmla="*/ 1 w 3"/>
                  <a:gd name="T65" fmla="*/ 1 h 22"/>
                  <a:gd name="T66" fmla="*/ 1 w 3"/>
                  <a:gd name="T6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1" y="21"/>
                      <a:pt x="1" y="21"/>
                    </a:cubicBezTo>
                    <a:cubicBezTo>
                      <a:pt x="1" y="19"/>
                      <a:pt x="2" y="18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9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636"/>
              <p:cNvSpPr>
                <a:spLocks/>
              </p:cNvSpPr>
              <p:nvPr/>
            </p:nvSpPr>
            <p:spPr bwMode="auto">
              <a:xfrm>
                <a:off x="1929251" y="791676"/>
                <a:ext cx="26988" cy="31750"/>
              </a:xfrm>
              <a:custGeom>
                <a:avLst/>
                <a:gdLst>
                  <a:gd name="T0" fmla="*/ 0 w 17"/>
                  <a:gd name="T1" fmla="*/ 0 h 20"/>
                  <a:gd name="T2" fmla="*/ 1 w 17"/>
                  <a:gd name="T3" fmla="*/ 1 h 20"/>
                  <a:gd name="T4" fmla="*/ 2 w 17"/>
                  <a:gd name="T5" fmla="*/ 1 h 20"/>
                  <a:gd name="T6" fmla="*/ 3 w 17"/>
                  <a:gd name="T7" fmla="*/ 2 h 20"/>
                  <a:gd name="T8" fmla="*/ 3 w 17"/>
                  <a:gd name="T9" fmla="*/ 4 h 20"/>
                  <a:gd name="T10" fmla="*/ 6 w 17"/>
                  <a:gd name="T11" fmla="*/ 5 h 20"/>
                  <a:gd name="T12" fmla="*/ 9 w 17"/>
                  <a:gd name="T13" fmla="*/ 7 h 20"/>
                  <a:gd name="T14" fmla="*/ 9 w 17"/>
                  <a:gd name="T15" fmla="*/ 9 h 20"/>
                  <a:gd name="T16" fmla="*/ 11 w 17"/>
                  <a:gd name="T17" fmla="*/ 9 h 20"/>
                  <a:gd name="T18" fmla="*/ 12 w 17"/>
                  <a:gd name="T19" fmla="*/ 10 h 20"/>
                  <a:gd name="T20" fmla="*/ 12 w 17"/>
                  <a:gd name="T21" fmla="*/ 11 h 20"/>
                  <a:gd name="T22" fmla="*/ 16 w 17"/>
                  <a:gd name="T23" fmla="*/ 15 h 20"/>
                  <a:gd name="T24" fmla="*/ 16 w 17"/>
                  <a:gd name="T25" fmla="*/ 14 h 20"/>
                  <a:gd name="T26" fmla="*/ 16 w 17"/>
                  <a:gd name="T27" fmla="*/ 14 h 20"/>
                  <a:gd name="T28" fmla="*/ 16 w 17"/>
                  <a:gd name="T29" fmla="*/ 15 h 20"/>
                  <a:gd name="T30" fmla="*/ 15 w 17"/>
                  <a:gd name="T31" fmla="*/ 19 h 20"/>
                  <a:gd name="T32" fmla="*/ 16 w 17"/>
                  <a:gd name="T33" fmla="*/ 20 h 20"/>
                  <a:gd name="T34" fmla="*/ 16 w 17"/>
                  <a:gd name="T35" fmla="*/ 19 h 20"/>
                  <a:gd name="T36" fmla="*/ 17 w 17"/>
                  <a:gd name="T37" fmla="*/ 15 h 20"/>
                  <a:gd name="T38" fmla="*/ 17 w 17"/>
                  <a:gd name="T39" fmla="*/ 14 h 20"/>
                  <a:gd name="T40" fmla="*/ 16 w 17"/>
                  <a:gd name="T41" fmla="*/ 14 h 20"/>
                  <a:gd name="T42" fmla="*/ 16 w 17"/>
                  <a:gd name="T43" fmla="*/ 14 h 20"/>
                  <a:gd name="T44" fmla="*/ 13 w 17"/>
                  <a:gd name="T45" fmla="*/ 11 h 20"/>
                  <a:gd name="T46" fmla="*/ 12 w 17"/>
                  <a:gd name="T47" fmla="*/ 9 h 20"/>
                  <a:gd name="T48" fmla="*/ 11 w 17"/>
                  <a:gd name="T49" fmla="*/ 9 h 20"/>
                  <a:gd name="T50" fmla="*/ 10 w 17"/>
                  <a:gd name="T51" fmla="*/ 8 h 20"/>
                  <a:gd name="T52" fmla="*/ 9 w 17"/>
                  <a:gd name="T53" fmla="*/ 7 h 20"/>
                  <a:gd name="T54" fmla="*/ 7 w 17"/>
                  <a:gd name="T55" fmla="*/ 5 h 20"/>
                  <a:gd name="T56" fmla="*/ 4 w 17"/>
                  <a:gd name="T57" fmla="*/ 3 h 20"/>
                  <a:gd name="T58" fmla="*/ 3 w 17"/>
                  <a:gd name="T59" fmla="*/ 2 h 20"/>
                  <a:gd name="T60" fmla="*/ 3 w 17"/>
                  <a:gd name="T61" fmla="*/ 1 h 20"/>
                  <a:gd name="T62" fmla="*/ 2 w 17"/>
                  <a:gd name="T63" fmla="*/ 0 h 20"/>
                  <a:gd name="T64" fmla="*/ 1 w 17"/>
                  <a:gd name="T65" fmla="*/ 0 h 20"/>
                  <a:gd name="T66" fmla="*/ 0 w 17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6" y="5"/>
                      <a:pt x="6" y="5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3"/>
                      <a:pt x="15" y="14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3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6"/>
                      <a:pt x="8" y="5"/>
                      <a:pt x="7" y="5"/>
                    </a:cubicBezTo>
                    <a:cubicBezTo>
                      <a:pt x="6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637"/>
              <p:cNvSpPr>
                <a:spLocks/>
              </p:cNvSpPr>
              <p:nvPr/>
            </p:nvSpPr>
            <p:spPr bwMode="auto">
              <a:xfrm>
                <a:off x="1954651" y="812313"/>
                <a:ext cx="14288" cy="3175"/>
              </a:xfrm>
              <a:custGeom>
                <a:avLst/>
                <a:gdLst>
                  <a:gd name="T0" fmla="*/ 1 w 8"/>
                  <a:gd name="T1" fmla="*/ 2 h 2"/>
                  <a:gd name="T2" fmla="*/ 2 w 8"/>
                  <a:gd name="T3" fmla="*/ 1 h 2"/>
                  <a:gd name="T4" fmla="*/ 4 w 8"/>
                  <a:gd name="T5" fmla="*/ 1 h 2"/>
                  <a:gd name="T6" fmla="*/ 7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8 w 8"/>
                  <a:gd name="T13" fmla="*/ 0 h 2"/>
                  <a:gd name="T14" fmla="*/ 7 w 8"/>
                  <a:gd name="T15" fmla="*/ 0 h 2"/>
                  <a:gd name="T16" fmla="*/ 4 w 8"/>
                  <a:gd name="T17" fmla="*/ 1 h 2"/>
                  <a:gd name="T18" fmla="*/ 2 w 8"/>
                  <a:gd name="T19" fmla="*/ 1 h 2"/>
                  <a:gd name="T20" fmla="*/ 0 w 8"/>
                  <a:gd name="T21" fmla="*/ 2 h 2"/>
                  <a:gd name="T22" fmla="*/ 0 w 8"/>
                  <a:gd name="T23" fmla="*/ 2 h 2"/>
                  <a:gd name="T24" fmla="*/ 1 w 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638"/>
              <p:cNvSpPr>
                <a:spLocks/>
              </p:cNvSpPr>
              <p:nvPr/>
            </p:nvSpPr>
            <p:spPr bwMode="auto">
              <a:xfrm>
                <a:off x="1935601" y="748813"/>
                <a:ext cx="88900" cy="100013"/>
              </a:xfrm>
              <a:custGeom>
                <a:avLst/>
                <a:gdLst>
                  <a:gd name="T0" fmla="*/ 28 w 55"/>
                  <a:gd name="T1" fmla="*/ 0 h 63"/>
                  <a:gd name="T2" fmla="*/ 28 w 55"/>
                  <a:gd name="T3" fmla="*/ 3 h 63"/>
                  <a:gd name="T4" fmla="*/ 27 w 55"/>
                  <a:gd name="T5" fmla="*/ 4 h 63"/>
                  <a:gd name="T6" fmla="*/ 29 w 55"/>
                  <a:gd name="T7" fmla="*/ 7 h 63"/>
                  <a:gd name="T8" fmla="*/ 28 w 55"/>
                  <a:gd name="T9" fmla="*/ 9 h 63"/>
                  <a:gd name="T10" fmla="*/ 26 w 55"/>
                  <a:gd name="T11" fmla="*/ 7 h 63"/>
                  <a:gd name="T12" fmla="*/ 23 w 55"/>
                  <a:gd name="T13" fmla="*/ 7 h 63"/>
                  <a:gd name="T14" fmla="*/ 20 w 55"/>
                  <a:gd name="T15" fmla="*/ 8 h 63"/>
                  <a:gd name="T16" fmla="*/ 16 w 55"/>
                  <a:gd name="T17" fmla="*/ 10 h 63"/>
                  <a:gd name="T18" fmla="*/ 11 w 55"/>
                  <a:gd name="T19" fmla="*/ 19 h 63"/>
                  <a:gd name="T20" fmla="*/ 11 w 55"/>
                  <a:gd name="T21" fmla="*/ 30 h 63"/>
                  <a:gd name="T22" fmla="*/ 12 w 55"/>
                  <a:gd name="T23" fmla="*/ 34 h 63"/>
                  <a:gd name="T24" fmla="*/ 14 w 55"/>
                  <a:gd name="T25" fmla="*/ 37 h 63"/>
                  <a:gd name="T26" fmla="*/ 21 w 55"/>
                  <a:gd name="T27" fmla="*/ 41 h 63"/>
                  <a:gd name="T28" fmla="*/ 26 w 55"/>
                  <a:gd name="T29" fmla="*/ 44 h 63"/>
                  <a:gd name="T30" fmla="*/ 30 w 55"/>
                  <a:gd name="T31" fmla="*/ 48 h 63"/>
                  <a:gd name="T32" fmla="*/ 34 w 55"/>
                  <a:gd name="T33" fmla="*/ 51 h 63"/>
                  <a:gd name="T34" fmla="*/ 38 w 55"/>
                  <a:gd name="T35" fmla="*/ 54 h 63"/>
                  <a:gd name="T36" fmla="*/ 42 w 55"/>
                  <a:gd name="T37" fmla="*/ 57 h 63"/>
                  <a:gd name="T38" fmla="*/ 47 w 55"/>
                  <a:gd name="T39" fmla="*/ 58 h 63"/>
                  <a:gd name="T40" fmla="*/ 51 w 55"/>
                  <a:gd name="T41" fmla="*/ 59 h 63"/>
                  <a:gd name="T42" fmla="*/ 54 w 55"/>
                  <a:gd name="T43" fmla="*/ 62 h 63"/>
                  <a:gd name="T44" fmla="*/ 51 w 55"/>
                  <a:gd name="T45" fmla="*/ 63 h 63"/>
                  <a:gd name="T46" fmla="*/ 47 w 55"/>
                  <a:gd name="T47" fmla="*/ 62 h 63"/>
                  <a:gd name="T48" fmla="*/ 44 w 55"/>
                  <a:gd name="T49" fmla="*/ 60 h 63"/>
                  <a:gd name="T50" fmla="*/ 42 w 55"/>
                  <a:gd name="T51" fmla="*/ 57 h 63"/>
                  <a:gd name="T52" fmla="*/ 38 w 55"/>
                  <a:gd name="T53" fmla="*/ 55 h 63"/>
                  <a:gd name="T54" fmla="*/ 36 w 55"/>
                  <a:gd name="T55" fmla="*/ 53 h 63"/>
                  <a:gd name="T56" fmla="*/ 34 w 55"/>
                  <a:gd name="T57" fmla="*/ 55 h 63"/>
                  <a:gd name="T58" fmla="*/ 32 w 55"/>
                  <a:gd name="T59" fmla="*/ 57 h 63"/>
                  <a:gd name="T60" fmla="*/ 32 w 55"/>
                  <a:gd name="T61" fmla="*/ 54 h 63"/>
                  <a:gd name="T62" fmla="*/ 32 w 55"/>
                  <a:gd name="T63" fmla="*/ 50 h 63"/>
                  <a:gd name="T64" fmla="*/ 28 w 55"/>
                  <a:gd name="T65" fmla="*/ 47 h 63"/>
                  <a:gd name="T66" fmla="*/ 25 w 55"/>
                  <a:gd name="T67" fmla="*/ 45 h 63"/>
                  <a:gd name="T68" fmla="*/ 22 w 55"/>
                  <a:gd name="T69" fmla="*/ 43 h 63"/>
                  <a:gd name="T70" fmla="*/ 19 w 55"/>
                  <a:gd name="T71" fmla="*/ 40 h 63"/>
                  <a:gd name="T72" fmla="*/ 16 w 55"/>
                  <a:gd name="T73" fmla="*/ 38 h 63"/>
                  <a:gd name="T74" fmla="*/ 11 w 55"/>
                  <a:gd name="T75" fmla="*/ 36 h 63"/>
                  <a:gd name="T76" fmla="*/ 7 w 55"/>
                  <a:gd name="T77" fmla="*/ 31 h 63"/>
                  <a:gd name="T78" fmla="*/ 4 w 55"/>
                  <a:gd name="T79" fmla="*/ 26 h 63"/>
                  <a:gd name="T80" fmla="*/ 1 w 55"/>
                  <a:gd name="T81" fmla="*/ 19 h 63"/>
                  <a:gd name="T82" fmla="*/ 0 w 55"/>
                  <a:gd name="T83" fmla="*/ 11 h 63"/>
                  <a:gd name="T84" fmla="*/ 3 w 55"/>
                  <a:gd name="T85" fmla="*/ 7 h 63"/>
                  <a:gd name="T86" fmla="*/ 8 w 55"/>
                  <a:gd name="T87" fmla="*/ 9 h 63"/>
                  <a:gd name="T88" fmla="*/ 4 w 55"/>
                  <a:gd name="T89" fmla="*/ 8 h 63"/>
                  <a:gd name="T90" fmla="*/ 4 w 55"/>
                  <a:gd name="T91" fmla="*/ 12 h 63"/>
                  <a:gd name="T92" fmla="*/ 2 w 55"/>
                  <a:gd name="T93" fmla="*/ 14 h 63"/>
                  <a:gd name="T94" fmla="*/ 1 w 55"/>
                  <a:gd name="T95" fmla="*/ 18 h 63"/>
                  <a:gd name="T96" fmla="*/ 3 w 55"/>
                  <a:gd name="T97" fmla="*/ 21 h 63"/>
                  <a:gd name="T98" fmla="*/ 4 w 55"/>
                  <a:gd name="T99" fmla="*/ 16 h 63"/>
                  <a:gd name="T100" fmla="*/ 14 w 55"/>
                  <a:gd name="T101" fmla="*/ 10 h 63"/>
                  <a:gd name="T102" fmla="*/ 21 w 55"/>
                  <a:gd name="T103" fmla="*/ 6 h 63"/>
                  <a:gd name="T104" fmla="*/ 25 w 55"/>
                  <a:gd name="T105" fmla="*/ 4 h 63"/>
                  <a:gd name="T106" fmla="*/ 27 w 55"/>
                  <a:gd name="T107" fmla="*/ 3 h 63"/>
                  <a:gd name="T108" fmla="*/ 28 w 55"/>
                  <a:gd name="T109" fmla="*/ 2 h 63"/>
                  <a:gd name="T110" fmla="*/ 28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8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7" y="4"/>
                      <a:pt x="27" y="4"/>
                    </a:cubicBezTo>
                    <a:cubicBezTo>
                      <a:pt x="27" y="4"/>
                      <a:pt x="29" y="6"/>
                      <a:pt x="29" y="7"/>
                    </a:cubicBezTo>
                    <a:cubicBezTo>
                      <a:pt x="29" y="8"/>
                      <a:pt x="28" y="9"/>
                      <a:pt x="28" y="9"/>
                    </a:cubicBezTo>
                    <a:cubicBezTo>
                      <a:pt x="28" y="9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7"/>
                      <a:pt x="21" y="7"/>
                      <a:pt x="20" y="8"/>
                    </a:cubicBezTo>
                    <a:cubicBezTo>
                      <a:pt x="19" y="9"/>
                      <a:pt x="18" y="9"/>
                      <a:pt x="16" y="10"/>
                    </a:cubicBezTo>
                    <a:cubicBezTo>
                      <a:pt x="15" y="12"/>
                      <a:pt x="12" y="16"/>
                      <a:pt x="11" y="19"/>
                    </a:cubicBezTo>
                    <a:cubicBezTo>
                      <a:pt x="11" y="23"/>
                      <a:pt x="10" y="28"/>
                      <a:pt x="11" y="30"/>
                    </a:cubicBezTo>
                    <a:cubicBezTo>
                      <a:pt x="11" y="32"/>
                      <a:pt x="12" y="33"/>
                      <a:pt x="12" y="34"/>
                    </a:cubicBezTo>
                    <a:cubicBezTo>
                      <a:pt x="13" y="36"/>
                      <a:pt x="12" y="36"/>
                      <a:pt x="14" y="37"/>
                    </a:cubicBezTo>
                    <a:cubicBezTo>
                      <a:pt x="16" y="38"/>
                      <a:pt x="20" y="39"/>
                      <a:pt x="21" y="41"/>
                    </a:cubicBezTo>
                    <a:cubicBezTo>
                      <a:pt x="22" y="43"/>
                      <a:pt x="25" y="43"/>
                      <a:pt x="26" y="44"/>
                    </a:cubicBezTo>
                    <a:cubicBezTo>
                      <a:pt x="27" y="45"/>
                      <a:pt x="29" y="47"/>
                      <a:pt x="30" y="48"/>
                    </a:cubicBezTo>
                    <a:cubicBezTo>
                      <a:pt x="31" y="49"/>
                      <a:pt x="33" y="50"/>
                      <a:pt x="34" y="51"/>
                    </a:cubicBezTo>
                    <a:cubicBezTo>
                      <a:pt x="36" y="52"/>
                      <a:pt x="36" y="52"/>
                      <a:pt x="38" y="54"/>
                    </a:cubicBezTo>
                    <a:cubicBezTo>
                      <a:pt x="40" y="55"/>
                      <a:pt x="41" y="57"/>
                      <a:pt x="42" y="57"/>
                    </a:cubicBezTo>
                    <a:cubicBezTo>
                      <a:pt x="44" y="58"/>
                      <a:pt x="46" y="58"/>
                      <a:pt x="47" y="58"/>
                    </a:cubicBezTo>
                    <a:cubicBezTo>
                      <a:pt x="48" y="58"/>
                      <a:pt x="50" y="57"/>
                      <a:pt x="51" y="59"/>
                    </a:cubicBezTo>
                    <a:cubicBezTo>
                      <a:pt x="53" y="60"/>
                      <a:pt x="55" y="61"/>
                      <a:pt x="54" y="62"/>
                    </a:cubicBezTo>
                    <a:cubicBezTo>
                      <a:pt x="54" y="63"/>
                      <a:pt x="51" y="63"/>
                      <a:pt x="51" y="63"/>
                    </a:cubicBezTo>
                    <a:cubicBezTo>
                      <a:pt x="51" y="63"/>
                      <a:pt x="48" y="62"/>
                      <a:pt x="47" y="62"/>
                    </a:cubicBezTo>
                    <a:cubicBezTo>
                      <a:pt x="46" y="61"/>
                      <a:pt x="45" y="61"/>
                      <a:pt x="44" y="60"/>
                    </a:cubicBezTo>
                    <a:cubicBezTo>
                      <a:pt x="43" y="59"/>
                      <a:pt x="43" y="58"/>
                      <a:pt x="42" y="57"/>
                    </a:cubicBezTo>
                    <a:cubicBezTo>
                      <a:pt x="41" y="56"/>
                      <a:pt x="40" y="56"/>
                      <a:pt x="38" y="55"/>
                    </a:cubicBezTo>
                    <a:cubicBezTo>
                      <a:pt x="37" y="54"/>
                      <a:pt x="37" y="53"/>
                      <a:pt x="36" y="53"/>
                    </a:cubicBezTo>
                    <a:cubicBezTo>
                      <a:pt x="35" y="53"/>
                      <a:pt x="35" y="54"/>
                      <a:pt x="34" y="55"/>
                    </a:cubicBezTo>
                    <a:cubicBezTo>
                      <a:pt x="33" y="56"/>
                      <a:pt x="33" y="58"/>
                      <a:pt x="32" y="57"/>
                    </a:cubicBezTo>
                    <a:cubicBezTo>
                      <a:pt x="32" y="57"/>
                      <a:pt x="32" y="56"/>
                      <a:pt x="32" y="54"/>
                    </a:cubicBezTo>
                    <a:cubicBezTo>
                      <a:pt x="32" y="52"/>
                      <a:pt x="32" y="51"/>
                      <a:pt x="32" y="50"/>
                    </a:cubicBezTo>
                    <a:cubicBezTo>
                      <a:pt x="31" y="50"/>
                      <a:pt x="29" y="48"/>
                      <a:pt x="28" y="47"/>
                    </a:cubicBezTo>
                    <a:cubicBezTo>
                      <a:pt x="27" y="46"/>
                      <a:pt x="27" y="45"/>
                      <a:pt x="25" y="45"/>
                    </a:cubicBezTo>
                    <a:cubicBezTo>
                      <a:pt x="24" y="44"/>
                      <a:pt x="23" y="44"/>
                      <a:pt x="22" y="43"/>
                    </a:cubicBezTo>
                    <a:cubicBezTo>
                      <a:pt x="21" y="42"/>
                      <a:pt x="20" y="41"/>
                      <a:pt x="19" y="40"/>
                    </a:cubicBezTo>
                    <a:cubicBezTo>
                      <a:pt x="18" y="40"/>
                      <a:pt x="17" y="39"/>
                      <a:pt x="16" y="38"/>
                    </a:cubicBezTo>
                    <a:cubicBezTo>
                      <a:pt x="14" y="38"/>
                      <a:pt x="13" y="37"/>
                      <a:pt x="11" y="36"/>
                    </a:cubicBezTo>
                    <a:cubicBezTo>
                      <a:pt x="10" y="35"/>
                      <a:pt x="8" y="32"/>
                      <a:pt x="7" y="31"/>
                    </a:cubicBezTo>
                    <a:cubicBezTo>
                      <a:pt x="6" y="29"/>
                      <a:pt x="5" y="28"/>
                      <a:pt x="4" y="26"/>
                    </a:cubicBezTo>
                    <a:cubicBezTo>
                      <a:pt x="3" y="24"/>
                      <a:pt x="1" y="22"/>
                      <a:pt x="1" y="19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10"/>
                      <a:pt x="2" y="7"/>
                      <a:pt x="3" y="7"/>
                    </a:cubicBezTo>
                    <a:cubicBezTo>
                      <a:pt x="4" y="7"/>
                      <a:pt x="6" y="6"/>
                      <a:pt x="8" y="9"/>
                    </a:cubicBezTo>
                    <a:cubicBezTo>
                      <a:pt x="8" y="9"/>
                      <a:pt x="6" y="7"/>
                      <a:pt x="4" y="8"/>
                    </a:cubicBezTo>
                    <a:cubicBezTo>
                      <a:pt x="4" y="8"/>
                      <a:pt x="6" y="11"/>
                      <a:pt x="4" y="12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1" y="15"/>
                      <a:pt x="1" y="16"/>
                      <a:pt x="1" y="18"/>
                    </a:cubicBezTo>
                    <a:cubicBezTo>
                      <a:pt x="2" y="19"/>
                      <a:pt x="2" y="21"/>
                      <a:pt x="3" y="21"/>
                    </a:cubicBezTo>
                    <a:cubicBezTo>
                      <a:pt x="3" y="22"/>
                      <a:pt x="2" y="18"/>
                      <a:pt x="4" y="16"/>
                    </a:cubicBezTo>
                    <a:cubicBezTo>
                      <a:pt x="6" y="14"/>
                      <a:pt x="10" y="12"/>
                      <a:pt x="14" y="10"/>
                    </a:cubicBezTo>
                    <a:cubicBezTo>
                      <a:pt x="18" y="8"/>
                      <a:pt x="19" y="8"/>
                      <a:pt x="21" y="6"/>
                    </a:cubicBezTo>
                    <a:cubicBezTo>
                      <a:pt x="23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8" y="1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639"/>
              <p:cNvSpPr>
                <a:spLocks/>
              </p:cNvSpPr>
              <p:nvPr/>
            </p:nvSpPr>
            <p:spPr bwMode="auto">
              <a:xfrm>
                <a:off x="1897501" y="825013"/>
                <a:ext cx="14288" cy="42863"/>
              </a:xfrm>
              <a:custGeom>
                <a:avLst/>
                <a:gdLst>
                  <a:gd name="T0" fmla="*/ 9 w 9"/>
                  <a:gd name="T1" fmla="*/ 10 h 27"/>
                  <a:gd name="T2" fmla="*/ 8 w 9"/>
                  <a:gd name="T3" fmla="*/ 10 h 27"/>
                  <a:gd name="T4" fmla="*/ 6 w 9"/>
                  <a:gd name="T5" fmla="*/ 11 h 27"/>
                  <a:gd name="T6" fmla="*/ 4 w 9"/>
                  <a:gd name="T7" fmla="*/ 15 h 27"/>
                  <a:gd name="T8" fmla="*/ 4 w 9"/>
                  <a:gd name="T9" fmla="*/ 16 h 27"/>
                  <a:gd name="T10" fmla="*/ 5 w 9"/>
                  <a:gd name="T11" fmla="*/ 17 h 27"/>
                  <a:gd name="T12" fmla="*/ 8 w 9"/>
                  <a:gd name="T13" fmla="*/ 21 h 27"/>
                  <a:gd name="T14" fmla="*/ 8 w 9"/>
                  <a:gd name="T15" fmla="*/ 24 h 27"/>
                  <a:gd name="T16" fmla="*/ 8 w 9"/>
                  <a:gd name="T17" fmla="*/ 26 h 27"/>
                  <a:gd name="T18" fmla="*/ 7 w 9"/>
                  <a:gd name="T19" fmla="*/ 26 h 27"/>
                  <a:gd name="T20" fmla="*/ 5 w 9"/>
                  <a:gd name="T21" fmla="*/ 26 h 27"/>
                  <a:gd name="T22" fmla="*/ 3 w 9"/>
                  <a:gd name="T23" fmla="*/ 26 h 27"/>
                  <a:gd name="T24" fmla="*/ 2 w 9"/>
                  <a:gd name="T25" fmla="*/ 24 h 27"/>
                  <a:gd name="T26" fmla="*/ 2 w 9"/>
                  <a:gd name="T27" fmla="*/ 17 h 27"/>
                  <a:gd name="T28" fmla="*/ 1 w 9"/>
                  <a:gd name="T29" fmla="*/ 13 h 27"/>
                  <a:gd name="T30" fmla="*/ 1 w 9"/>
                  <a:gd name="T31" fmla="*/ 13 h 27"/>
                  <a:gd name="T32" fmla="*/ 2 w 9"/>
                  <a:gd name="T33" fmla="*/ 10 h 27"/>
                  <a:gd name="T34" fmla="*/ 2 w 9"/>
                  <a:gd name="T35" fmla="*/ 8 h 27"/>
                  <a:gd name="T36" fmla="*/ 2 w 9"/>
                  <a:gd name="T37" fmla="*/ 1 h 27"/>
                  <a:gd name="T38" fmla="*/ 2 w 9"/>
                  <a:gd name="T39" fmla="*/ 0 h 27"/>
                  <a:gd name="T40" fmla="*/ 1 w 9"/>
                  <a:gd name="T41" fmla="*/ 1 h 27"/>
                  <a:gd name="T42" fmla="*/ 1 w 9"/>
                  <a:gd name="T43" fmla="*/ 8 h 27"/>
                  <a:gd name="T44" fmla="*/ 2 w 9"/>
                  <a:gd name="T45" fmla="*/ 10 h 27"/>
                  <a:gd name="T46" fmla="*/ 1 w 9"/>
                  <a:gd name="T47" fmla="*/ 12 h 27"/>
                  <a:gd name="T48" fmla="*/ 0 w 9"/>
                  <a:gd name="T49" fmla="*/ 13 h 27"/>
                  <a:gd name="T50" fmla="*/ 1 w 9"/>
                  <a:gd name="T51" fmla="*/ 17 h 27"/>
                  <a:gd name="T52" fmla="*/ 2 w 9"/>
                  <a:gd name="T53" fmla="*/ 24 h 27"/>
                  <a:gd name="T54" fmla="*/ 3 w 9"/>
                  <a:gd name="T55" fmla="*/ 27 h 27"/>
                  <a:gd name="T56" fmla="*/ 5 w 9"/>
                  <a:gd name="T57" fmla="*/ 27 h 27"/>
                  <a:gd name="T58" fmla="*/ 7 w 9"/>
                  <a:gd name="T59" fmla="*/ 27 h 27"/>
                  <a:gd name="T60" fmla="*/ 8 w 9"/>
                  <a:gd name="T61" fmla="*/ 26 h 27"/>
                  <a:gd name="T62" fmla="*/ 9 w 9"/>
                  <a:gd name="T63" fmla="*/ 24 h 27"/>
                  <a:gd name="T64" fmla="*/ 8 w 9"/>
                  <a:gd name="T65" fmla="*/ 21 h 27"/>
                  <a:gd name="T66" fmla="*/ 5 w 9"/>
                  <a:gd name="T67" fmla="*/ 17 h 27"/>
                  <a:gd name="T68" fmla="*/ 4 w 9"/>
                  <a:gd name="T69" fmla="*/ 16 h 27"/>
                  <a:gd name="T70" fmla="*/ 5 w 9"/>
                  <a:gd name="T71" fmla="*/ 15 h 27"/>
                  <a:gd name="T72" fmla="*/ 6 w 9"/>
                  <a:gd name="T73" fmla="*/ 12 h 27"/>
                  <a:gd name="T74" fmla="*/ 8 w 9"/>
                  <a:gd name="T75" fmla="*/ 11 h 27"/>
                  <a:gd name="T76" fmla="*/ 8 w 9"/>
                  <a:gd name="T77" fmla="*/ 11 h 27"/>
                  <a:gd name="T78" fmla="*/ 8 w 9"/>
                  <a:gd name="T79" fmla="*/ 11 h 27"/>
                  <a:gd name="T80" fmla="*/ 9 w 9"/>
                  <a:gd name="T8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7">
                    <a:moveTo>
                      <a:pt x="9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7" y="19"/>
                      <a:pt x="8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5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3" y="26"/>
                    </a:cubicBezTo>
                    <a:cubicBezTo>
                      <a:pt x="3" y="26"/>
                      <a:pt x="3" y="25"/>
                      <a:pt x="2" y="24"/>
                    </a:cubicBezTo>
                    <a:cubicBezTo>
                      <a:pt x="2" y="21"/>
                      <a:pt x="2" y="20"/>
                      <a:pt x="2" y="17"/>
                    </a:cubicBezTo>
                    <a:cubicBezTo>
                      <a:pt x="2" y="16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5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5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20"/>
                      <a:pt x="1" y="21"/>
                      <a:pt x="2" y="24"/>
                    </a:cubicBezTo>
                    <a:cubicBezTo>
                      <a:pt x="2" y="25"/>
                      <a:pt x="2" y="26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7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18"/>
                      <a:pt x="6" y="18"/>
                      <a:pt x="5" y="17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6" y="14"/>
                      <a:pt x="5" y="13"/>
                      <a:pt x="6" y="12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640"/>
              <p:cNvSpPr>
                <a:spLocks/>
              </p:cNvSpPr>
              <p:nvPr/>
            </p:nvSpPr>
            <p:spPr bwMode="auto">
              <a:xfrm>
                <a:off x="1899088" y="871051"/>
                <a:ext cx="20638" cy="38100"/>
              </a:xfrm>
              <a:custGeom>
                <a:avLst/>
                <a:gdLst>
                  <a:gd name="T0" fmla="*/ 11 w 13"/>
                  <a:gd name="T1" fmla="*/ 0 h 24"/>
                  <a:gd name="T2" fmla="*/ 9 w 13"/>
                  <a:gd name="T3" fmla="*/ 3 h 24"/>
                  <a:gd name="T4" fmla="*/ 6 w 13"/>
                  <a:gd name="T5" fmla="*/ 7 h 24"/>
                  <a:gd name="T6" fmla="*/ 1 w 13"/>
                  <a:gd name="T7" fmla="*/ 15 h 24"/>
                  <a:gd name="T8" fmla="*/ 0 w 13"/>
                  <a:gd name="T9" fmla="*/ 19 h 24"/>
                  <a:gd name="T10" fmla="*/ 2 w 13"/>
                  <a:gd name="T11" fmla="*/ 22 h 24"/>
                  <a:gd name="T12" fmla="*/ 6 w 13"/>
                  <a:gd name="T13" fmla="*/ 24 h 24"/>
                  <a:gd name="T14" fmla="*/ 9 w 13"/>
                  <a:gd name="T15" fmla="*/ 20 h 24"/>
                  <a:gd name="T16" fmla="*/ 9 w 13"/>
                  <a:gd name="T17" fmla="*/ 20 h 24"/>
                  <a:gd name="T18" fmla="*/ 7 w 13"/>
                  <a:gd name="T19" fmla="*/ 14 h 24"/>
                  <a:gd name="T20" fmla="*/ 8 w 13"/>
                  <a:gd name="T21" fmla="*/ 13 h 24"/>
                  <a:gd name="T22" fmla="*/ 12 w 13"/>
                  <a:gd name="T23" fmla="*/ 11 h 24"/>
                  <a:gd name="T24" fmla="*/ 12 w 13"/>
                  <a:gd name="T25" fmla="*/ 10 h 24"/>
                  <a:gd name="T26" fmla="*/ 13 w 13"/>
                  <a:gd name="T27" fmla="*/ 10 h 24"/>
                  <a:gd name="T28" fmla="*/ 13 w 13"/>
                  <a:gd name="T29" fmla="*/ 10 h 24"/>
                  <a:gd name="T30" fmla="*/ 13 w 13"/>
                  <a:gd name="T31" fmla="*/ 9 h 24"/>
                  <a:gd name="T32" fmla="*/ 8 w 13"/>
                  <a:gd name="T33" fmla="*/ 12 h 24"/>
                  <a:gd name="T34" fmla="*/ 7 w 13"/>
                  <a:gd name="T35" fmla="*/ 14 h 24"/>
                  <a:gd name="T36" fmla="*/ 8 w 13"/>
                  <a:gd name="T37" fmla="*/ 20 h 24"/>
                  <a:gd name="T38" fmla="*/ 8 w 13"/>
                  <a:gd name="T39" fmla="*/ 20 h 24"/>
                  <a:gd name="T40" fmla="*/ 6 w 13"/>
                  <a:gd name="T41" fmla="*/ 23 h 24"/>
                  <a:gd name="T42" fmla="*/ 2 w 13"/>
                  <a:gd name="T43" fmla="*/ 22 h 24"/>
                  <a:gd name="T44" fmla="*/ 1 w 13"/>
                  <a:gd name="T45" fmla="*/ 19 h 24"/>
                  <a:gd name="T46" fmla="*/ 2 w 13"/>
                  <a:gd name="T47" fmla="*/ 16 h 24"/>
                  <a:gd name="T48" fmla="*/ 7 w 13"/>
                  <a:gd name="T49" fmla="*/ 8 h 24"/>
                  <a:gd name="T50" fmla="*/ 11 w 13"/>
                  <a:gd name="T51" fmla="*/ 1 h 24"/>
                  <a:gd name="T52" fmla="*/ 11 w 13"/>
                  <a:gd name="T5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1" y="0"/>
                      <a:pt x="10" y="2"/>
                      <a:pt x="9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9"/>
                      <a:pt x="2" y="12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3" y="23"/>
                      <a:pt x="4" y="24"/>
                      <a:pt x="6" y="24"/>
                    </a:cubicBezTo>
                    <a:cubicBezTo>
                      <a:pt x="7" y="24"/>
                      <a:pt x="9" y="23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7"/>
                      <a:pt x="7" y="15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1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7" y="16"/>
                      <a:pt x="8" y="17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5" y="23"/>
                      <a:pt x="3" y="22"/>
                      <a:pt x="2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1" y="18"/>
                      <a:pt x="1" y="17"/>
                      <a:pt x="2" y="16"/>
                    </a:cubicBezTo>
                    <a:cubicBezTo>
                      <a:pt x="2" y="13"/>
                      <a:pt x="5" y="9"/>
                      <a:pt x="7" y="8"/>
                    </a:cubicBezTo>
                    <a:cubicBezTo>
                      <a:pt x="8" y="6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641"/>
              <p:cNvSpPr>
                <a:spLocks/>
              </p:cNvSpPr>
              <p:nvPr/>
            </p:nvSpPr>
            <p:spPr bwMode="auto">
              <a:xfrm>
                <a:off x="1978463" y="961538"/>
                <a:ext cx="11113" cy="20638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6 h 13"/>
                  <a:gd name="T4" fmla="*/ 0 w 7"/>
                  <a:gd name="T5" fmla="*/ 6 h 13"/>
                  <a:gd name="T6" fmla="*/ 0 w 7"/>
                  <a:gd name="T7" fmla="*/ 13 h 13"/>
                  <a:gd name="T8" fmla="*/ 1 w 7"/>
                  <a:gd name="T9" fmla="*/ 13 h 13"/>
                  <a:gd name="T10" fmla="*/ 1 w 7"/>
                  <a:gd name="T11" fmla="*/ 13 h 13"/>
                  <a:gd name="T12" fmla="*/ 1 w 7"/>
                  <a:gd name="T13" fmla="*/ 6 h 13"/>
                  <a:gd name="T14" fmla="*/ 1 w 7"/>
                  <a:gd name="T15" fmla="*/ 6 h 13"/>
                  <a:gd name="T16" fmla="*/ 1 w 7"/>
                  <a:gd name="T17" fmla="*/ 6 h 13"/>
                  <a:gd name="T18" fmla="*/ 4 w 7"/>
                  <a:gd name="T19" fmla="*/ 2 h 13"/>
                  <a:gd name="T20" fmla="*/ 6 w 7"/>
                  <a:gd name="T21" fmla="*/ 1 h 13"/>
                  <a:gd name="T22" fmla="*/ 7 w 7"/>
                  <a:gd name="T23" fmla="*/ 1 h 13"/>
                  <a:gd name="T24" fmla="*/ 7 w 7"/>
                  <a:gd name="T25" fmla="*/ 1 h 13"/>
                  <a:gd name="T26" fmla="*/ 6 w 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642"/>
              <p:cNvSpPr>
                <a:spLocks/>
              </p:cNvSpPr>
              <p:nvPr/>
            </p:nvSpPr>
            <p:spPr bwMode="auto">
              <a:xfrm>
                <a:off x="1968938" y="969476"/>
                <a:ext cx="11113" cy="23813"/>
              </a:xfrm>
              <a:custGeom>
                <a:avLst/>
                <a:gdLst>
                  <a:gd name="T0" fmla="*/ 7 w 7"/>
                  <a:gd name="T1" fmla="*/ 0 h 15"/>
                  <a:gd name="T2" fmla="*/ 5 w 7"/>
                  <a:gd name="T3" fmla="*/ 0 h 15"/>
                  <a:gd name="T4" fmla="*/ 3 w 7"/>
                  <a:gd name="T5" fmla="*/ 0 h 15"/>
                  <a:gd name="T6" fmla="*/ 1 w 7"/>
                  <a:gd name="T7" fmla="*/ 3 h 15"/>
                  <a:gd name="T8" fmla="*/ 0 w 7"/>
                  <a:gd name="T9" fmla="*/ 5 h 15"/>
                  <a:gd name="T10" fmla="*/ 0 w 7"/>
                  <a:gd name="T11" fmla="*/ 6 h 15"/>
                  <a:gd name="T12" fmla="*/ 0 w 7"/>
                  <a:gd name="T13" fmla="*/ 10 h 15"/>
                  <a:gd name="T14" fmla="*/ 0 w 7"/>
                  <a:gd name="T15" fmla="*/ 14 h 15"/>
                  <a:gd name="T16" fmla="*/ 1 w 7"/>
                  <a:gd name="T17" fmla="*/ 15 h 15"/>
                  <a:gd name="T18" fmla="*/ 1 w 7"/>
                  <a:gd name="T19" fmla="*/ 14 h 15"/>
                  <a:gd name="T20" fmla="*/ 1 w 7"/>
                  <a:gd name="T21" fmla="*/ 5 h 15"/>
                  <a:gd name="T22" fmla="*/ 1 w 7"/>
                  <a:gd name="T23" fmla="*/ 5 h 15"/>
                  <a:gd name="T24" fmla="*/ 2 w 7"/>
                  <a:gd name="T25" fmla="*/ 3 h 15"/>
                  <a:gd name="T26" fmla="*/ 4 w 7"/>
                  <a:gd name="T27" fmla="*/ 1 h 15"/>
                  <a:gd name="T28" fmla="*/ 5 w 7"/>
                  <a:gd name="T29" fmla="*/ 1 h 15"/>
                  <a:gd name="T30" fmla="*/ 6 w 7"/>
                  <a:gd name="T31" fmla="*/ 1 h 15"/>
                  <a:gd name="T32" fmla="*/ 7 w 7"/>
                  <a:gd name="T33" fmla="*/ 1 h 15"/>
                  <a:gd name="T34" fmla="*/ 7 w 7"/>
                  <a:gd name="T35" fmla="*/ 1 h 15"/>
                  <a:gd name="T36" fmla="*/ 7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643"/>
              <p:cNvSpPr>
                <a:spLocks/>
              </p:cNvSpPr>
              <p:nvPr/>
            </p:nvSpPr>
            <p:spPr bwMode="auto">
              <a:xfrm>
                <a:off x="1953063" y="975826"/>
                <a:ext cx="17463" cy="31750"/>
              </a:xfrm>
              <a:custGeom>
                <a:avLst/>
                <a:gdLst>
                  <a:gd name="T0" fmla="*/ 10 w 10"/>
                  <a:gd name="T1" fmla="*/ 1 h 20"/>
                  <a:gd name="T2" fmla="*/ 8 w 10"/>
                  <a:gd name="T3" fmla="*/ 0 h 20"/>
                  <a:gd name="T4" fmla="*/ 4 w 10"/>
                  <a:gd name="T5" fmla="*/ 2 h 20"/>
                  <a:gd name="T6" fmla="*/ 1 w 10"/>
                  <a:gd name="T7" fmla="*/ 4 h 20"/>
                  <a:gd name="T8" fmla="*/ 0 w 10"/>
                  <a:gd name="T9" fmla="*/ 7 h 20"/>
                  <a:gd name="T10" fmla="*/ 0 w 10"/>
                  <a:gd name="T11" fmla="*/ 19 h 20"/>
                  <a:gd name="T12" fmla="*/ 0 w 10"/>
                  <a:gd name="T13" fmla="*/ 20 h 20"/>
                  <a:gd name="T14" fmla="*/ 1 w 10"/>
                  <a:gd name="T15" fmla="*/ 19 h 20"/>
                  <a:gd name="T16" fmla="*/ 1 w 10"/>
                  <a:gd name="T17" fmla="*/ 7 h 20"/>
                  <a:gd name="T18" fmla="*/ 2 w 10"/>
                  <a:gd name="T19" fmla="*/ 5 h 20"/>
                  <a:gd name="T20" fmla="*/ 5 w 10"/>
                  <a:gd name="T21" fmla="*/ 2 h 20"/>
                  <a:gd name="T22" fmla="*/ 8 w 10"/>
                  <a:gd name="T23" fmla="*/ 1 h 20"/>
                  <a:gd name="T24" fmla="*/ 9 w 10"/>
                  <a:gd name="T25" fmla="*/ 1 h 20"/>
                  <a:gd name="T26" fmla="*/ 9 w 10"/>
                  <a:gd name="T27" fmla="*/ 1 h 20"/>
                  <a:gd name="T28" fmla="*/ 9 w 10"/>
                  <a:gd name="T29" fmla="*/ 1 h 20"/>
                  <a:gd name="T30" fmla="*/ 10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0" y="1"/>
                    </a:move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8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3" y="3"/>
                      <a:pt x="5" y="2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644"/>
              <p:cNvSpPr>
                <a:spLocks/>
              </p:cNvSpPr>
              <p:nvPr/>
            </p:nvSpPr>
            <p:spPr bwMode="auto">
              <a:xfrm>
                <a:off x="1941951" y="982176"/>
                <a:ext cx="12700" cy="7938"/>
              </a:xfrm>
              <a:custGeom>
                <a:avLst/>
                <a:gdLst>
                  <a:gd name="T0" fmla="*/ 8 w 8"/>
                  <a:gd name="T1" fmla="*/ 2 h 5"/>
                  <a:gd name="T2" fmla="*/ 5 w 8"/>
                  <a:gd name="T3" fmla="*/ 0 h 5"/>
                  <a:gd name="T4" fmla="*/ 4 w 8"/>
                  <a:gd name="T5" fmla="*/ 1 h 5"/>
                  <a:gd name="T6" fmla="*/ 0 w 8"/>
                  <a:gd name="T7" fmla="*/ 4 h 5"/>
                  <a:gd name="T8" fmla="*/ 0 w 8"/>
                  <a:gd name="T9" fmla="*/ 5 h 5"/>
                  <a:gd name="T10" fmla="*/ 1 w 8"/>
                  <a:gd name="T11" fmla="*/ 5 h 5"/>
                  <a:gd name="T12" fmla="*/ 5 w 8"/>
                  <a:gd name="T13" fmla="*/ 1 h 5"/>
                  <a:gd name="T14" fmla="*/ 5 w 8"/>
                  <a:gd name="T15" fmla="*/ 1 h 5"/>
                  <a:gd name="T16" fmla="*/ 7 w 8"/>
                  <a:gd name="T17" fmla="*/ 2 h 5"/>
                  <a:gd name="T18" fmla="*/ 7 w 8"/>
                  <a:gd name="T19" fmla="*/ 2 h 5"/>
                  <a:gd name="T20" fmla="*/ 7 w 8"/>
                  <a:gd name="T21" fmla="*/ 2 h 5"/>
                  <a:gd name="T22" fmla="*/ 8 w 8"/>
                  <a:gd name="T23" fmla="*/ 2 h 5"/>
                  <a:gd name="T24" fmla="*/ 8 w 8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8" y="2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645"/>
              <p:cNvSpPr>
                <a:spLocks/>
              </p:cNvSpPr>
              <p:nvPr/>
            </p:nvSpPr>
            <p:spPr bwMode="auto">
              <a:xfrm>
                <a:off x="1929251" y="985351"/>
                <a:ext cx="15875" cy="31750"/>
              </a:xfrm>
              <a:custGeom>
                <a:avLst/>
                <a:gdLst>
                  <a:gd name="T0" fmla="*/ 9 w 10"/>
                  <a:gd name="T1" fmla="*/ 17 h 20"/>
                  <a:gd name="T2" fmla="*/ 10 w 10"/>
                  <a:gd name="T3" fmla="*/ 11 h 20"/>
                  <a:gd name="T4" fmla="*/ 9 w 10"/>
                  <a:gd name="T5" fmla="*/ 4 h 20"/>
                  <a:gd name="T6" fmla="*/ 8 w 10"/>
                  <a:gd name="T7" fmla="*/ 1 h 20"/>
                  <a:gd name="T8" fmla="*/ 5 w 10"/>
                  <a:gd name="T9" fmla="*/ 0 h 20"/>
                  <a:gd name="T10" fmla="*/ 3 w 10"/>
                  <a:gd name="T11" fmla="*/ 1 h 20"/>
                  <a:gd name="T12" fmla="*/ 2 w 10"/>
                  <a:gd name="T13" fmla="*/ 2 h 20"/>
                  <a:gd name="T14" fmla="*/ 0 w 10"/>
                  <a:gd name="T15" fmla="*/ 5 h 20"/>
                  <a:gd name="T16" fmla="*/ 0 w 10"/>
                  <a:gd name="T17" fmla="*/ 6 h 20"/>
                  <a:gd name="T18" fmla="*/ 0 w 10"/>
                  <a:gd name="T19" fmla="*/ 14 h 20"/>
                  <a:gd name="T20" fmla="*/ 0 w 10"/>
                  <a:gd name="T21" fmla="*/ 20 h 20"/>
                  <a:gd name="T22" fmla="*/ 0 w 10"/>
                  <a:gd name="T23" fmla="*/ 20 h 20"/>
                  <a:gd name="T24" fmla="*/ 1 w 10"/>
                  <a:gd name="T25" fmla="*/ 20 h 20"/>
                  <a:gd name="T26" fmla="*/ 1 w 10"/>
                  <a:gd name="T27" fmla="*/ 14 h 20"/>
                  <a:gd name="T28" fmla="*/ 1 w 10"/>
                  <a:gd name="T29" fmla="*/ 6 h 20"/>
                  <a:gd name="T30" fmla="*/ 1 w 10"/>
                  <a:gd name="T31" fmla="*/ 6 h 20"/>
                  <a:gd name="T32" fmla="*/ 1 w 10"/>
                  <a:gd name="T33" fmla="*/ 6 h 20"/>
                  <a:gd name="T34" fmla="*/ 1 w 10"/>
                  <a:gd name="T35" fmla="*/ 6 h 20"/>
                  <a:gd name="T36" fmla="*/ 3 w 10"/>
                  <a:gd name="T37" fmla="*/ 3 h 20"/>
                  <a:gd name="T38" fmla="*/ 4 w 10"/>
                  <a:gd name="T39" fmla="*/ 2 h 20"/>
                  <a:gd name="T40" fmla="*/ 5 w 10"/>
                  <a:gd name="T41" fmla="*/ 1 h 20"/>
                  <a:gd name="T42" fmla="*/ 7 w 10"/>
                  <a:gd name="T43" fmla="*/ 2 h 20"/>
                  <a:gd name="T44" fmla="*/ 9 w 10"/>
                  <a:gd name="T45" fmla="*/ 11 h 20"/>
                  <a:gd name="T46" fmla="*/ 8 w 10"/>
                  <a:gd name="T47" fmla="*/ 17 h 20"/>
                  <a:gd name="T48" fmla="*/ 9 w 10"/>
                  <a:gd name="T4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0">
                    <a:moveTo>
                      <a:pt x="9" y="17"/>
                    </a:moveTo>
                    <a:cubicBezTo>
                      <a:pt x="9" y="17"/>
                      <a:pt x="10" y="14"/>
                      <a:pt x="10" y="11"/>
                    </a:cubicBezTo>
                    <a:cubicBezTo>
                      <a:pt x="10" y="8"/>
                      <a:pt x="10" y="6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8"/>
                      <a:pt x="1" y="16"/>
                      <a:pt x="1" y="14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8" y="3"/>
                      <a:pt x="9" y="7"/>
                      <a:pt x="9" y="11"/>
                    </a:cubicBezTo>
                    <a:cubicBezTo>
                      <a:pt x="9" y="14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646"/>
              <p:cNvSpPr>
                <a:spLocks/>
              </p:cNvSpPr>
              <p:nvPr/>
            </p:nvSpPr>
            <p:spPr bwMode="auto">
              <a:xfrm>
                <a:off x="1918138" y="983763"/>
                <a:ext cx="12700" cy="31750"/>
              </a:xfrm>
              <a:custGeom>
                <a:avLst/>
                <a:gdLst>
                  <a:gd name="T0" fmla="*/ 8 w 8"/>
                  <a:gd name="T1" fmla="*/ 7 h 20"/>
                  <a:gd name="T2" fmla="*/ 6 w 8"/>
                  <a:gd name="T3" fmla="*/ 3 h 20"/>
                  <a:gd name="T4" fmla="*/ 5 w 8"/>
                  <a:gd name="T5" fmla="*/ 1 h 20"/>
                  <a:gd name="T6" fmla="*/ 4 w 8"/>
                  <a:gd name="T7" fmla="*/ 0 h 20"/>
                  <a:gd name="T8" fmla="*/ 3 w 8"/>
                  <a:gd name="T9" fmla="*/ 1 h 20"/>
                  <a:gd name="T10" fmla="*/ 0 w 8"/>
                  <a:gd name="T11" fmla="*/ 9 h 20"/>
                  <a:gd name="T12" fmla="*/ 1 w 8"/>
                  <a:gd name="T13" fmla="*/ 20 h 20"/>
                  <a:gd name="T14" fmla="*/ 1 w 8"/>
                  <a:gd name="T15" fmla="*/ 20 h 20"/>
                  <a:gd name="T16" fmla="*/ 1 w 8"/>
                  <a:gd name="T17" fmla="*/ 20 h 20"/>
                  <a:gd name="T18" fmla="*/ 2 w 8"/>
                  <a:gd name="T19" fmla="*/ 20 h 20"/>
                  <a:gd name="T20" fmla="*/ 2 w 8"/>
                  <a:gd name="T21" fmla="*/ 20 h 20"/>
                  <a:gd name="T22" fmla="*/ 1 w 8"/>
                  <a:gd name="T23" fmla="*/ 9 h 20"/>
                  <a:gd name="T24" fmla="*/ 4 w 8"/>
                  <a:gd name="T25" fmla="*/ 1 h 20"/>
                  <a:gd name="T26" fmla="*/ 4 w 8"/>
                  <a:gd name="T27" fmla="*/ 1 h 20"/>
                  <a:gd name="T28" fmla="*/ 4 w 8"/>
                  <a:gd name="T29" fmla="*/ 1 h 20"/>
                  <a:gd name="T30" fmla="*/ 4 w 8"/>
                  <a:gd name="T31" fmla="*/ 1 h 20"/>
                  <a:gd name="T32" fmla="*/ 4 w 8"/>
                  <a:gd name="T33" fmla="*/ 1 h 20"/>
                  <a:gd name="T34" fmla="*/ 4 w 8"/>
                  <a:gd name="T35" fmla="*/ 1 h 20"/>
                  <a:gd name="T36" fmla="*/ 4 w 8"/>
                  <a:gd name="T37" fmla="*/ 1 h 20"/>
                  <a:gd name="T38" fmla="*/ 4 w 8"/>
                  <a:gd name="T39" fmla="*/ 1 h 20"/>
                  <a:gd name="T40" fmla="*/ 4 w 8"/>
                  <a:gd name="T41" fmla="*/ 1 h 20"/>
                  <a:gd name="T42" fmla="*/ 5 w 8"/>
                  <a:gd name="T43" fmla="*/ 2 h 20"/>
                  <a:gd name="T44" fmla="*/ 6 w 8"/>
                  <a:gd name="T45" fmla="*/ 3 h 20"/>
                  <a:gd name="T46" fmla="*/ 7 w 8"/>
                  <a:gd name="T47" fmla="*/ 6 h 20"/>
                  <a:gd name="T48" fmla="*/ 7 w 8"/>
                  <a:gd name="T49" fmla="*/ 7 h 20"/>
                  <a:gd name="T50" fmla="*/ 8 w 8"/>
                  <a:gd name="T5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20">
                    <a:moveTo>
                      <a:pt x="8" y="7"/>
                    </a:moveTo>
                    <a:cubicBezTo>
                      <a:pt x="8" y="7"/>
                      <a:pt x="7" y="4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0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1" y="10"/>
                      <a:pt x="1" y="9"/>
                    </a:cubicBezTo>
                    <a:cubicBezTo>
                      <a:pt x="1" y="7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647"/>
              <p:cNvSpPr>
                <a:spLocks/>
              </p:cNvSpPr>
              <p:nvPr/>
            </p:nvSpPr>
            <p:spPr bwMode="auto">
              <a:xfrm>
                <a:off x="1905438" y="990113"/>
                <a:ext cx="14288" cy="28575"/>
              </a:xfrm>
              <a:custGeom>
                <a:avLst/>
                <a:gdLst>
                  <a:gd name="T0" fmla="*/ 9 w 9"/>
                  <a:gd name="T1" fmla="*/ 4 h 18"/>
                  <a:gd name="T2" fmla="*/ 8 w 9"/>
                  <a:gd name="T3" fmla="*/ 2 h 18"/>
                  <a:gd name="T4" fmla="*/ 4 w 9"/>
                  <a:gd name="T5" fmla="*/ 0 h 18"/>
                  <a:gd name="T6" fmla="*/ 4 w 9"/>
                  <a:gd name="T7" fmla="*/ 0 h 18"/>
                  <a:gd name="T8" fmla="*/ 4 w 9"/>
                  <a:gd name="T9" fmla="*/ 0 h 18"/>
                  <a:gd name="T10" fmla="*/ 4 w 9"/>
                  <a:gd name="T11" fmla="*/ 0 h 18"/>
                  <a:gd name="T12" fmla="*/ 2 w 9"/>
                  <a:gd name="T13" fmla="*/ 1 h 18"/>
                  <a:gd name="T14" fmla="*/ 1 w 9"/>
                  <a:gd name="T15" fmla="*/ 3 h 18"/>
                  <a:gd name="T16" fmla="*/ 1 w 9"/>
                  <a:gd name="T17" fmla="*/ 5 h 18"/>
                  <a:gd name="T18" fmla="*/ 0 w 9"/>
                  <a:gd name="T19" fmla="*/ 7 h 18"/>
                  <a:gd name="T20" fmla="*/ 0 w 9"/>
                  <a:gd name="T21" fmla="*/ 9 h 18"/>
                  <a:gd name="T22" fmla="*/ 0 w 9"/>
                  <a:gd name="T23" fmla="*/ 18 h 18"/>
                  <a:gd name="T24" fmla="*/ 1 w 9"/>
                  <a:gd name="T25" fmla="*/ 18 h 18"/>
                  <a:gd name="T26" fmla="*/ 1 w 9"/>
                  <a:gd name="T27" fmla="*/ 18 h 18"/>
                  <a:gd name="T28" fmla="*/ 1 w 9"/>
                  <a:gd name="T29" fmla="*/ 9 h 18"/>
                  <a:gd name="T30" fmla="*/ 1 w 9"/>
                  <a:gd name="T31" fmla="*/ 7 h 18"/>
                  <a:gd name="T32" fmla="*/ 2 w 9"/>
                  <a:gd name="T33" fmla="*/ 5 h 18"/>
                  <a:gd name="T34" fmla="*/ 2 w 9"/>
                  <a:gd name="T35" fmla="*/ 4 h 18"/>
                  <a:gd name="T36" fmla="*/ 3 w 9"/>
                  <a:gd name="T37" fmla="*/ 2 h 18"/>
                  <a:gd name="T38" fmla="*/ 4 w 9"/>
                  <a:gd name="T39" fmla="*/ 1 h 18"/>
                  <a:gd name="T40" fmla="*/ 4 w 9"/>
                  <a:gd name="T41" fmla="*/ 1 h 18"/>
                  <a:gd name="T42" fmla="*/ 4 w 9"/>
                  <a:gd name="T43" fmla="*/ 1 h 18"/>
                  <a:gd name="T44" fmla="*/ 4 w 9"/>
                  <a:gd name="T45" fmla="*/ 1 h 18"/>
                  <a:gd name="T46" fmla="*/ 7 w 9"/>
                  <a:gd name="T47" fmla="*/ 2 h 18"/>
                  <a:gd name="T48" fmla="*/ 8 w 9"/>
                  <a:gd name="T49" fmla="*/ 4 h 18"/>
                  <a:gd name="T50" fmla="*/ 8 w 9"/>
                  <a:gd name="T51" fmla="*/ 4 h 18"/>
                  <a:gd name="T52" fmla="*/ 9 w 9"/>
                  <a:gd name="T53" fmla="*/ 5 h 18"/>
                  <a:gd name="T54" fmla="*/ 9 w 9"/>
                  <a:gd name="T5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8">
                    <a:moveTo>
                      <a:pt x="9" y="4"/>
                    </a:moveTo>
                    <a:cubicBezTo>
                      <a:pt x="9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1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1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1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648"/>
              <p:cNvSpPr>
                <a:spLocks/>
              </p:cNvSpPr>
              <p:nvPr/>
            </p:nvSpPr>
            <p:spPr bwMode="auto">
              <a:xfrm>
                <a:off x="1883213" y="986938"/>
                <a:ext cx="23813" cy="15875"/>
              </a:xfrm>
              <a:custGeom>
                <a:avLst/>
                <a:gdLst>
                  <a:gd name="T0" fmla="*/ 15 w 15"/>
                  <a:gd name="T1" fmla="*/ 9 h 10"/>
                  <a:gd name="T2" fmla="*/ 13 w 15"/>
                  <a:gd name="T3" fmla="*/ 5 h 10"/>
                  <a:gd name="T4" fmla="*/ 12 w 15"/>
                  <a:gd name="T5" fmla="*/ 2 h 10"/>
                  <a:gd name="T6" fmla="*/ 9 w 15"/>
                  <a:gd name="T7" fmla="*/ 0 h 10"/>
                  <a:gd name="T8" fmla="*/ 7 w 15"/>
                  <a:gd name="T9" fmla="*/ 0 h 10"/>
                  <a:gd name="T10" fmla="*/ 4 w 15"/>
                  <a:gd name="T11" fmla="*/ 1 h 10"/>
                  <a:gd name="T12" fmla="*/ 0 w 15"/>
                  <a:gd name="T13" fmla="*/ 9 h 10"/>
                  <a:gd name="T14" fmla="*/ 0 w 15"/>
                  <a:gd name="T15" fmla="*/ 10 h 10"/>
                  <a:gd name="T16" fmla="*/ 1 w 15"/>
                  <a:gd name="T17" fmla="*/ 9 h 10"/>
                  <a:gd name="T18" fmla="*/ 4 w 15"/>
                  <a:gd name="T19" fmla="*/ 2 h 10"/>
                  <a:gd name="T20" fmla="*/ 7 w 15"/>
                  <a:gd name="T21" fmla="*/ 1 h 10"/>
                  <a:gd name="T22" fmla="*/ 9 w 15"/>
                  <a:gd name="T23" fmla="*/ 1 h 10"/>
                  <a:gd name="T24" fmla="*/ 11 w 15"/>
                  <a:gd name="T25" fmla="*/ 2 h 10"/>
                  <a:gd name="T26" fmla="*/ 13 w 15"/>
                  <a:gd name="T27" fmla="*/ 7 h 10"/>
                  <a:gd name="T28" fmla="*/ 14 w 15"/>
                  <a:gd name="T29" fmla="*/ 9 h 10"/>
                  <a:gd name="T30" fmla="*/ 15 w 15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15" y="9"/>
                    </a:moveTo>
                    <a:cubicBezTo>
                      <a:pt x="15" y="9"/>
                      <a:pt x="15" y="7"/>
                      <a:pt x="13" y="5"/>
                    </a:cubicBezTo>
                    <a:cubicBezTo>
                      <a:pt x="13" y="4"/>
                      <a:pt x="12" y="3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3"/>
                      <a:pt x="0" y="6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7"/>
                      <a:pt x="3" y="3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2" y="4"/>
                      <a:pt x="13" y="5"/>
                      <a:pt x="13" y="7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649"/>
              <p:cNvSpPr>
                <a:spLocks/>
              </p:cNvSpPr>
              <p:nvPr/>
            </p:nvSpPr>
            <p:spPr bwMode="auto">
              <a:xfrm>
                <a:off x="1883213" y="980588"/>
                <a:ext cx="103188" cy="71438"/>
              </a:xfrm>
              <a:custGeom>
                <a:avLst/>
                <a:gdLst>
                  <a:gd name="T0" fmla="*/ 62 w 64"/>
                  <a:gd name="T1" fmla="*/ 4 h 45"/>
                  <a:gd name="T2" fmla="*/ 62 w 64"/>
                  <a:gd name="T3" fmla="*/ 8 h 45"/>
                  <a:gd name="T4" fmla="*/ 60 w 64"/>
                  <a:gd name="T5" fmla="*/ 12 h 45"/>
                  <a:gd name="T6" fmla="*/ 59 w 64"/>
                  <a:gd name="T7" fmla="*/ 13 h 45"/>
                  <a:gd name="T8" fmla="*/ 58 w 64"/>
                  <a:gd name="T9" fmla="*/ 13 h 45"/>
                  <a:gd name="T10" fmla="*/ 54 w 64"/>
                  <a:gd name="T11" fmla="*/ 19 h 45"/>
                  <a:gd name="T12" fmla="*/ 51 w 64"/>
                  <a:gd name="T13" fmla="*/ 20 h 45"/>
                  <a:gd name="T14" fmla="*/ 51 w 64"/>
                  <a:gd name="T15" fmla="*/ 20 h 45"/>
                  <a:gd name="T16" fmla="*/ 45 w 64"/>
                  <a:gd name="T17" fmla="*/ 29 h 45"/>
                  <a:gd name="T18" fmla="*/ 42 w 64"/>
                  <a:gd name="T19" fmla="*/ 29 h 45"/>
                  <a:gd name="T20" fmla="*/ 42 w 64"/>
                  <a:gd name="T21" fmla="*/ 30 h 45"/>
                  <a:gd name="T22" fmla="*/ 39 w 64"/>
                  <a:gd name="T23" fmla="*/ 32 h 45"/>
                  <a:gd name="T24" fmla="*/ 38 w 64"/>
                  <a:gd name="T25" fmla="*/ 32 h 45"/>
                  <a:gd name="T26" fmla="*/ 36 w 64"/>
                  <a:gd name="T27" fmla="*/ 32 h 45"/>
                  <a:gd name="T28" fmla="*/ 30 w 64"/>
                  <a:gd name="T29" fmla="*/ 36 h 45"/>
                  <a:gd name="T30" fmla="*/ 28 w 64"/>
                  <a:gd name="T31" fmla="*/ 35 h 45"/>
                  <a:gd name="T32" fmla="*/ 27 w 64"/>
                  <a:gd name="T33" fmla="*/ 36 h 45"/>
                  <a:gd name="T34" fmla="*/ 25 w 64"/>
                  <a:gd name="T35" fmla="*/ 43 h 45"/>
                  <a:gd name="T36" fmla="*/ 23 w 64"/>
                  <a:gd name="T37" fmla="*/ 44 h 45"/>
                  <a:gd name="T38" fmla="*/ 22 w 64"/>
                  <a:gd name="T39" fmla="*/ 40 h 45"/>
                  <a:gd name="T40" fmla="*/ 21 w 64"/>
                  <a:gd name="T41" fmla="*/ 37 h 45"/>
                  <a:gd name="T42" fmla="*/ 19 w 64"/>
                  <a:gd name="T43" fmla="*/ 41 h 45"/>
                  <a:gd name="T44" fmla="*/ 15 w 64"/>
                  <a:gd name="T45" fmla="*/ 42 h 45"/>
                  <a:gd name="T46" fmla="*/ 13 w 64"/>
                  <a:gd name="T47" fmla="*/ 38 h 45"/>
                  <a:gd name="T48" fmla="*/ 12 w 64"/>
                  <a:gd name="T49" fmla="*/ 35 h 45"/>
                  <a:gd name="T50" fmla="*/ 12 w 64"/>
                  <a:gd name="T51" fmla="*/ 35 h 45"/>
                  <a:gd name="T52" fmla="*/ 9 w 64"/>
                  <a:gd name="T53" fmla="*/ 41 h 45"/>
                  <a:gd name="T54" fmla="*/ 5 w 64"/>
                  <a:gd name="T55" fmla="*/ 44 h 45"/>
                  <a:gd name="T56" fmla="*/ 1 w 64"/>
                  <a:gd name="T57" fmla="*/ 39 h 45"/>
                  <a:gd name="T58" fmla="*/ 1 w 64"/>
                  <a:gd name="T59" fmla="*/ 38 h 45"/>
                  <a:gd name="T60" fmla="*/ 1 w 64"/>
                  <a:gd name="T61" fmla="*/ 41 h 45"/>
                  <a:gd name="T62" fmla="*/ 6 w 64"/>
                  <a:gd name="T63" fmla="*/ 45 h 45"/>
                  <a:gd name="T64" fmla="*/ 13 w 64"/>
                  <a:gd name="T65" fmla="*/ 36 h 45"/>
                  <a:gd name="T66" fmla="*/ 12 w 64"/>
                  <a:gd name="T67" fmla="*/ 36 h 45"/>
                  <a:gd name="T68" fmla="*/ 13 w 64"/>
                  <a:gd name="T69" fmla="*/ 41 h 45"/>
                  <a:gd name="T70" fmla="*/ 16 w 64"/>
                  <a:gd name="T71" fmla="*/ 43 h 45"/>
                  <a:gd name="T72" fmla="*/ 21 w 64"/>
                  <a:gd name="T73" fmla="*/ 38 h 45"/>
                  <a:gd name="T74" fmla="*/ 20 w 64"/>
                  <a:gd name="T75" fmla="*/ 38 h 45"/>
                  <a:gd name="T76" fmla="*/ 21 w 64"/>
                  <a:gd name="T77" fmla="*/ 42 h 45"/>
                  <a:gd name="T78" fmla="*/ 23 w 64"/>
                  <a:gd name="T79" fmla="*/ 45 h 45"/>
                  <a:gd name="T80" fmla="*/ 25 w 64"/>
                  <a:gd name="T81" fmla="*/ 43 h 45"/>
                  <a:gd name="T82" fmla="*/ 28 w 64"/>
                  <a:gd name="T83" fmla="*/ 35 h 45"/>
                  <a:gd name="T84" fmla="*/ 28 w 64"/>
                  <a:gd name="T85" fmla="*/ 36 h 45"/>
                  <a:gd name="T86" fmla="*/ 36 w 64"/>
                  <a:gd name="T87" fmla="*/ 34 h 45"/>
                  <a:gd name="T88" fmla="*/ 37 w 64"/>
                  <a:gd name="T89" fmla="*/ 32 h 45"/>
                  <a:gd name="T90" fmla="*/ 39 w 64"/>
                  <a:gd name="T91" fmla="*/ 33 h 45"/>
                  <a:gd name="T92" fmla="*/ 43 w 64"/>
                  <a:gd name="T93" fmla="*/ 30 h 45"/>
                  <a:gd name="T94" fmla="*/ 42 w 64"/>
                  <a:gd name="T95" fmla="*/ 30 h 45"/>
                  <a:gd name="T96" fmla="*/ 44 w 64"/>
                  <a:gd name="T97" fmla="*/ 30 h 45"/>
                  <a:gd name="T98" fmla="*/ 49 w 64"/>
                  <a:gd name="T99" fmla="*/ 27 h 45"/>
                  <a:gd name="T100" fmla="*/ 51 w 64"/>
                  <a:gd name="T101" fmla="*/ 20 h 45"/>
                  <a:gd name="T102" fmla="*/ 52 w 64"/>
                  <a:gd name="T103" fmla="*/ 21 h 45"/>
                  <a:gd name="T104" fmla="*/ 56 w 64"/>
                  <a:gd name="T105" fmla="*/ 18 h 45"/>
                  <a:gd name="T106" fmla="*/ 58 w 64"/>
                  <a:gd name="T107" fmla="*/ 13 h 45"/>
                  <a:gd name="T108" fmla="*/ 59 w 64"/>
                  <a:gd name="T109" fmla="*/ 14 h 45"/>
                  <a:gd name="T110" fmla="*/ 63 w 64"/>
                  <a:gd name="T111" fmla="*/ 8 h 45"/>
                  <a:gd name="T112" fmla="*/ 63 w 64"/>
                  <a:gd name="T113" fmla="*/ 4 h 45"/>
                  <a:gd name="T114" fmla="*/ 63 w 64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45">
                    <a:moveTo>
                      <a:pt x="63" y="0"/>
                    </a:moveTo>
                    <a:cubicBezTo>
                      <a:pt x="62" y="1"/>
                      <a:pt x="62" y="2"/>
                      <a:pt x="62" y="4"/>
                    </a:cubicBezTo>
                    <a:cubicBezTo>
                      <a:pt x="62" y="4"/>
                      <a:pt x="62" y="5"/>
                      <a:pt x="62" y="5"/>
                    </a:cubicBezTo>
                    <a:cubicBezTo>
                      <a:pt x="62" y="6"/>
                      <a:pt x="62" y="7"/>
                      <a:pt x="62" y="8"/>
                    </a:cubicBezTo>
                    <a:cubicBezTo>
                      <a:pt x="62" y="8"/>
                      <a:pt x="62" y="10"/>
                      <a:pt x="61" y="11"/>
                    </a:cubicBezTo>
                    <a:cubicBezTo>
                      <a:pt x="61" y="11"/>
                      <a:pt x="60" y="12"/>
                      <a:pt x="60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5"/>
                      <a:pt x="56" y="16"/>
                      <a:pt x="55" y="17"/>
                    </a:cubicBezTo>
                    <a:cubicBezTo>
                      <a:pt x="55" y="18"/>
                      <a:pt x="54" y="19"/>
                      <a:pt x="54" y="19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3"/>
                      <a:pt x="49" y="25"/>
                      <a:pt x="48" y="27"/>
                    </a:cubicBezTo>
                    <a:cubicBezTo>
                      <a:pt x="47" y="27"/>
                      <a:pt x="46" y="29"/>
                      <a:pt x="45" y="29"/>
                    </a:cubicBezTo>
                    <a:cubicBezTo>
                      <a:pt x="45" y="29"/>
                      <a:pt x="45" y="29"/>
                      <a:pt x="44" y="29"/>
                    </a:cubicBezTo>
                    <a:cubicBezTo>
                      <a:pt x="44" y="29"/>
                      <a:pt x="43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1"/>
                      <a:pt x="40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2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1"/>
                      <a:pt x="36" y="32"/>
                      <a:pt x="36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4"/>
                      <a:pt x="32" y="36"/>
                      <a:pt x="30" y="36"/>
                    </a:cubicBezTo>
                    <a:cubicBezTo>
                      <a:pt x="29" y="36"/>
                      <a:pt x="29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9"/>
                      <a:pt x="26" y="40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2" y="43"/>
                    </a:cubicBezTo>
                    <a:cubicBezTo>
                      <a:pt x="22" y="42"/>
                      <a:pt x="22" y="41"/>
                      <a:pt x="22" y="40"/>
                    </a:cubicBezTo>
                    <a:cubicBezTo>
                      <a:pt x="22" y="39"/>
                      <a:pt x="22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8"/>
                      <a:pt x="19" y="40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1"/>
                    </a:cubicBezTo>
                    <a:cubicBezTo>
                      <a:pt x="14" y="40"/>
                      <a:pt x="13" y="39"/>
                      <a:pt x="13" y="38"/>
                    </a:cubicBezTo>
                    <a:cubicBezTo>
                      <a:pt x="13" y="38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1" y="36"/>
                      <a:pt x="11" y="37"/>
                    </a:cubicBezTo>
                    <a:cubicBezTo>
                      <a:pt x="11" y="38"/>
                      <a:pt x="10" y="40"/>
                      <a:pt x="9" y="41"/>
                    </a:cubicBezTo>
                    <a:cubicBezTo>
                      <a:pt x="8" y="43"/>
                      <a:pt x="7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3" y="42"/>
                      <a:pt x="2" y="41"/>
                    </a:cubicBezTo>
                    <a:cubicBezTo>
                      <a:pt x="2" y="40"/>
                      <a:pt x="2" y="39"/>
                      <a:pt x="1" y="39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44"/>
                      <a:pt x="10" y="42"/>
                      <a:pt x="11" y="40"/>
                    </a:cubicBezTo>
                    <a:cubicBezTo>
                      <a:pt x="12" y="38"/>
                      <a:pt x="12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2" y="38"/>
                      <a:pt x="12" y="40"/>
                      <a:pt x="13" y="41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9" y="42"/>
                      <a:pt x="19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1"/>
                      <a:pt x="21" y="42"/>
                    </a:cubicBezTo>
                    <a:cubicBezTo>
                      <a:pt x="21" y="43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5" y="44"/>
                      <a:pt x="25" y="43"/>
                    </a:cubicBezTo>
                    <a:cubicBezTo>
                      <a:pt x="27" y="41"/>
                      <a:pt x="28" y="37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2" y="37"/>
                      <a:pt x="35" y="35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1" y="33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5" y="30"/>
                      <a:pt x="45" y="30"/>
                      <a:pt x="46" y="30"/>
                    </a:cubicBezTo>
                    <a:cubicBezTo>
                      <a:pt x="47" y="29"/>
                      <a:pt x="48" y="28"/>
                      <a:pt x="49" y="27"/>
                    </a:cubicBezTo>
                    <a:cubicBezTo>
                      <a:pt x="50" y="25"/>
                      <a:pt x="51" y="23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1" y="13"/>
                    </a:cubicBezTo>
                    <a:cubicBezTo>
                      <a:pt x="62" y="12"/>
                      <a:pt x="63" y="9"/>
                      <a:pt x="63" y="8"/>
                    </a:cubicBezTo>
                    <a:cubicBezTo>
                      <a:pt x="63" y="7"/>
                      <a:pt x="63" y="6"/>
                      <a:pt x="63" y="5"/>
                    </a:cubicBezTo>
                    <a:cubicBezTo>
                      <a:pt x="63" y="5"/>
                      <a:pt x="63" y="4"/>
                      <a:pt x="63" y="4"/>
                    </a:cubicBezTo>
                    <a:cubicBezTo>
                      <a:pt x="63" y="3"/>
                      <a:pt x="63" y="1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650"/>
              <p:cNvSpPr>
                <a:spLocks/>
              </p:cNvSpPr>
              <p:nvPr/>
            </p:nvSpPr>
            <p:spPr bwMode="auto">
              <a:xfrm>
                <a:off x="1976876" y="990113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0 h 8"/>
                  <a:gd name="T4" fmla="*/ 0 w 1"/>
                  <a:gd name="T5" fmla="*/ 0 h 8"/>
                  <a:gd name="T6" fmla="*/ 0 w 1"/>
                  <a:gd name="T7" fmla="*/ 1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651"/>
              <p:cNvSpPr>
                <a:spLocks/>
              </p:cNvSpPr>
              <p:nvPr/>
            </p:nvSpPr>
            <p:spPr bwMode="auto">
              <a:xfrm>
                <a:off x="1964176" y="999638"/>
                <a:ext cx="3175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0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0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652"/>
              <p:cNvSpPr>
                <a:spLocks/>
              </p:cNvSpPr>
              <p:nvPr/>
            </p:nvSpPr>
            <p:spPr bwMode="auto">
              <a:xfrm>
                <a:off x="1949888" y="1005988"/>
                <a:ext cx="4763" cy="22225"/>
              </a:xfrm>
              <a:custGeom>
                <a:avLst/>
                <a:gdLst>
                  <a:gd name="T0" fmla="*/ 1 w 3"/>
                  <a:gd name="T1" fmla="*/ 14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10 h 14"/>
                  <a:gd name="T10" fmla="*/ 0 w 3"/>
                  <a:gd name="T11" fmla="*/ 13 h 14"/>
                  <a:gd name="T12" fmla="*/ 0 w 3"/>
                  <a:gd name="T13" fmla="*/ 13 h 14"/>
                  <a:gd name="T14" fmla="*/ 0 w 3"/>
                  <a:gd name="T15" fmla="*/ 14 h 14"/>
                  <a:gd name="T16" fmla="*/ 1 w 3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1" y="14"/>
                    </a:moveTo>
                    <a:cubicBezTo>
                      <a:pt x="1" y="14"/>
                      <a:pt x="3" y="9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1" y="8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653"/>
              <p:cNvSpPr>
                <a:spLocks/>
              </p:cNvSpPr>
              <p:nvPr/>
            </p:nvSpPr>
            <p:spPr bwMode="auto">
              <a:xfrm>
                <a:off x="1940363" y="1010751"/>
                <a:ext cx="4763" cy="22225"/>
              </a:xfrm>
              <a:custGeom>
                <a:avLst/>
                <a:gdLst>
                  <a:gd name="T0" fmla="*/ 1 w 3"/>
                  <a:gd name="T1" fmla="*/ 13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9 h 14"/>
                  <a:gd name="T10" fmla="*/ 0 w 3"/>
                  <a:gd name="T11" fmla="*/ 13 h 14"/>
                  <a:gd name="T12" fmla="*/ 0 w 3"/>
                  <a:gd name="T13" fmla="*/ 14 h 14"/>
                  <a:gd name="T14" fmla="*/ 1 w 3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4">
                    <a:moveTo>
                      <a:pt x="1" y="13"/>
                    </a:moveTo>
                    <a:cubicBezTo>
                      <a:pt x="1" y="13"/>
                      <a:pt x="3" y="6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6"/>
                      <a:pt x="1" y="9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654"/>
              <p:cNvSpPr>
                <a:spLocks/>
              </p:cNvSpPr>
              <p:nvPr/>
            </p:nvSpPr>
            <p:spPr bwMode="auto">
              <a:xfrm>
                <a:off x="1927663" y="1018688"/>
                <a:ext cx="3175" cy="19050"/>
              </a:xfrm>
              <a:custGeom>
                <a:avLst/>
                <a:gdLst>
                  <a:gd name="T0" fmla="*/ 1 w 2"/>
                  <a:gd name="T1" fmla="*/ 12 h 12"/>
                  <a:gd name="T2" fmla="*/ 2 w 2"/>
                  <a:gd name="T3" fmla="*/ 0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11 h 12"/>
                  <a:gd name="T10" fmla="*/ 0 w 2"/>
                  <a:gd name="T11" fmla="*/ 12 h 12"/>
                  <a:gd name="T12" fmla="*/ 1 w 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1" y="12"/>
                    </a:moveTo>
                    <a:cubicBezTo>
                      <a:pt x="1" y="12"/>
                      <a:pt x="2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655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656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657"/>
              <p:cNvSpPr>
                <a:spLocks/>
              </p:cNvSpPr>
              <p:nvPr/>
            </p:nvSpPr>
            <p:spPr bwMode="auto">
              <a:xfrm>
                <a:off x="1902263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0 w 1"/>
                  <a:gd name="T15" fmla="*/ 11 h 11"/>
                  <a:gd name="T16" fmla="*/ 1 w 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658"/>
              <p:cNvSpPr>
                <a:spLocks/>
              </p:cNvSpPr>
              <p:nvPr/>
            </p:nvSpPr>
            <p:spPr bwMode="auto">
              <a:xfrm>
                <a:off x="1926076" y="1042501"/>
                <a:ext cx="3175" cy="15875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1 h 10"/>
                  <a:gd name="T4" fmla="*/ 0 w 2"/>
                  <a:gd name="T5" fmla="*/ 10 h 10"/>
                  <a:gd name="T6" fmla="*/ 1 w 2"/>
                  <a:gd name="T7" fmla="*/ 10 h 10"/>
                  <a:gd name="T8" fmla="*/ 1 w 2"/>
                  <a:gd name="T9" fmla="*/ 10 h 10"/>
                  <a:gd name="T10" fmla="*/ 2 w 2"/>
                  <a:gd name="T11" fmla="*/ 1 h 10"/>
                  <a:gd name="T12" fmla="*/ 2 w 2"/>
                  <a:gd name="T13" fmla="*/ 0 h 10"/>
                  <a:gd name="T14" fmla="*/ 2 w 2"/>
                  <a:gd name="T15" fmla="*/ 0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659"/>
              <p:cNvSpPr>
                <a:spLocks/>
              </p:cNvSpPr>
              <p:nvPr/>
            </p:nvSpPr>
            <p:spPr bwMode="auto">
              <a:xfrm>
                <a:off x="1921313" y="10821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660"/>
              <p:cNvSpPr>
                <a:spLocks/>
              </p:cNvSpPr>
              <p:nvPr/>
            </p:nvSpPr>
            <p:spPr bwMode="auto">
              <a:xfrm>
                <a:off x="1913376" y="1047263"/>
                <a:ext cx="1588" cy="19050"/>
              </a:xfrm>
              <a:custGeom>
                <a:avLst/>
                <a:gdLst>
                  <a:gd name="T0" fmla="*/ 1 w 1"/>
                  <a:gd name="T1" fmla="*/ 1 h 12"/>
                  <a:gd name="T2" fmla="*/ 1 w 1"/>
                  <a:gd name="T3" fmla="*/ 2 h 12"/>
                  <a:gd name="T4" fmla="*/ 1 w 1"/>
                  <a:gd name="T5" fmla="*/ 3 h 12"/>
                  <a:gd name="T6" fmla="*/ 0 w 1"/>
                  <a:gd name="T7" fmla="*/ 12 h 12"/>
                  <a:gd name="T8" fmla="*/ 0 w 1"/>
                  <a:gd name="T9" fmla="*/ 12 h 12"/>
                  <a:gd name="T10" fmla="*/ 0 w 1"/>
                  <a:gd name="T11" fmla="*/ 12 h 12"/>
                  <a:gd name="T12" fmla="*/ 1 w 1"/>
                  <a:gd name="T13" fmla="*/ 3 h 12"/>
                  <a:gd name="T14" fmla="*/ 1 w 1"/>
                  <a:gd name="T15" fmla="*/ 2 h 12"/>
                  <a:gd name="T16" fmla="*/ 1 w 1"/>
                  <a:gd name="T17" fmla="*/ 1 h 12"/>
                  <a:gd name="T18" fmla="*/ 1 w 1"/>
                  <a:gd name="T19" fmla="*/ 0 h 12"/>
                  <a:gd name="T20" fmla="*/ 1 w 1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661"/>
              <p:cNvSpPr>
                <a:spLocks/>
              </p:cNvSpPr>
              <p:nvPr/>
            </p:nvSpPr>
            <p:spPr bwMode="auto">
              <a:xfrm>
                <a:off x="1900676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662"/>
              <p:cNvSpPr>
                <a:spLocks/>
              </p:cNvSpPr>
              <p:nvPr/>
            </p:nvSpPr>
            <p:spPr bwMode="auto">
              <a:xfrm>
                <a:off x="1900676" y="1072663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663"/>
              <p:cNvSpPr>
                <a:spLocks/>
              </p:cNvSpPr>
              <p:nvPr/>
            </p:nvSpPr>
            <p:spPr bwMode="auto">
              <a:xfrm>
                <a:off x="1940363" y="1037738"/>
                <a:ext cx="1588" cy="7938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4 h 5"/>
                  <a:gd name="T6" fmla="*/ 0 w 1"/>
                  <a:gd name="T7" fmla="*/ 5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2 h 5"/>
                  <a:gd name="T16" fmla="*/ 1 w 1"/>
                  <a:gd name="T17" fmla="*/ 0 h 5"/>
                  <a:gd name="T18" fmla="*/ 1 w 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664"/>
              <p:cNvSpPr>
                <a:spLocks/>
              </p:cNvSpPr>
              <p:nvPr/>
            </p:nvSpPr>
            <p:spPr bwMode="auto">
              <a:xfrm>
                <a:off x="1949888" y="1032976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665"/>
              <p:cNvSpPr>
                <a:spLocks/>
              </p:cNvSpPr>
              <p:nvPr/>
            </p:nvSpPr>
            <p:spPr bwMode="auto">
              <a:xfrm>
                <a:off x="1967351" y="1018688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1 w 1"/>
                  <a:gd name="T11" fmla="*/ 1 h 4"/>
                  <a:gd name="T12" fmla="*/ 1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666"/>
              <p:cNvSpPr>
                <a:spLocks/>
              </p:cNvSpPr>
              <p:nvPr/>
            </p:nvSpPr>
            <p:spPr bwMode="auto">
              <a:xfrm>
                <a:off x="1978463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667"/>
              <p:cNvSpPr>
                <a:spLocks/>
              </p:cNvSpPr>
              <p:nvPr/>
            </p:nvSpPr>
            <p:spPr bwMode="auto">
              <a:xfrm>
                <a:off x="1927663" y="964713"/>
                <a:ext cx="3175" cy="19050"/>
              </a:xfrm>
              <a:custGeom>
                <a:avLst/>
                <a:gdLst>
                  <a:gd name="T0" fmla="*/ 2 w 2"/>
                  <a:gd name="T1" fmla="*/ 12 h 12"/>
                  <a:gd name="T2" fmla="*/ 2 w 2"/>
                  <a:gd name="T3" fmla="*/ 11 h 12"/>
                  <a:gd name="T4" fmla="*/ 1 w 2"/>
                  <a:gd name="T5" fmla="*/ 0 h 12"/>
                  <a:gd name="T6" fmla="*/ 0 w 2"/>
                  <a:gd name="T7" fmla="*/ 0 h 12"/>
                  <a:gd name="T8" fmla="*/ 0 w 2"/>
                  <a:gd name="T9" fmla="*/ 0 h 12"/>
                  <a:gd name="T10" fmla="*/ 2 w 2"/>
                  <a:gd name="T11" fmla="*/ 11 h 12"/>
                  <a:gd name="T12" fmla="*/ 2 w 2"/>
                  <a:gd name="T13" fmla="*/ 12 h 12"/>
                  <a:gd name="T14" fmla="*/ 2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7"/>
                      <a:pt x="1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668"/>
              <p:cNvSpPr>
                <a:spLocks/>
              </p:cNvSpPr>
              <p:nvPr/>
            </p:nvSpPr>
            <p:spPr bwMode="auto">
              <a:xfrm>
                <a:off x="1916551" y="971063"/>
                <a:ext cx="3175" cy="15875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1 w 2"/>
                  <a:gd name="T9" fmla="*/ 10 h 10"/>
                  <a:gd name="T10" fmla="*/ 2 w 2"/>
                  <a:gd name="T11" fmla="*/ 10 h 10"/>
                  <a:gd name="T12" fmla="*/ 2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669"/>
              <p:cNvSpPr>
                <a:spLocks/>
              </p:cNvSpPr>
              <p:nvPr/>
            </p:nvSpPr>
            <p:spPr bwMode="auto">
              <a:xfrm>
                <a:off x="1905438" y="979001"/>
                <a:ext cx="1588" cy="11113"/>
              </a:xfrm>
              <a:custGeom>
                <a:avLst/>
                <a:gdLst>
                  <a:gd name="T0" fmla="*/ 0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670"/>
              <p:cNvSpPr>
                <a:spLocks/>
              </p:cNvSpPr>
              <p:nvPr/>
            </p:nvSpPr>
            <p:spPr bwMode="auto">
              <a:xfrm>
                <a:off x="1903851" y="964713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1 w 1"/>
                  <a:gd name="T7" fmla="*/ 1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671"/>
              <p:cNvSpPr>
                <a:spLocks/>
              </p:cNvSpPr>
              <p:nvPr/>
            </p:nvSpPr>
            <p:spPr bwMode="auto">
              <a:xfrm>
                <a:off x="1938776" y="963126"/>
                <a:ext cx="4763" cy="15875"/>
              </a:xfrm>
              <a:custGeom>
                <a:avLst/>
                <a:gdLst>
                  <a:gd name="T0" fmla="*/ 3 w 3"/>
                  <a:gd name="T1" fmla="*/ 10 h 10"/>
                  <a:gd name="T2" fmla="*/ 0 w 3"/>
                  <a:gd name="T3" fmla="*/ 0 h 10"/>
                  <a:gd name="T4" fmla="*/ 0 w 3"/>
                  <a:gd name="T5" fmla="*/ 0 h 10"/>
                  <a:gd name="T6" fmla="*/ 0 w 3"/>
                  <a:gd name="T7" fmla="*/ 0 h 10"/>
                  <a:gd name="T8" fmla="*/ 2 w 3"/>
                  <a:gd name="T9" fmla="*/ 10 h 10"/>
                  <a:gd name="T10" fmla="*/ 2 w 3"/>
                  <a:gd name="T11" fmla="*/ 10 h 10"/>
                  <a:gd name="T12" fmla="*/ 3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7"/>
                      <a:pt x="1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672"/>
              <p:cNvSpPr>
                <a:spLocks/>
              </p:cNvSpPr>
              <p:nvPr/>
            </p:nvSpPr>
            <p:spPr bwMode="auto">
              <a:xfrm>
                <a:off x="1962588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673"/>
              <p:cNvSpPr>
                <a:spLocks/>
              </p:cNvSpPr>
              <p:nvPr/>
            </p:nvSpPr>
            <p:spPr bwMode="auto">
              <a:xfrm>
                <a:off x="1881626" y="977413"/>
                <a:ext cx="1588" cy="14288"/>
              </a:xfrm>
              <a:custGeom>
                <a:avLst/>
                <a:gdLst>
                  <a:gd name="T0" fmla="*/ 1 w 1"/>
                  <a:gd name="T1" fmla="*/ 9 h 9"/>
                  <a:gd name="T2" fmla="*/ 1 w 1"/>
                  <a:gd name="T3" fmla="*/ 7 h 9"/>
                  <a:gd name="T4" fmla="*/ 1 w 1"/>
                  <a:gd name="T5" fmla="*/ 4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1 h 9"/>
                  <a:gd name="T12" fmla="*/ 0 w 1"/>
                  <a:gd name="T13" fmla="*/ 4 h 9"/>
                  <a:gd name="T14" fmla="*/ 0 w 1"/>
                  <a:gd name="T15" fmla="*/ 7 h 9"/>
                  <a:gd name="T16" fmla="*/ 1 w 1"/>
                  <a:gd name="T17" fmla="*/ 9 h 9"/>
                  <a:gd name="T18" fmla="*/ 1 w 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674"/>
              <p:cNvSpPr>
                <a:spLocks/>
              </p:cNvSpPr>
              <p:nvPr/>
            </p:nvSpPr>
            <p:spPr bwMode="auto">
              <a:xfrm>
                <a:off x="1881626" y="953601"/>
                <a:ext cx="1588" cy="12700"/>
              </a:xfrm>
              <a:custGeom>
                <a:avLst/>
                <a:gdLst>
                  <a:gd name="T0" fmla="*/ 1 w 1"/>
                  <a:gd name="T1" fmla="*/ 8 h 8"/>
                  <a:gd name="T2" fmla="*/ 0 w 1"/>
                  <a:gd name="T3" fmla="*/ 5 h 8"/>
                  <a:gd name="T4" fmla="*/ 0 w 1"/>
                  <a:gd name="T5" fmla="*/ 1 h 8"/>
                  <a:gd name="T6" fmla="*/ 0 w 1"/>
                  <a:gd name="T7" fmla="*/ 1 h 8"/>
                  <a:gd name="T8" fmla="*/ 0 w 1"/>
                  <a:gd name="T9" fmla="*/ 0 h 8"/>
                  <a:gd name="T10" fmla="*/ 0 w 1"/>
                  <a:gd name="T11" fmla="*/ 1 h 8"/>
                  <a:gd name="T12" fmla="*/ 0 w 1"/>
                  <a:gd name="T13" fmla="*/ 1 h 8"/>
                  <a:gd name="T14" fmla="*/ 0 w 1"/>
                  <a:gd name="T15" fmla="*/ 5 h 8"/>
                  <a:gd name="T16" fmla="*/ 0 w 1"/>
                  <a:gd name="T17" fmla="*/ 8 h 8"/>
                  <a:gd name="T18" fmla="*/ 1 w 1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675"/>
              <p:cNvSpPr>
                <a:spLocks/>
              </p:cNvSpPr>
              <p:nvPr/>
            </p:nvSpPr>
            <p:spPr bwMode="auto">
              <a:xfrm>
                <a:off x="1881626" y="732938"/>
                <a:ext cx="3175" cy="73025"/>
              </a:xfrm>
              <a:custGeom>
                <a:avLst/>
                <a:gdLst>
                  <a:gd name="T0" fmla="*/ 1 w 2"/>
                  <a:gd name="T1" fmla="*/ 1 h 45"/>
                  <a:gd name="T2" fmla="*/ 0 w 2"/>
                  <a:gd name="T3" fmla="*/ 5 h 45"/>
                  <a:gd name="T4" fmla="*/ 0 w 2"/>
                  <a:gd name="T5" fmla="*/ 7 h 45"/>
                  <a:gd name="T6" fmla="*/ 0 w 2"/>
                  <a:gd name="T7" fmla="*/ 10 h 45"/>
                  <a:gd name="T8" fmla="*/ 0 w 2"/>
                  <a:gd name="T9" fmla="*/ 23 h 45"/>
                  <a:gd name="T10" fmla="*/ 0 w 2"/>
                  <a:gd name="T11" fmla="*/ 41 h 45"/>
                  <a:gd name="T12" fmla="*/ 0 w 2"/>
                  <a:gd name="T13" fmla="*/ 41 h 45"/>
                  <a:gd name="T14" fmla="*/ 1 w 2"/>
                  <a:gd name="T15" fmla="*/ 42 h 45"/>
                  <a:gd name="T16" fmla="*/ 1 w 2"/>
                  <a:gd name="T17" fmla="*/ 42 h 45"/>
                  <a:gd name="T18" fmla="*/ 1 w 2"/>
                  <a:gd name="T19" fmla="*/ 42 h 45"/>
                  <a:gd name="T20" fmla="*/ 1 w 2"/>
                  <a:gd name="T21" fmla="*/ 43 h 45"/>
                  <a:gd name="T22" fmla="*/ 1 w 2"/>
                  <a:gd name="T23" fmla="*/ 44 h 45"/>
                  <a:gd name="T24" fmla="*/ 1 w 2"/>
                  <a:gd name="T25" fmla="*/ 45 h 45"/>
                  <a:gd name="T26" fmla="*/ 1 w 2"/>
                  <a:gd name="T27" fmla="*/ 45 h 45"/>
                  <a:gd name="T28" fmla="*/ 2 w 2"/>
                  <a:gd name="T29" fmla="*/ 45 h 45"/>
                  <a:gd name="T30" fmla="*/ 2 w 2"/>
                  <a:gd name="T31" fmla="*/ 44 h 45"/>
                  <a:gd name="T32" fmla="*/ 2 w 2"/>
                  <a:gd name="T33" fmla="*/ 43 h 45"/>
                  <a:gd name="T34" fmla="*/ 2 w 2"/>
                  <a:gd name="T35" fmla="*/ 42 h 45"/>
                  <a:gd name="T36" fmla="*/ 2 w 2"/>
                  <a:gd name="T37" fmla="*/ 42 h 45"/>
                  <a:gd name="T38" fmla="*/ 1 w 2"/>
                  <a:gd name="T39" fmla="*/ 41 h 45"/>
                  <a:gd name="T40" fmla="*/ 1 w 2"/>
                  <a:gd name="T41" fmla="*/ 41 h 45"/>
                  <a:gd name="T42" fmla="*/ 1 w 2"/>
                  <a:gd name="T43" fmla="*/ 41 h 45"/>
                  <a:gd name="T44" fmla="*/ 1 w 2"/>
                  <a:gd name="T45" fmla="*/ 23 h 45"/>
                  <a:gd name="T46" fmla="*/ 1 w 2"/>
                  <a:gd name="T47" fmla="*/ 9 h 45"/>
                  <a:gd name="T48" fmla="*/ 1 w 2"/>
                  <a:gd name="T49" fmla="*/ 7 h 45"/>
                  <a:gd name="T50" fmla="*/ 1 w 2"/>
                  <a:gd name="T51" fmla="*/ 5 h 45"/>
                  <a:gd name="T52" fmla="*/ 2 w 2"/>
                  <a:gd name="T53" fmla="*/ 1 h 45"/>
                  <a:gd name="T54" fmla="*/ 1 w 2"/>
                  <a:gd name="T55" fmla="*/ 0 h 45"/>
                  <a:gd name="T56" fmla="*/ 1 w 2"/>
                  <a:gd name="T5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" h="45">
                    <a:moveTo>
                      <a:pt x="1" y="1"/>
                    </a:moveTo>
                    <a:cubicBezTo>
                      <a:pt x="1" y="3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0" y="29"/>
                      <a:pt x="0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36"/>
                      <a:pt x="1" y="29"/>
                      <a:pt x="1" y="23"/>
                    </a:cubicBezTo>
                    <a:cubicBezTo>
                      <a:pt x="1" y="18"/>
                      <a:pt x="1" y="14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676"/>
              <p:cNvSpPr>
                <a:spLocks/>
              </p:cNvSpPr>
              <p:nvPr/>
            </p:nvSpPr>
            <p:spPr bwMode="auto">
              <a:xfrm>
                <a:off x="1867338" y="890101"/>
                <a:ext cx="41275" cy="34925"/>
              </a:xfrm>
              <a:custGeom>
                <a:avLst/>
                <a:gdLst>
                  <a:gd name="T0" fmla="*/ 1 w 26"/>
                  <a:gd name="T1" fmla="*/ 22 h 22"/>
                  <a:gd name="T2" fmla="*/ 4 w 26"/>
                  <a:gd name="T3" fmla="*/ 20 h 22"/>
                  <a:gd name="T4" fmla="*/ 6 w 26"/>
                  <a:gd name="T5" fmla="*/ 16 h 22"/>
                  <a:gd name="T6" fmla="*/ 9 w 26"/>
                  <a:gd name="T7" fmla="*/ 10 h 22"/>
                  <a:gd name="T8" fmla="*/ 11 w 26"/>
                  <a:gd name="T9" fmla="*/ 5 h 22"/>
                  <a:gd name="T10" fmla="*/ 11 w 26"/>
                  <a:gd name="T11" fmla="*/ 1 h 22"/>
                  <a:gd name="T12" fmla="*/ 11 w 26"/>
                  <a:gd name="T13" fmla="*/ 0 h 22"/>
                  <a:gd name="T14" fmla="*/ 11 w 26"/>
                  <a:gd name="T15" fmla="*/ 1 h 22"/>
                  <a:gd name="T16" fmla="*/ 12 w 26"/>
                  <a:gd name="T17" fmla="*/ 3 h 22"/>
                  <a:gd name="T18" fmla="*/ 13 w 26"/>
                  <a:gd name="T19" fmla="*/ 7 h 22"/>
                  <a:gd name="T20" fmla="*/ 16 w 26"/>
                  <a:gd name="T21" fmla="*/ 14 h 22"/>
                  <a:gd name="T22" fmla="*/ 21 w 26"/>
                  <a:gd name="T23" fmla="*/ 19 h 22"/>
                  <a:gd name="T24" fmla="*/ 23 w 26"/>
                  <a:gd name="T25" fmla="*/ 20 h 22"/>
                  <a:gd name="T26" fmla="*/ 23 w 26"/>
                  <a:gd name="T27" fmla="*/ 20 h 22"/>
                  <a:gd name="T28" fmla="*/ 25 w 26"/>
                  <a:gd name="T29" fmla="*/ 19 h 22"/>
                  <a:gd name="T30" fmla="*/ 26 w 26"/>
                  <a:gd name="T31" fmla="*/ 19 h 22"/>
                  <a:gd name="T32" fmla="*/ 26 w 26"/>
                  <a:gd name="T33" fmla="*/ 19 h 22"/>
                  <a:gd name="T34" fmla="*/ 26 w 26"/>
                  <a:gd name="T35" fmla="*/ 18 h 22"/>
                  <a:gd name="T36" fmla="*/ 25 w 26"/>
                  <a:gd name="T37" fmla="*/ 18 h 22"/>
                  <a:gd name="T38" fmla="*/ 23 w 26"/>
                  <a:gd name="T39" fmla="*/ 19 h 22"/>
                  <a:gd name="T40" fmla="*/ 23 w 26"/>
                  <a:gd name="T41" fmla="*/ 19 h 22"/>
                  <a:gd name="T42" fmla="*/ 21 w 26"/>
                  <a:gd name="T43" fmla="*/ 18 h 22"/>
                  <a:gd name="T44" fmla="*/ 17 w 26"/>
                  <a:gd name="T45" fmla="*/ 14 h 22"/>
                  <a:gd name="T46" fmla="*/ 14 w 26"/>
                  <a:gd name="T47" fmla="*/ 7 h 22"/>
                  <a:gd name="T48" fmla="*/ 13 w 26"/>
                  <a:gd name="T49" fmla="*/ 3 h 22"/>
                  <a:gd name="T50" fmla="*/ 11 w 26"/>
                  <a:gd name="T51" fmla="*/ 0 h 22"/>
                  <a:gd name="T52" fmla="*/ 11 w 26"/>
                  <a:gd name="T53" fmla="*/ 0 h 22"/>
                  <a:gd name="T54" fmla="*/ 10 w 26"/>
                  <a:gd name="T55" fmla="*/ 0 h 22"/>
                  <a:gd name="T56" fmla="*/ 10 w 26"/>
                  <a:gd name="T57" fmla="*/ 5 h 22"/>
                  <a:gd name="T58" fmla="*/ 8 w 26"/>
                  <a:gd name="T59" fmla="*/ 10 h 22"/>
                  <a:gd name="T60" fmla="*/ 5 w 26"/>
                  <a:gd name="T61" fmla="*/ 16 h 22"/>
                  <a:gd name="T62" fmla="*/ 3 w 26"/>
                  <a:gd name="T63" fmla="*/ 19 h 22"/>
                  <a:gd name="T64" fmla="*/ 0 w 26"/>
                  <a:gd name="T65" fmla="*/ 22 h 22"/>
                  <a:gd name="T66" fmla="*/ 0 w 26"/>
                  <a:gd name="T67" fmla="*/ 22 h 22"/>
                  <a:gd name="T68" fmla="*/ 1 w 2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2" y="21"/>
                      <a:pt x="3" y="21"/>
                      <a:pt x="4" y="20"/>
                    </a:cubicBezTo>
                    <a:cubicBezTo>
                      <a:pt x="5" y="19"/>
                      <a:pt x="5" y="17"/>
                      <a:pt x="6" y="16"/>
                    </a:cubicBezTo>
                    <a:cubicBezTo>
                      <a:pt x="7" y="14"/>
                      <a:pt x="8" y="12"/>
                      <a:pt x="9" y="10"/>
                    </a:cubicBezTo>
                    <a:cubicBezTo>
                      <a:pt x="10" y="9"/>
                      <a:pt x="10" y="7"/>
                      <a:pt x="11" y="5"/>
                    </a:cubicBezTo>
                    <a:cubicBezTo>
                      <a:pt x="11" y="4"/>
                      <a:pt x="11" y="2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10"/>
                      <a:pt x="15" y="12"/>
                      <a:pt x="16" y="14"/>
                    </a:cubicBezTo>
                    <a:cubicBezTo>
                      <a:pt x="17" y="16"/>
                      <a:pt x="19" y="18"/>
                      <a:pt x="21" y="19"/>
                    </a:cubicBezTo>
                    <a:cubicBezTo>
                      <a:pt x="21" y="19"/>
                      <a:pt x="22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8"/>
                      <a:pt x="21" y="18"/>
                    </a:cubicBezTo>
                    <a:cubicBezTo>
                      <a:pt x="19" y="17"/>
                      <a:pt x="18" y="15"/>
                      <a:pt x="17" y="14"/>
                    </a:cubicBezTo>
                    <a:cubicBezTo>
                      <a:pt x="16" y="12"/>
                      <a:pt x="15" y="9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10" y="7"/>
                      <a:pt x="9" y="8"/>
                      <a:pt x="8" y="10"/>
                    </a:cubicBezTo>
                    <a:cubicBezTo>
                      <a:pt x="7" y="12"/>
                      <a:pt x="6" y="14"/>
                      <a:pt x="5" y="16"/>
                    </a:cubicBezTo>
                    <a:cubicBezTo>
                      <a:pt x="5" y="17"/>
                      <a:pt x="4" y="18"/>
                      <a:pt x="3" y="19"/>
                    </a:cubicBezTo>
                    <a:cubicBezTo>
                      <a:pt x="2" y="20"/>
                      <a:pt x="1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677"/>
              <p:cNvSpPr>
                <a:spLocks/>
              </p:cNvSpPr>
              <p:nvPr/>
            </p:nvSpPr>
            <p:spPr bwMode="auto">
              <a:xfrm>
                <a:off x="1884801" y="890101"/>
                <a:ext cx="1588" cy="34925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7 h 22"/>
                  <a:gd name="T4" fmla="*/ 0 w 1"/>
                  <a:gd name="T5" fmla="*/ 12 h 22"/>
                  <a:gd name="T6" fmla="*/ 0 w 1"/>
                  <a:gd name="T7" fmla="*/ 15 h 22"/>
                  <a:gd name="T8" fmla="*/ 1 w 1"/>
                  <a:gd name="T9" fmla="*/ 22 h 22"/>
                  <a:gd name="T10" fmla="*/ 1 w 1"/>
                  <a:gd name="T11" fmla="*/ 22 h 22"/>
                  <a:gd name="T12" fmla="*/ 1 w 1"/>
                  <a:gd name="T13" fmla="*/ 22 h 22"/>
                  <a:gd name="T14" fmla="*/ 1 w 1"/>
                  <a:gd name="T15" fmla="*/ 15 h 22"/>
                  <a:gd name="T16" fmla="*/ 1 w 1"/>
                  <a:gd name="T17" fmla="*/ 12 h 22"/>
                  <a:gd name="T18" fmla="*/ 1 w 1"/>
                  <a:gd name="T19" fmla="*/ 7 h 22"/>
                  <a:gd name="T20" fmla="*/ 0 w 1"/>
                  <a:gd name="T21" fmla="*/ 0 h 22"/>
                  <a:gd name="T22" fmla="*/ 0 w 1"/>
                  <a:gd name="T23" fmla="*/ 0 h 22"/>
                  <a:gd name="T24" fmla="*/ 0 w 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2"/>
                      <a:pt x="1" y="5"/>
                      <a:pt x="1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1" y="18"/>
                      <a:pt x="1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678"/>
              <p:cNvSpPr>
                <a:spLocks/>
              </p:cNvSpPr>
              <p:nvPr/>
            </p:nvSpPr>
            <p:spPr bwMode="auto">
              <a:xfrm>
                <a:off x="1829238" y="799613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6 w 10"/>
                  <a:gd name="T3" fmla="*/ 1 h 7"/>
                  <a:gd name="T4" fmla="*/ 0 w 10"/>
                  <a:gd name="T5" fmla="*/ 7 h 7"/>
                  <a:gd name="T6" fmla="*/ 10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10" y="0"/>
                      <a:pt x="7" y="0"/>
                      <a:pt x="6" y="1"/>
                    </a:cubicBezTo>
                    <a:cubicBezTo>
                      <a:pt x="4" y="1"/>
                      <a:pt x="0" y="4"/>
                      <a:pt x="0" y="7"/>
                    </a:cubicBezTo>
                    <a:cubicBezTo>
                      <a:pt x="0" y="7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679"/>
              <p:cNvSpPr>
                <a:spLocks/>
              </p:cNvSpPr>
              <p:nvPr/>
            </p:nvSpPr>
            <p:spPr bwMode="auto">
              <a:xfrm>
                <a:off x="1922901" y="799613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3 w 8"/>
                  <a:gd name="T3" fmla="*/ 1 h 7"/>
                  <a:gd name="T4" fmla="*/ 7 w 8"/>
                  <a:gd name="T5" fmla="*/ 3 h 7"/>
                  <a:gd name="T6" fmla="*/ 8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8" y="7"/>
                      <a:pt x="8" y="7"/>
                    </a:cubicBezTo>
                    <a:cubicBezTo>
                      <a:pt x="8" y="7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680"/>
              <p:cNvSpPr>
                <a:spLocks/>
              </p:cNvSpPr>
              <p:nvPr/>
            </p:nvSpPr>
            <p:spPr bwMode="auto">
              <a:xfrm>
                <a:off x="1857813" y="809138"/>
                <a:ext cx="52388" cy="111125"/>
              </a:xfrm>
              <a:custGeom>
                <a:avLst/>
                <a:gdLst>
                  <a:gd name="T0" fmla="*/ 18 w 33"/>
                  <a:gd name="T1" fmla="*/ 1 h 70"/>
                  <a:gd name="T2" fmla="*/ 15 w 33"/>
                  <a:gd name="T3" fmla="*/ 0 h 70"/>
                  <a:gd name="T4" fmla="*/ 9 w 33"/>
                  <a:gd name="T5" fmla="*/ 17 h 70"/>
                  <a:gd name="T6" fmla="*/ 6 w 33"/>
                  <a:gd name="T7" fmla="*/ 36 h 70"/>
                  <a:gd name="T8" fmla="*/ 1 w 33"/>
                  <a:gd name="T9" fmla="*/ 39 h 70"/>
                  <a:gd name="T10" fmla="*/ 6 w 33"/>
                  <a:gd name="T11" fmla="*/ 47 h 70"/>
                  <a:gd name="T12" fmla="*/ 8 w 33"/>
                  <a:gd name="T13" fmla="*/ 56 h 70"/>
                  <a:gd name="T14" fmla="*/ 5 w 33"/>
                  <a:gd name="T15" fmla="*/ 66 h 70"/>
                  <a:gd name="T16" fmla="*/ 8 w 33"/>
                  <a:gd name="T17" fmla="*/ 66 h 70"/>
                  <a:gd name="T18" fmla="*/ 11 w 33"/>
                  <a:gd name="T19" fmla="*/ 55 h 70"/>
                  <a:gd name="T20" fmla="*/ 19 w 33"/>
                  <a:gd name="T21" fmla="*/ 48 h 70"/>
                  <a:gd name="T22" fmla="*/ 29 w 33"/>
                  <a:gd name="T23" fmla="*/ 65 h 70"/>
                  <a:gd name="T24" fmla="*/ 25 w 33"/>
                  <a:gd name="T25" fmla="*/ 59 h 70"/>
                  <a:gd name="T26" fmla="*/ 24 w 33"/>
                  <a:gd name="T27" fmla="*/ 52 h 70"/>
                  <a:gd name="T28" fmla="*/ 28 w 33"/>
                  <a:gd name="T29" fmla="*/ 44 h 70"/>
                  <a:gd name="T30" fmla="*/ 32 w 33"/>
                  <a:gd name="T31" fmla="*/ 38 h 70"/>
                  <a:gd name="T32" fmla="*/ 25 w 33"/>
                  <a:gd name="T33" fmla="*/ 36 h 70"/>
                  <a:gd name="T34" fmla="*/ 23 w 33"/>
                  <a:gd name="T35" fmla="*/ 24 h 70"/>
                  <a:gd name="T36" fmla="*/ 24 w 33"/>
                  <a:gd name="T37" fmla="*/ 14 h 70"/>
                  <a:gd name="T38" fmla="*/ 18 w 33"/>
                  <a:gd name="T3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70">
                    <a:moveTo>
                      <a:pt x="18" y="1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2" y="5"/>
                      <a:pt x="9" y="11"/>
                      <a:pt x="9" y="17"/>
                    </a:cubicBezTo>
                    <a:cubicBezTo>
                      <a:pt x="9" y="23"/>
                      <a:pt x="11" y="32"/>
                      <a:pt x="6" y="36"/>
                    </a:cubicBezTo>
                    <a:cubicBezTo>
                      <a:pt x="4" y="38"/>
                      <a:pt x="1" y="36"/>
                      <a:pt x="1" y="39"/>
                    </a:cubicBezTo>
                    <a:cubicBezTo>
                      <a:pt x="0" y="42"/>
                      <a:pt x="4" y="45"/>
                      <a:pt x="6" y="47"/>
                    </a:cubicBezTo>
                    <a:cubicBezTo>
                      <a:pt x="7" y="49"/>
                      <a:pt x="8" y="53"/>
                      <a:pt x="8" y="56"/>
                    </a:cubicBezTo>
                    <a:cubicBezTo>
                      <a:pt x="8" y="60"/>
                      <a:pt x="5" y="62"/>
                      <a:pt x="5" y="66"/>
                    </a:cubicBezTo>
                    <a:cubicBezTo>
                      <a:pt x="4" y="70"/>
                      <a:pt x="7" y="69"/>
                      <a:pt x="8" y="66"/>
                    </a:cubicBezTo>
                    <a:cubicBezTo>
                      <a:pt x="10" y="62"/>
                      <a:pt x="10" y="58"/>
                      <a:pt x="11" y="55"/>
                    </a:cubicBezTo>
                    <a:cubicBezTo>
                      <a:pt x="12" y="51"/>
                      <a:pt x="15" y="43"/>
                      <a:pt x="19" y="48"/>
                    </a:cubicBezTo>
                    <a:cubicBezTo>
                      <a:pt x="22" y="51"/>
                      <a:pt x="24" y="67"/>
                      <a:pt x="29" y="65"/>
                    </a:cubicBezTo>
                    <a:cubicBezTo>
                      <a:pt x="29" y="63"/>
                      <a:pt x="26" y="62"/>
                      <a:pt x="25" y="59"/>
                    </a:cubicBezTo>
                    <a:cubicBezTo>
                      <a:pt x="24" y="57"/>
                      <a:pt x="24" y="54"/>
                      <a:pt x="24" y="52"/>
                    </a:cubicBezTo>
                    <a:cubicBezTo>
                      <a:pt x="25" y="49"/>
                      <a:pt x="27" y="46"/>
                      <a:pt x="28" y="44"/>
                    </a:cubicBezTo>
                    <a:cubicBezTo>
                      <a:pt x="29" y="42"/>
                      <a:pt x="33" y="40"/>
                      <a:pt x="32" y="38"/>
                    </a:cubicBezTo>
                    <a:cubicBezTo>
                      <a:pt x="28" y="39"/>
                      <a:pt x="26" y="41"/>
                      <a:pt x="25" y="36"/>
                    </a:cubicBezTo>
                    <a:cubicBezTo>
                      <a:pt x="24" y="32"/>
                      <a:pt x="24" y="28"/>
                      <a:pt x="23" y="24"/>
                    </a:cubicBezTo>
                    <a:cubicBezTo>
                      <a:pt x="23" y="20"/>
                      <a:pt x="26" y="17"/>
                      <a:pt x="24" y="14"/>
                    </a:cubicBezTo>
                    <a:cubicBezTo>
                      <a:pt x="22" y="9"/>
                      <a:pt x="20" y="5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681"/>
              <p:cNvSpPr>
                <a:spLocks/>
              </p:cNvSpPr>
              <p:nvPr/>
            </p:nvSpPr>
            <p:spPr bwMode="auto">
              <a:xfrm>
                <a:off x="1987988" y="917088"/>
                <a:ext cx="42863" cy="66675"/>
              </a:xfrm>
              <a:custGeom>
                <a:avLst/>
                <a:gdLst>
                  <a:gd name="T0" fmla="*/ 15 w 27"/>
                  <a:gd name="T1" fmla="*/ 2 h 41"/>
                  <a:gd name="T2" fmla="*/ 12 w 27"/>
                  <a:gd name="T3" fmla="*/ 26 h 41"/>
                  <a:gd name="T4" fmla="*/ 7 w 27"/>
                  <a:gd name="T5" fmla="*/ 35 h 41"/>
                  <a:gd name="T6" fmla="*/ 0 w 27"/>
                  <a:gd name="T7" fmla="*/ 41 h 41"/>
                  <a:gd name="T8" fmla="*/ 5 w 27"/>
                  <a:gd name="T9" fmla="*/ 40 h 41"/>
                  <a:gd name="T10" fmla="*/ 12 w 27"/>
                  <a:gd name="T11" fmla="*/ 34 h 41"/>
                  <a:gd name="T12" fmla="*/ 20 w 27"/>
                  <a:gd name="T13" fmla="*/ 22 h 41"/>
                  <a:gd name="T14" fmla="*/ 27 w 27"/>
                  <a:gd name="T15" fmla="*/ 2 h 41"/>
                  <a:gd name="T16" fmla="*/ 21 w 27"/>
                  <a:gd name="T17" fmla="*/ 0 h 41"/>
                  <a:gd name="T18" fmla="*/ 14 w 27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1">
                    <a:moveTo>
                      <a:pt x="15" y="2"/>
                    </a:moveTo>
                    <a:cubicBezTo>
                      <a:pt x="15" y="10"/>
                      <a:pt x="15" y="18"/>
                      <a:pt x="12" y="26"/>
                    </a:cubicBezTo>
                    <a:cubicBezTo>
                      <a:pt x="11" y="29"/>
                      <a:pt x="9" y="32"/>
                      <a:pt x="7" y="35"/>
                    </a:cubicBezTo>
                    <a:cubicBezTo>
                      <a:pt x="5" y="38"/>
                      <a:pt x="2" y="39"/>
                      <a:pt x="0" y="41"/>
                    </a:cubicBezTo>
                    <a:cubicBezTo>
                      <a:pt x="2" y="40"/>
                      <a:pt x="4" y="40"/>
                      <a:pt x="5" y="40"/>
                    </a:cubicBezTo>
                    <a:cubicBezTo>
                      <a:pt x="8" y="38"/>
                      <a:pt x="10" y="36"/>
                      <a:pt x="12" y="34"/>
                    </a:cubicBezTo>
                    <a:cubicBezTo>
                      <a:pt x="15" y="31"/>
                      <a:pt x="18" y="27"/>
                      <a:pt x="20" y="22"/>
                    </a:cubicBezTo>
                    <a:cubicBezTo>
                      <a:pt x="23" y="16"/>
                      <a:pt x="24" y="8"/>
                      <a:pt x="27" y="2"/>
                    </a:cubicBezTo>
                    <a:cubicBezTo>
                      <a:pt x="25" y="2"/>
                      <a:pt x="23" y="0"/>
                      <a:pt x="21" y="0"/>
                    </a:cubicBezTo>
                    <a:cubicBezTo>
                      <a:pt x="19" y="0"/>
                      <a:pt x="16" y="1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682"/>
              <p:cNvSpPr>
                <a:spLocks/>
              </p:cNvSpPr>
              <p:nvPr/>
            </p:nvSpPr>
            <p:spPr bwMode="auto">
              <a:xfrm>
                <a:off x="1883213" y="736113"/>
                <a:ext cx="12700" cy="77788"/>
              </a:xfrm>
              <a:custGeom>
                <a:avLst/>
                <a:gdLst>
                  <a:gd name="T0" fmla="*/ 2 w 8"/>
                  <a:gd name="T1" fmla="*/ 0 h 48"/>
                  <a:gd name="T2" fmla="*/ 1 w 8"/>
                  <a:gd name="T3" fmla="*/ 14 h 48"/>
                  <a:gd name="T4" fmla="*/ 2 w 8"/>
                  <a:gd name="T5" fmla="*/ 28 h 48"/>
                  <a:gd name="T6" fmla="*/ 2 w 8"/>
                  <a:gd name="T7" fmla="*/ 39 h 48"/>
                  <a:gd name="T8" fmla="*/ 5 w 8"/>
                  <a:gd name="T9" fmla="*/ 43 h 48"/>
                  <a:gd name="T10" fmla="*/ 8 w 8"/>
                  <a:gd name="T11" fmla="*/ 48 h 48"/>
                  <a:gd name="T12" fmla="*/ 3 w 8"/>
                  <a:gd name="T13" fmla="*/ 25 h 48"/>
                  <a:gd name="T14" fmla="*/ 2 w 8"/>
                  <a:gd name="T15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8">
                    <a:moveTo>
                      <a:pt x="2" y="0"/>
                    </a:moveTo>
                    <a:cubicBezTo>
                      <a:pt x="0" y="3"/>
                      <a:pt x="1" y="10"/>
                      <a:pt x="1" y="14"/>
                    </a:cubicBezTo>
                    <a:cubicBezTo>
                      <a:pt x="2" y="18"/>
                      <a:pt x="2" y="23"/>
                      <a:pt x="2" y="28"/>
                    </a:cubicBezTo>
                    <a:cubicBezTo>
                      <a:pt x="2" y="31"/>
                      <a:pt x="1" y="36"/>
                      <a:pt x="2" y="39"/>
                    </a:cubicBezTo>
                    <a:cubicBezTo>
                      <a:pt x="2" y="41"/>
                      <a:pt x="4" y="41"/>
                      <a:pt x="5" y="43"/>
                    </a:cubicBezTo>
                    <a:cubicBezTo>
                      <a:pt x="6" y="45"/>
                      <a:pt x="7" y="46"/>
                      <a:pt x="8" y="48"/>
                    </a:cubicBezTo>
                    <a:cubicBezTo>
                      <a:pt x="3" y="41"/>
                      <a:pt x="2" y="33"/>
                      <a:pt x="3" y="25"/>
                    </a:cubicBezTo>
                    <a:cubicBezTo>
                      <a:pt x="3" y="17"/>
                      <a:pt x="3" y="9"/>
                      <a:pt x="2" y="1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683"/>
              <p:cNvSpPr>
                <a:spLocks/>
              </p:cNvSpPr>
              <p:nvPr/>
            </p:nvSpPr>
            <p:spPr bwMode="auto">
              <a:xfrm>
                <a:off x="1927663" y="713888"/>
                <a:ext cx="53975" cy="36513"/>
              </a:xfrm>
              <a:custGeom>
                <a:avLst/>
                <a:gdLst>
                  <a:gd name="T0" fmla="*/ 0 w 33"/>
                  <a:gd name="T1" fmla="*/ 22 h 22"/>
                  <a:gd name="T2" fmla="*/ 6 w 33"/>
                  <a:gd name="T3" fmla="*/ 10 h 22"/>
                  <a:gd name="T4" fmla="*/ 15 w 33"/>
                  <a:gd name="T5" fmla="*/ 5 h 22"/>
                  <a:gd name="T6" fmla="*/ 24 w 33"/>
                  <a:gd name="T7" fmla="*/ 4 h 22"/>
                  <a:gd name="T8" fmla="*/ 28 w 33"/>
                  <a:gd name="T9" fmla="*/ 2 h 22"/>
                  <a:gd name="T10" fmla="*/ 33 w 33"/>
                  <a:gd name="T11" fmla="*/ 3 h 22"/>
                  <a:gd name="T12" fmla="*/ 25 w 33"/>
                  <a:gd name="T13" fmla="*/ 1 h 22"/>
                  <a:gd name="T14" fmla="*/ 15 w 33"/>
                  <a:gd name="T15" fmla="*/ 2 h 22"/>
                  <a:gd name="T16" fmla="*/ 1 w 33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2" y="18"/>
                      <a:pt x="3" y="14"/>
                      <a:pt x="6" y="10"/>
                    </a:cubicBezTo>
                    <a:cubicBezTo>
                      <a:pt x="8" y="6"/>
                      <a:pt x="11" y="6"/>
                      <a:pt x="15" y="5"/>
                    </a:cubicBezTo>
                    <a:cubicBezTo>
                      <a:pt x="18" y="4"/>
                      <a:pt x="21" y="4"/>
                      <a:pt x="24" y="4"/>
                    </a:cubicBezTo>
                    <a:cubicBezTo>
                      <a:pt x="26" y="4"/>
                      <a:pt x="27" y="2"/>
                      <a:pt x="28" y="2"/>
                    </a:cubicBezTo>
                    <a:cubicBezTo>
                      <a:pt x="30" y="1"/>
                      <a:pt x="31" y="2"/>
                      <a:pt x="33" y="3"/>
                    </a:cubicBezTo>
                    <a:cubicBezTo>
                      <a:pt x="30" y="0"/>
                      <a:pt x="28" y="0"/>
                      <a:pt x="25" y="1"/>
                    </a:cubicBezTo>
                    <a:cubicBezTo>
                      <a:pt x="22" y="2"/>
                      <a:pt x="19" y="1"/>
                      <a:pt x="15" y="2"/>
                    </a:cubicBezTo>
                    <a:cubicBezTo>
                      <a:pt x="6" y="5"/>
                      <a:pt x="3" y="13"/>
                      <a:pt x="1" y="22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684"/>
              <p:cNvSpPr>
                <a:spLocks/>
              </p:cNvSpPr>
              <p:nvPr/>
            </p:nvSpPr>
            <p:spPr bwMode="auto">
              <a:xfrm>
                <a:off x="1786376" y="710713"/>
                <a:ext cx="50800" cy="41275"/>
              </a:xfrm>
              <a:custGeom>
                <a:avLst/>
                <a:gdLst>
                  <a:gd name="T0" fmla="*/ 0 w 32"/>
                  <a:gd name="T1" fmla="*/ 5 h 25"/>
                  <a:gd name="T2" fmla="*/ 0 w 32"/>
                  <a:gd name="T3" fmla="*/ 5 h 25"/>
                  <a:gd name="T4" fmla="*/ 4 w 32"/>
                  <a:gd name="T5" fmla="*/ 4 h 25"/>
                  <a:gd name="T6" fmla="*/ 6 w 32"/>
                  <a:gd name="T7" fmla="*/ 5 h 25"/>
                  <a:gd name="T8" fmla="*/ 8 w 32"/>
                  <a:gd name="T9" fmla="*/ 5 h 25"/>
                  <a:gd name="T10" fmla="*/ 20 w 32"/>
                  <a:gd name="T11" fmla="*/ 7 h 25"/>
                  <a:gd name="T12" fmla="*/ 32 w 32"/>
                  <a:gd name="T13" fmla="*/ 25 h 25"/>
                  <a:gd name="T14" fmla="*/ 25 w 32"/>
                  <a:gd name="T15" fmla="*/ 8 h 25"/>
                  <a:gd name="T16" fmla="*/ 15 w 32"/>
                  <a:gd name="T17" fmla="*/ 5 h 25"/>
                  <a:gd name="T18" fmla="*/ 7 w 32"/>
                  <a:gd name="T19" fmla="*/ 4 h 25"/>
                  <a:gd name="T20" fmla="*/ 0 w 32"/>
                  <a:gd name="T2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">
                    <a:moveTo>
                      <a:pt x="0" y="5"/>
                    </a:moveTo>
                    <a:cubicBezTo>
                      <a:pt x="0" y="5"/>
                      <a:pt x="0" y="6"/>
                      <a:pt x="0" y="5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12" y="5"/>
                      <a:pt x="17" y="6"/>
                      <a:pt x="20" y="7"/>
                    </a:cubicBezTo>
                    <a:cubicBezTo>
                      <a:pt x="27" y="10"/>
                      <a:pt x="31" y="19"/>
                      <a:pt x="32" y="25"/>
                    </a:cubicBezTo>
                    <a:cubicBezTo>
                      <a:pt x="29" y="20"/>
                      <a:pt x="30" y="12"/>
                      <a:pt x="25" y="8"/>
                    </a:cubicBezTo>
                    <a:cubicBezTo>
                      <a:pt x="22" y="5"/>
                      <a:pt x="19" y="4"/>
                      <a:pt x="15" y="5"/>
                    </a:cubicBezTo>
                    <a:cubicBezTo>
                      <a:pt x="12" y="5"/>
                      <a:pt x="9" y="5"/>
                      <a:pt x="7" y="4"/>
                    </a:cubicBezTo>
                    <a:cubicBezTo>
                      <a:pt x="4" y="3"/>
                      <a:pt x="0" y="0"/>
                      <a:pt x="0" y="5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981"/>
              <p:cNvSpPr>
                <a:spLocks/>
              </p:cNvSpPr>
              <p:nvPr/>
            </p:nvSpPr>
            <p:spPr bwMode="auto">
              <a:xfrm>
                <a:off x="1727639" y="544026"/>
                <a:ext cx="180975" cy="179388"/>
              </a:xfrm>
              <a:custGeom>
                <a:avLst/>
                <a:gdLst>
                  <a:gd name="T0" fmla="*/ 61 w 113"/>
                  <a:gd name="T1" fmla="*/ 0 h 112"/>
                  <a:gd name="T2" fmla="*/ 23 w 113"/>
                  <a:gd name="T3" fmla="*/ 17 h 112"/>
                  <a:gd name="T4" fmla="*/ 3 w 113"/>
                  <a:gd name="T5" fmla="*/ 48 h 112"/>
                  <a:gd name="T6" fmla="*/ 7 w 113"/>
                  <a:gd name="T7" fmla="*/ 82 h 112"/>
                  <a:gd name="T8" fmla="*/ 21 w 113"/>
                  <a:gd name="T9" fmla="*/ 99 h 112"/>
                  <a:gd name="T10" fmla="*/ 56 w 113"/>
                  <a:gd name="T11" fmla="*/ 95 h 112"/>
                  <a:gd name="T12" fmla="*/ 88 w 113"/>
                  <a:gd name="T13" fmla="*/ 110 h 112"/>
                  <a:gd name="T14" fmla="*/ 80 w 113"/>
                  <a:gd name="T15" fmla="*/ 69 h 112"/>
                  <a:gd name="T16" fmla="*/ 74 w 113"/>
                  <a:gd name="T17" fmla="*/ 17 h 112"/>
                  <a:gd name="T18" fmla="*/ 74 w 113"/>
                  <a:gd name="T19" fmla="*/ 7 h 112"/>
                  <a:gd name="T20" fmla="*/ 65 w 113"/>
                  <a:gd name="T21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12">
                    <a:moveTo>
                      <a:pt x="61" y="0"/>
                    </a:moveTo>
                    <a:cubicBezTo>
                      <a:pt x="44" y="0"/>
                      <a:pt x="32" y="2"/>
                      <a:pt x="23" y="17"/>
                    </a:cubicBezTo>
                    <a:cubicBezTo>
                      <a:pt x="17" y="25"/>
                      <a:pt x="6" y="39"/>
                      <a:pt x="3" y="48"/>
                    </a:cubicBezTo>
                    <a:cubicBezTo>
                      <a:pt x="0" y="59"/>
                      <a:pt x="6" y="72"/>
                      <a:pt x="7" y="82"/>
                    </a:cubicBezTo>
                    <a:cubicBezTo>
                      <a:pt x="9" y="99"/>
                      <a:pt x="2" y="108"/>
                      <a:pt x="21" y="99"/>
                    </a:cubicBezTo>
                    <a:cubicBezTo>
                      <a:pt x="35" y="92"/>
                      <a:pt x="42" y="89"/>
                      <a:pt x="56" y="95"/>
                    </a:cubicBezTo>
                    <a:cubicBezTo>
                      <a:pt x="64" y="99"/>
                      <a:pt x="78" y="112"/>
                      <a:pt x="88" y="110"/>
                    </a:cubicBezTo>
                    <a:cubicBezTo>
                      <a:pt x="113" y="103"/>
                      <a:pt x="84" y="78"/>
                      <a:pt x="80" y="69"/>
                    </a:cubicBezTo>
                    <a:cubicBezTo>
                      <a:pt x="74" y="52"/>
                      <a:pt x="76" y="34"/>
                      <a:pt x="74" y="17"/>
                    </a:cubicBezTo>
                    <a:cubicBezTo>
                      <a:pt x="73" y="14"/>
                      <a:pt x="74" y="10"/>
                      <a:pt x="74" y="7"/>
                    </a:cubicBezTo>
                    <a:cubicBezTo>
                      <a:pt x="71" y="6"/>
                      <a:pt x="68" y="4"/>
                      <a:pt x="65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982"/>
              <p:cNvSpPr>
                <a:spLocks/>
              </p:cNvSpPr>
              <p:nvPr/>
            </p:nvSpPr>
            <p:spPr bwMode="auto">
              <a:xfrm>
                <a:off x="1784789" y="821839"/>
                <a:ext cx="57150" cy="136525"/>
              </a:xfrm>
              <a:custGeom>
                <a:avLst/>
                <a:gdLst>
                  <a:gd name="T0" fmla="*/ 32 w 36"/>
                  <a:gd name="T1" fmla="*/ 0 h 85"/>
                  <a:gd name="T2" fmla="*/ 20 w 36"/>
                  <a:gd name="T3" fmla="*/ 10 h 85"/>
                  <a:gd name="T4" fmla="*/ 7 w 36"/>
                  <a:gd name="T5" fmla="*/ 23 h 85"/>
                  <a:gd name="T6" fmla="*/ 14 w 36"/>
                  <a:gd name="T7" fmla="*/ 34 h 85"/>
                  <a:gd name="T8" fmla="*/ 13 w 36"/>
                  <a:gd name="T9" fmla="*/ 46 h 85"/>
                  <a:gd name="T10" fmla="*/ 1 w 36"/>
                  <a:gd name="T11" fmla="*/ 53 h 85"/>
                  <a:gd name="T12" fmla="*/ 9 w 36"/>
                  <a:gd name="T13" fmla="*/ 59 h 85"/>
                  <a:gd name="T14" fmla="*/ 17 w 36"/>
                  <a:gd name="T15" fmla="*/ 85 h 85"/>
                  <a:gd name="T16" fmla="*/ 22 w 36"/>
                  <a:gd name="T17" fmla="*/ 78 h 85"/>
                  <a:gd name="T18" fmla="*/ 30 w 36"/>
                  <a:gd name="T19" fmla="*/ 73 h 85"/>
                  <a:gd name="T20" fmla="*/ 32 w 36"/>
                  <a:gd name="T21" fmla="*/ 69 h 85"/>
                  <a:gd name="T22" fmla="*/ 29 w 36"/>
                  <a:gd name="T23" fmla="*/ 55 h 85"/>
                  <a:gd name="T24" fmla="*/ 30 w 36"/>
                  <a:gd name="T25" fmla="*/ 26 h 85"/>
                  <a:gd name="T26" fmla="*/ 33 w 36"/>
                  <a:gd name="T2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85">
                    <a:moveTo>
                      <a:pt x="32" y="0"/>
                    </a:moveTo>
                    <a:cubicBezTo>
                      <a:pt x="28" y="0"/>
                      <a:pt x="23" y="8"/>
                      <a:pt x="20" y="10"/>
                    </a:cubicBezTo>
                    <a:cubicBezTo>
                      <a:pt x="17" y="13"/>
                      <a:pt x="7" y="20"/>
                      <a:pt x="7" y="23"/>
                    </a:cubicBezTo>
                    <a:cubicBezTo>
                      <a:pt x="7" y="26"/>
                      <a:pt x="13" y="30"/>
                      <a:pt x="14" y="34"/>
                    </a:cubicBezTo>
                    <a:cubicBezTo>
                      <a:pt x="16" y="38"/>
                      <a:pt x="17" y="42"/>
                      <a:pt x="13" y="46"/>
                    </a:cubicBezTo>
                    <a:cubicBezTo>
                      <a:pt x="10" y="48"/>
                      <a:pt x="1" y="49"/>
                      <a:pt x="1" y="53"/>
                    </a:cubicBezTo>
                    <a:cubicBezTo>
                      <a:pt x="0" y="57"/>
                      <a:pt x="6" y="57"/>
                      <a:pt x="9" y="59"/>
                    </a:cubicBezTo>
                    <a:cubicBezTo>
                      <a:pt x="17" y="65"/>
                      <a:pt x="10" y="79"/>
                      <a:pt x="17" y="85"/>
                    </a:cubicBezTo>
                    <a:cubicBezTo>
                      <a:pt x="20" y="84"/>
                      <a:pt x="20" y="80"/>
                      <a:pt x="22" y="78"/>
                    </a:cubicBezTo>
                    <a:cubicBezTo>
                      <a:pt x="24" y="75"/>
                      <a:pt x="27" y="75"/>
                      <a:pt x="30" y="73"/>
                    </a:cubicBezTo>
                    <a:cubicBezTo>
                      <a:pt x="33" y="71"/>
                      <a:pt x="33" y="74"/>
                      <a:pt x="32" y="69"/>
                    </a:cubicBezTo>
                    <a:cubicBezTo>
                      <a:pt x="32" y="64"/>
                      <a:pt x="30" y="59"/>
                      <a:pt x="29" y="55"/>
                    </a:cubicBezTo>
                    <a:cubicBezTo>
                      <a:pt x="27" y="45"/>
                      <a:pt x="28" y="36"/>
                      <a:pt x="30" y="26"/>
                    </a:cubicBezTo>
                    <a:cubicBezTo>
                      <a:pt x="32" y="19"/>
                      <a:pt x="36" y="9"/>
                      <a:pt x="3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983"/>
              <p:cNvSpPr>
                <a:spLocks/>
              </p:cNvSpPr>
              <p:nvPr/>
            </p:nvSpPr>
            <p:spPr bwMode="auto">
              <a:xfrm>
                <a:off x="1738751" y="971064"/>
                <a:ext cx="65088" cy="104775"/>
              </a:xfrm>
              <a:custGeom>
                <a:avLst/>
                <a:gdLst>
                  <a:gd name="T0" fmla="*/ 20 w 40"/>
                  <a:gd name="T1" fmla="*/ 9 h 66"/>
                  <a:gd name="T2" fmla="*/ 0 w 40"/>
                  <a:gd name="T3" fmla="*/ 0 h 66"/>
                  <a:gd name="T4" fmla="*/ 12 w 40"/>
                  <a:gd name="T5" fmla="*/ 37 h 66"/>
                  <a:gd name="T6" fmla="*/ 40 w 40"/>
                  <a:gd name="T7" fmla="*/ 64 h 66"/>
                  <a:gd name="T8" fmla="*/ 38 w 40"/>
                  <a:gd name="T9" fmla="*/ 43 h 66"/>
                  <a:gd name="T10" fmla="*/ 27 w 40"/>
                  <a:gd name="T11" fmla="*/ 33 h 66"/>
                  <a:gd name="T12" fmla="*/ 18 w 40"/>
                  <a:gd name="T13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6">
                    <a:moveTo>
                      <a:pt x="20" y="9"/>
                    </a:moveTo>
                    <a:cubicBezTo>
                      <a:pt x="14" y="11"/>
                      <a:pt x="5" y="3"/>
                      <a:pt x="0" y="0"/>
                    </a:cubicBezTo>
                    <a:cubicBezTo>
                      <a:pt x="0" y="14"/>
                      <a:pt x="2" y="27"/>
                      <a:pt x="12" y="37"/>
                    </a:cubicBezTo>
                    <a:cubicBezTo>
                      <a:pt x="17" y="42"/>
                      <a:pt x="31" y="66"/>
                      <a:pt x="40" y="64"/>
                    </a:cubicBezTo>
                    <a:cubicBezTo>
                      <a:pt x="40" y="57"/>
                      <a:pt x="35" y="50"/>
                      <a:pt x="38" y="43"/>
                    </a:cubicBezTo>
                    <a:cubicBezTo>
                      <a:pt x="35" y="39"/>
                      <a:pt x="30" y="37"/>
                      <a:pt x="27" y="33"/>
                    </a:cubicBezTo>
                    <a:cubicBezTo>
                      <a:pt x="22" y="27"/>
                      <a:pt x="23" y="16"/>
                      <a:pt x="18" y="1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984"/>
              <p:cNvSpPr>
                <a:spLocks/>
              </p:cNvSpPr>
              <p:nvPr/>
            </p:nvSpPr>
            <p:spPr bwMode="auto">
              <a:xfrm>
                <a:off x="1705414" y="820251"/>
                <a:ext cx="25400" cy="63500"/>
              </a:xfrm>
              <a:custGeom>
                <a:avLst/>
                <a:gdLst>
                  <a:gd name="T0" fmla="*/ 2 w 16"/>
                  <a:gd name="T1" fmla="*/ 0 h 40"/>
                  <a:gd name="T2" fmla="*/ 12 w 16"/>
                  <a:gd name="T3" fmla="*/ 20 h 40"/>
                  <a:gd name="T4" fmla="*/ 11 w 16"/>
                  <a:gd name="T5" fmla="*/ 33 h 40"/>
                  <a:gd name="T6" fmla="*/ 3 w 16"/>
                  <a:gd name="T7" fmla="*/ 34 h 40"/>
                  <a:gd name="T8" fmla="*/ 3 w 16"/>
                  <a:gd name="T9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0"/>
                    </a:moveTo>
                    <a:cubicBezTo>
                      <a:pt x="4" y="5"/>
                      <a:pt x="9" y="14"/>
                      <a:pt x="12" y="20"/>
                    </a:cubicBezTo>
                    <a:cubicBezTo>
                      <a:pt x="16" y="27"/>
                      <a:pt x="16" y="27"/>
                      <a:pt x="11" y="33"/>
                    </a:cubicBezTo>
                    <a:cubicBezTo>
                      <a:pt x="8" y="36"/>
                      <a:pt x="7" y="40"/>
                      <a:pt x="3" y="34"/>
                    </a:cubicBezTo>
                    <a:cubicBezTo>
                      <a:pt x="0" y="29"/>
                      <a:pt x="3" y="18"/>
                      <a:pt x="3" y="1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0" name="Arm links"/>
            <p:cNvGrpSpPr/>
            <p:nvPr/>
          </p:nvGrpSpPr>
          <p:grpSpPr>
            <a:xfrm>
              <a:off x="530663" y="1348889"/>
              <a:ext cx="1198563" cy="1285875"/>
              <a:chOff x="530663" y="1348889"/>
              <a:chExt cx="1198563" cy="1285875"/>
            </a:xfrm>
          </p:grpSpPr>
          <p:sp>
            <p:nvSpPr>
              <p:cNvPr id="617" name="Freeform 975"/>
              <p:cNvSpPr>
                <a:spLocks/>
              </p:cNvSpPr>
              <p:nvPr/>
            </p:nvSpPr>
            <p:spPr bwMode="auto">
              <a:xfrm>
                <a:off x="1352989" y="1355239"/>
                <a:ext cx="49213" cy="33338"/>
              </a:xfrm>
              <a:custGeom>
                <a:avLst/>
                <a:gdLst>
                  <a:gd name="T0" fmla="*/ 31 w 31"/>
                  <a:gd name="T1" fmla="*/ 3 h 21"/>
                  <a:gd name="T2" fmla="*/ 16 w 31"/>
                  <a:gd name="T3" fmla="*/ 2 h 21"/>
                  <a:gd name="T4" fmla="*/ 2 w 31"/>
                  <a:gd name="T5" fmla="*/ 12 h 21"/>
                  <a:gd name="T6" fmla="*/ 3 w 31"/>
                  <a:gd name="T7" fmla="*/ 19 h 21"/>
                  <a:gd name="T8" fmla="*/ 5 w 31"/>
                  <a:gd name="T9" fmla="*/ 13 h 21"/>
                  <a:gd name="T10" fmla="*/ 9 w 31"/>
                  <a:gd name="T11" fmla="*/ 6 h 21"/>
                  <a:gd name="T12" fmla="*/ 21 w 31"/>
                  <a:gd name="T13" fmla="*/ 2 h 21"/>
                  <a:gd name="T14" fmla="*/ 30 w 31"/>
                  <a:gd name="T1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1">
                    <a:moveTo>
                      <a:pt x="31" y="3"/>
                    </a:moveTo>
                    <a:cubicBezTo>
                      <a:pt x="28" y="1"/>
                      <a:pt x="21" y="1"/>
                      <a:pt x="16" y="2"/>
                    </a:cubicBezTo>
                    <a:cubicBezTo>
                      <a:pt x="10" y="3"/>
                      <a:pt x="5" y="6"/>
                      <a:pt x="2" y="12"/>
                    </a:cubicBezTo>
                    <a:cubicBezTo>
                      <a:pt x="2" y="13"/>
                      <a:pt x="0" y="21"/>
                      <a:pt x="3" y="19"/>
                    </a:cubicBezTo>
                    <a:cubicBezTo>
                      <a:pt x="4" y="18"/>
                      <a:pt x="5" y="14"/>
                      <a:pt x="5" y="13"/>
                    </a:cubicBezTo>
                    <a:cubicBezTo>
                      <a:pt x="6" y="10"/>
                      <a:pt x="7" y="8"/>
                      <a:pt x="9" y="6"/>
                    </a:cubicBezTo>
                    <a:cubicBezTo>
                      <a:pt x="13" y="3"/>
                      <a:pt x="17" y="3"/>
                      <a:pt x="21" y="2"/>
                    </a:cubicBezTo>
                    <a:cubicBezTo>
                      <a:pt x="24" y="2"/>
                      <a:pt x="28" y="0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2" name="Freeform 518"/>
              <p:cNvSpPr>
                <a:spLocks/>
              </p:cNvSpPr>
              <p:nvPr/>
            </p:nvSpPr>
            <p:spPr bwMode="auto">
              <a:xfrm>
                <a:off x="603689" y="2114064"/>
                <a:ext cx="458788" cy="520700"/>
              </a:xfrm>
              <a:custGeom>
                <a:avLst/>
                <a:gdLst>
                  <a:gd name="T0" fmla="*/ 245 w 286"/>
                  <a:gd name="T1" fmla="*/ 5 h 325"/>
                  <a:gd name="T2" fmla="*/ 256 w 286"/>
                  <a:gd name="T3" fmla="*/ 6 h 325"/>
                  <a:gd name="T4" fmla="*/ 268 w 286"/>
                  <a:gd name="T5" fmla="*/ 15 h 325"/>
                  <a:gd name="T6" fmla="*/ 285 w 286"/>
                  <a:gd name="T7" fmla="*/ 27 h 325"/>
                  <a:gd name="T8" fmla="*/ 280 w 286"/>
                  <a:gd name="T9" fmla="*/ 40 h 325"/>
                  <a:gd name="T10" fmla="*/ 262 w 286"/>
                  <a:gd name="T11" fmla="*/ 51 h 325"/>
                  <a:gd name="T12" fmla="*/ 194 w 286"/>
                  <a:gd name="T13" fmla="*/ 117 h 325"/>
                  <a:gd name="T14" fmla="*/ 49 w 286"/>
                  <a:gd name="T15" fmla="*/ 303 h 325"/>
                  <a:gd name="T16" fmla="*/ 16 w 286"/>
                  <a:gd name="T17" fmla="*/ 324 h 325"/>
                  <a:gd name="T18" fmla="*/ 4 w 286"/>
                  <a:gd name="T19" fmla="*/ 319 h 325"/>
                  <a:gd name="T20" fmla="*/ 7 w 286"/>
                  <a:gd name="T21" fmla="*/ 304 h 325"/>
                  <a:gd name="T22" fmla="*/ 38 w 286"/>
                  <a:gd name="T23" fmla="*/ 276 h 325"/>
                  <a:gd name="T24" fmla="*/ 125 w 286"/>
                  <a:gd name="T25" fmla="*/ 172 h 325"/>
                  <a:gd name="T26" fmla="*/ 221 w 286"/>
                  <a:gd name="T27" fmla="*/ 29 h 325"/>
                  <a:gd name="T28" fmla="*/ 245 w 286"/>
                  <a:gd name="T29" fmla="*/ 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5">
                    <a:moveTo>
                      <a:pt x="245" y="5"/>
                    </a:moveTo>
                    <a:cubicBezTo>
                      <a:pt x="245" y="5"/>
                      <a:pt x="252" y="0"/>
                      <a:pt x="256" y="6"/>
                    </a:cubicBezTo>
                    <a:cubicBezTo>
                      <a:pt x="260" y="13"/>
                      <a:pt x="263" y="11"/>
                      <a:pt x="268" y="15"/>
                    </a:cubicBezTo>
                    <a:cubicBezTo>
                      <a:pt x="273" y="19"/>
                      <a:pt x="285" y="27"/>
                      <a:pt x="285" y="27"/>
                    </a:cubicBezTo>
                    <a:cubicBezTo>
                      <a:pt x="285" y="27"/>
                      <a:pt x="286" y="34"/>
                      <a:pt x="280" y="40"/>
                    </a:cubicBezTo>
                    <a:cubicBezTo>
                      <a:pt x="275" y="45"/>
                      <a:pt x="268" y="47"/>
                      <a:pt x="262" y="51"/>
                    </a:cubicBezTo>
                    <a:cubicBezTo>
                      <a:pt x="255" y="56"/>
                      <a:pt x="227" y="70"/>
                      <a:pt x="194" y="117"/>
                    </a:cubicBezTo>
                    <a:cubicBezTo>
                      <a:pt x="161" y="165"/>
                      <a:pt x="110" y="252"/>
                      <a:pt x="49" y="303"/>
                    </a:cubicBezTo>
                    <a:cubicBezTo>
                      <a:pt x="39" y="311"/>
                      <a:pt x="30" y="325"/>
                      <a:pt x="16" y="324"/>
                    </a:cubicBezTo>
                    <a:cubicBezTo>
                      <a:pt x="3" y="323"/>
                      <a:pt x="9" y="325"/>
                      <a:pt x="4" y="319"/>
                    </a:cubicBezTo>
                    <a:cubicBezTo>
                      <a:pt x="0" y="314"/>
                      <a:pt x="1" y="306"/>
                      <a:pt x="7" y="304"/>
                    </a:cubicBezTo>
                    <a:cubicBezTo>
                      <a:pt x="14" y="302"/>
                      <a:pt x="28" y="285"/>
                      <a:pt x="38" y="276"/>
                    </a:cubicBezTo>
                    <a:cubicBezTo>
                      <a:pt x="49" y="266"/>
                      <a:pt x="99" y="214"/>
                      <a:pt x="125" y="172"/>
                    </a:cubicBezTo>
                    <a:cubicBezTo>
                      <a:pt x="152" y="131"/>
                      <a:pt x="214" y="36"/>
                      <a:pt x="221" y="29"/>
                    </a:cubicBezTo>
                    <a:cubicBezTo>
                      <a:pt x="228" y="23"/>
                      <a:pt x="242" y="9"/>
                      <a:pt x="24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3" name="Freeform 519"/>
              <p:cNvSpPr>
                <a:spLocks/>
              </p:cNvSpPr>
              <p:nvPr/>
            </p:nvSpPr>
            <p:spPr bwMode="auto">
              <a:xfrm>
                <a:off x="610039" y="2118826"/>
                <a:ext cx="452438" cy="515938"/>
              </a:xfrm>
              <a:custGeom>
                <a:avLst/>
                <a:gdLst>
                  <a:gd name="T0" fmla="*/ 281 w 282"/>
                  <a:gd name="T1" fmla="*/ 24 h 322"/>
                  <a:gd name="T2" fmla="*/ 264 w 282"/>
                  <a:gd name="T3" fmla="*/ 12 h 322"/>
                  <a:gd name="T4" fmla="*/ 252 w 282"/>
                  <a:gd name="T5" fmla="*/ 3 h 322"/>
                  <a:gd name="T6" fmla="*/ 246 w 282"/>
                  <a:gd name="T7" fmla="*/ 0 h 322"/>
                  <a:gd name="T8" fmla="*/ 246 w 282"/>
                  <a:gd name="T9" fmla="*/ 0 h 322"/>
                  <a:gd name="T10" fmla="*/ 258 w 282"/>
                  <a:gd name="T11" fmla="*/ 9 h 322"/>
                  <a:gd name="T12" fmla="*/ 275 w 282"/>
                  <a:gd name="T13" fmla="*/ 21 h 322"/>
                  <a:gd name="T14" fmla="*/ 270 w 282"/>
                  <a:gd name="T15" fmla="*/ 33 h 322"/>
                  <a:gd name="T16" fmla="*/ 251 w 282"/>
                  <a:gd name="T17" fmla="*/ 45 h 322"/>
                  <a:gd name="T18" fmla="*/ 183 w 282"/>
                  <a:gd name="T19" fmla="*/ 111 h 322"/>
                  <a:gd name="T20" fmla="*/ 39 w 282"/>
                  <a:gd name="T21" fmla="*/ 296 h 322"/>
                  <a:gd name="T22" fmla="*/ 6 w 282"/>
                  <a:gd name="T23" fmla="*/ 318 h 322"/>
                  <a:gd name="T24" fmla="*/ 1 w 282"/>
                  <a:gd name="T25" fmla="*/ 317 h 322"/>
                  <a:gd name="T26" fmla="*/ 12 w 282"/>
                  <a:gd name="T27" fmla="*/ 321 h 322"/>
                  <a:gd name="T28" fmla="*/ 45 w 282"/>
                  <a:gd name="T29" fmla="*/ 300 h 322"/>
                  <a:gd name="T30" fmla="*/ 190 w 282"/>
                  <a:gd name="T31" fmla="*/ 114 h 322"/>
                  <a:gd name="T32" fmla="*/ 258 w 282"/>
                  <a:gd name="T33" fmla="*/ 48 h 322"/>
                  <a:gd name="T34" fmla="*/ 276 w 282"/>
                  <a:gd name="T35" fmla="*/ 37 h 322"/>
                  <a:gd name="T36" fmla="*/ 281 w 282"/>
                  <a:gd name="T37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2">
                    <a:moveTo>
                      <a:pt x="281" y="24"/>
                    </a:moveTo>
                    <a:cubicBezTo>
                      <a:pt x="281" y="24"/>
                      <a:pt x="269" y="16"/>
                      <a:pt x="264" y="12"/>
                    </a:cubicBezTo>
                    <a:cubicBezTo>
                      <a:pt x="259" y="8"/>
                      <a:pt x="256" y="10"/>
                      <a:pt x="252" y="3"/>
                    </a:cubicBezTo>
                    <a:cubicBezTo>
                      <a:pt x="250" y="0"/>
                      <a:pt x="248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50" y="6"/>
                      <a:pt x="252" y="5"/>
                      <a:pt x="258" y="9"/>
                    </a:cubicBezTo>
                    <a:cubicBezTo>
                      <a:pt x="263" y="12"/>
                      <a:pt x="275" y="21"/>
                      <a:pt x="275" y="21"/>
                    </a:cubicBezTo>
                    <a:cubicBezTo>
                      <a:pt x="275" y="21"/>
                      <a:pt x="275" y="28"/>
                      <a:pt x="270" y="33"/>
                    </a:cubicBezTo>
                    <a:cubicBezTo>
                      <a:pt x="264" y="39"/>
                      <a:pt x="258" y="40"/>
                      <a:pt x="251" y="45"/>
                    </a:cubicBezTo>
                    <a:cubicBezTo>
                      <a:pt x="244" y="50"/>
                      <a:pt x="217" y="64"/>
                      <a:pt x="183" y="111"/>
                    </a:cubicBezTo>
                    <a:cubicBezTo>
                      <a:pt x="150" y="158"/>
                      <a:pt x="99" y="246"/>
                      <a:pt x="39" y="296"/>
                    </a:cubicBezTo>
                    <a:cubicBezTo>
                      <a:pt x="29" y="305"/>
                      <a:pt x="19" y="319"/>
                      <a:pt x="6" y="318"/>
                    </a:cubicBezTo>
                    <a:cubicBezTo>
                      <a:pt x="4" y="317"/>
                      <a:pt x="2" y="317"/>
                      <a:pt x="1" y="317"/>
                    </a:cubicBezTo>
                    <a:cubicBezTo>
                      <a:pt x="4" y="322"/>
                      <a:pt x="0" y="320"/>
                      <a:pt x="12" y="321"/>
                    </a:cubicBezTo>
                    <a:cubicBezTo>
                      <a:pt x="26" y="322"/>
                      <a:pt x="35" y="308"/>
                      <a:pt x="45" y="300"/>
                    </a:cubicBezTo>
                    <a:cubicBezTo>
                      <a:pt x="106" y="249"/>
                      <a:pt x="157" y="162"/>
                      <a:pt x="190" y="114"/>
                    </a:cubicBezTo>
                    <a:cubicBezTo>
                      <a:pt x="223" y="67"/>
                      <a:pt x="251" y="53"/>
                      <a:pt x="258" y="48"/>
                    </a:cubicBezTo>
                    <a:cubicBezTo>
                      <a:pt x="264" y="44"/>
                      <a:pt x="271" y="42"/>
                      <a:pt x="276" y="37"/>
                    </a:cubicBezTo>
                    <a:cubicBezTo>
                      <a:pt x="282" y="31"/>
                      <a:pt x="281" y="24"/>
                      <a:pt x="28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4" name="Freeform 520"/>
              <p:cNvSpPr>
                <a:spLocks/>
              </p:cNvSpPr>
              <p:nvPr/>
            </p:nvSpPr>
            <p:spPr bwMode="auto">
              <a:xfrm>
                <a:off x="603689" y="2115651"/>
                <a:ext cx="460375" cy="519113"/>
              </a:xfrm>
              <a:custGeom>
                <a:avLst/>
                <a:gdLst>
                  <a:gd name="T0" fmla="*/ 246 w 287"/>
                  <a:gd name="T1" fmla="*/ 5 h 324"/>
                  <a:gd name="T2" fmla="*/ 251 w 287"/>
                  <a:gd name="T3" fmla="*/ 3 h 324"/>
                  <a:gd name="T4" fmla="*/ 261 w 287"/>
                  <a:gd name="T5" fmla="*/ 12 h 324"/>
                  <a:gd name="T6" fmla="*/ 278 w 287"/>
                  <a:gd name="T7" fmla="*/ 23 h 324"/>
                  <a:gd name="T8" fmla="*/ 285 w 287"/>
                  <a:gd name="T9" fmla="*/ 26 h 324"/>
                  <a:gd name="T10" fmla="*/ 284 w 287"/>
                  <a:gd name="T11" fmla="*/ 26 h 324"/>
                  <a:gd name="T12" fmla="*/ 279 w 287"/>
                  <a:gd name="T13" fmla="*/ 38 h 324"/>
                  <a:gd name="T14" fmla="*/ 261 w 287"/>
                  <a:gd name="T15" fmla="*/ 49 h 324"/>
                  <a:gd name="T16" fmla="*/ 193 w 287"/>
                  <a:gd name="T17" fmla="*/ 115 h 324"/>
                  <a:gd name="T18" fmla="*/ 34 w 287"/>
                  <a:gd name="T19" fmla="*/ 314 h 324"/>
                  <a:gd name="T20" fmla="*/ 17 w 287"/>
                  <a:gd name="T21" fmla="*/ 321 h 324"/>
                  <a:gd name="T22" fmla="*/ 8 w 287"/>
                  <a:gd name="T23" fmla="*/ 321 h 324"/>
                  <a:gd name="T24" fmla="*/ 8 w 287"/>
                  <a:gd name="T25" fmla="*/ 321 h 324"/>
                  <a:gd name="T26" fmla="*/ 8 w 287"/>
                  <a:gd name="T27" fmla="*/ 321 h 324"/>
                  <a:gd name="T28" fmla="*/ 8 w 287"/>
                  <a:gd name="T29" fmla="*/ 321 h 324"/>
                  <a:gd name="T30" fmla="*/ 8 w 287"/>
                  <a:gd name="T31" fmla="*/ 321 h 324"/>
                  <a:gd name="T32" fmla="*/ 7 w 287"/>
                  <a:gd name="T33" fmla="*/ 322 h 324"/>
                  <a:gd name="T34" fmla="*/ 8 w 287"/>
                  <a:gd name="T35" fmla="*/ 321 h 324"/>
                  <a:gd name="T36" fmla="*/ 8 w 287"/>
                  <a:gd name="T37" fmla="*/ 321 h 324"/>
                  <a:gd name="T38" fmla="*/ 8 w 287"/>
                  <a:gd name="T39" fmla="*/ 321 h 324"/>
                  <a:gd name="T40" fmla="*/ 7 w 287"/>
                  <a:gd name="T41" fmla="*/ 320 h 324"/>
                  <a:gd name="T42" fmla="*/ 3 w 287"/>
                  <a:gd name="T43" fmla="*/ 311 h 324"/>
                  <a:gd name="T44" fmla="*/ 14 w 287"/>
                  <a:gd name="T45" fmla="*/ 300 h 324"/>
                  <a:gd name="T46" fmla="*/ 127 w 287"/>
                  <a:gd name="T47" fmla="*/ 172 h 324"/>
                  <a:gd name="T48" fmla="*/ 208 w 287"/>
                  <a:gd name="T49" fmla="*/ 49 h 324"/>
                  <a:gd name="T50" fmla="*/ 222 w 287"/>
                  <a:gd name="T51" fmla="*/ 30 h 324"/>
                  <a:gd name="T52" fmla="*/ 242 w 287"/>
                  <a:gd name="T53" fmla="*/ 9 h 324"/>
                  <a:gd name="T54" fmla="*/ 245 w 287"/>
                  <a:gd name="T55" fmla="*/ 4 h 324"/>
                  <a:gd name="T56" fmla="*/ 245 w 287"/>
                  <a:gd name="T57" fmla="*/ 4 h 324"/>
                  <a:gd name="T58" fmla="*/ 240 w 287"/>
                  <a:gd name="T59" fmla="*/ 7 h 324"/>
                  <a:gd name="T60" fmla="*/ 215 w 287"/>
                  <a:gd name="T61" fmla="*/ 34 h 324"/>
                  <a:gd name="T62" fmla="*/ 37 w 287"/>
                  <a:gd name="T63" fmla="*/ 273 h 324"/>
                  <a:gd name="T64" fmla="*/ 13 w 287"/>
                  <a:gd name="T65" fmla="*/ 298 h 324"/>
                  <a:gd name="T66" fmla="*/ 0 w 287"/>
                  <a:gd name="T67" fmla="*/ 311 h 324"/>
                  <a:gd name="T68" fmla="*/ 5 w 287"/>
                  <a:gd name="T69" fmla="*/ 322 h 324"/>
                  <a:gd name="T70" fmla="*/ 7 w 287"/>
                  <a:gd name="T71" fmla="*/ 324 h 324"/>
                  <a:gd name="T72" fmla="*/ 16 w 287"/>
                  <a:gd name="T73" fmla="*/ 324 h 324"/>
                  <a:gd name="T74" fmla="*/ 36 w 287"/>
                  <a:gd name="T75" fmla="*/ 316 h 324"/>
                  <a:gd name="T76" fmla="*/ 195 w 287"/>
                  <a:gd name="T77" fmla="*/ 117 h 324"/>
                  <a:gd name="T78" fmla="*/ 254 w 287"/>
                  <a:gd name="T79" fmla="*/ 57 h 324"/>
                  <a:gd name="T80" fmla="*/ 272 w 287"/>
                  <a:gd name="T81" fmla="*/ 46 h 324"/>
                  <a:gd name="T82" fmla="*/ 287 w 287"/>
                  <a:gd name="T83" fmla="*/ 27 h 324"/>
                  <a:gd name="T84" fmla="*/ 287 w 287"/>
                  <a:gd name="T85" fmla="*/ 25 h 324"/>
                  <a:gd name="T86" fmla="*/ 269 w 287"/>
                  <a:gd name="T87" fmla="*/ 13 h 324"/>
                  <a:gd name="T88" fmla="*/ 258 w 287"/>
                  <a:gd name="T89" fmla="*/ 4 h 324"/>
                  <a:gd name="T90" fmla="*/ 244 w 287"/>
                  <a:gd name="T91" fmla="*/ 2 h 324"/>
                  <a:gd name="T92" fmla="*/ 244 w 287"/>
                  <a:gd name="T93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7" h="324">
                    <a:moveTo>
                      <a:pt x="245" y="4"/>
                    </a:move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4"/>
                      <a:pt x="248" y="3"/>
                      <a:pt x="251" y="3"/>
                    </a:cubicBezTo>
                    <a:cubicBezTo>
                      <a:pt x="252" y="3"/>
                      <a:pt x="254" y="4"/>
                      <a:pt x="255" y="6"/>
                    </a:cubicBezTo>
                    <a:cubicBezTo>
                      <a:pt x="257" y="9"/>
                      <a:pt x="259" y="11"/>
                      <a:pt x="261" y="12"/>
                    </a:cubicBezTo>
                    <a:cubicBezTo>
                      <a:pt x="263" y="13"/>
                      <a:pt x="265" y="14"/>
                      <a:pt x="267" y="15"/>
                    </a:cubicBezTo>
                    <a:cubicBezTo>
                      <a:pt x="270" y="17"/>
                      <a:pt x="274" y="20"/>
                      <a:pt x="278" y="23"/>
                    </a:cubicBezTo>
                    <a:cubicBezTo>
                      <a:pt x="281" y="25"/>
                      <a:pt x="284" y="27"/>
                      <a:pt x="284" y="27"/>
                    </a:cubicBezTo>
                    <a:cubicBezTo>
                      <a:pt x="285" y="26"/>
                      <a:pt x="285" y="26"/>
                      <a:pt x="285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9"/>
                      <a:pt x="283" y="33"/>
                      <a:pt x="279" y="38"/>
                    </a:cubicBezTo>
                    <a:cubicBezTo>
                      <a:pt x="277" y="40"/>
                      <a:pt x="274" y="42"/>
                      <a:pt x="271" y="43"/>
                    </a:cubicBezTo>
                    <a:cubicBezTo>
                      <a:pt x="268" y="45"/>
                      <a:pt x="264" y="47"/>
                      <a:pt x="261" y="49"/>
                    </a:cubicBezTo>
                    <a:cubicBezTo>
                      <a:pt x="259" y="50"/>
                      <a:pt x="256" y="52"/>
                      <a:pt x="252" y="55"/>
                    </a:cubicBezTo>
                    <a:cubicBezTo>
                      <a:pt x="240" y="63"/>
                      <a:pt x="218" y="80"/>
                      <a:pt x="193" y="115"/>
                    </a:cubicBezTo>
                    <a:cubicBezTo>
                      <a:pt x="159" y="163"/>
                      <a:pt x="109" y="250"/>
                      <a:pt x="48" y="300"/>
                    </a:cubicBezTo>
                    <a:cubicBezTo>
                      <a:pt x="43" y="305"/>
                      <a:pt x="39" y="310"/>
                      <a:pt x="34" y="314"/>
                    </a:cubicBezTo>
                    <a:cubicBezTo>
                      <a:pt x="29" y="318"/>
                      <a:pt x="24" y="321"/>
                      <a:pt x="18" y="321"/>
                    </a:cubicBezTo>
                    <a:cubicBezTo>
                      <a:pt x="18" y="321"/>
                      <a:pt x="17" y="321"/>
                      <a:pt x="17" y="321"/>
                    </a:cubicBezTo>
                    <a:cubicBezTo>
                      <a:pt x="13" y="321"/>
                      <a:pt x="11" y="321"/>
                      <a:pt x="10" y="321"/>
                    </a:cubicBezTo>
                    <a:cubicBezTo>
                      <a:pt x="9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0"/>
                      <a:pt x="7" y="320"/>
                    </a:cubicBezTo>
                    <a:cubicBezTo>
                      <a:pt x="7" y="319"/>
                      <a:pt x="6" y="318"/>
                      <a:pt x="6" y="317"/>
                    </a:cubicBezTo>
                    <a:cubicBezTo>
                      <a:pt x="4" y="315"/>
                      <a:pt x="3" y="313"/>
                      <a:pt x="3" y="311"/>
                    </a:cubicBezTo>
                    <a:cubicBezTo>
                      <a:pt x="3" y="308"/>
                      <a:pt x="5" y="305"/>
                      <a:pt x="8" y="304"/>
                    </a:cubicBezTo>
                    <a:cubicBezTo>
                      <a:pt x="10" y="303"/>
                      <a:pt x="12" y="302"/>
                      <a:pt x="14" y="300"/>
                    </a:cubicBezTo>
                    <a:cubicBezTo>
                      <a:pt x="22" y="294"/>
                      <a:pt x="32" y="283"/>
                      <a:pt x="39" y="276"/>
                    </a:cubicBezTo>
                    <a:cubicBezTo>
                      <a:pt x="50" y="266"/>
                      <a:pt x="100" y="214"/>
                      <a:pt x="127" y="172"/>
                    </a:cubicBezTo>
                    <a:cubicBezTo>
                      <a:pt x="140" y="152"/>
                      <a:pt x="162" y="117"/>
                      <a:pt x="182" y="88"/>
                    </a:cubicBezTo>
                    <a:cubicBezTo>
                      <a:pt x="192" y="73"/>
                      <a:pt x="201" y="59"/>
                      <a:pt x="208" y="49"/>
                    </a:cubicBezTo>
                    <a:cubicBezTo>
                      <a:pt x="212" y="43"/>
                      <a:pt x="215" y="39"/>
                      <a:pt x="217" y="36"/>
                    </a:cubicBezTo>
                    <a:cubicBezTo>
                      <a:pt x="219" y="32"/>
                      <a:pt x="221" y="30"/>
                      <a:pt x="222" y="30"/>
                    </a:cubicBezTo>
                    <a:cubicBezTo>
                      <a:pt x="225" y="26"/>
                      <a:pt x="231" y="21"/>
                      <a:pt x="236" y="16"/>
                    </a:cubicBezTo>
                    <a:cubicBezTo>
                      <a:pt x="238" y="14"/>
                      <a:pt x="240" y="11"/>
                      <a:pt x="242" y="9"/>
                    </a:cubicBezTo>
                    <a:cubicBezTo>
                      <a:pt x="244" y="7"/>
                      <a:pt x="245" y="6"/>
                      <a:pt x="246" y="4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3" y="4"/>
                      <a:pt x="242" y="5"/>
                      <a:pt x="240" y="7"/>
                    </a:cubicBezTo>
                    <a:cubicBezTo>
                      <a:pt x="234" y="13"/>
                      <a:pt x="225" y="22"/>
                      <a:pt x="220" y="27"/>
                    </a:cubicBezTo>
                    <a:cubicBezTo>
                      <a:pt x="219" y="28"/>
                      <a:pt x="217" y="31"/>
                      <a:pt x="215" y="34"/>
                    </a:cubicBezTo>
                    <a:cubicBezTo>
                      <a:pt x="198" y="57"/>
                      <a:pt x="148" y="134"/>
                      <a:pt x="124" y="171"/>
                    </a:cubicBezTo>
                    <a:cubicBezTo>
                      <a:pt x="97" y="212"/>
                      <a:pt x="47" y="264"/>
                      <a:pt x="37" y="273"/>
                    </a:cubicBezTo>
                    <a:cubicBezTo>
                      <a:pt x="32" y="278"/>
                      <a:pt x="26" y="285"/>
                      <a:pt x="20" y="290"/>
                    </a:cubicBezTo>
                    <a:cubicBezTo>
                      <a:pt x="18" y="293"/>
                      <a:pt x="15" y="296"/>
                      <a:pt x="13" y="298"/>
                    </a:cubicBezTo>
                    <a:cubicBezTo>
                      <a:pt x="10" y="300"/>
                      <a:pt x="8" y="301"/>
                      <a:pt x="7" y="301"/>
                    </a:cubicBezTo>
                    <a:cubicBezTo>
                      <a:pt x="2" y="303"/>
                      <a:pt x="0" y="307"/>
                      <a:pt x="0" y="311"/>
                    </a:cubicBezTo>
                    <a:cubicBezTo>
                      <a:pt x="0" y="314"/>
                      <a:pt x="1" y="317"/>
                      <a:pt x="3" y="319"/>
                    </a:cubicBezTo>
                    <a:cubicBezTo>
                      <a:pt x="4" y="321"/>
                      <a:pt x="5" y="321"/>
                      <a:pt x="5" y="322"/>
                    </a:cubicBezTo>
                    <a:cubicBezTo>
                      <a:pt x="5" y="322"/>
                      <a:pt x="5" y="323"/>
                      <a:pt x="6" y="323"/>
                    </a:cubicBezTo>
                    <a:cubicBezTo>
                      <a:pt x="7" y="324"/>
                      <a:pt x="7" y="324"/>
                      <a:pt x="7" y="324"/>
                    </a:cubicBezTo>
                    <a:cubicBezTo>
                      <a:pt x="8" y="324"/>
                      <a:pt x="9" y="324"/>
                      <a:pt x="10" y="324"/>
                    </a:cubicBezTo>
                    <a:cubicBezTo>
                      <a:pt x="12" y="324"/>
                      <a:pt x="14" y="324"/>
                      <a:pt x="16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25" y="324"/>
                      <a:pt x="31" y="321"/>
                      <a:pt x="36" y="316"/>
                    </a:cubicBezTo>
                    <a:cubicBezTo>
                      <a:pt x="41" y="312"/>
                      <a:pt x="46" y="307"/>
                      <a:pt x="50" y="303"/>
                    </a:cubicBezTo>
                    <a:cubicBezTo>
                      <a:pt x="111" y="252"/>
                      <a:pt x="162" y="164"/>
                      <a:pt x="195" y="117"/>
                    </a:cubicBezTo>
                    <a:cubicBezTo>
                      <a:pt x="212" y="93"/>
                      <a:pt x="227" y="78"/>
                      <a:pt x="239" y="68"/>
                    </a:cubicBezTo>
                    <a:cubicBezTo>
                      <a:pt x="245" y="64"/>
                      <a:pt x="250" y="60"/>
                      <a:pt x="254" y="57"/>
                    </a:cubicBezTo>
                    <a:cubicBezTo>
                      <a:pt x="258" y="55"/>
                      <a:pt x="261" y="53"/>
                      <a:pt x="263" y="52"/>
                    </a:cubicBezTo>
                    <a:cubicBezTo>
                      <a:pt x="266" y="49"/>
                      <a:pt x="269" y="48"/>
                      <a:pt x="272" y="46"/>
                    </a:cubicBezTo>
                    <a:cubicBezTo>
                      <a:pt x="275" y="44"/>
                      <a:pt x="278" y="43"/>
                      <a:pt x="281" y="40"/>
                    </a:cubicBezTo>
                    <a:cubicBezTo>
                      <a:pt x="286" y="35"/>
                      <a:pt x="287" y="29"/>
                      <a:pt x="287" y="27"/>
                    </a:cubicBezTo>
                    <a:cubicBezTo>
                      <a:pt x="287" y="26"/>
                      <a:pt x="287" y="26"/>
                      <a:pt x="287" y="26"/>
                    </a:cubicBezTo>
                    <a:cubicBezTo>
                      <a:pt x="287" y="25"/>
                      <a:pt x="287" y="25"/>
                      <a:pt x="287" y="25"/>
                    </a:cubicBezTo>
                    <a:cubicBezTo>
                      <a:pt x="286" y="25"/>
                      <a:pt x="286" y="25"/>
                      <a:pt x="286" y="25"/>
                    </a:cubicBezTo>
                    <a:cubicBezTo>
                      <a:pt x="286" y="25"/>
                      <a:pt x="274" y="16"/>
                      <a:pt x="269" y="13"/>
                    </a:cubicBezTo>
                    <a:cubicBezTo>
                      <a:pt x="266" y="11"/>
                      <a:pt x="264" y="10"/>
                      <a:pt x="262" y="9"/>
                    </a:cubicBezTo>
                    <a:cubicBezTo>
                      <a:pt x="261" y="8"/>
                      <a:pt x="259" y="7"/>
                      <a:pt x="258" y="4"/>
                    </a:cubicBezTo>
                    <a:cubicBezTo>
                      <a:pt x="256" y="1"/>
                      <a:pt x="253" y="0"/>
                      <a:pt x="251" y="0"/>
                    </a:cubicBezTo>
                    <a:cubicBezTo>
                      <a:pt x="247" y="0"/>
                      <a:pt x="244" y="2"/>
                      <a:pt x="244" y="2"/>
                    </a:cubicBezTo>
                    <a:cubicBezTo>
                      <a:pt x="244" y="2"/>
                      <a:pt x="244" y="2"/>
                      <a:pt x="244" y="2"/>
                    </a:cubicBezTo>
                    <a:cubicBezTo>
                      <a:pt x="244" y="3"/>
                      <a:pt x="244" y="3"/>
                      <a:pt x="244" y="3"/>
                    </a:cubicBezTo>
                    <a:lnTo>
                      <a:pt x="245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5" name="Freeform 521"/>
              <p:cNvSpPr>
                <a:spLocks/>
              </p:cNvSpPr>
              <p:nvPr/>
            </p:nvSpPr>
            <p:spPr bwMode="auto">
              <a:xfrm>
                <a:off x="1337114" y="1348889"/>
                <a:ext cx="82550" cy="65088"/>
              </a:xfrm>
              <a:custGeom>
                <a:avLst/>
                <a:gdLst>
                  <a:gd name="T0" fmla="*/ 23 w 51"/>
                  <a:gd name="T1" fmla="*/ 32 h 41"/>
                  <a:gd name="T2" fmla="*/ 37 w 51"/>
                  <a:gd name="T3" fmla="*/ 16 h 41"/>
                  <a:gd name="T4" fmla="*/ 37 w 51"/>
                  <a:gd name="T5" fmla="*/ 2 h 41"/>
                  <a:gd name="T6" fmla="*/ 9 w 51"/>
                  <a:gd name="T7" fmla="*/ 41 h 41"/>
                  <a:gd name="T8" fmla="*/ 23 w 51"/>
                  <a:gd name="T9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23" y="32"/>
                    </a:moveTo>
                    <a:cubicBezTo>
                      <a:pt x="23" y="32"/>
                      <a:pt x="23" y="14"/>
                      <a:pt x="37" y="16"/>
                    </a:cubicBezTo>
                    <a:cubicBezTo>
                      <a:pt x="51" y="18"/>
                      <a:pt x="50" y="5"/>
                      <a:pt x="37" y="2"/>
                    </a:cubicBezTo>
                    <a:cubicBezTo>
                      <a:pt x="24" y="0"/>
                      <a:pt x="0" y="5"/>
                      <a:pt x="9" y="41"/>
                    </a:cubicBez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6" name="Freeform 522"/>
              <p:cNvSpPr>
                <a:spLocks/>
              </p:cNvSpPr>
              <p:nvPr/>
            </p:nvSpPr>
            <p:spPr bwMode="auto">
              <a:xfrm>
                <a:off x="1345051" y="1348889"/>
                <a:ext cx="69850" cy="68263"/>
              </a:xfrm>
              <a:custGeom>
                <a:avLst/>
                <a:gdLst>
                  <a:gd name="T0" fmla="*/ 18 w 43"/>
                  <a:gd name="T1" fmla="*/ 32 h 43"/>
                  <a:gd name="T2" fmla="*/ 19 w 43"/>
                  <a:gd name="T3" fmla="*/ 32 h 43"/>
                  <a:gd name="T4" fmla="*/ 19 w 43"/>
                  <a:gd name="T5" fmla="*/ 32 h 43"/>
                  <a:gd name="T6" fmla="*/ 21 w 43"/>
                  <a:gd name="T7" fmla="*/ 23 h 43"/>
                  <a:gd name="T8" fmla="*/ 24 w 43"/>
                  <a:gd name="T9" fmla="*/ 19 h 43"/>
                  <a:gd name="T10" fmla="*/ 30 w 43"/>
                  <a:gd name="T11" fmla="*/ 18 h 43"/>
                  <a:gd name="T12" fmla="*/ 32 w 43"/>
                  <a:gd name="T13" fmla="*/ 18 h 43"/>
                  <a:gd name="T14" fmla="*/ 34 w 43"/>
                  <a:gd name="T15" fmla="*/ 18 h 43"/>
                  <a:gd name="T16" fmla="*/ 41 w 43"/>
                  <a:gd name="T17" fmla="*/ 16 h 43"/>
                  <a:gd name="T18" fmla="*/ 43 w 43"/>
                  <a:gd name="T19" fmla="*/ 11 h 43"/>
                  <a:gd name="T20" fmla="*/ 32 w 43"/>
                  <a:gd name="T21" fmla="*/ 1 h 43"/>
                  <a:gd name="T22" fmla="*/ 26 w 43"/>
                  <a:gd name="T23" fmla="*/ 0 h 43"/>
                  <a:gd name="T24" fmla="*/ 9 w 43"/>
                  <a:gd name="T25" fmla="*/ 6 h 43"/>
                  <a:gd name="T26" fmla="*/ 0 w 43"/>
                  <a:gd name="T27" fmla="*/ 26 h 43"/>
                  <a:gd name="T28" fmla="*/ 2 w 43"/>
                  <a:gd name="T29" fmla="*/ 41 h 43"/>
                  <a:gd name="T30" fmla="*/ 3 w 43"/>
                  <a:gd name="T31" fmla="*/ 43 h 43"/>
                  <a:gd name="T32" fmla="*/ 19 w 43"/>
                  <a:gd name="T33" fmla="*/ 33 h 43"/>
                  <a:gd name="T34" fmla="*/ 19 w 43"/>
                  <a:gd name="T35" fmla="*/ 32 h 43"/>
                  <a:gd name="T36" fmla="*/ 18 w 43"/>
                  <a:gd name="T37" fmla="*/ 32 h 43"/>
                  <a:gd name="T38" fmla="*/ 17 w 43"/>
                  <a:gd name="T39" fmla="*/ 31 h 43"/>
                  <a:gd name="T40" fmla="*/ 3 w 43"/>
                  <a:gd name="T41" fmla="*/ 39 h 43"/>
                  <a:gd name="T42" fmla="*/ 4 w 43"/>
                  <a:gd name="T43" fmla="*/ 41 h 43"/>
                  <a:gd name="T44" fmla="*/ 5 w 43"/>
                  <a:gd name="T45" fmla="*/ 40 h 43"/>
                  <a:gd name="T46" fmla="*/ 3 w 43"/>
                  <a:gd name="T47" fmla="*/ 26 h 43"/>
                  <a:gd name="T48" fmla="*/ 11 w 43"/>
                  <a:gd name="T49" fmla="*/ 8 h 43"/>
                  <a:gd name="T50" fmla="*/ 26 w 43"/>
                  <a:gd name="T51" fmla="*/ 3 h 43"/>
                  <a:gd name="T52" fmla="*/ 31 w 43"/>
                  <a:gd name="T53" fmla="*/ 4 h 43"/>
                  <a:gd name="T54" fmla="*/ 40 w 43"/>
                  <a:gd name="T55" fmla="*/ 11 h 43"/>
                  <a:gd name="T56" fmla="*/ 39 w 43"/>
                  <a:gd name="T57" fmla="*/ 14 h 43"/>
                  <a:gd name="T58" fmla="*/ 34 w 43"/>
                  <a:gd name="T59" fmla="*/ 15 h 43"/>
                  <a:gd name="T60" fmla="*/ 32 w 43"/>
                  <a:gd name="T61" fmla="*/ 15 h 43"/>
                  <a:gd name="T62" fmla="*/ 30 w 43"/>
                  <a:gd name="T63" fmla="*/ 15 h 43"/>
                  <a:gd name="T64" fmla="*/ 22 w 43"/>
                  <a:gd name="T65" fmla="*/ 18 h 43"/>
                  <a:gd name="T66" fmla="*/ 17 w 43"/>
                  <a:gd name="T67" fmla="*/ 27 h 43"/>
                  <a:gd name="T68" fmla="*/ 16 w 43"/>
                  <a:gd name="T69" fmla="*/ 32 h 43"/>
                  <a:gd name="T70" fmla="*/ 18 w 43"/>
                  <a:gd name="T71" fmla="*/ 32 h 43"/>
                  <a:gd name="T72" fmla="*/ 17 w 43"/>
                  <a:gd name="T73" fmla="*/ 31 h 43"/>
                  <a:gd name="T74" fmla="*/ 18 w 43"/>
                  <a:gd name="T75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43">
                    <a:moveTo>
                      <a:pt x="18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0"/>
                      <a:pt x="20" y="26"/>
                      <a:pt x="21" y="23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6" y="18"/>
                      <a:pt x="27" y="18"/>
                      <a:pt x="30" y="18"/>
                    </a:cubicBezTo>
                    <a:cubicBezTo>
                      <a:pt x="30" y="18"/>
                      <a:pt x="31" y="18"/>
                      <a:pt x="32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7" y="18"/>
                      <a:pt x="39" y="17"/>
                      <a:pt x="41" y="16"/>
                    </a:cubicBezTo>
                    <a:cubicBezTo>
                      <a:pt x="43" y="15"/>
                      <a:pt x="43" y="13"/>
                      <a:pt x="43" y="11"/>
                    </a:cubicBezTo>
                    <a:cubicBezTo>
                      <a:pt x="43" y="7"/>
                      <a:pt x="39" y="2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  <a:cubicBezTo>
                      <a:pt x="21" y="0"/>
                      <a:pt x="14" y="2"/>
                      <a:pt x="9" y="6"/>
                    </a:cubicBezTo>
                    <a:cubicBezTo>
                      <a:pt x="4" y="10"/>
                      <a:pt x="0" y="17"/>
                      <a:pt x="0" y="26"/>
                    </a:cubicBezTo>
                    <a:cubicBezTo>
                      <a:pt x="0" y="31"/>
                      <a:pt x="1" y="36"/>
                      <a:pt x="2" y="4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35"/>
                      <a:pt x="3" y="30"/>
                      <a:pt x="3" y="26"/>
                    </a:cubicBezTo>
                    <a:cubicBezTo>
                      <a:pt x="3" y="17"/>
                      <a:pt x="6" y="12"/>
                      <a:pt x="11" y="8"/>
                    </a:cubicBezTo>
                    <a:cubicBezTo>
                      <a:pt x="15" y="5"/>
                      <a:pt x="21" y="3"/>
                      <a:pt x="26" y="3"/>
                    </a:cubicBezTo>
                    <a:cubicBezTo>
                      <a:pt x="28" y="3"/>
                      <a:pt x="30" y="4"/>
                      <a:pt x="31" y="4"/>
                    </a:cubicBezTo>
                    <a:cubicBezTo>
                      <a:pt x="38" y="5"/>
                      <a:pt x="40" y="9"/>
                      <a:pt x="40" y="11"/>
                    </a:cubicBezTo>
                    <a:cubicBezTo>
                      <a:pt x="40" y="12"/>
                      <a:pt x="40" y="13"/>
                      <a:pt x="39" y="14"/>
                    </a:cubicBezTo>
                    <a:cubicBezTo>
                      <a:pt x="38" y="14"/>
                      <a:pt x="37" y="15"/>
                      <a:pt x="34" y="15"/>
                    </a:cubicBezTo>
                    <a:cubicBezTo>
                      <a:pt x="34" y="15"/>
                      <a:pt x="33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6" y="15"/>
                      <a:pt x="24" y="16"/>
                      <a:pt x="22" y="18"/>
                    </a:cubicBezTo>
                    <a:cubicBezTo>
                      <a:pt x="19" y="20"/>
                      <a:pt x="18" y="24"/>
                      <a:pt x="17" y="27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7" name="Freeform 523"/>
              <p:cNvSpPr>
                <a:spLocks/>
              </p:cNvSpPr>
              <p:nvPr/>
            </p:nvSpPr>
            <p:spPr bwMode="auto">
              <a:xfrm>
                <a:off x="935476" y="1382226"/>
                <a:ext cx="560388" cy="777875"/>
              </a:xfrm>
              <a:custGeom>
                <a:avLst/>
                <a:gdLst>
                  <a:gd name="T0" fmla="*/ 240 w 350"/>
                  <a:gd name="T1" fmla="*/ 32 h 486"/>
                  <a:gd name="T2" fmla="*/ 256 w 350"/>
                  <a:gd name="T3" fmla="*/ 19 h 486"/>
                  <a:gd name="T4" fmla="*/ 277 w 350"/>
                  <a:gd name="T5" fmla="*/ 0 h 486"/>
                  <a:gd name="T6" fmla="*/ 295 w 350"/>
                  <a:gd name="T7" fmla="*/ 5 h 486"/>
                  <a:gd name="T8" fmla="*/ 314 w 350"/>
                  <a:gd name="T9" fmla="*/ 6 h 486"/>
                  <a:gd name="T10" fmla="*/ 342 w 350"/>
                  <a:gd name="T11" fmla="*/ 28 h 486"/>
                  <a:gd name="T12" fmla="*/ 330 w 350"/>
                  <a:gd name="T13" fmla="*/ 72 h 486"/>
                  <a:gd name="T14" fmla="*/ 294 w 350"/>
                  <a:gd name="T15" fmla="*/ 86 h 486"/>
                  <a:gd name="T16" fmla="*/ 132 w 350"/>
                  <a:gd name="T17" fmla="*/ 366 h 486"/>
                  <a:gd name="T18" fmla="*/ 105 w 350"/>
                  <a:gd name="T19" fmla="*/ 470 h 486"/>
                  <a:gd name="T20" fmla="*/ 85 w 350"/>
                  <a:gd name="T21" fmla="*/ 483 h 486"/>
                  <a:gd name="T22" fmla="*/ 71 w 350"/>
                  <a:gd name="T23" fmla="*/ 479 h 486"/>
                  <a:gd name="T24" fmla="*/ 54 w 350"/>
                  <a:gd name="T25" fmla="*/ 468 h 486"/>
                  <a:gd name="T26" fmla="*/ 44 w 350"/>
                  <a:gd name="T27" fmla="*/ 457 h 486"/>
                  <a:gd name="T28" fmla="*/ 27 w 350"/>
                  <a:gd name="T29" fmla="*/ 447 h 486"/>
                  <a:gd name="T30" fmla="*/ 6 w 350"/>
                  <a:gd name="T31" fmla="*/ 428 h 486"/>
                  <a:gd name="T32" fmla="*/ 23 w 350"/>
                  <a:gd name="T33" fmla="*/ 409 h 486"/>
                  <a:gd name="T34" fmla="*/ 101 w 350"/>
                  <a:gd name="T35" fmla="*/ 320 h 486"/>
                  <a:gd name="T36" fmla="*/ 212 w 350"/>
                  <a:gd name="T37" fmla="*/ 104 h 486"/>
                  <a:gd name="T38" fmla="*/ 240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240" y="32"/>
                    </a:moveTo>
                    <a:cubicBezTo>
                      <a:pt x="245" y="29"/>
                      <a:pt x="253" y="26"/>
                      <a:pt x="256" y="19"/>
                    </a:cubicBezTo>
                    <a:cubicBezTo>
                      <a:pt x="259" y="12"/>
                      <a:pt x="269" y="0"/>
                      <a:pt x="277" y="0"/>
                    </a:cubicBezTo>
                    <a:cubicBezTo>
                      <a:pt x="285" y="0"/>
                      <a:pt x="287" y="7"/>
                      <a:pt x="295" y="5"/>
                    </a:cubicBezTo>
                    <a:cubicBezTo>
                      <a:pt x="304" y="4"/>
                      <a:pt x="309" y="4"/>
                      <a:pt x="314" y="6"/>
                    </a:cubicBezTo>
                    <a:cubicBezTo>
                      <a:pt x="318" y="9"/>
                      <a:pt x="335" y="10"/>
                      <a:pt x="342" y="28"/>
                    </a:cubicBezTo>
                    <a:cubicBezTo>
                      <a:pt x="350" y="46"/>
                      <a:pt x="338" y="67"/>
                      <a:pt x="330" y="72"/>
                    </a:cubicBezTo>
                    <a:cubicBezTo>
                      <a:pt x="314" y="83"/>
                      <a:pt x="308" y="82"/>
                      <a:pt x="294" y="86"/>
                    </a:cubicBezTo>
                    <a:cubicBezTo>
                      <a:pt x="284" y="89"/>
                      <a:pt x="152" y="310"/>
                      <a:pt x="132" y="366"/>
                    </a:cubicBezTo>
                    <a:cubicBezTo>
                      <a:pt x="112" y="422"/>
                      <a:pt x="106" y="461"/>
                      <a:pt x="105" y="470"/>
                    </a:cubicBezTo>
                    <a:cubicBezTo>
                      <a:pt x="104" y="479"/>
                      <a:pt x="89" y="482"/>
                      <a:pt x="85" y="483"/>
                    </a:cubicBezTo>
                    <a:cubicBezTo>
                      <a:pt x="81" y="484"/>
                      <a:pt x="80" y="486"/>
                      <a:pt x="71" y="479"/>
                    </a:cubicBezTo>
                    <a:cubicBezTo>
                      <a:pt x="62" y="472"/>
                      <a:pt x="60" y="471"/>
                      <a:pt x="54" y="468"/>
                    </a:cubicBezTo>
                    <a:cubicBezTo>
                      <a:pt x="48" y="465"/>
                      <a:pt x="50" y="458"/>
                      <a:pt x="44" y="457"/>
                    </a:cubicBezTo>
                    <a:cubicBezTo>
                      <a:pt x="38" y="456"/>
                      <a:pt x="38" y="451"/>
                      <a:pt x="27" y="447"/>
                    </a:cubicBezTo>
                    <a:cubicBezTo>
                      <a:pt x="16" y="443"/>
                      <a:pt x="0" y="440"/>
                      <a:pt x="6" y="428"/>
                    </a:cubicBezTo>
                    <a:cubicBezTo>
                      <a:pt x="12" y="416"/>
                      <a:pt x="10" y="414"/>
                      <a:pt x="23" y="409"/>
                    </a:cubicBezTo>
                    <a:cubicBezTo>
                      <a:pt x="36" y="404"/>
                      <a:pt x="53" y="403"/>
                      <a:pt x="101" y="320"/>
                    </a:cubicBezTo>
                    <a:cubicBezTo>
                      <a:pt x="149" y="237"/>
                      <a:pt x="199" y="141"/>
                      <a:pt x="212" y="104"/>
                    </a:cubicBezTo>
                    <a:cubicBezTo>
                      <a:pt x="225" y="67"/>
                      <a:pt x="233" y="37"/>
                      <a:pt x="240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8" name="Freeform 524"/>
              <p:cNvSpPr>
                <a:spLocks/>
              </p:cNvSpPr>
              <p:nvPr/>
            </p:nvSpPr>
            <p:spPr bwMode="auto">
              <a:xfrm>
                <a:off x="1056126" y="1388576"/>
                <a:ext cx="439738" cy="769938"/>
              </a:xfrm>
              <a:custGeom>
                <a:avLst/>
                <a:gdLst>
                  <a:gd name="T0" fmla="*/ 267 w 275"/>
                  <a:gd name="T1" fmla="*/ 24 h 481"/>
                  <a:gd name="T2" fmla="*/ 239 w 275"/>
                  <a:gd name="T3" fmla="*/ 2 h 481"/>
                  <a:gd name="T4" fmla="*/ 222 w 275"/>
                  <a:gd name="T5" fmla="*/ 1 h 481"/>
                  <a:gd name="T6" fmla="*/ 224 w 275"/>
                  <a:gd name="T7" fmla="*/ 2 h 481"/>
                  <a:gd name="T8" fmla="*/ 262 w 275"/>
                  <a:gd name="T9" fmla="*/ 28 h 481"/>
                  <a:gd name="T10" fmla="*/ 240 w 275"/>
                  <a:gd name="T11" fmla="*/ 68 h 481"/>
                  <a:gd name="T12" fmla="*/ 204 w 275"/>
                  <a:gd name="T13" fmla="*/ 82 h 481"/>
                  <a:gd name="T14" fmla="*/ 42 w 275"/>
                  <a:gd name="T15" fmla="*/ 362 h 481"/>
                  <a:gd name="T16" fmla="*/ 15 w 275"/>
                  <a:gd name="T17" fmla="*/ 466 h 481"/>
                  <a:gd name="T18" fmla="*/ 0 w 275"/>
                  <a:gd name="T19" fmla="*/ 478 h 481"/>
                  <a:gd name="T20" fmla="*/ 10 w 275"/>
                  <a:gd name="T21" fmla="*/ 479 h 481"/>
                  <a:gd name="T22" fmla="*/ 30 w 275"/>
                  <a:gd name="T23" fmla="*/ 466 h 481"/>
                  <a:gd name="T24" fmla="*/ 57 w 275"/>
                  <a:gd name="T25" fmla="*/ 362 h 481"/>
                  <a:gd name="T26" fmla="*/ 219 w 275"/>
                  <a:gd name="T27" fmla="*/ 82 h 481"/>
                  <a:gd name="T28" fmla="*/ 255 w 275"/>
                  <a:gd name="T29" fmla="*/ 68 h 481"/>
                  <a:gd name="T30" fmla="*/ 267 w 275"/>
                  <a:gd name="T31" fmla="*/ 2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67" y="24"/>
                    </a:moveTo>
                    <a:cubicBezTo>
                      <a:pt x="260" y="6"/>
                      <a:pt x="243" y="5"/>
                      <a:pt x="239" y="2"/>
                    </a:cubicBezTo>
                    <a:cubicBezTo>
                      <a:pt x="235" y="0"/>
                      <a:pt x="229" y="0"/>
                      <a:pt x="222" y="1"/>
                    </a:cubicBezTo>
                    <a:cubicBezTo>
                      <a:pt x="222" y="1"/>
                      <a:pt x="223" y="2"/>
                      <a:pt x="224" y="2"/>
                    </a:cubicBezTo>
                    <a:cubicBezTo>
                      <a:pt x="228" y="5"/>
                      <a:pt x="254" y="9"/>
                      <a:pt x="262" y="28"/>
                    </a:cubicBezTo>
                    <a:cubicBezTo>
                      <a:pt x="270" y="46"/>
                      <a:pt x="248" y="63"/>
                      <a:pt x="240" y="68"/>
                    </a:cubicBezTo>
                    <a:cubicBezTo>
                      <a:pt x="224" y="79"/>
                      <a:pt x="219" y="78"/>
                      <a:pt x="204" y="82"/>
                    </a:cubicBezTo>
                    <a:cubicBezTo>
                      <a:pt x="194" y="85"/>
                      <a:pt x="62" y="306"/>
                      <a:pt x="42" y="362"/>
                    </a:cubicBezTo>
                    <a:cubicBezTo>
                      <a:pt x="22" y="418"/>
                      <a:pt x="16" y="457"/>
                      <a:pt x="15" y="466"/>
                    </a:cubicBezTo>
                    <a:cubicBezTo>
                      <a:pt x="14" y="473"/>
                      <a:pt x="6" y="476"/>
                      <a:pt x="0" y="478"/>
                    </a:cubicBezTo>
                    <a:cubicBezTo>
                      <a:pt x="5" y="481"/>
                      <a:pt x="6" y="480"/>
                      <a:pt x="10" y="479"/>
                    </a:cubicBezTo>
                    <a:cubicBezTo>
                      <a:pt x="14" y="478"/>
                      <a:pt x="29" y="475"/>
                      <a:pt x="30" y="466"/>
                    </a:cubicBezTo>
                    <a:cubicBezTo>
                      <a:pt x="31" y="457"/>
                      <a:pt x="37" y="418"/>
                      <a:pt x="57" y="362"/>
                    </a:cubicBezTo>
                    <a:cubicBezTo>
                      <a:pt x="77" y="306"/>
                      <a:pt x="209" y="85"/>
                      <a:pt x="219" y="82"/>
                    </a:cubicBezTo>
                    <a:cubicBezTo>
                      <a:pt x="233" y="78"/>
                      <a:pt x="239" y="79"/>
                      <a:pt x="255" y="68"/>
                    </a:cubicBezTo>
                    <a:cubicBezTo>
                      <a:pt x="263" y="63"/>
                      <a:pt x="275" y="42"/>
                      <a:pt x="267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9" name="Freeform 525"/>
              <p:cNvSpPr>
                <a:spLocks/>
              </p:cNvSpPr>
              <p:nvPr/>
            </p:nvSpPr>
            <p:spPr bwMode="auto">
              <a:xfrm>
                <a:off x="940239" y="1380639"/>
                <a:ext cx="549275" cy="777875"/>
              </a:xfrm>
              <a:custGeom>
                <a:avLst/>
                <a:gdLst>
                  <a:gd name="T0" fmla="*/ 338 w 343"/>
                  <a:gd name="T1" fmla="*/ 29 h 486"/>
                  <a:gd name="T2" fmla="*/ 335 w 343"/>
                  <a:gd name="T3" fmla="*/ 60 h 486"/>
                  <a:gd name="T4" fmla="*/ 308 w 343"/>
                  <a:gd name="T5" fmla="*/ 81 h 486"/>
                  <a:gd name="T6" fmla="*/ 289 w 343"/>
                  <a:gd name="T7" fmla="*/ 87 h 486"/>
                  <a:gd name="T8" fmla="*/ 195 w 343"/>
                  <a:gd name="T9" fmla="*/ 235 h 486"/>
                  <a:gd name="T10" fmla="*/ 100 w 343"/>
                  <a:gd name="T11" fmla="*/ 471 h 486"/>
                  <a:gd name="T12" fmla="*/ 89 w 343"/>
                  <a:gd name="T13" fmla="*/ 480 h 486"/>
                  <a:gd name="T14" fmla="*/ 77 w 343"/>
                  <a:gd name="T15" fmla="*/ 483 h 486"/>
                  <a:gd name="T16" fmla="*/ 69 w 343"/>
                  <a:gd name="T17" fmla="*/ 479 h 486"/>
                  <a:gd name="T18" fmla="*/ 49 w 343"/>
                  <a:gd name="T19" fmla="*/ 465 h 486"/>
                  <a:gd name="T20" fmla="*/ 44 w 343"/>
                  <a:gd name="T21" fmla="*/ 458 h 486"/>
                  <a:gd name="T22" fmla="*/ 38 w 343"/>
                  <a:gd name="T23" fmla="*/ 455 h 486"/>
                  <a:gd name="T24" fmla="*/ 10 w 343"/>
                  <a:gd name="T25" fmla="*/ 441 h 486"/>
                  <a:gd name="T26" fmla="*/ 3 w 343"/>
                  <a:gd name="T27" fmla="*/ 434 h 486"/>
                  <a:gd name="T28" fmla="*/ 10 w 343"/>
                  <a:gd name="T29" fmla="*/ 418 h 486"/>
                  <a:gd name="T30" fmla="*/ 20 w 343"/>
                  <a:gd name="T31" fmla="*/ 411 h 486"/>
                  <a:gd name="T32" fmla="*/ 99 w 343"/>
                  <a:gd name="T33" fmla="*/ 322 h 486"/>
                  <a:gd name="T34" fmla="*/ 210 w 343"/>
                  <a:gd name="T35" fmla="*/ 105 h 486"/>
                  <a:gd name="T36" fmla="*/ 233 w 343"/>
                  <a:gd name="T37" fmla="*/ 42 h 486"/>
                  <a:gd name="T38" fmla="*/ 247 w 343"/>
                  <a:gd name="T39" fmla="*/ 29 h 486"/>
                  <a:gd name="T40" fmla="*/ 263 w 343"/>
                  <a:gd name="T41" fmla="*/ 9 h 486"/>
                  <a:gd name="T42" fmla="*/ 281 w 343"/>
                  <a:gd name="T43" fmla="*/ 5 h 486"/>
                  <a:gd name="T44" fmla="*/ 292 w 343"/>
                  <a:gd name="T45" fmla="*/ 8 h 486"/>
                  <a:gd name="T46" fmla="*/ 310 w 343"/>
                  <a:gd name="T47" fmla="*/ 9 h 486"/>
                  <a:gd name="T48" fmla="*/ 326 w 343"/>
                  <a:gd name="T49" fmla="*/ 15 h 486"/>
                  <a:gd name="T50" fmla="*/ 328 w 343"/>
                  <a:gd name="T51" fmla="*/ 13 h 486"/>
                  <a:gd name="T52" fmla="*/ 311 w 343"/>
                  <a:gd name="T53" fmla="*/ 6 h 486"/>
                  <a:gd name="T54" fmla="*/ 292 w 343"/>
                  <a:gd name="T55" fmla="*/ 5 h 486"/>
                  <a:gd name="T56" fmla="*/ 283 w 343"/>
                  <a:gd name="T57" fmla="*/ 3 h 486"/>
                  <a:gd name="T58" fmla="*/ 260 w 343"/>
                  <a:gd name="T59" fmla="*/ 7 h 486"/>
                  <a:gd name="T60" fmla="*/ 245 w 343"/>
                  <a:gd name="T61" fmla="*/ 27 h 486"/>
                  <a:gd name="T62" fmla="*/ 230 w 343"/>
                  <a:gd name="T63" fmla="*/ 41 h 486"/>
                  <a:gd name="T64" fmla="*/ 165 w 343"/>
                  <a:gd name="T65" fmla="*/ 195 h 486"/>
                  <a:gd name="T66" fmla="*/ 45 w 343"/>
                  <a:gd name="T67" fmla="*/ 393 h 486"/>
                  <a:gd name="T68" fmla="*/ 12 w 343"/>
                  <a:gd name="T69" fmla="*/ 412 h 486"/>
                  <a:gd name="T70" fmla="*/ 1 w 343"/>
                  <a:gd name="T71" fmla="*/ 428 h 486"/>
                  <a:gd name="T72" fmla="*/ 2 w 343"/>
                  <a:gd name="T73" fmla="*/ 440 h 486"/>
                  <a:gd name="T74" fmla="*/ 23 w 343"/>
                  <a:gd name="T75" fmla="*/ 449 h 486"/>
                  <a:gd name="T76" fmla="*/ 36 w 343"/>
                  <a:gd name="T77" fmla="*/ 458 h 486"/>
                  <a:gd name="T78" fmla="*/ 43 w 343"/>
                  <a:gd name="T79" fmla="*/ 461 h 486"/>
                  <a:gd name="T80" fmla="*/ 50 w 343"/>
                  <a:gd name="T81" fmla="*/ 470 h 486"/>
                  <a:gd name="T82" fmla="*/ 73 w 343"/>
                  <a:gd name="T83" fmla="*/ 485 h 486"/>
                  <a:gd name="T84" fmla="*/ 82 w 343"/>
                  <a:gd name="T85" fmla="*/ 485 h 486"/>
                  <a:gd name="T86" fmla="*/ 100 w 343"/>
                  <a:gd name="T87" fmla="*/ 478 h 486"/>
                  <a:gd name="T88" fmla="*/ 130 w 343"/>
                  <a:gd name="T89" fmla="*/ 367 h 486"/>
                  <a:gd name="T90" fmla="*/ 242 w 343"/>
                  <a:gd name="T91" fmla="*/ 163 h 486"/>
                  <a:gd name="T92" fmla="*/ 286 w 343"/>
                  <a:gd name="T93" fmla="*/ 94 h 486"/>
                  <a:gd name="T94" fmla="*/ 291 w 343"/>
                  <a:gd name="T95" fmla="*/ 89 h 486"/>
                  <a:gd name="T96" fmla="*/ 291 w 343"/>
                  <a:gd name="T97" fmla="*/ 88 h 486"/>
                  <a:gd name="T98" fmla="*/ 291 w 343"/>
                  <a:gd name="T99" fmla="*/ 88 h 486"/>
                  <a:gd name="T100" fmla="*/ 291 w 343"/>
                  <a:gd name="T101" fmla="*/ 88 h 486"/>
                  <a:gd name="T102" fmla="*/ 309 w 343"/>
                  <a:gd name="T103" fmla="*/ 84 h 486"/>
                  <a:gd name="T104" fmla="*/ 338 w 343"/>
                  <a:gd name="T105" fmla="*/ 62 h 486"/>
                  <a:gd name="T106" fmla="*/ 341 w 343"/>
                  <a:gd name="T107" fmla="*/ 28 h 486"/>
                  <a:gd name="T108" fmla="*/ 338 w 343"/>
                  <a:gd name="T109" fmla="*/ 2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3" h="486">
                    <a:moveTo>
                      <a:pt x="337" y="28"/>
                    </a:moveTo>
                    <a:cubicBezTo>
                      <a:pt x="338" y="29"/>
                      <a:pt x="338" y="29"/>
                      <a:pt x="338" y="29"/>
                    </a:cubicBezTo>
                    <a:cubicBezTo>
                      <a:pt x="340" y="33"/>
                      <a:pt x="340" y="37"/>
                      <a:pt x="340" y="41"/>
                    </a:cubicBezTo>
                    <a:cubicBezTo>
                      <a:pt x="340" y="48"/>
                      <a:pt x="338" y="55"/>
                      <a:pt x="335" y="60"/>
                    </a:cubicBezTo>
                    <a:cubicBezTo>
                      <a:pt x="332" y="66"/>
                      <a:pt x="329" y="70"/>
                      <a:pt x="326" y="72"/>
                    </a:cubicBezTo>
                    <a:cubicBezTo>
                      <a:pt x="318" y="78"/>
                      <a:pt x="313" y="80"/>
                      <a:pt x="308" y="81"/>
                    </a:cubicBezTo>
                    <a:cubicBezTo>
                      <a:pt x="303" y="83"/>
                      <a:pt x="298" y="83"/>
                      <a:pt x="290" y="86"/>
                    </a:cubicBezTo>
                    <a:cubicBezTo>
                      <a:pt x="290" y="86"/>
                      <a:pt x="289" y="86"/>
                      <a:pt x="289" y="87"/>
                    </a:cubicBezTo>
                    <a:cubicBezTo>
                      <a:pt x="286" y="89"/>
                      <a:pt x="282" y="94"/>
                      <a:pt x="277" y="101"/>
                    </a:cubicBezTo>
                    <a:cubicBezTo>
                      <a:pt x="260" y="127"/>
                      <a:pt x="226" y="181"/>
                      <a:pt x="195" y="235"/>
                    </a:cubicBezTo>
                    <a:cubicBezTo>
                      <a:pt x="164" y="289"/>
                      <a:pt x="136" y="342"/>
                      <a:pt x="127" y="366"/>
                    </a:cubicBezTo>
                    <a:cubicBezTo>
                      <a:pt x="107" y="422"/>
                      <a:pt x="101" y="462"/>
                      <a:pt x="100" y="471"/>
                    </a:cubicBezTo>
                    <a:cubicBezTo>
                      <a:pt x="100" y="473"/>
                      <a:pt x="99" y="474"/>
                      <a:pt x="98" y="475"/>
                    </a:cubicBezTo>
                    <a:cubicBezTo>
                      <a:pt x="96" y="478"/>
                      <a:pt x="92" y="479"/>
                      <a:pt x="89" y="480"/>
                    </a:cubicBezTo>
                    <a:cubicBezTo>
                      <a:pt x="86" y="481"/>
                      <a:pt x="83" y="482"/>
                      <a:pt x="81" y="482"/>
                    </a:cubicBezTo>
                    <a:cubicBezTo>
                      <a:pt x="79" y="483"/>
                      <a:pt x="78" y="483"/>
                      <a:pt x="77" y="483"/>
                    </a:cubicBezTo>
                    <a:cubicBezTo>
                      <a:pt x="77" y="483"/>
                      <a:pt x="76" y="483"/>
                      <a:pt x="74" y="483"/>
                    </a:cubicBezTo>
                    <a:cubicBezTo>
                      <a:pt x="73" y="482"/>
                      <a:pt x="71" y="481"/>
                      <a:pt x="69" y="479"/>
                    </a:cubicBezTo>
                    <a:cubicBezTo>
                      <a:pt x="60" y="472"/>
                      <a:pt x="57" y="470"/>
                      <a:pt x="51" y="467"/>
                    </a:cubicBezTo>
                    <a:cubicBezTo>
                      <a:pt x="50" y="467"/>
                      <a:pt x="49" y="466"/>
                      <a:pt x="49" y="465"/>
                    </a:cubicBezTo>
                    <a:cubicBezTo>
                      <a:pt x="48" y="464"/>
                      <a:pt x="47" y="462"/>
                      <a:pt x="46" y="460"/>
                    </a:cubicBezTo>
                    <a:cubicBezTo>
                      <a:pt x="46" y="459"/>
                      <a:pt x="45" y="459"/>
                      <a:pt x="44" y="458"/>
                    </a:cubicBezTo>
                    <a:cubicBezTo>
                      <a:pt x="43" y="457"/>
                      <a:pt x="42" y="457"/>
                      <a:pt x="41" y="456"/>
                    </a:cubicBezTo>
                    <a:cubicBezTo>
                      <a:pt x="40" y="456"/>
                      <a:pt x="39" y="456"/>
                      <a:pt x="38" y="455"/>
                    </a:cubicBezTo>
                    <a:cubicBezTo>
                      <a:pt x="35" y="453"/>
                      <a:pt x="33" y="450"/>
                      <a:pt x="24" y="446"/>
                    </a:cubicBezTo>
                    <a:cubicBezTo>
                      <a:pt x="19" y="445"/>
                      <a:pt x="14" y="443"/>
                      <a:pt x="10" y="441"/>
                    </a:cubicBezTo>
                    <a:cubicBezTo>
                      <a:pt x="8" y="440"/>
                      <a:pt x="6" y="439"/>
                      <a:pt x="5" y="438"/>
                    </a:cubicBezTo>
                    <a:cubicBezTo>
                      <a:pt x="3" y="437"/>
                      <a:pt x="3" y="435"/>
                      <a:pt x="3" y="434"/>
                    </a:cubicBezTo>
                    <a:cubicBezTo>
                      <a:pt x="3" y="433"/>
                      <a:pt x="3" y="431"/>
                      <a:pt x="4" y="430"/>
                    </a:cubicBezTo>
                    <a:cubicBezTo>
                      <a:pt x="7" y="423"/>
                      <a:pt x="8" y="420"/>
                      <a:pt x="10" y="418"/>
                    </a:cubicBezTo>
                    <a:cubicBezTo>
                      <a:pt x="11" y="416"/>
                      <a:pt x="12" y="416"/>
                      <a:pt x="13" y="415"/>
                    </a:cubicBezTo>
                    <a:cubicBezTo>
                      <a:pt x="15" y="414"/>
                      <a:pt x="17" y="412"/>
                      <a:pt x="20" y="411"/>
                    </a:cubicBezTo>
                    <a:cubicBezTo>
                      <a:pt x="27" y="409"/>
                      <a:pt x="35" y="407"/>
                      <a:pt x="47" y="396"/>
                    </a:cubicBezTo>
                    <a:cubicBezTo>
                      <a:pt x="59" y="384"/>
                      <a:pt x="75" y="363"/>
                      <a:pt x="99" y="322"/>
                    </a:cubicBezTo>
                    <a:cubicBezTo>
                      <a:pt x="123" y="280"/>
                      <a:pt x="148" y="235"/>
                      <a:pt x="168" y="196"/>
                    </a:cubicBezTo>
                    <a:cubicBezTo>
                      <a:pt x="188" y="157"/>
                      <a:pt x="204" y="124"/>
                      <a:pt x="210" y="105"/>
                    </a:cubicBezTo>
                    <a:cubicBezTo>
                      <a:pt x="217" y="87"/>
                      <a:pt x="222" y="70"/>
                      <a:pt x="227" y="58"/>
                    </a:cubicBezTo>
                    <a:cubicBezTo>
                      <a:pt x="229" y="51"/>
                      <a:pt x="231" y="46"/>
                      <a:pt x="233" y="42"/>
                    </a:cubicBezTo>
                    <a:cubicBezTo>
                      <a:pt x="235" y="38"/>
                      <a:pt x="237" y="35"/>
                      <a:pt x="238" y="34"/>
                    </a:cubicBezTo>
                    <a:cubicBezTo>
                      <a:pt x="241" y="33"/>
                      <a:pt x="244" y="31"/>
                      <a:pt x="247" y="29"/>
                    </a:cubicBezTo>
                    <a:cubicBezTo>
                      <a:pt x="250" y="27"/>
                      <a:pt x="253" y="25"/>
                      <a:pt x="254" y="21"/>
                    </a:cubicBezTo>
                    <a:cubicBezTo>
                      <a:pt x="256" y="18"/>
                      <a:pt x="259" y="13"/>
                      <a:pt x="263" y="9"/>
                    </a:cubicBezTo>
                    <a:cubicBezTo>
                      <a:pt x="266" y="6"/>
                      <a:pt x="271" y="3"/>
                      <a:pt x="274" y="3"/>
                    </a:cubicBezTo>
                    <a:cubicBezTo>
                      <a:pt x="277" y="3"/>
                      <a:pt x="279" y="4"/>
                      <a:pt x="281" y="5"/>
                    </a:cubicBezTo>
                    <a:cubicBezTo>
                      <a:pt x="284" y="7"/>
                      <a:pt x="286" y="8"/>
                      <a:pt x="290" y="8"/>
                    </a:cubicBezTo>
                    <a:cubicBezTo>
                      <a:pt x="291" y="8"/>
                      <a:pt x="291" y="8"/>
                      <a:pt x="292" y="8"/>
                    </a:cubicBezTo>
                    <a:cubicBezTo>
                      <a:pt x="296" y="7"/>
                      <a:pt x="300" y="7"/>
                      <a:pt x="302" y="7"/>
                    </a:cubicBezTo>
                    <a:cubicBezTo>
                      <a:pt x="306" y="7"/>
                      <a:pt x="308" y="7"/>
                      <a:pt x="310" y="9"/>
                    </a:cubicBezTo>
                    <a:cubicBezTo>
                      <a:pt x="312" y="9"/>
                      <a:pt x="314" y="10"/>
                      <a:pt x="317" y="11"/>
                    </a:cubicBezTo>
                    <a:cubicBezTo>
                      <a:pt x="319" y="12"/>
                      <a:pt x="323" y="13"/>
                      <a:pt x="326" y="15"/>
                    </a:cubicBezTo>
                    <a:cubicBezTo>
                      <a:pt x="327" y="15"/>
                      <a:pt x="328" y="15"/>
                      <a:pt x="328" y="15"/>
                    </a:cubicBezTo>
                    <a:cubicBezTo>
                      <a:pt x="328" y="14"/>
                      <a:pt x="328" y="13"/>
                      <a:pt x="328" y="13"/>
                    </a:cubicBezTo>
                    <a:cubicBezTo>
                      <a:pt x="324" y="10"/>
                      <a:pt x="320" y="9"/>
                      <a:pt x="318" y="8"/>
                    </a:cubicBezTo>
                    <a:cubicBezTo>
                      <a:pt x="315" y="7"/>
                      <a:pt x="312" y="6"/>
                      <a:pt x="311" y="6"/>
                    </a:cubicBezTo>
                    <a:cubicBezTo>
                      <a:pt x="309" y="4"/>
                      <a:pt x="306" y="4"/>
                      <a:pt x="302" y="4"/>
                    </a:cubicBezTo>
                    <a:cubicBezTo>
                      <a:pt x="299" y="4"/>
                      <a:pt x="296" y="4"/>
                      <a:pt x="292" y="5"/>
                    </a:cubicBezTo>
                    <a:cubicBezTo>
                      <a:pt x="291" y="5"/>
                      <a:pt x="291" y="5"/>
                      <a:pt x="290" y="5"/>
                    </a:cubicBezTo>
                    <a:cubicBezTo>
                      <a:pt x="287" y="5"/>
                      <a:pt x="285" y="4"/>
                      <a:pt x="283" y="3"/>
                    </a:cubicBezTo>
                    <a:cubicBezTo>
                      <a:pt x="281" y="1"/>
                      <a:pt x="278" y="0"/>
                      <a:pt x="274" y="0"/>
                    </a:cubicBezTo>
                    <a:cubicBezTo>
                      <a:pt x="269" y="0"/>
                      <a:pt x="264" y="3"/>
                      <a:pt x="260" y="7"/>
                    </a:cubicBezTo>
                    <a:cubicBezTo>
                      <a:pt x="256" y="11"/>
                      <a:pt x="253" y="16"/>
                      <a:pt x="252" y="20"/>
                    </a:cubicBezTo>
                    <a:cubicBezTo>
                      <a:pt x="250" y="23"/>
                      <a:pt x="248" y="25"/>
                      <a:pt x="245" y="27"/>
                    </a:cubicBezTo>
                    <a:cubicBezTo>
                      <a:pt x="242" y="29"/>
                      <a:pt x="239" y="30"/>
                      <a:pt x="237" y="32"/>
                    </a:cubicBezTo>
                    <a:cubicBezTo>
                      <a:pt x="234" y="34"/>
                      <a:pt x="232" y="37"/>
                      <a:pt x="230" y="41"/>
                    </a:cubicBezTo>
                    <a:cubicBezTo>
                      <a:pt x="224" y="53"/>
                      <a:pt x="217" y="77"/>
                      <a:pt x="207" y="104"/>
                    </a:cubicBezTo>
                    <a:cubicBezTo>
                      <a:pt x="201" y="123"/>
                      <a:pt x="185" y="156"/>
                      <a:pt x="165" y="195"/>
                    </a:cubicBezTo>
                    <a:cubicBezTo>
                      <a:pt x="145" y="234"/>
                      <a:pt x="120" y="279"/>
                      <a:pt x="96" y="320"/>
                    </a:cubicBezTo>
                    <a:cubicBezTo>
                      <a:pt x="72" y="362"/>
                      <a:pt x="56" y="382"/>
                      <a:pt x="45" y="393"/>
                    </a:cubicBezTo>
                    <a:cubicBezTo>
                      <a:pt x="33" y="405"/>
                      <a:pt x="26" y="406"/>
                      <a:pt x="19" y="408"/>
                    </a:cubicBezTo>
                    <a:cubicBezTo>
                      <a:pt x="16" y="410"/>
                      <a:pt x="13" y="411"/>
                      <a:pt x="12" y="412"/>
                    </a:cubicBezTo>
                    <a:cubicBezTo>
                      <a:pt x="9" y="414"/>
                      <a:pt x="7" y="416"/>
                      <a:pt x="6" y="418"/>
                    </a:cubicBezTo>
                    <a:cubicBezTo>
                      <a:pt x="5" y="421"/>
                      <a:pt x="4" y="424"/>
                      <a:pt x="1" y="428"/>
                    </a:cubicBezTo>
                    <a:cubicBezTo>
                      <a:pt x="0" y="430"/>
                      <a:pt x="0" y="432"/>
                      <a:pt x="0" y="434"/>
                    </a:cubicBezTo>
                    <a:cubicBezTo>
                      <a:pt x="0" y="436"/>
                      <a:pt x="1" y="438"/>
                      <a:pt x="2" y="440"/>
                    </a:cubicBezTo>
                    <a:cubicBezTo>
                      <a:pt x="5" y="442"/>
                      <a:pt x="8" y="444"/>
                      <a:pt x="12" y="445"/>
                    </a:cubicBezTo>
                    <a:cubicBezTo>
                      <a:pt x="16" y="447"/>
                      <a:pt x="20" y="448"/>
                      <a:pt x="23" y="449"/>
                    </a:cubicBezTo>
                    <a:cubicBezTo>
                      <a:pt x="28" y="451"/>
                      <a:pt x="31" y="453"/>
                      <a:pt x="33" y="455"/>
                    </a:cubicBezTo>
                    <a:cubicBezTo>
                      <a:pt x="34" y="456"/>
                      <a:pt x="35" y="457"/>
                      <a:pt x="36" y="458"/>
                    </a:cubicBezTo>
                    <a:cubicBezTo>
                      <a:pt x="37" y="458"/>
                      <a:pt x="39" y="459"/>
                      <a:pt x="40" y="459"/>
                    </a:cubicBezTo>
                    <a:cubicBezTo>
                      <a:pt x="42" y="460"/>
                      <a:pt x="42" y="460"/>
                      <a:pt x="43" y="461"/>
                    </a:cubicBezTo>
                    <a:cubicBezTo>
                      <a:pt x="44" y="461"/>
                      <a:pt x="44" y="463"/>
                      <a:pt x="45" y="465"/>
                    </a:cubicBezTo>
                    <a:cubicBezTo>
                      <a:pt x="46" y="467"/>
                      <a:pt x="47" y="469"/>
                      <a:pt x="50" y="470"/>
                    </a:cubicBezTo>
                    <a:cubicBezTo>
                      <a:pt x="56" y="473"/>
                      <a:pt x="58" y="474"/>
                      <a:pt x="67" y="481"/>
                    </a:cubicBezTo>
                    <a:cubicBezTo>
                      <a:pt x="69" y="483"/>
                      <a:pt x="71" y="484"/>
                      <a:pt x="73" y="485"/>
                    </a:cubicBezTo>
                    <a:cubicBezTo>
                      <a:pt x="75" y="486"/>
                      <a:pt x="76" y="486"/>
                      <a:pt x="77" y="486"/>
                    </a:cubicBezTo>
                    <a:cubicBezTo>
                      <a:pt x="79" y="486"/>
                      <a:pt x="81" y="486"/>
                      <a:pt x="82" y="485"/>
                    </a:cubicBezTo>
                    <a:cubicBezTo>
                      <a:pt x="84" y="485"/>
                      <a:pt x="89" y="484"/>
                      <a:pt x="93" y="482"/>
                    </a:cubicBezTo>
                    <a:cubicBezTo>
                      <a:pt x="96" y="481"/>
                      <a:pt x="98" y="479"/>
                      <a:pt x="100" y="478"/>
                    </a:cubicBezTo>
                    <a:cubicBezTo>
                      <a:pt x="102" y="476"/>
                      <a:pt x="103" y="474"/>
                      <a:pt x="103" y="471"/>
                    </a:cubicBezTo>
                    <a:cubicBezTo>
                      <a:pt x="104" y="462"/>
                      <a:pt x="110" y="423"/>
                      <a:pt x="130" y="367"/>
                    </a:cubicBezTo>
                    <a:cubicBezTo>
                      <a:pt x="135" y="354"/>
                      <a:pt x="147" y="329"/>
                      <a:pt x="162" y="301"/>
                    </a:cubicBezTo>
                    <a:cubicBezTo>
                      <a:pt x="185" y="258"/>
                      <a:pt x="216" y="205"/>
                      <a:pt x="242" y="163"/>
                    </a:cubicBezTo>
                    <a:cubicBezTo>
                      <a:pt x="255" y="142"/>
                      <a:pt x="266" y="123"/>
                      <a:pt x="275" y="110"/>
                    </a:cubicBezTo>
                    <a:cubicBezTo>
                      <a:pt x="280" y="103"/>
                      <a:pt x="283" y="98"/>
                      <a:pt x="286" y="94"/>
                    </a:cubicBezTo>
                    <a:cubicBezTo>
                      <a:pt x="288" y="92"/>
                      <a:pt x="289" y="91"/>
                      <a:pt x="290" y="90"/>
                    </a:cubicBezTo>
                    <a:cubicBezTo>
                      <a:pt x="290" y="89"/>
                      <a:pt x="291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8" y="86"/>
                      <a:pt x="303" y="86"/>
                      <a:pt x="309" y="84"/>
                    </a:cubicBezTo>
                    <a:cubicBezTo>
                      <a:pt x="314" y="83"/>
                      <a:pt x="319" y="80"/>
                      <a:pt x="327" y="75"/>
                    </a:cubicBezTo>
                    <a:cubicBezTo>
                      <a:pt x="331" y="72"/>
                      <a:pt x="335" y="68"/>
                      <a:pt x="338" y="62"/>
                    </a:cubicBezTo>
                    <a:cubicBezTo>
                      <a:pt x="341" y="56"/>
                      <a:pt x="343" y="49"/>
                      <a:pt x="343" y="41"/>
                    </a:cubicBezTo>
                    <a:cubicBezTo>
                      <a:pt x="343" y="37"/>
                      <a:pt x="343" y="33"/>
                      <a:pt x="341" y="28"/>
                    </a:cubicBezTo>
                    <a:cubicBezTo>
                      <a:pt x="341" y="28"/>
                      <a:pt x="340" y="27"/>
                      <a:pt x="340" y="27"/>
                    </a:cubicBezTo>
                    <a:cubicBezTo>
                      <a:pt x="340" y="26"/>
                      <a:pt x="339" y="26"/>
                      <a:pt x="338" y="26"/>
                    </a:cubicBezTo>
                    <a:cubicBezTo>
                      <a:pt x="337" y="26"/>
                      <a:pt x="337" y="27"/>
                      <a:pt x="337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0" name="Freeform 526"/>
              <p:cNvSpPr>
                <a:spLocks/>
              </p:cNvSpPr>
              <p:nvPr/>
            </p:nvSpPr>
            <p:spPr bwMode="auto">
              <a:xfrm>
                <a:off x="1364101" y="1406039"/>
                <a:ext cx="52388" cy="30163"/>
              </a:xfrm>
              <a:custGeom>
                <a:avLst/>
                <a:gdLst>
                  <a:gd name="T0" fmla="*/ 1 w 32"/>
                  <a:gd name="T1" fmla="*/ 2 h 19"/>
                  <a:gd name="T2" fmla="*/ 4 w 32"/>
                  <a:gd name="T3" fmla="*/ 6 h 19"/>
                  <a:gd name="T4" fmla="*/ 14 w 32"/>
                  <a:gd name="T5" fmla="*/ 11 h 19"/>
                  <a:gd name="T6" fmla="*/ 30 w 32"/>
                  <a:gd name="T7" fmla="*/ 18 h 19"/>
                  <a:gd name="T8" fmla="*/ 32 w 32"/>
                  <a:gd name="T9" fmla="*/ 18 h 19"/>
                  <a:gd name="T10" fmla="*/ 32 w 32"/>
                  <a:gd name="T11" fmla="*/ 17 h 19"/>
                  <a:gd name="T12" fmla="*/ 15 w 32"/>
                  <a:gd name="T13" fmla="*/ 9 h 19"/>
                  <a:gd name="T14" fmla="*/ 6 w 32"/>
                  <a:gd name="T15" fmla="*/ 5 h 19"/>
                  <a:gd name="T16" fmla="*/ 3 w 32"/>
                  <a:gd name="T17" fmla="*/ 2 h 19"/>
                  <a:gd name="T18" fmla="*/ 2 w 32"/>
                  <a:gd name="T19" fmla="*/ 1 h 19"/>
                  <a:gd name="T20" fmla="*/ 2 w 32"/>
                  <a:gd name="T21" fmla="*/ 1 h 19"/>
                  <a:gd name="T22" fmla="*/ 1 w 32"/>
                  <a:gd name="T23" fmla="*/ 1 h 19"/>
                  <a:gd name="T24" fmla="*/ 1 w 32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">
                    <a:moveTo>
                      <a:pt x="1" y="2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7" y="9"/>
                      <a:pt x="10" y="11"/>
                      <a:pt x="14" y="11"/>
                    </a:cubicBezTo>
                    <a:cubicBezTo>
                      <a:pt x="22" y="12"/>
                      <a:pt x="27" y="14"/>
                      <a:pt x="30" y="18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29" y="12"/>
                      <a:pt x="23" y="10"/>
                      <a:pt x="15" y="9"/>
                    </a:cubicBezTo>
                    <a:cubicBezTo>
                      <a:pt x="11" y="9"/>
                      <a:pt x="8" y="7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1" name="Freeform 527"/>
              <p:cNvSpPr>
                <a:spLocks/>
              </p:cNvSpPr>
              <p:nvPr/>
            </p:nvSpPr>
            <p:spPr bwMode="auto">
              <a:xfrm>
                <a:off x="1424426" y="1382226"/>
                <a:ext cx="304800" cy="401638"/>
              </a:xfrm>
              <a:custGeom>
                <a:avLst/>
                <a:gdLst>
                  <a:gd name="T0" fmla="*/ 174 w 191"/>
                  <a:gd name="T1" fmla="*/ 33 h 251"/>
                  <a:gd name="T2" fmla="*/ 130 w 191"/>
                  <a:gd name="T3" fmla="*/ 25 h 251"/>
                  <a:gd name="T4" fmla="*/ 96 w 191"/>
                  <a:gd name="T5" fmla="*/ 14 h 251"/>
                  <a:gd name="T6" fmla="*/ 80 w 191"/>
                  <a:gd name="T7" fmla="*/ 21 h 251"/>
                  <a:gd name="T8" fmla="*/ 66 w 191"/>
                  <a:gd name="T9" fmla="*/ 26 h 251"/>
                  <a:gd name="T10" fmla="*/ 58 w 191"/>
                  <a:gd name="T11" fmla="*/ 19 h 251"/>
                  <a:gd name="T12" fmla="*/ 48 w 191"/>
                  <a:gd name="T13" fmla="*/ 11 h 251"/>
                  <a:gd name="T14" fmla="*/ 33 w 191"/>
                  <a:gd name="T15" fmla="*/ 6 h 251"/>
                  <a:gd name="T16" fmla="*/ 17 w 191"/>
                  <a:gd name="T17" fmla="*/ 21 h 251"/>
                  <a:gd name="T18" fmla="*/ 5 w 191"/>
                  <a:gd name="T19" fmla="*/ 42 h 251"/>
                  <a:gd name="T20" fmla="*/ 22 w 191"/>
                  <a:gd name="T21" fmla="*/ 40 h 251"/>
                  <a:gd name="T22" fmla="*/ 37 w 191"/>
                  <a:gd name="T23" fmla="*/ 26 h 251"/>
                  <a:gd name="T24" fmla="*/ 36 w 191"/>
                  <a:gd name="T25" fmla="*/ 58 h 251"/>
                  <a:gd name="T26" fmla="*/ 24 w 191"/>
                  <a:gd name="T27" fmla="*/ 71 h 251"/>
                  <a:gd name="T28" fmla="*/ 16 w 191"/>
                  <a:gd name="T29" fmla="*/ 99 h 251"/>
                  <a:gd name="T30" fmla="*/ 27 w 191"/>
                  <a:gd name="T31" fmla="*/ 105 h 251"/>
                  <a:gd name="T32" fmla="*/ 39 w 191"/>
                  <a:gd name="T33" fmla="*/ 113 h 251"/>
                  <a:gd name="T34" fmla="*/ 68 w 191"/>
                  <a:gd name="T35" fmla="*/ 160 h 251"/>
                  <a:gd name="T36" fmla="*/ 90 w 191"/>
                  <a:gd name="T37" fmla="*/ 192 h 251"/>
                  <a:gd name="T38" fmla="*/ 118 w 191"/>
                  <a:gd name="T39" fmla="*/ 248 h 251"/>
                  <a:gd name="T40" fmla="*/ 164 w 191"/>
                  <a:gd name="T41" fmla="*/ 160 h 251"/>
                  <a:gd name="T42" fmla="*/ 174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74" y="33"/>
                    </a:moveTo>
                    <a:cubicBezTo>
                      <a:pt x="170" y="27"/>
                      <a:pt x="146" y="34"/>
                      <a:pt x="130" y="25"/>
                    </a:cubicBezTo>
                    <a:cubicBezTo>
                      <a:pt x="114" y="16"/>
                      <a:pt x="104" y="12"/>
                      <a:pt x="96" y="14"/>
                    </a:cubicBezTo>
                    <a:cubicBezTo>
                      <a:pt x="88" y="15"/>
                      <a:pt x="87" y="15"/>
                      <a:pt x="80" y="21"/>
                    </a:cubicBezTo>
                    <a:cubicBezTo>
                      <a:pt x="73" y="26"/>
                      <a:pt x="70" y="33"/>
                      <a:pt x="66" y="26"/>
                    </a:cubicBezTo>
                    <a:cubicBezTo>
                      <a:pt x="63" y="20"/>
                      <a:pt x="63" y="19"/>
                      <a:pt x="58" y="19"/>
                    </a:cubicBezTo>
                    <a:cubicBezTo>
                      <a:pt x="54" y="19"/>
                      <a:pt x="52" y="17"/>
                      <a:pt x="48" y="11"/>
                    </a:cubicBezTo>
                    <a:cubicBezTo>
                      <a:pt x="44" y="5"/>
                      <a:pt x="41" y="0"/>
                      <a:pt x="33" y="6"/>
                    </a:cubicBezTo>
                    <a:cubicBezTo>
                      <a:pt x="25" y="12"/>
                      <a:pt x="23" y="16"/>
                      <a:pt x="17" y="21"/>
                    </a:cubicBezTo>
                    <a:cubicBezTo>
                      <a:pt x="11" y="26"/>
                      <a:pt x="0" y="33"/>
                      <a:pt x="5" y="42"/>
                    </a:cubicBezTo>
                    <a:cubicBezTo>
                      <a:pt x="10" y="51"/>
                      <a:pt x="15" y="46"/>
                      <a:pt x="22" y="40"/>
                    </a:cubicBezTo>
                    <a:cubicBezTo>
                      <a:pt x="29" y="33"/>
                      <a:pt x="37" y="26"/>
                      <a:pt x="37" y="26"/>
                    </a:cubicBezTo>
                    <a:cubicBezTo>
                      <a:pt x="37" y="26"/>
                      <a:pt x="41" y="45"/>
                      <a:pt x="36" y="58"/>
                    </a:cubicBezTo>
                    <a:cubicBezTo>
                      <a:pt x="30" y="71"/>
                      <a:pt x="24" y="71"/>
                      <a:pt x="24" y="71"/>
                    </a:cubicBezTo>
                    <a:cubicBezTo>
                      <a:pt x="24" y="71"/>
                      <a:pt x="11" y="91"/>
                      <a:pt x="16" y="99"/>
                    </a:cubicBezTo>
                    <a:cubicBezTo>
                      <a:pt x="21" y="106"/>
                      <a:pt x="21" y="105"/>
                      <a:pt x="27" y="105"/>
                    </a:cubicBezTo>
                    <a:cubicBezTo>
                      <a:pt x="33" y="106"/>
                      <a:pt x="36" y="103"/>
                      <a:pt x="39" y="113"/>
                    </a:cubicBezTo>
                    <a:cubicBezTo>
                      <a:pt x="43" y="124"/>
                      <a:pt x="56" y="148"/>
                      <a:pt x="68" y="160"/>
                    </a:cubicBezTo>
                    <a:cubicBezTo>
                      <a:pt x="80" y="173"/>
                      <a:pt x="86" y="175"/>
                      <a:pt x="90" y="192"/>
                    </a:cubicBezTo>
                    <a:cubicBezTo>
                      <a:pt x="94" y="210"/>
                      <a:pt x="97" y="246"/>
                      <a:pt x="118" y="248"/>
                    </a:cubicBezTo>
                    <a:cubicBezTo>
                      <a:pt x="139" y="251"/>
                      <a:pt x="159" y="187"/>
                      <a:pt x="164" y="160"/>
                    </a:cubicBezTo>
                    <a:cubicBezTo>
                      <a:pt x="170" y="133"/>
                      <a:pt x="191" y="54"/>
                      <a:pt x="174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2" name="Freeform 528"/>
              <p:cNvSpPr>
                <a:spLocks/>
              </p:cNvSpPr>
              <p:nvPr/>
            </p:nvSpPr>
            <p:spPr bwMode="auto">
              <a:xfrm>
                <a:off x="1446651" y="1466364"/>
                <a:ext cx="268288" cy="317500"/>
              </a:xfrm>
              <a:custGeom>
                <a:avLst/>
                <a:gdLst>
                  <a:gd name="T0" fmla="*/ 166 w 168"/>
                  <a:gd name="T1" fmla="*/ 0 h 198"/>
                  <a:gd name="T2" fmla="*/ 150 w 168"/>
                  <a:gd name="T3" fmla="*/ 91 h 198"/>
                  <a:gd name="T4" fmla="*/ 104 w 168"/>
                  <a:gd name="T5" fmla="*/ 179 h 198"/>
                  <a:gd name="T6" fmla="*/ 76 w 168"/>
                  <a:gd name="T7" fmla="*/ 123 h 198"/>
                  <a:gd name="T8" fmla="*/ 54 w 168"/>
                  <a:gd name="T9" fmla="*/ 91 h 198"/>
                  <a:gd name="T10" fmla="*/ 25 w 168"/>
                  <a:gd name="T11" fmla="*/ 44 h 198"/>
                  <a:gd name="T12" fmla="*/ 13 w 168"/>
                  <a:gd name="T13" fmla="*/ 36 h 198"/>
                  <a:gd name="T14" fmla="*/ 3 w 168"/>
                  <a:gd name="T15" fmla="*/ 32 h 198"/>
                  <a:gd name="T16" fmla="*/ 2 w 168"/>
                  <a:gd name="T17" fmla="*/ 46 h 198"/>
                  <a:gd name="T18" fmla="*/ 13 w 168"/>
                  <a:gd name="T19" fmla="*/ 52 h 198"/>
                  <a:gd name="T20" fmla="*/ 25 w 168"/>
                  <a:gd name="T21" fmla="*/ 60 h 198"/>
                  <a:gd name="T22" fmla="*/ 54 w 168"/>
                  <a:gd name="T23" fmla="*/ 107 h 198"/>
                  <a:gd name="T24" fmla="*/ 76 w 168"/>
                  <a:gd name="T25" fmla="*/ 139 h 198"/>
                  <a:gd name="T26" fmla="*/ 104 w 168"/>
                  <a:gd name="T27" fmla="*/ 195 h 198"/>
                  <a:gd name="T28" fmla="*/ 150 w 168"/>
                  <a:gd name="T29" fmla="*/ 107 h 198"/>
                  <a:gd name="T30" fmla="*/ 166 w 168"/>
                  <a:gd name="T3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198">
                    <a:moveTo>
                      <a:pt x="166" y="0"/>
                    </a:moveTo>
                    <a:cubicBezTo>
                      <a:pt x="164" y="32"/>
                      <a:pt x="154" y="73"/>
                      <a:pt x="150" y="91"/>
                    </a:cubicBezTo>
                    <a:cubicBezTo>
                      <a:pt x="145" y="118"/>
                      <a:pt x="125" y="182"/>
                      <a:pt x="104" y="179"/>
                    </a:cubicBezTo>
                    <a:cubicBezTo>
                      <a:pt x="83" y="177"/>
                      <a:pt x="80" y="141"/>
                      <a:pt x="76" y="123"/>
                    </a:cubicBezTo>
                    <a:cubicBezTo>
                      <a:pt x="72" y="106"/>
                      <a:pt x="66" y="104"/>
                      <a:pt x="54" y="91"/>
                    </a:cubicBezTo>
                    <a:cubicBezTo>
                      <a:pt x="42" y="79"/>
                      <a:pt x="29" y="55"/>
                      <a:pt x="25" y="44"/>
                    </a:cubicBezTo>
                    <a:cubicBezTo>
                      <a:pt x="22" y="34"/>
                      <a:pt x="19" y="37"/>
                      <a:pt x="13" y="36"/>
                    </a:cubicBezTo>
                    <a:cubicBezTo>
                      <a:pt x="7" y="36"/>
                      <a:pt x="7" y="37"/>
                      <a:pt x="3" y="32"/>
                    </a:cubicBezTo>
                    <a:cubicBezTo>
                      <a:pt x="1" y="37"/>
                      <a:pt x="0" y="43"/>
                      <a:pt x="2" y="46"/>
                    </a:cubicBezTo>
                    <a:cubicBezTo>
                      <a:pt x="7" y="53"/>
                      <a:pt x="7" y="52"/>
                      <a:pt x="13" y="52"/>
                    </a:cubicBezTo>
                    <a:cubicBezTo>
                      <a:pt x="19" y="53"/>
                      <a:pt x="22" y="50"/>
                      <a:pt x="25" y="60"/>
                    </a:cubicBezTo>
                    <a:cubicBezTo>
                      <a:pt x="29" y="71"/>
                      <a:pt x="42" y="95"/>
                      <a:pt x="54" y="107"/>
                    </a:cubicBezTo>
                    <a:cubicBezTo>
                      <a:pt x="66" y="120"/>
                      <a:pt x="72" y="122"/>
                      <a:pt x="76" y="139"/>
                    </a:cubicBezTo>
                    <a:cubicBezTo>
                      <a:pt x="80" y="157"/>
                      <a:pt x="83" y="193"/>
                      <a:pt x="104" y="195"/>
                    </a:cubicBezTo>
                    <a:cubicBezTo>
                      <a:pt x="125" y="198"/>
                      <a:pt x="145" y="134"/>
                      <a:pt x="150" y="107"/>
                    </a:cubicBezTo>
                    <a:cubicBezTo>
                      <a:pt x="154" y="85"/>
                      <a:pt x="168" y="32"/>
                      <a:pt x="16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3" name="Freeform 529"/>
              <p:cNvSpPr>
                <a:spLocks/>
              </p:cNvSpPr>
              <p:nvPr/>
            </p:nvSpPr>
            <p:spPr bwMode="auto">
              <a:xfrm>
                <a:off x="1427601" y="1385401"/>
                <a:ext cx="287338" cy="396875"/>
              </a:xfrm>
              <a:custGeom>
                <a:avLst/>
                <a:gdLst>
                  <a:gd name="T0" fmla="*/ 168 w 180"/>
                  <a:gd name="T1" fmla="*/ 27 h 248"/>
                  <a:gd name="T2" fmla="*/ 129 w 180"/>
                  <a:gd name="T3" fmla="*/ 22 h 248"/>
                  <a:gd name="T4" fmla="*/ 85 w 180"/>
                  <a:gd name="T5" fmla="*/ 13 h 248"/>
                  <a:gd name="T6" fmla="*/ 69 w 180"/>
                  <a:gd name="T7" fmla="*/ 25 h 248"/>
                  <a:gd name="T8" fmla="*/ 66 w 180"/>
                  <a:gd name="T9" fmla="*/ 24 h 248"/>
                  <a:gd name="T10" fmla="*/ 56 w 180"/>
                  <a:gd name="T11" fmla="*/ 15 h 248"/>
                  <a:gd name="T12" fmla="*/ 43 w 180"/>
                  <a:gd name="T13" fmla="*/ 3 h 248"/>
                  <a:gd name="T14" fmla="*/ 21 w 180"/>
                  <a:gd name="T15" fmla="*/ 11 h 248"/>
                  <a:gd name="T16" fmla="*/ 0 w 180"/>
                  <a:gd name="T17" fmla="*/ 35 h 248"/>
                  <a:gd name="T18" fmla="*/ 9 w 180"/>
                  <a:gd name="T19" fmla="*/ 46 h 248"/>
                  <a:gd name="T20" fmla="*/ 36 w 180"/>
                  <a:gd name="T21" fmla="*/ 25 h 248"/>
                  <a:gd name="T22" fmla="*/ 33 w 180"/>
                  <a:gd name="T23" fmla="*/ 25 h 248"/>
                  <a:gd name="T24" fmla="*/ 24 w 180"/>
                  <a:gd name="T25" fmla="*/ 66 h 248"/>
                  <a:gd name="T26" fmla="*/ 22 w 180"/>
                  <a:gd name="T27" fmla="*/ 68 h 248"/>
                  <a:gd name="T28" fmla="*/ 16 w 180"/>
                  <a:gd name="T29" fmla="*/ 77 h 248"/>
                  <a:gd name="T30" fmla="*/ 16 w 180"/>
                  <a:gd name="T31" fmla="*/ 102 h 248"/>
                  <a:gd name="T32" fmla="*/ 27 w 180"/>
                  <a:gd name="T33" fmla="*/ 105 h 248"/>
                  <a:gd name="T34" fmla="*/ 36 w 180"/>
                  <a:gd name="T35" fmla="*/ 112 h 248"/>
                  <a:gd name="T36" fmla="*/ 87 w 180"/>
                  <a:gd name="T37" fmla="*/ 191 h 248"/>
                  <a:gd name="T38" fmla="*/ 115 w 180"/>
                  <a:gd name="T39" fmla="*/ 248 h 248"/>
                  <a:gd name="T40" fmla="*/ 150 w 180"/>
                  <a:gd name="T41" fmla="*/ 205 h 248"/>
                  <a:gd name="T42" fmla="*/ 173 w 180"/>
                  <a:gd name="T43" fmla="*/ 30 h 248"/>
                  <a:gd name="T44" fmla="*/ 177 w 180"/>
                  <a:gd name="T45" fmla="*/ 59 h 248"/>
                  <a:gd name="T46" fmla="*/ 131 w 180"/>
                  <a:gd name="T47" fmla="*/ 235 h 248"/>
                  <a:gd name="T48" fmla="*/ 116 w 180"/>
                  <a:gd name="T49" fmla="*/ 245 h 248"/>
                  <a:gd name="T50" fmla="*/ 90 w 180"/>
                  <a:gd name="T51" fmla="*/ 190 h 248"/>
                  <a:gd name="T52" fmla="*/ 39 w 180"/>
                  <a:gd name="T53" fmla="*/ 111 h 248"/>
                  <a:gd name="T54" fmla="*/ 27 w 180"/>
                  <a:gd name="T55" fmla="*/ 102 h 248"/>
                  <a:gd name="T56" fmla="*/ 20 w 180"/>
                  <a:gd name="T57" fmla="*/ 101 h 248"/>
                  <a:gd name="T58" fmla="*/ 14 w 180"/>
                  <a:gd name="T59" fmla="*/ 92 h 248"/>
                  <a:gd name="T60" fmla="*/ 23 w 180"/>
                  <a:gd name="T61" fmla="*/ 71 h 248"/>
                  <a:gd name="T62" fmla="*/ 22 w 180"/>
                  <a:gd name="T63" fmla="*/ 71 h 248"/>
                  <a:gd name="T64" fmla="*/ 36 w 180"/>
                  <a:gd name="T65" fmla="*/ 23 h 248"/>
                  <a:gd name="T66" fmla="*/ 29 w 180"/>
                  <a:gd name="T67" fmla="*/ 27 h 248"/>
                  <a:gd name="T68" fmla="*/ 9 w 180"/>
                  <a:gd name="T69" fmla="*/ 43 h 248"/>
                  <a:gd name="T70" fmla="*/ 3 w 180"/>
                  <a:gd name="T71" fmla="*/ 35 h 248"/>
                  <a:gd name="T72" fmla="*/ 23 w 180"/>
                  <a:gd name="T73" fmla="*/ 13 h 248"/>
                  <a:gd name="T74" fmla="*/ 41 w 180"/>
                  <a:gd name="T75" fmla="*/ 5 h 248"/>
                  <a:gd name="T76" fmla="*/ 56 w 180"/>
                  <a:gd name="T77" fmla="*/ 18 h 248"/>
                  <a:gd name="T78" fmla="*/ 63 w 180"/>
                  <a:gd name="T79" fmla="*/ 25 h 248"/>
                  <a:gd name="T80" fmla="*/ 71 w 180"/>
                  <a:gd name="T81" fmla="*/ 28 h 248"/>
                  <a:gd name="T82" fmla="*/ 94 w 180"/>
                  <a:gd name="T83" fmla="*/ 13 h 248"/>
                  <a:gd name="T84" fmla="*/ 153 w 180"/>
                  <a:gd name="T85" fmla="*/ 30 h 248"/>
                  <a:gd name="T86" fmla="*/ 171 w 180"/>
                  <a:gd name="T87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248">
                    <a:moveTo>
                      <a:pt x="172" y="31"/>
                    </a:move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8"/>
                      <a:pt x="170" y="27"/>
                      <a:pt x="168" y="27"/>
                    </a:cubicBezTo>
                    <a:cubicBezTo>
                      <a:pt x="166" y="27"/>
                      <a:pt x="164" y="27"/>
                      <a:pt x="161" y="27"/>
                    </a:cubicBezTo>
                    <a:cubicBezTo>
                      <a:pt x="159" y="27"/>
                      <a:pt x="156" y="27"/>
                      <a:pt x="153" y="27"/>
                    </a:cubicBezTo>
                    <a:cubicBezTo>
                      <a:pt x="145" y="27"/>
                      <a:pt x="136" y="26"/>
                      <a:pt x="129" y="22"/>
                    </a:cubicBezTo>
                    <a:cubicBezTo>
                      <a:pt x="115" y="14"/>
                      <a:pt x="106" y="10"/>
                      <a:pt x="98" y="10"/>
                    </a:cubicBezTo>
                    <a:cubicBezTo>
                      <a:pt x="96" y="10"/>
                      <a:pt x="95" y="10"/>
                      <a:pt x="94" y="10"/>
                    </a:cubicBezTo>
                    <a:cubicBezTo>
                      <a:pt x="90" y="11"/>
                      <a:pt x="87" y="12"/>
                      <a:pt x="85" y="13"/>
                    </a:cubicBezTo>
                    <a:cubicBezTo>
                      <a:pt x="83" y="14"/>
                      <a:pt x="81" y="15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70" y="24"/>
                      <a:pt x="70" y="25"/>
                      <a:pt x="69" y="25"/>
                    </a:cubicBezTo>
                    <a:cubicBezTo>
                      <a:pt x="68" y="25"/>
                      <a:pt x="68" y="26"/>
                      <a:pt x="68" y="26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6" y="24"/>
                      <a:pt x="66" y="24"/>
                    </a:cubicBezTo>
                    <a:cubicBezTo>
                      <a:pt x="64" y="20"/>
                      <a:pt x="63" y="19"/>
                      <a:pt x="62" y="17"/>
                    </a:cubicBezTo>
                    <a:cubicBezTo>
                      <a:pt x="61" y="16"/>
                      <a:pt x="60" y="16"/>
                      <a:pt x="59" y="16"/>
                    </a:cubicBezTo>
                    <a:cubicBezTo>
                      <a:pt x="58" y="16"/>
                      <a:pt x="57" y="15"/>
                      <a:pt x="56" y="15"/>
                    </a:cubicBezTo>
                    <a:cubicBezTo>
                      <a:pt x="54" y="15"/>
                      <a:pt x="53" y="15"/>
                      <a:pt x="52" y="14"/>
                    </a:cubicBezTo>
                    <a:cubicBezTo>
                      <a:pt x="51" y="13"/>
                      <a:pt x="50" y="11"/>
                      <a:pt x="47" y="8"/>
                    </a:cubicBezTo>
                    <a:cubicBezTo>
                      <a:pt x="46" y="6"/>
                      <a:pt x="45" y="4"/>
                      <a:pt x="43" y="3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1"/>
                      <a:pt x="30" y="3"/>
                    </a:cubicBezTo>
                    <a:cubicBezTo>
                      <a:pt x="26" y="6"/>
                      <a:pt x="23" y="8"/>
                      <a:pt x="21" y="11"/>
                    </a:cubicBezTo>
                    <a:cubicBezTo>
                      <a:pt x="19" y="13"/>
                      <a:pt x="17" y="15"/>
                      <a:pt x="14" y="18"/>
                    </a:cubicBezTo>
                    <a:cubicBezTo>
                      <a:pt x="12" y="20"/>
                      <a:pt x="8" y="22"/>
                      <a:pt x="5" y="25"/>
                    </a:cubicBezTo>
                    <a:cubicBezTo>
                      <a:pt x="3" y="28"/>
                      <a:pt x="0" y="31"/>
                      <a:pt x="0" y="35"/>
                    </a:cubicBezTo>
                    <a:cubicBezTo>
                      <a:pt x="0" y="37"/>
                      <a:pt x="1" y="39"/>
                      <a:pt x="2" y="41"/>
                    </a:cubicBezTo>
                    <a:cubicBezTo>
                      <a:pt x="3" y="42"/>
                      <a:pt x="4" y="44"/>
                      <a:pt x="5" y="45"/>
                    </a:cubicBezTo>
                    <a:cubicBezTo>
                      <a:pt x="6" y="46"/>
                      <a:pt x="8" y="46"/>
                      <a:pt x="9" y="46"/>
                    </a:cubicBezTo>
                    <a:cubicBezTo>
                      <a:pt x="11" y="46"/>
                      <a:pt x="13" y="45"/>
                      <a:pt x="15" y="44"/>
                    </a:cubicBezTo>
                    <a:cubicBezTo>
                      <a:pt x="17" y="42"/>
                      <a:pt x="19" y="41"/>
                      <a:pt x="21" y="39"/>
                    </a:cubicBezTo>
                    <a:cubicBezTo>
                      <a:pt x="28" y="32"/>
                      <a:pt x="36" y="25"/>
                      <a:pt x="36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6"/>
                      <a:pt x="37" y="32"/>
                      <a:pt x="37" y="40"/>
                    </a:cubicBezTo>
                    <a:cubicBezTo>
                      <a:pt x="37" y="44"/>
                      <a:pt x="36" y="50"/>
                      <a:pt x="32" y="55"/>
                    </a:cubicBezTo>
                    <a:cubicBezTo>
                      <a:pt x="29" y="62"/>
                      <a:pt x="26" y="65"/>
                      <a:pt x="24" y="66"/>
                    </a:cubicBezTo>
                    <a:cubicBezTo>
                      <a:pt x="23" y="67"/>
                      <a:pt x="23" y="67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9"/>
                      <a:pt x="19" y="72"/>
                      <a:pt x="16" y="77"/>
                    </a:cubicBezTo>
                    <a:cubicBezTo>
                      <a:pt x="14" y="82"/>
                      <a:pt x="11" y="87"/>
                      <a:pt x="11" y="92"/>
                    </a:cubicBezTo>
                    <a:cubicBezTo>
                      <a:pt x="11" y="94"/>
                      <a:pt x="12" y="96"/>
                      <a:pt x="13" y="98"/>
                    </a:cubicBezTo>
                    <a:cubicBezTo>
                      <a:pt x="14" y="100"/>
                      <a:pt x="15" y="101"/>
                      <a:pt x="16" y="102"/>
                    </a:cubicBezTo>
                    <a:cubicBezTo>
                      <a:pt x="17" y="103"/>
                      <a:pt x="18" y="104"/>
                      <a:pt x="20" y="104"/>
                    </a:cubicBezTo>
                    <a:cubicBezTo>
                      <a:pt x="21" y="105"/>
                      <a:pt x="22" y="105"/>
                      <a:pt x="25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8" y="105"/>
                      <a:pt x="29" y="105"/>
                      <a:pt x="30" y="105"/>
                    </a:cubicBezTo>
                    <a:cubicBezTo>
                      <a:pt x="32" y="105"/>
                      <a:pt x="32" y="105"/>
                      <a:pt x="33" y="106"/>
                    </a:cubicBezTo>
                    <a:cubicBezTo>
                      <a:pt x="34" y="107"/>
                      <a:pt x="35" y="108"/>
                      <a:pt x="36" y="112"/>
                    </a:cubicBezTo>
                    <a:cubicBezTo>
                      <a:pt x="39" y="122"/>
                      <a:pt x="53" y="147"/>
                      <a:pt x="65" y="159"/>
                    </a:cubicBezTo>
                    <a:cubicBezTo>
                      <a:pt x="71" y="166"/>
                      <a:pt x="75" y="169"/>
                      <a:pt x="79" y="173"/>
                    </a:cubicBezTo>
                    <a:cubicBezTo>
                      <a:pt x="82" y="177"/>
                      <a:pt x="85" y="182"/>
                      <a:pt x="87" y="191"/>
                    </a:cubicBezTo>
                    <a:cubicBezTo>
                      <a:pt x="89" y="199"/>
                      <a:pt x="90" y="213"/>
                      <a:pt x="94" y="224"/>
                    </a:cubicBezTo>
                    <a:cubicBezTo>
                      <a:pt x="96" y="230"/>
                      <a:pt x="98" y="236"/>
                      <a:pt x="102" y="240"/>
                    </a:cubicBezTo>
                    <a:cubicBezTo>
                      <a:pt x="105" y="244"/>
                      <a:pt x="110" y="247"/>
                      <a:pt x="115" y="248"/>
                    </a:cubicBezTo>
                    <a:cubicBezTo>
                      <a:pt x="116" y="248"/>
                      <a:pt x="116" y="248"/>
                      <a:pt x="117" y="248"/>
                    </a:cubicBezTo>
                    <a:cubicBezTo>
                      <a:pt x="120" y="248"/>
                      <a:pt x="123" y="247"/>
                      <a:pt x="125" y="245"/>
                    </a:cubicBezTo>
                    <a:cubicBezTo>
                      <a:pt x="135" y="238"/>
                      <a:pt x="143" y="223"/>
                      <a:pt x="150" y="205"/>
                    </a:cubicBezTo>
                    <a:cubicBezTo>
                      <a:pt x="157" y="188"/>
                      <a:pt x="162" y="170"/>
                      <a:pt x="164" y="158"/>
                    </a:cubicBezTo>
                    <a:cubicBezTo>
                      <a:pt x="168" y="138"/>
                      <a:pt x="180" y="91"/>
                      <a:pt x="180" y="59"/>
                    </a:cubicBezTo>
                    <a:cubicBezTo>
                      <a:pt x="180" y="46"/>
                      <a:pt x="178" y="36"/>
                      <a:pt x="173" y="30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5" y="37"/>
                      <a:pt x="177" y="47"/>
                      <a:pt x="177" y="59"/>
                    </a:cubicBezTo>
                    <a:cubicBezTo>
                      <a:pt x="177" y="91"/>
                      <a:pt x="165" y="138"/>
                      <a:pt x="161" y="157"/>
                    </a:cubicBezTo>
                    <a:cubicBezTo>
                      <a:pt x="159" y="171"/>
                      <a:pt x="152" y="193"/>
                      <a:pt x="144" y="211"/>
                    </a:cubicBezTo>
                    <a:cubicBezTo>
                      <a:pt x="140" y="221"/>
                      <a:pt x="135" y="229"/>
                      <a:pt x="131" y="235"/>
                    </a:cubicBezTo>
                    <a:cubicBezTo>
                      <a:pt x="128" y="238"/>
                      <a:pt x="126" y="241"/>
                      <a:pt x="124" y="243"/>
                    </a:cubicBezTo>
                    <a:cubicBezTo>
                      <a:pt x="121" y="244"/>
                      <a:pt x="119" y="245"/>
                      <a:pt x="117" y="245"/>
                    </a:cubicBezTo>
                    <a:cubicBezTo>
                      <a:pt x="116" y="245"/>
                      <a:pt x="116" y="245"/>
                      <a:pt x="116" y="245"/>
                    </a:cubicBezTo>
                    <a:cubicBezTo>
                      <a:pt x="111" y="244"/>
                      <a:pt x="107" y="242"/>
                      <a:pt x="104" y="238"/>
                    </a:cubicBezTo>
                    <a:cubicBezTo>
                      <a:pt x="100" y="232"/>
                      <a:pt x="97" y="224"/>
                      <a:pt x="95" y="215"/>
                    </a:cubicBezTo>
                    <a:cubicBezTo>
                      <a:pt x="92" y="206"/>
                      <a:pt x="91" y="197"/>
                      <a:pt x="90" y="190"/>
                    </a:cubicBezTo>
                    <a:cubicBezTo>
                      <a:pt x="87" y="181"/>
                      <a:pt x="85" y="176"/>
                      <a:pt x="81" y="171"/>
                    </a:cubicBezTo>
                    <a:cubicBezTo>
                      <a:pt x="77" y="167"/>
                      <a:pt x="73" y="164"/>
                      <a:pt x="67" y="157"/>
                    </a:cubicBezTo>
                    <a:cubicBezTo>
                      <a:pt x="56" y="145"/>
                      <a:pt x="42" y="121"/>
                      <a:pt x="39" y="111"/>
                    </a:cubicBezTo>
                    <a:cubicBezTo>
                      <a:pt x="38" y="107"/>
                      <a:pt x="36" y="105"/>
                      <a:pt x="35" y="104"/>
                    </a:cubicBezTo>
                    <a:cubicBezTo>
                      <a:pt x="34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3" y="102"/>
                      <a:pt x="22" y="102"/>
                      <a:pt x="21" y="102"/>
                    </a:cubicBezTo>
                    <a:cubicBezTo>
                      <a:pt x="21" y="102"/>
                      <a:pt x="20" y="101"/>
                      <a:pt x="20" y="101"/>
                    </a:cubicBezTo>
                    <a:cubicBezTo>
                      <a:pt x="20" y="101"/>
                      <a:pt x="19" y="101"/>
                      <a:pt x="18" y="100"/>
                    </a:cubicBezTo>
                    <a:cubicBezTo>
                      <a:pt x="18" y="99"/>
                      <a:pt x="17" y="98"/>
                      <a:pt x="15" y="96"/>
                    </a:cubicBezTo>
                    <a:cubicBezTo>
                      <a:pt x="15" y="95"/>
                      <a:pt x="14" y="94"/>
                      <a:pt x="14" y="92"/>
                    </a:cubicBezTo>
                    <a:cubicBezTo>
                      <a:pt x="14" y="88"/>
                      <a:pt x="17" y="83"/>
                      <a:pt x="19" y="78"/>
                    </a:cubicBezTo>
                    <a:cubicBezTo>
                      <a:pt x="20" y="76"/>
                      <a:pt x="21" y="74"/>
                      <a:pt x="22" y="72"/>
                    </a:cubicBezTo>
                    <a:cubicBezTo>
                      <a:pt x="22" y="72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8" y="70"/>
                      <a:pt x="35" y="57"/>
                    </a:cubicBezTo>
                    <a:cubicBezTo>
                      <a:pt x="38" y="51"/>
                      <a:pt x="40" y="45"/>
                      <a:pt x="40" y="40"/>
                    </a:cubicBezTo>
                    <a:cubicBezTo>
                      <a:pt x="40" y="30"/>
                      <a:pt x="36" y="23"/>
                      <a:pt x="36" y="23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2" y="24"/>
                      <a:pt x="29" y="27"/>
                    </a:cubicBezTo>
                    <a:cubicBezTo>
                      <a:pt x="26" y="30"/>
                      <a:pt x="22" y="33"/>
                      <a:pt x="19" y="36"/>
                    </a:cubicBezTo>
                    <a:cubicBezTo>
                      <a:pt x="17" y="38"/>
                      <a:pt x="15" y="40"/>
                      <a:pt x="13" y="41"/>
                    </a:cubicBezTo>
                    <a:cubicBezTo>
                      <a:pt x="11" y="43"/>
                      <a:pt x="10" y="43"/>
                      <a:pt x="9" y="43"/>
                    </a:cubicBezTo>
                    <a:cubicBezTo>
                      <a:pt x="8" y="43"/>
                      <a:pt x="8" y="43"/>
                      <a:pt x="7" y="42"/>
                    </a:cubicBezTo>
                    <a:cubicBezTo>
                      <a:pt x="6" y="42"/>
                      <a:pt x="5" y="41"/>
                      <a:pt x="4" y="39"/>
                    </a:cubicBezTo>
                    <a:cubicBezTo>
                      <a:pt x="4" y="38"/>
                      <a:pt x="3" y="36"/>
                      <a:pt x="3" y="35"/>
                    </a:cubicBezTo>
                    <a:cubicBezTo>
                      <a:pt x="3" y="32"/>
                      <a:pt x="5" y="30"/>
                      <a:pt x="8" y="27"/>
                    </a:cubicBezTo>
                    <a:cubicBezTo>
                      <a:pt x="10" y="25"/>
                      <a:pt x="13" y="22"/>
                      <a:pt x="16" y="20"/>
                    </a:cubicBezTo>
                    <a:cubicBezTo>
                      <a:pt x="19" y="17"/>
                      <a:pt x="21" y="15"/>
                      <a:pt x="23" y="13"/>
                    </a:cubicBezTo>
                    <a:cubicBezTo>
                      <a:pt x="25" y="10"/>
                      <a:pt x="28" y="8"/>
                      <a:pt x="32" y="5"/>
                    </a:cubicBezTo>
                    <a:cubicBezTo>
                      <a:pt x="34" y="3"/>
                      <a:pt x="36" y="3"/>
                      <a:pt x="37" y="3"/>
                    </a:cubicBezTo>
                    <a:cubicBezTo>
                      <a:pt x="38" y="3"/>
                      <a:pt x="39" y="3"/>
                      <a:pt x="41" y="5"/>
                    </a:cubicBezTo>
                    <a:cubicBezTo>
                      <a:pt x="42" y="6"/>
                      <a:pt x="43" y="8"/>
                      <a:pt x="45" y="10"/>
                    </a:cubicBezTo>
                    <a:cubicBezTo>
                      <a:pt x="47" y="13"/>
                      <a:pt x="48" y="15"/>
                      <a:pt x="50" y="16"/>
                    </a:cubicBezTo>
                    <a:cubicBezTo>
                      <a:pt x="52" y="18"/>
                      <a:pt x="54" y="19"/>
                      <a:pt x="56" y="18"/>
                    </a:cubicBezTo>
                    <a:cubicBezTo>
                      <a:pt x="57" y="18"/>
                      <a:pt x="58" y="19"/>
                      <a:pt x="59" y="19"/>
                    </a:cubicBezTo>
                    <a:cubicBezTo>
                      <a:pt x="59" y="19"/>
                      <a:pt x="59" y="19"/>
                      <a:pt x="60" y="20"/>
                    </a:cubicBezTo>
                    <a:cubicBezTo>
                      <a:pt x="61" y="21"/>
                      <a:pt x="62" y="23"/>
                      <a:pt x="63" y="25"/>
                    </a:cubicBezTo>
                    <a:cubicBezTo>
                      <a:pt x="64" y="26"/>
                      <a:pt x="64" y="27"/>
                      <a:pt x="65" y="28"/>
                    </a:cubicBezTo>
                    <a:cubicBezTo>
                      <a:pt x="66" y="28"/>
                      <a:pt x="67" y="29"/>
                      <a:pt x="68" y="29"/>
                    </a:cubicBezTo>
                    <a:cubicBezTo>
                      <a:pt x="69" y="29"/>
                      <a:pt x="70" y="28"/>
                      <a:pt x="71" y="28"/>
                    </a:cubicBezTo>
                    <a:cubicBezTo>
                      <a:pt x="73" y="26"/>
                      <a:pt x="76" y="23"/>
                      <a:pt x="79" y="20"/>
                    </a:cubicBezTo>
                    <a:cubicBezTo>
                      <a:pt x="83" y="17"/>
                      <a:pt x="85" y="16"/>
                      <a:pt x="86" y="15"/>
                    </a:cubicBezTo>
                    <a:cubicBezTo>
                      <a:pt x="88" y="15"/>
                      <a:pt x="90" y="14"/>
                      <a:pt x="94" y="13"/>
                    </a:cubicBezTo>
                    <a:cubicBezTo>
                      <a:pt x="95" y="13"/>
                      <a:pt x="96" y="13"/>
                      <a:pt x="98" y="13"/>
                    </a:cubicBezTo>
                    <a:cubicBezTo>
                      <a:pt x="105" y="13"/>
                      <a:pt x="114" y="17"/>
                      <a:pt x="127" y="24"/>
                    </a:cubicBezTo>
                    <a:cubicBezTo>
                      <a:pt x="135" y="29"/>
                      <a:pt x="145" y="30"/>
                      <a:pt x="153" y="30"/>
                    </a:cubicBezTo>
                    <a:cubicBezTo>
                      <a:pt x="156" y="30"/>
                      <a:pt x="159" y="30"/>
                      <a:pt x="161" y="30"/>
                    </a:cubicBezTo>
                    <a:cubicBezTo>
                      <a:pt x="164" y="30"/>
                      <a:pt x="166" y="30"/>
                      <a:pt x="168" y="30"/>
                    </a:cubicBezTo>
                    <a:cubicBezTo>
                      <a:pt x="169" y="30"/>
                      <a:pt x="171" y="31"/>
                      <a:pt x="171" y="31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718"/>
              <p:cNvSpPr>
                <a:spLocks/>
              </p:cNvSpPr>
              <p:nvPr/>
            </p:nvSpPr>
            <p:spPr bwMode="auto">
              <a:xfrm>
                <a:off x="1479988" y="1415563"/>
                <a:ext cx="30163" cy="14288"/>
              </a:xfrm>
              <a:custGeom>
                <a:avLst/>
                <a:gdLst>
                  <a:gd name="T0" fmla="*/ 3 w 19"/>
                  <a:gd name="T1" fmla="*/ 6 h 9"/>
                  <a:gd name="T2" fmla="*/ 3 w 19"/>
                  <a:gd name="T3" fmla="*/ 6 h 9"/>
                  <a:gd name="T4" fmla="*/ 8 w 19"/>
                  <a:gd name="T5" fmla="*/ 3 h 9"/>
                  <a:gd name="T6" fmla="*/ 16 w 19"/>
                  <a:gd name="T7" fmla="*/ 8 h 9"/>
                  <a:gd name="T8" fmla="*/ 18 w 19"/>
                  <a:gd name="T9" fmla="*/ 8 h 9"/>
                  <a:gd name="T10" fmla="*/ 18 w 19"/>
                  <a:gd name="T11" fmla="*/ 6 h 9"/>
                  <a:gd name="T12" fmla="*/ 8 w 19"/>
                  <a:gd name="T13" fmla="*/ 0 h 9"/>
                  <a:gd name="T14" fmla="*/ 1 w 19"/>
                  <a:gd name="T15" fmla="*/ 4 h 9"/>
                  <a:gd name="T16" fmla="*/ 1 w 19"/>
                  <a:gd name="T17" fmla="*/ 6 h 9"/>
                  <a:gd name="T18" fmla="*/ 3 w 19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3"/>
                      <a:pt x="8" y="3"/>
                    </a:cubicBezTo>
                    <a:cubicBezTo>
                      <a:pt x="10" y="3"/>
                      <a:pt x="13" y="4"/>
                      <a:pt x="16" y="8"/>
                    </a:cubicBezTo>
                    <a:cubicBezTo>
                      <a:pt x="16" y="9"/>
                      <a:pt x="17" y="9"/>
                      <a:pt x="18" y="8"/>
                    </a:cubicBezTo>
                    <a:cubicBezTo>
                      <a:pt x="19" y="8"/>
                      <a:pt x="19" y="7"/>
                      <a:pt x="18" y="6"/>
                    </a:cubicBezTo>
                    <a:cubicBezTo>
                      <a:pt x="15" y="2"/>
                      <a:pt x="11" y="0"/>
                      <a:pt x="8" y="0"/>
                    </a:cubicBezTo>
                    <a:cubicBezTo>
                      <a:pt x="4" y="0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719"/>
              <p:cNvSpPr>
                <a:spLocks/>
              </p:cNvSpPr>
              <p:nvPr/>
            </p:nvSpPr>
            <p:spPr bwMode="auto">
              <a:xfrm>
                <a:off x="1479988" y="1477476"/>
                <a:ext cx="17463" cy="53975"/>
              </a:xfrm>
              <a:custGeom>
                <a:avLst/>
                <a:gdLst>
                  <a:gd name="T0" fmla="*/ 9 w 11"/>
                  <a:gd name="T1" fmla="*/ 1 h 33"/>
                  <a:gd name="T2" fmla="*/ 9 w 11"/>
                  <a:gd name="T3" fmla="*/ 3 h 33"/>
                  <a:gd name="T4" fmla="*/ 9 w 11"/>
                  <a:gd name="T5" fmla="*/ 9 h 33"/>
                  <a:gd name="T6" fmla="*/ 1 w 11"/>
                  <a:gd name="T7" fmla="*/ 31 h 33"/>
                  <a:gd name="T8" fmla="*/ 1 w 11"/>
                  <a:gd name="T9" fmla="*/ 33 h 33"/>
                  <a:gd name="T10" fmla="*/ 2 w 11"/>
                  <a:gd name="T11" fmla="*/ 33 h 33"/>
                  <a:gd name="T12" fmla="*/ 11 w 11"/>
                  <a:gd name="T13" fmla="*/ 9 h 33"/>
                  <a:gd name="T14" fmla="*/ 11 w 11"/>
                  <a:gd name="T15" fmla="*/ 1 h 33"/>
                  <a:gd name="T16" fmla="*/ 10 w 11"/>
                  <a:gd name="T17" fmla="*/ 0 h 33"/>
                  <a:gd name="T18" fmla="*/ 9 w 11"/>
                  <a:gd name="T1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9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6"/>
                      <a:pt x="8" y="26"/>
                      <a:pt x="1" y="31"/>
                    </a:cubicBezTo>
                    <a:cubicBezTo>
                      <a:pt x="1" y="32"/>
                      <a:pt x="0" y="32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10" y="27"/>
                      <a:pt x="11" y="16"/>
                      <a:pt x="11" y="9"/>
                    </a:cubicBezTo>
                    <a:cubicBezTo>
                      <a:pt x="11" y="4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720"/>
              <p:cNvSpPr>
                <a:spLocks/>
              </p:cNvSpPr>
              <p:nvPr/>
            </p:nvSpPr>
            <p:spPr bwMode="auto">
              <a:xfrm>
                <a:off x="1457763" y="1455251"/>
                <a:ext cx="14288" cy="39688"/>
              </a:xfrm>
              <a:custGeom>
                <a:avLst/>
                <a:gdLst>
                  <a:gd name="T0" fmla="*/ 0 w 9"/>
                  <a:gd name="T1" fmla="*/ 2 h 24"/>
                  <a:gd name="T2" fmla="*/ 1 w 9"/>
                  <a:gd name="T3" fmla="*/ 2 h 24"/>
                  <a:gd name="T4" fmla="*/ 7 w 9"/>
                  <a:gd name="T5" fmla="*/ 18 h 24"/>
                  <a:gd name="T6" fmla="*/ 6 w 9"/>
                  <a:gd name="T7" fmla="*/ 22 h 24"/>
                  <a:gd name="T8" fmla="*/ 7 w 9"/>
                  <a:gd name="T9" fmla="*/ 24 h 24"/>
                  <a:gd name="T10" fmla="*/ 8 w 9"/>
                  <a:gd name="T11" fmla="*/ 23 h 24"/>
                  <a:gd name="T12" fmla="*/ 9 w 9"/>
                  <a:gd name="T13" fmla="*/ 18 h 24"/>
                  <a:gd name="T14" fmla="*/ 2 w 9"/>
                  <a:gd name="T15" fmla="*/ 0 h 24"/>
                  <a:gd name="T16" fmla="*/ 0 w 9"/>
                  <a:gd name="T17" fmla="*/ 0 h 24"/>
                  <a:gd name="T18" fmla="*/ 0 w 9"/>
                  <a:gd name="T1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7" y="11"/>
                      <a:pt x="7" y="18"/>
                    </a:cubicBezTo>
                    <a:cubicBezTo>
                      <a:pt x="7" y="19"/>
                      <a:pt x="7" y="21"/>
                      <a:pt x="6" y="22"/>
                    </a:cubicBezTo>
                    <a:cubicBezTo>
                      <a:pt x="6" y="23"/>
                      <a:pt x="6" y="23"/>
                      <a:pt x="7" y="24"/>
                    </a:cubicBezTo>
                    <a:cubicBezTo>
                      <a:pt x="7" y="24"/>
                      <a:pt x="8" y="24"/>
                      <a:pt x="8" y="23"/>
                    </a:cubicBezTo>
                    <a:cubicBezTo>
                      <a:pt x="9" y="21"/>
                      <a:pt x="9" y="20"/>
                      <a:pt x="9" y="18"/>
                    </a:cubicBezTo>
                    <a:cubicBezTo>
                      <a:pt x="9" y="9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721"/>
              <p:cNvSpPr>
                <a:spLocks/>
              </p:cNvSpPr>
              <p:nvPr/>
            </p:nvSpPr>
            <p:spPr bwMode="auto">
              <a:xfrm>
                <a:off x="989451" y="2072788"/>
                <a:ext cx="30163" cy="42863"/>
              </a:xfrm>
              <a:custGeom>
                <a:avLst/>
                <a:gdLst>
                  <a:gd name="T0" fmla="*/ 12 w 19"/>
                  <a:gd name="T1" fmla="*/ 27 h 27"/>
                  <a:gd name="T2" fmla="*/ 13 w 19"/>
                  <a:gd name="T3" fmla="*/ 27 h 27"/>
                  <a:gd name="T4" fmla="*/ 17 w 19"/>
                  <a:gd name="T5" fmla="*/ 26 h 27"/>
                  <a:gd name="T6" fmla="*/ 19 w 19"/>
                  <a:gd name="T7" fmla="*/ 21 h 27"/>
                  <a:gd name="T8" fmla="*/ 16 w 19"/>
                  <a:gd name="T9" fmla="*/ 13 h 27"/>
                  <a:gd name="T10" fmla="*/ 8 w 19"/>
                  <a:gd name="T11" fmla="*/ 7 h 27"/>
                  <a:gd name="T12" fmla="*/ 2 w 19"/>
                  <a:gd name="T13" fmla="*/ 1 h 27"/>
                  <a:gd name="T14" fmla="*/ 0 w 19"/>
                  <a:gd name="T15" fmla="*/ 0 h 27"/>
                  <a:gd name="T16" fmla="*/ 0 w 19"/>
                  <a:gd name="T17" fmla="*/ 2 h 27"/>
                  <a:gd name="T18" fmla="*/ 7 w 19"/>
                  <a:gd name="T19" fmla="*/ 9 h 27"/>
                  <a:gd name="T20" fmla="*/ 14 w 19"/>
                  <a:gd name="T21" fmla="*/ 14 h 27"/>
                  <a:gd name="T22" fmla="*/ 17 w 19"/>
                  <a:gd name="T23" fmla="*/ 21 h 27"/>
                  <a:gd name="T24" fmla="*/ 16 w 19"/>
                  <a:gd name="T25" fmla="*/ 24 h 27"/>
                  <a:gd name="T26" fmla="*/ 13 w 19"/>
                  <a:gd name="T27" fmla="*/ 25 h 27"/>
                  <a:gd name="T28" fmla="*/ 12 w 19"/>
                  <a:gd name="T29" fmla="*/ 25 h 27"/>
                  <a:gd name="T30" fmla="*/ 11 w 19"/>
                  <a:gd name="T31" fmla="*/ 26 h 27"/>
                  <a:gd name="T32" fmla="*/ 12 w 1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12" y="27"/>
                    </a:moveTo>
                    <a:cubicBezTo>
                      <a:pt x="12" y="27"/>
                      <a:pt x="13" y="27"/>
                      <a:pt x="13" y="27"/>
                    </a:cubicBezTo>
                    <a:cubicBezTo>
                      <a:pt x="15" y="27"/>
                      <a:pt x="17" y="27"/>
                      <a:pt x="17" y="26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9" y="19"/>
                      <a:pt x="18" y="15"/>
                      <a:pt x="16" y="13"/>
                    </a:cubicBezTo>
                    <a:cubicBezTo>
                      <a:pt x="14" y="10"/>
                      <a:pt x="11" y="9"/>
                      <a:pt x="8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7"/>
                      <a:pt x="7" y="9"/>
                    </a:cubicBezTo>
                    <a:cubicBezTo>
                      <a:pt x="10" y="11"/>
                      <a:pt x="13" y="12"/>
                      <a:pt x="14" y="14"/>
                    </a:cubicBezTo>
                    <a:cubicBezTo>
                      <a:pt x="16" y="16"/>
                      <a:pt x="17" y="19"/>
                      <a:pt x="17" y="21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5" y="25"/>
                      <a:pt x="15" y="25"/>
                      <a:pt x="13" y="25"/>
                    </a:cubicBezTo>
                    <a:cubicBezTo>
                      <a:pt x="13" y="25"/>
                      <a:pt x="12" y="25"/>
                      <a:pt x="12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722"/>
              <p:cNvSpPr>
                <a:spLocks/>
              </p:cNvSpPr>
              <p:nvPr/>
            </p:nvSpPr>
            <p:spPr bwMode="auto">
              <a:xfrm>
                <a:off x="1014851" y="2096601"/>
                <a:ext cx="39688" cy="15875"/>
              </a:xfrm>
              <a:custGeom>
                <a:avLst/>
                <a:gdLst>
                  <a:gd name="T0" fmla="*/ 1 w 24"/>
                  <a:gd name="T1" fmla="*/ 2 h 10"/>
                  <a:gd name="T2" fmla="*/ 1 w 24"/>
                  <a:gd name="T3" fmla="*/ 2 h 10"/>
                  <a:gd name="T4" fmla="*/ 5 w 24"/>
                  <a:gd name="T5" fmla="*/ 3 h 10"/>
                  <a:gd name="T6" fmla="*/ 13 w 24"/>
                  <a:gd name="T7" fmla="*/ 7 h 10"/>
                  <a:gd name="T8" fmla="*/ 20 w 24"/>
                  <a:gd name="T9" fmla="*/ 10 h 10"/>
                  <a:gd name="T10" fmla="*/ 23 w 24"/>
                  <a:gd name="T11" fmla="*/ 8 h 10"/>
                  <a:gd name="T12" fmla="*/ 23 w 24"/>
                  <a:gd name="T13" fmla="*/ 7 h 10"/>
                  <a:gd name="T14" fmla="*/ 22 w 24"/>
                  <a:gd name="T15" fmla="*/ 7 h 10"/>
                  <a:gd name="T16" fmla="*/ 20 w 24"/>
                  <a:gd name="T17" fmla="*/ 8 h 10"/>
                  <a:gd name="T18" fmla="*/ 16 w 24"/>
                  <a:gd name="T19" fmla="*/ 7 h 10"/>
                  <a:gd name="T20" fmla="*/ 8 w 24"/>
                  <a:gd name="T21" fmla="*/ 2 h 10"/>
                  <a:gd name="T22" fmla="*/ 1 w 24"/>
                  <a:gd name="T23" fmla="*/ 0 h 10"/>
                  <a:gd name="T24" fmla="*/ 1 w 24"/>
                  <a:gd name="T25" fmla="*/ 0 h 10"/>
                  <a:gd name="T26" fmla="*/ 0 w 24"/>
                  <a:gd name="T27" fmla="*/ 1 h 10"/>
                  <a:gd name="T28" fmla="*/ 1 w 24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10" y="6"/>
                      <a:pt x="13" y="7"/>
                    </a:cubicBezTo>
                    <a:cubicBezTo>
                      <a:pt x="15" y="8"/>
                      <a:pt x="18" y="10"/>
                      <a:pt x="20" y="10"/>
                    </a:cubicBezTo>
                    <a:cubicBezTo>
                      <a:pt x="21" y="10"/>
                      <a:pt x="23" y="9"/>
                      <a:pt x="23" y="8"/>
                    </a:cubicBezTo>
                    <a:cubicBezTo>
                      <a:pt x="24" y="8"/>
                      <a:pt x="23" y="7"/>
                      <a:pt x="23" y="7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1" y="7"/>
                      <a:pt x="21" y="8"/>
                      <a:pt x="20" y="8"/>
                    </a:cubicBezTo>
                    <a:cubicBezTo>
                      <a:pt x="19" y="8"/>
                      <a:pt x="18" y="7"/>
                      <a:pt x="16" y="7"/>
                    </a:cubicBezTo>
                    <a:cubicBezTo>
                      <a:pt x="14" y="5"/>
                      <a:pt x="11" y="4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723"/>
              <p:cNvSpPr>
                <a:spLocks/>
              </p:cNvSpPr>
              <p:nvPr/>
            </p:nvSpPr>
            <p:spPr bwMode="auto">
              <a:xfrm>
                <a:off x="530663" y="2080726"/>
                <a:ext cx="468313" cy="536575"/>
              </a:xfrm>
              <a:custGeom>
                <a:avLst/>
                <a:gdLst>
                  <a:gd name="T0" fmla="*/ 260 w 293"/>
                  <a:gd name="T1" fmla="*/ 2 h 335"/>
                  <a:gd name="T2" fmla="*/ 271 w 293"/>
                  <a:gd name="T3" fmla="*/ 8 h 335"/>
                  <a:gd name="T4" fmla="*/ 290 w 293"/>
                  <a:gd name="T5" fmla="*/ 18 h 335"/>
                  <a:gd name="T6" fmla="*/ 290 w 293"/>
                  <a:gd name="T7" fmla="*/ 27 h 335"/>
                  <a:gd name="T8" fmla="*/ 270 w 293"/>
                  <a:gd name="T9" fmla="*/ 48 h 335"/>
                  <a:gd name="T10" fmla="*/ 257 w 293"/>
                  <a:gd name="T11" fmla="*/ 55 h 335"/>
                  <a:gd name="T12" fmla="*/ 115 w 293"/>
                  <a:gd name="T13" fmla="*/ 232 h 335"/>
                  <a:gd name="T14" fmla="*/ 65 w 293"/>
                  <a:gd name="T15" fmla="*/ 317 h 335"/>
                  <a:gd name="T16" fmla="*/ 52 w 293"/>
                  <a:gd name="T17" fmla="*/ 327 h 335"/>
                  <a:gd name="T18" fmla="*/ 23 w 293"/>
                  <a:gd name="T19" fmla="*/ 304 h 335"/>
                  <a:gd name="T20" fmla="*/ 4 w 293"/>
                  <a:gd name="T21" fmla="*/ 303 h 335"/>
                  <a:gd name="T22" fmla="*/ 26 w 293"/>
                  <a:gd name="T23" fmla="*/ 284 h 335"/>
                  <a:gd name="T24" fmla="*/ 94 w 293"/>
                  <a:gd name="T25" fmla="*/ 215 h 335"/>
                  <a:gd name="T26" fmla="*/ 226 w 293"/>
                  <a:gd name="T27" fmla="*/ 54 h 335"/>
                  <a:gd name="T28" fmla="*/ 244 w 293"/>
                  <a:gd name="T29" fmla="*/ 25 h 335"/>
                  <a:gd name="T30" fmla="*/ 249 w 293"/>
                  <a:gd name="T31" fmla="*/ 13 h 335"/>
                  <a:gd name="T32" fmla="*/ 260 w 293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3" h="335">
                    <a:moveTo>
                      <a:pt x="260" y="2"/>
                    </a:moveTo>
                    <a:cubicBezTo>
                      <a:pt x="260" y="2"/>
                      <a:pt x="264" y="5"/>
                      <a:pt x="271" y="8"/>
                    </a:cubicBezTo>
                    <a:cubicBezTo>
                      <a:pt x="278" y="10"/>
                      <a:pt x="286" y="12"/>
                      <a:pt x="290" y="18"/>
                    </a:cubicBezTo>
                    <a:cubicBezTo>
                      <a:pt x="290" y="18"/>
                      <a:pt x="293" y="22"/>
                      <a:pt x="290" y="27"/>
                    </a:cubicBezTo>
                    <a:cubicBezTo>
                      <a:pt x="288" y="31"/>
                      <a:pt x="272" y="45"/>
                      <a:pt x="270" y="48"/>
                    </a:cubicBezTo>
                    <a:cubicBezTo>
                      <a:pt x="267" y="51"/>
                      <a:pt x="265" y="49"/>
                      <a:pt x="257" y="55"/>
                    </a:cubicBezTo>
                    <a:cubicBezTo>
                      <a:pt x="250" y="61"/>
                      <a:pt x="139" y="202"/>
                      <a:pt x="115" y="232"/>
                    </a:cubicBezTo>
                    <a:cubicBezTo>
                      <a:pt x="102" y="248"/>
                      <a:pt x="70" y="308"/>
                      <a:pt x="65" y="317"/>
                    </a:cubicBezTo>
                    <a:cubicBezTo>
                      <a:pt x="61" y="326"/>
                      <a:pt x="59" y="335"/>
                      <a:pt x="52" y="327"/>
                    </a:cubicBezTo>
                    <a:cubicBezTo>
                      <a:pt x="45" y="318"/>
                      <a:pt x="31" y="304"/>
                      <a:pt x="23" y="304"/>
                    </a:cubicBezTo>
                    <a:cubicBezTo>
                      <a:pt x="16" y="303"/>
                      <a:pt x="0" y="312"/>
                      <a:pt x="4" y="303"/>
                    </a:cubicBezTo>
                    <a:cubicBezTo>
                      <a:pt x="7" y="294"/>
                      <a:pt x="16" y="290"/>
                      <a:pt x="26" y="284"/>
                    </a:cubicBezTo>
                    <a:cubicBezTo>
                      <a:pt x="36" y="278"/>
                      <a:pt x="68" y="248"/>
                      <a:pt x="94" y="215"/>
                    </a:cubicBezTo>
                    <a:cubicBezTo>
                      <a:pt x="119" y="182"/>
                      <a:pt x="214" y="74"/>
                      <a:pt x="226" y="54"/>
                    </a:cubicBezTo>
                    <a:cubicBezTo>
                      <a:pt x="238" y="35"/>
                      <a:pt x="242" y="33"/>
                      <a:pt x="244" y="25"/>
                    </a:cubicBezTo>
                    <a:cubicBezTo>
                      <a:pt x="245" y="18"/>
                      <a:pt x="245" y="18"/>
                      <a:pt x="249" y="13"/>
                    </a:cubicBezTo>
                    <a:cubicBezTo>
                      <a:pt x="252" y="7"/>
                      <a:pt x="255" y="0"/>
                      <a:pt x="26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Freeform 724"/>
              <p:cNvSpPr>
                <a:spLocks noEditPoints="1"/>
              </p:cNvSpPr>
              <p:nvPr/>
            </p:nvSpPr>
            <p:spPr bwMode="auto">
              <a:xfrm>
                <a:off x="530663" y="2102951"/>
                <a:ext cx="468313" cy="514350"/>
              </a:xfrm>
              <a:custGeom>
                <a:avLst/>
                <a:gdLst>
                  <a:gd name="T0" fmla="*/ 19 w 293"/>
                  <a:gd name="T1" fmla="*/ 285 h 321"/>
                  <a:gd name="T2" fmla="*/ 4 w 293"/>
                  <a:gd name="T3" fmla="*/ 288 h 321"/>
                  <a:gd name="T4" fmla="*/ 4 w 293"/>
                  <a:gd name="T5" fmla="*/ 289 h 321"/>
                  <a:gd name="T6" fmla="*/ 23 w 293"/>
                  <a:gd name="T7" fmla="*/ 290 h 321"/>
                  <a:gd name="T8" fmla="*/ 41 w 293"/>
                  <a:gd name="T9" fmla="*/ 301 h 321"/>
                  <a:gd name="T10" fmla="*/ 19 w 293"/>
                  <a:gd name="T11" fmla="*/ 285 h 321"/>
                  <a:gd name="T12" fmla="*/ 290 w 293"/>
                  <a:gd name="T13" fmla="*/ 4 h 321"/>
                  <a:gd name="T14" fmla="*/ 286 w 293"/>
                  <a:gd name="T15" fmla="*/ 0 h 321"/>
                  <a:gd name="T16" fmla="*/ 286 w 293"/>
                  <a:gd name="T17" fmla="*/ 8 h 321"/>
                  <a:gd name="T18" fmla="*/ 265 w 293"/>
                  <a:gd name="T19" fmla="*/ 30 h 321"/>
                  <a:gd name="T20" fmla="*/ 253 w 293"/>
                  <a:gd name="T21" fmla="*/ 37 h 321"/>
                  <a:gd name="T22" fmla="*/ 110 w 293"/>
                  <a:gd name="T23" fmla="*/ 214 h 321"/>
                  <a:gd name="T24" fmla="*/ 61 w 293"/>
                  <a:gd name="T25" fmla="*/ 299 h 321"/>
                  <a:gd name="T26" fmla="*/ 50 w 293"/>
                  <a:gd name="T27" fmla="*/ 311 h 321"/>
                  <a:gd name="T28" fmla="*/ 52 w 293"/>
                  <a:gd name="T29" fmla="*/ 313 h 321"/>
                  <a:gd name="T30" fmla="*/ 65 w 293"/>
                  <a:gd name="T31" fmla="*/ 303 h 321"/>
                  <a:gd name="T32" fmla="*/ 115 w 293"/>
                  <a:gd name="T33" fmla="*/ 218 h 321"/>
                  <a:gd name="T34" fmla="*/ 257 w 293"/>
                  <a:gd name="T35" fmla="*/ 41 h 321"/>
                  <a:gd name="T36" fmla="*/ 270 w 293"/>
                  <a:gd name="T37" fmla="*/ 34 h 321"/>
                  <a:gd name="T38" fmla="*/ 290 w 293"/>
                  <a:gd name="T39" fmla="*/ 13 h 321"/>
                  <a:gd name="T40" fmla="*/ 290 w 293"/>
                  <a:gd name="T41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3" h="321">
                    <a:moveTo>
                      <a:pt x="19" y="285"/>
                    </a:moveTo>
                    <a:cubicBezTo>
                      <a:pt x="15" y="285"/>
                      <a:pt x="9" y="287"/>
                      <a:pt x="4" y="288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0" y="298"/>
                      <a:pt x="16" y="289"/>
                      <a:pt x="23" y="290"/>
                    </a:cubicBezTo>
                    <a:cubicBezTo>
                      <a:pt x="28" y="290"/>
                      <a:pt x="35" y="295"/>
                      <a:pt x="41" y="301"/>
                    </a:cubicBezTo>
                    <a:cubicBezTo>
                      <a:pt x="34" y="294"/>
                      <a:pt x="25" y="286"/>
                      <a:pt x="19" y="285"/>
                    </a:cubicBezTo>
                    <a:close/>
                    <a:moveTo>
                      <a:pt x="290" y="4"/>
                    </a:moveTo>
                    <a:cubicBezTo>
                      <a:pt x="289" y="2"/>
                      <a:pt x="288" y="1"/>
                      <a:pt x="286" y="0"/>
                    </a:cubicBezTo>
                    <a:cubicBezTo>
                      <a:pt x="287" y="2"/>
                      <a:pt x="288" y="5"/>
                      <a:pt x="286" y="8"/>
                    </a:cubicBezTo>
                    <a:cubicBezTo>
                      <a:pt x="283" y="12"/>
                      <a:pt x="268" y="27"/>
                      <a:pt x="265" y="30"/>
                    </a:cubicBezTo>
                    <a:cubicBezTo>
                      <a:pt x="262" y="33"/>
                      <a:pt x="260" y="30"/>
                      <a:pt x="253" y="37"/>
                    </a:cubicBezTo>
                    <a:cubicBezTo>
                      <a:pt x="245" y="43"/>
                      <a:pt x="135" y="183"/>
                      <a:pt x="110" y="214"/>
                    </a:cubicBezTo>
                    <a:cubicBezTo>
                      <a:pt x="98" y="229"/>
                      <a:pt x="65" y="290"/>
                      <a:pt x="61" y="299"/>
                    </a:cubicBezTo>
                    <a:cubicBezTo>
                      <a:pt x="57" y="306"/>
                      <a:pt x="55" y="313"/>
                      <a:pt x="50" y="311"/>
                    </a:cubicBezTo>
                    <a:cubicBezTo>
                      <a:pt x="51" y="312"/>
                      <a:pt x="51" y="312"/>
                      <a:pt x="52" y="313"/>
                    </a:cubicBezTo>
                    <a:cubicBezTo>
                      <a:pt x="59" y="321"/>
                      <a:pt x="61" y="312"/>
                      <a:pt x="65" y="303"/>
                    </a:cubicBezTo>
                    <a:cubicBezTo>
                      <a:pt x="70" y="294"/>
                      <a:pt x="102" y="234"/>
                      <a:pt x="115" y="218"/>
                    </a:cubicBezTo>
                    <a:cubicBezTo>
                      <a:pt x="139" y="188"/>
                      <a:pt x="250" y="47"/>
                      <a:pt x="257" y="41"/>
                    </a:cubicBezTo>
                    <a:cubicBezTo>
                      <a:pt x="265" y="35"/>
                      <a:pt x="267" y="37"/>
                      <a:pt x="270" y="34"/>
                    </a:cubicBezTo>
                    <a:cubicBezTo>
                      <a:pt x="272" y="31"/>
                      <a:pt x="288" y="17"/>
                      <a:pt x="290" y="13"/>
                    </a:cubicBezTo>
                    <a:cubicBezTo>
                      <a:pt x="293" y="8"/>
                      <a:pt x="290" y="4"/>
                      <a:pt x="290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725"/>
              <p:cNvSpPr>
                <a:spLocks/>
              </p:cNvSpPr>
              <p:nvPr/>
            </p:nvSpPr>
            <p:spPr bwMode="auto">
              <a:xfrm>
                <a:off x="945001" y="2104538"/>
                <a:ext cx="20638" cy="20638"/>
              </a:xfrm>
              <a:custGeom>
                <a:avLst/>
                <a:gdLst>
                  <a:gd name="T0" fmla="*/ 0 w 13"/>
                  <a:gd name="T1" fmla="*/ 2 h 13"/>
                  <a:gd name="T2" fmla="*/ 1 w 13"/>
                  <a:gd name="T3" fmla="*/ 2 h 13"/>
                  <a:gd name="T4" fmla="*/ 7 w 13"/>
                  <a:gd name="T5" fmla="*/ 5 h 13"/>
                  <a:gd name="T6" fmla="*/ 11 w 13"/>
                  <a:gd name="T7" fmla="*/ 12 h 13"/>
                  <a:gd name="T8" fmla="*/ 12 w 13"/>
                  <a:gd name="T9" fmla="*/ 13 h 13"/>
                  <a:gd name="T10" fmla="*/ 13 w 13"/>
                  <a:gd name="T11" fmla="*/ 12 h 13"/>
                  <a:gd name="T12" fmla="*/ 7 w 13"/>
                  <a:gd name="T13" fmla="*/ 3 h 13"/>
                  <a:gd name="T14" fmla="*/ 1 w 13"/>
                  <a:gd name="T15" fmla="*/ 0 h 13"/>
                  <a:gd name="T16" fmla="*/ 0 w 13"/>
                  <a:gd name="T17" fmla="*/ 1 h 13"/>
                  <a:gd name="T18" fmla="*/ 0 w 1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3"/>
                      <a:pt x="7" y="5"/>
                    </a:cubicBezTo>
                    <a:cubicBezTo>
                      <a:pt x="9" y="7"/>
                      <a:pt x="11" y="9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7"/>
                      <a:pt x="9" y="4"/>
                      <a:pt x="7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726"/>
              <p:cNvSpPr>
                <a:spLocks/>
              </p:cNvSpPr>
              <p:nvPr/>
            </p:nvSpPr>
            <p:spPr bwMode="auto">
              <a:xfrm>
                <a:off x="533838" y="2080726"/>
                <a:ext cx="465138" cy="528638"/>
              </a:xfrm>
              <a:custGeom>
                <a:avLst/>
                <a:gdLst>
                  <a:gd name="T0" fmla="*/ 257 w 291"/>
                  <a:gd name="T1" fmla="*/ 4 h 331"/>
                  <a:gd name="T2" fmla="*/ 287 w 291"/>
                  <a:gd name="T3" fmla="*/ 19 h 331"/>
                  <a:gd name="T4" fmla="*/ 287 w 291"/>
                  <a:gd name="T5" fmla="*/ 18 h 331"/>
                  <a:gd name="T6" fmla="*/ 288 w 291"/>
                  <a:gd name="T7" fmla="*/ 22 h 331"/>
                  <a:gd name="T8" fmla="*/ 283 w 291"/>
                  <a:gd name="T9" fmla="*/ 30 h 331"/>
                  <a:gd name="T10" fmla="*/ 265 w 291"/>
                  <a:gd name="T11" fmla="*/ 48 h 331"/>
                  <a:gd name="T12" fmla="*/ 254 w 291"/>
                  <a:gd name="T13" fmla="*/ 54 h 331"/>
                  <a:gd name="T14" fmla="*/ 183 w 291"/>
                  <a:gd name="T15" fmla="*/ 141 h 331"/>
                  <a:gd name="T16" fmla="*/ 84 w 291"/>
                  <a:gd name="T17" fmla="*/ 276 h 331"/>
                  <a:gd name="T18" fmla="*/ 57 w 291"/>
                  <a:gd name="T19" fmla="*/ 325 h 331"/>
                  <a:gd name="T20" fmla="*/ 54 w 291"/>
                  <a:gd name="T21" fmla="*/ 328 h 331"/>
                  <a:gd name="T22" fmla="*/ 51 w 291"/>
                  <a:gd name="T23" fmla="*/ 326 h 331"/>
                  <a:gd name="T24" fmla="*/ 29 w 291"/>
                  <a:gd name="T25" fmla="*/ 305 h 331"/>
                  <a:gd name="T26" fmla="*/ 21 w 291"/>
                  <a:gd name="T27" fmla="*/ 302 h 331"/>
                  <a:gd name="T28" fmla="*/ 4 w 291"/>
                  <a:gd name="T29" fmla="*/ 305 h 331"/>
                  <a:gd name="T30" fmla="*/ 3 w 291"/>
                  <a:gd name="T31" fmla="*/ 305 h 331"/>
                  <a:gd name="T32" fmla="*/ 3 w 291"/>
                  <a:gd name="T33" fmla="*/ 305 h 331"/>
                  <a:gd name="T34" fmla="*/ 3 w 291"/>
                  <a:gd name="T35" fmla="*/ 305 h 331"/>
                  <a:gd name="T36" fmla="*/ 3 w 291"/>
                  <a:gd name="T37" fmla="*/ 305 h 331"/>
                  <a:gd name="T38" fmla="*/ 3 w 291"/>
                  <a:gd name="T39" fmla="*/ 305 h 331"/>
                  <a:gd name="T40" fmla="*/ 3 w 291"/>
                  <a:gd name="T41" fmla="*/ 305 h 331"/>
                  <a:gd name="T42" fmla="*/ 3 w 291"/>
                  <a:gd name="T43" fmla="*/ 304 h 331"/>
                  <a:gd name="T44" fmla="*/ 25 w 291"/>
                  <a:gd name="T45" fmla="*/ 285 h 331"/>
                  <a:gd name="T46" fmla="*/ 93 w 291"/>
                  <a:gd name="T47" fmla="*/ 216 h 331"/>
                  <a:gd name="T48" fmla="*/ 203 w 291"/>
                  <a:gd name="T49" fmla="*/ 84 h 331"/>
                  <a:gd name="T50" fmla="*/ 238 w 291"/>
                  <a:gd name="T51" fmla="*/ 36 h 331"/>
                  <a:gd name="T52" fmla="*/ 245 w 291"/>
                  <a:gd name="T53" fmla="*/ 19 h 331"/>
                  <a:gd name="T54" fmla="*/ 252 w 291"/>
                  <a:gd name="T55" fmla="*/ 6 h 331"/>
                  <a:gd name="T56" fmla="*/ 256 w 291"/>
                  <a:gd name="T57" fmla="*/ 3 h 331"/>
                  <a:gd name="T58" fmla="*/ 258 w 291"/>
                  <a:gd name="T59" fmla="*/ 2 h 331"/>
                  <a:gd name="T60" fmla="*/ 258 w 291"/>
                  <a:gd name="T61" fmla="*/ 2 h 331"/>
                  <a:gd name="T62" fmla="*/ 256 w 291"/>
                  <a:gd name="T63" fmla="*/ 0 h 331"/>
                  <a:gd name="T64" fmla="*/ 249 w 291"/>
                  <a:gd name="T65" fmla="*/ 6 h 331"/>
                  <a:gd name="T66" fmla="*/ 242 w 291"/>
                  <a:gd name="T67" fmla="*/ 18 h 331"/>
                  <a:gd name="T68" fmla="*/ 235 w 291"/>
                  <a:gd name="T69" fmla="*/ 34 h 331"/>
                  <a:gd name="T70" fmla="*/ 200 w 291"/>
                  <a:gd name="T71" fmla="*/ 82 h 331"/>
                  <a:gd name="T72" fmla="*/ 51 w 291"/>
                  <a:gd name="T73" fmla="*/ 259 h 331"/>
                  <a:gd name="T74" fmla="*/ 9 w 291"/>
                  <a:gd name="T75" fmla="*/ 291 h 331"/>
                  <a:gd name="T76" fmla="*/ 0 w 291"/>
                  <a:gd name="T77" fmla="*/ 305 h 331"/>
                  <a:gd name="T78" fmla="*/ 4 w 291"/>
                  <a:gd name="T79" fmla="*/ 308 h 331"/>
                  <a:gd name="T80" fmla="*/ 21 w 291"/>
                  <a:gd name="T81" fmla="*/ 305 h 331"/>
                  <a:gd name="T82" fmla="*/ 27 w 291"/>
                  <a:gd name="T83" fmla="*/ 308 h 331"/>
                  <a:gd name="T84" fmla="*/ 51 w 291"/>
                  <a:gd name="T85" fmla="*/ 330 h 331"/>
                  <a:gd name="T86" fmla="*/ 58 w 291"/>
                  <a:gd name="T87" fmla="*/ 330 h 331"/>
                  <a:gd name="T88" fmla="*/ 64 w 291"/>
                  <a:gd name="T89" fmla="*/ 318 h 331"/>
                  <a:gd name="T90" fmla="*/ 114 w 291"/>
                  <a:gd name="T91" fmla="*/ 233 h 331"/>
                  <a:gd name="T92" fmla="*/ 234 w 291"/>
                  <a:gd name="T93" fmla="*/ 82 h 331"/>
                  <a:gd name="T94" fmla="*/ 254 w 291"/>
                  <a:gd name="T95" fmla="*/ 59 h 331"/>
                  <a:gd name="T96" fmla="*/ 264 w 291"/>
                  <a:gd name="T97" fmla="*/ 52 h 331"/>
                  <a:gd name="T98" fmla="*/ 269 w 291"/>
                  <a:gd name="T99" fmla="*/ 49 h 331"/>
                  <a:gd name="T100" fmla="*/ 286 w 291"/>
                  <a:gd name="T101" fmla="*/ 32 h 331"/>
                  <a:gd name="T102" fmla="*/ 291 w 291"/>
                  <a:gd name="T103" fmla="*/ 22 h 331"/>
                  <a:gd name="T104" fmla="*/ 290 w 291"/>
                  <a:gd name="T105" fmla="*/ 17 h 331"/>
                  <a:gd name="T106" fmla="*/ 270 w 291"/>
                  <a:gd name="T107" fmla="*/ 6 h 331"/>
                  <a:gd name="T108" fmla="*/ 260 w 291"/>
                  <a:gd name="T109" fmla="*/ 2 h 331"/>
                  <a:gd name="T110" fmla="*/ 259 w 291"/>
                  <a:gd name="T111" fmla="*/ 1 h 331"/>
                  <a:gd name="T112" fmla="*/ 259 w 291"/>
                  <a:gd name="T113" fmla="*/ 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1" h="331">
                    <a:moveTo>
                      <a:pt x="258" y="2"/>
                    </a:moveTo>
                    <a:cubicBezTo>
                      <a:pt x="257" y="4"/>
                      <a:pt x="257" y="4"/>
                      <a:pt x="257" y="4"/>
                    </a:cubicBezTo>
                    <a:cubicBezTo>
                      <a:pt x="257" y="4"/>
                      <a:pt x="261" y="7"/>
                      <a:pt x="269" y="9"/>
                    </a:cubicBezTo>
                    <a:cubicBezTo>
                      <a:pt x="276" y="12"/>
                      <a:pt x="283" y="14"/>
                      <a:pt x="287" y="19"/>
                    </a:cubicBezTo>
                    <a:cubicBezTo>
                      <a:pt x="288" y="18"/>
                      <a:pt x="288" y="18"/>
                      <a:pt x="288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9"/>
                      <a:pt x="288" y="20"/>
                      <a:pt x="288" y="22"/>
                    </a:cubicBezTo>
                    <a:cubicBezTo>
                      <a:pt x="288" y="24"/>
                      <a:pt x="288" y="25"/>
                      <a:pt x="287" y="26"/>
                    </a:cubicBezTo>
                    <a:cubicBezTo>
                      <a:pt x="287" y="27"/>
                      <a:pt x="285" y="28"/>
                      <a:pt x="283" y="30"/>
                    </a:cubicBezTo>
                    <a:cubicBezTo>
                      <a:pt x="278" y="36"/>
                      <a:pt x="269" y="45"/>
                      <a:pt x="266" y="47"/>
                    </a:cubicBezTo>
                    <a:cubicBezTo>
                      <a:pt x="266" y="48"/>
                      <a:pt x="265" y="48"/>
                      <a:pt x="265" y="48"/>
                    </a:cubicBezTo>
                    <a:cubicBezTo>
                      <a:pt x="264" y="49"/>
                      <a:pt x="263" y="49"/>
                      <a:pt x="261" y="50"/>
                    </a:cubicBezTo>
                    <a:cubicBezTo>
                      <a:pt x="259" y="50"/>
                      <a:pt x="257" y="52"/>
                      <a:pt x="254" y="54"/>
                    </a:cubicBezTo>
                    <a:cubicBezTo>
                      <a:pt x="254" y="54"/>
                      <a:pt x="253" y="55"/>
                      <a:pt x="252" y="57"/>
                    </a:cubicBezTo>
                    <a:cubicBezTo>
                      <a:pt x="242" y="67"/>
                      <a:pt x="213" y="104"/>
                      <a:pt x="183" y="141"/>
                    </a:cubicBezTo>
                    <a:cubicBezTo>
                      <a:pt x="153" y="178"/>
                      <a:pt x="123" y="217"/>
                      <a:pt x="112" y="231"/>
                    </a:cubicBezTo>
                    <a:cubicBezTo>
                      <a:pt x="105" y="239"/>
                      <a:pt x="94" y="258"/>
                      <a:pt x="84" y="276"/>
                    </a:cubicBezTo>
                    <a:cubicBezTo>
                      <a:pt x="73" y="295"/>
                      <a:pt x="64" y="312"/>
                      <a:pt x="62" y="316"/>
                    </a:cubicBezTo>
                    <a:cubicBezTo>
                      <a:pt x="60" y="320"/>
                      <a:pt x="59" y="323"/>
                      <a:pt x="57" y="325"/>
                    </a:cubicBezTo>
                    <a:cubicBezTo>
                      <a:pt x="57" y="326"/>
                      <a:pt x="56" y="327"/>
                      <a:pt x="56" y="328"/>
                    </a:cubicBezTo>
                    <a:cubicBezTo>
                      <a:pt x="55" y="328"/>
                      <a:pt x="55" y="328"/>
                      <a:pt x="54" y="328"/>
                    </a:cubicBezTo>
                    <a:cubicBezTo>
                      <a:pt x="54" y="328"/>
                      <a:pt x="54" y="328"/>
                      <a:pt x="53" y="328"/>
                    </a:cubicBezTo>
                    <a:cubicBezTo>
                      <a:pt x="53" y="327"/>
                      <a:pt x="52" y="327"/>
                      <a:pt x="51" y="326"/>
                    </a:cubicBezTo>
                    <a:cubicBezTo>
                      <a:pt x="48" y="321"/>
                      <a:pt x="42" y="316"/>
                      <a:pt x="37" y="311"/>
                    </a:cubicBezTo>
                    <a:cubicBezTo>
                      <a:pt x="34" y="309"/>
                      <a:pt x="31" y="307"/>
                      <a:pt x="29" y="305"/>
                    </a:cubicBezTo>
                    <a:cubicBezTo>
                      <a:pt x="26" y="303"/>
                      <a:pt x="24" y="302"/>
                      <a:pt x="22" y="302"/>
                    </a:cubicBezTo>
                    <a:cubicBezTo>
                      <a:pt x="21" y="302"/>
                      <a:pt x="21" y="302"/>
                      <a:pt x="21" y="302"/>
                    </a:cubicBezTo>
                    <a:cubicBezTo>
                      <a:pt x="18" y="302"/>
                      <a:pt x="15" y="303"/>
                      <a:pt x="12" y="304"/>
                    </a:cubicBezTo>
                    <a:cubicBezTo>
                      <a:pt x="8" y="305"/>
                      <a:pt x="6" y="305"/>
                      <a:pt x="4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4"/>
                      <a:pt x="3" y="304"/>
                    </a:cubicBezTo>
                    <a:cubicBezTo>
                      <a:pt x="5" y="299"/>
                      <a:pt x="8" y="296"/>
                      <a:pt x="11" y="293"/>
                    </a:cubicBezTo>
                    <a:cubicBezTo>
                      <a:pt x="15" y="291"/>
                      <a:pt x="19" y="288"/>
                      <a:pt x="25" y="285"/>
                    </a:cubicBezTo>
                    <a:cubicBezTo>
                      <a:pt x="30" y="282"/>
                      <a:pt x="40" y="273"/>
                      <a:pt x="53" y="261"/>
                    </a:cubicBezTo>
                    <a:cubicBezTo>
                      <a:pt x="66" y="248"/>
                      <a:pt x="80" y="233"/>
                      <a:pt x="93" y="216"/>
                    </a:cubicBezTo>
                    <a:cubicBezTo>
                      <a:pt x="106" y="200"/>
                      <a:pt x="136" y="164"/>
                      <a:pt x="164" y="131"/>
                    </a:cubicBezTo>
                    <a:cubicBezTo>
                      <a:pt x="178" y="114"/>
                      <a:pt x="192" y="97"/>
                      <a:pt x="203" y="84"/>
                    </a:cubicBezTo>
                    <a:cubicBezTo>
                      <a:pt x="214" y="71"/>
                      <a:pt x="222" y="60"/>
                      <a:pt x="225" y="55"/>
                    </a:cubicBezTo>
                    <a:cubicBezTo>
                      <a:pt x="231" y="45"/>
                      <a:pt x="235" y="40"/>
                      <a:pt x="238" y="36"/>
                    </a:cubicBezTo>
                    <a:cubicBezTo>
                      <a:pt x="241" y="32"/>
                      <a:pt x="242" y="30"/>
                      <a:pt x="243" y="26"/>
                    </a:cubicBezTo>
                    <a:cubicBezTo>
                      <a:pt x="244" y="22"/>
                      <a:pt x="244" y="20"/>
                      <a:pt x="245" y="19"/>
                    </a:cubicBezTo>
                    <a:cubicBezTo>
                      <a:pt x="245" y="17"/>
                      <a:pt x="246" y="16"/>
                      <a:pt x="248" y="13"/>
                    </a:cubicBezTo>
                    <a:cubicBezTo>
                      <a:pt x="250" y="11"/>
                      <a:pt x="251" y="8"/>
                      <a:pt x="252" y="6"/>
                    </a:cubicBezTo>
                    <a:cubicBezTo>
                      <a:pt x="253" y="5"/>
                      <a:pt x="254" y="5"/>
                      <a:pt x="254" y="4"/>
                    </a:cubicBezTo>
                    <a:cubicBezTo>
                      <a:pt x="255" y="4"/>
                      <a:pt x="256" y="3"/>
                      <a:pt x="256" y="3"/>
                    </a:cubicBezTo>
                    <a:cubicBezTo>
                      <a:pt x="257" y="3"/>
                      <a:pt x="257" y="3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7" y="4"/>
                      <a:pt x="257" y="4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8" y="1"/>
                      <a:pt x="257" y="0"/>
                      <a:pt x="256" y="0"/>
                    </a:cubicBezTo>
                    <a:cubicBezTo>
                      <a:pt x="255" y="0"/>
                      <a:pt x="254" y="1"/>
                      <a:pt x="253" y="2"/>
                    </a:cubicBezTo>
                    <a:cubicBezTo>
                      <a:pt x="251" y="3"/>
                      <a:pt x="250" y="5"/>
                      <a:pt x="249" y="6"/>
                    </a:cubicBezTo>
                    <a:cubicBezTo>
                      <a:pt x="248" y="8"/>
                      <a:pt x="247" y="10"/>
                      <a:pt x="245" y="12"/>
                    </a:cubicBezTo>
                    <a:cubicBezTo>
                      <a:pt x="244" y="14"/>
                      <a:pt x="243" y="16"/>
                      <a:pt x="242" y="18"/>
                    </a:cubicBezTo>
                    <a:cubicBezTo>
                      <a:pt x="241" y="19"/>
                      <a:pt x="241" y="21"/>
                      <a:pt x="240" y="25"/>
                    </a:cubicBezTo>
                    <a:cubicBezTo>
                      <a:pt x="240" y="29"/>
                      <a:pt x="238" y="31"/>
                      <a:pt x="235" y="34"/>
                    </a:cubicBezTo>
                    <a:cubicBezTo>
                      <a:pt x="233" y="38"/>
                      <a:pt x="228" y="44"/>
                      <a:pt x="222" y="54"/>
                    </a:cubicBezTo>
                    <a:cubicBezTo>
                      <a:pt x="220" y="58"/>
                      <a:pt x="211" y="69"/>
                      <a:pt x="200" y="82"/>
                    </a:cubicBezTo>
                    <a:cubicBezTo>
                      <a:pt x="168" y="122"/>
                      <a:pt x="110" y="190"/>
                      <a:pt x="91" y="214"/>
                    </a:cubicBezTo>
                    <a:cubicBezTo>
                      <a:pt x="78" y="231"/>
                      <a:pt x="63" y="246"/>
                      <a:pt x="51" y="259"/>
                    </a:cubicBezTo>
                    <a:cubicBezTo>
                      <a:pt x="38" y="271"/>
                      <a:pt x="28" y="279"/>
                      <a:pt x="23" y="282"/>
                    </a:cubicBezTo>
                    <a:cubicBezTo>
                      <a:pt x="18" y="285"/>
                      <a:pt x="13" y="288"/>
                      <a:pt x="9" y="291"/>
                    </a:cubicBezTo>
                    <a:cubicBezTo>
                      <a:pt x="6" y="294"/>
                      <a:pt x="2" y="298"/>
                      <a:pt x="1" y="302"/>
                    </a:cubicBezTo>
                    <a:cubicBezTo>
                      <a:pt x="0" y="303"/>
                      <a:pt x="0" y="304"/>
                      <a:pt x="0" y="305"/>
                    </a:cubicBezTo>
                    <a:cubicBezTo>
                      <a:pt x="0" y="306"/>
                      <a:pt x="0" y="307"/>
                      <a:pt x="1" y="308"/>
                    </a:cubicBezTo>
                    <a:cubicBezTo>
                      <a:pt x="2" y="308"/>
                      <a:pt x="3" y="308"/>
                      <a:pt x="4" y="308"/>
                    </a:cubicBezTo>
                    <a:cubicBezTo>
                      <a:pt x="6" y="308"/>
                      <a:pt x="9" y="308"/>
                      <a:pt x="12" y="307"/>
                    </a:cubicBezTo>
                    <a:cubicBezTo>
                      <a:pt x="15" y="306"/>
                      <a:pt x="19" y="305"/>
                      <a:pt x="21" y="305"/>
                    </a:cubicBezTo>
                    <a:cubicBezTo>
                      <a:pt x="21" y="305"/>
                      <a:pt x="21" y="305"/>
                      <a:pt x="21" y="305"/>
                    </a:cubicBezTo>
                    <a:cubicBezTo>
                      <a:pt x="23" y="305"/>
                      <a:pt x="25" y="306"/>
                      <a:pt x="27" y="308"/>
                    </a:cubicBezTo>
                    <a:cubicBezTo>
                      <a:pt x="34" y="312"/>
                      <a:pt x="44" y="321"/>
                      <a:pt x="49" y="328"/>
                    </a:cubicBezTo>
                    <a:cubicBezTo>
                      <a:pt x="50" y="329"/>
                      <a:pt x="51" y="330"/>
                      <a:pt x="51" y="330"/>
                    </a:cubicBezTo>
                    <a:cubicBezTo>
                      <a:pt x="52" y="331"/>
                      <a:pt x="53" y="331"/>
                      <a:pt x="54" y="331"/>
                    </a:cubicBezTo>
                    <a:cubicBezTo>
                      <a:pt x="56" y="331"/>
                      <a:pt x="57" y="331"/>
                      <a:pt x="58" y="330"/>
                    </a:cubicBezTo>
                    <a:cubicBezTo>
                      <a:pt x="59" y="329"/>
                      <a:pt x="60" y="327"/>
                      <a:pt x="61" y="325"/>
                    </a:cubicBezTo>
                    <a:cubicBezTo>
                      <a:pt x="62" y="322"/>
                      <a:pt x="63" y="320"/>
                      <a:pt x="64" y="318"/>
                    </a:cubicBezTo>
                    <a:cubicBezTo>
                      <a:pt x="67" y="313"/>
                      <a:pt x="76" y="296"/>
                      <a:pt x="86" y="278"/>
                    </a:cubicBezTo>
                    <a:cubicBezTo>
                      <a:pt x="96" y="260"/>
                      <a:pt x="108" y="241"/>
                      <a:pt x="114" y="233"/>
                    </a:cubicBezTo>
                    <a:cubicBezTo>
                      <a:pt x="126" y="218"/>
                      <a:pt x="160" y="175"/>
                      <a:pt x="192" y="135"/>
                    </a:cubicBezTo>
                    <a:cubicBezTo>
                      <a:pt x="207" y="116"/>
                      <a:pt x="223" y="96"/>
                      <a:pt x="234" y="82"/>
                    </a:cubicBezTo>
                    <a:cubicBezTo>
                      <a:pt x="240" y="75"/>
                      <a:pt x="245" y="69"/>
                      <a:pt x="249" y="64"/>
                    </a:cubicBezTo>
                    <a:cubicBezTo>
                      <a:pt x="251" y="62"/>
                      <a:pt x="253" y="60"/>
                      <a:pt x="254" y="59"/>
                    </a:cubicBezTo>
                    <a:cubicBezTo>
                      <a:pt x="255" y="57"/>
                      <a:pt x="256" y="57"/>
                      <a:pt x="256" y="56"/>
                    </a:cubicBezTo>
                    <a:cubicBezTo>
                      <a:pt x="260" y="53"/>
                      <a:pt x="262" y="52"/>
                      <a:pt x="264" y="52"/>
                    </a:cubicBezTo>
                    <a:cubicBezTo>
                      <a:pt x="264" y="52"/>
                      <a:pt x="265" y="51"/>
                      <a:pt x="266" y="51"/>
                    </a:cubicBezTo>
                    <a:cubicBezTo>
                      <a:pt x="267" y="51"/>
                      <a:pt x="268" y="50"/>
                      <a:pt x="269" y="49"/>
                    </a:cubicBezTo>
                    <a:cubicBezTo>
                      <a:pt x="270" y="48"/>
                      <a:pt x="275" y="43"/>
                      <a:pt x="279" y="39"/>
                    </a:cubicBezTo>
                    <a:cubicBezTo>
                      <a:pt x="281" y="37"/>
                      <a:pt x="284" y="34"/>
                      <a:pt x="286" y="32"/>
                    </a:cubicBezTo>
                    <a:cubicBezTo>
                      <a:pt x="287" y="30"/>
                      <a:pt x="289" y="29"/>
                      <a:pt x="290" y="27"/>
                    </a:cubicBezTo>
                    <a:cubicBezTo>
                      <a:pt x="291" y="26"/>
                      <a:pt x="291" y="24"/>
                      <a:pt x="291" y="22"/>
                    </a:cubicBezTo>
                    <a:cubicBezTo>
                      <a:pt x="291" y="19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85" y="11"/>
                      <a:pt x="277" y="9"/>
                      <a:pt x="270" y="6"/>
                    </a:cubicBezTo>
                    <a:cubicBezTo>
                      <a:pt x="266" y="5"/>
                      <a:pt x="263" y="4"/>
                      <a:pt x="262" y="3"/>
                    </a:cubicBezTo>
                    <a:cubicBezTo>
                      <a:pt x="261" y="2"/>
                      <a:pt x="260" y="2"/>
                      <a:pt x="260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lnTo>
                      <a:pt x="25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727"/>
              <p:cNvSpPr>
                <a:spLocks/>
              </p:cNvSpPr>
              <p:nvPr/>
            </p:nvSpPr>
            <p:spPr bwMode="auto">
              <a:xfrm>
                <a:off x="1008501" y="2155338"/>
                <a:ext cx="30163" cy="22225"/>
              </a:xfrm>
              <a:custGeom>
                <a:avLst/>
                <a:gdLst>
                  <a:gd name="T0" fmla="*/ 1 w 18"/>
                  <a:gd name="T1" fmla="*/ 2 h 14"/>
                  <a:gd name="T2" fmla="*/ 1 w 18"/>
                  <a:gd name="T3" fmla="*/ 2 h 14"/>
                  <a:gd name="T4" fmla="*/ 8 w 18"/>
                  <a:gd name="T5" fmla="*/ 5 h 14"/>
                  <a:gd name="T6" fmla="*/ 16 w 18"/>
                  <a:gd name="T7" fmla="*/ 13 h 14"/>
                  <a:gd name="T8" fmla="*/ 17 w 18"/>
                  <a:gd name="T9" fmla="*/ 14 h 14"/>
                  <a:gd name="T10" fmla="*/ 18 w 18"/>
                  <a:gd name="T11" fmla="*/ 13 h 14"/>
                  <a:gd name="T12" fmla="*/ 8 w 18"/>
                  <a:gd name="T13" fmla="*/ 3 h 14"/>
                  <a:gd name="T14" fmla="*/ 1 w 18"/>
                  <a:gd name="T15" fmla="*/ 0 h 14"/>
                  <a:gd name="T16" fmla="*/ 0 w 18"/>
                  <a:gd name="T17" fmla="*/ 1 h 14"/>
                  <a:gd name="T18" fmla="*/ 1 w 18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6" y="3"/>
                      <a:pt x="8" y="5"/>
                    </a:cubicBezTo>
                    <a:cubicBezTo>
                      <a:pt x="12" y="7"/>
                      <a:pt x="14" y="10"/>
                      <a:pt x="16" y="13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6" y="8"/>
                      <a:pt x="12" y="5"/>
                      <a:pt x="8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" name="Freeform 831"/>
              <p:cNvSpPr>
                <a:spLocks/>
              </p:cNvSpPr>
              <p:nvPr/>
            </p:nvSpPr>
            <p:spPr bwMode="auto">
              <a:xfrm>
                <a:off x="1470464" y="1421914"/>
                <a:ext cx="42863" cy="76200"/>
              </a:xfrm>
              <a:custGeom>
                <a:avLst/>
                <a:gdLst>
                  <a:gd name="T0" fmla="*/ 10 w 27"/>
                  <a:gd name="T1" fmla="*/ 1 h 47"/>
                  <a:gd name="T2" fmla="*/ 19 w 27"/>
                  <a:gd name="T3" fmla="*/ 2 h 47"/>
                  <a:gd name="T4" fmla="*/ 27 w 27"/>
                  <a:gd name="T5" fmla="*/ 11 h 47"/>
                  <a:gd name="T6" fmla="*/ 19 w 27"/>
                  <a:gd name="T7" fmla="*/ 10 h 47"/>
                  <a:gd name="T8" fmla="*/ 15 w 27"/>
                  <a:gd name="T9" fmla="*/ 22 h 47"/>
                  <a:gd name="T10" fmla="*/ 0 w 27"/>
                  <a:gd name="T11" fmla="*/ 47 h 47"/>
                  <a:gd name="T12" fmla="*/ 6 w 27"/>
                  <a:gd name="T13" fmla="*/ 40 h 47"/>
                  <a:gd name="T14" fmla="*/ 9 w 27"/>
                  <a:gd name="T15" fmla="*/ 32 h 47"/>
                  <a:gd name="T16" fmla="*/ 13 w 27"/>
                  <a:gd name="T17" fmla="*/ 21 h 47"/>
                  <a:gd name="T18" fmla="*/ 13 w 27"/>
                  <a:gd name="T19" fmla="*/ 12 h 47"/>
                  <a:gd name="T20" fmla="*/ 12 w 27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7">
                    <a:moveTo>
                      <a:pt x="10" y="1"/>
                    </a:moveTo>
                    <a:cubicBezTo>
                      <a:pt x="14" y="0"/>
                      <a:pt x="16" y="0"/>
                      <a:pt x="19" y="2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5" y="10"/>
                      <a:pt x="20" y="7"/>
                      <a:pt x="19" y="10"/>
                    </a:cubicBezTo>
                    <a:cubicBezTo>
                      <a:pt x="16" y="13"/>
                      <a:pt x="16" y="18"/>
                      <a:pt x="15" y="22"/>
                    </a:cubicBezTo>
                    <a:cubicBezTo>
                      <a:pt x="12" y="32"/>
                      <a:pt x="10" y="42"/>
                      <a:pt x="0" y="47"/>
                    </a:cubicBezTo>
                    <a:cubicBezTo>
                      <a:pt x="1" y="45"/>
                      <a:pt x="4" y="42"/>
                      <a:pt x="6" y="40"/>
                    </a:cubicBezTo>
                    <a:cubicBezTo>
                      <a:pt x="7" y="38"/>
                      <a:pt x="8" y="35"/>
                      <a:pt x="9" y="32"/>
                    </a:cubicBezTo>
                    <a:cubicBezTo>
                      <a:pt x="11" y="28"/>
                      <a:pt x="12" y="25"/>
                      <a:pt x="13" y="21"/>
                    </a:cubicBezTo>
                    <a:cubicBezTo>
                      <a:pt x="14" y="18"/>
                      <a:pt x="13" y="15"/>
                      <a:pt x="13" y="12"/>
                    </a:cubicBezTo>
                    <a:cubicBezTo>
                      <a:pt x="13" y="9"/>
                      <a:pt x="13" y="5"/>
                      <a:pt x="1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" name="Freeform 832"/>
              <p:cNvSpPr>
                <a:spLocks/>
              </p:cNvSpPr>
              <p:nvPr/>
            </p:nvSpPr>
            <p:spPr bwMode="auto">
              <a:xfrm>
                <a:off x="1453001" y="1480651"/>
                <a:ext cx="39688" cy="50800"/>
              </a:xfrm>
              <a:custGeom>
                <a:avLst/>
                <a:gdLst>
                  <a:gd name="T0" fmla="*/ 16 w 25"/>
                  <a:gd name="T1" fmla="*/ 30 h 31"/>
                  <a:gd name="T2" fmla="*/ 24 w 25"/>
                  <a:gd name="T3" fmla="*/ 18 h 31"/>
                  <a:gd name="T4" fmla="*/ 24 w 25"/>
                  <a:gd name="T5" fmla="*/ 0 h 31"/>
                  <a:gd name="T6" fmla="*/ 22 w 25"/>
                  <a:gd name="T7" fmla="*/ 7 h 31"/>
                  <a:gd name="T8" fmla="*/ 19 w 25"/>
                  <a:gd name="T9" fmla="*/ 15 h 31"/>
                  <a:gd name="T10" fmla="*/ 9 w 25"/>
                  <a:gd name="T11" fmla="*/ 23 h 31"/>
                  <a:gd name="T12" fmla="*/ 5 w 25"/>
                  <a:gd name="T13" fmla="*/ 24 h 31"/>
                  <a:gd name="T14" fmla="*/ 2 w 25"/>
                  <a:gd name="T15" fmla="*/ 24 h 31"/>
                  <a:gd name="T16" fmla="*/ 1 w 25"/>
                  <a:gd name="T17" fmla="*/ 27 h 31"/>
                  <a:gd name="T18" fmla="*/ 8 w 25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1">
                    <a:moveTo>
                      <a:pt x="16" y="30"/>
                    </a:moveTo>
                    <a:cubicBezTo>
                      <a:pt x="19" y="27"/>
                      <a:pt x="23" y="23"/>
                      <a:pt x="24" y="18"/>
                    </a:cubicBezTo>
                    <a:cubicBezTo>
                      <a:pt x="25" y="13"/>
                      <a:pt x="25" y="6"/>
                      <a:pt x="24" y="0"/>
                    </a:cubicBezTo>
                    <a:cubicBezTo>
                      <a:pt x="22" y="2"/>
                      <a:pt x="22" y="5"/>
                      <a:pt x="22" y="7"/>
                    </a:cubicBezTo>
                    <a:cubicBezTo>
                      <a:pt x="22" y="10"/>
                      <a:pt x="20" y="13"/>
                      <a:pt x="19" y="15"/>
                    </a:cubicBezTo>
                    <a:cubicBezTo>
                      <a:pt x="16" y="19"/>
                      <a:pt x="14" y="23"/>
                      <a:pt x="9" y="23"/>
                    </a:cubicBezTo>
                    <a:cubicBezTo>
                      <a:pt x="8" y="24"/>
                      <a:pt x="7" y="24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1" y="24"/>
                      <a:pt x="0" y="26"/>
                      <a:pt x="1" y="27"/>
                    </a:cubicBezTo>
                    <a:cubicBezTo>
                      <a:pt x="1" y="31"/>
                      <a:pt x="5" y="30"/>
                      <a:pt x="8" y="3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5" name="Freeform 833"/>
              <p:cNvSpPr>
                <a:spLocks/>
              </p:cNvSpPr>
              <p:nvPr/>
            </p:nvSpPr>
            <p:spPr bwMode="auto">
              <a:xfrm>
                <a:off x="1427601" y="1391751"/>
                <a:ext cx="57150" cy="53975"/>
              </a:xfrm>
              <a:custGeom>
                <a:avLst/>
                <a:gdLst>
                  <a:gd name="T0" fmla="*/ 8 w 36"/>
                  <a:gd name="T1" fmla="*/ 32 h 34"/>
                  <a:gd name="T2" fmla="*/ 8 w 36"/>
                  <a:gd name="T3" fmla="*/ 34 h 34"/>
                  <a:gd name="T4" fmla="*/ 17 w 36"/>
                  <a:gd name="T5" fmla="*/ 18 h 34"/>
                  <a:gd name="T6" fmla="*/ 25 w 36"/>
                  <a:gd name="T7" fmla="*/ 9 h 34"/>
                  <a:gd name="T8" fmla="*/ 34 w 36"/>
                  <a:gd name="T9" fmla="*/ 0 h 34"/>
                  <a:gd name="T10" fmla="*/ 8 w 36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4">
                    <a:moveTo>
                      <a:pt x="8" y="32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32"/>
                      <a:pt x="15" y="20"/>
                      <a:pt x="17" y="18"/>
                    </a:cubicBezTo>
                    <a:cubicBezTo>
                      <a:pt x="19" y="15"/>
                      <a:pt x="22" y="12"/>
                      <a:pt x="25" y="9"/>
                    </a:cubicBezTo>
                    <a:cubicBezTo>
                      <a:pt x="27" y="6"/>
                      <a:pt x="31" y="1"/>
                      <a:pt x="34" y="0"/>
                    </a:cubicBezTo>
                    <a:cubicBezTo>
                      <a:pt x="36" y="5"/>
                      <a:pt x="2" y="28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6" name="Freeform 834"/>
              <p:cNvSpPr>
                <a:spLocks/>
              </p:cNvSpPr>
              <p:nvPr/>
            </p:nvSpPr>
            <p:spPr bwMode="auto">
              <a:xfrm>
                <a:off x="1530789" y="1407626"/>
                <a:ext cx="80963" cy="36513"/>
              </a:xfrm>
              <a:custGeom>
                <a:avLst/>
                <a:gdLst>
                  <a:gd name="T0" fmla="*/ 1 w 50"/>
                  <a:gd name="T1" fmla="*/ 16 h 23"/>
                  <a:gd name="T2" fmla="*/ 1 w 50"/>
                  <a:gd name="T3" fmla="*/ 16 h 23"/>
                  <a:gd name="T4" fmla="*/ 9 w 50"/>
                  <a:gd name="T5" fmla="*/ 14 h 23"/>
                  <a:gd name="T6" fmla="*/ 16 w 50"/>
                  <a:gd name="T7" fmla="*/ 8 h 23"/>
                  <a:gd name="T8" fmla="*/ 29 w 50"/>
                  <a:gd name="T9" fmla="*/ 2 h 23"/>
                  <a:gd name="T10" fmla="*/ 50 w 50"/>
                  <a:gd name="T11" fmla="*/ 6 h 23"/>
                  <a:gd name="T12" fmla="*/ 38 w 50"/>
                  <a:gd name="T13" fmla="*/ 4 h 23"/>
                  <a:gd name="T14" fmla="*/ 25 w 50"/>
                  <a:gd name="T15" fmla="*/ 7 h 23"/>
                  <a:gd name="T16" fmla="*/ 1 w 50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3">
                    <a:moveTo>
                      <a:pt x="1" y="16"/>
                    </a:moveTo>
                    <a:cubicBezTo>
                      <a:pt x="1" y="16"/>
                      <a:pt x="0" y="16"/>
                      <a:pt x="1" y="16"/>
                    </a:cubicBezTo>
                    <a:cubicBezTo>
                      <a:pt x="5" y="16"/>
                      <a:pt x="6" y="16"/>
                      <a:pt x="9" y="14"/>
                    </a:cubicBezTo>
                    <a:cubicBezTo>
                      <a:pt x="11" y="12"/>
                      <a:pt x="14" y="10"/>
                      <a:pt x="16" y="8"/>
                    </a:cubicBezTo>
                    <a:cubicBezTo>
                      <a:pt x="20" y="4"/>
                      <a:pt x="24" y="3"/>
                      <a:pt x="29" y="2"/>
                    </a:cubicBezTo>
                    <a:cubicBezTo>
                      <a:pt x="35" y="0"/>
                      <a:pt x="46" y="1"/>
                      <a:pt x="50" y="6"/>
                    </a:cubicBezTo>
                    <a:cubicBezTo>
                      <a:pt x="46" y="6"/>
                      <a:pt x="42" y="4"/>
                      <a:pt x="38" y="4"/>
                    </a:cubicBezTo>
                    <a:cubicBezTo>
                      <a:pt x="34" y="4"/>
                      <a:pt x="29" y="6"/>
                      <a:pt x="25" y="7"/>
                    </a:cubicBezTo>
                    <a:cubicBezTo>
                      <a:pt x="20" y="8"/>
                      <a:pt x="4" y="23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7" name="Freeform 835"/>
              <p:cNvSpPr>
                <a:spLocks/>
              </p:cNvSpPr>
              <p:nvPr/>
            </p:nvSpPr>
            <p:spPr bwMode="auto">
              <a:xfrm>
                <a:off x="1508564" y="1418739"/>
                <a:ext cx="92075" cy="179388"/>
              </a:xfrm>
              <a:custGeom>
                <a:avLst/>
                <a:gdLst>
                  <a:gd name="T0" fmla="*/ 57 w 57"/>
                  <a:gd name="T1" fmla="*/ 8 h 112"/>
                  <a:gd name="T2" fmla="*/ 27 w 57"/>
                  <a:gd name="T3" fmla="*/ 18 h 112"/>
                  <a:gd name="T4" fmla="*/ 13 w 57"/>
                  <a:gd name="T5" fmla="*/ 26 h 112"/>
                  <a:gd name="T6" fmla="*/ 8 w 57"/>
                  <a:gd name="T7" fmla="*/ 43 h 112"/>
                  <a:gd name="T8" fmla="*/ 6 w 57"/>
                  <a:gd name="T9" fmla="*/ 82 h 112"/>
                  <a:gd name="T10" fmla="*/ 16 w 57"/>
                  <a:gd name="T11" fmla="*/ 101 h 112"/>
                  <a:gd name="T12" fmla="*/ 24 w 57"/>
                  <a:gd name="T13" fmla="*/ 112 h 112"/>
                  <a:gd name="T14" fmla="*/ 23 w 57"/>
                  <a:gd name="T15" fmla="*/ 101 h 112"/>
                  <a:gd name="T16" fmla="*/ 24 w 57"/>
                  <a:gd name="T17" fmla="*/ 82 h 112"/>
                  <a:gd name="T18" fmla="*/ 30 w 57"/>
                  <a:gd name="T19" fmla="*/ 66 h 112"/>
                  <a:gd name="T20" fmla="*/ 38 w 57"/>
                  <a:gd name="T21" fmla="*/ 56 h 112"/>
                  <a:gd name="T22" fmla="*/ 46 w 57"/>
                  <a:gd name="T23" fmla="*/ 37 h 112"/>
                  <a:gd name="T24" fmla="*/ 53 w 57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12">
                    <a:moveTo>
                      <a:pt x="57" y="8"/>
                    </a:moveTo>
                    <a:cubicBezTo>
                      <a:pt x="46" y="0"/>
                      <a:pt x="35" y="9"/>
                      <a:pt x="27" y="18"/>
                    </a:cubicBezTo>
                    <a:cubicBezTo>
                      <a:pt x="23" y="22"/>
                      <a:pt x="17" y="22"/>
                      <a:pt x="13" y="26"/>
                    </a:cubicBezTo>
                    <a:cubicBezTo>
                      <a:pt x="8" y="30"/>
                      <a:pt x="8" y="37"/>
                      <a:pt x="8" y="43"/>
                    </a:cubicBezTo>
                    <a:cubicBezTo>
                      <a:pt x="8" y="56"/>
                      <a:pt x="0" y="69"/>
                      <a:pt x="6" y="82"/>
                    </a:cubicBezTo>
                    <a:cubicBezTo>
                      <a:pt x="9" y="88"/>
                      <a:pt x="11" y="95"/>
                      <a:pt x="16" y="101"/>
                    </a:cubicBezTo>
                    <a:cubicBezTo>
                      <a:pt x="18" y="104"/>
                      <a:pt x="20" y="111"/>
                      <a:pt x="24" y="112"/>
                    </a:cubicBezTo>
                    <a:cubicBezTo>
                      <a:pt x="25" y="109"/>
                      <a:pt x="23" y="104"/>
                      <a:pt x="23" y="101"/>
                    </a:cubicBezTo>
                    <a:cubicBezTo>
                      <a:pt x="23" y="95"/>
                      <a:pt x="24" y="88"/>
                      <a:pt x="24" y="82"/>
                    </a:cubicBezTo>
                    <a:cubicBezTo>
                      <a:pt x="25" y="77"/>
                      <a:pt x="27" y="71"/>
                      <a:pt x="30" y="66"/>
                    </a:cubicBezTo>
                    <a:cubicBezTo>
                      <a:pt x="32" y="62"/>
                      <a:pt x="36" y="60"/>
                      <a:pt x="38" y="56"/>
                    </a:cubicBezTo>
                    <a:cubicBezTo>
                      <a:pt x="41" y="50"/>
                      <a:pt x="44" y="43"/>
                      <a:pt x="46" y="37"/>
                    </a:cubicBezTo>
                    <a:cubicBezTo>
                      <a:pt x="48" y="30"/>
                      <a:pt x="54" y="23"/>
                      <a:pt x="53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8" name="Freeform 836"/>
              <p:cNvSpPr>
                <a:spLocks/>
              </p:cNvSpPr>
              <p:nvPr/>
            </p:nvSpPr>
            <p:spPr bwMode="auto">
              <a:xfrm>
                <a:off x="1638739" y="1507639"/>
                <a:ext cx="49213" cy="38100"/>
              </a:xfrm>
              <a:custGeom>
                <a:avLst/>
                <a:gdLst>
                  <a:gd name="T0" fmla="*/ 16 w 31"/>
                  <a:gd name="T1" fmla="*/ 0 h 24"/>
                  <a:gd name="T2" fmla="*/ 2 w 31"/>
                  <a:gd name="T3" fmla="*/ 11 h 24"/>
                  <a:gd name="T4" fmla="*/ 1 w 31"/>
                  <a:gd name="T5" fmla="*/ 17 h 24"/>
                  <a:gd name="T6" fmla="*/ 7 w 31"/>
                  <a:gd name="T7" fmla="*/ 23 h 24"/>
                  <a:gd name="T8" fmla="*/ 18 w 31"/>
                  <a:gd name="T9" fmla="*/ 19 h 24"/>
                  <a:gd name="T10" fmla="*/ 29 w 31"/>
                  <a:gd name="T11" fmla="*/ 13 h 24"/>
                  <a:gd name="T12" fmla="*/ 18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6" y="0"/>
                    </a:moveTo>
                    <a:cubicBezTo>
                      <a:pt x="14" y="6"/>
                      <a:pt x="6" y="7"/>
                      <a:pt x="2" y="11"/>
                    </a:cubicBezTo>
                    <a:cubicBezTo>
                      <a:pt x="0" y="14"/>
                      <a:pt x="0" y="14"/>
                      <a:pt x="1" y="17"/>
                    </a:cubicBezTo>
                    <a:cubicBezTo>
                      <a:pt x="2" y="18"/>
                      <a:pt x="4" y="23"/>
                      <a:pt x="7" y="23"/>
                    </a:cubicBezTo>
                    <a:cubicBezTo>
                      <a:pt x="9" y="24"/>
                      <a:pt x="15" y="20"/>
                      <a:pt x="18" y="19"/>
                    </a:cubicBezTo>
                    <a:cubicBezTo>
                      <a:pt x="22" y="18"/>
                      <a:pt x="28" y="17"/>
                      <a:pt x="29" y="13"/>
                    </a:cubicBezTo>
                    <a:cubicBezTo>
                      <a:pt x="31" y="7"/>
                      <a:pt x="22" y="2"/>
                      <a:pt x="18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9" name="Freeform 837"/>
              <p:cNvSpPr>
                <a:spLocks/>
              </p:cNvSpPr>
              <p:nvPr/>
            </p:nvSpPr>
            <p:spPr bwMode="auto">
              <a:xfrm>
                <a:off x="1568889" y="1555264"/>
                <a:ext cx="44450" cy="42863"/>
              </a:xfrm>
              <a:custGeom>
                <a:avLst/>
                <a:gdLst>
                  <a:gd name="T0" fmla="*/ 16 w 27"/>
                  <a:gd name="T1" fmla="*/ 0 h 27"/>
                  <a:gd name="T2" fmla="*/ 3 w 27"/>
                  <a:gd name="T3" fmla="*/ 16 h 27"/>
                  <a:gd name="T4" fmla="*/ 12 w 27"/>
                  <a:gd name="T5" fmla="*/ 21 h 27"/>
                  <a:gd name="T6" fmla="*/ 27 w 27"/>
                  <a:gd name="T7" fmla="*/ 10 h 27"/>
                  <a:gd name="T8" fmla="*/ 17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0"/>
                    </a:moveTo>
                    <a:cubicBezTo>
                      <a:pt x="11" y="4"/>
                      <a:pt x="5" y="9"/>
                      <a:pt x="3" y="16"/>
                    </a:cubicBezTo>
                    <a:cubicBezTo>
                      <a:pt x="0" y="27"/>
                      <a:pt x="6" y="25"/>
                      <a:pt x="12" y="21"/>
                    </a:cubicBezTo>
                    <a:cubicBezTo>
                      <a:pt x="17" y="18"/>
                      <a:pt x="27" y="18"/>
                      <a:pt x="27" y="10"/>
                    </a:cubicBezTo>
                    <a:cubicBezTo>
                      <a:pt x="27" y="4"/>
                      <a:pt x="21" y="4"/>
                      <a:pt x="17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" name="Freeform 904"/>
              <p:cNvSpPr>
                <a:spLocks/>
              </p:cNvSpPr>
              <p:nvPr/>
            </p:nvSpPr>
            <p:spPr bwMode="auto">
              <a:xfrm>
                <a:off x="1672076" y="1433026"/>
                <a:ext cx="23813" cy="9525"/>
              </a:xfrm>
              <a:custGeom>
                <a:avLst/>
                <a:gdLst>
                  <a:gd name="T0" fmla="*/ 0 w 15"/>
                  <a:gd name="T1" fmla="*/ 2 h 6"/>
                  <a:gd name="T2" fmla="*/ 15 w 15"/>
                  <a:gd name="T3" fmla="*/ 4 h 6"/>
                  <a:gd name="T4" fmla="*/ 0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2"/>
                    </a:moveTo>
                    <a:cubicBezTo>
                      <a:pt x="3" y="3"/>
                      <a:pt x="14" y="0"/>
                      <a:pt x="15" y="4"/>
                    </a:cubicBezTo>
                    <a:cubicBezTo>
                      <a:pt x="11" y="3"/>
                      <a:pt x="2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" name="Freeform 905"/>
              <p:cNvSpPr>
                <a:spLocks/>
              </p:cNvSpPr>
              <p:nvPr/>
            </p:nvSpPr>
            <p:spPr bwMode="auto">
              <a:xfrm>
                <a:off x="1619689" y="1474301"/>
                <a:ext cx="9525" cy="11113"/>
              </a:xfrm>
              <a:custGeom>
                <a:avLst/>
                <a:gdLst>
                  <a:gd name="T0" fmla="*/ 3 w 6"/>
                  <a:gd name="T1" fmla="*/ 0 h 7"/>
                  <a:gd name="T2" fmla="*/ 0 w 6"/>
                  <a:gd name="T3" fmla="*/ 7 h 7"/>
                  <a:gd name="T4" fmla="*/ 6 w 6"/>
                  <a:gd name="T5" fmla="*/ 0 h 7"/>
                  <a:gd name="T6" fmla="*/ 4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2" y="6"/>
                      <a:pt x="6" y="3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974"/>
              <p:cNvSpPr>
                <a:spLocks/>
              </p:cNvSpPr>
              <p:nvPr/>
            </p:nvSpPr>
            <p:spPr bwMode="auto">
              <a:xfrm>
                <a:off x="1019614" y="1501289"/>
                <a:ext cx="276225" cy="512763"/>
              </a:xfrm>
              <a:custGeom>
                <a:avLst/>
                <a:gdLst>
                  <a:gd name="T0" fmla="*/ 172 w 172"/>
                  <a:gd name="T1" fmla="*/ 0 h 321"/>
                  <a:gd name="T2" fmla="*/ 0 w 172"/>
                  <a:gd name="T3" fmla="*/ 321 h 321"/>
                  <a:gd name="T4" fmla="*/ 172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172" y="0"/>
                    </a:moveTo>
                    <a:cubicBezTo>
                      <a:pt x="172" y="0"/>
                      <a:pt x="112" y="168"/>
                      <a:pt x="0" y="321"/>
                    </a:cubicBezTo>
                    <a:cubicBezTo>
                      <a:pt x="0" y="321"/>
                      <a:pt x="96" y="218"/>
                      <a:pt x="1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976"/>
              <p:cNvSpPr>
                <a:spLocks/>
              </p:cNvSpPr>
              <p:nvPr/>
            </p:nvSpPr>
            <p:spPr bwMode="auto">
              <a:xfrm>
                <a:off x="1306951" y="1383814"/>
                <a:ext cx="92075" cy="100013"/>
              </a:xfrm>
              <a:custGeom>
                <a:avLst/>
                <a:gdLst>
                  <a:gd name="T0" fmla="*/ 58 w 58"/>
                  <a:gd name="T1" fmla="*/ 6 h 63"/>
                  <a:gd name="T2" fmla="*/ 41 w 58"/>
                  <a:gd name="T3" fmla="*/ 3 h 63"/>
                  <a:gd name="T4" fmla="*/ 35 w 58"/>
                  <a:gd name="T5" fmla="*/ 9 h 63"/>
                  <a:gd name="T6" fmla="*/ 28 w 58"/>
                  <a:gd name="T7" fmla="*/ 15 h 63"/>
                  <a:gd name="T8" fmla="*/ 26 w 58"/>
                  <a:gd name="T9" fmla="*/ 23 h 63"/>
                  <a:gd name="T10" fmla="*/ 15 w 58"/>
                  <a:gd name="T11" fmla="*/ 31 h 63"/>
                  <a:gd name="T12" fmla="*/ 5 w 58"/>
                  <a:gd name="T13" fmla="*/ 43 h 63"/>
                  <a:gd name="T14" fmla="*/ 0 w 58"/>
                  <a:gd name="T15" fmla="*/ 63 h 63"/>
                  <a:gd name="T16" fmla="*/ 7 w 58"/>
                  <a:gd name="T17" fmla="*/ 43 h 63"/>
                  <a:gd name="T18" fmla="*/ 14 w 58"/>
                  <a:gd name="T19" fmla="*/ 33 h 63"/>
                  <a:gd name="T20" fmla="*/ 28 w 58"/>
                  <a:gd name="T21" fmla="*/ 21 h 63"/>
                  <a:gd name="T22" fmla="*/ 30 w 58"/>
                  <a:gd name="T23" fmla="*/ 16 h 63"/>
                  <a:gd name="T24" fmla="*/ 37 w 58"/>
                  <a:gd name="T25" fmla="*/ 9 h 63"/>
                  <a:gd name="T26" fmla="*/ 43 w 58"/>
                  <a:gd name="T27" fmla="*/ 4 h 63"/>
                  <a:gd name="T28" fmla="*/ 55 w 58"/>
                  <a:gd name="T2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3">
                    <a:moveTo>
                      <a:pt x="58" y="6"/>
                    </a:moveTo>
                    <a:cubicBezTo>
                      <a:pt x="52" y="6"/>
                      <a:pt x="46" y="0"/>
                      <a:pt x="41" y="3"/>
                    </a:cubicBezTo>
                    <a:cubicBezTo>
                      <a:pt x="37" y="4"/>
                      <a:pt x="37" y="6"/>
                      <a:pt x="35" y="9"/>
                    </a:cubicBezTo>
                    <a:cubicBezTo>
                      <a:pt x="33" y="11"/>
                      <a:pt x="30" y="13"/>
                      <a:pt x="28" y="15"/>
                    </a:cubicBezTo>
                    <a:cubicBezTo>
                      <a:pt x="27" y="18"/>
                      <a:pt x="27" y="21"/>
                      <a:pt x="26" y="23"/>
                    </a:cubicBezTo>
                    <a:cubicBezTo>
                      <a:pt x="22" y="27"/>
                      <a:pt x="19" y="29"/>
                      <a:pt x="15" y="31"/>
                    </a:cubicBezTo>
                    <a:cubicBezTo>
                      <a:pt x="10" y="33"/>
                      <a:pt x="7" y="39"/>
                      <a:pt x="5" y="43"/>
                    </a:cubicBezTo>
                    <a:cubicBezTo>
                      <a:pt x="3" y="49"/>
                      <a:pt x="0" y="57"/>
                      <a:pt x="0" y="63"/>
                    </a:cubicBezTo>
                    <a:cubicBezTo>
                      <a:pt x="2" y="56"/>
                      <a:pt x="4" y="50"/>
                      <a:pt x="7" y="43"/>
                    </a:cubicBezTo>
                    <a:cubicBezTo>
                      <a:pt x="9" y="40"/>
                      <a:pt x="11" y="36"/>
                      <a:pt x="14" y="33"/>
                    </a:cubicBezTo>
                    <a:cubicBezTo>
                      <a:pt x="19" y="30"/>
                      <a:pt x="26" y="27"/>
                      <a:pt x="28" y="21"/>
                    </a:cubicBezTo>
                    <a:cubicBezTo>
                      <a:pt x="29" y="19"/>
                      <a:pt x="29" y="17"/>
                      <a:pt x="30" y="16"/>
                    </a:cubicBezTo>
                    <a:cubicBezTo>
                      <a:pt x="32" y="13"/>
                      <a:pt x="35" y="11"/>
                      <a:pt x="37" y="9"/>
                    </a:cubicBezTo>
                    <a:cubicBezTo>
                      <a:pt x="39" y="6"/>
                      <a:pt x="39" y="4"/>
                      <a:pt x="43" y="4"/>
                    </a:cubicBezTo>
                    <a:cubicBezTo>
                      <a:pt x="47" y="3"/>
                      <a:pt x="51" y="3"/>
                      <a:pt x="5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977"/>
              <p:cNvSpPr>
                <a:spLocks/>
              </p:cNvSpPr>
              <p:nvPr/>
            </p:nvSpPr>
            <p:spPr bwMode="auto">
              <a:xfrm>
                <a:off x="1375214" y="1421914"/>
                <a:ext cx="50800" cy="25400"/>
              </a:xfrm>
              <a:custGeom>
                <a:avLst/>
                <a:gdLst>
                  <a:gd name="T0" fmla="*/ 0 w 31"/>
                  <a:gd name="T1" fmla="*/ 0 h 16"/>
                  <a:gd name="T2" fmla="*/ 9 w 31"/>
                  <a:gd name="T3" fmla="*/ 3 h 16"/>
                  <a:gd name="T4" fmla="*/ 17 w 31"/>
                  <a:gd name="T5" fmla="*/ 5 h 16"/>
                  <a:gd name="T6" fmla="*/ 30 w 31"/>
                  <a:gd name="T7" fmla="*/ 16 h 16"/>
                  <a:gd name="T8" fmla="*/ 22 w 31"/>
                  <a:gd name="T9" fmla="*/ 11 h 16"/>
                  <a:gd name="T10" fmla="*/ 14 w 31"/>
                  <a:gd name="T11" fmla="*/ 7 h 16"/>
                  <a:gd name="T12" fmla="*/ 8 w 31"/>
                  <a:gd name="T13" fmla="*/ 4 h 16"/>
                  <a:gd name="T14" fmla="*/ 1 w 3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5" y="4"/>
                      <a:pt x="17" y="5"/>
                    </a:cubicBezTo>
                    <a:cubicBezTo>
                      <a:pt x="20" y="6"/>
                      <a:pt x="31" y="14"/>
                      <a:pt x="30" y="16"/>
                    </a:cubicBezTo>
                    <a:cubicBezTo>
                      <a:pt x="27" y="14"/>
                      <a:pt x="25" y="12"/>
                      <a:pt x="22" y="11"/>
                    </a:cubicBezTo>
                    <a:cubicBezTo>
                      <a:pt x="19" y="10"/>
                      <a:pt x="17" y="9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978"/>
              <p:cNvSpPr>
                <a:spLocks/>
              </p:cNvSpPr>
              <p:nvPr/>
            </p:nvSpPr>
            <p:spPr bwMode="auto">
              <a:xfrm>
                <a:off x="1016439" y="2104539"/>
                <a:ext cx="69850" cy="47625"/>
              </a:xfrm>
              <a:custGeom>
                <a:avLst/>
                <a:gdLst>
                  <a:gd name="T0" fmla="*/ 41 w 43"/>
                  <a:gd name="T1" fmla="*/ 16 h 30"/>
                  <a:gd name="T2" fmla="*/ 16 w 43"/>
                  <a:gd name="T3" fmla="*/ 14 h 30"/>
                  <a:gd name="T4" fmla="*/ 8 w 43"/>
                  <a:gd name="T5" fmla="*/ 8 h 30"/>
                  <a:gd name="T6" fmla="*/ 3 w 43"/>
                  <a:gd name="T7" fmla="*/ 0 h 30"/>
                  <a:gd name="T8" fmla="*/ 1 w 43"/>
                  <a:gd name="T9" fmla="*/ 6 h 30"/>
                  <a:gd name="T10" fmla="*/ 2 w 43"/>
                  <a:gd name="T11" fmla="*/ 11 h 30"/>
                  <a:gd name="T12" fmla="*/ 15 w 43"/>
                  <a:gd name="T13" fmla="*/ 19 h 30"/>
                  <a:gd name="T14" fmla="*/ 25 w 43"/>
                  <a:gd name="T15" fmla="*/ 27 h 30"/>
                  <a:gd name="T16" fmla="*/ 33 w 43"/>
                  <a:gd name="T17" fmla="*/ 29 h 30"/>
                  <a:gd name="T18" fmla="*/ 38 w 43"/>
                  <a:gd name="T19" fmla="*/ 27 h 30"/>
                  <a:gd name="T20" fmla="*/ 43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1" y="16"/>
                    </a:moveTo>
                    <a:cubicBezTo>
                      <a:pt x="37" y="26"/>
                      <a:pt x="23" y="17"/>
                      <a:pt x="16" y="14"/>
                    </a:cubicBezTo>
                    <a:cubicBezTo>
                      <a:pt x="14" y="12"/>
                      <a:pt x="10" y="11"/>
                      <a:pt x="8" y="8"/>
                    </a:cubicBezTo>
                    <a:cubicBezTo>
                      <a:pt x="5" y="6"/>
                      <a:pt x="5" y="3"/>
                      <a:pt x="3" y="0"/>
                    </a:cubicBezTo>
                    <a:cubicBezTo>
                      <a:pt x="2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2" y="11"/>
                    </a:cubicBezTo>
                    <a:cubicBezTo>
                      <a:pt x="6" y="15"/>
                      <a:pt x="11" y="17"/>
                      <a:pt x="15" y="19"/>
                    </a:cubicBezTo>
                    <a:cubicBezTo>
                      <a:pt x="18" y="22"/>
                      <a:pt x="21" y="25"/>
                      <a:pt x="25" y="27"/>
                    </a:cubicBezTo>
                    <a:cubicBezTo>
                      <a:pt x="28" y="29"/>
                      <a:pt x="29" y="30"/>
                      <a:pt x="33" y="29"/>
                    </a:cubicBezTo>
                    <a:cubicBezTo>
                      <a:pt x="35" y="29"/>
                      <a:pt x="37" y="28"/>
                      <a:pt x="38" y="27"/>
                    </a:cubicBezTo>
                    <a:cubicBezTo>
                      <a:pt x="40" y="26"/>
                      <a:pt x="41" y="24"/>
                      <a:pt x="43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979"/>
              <p:cNvSpPr>
                <a:spLocks/>
              </p:cNvSpPr>
              <p:nvPr/>
            </p:nvSpPr>
            <p:spPr bwMode="auto">
              <a:xfrm>
                <a:off x="945001" y="2044214"/>
                <a:ext cx="50800" cy="55563"/>
              </a:xfrm>
              <a:custGeom>
                <a:avLst/>
                <a:gdLst>
                  <a:gd name="T0" fmla="*/ 11 w 32"/>
                  <a:gd name="T1" fmla="*/ 0 h 34"/>
                  <a:gd name="T2" fmla="*/ 4 w 32"/>
                  <a:gd name="T3" fmla="*/ 11 h 34"/>
                  <a:gd name="T4" fmla="*/ 2 w 32"/>
                  <a:gd name="T5" fmla="*/ 20 h 34"/>
                  <a:gd name="T6" fmla="*/ 13 w 32"/>
                  <a:gd name="T7" fmla="*/ 26 h 34"/>
                  <a:gd name="T8" fmla="*/ 32 w 32"/>
                  <a:gd name="T9" fmla="*/ 34 h 34"/>
                  <a:gd name="T10" fmla="*/ 18 w 32"/>
                  <a:gd name="T11" fmla="*/ 24 h 34"/>
                  <a:gd name="T12" fmla="*/ 9 w 32"/>
                  <a:gd name="T13" fmla="*/ 19 h 34"/>
                  <a:gd name="T14" fmla="*/ 10 w 32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11" y="0"/>
                    </a:moveTo>
                    <a:cubicBezTo>
                      <a:pt x="6" y="1"/>
                      <a:pt x="6" y="7"/>
                      <a:pt x="4" y="11"/>
                    </a:cubicBezTo>
                    <a:cubicBezTo>
                      <a:pt x="3" y="14"/>
                      <a:pt x="0" y="17"/>
                      <a:pt x="2" y="20"/>
                    </a:cubicBezTo>
                    <a:cubicBezTo>
                      <a:pt x="4" y="23"/>
                      <a:pt x="10" y="24"/>
                      <a:pt x="13" y="26"/>
                    </a:cubicBezTo>
                    <a:cubicBezTo>
                      <a:pt x="19" y="29"/>
                      <a:pt x="25" y="33"/>
                      <a:pt x="32" y="34"/>
                    </a:cubicBezTo>
                    <a:cubicBezTo>
                      <a:pt x="26" y="31"/>
                      <a:pt x="23" y="26"/>
                      <a:pt x="18" y="24"/>
                    </a:cubicBezTo>
                    <a:cubicBezTo>
                      <a:pt x="15" y="22"/>
                      <a:pt x="12" y="21"/>
                      <a:pt x="9" y="19"/>
                    </a:cubicBezTo>
                    <a:cubicBezTo>
                      <a:pt x="6" y="15"/>
                      <a:pt x="7" y="5"/>
                      <a:pt x="1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980"/>
              <p:cNvSpPr>
                <a:spLocks/>
              </p:cNvSpPr>
              <p:nvPr/>
            </p:nvSpPr>
            <p:spPr bwMode="auto">
              <a:xfrm>
                <a:off x="984689" y="2061676"/>
                <a:ext cx="63500" cy="39688"/>
              </a:xfrm>
              <a:custGeom>
                <a:avLst/>
                <a:gdLst>
                  <a:gd name="T0" fmla="*/ 0 w 39"/>
                  <a:gd name="T1" fmla="*/ 2 h 25"/>
                  <a:gd name="T2" fmla="*/ 9 w 39"/>
                  <a:gd name="T3" fmla="*/ 9 h 25"/>
                  <a:gd name="T4" fmla="*/ 17 w 39"/>
                  <a:gd name="T5" fmla="*/ 15 h 25"/>
                  <a:gd name="T6" fmla="*/ 25 w 39"/>
                  <a:gd name="T7" fmla="*/ 21 h 25"/>
                  <a:gd name="T8" fmla="*/ 32 w 39"/>
                  <a:gd name="T9" fmla="*/ 23 h 25"/>
                  <a:gd name="T10" fmla="*/ 39 w 39"/>
                  <a:gd name="T11" fmla="*/ 25 h 25"/>
                  <a:gd name="T12" fmla="*/ 26 w 39"/>
                  <a:gd name="T13" fmla="*/ 19 h 25"/>
                  <a:gd name="T14" fmla="*/ 23 w 39"/>
                  <a:gd name="T15" fmla="*/ 16 h 25"/>
                  <a:gd name="T16" fmla="*/ 25 w 39"/>
                  <a:gd name="T17" fmla="*/ 8 h 25"/>
                  <a:gd name="T18" fmla="*/ 15 w 39"/>
                  <a:gd name="T19" fmla="*/ 11 h 25"/>
                  <a:gd name="T20" fmla="*/ 8 w 39"/>
                  <a:gd name="T21" fmla="*/ 6 h 25"/>
                  <a:gd name="T22" fmla="*/ 5 w 39"/>
                  <a:gd name="T23" fmla="*/ 3 h 25"/>
                  <a:gd name="T24" fmla="*/ 1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0" y="2"/>
                    </a:moveTo>
                    <a:cubicBezTo>
                      <a:pt x="3" y="0"/>
                      <a:pt x="7" y="7"/>
                      <a:pt x="9" y="9"/>
                    </a:cubicBezTo>
                    <a:cubicBezTo>
                      <a:pt x="12" y="12"/>
                      <a:pt x="14" y="13"/>
                      <a:pt x="17" y="15"/>
                    </a:cubicBezTo>
                    <a:cubicBezTo>
                      <a:pt x="21" y="16"/>
                      <a:pt x="22" y="19"/>
                      <a:pt x="25" y="21"/>
                    </a:cubicBezTo>
                    <a:cubicBezTo>
                      <a:pt x="27" y="21"/>
                      <a:pt x="30" y="22"/>
                      <a:pt x="32" y="23"/>
                    </a:cubicBezTo>
                    <a:cubicBezTo>
                      <a:pt x="34" y="23"/>
                      <a:pt x="36" y="25"/>
                      <a:pt x="39" y="25"/>
                    </a:cubicBezTo>
                    <a:cubicBezTo>
                      <a:pt x="35" y="21"/>
                      <a:pt x="30" y="21"/>
                      <a:pt x="26" y="19"/>
                    </a:cubicBezTo>
                    <a:cubicBezTo>
                      <a:pt x="24" y="18"/>
                      <a:pt x="24" y="19"/>
                      <a:pt x="23" y="16"/>
                    </a:cubicBezTo>
                    <a:cubicBezTo>
                      <a:pt x="22" y="14"/>
                      <a:pt x="24" y="10"/>
                      <a:pt x="25" y="8"/>
                    </a:cubicBezTo>
                    <a:cubicBezTo>
                      <a:pt x="22" y="13"/>
                      <a:pt x="20" y="14"/>
                      <a:pt x="15" y="11"/>
                    </a:cubicBezTo>
                    <a:cubicBezTo>
                      <a:pt x="11" y="10"/>
                      <a:pt x="10" y="8"/>
                      <a:pt x="8" y="6"/>
                    </a:cubicBezTo>
                    <a:cubicBezTo>
                      <a:pt x="7" y="5"/>
                      <a:pt x="7" y="4"/>
                      <a:pt x="5" y="3"/>
                    </a:cubicBezTo>
                    <a:cubicBezTo>
                      <a:pt x="4" y="2"/>
                      <a:pt x="3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985"/>
              <p:cNvSpPr>
                <a:spLocks/>
              </p:cNvSpPr>
              <p:nvPr/>
            </p:nvSpPr>
            <p:spPr bwMode="auto">
              <a:xfrm>
                <a:off x="940239" y="2123589"/>
                <a:ext cx="79375" cy="79375"/>
              </a:xfrm>
              <a:custGeom>
                <a:avLst/>
                <a:gdLst>
                  <a:gd name="T0" fmla="*/ 49 w 50"/>
                  <a:gd name="T1" fmla="*/ 7 h 50"/>
                  <a:gd name="T2" fmla="*/ 44 w 50"/>
                  <a:gd name="T3" fmla="*/ 3 h 50"/>
                  <a:gd name="T4" fmla="*/ 39 w 50"/>
                  <a:gd name="T5" fmla="*/ 0 h 50"/>
                  <a:gd name="T6" fmla="*/ 29 w 50"/>
                  <a:gd name="T7" fmla="*/ 10 h 50"/>
                  <a:gd name="T8" fmla="*/ 21 w 50"/>
                  <a:gd name="T9" fmla="*/ 17 h 50"/>
                  <a:gd name="T10" fmla="*/ 15 w 50"/>
                  <a:gd name="T11" fmla="*/ 24 h 50"/>
                  <a:gd name="T12" fmla="*/ 9 w 50"/>
                  <a:gd name="T13" fmla="*/ 34 h 50"/>
                  <a:gd name="T14" fmla="*/ 0 w 50"/>
                  <a:gd name="T15" fmla="*/ 50 h 50"/>
                  <a:gd name="T16" fmla="*/ 4 w 50"/>
                  <a:gd name="T17" fmla="*/ 46 h 50"/>
                  <a:gd name="T18" fmla="*/ 11 w 50"/>
                  <a:gd name="T19" fmla="*/ 36 h 50"/>
                  <a:gd name="T20" fmla="*/ 21 w 50"/>
                  <a:gd name="T21" fmla="*/ 22 h 50"/>
                  <a:gd name="T22" fmla="*/ 32 w 50"/>
                  <a:gd name="T23" fmla="*/ 10 h 50"/>
                  <a:gd name="T24" fmla="*/ 38 w 50"/>
                  <a:gd name="T25" fmla="*/ 3 h 50"/>
                  <a:gd name="T26" fmla="*/ 50 w 50"/>
                  <a:gd name="T27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0">
                    <a:moveTo>
                      <a:pt x="49" y="7"/>
                    </a:moveTo>
                    <a:cubicBezTo>
                      <a:pt x="48" y="7"/>
                      <a:pt x="45" y="4"/>
                      <a:pt x="44" y="3"/>
                    </a:cubicBezTo>
                    <a:cubicBezTo>
                      <a:pt x="42" y="2"/>
                      <a:pt x="41" y="0"/>
                      <a:pt x="39" y="0"/>
                    </a:cubicBezTo>
                    <a:cubicBezTo>
                      <a:pt x="35" y="0"/>
                      <a:pt x="32" y="7"/>
                      <a:pt x="29" y="10"/>
                    </a:cubicBezTo>
                    <a:cubicBezTo>
                      <a:pt x="27" y="13"/>
                      <a:pt x="24" y="14"/>
                      <a:pt x="21" y="17"/>
                    </a:cubicBezTo>
                    <a:cubicBezTo>
                      <a:pt x="19" y="19"/>
                      <a:pt x="16" y="21"/>
                      <a:pt x="15" y="24"/>
                    </a:cubicBezTo>
                    <a:cubicBezTo>
                      <a:pt x="12" y="27"/>
                      <a:pt x="11" y="30"/>
                      <a:pt x="9" y="34"/>
                    </a:cubicBezTo>
                    <a:cubicBezTo>
                      <a:pt x="6" y="39"/>
                      <a:pt x="3" y="45"/>
                      <a:pt x="0" y="50"/>
                    </a:cubicBezTo>
                    <a:cubicBezTo>
                      <a:pt x="2" y="49"/>
                      <a:pt x="3" y="47"/>
                      <a:pt x="4" y="46"/>
                    </a:cubicBezTo>
                    <a:cubicBezTo>
                      <a:pt x="6" y="42"/>
                      <a:pt x="9" y="39"/>
                      <a:pt x="11" y="36"/>
                    </a:cubicBezTo>
                    <a:cubicBezTo>
                      <a:pt x="13" y="31"/>
                      <a:pt x="18" y="27"/>
                      <a:pt x="21" y="22"/>
                    </a:cubicBezTo>
                    <a:cubicBezTo>
                      <a:pt x="24" y="18"/>
                      <a:pt x="28" y="14"/>
                      <a:pt x="32" y="10"/>
                    </a:cubicBezTo>
                    <a:cubicBezTo>
                      <a:pt x="34" y="8"/>
                      <a:pt x="36" y="4"/>
                      <a:pt x="38" y="3"/>
                    </a:cubicBezTo>
                    <a:cubicBezTo>
                      <a:pt x="43" y="0"/>
                      <a:pt x="46" y="8"/>
                      <a:pt x="5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986"/>
              <p:cNvSpPr>
                <a:spLocks/>
              </p:cNvSpPr>
              <p:nvPr/>
            </p:nvSpPr>
            <p:spPr bwMode="auto">
              <a:xfrm>
                <a:off x="900551" y="2087076"/>
                <a:ext cx="53975" cy="85725"/>
              </a:xfrm>
              <a:custGeom>
                <a:avLst/>
                <a:gdLst>
                  <a:gd name="T0" fmla="*/ 34 w 34"/>
                  <a:gd name="T1" fmla="*/ 4 h 54"/>
                  <a:gd name="T2" fmla="*/ 29 w 34"/>
                  <a:gd name="T3" fmla="*/ 2 h 54"/>
                  <a:gd name="T4" fmla="*/ 25 w 34"/>
                  <a:gd name="T5" fmla="*/ 1 h 54"/>
                  <a:gd name="T6" fmla="*/ 22 w 34"/>
                  <a:gd name="T7" fmla="*/ 6 h 54"/>
                  <a:gd name="T8" fmla="*/ 17 w 34"/>
                  <a:gd name="T9" fmla="*/ 13 h 54"/>
                  <a:gd name="T10" fmla="*/ 16 w 34"/>
                  <a:gd name="T11" fmla="*/ 20 h 54"/>
                  <a:gd name="T12" fmla="*/ 14 w 34"/>
                  <a:gd name="T13" fmla="*/ 29 h 54"/>
                  <a:gd name="T14" fmla="*/ 8 w 34"/>
                  <a:gd name="T15" fmla="*/ 39 h 54"/>
                  <a:gd name="T16" fmla="*/ 0 w 34"/>
                  <a:gd name="T17" fmla="*/ 54 h 54"/>
                  <a:gd name="T18" fmla="*/ 9 w 34"/>
                  <a:gd name="T19" fmla="*/ 38 h 54"/>
                  <a:gd name="T20" fmla="*/ 15 w 34"/>
                  <a:gd name="T21" fmla="*/ 27 h 54"/>
                  <a:gd name="T22" fmla="*/ 17 w 34"/>
                  <a:gd name="T23" fmla="*/ 17 h 54"/>
                  <a:gd name="T24" fmla="*/ 20 w 34"/>
                  <a:gd name="T25" fmla="*/ 12 h 54"/>
                  <a:gd name="T26" fmla="*/ 23 w 34"/>
                  <a:gd name="T27" fmla="*/ 7 h 54"/>
                  <a:gd name="T28" fmla="*/ 26 w 34"/>
                  <a:gd name="T29" fmla="*/ 4 h 54"/>
                  <a:gd name="T30" fmla="*/ 32 w 34"/>
                  <a:gd name="T3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4">
                    <a:moveTo>
                      <a:pt x="34" y="4"/>
                    </a:moveTo>
                    <a:cubicBezTo>
                      <a:pt x="32" y="3"/>
                      <a:pt x="30" y="2"/>
                      <a:pt x="29" y="2"/>
                    </a:cubicBezTo>
                    <a:cubicBezTo>
                      <a:pt x="28" y="1"/>
                      <a:pt x="26" y="0"/>
                      <a:pt x="25" y="1"/>
                    </a:cubicBezTo>
                    <a:cubicBezTo>
                      <a:pt x="24" y="1"/>
                      <a:pt x="23" y="5"/>
                      <a:pt x="22" y="6"/>
                    </a:cubicBezTo>
                    <a:cubicBezTo>
                      <a:pt x="20" y="8"/>
                      <a:pt x="19" y="11"/>
                      <a:pt x="17" y="13"/>
                    </a:cubicBezTo>
                    <a:cubicBezTo>
                      <a:pt x="16" y="15"/>
                      <a:pt x="16" y="17"/>
                      <a:pt x="16" y="20"/>
                    </a:cubicBezTo>
                    <a:cubicBezTo>
                      <a:pt x="16" y="23"/>
                      <a:pt x="15" y="25"/>
                      <a:pt x="14" y="29"/>
                    </a:cubicBezTo>
                    <a:cubicBezTo>
                      <a:pt x="12" y="32"/>
                      <a:pt x="10" y="36"/>
                      <a:pt x="8" y="39"/>
                    </a:cubicBezTo>
                    <a:cubicBezTo>
                      <a:pt x="5" y="44"/>
                      <a:pt x="1" y="49"/>
                      <a:pt x="0" y="54"/>
                    </a:cubicBezTo>
                    <a:cubicBezTo>
                      <a:pt x="3" y="49"/>
                      <a:pt x="6" y="43"/>
                      <a:pt x="9" y="38"/>
                    </a:cubicBezTo>
                    <a:cubicBezTo>
                      <a:pt x="11" y="34"/>
                      <a:pt x="14" y="31"/>
                      <a:pt x="15" y="27"/>
                    </a:cubicBezTo>
                    <a:cubicBezTo>
                      <a:pt x="17" y="24"/>
                      <a:pt x="17" y="20"/>
                      <a:pt x="17" y="17"/>
                    </a:cubicBezTo>
                    <a:cubicBezTo>
                      <a:pt x="18" y="15"/>
                      <a:pt x="18" y="14"/>
                      <a:pt x="20" y="12"/>
                    </a:cubicBezTo>
                    <a:cubicBezTo>
                      <a:pt x="22" y="11"/>
                      <a:pt x="22" y="9"/>
                      <a:pt x="23" y="7"/>
                    </a:cubicBezTo>
                    <a:cubicBezTo>
                      <a:pt x="24" y="6"/>
                      <a:pt x="25" y="4"/>
                      <a:pt x="26" y="4"/>
                    </a:cubicBezTo>
                    <a:cubicBezTo>
                      <a:pt x="27" y="3"/>
                      <a:pt x="32" y="2"/>
                      <a:pt x="3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" name="Hand links"/>
            <p:cNvGrpSpPr/>
            <p:nvPr/>
          </p:nvGrpSpPr>
          <p:grpSpPr>
            <a:xfrm>
              <a:off x="216338" y="2514114"/>
              <a:ext cx="414339" cy="530225"/>
              <a:chOff x="216338" y="2514114"/>
              <a:chExt cx="414339" cy="530225"/>
            </a:xfrm>
          </p:grpSpPr>
          <p:sp>
            <p:nvSpPr>
              <p:cNvPr id="629" name="Freeform 987"/>
              <p:cNvSpPr>
                <a:spLocks/>
              </p:cNvSpPr>
              <p:nvPr/>
            </p:nvSpPr>
            <p:spPr bwMode="auto">
              <a:xfrm>
                <a:off x="538601" y="2514114"/>
                <a:ext cx="68263" cy="53975"/>
              </a:xfrm>
              <a:custGeom>
                <a:avLst/>
                <a:gdLst>
                  <a:gd name="T0" fmla="*/ 5 w 43"/>
                  <a:gd name="T1" fmla="*/ 33 h 34"/>
                  <a:gd name="T2" fmla="*/ 2 w 43"/>
                  <a:gd name="T3" fmla="*/ 33 h 34"/>
                  <a:gd name="T4" fmla="*/ 5 w 43"/>
                  <a:gd name="T5" fmla="*/ 27 h 34"/>
                  <a:gd name="T6" fmla="*/ 15 w 43"/>
                  <a:gd name="T7" fmla="*/ 20 h 34"/>
                  <a:gd name="T8" fmla="*/ 43 w 43"/>
                  <a:gd name="T9" fmla="*/ 0 h 34"/>
                  <a:gd name="T10" fmla="*/ 37 w 43"/>
                  <a:gd name="T11" fmla="*/ 5 h 34"/>
                  <a:gd name="T12" fmla="*/ 27 w 43"/>
                  <a:gd name="T13" fmla="*/ 14 h 34"/>
                  <a:gd name="T14" fmla="*/ 16 w 43"/>
                  <a:gd name="T15" fmla="*/ 22 h 34"/>
                  <a:gd name="T16" fmla="*/ 4 w 43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4">
                    <a:moveTo>
                      <a:pt x="5" y="33"/>
                    </a:moveTo>
                    <a:cubicBezTo>
                      <a:pt x="4" y="33"/>
                      <a:pt x="3" y="34"/>
                      <a:pt x="2" y="33"/>
                    </a:cubicBezTo>
                    <a:cubicBezTo>
                      <a:pt x="0" y="31"/>
                      <a:pt x="4" y="28"/>
                      <a:pt x="5" y="27"/>
                    </a:cubicBezTo>
                    <a:cubicBezTo>
                      <a:pt x="9" y="25"/>
                      <a:pt x="11" y="22"/>
                      <a:pt x="15" y="20"/>
                    </a:cubicBezTo>
                    <a:cubicBezTo>
                      <a:pt x="24" y="14"/>
                      <a:pt x="35" y="8"/>
                      <a:pt x="43" y="0"/>
                    </a:cubicBezTo>
                    <a:cubicBezTo>
                      <a:pt x="41" y="2"/>
                      <a:pt x="39" y="4"/>
                      <a:pt x="37" y="5"/>
                    </a:cubicBezTo>
                    <a:cubicBezTo>
                      <a:pt x="34" y="8"/>
                      <a:pt x="31" y="11"/>
                      <a:pt x="27" y="14"/>
                    </a:cubicBezTo>
                    <a:cubicBezTo>
                      <a:pt x="23" y="16"/>
                      <a:pt x="20" y="19"/>
                      <a:pt x="16" y="22"/>
                    </a:cubicBezTo>
                    <a:cubicBezTo>
                      <a:pt x="12" y="26"/>
                      <a:pt x="7" y="28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988"/>
              <p:cNvSpPr>
                <a:spLocks/>
              </p:cNvSpPr>
              <p:nvPr/>
            </p:nvSpPr>
            <p:spPr bwMode="auto">
              <a:xfrm>
                <a:off x="608451" y="2583964"/>
                <a:ext cx="17463" cy="19050"/>
              </a:xfrm>
              <a:custGeom>
                <a:avLst/>
                <a:gdLst>
                  <a:gd name="T0" fmla="*/ 0 w 11"/>
                  <a:gd name="T1" fmla="*/ 4 h 12"/>
                  <a:gd name="T2" fmla="*/ 8 w 11"/>
                  <a:gd name="T3" fmla="*/ 10 h 12"/>
                  <a:gd name="T4" fmla="*/ 9 w 11"/>
                  <a:gd name="T5" fmla="*/ 5 h 12"/>
                  <a:gd name="T6" fmla="*/ 11 w 11"/>
                  <a:gd name="T7" fmla="*/ 0 h 12"/>
                  <a:gd name="T8" fmla="*/ 7 w 11"/>
                  <a:gd name="T9" fmla="*/ 8 h 12"/>
                  <a:gd name="T10" fmla="*/ 1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4"/>
                    </a:moveTo>
                    <a:cubicBezTo>
                      <a:pt x="1" y="5"/>
                      <a:pt x="6" y="12"/>
                      <a:pt x="8" y="10"/>
                    </a:cubicBezTo>
                    <a:cubicBezTo>
                      <a:pt x="9" y="9"/>
                      <a:pt x="9" y="6"/>
                      <a:pt x="9" y="5"/>
                    </a:cubicBezTo>
                    <a:cubicBezTo>
                      <a:pt x="10" y="3"/>
                      <a:pt x="10" y="2"/>
                      <a:pt x="11" y="0"/>
                    </a:cubicBezTo>
                    <a:cubicBezTo>
                      <a:pt x="10" y="2"/>
                      <a:pt x="10" y="6"/>
                      <a:pt x="7" y="8"/>
                    </a:cubicBezTo>
                    <a:cubicBezTo>
                      <a:pt x="5" y="10"/>
                      <a:pt x="3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989"/>
              <p:cNvSpPr>
                <a:spLocks/>
              </p:cNvSpPr>
              <p:nvPr/>
            </p:nvSpPr>
            <p:spPr bwMode="auto">
              <a:xfrm>
                <a:off x="594164" y="2626826"/>
                <a:ext cx="34925" cy="28575"/>
              </a:xfrm>
              <a:custGeom>
                <a:avLst/>
                <a:gdLst>
                  <a:gd name="T0" fmla="*/ 21 w 22"/>
                  <a:gd name="T1" fmla="*/ 5 h 18"/>
                  <a:gd name="T2" fmla="*/ 13 w 22"/>
                  <a:gd name="T3" fmla="*/ 1 h 18"/>
                  <a:gd name="T4" fmla="*/ 4 w 22"/>
                  <a:gd name="T5" fmla="*/ 3 h 18"/>
                  <a:gd name="T6" fmla="*/ 2 w 22"/>
                  <a:gd name="T7" fmla="*/ 14 h 18"/>
                  <a:gd name="T8" fmla="*/ 12 w 22"/>
                  <a:gd name="T9" fmla="*/ 17 h 18"/>
                  <a:gd name="T10" fmla="*/ 21 w 22"/>
                  <a:gd name="T11" fmla="*/ 12 h 18"/>
                  <a:gd name="T12" fmla="*/ 21 w 22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1" y="5"/>
                    </a:moveTo>
                    <a:cubicBezTo>
                      <a:pt x="21" y="3"/>
                      <a:pt x="17" y="1"/>
                      <a:pt x="13" y="1"/>
                    </a:cubicBezTo>
                    <a:cubicBezTo>
                      <a:pt x="10" y="1"/>
                      <a:pt x="6" y="0"/>
                      <a:pt x="4" y="3"/>
                    </a:cubicBezTo>
                    <a:cubicBezTo>
                      <a:pt x="1" y="5"/>
                      <a:pt x="0" y="12"/>
                      <a:pt x="2" y="14"/>
                    </a:cubicBezTo>
                    <a:cubicBezTo>
                      <a:pt x="4" y="17"/>
                      <a:pt x="7" y="18"/>
                      <a:pt x="12" y="17"/>
                    </a:cubicBezTo>
                    <a:cubicBezTo>
                      <a:pt x="18" y="16"/>
                      <a:pt x="21" y="15"/>
                      <a:pt x="21" y="12"/>
                    </a:cubicBezTo>
                    <a:cubicBezTo>
                      <a:pt x="22" y="10"/>
                      <a:pt x="21" y="5"/>
                      <a:pt x="2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990"/>
              <p:cNvSpPr>
                <a:spLocks/>
              </p:cNvSpPr>
              <p:nvPr/>
            </p:nvSpPr>
            <p:spPr bwMode="auto">
              <a:xfrm>
                <a:off x="594164" y="2626826"/>
                <a:ext cx="36513" cy="28575"/>
              </a:xfrm>
              <a:custGeom>
                <a:avLst/>
                <a:gdLst>
                  <a:gd name="T0" fmla="*/ 21 w 23"/>
                  <a:gd name="T1" fmla="*/ 5 h 18"/>
                  <a:gd name="T2" fmla="*/ 22 w 23"/>
                  <a:gd name="T3" fmla="*/ 5 h 18"/>
                  <a:gd name="T4" fmla="*/ 19 w 23"/>
                  <a:gd name="T5" fmla="*/ 2 h 18"/>
                  <a:gd name="T6" fmla="*/ 14 w 23"/>
                  <a:gd name="T7" fmla="*/ 0 h 18"/>
                  <a:gd name="T8" fmla="*/ 13 w 23"/>
                  <a:gd name="T9" fmla="*/ 0 h 18"/>
                  <a:gd name="T10" fmla="*/ 13 w 23"/>
                  <a:gd name="T11" fmla="*/ 0 h 18"/>
                  <a:gd name="T12" fmla="*/ 13 w 23"/>
                  <a:gd name="T13" fmla="*/ 0 h 18"/>
                  <a:gd name="T14" fmla="*/ 8 w 23"/>
                  <a:gd name="T15" fmla="*/ 0 h 18"/>
                  <a:gd name="T16" fmla="*/ 3 w 23"/>
                  <a:gd name="T17" fmla="*/ 2 h 18"/>
                  <a:gd name="T18" fmla="*/ 0 w 23"/>
                  <a:gd name="T19" fmla="*/ 11 h 18"/>
                  <a:gd name="T20" fmla="*/ 1 w 23"/>
                  <a:gd name="T21" fmla="*/ 15 h 18"/>
                  <a:gd name="T22" fmla="*/ 9 w 23"/>
                  <a:gd name="T23" fmla="*/ 18 h 18"/>
                  <a:gd name="T24" fmla="*/ 13 w 23"/>
                  <a:gd name="T25" fmla="*/ 18 h 18"/>
                  <a:gd name="T26" fmla="*/ 19 w 23"/>
                  <a:gd name="T27" fmla="*/ 16 h 18"/>
                  <a:gd name="T28" fmla="*/ 22 w 23"/>
                  <a:gd name="T29" fmla="*/ 12 h 18"/>
                  <a:gd name="T30" fmla="*/ 23 w 23"/>
                  <a:gd name="T31" fmla="*/ 9 h 18"/>
                  <a:gd name="T32" fmla="*/ 22 w 23"/>
                  <a:gd name="T33" fmla="*/ 5 h 18"/>
                  <a:gd name="T34" fmla="*/ 22 w 23"/>
                  <a:gd name="T35" fmla="*/ 5 h 18"/>
                  <a:gd name="T36" fmla="*/ 22 w 23"/>
                  <a:gd name="T37" fmla="*/ 5 h 18"/>
                  <a:gd name="T38" fmla="*/ 21 w 23"/>
                  <a:gd name="T39" fmla="*/ 5 h 18"/>
                  <a:gd name="T40" fmla="*/ 20 w 23"/>
                  <a:gd name="T41" fmla="*/ 5 h 18"/>
                  <a:gd name="T42" fmla="*/ 21 w 23"/>
                  <a:gd name="T43" fmla="*/ 9 h 18"/>
                  <a:gd name="T44" fmla="*/ 20 w 23"/>
                  <a:gd name="T45" fmla="*/ 12 h 18"/>
                  <a:gd name="T46" fmla="*/ 18 w 23"/>
                  <a:gd name="T47" fmla="*/ 14 h 18"/>
                  <a:gd name="T48" fmla="*/ 12 w 23"/>
                  <a:gd name="T49" fmla="*/ 16 h 18"/>
                  <a:gd name="T50" fmla="*/ 9 w 23"/>
                  <a:gd name="T51" fmla="*/ 16 h 18"/>
                  <a:gd name="T52" fmla="*/ 3 w 23"/>
                  <a:gd name="T53" fmla="*/ 14 h 18"/>
                  <a:gd name="T54" fmla="*/ 2 w 23"/>
                  <a:gd name="T55" fmla="*/ 11 h 18"/>
                  <a:gd name="T56" fmla="*/ 4 w 23"/>
                  <a:gd name="T57" fmla="*/ 3 h 18"/>
                  <a:gd name="T58" fmla="*/ 8 w 23"/>
                  <a:gd name="T59" fmla="*/ 2 h 18"/>
                  <a:gd name="T60" fmla="*/ 13 w 23"/>
                  <a:gd name="T61" fmla="*/ 2 h 18"/>
                  <a:gd name="T62" fmla="*/ 13 w 23"/>
                  <a:gd name="T63" fmla="*/ 2 h 18"/>
                  <a:gd name="T64" fmla="*/ 13 w 23"/>
                  <a:gd name="T65" fmla="*/ 2 h 18"/>
                  <a:gd name="T66" fmla="*/ 14 w 23"/>
                  <a:gd name="T67" fmla="*/ 2 h 18"/>
                  <a:gd name="T68" fmla="*/ 18 w 23"/>
                  <a:gd name="T69" fmla="*/ 4 h 18"/>
                  <a:gd name="T70" fmla="*/ 21 w 23"/>
                  <a:gd name="T71" fmla="*/ 6 h 18"/>
                  <a:gd name="T72" fmla="*/ 21 w 23"/>
                  <a:gd name="T73" fmla="*/ 5 h 18"/>
                  <a:gd name="T74" fmla="*/ 20 w 23"/>
                  <a:gd name="T75" fmla="*/ 5 h 18"/>
                  <a:gd name="T76" fmla="*/ 21 w 23"/>
                  <a:gd name="T7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18"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3"/>
                      <a:pt x="19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" y="17"/>
                      <a:pt x="5" y="18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3" y="7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1" y="7"/>
                      <a:pt x="21" y="9"/>
                    </a:cubicBezTo>
                    <a:cubicBezTo>
                      <a:pt x="21" y="10"/>
                      <a:pt x="21" y="11"/>
                      <a:pt x="20" y="12"/>
                    </a:cubicBezTo>
                    <a:cubicBezTo>
                      <a:pt x="20" y="13"/>
                      <a:pt x="20" y="14"/>
                      <a:pt x="18" y="14"/>
                    </a:cubicBezTo>
                    <a:cubicBezTo>
                      <a:pt x="17" y="15"/>
                      <a:pt x="15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6" y="16"/>
                      <a:pt x="4" y="15"/>
                      <a:pt x="3" y="14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7" y="3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991"/>
              <p:cNvSpPr>
                <a:spLocks/>
              </p:cNvSpPr>
              <p:nvPr/>
            </p:nvSpPr>
            <p:spPr bwMode="auto">
              <a:xfrm>
                <a:off x="533839" y="2569676"/>
                <a:ext cx="33338" cy="30163"/>
              </a:xfrm>
              <a:custGeom>
                <a:avLst/>
                <a:gdLst>
                  <a:gd name="T0" fmla="*/ 0 w 21"/>
                  <a:gd name="T1" fmla="*/ 13 h 19"/>
                  <a:gd name="T2" fmla="*/ 7 w 21"/>
                  <a:gd name="T3" fmla="*/ 16 h 19"/>
                  <a:gd name="T4" fmla="*/ 16 w 21"/>
                  <a:gd name="T5" fmla="*/ 10 h 19"/>
                  <a:gd name="T6" fmla="*/ 16 w 21"/>
                  <a:gd name="T7" fmla="*/ 3 h 19"/>
                  <a:gd name="T8" fmla="*/ 9 w 21"/>
                  <a:gd name="T9" fmla="*/ 9 h 19"/>
                  <a:gd name="T10" fmla="*/ 1 w 21"/>
                  <a:gd name="T1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2" y="16"/>
                      <a:pt x="4" y="19"/>
                      <a:pt x="7" y="16"/>
                    </a:cubicBezTo>
                    <a:cubicBezTo>
                      <a:pt x="10" y="13"/>
                      <a:pt x="13" y="12"/>
                      <a:pt x="16" y="10"/>
                    </a:cubicBezTo>
                    <a:cubicBezTo>
                      <a:pt x="18" y="8"/>
                      <a:pt x="21" y="0"/>
                      <a:pt x="16" y="3"/>
                    </a:cubicBezTo>
                    <a:cubicBezTo>
                      <a:pt x="14" y="4"/>
                      <a:pt x="11" y="7"/>
                      <a:pt x="9" y="9"/>
                    </a:cubicBezTo>
                    <a:cubicBezTo>
                      <a:pt x="7" y="10"/>
                      <a:pt x="3" y="12"/>
                      <a:pt x="1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992"/>
              <p:cNvSpPr>
                <a:spLocks/>
              </p:cNvSpPr>
              <p:nvPr/>
            </p:nvSpPr>
            <p:spPr bwMode="auto">
              <a:xfrm>
                <a:off x="554476" y="2583964"/>
                <a:ext cx="30163" cy="22225"/>
              </a:xfrm>
              <a:custGeom>
                <a:avLst/>
                <a:gdLst>
                  <a:gd name="T0" fmla="*/ 0 w 19"/>
                  <a:gd name="T1" fmla="*/ 10 h 14"/>
                  <a:gd name="T2" fmla="*/ 4 w 19"/>
                  <a:gd name="T3" fmla="*/ 14 h 14"/>
                  <a:gd name="T4" fmla="*/ 11 w 19"/>
                  <a:gd name="T5" fmla="*/ 11 h 14"/>
                  <a:gd name="T6" fmla="*/ 19 w 19"/>
                  <a:gd name="T7" fmla="*/ 6 h 14"/>
                  <a:gd name="T8" fmla="*/ 19 w 19"/>
                  <a:gd name="T9" fmla="*/ 3 h 14"/>
                  <a:gd name="T10" fmla="*/ 18 w 19"/>
                  <a:gd name="T11" fmla="*/ 0 h 14"/>
                  <a:gd name="T12" fmla="*/ 13 w 19"/>
                  <a:gd name="T13" fmla="*/ 5 h 14"/>
                  <a:gd name="T14" fmla="*/ 6 w 19"/>
                  <a:gd name="T15" fmla="*/ 9 h 14"/>
                  <a:gd name="T16" fmla="*/ 0 w 19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0" y="10"/>
                    </a:moveTo>
                    <a:cubicBezTo>
                      <a:pt x="0" y="11"/>
                      <a:pt x="2" y="13"/>
                      <a:pt x="4" y="14"/>
                    </a:cubicBezTo>
                    <a:cubicBezTo>
                      <a:pt x="6" y="14"/>
                      <a:pt x="9" y="12"/>
                      <a:pt x="11" y="11"/>
                    </a:cubicBezTo>
                    <a:cubicBezTo>
                      <a:pt x="14" y="10"/>
                      <a:pt x="18" y="9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4" y="4"/>
                      <a:pt x="13" y="5"/>
                    </a:cubicBezTo>
                    <a:cubicBezTo>
                      <a:pt x="11" y="7"/>
                      <a:pt x="10" y="9"/>
                      <a:pt x="6" y="9"/>
                    </a:cubicBezTo>
                    <a:cubicBezTo>
                      <a:pt x="5" y="10"/>
                      <a:pt x="0" y="10"/>
                      <a:pt x="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993"/>
              <p:cNvSpPr>
                <a:spLocks/>
              </p:cNvSpPr>
              <p:nvPr/>
            </p:nvSpPr>
            <p:spPr bwMode="auto">
              <a:xfrm>
                <a:off x="579876" y="2610951"/>
                <a:ext cx="28575" cy="19050"/>
              </a:xfrm>
              <a:custGeom>
                <a:avLst/>
                <a:gdLst>
                  <a:gd name="T0" fmla="*/ 1 w 18"/>
                  <a:gd name="T1" fmla="*/ 0 h 11"/>
                  <a:gd name="T2" fmla="*/ 0 w 18"/>
                  <a:gd name="T3" fmla="*/ 0 h 11"/>
                  <a:gd name="T4" fmla="*/ 8 w 18"/>
                  <a:gd name="T5" fmla="*/ 10 h 11"/>
                  <a:gd name="T6" fmla="*/ 9 w 18"/>
                  <a:gd name="T7" fmla="*/ 8 h 11"/>
                  <a:gd name="T8" fmla="*/ 12 w 18"/>
                  <a:gd name="T9" fmla="*/ 8 h 11"/>
                  <a:gd name="T10" fmla="*/ 16 w 18"/>
                  <a:gd name="T11" fmla="*/ 7 h 11"/>
                  <a:gd name="T12" fmla="*/ 13 w 18"/>
                  <a:gd name="T13" fmla="*/ 2 h 11"/>
                  <a:gd name="T14" fmla="*/ 8 w 18"/>
                  <a:gd name="T15" fmla="*/ 3 h 11"/>
                  <a:gd name="T16" fmla="*/ 3 w 1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5" y="11"/>
                      <a:pt x="8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4" y="8"/>
                      <a:pt x="14" y="8"/>
                      <a:pt x="16" y="7"/>
                    </a:cubicBezTo>
                    <a:cubicBezTo>
                      <a:pt x="18" y="5"/>
                      <a:pt x="17" y="1"/>
                      <a:pt x="13" y="2"/>
                    </a:cubicBezTo>
                    <a:cubicBezTo>
                      <a:pt x="11" y="3"/>
                      <a:pt x="10" y="4"/>
                      <a:pt x="8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994"/>
              <p:cNvSpPr>
                <a:spLocks/>
              </p:cNvSpPr>
              <p:nvPr/>
            </p:nvSpPr>
            <p:spPr bwMode="auto">
              <a:xfrm>
                <a:off x="597339" y="2636351"/>
                <a:ext cx="31750" cy="12700"/>
              </a:xfrm>
              <a:custGeom>
                <a:avLst/>
                <a:gdLst>
                  <a:gd name="T0" fmla="*/ 4 w 20"/>
                  <a:gd name="T1" fmla="*/ 1 h 8"/>
                  <a:gd name="T2" fmla="*/ 4 w 20"/>
                  <a:gd name="T3" fmla="*/ 0 h 8"/>
                  <a:gd name="T4" fmla="*/ 8 w 20"/>
                  <a:gd name="T5" fmla="*/ 7 h 8"/>
                  <a:gd name="T6" fmla="*/ 14 w 20"/>
                  <a:gd name="T7" fmla="*/ 6 h 8"/>
                  <a:gd name="T8" fmla="*/ 17 w 20"/>
                  <a:gd name="T9" fmla="*/ 6 h 8"/>
                  <a:gd name="T10" fmla="*/ 13 w 20"/>
                  <a:gd name="T11" fmla="*/ 0 h 8"/>
                  <a:gd name="T12" fmla="*/ 7 w 20"/>
                  <a:gd name="T13" fmla="*/ 3 h 8"/>
                  <a:gd name="T14" fmla="*/ 4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4" y="8"/>
                      <a:pt x="8" y="7"/>
                    </a:cubicBezTo>
                    <a:cubicBezTo>
                      <a:pt x="10" y="7"/>
                      <a:pt x="11" y="6"/>
                      <a:pt x="14" y="6"/>
                    </a:cubicBezTo>
                    <a:cubicBezTo>
                      <a:pt x="14" y="7"/>
                      <a:pt x="17" y="7"/>
                      <a:pt x="17" y="6"/>
                    </a:cubicBezTo>
                    <a:cubicBezTo>
                      <a:pt x="20" y="4"/>
                      <a:pt x="15" y="0"/>
                      <a:pt x="13" y="0"/>
                    </a:cubicBezTo>
                    <a:cubicBezTo>
                      <a:pt x="10" y="0"/>
                      <a:pt x="9" y="2"/>
                      <a:pt x="7" y="3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995"/>
              <p:cNvSpPr>
                <a:spLocks/>
              </p:cNvSpPr>
              <p:nvPr/>
            </p:nvSpPr>
            <p:spPr bwMode="auto">
              <a:xfrm>
                <a:off x="583051" y="2664926"/>
                <a:ext cx="33338" cy="15875"/>
              </a:xfrm>
              <a:custGeom>
                <a:avLst/>
                <a:gdLst>
                  <a:gd name="T0" fmla="*/ 0 w 21"/>
                  <a:gd name="T1" fmla="*/ 2 h 10"/>
                  <a:gd name="T2" fmla="*/ 9 w 21"/>
                  <a:gd name="T3" fmla="*/ 10 h 10"/>
                  <a:gd name="T4" fmla="*/ 17 w 21"/>
                  <a:gd name="T5" fmla="*/ 8 h 10"/>
                  <a:gd name="T6" fmla="*/ 21 w 21"/>
                  <a:gd name="T7" fmla="*/ 6 h 10"/>
                  <a:gd name="T8" fmla="*/ 19 w 21"/>
                  <a:gd name="T9" fmla="*/ 2 h 10"/>
                  <a:gd name="T10" fmla="*/ 12 w 21"/>
                  <a:gd name="T11" fmla="*/ 5 h 10"/>
                  <a:gd name="T12" fmla="*/ 2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2"/>
                    </a:moveTo>
                    <a:cubicBezTo>
                      <a:pt x="1" y="7"/>
                      <a:pt x="4" y="10"/>
                      <a:pt x="9" y="10"/>
                    </a:cubicBezTo>
                    <a:cubicBezTo>
                      <a:pt x="12" y="9"/>
                      <a:pt x="14" y="8"/>
                      <a:pt x="17" y="8"/>
                    </a:cubicBezTo>
                    <a:cubicBezTo>
                      <a:pt x="19" y="8"/>
                      <a:pt x="20" y="8"/>
                      <a:pt x="21" y="6"/>
                    </a:cubicBezTo>
                    <a:cubicBezTo>
                      <a:pt x="21" y="5"/>
                      <a:pt x="20" y="3"/>
                      <a:pt x="19" y="2"/>
                    </a:cubicBezTo>
                    <a:cubicBezTo>
                      <a:pt x="17" y="1"/>
                      <a:pt x="14" y="4"/>
                      <a:pt x="12" y="5"/>
                    </a:cubicBezTo>
                    <a:cubicBezTo>
                      <a:pt x="9" y="6"/>
                      <a:pt x="3" y="4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996"/>
              <p:cNvSpPr>
                <a:spLocks/>
              </p:cNvSpPr>
              <p:nvPr/>
            </p:nvSpPr>
            <p:spPr bwMode="auto">
              <a:xfrm>
                <a:off x="587814" y="2690326"/>
                <a:ext cx="17463" cy="15875"/>
              </a:xfrm>
              <a:custGeom>
                <a:avLst/>
                <a:gdLst>
                  <a:gd name="T0" fmla="*/ 2 w 11"/>
                  <a:gd name="T1" fmla="*/ 0 h 10"/>
                  <a:gd name="T2" fmla="*/ 1 w 11"/>
                  <a:gd name="T3" fmla="*/ 1 h 10"/>
                  <a:gd name="T4" fmla="*/ 3 w 11"/>
                  <a:gd name="T5" fmla="*/ 5 h 10"/>
                  <a:gd name="T6" fmla="*/ 6 w 11"/>
                  <a:gd name="T7" fmla="*/ 7 h 10"/>
                  <a:gd name="T8" fmla="*/ 8 w 11"/>
                  <a:gd name="T9" fmla="*/ 10 h 10"/>
                  <a:gd name="T10" fmla="*/ 10 w 11"/>
                  <a:gd name="T11" fmla="*/ 6 h 10"/>
                  <a:gd name="T12" fmla="*/ 7 w 11"/>
                  <a:gd name="T13" fmla="*/ 4 h 10"/>
                  <a:gd name="T14" fmla="*/ 3 w 11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5"/>
                      <a:pt x="6" y="6"/>
                      <a:pt x="6" y="7"/>
                    </a:cubicBezTo>
                    <a:cubicBezTo>
                      <a:pt x="7" y="8"/>
                      <a:pt x="7" y="9"/>
                      <a:pt x="8" y="10"/>
                    </a:cubicBezTo>
                    <a:cubicBezTo>
                      <a:pt x="10" y="10"/>
                      <a:pt x="11" y="8"/>
                      <a:pt x="10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997"/>
              <p:cNvSpPr>
                <a:spLocks/>
              </p:cNvSpPr>
              <p:nvPr/>
            </p:nvSpPr>
            <p:spPr bwMode="auto">
              <a:xfrm>
                <a:off x="544951" y="2642701"/>
                <a:ext cx="39688" cy="20638"/>
              </a:xfrm>
              <a:custGeom>
                <a:avLst/>
                <a:gdLst>
                  <a:gd name="T0" fmla="*/ 6 w 25"/>
                  <a:gd name="T1" fmla="*/ 1 h 13"/>
                  <a:gd name="T2" fmla="*/ 8 w 25"/>
                  <a:gd name="T3" fmla="*/ 12 h 13"/>
                  <a:gd name="T4" fmla="*/ 13 w 25"/>
                  <a:gd name="T5" fmla="*/ 10 h 13"/>
                  <a:gd name="T6" fmla="*/ 17 w 25"/>
                  <a:gd name="T7" fmla="*/ 10 h 13"/>
                  <a:gd name="T8" fmla="*/ 22 w 25"/>
                  <a:gd name="T9" fmla="*/ 7 h 13"/>
                  <a:gd name="T10" fmla="*/ 25 w 25"/>
                  <a:gd name="T11" fmla="*/ 3 h 13"/>
                  <a:gd name="T12" fmla="*/ 19 w 25"/>
                  <a:gd name="T13" fmla="*/ 3 h 13"/>
                  <a:gd name="T14" fmla="*/ 11 w 25"/>
                  <a:gd name="T15" fmla="*/ 7 h 13"/>
                  <a:gd name="T16" fmla="*/ 6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6" y="1"/>
                    </a:moveTo>
                    <a:cubicBezTo>
                      <a:pt x="5" y="3"/>
                      <a:pt x="0" y="13"/>
                      <a:pt x="8" y="12"/>
                    </a:cubicBezTo>
                    <a:cubicBezTo>
                      <a:pt x="10" y="11"/>
                      <a:pt x="11" y="10"/>
                      <a:pt x="13" y="10"/>
                    </a:cubicBezTo>
                    <a:cubicBezTo>
                      <a:pt x="14" y="10"/>
                      <a:pt x="16" y="10"/>
                      <a:pt x="17" y="10"/>
                    </a:cubicBezTo>
                    <a:cubicBezTo>
                      <a:pt x="19" y="10"/>
                      <a:pt x="20" y="8"/>
                      <a:pt x="22" y="7"/>
                    </a:cubicBezTo>
                    <a:cubicBezTo>
                      <a:pt x="23" y="6"/>
                      <a:pt x="25" y="5"/>
                      <a:pt x="25" y="3"/>
                    </a:cubicBezTo>
                    <a:cubicBezTo>
                      <a:pt x="24" y="0"/>
                      <a:pt x="20" y="2"/>
                      <a:pt x="19" y="3"/>
                    </a:cubicBezTo>
                    <a:cubicBezTo>
                      <a:pt x="16" y="6"/>
                      <a:pt x="15" y="7"/>
                      <a:pt x="11" y="7"/>
                    </a:cubicBezTo>
                    <a:cubicBezTo>
                      <a:pt x="9" y="7"/>
                      <a:pt x="4" y="4"/>
                      <a:pt x="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998"/>
              <p:cNvSpPr>
                <a:spLocks/>
              </p:cNvSpPr>
              <p:nvPr/>
            </p:nvSpPr>
            <p:spPr bwMode="auto">
              <a:xfrm>
                <a:off x="521139" y="2626826"/>
                <a:ext cx="28575" cy="26988"/>
              </a:xfrm>
              <a:custGeom>
                <a:avLst/>
                <a:gdLst>
                  <a:gd name="T0" fmla="*/ 0 w 18"/>
                  <a:gd name="T1" fmla="*/ 7 h 17"/>
                  <a:gd name="T2" fmla="*/ 4 w 18"/>
                  <a:gd name="T3" fmla="*/ 12 h 17"/>
                  <a:gd name="T4" fmla="*/ 8 w 18"/>
                  <a:gd name="T5" fmla="*/ 12 h 17"/>
                  <a:gd name="T6" fmla="*/ 9 w 18"/>
                  <a:gd name="T7" fmla="*/ 16 h 17"/>
                  <a:gd name="T8" fmla="*/ 10 w 18"/>
                  <a:gd name="T9" fmla="*/ 16 h 17"/>
                  <a:gd name="T10" fmla="*/ 13 w 18"/>
                  <a:gd name="T11" fmla="*/ 9 h 17"/>
                  <a:gd name="T12" fmla="*/ 17 w 18"/>
                  <a:gd name="T13" fmla="*/ 0 h 17"/>
                  <a:gd name="T14" fmla="*/ 9 w 18"/>
                  <a:gd name="T15" fmla="*/ 9 h 17"/>
                  <a:gd name="T16" fmla="*/ 6 w 18"/>
                  <a:gd name="T17" fmla="*/ 7 h 17"/>
                  <a:gd name="T18" fmla="*/ 2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0" y="7"/>
                    </a:moveTo>
                    <a:cubicBezTo>
                      <a:pt x="1" y="9"/>
                      <a:pt x="2" y="13"/>
                      <a:pt x="4" y="12"/>
                    </a:cubicBezTo>
                    <a:cubicBezTo>
                      <a:pt x="6" y="12"/>
                      <a:pt x="6" y="11"/>
                      <a:pt x="8" y="12"/>
                    </a:cubicBezTo>
                    <a:cubicBezTo>
                      <a:pt x="9" y="13"/>
                      <a:pt x="8" y="15"/>
                      <a:pt x="9" y="16"/>
                    </a:cubicBezTo>
                    <a:cubicBezTo>
                      <a:pt x="10" y="17"/>
                      <a:pt x="9" y="17"/>
                      <a:pt x="10" y="16"/>
                    </a:cubicBezTo>
                    <a:cubicBezTo>
                      <a:pt x="12" y="14"/>
                      <a:pt x="12" y="11"/>
                      <a:pt x="13" y="9"/>
                    </a:cubicBezTo>
                    <a:cubicBezTo>
                      <a:pt x="15" y="6"/>
                      <a:pt x="18" y="4"/>
                      <a:pt x="17" y="0"/>
                    </a:cubicBezTo>
                    <a:cubicBezTo>
                      <a:pt x="14" y="1"/>
                      <a:pt x="13" y="9"/>
                      <a:pt x="9" y="9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5" y="6"/>
                      <a:pt x="4" y="7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999"/>
              <p:cNvSpPr>
                <a:spLocks/>
              </p:cNvSpPr>
              <p:nvPr/>
            </p:nvSpPr>
            <p:spPr bwMode="auto">
              <a:xfrm>
                <a:off x="497326" y="2599839"/>
                <a:ext cx="34925" cy="30163"/>
              </a:xfrm>
              <a:custGeom>
                <a:avLst/>
                <a:gdLst>
                  <a:gd name="T0" fmla="*/ 0 w 22"/>
                  <a:gd name="T1" fmla="*/ 1 h 18"/>
                  <a:gd name="T2" fmla="*/ 8 w 22"/>
                  <a:gd name="T3" fmla="*/ 6 h 18"/>
                  <a:gd name="T4" fmla="*/ 9 w 22"/>
                  <a:gd name="T5" fmla="*/ 15 h 18"/>
                  <a:gd name="T6" fmla="*/ 12 w 22"/>
                  <a:gd name="T7" fmla="*/ 17 h 18"/>
                  <a:gd name="T8" fmla="*/ 19 w 22"/>
                  <a:gd name="T9" fmla="*/ 10 h 18"/>
                  <a:gd name="T10" fmla="*/ 20 w 22"/>
                  <a:gd name="T11" fmla="*/ 5 h 18"/>
                  <a:gd name="T12" fmla="*/ 15 w 22"/>
                  <a:gd name="T13" fmla="*/ 8 h 18"/>
                  <a:gd name="T14" fmla="*/ 11 w 22"/>
                  <a:gd name="T15" fmla="*/ 3 h 18"/>
                  <a:gd name="T16" fmla="*/ 4 w 22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0" y="1"/>
                    </a:moveTo>
                    <a:cubicBezTo>
                      <a:pt x="2" y="4"/>
                      <a:pt x="6" y="4"/>
                      <a:pt x="8" y="6"/>
                    </a:cubicBezTo>
                    <a:cubicBezTo>
                      <a:pt x="10" y="9"/>
                      <a:pt x="9" y="12"/>
                      <a:pt x="9" y="15"/>
                    </a:cubicBezTo>
                    <a:cubicBezTo>
                      <a:pt x="8" y="18"/>
                      <a:pt x="10" y="18"/>
                      <a:pt x="12" y="17"/>
                    </a:cubicBezTo>
                    <a:cubicBezTo>
                      <a:pt x="15" y="15"/>
                      <a:pt x="18" y="13"/>
                      <a:pt x="19" y="10"/>
                    </a:cubicBezTo>
                    <a:cubicBezTo>
                      <a:pt x="20" y="9"/>
                      <a:pt x="22" y="5"/>
                      <a:pt x="20" y="5"/>
                    </a:cubicBezTo>
                    <a:cubicBezTo>
                      <a:pt x="18" y="4"/>
                      <a:pt x="17" y="8"/>
                      <a:pt x="15" y="8"/>
                    </a:cubicBezTo>
                    <a:cubicBezTo>
                      <a:pt x="13" y="8"/>
                      <a:pt x="12" y="5"/>
                      <a:pt x="11" y="3"/>
                    </a:cubicBezTo>
                    <a:cubicBezTo>
                      <a:pt x="9" y="2"/>
                      <a:pt x="6" y="0"/>
                      <a:pt x="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1000"/>
              <p:cNvSpPr>
                <a:spLocks/>
              </p:cNvSpPr>
              <p:nvPr/>
            </p:nvSpPr>
            <p:spPr bwMode="auto">
              <a:xfrm>
                <a:off x="505264" y="2587139"/>
                <a:ext cx="19050" cy="9525"/>
              </a:xfrm>
              <a:custGeom>
                <a:avLst/>
                <a:gdLst>
                  <a:gd name="T0" fmla="*/ 12 w 12"/>
                  <a:gd name="T1" fmla="*/ 4 h 6"/>
                  <a:gd name="T2" fmla="*/ 1 w 12"/>
                  <a:gd name="T3" fmla="*/ 4 h 6"/>
                  <a:gd name="T4" fmla="*/ 2 w 12"/>
                  <a:gd name="T5" fmla="*/ 5 h 6"/>
                  <a:gd name="T6" fmla="*/ 9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0" y="0"/>
                      <a:pt x="4" y="2"/>
                      <a:pt x="1" y="4"/>
                    </a:cubicBezTo>
                    <a:cubicBezTo>
                      <a:pt x="0" y="5"/>
                      <a:pt x="0" y="6"/>
                      <a:pt x="2" y="5"/>
                    </a:cubicBezTo>
                    <a:cubicBezTo>
                      <a:pt x="5" y="4"/>
                      <a:pt x="6" y="3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1001"/>
              <p:cNvSpPr>
                <a:spLocks/>
              </p:cNvSpPr>
              <p:nvPr/>
            </p:nvSpPr>
            <p:spPr bwMode="auto">
              <a:xfrm>
                <a:off x="527489" y="2576026"/>
                <a:ext cx="9525" cy="793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4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0" y="3"/>
                      <a:pt x="2" y="4"/>
                    </a:cubicBezTo>
                    <a:cubicBezTo>
                      <a:pt x="3" y="5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1002"/>
              <p:cNvSpPr>
                <a:spLocks/>
              </p:cNvSpPr>
              <p:nvPr/>
            </p:nvSpPr>
            <p:spPr bwMode="auto">
              <a:xfrm>
                <a:off x="571939" y="2572851"/>
                <a:ext cx="6350" cy="12700"/>
              </a:xfrm>
              <a:custGeom>
                <a:avLst/>
                <a:gdLst>
                  <a:gd name="T0" fmla="*/ 0 w 4"/>
                  <a:gd name="T1" fmla="*/ 2 h 8"/>
                  <a:gd name="T2" fmla="*/ 3 w 4"/>
                  <a:gd name="T3" fmla="*/ 8 h 8"/>
                  <a:gd name="T4" fmla="*/ 1 w 4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cubicBezTo>
                      <a:pt x="2" y="0"/>
                      <a:pt x="4" y="6"/>
                      <a:pt x="3" y="8"/>
                    </a:cubicBezTo>
                    <a:cubicBezTo>
                      <a:pt x="1" y="6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1003"/>
              <p:cNvSpPr>
                <a:spLocks/>
              </p:cNvSpPr>
              <p:nvPr/>
            </p:nvSpPr>
            <p:spPr bwMode="auto">
              <a:xfrm>
                <a:off x="529076" y="2607776"/>
                <a:ext cx="20638" cy="23813"/>
              </a:xfrm>
              <a:custGeom>
                <a:avLst/>
                <a:gdLst>
                  <a:gd name="T0" fmla="*/ 13 w 13"/>
                  <a:gd name="T1" fmla="*/ 5 h 14"/>
                  <a:gd name="T2" fmla="*/ 8 w 13"/>
                  <a:gd name="T3" fmla="*/ 4 h 14"/>
                  <a:gd name="T4" fmla="*/ 0 w 13"/>
                  <a:gd name="T5" fmla="*/ 14 h 14"/>
                  <a:gd name="T6" fmla="*/ 8 w 13"/>
                  <a:gd name="T7" fmla="*/ 7 h 14"/>
                  <a:gd name="T8" fmla="*/ 12 w 13"/>
                  <a:gd name="T9" fmla="*/ 3 h 14"/>
                  <a:gd name="T10" fmla="*/ 12 w 13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5"/>
                    </a:moveTo>
                    <a:cubicBezTo>
                      <a:pt x="11" y="2"/>
                      <a:pt x="10" y="0"/>
                      <a:pt x="8" y="4"/>
                    </a:cubicBezTo>
                    <a:cubicBezTo>
                      <a:pt x="6" y="7"/>
                      <a:pt x="1" y="10"/>
                      <a:pt x="0" y="14"/>
                    </a:cubicBezTo>
                    <a:cubicBezTo>
                      <a:pt x="3" y="14"/>
                      <a:pt x="6" y="8"/>
                      <a:pt x="8" y="7"/>
                    </a:cubicBezTo>
                    <a:cubicBezTo>
                      <a:pt x="9" y="5"/>
                      <a:pt x="10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1004"/>
              <p:cNvSpPr>
                <a:spLocks/>
              </p:cNvSpPr>
              <p:nvPr/>
            </p:nvSpPr>
            <p:spPr bwMode="auto">
              <a:xfrm>
                <a:off x="586226" y="2599839"/>
                <a:ext cx="19050" cy="11113"/>
              </a:xfrm>
              <a:custGeom>
                <a:avLst/>
                <a:gdLst>
                  <a:gd name="T0" fmla="*/ 0 w 12"/>
                  <a:gd name="T1" fmla="*/ 3 h 7"/>
                  <a:gd name="T2" fmla="*/ 5 w 12"/>
                  <a:gd name="T3" fmla="*/ 3 h 7"/>
                  <a:gd name="T4" fmla="*/ 11 w 12"/>
                  <a:gd name="T5" fmla="*/ 5 h 7"/>
                  <a:gd name="T6" fmla="*/ 7 w 12"/>
                  <a:gd name="T7" fmla="*/ 4 h 7"/>
                  <a:gd name="T8" fmla="*/ 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0"/>
                      <a:pt x="4" y="2"/>
                      <a:pt x="5" y="3"/>
                    </a:cubicBezTo>
                    <a:cubicBezTo>
                      <a:pt x="7" y="4"/>
                      <a:pt x="9" y="5"/>
                      <a:pt x="11" y="5"/>
                    </a:cubicBezTo>
                    <a:cubicBezTo>
                      <a:pt x="12" y="7"/>
                      <a:pt x="8" y="4"/>
                      <a:pt x="7" y="4"/>
                    </a:cubicBezTo>
                    <a:cubicBezTo>
                      <a:pt x="5" y="3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1005"/>
              <p:cNvSpPr>
                <a:spLocks/>
              </p:cNvSpPr>
              <p:nvPr/>
            </p:nvSpPr>
            <p:spPr bwMode="auto">
              <a:xfrm>
                <a:off x="556064" y="2620476"/>
                <a:ext cx="20638" cy="23813"/>
              </a:xfrm>
              <a:custGeom>
                <a:avLst/>
                <a:gdLst>
                  <a:gd name="T0" fmla="*/ 13 w 13"/>
                  <a:gd name="T1" fmla="*/ 7 h 15"/>
                  <a:gd name="T2" fmla="*/ 6 w 13"/>
                  <a:gd name="T3" fmla="*/ 2 h 15"/>
                  <a:gd name="T4" fmla="*/ 2 w 13"/>
                  <a:gd name="T5" fmla="*/ 7 h 15"/>
                  <a:gd name="T6" fmla="*/ 0 w 13"/>
                  <a:gd name="T7" fmla="*/ 12 h 15"/>
                  <a:gd name="T8" fmla="*/ 2 w 13"/>
                  <a:gd name="T9" fmla="*/ 11 h 15"/>
                  <a:gd name="T10" fmla="*/ 6 w 13"/>
                  <a:gd name="T11" fmla="*/ 6 h 15"/>
                  <a:gd name="T12" fmla="*/ 8 w 13"/>
                  <a:gd name="T13" fmla="*/ 4 h 15"/>
                  <a:gd name="T14" fmla="*/ 12 w 13"/>
                  <a:gd name="T1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1" y="4"/>
                      <a:pt x="10" y="0"/>
                      <a:pt x="6" y="2"/>
                    </a:cubicBezTo>
                    <a:cubicBezTo>
                      <a:pt x="5" y="3"/>
                      <a:pt x="3" y="5"/>
                      <a:pt x="2" y="7"/>
                    </a:cubicBezTo>
                    <a:cubicBezTo>
                      <a:pt x="2" y="8"/>
                      <a:pt x="0" y="11"/>
                      <a:pt x="0" y="12"/>
                    </a:cubicBezTo>
                    <a:cubicBezTo>
                      <a:pt x="0" y="15"/>
                      <a:pt x="2" y="12"/>
                      <a:pt x="2" y="11"/>
                    </a:cubicBezTo>
                    <a:cubicBezTo>
                      <a:pt x="4" y="9"/>
                      <a:pt x="4" y="7"/>
                      <a:pt x="6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10" y="4"/>
                      <a:pt x="11" y="6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1006"/>
              <p:cNvSpPr>
                <a:spLocks/>
              </p:cNvSpPr>
              <p:nvPr/>
            </p:nvSpPr>
            <p:spPr bwMode="auto">
              <a:xfrm>
                <a:off x="605276" y="2631589"/>
                <a:ext cx="7938" cy="4763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0"/>
                      <a:pt x="4" y="0"/>
                      <a:pt x="5" y="1"/>
                    </a:cubicBezTo>
                    <a:cubicBezTo>
                      <a:pt x="3" y="3"/>
                      <a:pt x="1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1007"/>
              <p:cNvSpPr>
                <a:spLocks/>
              </p:cNvSpPr>
              <p:nvPr/>
            </p:nvSpPr>
            <p:spPr bwMode="auto">
              <a:xfrm>
                <a:off x="589401" y="2655401"/>
                <a:ext cx="22225" cy="6350"/>
              </a:xfrm>
              <a:custGeom>
                <a:avLst/>
                <a:gdLst>
                  <a:gd name="T0" fmla="*/ 0 w 14"/>
                  <a:gd name="T1" fmla="*/ 4 h 4"/>
                  <a:gd name="T2" fmla="*/ 9 w 14"/>
                  <a:gd name="T3" fmla="*/ 1 h 4"/>
                  <a:gd name="T4" fmla="*/ 14 w 14"/>
                  <a:gd name="T5" fmla="*/ 4 h 4"/>
                  <a:gd name="T6" fmla="*/ 1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2" y="2"/>
                      <a:pt x="6" y="0"/>
                      <a:pt x="9" y="1"/>
                    </a:cubicBezTo>
                    <a:cubicBezTo>
                      <a:pt x="11" y="1"/>
                      <a:pt x="14" y="2"/>
                      <a:pt x="14" y="4"/>
                    </a:cubicBezTo>
                    <a:cubicBezTo>
                      <a:pt x="12" y="2"/>
                      <a:pt x="3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1008"/>
              <p:cNvSpPr>
                <a:spLocks/>
              </p:cNvSpPr>
              <p:nvPr/>
            </p:nvSpPr>
            <p:spPr bwMode="auto">
              <a:xfrm>
                <a:off x="594164" y="2688739"/>
                <a:ext cx="12700" cy="11113"/>
              </a:xfrm>
              <a:custGeom>
                <a:avLst/>
                <a:gdLst>
                  <a:gd name="T0" fmla="*/ 0 w 8"/>
                  <a:gd name="T1" fmla="*/ 1 h 7"/>
                  <a:gd name="T2" fmla="*/ 5 w 8"/>
                  <a:gd name="T3" fmla="*/ 3 h 7"/>
                  <a:gd name="T4" fmla="*/ 7 w 8"/>
                  <a:gd name="T5" fmla="*/ 5 h 7"/>
                  <a:gd name="T6" fmla="*/ 8 w 8"/>
                  <a:gd name="T7" fmla="*/ 6 h 7"/>
                  <a:gd name="T8" fmla="*/ 5 w 8"/>
                  <a:gd name="T9" fmla="*/ 3 h 7"/>
                  <a:gd name="T10" fmla="*/ 2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1"/>
                      <a:pt x="4" y="1"/>
                      <a:pt x="5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6" y="7"/>
                      <a:pt x="6" y="4"/>
                      <a:pt x="5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728"/>
              <p:cNvSpPr>
                <a:spLocks/>
              </p:cNvSpPr>
              <p:nvPr/>
            </p:nvSpPr>
            <p:spPr bwMode="auto">
              <a:xfrm>
                <a:off x="524313" y="2563326"/>
                <a:ext cx="44450" cy="39688"/>
              </a:xfrm>
              <a:custGeom>
                <a:avLst/>
                <a:gdLst>
                  <a:gd name="T0" fmla="*/ 7 w 28"/>
                  <a:gd name="T1" fmla="*/ 5 h 25"/>
                  <a:gd name="T2" fmla="*/ 0 w 28"/>
                  <a:gd name="T3" fmla="*/ 12 h 25"/>
                  <a:gd name="T4" fmla="*/ 6 w 28"/>
                  <a:gd name="T5" fmla="*/ 22 h 25"/>
                  <a:gd name="T6" fmla="*/ 14 w 28"/>
                  <a:gd name="T7" fmla="*/ 23 h 25"/>
                  <a:gd name="T8" fmla="*/ 25 w 28"/>
                  <a:gd name="T9" fmla="*/ 15 h 25"/>
                  <a:gd name="T10" fmla="*/ 27 w 28"/>
                  <a:gd name="T11" fmla="*/ 8 h 25"/>
                  <a:gd name="T12" fmla="*/ 22 w 28"/>
                  <a:gd name="T13" fmla="*/ 1 h 25"/>
                  <a:gd name="T14" fmla="*/ 7 w 28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7" y="5"/>
                    </a:moveTo>
                    <a:cubicBezTo>
                      <a:pt x="7" y="5"/>
                      <a:pt x="0" y="9"/>
                      <a:pt x="0" y="12"/>
                    </a:cubicBezTo>
                    <a:cubicBezTo>
                      <a:pt x="1" y="16"/>
                      <a:pt x="5" y="19"/>
                      <a:pt x="6" y="22"/>
                    </a:cubicBezTo>
                    <a:cubicBezTo>
                      <a:pt x="6" y="25"/>
                      <a:pt x="11" y="25"/>
                      <a:pt x="14" y="23"/>
                    </a:cubicBezTo>
                    <a:cubicBezTo>
                      <a:pt x="17" y="21"/>
                      <a:pt x="23" y="17"/>
                      <a:pt x="25" y="15"/>
                    </a:cubicBezTo>
                    <a:cubicBezTo>
                      <a:pt x="28" y="13"/>
                      <a:pt x="28" y="11"/>
                      <a:pt x="27" y="8"/>
                    </a:cubicBezTo>
                    <a:cubicBezTo>
                      <a:pt x="27" y="4"/>
                      <a:pt x="26" y="0"/>
                      <a:pt x="22" y="1"/>
                    </a:cubicBezTo>
                    <a:cubicBezTo>
                      <a:pt x="19" y="3"/>
                      <a:pt x="10" y="7"/>
                      <a:pt x="7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729"/>
              <p:cNvSpPr>
                <a:spLocks/>
              </p:cNvSpPr>
              <p:nvPr/>
            </p:nvSpPr>
            <p:spPr bwMode="auto">
              <a:xfrm>
                <a:off x="571938" y="2595076"/>
                <a:ext cx="39688" cy="41275"/>
              </a:xfrm>
              <a:custGeom>
                <a:avLst/>
                <a:gdLst>
                  <a:gd name="T0" fmla="*/ 24 w 25"/>
                  <a:gd name="T1" fmla="*/ 4 h 25"/>
                  <a:gd name="T2" fmla="*/ 17 w 25"/>
                  <a:gd name="T3" fmla="*/ 3 h 25"/>
                  <a:gd name="T4" fmla="*/ 8 w 25"/>
                  <a:gd name="T5" fmla="*/ 2 h 25"/>
                  <a:gd name="T6" fmla="*/ 2 w 25"/>
                  <a:gd name="T7" fmla="*/ 14 h 25"/>
                  <a:gd name="T8" fmla="*/ 11 w 25"/>
                  <a:gd name="T9" fmla="*/ 23 h 25"/>
                  <a:gd name="T10" fmla="*/ 24 w 25"/>
                  <a:gd name="T11" fmla="*/ 21 h 25"/>
                  <a:gd name="T12" fmla="*/ 25 w 25"/>
                  <a:gd name="T13" fmla="*/ 10 h 25"/>
                  <a:gd name="T14" fmla="*/ 24 w 25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4" y="4"/>
                    </a:moveTo>
                    <a:cubicBezTo>
                      <a:pt x="24" y="4"/>
                      <a:pt x="20" y="3"/>
                      <a:pt x="17" y="3"/>
                    </a:cubicBezTo>
                    <a:cubicBezTo>
                      <a:pt x="14" y="3"/>
                      <a:pt x="12" y="0"/>
                      <a:pt x="8" y="2"/>
                    </a:cubicBezTo>
                    <a:cubicBezTo>
                      <a:pt x="5" y="4"/>
                      <a:pt x="0" y="9"/>
                      <a:pt x="2" y="14"/>
                    </a:cubicBezTo>
                    <a:cubicBezTo>
                      <a:pt x="4" y="19"/>
                      <a:pt x="6" y="22"/>
                      <a:pt x="11" y="23"/>
                    </a:cubicBezTo>
                    <a:cubicBezTo>
                      <a:pt x="16" y="25"/>
                      <a:pt x="23" y="25"/>
                      <a:pt x="24" y="21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730"/>
              <p:cNvSpPr>
                <a:spLocks/>
              </p:cNvSpPr>
              <p:nvPr/>
            </p:nvSpPr>
            <p:spPr bwMode="auto">
              <a:xfrm>
                <a:off x="576701" y="2652226"/>
                <a:ext cx="44450" cy="33338"/>
              </a:xfrm>
              <a:custGeom>
                <a:avLst/>
                <a:gdLst>
                  <a:gd name="T0" fmla="*/ 27 w 28"/>
                  <a:gd name="T1" fmla="*/ 9 h 21"/>
                  <a:gd name="T2" fmla="*/ 21 w 28"/>
                  <a:gd name="T3" fmla="*/ 1 h 21"/>
                  <a:gd name="T4" fmla="*/ 9 w 28"/>
                  <a:gd name="T5" fmla="*/ 1 h 21"/>
                  <a:gd name="T6" fmla="*/ 1 w 28"/>
                  <a:gd name="T7" fmla="*/ 9 h 21"/>
                  <a:gd name="T8" fmla="*/ 3 w 28"/>
                  <a:gd name="T9" fmla="*/ 16 h 21"/>
                  <a:gd name="T10" fmla="*/ 12 w 28"/>
                  <a:gd name="T11" fmla="*/ 20 h 21"/>
                  <a:gd name="T12" fmla="*/ 23 w 28"/>
                  <a:gd name="T13" fmla="*/ 19 h 21"/>
                  <a:gd name="T14" fmla="*/ 27 w 28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1">
                    <a:moveTo>
                      <a:pt x="27" y="9"/>
                    </a:moveTo>
                    <a:cubicBezTo>
                      <a:pt x="27" y="7"/>
                      <a:pt x="24" y="2"/>
                      <a:pt x="21" y="1"/>
                    </a:cubicBezTo>
                    <a:cubicBezTo>
                      <a:pt x="17" y="1"/>
                      <a:pt x="13" y="0"/>
                      <a:pt x="9" y="1"/>
                    </a:cubicBezTo>
                    <a:cubicBezTo>
                      <a:pt x="6" y="3"/>
                      <a:pt x="1" y="7"/>
                      <a:pt x="1" y="9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7" y="20"/>
                      <a:pt x="12" y="20"/>
                    </a:cubicBezTo>
                    <a:cubicBezTo>
                      <a:pt x="17" y="21"/>
                      <a:pt x="21" y="20"/>
                      <a:pt x="23" y="19"/>
                    </a:cubicBezTo>
                    <a:cubicBezTo>
                      <a:pt x="26" y="17"/>
                      <a:pt x="28" y="13"/>
                      <a:pt x="27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731"/>
              <p:cNvSpPr>
                <a:spLocks/>
              </p:cNvSpPr>
              <p:nvPr/>
            </p:nvSpPr>
            <p:spPr bwMode="auto">
              <a:xfrm>
                <a:off x="584638" y="2682388"/>
                <a:ext cx="30163" cy="30163"/>
              </a:xfrm>
              <a:custGeom>
                <a:avLst/>
                <a:gdLst>
                  <a:gd name="T0" fmla="*/ 16 w 19"/>
                  <a:gd name="T1" fmla="*/ 7 h 19"/>
                  <a:gd name="T2" fmla="*/ 10 w 19"/>
                  <a:gd name="T3" fmla="*/ 3 h 19"/>
                  <a:gd name="T4" fmla="*/ 1 w 19"/>
                  <a:gd name="T5" fmla="*/ 2 h 19"/>
                  <a:gd name="T6" fmla="*/ 2 w 19"/>
                  <a:gd name="T7" fmla="*/ 11 h 19"/>
                  <a:gd name="T8" fmla="*/ 11 w 19"/>
                  <a:gd name="T9" fmla="*/ 19 h 19"/>
                  <a:gd name="T10" fmla="*/ 18 w 19"/>
                  <a:gd name="T11" fmla="*/ 14 h 19"/>
                  <a:gd name="T12" fmla="*/ 16 w 19"/>
                  <a:gd name="T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16" y="7"/>
                    </a:moveTo>
                    <a:cubicBezTo>
                      <a:pt x="14" y="6"/>
                      <a:pt x="12" y="3"/>
                      <a:pt x="10" y="3"/>
                    </a:cubicBezTo>
                    <a:cubicBezTo>
                      <a:pt x="8" y="3"/>
                      <a:pt x="2" y="0"/>
                      <a:pt x="1" y="2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8"/>
                      <a:pt x="11" y="19"/>
                    </a:cubicBezTo>
                    <a:cubicBezTo>
                      <a:pt x="12" y="19"/>
                      <a:pt x="17" y="17"/>
                      <a:pt x="18" y="14"/>
                    </a:cubicBezTo>
                    <a:cubicBezTo>
                      <a:pt x="19" y="10"/>
                      <a:pt x="18" y="8"/>
                      <a:pt x="16" y="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732"/>
              <p:cNvSpPr>
                <a:spLocks/>
              </p:cNvSpPr>
              <p:nvPr/>
            </p:nvSpPr>
            <p:spPr bwMode="auto">
              <a:xfrm>
                <a:off x="487801" y="2583963"/>
                <a:ext cx="50800" cy="53975"/>
              </a:xfrm>
              <a:custGeom>
                <a:avLst/>
                <a:gdLst>
                  <a:gd name="T0" fmla="*/ 24 w 32"/>
                  <a:gd name="T1" fmla="*/ 2 h 33"/>
                  <a:gd name="T2" fmla="*/ 12 w 32"/>
                  <a:gd name="T3" fmla="*/ 3 h 33"/>
                  <a:gd name="T4" fmla="*/ 2 w 32"/>
                  <a:gd name="T5" fmla="*/ 12 h 33"/>
                  <a:gd name="T6" fmla="*/ 11 w 32"/>
                  <a:gd name="T7" fmla="*/ 20 h 33"/>
                  <a:gd name="T8" fmla="*/ 13 w 32"/>
                  <a:gd name="T9" fmla="*/ 31 h 33"/>
                  <a:gd name="T10" fmla="*/ 23 w 32"/>
                  <a:gd name="T11" fmla="*/ 28 h 33"/>
                  <a:gd name="T12" fmla="*/ 31 w 32"/>
                  <a:gd name="T13" fmla="*/ 17 h 33"/>
                  <a:gd name="T14" fmla="*/ 29 w 32"/>
                  <a:gd name="T15" fmla="*/ 8 h 33"/>
                  <a:gd name="T16" fmla="*/ 24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4" y="2"/>
                    </a:moveTo>
                    <a:cubicBezTo>
                      <a:pt x="22" y="1"/>
                      <a:pt x="16" y="0"/>
                      <a:pt x="12" y="3"/>
                    </a:cubicBezTo>
                    <a:cubicBezTo>
                      <a:pt x="8" y="6"/>
                      <a:pt x="0" y="7"/>
                      <a:pt x="2" y="12"/>
                    </a:cubicBezTo>
                    <a:cubicBezTo>
                      <a:pt x="3" y="16"/>
                      <a:pt x="11" y="15"/>
                      <a:pt x="11" y="20"/>
                    </a:cubicBezTo>
                    <a:cubicBezTo>
                      <a:pt x="11" y="24"/>
                      <a:pt x="10" y="29"/>
                      <a:pt x="13" y="31"/>
                    </a:cubicBezTo>
                    <a:cubicBezTo>
                      <a:pt x="16" y="33"/>
                      <a:pt x="20" y="32"/>
                      <a:pt x="23" y="28"/>
                    </a:cubicBezTo>
                    <a:cubicBezTo>
                      <a:pt x="26" y="24"/>
                      <a:pt x="31" y="20"/>
                      <a:pt x="31" y="17"/>
                    </a:cubicBezTo>
                    <a:cubicBezTo>
                      <a:pt x="32" y="14"/>
                      <a:pt x="30" y="11"/>
                      <a:pt x="29" y="8"/>
                    </a:cubicBezTo>
                    <a:cubicBezTo>
                      <a:pt x="27" y="5"/>
                      <a:pt x="24" y="2"/>
                      <a:pt x="24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733"/>
              <p:cNvSpPr>
                <a:spLocks/>
              </p:cNvSpPr>
              <p:nvPr/>
            </p:nvSpPr>
            <p:spPr bwMode="auto">
              <a:xfrm>
                <a:off x="516376" y="2604601"/>
                <a:ext cx="39688" cy="60325"/>
              </a:xfrm>
              <a:custGeom>
                <a:avLst/>
                <a:gdLst>
                  <a:gd name="T0" fmla="*/ 22 w 25"/>
                  <a:gd name="T1" fmla="*/ 2 h 37"/>
                  <a:gd name="T2" fmla="*/ 16 w 25"/>
                  <a:gd name="T3" fmla="*/ 2 h 37"/>
                  <a:gd name="T4" fmla="*/ 10 w 25"/>
                  <a:gd name="T5" fmla="*/ 10 h 37"/>
                  <a:gd name="T6" fmla="*/ 1 w 25"/>
                  <a:gd name="T7" fmla="*/ 23 h 37"/>
                  <a:gd name="T8" fmla="*/ 13 w 25"/>
                  <a:gd name="T9" fmla="*/ 34 h 37"/>
                  <a:gd name="T10" fmla="*/ 21 w 25"/>
                  <a:gd name="T11" fmla="*/ 22 h 37"/>
                  <a:gd name="T12" fmla="*/ 25 w 25"/>
                  <a:gd name="T13" fmla="*/ 13 h 37"/>
                  <a:gd name="T14" fmla="*/ 2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2" y="2"/>
                    </a:moveTo>
                    <a:cubicBezTo>
                      <a:pt x="20" y="0"/>
                      <a:pt x="18" y="0"/>
                      <a:pt x="16" y="2"/>
                    </a:cubicBezTo>
                    <a:cubicBezTo>
                      <a:pt x="14" y="3"/>
                      <a:pt x="14" y="6"/>
                      <a:pt x="10" y="10"/>
                    </a:cubicBezTo>
                    <a:cubicBezTo>
                      <a:pt x="6" y="14"/>
                      <a:pt x="0" y="19"/>
                      <a:pt x="1" y="23"/>
                    </a:cubicBezTo>
                    <a:cubicBezTo>
                      <a:pt x="2" y="27"/>
                      <a:pt x="10" y="37"/>
                      <a:pt x="13" y="34"/>
                    </a:cubicBezTo>
                    <a:cubicBezTo>
                      <a:pt x="17" y="30"/>
                      <a:pt x="19" y="27"/>
                      <a:pt x="21" y="22"/>
                    </a:cubicBezTo>
                    <a:cubicBezTo>
                      <a:pt x="23" y="17"/>
                      <a:pt x="25" y="14"/>
                      <a:pt x="25" y="13"/>
                    </a:cubicBezTo>
                    <a:cubicBezTo>
                      <a:pt x="25" y="11"/>
                      <a:pt x="22" y="2"/>
                      <a:pt x="2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734"/>
              <p:cNvSpPr>
                <a:spLocks/>
              </p:cNvSpPr>
              <p:nvPr/>
            </p:nvSpPr>
            <p:spPr bwMode="auto">
              <a:xfrm>
                <a:off x="541776" y="2617301"/>
                <a:ext cx="52388" cy="50800"/>
              </a:xfrm>
              <a:custGeom>
                <a:avLst/>
                <a:gdLst>
                  <a:gd name="T0" fmla="*/ 21 w 33"/>
                  <a:gd name="T1" fmla="*/ 1 h 32"/>
                  <a:gd name="T2" fmla="*/ 15 w 33"/>
                  <a:gd name="T3" fmla="*/ 2 h 32"/>
                  <a:gd name="T4" fmla="*/ 9 w 33"/>
                  <a:gd name="T5" fmla="*/ 8 h 32"/>
                  <a:gd name="T6" fmla="*/ 2 w 33"/>
                  <a:gd name="T7" fmla="*/ 27 h 32"/>
                  <a:gd name="T8" fmla="*/ 14 w 33"/>
                  <a:gd name="T9" fmla="*/ 32 h 32"/>
                  <a:gd name="T10" fmla="*/ 25 w 33"/>
                  <a:gd name="T11" fmla="*/ 28 h 32"/>
                  <a:gd name="T12" fmla="*/ 33 w 33"/>
                  <a:gd name="T13" fmla="*/ 18 h 32"/>
                  <a:gd name="T14" fmla="*/ 26 w 33"/>
                  <a:gd name="T15" fmla="*/ 9 h 32"/>
                  <a:gd name="T16" fmla="*/ 21 w 33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1" y="1"/>
                    </a:moveTo>
                    <a:cubicBezTo>
                      <a:pt x="19" y="0"/>
                      <a:pt x="17" y="0"/>
                      <a:pt x="15" y="2"/>
                    </a:cubicBezTo>
                    <a:cubicBezTo>
                      <a:pt x="12" y="4"/>
                      <a:pt x="11" y="4"/>
                      <a:pt x="9" y="8"/>
                    </a:cubicBezTo>
                    <a:cubicBezTo>
                      <a:pt x="7" y="11"/>
                      <a:pt x="0" y="23"/>
                      <a:pt x="2" y="27"/>
                    </a:cubicBezTo>
                    <a:cubicBezTo>
                      <a:pt x="4" y="31"/>
                      <a:pt x="8" y="32"/>
                      <a:pt x="14" y="32"/>
                    </a:cubicBezTo>
                    <a:cubicBezTo>
                      <a:pt x="19" y="32"/>
                      <a:pt x="21" y="31"/>
                      <a:pt x="25" y="28"/>
                    </a:cubicBezTo>
                    <a:cubicBezTo>
                      <a:pt x="29" y="24"/>
                      <a:pt x="33" y="24"/>
                      <a:pt x="33" y="18"/>
                    </a:cubicBezTo>
                    <a:cubicBezTo>
                      <a:pt x="32" y="13"/>
                      <a:pt x="29" y="10"/>
                      <a:pt x="26" y="9"/>
                    </a:cubicBezTo>
                    <a:cubicBezTo>
                      <a:pt x="24" y="7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735"/>
              <p:cNvSpPr>
                <a:spLocks/>
              </p:cNvSpPr>
              <p:nvPr/>
            </p:nvSpPr>
            <p:spPr bwMode="auto">
              <a:xfrm>
                <a:off x="522726" y="2563326"/>
                <a:ext cx="47625" cy="39688"/>
              </a:xfrm>
              <a:custGeom>
                <a:avLst/>
                <a:gdLst>
                  <a:gd name="T0" fmla="*/ 8 w 30"/>
                  <a:gd name="T1" fmla="*/ 5 h 25"/>
                  <a:gd name="T2" fmla="*/ 8 w 30"/>
                  <a:gd name="T3" fmla="*/ 4 h 25"/>
                  <a:gd name="T4" fmla="*/ 4 w 30"/>
                  <a:gd name="T5" fmla="*/ 6 h 25"/>
                  <a:gd name="T6" fmla="*/ 2 w 30"/>
                  <a:gd name="T7" fmla="*/ 9 h 25"/>
                  <a:gd name="T8" fmla="*/ 0 w 30"/>
                  <a:gd name="T9" fmla="*/ 12 h 25"/>
                  <a:gd name="T10" fmla="*/ 0 w 30"/>
                  <a:gd name="T11" fmla="*/ 13 h 25"/>
                  <a:gd name="T12" fmla="*/ 3 w 30"/>
                  <a:gd name="T13" fmla="*/ 18 h 25"/>
                  <a:gd name="T14" fmla="*/ 6 w 30"/>
                  <a:gd name="T15" fmla="*/ 22 h 25"/>
                  <a:gd name="T16" fmla="*/ 7 w 30"/>
                  <a:gd name="T17" fmla="*/ 24 h 25"/>
                  <a:gd name="T18" fmla="*/ 10 w 30"/>
                  <a:gd name="T19" fmla="*/ 25 h 25"/>
                  <a:gd name="T20" fmla="*/ 15 w 30"/>
                  <a:gd name="T21" fmla="*/ 24 h 25"/>
                  <a:gd name="T22" fmla="*/ 27 w 30"/>
                  <a:gd name="T23" fmla="*/ 16 h 25"/>
                  <a:gd name="T24" fmla="*/ 30 w 30"/>
                  <a:gd name="T25" fmla="*/ 10 h 25"/>
                  <a:gd name="T26" fmla="*/ 29 w 30"/>
                  <a:gd name="T27" fmla="*/ 7 h 25"/>
                  <a:gd name="T28" fmla="*/ 28 w 30"/>
                  <a:gd name="T29" fmla="*/ 3 h 25"/>
                  <a:gd name="T30" fmla="*/ 27 w 30"/>
                  <a:gd name="T31" fmla="*/ 1 h 25"/>
                  <a:gd name="T32" fmla="*/ 25 w 30"/>
                  <a:gd name="T33" fmla="*/ 0 h 25"/>
                  <a:gd name="T34" fmla="*/ 23 w 30"/>
                  <a:gd name="T35" fmla="*/ 0 h 25"/>
                  <a:gd name="T36" fmla="*/ 17 w 30"/>
                  <a:gd name="T37" fmla="*/ 3 h 25"/>
                  <a:gd name="T38" fmla="*/ 11 w 30"/>
                  <a:gd name="T39" fmla="*/ 4 h 25"/>
                  <a:gd name="T40" fmla="*/ 9 w 30"/>
                  <a:gd name="T41" fmla="*/ 4 h 25"/>
                  <a:gd name="T42" fmla="*/ 8 w 30"/>
                  <a:gd name="T43" fmla="*/ 4 h 25"/>
                  <a:gd name="T44" fmla="*/ 8 w 30"/>
                  <a:gd name="T45" fmla="*/ 4 h 25"/>
                  <a:gd name="T46" fmla="*/ 8 w 30"/>
                  <a:gd name="T47" fmla="*/ 5 h 25"/>
                  <a:gd name="T48" fmla="*/ 8 w 30"/>
                  <a:gd name="T49" fmla="*/ 6 h 25"/>
                  <a:gd name="T50" fmla="*/ 11 w 30"/>
                  <a:gd name="T51" fmla="*/ 6 h 25"/>
                  <a:gd name="T52" fmla="*/ 18 w 30"/>
                  <a:gd name="T53" fmla="*/ 5 h 25"/>
                  <a:gd name="T54" fmla="*/ 24 w 30"/>
                  <a:gd name="T55" fmla="*/ 2 h 25"/>
                  <a:gd name="T56" fmla="*/ 25 w 30"/>
                  <a:gd name="T57" fmla="*/ 2 h 25"/>
                  <a:gd name="T58" fmla="*/ 26 w 30"/>
                  <a:gd name="T59" fmla="*/ 2 h 25"/>
                  <a:gd name="T60" fmla="*/ 27 w 30"/>
                  <a:gd name="T61" fmla="*/ 5 h 25"/>
                  <a:gd name="T62" fmla="*/ 27 w 30"/>
                  <a:gd name="T63" fmla="*/ 8 h 25"/>
                  <a:gd name="T64" fmla="*/ 28 w 30"/>
                  <a:gd name="T65" fmla="*/ 10 h 25"/>
                  <a:gd name="T66" fmla="*/ 26 w 30"/>
                  <a:gd name="T67" fmla="*/ 14 h 25"/>
                  <a:gd name="T68" fmla="*/ 14 w 30"/>
                  <a:gd name="T69" fmla="*/ 22 h 25"/>
                  <a:gd name="T70" fmla="*/ 10 w 30"/>
                  <a:gd name="T71" fmla="*/ 23 h 25"/>
                  <a:gd name="T72" fmla="*/ 8 w 30"/>
                  <a:gd name="T73" fmla="*/ 23 h 25"/>
                  <a:gd name="T74" fmla="*/ 8 w 30"/>
                  <a:gd name="T75" fmla="*/ 22 h 25"/>
                  <a:gd name="T76" fmla="*/ 5 w 30"/>
                  <a:gd name="T77" fmla="*/ 17 h 25"/>
                  <a:gd name="T78" fmla="*/ 2 w 30"/>
                  <a:gd name="T79" fmla="*/ 12 h 25"/>
                  <a:gd name="T80" fmla="*/ 2 w 30"/>
                  <a:gd name="T81" fmla="*/ 12 h 25"/>
                  <a:gd name="T82" fmla="*/ 3 w 30"/>
                  <a:gd name="T83" fmla="*/ 10 h 25"/>
                  <a:gd name="T84" fmla="*/ 7 w 30"/>
                  <a:gd name="T85" fmla="*/ 7 h 25"/>
                  <a:gd name="T86" fmla="*/ 8 w 30"/>
                  <a:gd name="T87" fmla="*/ 6 h 25"/>
                  <a:gd name="T88" fmla="*/ 9 w 30"/>
                  <a:gd name="T89" fmla="*/ 6 h 25"/>
                  <a:gd name="T90" fmla="*/ 8 w 30"/>
                  <a:gd name="T91" fmla="*/ 5 h 25"/>
                  <a:gd name="T92" fmla="*/ 8 w 30"/>
                  <a:gd name="T93" fmla="*/ 6 h 25"/>
                  <a:gd name="T94" fmla="*/ 8 w 30"/>
                  <a:gd name="T9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25">
                    <a:moveTo>
                      <a:pt x="8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6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8"/>
                    </a:cubicBezTo>
                    <a:cubicBezTo>
                      <a:pt x="4" y="19"/>
                      <a:pt x="5" y="21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4" y="25"/>
                      <a:pt x="15" y="24"/>
                    </a:cubicBezTo>
                    <a:cubicBezTo>
                      <a:pt x="18" y="22"/>
                      <a:pt x="24" y="18"/>
                      <a:pt x="27" y="16"/>
                    </a:cubicBezTo>
                    <a:cubicBezTo>
                      <a:pt x="29" y="14"/>
                      <a:pt x="30" y="13"/>
                      <a:pt x="30" y="10"/>
                    </a:cubicBezTo>
                    <a:cubicBezTo>
                      <a:pt x="30" y="9"/>
                      <a:pt x="30" y="8"/>
                      <a:pt x="29" y="7"/>
                    </a:cubicBezTo>
                    <a:cubicBezTo>
                      <a:pt x="29" y="6"/>
                      <a:pt x="29" y="4"/>
                      <a:pt x="28" y="3"/>
                    </a:cubicBezTo>
                    <a:cubicBezTo>
                      <a:pt x="28" y="2"/>
                      <a:pt x="28" y="2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2" y="1"/>
                      <a:pt x="19" y="2"/>
                      <a:pt x="17" y="3"/>
                    </a:cubicBezTo>
                    <a:cubicBezTo>
                      <a:pt x="15" y="4"/>
                      <a:pt x="12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11" y="6"/>
                    </a:cubicBezTo>
                    <a:cubicBezTo>
                      <a:pt x="13" y="6"/>
                      <a:pt x="15" y="6"/>
                      <a:pt x="18" y="5"/>
                    </a:cubicBezTo>
                    <a:cubicBezTo>
                      <a:pt x="20" y="4"/>
                      <a:pt x="22" y="3"/>
                      <a:pt x="24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4"/>
                      <a:pt x="27" y="5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2"/>
                      <a:pt x="27" y="13"/>
                      <a:pt x="26" y="14"/>
                    </a:cubicBezTo>
                    <a:cubicBezTo>
                      <a:pt x="23" y="16"/>
                      <a:pt x="17" y="20"/>
                      <a:pt x="14" y="22"/>
                    </a:cubicBezTo>
                    <a:cubicBezTo>
                      <a:pt x="13" y="23"/>
                      <a:pt x="12" y="23"/>
                      <a:pt x="10" y="23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0"/>
                      <a:pt x="6" y="18"/>
                      <a:pt x="5" y="17"/>
                    </a:cubicBezTo>
                    <a:cubicBezTo>
                      <a:pt x="4" y="15"/>
                      <a:pt x="2" y="14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736"/>
              <p:cNvSpPr>
                <a:spLocks/>
              </p:cNvSpPr>
              <p:nvPr/>
            </p:nvSpPr>
            <p:spPr bwMode="auto">
              <a:xfrm>
                <a:off x="573526" y="2595076"/>
                <a:ext cx="39688" cy="41275"/>
              </a:xfrm>
              <a:custGeom>
                <a:avLst/>
                <a:gdLst>
                  <a:gd name="T0" fmla="*/ 23 w 25"/>
                  <a:gd name="T1" fmla="*/ 4 h 25"/>
                  <a:gd name="T2" fmla="*/ 23 w 25"/>
                  <a:gd name="T3" fmla="*/ 3 h 25"/>
                  <a:gd name="T4" fmla="*/ 16 w 25"/>
                  <a:gd name="T5" fmla="*/ 2 h 25"/>
                  <a:gd name="T6" fmla="*/ 13 w 25"/>
                  <a:gd name="T7" fmla="*/ 1 h 25"/>
                  <a:gd name="T8" fmla="*/ 10 w 25"/>
                  <a:gd name="T9" fmla="*/ 0 h 25"/>
                  <a:gd name="T10" fmla="*/ 7 w 25"/>
                  <a:gd name="T11" fmla="*/ 1 h 25"/>
                  <a:gd name="T12" fmla="*/ 2 w 25"/>
                  <a:gd name="T13" fmla="*/ 6 h 25"/>
                  <a:gd name="T14" fmla="*/ 0 w 25"/>
                  <a:gd name="T15" fmla="*/ 12 h 25"/>
                  <a:gd name="T16" fmla="*/ 0 w 25"/>
                  <a:gd name="T17" fmla="*/ 15 h 25"/>
                  <a:gd name="T18" fmla="*/ 10 w 25"/>
                  <a:gd name="T19" fmla="*/ 24 h 25"/>
                  <a:gd name="T20" fmla="*/ 16 w 25"/>
                  <a:gd name="T21" fmla="*/ 25 h 25"/>
                  <a:gd name="T22" fmla="*/ 21 w 25"/>
                  <a:gd name="T23" fmla="*/ 25 h 25"/>
                  <a:gd name="T24" fmla="*/ 24 w 25"/>
                  <a:gd name="T25" fmla="*/ 22 h 25"/>
                  <a:gd name="T26" fmla="*/ 25 w 25"/>
                  <a:gd name="T27" fmla="*/ 10 h 25"/>
                  <a:gd name="T28" fmla="*/ 24 w 25"/>
                  <a:gd name="T29" fmla="*/ 4 h 25"/>
                  <a:gd name="T30" fmla="*/ 24 w 25"/>
                  <a:gd name="T31" fmla="*/ 3 h 25"/>
                  <a:gd name="T32" fmla="*/ 23 w 25"/>
                  <a:gd name="T33" fmla="*/ 3 h 25"/>
                  <a:gd name="T34" fmla="*/ 23 w 25"/>
                  <a:gd name="T35" fmla="*/ 4 h 25"/>
                  <a:gd name="T36" fmla="*/ 22 w 25"/>
                  <a:gd name="T37" fmla="*/ 5 h 25"/>
                  <a:gd name="T38" fmla="*/ 22 w 25"/>
                  <a:gd name="T39" fmla="*/ 5 h 25"/>
                  <a:gd name="T40" fmla="*/ 23 w 25"/>
                  <a:gd name="T41" fmla="*/ 10 h 25"/>
                  <a:gd name="T42" fmla="*/ 22 w 25"/>
                  <a:gd name="T43" fmla="*/ 21 h 25"/>
                  <a:gd name="T44" fmla="*/ 20 w 25"/>
                  <a:gd name="T45" fmla="*/ 23 h 25"/>
                  <a:gd name="T46" fmla="*/ 16 w 25"/>
                  <a:gd name="T47" fmla="*/ 23 h 25"/>
                  <a:gd name="T48" fmla="*/ 10 w 25"/>
                  <a:gd name="T49" fmla="*/ 22 h 25"/>
                  <a:gd name="T50" fmla="*/ 2 w 25"/>
                  <a:gd name="T51" fmla="*/ 14 h 25"/>
                  <a:gd name="T52" fmla="*/ 2 w 25"/>
                  <a:gd name="T53" fmla="*/ 12 h 25"/>
                  <a:gd name="T54" fmla="*/ 4 w 25"/>
                  <a:gd name="T55" fmla="*/ 7 h 25"/>
                  <a:gd name="T56" fmla="*/ 8 w 25"/>
                  <a:gd name="T57" fmla="*/ 3 h 25"/>
                  <a:gd name="T58" fmla="*/ 10 w 25"/>
                  <a:gd name="T59" fmla="*/ 2 h 25"/>
                  <a:gd name="T60" fmla="*/ 12 w 25"/>
                  <a:gd name="T61" fmla="*/ 3 h 25"/>
                  <a:gd name="T62" fmla="*/ 16 w 25"/>
                  <a:gd name="T63" fmla="*/ 4 h 25"/>
                  <a:gd name="T64" fmla="*/ 20 w 25"/>
                  <a:gd name="T65" fmla="*/ 5 h 25"/>
                  <a:gd name="T66" fmla="*/ 23 w 25"/>
                  <a:gd name="T67" fmla="*/ 5 h 25"/>
                  <a:gd name="T68" fmla="*/ 23 w 25"/>
                  <a:gd name="T69" fmla="*/ 4 h 25"/>
                  <a:gd name="T70" fmla="*/ 22 w 25"/>
                  <a:gd name="T71" fmla="*/ 5 h 25"/>
                  <a:gd name="T72" fmla="*/ 23 w 25"/>
                  <a:gd name="T7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5">
                    <a:moveTo>
                      <a:pt x="23" y="4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19" y="2"/>
                      <a:pt x="16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5" y="2"/>
                      <a:pt x="4" y="4"/>
                      <a:pt x="2" y="6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2" y="19"/>
                      <a:pt x="5" y="23"/>
                      <a:pt x="10" y="24"/>
                    </a:cubicBezTo>
                    <a:cubicBezTo>
                      <a:pt x="12" y="25"/>
                      <a:pt x="14" y="25"/>
                      <a:pt x="16" y="25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3" y="7"/>
                      <a:pt x="23" y="10"/>
                    </a:cubicBezTo>
                    <a:cubicBezTo>
                      <a:pt x="23" y="14"/>
                      <a:pt x="23" y="18"/>
                      <a:pt x="22" y="21"/>
                    </a:cubicBezTo>
                    <a:cubicBezTo>
                      <a:pt x="22" y="22"/>
                      <a:pt x="21" y="22"/>
                      <a:pt x="20" y="23"/>
                    </a:cubicBezTo>
                    <a:cubicBezTo>
                      <a:pt x="19" y="23"/>
                      <a:pt x="18" y="23"/>
                      <a:pt x="16" y="23"/>
                    </a:cubicBezTo>
                    <a:cubicBezTo>
                      <a:pt x="14" y="23"/>
                      <a:pt x="12" y="23"/>
                      <a:pt x="10" y="22"/>
                    </a:cubicBezTo>
                    <a:cubicBezTo>
                      <a:pt x="6" y="21"/>
                      <a:pt x="4" y="18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0"/>
                      <a:pt x="2" y="8"/>
                      <a:pt x="4" y="7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3"/>
                    </a:cubicBezTo>
                    <a:cubicBezTo>
                      <a:pt x="13" y="3"/>
                      <a:pt x="14" y="4"/>
                      <a:pt x="16" y="4"/>
                    </a:cubicBezTo>
                    <a:cubicBezTo>
                      <a:pt x="17" y="4"/>
                      <a:pt x="19" y="4"/>
                      <a:pt x="20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737"/>
              <p:cNvSpPr>
                <a:spLocks/>
              </p:cNvSpPr>
              <p:nvPr/>
            </p:nvSpPr>
            <p:spPr bwMode="auto">
              <a:xfrm>
                <a:off x="575113" y="2652226"/>
                <a:ext cx="47625" cy="34925"/>
              </a:xfrm>
              <a:custGeom>
                <a:avLst/>
                <a:gdLst>
                  <a:gd name="T0" fmla="*/ 28 w 30"/>
                  <a:gd name="T1" fmla="*/ 9 h 22"/>
                  <a:gd name="T2" fmla="*/ 29 w 30"/>
                  <a:gd name="T3" fmla="*/ 9 h 22"/>
                  <a:gd name="T4" fmla="*/ 27 w 30"/>
                  <a:gd name="T5" fmla="*/ 4 h 22"/>
                  <a:gd name="T6" fmla="*/ 22 w 30"/>
                  <a:gd name="T7" fmla="*/ 0 h 22"/>
                  <a:gd name="T8" fmla="*/ 15 w 30"/>
                  <a:gd name="T9" fmla="*/ 0 h 22"/>
                  <a:gd name="T10" fmla="*/ 10 w 30"/>
                  <a:gd name="T11" fmla="*/ 0 h 22"/>
                  <a:gd name="T12" fmla="*/ 4 w 30"/>
                  <a:gd name="T13" fmla="*/ 4 h 22"/>
                  <a:gd name="T14" fmla="*/ 2 w 30"/>
                  <a:gd name="T15" fmla="*/ 7 h 22"/>
                  <a:gd name="T16" fmla="*/ 1 w 30"/>
                  <a:gd name="T17" fmla="*/ 8 h 22"/>
                  <a:gd name="T18" fmla="*/ 0 w 30"/>
                  <a:gd name="T19" fmla="*/ 10 h 22"/>
                  <a:gd name="T20" fmla="*/ 3 w 30"/>
                  <a:gd name="T21" fmla="*/ 17 h 22"/>
                  <a:gd name="T22" fmla="*/ 7 w 30"/>
                  <a:gd name="T23" fmla="*/ 20 h 22"/>
                  <a:gd name="T24" fmla="*/ 13 w 30"/>
                  <a:gd name="T25" fmla="*/ 21 h 22"/>
                  <a:gd name="T26" fmla="*/ 17 w 30"/>
                  <a:gd name="T27" fmla="*/ 22 h 22"/>
                  <a:gd name="T28" fmla="*/ 25 w 30"/>
                  <a:gd name="T29" fmla="*/ 19 h 22"/>
                  <a:gd name="T30" fmla="*/ 30 w 30"/>
                  <a:gd name="T31" fmla="*/ 11 h 22"/>
                  <a:gd name="T32" fmla="*/ 29 w 30"/>
                  <a:gd name="T33" fmla="*/ 9 h 22"/>
                  <a:gd name="T34" fmla="*/ 28 w 30"/>
                  <a:gd name="T35" fmla="*/ 9 h 22"/>
                  <a:gd name="T36" fmla="*/ 27 w 30"/>
                  <a:gd name="T37" fmla="*/ 9 h 22"/>
                  <a:gd name="T38" fmla="*/ 28 w 30"/>
                  <a:gd name="T39" fmla="*/ 11 h 22"/>
                  <a:gd name="T40" fmla="*/ 24 w 30"/>
                  <a:gd name="T41" fmla="*/ 18 h 22"/>
                  <a:gd name="T42" fmla="*/ 17 w 30"/>
                  <a:gd name="T43" fmla="*/ 20 h 22"/>
                  <a:gd name="T44" fmla="*/ 13 w 30"/>
                  <a:gd name="T45" fmla="*/ 19 h 22"/>
                  <a:gd name="T46" fmla="*/ 7 w 30"/>
                  <a:gd name="T47" fmla="*/ 18 h 22"/>
                  <a:gd name="T48" fmla="*/ 5 w 30"/>
                  <a:gd name="T49" fmla="*/ 16 h 22"/>
                  <a:gd name="T50" fmla="*/ 2 w 30"/>
                  <a:gd name="T51" fmla="*/ 10 h 22"/>
                  <a:gd name="T52" fmla="*/ 2 w 30"/>
                  <a:gd name="T53" fmla="*/ 9 h 22"/>
                  <a:gd name="T54" fmla="*/ 3 w 30"/>
                  <a:gd name="T55" fmla="*/ 8 h 22"/>
                  <a:gd name="T56" fmla="*/ 10 w 30"/>
                  <a:gd name="T57" fmla="*/ 2 h 22"/>
                  <a:gd name="T58" fmla="*/ 15 w 30"/>
                  <a:gd name="T59" fmla="*/ 2 h 22"/>
                  <a:gd name="T60" fmla="*/ 22 w 30"/>
                  <a:gd name="T61" fmla="*/ 2 h 22"/>
                  <a:gd name="T62" fmla="*/ 26 w 30"/>
                  <a:gd name="T63" fmla="*/ 5 h 22"/>
                  <a:gd name="T64" fmla="*/ 27 w 30"/>
                  <a:gd name="T65" fmla="*/ 9 h 22"/>
                  <a:gd name="T66" fmla="*/ 28 w 30"/>
                  <a:gd name="T6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2">
                    <a:moveTo>
                      <a:pt x="28" y="9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8" y="6"/>
                      <a:pt x="27" y="4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0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7"/>
                    </a:cubicBezTo>
                    <a:cubicBezTo>
                      <a:pt x="4" y="18"/>
                      <a:pt x="5" y="20"/>
                      <a:pt x="7" y="20"/>
                    </a:cubicBezTo>
                    <a:cubicBezTo>
                      <a:pt x="8" y="21"/>
                      <a:pt x="10" y="21"/>
                      <a:pt x="13" y="21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0" y="22"/>
                      <a:pt x="23" y="21"/>
                      <a:pt x="25" y="19"/>
                    </a:cubicBezTo>
                    <a:cubicBezTo>
                      <a:pt x="27" y="18"/>
                      <a:pt x="30" y="15"/>
                      <a:pt x="30" y="11"/>
                    </a:cubicBezTo>
                    <a:cubicBezTo>
                      <a:pt x="30" y="10"/>
                      <a:pt x="30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4"/>
                      <a:pt x="26" y="17"/>
                      <a:pt x="24" y="18"/>
                    </a:cubicBezTo>
                    <a:cubicBezTo>
                      <a:pt x="22" y="19"/>
                      <a:pt x="20" y="20"/>
                      <a:pt x="17" y="20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8"/>
                      <a:pt x="5" y="17"/>
                      <a:pt x="5" y="16"/>
                    </a:cubicBezTo>
                    <a:cubicBezTo>
                      <a:pt x="3" y="13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5" y="6"/>
                      <a:pt x="8" y="3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7" y="2"/>
                      <a:pt x="20" y="2"/>
                      <a:pt x="22" y="2"/>
                    </a:cubicBezTo>
                    <a:cubicBezTo>
                      <a:pt x="23" y="2"/>
                      <a:pt x="24" y="4"/>
                      <a:pt x="26" y="5"/>
                    </a:cubicBezTo>
                    <a:cubicBezTo>
                      <a:pt x="27" y="7"/>
                      <a:pt x="27" y="8"/>
                      <a:pt x="27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738"/>
              <p:cNvSpPr>
                <a:spLocks/>
              </p:cNvSpPr>
              <p:nvPr/>
            </p:nvSpPr>
            <p:spPr bwMode="auto">
              <a:xfrm>
                <a:off x="583051" y="2682388"/>
                <a:ext cx="31750" cy="31750"/>
              </a:xfrm>
              <a:custGeom>
                <a:avLst/>
                <a:gdLst>
                  <a:gd name="T0" fmla="*/ 17 w 20"/>
                  <a:gd name="T1" fmla="*/ 7 h 20"/>
                  <a:gd name="T2" fmla="*/ 17 w 20"/>
                  <a:gd name="T3" fmla="*/ 6 h 20"/>
                  <a:gd name="T4" fmla="*/ 15 w 20"/>
                  <a:gd name="T5" fmla="*/ 4 h 20"/>
                  <a:gd name="T6" fmla="*/ 13 w 20"/>
                  <a:gd name="T7" fmla="*/ 2 h 20"/>
                  <a:gd name="T8" fmla="*/ 11 w 20"/>
                  <a:gd name="T9" fmla="*/ 2 h 20"/>
                  <a:gd name="T10" fmla="*/ 8 w 20"/>
                  <a:gd name="T11" fmla="*/ 1 h 20"/>
                  <a:gd name="T12" fmla="*/ 4 w 20"/>
                  <a:gd name="T13" fmla="*/ 0 h 20"/>
                  <a:gd name="T14" fmla="*/ 3 w 20"/>
                  <a:gd name="T15" fmla="*/ 0 h 20"/>
                  <a:gd name="T16" fmla="*/ 1 w 20"/>
                  <a:gd name="T17" fmla="*/ 2 h 20"/>
                  <a:gd name="T18" fmla="*/ 0 w 20"/>
                  <a:gd name="T19" fmla="*/ 6 h 20"/>
                  <a:gd name="T20" fmla="*/ 2 w 20"/>
                  <a:gd name="T21" fmla="*/ 12 h 20"/>
                  <a:gd name="T22" fmla="*/ 7 w 20"/>
                  <a:gd name="T23" fmla="*/ 16 h 20"/>
                  <a:gd name="T24" fmla="*/ 10 w 20"/>
                  <a:gd name="T25" fmla="*/ 18 h 20"/>
                  <a:gd name="T26" fmla="*/ 11 w 20"/>
                  <a:gd name="T27" fmla="*/ 20 h 20"/>
                  <a:gd name="T28" fmla="*/ 12 w 20"/>
                  <a:gd name="T29" fmla="*/ 20 h 20"/>
                  <a:gd name="T30" fmla="*/ 16 w 20"/>
                  <a:gd name="T31" fmla="*/ 18 h 20"/>
                  <a:gd name="T32" fmla="*/ 20 w 20"/>
                  <a:gd name="T33" fmla="*/ 14 h 20"/>
                  <a:gd name="T34" fmla="*/ 20 w 20"/>
                  <a:gd name="T35" fmla="*/ 11 h 20"/>
                  <a:gd name="T36" fmla="*/ 17 w 20"/>
                  <a:gd name="T37" fmla="*/ 6 h 20"/>
                  <a:gd name="T38" fmla="*/ 17 w 20"/>
                  <a:gd name="T39" fmla="*/ 7 h 20"/>
                  <a:gd name="T40" fmla="*/ 17 w 20"/>
                  <a:gd name="T41" fmla="*/ 8 h 20"/>
                  <a:gd name="T42" fmla="*/ 18 w 20"/>
                  <a:gd name="T43" fmla="*/ 11 h 20"/>
                  <a:gd name="T44" fmla="*/ 18 w 20"/>
                  <a:gd name="T45" fmla="*/ 13 h 20"/>
                  <a:gd name="T46" fmla="*/ 15 w 20"/>
                  <a:gd name="T47" fmla="*/ 16 h 20"/>
                  <a:gd name="T48" fmla="*/ 12 w 20"/>
                  <a:gd name="T49" fmla="*/ 18 h 20"/>
                  <a:gd name="T50" fmla="*/ 12 w 20"/>
                  <a:gd name="T51" fmla="*/ 18 h 20"/>
                  <a:gd name="T52" fmla="*/ 12 w 20"/>
                  <a:gd name="T53" fmla="*/ 18 h 20"/>
                  <a:gd name="T54" fmla="*/ 12 w 20"/>
                  <a:gd name="T55" fmla="*/ 18 h 20"/>
                  <a:gd name="T56" fmla="*/ 12 w 20"/>
                  <a:gd name="T57" fmla="*/ 18 h 20"/>
                  <a:gd name="T58" fmla="*/ 12 w 20"/>
                  <a:gd name="T59" fmla="*/ 18 h 20"/>
                  <a:gd name="T60" fmla="*/ 12 w 20"/>
                  <a:gd name="T61" fmla="*/ 18 h 20"/>
                  <a:gd name="T62" fmla="*/ 11 w 20"/>
                  <a:gd name="T63" fmla="*/ 17 h 20"/>
                  <a:gd name="T64" fmla="*/ 4 w 20"/>
                  <a:gd name="T65" fmla="*/ 11 h 20"/>
                  <a:gd name="T66" fmla="*/ 2 w 20"/>
                  <a:gd name="T67" fmla="*/ 6 h 20"/>
                  <a:gd name="T68" fmla="*/ 3 w 20"/>
                  <a:gd name="T69" fmla="*/ 3 h 20"/>
                  <a:gd name="T70" fmla="*/ 3 w 20"/>
                  <a:gd name="T71" fmla="*/ 2 h 20"/>
                  <a:gd name="T72" fmla="*/ 4 w 20"/>
                  <a:gd name="T73" fmla="*/ 2 h 20"/>
                  <a:gd name="T74" fmla="*/ 8 w 20"/>
                  <a:gd name="T75" fmla="*/ 3 h 20"/>
                  <a:gd name="T76" fmla="*/ 11 w 20"/>
                  <a:gd name="T77" fmla="*/ 4 h 20"/>
                  <a:gd name="T78" fmla="*/ 12 w 20"/>
                  <a:gd name="T79" fmla="*/ 4 h 20"/>
                  <a:gd name="T80" fmla="*/ 14 w 20"/>
                  <a:gd name="T81" fmla="*/ 6 h 20"/>
                  <a:gd name="T82" fmla="*/ 17 w 20"/>
                  <a:gd name="T83" fmla="*/ 8 h 20"/>
                  <a:gd name="T84" fmla="*/ 17 w 20"/>
                  <a:gd name="T8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17" y="7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4" y="13"/>
                      <a:pt x="6" y="15"/>
                      <a:pt x="7" y="16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5" y="19"/>
                      <a:pt x="16" y="18"/>
                    </a:cubicBezTo>
                    <a:cubicBezTo>
                      <a:pt x="18" y="17"/>
                      <a:pt x="19" y="16"/>
                      <a:pt x="20" y="14"/>
                    </a:cubicBezTo>
                    <a:cubicBezTo>
                      <a:pt x="20" y="13"/>
                      <a:pt x="20" y="12"/>
                      <a:pt x="20" y="11"/>
                    </a:cubicBezTo>
                    <a:cubicBezTo>
                      <a:pt x="20" y="9"/>
                      <a:pt x="19" y="7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7" y="15"/>
                      <a:pt x="16" y="16"/>
                      <a:pt x="15" y="16"/>
                    </a:cubicBezTo>
                    <a:cubicBezTo>
                      <a:pt x="14" y="17"/>
                      <a:pt x="13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9" y="15"/>
                      <a:pt x="6" y="12"/>
                      <a:pt x="4" y="11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5"/>
                      <a:pt x="14" y="6"/>
                    </a:cubicBezTo>
                    <a:cubicBezTo>
                      <a:pt x="15" y="7"/>
                      <a:pt x="15" y="8"/>
                      <a:pt x="17" y="8"/>
                    </a:cubicBez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739"/>
              <p:cNvSpPr>
                <a:spLocks/>
              </p:cNvSpPr>
              <p:nvPr/>
            </p:nvSpPr>
            <p:spPr bwMode="auto">
              <a:xfrm>
                <a:off x="487801" y="2583963"/>
                <a:ext cx="52388" cy="53975"/>
              </a:xfrm>
              <a:custGeom>
                <a:avLst/>
                <a:gdLst>
                  <a:gd name="T0" fmla="*/ 24 w 33"/>
                  <a:gd name="T1" fmla="*/ 2 h 33"/>
                  <a:gd name="T2" fmla="*/ 25 w 33"/>
                  <a:gd name="T3" fmla="*/ 1 h 33"/>
                  <a:gd name="T4" fmla="*/ 19 w 33"/>
                  <a:gd name="T5" fmla="*/ 0 h 33"/>
                  <a:gd name="T6" fmla="*/ 12 w 33"/>
                  <a:gd name="T7" fmla="*/ 2 h 33"/>
                  <a:gd name="T8" fmla="*/ 5 w 33"/>
                  <a:gd name="T9" fmla="*/ 6 h 33"/>
                  <a:gd name="T10" fmla="*/ 2 w 33"/>
                  <a:gd name="T11" fmla="*/ 8 h 33"/>
                  <a:gd name="T12" fmla="*/ 1 w 33"/>
                  <a:gd name="T13" fmla="*/ 11 h 33"/>
                  <a:gd name="T14" fmla="*/ 1 w 33"/>
                  <a:gd name="T15" fmla="*/ 12 h 33"/>
                  <a:gd name="T16" fmla="*/ 3 w 33"/>
                  <a:gd name="T17" fmla="*/ 15 h 33"/>
                  <a:gd name="T18" fmla="*/ 8 w 33"/>
                  <a:gd name="T19" fmla="*/ 17 h 33"/>
                  <a:gd name="T20" fmla="*/ 10 w 33"/>
                  <a:gd name="T21" fmla="*/ 18 h 33"/>
                  <a:gd name="T22" fmla="*/ 10 w 33"/>
                  <a:gd name="T23" fmla="*/ 20 h 33"/>
                  <a:gd name="T24" fmla="*/ 10 w 33"/>
                  <a:gd name="T25" fmla="*/ 25 h 33"/>
                  <a:gd name="T26" fmla="*/ 10 w 33"/>
                  <a:gd name="T27" fmla="*/ 29 h 33"/>
                  <a:gd name="T28" fmla="*/ 13 w 33"/>
                  <a:gd name="T29" fmla="*/ 32 h 33"/>
                  <a:gd name="T30" fmla="*/ 16 w 33"/>
                  <a:gd name="T31" fmla="*/ 33 h 33"/>
                  <a:gd name="T32" fmla="*/ 24 w 33"/>
                  <a:gd name="T33" fmla="*/ 29 h 33"/>
                  <a:gd name="T34" fmla="*/ 29 w 33"/>
                  <a:gd name="T35" fmla="*/ 23 h 33"/>
                  <a:gd name="T36" fmla="*/ 32 w 33"/>
                  <a:gd name="T37" fmla="*/ 17 h 33"/>
                  <a:gd name="T38" fmla="*/ 33 w 33"/>
                  <a:gd name="T39" fmla="*/ 15 h 33"/>
                  <a:gd name="T40" fmla="*/ 30 w 33"/>
                  <a:gd name="T41" fmla="*/ 8 h 33"/>
                  <a:gd name="T42" fmla="*/ 25 w 33"/>
                  <a:gd name="T43" fmla="*/ 1 h 33"/>
                  <a:gd name="T44" fmla="*/ 25 w 33"/>
                  <a:gd name="T45" fmla="*/ 1 h 33"/>
                  <a:gd name="T46" fmla="*/ 25 w 33"/>
                  <a:gd name="T47" fmla="*/ 1 h 33"/>
                  <a:gd name="T48" fmla="*/ 24 w 33"/>
                  <a:gd name="T49" fmla="*/ 2 h 33"/>
                  <a:gd name="T50" fmla="*/ 23 w 33"/>
                  <a:gd name="T51" fmla="*/ 2 h 33"/>
                  <a:gd name="T52" fmla="*/ 25 w 33"/>
                  <a:gd name="T53" fmla="*/ 4 h 33"/>
                  <a:gd name="T54" fmla="*/ 28 w 33"/>
                  <a:gd name="T55" fmla="*/ 9 h 33"/>
                  <a:gd name="T56" fmla="*/ 31 w 33"/>
                  <a:gd name="T57" fmla="*/ 15 h 33"/>
                  <a:gd name="T58" fmla="*/ 31 w 33"/>
                  <a:gd name="T59" fmla="*/ 17 h 33"/>
                  <a:gd name="T60" fmla="*/ 27 w 33"/>
                  <a:gd name="T61" fmla="*/ 22 h 33"/>
                  <a:gd name="T62" fmla="*/ 22 w 33"/>
                  <a:gd name="T63" fmla="*/ 28 h 33"/>
                  <a:gd name="T64" fmla="*/ 16 w 33"/>
                  <a:gd name="T65" fmla="*/ 31 h 33"/>
                  <a:gd name="T66" fmla="*/ 14 w 33"/>
                  <a:gd name="T67" fmla="*/ 30 h 33"/>
                  <a:gd name="T68" fmla="*/ 12 w 33"/>
                  <a:gd name="T69" fmla="*/ 28 h 33"/>
                  <a:gd name="T70" fmla="*/ 12 w 33"/>
                  <a:gd name="T71" fmla="*/ 25 h 33"/>
                  <a:gd name="T72" fmla="*/ 12 w 33"/>
                  <a:gd name="T73" fmla="*/ 20 h 33"/>
                  <a:gd name="T74" fmla="*/ 10 w 33"/>
                  <a:gd name="T75" fmla="*/ 17 h 33"/>
                  <a:gd name="T76" fmla="*/ 6 w 33"/>
                  <a:gd name="T77" fmla="*/ 14 h 33"/>
                  <a:gd name="T78" fmla="*/ 3 w 33"/>
                  <a:gd name="T79" fmla="*/ 11 h 33"/>
                  <a:gd name="T80" fmla="*/ 3 w 33"/>
                  <a:gd name="T81" fmla="*/ 11 h 33"/>
                  <a:gd name="T82" fmla="*/ 3 w 33"/>
                  <a:gd name="T83" fmla="*/ 9 h 33"/>
                  <a:gd name="T84" fmla="*/ 8 w 33"/>
                  <a:gd name="T85" fmla="*/ 7 h 33"/>
                  <a:gd name="T86" fmla="*/ 13 w 33"/>
                  <a:gd name="T87" fmla="*/ 4 h 33"/>
                  <a:gd name="T88" fmla="*/ 19 w 33"/>
                  <a:gd name="T89" fmla="*/ 2 h 33"/>
                  <a:gd name="T90" fmla="*/ 24 w 33"/>
                  <a:gd name="T91" fmla="*/ 3 h 33"/>
                  <a:gd name="T92" fmla="*/ 24 w 33"/>
                  <a:gd name="T93" fmla="*/ 2 h 33"/>
                  <a:gd name="T94" fmla="*/ 23 w 33"/>
                  <a:gd name="T95" fmla="*/ 2 h 33"/>
                  <a:gd name="T96" fmla="*/ 24 w 33"/>
                  <a:gd name="T9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3">
                    <a:moveTo>
                      <a:pt x="24" y="2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19" y="0"/>
                    </a:cubicBezTo>
                    <a:cubicBezTo>
                      <a:pt x="17" y="0"/>
                      <a:pt x="14" y="0"/>
                      <a:pt x="12" y="2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5" y="16"/>
                      <a:pt x="7" y="17"/>
                      <a:pt x="8" y="17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2"/>
                      <a:pt x="10" y="24"/>
                      <a:pt x="10" y="25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30"/>
                      <a:pt x="11" y="31"/>
                      <a:pt x="13" y="32"/>
                    </a:cubicBezTo>
                    <a:cubicBezTo>
                      <a:pt x="14" y="33"/>
                      <a:pt x="15" y="33"/>
                      <a:pt x="16" y="33"/>
                    </a:cubicBezTo>
                    <a:cubicBezTo>
                      <a:pt x="19" y="33"/>
                      <a:pt x="21" y="32"/>
                      <a:pt x="24" y="29"/>
                    </a:cubicBezTo>
                    <a:cubicBezTo>
                      <a:pt x="25" y="27"/>
                      <a:pt x="27" y="25"/>
                      <a:pt x="29" y="23"/>
                    </a:cubicBezTo>
                    <a:cubicBezTo>
                      <a:pt x="31" y="21"/>
                      <a:pt x="32" y="19"/>
                      <a:pt x="32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2"/>
                      <a:pt x="31" y="10"/>
                      <a:pt x="30" y="8"/>
                    </a:cubicBezTo>
                    <a:cubicBezTo>
                      <a:pt x="28" y="5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9" y="11"/>
                      <a:pt x="31" y="13"/>
                      <a:pt x="31" y="15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0" y="18"/>
                      <a:pt x="29" y="20"/>
                      <a:pt x="27" y="22"/>
                    </a:cubicBezTo>
                    <a:cubicBezTo>
                      <a:pt x="26" y="24"/>
                      <a:pt x="24" y="26"/>
                      <a:pt x="22" y="28"/>
                    </a:cubicBezTo>
                    <a:cubicBezTo>
                      <a:pt x="20" y="30"/>
                      <a:pt x="18" y="31"/>
                      <a:pt x="16" y="31"/>
                    </a:cubicBezTo>
                    <a:cubicBezTo>
                      <a:pt x="15" y="31"/>
                      <a:pt x="15" y="31"/>
                      <a:pt x="14" y="30"/>
                    </a:cubicBezTo>
                    <a:cubicBezTo>
                      <a:pt x="13" y="30"/>
                      <a:pt x="12" y="29"/>
                      <a:pt x="12" y="28"/>
                    </a:cubicBezTo>
                    <a:cubicBezTo>
                      <a:pt x="12" y="28"/>
                      <a:pt x="12" y="27"/>
                      <a:pt x="12" y="25"/>
                    </a:cubicBezTo>
                    <a:cubicBezTo>
                      <a:pt x="12" y="24"/>
                      <a:pt x="12" y="22"/>
                      <a:pt x="12" y="20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9" y="15"/>
                      <a:pt x="7" y="15"/>
                      <a:pt x="6" y="14"/>
                    </a:cubicBezTo>
                    <a:cubicBezTo>
                      <a:pt x="4" y="13"/>
                      <a:pt x="3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8"/>
                      <a:pt x="6" y="7"/>
                      <a:pt x="8" y="7"/>
                    </a:cubicBezTo>
                    <a:cubicBezTo>
                      <a:pt x="9" y="6"/>
                      <a:pt x="11" y="5"/>
                      <a:pt x="13" y="4"/>
                    </a:cubicBezTo>
                    <a:cubicBezTo>
                      <a:pt x="15" y="2"/>
                      <a:pt x="17" y="2"/>
                      <a:pt x="19" y="2"/>
                    </a:cubicBezTo>
                    <a:cubicBezTo>
                      <a:pt x="21" y="2"/>
                      <a:pt x="23" y="2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740"/>
              <p:cNvSpPr>
                <a:spLocks/>
              </p:cNvSpPr>
              <p:nvPr/>
            </p:nvSpPr>
            <p:spPr bwMode="auto">
              <a:xfrm>
                <a:off x="516376" y="2604601"/>
                <a:ext cx="41275" cy="57150"/>
              </a:xfrm>
              <a:custGeom>
                <a:avLst/>
                <a:gdLst>
                  <a:gd name="T0" fmla="*/ 22 w 26"/>
                  <a:gd name="T1" fmla="*/ 2 h 35"/>
                  <a:gd name="T2" fmla="*/ 23 w 26"/>
                  <a:gd name="T3" fmla="*/ 1 h 35"/>
                  <a:gd name="T4" fmla="*/ 19 w 26"/>
                  <a:gd name="T5" fmla="*/ 0 h 35"/>
                  <a:gd name="T6" fmla="*/ 15 w 26"/>
                  <a:gd name="T7" fmla="*/ 1 h 35"/>
                  <a:gd name="T8" fmla="*/ 13 w 26"/>
                  <a:gd name="T9" fmla="*/ 4 h 35"/>
                  <a:gd name="T10" fmla="*/ 9 w 26"/>
                  <a:gd name="T11" fmla="*/ 9 h 35"/>
                  <a:gd name="T12" fmla="*/ 3 w 26"/>
                  <a:gd name="T13" fmla="*/ 15 h 35"/>
                  <a:gd name="T14" fmla="*/ 0 w 26"/>
                  <a:gd name="T15" fmla="*/ 22 h 35"/>
                  <a:gd name="T16" fmla="*/ 0 w 26"/>
                  <a:gd name="T17" fmla="*/ 23 h 35"/>
                  <a:gd name="T18" fmla="*/ 5 w 26"/>
                  <a:gd name="T19" fmla="*/ 31 h 35"/>
                  <a:gd name="T20" fmla="*/ 8 w 26"/>
                  <a:gd name="T21" fmla="*/ 34 h 35"/>
                  <a:gd name="T22" fmla="*/ 12 w 26"/>
                  <a:gd name="T23" fmla="*/ 35 h 35"/>
                  <a:gd name="T24" fmla="*/ 14 w 26"/>
                  <a:gd name="T25" fmla="*/ 34 h 35"/>
                  <a:gd name="T26" fmla="*/ 22 w 26"/>
                  <a:gd name="T27" fmla="*/ 22 h 35"/>
                  <a:gd name="T28" fmla="*/ 25 w 26"/>
                  <a:gd name="T29" fmla="*/ 17 h 35"/>
                  <a:gd name="T30" fmla="*/ 26 w 26"/>
                  <a:gd name="T31" fmla="*/ 13 h 35"/>
                  <a:gd name="T32" fmla="*/ 25 w 26"/>
                  <a:gd name="T33" fmla="*/ 10 h 35"/>
                  <a:gd name="T34" fmla="*/ 23 w 26"/>
                  <a:gd name="T35" fmla="*/ 2 h 35"/>
                  <a:gd name="T36" fmla="*/ 23 w 26"/>
                  <a:gd name="T37" fmla="*/ 1 h 35"/>
                  <a:gd name="T38" fmla="*/ 23 w 26"/>
                  <a:gd name="T39" fmla="*/ 1 h 35"/>
                  <a:gd name="T40" fmla="*/ 22 w 26"/>
                  <a:gd name="T41" fmla="*/ 2 h 35"/>
                  <a:gd name="T42" fmla="*/ 21 w 26"/>
                  <a:gd name="T43" fmla="*/ 2 h 35"/>
                  <a:gd name="T44" fmla="*/ 23 w 26"/>
                  <a:gd name="T45" fmla="*/ 7 h 35"/>
                  <a:gd name="T46" fmla="*/ 23 w 26"/>
                  <a:gd name="T47" fmla="*/ 10 h 35"/>
                  <a:gd name="T48" fmla="*/ 24 w 26"/>
                  <a:gd name="T49" fmla="*/ 13 h 35"/>
                  <a:gd name="T50" fmla="*/ 23 w 26"/>
                  <a:gd name="T51" fmla="*/ 16 h 35"/>
                  <a:gd name="T52" fmla="*/ 20 w 26"/>
                  <a:gd name="T53" fmla="*/ 22 h 35"/>
                  <a:gd name="T54" fmla="*/ 13 w 26"/>
                  <a:gd name="T55" fmla="*/ 33 h 35"/>
                  <a:gd name="T56" fmla="*/ 12 w 26"/>
                  <a:gd name="T57" fmla="*/ 33 h 35"/>
                  <a:gd name="T58" fmla="*/ 9 w 26"/>
                  <a:gd name="T59" fmla="*/ 32 h 35"/>
                  <a:gd name="T60" fmla="*/ 2 w 26"/>
                  <a:gd name="T61" fmla="*/ 23 h 35"/>
                  <a:gd name="T62" fmla="*/ 2 w 26"/>
                  <a:gd name="T63" fmla="*/ 22 h 35"/>
                  <a:gd name="T64" fmla="*/ 5 w 26"/>
                  <a:gd name="T65" fmla="*/ 16 h 35"/>
                  <a:gd name="T66" fmla="*/ 10 w 26"/>
                  <a:gd name="T67" fmla="*/ 11 h 35"/>
                  <a:gd name="T68" fmla="*/ 14 w 26"/>
                  <a:gd name="T69" fmla="*/ 5 h 35"/>
                  <a:gd name="T70" fmla="*/ 16 w 26"/>
                  <a:gd name="T71" fmla="*/ 2 h 35"/>
                  <a:gd name="T72" fmla="*/ 19 w 26"/>
                  <a:gd name="T73" fmla="*/ 2 h 35"/>
                  <a:gd name="T74" fmla="*/ 22 w 26"/>
                  <a:gd name="T75" fmla="*/ 3 h 35"/>
                  <a:gd name="T76" fmla="*/ 22 w 26"/>
                  <a:gd name="T77" fmla="*/ 2 h 35"/>
                  <a:gd name="T78" fmla="*/ 21 w 26"/>
                  <a:gd name="T79" fmla="*/ 2 h 35"/>
                  <a:gd name="T80" fmla="*/ 22 w 26"/>
                  <a:gd name="T8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22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2" y="6"/>
                      <a:pt x="11" y="8"/>
                      <a:pt x="9" y="9"/>
                    </a:cubicBezTo>
                    <a:cubicBezTo>
                      <a:pt x="7" y="11"/>
                      <a:pt x="5" y="13"/>
                      <a:pt x="3" y="15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25"/>
                      <a:pt x="3" y="28"/>
                      <a:pt x="5" y="31"/>
                    </a:cubicBezTo>
                    <a:cubicBezTo>
                      <a:pt x="6" y="32"/>
                      <a:pt x="7" y="33"/>
                      <a:pt x="8" y="34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13" y="35"/>
                      <a:pt x="14" y="35"/>
                      <a:pt x="14" y="34"/>
                    </a:cubicBezTo>
                    <a:cubicBezTo>
                      <a:pt x="17" y="31"/>
                      <a:pt x="20" y="27"/>
                      <a:pt x="22" y="22"/>
                    </a:cubicBezTo>
                    <a:cubicBezTo>
                      <a:pt x="23" y="20"/>
                      <a:pt x="24" y="18"/>
                      <a:pt x="25" y="17"/>
                    </a:cubicBezTo>
                    <a:cubicBezTo>
                      <a:pt x="25" y="15"/>
                      <a:pt x="26" y="14"/>
                      <a:pt x="26" y="13"/>
                    </a:cubicBezTo>
                    <a:cubicBezTo>
                      <a:pt x="26" y="12"/>
                      <a:pt x="26" y="11"/>
                      <a:pt x="25" y="10"/>
                    </a:cubicBezTo>
                    <a:cubicBezTo>
                      <a:pt x="25" y="7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4"/>
                      <a:pt x="23" y="7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4" y="12"/>
                      <a:pt x="24" y="13"/>
                    </a:cubicBezTo>
                    <a:cubicBezTo>
                      <a:pt x="24" y="13"/>
                      <a:pt x="23" y="14"/>
                      <a:pt x="23" y="16"/>
                    </a:cubicBezTo>
                    <a:cubicBezTo>
                      <a:pt x="22" y="17"/>
                      <a:pt x="21" y="19"/>
                      <a:pt x="20" y="22"/>
                    </a:cubicBezTo>
                    <a:cubicBezTo>
                      <a:pt x="18" y="26"/>
                      <a:pt x="16" y="30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0" y="33"/>
                      <a:pt x="9" y="32"/>
                    </a:cubicBezTo>
                    <a:cubicBezTo>
                      <a:pt x="6" y="30"/>
                      <a:pt x="3" y="25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3" y="18"/>
                      <a:pt x="5" y="16"/>
                    </a:cubicBezTo>
                    <a:cubicBezTo>
                      <a:pt x="6" y="15"/>
                      <a:pt x="9" y="13"/>
                      <a:pt x="10" y="11"/>
                    </a:cubicBezTo>
                    <a:cubicBezTo>
                      <a:pt x="13" y="9"/>
                      <a:pt x="14" y="7"/>
                      <a:pt x="14" y="5"/>
                    </a:cubicBezTo>
                    <a:cubicBezTo>
                      <a:pt x="15" y="4"/>
                      <a:pt x="16" y="3"/>
                      <a:pt x="16" y="2"/>
                    </a:cubicBezTo>
                    <a:cubicBezTo>
                      <a:pt x="17" y="2"/>
                      <a:pt x="18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741"/>
              <p:cNvSpPr>
                <a:spLocks/>
              </p:cNvSpPr>
              <p:nvPr/>
            </p:nvSpPr>
            <p:spPr bwMode="auto">
              <a:xfrm>
                <a:off x="541776" y="2615713"/>
                <a:ext cx="53975" cy="53975"/>
              </a:xfrm>
              <a:custGeom>
                <a:avLst/>
                <a:gdLst>
                  <a:gd name="T0" fmla="*/ 21 w 34"/>
                  <a:gd name="T1" fmla="*/ 2 h 34"/>
                  <a:gd name="T2" fmla="*/ 21 w 34"/>
                  <a:gd name="T3" fmla="*/ 1 h 34"/>
                  <a:gd name="T4" fmla="*/ 18 w 34"/>
                  <a:gd name="T5" fmla="*/ 0 h 34"/>
                  <a:gd name="T6" fmla="*/ 14 w 34"/>
                  <a:gd name="T7" fmla="*/ 2 h 34"/>
                  <a:gd name="T8" fmla="*/ 11 w 34"/>
                  <a:gd name="T9" fmla="*/ 5 h 34"/>
                  <a:gd name="T10" fmla="*/ 8 w 34"/>
                  <a:gd name="T11" fmla="*/ 8 h 34"/>
                  <a:gd name="T12" fmla="*/ 4 w 34"/>
                  <a:gd name="T13" fmla="*/ 16 h 34"/>
                  <a:gd name="T14" fmla="*/ 0 w 34"/>
                  <a:gd name="T15" fmla="*/ 26 h 34"/>
                  <a:gd name="T16" fmla="*/ 1 w 34"/>
                  <a:gd name="T17" fmla="*/ 29 h 34"/>
                  <a:gd name="T18" fmla="*/ 6 w 34"/>
                  <a:gd name="T19" fmla="*/ 33 h 34"/>
                  <a:gd name="T20" fmla="*/ 13 w 34"/>
                  <a:gd name="T21" fmla="*/ 34 h 34"/>
                  <a:gd name="T22" fmla="*/ 14 w 34"/>
                  <a:gd name="T23" fmla="*/ 34 h 34"/>
                  <a:gd name="T24" fmla="*/ 20 w 34"/>
                  <a:gd name="T25" fmla="*/ 33 h 34"/>
                  <a:gd name="T26" fmla="*/ 25 w 34"/>
                  <a:gd name="T27" fmla="*/ 29 h 34"/>
                  <a:gd name="T28" fmla="*/ 31 w 34"/>
                  <a:gd name="T29" fmla="*/ 26 h 34"/>
                  <a:gd name="T30" fmla="*/ 34 w 34"/>
                  <a:gd name="T31" fmla="*/ 20 h 34"/>
                  <a:gd name="T32" fmla="*/ 34 w 34"/>
                  <a:gd name="T33" fmla="*/ 19 h 34"/>
                  <a:gd name="T34" fmla="*/ 27 w 34"/>
                  <a:gd name="T35" fmla="*/ 9 h 34"/>
                  <a:gd name="T36" fmla="*/ 23 w 34"/>
                  <a:gd name="T37" fmla="*/ 5 h 34"/>
                  <a:gd name="T38" fmla="*/ 22 w 34"/>
                  <a:gd name="T39" fmla="*/ 2 h 34"/>
                  <a:gd name="T40" fmla="*/ 21 w 34"/>
                  <a:gd name="T41" fmla="*/ 1 h 34"/>
                  <a:gd name="T42" fmla="*/ 21 w 34"/>
                  <a:gd name="T43" fmla="*/ 1 h 34"/>
                  <a:gd name="T44" fmla="*/ 21 w 34"/>
                  <a:gd name="T45" fmla="*/ 1 h 34"/>
                  <a:gd name="T46" fmla="*/ 21 w 34"/>
                  <a:gd name="T47" fmla="*/ 2 h 34"/>
                  <a:gd name="T48" fmla="*/ 20 w 34"/>
                  <a:gd name="T49" fmla="*/ 2 h 34"/>
                  <a:gd name="T50" fmla="*/ 22 w 34"/>
                  <a:gd name="T51" fmla="*/ 6 h 34"/>
                  <a:gd name="T52" fmla="*/ 26 w 34"/>
                  <a:gd name="T53" fmla="*/ 11 h 34"/>
                  <a:gd name="T54" fmla="*/ 32 w 34"/>
                  <a:gd name="T55" fmla="*/ 19 h 34"/>
                  <a:gd name="T56" fmla="*/ 32 w 34"/>
                  <a:gd name="T57" fmla="*/ 20 h 34"/>
                  <a:gd name="T58" fmla="*/ 29 w 34"/>
                  <a:gd name="T59" fmla="*/ 24 h 34"/>
                  <a:gd name="T60" fmla="*/ 24 w 34"/>
                  <a:gd name="T61" fmla="*/ 28 h 34"/>
                  <a:gd name="T62" fmla="*/ 20 w 34"/>
                  <a:gd name="T63" fmla="*/ 31 h 34"/>
                  <a:gd name="T64" fmla="*/ 14 w 34"/>
                  <a:gd name="T65" fmla="*/ 32 h 34"/>
                  <a:gd name="T66" fmla="*/ 13 w 34"/>
                  <a:gd name="T67" fmla="*/ 32 h 34"/>
                  <a:gd name="T68" fmla="*/ 6 w 34"/>
                  <a:gd name="T69" fmla="*/ 31 h 34"/>
                  <a:gd name="T70" fmla="*/ 3 w 34"/>
                  <a:gd name="T71" fmla="*/ 28 h 34"/>
                  <a:gd name="T72" fmla="*/ 2 w 34"/>
                  <a:gd name="T73" fmla="*/ 26 h 34"/>
                  <a:gd name="T74" fmla="*/ 5 w 34"/>
                  <a:gd name="T75" fmla="*/ 17 h 34"/>
                  <a:gd name="T76" fmla="*/ 10 w 34"/>
                  <a:gd name="T77" fmla="*/ 9 h 34"/>
                  <a:gd name="T78" fmla="*/ 12 w 34"/>
                  <a:gd name="T79" fmla="*/ 6 h 34"/>
                  <a:gd name="T80" fmla="*/ 15 w 34"/>
                  <a:gd name="T81" fmla="*/ 4 h 34"/>
                  <a:gd name="T82" fmla="*/ 18 w 34"/>
                  <a:gd name="T83" fmla="*/ 2 h 34"/>
                  <a:gd name="T84" fmla="*/ 20 w 34"/>
                  <a:gd name="T85" fmla="*/ 3 h 34"/>
                  <a:gd name="T86" fmla="*/ 21 w 34"/>
                  <a:gd name="T87" fmla="*/ 2 h 34"/>
                  <a:gd name="T88" fmla="*/ 20 w 34"/>
                  <a:gd name="T89" fmla="*/ 2 h 34"/>
                  <a:gd name="T90" fmla="*/ 21 w 34"/>
                  <a:gd name="T9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34">
                    <a:moveTo>
                      <a:pt x="21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0" y="5"/>
                      <a:pt x="9" y="6"/>
                      <a:pt x="8" y="8"/>
                    </a:cubicBezTo>
                    <a:cubicBezTo>
                      <a:pt x="7" y="10"/>
                      <a:pt x="5" y="13"/>
                      <a:pt x="4" y="16"/>
                    </a:cubicBezTo>
                    <a:cubicBezTo>
                      <a:pt x="2" y="20"/>
                      <a:pt x="0" y="24"/>
                      <a:pt x="0" y="26"/>
                    </a:cubicBezTo>
                    <a:cubicBezTo>
                      <a:pt x="0" y="27"/>
                      <a:pt x="1" y="28"/>
                      <a:pt x="1" y="29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8" y="33"/>
                      <a:pt x="10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2"/>
                      <a:pt x="24" y="31"/>
                      <a:pt x="25" y="29"/>
                    </a:cubicBezTo>
                    <a:cubicBezTo>
                      <a:pt x="27" y="28"/>
                      <a:pt x="29" y="27"/>
                      <a:pt x="31" y="26"/>
                    </a:cubicBezTo>
                    <a:cubicBezTo>
                      <a:pt x="32" y="24"/>
                      <a:pt x="34" y="23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3"/>
                      <a:pt x="29" y="11"/>
                      <a:pt x="27" y="9"/>
                    </a:cubicBezTo>
                    <a:cubicBezTo>
                      <a:pt x="26" y="8"/>
                      <a:pt x="24" y="6"/>
                      <a:pt x="23" y="5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4"/>
                      <a:pt x="22" y="6"/>
                    </a:cubicBezTo>
                    <a:cubicBezTo>
                      <a:pt x="23" y="7"/>
                      <a:pt x="24" y="9"/>
                      <a:pt x="26" y="11"/>
                    </a:cubicBezTo>
                    <a:cubicBezTo>
                      <a:pt x="28" y="12"/>
                      <a:pt x="31" y="14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2"/>
                      <a:pt x="31" y="23"/>
                      <a:pt x="29" y="24"/>
                    </a:cubicBezTo>
                    <a:cubicBezTo>
                      <a:pt x="28" y="25"/>
                      <a:pt x="26" y="26"/>
                      <a:pt x="24" y="28"/>
                    </a:cubicBezTo>
                    <a:cubicBezTo>
                      <a:pt x="22" y="30"/>
                      <a:pt x="21" y="30"/>
                      <a:pt x="20" y="31"/>
                    </a:cubicBezTo>
                    <a:cubicBezTo>
                      <a:pt x="18" y="31"/>
                      <a:pt x="16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2"/>
                      <a:pt x="8" y="31"/>
                      <a:pt x="6" y="31"/>
                    </a:cubicBezTo>
                    <a:cubicBezTo>
                      <a:pt x="5" y="30"/>
                      <a:pt x="3" y="29"/>
                      <a:pt x="3" y="28"/>
                    </a:cubicBezTo>
                    <a:cubicBezTo>
                      <a:pt x="3" y="27"/>
                      <a:pt x="2" y="27"/>
                      <a:pt x="2" y="26"/>
                    </a:cubicBezTo>
                    <a:cubicBezTo>
                      <a:pt x="2" y="24"/>
                      <a:pt x="4" y="21"/>
                      <a:pt x="5" y="17"/>
                    </a:cubicBezTo>
                    <a:cubicBezTo>
                      <a:pt x="7" y="14"/>
                      <a:pt x="9" y="11"/>
                      <a:pt x="10" y="9"/>
                    </a:cubicBezTo>
                    <a:cubicBezTo>
                      <a:pt x="11" y="8"/>
                      <a:pt x="11" y="7"/>
                      <a:pt x="12" y="6"/>
                    </a:cubicBezTo>
                    <a:cubicBezTo>
                      <a:pt x="13" y="5"/>
                      <a:pt x="14" y="5"/>
                      <a:pt x="15" y="4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742"/>
              <p:cNvSpPr>
                <a:spLocks/>
              </p:cNvSpPr>
              <p:nvPr/>
            </p:nvSpPr>
            <p:spPr bwMode="auto">
              <a:xfrm>
                <a:off x="360801" y="2601426"/>
                <a:ext cx="141288" cy="98425"/>
              </a:xfrm>
              <a:custGeom>
                <a:avLst/>
                <a:gdLst>
                  <a:gd name="T0" fmla="*/ 81 w 88"/>
                  <a:gd name="T1" fmla="*/ 0 h 61"/>
                  <a:gd name="T2" fmla="*/ 65 w 88"/>
                  <a:gd name="T3" fmla="*/ 3 h 61"/>
                  <a:gd name="T4" fmla="*/ 26 w 88"/>
                  <a:gd name="T5" fmla="*/ 25 h 61"/>
                  <a:gd name="T6" fmla="*/ 9 w 88"/>
                  <a:gd name="T7" fmla="*/ 33 h 61"/>
                  <a:gd name="T8" fmla="*/ 1 w 88"/>
                  <a:gd name="T9" fmla="*/ 39 h 61"/>
                  <a:gd name="T10" fmla="*/ 3 w 88"/>
                  <a:gd name="T11" fmla="*/ 47 h 61"/>
                  <a:gd name="T12" fmla="*/ 6 w 88"/>
                  <a:gd name="T13" fmla="*/ 60 h 61"/>
                  <a:gd name="T14" fmla="*/ 13 w 88"/>
                  <a:gd name="T15" fmla="*/ 52 h 61"/>
                  <a:gd name="T16" fmla="*/ 61 w 88"/>
                  <a:gd name="T17" fmla="*/ 27 h 61"/>
                  <a:gd name="T18" fmla="*/ 69 w 88"/>
                  <a:gd name="T19" fmla="*/ 32 h 61"/>
                  <a:gd name="T20" fmla="*/ 75 w 88"/>
                  <a:gd name="T21" fmla="*/ 27 h 61"/>
                  <a:gd name="T22" fmla="*/ 80 w 88"/>
                  <a:gd name="T23" fmla="*/ 19 h 61"/>
                  <a:gd name="T24" fmla="*/ 87 w 88"/>
                  <a:gd name="T25" fmla="*/ 10 h 61"/>
                  <a:gd name="T26" fmla="*/ 85 w 88"/>
                  <a:gd name="T27" fmla="*/ 4 h 61"/>
                  <a:gd name="T28" fmla="*/ 81 w 88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61">
                    <a:moveTo>
                      <a:pt x="81" y="0"/>
                    </a:moveTo>
                    <a:cubicBezTo>
                      <a:pt x="81" y="0"/>
                      <a:pt x="72" y="1"/>
                      <a:pt x="65" y="3"/>
                    </a:cubicBezTo>
                    <a:cubicBezTo>
                      <a:pt x="58" y="6"/>
                      <a:pt x="33" y="20"/>
                      <a:pt x="26" y="25"/>
                    </a:cubicBezTo>
                    <a:cubicBezTo>
                      <a:pt x="19" y="29"/>
                      <a:pt x="13" y="32"/>
                      <a:pt x="9" y="33"/>
                    </a:cubicBezTo>
                    <a:cubicBezTo>
                      <a:pt x="6" y="35"/>
                      <a:pt x="2" y="36"/>
                      <a:pt x="1" y="39"/>
                    </a:cubicBezTo>
                    <a:cubicBezTo>
                      <a:pt x="0" y="43"/>
                      <a:pt x="4" y="41"/>
                      <a:pt x="3" y="47"/>
                    </a:cubicBezTo>
                    <a:cubicBezTo>
                      <a:pt x="2" y="52"/>
                      <a:pt x="2" y="60"/>
                      <a:pt x="6" y="60"/>
                    </a:cubicBezTo>
                    <a:cubicBezTo>
                      <a:pt x="9" y="61"/>
                      <a:pt x="11" y="59"/>
                      <a:pt x="13" y="52"/>
                    </a:cubicBezTo>
                    <a:cubicBezTo>
                      <a:pt x="15" y="46"/>
                      <a:pt x="51" y="24"/>
                      <a:pt x="61" y="27"/>
                    </a:cubicBezTo>
                    <a:cubicBezTo>
                      <a:pt x="66" y="29"/>
                      <a:pt x="64" y="32"/>
                      <a:pt x="69" y="32"/>
                    </a:cubicBezTo>
                    <a:cubicBezTo>
                      <a:pt x="75" y="32"/>
                      <a:pt x="74" y="33"/>
                      <a:pt x="75" y="27"/>
                    </a:cubicBezTo>
                    <a:cubicBezTo>
                      <a:pt x="76" y="22"/>
                      <a:pt x="76" y="22"/>
                      <a:pt x="80" y="19"/>
                    </a:cubicBezTo>
                    <a:cubicBezTo>
                      <a:pt x="83" y="15"/>
                      <a:pt x="86" y="14"/>
                      <a:pt x="87" y="10"/>
                    </a:cubicBezTo>
                    <a:cubicBezTo>
                      <a:pt x="88" y="6"/>
                      <a:pt x="88" y="6"/>
                      <a:pt x="85" y="4"/>
                    </a:cubicBezTo>
                    <a:cubicBezTo>
                      <a:pt x="81" y="3"/>
                      <a:pt x="81" y="0"/>
                      <a:pt x="8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743"/>
              <p:cNvSpPr>
                <a:spLocks noEditPoints="1"/>
              </p:cNvSpPr>
              <p:nvPr/>
            </p:nvSpPr>
            <p:spPr bwMode="auto">
              <a:xfrm>
                <a:off x="362388" y="2609363"/>
                <a:ext cx="139700" cy="90488"/>
              </a:xfrm>
              <a:custGeom>
                <a:avLst/>
                <a:gdLst>
                  <a:gd name="T0" fmla="*/ 0 w 87"/>
                  <a:gd name="T1" fmla="*/ 34 h 56"/>
                  <a:gd name="T2" fmla="*/ 1 w 87"/>
                  <a:gd name="T3" fmla="*/ 37 h 56"/>
                  <a:gd name="T4" fmla="*/ 1 w 87"/>
                  <a:gd name="T5" fmla="*/ 37 h 56"/>
                  <a:gd name="T6" fmla="*/ 0 w 87"/>
                  <a:gd name="T7" fmla="*/ 34 h 56"/>
                  <a:gd name="T8" fmla="*/ 84 w 87"/>
                  <a:gd name="T9" fmla="*/ 0 h 56"/>
                  <a:gd name="T10" fmla="*/ 84 w 87"/>
                  <a:gd name="T11" fmla="*/ 0 h 56"/>
                  <a:gd name="T12" fmla="*/ 77 w 87"/>
                  <a:gd name="T13" fmla="*/ 9 h 56"/>
                  <a:gd name="T14" fmla="*/ 72 w 87"/>
                  <a:gd name="T15" fmla="*/ 17 h 56"/>
                  <a:gd name="T16" fmla="*/ 67 w 87"/>
                  <a:gd name="T17" fmla="*/ 22 h 56"/>
                  <a:gd name="T18" fmla="*/ 58 w 87"/>
                  <a:gd name="T19" fmla="*/ 17 h 56"/>
                  <a:gd name="T20" fmla="*/ 10 w 87"/>
                  <a:gd name="T21" fmla="*/ 42 h 56"/>
                  <a:gd name="T22" fmla="*/ 3 w 87"/>
                  <a:gd name="T23" fmla="*/ 50 h 56"/>
                  <a:gd name="T24" fmla="*/ 2 w 87"/>
                  <a:gd name="T25" fmla="*/ 50 h 56"/>
                  <a:gd name="T26" fmla="*/ 5 w 87"/>
                  <a:gd name="T27" fmla="*/ 55 h 56"/>
                  <a:gd name="T28" fmla="*/ 12 w 87"/>
                  <a:gd name="T29" fmla="*/ 47 h 56"/>
                  <a:gd name="T30" fmla="*/ 60 w 87"/>
                  <a:gd name="T31" fmla="*/ 22 h 56"/>
                  <a:gd name="T32" fmla="*/ 68 w 87"/>
                  <a:gd name="T33" fmla="*/ 27 h 56"/>
                  <a:gd name="T34" fmla="*/ 74 w 87"/>
                  <a:gd name="T35" fmla="*/ 22 h 56"/>
                  <a:gd name="T36" fmla="*/ 79 w 87"/>
                  <a:gd name="T37" fmla="*/ 14 h 56"/>
                  <a:gd name="T38" fmla="*/ 86 w 87"/>
                  <a:gd name="T39" fmla="*/ 5 h 56"/>
                  <a:gd name="T40" fmla="*/ 84 w 87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56">
                    <a:moveTo>
                      <a:pt x="0" y="34"/>
                    </a:moveTo>
                    <a:cubicBezTo>
                      <a:pt x="0" y="36"/>
                      <a:pt x="0" y="36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5"/>
                      <a:pt x="1" y="34"/>
                      <a:pt x="0" y="34"/>
                    </a:cubicBezTo>
                    <a:close/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4"/>
                      <a:pt x="81" y="5"/>
                      <a:pt x="77" y="9"/>
                    </a:cubicBezTo>
                    <a:cubicBezTo>
                      <a:pt x="73" y="12"/>
                      <a:pt x="73" y="12"/>
                      <a:pt x="72" y="17"/>
                    </a:cubicBezTo>
                    <a:cubicBezTo>
                      <a:pt x="72" y="23"/>
                      <a:pt x="72" y="22"/>
                      <a:pt x="67" y="22"/>
                    </a:cubicBezTo>
                    <a:cubicBezTo>
                      <a:pt x="61" y="22"/>
                      <a:pt x="63" y="19"/>
                      <a:pt x="58" y="17"/>
                    </a:cubicBezTo>
                    <a:cubicBezTo>
                      <a:pt x="48" y="14"/>
                      <a:pt x="12" y="36"/>
                      <a:pt x="10" y="42"/>
                    </a:cubicBezTo>
                    <a:cubicBezTo>
                      <a:pt x="9" y="49"/>
                      <a:pt x="6" y="51"/>
                      <a:pt x="3" y="50"/>
                    </a:cubicBezTo>
                    <a:cubicBezTo>
                      <a:pt x="3" y="50"/>
                      <a:pt x="2" y="50"/>
                      <a:pt x="2" y="50"/>
                    </a:cubicBezTo>
                    <a:cubicBezTo>
                      <a:pt x="2" y="53"/>
                      <a:pt x="3" y="55"/>
                      <a:pt x="5" y="55"/>
                    </a:cubicBezTo>
                    <a:cubicBezTo>
                      <a:pt x="8" y="56"/>
                      <a:pt x="10" y="54"/>
                      <a:pt x="12" y="47"/>
                    </a:cubicBezTo>
                    <a:cubicBezTo>
                      <a:pt x="14" y="41"/>
                      <a:pt x="50" y="19"/>
                      <a:pt x="60" y="22"/>
                    </a:cubicBezTo>
                    <a:cubicBezTo>
                      <a:pt x="65" y="24"/>
                      <a:pt x="63" y="27"/>
                      <a:pt x="68" y="27"/>
                    </a:cubicBezTo>
                    <a:cubicBezTo>
                      <a:pt x="74" y="27"/>
                      <a:pt x="73" y="28"/>
                      <a:pt x="74" y="22"/>
                    </a:cubicBezTo>
                    <a:cubicBezTo>
                      <a:pt x="75" y="17"/>
                      <a:pt x="75" y="17"/>
                      <a:pt x="79" y="14"/>
                    </a:cubicBezTo>
                    <a:cubicBezTo>
                      <a:pt x="82" y="10"/>
                      <a:pt x="85" y="9"/>
                      <a:pt x="86" y="5"/>
                    </a:cubicBezTo>
                    <a:cubicBezTo>
                      <a:pt x="87" y="1"/>
                      <a:pt x="87" y="1"/>
                      <a:pt x="84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744"/>
              <p:cNvSpPr>
                <a:spLocks/>
              </p:cNvSpPr>
              <p:nvPr/>
            </p:nvSpPr>
            <p:spPr bwMode="auto">
              <a:xfrm>
                <a:off x="360801" y="2599838"/>
                <a:ext cx="142875" cy="100013"/>
              </a:xfrm>
              <a:custGeom>
                <a:avLst/>
                <a:gdLst>
                  <a:gd name="T0" fmla="*/ 81 w 89"/>
                  <a:gd name="T1" fmla="*/ 0 h 62"/>
                  <a:gd name="T2" fmla="*/ 45 w 89"/>
                  <a:gd name="T3" fmla="*/ 13 h 62"/>
                  <a:gd name="T4" fmla="*/ 9 w 89"/>
                  <a:gd name="T5" fmla="*/ 34 h 62"/>
                  <a:gd name="T6" fmla="*/ 0 w 89"/>
                  <a:gd name="T7" fmla="*/ 40 h 62"/>
                  <a:gd name="T8" fmla="*/ 0 w 89"/>
                  <a:gd name="T9" fmla="*/ 43 h 62"/>
                  <a:gd name="T10" fmla="*/ 2 w 89"/>
                  <a:gd name="T11" fmla="*/ 46 h 62"/>
                  <a:gd name="T12" fmla="*/ 2 w 89"/>
                  <a:gd name="T13" fmla="*/ 54 h 62"/>
                  <a:gd name="T14" fmla="*/ 3 w 89"/>
                  <a:gd name="T15" fmla="*/ 61 h 62"/>
                  <a:gd name="T16" fmla="*/ 6 w 89"/>
                  <a:gd name="T17" fmla="*/ 62 h 62"/>
                  <a:gd name="T18" fmla="*/ 11 w 89"/>
                  <a:gd name="T19" fmla="*/ 60 h 62"/>
                  <a:gd name="T20" fmla="*/ 16 w 89"/>
                  <a:gd name="T21" fmla="*/ 51 h 62"/>
                  <a:gd name="T22" fmla="*/ 59 w 89"/>
                  <a:gd name="T23" fmla="*/ 29 h 62"/>
                  <a:gd name="T24" fmla="*/ 63 w 89"/>
                  <a:gd name="T25" fmla="*/ 30 h 62"/>
                  <a:gd name="T26" fmla="*/ 69 w 89"/>
                  <a:gd name="T27" fmla="*/ 34 h 62"/>
                  <a:gd name="T28" fmla="*/ 73 w 89"/>
                  <a:gd name="T29" fmla="*/ 34 h 62"/>
                  <a:gd name="T30" fmla="*/ 76 w 89"/>
                  <a:gd name="T31" fmla="*/ 32 h 62"/>
                  <a:gd name="T32" fmla="*/ 77 w 89"/>
                  <a:gd name="T33" fmla="*/ 24 h 62"/>
                  <a:gd name="T34" fmla="*/ 85 w 89"/>
                  <a:gd name="T35" fmla="*/ 16 h 62"/>
                  <a:gd name="T36" fmla="*/ 89 w 89"/>
                  <a:gd name="T37" fmla="*/ 8 h 62"/>
                  <a:gd name="T38" fmla="*/ 85 w 89"/>
                  <a:gd name="T39" fmla="*/ 5 h 62"/>
                  <a:gd name="T40" fmla="*/ 82 w 89"/>
                  <a:gd name="T41" fmla="*/ 1 h 62"/>
                  <a:gd name="T42" fmla="*/ 82 w 89"/>
                  <a:gd name="T43" fmla="*/ 1 h 62"/>
                  <a:gd name="T44" fmla="*/ 81 w 89"/>
                  <a:gd name="T45" fmla="*/ 0 h 62"/>
                  <a:gd name="T46" fmla="*/ 80 w 89"/>
                  <a:gd name="T47" fmla="*/ 1 h 62"/>
                  <a:gd name="T48" fmla="*/ 84 w 89"/>
                  <a:gd name="T49" fmla="*/ 6 h 62"/>
                  <a:gd name="T50" fmla="*/ 87 w 89"/>
                  <a:gd name="T51" fmla="*/ 8 h 62"/>
                  <a:gd name="T52" fmla="*/ 84 w 89"/>
                  <a:gd name="T53" fmla="*/ 15 h 62"/>
                  <a:gd name="T54" fmla="*/ 75 w 89"/>
                  <a:gd name="T55" fmla="*/ 23 h 62"/>
                  <a:gd name="T56" fmla="*/ 73 w 89"/>
                  <a:gd name="T57" fmla="*/ 32 h 62"/>
                  <a:gd name="T58" fmla="*/ 71 w 89"/>
                  <a:gd name="T59" fmla="*/ 32 h 62"/>
                  <a:gd name="T60" fmla="*/ 67 w 89"/>
                  <a:gd name="T61" fmla="*/ 32 h 62"/>
                  <a:gd name="T62" fmla="*/ 61 w 89"/>
                  <a:gd name="T63" fmla="*/ 27 h 62"/>
                  <a:gd name="T64" fmla="*/ 46 w 89"/>
                  <a:gd name="T65" fmla="*/ 30 h 62"/>
                  <a:gd name="T66" fmla="*/ 16 w 89"/>
                  <a:gd name="T67" fmla="*/ 48 h 62"/>
                  <a:gd name="T68" fmla="*/ 9 w 89"/>
                  <a:gd name="T69" fmla="*/ 59 h 62"/>
                  <a:gd name="T70" fmla="*/ 6 w 89"/>
                  <a:gd name="T71" fmla="*/ 60 h 62"/>
                  <a:gd name="T72" fmla="*/ 5 w 89"/>
                  <a:gd name="T73" fmla="*/ 60 h 62"/>
                  <a:gd name="T74" fmla="*/ 4 w 89"/>
                  <a:gd name="T75" fmla="*/ 48 h 62"/>
                  <a:gd name="T76" fmla="*/ 3 w 89"/>
                  <a:gd name="T77" fmla="*/ 43 h 62"/>
                  <a:gd name="T78" fmla="*/ 2 w 89"/>
                  <a:gd name="T79" fmla="*/ 41 h 62"/>
                  <a:gd name="T80" fmla="*/ 5 w 89"/>
                  <a:gd name="T81" fmla="*/ 37 h 62"/>
                  <a:gd name="T82" fmla="*/ 26 w 89"/>
                  <a:gd name="T83" fmla="*/ 27 h 62"/>
                  <a:gd name="T84" fmla="*/ 66 w 89"/>
                  <a:gd name="T85" fmla="*/ 5 h 62"/>
                  <a:gd name="T86" fmla="*/ 79 w 89"/>
                  <a:gd name="T87" fmla="*/ 2 h 62"/>
                  <a:gd name="T88" fmla="*/ 81 w 89"/>
                  <a:gd name="T89" fmla="*/ 1 h 62"/>
                  <a:gd name="T90" fmla="*/ 81 w 89"/>
                  <a:gd name="T9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9" h="62">
                    <a:moveTo>
                      <a:pt x="81" y="1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72" y="1"/>
                      <a:pt x="65" y="3"/>
                    </a:cubicBezTo>
                    <a:cubicBezTo>
                      <a:pt x="61" y="4"/>
                      <a:pt x="53" y="9"/>
                      <a:pt x="45" y="13"/>
                    </a:cubicBezTo>
                    <a:cubicBezTo>
                      <a:pt x="37" y="18"/>
                      <a:pt x="29" y="23"/>
                      <a:pt x="25" y="25"/>
                    </a:cubicBezTo>
                    <a:cubicBezTo>
                      <a:pt x="18" y="29"/>
                      <a:pt x="13" y="32"/>
                      <a:pt x="9" y="34"/>
                    </a:cubicBezTo>
                    <a:cubicBezTo>
                      <a:pt x="7" y="34"/>
                      <a:pt x="5" y="35"/>
                      <a:pt x="4" y="36"/>
                    </a:cubicBezTo>
                    <a:cubicBezTo>
                      <a:pt x="2" y="37"/>
                      <a:pt x="0" y="38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9"/>
                      <a:pt x="2" y="52"/>
                      <a:pt x="2" y="54"/>
                    </a:cubicBezTo>
                    <a:cubicBezTo>
                      <a:pt x="2" y="56"/>
                      <a:pt x="2" y="58"/>
                      <a:pt x="2" y="59"/>
                    </a:cubicBezTo>
                    <a:cubicBezTo>
                      <a:pt x="3" y="60"/>
                      <a:pt x="3" y="61"/>
                      <a:pt x="3" y="61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0" y="62"/>
                      <a:pt x="11" y="60"/>
                    </a:cubicBezTo>
                    <a:cubicBezTo>
                      <a:pt x="12" y="59"/>
                      <a:pt x="13" y="57"/>
                      <a:pt x="14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19" y="47"/>
                      <a:pt x="27" y="42"/>
                      <a:pt x="36" y="37"/>
                    </a:cubicBezTo>
                    <a:cubicBezTo>
                      <a:pt x="45" y="32"/>
                      <a:pt x="54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3" y="30"/>
                    </a:cubicBezTo>
                    <a:cubicBezTo>
                      <a:pt x="64" y="31"/>
                      <a:pt x="64" y="32"/>
                      <a:pt x="65" y="33"/>
                    </a:cubicBezTo>
                    <a:cubicBezTo>
                      <a:pt x="66" y="34"/>
                      <a:pt x="67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2" y="34"/>
                      <a:pt x="73" y="34"/>
                      <a:pt x="73" y="34"/>
                    </a:cubicBezTo>
                    <a:cubicBezTo>
                      <a:pt x="74" y="34"/>
                      <a:pt x="74" y="34"/>
                      <a:pt x="75" y="34"/>
                    </a:cubicBezTo>
                    <a:cubicBezTo>
                      <a:pt x="75" y="33"/>
                      <a:pt x="75" y="32"/>
                      <a:pt x="76" y="32"/>
                    </a:cubicBezTo>
                    <a:cubicBezTo>
                      <a:pt x="76" y="31"/>
                      <a:pt x="76" y="30"/>
                      <a:pt x="76" y="28"/>
                    </a:cubicBezTo>
                    <a:cubicBezTo>
                      <a:pt x="76" y="25"/>
                      <a:pt x="77" y="24"/>
                      <a:pt x="77" y="24"/>
                    </a:cubicBezTo>
                    <a:cubicBezTo>
                      <a:pt x="77" y="23"/>
                      <a:pt x="78" y="22"/>
                      <a:pt x="80" y="21"/>
                    </a:cubicBezTo>
                    <a:cubicBezTo>
                      <a:pt x="82" y="19"/>
                      <a:pt x="84" y="18"/>
                      <a:pt x="85" y="16"/>
                    </a:cubicBezTo>
                    <a:cubicBezTo>
                      <a:pt x="86" y="15"/>
                      <a:pt x="87" y="13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9" y="7"/>
                      <a:pt x="88" y="6"/>
                      <a:pt x="87" y="6"/>
                    </a:cubicBezTo>
                    <a:cubicBezTo>
                      <a:pt x="87" y="5"/>
                      <a:pt x="86" y="5"/>
                      <a:pt x="85" y="5"/>
                    </a:cubicBezTo>
                    <a:cubicBezTo>
                      <a:pt x="84" y="4"/>
                      <a:pt x="83" y="3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2"/>
                      <a:pt x="81" y="3"/>
                    </a:cubicBezTo>
                    <a:cubicBezTo>
                      <a:pt x="81" y="4"/>
                      <a:pt x="82" y="6"/>
                      <a:pt x="84" y="6"/>
                    </a:cubicBezTo>
                    <a:cubicBezTo>
                      <a:pt x="85" y="7"/>
                      <a:pt x="86" y="7"/>
                      <a:pt x="86" y="7"/>
                    </a:cubicBezTo>
                    <a:cubicBezTo>
                      <a:pt x="86" y="7"/>
                      <a:pt x="86" y="7"/>
                      <a:pt x="87" y="8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2"/>
                      <a:pt x="85" y="14"/>
                      <a:pt x="84" y="15"/>
                    </a:cubicBezTo>
                    <a:cubicBezTo>
                      <a:pt x="82" y="16"/>
                      <a:pt x="81" y="17"/>
                      <a:pt x="79" y="19"/>
                    </a:cubicBezTo>
                    <a:cubicBezTo>
                      <a:pt x="77" y="21"/>
                      <a:pt x="76" y="21"/>
                      <a:pt x="75" y="23"/>
                    </a:cubicBezTo>
                    <a:cubicBezTo>
                      <a:pt x="75" y="24"/>
                      <a:pt x="74" y="25"/>
                      <a:pt x="74" y="28"/>
                    </a:cubicBezTo>
                    <a:cubicBezTo>
                      <a:pt x="74" y="31"/>
                      <a:pt x="74" y="32"/>
                      <a:pt x="73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6" y="32"/>
                      <a:pt x="66" y="31"/>
                      <a:pt x="65" y="30"/>
                    </a:cubicBezTo>
                    <a:cubicBezTo>
                      <a:pt x="65" y="29"/>
                      <a:pt x="63" y="28"/>
                      <a:pt x="61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5" y="27"/>
                      <a:pt x="51" y="28"/>
                      <a:pt x="46" y="30"/>
                    </a:cubicBezTo>
                    <a:cubicBezTo>
                      <a:pt x="39" y="33"/>
                      <a:pt x="31" y="37"/>
                      <a:pt x="24" y="42"/>
                    </a:cubicBezTo>
                    <a:cubicBezTo>
                      <a:pt x="21" y="44"/>
                      <a:pt x="18" y="46"/>
                      <a:pt x="16" y="48"/>
                    </a:cubicBezTo>
                    <a:cubicBezTo>
                      <a:pt x="14" y="50"/>
                      <a:pt x="12" y="51"/>
                      <a:pt x="12" y="53"/>
                    </a:cubicBezTo>
                    <a:cubicBezTo>
                      <a:pt x="11" y="56"/>
                      <a:pt x="10" y="58"/>
                      <a:pt x="9" y="59"/>
                    </a:cubicBezTo>
                    <a:cubicBezTo>
                      <a:pt x="9" y="60"/>
                      <a:pt x="8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9"/>
                      <a:pt x="4" y="57"/>
                      <a:pt x="4" y="54"/>
                    </a:cubicBezTo>
                    <a:cubicBezTo>
                      <a:pt x="4" y="52"/>
                      <a:pt x="4" y="50"/>
                      <a:pt x="4" y="48"/>
                    </a:cubicBezTo>
                    <a:cubicBezTo>
                      <a:pt x="4" y="47"/>
                      <a:pt x="4" y="47"/>
                      <a:pt x="4" y="46"/>
                    </a:cubicBezTo>
                    <a:cubicBezTo>
                      <a:pt x="4" y="45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39"/>
                      <a:pt x="3" y="38"/>
                      <a:pt x="5" y="37"/>
                    </a:cubicBezTo>
                    <a:cubicBezTo>
                      <a:pt x="6" y="37"/>
                      <a:pt x="8" y="36"/>
                      <a:pt x="10" y="35"/>
                    </a:cubicBezTo>
                    <a:cubicBezTo>
                      <a:pt x="14" y="34"/>
                      <a:pt x="19" y="31"/>
                      <a:pt x="26" y="27"/>
                    </a:cubicBezTo>
                    <a:cubicBezTo>
                      <a:pt x="30" y="24"/>
                      <a:pt x="38" y="20"/>
                      <a:pt x="46" y="15"/>
                    </a:cubicBezTo>
                    <a:cubicBezTo>
                      <a:pt x="54" y="10"/>
                      <a:pt x="62" y="6"/>
                      <a:pt x="66" y="5"/>
                    </a:cubicBezTo>
                    <a:cubicBezTo>
                      <a:pt x="69" y="4"/>
                      <a:pt x="73" y="3"/>
                      <a:pt x="76" y="3"/>
                    </a:cubicBezTo>
                    <a:cubicBezTo>
                      <a:pt x="77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745"/>
              <p:cNvSpPr>
                <a:spLocks/>
              </p:cNvSpPr>
              <p:nvPr/>
            </p:nvSpPr>
            <p:spPr bwMode="auto">
              <a:xfrm>
                <a:off x="300476" y="2672863"/>
                <a:ext cx="65088" cy="53975"/>
              </a:xfrm>
              <a:custGeom>
                <a:avLst/>
                <a:gdLst>
                  <a:gd name="T0" fmla="*/ 41 w 41"/>
                  <a:gd name="T1" fmla="*/ 3 h 34"/>
                  <a:gd name="T2" fmla="*/ 31 w 41"/>
                  <a:gd name="T3" fmla="*/ 4 h 34"/>
                  <a:gd name="T4" fmla="*/ 10 w 41"/>
                  <a:gd name="T5" fmla="*/ 17 h 34"/>
                  <a:gd name="T6" fmla="*/ 3 w 41"/>
                  <a:gd name="T7" fmla="*/ 29 h 34"/>
                  <a:gd name="T8" fmla="*/ 10 w 41"/>
                  <a:gd name="T9" fmla="*/ 29 h 34"/>
                  <a:gd name="T10" fmla="*/ 27 w 41"/>
                  <a:gd name="T11" fmla="*/ 18 h 34"/>
                  <a:gd name="T12" fmla="*/ 36 w 41"/>
                  <a:gd name="T13" fmla="*/ 17 h 34"/>
                  <a:gd name="T14" fmla="*/ 40 w 41"/>
                  <a:gd name="T15" fmla="*/ 10 h 34"/>
                  <a:gd name="T16" fmla="*/ 41 w 41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4">
                    <a:moveTo>
                      <a:pt x="41" y="3"/>
                    </a:moveTo>
                    <a:cubicBezTo>
                      <a:pt x="41" y="3"/>
                      <a:pt x="38" y="0"/>
                      <a:pt x="31" y="4"/>
                    </a:cubicBezTo>
                    <a:cubicBezTo>
                      <a:pt x="24" y="9"/>
                      <a:pt x="14" y="14"/>
                      <a:pt x="10" y="17"/>
                    </a:cubicBezTo>
                    <a:cubicBezTo>
                      <a:pt x="7" y="21"/>
                      <a:pt x="0" y="24"/>
                      <a:pt x="3" y="29"/>
                    </a:cubicBezTo>
                    <a:cubicBezTo>
                      <a:pt x="6" y="33"/>
                      <a:pt x="9" y="34"/>
                      <a:pt x="10" y="29"/>
                    </a:cubicBezTo>
                    <a:cubicBezTo>
                      <a:pt x="12" y="24"/>
                      <a:pt x="21" y="17"/>
                      <a:pt x="27" y="18"/>
                    </a:cubicBezTo>
                    <a:cubicBezTo>
                      <a:pt x="33" y="19"/>
                      <a:pt x="32" y="20"/>
                      <a:pt x="36" y="17"/>
                    </a:cubicBezTo>
                    <a:cubicBezTo>
                      <a:pt x="40" y="14"/>
                      <a:pt x="40" y="15"/>
                      <a:pt x="40" y="10"/>
                    </a:cubicBezTo>
                    <a:cubicBezTo>
                      <a:pt x="41" y="6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746"/>
              <p:cNvSpPr>
                <a:spLocks/>
              </p:cNvSpPr>
              <p:nvPr/>
            </p:nvSpPr>
            <p:spPr bwMode="auto">
              <a:xfrm>
                <a:off x="302063" y="2674451"/>
                <a:ext cx="65088" cy="50800"/>
              </a:xfrm>
              <a:custGeom>
                <a:avLst/>
                <a:gdLst>
                  <a:gd name="T0" fmla="*/ 40 w 41"/>
                  <a:gd name="T1" fmla="*/ 2 h 32"/>
                  <a:gd name="T2" fmla="*/ 41 w 41"/>
                  <a:gd name="T3" fmla="*/ 1 h 32"/>
                  <a:gd name="T4" fmla="*/ 37 w 41"/>
                  <a:gd name="T5" fmla="*/ 0 h 32"/>
                  <a:gd name="T6" fmla="*/ 29 w 41"/>
                  <a:gd name="T7" fmla="*/ 3 h 32"/>
                  <a:gd name="T8" fmla="*/ 18 w 41"/>
                  <a:gd name="T9" fmla="*/ 9 h 32"/>
                  <a:gd name="T10" fmla="*/ 9 w 41"/>
                  <a:gd name="T11" fmla="*/ 15 h 32"/>
                  <a:gd name="T12" fmla="*/ 4 w 41"/>
                  <a:gd name="T13" fmla="*/ 20 h 32"/>
                  <a:gd name="T14" fmla="*/ 0 w 41"/>
                  <a:gd name="T15" fmla="*/ 26 h 32"/>
                  <a:gd name="T16" fmla="*/ 1 w 41"/>
                  <a:gd name="T17" fmla="*/ 28 h 32"/>
                  <a:gd name="T18" fmla="*/ 3 w 41"/>
                  <a:gd name="T19" fmla="*/ 31 h 32"/>
                  <a:gd name="T20" fmla="*/ 6 w 41"/>
                  <a:gd name="T21" fmla="*/ 32 h 32"/>
                  <a:gd name="T22" fmla="*/ 9 w 41"/>
                  <a:gd name="T23" fmla="*/ 31 h 32"/>
                  <a:gd name="T24" fmla="*/ 10 w 41"/>
                  <a:gd name="T25" fmla="*/ 29 h 32"/>
                  <a:gd name="T26" fmla="*/ 16 w 41"/>
                  <a:gd name="T27" fmla="*/ 22 h 32"/>
                  <a:gd name="T28" fmla="*/ 25 w 41"/>
                  <a:gd name="T29" fmla="*/ 18 h 32"/>
                  <a:gd name="T30" fmla="*/ 26 w 41"/>
                  <a:gd name="T31" fmla="*/ 18 h 32"/>
                  <a:gd name="T32" fmla="*/ 32 w 41"/>
                  <a:gd name="T33" fmla="*/ 19 h 32"/>
                  <a:gd name="T34" fmla="*/ 34 w 41"/>
                  <a:gd name="T35" fmla="*/ 18 h 32"/>
                  <a:gd name="T36" fmla="*/ 36 w 41"/>
                  <a:gd name="T37" fmla="*/ 17 h 32"/>
                  <a:gd name="T38" fmla="*/ 39 w 41"/>
                  <a:gd name="T39" fmla="*/ 14 h 32"/>
                  <a:gd name="T40" fmla="*/ 40 w 41"/>
                  <a:gd name="T41" fmla="*/ 12 h 32"/>
                  <a:gd name="T42" fmla="*/ 40 w 41"/>
                  <a:gd name="T43" fmla="*/ 9 h 32"/>
                  <a:gd name="T44" fmla="*/ 41 w 41"/>
                  <a:gd name="T45" fmla="*/ 2 h 32"/>
                  <a:gd name="T46" fmla="*/ 41 w 41"/>
                  <a:gd name="T47" fmla="*/ 1 h 32"/>
                  <a:gd name="T48" fmla="*/ 41 w 41"/>
                  <a:gd name="T49" fmla="*/ 1 h 32"/>
                  <a:gd name="T50" fmla="*/ 40 w 41"/>
                  <a:gd name="T51" fmla="*/ 2 h 32"/>
                  <a:gd name="T52" fmla="*/ 39 w 41"/>
                  <a:gd name="T53" fmla="*/ 2 h 32"/>
                  <a:gd name="T54" fmla="*/ 38 w 41"/>
                  <a:gd name="T55" fmla="*/ 9 h 32"/>
                  <a:gd name="T56" fmla="*/ 38 w 41"/>
                  <a:gd name="T57" fmla="*/ 12 h 32"/>
                  <a:gd name="T58" fmla="*/ 38 w 41"/>
                  <a:gd name="T59" fmla="*/ 13 h 32"/>
                  <a:gd name="T60" fmla="*/ 35 w 41"/>
                  <a:gd name="T61" fmla="*/ 15 h 32"/>
                  <a:gd name="T62" fmla="*/ 33 w 41"/>
                  <a:gd name="T63" fmla="*/ 17 h 32"/>
                  <a:gd name="T64" fmla="*/ 32 w 41"/>
                  <a:gd name="T65" fmla="*/ 17 h 32"/>
                  <a:gd name="T66" fmla="*/ 26 w 41"/>
                  <a:gd name="T67" fmla="*/ 16 h 32"/>
                  <a:gd name="T68" fmla="*/ 25 w 41"/>
                  <a:gd name="T69" fmla="*/ 16 h 32"/>
                  <a:gd name="T70" fmla="*/ 15 w 41"/>
                  <a:gd name="T71" fmla="*/ 20 h 32"/>
                  <a:gd name="T72" fmla="*/ 8 w 41"/>
                  <a:gd name="T73" fmla="*/ 28 h 32"/>
                  <a:gd name="T74" fmla="*/ 7 w 41"/>
                  <a:gd name="T75" fmla="*/ 30 h 32"/>
                  <a:gd name="T76" fmla="*/ 6 w 41"/>
                  <a:gd name="T77" fmla="*/ 30 h 32"/>
                  <a:gd name="T78" fmla="*/ 5 w 41"/>
                  <a:gd name="T79" fmla="*/ 30 h 32"/>
                  <a:gd name="T80" fmla="*/ 3 w 41"/>
                  <a:gd name="T81" fmla="*/ 27 h 32"/>
                  <a:gd name="T82" fmla="*/ 2 w 41"/>
                  <a:gd name="T83" fmla="*/ 26 h 32"/>
                  <a:gd name="T84" fmla="*/ 5 w 41"/>
                  <a:gd name="T85" fmla="*/ 21 h 32"/>
                  <a:gd name="T86" fmla="*/ 10 w 41"/>
                  <a:gd name="T87" fmla="*/ 17 h 32"/>
                  <a:gd name="T88" fmla="*/ 19 w 41"/>
                  <a:gd name="T89" fmla="*/ 11 h 32"/>
                  <a:gd name="T90" fmla="*/ 31 w 41"/>
                  <a:gd name="T91" fmla="*/ 4 h 32"/>
                  <a:gd name="T92" fmla="*/ 37 w 41"/>
                  <a:gd name="T93" fmla="*/ 2 h 32"/>
                  <a:gd name="T94" fmla="*/ 39 w 41"/>
                  <a:gd name="T95" fmla="*/ 2 h 32"/>
                  <a:gd name="T96" fmla="*/ 39 w 41"/>
                  <a:gd name="T97" fmla="*/ 2 h 32"/>
                  <a:gd name="T98" fmla="*/ 39 w 41"/>
                  <a:gd name="T99" fmla="*/ 2 h 32"/>
                  <a:gd name="T100" fmla="*/ 39 w 41"/>
                  <a:gd name="T101" fmla="*/ 2 h 32"/>
                  <a:gd name="T102" fmla="*/ 40 w 41"/>
                  <a:gd name="T103" fmla="*/ 2 h 32"/>
                  <a:gd name="T104" fmla="*/ 39 w 41"/>
                  <a:gd name="T105" fmla="*/ 2 h 32"/>
                  <a:gd name="T106" fmla="*/ 40 w 41"/>
                  <a:gd name="T10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" h="32">
                    <a:moveTo>
                      <a:pt x="40" y="2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0"/>
                      <a:pt x="29" y="3"/>
                    </a:cubicBezTo>
                    <a:cubicBezTo>
                      <a:pt x="26" y="5"/>
                      <a:pt x="22" y="7"/>
                      <a:pt x="18" y="9"/>
                    </a:cubicBezTo>
                    <a:cubicBezTo>
                      <a:pt x="14" y="12"/>
                      <a:pt x="11" y="13"/>
                      <a:pt x="9" y="15"/>
                    </a:cubicBezTo>
                    <a:cubicBezTo>
                      <a:pt x="7" y="17"/>
                      <a:pt x="5" y="18"/>
                      <a:pt x="4" y="20"/>
                    </a:cubicBezTo>
                    <a:cubicBezTo>
                      <a:pt x="2" y="21"/>
                      <a:pt x="0" y="23"/>
                      <a:pt x="0" y="26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2" y="29"/>
                      <a:pt x="3" y="30"/>
                      <a:pt x="3" y="31"/>
                    </a:cubicBezTo>
                    <a:cubicBezTo>
                      <a:pt x="4" y="32"/>
                      <a:pt x="5" y="32"/>
                      <a:pt x="6" y="32"/>
                    </a:cubicBezTo>
                    <a:cubicBezTo>
                      <a:pt x="7" y="32"/>
                      <a:pt x="8" y="32"/>
                      <a:pt x="9" y="31"/>
                    </a:cubicBezTo>
                    <a:cubicBezTo>
                      <a:pt x="9" y="31"/>
                      <a:pt x="10" y="30"/>
                      <a:pt x="10" y="29"/>
                    </a:cubicBezTo>
                    <a:cubicBezTo>
                      <a:pt x="11" y="27"/>
                      <a:pt x="13" y="24"/>
                      <a:pt x="16" y="22"/>
                    </a:cubicBezTo>
                    <a:cubicBezTo>
                      <a:pt x="19" y="20"/>
                      <a:pt x="22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18"/>
                      <a:pt x="30" y="19"/>
                      <a:pt x="32" y="19"/>
                    </a:cubicBezTo>
                    <a:cubicBezTo>
                      <a:pt x="32" y="19"/>
                      <a:pt x="33" y="19"/>
                      <a:pt x="34" y="18"/>
                    </a:cubicBezTo>
                    <a:cubicBezTo>
                      <a:pt x="34" y="18"/>
                      <a:pt x="35" y="18"/>
                      <a:pt x="36" y="17"/>
                    </a:cubicBezTo>
                    <a:cubicBezTo>
                      <a:pt x="38" y="15"/>
                      <a:pt x="39" y="15"/>
                      <a:pt x="39" y="14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1"/>
                      <a:pt x="40" y="9"/>
                    </a:cubicBezTo>
                    <a:cubicBezTo>
                      <a:pt x="41" y="5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5"/>
                      <a:pt x="38" y="9"/>
                    </a:cubicBezTo>
                    <a:cubicBezTo>
                      <a:pt x="38" y="10"/>
                      <a:pt x="38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6" y="14"/>
                      <a:pt x="35" y="15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29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2" y="16"/>
                      <a:pt x="18" y="18"/>
                      <a:pt x="15" y="20"/>
                    </a:cubicBezTo>
                    <a:cubicBezTo>
                      <a:pt x="12" y="22"/>
                      <a:pt x="9" y="25"/>
                      <a:pt x="8" y="28"/>
                    </a:cubicBezTo>
                    <a:cubicBezTo>
                      <a:pt x="8" y="29"/>
                      <a:pt x="8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4"/>
                      <a:pt x="3" y="23"/>
                      <a:pt x="5" y="21"/>
                    </a:cubicBezTo>
                    <a:cubicBezTo>
                      <a:pt x="7" y="20"/>
                      <a:pt x="9" y="18"/>
                      <a:pt x="10" y="17"/>
                    </a:cubicBezTo>
                    <a:cubicBezTo>
                      <a:pt x="12" y="15"/>
                      <a:pt x="15" y="13"/>
                      <a:pt x="19" y="11"/>
                    </a:cubicBezTo>
                    <a:cubicBezTo>
                      <a:pt x="23" y="9"/>
                      <a:pt x="27" y="7"/>
                      <a:pt x="31" y="4"/>
                    </a:cubicBezTo>
                    <a:cubicBezTo>
                      <a:pt x="33" y="2"/>
                      <a:pt x="35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747"/>
              <p:cNvSpPr>
                <a:spLocks/>
              </p:cNvSpPr>
              <p:nvPr/>
            </p:nvSpPr>
            <p:spPr bwMode="auto">
              <a:xfrm>
                <a:off x="371913" y="2618888"/>
                <a:ext cx="152400" cy="150813"/>
              </a:xfrm>
              <a:custGeom>
                <a:avLst/>
                <a:gdLst>
                  <a:gd name="T0" fmla="*/ 83 w 95"/>
                  <a:gd name="T1" fmla="*/ 6 h 95"/>
                  <a:gd name="T2" fmla="*/ 78 w 95"/>
                  <a:gd name="T3" fmla="*/ 4 h 95"/>
                  <a:gd name="T4" fmla="*/ 68 w 95"/>
                  <a:gd name="T5" fmla="*/ 15 h 95"/>
                  <a:gd name="T6" fmla="*/ 62 w 95"/>
                  <a:gd name="T7" fmla="*/ 28 h 95"/>
                  <a:gd name="T8" fmla="*/ 22 w 95"/>
                  <a:gd name="T9" fmla="*/ 58 h 95"/>
                  <a:gd name="T10" fmla="*/ 3 w 95"/>
                  <a:gd name="T11" fmla="*/ 78 h 95"/>
                  <a:gd name="T12" fmla="*/ 13 w 95"/>
                  <a:gd name="T13" fmla="*/ 95 h 95"/>
                  <a:gd name="T14" fmla="*/ 23 w 95"/>
                  <a:gd name="T15" fmla="*/ 83 h 95"/>
                  <a:gd name="T16" fmla="*/ 47 w 95"/>
                  <a:gd name="T17" fmla="*/ 63 h 95"/>
                  <a:gd name="T18" fmla="*/ 70 w 95"/>
                  <a:gd name="T19" fmla="*/ 44 h 95"/>
                  <a:gd name="T20" fmla="*/ 85 w 95"/>
                  <a:gd name="T21" fmla="*/ 36 h 95"/>
                  <a:gd name="T22" fmla="*/ 94 w 95"/>
                  <a:gd name="T23" fmla="*/ 20 h 95"/>
                  <a:gd name="T24" fmla="*/ 87 w 95"/>
                  <a:gd name="T25" fmla="*/ 11 h 95"/>
                  <a:gd name="T26" fmla="*/ 83 w 95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95">
                    <a:moveTo>
                      <a:pt x="83" y="6"/>
                    </a:moveTo>
                    <a:cubicBezTo>
                      <a:pt x="83" y="6"/>
                      <a:pt x="81" y="0"/>
                      <a:pt x="78" y="4"/>
                    </a:cubicBezTo>
                    <a:cubicBezTo>
                      <a:pt x="75" y="7"/>
                      <a:pt x="69" y="11"/>
                      <a:pt x="68" y="15"/>
                    </a:cubicBezTo>
                    <a:cubicBezTo>
                      <a:pt x="68" y="19"/>
                      <a:pt x="66" y="22"/>
                      <a:pt x="62" y="28"/>
                    </a:cubicBezTo>
                    <a:cubicBezTo>
                      <a:pt x="58" y="34"/>
                      <a:pt x="33" y="51"/>
                      <a:pt x="22" y="58"/>
                    </a:cubicBezTo>
                    <a:cubicBezTo>
                      <a:pt x="12" y="66"/>
                      <a:pt x="0" y="70"/>
                      <a:pt x="3" y="78"/>
                    </a:cubicBezTo>
                    <a:cubicBezTo>
                      <a:pt x="6" y="86"/>
                      <a:pt x="8" y="95"/>
                      <a:pt x="13" y="95"/>
                    </a:cubicBezTo>
                    <a:cubicBezTo>
                      <a:pt x="18" y="94"/>
                      <a:pt x="16" y="89"/>
                      <a:pt x="23" y="83"/>
                    </a:cubicBezTo>
                    <a:cubicBezTo>
                      <a:pt x="29" y="78"/>
                      <a:pt x="38" y="72"/>
                      <a:pt x="47" y="63"/>
                    </a:cubicBezTo>
                    <a:cubicBezTo>
                      <a:pt x="56" y="53"/>
                      <a:pt x="60" y="46"/>
                      <a:pt x="70" y="44"/>
                    </a:cubicBezTo>
                    <a:cubicBezTo>
                      <a:pt x="79" y="42"/>
                      <a:pt x="82" y="40"/>
                      <a:pt x="85" y="36"/>
                    </a:cubicBezTo>
                    <a:cubicBezTo>
                      <a:pt x="88" y="32"/>
                      <a:pt x="95" y="23"/>
                      <a:pt x="94" y="20"/>
                    </a:cubicBezTo>
                    <a:cubicBezTo>
                      <a:pt x="92" y="17"/>
                      <a:pt x="89" y="11"/>
                      <a:pt x="87" y="11"/>
                    </a:cubicBezTo>
                    <a:cubicBezTo>
                      <a:pt x="84" y="11"/>
                      <a:pt x="83" y="6"/>
                      <a:pt x="8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748"/>
              <p:cNvSpPr>
                <a:spLocks noEditPoints="1"/>
              </p:cNvSpPr>
              <p:nvPr/>
            </p:nvSpPr>
            <p:spPr bwMode="auto">
              <a:xfrm>
                <a:off x="379851" y="2625238"/>
                <a:ext cx="141288" cy="146050"/>
              </a:xfrm>
              <a:custGeom>
                <a:avLst/>
                <a:gdLst>
                  <a:gd name="T0" fmla="*/ 76 w 88"/>
                  <a:gd name="T1" fmla="*/ 3 h 92"/>
                  <a:gd name="T2" fmla="*/ 74 w 88"/>
                  <a:gd name="T3" fmla="*/ 0 h 92"/>
                  <a:gd name="T4" fmla="*/ 76 w 88"/>
                  <a:gd name="T5" fmla="*/ 3 h 92"/>
                  <a:gd name="T6" fmla="*/ 87 w 88"/>
                  <a:gd name="T7" fmla="*/ 17 h 92"/>
                  <a:gd name="T8" fmla="*/ 82 w 88"/>
                  <a:gd name="T9" fmla="*/ 9 h 92"/>
                  <a:gd name="T10" fmla="*/ 83 w 88"/>
                  <a:gd name="T11" fmla="*/ 12 h 92"/>
                  <a:gd name="T12" fmla="*/ 75 w 88"/>
                  <a:gd name="T13" fmla="*/ 28 h 92"/>
                  <a:gd name="T14" fmla="*/ 60 w 88"/>
                  <a:gd name="T15" fmla="*/ 36 h 92"/>
                  <a:gd name="T16" fmla="*/ 37 w 88"/>
                  <a:gd name="T17" fmla="*/ 55 h 92"/>
                  <a:gd name="T18" fmla="*/ 12 w 88"/>
                  <a:gd name="T19" fmla="*/ 75 h 92"/>
                  <a:gd name="T20" fmla="*/ 3 w 88"/>
                  <a:gd name="T21" fmla="*/ 87 h 92"/>
                  <a:gd name="T22" fmla="*/ 0 w 88"/>
                  <a:gd name="T23" fmla="*/ 86 h 92"/>
                  <a:gd name="T24" fmla="*/ 6 w 88"/>
                  <a:gd name="T25" fmla="*/ 92 h 92"/>
                  <a:gd name="T26" fmla="*/ 16 w 88"/>
                  <a:gd name="T27" fmla="*/ 80 h 92"/>
                  <a:gd name="T28" fmla="*/ 40 w 88"/>
                  <a:gd name="T29" fmla="*/ 60 h 92"/>
                  <a:gd name="T30" fmla="*/ 63 w 88"/>
                  <a:gd name="T31" fmla="*/ 41 h 92"/>
                  <a:gd name="T32" fmla="*/ 78 w 88"/>
                  <a:gd name="T33" fmla="*/ 33 h 92"/>
                  <a:gd name="T34" fmla="*/ 87 w 88"/>
                  <a:gd name="T35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92">
                    <a:moveTo>
                      <a:pt x="76" y="3"/>
                    </a:moveTo>
                    <a:cubicBezTo>
                      <a:pt x="76" y="2"/>
                      <a:pt x="75" y="0"/>
                      <a:pt x="74" y="0"/>
                    </a:cubicBezTo>
                    <a:cubicBezTo>
                      <a:pt x="74" y="1"/>
                      <a:pt x="75" y="2"/>
                      <a:pt x="76" y="3"/>
                    </a:cubicBezTo>
                    <a:close/>
                    <a:moveTo>
                      <a:pt x="87" y="17"/>
                    </a:moveTo>
                    <a:cubicBezTo>
                      <a:pt x="85" y="15"/>
                      <a:pt x="83" y="11"/>
                      <a:pt x="82" y="9"/>
                    </a:cubicBezTo>
                    <a:cubicBezTo>
                      <a:pt x="82" y="10"/>
                      <a:pt x="83" y="11"/>
                      <a:pt x="83" y="12"/>
                    </a:cubicBezTo>
                    <a:cubicBezTo>
                      <a:pt x="85" y="15"/>
                      <a:pt x="78" y="24"/>
                      <a:pt x="75" y="28"/>
                    </a:cubicBezTo>
                    <a:cubicBezTo>
                      <a:pt x="72" y="32"/>
                      <a:pt x="69" y="34"/>
                      <a:pt x="60" y="36"/>
                    </a:cubicBezTo>
                    <a:cubicBezTo>
                      <a:pt x="50" y="38"/>
                      <a:pt x="46" y="46"/>
                      <a:pt x="37" y="55"/>
                    </a:cubicBezTo>
                    <a:cubicBezTo>
                      <a:pt x="28" y="64"/>
                      <a:pt x="19" y="70"/>
                      <a:pt x="12" y="75"/>
                    </a:cubicBezTo>
                    <a:cubicBezTo>
                      <a:pt x="6" y="81"/>
                      <a:pt x="8" y="86"/>
                      <a:pt x="3" y="87"/>
                    </a:cubicBezTo>
                    <a:cubicBezTo>
                      <a:pt x="2" y="87"/>
                      <a:pt x="1" y="86"/>
                      <a:pt x="0" y="86"/>
                    </a:cubicBezTo>
                    <a:cubicBezTo>
                      <a:pt x="2" y="89"/>
                      <a:pt x="3" y="92"/>
                      <a:pt x="6" y="92"/>
                    </a:cubicBezTo>
                    <a:cubicBezTo>
                      <a:pt x="11" y="91"/>
                      <a:pt x="9" y="86"/>
                      <a:pt x="16" y="80"/>
                    </a:cubicBezTo>
                    <a:cubicBezTo>
                      <a:pt x="22" y="75"/>
                      <a:pt x="31" y="69"/>
                      <a:pt x="40" y="60"/>
                    </a:cubicBezTo>
                    <a:cubicBezTo>
                      <a:pt x="49" y="50"/>
                      <a:pt x="53" y="43"/>
                      <a:pt x="63" y="41"/>
                    </a:cubicBezTo>
                    <a:cubicBezTo>
                      <a:pt x="72" y="39"/>
                      <a:pt x="75" y="37"/>
                      <a:pt x="78" y="33"/>
                    </a:cubicBezTo>
                    <a:cubicBezTo>
                      <a:pt x="81" y="29"/>
                      <a:pt x="88" y="20"/>
                      <a:pt x="87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749"/>
              <p:cNvSpPr>
                <a:spLocks/>
              </p:cNvSpPr>
              <p:nvPr/>
            </p:nvSpPr>
            <p:spPr bwMode="auto">
              <a:xfrm>
                <a:off x="373501" y="2622063"/>
                <a:ext cx="150813" cy="149225"/>
              </a:xfrm>
              <a:custGeom>
                <a:avLst/>
                <a:gdLst>
                  <a:gd name="T0" fmla="*/ 83 w 94"/>
                  <a:gd name="T1" fmla="*/ 4 h 94"/>
                  <a:gd name="T2" fmla="*/ 81 w 94"/>
                  <a:gd name="T3" fmla="*/ 0 h 94"/>
                  <a:gd name="T4" fmla="*/ 76 w 94"/>
                  <a:gd name="T5" fmla="*/ 1 h 94"/>
                  <a:gd name="T6" fmla="*/ 66 w 94"/>
                  <a:gd name="T7" fmla="*/ 13 h 94"/>
                  <a:gd name="T8" fmla="*/ 54 w 94"/>
                  <a:gd name="T9" fmla="*/ 31 h 94"/>
                  <a:gd name="T10" fmla="*/ 7 w 94"/>
                  <a:gd name="T11" fmla="*/ 64 h 94"/>
                  <a:gd name="T12" fmla="*/ 0 w 94"/>
                  <a:gd name="T13" fmla="*/ 73 h 94"/>
                  <a:gd name="T14" fmla="*/ 5 w 94"/>
                  <a:gd name="T15" fmla="*/ 88 h 94"/>
                  <a:gd name="T16" fmla="*/ 12 w 94"/>
                  <a:gd name="T17" fmla="*/ 94 h 94"/>
                  <a:gd name="T18" fmla="*/ 15 w 94"/>
                  <a:gd name="T19" fmla="*/ 92 h 94"/>
                  <a:gd name="T20" fmla="*/ 22 w 94"/>
                  <a:gd name="T21" fmla="*/ 82 h 94"/>
                  <a:gd name="T22" fmla="*/ 58 w 94"/>
                  <a:gd name="T23" fmla="*/ 49 h 94"/>
                  <a:gd name="T24" fmla="*/ 79 w 94"/>
                  <a:gd name="T25" fmla="*/ 40 h 94"/>
                  <a:gd name="T26" fmla="*/ 90 w 94"/>
                  <a:gd name="T27" fmla="*/ 27 h 94"/>
                  <a:gd name="T28" fmla="*/ 93 w 94"/>
                  <a:gd name="T29" fmla="*/ 18 h 94"/>
                  <a:gd name="T30" fmla="*/ 88 w 94"/>
                  <a:gd name="T31" fmla="*/ 9 h 94"/>
                  <a:gd name="T32" fmla="*/ 85 w 94"/>
                  <a:gd name="T33" fmla="*/ 7 h 94"/>
                  <a:gd name="T34" fmla="*/ 83 w 94"/>
                  <a:gd name="T35" fmla="*/ 4 h 94"/>
                  <a:gd name="T36" fmla="*/ 83 w 94"/>
                  <a:gd name="T37" fmla="*/ 4 h 94"/>
                  <a:gd name="T38" fmla="*/ 82 w 94"/>
                  <a:gd name="T39" fmla="*/ 4 h 94"/>
                  <a:gd name="T40" fmla="*/ 82 w 94"/>
                  <a:gd name="T41" fmla="*/ 7 h 94"/>
                  <a:gd name="T42" fmla="*/ 85 w 94"/>
                  <a:gd name="T43" fmla="*/ 10 h 94"/>
                  <a:gd name="T44" fmla="*/ 92 w 94"/>
                  <a:gd name="T45" fmla="*/ 19 h 94"/>
                  <a:gd name="T46" fmla="*/ 89 w 94"/>
                  <a:gd name="T47" fmla="*/ 26 h 94"/>
                  <a:gd name="T48" fmla="*/ 78 w 94"/>
                  <a:gd name="T49" fmla="*/ 38 h 94"/>
                  <a:gd name="T50" fmla="*/ 57 w 94"/>
                  <a:gd name="T51" fmla="*/ 48 h 94"/>
                  <a:gd name="T52" fmla="*/ 21 w 94"/>
                  <a:gd name="T53" fmla="*/ 80 h 94"/>
                  <a:gd name="T54" fmla="*/ 14 w 94"/>
                  <a:gd name="T55" fmla="*/ 91 h 94"/>
                  <a:gd name="T56" fmla="*/ 12 w 94"/>
                  <a:gd name="T57" fmla="*/ 92 h 94"/>
                  <a:gd name="T58" fmla="*/ 6 w 94"/>
                  <a:gd name="T59" fmla="*/ 84 h 94"/>
                  <a:gd name="T60" fmla="*/ 2 w 94"/>
                  <a:gd name="T61" fmla="*/ 73 h 94"/>
                  <a:gd name="T62" fmla="*/ 22 w 94"/>
                  <a:gd name="T63" fmla="*/ 57 h 94"/>
                  <a:gd name="T64" fmla="*/ 55 w 94"/>
                  <a:gd name="T65" fmla="*/ 33 h 94"/>
                  <a:gd name="T66" fmla="*/ 68 w 94"/>
                  <a:gd name="T67" fmla="*/ 13 h 94"/>
                  <a:gd name="T68" fmla="*/ 78 w 94"/>
                  <a:gd name="T69" fmla="*/ 3 h 94"/>
                  <a:gd name="T70" fmla="*/ 80 w 94"/>
                  <a:gd name="T71" fmla="*/ 2 h 94"/>
                  <a:gd name="T72" fmla="*/ 81 w 94"/>
                  <a:gd name="T73" fmla="*/ 4 h 94"/>
                  <a:gd name="T74" fmla="*/ 82 w 94"/>
                  <a:gd name="T75" fmla="*/ 4 h 94"/>
                  <a:gd name="T76" fmla="*/ 82 w 94"/>
                  <a:gd name="T77" fmla="*/ 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94">
                    <a:moveTo>
                      <a:pt x="82" y="4"/>
                    </a:move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3"/>
                      <a:pt x="82" y="2"/>
                    </a:cubicBezTo>
                    <a:cubicBezTo>
                      <a:pt x="82" y="1"/>
                      <a:pt x="81" y="1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8" y="0"/>
                      <a:pt x="77" y="0"/>
                      <a:pt x="76" y="1"/>
                    </a:cubicBezTo>
                    <a:cubicBezTo>
                      <a:pt x="75" y="3"/>
                      <a:pt x="72" y="5"/>
                      <a:pt x="70" y="6"/>
                    </a:cubicBezTo>
                    <a:cubicBezTo>
                      <a:pt x="68" y="8"/>
                      <a:pt x="67" y="10"/>
                      <a:pt x="66" y="13"/>
                    </a:cubicBezTo>
                    <a:cubicBezTo>
                      <a:pt x="66" y="16"/>
                      <a:pt x="64" y="20"/>
                      <a:pt x="60" y="25"/>
                    </a:cubicBezTo>
                    <a:cubicBezTo>
                      <a:pt x="60" y="27"/>
                      <a:pt x="57" y="29"/>
                      <a:pt x="54" y="31"/>
                    </a:cubicBezTo>
                    <a:cubicBezTo>
                      <a:pt x="45" y="39"/>
                      <a:pt x="29" y="50"/>
                      <a:pt x="21" y="56"/>
                    </a:cubicBezTo>
                    <a:cubicBezTo>
                      <a:pt x="16" y="59"/>
                      <a:pt x="11" y="61"/>
                      <a:pt x="7" y="64"/>
                    </a:cubicBezTo>
                    <a:cubicBezTo>
                      <a:pt x="5" y="65"/>
                      <a:pt x="4" y="67"/>
                      <a:pt x="2" y="68"/>
                    </a:cubicBezTo>
                    <a:cubicBezTo>
                      <a:pt x="1" y="70"/>
                      <a:pt x="0" y="72"/>
                      <a:pt x="0" y="73"/>
                    </a:cubicBezTo>
                    <a:cubicBezTo>
                      <a:pt x="0" y="74"/>
                      <a:pt x="0" y="75"/>
                      <a:pt x="1" y="76"/>
                    </a:cubicBezTo>
                    <a:cubicBezTo>
                      <a:pt x="2" y="80"/>
                      <a:pt x="4" y="84"/>
                      <a:pt x="5" y="88"/>
                    </a:cubicBezTo>
                    <a:cubicBezTo>
                      <a:pt x="6" y="89"/>
                      <a:pt x="7" y="91"/>
                      <a:pt x="8" y="92"/>
                    </a:cubicBezTo>
                    <a:cubicBezTo>
                      <a:pt x="9" y="93"/>
                      <a:pt x="10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4"/>
                      <a:pt x="15" y="93"/>
                      <a:pt x="15" y="92"/>
                    </a:cubicBezTo>
                    <a:cubicBezTo>
                      <a:pt x="16" y="91"/>
                      <a:pt x="17" y="89"/>
                      <a:pt x="18" y="88"/>
                    </a:cubicBezTo>
                    <a:cubicBezTo>
                      <a:pt x="19" y="86"/>
                      <a:pt x="20" y="84"/>
                      <a:pt x="22" y="82"/>
                    </a:cubicBezTo>
                    <a:cubicBezTo>
                      <a:pt x="29" y="76"/>
                      <a:pt x="38" y="70"/>
                      <a:pt x="47" y="61"/>
                    </a:cubicBezTo>
                    <a:cubicBezTo>
                      <a:pt x="51" y="57"/>
                      <a:pt x="55" y="53"/>
                      <a:pt x="58" y="49"/>
                    </a:cubicBezTo>
                    <a:cubicBezTo>
                      <a:pt x="61" y="46"/>
                      <a:pt x="65" y="44"/>
                      <a:pt x="69" y="43"/>
                    </a:cubicBezTo>
                    <a:cubicBezTo>
                      <a:pt x="74" y="42"/>
                      <a:pt x="77" y="41"/>
                      <a:pt x="79" y="40"/>
                    </a:cubicBezTo>
                    <a:cubicBezTo>
                      <a:pt x="82" y="38"/>
                      <a:pt x="83" y="37"/>
                      <a:pt x="85" y="35"/>
                    </a:cubicBezTo>
                    <a:cubicBezTo>
                      <a:pt x="86" y="33"/>
                      <a:pt x="89" y="30"/>
                      <a:pt x="90" y="27"/>
                    </a:cubicBezTo>
                    <a:cubicBezTo>
                      <a:pt x="92" y="25"/>
                      <a:pt x="94" y="22"/>
                      <a:pt x="94" y="19"/>
                    </a:cubicBezTo>
                    <a:cubicBezTo>
                      <a:pt x="94" y="19"/>
                      <a:pt x="94" y="18"/>
                      <a:pt x="93" y="18"/>
                    </a:cubicBezTo>
                    <a:cubicBezTo>
                      <a:pt x="93" y="16"/>
                      <a:pt x="91" y="14"/>
                      <a:pt x="90" y="12"/>
                    </a:cubicBezTo>
                    <a:cubicBezTo>
                      <a:pt x="90" y="11"/>
                      <a:pt x="89" y="10"/>
                      <a:pt x="88" y="9"/>
                    </a:cubicBezTo>
                    <a:cubicBezTo>
                      <a:pt x="87" y="9"/>
                      <a:pt x="87" y="8"/>
                      <a:pt x="86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4" y="7"/>
                      <a:pt x="84" y="6"/>
                      <a:pt x="84" y="5"/>
                    </a:cubicBezTo>
                    <a:cubicBezTo>
                      <a:pt x="83" y="5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2" y="7"/>
                    </a:cubicBezTo>
                    <a:cubicBezTo>
                      <a:pt x="82" y="7"/>
                      <a:pt x="83" y="8"/>
                      <a:pt x="83" y="9"/>
                    </a:cubicBezTo>
                    <a:cubicBezTo>
                      <a:pt x="84" y="9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7" y="11"/>
                    </a:cubicBezTo>
                    <a:cubicBezTo>
                      <a:pt x="88" y="12"/>
                      <a:pt x="90" y="16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2" y="21"/>
                      <a:pt x="91" y="24"/>
                      <a:pt x="89" y="26"/>
                    </a:cubicBezTo>
                    <a:cubicBezTo>
                      <a:pt x="87" y="29"/>
                      <a:pt x="85" y="32"/>
                      <a:pt x="83" y="33"/>
                    </a:cubicBezTo>
                    <a:cubicBezTo>
                      <a:pt x="82" y="35"/>
                      <a:pt x="81" y="37"/>
                      <a:pt x="78" y="38"/>
                    </a:cubicBezTo>
                    <a:cubicBezTo>
                      <a:pt x="76" y="39"/>
                      <a:pt x="73" y="40"/>
                      <a:pt x="69" y="41"/>
                    </a:cubicBezTo>
                    <a:cubicBezTo>
                      <a:pt x="64" y="42"/>
                      <a:pt x="60" y="45"/>
                      <a:pt x="57" y="48"/>
                    </a:cubicBezTo>
                    <a:cubicBezTo>
                      <a:pt x="53" y="51"/>
                      <a:pt x="50" y="55"/>
                      <a:pt x="45" y="60"/>
                    </a:cubicBezTo>
                    <a:cubicBezTo>
                      <a:pt x="36" y="69"/>
                      <a:pt x="28" y="75"/>
                      <a:pt x="21" y="80"/>
                    </a:cubicBezTo>
                    <a:cubicBezTo>
                      <a:pt x="18" y="83"/>
                      <a:pt x="16" y="86"/>
                      <a:pt x="15" y="88"/>
                    </a:cubicBezTo>
                    <a:cubicBezTo>
                      <a:pt x="15" y="90"/>
                      <a:pt x="14" y="90"/>
                      <a:pt x="14" y="91"/>
                    </a:cubicBezTo>
                    <a:cubicBezTo>
                      <a:pt x="13" y="91"/>
                      <a:pt x="13" y="92"/>
                      <a:pt x="12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2"/>
                      <a:pt x="10" y="91"/>
                      <a:pt x="9" y="90"/>
                    </a:cubicBezTo>
                    <a:cubicBezTo>
                      <a:pt x="8" y="89"/>
                      <a:pt x="7" y="87"/>
                      <a:pt x="6" y="84"/>
                    </a:cubicBezTo>
                    <a:cubicBezTo>
                      <a:pt x="5" y="82"/>
                      <a:pt x="4" y="79"/>
                      <a:pt x="3" y="76"/>
                    </a:cubicBezTo>
                    <a:cubicBezTo>
                      <a:pt x="2" y="75"/>
                      <a:pt x="2" y="74"/>
                      <a:pt x="2" y="73"/>
                    </a:cubicBezTo>
                    <a:cubicBezTo>
                      <a:pt x="2" y="72"/>
                      <a:pt x="3" y="71"/>
                      <a:pt x="4" y="70"/>
                    </a:cubicBezTo>
                    <a:cubicBezTo>
                      <a:pt x="7" y="66"/>
                      <a:pt x="15" y="62"/>
                      <a:pt x="22" y="57"/>
                    </a:cubicBezTo>
                    <a:cubicBezTo>
                      <a:pt x="27" y="54"/>
                      <a:pt x="36" y="47"/>
                      <a:pt x="44" y="41"/>
                    </a:cubicBezTo>
                    <a:cubicBezTo>
                      <a:pt x="48" y="38"/>
                      <a:pt x="52" y="35"/>
                      <a:pt x="55" y="33"/>
                    </a:cubicBezTo>
                    <a:cubicBezTo>
                      <a:pt x="59" y="30"/>
                      <a:pt x="61" y="28"/>
                      <a:pt x="62" y="27"/>
                    </a:cubicBezTo>
                    <a:cubicBezTo>
                      <a:pt x="66" y="21"/>
                      <a:pt x="68" y="17"/>
                      <a:pt x="68" y="13"/>
                    </a:cubicBezTo>
                    <a:cubicBezTo>
                      <a:pt x="69" y="11"/>
                      <a:pt x="70" y="10"/>
                      <a:pt x="72" y="8"/>
                    </a:cubicBezTo>
                    <a:cubicBezTo>
                      <a:pt x="74" y="6"/>
                      <a:pt x="76" y="4"/>
                      <a:pt x="78" y="3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lnTo>
                      <a:pt x="82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750"/>
              <p:cNvSpPr>
                <a:spLocks/>
              </p:cNvSpPr>
              <p:nvPr/>
            </p:nvSpPr>
            <p:spPr bwMode="auto">
              <a:xfrm>
                <a:off x="416363" y="2649051"/>
                <a:ext cx="146050" cy="157163"/>
              </a:xfrm>
              <a:custGeom>
                <a:avLst/>
                <a:gdLst>
                  <a:gd name="T0" fmla="*/ 81 w 91"/>
                  <a:gd name="T1" fmla="*/ 9 h 98"/>
                  <a:gd name="T2" fmla="*/ 73 w 91"/>
                  <a:gd name="T3" fmla="*/ 7 h 98"/>
                  <a:gd name="T4" fmla="*/ 65 w 91"/>
                  <a:gd name="T5" fmla="*/ 3 h 98"/>
                  <a:gd name="T6" fmla="*/ 52 w 91"/>
                  <a:gd name="T7" fmla="*/ 15 h 98"/>
                  <a:gd name="T8" fmla="*/ 42 w 91"/>
                  <a:gd name="T9" fmla="*/ 33 h 98"/>
                  <a:gd name="T10" fmla="*/ 16 w 91"/>
                  <a:gd name="T11" fmla="*/ 63 h 98"/>
                  <a:gd name="T12" fmla="*/ 1 w 91"/>
                  <a:gd name="T13" fmla="*/ 76 h 98"/>
                  <a:gd name="T14" fmla="*/ 5 w 91"/>
                  <a:gd name="T15" fmla="*/ 90 h 98"/>
                  <a:gd name="T16" fmla="*/ 17 w 91"/>
                  <a:gd name="T17" fmla="*/ 95 h 98"/>
                  <a:gd name="T18" fmla="*/ 23 w 91"/>
                  <a:gd name="T19" fmla="*/ 83 h 98"/>
                  <a:gd name="T20" fmla="*/ 42 w 91"/>
                  <a:gd name="T21" fmla="*/ 59 h 98"/>
                  <a:gd name="T22" fmla="*/ 67 w 91"/>
                  <a:gd name="T23" fmla="*/ 34 h 98"/>
                  <a:gd name="T24" fmla="*/ 80 w 91"/>
                  <a:gd name="T25" fmla="*/ 26 h 98"/>
                  <a:gd name="T26" fmla="*/ 89 w 91"/>
                  <a:gd name="T27" fmla="*/ 16 h 98"/>
                  <a:gd name="T28" fmla="*/ 81 w 91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98">
                    <a:moveTo>
                      <a:pt x="81" y="9"/>
                    </a:moveTo>
                    <a:cubicBezTo>
                      <a:pt x="81" y="9"/>
                      <a:pt x="75" y="9"/>
                      <a:pt x="73" y="7"/>
                    </a:cubicBezTo>
                    <a:cubicBezTo>
                      <a:pt x="70" y="6"/>
                      <a:pt x="69" y="0"/>
                      <a:pt x="65" y="3"/>
                    </a:cubicBezTo>
                    <a:cubicBezTo>
                      <a:pt x="61" y="6"/>
                      <a:pt x="54" y="13"/>
                      <a:pt x="52" y="15"/>
                    </a:cubicBezTo>
                    <a:cubicBezTo>
                      <a:pt x="50" y="17"/>
                      <a:pt x="47" y="26"/>
                      <a:pt x="42" y="33"/>
                    </a:cubicBezTo>
                    <a:cubicBezTo>
                      <a:pt x="37" y="41"/>
                      <a:pt x="23" y="58"/>
                      <a:pt x="16" y="63"/>
                    </a:cubicBezTo>
                    <a:cubicBezTo>
                      <a:pt x="9" y="68"/>
                      <a:pt x="2" y="71"/>
                      <a:pt x="1" y="76"/>
                    </a:cubicBezTo>
                    <a:cubicBezTo>
                      <a:pt x="0" y="80"/>
                      <a:pt x="1" y="86"/>
                      <a:pt x="5" y="90"/>
                    </a:cubicBezTo>
                    <a:cubicBezTo>
                      <a:pt x="9" y="95"/>
                      <a:pt x="12" y="98"/>
                      <a:pt x="17" y="95"/>
                    </a:cubicBezTo>
                    <a:cubicBezTo>
                      <a:pt x="21" y="91"/>
                      <a:pt x="22" y="89"/>
                      <a:pt x="23" y="83"/>
                    </a:cubicBezTo>
                    <a:cubicBezTo>
                      <a:pt x="23" y="77"/>
                      <a:pt x="33" y="69"/>
                      <a:pt x="42" y="59"/>
                    </a:cubicBezTo>
                    <a:cubicBezTo>
                      <a:pt x="51" y="50"/>
                      <a:pt x="60" y="34"/>
                      <a:pt x="67" y="34"/>
                    </a:cubicBezTo>
                    <a:cubicBezTo>
                      <a:pt x="74" y="34"/>
                      <a:pt x="75" y="31"/>
                      <a:pt x="80" y="26"/>
                    </a:cubicBezTo>
                    <a:cubicBezTo>
                      <a:pt x="85" y="22"/>
                      <a:pt x="91" y="20"/>
                      <a:pt x="89" y="16"/>
                    </a:cubicBezTo>
                    <a:cubicBezTo>
                      <a:pt x="87" y="11"/>
                      <a:pt x="81" y="9"/>
                      <a:pt x="8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751"/>
              <p:cNvSpPr>
                <a:spLocks noEditPoints="1"/>
              </p:cNvSpPr>
              <p:nvPr/>
            </p:nvSpPr>
            <p:spPr bwMode="auto">
              <a:xfrm>
                <a:off x="421126" y="2652226"/>
                <a:ext cx="139700" cy="152400"/>
              </a:xfrm>
              <a:custGeom>
                <a:avLst/>
                <a:gdLst>
                  <a:gd name="T0" fmla="*/ 66 w 87"/>
                  <a:gd name="T1" fmla="*/ 1 h 95"/>
                  <a:gd name="T2" fmla="*/ 67 w 87"/>
                  <a:gd name="T3" fmla="*/ 2 h 95"/>
                  <a:gd name="T4" fmla="*/ 65 w 87"/>
                  <a:gd name="T5" fmla="*/ 0 h 95"/>
                  <a:gd name="T6" fmla="*/ 66 w 87"/>
                  <a:gd name="T7" fmla="*/ 1 h 95"/>
                  <a:gd name="T8" fmla="*/ 85 w 87"/>
                  <a:gd name="T9" fmla="*/ 13 h 95"/>
                  <a:gd name="T10" fmla="*/ 82 w 87"/>
                  <a:gd name="T11" fmla="*/ 9 h 95"/>
                  <a:gd name="T12" fmla="*/ 83 w 87"/>
                  <a:gd name="T13" fmla="*/ 10 h 95"/>
                  <a:gd name="T14" fmla="*/ 74 w 87"/>
                  <a:gd name="T15" fmla="*/ 20 h 95"/>
                  <a:gd name="T16" fmla="*/ 61 w 87"/>
                  <a:gd name="T17" fmla="*/ 28 h 95"/>
                  <a:gd name="T18" fmla="*/ 36 w 87"/>
                  <a:gd name="T19" fmla="*/ 53 h 95"/>
                  <a:gd name="T20" fmla="*/ 17 w 87"/>
                  <a:gd name="T21" fmla="*/ 77 h 95"/>
                  <a:gd name="T22" fmla="*/ 11 w 87"/>
                  <a:gd name="T23" fmla="*/ 89 h 95"/>
                  <a:gd name="T24" fmla="*/ 0 w 87"/>
                  <a:gd name="T25" fmla="*/ 85 h 95"/>
                  <a:gd name="T26" fmla="*/ 2 w 87"/>
                  <a:gd name="T27" fmla="*/ 88 h 95"/>
                  <a:gd name="T28" fmla="*/ 13 w 87"/>
                  <a:gd name="T29" fmla="*/ 92 h 95"/>
                  <a:gd name="T30" fmla="*/ 19 w 87"/>
                  <a:gd name="T31" fmla="*/ 80 h 95"/>
                  <a:gd name="T32" fmla="*/ 39 w 87"/>
                  <a:gd name="T33" fmla="*/ 57 h 95"/>
                  <a:gd name="T34" fmla="*/ 64 w 87"/>
                  <a:gd name="T35" fmla="*/ 31 h 95"/>
                  <a:gd name="T36" fmla="*/ 77 w 87"/>
                  <a:gd name="T37" fmla="*/ 24 h 95"/>
                  <a:gd name="T38" fmla="*/ 85 w 87"/>
                  <a:gd name="T39" fmla="*/ 1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95">
                    <a:moveTo>
                      <a:pt x="66" y="1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6" y="0"/>
                      <a:pt x="66" y="1"/>
                      <a:pt x="66" y="1"/>
                    </a:cubicBezTo>
                    <a:close/>
                    <a:moveTo>
                      <a:pt x="85" y="13"/>
                    </a:moveTo>
                    <a:cubicBezTo>
                      <a:pt x="85" y="11"/>
                      <a:pt x="83" y="10"/>
                      <a:pt x="82" y="9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5" y="14"/>
                      <a:pt x="79" y="16"/>
                      <a:pt x="74" y="20"/>
                    </a:cubicBezTo>
                    <a:cubicBezTo>
                      <a:pt x="69" y="25"/>
                      <a:pt x="68" y="28"/>
                      <a:pt x="61" y="28"/>
                    </a:cubicBezTo>
                    <a:cubicBezTo>
                      <a:pt x="54" y="28"/>
                      <a:pt x="45" y="44"/>
                      <a:pt x="36" y="53"/>
                    </a:cubicBezTo>
                    <a:cubicBezTo>
                      <a:pt x="27" y="63"/>
                      <a:pt x="17" y="71"/>
                      <a:pt x="17" y="77"/>
                    </a:cubicBezTo>
                    <a:cubicBezTo>
                      <a:pt x="16" y="83"/>
                      <a:pt x="15" y="85"/>
                      <a:pt x="11" y="89"/>
                    </a:cubicBezTo>
                    <a:cubicBezTo>
                      <a:pt x="6" y="92"/>
                      <a:pt x="3" y="89"/>
                      <a:pt x="0" y="85"/>
                    </a:cubicBezTo>
                    <a:cubicBezTo>
                      <a:pt x="0" y="86"/>
                      <a:pt x="1" y="87"/>
                      <a:pt x="2" y="88"/>
                    </a:cubicBezTo>
                    <a:cubicBezTo>
                      <a:pt x="6" y="92"/>
                      <a:pt x="9" y="95"/>
                      <a:pt x="13" y="92"/>
                    </a:cubicBezTo>
                    <a:cubicBezTo>
                      <a:pt x="18" y="88"/>
                      <a:pt x="19" y="86"/>
                      <a:pt x="19" y="80"/>
                    </a:cubicBezTo>
                    <a:cubicBezTo>
                      <a:pt x="20" y="75"/>
                      <a:pt x="30" y="66"/>
                      <a:pt x="39" y="57"/>
                    </a:cubicBezTo>
                    <a:cubicBezTo>
                      <a:pt x="48" y="47"/>
                      <a:pt x="57" y="31"/>
                      <a:pt x="64" y="31"/>
                    </a:cubicBezTo>
                    <a:cubicBezTo>
                      <a:pt x="71" y="31"/>
                      <a:pt x="72" y="28"/>
                      <a:pt x="77" y="24"/>
                    </a:cubicBezTo>
                    <a:cubicBezTo>
                      <a:pt x="82" y="19"/>
                      <a:pt x="87" y="18"/>
                      <a:pt x="8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752"/>
              <p:cNvSpPr>
                <a:spLocks/>
              </p:cNvSpPr>
              <p:nvPr/>
            </p:nvSpPr>
            <p:spPr bwMode="auto">
              <a:xfrm>
                <a:off x="416363" y="2650638"/>
                <a:ext cx="144463" cy="153988"/>
              </a:xfrm>
              <a:custGeom>
                <a:avLst/>
                <a:gdLst>
                  <a:gd name="T0" fmla="*/ 81 w 90"/>
                  <a:gd name="T1" fmla="*/ 7 h 96"/>
                  <a:gd name="T2" fmla="*/ 73 w 90"/>
                  <a:gd name="T3" fmla="*/ 5 h 96"/>
                  <a:gd name="T4" fmla="*/ 70 w 90"/>
                  <a:gd name="T5" fmla="*/ 1 h 96"/>
                  <a:gd name="T6" fmla="*/ 65 w 90"/>
                  <a:gd name="T7" fmla="*/ 1 h 96"/>
                  <a:gd name="T8" fmla="*/ 50 w 90"/>
                  <a:gd name="T9" fmla="*/ 16 h 96"/>
                  <a:gd name="T10" fmla="*/ 15 w 90"/>
                  <a:gd name="T11" fmla="*/ 61 h 96"/>
                  <a:gd name="T12" fmla="*/ 0 w 90"/>
                  <a:gd name="T13" fmla="*/ 74 h 96"/>
                  <a:gd name="T14" fmla="*/ 4 w 90"/>
                  <a:gd name="T15" fmla="*/ 90 h 96"/>
                  <a:gd name="T16" fmla="*/ 13 w 90"/>
                  <a:gd name="T17" fmla="*/ 96 h 96"/>
                  <a:gd name="T18" fmla="*/ 22 w 90"/>
                  <a:gd name="T19" fmla="*/ 89 h 96"/>
                  <a:gd name="T20" fmla="*/ 30 w 90"/>
                  <a:gd name="T21" fmla="*/ 72 h 96"/>
                  <a:gd name="T22" fmla="*/ 56 w 90"/>
                  <a:gd name="T23" fmla="*/ 43 h 96"/>
                  <a:gd name="T24" fmla="*/ 67 w 90"/>
                  <a:gd name="T25" fmla="*/ 34 h 96"/>
                  <a:gd name="T26" fmla="*/ 81 w 90"/>
                  <a:gd name="T27" fmla="*/ 26 h 96"/>
                  <a:gd name="T28" fmla="*/ 89 w 90"/>
                  <a:gd name="T29" fmla="*/ 19 h 96"/>
                  <a:gd name="T30" fmla="*/ 90 w 90"/>
                  <a:gd name="T31" fmla="*/ 14 h 96"/>
                  <a:gd name="T32" fmla="*/ 81 w 90"/>
                  <a:gd name="T33" fmla="*/ 7 h 96"/>
                  <a:gd name="T34" fmla="*/ 81 w 90"/>
                  <a:gd name="T35" fmla="*/ 7 h 96"/>
                  <a:gd name="T36" fmla="*/ 80 w 90"/>
                  <a:gd name="T37" fmla="*/ 9 h 96"/>
                  <a:gd name="T38" fmla="*/ 88 w 90"/>
                  <a:gd name="T39" fmla="*/ 15 h 96"/>
                  <a:gd name="T40" fmla="*/ 87 w 90"/>
                  <a:gd name="T41" fmla="*/ 18 h 96"/>
                  <a:gd name="T42" fmla="*/ 74 w 90"/>
                  <a:gd name="T43" fmla="*/ 30 h 96"/>
                  <a:gd name="T44" fmla="*/ 61 w 90"/>
                  <a:gd name="T45" fmla="*/ 35 h 96"/>
                  <a:gd name="T46" fmla="*/ 29 w 90"/>
                  <a:gd name="T47" fmla="*/ 71 h 96"/>
                  <a:gd name="T48" fmla="*/ 20 w 90"/>
                  <a:gd name="T49" fmla="*/ 88 h 96"/>
                  <a:gd name="T50" fmla="*/ 13 w 90"/>
                  <a:gd name="T51" fmla="*/ 94 h 96"/>
                  <a:gd name="T52" fmla="*/ 6 w 90"/>
                  <a:gd name="T53" fmla="*/ 89 h 96"/>
                  <a:gd name="T54" fmla="*/ 2 w 90"/>
                  <a:gd name="T55" fmla="*/ 75 h 96"/>
                  <a:gd name="T56" fmla="*/ 17 w 90"/>
                  <a:gd name="T57" fmla="*/ 63 h 96"/>
                  <a:gd name="T58" fmla="*/ 49 w 90"/>
                  <a:gd name="T59" fmla="*/ 22 h 96"/>
                  <a:gd name="T60" fmla="*/ 53 w 90"/>
                  <a:gd name="T61" fmla="*/ 15 h 96"/>
                  <a:gd name="T62" fmla="*/ 67 w 90"/>
                  <a:gd name="T63" fmla="*/ 2 h 96"/>
                  <a:gd name="T64" fmla="*/ 70 w 90"/>
                  <a:gd name="T65" fmla="*/ 5 h 96"/>
                  <a:gd name="T66" fmla="*/ 77 w 90"/>
                  <a:gd name="T67" fmla="*/ 9 h 96"/>
                  <a:gd name="T68" fmla="*/ 81 w 90"/>
                  <a:gd name="T69" fmla="*/ 8 h 96"/>
                  <a:gd name="T70" fmla="*/ 81 w 90"/>
                  <a:gd name="T7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" h="96">
                    <a:moveTo>
                      <a:pt x="81" y="8"/>
                    </a:move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79" y="7"/>
                      <a:pt x="78" y="7"/>
                    </a:cubicBezTo>
                    <a:cubicBezTo>
                      <a:pt x="76" y="6"/>
                      <a:pt x="74" y="6"/>
                      <a:pt x="73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71" y="2"/>
                      <a:pt x="70" y="2"/>
                      <a:pt x="70" y="1"/>
                    </a:cubicBezTo>
                    <a:cubicBezTo>
                      <a:pt x="69" y="1"/>
                      <a:pt x="68" y="0"/>
                      <a:pt x="67" y="0"/>
                    </a:cubicBezTo>
                    <a:cubicBezTo>
                      <a:pt x="67" y="0"/>
                      <a:pt x="66" y="1"/>
                      <a:pt x="65" y="1"/>
                    </a:cubicBezTo>
                    <a:cubicBezTo>
                      <a:pt x="60" y="4"/>
                      <a:pt x="54" y="11"/>
                      <a:pt x="52" y="14"/>
                    </a:cubicBezTo>
                    <a:cubicBezTo>
                      <a:pt x="51" y="14"/>
                      <a:pt x="50" y="15"/>
                      <a:pt x="50" y="16"/>
                    </a:cubicBezTo>
                    <a:cubicBezTo>
                      <a:pt x="48" y="20"/>
                      <a:pt x="45" y="26"/>
                      <a:pt x="41" y="32"/>
                    </a:cubicBezTo>
                    <a:cubicBezTo>
                      <a:pt x="36" y="39"/>
                      <a:pt x="22" y="56"/>
                      <a:pt x="15" y="61"/>
                    </a:cubicBezTo>
                    <a:cubicBezTo>
                      <a:pt x="12" y="64"/>
                      <a:pt x="9" y="66"/>
                      <a:pt x="6" y="68"/>
                    </a:cubicBezTo>
                    <a:cubicBezTo>
                      <a:pt x="3" y="70"/>
                      <a:pt x="1" y="72"/>
                      <a:pt x="0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0" y="83"/>
                      <a:pt x="1" y="87"/>
                      <a:pt x="4" y="90"/>
                    </a:cubicBezTo>
                    <a:cubicBezTo>
                      <a:pt x="6" y="92"/>
                      <a:pt x="7" y="93"/>
                      <a:pt x="8" y="94"/>
                    </a:cubicBezTo>
                    <a:cubicBezTo>
                      <a:pt x="10" y="95"/>
                      <a:pt x="11" y="96"/>
                      <a:pt x="13" y="96"/>
                    </a:cubicBezTo>
                    <a:cubicBezTo>
                      <a:pt x="14" y="96"/>
                      <a:pt x="16" y="95"/>
                      <a:pt x="17" y="94"/>
                    </a:cubicBezTo>
                    <a:cubicBezTo>
                      <a:pt x="20" y="93"/>
                      <a:pt x="21" y="91"/>
                      <a:pt x="22" y="89"/>
                    </a:cubicBezTo>
                    <a:cubicBezTo>
                      <a:pt x="23" y="87"/>
                      <a:pt x="23" y="85"/>
                      <a:pt x="24" y="82"/>
                    </a:cubicBezTo>
                    <a:cubicBezTo>
                      <a:pt x="24" y="80"/>
                      <a:pt x="26" y="76"/>
                      <a:pt x="30" y="72"/>
                    </a:cubicBezTo>
                    <a:cubicBezTo>
                      <a:pt x="34" y="68"/>
                      <a:pt x="38" y="64"/>
                      <a:pt x="43" y="59"/>
                    </a:cubicBezTo>
                    <a:cubicBezTo>
                      <a:pt x="48" y="54"/>
                      <a:pt x="52" y="48"/>
                      <a:pt x="56" y="43"/>
                    </a:cubicBezTo>
                    <a:cubicBezTo>
                      <a:pt x="58" y="40"/>
                      <a:pt x="60" y="38"/>
                      <a:pt x="62" y="36"/>
                    </a:cubicBezTo>
                    <a:cubicBezTo>
                      <a:pt x="64" y="35"/>
                      <a:pt x="66" y="34"/>
                      <a:pt x="67" y="34"/>
                    </a:cubicBezTo>
                    <a:cubicBezTo>
                      <a:pt x="71" y="34"/>
                      <a:pt x="73" y="33"/>
                      <a:pt x="75" y="32"/>
                    </a:cubicBezTo>
                    <a:cubicBezTo>
                      <a:pt x="77" y="30"/>
                      <a:pt x="79" y="28"/>
                      <a:pt x="81" y="26"/>
                    </a:cubicBezTo>
                    <a:cubicBezTo>
                      <a:pt x="83" y="24"/>
                      <a:pt x="85" y="23"/>
                      <a:pt x="87" y="22"/>
                    </a:cubicBezTo>
                    <a:cubicBezTo>
                      <a:pt x="88" y="21"/>
                      <a:pt x="89" y="20"/>
                      <a:pt x="89" y="19"/>
                    </a:cubicBezTo>
                    <a:cubicBezTo>
                      <a:pt x="90" y="18"/>
                      <a:pt x="90" y="18"/>
                      <a:pt x="90" y="16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88" y="12"/>
                      <a:pt x="86" y="10"/>
                      <a:pt x="84" y="9"/>
                    </a:cubicBezTo>
                    <a:cubicBezTo>
                      <a:pt x="83" y="8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6" y="12"/>
                      <a:pt x="88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8" y="18"/>
                      <a:pt x="87" y="18"/>
                    </a:cubicBezTo>
                    <a:cubicBezTo>
                      <a:pt x="86" y="20"/>
                      <a:pt x="83" y="22"/>
                      <a:pt x="80" y="25"/>
                    </a:cubicBezTo>
                    <a:cubicBezTo>
                      <a:pt x="77" y="27"/>
                      <a:pt x="76" y="29"/>
                      <a:pt x="74" y="30"/>
                    </a:cubicBezTo>
                    <a:cubicBezTo>
                      <a:pt x="72" y="31"/>
                      <a:pt x="70" y="32"/>
                      <a:pt x="67" y="32"/>
                    </a:cubicBezTo>
                    <a:cubicBezTo>
                      <a:pt x="65" y="32"/>
                      <a:pt x="63" y="33"/>
                      <a:pt x="61" y="35"/>
                    </a:cubicBezTo>
                    <a:cubicBezTo>
                      <a:pt x="55" y="40"/>
                      <a:pt x="48" y="51"/>
                      <a:pt x="41" y="58"/>
                    </a:cubicBezTo>
                    <a:cubicBezTo>
                      <a:pt x="37" y="62"/>
                      <a:pt x="32" y="67"/>
                      <a:pt x="29" y="71"/>
                    </a:cubicBezTo>
                    <a:cubicBezTo>
                      <a:pt x="25" y="75"/>
                      <a:pt x="22" y="79"/>
                      <a:pt x="22" y="82"/>
                    </a:cubicBezTo>
                    <a:cubicBezTo>
                      <a:pt x="21" y="85"/>
                      <a:pt x="21" y="87"/>
                      <a:pt x="20" y="88"/>
                    </a:cubicBezTo>
                    <a:cubicBezTo>
                      <a:pt x="19" y="90"/>
                      <a:pt x="18" y="91"/>
                      <a:pt x="16" y="93"/>
                    </a:cubicBezTo>
                    <a:cubicBezTo>
                      <a:pt x="15" y="94"/>
                      <a:pt x="14" y="94"/>
                      <a:pt x="13" y="94"/>
                    </a:cubicBezTo>
                    <a:cubicBezTo>
                      <a:pt x="12" y="94"/>
                      <a:pt x="11" y="93"/>
                      <a:pt x="10" y="92"/>
                    </a:cubicBezTo>
                    <a:cubicBezTo>
                      <a:pt x="8" y="92"/>
                      <a:pt x="7" y="90"/>
                      <a:pt x="6" y="89"/>
                    </a:cubicBezTo>
                    <a:cubicBezTo>
                      <a:pt x="3" y="86"/>
                      <a:pt x="2" y="82"/>
                      <a:pt x="2" y="79"/>
                    </a:cubicBezTo>
                    <a:cubicBezTo>
                      <a:pt x="2" y="78"/>
                      <a:pt x="2" y="76"/>
                      <a:pt x="2" y="75"/>
                    </a:cubicBezTo>
                    <a:cubicBezTo>
                      <a:pt x="3" y="73"/>
                      <a:pt x="5" y="71"/>
                      <a:pt x="7" y="69"/>
                    </a:cubicBezTo>
                    <a:cubicBezTo>
                      <a:pt x="10" y="67"/>
                      <a:pt x="13" y="65"/>
                      <a:pt x="17" y="63"/>
                    </a:cubicBezTo>
                    <a:cubicBezTo>
                      <a:pt x="23" y="57"/>
                      <a:pt x="37" y="40"/>
                      <a:pt x="43" y="33"/>
                    </a:cubicBezTo>
                    <a:cubicBezTo>
                      <a:pt x="45" y="29"/>
                      <a:pt x="47" y="25"/>
                      <a:pt x="49" y="22"/>
                    </a:cubicBezTo>
                    <a:cubicBezTo>
                      <a:pt x="50" y="20"/>
                      <a:pt x="51" y="19"/>
                      <a:pt x="51" y="17"/>
                    </a:cubicBezTo>
                    <a:cubicBezTo>
                      <a:pt x="52" y="16"/>
                      <a:pt x="53" y="15"/>
                      <a:pt x="53" y="15"/>
                    </a:cubicBezTo>
                    <a:cubicBezTo>
                      <a:pt x="55" y="13"/>
                      <a:pt x="62" y="6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3"/>
                      <a:pt x="69" y="4"/>
                      <a:pt x="70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8"/>
                      <a:pt x="75" y="8"/>
                      <a:pt x="77" y="9"/>
                    </a:cubicBezTo>
                    <a:cubicBezTo>
                      <a:pt x="79" y="9"/>
                      <a:pt x="81" y="9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753"/>
              <p:cNvSpPr>
                <a:spLocks/>
              </p:cNvSpPr>
              <p:nvPr/>
            </p:nvSpPr>
            <p:spPr bwMode="auto">
              <a:xfrm>
                <a:off x="463988" y="2668101"/>
                <a:ext cx="122238" cy="161925"/>
              </a:xfrm>
              <a:custGeom>
                <a:avLst/>
                <a:gdLst>
                  <a:gd name="T0" fmla="*/ 76 w 76"/>
                  <a:gd name="T1" fmla="*/ 11 h 101"/>
                  <a:gd name="T2" fmla="*/ 73 w 76"/>
                  <a:gd name="T3" fmla="*/ 6 h 101"/>
                  <a:gd name="T4" fmla="*/ 64 w 76"/>
                  <a:gd name="T5" fmla="*/ 0 h 101"/>
                  <a:gd name="T6" fmla="*/ 55 w 76"/>
                  <a:gd name="T7" fmla="*/ 7 h 101"/>
                  <a:gd name="T8" fmla="*/ 44 w 76"/>
                  <a:gd name="T9" fmla="*/ 20 h 101"/>
                  <a:gd name="T10" fmla="*/ 40 w 76"/>
                  <a:gd name="T11" fmla="*/ 34 h 101"/>
                  <a:gd name="T12" fmla="*/ 12 w 76"/>
                  <a:gd name="T13" fmla="*/ 73 h 101"/>
                  <a:gd name="T14" fmla="*/ 1 w 76"/>
                  <a:gd name="T15" fmla="*/ 88 h 101"/>
                  <a:gd name="T16" fmla="*/ 7 w 76"/>
                  <a:gd name="T17" fmla="*/ 93 h 101"/>
                  <a:gd name="T18" fmla="*/ 19 w 76"/>
                  <a:gd name="T19" fmla="*/ 100 h 101"/>
                  <a:gd name="T20" fmla="*/ 25 w 76"/>
                  <a:gd name="T21" fmla="*/ 84 h 101"/>
                  <a:gd name="T22" fmla="*/ 43 w 76"/>
                  <a:gd name="T23" fmla="*/ 52 h 101"/>
                  <a:gd name="T24" fmla="*/ 58 w 76"/>
                  <a:gd name="T25" fmla="*/ 37 h 101"/>
                  <a:gd name="T26" fmla="*/ 67 w 76"/>
                  <a:gd name="T27" fmla="*/ 31 h 101"/>
                  <a:gd name="T28" fmla="*/ 76 w 76"/>
                  <a:gd name="T29" fmla="*/ 19 h 101"/>
                  <a:gd name="T30" fmla="*/ 76 w 76"/>
                  <a:gd name="T31" fmla="*/ 1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101">
                    <a:moveTo>
                      <a:pt x="76" y="11"/>
                    </a:moveTo>
                    <a:cubicBezTo>
                      <a:pt x="76" y="11"/>
                      <a:pt x="75" y="8"/>
                      <a:pt x="73" y="6"/>
                    </a:cubicBezTo>
                    <a:cubicBezTo>
                      <a:pt x="71" y="5"/>
                      <a:pt x="67" y="0"/>
                      <a:pt x="64" y="0"/>
                    </a:cubicBezTo>
                    <a:cubicBezTo>
                      <a:pt x="62" y="0"/>
                      <a:pt x="59" y="2"/>
                      <a:pt x="55" y="7"/>
                    </a:cubicBezTo>
                    <a:cubicBezTo>
                      <a:pt x="51" y="12"/>
                      <a:pt x="47" y="17"/>
                      <a:pt x="44" y="20"/>
                    </a:cubicBezTo>
                    <a:cubicBezTo>
                      <a:pt x="42" y="23"/>
                      <a:pt x="48" y="25"/>
                      <a:pt x="40" y="34"/>
                    </a:cubicBezTo>
                    <a:cubicBezTo>
                      <a:pt x="33" y="44"/>
                      <a:pt x="20" y="65"/>
                      <a:pt x="12" y="73"/>
                    </a:cubicBezTo>
                    <a:cubicBezTo>
                      <a:pt x="4" y="81"/>
                      <a:pt x="0" y="85"/>
                      <a:pt x="1" y="88"/>
                    </a:cubicBezTo>
                    <a:cubicBezTo>
                      <a:pt x="1" y="91"/>
                      <a:pt x="3" y="91"/>
                      <a:pt x="7" y="93"/>
                    </a:cubicBezTo>
                    <a:cubicBezTo>
                      <a:pt x="10" y="95"/>
                      <a:pt x="15" y="101"/>
                      <a:pt x="19" y="100"/>
                    </a:cubicBezTo>
                    <a:cubicBezTo>
                      <a:pt x="23" y="100"/>
                      <a:pt x="23" y="91"/>
                      <a:pt x="25" y="84"/>
                    </a:cubicBezTo>
                    <a:cubicBezTo>
                      <a:pt x="27" y="77"/>
                      <a:pt x="35" y="64"/>
                      <a:pt x="43" y="52"/>
                    </a:cubicBezTo>
                    <a:cubicBezTo>
                      <a:pt x="51" y="41"/>
                      <a:pt x="53" y="37"/>
                      <a:pt x="58" y="37"/>
                    </a:cubicBezTo>
                    <a:cubicBezTo>
                      <a:pt x="62" y="37"/>
                      <a:pt x="62" y="36"/>
                      <a:pt x="67" y="31"/>
                    </a:cubicBezTo>
                    <a:cubicBezTo>
                      <a:pt x="71" y="26"/>
                      <a:pt x="76" y="22"/>
                      <a:pt x="76" y="19"/>
                    </a:cubicBezTo>
                    <a:cubicBezTo>
                      <a:pt x="75" y="17"/>
                      <a:pt x="76" y="11"/>
                      <a:pt x="76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754"/>
              <p:cNvSpPr>
                <a:spLocks/>
              </p:cNvSpPr>
              <p:nvPr/>
            </p:nvSpPr>
            <p:spPr bwMode="auto">
              <a:xfrm>
                <a:off x="465576" y="2676038"/>
                <a:ext cx="120650" cy="153988"/>
              </a:xfrm>
              <a:custGeom>
                <a:avLst/>
                <a:gdLst>
                  <a:gd name="T0" fmla="*/ 75 w 75"/>
                  <a:gd name="T1" fmla="*/ 6 h 96"/>
                  <a:gd name="T2" fmla="*/ 72 w 75"/>
                  <a:gd name="T3" fmla="*/ 1 h 96"/>
                  <a:gd name="T4" fmla="*/ 71 w 75"/>
                  <a:gd name="T5" fmla="*/ 0 h 96"/>
                  <a:gd name="T6" fmla="*/ 72 w 75"/>
                  <a:gd name="T7" fmla="*/ 3 h 96"/>
                  <a:gd name="T8" fmla="*/ 72 w 75"/>
                  <a:gd name="T9" fmla="*/ 12 h 96"/>
                  <a:gd name="T10" fmla="*/ 63 w 75"/>
                  <a:gd name="T11" fmla="*/ 23 h 96"/>
                  <a:gd name="T12" fmla="*/ 54 w 75"/>
                  <a:gd name="T13" fmla="*/ 29 h 96"/>
                  <a:gd name="T14" fmla="*/ 39 w 75"/>
                  <a:gd name="T15" fmla="*/ 44 h 96"/>
                  <a:gd name="T16" fmla="*/ 21 w 75"/>
                  <a:gd name="T17" fmla="*/ 76 h 96"/>
                  <a:gd name="T18" fmla="*/ 15 w 75"/>
                  <a:gd name="T19" fmla="*/ 93 h 96"/>
                  <a:gd name="T20" fmla="*/ 3 w 75"/>
                  <a:gd name="T21" fmla="*/ 85 h 96"/>
                  <a:gd name="T22" fmla="*/ 0 w 75"/>
                  <a:gd name="T23" fmla="*/ 84 h 96"/>
                  <a:gd name="T24" fmla="*/ 6 w 75"/>
                  <a:gd name="T25" fmla="*/ 88 h 96"/>
                  <a:gd name="T26" fmla="*/ 18 w 75"/>
                  <a:gd name="T27" fmla="*/ 95 h 96"/>
                  <a:gd name="T28" fmla="*/ 24 w 75"/>
                  <a:gd name="T29" fmla="*/ 79 h 96"/>
                  <a:gd name="T30" fmla="*/ 42 w 75"/>
                  <a:gd name="T31" fmla="*/ 47 h 96"/>
                  <a:gd name="T32" fmla="*/ 57 w 75"/>
                  <a:gd name="T33" fmla="*/ 32 h 96"/>
                  <a:gd name="T34" fmla="*/ 66 w 75"/>
                  <a:gd name="T35" fmla="*/ 26 h 96"/>
                  <a:gd name="T36" fmla="*/ 75 w 75"/>
                  <a:gd name="T37" fmla="*/ 14 h 96"/>
                  <a:gd name="T38" fmla="*/ 75 w 75"/>
                  <a:gd name="T39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6">
                    <a:moveTo>
                      <a:pt x="75" y="6"/>
                    </a:moveTo>
                    <a:cubicBezTo>
                      <a:pt x="75" y="6"/>
                      <a:pt x="74" y="3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2" y="3"/>
                      <a:pt x="72" y="9"/>
                      <a:pt x="72" y="12"/>
                    </a:cubicBezTo>
                    <a:cubicBezTo>
                      <a:pt x="72" y="14"/>
                      <a:pt x="67" y="18"/>
                      <a:pt x="63" y="23"/>
                    </a:cubicBezTo>
                    <a:cubicBezTo>
                      <a:pt x="59" y="28"/>
                      <a:pt x="59" y="29"/>
                      <a:pt x="54" y="29"/>
                    </a:cubicBezTo>
                    <a:cubicBezTo>
                      <a:pt x="50" y="29"/>
                      <a:pt x="47" y="33"/>
                      <a:pt x="39" y="44"/>
                    </a:cubicBezTo>
                    <a:cubicBezTo>
                      <a:pt x="31" y="56"/>
                      <a:pt x="23" y="69"/>
                      <a:pt x="21" y="76"/>
                    </a:cubicBezTo>
                    <a:cubicBezTo>
                      <a:pt x="19" y="84"/>
                      <a:pt x="19" y="92"/>
                      <a:pt x="15" y="93"/>
                    </a:cubicBezTo>
                    <a:cubicBezTo>
                      <a:pt x="11" y="93"/>
                      <a:pt x="7" y="87"/>
                      <a:pt x="3" y="85"/>
                    </a:cubicBezTo>
                    <a:cubicBezTo>
                      <a:pt x="2" y="84"/>
                      <a:pt x="1" y="84"/>
                      <a:pt x="0" y="84"/>
                    </a:cubicBezTo>
                    <a:cubicBezTo>
                      <a:pt x="0" y="86"/>
                      <a:pt x="3" y="86"/>
                      <a:pt x="6" y="88"/>
                    </a:cubicBezTo>
                    <a:cubicBezTo>
                      <a:pt x="9" y="90"/>
                      <a:pt x="14" y="96"/>
                      <a:pt x="18" y="95"/>
                    </a:cubicBezTo>
                    <a:cubicBezTo>
                      <a:pt x="22" y="95"/>
                      <a:pt x="22" y="86"/>
                      <a:pt x="24" y="79"/>
                    </a:cubicBezTo>
                    <a:cubicBezTo>
                      <a:pt x="26" y="72"/>
                      <a:pt x="34" y="59"/>
                      <a:pt x="42" y="47"/>
                    </a:cubicBezTo>
                    <a:cubicBezTo>
                      <a:pt x="50" y="36"/>
                      <a:pt x="52" y="32"/>
                      <a:pt x="57" y="32"/>
                    </a:cubicBezTo>
                    <a:cubicBezTo>
                      <a:pt x="61" y="32"/>
                      <a:pt x="61" y="31"/>
                      <a:pt x="66" y="26"/>
                    </a:cubicBezTo>
                    <a:cubicBezTo>
                      <a:pt x="70" y="21"/>
                      <a:pt x="75" y="17"/>
                      <a:pt x="75" y="14"/>
                    </a:cubicBezTo>
                    <a:cubicBezTo>
                      <a:pt x="74" y="12"/>
                      <a:pt x="75" y="6"/>
                      <a:pt x="75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755"/>
              <p:cNvSpPr>
                <a:spLocks/>
              </p:cNvSpPr>
              <p:nvPr/>
            </p:nvSpPr>
            <p:spPr bwMode="auto">
              <a:xfrm>
                <a:off x="463988" y="2666513"/>
                <a:ext cx="123825" cy="163513"/>
              </a:xfrm>
              <a:custGeom>
                <a:avLst/>
                <a:gdLst>
                  <a:gd name="T0" fmla="*/ 77 w 77"/>
                  <a:gd name="T1" fmla="*/ 12 h 102"/>
                  <a:gd name="T2" fmla="*/ 69 w 77"/>
                  <a:gd name="T3" fmla="*/ 3 h 102"/>
                  <a:gd name="T4" fmla="*/ 64 w 77"/>
                  <a:gd name="T5" fmla="*/ 0 h 102"/>
                  <a:gd name="T6" fmla="*/ 64 w 77"/>
                  <a:gd name="T7" fmla="*/ 0 h 102"/>
                  <a:gd name="T8" fmla="*/ 44 w 77"/>
                  <a:gd name="T9" fmla="*/ 20 h 102"/>
                  <a:gd name="T10" fmla="*/ 43 w 77"/>
                  <a:gd name="T11" fmla="*/ 27 h 102"/>
                  <a:gd name="T12" fmla="*/ 25 w 77"/>
                  <a:gd name="T13" fmla="*/ 55 h 102"/>
                  <a:gd name="T14" fmla="*/ 3 w 77"/>
                  <a:gd name="T15" fmla="*/ 82 h 102"/>
                  <a:gd name="T16" fmla="*/ 0 w 77"/>
                  <a:gd name="T17" fmla="*/ 89 h 102"/>
                  <a:gd name="T18" fmla="*/ 6 w 77"/>
                  <a:gd name="T19" fmla="*/ 95 h 102"/>
                  <a:gd name="T20" fmla="*/ 18 w 77"/>
                  <a:gd name="T21" fmla="*/ 102 h 102"/>
                  <a:gd name="T22" fmla="*/ 22 w 77"/>
                  <a:gd name="T23" fmla="*/ 100 h 102"/>
                  <a:gd name="T24" fmla="*/ 26 w 77"/>
                  <a:gd name="T25" fmla="*/ 85 h 102"/>
                  <a:gd name="T26" fmla="*/ 52 w 77"/>
                  <a:gd name="T27" fmla="*/ 42 h 102"/>
                  <a:gd name="T28" fmla="*/ 61 w 77"/>
                  <a:gd name="T29" fmla="*/ 39 h 102"/>
                  <a:gd name="T30" fmla="*/ 67 w 77"/>
                  <a:gd name="T31" fmla="*/ 32 h 102"/>
                  <a:gd name="T32" fmla="*/ 77 w 77"/>
                  <a:gd name="T33" fmla="*/ 21 h 102"/>
                  <a:gd name="T34" fmla="*/ 77 w 77"/>
                  <a:gd name="T35" fmla="*/ 18 h 102"/>
                  <a:gd name="T36" fmla="*/ 77 w 77"/>
                  <a:gd name="T37" fmla="*/ 12 h 102"/>
                  <a:gd name="T38" fmla="*/ 77 w 77"/>
                  <a:gd name="T39" fmla="*/ 12 h 102"/>
                  <a:gd name="T40" fmla="*/ 75 w 77"/>
                  <a:gd name="T41" fmla="*/ 12 h 102"/>
                  <a:gd name="T42" fmla="*/ 75 w 77"/>
                  <a:gd name="T43" fmla="*/ 20 h 102"/>
                  <a:gd name="T44" fmla="*/ 72 w 77"/>
                  <a:gd name="T45" fmla="*/ 25 h 102"/>
                  <a:gd name="T46" fmla="*/ 62 w 77"/>
                  <a:gd name="T47" fmla="*/ 36 h 102"/>
                  <a:gd name="T48" fmla="*/ 58 w 77"/>
                  <a:gd name="T49" fmla="*/ 37 h 102"/>
                  <a:gd name="T50" fmla="*/ 42 w 77"/>
                  <a:gd name="T51" fmla="*/ 53 h 102"/>
                  <a:gd name="T52" fmla="*/ 21 w 77"/>
                  <a:gd name="T53" fmla="*/ 96 h 102"/>
                  <a:gd name="T54" fmla="*/ 19 w 77"/>
                  <a:gd name="T55" fmla="*/ 100 h 102"/>
                  <a:gd name="T56" fmla="*/ 13 w 77"/>
                  <a:gd name="T57" fmla="*/ 98 h 102"/>
                  <a:gd name="T58" fmla="*/ 3 w 77"/>
                  <a:gd name="T59" fmla="*/ 91 h 102"/>
                  <a:gd name="T60" fmla="*/ 2 w 77"/>
                  <a:gd name="T61" fmla="*/ 88 h 102"/>
                  <a:gd name="T62" fmla="*/ 13 w 77"/>
                  <a:gd name="T63" fmla="*/ 75 h 102"/>
                  <a:gd name="T64" fmla="*/ 41 w 77"/>
                  <a:gd name="T65" fmla="*/ 36 h 102"/>
                  <a:gd name="T66" fmla="*/ 45 w 77"/>
                  <a:gd name="T67" fmla="*/ 23 h 102"/>
                  <a:gd name="T68" fmla="*/ 56 w 77"/>
                  <a:gd name="T69" fmla="*/ 8 h 102"/>
                  <a:gd name="T70" fmla="*/ 64 w 77"/>
                  <a:gd name="T71" fmla="*/ 2 h 102"/>
                  <a:gd name="T72" fmla="*/ 66 w 77"/>
                  <a:gd name="T73" fmla="*/ 3 h 102"/>
                  <a:gd name="T74" fmla="*/ 72 w 77"/>
                  <a:gd name="T75" fmla="*/ 8 h 102"/>
                  <a:gd name="T76" fmla="*/ 75 w 77"/>
                  <a:gd name="T77" fmla="*/ 12 h 102"/>
                  <a:gd name="T78" fmla="*/ 76 w 77"/>
                  <a:gd name="T79" fmla="*/ 12 h 102"/>
                  <a:gd name="T80" fmla="*/ 76 w 77"/>
                  <a:gd name="T81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02">
                    <a:moveTo>
                      <a:pt x="76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8"/>
                      <a:pt x="73" y="6"/>
                    </a:cubicBezTo>
                    <a:cubicBezTo>
                      <a:pt x="72" y="6"/>
                      <a:pt x="71" y="4"/>
                      <a:pt x="69" y="3"/>
                    </a:cubicBezTo>
                    <a:cubicBezTo>
                      <a:pt x="69" y="2"/>
                      <a:pt x="68" y="2"/>
                      <a:pt x="67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0"/>
                      <a:pt x="58" y="2"/>
                      <a:pt x="54" y="7"/>
                    </a:cubicBezTo>
                    <a:cubicBezTo>
                      <a:pt x="51" y="12"/>
                      <a:pt x="46" y="18"/>
                      <a:pt x="44" y="20"/>
                    </a:cubicBezTo>
                    <a:cubicBezTo>
                      <a:pt x="43" y="21"/>
                      <a:pt x="43" y="22"/>
                      <a:pt x="43" y="23"/>
                    </a:cubicBezTo>
                    <a:cubicBezTo>
                      <a:pt x="43" y="24"/>
                      <a:pt x="43" y="25"/>
                      <a:pt x="43" y="27"/>
                    </a:cubicBezTo>
                    <a:cubicBezTo>
                      <a:pt x="43" y="28"/>
                      <a:pt x="43" y="31"/>
                      <a:pt x="40" y="35"/>
                    </a:cubicBezTo>
                    <a:cubicBezTo>
                      <a:pt x="36" y="40"/>
                      <a:pt x="31" y="47"/>
                      <a:pt x="25" y="55"/>
                    </a:cubicBezTo>
                    <a:cubicBezTo>
                      <a:pt x="20" y="62"/>
                      <a:pt x="15" y="70"/>
                      <a:pt x="11" y="73"/>
                    </a:cubicBezTo>
                    <a:cubicBezTo>
                      <a:pt x="7" y="77"/>
                      <a:pt x="4" y="80"/>
                      <a:pt x="3" y="82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1"/>
                      <a:pt x="1" y="92"/>
                      <a:pt x="2" y="93"/>
                    </a:cubicBezTo>
                    <a:cubicBezTo>
                      <a:pt x="3" y="93"/>
                      <a:pt x="5" y="94"/>
                      <a:pt x="6" y="95"/>
                    </a:cubicBezTo>
                    <a:cubicBezTo>
                      <a:pt x="8" y="96"/>
                      <a:pt x="10" y="98"/>
                      <a:pt x="12" y="99"/>
                    </a:cubicBezTo>
                    <a:cubicBezTo>
                      <a:pt x="14" y="101"/>
                      <a:pt x="16" y="102"/>
                      <a:pt x="18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21" y="101"/>
                      <a:pt x="22" y="100"/>
                    </a:cubicBezTo>
                    <a:cubicBezTo>
                      <a:pt x="23" y="98"/>
                      <a:pt x="23" y="96"/>
                      <a:pt x="24" y="93"/>
                    </a:cubicBezTo>
                    <a:cubicBezTo>
                      <a:pt x="24" y="91"/>
                      <a:pt x="25" y="88"/>
                      <a:pt x="26" y="85"/>
                    </a:cubicBezTo>
                    <a:cubicBezTo>
                      <a:pt x="28" y="78"/>
                      <a:pt x="35" y="65"/>
                      <a:pt x="43" y="54"/>
                    </a:cubicBezTo>
                    <a:cubicBezTo>
                      <a:pt x="47" y="48"/>
                      <a:pt x="50" y="44"/>
                      <a:pt x="52" y="42"/>
                    </a:cubicBezTo>
                    <a:cubicBezTo>
                      <a:pt x="55" y="40"/>
                      <a:pt x="56" y="39"/>
                      <a:pt x="58" y="39"/>
                    </a:cubicBezTo>
                    <a:cubicBezTo>
                      <a:pt x="59" y="39"/>
                      <a:pt x="60" y="39"/>
                      <a:pt x="61" y="39"/>
                    </a:cubicBezTo>
                    <a:cubicBezTo>
                      <a:pt x="62" y="38"/>
                      <a:pt x="63" y="38"/>
                      <a:pt x="64" y="37"/>
                    </a:cubicBezTo>
                    <a:cubicBezTo>
                      <a:pt x="65" y="36"/>
                      <a:pt x="66" y="34"/>
                      <a:pt x="67" y="32"/>
                    </a:cubicBezTo>
                    <a:cubicBezTo>
                      <a:pt x="69" y="30"/>
                      <a:pt x="72" y="28"/>
                      <a:pt x="73" y="26"/>
                    </a:cubicBezTo>
                    <a:cubicBezTo>
                      <a:pt x="75" y="24"/>
                      <a:pt x="77" y="23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19"/>
                      <a:pt x="77" y="18"/>
                    </a:cubicBezTo>
                    <a:cubicBezTo>
                      <a:pt x="77" y="17"/>
                      <a:pt x="77" y="15"/>
                      <a:pt x="77" y="14"/>
                    </a:cubicBezTo>
                    <a:cubicBezTo>
                      <a:pt x="77" y="13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5"/>
                      <a:pt x="75" y="18"/>
                    </a:cubicBezTo>
                    <a:cubicBezTo>
                      <a:pt x="75" y="19"/>
                      <a:pt x="75" y="20"/>
                      <a:pt x="75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4" y="23"/>
                      <a:pt x="72" y="25"/>
                    </a:cubicBezTo>
                    <a:cubicBezTo>
                      <a:pt x="70" y="26"/>
                      <a:pt x="68" y="29"/>
                      <a:pt x="66" y="31"/>
                    </a:cubicBezTo>
                    <a:cubicBezTo>
                      <a:pt x="64" y="34"/>
                      <a:pt x="63" y="35"/>
                      <a:pt x="62" y="36"/>
                    </a:cubicBezTo>
                    <a:cubicBezTo>
                      <a:pt x="61" y="36"/>
                      <a:pt x="61" y="36"/>
                      <a:pt x="60" y="37"/>
                    </a:cubicBezTo>
                    <a:cubicBezTo>
                      <a:pt x="60" y="37"/>
                      <a:pt x="59" y="37"/>
                      <a:pt x="58" y="37"/>
                    </a:cubicBezTo>
                    <a:cubicBezTo>
                      <a:pt x="55" y="37"/>
                      <a:pt x="53" y="38"/>
                      <a:pt x="51" y="40"/>
                    </a:cubicBezTo>
                    <a:cubicBezTo>
                      <a:pt x="48" y="43"/>
                      <a:pt x="46" y="47"/>
                      <a:pt x="42" y="53"/>
                    </a:cubicBezTo>
                    <a:cubicBezTo>
                      <a:pt x="34" y="64"/>
                      <a:pt x="26" y="77"/>
                      <a:pt x="24" y="85"/>
                    </a:cubicBezTo>
                    <a:cubicBezTo>
                      <a:pt x="23" y="88"/>
                      <a:pt x="22" y="92"/>
                      <a:pt x="21" y="96"/>
                    </a:cubicBezTo>
                    <a:cubicBezTo>
                      <a:pt x="21" y="97"/>
                      <a:pt x="21" y="98"/>
                      <a:pt x="20" y="99"/>
                    </a:cubicBezTo>
                    <a:cubicBezTo>
                      <a:pt x="20" y="100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7" y="100"/>
                      <a:pt x="15" y="99"/>
                      <a:pt x="13" y="98"/>
                    </a:cubicBezTo>
                    <a:cubicBezTo>
                      <a:pt x="11" y="96"/>
                      <a:pt x="9" y="94"/>
                      <a:pt x="7" y="93"/>
                    </a:cubicBezTo>
                    <a:cubicBezTo>
                      <a:pt x="6" y="92"/>
                      <a:pt x="4" y="92"/>
                      <a:pt x="3" y="91"/>
                    </a:cubicBezTo>
                    <a:cubicBezTo>
                      <a:pt x="2" y="90"/>
                      <a:pt x="2" y="90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6"/>
                      <a:pt x="4" y="83"/>
                    </a:cubicBezTo>
                    <a:cubicBezTo>
                      <a:pt x="6" y="81"/>
                      <a:pt x="9" y="78"/>
                      <a:pt x="13" y="75"/>
                    </a:cubicBezTo>
                    <a:cubicBezTo>
                      <a:pt x="17" y="71"/>
                      <a:pt x="22" y="64"/>
                      <a:pt x="27" y="56"/>
                    </a:cubicBezTo>
                    <a:cubicBezTo>
                      <a:pt x="32" y="49"/>
                      <a:pt x="37" y="41"/>
                      <a:pt x="41" y="36"/>
                    </a:cubicBezTo>
                    <a:cubicBezTo>
                      <a:pt x="44" y="32"/>
                      <a:pt x="45" y="29"/>
                      <a:pt x="45" y="27"/>
                    </a:cubicBezTo>
                    <a:cubicBezTo>
                      <a:pt x="45" y="25"/>
                      <a:pt x="45" y="23"/>
                      <a:pt x="45" y="23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8" y="19"/>
                      <a:pt x="52" y="14"/>
                      <a:pt x="56" y="8"/>
                    </a:cubicBezTo>
                    <a:cubicBezTo>
                      <a:pt x="60" y="3"/>
                      <a:pt x="62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6" y="3"/>
                    </a:cubicBezTo>
                    <a:cubicBezTo>
                      <a:pt x="67" y="3"/>
                      <a:pt x="68" y="4"/>
                      <a:pt x="69" y="5"/>
                    </a:cubicBezTo>
                    <a:cubicBezTo>
                      <a:pt x="70" y="6"/>
                      <a:pt x="71" y="7"/>
                      <a:pt x="72" y="8"/>
                    </a:cubicBezTo>
                    <a:cubicBezTo>
                      <a:pt x="73" y="9"/>
                      <a:pt x="74" y="10"/>
                      <a:pt x="74" y="11"/>
                    </a:cubicBezTo>
                    <a:cubicBezTo>
                      <a:pt x="75" y="11"/>
                      <a:pt x="75" y="12"/>
                      <a:pt x="75" y="12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756"/>
              <p:cNvSpPr>
                <a:spLocks/>
              </p:cNvSpPr>
              <p:nvPr/>
            </p:nvSpPr>
            <p:spPr bwMode="auto">
              <a:xfrm>
                <a:off x="508438" y="2699851"/>
                <a:ext cx="96838" cy="142875"/>
              </a:xfrm>
              <a:custGeom>
                <a:avLst/>
                <a:gdLst>
                  <a:gd name="T0" fmla="*/ 59 w 61"/>
                  <a:gd name="T1" fmla="*/ 8 h 89"/>
                  <a:gd name="T2" fmla="*/ 50 w 61"/>
                  <a:gd name="T3" fmla="*/ 1 h 89"/>
                  <a:gd name="T4" fmla="*/ 38 w 61"/>
                  <a:gd name="T5" fmla="*/ 14 h 89"/>
                  <a:gd name="T6" fmla="*/ 35 w 61"/>
                  <a:gd name="T7" fmla="*/ 34 h 89"/>
                  <a:gd name="T8" fmla="*/ 12 w 61"/>
                  <a:gd name="T9" fmla="*/ 64 h 89"/>
                  <a:gd name="T10" fmla="*/ 3 w 61"/>
                  <a:gd name="T11" fmla="*/ 76 h 89"/>
                  <a:gd name="T12" fmla="*/ 8 w 61"/>
                  <a:gd name="T13" fmla="*/ 88 h 89"/>
                  <a:gd name="T14" fmla="*/ 22 w 61"/>
                  <a:gd name="T15" fmla="*/ 80 h 89"/>
                  <a:gd name="T16" fmla="*/ 39 w 61"/>
                  <a:gd name="T17" fmla="*/ 50 h 89"/>
                  <a:gd name="T18" fmla="*/ 55 w 61"/>
                  <a:gd name="T19" fmla="*/ 31 h 89"/>
                  <a:gd name="T20" fmla="*/ 60 w 61"/>
                  <a:gd name="T21" fmla="*/ 23 h 89"/>
                  <a:gd name="T22" fmla="*/ 59 w 61"/>
                  <a:gd name="T23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89">
                    <a:moveTo>
                      <a:pt x="59" y="8"/>
                    </a:moveTo>
                    <a:cubicBezTo>
                      <a:pt x="59" y="8"/>
                      <a:pt x="54" y="0"/>
                      <a:pt x="50" y="1"/>
                    </a:cubicBezTo>
                    <a:cubicBezTo>
                      <a:pt x="46" y="3"/>
                      <a:pt x="40" y="12"/>
                      <a:pt x="38" y="14"/>
                    </a:cubicBezTo>
                    <a:cubicBezTo>
                      <a:pt x="36" y="16"/>
                      <a:pt x="41" y="26"/>
                      <a:pt x="35" y="34"/>
                    </a:cubicBezTo>
                    <a:cubicBezTo>
                      <a:pt x="30" y="41"/>
                      <a:pt x="17" y="59"/>
                      <a:pt x="12" y="64"/>
                    </a:cubicBezTo>
                    <a:cubicBezTo>
                      <a:pt x="6" y="68"/>
                      <a:pt x="0" y="73"/>
                      <a:pt x="3" y="76"/>
                    </a:cubicBezTo>
                    <a:cubicBezTo>
                      <a:pt x="5" y="80"/>
                      <a:pt x="5" y="87"/>
                      <a:pt x="8" y="88"/>
                    </a:cubicBezTo>
                    <a:cubicBezTo>
                      <a:pt x="11" y="89"/>
                      <a:pt x="21" y="86"/>
                      <a:pt x="22" y="80"/>
                    </a:cubicBezTo>
                    <a:cubicBezTo>
                      <a:pt x="22" y="74"/>
                      <a:pt x="32" y="62"/>
                      <a:pt x="39" y="50"/>
                    </a:cubicBezTo>
                    <a:cubicBezTo>
                      <a:pt x="47" y="39"/>
                      <a:pt x="49" y="33"/>
                      <a:pt x="55" y="31"/>
                    </a:cubicBezTo>
                    <a:cubicBezTo>
                      <a:pt x="61" y="30"/>
                      <a:pt x="60" y="29"/>
                      <a:pt x="60" y="23"/>
                    </a:cubicBezTo>
                    <a:cubicBezTo>
                      <a:pt x="61" y="17"/>
                      <a:pt x="59" y="8"/>
                      <a:pt x="59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757"/>
              <p:cNvSpPr>
                <a:spLocks/>
              </p:cNvSpPr>
              <p:nvPr/>
            </p:nvSpPr>
            <p:spPr bwMode="auto">
              <a:xfrm>
                <a:off x="517963" y="2701438"/>
                <a:ext cx="87313" cy="141288"/>
              </a:xfrm>
              <a:custGeom>
                <a:avLst/>
                <a:gdLst>
                  <a:gd name="T0" fmla="*/ 53 w 55"/>
                  <a:gd name="T1" fmla="*/ 7 h 88"/>
                  <a:gd name="T2" fmla="*/ 46 w 55"/>
                  <a:gd name="T3" fmla="*/ 0 h 88"/>
                  <a:gd name="T4" fmla="*/ 50 w 55"/>
                  <a:gd name="T5" fmla="*/ 5 h 88"/>
                  <a:gd name="T6" fmla="*/ 51 w 55"/>
                  <a:gd name="T7" fmla="*/ 20 h 88"/>
                  <a:gd name="T8" fmla="*/ 46 w 55"/>
                  <a:gd name="T9" fmla="*/ 28 h 88"/>
                  <a:gd name="T10" fmla="*/ 30 w 55"/>
                  <a:gd name="T11" fmla="*/ 48 h 88"/>
                  <a:gd name="T12" fmla="*/ 12 w 55"/>
                  <a:gd name="T13" fmla="*/ 77 h 88"/>
                  <a:gd name="T14" fmla="*/ 0 w 55"/>
                  <a:gd name="T15" fmla="*/ 86 h 88"/>
                  <a:gd name="T16" fmla="*/ 2 w 55"/>
                  <a:gd name="T17" fmla="*/ 87 h 88"/>
                  <a:gd name="T18" fmla="*/ 16 w 55"/>
                  <a:gd name="T19" fmla="*/ 79 h 88"/>
                  <a:gd name="T20" fmla="*/ 33 w 55"/>
                  <a:gd name="T21" fmla="*/ 49 h 88"/>
                  <a:gd name="T22" fmla="*/ 49 w 55"/>
                  <a:gd name="T23" fmla="*/ 30 h 88"/>
                  <a:gd name="T24" fmla="*/ 54 w 55"/>
                  <a:gd name="T25" fmla="*/ 22 h 88"/>
                  <a:gd name="T26" fmla="*/ 53 w 55"/>
                  <a:gd name="T27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88">
                    <a:moveTo>
                      <a:pt x="53" y="7"/>
                    </a:moveTo>
                    <a:cubicBezTo>
                      <a:pt x="53" y="7"/>
                      <a:pt x="49" y="1"/>
                      <a:pt x="46" y="0"/>
                    </a:cubicBezTo>
                    <a:cubicBezTo>
                      <a:pt x="48" y="2"/>
                      <a:pt x="50" y="5"/>
                      <a:pt x="50" y="5"/>
                    </a:cubicBezTo>
                    <a:cubicBezTo>
                      <a:pt x="50" y="5"/>
                      <a:pt x="52" y="14"/>
                      <a:pt x="51" y="20"/>
                    </a:cubicBezTo>
                    <a:cubicBezTo>
                      <a:pt x="51" y="27"/>
                      <a:pt x="52" y="27"/>
                      <a:pt x="46" y="28"/>
                    </a:cubicBezTo>
                    <a:cubicBezTo>
                      <a:pt x="40" y="30"/>
                      <a:pt x="38" y="36"/>
                      <a:pt x="30" y="48"/>
                    </a:cubicBezTo>
                    <a:cubicBezTo>
                      <a:pt x="23" y="59"/>
                      <a:pt x="13" y="71"/>
                      <a:pt x="12" y="77"/>
                    </a:cubicBezTo>
                    <a:cubicBezTo>
                      <a:pt x="12" y="82"/>
                      <a:pt x="5" y="86"/>
                      <a:pt x="0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5" y="88"/>
                      <a:pt x="15" y="85"/>
                      <a:pt x="16" y="79"/>
                    </a:cubicBezTo>
                    <a:cubicBezTo>
                      <a:pt x="16" y="73"/>
                      <a:pt x="26" y="61"/>
                      <a:pt x="33" y="49"/>
                    </a:cubicBezTo>
                    <a:cubicBezTo>
                      <a:pt x="41" y="38"/>
                      <a:pt x="43" y="32"/>
                      <a:pt x="49" y="30"/>
                    </a:cubicBezTo>
                    <a:cubicBezTo>
                      <a:pt x="55" y="29"/>
                      <a:pt x="54" y="28"/>
                      <a:pt x="54" y="22"/>
                    </a:cubicBezTo>
                    <a:cubicBezTo>
                      <a:pt x="55" y="16"/>
                      <a:pt x="53" y="7"/>
                      <a:pt x="53" y="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758"/>
              <p:cNvSpPr>
                <a:spLocks/>
              </p:cNvSpPr>
              <p:nvPr/>
            </p:nvSpPr>
            <p:spPr bwMode="auto">
              <a:xfrm>
                <a:off x="510026" y="2699851"/>
                <a:ext cx="95250" cy="142875"/>
              </a:xfrm>
              <a:custGeom>
                <a:avLst/>
                <a:gdLst>
                  <a:gd name="T0" fmla="*/ 59 w 60"/>
                  <a:gd name="T1" fmla="*/ 7 h 89"/>
                  <a:gd name="T2" fmla="*/ 50 w 60"/>
                  <a:gd name="T3" fmla="*/ 0 h 89"/>
                  <a:gd name="T4" fmla="*/ 42 w 60"/>
                  <a:gd name="T5" fmla="*/ 7 h 89"/>
                  <a:gd name="T6" fmla="*/ 36 w 60"/>
                  <a:gd name="T7" fmla="*/ 16 h 89"/>
                  <a:gd name="T8" fmla="*/ 33 w 60"/>
                  <a:gd name="T9" fmla="*/ 33 h 89"/>
                  <a:gd name="T10" fmla="*/ 10 w 60"/>
                  <a:gd name="T11" fmla="*/ 63 h 89"/>
                  <a:gd name="T12" fmla="*/ 0 w 60"/>
                  <a:gd name="T13" fmla="*/ 74 h 89"/>
                  <a:gd name="T14" fmla="*/ 3 w 60"/>
                  <a:gd name="T15" fmla="*/ 83 h 89"/>
                  <a:gd name="T16" fmla="*/ 6 w 60"/>
                  <a:gd name="T17" fmla="*/ 89 h 89"/>
                  <a:gd name="T18" fmla="*/ 17 w 60"/>
                  <a:gd name="T19" fmla="*/ 87 h 89"/>
                  <a:gd name="T20" fmla="*/ 28 w 60"/>
                  <a:gd name="T21" fmla="*/ 68 h 89"/>
                  <a:gd name="T22" fmla="*/ 47 w 60"/>
                  <a:gd name="T23" fmla="*/ 37 h 89"/>
                  <a:gd name="T24" fmla="*/ 57 w 60"/>
                  <a:gd name="T25" fmla="*/ 31 h 89"/>
                  <a:gd name="T26" fmla="*/ 60 w 60"/>
                  <a:gd name="T27" fmla="*/ 27 h 89"/>
                  <a:gd name="T28" fmla="*/ 60 w 60"/>
                  <a:gd name="T29" fmla="*/ 21 h 89"/>
                  <a:gd name="T30" fmla="*/ 59 w 60"/>
                  <a:gd name="T31" fmla="*/ 7 h 89"/>
                  <a:gd name="T32" fmla="*/ 58 w 60"/>
                  <a:gd name="T33" fmla="*/ 8 h 89"/>
                  <a:gd name="T34" fmla="*/ 58 w 60"/>
                  <a:gd name="T35" fmla="*/ 12 h 89"/>
                  <a:gd name="T36" fmla="*/ 58 w 60"/>
                  <a:gd name="T37" fmla="*/ 23 h 89"/>
                  <a:gd name="T38" fmla="*/ 58 w 60"/>
                  <a:gd name="T39" fmla="*/ 28 h 89"/>
                  <a:gd name="T40" fmla="*/ 53 w 60"/>
                  <a:gd name="T41" fmla="*/ 30 h 89"/>
                  <a:gd name="T42" fmla="*/ 37 w 60"/>
                  <a:gd name="T43" fmla="*/ 50 h 89"/>
                  <a:gd name="T44" fmla="*/ 20 w 60"/>
                  <a:gd name="T45" fmla="*/ 80 h 89"/>
                  <a:gd name="T46" fmla="*/ 9 w 60"/>
                  <a:gd name="T47" fmla="*/ 87 h 89"/>
                  <a:gd name="T48" fmla="*/ 6 w 60"/>
                  <a:gd name="T49" fmla="*/ 86 h 89"/>
                  <a:gd name="T50" fmla="*/ 2 w 60"/>
                  <a:gd name="T51" fmla="*/ 76 h 89"/>
                  <a:gd name="T52" fmla="*/ 5 w 60"/>
                  <a:gd name="T53" fmla="*/ 70 h 89"/>
                  <a:gd name="T54" fmla="*/ 23 w 60"/>
                  <a:gd name="T55" fmla="*/ 50 h 89"/>
                  <a:gd name="T56" fmla="*/ 38 w 60"/>
                  <a:gd name="T57" fmla="*/ 23 h 89"/>
                  <a:gd name="T58" fmla="*/ 38 w 60"/>
                  <a:gd name="T59" fmla="*/ 14 h 89"/>
                  <a:gd name="T60" fmla="*/ 49 w 60"/>
                  <a:gd name="T61" fmla="*/ 2 h 89"/>
                  <a:gd name="T62" fmla="*/ 54 w 60"/>
                  <a:gd name="T63" fmla="*/ 5 h 89"/>
                  <a:gd name="T64" fmla="*/ 57 w 60"/>
                  <a:gd name="T65" fmla="*/ 8 h 89"/>
                  <a:gd name="T66" fmla="*/ 57 w 60"/>
                  <a:gd name="T67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89">
                    <a:moveTo>
                      <a:pt x="58" y="8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7" y="5"/>
                      <a:pt x="56" y="4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6" y="2"/>
                      <a:pt x="44" y="4"/>
                      <a:pt x="42" y="7"/>
                    </a:cubicBezTo>
                    <a:cubicBezTo>
                      <a:pt x="39" y="9"/>
                      <a:pt x="38" y="12"/>
                      <a:pt x="37" y="13"/>
                    </a:cubicBezTo>
                    <a:cubicBezTo>
                      <a:pt x="36" y="14"/>
                      <a:pt x="36" y="15"/>
                      <a:pt x="36" y="16"/>
                    </a:cubicBezTo>
                    <a:cubicBezTo>
                      <a:pt x="36" y="18"/>
                      <a:pt x="36" y="21"/>
                      <a:pt x="36" y="23"/>
                    </a:cubicBezTo>
                    <a:cubicBezTo>
                      <a:pt x="36" y="27"/>
                      <a:pt x="36" y="30"/>
                      <a:pt x="33" y="33"/>
                    </a:cubicBezTo>
                    <a:cubicBezTo>
                      <a:pt x="31" y="37"/>
                      <a:pt x="26" y="43"/>
                      <a:pt x="22" y="49"/>
                    </a:cubicBezTo>
                    <a:cubicBezTo>
                      <a:pt x="17" y="55"/>
                      <a:pt x="13" y="61"/>
                      <a:pt x="10" y="63"/>
                    </a:cubicBezTo>
                    <a:cubicBezTo>
                      <a:pt x="8" y="65"/>
                      <a:pt x="5" y="66"/>
                      <a:pt x="3" y="68"/>
                    </a:cubicBezTo>
                    <a:cubicBezTo>
                      <a:pt x="2" y="70"/>
                      <a:pt x="0" y="72"/>
                      <a:pt x="0" y="74"/>
                    </a:cubicBezTo>
                    <a:cubicBezTo>
                      <a:pt x="0" y="75"/>
                      <a:pt x="0" y="76"/>
                      <a:pt x="1" y="77"/>
                    </a:cubicBezTo>
                    <a:cubicBezTo>
                      <a:pt x="2" y="78"/>
                      <a:pt x="2" y="81"/>
                      <a:pt x="3" y="83"/>
                    </a:cubicBezTo>
                    <a:cubicBezTo>
                      <a:pt x="3" y="84"/>
                      <a:pt x="4" y="86"/>
                      <a:pt x="4" y="87"/>
                    </a:cubicBezTo>
                    <a:cubicBezTo>
                      <a:pt x="5" y="88"/>
                      <a:pt x="5" y="88"/>
                      <a:pt x="6" y="89"/>
                    </a:cubicBezTo>
                    <a:cubicBezTo>
                      <a:pt x="7" y="89"/>
                      <a:pt x="8" y="89"/>
                      <a:pt x="9" y="89"/>
                    </a:cubicBezTo>
                    <a:cubicBezTo>
                      <a:pt x="11" y="89"/>
                      <a:pt x="14" y="88"/>
                      <a:pt x="17" y="87"/>
                    </a:cubicBezTo>
                    <a:cubicBezTo>
                      <a:pt x="19" y="85"/>
                      <a:pt x="21" y="83"/>
                      <a:pt x="22" y="80"/>
                    </a:cubicBezTo>
                    <a:cubicBezTo>
                      <a:pt x="22" y="78"/>
                      <a:pt x="24" y="73"/>
                      <a:pt x="28" y="68"/>
                    </a:cubicBezTo>
                    <a:cubicBezTo>
                      <a:pt x="31" y="63"/>
                      <a:pt x="35" y="57"/>
                      <a:pt x="39" y="51"/>
                    </a:cubicBezTo>
                    <a:cubicBezTo>
                      <a:pt x="43" y="45"/>
                      <a:pt x="45" y="41"/>
                      <a:pt x="47" y="37"/>
                    </a:cubicBezTo>
                    <a:cubicBezTo>
                      <a:pt x="50" y="34"/>
                      <a:pt x="51" y="33"/>
                      <a:pt x="54" y="32"/>
                    </a:cubicBezTo>
                    <a:cubicBezTo>
                      <a:pt x="55" y="32"/>
                      <a:pt x="57" y="31"/>
                      <a:pt x="57" y="31"/>
                    </a:cubicBezTo>
                    <a:cubicBezTo>
                      <a:pt x="58" y="31"/>
                      <a:pt x="59" y="30"/>
                      <a:pt x="59" y="30"/>
                    </a:cubicBezTo>
                    <a:cubicBezTo>
                      <a:pt x="60" y="29"/>
                      <a:pt x="60" y="28"/>
                      <a:pt x="60" y="27"/>
                    </a:cubicBezTo>
                    <a:cubicBezTo>
                      <a:pt x="60" y="26"/>
                      <a:pt x="60" y="25"/>
                      <a:pt x="60" y="23"/>
                    </a:cubicBezTo>
                    <a:cubicBezTo>
                      <a:pt x="60" y="23"/>
                      <a:pt x="60" y="22"/>
                      <a:pt x="60" y="21"/>
                    </a:cubicBezTo>
                    <a:cubicBezTo>
                      <a:pt x="60" y="15"/>
                      <a:pt x="59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10"/>
                      <a:pt x="58" y="12"/>
                    </a:cubicBezTo>
                    <a:cubicBezTo>
                      <a:pt x="58" y="15"/>
                      <a:pt x="58" y="18"/>
                      <a:pt x="58" y="21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5"/>
                      <a:pt x="58" y="26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9"/>
                      <a:pt x="58" y="29"/>
                      <a:pt x="57" y="29"/>
                    </a:cubicBezTo>
                    <a:cubicBezTo>
                      <a:pt x="56" y="29"/>
                      <a:pt x="55" y="30"/>
                      <a:pt x="53" y="30"/>
                    </a:cubicBezTo>
                    <a:cubicBezTo>
                      <a:pt x="50" y="31"/>
                      <a:pt x="48" y="33"/>
                      <a:pt x="46" y="36"/>
                    </a:cubicBezTo>
                    <a:cubicBezTo>
                      <a:pt x="44" y="40"/>
                      <a:pt x="41" y="44"/>
                      <a:pt x="37" y="50"/>
                    </a:cubicBezTo>
                    <a:cubicBezTo>
                      <a:pt x="34" y="56"/>
                      <a:pt x="29" y="61"/>
                      <a:pt x="26" y="67"/>
                    </a:cubicBezTo>
                    <a:cubicBezTo>
                      <a:pt x="22" y="72"/>
                      <a:pt x="20" y="77"/>
                      <a:pt x="20" y="80"/>
                    </a:cubicBezTo>
                    <a:cubicBezTo>
                      <a:pt x="19" y="82"/>
                      <a:pt x="18" y="84"/>
                      <a:pt x="16" y="85"/>
                    </a:cubicBezTo>
                    <a:cubicBezTo>
                      <a:pt x="13" y="87"/>
                      <a:pt x="11" y="87"/>
                      <a:pt x="9" y="87"/>
                    </a:cubicBezTo>
                    <a:cubicBezTo>
                      <a:pt x="8" y="87"/>
                      <a:pt x="8" y="87"/>
                      <a:pt x="7" y="87"/>
                    </a:cubicBezTo>
                    <a:cubicBezTo>
                      <a:pt x="7" y="87"/>
                      <a:pt x="6" y="86"/>
                      <a:pt x="6" y="86"/>
                    </a:cubicBezTo>
                    <a:cubicBezTo>
                      <a:pt x="5" y="84"/>
                      <a:pt x="5" y="83"/>
                      <a:pt x="5" y="81"/>
                    </a:cubicBezTo>
                    <a:cubicBezTo>
                      <a:pt x="4" y="79"/>
                      <a:pt x="4" y="77"/>
                      <a:pt x="2" y="76"/>
                    </a:cubicBezTo>
                    <a:cubicBezTo>
                      <a:pt x="2" y="75"/>
                      <a:pt x="2" y="75"/>
                      <a:pt x="2" y="74"/>
                    </a:cubicBezTo>
                    <a:cubicBezTo>
                      <a:pt x="2" y="73"/>
                      <a:pt x="3" y="72"/>
                      <a:pt x="5" y="70"/>
                    </a:cubicBezTo>
                    <a:cubicBezTo>
                      <a:pt x="7" y="68"/>
                      <a:pt x="9" y="66"/>
                      <a:pt x="11" y="64"/>
                    </a:cubicBezTo>
                    <a:cubicBezTo>
                      <a:pt x="14" y="62"/>
                      <a:pt x="19" y="56"/>
                      <a:pt x="23" y="50"/>
                    </a:cubicBezTo>
                    <a:cubicBezTo>
                      <a:pt x="28" y="44"/>
                      <a:pt x="32" y="38"/>
                      <a:pt x="35" y="34"/>
                    </a:cubicBezTo>
                    <a:cubicBezTo>
                      <a:pt x="38" y="31"/>
                      <a:pt x="38" y="27"/>
                      <a:pt x="38" y="23"/>
                    </a:cubicBezTo>
                    <a:cubicBezTo>
                      <a:pt x="38" y="20"/>
                      <a:pt x="38" y="18"/>
                      <a:pt x="38" y="16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9" y="13"/>
                      <a:pt x="41" y="11"/>
                      <a:pt x="43" y="8"/>
                    </a:cubicBezTo>
                    <a:cubicBezTo>
                      <a:pt x="45" y="6"/>
                      <a:pt x="48" y="3"/>
                      <a:pt x="49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3" y="4"/>
                      <a:pt x="54" y="5"/>
                    </a:cubicBezTo>
                    <a:cubicBezTo>
                      <a:pt x="55" y="6"/>
                      <a:pt x="56" y="7"/>
                      <a:pt x="56" y="7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759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7475"/>
              </a:xfrm>
              <a:custGeom>
                <a:avLst/>
                <a:gdLst>
                  <a:gd name="T0" fmla="*/ 58 w 64"/>
                  <a:gd name="T1" fmla="*/ 3 h 73"/>
                  <a:gd name="T2" fmla="*/ 47 w 64"/>
                  <a:gd name="T3" fmla="*/ 5 h 73"/>
                  <a:gd name="T4" fmla="*/ 27 w 64"/>
                  <a:gd name="T5" fmla="*/ 33 h 73"/>
                  <a:gd name="T6" fmla="*/ 10 w 64"/>
                  <a:gd name="T7" fmla="*/ 45 h 73"/>
                  <a:gd name="T8" fmla="*/ 1 w 64"/>
                  <a:gd name="T9" fmla="*/ 56 h 73"/>
                  <a:gd name="T10" fmla="*/ 11 w 64"/>
                  <a:gd name="T11" fmla="*/ 69 h 73"/>
                  <a:gd name="T12" fmla="*/ 20 w 64"/>
                  <a:gd name="T13" fmla="*/ 54 h 73"/>
                  <a:gd name="T14" fmla="*/ 45 w 64"/>
                  <a:gd name="T15" fmla="*/ 31 h 73"/>
                  <a:gd name="T16" fmla="*/ 56 w 64"/>
                  <a:gd name="T17" fmla="*/ 25 h 73"/>
                  <a:gd name="T18" fmla="*/ 63 w 64"/>
                  <a:gd name="T19" fmla="*/ 18 h 73"/>
                  <a:gd name="T20" fmla="*/ 60 w 64"/>
                  <a:gd name="T21" fmla="*/ 9 h 73"/>
                  <a:gd name="T22" fmla="*/ 58 w 64"/>
                  <a:gd name="T23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58" y="3"/>
                    </a:moveTo>
                    <a:cubicBezTo>
                      <a:pt x="55" y="1"/>
                      <a:pt x="49" y="0"/>
                      <a:pt x="47" y="5"/>
                    </a:cubicBezTo>
                    <a:cubicBezTo>
                      <a:pt x="45" y="10"/>
                      <a:pt x="37" y="25"/>
                      <a:pt x="27" y="33"/>
                    </a:cubicBezTo>
                    <a:cubicBezTo>
                      <a:pt x="17" y="41"/>
                      <a:pt x="15" y="43"/>
                      <a:pt x="10" y="45"/>
                    </a:cubicBezTo>
                    <a:cubicBezTo>
                      <a:pt x="6" y="47"/>
                      <a:pt x="0" y="52"/>
                      <a:pt x="1" y="56"/>
                    </a:cubicBezTo>
                    <a:cubicBezTo>
                      <a:pt x="2" y="59"/>
                      <a:pt x="7" y="73"/>
                      <a:pt x="11" y="69"/>
                    </a:cubicBezTo>
                    <a:cubicBezTo>
                      <a:pt x="16" y="64"/>
                      <a:pt x="14" y="59"/>
                      <a:pt x="20" y="54"/>
                    </a:cubicBezTo>
                    <a:cubicBezTo>
                      <a:pt x="26" y="49"/>
                      <a:pt x="39" y="37"/>
                      <a:pt x="45" y="31"/>
                    </a:cubicBezTo>
                    <a:cubicBezTo>
                      <a:pt x="50" y="26"/>
                      <a:pt x="52" y="26"/>
                      <a:pt x="56" y="25"/>
                    </a:cubicBezTo>
                    <a:cubicBezTo>
                      <a:pt x="60" y="25"/>
                      <a:pt x="62" y="22"/>
                      <a:pt x="63" y="18"/>
                    </a:cubicBezTo>
                    <a:cubicBezTo>
                      <a:pt x="64" y="14"/>
                      <a:pt x="61" y="11"/>
                      <a:pt x="60" y="9"/>
                    </a:cubicBezTo>
                    <a:cubicBezTo>
                      <a:pt x="59" y="6"/>
                      <a:pt x="58" y="3"/>
                      <a:pt x="5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760"/>
              <p:cNvSpPr>
                <a:spLocks/>
              </p:cNvSpPr>
              <p:nvPr/>
            </p:nvSpPr>
            <p:spPr bwMode="auto">
              <a:xfrm>
                <a:off x="252851" y="2842726"/>
                <a:ext cx="44450" cy="68263"/>
              </a:xfrm>
              <a:custGeom>
                <a:avLst/>
                <a:gdLst>
                  <a:gd name="T0" fmla="*/ 23 w 27"/>
                  <a:gd name="T1" fmla="*/ 1 h 43"/>
                  <a:gd name="T2" fmla="*/ 15 w 27"/>
                  <a:gd name="T3" fmla="*/ 5 h 43"/>
                  <a:gd name="T4" fmla="*/ 9 w 27"/>
                  <a:gd name="T5" fmla="*/ 21 h 43"/>
                  <a:gd name="T6" fmla="*/ 0 w 27"/>
                  <a:gd name="T7" fmla="*/ 32 h 43"/>
                  <a:gd name="T8" fmla="*/ 6 w 27"/>
                  <a:gd name="T9" fmla="*/ 40 h 43"/>
                  <a:gd name="T10" fmla="*/ 17 w 27"/>
                  <a:gd name="T11" fmla="*/ 27 h 43"/>
                  <a:gd name="T12" fmla="*/ 27 w 27"/>
                  <a:gd name="T13" fmla="*/ 17 h 43"/>
                  <a:gd name="T14" fmla="*/ 27 w 27"/>
                  <a:gd name="T15" fmla="*/ 9 h 43"/>
                  <a:gd name="T16" fmla="*/ 23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23" y="1"/>
                    </a:moveTo>
                    <a:cubicBezTo>
                      <a:pt x="23" y="1"/>
                      <a:pt x="17" y="0"/>
                      <a:pt x="15" y="5"/>
                    </a:cubicBezTo>
                    <a:cubicBezTo>
                      <a:pt x="13" y="10"/>
                      <a:pt x="14" y="17"/>
                      <a:pt x="9" y="21"/>
                    </a:cubicBezTo>
                    <a:cubicBezTo>
                      <a:pt x="5" y="25"/>
                      <a:pt x="0" y="28"/>
                      <a:pt x="0" y="32"/>
                    </a:cubicBezTo>
                    <a:cubicBezTo>
                      <a:pt x="0" y="35"/>
                      <a:pt x="4" y="43"/>
                      <a:pt x="6" y="40"/>
                    </a:cubicBezTo>
                    <a:cubicBezTo>
                      <a:pt x="8" y="36"/>
                      <a:pt x="13" y="29"/>
                      <a:pt x="17" y="27"/>
                    </a:cubicBezTo>
                    <a:cubicBezTo>
                      <a:pt x="21" y="25"/>
                      <a:pt x="27" y="21"/>
                      <a:pt x="27" y="17"/>
                    </a:cubicBezTo>
                    <a:cubicBezTo>
                      <a:pt x="27" y="13"/>
                      <a:pt x="27" y="9"/>
                      <a:pt x="27" y="9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761"/>
              <p:cNvSpPr>
                <a:spLocks/>
              </p:cNvSpPr>
              <p:nvPr/>
            </p:nvSpPr>
            <p:spPr bwMode="auto">
              <a:xfrm>
                <a:off x="216338" y="2895113"/>
                <a:ext cx="46038" cy="61913"/>
              </a:xfrm>
              <a:custGeom>
                <a:avLst/>
                <a:gdLst>
                  <a:gd name="T0" fmla="*/ 23 w 29"/>
                  <a:gd name="T1" fmla="*/ 3 h 39"/>
                  <a:gd name="T2" fmla="*/ 15 w 29"/>
                  <a:gd name="T3" fmla="*/ 5 h 39"/>
                  <a:gd name="T4" fmla="*/ 10 w 29"/>
                  <a:gd name="T5" fmla="*/ 17 h 39"/>
                  <a:gd name="T6" fmla="*/ 2 w 29"/>
                  <a:gd name="T7" fmla="*/ 26 h 39"/>
                  <a:gd name="T8" fmla="*/ 9 w 29"/>
                  <a:gd name="T9" fmla="*/ 33 h 39"/>
                  <a:gd name="T10" fmla="*/ 15 w 29"/>
                  <a:gd name="T11" fmla="*/ 24 h 39"/>
                  <a:gd name="T12" fmla="*/ 20 w 29"/>
                  <a:gd name="T13" fmla="*/ 18 h 39"/>
                  <a:gd name="T14" fmla="*/ 28 w 29"/>
                  <a:gd name="T15" fmla="*/ 12 h 39"/>
                  <a:gd name="T16" fmla="*/ 26 w 29"/>
                  <a:gd name="T17" fmla="*/ 7 h 39"/>
                  <a:gd name="T18" fmla="*/ 23 w 29"/>
                  <a:gd name="T1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9">
                    <a:moveTo>
                      <a:pt x="23" y="3"/>
                    </a:moveTo>
                    <a:cubicBezTo>
                      <a:pt x="23" y="3"/>
                      <a:pt x="18" y="0"/>
                      <a:pt x="15" y="5"/>
                    </a:cubicBezTo>
                    <a:cubicBezTo>
                      <a:pt x="12" y="10"/>
                      <a:pt x="13" y="14"/>
                      <a:pt x="10" y="17"/>
                    </a:cubicBezTo>
                    <a:cubicBezTo>
                      <a:pt x="7" y="21"/>
                      <a:pt x="4" y="18"/>
                      <a:pt x="2" y="26"/>
                    </a:cubicBezTo>
                    <a:cubicBezTo>
                      <a:pt x="0" y="34"/>
                      <a:pt x="0" y="39"/>
                      <a:pt x="9" y="33"/>
                    </a:cubicBezTo>
                    <a:cubicBezTo>
                      <a:pt x="19" y="27"/>
                      <a:pt x="18" y="25"/>
                      <a:pt x="15" y="24"/>
                    </a:cubicBezTo>
                    <a:cubicBezTo>
                      <a:pt x="13" y="22"/>
                      <a:pt x="15" y="20"/>
                      <a:pt x="20" y="18"/>
                    </a:cubicBezTo>
                    <a:cubicBezTo>
                      <a:pt x="25" y="17"/>
                      <a:pt x="27" y="15"/>
                      <a:pt x="28" y="12"/>
                    </a:cubicBezTo>
                    <a:cubicBezTo>
                      <a:pt x="29" y="10"/>
                      <a:pt x="26" y="7"/>
                      <a:pt x="26" y="7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762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1763"/>
              </a:xfrm>
              <a:custGeom>
                <a:avLst/>
                <a:gdLst>
                  <a:gd name="T0" fmla="*/ 59 w 66"/>
                  <a:gd name="T1" fmla="*/ 2 h 82"/>
                  <a:gd name="T2" fmla="*/ 47 w 66"/>
                  <a:gd name="T3" fmla="*/ 7 h 82"/>
                  <a:gd name="T4" fmla="*/ 16 w 66"/>
                  <a:gd name="T5" fmla="*/ 53 h 82"/>
                  <a:gd name="T6" fmla="*/ 1 w 66"/>
                  <a:gd name="T7" fmla="*/ 63 h 82"/>
                  <a:gd name="T8" fmla="*/ 6 w 66"/>
                  <a:gd name="T9" fmla="*/ 72 h 82"/>
                  <a:gd name="T10" fmla="*/ 15 w 66"/>
                  <a:gd name="T11" fmla="*/ 79 h 82"/>
                  <a:gd name="T12" fmla="*/ 22 w 66"/>
                  <a:gd name="T13" fmla="*/ 62 h 82"/>
                  <a:gd name="T14" fmla="*/ 45 w 66"/>
                  <a:gd name="T15" fmla="*/ 30 h 82"/>
                  <a:gd name="T16" fmla="*/ 64 w 66"/>
                  <a:gd name="T17" fmla="*/ 15 h 82"/>
                  <a:gd name="T18" fmla="*/ 59 w 66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82">
                    <a:moveTo>
                      <a:pt x="59" y="2"/>
                    </a:moveTo>
                    <a:cubicBezTo>
                      <a:pt x="56" y="0"/>
                      <a:pt x="50" y="2"/>
                      <a:pt x="47" y="7"/>
                    </a:cubicBezTo>
                    <a:cubicBezTo>
                      <a:pt x="44" y="13"/>
                      <a:pt x="22" y="45"/>
                      <a:pt x="16" y="53"/>
                    </a:cubicBezTo>
                    <a:cubicBezTo>
                      <a:pt x="10" y="60"/>
                      <a:pt x="3" y="59"/>
                      <a:pt x="1" y="63"/>
                    </a:cubicBezTo>
                    <a:cubicBezTo>
                      <a:pt x="0" y="68"/>
                      <a:pt x="3" y="69"/>
                      <a:pt x="6" y="72"/>
                    </a:cubicBezTo>
                    <a:cubicBezTo>
                      <a:pt x="9" y="75"/>
                      <a:pt x="13" y="82"/>
                      <a:pt x="15" y="79"/>
                    </a:cubicBezTo>
                    <a:cubicBezTo>
                      <a:pt x="18" y="76"/>
                      <a:pt x="19" y="68"/>
                      <a:pt x="22" y="62"/>
                    </a:cubicBezTo>
                    <a:cubicBezTo>
                      <a:pt x="26" y="55"/>
                      <a:pt x="38" y="36"/>
                      <a:pt x="45" y="30"/>
                    </a:cubicBezTo>
                    <a:cubicBezTo>
                      <a:pt x="53" y="24"/>
                      <a:pt x="62" y="19"/>
                      <a:pt x="64" y="15"/>
                    </a:cubicBezTo>
                    <a:cubicBezTo>
                      <a:pt x="65" y="10"/>
                      <a:pt x="66" y="8"/>
                      <a:pt x="59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763"/>
              <p:cNvSpPr>
                <a:spLocks/>
              </p:cNvSpPr>
              <p:nvPr/>
            </p:nvSpPr>
            <p:spPr bwMode="auto">
              <a:xfrm>
                <a:off x="289363" y="2896701"/>
                <a:ext cx="60325" cy="74613"/>
              </a:xfrm>
              <a:custGeom>
                <a:avLst/>
                <a:gdLst>
                  <a:gd name="T0" fmla="*/ 25 w 37"/>
                  <a:gd name="T1" fmla="*/ 0 h 47"/>
                  <a:gd name="T2" fmla="*/ 19 w 37"/>
                  <a:gd name="T3" fmla="*/ 8 h 47"/>
                  <a:gd name="T4" fmla="*/ 8 w 37"/>
                  <a:gd name="T5" fmla="*/ 28 h 47"/>
                  <a:gd name="T6" fmla="*/ 0 w 37"/>
                  <a:gd name="T7" fmla="*/ 37 h 47"/>
                  <a:gd name="T8" fmla="*/ 5 w 37"/>
                  <a:gd name="T9" fmla="*/ 45 h 47"/>
                  <a:gd name="T10" fmla="*/ 12 w 37"/>
                  <a:gd name="T11" fmla="*/ 40 h 47"/>
                  <a:gd name="T12" fmla="*/ 23 w 37"/>
                  <a:gd name="T13" fmla="*/ 24 h 47"/>
                  <a:gd name="T14" fmla="*/ 35 w 37"/>
                  <a:gd name="T15" fmla="*/ 10 h 47"/>
                  <a:gd name="T16" fmla="*/ 25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25" y="0"/>
                    </a:moveTo>
                    <a:cubicBezTo>
                      <a:pt x="25" y="0"/>
                      <a:pt x="20" y="0"/>
                      <a:pt x="19" y="8"/>
                    </a:cubicBezTo>
                    <a:cubicBezTo>
                      <a:pt x="17" y="17"/>
                      <a:pt x="14" y="23"/>
                      <a:pt x="8" y="28"/>
                    </a:cubicBezTo>
                    <a:cubicBezTo>
                      <a:pt x="3" y="32"/>
                      <a:pt x="0" y="32"/>
                      <a:pt x="0" y="37"/>
                    </a:cubicBezTo>
                    <a:cubicBezTo>
                      <a:pt x="0" y="41"/>
                      <a:pt x="4" y="44"/>
                      <a:pt x="5" y="45"/>
                    </a:cubicBezTo>
                    <a:cubicBezTo>
                      <a:pt x="6" y="47"/>
                      <a:pt x="9" y="44"/>
                      <a:pt x="12" y="40"/>
                    </a:cubicBezTo>
                    <a:cubicBezTo>
                      <a:pt x="14" y="36"/>
                      <a:pt x="16" y="27"/>
                      <a:pt x="23" y="24"/>
                    </a:cubicBezTo>
                    <a:cubicBezTo>
                      <a:pt x="29" y="21"/>
                      <a:pt x="37" y="15"/>
                      <a:pt x="35" y="10"/>
                    </a:cubicBezTo>
                    <a:cubicBezTo>
                      <a:pt x="32" y="4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764"/>
              <p:cNvSpPr>
                <a:spLocks/>
              </p:cNvSpPr>
              <p:nvPr/>
            </p:nvSpPr>
            <p:spPr bwMode="auto">
              <a:xfrm>
                <a:off x="254438" y="2955438"/>
                <a:ext cx="47625" cy="60325"/>
              </a:xfrm>
              <a:custGeom>
                <a:avLst/>
                <a:gdLst>
                  <a:gd name="T0" fmla="*/ 23 w 29"/>
                  <a:gd name="T1" fmla="*/ 5 h 37"/>
                  <a:gd name="T2" fmla="*/ 14 w 29"/>
                  <a:gd name="T3" fmla="*/ 6 h 37"/>
                  <a:gd name="T4" fmla="*/ 12 w 29"/>
                  <a:gd name="T5" fmla="*/ 15 h 37"/>
                  <a:gd name="T6" fmla="*/ 5 w 29"/>
                  <a:gd name="T7" fmla="*/ 16 h 37"/>
                  <a:gd name="T8" fmla="*/ 2 w 29"/>
                  <a:gd name="T9" fmla="*/ 34 h 37"/>
                  <a:gd name="T10" fmla="*/ 17 w 29"/>
                  <a:gd name="T11" fmla="*/ 28 h 37"/>
                  <a:gd name="T12" fmla="*/ 15 w 29"/>
                  <a:gd name="T13" fmla="*/ 23 h 37"/>
                  <a:gd name="T14" fmla="*/ 22 w 29"/>
                  <a:gd name="T15" fmla="*/ 17 h 37"/>
                  <a:gd name="T16" fmla="*/ 27 w 29"/>
                  <a:gd name="T17" fmla="*/ 8 h 37"/>
                  <a:gd name="T18" fmla="*/ 23 w 29"/>
                  <a:gd name="T1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7">
                    <a:moveTo>
                      <a:pt x="23" y="5"/>
                    </a:moveTo>
                    <a:cubicBezTo>
                      <a:pt x="23" y="5"/>
                      <a:pt x="14" y="0"/>
                      <a:pt x="14" y="6"/>
                    </a:cubicBezTo>
                    <a:cubicBezTo>
                      <a:pt x="14" y="11"/>
                      <a:pt x="14" y="13"/>
                      <a:pt x="12" y="15"/>
                    </a:cubicBezTo>
                    <a:cubicBezTo>
                      <a:pt x="9" y="18"/>
                      <a:pt x="5" y="16"/>
                      <a:pt x="5" y="16"/>
                    </a:cubicBezTo>
                    <a:cubicBezTo>
                      <a:pt x="5" y="16"/>
                      <a:pt x="0" y="31"/>
                      <a:pt x="2" y="34"/>
                    </a:cubicBezTo>
                    <a:cubicBezTo>
                      <a:pt x="5" y="37"/>
                      <a:pt x="17" y="28"/>
                      <a:pt x="17" y="28"/>
                    </a:cubicBezTo>
                    <a:cubicBezTo>
                      <a:pt x="17" y="28"/>
                      <a:pt x="17" y="23"/>
                      <a:pt x="15" y="23"/>
                    </a:cubicBezTo>
                    <a:cubicBezTo>
                      <a:pt x="14" y="22"/>
                      <a:pt x="18" y="17"/>
                      <a:pt x="22" y="17"/>
                    </a:cubicBezTo>
                    <a:cubicBezTo>
                      <a:pt x="26" y="18"/>
                      <a:pt x="29" y="10"/>
                      <a:pt x="27" y="8"/>
                    </a:cubicBezTo>
                    <a:cubicBezTo>
                      <a:pt x="24" y="6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765"/>
              <p:cNvSpPr>
                <a:spLocks/>
              </p:cNvSpPr>
              <p:nvPr/>
            </p:nvSpPr>
            <p:spPr bwMode="auto">
              <a:xfrm>
                <a:off x="403663" y="2814151"/>
                <a:ext cx="84138" cy="100013"/>
              </a:xfrm>
              <a:custGeom>
                <a:avLst/>
                <a:gdLst>
                  <a:gd name="T0" fmla="*/ 46 w 52"/>
                  <a:gd name="T1" fmla="*/ 3 h 63"/>
                  <a:gd name="T2" fmla="*/ 34 w 52"/>
                  <a:gd name="T3" fmla="*/ 8 h 63"/>
                  <a:gd name="T4" fmla="*/ 16 w 52"/>
                  <a:gd name="T5" fmla="*/ 36 h 63"/>
                  <a:gd name="T6" fmla="*/ 4 w 52"/>
                  <a:gd name="T7" fmla="*/ 46 h 63"/>
                  <a:gd name="T8" fmla="*/ 6 w 52"/>
                  <a:gd name="T9" fmla="*/ 59 h 63"/>
                  <a:gd name="T10" fmla="*/ 20 w 52"/>
                  <a:gd name="T11" fmla="*/ 55 h 63"/>
                  <a:gd name="T12" fmla="*/ 37 w 52"/>
                  <a:gd name="T13" fmla="*/ 28 h 63"/>
                  <a:gd name="T14" fmla="*/ 52 w 52"/>
                  <a:gd name="T15" fmla="*/ 13 h 63"/>
                  <a:gd name="T16" fmla="*/ 46 w 52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46" y="3"/>
                    </a:moveTo>
                    <a:cubicBezTo>
                      <a:pt x="42" y="1"/>
                      <a:pt x="36" y="0"/>
                      <a:pt x="34" y="8"/>
                    </a:cubicBezTo>
                    <a:cubicBezTo>
                      <a:pt x="31" y="16"/>
                      <a:pt x="19" y="30"/>
                      <a:pt x="16" y="36"/>
                    </a:cubicBezTo>
                    <a:cubicBezTo>
                      <a:pt x="12" y="42"/>
                      <a:pt x="7" y="46"/>
                      <a:pt x="4" y="46"/>
                    </a:cubicBezTo>
                    <a:cubicBezTo>
                      <a:pt x="2" y="46"/>
                      <a:pt x="0" y="54"/>
                      <a:pt x="6" y="59"/>
                    </a:cubicBezTo>
                    <a:cubicBezTo>
                      <a:pt x="12" y="63"/>
                      <a:pt x="19" y="61"/>
                      <a:pt x="20" y="55"/>
                    </a:cubicBezTo>
                    <a:cubicBezTo>
                      <a:pt x="21" y="49"/>
                      <a:pt x="30" y="34"/>
                      <a:pt x="37" y="28"/>
                    </a:cubicBezTo>
                    <a:cubicBezTo>
                      <a:pt x="44" y="21"/>
                      <a:pt x="52" y="18"/>
                      <a:pt x="52" y="13"/>
                    </a:cubicBezTo>
                    <a:cubicBezTo>
                      <a:pt x="52" y="8"/>
                      <a:pt x="52" y="6"/>
                      <a:pt x="46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766"/>
              <p:cNvSpPr>
                <a:spLocks/>
              </p:cNvSpPr>
              <p:nvPr/>
            </p:nvSpPr>
            <p:spPr bwMode="auto">
              <a:xfrm>
                <a:off x="360801" y="2901463"/>
                <a:ext cx="63500" cy="82550"/>
              </a:xfrm>
              <a:custGeom>
                <a:avLst/>
                <a:gdLst>
                  <a:gd name="T0" fmla="*/ 32 w 40"/>
                  <a:gd name="T1" fmla="*/ 3 h 52"/>
                  <a:gd name="T2" fmla="*/ 23 w 40"/>
                  <a:gd name="T3" fmla="*/ 7 h 52"/>
                  <a:gd name="T4" fmla="*/ 9 w 40"/>
                  <a:gd name="T5" fmla="*/ 30 h 52"/>
                  <a:gd name="T6" fmla="*/ 0 w 40"/>
                  <a:gd name="T7" fmla="*/ 40 h 52"/>
                  <a:gd name="T8" fmla="*/ 4 w 40"/>
                  <a:gd name="T9" fmla="*/ 49 h 52"/>
                  <a:gd name="T10" fmla="*/ 16 w 40"/>
                  <a:gd name="T11" fmla="*/ 45 h 52"/>
                  <a:gd name="T12" fmla="*/ 28 w 40"/>
                  <a:gd name="T13" fmla="*/ 25 h 52"/>
                  <a:gd name="T14" fmla="*/ 39 w 40"/>
                  <a:gd name="T15" fmla="*/ 12 h 52"/>
                  <a:gd name="T16" fmla="*/ 32 w 40"/>
                  <a:gd name="T17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32" y="3"/>
                    </a:moveTo>
                    <a:cubicBezTo>
                      <a:pt x="29" y="1"/>
                      <a:pt x="23" y="0"/>
                      <a:pt x="23" y="7"/>
                    </a:cubicBezTo>
                    <a:cubicBezTo>
                      <a:pt x="22" y="13"/>
                      <a:pt x="13" y="25"/>
                      <a:pt x="9" y="30"/>
                    </a:cubicBezTo>
                    <a:cubicBezTo>
                      <a:pt x="5" y="34"/>
                      <a:pt x="0" y="35"/>
                      <a:pt x="0" y="40"/>
                    </a:cubicBezTo>
                    <a:cubicBezTo>
                      <a:pt x="0" y="44"/>
                      <a:pt x="1" y="46"/>
                      <a:pt x="4" y="49"/>
                    </a:cubicBezTo>
                    <a:cubicBezTo>
                      <a:pt x="7" y="52"/>
                      <a:pt x="13" y="51"/>
                      <a:pt x="16" y="45"/>
                    </a:cubicBezTo>
                    <a:cubicBezTo>
                      <a:pt x="19" y="38"/>
                      <a:pt x="23" y="29"/>
                      <a:pt x="28" y="25"/>
                    </a:cubicBezTo>
                    <a:cubicBezTo>
                      <a:pt x="33" y="20"/>
                      <a:pt x="40" y="18"/>
                      <a:pt x="39" y="12"/>
                    </a:cubicBezTo>
                    <a:cubicBezTo>
                      <a:pt x="38" y="7"/>
                      <a:pt x="36" y="5"/>
                      <a:pt x="32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767"/>
              <p:cNvSpPr>
                <a:spLocks/>
              </p:cNvSpPr>
              <p:nvPr/>
            </p:nvSpPr>
            <p:spPr bwMode="auto">
              <a:xfrm>
                <a:off x="460813" y="2828438"/>
                <a:ext cx="73025" cy="95250"/>
              </a:xfrm>
              <a:custGeom>
                <a:avLst/>
                <a:gdLst>
                  <a:gd name="T0" fmla="*/ 33 w 45"/>
                  <a:gd name="T1" fmla="*/ 0 h 60"/>
                  <a:gd name="T2" fmla="*/ 26 w 45"/>
                  <a:gd name="T3" fmla="*/ 12 h 60"/>
                  <a:gd name="T4" fmla="*/ 11 w 45"/>
                  <a:gd name="T5" fmla="*/ 39 h 60"/>
                  <a:gd name="T6" fmla="*/ 5 w 45"/>
                  <a:gd name="T7" fmla="*/ 56 h 60"/>
                  <a:gd name="T8" fmla="*/ 17 w 45"/>
                  <a:gd name="T9" fmla="*/ 53 h 60"/>
                  <a:gd name="T10" fmla="*/ 32 w 45"/>
                  <a:gd name="T11" fmla="*/ 30 h 60"/>
                  <a:gd name="T12" fmla="*/ 44 w 45"/>
                  <a:gd name="T13" fmla="*/ 14 h 60"/>
                  <a:gd name="T14" fmla="*/ 40 w 45"/>
                  <a:gd name="T15" fmla="*/ 8 h 60"/>
                  <a:gd name="T16" fmla="*/ 34 w 45"/>
                  <a:gd name="T17" fmla="*/ 4 h 60"/>
                  <a:gd name="T18" fmla="*/ 33 w 45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60">
                    <a:moveTo>
                      <a:pt x="33" y="0"/>
                    </a:moveTo>
                    <a:cubicBezTo>
                      <a:pt x="30" y="0"/>
                      <a:pt x="31" y="3"/>
                      <a:pt x="26" y="12"/>
                    </a:cubicBezTo>
                    <a:cubicBezTo>
                      <a:pt x="22" y="20"/>
                      <a:pt x="17" y="34"/>
                      <a:pt x="11" y="39"/>
                    </a:cubicBezTo>
                    <a:cubicBezTo>
                      <a:pt x="5" y="44"/>
                      <a:pt x="0" y="51"/>
                      <a:pt x="5" y="56"/>
                    </a:cubicBezTo>
                    <a:cubicBezTo>
                      <a:pt x="10" y="60"/>
                      <a:pt x="14" y="60"/>
                      <a:pt x="17" y="53"/>
                    </a:cubicBezTo>
                    <a:cubicBezTo>
                      <a:pt x="19" y="46"/>
                      <a:pt x="26" y="37"/>
                      <a:pt x="32" y="30"/>
                    </a:cubicBezTo>
                    <a:cubicBezTo>
                      <a:pt x="38" y="23"/>
                      <a:pt x="45" y="18"/>
                      <a:pt x="44" y="14"/>
                    </a:cubicBezTo>
                    <a:cubicBezTo>
                      <a:pt x="42" y="10"/>
                      <a:pt x="42" y="7"/>
                      <a:pt x="40" y="8"/>
                    </a:cubicBezTo>
                    <a:cubicBezTo>
                      <a:pt x="37" y="8"/>
                      <a:pt x="34" y="6"/>
                      <a:pt x="34" y="4"/>
                    </a:cubicBezTo>
                    <a:cubicBezTo>
                      <a:pt x="34" y="2"/>
                      <a:pt x="33" y="0"/>
                      <a:pt x="33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1" name="Freeform 768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4300"/>
              </a:xfrm>
              <a:custGeom>
                <a:avLst/>
                <a:gdLst>
                  <a:gd name="T0" fmla="*/ 58 w 64"/>
                  <a:gd name="T1" fmla="*/ 3 h 71"/>
                  <a:gd name="T2" fmla="*/ 58 w 64"/>
                  <a:gd name="T3" fmla="*/ 2 h 71"/>
                  <a:gd name="T4" fmla="*/ 53 w 64"/>
                  <a:gd name="T5" fmla="*/ 0 h 71"/>
                  <a:gd name="T6" fmla="*/ 49 w 64"/>
                  <a:gd name="T7" fmla="*/ 1 h 71"/>
                  <a:gd name="T8" fmla="*/ 46 w 64"/>
                  <a:gd name="T9" fmla="*/ 5 h 71"/>
                  <a:gd name="T10" fmla="*/ 26 w 64"/>
                  <a:gd name="T11" fmla="*/ 32 h 71"/>
                  <a:gd name="T12" fmla="*/ 16 w 64"/>
                  <a:gd name="T13" fmla="*/ 40 h 71"/>
                  <a:gd name="T14" fmla="*/ 10 w 64"/>
                  <a:gd name="T15" fmla="*/ 44 h 71"/>
                  <a:gd name="T16" fmla="*/ 3 w 64"/>
                  <a:gd name="T17" fmla="*/ 48 h 71"/>
                  <a:gd name="T18" fmla="*/ 0 w 64"/>
                  <a:gd name="T19" fmla="*/ 54 h 71"/>
                  <a:gd name="T20" fmla="*/ 0 w 64"/>
                  <a:gd name="T21" fmla="*/ 56 h 71"/>
                  <a:gd name="T22" fmla="*/ 3 w 64"/>
                  <a:gd name="T23" fmla="*/ 64 h 71"/>
                  <a:gd name="T24" fmla="*/ 6 w 64"/>
                  <a:gd name="T25" fmla="*/ 69 h 71"/>
                  <a:gd name="T26" fmla="*/ 10 w 64"/>
                  <a:gd name="T27" fmla="*/ 71 h 71"/>
                  <a:gd name="T28" fmla="*/ 12 w 64"/>
                  <a:gd name="T29" fmla="*/ 70 h 71"/>
                  <a:gd name="T30" fmla="*/ 16 w 64"/>
                  <a:gd name="T31" fmla="*/ 62 h 71"/>
                  <a:gd name="T32" fmla="*/ 20 w 64"/>
                  <a:gd name="T33" fmla="*/ 55 h 71"/>
                  <a:gd name="T34" fmla="*/ 45 w 64"/>
                  <a:gd name="T35" fmla="*/ 32 h 71"/>
                  <a:gd name="T36" fmla="*/ 51 w 64"/>
                  <a:gd name="T37" fmla="*/ 27 h 71"/>
                  <a:gd name="T38" fmla="*/ 56 w 64"/>
                  <a:gd name="T39" fmla="*/ 26 h 71"/>
                  <a:gd name="T40" fmla="*/ 61 w 64"/>
                  <a:gd name="T41" fmla="*/ 24 h 71"/>
                  <a:gd name="T42" fmla="*/ 64 w 64"/>
                  <a:gd name="T43" fmla="*/ 18 h 71"/>
                  <a:gd name="T44" fmla="*/ 64 w 64"/>
                  <a:gd name="T45" fmla="*/ 16 h 71"/>
                  <a:gd name="T46" fmla="*/ 61 w 64"/>
                  <a:gd name="T47" fmla="*/ 8 h 71"/>
                  <a:gd name="T48" fmla="*/ 58 w 64"/>
                  <a:gd name="T49" fmla="*/ 2 h 71"/>
                  <a:gd name="T50" fmla="*/ 58 w 64"/>
                  <a:gd name="T51" fmla="*/ 2 h 71"/>
                  <a:gd name="T52" fmla="*/ 58 w 64"/>
                  <a:gd name="T53" fmla="*/ 2 h 71"/>
                  <a:gd name="T54" fmla="*/ 58 w 64"/>
                  <a:gd name="T55" fmla="*/ 3 h 71"/>
                  <a:gd name="T56" fmla="*/ 57 w 64"/>
                  <a:gd name="T57" fmla="*/ 3 h 71"/>
                  <a:gd name="T58" fmla="*/ 59 w 64"/>
                  <a:gd name="T59" fmla="*/ 9 h 71"/>
                  <a:gd name="T60" fmla="*/ 62 w 64"/>
                  <a:gd name="T61" fmla="*/ 16 h 71"/>
                  <a:gd name="T62" fmla="*/ 62 w 64"/>
                  <a:gd name="T63" fmla="*/ 18 h 71"/>
                  <a:gd name="T64" fmla="*/ 60 w 64"/>
                  <a:gd name="T65" fmla="*/ 22 h 71"/>
                  <a:gd name="T66" fmla="*/ 56 w 64"/>
                  <a:gd name="T67" fmla="*/ 24 h 71"/>
                  <a:gd name="T68" fmla="*/ 50 w 64"/>
                  <a:gd name="T69" fmla="*/ 26 h 71"/>
                  <a:gd name="T70" fmla="*/ 44 w 64"/>
                  <a:gd name="T71" fmla="*/ 31 h 71"/>
                  <a:gd name="T72" fmla="*/ 19 w 64"/>
                  <a:gd name="T73" fmla="*/ 53 h 71"/>
                  <a:gd name="T74" fmla="*/ 14 w 64"/>
                  <a:gd name="T75" fmla="*/ 61 h 71"/>
                  <a:gd name="T76" fmla="*/ 11 w 64"/>
                  <a:gd name="T77" fmla="*/ 68 h 71"/>
                  <a:gd name="T78" fmla="*/ 10 w 64"/>
                  <a:gd name="T79" fmla="*/ 69 h 71"/>
                  <a:gd name="T80" fmla="*/ 8 w 64"/>
                  <a:gd name="T81" fmla="*/ 67 h 71"/>
                  <a:gd name="T82" fmla="*/ 4 w 64"/>
                  <a:gd name="T83" fmla="*/ 61 h 71"/>
                  <a:gd name="T84" fmla="*/ 2 w 64"/>
                  <a:gd name="T85" fmla="*/ 55 h 71"/>
                  <a:gd name="T86" fmla="*/ 2 w 64"/>
                  <a:gd name="T87" fmla="*/ 54 h 71"/>
                  <a:gd name="T88" fmla="*/ 5 w 64"/>
                  <a:gd name="T89" fmla="*/ 50 h 71"/>
                  <a:gd name="T90" fmla="*/ 10 w 64"/>
                  <a:gd name="T91" fmla="*/ 46 h 71"/>
                  <a:gd name="T92" fmla="*/ 17 w 64"/>
                  <a:gd name="T93" fmla="*/ 42 h 71"/>
                  <a:gd name="T94" fmla="*/ 27 w 64"/>
                  <a:gd name="T95" fmla="*/ 33 h 71"/>
                  <a:gd name="T96" fmla="*/ 48 w 64"/>
                  <a:gd name="T97" fmla="*/ 5 h 71"/>
                  <a:gd name="T98" fmla="*/ 50 w 64"/>
                  <a:gd name="T99" fmla="*/ 3 h 71"/>
                  <a:gd name="T100" fmla="*/ 53 w 64"/>
                  <a:gd name="T101" fmla="*/ 2 h 71"/>
                  <a:gd name="T102" fmla="*/ 57 w 64"/>
                  <a:gd name="T103" fmla="*/ 3 h 71"/>
                  <a:gd name="T104" fmla="*/ 58 w 64"/>
                  <a:gd name="T105" fmla="*/ 3 h 71"/>
                  <a:gd name="T106" fmla="*/ 57 w 64"/>
                  <a:gd name="T107" fmla="*/ 3 h 71"/>
                  <a:gd name="T108" fmla="*/ 58 w 64"/>
                  <a:gd name="T10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1">
                    <a:moveTo>
                      <a:pt x="58" y="3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50" y="0"/>
                      <a:pt x="49" y="1"/>
                    </a:cubicBezTo>
                    <a:cubicBezTo>
                      <a:pt x="48" y="2"/>
                      <a:pt x="46" y="3"/>
                      <a:pt x="46" y="5"/>
                    </a:cubicBezTo>
                    <a:cubicBezTo>
                      <a:pt x="44" y="9"/>
                      <a:pt x="36" y="24"/>
                      <a:pt x="26" y="32"/>
                    </a:cubicBezTo>
                    <a:cubicBezTo>
                      <a:pt x="21" y="36"/>
                      <a:pt x="18" y="38"/>
                      <a:pt x="16" y="40"/>
                    </a:cubicBezTo>
                    <a:cubicBezTo>
                      <a:pt x="13" y="42"/>
                      <a:pt x="12" y="43"/>
                      <a:pt x="10" y="44"/>
                    </a:cubicBezTo>
                    <a:cubicBezTo>
                      <a:pt x="8" y="45"/>
                      <a:pt x="5" y="47"/>
                      <a:pt x="3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1" y="58"/>
                      <a:pt x="2" y="61"/>
                      <a:pt x="3" y="64"/>
                    </a:cubicBezTo>
                    <a:cubicBezTo>
                      <a:pt x="4" y="66"/>
                      <a:pt x="5" y="67"/>
                      <a:pt x="6" y="69"/>
                    </a:cubicBezTo>
                    <a:cubicBezTo>
                      <a:pt x="7" y="70"/>
                      <a:pt x="8" y="71"/>
                      <a:pt x="10" y="71"/>
                    </a:cubicBezTo>
                    <a:cubicBezTo>
                      <a:pt x="11" y="71"/>
                      <a:pt x="11" y="70"/>
                      <a:pt x="12" y="70"/>
                    </a:cubicBezTo>
                    <a:cubicBezTo>
                      <a:pt x="15" y="67"/>
                      <a:pt x="15" y="64"/>
                      <a:pt x="16" y="62"/>
                    </a:cubicBezTo>
                    <a:cubicBezTo>
                      <a:pt x="17" y="59"/>
                      <a:pt x="18" y="57"/>
                      <a:pt x="20" y="55"/>
                    </a:cubicBezTo>
                    <a:cubicBezTo>
                      <a:pt x="27" y="49"/>
                      <a:pt x="40" y="38"/>
                      <a:pt x="45" y="32"/>
                    </a:cubicBezTo>
                    <a:cubicBezTo>
                      <a:pt x="48" y="29"/>
                      <a:pt x="50" y="28"/>
                      <a:pt x="51" y="27"/>
                    </a:cubicBezTo>
                    <a:cubicBezTo>
                      <a:pt x="53" y="27"/>
                      <a:pt x="54" y="26"/>
                      <a:pt x="56" y="26"/>
                    </a:cubicBezTo>
                    <a:cubicBezTo>
                      <a:pt x="58" y="26"/>
                      <a:pt x="60" y="25"/>
                      <a:pt x="61" y="24"/>
                    </a:cubicBezTo>
                    <a:cubicBezTo>
                      <a:pt x="62" y="22"/>
                      <a:pt x="63" y="20"/>
                      <a:pt x="64" y="18"/>
                    </a:cubicBezTo>
                    <a:cubicBezTo>
                      <a:pt x="64" y="17"/>
                      <a:pt x="64" y="17"/>
                      <a:pt x="64" y="16"/>
                    </a:cubicBezTo>
                    <a:cubicBezTo>
                      <a:pt x="64" y="12"/>
                      <a:pt x="62" y="10"/>
                      <a:pt x="61" y="8"/>
                    </a:cubicBezTo>
                    <a:cubicBezTo>
                      <a:pt x="60" y="6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7"/>
                      <a:pt x="59" y="9"/>
                    </a:cubicBezTo>
                    <a:cubicBezTo>
                      <a:pt x="60" y="12"/>
                      <a:pt x="62" y="13"/>
                      <a:pt x="62" y="16"/>
                    </a:cubicBezTo>
                    <a:cubicBezTo>
                      <a:pt x="62" y="17"/>
                      <a:pt x="62" y="17"/>
                      <a:pt x="62" y="18"/>
                    </a:cubicBezTo>
                    <a:cubicBezTo>
                      <a:pt x="61" y="20"/>
                      <a:pt x="61" y="21"/>
                      <a:pt x="60" y="22"/>
                    </a:cubicBezTo>
                    <a:cubicBezTo>
                      <a:pt x="59" y="23"/>
                      <a:pt x="58" y="24"/>
                      <a:pt x="56" y="24"/>
                    </a:cubicBezTo>
                    <a:cubicBezTo>
                      <a:pt x="54" y="24"/>
                      <a:pt x="52" y="25"/>
                      <a:pt x="50" y="26"/>
                    </a:cubicBezTo>
                    <a:cubicBezTo>
                      <a:pt x="49" y="26"/>
                      <a:pt x="47" y="28"/>
                      <a:pt x="44" y="31"/>
                    </a:cubicBezTo>
                    <a:cubicBezTo>
                      <a:pt x="38" y="36"/>
                      <a:pt x="25" y="48"/>
                      <a:pt x="19" y="53"/>
                    </a:cubicBezTo>
                    <a:cubicBezTo>
                      <a:pt x="16" y="56"/>
                      <a:pt x="15" y="59"/>
                      <a:pt x="14" y="61"/>
                    </a:cubicBezTo>
                    <a:cubicBezTo>
                      <a:pt x="13" y="64"/>
                      <a:pt x="13" y="66"/>
                      <a:pt x="11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8"/>
                      <a:pt x="8" y="67"/>
                    </a:cubicBezTo>
                    <a:cubicBezTo>
                      <a:pt x="6" y="66"/>
                      <a:pt x="5" y="63"/>
                      <a:pt x="4" y="61"/>
                    </a:cubicBezTo>
                    <a:cubicBezTo>
                      <a:pt x="3" y="59"/>
                      <a:pt x="2" y="57"/>
                      <a:pt x="2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3"/>
                      <a:pt x="3" y="51"/>
                      <a:pt x="5" y="50"/>
                    </a:cubicBezTo>
                    <a:cubicBezTo>
                      <a:pt x="6" y="48"/>
                      <a:pt x="9" y="47"/>
                      <a:pt x="10" y="46"/>
                    </a:cubicBezTo>
                    <a:cubicBezTo>
                      <a:pt x="13" y="45"/>
                      <a:pt x="15" y="44"/>
                      <a:pt x="17" y="42"/>
                    </a:cubicBezTo>
                    <a:cubicBezTo>
                      <a:pt x="19" y="40"/>
                      <a:pt x="22" y="37"/>
                      <a:pt x="27" y="33"/>
                    </a:cubicBezTo>
                    <a:cubicBezTo>
                      <a:pt x="38" y="25"/>
                      <a:pt x="45" y="10"/>
                      <a:pt x="48" y="5"/>
                    </a:cubicBezTo>
                    <a:cubicBezTo>
                      <a:pt x="48" y="4"/>
                      <a:pt x="49" y="3"/>
                      <a:pt x="50" y="3"/>
                    </a:cubicBezTo>
                    <a:cubicBezTo>
                      <a:pt x="51" y="2"/>
                      <a:pt x="52" y="2"/>
                      <a:pt x="53" y="2"/>
                    </a:cubicBezTo>
                    <a:cubicBezTo>
                      <a:pt x="55" y="2"/>
                      <a:pt x="56" y="3"/>
                      <a:pt x="57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2" name="Freeform 769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0175"/>
              </a:xfrm>
              <a:custGeom>
                <a:avLst/>
                <a:gdLst>
                  <a:gd name="T0" fmla="*/ 59 w 66"/>
                  <a:gd name="T1" fmla="*/ 2 h 81"/>
                  <a:gd name="T2" fmla="*/ 59 w 66"/>
                  <a:gd name="T3" fmla="*/ 1 h 81"/>
                  <a:gd name="T4" fmla="*/ 56 w 66"/>
                  <a:gd name="T5" fmla="*/ 0 h 81"/>
                  <a:gd name="T6" fmla="*/ 46 w 66"/>
                  <a:gd name="T7" fmla="*/ 7 h 81"/>
                  <a:gd name="T8" fmla="*/ 32 w 66"/>
                  <a:gd name="T9" fmla="*/ 29 h 81"/>
                  <a:gd name="T10" fmla="*/ 15 w 66"/>
                  <a:gd name="T11" fmla="*/ 52 h 81"/>
                  <a:gd name="T12" fmla="*/ 7 w 66"/>
                  <a:gd name="T13" fmla="*/ 58 h 81"/>
                  <a:gd name="T14" fmla="*/ 3 w 66"/>
                  <a:gd name="T15" fmla="*/ 60 h 81"/>
                  <a:gd name="T16" fmla="*/ 1 w 66"/>
                  <a:gd name="T17" fmla="*/ 63 h 81"/>
                  <a:gd name="T18" fmla="*/ 0 w 66"/>
                  <a:gd name="T19" fmla="*/ 65 h 81"/>
                  <a:gd name="T20" fmla="*/ 2 w 66"/>
                  <a:gd name="T21" fmla="*/ 69 h 81"/>
                  <a:gd name="T22" fmla="*/ 5 w 66"/>
                  <a:gd name="T23" fmla="*/ 72 h 81"/>
                  <a:gd name="T24" fmla="*/ 9 w 66"/>
                  <a:gd name="T25" fmla="*/ 77 h 81"/>
                  <a:gd name="T26" fmla="*/ 11 w 66"/>
                  <a:gd name="T27" fmla="*/ 79 h 81"/>
                  <a:gd name="T28" fmla="*/ 14 w 66"/>
                  <a:gd name="T29" fmla="*/ 81 h 81"/>
                  <a:gd name="T30" fmla="*/ 16 w 66"/>
                  <a:gd name="T31" fmla="*/ 79 h 81"/>
                  <a:gd name="T32" fmla="*/ 19 w 66"/>
                  <a:gd name="T33" fmla="*/ 72 h 81"/>
                  <a:gd name="T34" fmla="*/ 23 w 66"/>
                  <a:gd name="T35" fmla="*/ 62 h 81"/>
                  <a:gd name="T36" fmla="*/ 33 w 66"/>
                  <a:gd name="T37" fmla="*/ 46 h 81"/>
                  <a:gd name="T38" fmla="*/ 46 w 66"/>
                  <a:gd name="T39" fmla="*/ 31 h 81"/>
                  <a:gd name="T40" fmla="*/ 57 w 66"/>
                  <a:gd name="T41" fmla="*/ 23 h 81"/>
                  <a:gd name="T42" fmla="*/ 65 w 66"/>
                  <a:gd name="T43" fmla="*/ 15 h 81"/>
                  <a:gd name="T44" fmla="*/ 66 w 66"/>
                  <a:gd name="T45" fmla="*/ 10 h 81"/>
                  <a:gd name="T46" fmla="*/ 64 w 66"/>
                  <a:gd name="T47" fmla="*/ 6 h 81"/>
                  <a:gd name="T48" fmla="*/ 59 w 66"/>
                  <a:gd name="T49" fmla="*/ 1 h 81"/>
                  <a:gd name="T50" fmla="*/ 59 w 66"/>
                  <a:gd name="T51" fmla="*/ 2 h 81"/>
                  <a:gd name="T52" fmla="*/ 58 w 66"/>
                  <a:gd name="T53" fmla="*/ 3 h 81"/>
                  <a:gd name="T54" fmla="*/ 63 w 66"/>
                  <a:gd name="T55" fmla="*/ 7 h 81"/>
                  <a:gd name="T56" fmla="*/ 64 w 66"/>
                  <a:gd name="T57" fmla="*/ 10 h 81"/>
                  <a:gd name="T58" fmla="*/ 63 w 66"/>
                  <a:gd name="T59" fmla="*/ 15 h 81"/>
                  <a:gd name="T60" fmla="*/ 56 w 66"/>
                  <a:gd name="T61" fmla="*/ 21 h 81"/>
                  <a:gd name="T62" fmla="*/ 45 w 66"/>
                  <a:gd name="T63" fmla="*/ 29 h 81"/>
                  <a:gd name="T64" fmla="*/ 32 w 66"/>
                  <a:gd name="T65" fmla="*/ 45 h 81"/>
                  <a:gd name="T66" fmla="*/ 22 w 66"/>
                  <a:gd name="T67" fmla="*/ 61 h 81"/>
                  <a:gd name="T68" fmla="*/ 18 w 66"/>
                  <a:gd name="T69" fmla="*/ 71 h 81"/>
                  <a:gd name="T70" fmla="*/ 15 w 66"/>
                  <a:gd name="T71" fmla="*/ 78 h 81"/>
                  <a:gd name="T72" fmla="*/ 14 w 66"/>
                  <a:gd name="T73" fmla="*/ 79 h 81"/>
                  <a:gd name="T74" fmla="*/ 13 w 66"/>
                  <a:gd name="T75" fmla="*/ 78 h 81"/>
                  <a:gd name="T76" fmla="*/ 7 w 66"/>
                  <a:gd name="T77" fmla="*/ 71 h 81"/>
                  <a:gd name="T78" fmla="*/ 3 w 66"/>
                  <a:gd name="T79" fmla="*/ 68 h 81"/>
                  <a:gd name="T80" fmla="*/ 2 w 66"/>
                  <a:gd name="T81" fmla="*/ 65 h 81"/>
                  <a:gd name="T82" fmla="*/ 2 w 66"/>
                  <a:gd name="T83" fmla="*/ 64 h 81"/>
                  <a:gd name="T84" fmla="*/ 4 w 66"/>
                  <a:gd name="T85" fmla="*/ 62 h 81"/>
                  <a:gd name="T86" fmla="*/ 17 w 66"/>
                  <a:gd name="T87" fmla="*/ 53 h 81"/>
                  <a:gd name="T88" fmla="*/ 33 w 66"/>
                  <a:gd name="T89" fmla="*/ 30 h 81"/>
                  <a:gd name="T90" fmla="*/ 48 w 66"/>
                  <a:gd name="T91" fmla="*/ 8 h 81"/>
                  <a:gd name="T92" fmla="*/ 56 w 66"/>
                  <a:gd name="T93" fmla="*/ 2 h 81"/>
                  <a:gd name="T94" fmla="*/ 58 w 66"/>
                  <a:gd name="T95" fmla="*/ 3 h 81"/>
                  <a:gd name="T96" fmla="*/ 59 w 66"/>
                  <a:gd name="T9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1">
                    <a:moveTo>
                      <a:pt x="59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7" y="0"/>
                      <a:pt x="56" y="0"/>
                    </a:cubicBezTo>
                    <a:cubicBezTo>
                      <a:pt x="52" y="0"/>
                      <a:pt x="48" y="2"/>
                      <a:pt x="46" y="7"/>
                    </a:cubicBezTo>
                    <a:cubicBezTo>
                      <a:pt x="44" y="10"/>
                      <a:pt x="38" y="19"/>
                      <a:pt x="32" y="29"/>
                    </a:cubicBezTo>
                    <a:cubicBezTo>
                      <a:pt x="25" y="39"/>
                      <a:pt x="18" y="48"/>
                      <a:pt x="15" y="52"/>
                    </a:cubicBezTo>
                    <a:cubicBezTo>
                      <a:pt x="12" y="55"/>
                      <a:pt x="9" y="57"/>
                      <a:pt x="7" y="58"/>
                    </a:cubicBezTo>
                    <a:cubicBezTo>
                      <a:pt x="5" y="59"/>
                      <a:pt x="4" y="59"/>
                      <a:pt x="3" y="60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0" y="64"/>
                      <a:pt x="0" y="65"/>
                      <a:pt x="0" y="65"/>
                    </a:cubicBezTo>
                    <a:cubicBezTo>
                      <a:pt x="0" y="67"/>
                      <a:pt x="1" y="68"/>
                      <a:pt x="2" y="69"/>
                    </a:cubicBezTo>
                    <a:cubicBezTo>
                      <a:pt x="3" y="70"/>
                      <a:pt x="4" y="71"/>
                      <a:pt x="5" y="72"/>
                    </a:cubicBezTo>
                    <a:cubicBezTo>
                      <a:pt x="6" y="74"/>
                      <a:pt x="8" y="76"/>
                      <a:pt x="9" y="77"/>
                    </a:cubicBezTo>
                    <a:cubicBezTo>
                      <a:pt x="10" y="78"/>
                      <a:pt x="11" y="79"/>
                      <a:pt x="11" y="79"/>
                    </a:cubicBezTo>
                    <a:cubicBezTo>
                      <a:pt x="12" y="80"/>
                      <a:pt x="13" y="81"/>
                      <a:pt x="14" y="81"/>
                    </a:cubicBezTo>
                    <a:cubicBezTo>
                      <a:pt x="15" y="81"/>
                      <a:pt x="16" y="80"/>
                      <a:pt x="16" y="79"/>
                    </a:cubicBezTo>
                    <a:cubicBezTo>
                      <a:pt x="18" y="78"/>
                      <a:pt x="19" y="75"/>
                      <a:pt x="19" y="72"/>
                    </a:cubicBezTo>
                    <a:cubicBezTo>
                      <a:pt x="20" y="69"/>
                      <a:pt x="21" y="65"/>
                      <a:pt x="23" y="62"/>
                    </a:cubicBezTo>
                    <a:cubicBezTo>
                      <a:pt x="25" y="59"/>
                      <a:pt x="29" y="53"/>
                      <a:pt x="33" y="46"/>
                    </a:cubicBezTo>
                    <a:cubicBezTo>
                      <a:pt x="38" y="40"/>
                      <a:pt x="43" y="34"/>
                      <a:pt x="46" y="31"/>
                    </a:cubicBezTo>
                    <a:cubicBezTo>
                      <a:pt x="50" y="28"/>
                      <a:pt x="54" y="25"/>
                      <a:pt x="57" y="23"/>
                    </a:cubicBezTo>
                    <a:cubicBezTo>
                      <a:pt x="61" y="20"/>
                      <a:pt x="64" y="18"/>
                      <a:pt x="65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9"/>
                      <a:pt x="65" y="7"/>
                      <a:pt x="64" y="6"/>
                    </a:cubicBezTo>
                    <a:cubicBezTo>
                      <a:pt x="63" y="5"/>
                      <a:pt x="62" y="3"/>
                      <a:pt x="59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0" y="5"/>
                      <a:pt x="62" y="6"/>
                      <a:pt x="63" y="7"/>
                    </a:cubicBezTo>
                    <a:cubicBezTo>
                      <a:pt x="63" y="8"/>
                      <a:pt x="64" y="9"/>
                      <a:pt x="64" y="10"/>
                    </a:cubicBezTo>
                    <a:cubicBezTo>
                      <a:pt x="64" y="11"/>
                      <a:pt x="63" y="13"/>
                      <a:pt x="63" y="15"/>
                    </a:cubicBezTo>
                    <a:cubicBezTo>
                      <a:pt x="62" y="16"/>
                      <a:pt x="60" y="19"/>
                      <a:pt x="56" y="21"/>
                    </a:cubicBezTo>
                    <a:cubicBezTo>
                      <a:pt x="53" y="23"/>
                      <a:pt x="49" y="26"/>
                      <a:pt x="45" y="29"/>
                    </a:cubicBezTo>
                    <a:cubicBezTo>
                      <a:pt x="41" y="32"/>
                      <a:pt x="36" y="39"/>
                      <a:pt x="32" y="45"/>
                    </a:cubicBezTo>
                    <a:cubicBezTo>
                      <a:pt x="27" y="52"/>
                      <a:pt x="23" y="58"/>
                      <a:pt x="22" y="61"/>
                    </a:cubicBezTo>
                    <a:cubicBezTo>
                      <a:pt x="20" y="64"/>
                      <a:pt x="18" y="68"/>
                      <a:pt x="18" y="71"/>
                    </a:cubicBezTo>
                    <a:cubicBezTo>
                      <a:pt x="17" y="74"/>
                      <a:pt x="16" y="77"/>
                      <a:pt x="15" y="78"/>
                    </a:cubicBezTo>
                    <a:cubicBezTo>
                      <a:pt x="14" y="78"/>
                      <a:pt x="14" y="79"/>
                      <a:pt x="14" y="79"/>
                    </a:cubicBezTo>
                    <a:cubicBezTo>
                      <a:pt x="14" y="79"/>
                      <a:pt x="13" y="78"/>
                      <a:pt x="13" y="78"/>
                    </a:cubicBezTo>
                    <a:cubicBezTo>
                      <a:pt x="11" y="77"/>
                      <a:pt x="9" y="73"/>
                      <a:pt x="7" y="71"/>
                    </a:cubicBezTo>
                    <a:cubicBezTo>
                      <a:pt x="6" y="70"/>
                      <a:pt x="4" y="69"/>
                      <a:pt x="3" y="68"/>
                    </a:cubicBezTo>
                    <a:cubicBezTo>
                      <a:pt x="2" y="67"/>
                      <a:pt x="2" y="66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3" y="63"/>
                      <a:pt x="3" y="62"/>
                      <a:pt x="4" y="62"/>
                    </a:cubicBezTo>
                    <a:cubicBezTo>
                      <a:pt x="7" y="60"/>
                      <a:pt x="12" y="59"/>
                      <a:pt x="17" y="53"/>
                    </a:cubicBezTo>
                    <a:cubicBezTo>
                      <a:pt x="20" y="49"/>
                      <a:pt x="27" y="40"/>
                      <a:pt x="33" y="30"/>
                    </a:cubicBezTo>
                    <a:cubicBezTo>
                      <a:pt x="40" y="20"/>
                      <a:pt x="46" y="11"/>
                      <a:pt x="48" y="8"/>
                    </a:cubicBezTo>
                    <a:cubicBezTo>
                      <a:pt x="50" y="4"/>
                      <a:pt x="53" y="2"/>
                      <a:pt x="56" y="2"/>
                    </a:cubicBezTo>
                    <a:cubicBezTo>
                      <a:pt x="57" y="2"/>
                      <a:pt x="58" y="3"/>
                      <a:pt x="58" y="3"/>
                    </a:cubicBez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3" name="Freeform 770"/>
              <p:cNvSpPr>
                <a:spLocks/>
              </p:cNvSpPr>
              <p:nvPr/>
            </p:nvSpPr>
            <p:spPr bwMode="auto">
              <a:xfrm>
                <a:off x="405251" y="2815738"/>
                <a:ext cx="84138" cy="96838"/>
              </a:xfrm>
              <a:custGeom>
                <a:avLst/>
                <a:gdLst>
                  <a:gd name="T0" fmla="*/ 45 w 52"/>
                  <a:gd name="T1" fmla="*/ 2 h 61"/>
                  <a:gd name="T2" fmla="*/ 46 w 52"/>
                  <a:gd name="T3" fmla="*/ 1 h 61"/>
                  <a:gd name="T4" fmla="*/ 40 w 52"/>
                  <a:gd name="T5" fmla="*/ 0 h 61"/>
                  <a:gd name="T6" fmla="*/ 35 w 52"/>
                  <a:gd name="T7" fmla="*/ 1 h 61"/>
                  <a:gd name="T8" fmla="*/ 32 w 52"/>
                  <a:gd name="T9" fmla="*/ 7 h 61"/>
                  <a:gd name="T10" fmla="*/ 23 w 52"/>
                  <a:gd name="T11" fmla="*/ 21 h 61"/>
                  <a:gd name="T12" fmla="*/ 14 w 52"/>
                  <a:gd name="T13" fmla="*/ 34 h 61"/>
                  <a:gd name="T14" fmla="*/ 8 w 52"/>
                  <a:gd name="T15" fmla="*/ 41 h 61"/>
                  <a:gd name="T16" fmla="*/ 5 w 52"/>
                  <a:gd name="T17" fmla="*/ 43 h 61"/>
                  <a:gd name="T18" fmla="*/ 3 w 52"/>
                  <a:gd name="T19" fmla="*/ 44 h 61"/>
                  <a:gd name="T20" fmla="*/ 2 w 52"/>
                  <a:gd name="T21" fmla="*/ 44 h 61"/>
                  <a:gd name="T22" fmla="*/ 0 w 52"/>
                  <a:gd name="T23" fmla="*/ 50 h 61"/>
                  <a:gd name="T24" fmla="*/ 5 w 52"/>
                  <a:gd name="T25" fmla="*/ 58 h 61"/>
                  <a:gd name="T26" fmla="*/ 12 w 52"/>
                  <a:gd name="T27" fmla="*/ 61 h 61"/>
                  <a:gd name="T28" fmla="*/ 20 w 52"/>
                  <a:gd name="T29" fmla="*/ 54 h 61"/>
                  <a:gd name="T30" fmla="*/ 26 w 52"/>
                  <a:gd name="T31" fmla="*/ 41 h 61"/>
                  <a:gd name="T32" fmla="*/ 37 w 52"/>
                  <a:gd name="T33" fmla="*/ 28 h 61"/>
                  <a:gd name="T34" fmla="*/ 47 w 52"/>
                  <a:gd name="T35" fmla="*/ 19 h 61"/>
                  <a:gd name="T36" fmla="*/ 51 w 52"/>
                  <a:gd name="T37" fmla="*/ 16 h 61"/>
                  <a:gd name="T38" fmla="*/ 52 w 52"/>
                  <a:gd name="T39" fmla="*/ 12 h 61"/>
                  <a:gd name="T40" fmla="*/ 51 w 52"/>
                  <a:gd name="T41" fmla="*/ 6 h 61"/>
                  <a:gd name="T42" fmla="*/ 46 w 52"/>
                  <a:gd name="T43" fmla="*/ 1 h 61"/>
                  <a:gd name="T44" fmla="*/ 45 w 52"/>
                  <a:gd name="T45" fmla="*/ 2 h 61"/>
                  <a:gd name="T46" fmla="*/ 45 w 52"/>
                  <a:gd name="T47" fmla="*/ 3 h 61"/>
                  <a:gd name="T48" fmla="*/ 50 w 52"/>
                  <a:gd name="T49" fmla="*/ 6 h 61"/>
                  <a:gd name="T50" fmla="*/ 50 w 52"/>
                  <a:gd name="T51" fmla="*/ 12 h 61"/>
                  <a:gd name="T52" fmla="*/ 49 w 52"/>
                  <a:gd name="T53" fmla="*/ 15 h 61"/>
                  <a:gd name="T54" fmla="*/ 35 w 52"/>
                  <a:gd name="T55" fmla="*/ 26 h 61"/>
                  <a:gd name="T56" fmla="*/ 24 w 52"/>
                  <a:gd name="T57" fmla="*/ 40 h 61"/>
                  <a:gd name="T58" fmla="*/ 18 w 52"/>
                  <a:gd name="T59" fmla="*/ 54 h 61"/>
                  <a:gd name="T60" fmla="*/ 12 w 52"/>
                  <a:gd name="T61" fmla="*/ 59 h 61"/>
                  <a:gd name="T62" fmla="*/ 6 w 52"/>
                  <a:gd name="T63" fmla="*/ 57 h 61"/>
                  <a:gd name="T64" fmla="*/ 2 w 52"/>
                  <a:gd name="T65" fmla="*/ 50 h 61"/>
                  <a:gd name="T66" fmla="*/ 3 w 52"/>
                  <a:gd name="T67" fmla="*/ 47 h 61"/>
                  <a:gd name="T68" fmla="*/ 3 w 52"/>
                  <a:gd name="T69" fmla="*/ 46 h 61"/>
                  <a:gd name="T70" fmla="*/ 3 w 52"/>
                  <a:gd name="T71" fmla="*/ 46 h 61"/>
                  <a:gd name="T72" fmla="*/ 3 w 52"/>
                  <a:gd name="T73" fmla="*/ 46 h 61"/>
                  <a:gd name="T74" fmla="*/ 3 w 52"/>
                  <a:gd name="T75" fmla="*/ 46 h 61"/>
                  <a:gd name="T76" fmla="*/ 3 w 52"/>
                  <a:gd name="T77" fmla="*/ 46 h 61"/>
                  <a:gd name="T78" fmla="*/ 3 w 52"/>
                  <a:gd name="T79" fmla="*/ 46 h 61"/>
                  <a:gd name="T80" fmla="*/ 3 w 52"/>
                  <a:gd name="T81" fmla="*/ 46 h 61"/>
                  <a:gd name="T82" fmla="*/ 6 w 52"/>
                  <a:gd name="T83" fmla="*/ 45 h 61"/>
                  <a:gd name="T84" fmla="*/ 15 w 52"/>
                  <a:gd name="T85" fmla="*/ 35 h 61"/>
                  <a:gd name="T86" fmla="*/ 25 w 52"/>
                  <a:gd name="T87" fmla="*/ 22 h 61"/>
                  <a:gd name="T88" fmla="*/ 34 w 52"/>
                  <a:gd name="T89" fmla="*/ 8 h 61"/>
                  <a:gd name="T90" fmla="*/ 37 w 52"/>
                  <a:gd name="T91" fmla="*/ 3 h 61"/>
                  <a:gd name="T92" fmla="*/ 40 w 52"/>
                  <a:gd name="T93" fmla="*/ 2 h 61"/>
                  <a:gd name="T94" fmla="*/ 45 w 52"/>
                  <a:gd name="T95" fmla="*/ 3 h 61"/>
                  <a:gd name="T96" fmla="*/ 45 w 52"/>
                  <a:gd name="T9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1">
                    <a:moveTo>
                      <a:pt x="45" y="2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2" y="0"/>
                      <a:pt x="40" y="0"/>
                    </a:cubicBezTo>
                    <a:cubicBezTo>
                      <a:pt x="39" y="0"/>
                      <a:pt x="37" y="0"/>
                      <a:pt x="35" y="1"/>
                    </a:cubicBezTo>
                    <a:cubicBezTo>
                      <a:pt x="34" y="2"/>
                      <a:pt x="33" y="4"/>
                      <a:pt x="32" y="7"/>
                    </a:cubicBezTo>
                    <a:cubicBezTo>
                      <a:pt x="31" y="11"/>
                      <a:pt x="27" y="16"/>
                      <a:pt x="23" y="21"/>
                    </a:cubicBezTo>
                    <a:cubicBezTo>
                      <a:pt x="20" y="26"/>
                      <a:pt x="16" y="31"/>
                      <a:pt x="14" y="34"/>
                    </a:cubicBezTo>
                    <a:cubicBezTo>
                      <a:pt x="12" y="37"/>
                      <a:pt x="10" y="40"/>
                      <a:pt x="8" y="41"/>
                    </a:cubicBezTo>
                    <a:cubicBezTo>
                      <a:pt x="7" y="42"/>
                      <a:pt x="6" y="43"/>
                      <a:pt x="5" y="43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4"/>
                      <a:pt x="2" y="44"/>
                      <a:pt x="2" y="44"/>
                    </a:cubicBezTo>
                    <a:cubicBezTo>
                      <a:pt x="1" y="45"/>
                      <a:pt x="0" y="47"/>
                      <a:pt x="0" y="50"/>
                    </a:cubicBezTo>
                    <a:cubicBezTo>
                      <a:pt x="0" y="52"/>
                      <a:pt x="1" y="56"/>
                      <a:pt x="5" y="58"/>
                    </a:cubicBezTo>
                    <a:cubicBezTo>
                      <a:pt x="7" y="60"/>
                      <a:pt x="9" y="61"/>
                      <a:pt x="12" y="61"/>
                    </a:cubicBezTo>
                    <a:cubicBezTo>
                      <a:pt x="16" y="61"/>
                      <a:pt x="19" y="58"/>
                      <a:pt x="20" y="54"/>
                    </a:cubicBezTo>
                    <a:cubicBezTo>
                      <a:pt x="21" y="51"/>
                      <a:pt x="23" y="46"/>
                      <a:pt x="26" y="41"/>
                    </a:cubicBezTo>
                    <a:cubicBezTo>
                      <a:pt x="29" y="36"/>
                      <a:pt x="33" y="31"/>
                      <a:pt x="37" y="28"/>
                    </a:cubicBezTo>
                    <a:cubicBezTo>
                      <a:pt x="40" y="24"/>
                      <a:pt x="44" y="22"/>
                      <a:pt x="47" y="19"/>
                    </a:cubicBezTo>
                    <a:cubicBezTo>
                      <a:pt x="48" y="18"/>
                      <a:pt x="50" y="17"/>
                      <a:pt x="51" y="16"/>
                    </a:cubicBezTo>
                    <a:cubicBezTo>
                      <a:pt x="52" y="15"/>
                      <a:pt x="52" y="13"/>
                      <a:pt x="52" y="12"/>
                    </a:cubicBezTo>
                    <a:cubicBezTo>
                      <a:pt x="52" y="9"/>
                      <a:pt x="52" y="7"/>
                      <a:pt x="51" y="6"/>
                    </a:cubicBezTo>
                    <a:cubicBezTo>
                      <a:pt x="51" y="4"/>
                      <a:pt x="49" y="2"/>
                      <a:pt x="46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4"/>
                      <a:pt x="49" y="5"/>
                      <a:pt x="50" y="6"/>
                    </a:cubicBezTo>
                    <a:cubicBezTo>
                      <a:pt x="50" y="8"/>
                      <a:pt x="50" y="9"/>
                      <a:pt x="50" y="12"/>
                    </a:cubicBezTo>
                    <a:cubicBezTo>
                      <a:pt x="50" y="13"/>
                      <a:pt x="50" y="14"/>
                      <a:pt x="49" y="15"/>
                    </a:cubicBezTo>
                    <a:cubicBezTo>
                      <a:pt x="47" y="18"/>
                      <a:pt x="41" y="21"/>
                      <a:pt x="35" y="26"/>
                    </a:cubicBezTo>
                    <a:cubicBezTo>
                      <a:pt x="31" y="30"/>
                      <a:pt x="28" y="35"/>
                      <a:pt x="24" y="40"/>
                    </a:cubicBezTo>
                    <a:cubicBezTo>
                      <a:pt x="21" y="45"/>
                      <a:pt x="19" y="50"/>
                      <a:pt x="18" y="54"/>
                    </a:cubicBezTo>
                    <a:cubicBezTo>
                      <a:pt x="18" y="57"/>
                      <a:pt x="15" y="59"/>
                      <a:pt x="12" y="59"/>
                    </a:cubicBezTo>
                    <a:cubicBezTo>
                      <a:pt x="10" y="59"/>
                      <a:pt x="8" y="58"/>
                      <a:pt x="6" y="57"/>
                    </a:cubicBezTo>
                    <a:cubicBezTo>
                      <a:pt x="3" y="55"/>
                      <a:pt x="2" y="52"/>
                      <a:pt x="2" y="50"/>
                    </a:cubicBezTo>
                    <a:cubicBezTo>
                      <a:pt x="2" y="48"/>
                      <a:pt x="3" y="47"/>
                      <a:pt x="3" y="47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6" y="45"/>
                    </a:cubicBezTo>
                    <a:cubicBezTo>
                      <a:pt x="9" y="43"/>
                      <a:pt x="12" y="40"/>
                      <a:pt x="15" y="35"/>
                    </a:cubicBezTo>
                    <a:cubicBezTo>
                      <a:pt x="17" y="33"/>
                      <a:pt x="21" y="28"/>
                      <a:pt x="25" y="22"/>
                    </a:cubicBezTo>
                    <a:cubicBezTo>
                      <a:pt x="29" y="17"/>
                      <a:pt x="32" y="12"/>
                      <a:pt x="34" y="8"/>
                    </a:cubicBezTo>
                    <a:cubicBezTo>
                      <a:pt x="34" y="5"/>
                      <a:pt x="36" y="4"/>
                      <a:pt x="37" y="3"/>
                    </a:cubicBezTo>
                    <a:cubicBezTo>
                      <a:pt x="38" y="2"/>
                      <a:pt x="39" y="2"/>
                      <a:pt x="40" y="2"/>
                    </a:cubicBezTo>
                    <a:cubicBezTo>
                      <a:pt x="42" y="2"/>
                      <a:pt x="44" y="2"/>
                      <a:pt x="45" y="3"/>
                    </a:cubicBez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4" name="Freeform 771"/>
              <p:cNvSpPr>
                <a:spLocks/>
              </p:cNvSpPr>
              <p:nvPr/>
            </p:nvSpPr>
            <p:spPr bwMode="auto">
              <a:xfrm>
                <a:off x="463988" y="2826851"/>
                <a:ext cx="69850" cy="96838"/>
              </a:xfrm>
              <a:custGeom>
                <a:avLst/>
                <a:gdLst>
                  <a:gd name="T0" fmla="*/ 31 w 43"/>
                  <a:gd name="T1" fmla="*/ 1 h 61"/>
                  <a:gd name="T2" fmla="*/ 31 w 43"/>
                  <a:gd name="T3" fmla="*/ 0 h 61"/>
                  <a:gd name="T4" fmla="*/ 29 w 43"/>
                  <a:gd name="T5" fmla="*/ 1 h 61"/>
                  <a:gd name="T6" fmla="*/ 27 w 43"/>
                  <a:gd name="T7" fmla="*/ 5 h 61"/>
                  <a:gd name="T8" fmla="*/ 24 w 43"/>
                  <a:gd name="T9" fmla="*/ 12 h 61"/>
                  <a:gd name="T10" fmla="*/ 16 w 43"/>
                  <a:gd name="T11" fmla="*/ 27 h 61"/>
                  <a:gd name="T12" fmla="*/ 8 w 43"/>
                  <a:gd name="T13" fmla="*/ 39 h 61"/>
                  <a:gd name="T14" fmla="*/ 3 w 43"/>
                  <a:gd name="T15" fmla="*/ 45 h 61"/>
                  <a:gd name="T16" fmla="*/ 0 w 43"/>
                  <a:gd name="T17" fmla="*/ 52 h 61"/>
                  <a:gd name="T18" fmla="*/ 2 w 43"/>
                  <a:gd name="T19" fmla="*/ 57 h 61"/>
                  <a:gd name="T20" fmla="*/ 9 w 43"/>
                  <a:gd name="T21" fmla="*/ 61 h 61"/>
                  <a:gd name="T22" fmla="*/ 13 w 43"/>
                  <a:gd name="T23" fmla="*/ 59 h 61"/>
                  <a:gd name="T24" fmla="*/ 16 w 43"/>
                  <a:gd name="T25" fmla="*/ 55 h 61"/>
                  <a:gd name="T26" fmla="*/ 30 w 43"/>
                  <a:gd name="T27" fmla="*/ 31 h 61"/>
                  <a:gd name="T28" fmla="*/ 38 w 43"/>
                  <a:gd name="T29" fmla="*/ 23 h 61"/>
                  <a:gd name="T30" fmla="*/ 43 w 43"/>
                  <a:gd name="T31" fmla="*/ 16 h 61"/>
                  <a:gd name="T32" fmla="*/ 42 w 43"/>
                  <a:gd name="T33" fmla="*/ 15 h 61"/>
                  <a:gd name="T34" fmla="*/ 41 w 43"/>
                  <a:gd name="T35" fmla="*/ 10 h 61"/>
                  <a:gd name="T36" fmla="*/ 40 w 43"/>
                  <a:gd name="T37" fmla="*/ 8 h 61"/>
                  <a:gd name="T38" fmla="*/ 38 w 43"/>
                  <a:gd name="T39" fmla="*/ 8 h 61"/>
                  <a:gd name="T40" fmla="*/ 38 w 43"/>
                  <a:gd name="T41" fmla="*/ 8 h 61"/>
                  <a:gd name="T42" fmla="*/ 37 w 43"/>
                  <a:gd name="T43" fmla="*/ 8 h 61"/>
                  <a:gd name="T44" fmla="*/ 35 w 43"/>
                  <a:gd name="T45" fmla="*/ 7 h 61"/>
                  <a:gd name="T46" fmla="*/ 33 w 43"/>
                  <a:gd name="T47" fmla="*/ 5 h 61"/>
                  <a:gd name="T48" fmla="*/ 32 w 43"/>
                  <a:gd name="T49" fmla="*/ 1 h 61"/>
                  <a:gd name="T50" fmla="*/ 32 w 43"/>
                  <a:gd name="T51" fmla="*/ 0 h 61"/>
                  <a:gd name="T52" fmla="*/ 31 w 43"/>
                  <a:gd name="T53" fmla="*/ 0 h 61"/>
                  <a:gd name="T54" fmla="*/ 31 w 43"/>
                  <a:gd name="T55" fmla="*/ 1 h 61"/>
                  <a:gd name="T56" fmla="*/ 31 w 43"/>
                  <a:gd name="T57" fmla="*/ 1 h 61"/>
                  <a:gd name="T58" fmla="*/ 31 w 43"/>
                  <a:gd name="T59" fmla="*/ 2 h 61"/>
                  <a:gd name="T60" fmla="*/ 31 w 43"/>
                  <a:gd name="T61" fmla="*/ 5 h 61"/>
                  <a:gd name="T62" fmla="*/ 33 w 43"/>
                  <a:gd name="T63" fmla="*/ 8 h 61"/>
                  <a:gd name="T64" fmla="*/ 37 w 43"/>
                  <a:gd name="T65" fmla="*/ 10 h 61"/>
                  <a:gd name="T66" fmla="*/ 38 w 43"/>
                  <a:gd name="T67" fmla="*/ 10 h 61"/>
                  <a:gd name="T68" fmla="*/ 38 w 43"/>
                  <a:gd name="T69" fmla="*/ 10 h 61"/>
                  <a:gd name="T70" fmla="*/ 39 w 43"/>
                  <a:gd name="T71" fmla="*/ 10 h 61"/>
                  <a:gd name="T72" fmla="*/ 40 w 43"/>
                  <a:gd name="T73" fmla="*/ 12 h 61"/>
                  <a:gd name="T74" fmla="*/ 41 w 43"/>
                  <a:gd name="T75" fmla="*/ 15 h 61"/>
                  <a:gd name="T76" fmla="*/ 41 w 43"/>
                  <a:gd name="T77" fmla="*/ 16 h 61"/>
                  <a:gd name="T78" fmla="*/ 37 w 43"/>
                  <a:gd name="T79" fmla="*/ 22 h 61"/>
                  <a:gd name="T80" fmla="*/ 29 w 43"/>
                  <a:gd name="T81" fmla="*/ 30 h 61"/>
                  <a:gd name="T82" fmla="*/ 14 w 43"/>
                  <a:gd name="T83" fmla="*/ 54 h 61"/>
                  <a:gd name="T84" fmla="*/ 12 w 43"/>
                  <a:gd name="T85" fmla="*/ 58 h 61"/>
                  <a:gd name="T86" fmla="*/ 9 w 43"/>
                  <a:gd name="T87" fmla="*/ 59 h 61"/>
                  <a:gd name="T88" fmla="*/ 4 w 43"/>
                  <a:gd name="T89" fmla="*/ 56 h 61"/>
                  <a:gd name="T90" fmla="*/ 2 w 43"/>
                  <a:gd name="T91" fmla="*/ 52 h 61"/>
                  <a:gd name="T92" fmla="*/ 4 w 43"/>
                  <a:gd name="T93" fmla="*/ 47 h 61"/>
                  <a:gd name="T94" fmla="*/ 10 w 43"/>
                  <a:gd name="T95" fmla="*/ 41 h 61"/>
                  <a:gd name="T96" fmla="*/ 18 w 43"/>
                  <a:gd name="T97" fmla="*/ 28 h 61"/>
                  <a:gd name="T98" fmla="*/ 25 w 43"/>
                  <a:gd name="T99" fmla="*/ 13 h 61"/>
                  <a:gd name="T100" fmla="*/ 29 w 43"/>
                  <a:gd name="T101" fmla="*/ 4 h 61"/>
                  <a:gd name="T102" fmla="*/ 30 w 43"/>
                  <a:gd name="T103" fmla="*/ 2 h 61"/>
                  <a:gd name="T104" fmla="*/ 31 w 43"/>
                  <a:gd name="T105" fmla="*/ 2 h 61"/>
                  <a:gd name="T106" fmla="*/ 31 w 43"/>
                  <a:gd name="T107" fmla="*/ 1 h 61"/>
                  <a:gd name="T108" fmla="*/ 31 w 43"/>
                  <a:gd name="T10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61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6" y="7"/>
                      <a:pt x="25" y="9"/>
                      <a:pt x="24" y="12"/>
                    </a:cubicBezTo>
                    <a:cubicBezTo>
                      <a:pt x="21" y="17"/>
                      <a:pt x="19" y="22"/>
                      <a:pt x="16" y="27"/>
                    </a:cubicBezTo>
                    <a:cubicBezTo>
                      <a:pt x="14" y="32"/>
                      <a:pt x="11" y="37"/>
                      <a:pt x="8" y="39"/>
                    </a:cubicBezTo>
                    <a:cubicBezTo>
                      <a:pt x="6" y="41"/>
                      <a:pt x="4" y="43"/>
                      <a:pt x="3" y="45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4"/>
                      <a:pt x="1" y="56"/>
                      <a:pt x="2" y="57"/>
                    </a:cubicBezTo>
                    <a:cubicBezTo>
                      <a:pt x="5" y="59"/>
                      <a:pt x="7" y="61"/>
                      <a:pt x="9" y="61"/>
                    </a:cubicBezTo>
                    <a:cubicBezTo>
                      <a:pt x="11" y="61"/>
                      <a:pt x="12" y="60"/>
                      <a:pt x="13" y="59"/>
                    </a:cubicBezTo>
                    <a:cubicBezTo>
                      <a:pt x="14" y="58"/>
                      <a:pt x="15" y="57"/>
                      <a:pt x="16" y="55"/>
                    </a:cubicBezTo>
                    <a:cubicBezTo>
                      <a:pt x="18" y="48"/>
                      <a:pt x="25" y="38"/>
                      <a:pt x="30" y="31"/>
                    </a:cubicBezTo>
                    <a:cubicBezTo>
                      <a:pt x="33" y="28"/>
                      <a:pt x="36" y="25"/>
                      <a:pt x="38" y="23"/>
                    </a:cubicBezTo>
                    <a:cubicBezTo>
                      <a:pt x="41" y="21"/>
                      <a:pt x="43" y="18"/>
                      <a:pt x="43" y="16"/>
                    </a:cubicBezTo>
                    <a:cubicBezTo>
                      <a:pt x="43" y="16"/>
                      <a:pt x="43" y="15"/>
                      <a:pt x="42" y="15"/>
                    </a:cubicBezTo>
                    <a:cubicBezTo>
                      <a:pt x="42" y="13"/>
                      <a:pt x="42" y="11"/>
                      <a:pt x="41" y="10"/>
                    </a:cubicBezTo>
                    <a:cubicBezTo>
                      <a:pt x="41" y="9"/>
                      <a:pt x="41" y="9"/>
                      <a:pt x="40" y="8"/>
                    </a:cubicBezTo>
                    <a:cubicBezTo>
                      <a:pt x="40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4" y="6"/>
                      <a:pt x="33" y="5"/>
                      <a:pt x="33" y="5"/>
                    </a:cubicBezTo>
                    <a:cubicBezTo>
                      <a:pt x="33" y="3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6"/>
                      <a:pt x="32" y="7"/>
                      <a:pt x="33" y="8"/>
                    </a:cubicBezTo>
                    <a:cubicBezTo>
                      <a:pt x="34" y="9"/>
                      <a:pt x="36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2"/>
                    </a:cubicBezTo>
                    <a:cubicBezTo>
                      <a:pt x="40" y="13"/>
                      <a:pt x="40" y="14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39" y="19"/>
                      <a:pt x="37" y="22"/>
                    </a:cubicBezTo>
                    <a:cubicBezTo>
                      <a:pt x="35" y="24"/>
                      <a:pt x="32" y="27"/>
                      <a:pt x="29" y="30"/>
                    </a:cubicBezTo>
                    <a:cubicBezTo>
                      <a:pt x="23" y="37"/>
                      <a:pt x="16" y="47"/>
                      <a:pt x="14" y="54"/>
                    </a:cubicBezTo>
                    <a:cubicBezTo>
                      <a:pt x="13" y="56"/>
                      <a:pt x="12" y="57"/>
                      <a:pt x="12" y="58"/>
                    </a:cubicBezTo>
                    <a:cubicBezTo>
                      <a:pt x="11" y="58"/>
                      <a:pt x="10" y="59"/>
                      <a:pt x="9" y="59"/>
                    </a:cubicBezTo>
                    <a:cubicBezTo>
                      <a:pt x="8" y="59"/>
                      <a:pt x="6" y="58"/>
                      <a:pt x="4" y="56"/>
                    </a:cubicBezTo>
                    <a:cubicBezTo>
                      <a:pt x="3" y="55"/>
                      <a:pt x="2" y="54"/>
                      <a:pt x="2" y="52"/>
                    </a:cubicBezTo>
                    <a:cubicBezTo>
                      <a:pt x="2" y="51"/>
                      <a:pt x="3" y="49"/>
                      <a:pt x="4" y="47"/>
                    </a:cubicBezTo>
                    <a:cubicBezTo>
                      <a:pt x="6" y="45"/>
                      <a:pt x="8" y="43"/>
                      <a:pt x="10" y="41"/>
                    </a:cubicBezTo>
                    <a:cubicBezTo>
                      <a:pt x="13" y="38"/>
                      <a:pt x="16" y="33"/>
                      <a:pt x="18" y="28"/>
                    </a:cubicBezTo>
                    <a:cubicBezTo>
                      <a:pt x="21" y="23"/>
                      <a:pt x="23" y="17"/>
                      <a:pt x="25" y="13"/>
                    </a:cubicBezTo>
                    <a:cubicBezTo>
                      <a:pt x="28" y="9"/>
                      <a:pt x="29" y="6"/>
                      <a:pt x="29" y="4"/>
                    </a:cubicBezTo>
                    <a:cubicBezTo>
                      <a:pt x="30" y="3"/>
                      <a:pt x="30" y="3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5" name="Freeform 772"/>
              <p:cNvSpPr>
                <a:spLocks/>
              </p:cNvSpPr>
              <p:nvPr/>
            </p:nvSpPr>
            <p:spPr bwMode="auto">
              <a:xfrm>
                <a:off x="432238" y="2912576"/>
                <a:ext cx="53975" cy="71438"/>
              </a:xfrm>
              <a:custGeom>
                <a:avLst/>
                <a:gdLst>
                  <a:gd name="T0" fmla="*/ 22 w 33"/>
                  <a:gd name="T1" fmla="*/ 0 h 45"/>
                  <a:gd name="T2" fmla="*/ 18 w 33"/>
                  <a:gd name="T3" fmla="*/ 9 h 45"/>
                  <a:gd name="T4" fmla="*/ 13 w 33"/>
                  <a:gd name="T5" fmla="*/ 23 h 45"/>
                  <a:gd name="T6" fmla="*/ 9 w 33"/>
                  <a:gd name="T7" fmla="*/ 39 h 45"/>
                  <a:gd name="T8" fmla="*/ 20 w 33"/>
                  <a:gd name="T9" fmla="*/ 29 h 45"/>
                  <a:gd name="T10" fmla="*/ 30 w 33"/>
                  <a:gd name="T11" fmla="*/ 14 h 45"/>
                  <a:gd name="T12" fmla="*/ 28 w 33"/>
                  <a:gd name="T13" fmla="*/ 5 h 45"/>
                  <a:gd name="T14" fmla="*/ 22 w 33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5">
                    <a:moveTo>
                      <a:pt x="22" y="0"/>
                    </a:moveTo>
                    <a:cubicBezTo>
                      <a:pt x="19" y="0"/>
                      <a:pt x="19" y="5"/>
                      <a:pt x="18" y="9"/>
                    </a:cubicBezTo>
                    <a:cubicBezTo>
                      <a:pt x="17" y="13"/>
                      <a:pt x="15" y="20"/>
                      <a:pt x="13" y="23"/>
                    </a:cubicBezTo>
                    <a:cubicBezTo>
                      <a:pt x="11" y="26"/>
                      <a:pt x="0" y="34"/>
                      <a:pt x="9" y="39"/>
                    </a:cubicBezTo>
                    <a:cubicBezTo>
                      <a:pt x="17" y="45"/>
                      <a:pt x="16" y="34"/>
                      <a:pt x="20" y="29"/>
                    </a:cubicBezTo>
                    <a:cubicBezTo>
                      <a:pt x="23" y="25"/>
                      <a:pt x="28" y="18"/>
                      <a:pt x="30" y="14"/>
                    </a:cubicBezTo>
                    <a:cubicBezTo>
                      <a:pt x="33" y="10"/>
                      <a:pt x="32" y="6"/>
                      <a:pt x="28" y="5"/>
                    </a:cubicBezTo>
                    <a:cubicBezTo>
                      <a:pt x="25" y="4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6" name="Freeform 773"/>
              <p:cNvSpPr>
                <a:spLocks/>
              </p:cNvSpPr>
              <p:nvPr/>
            </p:nvSpPr>
            <p:spPr bwMode="auto">
              <a:xfrm>
                <a:off x="251263" y="2842726"/>
                <a:ext cx="47625" cy="65088"/>
              </a:xfrm>
              <a:custGeom>
                <a:avLst/>
                <a:gdLst>
                  <a:gd name="T0" fmla="*/ 24 w 29"/>
                  <a:gd name="T1" fmla="*/ 1 h 41"/>
                  <a:gd name="T2" fmla="*/ 24 w 29"/>
                  <a:gd name="T3" fmla="*/ 0 h 41"/>
                  <a:gd name="T4" fmla="*/ 24 w 29"/>
                  <a:gd name="T5" fmla="*/ 0 h 41"/>
                  <a:gd name="T6" fmla="*/ 20 w 29"/>
                  <a:gd name="T7" fmla="*/ 1 h 41"/>
                  <a:gd name="T8" fmla="*/ 15 w 29"/>
                  <a:gd name="T9" fmla="*/ 5 h 41"/>
                  <a:gd name="T10" fmla="*/ 13 w 29"/>
                  <a:gd name="T11" fmla="*/ 13 h 41"/>
                  <a:gd name="T12" fmla="*/ 10 w 29"/>
                  <a:gd name="T13" fmla="*/ 20 h 41"/>
                  <a:gd name="T14" fmla="*/ 3 w 29"/>
                  <a:gd name="T15" fmla="*/ 26 h 41"/>
                  <a:gd name="T16" fmla="*/ 0 w 29"/>
                  <a:gd name="T17" fmla="*/ 32 h 41"/>
                  <a:gd name="T18" fmla="*/ 2 w 29"/>
                  <a:gd name="T19" fmla="*/ 38 h 41"/>
                  <a:gd name="T20" fmla="*/ 3 w 29"/>
                  <a:gd name="T21" fmla="*/ 40 h 41"/>
                  <a:gd name="T22" fmla="*/ 6 w 29"/>
                  <a:gd name="T23" fmla="*/ 41 h 41"/>
                  <a:gd name="T24" fmla="*/ 8 w 29"/>
                  <a:gd name="T25" fmla="*/ 40 h 41"/>
                  <a:gd name="T26" fmla="*/ 19 w 29"/>
                  <a:gd name="T27" fmla="*/ 28 h 41"/>
                  <a:gd name="T28" fmla="*/ 25 w 29"/>
                  <a:gd name="T29" fmla="*/ 23 h 41"/>
                  <a:gd name="T30" fmla="*/ 29 w 29"/>
                  <a:gd name="T31" fmla="*/ 17 h 41"/>
                  <a:gd name="T32" fmla="*/ 29 w 29"/>
                  <a:gd name="T33" fmla="*/ 9 h 41"/>
                  <a:gd name="T34" fmla="*/ 29 w 29"/>
                  <a:gd name="T35" fmla="*/ 9 h 41"/>
                  <a:gd name="T36" fmla="*/ 25 w 29"/>
                  <a:gd name="T37" fmla="*/ 0 h 41"/>
                  <a:gd name="T38" fmla="*/ 24 w 29"/>
                  <a:gd name="T39" fmla="*/ 0 h 41"/>
                  <a:gd name="T40" fmla="*/ 24 w 29"/>
                  <a:gd name="T41" fmla="*/ 1 h 41"/>
                  <a:gd name="T42" fmla="*/ 23 w 29"/>
                  <a:gd name="T43" fmla="*/ 1 h 41"/>
                  <a:gd name="T44" fmla="*/ 27 w 29"/>
                  <a:gd name="T45" fmla="*/ 9 h 41"/>
                  <a:gd name="T46" fmla="*/ 28 w 29"/>
                  <a:gd name="T47" fmla="*/ 9 h 41"/>
                  <a:gd name="T48" fmla="*/ 27 w 29"/>
                  <a:gd name="T49" fmla="*/ 9 h 41"/>
                  <a:gd name="T50" fmla="*/ 27 w 29"/>
                  <a:gd name="T51" fmla="*/ 11 h 41"/>
                  <a:gd name="T52" fmla="*/ 27 w 29"/>
                  <a:gd name="T53" fmla="*/ 17 h 41"/>
                  <a:gd name="T54" fmla="*/ 24 w 29"/>
                  <a:gd name="T55" fmla="*/ 22 h 41"/>
                  <a:gd name="T56" fmla="*/ 18 w 29"/>
                  <a:gd name="T57" fmla="*/ 26 h 41"/>
                  <a:gd name="T58" fmla="*/ 6 w 29"/>
                  <a:gd name="T59" fmla="*/ 39 h 41"/>
                  <a:gd name="T60" fmla="*/ 6 w 29"/>
                  <a:gd name="T61" fmla="*/ 39 h 41"/>
                  <a:gd name="T62" fmla="*/ 5 w 29"/>
                  <a:gd name="T63" fmla="*/ 39 h 41"/>
                  <a:gd name="T64" fmla="*/ 3 w 29"/>
                  <a:gd name="T65" fmla="*/ 35 h 41"/>
                  <a:gd name="T66" fmla="*/ 2 w 29"/>
                  <a:gd name="T67" fmla="*/ 32 h 41"/>
                  <a:gd name="T68" fmla="*/ 4 w 29"/>
                  <a:gd name="T69" fmla="*/ 27 h 41"/>
                  <a:gd name="T70" fmla="*/ 11 w 29"/>
                  <a:gd name="T71" fmla="*/ 22 h 41"/>
                  <a:gd name="T72" fmla="*/ 15 w 29"/>
                  <a:gd name="T73" fmla="*/ 14 h 41"/>
                  <a:gd name="T74" fmla="*/ 17 w 29"/>
                  <a:gd name="T75" fmla="*/ 6 h 41"/>
                  <a:gd name="T76" fmla="*/ 21 w 29"/>
                  <a:gd name="T77" fmla="*/ 2 h 41"/>
                  <a:gd name="T78" fmla="*/ 24 w 29"/>
                  <a:gd name="T79" fmla="*/ 2 h 41"/>
                  <a:gd name="T80" fmla="*/ 24 w 29"/>
                  <a:gd name="T81" fmla="*/ 2 h 41"/>
                  <a:gd name="T82" fmla="*/ 24 w 29"/>
                  <a:gd name="T83" fmla="*/ 1 h 41"/>
                  <a:gd name="T84" fmla="*/ 23 w 29"/>
                  <a:gd name="T85" fmla="*/ 1 h 41"/>
                  <a:gd name="T86" fmla="*/ 24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24" y="1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0" y="1"/>
                    </a:cubicBezTo>
                    <a:cubicBezTo>
                      <a:pt x="18" y="1"/>
                      <a:pt x="16" y="3"/>
                      <a:pt x="15" y="5"/>
                    </a:cubicBezTo>
                    <a:cubicBezTo>
                      <a:pt x="14" y="8"/>
                      <a:pt x="14" y="11"/>
                      <a:pt x="13" y="13"/>
                    </a:cubicBezTo>
                    <a:cubicBezTo>
                      <a:pt x="13" y="16"/>
                      <a:pt x="12" y="18"/>
                      <a:pt x="10" y="20"/>
                    </a:cubicBezTo>
                    <a:cubicBezTo>
                      <a:pt x="7" y="22"/>
                      <a:pt x="5" y="24"/>
                      <a:pt x="3" y="26"/>
                    </a:cubicBezTo>
                    <a:cubicBezTo>
                      <a:pt x="1" y="28"/>
                      <a:pt x="0" y="29"/>
                      <a:pt x="0" y="32"/>
                    </a:cubicBezTo>
                    <a:cubicBezTo>
                      <a:pt x="0" y="33"/>
                      <a:pt x="0" y="36"/>
                      <a:pt x="2" y="38"/>
                    </a:cubicBezTo>
                    <a:cubicBezTo>
                      <a:pt x="2" y="39"/>
                      <a:pt x="3" y="39"/>
                      <a:pt x="3" y="40"/>
                    </a:cubicBezTo>
                    <a:cubicBezTo>
                      <a:pt x="4" y="41"/>
                      <a:pt x="5" y="41"/>
                      <a:pt x="6" y="41"/>
                    </a:cubicBezTo>
                    <a:cubicBezTo>
                      <a:pt x="7" y="41"/>
                      <a:pt x="8" y="41"/>
                      <a:pt x="8" y="40"/>
                    </a:cubicBezTo>
                    <a:cubicBezTo>
                      <a:pt x="10" y="37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5" y="23"/>
                    </a:cubicBezTo>
                    <a:cubicBezTo>
                      <a:pt x="27" y="22"/>
                      <a:pt x="28" y="19"/>
                      <a:pt x="29" y="17"/>
                    </a:cubicBezTo>
                    <a:cubicBezTo>
                      <a:pt x="29" y="13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11"/>
                    </a:cubicBezTo>
                    <a:cubicBezTo>
                      <a:pt x="27" y="13"/>
                      <a:pt x="27" y="15"/>
                      <a:pt x="27" y="17"/>
                    </a:cubicBezTo>
                    <a:cubicBezTo>
                      <a:pt x="27" y="18"/>
                      <a:pt x="25" y="20"/>
                      <a:pt x="24" y="22"/>
                    </a:cubicBezTo>
                    <a:cubicBezTo>
                      <a:pt x="22" y="23"/>
                      <a:pt x="19" y="25"/>
                      <a:pt x="18" y="26"/>
                    </a:cubicBezTo>
                    <a:cubicBezTo>
                      <a:pt x="13" y="29"/>
                      <a:pt x="9" y="35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4" y="38"/>
                      <a:pt x="3" y="37"/>
                      <a:pt x="3" y="35"/>
                    </a:cubicBezTo>
                    <a:cubicBezTo>
                      <a:pt x="2" y="34"/>
                      <a:pt x="2" y="32"/>
                      <a:pt x="2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6" y="26"/>
                      <a:pt x="9" y="24"/>
                      <a:pt x="11" y="22"/>
                    </a:cubicBezTo>
                    <a:cubicBezTo>
                      <a:pt x="14" y="19"/>
                      <a:pt x="15" y="17"/>
                      <a:pt x="15" y="14"/>
                    </a:cubicBezTo>
                    <a:cubicBezTo>
                      <a:pt x="16" y="11"/>
                      <a:pt x="16" y="8"/>
                      <a:pt x="17" y="6"/>
                    </a:cubicBezTo>
                    <a:cubicBezTo>
                      <a:pt x="18" y="4"/>
                      <a:pt x="19" y="3"/>
                      <a:pt x="21" y="2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7" name="Freeform 774"/>
              <p:cNvSpPr>
                <a:spLocks/>
              </p:cNvSpPr>
              <p:nvPr/>
            </p:nvSpPr>
            <p:spPr bwMode="auto">
              <a:xfrm>
                <a:off x="216338" y="2896701"/>
                <a:ext cx="46038" cy="55563"/>
              </a:xfrm>
              <a:custGeom>
                <a:avLst/>
                <a:gdLst>
                  <a:gd name="T0" fmla="*/ 23 w 29"/>
                  <a:gd name="T1" fmla="*/ 2 h 35"/>
                  <a:gd name="T2" fmla="*/ 24 w 29"/>
                  <a:gd name="T3" fmla="*/ 1 h 35"/>
                  <a:gd name="T4" fmla="*/ 20 w 29"/>
                  <a:gd name="T5" fmla="*/ 0 h 35"/>
                  <a:gd name="T6" fmla="*/ 14 w 29"/>
                  <a:gd name="T7" fmla="*/ 4 h 35"/>
                  <a:gd name="T8" fmla="*/ 11 w 29"/>
                  <a:gd name="T9" fmla="*/ 10 h 35"/>
                  <a:gd name="T10" fmla="*/ 9 w 29"/>
                  <a:gd name="T11" fmla="*/ 16 h 35"/>
                  <a:gd name="T12" fmla="*/ 5 w 29"/>
                  <a:gd name="T13" fmla="*/ 18 h 35"/>
                  <a:gd name="T14" fmla="*/ 3 w 29"/>
                  <a:gd name="T15" fmla="*/ 20 h 35"/>
                  <a:gd name="T16" fmla="*/ 1 w 29"/>
                  <a:gd name="T17" fmla="*/ 25 h 35"/>
                  <a:gd name="T18" fmla="*/ 0 w 29"/>
                  <a:gd name="T19" fmla="*/ 31 h 35"/>
                  <a:gd name="T20" fmla="*/ 1 w 29"/>
                  <a:gd name="T21" fmla="*/ 34 h 35"/>
                  <a:gd name="T22" fmla="*/ 3 w 29"/>
                  <a:gd name="T23" fmla="*/ 35 h 35"/>
                  <a:gd name="T24" fmla="*/ 10 w 29"/>
                  <a:gd name="T25" fmla="*/ 33 h 35"/>
                  <a:gd name="T26" fmla="*/ 16 w 29"/>
                  <a:gd name="T27" fmla="*/ 28 h 35"/>
                  <a:gd name="T28" fmla="*/ 18 w 29"/>
                  <a:gd name="T29" fmla="*/ 25 h 35"/>
                  <a:gd name="T30" fmla="*/ 17 w 29"/>
                  <a:gd name="T31" fmla="*/ 23 h 35"/>
                  <a:gd name="T32" fmla="*/ 16 w 29"/>
                  <a:gd name="T33" fmla="*/ 22 h 35"/>
                  <a:gd name="T34" fmla="*/ 16 w 29"/>
                  <a:gd name="T35" fmla="*/ 22 h 35"/>
                  <a:gd name="T36" fmla="*/ 15 w 29"/>
                  <a:gd name="T37" fmla="*/ 21 h 35"/>
                  <a:gd name="T38" fmla="*/ 15 w 29"/>
                  <a:gd name="T39" fmla="*/ 21 h 35"/>
                  <a:gd name="T40" fmla="*/ 20 w 29"/>
                  <a:gd name="T41" fmla="*/ 18 h 35"/>
                  <a:gd name="T42" fmla="*/ 20 w 29"/>
                  <a:gd name="T43" fmla="*/ 18 h 35"/>
                  <a:gd name="T44" fmla="*/ 29 w 29"/>
                  <a:gd name="T45" fmla="*/ 12 h 35"/>
                  <a:gd name="T46" fmla="*/ 29 w 29"/>
                  <a:gd name="T47" fmla="*/ 11 h 35"/>
                  <a:gd name="T48" fmla="*/ 27 w 29"/>
                  <a:gd name="T49" fmla="*/ 6 h 35"/>
                  <a:gd name="T50" fmla="*/ 27 w 29"/>
                  <a:gd name="T51" fmla="*/ 6 h 35"/>
                  <a:gd name="T52" fmla="*/ 24 w 29"/>
                  <a:gd name="T53" fmla="*/ 1 h 35"/>
                  <a:gd name="T54" fmla="*/ 24 w 29"/>
                  <a:gd name="T55" fmla="*/ 1 h 35"/>
                  <a:gd name="T56" fmla="*/ 23 w 29"/>
                  <a:gd name="T57" fmla="*/ 2 h 35"/>
                  <a:gd name="T58" fmla="*/ 23 w 29"/>
                  <a:gd name="T59" fmla="*/ 2 h 35"/>
                  <a:gd name="T60" fmla="*/ 26 w 29"/>
                  <a:gd name="T61" fmla="*/ 7 h 35"/>
                  <a:gd name="T62" fmla="*/ 26 w 29"/>
                  <a:gd name="T63" fmla="*/ 6 h 35"/>
                  <a:gd name="T64" fmla="*/ 26 w 29"/>
                  <a:gd name="T65" fmla="*/ 7 h 35"/>
                  <a:gd name="T66" fmla="*/ 26 w 29"/>
                  <a:gd name="T67" fmla="*/ 7 h 35"/>
                  <a:gd name="T68" fmla="*/ 27 w 29"/>
                  <a:gd name="T69" fmla="*/ 11 h 35"/>
                  <a:gd name="T70" fmla="*/ 27 w 29"/>
                  <a:gd name="T71" fmla="*/ 11 h 35"/>
                  <a:gd name="T72" fmla="*/ 20 w 29"/>
                  <a:gd name="T73" fmla="*/ 16 h 35"/>
                  <a:gd name="T74" fmla="*/ 20 w 29"/>
                  <a:gd name="T75" fmla="*/ 16 h 35"/>
                  <a:gd name="T76" fmla="*/ 15 w 29"/>
                  <a:gd name="T77" fmla="*/ 18 h 35"/>
                  <a:gd name="T78" fmla="*/ 14 w 29"/>
                  <a:gd name="T79" fmla="*/ 20 h 35"/>
                  <a:gd name="T80" fmla="*/ 13 w 29"/>
                  <a:gd name="T81" fmla="*/ 21 h 35"/>
                  <a:gd name="T82" fmla="*/ 15 w 29"/>
                  <a:gd name="T83" fmla="*/ 23 h 35"/>
                  <a:gd name="T84" fmla="*/ 15 w 29"/>
                  <a:gd name="T85" fmla="*/ 23 h 35"/>
                  <a:gd name="T86" fmla="*/ 16 w 29"/>
                  <a:gd name="T87" fmla="*/ 24 h 35"/>
                  <a:gd name="T88" fmla="*/ 16 w 29"/>
                  <a:gd name="T89" fmla="*/ 25 h 35"/>
                  <a:gd name="T90" fmla="*/ 15 w 29"/>
                  <a:gd name="T91" fmla="*/ 27 h 35"/>
                  <a:gd name="T92" fmla="*/ 9 w 29"/>
                  <a:gd name="T93" fmla="*/ 31 h 35"/>
                  <a:gd name="T94" fmla="*/ 3 w 29"/>
                  <a:gd name="T95" fmla="*/ 33 h 35"/>
                  <a:gd name="T96" fmla="*/ 2 w 29"/>
                  <a:gd name="T97" fmla="*/ 33 h 35"/>
                  <a:gd name="T98" fmla="*/ 2 w 29"/>
                  <a:gd name="T99" fmla="*/ 31 h 35"/>
                  <a:gd name="T100" fmla="*/ 3 w 29"/>
                  <a:gd name="T101" fmla="*/ 25 h 35"/>
                  <a:gd name="T102" fmla="*/ 4 w 29"/>
                  <a:gd name="T103" fmla="*/ 21 h 35"/>
                  <a:gd name="T104" fmla="*/ 7 w 29"/>
                  <a:gd name="T105" fmla="*/ 19 h 35"/>
                  <a:gd name="T106" fmla="*/ 10 w 29"/>
                  <a:gd name="T107" fmla="*/ 17 h 35"/>
                  <a:gd name="T108" fmla="*/ 13 w 29"/>
                  <a:gd name="T109" fmla="*/ 11 h 35"/>
                  <a:gd name="T110" fmla="*/ 16 w 29"/>
                  <a:gd name="T111" fmla="*/ 5 h 35"/>
                  <a:gd name="T112" fmla="*/ 20 w 29"/>
                  <a:gd name="T113" fmla="*/ 2 h 35"/>
                  <a:gd name="T114" fmla="*/ 22 w 29"/>
                  <a:gd name="T115" fmla="*/ 2 h 35"/>
                  <a:gd name="T116" fmla="*/ 23 w 29"/>
                  <a:gd name="T117" fmla="*/ 3 h 35"/>
                  <a:gd name="T118" fmla="*/ 23 w 29"/>
                  <a:gd name="T119" fmla="*/ 3 h 35"/>
                  <a:gd name="T120" fmla="*/ 23 w 29"/>
                  <a:gd name="T121" fmla="*/ 3 h 35"/>
                  <a:gd name="T122" fmla="*/ 23 w 29"/>
                  <a:gd name="T123" fmla="*/ 2 h 35"/>
                  <a:gd name="T124" fmla="*/ 23 w 29"/>
                  <a:gd name="T12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35">
                    <a:moveTo>
                      <a:pt x="23" y="2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6" y="1"/>
                      <a:pt x="14" y="4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7"/>
                      <a:pt x="7" y="17"/>
                      <a:pt x="5" y="18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2" y="21"/>
                      <a:pt x="1" y="23"/>
                      <a:pt x="1" y="25"/>
                    </a:cubicBezTo>
                    <a:cubicBezTo>
                      <a:pt x="0" y="27"/>
                      <a:pt x="0" y="30"/>
                      <a:pt x="0" y="31"/>
                    </a:cubicBezTo>
                    <a:cubicBezTo>
                      <a:pt x="0" y="33"/>
                      <a:pt x="0" y="33"/>
                      <a:pt x="1" y="34"/>
                    </a:cubicBezTo>
                    <a:cubicBezTo>
                      <a:pt x="1" y="35"/>
                      <a:pt x="2" y="35"/>
                      <a:pt x="3" y="35"/>
                    </a:cubicBezTo>
                    <a:cubicBezTo>
                      <a:pt x="5" y="35"/>
                      <a:pt x="7" y="34"/>
                      <a:pt x="10" y="33"/>
                    </a:cubicBezTo>
                    <a:cubicBezTo>
                      <a:pt x="13" y="31"/>
                      <a:pt x="15" y="29"/>
                      <a:pt x="16" y="28"/>
                    </a:cubicBezTo>
                    <a:cubicBezTo>
                      <a:pt x="17" y="27"/>
                      <a:pt x="18" y="26"/>
                      <a:pt x="18" y="25"/>
                    </a:cubicBezTo>
                    <a:cubicBezTo>
                      <a:pt x="18" y="24"/>
                      <a:pt x="18" y="23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7" y="19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7"/>
                      <a:pt x="28" y="14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8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9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3"/>
                      <a:pt x="25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7"/>
                      <a:pt x="16" y="18"/>
                      <a:pt x="15" y="18"/>
                    </a:cubicBezTo>
                    <a:cubicBezTo>
                      <a:pt x="15" y="19"/>
                      <a:pt x="14" y="19"/>
                      <a:pt x="14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5" y="27"/>
                    </a:cubicBezTo>
                    <a:cubicBezTo>
                      <a:pt x="14" y="28"/>
                      <a:pt x="12" y="29"/>
                      <a:pt x="9" y="31"/>
                    </a:cubicBezTo>
                    <a:cubicBezTo>
                      <a:pt x="6" y="33"/>
                      <a:pt x="4" y="33"/>
                      <a:pt x="3" y="33"/>
                    </a:cubicBezTo>
                    <a:cubicBezTo>
                      <a:pt x="3" y="33"/>
                      <a:pt x="3" y="33"/>
                      <a:pt x="2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2" y="30"/>
                      <a:pt x="2" y="28"/>
                      <a:pt x="3" y="25"/>
                    </a:cubicBezTo>
                    <a:cubicBezTo>
                      <a:pt x="3" y="23"/>
                      <a:pt x="4" y="22"/>
                      <a:pt x="4" y="21"/>
                    </a:cubicBezTo>
                    <a:cubicBezTo>
                      <a:pt x="5" y="20"/>
                      <a:pt x="6" y="20"/>
                      <a:pt x="7" y="19"/>
                    </a:cubicBezTo>
                    <a:cubicBezTo>
                      <a:pt x="8" y="19"/>
                      <a:pt x="9" y="19"/>
                      <a:pt x="10" y="17"/>
                    </a:cubicBezTo>
                    <a:cubicBezTo>
                      <a:pt x="12" y="15"/>
                      <a:pt x="13" y="13"/>
                      <a:pt x="13" y="11"/>
                    </a:cubicBezTo>
                    <a:cubicBezTo>
                      <a:pt x="14" y="9"/>
                      <a:pt x="15" y="7"/>
                      <a:pt x="16" y="5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8" name="Freeform 775"/>
              <p:cNvSpPr>
                <a:spLocks/>
              </p:cNvSpPr>
              <p:nvPr/>
            </p:nvSpPr>
            <p:spPr bwMode="auto">
              <a:xfrm>
                <a:off x="287776" y="2895113"/>
                <a:ext cx="60325" cy="76200"/>
              </a:xfrm>
              <a:custGeom>
                <a:avLst/>
                <a:gdLst>
                  <a:gd name="T0" fmla="*/ 26 w 37"/>
                  <a:gd name="T1" fmla="*/ 1 h 48"/>
                  <a:gd name="T2" fmla="*/ 26 w 37"/>
                  <a:gd name="T3" fmla="*/ 0 h 48"/>
                  <a:gd name="T4" fmla="*/ 23 w 37"/>
                  <a:gd name="T5" fmla="*/ 1 h 48"/>
                  <a:gd name="T6" fmla="*/ 19 w 37"/>
                  <a:gd name="T7" fmla="*/ 9 h 48"/>
                  <a:gd name="T8" fmla="*/ 9 w 37"/>
                  <a:gd name="T9" fmla="*/ 28 h 48"/>
                  <a:gd name="T10" fmla="*/ 2 w 37"/>
                  <a:gd name="T11" fmla="*/ 32 h 48"/>
                  <a:gd name="T12" fmla="*/ 0 w 37"/>
                  <a:gd name="T13" fmla="*/ 34 h 48"/>
                  <a:gd name="T14" fmla="*/ 0 w 37"/>
                  <a:gd name="T15" fmla="*/ 38 h 48"/>
                  <a:gd name="T16" fmla="*/ 2 w 37"/>
                  <a:gd name="T17" fmla="*/ 44 h 48"/>
                  <a:gd name="T18" fmla="*/ 5 w 37"/>
                  <a:gd name="T19" fmla="*/ 47 h 48"/>
                  <a:gd name="T20" fmla="*/ 7 w 37"/>
                  <a:gd name="T21" fmla="*/ 48 h 48"/>
                  <a:gd name="T22" fmla="*/ 10 w 37"/>
                  <a:gd name="T23" fmla="*/ 46 h 48"/>
                  <a:gd name="T24" fmla="*/ 13 w 37"/>
                  <a:gd name="T25" fmla="*/ 42 h 48"/>
                  <a:gd name="T26" fmla="*/ 18 w 37"/>
                  <a:gd name="T27" fmla="*/ 33 h 48"/>
                  <a:gd name="T28" fmla="*/ 24 w 37"/>
                  <a:gd name="T29" fmla="*/ 26 h 48"/>
                  <a:gd name="T30" fmla="*/ 33 w 37"/>
                  <a:gd name="T31" fmla="*/ 20 h 48"/>
                  <a:gd name="T32" fmla="*/ 37 w 37"/>
                  <a:gd name="T33" fmla="*/ 13 h 48"/>
                  <a:gd name="T34" fmla="*/ 37 w 37"/>
                  <a:gd name="T35" fmla="*/ 10 h 48"/>
                  <a:gd name="T36" fmla="*/ 26 w 37"/>
                  <a:gd name="T37" fmla="*/ 0 h 48"/>
                  <a:gd name="T38" fmla="*/ 26 w 37"/>
                  <a:gd name="T39" fmla="*/ 0 h 48"/>
                  <a:gd name="T40" fmla="*/ 26 w 37"/>
                  <a:gd name="T41" fmla="*/ 0 h 48"/>
                  <a:gd name="T42" fmla="*/ 26 w 37"/>
                  <a:gd name="T43" fmla="*/ 1 h 48"/>
                  <a:gd name="T44" fmla="*/ 25 w 37"/>
                  <a:gd name="T45" fmla="*/ 1 h 48"/>
                  <a:gd name="T46" fmla="*/ 26 w 37"/>
                  <a:gd name="T47" fmla="*/ 2 h 48"/>
                  <a:gd name="T48" fmla="*/ 35 w 37"/>
                  <a:gd name="T49" fmla="*/ 11 h 48"/>
                  <a:gd name="T50" fmla="*/ 35 w 37"/>
                  <a:gd name="T51" fmla="*/ 13 h 48"/>
                  <a:gd name="T52" fmla="*/ 31 w 37"/>
                  <a:gd name="T53" fmla="*/ 19 h 48"/>
                  <a:gd name="T54" fmla="*/ 23 w 37"/>
                  <a:gd name="T55" fmla="*/ 24 h 48"/>
                  <a:gd name="T56" fmla="*/ 16 w 37"/>
                  <a:gd name="T57" fmla="*/ 32 h 48"/>
                  <a:gd name="T58" fmla="*/ 12 w 37"/>
                  <a:gd name="T59" fmla="*/ 41 h 48"/>
                  <a:gd name="T60" fmla="*/ 9 w 37"/>
                  <a:gd name="T61" fmla="*/ 44 h 48"/>
                  <a:gd name="T62" fmla="*/ 7 w 37"/>
                  <a:gd name="T63" fmla="*/ 46 h 48"/>
                  <a:gd name="T64" fmla="*/ 7 w 37"/>
                  <a:gd name="T65" fmla="*/ 46 h 48"/>
                  <a:gd name="T66" fmla="*/ 7 w 37"/>
                  <a:gd name="T67" fmla="*/ 46 h 48"/>
                  <a:gd name="T68" fmla="*/ 7 w 37"/>
                  <a:gd name="T69" fmla="*/ 46 h 48"/>
                  <a:gd name="T70" fmla="*/ 7 w 37"/>
                  <a:gd name="T71" fmla="*/ 46 h 48"/>
                  <a:gd name="T72" fmla="*/ 7 w 37"/>
                  <a:gd name="T73" fmla="*/ 46 h 48"/>
                  <a:gd name="T74" fmla="*/ 7 w 37"/>
                  <a:gd name="T75" fmla="*/ 46 h 48"/>
                  <a:gd name="T76" fmla="*/ 7 w 37"/>
                  <a:gd name="T77" fmla="*/ 46 h 48"/>
                  <a:gd name="T78" fmla="*/ 7 w 37"/>
                  <a:gd name="T79" fmla="*/ 46 h 48"/>
                  <a:gd name="T80" fmla="*/ 7 w 37"/>
                  <a:gd name="T81" fmla="*/ 46 h 48"/>
                  <a:gd name="T82" fmla="*/ 7 w 37"/>
                  <a:gd name="T83" fmla="*/ 46 h 48"/>
                  <a:gd name="T84" fmla="*/ 7 w 37"/>
                  <a:gd name="T85" fmla="*/ 46 h 48"/>
                  <a:gd name="T86" fmla="*/ 4 w 37"/>
                  <a:gd name="T87" fmla="*/ 43 h 48"/>
                  <a:gd name="T88" fmla="*/ 2 w 37"/>
                  <a:gd name="T89" fmla="*/ 38 h 48"/>
                  <a:gd name="T90" fmla="*/ 2 w 37"/>
                  <a:gd name="T91" fmla="*/ 35 h 48"/>
                  <a:gd name="T92" fmla="*/ 5 w 37"/>
                  <a:gd name="T93" fmla="*/ 33 h 48"/>
                  <a:gd name="T94" fmla="*/ 10 w 37"/>
                  <a:gd name="T95" fmla="*/ 29 h 48"/>
                  <a:gd name="T96" fmla="*/ 21 w 37"/>
                  <a:gd name="T97" fmla="*/ 10 h 48"/>
                  <a:gd name="T98" fmla="*/ 24 w 37"/>
                  <a:gd name="T99" fmla="*/ 3 h 48"/>
                  <a:gd name="T100" fmla="*/ 25 w 37"/>
                  <a:gd name="T101" fmla="*/ 2 h 48"/>
                  <a:gd name="T102" fmla="*/ 26 w 37"/>
                  <a:gd name="T103" fmla="*/ 2 h 48"/>
                  <a:gd name="T104" fmla="*/ 26 w 37"/>
                  <a:gd name="T105" fmla="*/ 2 h 48"/>
                  <a:gd name="T106" fmla="*/ 26 w 37"/>
                  <a:gd name="T107" fmla="*/ 2 h 48"/>
                  <a:gd name="T108" fmla="*/ 26 w 37"/>
                  <a:gd name="T109" fmla="*/ 1 h 48"/>
                  <a:gd name="T110" fmla="*/ 25 w 37"/>
                  <a:gd name="T111" fmla="*/ 1 h 48"/>
                  <a:gd name="T112" fmla="*/ 26 w 37"/>
                  <a:gd name="T1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48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3" y="1"/>
                    </a:cubicBezTo>
                    <a:cubicBezTo>
                      <a:pt x="21" y="2"/>
                      <a:pt x="19" y="5"/>
                      <a:pt x="19" y="9"/>
                    </a:cubicBezTo>
                    <a:cubicBezTo>
                      <a:pt x="17" y="17"/>
                      <a:pt x="14" y="23"/>
                      <a:pt x="9" y="28"/>
                    </a:cubicBezTo>
                    <a:cubicBezTo>
                      <a:pt x="6" y="30"/>
                      <a:pt x="4" y="31"/>
                      <a:pt x="2" y="32"/>
                    </a:cubicBezTo>
                    <a:cubicBezTo>
                      <a:pt x="2" y="33"/>
                      <a:pt x="1" y="34"/>
                      <a:pt x="0" y="34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0" y="40"/>
                      <a:pt x="1" y="42"/>
                      <a:pt x="2" y="44"/>
                    </a:cubicBezTo>
                    <a:cubicBezTo>
                      <a:pt x="3" y="45"/>
                      <a:pt x="5" y="46"/>
                      <a:pt x="5" y="47"/>
                    </a:cubicBezTo>
                    <a:cubicBezTo>
                      <a:pt x="5" y="47"/>
                      <a:pt x="6" y="48"/>
                      <a:pt x="7" y="48"/>
                    </a:cubicBezTo>
                    <a:cubicBezTo>
                      <a:pt x="8" y="48"/>
                      <a:pt x="9" y="47"/>
                      <a:pt x="10" y="46"/>
                    </a:cubicBezTo>
                    <a:cubicBezTo>
                      <a:pt x="11" y="45"/>
                      <a:pt x="12" y="43"/>
                      <a:pt x="13" y="42"/>
                    </a:cubicBezTo>
                    <a:cubicBezTo>
                      <a:pt x="15" y="40"/>
                      <a:pt x="16" y="36"/>
                      <a:pt x="18" y="33"/>
                    </a:cubicBezTo>
                    <a:cubicBezTo>
                      <a:pt x="19" y="30"/>
                      <a:pt x="21" y="27"/>
                      <a:pt x="24" y="26"/>
                    </a:cubicBezTo>
                    <a:cubicBezTo>
                      <a:pt x="27" y="25"/>
                      <a:pt x="30" y="23"/>
                      <a:pt x="33" y="20"/>
                    </a:cubicBezTo>
                    <a:cubicBezTo>
                      <a:pt x="35" y="18"/>
                      <a:pt x="37" y="16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4" y="4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9" y="4"/>
                      <a:pt x="33" y="7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5"/>
                      <a:pt x="34" y="17"/>
                      <a:pt x="31" y="19"/>
                    </a:cubicBezTo>
                    <a:cubicBezTo>
                      <a:pt x="29" y="21"/>
                      <a:pt x="26" y="23"/>
                      <a:pt x="23" y="24"/>
                    </a:cubicBezTo>
                    <a:cubicBezTo>
                      <a:pt x="20" y="26"/>
                      <a:pt x="18" y="29"/>
                      <a:pt x="16" y="32"/>
                    </a:cubicBezTo>
                    <a:cubicBezTo>
                      <a:pt x="14" y="36"/>
                      <a:pt x="13" y="39"/>
                      <a:pt x="12" y="41"/>
                    </a:cubicBezTo>
                    <a:cubicBezTo>
                      <a:pt x="11" y="42"/>
                      <a:pt x="10" y="43"/>
                      <a:pt x="9" y="44"/>
                    </a:cubicBezTo>
                    <a:cubicBezTo>
                      <a:pt x="8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6" y="45"/>
                      <a:pt x="5" y="44"/>
                      <a:pt x="4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2"/>
                      <a:pt x="8" y="31"/>
                      <a:pt x="10" y="29"/>
                    </a:cubicBezTo>
                    <a:cubicBezTo>
                      <a:pt x="15" y="25"/>
                      <a:pt x="19" y="18"/>
                      <a:pt x="21" y="10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9" name="Freeform 776"/>
              <p:cNvSpPr>
                <a:spLocks/>
              </p:cNvSpPr>
              <p:nvPr/>
            </p:nvSpPr>
            <p:spPr bwMode="auto">
              <a:xfrm>
                <a:off x="256026" y="2958613"/>
                <a:ext cx="46038" cy="55563"/>
              </a:xfrm>
              <a:custGeom>
                <a:avLst/>
                <a:gdLst>
                  <a:gd name="T0" fmla="*/ 23 w 28"/>
                  <a:gd name="T1" fmla="*/ 2 h 34"/>
                  <a:gd name="T2" fmla="*/ 14 w 28"/>
                  <a:gd name="T3" fmla="*/ 1 h 34"/>
                  <a:gd name="T4" fmla="*/ 12 w 28"/>
                  <a:gd name="T5" fmla="*/ 9 h 34"/>
                  <a:gd name="T6" fmla="*/ 7 w 28"/>
                  <a:gd name="T7" fmla="*/ 14 h 34"/>
                  <a:gd name="T8" fmla="*/ 5 w 28"/>
                  <a:gd name="T9" fmla="*/ 13 h 34"/>
                  <a:gd name="T10" fmla="*/ 4 w 28"/>
                  <a:gd name="T11" fmla="*/ 13 h 34"/>
                  <a:gd name="T12" fmla="*/ 0 w 28"/>
                  <a:gd name="T13" fmla="*/ 29 h 34"/>
                  <a:gd name="T14" fmla="*/ 3 w 28"/>
                  <a:gd name="T15" fmla="*/ 34 h 34"/>
                  <a:gd name="T16" fmla="*/ 17 w 28"/>
                  <a:gd name="T17" fmla="*/ 26 h 34"/>
                  <a:gd name="T18" fmla="*/ 17 w 28"/>
                  <a:gd name="T19" fmla="*/ 25 h 34"/>
                  <a:gd name="T20" fmla="*/ 16 w 28"/>
                  <a:gd name="T21" fmla="*/ 21 h 34"/>
                  <a:gd name="T22" fmla="*/ 15 w 28"/>
                  <a:gd name="T23" fmla="*/ 20 h 34"/>
                  <a:gd name="T24" fmla="*/ 14 w 28"/>
                  <a:gd name="T25" fmla="*/ 20 h 34"/>
                  <a:gd name="T26" fmla="*/ 15 w 28"/>
                  <a:gd name="T27" fmla="*/ 20 h 34"/>
                  <a:gd name="T28" fmla="*/ 15 w 28"/>
                  <a:gd name="T29" fmla="*/ 20 h 34"/>
                  <a:gd name="T30" fmla="*/ 15 w 28"/>
                  <a:gd name="T31" fmla="*/ 20 h 34"/>
                  <a:gd name="T32" fmla="*/ 15 w 28"/>
                  <a:gd name="T33" fmla="*/ 20 h 34"/>
                  <a:gd name="T34" fmla="*/ 15 w 28"/>
                  <a:gd name="T35" fmla="*/ 20 h 34"/>
                  <a:gd name="T36" fmla="*/ 21 w 28"/>
                  <a:gd name="T37" fmla="*/ 16 h 34"/>
                  <a:gd name="T38" fmla="*/ 21 w 28"/>
                  <a:gd name="T39" fmla="*/ 16 h 34"/>
                  <a:gd name="T40" fmla="*/ 26 w 28"/>
                  <a:gd name="T41" fmla="*/ 14 h 34"/>
                  <a:gd name="T42" fmla="*/ 27 w 28"/>
                  <a:gd name="T43" fmla="*/ 6 h 34"/>
                  <a:gd name="T44" fmla="*/ 23 w 28"/>
                  <a:gd name="T45" fmla="*/ 2 h 34"/>
                  <a:gd name="T46" fmla="*/ 23 w 28"/>
                  <a:gd name="T47" fmla="*/ 2 h 34"/>
                  <a:gd name="T48" fmla="*/ 22 w 28"/>
                  <a:gd name="T49" fmla="*/ 3 h 34"/>
                  <a:gd name="T50" fmla="*/ 25 w 28"/>
                  <a:gd name="T51" fmla="*/ 7 h 34"/>
                  <a:gd name="T52" fmla="*/ 24 w 28"/>
                  <a:gd name="T53" fmla="*/ 12 h 34"/>
                  <a:gd name="T54" fmla="*/ 21 w 28"/>
                  <a:gd name="T55" fmla="*/ 14 h 34"/>
                  <a:gd name="T56" fmla="*/ 21 w 28"/>
                  <a:gd name="T57" fmla="*/ 14 h 34"/>
                  <a:gd name="T58" fmla="*/ 14 w 28"/>
                  <a:gd name="T59" fmla="*/ 18 h 34"/>
                  <a:gd name="T60" fmla="*/ 13 w 28"/>
                  <a:gd name="T61" fmla="*/ 21 h 34"/>
                  <a:gd name="T62" fmla="*/ 14 w 28"/>
                  <a:gd name="T63" fmla="*/ 22 h 34"/>
                  <a:gd name="T64" fmla="*/ 14 w 28"/>
                  <a:gd name="T65" fmla="*/ 22 h 34"/>
                  <a:gd name="T66" fmla="*/ 14 w 28"/>
                  <a:gd name="T67" fmla="*/ 21 h 34"/>
                  <a:gd name="T68" fmla="*/ 14 w 28"/>
                  <a:gd name="T69" fmla="*/ 22 h 34"/>
                  <a:gd name="T70" fmla="*/ 15 w 28"/>
                  <a:gd name="T71" fmla="*/ 25 h 34"/>
                  <a:gd name="T72" fmla="*/ 16 w 28"/>
                  <a:gd name="T73" fmla="*/ 26 h 34"/>
                  <a:gd name="T74" fmla="*/ 14 w 28"/>
                  <a:gd name="T75" fmla="*/ 26 h 34"/>
                  <a:gd name="T76" fmla="*/ 3 w 28"/>
                  <a:gd name="T77" fmla="*/ 32 h 34"/>
                  <a:gd name="T78" fmla="*/ 2 w 28"/>
                  <a:gd name="T79" fmla="*/ 29 h 34"/>
                  <a:gd name="T80" fmla="*/ 5 w 28"/>
                  <a:gd name="T81" fmla="*/ 14 h 34"/>
                  <a:gd name="T82" fmla="*/ 4 w 28"/>
                  <a:gd name="T83" fmla="*/ 15 h 34"/>
                  <a:gd name="T84" fmla="*/ 11 w 28"/>
                  <a:gd name="T85" fmla="*/ 14 h 34"/>
                  <a:gd name="T86" fmla="*/ 14 w 28"/>
                  <a:gd name="T87" fmla="*/ 4 h 34"/>
                  <a:gd name="T88" fmla="*/ 16 w 28"/>
                  <a:gd name="T89" fmla="*/ 2 h 34"/>
                  <a:gd name="T90" fmla="*/ 21 w 28"/>
                  <a:gd name="T91" fmla="*/ 3 h 34"/>
                  <a:gd name="T92" fmla="*/ 22 w 28"/>
                  <a:gd name="T93" fmla="*/ 3 h 34"/>
                  <a:gd name="T94" fmla="*/ 22 w 28"/>
                  <a:gd name="T9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" h="34">
                    <a:moveTo>
                      <a:pt x="22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19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1"/>
                      <a:pt x="12" y="2"/>
                      <a:pt x="12" y="4"/>
                    </a:cubicBezTo>
                    <a:cubicBezTo>
                      <a:pt x="12" y="6"/>
                      <a:pt x="12" y="8"/>
                      <a:pt x="12" y="9"/>
                    </a:cubicBezTo>
                    <a:cubicBezTo>
                      <a:pt x="12" y="11"/>
                      <a:pt x="11" y="11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0" y="24"/>
                      <a:pt x="0" y="29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4" y="34"/>
                      <a:pt x="6" y="33"/>
                      <a:pt x="7" y="33"/>
                    </a:cubicBezTo>
                    <a:cubicBezTo>
                      <a:pt x="12" y="30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4"/>
                      <a:pt x="17" y="23"/>
                    </a:cubicBezTo>
                    <a:cubicBezTo>
                      <a:pt x="17" y="22"/>
                      <a:pt x="16" y="22"/>
                      <a:pt x="16" y="21"/>
                    </a:cubicBezTo>
                    <a:cubicBezTo>
                      <a:pt x="16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18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6"/>
                      <a:pt x="25" y="15"/>
                      <a:pt x="26" y="14"/>
                    </a:cubicBezTo>
                    <a:cubicBezTo>
                      <a:pt x="27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5" y="5"/>
                      <a:pt x="24" y="4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5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10"/>
                      <a:pt x="25" y="11"/>
                      <a:pt x="24" y="12"/>
                    </a:cubicBezTo>
                    <a:cubicBezTo>
                      <a:pt x="23" y="14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7" y="15"/>
                      <a:pt x="16" y="17"/>
                    </a:cubicBezTo>
                    <a:cubicBezTo>
                      <a:pt x="15" y="17"/>
                      <a:pt x="14" y="18"/>
                      <a:pt x="14" y="18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3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3" y="27"/>
                      <a:pt x="11" y="28"/>
                      <a:pt x="8" y="30"/>
                    </a:cubicBezTo>
                    <a:cubicBezTo>
                      <a:pt x="6" y="31"/>
                      <a:pt x="4" y="32"/>
                      <a:pt x="3" y="32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1"/>
                      <a:pt x="2" y="30"/>
                      <a:pt x="2" y="29"/>
                    </a:cubicBezTo>
                    <a:cubicBezTo>
                      <a:pt x="2" y="27"/>
                      <a:pt x="3" y="23"/>
                      <a:pt x="4" y="20"/>
                    </a:cubicBezTo>
                    <a:cubicBezTo>
                      <a:pt x="4" y="17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3" y="13"/>
                      <a:pt x="13" y="11"/>
                      <a:pt x="14" y="10"/>
                    </a:cubicBezTo>
                    <a:cubicBezTo>
                      <a:pt x="14" y="8"/>
                      <a:pt x="14" y="6"/>
                      <a:pt x="14" y="4"/>
                    </a:cubicBezTo>
                    <a:cubicBezTo>
                      <a:pt x="14" y="3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7" y="2"/>
                      <a:pt x="19" y="2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0" name="Freeform 777"/>
              <p:cNvSpPr>
                <a:spLocks/>
              </p:cNvSpPr>
              <p:nvPr/>
            </p:nvSpPr>
            <p:spPr bwMode="auto">
              <a:xfrm>
                <a:off x="359213" y="2901463"/>
                <a:ext cx="65088" cy="82550"/>
              </a:xfrm>
              <a:custGeom>
                <a:avLst/>
                <a:gdLst>
                  <a:gd name="T0" fmla="*/ 33 w 41"/>
                  <a:gd name="T1" fmla="*/ 3 h 52"/>
                  <a:gd name="T2" fmla="*/ 34 w 41"/>
                  <a:gd name="T3" fmla="*/ 2 h 52"/>
                  <a:gd name="T4" fmla="*/ 29 w 41"/>
                  <a:gd name="T5" fmla="*/ 0 h 52"/>
                  <a:gd name="T6" fmla="*/ 25 w 41"/>
                  <a:gd name="T7" fmla="*/ 2 h 52"/>
                  <a:gd name="T8" fmla="*/ 23 w 41"/>
                  <a:gd name="T9" fmla="*/ 7 h 52"/>
                  <a:gd name="T10" fmla="*/ 17 w 41"/>
                  <a:gd name="T11" fmla="*/ 19 h 52"/>
                  <a:gd name="T12" fmla="*/ 9 w 41"/>
                  <a:gd name="T13" fmla="*/ 29 h 52"/>
                  <a:gd name="T14" fmla="*/ 4 w 41"/>
                  <a:gd name="T15" fmla="*/ 34 h 52"/>
                  <a:gd name="T16" fmla="*/ 0 w 41"/>
                  <a:gd name="T17" fmla="*/ 39 h 52"/>
                  <a:gd name="T18" fmla="*/ 0 w 41"/>
                  <a:gd name="T19" fmla="*/ 41 h 52"/>
                  <a:gd name="T20" fmla="*/ 1 w 41"/>
                  <a:gd name="T21" fmla="*/ 46 h 52"/>
                  <a:gd name="T22" fmla="*/ 4 w 41"/>
                  <a:gd name="T23" fmla="*/ 50 h 52"/>
                  <a:gd name="T24" fmla="*/ 9 w 41"/>
                  <a:gd name="T25" fmla="*/ 52 h 52"/>
                  <a:gd name="T26" fmla="*/ 18 w 41"/>
                  <a:gd name="T27" fmla="*/ 45 h 52"/>
                  <a:gd name="T28" fmla="*/ 30 w 41"/>
                  <a:gd name="T29" fmla="*/ 25 h 52"/>
                  <a:gd name="T30" fmla="*/ 37 w 41"/>
                  <a:gd name="T31" fmla="*/ 20 h 52"/>
                  <a:gd name="T32" fmla="*/ 40 w 41"/>
                  <a:gd name="T33" fmla="*/ 17 h 52"/>
                  <a:gd name="T34" fmla="*/ 41 w 41"/>
                  <a:gd name="T35" fmla="*/ 13 h 52"/>
                  <a:gd name="T36" fmla="*/ 41 w 41"/>
                  <a:gd name="T37" fmla="*/ 12 h 52"/>
                  <a:gd name="T38" fmla="*/ 39 w 41"/>
                  <a:gd name="T39" fmla="*/ 6 h 52"/>
                  <a:gd name="T40" fmla="*/ 34 w 41"/>
                  <a:gd name="T41" fmla="*/ 2 h 52"/>
                  <a:gd name="T42" fmla="*/ 33 w 41"/>
                  <a:gd name="T43" fmla="*/ 3 h 52"/>
                  <a:gd name="T44" fmla="*/ 33 w 41"/>
                  <a:gd name="T45" fmla="*/ 3 h 52"/>
                  <a:gd name="T46" fmla="*/ 37 w 41"/>
                  <a:gd name="T47" fmla="*/ 7 h 52"/>
                  <a:gd name="T48" fmla="*/ 39 w 41"/>
                  <a:gd name="T49" fmla="*/ 12 h 52"/>
                  <a:gd name="T50" fmla="*/ 39 w 41"/>
                  <a:gd name="T51" fmla="*/ 13 h 52"/>
                  <a:gd name="T52" fmla="*/ 38 w 41"/>
                  <a:gd name="T53" fmla="*/ 16 h 52"/>
                  <a:gd name="T54" fmla="*/ 28 w 41"/>
                  <a:gd name="T55" fmla="*/ 24 h 52"/>
                  <a:gd name="T56" fmla="*/ 16 w 41"/>
                  <a:gd name="T57" fmla="*/ 44 h 52"/>
                  <a:gd name="T58" fmla="*/ 9 w 41"/>
                  <a:gd name="T59" fmla="*/ 50 h 52"/>
                  <a:gd name="T60" fmla="*/ 6 w 41"/>
                  <a:gd name="T61" fmla="*/ 48 h 52"/>
                  <a:gd name="T62" fmla="*/ 3 w 41"/>
                  <a:gd name="T63" fmla="*/ 45 h 52"/>
                  <a:gd name="T64" fmla="*/ 2 w 41"/>
                  <a:gd name="T65" fmla="*/ 41 h 52"/>
                  <a:gd name="T66" fmla="*/ 2 w 41"/>
                  <a:gd name="T67" fmla="*/ 40 h 52"/>
                  <a:gd name="T68" fmla="*/ 5 w 41"/>
                  <a:gd name="T69" fmla="*/ 35 h 52"/>
                  <a:gd name="T70" fmla="*/ 11 w 41"/>
                  <a:gd name="T71" fmla="*/ 30 h 52"/>
                  <a:gd name="T72" fmla="*/ 19 w 41"/>
                  <a:gd name="T73" fmla="*/ 20 h 52"/>
                  <a:gd name="T74" fmla="*/ 25 w 41"/>
                  <a:gd name="T75" fmla="*/ 7 h 52"/>
                  <a:gd name="T76" fmla="*/ 26 w 41"/>
                  <a:gd name="T77" fmla="*/ 3 h 52"/>
                  <a:gd name="T78" fmla="*/ 29 w 41"/>
                  <a:gd name="T79" fmla="*/ 2 h 52"/>
                  <a:gd name="T80" fmla="*/ 33 w 41"/>
                  <a:gd name="T8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52">
                    <a:moveTo>
                      <a:pt x="33" y="3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3"/>
                      <a:pt x="23" y="4"/>
                      <a:pt x="23" y="7"/>
                    </a:cubicBezTo>
                    <a:cubicBezTo>
                      <a:pt x="22" y="10"/>
                      <a:pt x="20" y="14"/>
                      <a:pt x="17" y="19"/>
                    </a:cubicBezTo>
                    <a:cubicBezTo>
                      <a:pt x="15" y="23"/>
                      <a:pt x="11" y="27"/>
                      <a:pt x="9" y="29"/>
                    </a:cubicBezTo>
                    <a:cubicBezTo>
                      <a:pt x="7" y="31"/>
                      <a:pt x="5" y="33"/>
                      <a:pt x="4" y="34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6"/>
                    </a:cubicBezTo>
                    <a:cubicBezTo>
                      <a:pt x="2" y="47"/>
                      <a:pt x="3" y="48"/>
                      <a:pt x="4" y="50"/>
                    </a:cubicBezTo>
                    <a:cubicBezTo>
                      <a:pt x="6" y="51"/>
                      <a:pt x="7" y="52"/>
                      <a:pt x="9" y="52"/>
                    </a:cubicBezTo>
                    <a:cubicBezTo>
                      <a:pt x="13" y="52"/>
                      <a:pt x="16" y="50"/>
                      <a:pt x="18" y="45"/>
                    </a:cubicBezTo>
                    <a:cubicBezTo>
                      <a:pt x="21" y="39"/>
                      <a:pt x="25" y="30"/>
                      <a:pt x="30" y="25"/>
                    </a:cubicBezTo>
                    <a:cubicBezTo>
                      <a:pt x="32" y="23"/>
                      <a:pt x="34" y="21"/>
                      <a:pt x="37" y="20"/>
                    </a:cubicBezTo>
                    <a:cubicBezTo>
                      <a:pt x="38" y="19"/>
                      <a:pt x="39" y="18"/>
                      <a:pt x="40" y="17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9"/>
                      <a:pt x="40" y="7"/>
                      <a:pt x="39" y="6"/>
                    </a:cubicBezTo>
                    <a:cubicBezTo>
                      <a:pt x="37" y="4"/>
                      <a:pt x="36" y="3"/>
                      <a:pt x="34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5" y="5"/>
                      <a:pt x="36" y="6"/>
                      <a:pt x="37" y="7"/>
                    </a:cubicBezTo>
                    <a:cubicBezTo>
                      <a:pt x="38" y="8"/>
                      <a:pt x="39" y="10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39" y="15"/>
                      <a:pt x="38" y="16"/>
                    </a:cubicBezTo>
                    <a:cubicBezTo>
                      <a:pt x="36" y="18"/>
                      <a:pt x="32" y="20"/>
                      <a:pt x="28" y="24"/>
                    </a:cubicBezTo>
                    <a:cubicBezTo>
                      <a:pt x="24" y="29"/>
                      <a:pt x="19" y="38"/>
                      <a:pt x="16" y="44"/>
                    </a:cubicBezTo>
                    <a:cubicBezTo>
                      <a:pt x="15" y="48"/>
                      <a:pt x="12" y="50"/>
                      <a:pt x="9" y="50"/>
                    </a:cubicBezTo>
                    <a:cubicBezTo>
                      <a:pt x="8" y="50"/>
                      <a:pt x="7" y="49"/>
                      <a:pt x="6" y="48"/>
                    </a:cubicBezTo>
                    <a:cubicBezTo>
                      <a:pt x="4" y="47"/>
                      <a:pt x="3" y="46"/>
                      <a:pt x="3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1"/>
                      <a:pt x="2" y="40"/>
                      <a:pt x="2" y="40"/>
                    </a:cubicBezTo>
                    <a:cubicBezTo>
                      <a:pt x="2" y="38"/>
                      <a:pt x="3" y="37"/>
                      <a:pt x="5" y="35"/>
                    </a:cubicBezTo>
                    <a:cubicBezTo>
                      <a:pt x="6" y="34"/>
                      <a:pt x="9" y="33"/>
                      <a:pt x="11" y="30"/>
                    </a:cubicBezTo>
                    <a:cubicBezTo>
                      <a:pt x="13" y="28"/>
                      <a:pt x="16" y="24"/>
                      <a:pt x="19" y="20"/>
                    </a:cubicBezTo>
                    <a:cubicBezTo>
                      <a:pt x="22" y="15"/>
                      <a:pt x="24" y="10"/>
                      <a:pt x="25" y="7"/>
                    </a:cubicBezTo>
                    <a:cubicBezTo>
                      <a:pt x="25" y="5"/>
                      <a:pt x="26" y="4"/>
                      <a:pt x="26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30" y="2"/>
                      <a:pt x="32" y="3"/>
                      <a:pt x="3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1" name="Freeform 778"/>
              <p:cNvSpPr>
                <a:spLocks/>
              </p:cNvSpPr>
              <p:nvPr/>
            </p:nvSpPr>
            <p:spPr bwMode="auto">
              <a:xfrm>
                <a:off x="440176" y="2910988"/>
                <a:ext cx="46038" cy="68263"/>
              </a:xfrm>
              <a:custGeom>
                <a:avLst/>
                <a:gdLst>
                  <a:gd name="T0" fmla="*/ 17 w 28"/>
                  <a:gd name="T1" fmla="*/ 1 h 43"/>
                  <a:gd name="T2" fmla="*/ 17 w 28"/>
                  <a:gd name="T3" fmla="*/ 0 h 43"/>
                  <a:gd name="T4" fmla="*/ 16 w 28"/>
                  <a:gd name="T5" fmla="*/ 0 h 43"/>
                  <a:gd name="T6" fmla="*/ 14 w 28"/>
                  <a:gd name="T7" fmla="*/ 1 h 43"/>
                  <a:gd name="T8" fmla="*/ 13 w 28"/>
                  <a:gd name="T9" fmla="*/ 5 h 43"/>
                  <a:gd name="T10" fmla="*/ 12 w 28"/>
                  <a:gd name="T11" fmla="*/ 10 h 43"/>
                  <a:gd name="T12" fmla="*/ 10 w 28"/>
                  <a:gd name="T13" fmla="*/ 17 h 43"/>
                  <a:gd name="T14" fmla="*/ 7 w 28"/>
                  <a:gd name="T15" fmla="*/ 24 h 43"/>
                  <a:gd name="T16" fmla="*/ 3 w 28"/>
                  <a:gd name="T17" fmla="*/ 28 h 43"/>
                  <a:gd name="T18" fmla="*/ 0 w 28"/>
                  <a:gd name="T19" fmla="*/ 35 h 43"/>
                  <a:gd name="T20" fmla="*/ 3 w 28"/>
                  <a:gd name="T21" fmla="*/ 41 h 43"/>
                  <a:gd name="T22" fmla="*/ 8 w 28"/>
                  <a:gd name="T23" fmla="*/ 43 h 43"/>
                  <a:gd name="T24" fmla="*/ 11 w 28"/>
                  <a:gd name="T25" fmla="*/ 41 h 43"/>
                  <a:gd name="T26" fmla="*/ 13 w 28"/>
                  <a:gd name="T27" fmla="*/ 36 h 43"/>
                  <a:gd name="T28" fmla="*/ 15 w 28"/>
                  <a:gd name="T29" fmla="*/ 31 h 43"/>
                  <a:gd name="T30" fmla="*/ 26 w 28"/>
                  <a:gd name="T31" fmla="*/ 15 h 43"/>
                  <a:gd name="T32" fmla="*/ 28 w 28"/>
                  <a:gd name="T33" fmla="*/ 10 h 43"/>
                  <a:gd name="T34" fmla="*/ 27 w 28"/>
                  <a:gd name="T35" fmla="*/ 7 h 43"/>
                  <a:gd name="T36" fmla="*/ 24 w 28"/>
                  <a:gd name="T37" fmla="*/ 5 h 43"/>
                  <a:gd name="T38" fmla="*/ 19 w 28"/>
                  <a:gd name="T39" fmla="*/ 2 h 43"/>
                  <a:gd name="T40" fmla="*/ 18 w 28"/>
                  <a:gd name="T41" fmla="*/ 1 h 43"/>
                  <a:gd name="T42" fmla="*/ 17 w 28"/>
                  <a:gd name="T43" fmla="*/ 0 h 43"/>
                  <a:gd name="T44" fmla="*/ 17 w 28"/>
                  <a:gd name="T45" fmla="*/ 0 h 43"/>
                  <a:gd name="T46" fmla="*/ 17 w 28"/>
                  <a:gd name="T47" fmla="*/ 0 h 43"/>
                  <a:gd name="T48" fmla="*/ 17 w 28"/>
                  <a:gd name="T49" fmla="*/ 1 h 43"/>
                  <a:gd name="T50" fmla="*/ 16 w 28"/>
                  <a:gd name="T51" fmla="*/ 2 h 43"/>
                  <a:gd name="T52" fmla="*/ 23 w 28"/>
                  <a:gd name="T53" fmla="*/ 7 h 43"/>
                  <a:gd name="T54" fmla="*/ 25 w 28"/>
                  <a:gd name="T55" fmla="*/ 8 h 43"/>
                  <a:gd name="T56" fmla="*/ 26 w 28"/>
                  <a:gd name="T57" fmla="*/ 10 h 43"/>
                  <a:gd name="T58" fmla="*/ 25 w 28"/>
                  <a:gd name="T59" fmla="*/ 14 h 43"/>
                  <a:gd name="T60" fmla="*/ 14 w 28"/>
                  <a:gd name="T61" fmla="*/ 30 h 43"/>
                  <a:gd name="T62" fmla="*/ 11 w 28"/>
                  <a:gd name="T63" fmla="*/ 37 h 43"/>
                  <a:gd name="T64" fmla="*/ 10 w 28"/>
                  <a:gd name="T65" fmla="*/ 40 h 43"/>
                  <a:gd name="T66" fmla="*/ 8 w 28"/>
                  <a:gd name="T67" fmla="*/ 41 h 43"/>
                  <a:gd name="T68" fmla="*/ 4 w 28"/>
                  <a:gd name="T69" fmla="*/ 39 h 43"/>
                  <a:gd name="T70" fmla="*/ 2 w 28"/>
                  <a:gd name="T71" fmla="*/ 35 h 43"/>
                  <a:gd name="T72" fmla="*/ 4 w 28"/>
                  <a:gd name="T73" fmla="*/ 29 h 43"/>
                  <a:gd name="T74" fmla="*/ 9 w 28"/>
                  <a:gd name="T75" fmla="*/ 25 h 43"/>
                  <a:gd name="T76" fmla="*/ 12 w 28"/>
                  <a:gd name="T77" fmla="*/ 18 h 43"/>
                  <a:gd name="T78" fmla="*/ 14 w 28"/>
                  <a:gd name="T79" fmla="*/ 10 h 43"/>
                  <a:gd name="T80" fmla="*/ 15 w 28"/>
                  <a:gd name="T81" fmla="*/ 4 h 43"/>
                  <a:gd name="T82" fmla="*/ 16 w 28"/>
                  <a:gd name="T83" fmla="*/ 2 h 43"/>
                  <a:gd name="T84" fmla="*/ 16 w 28"/>
                  <a:gd name="T85" fmla="*/ 2 h 43"/>
                  <a:gd name="T86" fmla="*/ 17 w 28"/>
                  <a:gd name="T87" fmla="*/ 2 h 43"/>
                  <a:gd name="T88" fmla="*/ 17 w 28"/>
                  <a:gd name="T89" fmla="*/ 1 h 43"/>
                  <a:gd name="T90" fmla="*/ 16 w 28"/>
                  <a:gd name="T91" fmla="*/ 2 h 43"/>
                  <a:gd name="T92" fmla="*/ 17 w 28"/>
                  <a:gd name="T9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43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2"/>
                      <a:pt x="13" y="4"/>
                      <a:pt x="13" y="5"/>
                    </a:cubicBezTo>
                    <a:cubicBezTo>
                      <a:pt x="13" y="7"/>
                      <a:pt x="13" y="8"/>
                      <a:pt x="12" y="10"/>
                    </a:cubicBezTo>
                    <a:cubicBezTo>
                      <a:pt x="12" y="11"/>
                      <a:pt x="11" y="14"/>
                      <a:pt x="10" y="17"/>
                    </a:cubicBezTo>
                    <a:cubicBezTo>
                      <a:pt x="9" y="20"/>
                      <a:pt x="8" y="22"/>
                      <a:pt x="7" y="24"/>
                    </a:cubicBezTo>
                    <a:cubicBezTo>
                      <a:pt x="7" y="24"/>
                      <a:pt x="5" y="26"/>
                      <a:pt x="3" y="28"/>
                    </a:cubicBezTo>
                    <a:cubicBezTo>
                      <a:pt x="1" y="30"/>
                      <a:pt x="0" y="32"/>
                      <a:pt x="0" y="35"/>
                    </a:cubicBezTo>
                    <a:cubicBezTo>
                      <a:pt x="0" y="37"/>
                      <a:pt x="1" y="39"/>
                      <a:pt x="3" y="41"/>
                    </a:cubicBezTo>
                    <a:cubicBezTo>
                      <a:pt x="5" y="42"/>
                      <a:pt x="6" y="43"/>
                      <a:pt x="8" y="43"/>
                    </a:cubicBezTo>
                    <a:cubicBezTo>
                      <a:pt x="9" y="43"/>
                      <a:pt x="10" y="42"/>
                      <a:pt x="11" y="41"/>
                    </a:cubicBezTo>
                    <a:cubicBezTo>
                      <a:pt x="12" y="40"/>
                      <a:pt x="13" y="38"/>
                      <a:pt x="13" y="36"/>
                    </a:cubicBezTo>
                    <a:cubicBezTo>
                      <a:pt x="14" y="34"/>
                      <a:pt x="15" y="32"/>
                      <a:pt x="15" y="31"/>
                    </a:cubicBezTo>
                    <a:cubicBezTo>
                      <a:pt x="19" y="26"/>
                      <a:pt x="24" y="20"/>
                      <a:pt x="26" y="15"/>
                    </a:cubicBezTo>
                    <a:cubicBezTo>
                      <a:pt x="27" y="13"/>
                      <a:pt x="28" y="12"/>
                      <a:pt x="28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6"/>
                      <a:pt x="25" y="5"/>
                      <a:pt x="24" y="5"/>
                    </a:cubicBezTo>
                    <a:cubicBezTo>
                      <a:pt x="22" y="5"/>
                      <a:pt x="21" y="3"/>
                      <a:pt x="19" y="2"/>
                    </a:cubicBezTo>
                    <a:cubicBezTo>
                      <a:pt x="19" y="2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9" y="6"/>
                      <a:pt x="23" y="7"/>
                    </a:cubicBezTo>
                    <a:cubicBezTo>
                      <a:pt x="24" y="7"/>
                      <a:pt x="25" y="8"/>
                      <a:pt x="25" y="8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1"/>
                      <a:pt x="25" y="13"/>
                      <a:pt x="25" y="14"/>
                    </a:cubicBezTo>
                    <a:cubicBezTo>
                      <a:pt x="23" y="18"/>
                      <a:pt x="17" y="25"/>
                      <a:pt x="14" y="30"/>
                    </a:cubicBezTo>
                    <a:cubicBezTo>
                      <a:pt x="12" y="32"/>
                      <a:pt x="12" y="35"/>
                      <a:pt x="11" y="37"/>
                    </a:cubicBezTo>
                    <a:cubicBezTo>
                      <a:pt x="11" y="38"/>
                      <a:pt x="10" y="39"/>
                      <a:pt x="10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1"/>
                      <a:pt x="6" y="40"/>
                      <a:pt x="4" y="39"/>
                    </a:cubicBezTo>
                    <a:cubicBezTo>
                      <a:pt x="2" y="38"/>
                      <a:pt x="2" y="37"/>
                      <a:pt x="2" y="35"/>
                    </a:cubicBezTo>
                    <a:cubicBezTo>
                      <a:pt x="2" y="33"/>
                      <a:pt x="3" y="31"/>
                      <a:pt x="4" y="29"/>
                    </a:cubicBezTo>
                    <a:cubicBezTo>
                      <a:pt x="6" y="27"/>
                      <a:pt x="8" y="26"/>
                      <a:pt x="9" y="25"/>
                    </a:cubicBezTo>
                    <a:cubicBezTo>
                      <a:pt x="10" y="23"/>
                      <a:pt x="11" y="20"/>
                      <a:pt x="12" y="18"/>
                    </a:cubicBezTo>
                    <a:cubicBezTo>
                      <a:pt x="13" y="15"/>
                      <a:pt x="14" y="12"/>
                      <a:pt x="14" y="10"/>
                    </a:cubicBezTo>
                    <a:cubicBezTo>
                      <a:pt x="15" y="8"/>
                      <a:pt x="15" y="6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" name="Freeform 516"/>
              <p:cNvSpPr>
                <a:spLocks/>
              </p:cNvSpPr>
              <p:nvPr/>
            </p:nvSpPr>
            <p:spPr bwMode="auto">
              <a:xfrm>
                <a:off x="546539" y="2566501"/>
                <a:ext cx="46038" cy="49213"/>
              </a:xfrm>
              <a:custGeom>
                <a:avLst/>
                <a:gdLst>
                  <a:gd name="T0" fmla="*/ 13 w 29"/>
                  <a:gd name="T1" fmla="*/ 4 h 30"/>
                  <a:gd name="T2" fmla="*/ 20 w 29"/>
                  <a:gd name="T3" fmla="*/ 3 h 30"/>
                  <a:gd name="T4" fmla="*/ 25 w 29"/>
                  <a:gd name="T5" fmla="*/ 13 h 30"/>
                  <a:gd name="T6" fmla="*/ 25 w 29"/>
                  <a:gd name="T7" fmla="*/ 20 h 30"/>
                  <a:gd name="T8" fmla="*/ 15 w 29"/>
                  <a:gd name="T9" fmla="*/ 27 h 30"/>
                  <a:gd name="T10" fmla="*/ 4 w 29"/>
                  <a:gd name="T11" fmla="*/ 27 h 30"/>
                  <a:gd name="T12" fmla="*/ 0 w 29"/>
                  <a:gd name="T13" fmla="*/ 21 h 30"/>
                  <a:gd name="T14" fmla="*/ 9 w 29"/>
                  <a:gd name="T15" fmla="*/ 13 h 30"/>
                  <a:gd name="T16" fmla="*/ 13 w 29"/>
                  <a:gd name="T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3" y="4"/>
                    </a:moveTo>
                    <a:cubicBezTo>
                      <a:pt x="13" y="4"/>
                      <a:pt x="17" y="0"/>
                      <a:pt x="20" y="3"/>
                    </a:cubicBezTo>
                    <a:cubicBezTo>
                      <a:pt x="23" y="7"/>
                      <a:pt x="24" y="11"/>
                      <a:pt x="25" y="13"/>
                    </a:cubicBezTo>
                    <a:cubicBezTo>
                      <a:pt x="26" y="16"/>
                      <a:pt x="29" y="18"/>
                      <a:pt x="25" y="20"/>
                    </a:cubicBezTo>
                    <a:cubicBezTo>
                      <a:pt x="21" y="23"/>
                      <a:pt x="19" y="25"/>
                      <a:pt x="15" y="27"/>
                    </a:cubicBezTo>
                    <a:cubicBezTo>
                      <a:pt x="11" y="28"/>
                      <a:pt x="8" y="30"/>
                      <a:pt x="4" y="27"/>
                    </a:cubicBezTo>
                    <a:cubicBezTo>
                      <a:pt x="1" y="24"/>
                      <a:pt x="0" y="21"/>
                      <a:pt x="0" y="21"/>
                    </a:cubicBezTo>
                    <a:cubicBezTo>
                      <a:pt x="0" y="21"/>
                      <a:pt x="6" y="16"/>
                      <a:pt x="9" y="13"/>
                    </a:cubicBezTo>
                    <a:cubicBezTo>
                      <a:pt x="12" y="11"/>
                      <a:pt x="13" y="9"/>
                      <a:pt x="1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" name="Freeform 517"/>
              <p:cNvSpPr>
                <a:spLocks/>
              </p:cNvSpPr>
              <p:nvPr/>
            </p:nvSpPr>
            <p:spPr bwMode="auto">
              <a:xfrm>
                <a:off x="544951" y="2568089"/>
                <a:ext cx="46038" cy="47625"/>
              </a:xfrm>
              <a:custGeom>
                <a:avLst/>
                <a:gdLst>
                  <a:gd name="T0" fmla="*/ 14 w 29"/>
                  <a:gd name="T1" fmla="*/ 3 h 29"/>
                  <a:gd name="T2" fmla="*/ 15 w 29"/>
                  <a:gd name="T3" fmla="*/ 4 h 29"/>
                  <a:gd name="T4" fmla="*/ 15 w 29"/>
                  <a:gd name="T5" fmla="*/ 4 h 29"/>
                  <a:gd name="T6" fmla="*/ 18 w 29"/>
                  <a:gd name="T7" fmla="*/ 2 h 29"/>
                  <a:gd name="T8" fmla="*/ 20 w 29"/>
                  <a:gd name="T9" fmla="*/ 3 h 29"/>
                  <a:gd name="T10" fmla="*/ 25 w 29"/>
                  <a:gd name="T11" fmla="*/ 13 h 29"/>
                  <a:gd name="T12" fmla="*/ 27 w 29"/>
                  <a:gd name="T13" fmla="*/ 15 h 29"/>
                  <a:gd name="T14" fmla="*/ 27 w 29"/>
                  <a:gd name="T15" fmla="*/ 16 h 29"/>
                  <a:gd name="T16" fmla="*/ 27 w 29"/>
                  <a:gd name="T17" fmla="*/ 17 h 29"/>
                  <a:gd name="T18" fmla="*/ 25 w 29"/>
                  <a:gd name="T19" fmla="*/ 18 h 29"/>
                  <a:gd name="T20" fmla="*/ 21 w 29"/>
                  <a:gd name="T21" fmla="*/ 22 h 29"/>
                  <a:gd name="T22" fmla="*/ 16 w 29"/>
                  <a:gd name="T23" fmla="*/ 25 h 29"/>
                  <a:gd name="T24" fmla="*/ 10 w 29"/>
                  <a:gd name="T25" fmla="*/ 27 h 29"/>
                  <a:gd name="T26" fmla="*/ 6 w 29"/>
                  <a:gd name="T27" fmla="*/ 25 h 29"/>
                  <a:gd name="T28" fmla="*/ 2 w 29"/>
                  <a:gd name="T29" fmla="*/ 21 h 29"/>
                  <a:gd name="T30" fmla="*/ 2 w 29"/>
                  <a:gd name="T31" fmla="*/ 20 h 29"/>
                  <a:gd name="T32" fmla="*/ 2 w 29"/>
                  <a:gd name="T33" fmla="*/ 20 h 29"/>
                  <a:gd name="T34" fmla="*/ 2 w 29"/>
                  <a:gd name="T35" fmla="*/ 20 h 29"/>
                  <a:gd name="T36" fmla="*/ 1 w 29"/>
                  <a:gd name="T37" fmla="*/ 20 h 29"/>
                  <a:gd name="T38" fmla="*/ 1 w 29"/>
                  <a:gd name="T39" fmla="*/ 21 h 29"/>
                  <a:gd name="T40" fmla="*/ 11 w 29"/>
                  <a:gd name="T41" fmla="*/ 13 h 29"/>
                  <a:gd name="T42" fmla="*/ 14 w 29"/>
                  <a:gd name="T43" fmla="*/ 9 h 29"/>
                  <a:gd name="T44" fmla="*/ 15 w 29"/>
                  <a:gd name="T45" fmla="*/ 3 h 29"/>
                  <a:gd name="T46" fmla="*/ 14 w 29"/>
                  <a:gd name="T47" fmla="*/ 3 h 29"/>
                  <a:gd name="T48" fmla="*/ 15 w 29"/>
                  <a:gd name="T49" fmla="*/ 4 h 29"/>
                  <a:gd name="T50" fmla="*/ 14 w 29"/>
                  <a:gd name="T51" fmla="*/ 3 h 29"/>
                  <a:gd name="T52" fmla="*/ 13 w 29"/>
                  <a:gd name="T53" fmla="*/ 3 h 29"/>
                  <a:gd name="T54" fmla="*/ 13 w 29"/>
                  <a:gd name="T55" fmla="*/ 8 h 29"/>
                  <a:gd name="T56" fmla="*/ 9 w 29"/>
                  <a:gd name="T57" fmla="*/ 11 h 29"/>
                  <a:gd name="T58" fmla="*/ 0 w 29"/>
                  <a:gd name="T59" fmla="*/ 19 h 29"/>
                  <a:gd name="T60" fmla="*/ 0 w 29"/>
                  <a:gd name="T61" fmla="*/ 20 h 29"/>
                  <a:gd name="T62" fmla="*/ 0 w 29"/>
                  <a:gd name="T63" fmla="*/ 20 h 29"/>
                  <a:gd name="T64" fmla="*/ 4 w 29"/>
                  <a:gd name="T65" fmla="*/ 27 h 29"/>
                  <a:gd name="T66" fmla="*/ 10 w 29"/>
                  <a:gd name="T67" fmla="*/ 29 h 29"/>
                  <a:gd name="T68" fmla="*/ 17 w 29"/>
                  <a:gd name="T69" fmla="*/ 27 h 29"/>
                  <a:gd name="T70" fmla="*/ 22 w 29"/>
                  <a:gd name="T71" fmla="*/ 24 h 29"/>
                  <a:gd name="T72" fmla="*/ 27 w 29"/>
                  <a:gd name="T73" fmla="*/ 20 h 29"/>
                  <a:gd name="T74" fmla="*/ 28 w 29"/>
                  <a:gd name="T75" fmla="*/ 18 h 29"/>
                  <a:gd name="T76" fmla="*/ 29 w 29"/>
                  <a:gd name="T77" fmla="*/ 16 h 29"/>
                  <a:gd name="T78" fmla="*/ 28 w 29"/>
                  <a:gd name="T79" fmla="*/ 14 h 29"/>
                  <a:gd name="T80" fmla="*/ 27 w 29"/>
                  <a:gd name="T81" fmla="*/ 12 h 29"/>
                  <a:gd name="T82" fmla="*/ 22 w 29"/>
                  <a:gd name="T83" fmla="*/ 2 h 29"/>
                  <a:gd name="T84" fmla="*/ 18 w 29"/>
                  <a:gd name="T85" fmla="*/ 0 h 29"/>
                  <a:gd name="T86" fmla="*/ 14 w 29"/>
                  <a:gd name="T87" fmla="*/ 2 h 29"/>
                  <a:gd name="T88" fmla="*/ 13 w 29"/>
                  <a:gd name="T89" fmla="*/ 3 h 29"/>
                  <a:gd name="T90" fmla="*/ 13 w 29"/>
                  <a:gd name="T91" fmla="*/ 3 h 29"/>
                  <a:gd name="T92" fmla="*/ 14 w 29"/>
                  <a:gd name="T9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9">
                    <a:moveTo>
                      <a:pt x="14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3" y="6"/>
                      <a:pt x="24" y="11"/>
                      <a:pt x="25" y="13"/>
                    </a:cubicBezTo>
                    <a:cubicBezTo>
                      <a:pt x="26" y="14"/>
                      <a:pt x="26" y="14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3" y="19"/>
                      <a:pt x="22" y="21"/>
                      <a:pt x="21" y="22"/>
                    </a:cubicBezTo>
                    <a:cubicBezTo>
                      <a:pt x="19" y="23"/>
                      <a:pt x="18" y="24"/>
                      <a:pt x="16" y="25"/>
                    </a:cubicBezTo>
                    <a:cubicBezTo>
                      <a:pt x="14" y="26"/>
                      <a:pt x="12" y="27"/>
                      <a:pt x="10" y="27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4" y="24"/>
                      <a:pt x="3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8" y="15"/>
                      <a:pt x="11" y="13"/>
                    </a:cubicBezTo>
                    <a:cubicBezTo>
                      <a:pt x="12" y="12"/>
                      <a:pt x="14" y="10"/>
                      <a:pt x="14" y="9"/>
                    </a:cubicBezTo>
                    <a:cubicBezTo>
                      <a:pt x="15" y="7"/>
                      <a:pt x="15" y="5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3" y="7"/>
                      <a:pt x="13" y="8"/>
                    </a:cubicBezTo>
                    <a:cubicBezTo>
                      <a:pt x="12" y="9"/>
                      <a:pt x="11" y="10"/>
                      <a:pt x="9" y="11"/>
                    </a:cubicBezTo>
                    <a:cubicBezTo>
                      <a:pt x="6" y="14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6" y="28"/>
                      <a:pt x="8" y="29"/>
                      <a:pt x="10" y="29"/>
                    </a:cubicBezTo>
                    <a:cubicBezTo>
                      <a:pt x="12" y="29"/>
                      <a:pt x="14" y="28"/>
                      <a:pt x="17" y="27"/>
                    </a:cubicBezTo>
                    <a:cubicBezTo>
                      <a:pt x="19" y="26"/>
                      <a:pt x="20" y="25"/>
                      <a:pt x="22" y="24"/>
                    </a:cubicBezTo>
                    <a:cubicBezTo>
                      <a:pt x="23" y="22"/>
                      <a:pt x="25" y="21"/>
                      <a:pt x="27" y="20"/>
                    </a:cubicBezTo>
                    <a:cubicBezTo>
                      <a:pt x="27" y="19"/>
                      <a:pt x="28" y="19"/>
                      <a:pt x="28" y="18"/>
                    </a:cubicBezTo>
                    <a:cubicBezTo>
                      <a:pt x="29" y="18"/>
                      <a:pt x="29" y="17"/>
                      <a:pt x="29" y="16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7" y="13"/>
                      <a:pt x="27" y="12"/>
                    </a:cubicBezTo>
                    <a:cubicBezTo>
                      <a:pt x="26" y="10"/>
                      <a:pt x="25" y="5"/>
                      <a:pt x="22" y="2"/>
                    </a:cubicBezTo>
                    <a:cubicBezTo>
                      <a:pt x="21" y="1"/>
                      <a:pt x="20" y="0"/>
                      <a:pt x="18" y="0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1" name="Freeform 1010"/>
              <p:cNvSpPr>
                <a:spLocks/>
              </p:cNvSpPr>
              <p:nvPr/>
            </p:nvSpPr>
            <p:spPr bwMode="auto">
              <a:xfrm>
                <a:off x="256026" y="2718901"/>
                <a:ext cx="55563" cy="60325"/>
              </a:xfrm>
              <a:custGeom>
                <a:avLst/>
                <a:gdLst>
                  <a:gd name="T0" fmla="*/ 30 w 34"/>
                  <a:gd name="T1" fmla="*/ 0 h 38"/>
                  <a:gd name="T2" fmla="*/ 16 w 34"/>
                  <a:gd name="T3" fmla="*/ 8 h 38"/>
                  <a:gd name="T4" fmla="*/ 3 w 34"/>
                  <a:gd name="T5" fmla="*/ 35 h 38"/>
                  <a:gd name="T6" fmla="*/ 21 w 34"/>
                  <a:gd name="T7" fmla="*/ 22 h 38"/>
                  <a:gd name="T8" fmla="*/ 32 w 34"/>
                  <a:gd name="T9" fmla="*/ 10 h 38"/>
                  <a:gd name="T10" fmla="*/ 30 w 3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30" y="0"/>
                    </a:moveTo>
                    <a:cubicBezTo>
                      <a:pt x="30" y="0"/>
                      <a:pt x="22" y="0"/>
                      <a:pt x="16" y="8"/>
                    </a:cubicBezTo>
                    <a:cubicBezTo>
                      <a:pt x="10" y="16"/>
                      <a:pt x="0" y="32"/>
                      <a:pt x="3" y="35"/>
                    </a:cubicBezTo>
                    <a:cubicBezTo>
                      <a:pt x="5" y="38"/>
                      <a:pt x="12" y="23"/>
                      <a:pt x="21" y="22"/>
                    </a:cubicBezTo>
                    <a:cubicBezTo>
                      <a:pt x="30" y="21"/>
                      <a:pt x="32" y="16"/>
                      <a:pt x="32" y="10"/>
                    </a:cubicBezTo>
                    <a:cubicBezTo>
                      <a:pt x="31" y="5"/>
                      <a:pt x="34" y="0"/>
                      <a:pt x="3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2" name="Freeform 1011"/>
              <p:cNvSpPr>
                <a:spLocks/>
              </p:cNvSpPr>
              <p:nvPr/>
            </p:nvSpPr>
            <p:spPr bwMode="auto">
              <a:xfrm>
                <a:off x="257613" y="2717313"/>
                <a:ext cx="52388" cy="58738"/>
              </a:xfrm>
              <a:custGeom>
                <a:avLst/>
                <a:gdLst>
                  <a:gd name="T0" fmla="*/ 29 w 32"/>
                  <a:gd name="T1" fmla="*/ 1 h 37"/>
                  <a:gd name="T2" fmla="*/ 29 w 32"/>
                  <a:gd name="T3" fmla="*/ 0 h 37"/>
                  <a:gd name="T4" fmla="*/ 14 w 32"/>
                  <a:gd name="T5" fmla="*/ 9 h 37"/>
                  <a:gd name="T6" fmla="*/ 5 w 32"/>
                  <a:gd name="T7" fmla="*/ 22 h 37"/>
                  <a:gd name="T8" fmla="*/ 2 w 32"/>
                  <a:gd name="T9" fmla="*/ 29 h 37"/>
                  <a:gd name="T10" fmla="*/ 0 w 32"/>
                  <a:gd name="T11" fmla="*/ 34 h 37"/>
                  <a:gd name="T12" fmla="*/ 1 w 32"/>
                  <a:gd name="T13" fmla="*/ 36 h 37"/>
                  <a:gd name="T14" fmla="*/ 2 w 32"/>
                  <a:gd name="T15" fmla="*/ 37 h 37"/>
                  <a:gd name="T16" fmla="*/ 4 w 32"/>
                  <a:gd name="T17" fmla="*/ 37 h 37"/>
                  <a:gd name="T18" fmla="*/ 11 w 32"/>
                  <a:gd name="T19" fmla="*/ 29 h 37"/>
                  <a:gd name="T20" fmla="*/ 20 w 32"/>
                  <a:gd name="T21" fmla="*/ 24 h 37"/>
                  <a:gd name="T22" fmla="*/ 29 w 32"/>
                  <a:gd name="T23" fmla="*/ 20 h 37"/>
                  <a:gd name="T24" fmla="*/ 32 w 32"/>
                  <a:gd name="T25" fmla="*/ 13 h 37"/>
                  <a:gd name="T26" fmla="*/ 31 w 32"/>
                  <a:gd name="T27" fmla="*/ 11 h 37"/>
                  <a:gd name="T28" fmla="*/ 31 w 32"/>
                  <a:gd name="T29" fmla="*/ 10 h 37"/>
                  <a:gd name="T30" fmla="*/ 32 w 32"/>
                  <a:gd name="T31" fmla="*/ 3 h 37"/>
                  <a:gd name="T32" fmla="*/ 31 w 32"/>
                  <a:gd name="T33" fmla="*/ 1 h 37"/>
                  <a:gd name="T34" fmla="*/ 29 w 32"/>
                  <a:gd name="T35" fmla="*/ 0 h 37"/>
                  <a:gd name="T36" fmla="*/ 29 w 32"/>
                  <a:gd name="T37" fmla="*/ 0 h 37"/>
                  <a:gd name="T38" fmla="*/ 29 w 32"/>
                  <a:gd name="T39" fmla="*/ 0 h 37"/>
                  <a:gd name="T40" fmla="*/ 29 w 32"/>
                  <a:gd name="T41" fmla="*/ 1 h 37"/>
                  <a:gd name="T42" fmla="*/ 29 w 32"/>
                  <a:gd name="T43" fmla="*/ 2 h 37"/>
                  <a:gd name="T44" fmla="*/ 30 w 32"/>
                  <a:gd name="T45" fmla="*/ 2 h 37"/>
                  <a:gd name="T46" fmla="*/ 30 w 32"/>
                  <a:gd name="T47" fmla="*/ 3 h 37"/>
                  <a:gd name="T48" fmla="*/ 29 w 32"/>
                  <a:gd name="T49" fmla="*/ 10 h 37"/>
                  <a:gd name="T50" fmla="*/ 30 w 32"/>
                  <a:gd name="T51" fmla="*/ 12 h 37"/>
                  <a:gd name="T52" fmla="*/ 30 w 32"/>
                  <a:gd name="T53" fmla="*/ 13 h 37"/>
                  <a:gd name="T54" fmla="*/ 28 w 32"/>
                  <a:gd name="T55" fmla="*/ 19 h 37"/>
                  <a:gd name="T56" fmla="*/ 20 w 32"/>
                  <a:gd name="T57" fmla="*/ 22 h 37"/>
                  <a:gd name="T58" fmla="*/ 9 w 32"/>
                  <a:gd name="T59" fmla="*/ 29 h 37"/>
                  <a:gd name="T60" fmla="*/ 5 w 32"/>
                  <a:gd name="T61" fmla="*/ 34 h 37"/>
                  <a:gd name="T62" fmla="*/ 3 w 32"/>
                  <a:gd name="T63" fmla="*/ 35 h 37"/>
                  <a:gd name="T64" fmla="*/ 2 w 32"/>
                  <a:gd name="T65" fmla="*/ 35 h 37"/>
                  <a:gd name="T66" fmla="*/ 2 w 32"/>
                  <a:gd name="T67" fmla="*/ 35 h 37"/>
                  <a:gd name="T68" fmla="*/ 2 w 32"/>
                  <a:gd name="T69" fmla="*/ 34 h 37"/>
                  <a:gd name="T70" fmla="*/ 3 w 32"/>
                  <a:gd name="T71" fmla="*/ 30 h 37"/>
                  <a:gd name="T72" fmla="*/ 16 w 32"/>
                  <a:gd name="T73" fmla="*/ 10 h 37"/>
                  <a:gd name="T74" fmla="*/ 25 w 32"/>
                  <a:gd name="T75" fmla="*/ 3 h 37"/>
                  <a:gd name="T76" fmla="*/ 28 w 32"/>
                  <a:gd name="T77" fmla="*/ 2 h 37"/>
                  <a:gd name="T78" fmla="*/ 29 w 32"/>
                  <a:gd name="T79" fmla="*/ 2 h 37"/>
                  <a:gd name="T80" fmla="*/ 29 w 32"/>
                  <a:gd name="T81" fmla="*/ 2 h 37"/>
                  <a:gd name="T82" fmla="*/ 29 w 32"/>
                  <a:gd name="T83" fmla="*/ 1 h 37"/>
                  <a:gd name="T84" fmla="*/ 29 w 32"/>
                  <a:gd name="T85" fmla="*/ 2 h 37"/>
                  <a:gd name="T86" fmla="*/ 29 w 32"/>
                  <a:gd name="T8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37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1" y="0"/>
                      <a:pt x="14" y="9"/>
                    </a:cubicBezTo>
                    <a:cubicBezTo>
                      <a:pt x="12" y="12"/>
                      <a:pt x="8" y="17"/>
                      <a:pt x="5" y="22"/>
                    </a:cubicBezTo>
                    <a:cubicBezTo>
                      <a:pt x="4" y="24"/>
                      <a:pt x="3" y="27"/>
                      <a:pt x="2" y="29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3" y="37"/>
                      <a:pt x="4" y="37"/>
                      <a:pt x="4" y="37"/>
                    </a:cubicBezTo>
                    <a:cubicBezTo>
                      <a:pt x="6" y="35"/>
                      <a:pt x="8" y="32"/>
                      <a:pt x="11" y="29"/>
                    </a:cubicBezTo>
                    <a:cubicBezTo>
                      <a:pt x="14" y="27"/>
                      <a:pt x="17" y="24"/>
                      <a:pt x="20" y="24"/>
                    </a:cubicBezTo>
                    <a:cubicBezTo>
                      <a:pt x="24" y="24"/>
                      <a:pt x="27" y="22"/>
                      <a:pt x="29" y="20"/>
                    </a:cubicBezTo>
                    <a:cubicBezTo>
                      <a:pt x="31" y="18"/>
                      <a:pt x="32" y="16"/>
                      <a:pt x="32" y="13"/>
                    </a:cubicBezTo>
                    <a:cubicBezTo>
                      <a:pt x="32" y="13"/>
                      <a:pt x="32" y="12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7"/>
                      <a:pt x="32" y="5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5"/>
                      <a:pt x="29" y="7"/>
                      <a:pt x="29" y="10"/>
                    </a:cubicBezTo>
                    <a:cubicBezTo>
                      <a:pt x="29" y="10"/>
                      <a:pt x="29" y="11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30" y="15"/>
                      <a:pt x="29" y="17"/>
                      <a:pt x="28" y="19"/>
                    </a:cubicBezTo>
                    <a:cubicBezTo>
                      <a:pt x="26" y="20"/>
                      <a:pt x="24" y="22"/>
                      <a:pt x="20" y="22"/>
                    </a:cubicBezTo>
                    <a:cubicBezTo>
                      <a:pt x="15" y="22"/>
                      <a:pt x="12" y="26"/>
                      <a:pt x="9" y="29"/>
                    </a:cubicBezTo>
                    <a:cubicBezTo>
                      <a:pt x="7" y="31"/>
                      <a:pt x="6" y="32"/>
                      <a:pt x="5" y="34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3"/>
                      <a:pt x="3" y="32"/>
                      <a:pt x="3" y="30"/>
                    </a:cubicBezTo>
                    <a:cubicBezTo>
                      <a:pt x="6" y="24"/>
                      <a:pt x="12" y="15"/>
                      <a:pt x="16" y="10"/>
                    </a:cubicBezTo>
                    <a:cubicBezTo>
                      <a:pt x="19" y="6"/>
                      <a:pt x="22" y="4"/>
                      <a:pt x="25" y="3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3" name="Freeform 1012"/>
              <p:cNvSpPr>
                <a:spLocks/>
              </p:cNvSpPr>
              <p:nvPr/>
            </p:nvSpPr>
            <p:spPr bwMode="auto">
              <a:xfrm>
                <a:off x="411601" y="2969726"/>
                <a:ext cx="46038" cy="63500"/>
              </a:xfrm>
              <a:custGeom>
                <a:avLst/>
                <a:gdLst>
                  <a:gd name="T0" fmla="*/ 19 w 29"/>
                  <a:gd name="T1" fmla="*/ 0 h 39"/>
                  <a:gd name="T2" fmla="*/ 15 w 29"/>
                  <a:gd name="T3" fmla="*/ 8 h 39"/>
                  <a:gd name="T4" fmla="*/ 10 w 29"/>
                  <a:gd name="T5" fmla="*/ 18 h 39"/>
                  <a:gd name="T6" fmla="*/ 5 w 29"/>
                  <a:gd name="T7" fmla="*/ 21 h 39"/>
                  <a:gd name="T8" fmla="*/ 9 w 29"/>
                  <a:gd name="T9" fmla="*/ 35 h 39"/>
                  <a:gd name="T10" fmla="*/ 18 w 29"/>
                  <a:gd name="T11" fmla="*/ 23 h 39"/>
                  <a:gd name="T12" fmla="*/ 20 w 29"/>
                  <a:gd name="T13" fmla="*/ 15 h 39"/>
                  <a:gd name="T14" fmla="*/ 26 w 29"/>
                  <a:gd name="T15" fmla="*/ 6 h 39"/>
                  <a:gd name="T16" fmla="*/ 19 w 29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17" y="0"/>
                      <a:pt x="15" y="5"/>
                      <a:pt x="15" y="8"/>
                    </a:cubicBezTo>
                    <a:cubicBezTo>
                      <a:pt x="15" y="12"/>
                      <a:pt x="10" y="18"/>
                      <a:pt x="10" y="18"/>
                    </a:cubicBezTo>
                    <a:cubicBezTo>
                      <a:pt x="10" y="18"/>
                      <a:pt x="6" y="13"/>
                      <a:pt x="5" y="21"/>
                    </a:cubicBezTo>
                    <a:cubicBezTo>
                      <a:pt x="3" y="30"/>
                      <a:pt x="0" y="39"/>
                      <a:pt x="9" y="35"/>
                    </a:cubicBezTo>
                    <a:cubicBezTo>
                      <a:pt x="18" y="30"/>
                      <a:pt x="20" y="24"/>
                      <a:pt x="18" y="23"/>
                    </a:cubicBezTo>
                    <a:cubicBezTo>
                      <a:pt x="16" y="22"/>
                      <a:pt x="18" y="18"/>
                      <a:pt x="20" y="15"/>
                    </a:cubicBezTo>
                    <a:cubicBezTo>
                      <a:pt x="23" y="13"/>
                      <a:pt x="29" y="8"/>
                      <a:pt x="26" y="6"/>
                    </a:cubicBezTo>
                    <a:cubicBezTo>
                      <a:pt x="22" y="3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4" name="Freeform 1013"/>
              <p:cNvSpPr>
                <a:spLocks/>
              </p:cNvSpPr>
              <p:nvPr/>
            </p:nvSpPr>
            <p:spPr bwMode="auto">
              <a:xfrm>
                <a:off x="414776" y="2968138"/>
                <a:ext cx="41275" cy="61913"/>
              </a:xfrm>
              <a:custGeom>
                <a:avLst/>
                <a:gdLst>
                  <a:gd name="T0" fmla="*/ 17 w 26"/>
                  <a:gd name="T1" fmla="*/ 0 h 38"/>
                  <a:gd name="T2" fmla="*/ 12 w 26"/>
                  <a:gd name="T3" fmla="*/ 9 h 38"/>
                  <a:gd name="T4" fmla="*/ 8 w 26"/>
                  <a:gd name="T5" fmla="*/ 17 h 38"/>
                  <a:gd name="T6" fmla="*/ 8 w 26"/>
                  <a:gd name="T7" fmla="*/ 19 h 38"/>
                  <a:gd name="T8" fmla="*/ 8 w 26"/>
                  <a:gd name="T9" fmla="*/ 17 h 38"/>
                  <a:gd name="T10" fmla="*/ 3 w 26"/>
                  <a:gd name="T11" fmla="*/ 18 h 38"/>
                  <a:gd name="T12" fmla="*/ 0 w 26"/>
                  <a:gd name="T13" fmla="*/ 33 h 38"/>
                  <a:gd name="T14" fmla="*/ 4 w 26"/>
                  <a:gd name="T15" fmla="*/ 38 h 38"/>
                  <a:gd name="T16" fmla="*/ 15 w 26"/>
                  <a:gd name="T17" fmla="*/ 31 h 38"/>
                  <a:gd name="T18" fmla="*/ 17 w 26"/>
                  <a:gd name="T19" fmla="*/ 24 h 38"/>
                  <a:gd name="T20" fmla="*/ 16 w 26"/>
                  <a:gd name="T21" fmla="*/ 23 h 38"/>
                  <a:gd name="T22" fmla="*/ 16 w 26"/>
                  <a:gd name="T23" fmla="*/ 23 h 38"/>
                  <a:gd name="T24" fmla="*/ 17 w 26"/>
                  <a:gd name="T25" fmla="*/ 20 h 38"/>
                  <a:gd name="T26" fmla="*/ 23 w 26"/>
                  <a:gd name="T27" fmla="*/ 13 h 38"/>
                  <a:gd name="T28" fmla="*/ 24 w 26"/>
                  <a:gd name="T29" fmla="*/ 6 h 38"/>
                  <a:gd name="T30" fmla="*/ 18 w 26"/>
                  <a:gd name="T31" fmla="*/ 1 h 38"/>
                  <a:gd name="T32" fmla="*/ 17 w 26"/>
                  <a:gd name="T33" fmla="*/ 0 h 38"/>
                  <a:gd name="T34" fmla="*/ 17 w 26"/>
                  <a:gd name="T35" fmla="*/ 1 h 38"/>
                  <a:gd name="T36" fmla="*/ 23 w 26"/>
                  <a:gd name="T37" fmla="*/ 7 h 38"/>
                  <a:gd name="T38" fmla="*/ 22 w 26"/>
                  <a:gd name="T39" fmla="*/ 12 h 38"/>
                  <a:gd name="T40" fmla="*/ 15 w 26"/>
                  <a:gd name="T41" fmla="*/ 19 h 38"/>
                  <a:gd name="T42" fmla="*/ 14 w 26"/>
                  <a:gd name="T43" fmla="*/ 24 h 38"/>
                  <a:gd name="T44" fmla="*/ 16 w 26"/>
                  <a:gd name="T45" fmla="*/ 25 h 38"/>
                  <a:gd name="T46" fmla="*/ 16 w 26"/>
                  <a:gd name="T47" fmla="*/ 26 h 38"/>
                  <a:gd name="T48" fmla="*/ 7 w 26"/>
                  <a:gd name="T49" fmla="*/ 35 h 38"/>
                  <a:gd name="T50" fmla="*/ 2 w 26"/>
                  <a:gd name="T51" fmla="*/ 35 h 38"/>
                  <a:gd name="T52" fmla="*/ 4 w 26"/>
                  <a:gd name="T53" fmla="*/ 23 h 38"/>
                  <a:gd name="T54" fmla="*/ 6 w 26"/>
                  <a:gd name="T55" fmla="*/ 18 h 38"/>
                  <a:gd name="T56" fmla="*/ 7 w 26"/>
                  <a:gd name="T57" fmla="*/ 19 h 38"/>
                  <a:gd name="T58" fmla="*/ 7 w 26"/>
                  <a:gd name="T59" fmla="*/ 19 h 38"/>
                  <a:gd name="T60" fmla="*/ 8 w 26"/>
                  <a:gd name="T61" fmla="*/ 19 h 38"/>
                  <a:gd name="T62" fmla="*/ 14 w 26"/>
                  <a:gd name="T63" fmla="*/ 9 h 38"/>
                  <a:gd name="T64" fmla="*/ 16 w 26"/>
                  <a:gd name="T65" fmla="*/ 2 h 38"/>
                  <a:gd name="T66" fmla="*/ 17 w 26"/>
                  <a:gd name="T67" fmla="*/ 1 h 38"/>
                  <a:gd name="T68" fmla="*/ 17 w 26"/>
                  <a:gd name="T6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8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3" y="3"/>
                      <a:pt x="12" y="6"/>
                      <a:pt x="12" y="9"/>
                    </a:cubicBezTo>
                    <a:cubicBezTo>
                      <a:pt x="12" y="11"/>
                      <a:pt x="11" y="13"/>
                      <a:pt x="9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7" y="17"/>
                      <a:pt x="7" y="16"/>
                      <a:pt x="6" y="16"/>
                    </a:cubicBezTo>
                    <a:cubicBezTo>
                      <a:pt x="5" y="16"/>
                      <a:pt x="4" y="17"/>
                      <a:pt x="3" y="18"/>
                    </a:cubicBezTo>
                    <a:cubicBezTo>
                      <a:pt x="3" y="19"/>
                      <a:pt x="2" y="20"/>
                      <a:pt x="2" y="22"/>
                    </a:cubicBezTo>
                    <a:cubicBezTo>
                      <a:pt x="1" y="26"/>
                      <a:pt x="0" y="30"/>
                      <a:pt x="0" y="33"/>
                    </a:cubicBezTo>
                    <a:cubicBezTo>
                      <a:pt x="0" y="34"/>
                      <a:pt x="0" y="35"/>
                      <a:pt x="1" y="36"/>
                    </a:cubicBezTo>
                    <a:cubicBezTo>
                      <a:pt x="1" y="37"/>
                      <a:pt x="2" y="38"/>
                      <a:pt x="4" y="38"/>
                    </a:cubicBezTo>
                    <a:cubicBezTo>
                      <a:pt x="5" y="38"/>
                      <a:pt x="6" y="37"/>
                      <a:pt x="8" y="37"/>
                    </a:cubicBezTo>
                    <a:cubicBezTo>
                      <a:pt x="11" y="35"/>
                      <a:pt x="14" y="33"/>
                      <a:pt x="15" y="31"/>
                    </a:cubicBezTo>
                    <a:cubicBezTo>
                      <a:pt x="17" y="29"/>
                      <a:pt x="18" y="27"/>
                      <a:pt x="18" y="26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1"/>
                      <a:pt x="17" y="20"/>
                    </a:cubicBezTo>
                    <a:cubicBezTo>
                      <a:pt x="17" y="19"/>
                      <a:pt x="18" y="18"/>
                      <a:pt x="19" y="17"/>
                    </a:cubicBezTo>
                    <a:cubicBezTo>
                      <a:pt x="20" y="16"/>
                      <a:pt x="22" y="15"/>
                      <a:pt x="23" y="13"/>
                    </a:cubicBezTo>
                    <a:cubicBezTo>
                      <a:pt x="25" y="12"/>
                      <a:pt x="26" y="10"/>
                      <a:pt x="26" y="9"/>
                    </a:cubicBezTo>
                    <a:cubicBezTo>
                      <a:pt x="26" y="8"/>
                      <a:pt x="25" y="6"/>
                      <a:pt x="24" y="6"/>
                    </a:cubicBezTo>
                    <a:cubicBezTo>
                      <a:pt x="22" y="5"/>
                      <a:pt x="21" y="3"/>
                      <a:pt x="20" y="2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9" y="5"/>
                      <a:pt x="23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0" y="13"/>
                      <a:pt x="19" y="15"/>
                      <a:pt x="18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4" y="20"/>
                      <a:pt x="14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5" y="28"/>
                      <a:pt x="14" y="30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3" y="36"/>
                      <a:pt x="3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2" y="30"/>
                      <a:pt x="3" y="26"/>
                      <a:pt x="4" y="23"/>
                    </a:cubicBezTo>
                    <a:cubicBezTo>
                      <a:pt x="4" y="21"/>
                      <a:pt x="5" y="19"/>
                      <a:pt x="5" y="19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10" y="18"/>
                      <a:pt x="11" y="16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8"/>
                      <a:pt x="14" y="6"/>
                      <a:pt x="15" y="4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5" name="Freeform 1014"/>
              <p:cNvSpPr>
                <a:spLocks/>
              </p:cNvSpPr>
              <p:nvPr/>
            </p:nvSpPr>
            <p:spPr bwMode="auto">
              <a:xfrm>
                <a:off x="321113" y="2972901"/>
                <a:ext cx="60325" cy="71438"/>
              </a:xfrm>
              <a:custGeom>
                <a:avLst/>
                <a:gdLst>
                  <a:gd name="T0" fmla="*/ 26 w 38"/>
                  <a:gd name="T1" fmla="*/ 1 h 44"/>
                  <a:gd name="T2" fmla="*/ 17 w 38"/>
                  <a:gd name="T3" fmla="*/ 6 h 44"/>
                  <a:gd name="T4" fmla="*/ 12 w 38"/>
                  <a:gd name="T5" fmla="*/ 21 h 44"/>
                  <a:gd name="T6" fmla="*/ 5 w 38"/>
                  <a:gd name="T7" fmla="*/ 24 h 44"/>
                  <a:gd name="T8" fmla="*/ 3 w 38"/>
                  <a:gd name="T9" fmla="*/ 41 h 44"/>
                  <a:gd name="T10" fmla="*/ 18 w 38"/>
                  <a:gd name="T11" fmla="*/ 33 h 44"/>
                  <a:gd name="T12" fmla="*/ 17 w 38"/>
                  <a:gd name="T13" fmla="*/ 25 h 44"/>
                  <a:gd name="T14" fmla="*/ 25 w 38"/>
                  <a:gd name="T15" fmla="*/ 18 h 44"/>
                  <a:gd name="T16" fmla="*/ 33 w 38"/>
                  <a:gd name="T17" fmla="*/ 6 h 44"/>
                  <a:gd name="T18" fmla="*/ 26 w 38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6" y="1"/>
                    </a:moveTo>
                    <a:cubicBezTo>
                      <a:pt x="23" y="0"/>
                      <a:pt x="18" y="2"/>
                      <a:pt x="17" y="6"/>
                    </a:cubicBezTo>
                    <a:cubicBezTo>
                      <a:pt x="17" y="11"/>
                      <a:pt x="13" y="20"/>
                      <a:pt x="12" y="21"/>
                    </a:cubicBezTo>
                    <a:cubicBezTo>
                      <a:pt x="10" y="22"/>
                      <a:pt x="8" y="19"/>
                      <a:pt x="5" y="24"/>
                    </a:cubicBezTo>
                    <a:cubicBezTo>
                      <a:pt x="2" y="28"/>
                      <a:pt x="0" y="39"/>
                      <a:pt x="3" y="41"/>
                    </a:cubicBezTo>
                    <a:cubicBezTo>
                      <a:pt x="5" y="44"/>
                      <a:pt x="15" y="35"/>
                      <a:pt x="18" y="33"/>
                    </a:cubicBezTo>
                    <a:cubicBezTo>
                      <a:pt x="20" y="30"/>
                      <a:pt x="19" y="25"/>
                      <a:pt x="17" y="25"/>
                    </a:cubicBezTo>
                    <a:cubicBezTo>
                      <a:pt x="15" y="24"/>
                      <a:pt x="21" y="18"/>
                      <a:pt x="25" y="18"/>
                    </a:cubicBezTo>
                    <a:cubicBezTo>
                      <a:pt x="30" y="18"/>
                      <a:pt x="38" y="8"/>
                      <a:pt x="33" y="6"/>
                    </a:cubicBezTo>
                    <a:cubicBezTo>
                      <a:pt x="27" y="4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" name="Freeform 1015"/>
              <p:cNvSpPr>
                <a:spLocks/>
              </p:cNvSpPr>
              <p:nvPr/>
            </p:nvSpPr>
            <p:spPr bwMode="auto">
              <a:xfrm>
                <a:off x="321113" y="2972901"/>
                <a:ext cx="57150" cy="69850"/>
              </a:xfrm>
              <a:custGeom>
                <a:avLst/>
                <a:gdLst>
                  <a:gd name="T0" fmla="*/ 26 w 36"/>
                  <a:gd name="T1" fmla="*/ 0 h 43"/>
                  <a:gd name="T2" fmla="*/ 19 w 36"/>
                  <a:gd name="T3" fmla="*/ 1 h 43"/>
                  <a:gd name="T4" fmla="*/ 14 w 36"/>
                  <a:gd name="T5" fmla="*/ 15 h 43"/>
                  <a:gd name="T6" fmla="*/ 11 w 36"/>
                  <a:gd name="T7" fmla="*/ 20 h 43"/>
                  <a:gd name="T8" fmla="*/ 11 w 36"/>
                  <a:gd name="T9" fmla="*/ 20 h 43"/>
                  <a:gd name="T10" fmla="*/ 7 w 36"/>
                  <a:gd name="T11" fmla="*/ 21 h 43"/>
                  <a:gd name="T12" fmla="*/ 0 w 36"/>
                  <a:gd name="T13" fmla="*/ 37 h 43"/>
                  <a:gd name="T14" fmla="*/ 4 w 36"/>
                  <a:gd name="T15" fmla="*/ 43 h 43"/>
                  <a:gd name="T16" fmla="*/ 18 w 36"/>
                  <a:gd name="T17" fmla="*/ 33 h 43"/>
                  <a:gd name="T18" fmla="*/ 19 w 36"/>
                  <a:gd name="T19" fmla="*/ 26 h 43"/>
                  <a:gd name="T20" fmla="*/ 17 w 36"/>
                  <a:gd name="T21" fmla="*/ 24 h 43"/>
                  <a:gd name="T22" fmla="*/ 18 w 36"/>
                  <a:gd name="T23" fmla="*/ 24 h 43"/>
                  <a:gd name="T24" fmla="*/ 17 w 36"/>
                  <a:gd name="T25" fmla="*/ 24 h 43"/>
                  <a:gd name="T26" fmla="*/ 17 w 36"/>
                  <a:gd name="T27" fmla="*/ 24 h 43"/>
                  <a:gd name="T28" fmla="*/ 18 w 36"/>
                  <a:gd name="T29" fmla="*/ 24 h 43"/>
                  <a:gd name="T30" fmla="*/ 18 w 36"/>
                  <a:gd name="T31" fmla="*/ 24 h 43"/>
                  <a:gd name="T32" fmla="*/ 18 w 36"/>
                  <a:gd name="T33" fmla="*/ 24 h 43"/>
                  <a:gd name="T34" fmla="*/ 17 w 36"/>
                  <a:gd name="T35" fmla="*/ 24 h 43"/>
                  <a:gd name="T36" fmla="*/ 18 w 36"/>
                  <a:gd name="T37" fmla="*/ 23 h 43"/>
                  <a:gd name="T38" fmla="*/ 32 w 36"/>
                  <a:gd name="T39" fmla="*/ 15 h 43"/>
                  <a:gd name="T40" fmla="*/ 35 w 36"/>
                  <a:gd name="T41" fmla="*/ 7 h 43"/>
                  <a:gd name="T42" fmla="*/ 28 w 36"/>
                  <a:gd name="T43" fmla="*/ 2 h 43"/>
                  <a:gd name="T44" fmla="*/ 27 w 36"/>
                  <a:gd name="T45" fmla="*/ 1 h 43"/>
                  <a:gd name="T46" fmla="*/ 27 w 36"/>
                  <a:gd name="T47" fmla="*/ 0 h 43"/>
                  <a:gd name="T48" fmla="*/ 26 w 36"/>
                  <a:gd name="T49" fmla="*/ 0 h 43"/>
                  <a:gd name="T50" fmla="*/ 25 w 36"/>
                  <a:gd name="T51" fmla="*/ 1 h 43"/>
                  <a:gd name="T52" fmla="*/ 33 w 36"/>
                  <a:gd name="T53" fmla="*/ 8 h 43"/>
                  <a:gd name="T54" fmla="*/ 31 w 36"/>
                  <a:gd name="T55" fmla="*/ 14 h 43"/>
                  <a:gd name="T56" fmla="*/ 19 w 36"/>
                  <a:gd name="T57" fmla="*/ 20 h 43"/>
                  <a:gd name="T58" fmla="*/ 16 w 36"/>
                  <a:gd name="T59" fmla="*/ 23 h 43"/>
                  <a:gd name="T60" fmla="*/ 16 w 36"/>
                  <a:gd name="T61" fmla="*/ 25 h 43"/>
                  <a:gd name="T62" fmla="*/ 17 w 36"/>
                  <a:gd name="T63" fmla="*/ 26 h 43"/>
                  <a:gd name="T64" fmla="*/ 18 w 36"/>
                  <a:gd name="T65" fmla="*/ 29 h 43"/>
                  <a:gd name="T66" fmla="*/ 11 w 36"/>
                  <a:gd name="T67" fmla="*/ 37 h 43"/>
                  <a:gd name="T68" fmla="*/ 4 w 36"/>
                  <a:gd name="T69" fmla="*/ 41 h 43"/>
                  <a:gd name="T70" fmla="*/ 2 w 36"/>
                  <a:gd name="T71" fmla="*/ 37 h 43"/>
                  <a:gd name="T72" fmla="*/ 8 w 36"/>
                  <a:gd name="T73" fmla="*/ 23 h 43"/>
                  <a:gd name="T74" fmla="*/ 11 w 36"/>
                  <a:gd name="T75" fmla="*/ 22 h 43"/>
                  <a:gd name="T76" fmla="*/ 12 w 36"/>
                  <a:gd name="T77" fmla="*/ 22 h 43"/>
                  <a:gd name="T78" fmla="*/ 14 w 36"/>
                  <a:gd name="T79" fmla="*/ 20 h 43"/>
                  <a:gd name="T80" fmla="*/ 21 w 36"/>
                  <a:gd name="T81" fmla="*/ 3 h 43"/>
                  <a:gd name="T82" fmla="*/ 25 w 36"/>
                  <a:gd name="T83" fmla="*/ 2 h 43"/>
                  <a:gd name="T84" fmla="*/ 25 w 36"/>
                  <a:gd name="T8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43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2"/>
                      <a:pt x="17" y="4"/>
                      <a:pt x="16" y="6"/>
                    </a:cubicBezTo>
                    <a:cubicBezTo>
                      <a:pt x="16" y="9"/>
                      <a:pt x="15" y="12"/>
                      <a:pt x="14" y="15"/>
                    </a:cubicBezTo>
                    <a:cubicBezTo>
                      <a:pt x="13" y="16"/>
                      <a:pt x="13" y="18"/>
                      <a:pt x="12" y="19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20"/>
                      <a:pt x="7" y="21"/>
                    </a:cubicBezTo>
                    <a:cubicBezTo>
                      <a:pt x="6" y="21"/>
                      <a:pt x="5" y="22"/>
                      <a:pt x="4" y="23"/>
                    </a:cubicBezTo>
                    <a:cubicBezTo>
                      <a:pt x="2" y="27"/>
                      <a:pt x="0" y="33"/>
                      <a:pt x="0" y="37"/>
                    </a:cubicBezTo>
                    <a:cubicBezTo>
                      <a:pt x="0" y="39"/>
                      <a:pt x="1" y="41"/>
                      <a:pt x="2" y="42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5" y="43"/>
                      <a:pt x="7" y="42"/>
                      <a:pt x="8" y="42"/>
                    </a:cubicBezTo>
                    <a:cubicBezTo>
                      <a:pt x="12" y="40"/>
                      <a:pt x="17" y="35"/>
                      <a:pt x="18" y="33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0" y="28"/>
                      <a:pt x="20" y="26"/>
                      <a:pt x="19" y="26"/>
                    </a:cubicBezTo>
                    <a:cubicBezTo>
                      <a:pt x="19" y="25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20" y="21"/>
                      <a:pt x="23" y="19"/>
                      <a:pt x="25" y="19"/>
                    </a:cubicBezTo>
                    <a:cubicBezTo>
                      <a:pt x="28" y="19"/>
                      <a:pt x="30" y="17"/>
                      <a:pt x="32" y="15"/>
                    </a:cubicBezTo>
                    <a:cubicBezTo>
                      <a:pt x="34" y="13"/>
                      <a:pt x="36" y="11"/>
                      <a:pt x="36" y="9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5" y="6"/>
                      <a:pt x="34" y="5"/>
                      <a:pt x="33" y="5"/>
                    </a:cubicBezTo>
                    <a:cubicBezTo>
                      <a:pt x="30" y="4"/>
                      <a:pt x="29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5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4" y="8"/>
                      <a:pt x="34" y="9"/>
                    </a:cubicBezTo>
                    <a:cubicBezTo>
                      <a:pt x="34" y="10"/>
                      <a:pt x="32" y="12"/>
                      <a:pt x="31" y="14"/>
                    </a:cubicBezTo>
                    <a:cubicBezTo>
                      <a:pt x="29" y="16"/>
                      <a:pt x="27" y="17"/>
                      <a:pt x="25" y="17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8" y="27"/>
                      <a:pt x="18" y="29"/>
                    </a:cubicBezTo>
                    <a:cubicBezTo>
                      <a:pt x="18" y="30"/>
                      <a:pt x="18" y="31"/>
                      <a:pt x="17" y="32"/>
                    </a:cubicBezTo>
                    <a:cubicBezTo>
                      <a:pt x="16" y="33"/>
                      <a:pt x="14" y="35"/>
                      <a:pt x="11" y="37"/>
                    </a:cubicBezTo>
                    <a:cubicBezTo>
                      <a:pt x="10" y="38"/>
                      <a:pt x="8" y="39"/>
                      <a:pt x="7" y="40"/>
                    </a:cubicBezTo>
                    <a:cubicBezTo>
                      <a:pt x="6" y="41"/>
                      <a:pt x="5" y="41"/>
                      <a:pt x="4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0"/>
                      <a:pt x="2" y="39"/>
                      <a:pt x="2" y="37"/>
                    </a:cubicBezTo>
                    <a:cubicBezTo>
                      <a:pt x="2" y="33"/>
                      <a:pt x="4" y="27"/>
                      <a:pt x="6" y="24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6" y="16"/>
                      <a:pt x="18" y="10"/>
                      <a:pt x="18" y="7"/>
                    </a:cubicBezTo>
                    <a:cubicBezTo>
                      <a:pt x="19" y="5"/>
                      <a:pt x="19" y="4"/>
                      <a:pt x="21" y="3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7" name="Freeform 1016"/>
              <p:cNvSpPr>
                <a:spLocks/>
              </p:cNvSpPr>
              <p:nvPr/>
            </p:nvSpPr>
            <p:spPr bwMode="auto">
              <a:xfrm>
                <a:off x="317938" y="2683976"/>
                <a:ext cx="44450" cy="28575"/>
              </a:xfrm>
              <a:custGeom>
                <a:avLst/>
                <a:gdLst>
                  <a:gd name="T0" fmla="*/ 27 w 28"/>
                  <a:gd name="T1" fmla="*/ 0 h 18"/>
                  <a:gd name="T2" fmla="*/ 24 w 28"/>
                  <a:gd name="T3" fmla="*/ 8 h 18"/>
                  <a:gd name="T4" fmla="*/ 22 w 28"/>
                  <a:gd name="T5" fmla="*/ 9 h 18"/>
                  <a:gd name="T6" fmla="*/ 21 w 28"/>
                  <a:gd name="T7" fmla="*/ 9 h 18"/>
                  <a:gd name="T8" fmla="*/ 17 w 28"/>
                  <a:gd name="T9" fmla="*/ 8 h 18"/>
                  <a:gd name="T10" fmla="*/ 8 w 28"/>
                  <a:gd name="T11" fmla="*/ 11 h 18"/>
                  <a:gd name="T12" fmla="*/ 4 w 28"/>
                  <a:gd name="T13" fmla="*/ 14 h 18"/>
                  <a:gd name="T14" fmla="*/ 0 w 28"/>
                  <a:gd name="T15" fmla="*/ 18 h 18"/>
                  <a:gd name="T16" fmla="*/ 16 w 28"/>
                  <a:gd name="T17" fmla="*/ 7 h 18"/>
                  <a:gd name="T18" fmla="*/ 23 w 28"/>
                  <a:gd name="T19" fmla="*/ 6 h 18"/>
                  <a:gd name="T20" fmla="*/ 26 w 28"/>
                  <a:gd name="T21" fmla="*/ 4 h 18"/>
                  <a:gd name="T22" fmla="*/ 26 w 28"/>
                  <a:gd name="T2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7" y="0"/>
                    </a:moveTo>
                    <a:cubicBezTo>
                      <a:pt x="28" y="2"/>
                      <a:pt x="26" y="7"/>
                      <a:pt x="24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9"/>
                      <a:pt x="18" y="8"/>
                      <a:pt x="17" y="8"/>
                    </a:cubicBezTo>
                    <a:cubicBezTo>
                      <a:pt x="14" y="9"/>
                      <a:pt x="11" y="10"/>
                      <a:pt x="8" y="11"/>
                    </a:cubicBezTo>
                    <a:cubicBezTo>
                      <a:pt x="7" y="12"/>
                      <a:pt x="5" y="13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  <a:cubicBezTo>
                      <a:pt x="3" y="12"/>
                      <a:pt x="9" y="8"/>
                      <a:pt x="16" y="7"/>
                    </a:cubicBezTo>
                    <a:cubicBezTo>
                      <a:pt x="18" y="7"/>
                      <a:pt x="20" y="7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3"/>
                      <a:pt x="27" y="1"/>
                      <a:pt x="2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8" name="Freeform 1017"/>
              <p:cNvSpPr>
                <a:spLocks/>
              </p:cNvSpPr>
              <p:nvPr/>
            </p:nvSpPr>
            <p:spPr bwMode="auto">
              <a:xfrm>
                <a:off x="271901" y="2725251"/>
                <a:ext cx="31750" cy="34925"/>
              </a:xfrm>
              <a:custGeom>
                <a:avLst/>
                <a:gdLst>
                  <a:gd name="T0" fmla="*/ 19 w 19"/>
                  <a:gd name="T1" fmla="*/ 0 h 22"/>
                  <a:gd name="T2" fmla="*/ 18 w 19"/>
                  <a:gd name="T3" fmla="*/ 11 h 22"/>
                  <a:gd name="T4" fmla="*/ 14 w 19"/>
                  <a:gd name="T5" fmla="*/ 14 h 22"/>
                  <a:gd name="T6" fmla="*/ 8 w 19"/>
                  <a:gd name="T7" fmla="*/ 16 h 22"/>
                  <a:gd name="T8" fmla="*/ 0 w 19"/>
                  <a:gd name="T9" fmla="*/ 22 h 22"/>
                  <a:gd name="T10" fmla="*/ 2 w 19"/>
                  <a:gd name="T11" fmla="*/ 19 h 22"/>
                  <a:gd name="T12" fmla="*/ 5 w 19"/>
                  <a:gd name="T13" fmla="*/ 16 h 22"/>
                  <a:gd name="T14" fmla="*/ 8 w 19"/>
                  <a:gd name="T15" fmla="*/ 14 h 22"/>
                  <a:gd name="T16" fmla="*/ 9 w 19"/>
                  <a:gd name="T17" fmla="*/ 9 h 22"/>
                  <a:gd name="T18" fmla="*/ 13 w 19"/>
                  <a:gd name="T19" fmla="*/ 11 h 22"/>
                  <a:gd name="T20" fmla="*/ 18 w 19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8" y="4"/>
                      <a:pt x="19" y="8"/>
                      <a:pt x="18" y="11"/>
                    </a:cubicBezTo>
                    <a:cubicBezTo>
                      <a:pt x="18" y="13"/>
                      <a:pt x="15" y="13"/>
                      <a:pt x="14" y="14"/>
                    </a:cubicBezTo>
                    <a:cubicBezTo>
                      <a:pt x="12" y="15"/>
                      <a:pt x="10" y="16"/>
                      <a:pt x="8" y="16"/>
                    </a:cubicBezTo>
                    <a:cubicBezTo>
                      <a:pt x="5" y="17"/>
                      <a:pt x="3" y="20"/>
                      <a:pt x="0" y="22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3" y="19"/>
                      <a:pt x="4" y="17"/>
                      <a:pt x="5" y="16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10" y="11"/>
                      <a:pt x="10" y="12"/>
                      <a:pt x="13" y="11"/>
                    </a:cubicBezTo>
                    <a:cubicBezTo>
                      <a:pt x="17" y="10"/>
                      <a:pt x="18" y="4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9" name="Freeform 1018"/>
              <p:cNvSpPr>
                <a:spLocks/>
              </p:cNvSpPr>
              <p:nvPr/>
            </p:nvSpPr>
            <p:spPr bwMode="auto">
              <a:xfrm>
                <a:off x="314763" y="2761763"/>
                <a:ext cx="68263" cy="68263"/>
              </a:xfrm>
              <a:custGeom>
                <a:avLst/>
                <a:gdLst>
                  <a:gd name="T0" fmla="*/ 39 w 43"/>
                  <a:gd name="T1" fmla="*/ 0 h 42"/>
                  <a:gd name="T2" fmla="*/ 42 w 43"/>
                  <a:gd name="T3" fmla="*/ 7 h 42"/>
                  <a:gd name="T4" fmla="*/ 41 w 43"/>
                  <a:gd name="T5" fmla="*/ 11 h 42"/>
                  <a:gd name="T6" fmla="*/ 40 w 43"/>
                  <a:gd name="T7" fmla="*/ 12 h 42"/>
                  <a:gd name="T8" fmla="*/ 36 w 43"/>
                  <a:gd name="T9" fmla="*/ 13 h 42"/>
                  <a:gd name="T10" fmla="*/ 30 w 43"/>
                  <a:gd name="T11" fmla="*/ 17 h 42"/>
                  <a:gd name="T12" fmla="*/ 23 w 43"/>
                  <a:gd name="T13" fmla="*/ 22 h 42"/>
                  <a:gd name="T14" fmla="*/ 15 w 43"/>
                  <a:gd name="T15" fmla="*/ 29 h 42"/>
                  <a:gd name="T16" fmla="*/ 7 w 43"/>
                  <a:gd name="T17" fmla="*/ 35 h 42"/>
                  <a:gd name="T18" fmla="*/ 0 w 43"/>
                  <a:gd name="T19" fmla="*/ 42 h 42"/>
                  <a:gd name="T20" fmla="*/ 4 w 43"/>
                  <a:gd name="T21" fmla="*/ 37 h 42"/>
                  <a:gd name="T22" fmla="*/ 14 w 43"/>
                  <a:gd name="T23" fmla="*/ 27 h 42"/>
                  <a:gd name="T24" fmla="*/ 27 w 43"/>
                  <a:gd name="T25" fmla="*/ 14 h 42"/>
                  <a:gd name="T26" fmla="*/ 38 w 43"/>
                  <a:gd name="T27" fmla="*/ 10 h 42"/>
                  <a:gd name="T28" fmla="*/ 41 w 43"/>
                  <a:gd name="T29" fmla="*/ 6 h 42"/>
                  <a:gd name="T30" fmla="*/ 40 w 43"/>
                  <a:gd name="T31" fmla="*/ 3 h 42"/>
                  <a:gd name="T32" fmla="*/ 40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40" y="3"/>
                      <a:pt x="41" y="5"/>
                      <a:pt x="42" y="7"/>
                    </a:cubicBezTo>
                    <a:cubicBezTo>
                      <a:pt x="43" y="9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4" y="14"/>
                      <a:pt x="31" y="15"/>
                      <a:pt x="30" y="17"/>
                    </a:cubicBezTo>
                    <a:cubicBezTo>
                      <a:pt x="28" y="19"/>
                      <a:pt x="25" y="20"/>
                      <a:pt x="23" y="22"/>
                    </a:cubicBezTo>
                    <a:cubicBezTo>
                      <a:pt x="20" y="25"/>
                      <a:pt x="18" y="27"/>
                      <a:pt x="15" y="29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8"/>
                      <a:pt x="3" y="40"/>
                      <a:pt x="0" y="42"/>
                    </a:cubicBezTo>
                    <a:cubicBezTo>
                      <a:pt x="1" y="41"/>
                      <a:pt x="3" y="39"/>
                      <a:pt x="4" y="37"/>
                    </a:cubicBezTo>
                    <a:cubicBezTo>
                      <a:pt x="7" y="33"/>
                      <a:pt x="11" y="30"/>
                      <a:pt x="14" y="27"/>
                    </a:cubicBezTo>
                    <a:cubicBezTo>
                      <a:pt x="18" y="23"/>
                      <a:pt x="22" y="18"/>
                      <a:pt x="27" y="14"/>
                    </a:cubicBezTo>
                    <a:cubicBezTo>
                      <a:pt x="30" y="12"/>
                      <a:pt x="34" y="11"/>
                      <a:pt x="38" y="10"/>
                    </a:cubicBezTo>
                    <a:cubicBezTo>
                      <a:pt x="40" y="10"/>
                      <a:pt x="41" y="9"/>
                      <a:pt x="41" y="6"/>
                    </a:cubicBezTo>
                    <a:cubicBezTo>
                      <a:pt x="41" y="5"/>
                      <a:pt x="41" y="4"/>
                      <a:pt x="40" y="3"/>
                    </a:cubicBezTo>
                    <a:cubicBezTo>
                      <a:pt x="40" y="2"/>
                      <a:pt x="40" y="1"/>
                      <a:pt x="4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0" name="Freeform 1019"/>
              <p:cNvSpPr>
                <a:spLocks/>
              </p:cNvSpPr>
              <p:nvPr/>
            </p:nvSpPr>
            <p:spPr bwMode="auto">
              <a:xfrm>
                <a:off x="265551" y="2857013"/>
                <a:ext cx="26988" cy="38100"/>
              </a:xfrm>
              <a:custGeom>
                <a:avLst/>
                <a:gdLst>
                  <a:gd name="T0" fmla="*/ 15 w 16"/>
                  <a:gd name="T1" fmla="*/ 0 h 24"/>
                  <a:gd name="T2" fmla="*/ 15 w 16"/>
                  <a:gd name="T3" fmla="*/ 8 h 24"/>
                  <a:gd name="T4" fmla="*/ 11 w 16"/>
                  <a:gd name="T5" fmla="*/ 13 h 24"/>
                  <a:gd name="T6" fmla="*/ 0 w 16"/>
                  <a:gd name="T7" fmla="*/ 24 h 24"/>
                  <a:gd name="T8" fmla="*/ 10 w 16"/>
                  <a:gd name="T9" fmla="*/ 11 h 24"/>
                  <a:gd name="T10" fmla="*/ 14 w 16"/>
                  <a:gd name="T11" fmla="*/ 7 h 24"/>
                  <a:gd name="T12" fmla="*/ 1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5" y="0"/>
                    </a:moveTo>
                    <a:cubicBezTo>
                      <a:pt x="15" y="2"/>
                      <a:pt x="16" y="6"/>
                      <a:pt x="15" y="8"/>
                    </a:cubicBezTo>
                    <a:cubicBezTo>
                      <a:pt x="15" y="11"/>
                      <a:pt x="13" y="12"/>
                      <a:pt x="11" y="13"/>
                    </a:cubicBezTo>
                    <a:cubicBezTo>
                      <a:pt x="6" y="15"/>
                      <a:pt x="4" y="20"/>
                      <a:pt x="0" y="24"/>
                    </a:cubicBezTo>
                    <a:cubicBezTo>
                      <a:pt x="1" y="18"/>
                      <a:pt x="7" y="14"/>
                      <a:pt x="10" y="11"/>
                    </a:cubicBezTo>
                    <a:cubicBezTo>
                      <a:pt x="12" y="10"/>
                      <a:pt x="14" y="8"/>
                      <a:pt x="14" y="7"/>
                    </a:cubicBezTo>
                    <a:cubicBezTo>
                      <a:pt x="15" y="5"/>
                      <a:pt x="15" y="3"/>
                      <a:pt x="1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1" name="Freeform 1020"/>
              <p:cNvSpPr>
                <a:spLocks/>
              </p:cNvSpPr>
              <p:nvPr/>
            </p:nvSpPr>
            <p:spPr bwMode="auto">
              <a:xfrm>
                <a:off x="238563" y="2909401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8 w 12"/>
                  <a:gd name="T3" fmla="*/ 6 h 10"/>
                  <a:gd name="T4" fmla="*/ 0 w 12"/>
                  <a:gd name="T5" fmla="*/ 10 h 10"/>
                  <a:gd name="T6" fmla="*/ 7 w 12"/>
                  <a:gd name="T7" fmla="*/ 5 h 10"/>
                  <a:gd name="T8" fmla="*/ 9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2" y="1"/>
                      <a:pt x="10" y="5"/>
                      <a:pt x="8" y="6"/>
                    </a:cubicBezTo>
                    <a:cubicBezTo>
                      <a:pt x="5" y="7"/>
                      <a:pt x="3" y="8"/>
                      <a:pt x="0" y="10"/>
                    </a:cubicBezTo>
                    <a:cubicBezTo>
                      <a:pt x="2" y="7"/>
                      <a:pt x="4" y="6"/>
                      <a:pt x="7" y="5"/>
                    </a:cubicBezTo>
                    <a:cubicBezTo>
                      <a:pt x="8" y="4"/>
                      <a:pt x="10" y="2"/>
                      <a:pt x="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2" name="Freeform 1021"/>
              <p:cNvSpPr>
                <a:spLocks/>
              </p:cNvSpPr>
              <p:nvPr/>
            </p:nvSpPr>
            <p:spPr bwMode="auto">
              <a:xfrm>
                <a:off x="224276" y="2931626"/>
                <a:ext cx="14288" cy="14288"/>
              </a:xfrm>
              <a:custGeom>
                <a:avLst/>
                <a:gdLst>
                  <a:gd name="T0" fmla="*/ 6 w 9"/>
                  <a:gd name="T1" fmla="*/ 0 h 9"/>
                  <a:gd name="T2" fmla="*/ 8 w 9"/>
                  <a:gd name="T3" fmla="*/ 4 h 9"/>
                  <a:gd name="T4" fmla="*/ 0 w 9"/>
                  <a:gd name="T5" fmla="*/ 9 h 9"/>
                  <a:gd name="T6" fmla="*/ 8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7" y="1"/>
                      <a:pt x="9" y="3"/>
                      <a:pt x="8" y="4"/>
                    </a:cubicBezTo>
                    <a:cubicBezTo>
                      <a:pt x="6" y="6"/>
                      <a:pt x="3" y="9"/>
                      <a:pt x="0" y="9"/>
                    </a:cubicBezTo>
                    <a:cubicBezTo>
                      <a:pt x="1" y="6"/>
                      <a:pt x="8" y="3"/>
                      <a:pt x="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3" name="Freeform 1022"/>
              <p:cNvSpPr>
                <a:spLocks/>
              </p:cNvSpPr>
              <p:nvPr/>
            </p:nvSpPr>
            <p:spPr bwMode="auto">
              <a:xfrm>
                <a:off x="383026" y="2795101"/>
                <a:ext cx="44450" cy="52388"/>
              </a:xfrm>
              <a:custGeom>
                <a:avLst/>
                <a:gdLst>
                  <a:gd name="T0" fmla="*/ 24 w 28"/>
                  <a:gd name="T1" fmla="*/ 0 h 32"/>
                  <a:gd name="T2" fmla="*/ 26 w 28"/>
                  <a:gd name="T3" fmla="*/ 8 h 32"/>
                  <a:gd name="T4" fmla="*/ 23 w 28"/>
                  <a:gd name="T5" fmla="*/ 10 h 32"/>
                  <a:gd name="T6" fmla="*/ 19 w 28"/>
                  <a:gd name="T7" fmla="*/ 13 h 32"/>
                  <a:gd name="T8" fmla="*/ 9 w 28"/>
                  <a:gd name="T9" fmla="*/ 22 h 32"/>
                  <a:gd name="T10" fmla="*/ 0 w 28"/>
                  <a:gd name="T11" fmla="*/ 32 h 32"/>
                  <a:gd name="T12" fmla="*/ 7 w 28"/>
                  <a:gd name="T13" fmla="*/ 21 h 32"/>
                  <a:gd name="T14" fmla="*/ 11 w 28"/>
                  <a:gd name="T15" fmla="*/ 17 h 32"/>
                  <a:gd name="T16" fmla="*/ 15 w 28"/>
                  <a:gd name="T17" fmla="*/ 13 h 32"/>
                  <a:gd name="T18" fmla="*/ 22 w 28"/>
                  <a:gd name="T19" fmla="*/ 8 h 32"/>
                  <a:gd name="T20" fmla="*/ 24 w 28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4" y="0"/>
                    </a:moveTo>
                    <a:cubicBezTo>
                      <a:pt x="26" y="2"/>
                      <a:pt x="28" y="5"/>
                      <a:pt x="26" y="8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1"/>
                      <a:pt x="20" y="12"/>
                      <a:pt x="19" y="13"/>
                    </a:cubicBezTo>
                    <a:cubicBezTo>
                      <a:pt x="15" y="15"/>
                      <a:pt x="12" y="19"/>
                      <a:pt x="9" y="22"/>
                    </a:cubicBezTo>
                    <a:cubicBezTo>
                      <a:pt x="6" y="25"/>
                      <a:pt x="3" y="28"/>
                      <a:pt x="0" y="32"/>
                    </a:cubicBezTo>
                    <a:cubicBezTo>
                      <a:pt x="2" y="28"/>
                      <a:pt x="5" y="24"/>
                      <a:pt x="7" y="21"/>
                    </a:cubicBezTo>
                    <a:cubicBezTo>
                      <a:pt x="8" y="19"/>
                      <a:pt x="10" y="18"/>
                      <a:pt x="11" y="17"/>
                    </a:cubicBezTo>
                    <a:cubicBezTo>
                      <a:pt x="12" y="15"/>
                      <a:pt x="13" y="14"/>
                      <a:pt x="15" y="13"/>
                    </a:cubicBezTo>
                    <a:cubicBezTo>
                      <a:pt x="17" y="11"/>
                      <a:pt x="20" y="10"/>
                      <a:pt x="22" y="8"/>
                    </a:cubicBezTo>
                    <a:cubicBezTo>
                      <a:pt x="24" y="7"/>
                      <a:pt x="26" y="3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4" name="Freeform 1023"/>
              <p:cNvSpPr>
                <a:spLocks/>
              </p:cNvSpPr>
              <p:nvPr/>
            </p:nvSpPr>
            <p:spPr bwMode="auto">
              <a:xfrm>
                <a:off x="340163" y="2869713"/>
                <a:ext cx="26988" cy="39688"/>
              </a:xfrm>
              <a:custGeom>
                <a:avLst/>
                <a:gdLst>
                  <a:gd name="T0" fmla="*/ 17 w 17"/>
                  <a:gd name="T1" fmla="*/ 0 h 25"/>
                  <a:gd name="T2" fmla="*/ 10 w 17"/>
                  <a:gd name="T3" fmla="*/ 11 h 25"/>
                  <a:gd name="T4" fmla="*/ 8 w 17"/>
                  <a:gd name="T5" fmla="*/ 19 h 25"/>
                  <a:gd name="T6" fmla="*/ 5 w 17"/>
                  <a:gd name="T7" fmla="*/ 25 h 25"/>
                  <a:gd name="T8" fmla="*/ 0 w 17"/>
                  <a:gd name="T9" fmla="*/ 19 h 25"/>
                  <a:gd name="T10" fmla="*/ 5 w 17"/>
                  <a:gd name="T11" fmla="*/ 19 h 25"/>
                  <a:gd name="T12" fmla="*/ 8 w 17"/>
                  <a:gd name="T13" fmla="*/ 13 h 25"/>
                  <a:gd name="T14" fmla="*/ 12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17" y="0"/>
                    </a:moveTo>
                    <a:cubicBezTo>
                      <a:pt x="15" y="4"/>
                      <a:pt x="12" y="7"/>
                      <a:pt x="10" y="11"/>
                    </a:cubicBezTo>
                    <a:cubicBezTo>
                      <a:pt x="9" y="14"/>
                      <a:pt x="8" y="16"/>
                      <a:pt x="8" y="19"/>
                    </a:cubicBezTo>
                    <a:cubicBezTo>
                      <a:pt x="7" y="20"/>
                      <a:pt x="7" y="25"/>
                      <a:pt x="5" y="25"/>
                    </a:cubicBezTo>
                    <a:cubicBezTo>
                      <a:pt x="4" y="25"/>
                      <a:pt x="2" y="19"/>
                      <a:pt x="0" y="19"/>
                    </a:cubicBezTo>
                    <a:cubicBezTo>
                      <a:pt x="2" y="20"/>
                      <a:pt x="4" y="21"/>
                      <a:pt x="5" y="19"/>
                    </a:cubicBezTo>
                    <a:cubicBezTo>
                      <a:pt x="6" y="17"/>
                      <a:pt x="6" y="15"/>
                      <a:pt x="8" y="13"/>
                    </a:cubicBezTo>
                    <a:cubicBezTo>
                      <a:pt x="9" y="11"/>
                      <a:pt x="11" y="10"/>
                      <a:pt x="1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5" name="Freeform 1024"/>
              <p:cNvSpPr>
                <a:spLocks/>
              </p:cNvSpPr>
              <p:nvPr/>
            </p:nvSpPr>
            <p:spPr bwMode="auto">
              <a:xfrm>
                <a:off x="319526" y="2910988"/>
                <a:ext cx="25400" cy="23813"/>
              </a:xfrm>
              <a:custGeom>
                <a:avLst/>
                <a:gdLst>
                  <a:gd name="T0" fmla="*/ 12 w 16"/>
                  <a:gd name="T1" fmla="*/ 0 h 15"/>
                  <a:gd name="T2" fmla="*/ 8 w 16"/>
                  <a:gd name="T3" fmla="*/ 8 h 15"/>
                  <a:gd name="T4" fmla="*/ 4 w 16"/>
                  <a:gd name="T5" fmla="*/ 11 h 15"/>
                  <a:gd name="T6" fmla="*/ 0 w 16"/>
                  <a:gd name="T7" fmla="*/ 15 h 15"/>
                  <a:gd name="T8" fmla="*/ 7 w 16"/>
                  <a:gd name="T9" fmla="*/ 8 h 15"/>
                  <a:gd name="T10" fmla="*/ 1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16" y="4"/>
                      <a:pt x="11" y="7"/>
                      <a:pt x="8" y="8"/>
                    </a:cubicBezTo>
                    <a:cubicBezTo>
                      <a:pt x="7" y="9"/>
                      <a:pt x="5" y="10"/>
                      <a:pt x="4" y="11"/>
                    </a:cubicBezTo>
                    <a:cubicBezTo>
                      <a:pt x="3" y="13"/>
                      <a:pt x="2" y="15"/>
                      <a:pt x="0" y="15"/>
                    </a:cubicBezTo>
                    <a:cubicBezTo>
                      <a:pt x="0" y="12"/>
                      <a:pt x="5" y="10"/>
                      <a:pt x="7" y="8"/>
                    </a:cubicBezTo>
                    <a:cubicBezTo>
                      <a:pt x="8" y="7"/>
                      <a:pt x="15" y="1"/>
                      <a:pt x="1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" name="Freeform 1025"/>
              <p:cNvSpPr>
                <a:spLocks/>
              </p:cNvSpPr>
              <p:nvPr/>
            </p:nvSpPr>
            <p:spPr bwMode="auto">
              <a:xfrm>
                <a:off x="297301" y="2942738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7 w 10"/>
                  <a:gd name="T3" fmla="*/ 5 h 13"/>
                  <a:gd name="T4" fmla="*/ 4 w 10"/>
                  <a:gd name="T5" fmla="*/ 12 h 13"/>
                  <a:gd name="T6" fmla="*/ 0 w 10"/>
                  <a:gd name="T7" fmla="*/ 11 h 13"/>
                  <a:gd name="T8" fmla="*/ 3 w 10"/>
                  <a:gd name="T9" fmla="*/ 9 h 13"/>
                  <a:gd name="T10" fmla="*/ 10 w 1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7"/>
                      <a:pt x="6" y="10"/>
                      <a:pt x="4" y="12"/>
                    </a:cubicBezTo>
                    <a:cubicBezTo>
                      <a:pt x="2" y="13"/>
                      <a:pt x="1" y="12"/>
                      <a:pt x="0" y="11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6" y="7"/>
                      <a:pt x="8" y="4"/>
                      <a:pt x="1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" name="Freeform 1026"/>
              <p:cNvSpPr>
                <a:spLocks/>
              </p:cNvSpPr>
              <p:nvPr/>
            </p:nvSpPr>
            <p:spPr bwMode="auto">
              <a:xfrm>
                <a:off x="262376" y="2971313"/>
                <a:ext cx="34925" cy="36513"/>
              </a:xfrm>
              <a:custGeom>
                <a:avLst/>
                <a:gdLst>
                  <a:gd name="T0" fmla="*/ 19 w 21"/>
                  <a:gd name="T1" fmla="*/ 0 h 22"/>
                  <a:gd name="T2" fmla="*/ 13 w 21"/>
                  <a:gd name="T3" fmla="*/ 5 h 22"/>
                  <a:gd name="T4" fmla="*/ 11 w 21"/>
                  <a:gd name="T5" fmla="*/ 8 h 22"/>
                  <a:gd name="T6" fmla="*/ 8 w 21"/>
                  <a:gd name="T7" fmla="*/ 12 h 22"/>
                  <a:gd name="T8" fmla="*/ 8 w 21"/>
                  <a:gd name="T9" fmla="*/ 16 h 22"/>
                  <a:gd name="T10" fmla="*/ 4 w 21"/>
                  <a:gd name="T11" fmla="*/ 19 h 22"/>
                  <a:gd name="T12" fmla="*/ 0 w 21"/>
                  <a:gd name="T13" fmla="*/ 22 h 22"/>
                  <a:gd name="T14" fmla="*/ 1 w 21"/>
                  <a:gd name="T15" fmla="*/ 20 h 22"/>
                  <a:gd name="T16" fmla="*/ 3 w 21"/>
                  <a:gd name="T17" fmla="*/ 15 h 22"/>
                  <a:gd name="T18" fmla="*/ 8 w 21"/>
                  <a:gd name="T19" fmla="*/ 8 h 22"/>
                  <a:gd name="T20" fmla="*/ 15 w 21"/>
                  <a:gd name="T21" fmla="*/ 4 h 22"/>
                  <a:gd name="T22" fmla="*/ 17 w 21"/>
                  <a:gd name="T23" fmla="*/ 2 h 22"/>
                  <a:gd name="T24" fmla="*/ 19 w 21"/>
                  <a:gd name="T2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19" y="0"/>
                    </a:moveTo>
                    <a:cubicBezTo>
                      <a:pt x="21" y="3"/>
                      <a:pt x="15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9"/>
                      <a:pt x="8" y="11"/>
                      <a:pt x="8" y="12"/>
                    </a:cubicBezTo>
                    <a:cubicBezTo>
                      <a:pt x="7" y="14"/>
                      <a:pt x="9" y="14"/>
                      <a:pt x="8" y="16"/>
                    </a:cubicBezTo>
                    <a:cubicBezTo>
                      <a:pt x="7" y="18"/>
                      <a:pt x="6" y="18"/>
                      <a:pt x="4" y="19"/>
                    </a:cubicBezTo>
                    <a:cubicBezTo>
                      <a:pt x="3" y="20"/>
                      <a:pt x="1" y="22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2" y="19"/>
                      <a:pt x="2" y="17"/>
                      <a:pt x="3" y="15"/>
                    </a:cubicBezTo>
                    <a:cubicBezTo>
                      <a:pt x="4" y="12"/>
                      <a:pt x="5" y="11"/>
                      <a:pt x="8" y="8"/>
                    </a:cubicBezTo>
                    <a:cubicBezTo>
                      <a:pt x="10" y="7"/>
                      <a:pt x="12" y="5"/>
                      <a:pt x="15" y="4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1"/>
                      <a:pt x="18" y="1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8" name="Freeform 1027"/>
              <p:cNvSpPr>
                <a:spLocks/>
              </p:cNvSpPr>
              <p:nvPr/>
            </p:nvSpPr>
            <p:spPr bwMode="auto">
              <a:xfrm>
                <a:off x="346513" y="2982426"/>
                <a:ext cx="25400" cy="25400"/>
              </a:xfrm>
              <a:custGeom>
                <a:avLst/>
                <a:gdLst>
                  <a:gd name="T0" fmla="*/ 13 w 16"/>
                  <a:gd name="T1" fmla="*/ 1 h 15"/>
                  <a:gd name="T2" fmla="*/ 14 w 16"/>
                  <a:gd name="T3" fmla="*/ 5 h 15"/>
                  <a:gd name="T4" fmla="*/ 11 w 16"/>
                  <a:gd name="T5" fmla="*/ 8 h 15"/>
                  <a:gd name="T6" fmla="*/ 9 w 16"/>
                  <a:gd name="T7" fmla="*/ 8 h 15"/>
                  <a:gd name="T8" fmla="*/ 7 w 16"/>
                  <a:gd name="T9" fmla="*/ 9 h 15"/>
                  <a:gd name="T10" fmla="*/ 2 w 16"/>
                  <a:gd name="T11" fmla="*/ 12 h 15"/>
                  <a:gd name="T12" fmla="*/ 0 w 16"/>
                  <a:gd name="T13" fmla="*/ 15 h 15"/>
                  <a:gd name="T14" fmla="*/ 6 w 16"/>
                  <a:gd name="T15" fmla="*/ 7 h 15"/>
                  <a:gd name="T16" fmla="*/ 1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4" y="2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10"/>
                      <a:pt x="3" y="11"/>
                      <a:pt x="2" y="12"/>
                    </a:cubicBezTo>
                    <a:cubicBezTo>
                      <a:pt x="2" y="13"/>
                      <a:pt x="0" y="14"/>
                      <a:pt x="0" y="15"/>
                    </a:cubicBezTo>
                    <a:cubicBezTo>
                      <a:pt x="0" y="12"/>
                      <a:pt x="4" y="8"/>
                      <a:pt x="6" y="7"/>
                    </a:cubicBezTo>
                    <a:cubicBezTo>
                      <a:pt x="9" y="5"/>
                      <a:pt x="14" y="5"/>
                      <a:pt x="1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9" name="Freeform 1028"/>
              <p:cNvSpPr>
                <a:spLocks/>
              </p:cNvSpPr>
              <p:nvPr/>
            </p:nvSpPr>
            <p:spPr bwMode="auto">
              <a:xfrm>
                <a:off x="329051" y="3015763"/>
                <a:ext cx="17463" cy="19050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2 h 12"/>
                  <a:gd name="T4" fmla="*/ 9 w 11"/>
                  <a:gd name="T5" fmla="*/ 6 h 12"/>
                  <a:gd name="T6" fmla="*/ 5 w 11"/>
                  <a:gd name="T7" fmla="*/ 9 h 12"/>
                  <a:gd name="T8" fmla="*/ 2 w 11"/>
                  <a:gd name="T9" fmla="*/ 10 h 12"/>
                  <a:gd name="T10" fmla="*/ 0 w 11"/>
                  <a:gd name="T11" fmla="*/ 12 h 12"/>
                  <a:gd name="T12" fmla="*/ 9 w 1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1"/>
                      <a:pt x="11" y="1"/>
                      <a:pt x="11" y="2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2" y="11"/>
                      <a:pt x="11" y="2"/>
                      <a:pt x="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0" name="Freeform 1029"/>
              <p:cNvSpPr>
                <a:spLocks/>
              </p:cNvSpPr>
              <p:nvPr/>
            </p:nvSpPr>
            <p:spPr bwMode="auto">
              <a:xfrm>
                <a:off x="368738" y="2912576"/>
                <a:ext cx="49213" cy="65088"/>
              </a:xfrm>
              <a:custGeom>
                <a:avLst/>
                <a:gdLst>
                  <a:gd name="T0" fmla="*/ 29 w 31"/>
                  <a:gd name="T1" fmla="*/ 0 h 41"/>
                  <a:gd name="T2" fmla="*/ 31 w 31"/>
                  <a:gd name="T3" fmla="*/ 5 h 41"/>
                  <a:gd name="T4" fmla="*/ 29 w 31"/>
                  <a:gd name="T5" fmla="*/ 8 h 41"/>
                  <a:gd name="T6" fmla="*/ 17 w 31"/>
                  <a:gd name="T7" fmla="*/ 19 h 41"/>
                  <a:gd name="T8" fmla="*/ 9 w 31"/>
                  <a:gd name="T9" fmla="*/ 32 h 41"/>
                  <a:gd name="T10" fmla="*/ 6 w 31"/>
                  <a:gd name="T11" fmla="*/ 38 h 41"/>
                  <a:gd name="T12" fmla="*/ 0 w 31"/>
                  <a:gd name="T13" fmla="*/ 39 h 41"/>
                  <a:gd name="T14" fmla="*/ 3 w 31"/>
                  <a:gd name="T15" fmla="*/ 38 h 41"/>
                  <a:gd name="T16" fmla="*/ 6 w 31"/>
                  <a:gd name="T17" fmla="*/ 33 h 41"/>
                  <a:gd name="T18" fmla="*/ 19 w 31"/>
                  <a:gd name="T19" fmla="*/ 16 h 41"/>
                  <a:gd name="T20" fmla="*/ 23 w 31"/>
                  <a:gd name="T21" fmla="*/ 11 h 41"/>
                  <a:gd name="T22" fmla="*/ 27 w 31"/>
                  <a:gd name="T23" fmla="*/ 9 h 41"/>
                  <a:gd name="T24" fmla="*/ 30 w 31"/>
                  <a:gd name="T2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1">
                    <a:moveTo>
                      <a:pt x="29" y="0"/>
                    </a:moveTo>
                    <a:cubicBezTo>
                      <a:pt x="29" y="2"/>
                      <a:pt x="31" y="3"/>
                      <a:pt x="31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5" y="12"/>
                      <a:pt x="21" y="15"/>
                      <a:pt x="17" y="19"/>
                    </a:cubicBezTo>
                    <a:cubicBezTo>
                      <a:pt x="14" y="23"/>
                      <a:pt x="11" y="28"/>
                      <a:pt x="9" y="32"/>
                    </a:cubicBezTo>
                    <a:cubicBezTo>
                      <a:pt x="8" y="34"/>
                      <a:pt x="7" y="36"/>
                      <a:pt x="6" y="38"/>
                    </a:cubicBezTo>
                    <a:cubicBezTo>
                      <a:pt x="5" y="40"/>
                      <a:pt x="2" y="41"/>
                      <a:pt x="0" y="39"/>
                    </a:cubicBezTo>
                    <a:cubicBezTo>
                      <a:pt x="1" y="39"/>
                      <a:pt x="2" y="39"/>
                      <a:pt x="3" y="38"/>
                    </a:cubicBezTo>
                    <a:cubicBezTo>
                      <a:pt x="4" y="38"/>
                      <a:pt x="5" y="35"/>
                      <a:pt x="6" y="33"/>
                    </a:cubicBezTo>
                    <a:cubicBezTo>
                      <a:pt x="9" y="27"/>
                      <a:pt x="14" y="22"/>
                      <a:pt x="19" y="16"/>
                    </a:cubicBezTo>
                    <a:cubicBezTo>
                      <a:pt x="20" y="14"/>
                      <a:pt x="21" y="13"/>
                      <a:pt x="23" y="11"/>
                    </a:cubicBezTo>
                    <a:cubicBezTo>
                      <a:pt x="25" y="10"/>
                      <a:pt x="26" y="10"/>
                      <a:pt x="27" y="9"/>
                    </a:cubicBezTo>
                    <a:cubicBezTo>
                      <a:pt x="29" y="8"/>
                      <a:pt x="31" y="3"/>
                      <a:pt x="3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1" name="Freeform 1030"/>
              <p:cNvSpPr>
                <a:spLocks/>
              </p:cNvSpPr>
              <p:nvPr/>
            </p:nvSpPr>
            <p:spPr bwMode="auto">
              <a:xfrm>
                <a:off x="419538" y="2825263"/>
                <a:ext cx="66675" cy="79375"/>
              </a:xfrm>
              <a:custGeom>
                <a:avLst/>
                <a:gdLst>
                  <a:gd name="T0" fmla="*/ 38 w 41"/>
                  <a:gd name="T1" fmla="*/ 0 h 50"/>
                  <a:gd name="T2" fmla="*/ 31 w 41"/>
                  <a:gd name="T3" fmla="*/ 13 h 50"/>
                  <a:gd name="T4" fmla="*/ 16 w 41"/>
                  <a:gd name="T5" fmla="*/ 29 h 50"/>
                  <a:gd name="T6" fmla="*/ 11 w 41"/>
                  <a:gd name="T7" fmla="*/ 37 h 50"/>
                  <a:gd name="T8" fmla="*/ 8 w 41"/>
                  <a:gd name="T9" fmla="*/ 44 h 50"/>
                  <a:gd name="T10" fmla="*/ 7 w 41"/>
                  <a:gd name="T11" fmla="*/ 47 h 50"/>
                  <a:gd name="T12" fmla="*/ 4 w 41"/>
                  <a:gd name="T13" fmla="*/ 49 h 50"/>
                  <a:gd name="T14" fmla="*/ 2 w 41"/>
                  <a:gd name="T15" fmla="*/ 50 h 50"/>
                  <a:gd name="T16" fmla="*/ 0 w 41"/>
                  <a:gd name="T17" fmla="*/ 49 h 50"/>
                  <a:gd name="T18" fmla="*/ 4 w 41"/>
                  <a:gd name="T19" fmla="*/ 45 h 50"/>
                  <a:gd name="T20" fmla="*/ 8 w 41"/>
                  <a:gd name="T21" fmla="*/ 36 h 50"/>
                  <a:gd name="T22" fmla="*/ 15 w 41"/>
                  <a:gd name="T23" fmla="*/ 26 h 50"/>
                  <a:gd name="T24" fmla="*/ 18 w 41"/>
                  <a:gd name="T25" fmla="*/ 22 h 50"/>
                  <a:gd name="T26" fmla="*/ 22 w 41"/>
                  <a:gd name="T27" fmla="*/ 19 h 50"/>
                  <a:gd name="T28" fmla="*/ 33 w 41"/>
                  <a:gd name="T29" fmla="*/ 9 h 50"/>
                  <a:gd name="T30" fmla="*/ 37 w 41"/>
                  <a:gd name="T3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38" y="0"/>
                    </a:moveTo>
                    <a:cubicBezTo>
                      <a:pt x="41" y="6"/>
                      <a:pt x="35" y="10"/>
                      <a:pt x="31" y="13"/>
                    </a:cubicBezTo>
                    <a:cubicBezTo>
                      <a:pt x="26" y="18"/>
                      <a:pt x="20" y="22"/>
                      <a:pt x="16" y="29"/>
                    </a:cubicBezTo>
                    <a:cubicBezTo>
                      <a:pt x="15" y="32"/>
                      <a:pt x="12" y="34"/>
                      <a:pt x="11" y="37"/>
                    </a:cubicBezTo>
                    <a:cubicBezTo>
                      <a:pt x="9" y="39"/>
                      <a:pt x="9" y="42"/>
                      <a:pt x="8" y="44"/>
                    </a:cubicBezTo>
                    <a:cubicBezTo>
                      <a:pt x="8" y="45"/>
                      <a:pt x="7" y="46"/>
                      <a:pt x="7" y="47"/>
                    </a:cubicBezTo>
                    <a:cubicBezTo>
                      <a:pt x="6" y="48"/>
                      <a:pt x="6" y="48"/>
                      <a:pt x="4" y="49"/>
                    </a:cubicBezTo>
                    <a:cubicBezTo>
                      <a:pt x="4" y="49"/>
                      <a:pt x="3" y="50"/>
                      <a:pt x="2" y="50"/>
                    </a:cubicBezTo>
                    <a:cubicBezTo>
                      <a:pt x="2" y="50"/>
                      <a:pt x="1" y="49"/>
                      <a:pt x="0" y="49"/>
                    </a:cubicBezTo>
                    <a:cubicBezTo>
                      <a:pt x="2" y="49"/>
                      <a:pt x="3" y="47"/>
                      <a:pt x="4" y="45"/>
                    </a:cubicBezTo>
                    <a:cubicBezTo>
                      <a:pt x="5" y="42"/>
                      <a:pt x="6" y="39"/>
                      <a:pt x="8" y="36"/>
                    </a:cubicBezTo>
                    <a:cubicBezTo>
                      <a:pt x="10" y="33"/>
                      <a:pt x="13" y="29"/>
                      <a:pt x="15" y="26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9" y="21"/>
                      <a:pt x="21" y="20"/>
                      <a:pt x="22" y="19"/>
                    </a:cubicBezTo>
                    <a:cubicBezTo>
                      <a:pt x="26" y="16"/>
                      <a:pt x="30" y="13"/>
                      <a:pt x="33" y="9"/>
                    </a:cubicBezTo>
                    <a:cubicBezTo>
                      <a:pt x="36" y="7"/>
                      <a:pt x="38" y="4"/>
                      <a:pt x="3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Freeform 1031"/>
              <p:cNvSpPr>
                <a:spLocks/>
              </p:cNvSpPr>
              <p:nvPr/>
            </p:nvSpPr>
            <p:spPr bwMode="auto">
              <a:xfrm>
                <a:off x="475101" y="2844313"/>
                <a:ext cx="52388" cy="73025"/>
              </a:xfrm>
              <a:custGeom>
                <a:avLst/>
                <a:gdLst>
                  <a:gd name="T0" fmla="*/ 31 w 32"/>
                  <a:gd name="T1" fmla="*/ 0 h 46"/>
                  <a:gd name="T2" fmla="*/ 32 w 32"/>
                  <a:gd name="T3" fmla="*/ 5 h 46"/>
                  <a:gd name="T4" fmla="*/ 29 w 32"/>
                  <a:gd name="T5" fmla="*/ 8 h 46"/>
                  <a:gd name="T6" fmla="*/ 27 w 32"/>
                  <a:gd name="T7" fmla="*/ 11 h 46"/>
                  <a:gd name="T8" fmla="*/ 18 w 32"/>
                  <a:gd name="T9" fmla="*/ 22 h 46"/>
                  <a:gd name="T10" fmla="*/ 12 w 32"/>
                  <a:gd name="T11" fmla="*/ 29 h 46"/>
                  <a:gd name="T12" fmla="*/ 9 w 32"/>
                  <a:gd name="T13" fmla="*/ 34 h 46"/>
                  <a:gd name="T14" fmla="*/ 5 w 32"/>
                  <a:gd name="T15" fmla="*/ 40 h 46"/>
                  <a:gd name="T16" fmla="*/ 3 w 32"/>
                  <a:gd name="T17" fmla="*/ 45 h 46"/>
                  <a:gd name="T18" fmla="*/ 0 w 32"/>
                  <a:gd name="T19" fmla="*/ 43 h 46"/>
                  <a:gd name="T20" fmla="*/ 3 w 32"/>
                  <a:gd name="T21" fmla="*/ 39 h 46"/>
                  <a:gd name="T22" fmla="*/ 7 w 32"/>
                  <a:gd name="T23" fmla="*/ 32 h 46"/>
                  <a:gd name="T24" fmla="*/ 17 w 32"/>
                  <a:gd name="T25" fmla="*/ 19 h 46"/>
                  <a:gd name="T26" fmla="*/ 26 w 32"/>
                  <a:gd name="T27" fmla="*/ 9 h 46"/>
                  <a:gd name="T28" fmla="*/ 29 w 32"/>
                  <a:gd name="T29" fmla="*/ 5 h 46"/>
                  <a:gd name="T30" fmla="*/ 30 w 32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46">
                    <a:moveTo>
                      <a:pt x="31" y="0"/>
                    </a:moveTo>
                    <a:cubicBezTo>
                      <a:pt x="30" y="2"/>
                      <a:pt x="32" y="3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8" y="9"/>
                      <a:pt x="28" y="10"/>
                      <a:pt x="27" y="11"/>
                    </a:cubicBezTo>
                    <a:cubicBezTo>
                      <a:pt x="24" y="15"/>
                      <a:pt x="21" y="18"/>
                      <a:pt x="18" y="22"/>
                    </a:cubicBezTo>
                    <a:cubicBezTo>
                      <a:pt x="16" y="24"/>
                      <a:pt x="14" y="26"/>
                      <a:pt x="12" y="29"/>
                    </a:cubicBezTo>
                    <a:cubicBezTo>
                      <a:pt x="11" y="30"/>
                      <a:pt x="10" y="32"/>
                      <a:pt x="9" y="34"/>
                    </a:cubicBezTo>
                    <a:cubicBezTo>
                      <a:pt x="8" y="36"/>
                      <a:pt x="6" y="38"/>
                      <a:pt x="5" y="40"/>
                    </a:cubicBezTo>
                    <a:cubicBezTo>
                      <a:pt x="5" y="42"/>
                      <a:pt x="5" y="45"/>
                      <a:pt x="3" y="45"/>
                    </a:cubicBezTo>
                    <a:cubicBezTo>
                      <a:pt x="1" y="46"/>
                      <a:pt x="1" y="44"/>
                      <a:pt x="0" y="43"/>
                    </a:cubicBezTo>
                    <a:cubicBezTo>
                      <a:pt x="2" y="43"/>
                      <a:pt x="2" y="40"/>
                      <a:pt x="3" y="39"/>
                    </a:cubicBezTo>
                    <a:cubicBezTo>
                      <a:pt x="4" y="37"/>
                      <a:pt x="6" y="34"/>
                      <a:pt x="7" y="32"/>
                    </a:cubicBezTo>
                    <a:cubicBezTo>
                      <a:pt x="10" y="27"/>
                      <a:pt x="13" y="23"/>
                      <a:pt x="17" y="19"/>
                    </a:cubicBezTo>
                    <a:cubicBezTo>
                      <a:pt x="20" y="16"/>
                      <a:pt x="23" y="13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30" y="4"/>
                      <a:pt x="31" y="1"/>
                      <a:pt x="3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Freeform 1032"/>
              <p:cNvSpPr>
                <a:spLocks/>
              </p:cNvSpPr>
              <p:nvPr/>
            </p:nvSpPr>
            <p:spPr bwMode="auto">
              <a:xfrm>
                <a:off x="446526" y="2925276"/>
                <a:ext cx="33338" cy="47625"/>
              </a:xfrm>
              <a:custGeom>
                <a:avLst/>
                <a:gdLst>
                  <a:gd name="T0" fmla="*/ 18 w 20"/>
                  <a:gd name="T1" fmla="*/ 0 h 30"/>
                  <a:gd name="T2" fmla="*/ 18 w 20"/>
                  <a:gd name="T3" fmla="*/ 0 h 30"/>
                  <a:gd name="T4" fmla="*/ 20 w 20"/>
                  <a:gd name="T5" fmla="*/ 2 h 30"/>
                  <a:gd name="T6" fmla="*/ 18 w 20"/>
                  <a:gd name="T7" fmla="*/ 7 h 30"/>
                  <a:gd name="T8" fmla="*/ 13 w 20"/>
                  <a:gd name="T9" fmla="*/ 15 h 30"/>
                  <a:gd name="T10" fmla="*/ 4 w 20"/>
                  <a:gd name="T11" fmla="*/ 28 h 30"/>
                  <a:gd name="T12" fmla="*/ 4 w 20"/>
                  <a:gd name="T13" fmla="*/ 29 h 30"/>
                  <a:gd name="T14" fmla="*/ 2 w 20"/>
                  <a:gd name="T15" fmla="*/ 29 h 30"/>
                  <a:gd name="T16" fmla="*/ 5 w 20"/>
                  <a:gd name="T17" fmla="*/ 23 h 30"/>
                  <a:gd name="T18" fmla="*/ 14 w 20"/>
                  <a:gd name="T19" fmla="*/ 9 h 30"/>
                  <a:gd name="T20" fmla="*/ 18 w 20"/>
                  <a:gd name="T2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8" y="6"/>
                      <a:pt x="18" y="7"/>
                    </a:cubicBezTo>
                    <a:cubicBezTo>
                      <a:pt x="16" y="9"/>
                      <a:pt x="15" y="12"/>
                      <a:pt x="13" y="15"/>
                    </a:cubicBezTo>
                    <a:cubicBezTo>
                      <a:pt x="10" y="20"/>
                      <a:pt x="6" y="23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0" y="26"/>
                      <a:pt x="4" y="24"/>
                      <a:pt x="5" y="23"/>
                    </a:cubicBezTo>
                    <a:cubicBezTo>
                      <a:pt x="9" y="19"/>
                      <a:pt x="11" y="14"/>
                      <a:pt x="14" y="9"/>
                    </a:cubicBezTo>
                    <a:cubicBezTo>
                      <a:pt x="16" y="7"/>
                      <a:pt x="17" y="4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4" name="Freeform 1033"/>
              <p:cNvSpPr>
                <a:spLocks/>
              </p:cNvSpPr>
              <p:nvPr/>
            </p:nvSpPr>
            <p:spPr bwMode="auto">
              <a:xfrm>
                <a:off x="421126" y="2980838"/>
                <a:ext cx="28575" cy="46038"/>
              </a:xfrm>
              <a:custGeom>
                <a:avLst/>
                <a:gdLst>
                  <a:gd name="T0" fmla="*/ 16 w 18"/>
                  <a:gd name="T1" fmla="*/ 0 h 28"/>
                  <a:gd name="T2" fmla="*/ 17 w 18"/>
                  <a:gd name="T3" fmla="*/ 2 h 28"/>
                  <a:gd name="T4" fmla="*/ 13 w 18"/>
                  <a:gd name="T5" fmla="*/ 7 h 28"/>
                  <a:gd name="T6" fmla="*/ 9 w 18"/>
                  <a:gd name="T7" fmla="*/ 15 h 28"/>
                  <a:gd name="T8" fmla="*/ 9 w 18"/>
                  <a:gd name="T9" fmla="*/ 17 h 28"/>
                  <a:gd name="T10" fmla="*/ 10 w 18"/>
                  <a:gd name="T11" fmla="*/ 19 h 28"/>
                  <a:gd name="T12" fmla="*/ 4 w 18"/>
                  <a:gd name="T13" fmla="*/ 24 h 28"/>
                  <a:gd name="T14" fmla="*/ 0 w 18"/>
                  <a:gd name="T15" fmla="*/ 28 h 28"/>
                  <a:gd name="T16" fmla="*/ 3 w 18"/>
                  <a:gd name="T17" fmla="*/ 20 h 28"/>
                  <a:gd name="T18" fmla="*/ 6 w 18"/>
                  <a:gd name="T19" fmla="*/ 16 h 28"/>
                  <a:gd name="T20" fmla="*/ 7 w 18"/>
                  <a:gd name="T21" fmla="*/ 13 h 28"/>
                  <a:gd name="T22" fmla="*/ 12 w 18"/>
                  <a:gd name="T23" fmla="*/ 6 h 28"/>
                  <a:gd name="T24" fmla="*/ 17 w 1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8">
                    <a:moveTo>
                      <a:pt x="16" y="0"/>
                    </a:moveTo>
                    <a:cubicBezTo>
                      <a:pt x="17" y="0"/>
                      <a:pt x="18" y="1"/>
                      <a:pt x="17" y="2"/>
                    </a:cubicBezTo>
                    <a:cubicBezTo>
                      <a:pt x="17" y="4"/>
                      <a:pt x="14" y="6"/>
                      <a:pt x="13" y="7"/>
                    </a:cubicBezTo>
                    <a:cubicBezTo>
                      <a:pt x="11" y="9"/>
                      <a:pt x="8" y="12"/>
                      <a:pt x="9" y="15"/>
                    </a:cubicBezTo>
                    <a:cubicBezTo>
                      <a:pt x="9" y="15"/>
                      <a:pt x="8" y="17"/>
                      <a:pt x="9" y="17"/>
                    </a:cubicBezTo>
                    <a:cubicBezTo>
                      <a:pt x="9" y="18"/>
                      <a:pt x="10" y="17"/>
                      <a:pt x="10" y="19"/>
                    </a:cubicBezTo>
                    <a:cubicBezTo>
                      <a:pt x="9" y="21"/>
                      <a:pt x="6" y="22"/>
                      <a:pt x="4" y="24"/>
                    </a:cubicBezTo>
                    <a:cubicBezTo>
                      <a:pt x="3" y="25"/>
                      <a:pt x="2" y="27"/>
                      <a:pt x="0" y="28"/>
                    </a:cubicBezTo>
                    <a:cubicBezTo>
                      <a:pt x="0" y="25"/>
                      <a:pt x="2" y="22"/>
                      <a:pt x="3" y="20"/>
                    </a:cubicBezTo>
                    <a:cubicBezTo>
                      <a:pt x="4" y="19"/>
                      <a:pt x="5" y="18"/>
                      <a:pt x="6" y="16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0"/>
                      <a:pt x="10" y="8"/>
                      <a:pt x="12" y="6"/>
                    </a:cubicBezTo>
                    <a:cubicBezTo>
                      <a:pt x="14" y="4"/>
                      <a:pt x="16" y="2"/>
                      <a:pt x="1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5" name="Freeform 1034"/>
              <p:cNvSpPr>
                <a:spLocks/>
              </p:cNvSpPr>
              <p:nvPr/>
            </p:nvSpPr>
            <p:spPr bwMode="auto">
              <a:xfrm>
                <a:off x="441763" y="2606188"/>
                <a:ext cx="49213" cy="20638"/>
              </a:xfrm>
              <a:custGeom>
                <a:avLst/>
                <a:gdLst>
                  <a:gd name="T0" fmla="*/ 30 w 30"/>
                  <a:gd name="T1" fmla="*/ 3 h 12"/>
                  <a:gd name="T2" fmla="*/ 25 w 30"/>
                  <a:gd name="T3" fmla="*/ 1 h 12"/>
                  <a:gd name="T4" fmla="*/ 18 w 30"/>
                  <a:gd name="T5" fmla="*/ 3 h 12"/>
                  <a:gd name="T6" fmla="*/ 0 w 30"/>
                  <a:gd name="T7" fmla="*/ 12 h 12"/>
                  <a:gd name="T8" fmla="*/ 19 w 30"/>
                  <a:gd name="T9" fmla="*/ 4 h 12"/>
                  <a:gd name="T10" fmla="*/ 28 w 30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30" y="3"/>
                    </a:moveTo>
                    <a:cubicBezTo>
                      <a:pt x="28" y="2"/>
                      <a:pt x="27" y="0"/>
                      <a:pt x="25" y="1"/>
                    </a:cubicBezTo>
                    <a:cubicBezTo>
                      <a:pt x="23" y="1"/>
                      <a:pt x="20" y="2"/>
                      <a:pt x="18" y="3"/>
                    </a:cubicBezTo>
                    <a:cubicBezTo>
                      <a:pt x="12" y="4"/>
                      <a:pt x="5" y="7"/>
                      <a:pt x="0" y="12"/>
                    </a:cubicBezTo>
                    <a:cubicBezTo>
                      <a:pt x="6" y="8"/>
                      <a:pt x="12" y="6"/>
                      <a:pt x="19" y="4"/>
                    </a:cubicBezTo>
                    <a:cubicBezTo>
                      <a:pt x="21" y="3"/>
                      <a:pt x="25" y="1"/>
                      <a:pt x="2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" name="Freeform 1035"/>
              <p:cNvSpPr>
                <a:spLocks/>
              </p:cNvSpPr>
              <p:nvPr/>
            </p:nvSpPr>
            <p:spPr bwMode="auto">
              <a:xfrm>
                <a:off x="468751" y="2633176"/>
                <a:ext cx="28575" cy="38100"/>
              </a:xfrm>
              <a:custGeom>
                <a:avLst/>
                <a:gdLst>
                  <a:gd name="T0" fmla="*/ 17 w 17"/>
                  <a:gd name="T1" fmla="*/ 0 h 24"/>
                  <a:gd name="T2" fmla="*/ 9 w 17"/>
                  <a:gd name="T3" fmla="*/ 9 h 24"/>
                  <a:gd name="T4" fmla="*/ 0 w 17"/>
                  <a:gd name="T5" fmla="*/ 24 h 24"/>
                  <a:gd name="T6" fmla="*/ 11 w 17"/>
                  <a:gd name="T7" fmla="*/ 10 h 24"/>
                  <a:gd name="T8" fmla="*/ 13 w 17"/>
                  <a:gd name="T9" fmla="*/ 5 h 24"/>
                  <a:gd name="T10" fmla="*/ 16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13" y="0"/>
                      <a:pt x="11" y="6"/>
                      <a:pt x="9" y="9"/>
                    </a:cubicBezTo>
                    <a:cubicBezTo>
                      <a:pt x="7" y="15"/>
                      <a:pt x="4" y="20"/>
                      <a:pt x="0" y="24"/>
                    </a:cubicBezTo>
                    <a:cubicBezTo>
                      <a:pt x="4" y="20"/>
                      <a:pt x="9" y="16"/>
                      <a:pt x="11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4" y="3"/>
                      <a:pt x="15" y="2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" name="Freeform 1036"/>
              <p:cNvSpPr>
                <a:spLocks/>
              </p:cNvSpPr>
              <p:nvPr/>
            </p:nvSpPr>
            <p:spPr bwMode="auto">
              <a:xfrm>
                <a:off x="497326" y="2656988"/>
                <a:ext cx="39688" cy="34925"/>
              </a:xfrm>
              <a:custGeom>
                <a:avLst/>
                <a:gdLst>
                  <a:gd name="T0" fmla="*/ 25 w 25"/>
                  <a:gd name="T1" fmla="*/ 6 h 22"/>
                  <a:gd name="T2" fmla="*/ 20 w 25"/>
                  <a:gd name="T3" fmla="*/ 5 h 22"/>
                  <a:gd name="T4" fmla="*/ 18 w 25"/>
                  <a:gd name="T5" fmla="*/ 2 h 22"/>
                  <a:gd name="T6" fmla="*/ 10 w 25"/>
                  <a:gd name="T7" fmla="*/ 5 h 22"/>
                  <a:gd name="T8" fmla="*/ 4 w 25"/>
                  <a:gd name="T9" fmla="*/ 12 h 22"/>
                  <a:gd name="T10" fmla="*/ 0 w 25"/>
                  <a:gd name="T11" fmla="*/ 22 h 22"/>
                  <a:gd name="T12" fmla="*/ 11 w 25"/>
                  <a:gd name="T13" fmla="*/ 6 h 22"/>
                  <a:gd name="T14" fmla="*/ 16 w 25"/>
                  <a:gd name="T15" fmla="*/ 3 h 22"/>
                  <a:gd name="T16" fmla="*/ 23 w 25"/>
                  <a:gd name="T1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6"/>
                    </a:moveTo>
                    <a:cubicBezTo>
                      <a:pt x="24" y="6"/>
                      <a:pt x="22" y="6"/>
                      <a:pt x="20" y="5"/>
                    </a:cubicBezTo>
                    <a:cubicBezTo>
                      <a:pt x="19" y="4"/>
                      <a:pt x="19" y="3"/>
                      <a:pt x="18" y="2"/>
                    </a:cubicBezTo>
                    <a:cubicBezTo>
                      <a:pt x="15" y="0"/>
                      <a:pt x="12" y="3"/>
                      <a:pt x="10" y="5"/>
                    </a:cubicBezTo>
                    <a:cubicBezTo>
                      <a:pt x="8" y="7"/>
                      <a:pt x="6" y="10"/>
                      <a:pt x="4" y="12"/>
                    </a:cubicBezTo>
                    <a:cubicBezTo>
                      <a:pt x="1" y="15"/>
                      <a:pt x="2" y="18"/>
                      <a:pt x="0" y="22"/>
                    </a:cubicBezTo>
                    <a:cubicBezTo>
                      <a:pt x="3" y="16"/>
                      <a:pt x="7" y="11"/>
                      <a:pt x="11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8" y="3"/>
                      <a:pt x="21" y="7"/>
                      <a:pt x="2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8" name="Freeform 1037"/>
              <p:cNvSpPr>
                <a:spLocks/>
              </p:cNvSpPr>
              <p:nvPr/>
            </p:nvSpPr>
            <p:spPr bwMode="auto">
              <a:xfrm>
                <a:off x="540188" y="2672863"/>
                <a:ext cx="36513" cy="34925"/>
              </a:xfrm>
              <a:custGeom>
                <a:avLst/>
                <a:gdLst>
                  <a:gd name="T0" fmla="*/ 23 w 23"/>
                  <a:gd name="T1" fmla="*/ 4 h 22"/>
                  <a:gd name="T2" fmla="*/ 17 w 23"/>
                  <a:gd name="T3" fmla="*/ 0 h 22"/>
                  <a:gd name="T4" fmla="*/ 10 w 23"/>
                  <a:gd name="T5" fmla="*/ 7 h 22"/>
                  <a:gd name="T6" fmla="*/ 3 w 23"/>
                  <a:gd name="T7" fmla="*/ 14 h 22"/>
                  <a:gd name="T8" fmla="*/ 2 w 23"/>
                  <a:gd name="T9" fmla="*/ 22 h 22"/>
                  <a:gd name="T10" fmla="*/ 12 w 23"/>
                  <a:gd name="T11" fmla="*/ 7 h 22"/>
                  <a:gd name="T12" fmla="*/ 16 w 23"/>
                  <a:gd name="T13" fmla="*/ 2 h 22"/>
                  <a:gd name="T14" fmla="*/ 22 w 23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23" y="4"/>
                    </a:moveTo>
                    <a:cubicBezTo>
                      <a:pt x="22" y="3"/>
                      <a:pt x="19" y="0"/>
                      <a:pt x="17" y="0"/>
                    </a:cubicBezTo>
                    <a:cubicBezTo>
                      <a:pt x="14" y="0"/>
                      <a:pt x="11" y="5"/>
                      <a:pt x="10" y="7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0" y="20"/>
                      <a:pt x="2" y="22"/>
                    </a:cubicBezTo>
                    <a:cubicBezTo>
                      <a:pt x="2" y="16"/>
                      <a:pt x="8" y="11"/>
                      <a:pt x="12" y="7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3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9" name="Freeform 1038"/>
              <p:cNvSpPr>
                <a:spLocks/>
              </p:cNvSpPr>
              <p:nvPr/>
            </p:nvSpPr>
            <p:spPr bwMode="auto">
              <a:xfrm>
                <a:off x="573526" y="2699851"/>
                <a:ext cx="20638" cy="39688"/>
              </a:xfrm>
              <a:custGeom>
                <a:avLst/>
                <a:gdLst>
                  <a:gd name="T0" fmla="*/ 13 w 13"/>
                  <a:gd name="T1" fmla="*/ 7 h 25"/>
                  <a:gd name="T2" fmla="*/ 3 w 13"/>
                  <a:gd name="T3" fmla="*/ 10 h 25"/>
                  <a:gd name="T4" fmla="*/ 0 w 13"/>
                  <a:gd name="T5" fmla="*/ 15 h 25"/>
                  <a:gd name="T6" fmla="*/ 1 w 13"/>
                  <a:gd name="T7" fmla="*/ 25 h 25"/>
                  <a:gd name="T8" fmla="*/ 3 w 13"/>
                  <a:gd name="T9" fmla="*/ 13 h 25"/>
                  <a:gd name="T10" fmla="*/ 7 w 13"/>
                  <a:gd name="T11" fmla="*/ 8 h 25"/>
                  <a:gd name="T12" fmla="*/ 11 w 1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3" y="7"/>
                    </a:moveTo>
                    <a:cubicBezTo>
                      <a:pt x="12" y="0"/>
                      <a:pt x="4" y="9"/>
                      <a:pt x="3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8"/>
                      <a:pt x="0" y="22"/>
                      <a:pt x="1" y="25"/>
                    </a:cubicBezTo>
                    <a:cubicBezTo>
                      <a:pt x="2" y="21"/>
                      <a:pt x="1" y="16"/>
                      <a:pt x="3" y="13"/>
                    </a:cubicBezTo>
                    <a:cubicBezTo>
                      <a:pt x="4" y="11"/>
                      <a:pt x="5" y="9"/>
                      <a:pt x="7" y="8"/>
                    </a:cubicBezTo>
                    <a:cubicBezTo>
                      <a:pt x="8" y="8"/>
                      <a:pt x="10" y="8"/>
                      <a:pt x="1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0" name="Freeform 1039"/>
              <p:cNvSpPr>
                <a:spLocks/>
              </p:cNvSpPr>
              <p:nvPr/>
            </p:nvSpPr>
            <p:spPr bwMode="auto">
              <a:xfrm>
                <a:off x="367151" y="2658576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 h 13"/>
                  <a:gd name="T4" fmla="*/ 1 w 10"/>
                  <a:gd name="T5" fmla="*/ 3 h 13"/>
                  <a:gd name="T6" fmla="*/ 1 w 10"/>
                  <a:gd name="T7" fmla="*/ 7 h 13"/>
                  <a:gd name="T8" fmla="*/ 2 w 10"/>
                  <a:gd name="T9" fmla="*/ 13 h 13"/>
                  <a:gd name="T10" fmla="*/ 3 w 10"/>
                  <a:gd name="T11" fmla="*/ 9 h 13"/>
                  <a:gd name="T12" fmla="*/ 3 w 10"/>
                  <a:gd name="T13" fmla="*/ 6 h 13"/>
                  <a:gd name="T14" fmla="*/ 7 w 10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8" y="0"/>
                      <a:pt x="6" y="1"/>
                      <a:pt x="4" y="1"/>
                    </a:cubicBezTo>
                    <a:cubicBezTo>
                      <a:pt x="3" y="1"/>
                      <a:pt x="1" y="2"/>
                      <a:pt x="1" y="3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4"/>
                      <a:pt x="5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1" name="Freeform 1040"/>
              <p:cNvSpPr>
                <a:spLocks/>
              </p:cNvSpPr>
              <p:nvPr/>
            </p:nvSpPr>
            <p:spPr bwMode="auto">
              <a:xfrm>
                <a:off x="378263" y="2726838"/>
                <a:ext cx="9525" cy="22225"/>
              </a:xfrm>
              <a:custGeom>
                <a:avLst/>
                <a:gdLst>
                  <a:gd name="T0" fmla="*/ 5 w 6"/>
                  <a:gd name="T1" fmla="*/ 0 h 14"/>
                  <a:gd name="T2" fmla="*/ 1 w 6"/>
                  <a:gd name="T3" fmla="*/ 5 h 14"/>
                  <a:gd name="T4" fmla="*/ 3 w 6"/>
                  <a:gd name="T5" fmla="*/ 14 h 14"/>
                  <a:gd name="T6" fmla="*/ 6 w 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5" y="2"/>
                      <a:pt x="2" y="3"/>
                      <a:pt x="1" y="5"/>
                    </a:cubicBezTo>
                    <a:cubicBezTo>
                      <a:pt x="0" y="9"/>
                      <a:pt x="2" y="11"/>
                      <a:pt x="3" y="14"/>
                    </a:cubicBezTo>
                    <a:cubicBezTo>
                      <a:pt x="3" y="10"/>
                      <a:pt x="1" y="5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2" name="Freeform 1041"/>
              <p:cNvSpPr>
                <a:spLocks/>
              </p:cNvSpPr>
              <p:nvPr/>
            </p:nvSpPr>
            <p:spPr bwMode="auto">
              <a:xfrm>
                <a:off x="421126" y="2760176"/>
                <a:ext cx="12700" cy="25400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0 h 16"/>
                  <a:gd name="T4" fmla="*/ 1 w 8"/>
                  <a:gd name="T5" fmla="*/ 7 h 16"/>
                  <a:gd name="T6" fmla="*/ 4 w 8"/>
                  <a:gd name="T7" fmla="*/ 16 h 16"/>
                  <a:gd name="T8" fmla="*/ 3 w 8"/>
                  <a:gd name="T9" fmla="*/ 9 h 16"/>
                  <a:gd name="T10" fmla="*/ 8 w 8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2" y="3"/>
                      <a:pt x="1" y="7"/>
                    </a:cubicBezTo>
                    <a:cubicBezTo>
                      <a:pt x="0" y="10"/>
                      <a:pt x="1" y="15"/>
                      <a:pt x="4" y="16"/>
                    </a:cubicBezTo>
                    <a:cubicBezTo>
                      <a:pt x="4" y="14"/>
                      <a:pt x="3" y="11"/>
                      <a:pt x="3" y="9"/>
                    </a:cubicBezTo>
                    <a:cubicBezTo>
                      <a:pt x="3" y="6"/>
                      <a:pt x="5" y="1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3" name="Freeform 1042"/>
              <p:cNvSpPr>
                <a:spLocks/>
              </p:cNvSpPr>
              <p:nvPr/>
            </p:nvSpPr>
            <p:spPr bwMode="auto">
              <a:xfrm>
                <a:off x="470338" y="2795101"/>
                <a:ext cx="11113" cy="17463"/>
              </a:xfrm>
              <a:custGeom>
                <a:avLst/>
                <a:gdLst>
                  <a:gd name="T0" fmla="*/ 5 w 6"/>
                  <a:gd name="T1" fmla="*/ 0 h 10"/>
                  <a:gd name="T2" fmla="*/ 1 w 6"/>
                  <a:gd name="T3" fmla="*/ 6 h 10"/>
                  <a:gd name="T4" fmla="*/ 6 w 6"/>
                  <a:gd name="T5" fmla="*/ 10 h 10"/>
                  <a:gd name="T6" fmla="*/ 3 w 6"/>
                  <a:gd name="T7" fmla="*/ 7 h 10"/>
                  <a:gd name="T8" fmla="*/ 4 w 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3" y="0"/>
                      <a:pt x="0" y="4"/>
                      <a:pt x="1" y="6"/>
                    </a:cubicBezTo>
                    <a:cubicBezTo>
                      <a:pt x="1" y="9"/>
                      <a:pt x="5" y="9"/>
                      <a:pt x="6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5"/>
                      <a:pt x="2" y="3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4" name="Freeform 1043"/>
              <p:cNvSpPr>
                <a:spLocks/>
              </p:cNvSpPr>
              <p:nvPr/>
            </p:nvSpPr>
            <p:spPr bwMode="auto">
              <a:xfrm>
                <a:off x="514788" y="2810976"/>
                <a:ext cx="9525" cy="22225"/>
              </a:xfrm>
              <a:custGeom>
                <a:avLst/>
                <a:gdLst>
                  <a:gd name="T0" fmla="*/ 6 w 6"/>
                  <a:gd name="T1" fmla="*/ 0 h 14"/>
                  <a:gd name="T2" fmla="*/ 1 w 6"/>
                  <a:gd name="T3" fmla="*/ 5 h 14"/>
                  <a:gd name="T4" fmla="*/ 2 w 6"/>
                  <a:gd name="T5" fmla="*/ 9 h 14"/>
                  <a:gd name="T6" fmla="*/ 4 w 6"/>
                  <a:gd name="T7" fmla="*/ 14 h 14"/>
                  <a:gd name="T8" fmla="*/ 5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4" y="0"/>
                      <a:pt x="1" y="3"/>
                      <a:pt x="1" y="5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1"/>
                      <a:pt x="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5" name="Freeform 1044"/>
              <p:cNvSpPr>
                <a:spLocks/>
              </p:cNvSpPr>
              <p:nvPr/>
            </p:nvSpPr>
            <p:spPr bwMode="auto">
              <a:xfrm>
                <a:off x="465576" y="2896701"/>
                <a:ext cx="14288" cy="14288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0 h 9"/>
                  <a:gd name="T4" fmla="*/ 4 w 8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0" y="8"/>
                      <a:pt x="5" y="0"/>
                      <a:pt x="8" y="0"/>
                    </a:cubicBezTo>
                    <a:cubicBezTo>
                      <a:pt x="7" y="2"/>
                      <a:pt x="1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6" name="Freeform 1045"/>
              <p:cNvSpPr>
                <a:spLocks/>
              </p:cNvSpPr>
              <p:nvPr/>
            </p:nvSpPr>
            <p:spPr bwMode="auto">
              <a:xfrm>
                <a:off x="406838" y="2885588"/>
                <a:ext cx="12700" cy="14288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0 h 9"/>
                  <a:gd name="T4" fmla="*/ 4 w 8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0" y="4"/>
                      <a:pt x="6" y="2"/>
                      <a:pt x="8" y="0"/>
                    </a:cubicBezTo>
                    <a:cubicBezTo>
                      <a:pt x="8" y="3"/>
                      <a:pt x="4" y="5"/>
                      <a:pt x="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7" name="Freeform 1046"/>
              <p:cNvSpPr>
                <a:spLocks/>
              </p:cNvSpPr>
              <p:nvPr/>
            </p:nvSpPr>
            <p:spPr bwMode="auto">
              <a:xfrm>
                <a:off x="459226" y="2818913"/>
                <a:ext cx="12700" cy="17463"/>
              </a:xfrm>
              <a:custGeom>
                <a:avLst/>
                <a:gdLst>
                  <a:gd name="T0" fmla="*/ 8 w 8"/>
                  <a:gd name="T1" fmla="*/ 2 h 11"/>
                  <a:gd name="T2" fmla="*/ 0 w 8"/>
                  <a:gd name="T3" fmla="*/ 11 h 11"/>
                  <a:gd name="T4" fmla="*/ 8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2"/>
                    </a:moveTo>
                    <a:cubicBezTo>
                      <a:pt x="3" y="0"/>
                      <a:pt x="1" y="8"/>
                      <a:pt x="0" y="11"/>
                    </a:cubicBezTo>
                    <a:cubicBezTo>
                      <a:pt x="2" y="8"/>
                      <a:pt x="3" y="3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8" name="Freeform 1047"/>
              <p:cNvSpPr>
                <a:spLocks/>
              </p:cNvSpPr>
              <p:nvPr/>
            </p:nvSpPr>
            <p:spPr bwMode="auto">
              <a:xfrm>
                <a:off x="402076" y="2787163"/>
                <a:ext cx="15875" cy="20638"/>
              </a:xfrm>
              <a:custGeom>
                <a:avLst/>
                <a:gdLst>
                  <a:gd name="T0" fmla="*/ 10 w 10"/>
                  <a:gd name="T1" fmla="*/ 5 h 12"/>
                  <a:gd name="T2" fmla="*/ 0 w 10"/>
                  <a:gd name="T3" fmla="*/ 12 h 12"/>
                  <a:gd name="T4" fmla="*/ 8 w 10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5"/>
                    </a:moveTo>
                    <a:cubicBezTo>
                      <a:pt x="6" y="0"/>
                      <a:pt x="1" y="9"/>
                      <a:pt x="0" y="12"/>
                    </a:cubicBezTo>
                    <a:cubicBezTo>
                      <a:pt x="2" y="10"/>
                      <a:pt x="5" y="5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9" name="Freeform 1048"/>
              <p:cNvSpPr>
                <a:spLocks/>
              </p:cNvSpPr>
              <p:nvPr/>
            </p:nvSpPr>
            <p:spPr bwMode="auto">
              <a:xfrm>
                <a:off x="332226" y="2884001"/>
                <a:ext cx="11113" cy="12700"/>
              </a:xfrm>
              <a:custGeom>
                <a:avLst/>
                <a:gdLst>
                  <a:gd name="T0" fmla="*/ 7 w 7"/>
                  <a:gd name="T1" fmla="*/ 0 h 8"/>
                  <a:gd name="T2" fmla="*/ 1 w 7"/>
                  <a:gd name="T3" fmla="*/ 3 h 8"/>
                  <a:gd name="T4" fmla="*/ 3 w 7"/>
                  <a:gd name="T5" fmla="*/ 6 h 8"/>
                  <a:gd name="T6" fmla="*/ 5 w 7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6" y="0"/>
                      <a:pt x="1" y="2"/>
                      <a:pt x="1" y="3"/>
                    </a:cubicBezTo>
                    <a:cubicBezTo>
                      <a:pt x="0" y="5"/>
                      <a:pt x="2" y="8"/>
                      <a:pt x="3" y="6"/>
                    </a:cubicBezTo>
                    <a:cubicBezTo>
                      <a:pt x="0" y="6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0" name="Freeform 1049"/>
              <p:cNvSpPr>
                <a:spLocks/>
              </p:cNvSpPr>
              <p:nvPr/>
            </p:nvSpPr>
            <p:spPr bwMode="auto">
              <a:xfrm>
                <a:off x="362388" y="2752238"/>
                <a:ext cx="12700" cy="17463"/>
              </a:xfrm>
              <a:custGeom>
                <a:avLst/>
                <a:gdLst>
                  <a:gd name="T0" fmla="*/ 7 w 8"/>
                  <a:gd name="T1" fmla="*/ 4 h 11"/>
                  <a:gd name="T2" fmla="*/ 4 w 8"/>
                  <a:gd name="T3" fmla="*/ 2 h 11"/>
                  <a:gd name="T4" fmla="*/ 0 w 8"/>
                  <a:gd name="T5" fmla="*/ 11 h 11"/>
                  <a:gd name="T6" fmla="*/ 7 w 8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4"/>
                    </a:moveTo>
                    <a:cubicBezTo>
                      <a:pt x="8" y="2"/>
                      <a:pt x="6" y="0"/>
                      <a:pt x="4" y="2"/>
                    </a:cubicBezTo>
                    <a:cubicBezTo>
                      <a:pt x="1" y="4"/>
                      <a:pt x="1" y="8"/>
                      <a:pt x="0" y="11"/>
                    </a:cubicBezTo>
                    <a:cubicBezTo>
                      <a:pt x="0" y="9"/>
                      <a:pt x="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1" name="Freeform 1050"/>
              <p:cNvSpPr>
                <a:spLocks/>
              </p:cNvSpPr>
              <p:nvPr/>
            </p:nvSpPr>
            <p:spPr bwMode="auto">
              <a:xfrm>
                <a:off x="292538" y="2828438"/>
                <a:ext cx="7938" cy="22225"/>
              </a:xfrm>
              <a:custGeom>
                <a:avLst/>
                <a:gdLst>
                  <a:gd name="T0" fmla="*/ 5 w 5"/>
                  <a:gd name="T1" fmla="*/ 0 h 14"/>
                  <a:gd name="T2" fmla="*/ 1 w 5"/>
                  <a:gd name="T3" fmla="*/ 5 h 14"/>
                  <a:gd name="T4" fmla="*/ 5 w 5"/>
                  <a:gd name="T5" fmla="*/ 14 h 14"/>
                  <a:gd name="T6" fmla="*/ 2 w 5"/>
                  <a:gd name="T7" fmla="*/ 8 h 14"/>
                  <a:gd name="T8" fmla="*/ 3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8"/>
                      <a:pt x="4" y="10"/>
                      <a:pt x="5" y="14"/>
                    </a:cubicBezTo>
                    <a:cubicBezTo>
                      <a:pt x="5" y="12"/>
                      <a:pt x="3" y="10"/>
                      <a:pt x="2" y="8"/>
                    </a:cubicBezTo>
                    <a:cubicBezTo>
                      <a:pt x="1" y="5"/>
                      <a:pt x="2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2" name="Freeform 1051"/>
              <p:cNvSpPr>
                <a:spLocks/>
              </p:cNvSpPr>
              <p:nvPr/>
            </p:nvSpPr>
            <p:spPr bwMode="auto">
              <a:xfrm>
                <a:off x="341751" y="2680801"/>
                <a:ext cx="19050" cy="11113"/>
              </a:xfrm>
              <a:custGeom>
                <a:avLst/>
                <a:gdLst>
                  <a:gd name="T0" fmla="*/ 11 w 12"/>
                  <a:gd name="T1" fmla="*/ 2 h 7"/>
                  <a:gd name="T2" fmla="*/ 0 w 12"/>
                  <a:gd name="T3" fmla="*/ 7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cubicBezTo>
                      <a:pt x="10" y="0"/>
                      <a:pt x="1" y="5"/>
                      <a:pt x="0" y="7"/>
                    </a:cubicBezTo>
                    <a:cubicBezTo>
                      <a:pt x="3" y="3"/>
                      <a:pt x="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3" name="Freeform 1052"/>
              <p:cNvSpPr>
                <a:spLocks/>
              </p:cNvSpPr>
              <p:nvPr/>
            </p:nvSpPr>
            <p:spPr bwMode="auto">
              <a:xfrm>
                <a:off x="276663" y="2849076"/>
                <a:ext cx="11113" cy="20638"/>
              </a:xfrm>
              <a:custGeom>
                <a:avLst/>
                <a:gdLst>
                  <a:gd name="T0" fmla="*/ 7 w 7"/>
                  <a:gd name="T1" fmla="*/ 3 h 13"/>
                  <a:gd name="T2" fmla="*/ 3 w 7"/>
                  <a:gd name="T3" fmla="*/ 2 h 13"/>
                  <a:gd name="T4" fmla="*/ 1 w 7"/>
                  <a:gd name="T5" fmla="*/ 13 h 13"/>
                  <a:gd name="T6" fmla="*/ 6 w 7"/>
                  <a:gd name="T7" fmla="*/ 1 h 13"/>
                  <a:gd name="T8" fmla="*/ 7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3"/>
                    </a:moveTo>
                    <a:cubicBezTo>
                      <a:pt x="6" y="1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9"/>
                      <a:pt x="3" y="3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4" name="Freeform 1053"/>
              <p:cNvSpPr>
                <a:spLocks/>
              </p:cNvSpPr>
              <p:nvPr/>
            </p:nvSpPr>
            <p:spPr bwMode="auto">
              <a:xfrm>
                <a:off x="238563" y="2899876"/>
                <a:ext cx="11113" cy="14288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2 h 9"/>
                  <a:gd name="T4" fmla="*/ 0 w 7"/>
                  <a:gd name="T5" fmla="*/ 9 h 9"/>
                  <a:gd name="T6" fmla="*/ 6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1" y="6"/>
                      <a:pt x="0" y="9"/>
                    </a:cubicBezTo>
                    <a:cubicBezTo>
                      <a:pt x="1" y="7"/>
                      <a:pt x="3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5" name="Freeform 1054"/>
              <p:cNvSpPr>
                <a:spLocks/>
              </p:cNvSpPr>
              <p:nvPr/>
            </p:nvSpPr>
            <p:spPr bwMode="auto">
              <a:xfrm>
                <a:off x="322701" y="2899876"/>
                <a:ext cx="9525" cy="14288"/>
              </a:xfrm>
              <a:custGeom>
                <a:avLst/>
                <a:gdLst>
                  <a:gd name="T0" fmla="*/ 6 w 6"/>
                  <a:gd name="T1" fmla="*/ 3 h 9"/>
                  <a:gd name="T2" fmla="*/ 3 w 6"/>
                  <a:gd name="T3" fmla="*/ 1 h 9"/>
                  <a:gd name="T4" fmla="*/ 0 w 6"/>
                  <a:gd name="T5" fmla="*/ 9 h 9"/>
                  <a:gd name="T6" fmla="*/ 6 w 6"/>
                  <a:gd name="T7" fmla="*/ 2 h 9"/>
                  <a:gd name="T8" fmla="*/ 6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3"/>
                    </a:moveTo>
                    <a:cubicBezTo>
                      <a:pt x="6" y="1"/>
                      <a:pt x="4" y="0"/>
                      <a:pt x="3" y="1"/>
                    </a:cubicBezTo>
                    <a:cubicBezTo>
                      <a:pt x="1" y="3"/>
                      <a:pt x="1" y="7"/>
                      <a:pt x="0" y="9"/>
                    </a:cubicBezTo>
                    <a:cubicBezTo>
                      <a:pt x="1" y="6"/>
                      <a:pt x="2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6" name="Freeform 1055"/>
              <p:cNvSpPr>
                <a:spLocks/>
              </p:cNvSpPr>
              <p:nvPr/>
            </p:nvSpPr>
            <p:spPr bwMode="auto">
              <a:xfrm>
                <a:off x="279838" y="2961788"/>
                <a:ext cx="6350" cy="9525"/>
              </a:xfrm>
              <a:custGeom>
                <a:avLst/>
                <a:gdLst>
                  <a:gd name="T0" fmla="*/ 4 w 4"/>
                  <a:gd name="T1" fmla="*/ 2 h 6"/>
                  <a:gd name="T2" fmla="*/ 1 w 4"/>
                  <a:gd name="T3" fmla="*/ 1 h 6"/>
                  <a:gd name="T4" fmla="*/ 1 w 4"/>
                  <a:gd name="T5" fmla="*/ 6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1" y="5"/>
                      <a:pt x="2" y="0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7" name="Freeform 1056"/>
              <p:cNvSpPr>
                <a:spLocks/>
              </p:cNvSpPr>
              <p:nvPr/>
            </p:nvSpPr>
            <p:spPr bwMode="auto">
              <a:xfrm>
                <a:off x="395726" y="2906226"/>
                <a:ext cx="15875" cy="23813"/>
              </a:xfrm>
              <a:custGeom>
                <a:avLst/>
                <a:gdLst>
                  <a:gd name="T0" fmla="*/ 10 w 10"/>
                  <a:gd name="T1" fmla="*/ 4 h 15"/>
                  <a:gd name="T2" fmla="*/ 4 w 10"/>
                  <a:gd name="T3" fmla="*/ 3 h 15"/>
                  <a:gd name="T4" fmla="*/ 3 w 10"/>
                  <a:gd name="T5" fmla="*/ 8 h 15"/>
                  <a:gd name="T6" fmla="*/ 0 w 10"/>
                  <a:gd name="T7" fmla="*/ 15 h 15"/>
                  <a:gd name="T8" fmla="*/ 5 w 10"/>
                  <a:gd name="T9" fmla="*/ 5 h 15"/>
                  <a:gd name="T10" fmla="*/ 9 w 10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8" y="3"/>
                      <a:pt x="6" y="0"/>
                      <a:pt x="4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2" y="12"/>
                      <a:pt x="3" y="8"/>
                      <a:pt x="5" y="5"/>
                    </a:cubicBezTo>
                    <a:cubicBezTo>
                      <a:pt x="5" y="4"/>
                      <a:pt x="8" y="1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8" name="Freeform 1057"/>
              <p:cNvSpPr>
                <a:spLocks/>
              </p:cNvSpPr>
              <p:nvPr/>
            </p:nvSpPr>
            <p:spPr bwMode="auto">
              <a:xfrm>
                <a:off x="351276" y="2976076"/>
                <a:ext cx="7938" cy="14288"/>
              </a:xfrm>
              <a:custGeom>
                <a:avLst/>
                <a:gdLst>
                  <a:gd name="T0" fmla="*/ 5 w 5"/>
                  <a:gd name="T1" fmla="*/ 2 h 8"/>
                  <a:gd name="T2" fmla="*/ 2 w 5"/>
                  <a:gd name="T3" fmla="*/ 2 h 8"/>
                  <a:gd name="T4" fmla="*/ 0 w 5"/>
                  <a:gd name="T5" fmla="*/ 8 h 8"/>
                  <a:gd name="T6" fmla="*/ 4 w 5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2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6"/>
                      <a:pt x="1" y="3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9" name="Freeform 1058"/>
              <p:cNvSpPr>
                <a:spLocks/>
              </p:cNvSpPr>
              <p:nvPr/>
            </p:nvSpPr>
            <p:spPr bwMode="auto">
              <a:xfrm>
                <a:off x="329051" y="3007826"/>
                <a:ext cx="9525" cy="17463"/>
              </a:xfrm>
              <a:custGeom>
                <a:avLst/>
                <a:gdLst>
                  <a:gd name="T0" fmla="*/ 6 w 6"/>
                  <a:gd name="T1" fmla="*/ 3 h 11"/>
                  <a:gd name="T2" fmla="*/ 0 w 6"/>
                  <a:gd name="T3" fmla="*/ 11 h 11"/>
                  <a:gd name="T4" fmla="*/ 6 w 6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cubicBezTo>
                      <a:pt x="3" y="0"/>
                      <a:pt x="0" y="9"/>
                      <a:pt x="0" y="11"/>
                    </a:cubicBezTo>
                    <a:cubicBezTo>
                      <a:pt x="2" y="8"/>
                      <a:pt x="2" y="4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0" name="Freeform 1059"/>
              <p:cNvSpPr>
                <a:spLocks/>
              </p:cNvSpPr>
              <p:nvPr/>
            </p:nvSpPr>
            <p:spPr bwMode="auto">
              <a:xfrm>
                <a:off x="438588" y="2974488"/>
                <a:ext cx="4763" cy="476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" name="Freeform 1060"/>
              <p:cNvSpPr>
                <a:spLocks/>
              </p:cNvSpPr>
              <p:nvPr/>
            </p:nvSpPr>
            <p:spPr bwMode="auto">
              <a:xfrm>
                <a:off x="463988" y="2917338"/>
                <a:ext cx="6350" cy="17463"/>
              </a:xfrm>
              <a:custGeom>
                <a:avLst/>
                <a:gdLst>
                  <a:gd name="T0" fmla="*/ 4 w 4"/>
                  <a:gd name="T1" fmla="*/ 3 h 11"/>
                  <a:gd name="T2" fmla="*/ 2 w 4"/>
                  <a:gd name="T3" fmla="*/ 0 h 11"/>
                  <a:gd name="T4" fmla="*/ 1 w 4"/>
                  <a:gd name="T5" fmla="*/ 5 h 11"/>
                  <a:gd name="T6" fmla="*/ 0 w 4"/>
                  <a:gd name="T7" fmla="*/ 11 h 11"/>
                  <a:gd name="T8" fmla="*/ 1 w 4"/>
                  <a:gd name="T9" fmla="*/ 8 h 11"/>
                  <a:gd name="T10" fmla="*/ 3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2" y="4"/>
                      <a:pt x="1" y="5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6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2" name="Freeform 1061"/>
              <p:cNvSpPr>
                <a:spLocks/>
              </p:cNvSpPr>
              <p:nvPr/>
            </p:nvSpPr>
            <p:spPr bwMode="auto">
              <a:xfrm>
                <a:off x="421126" y="2999888"/>
                <a:ext cx="6350" cy="11113"/>
              </a:xfrm>
              <a:custGeom>
                <a:avLst/>
                <a:gdLst>
                  <a:gd name="T0" fmla="*/ 4 w 4"/>
                  <a:gd name="T1" fmla="*/ 3 h 7"/>
                  <a:gd name="T2" fmla="*/ 1 w 4"/>
                  <a:gd name="T3" fmla="*/ 1 h 7"/>
                  <a:gd name="T4" fmla="*/ 0 w 4"/>
                  <a:gd name="T5" fmla="*/ 7 h 7"/>
                  <a:gd name="T6" fmla="*/ 3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0" y="5"/>
                      <a:pt x="1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7" name="Arm rechts"/>
            <p:cNvGrpSpPr/>
            <p:nvPr/>
          </p:nvGrpSpPr>
          <p:grpSpPr>
            <a:xfrm>
              <a:off x="2049901" y="1337776"/>
              <a:ext cx="1196975" cy="1295401"/>
              <a:chOff x="2049901" y="1337776"/>
              <a:chExt cx="1196975" cy="1295401"/>
            </a:xfrm>
          </p:grpSpPr>
          <p:sp>
            <p:nvSpPr>
              <p:cNvPr id="1198" name="Freeform 353"/>
              <p:cNvSpPr>
                <a:spLocks/>
              </p:cNvSpPr>
              <p:nvPr/>
            </p:nvSpPr>
            <p:spPr bwMode="auto">
              <a:xfrm>
                <a:off x="2718238" y="2110889"/>
                <a:ext cx="457200" cy="522288"/>
              </a:xfrm>
              <a:custGeom>
                <a:avLst/>
                <a:gdLst>
                  <a:gd name="T0" fmla="*/ 41 w 286"/>
                  <a:gd name="T1" fmla="*/ 5 h 326"/>
                  <a:gd name="T2" fmla="*/ 29 w 286"/>
                  <a:gd name="T3" fmla="*/ 7 h 326"/>
                  <a:gd name="T4" fmla="*/ 18 w 286"/>
                  <a:gd name="T5" fmla="*/ 16 h 326"/>
                  <a:gd name="T6" fmla="*/ 1 w 286"/>
                  <a:gd name="T7" fmla="*/ 28 h 326"/>
                  <a:gd name="T8" fmla="*/ 5 w 286"/>
                  <a:gd name="T9" fmla="*/ 40 h 326"/>
                  <a:gd name="T10" fmla="*/ 24 w 286"/>
                  <a:gd name="T11" fmla="*/ 52 h 326"/>
                  <a:gd name="T12" fmla="*/ 92 w 286"/>
                  <a:gd name="T13" fmla="*/ 118 h 326"/>
                  <a:gd name="T14" fmla="*/ 236 w 286"/>
                  <a:gd name="T15" fmla="*/ 303 h 326"/>
                  <a:gd name="T16" fmla="*/ 269 w 286"/>
                  <a:gd name="T17" fmla="*/ 325 h 326"/>
                  <a:gd name="T18" fmla="*/ 281 w 286"/>
                  <a:gd name="T19" fmla="*/ 320 h 326"/>
                  <a:gd name="T20" fmla="*/ 278 w 286"/>
                  <a:gd name="T21" fmla="*/ 304 h 326"/>
                  <a:gd name="T22" fmla="*/ 247 w 286"/>
                  <a:gd name="T23" fmla="*/ 276 h 326"/>
                  <a:gd name="T24" fmla="*/ 160 w 286"/>
                  <a:gd name="T25" fmla="*/ 173 h 326"/>
                  <a:gd name="T26" fmla="*/ 65 w 286"/>
                  <a:gd name="T27" fmla="*/ 30 h 326"/>
                  <a:gd name="T28" fmla="*/ 41 w 286"/>
                  <a:gd name="T29" fmla="*/ 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6">
                    <a:moveTo>
                      <a:pt x="41" y="5"/>
                    </a:moveTo>
                    <a:cubicBezTo>
                      <a:pt x="41" y="5"/>
                      <a:pt x="33" y="0"/>
                      <a:pt x="29" y="7"/>
                    </a:cubicBezTo>
                    <a:cubicBezTo>
                      <a:pt x="25" y="13"/>
                      <a:pt x="23" y="12"/>
                      <a:pt x="18" y="16"/>
                    </a:cubicBezTo>
                    <a:cubicBezTo>
                      <a:pt x="12" y="19"/>
                      <a:pt x="1" y="28"/>
                      <a:pt x="1" y="28"/>
                    </a:cubicBezTo>
                    <a:cubicBezTo>
                      <a:pt x="1" y="28"/>
                      <a:pt x="0" y="35"/>
                      <a:pt x="5" y="40"/>
                    </a:cubicBezTo>
                    <a:cubicBezTo>
                      <a:pt x="11" y="46"/>
                      <a:pt x="17" y="47"/>
                      <a:pt x="24" y="52"/>
                    </a:cubicBezTo>
                    <a:cubicBezTo>
                      <a:pt x="31" y="57"/>
                      <a:pt x="58" y="71"/>
                      <a:pt x="92" y="118"/>
                    </a:cubicBezTo>
                    <a:cubicBezTo>
                      <a:pt x="125" y="165"/>
                      <a:pt x="176" y="253"/>
                      <a:pt x="236" y="303"/>
                    </a:cubicBezTo>
                    <a:cubicBezTo>
                      <a:pt x="246" y="312"/>
                      <a:pt x="256" y="326"/>
                      <a:pt x="269" y="325"/>
                    </a:cubicBezTo>
                    <a:cubicBezTo>
                      <a:pt x="282" y="323"/>
                      <a:pt x="277" y="326"/>
                      <a:pt x="281" y="320"/>
                    </a:cubicBezTo>
                    <a:cubicBezTo>
                      <a:pt x="286" y="314"/>
                      <a:pt x="285" y="306"/>
                      <a:pt x="278" y="304"/>
                    </a:cubicBezTo>
                    <a:cubicBezTo>
                      <a:pt x="272" y="302"/>
                      <a:pt x="258" y="286"/>
                      <a:pt x="247" y="276"/>
                    </a:cubicBezTo>
                    <a:cubicBezTo>
                      <a:pt x="237" y="267"/>
                      <a:pt x="187" y="214"/>
                      <a:pt x="160" y="173"/>
                    </a:cubicBezTo>
                    <a:cubicBezTo>
                      <a:pt x="133" y="132"/>
                      <a:pt x="72" y="37"/>
                      <a:pt x="65" y="30"/>
                    </a:cubicBezTo>
                    <a:cubicBezTo>
                      <a:pt x="58" y="24"/>
                      <a:pt x="43" y="10"/>
                      <a:pt x="4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9" name="Freeform 354"/>
              <p:cNvSpPr>
                <a:spLocks/>
              </p:cNvSpPr>
              <p:nvPr/>
            </p:nvSpPr>
            <p:spPr bwMode="auto">
              <a:xfrm>
                <a:off x="2718238" y="2115651"/>
                <a:ext cx="450850" cy="517525"/>
              </a:xfrm>
              <a:custGeom>
                <a:avLst/>
                <a:gdLst>
                  <a:gd name="T0" fmla="*/ 1 w 282"/>
                  <a:gd name="T1" fmla="*/ 25 h 323"/>
                  <a:gd name="T2" fmla="*/ 18 w 282"/>
                  <a:gd name="T3" fmla="*/ 13 h 323"/>
                  <a:gd name="T4" fmla="*/ 29 w 282"/>
                  <a:gd name="T5" fmla="*/ 4 h 323"/>
                  <a:gd name="T6" fmla="*/ 36 w 282"/>
                  <a:gd name="T7" fmla="*/ 1 h 323"/>
                  <a:gd name="T8" fmla="*/ 36 w 282"/>
                  <a:gd name="T9" fmla="*/ 1 h 323"/>
                  <a:gd name="T10" fmla="*/ 24 w 282"/>
                  <a:gd name="T11" fmla="*/ 9 h 323"/>
                  <a:gd name="T12" fmla="*/ 7 w 282"/>
                  <a:gd name="T13" fmla="*/ 22 h 323"/>
                  <a:gd name="T14" fmla="*/ 12 w 282"/>
                  <a:gd name="T15" fmla="*/ 34 h 323"/>
                  <a:gd name="T16" fmla="*/ 31 w 282"/>
                  <a:gd name="T17" fmla="*/ 46 h 323"/>
                  <a:gd name="T18" fmla="*/ 98 w 282"/>
                  <a:gd name="T19" fmla="*/ 112 h 323"/>
                  <a:gd name="T20" fmla="*/ 243 w 282"/>
                  <a:gd name="T21" fmla="*/ 297 h 323"/>
                  <a:gd name="T22" fmla="*/ 276 w 282"/>
                  <a:gd name="T23" fmla="*/ 318 h 323"/>
                  <a:gd name="T24" fmla="*/ 281 w 282"/>
                  <a:gd name="T25" fmla="*/ 318 h 323"/>
                  <a:gd name="T26" fmla="*/ 269 w 282"/>
                  <a:gd name="T27" fmla="*/ 322 h 323"/>
                  <a:gd name="T28" fmla="*/ 236 w 282"/>
                  <a:gd name="T29" fmla="*/ 300 h 323"/>
                  <a:gd name="T30" fmla="*/ 92 w 282"/>
                  <a:gd name="T31" fmla="*/ 115 h 323"/>
                  <a:gd name="T32" fmla="*/ 24 w 282"/>
                  <a:gd name="T33" fmla="*/ 49 h 323"/>
                  <a:gd name="T34" fmla="*/ 5 w 282"/>
                  <a:gd name="T35" fmla="*/ 37 h 323"/>
                  <a:gd name="T36" fmla="*/ 1 w 282"/>
                  <a:gd name="T37" fmla="*/ 2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3">
                    <a:moveTo>
                      <a:pt x="1" y="25"/>
                    </a:moveTo>
                    <a:cubicBezTo>
                      <a:pt x="1" y="25"/>
                      <a:pt x="12" y="16"/>
                      <a:pt x="18" y="13"/>
                    </a:cubicBezTo>
                    <a:cubicBezTo>
                      <a:pt x="23" y="9"/>
                      <a:pt x="25" y="10"/>
                      <a:pt x="29" y="4"/>
                    </a:cubicBezTo>
                    <a:cubicBezTo>
                      <a:pt x="31" y="1"/>
                      <a:pt x="34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2" y="7"/>
                      <a:pt x="29" y="6"/>
                      <a:pt x="24" y="9"/>
                    </a:cubicBezTo>
                    <a:cubicBezTo>
                      <a:pt x="19" y="13"/>
                      <a:pt x="7" y="22"/>
                      <a:pt x="7" y="22"/>
                    </a:cubicBezTo>
                    <a:cubicBezTo>
                      <a:pt x="7" y="22"/>
                      <a:pt x="6" y="28"/>
                      <a:pt x="12" y="34"/>
                    </a:cubicBezTo>
                    <a:cubicBezTo>
                      <a:pt x="18" y="40"/>
                      <a:pt x="24" y="41"/>
                      <a:pt x="31" y="46"/>
                    </a:cubicBezTo>
                    <a:cubicBezTo>
                      <a:pt x="37" y="51"/>
                      <a:pt x="65" y="64"/>
                      <a:pt x="98" y="112"/>
                    </a:cubicBezTo>
                    <a:cubicBezTo>
                      <a:pt x="132" y="159"/>
                      <a:pt x="182" y="246"/>
                      <a:pt x="243" y="297"/>
                    </a:cubicBezTo>
                    <a:cubicBezTo>
                      <a:pt x="253" y="305"/>
                      <a:pt x="263" y="320"/>
                      <a:pt x="276" y="318"/>
                    </a:cubicBezTo>
                    <a:cubicBezTo>
                      <a:pt x="278" y="318"/>
                      <a:pt x="279" y="318"/>
                      <a:pt x="281" y="318"/>
                    </a:cubicBezTo>
                    <a:cubicBezTo>
                      <a:pt x="277" y="323"/>
                      <a:pt x="282" y="320"/>
                      <a:pt x="269" y="322"/>
                    </a:cubicBezTo>
                    <a:cubicBezTo>
                      <a:pt x="256" y="323"/>
                      <a:pt x="246" y="309"/>
                      <a:pt x="236" y="300"/>
                    </a:cubicBezTo>
                    <a:cubicBezTo>
                      <a:pt x="176" y="250"/>
                      <a:pt x="125" y="162"/>
                      <a:pt x="92" y="115"/>
                    </a:cubicBezTo>
                    <a:cubicBezTo>
                      <a:pt x="58" y="68"/>
                      <a:pt x="31" y="54"/>
                      <a:pt x="24" y="49"/>
                    </a:cubicBezTo>
                    <a:cubicBezTo>
                      <a:pt x="17" y="44"/>
                      <a:pt x="11" y="43"/>
                      <a:pt x="5" y="37"/>
                    </a:cubicBezTo>
                    <a:cubicBezTo>
                      <a:pt x="0" y="32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0" name="Freeform 355"/>
              <p:cNvSpPr>
                <a:spLocks/>
              </p:cNvSpPr>
              <p:nvPr/>
            </p:nvSpPr>
            <p:spPr bwMode="auto">
              <a:xfrm>
                <a:off x="2716651" y="2114064"/>
                <a:ext cx="458788" cy="519113"/>
              </a:xfrm>
              <a:custGeom>
                <a:avLst/>
                <a:gdLst>
                  <a:gd name="T0" fmla="*/ 43 w 287"/>
                  <a:gd name="T1" fmla="*/ 2 h 324"/>
                  <a:gd name="T2" fmla="*/ 29 w 287"/>
                  <a:gd name="T3" fmla="*/ 4 h 324"/>
                  <a:gd name="T4" fmla="*/ 18 w 287"/>
                  <a:gd name="T5" fmla="*/ 12 h 324"/>
                  <a:gd name="T6" fmla="*/ 0 w 287"/>
                  <a:gd name="T7" fmla="*/ 25 h 324"/>
                  <a:gd name="T8" fmla="*/ 0 w 287"/>
                  <a:gd name="T9" fmla="*/ 27 h 324"/>
                  <a:gd name="T10" fmla="*/ 15 w 287"/>
                  <a:gd name="T11" fmla="*/ 46 h 324"/>
                  <a:gd name="T12" fmla="*/ 33 w 287"/>
                  <a:gd name="T13" fmla="*/ 57 h 324"/>
                  <a:gd name="T14" fmla="*/ 236 w 287"/>
                  <a:gd name="T15" fmla="*/ 302 h 324"/>
                  <a:gd name="T16" fmla="*/ 269 w 287"/>
                  <a:gd name="T17" fmla="*/ 324 h 324"/>
                  <a:gd name="T18" fmla="*/ 277 w 287"/>
                  <a:gd name="T19" fmla="*/ 324 h 324"/>
                  <a:gd name="T20" fmla="*/ 281 w 287"/>
                  <a:gd name="T21" fmla="*/ 323 h 324"/>
                  <a:gd name="T22" fmla="*/ 283 w 287"/>
                  <a:gd name="T23" fmla="*/ 319 h 324"/>
                  <a:gd name="T24" fmla="*/ 280 w 287"/>
                  <a:gd name="T25" fmla="*/ 301 h 324"/>
                  <a:gd name="T26" fmla="*/ 249 w 287"/>
                  <a:gd name="T27" fmla="*/ 273 h 324"/>
                  <a:gd name="T28" fmla="*/ 107 w 287"/>
                  <a:gd name="T29" fmla="*/ 86 h 324"/>
                  <a:gd name="T30" fmla="*/ 72 w 287"/>
                  <a:gd name="T31" fmla="*/ 34 h 324"/>
                  <a:gd name="T32" fmla="*/ 53 w 287"/>
                  <a:gd name="T33" fmla="*/ 14 h 324"/>
                  <a:gd name="T34" fmla="*/ 43 w 287"/>
                  <a:gd name="T35" fmla="*/ 2 h 324"/>
                  <a:gd name="T36" fmla="*/ 43 w 287"/>
                  <a:gd name="T37" fmla="*/ 2 h 324"/>
                  <a:gd name="T38" fmla="*/ 40 w 287"/>
                  <a:gd name="T39" fmla="*/ 4 h 324"/>
                  <a:gd name="T40" fmla="*/ 65 w 287"/>
                  <a:gd name="T41" fmla="*/ 29 h 324"/>
                  <a:gd name="T42" fmla="*/ 160 w 287"/>
                  <a:gd name="T43" fmla="*/ 172 h 324"/>
                  <a:gd name="T44" fmla="*/ 264 w 287"/>
                  <a:gd name="T45" fmla="*/ 292 h 324"/>
                  <a:gd name="T46" fmla="*/ 279 w 287"/>
                  <a:gd name="T47" fmla="*/ 304 h 324"/>
                  <a:gd name="T48" fmla="*/ 281 w 287"/>
                  <a:gd name="T49" fmla="*/ 317 h 324"/>
                  <a:gd name="T50" fmla="*/ 279 w 287"/>
                  <a:gd name="T51" fmla="*/ 321 h 324"/>
                  <a:gd name="T52" fmla="*/ 279 w 287"/>
                  <a:gd name="T53" fmla="*/ 321 h 324"/>
                  <a:gd name="T54" fmla="*/ 279 w 287"/>
                  <a:gd name="T55" fmla="*/ 321 h 324"/>
                  <a:gd name="T56" fmla="*/ 279 w 287"/>
                  <a:gd name="T57" fmla="*/ 321 h 324"/>
                  <a:gd name="T58" fmla="*/ 279 w 287"/>
                  <a:gd name="T59" fmla="*/ 321 h 324"/>
                  <a:gd name="T60" fmla="*/ 279 w 287"/>
                  <a:gd name="T61" fmla="*/ 321 h 324"/>
                  <a:gd name="T62" fmla="*/ 279 w 287"/>
                  <a:gd name="T63" fmla="*/ 321 h 324"/>
                  <a:gd name="T64" fmla="*/ 270 w 287"/>
                  <a:gd name="T65" fmla="*/ 321 h 324"/>
                  <a:gd name="T66" fmla="*/ 253 w 287"/>
                  <a:gd name="T67" fmla="*/ 314 h 324"/>
                  <a:gd name="T68" fmla="*/ 94 w 287"/>
                  <a:gd name="T69" fmla="*/ 115 h 324"/>
                  <a:gd name="T70" fmla="*/ 35 w 287"/>
                  <a:gd name="T71" fmla="*/ 54 h 324"/>
                  <a:gd name="T72" fmla="*/ 16 w 287"/>
                  <a:gd name="T73" fmla="*/ 43 h 324"/>
                  <a:gd name="T74" fmla="*/ 3 w 287"/>
                  <a:gd name="T75" fmla="*/ 27 h 324"/>
                  <a:gd name="T76" fmla="*/ 3 w 287"/>
                  <a:gd name="T77" fmla="*/ 26 h 324"/>
                  <a:gd name="T78" fmla="*/ 2 w 287"/>
                  <a:gd name="T79" fmla="*/ 27 h 324"/>
                  <a:gd name="T80" fmla="*/ 19 w 287"/>
                  <a:gd name="T81" fmla="*/ 15 h 324"/>
                  <a:gd name="T82" fmla="*/ 32 w 287"/>
                  <a:gd name="T83" fmla="*/ 6 h 324"/>
                  <a:gd name="T84" fmla="*/ 39 w 287"/>
                  <a:gd name="T85" fmla="*/ 4 h 324"/>
                  <a:gd name="T86" fmla="*/ 41 w 287"/>
                  <a:gd name="T87" fmla="*/ 4 h 324"/>
                  <a:gd name="T88" fmla="*/ 42 w 287"/>
                  <a:gd name="T89" fmla="*/ 3 h 324"/>
                  <a:gd name="T90" fmla="*/ 42 w 287"/>
                  <a:gd name="T91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7" h="324">
                    <a:moveTo>
                      <a:pt x="42" y="3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0" y="0"/>
                      <a:pt x="36" y="0"/>
                    </a:cubicBezTo>
                    <a:cubicBezTo>
                      <a:pt x="34" y="0"/>
                      <a:pt x="31" y="1"/>
                      <a:pt x="29" y="4"/>
                    </a:cubicBezTo>
                    <a:cubicBezTo>
                      <a:pt x="27" y="7"/>
                      <a:pt x="26" y="8"/>
                      <a:pt x="24" y="9"/>
                    </a:cubicBezTo>
                    <a:cubicBezTo>
                      <a:pt x="23" y="10"/>
                      <a:pt x="20" y="11"/>
                      <a:pt x="18" y="12"/>
                    </a:cubicBezTo>
                    <a:cubicBezTo>
                      <a:pt x="12" y="16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29"/>
                      <a:pt x="1" y="34"/>
                      <a:pt x="5" y="39"/>
                    </a:cubicBezTo>
                    <a:cubicBezTo>
                      <a:pt x="8" y="42"/>
                      <a:pt x="11" y="44"/>
                      <a:pt x="15" y="46"/>
                    </a:cubicBezTo>
                    <a:cubicBezTo>
                      <a:pt x="18" y="48"/>
                      <a:pt x="21" y="49"/>
                      <a:pt x="24" y="51"/>
                    </a:cubicBezTo>
                    <a:cubicBezTo>
                      <a:pt x="26" y="53"/>
                      <a:pt x="29" y="54"/>
                      <a:pt x="33" y="57"/>
                    </a:cubicBezTo>
                    <a:cubicBezTo>
                      <a:pt x="45" y="65"/>
                      <a:pt x="66" y="81"/>
                      <a:pt x="91" y="117"/>
                    </a:cubicBezTo>
                    <a:cubicBezTo>
                      <a:pt x="125" y="164"/>
                      <a:pt x="175" y="251"/>
                      <a:pt x="236" y="302"/>
                    </a:cubicBezTo>
                    <a:cubicBezTo>
                      <a:pt x="241" y="306"/>
                      <a:pt x="246" y="312"/>
                      <a:pt x="251" y="316"/>
                    </a:cubicBezTo>
                    <a:cubicBezTo>
                      <a:pt x="256" y="321"/>
                      <a:pt x="262" y="324"/>
                      <a:pt x="269" y="324"/>
                    </a:cubicBezTo>
                    <a:cubicBezTo>
                      <a:pt x="269" y="324"/>
                      <a:pt x="270" y="324"/>
                      <a:pt x="270" y="324"/>
                    </a:cubicBezTo>
                    <a:cubicBezTo>
                      <a:pt x="274" y="324"/>
                      <a:pt x="276" y="324"/>
                      <a:pt x="277" y="324"/>
                    </a:cubicBezTo>
                    <a:cubicBezTo>
                      <a:pt x="278" y="324"/>
                      <a:pt x="279" y="324"/>
                      <a:pt x="279" y="324"/>
                    </a:cubicBezTo>
                    <a:cubicBezTo>
                      <a:pt x="280" y="324"/>
                      <a:pt x="280" y="323"/>
                      <a:pt x="281" y="323"/>
                    </a:cubicBezTo>
                    <a:cubicBezTo>
                      <a:pt x="281" y="322"/>
                      <a:pt x="281" y="322"/>
                      <a:pt x="282" y="321"/>
                    </a:cubicBezTo>
                    <a:cubicBezTo>
                      <a:pt x="282" y="321"/>
                      <a:pt x="282" y="320"/>
                      <a:pt x="283" y="319"/>
                    </a:cubicBezTo>
                    <a:cubicBezTo>
                      <a:pt x="285" y="316"/>
                      <a:pt x="287" y="313"/>
                      <a:pt x="287" y="310"/>
                    </a:cubicBezTo>
                    <a:cubicBezTo>
                      <a:pt x="287" y="306"/>
                      <a:pt x="284" y="302"/>
                      <a:pt x="280" y="301"/>
                    </a:cubicBezTo>
                    <a:cubicBezTo>
                      <a:pt x="279" y="301"/>
                      <a:pt x="276" y="299"/>
                      <a:pt x="274" y="297"/>
                    </a:cubicBezTo>
                    <a:cubicBezTo>
                      <a:pt x="267" y="291"/>
                      <a:pt x="257" y="280"/>
                      <a:pt x="249" y="273"/>
                    </a:cubicBezTo>
                    <a:cubicBezTo>
                      <a:pt x="239" y="264"/>
                      <a:pt x="189" y="211"/>
                      <a:pt x="163" y="170"/>
                    </a:cubicBezTo>
                    <a:cubicBezTo>
                      <a:pt x="149" y="150"/>
                      <a:pt x="127" y="116"/>
                      <a:pt x="107" y="86"/>
                    </a:cubicBezTo>
                    <a:cubicBezTo>
                      <a:pt x="98" y="71"/>
                      <a:pt x="88" y="57"/>
                      <a:pt x="81" y="47"/>
                    </a:cubicBezTo>
                    <a:cubicBezTo>
                      <a:pt x="78" y="41"/>
                      <a:pt x="75" y="37"/>
                      <a:pt x="72" y="34"/>
                    </a:cubicBezTo>
                    <a:cubicBezTo>
                      <a:pt x="70" y="30"/>
                      <a:pt x="68" y="28"/>
                      <a:pt x="67" y="27"/>
                    </a:cubicBezTo>
                    <a:cubicBezTo>
                      <a:pt x="63" y="24"/>
                      <a:pt x="58" y="19"/>
                      <a:pt x="53" y="14"/>
                    </a:cubicBezTo>
                    <a:cubicBezTo>
                      <a:pt x="51" y="11"/>
                      <a:pt x="49" y="9"/>
                      <a:pt x="47" y="7"/>
                    </a:cubicBezTo>
                    <a:cubicBezTo>
                      <a:pt x="45" y="5"/>
                      <a:pt x="44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5"/>
                      <a:pt x="43" y="7"/>
                      <a:pt x="45" y="9"/>
                    </a:cubicBezTo>
                    <a:cubicBezTo>
                      <a:pt x="50" y="15"/>
                      <a:pt x="60" y="24"/>
                      <a:pt x="65" y="29"/>
                    </a:cubicBezTo>
                    <a:cubicBezTo>
                      <a:pt x="66" y="30"/>
                      <a:pt x="67" y="32"/>
                      <a:pt x="70" y="35"/>
                    </a:cubicBezTo>
                    <a:cubicBezTo>
                      <a:pt x="86" y="59"/>
                      <a:pt x="137" y="136"/>
                      <a:pt x="160" y="172"/>
                    </a:cubicBezTo>
                    <a:cubicBezTo>
                      <a:pt x="187" y="213"/>
                      <a:pt x="237" y="266"/>
                      <a:pt x="247" y="275"/>
                    </a:cubicBezTo>
                    <a:cubicBezTo>
                      <a:pt x="252" y="280"/>
                      <a:pt x="259" y="287"/>
                      <a:pt x="264" y="292"/>
                    </a:cubicBezTo>
                    <a:cubicBezTo>
                      <a:pt x="267" y="295"/>
                      <a:pt x="270" y="298"/>
                      <a:pt x="272" y="300"/>
                    </a:cubicBezTo>
                    <a:cubicBezTo>
                      <a:pt x="275" y="302"/>
                      <a:pt x="277" y="303"/>
                      <a:pt x="279" y="304"/>
                    </a:cubicBezTo>
                    <a:cubicBezTo>
                      <a:pt x="282" y="305"/>
                      <a:pt x="284" y="307"/>
                      <a:pt x="284" y="310"/>
                    </a:cubicBezTo>
                    <a:cubicBezTo>
                      <a:pt x="284" y="313"/>
                      <a:pt x="283" y="315"/>
                      <a:pt x="281" y="317"/>
                    </a:cubicBezTo>
                    <a:cubicBezTo>
                      <a:pt x="280" y="319"/>
                      <a:pt x="279" y="320"/>
                      <a:pt x="279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8" y="321"/>
                      <a:pt x="276" y="321"/>
                    </a:cubicBezTo>
                    <a:cubicBezTo>
                      <a:pt x="275" y="321"/>
                      <a:pt x="273" y="321"/>
                      <a:pt x="270" y="321"/>
                    </a:cubicBezTo>
                    <a:cubicBezTo>
                      <a:pt x="270" y="321"/>
                      <a:pt x="269" y="321"/>
                      <a:pt x="269" y="321"/>
                    </a:cubicBezTo>
                    <a:cubicBezTo>
                      <a:pt x="263" y="321"/>
                      <a:pt x="258" y="318"/>
                      <a:pt x="253" y="314"/>
                    </a:cubicBezTo>
                    <a:cubicBezTo>
                      <a:pt x="248" y="310"/>
                      <a:pt x="243" y="304"/>
                      <a:pt x="238" y="300"/>
                    </a:cubicBezTo>
                    <a:cubicBezTo>
                      <a:pt x="178" y="250"/>
                      <a:pt x="127" y="162"/>
                      <a:pt x="94" y="115"/>
                    </a:cubicBezTo>
                    <a:cubicBezTo>
                      <a:pt x="77" y="91"/>
                      <a:pt x="62" y="76"/>
                      <a:pt x="50" y="66"/>
                    </a:cubicBezTo>
                    <a:cubicBezTo>
                      <a:pt x="44" y="61"/>
                      <a:pt x="39" y="57"/>
                      <a:pt x="35" y="54"/>
                    </a:cubicBezTo>
                    <a:cubicBezTo>
                      <a:pt x="30" y="52"/>
                      <a:pt x="27" y="50"/>
                      <a:pt x="26" y="49"/>
                    </a:cubicBezTo>
                    <a:cubicBezTo>
                      <a:pt x="22" y="46"/>
                      <a:pt x="19" y="45"/>
                      <a:pt x="16" y="43"/>
                    </a:cubicBezTo>
                    <a:cubicBezTo>
                      <a:pt x="13" y="42"/>
                      <a:pt x="10" y="40"/>
                      <a:pt x="7" y="37"/>
                    </a:cubicBezTo>
                    <a:cubicBezTo>
                      <a:pt x="3" y="33"/>
                      <a:pt x="3" y="28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5" y="25"/>
                      <a:pt x="9" y="22"/>
                    </a:cubicBezTo>
                    <a:cubicBezTo>
                      <a:pt x="12" y="20"/>
                      <a:pt x="17" y="17"/>
                      <a:pt x="19" y="15"/>
                    </a:cubicBezTo>
                    <a:cubicBezTo>
                      <a:pt x="22" y="13"/>
                      <a:pt x="24" y="13"/>
                      <a:pt x="26" y="12"/>
                    </a:cubicBezTo>
                    <a:cubicBezTo>
                      <a:pt x="28" y="11"/>
                      <a:pt x="30" y="9"/>
                      <a:pt x="32" y="6"/>
                    </a:cubicBezTo>
                    <a:cubicBezTo>
                      <a:pt x="33" y="4"/>
                      <a:pt x="34" y="3"/>
                      <a:pt x="36" y="3"/>
                    </a:cubicBezTo>
                    <a:cubicBezTo>
                      <a:pt x="37" y="3"/>
                      <a:pt x="39" y="3"/>
                      <a:pt x="39" y="4"/>
                    </a:cubicBezTo>
                    <a:cubicBezTo>
                      <a:pt x="40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1" name="Freeform 356"/>
              <p:cNvSpPr>
                <a:spLocks/>
              </p:cNvSpPr>
              <p:nvPr/>
            </p:nvSpPr>
            <p:spPr bwMode="auto">
              <a:xfrm>
                <a:off x="2361051" y="1347301"/>
                <a:ext cx="80963" cy="63500"/>
              </a:xfrm>
              <a:custGeom>
                <a:avLst/>
                <a:gdLst>
                  <a:gd name="T0" fmla="*/ 28 w 51"/>
                  <a:gd name="T1" fmla="*/ 32 h 40"/>
                  <a:gd name="T2" fmla="*/ 14 w 51"/>
                  <a:gd name="T3" fmla="*/ 16 h 40"/>
                  <a:gd name="T4" fmla="*/ 14 w 51"/>
                  <a:gd name="T5" fmla="*/ 2 h 40"/>
                  <a:gd name="T6" fmla="*/ 42 w 51"/>
                  <a:gd name="T7" fmla="*/ 40 h 40"/>
                  <a:gd name="T8" fmla="*/ 28 w 51"/>
                  <a:gd name="T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28" y="32"/>
                    </a:moveTo>
                    <a:cubicBezTo>
                      <a:pt x="28" y="32"/>
                      <a:pt x="28" y="14"/>
                      <a:pt x="14" y="16"/>
                    </a:cubicBezTo>
                    <a:cubicBezTo>
                      <a:pt x="0" y="18"/>
                      <a:pt x="1" y="4"/>
                      <a:pt x="14" y="2"/>
                    </a:cubicBezTo>
                    <a:cubicBezTo>
                      <a:pt x="27" y="0"/>
                      <a:pt x="51" y="5"/>
                      <a:pt x="42" y="40"/>
                    </a:cubicBezTo>
                    <a:lnTo>
                      <a:pt x="28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2" name="Freeform 357"/>
              <p:cNvSpPr>
                <a:spLocks/>
              </p:cNvSpPr>
              <p:nvPr/>
            </p:nvSpPr>
            <p:spPr bwMode="auto">
              <a:xfrm>
                <a:off x="2364226" y="1347301"/>
                <a:ext cx="68263" cy="68263"/>
              </a:xfrm>
              <a:custGeom>
                <a:avLst/>
                <a:gdLst>
                  <a:gd name="T0" fmla="*/ 26 w 43"/>
                  <a:gd name="T1" fmla="*/ 32 h 43"/>
                  <a:gd name="T2" fmla="*/ 27 w 43"/>
                  <a:gd name="T3" fmla="*/ 32 h 43"/>
                  <a:gd name="T4" fmla="*/ 26 w 43"/>
                  <a:gd name="T5" fmla="*/ 23 h 43"/>
                  <a:gd name="T6" fmla="*/ 22 w 43"/>
                  <a:gd name="T7" fmla="*/ 17 h 43"/>
                  <a:gd name="T8" fmla="*/ 14 w 43"/>
                  <a:gd name="T9" fmla="*/ 14 h 43"/>
                  <a:gd name="T10" fmla="*/ 12 w 43"/>
                  <a:gd name="T11" fmla="*/ 15 h 43"/>
                  <a:gd name="T12" fmla="*/ 9 w 43"/>
                  <a:gd name="T13" fmla="*/ 15 h 43"/>
                  <a:gd name="T14" fmla="*/ 5 w 43"/>
                  <a:gd name="T15" fmla="*/ 13 h 43"/>
                  <a:gd name="T16" fmla="*/ 3 w 43"/>
                  <a:gd name="T17" fmla="*/ 11 h 43"/>
                  <a:gd name="T18" fmla="*/ 12 w 43"/>
                  <a:gd name="T19" fmla="*/ 4 h 43"/>
                  <a:gd name="T20" fmla="*/ 17 w 43"/>
                  <a:gd name="T21" fmla="*/ 3 h 43"/>
                  <a:gd name="T22" fmla="*/ 33 w 43"/>
                  <a:gd name="T23" fmla="*/ 8 h 43"/>
                  <a:gd name="T24" fmla="*/ 40 w 43"/>
                  <a:gd name="T25" fmla="*/ 26 h 43"/>
                  <a:gd name="T26" fmla="*/ 38 w 43"/>
                  <a:gd name="T27" fmla="*/ 40 h 43"/>
                  <a:gd name="T28" fmla="*/ 40 w 43"/>
                  <a:gd name="T29" fmla="*/ 40 h 43"/>
                  <a:gd name="T30" fmla="*/ 41 w 43"/>
                  <a:gd name="T31" fmla="*/ 39 h 43"/>
                  <a:gd name="T32" fmla="*/ 27 w 43"/>
                  <a:gd name="T33" fmla="*/ 31 h 43"/>
                  <a:gd name="T34" fmla="*/ 26 w 43"/>
                  <a:gd name="T35" fmla="*/ 32 h 43"/>
                  <a:gd name="T36" fmla="*/ 27 w 43"/>
                  <a:gd name="T37" fmla="*/ 32 h 43"/>
                  <a:gd name="T38" fmla="*/ 26 w 43"/>
                  <a:gd name="T39" fmla="*/ 32 h 43"/>
                  <a:gd name="T40" fmla="*/ 25 w 43"/>
                  <a:gd name="T41" fmla="*/ 33 h 43"/>
                  <a:gd name="T42" fmla="*/ 41 w 43"/>
                  <a:gd name="T43" fmla="*/ 43 h 43"/>
                  <a:gd name="T44" fmla="*/ 41 w 43"/>
                  <a:gd name="T45" fmla="*/ 41 h 43"/>
                  <a:gd name="T46" fmla="*/ 43 w 43"/>
                  <a:gd name="T47" fmla="*/ 26 h 43"/>
                  <a:gd name="T48" fmla="*/ 35 w 43"/>
                  <a:gd name="T49" fmla="*/ 6 h 43"/>
                  <a:gd name="T50" fmla="*/ 17 w 43"/>
                  <a:gd name="T51" fmla="*/ 0 h 43"/>
                  <a:gd name="T52" fmla="*/ 12 w 43"/>
                  <a:gd name="T53" fmla="*/ 1 h 43"/>
                  <a:gd name="T54" fmla="*/ 0 w 43"/>
                  <a:gd name="T55" fmla="*/ 11 h 43"/>
                  <a:gd name="T56" fmla="*/ 3 w 43"/>
                  <a:gd name="T57" fmla="*/ 16 h 43"/>
                  <a:gd name="T58" fmla="*/ 9 w 43"/>
                  <a:gd name="T59" fmla="*/ 18 h 43"/>
                  <a:gd name="T60" fmla="*/ 12 w 43"/>
                  <a:gd name="T61" fmla="*/ 18 h 43"/>
                  <a:gd name="T62" fmla="*/ 14 w 43"/>
                  <a:gd name="T63" fmla="*/ 17 h 43"/>
                  <a:gd name="T64" fmla="*/ 20 w 43"/>
                  <a:gd name="T65" fmla="*/ 20 h 43"/>
                  <a:gd name="T66" fmla="*/ 24 w 43"/>
                  <a:gd name="T67" fmla="*/ 27 h 43"/>
                  <a:gd name="T68" fmla="*/ 24 w 43"/>
                  <a:gd name="T69" fmla="*/ 31 h 43"/>
                  <a:gd name="T70" fmla="*/ 24 w 43"/>
                  <a:gd name="T71" fmla="*/ 32 h 43"/>
                  <a:gd name="T72" fmla="*/ 24 w 43"/>
                  <a:gd name="T73" fmla="*/ 32 h 43"/>
                  <a:gd name="T74" fmla="*/ 24 w 43"/>
                  <a:gd name="T75" fmla="*/ 33 h 43"/>
                  <a:gd name="T76" fmla="*/ 25 w 43"/>
                  <a:gd name="T77" fmla="*/ 33 h 43"/>
                  <a:gd name="T78" fmla="*/ 26 w 43"/>
                  <a:gd name="T7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3">
                    <a:moveTo>
                      <a:pt x="26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28"/>
                      <a:pt x="26" y="23"/>
                    </a:cubicBezTo>
                    <a:cubicBezTo>
                      <a:pt x="25" y="21"/>
                      <a:pt x="24" y="19"/>
                      <a:pt x="22" y="17"/>
                    </a:cubicBezTo>
                    <a:cubicBezTo>
                      <a:pt x="20" y="16"/>
                      <a:pt x="17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8"/>
                      <a:pt x="6" y="5"/>
                      <a:pt x="12" y="4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23" y="3"/>
                      <a:pt x="28" y="4"/>
                      <a:pt x="33" y="8"/>
                    </a:cubicBezTo>
                    <a:cubicBezTo>
                      <a:pt x="37" y="11"/>
                      <a:pt x="40" y="17"/>
                      <a:pt x="40" y="26"/>
                    </a:cubicBezTo>
                    <a:cubicBezTo>
                      <a:pt x="40" y="30"/>
                      <a:pt x="40" y="35"/>
                      <a:pt x="38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3" y="35"/>
                      <a:pt x="43" y="30"/>
                      <a:pt x="43" y="26"/>
                    </a:cubicBezTo>
                    <a:cubicBezTo>
                      <a:pt x="43" y="16"/>
                      <a:pt x="40" y="10"/>
                      <a:pt x="35" y="6"/>
                    </a:cubicBezTo>
                    <a:cubicBezTo>
                      <a:pt x="30" y="2"/>
                      <a:pt x="23" y="0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5" y="2"/>
                      <a:pt x="0" y="6"/>
                      <a:pt x="0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7"/>
                      <a:pt x="7" y="18"/>
                      <a:pt x="9" y="18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2" y="21"/>
                      <a:pt x="23" y="25"/>
                      <a:pt x="24" y="27"/>
                    </a:cubicBezTo>
                    <a:cubicBezTo>
                      <a:pt x="24" y="29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3" name="Freeform 358"/>
              <p:cNvSpPr>
                <a:spLocks/>
              </p:cNvSpPr>
              <p:nvPr/>
            </p:nvSpPr>
            <p:spPr bwMode="auto">
              <a:xfrm>
                <a:off x="2283263" y="1380639"/>
                <a:ext cx="560388" cy="777875"/>
              </a:xfrm>
              <a:custGeom>
                <a:avLst/>
                <a:gdLst>
                  <a:gd name="T0" fmla="*/ 109 w 350"/>
                  <a:gd name="T1" fmla="*/ 32 h 486"/>
                  <a:gd name="T2" fmla="*/ 94 w 350"/>
                  <a:gd name="T3" fmla="*/ 19 h 486"/>
                  <a:gd name="T4" fmla="*/ 73 w 350"/>
                  <a:gd name="T5" fmla="*/ 0 h 486"/>
                  <a:gd name="T6" fmla="*/ 55 w 350"/>
                  <a:gd name="T7" fmla="*/ 5 h 486"/>
                  <a:gd name="T8" fmla="*/ 36 w 350"/>
                  <a:gd name="T9" fmla="*/ 6 h 486"/>
                  <a:gd name="T10" fmla="*/ 7 w 350"/>
                  <a:gd name="T11" fmla="*/ 28 h 486"/>
                  <a:gd name="T12" fmla="*/ 20 w 350"/>
                  <a:gd name="T13" fmla="*/ 72 h 486"/>
                  <a:gd name="T14" fmla="*/ 56 w 350"/>
                  <a:gd name="T15" fmla="*/ 86 h 486"/>
                  <a:gd name="T16" fmla="*/ 218 w 350"/>
                  <a:gd name="T17" fmla="*/ 366 h 486"/>
                  <a:gd name="T18" fmla="*/ 245 w 350"/>
                  <a:gd name="T19" fmla="*/ 470 h 486"/>
                  <a:gd name="T20" fmla="*/ 265 w 350"/>
                  <a:gd name="T21" fmla="*/ 483 h 486"/>
                  <a:gd name="T22" fmla="*/ 279 w 350"/>
                  <a:gd name="T23" fmla="*/ 479 h 486"/>
                  <a:gd name="T24" fmla="*/ 296 w 350"/>
                  <a:gd name="T25" fmla="*/ 468 h 486"/>
                  <a:gd name="T26" fmla="*/ 306 w 350"/>
                  <a:gd name="T27" fmla="*/ 457 h 486"/>
                  <a:gd name="T28" fmla="*/ 323 w 350"/>
                  <a:gd name="T29" fmla="*/ 447 h 486"/>
                  <a:gd name="T30" fmla="*/ 344 w 350"/>
                  <a:gd name="T31" fmla="*/ 428 h 486"/>
                  <a:gd name="T32" fmla="*/ 327 w 350"/>
                  <a:gd name="T33" fmla="*/ 409 h 486"/>
                  <a:gd name="T34" fmla="*/ 249 w 350"/>
                  <a:gd name="T35" fmla="*/ 320 h 486"/>
                  <a:gd name="T36" fmla="*/ 138 w 350"/>
                  <a:gd name="T37" fmla="*/ 104 h 486"/>
                  <a:gd name="T38" fmla="*/ 109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109" y="32"/>
                    </a:moveTo>
                    <a:cubicBezTo>
                      <a:pt x="104" y="28"/>
                      <a:pt x="97" y="26"/>
                      <a:pt x="94" y="19"/>
                    </a:cubicBezTo>
                    <a:cubicBezTo>
                      <a:pt x="91" y="12"/>
                      <a:pt x="81" y="0"/>
                      <a:pt x="73" y="0"/>
                    </a:cubicBezTo>
                    <a:cubicBezTo>
                      <a:pt x="65" y="0"/>
                      <a:pt x="63" y="6"/>
                      <a:pt x="55" y="5"/>
                    </a:cubicBezTo>
                    <a:cubicBezTo>
                      <a:pt x="46" y="4"/>
                      <a:pt x="40" y="4"/>
                      <a:pt x="36" y="6"/>
                    </a:cubicBezTo>
                    <a:cubicBezTo>
                      <a:pt x="32" y="8"/>
                      <a:pt x="15" y="9"/>
                      <a:pt x="7" y="28"/>
                    </a:cubicBezTo>
                    <a:cubicBezTo>
                      <a:pt x="0" y="46"/>
                      <a:pt x="12" y="66"/>
                      <a:pt x="20" y="72"/>
                    </a:cubicBezTo>
                    <a:cubicBezTo>
                      <a:pt x="36" y="83"/>
                      <a:pt x="41" y="82"/>
                      <a:pt x="56" y="86"/>
                    </a:cubicBezTo>
                    <a:cubicBezTo>
                      <a:pt x="66" y="89"/>
                      <a:pt x="198" y="310"/>
                      <a:pt x="218" y="366"/>
                    </a:cubicBezTo>
                    <a:cubicBezTo>
                      <a:pt x="238" y="422"/>
                      <a:pt x="244" y="461"/>
                      <a:pt x="245" y="470"/>
                    </a:cubicBezTo>
                    <a:cubicBezTo>
                      <a:pt x="246" y="479"/>
                      <a:pt x="261" y="482"/>
                      <a:pt x="265" y="483"/>
                    </a:cubicBezTo>
                    <a:cubicBezTo>
                      <a:pt x="269" y="484"/>
                      <a:pt x="270" y="486"/>
                      <a:pt x="279" y="479"/>
                    </a:cubicBezTo>
                    <a:cubicBezTo>
                      <a:pt x="288" y="472"/>
                      <a:pt x="290" y="471"/>
                      <a:pt x="296" y="468"/>
                    </a:cubicBezTo>
                    <a:cubicBezTo>
                      <a:pt x="302" y="465"/>
                      <a:pt x="300" y="458"/>
                      <a:pt x="306" y="457"/>
                    </a:cubicBezTo>
                    <a:cubicBezTo>
                      <a:pt x="312" y="456"/>
                      <a:pt x="312" y="451"/>
                      <a:pt x="323" y="447"/>
                    </a:cubicBezTo>
                    <a:cubicBezTo>
                      <a:pt x="334" y="443"/>
                      <a:pt x="350" y="440"/>
                      <a:pt x="344" y="428"/>
                    </a:cubicBezTo>
                    <a:cubicBezTo>
                      <a:pt x="338" y="416"/>
                      <a:pt x="340" y="414"/>
                      <a:pt x="327" y="409"/>
                    </a:cubicBezTo>
                    <a:cubicBezTo>
                      <a:pt x="314" y="404"/>
                      <a:pt x="297" y="403"/>
                      <a:pt x="249" y="320"/>
                    </a:cubicBezTo>
                    <a:cubicBezTo>
                      <a:pt x="201" y="237"/>
                      <a:pt x="151" y="141"/>
                      <a:pt x="138" y="104"/>
                    </a:cubicBezTo>
                    <a:cubicBezTo>
                      <a:pt x="125" y="67"/>
                      <a:pt x="116" y="37"/>
                      <a:pt x="109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4" name="Freeform 359"/>
              <p:cNvSpPr>
                <a:spLocks/>
              </p:cNvSpPr>
              <p:nvPr/>
            </p:nvSpPr>
            <p:spPr bwMode="auto">
              <a:xfrm>
                <a:off x="2283263" y="1386989"/>
                <a:ext cx="441325" cy="769938"/>
              </a:xfrm>
              <a:custGeom>
                <a:avLst/>
                <a:gdLst>
                  <a:gd name="T0" fmla="*/ 20 w 275"/>
                  <a:gd name="T1" fmla="*/ 68 h 481"/>
                  <a:gd name="T2" fmla="*/ 56 w 275"/>
                  <a:gd name="T3" fmla="*/ 82 h 481"/>
                  <a:gd name="T4" fmla="*/ 218 w 275"/>
                  <a:gd name="T5" fmla="*/ 362 h 481"/>
                  <a:gd name="T6" fmla="*/ 245 w 275"/>
                  <a:gd name="T7" fmla="*/ 466 h 481"/>
                  <a:gd name="T8" fmla="*/ 265 w 275"/>
                  <a:gd name="T9" fmla="*/ 479 h 481"/>
                  <a:gd name="T10" fmla="*/ 275 w 275"/>
                  <a:gd name="T11" fmla="*/ 477 h 481"/>
                  <a:gd name="T12" fmla="*/ 260 w 275"/>
                  <a:gd name="T13" fmla="*/ 466 h 481"/>
                  <a:gd name="T14" fmla="*/ 233 w 275"/>
                  <a:gd name="T15" fmla="*/ 362 h 481"/>
                  <a:gd name="T16" fmla="*/ 70 w 275"/>
                  <a:gd name="T17" fmla="*/ 82 h 481"/>
                  <a:gd name="T18" fmla="*/ 35 w 275"/>
                  <a:gd name="T19" fmla="*/ 68 h 481"/>
                  <a:gd name="T20" fmla="*/ 13 w 275"/>
                  <a:gd name="T21" fmla="*/ 27 h 481"/>
                  <a:gd name="T22" fmla="*/ 51 w 275"/>
                  <a:gd name="T23" fmla="*/ 2 h 481"/>
                  <a:gd name="T24" fmla="*/ 53 w 275"/>
                  <a:gd name="T25" fmla="*/ 1 h 481"/>
                  <a:gd name="T26" fmla="*/ 36 w 275"/>
                  <a:gd name="T27" fmla="*/ 2 h 481"/>
                  <a:gd name="T28" fmla="*/ 7 w 275"/>
                  <a:gd name="T29" fmla="*/ 24 h 481"/>
                  <a:gd name="T30" fmla="*/ 20 w 275"/>
                  <a:gd name="T31" fmla="*/ 6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0" y="68"/>
                    </a:moveTo>
                    <a:cubicBezTo>
                      <a:pt x="36" y="79"/>
                      <a:pt x="41" y="78"/>
                      <a:pt x="56" y="82"/>
                    </a:cubicBezTo>
                    <a:cubicBezTo>
                      <a:pt x="66" y="85"/>
                      <a:pt x="198" y="306"/>
                      <a:pt x="218" y="362"/>
                    </a:cubicBezTo>
                    <a:cubicBezTo>
                      <a:pt x="238" y="418"/>
                      <a:pt x="244" y="457"/>
                      <a:pt x="245" y="466"/>
                    </a:cubicBezTo>
                    <a:cubicBezTo>
                      <a:pt x="246" y="475"/>
                      <a:pt x="261" y="478"/>
                      <a:pt x="265" y="479"/>
                    </a:cubicBezTo>
                    <a:cubicBezTo>
                      <a:pt x="268" y="479"/>
                      <a:pt x="270" y="481"/>
                      <a:pt x="275" y="477"/>
                    </a:cubicBezTo>
                    <a:cubicBezTo>
                      <a:pt x="269" y="476"/>
                      <a:pt x="260" y="472"/>
                      <a:pt x="260" y="466"/>
                    </a:cubicBezTo>
                    <a:cubicBezTo>
                      <a:pt x="259" y="457"/>
                      <a:pt x="253" y="418"/>
                      <a:pt x="233" y="362"/>
                    </a:cubicBezTo>
                    <a:cubicBezTo>
                      <a:pt x="213" y="306"/>
                      <a:pt x="81" y="85"/>
                      <a:pt x="70" y="82"/>
                    </a:cubicBezTo>
                    <a:cubicBezTo>
                      <a:pt x="56" y="78"/>
                      <a:pt x="51" y="79"/>
                      <a:pt x="35" y="68"/>
                    </a:cubicBezTo>
                    <a:cubicBezTo>
                      <a:pt x="27" y="62"/>
                      <a:pt x="5" y="46"/>
                      <a:pt x="13" y="27"/>
                    </a:cubicBezTo>
                    <a:cubicBezTo>
                      <a:pt x="20" y="9"/>
                      <a:pt x="46" y="4"/>
                      <a:pt x="51" y="2"/>
                    </a:cubicBezTo>
                    <a:cubicBezTo>
                      <a:pt x="51" y="2"/>
                      <a:pt x="52" y="1"/>
                      <a:pt x="53" y="1"/>
                    </a:cubicBezTo>
                    <a:cubicBezTo>
                      <a:pt x="45" y="0"/>
                      <a:pt x="40" y="0"/>
                      <a:pt x="36" y="2"/>
                    </a:cubicBezTo>
                    <a:cubicBezTo>
                      <a:pt x="32" y="4"/>
                      <a:pt x="15" y="5"/>
                      <a:pt x="7" y="24"/>
                    </a:cubicBezTo>
                    <a:cubicBezTo>
                      <a:pt x="0" y="42"/>
                      <a:pt x="12" y="62"/>
                      <a:pt x="20" y="6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5" name="Freeform 360"/>
              <p:cNvSpPr>
                <a:spLocks/>
              </p:cNvSpPr>
              <p:nvPr/>
            </p:nvSpPr>
            <p:spPr bwMode="auto">
              <a:xfrm>
                <a:off x="2288026" y="1379051"/>
                <a:ext cx="550863" cy="777875"/>
              </a:xfrm>
              <a:custGeom>
                <a:avLst/>
                <a:gdLst>
                  <a:gd name="T0" fmla="*/ 3 w 344"/>
                  <a:gd name="T1" fmla="*/ 28 h 486"/>
                  <a:gd name="T2" fmla="*/ 6 w 344"/>
                  <a:gd name="T3" fmla="*/ 61 h 486"/>
                  <a:gd name="T4" fmla="*/ 35 w 344"/>
                  <a:gd name="T5" fmla="*/ 84 h 486"/>
                  <a:gd name="T6" fmla="*/ 52 w 344"/>
                  <a:gd name="T7" fmla="*/ 88 h 486"/>
                  <a:gd name="T8" fmla="*/ 52 w 344"/>
                  <a:gd name="T9" fmla="*/ 88 h 486"/>
                  <a:gd name="T10" fmla="*/ 52 w 344"/>
                  <a:gd name="T11" fmla="*/ 88 h 486"/>
                  <a:gd name="T12" fmla="*/ 64 w 344"/>
                  <a:gd name="T13" fmla="*/ 103 h 486"/>
                  <a:gd name="T14" fmla="*/ 214 w 344"/>
                  <a:gd name="T15" fmla="*/ 367 h 486"/>
                  <a:gd name="T16" fmla="*/ 244 w 344"/>
                  <a:gd name="T17" fmla="*/ 477 h 486"/>
                  <a:gd name="T18" fmla="*/ 262 w 344"/>
                  <a:gd name="T19" fmla="*/ 485 h 486"/>
                  <a:gd name="T20" fmla="*/ 271 w 344"/>
                  <a:gd name="T21" fmla="*/ 485 h 486"/>
                  <a:gd name="T22" fmla="*/ 294 w 344"/>
                  <a:gd name="T23" fmla="*/ 470 h 486"/>
                  <a:gd name="T24" fmla="*/ 300 w 344"/>
                  <a:gd name="T25" fmla="*/ 461 h 486"/>
                  <a:gd name="T26" fmla="*/ 303 w 344"/>
                  <a:gd name="T27" fmla="*/ 459 h 486"/>
                  <a:gd name="T28" fmla="*/ 320 w 344"/>
                  <a:gd name="T29" fmla="*/ 449 h 486"/>
                  <a:gd name="T30" fmla="*/ 341 w 344"/>
                  <a:gd name="T31" fmla="*/ 440 h 486"/>
                  <a:gd name="T32" fmla="*/ 342 w 344"/>
                  <a:gd name="T33" fmla="*/ 428 h 486"/>
                  <a:gd name="T34" fmla="*/ 332 w 344"/>
                  <a:gd name="T35" fmla="*/ 412 h 486"/>
                  <a:gd name="T36" fmla="*/ 299 w 344"/>
                  <a:gd name="T37" fmla="*/ 393 h 486"/>
                  <a:gd name="T38" fmla="*/ 179 w 344"/>
                  <a:gd name="T39" fmla="*/ 195 h 486"/>
                  <a:gd name="T40" fmla="*/ 120 w 344"/>
                  <a:gd name="T41" fmla="*/ 56 h 486"/>
                  <a:gd name="T42" fmla="*/ 107 w 344"/>
                  <a:gd name="T43" fmla="*/ 32 h 486"/>
                  <a:gd name="T44" fmla="*/ 92 w 344"/>
                  <a:gd name="T45" fmla="*/ 19 h 486"/>
                  <a:gd name="T46" fmla="*/ 70 w 344"/>
                  <a:gd name="T47" fmla="*/ 0 h 486"/>
                  <a:gd name="T48" fmla="*/ 54 w 344"/>
                  <a:gd name="T49" fmla="*/ 5 h 486"/>
                  <a:gd name="T50" fmla="*/ 41 w 344"/>
                  <a:gd name="T51" fmla="*/ 4 h 486"/>
                  <a:gd name="T52" fmla="*/ 26 w 344"/>
                  <a:gd name="T53" fmla="*/ 8 h 486"/>
                  <a:gd name="T54" fmla="*/ 16 w 344"/>
                  <a:gd name="T55" fmla="*/ 14 h 486"/>
                  <a:gd name="T56" fmla="*/ 27 w 344"/>
                  <a:gd name="T57" fmla="*/ 11 h 486"/>
                  <a:gd name="T58" fmla="*/ 41 w 344"/>
                  <a:gd name="T59" fmla="*/ 7 h 486"/>
                  <a:gd name="T60" fmla="*/ 54 w 344"/>
                  <a:gd name="T61" fmla="*/ 8 h 486"/>
                  <a:gd name="T62" fmla="*/ 70 w 344"/>
                  <a:gd name="T63" fmla="*/ 3 h 486"/>
                  <a:gd name="T64" fmla="*/ 89 w 344"/>
                  <a:gd name="T65" fmla="*/ 21 h 486"/>
                  <a:gd name="T66" fmla="*/ 105 w 344"/>
                  <a:gd name="T67" fmla="*/ 34 h 486"/>
                  <a:gd name="T68" fmla="*/ 134 w 344"/>
                  <a:gd name="T69" fmla="*/ 105 h 486"/>
                  <a:gd name="T70" fmla="*/ 245 w 344"/>
                  <a:gd name="T71" fmla="*/ 321 h 486"/>
                  <a:gd name="T72" fmla="*/ 323 w 344"/>
                  <a:gd name="T73" fmla="*/ 411 h 486"/>
                  <a:gd name="T74" fmla="*/ 335 w 344"/>
                  <a:gd name="T75" fmla="*/ 419 h 486"/>
                  <a:gd name="T76" fmla="*/ 341 w 344"/>
                  <a:gd name="T77" fmla="*/ 433 h 486"/>
                  <a:gd name="T78" fmla="*/ 331 w 344"/>
                  <a:gd name="T79" fmla="*/ 442 h 486"/>
                  <a:gd name="T80" fmla="*/ 309 w 344"/>
                  <a:gd name="T81" fmla="*/ 453 h 486"/>
                  <a:gd name="T82" fmla="*/ 303 w 344"/>
                  <a:gd name="T83" fmla="*/ 456 h 486"/>
                  <a:gd name="T84" fmla="*/ 296 w 344"/>
                  <a:gd name="T85" fmla="*/ 463 h 486"/>
                  <a:gd name="T86" fmla="*/ 275 w 344"/>
                  <a:gd name="T87" fmla="*/ 478 h 486"/>
                  <a:gd name="T88" fmla="*/ 266 w 344"/>
                  <a:gd name="T89" fmla="*/ 483 h 486"/>
                  <a:gd name="T90" fmla="*/ 251 w 344"/>
                  <a:gd name="T91" fmla="*/ 479 h 486"/>
                  <a:gd name="T92" fmla="*/ 243 w 344"/>
                  <a:gd name="T93" fmla="*/ 470 h 486"/>
                  <a:gd name="T94" fmla="*/ 184 w 344"/>
                  <a:gd name="T95" fmla="*/ 299 h 486"/>
                  <a:gd name="T96" fmla="*/ 71 w 344"/>
                  <a:gd name="T97" fmla="*/ 108 h 486"/>
                  <a:gd name="T98" fmla="*/ 56 w 344"/>
                  <a:gd name="T99" fmla="*/ 88 h 486"/>
                  <a:gd name="T100" fmla="*/ 53 w 344"/>
                  <a:gd name="T101" fmla="*/ 85 h 486"/>
                  <a:gd name="T102" fmla="*/ 18 w 344"/>
                  <a:gd name="T103" fmla="*/ 72 h 486"/>
                  <a:gd name="T104" fmla="*/ 3 w 344"/>
                  <a:gd name="T105" fmla="*/ 41 h 486"/>
                  <a:gd name="T106" fmla="*/ 6 w 344"/>
                  <a:gd name="T107" fmla="*/ 28 h 486"/>
                  <a:gd name="T108" fmla="*/ 4 w 344"/>
                  <a:gd name="T109" fmla="*/ 27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4" h="486">
                    <a:moveTo>
                      <a:pt x="4" y="27"/>
                    </a:moveTo>
                    <a:cubicBezTo>
                      <a:pt x="3" y="27"/>
                      <a:pt x="3" y="28"/>
                      <a:pt x="3" y="28"/>
                    </a:cubicBezTo>
                    <a:cubicBezTo>
                      <a:pt x="1" y="32"/>
                      <a:pt x="0" y="37"/>
                      <a:pt x="0" y="41"/>
                    </a:cubicBezTo>
                    <a:cubicBezTo>
                      <a:pt x="0" y="48"/>
                      <a:pt x="3" y="56"/>
                      <a:pt x="6" y="61"/>
                    </a:cubicBezTo>
                    <a:cubicBezTo>
                      <a:pt x="9" y="67"/>
                      <a:pt x="13" y="72"/>
                      <a:pt x="16" y="74"/>
                    </a:cubicBezTo>
                    <a:cubicBezTo>
                      <a:pt x="24" y="80"/>
                      <a:pt x="30" y="82"/>
                      <a:pt x="35" y="84"/>
                    </a:cubicBezTo>
                    <a:cubicBezTo>
                      <a:pt x="40" y="85"/>
                      <a:pt x="45" y="86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3" y="88"/>
                      <a:pt x="53" y="89"/>
                    </a:cubicBezTo>
                    <a:cubicBezTo>
                      <a:pt x="55" y="91"/>
                      <a:pt x="59" y="96"/>
                      <a:pt x="64" y="103"/>
                    </a:cubicBezTo>
                    <a:cubicBezTo>
                      <a:pt x="82" y="129"/>
                      <a:pt x="115" y="183"/>
                      <a:pt x="146" y="237"/>
                    </a:cubicBezTo>
                    <a:cubicBezTo>
                      <a:pt x="177" y="291"/>
                      <a:pt x="205" y="344"/>
                      <a:pt x="214" y="367"/>
                    </a:cubicBezTo>
                    <a:cubicBezTo>
                      <a:pt x="234" y="423"/>
                      <a:pt x="239" y="462"/>
                      <a:pt x="240" y="471"/>
                    </a:cubicBezTo>
                    <a:cubicBezTo>
                      <a:pt x="241" y="473"/>
                      <a:pt x="242" y="476"/>
                      <a:pt x="244" y="477"/>
                    </a:cubicBezTo>
                    <a:cubicBezTo>
                      <a:pt x="247" y="480"/>
                      <a:pt x="250" y="482"/>
                      <a:pt x="254" y="483"/>
                    </a:cubicBezTo>
                    <a:cubicBezTo>
                      <a:pt x="257" y="484"/>
                      <a:pt x="260" y="485"/>
                      <a:pt x="262" y="485"/>
                    </a:cubicBezTo>
                    <a:cubicBezTo>
                      <a:pt x="263" y="485"/>
                      <a:pt x="264" y="486"/>
                      <a:pt x="266" y="486"/>
                    </a:cubicBezTo>
                    <a:cubicBezTo>
                      <a:pt x="268" y="486"/>
                      <a:pt x="269" y="486"/>
                      <a:pt x="271" y="485"/>
                    </a:cubicBezTo>
                    <a:cubicBezTo>
                      <a:pt x="272" y="484"/>
                      <a:pt x="274" y="483"/>
                      <a:pt x="277" y="481"/>
                    </a:cubicBezTo>
                    <a:cubicBezTo>
                      <a:pt x="286" y="474"/>
                      <a:pt x="288" y="473"/>
                      <a:pt x="294" y="470"/>
                    </a:cubicBezTo>
                    <a:cubicBezTo>
                      <a:pt x="295" y="469"/>
                      <a:pt x="297" y="468"/>
                      <a:pt x="297" y="467"/>
                    </a:cubicBezTo>
                    <a:cubicBezTo>
                      <a:pt x="299" y="465"/>
                      <a:pt x="299" y="463"/>
                      <a:pt x="300" y="461"/>
                    </a:cubicBezTo>
                    <a:cubicBezTo>
                      <a:pt x="300" y="461"/>
                      <a:pt x="301" y="460"/>
                      <a:pt x="301" y="460"/>
                    </a:cubicBezTo>
                    <a:cubicBezTo>
                      <a:pt x="302" y="459"/>
                      <a:pt x="302" y="459"/>
                      <a:pt x="303" y="459"/>
                    </a:cubicBezTo>
                    <a:cubicBezTo>
                      <a:pt x="305" y="459"/>
                      <a:pt x="306" y="458"/>
                      <a:pt x="307" y="457"/>
                    </a:cubicBezTo>
                    <a:cubicBezTo>
                      <a:pt x="311" y="455"/>
                      <a:pt x="312" y="452"/>
                      <a:pt x="320" y="449"/>
                    </a:cubicBezTo>
                    <a:cubicBezTo>
                      <a:pt x="325" y="447"/>
                      <a:pt x="331" y="446"/>
                      <a:pt x="335" y="444"/>
                    </a:cubicBezTo>
                    <a:cubicBezTo>
                      <a:pt x="338" y="442"/>
                      <a:pt x="340" y="441"/>
                      <a:pt x="341" y="440"/>
                    </a:cubicBezTo>
                    <a:cubicBezTo>
                      <a:pt x="343" y="438"/>
                      <a:pt x="344" y="436"/>
                      <a:pt x="344" y="433"/>
                    </a:cubicBezTo>
                    <a:cubicBezTo>
                      <a:pt x="344" y="432"/>
                      <a:pt x="343" y="430"/>
                      <a:pt x="342" y="428"/>
                    </a:cubicBezTo>
                    <a:cubicBezTo>
                      <a:pt x="339" y="422"/>
                      <a:pt x="338" y="419"/>
                      <a:pt x="336" y="416"/>
                    </a:cubicBezTo>
                    <a:cubicBezTo>
                      <a:pt x="335" y="414"/>
                      <a:pt x="334" y="413"/>
                      <a:pt x="332" y="412"/>
                    </a:cubicBezTo>
                    <a:cubicBezTo>
                      <a:pt x="330" y="411"/>
                      <a:pt x="328" y="409"/>
                      <a:pt x="324" y="408"/>
                    </a:cubicBezTo>
                    <a:cubicBezTo>
                      <a:pt x="318" y="406"/>
                      <a:pt x="311" y="404"/>
                      <a:pt x="299" y="393"/>
                    </a:cubicBezTo>
                    <a:cubicBezTo>
                      <a:pt x="287" y="382"/>
                      <a:pt x="271" y="361"/>
                      <a:pt x="247" y="320"/>
                    </a:cubicBezTo>
                    <a:cubicBezTo>
                      <a:pt x="223" y="278"/>
                      <a:pt x="199" y="234"/>
                      <a:pt x="179" y="195"/>
                    </a:cubicBezTo>
                    <a:cubicBezTo>
                      <a:pt x="159" y="156"/>
                      <a:pt x="143" y="122"/>
                      <a:pt x="136" y="104"/>
                    </a:cubicBezTo>
                    <a:cubicBezTo>
                      <a:pt x="130" y="86"/>
                      <a:pt x="125" y="69"/>
                      <a:pt x="120" y="56"/>
                    </a:cubicBezTo>
                    <a:cubicBezTo>
                      <a:pt x="118" y="50"/>
                      <a:pt x="115" y="45"/>
                      <a:pt x="113" y="40"/>
                    </a:cubicBezTo>
                    <a:cubicBezTo>
                      <a:pt x="111" y="36"/>
                      <a:pt x="109" y="33"/>
                      <a:pt x="107" y="32"/>
                    </a:cubicBezTo>
                    <a:cubicBezTo>
                      <a:pt x="104" y="30"/>
                      <a:pt x="101" y="28"/>
                      <a:pt x="99" y="26"/>
                    </a:cubicBezTo>
                    <a:cubicBezTo>
                      <a:pt x="96" y="25"/>
                      <a:pt x="93" y="23"/>
                      <a:pt x="92" y="19"/>
                    </a:cubicBezTo>
                    <a:cubicBezTo>
                      <a:pt x="90" y="16"/>
                      <a:pt x="87" y="11"/>
                      <a:pt x="83" y="7"/>
                    </a:cubicBezTo>
                    <a:cubicBezTo>
                      <a:pt x="79" y="3"/>
                      <a:pt x="75" y="0"/>
                      <a:pt x="70" y="0"/>
                    </a:cubicBezTo>
                    <a:cubicBezTo>
                      <a:pt x="66" y="0"/>
                      <a:pt x="63" y="1"/>
                      <a:pt x="61" y="2"/>
                    </a:cubicBezTo>
                    <a:cubicBezTo>
                      <a:pt x="58" y="4"/>
                      <a:pt x="57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48" y="4"/>
                      <a:pt x="44" y="4"/>
                      <a:pt x="41" y="4"/>
                    </a:cubicBezTo>
                    <a:cubicBezTo>
                      <a:pt x="38" y="4"/>
                      <a:pt x="35" y="4"/>
                      <a:pt x="32" y="6"/>
                    </a:cubicBezTo>
                    <a:cubicBezTo>
                      <a:pt x="31" y="6"/>
                      <a:pt x="29" y="7"/>
                      <a:pt x="26" y="8"/>
                    </a:cubicBezTo>
                    <a:cubicBezTo>
                      <a:pt x="23" y="9"/>
                      <a:pt x="20" y="10"/>
                      <a:pt x="16" y="12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1" y="13"/>
                      <a:pt x="24" y="11"/>
                      <a:pt x="27" y="11"/>
                    </a:cubicBezTo>
                    <a:cubicBezTo>
                      <a:pt x="30" y="10"/>
                      <a:pt x="32" y="9"/>
                      <a:pt x="34" y="8"/>
                    </a:cubicBezTo>
                    <a:cubicBezTo>
                      <a:pt x="36" y="7"/>
                      <a:pt x="38" y="7"/>
                      <a:pt x="41" y="7"/>
                    </a:cubicBezTo>
                    <a:cubicBezTo>
                      <a:pt x="44" y="7"/>
                      <a:pt x="47" y="7"/>
                      <a:pt x="51" y="8"/>
                    </a:cubicBezTo>
                    <a:cubicBezTo>
                      <a:pt x="52" y="8"/>
                      <a:pt x="53" y="8"/>
                      <a:pt x="54" y="8"/>
                    </a:cubicBezTo>
                    <a:cubicBezTo>
                      <a:pt x="57" y="8"/>
                      <a:pt x="60" y="6"/>
                      <a:pt x="62" y="5"/>
                    </a:cubicBezTo>
                    <a:cubicBezTo>
                      <a:pt x="64" y="4"/>
                      <a:pt x="66" y="3"/>
                      <a:pt x="70" y="3"/>
                    </a:cubicBezTo>
                    <a:cubicBezTo>
                      <a:pt x="73" y="3"/>
                      <a:pt x="77" y="5"/>
                      <a:pt x="81" y="9"/>
                    </a:cubicBezTo>
                    <a:cubicBezTo>
                      <a:pt x="85" y="13"/>
                      <a:pt x="88" y="17"/>
                      <a:pt x="89" y="21"/>
                    </a:cubicBezTo>
                    <a:cubicBezTo>
                      <a:pt x="91" y="25"/>
                      <a:pt x="94" y="27"/>
                      <a:pt x="97" y="29"/>
                    </a:cubicBezTo>
                    <a:cubicBezTo>
                      <a:pt x="100" y="31"/>
                      <a:pt x="103" y="32"/>
                      <a:pt x="105" y="34"/>
                    </a:cubicBezTo>
                    <a:cubicBezTo>
                      <a:pt x="107" y="35"/>
                      <a:pt x="109" y="38"/>
                      <a:pt x="111" y="42"/>
                    </a:cubicBezTo>
                    <a:cubicBezTo>
                      <a:pt x="117" y="54"/>
                      <a:pt x="124" y="77"/>
                      <a:pt x="134" y="105"/>
                    </a:cubicBezTo>
                    <a:cubicBezTo>
                      <a:pt x="140" y="124"/>
                      <a:pt x="156" y="157"/>
                      <a:pt x="176" y="196"/>
                    </a:cubicBezTo>
                    <a:cubicBezTo>
                      <a:pt x="196" y="235"/>
                      <a:pt x="221" y="280"/>
                      <a:pt x="245" y="321"/>
                    </a:cubicBezTo>
                    <a:cubicBezTo>
                      <a:pt x="269" y="363"/>
                      <a:pt x="285" y="384"/>
                      <a:pt x="297" y="395"/>
                    </a:cubicBezTo>
                    <a:cubicBezTo>
                      <a:pt x="309" y="407"/>
                      <a:pt x="317" y="409"/>
                      <a:pt x="323" y="411"/>
                    </a:cubicBezTo>
                    <a:cubicBezTo>
                      <a:pt x="327" y="412"/>
                      <a:pt x="329" y="413"/>
                      <a:pt x="330" y="414"/>
                    </a:cubicBezTo>
                    <a:cubicBezTo>
                      <a:pt x="333" y="416"/>
                      <a:pt x="334" y="417"/>
                      <a:pt x="335" y="419"/>
                    </a:cubicBezTo>
                    <a:cubicBezTo>
                      <a:pt x="336" y="422"/>
                      <a:pt x="337" y="425"/>
                      <a:pt x="340" y="429"/>
                    </a:cubicBezTo>
                    <a:cubicBezTo>
                      <a:pt x="340" y="431"/>
                      <a:pt x="341" y="432"/>
                      <a:pt x="341" y="433"/>
                    </a:cubicBezTo>
                    <a:cubicBezTo>
                      <a:pt x="341" y="435"/>
                      <a:pt x="340" y="436"/>
                      <a:pt x="339" y="438"/>
                    </a:cubicBezTo>
                    <a:cubicBezTo>
                      <a:pt x="337" y="439"/>
                      <a:pt x="334" y="441"/>
                      <a:pt x="331" y="442"/>
                    </a:cubicBezTo>
                    <a:cubicBezTo>
                      <a:pt x="327" y="444"/>
                      <a:pt x="323" y="445"/>
                      <a:pt x="319" y="446"/>
                    </a:cubicBezTo>
                    <a:cubicBezTo>
                      <a:pt x="314" y="448"/>
                      <a:pt x="311" y="451"/>
                      <a:pt x="309" y="453"/>
                    </a:cubicBezTo>
                    <a:cubicBezTo>
                      <a:pt x="308" y="454"/>
                      <a:pt x="307" y="454"/>
                      <a:pt x="306" y="455"/>
                    </a:cubicBezTo>
                    <a:cubicBezTo>
                      <a:pt x="305" y="455"/>
                      <a:pt x="304" y="456"/>
                      <a:pt x="303" y="456"/>
                    </a:cubicBezTo>
                    <a:cubicBezTo>
                      <a:pt x="301" y="456"/>
                      <a:pt x="300" y="457"/>
                      <a:pt x="299" y="458"/>
                    </a:cubicBezTo>
                    <a:cubicBezTo>
                      <a:pt x="297" y="460"/>
                      <a:pt x="297" y="462"/>
                      <a:pt x="296" y="463"/>
                    </a:cubicBezTo>
                    <a:cubicBezTo>
                      <a:pt x="295" y="465"/>
                      <a:pt x="294" y="466"/>
                      <a:pt x="292" y="467"/>
                    </a:cubicBezTo>
                    <a:cubicBezTo>
                      <a:pt x="286" y="470"/>
                      <a:pt x="284" y="471"/>
                      <a:pt x="275" y="478"/>
                    </a:cubicBezTo>
                    <a:cubicBezTo>
                      <a:pt x="273" y="480"/>
                      <a:pt x="271" y="482"/>
                      <a:pt x="269" y="482"/>
                    </a:cubicBezTo>
                    <a:cubicBezTo>
                      <a:pt x="268" y="483"/>
                      <a:pt x="267" y="483"/>
                      <a:pt x="266" y="483"/>
                    </a:cubicBezTo>
                    <a:cubicBezTo>
                      <a:pt x="265" y="483"/>
                      <a:pt x="264" y="483"/>
                      <a:pt x="262" y="482"/>
                    </a:cubicBezTo>
                    <a:cubicBezTo>
                      <a:pt x="260" y="482"/>
                      <a:pt x="256" y="481"/>
                      <a:pt x="251" y="479"/>
                    </a:cubicBezTo>
                    <a:cubicBezTo>
                      <a:pt x="249" y="478"/>
                      <a:pt x="247" y="477"/>
                      <a:pt x="246" y="475"/>
                    </a:cubicBezTo>
                    <a:cubicBezTo>
                      <a:pt x="245" y="474"/>
                      <a:pt x="244" y="472"/>
                      <a:pt x="243" y="470"/>
                    </a:cubicBezTo>
                    <a:cubicBezTo>
                      <a:pt x="242" y="461"/>
                      <a:pt x="236" y="422"/>
                      <a:pt x="216" y="366"/>
                    </a:cubicBezTo>
                    <a:cubicBezTo>
                      <a:pt x="211" y="352"/>
                      <a:pt x="199" y="328"/>
                      <a:pt x="184" y="299"/>
                    </a:cubicBezTo>
                    <a:cubicBezTo>
                      <a:pt x="161" y="256"/>
                      <a:pt x="130" y="203"/>
                      <a:pt x="105" y="161"/>
                    </a:cubicBezTo>
                    <a:cubicBezTo>
                      <a:pt x="92" y="140"/>
                      <a:pt x="80" y="121"/>
                      <a:pt x="71" y="108"/>
                    </a:cubicBezTo>
                    <a:cubicBezTo>
                      <a:pt x="67" y="101"/>
                      <a:pt x="63" y="96"/>
                      <a:pt x="60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6" y="87"/>
                      <a:pt x="55" y="87"/>
                      <a:pt x="55" y="86"/>
                    </a:cubicBezTo>
                    <a:cubicBezTo>
                      <a:pt x="54" y="86"/>
                      <a:pt x="54" y="86"/>
                      <a:pt x="53" y="85"/>
                    </a:cubicBezTo>
                    <a:cubicBezTo>
                      <a:pt x="46" y="83"/>
                      <a:pt x="41" y="83"/>
                      <a:pt x="36" y="81"/>
                    </a:cubicBezTo>
                    <a:cubicBezTo>
                      <a:pt x="31" y="80"/>
                      <a:pt x="26" y="77"/>
                      <a:pt x="18" y="72"/>
                    </a:cubicBezTo>
                    <a:cubicBezTo>
                      <a:pt x="15" y="70"/>
                      <a:pt x="11" y="65"/>
                      <a:pt x="8" y="60"/>
                    </a:cubicBezTo>
                    <a:cubicBezTo>
                      <a:pt x="5" y="54"/>
                      <a:pt x="3" y="48"/>
                      <a:pt x="3" y="41"/>
                    </a:cubicBezTo>
                    <a:cubicBezTo>
                      <a:pt x="3" y="37"/>
                      <a:pt x="4" y="33"/>
                      <a:pt x="6" y="29"/>
                    </a:cubicBezTo>
                    <a:cubicBezTo>
                      <a:pt x="6" y="29"/>
                      <a:pt x="6" y="28"/>
                      <a:pt x="6" y="28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5"/>
                      <a:pt x="4" y="26"/>
                      <a:pt x="4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6" name="Freeform 361"/>
              <p:cNvSpPr>
                <a:spLocks/>
              </p:cNvSpPr>
              <p:nvPr/>
            </p:nvSpPr>
            <p:spPr bwMode="auto">
              <a:xfrm>
                <a:off x="2362638" y="1404451"/>
                <a:ext cx="50800" cy="28575"/>
              </a:xfrm>
              <a:custGeom>
                <a:avLst/>
                <a:gdLst>
                  <a:gd name="T0" fmla="*/ 30 w 32"/>
                  <a:gd name="T1" fmla="*/ 1 h 18"/>
                  <a:gd name="T2" fmla="*/ 30 w 32"/>
                  <a:gd name="T3" fmla="*/ 1 h 18"/>
                  <a:gd name="T4" fmla="*/ 18 w 32"/>
                  <a:gd name="T5" fmla="*/ 9 h 18"/>
                  <a:gd name="T6" fmla="*/ 1 w 32"/>
                  <a:gd name="T7" fmla="*/ 17 h 18"/>
                  <a:gd name="T8" fmla="*/ 1 w 32"/>
                  <a:gd name="T9" fmla="*/ 18 h 18"/>
                  <a:gd name="T10" fmla="*/ 2 w 32"/>
                  <a:gd name="T11" fmla="*/ 18 h 18"/>
                  <a:gd name="T12" fmla="*/ 18 w 32"/>
                  <a:gd name="T13" fmla="*/ 11 h 18"/>
                  <a:gd name="T14" fmla="*/ 28 w 32"/>
                  <a:gd name="T15" fmla="*/ 6 h 18"/>
                  <a:gd name="T16" fmla="*/ 32 w 32"/>
                  <a:gd name="T17" fmla="*/ 2 h 18"/>
                  <a:gd name="T18" fmla="*/ 32 w 32"/>
                  <a:gd name="T19" fmla="*/ 0 h 18"/>
                  <a:gd name="T20" fmla="*/ 30 w 32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8">
                    <a:moveTo>
                      <a:pt x="30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4" y="9"/>
                      <a:pt x="18" y="9"/>
                    </a:cubicBezTo>
                    <a:cubicBezTo>
                      <a:pt x="10" y="9"/>
                      <a:pt x="4" y="12"/>
                      <a:pt x="1" y="17"/>
                    </a:cubicBezTo>
                    <a:cubicBezTo>
                      <a:pt x="0" y="17"/>
                      <a:pt x="1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5" y="14"/>
                      <a:pt x="11" y="11"/>
                      <a:pt x="18" y="11"/>
                    </a:cubicBezTo>
                    <a:cubicBezTo>
                      <a:pt x="22" y="11"/>
                      <a:pt x="26" y="8"/>
                      <a:pt x="28" y="6"/>
                    </a:cubicBezTo>
                    <a:cubicBezTo>
                      <a:pt x="31" y="4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7" name="Freeform 362"/>
              <p:cNvSpPr>
                <a:spLocks/>
              </p:cNvSpPr>
              <p:nvPr/>
            </p:nvSpPr>
            <p:spPr bwMode="auto">
              <a:xfrm>
                <a:off x="2049901" y="1379051"/>
                <a:ext cx="306388" cy="401638"/>
              </a:xfrm>
              <a:custGeom>
                <a:avLst/>
                <a:gdLst>
                  <a:gd name="T0" fmla="*/ 16 w 191"/>
                  <a:gd name="T1" fmla="*/ 33 h 251"/>
                  <a:gd name="T2" fmla="*/ 61 w 191"/>
                  <a:gd name="T3" fmla="*/ 26 h 251"/>
                  <a:gd name="T4" fmla="*/ 95 w 191"/>
                  <a:gd name="T5" fmla="*/ 15 h 251"/>
                  <a:gd name="T6" fmla="*/ 110 w 191"/>
                  <a:gd name="T7" fmla="*/ 22 h 251"/>
                  <a:gd name="T8" fmla="*/ 124 w 191"/>
                  <a:gd name="T9" fmla="*/ 27 h 251"/>
                  <a:gd name="T10" fmla="*/ 132 w 191"/>
                  <a:gd name="T11" fmla="*/ 20 h 251"/>
                  <a:gd name="T12" fmla="*/ 142 w 191"/>
                  <a:gd name="T13" fmla="*/ 12 h 251"/>
                  <a:gd name="T14" fmla="*/ 158 w 191"/>
                  <a:gd name="T15" fmla="*/ 7 h 251"/>
                  <a:gd name="T16" fmla="*/ 174 w 191"/>
                  <a:gd name="T17" fmla="*/ 22 h 251"/>
                  <a:gd name="T18" fmla="*/ 185 w 191"/>
                  <a:gd name="T19" fmla="*/ 43 h 251"/>
                  <a:gd name="T20" fmla="*/ 169 w 191"/>
                  <a:gd name="T21" fmla="*/ 40 h 251"/>
                  <a:gd name="T22" fmla="*/ 154 w 191"/>
                  <a:gd name="T23" fmla="*/ 26 h 251"/>
                  <a:gd name="T24" fmla="*/ 155 w 191"/>
                  <a:gd name="T25" fmla="*/ 59 h 251"/>
                  <a:gd name="T26" fmla="*/ 166 w 191"/>
                  <a:gd name="T27" fmla="*/ 72 h 251"/>
                  <a:gd name="T28" fmla="*/ 175 w 191"/>
                  <a:gd name="T29" fmla="*/ 100 h 251"/>
                  <a:gd name="T30" fmla="*/ 164 w 191"/>
                  <a:gd name="T31" fmla="*/ 106 h 251"/>
                  <a:gd name="T32" fmla="*/ 151 w 191"/>
                  <a:gd name="T33" fmla="*/ 114 h 251"/>
                  <a:gd name="T34" fmla="*/ 123 w 191"/>
                  <a:gd name="T35" fmla="*/ 161 h 251"/>
                  <a:gd name="T36" fmla="*/ 101 w 191"/>
                  <a:gd name="T37" fmla="*/ 193 h 251"/>
                  <a:gd name="T38" fmla="*/ 73 w 191"/>
                  <a:gd name="T39" fmla="*/ 249 h 251"/>
                  <a:gd name="T40" fmla="*/ 26 w 191"/>
                  <a:gd name="T41" fmla="*/ 160 h 251"/>
                  <a:gd name="T42" fmla="*/ 16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6" y="33"/>
                    </a:moveTo>
                    <a:cubicBezTo>
                      <a:pt x="21" y="27"/>
                      <a:pt x="44" y="35"/>
                      <a:pt x="61" y="26"/>
                    </a:cubicBezTo>
                    <a:cubicBezTo>
                      <a:pt x="77" y="17"/>
                      <a:pt x="87" y="13"/>
                      <a:pt x="95" y="15"/>
                    </a:cubicBezTo>
                    <a:cubicBezTo>
                      <a:pt x="103" y="16"/>
                      <a:pt x="103" y="16"/>
                      <a:pt x="110" y="22"/>
                    </a:cubicBezTo>
                    <a:cubicBezTo>
                      <a:pt x="117" y="27"/>
                      <a:pt x="120" y="34"/>
                      <a:pt x="124" y="27"/>
                    </a:cubicBezTo>
                    <a:cubicBezTo>
                      <a:pt x="128" y="20"/>
                      <a:pt x="128" y="20"/>
                      <a:pt x="132" y="20"/>
                    </a:cubicBezTo>
                    <a:cubicBezTo>
                      <a:pt x="137" y="20"/>
                      <a:pt x="138" y="18"/>
                      <a:pt x="142" y="12"/>
                    </a:cubicBezTo>
                    <a:cubicBezTo>
                      <a:pt x="147" y="6"/>
                      <a:pt x="150" y="0"/>
                      <a:pt x="158" y="7"/>
                    </a:cubicBezTo>
                    <a:cubicBezTo>
                      <a:pt x="166" y="13"/>
                      <a:pt x="168" y="17"/>
                      <a:pt x="174" y="22"/>
                    </a:cubicBezTo>
                    <a:cubicBezTo>
                      <a:pt x="180" y="27"/>
                      <a:pt x="191" y="34"/>
                      <a:pt x="185" y="43"/>
                    </a:cubicBezTo>
                    <a:cubicBezTo>
                      <a:pt x="180" y="51"/>
                      <a:pt x="176" y="46"/>
                      <a:pt x="169" y="40"/>
                    </a:cubicBezTo>
                    <a:cubicBezTo>
                      <a:pt x="162" y="34"/>
                      <a:pt x="154" y="26"/>
                      <a:pt x="154" y="26"/>
                    </a:cubicBezTo>
                    <a:cubicBezTo>
                      <a:pt x="154" y="26"/>
                      <a:pt x="149" y="46"/>
                      <a:pt x="155" y="59"/>
                    </a:cubicBezTo>
                    <a:cubicBezTo>
                      <a:pt x="160" y="72"/>
                      <a:pt x="166" y="72"/>
                      <a:pt x="166" y="72"/>
                    </a:cubicBezTo>
                    <a:cubicBezTo>
                      <a:pt x="166" y="72"/>
                      <a:pt x="180" y="92"/>
                      <a:pt x="175" y="100"/>
                    </a:cubicBezTo>
                    <a:cubicBezTo>
                      <a:pt x="170" y="107"/>
                      <a:pt x="170" y="105"/>
                      <a:pt x="164" y="106"/>
                    </a:cubicBezTo>
                    <a:cubicBezTo>
                      <a:pt x="158" y="107"/>
                      <a:pt x="155" y="103"/>
                      <a:pt x="151" y="114"/>
                    </a:cubicBezTo>
                    <a:cubicBezTo>
                      <a:pt x="148" y="124"/>
                      <a:pt x="134" y="149"/>
                      <a:pt x="123" y="161"/>
                    </a:cubicBezTo>
                    <a:cubicBezTo>
                      <a:pt x="111" y="174"/>
                      <a:pt x="105" y="176"/>
                      <a:pt x="101" y="193"/>
                    </a:cubicBezTo>
                    <a:cubicBezTo>
                      <a:pt x="96" y="210"/>
                      <a:pt x="94" y="247"/>
                      <a:pt x="73" y="249"/>
                    </a:cubicBezTo>
                    <a:cubicBezTo>
                      <a:pt x="52" y="251"/>
                      <a:pt x="31" y="188"/>
                      <a:pt x="26" y="160"/>
                    </a:cubicBezTo>
                    <a:cubicBezTo>
                      <a:pt x="21" y="133"/>
                      <a:pt x="0" y="55"/>
                      <a:pt x="16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8" name="Freeform 363"/>
              <p:cNvSpPr>
                <a:spLocks/>
              </p:cNvSpPr>
              <p:nvPr/>
            </p:nvSpPr>
            <p:spPr bwMode="auto">
              <a:xfrm>
                <a:off x="2062601" y="1464776"/>
                <a:ext cx="269875" cy="315913"/>
              </a:xfrm>
              <a:custGeom>
                <a:avLst/>
                <a:gdLst>
                  <a:gd name="T0" fmla="*/ 18 w 169"/>
                  <a:gd name="T1" fmla="*/ 106 h 197"/>
                  <a:gd name="T2" fmla="*/ 65 w 169"/>
                  <a:gd name="T3" fmla="*/ 195 h 197"/>
                  <a:gd name="T4" fmla="*/ 93 w 169"/>
                  <a:gd name="T5" fmla="*/ 139 h 197"/>
                  <a:gd name="T6" fmla="*/ 115 w 169"/>
                  <a:gd name="T7" fmla="*/ 107 h 197"/>
                  <a:gd name="T8" fmla="*/ 143 w 169"/>
                  <a:gd name="T9" fmla="*/ 60 h 197"/>
                  <a:gd name="T10" fmla="*/ 156 w 169"/>
                  <a:gd name="T11" fmla="*/ 52 h 197"/>
                  <a:gd name="T12" fmla="*/ 167 w 169"/>
                  <a:gd name="T13" fmla="*/ 46 h 197"/>
                  <a:gd name="T14" fmla="*/ 165 w 169"/>
                  <a:gd name="T15" fmla="*/ 31 h 197"/>
                  <a:gd name="T16" fmla="*/ 156 w 169"/>
                  <a:gd name="T17" fmla="*/ 36 h 197"/>
                  <a:gd name="T18" fmla="*/ 143 w 169"/>
                  <a:gd name="T19" fmla="*/ 44 h 197"/>
                  <a:gd name="T20" fmla="*/ 115 w 169"/>
                  <a:gd name="T21" fmla="*/ 91 h 197"/>
                  <a:gd name="T22" fmla="*/ 93 w 169"/>
                  <a:gd name="T23" fmla="*/ 123 h 197"/>
                  <a:gd name="T24" fmla="*/ 65 w 169"/>
                  <a:gd name="T25" fmla="*/ 179 h 197"/>
                  <a:gd name="T26" fmla="*/ 18 w 169"/>
                  <a:gd name="T27" fmla="*/ 90 h 197"/>
                  <a:gd name="T28" fmla="*/ 2 w 169"/>
                  <a:gd name="T29" fmla="*/ 0 h 197"/>
                  <a:gd name="T30" fmla="*/ 18 w 169"/>
                  <a:gd name="T31" fmla="*/ 10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197">
                    <a:moveTo>
                      <a:pt x="18" y="106"/>
                    </a:moveTo>
                    <a:cubicBezTo>
                      <a:pt x="23" y="134"/>
                      <a:pt x="44" y="197"/>
                      <a:pt x="65" y="195"/>
                    </a:cubicBezTo>
                    <a:cubicBezTo>
                      <a:pt x="86" y="193"/>
                      <a:pt x="88" y="156"/>
                      <a:pt x="93" y="139"/>
                    </a:cubicBezTo>
                    <a:cubicBezTo>
                      <a:pt x="97" y="122"/>
                      <a:pt x="103" y="120"/>
                      <a:pt x="115" y="107"/>
                    </a:cubicBezTo>
                    <a:cubicBezTo>
                      <a:pt x="126" y="95"/>
                      <a:pt x="140" y="70"/>
                      <a:pt x="143" y="60"/>
                    </a:cubicBezTo>
                    <a:cubicBezTo>
                      <a:pt x="147" y="49"/>
                      <a:pt x="150" y="53"/>
                      <a:pt x="156" y="52"/>
                    </a:cubicBezTo>
                    <a:cubicBezTo>
                      <a:pt x="162" y="51"/>
                      <a:pt x="162" y="53"/>
                      <a:pt x="167" y="46"/>
                    </a:cubicBezTo>
                    <a:cubicBezTo>
                      <a:pt x="169" y="42"/>
                      <a:pt x="168" y="37"/>
                      <a:pt x="165" y="31"/>
                    </a:cubicBezTo>
                    <a:cubicBezTo>
                      <a:pt x="162" y="37"/>
                      <a:pt x="161" y="35"/>
                      <a:pt x="156" y="36"/>
                    </a:cubicBezTo>
                    <a:cubicBezTo>
                      <a:pt x="150" y="37"/>
                      <a:pt x="147" y="33"/>
                      <a:pt x="143" y="44"/>
                    </a:cubicBezTo>
                    <a:cubicBezTo>
                      <a:pt x="140" y="54"/>
                      <a:pt x="126" y="79"/>
                      <a:pt x="115" y="91"/>
                    </a:cubicBezTo>
                    <a:cubicBezTo>
                      <a:pt x="103" y="104"/>
                      <a:pt x="97" y="106"/>
                      <a:pt x="93" y="123"/>
                    </a:cubicBezTo>
                    <a:cubicBezTo>
                      <a:pt x="88" y="140"/>
                      <a:pt x="86" y="177"/>
                      <a:pt x="65" y="179"/>
                    </a:cubicBezTo>
                    <a:cubicBezTo>
                      <a:pt x="44" y="182"/>
                      <a:pt x="23" y="118"/>
                      <a:pt x="18" y="90"/>
                    </a:cubicBezTo>
                    <a:cubicBezTo>
                      <a:pt x="15" y="72"/>
                      <a:pt x="4" y="31"/>
                      <a:pt x="2" y="0"/>
                    </a:cubicBezTo>
                    <a:cubicBezTo>
                      <a:pt x="0" y="32"/>
                      <a:pt x="14" y="85"/>
                      <a:pt x="18" y="10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9" name="Freeform 364"/>
              <p:cNvSpPr>
                <a:spLocks/>
              </p:cNvSpPr>
              <p:nvPr/>
            </p:nvSpPr>
            <p:spPr bwMode="auto">
              <a:xfrm>
                <a:off x="2064188" y="1382226"/>
                <a:ext cx="287338" cy="398463"/>
              </a:xfrm>
              <a:custGeom>
                <a:avLst/>
                <a:gdLst>
                  <a:gd name="T0" fmla="*/ 12 w 179"/>
                  <a:gd name="T1" fmla="*/ 31 h 249"/>
                  <a:gd name="T2" fmla="*/ 52 w 179"/>
                  <a:gd name="T3" fmla="*/ 25 h 249"/>
                  <a:gd name="T4" fmla="*/ 93 w 179"/>
                  <a:gd name="T5" fmla="*/ 16 h 249"/>
                  <a:gd name="T6" fmla="*/ 109 w 179"/>
                  <a:gd name="T7" fmla="*/ 28 h 249"/>
                  <a:gd name="T8" fmla="*/ 117 w 179"/>
                  <a:gd name="T9" fmla="*/ 26 h 249"/>
                  <a:gd name="T10" fmla="*/ 123 w 179"/>
                  <a:gd name="T11" fmla="*/ 19 h 249"/>
                  <a:gd name="T12" fmla="*/ 139 w 179"/>
                  <a:gd name="T13" fmla="*/ 5 h 249"/>
                  <a:gd name="T14" fmla="*/ 157 w 179"/>
                  <a:gd name="T15" fmla="*/ 14 h 249"/>
                  <a:gd name="T16" fmla="*/ 176 w 179"/>
                  <a:gd name="T17" fmla="*/ 36 h 249"/>
                  <a:gd name="T18" fmla="*/ 171 w 179"/>
                  <a:gd name="T19" fmla="*/ 44 h 249"/>
                  <a:gd name="T20" fmla="*/ 151 w 179"/>
                  <a:gd name="T21" fmla="*/ 28 h 249"/>
                  <a:gd name="T22" fmla="*/ 144 w 179"/>
                  <a:gd name="T23" fmla="*/ 24 h 249"/>
                  <a:gd name="T24" fmla="*/ 157 w 179"/>
                  <a:gd name="T25" fmla="*/ 72 h 249"/>
                  <a:gd name="T26" fmla="*/ 157 w 179"/>
                  <a:gd name="T27" fmla="*/ 71 h 249"/>
                  <a:gd name="T28" fmla="*/ 164 w 179"/>
                  <a:gd name="T29" fmla="*/ 97 h 249"/>
                  <a:gd name="T30" fmla="*/ 155 w 179"/>
                  <a:gd name="T31" fmla="*/ 103 h 249"/>
                  <a:gd name="T32" fmla="*/ 145 w 179"/>
                  <a:gd name="T33" fmla="*/ 104 h 249"/>
                  <a:gd name="T34" fmla="*/ 99 w 179"/>
                  <a:gd name="T35" fmla="*/ 172 h 249"/>
                  <a:gd name="T36" fmla="*/ 75 w 179"/>
                  <a:gd name="T37" fmla="*/ 239 h 249"/>
                  <a:gd name="T38" fmla="*/ 56 w 179"/>
                  <a:gd name="T39" fmla="*/ 243 h 249"/>
                  <a:gd name="T40" fmla="*/ 3 w 179"/>
                  <a:gd name="T41" fmla="*/ 59 h 249"/>
                  <a:gd name="T42" fmla="*/ 6 w 179"/>
                  <a:gd name="T43" fmla="*/ 30 h 249"/>
                  <a:gd name="T44" fmla="*/ 33 w 179"/>
                  <a:gd name="T45" fmla="*/ 213 h 249"/>
                  <a:gd name="T46" fmla="*/ 63 w 179"/>
                  <a:gd name="T47" fmla="*/ 249 h 249"/>
                  <a:gd name="T48" fmla="*/ 88 w 179"/>
                  <a:gd name="T49" fmla="*/ 216 h 249"/>
                  <a:gd name="T50" fmla="*/ 115 w 179"/>
                  <a:gd name="T51" fmla="*/ 160 h 249"/>
                  <a:gd name="T52" fmla="*/ 149 w 179"/>
                  <a:gd name="T53" fmla="*/ 106 h 249"/>
                  <a:gd name="T54" fmla="*/ 158 w 179"/>
                  <a:gd name="T55" fmla="*/ 105 h 249"/>
                  <a:gd name="T56" fmla="*/ 167 w 179"/>
                  <a:gd name="T57" fmla="*/ 98 h 249"/>
                  <a:gd name="T58" fmla="*/ 159 w 179"/>
                  <a:gd name="T59" fmla="*/ 69 h 249"/>
                  <a:gd name="T60" fmla="*/ 158 w 179"/>
                  <a:gd name="T61" fmla="*/ 69 h 249"/>
                  <a:gd name="T62" fmla="*/ 145 w 179"/>
                  <a:gd name="T63" fmla="*/ 29 h 249"/>
                  <a:gd name="T64" fmla="*/ 146 w 179"/>
                  <a:gd name="T65" fmla="*/ 25 h 249"/>
                  <a:gd name="T66" fmla="*/ 159 w 179"/>
                  <a:gd name="T67" fmla="*/ 39 h 249"/>
                  <a:gd name="T68" fmla="*/ 174 w 179"/>
                  <a:gd name="T69" fmla="*/ 45 h 249"/>
                  <a:gd name="T70" fmla="*/ 174 w 179"/>
                  <a:gd name="T71" fmla="*/ 26 h 249"/>
                  <a:gd name="T72" fmla="*/ 150 w 179"/>
                  <a:gd name="T73" fmla="*/ 3 h 249"/>
                  <a:gd name="T74" fmla="*/ 132 w 179"/>
                  <a:gd name="T75" fmla="*/ 9 h 249"/>
                  <a:gd name="T76" fmla="*/ 120 w 179"/>
                  <a:gd name="T77" fmla="*/ 16 h 249"/>
                  <a:gd name="T78" fmla="*/ 113 w 179"/>
                  <a:gd name="T79" fmla="*/ 26 h 249"/>
                  <a:gd name="T80" fmla="*/ 102 w 179"/>
                  <a:gd name="T81" fmla="*/ 18 h 249"/>
                  <a:gd name="T82" fmla="*/ 82 w 179"/>
                  <a:gd name="T83" fmla="*/ 11 h 249"/>
                  <a:gd name="T84" fmla="*/ 19 w 179"/>
                  <a:gd name="T85" fmla="*/ 27 h 249"/>
                  <a:gd name="T86" fmla="*/ 7 w 179"/>
                  <a:gd name="T87" fmla="*/ 3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249">
                    <a:moveTo>
                      <a:pt x="7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1"/>
                      <a:pt x="12" y="31"/>
                    </a:cubicBezTo>
                    <a:cubicBezTo>
                      <a:pt x="14" y="30"/>
                      <a:pt x="16" y="30"/>
                      <a:pt x="19" y="30"/>
                    </a:cubicBezTo>
                    <a:cubicBezTo>
                      <a:pt x="21" y="30"/>
                      <a:pt x="24" y="30"/>
                      <a:pt x="26" y="30"/>
                    </a:cubicBezTo>
                    <a:cubicBezTo>
                      <a:pt x="35" y="30"/>
                      <a:pt x="44" y="30"/>
                      <a:pt x="52" y="25"/>
                    </a:cubicBezTo>
                    <a:cubicBezTo>
                      <a:pt x="66" y="17"/>
                      <a:pt x="75" y="14"/>
                      <a:pt x="82" y="14"/>
                    </a:cubicBezTo>
                    <a:cubicBezTo>
                      <a:pt x="83" y="14"/>
                      <a:pt x="84" y="14"/>
                      <a:pt x="85" y="14"/>
                    </a:cubicBezTo>
                    <a:cubicBezTo>
                      <a:pt x="90" y="15"/>
                      <a:pt x="92" y="15"/>
                      <a:pt x="93" y="16"/>
                    </a:cubicBezTo>
                    <a:cubicBezTo>
                      <a:pt x="95" y="17"/>
                      <a:pt x="97" y="18"/>
                      <a:pt x="100" y="21"/>
                    </a:cubicBezTo>
                    <a:cubicBezTo>
                      <a:pt x="103" y="23"/>
                      <a:pt x="105" y="25"/>
                      <a:pt x="106" y="26"/>
                    </a:cubicBezTo>
                    <a:cubicBezTo>
                      <a:pt x="107" y="27"/>
                      <a:pt x="108" y="28"/>
                      <a:pt x="109" y="28"/>
                    </a:cubicBezTo>
                    <a:cubicBezTo>
                      <a:pt x="110" y="29"/>
                      <a:pt x="111" y="29"/>
                      <a:pt x="112" y="29"/>
                    </a:cubicBezTo>
                    <a:cubicBezTo>
                      <a:pt x="113" y="29"/>
                      <a:pt x="114" y="29"/>
                      <a:pt x="114" y="28"/>
                    </a:cubicBezTo>
                    <a:cubicBezTo>
                      <a:pt x="115" y="28"/>
                      <a:pt x="116" y="27"/>
                      <a:pt x="117" y="26"/>
                    </a:cubicBezTo>
                    <a:cubicBezTo>
                      <a:pt x="118" y="23"/>
                      <a:pt x="119" y="21"/>
                      <a:pt x="120" y="20"/>
                    </a:cubicBezTo>
                    <a:cubicBezTo>
                      <a:pt x="120" y="20"/>
                      <a:pt x="121" y="20"/>
                      <a:pt x="121" y="19"/>
                    </a:cubicBezTo>
                    <a:cubicBezTo>
                      <a:pt x="121" y="19"/>
                      <a:pt x="122" y="19"/>
                      <a:pt x="123" y="19"/>
                    </a:cubicBezTo>
                    <a:cubicBezTo>
                      <a:pt x="126" y="19"/>
                      <a:pt x="128" y="19"/>
                      <a:pt x="130" y="17"/>
                    </a:cubicBezTo>
                    <a:cubicBezTo>
                      <a:pt x="131" y="16"/>
                      <a:pt x="133" y="14"/>
                      <a:pt x="135" y="11"/>
                    </a:cubicBezTo>
                    <a:cubicBezTo>
                      <a:pt x="136" y="9"/>
                      <a:pt x="137" y="7"/>
                      <a:pt x="139" y="5"/>
                    </a:cubicBezTo>
                    <a:cubicBezTo>
                      <a:pt x="140" y="4"/>
                      <a:pt x="141" y="3"/>
                      <a:pt x="143" y="3"/>
                    </a:cubicBezTo>
                    <a:cubicBezTo>
                      <a:pt x="144" y="3"/>
                      <a:pt x="146" y="4"/>
                      <a:pt x="148" y="6"/>
                    </a:cubicBezTo>
                    <a:cubicBezTo>
                      <a:pt x="152" y="9"/>
                      <a:pt x="154" y="11"/>
                      <a:pt x="157" y="14"/>
                    </a:cubicBezTo>
                    <a:cubicBezTo>
                      <a:pt x="159" y="16"/>
                      <a:pt x="161" y="18"/>
                      <a:pt x="164" y="21"/>
                    </a:cubicBezTo>
                    <a:cubicBezTo>
                      <a:pt x="166" y="23"/>
                      <a:pt x="169" y="25"/>
                      <a:pt x="172" y="28"/>
                    </a:cubicBezTo>
                    <a:cubicBezTo>
                      <a:pt x="175" y="30"/>
                      <a:pt x="176" y="33"/>
                      <a:pt x="176" y="36"/>
                    </a:cubicBezTo>
                    <a:cubicBezTo>
                      <a:pt x="176" y="37"/>
                      <a:pt x="176" y="38"/>
                      <a:pt x="175" y="40"/>
                    </a:cubicBezTo>
                    <a:cubicBezTo>
                      <a:pt x="174" y="41"/>
                      <a:pt x="173" y="43"/>
                      <a:pt x="173" y="43"/>
                    </a:cubicBezTo>
                    <a:cubicBezTo>
                      <a:pt x="172" y="44"/>
                      <a:pt x="171" y="44"/>
                      <a:pt x="171" y="44"/>
                    </a:cubicBezTo>
                    <a:cubicBezTo>
                      <a:pt x="170" y="44"/>
                      <a:pt x="168" y="43"/>
                      <a:pt x="167" y="42"/>
                    </a:cubicBezTo>
                    <a:cubicBezTo>
                      <a:pt x="165" y="41"/>
                      <a:pt x="163" y="39"/>
                      <a:pt x="161" y="37"/>
                    </a:cubicBezTo>
                    <a:cubicBezTo>
                      <a:pt x="157" y="34"/>
                      <a:pt x="154" y="31"/>
                      <a:pt x="151" y="28"/>
                    </a:cubicBezTo>
                    <a:cubicBezTo>
                      <a:pt x="148" y="25"/>
                      <a:pt x="146" y="23"/>
                      <a:pt x="146" y="23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4"/>
                      <a:pt x="140" y="31"/>
                      <a:pt x="140" y="40"/>
                    </a:cubicBezTo>
                    <a:cubicBezTo>
                      <a:pt x="140" y="46"/>
                      <a:pt x="141" y="52"/>
                      <a:pt x="145" y="58"/>
                    </a:cubicBezTo>
                    <a:cubicBezTo>
                      <a:pt x="152" y="70"/>
                      <a:pt x="157" y="71"/>
                      <a:pt x="157" y="72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7" y="71"/>
                    </a:cubicBezTo>
                    <a:cubicBezTo>
                      <a:pt x="157" y="73"/>
                      <a:pt x="160" y="76"/>
                      <a:pt x="162" y="81"/>
                    </a:cubicBezTo>
                    <a:cubicBezTo>
                      <a:pt x="164" y="85"/>
                      <a:pt x="165" y="90"/>
                      <a:pt x="165" y="93"/>
                    </a:cubicBezTo>
                    <a:cubicBezTo>
                      <a:pt x="165" y="95"/>
                      <a:pt x="165" y="96"/>
                      <a:pt x="164" y="97"/>
                    </a:cubicBezTo>
                    <a:cubicBezTo>
                      <a:pt x="163" y="99"/>
                      <a:pt x="162" y="100"/>
                      <a:pt x="162" y="101"/>
                    </a:cubicBezTo>
                    <a:cubicBezTo>
                      <a:pt x="160" y="102"/>
                      <a:pt x="160" y="102"/>
                      <a:pt x="159" y="102"/>
                    </a:cubicBezTo>
                    <a:cubicBezTo>
                      <a:pt x="158" y="102"/>
                      <a:pt x="157" y="102"/>
                      <a:pt x="155" y="103"/>
                    </a:cubicBezTo>
                    <a:cubicBezTo>
                      <a:pt x="154" y="103"/>
                      <a:pt x="153" y="103"/>
                      <a:pt x="153" y="103"/>
                    </a:cubicBezTo>
                    <a:cubicBezTo>
                      <a:pt x="152" y="103"/>
                      <a:pt x="150" y="103"/>
                      <a:pt x="149" y="103"/>
                    </a:cubicBezTo>
                    <a:cubicBezTo>
                      <a:pt x="148" y="103"/>
                      <a:pt x="146" y="103"/>
                      <a:pt x="145" y="104"/>
                    </a:cubicBezTo>
                    <a:cubicBezTo>
                      <a:pt x="143" y="106"/>
                      <a:pt x="142" y="108"/>
                      <a:pt x="141" y="111"/>
                    </a:cubicBezTo>
                    <a:cubicBezTo>
                      <a:pt x="138" y="122"/>
                      <a:pt x="124" y="146"/>
                      <a:pt x="113" y="158"/>
                    </a:cubicBezTo>
                    <a:cubicBezTo>
                      <a:pt x="107" y="164"/>
                      <a:pt x="102" y="168"/>
                      <a:pt x="99" y="172"/>
                    </a:cubicBezTo>
                    <a:cubicBezTo>
                      <a:pt x="95" y="177"/>
                      <a:pt x="92" y="182"/>
                      <a:pt x="90" y="191"/>
                    </a:cubicBezTo>
                    <a:cubicBezTo>
                      <a:pt x="88" y="199"/>
                      <a:pt x="86" y="213"/>
                      <a:pt x="83" y="224"/>
                    </a:cubicBezTo>
                    <a:cubicBezTo>
                      <a:pt x="81" y="230"/>
                      <a:pt x="78" y="235"/>
                      <a:pt x="75" y="239"/>
                    </a:cubicBezTo>
                    <a:cubicBezTo>
                      <a:pt x="72" y="243"/>
                      <a:pt x="69" y="245"/>
                      <a:pt x="64" y="246"/>
                    </a:cubicBezTo>
                    <a:cubicBezTo>
                      <a:pt x="63" y="246"/>
                      <a:pt x="63" y="246"/>
                      <a:pt x="63" y="246"/>
                    </a:cubicBezTo>
                    <a:cubicBezTo>
                      <a:pt x="61" y="246"/>
                      <a:pt x="59" y="245"/>
                      <a:pt x="56" y="243"/>
                    </a:cubicBezTo>
                    <a:cubicBezTo>
                      <a:pt x="48" y="238"/>
                      <a:pt x="39" y="222"/>
                      <a:pt x="33" y="205"/>
                    </a:cubicBezTo>
                    <a:cubicBezTo>
                      <a:pt x="26" y="188"/>
                      <a:pt x="21" y="170"/>
                      <a:pt x="19" y="158"/>
                    </a:cubicBezTo>
                    <a:cubicBezTo>
                      <a:pt x="15" y="138"/>
                      <a:pt x="3" y="91"/>
                      <a:pt x="3" y="59"/>
                    </a:cubicBezTo>
                    <a:cubicBezTo>
                      <a:pt x="3" y="47"/>
                      <a:pt x="4" y="37"/>
                      <a:pt x="9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7"/>
                      <a:pt x="0" y="47"/>
                      <a:pt x="0" y="59"/>
                    </a:cubicBezTo>
                    <a:cubicBezTo>
                      <a:pt x="0" y="92"/>
                      <a:pt x="12" y="139"/>
                      <a:pt x="16" y="159"/>
                    </a:cubicBezTo>
                    <a:cubicBezTo>
                      <a:pt x="18" y="172"/>
                      <a:pt x="25" y="194"/>
                      <a:pt x="33" y="213"/>
                    </a:cubicBezTo>
                    <a:cubicBezTo>
                      <a:pt x="37" y="223"/>
                      <a:pt x="42" y="232"/>
                      <a:pt x="47" y="238"/>
                    </a:cubicBezTo>
                    <a:cubicBezTo>
                      <a:pt x="49" y="241"/>
                      <a:pt x="52" y="244"/>
                      <a:pt x="54" y="246"/>
                    </a:cubicBezTo>
                    <a:cubicBezTo>
                      <a:pt x="57" y="248"/>
                      <a:pt x="60" y="249"/>
                      <a:pt x="63" y="249"/>
                    </a:cubicBezTo>
                    <a:cubicBezTo>
                      <a:pt x="63" y="249"/>
                      <a:pt x="64" y="249"/>
                      <a:pt x="64" y="249"/>
                    </a:cubicBezTo>
                    <a:cubicBezTo>
                      <a:pt x="70" y="248"/>
                      <a:pt x="74" y="245"/>
                      <a:pt x="78" y="241"/>
                    </a:cubicBezTo>
                    <a:cubicBezTo>
                      <a:pt x="83" y="234"/>
                      <a:pt x="86" y="225"/>
                      <a:pt x="88" y="216"/>
                    </a:cubicBezTo>
                    <a:cubicBezTo>
                      <a:pt x="90" y="207"/>
                      <a:pt x="91" y="198"/>
                      <a:pt x="93" y="191"/>
                    </a:cubicBezTo>
                    <a:cubicBezTo>
                      <a:pt x="95" y="183"/>
                      <a:pt x="98" y="178"/>
                      <a:pt x="101" y="174"/>
                    </a:cubicBezTo>
                    <a:cubicBezTo>
                      <a:pt x="104" y="170"/>
                      <a:pt x="109" y="166"/>
                      <a:pt x="115" y="160"/>
                    </a:cubicBezTo>
                    <a:cubicBezTo>
                      <a:pt x="127" y="148"/>
                      <a:pt x="140" y="123"/>
                      <a:pt x="144" y="112"/>
                    </a:cubicBezTo>
                    <a:cubicBezTo>
                      <a:pt x="145" y="109"/>
                      <a:pt x="146" y="107"/>
                      <a:pt x="147" y="107"/>
                    </a:cubicBezTo>
                    <a:cubicBezTo>
                      <a:pt x="148" y="106"/>
                      <a:pt x="148" y="106"/>
                      <a:pt x="149" y="106"/>
                    </a:cubicBezTo>
                    <a:cubicBezTo>
                      <a:pt x="150" y="106"/>
                      <a:pt x="151" y="106"/>
                      <a:pt x="153" y="106"/>
                    </a:cubicBezTo>
                    <a:cubicBezTo>
                      <a:pt x="153" y="106"/>
                      <a:pt x="154" y="106"/>
                      <a:pt x="155" y="106"/>
                    </a:cubicBezTo>
                    <a:cubicBezTo>
                      <a:pt x="156" y="105"/>
                      <a:pt x="158" y="105"/>
                      <a:pt x="158" y="105"/>
                    </a:cubicBezTo>
                    <a:cubicBezTo>
                      <a:pt x="159" y="105"/>
                      <a:pt x="160" y="105"/>
                      <a:pt x="161" y="105"/>
                    </a:cubicBezTo>
                    <a:cubicBezTo>
                      <a:pt x="162" y="105"/>
                      <a:pt x="163" y="104"/>
                      <a:pt x="163" y="103"/>
                    </a:cubicBezTo>
                    <a:cubicBezTo>
                      <a:pt x="164" y="102"/>
                      <a:pt x="165" y="100"/>
                      <a:pt x="167" y="98"/>
                    </a:cubicBezTo>
                    <a:cubicBezTo>
                      <a:pt x="168" y="97"/>
                      <a:pt x="168" y="95"/>
                      <a:pt x="168" y="93"/>
                    </a:cubicBezTo>
                    <a:cubicBezTo>
                      <a:pt x="168" y="88"/>
                      <a:pt x="166" y="82"/>
                      <a:pt x="163" y="78"/>
                    </a:cubicBezTo>
                    <a:cubicBezTo>
                      <a:pt x="161" y="73"/>
                      <a:pt x="159" y="69"/>
                      <a:pt x="159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7" y="68"/>
                      <a:pt x="153" y="67"/>
                      <a:pt x="147" y="56"/>
                    </a:cubicBezTo>
                    <a:cubicBezTo>
                      <a:pt x="144" y="51"/>
                      <a:pt x="143" y="45"/>
                      <a:pt x="143" y="40"/>
                    </a:cubicBezTo>
                    <a:cubicBezTo>
                      <a:pt x="143" y="36"/>
                      <a:pt x="144" y="32"/>
                      <a:pt x="145" y="29"/>
                    </a:cubicBezTo>
                    <a:cubicBezTo>
                      <a:pt x="145" y="28"/>
                      <a:pt x="146" y="27"/>
                      <a:pt x="146" y="26"/>
                    </a:cubicBezTo>
                    <a:cubicBezTo>
                      <a:pt x="146" y="26"/>
                      <a:pt x="146" y="25"/>
                      <a:pt x="146" y="25"/>
                    </a:cubicBezTo>
                    <a:cubicBezTo>
                      <a:pt x="146" y="25"/>
                      <a:pt x="146" y="25"/>
                      <a:pt x="146" y="25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4" y="25"/>
                      <a:pt x="152" y="33"/>
                      <a:pt x="159" y="39"/>
                    </a:cubicBezTo>
                    <a:cubicBezTo>
                      <a:pt x="161" y="41"/>
                      <a:pt x="163" y="43"/>
                      <a:pt x="165" y="44"/>
                    </a:cubicBezTo>
                    <a:cubicBezTo>
                      <a:pt x="167" y="46"/>
                      <a:pt x="168" y="47"/>
                      <a:pt x="171" y="47"/>
                    </a:cubicBezTo>
                    <a:cubicBezTo>
                      <a:pt x="172" y="47"/>
                      <a:pt x="173" y="46"/>
                      <a:pt x="174" y="45"/>
                    </a:cubicBezTo>
                    <a:cubicBezTo>
                      <a:pt x="176" y="45"/>
                      <a:pt x="177" y="43"/>
                      <a:pt x="178" y="41"/>
                    </a:cubicBezTo>
                    <a:cubicBezTo>
                      <a:pt x="179" y="40"/>
                      <a:pt x="179" y="38"/>
                      <a:pt x="179" y="36"/>
                    </a:cubicBezTo>
                    <a:cubicBezTo>
                      <a:pt x="179" y="32"/>
                      <a:pt x="177" y="29"/>
                      <a:pt x="174" y="26"/>
                    </a:cubicBezTo>
                    <a:cubicBezTo>
                      <a:pt x="171" y="23"/>
                      <a:pt x="168" y="21"/>
                      <a:pt x="166" y="19"/>
                    </a:cubicBezTo>
                    <a:cubicBezTo>
                      <a:pt x="163" y="16"/>
                      <a:pt x="161" y="14"/>
                      <a:pt x="159" y="12"/>
                    </a:cubicBezTo>
                    <a:cubicBezTo>
                      <a:pt x="157" y="9"/>
                      <a:pt x="154" y="6"/>
                      <a:pt x="150" y="3"/>
                    </a:cubicBezTo>
                    <a:cubicBezTo>
                      <a:pt x="147" y="1"/>
                      <a:pt x="145" y="0"/>
                      <a:pt x="143" y="0"/>
                    </a:cubicBezTo>
                    <a:cubicBezTo>
                      <a:pt x="140" y="0"/>
                      <a:pt x="138" y="2"/>
                      <a:pt x="137" y="3"/>
                    </a:cubicBezTo>
                    <a:cubicBezTo>
                      <a:pt x="135" y="5"/>
                      <a:pt x="134" y="7"/>
                      <a:pt x="132" y="9"/>
                    </a:cubicBezTo>
                    <a:cubicBezTo>
                      <a:pt x="130" y="12"/>
                      <a:pt x="129" y="14"/>
                      <a:pt x="128" y="15"/>
                    </a:cubicBezTo>
                    <a:cubicBezTo>
                      <a:pt x="126" y="16"/>
                      <a:pt x="126" y="16"/>
                      <a:pt x="123" y="16"/>
                    </a:cubicBezTo>
                    <a:cubicBezTo>
                      <a:pt x="122" y="16"/>
                      <a:pt x="121" y="16"/>
                      <a:pt x="120" y="16"/>
                    </a:cubicBezTo>
                    <a:cubicBezTo>
                      <a:pt x="119" y="17"/>
                      <a:pt x="118" y="18"/>
                      <a:pt x="117" y="19"/>
                    </a:cubicBezTo>
                    <a:cubicBezTo>
                      <a:pt x="116" y="20"/>
                      <a:pt x="115" y="22"/>
                      <a:pt x="114" y="24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09" y="25"/>
                      <a:pt x="106" y="21"/>
                      <a:pt x="102" y="18"/>
                    </a:cubicBezTo>
                    <a:cubicBezTo>
                      <a:pt x="99" y="16"/>
                      <a:pt x="97" y="14"/>
                      <a:pt x="95" y="13"/>
                    </a:cubicBezTo>
                    <a:cubicBezTo>
                      <a:pt x="92" y="12"/>
                      <a:pt x="90" y="12"/>
                      <a:pt x="86" y="11"/>
                    </a:cubicBezTo>
                    <a:cubicBezTo>
                      <a:pt x="85" y="11"/>
                      <a:pt x="83" y="11"/>
                      <a:pt x="82" y="11"/>
                    </a:cubicBezTo>
                    <a:cubicBezTo>
                      <a:pt x="74" y="11"/>
                      <a:pt x="65" y="15"/>
                      <a:pt x="51" y="23"/>
                    </a:cubicBezTo>
                    <a:cubicBezTo>
                      <a:pt x="44" y="27"/>
                      <a:pt x="35" y="27"/>
                      <a:pt x="26" y="27"/>
                    </a:cubicBezTo>
                    <a:cubicBezTo>
                      <a:pt x="24" y="27"/>
                      <a:pt x="21" y="27"/>
                      <a:pt x="19" y="27"/>
                    </a:cubicBezTo>
                    <a:cubicBezTo>
                      <a:pt x="16" y="27"/>
                      <a:pt x="13" y="27"/>
                      <a:pt x="11" y="28"/>
                    </a:cubicBezTo>
                    <a:cubicBezTo>
                      <a:pt x="9" y="28"/>
                      <a:pt x="8" y="29"/>
                      <a:pt x="6" y="30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0" name="Freeform 365"/>
              <p:cNvSpPr>
                <a:spLocks/>
              </p:cNvSpPr>
              <p:nvPr/>
            </p:nvSpPr>
            <p:spPr bwMode="auto">
              <a:xfrm>
                <a:off x="2268976" y="1413976"/>
                <a:ext cx="30163" cy="14288"/>
              </a:xfrm>
              <a:custGeom>
                <a:avLst/>
                <a:gdLst>
                  <a:gd name="T0" fmla="*/ 18 w 19"/>
                  <a:gd name="T1" fmla="*/ 3 h 9"/>
                  <a:gd name="T2" fmla="*/ 10 w 19"/>
                  <a:gd name="T3" fmla="*/ 0 h 9"/>
                  <a:gd name="T4" fmla="*/ 0 w 19"/>
                  <a:gd name="T5" fmla="*/ 6 h 9"/>
                  <a:gd name="T6" fmla="*/ 1 w 19"/>
                  <a:gd name="T7" fmla="*/ 8 h 9"/>
                  <a:gd name="T8" fmla="*/ 3 w 19"/>
                  <a:gd name="T9" fmla="*/ 8 h 9"/>
                  <a:gd name="T10" fmla="*/ 10 w 19"/>
                  <a:gd name="T11" fmla="*/ 3 h 9"/>
                  <a:gd name="T12" fmla="*/ 14 w 19"/>
                  <a:gd name="T13" fmla="*/ 4 h 9"/>
                  <a:gd name="T14" fmla="*/ 16 w 19"/>
                  <a:gd name="T15" fmla="*/ 5 h 9"/>
                  <a:gd name="T16" fmla="*/ 16 w 19"/>
                  <a:gd name="T17" fmla="*/ 5 h 9"/>
                  <a:gd name="T18" fmla="*/ 16 w 19"/>
                  <a:gd name="T19" fmla="*/ 5 h 9"/>
                  <a:gd name="T20" fmla="*/ 16 w 19"/>
                  <a:gd name="T21" fmla="*/ 5 h 9"/>
                  <a:gd name="T22" fmla="*/ 18 w 19"/>
                  <a:gd name="T23" fmla="*/ 5 h 9"/>
                  <a:gd name="T24" fmla="*/ 18 w 1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8" y="3"/>
                    </a:moveTo>
                    <a:cubicBezTo>
                      <a:pt x="18" y="3"/>
                      <a:pt x="15" y="0"/>
                      <a:pt x="10" y="0"/>
                    </a:cubicBezTo>
                    <a:cubicBezTo>
                      <a:pt x="7" y="0"/>
                      <a:pt x="4" y="2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5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1" name="Freeform 366"/>
              <p:cNvSpPr>
                <a:spLocks/>
              </p:cNvSpPr>
              <p:nvPr/>
            </p:nvSpPr>
            <p:spPr bwMode="auto">
              <a:xfrm>
                <a:off x="2280088" y="1474301"/>
                <a:ext cx="17463" cy="55563"/>
              </a:xfrm>
              <a:custGeom>
                <a:avLst/>
                <a:gdLst>
                  <a:gd name="T0" fmla="*/ 1 w 11"/>
                  <a:gd name="T1" fmla="*/ 1 h 34"/>
                  <a:gd name="T2" fmla="*/ 0 w 11"/>
                  <a:gd name="T3" fmla="*/ 10 h 34"/>
                  <a:gd name="T4" fmla="*/ 9 w 11"/>
                  <a:gd name="T5" fmla="*/ 34 h 34"/>
                  <a:gd name="T6" fmla="*/ 11 w 11"/>
                  <a:gd name="T7" fmla="*/ 34 h 34"/>
                  <a:gd name="T8" fmla="*/ 11 w 11"/>
                  <a:gd name="T9" fmla="*/ 32 h 34"/>
                  <a:gd name="T10" fmla="*/ 2 w 11"/>
                  <a:gd name="T11" fmla="*/ 10 h 34"/>
                  <a:gd name="T12" fmla="*/ 3 w 11"/>
                  <a:gd name="T13" fmla="*/ 4 h 34"/>
                  <a:gd name="T14" fmla="*/ 3 w 11"/>
                  <a:gd name="T15" fmla="*/ 2 h 34"/>
                  <a:gd name="T16" fmla="*/ 2 w 11"/>
                  <a:gd name="T17" fmla="*/ 1 h 34"/>
                  <a:gd name="T18" fmla="*/ 1 w 11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1" y="1"/>
                    </a:moveTo>
                    <a:cubicBezTo>
                      <a:pt x="1" y="1"/>
                      <a:pt x="0" y="5"/>
                      <a:pt x="0" y="10"/>
                    </a:cubicBezTo>
                    <a:cubicBezTo>
                      <a:pt x="0" y="17"/>
                      <a:pt x="2" y="28"/>
                      <a:pt x="9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4" y="27"/>
                      <a:pt x="2" y="17"/>
                      <a:pt x="2" y="10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2" name="Freeform 367"/>
              <p:cNvSpPr>
                <a:spLocks/>
              </p:cNvSpPr>
              <p:nvPr/>
            </p:nvSpPr>
            <p:spPr bwMode="auto">
              <a:xfrm>
                <a:off x="2759513" y="2071201"/>
                <a:ext cx="30163" cy="42863"/>
              </a:xfrm>
              <a:custGeom>
                <a:avLst/>
                <a:gdLst>
                  <a:gd name="T0" fmla="*/ 7 w 19"/>
                  <a:gd name="T1" fmla="*/ 25 h 27"/>
                  <a:gd name="T2" fmla="*/ 6 w 19"/>
                  <a:gd name="T3" fmla="*/ 25 h 27"/>
                  <a:gd name="T4" fmla="*/ 3 w 19"/>
                  <a:gd name="T5" fmla="*/ 24 h 27"/>
                  <a:gd name="T6" fmla="*/ 2 w 19"/>
                  <a:gd name="T7" fmla="*/ 21 h 27"/>
                  <a:gd name="T8" fmla="*/ 4 w 19"/>
                  <a:gd name="T9" fmla="*/ 14 h 27"/>
                  <a:gd name="T10" fmla="*/ 12 w 19"/>
                  <a:gd name="T11" fmla="*/ 9 h 27"/>
                  <a:gd name="T12" fmla="*/ 19 w 19"/>
                  <a:gd name="T13" fmla="*/ 1 h 27"/>
                  <a:gd name="T14" fmla="*/ 18 w 19"/>
                  <a:gd name="T15" fmla="*/ 0 h 27"/>
                  <a:gd name="T16" fmla="*/ 17 w 19"/>
                  <a:gd name="T17" fmla="*/ 1 h 27"/>
                  <a:gd name="T18" fmla="*/ 11 w 19"/>
                  <a:gd name="T19" fmla="*/ 7 h 27"/>
                  <a:gd name="T20" fmla="*/ 3 w 19"/>
                  <a:gd name="T21" fmla="*/ 13 h 27"/>
                  <a:gd name="T22" fmla="*/ 0 w 19"/>
                  <a:gd name="T23" fmla="*/ 21 h 27"/>
                  <a:gd name="T24" fmla="*/ 1 w 19"/>
                  <a:gd name="T25" fmla="*/ 25 h 27"/>
                  <a:gd name="T26" fmla="*/ 6 w 19"/>
                  <a:gd name="T27" fmla="*/ 27 h 27"/>
                  <a:gd name="T28" fmla="*/ 7 w 19"/>
                  <a:gd name="T29" fmla="*/ 27 h 27"/>
                  <a:gd name="T30" fmla="*/ 8 w 19"/>
                  <a:gd name="T31" fmla="*/ 26 h 27"/>
                  <a:gd name="T32" fmla="*/ 7 w 19"/>
                  <a:gd name="T3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7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19"/>
                      <a:pt x="3" y="16"/>
                      <a:pt x="4" y="14"/>
                    </a:cubicBezTo>
                    <a:cubicBezTo>
                      <a:pt x="6" y="12"/>
                      <a:pt x="9" y="10"/>
                      <a:pt x="12" y="9"/>
                    </a:cubicBezTo>
                    <a:cubicBezTo>
                      <a:pt x="15" y="7"/>
                      <a:pt x="17" y="5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6" y="4"/>
                      <a:pt x="13" y="5"/>
                      <a:pt x="11" y="7"/>
                    </a:cubicBezTo>
                    <a:cubicBezTo>
                      <a:pt x="8" y="9"/>
                      <a:pt x="5" y="10"/>
                      <a:pt x="3" y="13"/>
                    </a:cubicBezTo>
                    <a:cubicBezTo>
                      <a:pt x="1" y="15"/>
                      <a:pt x="0" y="18"/>
                      <a:pt x="0" y="21"/>
                    </a:cubicBezTo>
                    <a:cubicBezTo>
                      <a:pt x="0" y="23"/>
                      <a:pt x="0" y="24"/>
                      <a:pt x="1" y="25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8" y="27"/>
                      <a:pt x="8" y="26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3" name="Freeform 368"/>
              <p:cNvSpPr>
                <a:spLocks/>
              </p:cNvSpPr>
              <p:nvPr/>
            </p:nvSpPr>
            <p:spPr bwMode="auto">
              <a:xfrm>
                <a:off x="2726176" y="2095014"/>
                <a:ext cx="38100" cy="14288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0 h 9"/>
                  <a:gd name="T4" fmla="*/ 18 w 24"/>
                  <a:gd name="T5" fmla="*/ 1 h 9"/>
                  <a:gd name="T6" fmla="*/ 10 w 24"/>
                  <a:gd name="T7" fmla="*/ 5 h 9"/>
                  <a:gd name="T8" fmla="*/ 4 w 24"/>
                  <a:gd name="T9" fmla="*/ 7 h 9"/>
                  <a:gd name="T10" fmla="*/ 2 w 24"/>
                  <a:gd name="T11" fmla="*/ 7 h 9"/>
                  <a:gd name="T12" fmla="*/ 1 w 24"/>
                  <a:gd name="T13" fmla="*/ 6 h 9"/>
                  <a:gd name="T14" fmla="*/ 0 w 24"/>
                  <a:gd name="T15" fmla="*/ 8 h 9"/>
                  <a:gd name="T16" fmla="*/ 4 w 24"/>
                  <a:gd name="T17" fmla="*/ 9 h 9"/>
                  <a:gd name="T18" fmla="*/ 8 w 24"/>
                  <a:gd name="T19" fmla="*/ 8 h 9"/>
                  <a:gd name="T20" fmla="*/ 16 w 24"/>
                  <a:gd name="T21" fmla="*/ 4 h 9"/>
                  <a:gd name="T22" fmla="*/ 22 w 24"/>
                  <a:gd name="T23" fmla="*/ 2 h 9"/>
                  <a:gd name="T24" fmla="*/ 23 w 24"/>
                  <a:gd name="T25" fmla="*/ 2 h 9"/>
                  <a:gd name="T26" fmla="*/ 24 w 24"/>
                  <a:gd name="T27" fmla="*/ 1 h 9"/>
                  <a:gd name="T28" fmla="*/ 23 w 2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2"/>
                      <a:pt x="12" y="4"/>
                      <a:pt x="10" y="5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5" y="9"/>
                      <a:pt x="7" y="9"/>
                      <a:pt x="8" y="8"/>
                    </a:cubicBezTo>
                    <a:cubicBezTo>
                      <a:pt x="11" y="7"/>
                      <a:pt x="14" y="5"/>
                      <a:pt x="16" y="4"/>
                    </a:cubicBezTo>
                    <a:cubicBezTo>
                      <a:pt x="19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4" name="Freeform 369"/>
              <p:cNvSpPr>
                <a:spLocks/>
              </p:cNvSpPr>
              <p:nvPr/>
            </p:nvSpPr>
            <p:spPr bwMode="auto">
              <a:xfrm>
                <a:off x="2780151" y="2079139"/>
                <a:ext cx="466725" cy="536575"/>
              </a:xfrm>
              <a:custGeom>
                <a:avLst/>
                <a:gdLst>
                  <a:gd name="T0" fmla="*/ 33 w 292"/>
                  <a:gd name="T1" fmla="*/ 2 h 335"/>
                  <a:gd name="T2" fmla="*/ 21 w 292"/>
                  <a:gd name="T3" fmla="*/ 7 h 335"/>
                  <a:gd name="T4" fmla="*/ 2 w 292"/>
                  <a:gd name="T5" fmla="*/ 17 h 335"/>
                  <a:gd name="T6" fmla="*/ 2 w 292"/>
                  <a:gd name="T7" fmla="*/ 26 h 335"/>
                  <a:gd name="T8" fmla="*/ 23 w 292"/>
                  <a:gd name="T9" fmla="*/ 48 h 335"/>
                  <a:gd name="T10" fmla="*/ 35 w 292"/>
                  <a:gd name="T11" fmla="*/ 55 h 335"/>
                  <a:gd name="T12" fmla="*/ 178 w 292"/>
                  <a:gd name="T13" fmla="*/ 232 h 335"/>
                  <a:gd name="T14" fmla="*/ 228 w 292"/>
                  <a:gd name="T15" fmla="*/ 317 h 335"/>
                  <a:gd name="T16" fmla="*/ 241 w 292"/>
                  <a:gd name="T17" fmla="*/ 326 h 335"/>
                  <a:gd name="T18" fmla="*/ 269 w 292"/>
                  <a:gd name="T19" fmla="*/ 303 h 335"/>
                  <a:gd name="T20" fmla="*/ 289 w 292"/>
                  <a:gd name="T21" fmla="*/ 303 h 335"/>
                  <a:gd name="T22" fmla="*/ 267 w 292"/>
                  <a:gd name="T23" fmla="*/ 283 h 335"/>
                  <a:gd name="T24" fmla="*/ 199 w 292"/>
                  <a:gd name="T25" fmla="*/ 215 h 335"/>
                  <a:gd name="T26" fmla="*/ 67 w 292"/>
                  <a:gd name="T27" fmla="*/ 54 h 335"/>
                  <a:gd name="T28" fmla="*/ 49 w 292"/>
                  <a:gd name="T29" fmla="*/ 25 h 335"/>
                  <a:gd name="T30" fmla="*/ 44 w 292"/>
                  <a:gd name="T31" fmla="*/ 12 h 335"/>
                  <a:gd name="T32" fmla="*/ 33 w 292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2" h="335">
                    <a:moveTo>
                      <a:pt x="33" y="2"/>
                    </a:moveTo>
                    <a:cubicBezTo>
                      <a:pt x="33" y="2"/>
                      <a:pt x="29" y="5"/>
                      <a:pt x="21" y="7"/>
                    </a:cubicBezTo>
                    <a:cubicBezTo>
                      <a:pt x="14" y="10"/>
                      <a:pt x="7" y="12"/>
                      <a:pt x="2" y="17"/>
                    </a:cubicBezTo>
                    <a:cubicBezTo>
                      <a:pt x="2" y="17"/>
                      <a:pt x="0" y="22"/>
                      <a:pt x="2" y="26"/>
                    </a:cubicBezTo>
                    <a:cubicBezTo>
                      <a:pt x="5" y="31"/>
                      <a:pt x="20" y="45"/>
                      <a:pt x="23" y="48"/>
                    </a:cubicBezTo>
                    <a:cubicBezTo>
                      <a:pt x="26" y="51"/>
                      <a:pt x="28" y="49"/>
                      <a:pt x="35" y="55"/>
                    </a:cubicBezTo>
                    <a:cubicBezTo>
                      <a:pt x="43" y="61"/>
                      <a:pt x="153" y="201"/>
                      <a:pt x="178" y="232"/>
                    </a:cubicBezTo>
                    <a:cubicBezTo>
                      <a:pt x="190" y="247"/>
                      <a:pt x="223" y="308"/>
                      <a:pt x="228" y="317"/>
                    </a:cubicBezTo>
                    <a:cubicBezTo>
                      <a:pt x="232" y="326"/>
                      <a:pt x="234" y="335"/>
                      <a:pt x="241" y="326"/>
                    </a:cubicBezTo>
                    <a:cubicBezTo>
                      <a:pt x="248" y="318"/>
                      <a:pt x="262" y="304"/>
                      <a:pt x="269" y="303"/>
                    </a:cubicBezTo>
                    <a:cubicBezTo>
                      <a:pt x="276" y="303"/>
                      <a:pt x="292" y="311"/>
                      <a:pt x="289" y="303"/>
                    </a:cubicBezTo>
                    <a:cubicBezTo>
                      <a:pt x="285" y="294"/>
                      <a:pt x="277" y="289"/>
                      <a:pt x="267" y="283"/>
                    </a:cubicBezTo>
                    <a:cubicBezTo>
                      <a:pt x="257" y="277"/>
                      <a:pt x="224" y="248"/>
                      <a:pt x="199" y="215"/>
                    </a:cubicBezTo>
                    <a:cubicBezTo>
                      <a:pt x="173" y="182"/>
                      <a:pt x="79" y="74"/>
                      <a:pt x="67" y="54"/>
                    </a:cubicBezTo>
                    <a:cubicBezTo>
                      <a:pt x="55" y="35"/>
                      <a:pt x="50" y="33"/>
                      <a:pt x="49" y="25"/>
                    </a:cubicBezTo>
                    <a:cubicBezTo>
                      <a:pt x="47" y="18"/>
                      <a:pt x="48" y="18"/>
                      <a:pt x="44" y="12"/>
                    </a:cubicBezTo>
                    <a:cubicBezTo>
                      <a:pt x="40" y="7"/>
                      <a:pt x="38" y="0"/>
                      <a:pt x="33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5" name="Freeform 370"/>
              <p:cNvSpPr>
                <a:spLocks noEditPoints="1"/>
              </p:cNvSpPr>
              <p:nvPr/>
            </p:nvSpPr>
            <p:spPr bwMode="auto">
              <a:xfrm>
                <a:off x="2780151" y="2101364"/>
                <a:ext cx="466725" cy="514350"/>
              </a:xfrm>
              <a:custGeom>
                <a:avLst/>
                <a:gdLst>
                  <a:gd name="T0" fmla="*/ 251 w 292"/>
                  <a:gd name="T1" fmla="*/ 301 h 321"/>
                  <a:gd name="T2" fmla="*/ 269 w 292"/>
                  <a:gd name="T3" fmla="*/ 289 h 321"/>
                  <a:gd name="T4" fmla="*/ 289 w 292"/>
                  <a:gd name="T5" fmla="*/ 289 h 321"/>
                  <a:gd name="T6" fmla="*/ 288 w 292"/>
                  <a:gd name="T7" fmla="*/ 288 h 321"/>
                  <a:gd name="T8" fmla="*/ 274 w 292"/>
                  <a:gd name="T9" fmla="*/ 285 h 321"/>
                  <a:gd name="T10" fmla="*/ 251 w 292"/>
                  <a:gd name="T11" fmla="*/ 301 h 321"/>
                  <a:gd name="T12" fmla="*/ 2 w 292"/>
                  <a:gd name="T13" fmla="*/ 12 h 321"/>
                  <a:gd name="T14" fmla="*/ 23 w 292"/>
                  <a:gd name="T15" fmla="*/ 34 h 321"/>
                  <a:gd name="T16" fmla="*/ 35 w 292"/>
                  <a:gd name="T17" fmla="*/ 41 h 321"/>
                  <a:gd name="T18" fmla="*/ 178 w 292"/>
                  <a:gd name="T19" fmla="*/ 218 h 321"/>
                  <a:gd name="T20" fmla="*/ 228 w 292"/>
                  <a:gd name="T21" fmla="*/ 303 h 321"/>
                  <a:gd name="T22" fmla="*/ 241 w 292"/>
                  <a:gd name="T23" fmla="*/ 312 h 321"/>
                  <a:gd name="T24" fmla="*/ 242 w 292"/>
                  <a:gd name="T25" fmla="*/ 311 h 321"/>
                  <a:gd name="T26" fmla="*/ 232 w 292"/>
                  <a:gd name="T27" fmla="*/ 298 h 321"/>
                  <a:gd name="T28" fmla="*/ 182 w 292"/>
                  <a:gd name="T29" fmla="*/ 213 h 321"/>
                  <a:gd name="T30" fmla="*/ 40 w 292"/>
                  <a:gd name="T31" fmla="*/ 36 h 321"/>
                  <a:gd name="T32" fmla="*/ 28 w 292"/>
                  <a:gd name="T33" fmla="*/ 29 h 321"/>
                  <a:gd name="T34" fmla="*/ 7 w 292"/>
                  <a:gd name="T35" fmla="*/ 8 h 321"/>
                  <a:gd name="T36" fmla="*/ 6 w 292"/>
                  <a:gd name="T37" fmla="*/ 0 h 321"/>
                  <a:gd name="T38" fmla="*/ 2 w 292"/>
                  <a:gd name="T39" fmla="*/ 3 h 321"/>
                  <a:gd name="T40" fmla="*/ 2 w 292"/>
                  <a:gd name="T41" fmla="*/ 1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2" h="321">
                    <a:moveTo>
                      <a:pt x="251" y="301"/>
                    </a:moveTo>
                    <a:cubicBezTo>
                      <a:pt x="258" y="295"/>
                      <a:pt x="265" y="290"/>
                      <a:pt x="269" y="289"/>
                    </a:cubicBezTo>
                    <a:cubicBezTo>
                      <a:pt x="276" y="289"/>
                      <a:pt x="292" y="297"/>
                      <a:pt x="289" y="289"/>
                    </a:cubicBez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84" y="287"/>
                      <a:pt x="278" y="285"/>
                      <a:pt x="274" y="285"/>
                    </a:cubicBezTo>
                    <a:cubicBezTo>
                      <a:pt x="268" y="285"/>
                      <a:pt x="259" y="294"/>
                      <a:pt x="251" y="301"/>
                    </a:cubicBezTo>
                    <a:close/>
                    <a:moveTo>
                      <a:pt x="2" y="12"/>
                    </a:moveTo>
                    <a:cubicBezTo>
                      <a:pt x="5" y="17"/>
                      <a:pt x="20" y="31"/>
                      <a:pt x="23" y="34"/>
                    </a:cubicBezTo>
                    <a:cubicBezTo>
                      <a:pt x="26" y="37"/>
                      <a:pt x="28" y="35"/>
                      <a:pt x="35" y="41"/>
                    </a:cubicBezTo>
                    <a:cubicBezTo>
                      <a:pt x="43" y="47"/>
                      <a:pt x="153" y="187"/>
                      <a:pt x="178" y="218"/>
                    </a:cubicBezTo>
                    <a:cubicBezTo>
                      <a:pt x="190" y="233"/>
                      <a:pt x="223" y="294"/>
                      <a:pt x="228" y="303"/>
                    </a:cubicBezTo>
                    <a:cubicBezTo>
                      <a:pt x="232" y="312"/>
                      <a:pt x="234" y="321"/>
                      <a:pt x="241" y="312"/>
                    </a:cubicBezTo>
                    <a:cubicBezTo>
                      <a:pt x="241" y="312"/>
                      <a:pt x="242" y="311"/>
                      <a:pt x="242" y="311"/>
                    </a:cubicBezTo>
                    <a:cubicBezTo>
                      <a:pt x="238" y="313"/>
                      <a:pt x="236" y="305"/>
                      <a:pt x="232" y="298"/>
                    </a:cubicBezTo>
                    <a:cubicBezTo>
                      <a:pt x="228" y="290"/>
                      <a:pt x="195" y="229"/>
                      <a:pt x="182" y="213"/>
                    </a:cubicBezTo>
                    <a:cubicBezTo>
                      <a:pt x="158" y="183"/>
                      <a:pt x="47" y="42"/>
                      <a:pt x="40" y="36"/>
                    </a:cubicBezTo>
                    <a:cubicBezTo>
                      <a:pt x="32" y="30"/>
                      <a:pt x="31" y="32"/>
                      <a:pt x="28" y="29"/>
                    </a:cubicBezTo>
                    <a:cubicBezTo>
                      <a:pt x="25" y="26"/>
                      <a:pt x="9" y="12"/>
                      <a:pt x="7" y="8"/>
                    </a:cubicBezTo>
                    <a:cubicBezTo>
                      <a:pt x="5" y="5"/>
                      <a:pt x="6" y="1"/>
                      <a:pt x="6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2" y="3"/>
                      <a:pt x="0" y="8"/>
                      <a:pt x="2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6" name="Freeform 371"/>
              <p:cNvSpPr>
                <a:spLocks/>
              </p:cNvSpPr>
              <p:nvPr/>
            </p:nvSpPr>
            <p:spPr bwMode="auto">
              <a:xfrm>
                <a:off x="2811901" y="2102951"/>
                <a:ext cx="22225" cy="20638"/>
              </a:xfrm>
              <a:custGeom>
                <a:avLst/>
                <a:gdLst>
                  <a:gd name="T0" fmla="*/ 13 w 14"/>
                  <a:gd name="T1" fmla="*/ 0 h 13"/>
                  <a:gd name="T2" fmla="*/ 7 w 14"/>
                  <a:gd name="T3" fmla="*/ 2 h 13"/>
                  <a:gd name="T4" fmla="*/ 0 w 14"/>
                  <a:gd name="T5" fmla="*/ 11 h 13"/>
                  <a:gd name="T6" fmla="*/ 1 w 14"/>
                  <a:gd name="T7" fmla="*/ 12 h 13"/>
                  <a:gd name="T8" fmla="*/ 2 w 14"/>
                  <a:gd name="T9" fmla="*/ 12 h 13"/>
                  <a:gd name="T10" fmla="*/ 8 w 14"/>
                  <a:gd name="T11" fmla="*/ 4 h 13"/>
                  <a:gd name="T12" fmla="*/ 12 w 14"/>
                  <a:gd name="T13" fmla="*/ 2 h 13"/>
                  <a:gd name="T14" fmla="*/ 13 w 14"/>
                  <a:gd name="T15" fmla="*/ 2 h 13"/>
                  <a:gd name="T16" fmla="*/ 13 w 14"/>
                  <a:gd name="T17" fmla="*/ 2 h 13"/>
                  <a:gd name="T18" fmla="*/ 14 w 14"/>
                  <a:gd name="T19" fmla="*/ 1 h 13"/>
                  <a:gd name="T20" fmla="*/ 13 w 14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13" y="0"/>
                    </a:moveTo>
                    <a:cubicBezTo>
                      <a:pt x="13" y="0"/>
                      <a:pt x="10" y="1"/>
                      <a:pt x="7" y="2"/>
                    </a:cubicBezTo>
                    <a:cubicBezTo>
                      <a:pt x="4" y="4"/>
                      <a:pt x="1" y="7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8"/>
                      <a:pt x="5" y="6"/>
                      <a:pt x="8" y="4"/>
                    </a:cubicBezTo>
                    <a:cubicBezTo>
                      <a:pt x="9" y="3"/>
                      <a:pt x="11" y="3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7" name="Freeform 372"/>
              <p:cNvSpPr>
                <a:spLocks/>
              </p:cNvSpPr>
              <p:nvPr/>
            </p:nvSpPr>
            <p:spPr bwMode="auto">
              <a:xfrm>
                <a:off x="2780151" y="2079139"/>
                <a:ext cx="465138" cy="528638"/>
              </a:xfrm>
              <a:custGeom>
                <a:avLst/>
                <a:gdLst>
                  <a:gd name="T0" fmla="*/ 32 w 291"/>
                  <a:gd name="T1" fmla="*/ 1 h 331"/>
                  <a:gd name="T2" fmla="*/ 21 w 291"/>
                  <a:gd name="T3" fmla="*/ 6 h 331"/>
                  <a:gd name="T4" fmla="*/ 1 w 291"/>
                  <a:gd name="T5" fmla="*/ 16 h 331"/>
                  <a:gd name="T6" fmla="*/ 0 w 291"/>
                  <a:gd name="T7" fmla="*/ 22 h 331"/>
                  <a:gd name="T8" fmla="*/ 5 w 291"/>
                  <a:gd name="T9" fmla="*/ 32 h 331"/>
                  <a:gd name="T10" fmla="*/ 25 w 291"/>
                  <a:gd name="T11" fmla="*/ 51 h 331"/>
                  <a:gd name="T12" fmla="*/ 34 w 291"/>
                  <a:gd name="T13" fmla="*/ 56 h 331"/>
                  <a:gd name="T14" fmla="*/ 105 w 291"/>
                  <a:gd name="T15" fmla="*/ 143 h 331"/>
                  <a:gd name="T16" fmla="*/ 205 w 291"/>
                  <a:gd name="T17" fmla="*/ 278 h 331"/>
                  <a:gd name="T18" fmla="*/ 231 w 291"/>
                  <a:gd name="T19" fmla="*/ 326 h 331"/>
                  <a:gd name="T20" fmla="*/ 236 w 291"/>
                  <a:gd name="T21" fmla="*/ 331 h 331"/>
                  <a:gd name="T22" fmla="*/ 242 w 291"/>
                  <a:gd name="T23" fmla="*/ 327 h 331"/>
                  <a:gd name="T24" fmla="*/ 263 w 291"/>
                  <a:gd name="T25" fmla="*/ 307 h 331"/>
                  <a:gd name="T26" fmla="*/ 270 w 291"/>
                  <a:gd name="T27" fmla="*/ 305 h 331"/>
                  <a:gd name="T28" fmla="*/ 287 w 291"/>
                  <a:gd name="T29" fmla="*/ 308 h 331"/>
                  <a:gd name="T30" fmla="*/ 291 w 291"/>
                  <a:gd name="T31" fmla="*/ 305 h 331"/>
                  <a:gd name="T32" fmla="*/ 281 w 291"/>
                  <a:gd name="T33" fmla="*/ 291 h 331"/>
                  <a:gd name="T34" fmla="*/ 240 w 291"/>
                  <a:gd name="T35" fmla="*/ 258 h 331"/>
                  <a:gd name="T36" fmla="*/ 129 w 291"/>
                  <a:gd name="T37" fmla="*/ 129 h 331"/>
                  <a:gd name="T38" fmla="*/ 68 w 291"/>
                  <a:gd name="T39" fmla="*/ 53 h 331"/>
                  <a:gd name="T40" fmla="*/ 50 w 291"/>
                  <a:gd name="T41" fmla="*/ 25 h 331"/>
                  <a:gd name="T42" fmla="*/ 45 w 291"/>
                  <a:gd name="T43" fmla="*/ 11 h 331"/>
                  <a:gd name="T44" fmla="*/ 38 w 291"/>
                  <a:gd name="T45" fmla="*/ 1 h 331"/>
                  <a:gd name="T46" fmla="*/ 32 w 291"/>
                  <a:gd name="T47" fmla="*/ 1 h 331"/>
                  <a:gd name="T48" fmla="*/ 32 w 291"/>
                  <a:gd name="T49" fmla="*/ 1 h 331"/>
                  <a:gd name="T50" fmla="*/ 33 w 291"/>
                  <a:gd name="T51" fmla="*/ 3 h 331"/>
                  <a:gd name="T52" fmla="*/ 36 w 291"/>
                  <a:gd name="T53" fmla="*/ 4 h 331"/>
                  <a:gd name="T54" fmla="*/ 43 w 291"/>
                  <a:gd name="T55" fmla="*/ 13 h 331"/>
                  <a:gd name="T56" fmla="*/ 47 w 291"/>
                  <a:gd name="T57" fmla="*/ 25 h 331"/>
                  <a:gd name="T58" fmla="*/ 66 w 291"/>
                  <a:gd name="T59" fmla="*/ 55 h 331"/>
                  <a:gd name="T60" fmla="*/ 198 w 291"/>
                  <a:gd name="T61" fmla="*/ 216 h 331"/>
                  <a:gd name="T62" fmla="*/ 266 w 291"/>
                  <a:gd name="T63" fmla="*/ 285 h 331"/>
                  <a:gd name="T64" fmla="*/ 287 w 291"/>
                  <a:gd name="T65" fmla="*/ 303 h 331"/>
                  <a:gd name="T66" fmla="*/ 288 w 291"/>
                  <a:gd name="T67" fmla="*/ 305 h 331"/>
                  <a:gd name="T68" fmla="*/ 288 w 291"/>
                  <a:gd name="T69" fmla="*/ 305 h 331"/>
                  <a:gd name="T70" fmla="*/ 288 w 291"/>
                  <a:gd name="T71" fmla="*/ 305 h 331"/>
                  <a:gd name="T72" fmla="*/ 287 w 291"/>
                  <a:gd name="T73" fmla="*/ 305 h 331"/>
                  <a:gd name="T74" fmla="*/ 279 w 291"/>
                  <a:gd name="T75" fmla="*/ 304 h 331"/>
                  <a:gd name="T76" fmla="*/ 269 w 291"/>
                  <a:gd name="T77" fmla="*/ 302 h 331"/>
                  <a:gd name="T78" fmla="*/ 240 w 291"/>
                  <a:gd name="T79" fmla="*/ 325 h 331"/>
                  <a:gd name="T80" fmla="*/ 236 w 291"/>
                  <a:gd name="T81" fmla="*/ 328 h 331"/>
                  <a:gd name="T82" fmla="*/ 232 w 291"/>
                  <a:gd name="T83" fmla="*/ 323 h 331"/>
                  <a:gd name="T84" fmla="*/ 207 w 291"/>
                  <a:gd name="T85" fmla="*/ 276 h 331"/>
                  <a:gd name="T86" fmla="*/ 101 w 291"/>
                  <a:gd name="T87" fmla="*/ 133 h 331"/>
                  <a:gd name="T88" fmla="*/ 44 w 291"/>
                  <a:gd name="T89" fmla="*/ 62 h 331"/>
                  <a:gd name="T90" fmla="*/ 36 w 291"/>
                  <a:gd name="T91" fmla="*/ 54 h 331"/>
                  <a:gd name="T92" fmla="*/ 26 w 291"/>
                  <a:gd name="T93" fmla="*/ 48 h 331"/>
                  <a:gd name="T94" fmla="*/ 14 w 291"/>
                  <a:gd name="T95" fmla="*/ 36 h 331"/>
                  <a:gd name="T96" fmla="*/ 4 w 291"/>
                  <a:gd name="T97" fmla="*/ 26 h 331"/>
                  <a:gd name="T98" fmla="*/ 3 w 291"/>
                  <a:gd name="T99" fmla="*/ 19 h 331"/>
                  <a:gd name="T100" fmla="*/ 4 w 291"/>
                  <a:gd name="T101" fmla="*/ 18 h 331"/>
                  <a:gd name="T102" fmla="*/ 2 w 291"/>
                  <a:gd name="T103" fmla="*/ 17 h 331"/>
                  <a:gd name="T104" fmla="*/ 22 w 291"/>
                  <a:gd name="T105" fmla="*/ 9 h 331"/>
                  <a:gd name="T106" fmla="*/ 33 w 291"/>
                  <a:gd name="T107" fmla="*/ 2 h 331"/>
                  <a:gd name="T108" fmla="*/ 33 w 291"/>
                  <a:gd name="T109" fmla="*/ 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1" h="331">
                    <a:moveTo>
                      <a:pt x="33" y="2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7" y="4"/>
                      <a:pt x="21" y="6"/>
                    </a:cubicBezTo>
                    <a:cubicBezTo>
                      <a:pt x="14" y="9"/>
                      <a:pt x="6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30"/>
                      <a:pt x="5" y="32"/>
                    </a:cubicBezTo>
                    <a:cubicBezTo>
                      <a:pt x="11" y="38"/>
                      <a:pt x="20" y="47"/>
                      <a:pt x="22" y="49"/>
                    </a:cubicBezTo>
                    <a:cubicBezTo>
                      <a:pt x="23" y="50"/>
                      <a:pt x="24" y="50"/>
                      <a:pt x="25" y="51"/>
                    </a:cubicBezTo>
                    <a:cubicBezTo>
                      <a:pt x="26" y="51"/>
                      <a:pt x="27" y="51"/>
                      <a:pt x="28" y="52"/>
                    </a:cubicBezTo>
                    <a:cubicBezTo>
                      <a:pt x="30" y="53"/>
                      <a:pt x="32" y="54"/>
                      <a:pt x="34" y="56"/>
                    </a:cubicBezTo>
                    <a:cubicBezTo>
                      <a:pt x="35" y="56"/>
                      <a:pt x="36" y="57"/>
                      <a:pt x="37" y="58"/>
                    </a:cubicBezTo>
                    <a:cubicBezTo>
                      <a:pt x="46" y="69"/>
                      <a:pt x="75" y="105"/>
                      <a:pt x="105" y="143"/>
                    </a:cubicBezTo>
                    <a:cubicBezTo>
                      <a:pt x="135" y="180"/>
                      <a:pt x="165" y="218"/>
                      <a:pt x="177" y="233"/>
                    </a:cubicBezTo>
                    <a:cubicBezTo>
                      <a:pt x="183" y="240"/>
                      <a:pt x="194" y="260"/>
                      <a:pt x="205" y="278"/>
                    </a:cubicBezTo>
                    <a:cubicBezTo>
                      <a:pt x="215" y="296"/>
                      <a:pt x="224" y="313"/>
                      <a:pt x="226" y="317"/>
                    </a:cubicBezTo>
                    <a:cubicBezTo>
                      <a:pt x="228" y="321"/>
                      <a:pt x="229" y="324"/>
                      <a:pt x="231" y="326"/>
                    </a:cubicBezTo>
                    <a:cubicBezTo>
                      <a:pt x="231" y="328"/>
                      <a:pt x="232" y="329"/>
                      <a:pt x="233" y="330"/>
                    </a:cubicBezTo>
                    <a:cubicBezTo>
                      <a:pt x="234" y="330"/>
                      <a:pt x="235" y="331"/>
                      <a:pt x="236" y="331"/>
                    </a:cubicBezTo>
                    <a:cubicBezTo>
                      <a:pt x="237" y="331"/>
                      <a:pt x="238" y="331"/>
                      <a:pt x="239" y="330"/>
                    </a:cubicBezTo>
                    <a:cubicBezTo>
                      <a:pt x="240" y="329"/>
                      <a:pt x="241" y="329"/>
                      <a:pt x="242" y="327"/>
                    </a:cubicBezTo>
                    <a:cubicBezTo>
                      <a:pt x="245" y="323"/>
                      <a:pt x="251" y="318"/>
                      <a:pt x="256" y="313"/>
                    </a:cubicBezTo>
                    <a:cubicBezTo>
                      <a:pt x="258" y="311"/>
                      <a:pt x="261" y="309"/>
                      <a:pt x="263" y="307"/>
                    </a:cubicBezTo>
                    <a:cubicBezTo>
                      <a:pt x="266" y="306"/>
                      <a:pt x="268" y="305"/>
                      <a:pt x="269" y="305"/>
                    </a:cubicBezTo>
                    <a:cubicBezTo>
                      <a:pt x="270" y="305"/>
                      <a:pt x="270" y="305"/>
                      <a:pt x="270" y="305"/>
                    </a:cubicBezTo>
                    <a:cubicBezTo>
                      <a:pt x="272" y="305"/>
                      <a:pt x="275" y="306"/>
                      <a:pt x="278" y="306"/>
                    </a:cubicBezTo>
                    <a:cubicBezTo>
                      <a:pt x="281" y="307"/>
                      <a:pt x="284" y="308"/>
                      <a:pt x="287" y="308"/>
                    </a:cubicBezTo>
                    <a:cubicBezTo>
                      <a:pt x="288" y="308"/>
                      <a:pt x="289" y="308"/>
                      <a:pt x="289" y="307"/>
                    </a:cubicBezTo>
                    <a:cubicBezTo>
                      <a:pt x="290" y="307"/>
                      <a:pt x="291" y="306"/>
                      <a:pt x="291" y="305"/>
                    </a:cubicBezTo>
                    <a:cubicBezTo>
                      <a:pt x="291" y="304"/>
                      <a:pt x="290" y="303"/>
                      <a:pt x="290" y="302"/>
                    </a:cubicBezTo>
                    <a:cubicBezTo>
                      <a:pt x="288" y="297"/>
                      <a:pt x="285" y="294"/>
                      <a:pt x="281" y="291"/>
                    </a:cubicBezTo>
                    <a:cubicBezTo>
                      <a:pt x="277" y="288"/>
                      <a:pt x="273" y="285"/>
                      <a:pt x="268" y="282"/>
                    </a:cubicBezTo>
                    <a:cubicBezTo>
                      <a:pt x="263" y="279"/>
                      <a:pt x="252" y="270"/>
                      <a:pt x="240" y="258"/>
                    </a:cubicBezTo>
                    <a:cubicBezTo>
                      <a:pt x="227" y="246"/>
                      <a:pt x="213" y="231"/>
                      <a:pt x="200" y="214"/>
                    </a:cubicBezTo>
                    <a:cubicBezTo>
                      <a:pt x="187" y="198"/>
                      <a:pt x="157" y="162"/>
                      <a:pt x="129" y="129"/>
                    </a:cubicBezTo>
                    <a:cubicBezTo>
                      <a:pt x="115" y="112"/>
                      <a:pt x="101" y="95"/>
                      <a:pt x="90" y="82"/>
                    </a:cubicBezTo>
                    <a:cubicBezTo>
                      <a:pt x="79" y="68"/>
                      <a:pt x="71" y="58"/>
                      <a:pt x="68" y="53"/>
                    </a:cubicBezTo>
                    <a:cubicBezTo>
                      <a:pt x="62" y="43"/>
                      <a:pt x="58" y="38"/>
                      <a:pt x="55" y="34"/>
                    </a:cubicBezTo>
                    <a:cubicBezTo>
                      <a:pt x="52" y="30"/>
                      <a:pt x="51" y="28"/>
                      <a:pt x="50" y="25"/>
                    </a:cubicBezTo>
                    <a:cubicBezTo>
                      <a:pt x="50" y="21"/>
                      <a:pt x="49" y="19"/>
                      <a:pt x="49" y="17"/>
                    </a:cubicBezTo>
                    <a:cubicBezTo>
                      <a:pt x="48" y="16"/>
                      <a:pt x="47" y="14"/>
                      <a:pt x="45" y="11"/>
                    </a:cubicBezTo>
                    <a:cubicBezTo>
                      <a:pt x="44" y="9"/>
                      <a:pt x="42" y="7"/>
                      <a:pt x="41" y="4"/>
                    </a:cubicBezTo>
                    <a:cubicBezTo>
                      <a:pt x="40" y="3"/>
                      <a:pt x="39" y="2"/>
                      <a:pt x="38" y="1"/>
                    </a:cubicBezTo>
                    <a:cubicBezTo>
                      <a:pt x="37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5" y="3"/>
                      <a:pt x="36" y="3"/>
                      <a:pt x="36" y="4"/>
                    </a:cubicBezTo>
                    <a:cubicBezTo>
                      <a:pt x="37" y="5"/>
                      <a:pt x="38" y="6"/>
                      <a:pt x="39" y="8"/>
                    </a:cubicBezTo>
                    <a:cubicBezTo>
                      <a:pt x="40" y="9"/>
                      <a:pt x="41" y="11"/>
                      <a:pt x="43" y="13"/>
                    </a:cubicBezTo>
                    <a:cubicBezTo>
                      <a:pt x="45" y="16"/>
                      <a:pt x="45" y="17"/>
                      <a:pt x="46" y="18"/>
                    </a:cubicBezTo>
                    <a:cubicBezTo>
                      <a:pt x="46" y="20"/>
                      <a:pt x="47" y="22"/>
                      <a:pt x="47" y="25"/>
                    </a:cubicBezTo>
                    <a:cubicBezTo>
                      <a:pt x="48" y="29"/>
                      <a:pt x="50" y="32"/>
                      <a:pt x="53" y="36"/>
                    </a:cubicBezTo>
                    <a:cubicBezTo>
                      <a:pt x="56" y="40"/>
                      <a:pt x="60" y="45"/>
                      <a:pt x="66" y="55"/>
                    </a:cubicBezTo>
                    <a:cubicBezTo>
                      <a:pt x="69" y="60"/>
                      <a:pt x="77" y="70"/>
                      <a:pt x="88" y="84"/>
                    </a:cubicBezTo>
                    <a:cubicBezTo>
                      <a:pt x="121" y="124"/>
                      <a:pt x="179" y="191"/>
                      <a:pt x="198" y="216"/>
                    </a:cubicBezTo>
                    <a:cubicBezTo>
                      <a:pt x="211" y="233"/>
                      <a:pt x="225" y="248"/>
                      <a:pt x="238" y="260"/>
                    </a:cubicBezTo>
                    <a:cubicBezTo>
                      <a:pt x="250" y="273"/>
                      <a:pt x="261" y="281"/>
                      <a:pt x="266" y="285"/>
                    </a:cubicBezTo>
                    <a:cubicBezTo>
                      <a:pt x="271" y="288"/>
                      <a:pt x="276" y="290"/>
                      <a:pt x="279" y="293"/>
                    </a:cubicBezTo>
                    <a:cubicBezTo>
                      <a:pt x="283" y="296"/>
                      <a:pt x="286" y="299"/>
                      <a:pt x="287" y="303"/>
                    </a:cubicBezTo>
                    <a:cubicBezTo>
                      <a:pt x="288" y="304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5" y="305"/>
                      <a:pt x="282" y="304"/>
                      <a:pt x="279" y="304"/>
                    </a:cubicBezTo>
                    <a:cubicBezTo>
                      <a:pt x="276" y="303"/>
                      <a:pt x="273" y="302"/>
                      <a:pt x="270" y="302"/>
                    </a:cubicBezTo>
                    <a:cubicBezTo>
                      <a:pt x="269" y="302"/>
                      <a:pt x="269" y="302"/>
                      <a:pt x="269" y="302"/>
                    </a:cubicBezTo>
                    <a:cubicBezTo>
                      <a:pt x="267" y="302"/>
                      <a:pt x="264" y="303"/>
                      <a:pt x="262" y="305"/>
                    </a:cubicBezTo>
                    <a:cubicBezTo>
                      <a:pt x="254" y="310"/>
                      <a:pt x="245" y="319"/>
                      <a:pt x="240" y="325"/>
                    </a:cubicBezTo>
                    <a:cubicBezTo>
                      <a:pt x="239" y="326"/>
                      <a:pt x="238" y="327"/>
                      <a:pt x="237" y="328"/>
                    </a:cubicBezTo>
                    <a:cubicBezTo>
                      <a:pt x="237" y="328"/>
                      <a:pt x="236" y="328"/>
                      <a:pt x="236" y="328"/>
                    </a:cubicBezTo>
                    <a:cubicBezTo>
                      <a:pt x="236" y="328"/>
                      <a:pt x="236" y="328"/>
                      <a:pt x="235" y="327"/>
                    </a:cubicBezTo>
                    <a:cubicBezTo>
                      <a:pt x="234" y="327"/>
                      <a:pt x="233" y="325"/>
                      <a:pt x="232" y="323"/>
                    </a:cubicBezTo>
                    <a:cubicBezTo>
                      <a:pt x="231" y="321"/>
                      <a:pt x="230" y="319"/>
                      <a:pt x="229" y="316"/>
                    </a:cubicBezTo>
                    <a:cubicBezTo>
                      <a:pt x="227" y="312"/>
                      <a:pt x="217" y="294"/>
                      <a:pt x="207" y="276"/>
                    </a:cubicBezTo>
                    <a:cubicBezTo>
                      <a:pt x="197" y="258"/>
                      <a:pt x="186" y="239"/>
                      <a:pt x="179" y="231"/>
                    </a:cubicBezTo>
                    <a:cubicBezTo>
                      <a:pt x="167" y="216"/>
                      <a:pt x="133" y="173"/>
                      <a:pt x="101" y="133"/>
                    </a:cubicBezTo>
                    <a:cubicBezTo>
                      <a:pt x="86" y="113"/>
                      <a:pt x="70" y="94"/>
                      <a:pt x="58" y="80"/>
                    </a:cubicBezTo>
                    <a:cubicBezTo>
                      <a:pt x="53" y="73"/>
                      <a:pt x="48" y="66"/>
                      <a:pt x="44" y="62"/>
                    </a:cubicBezTo>
                    <a:cubicBezTo>
                      <a:pt x="42" y="60"/>
                      <a:pt x="40" y="58"/>
                      <a:pt x="39" y="56"/>
                    </a:cubicBezTo>
                    <a:cubicBezTo>
                      <a:pt x="38" y="55"/>
                      <a:pt x="37" y="54"/>
                      <a:pt x="36" y="54"/>
                    </a:cubicBezTo>
                    <a:cubicBezTo>
                      <a:pt x="32" y="51"/>
                      <a:pt x="30" y="49"/>
                      <a:pt x="28" y="49"/>
                    </a:cubicBezTo>
                    <a:cubicBezTo>
                      <a:pt x="27" y="48"/>
                      <a:pt x="26" y="48"/>
                      <a:pt x="26" y="48"/>
                    </a:cubicBezTo>
                    <a:cubicBezTo>
                      <a:pt x="25" y="48"/>
                      <a:pt x="25" y="47"/>
                      <a:pt x="24" y="47"/>
                    </a:cubicBezTo>
                    <a:cubicBezTo>
                      <a:pt x="23" y="45"/>
                      <a:pt x="18" y="41"/>
                      <a:pt x="14" y="36"/>
                    </a:cubicBezTo>
                    <a:cubicBezTo>
                      <a:pt x="11" y="34"/>
                      <a:pt x="9" y="32"/>
                      <a:pt x="7" y="30"/>
                    </a:cubicBezTo>
                    <a:cubicBezTo>
                      <a:pt x="6" y="28"/>
                      <a:pt x="4" y="26"/>
                      <a:pt x="4" y="26"/>
                    </a:cubicBezTo>
                    <a:cubicBezTo>
                      <a:pt x="3" y="24"/>
                      <a:pt x="3" y="23"/>
                      <a:pt x="3" y="22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14"/>
                      <a:pt x="15" y="11"/>
                      <a:pt x="22" y="9"/>
                    </a:cubicBezTo>
                    <a:cubicBezTo>
                      <a:pt x="29" y="6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8" name="Freeform 373"/>
              <p:cNvSpPr>
                <a:spLocks/>
              </p:cNvSpPr>
              <p:nvPr/>
            </p:nvSpPr>
            <p:spPr bwMode="auto">
              <a:xfrm>
                <a:off x="2742051" y="2153751"/>
                <a:ext cx="28575" cy="22225"/>
              </a:xfrm>
              <a:custGeom>
                <a:avLst/>
                <a:gdLst>
                  <a:gd name="T0" fmla="*/ 16 w 18"/>
                  <a:gd name="T1" fmla="*/ 0 h 14"/>
                  <a:gd name="T2" fmla="*/ 10 w 18"/>
                  <a:gd name="T3" fmla="*/ 2 h 14"/>
                  <a:gd name="T4" fmla="*/ 0 w 18"/>
                  <a:gd name="T5" fmla="*/ 12 h 14"/>
                  <a:gd name="T6" fmla="*/ 1 w 18"/>
                  <a:gd name="T7" fmla="*/ 14 h 14"/>
                  <a:gd name="T8" fmla="*/ 2 w 18"/>
                  <a:gd name="T9" fmla="*/ 13 h 14"/>
                  <a:gd name="T10" fmla="*/ 10 w 18"/>
                  <a:gd name="T11" fmla="*/ 4 h 14"/>
                  <a:gd name="T12" fmla="*/ 15 w 18"/>
                  <a:gd name="T13" fmla="*/ 3 h 14"/>
                  <a:gd name="T14" fmla="*/ 16 w 18"/>
                  <a:gd name="T15" fmla="*/ 2 h 14"/>
                  <a:gd name="T16" fmla="*/ 17 w 18"/>
                  <a:gd name="T17" fmla="*/ 2 h 14"/>
                  <a:gd name="T18" fmla="*/ 18 w 18"/>
                  <a:gd name="T19" fmla="*/ 1 h 14"/>
                  <a:gd name="T20" fmla="*/ 16 w 1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6" y="0"/>
                      <a:pt x="13" y="1"/>
                      <a:pt x="10" y="2"/>
                    </a:cubicBezTo>
                    <a:cubicBezTo>
                      <a:pt x="6" y="4"/>
                      <a:pt x="2" y="7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4"/>
                      <a:pt x="2" y="14"/>
                      <a:pt x="2" y="13"/>
                    </a:cubicBezTo>
                    <a:cubicBezTo>
                      <a:pt x="3" y="9"/>
                      <a:pt x="7" y="6"/>
                      <a:pt x="10" y="4"/>
                    </a:cubicBezTo>
                    <a:cubicBezTo>
                      <a:pt x="12" y="3"/>
                      <a:pt x="14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1"/>
                      <a:pt x="18" y="1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0" name="Freeform 426"/>
              <p:cNvSpPr>
                <a:spLocks/>
              </p:cNvSpPr>
              <p:nvPr/>
            </p:nvSpPr>
            <p:spPr bwMode="auto">
              <a:xfrm>
                <a:off x="2265801" y="1418739"/>
                <a:ext cx="41275" cy="76200"/>
              </a:xfrm>
              <a:custGeom>
                <a:avLst/>
                <a:gdLst>
                  <a:gd name="T0" fmla="*/ 16 w 26"/>
                  <a:gd name="T1" fmla="*/ 2 h 47"/>
                  <a:gd name="T2" fmla="*/ 8 w 26"/>
                  <a:gd name="T3" fmla="*/ 3 h 47"/>
                  <a:gd name="T4" fmla="*/ 0 w 26"/>
                  <a:gd name="T5" fmla="*/ 12 h 47"/>
                  <a:gd name="T6" fmla="*/ 8 w 26"/>
                  <a:gd name="T7" fmla="*/ 10 h 47"/>
                  <a:gd name="T8" fmla="*/ 12 w 26"/>
                  <a:gd name="T9" fmla="*/ 23 h 47"/>
                  <a:gd name="T10" fmla="*/ 26 w 26"/>
                  <a:gd name="T11" fmla="*/ 47 h 47"/>
                  <a:gd name="T12" fmla="*/ 21 w 26"/>
                  <a:gd name="T13" fmla="*/ 41 h 47"/>
                  <a:gd name="T14" fmla="*/ 17 w 26"/>
                  <a:gd name="T15" fmla="*/ 33 h 47"/>
                  <a:gd name="T16" fmla="*/ 14 w 26"/>
                  <a:gd name="T17" fmla="*/ 22 h 47"/>
                  <a:gd name="T18" fmla="*/ 14 w 26"/>
                  <a:gd name="T19" fmla="*/ 12 h 47"/>
                  <a:gd name="T20" fmla="*/ 15 w 26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7">
                    <a:moveTo>
                      <a:pt x="16" y="2"/>
                    </a:moveTo>
                    <a:cubicBezTo>
                      <a:pt x="13" y="0"/>
                      <a:pt x="11" y="1"/>
                      <a:pt x="8" y="3"/>
                    </a:cubicBezTo>
                    <a:cubicBezTo>
                      <a:pt x="4" y="5"/>
                      <a:pt x="1" y="8"/>
                      <a:pt x="0" y="12"/>
                    </a:cubicBezTo>
                    <a:cubicBezTo>
                      <a:pt x="2" y="10"/>
                      <a:pt x="6" y="7"/>
                      <a:pt x="8" y="10"/>
                    </a:cubicBezTo>
                    <a:cubicBezTo>
                      <a:pt x="10" y="14"/>
                      <a:pt x="11" y="19"/>
                      <a:pt x="12" y="23"/>
                    </a:cubicBezTo>
                    <a:cubicBezTo>
                      <a:pt x="15" y="32"/>
                      <a:pt x="16" y="42"/>
                      <a:pt x="26" y="47"/>
                    </a:cubicBezTo>
                    <a:cubicBezTo>
                      <a:pt x="26" y="45"/>
                      <a:pt x="22" y="43"/>
                      <a:pt x="21" y="41"/>
                    </a:cubicBezTo>
                    <a:cubicBezTo>
                      <a:pt x="19" y="38"/>
                      <a:pt x="18" y="36"/>
                      <a:pt x="17" y="33"/>
                    </a:cubicBezTo>
                    <a:cubicBezTo>
                      <a:pt x="16" y="29"/>
                      <a:pt x="15" y="26"/>
                      <a:pt x="14" y="22"/>
                    </a:cubicBezTo>
                    <a:cubicBezTo>
                      <a:pt x="13" y="19"/>
                      <a:pt x="13" y="16"/>
                      <a:pt x="14" y="12"/>
                    </a:cubicBezTo>
                    <a:cubicBezTo>
                      <a:pt x="14" y="10"/>
                      <a:pt x="14" y="6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1" name="Freeform 427"/>
              <p:cNvSpPr>
                <a:spLocks/>
              </p:cNvSpPr>
              <p:nvPr/>
            </p:nvSpPr>
            <p:spPr bwMode="auto">
              <a:xfrm>
                <a:off x="2284851" y="1479064"/>
                <a:ext cx="39688" cy="49213"/>
              </a:xfrm>
              <a:custGeom>
                <a:avLst/>
                <a:gdLst>
                  <a:gd name="T0" fmla="*/ 9 w 25"/>
                  <a:gd name="T1" fmla="*/ 30 h 30"/>
                  <a:gd name="T2" fmla="*/ 2 w 25"/>
                  <a:gd name="T3" fmla="*/ 18 h 30"/>
                  <a:gd name="T4" fmla="*/ 2 w 25"/>
                  <a:gd name="T5" fmla="*/ 0 h 30"/>
                  <a:gd name="T6" fmla="*/ 4 w 25"/>
                  <a:gd name="T7" fmla="*/ 7 h 30"/>
                  <a:gd name="T8" fmla="*/ 7 w 25"/>
                  <a:gd name="T9" fmla="*/ 15 h 30"/>
                  <a:gd name="T10" fmla="*/ 16 w 25"/>
                  <a:gd name="T11" fmla="*/ 23 h 30"/>
                  <a:gd name="T12" fmla="*/ 20 w 25"/>
                  <a:gd name="T13" fmla="*/ 24 h 30"/>
                  <a:gd name="T14" fmla="*/ 23 w 25"/>
                  <a:gd name="T15" fmla="*/ 24 h 30"/>
                  <a:gd name="T16" fmla="*/ 25 w 25"/>
                  <a:gd name="T17" fmla="*/ 27 h 30"/>
                  <a:gd name="T18" fmla="*/ 18 w 25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9" y="30"/>
                    </a:moveTo>
                    <a:cubicBezTo>
                      <a:pt x="6" y="26"/>
                      <a:pt x="3" y="23"/>
                      <a:pt x="2" y="18"/>
                    </a:cubicBezTo>
                    <a:cubicBezTo>
                      <a:pt x="1" y="12"/>
                      <a:pt x="0" y="5"/>
                      <a:pt x="2" y="0"/>
                    </a:cubicBezTo>
                    <a:cubicBezTo>
                      <a:pt x="3" y="2"/>
                      <a:pt x="3" y="5"/>
                      <a:pt x="4" y="7"/>
                    </a:cubicBezTo>
                    <a:cubicBezTo>
                      <a:pt x="4" y="10"/>
                      <a:pt x="5" y="12"/>
                      <a:pt x="7" y="15"/>
                    </a:cubicBezTo>
                    <a:cubicBezTo>
                      <a:pt x="10" y="18"/>
                      <a:pt x="12" y="22"/>
                      <a:pt x="16" y="23"/>
                    </a:cubicBezTo>
                    <a:cubicBezTo>
                      <a:pt x="18" y="23"/>
                      <a:pt x="19" y="24"/>
                      <a:pt x="20" y="24"/>
                    </a:cubicBezTo>
                    <a:cubicBezTo>
                      <a:pt x="21" y="24"/>
                      <a:pt x="22" y="23"/>
                      <a:pt x="23" y="24"/>
                    </a:cubicBezTo>
                    <a:cubicBezTo>
                      <a:pt x="25" y="24"/>
                      <a:pt x="25" y="26"/>
                      <a:pt x="25" y="27"/>
                    </a:cubicBezTo>
                    <a:cubicBezTo>
                      <a:pt x="24" y="30"/>
                      <a:pt x="20" y="30"/>
                      <a:pt x="1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2" name="Freeform 428"/>
              <p:cNvSpPr>
                <a:spLocks/>
              </p:cNvSpPr>
              <p:nvPr/>
            </p:nvSpPr>
            <p:spPr bwMode="auto">
              <a:xfrm>
                <a:off x="2168964" y="1406039"/>
                <a:ext cx="77788" cy="36513"/>
              </a:xfrm>
              <a:custGeom>
                <a:avLst/>
                <a:gdLst>
                  <a:gd name="T0" fmla="*/ 48 w 49"/>
                  <a:gd name="T1" fmla="*/ 16 h 23"/>
                  <a:gd name="T2" fmla="*/ 49 w 49"/>
                  <a:gd name="T3" fmla="*/ 16 h 23"/>
                  <a:gd name="T4" fmla="*/ 40 w 49"/>
                  <a:gd name="T5" fmla="*/ 13 h 23"/>
                  <a:gd name="T6" fmla="*/ 34 w 49"/>
                  <a:gd name="T7" fmla="*/ 8 h 23"/>
                  <a:gd name="T8" fmla="*/ 20 w 49"/>
                  <a:gd name="T9" fmla="*/ 1 h 23"/>
                  <a:gd name="T10" fmla="*/ 0 w 49"/>
                  <a:gd name="T11" fmla="*/ 6 h 23"/>
                  <a:gd name="T12" fmla="*/ 12 w 49"/>
                  <a:gd name="T13" fmla="*/ 4 h 23"/>
                  <a:gd name="T14" fmla="*/ 25 w 49"/>
                  <a:gd name="T15" fmla="*/ 6 h 23"/>
                  <a:gd name="T16" fmla="*/ 49 w 49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3">
                    <a:moveTo>
                      <a:pt x="48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5" y="16"/>
                      <a:pt x="43" y="16"/>
                      <a:pt x="40" y="13"/>
                    </a:cubicBezTo>
                    <a:cubicBezTo>
                      <a:pt x="38" y="11"/>
                      <a:pt x="36" y="10"/>
                      <a:pt x="34" y="8"/>
                    </a:cubicBezTo>
                    <a:cubicBezTo>
                      <a:pt x="30" y="4"/>
                      <a:pt x="26" y="3"/>
                      <a:pt x="20" y="1"/>
                    </a:cubicBezTo>
                    <a:cubicBezTo>
                      <a:pt x="15" y="0"/>
                      <a:pt x="3" y="1"/>
                      <a:pt x="0" y="6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6" y="3"/>
                      <a:pt x="21" y="5"/>
                      <a:pt x="25" y="6"/>
                    </a:cubicBezTo>
                    <a:cubicBezTo>
                      <a:pt x="29" y="7"/>
                      <a:pt x="45" y="23"/>
                      <a:pt x="49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3" name="Freeform 429"/>
              <p:cNvSpPr>
                <a:spLocks/>
              </p:cNvSpPr>
              <p:nvPr/>
            </p:nvSpPr>
            <p:spPr bwMode="auto">
              <a:xfrm>
                <a:off x="2178489" y="1417151"/>
                <a:ext cx="92075" cy="179388"/>
              </a:xfrm>
              <a:custGeom>
                <a:avLst/>
                <a:gdLst>
                  <a:gd name="T0" fmla="*/ 0 w 58"/>
                  <a:gd name="T1" fmla="*/ 8 h 112"/>
                  <a:gd name="T2" fmla="*/ 30 w 58"/>
                  <a:gd name="T3" fmla="*/ 17 h 112"/>
                  <a:gd name="T4" fmla="*/ 45 w 58"/>
                  <a:gd name="T5" fmla="*/ 26 h 112"/>
                  <a:gd name="T6" fmla="*/ 50 w 58"/>
                  <a:gd name="T7" fmla="*/ 43 h 112"/>
                  <a:gd name="T8" fmla="*/ 52 w 58"/>
                  <a:gd name="T9" fmla="*/ 81 h 112"/>
                  <a:gd name="T10" fmla="*/ 42 w 58"/>
                  <a:gd name="T11" fmla="*/ 100 h 112"/>
                  <a:gd name="T12" fmla="*/ 34 w 58"/>
                  <a:gd name="T13" fmla="*/ 112 h 112"/>
                  <a:gd name="T14" fmla="*/ 35 w 58"/>
                  <a:gd name="T15" fmla="*/ 100 h 112"/>
                  <a:gd name="T16" fmla="*/ 33 w 58"/>
                  <a:gd name="T17" fmla="*/ 82 h 112"/>
                  <a:gd name="T18" fmla="*/ 28 w 58"/>
                  <a:gd name="T19" fmla="*/ 66 h 112"/>
                  <a:gd name="T20" fmla="*/ 20 w 58"/>
                  <a:gd name="T21" fmla="*/ 55 h 112"/>
                  <a:gd name="T22" fmla="*/ 12 w 58"/>
                  <a:gd name="T23" fmla="*/ 36 h 112"/>
                  <a:gd name="T24" fmla="*/ 4 w 58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12">
                    <a:moveTo>
                      <a:pt x="0" y="8"/>
                    </a:moveTo>
                    <a:cubicBezTo>
                      <a:pt x="12" y="0"/>
                      <a:pt x="22" y="8"/>
                      <a:pt x="30" y="17"/>
                    </a:cubicBezTo>
                    <a:cubicBezTo>
                      <a:pt x="35" y="22"/>
                      <a:pt x="40" y="22"/>
                      <a:pt x="45" y="26"/>
                    </a:cubicBezTo>
                    <a:cubicBezTo>
                      <a:pt x="50" y="30"/>
                      <a:pt x="50" y="37"/>
                      <a:pt x="50" y="43"/>
                    </a:cubicBezTo>
                    <a:cubicBezTo>
                      <a:pt x="50" y="56"/>
                      <a:pt x="58" y="69"/>
                      <a:pt x="52" y="81"/>
                    </a:cubicBezTo>
                    <a:cubicBezTo>
                      <a:pt x="49" y="88"/>
                      <a:pt x="46" y="95"/>
                      <a:pt x="42" y="100"/>
                    </a:cubicBezTo>
                    <a:cubicBezTo>
                      <a:pt x="40" y="103"/>
                      <a:pt x="37" y="111"/>
                      <a:pt x="34" y="112"/>
                    </a:cubicBezTo>
                    <a:cubicBezTo>
                      <a:pt x="33" y="109"/>
                      <a:pt x="35" y="104"/>
                      <a:pt x="35" y="100"/>
                    </a:cubicBezTo>
                    <a:cubicBezTo>
                      <a:pt x="35" y="94"/>
                      <a:pt x="34" y="88"/>
                      <a:pt x="33" y="82"/>
                    </a:cubicBezTo>
                    <a:cubicBezTo>
                      <a:pt x="33" y="77"/>
                      <a:pt x="31" y="70"/>
                      <a:pt x="28" y="66"/>
                    </a:cubicBezTo>
                    <a:cubicBezTo>
                      <a:pt x="25" y="62"/>
                      <a:pt x="22" y="60"/>
                      <a:pt x="20" y="55"/>
                    </a:cubicBezTo>
                    <a:cubicBezTo>
                      <a:pt x="16" y="49"/>
                      <a:pt x="14" y="43"/>
                      <a:pt x="12" y="36"/>
                    </a:cubicBezTo>
                    <a:cubicBezTo>
                      <a:pt x="10" y="30"/>
                      <a:pt x="4" y="23"/>
                      <a:pt x="4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4" name="Freeform 430"/>
              <p:cNvSpPr>
                <a:spLocks/>
              </p:cNvSpPr>
              <p:nvPr/>
            </p:nvSpPr>
            <p:spPr bwMode="auto">
              <a:xfrm>
                <a:off x="2091176" y="1506051"/>
                <a:ext cx="49213" cy="36513"/>
              </a:xfrm>
              <a:custGeom>
                <a:avLst/>
                <a:gdLst>
                  <a:gd name="T0" fmla="*/ 14 w 31"/>
                  <a:gd name="T1" fmla="*/ 0 h 23"/>
                  <a:gd name="T2" fmla="*/ 28 w 31"/>
                  <a:gd name="T3" fmla="*/ 11 h 23"/>
                  <a:gd name="T4" fmla="*/ 29 w 31"/>
                  <a:gd name="T5" fmla="*/ 16 h 23"/>
                  <a:gd name="T6" fmla="*/ 24 w 31"/>
                  <a:gd name="T7" fmla="*/ 23 h 23"/>
                  <a:gd name="T8" fmla="*/ 13 w 31"/>
                  <a:gd name="T9" fmla="*/ 19 h 23"/>
                  <a:gd name="T10" fmla="*/ 1 w 31"/>
                  <a:gd name="T11" fmla="*/ 12 h 23"/>
                  <a:gd name="T12" fmla="*/ 13 w 31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3">
                    <a:moveTo>
                      <a:pt x="14" y="0"/>
                    </a:moveTo>
                    <a:cubicBezTo>
                      <a:pt x="17" y="5"/>
                      <a:pt x="25" y="6"/>
                      <a:pt x="28" y="11"/>
                    </a:cubicBezTo>
                    <a:cubicBezTo>
                      <a:pt x="31" y="13"/>
                      <a:pt x="30" y="14"/>
                      <a:pt x="29" y="16"/>
                    </a:cubicBezTo>
                    <a:cubicBezTo>
                      <a:pt x="28" y="18"/>
                      <a:pt x="26" y="23"/>
                      <a:pt x="24" y="23"/>
                    </a:cubicBezTo>
                    <a:cubicBezTo>
                      <a:pt x="22" y="23"/>
                      <a:pt x="15" y="19"/>
                      <a:pt x="13" y="19"/>
                    </a:cubicBezTo>
                    <a:cubicBezTo>
                      <a:pt x="9" y="18"/>
                      <a:pt x="3" y="17"/>
                      <a:pt x="1" y="12"/>
                    </a:cubicBezTo>
                    <a:cubicBezTo>
                      <a:pt x="0" y="6"/>
                      <a:pt x="8" y="1"/>
                      <a:pt x="13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5" name="Freeform 431"/>
              <p:cNvSpPr>
                <a:spLocks/>
              </p:cNvSpPr>
              <p:nvPr/>
            </p:nvSpPr>
            <p:spPr bwMode="auto">
              <a:xfrm>
                <a:off x="2167376" y="1552089"/>
                <a:ext cx="42863" cy="42863"/>
              </a:xfrm>
              <a:custGeom>
                <a:avLst/>
                <a:gdLst>
                  <a:gd name="T0" fmla="*/ 11 w 27"/>
                  <a:gd name="T1" fmla="*/ 0 h 27"/>
                  <a:gd name="T2" fmla="*/ 24 w 27"/>
                  <a:gd name="T3" fmla="*/ 17 h 27"/>
                  <a:gd name="T4" fmla="*/ 15 w 27"/>
                  <a:gd name="T5" fmla="*/ 22 h 27"/>
                  <a:gd name="T6" fmla="*/ 0 w 27"/>
                  <a:gd name="T7" fmla="*/ 11 h 27"/>
                  <a:gd name="T8" fmla="*/ 10 w 27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0"/>
                    </a:moveTo>
                    <a:cubicBezTo>
                      <a:pt x="16" y="5"/>
                      <a:pt x="22" y="10"/>
                      <a:pt x="24" y="17"/>
                    </a:cubicBezTo>
                    <a:cubicBezTo>
                      <a:pt x="27" y="27"/>
                      <a:pt x="21" y="26"/>
                      <a:pt x="15" y="22"/>
                    </a:cubicBezTo>
                    <a:cubicBezTo>
                      <a:pt x="10" y="19"/>
                      <a:pt x="0" y="18"/>
                      <a:pt x="0" y="11"/>
                    </a:cubicBezTo>
                    <a:cubicBezTo>
                      <a:pt x="0" y="4"/>
                      <a:pt x="5" y="5"/>
                      <a:pt x="10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6" name="Freeform 432"/>
              <p:cNvSpPr>
                <a:spLocks/>
              </p:cNvSpPr>
              <p:nvPr/>
            </p:nvSpPr>
            <p:spPr bwMode="auto">
              <a:xfrm>
                <a:off x="2149914" y="1471126"/>
                <a:ext cx="11113" cy="11113"/>
              </a:xfrm>
              <a:custGeom>
                <a:avLst/>
                <a:gdLst>
                  <a:gd name="T0" fmla="*/ 2 w 6"/>
                  <a:gd name="T1" fmla="*/ 0 h 7"/>
                  <a:gd name="T2" fmla="*/ 6 w 6"/>
                  <a:gd name="T3" fmla="*/ 7 h 7"/>
                  <a:gd name="T4" fmla="*/ 0 w 6"/>
                  <a:gd name="T5" fmla="*/ 1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4" y="3"/>
                      <a:pt x="6" y="4"/>
                      <a:pt x="6" y="7"/>
                    </a:cubicBezTo>
                    <a:cubicBezTo>
                      <a:pt x="4" y="7"/>
                      <a:pt x="0" y="4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7" name="Freeform 433"/>
              <p:cNvSpPr>
                <a:spLocks/>
              </p:cNvSpPr>
              <p:nvPr/>
            </p:nvSpPr>
            <p:spPr bwMode="auto">
              <a:xfrm>
                <a:off x="2483289" y="1499701"/>
                <a:ext cx="276225" cy="512763"/>
              </a:xfrm>
              <a:custGeom>
                <a:avLst/>
                <a:gdLst>
                  <a:gd name="T0" fmla="*/ 0 w 172"/>
                  <a:gd name="T1" fmla="*/ 0 h 321"/>
                  <a:gd name="T2" fmla="*/ 172 w 172"/>
                  <a:gd name="T3" fmla="*/ 321 h 321"/>
                  <a:gd name="T4" fmla="*/ 0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0" y="0"/>
                    </a:moveTo>
                    <a:cubicBezTo>
                      <a:pt x="0" y="0"/>
                      <a:pt x="59" y="167"/>
                      <a:pt x="172" y="321"/>
                    </a:cubicBezTo>
                    <a:cubicBezTo>
                      <a:pt x="172" y="321"/>
                      <a:pt x="75" y="2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8" name="Freeform 434"/>
              <p:cNvSpPr>
                <a:spLocks/>
              </p:cNvSpPr>
              <p:nvPr/>
            </p:nvSpPr>
            <p:spPr bwMode="auto">
              <a:xfrm>
                <a:off x="2375339" y="1353651"/>
                <a:ext cx="49213" cy="31750"/>
              </a:xfrm>
              <a:custGeom>
                <a:avLst/>
                <a:gdLst>
                  <a:gd name="T0" fmla="*/ 0 w 31"/>
                  <a:gd name="T1" fmla="*/ 3 h 20"/>
                  <a:gd name="T2" fmla="*/ 16 w 31"/>
                  <a:gd name="T3" fmla="*/ 1 h 20"/>
                  <a:gd name="T4" fmla="*/ 29 w 31"/>
                  <a:gd name="T5" fmla="*/ 11 h 20"/>
                  <a:gd name="T6" fmla="*/ 28 w 31"/>
                  <a:gd name="T7" fmla="*/ 19 h 20"/>
                  <a:gd name="T8" fmla="*/ 27 w 31"/>
                  <a:gd name="T9" fmla="*/ 12 h 20"/>
                  <a:gd name="T10" fmla="*/ 22 w 31"/>
                  <a:gd name="T11" fmla="*/ 6 h 20"/>
                  <a:gd name="T12" fmla="*/ 10 w 31"/>
                  <a:gd name="T13" fmla="*/ 2 h 20"/>
                  <a:gd name="T14" fmla="*/ 2 w 31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3"/>
                    </a:moveTo>
                    <a:cubicBezTo>
                      <a:pt x="4" y="0"/>
                      <a:pt x="11" y="1"/>
                      <a:pt x="16" y="1"/>
                    </a:cubicBezTo>
                    <a:cubicBezTo>
                      <a:pt x="22" y="3"/>
                      <a:pt x="27" y="6"/>
                      <a:pt x="29" y="11"/>
                    </a:cubicBezTo>
                    <a:cubicBezTo>
                      <a:pt x="30" y="12"/>
                      <a:pt x="31" y="20"/>
                      <a:pt x="28" y="19"/>
                    </a:cubicBezTo>
                    <a:cubicBezTo>
                      <a:pt x="27" y="18"/>
                      <a:pt x="27" y="13"/>
                      <a:pt x="27" y="12"/>
                    </a:cubicBezTo>
                    <a:cubicBezTo>
                      <a:pt x="26" y="10"/>
                      <a:pt x="24" y="7"/>
                      <a:pt x="22" y="6"/>
                    </a:cubicBezTo>
                    <a:cubicBezTo>
                      <a:pt x="19" y="3"/>
                      <a:pt x="14" y="2"/>
                      <a:pt x="10" y="2"/>
                    </a:cubicBezTo>
                    <a:cubicBezTo>
                      <a:pt x="8" y="2"/>
                      <a:pt x="4" y="0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9" name="Freeform 435"/>
              <p:cNvSpPr>
                <a:spLocks/>
              </p:cNvSpPr>
              <p:nvPr/>
            </p:nvSpPr>
            <p:spPr bwMode="auto">
              <a:xfrm>
                <a:off x="2380101" y="1380639"/>
                <a:ext cx="92075" cy="101600"/>
              </a:xfrm>
              <a:custGeom>
                <a:avLst/>
                <a:gdLst>
                  <a:gd name="T0" fmla="*/ 0 w 58"/>
                  <a:gd name="T1" fmla="*/ 6 h 64"/>
                  <a:gd name="T2" fmla="*/ 17 w 58"/>
                  <a:gd name="T3" fmla="*/ 3 h 64"/>
                  <a:gd name="T4" fmla="*/ 23 w 58"/>
                  <a:gd name="T5" fmla="*/ 10 h 64"/>
                  <a:gd name="T6" fmla="*/ 29 w 58"/>
                  <a:gd name="T7" fmla="*/ 16 h 64"/>
                  <a:gd name="T8" fmla="*/ 32 w 58"/>
                  <a:gd name="T9" fmla="*/ 24 h 64"/>
                  <a:gd name="T10" fmla="*/ 43 w 58"/>
                  <a:gd name="T11" fmla="*/ 32 h 64"/>
                  <a:gd name="T12" fmla="*/ 52 w 58"/>
                  <a:gd name="T13" fmla="*/ 43 h 64"/>
                  <a:gd name="T14" fmla="*/ 58 w 58"/>
                  <a:gd name="T15" fmla="*/ 64 h 64"/>
                  <a:gd name="T16" fmla="*/ 51 w 58"/>
                  <a:gd name="T17" fmla="*/ 44 h 64"/>
                  <a:gd name="T18" fmla="*/ 44 w 58"/>
                  <a:gd name="T19" fmla="*/ 34 h 64"/>
                  <a:gd name="T20" fmla="*/ 29 w 58"/>
                  <a:gd name="T21" fmla="*/ 22 h 64"/>
                  <a:gd name="T22" fmla="*/ 27 w 58"/>
                  <a:gd name="T23" fmla="*/ 16 h 64"/>
                  <a:gd name="T24" fmla="*/ 20 w 58"/>
                  <a:gd name="T25" fmla="*/ 9 h 64"/>
                  <a:gd name="T26" fmla="*/ 14 w 58"/>
                  <a:gd name="T27" fmla="*/ 4 h 64"/>
                  <a:gd name="T28" fmla="*/ 3 w 58"/>
                  <a:gd name="T29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4">
                    <a:moveTo>
                      <a:pt x="0" y="6"/>
                    </a:moveTo>
                    <a:cubicBezTo>
                      <a:pt x="6" y="6"/>
                      <a:pt x="11" y="0"/>
                      <a:pt x="17" y="3"/>
                    </a:cubicBezTo>
                    <a:cubicBezTo>
                      <a:pt x="20" y="5"/>
                      <a:pt x="21" y="7"/>
                      <a:pt x="23" y="10"/>
                    </a:cubicBezTo>
                    <a:cubicBezTo>
                      <a:pt x="25" y="12"/>
                      <a:pt x="28" y="13"/>
                      <a:pt x="29" y="16"/>
                    </a:cubicBezTo>
                    <a:cubicBezTo>
                      <a:pt x="31" y="19"/>
                      <a:pt x="30" y="21"/>
                      <a:pt x="32" y="24"/>
                    </a:cubicBezTo>
                    <a:cubicBezTo>
                      <a:pt x="35" y="28"/>
                      <a:pt x="38" y="29"/>
                      <a:pt x="43" y="32"/>
                    </a:cubicBezTo>
                    <a:cubicBezTo>
                      <a:pt x="47" y="34"/>
                      <a:pt x="50" y="39"/>
                      <a:pt x="52" y="43"/>
                    </a:cubicBezTo>
                    <a:cubicBezTo>
                      <a:pt x="55" y="49"/>
                      <a:pt x="58" y="58"/>
                      <a:pt x="58" y="64"/>
                    </a:cubicBezTo>
                    <a:cubicBezTo>
                      <a:pt x="56" y="57"/>
                      <a:pt x="54" y="50"/>
                      <a:pt x="51" y="44"/>
                    </a:cubicBezTo>
                    <a:cubicBezTo>
                      <a:pt x="49" y="41"/>
                      <a:pt x="46" y="36"/>
                      <a:pt x="44" y="34"/>
                    </a:cubicBezTo>
                    <a:cubicBezTo>
                      <a:pt x="39" y="30"/>
                      <a:pt x="32" y="28"/>
                      <a:pt x="29" y="22"/>
                    </a:cubicBezTo>
                    <a:cubicBezTo>
                      <a:pt x="28" y="20"/>
                      <a:pt x="29" y="18"/>
                      <a:pt x="27" y="16"/>
                    </a:cubicBezTo>
                    <a:cubicBezTo>
                      <a:pt x="26" y="14"/>
                      <a:pt x="22" y="12"/>
                      <a:pt x="20" y="9"/>
                    </a:cubicBezTo>
                    <a:cubicBezTo>
                      <a:pt x="18" y="6"/>
                      <a:pt x="18" y="5"/>
                      <a:pt x="14" y="4"/>
                    </a:cubicBezTo>
                    <a:cubicBezTo>
                      <a:pt x="11" y="4"/>
                      <a:pt x="7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0" name="Freeform 436"/>
              <p:cNvSpPr>
                <a:spLocks/>
              </p:cNvSpPr>
              <p:nvPr/>
            </p:nvSpPr>
            <p:spPr bwMode="auto">
              <a:xfrm>
                <a:off x="2354701" y="1418739"/>
                <a:ext cx="49213" cy="26988"/>
              </a:xfrm>
              <a:custGeom>
                <a:avLst/>
                <a:gdLst>
                  <a:gd name="T0" fmla="*/ 31 w 31"/>
                  <a:gd name="T1" fmla="*/ 0 h 17"/>
                  <a:gd name="T2" fmla="*/ 22 w 31"/>
                  <a:gd name="T3" fmla="*/ 4 h 17"/>
                  <a:gd name="T4" fmla="*/ 13 w 31"/>
                  <a:gd name="T5" fmla="*/ 6 h 17"/>
                  <a:gd name="T6" fmla="*/ 1 w 31"/>
                  <a:gd name="T7" fmla="*/ 17 h 17"/>
                  <a:gd name="T8" fmla="*/ 9 w 31"/>
                  <a:gd name="T9" fmla="*/ 11 h 17"/>
                  <a:gd name="T10" fmla="*/ 16 w 31"/>
                  <a:gd name="T11" fmla="*/ 8 h 17"/>
                  <a:gd name="T12" fmla="*/ 23 w 31"/>
                  <a:gd name="T13" fmla="*/ 5 h 17"/>
                  <a:gd name="T14" fmla="*/ 30 w 31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8" y="2"/>
                      <a:pt x="25" y="3"/>
                      <a:pt x="22" y="4"/>
                    </a:cubicBezTo>
                    <a:cubicBezTo>
                      <a:pt x="19" y="5"/>
                      <a:pt x="16" y="5"/>
                      <a:pt x="13" y="6"/>
                    </a:cubicBezTo>
                    <a:cubicBezTo>
                      <a:pt x="11" y="7"/>
                      <a:pt x="0" y="14"/>
                      <a:pt x="1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1" y="10"/>
                      <a:pt x="14" y="9"/>
                      <a:pt x="16" y="8"/>
                    </a:cubicBezTo>
                    <a:cubicBezTo>
                      <a:pt x="19" y="7"/>
                      <a:pt x="20" y="6"/>
                      <a:pt x="23" y="5"/>
                    </a:cubicBezTo>
                    <a:cubicBezTo>
                      <a:pt x="25" y="4"/>
                      <a:pt x="28" y="4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1" name="Freeform 437"/>
              <p:cNvSpPr>
                <a:spLocks/>
              </p:cNvSpPr>
              <p:nvPr/>
            </p:nvSpPr>
            <p:spPr bwMode="auto">
              <a:xfrm>
                <a:off x="2692839" y="2102951"/>
                <a:ext cx="69850" cy="47625"/>
              </a:xfrm>
              <a:custGeom>
                <a:avLst/>
                <a:gdLst>
                  <a:gd name="T0" fmla="*/ 1 w 43"/>
                  <a:gd name="T1" fmla="*/ 16 h 30"/>
                  <a:gd name="T2" fmla="*/ 26 w 43"/>
                  <a:gd name="T3" fmla="*/ 13 h 30"/>
                  <a:gd name="T4" fmla="*/ 35 w 43"/>
                  <a:gd name="T5" fmla="*/ 8 h 30"/>
                  <a:gd name="T6" fmla="*/ 39 w 43"/>
                  <a:gd name="T7" fmla="*/ 0 h 30"/>
                  <a:gd name="T8" fmla="*/ 42 w 43"/>
                  <a:gd name="T9" fmla="*/ 5 h 30"/>
                  <a:gd name="T10" fmla="*/ 41 w 43"/>
                  <a:gd name="T11" fmla="*/ 11 h 30"/>
                  <a:gd name="T12" fmla="*/ 28 w 43"/>
                  <a:gd name="T13" fmla="*/ 19 h 30"/>
                  <a:gd name="T14" fmla="*/ 18 w 43"/>
                  <a:gd name="T15" fmla="*/ 27 h 30"/>
                  <a:gd name="T16" fmla="*/ 10 w 43"/>
                  <a:gd name="T17" fmla="*/ 29 h 30"/>
                  <a:gd name="T18" fmla="*/ 4 w 43"/>
                  <a:gd name="T19" fmla="*/ 27 h 30"/>
                  <a:gd name="T20" fmla="*/ 0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6" y="26"/>
                      <a:pt x="20" y="16"/>
                      <a:pt x="26" y="13"/>
                    </a:cubicBezTo>
                    <a:cubicBezTo>
                      <a:pt x="29" y="12"/>
                      <a:pt x="33" y="10"/>
                      <a:pt x="35" y="8"/>
                    </a:cubicBezTo>
                    <a:cubicBezTo>
                      <a:pt x="38" y="6"/>
                      <a:pt x="38" y="2"/>
                      <a:pt x="39" y="0"/>
                    </a:cubicBezTo>
                    <a:cubicBezTo>
                      <a:pt x="40" y="1"/>
                      <a:pt x="41" y="4"/>
                      <a:pt x="42" y="5"/>
                    </a:cubicBezTo>
                    <a:cubicBezTo>
                      <a:pt x="43" y="8"/>
                      <a:pt x="43" y="9"/>
                      <a:pt x="41" y="11"/>
                    </a:cubicBezTo>
                    <a:cubicBezTo>
                      <a:pt x="37" y="14"/>
                      <a:pt x="32" y="16"/>
                      <a:pt x="28" y="19"/>
                    </a:cubicBezTo>
                    <a:cubicBezTo>
                      <a:pt x="25" y="22"/>
                      <a:pt x="21" y="24"/>
                      <a:pt x="18" y="27"/>
                    </a:cubicBezTo>
                    <a:cubicBezTo>
                      <a:pt x="15" y="29"/>
                      <a:pt x="13" y="30"/>
                      <a:pt x="10" y="29"/>
                    </a:cubicBezTo>
                    <a:cubicBezTo>
                      <a:pt x="8" y="28"/>
                      <a:pt x="6" y="28"/>
                      <a:pt x="4" y="27"/>
                    </a:cubicBezTo>
                    <a:cubicBezTo>
                      <a:pt x="3" y="26"/>
                      <a:pt x="1" y="23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2" name="Freeform 438"/>
              <p:cNvSpPr>
                <a:spLocks/>
              </p:cNvSpPr>
              <p:nvPr/>
            </p:nvSpPr>
            <p:spPr bwMode="auto">
              <a:xfrm>
                <a:off x="2783326" y="2042626"/>
                <a:ext cx="50800" cy="53975"/>
              </a:xfrm>
              <a:custGeom>
                <a:avLst/>
                <a:gdLst>
                  <a:gd name="T0" fmla="*/ 21 w 32"/>
                  <a:gd name="T1" fmla="*/ 0 h 33"/>
                  <a:gd name="T2" fmla="*/ 28 w 32"/>
                  <a:gd name="T3" fmla="*/ 11 h 33"/>
                  <a:gd name="T4" fmla="*/ 30 w 32"/>
                  <a:gd name="T5" fmla="*/ 20 h 33"/>
                  <a:gd name="T6" fmla="*/ 19 w 32"/>
                  <a:gd name="T7" fmla="*/ 25 h 33"/>
                  <a:gd name="T8" fmla="*/ 0 w 32"/>
                  <a:gd name="T9" fmla="*/ 33 h 33"/>
                  <a:gd name="T10" fmla="*/ 14 w 32"/>
                  <a:gd name="T11" fmla="*/ 23 h 33"/>
                  <a:gd name="T12" fmla="*/ 22 w 32"/>
                  <a:gd name="T13" fmla="*/ 19 h 33"/>
                  <a:gd name="T14" fmla="*/ 22 w 3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21" y="0"/>
                    </a:moveTo>
                    <a:cubicBezTo>
                      <a:pt x="25" y="1"/>
                      <a:pt x="26" y="7"/>
                      <a:pt x="28" y="11"/>
                    </a:cubicBezTo>
                    <a:cubicBezTo>
                      <a:pt x="29" y="14"/>
                      <a:pt x="32" y="16"/>
                      <a:pt x="30" y="20"/>
                    </a:cubicBezTo>
                    <a:cubicBezTo>
                      <a:pt x="27" y="23"/>
                      <a:pt x="22" y="24"/>
                      <a:pt x="19" y="25"/>
                    </a:cubicBezTo>
                    <a:cubicBezTo>
                      <a:pt x="13" y="28"/>
                      <a:pt x="7" y="33"/>
                      <a:pt x="0" y="33"/>
                    </a:cubicBezTo>
                    <a:cubicBezTo>
                      <a:pt x="5" y="31"/>
                      <a:pt x="9" y="26"/>
                      <a:pt x="14" y="23"/>
                    </a:cubicBezTo>
                    <a:cubicBezTo>
                      <a:pt x="17" y="22"/>
                      <a:pt x="20" y="21"/>
                      <a:pt x="22" y="19"/>
                    </a:cubicBezTo>
                    <a:cubicBezTo>
                      <a:pt x="26" y="15"/>
                      <a:pt x="24" y="4"/>
                      <a:pt x="2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3" name="Freeform 439"/>
              <p:cNvSpPr>
                <a:spLocks/>
              </p:cNvSpPr>
              <p:nvPr/>
            </p:nvSpPr>
            <p:spPr bwMode="auto">
              <a:xfrm>
                <a:off x="2732526" y="2060089"/>
                <a:ext cx="61913" cy="39688"/>
              </a:xfrm>
              <a:custGeom>
                <a:avLst/>
                <a:gdLst>
                  <a:gd name="T0" fmla="*/ 39 w 39"/>
                  <a:gd name="T1" fmla="*/ 1 h 25"/>
                  <a:gd name="T2" fmla="*/ 29 w 39"/>
                  <a:gd name="T3" fmla="*/ 9 h 25"/>
                  <a:gd name="T4" fmla="*/ 21 w 39"/>
                  <a:gd name="T5" fmla="*/ 15 h 25"/>
                  <a:gd name="T6" fmla="*/ 14 w 39"/>
                  <a:gd name="T7" fmla="*/ 20 h 25"/>
                  <a:gd name="T8" fmla="*/ 7 w 39"/>
                  <a:gd name="T9" fmla="*/ 22 h 25"/>
                  <a:gd name="T10" fmla="*/ 0 w 39"/>
                  <a:gd name="T11" fmla="*/ 25 h 25"/>
                  <a:gd name="T12" fmla="*/ 13 w 39"/>
                  <a:gd name="T13" fmla="*/ 19 h 25"/>
                  <a:gd name="T14" fmla="*/ 16 w 39"/>
                  <a:gd name="T15" fmla="*/ 16 h 25"/>
                  <a:gd name="T16" fmla="*/ 13 w 39"/>
                  <a:gd name="T17" fmla="*/ 8 h 25"/>
                  <a:gd name="T18" fmla="*/ 24 w 39"/>
                  <a:gd name="T19" fmla="*/ 11 h 25"/>
                  <a:gd name="T20" fmla="*/ 31 w 39"/>
                  <a:gd name="T21" fmla="*/ 5 h 25"/>
                  <a:gd name="T22" fmla="*/ 33 w 39"/>
                  <a:gd name="T23" fmla="*/ 3 h 25"/>
                  <a:gd name="T24" fmla="*/ 37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39" y="1"/>
                    </a:moveTo>
                    <a:cubicBezTo>
                      <a:pt x="35" y="0"/>
                      <a:pt x="31" y="7"/>
                      <a:pt x="29" y="9"/>
                    </a:cubicBezTo>
                    <a:cubicBezTo>
                      <a:pt x="27" y="12"/>
                      <a:pt x="25" y="13"/>
                      <a:pt x="21" y="15"/>
                    </a:cubicBezTo>
                    <a:cubicBezTo>
                      <a:pt x="18" y="16"/>
                      <a:pt x="17" y="19"/>
                      <a:pt x="14" y="20"/>
                    </a:cubicBezTo>
                    <a:cubicBezTo>
                      <a:pt x="12" y="21"/>
                      <a:pt x="9" y="22"/>
                      <a:pt x="7" y="22"/>
                    </a:cubicBezTo>
                    <a:cubicBezTo>
                      <a:pt x="5" y="23"/>
                      <a:pt x="2" y="24"/>
                      <a:pt x="0" y="25"/>
                    </a:cubicBezTo>
                    <a:cubicBezTo>
                      <a:pt x="3" y="21"/>
                      <a:pt x="9" y="21"/>
                      <a:pt x="13" y="19"/>
                    </a:cubicBezTo>
                    <a:cubicBezTo>
                      <a:pt x="15" y="18"/>
                      <a:pt x="15" y="19"/>
                      <a:pt x="16" y="16"/>
                    </a:cubicBezTo>
                    <a:cubicBezTo>
                      <a:pt x="16" y="13"/>
                      <a:pt x="15" y="10"/>
                      <a:pt x="13" y="8"/>
                    </a:cubicBezTo>
                    <a:cubicBezTo>
                      <a:pt x="17" y="13"/>
                      <a:pt x="18" y="14"/>
                      <a:pt x="24" y="11"/>
                    </a:cubicBezTo>
                    <a:cubicBezTo>
                      <a:pt x="27" y="9"/>
                      <a:pt x="29" y="8"/>
                      <a:pt x="31" y="5"/>
                    </a:cubicBezTo>
                    <a:cubicBezTo>
                      <a:pt x="32" y="4"/>
                      <a:pt x="32" y="3"/>
                      <a:pt x="33" y="3"/>
                    </a:cubicBezTo>
                    <a:cubicBezTo>
                      <a:pt x="35" y="2"/>
                      <a:pt x="36" y="3"/>
                      <a:pt x="3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4" name="Freeform 440"/>
              <p:cNvSpPr>
                <a:spLocks/>
              </p:cNvSpPr>
              <p:nvPr/>
            </p:nvSpPr>
            <p:spPr bwMode="auto">
              <a:xfrm>
                <a:off x="2759514" y="2120414"/>
                <a:ext cx="77788" cy="80963"/>
              </a:xfrm>
              <a:custGeom>
                <a:avLst/>
                <a:gdLst>
                  <a:gd name="T0" fmla="*/ 1 w 49"/>
                  <a:gd name="T1" fmla="*/ 7 h 51"/>
                  <a:gd name="T2" fmla="*/ 6 w 49"/>
                  <a:gd name="T3" fmla="*/ 4 h 51"/>
                  <a:gd name="T4" fmla="*/ 10 w 49"/>
                  <a:gd name="T5" fmla="*/ 1 h 51"/>
                  <a:gd name="T6" fmla="*/ 20 w 49"/>
                  <a:gd name="T7" fmla="*/ 10 h 51"/>
                  <a:gd name="T8" fmla="*/ 29 w 49"/>
                  <a:gd name="T9" fmla="*/ 18 h 51"/>
                  <a:gd name="T10" fmla="*/ 35 w 49"/>
                  <a:gd name="T11" fmla="*/ 24 h 51"/>
                  <a:gd name="T12" fmla="*/ 40 w 49"/>
                  <a:gd name="T13" fmla="*/ 34 h 51"/>
                  <a:gd name="T14" fmla="*/ 49 w 49"/>
                  <a:gd name="T15" fmla="*/ 51 h 51"/>
                  <a:gd name="T16" fmla="*/ 46 w 49"/>
                  <a:gd name="T17" fmla="*/ 46 h 51"/>
                  <a:gd name="T18" fmla="*/ 39 w 49"/>
                  <a:gd name="T19" fmla="*/ 37 h 51"/>
                  <a:gd name="T20" fmla="*/ 29 w 49"/>
                  <a:gd name="T21" fmla="*/ 23 h 51"/>
                  <a:gd name="T22" fmla="*/ 18 w 49"/>
                  <a:gd name="T23" fmla="*/ 11 h 51"/>
                  <a:gd name="T24" fmla="*/ 12 w 49"/>
                  <a:gd name="T25" fmla="*/ 3 h 51"/>
                  <a:gd name="T26" fmla="*/ 0 w 49"/>
                  <a:gd name="T2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1">
                    <a:moveTo>
                      <a:pt x="1" y="7"/>
                    </a:moveTo>
                    <a:cubicBezTo>
                      <a:pt x="2" y="8"/>
                      <a:pt x="5" y="5"/>
                      <a:pt x="6" y="4"/>
                    </a:cubicBezTo>
                    <a:cubicBezTo>
                      <a:pt x="7" y="3"/>
                      <a:pt x="8" y="1"/>
                      <a:pt x="10" y="1"/>
                    </a:cubicBezTo>
                    <a:cubicBezTo>
                      <a:pt x="15" y="1"/>
                      <a:pt x="18" y="8"/>
                      <a:pt x="20" y="10"/>
                    </a:cubicBezTo>
                    <a:cubicBezTo>
                      <a:pt x="23" y="14"/>
                      <a:pt x="26" y="15"/>
                      <a:pt x="29" y="18"/>
                    </a:cubicBezTo>
                    <a:cubicBezTo>
                      <a:pt x="31" y="19"/>
                      <a:pt x="33" y="22"/>
                      <a:pt x="35" y="24"/>
                    </a:cubicBezTo>
                    <a:cubicBezTo>
                      <a:pt x="37" y="28"/>
                      <a:pt x="39" y="31"/>
                      <a:pt x="40" y="34"/>
                    </a:cubicBezTo>
                    <a:cubicBezTo>
                      <a:pt x="43" y="40"/>
                      <a:pt x="47" y="45"/>
                      <a:pt x="49" y="51"/>
                    </a:cubicBezTo>
                    <a:cubicBezTo>
                      <a:pt x="48" y="50"/>
                      <a:pt x="47" y="48"/>
                      <a:pt x="46" y="46"/>
                    </a:cubicBezTo>
                    <a:cubicBezTo>
                      <a:pt x="43" y="43"/>
                      <a:pt x="41" y="40"/>
                      <a:pt x="39" y="37"/>
                    </a:cubicBezTo>
                    <a:cubicBezTo>
                      <a:pt x="36" y="32"/>
                      <a:pt x="32" y="27"/>
                      <a:pt x="29" y="23"/>
                    </a:cubicBezTo>
                    <a:cubicBezTo>
                      <a:pt x="26" y="18"/>
                      <a:pt x="22" y="15"/>
                      <a:pt x="18" y="11"/>
                    </a:cubicBezTo>
                    <a:cubicBezTo>
                      <a:pt x="16" y="9"/>
                      <a:pt x="14" y="5"/>
                      <a:pt x="12" y="3"/>
                    </a:cubicBezTo>
                    <a:cubicBezTo>
                      <a:pt x="7" y="0"/>
                      <a:pt x="4" y="8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5" name="Freeform 441"/>
              <p:cNvSpPr>
                <a:spLocks/>
              </p:cNvSpPr>
              <p:nvPr/>
            </p:nvSpPr>
            <p:spPr bwMode="auto">
              <a:xfrm>
                <a:off x="2824601" y="2085489"/>
                <a:ext cx="53975" cy="84138"/>
              </a:xfrm>
              <a:custGeom>
                <a:avLst/>
                <a:gdLst>
                  <a:gd name="T0" fmla="*/ 0 w 34"/>
                  <a:gd name="T1" fmla="*/ 4 h 53"/>
                  <a:gd name="T2" fmla="*/ 5 w 34"/>
                  <a:gd name="T3" fmla="*/ 1 h 53"/>
                  <a:gd name="T4" fmla="*/ 9 w 34"/>
                  <a:gd name="T5" fmla="*/ 1 h 53"/>
                  <a:gd name="T6" fmla="*/ 12 w 34"/>
                  <a:gd name="T7" fmla="*/ 6 h 53"/>
                  <a:gd name="T8" fmla="*/ 16 w 34"/>
                  <a:gd name="T9" fmla="*/ 13 h 53"/>
                  <a:gd name="T10" fmla="*/ 18 w 34"/>
                  <a:gd name="T11" fmla="*/ 19 h 53"/>
                  <a:gd name="T12" fmla="*/ 20 w 34"/>
                  <a:gd name="T13" fmla="*/ 28 h 53"/>
                  <a:gd name="T14" fmla="*/ 26 w 34"/>
                  <a:gd name="T15" fmla="*/ 39 h 53"/>
                  <a:gd name="T16" fmla="*/ 34 w 34"/>
                  <a:gd name="T17" fmla="*/ 53 h 53"/>
                  <a:gd name="T18" fmla="*/ 24 w 34"/>
                  <a:gd name="T19" fmla="*/ 38 h 53"/>
                  <a:gd name="T20" fmla="*/ 18 w 34"/>
                  <a:gd name="T21" fmla="*/ 27 h 53"/>
                  <a:gd name="T22" fmla="*/ 16 w 34"/>
                  <a:gd name="T23" fmla="*/ 17 h 53"/>
                  <a:gd name="T24" fmla="*/ 14 w 34"/>
                  <a:gd name="T25" fmla="*/ 12 h 53"/>
                  <a:gd name="T26" fmla="*/ 11 w 34"/>
                  <a:gd name="T27" fmla="*/ 7 h 53"/>
                  <a:gd name="T28" fmla="*/ 8 w 34"/>
                  <a:gd name="T29" fmla="*/ 3 h 53"/>
                  <a:gd name="T30" fmla="*/ 1 w 34"/>
                  <a:gd name="T3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3">
                    <a:moveTo>
                      <a:pt x="0" y="4"/>
                    </a:moveTo>
                    <a:cubicBezTo>
                      <a:pt x="1" y="3"/>
                      <a:pt x="3" y="2"/>
                      <a:pt x="5" y="1"/>
                    </a:cubicBezTo>
                    <a:cubicBezTo>
                      <a:pt x="6" y="1"/>
                      <a:pt x="8" y="0"/>
                      <a:pt x="9" y="1"/>
                    </a:cubicBezTo>
                    <a:cubicBezTo>
                      <a:pt x="10" y="1"/>
                      <a:pt x="11" y="5"/>
                      <a:pt x="12" y="6"/>
                    </a:cubicBezTo>
                    <a:cubicBezTo>
                      <a:pt x="13" y="8"/>
                      <a:pt x="15" y="10"/>
                      <a:pt x="16" y="13"/>
                    </a:cubicBezTo>
                    <a:cubicBezTo>
                      <a:pt x="17" y="15"/>
                      <a:pt x="18" y="17"/>
                      <a:pt x="18" y="19"/>
                    </a:cubicBezTo>
                    <a:cubicBezTo>
                      <a:pt x="18" y="23"/>
                      <a:pt x="18" y="25"/>
                      <a:pt x="20" y="28"/>
                    </a:cubicBezTo>
                    <a:cubicBezTo>
                      <a:pt x="22" y="32"/>
                      <a:pt x="24" y="36"/>
                      <a:pt x="26" y="39"/>
                    </a:cubicBezTo>
                    <a:cubicBezTo>
                      <a:pt x="29" y="44"/>
                      <a:pt x="32" y="48"/>
                      <a:pt x="34" y="53"/>
                    </a:cubicBezTo>
                    <a:cubicBezTo>
                      <a:pt x="30" y="48"/>
                      <a:pt x="27" y="43"/>
                      <a:pt x="24" y="38"/>
                    </a:cubicBezTo>
                    <a:cubicBezTo>
                      <a:pt x="23" y="34"/>
                      <a:pt x="20" y="30"/>
                      <a:pt x="18" y="27"/>
                    </a:cubicBezTo>
                    <a:cubicBezTo>
                      <a:pt x="17" y="23"/>
                      <a:pt x="17" y="20"/>
                      <a:pt x="16" y="17"/>
                    </a:cubicBezTo>
                    <a:cubicBezTo>
                      <a:pt x="16" y="15"/>
                      <a:pt x="15" y="14"/>
                      <a:pt x="14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0" y="6"/>
                      <a:pt x="9" y="4"/>
                      <a:pt x="8" y="3"/>
                    </a:cubicBezTo>
                    <a:cubicBezTo>
                      <a:pt x="6" y="3"/>
                      <a:pt x="2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972"/>
              <p:cNvSpPr>
                <a:spLocks/>
              </p:cNvSpPr>
              <p:nvPr/>
            </p:nvSpPr>
            <p:spPr bwMode="auto">
              <a:xfrm>
                <a:off x="2084826" y="1433026"/>
                <a:ext cx="23813" cy="9525"/>
              </a:xfrm>
              <a:custGeom>
                <a:avLst/>
                <a:gdLst>
                  <a:gd name="T0" fmla="*/ 15 w 15"/>
                  <a:gd name="T1" fmla="*/ 2 h 6"/>
                  <a:gd name="T2" fmla="*/ 0 w 15"/>
                  <a:gd name="T3" fmla="*/ 4 h 6"/>
                  <a:gd name="T4" fmla="*/ 15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5" y="2"/>
                    </a:moveTo>
                    <a:cubicBezTo>
                      <a:pt x="12" y="3"/>
                      <a:pt x="1" y="0"/>
                      <a:pt x="0" y="4"/>
                    </a:cubicBezTo>
                    <a:cubicBezTo>
                      <a:pt x="4" y="3"/>
                      <a:pt x="13" y="6"/>
                      <a:pt x="1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973"/>
              <p:cNvSpPr>
                <a:spLocks/>
              </p:cNvSpPr>
              <p:nvPr/>
            </p:nvSpPr>
            <p:spPr bwMode="auto">
              <a:xfrm>
                <a:off x="2151501" y="1474301"/>
                <a:ext cx="11113" cy="11113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7 h 7"/>
                  <a:gd name="T4" fmla="*/ 0 w 6"/>
                  <a:gd name="T5" fmla="*/ 0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4" y="2"/>
                      <a:pt x="6" y="4"/>
                      <a:pt x="6" y="7"/>
                    </a:cubicBezTo>
                    <a:cubicBezTo>
                      <a:pt x="4" y="6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1" name="Freeform 1080"/>
              <p:cNvSpPr>
                <a:spLocks/>
              </p:cNvSpPr>
              <p:nvPr/>
            </p:nvSpPr>
            <p:spPr bwMode="auto">
              <a:xfrm>
                <a:off x="2291201" y="1337776"/>
                <a:ext cx="60325" cy="14288"/>
              </a:xfrm>
              <a:custGeom>
                <a:avLst/>
                <a:gdLst>
                  <a:gd name="T0" fmla="*/ 37 w 37"/>
                  <a:gd name="T1" fmla="*/ 9 h 9"/>
                  <a:gd name="T2" fmla="*/ 23 w 37"/>
                  <a:gd name="T3" fmla="*/ 4 h 9"/>
                  <a:gd name="T4" fmla="*/ 13 w 37"/>
                  <a:gd name="T5" fmla="*/ 4 h 9"/>
                  <a:gd name="T6" fmla="*/ 0 w 37"/>
                  <a:gd name="T7" fmla="*/ 3 h 9"/>
                  <a:gd name="T8" fmla="*/ 13 w 37"/>
                  <a:gd name="T9" fmla="*/ 6 h 9"/>
                  <a:gd name="T10" fmla="*/ 22 w 37"/>
                  <a:gd name="T11" fmla="*/ 7 h 9"/>
                  <a:gd name="T12" fmla="*/ 35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37" y="9"/>
                    </a:moveTo>
                    <a:cubicBezTo>
                      <a:pt x="36" y="0"/>
                      <a:pt x="29" y="3"/>
                      <a:pt x="23" y="4"/>
                    </a:cubicBezTo>
                    <a:cubicBezTo>
                      <a:pt x="19" y="4"/>
                      <a:pt x="17" y="5"/>
                      <a:pt x="13" y="4"/>
                    </a:cubicBezTo>
                    <a:cubicBezTo>
                      <a:pt x="8" y="4"/>
                      <a:pt x="4" y="4"/>
                      <a:pt x="0" y="3"/>
                    </a:cubicBezTo>
                    <a:cubicBezTo>
                      <a:pt x="1" y="5"/>
                      <a:pt x="11" y="6"/>
                      <a:pt x="13" y="6"/>
                    </a:cubicBezTo>
                    <a:cubicBezTo>
                      <a:pt x="16" y="7"/>
                      <a:pt x="19" y="7"/>
                      <a:pt x="22" y="7"/>
                    </a:cubicBezTo>
                    <a:cubicBezTo>
                      <a:pt x="27" y="6"/>
                      <a:pt x="31" y="2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1" name="Hüfte"/>
            <p:cNvGrpSpPr/>
            <p:nvPr/>
          </p:nvGrpSpPr>
          <p:grpSpPr>
            <a:xfrm>
              <a:off x="1483163" y="2399813"/>
              <a:ext cx="835025" cy="523876"/>
              <a:chOff x="1483163" y="2399813"/>
              <a:chExt cx="835025" cy="523876"/>
            </a:xfrm>
          </p:grpSpPr>
          <p:sp>
            <p:nvSpPr>
              <p:cNvPr id="1341" name="Freeform 95"/>
              <p:cNvSpPr>
                <a:spLocks/>
              </p:cNvSpPr>
              <p:nvPr/>
            </p:nvSpPr>
            <p:spPr bwMode="auto">
              <a:xfrm>
                <a:off x="1610163" y="2750651"/>
                <a:ext cx="61913" cy="61913"/>
              </a:xfrm>
              <a:custGeom>
                <a:avLst/>
                <a:gdLst>
                  <a:gd name="T0" fmla="*/ 0 w 39"/>
                  <a:gd name="T1" fmla="*/ 1 h 38"/>
                  <a:gd name="T2" fmla="*/ 14 w 39"/>
                  <a:gd name="T3" fmla="*/ 16 h 38"/>
                  <a:gd name="T4" fmla="*/ 30 w 39"/>
                  <a:gd name="T5" fmla="*/ 26 h 38"/>
                  <a:gd name="T6" fmla="*/ 37 w 39"/>
                  <a:gd name="T7" fmla="*/ 37 h 38"/>
                  <a:gd name="T8" fmla="*/ 39 w 39"/>
                  <a:gd name="T9" fmla="*/ 38 h 38"/>
                  <a:gd name="T10" fmla="*/ 39 w 39"/>
                  <a:gd name="T11" fmla="*/ 36 h 38"/>
                  <a:gd name="T12" fmla="*/ 31 w 39"/>
                  <a:gd name="T13" fmla="*/ 24 h 38"/>
                  <a:gd name="T14" fmla="*/ 15 w 39"/>
                  <a:gd name="T15" fmla="*/ 15 h 38"/>
                  <a:gd name="T16" fmla="*/ 4 w 39"/>
                  <a:gd name="T17" fmla="*/ 5 h 38"/>
                  <a:gd name="T18" fmla="*/ 3 w 39"/>
                  <a:gd name="T19" fmla="*/ 2 h 38"/>
                  <a:gd name="T20" fmla="*/ 3 w 39"/>
                  <a:gd name="T21" fmla="*/ 1 h 38"/>
                  <a:gd name="T22" fmla="*/ 2 w 39"/>
                  <a:gd name="T23" fmla="*/ 1 h 38"/>
                  <a:gd name="T24" fmla="*/ 2 w 39"/>
                  <a:gd name="T25" fmla="*/ 1 h 38"/>
                  <a:gd name="T26" fmla="*/ 1 w 39"/>
                  <a:gd name="T27" fmla="*/ 0 h 38"/>
                  <a:gd name="T28" fmla="*/ 0 w 39"/>
                  <a:gd name="T2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38">
                    <a:moveTo>
                      <a:pt x="0" y="1"/>
                    </a:moveTo>
                    <a:cubicBezTo>
                      <a:pt x="0" y="1"/>
                      <a:pt x="1" y="10"/>
                      <a:pt x="14" y="16"/>
                    </a:cubicBezTo>
                    <a:cubicBezTo>
                      <a:pt x="20" y="19"/>
                      <a:pt x="26" y="22"/>
                      <a:pt x="30" y="26"/>
                    </a:cubicBezTo>
                    <a:cubicBezTo>
                      <a:pt x="34" y="29"/>
                      <a:pt x="37" y="33"/>
                      <a:pt x="37" y="37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2"/>
                      <a:pt x="36" y="28"/>
                      <a:pt x="31" y="24"/>
                    </a:cubicBezTo>
                    <a:cubicBezTo>
                      <a:pt x="27" y="21"/>
                      <a:pt x="21" y="18"/>
                      <a:pt x="15" y="15"/>
                    </a:cubicBezTo>
                    <a:cubicBezTo>
                      <a:pt x="9" y="12"/>
                      <a:pt x="6" y="8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4" name="Freeform 148"/>
              <p:cNvSpPr>
                <a:spLocks/>
              </p:cNvSpPr>
              <p:nvPr/>
            </p:nvSpPr>
            <p:spPr bwMode="auto">
              <a:xfrm>
                <a:off x="1608576" y="2755413"/>
                <a:ext cx="60325" cy="65088"/>
              </a:xfrm>
              <a:custGeom>
                <a:avLst/>
                <a:gdLst>
                  <a:gd name="T0" fmla="*/ 38 w 38"/>
                  <a:gd name="T1" fmla="*/ 35 h 40"/>
                  <a:gd name="T2" fmla="*/ 20 w 38"/>
                  <a:gd name="T3" fmla="*/ 19 h 40"/>
                  <a:gd name="T4" fmla="*/ 0 w 38"/>
                  <a:gd name="T5" fmla="*/ 0 h 40"/>
                  <a:gd name="T6" fmla="*/ 18 w 38"/>
                  <a:gd name="T7" fmla="*/ 22 h 40"/>
                  <a:gd name="T8" fmla="*/ 28 w 38"/>
                  <a:gd name="T9" fmla="*/ 31 h 40"/>
                  <a:gd name="T10" fmla="*/ 19 w 38"/>
                  <a:gd name="T11" fmla="*/ 37 h 40"/>
                  <a:gd name="T12" fmla="*/ 37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38" y="35"/>
                    </a:moveTo>
                    <a:cubicBezTo>
                      <a:pt x="38" y="24"/>
                      <a:pt x="28" y="22"/>
                      <a:pt x="20" y="19"/>
                    </a:cubicBezTo>
                    <a:cubicBezTo>
                      <a:pt x="11" y="17"/>
                      <a:pt x="2" y="9"/>
                      <a:pt x="0" y="0"/>
                    </a:cubicBezTo>
                    <a:cubicBezTo>
                      <a:pt x="2" y="10"/>
                      <a:pt x="9" y="17"/>
                      <a:pt x="18" y="22"/>
                    </a:cubicBezTo>
                    <a:cubicBezTo>
                      <a:pt x="21" y="24"/>
                      <a:pt x="28" y="27"/>
                      <a:pt x="28" y="31"/>
                    </a:cubicBezTo>
                    <a:cubicBezTo>
                      <a:pt x="29" y="38"/>
                      <a:pt x="22" y="35"/>
                      <a:pt x="19" y="37"/>
                    </a:cubicBezTo>
                    <a:cubicBezTo>
                      <a:pt x="23" y="39"/>
                      <a:pt x="33" y="40"/>
                      <a:pt x="37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1" name="Freeform 226"/>
              <p:cNvSpPr>
                <a:spLocks/>
              </p:cNvSpPr>
              <p:nvPr/>
            </p:nvSpPr>
            <p:spPr bwMode="auto">
              <a:xfrm>
                <a:off x="2097526" y="2750651"/>
                <a:ext cx="63500" cy="61913"/>
              </a:xfrm>
              <a:custGeom>
                <a:avLst/>
                <a:gdLst>
                  <a:gd name="T0" fmla="*/ 37 w 39"/>
                  <a:gd name="T1" fmla="*/ 1 h 38"/>
                  <a:gd name="T2" fmla="*/ 37 w 39"/>
                  <a:gd name="T3" fmla="*/ 1 h 38"/>
                  <a:gd name="T4" fmla="*/ 25 w 39"/>
                  <a:gd name="T5" fmla="*/ 15 h 38"/>
                  <a:gd name="T6" fmla="*/ 8 w 39"/>
                  <a:gd name="T7" fmla="*/ 24 h 38"/>
                  <a:gd name="T8" fmla="*/ 0 w 39"/>
                  <a:gd name="T9" fmla="*/ 36 h 38"/>
                  <a:gd name="T10" fmla="*/ 1 w 39"/>
                  <a:gd name="T11" fmla="*/ 38 h 38"/>
                  <a:gd name="T12" fmla="*/ 2 w 39"/>
                  <a:gd name="T13" fmla="*/ 37 h 38"/>
                  <a:gd name="T14" fmla="*/ 10 w 39"/>
                  <a:gd name="T15" fmla="*/ 26 h 38"/>
                  <a:gd name="T16" fmla="*/ 26 w 39"/>
                  <a:gd name="T17" fmla="*/ 16 h 38"/>
                  <a:gd name="T18" fmla="*/ 39 w 39"/>
                  <a:gd name="T19" fmla="*/ 1 h 38"/>
                  <a:gd name="T20" fmla="*/ 38 w 39"/>
                  <a:gd name="T21" fmla="*/ 0 h 38"/>
                  <a:gd name="T22" fmla="*/ 37 w 39"/>
                  <a:gd name="T2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8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2"/>
                      <a:pt x="36" y="9"/>
                      <a:pt x="25" y="15"/>
                    </a:cubicBezTo>
                    <a:cubicBezTo>
                      <a:pt x="19" y="18"/>
                      <a:pt x="13" y="21"/>
                      <a:pt x="8" y="24"/>
                    </a:cubicBezTo>
                    <a:cubicBezTo>
                      <a:pt x="4" y="28"/>
                      <a:pt x="1" y="32"/>
                      <a:pt x="0" y="36"/>
                    </a:cubicBezTo>
                    <a:cubicBezTo>
                      <a:pt x="0" y="37"/>
                      <a:pt x="1" y="37"/>
                      <a:pt x="1" y="38"/>
                    </a:cubicBezTo>
                    <a:cubicBezTo>
                      <a:pt x="2" y="38"/>
                      <a:pt x="2" y="37"/>
                      <a:pt x="2" y="37"/>
                    </a:cubicBezTo>
                    <a:cubicBezTo>
                      <a:pt x="3" y="33"/>
                      <a:pt x="5" y="29"/>
                      <a:pt x="10" y="26"/>
                    </a:cubicBezTo>
                    <a:cubicBezTo>
                      <a:pt x="14" y="22"/>
                      <a:pt x="19" y="19"/>
                      <a:pt x="26" y="16"/>
                    </a:cubicBezTo>
                    <a:cubicBezTo>
                      <a:pt x="38" y="10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4" name="Freeform 279"/>
              <p:cNvSpPr>
                <a:spLocks/>
              </p:cNvSpPr>
              <p:nvPr/>
            </p:nvSpPr>
            <p:spPr bwMode="auto">
              <a:xfrm>
                <a:off x="2102288" y="2755414"/>
                <a:ext cx="61913" cy="65088"/>
              </a:xfrm>
              <a:custGeom>
                <a:avLst/>
                <a:gdLst>
                  <a:gd name="T0" fmla="*/ 0 w 38"/>
                  <a:gd name="T1" fmla="*/ 35 h 40"/>
                  <a:gd name="T2" fmla="*/ 18 w 38"/>
                  <a:gd name="T3" fmla="*/ 19 h 40"/>
                  <a:gd name="T4" fmla="*/ 38 w 38"/>
                  <a:gd name="T5" fmla="*/ 0 h 40"/>
                  <a:gd name="T6" fmla="*/ 20 w 38"/>
                  <a:gd name="T7" fmla="*/ 22 h 40"/>
                  <a:gd name="T8" fmla="*/ 9 w 38"/>
                  <a:gd name="T9" fmla="*/ 31 h 40"/>
                  <a:gd name="T10" fmla="*/ 19 w 38"/>
                  <a:gd name="T11" fmla="*/ 37 h 40"/>
                  <a:gd name="T12" fmla="*/ 1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0" y="35"/>
                    </a:moveTo>
                    <a:cubicBezTo>
                      <a:pt x="0" y="24"/>
                      <a:pt x="9" y="22"/>
                      <a:pt x="18" y="19"/>
                    </a:cubicBezTo>
                    <a:cubicBezTo>
                      <a:pt x="27" y="17"/>
                      <a:pt x="35" y="9"/>
                      <a:pt x="38" y="0"/>
                    </a:cubicBezTo>
                    <a:cubicBezTo>
                      <a:pt x="35" y="10"/>
                      <a:pt x="29" y="17"/>
                      <a:pt x="20" y="22"/>
                    </a:cubicBezTo>
                    <a:cubicBezTo>
                      <a:pt x="17" y="24"/>
                      <a:pt x="10" y="27"/>
                      <a:pt x="9" y="31"/>
                    </a:cubicBezTo>
                    <a:cubicBezTo>
                      <a:pt x="8" y="38"/>
                      <a:pt x="15" y="35"/>
                      <a:pt x="19" y="37"/>
                    </a:cubicBezTo>
                    <a:cubicBezTo>
                      <a:pt x="14" y="39"/>
                      <a:pt x="5" y="40"/>
                      <a:pt x="1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6" name="Freeform 281"/>
              <p:cNvSpPr>
                <a:spLocks/>
              </p:cNvSpPr>
              <p:nvPr/>
            </p:nvSpPr>
            <p:spPr bwMode="auto">
              <a:xfrm>
                <a:off x="2222938" y="2752239"/>
                <a:ext cx="95250" cy="127000"/>
              </a:xfrm>
              <a:custGeom>
                <a:avLst/>
                <a:gdLst>
                  <a:gd name="T0" fmla="*/ 0 w 60"/>
                  <a:gd name="T1" fmla="*/ 15 h 79"/>
                  <a:gd name="T2" fmla="*/ 14 w 60"/>
                  <a:gd name="T3" fmla="*/ 9 h 79"/>
                  <a:gd name="T4" fmla="*/ 25 w 60"/>
                  <a:gd name="T5" fmla="*/ 2 h 79"/>
                  <a:gd name="T6" fmla="*/ 33 w 60"/>
                  <a:gd name="T7" fmla="*/ 9 h 79"/>
                  <a:gd name="T8" fmla="*/ 41 w 60"/>
                  <a:gd name="T9" fmla="*/ 22 h 79"/>
                  <a:gd name="T10" fmla="*/ 48 w 60"/>
                  <a:gd name="T11" fmla="*/ 33 h 79"/>
                  <a:gd name="T12" fmla="*/ 50 w 60"/>
                  <a:gd name="T13" fmla="*/ 46 h 79"/>
                  <a:gd name="T14" fmla="*/ 58 w 60"/>
                  <a:gd name="T15" fmla="*/ 62 h 79"/>
                  <a:gd name="T16" fmla="*/ 52 w 60"/>
                  <a:gd name="T17" fmla="*/ 79 h 79"/>
                  <a:gd name="T18" fmla="*/ 47 w 60"/>
                  <a:gd name="T19" fmla="*/ 48 h 79"/>
                  <a:gd name="T20" fmla="*/ 38 w 60"/>
                  <a:gd name="T21" fmla="*/ 29 h 79"/>
                  <a:gd name="T22" fmla="*/ 30 w 60"/>
                  <a:gd name="T23" fmla="*/ 8 h 79"/>
                  <a:gd name="T24" fmla="*/ 5 w 60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9">
                    <a:moveTo>
                      <a:pt x="0" y="15"/>
                    </a:moveTo>
                    <a:cubicBezTo>
                      <a:pt x="4" y="13"/>
                      <a:pt x="10" y="12"/>
                      <a:pt x="14" y="9"/>
                    </a:cubicBezTo>
                    <a:cubicBezTo>
                      <a:pt x="17" y="7"/>
                      <a:pt x="21" y="3"/>
                      <a:pt x="25" y="2"/>
                    </a:cubicBezTo>
                    <a:cubicBezTo>
                      <a:pt x="30" y="0"/>
                      <a:pt x="31" y="4"/>
                      <a:pt x="33" y="9"/>
                    </a:cubicBezTo>
                    <a:cubicBezTo>
                      <a:pt x="35" y="14"/>
                      <a:pt x="38" y="18"/>
                      <a:pt x="41" y="22"/>
                    </a:cubicBezTo>
                    <a:cubicBezTo>
                      <a:pt x="43" y="25"/>
                      <a:pt x="47" y="30"/>
                      <a:pt x="48" y="33"/>
                    </a:cubicBezTo>
                    <a:cubicBezTo>
                      <a:pt x="50" y="38"/>
                      <a:pt x="48" y="42"/>
                      <a:pt x="50" y="46"/>
                    </a:cubicBezTo>
                    <a:cubicBezTo>
                      <a:pt x="52" y="51"/>
                      <a:pt x="56" y="56"/>
                      <a:pt x="58" y="62"/>
                    </a:cubicBezTo>
                    <a:cubicBezTo>
                      <a:pt x="60" y="70"/>
                      <a:pt x="57" y="72"/>
                      <a:pt x="52" y="79"/>
                    </a:cubicBezTo>
                    <a:cubicBezTo>
                      <a:pt x="55" y="66"/>
                      <a:pt x="52" y="59"/>
                      <a:pt x="47" y="48"/>
                    </a:cubicBezTo>
                    <a:cubicBezTo>
                      <a:pt x="44" y="41"/>
                      <a:pt x="43" y="35"/>
                      <a:pt x="38" y="29"/>
                    </a:cubicBezTo>
                    <a:cubicBezTo>
                      <a:pt x="34" y="23"/>
                      <a:pt x="34" y="13"/>
                      <a:pt x="30" y="8"/>
                    </a:cubicBezTo>
                    <a:cubicBezTo>
                      <a:pt x="25" y="2"/>
                      <a:pt x="13" y="12"/>
                      <a:pt x="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5" name="Freeform 350"/>
              <p:cNvSpPr>
                <a:spLocks noEditPoints="1"/>
              </p:cNvSpPr>
              <p:nvPr/>
            </p:nvSpPr>
            <p:spPr bwMode="auto">
              <a:xfrm>
                <a:off x="1483163" y="2399814"/>
                <a:ext cx="803275" cy="523875"/>
              </a:xfrm>
              <a:custGeom>
                <a:avLst/>
                <a:gdLst>
                  <a:gd name="T0" fmla="*/ 482 w 502"/>
                  <a:gd name="T1" fmla="*/ 34 h 327"/>
                  <a:gd name="T2" fmla="*/ 413 w 502"/>
                  <a:gd name="T3" fmla="*/ 2 h 327"/>
                  <a:gd name="T4" fmla="*/ 332 w 502"/>
                  <a:gd name="T5" fmla="*/ 43 h 327"/>
                  <a:gd name="T6" fmla="*/ 306 w 502"/>
                  <a:gd name="T7" fmla="*/ 70 h 327"/>
                  <a:gd name="T8" fmla="*/ 254 w 502"/>
                  <a:gd name="T9" fmla="*/ 88 h 327"/>
                  <a:gd name="T10" fmla="*/ 213 w 502"/>
                  <a:gd name="T11" fmla="*/ 76 h 327"/>
                  <a:gd name="T12" fmla="*/ 174 w 502"/>
                  <a:gd name="T13" fmla="*/ 49 h 327"/>
                  <a:gd name="T14" fmla="*/ 128 w 502"/>
                  <a:gd name="T15" fmla="*/ 14 h 327"/>
                  <a:gd name="T16" fmla="*/ 57 w 502"/>
                  <a:gd name="T17" fmla="*/ 8 h 327"/>
                  <a:gd name="T18" fmla="*/ 3 w 502"/>
                  <a:gd name="T19" fmla="*/ 61 h 327"/>
                  <a:gd name="T20" fmla="*/ 40 w 502"/>
                  <a:gd name="T21" fmla="*/ 146 h 327"/>
                  <a:gd name="T22" fmla="*/ 72 w 502"/>
                  <a:gd name="T23" fmla="*/ 164 h 327"/>
                  <a:gd name="T24" fmla="*/ 112 w 502"/>
                  <a:gd name="T25" fmla="*/ 217 h 327"/>
                  <a:gd name="T26" fmla="*/ 134 w 502"/>
                  <a:gd name="T27" fmla="*/ 275 h 327"/>
                  <a:gd name="T28" fmla="*/ 172 w 502"/>
                  <a:gd name="T29" fmla="*/ 324 h 327"/>
                  <a:gd name="T30" fmla="*/ 226 w 502"/>
                  <a:gd name="T31" fmla="*/ 309 h 327"/>
                  <a:gd name="T32" fmla="*/ 248 w 502"/>
                  <a:gd name="T33" fmla="*/ 297 h 327"/>
                  <a:gd name="T34" fmla="*/ 162 w 502"/>
                  <a:gd name="T35" fmla="*/ 213 h 327"/>
                  <a:gd name="T36" fmla="*/ 162 w 502"/>
                  <a:gd name="T37" fmla="*/ 186 h 327"/>
                  <a:gd name="T38" fmla="*/ 144 w 502"/>
                  <a:gd name="T39" fmla="*/ 160 h 327"/>
                  <a:gd name="T40" fmla="*/ 162 w 502"/>
                  <a:gd name="T41" fmla="*/ 128 h 327"/>
                  <a:gd name="T42" fmla="*/ 201 w 502"/>
                  <a:gd name="T43" fmla="*/ 143 h 327"/>
                  <a:gd name="T44" fmla="*/ 209 w 502"/>
                  <a:gd name="T45" fmla="*/ 176 h 327"/>
                  <a:gd name="T46" fmla="*/ 223 w 502"/>
                  <a:gd name="T47" fmla="*/ 198 h 327"/>
                  <a:gd name="T48" fmla="*/ 233 w 502"/>
                  <a:gd name="T49" fmla="*/ 210 h 327"/>
                  <a:gd name="T50" fmla="*/ 249 w 502"/>
                  <a:gd name="T51" fmla="*/ 236 h 327"/>
                  <a:gd name="T52" fmla="*/ 253 w 502"/>
                  <a:gd name="T53" fmla="*/ 237 h 327"/>
                  <a:gd name="T54" fmla="*/ 269 w 502"/>
                  <a:gd name="T55" fmla="*/ 210 h 327"/>
                  <a:gd name="T56" fmla="*/ 279 w 502"/>
                  <a:gd name="T57" fmla="*/ 198 h 327"/>
                  <a:gd name="T58" fmla="*/ 293 w 502"/>
                  <a:gd name="T59" fmla="*/ 176 h 327"/>
                  <a:gd name="T60" fmla="*/ 301 w 502"/>
                  <a:gd name="T61" fmla="*/ 143 h 327"/>
                  <a:gd name="T62" fmla="*/ 339 w 502"/>
                  <a:gd name="T63" fmla="*/ 128 h 327"/>
                  <a:gd name="T64" fmla="*/ 358 w 502"/>
                  <a:gd name="T65" fmla="*/ 160 h 327"/>
                  <a:gd name="T66" fmla="*/ 339 w 502"/>
                  <a:gd name="T67" fmla="*/ 186 h 327"/>
                  <a:gd name="T68" fmla="*/ 340 w 502"/>
                  <a:gd name="T69" fmla="*/ 213 h 327"/>
                  <a:gd name="T70" fmla="*/ 254 w 502"/>
                  <a:gd name="T71" fmla="*/ 297 h 327"/>
                  <a:gd name="T72" fmla="*/ 276 w 502"/>
                  <a:gd name="T73" fmla="*/ 309 h 327"/>
                  <a:gd name="T74" fmla="*/ 330 w 502"/>
                  <a:gd name="T75" fmla="*/ 324 h 327"/>
                  <a:gd name="T76" fmla="*/ 368 w 502"/>
                  <a:gd name="T77" fmla="*/ 275 h 327"/>
                  <a:gd name="T78" fmla="*/ 390 w 502"/>
                  <a:gd name="T79" fmla="*/ 217 h 327"/>
                  <a:gd name="T80" fmla="*/ 430 w 502"/>
                  <a:gd name="T81" fmla="*/ 164 h 327"/>
                  <a:gd name="T82" fmla="*/ 462 w 502"/>
                  <a:gd name="T83" fmla="*/ 146 h 327"/>
                  <a:gd name="T84" fmla="*/ 499 w 502"/>
                  <a:gd name="T85" fmla="*/ 61 h 327"/>
                  <a:gd name="T86" fmla="*/ 181 w 502"/>
                  <a:gd name="T87" fmla="*/ 265 h 327"/>
                  <a:gd name="T88" fmla="*/ 193 w 502"/>
                  <a:gd name="T89" fmla="*/ 289 h 327"/>
                  <a:gd name="T90" fmla="*/ 172 w 502"/>
                  <a:gd name="T91" fmla="*/ 273 h 327"/>
                  <a:gd name="T92" fmla="*/ 309 w 502"/>
                  <a:gd name="T93" fmla="*/ 289 h 327"/>
                  <a:gd name="T94" fmla="*/ 321 w 502"/>
                  <a:gd name="T95" fmla="*/ 265 h 327"/>
                  <a:gd name="T96" fmla="*/ 326 w 502"/>
                  <a:gd name="T97" fmla="*/ 2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" h="327">
                    <a:moveTo>
                      <a:pt x="499" y="61"/>
                    </a:moveTo>
                    <a:cubicBezTo>
                      <a:pt x="496" y="45"/>
                      <a:pt x="490" y="39"/>
                      <a:pt x="482" y="34"/>
                    </a:cubicBezTo>
                    <a:cubicBezTo>
                      <a:pt x="473" y="29"/>
                      <a:pt x="455" y="15"/>
                      <a:pt x="445" y="8"/>
                    </a:cubicBezTo>
                    <a:cubicBezTo>
                      <a:pt x="434" y="1"/>
                      <a:pt x="429" y="0"/>
                      <a:pt x="413" y="2"/>
                    </a:cubicBezTo>
                    <a:cubicBezTo>
                      <a:pt x="398" y="3"/>
                      <a:pt x="383" y="10"/>
                      <a:pt x="374" y="14"/>
                    </a:cubicBezTo>
                    <a:cubicBezTo>
                      <a:pt x="365" y="18"/>
                      <a:pt x="332" y="43"/>
                      <a:pt x="332" y="43"/>
                    </a:cubicBezTo>
                    <a:cubicBezTo>
                      <a:pt x="332" y="43"/>
                      <a:pt x="331" y="43"/>
                      <a:pt x="328" y="49"/>
                    </a:cubicBezTo>
                    <a:cubicBezTo>
                      <a:pt x="325" y="54"/>
                      <a:pt x="306" y="70"/>
                      <a:pt x="306" y="70"/>
                    </a:cubicBezTo>
                    <a:cubicBezTo>
                      <a:pt x="295" y="67"/>
                      <a:pt x="289" y="76"/>
                      <a:pt x="289" y="76"/>
                    </a:cubicBezTo>
                    <a:cubicBezTo>
                      <a:pt x="283" y="86"/>
                      <a:pt x="254" y="88"/>
                      <a:pt x="254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19" y="86"/>
                      <a:pt x="213" y="76"/>
                    </a:cubicBezTo>
                    <a:cubicBezTo>
                      <a:pt x="213" y="76"/>
                      <a:pt x="207" y="67"/>
                      <a:pt x="196" y="70"/>
                    </a:cubicBezTo>
                    <a:cubicBezTo>
                      <a:pt x="196" y="70"/>
                      <a:pt x="177" y="54"/>
                      <a:pt x="174" y="49"/>
                    </a:cubicBezTo>
                    <a:cubicBezTo>
                      <a:pt x="171" y="43"/>
                      <a:pt x="170" y="43"/>
                      <a:pt x="170" y="43"/>
                    </a:cubicBezTo>
                    <a:cubicBezTo>
                      <a:pt x="170" y="43"/>
                      <a:pt x="137" y="18"/>
                      <a:pt x="128" y="14"/>
                    </a:cubicBezTo>
                    <a:cubicBezTo>
                      <a:pt x="119" y="10"/>
                      <a:pt x="104" y="3"/>
                      <a:pt x="89" y="2"/>
                    </a:cubicBezTo>
                    <a:cubicBezTo>
                      <a:pt x="73" y="0"/>
                      <a:pt x="68" y="1"/>
                      <a:pt x="57" y="8"/>
                    </a:cubicBezTo>
                    <a:cubicBezTo>
                      <a:pt x="47" y="15"/>
                      <a:pt x="29" y="29"/>
                      <a:pt x="20" y="34"/>
                    </a:cubicBezTo>
                    <a:cubicBezTo>
                      <a:pt x="12" y="39"/>
                      <a:pt x="6" y="45"/>
                      <a:pt x="3" y="61"/>
                    </a:cubicBezTo>
                    <a:cubicBezTo>
                      <a:pt x="0" y="78"/>
                      <a:pt x="2" y="103"/>
                      <a:pt x="10" y="115"/>
                    </a:cubicBezTo>
                    <a:cubicBezTo>
                      <a:pt x="18" y="128"/>
                      <a:pt x="31" y="146"/>
                      <a:pt x="40" y="146"/>
                    </a:cubicBezTo>
                    <a:cubicBezTo>
                      <a:pt x="48" y="147"/>
                      <a:pt x="51" y="142"/>
                      <a:pt x="51" y="142"/>
                    </a:cubicBezTo>
                    <a:cubicBezTo>
                      <a:pt x="51" y="142"/>
                      <a:pt x="71" y="150"/>
                      <a:pt x="72" y="164"/>
                    </a:cubicBezTo>
                    <a:cubicBezTo>
                      <a:pt x="74" y="178"/>
                      <a:pt x="69" y="187"/>
                      <a:pt x="77" y="193"/>
                    </a:cubicBezTo>
                    <a:cubicBezTo>
                      <a:pt x="84" y="198"/>
                      <a:pt x="102" y="202"/>
                      <a:pt x="112" y="217"/>
                    </a:cubicBezTo>
                    <a:cubicBezTo>
                      <a:pt x="122" y="232"/>
                      <a:pt x="129" y="251"/>
                      <a:pt x="143" y="253"/>
                    </a:cubicBezTo>
                    <a:cubicBezTo>
                      <a:pt x="143" y="253"/>
                      <a:pt x="141" y="269"/>
                      <a:pt x="134" y="275"/>
                    </a:cubicBezTo>
                    <a:cubicBezTo>
                      <a:pt x="128" y="282"/>
                      <a:pt x="122" y="294"/>
                      <a:pt x="134" y="304"/>
                    </a:cubicBezTo>
                    <a:cubicBezTo>
                      <a:pt x="146" y="315"/>
                      <a:pt x="165" y="321"/>
                      <a:pt x="172" y="324"/>
                    </a:cubicBezTo>
                    <a:cubicBezTo>
                      <a:pt x="180" y="326"/>
                      <a:pt x="190" y="327"/>
                      <a:pt x="198" y="321"/>
                    </a:cubicBezTo>
                    <a:cubicBezTo>
                      <a:pt x="207" y="315"/>
                      <a:pt x="220" y="311"/>
                      <a:pt x="226" y="309"/>
                    </a:cubicBezTo>
                    <a:cubicBezTo>
                      <a:pt x="232" y="307"/>
                      <a:pt x="242" y="304"/>
                      <a:pt x="242" y="304"/>
                    </a:cubicBezTo>
                    <a:cubicBezTo>
                      <a:pt x="248" y="297"/>
                      <a:pt x="248" y="297"/>
                      <a:pt x="248" y="297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60"/>
                      <a:pt x="194" y="254"/>
                      <a:pt x="162" y="213"/>
                    </a:cubicBezTo>
                    <a:cubicBezTo>
                      <a:pt x="162" y="213"/>
                      <a:pt x="161" y="203"/>
                      <a:pt x="161" y="197"/>
                    </a:cubicBezTo>
                    <a:cubicBezTo>
                      <a:pt x="160" y="191"/>
                      <a:pt x="162" y="191"/>
                      <a:pt x="162" y="186"/>
                    </a:cubicBezTo>
                    <a:cubicBezTo>
                      <a:pt x="162" y="182"/>
                      <a:pt x="156" y="176"/>
                      <a:pt x="151" y="171"/>
                    </a:cubicBezTo>
                    <a:cubicBezTo>
                      <a:pt x="146" y="166"/>
                      <a:pt x="144" y="168"/>
                      <a:pt x="144" y="160"/>
                    </a:cubicBezTo>
                    <a:cubicBezTo>
                      <a:pt x="144" y="152"/>
                      <a:pt x="145" y="151"/>
                      <a:pt x="148" y="143"/>
                    </a:cubicBezTo>
                    <a:cubicBezTo>
                      <a:pt x="152" y="136"/>
                      <a:pt x="155" y="129"/>
                      <a:pt x="162" y="128"/>
                    </a:cubicBezTo>
                    <a:cubicBezTo>
                      <a:pt x="170" y="128"/>
                      <a:pt x="193" y="128"/>
                      <a:pt x="193" y="128"/>
                    </a:cubicBezTo>
                    <a:cubicBezTo>
                      <a:pt x="193" y="128"/>
                      <a:pt x="202" y="138"/>
                      <a:pt x="201" y="143"/>
                    </a:cubicBezTo>
                    <a:cubicBezTo>
                      <a:pt x="201" y="148"/>
                      <a:pt x="203" y="156"/>
                      <a:pt x="206" y="161"/>
                    </a:cubicBezTo>
                    <a:cubicBezTo>
                      <a:pt x="209" y="165"/>
                      <a:pt x="209" y="172"/>
                      <a:pt x="209" y="176"/>
                    </a:cubicBezTo>
                    <a:cubicBezTo>
                      <a:pt x="209" y="181"/>
                      <a:pt x="210" y="187"/>
                      <a:pt x="213" y="190"/>
                    </a:cubicBezTo>
                    <a:cubicBezTo>
                      <a:pt x="216" y="193"/>
                      <a:pt x="218" y="198"/>
                      <a:pt x="223" y="198"/>
                    </a:cubicBezTo>
                    <a:cubicBezTo>
                      <a:pt x="228" y="197"/>
                      <a:pt x="237" y="199"/>
                      <a:pt x="237" y="199"/>
                    </a:cubicBezTo>
                    <a:cubicBezTo>
                      <a:pt x="237" y="199"/>
                      <a:pt x="231" y="206"/>
                      <a:pt x="233" y="210"/>
                    </a:cubicBezTo>
                    <a:cubicBezTo>
                      <a:pt x="234" y="214"/>
                      <a:pt x="245" y="218"/>
                      <a:pt x="245" y="218"/>
                    </a:cubicBezTo>
                    <a:cubicBezTo>
                      <a:pt x="245" y="218"/>
                      <a:pt x="244" y="232"/>
                      <a:pt x="249" y="236"/>
                    </a:cubicBezTo>
                    <a:cubicBezTo>
                      <a:pt x="249" y="236"/>
                      <a:pt x="250" y="238"/>
                      <a:pt x="251" y="238"/>
                    </a:cubicBez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8" y="232"/>
                      <a:pt x="257" y="218"/>
                      <a:pt x="257" y="218"/>
                    </a:cubicBezTo>
                    <a:cubicBezTo>
                      <a:pt x="257" y="218"/>
                      <a:pt x="268" y="214"/>
                      <a:pt x="269" y="210"/>
                    </a:cubicBezTo>
                    <a:cubicBezTo>
                      <a:pt x="270" y="206"/>
                      <a:pt x="265" y="199"/>
                      <a:pt x="265" y="199"/>
                    </a:cubicBezTo>
                    <a:cubicBezTo>
                      <a:pt x="265" y="199"/>
                      <a:pt x="274" y="197"/>
                      <a:pt x="279" y="198"/>
                    </a:cubicBezTo>
                    <a:cubicBezTo>
                      <a:pt x="284" y="198"/>
                      <a:pt x="286" y="193"/>
                      <a:pt x="289" y="190"/>
                    </a:cubicBezTo>
                    <a:cubicBezTo>
                      <a:pt x="292" y="187"/>
                      <a:pt x="293" y="181"/>
                      <a:pt x="293" y="176"/>
                    </a:cubicBezTo>
                    <a:cubicBezTo>
                      <a:pt x="293" y="172"/>
                      <a:pt x="293" y="165"/>
                      <a:pt x="296" y="161"/>
                    </a:cubicBezTo>
                    <a:cubicBezTo>
                      <a:pt x="299" y="156"/>
                      <a:pt x="301" y="148"/>
                      <a:pt x="301" y="143"/>
                    </a:cubicBezTo>
                    <a:cubicBezTo>
                      <a:pt x="300" y="138"/>
                      <a:pt x="309" y="128"/>
                      <a:pt x="309" y="128"/>
                    </a:cubicBezTo>
                    <a:cubicBezTo>
                      <a:pt x="309" y="128"/>
                      <a:pt x="332" y="128"/>
                      <a:pt x="339" y="128"/>
                    </a:cubicBezTo>
                    <a:cubicBezTo>
                      <a:pt x="347" y="129"/>
                      <a:pt x="350" y="136"/>
                      <a:pt x="354" y="143"/>
                    </a:cubicBezTo>
                    <a:cubicBezTo>
                      <a:pt x="357" y="151"/>
                      <a:pt x="358" y="152"/>
                      <a:pt x="358" y="160"/>
                    </a:cubicBezTo>
                    <a:cubicBezTo>
                      <a:pt x="358" y="168"/>
                      <a:pt x="356" y="166"/>
                      <a:pt x="351" y="171"/>
                    </a:cubicBezTo>
                    <a:cubicBezTo>
                      <a:pt x="346" y="176"/>
                      <a:pt x="339" y="182"/>
                      <a:pt x="339" y="186"/>
                    </a:cubicBezTo>
                    <a:cubicBezTo>
                      <a:pt x="339" y="191"/>
                      <a:pt x="342" y="191"/>
                      <a:pt x="341" y="197"/>
                    </a:cubicBezTo>
                    <a:cubicBezTo>
                      <a:pt x="341" y="203"/>
                      <a:pt x="340" y="213"/>
                      <a:pt x="340" y="213"/>
                    </a:cubicBezTo>
                    <a:cubicBezTo>
                      <a:pt x="308" y="254"/>
                      <a:pt x="253" y="260"/>
                      <a:pt x="253" y="260"/>
                    </a:cubicBezTo>
                    <a:cubicBezTo>
                      <a:pt x="254" y="297"/>
                      <a:pt x="254" y="297"/>
                      <a:pt x="254" y="297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0" y="304"/>
                      <a:pt x="270" y="307"/>
                      <a:pt x="276" y="309"/>
                    </a:cubicBezTo>
                    <a:cubicBezTo>
                      <a:pt x="282" y="311"/>
                      <a:pt x="295" y="315"/>
                      <a:pt x="304" y="321"/>
                    </a:cubicBezTo>
                    <a:cubicBezTo>
                      <a:pt x="312" y="327"/>
                      <a:pt x="322" y="326"/>
                      <a:pt x="330" y="324"/>
                    </a:cubicBezTo>
                    <a:cubicBezTo>
                      <a:pt x="337" y="321"/>
                      <a:pt x="356" y="315"/>
                      <a:pt x="368" y="304"/>
                    </a:cubicBezTo>
                    <a:cubicBezTo>
                      <a:pt x="380" y="294"/>
                      <a:pt x="374" y="282"/>
                      <a:pt x="368" y="275"/>
                    </a:cubicBezTo>
                    <a:cubicBezTo>
                      <a:pt x="361" y="269"/>
                      <a:pt x="359" y="253"/>
                      <a:pt x="359" y="253"/>
                    </a:cubicBezTo>
                    <a:cubicBezTo>
                      <a:pt x="373" y="251"/>
                      <a:pt x="380" y="232"/>
                      <a:pt x="390" y="217"/>
                    </a:cubicBezTo>
                    <a:cubicBezTo>
                      <a:pt x="400" y="202"/>
                      <a:pt x="418" y="198"/>
                      <a:pt x="425" y="193"/>
                    </a:cubicBezTo>
                    <a:cubicBezTo>
                      <a:pt x="432" y="187"/>
                      <a:pt x="428" y="178"/>
                      <a:pt x="430" y="164"/>
                    </a:cubicBezTo>
                    <a:cubicBezTo>
                      <a:pt x="431" y="150"/>
                      <a:pt x="451" y="142"/>
                      <a:pt x="451" y="142"/>
                    </a:cubicBezTo>
                    <a:cubicBezTo>
                      <a:pt x="451" y="142"/>
                      <a:pt x="454" y="147"/>
                      <a:pt x="462" y="146"/>
                    </a:cubicBezTo>
                    <a:cubicBezTo>
                      <a:pt x="471" y="146"/>
                      <a:pt x="484" y="128"/>
                      <a:pt x="492" y="115"/>
                    </a:cubicBezTo>
                    <a:cubicBezTo>
                      <a:pt x="500" y="103"/>
                      <a:pt x="502" y="78"/>
                      <a:pt x="499" y="61"/>
                    </a:cubicBezTo>
                    <a:close/>
                    <a:moveTo>
                      <a:pt x="172" y="273"/>
                    </a:moveTo>
                    <a:cubicBezTo>
                      <a:pt x="173" y="267"/>
                      <a:pt x="181" y="265"/>
                      <a:pt x="181" y="265"/>
                    </a:cubicBezTo>
                    <a:cubicBezTo>
                      <a:pt x="189" y="266"/>
                      <a:pt x="215" y="283"/>
                      <a:pt x="215" y="283"/>
                    </a:cubicBezTo>
                    <a:cubicBezTo>
                      <a:pt x="215" y="283"/>
                      <a:pt x="200" y="288"/>
                      <a:pt x="193" y="289"/>
                    </a:cubicBezTo>
                    <a:cubicBezTo>
                      <a:pt x="186" y="291"/>
                      <a:pt x="180" y="291"/>
                      <a:pt x="176" y="287"/>
                    </a:cubicBezTo>
                    <a:cubicBezTo>
                      <a:pt x="173" y="282"/>
                      <a:pt x="172" y="279"/>
                      <a:pt x="172" y="273"/>
                    </a:cubicBezTo>
                    <a:close/>
                    <a:moveTo>
                      <a:pt x="326" y="287"/>
                    </a:moveTo>
                    <a:cubicBezTo>
                      <a:pt x="322" y="291"/>
                      <a:pt x="316" y="291"/>
                      <a:pt x="309" y="289"/>
                    </a:cubicBezTo>
                    <a:cubicBezTo>
                      <a:pt x="302" y="288"/>
                      <a:pt x="287" y="283"/>
                      <a:pt x="287" y="283"/>
                    </a:cubicBezTo>
                    <a:cubicBezTo>
                      <a:pt x="287" y="283"/>
                      <a:pt x="313" y="266"/>
                      <a:pt x="321" y="265"/>
                    </a:cubicBezTo>
                    <a:cubicBezTo>
                      <a:pt x="321" y="265"/>
                      <a:pt x="329" y="267"/>
                      <a:pt x="330" y="273"/>
                    </a:cubicBezTo>
                    <a:cubicBezTo>
                      <a:pt x="330" y="279"/>
                      <a:pt x="329" y="282"/>
                      <a:pt x="326" y="28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2" name="Freeform 779"/>
              <p:cNvSpPr>
                <a:spLocks/>
              </p:cNvSpPr>
              <p:nvPr/>
            </p:nvSpPr>
            <p:spPr bwMode="auto">
              <a:xfrm>
                <a:off x="1730813" y="2469663"/>
                <a:ext cx="50800" cy="136525"/>
              </a:xfrm>
              <a:custGeom>
                <a:avLst/>
                <a:gdLst>
                  <a:gd name="T0" fmla="*/ 17 w 31"/>
                  <a:gd name="T1" fmla="*/ 0 h 86"/>
                  <a:gd name="T2" fmla="*/ 16 w 31"/>
                  <a:gd name="T3" fmla="*/ 0 h 86"/>
                  <a:gd name="T4" fmla="*/ 7 w 31"/>
                  <a:gd name="T5" fmla="*/ 2 h 86"/>
                  <a:gd name="T6" fmla="*/ 0 w 31"/>
                  <a:gd name="T7" fmla="*/ 15 h 86"/>
                  <a:gd name="T8" fmla="*/ 0 w 31"/>
                  <a:gd name="T9" fmla="*/ 15 h 86"/>
                  <a:gd name="T10" fmla="*/ 4 w 31"/>
                  <a:gd name="T11" fmla="*/ 55 h 86"/>
                  <a:gd name="T12" fmla="*/ 13 w 31"/>
                  <a:gd name="T13" fmla="*/ 72 h 86"/>
                  <a:gd name="T14" fmla="*/ 20 w 31"/>
                  <a:gd name="T15" fmla="*/ 80 h 86"/>
                  <a:gd name="T16" fmla="*/ 30 w 31"/>
                  <a:gd name="T17" fmla="*/ 86 h 86"/>
                  <a:gd name="T18" fmla="*/ 31 w 31"/>
                  <a:gd name="T19" fmla="*/ 85 h 86"/>
                  <a:gd name="T20" fmla="*/ 30 w 31"/>
                  <a:gd name="T21" fmla="*/ 84 h 86"/>
                  <a:gd name="T22" fmla="*/ 21 w 31"/>
                  <a:gd name="T23" fmla="*/ 78 h 86"/>
                  <a:gd name="T24" fmla="*/ 14 w 31"/>
                  <a:gd name="T25" fmla="*/ 71 h 86"/>
                  <a:gd name="T26" fmla="*/ 6 w 31"/>
                  <a:gd name="T27" fmla="*/ 55 h 86"/>
                  <a:gd name="T28" fmla="*/ 2 w 31"/>
                  <a:gd name="T29" fmla="*/ 15 h 86"/>
                  <a:gd name="T30" fmla="*/ 2 w 31"/>
                  <a:gd name="T31" fmla="*/ 15 h 86"/>
                  <a:gd name="T32" fmla="*/ 8 w 31"/>
                  <a:gd name="T33" fmla="*/ 4 h 86"/>
                  <a:gd name="T34" fmla="*/ 16 w 31"/>
                  <a:gd name="T35" fmla="*/ 2 h 86"/>
                  <a:gd name="T36" fmla="*/ 16 w 31"/>
                  <a:gd name="T37" fmla="*/ 2 h 86"/>
                  <a:gd name="T38" fmla="*/ 17 w 31"/>
                  <a:gd name="T39" fmla="*/ 1 h 86"/>
                  <a:gd name="T40" fmla="*/ 17 w 3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3" y="4"/>
                      <a:pt x="0" y="8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30"/>
                      <a:pt x="3" y="49"/>
                      <a:pt x="4" y="55"/>
                    </a:cubicBezTo>
                    <a:cubicBezTo>
                      <a:pt x="6" y="61"/>
                      <a:pt x="8" y="68"/>
                      <a:pt x="13" y="72"/>
                    </a:cubicBezTo>
                    <a:cubicBezTo>
                      <a:pt x="15" y="74"/>
                      <a:pt x="17" y="77"/>
                      <a:pt x="20" y="80"/>
                    </a:cubicBezTo>
                    <a:cubicBezTo>
                      <a:pt x="23" y="83"/>
                      <a:pt x="26" y="85"/>
                      <a:pt x="30" y="86"/>
                    </a:cubicBezTo>
                    <a:cubicBezTo>
                      <a:pt x="30" y="86"/>
                      <a:pt x="31" y="86"/>
                      <a:pt x="31" y="85"/>
                    </a:cubicBezTo>
                    <a:cubicBezTo>
                      <a:pt x="31" y="85"/>
                      <a:pt x="31" y="84"/>
                      <a:pt x="30" y="84"/>
                    </a:cubicBezTo>
                    <a:cubicBezTo>
                      <a:pt x="27" y="83"/>
                      <a:pt x="24" y="81"/>
                      <a:pt x="21" y="78"/>
                    </a:cubicBezTo>
                    <a:cubicBezTo>
                      <a:pt x="19" y="76"/>
                      <a:pt x="16" y="73"/>
                      <a:pt x="14" y="71"/>
                    </a:cubicBezTo>
                    <a:cubicBezTo>
                      <a:pt x="10" y="67"/>
                      <a:pt x="7" y="61"/>
                      <a:pt x="6" y="55"/>
                    </a:cubicBezTo>
                    <a:cubicBezTo>
                      <a:pt x="5" y="49"/>
                      <a:pt x="3" y="3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9"/>
                      <a:pt x="5" y="6"/>
                      <a:pt x="8" y="4"/>
                    </a:cubicBezTo>
                    <a:cubicBezTo>
                      <a:pt x="11" y="2"/>
                      <a:pt x="14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3" name="Freeform 780"/>
              <p:cNvSpPr>
                <a:spLocks/>
              </p:cNvSpPr>
              <p:nvPr/>
            </p:nvSpPr>
            <p:spPr bwMode="auto">
              <a:xfrm>
                <a:off x="1772088" y="2580788"/>
                <a:ext cx="23813" cy="26988"/>
              </a:xfrm>
              <a:custGeom>
                <a:avLst/>
                <a:gdLst>
                  <a:gd name="T0" fmla="*/ 14 w 14"/>
                  <a:gd name="T1" fmla="*/ 15 h 17"/>
                  <a:gd name="T2" fmla="*/ 11 w 14"/>
                  <a:gd name="T3" fmla="*/ 9 h 17"/>
                  <a:gd name="T4" fmla="*/ 1 w 14"/>
                  <a:gd name="T5" fmla="*/ 1 h 17"/>
                  <a:gd name="T6" fmla="*/ 0 w 14"/>
                  <a:gd name="T7" fmla="*/ 1 h 17"/>
                  <a:gd name="T8" fmla="*/ 1 w 14"/>
                  <a:gd name="T9" fmla="*/ 2 h 17"/>
                  <a:gd name="T10" fmla="*/ 9 w 14"/>
                  <a:gd name="T11" fmla="*/ 10 h 17"/>
                  <a:gd name="T12" fmla="*/ 11 w 14"/>
                  <a:gd name="T13" fmla="*/ 14 h 17"/>
                  <a:gd name="T14" fmla="*/ 12 w 14"/>
                  <a:gd name="T15" fmla="*/ 15 h 17"/>
                  <a:gd name="T16" fmla="*/ 12 w 14"/>
                  <a:gd name="T17" fmla="*/ 16 h 17"/>
                  <a:gd name="T18" fmla="*/ 13 w 14"/>
                  <a:gd name="T19" fmla="*/ 17 h 17"/>
                  <a:gd name="T20" fmla="*/ 14 w 14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4" y="15"/>
                    </a:moveTo>
                    <a:cubicBezTo>
                      <a:pt x="14" y="15"/>
                      <a:pt x="13" y="12"/>
                      <a:pt x="11" y="9"/>
                    </a:cubicBezTo>
                    <a:cubicBezTo>
                      <a:pt x="9" y="5"/>
                      <a:pt x="6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3"/>
                      <a:pt x="7" y="7"/>
                      <a:pt x="9" y="10"/>
                    </a:cubicBezTo>
                    <a:cubicBezTo>
                      <a:pt x="10" y="11"/>
                      <a:pt x="11" y="13"/>
                      <a:pt x="11" y="14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4" name="Freeform 781"/>
              <p:cNvSpPr>
                <a:spLocks/>
              </p:cNvSpPr>
              <p:nvPr/>
            </p:nvSpPr>
            <p:spPr bwMode="auto">
              <a:xfrm>
                <a:off x="1624451" y="2415688"/>
                <a:ext cx="50800" cy="23813"/>
              </a:xfrm>
              <a:custGeom>
                <a:avLst/>
                <a:gdLst>
                  <a:gd name="T0" fmla="*/ 31 w 32"/>
                  <a:gd name="T1" fmla="*/ 11 h 14"/>
                  <a:gd name="T2" fmla="*/ 30 w 32"/>
                  <a:gd name="T3" fmla="*/ 11 h 14"/>
                  <a:gd name="T4" fmla="*/ 27 w 32"/>
                  <a:gd name="T5" fmla="*/ 12 h 14"/>
                  <a:gd name="T6" fmla="*/ 16 w 32"/>
                  <a:gd name="T7" fmla="*/ 9 h 14"/>
                  <a:gd name="T8" fmla="*/ 9 w 32"/>
                  <a:gd name="T9" fmla="*/ 3 h 14"/>
                  <a:gd name="T10" fmla="*/ 1 w 32"/>
                  <a:gd name="T11" fmla="*/ 0 h 14"/>
                  <a:gd name="T12" fmla="*/ 0 w 32"/>
                  <a:gd name="T13" fmla="*/ 1 h 14"/>
                  <a:gd name="T14" fmla="*/ 1 w 32"/>
                  <a:gd name="T15" fmla="*/ 2 h 14"/>
                  <a:gd name="T16" fmla="*/ 8 w 32"/>
                  <a:gd name="T17" fmla="*/ 5 h 14"/>
                  <a:gd name="T18" fmla="*/ 15 w 32"/>
                  <a:gd name="T19" fmla="*/ 11 h 14"/>
                  <a:gd name="T20" fmla="*/ 27 w 32"/>
                  <a:gd name="T21" fmla="*/ 14 h 14"/>
                  <a:gd name="T22" fmla="*/ 32 w 32"/>
                  <a:gd name="T23" fmla="*/ 13 h 14"/>
                  <a:gd name="T24" fmla="*/ 32 w 32"/>
                  <a:gd name="T25" fmla="*/ 12 h 14"/>
                  <a:gd name="T26" fmla="*/ 31 w 32"/>
                  <a:gd name="T2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31" y="11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3" y="12"/>
                      <a:pt x="18" y="11"/>
                      <a:pt x="16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7" y="2"/>
                      <a:pt x="5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10" y="7"/>
                      <a:pt x="12" y="9"/>
                      <a:pt x="15" y="11"/>
                    </a:cubicBezTo>
                    <a:cubicBezTo>
                      <a:pt x="18" y="13"/>
                      <a:pt x="23" y="14"/>
                      <a:pt x="27" y="14"/>
                    </a:cubicBezTo>
                    <a:cubicBezTo>
                      <a:pt x="30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5" name="Freeform 782"/>
              <p:cNvSpPr>
                <a:spLocks/>
              </p:cNvSpPr>
              <p:nvPr/>
            </p:nvSpPr>
            <p:spPr bwMode="auto">
              <a:xfrm>
                <a:off x="1516501" y="2418863"/>
                <a:ext cx="82550" cy="141288"/>
              </a:xfrm>
              <a:custGeom>
                <a:avLst/>
                <a:gdLst>
                  <a:gd name="T0" fmla="*/ 49 w 51"/>
                  <a:gd name="T1" fmla="*/ 0 h 88"/>
                  <a:gd name="T2" fmla="*/ 34 w 51"/>
                  <a:gd name="T3" fmla="*/ 14 h 88"/>
                  <a:gd name="T4" fmla="*/ 22 w 51"/>
                  <a:gd name="T5" fmla="*/ 25 h 88"/>
                  <a:gd name="T6" fmla="*/ 14 w 51"/>
                  <a:gd name="T7" fmla="*/ 33 h 88"/>
                  <a:gd name="T8" fmla="*/ 0 w 51"/>
                  <a:gd name="T9" fmla="*/ 62 h 88"/>
                  <a:gd name="T10" fmla="*/ 0 w 51"/>
                  <a:gd name="T11" fmla="*/ 63 h 88"/>
                  <a:gd name="T12" fmla="*/ 3 w 51"/>
                  <a:gd name="T13" fmla="*/ 79 h 88"/>
                  <a:gd name="T14" fmla="*/ 4 w 51"/>
                  <a:gd name="T15" fmla="*/ 85 h 88"/>
                  <a:gd name="T16" fmla="*/ 5 w 51"/>
                  <a:gd name="T17" fmla="*/ 87 h 88"/>
                  <a:gd name="T18" fmla="*/ 5 w 51"/>
                  <a:gd name="T19" fmla="*/ 87 h 88"/>
                  <a:gd name="T20" fmla="*/ 5 w 51"/>
                  <a:gd name="T21" fmla="*/ 87 h 88"/>
                  <a:gd name="T22" fmla="*/ 5 w 51"/>
                  <a:gd name="T23" fmla="*/ 88 h 88"/>
                  <a:gd name="T24" fmla="*/ 7 w 51"/>
                  <a:gd name="T25" fmla="*/ 87 h 88"/>
                  <a:gd name="T26" fmla="*/ 6 w 51"/>
                  <a:gd name="T27" fmla="*/ 86 h 88"/>
                  <a:gd name="T28" fmla="*/ 6 w 51"/>
                  <a:gd name="T29" fmla="*/ 87 h 88"/>
                  <a:gd name="T30" fmla="*/ 6 w 51"/>
                  <a:gd name="T31" fmla="*/ 86 h 88"/>
                  <a:gd name="T32" fmla="*/ 6 w 51"/>
                  <a:gd name="T33" fmla="*/ 86 h 88"/>
                  <a:gd name="T34" fmla="*/ 6 w 51"/>
                  <a:gd name="T35" fmla="*/ 87 h 88"/>
                  <a:gd name="T36" fmla="*/ 6 w 51"/>
                  <a:gd name="T37" fmla="*/ 86 h 88"/>
                  <a:gd name="T38" fmla="*/ 6 w 51"/>
                  <a:gd name="T39" fmla="*/ 86 h 88"/>
                  <a:gd name="T40" fmla="*/ 7 w 51"/>
                  <a:gd name="T41" fmla="*/ 86 h 88"/>
                  <a:gd name="T42" fmla="*/ 6 w 51"/>
                  <a:gd name="T43" fmla="*/ 86 h 88"/>
                  <a:gd name="T44" fmla="*/ 6 w 51"/>
                  <a:gd name="T45" fmla="*/ 86 h 88"/>
                  <a:gd name="T46" fmla="*/ 7 w 51"/>
                  <a:gd name="T47" fmla="*/ 86 h 88"/>
                  <a:gd name="T48" fmla="*/ 6 w 51"/>
                  <a:gd name="T49" fmla="*/ 86 h 88"/>
                  <a:gd name="T50" fmla="*/ 4 w 51"/>
                  <a:gd name="T51" fmla="*/ 77 h 88"/>
                  <a:gd name="T52" fmla="*/ 2 w 51"/>
                  <a:gd name="T53" fmla="*/ 63 h 88"/>
                  <a:gd name="T54" fmla="*/ 2 w 51"/>
                  <a:gd name="T55" fmla="*/ 62 h 88"/>
                  <a:gd name="T56" fmla="*/ 16 w 51"/>
                  <a:gd name="T57" fmla="*/ 34 h 88"/>
                  <a:gd name="T58" fmla="*/ 23 w 51"/>
                  <a:gd name="T59" fmla="*/ 26 h 88"/>
                  <a:gd name="T60" fmla="*/ 41 w 51"/>
                  <a:gd name="T61" fmla="*/ 10 h 88"/>
                  <a:gd name="T62" fmla="*/ 50 w 51"/>
                  <a:gd name="T63" fmla="*/ 2 h 88"/>
                  <a:gd name="T64" fmla="*/ 50 w 51"/>
                  <a:gd name="T65" fmla="*/ 0 h 88"/>
                  <a:gd name="T66" fmla="*/ 49 w 51"/>
                  <a:gd name="T6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88">
                    <a:moveTo>
                      <a:pt x="49" y="0"/>
                    </a:moveTo>
                    <a:cubicBezTo>
                      <a:pt x="49" y="0"/>
                      <a:pt x="41" y="7"/>
                      <a:pt x="34" y="14"/>
                    </a:cubicBezTo>
                    <a:cubicBezTo>
                      <a:pt x="30" y="18"/>
                      <a:pt x="25" y="22"/>
                      <a:pt x="22" y="25"/>
                    </a:cubicBezTo>
                    <a:cubicBezTo>
                      <a:pt x="19" y="28"/>
                      <a:pt x="16" y="31"/>
                      <a:pt x="14" y="33"/>
                    </a:cubicBezTo>
                    <a:cubicBezTo>
                      <a:pt x="10" y="40"/>
                      <a:pt x="0" y="51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9"/>
                      <a:pt x="2" y="75"/>
                      <a:pt x="3" y="79"/>
                    </a:cubicBezTo>
                    <a:cubicBezTo>
                      <a:pt x="3" y="82"/>
                      <a:pt x="4" y="83"/>
                      <a:pt x="4" y="85"/>
                    </a:cubicBezTo>
                    <a:cubicBezTo>
                      <a:pt x="4" y="86"/>
                      <a:pt x="4" y="86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7" y="87"/>
                      <a:pt x="7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5" y="82"/>
                      <a:pt x="4" y="77"/>
                    </a:cubicBezTo>
                    <a:cubicBezTo>
                      <a:pt x="3" y="73"/>
                      <a:pt x="3" y="68"/>
                      <a:pt x="2" y="6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52"/>
                      <a:pt x="11" y="41"/>
                      <a:pt x="16" y="34"/>
                    </a:cubicBezTo>
                    <a:cubicBezTo>
                      <a:pt x="17" y="33"/>
                      <a:pt x="20" y="30"/>
                      <a:pt x="23" y="26"/>
                    </a:cubicBezTo>
                    <a:cubicBezTo>
                      <a:pt x="29" y="21"/>
                      <a:pt x="35" y="15"/>
                      <a:pt x="41" y="10"/>
                    </a:cubicBezTo>
                    <a:cubicBezTo>
                      <a:pt x="46" y="5"/>
                      <a:pt x="50" y="2"/>
                      <a:pt x="50" y="2"/>
                    </a:cubicBezTo>
                    <a:cubicBezTo>
                      <a:pt x="50" y="1"/>
                      <a:pt x="51" y="1"/>
                      <a:pt x="50" y="0"/>
                    </a:cubicBezTo>
                    <a:cubicBezTo>
                      <a:pt x="50" y="0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6" name="Freeform 783"/>
              <p:cNvSpPr>
                <a:spLocks/>
              </p:cNvSpPr>
              <p:nvPr/>
            </p:nvSpPr>
            <p:spPr bwMode="auto">
              <a:xfrm>
                <a:off x="1532376" y="2572851"/>
                <a:ext cx="33338" cy="57150"/>
              </a:xfrm>
              <a:custGeom>
                <a:avLst/>
                <a:gdLst>
                  <a:gd name="T0" fmla="*/ 0 w 21"/>
                  <a:gd name="T1" fmla="*/ 2 h 35"/>
                  <a:gd name="T2" fmla="*/ 4 w 21"/>
                  <a:gd name="T3" fmla="*/ 6 h 35"/>
                  <a:gd name="T4" fmla="*/ 11 w 21"/>
                  <a:gd name="T5" fmla="*/ 14 h 35"/>
                  <a:gd name="T6" fmla="*/ 16 w 21"/>
                  <a:gd name="T7" fmla="*/ 21 h 35"/>
                  <a:gd name="T8" fmla="*/ 18 w 21"/>
                  <a:gd name="T9" fmla="*/ 24 h 35"/>
                  <a:gd name="T10" fmla="*/ 18 w 21"/>
                  <a:gd name="T11" fmla="*/ 24 h 35"/>
                  <a:gd name="T12" fmla="*/ 18 w 21"/>
                  <a:gd name="T13" fmla="*/ 26 h 35"/>
                  <a:gd name="T14" fmla="*/ 19 w 21"/>
                  <a:gd name="T15" fmla="*/ 34 h 35"/>
                  <a:gd name="T16" fmla="*/ 20 w 21"/>
                  <a:gd name="T17" fmla="*/ 35 h 35"/>
                  <a:gd name="T18" fmla="*/ 21 w 21"/>
                  <a:gd name="T19" fmla="*/ 34 h 35"/>
                  <a:gd name="T20" fmla="*/ 20 w 21"/>
                  <a:gd name="T21" fmla="*/ 31 h 35"/>
                  <a:gd name="T22" fmla="*/ 20 w 21"/>
                  <a:gd name="T23" fmla="*/ 26 h 35"/>
                  <a:gd name="T24" fmla="*/ 20 w 21"/>
                  <a:gd name="T25" fmla="*/ 24 h 35"/>
                  <a:gd name="T26" fmla="*/ 20 w 21"/>
                  <a:gd name="T27" fmla="*/ 24 h 35"/>
                  <a:gd name="T28" fmla="*/ 18 w 21"/>
                  <a:gd name="T29" fmla="*/ 19 h 35"/>
                  <a:gd name="T30" fmla="*/ 12 w 21"/>
                  <a:gd name="T31" fmla="*/ 13 h 35"/>
                  <a:gd name="T32" fmla="*/ 2 w 21"/>
                  <a:gd name="T33" fmla="*/ 1 h 35"/>
                  <a:gd name="T34" fmla="*/ 0 w 21"/>
                  <a:gd name="T35" fmla="*/ 1 h 35"/>
                  <a:gd name="T36" fmla="*/ 0 w 2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0" y="2"/>
                    </a:moveTo>
                    <a:cubicBezTo>
                      <a:pt x="0" y="2"/>
                      <a:pt x="2" y="3"/>
                      <a:pt x="4" y="6"/>
                    </a:cubicBezTo>
                    <a:cubicBezTo>
                      <a:pt x="6" y="8"/>
                      <a:pt x="8" y="11"/>
                      <a:pt x="11" y="14"/>
                    </a:cubicBezTo>
                    <a:cubicBezTo>
                      <a:pt x="13" y="18"/>
                      <a:pt x="15" y="19"/>
                      <a:pt x="16" y="21"/>
                    </a:cubicBezTo>
                    <a:cubicBezTo>
                      <a:pt x="18" y="22"/>
                      <a:pt x="18" y="22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9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1" y="34"/>
                      <a:pt x="21" y="33"/>
                      <a:pt x="20" y="31"/>
                    </a:cubicBezTo>
                    <a:cubicBezTo>
                      <a:pt x="20" y="30"/>
                      <a:pt x="20" y="27"/>
                      <a:pt x="20" y="26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7" y="18"/>
                      <a:pt x="15" y="16"/>
                      <a:pt x="12" y="13"/>
                    </a:cubicBezTo>
                    <a:cubicBezTo>
                      <a:pt x="7" y="6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7" name="Freeform 784"/>
              <p:cNvSpPr>
                <a:spLocks/>
              </p:cNvSpPr>
              <p:nvPr/>
            </p:nvSpPr>
            <p:spPr bwMode="auto">
              <a:xfrm>
                <a:off x="1713351" y="2699851"/>
                <a:ext cx="31750" cy="44450"/>
              </a:xfrm>
              <a:custGeom>
                <a:avLst/>
                <a:gdLst>
                  <a:gd name="T0" fmla="*/ 19 w 20"/>
                  <a:gd name="T1" fmla="*/ 26 h 28"/>
                  <a:gd name="T2" fmla="*/ 19 w 20"/>
                  <a:gd name="T3" fmla="*/ 26 h 28"/>
                  <a:gd name="T4" fmla="*/ 2 w 20"/>
                  <a:gd name="T5" fmla="*/ 1 h 28"/>
                  <a:gd name="T6" fmla="*/ 0 w 20"/>
                  <a:gd name="T7" fmla="*/ 1 h 28"/>
                  <a:gd name="T8" fmla="*/ 0 w 20"/>
                  <a:gd name="T9" fmla="*/ 2 h 28"/>
                  <a:gd name="T10" fmla="*/ 18 w 20"/>
                  <a:gd name="T11" fmla="*/ 28 h 28"/>
                  <a:gd name="T12" fmla="*/ 19 w 20"/>
                  <a:gd name="T13" fmla="*/ 28 h 28"/>
                  <a:gd name="T14" fmla="*/ 19 w 20"/>
                  <a:gd name="T1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8"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4"/>
                      <a:pt x="9" y="16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9" y="19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19" y="2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8" name="Freeform 785"/>
              <p:cNvSpPr>
                <a:spLocks/>
              </p:cNvSpPr>
              <p:nvPr/>
            </p:nvSpPr>
            <p:spPr bwMode="auto">
              <a:xfrm>
                <a:off x="1824476" y="2850663"/>
                <a:ext cx="46038" cy="39688"/>
              </a:xfrm>
              <a:custGeom>
                <a:avLst/>
                <a:gdLst>
                  <a:gd name="T0" fmla="*/ 1 w 29"/>
                  <a:gd name="T1" fmla="*/ 3 h 25"/>
                  <a:gd name="T2" fmla="*/ 6 w 29"/>
                  <a:gd name="T3" fmla="*/ 7 h 25"/>
                  <a:gd name="T4" fmla="*/ 14 w 29"/>
                  <a:gd name="T5" fmla="*/ 13 h 25"/>
                  <a:gd name="T6" fmla="*/ 21 w 29"/>
                  <a:gd name="T7" fmla="*/ 20 h 25"/>
                  <a:gd name="T8" fmla="*/ 24 w 29"/>
                  <a:gd name="T9" fmla="*/ 24 h 25"/>
                  <a:gd name="T10" fmla="*/ 28 w 29"/>
                  <a:gd name="T11" fmla="*/ 25 h 25"/>
                  <a:gd name="T12" fmla="*/ 29 w 29"/>
                  <a:gd name="T13" fmla="*/ 24 h 25"/>
                  <a:gd name="T14" fmla="*/ 28 w 29"/>
                  <a:gd name="T15" fmla="*/ 22 h 25"/>
                  <a:gd name="T16" fmla="*/ 26 w 29"/>
                  <a:gd name="T17" fmla="*/ 21 h 25"/>
                  <a:gd name="T18" fmla="*/ 16 w 29"/>
                  <a:gd name="T19" fmla="*/ 11 h 25"/>
                  <a:gd name="T20" fmla="*/ 3 w 29"/>
                  <a:gd name="T21" fmla="*/ 0 h 25"/>
                  <a:gd name="T22" fmla="*/ 1 w 29"/>
                  <a:gd name="T23" fmla="*/ 1 h 25"/>
                  <a:gd name="T24" fmla="*/ 1 w 29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1" y="3"/>
                    </a:moveTo>
                    <a:cubicBezTo>
                      <a:pt x="1" y="3"/>
                      <a:pt x="3" y="4"/>
                      <a:pt x="6" y="7"/>
                    </a:cubicBezTo>
                    <a:cubicBezTo>
                      <a:pt x="8" y="9"/>
                      <a:pt x="12" y="11"/>
                      <a:pt x="14" y="13"/>
                    </a:cubicBezTo>
                    <a:cubicBezTo>
                      <a:pt x="16" y="15"/>
                      <a:pt x="18" y="18"/>
                      <a:pt x="21" y="20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4"/>
                      <a:pt x="26" y="25"/>
                      <a:pt x="28" y="25"/>
                    </a:cubicBezTo>
                    <a:cubicBezTo>
                      <a:pt x="28" y="25"/>
                      <a:pt x="29" y="25"/>
                      <a:pt x="29" y="24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7" y="22"/>
                      <a:pt x="26" y="21"/>
                    </a:cubicBezTo>
                    <a:cubicBezTo>
                      <a:pt x="23" y="19"/>
                      <a:pt x="19" y="14"/>
                      <a:pt x="16" y="11"/>
                    </a:cubicBezTo>
                    <a:cubicBezTo>
                      <a:pt x="11" y="7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9" name="Freeform 786"/>
              <p:cNvSpPr>
                <a:spLocks/>
              </p:cNvSpPr>
              <p:nvPr/>
            </p:nvSpPr>
            <p:spPr bwMode="auto">
              <a:xfrm>
                <a:off x="1743513" y="2814151"/>
                <a:ext cx="31750" cy="14288"/>
              </a:xfrm>
              <a:custGeom>
                <a:avLst/>
                <a:gdLst>
                  <a:gd name="T0" fmla="*/ 19 w 20"/>
                  <a:gd name="T1" fmla="*/ 5 h 9"/>
                  <a:gd name="T2" fmla="*/ 12 w 20"/>
                  <a:gd name="T3" fmla="*/ 3 h 9"/>
                  <a:gd name="T4" fmla="*/ 6 w 20"/>
                  <a:gd name="T5" fmla="*/ 1 h 9"/>
                  <a:gd name="T6" fmla="*/ 1 w 20"/>
                  <a:gd name="T7" fmla="*/ 0 h 9"/>
                  <a:gd name="T8" fmla="*/ 1 w 20"/>
                  <a:gd name="T9" fmla="*/ 0 h 9"/>
                  <a:gd name="T10" fmla="*/ 0 w 20"/>
                  <a:gd name="T11" fmla="*/ 1 h 9"/>
                  <a:gd name="T12" fmla="*/ 1 w 20"/>
                  <a:gd name="T13" fmla="*/ 3 h 9"/>
                  <a:gd name="T14" fmla="*/ 1 w 20"/>
                  <a:gd name="T15" fmla="*/ 3 h 9"/>
                  <a:gd name="T16" fmla="*/ 5 w 20"/>
                  <a:gd name="T17" fmla="*/ 3 h 9"/>
                  <a:gd name="T18" fmla="*/ 13 w 20"/>
                  <a:gd name="T19" fmla="*/ 6 h 9"/>
                  <a:gd name="T20" fmla="*/ 18 w 20"/>
                  <a:gd name="T21" fmla="*/ 8 h 9"/>
                  <a:gd name="T22" fmla="*/ 20 w 20"/>
                  <a:gd name="T23" fmla="*/ 7 h 9"/>
                  <a:gd name="T24" fmla="*/ 19 w 20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9" y="5"/>
                    </a:moveTo>
                    <a:cubicBezTo>
                      <a:pt x="19" y="5"/>
                      <a:pt x="16" y="4"/>
                      <a:pt x="12" y="3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8" y="4"/>
                      <a:pt x="11" y="5"/>
                      <a:pt x="13" y="6"/>
                    </a:cubicBezTo>
                    <a:cubicBezTo>
                      <a:pt x="16" y="7"/>
                      <a:pt x="18" y="8"/>
                      <a:pt x="18" y="8"/>
                    </a:cubicBezTo>
                    <a:cubicBezTo>
                      <a:pt x="18" y="9"/>
                      <a:pt x="19" y="8"/>
                      <a:pt x="20" y="7"/>
                    </a:cubicBezTo>
                    <a:cubicBezTo>
                      <a:pt x="20" y="7"/>
                      <a:pt x="20" y="6"/>
                      <a:pt x="19" y="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" name="Freeform 787"/>
              <p:cNvSpPr>
                <a:spLocks/>
              </p:cNvSpPr>
              <p:nvPr/>
            </p:nvSpPr>
            <p:spPr bwMode="auto">
              <a:xfrm>
                <a:off x="1708588" y="2804626"/>
                <a:ext cx="26988" cy="9525"/>
              </a:xfrm>
              <a:custGeom>
                <a:avLst/>
                <a:gdLst>
                  <a:gd name="T0" fmla="*/ 16 w 17"/>
                  <a:gd name="T1" fmla="*/ 3 h 6"/>
                  <a:gd name="T2" fmla="*/ 14 w 17"/>
                  <a:gd name="T3" fmla="*/ 3 h 6"/>
                  <a:gd name="T4" fmla="*/ 2 w 17"/>
                  <a:gd name="T5" fmla="*/ 0 h 6"/>
                  <a:gd name="T6" fmla="*/ 1 w 17"/>
                  <a:gd name="T7" fmla="*/ 1 h 6"/>
                  <a:gd name="T8" fmla="*/ 1 w 17"/>
                  <a:gd name="T9" fmla="*/ 3 h 6"/>
                  <a:gd name="T10" fmla="*/ 10 w 17"/>
                  <a:gd name="T11" fmla="*/ 5 h 6"/>
                  <a:gd name="T12" fmla="*/ 15 w 17"/>
                  <a:gd name="T13" fmla="*/ 6 h 6"/>
                  <a:gd name="T14" fmla="*/ 17 w 17"/>
                  <a:gd name="T15" fmla="*/ 5 h 6"/>
                  <a:gd name="T16" fmla="*/ 16 w 17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6" y="3"/>
                    </a:move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4" y="4"/>
                      <a:pt x="7" y="5"/>
                      <a:pt x="10" y="5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7" y="6"/>
                      <a:pt x="17" y="5"/>
                    </a:cubicBezTo>
                    <a:cubicBezTo>
                      <a:pt x="17" y="4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1" name="Freeform 788"/>
              <p:cNvSpPr>
                <a:spLocks/>
              </p:cNvSpPr>
              <p:nvPr/>
            </p:nvSpPr>
            <p:spPr bwMode="auto">
              <a:xfrm>
                <a:off x="1818126" y="2572851"/>
                <a:ext cx="25400" cy="19050"/>
              </a:xfrm>
              <a:custGeom>
                <a:avLst/>
                <a:gdLst>
                  <a:gd name="T0" fmla="*/ 13 w 16"/>
                  <a:gd name="T1" fmla="*/ 2 h 12"/>
                  <a:gd name="T2" fmla="*/ 14 w 16"/>
                  <a:gd name="T3" fmla="*/ 4 h 12"/>
                  <a:gd name="T4" fmla="*/ 11 w 16"/>
                  <a:gd name="T5" fmla="*/ 8 h 12"/>
                  <a:gd name="T6" fmla="*/ 5 w 16"/>
                  <a:gd name="T7" fmla="*/ 10 h 12"/>
                  <a:gd name="T8" fmla="*/ 3 w 16"/>
                  <a:gd name="T9" fmla="*/ 9 h 12"/>
                  <a:gd name="T10" fmla="*/ 2 w 16"/>
                  <a:gd name="T11" fmla="*/ 8 h 12"/>
                  <a:gd name="T12" fmla="*/ 5 w 16"/>
                  <a:gd name="T13" fmla="*/ 5 h 12"/>
                  <a:gd name="T14" fmla="*/ 5 w 16"/>
                  <a:gd name="T15" fmla="*/ 5 h 12"/>
                  <a:gd name="T16" fmla="*/ 8 w 16"/>
                  <a:gd name="T17" fmla="*/ 7 h 12"/>
                  <a:gd name="T18" fmla="*/ 11 w 16"/>
                  <a:gd name="T19" fmla="*/ 10 h 12"/>
                  <a:gd name="T20" fmla="*/ 12 w 16"/>
                  <a:gd name="T21" fmla="*/ 10 h 12"/>
                  <a:gd name="T22" fmla="*/ 12 w 16"/>
                  <a:gd name="T23" fmla="*/ 9 h 12"/>
                  <a:gd name="T24" fmla="*/ 10 w 16"/>
                  <a:gd name="T25" fmla="*/ 5 h 12"/>
                  <a:gd name="T26" fmla="*/ 6 w 16"/>
                  <a:gd name="T27" fmla="*/ 3 h 12"/>
                  <a:gd name="T28" fmla="*/ 5 w 16"/>
                  <a:gd name="T29" fmla="*/ 3 h 12"/>
                  <a:gd name="T30" fmla="*/ 0 w 16"/>
                  <a:gd name="T31" fmla="*/ 8 h 12"/>
                  <a:gd name="T32" fmla="*/ 1 w 16"/>
                  <a:gd name="T33" fmla="*/ 10 h 12"/>
                  <a:gd name="T34" fmla="*/ 5 w 16"/>
                  <a:gd name="T35" fmla="*/ 12 h 12"/>
                  <a:gd name="T36" fmla="*/ 12 w 16"/>
                  <a:gd name="T37" fmla="*/ 10 h 12"/>
                  <a:gd name="T38" fmla="*/ 16 w 16"/>
                  <a:gd name="T39" fmla="*/ 4 h 12"/>
                  <a:gd name="T40" fmla="*/ 15 w 16"/>
                  <a:gd name="T41" fmla="*/ 1 h 12"/>
                  <a:gd name="T42" fmla="*/ 13 w 16"/>
                  <a:gd name="T43" fmla="*/ 0 h 12"/>
                  <a:gd name="T44" fmla="*/ 13 w 16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3" y="2"/>
                    </a:moveTo>
                    <a:cubicBezTo>
                      <a:pt x="13" y="2"/>
                      <a:pt x="14" y="3"/>
                      <a:pt x="14" y="4"/>
                    </a:cubicBezTo>
                    <a:cubicBezTo>
                      <a:pt x="14" y="5"/>
                      <a:pt x="13" y="7"/>
                      <a:pt x="11" y="8"/>
                    </a:cubicBezTo>
                    <a:cubicBezTo>
                      <a:pt x="9" y="10"/>
                      <a:pt x="7" y="10"/>
                      <a:pt x="5" y="10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6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9" y="8"/>
                      <a:pt x="10" y="9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6"/>
                      <a:pt x="10" y="5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4" y="12"/>
                      <a:pt x="5" y="12"/>
                    </a:cubicBezTo>
                    <a:cubicBezTo>
                      <a:pt x="8" y="12"/>
                      <a:pt x="10" y="11"/>
                      <a:pt x="12" y="10"/>
                    </a:cubicBezTo>
                    <a:cubicBezTo>
                      <a:pt x="14" y="8"/>
                      <a:pt x="16" y="6"/>
                      <a:pt x="16" y="4"/>
                    </a:cubicBezTo>
                    <a:cubicBezTo>
                      <a:pt x="16" y="3"/>
                      <a:pt x="15" y="2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2" name="Freeform 789"/>
              <p:cNvSpPr>
                <a:spLocks/>
              </p:cNvSpPr>
              <p:nvPr/>
            </p:nvSpPr>
            <p:spPr bwMode="auto">
              <a:xfrm>
                <a:off x="1830826" y="2604601"/>
                <a:ext cx="39688" cy="25400"/>
              </a:xfrm>
              <a:custGeom>
                <a:avLst/>
                <a:gdLst>
                  <a:gd name="T0" fmla="*/ 10 w 25"/>
                  <a:gd name="T1" fmla="*/ 1 h 15"/>
                  <a:gd name="T2" fmla="*/ 2 w 25"/>
                  <a:gd name="T3" fmla="*/ 6 h 15"/>
                  <a:gd name="T4" fmla="*/ 0 w 25"/>
                  <a:gd name="T5" fmla="*/ 12 h 15"/>
                  <a:gd name="T6" fmla="*/ 1 w 25"/>
                  <a:gd name="T7" fmla="*/ 14 h 15"/>
                  <a:gd name="T8" fmla="*/ 3 w 25"/>
                  <a:gd name="T9" fmla="*/ 15 h 15"/>
                  <a:gd name="T10" fmla="*/ 4 w 25"/>
                  <a:gd name="T11" fmla="*/ 15 h 15"/>
                  <a:gd name="T12" fmla="*/ 9 w 25"/>
                  <a:gd name="T13" fmla="*/ 13 h 15"/>
                  <a:gd name="T14" fmla="*/ 12 w 25"/>
                  <a:gd name="T15" fmla="*/ 11 h 15"/>
                  <a:gd name="T16" fmla="*/ 16 w 25"/>
                  <a:gd name="T17" fmla="*/ 9 h 15"/>
                  <a:gd name="T18" fmla="*/ 18 w 25"/>
                  <a:gd name="T19" fmla="*/ 9 h 15"/>
                  <a:gd name="T20" fmla="*/ 22 w 25"/>
                  <a:gd name="T21" fmla="*/ 9 h 15"/>
                  <a:gd name="T22" fmla="*/ 24 w 25"/>
                  <a:gd name="T23" fmla="*/ 9 h 15"/>
                  <a:gd name="T24" fmla="*/ 25 w 25"/>
                  <a:gd name="T25" fmla="*/ 8 h 15"/>
                  <a:gd name="T26" fmla="*/ 24 w 25"/>
                  <a:gd name="T27" fmla="*/ 7 h 15"/>
                  <a:gd name="T28" fmla="*/ 22 w 25"/>
                  <a:gd name="T29" fmla="*/ 7 h 15"/>
                  <a:gd name="T30" fmla="*/ 18 w 25"/>
                  <a:gd name="T31" fmla="*/ 7 h 15"/>
                  <a:gd name="T32" fmla="*/ 16 w 25"/>
                  <a:gd name="T33" fmla="*/ 7 h 15"/>
                  <a:gd name="T34" fmla="*/ 11 w 25"/>
                  <a:gd name="T35" fmla="*/ 9 h 15"/>
                  <a:gd name="T36" fmla="*/ 7 w 25"/>
                  <a:gd name="T37" fmla="*/ 12 h 15"/>
                  <a:gd name="T38" fmla="*/ 4 w 25"/>
                  <a:gd name="T39" fmla="*/ 13 h 15"/>
                  <a:gd name="T40" fmla="*/ 3 w 25"/>
                  <a:gd name="T41" fmla="*/ 13 h 15"/>
                  <a:gd name="T42" fmla="*/ 2 w 25"/>
                  <a:gd name="T43" fmla="*/ 13 h 15"/>
                  <a:gd name="T44" fmla="*/ 2 w 25"/>
                  <a:gd name="T45" fmla="*/ 12 h 15"/>
                  <a:gd name="T46" fmla="*/ 4 w 25"/>
                  <a:gd name="T47" fmla="*/ 7 h 15"/>
                  <a:gd name="T48" fmla="*/ 11 w 25"/>
                  <a:gd name="T49" fmla="*/ 2 h 15"/>
                  <a:gd name="T50" fmla="*/ 11 w 25"/>
                  <a:gd name="T51" fmla="*/ 1 h 15"/>
                  <a:gd name="T52" fmla="*/ 10 w 25"/>
                  <a:gd name="T5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0" y="1"/>
                    </a:moveTo>
                    <a:cubicBezTo>
                      <a:pt x="7" y="2"/>
                      <a:pt x="4" y="3"/>
                      <a:pt x="2" y="6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6" y="15"/>
                      <a:pt x="7" y="14"/>
                      <a:pt x="9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4" y="10"/>
                      <a:pt x="15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1" y="7"/>
                      <a:pt x="19" y="7"/>
                      <a:pt x="18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7"/>
                      <a:pt x="13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7"/>
                    </a:cubicBezTo>
                    <a:cubicBezTo>
                      <a:pt x="6" y="5"/>
                      <a:pt x="7" y="4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3" name="Freeform 790"/>
              <p:cNvSpPr>
                <a:spLocks/>
              </p:cNvSpPr>
              <p:nvPr/>
            </p:nvSpPr>
            <p:spPr bwMode="auto">
              <a:xfrm>
                <a:off x="1835588" y="2614126"/>
                <a:ext cx="9525" cy="12700"/>
              </a:xfrm>
              <a:custGeom>
                <a:avLst/>
                <a:gdLst>
                  <a:gd name="T0" fmla="*/ 1 w 6"/>
                  <a:gd name="T1" fmla="*/ 2 h 8"/>
                  <a:gd name="T2" fmla="*/ 1 w 6"/>
                  <a:gd name="T3" fmla="*/ 2 h 8"/>
                  <a:gd name="T4" fmla="*/ 3 w 6"/>
                  <a:gd name="T5" fmla="*/ 3 h 8"/>
                  <a:gd name="T6" fmla="*/ 4 w 6"/>
                  <a:gd name="T7" fmla="*/ 6 h 8"/>
                  <a:gd name="T8" fmla="*/ 4 w 6"/>
                  <a:gd name="T9" fmla="*/ 7 h 8"/>
                  <a:gd name="T10" fmla="*/ 5 w 6"/>
                  <a:gd name="T11" fmla="*/ 8 h 8"/>
                  <a:gd name="T12" fmla="*/ 6 w 6"/>
                  <a:gd name="T13" fmla="*/ 7 h 8"/>
                  <a:gd name="T14" fmla="*/ 6 w 6"/>
                  <a:gd name="T15" fmla="*/ 6 h 8"/>
                  <a:gd name="T16" fmla="*/ 5 w 6"/>
                  <a:gd name="T17" fmla="*/ 2 h 8"/>
                  <a:gd name="T18" fmla="*/ 1 w 6"/>
                  <a:gd name="T19" fmla="*/ 0 h 8"/>
                  <a:gd name="T20" fmla="*/ 0 w 6"/>
                  <a:gd name="T21" fmla="*/ 0 h 8"/>
                  <a:gd name="T22" fmla="*/ 0 w 6"/>
                  <a:gd name="T23" fmla="*/ 1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4" name="Freeform 791"/>
              <p:cNvSpPr>
                <a:spLocks/>
              </p:cNvSpPr>
              <p:nvPr/>
            </p:nvSpPr>
            <p:spPr bwMode="auto">
              <a:xfrm>
                <a:off x="1835588" y="2641113"/>
                <a:ext cx="33338" cy="22225"/>
              </a:xfrm>
              <a:custGeom>
                <a:avLst/>
                <a:gdLst>
                  <a:gd name="T0" fmla="*/ 15 w 21"/>
                  <a:gd name="T1" fmla="*/ 1 h 14"/>
                  <a:gd name="T2" fmla="*/ 11 w 21"/>
                  <a:gd name="T3" fmla="*/ 0 h 14"/>
                  <a:gd name="T4" fmla="*/ 5 w 21"/>
                  <a:gd name="T5" fmla="*/ 2 h 14"/>
                  <a:gd name="T6" fmla="*/ 2 w 21"/>
                  <a:gd name="T7" fmla="*/ 6 h 14"/>
                  <a:gd name="T8" fmla="*/ 0 w 21"/>
                  <a:gd name="T9" fmla="*/ 11 h 14"/>
                  <a:gd name="T10" fmla="*/ 1 w 21"/>
                  <a:gd name="T11" fmla="*/ 11 h 14"/>
                  <a:gd name="T12" fmla="*/ 0 w 21"/>
                  <a:gd name="T13" fmla="*/ 11 h 14"/>
                  <a:gd name="T14" fmla="*/ 0 w 21"/>
                  <a:gd name="T15" fmla="*/ 11 h 14"/>
                  <a:gd name="T16" fmla="*/ 1 w 21"/>
                  <a:gd name="T17" fmla="*/ 11 h 14"/>
                  <a:gd name="T18" fmla="*/ 0 w 21"/>
                  <a:gd name="T19" fmla="*/ 11 h 14"/>
                  <a:gd name="T20" fmla="*/ 0 w 21"/>
                  <a:gd name="T21" fmla="*/ 11 h 14"/>
                  <a:gd name="T22" fmla="*/ 1 w 21"/>
                  <a:gd name="T23" fmla="*/ 11 h 14"/>
                  <a:gd name="T24" fmla="*/ 0 w 21"/>
                  <a:gd name="T25" fmla="*/ 11 h 14"/>
                  <a:gd name="T26" fmla="*/ 1 w 21"/>
                  <a:gd name="T27" fmla="*/ 14 h 14"/>
                  <a:gd name="T28" fmla="*/ 4 w 21"/>
                  <a:gd name="T29" fmla="*/ 14 h 14"/>
                  <a:gd name="T30" fmla="*/ 9 w 21"/>
                  <a:gd name="T31" fmla="*/ 13 h 14"/>
                  <a:gd name="T32" fmla="*/ 15 w 21"/>
                  <a:gd name="T33" fmla="*/ 12 h 14"/>
                  <a:gd name="T34" fmla="*/ 19 w 21"/>
                  <a:gd name="T35" fmla="*/ 13 h 14"/>
                  <a:gd name="T36" fmla="*/ 21 w 21"/>
                  <a:gd name="T37" fmla="*/ 13 h 14"/>
                  <a:gd name="T38" fmla="*/ 20 w 21"/>
                  <a:gd name="T39" fmla="*/ 11 h 14"/>
                  <a:gd name="T40" fmla="*/ 15 w 21"/>
                  <a:gd name="T41" fmla="*/ 10 h 14"/>
                  <a:gd name="T42" fmla="*/ 8 w 21"/>
                  <a:gd name="T43" fmla="*/ 11 h 14"/>
                  <a:gd name="T44" fmla="*/ 4 w 21"/>
                  <a:gd name="T45" fmla="*/ 12 h 14"/>
                  <a:gd name="T46" fmla="*/ 2 w 21"/>
                  <a:gd name="T47" fmla="*/ 12 h 14"/>
                  <a:gd name="T48" fmla="*/ 2 w 21"/>
                  <a:gd name="T49" fmla="*/ 11 h 14"/>
                  <a:gd name="T50" fmla="*/ 2 w 21"/>
                  <a:gd name="T51" fmla="*/ 11 h 14"/>
                  <a:gd name="T52" fmla="*/ 2 w 21"/>
                  <a:gd name="T53" fmla="*/ 11 h 14"/>
                  <a:gd name="T54" fmla="*/ 1 w 21"/>
                  <a:gd name="T55" fmla="*/ 11 h 14"/>
                  <a:gd name="T56" fmla="*/ 2 w 21"/>
                  <a:gd name="T57" fmla="*/ 11 h 14"/>
                  <a:gd name="T58" fmla="*/ 2 w 21"/>
                  <a:gd name="T59" fmla="*/ 11 h 14"/>
                  <a:gd name="T60" fmla="*/ 1 w 21"/>
                  <a:gd name="T61" fmla="*/ 11 h 14"/>
                  <a:gd name="T62" fmla="*/ 2 w 21"/>
                  <a:gd name="T63" fmla="*/ 11 h 14"/>
                  <a:gd name="T64" fmla="*/ 1 w 21"/>
                  <a:gd name="T65" fmla="*/ 11 h 14"/>
                  <a:gd name="T66" fmla="*/ 2 w 21"/>
                  <a:gd name="T67" fmla="*/ 11 h 14"/>
                  <a:gd name="T68" fmla="*/ 2 w 21"/>
                  <a:gd name="T69" fmla="*/ 11 h 14"/>
                  <a:gd name="T70" fmla="*/ 1 w 21"/>
                  <a:gd name="T71" fmla="*/ 11 h 14"/>
                  <a:gd name="T72" fmla="*/ 2 w 21"/>
                  <a:gd name="T73" fmla="*/ 11 h 14"/>
                  <a:gd name="T74" fmla="*/ 2 w 21"/>
                  <a:gd name="T75" fmla="*/ 11 h 14"/>
                  <a:gd name="T76" fmla="*/ 3 w 21"/>
                  <a:gd name="T77" fmla="*/ 7 h 14"/>
                  <a:gd name="T78" fmla="*/ 7 w 21"/>
                  <a:gd name="T79" fmla="*/ 4 h 14"/>
                  <a:gd name="T80" fmla="*/ 11 w 21"/>
                  <a:gd name="T81" fmla="*/ 2 h 14"/>
                  <a:gd name="T82" fmla="*/ 14 w 21"/>
                  <a:gd name="T83" fmla="*/ 3 h 14"/>
                  <a:gd name="T84" fmla="*/ 16 w 21"/>
                  <a:gd name="T85" fmla="*/ 2 h 14"/>
                  <a:gd name="T86" fmla="*/ 15 w 21"/>
                  <a:gd name="T8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4">
                    <a:moveTo>
                      <a:pt x="15" y="1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4" y="3"/>
                      <a:pt x="3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7" y="12"/>
                      <a:pt x="18" y="12"/>
                      <a:pt x="19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19" y="10"/>
                      <a:pt x="17" y="10"/>
                      <a:pt x="15" y="10"/>
                    </a:cubicBezTo>
                    <a:cubicBezTo>
                      <a:pt x="13" y="10"/>
                      <a:pt x="10" y="11"/>
                      <a:pt x="8" y="11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6" y="4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2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5" name="Freeform 792"/>
              <p:cNvSpPr>
                <a:spLocks/>
              </p:cNvSpPr>
              <p:nvPr/>
            </p:nvSpPr>
            <p:spPr bwMode="auto">
              <a:xfrm>
                <a:off x="1838763" y="2647463"/>
                <a:ext cx="14288" cy="14288"/>
              </a:xfrm>
              <a:custGeom>
                <a:avLst/>
                <a:gdLst>
                  <a:gd name="T0" fmla="*/ 2 w 9"/>
                  <a:gd name="T1" fmla="*/ 3 h 9"/>
                  <a:gd name="T2" fmla="*/ 4 w 9"/>
                  <a:gd name="T3" fmla="*/ 2 h 9"/>
                  <a:gd name="T4" fmla="*/ 6 w 9"/>
                  <a:gd name="T5" fmla="*/ 3 h 9"/>
                  <a:gd name="T6" fmla="*/ 7 w 9"/>
                  <a:gd name="T7" fmla="*/ 7 h 9"/>
                  <a:gd name="T8" fmla="*/ 7 w 9"/>
                  <a:gd name="T9" fmla="*/ 7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7 h 9"/>
                  <a:gd name="T16" fmla="*/ 8 w 9"/>
                  <a:gd name="T17" fmla="*/ 2 h 9"/>
                  <a:gd name="T18" fmla="*/ 4 w 9"/>
                  <a:gd name="T19" fmla="*/ 0 h 9"/>
                  <a:gd name="T20" fmla="*/ 1 w 9"/>
                  <a:gd name="T21" fmla="*/ 1 h 9"/>
                  <a:gd name="T22" fmla="*/ 0 w 9"/>
                  <a:gd name="T23" fmla="*/ 3 h 9"/>
                  <a:gd name="T24" fmla="*/ 2 w 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6" name="Freeform 793"/>
              <p:cNvSpPr>
                <a:spLocks/>
              </p:cNvSpPr>
              <p:nvPr/>
            </p:nvSpPr>
            <p:spPr bwMode="auto">
              <a:xfrm>
                <a:off x="1845113" y="2669688"/>
                <a:ext cx="25400" cy="26988"/>
              </a:xfrm>
              <a:custGeom>
                <a:avLst/>
                <a:gdLst>
                  <a:gd name="T0" fmla="*/ 15 w 16"/>
                  <a:gd name="T1" fmla="*/ 1 h 17"/>
                  <a:gd name="T2" fmla="*/ 14 w 16"/>
                  <a:gd name="T3" fmla="*/ 1 h 17"/>
                  <a:gd name="T4" fmla="*/ 12 w 16"/>
                  <a:gd name="T5" fmla="*/ 1 h 17"/>
                  <a:gd name="T6" fmla="*/ 6 w 16"/>
                  <a:gd name="T7" fmla="*/ 3 h 17"/>
                  <a:gd name="T8" fmla="*/ 0 w 16"/>
                  <a:gd name="T9" fmla="*/ 11 h 17"/>
                  <a:gd name="T10" fmla="*/ 0 w 16"/>
                  <a:gd name="T11" fmla="*/ 13 h 17"/>
                  <a:gd name="T12" fmla="*/ 2 w 16"/>
                  <a:gd name="T13" fmla="*/ 17 h 17"/>
                  <a:gd name="T14" fmla="*/ 6 w 16"/>
                  <a:gd name="T15" fmla="*/ 17 h 17"/>
                  <a:gd name="T16" fmla="*/ 15 w 16"/>
                  <a:gd name="T17" fmla="*/ 17 h 17"/>
                  <a:gd name="T18" fmla="*/ 15 w 16"/>
                  <a:gd name="T19" fmla="*/ 17 h 17"/>
                  <a:gd name="T20" fmla="*/ 16 w 16"/>
                  <a:gd name="T21" fmla="*/ 16 h 17"/>
                  <a:gd name="T22" fmla="*/ 15 w 16"/>
                  <a:gd name="T23" fmla="*/ 15 h 17"/>
                  <a:gd name="T24" fmla="*/ 15 w 16"/>
                  <a:gd name="T25" fmla="*/ 15 h 17"/>
                  <a:gd name="T26" fmla="*/ 6 w 16"/>
                  <a:gd name="T27" fmla="*/ 15 h 17"/>
                  <a:gd name="T28" fmla="*/ 3 w 16"/>
                  <a:gd name="T29" fmla="*/ 15 h 17"/>
                  <a:gd name="T30" fmla="*/ 2 w 16"/>
                  <a:gd name="T31" fmla="*/ 13 h 17"/>
                  <a:gd name="T32" fmla="*/ 2 w 16"/>
                  <a:gd name="T33" fmla="*/ 11 h 17"/>
                  <a:gd name="T34" fmla="*/ 7 w 16"/>
                  <a:gd name="T35" fmla="*/ 5 h 17"/>
                  <a:gd name="T36" fmla="*/ 12 w 16"/>
                  <a:gd name="T37" fmla="*/ 3 h 17"/>
                  <a:gd name="T38" fmla="*/ 14 w 16"/>
                  <a:gd name="T39" fmla="*/ 3 h 17"/>
                  <a:gd name="T40" fmla="*/ 16 w 16"/>
                  <a:gd name="T41" fmla="*/ 2 h 17"/>
                  <a:gd name="T42" fmla="*/ 16 w 16"/>
                  <a:gd name="T43" fmla="*/ 1 h 17"/>
                  <a:gd name="T44" fmla="*/ 15 w 16"/>
                  <a:gd name="T4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15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0" y="1"/>
                      <a:pt x="7" y="2"/>
                      <a:pt x="6" y="3"/>
                    </a:cubicBezTo>
                    <a:cubicBezTo>
                      <a:pt x="3" y="5"/>
                      <a:pt x="1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5"/>
                      <a:pt x="1" y="16"/>
                      <a:pt x="2" y="17"/>
                    </a:cubicBezTo>
                    <a:cubicBezTo>
                      <a:pt x="3" y="17"/>
                      <a:pt x="5" y="17"/>
                      <a:pt x="6" y="17"/>
                    </a:cubicBezTo>
                    <a:cubicBezTo>
                      <a:pt x="9" y="17"/>
                      <a:pt x="13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2" y="15"/>
                      <a:pt x="9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7" name="Freeform 794"/>
              <p:cNvSpPr>
                <a:spLocks/>
              </p:cNvSpPr>
              <p:nvPr/>
            </p:nvSpPr>
            <p:spPr bwMode="auto">
              <a:xfrm>
                <a:off x="1848288" y="2680801"/>
                <a:ext cx="17463" cy="14288"/>
              </a:xfrm>
              <a:custGeom>
                <a:avLst/>
                <a:gdLst>
                  <a:gd name="T0" fmla="*/ 1 w 11"/>
                  <a:gd name="T1" fmla="*/ 2 h 9"/>
                  <a:gd name="T2" fmla="*/ 2 w 11"/>
                  <a:gd name="T3" fmla="*/ 3 h 9"/>
                  <a:gd name="T4" fmla="*/ 7 w 11"/>
                  <a:gd name="T5" fmla="*/ 2 h 9"/>
                  <a:gd name="T6" fmla="*/ 8 w 11"/>
                  <a:gd name="T7" fmla="*/ 3 h 9"/>
                  <a:gd name="T8" fmla="*/ 9 w 11"/>
                  <a:gd name="T9" fmla="*/ 4 h 9"/>
                  <a:gd name="T10" fmla="*/ 9 w 11"/>
                  <a:gd name="T11" fmla="*/ 5 h 9"/>
                  <a:gd name="T12" fmla="*/ 9 w 11"/>
                  <a:gd name="T13" fmla="*/ 8 h 9"/>
                  <a:gd name="T14" fmla="*/ 10 w 11"/>
                  <a:gd name="T15" fmla="*/ 9 h 9"/>
                  <a:gd name="T16" fmla="*/ 11 w 11"/>
                  <a:gd name="T17" fmla="*/ 8 h 9"/>
                  <a:gd name="T18" fmla="*/ 11 w 11"/>
                  <a:gd name="T19" fmla="*/ 5 h 9"/>
                  <a:gd name="T20" fmla="*/ 11 w 11"/>
                  <a:gd name="T21" fmla="*/ 3 h 9"/>
                  <a:gd name="T22" fmla="*/ 9 w 11"/>
                  <a:gd name="T23" fmla="*/ 1 h 9"/>
                  <a:gd name="T24" fmla="*/ 7 w 11"/>
                  <a:gd name="T25" fmla="*/ 0 h 9"/>
                  <a:gd name="T26" fmla="*/ 2 w 11"/>
                  <a:gd name="T27" fmla="*/ 1 h 9"/>
                  <a:gd name="T28" fmla="*/ 2 w 11"/>
                  <a:gd name="T29" fmla="*/ 1 h 9"/>
                  <a:gd name="T30" fmla="*/ 2 w 11"/>
                  <a:gd name="T31" fmla="*/ 1 h 9"/>
                  <a:gd name="T32" fmla="*/ 2 w 11"/>
                  <a:gd name="T33" fmla="*/ 1 h 9"/>
                  <a:gd name="T34" fmla="*/ 2 w 11"/>
                  <a:gd name="T35" fmla="*/ 1 h 9"/>
                  <a:gd name="T36" fmla="*/ 2 w 11"/>
                  <a:gd name="T37" fmla="*/ 1 h 9"/>
                  <a:gd name="T38" fmla="*/ 2 w 11"/>
                  <a:gd name="T39" fmla="*/ 1 h 9"/>
                  <a:gd name="T40" fmla="*/ 1 w 11"/>
                  <a:gd name="T41" fmla="*/ 1 h 9"/>
                  <a:gd name="T42" fmla="*/ 1 w 11"/>
                  <a:gd name="T4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1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8" name="Freeform 795"/>
              <p:cNvSpPr>
                <a:spLocks/>
              </p:cNvSpPr>
              <p:nvPr/>
            </p:nvSpPr>
            <p:spPr bwMode="auto">
              <a:xfrm>
                <a:off x="1483163" y="2399813"/>
                <a:ext cx="803275" cy="523875"/>
              </a:xfrm>
              <a:custGeom>
                <a:avLst/>
                <a:gdLst>
                  <a:gd name="T0" fmla="*/ 294 w 502"/>
                  <a:gd name="T1" fmla="*/ 73 h 327"/>
                  <a:gd name="T2" fmla="*/ 332 w 502"/>
                  <a:gd name="T3" fmla="*/ 45 h 327"/>
                  <a:gd name="T4" fmla="*/ 332 w 502"/>
                  <a:gd name="T5" fmla="*/ 45 h 327"/>
                  <a:gd name="T6" fmla="*/ 423 w 502"/>
                  <a:gd name="T7" fmla="*/ 3 h 327"/>
                  <a:gd name="T8" fmla="*/ 469 w 502"/>
                  <a:gd name="T9" fmla="*/ 142 h 327"/>
                  <a:gd name="T10" fmla="*/ 453 w 502"/>
                  <a:gd name="T11" fmla="*/ 142 h 327"/>
                  <a:gd name="T12" fmla="*/ 427 w 502"/>
                  <a:gd name="T13" fmla="*/ 187 h 327"/>
                  <a:gd name="T14" fmla="*/ 367 w 502"/>
                  <a:gd name="T15" fmla="*/ 276 h 327"/>
                  <a:gd name="T16" fmla="*/ 260 w 502"/>
                  <a:gd name="T17" fmla="*/ 304 h 327"/>
                  <a:gd name="T18" fmla="*/ 342 w 502"/>
                  <a:gd name="T19" fmla="*/ 207 h 327"/>
                  <a:gd name="T20" fmla="*/ 360 w 502"/>
                  <a:gd name="T21" fmla="*/ 160 h 327"/>
                  <a:gd name="T22" fmla="*/ 304 w 502"/>
                  <a:gd name="T23" fmla="*/ 133 h 327"/>
                  <a:gd name="T24" fmla="*/ 284 w 502"/>
                  <a:gd name="T25" fmla="*/ 194 h 327"/>
                  <a:gd name="T26" fmla="*/ 268 w 502"/>
                  <a:gd name="T27" fmla="*/ 209 h 327"/>
                  <a:gd name="T28" fmla="*/ 256 w 502"/>
                  <a:gd name="T29" fmla="*/ 221 h 327"/>
                  <a:gd name="T30" fmla="*/ 252 w 502"/>
                  <a:gd name="T31" fmla="*/ 236 h 327"/>
                  <a:gd name="T32" fmla="*/ 247 w 502"/>
                  <a:gd name="T33" fmla="*/ 229 h 327"/>
                  <a:gd name="T34" fmla="*/ 234 w 502"/>
                  <a:gd name="T35" fmla="*/ 209 h 327"/>
                  <a:gd name="T36" fmla="*/ 223 w 502"/>
                  <a:gd name="T37" fmla="*/ 196 h 327"/>
                  <a:gd name="T38" fmla="*/ 203 w 502"/>
                  <a:gd name="T39" fmla="*/ 143 h 327"/>
                  <a:gd name="T40" fmla="*/ 143 w 502"/>
                  <a:gd name="T41" fmla="*/ 151 h 327"/>
                  <a:gd name="T42" fmla="*/ 159 w 502"/>
                  <a:gd name="T43" fmla="*/ 197 h 327"/>
                  <a:gd name="T44" fmla="*/ 241 w 502"/>
                  <a:gd name="T45" fmla="*/ 303 h 327"/>
                  <a:gd name="T46" fmla="*/ 129 w 502"/>
                  <a:gd name="T47" fmla="*/ 291 h 327"/>
                  <a:gd name="T48" fmla="*/ 77 w 502"/>
                  <a:gd name="T49" fmla="*/ 191 h 327"/>
                  <a:gd name="T50" fmla="*/ 50 w 502"/>
                  <a:gd name="T51" fmla="*/ 142 h 327"/>
                  <a:gd name="T52" fmla="*/ 3 w 502"/>
                  <a:gd name="T53" fmla="*/ 77 h 327"/>
                  <a:gd name="T54" fmla="*/ 138 w 502"/>
                  <a:gd name="T55" fmla="*/ 22 h 327"/>
                  <a:gd name="T56" fmla="*/ 170 w 502"/>
                  <a:gd name="T57" fmla="*/ 44 h 327"/>
                  <a:gd name="T58" fmla="*/ 178 w 502"/>
                  <a:gd name="T59" fmla="*/ 55 h 327"/>
                  <a:gd name="T60" fmla="*/ 211 w 502"/>
                  <a:gd name="T61" fmla="*/ 77 h 327"/>
                  <a:gd name="T62" fmla="*/ 254 w 502"/>
                  <a:gd name="T63" fmla="*/ 88 h 327"/>
                  <a:gd name="T64" fmla="*/ 213 w 502"/>
                  <a:gd name="T65" fmla="*/ 76 h 327"/>
                  <a:gd name="T66" fmla="*/ 176 w 502"/>
                  <a:gd name="T67" fmla="*/ 48 h 327"/>
                  <a:gd name="T68" fmla="*/ 89 w 502"/>
                  <a:gd name="T69" fmla="*/ 0 h 327"/>
                  <a:gd name="T70" fmla="*/ 24 w 502"/>
                  <a:gd name="T71" fmla="*/ 136 h 327"/>
                  <a:gd name="T72" fmla="*/ 62 w 502"/>
                  <a:gd name="T73" fmla="*/ 150 h 327"/>
                  <a:gd name="T74" fmla="*/ 143 w 502"/>
                  <a:gd name="T75" fmla="*/ 255 h 327"/>
                  <a:gd name="T76" fmla="*/ 172 w 502"/>
                  <a:gd name="T77" fmla="*/ 325 h 327"/>
                  <a:gd name="T78" fmla="*/ 249 w 502"/>
                  <a:gd name="T79" fmla="*/ 259 h 327"/>
                  <a:gd name="T80" fmla="*/ 160 w 502"/>
                  <a:gd name="T81" fmla="*/ 178 h 327"/>
                  <a:gd name="T82" fmla="*/ 172 w 502"/>
                  <a:gd name="T83" fmla="*/ 130 h 327"/>
                  <a:gd name="T84" fmla="*/ 200 w 502"/>
                  <a:gd name="T85" fmla="*/ 143 h 327"/>
                  <a:gd name="T86" fmla="*/ 224 w 502"/>
                  <a:gd name="T87" fmla="*/ 199 h 327"/>
                  <a:gd name="T88" fmla="*/ 234 w 502"/>
                  <a:gd name="T89" fmla="*/ 214 h 327"/>
                  <a:gd name="T90" fmla="*/ 249 w 502"/>
                  <a:gd name="T91" fmla="*/ 238 h 327"/>
                  <a:gd name="T92" fmla="*/ 258 w 502"/>
                  <a:gd name="T93" fmla="*/ 219 h 327"/>
                  <a:gd name="T94" fmla="*/ 267 w 502"/>
                  <a:gd name="T95" fmla="*/ 200 h 327"/>
                  <a:gd name="T96" fmla="*/ 302 w 502"/>
                  <a:gd name="T97" fmla="*/ 144 h 327"/>
                  <a:gd name="T98" fmla="*/ 316 w 502"/>
                  <a:gd name="T99" fmla="*/ 130 h 327"/>
                  <a:gd name="T100" fmla="*/ 350 w 502"/>
                  <a:gd name="T101" fmla="*/ 170 h 327"/>
                  <a:gd name="T102" fmla="*/ 284 w 502"/>
                  <a:gd name="T103" fmla="*/ 250 h 327"/>
                  <a:gd name="T104" fmla="*/ 265 w 502"/>
                  <a:gd name="T105" fmla="*/ 307 h 327"/>
                  <a:gd name="T106" fmla="*/ 363 w 502"/>
                  <a:gd name="T107" fmla="*/ 261 h 327"/>
                  <a:gd name="T108" fmla="*/ 426 w 502"/>
                  <a:gd name="T109" fmla="*/ 194 h 327"/>
                  <a:gd name="T110" fmla="*/ 451 w 502"/>
                  <a:gd name="T111" fmla="*/ 142 h 327"/>
                  <a:gd name="T112" fmla="*/ 493 w 502"/>
                  <a:gd name="T113" fmla="*/ 43 h 327"/>
                  <a:gd name="T114" fmla="*/ 332 w 502"/>
                  <a:gd name="T115" fmla="*/ 43 h 327"/>
                  <a:gd name="T116" fmla="*/ 307 w 502"/>
                  <a:gd name="T117" fmla="*/ 68 h 327"/>
                  <a:gd name="T118" fmla="*/ 253 w 502"/>
                  <a:gd name="T119" fmla="*/ 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2" h="327">
                    <a:moveTo>
                      <a:pt x="254" y="88"/>
                    </a:move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61" y="89"/>
                      <a:pt x="269" y="87"/>
                    </a:cubicBezTo>
                    <a:cubicBezTo>
                      <a:pt x="273" y="86"/>
                      <a:pt x="278" y="85"/>
                      <a:pt x="281" y="83"/>
                    </a:cubicBezTo>
                    <a:cubicBezTo>
                      <a:pt x="285" y="82"/>
                      <a:pt x="289" y="80"/>
                      <a:pt x="290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2" y="75"/>
                      <a:pt x="294" y="73"/>
                    </a:cubicBezTo>
                    <a:cubicBezTo>
                      <a:pt x="295" y="72"/>
                      <a:pt x="298" y="71"/>
                      <a:pt x="302" y="71"/>
                    </a:cubicBezTo>
                    <a:cubicBezTo>
                      <a:pt x="303" y="71"/>
                      <a:pt x="304" y="71"/>
                      <a:pt x="306" y="71"/>
                    </a:cubicBezTo>
                    <a:cubicBezTo>
                      <a:pt x="306" y="71"/>
                      <a:pt x="306" y="71"/>
                      <a:pt x="306" y="71"/>
                    </a:cubicBezTo>
                    <a:cubicBezTo>
                      <a:pt x="307" y="71"/>
                      <a:pt x="307" y="71"/>
                      <a:pt x="307" y="71"/>
                    </a:cubicBezTo>
                    <a:cubicBezTo>
                      <a:pt x="307" y="71"/>
                      <a:pt x="312" y="67"/>
                      <a:pt x="317" y="62"/>
                    </a:cubicBezTo>
                    <a:cubicBezTo>
                      <a:pt x="319" y="60"/>
                      <a:pt x="322" y="58"/>
                      <a:pt x="324" y="55"/>
                    </a:cubicBezTo>
                    <a:cubicBezTo>
                      <a:pt x="326" y="53"/>
                      <a:pt x="328" y="51"/>
                      <a:pt x="329" y="49"/>
                    </a:cubicBezTo>
                    <a:cubicBezTo>
                      <a:pt x="330" y="47"/>
                      <a:pt x="331" y="46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5" y="43"/>
                      <a:pt x="339" y="41"/>
                    </a:cubicBezTo>
                    <a:cubicBezTo>
                      <a:pt x="343" y="37"/>
                      <a:pt x="351" y="31"/>
                      <a:pt x="358" y="26"/>
                    </a:cubicBezTo>
                    <a:cubicBezTo>
                      <a:pt x="365" y="21"/>
                      <a:pt x="371" y="17"/>
                      <a:pt x="375" y="15"/>
                    </a:cubicBezTo>
                    <a:cubicBezTo>
                      <a:pt x="384" y="11"/>
                      <a:pt x="398" y="5"/>
                      <a:pt x="413" y="3"/>
                    </a:cubicBezTo>
                    <a:cubicBezTo>
                      <a:pt x="417" y="3"/>
                      <a:pt x="420" y="3"/>
                      <a:pt x="423" y="3"/>
                    </a:cubicBezTo>
                    <a:cubicBezTo>
                      <a:pt x="432" y="3"/>
                      <a:pt x="436" y="4"/>
                      <a:pt x="444" y="9"/>
                    </a:cubicBezTo>
                    <a:cubicBezTo>
                      <a:pt x="449" y="13"/>
                      <a:pt x="456" y="18"/>
                      <a:pt x="463" y="23"/>
                    </a:cubicBezTo>
                    <a:cubicBezTo>
                      <a:pt x="470" y="28"/>
                      <a:pt x="476" y="33"/>
                      <a:pt x="481" y="35"/>
                    </a:cubicBezTo>
                    <a:cubicBezTo>
                      <a:pt x="485" y="38"/>
                      <a:pt x="488" y="40"/>
                      <a:pt x="491" y="44"/>
                    </a:cubicBezTo>
                    <a:cubicBezTo>
                      <a:pt x="494" y="48"/>
                      <a:pt x="496" y="54"/>
                      <a:pt x="497" y="62"/>
                    </a:cubicBezTo>
                    <a:cubicBezTo>
                      <a:pt x="498" y="66"/>
                      <a:pt x="499" y="72"/>
                      <a:pt x="499" y="77"/>
                    </a:cubicBezTo>
                    <a:cubicBezTo>
                      <a:pt x="499" y="91"/>
                      <a:pt x="496" y="106"/>
                      <a:pt x="490" y="114"/>
                    </a:cubicBezTo>
                    <a:cubicBezTo>
                      <a:pt x="487" y="121"/>
                      <a:pt x="481" y="128"/>
                      <a:pt x="476" y="134"/>
                    </a:cubicBezTo>
                    <a:cubicBezTo>
                      <a:pt x="474" y="137"/>
                      <a:pt x="471" y="140"/>
                      <a:pt x="469" y="142"/>
                    </a:cubicBezTo>
                    <a:cubicBezTo>
                      <a:pt x="466" y="144"/>
                      <a:pt x="464" y="145"/>
                      <a:pt x="462" y="145"/>
                    </a:cubicBezTo>
                    <a:cubicBezTo>
                      <a:pt x="461" y="145"/>
                      <a:pt x="461" y="145"/>
                      <a:pt x="461" y="145"/>
                    </a:cubicBezTo>
                    <a:cubicBezTo>
                      <a:pt x="458" y="145"/>
                      <a:pt x="455" y="144"/>
                      <a:pt x="454" y="143"/>
                    </a:cubicBezTo>
                    <a:cubicBezTo>
                      <a:pt x="454" y="143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0"/>
                      <a:pt x="452" y="140"/>
                      <a:pt x="452" y="140"/>
                    </a:cubicBezTo>
                    <a:cubicBezTo>
                      <a:pt x="451" y="141"/>
                      <a:pt x="451" y="141"/>
                      <a:pt x="451" y="141"/>
                    </a:cubicBezTo>
                    <a:cubicBezTo>
                      <a:pt x="451" y="141"/>
                      <a:pt x="446" y="143"/>
                      <a:pt x="440" y="147"/>
                    </a:cubicBezTo>
                    <a:cubicBezTo>
                      <a:pt x="435" y="150"/>
                      <a:pt x="429" y="156"/>
                      <a:pt x="428" y="164"/>
                    </a:cubicBezTo>
                    <a:cubicBezTo>
                      <a:pt x="428" y="166"/>
                      <a:pt x="428" y="169"/>
                      <a:pt x="428" y="171"/>
                    </a:cubicBezTo>
                    <a:cubicBezTo>
                      <a:pt x="428" y="175"/>
                      <a:pt x="428" y="179"/>
                      <a:pt x="428" y="182"/>
                    </a:cubicBezTo>
                    <a:cubicBezTo>
                      <a:pt x="428" y="184"/>
                      <a:pt x="428" y="186"/>
                      <a:pt x="427" y="187"/>
                    </a:cubicBezTo>
                    <a:cubicBezTo>
                      <a:pt x="427" y="189"/>
                      <a:pt x="426" y="190"/>
                      <a:pt x="425" y="191"/>
                    </a:cubicBezTo>
                    <a:cubicBezTo>
                      <a:pt x="421" y="194"/>
                      <a:pt x="415" y="196"/>
                      <a:pt x="408" y="200"/>
                    </a:cubicBezTo>
                    <a:cubicBezTo>
                      <a:pt x="401" y="204"/>
                      <a:pt x="394" y="209"/>
                      <a:pt x="388" y="216"/>
                    </a:cubicBezTo>
                    <a:cubicBezTo>
                      <a:pt x="383" y="224"/>
                      <a:pt x="379" y="232"/>
                      <a:pt x="375" y="239"/>
                    </a:cubicBezTo>
                    <a:cubicBezTo>
                      <a:pt x="370" y="246"/>
                      <a:pt x="365" y="251"/>
                      <a:pt x="359" y="252"/>
                    </a:cubicBezTo>
                    <a:cubicBezTo>
                      <a:pt x="357" y="252"/>
                      <a:pt x="357" y="252"/>
                      <a:pt x="357" y="252"/>
                    </a:cubicBezTo>
                    <a:cubicBezTo>
                      <a:pt x="358" y="254"/>
                      <a:pt x="358" y="254"/>
                      <a:pt x="358" y="254"/>
                    </a:cubicBezTo>
                    <a:cubicBezTo>
                      <a:pt x="358" y="254"/>
                      <a:pt x="358" y="258"/>
                      <a:pt x="360" y="262"/>
                    </a:cubicBezTo>
                    <a:cubicBezTo>
                      <a:pt x="361" y="267"/>
                      <a:pt x="363" y="273"/>
                      <a:pt x="367" y="276"/>
                    </a:cubicBezTo>
                    <a:cubicBezTo>
                      <a:pt x="370" y="280"/>
                      <a:pt x="373" y="285"/>
                      <a:pt x="373" y="291"/>
                    </a:cubicBezTo>
                    <a:cubicBezTo>
                      <a:pt x="373" y="295"/>
                      <a:pt x="372" y="299"/>
                      <a:pt x="367" y="303"/>
                    </a:cubicBezTo>
                    <a:cubicBezTo>
                      <a:pt x="361" y="308"/>
                      <a:pt x="354" y="312"/>
                      <a:pt x="347" y="316"/>
                    </a:cubicBezTo>
                    <a:cubicBezTo>
                      <a:pt x="340" y="319"/>
                      <a:pt x="333" y="321"/>
                      <a:pt x="329" y="322"/>
                    </a:cubicBezTo>
                    <a:cubicBezTo>
                      <a:pt x="326" y="323"/>
                      <a:pt x="322" y="324"/>
                      <a:pt x="319" y="324"/>
                    </a:cubicBezTo>
                    <a:cubicBezTo>
                      <a:pt x="314" y="324"/>
                      <a:pt x="309" y="323"/>
                      <a:pt x="305" y="320"/>
                    </a:cubicBezTo>
                    <a:cubicBezTo>
                      <a:pt x="296" y="313"/>
                      <a:pt x="283" y="309"/>
                      <a:pt x="276" y="307"/>
                    </a:cubicBezTo>
                    <a:cubicBezTo>
                      <a:pt x="270" y="305"/>
                      <a:pt x="260" y="303"/>
                      <a:pt x="260" y="303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1" y="303"/>
                      <a:pt x="261" y="303"/>
                      <a:pt x="261" y="303"/>
                    </a:cubicBezTo>
                    <a:cubicBezTo>
                      <a:pt x="255" y="297"/>
                      <a:pt x="255" y="297"/>
                      <a:pt x="255" y="297"/>
                    </a:cubicBezTo>
                    <a:cubicBezTo>
                      <a:pt x="255" y="260"/>
                      <a:pt x="255" y="260"/>
                      <a:pt x="255" y="260"/>
                    </a:cubicBezTo>
                    <a:cubicBezTo>
                      <a:pt x="253" y="260"/>
                      <a:pt x="253" y="260"/>
                      <a:pt x="253" y="260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3" y="261"/>
                      <a:pt x="308" y="255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2" y="211"/>
                      <a:pt x="342" y="207"/>
                    </a:cubicBezTo>
                    <a:cubicBezTo>
                      <a:pt x="342" y="204"/>
                      <a:pt x="343" y="200"/>
                      <a:pt x="343" y="197"/>
                    </a:cubicBezTo>
                    <a:cubicBezTo>
                      <a:pt x="343" y="196"/>
                      <a:pt x="343" y="196"/>
                      <a:pt x="343" y="195"/>
                    </a:cubicBezTo>
                    <a:cubicBezTo>
                      <a:pt x="343" y="193"/>
                      <a:pt x="342" y="191"/>
                      <a:pt x="342" y="190"/>
                    </a:cubicBezTo>
                    <a:cubicBezTo>
                      <a:pt x="341" y="189"/>
                      <a:pt x="341" y="188"/>
                      <a:pt x="341" y="186"/>
                    </a:cubicBezTo>
                    <a:cubicBezTo>
                      <a:pt x="341" y="185"/>
                      <a:pt x="342" y="182"/>
                      <a:pt x="344" y="180"/>
                    </a:cubicBezTo>
                    <a:cubicBezTo>
                      <a:pt x="347" y="177"/>
                      <a:pt x="349" y="174"/>
                      <a:pt x="352" y="172"/>
                    </a:cubicBezTo>
                    <a:cubicBezTo>
                      <a:pt x="354" y="170"/>
                      <a:pt x="356" y="169"/>
                      <a:pt x="358" y="168"/>
                    </a:cubicBezTo>
                    <a:cubicBezTo>
                      <a:pt x="358" y="167"/>
                      <a:pt x="359" y="166"/>
                      <a:pt x="359" y="165"/>
                    </a:cubicBezTo>
                    <a:cubicBezTo>
                      <a:pt x="360" y="164"/>
                      <a:pt x="360" y="162"/>
                      <a:pt x="360" y="160"/>
                    </a:cubicBezTo>
                    <a:cubicBezTo>
                      <a:pt x="360" y="156"/>
                      <a:pt x="360" y="153"/>
                      <a:pt x="359" y="151"/>
                    </a:cubicBezTo>
                    <a:cubicBezTo>
                      <a:pt x="358" y="148"/>
                      <a:pt x="357" y="146"/>
                      <a:pt x="355" y="142"/>
                    </a:cubicBezTo>
                    <a:cubicBezTo>
                      <a:pt x="353" y="139"/>
                      <a:pt x="351" y="135"/>
                      <a:pt x="349" y="132"/>
                    </a:cubicBezTo>
                    <a:cubicBezTo>
                      <a:pt x="347" y="129"/>
                      <a:pt x="344" y="127"/>
                      <a:pt x="340" y="127"/>
                    </a:cubicBezTo>
                    <a:cubicBezTo>
                      <a:pt x="337" y="127"/>
                      <a:pt x="334" y="127"/>
                      <a:pt x="330" y="127"/>
                    </a:cubicBezTo>
                    <a:cubicBezTo>
                      <a:pt x="321" y="127"/>
                      <a:pt x="309" y="127"/>
                      <a:pt x="309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6" y="130"/>
                      <a:pt x="304" y="133"/>
                    </a:cubicBezTo>
                    <a:cubicBezTo>
                      <a:pt x="302" y="134"/>
                      <a:pt x="301" y="136"/>
                      <a:pt x="301" y="138"/>
                    </a:cubicBezTo>
                    <a:cubicBezTo>
                      <a:pt x="300" y="140"/>
                      <a:pt x="299" y="141"/>
                      <a:pt x="299" y="143"/>
                    </a:cubicBezTo>
                    <a:cubicBezTo>
                      <a:pt x="299" y="143"/>
                      <a:pt x="299" y="143"/>
                      <a:pt x="299" y="143"/>
                    </a:cubicBezTo>
                    <a:cubicBezTo>
                      <a:pt x="299" y="144"/>
                      <a:pt x="299" y="144"/>
                      <a:pt x="299" y="144"/>
                    </a:cubicBezTo>
                    <a:cubicBezTo>
                      <a:pt x="299" y="149"/>
                      <a:pt x="297" y="156"/>
                      <a:pt x="294" y="160"/>
                    </a:cubicBezTo>
                    <a:cubicBezTo>
                      <a:pt x="292" y="163"/>
                      <a:pt x="292" y="167"/>
                      <a:pt x="292" y="171"/>
                    </a:cubicBezTo>
                    <a:cubicBezTo>
                      <a:pt x="292" y="173"/>
                      <a:pt x="292" y="175"/>
                      <a:pt x="292" y="176"/>
                    </a:cubicBezTo>
                    <a:cubicBezTo>
                      <a:pt x="292" y="181"/>
                      <a:pt x="290" y="187"/>
                      <a:pt x="288" y="189"/>
                    </a:cubicBezTo>
                    <a:cubicBezTo>
                      <a:pt x="286" y="191"/>
                      <a:pt x="285" y="193"/>
                      <a:pt x="284" y="194"/>
                    </a:cubicBezTo>
                    <a:cubicBezTo>
                      <a:pt x="283" y="195"/>
                      <a:pt x="281" y="196"/>
                      <a:pt x="280" y="196"/>
                    </a:cubicBezTo>
                    <a:cubicBezTo>
                      <a:pt x="279" y="196"/>
                      <a:pt x="279" y="196"/>
                      <a:pt x="279" y="196"/>
                    </a:cubicBezTo>
                    <a:cubicBezTo>
                      <a:pt x="279" y="196"/>
                      <a:pt x="278" y="196"/>
                      <a:pt x="278" y="196"/>
                    </a:cubicBezTo>
                    <a:cubicBezTo>
                      <a:pt x="272" y="196"/>
                      <a:pt x="265" y="198"/>
                      <a:pt x="265" y="198"/>
                    </a:cubicBezTo>
                    <a:cubicBezTo>
                      <a:pt x="262" y="198"/>
                      <a:pt x="262" y="198"/>
                      <a:pt x="262" y="198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5" y="201"/>
                      <a:pt x="266" y="202"/>
                      <a:pt x="266" y="204"/>
                    </a:cubicBezTo>
                    <a:cubicBezTo>
                      <a:pt x="267" y="205"/>
                      <a:pt x="268" y="207"/>
                      <a:pt x="268" y="209"/>
                    </a:cubicBezTo>
                    <a:cubicBezTo>
                      <a:pt x="268" y="209"/>
                      <a:pt x="268" y="209"/>
                      <a:pt x="268" y="209"/>
                    </a:cubicBezTo>
                    <a:cubicBezTo>
                      <a:pt x="268" y="210"/>
                      <a:pt x="267" y="211"/>
                      <a:pt x="266" y="212"/>
                    </a:cubicBezTo>
                    <a:cubicBezTo>
                      <a:pt x="265" y="213"/>
                      <a:pt x="262" y="214"/>
                      <a:pt x="260" y="215"/>
                    </a:cubicBezTo>
                    <a:cubicBezTo>
                      <a:pt x="259" y="216"/>
                      <a:pt x="258" y="216"/>
                      <a:pt x="258" y="216"/>
                    </a:cubicBezTo>
                    <a:cubicBezTo>
                      <a:pt x="257" y="216"/>
                      <a:pt x="257" y="217"/>
                      <a:pt x="257" y="217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9"/>
                    </a:cubicBezTo>
                    <a:cubicBezTo>
                      <a:pt x="256" y="219"/>
                      <a:pt x="256" y="220"/>
                      <a:pt x="256" y="221"/>
                    </a:cubicBezTo>
                    <a:cubicBezTo>
                      <a:pt x="256" y="223"/>
                      <a:pt x="256" y="226"/>
                      <a:pt x="255" y="229"/>
                    </a:cubicBezTo>
                    <a:cubicBezTo>
                      <a:pt x="255" y="232"/>
                      <a:pt x="253" y="234"/>
                      <a:pt x="252" y="235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48" y="234"/>
                      <a:pt x="247" y="231"/>
                      <a:pt x="247" y="229"/>
                    </a:cubicBezTo>
                    <a:cubicBezTo>
                      <a:pt x="246" y="226"/>
                      <a:pt x="246" y="223"/>
                      <a:pt x="246" y="221"/>
                    </a:cubicBezTo>
                    <a:cubicBezTo>
                      <a:pt x="246" y="220"/>
                      <a:pt x="246" y="219"/>
                      <a:pt x="246" y="219"/>
                    </a:cubicBezTo>
                    <a:cubicBezTo>
                      <a:pt x="246" y="218"/>
                      <a:pt x="246" y="218"/>
                      <a:pt x="246" y="218"/>
                    </a:cubicBezTo>
                    <a:cubicBezTo>
                      <a:pt x="246" y="217"/>
                      <a:pt x="246" y="217"/>
                      <a:pt x="246" y="217"/>
                    </a:cubicBezTo>
                    <a:cubicBezTo>
                      <a:pt x="245" y="217"/>
                      <a:pt x="245" y="217"/>
                      <a:pt x="245" y="217"/>
                    </a:cubicBezTo>
                    <a:cubicBezTo>
                      <a:pt x="245" y="216"/>
                      <a:pt x="245" y="216"/>
                      <a:pt x="245" y="216"/>
                    </a:cubicBezTo>
                    <a:cubicBezTo>
                      <a:pt x="244" y="216"/>
                      <a:pt x="241" y="215"/>
                      <a:pt x="239" y="214"/>
                    </a:cubicBezTo>
                    <a:cubicBezTo>
                      <a:pt x="237" y="213"/>
                      <a:pt x="236" y="212"/>
                      <a:pt x="235" y="211"/>
                    </a:cubicBezTo>
                    <a:cubicBezTo>
                      <a:pt x="235" y="211"/>
                      <a:pt x="234" y="210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4" y="207"/>
                      <a:pt x="235" y="205"/>
                      <a:pt x="236" y="203"/>
                    </a:cubicBezTo>
                    <a:cubicBezTo>
                      <a:pt x="236" y="202"/>
                      <a:pt x="237" y="202"/>
                      <a:pt x="237" y="201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37" y="198"/>
                      <a:pt x="237" y="198"/>
                      <a:pt x="237" y="198"/>
                    </a:cubicBezTo>
                    <a:cubicBezTo>
                      <a:pt x="237" y="198"/>
                      <a:pt x="230" y="196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1" y="196"/>
                      <a:pt x="219" y="195"/>
                      <a:pt x="218" y="194"/>
                    </a:cubicBezTo>
                    <a:cubicBezTo>
                      <a:pt x="217" y="193"/>
                      <a:pt x="216" y="191"/>
                      <a:pt x="214" y="189"/>
                    </a:cubicBezTo>
                    <a:cubicBezTo>
                      <a:pt x="212" y="187"/>
                      <a:pt x="210" y="181"/>
                      <a:pt x="210" y="176"/>
                    </a:cubicBezTo>
                    <a:cubicBezTo>
                      <a:pt x="210" y="175"/>
                      <a:pt x="210" y="173"/>
                      <a:pt x="210" y="171"/>
                    </a:cubicBezTo>
                    <a:cubicBezTo>
                      <a:pt x="210" y="167"/>
                      <a:pt x="210" y="163"/>
                      <a:pt x="208" y="160"/>
                    </a:cubicBezTo>
                    <a:cubicBezTo>
                      <a:pt x="205" y="156"/>
                      <a:pt x="203" y="149"/>
                      <a:pt x="203" y="144"/>
                    </a:cubicBezTo>
                    <a:cubicBezTo>
                      <a:pt x="203" y="144"/>
                      <a:pt x="203" y="144"/>
                      <a:pt x="203" y="143"/>
                    </a:cubicBezTo>
                    <a:cubicBezTo>
                      <a:pt x="203" y="143"/>
                      <a:pt x="203" y="143"/>
                      <a:pt x="203" y="143"/>
                    </a:cubicBezTo>
                    <a:cubicBezTo>
                      <a:pt x="203" y="141"/>
                      <a:pt x="202" y="140"/>
                      <a:pt x="201" y="138"/>
                    </a:cubicBezTo>
                    <a:cubicBezTo>
                      <a:pt x="199" y="133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4" y="127"/>
                    </a:cubicBezTo>
                    <a:cubicBezTo>
                      <a:pt x="193" y="127"/>
                      <a:pt x="193" y="127"/>
                      <a:pt x="193" y="127"/>
                    </a:cubicBezTo>
                    <a:cubicBezTo>
                      <a:pt x="193" y="127"/>
                      <a:pt x="181" y="127"/>
                      <a:pt x="172" y="127"/>
                    </a:cubicBezTo>
                    <a:cubicBezTo>
                      <a:pt x="168" y="127"/>
                      <a:pt x="164" y="127"/>
                      <a:pt x="162" y="127"/>
                    </a:cubicBezTo>
                    <a:cubicBezTo>
                      <a:pt x="158" y="127"/>
                      <a:pt x="155" y="129"/>
                      <a:pt x="153" y="132"/>
                    </a:cubicBezTo>
                    <a:cubicBezTo>
                      <a:pt x="151" y="135"/>
                      <a:pt x="149" y="139"/>
                      <a:pt x="147" y="142"/>
                    </a:cubicBezTo>
                    <a:cubicBezTo>
                      <a:pt x="145" y="146"/>
                      <a:pt x="144" y="148"/>
                      <a:pt x="143" y="151"/>
                    </a:cubicBezTo>
                    <a:cubicBezTo>
                      <a:pt x="142" y="153"/>
                      <a:pt x="142" y="156"/>
                      <a:pt x="142" y="160"/>
                    </a:cubicBezTo>
                    <a:cubicBezTo>
                      <a:pt x="142" y="162"/>
                      <a:pt x="142" y="164"/>
                      <a:pt x="143" y="165"/>
                    </a:cubicBezTo>
                    <a:cubicBezTo>
                      <a:pt x="143" y="167"/>
                      <a:pt x="144" y="168"/>
                      <a:pt x="146" y="169"/>
                    </a:cubicBezTo>
                    <a:cubicBezTo>
                      <a:pt x="147" y="170"/>
                      <a:pt x="148" y="170"/>
                      <a:pt x="150" y="172"/>
                    </a:cubicBezTo>
                    <a:cubicBezTo>
                      <a:pt x="153" y="174"/>
                      <a:pt x="155" y="177"/>
                      <a:pt x="158" y="180"/>
                    </a:cubicBezTo>
                    <a:cubicBezTo>
                      <a:pt x="160" y="182"/>
                      <a:pt x="161" y="185"/>
                      <a:pt x="161" y="186"/>
                    </a:cubicBezTo>
                    <a:cubicBezTo>
                      <a:pt x="161" y="188"/>
                      <a:pt x="161" y="189"/>
                      <a:pt x="160" y="190"/>
                    </a:cubicBezTo>
                    <a:cubicBezTo>
                      <a:pt x="160" y="191"/>
                      <a:pt x="159" y="193"/>
                      <a:pt x="159" y="195"/>
                    </a:cubicBezTo>
                    <a:cubicBezTo>
                      <a:pt x="159" y="196"/>
                      <a:pt x="159" y="196"/>
                      <a:pt x="159" y="197"/>
                    </a:cubicBezTo>
                    <a:cubicBezTo>
                      <a:pt x="159" y="200"/>
                      <a:pt x="160" y="204"/>
                      <a:pt x="160" y="207"/>
                    </a:cubicBezTo>
                    <a:cubicBezTo>
                      <a:pt x="160" y="211"/>
                      <a:pt x="161" y="213"/>
                      <a:pt x="161" y="213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94" y="255"/>
                      <a:pt x="249" y="261"/>
                      <a:pt x="249" y="262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97"/>
                      <a:pt x="247" y="297"/>
                      <a:pt x="247" y="297"/>
                    </a:cubicBezTo>
                    <a:cubicBezTo>
                      <a:pt x="241" y="303"/>
                      <a:pt x="241" y="303"/>
                      <a:pt x="241" y="303"/>
                    </a:cubicBezTo>
                    <a:cubicBezTo>
                      <a:pt x="242" y="304"/>
                      <a:pt x="242" y="304"/>
                      <a:pt x="242" y="304"/>
                    </a:cubicBezTo>
                    <a:cubicBezTo>
                      <a:pt x="242" y="303"/>
                      <a:pt x="242" y="303"/>
                      <a:pt x="242" y="303"/>
                    </a:cubicBezTo>
                    <a:cubicBezTo>
                      <a:pt x="242" y="303"/>
                      <a:pt x="232" y="305"/>
                      <a:pt x="226" y="307"/>
                    </a:cubicBezTo>
                    <a:cubicBezTo>
                      <a:pt x="219" y="309"/>
                      <a:pt x="206" y="313"/>
                      <a:pt x="197" y="320"/>
                    </a:cubicBezTo>
                    <a:cubicBezTo>
                      <a:pt x="193" y="323"/>
                      <a:pt x="188" y="324"/>
                      <a:pt x="183" y="324"/>
                    </a:cubicBezTo>
                    <a:cubicBezTo>
                      <a:pt x="180" y="324"/>
                      <a:pt x="176" y="323"/>
                      <a:pt x="173" y="322"/>
                    </a:cubicBezTo>
                    <a:cubicBezTo>
                      <a:pt x="169" y="321"/>
                      <a:pt x="162" y="319"/>
                      <a:pt x="155" y="316"/>
                    </a:cubicBezTo>
                    <a:cubicBezTo>
                      <a:pt x="148" y="312"/>
                      <a:pt x="141" y="308"/>
                      <a:pt x="135" y="303"/>
                    </a:cubicBezTo>
                    <a:cubicBezTo>
                      <a:pt x="130" y="299"/>
                      <a:pt x="129" y="295"/>
                      <a:pt x="129" y="291"/>
                    </a:cubicBezTo>
                    <a:cubicBezTo>
                      <a:pt x="129" y="285"/>
                      <a:pt x="132" y="280"/>
                      <a:pt x="135" y="276"/>
                    </a:cubicBezTo>
                    <a:cubicBezTo>
                      <a:pt x="139" y="273"/>
                      <a:pt x="141" y="267"/>
                      <a:pt x="142" y="262"/>
                    </a:cubicBezTo>
                    <a:cubicBezTo>
                      <a:pt x="144" y="258"/>
                      <a:pt x="144" y="254"/>
                      <a:pt x="144" y="254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3" y="252"/>
                      <a:pt x="143" y="252"/>
                      <a:pt x="143" y="252"/>
                    </a:cubicBezTo>
                    <a:cubicBezTo>
                      <a:pt x="137" y="251"/>
                      <a:pt x="132" y="246"/>
                      <a:pt x="127" y="239"/>
                    </a:cubicBezTo>
                    <a:cubicBezTo>
                      <a:pt x="123" y="232"/>
                      <a:pt x="119" y="224"/>
                      <a:pt x="114" y="216"/>
                    </a:cubicBezTo>
                    <a:cubicBezTo>
                      <a:pt x="108" y="209"/>
                      <a:pt x="101" y="204"/>
                      <a:pt x="94" y="200"/>
                    </a:cubicBezTo>
                    <a:cubicBezTo>
                      <a:pt x="87" y="196"/>
                      <a:pt x="81" y="194"/>
                      <a:pt x="77" y="191"/>
                    </a:cubicBezTo>
                    <a:cubicBezTo>
                      <a:pt x="76" y="190"/>
                      <a:pt x="75" y="189"/>
                      <a:pt x="75" y="187"/>
                    </a:cubicBezTo>
                    <a:cubicBezTo>
                      <a:pt x="74" y="186"/>
                      <a:pt x="74" y="184"/>
                      <a:pt x="74" y="182"/>
                    </a:cubicBezTo>
                    <a:cubicBezTo>
                      <a:pt x="74" y="179"/>
                      <a:pt x="74" y="175"/>
                      <a:pt x="74" y="171"/>
                    </a:cubicBezTo>
                    <a:cubicBezTo>
                      <a:pt x="74" y="169"/>
                      <a:pt x="74" y="166"/>
                      <a:pt x="74" y="164"/>
                    </a:cubicBezTo>
                    <a:cubicBezTo>
                      <a:pt x="73" y="156"/>
                      <a:pt x="67" y="150"/>
                      <a:pt x="62" y="147"/>
                    </a:cubicBezTo>
                    <a:cubicBezTo>
                      <a:pt x="56" y="143"/>
                      <a:pt x="51" y="141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8" y="145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38" y="145"/>
                      <a:pt x="36" y="144"/>
                      <a:pt x="33" y="142"/>
                    </a:cubicBezTo>
                    <a:cubicBezTo>
                      <a:pt x="26" y="136"/>
                      <a:pt x="17" y="124"/>
                      <a:pt x="12" y="114"/>
                    </a:cubicBezTo>
                    <a:cubicBezTo>
                      <a:pt x="6" y="106"/>
                      <a:pt x="3" y="91"/>
                      <a:pt x="3" y="77"/>
                    </a:cubicBezTo>
                    <a:cubicBezTo>
                      <a:pt x="3" y="72"/>
                      <a:pt x="4" y="66"/>
                      <a:pt x="5" y="62"/>
                    </a:cubicBezTo>
                    <a:cubicBezTo>
                      <a:pt x="6" y="54"/>
                      <a:pt x="8" y="48"/>
                      <a:pt x="11" y="44"/>
                    </a:cubicBezTo>
                    <a:cubicBezTo>
                      <a:pt x="14" y="40"/>
                      <a:pt x="17" y="38"/>
                      <a:pt x="21" y="35"/>
                    </a:cubicBezTo>
                    <a:cubicBezTo>
                      <a:pt x="26" y="33"/>
                      <a:pt x="32" y="28"/>
                      <a:pt x="39" y="23"/>
                    </a:cubicBezTo>
                    <a:cubicBezTo>
                      <a:pt x="46" y="18"/>
                      <a:pt x="53" y="13"/>
                      <a:pt x="58" y="9"/>
                    </a:cubicBezTo>
                    <a:cubicBezTo>
                      <a:pt x="66" y="4"/>
                      <a:pt x="70" y="3"/>
                      <a:pt x="79" y="3"/>
                    </a:cubicBezTo>
                    <a:cubicBezTo>
                      <a:pt x="81" y="3"/>
                      <a:pt x="85" y="3"/>
                      <a:pt x="89" y="3"/>
                    </a:cubicBezTo>
                    <a:cubicBezTo>
                      <a:pt x="104" y="5"/>
                      <a:pt x="118" y="11"/>
                      <a:pt x="127" y="15"/>
                    </a:cubicBezTo>
                    <a:cubicBezTo>
                      <a:pt x="130" y="16"/>
                      <a:pt x="133" y="19"/>
                      <a:pt x="138" y="22"/>
                    </a:cubicBezTo>
                    <a:cubicBezTo>
                      <a:pt x="144" y="26"/>
                      <a:pt x="152" y="32"/>
                      <a:pt x="158" y="36"/>
                    </a:cubicBezTo>
                    <a:cubicBezTo>
                      <a:pt x="161" y="39"/>
                      <a:pt x="164" y="41"/>
                      <a:pt x="166" y="42"/>
                    </a:cubicBezTo>
                    <a:cubicBezTo>
                      <a:pt x="168" y="44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1" y="46"/>
                      <a:pt x="173" y="49"/>
                    </a:cubicBezTo>
                    <a:cubicBezTo>
                      <a:pt x="174" y="51"/>
                      <a:pt x="176" y="53"/>
                      <a:pt x="178" y="55"/>
                    </a:cubicBezTo>
                    <a:cubicBezTo>
                      <a:pt x="184" y="62"/>
                      <a:pt x="195" y="71"/>
                      <a:pt x="195" y="71"/>
                    </a:cubicBezTo>
                    <a:cubicBezTo>
                      <a:pt x="195" y="71"/>
                      <a:pt x="195" y="71"/>
                      <a:pt x="195" y="71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0" y="71"/>
                    </a:cubicBezTo>
                    <a:cubicBezTo>
                      <a:pt x="204" y="71"/>
                      <a:pt x="207" y="72"/>
                      <a:pt x="209" y="74"/>
                    </a:cubicBezTo>
                    <a:cubicBezTo>
                      <a:pt x="210" y="74"/>
                      <a:pt x="210" y="75"/>
                      <a:pt x="211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3" y="80"/>
                      <a:pt x="217" y="82"/>
                      <a:pt x="221" y="83"/>
                    </a:cubicBezTo>
                    <a:cubicBezTo>
                      <a:pt x="232" y="88"/>
                      <a:pt x="248" y="90"/>
                      <a:pt x="248" y="90"/>
                    </a:cubicBezTo>
                    <a:cubicBezTo>
                      <a:pt x="248" y="90"/>
                      <a:pt x="248" y="90"/>
                      <a:pt x="248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cubicBezTo>
                      <a:pt x="248" y="87"/>
                      <a:pt x="248" y="87"/>
                      <a:pt x="248" y="87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7"/>
                      <a:pt x="248" y="87"/>
                      <a:pt x="247" y="87"/>
                    </a:cubicBezTo>
                    <a:cubicBezTo>
                      <a:pt x="245" y="86"/>
                      <a:pt x="237" y="85"/>
                      <a:pt x="230" y="83"/>
                    </a:cubicBezTo>
                    <a:cubicBezTo>
                      <a:pt x="227" y="83"/>
                      <a:pt x="223" y="81"/>
                      <a:pt x="220" y="80"/>
                    </a:cubicBezTo>
                    <a:cubicBezTo>
                      <a:pt x="218" y="79"/>
                      <a:pt x="215" y="77"/>
                      <a:pt x="214" y="75"/>
                    </a:cubicBezTo>
                    <a:cubicBezTo>
                      <a:pt x="213" y="76"/>
                      <a:pt x="213" y="76"/>
                      <a:pt x="213" y="76"/>
                    </a:cubicBezTo>
                    <a:cubicBezTo>
                      <a:pt x="214" y="75"/>
                      <a:pt x="214" y="75"/>
                      <a:pt x="214" y="75"/>
                    </a:cubicBezTo>
                    <a:cubicBezTo>
                      <a:pt x="214" y="75"/>
                      <a:pt x="213" y="73"/>
                      <a:pt x="211" y="71"/>
                    </a:cubicBezTo>
                    <a:cubicBezTo>
                      <a:pt x="208" y="69"/>
                      <a:pt x="205" y="68"/>
                      <a:pt x="200" y="68"/>
                    </a:cubicBezTo>
                    <a:cubicBezTo>
                      <a:pt x="199" y="68"/>
                      <a:pt x="197" y="68"/>
                      <a:pt x="195" y="68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7" y="69"/>
                      <a:pt x="197" y="69"/>
                      <a:pt x="197" y="69"/>
                    </a:cubicBezTo>
                    <a:cubicBezTo>
                      <a:pt x="197" y="69"/>
                      <a:pt x="196" y="68"/>
                      <a:pt x="194" y="66"/>
                    </a:cubicBezTo>
                    <a:cubicBezTo>
                      <a:pt x="191" y="64"/>
                      <a:pt x="187" y="60"/>
                      <a:pt x="184" y="57"/>
                    </a:cubicBezTo>
                    <a:cubicBezTo>
                      <a:pt x="180" y="53"/>
                      <a:pt x="177" y="50"/>
                      <a:pt x="176" y="48"/>
                    </a:cubicBezTo>
                    <a:cubicBezTo>
                      <a:pt x="174" y="45"/>
                      <a:pt x="173" y="44"/>
                      <a:pt x="172" y="43"/>
                    </a:cubicBezTo>
                    <a:cubicBezTo>
                      <a:pt x="171" y="42"/>
                      <a:pt x="171" y="42"/>
                      <a:pt x="170" y="42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0" y="42"/>
                      <a:pt x="162" y="36"/>
                      <a:pt x="153" y="29"/>
                    </a:cubicBezTo>
                    <a:cubicBezTo>
                      <a:pt x="149" y="26"/>
                      <a:pt x="144" y="22"/>
                      <a:pt x="139" y="19"/>
                    </a:cubicBezTo>
                    <a:cubicBezTo>
                      <a:pt x="135" y="16"/>
                      <a:pt x="131" y="14"/>
                      <a:pt x="129" y="13"/>
                    </a:cubicBezTo>
                    <a:cubicBezTo>
                      <a:pt x="119" y="8"/>
                      <a:pt x="104" y="2"/>
                      <a:pt x="89" y="0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0" y="0"/>
                      <a:pt x="64" y="2"/>
                      <a:pt x="57" y="7"/>
                    </a:cubicBezTo>
                    <a:cubicBezTo>
                      <a:pt x="51" y="10"/>
                      <a:pt x="44" y="15"/>
                      <a:pt x="37" y="20"/>
                    </a:cubicBezTo>
                    <a:cubicBezTo>
                      <a:pt x="31" y="25"/>
                      <a:pt x="24" y="30"/>
                      <a:pt x="20" y="33"/>
                    </a:cubicBezTo>
                    <a:cubicBezTo>
                      <a:pt x="15" y="35"/>
                      <a:pt x="12" y="38"/>
                      <a:pt x="9" y="43"/>
                    </a:cubicBezTo>
                    <a:cubicBezTo>
                      <a:pt x="6" y="47"/>
                      <a:pt x="3" y="53"/>
                      <a:pt x="2" y="61"/>
                    </a:cubicBezTo>
                    <a:cubicBezTo>
                      <a:pt x="1" y="66"/>
                      <a:pt x="0" y="71"/>
                      <a:pt x="0" y="77"/>
                    </a:cubicBezTo>
                    <a:cubicBezTo>
                      <a:pt x="0" y="91"/>
                      <a:pt x="3" y="107"/>
                      <a:pt x="9" y="116"/>
                    </a:cubicBezTo>
                    <a:cubicBezTo>
                      <a:pt x="13" y="122"/>
                      <a:pt x="18" y="130"/>
                      <a:pt x="24" y="136"/>
                    </a:cubicBezTo>
                    <a:cubicBezTo>
                      <a:pt x="26" y="139"/>
                      <a:pt x="29" y="142"/>
                      <a:pt x="32" y="144"/>
                    </a:cubicBezTo>
                    <a:cubicBezTo>
                      <a:pt x="34" y="146"/>
                      <a:pt x="37" y="148"/>
                      <a:pt x="40" y="148"/>
                    </a:cubicBezTo>
                    <a:cubicBezTo>
                      <a:pt x="40" y="148"/>
                      <a:pt x="40" y="148"/>
                      <a:pt x="41" y="148"/>
                    </a:cubicBezTo>
                    <a:cubicBezTo>
                      <a:pt x="45" y="148"/>
                      <a:pt x="48" y="147"/>
                      <a:pt x="49" y="146"/>
                    </a:cubicBezTo>
                    <a:cubicBezTo>
                      <a:pt x="51" y="144"/>
                      <a:pt x="52" y="143"/>
                      <a:pt x="52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1" y="144"/>
                    </a:cubicBezTo>
                    <a:cubicBezTo>
                      <a:pt x="53" y="145"/>
                      <a:pt x="58" y="147"/>
                      <a:pt x="62" y="150"/>
                    </a:cubicBezTo>
                    <a:cubicBezTo>
                      <a:pt x="66" y="154"/>
                      <a:pt x="70" y="159"/>
                      <a:pt x="71" y="164"/>
                    </a:cubicBezTo>
                    <a:cubicBezTo>
                      <a:pt x="71" y="167"/>
                      <a:pt x="71" y="169"/>
                      <a:pt x="71" y="171"/>
                    </a:cubicBezTo>
                    <a:cubicBezTo>
                      <a:pt x="71" y="175"/>
                      <a:pt x="71" y="178"/>
                      <a:pt x="71" y="182"/>
                    </a:cubicBezTo>
                    <a:cubicBezTo>
                      <a:pt x="71" y="184"/>
                      <a:pt x="71" y="186"/>
                      <a:pt x="72" y="188"/>
                    </a:cubicBezTo>
                    <a:cubicBezTo>
                      <a:pt x="72" y="190"/>
                      <a:pt x="74" y="192"/>
                      <a:pt x="76" y="194"/>
                    </a:cubicBezTo>
                    <a:cubicBezTo>
                      <a:pt x="80" y="197"/>
                      <a:pt x="86" y="199"/>
                      <a:pt x="93" y="203"/>
                    </a:cubicBezTo>
                    <a:cubicBezTo>
                      <a:pt x="99" y="206"/>
                      <a:pt x="106" y="211"/>
                      <a:pt x="111" y="218"/>
                    </a:cubicBezTo>
                    <a:cubicBezTo>
                      <a:pt x="116" y="225"/>
                      <a:pt x="120" y="234"/>
                      <a:pt x="125" y="241"/>
                    </a:cubicBezTo>
                    <a:cubicBezTo>
                      <a:pt x="130" y="248"/>
                      <a:pt x="135" y="253"/>
                      <a:pt x="143" y="255"/>
                    </a:cubicBezTo>
                    <a:cubicBezTo>
                      <a:pt x="143" y="253"/>
                      <a:pt x="143" y="253"/>
                      <a:pt x="143" y="253"/>
                    </a:cubicBezTo>
                    <a:cubicBezTo>
                      <a:pt x="141" y="253"/>
                      <a:pt x="141" y="253"/>
                      <a:pt x="141" y="253"/>
                    </a:cubicBezTo>
                    <a:cubicBezTo>
                      <a:pt x="141" y="253"/>
                      <a:pt x="141" y="253"/>
                      <a:pt x="141" y="254"/>
                    </a:cubicBezTo>
                    <a:cubicBezTo>
                      <a:pt x="141" y="255"/>
                      <a:pt x="140" y="259"/>
                      <a:pt x="139" y="263"/>
                    </a:cubicBezTo>
                    <a:cubicBezTo>
                      <a:pt x="138" y="267"/>
                      <a:pt x="136" y="272"/>
                      <a:pt x="133" y="274"/>
                    </a:cubicBezTo>
                    <a:cubicBezTo>
                      <a:pt x="129" y="278"/>
                      <a:pt x="126" y="284"/>
                      <a:pt x="126" y="291"/>
                    </a:cubicBezTo>
                    <a:cubicBezTo>
                      <a:pt x="126" y="296"/>
                      <a:pt x="128" y="301"/>
                      <a:pt x="133" y="305"/>
                    </a:cubicBezTo>
                    <a:cubicBezTo>
                      <a:pt x="139" y="311"/>
                      <a:pt x="147" y="315"/>
                      <a:pt x="154" y="318"/>
                    </a:cubicBezTo>
                    <a:cubicBezTo>
                      <a:pt x="161" y="321"/>
                      <a:pt x="168" y="324"/>
                      <a:pt x="172" y="325"/>
                    </a:cubicBezTo>
                    <a:cubicBezTo>
                      <a:pt x="175" y="326"/>
                      <a:pt x="179" y="327"/>
                      <a:pt x="183" y="327"/>
                    </a:cubicBezTo>
                    <a:cubicBezTo>
                      <a:pt x="188" y="327"/>
                      <a:pt x="194" y="326"/>
                      <a:pt x="199" y="322"/>
                    </a:cubicBezTo>
                    <a:cubicBezTo>
                      <a:pt x="207" y="316"/>
                      <a:pt x="220" y="312"/>
                      <a:pt x="227" y="310"/>
                    </a:cubicBezTo>
                    <a:cubicBezTo>
                      <a:pt x="230" y="309"/>
                      <a:pt x="234" y="308"/>
                      <a:pt x="237" y="307"/>
                    </a:cubicBezTo>
                    <a:cubicBezTo>
                      <a:pt x="240" y="306"/>
                      <a:pt x="243" y="305"/>
                      <a:pt x="243" y="305"/>
                    </a:cubicBezTo>
                    <a:cubicBezTo>
                      <a:pt x="243" y="305"/>
                      <a:pt x="243" y="305"/>
                      <a:pt x="243" y="305"/>
                    </a:cubicBezTo>
                    <a:cubicBezTo>
                      <a:pt x="250" y="298"/>
                      <a:pt x="250" y="298"/>
                      <a:pt x="250" y="298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9"/>
                      <a:pt x="248" y="258"/>
                      <a:pt x="247" y="258"/>
                    </a:cubicBezTo>
                    <a:cubicBezTo>
                      <a:pt x="236" y="257"/>
                      <a:pt x="191" y="247"/>
                      <a:pt x="163" y="212"/>
                    </a:cubicBezTo>
                    <a:cubicBezTo>
                      <a:pt x="162" y="213"/>
                      <a:pt x="162" y="213"/>
                      <a:pt x="162" y="213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4" y="213"/>
                      <a:pt x="163" y="203"/>
                      <a:pt x="162" y="197"/>
                    </a:cubicBezTo>
                    <a:cubicBezTo>
                      <a:pt x="162" y="196"/>
                      <a:pt x="162" y="195"/>
                      <a:pt x="162" y="195"/>
                    </a:cubicBezTo>
                    <a:cubicBezTo>
                      <a:pt x="162" y="193"/>
                      <a:pt x="162" y="192"/>
                      <a:pt x="163" y="191"/>
                    </a:cubicBezTo>
                    <a:cubicBezTo>
                      <a:pt x="163" y="190"/>
                      <a:pt x="164" y="189"/>
                      <a:pt x="164" y="186"/>
                    </a:cubicBezTo>
                    <a:cubicBezTo>
                      <a:pt x="164" y="183"/>
                      <a:pt x="162" y="180"/>
                      <a:pt x="160" y="178"/>
                    </a:cubicBezTo>
                    <a:cubicBezTo>
                      <a:pt x="158" y="175"/>
                      <a:pt x="155" y="172"/>
                      <a:pt x="152" y="170"/>
                    </a:cubicBezTo>
                    <a:cubicBezTo>
                      <a:pt x="149" y="167"/>
                      <a:pt x="147" y="167"/>
                      <a:pt x="146" y="166"/>
                    </a:cubicBezTo>
                    <a:cubicBezTo>
                      <a:pt x="146" y="165"/>
                      <a:pt x="146" y="165"/>
                      <a:pt x="146" y="164"/>
                    </a:cubicBezTo>
                    <a:cubicBezTo>
                      <a:pt x="145" y="163"/>
                      <a:pt x="145" y="162"/>
                      <a:pt x="145" y="160"/>
                    </a:cubicBezTo>
                    <a:cubicBezTo>
                      <a:pt x="145" y="156"/>
                      <a:pt x="145" y="154"/>
                      <a:pt x="146" y="152"/>
                    </a:cubicBezTo>
                    <a:cubicBezTo>
                      <a:pt x="147" y="150"/>
                      <a:pt x="148" y="148"/>
                      <a:pt x="150" y="144"/>
                    </a:cubicBezTo>
                    <a:cubicBezTo>
                      <a:pt x="151" y="140"/>
                      <a:pt x="153" y="136"/>
                      <a:pt x="155" y="134"/>
                    </a:cubicBezTo>
                    <a:cubicBezTo>
                      <a:pt x="157" y="131"/>
                      <a:pt x="160" y="130"/>
                      <a:pt x="163" y="130"/>
                    </a:cubicBezTo>
                    <a:cubicBezTo>
                      <a:pt x="165" y="130"/>
                      <a:pt x="168" y="130"/>
                      <a:pt x="172" y="130"/>
                    </a:cubicBezTo>
                    <a:cubicBezTo>
                      <a:pt x="176" y="130"/>
                      <a:pt x="182" y="130"/>
                      <a:pt x="186" y="130"/>
                    </a:cubicBezTo>
                    <a:cubicBezTo>
                      <a:pt x="190" y="130"/>
                      <a:pt x="193" y="130"/>
                      <a:pt x="193" y="130"/>
                    </a:cubicBezTo>
                    <a:cubicBezTo>
                      <a:pt x="193" y="128"/>
                      <a:pt x="193" y="128"/>
                      <a:pt x="193" y="128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30"/>
                      <a:pt x="192" y="130"/>
                      <a:pt x="192" y="130"/>
                    </a:cubicBezTo>
                    <a:cubicBezTo>
                      <a:pt x="193" y="131"/>
                      <a:pt x="195" y="133"/>
                      <a:pt x="197" y="136"/>
                    </a:cubicBezTo>
                    <a:cubicBezTo>
                      <a:pt x="198" y="137"/>
                      <a:pt x="198" y="138"/>
                      <a:pt x="199" y="140"/>
                    </a:cubicBezTo>
                    <a:cubicBezTo>
                      <a:pt x="200" y="141"/>
                      <a:pt x="200" y="142"/>
                      <a:pt x="200" y="143"/>
                    </a:cubicBezTo>
                    <a:cubicBezTo>
                      <a:pt x="200" y="143"/>
                      <a:pt x="200" y="143"/>
                      <a:pt x="200" y="143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50"/>
                      <a:pt x="202" y="157"/>
                      <a:pt x="205" y="162"/>
                    </a:cubicBezTo>
                    <a:cubicBezTo>
                      <a:pt x="207" y="164"/>
                      <a:pt x="207" y="168"/>
                      <a:pt x="207" y="171"/>
                    </a:cubicBezTo>
                    <a:cubicBezTo>
                      <a:pt x="207" y="173"/>
                      <a:pt x="207" y="175"/>
                      <a:pt x="207" y="176"/>
                    </a:cubicBezTo>
                    <a:cubicBezTo>
                      <a:pt x="207" y="182"/>
                      <a:pt x="209" y="188"/>
                      <a:pt x="212" y="191"/>
                    </a:cubicBezTo>
                    <a:cubicBezTo>
                      <a:pt x="213" y="193"/>
                      <a:pt x="214" y="195"/>
                      <a:pt x="216" y="196"/>
                    </a:cubicBezTo>
                    <a:cubicBezTo>
                      <a:pt x="217" y="198"/>
                      <a:pt x="220" y="199"/>
                      <a:pt x="222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4" y="199"/>
                      <a:pt x="224" y="199"/>
                    </a:cubicBezTo>
                    <a:cubicBezTo>
                      <a:pt x="227" y="199"/>
                      <a:pt x="230" y="199"/>
                      <a:pt x="232" y="200"/>
                    </a:cubicBezTo>
                    <a:cubicBezTo>
                      <a:pt x="234" y="200"/>
                      <a:pt x="235" y="200"/>
                      <a:pt x="235" y="200"/>
                    </a:cubicBezTo>
                    <a:cubicBezTo>
                      <a:pt x="236" y="201"/>
                      <a:pt x="237" y="201"/>
                      <a:pt x="237" y="201"/>
                    </a:cubicBezTo>
                    <a:cubicBezTo>
                      <a:pt x="237" y="199"/>
                      <a:pt x="237" y="199"/>
                      <a:pt x="237" y="199"/>
                    </a:cubicBezTo>
                    <a:cubicBezTo>
                      <a:pt x="236" y="198"/>
                      <a:pt x="236" y="198"/>
                      <a:pt x="236" y="198"/>
                    </a:cubicBezTo>
                    <a:cubicBezTo>
                      <a:pt x="236" y="198"/>
                      <a:pt x="235" y="200"/>
                      <a:pt x="233" y="202"/>
                    </a:cubicBezTo>
                    <a:cubicBezTo>
                      <a:pt x="232" y="203"/>
                      <a:pt x="231" y="206"/>
                      <a:pt x="231" y="209"/>
                    </a:cubicBezTo>
                    <a:cubicBezTo>
                      <a:pt x="231" y="209"/>
                      <a:pt x="231" y="210"/>
                      <a:pt x="231" y="210"/>
                    </a:cubicBezTo>
                    <a:cubicBezTo>
                      <a:pt x="232" y="212"/>
                      <a:pt x="233" y="213"/>
                      <a:pt x="234" y="214"/>
                    </a:cubicBezTo>
                    <a:cubicBezTo>
                      <a:pt x="238" y="217"/>
                      <a:pt x="244" y="219"/>
                      <a:pt x="244" y="219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43" y="218"/>
                      <a:pt x="243" y="218"/>
                      <a:pt x="243" y="218"/>
                    </a:cubicBezTo>
                    <a:cubicBezTo>
                      <a:pt x="243" y="218"/>
                      <a:pt x="243" y="219"/>
                      <a:pt x="243" y="221"/>
                    </a:cubicBezTo>
                    <a:cubicBezTo>
                      <a:pt x="243" y="223"/>
                      <a:pt x="243" y="226"/>
                      <a:pt x="244" y="229"/>
                    </a:cubicBezTo>
                    <a:cubicBezTo>
                      <a:pt x="244" y="232"/>
                      <a:pt x="246" y="235"/>
                      <a:pt x="248" y="238"/>
                    </a:cubicBezTo>
                    <a:cubicBezTo>
                      <a:pt x="249" y="236"/>
                      <a:pt x="249" y="236"/>
                      <a:pt x="249" y="236"/>
                    </a:cubicBezTo>
                    <a:cubicBezTo>
                      <a:pt x="248" y="237"/>
                      <a:pt x="248" y="237"/>
                      <a:pt x="248" y="237"/>
                    </a:cubicBezTo>
                    <a:cubicBezTo>
                      <a:pt x="248" y="238"/>
                      <a:pt x="248" y="238"/>
                      <a:pt x="249" y="238"/>
                    </a:cubicBezTo>
                    <a:cubicBezTo>
                      <a:pt x="249" y="239"/>
                      <a:pt x="250" y="239"/>
                      <a:pt x="251" y="239"/>
                    </a:cubicBezTo>
                    <a:cubicBezTo>
                      <a:pt x="253" y="239"/>
                      <a:pt x="254" y="238"/>
                      <a:pt x="254" y="238"/>
                    </a:cubicBezTo>
                    <a:cubicBezTo>
                      <a:pt x="253" y="237"/>
                      <a:pt x="253" y="237"/>
                      <a:pt x="253" y="237"/>
                    </a:cubicBezTo>
                    <a:cubicBezTo>
                      <a:pt x="254" y="238"/>
                      <a:pt x="254" y="238"/>
                      <a:pt x="254" y="238"/>
                    </a:cubicBezTo>
                    <a:cubicBezTo>
                      <a:pt x="256" y="236"/>
                      <a:pt x="257" y="232"/>
                      <a:pt x="258" y="229"/>
                    </a:cubicBezTo>
                    <a:cubicBezTo>
                      <a:pt x="259" y="226"/>
                      <a:pt x="259" y="223"/>
                      <a:pt x="259" y="221"/>
                    </a:cubicBezTo>
                    <a:cubicBezTo>
                      <a:pt x="259" y="219"/>
                      <a:pt x="259" y="218"/>
                      <a:pt x="259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61" y="218"/>
                      <a:pt x="264" y="217"/>
                    </a:cubicBezTo>
                    <a:cubicBezTo>
                      <a:pt x="265" y="216"/>
                      <a:pt x="267" y="215"/>
                      <a:pt x="268" y="214"/>
                    </a:cubicBezTo>
                    <a:cubicBezTo>
                      <a:pt x="269" y="213"/>
                      <a:pt x="270" y="212"/>
                      <a:pt x="271" y="210"/>
                    </a:cubicBezTo>
                    <a:cubicBezTo>
                      <a:pt x="271" y="210"/>
                      <a:pt x="271" y="209"/>
                      <a:pt x="271" y="209"/>
                    </a:cubicBezTo>
                    <a:cubicBezTo>
                      <a:pt x="271" y="206"/>
                      <a:pt x="270" y="203"/>
                      <a:pt x="269" y="202"/>
                    </a:cubicBezTo>
                    <a:cubicBezTo>
                      <a:pt x="267" y="200"/>
                      <a:pt x="266" y="198"/>
                      <a:pt x="266" y="198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5" y="201"/>
                      <a:pt x="266" y="201"/>
                      <a:pt x="267" y="200"/>
                    </a:cubicBezTo>
                    <a:cubicBezTo>
                      <a:pt x="269" y="200"/>
                      <a:pt x="274" y="199"/>
                      <a:pt x="278" y="199"/>
                    </a:cubicBezTo>
                    <a:cubicBezTo>
                      <a:pt x="278" y="199"/>
                      <a:pt x="279" y="199"/>
                      <a:pt x="279" y="199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2" y="199"/>
                      <a:pt x="285" y="198"/>
                      <a:pt x="286" y="196"/>
                    </a:cubicBezTo>
                    <a:cubicBezTo>
                      <a:pt x="288" y="195"/>
                      <a:pt x="289" y="193"/>
                      <a:pt x="290" y="191"/>
                    </a:cubicBezTo>
                    <a:cubicBezTo>
                      <a:pt x="293" y="188"/>
                      <a:pt x="295" y="182"/>
                      <a:pt x="295" y="176"/>
                    </a:cubicBezTo>
                    <a:cubicBezTo>
                      <a:pt x="295" y="175"/>
                      <a:pt x="295" y="173"/>
                      <a:pt x="295" y="171"/>
                    </a:cubicBezTo>
                    <a:cubicBezTo>
                      <a:pt x="295" y="168"/>
                      <a:pt x="295" y="164"/>
                      <a:pt x="297" y="162"/>
                    </a:cubicBezTo>
                    <a:cubicBezTo>
                      <a:pt x="300" y="157"/>
                      <a:pt x="302" y="150"/>
                      <a:pt x="302" y="144"/>
                    </a:cubicBezTo>
                    <a:cubicBezTo>
                      <a:pt x="302" y="144"/>
                      <a:pt x="302" y="144"/>
                      <a:pt x="302" y="143"/>
                    </a:cubicBezTo>
                    <a:cubicBezTo>
                      <a:pt x="302" y="143"/>
                      <a:pt x="302" y="143"/>
                      <a:pt x="302" y="143"/>
                    </a:cubicBezTo>
                    <a:cubicBezTo>
                      <a:pt x="302" y="142"/>
                      <a:pt x="302" y="141"/>
                      <a:pt x="303" y="139"/>
                    </a:cubicBezTo>
                    <a:cubicBezTo>
                      <a:pt x="304" y="137"/>
                      <a:pt x="306" y="134"/>
                      <a:pt x="308" y="133"/>
                    </a:cubicBezTo>
                    <a:cubicBezTo>
                      <a:pt x="308" y="132"/>
                      <a:pt x="309" y="131"/>
                      <a:pt x="309" y="130"/>
                    </a:cubicBezTo>
                    <a:cubicBezTo>
                      <a:pt x="310" y="130"/>
                      <a:pt x="310" y="129"/>
                      <a:pt x="310" y="129"/>
                    </a:cubicBezTo>
                    <a:cubicBezTo>
                      <a:pt x="309" y="128"/>
                      <a:pt x="309" y="128"/>
                      <a:pt x="309" y="128"/>
                    </a:cubicBezTo>
                    <a:cubicBezTo>
                      <a:pt x="309" y="130"/>
                      <a:pt x="309" y="130"/>
                      <a:pt x="309" y="130"/>
                    </a:cubicBezTo>
                    <a:cubicBezTo>
                      <a:pt x="309" y="130"/>
                      <a:pt x="312" y="130"/>
                      <a:pt x="316" y="130"/>
                    </a:cubicBezTo>
                    <a:cubicBezTo>
                      <a:pt x="320" y="130"/>
                      <a:pt x="326" y="130"/>
                      <a:pt x="330" y="130"/>
                    </a:cubicBezTo>
                    <a:cubicBezTo>
                      <a:pt x="334" y="130"/>
                      <a:pt x="337" y="130"/>
                      <a:pt x="339" y="130"/>
                    </a:cubicBezTo>
                    <a:cubicBezTo>
                      <a:pt x="342" y="130"/>
                      <a:pt x="345" y="131"/>
                      <a:pt x="347" y="134"/>
                    </a:cubicBezTo>
                    <a:cubicBezTo>
                      <a:pt x="349" y="136"/>
                      <a:pt x="351" y="140"/>
                      <a:pt x="352" y="144"/>
                    </a:cubicBezTo>
                    <a:cubicBezTo>
                      <a:pt x="354" y="148"/>
                      <a:pt x="355" y="150"/>
                      <a:pt x="356" y="152"/>
                    </a:cubicBezTo>
                    <a:cubicBezTo>
                      <a:pt x="357" y="154"/>
                      <a:pt x="357" y="156"/>
                      <a:pt x="357" y="160"/>
                    </a:cubicBezTo>
                    <a:cubicBezTo>
                      <a:pt x="357" y="162"/>
                      <a:pt x="357" y="163"/>
                      <a:pt x="356" y="164"/>
                    </a:cubicBezTo>
                    <a:cubicBezTo>
                      <a:pt x="356" y="165"/>
                      <a:pt x="356" y="166"/>
                      <a:pt x="355" y="166"/>
                    </a:cubicBezTo>
                    <a:cubicBezTo>
                      <a:pt x="354" y="167"/>
                      <a:pt x="352" y="168"/>
                      <a:pt x="350" y="170"/>
                    </a:cubicBezTo>
                    <a:cubicBezTo>
                      <a:pt x="347" y="172"/>
                      <a:pt x="344" y="175"/>
                      <a:pt x="342" y="178"/>
                    </a:cubicBezTo>
                    <a:cubicBezTo>
                      <a:pt x="340" y="180"/>
                      <a:pt x="338" y="183"/>
                      <a:pt x="338" y="186"/>
                    </a:cubicBezTo>
                    <a:cubicBezTo>
                      <a:pt x="338" y="189"/>
                      <a:pt x="339" y="190"/>
                      <a:pt x="339" y="191"/>
                    </a:cubicBezTo>
                    <a:cubicBezTo>
                      <a:pt x="340" y="192"/>
                      <a:pt x="340" y="193"/>
                      <a:pt x="340" y="195"/>
                    </a:cubicBezTo>
                    <a:cubicBezTo>
                      <a:pt x="340" y="195"/>
                      <a:pt x="340" y="196"/>
                      <a:pt x="340" y="197"/>
                    </a:cubicBezTo>
                    <a:cubicBezTo>
                      <a:pt x="339" y="203"/>
                      <a:pt x="338" y="213"/>
                      <a:pt x="338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23" y="232"/>
                      <a:pt x="301" y="244"/>
                      <a:pt x="284" y="250"/>
                    </a:cubicBezTo>
                    <a:cubicBezTo>
                      <a:pt x="275" y="254"/>
                      <a:pt x="267" y="256"/>
                      <a:pt x="262" y="257"/>
                    </a:cubicBezTo>
                    <a:cubicBezTo>
                      <a:pt x="259" y="258"/>
                      <a:pt x="257" y="258"/>
                      <a:pt x="255" y="258"/>
                    </a:cubicBezTo>
                    <a:cubicBezTo>
                      <a:pt x="255" y="258"/>
                      <a:pt x="254" y="258"/>
                      <a:pt x="254" y="258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6"/>
                      <a:pt x="265" y="307"/>
                    </a:cubicBezTo>
                    <a:cubicBezTo>
                      <a:pt x="268" y="308"/>
                      <a:pt x="272" y="309"/>
                      <a:pt x="275" y="310"/>
                    </a:cubicBezTo>
                    <a:cubicBezTo>
                      <a:pt x="282" y="312"/>
                      <a:pt x="295" y="316"/>
                      <a:pt x="303" y="322"/>
                    </a:cubicBezTo>
                    <a:cubicBezTo>
                      <a:pt x="308" y="326"/>
                      <a:pt x="313" y="327"/>
                      <a:pt x="319" y="327"/>
                    </a:cubicBezTo>
                    <a:cubicBezTo>
                      <a:pt x="323" y="327"/>
                      <a:pt x="327" y="326"/>
                      <a:pt x="330" y="325"/>
                    </a:cubicBezTo>
                    <a:cubicBezTo>
                      <a:pt x="334" y="324"/>
                      <a:pt x="341" y="321"/>
                      <a:pt x="348" y="318"/>
                    </a:cubicBezTo>
                    <a:cubicBezTo>
                      <a:pt x="355" y="315"/>
                      <a:pt x="363" y="311"/>
                      <a:pt x="369" y="305"/>
                    </a:cubicBezTo>
                    <a:cubicBezTo>
                      <a:pt x="374" y="301"/>
                      <a:pt x="376" y="296"/>
                      <a:pt x="376" y="291"/>
                    </a:cubicBezTo>
                    <a:cubicBezTo>
                      <a:pt x="376" y="284"/>
                      <a:pt x="373" y="278"/>
                      <a:pt x="369" y="274"/>
                    </a:cubicBezTo>
                    <a:cubicBezTo>
                      <a:pt x="366" y="271"/>
                      <a:pt x="364" y="266"/>
                      <a:pt x="363" y="261"/>
                    </a:cubicBezTo>
                    <a:cubicBezTo>
                      <a:pt x="362" y="259"/>
                      <a:pt x="361" y="257"/>
                      <a:pt x="361" y="256"/>
                    </a:cubicBezTo>
                    <a:cubicBezTo>
                      <a:pt x="361" y="255"/>
                      <a:pt x="361" y="254"/>
                      <a:pt x="361" y="254"/>
                    </a:cubicBezTo>
                    <a:cubicBezTo>
                      <a:pt x="361" y="253"/>
                      <a:pt x="361" y="253"/>
                      <a:pt x="361" y="253"/>
                    </a:cubicBezTo>
                    <a:cubicBezTo>
                      <a:pt x="359" y="253"/>
                      <a:pt x="359" y="253"/>
                      <a:pt x="359" y="253"/>
                    </a:cubicBezTo>
                    <a:cubicBezTo>
                      <a:pt x="359" y="255"/>
                      <a:pt x="359" y="255"/>
                      <a:pt x="359" y="255"/>
                    </a:cubicBezTo>
                    <a:cubicBezTo>
                      <a:pt x="367" y="253"/>
                      <a:pt x="372" y="248"/>
                      <a:pt x="377" y="241"/>
                    </a:cubicBezTo>
                    <a:cubicBezTo>
                      <a:pt x="382" y="234"/>
                      <a:pt x="386" y="225"/>
                      <a:pt x="391" y="218"/>
                    </a:cubicBezTo>
                    <a:cubicBezTo>
                      <a:pt x="396" y="211"/>
                      <a:pt x="403" y="206"/>
                      <a:pt x="409" y="203"/>
                    </a:cubicBezTo>
                    <a:cubicBezTo>
                      <a:pt x="416" y="199"/>
                      <a:pt x="422" y="197"/>
                      <a:pt x="426" y="194"/>
                    </a:cubicBezTo>
                    <a:cubicBezTo>
                      <a:pt x="428" y="192"/>
                      <a:pt x="430" y="190"/>
                      <a:pt x="430" y="188"/>
                    </a:cubicBezTo>
                    <a:cubicBezTo>
                      <a:pt x="431" y="186"/>
                      <a:pt x="431" y="184"/>
                      <a:pt x="431" y="182"/>
                    </a:cubicBezTo>
                    <a:cubicBezTo>
                      <a:pt x="431" y="178"/>
                      <a:pt x="431" y="175"/>
                      <a:pt x="431" y="171"/>
                    </a:cubicBezTo>
                    <a:cubicBezTo>
                      <a:pt x="431" y="169"/>
                      <a:pt x="431" y="167"/>
                      <a:pt x="431" y="164"/>
                    </a:cubicBezTo>
                    <a:cubicBezTo>
                      <a:pt x="432" y="158"/>
                      <a:pt x="437" y="153"/>
                      <a:pt x="442" y="149"/>
                    </a:cubicBezTo>
                    <a:cubicBezTo>
                      <a:pt x="444" y="147"/>
                      <a:pt x="447" y="146"/>
                      <a:pt x="449" y="145"/>
                    </a:cubicBezTo>
                    <a:cubicBezTo>
                      <a:pt x="450" y="145"/>
                      <a:pt x="451" y="144"/>
                      <a:pt x="451" y="144"/>
                    </a:cubicBezTo>
                    <a:cubicBezTo>
                      <a:pt x="452" y="144"/>
                      <a:pt x="452" y="144"/>
                      <a:pt x="452" y="144"/>
                    </a:cubicBezTo>
                    <a:cubicBezTo>
                      <a:pt x="451" y="142"/>
                      <a:pt x="451" y="142"/>
                      <a:pt x="451" y="142"/>
                    </a:cubicBezTo>
                    <a:cubicBezTo>
                      <a:pt x="450" y="143"/>
                      <a:pt x="450" y="143"/>
                      <a:pt x="450" y="143"/>
                    </a:cubicBezTo>
                    <a:cubicBezTo>
                      <a:pt x="450" y="143"/>
                      <a:pt x="451" y="144"/>
                      <a:pt x="453" y="146"/>
                    </a:cubicBezTo>
                    <a:cubicBezTo>
                      <a:pt x="454" y="147"/>
                      <a:pt x="457" y="148"/>
                      <a:pt x="461" y="148"/>
                    </a:cubicBezTo>
                    <a:cubicBezTo>
                      <a:pt x="462" y="148"/>
                      <a:pt x="462" y="148"/>
                      <a:pt x="462" y="148"/>
                    </a:cubicBezTo>
                    <a:cubicBezTo>
                      <a:pt x="465" y="148"/>
                      <a:pt x="468" y="146"/>
                      <a:pt x="470" y="144"/>
                    </a:cubicBezTo>
                    <a:cubicBezTo>
                      <a:pt x="478" y="138"/>
                      <a:pt x="487" y="126"/>
                      <a:pt x="493" y="116"/>
                    </a:cubicBezTo>
                    <a:cubicBezTo>
                      <a:pt x="499" y="107"/>
                      <a:pt x="502" y="91"/>
                      <a:pt x="502" y="77"/>
                    </a:cubicBezTo>
                    <a:cubicBezTo>
                      <a:pt x="502" y="71"/>
                      <a:pt x="501" y="66"/>
                      <a:pt x="500" y="61"/>
                    </a:cubicBezTo>
                    <a:cubicBezTo>
                      <a:pt x="499" y="53"/>
                      <a:pt x="496" y="47"/>
                      <a:pt x="493" y="43"/>
                    </a:cubicBezTo>
                    <a:cubicBezTo>
                      <a:pt x="490" y="38"/>
                      <a:pt x="487" y="35"/>
                      <a:pt x="482" y="33"/>
                    </a:cubicBezTo>
                    <a:cubicBezTo>
                      <a:pt x="478" y="30"/>
                      <a:pt x="471" y="25"/>
                      <a:pt x="465" y="20"/>
                    </a:cubicBezTo>
                    <a:cubicBezTo>
                      <a:pt x="458" y="15"/>
                      <a:pt x="451" y="10"/>
                      <a:pt x="445" y="7"/>
                    </a:cubicBezTo>
                    <a:cubicBezTo>
                      <a:pt x="438" y="2"/>
                      <a:pt x="432" y="0"/>
                      <a:pt x="423" y="0"/>
                    </a:cubicBezTo>
                    <a:cubicBezTo>
                      <a:pt x="420" y="0"/>
                      <a:pt x="417" y="0"/>
                      <a:pt x="413" y="0"/>
                    </a:cubicBezTo>
                    <a:cubicBezTo>
                      <a:pt x="397" y="2"/>
                      <a:pt x="383" y="8"/>
                      <a:pt x="373" y="13"/>
                    </a:cubicBezTo>
                    <a:cubicBezTo>
                      <a:pt x="371" y="14"/>
                      <a:pt x="367" y="16"/>
                      <a:pt x="363" y="19"/>
                    </a:cubicBezTo>
                    <a:cubicBezTo>
                      <a:pt x="350" y="28"/>
                      <a:pt x="332" y="42"/>
                      <a:pt x="332" y="42"/>
                    </a:cubicBezTo>
                    <a:cubicBezTo>
                      <a:pt x="332" y="43"/>
                      <a:pt x="332" y="43"/>
                      <a:pt x="332" y="43"/>
                    </a:cubicBezTo>
                    <a:cubicBezTo>
                      <a:pt x="333" y="42"/>
                      <a:pt x="333" y="42"/>
                      <a:pt x="333" y="42"/>
                    </a:cubicBezTo>
                    <a:cubicBezTo>
                      <a:pt x="333" y="42"/>
                      <a:pt x="333" y="42"/>
                      <a:pt x="332" y="42"/>
                    </a:cubicBezTo>
                    <a:cubicBezTo>
                      <a:pt x="331" y="42"/>
                      <a:pt x="331" y="42"/>
                      <a:pt x="330" y="43"/>
                    </a:cubicBezTo>
                    <a:cubicBezTo>
                      <a:pt x="329" y="44"/>
                      <a:pt x="328" y="45"/>
                      <a:pt x="326" y="48"/>
                    </a:cubicBezTo>
                    <a:cubicBezTo>
                      <a:pt x="326" y="49"/>
                      <a:pt x="324" y="51"/>
                      <a:pt x="322" y="53"/>
                    </a:cubicBezTo>
                    <a:cubicBezTo>
                      <a:pt x="319" y="57"/>
                      <a:pt x="315" y="60"/>
                      <a:pt x="311" y="63"/>
                    </a:cubicBezTo>
                    <a:cubicBezTo>
                      <a:pt x="308" y="66"/>
                      <a:pt x="305" y="69"/>
                      <a:pt x="305" y="69"/>
                    </a:cubicBezTo>
                    <a:cubicBezTo>
                      <a:pt x="306" y="70"/>
                      <a:pt x="306" y="70"/>
                      <a:pt x="306" y="70"/>
                    </a:cubicBezTo>
                    <a:cubicBezTo>
                      <a:pt x="307" y="68"/>
                      <a:pt x="307" y="68"/>
                      <a:pt x="307" y="68"/>
                    </a:cubicBezTo>
                    <a:cubicBezTo>
                      <a:pt x="305" y="68"/>
                      <a:pt x="303" y="68"/>
                      <a:pt x="302" y="68"/>
                    </a:cubicBezTo>
                    <a:cubicBezTo>
                      <a:pt x="297" y="68"/>
                      <a:pt x="294" y="69"/>
                      <a:pt x="291" y="71"/>
                    </a:cubicBezTo>
                    <a:cubicBezTo>
                      <a:pt x="289" y="73"/>
                      <a:pt x="288" y="75"/>
                      <a:pt x="288" y="75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7" y="77"/>
                      <a:pt x="284" y="79"/>
                      <a:pt x="280" y="81"/>
                    </a:cubicBezTo>
                    <a:cubicBezTo>
                      <a:pt x="275" y="83"/>
                      <a:pt x="268" y="84"/>
                      <a:pt x="263" y="85"/>
                    </a:cubicBezTo>
                    <a:cubicBezTo>
                      <a:pt x="260" y="86"/>
                      <a:pt x="258" y="86"/>
                      <a:pt x="256" y="86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lnTo>
                      <a:pt x="254" y="8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9" name="Freeform 796"/>
              <p:cNvSpPr>
                <a:spLocks/>
              </p:cNvSpPr>
              <p:nvPr/>
            </p:nvSpPr>
            <p:spPr bwMode="auto">
              <a:xfrm>
                <a:off x="1989576" y="2469663"/>
                <a:ext cx="49213" cy="136525"/>
              </a:xfrm>
              <a:custGeom>
                <a:avLst/>
                <a:gdLst>
                  <a:gd name="T0" fmla="*/ 15 w 31"/>
                  <a:gd name="T1" fmla="*/ 2 h 86"/>
                  <a:gd name="T2" fmla="*/ 15 w 31"/>
                  <a:gd name="T3" fmla="*/ 2 h 86"/>
                  <a:gd name="T4" fmla="*/ 23 w 31"/>
                  <a:gd name="T5" fmla="*/ 4 h 86"/>
                  <a:gd name="T6" fmla="*/ 29 w 31"/>
                  <a:gd name="T7" fmla="*/ 15 h 86"/>
                  <a:gd name="T8" fmla="*/ 29 w 31"/>
                  <a:gd name="T9" fmla="*/ 15 h 86"/>
                  <a:gd name="T10" fmla="*/ 25 w 31"/>
                  <a:gd name="T11" fmla="*/ 55 h 86"/>
                  <a:gd name="T12" fmla="*/ 17 w 31"/>
                  <a:gd name="T13" fmla="*/ 71 h 86"/>
                  <a:gd name="T14" fmla="*/ 10 w 31"/>
                  <a:gd name="T15" fmla="*/ 78 h 86"/>
                  <a:gd name="T16" fmla="*/ 1 w 31"/>
                  <a:gd name="T17" fmla="*/ 84 h 86"/>
                  <a:gd name="T18" fmla="*/ 0 w 31"/>
                  <a:gd name="T19" fmla="*/ 85 h 86"/>
                  <a:gd name="T20" fmla="*/ 1 w 31"/>
                  <a:gd name="T21" fmla="*/ 86 h 86"/>
                  <a:gd name="T22" fmla="*/ 11 w 31"/>
                  <a:gd name="T23" fmla="*/ 80 h 86"/>
                  <a:gd name="T24" fmla="*/ 18 w 31"/>
                  <a:gd name="T25" fmla="*/ 72 h 86"/>
                  <a:gd name="T26" fmla="*/ 27 w 31"/>
                  <a:gd name="T27" fmla="*/ 55 h 86"/>
                  <a:gd name="T28" fmla="*/ 31 w 31"/>
                  <a:gd name="T29" fmla="*/ 15 h 86"/>
                  <a:gd name="T30" fmla="*/ 31 w 31"/>
                  <a:gd name="T31" fmla="*/ 15 h 86"/>
                  <a:gd name="T32" fmla="*/ 24 w 31"/>
                  <a:gd name="T33" fmla="*/ 2 h 86"/>
                  <a:gd name="T34" fmla="*/ 15 w 31"/>
                  <a:gd name="T35" fmla="*/ 0 h 86"/>
                  <a:gd name="T36" fmla="*/ 14 w 31"/>
                  <a:gd name="T37" fmla="*/ 0 h 86"/>
                  <a:gd name="T38" fmla="*/ 14 w 31"/>
                  <a:gd name="T39" fmla="*/ 1 h 86"/>
                  <a:gd name="T40" fmla="*/ 15 w 31"/>
                  <a:gd name="T41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20" y="2"/>
                      <a:pt x="23" y="4"/>
                    </a:cubicBezTo>
                    <a:cubicBezTo>
                      <a:pt x="26" y="6"/>
                      <a:pt x="29" y="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30"/>
                      <a:pt x="26" y="49"/>
                      <a:pt x="25" y="55"/>
                    </a:cubicBezTo>
                    <a:cubicBezTo>
                      <a:pt x="24" y="61"/>
                      <a:pt x="21" y="67"/>
                      <a:pt x="17" y="71"/>
                    </a:cubicBezTo>
                    <a:cubicBezTo>
                      <a:pt x="15" y="73"/>
                      <a:pt x="12" y="76"/>
                      <a:pt x="10" y="78"/>
                    </a:cubicBezTo>
                    <a:cubicBezTo>
                      <a:pt x="7" y="81"/>
                      <a:pt x="4" y="83"/>
                      <a:pt x="1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5" y="85"/>
                      <a:pt x="8" y="83"/>
                      <a:pt x="11" y="80"/>
                    </a:cubicBezTo>
                    <a:cubicBezTo>
                      <a:pt x="14" y="77"/>
                      <a:pt x="16" y="74"/>
                      <a:pt x="18" y="72"/>
                    </a:cubicBezTo>
                    <a:cubicBezTo>
                      <a:pt x="23" y="68"/>
                      <a:pt x="25" y="61"/>
                      <a:pt x="27" y="55"/>
                    </a:cubicBezTo>
                    <a:cubicBezTo>
                      <a:pt x="28" y="49"/>
                      <a:pt x="30" y="30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8"/>
                      <a:pt x="28" y="4"/>
                      <a:pt x="24" y="2"/>
                    </a:cubicBezTo>
                    <a:cubicBezTo>
                      <a:pt x="21" y="0"/>
                      <a:pt x="17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5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" name="Freeform 797"/>
              <p:cNvSpPr>
                <a:spLocks/>
              </p:cNvSpPr>
              <p:nvPr/>
            </p:nvSpPr>
            <p:spPr bwMode="auto">
              <a:xfrm>
                <a:off x="1975288" y="2580788"/>
                <a:ext cx="22225" cy="26988"/>
              </a:xfrm>
              <a:custGeom>
                <a:avLst/>
                <a:gdLst>
                  <a:gd name="T0" fmla="*/ 2 w 14"/>
                  <a:gd name="T1" fmla="*/ 16 h 17"/>
                  <a:gd name="T2" fmla="*/ 2 w 14"/>
                  <a:gd name="T3" fmla="*/ 15 h 17"/>
                  <a:gd name="T4" fmla="*/ 6 w 14"/>
                  <a:gd name="T5" fmla="*/ 9 h 17"/>
                  <a:gd name="T6" fmla="*/ 13 w 14"/>
                  <a:gd name="T7" fmla="*/ 2 h 17"/>
                  <a:gd name="T8" fmla="*/ 14 w 14"/>
                  <a:gd name="T9" fmla="*/ 1 h 17"/>
                  <a:gd name="T10" fmla="*/ 13 w 14"/>
                  <a:gd name="T11" fmla="*/ 1 h 17"/>
                  <a:gd name="T12" fmla="*/ 3 w 14"/>
                  <a:gd name="T13" fmla="*/ 9 h 17"/>
                  <a:gd name="T14" fmla="*/ 0 w 14"/>
                  <a:gd name="T15" fmla="*/ 15 h 17"/>
                  <a:gd name="T16" fmla="*/ 1 w 14"/>
                  <a:gd name="T17" fmla="*/ 17 h 17"/>
                  <a:gd name="T18" fmla="*/ 2 w 14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7">
                    <a:moveTo>
                      <a:pt x="2" y="16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4" y="11"/>
                      <a:pt x="6" y="9"/>
                    </a:cubicBezTo>
                    <a:cubicBezTo>
                      <a:pt x="7" y="6"/>
                      <a:pt x="10" y="3"/>
                      <a:pt x="13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0"/>
                      <a:pt x="13" y="1"/>
                    </a:cubicBezTo>
                    <a:cubicBezTo>
                      <a:pt x="8" y="2"/>
                      <a:pt x="5" y="5"/>
                      <a:pt x="3" y="9"/>
                    </a:cubicBezTo>
                    <a:cubicBezTo>
                      <a:pt x="1" y="12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7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1" name="Freeform 798"/>
              <p:cNvSpPr>
                <a:spLocks/>
              </p:cNvSpPr>
              <p:nvPr/>
            </p:nvSpPr>
            <p:spPr bwMode="auto">
              <a:xfrm>
                <a:off x="2094351" y="2415688"/>
                <a:ext cx="50800" cy="23813"/>
              </a:xfrm>
              <a:custGeom>
                <a:avLst/>
                <a:gdLst>
                  <a:gd name="T0" fmla="*/ 0 w 32"/>
                  <a:gd name="T1" fmla="*/ 13 h 14"/>
                  <a:gd name="T2" fmla="*/ 5 w 32"/>
                  <a:gd name="T3" fmla="*/ 14 h 14"/>
                  <a:gd name="T4" fmla="*/ 17 w 32"/>
                  <a:gd name="T5" fmla="*/ 11 h 14"/>
                  <a:gd name="T6" fmla="*/ 24 w 32"/>
                  <a:gd name="T7" fmla="*/ 5 h 14"/>
                  <a:gd name="T8" fmla="*/ 31 w 32"/>
                  <a:gd name="T9" fmla="*/ 2 h 14"/>
                  <a:gd name="T10" fmla="*/ 32 w 32"/>
                  <a:gd name="T11" fmla="*/ 1 h 14"/>
                  <a:gd name="T12" fmla="*/ 31 w 32"/>
                  <a:gd name="T13" fmla="*/ 0 h 14"/>
                  <a:gd name="T14" fmla="*/ 23 w 32"/>
                  <a:gd name="T15" fmla="*/ 3 h 14"/>
                  <a:gd name="T16" fmla="*/ 16 w 32"/>
                  <a:gd name="T17" fmla="*/ 9 h 14"/>
                  <a:gd name="T18" fmla="*/ 5 w 32"/>
                  <a:gd name="T19" fmla="*/ 12 h 14"/>
                  <a:gd name="T20" fmla="*/ 2 w 32"/>
                  <a:gd name="T21" fmla="*/ 11 h 14"/>
                  <a:gd name="T22" fmla="*/ 1 w 32"/>
                  <a:gd name="T23" fmla="*/ 11 h 14"/>
                  <a:gd name="T24" fmla="*/ 0 w 32"/>
                  <a:gd name="T25" fmla="*/ 12 h 14"/>
                  <a:gd name="T26" fmla="*/ 0 w 3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13"/>
                    </a:moveTo>
                    <a:cubicBezTo>
                      <a:pt x="0" y="13"/>
                      <a:pt x="2" y="14"/>
                      <a:pt x="5" y="14"/>
                    </a:cubicBezTo>
                    <a:cubicBezTo>
                      <a:pt x="9" y="14"/>
                      <a:pt x="14" y="13"/>
                      <a:pt x="17" y="11"/>
                    </a:cubicBezTo>
                    <a:cubicBezTo>
                      <a:pt x="20" y="9"/>
                      <a:pt x="22" y="7"/>
                      <a:pt x="24" y="5"/>
                    </a:cubicBezTo>
                    <a:cubicBezTo>
                      <a:pt x="26" y="3"/>
                      <a:pt x="28" y="2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7" y="0"/>
                      <a:pt x="25" y="2"/>
                      <a:pt x="23" y="3"/>
                    </a:cubicBezTo>
                    <a:cubicBezTo>
                      <a:pt x="21" y="5"/>
                      <a:pt x="19" y="7"/>
                      <a:pt x="16" y="9"/>
                    </a:cubicBezTo>
                    <a:cubicBezTo>
                      <a:pt x="14" y="11"/>
                      <a:pt x="9" y="12"/>
                      <a:pt x="5" y="12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2" name="Freeform 799"/>
              <p:cNvSpPr>
                <a:spLocks/>
              </p:cNvSpPr>
              <p:nvPr/>
            </p:nvSpPr>
            <p:spPr bwMode="auto">
              <a:xfrm>
                <a:off x="2172138" y="2418863"/>
                <a:ext cx="80963" cy="141288"/>
              </a:xfrm>
              <a:custGeom>
                <a:avLst/>
                <a:gdLst>
                  <a:gd name="T0" fmla="*/ 1 w 51"/>
                  <a:gd name="T1" fmla="*/ 2 h 88"/>
                  <a:gd name="T2" fmla="*/ 6 w 51"/>
                  <a:gd name="T3" fmla="*/ 6 h 88"/>
                  <a:gd name="T4" fmla="*/ 22 w 51"/>
                  <a:gd name="T5" fmla="*/ 21 h 88"/>
                  <a:gd name="T6" fmla="*/ 35 w 51"/>
                  <a:gd name="T7" fmla="*/ 34 h 88"/>
                  <a:gd name="T8" fmla="*/ 49 w 51"/>
                  <a:gd name="T9" fmla="*/ 62 h 88"/>
                  <a:gd name="T10" fmla="*/ 49 w 51"/>
                  <a:gd name="T11" fmla="*/ 63 h 88"/>
                  <a:gd name="T12" fmla="*/ 46 w 51"/>
                  <a:gd name="T13" fmla="*/ 79 h 88"/>
                  <a:gd name="T14" fmla="*/ 45 w 51"/>
                  <a:gd name="T15" fmla="*/ 84 h 88"/>
                  <a:gd name="T16" fmla="*/ 45 w 51"/>
                  <a:gd name="T17" fmla="*/ 86 h 88"/>
                  <a:gd name="T18" fmla="*/ 44 w 51"/>
                  <a:gd name="T19" fmla="*/ 86 h 88"/>
                  <a:gd name="T20" fmla="*/ 44 w 51"/>
                  <a:gd name="T21" fmla="*/ 86 h 88"/>
                  <a:gd name="T22" fmla="*/ 45 w 51"/>
                  <a:gd name="T23" fmla="*/ 87 h 88"/>
                  <a:gd name="T24" fmla="*/ 45 w 51"/>
                  <a:gd name="T25" fmla="*/ 86 h 88"/>
                  <a:gd name="T26" fmla="*/ 44 w 51"/>
                  <a:gd name="T27" fmla="*/ 86 h 88"/>
                  <a:gd name="T28" fmla="*/ 45 w 51"/>
                  <a:gd name="T29" fmla="*/ 87 h 88"/>
                  <a:gd name="T30" fmla="*/ 45 w 51"/>
                  <a:gd name="T31" fmla="*/ 86 h 88"/>
                  <a:gd name="T32" fmla="*/ 44 w 51"/>
                  <a:gd name="T33" fmla="*/ 87 h 88"/>
                  <a:gd name="T34" fmla="*/ 46 w 51"/>
                  <a:gd name="T35" fmla="*/ 88 h 88"/>
                  <a:gd name="T36" fmla="*/ 46 w 51"/>
                  <a:gd name="T37" fmla="*/ 87 h 88"/>
                  <a:gd name="T38" fmla="*/ 47 w 51"/>
                  <a:gd name="T39" fmla="*/ 86 h 88"/>
                  <a:gd name="T40" fmla="*/ 51 w 51"/>
                  <a:gd name="T41" fmla="*/ 63 h 88"/>
                  <a:gd name="T42" fmla="*/ 51 w 51"/>
                  <a:gd name="T43" fmla="*/ 62 h 88"/>
                  <a:gd name="T44" fmla="*/ 36 w 51"/>
                  <a:gd name="T45" fmla="*/ 33 h 88"/>
                  <a:gd name="T46" fmla="*/ 29 w 51"/>
                  <a:gd name="T47" fmla="*/ 25 h 88"/>
                  <a:gd name="T48" fmla="*/ 2 w 51"/>
                  <a:gd name="T49" fmla="*/ 0 h 88"/>
                  <a:gd name="T50" fmla="*/ 1 w 51"/>
                  <a:gd name="T51" fmla="*/ 0 h 88"/>
                  <a:gd name="T52" fmla="*/ 1 w 51"/>
                  <a:gd name="T5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88">
                    <a:moveTo>
                      <a:pt x="1" y="2"/>
                    </a:moveTo>
                    <a:cubicBezTo>
                      <a:pt x="1" y="2"/>
                      <a:pt x="3" y="3"/>
                      <a:pt x="6" y="6"/>
                    </a:cubicBezTo>
                    <a:cubicBezTo>
                      <a:pt x="10" y="10"/>
                      <a:pt x="16" y="16"/>
                      <a:pt x="22" y="21"/>
                    </a:cubicBezTo>
                    <a:cubicBezTo>
                      <a:pt x="28" y="27"/>
                      <a:pt x="33" y="32"/>
                      <a:pt x="35" y="34"/>
                    </a:cubicBezTo>
                    <a:cubicBezTo>
                      <a:pt x="40" y="41"/>
                      <a:pt x="49" y="52"/>
                      <a:pt x="49" y="62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8" y="69"/>
                      <a:pt x="47" y="74"/>
                      <a:pt x="46" y="79"/>
                    </a:cubicBezTo>
                    <a:cubicBezTo>
                      <a:pt x="46" y="81"/>
                      <a:pt x="46" y="83"/>
                      <a:pt x="45" y="84"/>
                    </a:cubicBezTo>
                    <a:cubicBezTo>
                      <a:pt x="45" y="85"/>
                      <a:pt x="45" y="85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7"/>
                      <a:pt x="44" y="87"/>
                    </a:cubicBezTo>
                    <a:cubicBezTo>
                      <a:pt x="44" y="88"/>
                      <a:pt x="45" y="88"/>
                      <a:pt x="46" y="88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8" y="83"/>
                      <a:pt x="50" y="73"/>
                      <a:pt x="51" y="63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0" y="51"/>
                      <a:pt x="41" y="40"/>
                      <a:pt x="36" y="33"/>
                    </a:cubicBezTo>
                    <a:cubicBezTo>
                      <a:pt x="35" y="31"/>
                      <a:pt x="32" y="28"/>
                      <a:pt x="29" y="25"/>
                    </a:cubicBezTo>
                    <a:cubicBezTo>
                      <a:pt x="19" y="15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3" name="Freeform 800"/>
              <p:cNvSpPr>
                <a:spLocks/>
              </p:cNvSpPr>
              <p:nvPr/>
            </p:nvSpPr>
            <p:spPr bwMode="auto">
              <a:xfrm>
                <a:off x="2203888" y="2572851"/>
                <a:ext cx="33338" cy="57150"/>
              </a:xfrm>
              <a:custGeom>
                <a:avLst/>
                <a:gdLst>
                  <a:gd name="T0" fmla="*/ 19 w 21"/>
                  <a:gd name="T1" fmla="*/ 1 h 35"/>
                  <a:gd name="T2" fmla="*/ 9 w 21"/>
                  <a:gd name="T3" fmla="*/ 13 h 35"/>
                  <a:gd name="T4" fmla="*/ 3 w 21"/>
                  <a:gd name="T5" fmla="*/ 19 h 35"/>
                  <a:gd name="T6" fmla="*/ 1 w 21"/>
                  <a:gd name="T7" fmla="*/ 24 h 35"/>
                  <a:gd name="T8" fmla="*/ 1 w 21"/>
                  <a:gd name="T9" fmla="*/ 24 h 35"/>
                  <a:gd name="T10" fmla="*/ 1 w 21"/>
                  <a:gd name="T11" fmla="*/ 26 h 35"/>
                  <a:gd name="T12" fmla="*/ 1 w 21"/>
                  <a:gd name="T13" fmla="*/ 31 h 35"/>
                  <a:gd name="T14" fmla="*/ 0 w 21"/>
                  <a:gd name="T15" fmla="*/ 34 h 35"/>
                  <a:gd name="T16" fmla="*/ 1 w 21"/>
                  <a:gd name="T17" fmla="*/ 35 h 35"/>
                  <a:gd name="T18" fmla="*/ 2 w 21"/>
                  <a:gd name="T19" fmla="*/ 34 h 35"/>
                  <a:gd name="T20" fmla="*/ 3 w 21"/>
                  <a:gd name="T21" fmla="*/ 26 h 35"/>
                  <a:gd name="T22" fmla="*/ 3 w 21"/>
                  <a:gd name="T23" fmla="*/ 24 h 35"/>
                  <a:gd name="T24" fmla="*/ 3 w 21"/>
                  <a:gd name="T25" fmla="*/ 24 h 35"/>
                  <a:gd name="T26" fmla="*/ 5 w 21"/>
                  <a:gd name="T27" fmla="*/ 21 h 35"/>
                  <a:gd name="T28" fmla="*/ 10 w 21"/>
                  <a:gd name="T29" fmla="*/ 14 h 35"/>
                  <a:gd name="T30" fmla="*/ 17 w 21"/>
                  <a:gd name="T31" fmla="*/ 6 h 35"/>
                  <a:gd name="T32" fmla="*/ 21 w 21"/>
                  <a:gd name="T33" fmla="*/ 2 h 35"/>
                  <a:gd name="T34" fmla="*/ 21 w 21"/>
                  <a:gd name="T35" fmla="*/ 1 h 35"/>
                  <a:gd name="T36" fmla="*/ 19 w 21"/>
                  <a:gd name="T3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19" y="1"/>
                    </a:moveTo>
                    <a:cubicBezTo>
                      <a:pt x="19" y="1"/>
                      <a:pt x="14" y="6"/>
                      <a:pt x="9" y="13"/>
                    </a:cubicBezTo>
                    <a:cubicBezTo>
                      <a:pt x="6" y="16"/>
                      <a:pt x="4" y="18"/>
                      <a:pt x="3" y="19"/>
                    </a:cubicBezTo>
                    <a:cubicBezTo>
                      <a:pt x="2" y="21"/>
                      <a:pt x="1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7"/>
                      <a:pt x="1" y="30"/>
                      <a:pt x="1" y="31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4"/>
                      <a:pt x="3" y="29"/>
                      <a:pt x="3" y="26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2"/>
                      <a:pt x="3" y="22"/>
                      <a:pt x="5" y="21"/>
                    </a:cubicBezTo>
                    <a:cubicBezTo>
                      <a:pt x="6" y="19"/>
                      <a:pt x="8" y="18"/>
                      <a:pt x="10" y="14"/>
                    </a:cubicBezTo>
                    <a:cubicBezTo>
                      <a:pt x="13" y="11"/>
                      <a:pt x="15" y="8"/>
                      <a:pt x="17" y="6"/>
                    </a:cubicBezTo>
                    <a:cubicBezTo>
                      <a:pt x="19" y="3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1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4" name="Freeform 801"/>
              <p:cNvSpPr>
                <a:spLocks/>
              </p:cNvSpPr>
              <p:nvPr/>
            </p:nvSpPr>
            <p:spPr bwMode="auto">
              <a:xfrm>
                <a:off x="2024501" y="2699851"/>
                <a:ext cx="31750" cy="44450"/>
              </a:xfrm>
              <a:custGeom>
                <a:avLst/>
                <a:gdLst>
                  <a:gd name="T0" fmla="*/ 2 w 20"/>
                  <a:gd name="T1" fmla="*/ 28 h 28"/>
                  <a:gd name="T2" fmla="*/ 20 w 20"/>
                  <a:gd name="T3" fmla="*/ 2 h 28"/>
                  <a:gd name="T4" fmla="*/ 20 w 20"/>
                  <a:gd name="T5" fmla="*/ 1 h 28"/>
                  <a:gd name="T6" fmla="*/ 18 w 20"/>
                  <a:gd name="T7" fmla="*/ 1 h 28"/>
                  <a:gd name="T8" fmla="*/ 6 w 20"/>
                  <a:gd name="T9" fmla="*/ 20 h 28"/>
                  <a:gd name="T10" fmla="*/ 2 w 20"/>
                  <a:gd name="T11" fmla="*/ 25 h 28"/>
                  <a:gd name="T12" fmla="*/ 1 w 20"/>
                  <a:gd name="T13" fmla="*/ 26 h 28"/>
                  <a:gd name="T14" fmla="*/ 1 w 20"/>
                  <a:gd name="T15" fmla="*/ 26 h 28"/>
                  <a:gd name="T16" fmla="*/ 1 w 20"/>
                  <a:gd name="T17" fmla="*/ 28 h 28"/>
                  <a:gd name="T18" fmla="*/ 2 w 20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8">
                    <a:moveTo>
                      <a:pt x="2" y="28"/>
                    </a:moveTo>
                    <a:cubicBezTo>
                      <a:pt x="2" y="28"/>
                      <a:pt x="11" y="19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0"/>
                      <a:pt x="18" y="1"/>
                      <a:pt x="18" y="1"/>
                    </a:cubicBezTo>
                    <a:cubicBezTo>
                      <a:pt x="14" y="9"/>
                      <a:pt x="9" y="16"/>
                      <a:pt x="6" y="20"/>
                    </a:cubicBezTo>
                    <a:cubicBezTo>
                      <a:pt x="4" y="22"/>
                      <a:pt x="3" y="24"/>
                      <a:pt x="2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5" name="Freeform 802"/>
              <p:cNvSpPr>
                <a:spLocks/>
              </p:cNvSpPr>
              <p:nvPr/>
            </p:nvSpPr>
            <p:spPr bwMode="auto">
              <a:xfrm>
                <a:off x="1756213" y="2822088"/>
                <a:ext cx="76200" cy="46038"/>
              </a:xfrm>
              <a:custGeom>
                <a:avLst/>
                <a:gdLst>
                  <a:gd name="T0" fmla="*/ 10 w 47"/>
                  <a:gd name="T1" fmla="*/ 2 h 29"/>
                  <a:gd name="T2" fmla="*/ 10 w 47"/>
                  <a:gd name="T3" fmla="*/ 0 h 29"/>
                  <a:gd name="T4" fmla="*/ 5 w 47"/>
                  <a:gd name="T5" fmla="*/ 3 h 29"/>
                  <a:gd name="T6" fmla="*/ 2 w 47"/>
                  <a:gd name="T7" fmla="*/ 5 h 29"/>
                  <a:gd name="T8" fmla="*/ 0 w 47"/>
                  <a:gd name="T9" fmla="*/ 10 h 29"/>
                  <a:gd name="T10" fmla="*/ 0 w 47"/>
                  <a:gd name="T11" fmla="*/ 13 h 29"/>
                  <a:gd name="T12" fmla="*/ 4 w 47"/>
                  <a:gd name="T13" fmla="*/ 25 h 29"/>
                  <a:gd name="T14" fmla="*/ 14 w 47"/>
                  <a:gd name="T15" fmla="*/ 29 h 29"/>
                  <a:gd name="T16" fmla="*/ 22 w 47"/>
                  <a:gd name="T17" fmla="*/ 28 h 29"/>
                  <a:gd name="T18" fmla="*/ 44 w 47"/>
                  <a:gd name="T19" fmla="*/ 21 h 29"/>
                  <a:gd name="T20" fmla="*/ 47 w 47"/>
                  <a:gd name="T21" fmla="*/ 20 h 29"/>
                  <a:gd name="T22" fmla="*/ 45 w 47"/>
                  <a:gd name="T23" fmla="*/ 18 h 29"/>
                  <a:gd name="T24" fmla="*/ 31 w 47"/>
                  <a:gd name="T25" fmla="*/ 10 h 29"/>
                  <a:gd name="T26" fmla="*/ 19 w 47"/>
                  <a:gd name="T27" fmla="*/ 4 h 29"/>
                  <a:gd name="T28" fmla="*/ 10 w 47"/>
                  <a:gd name="T29" fmla="*/ 0 h 29"/>
                  <a:gd name="T30" fmla="*/ 10 w 47"/>
                  <a:gd name="T31" fmla="*/ 0 h 29"/>
                  <a:gd name="T32" fmla="*/ 10 w 47"/>
                  <a:gd name="T33" fmla="*/ 0 h 29"/>
                  <a:gd name="T34" fmla="*/ 10 w 47"/>
                  <a:gd name="T35" fmla="*/ 2 h 29"/>
                  <a:gd name="T36" fmla="*/ 10 w 47"/>
                  <a:gd name="T37" fmla="*/ 3 h 29"/>
                  <a:gd name="T38" fmla="*/ 18 w 47"/>
                  <a:gd name="T39" fmla="*/ 6 h 29"/>
                  <a:gd name="T40" fmla="*/ 34 w 47"/>
                  <a:gd name="T41" fmla="*/ 16 h 29"/>
                  <a:gd name="T42" fmla="*/ 41 w 47"/>
                  <a:gd name="T43" fmla="*/ 19 h 29"/>
                  <a:gd name="T44" fmla="*/ 43 w 47"/>
                  <a:gd name="T45" fmla="*/ 21 h 29"/>
                  <a:gd name="T46" fmla="*/ 44 w 47"/>
                  <a:gd name="T47" fmla="*/ 20 h 29"/>
                  <a:gd name="T48" fmla="*/ 43 w 47"/>
                  <a:gd name="T49" fmla="*/ 18 h 29"/>
                  <a:gd name="T50" fmla="*/ 35 w 47"/>
                  <a:gd name="T51" fmla="*/ 21 h 29"/>
                  <a:gd name="T52" fmla="*/ 22 w 47"/>
                  <a:gd name="T53" fmla="*/ 25 h 29"/>
                  <a:gd name="T54" fmla="*/ 14 w 47"/>
                  <a:gd name="T55" fmla="*/ 26 h 29"/>
                  <a:gd name="T56" fmla="*/ 7 w 47"/>
                  <a:gd name="T57" fmla="*/ 23 h 29"/>
                  <a:gd name="T58" fmla="*/ 3 w 47"/>
                  <a:gd name="T59" fmla="*/ 13 h 29"/>
                  <a:gd name="T60" fmla="*/ 3 w 47"/>
                  <a:gd name="T61" fmla="*/ 10 h 29"/>
                  <a:gd name="T62" fmla="*/ 4 w 47"/>
                  <a:gd name="T63" fmla="*/ 7 h 29"/>
                  <a:gd name="T64" fmla="*/ 8 w 47"/>
                  <a:gd name="T65" fmla="*/ 4 h 29"/>
                  <a:gd name="T66" fmla="*/ 10 w 47"/>
                  <a:gd name="T67" fmla="*/ 3 h 29"/>
                  <a:gd name="T68" fmla="*/ 10 w 47"/>
                  <a:gd name="T69" fmla="*/ 3 h 29"/>
                  <a:gd name="T70" fmla="*/ 11 w 47"/>
                  <a:gd name="T71" fmla="*/ 3 h 29"/>
                  <a:gd name="T72" fmla="*/ 10 w 47"/>
                  <a:gd name="T73" fmla="*/ 2 h 29"/>
                  <a:gd name="T74" fmla="*/ 10 w 47"/>
                  <a:gd name="T75" fmla="*/ 3 h 29"/>
                  <a:gd name="T76" fmla="*/ 10 w 47"/>
                  <a:gd name="T7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29">
                    <a:moveTo>
                      <a:pt x="10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7"/>
                      <a:pt x="1" y="21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30" y="26"/>
                      <a:pt x="44" y="21"/>
                      <a:pt x="44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38" y="14"/>
                      <a:pt x="31" y="10"/>
                    </a:cubicBezTo>
                    <a:cubicBezTo>
                      <a:pt x="27" y="8"/>
                      <a:pt x="23" y="5"/>
                      <a:pt x="19" y="4"/>
                    </a:cubicBezTo>
                    <a:cubicBezTo>
                      <a:pt x="16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4" y="5"/>
                      <a:pt x="18" y="6"/>
                    </a:cubicBezTo>
                    <a:cubicBezTo>
                      <a:pt x="23" y="9"/>
                      <a:pt x="29" y="13"/>
                      <a:pt x="34" y="16"/>
                    </a:cubicBezTo>
                    <a:cubicBezTo>
                      <a:pt x="37" y="17"/>
                      <a:pt x="39" y="18"/>
                      <a:pt x="41" y="19"/>
                    </a:cubicBezTo>
                    <a:cubicBezTo>
                      <a:pt x="42" y="20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0" y="20"/>
                      <a:pt x="35" y="21"/>
                    </a:cubicBezTo>
                    <a:cubicBezTo>
                      <a:pt x="31" y="23"/>
                      <a:pt x="25" y="24"/>
                      <a:pt x="22" y="25"/>
                    </a:cubicBezTo>
                    <a:cubicBezTo>
                      <a:pt x="19" y="26"/>
                      <a:pt x="17" y="26"/>
                      <a:pt x="14" y="26"/>
                    </a:cubicBezTo>
                    <a:cubicBezTo>
                      <a:pt x="11" y="26"/>
                      <a:pt x="9" y="25"/>
                      <a:pt x="7" y="23"/>
                    </a:cubicBezTo>
                    <a:cubicBezTo>
                      <a:pt x="4" y="20"/>
                      <a:pt x="3" y="17"/>
                      <a:pt x="3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4" y="7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6" name="Freeform 803"/>
              <p:cNvSpPr>
                <a:spLocks/>
              </p:cNvSpPr>
              <p:nvPr/>
            </p:nvSpPr>
            <p:spPr bwMode="auto">
              <a:xfrm>
                <a:off x="1937188" y="2822088"/>
                <a:ext cx="76200" cy="46038"/>
              </a:xfrm>
              <a:custGeom>
                <a:avLst/>
                <a:gdLst>
                  <a:gd name="T0" fmla="*/ 37 w 47"/>
                  <a:gd name="T1" fmla="*/ 2 h 29"/>
                  <a:gd name="T2" fmla="*/ 36 w 47"/>
                  <a:gd name="T3" fmla="*/ 3 h 29"/>
                  <a:gd name="T4" fmla="*/ 37 w 47"/>
                  <a:gd name="T5" fmla="*/ 3 h 29"/>
                  <a:gd name="T6" fmla="*/ 41 w 47"/>
                  <a:gd name="T7" fmla="*/ 6 h 29"/>
                  <a:gd name="T8" fmla="*/ 44 w 47"/>
                  <a:gd name="T9" fmla="*/ 10 h 29"/>
                  <a:gd name="T10" fmla="*/ 44 w 47"/>
                  <a:gd name="T11" fmla="*/ 13 h 29"/>
                  <a:gd name="T12" fmla="*/ 40 w 47"/>
                  <a:gd name="T13" fmla="*/ 23 h 29"/>
                  <a:gd name="T14" fmla="*/ 33 w 47"/>
                  <a:gd name="T15" fmla="*/ 26 h 29"/>
                  <a:gd name="T16" fmla="*/ 25 w 47"/>
                  <a:gd name="T17" fmla="*/ 25 h 29"/>
                  <a:gd name="T18" fmla="*/ 12 w 47"/>
                  <a:gd name="T19" fmla="*/ 21 h 29"/>
                  <a:gd name="T20" fmla="*/ 4 w 47"/>
                  <a:gd name="T21" fmla="*/ 18 h 29"/>
                  <a:gd name="T22" fmla="*/ 3 w 47"/>
                  <a:gd name="T23" fmla="*/ 20 h 29"/>
                  <a:gd name="T24" fmla="*/ 4 w 47"/>
                  <a:gd name="T25" fmla="*/ 21 h 29"/>
                  <a:gd name="T26" fmla="*/ 8 w 47"/>
                  <a:gd name="T27" fmla="*/ 18 h 29"/>
                  <a:gd name="T28" fmla="*/ 24 w 47"/>
                  <a:gd name="T29" fmla="*/ 9 h 29"/>
                  <a:gd name="T30" fmla="*/ 32 w 47"/>
                  <a:gd name="T31" fmla="*/ 5 h 29"/>
                  <a:gd name="T32" fmla="*/ 37 w 47"/>
                  <a:gd name="T33" fmla="*/ 3 h 29"/>
                  <a:gd name="T34" fmla="*/ 37 w 47"/>
                  <a:gd name="T35" fmla="*/ 2 h 29"/>
                  <a:gd name="T36" fmla="*/ 36 w 47"/>
                  <a:gd name="T37" fmla="*/ 3 h 29"/>
                  <a:gd name="T38" fmla="*/ 37 w 47"/>
                  <a:gd name="T39" fmla="*/ 2 h 29"/>
                  <a:gd name="T40" fmla="*/ 37 w 47"/>
                  <a:gd name="T41" fmla="*/ 0 h 29"/>
                  <a:gd name="T42" fmla="*/ 28 w 47"/>
                  <a:gd name="T43" fmla="*/ 4 h 29"/>
                  <a:gd name="T44" fmla="*/ 2 w 47"/>
                  <a:gd name="T45" fmla="*/ 18 h 29"/>
                  <a:gd name="T46" fmla="*/ 0 w 47"/>
                  <a:gd name="T47" fmla="*/ 20 h 29"/>
                  <a:gd name="T48" fmla="*/ 3 w 47"/>
                  <a:gd name="T49" fmla="*/ 21 h 29"/>
                  <a:gd name="T50" fmla="*/ 25 w 47"/>
                  <a:gd name="T51" fmla="*/ 28 h 29"/>
                  <a:gd name="T52" fmla="*/ 33 w 47"/>
                  <a:gd name="T53" fmla="*/ 29 h 29"/>
                  <a:gd name="T54" fmla="*/ 43 w 47"/>
                  <a:gd name="T55" fmla="*/ 25 h 29"/>
                  <a:gd name="T56" fmla="*/ 47 w 47"/>
                  <a:gd name="T57" fmla="*/ 13 h 29"/>
                  <a:gd name="T58" fmla="*/ 47 w 47"/>
                  <a:gd name="T59" fmla="*/ 10 h 29"/>
                  <a:gd name="T60" fmla="*/ 45 w 47"/>
                  <a:gd name="T61" fmla="*/ 5 h 29"/>
                  <a:gd name="T62" fmla="*/ 37 w 47"/>
                  <a:gd name="T63" fmla="*/ 0 h 29"/>
                  <a:gd name="T64" fmla="*/ 37 w 47"/>
                  <a:gd name="T65" fmla="*/ 0 h 29"/>
                  <a:gd name="T66" fmla="*/ 37 w 47"/>
                  <a:gd name="T67" fmla="*/ 0 h 29"/>
                  <a:gd name="T68" fmla="*/ 37 w 47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29">
                    <a:moveTo>
                      <a:pt x="37" y="2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9" y="4"/>
                      <a:pt x="41" y="6"/>
                    </a:cubicBezTo>
                    <a:cubicBezTo>
                      <a:pt x="43" y="7"/>
                      <a:pt x="44" y="8"/>
                      <a:pt x="44" y="10"/>
                    </a:cubicBezTo>
                    <a:cubicBezTo>
                      <a:pt x="44" y="11"/>
                      <a:pt x="44" y="12"/>
                      <a:pt x="44" y="13"/>
                    </a:cubicBezTo>
                    <a:cubicBezTo>
                      <a:pt x="44" y="17"/>
                      <a:pt x="43" y="20"/>
                      <a:pt x="40" y="23"/>
                    </a:cubicBezTo>
                    <a:cubicBezTo>
                      <a:pt x="38" y="25"/>
                      <a:pt x="36" y="26"/>
                      <a:pt x="33" y="26"/>
                    </a:cubicBezTo>
                    <a:cubicBezTo>
                      <a:pt x="30" y="26"/>
                      <a:pt x="28" y="26"/>
                      <a:pt x="25" y="25"/>
                    </a:cubicBezTo>
                    <a:cubicBezTo>
                      <a:pt x="22" y="24"/>
                      <a:pt x="16" y="23"/>
                      <a:pt x="12" y="21"/>
                    </a:cubicBezTo>
                    <a:cubicBezTo>
                      <a:pt x="7" y="20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6" y="20"/>
                      <a:pt x="8" y="18"/>
                    </a:cubicBezTo>
                    <a:cubicBezTo>
                      <a:pt x="12" y="16"/>
                      <a:pt x="18" y="12"/>
                      <a:pt x="24" y="9"/>
                    </a:cubicBezTo>
                    <a:cubicBezTo>
                      <a:pt x="26" y="8"/>
                      <a:pt x="29" y="6"/>
                      <a:pt x="32" y="5"/>
                    </a:cubicBezTo>
                    <a:cubicBezTo>
                      <a:pt x="34" y="4"/>
                      <a:pt x="36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"/>
                      <a:pt x="31" y="2"/>
                      <a:pt x="28" y="4"/>
                    </a:cubicBezTo>
                    <a:cubicBezTo>
                      <a:pt x="17" y="9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7" y="26"/>
                      <a:pt x="25" y="28"/>
                    </a:cubicBezTo>
                    <a:cubicBezTo>
                      <a:pt x="27" y="28"/>
                      <a:pt x="30" y="29"/>
                      <a:pt x="33" y="29"/>
                    </a:cubicBezTo>
                    <a:cubicBezTo>
                      <a:pt x="36" y="29"/>
                      <a:pt x="40" y="28"/>
                      <a:pt x="43" y="25"/>
                    </a:cubicBezTo>
                    <a:cubicBezTo>
                      <a:pt x="46" y="21"/>
                      <a:pt x="47" y="17"/>
                      <a:pt x="47" y="13"/>
                    </a:cubicBezTo>
                    <a:cubicBezTo>
                      <a:pt x="47" y="12"/>
                      <a:pt x="47" y="11"/>
                      <a:pt x="47" y="10"/>
                    </a:cubicBezTo>
                    <a:cubicBezTo>
                      <a:pt x="47" y="8"/>
                      <a:pt x="46" y="7"/>
                      <a:pt x="45" y="5"/>
                    </a:cubicBezTo>
                    <a:cubicBezTo>
                      <a:pt x="42" y="2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7" name="Freeform 804"/>
              <p:cNvSpPr>
                <a:spLocks/>
              </p:cNvSpPr>
              <p:nvPr/>
            </p:nvSpPr>
            <p:spPr bwMode="auto">
              <a:xfrm>
                <a:off x="1899088" y="2850663"/>
                <a:ext cx="46038" cy="39688"/>
              </a:xfrm>
              <a:custGeom>
                <a:avLst/>
                <a:gdLst>
                  <a:gd name="T0" fmla="*/ 26 w 29"/>
                  <a:gd name="T1" fmla="*/ 0 h 25"/>
                  <a:gd name="T2" fmla="*/ 13 w 29"/>
                  <a:gd name="T3" fmla="*/ 11 h 25"/>
                  <a:gd name="T4" fmla="*/ 6 w 29"/>
                  <a:gd name="T5" fmla="*/ 18 h 25"/>
                  <a:gd name="T6" fmla="*/ 3 w 29"/>
                  <a:gd name="T7" fmla="*/ 21 h 25"/>
                  <a:gd name="T8" fmla="*/ 1 w 29"/>
                  <a:gd name="T9" fmla="*/ 22 h 25"/>
                  <a:gd name="T10" fmla="*/ 0 w 29"/>
                  <a:gd name="T11" fmla="*/ 24 h 25"/>
                  <a:gd name="T12" fmla="*/ 1 w 29"/>
                  <a:gd name="T13" fmla="*/ 25 h 25"/>
                  <a:gd name="T14" fmla="*/ 5 w 29"/>
                  <a:gd name="T15" fmla="*/ 24 h 25"/>
                  <a:gd name="T16" fmla="*/ 15 w 29"/>
                  <a:gd name="T17" fmla="*/ 13 h 25"/>
                  <a:gd name="T18" fmla="*/ 23 w 29"/>
                  <a:gd name="T19" fmla="*/ 7 h 25"/>
                  <a:gd name="T20" fmla="*/ 28 w 29"/>
                  <a:gd name="T21" fmla="*/ 3 h 25"/>
                  <a:gd name="T22" fmla="*/ 28 w 29"/>
                  <a:gd name="T23" fmla="*/ 1 h 25"/>
                  <a:gd name="T24" fmla="*/ 26 w 2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6" y="0"/>
                    </a:moveTo>
                    <a:cubicBezTo>
                      <a:pt x="26" y="1"/>
                      <a:pt x="18" y="7"/>
                      <a:pt x="13" y="11"/>
                    </a:cubicBezTo>
                    <a:cubicBezTo>
                      <a:pt x="11" y="13"/>
                      <a:pt x="8" y="16"/>
                      <a:pt x="6" y="18"/>
                    </a:cubicBezTo>
                    <a:cubicBezTo>
                      <a:pt x="5" y="19"/>
                      <a:pt x="4" y="20"/>
                      <a:pt x="3" y="21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3" y="25"/>
                      <a:pt x="4" y="24"/>
                      <a:pt x="5" y="24"/>
                    </a:cubicBezTo>
                    <a:cubicBezTo>
                      <a:pt x="8" y="21"/>
                      <a:pt x="12" y="16"/>
                      <a:pt x="15" y="13"/>
                    </a:cubicBezTo>
                    <a:cubicBezTo>
                      <a:pt x="17" y="11"/>
                      <a:pt x="21" y="9"/>
                      <a:pt x="23" y="7"/>
                    </a:cubicBezTo>
                    <a:cubicBezTo>
                      <a:pt x="26" y="4"/>
                      <a:pt x="28" y="3"/>
                      <a:pt x="28" y="3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8" name="Freeform 805"/>
              <p:cNvSpPr>
                <a:spLocks/>
              </p:cNvSpPr>
              <p:nvPr/>
            </p:nvSpPr>
            <p:spPr bwMode="auto">
              <a:xfrm>
                <a:off x="1994338" y="2814151"/>
                <a:ext cx="31750" cy="14288"/>
              </a:xfrm>
              <a:custGeom>
                <a:avLst/>
                <a:gdLst>
                  <a:gd name="T0" fmla="*/ 2 w 20"/>
                  <a:gd name="T1" fmla="*/ 8 h 9"/>
                  <a:gd name="T2" fmla="*/ 4 w 20"/>
                  <a:gd name="T3" fmla="*/ 7 h 9"/>
                  <a:gd name="T4" fmla="*/ 12 w 20"/>
                  <a:gd name="T5" fmla="*/ 4 h 9"/>
                  <a:gd name="T6" fmla="*/ 19 w 20"/>
                  <a:gd name="T7" fmla="*/ 3 h 9"/>
                  <a:gd name="T8" fmla="*/ 19 w 20"/>
                  <a:gd name="T9" fmla="*/ 3 h 9"/>
                  <a:gd name="T10" fmla="*/ 20 w 20"/>
                  <a:gd name="T11" fmla="*/ 1 h 9"/>
                  <a:gd name="T12" fmla="*/ 19 w 20"/>
                  <a:gd name="T13" fmla="*/ 0 h 9"/>
                  <a:gd name="T14" fmla="*/ 19 w 20"/>
                  <a:gd name="T15" fmla="*/ 0 h 9"/>
                  <a:gd name="T16" fmla="*/ 14 w 20"/>
                  <a:gd name="T17" fmla="*/ 1 h 9"/>
                  <a:gd name="T18" fmla="*/ 1 w 20"/>
                  <a:gd name="T19" fmla="*/ 5 h 9"/>
                  <a:gd name="T20" fmla="*/ 0 w 20"/>
                  <a:gd name="T21" fmla="*/ 7 h 9"/>
                  <a:gd name="T22" fmla="*/ 2 w 20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2" y="8"/>
                    </a:move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9" y="5"/>
                      <a:pt x="12" y="4"/>
                    </a:cubicBezTo>
                    <a:cubicBezTo>
                      <a:pt x="15" y="3"/>
                      <a:pt x="17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1"/>
                    </a:cubicBezTo>
                    <a:cubicBezTo>
                      <a:pt x="8" y="2"/>
                      <a:pt x="1" y="5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2" y="9"/>
                      <a:pt x="2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9" name="Freeform 806"/>
              <p:cNvSpPr>
                <a:spLocks/>
              </p:cNvSpPr>
              <p:nvPr/>
            </p:nvSpPr>
            <p:spPr bwMode="auto">
              <a:xfrm>
                <a:off x="2034026" y="2804626"/>
                <a:ext cx="26988" cy="9525"/>
              </a:xfrm>
              <a:custGeom>
                <a:avLst/>
                <a:gdLst>
                  <a:gd name="T0" fmla="*/ 2 w 17"/>
                  <a:gd name="T1" fmla="*/ 6 h 6"/>
                  <a:gd name="T2" fmla="*/ 7 w 17"/>
                  <a:gd name="T3" fmla="*/ 5 h 6"/>
                  <a:gd name="T4" fmla="*/ 16 w 17"/>
                  <a:gd name="T5" fmla="*/ 3 h 6"/>
                  <a:gd name="T6" fmla="*/ 16 w 17"/>
                  <a:gd name="T7" fmla="*/ 1 h 6"/>
                  <a:gd name="T8" fmla="*/ 15 w 17"/>
                  <a:gd name="T9" fmla="*/ 0 h 6"/>
                  <a:gd name="T10" fmla="*/ 6 w 17"/>
                  <a:gd name="T11" fmla="*/ 2 h 6"/>
                  <a:gd name="T12" fmla="*/ 3 w 17"/>
                  <a:gd name="T13" fmla="*/ 3 h 6"/>
                  <a:gd name="T14" fmla="*/ 1 w 17"/>
                  <a:gd name="T15" fmla="*/ 3 h 6"/>
                  <a:gd name="T16" fmla="*/ 0 w 17"/>
                  <a:gd name="T17" fmla="*/ 5 h 6"/>
                  <a:gd name="T18" fmla="*/ 2 w 1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2" y="6"/>
                    </a:moveTo>
                    <a:cubicBezTo>
                      <a:pt x="2" y="6"/>
                      <a:pt x="4" y="6"/>
                      <a:pt x="7" y="5"/>
                    </a:cubicBezTo>
                    <a:cubicBezTo>
                      <a:pt x="10" y="5"/>
                      <a:pt x="13" y="4"/>
                      <a:pt x="16" y="3"/>
                    </a:cubicBezTo>
                    <a:cubicBezTo>
                      <a:pt x="16" y="2"/>
                      <a:pt x="17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" name="Freeform 807"/>
              <p:cNvSpPr>
                <a:spLocks/>
              </p:cNvSpPr>
              <p:nvPr/>
            </p:nvSpPr>
            <p:spPr bwMode="auto">
              <a:xfrm>
                <a:off x="1926076" y="2572851"/>
                <a:ext cx="25400" cy="19050"/>
              </a:xfrm>
              <a:custGeom>
                <a:avLst/>
                <a:gdLst>
                  <a:gd name="T0" fmla="*/ 1 w 16"/>
                  <a:gd name="T1" fmla="*/ 1 h 12"/>
                  <a:gd name="T2" fmla="*/ 0 w 16"/>
                  <a:gd name="T3" fmla="*/ 4 h 12"/>
                  <a:gd name="T4" fmla="*/ 4 w 16"/>
                  <a:gd name="T5" fmla="*/ 10 h 12"/>
                  <a:gd name="T6" fmla="*/ 11 w 16"/>
                  <a:gd name="T7" fmla="*/ 12 h 12"/>
                  <a:gd name="T8" fmla="*/ 15 w 16"/>
                  <a:gd name="T9" fmla="*/ 10 h 12"/>
                  <a:gd name="T10" fmla="*/ 16 w 16"/>
                  <a:gd name="T11" fmla="*/ 8 h 12"/>
                  <a:gd name="T12" fmla="*/ 11 w 16"/>
                  <a:gd name="T13" fmla="*/ 3 h 12"/>
                  <a:gd name="T14" fmla="*/ 10 w 16"/>
                  <a:gd name="T15" fmla="*/ 3 h 12"/>
                  <a:gd name="T16" fmla="*/ 6 w 16"/>
                  <a:gd name="T17" fmla="*/ 5 h 12"/>
                  <a:gd name="T18" fmla="*/ 4 w 16"/>
                  <a:gd name="T19" fmla="*/ 9 h 12"/>
                  <a:gd name="T20" fmla="*/ 4 w 16"/>
                  <a:gd name="T21" fmla="*/ 10 h 12"/>
                  <a:gd name="T22" fmla="*/ 5 w 16"/>
                  <a:gd name="T23" fmla="*/ 10 h 12"/>
                  <a:gd name="T24" fmla="*/ 8 w 16"/>
                  <a:gd name="T25" fmla="*/ 7 h 12"/>
                  <a:gd name="T26" fmla="*/ 11 w 16"/>
                  <a:gd name="T27" fmla="*/ 5 h 12"/>
                  <a:gd name="T28" fmla="*/ 11 w 16"/>
                  <a:gd name="T29" fmla="*/ 5 h 12"/>
                  <a:gd name="T30" fmla="*/ 14 w 16"/>
                  <a:gd name="T31" fmla="*/ 8 h 12"/>
                  <a:gd name="T32" fmla="*/ 13 w 16"/>
                  <a:gd name="T33" fmla="*/ 9 h 12"/>
                  <a:gd name="T34" fmla="*/ 11 w 16"/>
                  <a:gd name="T35" fmla="*/ 10 h 12"/>
                  <a:gd name="T36" fmla="*/ 5 w 16"/>
                  <a:gd name="T37" fmla="*/ 8 h 12"/>
                  <a:gd name="T38" fmla="*/ 2 w 16"/>
                  <a:gd name="T39" fmla="*/ 4 h 12"/>
                  <a:gd name="T40" fmla="*/ 3 w 16"/>
                  <a:gd name="T41" fmla="*/ 2 h 12"/>
                  <a:gd name="T42" fmla="*/ 3 w 16"/>
                  <a:gd name="T43" fmla="*/ 0 h 12"/>
                  <a:gd name="T44" fmla="*/ 1 w 16"/>
                  <a:gd name="T4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10"/>
                    </a:cubicBezTo>
                    <a:cubicBezTo>
                      <a:pt x="6" y="11"/>
                      <a:pt x="8" y="12"/>
                      <a:pt x="11" y="12"/>
                    </a:cubicBezTo>
                    <a:cubicBezTo>
                      <a:pt x="12" y="12"/>
                      <a:pt x="14" y="12"/>
                      <a:pt x="15" y="10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5"/>
                      <a:pt x="14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6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7" y="10"/>
                      <a:pt x="5" y="8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1" name="Freeform 809"/>
              <p:cNvSpPr>
                <a:spLocks/>
              </p:cNvSpPr>
              <p:nvPr/>
            </p:nvSpPr>
            <p:spPr bwMode="auto">
              <a:xfrm>
                <a:off x="1899089" y="2604601"/>
                <a:ext cx="39688" cy="25400"/>
              </a:xfrm>
              <a:custGeom>
                <a:avLst/>
                <a:gdLst>
                  <a:gd name="T0" fmla="*/ 14 w 25"/>
                  <a:gd name="T1" fmla="*/ 2 h 15"/>
                  <a:gd name="T2" fmla="*/ 21 w 25"/>
                  <a:gd name="T3" fmla="*/ 7 h 15"/>
                  <a:gd name="T4" fmla="*/ 23 w 25"/>
                  <a:gd name="T5" fmla="*/ 12 h 15"/>
                  <a:gd name="T6" fmla="*/ 23 w 25"/>
                  <a:gd name="T7" fmla="*/ 13 h 15"/>
                  <a:gd name="T8" fmla="*/ 22 w 25"/>
                  <a:gd name="T9" fmla="*/ 13 h 15"/>
                  <a:gd name="T10" fmla="*/ 21 w 25"/>
                  <a:gd name="T11" fmla="*/ 13 h 15"/>
                  <a:gd name="T12" fmla="*/ 18 w 25"/>
                  <a:gd name="T13" fmla="*/ 12 h 15"/>
                  <a:gd name="T14" fmla="*/ 14 w 25"/>
                  <a:gd name="T15" fmla="*/ 9 h 15"/>
                  <a:gd name="T16" fmla="*/ 9 w 25"/>
                  <a:gd name="T17" fmla="*/ 7 h 15"/>
                  <a:gd name="T18" fmla="*/ 7 w 25"/>
                  <a:gd name="T19" fmla="*/ 7 h 15"/>
                  <a:gd name="T20" fmla="*/ 3 w 25"/>
                  <a:gd name="T21" fmla="*/ 7 h 15"/>
                  <a:gd name="T22" fmla="*/ 1 w 25"/>
                  <a:gd name="T23" fmla="*/ 7 h 15"/>
                  <a:gd name="T24" fmla="*/ 0 w 25"/>
                  <a:gd name="T25" fmla="*/ 8 h 15"/>
                  <a:gd name="T26" fmla="*/ 1 w 25"/>
                  <a:gd name="T27" fmla="*/ 9 h 15"/>
                  <a:gd name="T28" fmla="*/ 3 w 25"/>
                  <a:gd name="T29" fmla="*/ 9 h 15"/>
                  <a:gd name="T30" fmla="*/ 7 w 25"/>
                  <a:gd name="T31" fmla="*/ 9 h 15"/>
                  <a:gd name="T32" fmla="*/ 9 w 25"/>
                  <a:gd name="T33" fmla="*/ 9 h 15"/>
                  <a:gd name="T34" fmla="*/ 13 w 25"/>
                  <a:gd name="T35" fmla="*/ 11 h 15"/>
                  <a:gd name="T36" fmla="*/ 16 w 25"/>
                  <a:gd name="T37" fmla="*/ 13 h 15"/>
                  <a:gd name="T38" fmla="*/ 21 w 25"/>
                  <a:gd name="T39" fmla="*/ 15 h 15"/>
                  <a:gd name="T40" fmla="*/ 22 w 25"/>
                  <a:gd name="T41" fmla="*/ 15 h 15"/>
                  <a:gd name="T42" fmla="*/ 24 w 25"/>
                  <a:gd name="T43" fmla="*/ 14 h 15"/>
                  <a:gd name="T44" fmla="*/ 25 w 25"/>
                  <a:gd name="T45" fmla="*/ 12 h 15"/>
                  <a:gd name="T46" fmla="*/ 23 w 25"/>
                  <a:gd name="T47" fmla="*/ 6 h 15"/>
                  <a:gd name="T48" fmla="*/ 15 w 25"/>
                  <a:gd name="T49" fmla="*/ 1 h 15"/>
                  <a:gd name="T50" fmla="*/ 14 w 25"/>
                  <a:gd name="T51" fmla="*/ 1 h 15"/>
                  <a:gd name="T52" fmla="*/ 14 w 25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4" y="2"/>
                    </a:moveTo>
                    <a:cubicBezTo>
                      <a:pt x="17" y="4"/>
                      <a:pt x="19" y="5"/>
                      <a:pt x="21" y="7"/>
                    </a:cubicBezTo>
                    <a:cubicBezTo>
                      <a:pt x="22" y="8"/>
                      <a:pt x="23" y="10"/>
                      <a:pt x="23" y="12"/>
                    </a:cubicBezTo>
                    <a:cubicBezTo>
                      <a:pt x="23" y="12"/>
                      <a:pt x="23" y="12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6" y="11"/>
                      <a:pt x="15" y="10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9"/>
                      <a:pt x="11" y="10"/>
                      <a:pt x="13" y="11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8" y="14"/>
                      <a:pt x="19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9"/>
                      <a:pt x="24" y="7"/>
                      <a:pt x="23" y="6"/>
                    </a:cubicBezTo>
                    <a:cubicBezTo>
                      <a:pt x="21" y="3"/>
                      <a:pt x="18" y="2"/>
                      <a:pt x="15" y="1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2" name="Freeform 810"/>
              <p:cNvSpPr>
                <a:spLocks/>
              </p:cNvSpPr>
              <p:nvPr/>
            </p:nvSpPr>
            <p:spPr bwMode="auto">
              <a:xfrm>
                <a:off x="1924489" y="2614126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1 w 6"/>
                  <a:gd name="T5" fmla="*/ 2 h 8"/>
                  <a:gd name="T6" fmla="*/ 0 w 6"/>
                  <a:gd name="T7" fmla="*/ 6 h 8"/>
                  <a:gd name="T8" fmla="*/ 0 w 6"/>
                  <a:gd name="T9" fmla="*/ 7 h 8"/>
                  <a:gd name="T10" fmla="*/ 1 w 6"/>
                  <a:gd name="T11" fmla="*/ 8 h 8"/>
                  <a:gd name="T12" fmla="*/ 2 w 6"/>
                  <a:gd name="T13" fmla="*/ 7 h 8"/>
                  <a:gd name="T14" fmla="*/ 2 w 6"/>
                  <a:gd name="T15" fmla="*/ 6 h 8"/>
                  <a:gd name="T16" fmla="*/ 3 w 6"/>
                  <a:gd name="T17" fmla="*/ 3 h 8"/>
                  <a:gd name="T18" fmla="*/ 5 w 6"/>
                  <a:gd name="T19" fmla="*/ 2 h 8"/>
                  <a:gd name="T20" fmla="*/ 5 w 6"/>
                  <a:gd name="T21" fmla="*/ 2 h 8"/>
                  <a:gd name="T22" fmla="*/ 6 w 6"/>
                  <a:gd name="T23" fmla="*/ 1 h 8"/>
                  <a:gd name="T24" fmla="*/ 6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3" name="Freeform 811"/>
              <p:cNvSpPr>
                <a:spLocks/>
              </p:cNvSpPr>
              <p:nvPr/>
            </p:nvSpPr>
            <p:spPr bwMode="auto">
              <a:xfrm>
                <a:off x="1900676" y="2641114"/>
                <a:ext cx="33338" cy="22225"/>
              </a:xfrm>
              <a:custGeom>
                <a:avLst/>
                <a:gdLst>
                  <a:gd name="T0" fmla="*/ 7 w 21"/>
                  <a:gd name="T1" fmla="*/ 3 h 14"/>
                  <a:gd name="T2" fmla="*/ 10 w 21"/>
                  <a:gd name="T3" fmla="*/ 2 h 14"/>
                  <a:gd name="T4" fmla="*/ 14 w 21"/>
                  <a:gd name="T5" fmla="*/ 4 h 14"/>
                  <a:gd name="T6" fmla="*/ 18 w 21"/>
                  <a:gd name="T7" fmla="*/ 7 h 14"/>
                  <a:gd name="T8" fmla="*/ 19 w 21"/>
                  <a:gd name="T9" fmla="*/ 11 h 14"/>
                  <a:gd name="T10" fmla="*/ 19 w 21"/>
                  <a:gd name="T11" fmla="*/ 11 h 14"/>
                  <a:gd name="T12" fmla="*/ 19 w 21"/>
                  <a:gd name="T13" fmla="*/ 11 h 14"/>
                  <a:gd name="T14" fmla="*/ 20 w 21"/>
                  <a:gd name="T15" fmla="*/ 11 h 14"/>
                  <a:gd name="T16" fmla="*/ 19 w 21"/>
                  <a:gd name="T17" fmla="*/ 11 h 14"/>
                  <a:gd name="T18" fmla="*/ 19 w 21"/>
                  <a:gd name="T19" fmla="*/ 12 h 14"/>
                  <a:gd name="T20" fmla="*/ 17 w 21"/>
                  <a:gd name="T21" fmla="*/ 12 h 14"/>
                  <a:gd name="T22" fmla="*/ 13 w 21"/>
                  <a:gd name="T23" fmla="*/ 11 h 14"/>
                  <a:gd name="T24" fmla="*/ 6 w 21"/>
                  <a:gd name="T25" fmla="*/ 10 h 14"/>
                  <a:gd name="T26" fmla="*/ 1 w 21"/>
                  <a:gd name="T27" fmla="*/ 11 h 14"/>
                  <a:gd name="T28" fmla="*/ 0 w 21"/>
                  <a:gd name="T29" fmla="*/ 13 h 14"/>
                  <a:gd name="T30" fmla="*/ 2 w 21"/>
                  <a:gd name="T31" fmla="*/ 13 h 14"/>
                  <a:gd name="T32" fmla="*/ 6 w 21"/>
                  <a:gd name="T33" fmla="*/ 12 h 14"/>
                  <a:gd name="T34" fmla="*/ 12 w 21"/>
                  <a:gd name="T35" fmla="*/ 13 h 14"/>
                  <a:gd name="T36" fmla="*/ 17 w 21"/>
                  <a:gd name="T37" fmla="*/ 14 h 14"/>
                  <a:gd name="T38" fmla="*/ 20 w 21"/>
                  <a:gd name="T39" fmla="*/ 14 h 14"/>
                  <a:gd name="T40" fmla="*/ 21 w 21"/>
                  <a:gd name="T41" fmla="*/ 11 h 14"/>
                  <a:gd name="T42" fmla="*/ 21 w 21"/>
                  <a:gd name="T43" fmla="*/ 11 h 14"/>
                  <a:gd name="T44" fmla="*/ 21 w 21"/>
                  <a:gd name="T45" fmla="*/ 11 h 14"/>
                  <a:gd name="T46" fmla="*/ 20 w 21"/>
                  <a:gd name="T47" fmla="*/ 11 h 14"/>
                  <a:gd name="T48" fmla="*/ 21 w 21"/>
                  <a:gd name="T49" fmla="*/ 11 h 14"/>
                  <a:gd name="T50" fmla="*/ 21 w 21"/>
                  <a:gd name="T51" fmla="*/ 11 h 14"/>
                  <a:gd name="T52" fmla="*/ 20 w 21"/>
                  <a:gd name="T53" fmla="*/ 11 h 14"/>
                  <a:gd name="T54" fmla="*/ 21 w 21"/>
                  <a:gd name="T55" fmla="*/ 11 h 14"/>
                  <a:gd name="T56" fmla="*/ 21 w 21"/>
                  <a:gd name="T57" fmla="*/ 11 h 14"/>
                  <a:gd name="T58" fmla="*/ 19 w 21"/>
                  <a:gd name="T59" fmla="*/ 6 h 14"/>
                  <a:gd name="T60" fmla="*/ 16 w 21"/>
                  <a:gd name="T61" fmla="*/ 2 h 14"/>
                  <a:gd name="T62" fmla="*/ 10 w 21"/>
                  <a:gd name="T63" fmla="*/ 0 h 14"/>
                  <a:gd name="T64" fmla="*/ 6 w 21"/>
                  <a:gd name="T65" fmla="*/ 1 h 14"/>
                  <a:gd name="T66" fmla="*/ 5 w 21"/>
                  <a:gd name="T67" fmla="*/ 2 h 14"/>
                  <a:gd name="T68" fmla="*/ 7 w 21"/>
                  <a:gd name="T6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4">
                    <a:moveTo>
                      <a:pt x="7" y="3"/>
                    </a:moveTo>
                    <a:cubicBezTo>
                      <a:pt x="8" y="3"/>
                      <a:pt x="9" y="2"/>
                      <a:pt x="10" y="2"/>
                    </a:cubicBezTo>
                    <a:cubicBezTo>
                      <a:pt x="11" y="2"/>
                      <a:pt x="13" y="3"/>
                      <a:pt x="14" y="4"/>
                    </a:cubicBezTo>
                    <a:cubicBezTo>
                      <a:pt x="15" y="4"/>
                      <a:pt x="17" y="6"/>
                      <a:pt x="18" y="7"/>
                    </a:cubicBezTo>
                    <a:cubicBezTo>
                      <a:pt x="19" y="8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6" y="12"/>
                      <a:pt x="14" y="12"/>
                      <a:pt x="13" y="11"/>
                    </a:cubicBezTo>
                    <a:cubicBezTo>
                      <a:pt x="11" y="11"/>
                      <a:pt x="8" y="10"/>
                      <a:pt x="6" y="10"/>
                    </a:cubicBezTo>
                    <a:cubicBezTo>
                      <a:pt x="4" y="10"/>
                      <a:pt x="2" y="10"/>
                      <a:pt x="1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2"/>
                      <a:pt x="4" y="12"/>
                      <a:pt x="6" y="12"/>
                    </a:cubicBezTo>
                    <a:cubicBezTo>
                      <a:pt x="8" y="12"/>
                      <a:pt x="10" y="13"/>
                      <a:pt x="12" y="13"/>
                    </a:cubicBezTo>
                    <a:cubicBezTo>
                      <a:pt x="14" y="14"/>
                      <a:pt x="16" y="14"/>
                      <a:pt x="17" y="14"/>
                    </a:cubicBezTo>
                    <a:cubicBezTo>
                      <a:pt x="18" y="14"/>
                      <a:pt x="19" y="14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9"/>
                      <a:pt x="20" y="7"/>
                      <a:pt x="19" y="6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4" name="Freeform 812"/>
              <p:cNvSpPr>
                <a:spLocks/>
              </p:cNvSpPr>
              <p:nvPr/>
            </p:nvSpPr>
            <p:spPr bwMode="auto">
              <a:xfrm>
                <a:off x="1916551" y="2647464"/>
                <a:ext cx="14288" cy="14288"/>
              </a:xfrm>
              <a:custGeom>
                <a:avLst/>
                <a:gdLst>
                  <a:gd name="T0" fmla="*/ 8 w 9"/>
                  <a:gd name="T1" fmla="*/ 1 h 9"/>
                  <a:gd name="T2" fmla="*/ 5 w 9"/>
                  <a:gd name="T3" fmla="*/ 0 h 9"/>
                  <a:gd name="T4" fmla="*/ 1 w 9"/>
                  <a:gd name="T5" fmla="*/ 2 h 9"/>
                  <a:gd name="T6" fmla="*/ 0 w 9"/>
                  <a:gd name="T7" fmla="*/ 7 h 9"/>
                  <a:gd name="T8" fmla="*/ 1 w 9"/>
                  <a:gd name="T9" fmla="*/ 9 h 9"/>
                  <a:gd name="T10" fmla="*/ 2 w 9"/>
                  <a:gd name="T11" fmla="*/ 9 h 9"/>
                  <a:gd name="T12" fmla="*/ 2 w 9"/>
                  <a:gd name="T13" fmla="*/ 7 h 9"/>
                  <a:gd name="T14" fmla="*/ 2 w 9"/>
                  <a:gd name="T15" fmla="*/ 7 h 9"/>
                  <a:gd name="T16" fmla="*/ 3 w 9"/>
                  <a:gd name="T17" fmla="*/ 3 h 9"/>
                  <a:gd name="T18" fmla="*/ 5 w 9"/>
                  <a:gd name="T19" fmla="*/ 2 h 9"/>
                  <a:gd name="T20" fmla="*/ 7 w 9"/>
                  <a:gd name="T21" fmla="*/ 3 h 9"/>
                  <a:gd name="T22" fmla="*/ 9 w 9"/>
                  <a:gd name="T23" fmla="*/ 3 h 9"/>
                  <a:gd name="T24" fmla="*/ 8 w 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8" y="1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4"/>
                      <a:pt x="3" y="3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5" name="Freeform 813"/>
              <p:cNvSpPr>
                <a:spLocks/>
              </p:cNvSpPr>
              <p:nvPr/>
            </p:nvSpPr>
            <p:spPr bwMode="auto">
              <a:xfrm>
                <a:off x="1899089" y="2669689"/>
                <a:ext cx="25400" cy="26988"/>
              </a:xfrm>
              <a:custGeom>
                <a:avLst/>
                <a:gdLst>
                  <a:gd name="T0" fmla="*/ 0 w 16"/>
                  <a:gd name="T1" fmla="*/ 2 h 17"/>
                  <a:gd name="T2" fmla="*/ 2 w 16"/>
                  <a:gd name="T3" fmla="*/ 3 h 17"/>
                  <a:gd name="T4" fmla="*/ 4 w 16"/>
                  <a:gd name="T5" fmla="*/ 3 h 17"/>
                  <a:gd name="T6" fmla="*/ 9 w 16"/>
                  <a:gd name="T7" fmla="*/ 5 h 17"/>
                  <a:gd name="T8" fmla="*/ 14 w 16"/>
                  <a:gd name="T9" fmla="*/ 11 h 17"/>
                  <a:gd name="T10" fmla="*/ 14 w 16"/>
                  <a:gd name="T11" fmla="*/ 13 h 17"/>
                  <a:gd name="T12" fmla="*/ 13 w 16"/>
                  <a:gd name="T13" fmla="*/ 15 h 17"/>
                  <a:gd name="T14" fmla="*/ 10 w 16"/>
                  <a:gd name="T15" fmla="*/ 15 h 17"/>
                  <a:gd name="T16" fmla="*/ 1 w 16"/>
                  <a:gd name="T17" fmla="*/ 15 h 17"/>
                  <a:gd name="T18" fmla="*/ 1 w 16"/>
                  <a:gd name="T19" fmla="*/ 15 h 17"/>
                  <a:gd name="T20" fmla="*/ 0 w 16"/>
                  <a:gd name="T21" fmla="*/ 16 h 17"/>
                  <a:gd name="T22" fmla="*/ 1 w 16"/>
                  <a:gd name="T23" fmla="*/ 17 h 17"/>
                  <a:gd name="T24" fmla="*/ 1 w 16"/>
                  <a:gd name="T25" fmla="*/ 17 h 17"/>
                  <a:gd name="T26" fmla="*/ 10 w 16"/>
                  <a:gd name="T27" fmla="*/ 17 h 17"/>
                  <a:gd name="T28" fmla="*/ 14 w 16"/>
                  <a:gd name="T29" fmla="*/ 17 h 17"/>
                  <a:gd name="T30" fmla="*/ 16 w 16"/>
                  <a:gd name="T31" fmla="*/ 13 h 17"/>
                  <a:gd name="T32" fmla="*/ 16 w 16"/>
                  <a:gd name="T33" fmla="*/ 11 h 17"/>
                  <a:gd name="T34" fmla="*/ 10 w 16"/>
                  <a:gd name="T35" fmla="*/ 3 h 17"/>
                  <a:gd name="T36" fmla="*/ 4 w 16"/>
                  <a:gd name="T37" fmla="*/ 1 h 17"/>
                  <a:gd name="T38" fmla="*/ 2 w 16"/>
                  <a:gd name="T39" fmla="*/ 1 h 17"/>
                  <a:gd name="T40" fmla="*/ 1 w 16"/>
                  <a:gd name="T41" fmla="*/ 1 h 17"/>
                  <a:gd name="T42" fmla="*/ 0 w 16"/>
                  <a:gd name="T43" fmla="*/ 1 h 17"/>
                  <a:gd name="T44" fmla="*/ 0 w 16"/>
                  <a:gd name="T4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1" y="7"/>
                      <a:pt x="13" y="9"/>
                      <a:pt x="14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7" y="15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7" y="17"/>
                      <a:pt x="10" y="17"/>
                    </a:cubicBezTo>
                    <a:cubicBezTo>
                      <a:pt x="11" y="17"/>
                      <a:pt x="13" y="17"/>
                      <a:pt x="14" y="17"/>
                    </a:cubicBezTo>
                    <a:cubicBezTo>
                      <a:pt x="15" y="16"/>
                      <a:pt x="16" y="15"/>
                      <a:pt x="16" y="13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5" y="8"/>
                      <a:pt x="13" y="5"/>
                      <a:pt x="10" y="3"/>
                    </a:cubicBezTo>
                    <a:cubicBezTo>
                      <a:pt x="9" y="2"/>
                      <a:pt x="6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6" name="Freeform 814"/>
              <p:cNvSpPr>
                <a:spLocks/>
              </p:cNvSpPr>
              <p:nvPr/>
            </p:nvSpPr>
            <p:spPr bwMode="auto">
              <a:xfrm>
                <a:off x="1903851" y="2680801"/>
                <a:ext cx="17463" cy="14288"/>
              </a:xfrm>
              <a:custGeom>
                <a:avLst/>
                <a:gdLst>
                  <a:gd name="T0" fmla="*/ 9 w 11"/>
                  <a:gd name="T1" fmla="*/ 1 h 9"/>
                  <a:gd name="T2" fmla="*/ 9 w 11"/>
                  <a:gd name="T3" fmla="*/ 1 h 9"/>
                  <a:gd name="T4" fmla="*/ 9 w 11"/>
                  <a:gd name="T5" fmla="*/ 1 h 9"/>
                  <a:gd name="T6" fmla="*/ 9 w 11"/>
                  <a:gd name="T7" fmla="*/ 1 h 9"/>
                  <a:gd name="T8" fmla="*/ 9 w 11"/>
                  <a:gd name="T9" fmla="*/ 1 h 9"/>
                  <a:gd name="T10" fmla="*/ 9 w 11"/>
                  <a:gd name="T11" fmla="*/ 1 h 9"/>
                  <a:gd name="T12" fmla="*/ 9 w 11"/>
                  <a:gd name="T13" fmla="*/ 1 h 9"/>
                  <a:gd name="T14" fmla="*/ 4 w 11"/>
                  <a:gd name="T15" fmla="*/ 0 h 9"/>
                  <a:gd name="T16" fmla="*/ 2 w 11"/>
                  <a:gd name="T17" fmla="*/ 1 h 9"/>
                  <a:gd name="T18" fmla="*/ 0 w 11"/>
                  <a:gd name="T19" fmla="*/ 3 h 9"/>
                  <a:gd name="T20" fmla="*/ 0 w 11"/>
                  <a:gd name="T21" fmla="*/ 5 h 9"/>
                  <a:gd name="T22" fmla="*/ 0 w 11"/>
                  <a:gd name="T23" fmla="*/ 8 h 9"/>
                  <a:gd name="T24" fmla="*/ 1 w 11"/>
                  <a:gd name="T25" fmla="*/ 9 h 9"/>
                  <a:gd name="T26" fmla="*/ 2 w 11"/>
                  <a:gd name="T27" fmla="*/ 8 h 9"/>
                  <a:gd name="T28" fmla="*/ 2 w 11"/>
                  <a:gd name="T29" fmla="*/ 5 h 9"/>
                  <a:gd name="T30" fmla="*/ 2 w 11"/>
                  <a:gd name="T31" fmla="*/ 4 h 9"/>
                  <a:gd name="T32" fmla="*/ 3 w 11"/>
                  <a:gd name="T33" fmla="*/ 3 h 9"/>
                  <a:gd name="T34" fmla="*/ 4 w 11"/>
                  <a:gd name="T35" fmla="*/ 2 h 9"/>
                  <a:gd name="T36" fmla="*/ 9 w 11"/>
                  <a:gd name="T37" fmla="*/ 3 h 9"/>
                  <a:gd name="T38" fmla="*/ 10 w 11"/>
                  <a:gd name="T39" fmla="*/ 2 h 9"/>
                  <a:gd name="T40" fmla="*/ 10 w 11"/>
                  <a:gd name="T41" fmla="*/ 1 h 9"/>
                  <a:gd name="T42" fmla="*/ 9 w 11"/>
                  <a:gd name="T4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7" name="Freeform 815"/>
              <p:cNvSpPr>
                <a:spLocks/>
              </p:cNvSpPr>
              <p:nvPr/>
            </p:nvSpPr>
            <p:spPr bwMode="auto">
              <a:xfrm>
                <a:off x="1872101" y="2745889"/>
                <a:ext cx="23813" cy="6350"/>
              </a:xfrm>
              <a:custGeom>
                <a:avLst/>
                <a:gdLst>
                  <a:gd name="T0" fmla="*/ 1 w 15"/>
                  <a:gd name="T1" fmla="*/ 2 h 4"/>
                  <a:gd name="T2" fmla="*/ 9 w 15"/>
                  <a:gd name="T3" fmla="*/ 4 h 4"/>
                  <a:gd name="T4" fmla="*/ 15 w 15"/>
                  <a:gd name="T5" fmla="*/ 3 h 4"/>
                  <a:gd name="T6" fmla="*/ 15 w 15"/>
                  <a:gd name="T7" fmla="*/ 2 h 4"/>
                  <a:gd name="T8" fmla="*/ 14 w 15"/>
                  <a:gd name="T9" fmla="*/ 1 h 4"/>
                  <a:gd name="T10" fmla="*/ 9 w 15"/>
                  <a:gd name="T11" fmla="*/ 2 h 4"/>
                  <a:gd name="T12" fmla="*/ 4 w 15"/>
                  <a:gd name="T13" fmla="*/ 1 h 4"/>
                  <a:gd name="T14" fmla="*/ 2 w 15"/>
                  <a:gd name="T15" fmla="*/ 1 h 4"/>
                  <a:gd name="T16" fmla="*/ 2 w 15"/>
                  <a:gd name="T17" fmla="*/ 0 h 4"/>
                  <a:gd name="T18" fmla="*/ 1 w 15"/>
                  <a:gd name="T19" fmla="*/ 1 h 4"/>
                  <a:gd name="T20" fmla="*/ 1 w 15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5" y="4"/>
                      <a:pt x="9" y="4"/>
                    </a:cubicBezTo>
                    <a:cubicBezTo>
                      <a:pt x="11" y="4"/>
                      <a:pt x="13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2" y="1"/>
                      <a:pt x="11" y="2"/>
                      <a:pt x="9" y="2"/>
                    </a:cubicBezTo>
                    <a:cubicBezTo>
                      <a:pt x="7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8" name="Freeform 816"/>
              <p:cNvSpPr>
                <a:spLocks/>
              </p:cNvSpPr>
              <p:nvPr/>
            </p:nvSpPr>
            <p:spPr bwMode="auto">
              <a:xfrm>
                <a:off x="1860989" y="2717314"/>
                <a:ext cx="47625" cy="4763"/>
              </a:xfrm>
              <a:custGeom>
                <a:avLst/>
                <a:gdLst>
                  <a:gd name="T0" fmla="*/ 1 w 30"/>
                  <a:gd name="T1" fmla="*/ 2 h 3"/>
                  <a:gd name="T2" fmla="*/ 17 w 30"/>
                  <a:gd name="T3" fmla="*/ 3 h 3"/>
                  <a:gd name="T4" fmla="*/ 29 w 30"/>
                  <a:gd name="T5" fmla="*/ 2 h 3"/>
                  <a:gd name="T6" fmla="*/ 30 w 30"/>
                  <a:gd name="T7" fmla="*/ 1 h 3"/>
                  <a:gd name="T8" fmla="*/ 29 w 30"/>
                  <a:gd name="T9" fmla="*/ 0 h 3"/>
                  <a:gd name="T10" fmla="*/ 17 w 30"/>
                  <a:gd name="T11" fmla="*/ 1 h 3"/>
                  <a:gd name="T12" fmla="*/ 6 w 30"/>
                  <a:gd name="T13" fmla="*/ 1 h 3"/>
                  <a:gd name="T14" fmla="*/ 1 w 30"/>
                  <a:gd name="T15" fmla="*/ 0 h 3"/>
                  <a:gd name="T16" fmla="*/ 0 w 30"/>
                  <a:gd name="T17" fmla="*/ 1 h 3"/>
                  <a:gd name="T18" fmla="*/ 1 w 30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">
                    <a:moveTo>
                      <a:pt x="1" y="2"/>
                    </a:moveTo>
                    <a:cubicBezTo>
                      <a:pt x="1" y="2"/>
                      <a:pt x="8" y="3"/>
                      <a:pt x="17" y="3"/>
                    </a:cubicBezTo>
                    <a:cubicBezTo>
                      <a:pt x="21" y="3"/>
                      <a:pt x="25" y="3"/>
                      <a:pt x="29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5" y="1"/>
                      <a:pt x="21" y="1"/>
                      <a:pt x="17" y="1"/>
                    </a:cubicBezTo>
                    <a:cubicBezTo>
                      <a:pt x="13" y="1"/>
                      <a:pt x="9" y="1"/>
                      <a:pt x="6" y="1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9" name="Freeform 817"/>
              <p:cNvSpPr>
                <a:spLocks/>
              </p:cNvSpPr>
              <p:nvPr/>
            </p:nvSpPr>
            <p:spPr bwMode="auto">
              <a:xfrm>
                <a:off x="1853051" y="2550626"/>
                <a:ext cx="69850" cy="12700"/>
              </a:xfrm>
              <a:custGeom>
                <a:avLst/>
                <a:gdLst>
                  <a:gd name="T0" fmla="*/ 0 w 44"/>
                  <a:gd name="T1" fmla="*/ 3 h 8"/>
                  <a:gd name="T2" fmla="*/ 29 w 44"/>
                  <a:gd name="T3" fmla="*/ 8 h 8"/>
                  <a:gd name="T4" fmla="*/ 43 w 44"/>
                  <a:gd name="T5" fmla="*/ 6 h 8"/>
                  <a:gd name="T6" fmla="*/ 44 w 44"/>
                  <a:gd name="T7" fmla="*/ 5 h 8"/>
                  <a:gd name="T8" fmla="*/ 43 w 44"/>
                  <a:gd name="T9" fmla="*/ 4 h 8"/>
                  <a:gd name="T10" fmla="*/ 29 w 44"/>
                  <a:gd name="T11" fmla="*/ 6 h 8"/>
                  <a:gd name="T12" fmla="*/ 9 w 44"/>
                  <a:gd name="T13" fmla="*/ 3 h 8"/>
                  <a:gd name="T14" fmla="*/ 3 w 44"/>
                  <a:gd name="T15" fmla="*/ 1 h 8"/>
                  <a:gd name="T16" fmla="*/ 1 w 44"/>
                  <a:gd name="T17" fmla="*/ 1 h 8"/>
                  <a:gd name="T18" fmla="*/ 0 w 44"/>
                  <a:gd name="T19" fmla="*/ 1 h 8"/>
                  <a:gd name="T20" fmla="*/ 0 w 4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8">
                    <a:moveTo>
                      <a:pt x="0" y="3"/>
                    </a:moveTo>
                    <a:cubicBezTo>
                      <a:pt x="0" y="3"/>
                      <a:pt x="13" y="8"/>
                      <a:pt x="29" y="8"/>
                    </a:cubicBezTo>
                    <a:cubicBezTo>
                      <a:pt x="33" y="8"/>
                      <a:pt x="39" y="7"/>
                      <a:pt x="43" y="6"/>
                    </a:cubicBezTo>
                    <a:cubicBezTo>
                      <a:pt x="44" y="6"/>
                      <a:pt x="44" y="5"/>
                      <a:pt x="44" y="5"/>
                    </a:cubicBezTo>
                    <a:cubicBezTo>
                      <a:pt x="44" y="4"/>
                      <a:pt x="43" y="4"/>
                      <a:pt x="43" y="4"/>
                    </a:cubicBezTo>
                    <a:cubicBezTo>
                      <a:pt x="38" y="5"/>
                      <a:pt x="33" y="6"/>
                      <a:pt x="29" y="6"/>
                    </a:cubicBezTo>
                    <a:cubicBezTo>
                      <a:pt x="21" y="6"/>
                      <a:pt x="14" y="5"/>
                      <a:pt x="9" y="3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3" name="Freeform 1082"/>
              <p:cNvSpPr>
                <a:spLocks/>
              </p:cNvSpPr>
              <p:nvPr/>
            </p:nvSpPr>
            <p:spPr bwMode="auto">
              <a:xfrm>
                <a:off x="1687951" y="2522051"/>
                <a:ext cx="71438" cy="146050"/>
              </a:xfrm>
              <a:custGeom>
                <a:avLst/>
                <a:gdLst>
                  <a:gd name="T0" fmla="*/ 27 w 45"/>
                  <a:gd name="T1" fmla="*/ 0 h 91"/>
                  <a:gd name="T2" fmla="*/ 29 w 45"/>
                  <a:gd name="T3" fmla="*/ 28 h 91"/>
                  <a:gd name="T4" fmla="*/ 35 w 45"/>
                  <a:gd name="T5" fmla="*/ 37 h 91"/>
                  <a:gd name="T6" fmla="*/ 42 w 45"/>
                  <a:gd name="T7" fmla="*/ 44 h 91"/>
                  <a:gd name="T8" fmla="*/ 45 w 45"/>
                  <a:gd name="T9" fmla="*/ 46 h 91"/>
                  <a:gd name="T10" fmla="*/ 28 w 45"/>
                  <a:gd name="T11" fmla="*/ 48 h 91"/>
                  <a:gd name="T12" fmla="*/ 18 w 45"/>
                  <a:gd name="T13" fmla="*/ 59 h 91"/>
                  <a:gd name="T14" fmla="*/ 11 w 45"/>
                  <a:gd name="T15" fmla="*/ 78 h 91"/>
                  <a:gd name="T16" fmla="*/ 14 w 45"/>
                  <a:gd name="T17" fmla="*/ 91 h 91"/>
                  <a:gd name="T18" fmla="*/ 16 w 45"/>
                  <a:gd name="T19" fmla="*/ 48 h 91"/>
                  <a:gd name="T20" fmla="*/ 23 w 45"/>
                  <a:gd name="T21" fmla="*/ 31 h 91"/>
                  <a:gd name="T22" fmla="*/ 24 w 45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91">
                    <a:moveTo>
                      <a:pt x="27" y="0"/>
                    </a:moveTo>
                    <a:cubicBezTo>
                      <a:pt x="27" y="10"/>
                      <a:pt x="26" y="19"/>
                      <a:pt x="29" y="28"/>
                    </a:cubicBezTo>
                    <a:cubicBezTo>
                      <a:pt x="30" y="31"/>
                      <a:pt x="33" y="34"/>
                      <a:pt x="35" y="37"/>
                    </a:cubicBezTo>
                    <a:cubicBezTo>
                      <a:pt x="37" y="40"/>
                      <a:pt x="40" y="41"/>
                      <a:pt x="42" y="44"/>
                    </a:cubicBezTo>
                    <a:cubicBezTo>
                      <a:pt x="43" y="44"/>
                      <a:pt x="44" y="45"/>
                      <a:pt x="45" y="46"/>
                    </a:cubicBezTo>
                    <a:cubicBezTo>
                      <a:pt x="40" y="46"/>
                      <a:pt x="32" y="46"/>
                      <a:pt x="28" y="48"/>
                    </a:cubicBezTo>
                    <a:cubicBezTo>
                      <a:pt x="23" y="50"/>
                      <a:pt x="20" y="54"/>
                      <a:pt x="18" y="59"/>
                    </a:cubicBezTo>
                    <a:cubicBezTo>
                      <a:pt x="15" y="65"/>
                      <a:pt x="12" y="71"/>
                      <a:pt x="11" y="78"/>
                    </a:cubicBezTo>
                    <a:cubicBezTo>
                      <a:pt x="10" y="84"/>
                      <a:pt x="13" y="86"/>
                      <a:pt x="14" y="91"/>
                    </a:cubicBezTo>
                    <a:cubicBezTo>
                      <a:pt x="0" y="81"/>
                      <a:pt x="11" y="60"/>
                      <a:pt x="16" y="48"/>
                    </a:cubicBezTo>
                    <a:cubicBezTo>
                      <a:pt x="19" y="41"/>
                      <a:pt x="24" y="38"/>
                      <a:pt x="23" y="31"/>
                    </a:cubicBezTo>
                    <a:cubicBezTo>
                      <a:pt x="23" y="20"/>
                      <a:pt x="20" y="11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4" name="Freeform 1083"/>
              <p:cNvSpPr>
                <a:spLocks/>
              </p:cNvSpPr>
              <p:nvPr/>
            </p:nvSpPr>
            <p:spPr bwMode="auto">
              <a:xfrm>
                <a:off x="1716526" y="2693501"/>
                <a:ext cx="20638" cy="3651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1 w 13"/>
                  <a:gd name="T5" fmla="*/ 11 h 23"/>
                  <a:gd name="T6" fmla="*/ 11 w 13"/>
                  <a:gd name="T7" fmla="*/ 2 h 23"/>
                  <a:gd name="T8" fmla="*/ 1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7" y="6"/>
                      <a:pt x="8" y="16"/>
                      <a:pt x="13" y="23"/>
                    </a:cubicBezTo>
                    <a:cubicBezTo>
                      <a:pt x="13" y="19"/>
                      <a:pt x="11" y="15"/>
                      <a:pt x="11" y="11"/>
                    </a:cubicBezTo>
                    <a:cubicBezTo>
                      <a:pt x="10" y="8"/>
                      <a:pt x="13" y="4"/>
                      <a:pt x="11" y="2"/>
                    </a:cubicBezTo>
                    <a:cubicBezTo>
                      <a:pt x="9" y="5"/>
                      <a:pt x="4" y="3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5" name="Freeform 1084"/>
              <p:cNvSpPr>
                <a:spLocks/>
              </p:cNvSpPr>
              <p:nvPr/>
            </p:nvSpPr>
            <p:spPr bwMode="auto">
              <a:xfrm>
                <a:off x="1529201" y="2447438"/>
                <a:ext cx="73025" cy="201613"/>
              </a:xfrm>
              <a:custGeom>
                <a:avLst/>
                <a:gdLst>
                  <a:gd name="T0" fmla="*/ 24 w 45"/>
                  <a:gd name="T1" fmla="*/ 110 h 126"/>
                  <a:gd name="T2" fmla="*/ 11 w 45"/>
                  <a:gd name="T3" fmla="*/ 85 h 126"/>
                  <a:gd name="T4" fmla="*/ 0 w 45"/>
                  <a:gd name="T5" fmla="*/ 57 h 126"/>
                  <a:gd name="T6" fmla="*/ 8 w 45"/>
                  <a:gd name="T7" fmla="*/ 25 h 126"/>
                  <a:gd name="T8" fmla="*/ 21 w 45"/>
                  <a:gd name="T9" fmla="*/ 9 h 126"/>
                  <a:gd name="T10" fmla="*/ 34 w 45"/>
                  <a:gd name="T11" fmla="*/ 0 h 126"/>
                  <a:gd name="T12" fmla="*/ 11 w 45"/>
                  <a:gd name="T13" fmla="*/ 50 h 126"/>
                  <a:gd name="T14" fmla="*/ 23 w 45"/>
                  <a:gd name="T15" fmla="*/ 86 h 126"/>
                  <a:gd name="T16" fmla="*/ 33 w 45"/>
                  <a:gd name="T17" fmla="*/ 106 h 126"/>
                  <a:gd name="T18" fmla="*/ 45 w 45"/>
                  <a:gd name="T19" fmla="*/ 126 h 126"/>
                  <a:gd name="T20" fmla="*/ 26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4" y="110"/>
                    </a:moveTo>
                    <a:cubicBezTo>
                      <a:pt x="24" y="101"/>
                      <a:pt x="16" y="94"/>
                      <a:pt x="11" y="85"/>
                    </a:cubicBezTo>
                    <a:cubicBezTo>
                      <a:pt x="6" y="76"/>
                      <a:pt x="1" y="68"/>
                      <a:pt x="0" y="57"/>
                    </a:cubicBezTo>
                    <a:cubicBezTo>
                      <a:pt x="0" y="45"/>
                      <a:pt x="3" y="35"/>
                      <a:pt x="8" y="25"/>
                    </a:cubicBezTo>
                    <a:cubicBezTo>
                      <a:pt x="11" y="18"/>
                      <a:pt x="15" y="14"/>
                      <a:pt x="21" y="9"/>
                    </a:cubicBezTo>
                    <a:cubicBezTo>
                      <a:pt x="25" y="6"/>
                      <a:pt x="31" y="3"/>
                      <a:pt x="34" y="0"/>
                    </a:cubicBezTo>
                    <a:cubicBezTo>
                      <a:pt x="26" y="15"/>
                      <a:pt x="13" y="31"/>
                      <a:pt x="11" y="50"/>
                    </a:cubicBezTo>
                    <a:cubicBezTo>
                      <a:pt x="10" y="64"/>
                      <a:pt x="15" y="75"/>
                      <a:pt x="23" y="86"/>
                    </a:cubicBezTo>
                    <a:cubicBezTo>
                      <a:pt x="28" y="93"/>
                      <a:pt x="31" y="98"/>
                      <a:pt x="33" y="106"/>
                    </a:cubicBezTo>
                    <a:cubicBezTo>
                      <a:pt x="35" y="113"/>
                      <a:pt x="43" y="118"/>
                      <a:pt x="45" y="126"/>
                    </a:cubicBezTo>
                    <a:cubicBezTo>
                      <a:pt x="38" y="121"/>
                      <a:pt x="34" y="112"/>
                      <a:pt x="26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6" name="Freeform 1085"/>
              <p:cNvSpPr>
                <a:spLocks/>
              </p:cNvSpPr>
              <p:nvPr/>
            </p:nvSpPr>
            <p:spPr bwMode="auto">
              <a:xfrm>
                <a:off x="1716526" y="2812563"/>
                <a:ext cx="58738" cy="61913"/>
              </a:xfrm>
              <a:custGeom>
                <a:avLst/>
                <a:gdLst>
                  <a:gd name="T0" fmla="*/ 0 w 37"/>
                  <a:gd name="T1" fmla="*/ 0 h 39"/>
                  <a:gd name="T2" fmla="*/ 26 w 37"/>
                  <a:gd name="T3" fmla="*/ 7 h 39"/>
                  <a:gd name="T4" fmla="*/ 37 w 37"/>
                  <a:gd name="T5" fmla="*/ 38 h 39"/>
                  <a:gd name="T6" fmla="*/ 16 w 37"/>
                  <a:gd name="T7" fmla="*/ 20 h 39"/>
                  <a:gd name="T8" fmla="*/ 12 w 37"/>
                  <a:gd name="T9" fmla="*/ 9 h 39"/>
                  <a:gd name="T10" fmla="*/ 1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0" y="0"/>
                    </a:moveTo>
                    <a:cubicBezTo>
                      <a:pt x="8" y="5"/>
                      <a:pt x="19" y="2"/>
                      <a:pt x="26" y="7"/>
                    </a:cubicBezTo>
                    <a:cubicBezTo>
                      <a:pt x="12" y="11"/>
                      <a:pt x="24" y="38"/>
                      <a:pt x="37" y="38"/>
                    </a:cubicBezTo>
                    <a:cubicBezTo>
                      <a:pt x="26" y="39"/>
                      <a:pt x="18" y="30"/>
                      <a:pt x="16" y="20"/>
                    </a:cubicBezTo>
                    <a:cubicBezTo>
                      <a:pt x="16" y="15"/>
                      <a:pt x="16" y="13"/>
                      <a:pt x="12" y="9"/>
                    </a:cubicBezTo>
                    <a:cubicBezTo>
                      <a:pt x="9" y="6"/>
                      <a:pt x="4" y="6"/>
                      <a:pt x="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7" name="Freeform 1086"/>
              <p:cNvSpPr>
                <a:spLocks/>
              </p:cNvSpPr>
              <p:nvPr/>
            </p:nvSpPr>
            <p:spPr bwMode="auto">
              <a:xfrm>
                <a:off x="1859401" y="2725251"/>
                <a:ext cx="28575" cy="19050"/>
              </a:xfrm>
              <a:custGeom>
                <a:avLst/>
                <a:gdLst>
                  <a:gd name="T0" fmla="*/ 2 w 18"/>
                  <a:gd name="T1" fmla="*/ 0 h 12"/>
                  <a:gd name="T2" fmla="*/ 5 w 18"/>
                  <a:gd name="T3" fmla="*/ 9 h 12"/>
                  <a:gd name="T4" fmla="*/ 18 w 18"/>
                  <a:gd name="T5" fmla="*/ 11 h 12"/>
                  <a:gd name="T6" fmla="*/ 3 w 18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2" y="0"/>
                    </a:moveTo>
                    <a:cubicBezTo>
                      <a:pt x="3" y="3"/>
                      <a:pt x="0" y="6"/>
                      <a:pt x="5" y="9"/>
                    </a:cubicBezTo>
                    <a:cubicBezTo>
                      <a:pt x="8" y="11"/>
                      <a:pt x="15" y="11"/>
                      <a:pt x="18" y="11"/>
                    </a:cubicBezTo>
                    <a:cubicBezTo>
                      <a:pt x="13" y="12"/>
                      <a:pt x="1" y="7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8" name="Freeform 1087"/>
              <p:cNvSpPr>
                <a:spLocks/>
              </p:cNvSpPr>
              <p:nvPr/>
            </p:nvSpPr>
            <p:spPr bwMode="auto">
              <a:xfrm>
                <a:off x="1845113" y="2607776"/>
                <a:ext cx="22225" cy="9525"/>
              </a:xfrm>
              <a:custGeom>
                <a:avLst/>
                <a:gdLst>
                  <a:gd name="T0" fmla="*/ 3 w 14"/>
                  <a:gd name="T1" fmla="*/ 0 h 5"/>
                  <a:gd name="T2" fmla="*/ 0 w 14"/>
                  <a:gd name="T3" fmla="*/ 2 h 5"/>
                  <a:gd name="T4" fmla="*/ 2 w 14"/>
                  <a:gd name="T5" fmla="*/ 5 h 5"/>
                  <a:gd name="T6" fmla="*/ 6 w 14"/>
                  <a:gd name="T7" fmla="*/ 4 h 5"/>
                  <a:gd name="T8" fmla="*/ 14 w 14"/>
                  <a:gd name="T9" fmla="*/ 2 h 5"/>
                  <a:gd name="T10" fmla="*/ 5 w 14"/>
                  <a:gd name="T11" fmla="*/ 2 h 5"/>
                  <a:gd name="T12" fmla="*/ 5 w 1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2" y="3"/>
                      <a:pt x="14" y="2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9" name="Freeform 1088"/>
              <p:cNvSpPr>
                <a:spLocks/>
              </p:cNvSpPr>
              <p:nvPr/>
            </p:nvSpPr>
            <p:spPr bwMode="auto">
              <a:xfrm>
                <a:off x="1756213" y="2579201"/>
                <a:ext cx="31750" cy="22225"/>
              </a:xfrm>
              <a:custGeom>
                <a:avLst/>
                <a:gdLst>
                  <a:gd name="T0" fmla="*/ 19 w 19"/>
                  <a:gd name="T1" fmla="*/ 14 h 14"/>
                  <a:gd name="T2" fmla="*/ 15 w 19"/>
                  <a:gd name="T3" fmla="*/ 9 h 14"/>
                  <a:gd name="T4" fmla="*/ 12 w 19"/>
                  <a:gd name="T5" fmla="*/ 6 h 14"/>
                  <a:gd name="T6" fmla="*/ 7 w 19"/>
                  <a:gd name="T7" fmla="*/ 4 h 14"/>
                  <a:gd name="T8" fmla="*/ 0 w 19"/>
                  <a:gd name="T9" fmla="*/ 0 h 14"/>
                  <a:gd name="T10" fmla="*/ 5 w 19"/>
                  <a:gd name="T11" fmla="*/ 6 h 14"/>
                  <a:gd name="T12" fmla="*/ 9 w 19"/>
                  <a:gd name="T13" fmla="*/ 10 h 14"/>
                  <a:gd name="T14" fmla="*/ 18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cubicBezTo>
                      <a:pt x="18" y="13"/>
                      <a:pt x="16" y="10"/>
                      <a:pt x="15" y="9"/>
                    </a:cubicBezTo>
                    <a:cubicBezTo>
                      <a:pt x="14" y="7"/>
                      <a:pt x="13" y="6"/>
                      <a:pt x="12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6" y="7"/>
                      <a:pt x="7" y="9"/>
                      <a:pt x="9" y="10"/>
                    </a:cubicBezTo>
                    <a:cubicBezTo>
                      <a:pt x="12" y="12"/>
                      <a:pt x="16" y="12"/>
                      <a:pt x="18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0" name="Freeform 1089"/>
              <p:cNvSpPr>
                <a:spLocks/>
              </p:cNvSpPr>
              <p:nvPr/>
            </p:nvSpPr>
            <p:spPr bwMode="auto">
              <a:xfrm>
                <a:off x="2010213" y="2522051"/>
                <a:ext cx="69850" cy="146050"/>
              </a:xfrm>
              <a:custGeom>
                <a:avLst/>
                <a:gdLst>
                  <a:gd name="T0" fmla="*/ 18 w 44"/>
                  <a:gd name="T1" fmla="*/ 0 h 91"/>
                  <a:gd name="T2" fmla="*/ 16 w 44"/>
                  <a:gd name="T3" fmla="*/ 28 h 91"/>
                  <a:gd name="T4" fmla="*/ 10 w 44"/>
                  <a:gd name="T5" fmla="*/ 37 h 91"/>
                  <a:gd name="T6" fmla="*/ 3 w 44"/>
                  <a:gd name="T7" fmla="*/ 44 h 91"/>
                  <a:gd name="T8" fmla="*/ 0 w 44"/>
                  <a:gd name="T9" fmla="*/ 46 h 91"/>
                  <a:gd name="T10" fmla="*/ 17 w 44"/>
                  <a:gd name="T11" fmla="*/ 48 h 91"/>
                  <a:gd name="T12" fmla="*/ 27 w 44"/>
                  <a:gd name="T13" fmla="*/ 59 h 91"/>
                  <a:gd name="T14" fmla="*/ 34 w 44"/>
                  <a:gd name="T15" fmla="*/ 78 h 91"/>
                  <a:gd name="T16" fmla="*/ 31 w 44"/>
                  <a:gd name="T17" fmla="*/ 91 h 91"/>
                  <a:gd name="T18" fmla="*/ 29 w 44"/>
                  <a:gd name="T19" fmla="*/ 48 h 91"/>
                  <a:gd name="T20" fmla="*/ 22 w 44"/>
                  <a:gd name="T21" fmla="*/ 31 h 91"/>
                  <a:gd name="T22" fmla="*/ 21 w 44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91">
                    <a:moveTo>
                      <a:pt x="18" y="0"/>
                    </a:moveTo>
                    <a:cubicBezTo>
                      <a:pt x="18" y="10"/>
                      <a:pt x="19" y="19"/>
                      <a:pt x="16" y="28"/>
                    </a:cubicBezTo>
                    <a:cubicBezTo>
                      <a:pt x="15" y="31"/>
                      <a:pt x="12" y="34"/>
                      <a:pt x="10" y="37"/>
                    </a:cubicBezTo>
                    <a:cubicBezTo>
                      <a:pt x="8" y="40"/>
                      <a:pt x="5" y="41"/>
                      <a:pt x="3" y="44"/>
                    </a:cubicBezTo>
                    <a:cubicBezTo>
                      <a:pt x="2" y="44"/>
                      <a:pt x="1" y="45"/>
                      <a:pt x="0" y="46"/>
                    </a:cubicBezTo>
                    <a:cubicBezTo>
                      <a:pt x="5" y="46"/>
                      <a:pt x="13" y="46"/>
                      <a:pt x="17" y="48"/>
                    </a:cubicBezTo>
                    <a:cubicBezTo>
                      <a:pt x="22" y="50"/>
                      <a:pt x="25" y="54"/>
                      <a:pt x="27" y="59"/>
                    </a:cubicBezTo>
                    <a:cubicBezTo>
                      <a:pt x="30" y="65"/>
                      <a:pt x="33" y="71"/>
                      <a:pt x="34" y="78"/>
                    </a:cubicBezTo>
                    <a:cubicBezTo>
                      <a:pt x="35" y="84"/>
                      <a:pt x="32" y="86"/>
                      <a:pt x="31" y="91"/>
                    </a:cubicBezTo>
                    <a:cubicBezTo>
                      <a:pt x="44" y="81"/>
                      <a:pt x="34" y="60"/>
                      <a:pt x="29" y="48"/>
                    </a:cubicBezTo>
                    <a:cubicBezTo>
                      <a:pt x="26" y="41"/>
                      <a:pt x="21" y="38"/>
                      <a:pt x="22" y="31"/>
                    </a:cubicBezTo>
                    <a:cubicBezTo>
                      <a:pt x="22" y="20"/>
                      <a:pt x="25" y="11"/>
                      <a:pt x="2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" name="Freeform 1090"/>
              <p:cNvSpPr>
                <a:spLocks/>
              </p:cNvSpPr>
              <p:nvPr/>
            </p:nvSpPr>
            <p:spPr bwMode="auto">
              <a:xfrm>
                <a:off x="2032438" y="2693501"/>
                <a:ext cx="20638" cy="3651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2 w 13"/>
                  <a:gd name="T5" fmla="*/ 11 h 23"/>
                  <a:gd name="T6" fmla="*/ 2 w 13"/>
                  <a:gd name="T7" fmla="*/ 2 h 23"/>
                  <a:gd name="T8" fmla="*/ 12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6" y="6"/>
                      <a:pt x="5" y="16"/>
                      <a:pt x="0" y="23"/>
                    </a:cubicBezTo>
                    <a:cubicBezTo>
                      <a:pt x="0" y="19"/>
                      <a:pt x="2" y="15"/>
                      <a:pt x="2" y="11"/>
                    </a:cubicBezTo>
                    <a:cubicBezTo>
                      <a:pt x="2" y="8"/>
                      <a:pt x="0" y="4"/>
                      <a:pt x="2" y="2"/>
                    </a:cubicBezTo>
                    <a:cubicBezTo>
                      <a:pt x="4" y="5"/>
                      <a:pt x="9" y="3"/>
                      <a:pt x="1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" name="Freeform 1091"/>
              <p:cNvSpPr>
                <a:spLocks/>
              </p:cNvSpPr>
              <p:nvPr/>
            </p:nvSpPr>
            <p:spPr bwMode="auto">
              <a:xfrm>
                <a:off x="2168963" y="2447438"/>
                <a:ext cx="71438" cy="201613"/>
              </a:xfrm>
              <a:custGeom>
                <a:avLst/>
                <a:gdLst>
                  <a:gd name="T0" fmla="*/ 21 w 45"/>
                  <a:gd name="T1" fmla="*/ 110 h 126"/>
                  <a:gd name="T2" fmla="*/ 34 w 45"/>
                  <a:gd name="T3" fmla="*/ 85 h 126"/>
                  <a:gd name="T4" fmla="*/ 45 w 45"/>
                  <a:gd name="T5" fmla="*/ 57 h 126"/>
                  <a:gd name="T6" fmla="*/ 37 w 45"/>
                  <a:gd name="T7" fmla="*/ 25 h 126"/>
                  <a:gd name="T8" fmla="*/ 24 w 45"/>
                  <a:gd name="T9" fmla="*/ 9 h 126"/>
                  <a:gd name="T10" fmla="*/ 11 w 45"/>
                  <a:gd name="T11" fmla="*/ 0 h 126"/>
                  <a:gd name="T12" fmla="*/ 34 w 45"/>
                  <a:gd name="T13" fmla="*/ 50 h 126"/>
                  <a:gd name="T14" fmla="*/ 22 w 45"/>
                  <a:gd name="T15" fmla="*/ 86 h 126"/>
                  <a:gd name="T16" fmla="*/ 12 w 45"/>
                  <a:gd name="T17" fmla="*/ 106 h 126"/>
                  <a:gd name="T18" fmla="*/ 0 w 45"/>
                  <a:gd name="T19" fmla="*/ 126 h 126"/>
                  <a:gd name="T20" fmla="*/ 19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1" y="110"/>
                    </a:moveTo>
                    <a:cubicBezTo>
                      <a:pt x="21" y="101"/>
                      <a:pt x="29" y="94"/>
                      <a:pt x="34" y="85"/>
                    </a:cubicBezTo>
                    <a:cubicBezTo>
                      <a:pt x="39" y="76"/>
                      <a:pt x="44" y="68"/>
                      <a:pt x="45" y="57"/>
                    </a:cubicBezTo>
                    <a:cubicBezTo>
                      <a:pt x="45" y="45"/>
                      <a:pt x="42" y="35"/>
                      <a:pt x="37" y="25"/>
                    </a:cubicBezTo>
                    <a:cubicBezTo>
                      <a:pt x="34" y="18"/>
                      <a:pt x="30" y="14"/>
                      <a:pt x="24" y="9"/>
                    </a:cubicBezTo>
                    <a:cubicBezTo>
                      <a:pt x="20" y="6"/>
                      <a:pt x="14" y="3"/>
                      <a:pt x="11" y="0"/>
                    </a:cubicBezTo>
                    <a:cubicBezTo>
                      <a:pt x="19" y="15"/>
                      <a:pt x="32" y="31"/>
                      <a:pt x="34" y="50"/>
                    </a:cubicBezTo>
                    <a:cubicBezTo>
                      <a:pt x="35" y="64"/>
                      <a:pt x="30" y="75"/>
                      <a:pt x="22" y="86"/>
                    </a:cubicBezTo>
                    <a:cubicBezTo>
                      <a:pt x="17" y="93"/>
                      <a:pt x="14" y="98"/>
                      <a:pt x="12" y="106"/>
                    </a:cubicBezTo>
                    <a:cubicBezTo>
                      <a:pt x="10" y="113"/>
                      <a:pt x="2" y="118"/>
                      <a:pt x="0" y="126"/>
                    </a:cubicBezTo>
                    <a:cubicBezTo>
                      <a:pt x="7" y="121"/>
                      <a:pt x="11" y="112"/>
                      <a:pt x="19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3" name="Freeform 1092"/>
              <p:cNvSpPr>
                <a:spLocks/>
              </p:cNvSpPr>
              <p:nvPr/>
            </p:nvSpPr>
            <p:spPr bwMode="auto">
              <a:xfrm>
                <a:off x="1994338" y="2812563"/>
                <a:ext cx="58738" cy="61913"/>
              </a:xfrm>
              <a:custGeom>
                <a:avLst/>
                <a:gdLst>
                  <a:gd name="T0" fmla="*/ 37 w 37"/>
                  <a:gd name="T1" fmla="*/ 0 h 39"/>
                  <a:gd name="T2" fmla="*/ 11 w 37"/>
                  <a:gd name="T3" fmla="*/ 7 h 39"/>
                  <a:gd name="T4" fmla="*/ 0 w 37"/>
                  <a:gd name="T5" fmla="*/ 38 h 39"/>
                  <a:gd name="T6" fmla="*/ 21 w 37"/>
                  <a:gd name="T7" fmla="*/ 20 h 39"/>
                  <a:gd name="T8" fmla="*/ 25 w 37"/>
                  <a:gd name="T9" fmla="*/ 9 h 39"/>
                  <a:gd name="T10" fmla="*/ 36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37" y="0"/>
                    </a:moveTo>
                    <a:cubicBezTo>
                      <a:pt x="29" y="5"/>
                      <a:pt x="18" y="2"/>
                      <a:pt x="11" y="7"/>
                    </a:cubicBezTo>
                    <a:cubicBezTo>
                      <a:pt x="25" y="11"/>
                      <a:pt x="13" y="38"/>
                      <a:pt x="0" y="38"/>
                    </a:cubicBezTo>
                    <a:cubicBezTo>
                      <a:pt x="11" y="39"/>
                      <a:pt x="19" y="30"/>
                      <a:pt x="21" y="20"/>
                    </a:cubicBezTo>
                    <a:cubicBezTo>
                      <a:pt x="21" y="15"/>
                      <a:pt x="21" y="13"/>
                      <a:pt x="25" y="9"/>
                    </a:cubicBezTo>
                    <a:cubicBezTo>
                      <a:pt x="28" y="6"/>
                      <a:pt x="33" y="6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4" name="Freeform 1093"/>
              <p:cNvSpPr>
                <a:spLocks/>
              </p:cNvSpPr>
              <p:nvPr/>
            </p:nvSpPr>
            <p:spPr bwMode="auto">
              <a:xfrm>
                <a:off x="1983226" y="2579201"/>
                <a:ext cx="30163" cy="22225"/>
              </a:xfrm>
              <a:custGeom>
                <a:avLst/>
                <a:gdLst>
                  <a:gd name="T0" fmla="*/ 0 w 19"/>
                  <a:gd name="T1" fmla="*/ 14 h 14"/>
                  <a:gd name="T2" fmla="*/ 4 w 19"/>
                  <a:gd name="T3" fmla="*/ 9 h 14"/>
                  <a:gd name="T4" fmla="*/ 7 w 19"/>
                  <a:gd name="T5" fmla="*/ 6 h 14"/>
                  <a:gd name="T6" fmla="*/ 12 w 19"/>
                  <a:gd name="T7" fmla="*/ 4 h 14"/>
                  <a:gd name="T8" fmla="*/ 19 w 19"/>
                  <a:gd name="T9" fmla="*/ 0 h 14"/>
                  <a:gd name="T10" fmla="*/ 14 w 19"/>
                  <a:gd name="T11" fmla="*/ 6 h 14"/>
                  <a:gd name="T12" fmla="*/ 10 w 19"/>
                  <a:gd name="T13" fmla="*/ 10 h 14"/>
                  <a:gd name="T14" fmla="*/ 1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" y="13"/>
                      <a:pt x="3" y="10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11" y="5"/>
                      <a:pt x="12" y="4"/>
                    </a:cubicBezTo>
                    <a:cubicBezTo>
                      <a:pt x="15" y="3"/>
                      <a:pt x="17" y="2"/>
                      <a:pt x="19" y="0"/>
                    </a:cubicBezTo>
                    <a:cubicBezTo>
                      <a:pt x="17" y="2"/>
                      <a:pt x="15" y="4"/>
                      <a:pt x="14" y="6"/>
                    </a:cubicBezTo>
                    <a:cubicBezTo>
                      <a:pt x="12" y="7"/>
                      <a:pt x="12" y="9"/>
                      <a:pt x="10" y="10"/>
                    </a:cubicBezTo>
                    <a:cubicBezTo>
                      <a:pt x="7" y="12"/>
                      <a:pt x="3" y="12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5" name="Freeform 1094"/>
              <p:cNvSpPr>
                <a:spLocks/>
              </p:cNvSpPr>
              <p:nvPr/>
            </p:nvSpPr>
            <p:spPr bwMode="auto">
              <a:xfrm>
                <a:off x="1733988" y="2477601"/>
                <a:ext cx="90488" cy="182563"/>
              </a:xfrm>
              <a:custGeom>
                <a:avLst/>
                <a:gdLst>
                  <a:gd name="T0" fmla="*/ 11 w 56"/>
                  <a:gd name="T1" fmla="*/ 2 h 114"/>
                  <a:gd name="T2" fmla="*/ 7 w 56"/>
                  <a:gd name="T3" fmla="*/ 35 h 114"/>
                  <a:gd name="T4" fmla="*/ 23 w 56"/>
                  <a:gd name="T5" fmla="*/ 59 h 114"/>
                  <a:gd name="T6" fmla="*/ 29 w 56"/>
                  <a:gd name="T7" fmla="*/ 60 h 114"/>
                  <a:gd name="T8" fmla="*/ 36 w 56"/>
                  <a:gd name="T9" fmla="*/ 66 h 114"/>
                  <a:gd name="T10" fmla="*/ 44 w 56"/>
                  <a:gd name="T11" fmla="*/ 78 h 114"/>
                  <a:gd name="T12" fmla="*/ 51 w 56"/>
                  <a:gd name="T13" fmla="*/ 94 h 114"/>
                  <a:gd name="T14" fmla="*/ 54 w 56"/>
                  <a:gd name="T15" fmla="*/ 111 h 114"/>
                  <a:gd name="T16" fmla="*/ 56 w 56"/>
                  <a:gd name="T17" fmla="*/ 114 h 114"/>
                  <a:gd name="T18" fmla="*/ 51 w 56"/>
                  <a:gd name="T19" fmla="*/ 88 h 114"/>
                  <a:gd name="T20" fmla="*/ 42 w 56"/>
                  <a:gd name="T21" fmla="*/ 66 h 114"/>
                  <a:gd name="T22" fmla="*/ 33 w 56"/>
                  <a:gd name="T23" fmla="*/ 46 h 114"/>
                  <a:gd name="T24" fmla="*/ 39 w 56"/>
                  <a:gd name="T25" fmla="*/ 30 h 114"/>
                  <a:gd name="T26" fmla="*/ 27 w 56"/>
                  <a:gd name="T27" fmla="*/ 22 h 114"/>
                  <a:gd name="T28" fmla="*/ 13 w 56"/>
                  <a:gd name="T29" fmla="*/ 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14">
                    <a:moveTo>
                      <a:pt x="11" y="2"/>
                    </a:moveTo>
                    <a:cubicBezTo>
                      <a:pt x="0" y="0"/>
                      <a:pt x="7" y="29"/>
                      <a:pt x="7" y="35"/>
                    </a:cubicBezTo>
                    <a:cubicBezTo>
                      <a:pt x="9" y="45"/>
                      <a:pt x="11" y="56"/>
                      <a:pt x="23" y="59"/>
                    </a:cubicBezTo>
                    <a:cubicBezTo>
                      <a:pt x="26" y="60"/>
                      <a:pt x="26" y="59"/>
                      <a:pt x="29" y="60"/>
                    </a:cubicBezTo>
                    <a:cubicBezTo>
                      <a:pt x="32" y="62"/>
                      <a:pt x="34" y="64"/>
                      <a:pt x="36" y="66"/>
                    </a:cubicBezTo>
                    <a:cubicBezTo>
                      <a:pt x="40" y="71"/>
                      <a:pt x="42" y="73"/>
                      <a:pt x="44" y="78"/>
                    </a:cubicBezTo>
                    <a:cubicBezTo>
                      <a:pt x="47" y="84"/>
                      <a:pt x="51" y="87"/>
                      <a:pt x="51" y="94"/>
                    </a:cubicBezTo>
                    <a:cubicBezTo>
                      <a:pt x="51" y="101"/>
                      <a:pt x="51" y="104"/>
                      <a:pt x="54" y="111"/>
                    </a:cubicBezTo>
                    <a:cubicBezTo>
                      <a:pt x="55" y="112"/>
                      <a:pt x="55" y="113"/>
                      <a:pt x="56" y="114"/>
                    </a:cubicBezTo>
                    <a:cubicBezTo>
                      <a:pt x="53" y="106"/>
                      <a:pt x="53" y="96"/>
                      <a:pt x="51" y="88"/>
                    </a:cubicBezTo>
                    <a:cubicBezTo>
                      <a:pt x="49" y="79"/>
                      <a:pt x="46" y="73"/>
                      <a:pt x="42" y="66"/>
                    </a:cubicBezTo>
                    <a:cubicBezTo>
                      <a:pt x="37" y="60"/>
                      <a:pt x="33" y="54"/>
                      <a:pt x="33" y="46"/>
                    </a:cubicBezTo>
                    <a:cubicBezTo>
                      <a:pt x="32" y="39"/>
                      <a:pt x="36" y="35"/>
                      <a:pt x="39" y="30"/>
                    </a:cubicBezTo>
                    <a:cubicBezTo>
                      <a:pt x="34" y="28"/>
                      <a:pt x="30" y="26"/>
                      <a:pt x="27" y="22"/>
                    </a:cubicBezTo>
                    <a:cubicBezTo>
                      <a:pt x="24" y="17"/>
                      <a:pt x="20" y="6"/>
                      <a:pt x="13" y="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6" name="Freeform 1095"/>
              <p:cNvSpPr>
                <a:spLocks/>
              </p:cNvSpPr>
              <p:nvPr/>
            </p:nvSpPr>
            <p:spPr bwMode="auto">
              <a:xfrm>
                <a:off x="1968938" y="2476013"/>
                <a:ext cx="65088" cy="119063"/>
              </a:xfrm>
              <a:custGeom>
                <a:avLst/>
                <a:gdLst>
                  <a:gd name="T0" fmla="*/ 10 w 41"/>
                  <a:gd name="T1" fmla="*/ 24 h 75"/>
                  <a:gd name="T2" fmla="*/ 20 w 41"/>
                  <a:gd name="T3" fmla="*/ 10 h 75"/>
                  <a:gd name="T4" fmla="*/ 29 w 41"/>
                  <a:gd name="T5" fmla="*/ 0 h 75"/>
                  <a:gd name="T6" fmla="*/ 38 w 41"/>
                  <a:gd name="T7" fmla="*/ 6 h 75"/>
                  <a:gd name="T8" fmla="*/ 37 w 41"/>
                  <a:gd name="T9" fmla="*/ 32 h 75"/>
                  <a:gd name="T10" fmla="*/ 33 w 41"/>
                  <a:gd name="T11" fmla="*/ 51 h 75"/>
                  <a:gd name="T12" fmla="*/ 19 w 41"/>
                  <a:gd name="T13" fmla="*/ 57 h 75"/>
                  <a:gd name="T14" fmla="*/ 1 w 41"/>
                  <a:gd name="T15" fmla="*/ 75 h 75"/>
                  <a:gd name="T16" fmla="*/ 9 w 41"/>
                  <a:gd name="T17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75">
                    <a:moveTo>
                      <a:pt x="10" y="24"/>
                    </a:moveTo>
                    <a:cubicBezTo>
                      <a:pt x="7" y="22"/>
                      <a:pt x="18" y="13"/>
                      <a:pt x="20" y="10"/>
                    </a:cubicBezTo>
                    <a:cubicBezTo>
                      <a:pt x="22" y="8"/>
                      <a:pt x="26" y="0"/>
                      <a:pt x="29" y="0"/>
                    </a:cubicBezTo>
                    <a:cubicBezTo>
                      <a:pt x="31" y="2"/>
                      <a:pt x="35" y="4"/>
                      <a:pt x="38" y="6"/>
                    </a:cubicBezTo>
                    <a:cubicBezTo>
                      <a:pt x="41" y="14"/>
                      <a:pt x="39" y="23"/>
                      <a:pt x="37" y="32"/>
                    </a:cubicBezTo>
                    <a:cubicBezTo>
                      <a:pt x="36" y="38"/>
                      <a:pt x="36" y="45"/>
                      <a:pt x="33" y="51"/>
                    </a:cubicBezTo>
                    <a:cubicBezTo>
                      <a:pt x="30" y="57"/>
                      <a:pt x="25" y="54"/>
                      <a:pt x="19" y="57"/>
                    </a:cubicBezTo>
                    <a:cubicBezTo>
                      <a:pt x="11" y="61"/>
                      <a:pt x="9" y="71"/>
                      <a:pt x="1" y="75"/>
                    </a:cubicBezTo>
                    <a:cubicBezTo>
                      <a:pt x="0" y="58"/>
                      <a:pt x="33" y="38"/>
                      <a:pt x="9" y="2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7" name="Freeform 1096"/>
              <p:cNvSpPr>
                <a:spLocks/>
              </p:cNvSpPr>
              <p:nvPr/>
            </p:nvSpPr>
            <p:spPr bwMode="auto">
              <a:xfrm>
                <a:off x="1830826" y="2593488"/>
                <a:ext cx="28575" cy="25400"/>
              </a:xfrm>
              <a:custGeom>
                <a:avLst/>
                <a:gdLst>
                  <a:gd name="T0" fmla="*/ 0 w 18"/>
                  <a:gd name="T1" fmla="*/ 15 h 15"/>
                  <a:gd name="T2" fmla="*/ 6 w 18"/>
                  <a:gd name="T3" fmla="*/ 7 h 15"/>
                  <a:gd name="T4" fmla="*/ 14 w 18"/>
                  <a:gd name="T5" fmla="*/ 5 h 15"/>
                  <a:gd name="T6" fmla="*/ 18 w 18"/>
                  <a:gd name="T7" fmla="*/ 3 h 15"/>
                  <a:gd name="T8" fmla="*/ 1 w 1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15"/>
                    </a:moveTo>
                    <a:cubicBezTo>
                      <a:pt x="1" y="11"/>
                      <a:pt x="3" y="9"/>
                      <a:pt x="6" y="7"/>
                    </a:cubicBezTo>
                    <a:cubicBezTo>
                      <a:pt x="8" y="6"/>
                      <a:pt x="11" y="5"/>
                      <a:pt x="14" y="5"/>
                    </a:cubicBezTo>
                    <a:cubicBezTo>
                      <a:pt x="15" y="4"/>
                      <a:pt x="18" y="4"/>
                      <a:pt x="18" y="3"/>
                    </a:cubicBezTo>
                    <a:cubicBezTo>
                      <a:pt x="11" y="0"/>
                      <a:pt x="2" y="4"/>
                      <a:pt x="1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8" name="Freeform 1097"/>
              <p:cNvSpPr>
                <a:spLocks/>
              </p:cNvSpPr>
              <p:nvPr/>
            </p:nvSpPr>
            <p:spPr bwMode="auto">
              <a:xfrm>
                <a:off x="1810188" y="2556976"/>
                <a:ext cx="31750" cy="23813"/>
              </a:xfrm>
              <a:custGeom>
                <a:avLst/>
                <a:gdLst>
                  <a:gd name="T0" fmla="*/ 3 w 20"/>
                  <a:gd name="T1" fmla="*/ 15 h 15"/>
                  <a:gd name="T2" fmla="*/ 9 w 20"/>
                  <a:gd name="T3" fmla="*/ 9 h 15"/>
                  <a:gd name="T4" fmla="*/ 13 w 20"/>
                  <a:gd name="T5" fmla="*/ 10 h 15"/>
                  <a:gd name="T6" fmla="*/ 14 w 20"/>
                  <a:gd name="T7" fmla="*/ 7 h 15"/>
                  <a:gd name="T8" fmla="*/ 15 w 20"/>
                  <a:gd name="T9" fmla="*/ 0 h 15"/>
                  <a:gd name="T10" fmla="*/ 0 w 20"/>
                  <a:gd name="T1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3" y="15"/>
                    </a:moveTo>
                    <a:cubicBezTo>
                      <a:pt x="2" y="13"/>
                      <a:pt x="6" y="9"/>
                      <a:pt x="9" y="9"/>
                    </a:cubicBezTo>
                    <a:cubicBezTo>
                      <a:pt x="10" y="9"/>
                      <a:pt x="11" y="11"/>
                      <a:pt x="13" y="10"/>
                    </a:cubicBezTo>
                    <a:cubicBezTo>
                      <a:pt x="14" y="10"/>
                      <a:pt x="14" y="8"/>
                      <a:pt x="14" y="7"/>
                    </a:cubicBezTo>
                    <a:cubicBezTo>
                      <a:pt x="15" y="6"/>
                      <a:pt x="20" y="1"/>
                      <a:pt x="15" y="0"/>
                    </a:cubicBezTo>
                    <a:cubicBezTo>
                      <a:pt x="9" y="0"/>
                      <a:pt x="1" y="8"/>
                      <a:pt x="0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9" name="Freeform 1098"/>
              <p:cNvSpPr>
                <a:spLocks/>
              </p:cNvSpPr>
              <p:nvPr/>
            </p:nvSpPr>
            <p:spPr bwMode="auto">
              <a:xfrm>
                <a:off x="1922901" y="2560151"/>
                <a:ext cx="31750" cy="17463"/>
              </a:xfrm>
              <a:custGeom>
                <a:avLst/>
                <a:gdLst>
                  <a:gd name="T0" fmla="*/ 0 w 20"/>
                  <a:gd name="T1" fmla="*/ 8 h 11"/>
                  <a:gd name="T2" fmla="*/ 15 w 20"/>
                  <a:gd name="T3" fmla="*/ 10 h 11"/>
                  <a:gd name="T4" fmla="*/ 16 w 20"/>
                  <a:gd name="T5" fmla="*/ 5 h 11"/>
                  <a:gd name="T6" fmla="*/ 11 w 20"/>
                  <a:gd name="T7" fmla="*/ 0 h 11"/>
                  <a:gd name="T8" fmla="*/ 3 w 2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3" y="0"/>
                      <a:pt x="11" y="9"/>
                      <a:pt x="15" y="10"/>
                    </a:cubicBezTo>
                    <a:cubicBezTo>
                      <a:pt x="20" y="11"/>
                      <a:pt x="18" y="6"/>
                      <a:pt x="16" y="5"/>
                    </a:cubicBezTo>
                    <a:cubicBezTo>
                      <a:pt x="15" y="3"/>
                      <a:pt x="13" y="0"/>
                      <a:pt x="11" y="0"/>
                    </a:cubicBezTo>
                    <a:cubicBezTo>
                      <a:pt x="8" y="0"/>
                      <a:pt x="5" y="1"/>
                      <a:pt x="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0" name="Freeform 1099"/>
              <p:cNvSpPr>
                <a:spLocks/>
              </p:cNvSpPr>
              <p:nvPr/>
            </p:nvSpPr>
            <p:spPr bwMode="auto">
              <a:xfrm>
                <a:off x="1910201" y="2598251"/>
                <a:ext cx="34925" cy="22225"/>
              </a:xfrm>
              <a:custGeom>
                <a:avLst/>
                <a:gdLst>
                  <a:gd name="T0" fmla="*/ 0 w 22"/>
                  <a:gd name="T1" fmla="*/ 4 h 13"/>
                  <a:gd name="T2" fmla="*/ 10 w 22"/>
                  <a:gd name="T3" fmla="*/ 2 h 13"/>
                  <a:gd name="T4" fmla="*/ 22 w 22"/>
                  <a:gd name="T5" fmla="*/ 11 h 13"/>
                  <a:gd name="T6" fmla="*/ 8 w 22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0" y="4"/>
                    </a:moveTo>
                    <a:cubicBezTo>
                      <a:pt x="2" y="2"/>
                      <a:pt x="7" y="0"/>
                      <a:pt x="10" y="2"/>
                    </a:cubicBezTo>
                    <a:cubicBezTo>
                      <a:pt x="13" y="4"/>
                      <a:pt x="17" y="13"/>
                      <a:pt x="22" y="11"/>
                    </a:cubicBezTo>
                    <a:cubicBezTo>
                      <a:pt x="21" y="6"/>
                      <a:pt x="13" y="3"/>
                      <a:pt x="8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1" name="Freeform 1100"/>
              <p:cNvSpPr>
                <a:spLocks/>
              </p:cNvSpPr>
              <p:nvPr/>
            </p:nvSpPr>
            <p:spPr bwMode="auto">
              <a:xfrm>
                <a:off x="1738751" y="2472838"/>
                <a:ext cx="69850" cy="52388"/>
              </a:xfrm>
              <a:custGeom>
                <a:avLst/>
                <a:gdLst>
                  <a:gd name="T0" fmla="*/ 0 w 43"/>
                  <a:gd name="T1" fmla="*/ 9 h 33"/>
                  <a:gd name="T2" fmla="*/ 11 w 43"/>
                  <a:gd name="T3" fmla="*/ 4 h 33"/>
                  <a:gd name="T4" fmla="*/ 25 w 43"/>
                  <a:gd name="T5" fmla="*/ 20 h 33"/>
                  <a:gd name="T6" fmla="*/ 31 w 43"/>
                  <a:gd name="T7" fmla="*/ 26 h 33"/>
                  <a:gd name="T8" fmla="*/ 34 w 43"/>
                  <a:gd name="T9" fmla="*/ 29 h 33"/>
                  <a:gd name="T10" fmla="*/ 43 w 43"/>
                  <a:gd name="T11" fmla="*/ 33 h 33"/>
                  <a:gd name="T12" fmla="*/ 38 w 43"/>
                  <a:gd name="T13" fmla="*/ 31 h 33"/>
                  <a:gd name="T14" fmla="*/ 31 w 43"/>
                  <a:gd name="T15" fmla="*/ 30 h 33"/>
                  <a:gd name="T16" fmla="*/ 29 w 43"/>
                  <a:gd name="T17" fmla="*/ 28 h 33"/>
                  <a:gd name="T18" fmla="*/ 26 w 43"/>
                  <a:gd name="T19" fmla="*/ 25 h 33"/>
                  <a:gd name="T20" fmla="*/ 21 w 43"/>
                  <a:gd name="T21" fmla="*/ 19 h 33"/>
                  <a:gd name="T22" fmla="*/ 12 w 43"/>
                  <a:gd name="T23" fmla="*/ 7 h 33"/>
                  <a:gd name="T24" fmla="*/ 8 w 43"/>
                  <a:gd name="T25" fmla="*/ 5 h 33"/>
                  <a:gd name="T26" fmla="*/ 2 w 43"/>
                  <a:gd name="T2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3">
                    <a:moveTo>
                      <a:pt x="0" y="9"/>
                    </a:moveTo>
                    <a:cubicBezTo>
                      <a:pt x="2" y="5"/>
                      <a:pt x="7" y="0"/>
                      <a:pt x="11" y="4"/>
                    </a:cubicBezTo>
                    <a:cubicBezTo>
                      <a:pt x="16" y="9"/>
                      <a:pt x="20" y="15"/>
                      <a:pt x="25" y="20"/>
                    </a:cubicBezTo>
                    <a:cubicBezTo>
                      <a:pt x="27" y="22"/>
                      <a:pt x="29" y="24"/>
                      <a:pt x="31" y="26"/>
                    </a:cubicBezTo>
                    <a:cubicBezTo>
                      <a:pt x="32" y="27"/>
                      <a:pt x="33" y="28"/>
                      <a:pt x="34" y="29"/>
                    </a:cubicBezTo>
                    <a:cubicBezTo>
                      <a:pt x="38" y="30"/>
                      <a:pt x="41" y="28"/>
                      <a:pt x="43" y="33"/>
                    </a:cubicBezTo>
                    <a:cubicBezTo>
                      <a:pt x="41" y="32"/>
                      <a:pt x="40" y="31"/>
                      <a:pt x="38" y="31"/>
                    </a:cubicBezTo>
                    <a:cubicBezTo>
                      <a:pt x="36" y="31"/>
                      <a:pt x="32" y="31"/>
                      <a:pt x="31" y="30"/>
                    </a:cubicBezTo>
                    <a:cubicBezTo>
                      <a:pt x="30" y="30"/>
                      <a:pt x="30" y="28"/>
                      <a:pt x="29" y="28"/>
                    </a:cubicBezTo>
                    <a:cubicBezTo>
                      <a:pt x="28" y="27"/>
                      <a:pt x="27" y="26"/>
                      <a:pt x="26" y="25"/>
                    </a:cubicBezTo>
                    <a:cubicBezTo>
                      <a:pt x="24" y="24"/>
                      <a:pt x="22" y="22"/>
                      <a:pt x="21" y="19"/>
                    </a:cubicBezTo>
                    <a:cubicBezTo>
                      <a:pt x="18" y="15"/>
                      <a:pt x="15" y="11"/>
                      <a:pt x="12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5" y="5"/>
                      <a:pt x="4" y="8"/>
                      <a:pt x="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2" name="Freeform 1101"/>
              <p:cNvSpPr>
                <a:spLocks/>
              </p:cNvSpPr>
              <p:nvPr/>
            </p:nvSpPr>
            <p:spPr bwMode="auto">
              <a:xfrm>
                <a:off x="1954651" y="2476013"/>
                <a:ext cx="66675" cy="46038"/>
              </a:xfrm>
              <a:custGeom>
                <a:avLst/>
                <a:gdLst>
                  <a:gd name="T0" fmla="*/ 0 w 41"/>
                  <a:gd name="T1" fmla="*/ 27 h 29"/>
                  <a:gd name="T2" fmla="*/ 6 w 41"/>
                  <a:gd name="T3" fmla="*/ 25 h 29"/>
                  <a:gd name="T4" fmla="*/ 10 w 41"/>
                  <a:gd name="T5" fmla="*/ 25 h 29"/>
                  <a:gd name="T6" fmla="*/ 13 w 41"/>
                  <a:gd name="T7" fmla="*/ 25 h 29"/>
                  <a:gd name="T8" fmla="*/ 17 w 41"/>
                  <a:gd name="T9" fmla="*/ 21 h 29"/>
                  <a:gd name="T10" fmla="*/ 23 w 41"/>
                  <a:gd name="T11" fmla="*/ 16 h 29"/>
                  <a:gd name="T12" fmla="*/ 32 w 41"/>
                  <a:gd name="T13" fmla="*/ 6 h 29"/>
                  <a:gd name="T14" fmla="*/ 37 w 41"/>
                  <a:gd name="T15" fmla="*/ 2 h 29"/>
                  <a:gd name="T16" fmla="*/ 41 w 41"/>
                  <a:gd name="T17" fmla="*/ 3 h 29"/>
                  <a:gd name="T18" fmla="*/ 36 w 41"/>
                  <a:gd name="T19" fmla="*/ 4 h 29"/>
                  <a:gd name="T20" fmla="*/ 30 w 41"/>
                  <a:gd name="T21" fmla="*/ 11 h 29"/>
                  <a:gd name="T22" fmla="*/ 19 w 41"/>
                  <a:gd name="T23" fmla="*/ 23 h 29"/>
                  <a:gd name="T24" fmla="*/ 11 w 41"/>
                  <a:gd name="T25" fmla="*/ 28 h 29"/>
                  <a:gd name="T26" fmla="*/ 0 w 41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29">
                    <a:moveTo>
                      <a:pt x="0" y="27"/>
                    </a:moveTo>
                    <a:cubicBezTo>
                      <a:pt x="2" y="26"/>
                      <a:pt x="3" y="25"/>
                      <a:pt x="6" y="25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2" y="26"/>
                      <a:pt x="13" y="25"/>
                    </a:cubicBezTo>
                    <a:cubicBezTo>
                      <a:pt x="15" y="24"/>
                      <a:pt x="15" y="22"/>
                      <a:pt x="17" y="21"/>
                    </a:cubicBezTo>
                    <a:cubicBezTo>
                      <a:pt x="19" y="19"/>
                      <a:pt x="21" y="18"/>
                      <a:pt x="23" y="16"/>
                    </a:cubicBezTo>
                    <a:cubicBezTo>
                      <a:pt x="26" y="13"/>
                      <a:pt x="30" y="10"/>
                      <a:pt x="32" y="6"/>
                    </a:cubicBezTo>
                    <a:cubicBezTo>
                      <a:pt x="34" y="5"/>
                      <a:pt x="35" y="3"/>
                      <a:pt x="37" y="2"/>
                    </a:cubicBezTo>
                    <a:cubicBezTo>
                      <a:pt x="38" y="1"/>
                      <a:pt x="41" y="0"/>
                      <a:pt x="41" y="3"/>
                    </a:cubicBezTo>
                    <a:cubicBezTo>
                      <a:pt x="40" y="4"/>
                      <a:pt x="38" y="3"/>
                      <a:pt x="36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6" y="15"/>
                      <a:pt x="24" y="20"/>
                      <a:pt x="19" y="23"/>
                    </a:cubicBezTo>
                    <a:cubicBezTo>
                      <a:pt x="17" y="24"/>
                      <a:pt x="13" y="27"/>
                      <a:pt x="11" y="28"/>
                    </a:cubicBezTo>
                    <a:cubicBezTo>
                      <a:pt x="7" y="28"/>
                      <a:pt x="2" y="24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5" name="Freeform 1104"/>
              <p:cNvSpPr>
                <a:spLocks/>
              </p:cNvSpPr>
              <p:nvPr/>
            </p:nvSpPr>
            <p:spPr bwMode="auto">
              <a:xfrm>
                <a:off x="1773676" y="2453788"/>
                <a:ext cx="223838" cy="88900"/>
              </a:xfrm>
              <a:custGeom>
                <a:avLst/>
                <a:gdLst>
                  <a:gd name="T0" fmla="*/ 109 w 139"/>
                  <a:gd name="T1" fmla="*/ 47 h 56"/>
                  <a:gd name="T2" fmla="*/ 111 w 139"/>
                  <a:gd name="T3" fmla="*/ 31 h 56"/>
                  <a:gd name="T4" fmla="*/ 124 w 139"/>
                  <a:gd name="T5" fmla="*/ 26 h 56"/>
                  <a:gd name="T6" fmla="*/ 137 w 139"/>
                  <a:gd name="T7" fmla="*/ 2 h 56"/>
                  <a:gd name="T8" fmla="*/ 123 w 139"/>
                  <a:gd name="T9" fmla="*/ 5 h 56"/>
                  <a:gd name="T10" fmla="*/ 110 w 139"/>
                  <a:gd name="T11" fmla="*/ 14 h 56"/>
                  <a:gd name="T12" fmla="*/ 107 w 139"/>
                  <a:gd name="T13" fmla="*/ 8 h 56"/>
                  <a:gd name="T14" fmla="*/ 93 w 139"/>
                  <a:gd name="T15" fmla="*/ 13 h 56"/>
                  <a:gd name="T16" fmla="*/ 73 w 139"/>
                  <a:gd name="T17" fmla="*/ 16 h 56"/>
                  <a:gd name="T18" fmla="*/ 47 w 139"/>
                  <a:gd name="T19" fmla="*/ 13 h 56"/>
                  <a:gd name="T20" fmla="*/ 46 w 139"/>
                  <a:gd name="T21" fmla="*/ 13 h 56"/>
                  <a:gd name="T22" fmla="*/ 38 w 139"/>
                  <a:gd name="T23" fmla="*/ 8 h 56"/>
                  <a:gd name="T24" fmla="*/ 28 w 139"/>
                  <a:gd name="T25" fmla="*/ 13 h 56"/>
                  <a:gd name="T26" fmla="*/ 25 w 139"/>
                  <a:gd name="T27" fmla="*/ 10 h 56"/>
                  <a:gd name="T28" fmla="*/ 7 w 139"/>
                  <a:gd name="T29" fmla="*/ 0 h 56"/>
                  <a:gd name="T30" fmla="*/ 3 w 139"/>
                  <a:gd name="T31" fmla="*/ 18 h 56"/>
                  <a:gd name="T32" fmla="*/ 30 w 139"/>
                  <a:gd name="T33" fmla="*/ 31 h 56"/>
                  <a:gd name="T34" fmla="*/ 28 w 139"/>
                  <a:gd name="T35" fmla="*/ 43 h 56"/>
                  <a:gd name="T36" fmla="*/ 41 w 139"/>
                  <a:gd name="T37" fmla="*/ 52 h 56"/>
                  <a:gd name="T38" fmla="*/ 99 w 139"/>
                  <a:gd name="T39" fmla="*/ 52 h 56"/>
                  <a:gd name="T40" fmla="*/ 98 w 139"/>
                  <a:gd name="T41" fmla="*/ 51 h 56"/>
                  <a:gd name="T42" fmla="*/ 50 w 139"/>
                  <a:gd name="T43" fmla="*/ 51 h 56"/>
                  <a:gd name="T44" fmla="*/ 42 w 139"/>
                  <a:gd name="T45" fmla="*/ 50 h 56"/>
                  <a:gd name="T46" fmla="*/ 33 w 139"/>
                  <a:gd name="T47" fmla="*/ 44 h 56"/>
                  <a:gd name="T48" fmla="*/ 31 w 139"/>
                  <a:gd name="T49" fmla="*/ 43 h 56"/>
                  <a:gd name="T50" fmla="*/ 31 w 139"/>
                  <a:gd name="T51" fmla="*/ 43 h 56"/>
                  <a:gd name="T52" fmla="*/ 30 w 139"/>
                  <a:gd name="T53" fmla="*/ 43 h 56"/>
                  <a:gd name="T54" fmla="*/ 31 w 139"/>
                  <a:gd name="T55" fmla="*/ 30 h 56"/>
                  <a:gd name="T56" fmla="*/ 3 w 139"/>
                  <a:gd name="T57" fmla="*/ 11 h 56"/>
                  <a:gd name="T58" fmla="*/ 11 w 139"/>
                  <a:gd name="T59" fmla="*/ 4 h 56"/>
                  <a:gd name="T60" fmla="*/ 31 w 139"/>
                  <a:gd name="T61" fmla="*/ 16 h 56"/>
                  <a:gd name="T62" fmla="*/ 35 w 139"/>
                  <a:gd name="T63" fmla="*/ 11 h 56"/>
                  <a:gd name="T64" fmla="*/ 43 w 139"/>
                  <a:gd name="T65" fmla="*/ 15 h 56"/>
                  <a:gd name="T66" fmla="*/ 46 w 139"/>
                  <a:gd name="T67" fmla="*/ 16 h 56"/>
                  <a:gd name="T68" fmla="*/ 94 w 139"/>
                  <a:gd name="T69" fmla="*/ 15 h 56"/>
                  <a:gd name="T70" fmla="*/ 103 w 139"/>
                  <a:gd name="T71" fmla="*/ 13 h 56"/>
                  <a:gd name="T72" fmla="*/ 109 w 139"/>
                  <a:gd name="T73" fmla="*/ 14 h 56"/>
                  <a:gd name="T74" fmla="*/ 124 w 139"/>
                  <a:gd name="T75" fmla="*/ 8 h 56"/>
                  <a:gd name="T76" fmla="*/ 134 w 139"/>
                  <a:gd name="T77" fmla="*/ 4 h 56"/>
                  <a:gd name="T78" fmla="*/ 123 w 139"/>
                  <a:gd name="T79" fmla="*/ 24 h 56"/>
                  <a:gd name="T80" fmla="*/ 109 w 139"/>
                  <a:gd name="T81" fmla="*/ 43 h 56"/>
                  <a:gd name="T82" fmla="*/ 109 w 139"/>
                  <a:gd name="T83" fmla="*/ 43 h 56"/>
                  <a:gd name="T84" fmla="*/ 109 w 139"/>
                  <a:gd name="T85" fmla="*/ 43 h 56"/>
                  <a:gd name="T86" fmla="*/ 98 w 139"/>
                  <a:gd name="T87" fmla="*/ 50 h 56"/>
                  <a:gd name="T88" fmla="*/ 98 w 139"/>
                  <a:gd name="T89" fmla="*/ 5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9" h="56">
                    <a:moveTo>
                      <a:pt x="98" y="51"/>
                    </a:moveTo>
                    <a:cubicBezTo>
                      <a:pt x="99" y="52"/>
                      <a:pt x="99" y="52"/>
                      <a:pt x="99" y="52"/>
                    </a:cubicBezTo>
                    <a:cubicBezTo>
                      <a:pt x="105" y="50"/>
                      <a:pt x="108" y="48"/>
                      <a:pt x="109" y="47"/>
                    </a:cubicBezTo>
                    <a:cubicBezTo>
                      <a:pt x="111" y="45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4" y="32"/>
                      <a:pt x="119" y="29"/>
                      <a:pt x="124" y="26"/>
                    </a:cubicBezTo>
                    <a:cubicBezTo>
                      <a:pt x="129" y="23"/>
                      <a:pt x="134" y="20"/>
                      <a:pt x="136" y="18"/>
                    </a:cubicBezTo>
                    <a:cubicBezTo>
                      <a:pt x="139" y="16"/>
                      <a:pt x="139" y="14"/>
                      <a:pt x="139" y="11"/>
                    </a:cubicBezTo>
                    <a:cubicBezTo>
                      <a:pt x="139" y="8"/>
                      <a:pt x="138" y="4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1" y="0"/>
                      <a:pt x="129" y="1"/>
                      <a:pt x="128" y="2"/>
                    </a:cubicBezTo>
                    <a:cubicBezTo>
                      <a:pt x="126" y="3"/>
                      <a:pt x="124" y="4"/>
                      <a:pt x="123" y="5"/>
                    </a:cubicBezTo>
                    <a:cubicBezTo>
                      <a:pt x="121" y="7"/>
                      <a:pt x="117" y="8"/>
                      <a:pt x="115" y="10"/>
                    </a:cubicBezTo>
                    <a:cubicBezTo>
                      <a:pt x="112" y="11"/>
                      <a:pt x="110" y="12"/>
                      <a:pt x="110" y="12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2"/>
                      <a:pt x="111" y="10"/>
                      <a:pt x="110" y="10"/>
                    </a:cubicBezTo>
                    <a:cubicBezTo>
                      <a:pt x="109" y="9"/>
                      <a:pt x="108" y="8"/>
                      <a:pt x="107" y="8"/>
                    </a:cubicBezTo>
                    <a:cubicBezTo>
                      <a:pt x="104" y="8"/>
                      <a:pt x="103" y="9"/>
                      <a:pt x="101" y="10"/>
                    </a:cubicBezTo>
                    <a:cubicBezTo>
                      <a:pt x="100" y="11"/>
                      <a:pt x="98" y="12"/>
                      <a:pt x="96" y="12"/>
                    </a:cubicBezTo>
                    <a:cubicBezTo>
                      <a:pt x="95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87" y="16"/>
                      <a:pt x="80" y="16"/>
                      <a:pt x="73" y="16"/>
                    </a:cubicBezTo>
                    <a:cubicBezTo>
                      <a:pt x="66" y="16"/>
                      <a:pt x="60" y="16"/>
                      <a:pt x="55" y="15"/>
                    </a:cubicBezTo>
                    <a:cubicBezTo>
                      <a:pt x="52" y="14"/>
                      <a:pt x="50" y="14"/>
                      <a:pt x="49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5" y="13"/>
                      <a:pt x="44" y="12"/>
                      <a:pt x="43" y="12"/>
                    </a:cubicBezTo>
                    <a:cubicBezTo>
                      <a:pt x="42" y="11"/>
                      <a:pt x="41" y="11"/>
                      <a:pt x="41" y="10"/>
                    </a:cubicBezTo>
                    <a:cubicBezTo>
                      <a:pt x="40" y="9"/>
                      <a:pt x="39" y="9"/>
                      <a:pt x="38" y="8"/>
                    </a:cubicBezTo>
                    <a:cubicBezTo>
                      <a:pt x="37" y="8"/>
                      <a:pt x="36" y="8"/>
                      <a:pt x="35" y="8"/>
                    </a:cubicBezTo>
                    <a:cubicBezTo>
                      <a:pt x="34" y="8"/>
                      <a:pt x="32" y="8"/>
                      <a:pt x="31" y="9"/>
                    </a:cubicBezTo>
                    <a:cubicBezTo>
                      <a:pt x="29" y="10"/>
                      <a:pt x="28" y="11"/>
                      <a:pt x="28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8" y="11"/>
                      <a:pt x="25" y="10"/>
                    </a:cubicBezTo>
                    <a:cubicBezTo>
                      <a:pt x="22" y="8"/>
                      <a:pt x="19" y="7"/>
                      <a:pt x="17" y="5"/>
                    </a:cubicBezTo>
                    <a:cubicBezTo>
                      <a:pt x="16" y="4"/>
                      <a:pt x="14" y="3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0" y="8"/>
                      <a:pt x="0" y="11"/>
                    </a:cubicBezTo>
                    <a:cubicBezTo>
                      <a:pt x="0" y="14"/>
                      <a:pt x="1" y="16"/>
                      <a:pt x="3" y="18"/>
                    </a:cubicBezTo>
                    <a:cubicBezTo>
                      <a:pt x="6" y="20"/>
                      <a:pt x="10" y="23"/>
                      <a:pt x="15" y="26"/>
                    </a:cubicBezTo>
                    <a:cubicBezTo>
                      <a:pt x="21" y="29"/>
                      <a:pt x="26" y="32"/>
                      <a:pt x="30" y="33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5"/>
                      <a:pt x="30" y="47"/>
                    </a:cubicBezTo>
                    <a:cubicBezTo>
                      <a:pt x="32" y="48"/>
                      <a:pt x="35" y="50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54" y="56"/>
                      <a:pt x="71" y="56"/>
                    </a:cubicBezTo>
                    <a:cubicBezTo>
                      <a:pt x="79" y="56"/>
                      <a:pt x="89" y="55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88" y="52"/>
                      <a:pt x="79" y="53"/>
                      <a:pt x="71" y="53"/>
                    </a:cubicBezTo>
                    <a:cubicBezTo>
                      <a:pt x="62" y="53"/>
                      <a:pt x="55" y="52"/>
                      <a:pt x="50" y="51"/>
                    </a:cubicBezTo>
                    <a:cubicBezTo>
                      <a:pt x="48" y="51"/>
                      <a:pt x="46" y="51"/>
                      <a:pt x="44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7" y="48"/>
                      <a:pt x="34" y="46"/>
                      <a:pt x="33" y="44"/>
                    </a:cubicBezTo>
                    <a:cubicBezTo>
                      <a:pt x="32" y="44"/>
                      <a:pt x="32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7" y="29"/>
                      <a:pt x="22" y="26"/>
                      <a:pt x="17" y="24"/>
                    </a:cubicBezTo>
                    <a:cubicBezTo>
                      <a:pt x="12" y="21"/>
                      <a:pt x="7" y="18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8"/>
                      <a:pt x="4" y="6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11" y="4"/>
                    </a:cubicBezTo>
                    <a:cubicBezTo>
                      <a:pt x="12" y="5"/>
                      <a:pt x="14" y="7"/>
                      <a:pt x="15" y="8"/>
                    </a:cubicBezTo>
                    <a:cubicBezTo>
                      <a:pt x="20" y="11"/>
                      <a:pt x="29" y="15"/>
                      <a:pt x="29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2" y="12"/>
                      <a:pt x="32" y="12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7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3"/>
                      <a:pt x="41" y="14"/>
                      <a:pt x="43" y="15"/>
                    </a:cubicBezTo>
                    <a:cubicBezTo>
                      <a:pt x="44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59" y="19"/>
                      <a:pt x="73" y="19"/>
                    </a:cubicBezTo>
                    <a:cubicBezTo>
                      <a:pt x="81" y="19"/>
                      <a:pt x="88" y="19"/>
                      <a:pt x="94" y="16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6" y="16"/>
                      <a:pt x="98" y="15"/>
                    </a:cubicBezTo>
                    <a:cubicBezTo>
                      <a:pt x="99" y="14"/>
                      <a:pt x="102" y="13"/>
                      <a:pt x="103" y="13"/>
                    </a:cubicBezTo>
                    <a:cubicBezTo>
                      <a:pt x="104" y="12"/>
                      <a:pt x="105" y="11"/>
                      <a:pt x="107" y="11"/>
                    </a:cubicBezTo>
                    <a:cubicBezTo>
                      <a:pt x="107" y="11"/>
                      <a:pt x="108" y="11"/>
                      <a:pt x="108" y="12"/>
                    </a:cubicBezTo>
                    <a:cubicBezTo>
                      <a:pt x="108" y="12"/>
                      <a:pt x="109" y="13"/>
                      <a:pt x="109" y="14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20" y="11"/>
                      <a:pt x="124" y="8"/>
                    </a:cubicBezTo>
                    <a:cubicBezTo>
                      <a:pt x="126" y="7"/>
                      <a:pt x="128" y="5"/>
                      <a:pt x="129" y="4"/>
                    </a:cubicBezTo>
                    <a:cubicBezTo>
                      <a:pt x="131" y="3"/>
                      <a:pt x="132" y="3"/>
                      <a:pt x="133" y="3"/>
                    </a:cubicBezTo>
                    <a:cubicBezTo>
                      <a:pt x="133" y="3"/>
                      <a:pt x="134" y="3"/>
                      <a:pt x="134" y="4"/>
                    </a:cubicBezTo>
                    <a:cubicBezTo>
                      <a:pt x="135" y="6"/>
                      <a:pt x="136" y="8"/>
                      <a:pt x="136" y="11"/>
                    </a:cubicBezTo>
                    <a:cubicBezTo>
                      <a:pt x="136" y="13"/>
                      <a:pt x="136" y="15"/>
                      <a:pt x="134" y="16"/>
                    </a:cubicBezTo>
                    <a:cubicBezTo>
                      <a:pt x="132" y="18"/>
                      <a:pt x="128" y="21"/>
                      <a:pt x="123" y="24"/>
                    </a:cubicBezTo>
                    <a:cubicBezTo>
                      <a:pt x="118" y="26"/>
                      <a:pt x="113" y="29"/>
                      <a:pt x="109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3"/>
                      <a:pt x="107" y="46"/>
                      <a:pt x="98" y="50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lnTo>
                      <a:pt x="98" y="5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6" name="Freeform 1105"/>
              <p:cNvSpPr>
                <a:spLocks/>
              </p:cNvSpPr>
              <p:nvPr/>
            </p:nvSpPr>
            <p:spPr bwMode="auto">
              <a:xfrm>
                <a:off x="1783201" y="2460138"/>
                <a:ext cx="11113" cy="17463"/>
              </a:xfrm>
              <a:custGeom>
                <a:avLst/>
                <a:gdLst>
                  <a:gd name="T0" fmla="*/ 7 w 7"/>
                  <a:gd name="T1" fmla="*/ 4 h 11"/>
                  <a:gd name="T2" fmla="*/ 2 w 7"/>
                  <a:gd name="T3" fmla="*/ 0 h 11"/>
                  <a:gd name="T4" fmla="*/ 4 w 7"/>
                  <a:gd name="T5" fmla="*/ 11 h 11"/>
                  <a:gd name="T6" fmla="*/ 3 w 7"/>
                  <a:gd name="T7" fmla="*/ 1 h 11"/>
                  <a:gd name="T8" fmla="*/ 4 w 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6" y="2"/>
                      <a:pt x="4" y="1"/>
                      <a:pt x="2" y="0"/>
                    </a:cubicBezTo>
                    <a:cubicBezTo>
                      <a:pt x="1" y="3"/>
                      <a:pt x="0" y="9"/>
                      <a:pt x="4" y="11"/>
                    </a:cubicBezTo>
                    <a:cubicBezTo>
                      <a:pt x="1" y="8"/>
                      <a:pt x="1" y="4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7" name="Freeform 1106"/>
              <p:cNvSpPr>
                <a:spLocks/>
              </p:cNvSpPr>
              <p:nvPr/>
            </p:nvSpPr>
            <p:spPr bwMode="auto">
              <a:xfrm>
                <a:off x="1811776" y="2572851"/>
                <a:ext cx="14288" cy="20638"/>
              </a:xfrm>
              <a:custGeom>
                <a:avLst/>
                <a:gdLst>
                  <a:gd name="T0" fmla="*/ 9 w 9"/>
                  <a:gd name="T1" fmla="*/ 1 h 13"/>
                  <a:gd name="T2" fmla="*/ 4 w 9"/>
                  <a:gd name="T3" fmla="*/ 5 h 13"/>
                  <a:gd name="T4" fmla="*/ 6 w 9"/>
                  <a:gd name="T5" fmla="*/ 13 h 13"/>
                  <a:gd name="T6" fmla="*/ 1 w 9"/>
                  <a:gd name="T7" fmla="*/ 8 h 13"/>
                  <a:gd name="T8" fmla="*/ 7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1"/>
                    </a:moveTo>
                    <a:cubicBezTo>
                      <a:pt x="7" y="1"/>
                      <a:pt x="5" y="3"/>
                      <a:pt x="4" y="5"/>
                    </a:cubicBezTo>
                    <a:cubicBezTo>
                      <a:pt x="2" y="8"/>
                      <a:pt x="3" y="10"/>
                      <a:pt x="6" y="13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4"/>
                      <a:pt x="3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8" name="Freeform 1107"/>
              <p:cNvSpPr>
                <a:spLocks/>
              </p:cNvSpPr>
              <p:nvPr/>
            </p:nvSpPr>
            <p:spPr bwMode="auto">
              <a:xfrm>
                <a:off x="1824476" y="2609363"/>
                <a:ext cx="11113" cy="22225"/>
              </a:xfrm>
              <a:custGeom>
                <a:avLst/>
                <a:gdLst>
                  <a:gd name="T0" fmla="*/ 7 w 7"/>
                  <a:gd name="T1" fmla="*/ 0 h 13"/>
                  <a:gd name="T2" fmla="*/ 3 w 7"/>
                  <a:gd name="T3" fmla="*/ 6 h 13"/>
                  <a:gd name="T4" fmla="*/ 5 w 7"/>
                  <a:gd name="T5" fmla="*/ 13 h 13"/>
                  <a:gd name="T6" fmla="*/ 2 w 7"/>
                  <a:gd name="T7" fmla="*/ 10 h 13"/>
                  <a:gd name="T8" fmla="*/ 5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1"/>
                      <a:pt x="4" y="3"/>
                      <a:pt x="3" y="6"/>
                    </a:cubicBezTo>
                    <a:cubicBezTo>
                      <a:pt x="3" y="8"/>
                      <a:pt x="3" y="12"/>
                      <a:pt x="5" y="13"/>
                    </a:cubicBezTo>
                    <a:cubicBezTo>
                      <a:pt x="5" y="12"/>
                      <a:pt x="3" y="11"/>
                      <a:pt x="2" y="10"/>
                    </a:cubicBezTo>
                    <a:cubicBezTo>
                      <a:pt x="0" y="7"/>
                      <a:pt x="2" y="3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" name="Freeform 1108"/>
              <p:cNvSpPr>
                <a:spLocks/>
              </p:cNvSpPr>
              <p:nvPr/>
            </p:nvSpPr>
            <p:spPr bwMode="auto">
              <a:xfrm>
                <a:off x="1827651" y="2642701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7 h 15"/>
                  <a:gd name="T4" fmla="*/ 6 w 8"/>
                  <a:gd name="T5" fmla="*/ 15 h 15"/>
                  <a:gd name="T6" fmla="*/ 6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3"/>
                      <a:pt x="4" y="5"/>
                      <a:pt x="4" y="7"/>
                    </a:cubicBezTo>
                    <a:cubicBezTo>
                      <a:pt x="3" y="10"/>
                      <a:pt x="4" y="12"/>
                      <a:pt x="6" y="15"/>
                    </a:cubicBezTo>
                    <a:cubicBezTo>
                      <a:pt x="0" y="12"/>
                      <a:pt x="2" y="6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" name="Freeform 1109"/>
              <p:cNvSpPr>
                <a:spLocks/>
              </p:cNvSpPr>
              <p:nvPr/>
            </p:nvSpPr>
            <p:spPr bwMode="auto">
              <a:xfrm>
                <a:off x="1932426" y="2606188"/>
                <a:ext cx="11113" cy="20638"/>
              </a:xfrm>
              <a:custGeom>
                <a:avLst/>
                <a:gdLst>
                  <a:gd name="T0" fmla="*/ 0 w 7"/>
                  <a:gd name="T1" fmla="*/ 1 h 12"/>
                  <a:gd name="T2" fmla="*/ 5 w 7"/>
                  <a:gd name="T3" fmla="*/ 6 h 12"/>
                  <a:gd name="T4" fmla="*/ 5 w 7"/>
                  <a:gd name="T5" fmla="*/ 12 h 12"/>
                  <a:gd name="T6" fmla="*/ 6 w 7"/>
                  <a:gd name="T7" fmla="*/ 5 h 12"/>
                  <a:gd name="T8" fmla="*/ 0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3"/>
                      <a:pt x="4" y="4"/>
                      <a:pt x="5" y="6"/>
                    </a:cubicBezTo>
                    <a:cubicBezTo>
                      <a:pt x="6" y="8"/>
                      <a:pt x="4" y="10"/>
                      <a:pt x="5" y="12"/>
                    </a:cubicBezTo>
                    <a:cubicBezTo>
                      <a:pt x="6" y="10"/>
                      <a:pt x="7" y="8"/>
                      <a:pt x="6" y="5"/>
                    </a:cubicBezTo>
                    <a:cubicBezTo>
                      <a:pt x="6" y="3"/>
                      <a:pt x="3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" name="Freeform 1110"/>
              <p:cNvSpPr>
                <a:spLocks/>
              </p:cNvSpPr>
              <p:nvPr/>
            </p:nvSpPr>
            <p:spPr bwMode="auto">
              <a:xfrm>
                <a:off x="1922901" y="2569676"/>
                <a:ext cx="7938" cy="15875"/>
              </a:xfrm>
              <a:custGeom>
                <a:avLst/>
                <a:gdLst>
                  <a:gd name="T0" fmla="*/ 5 w 5"/>
                  <a:gd name="T1" fmla="*/ 0 h 10"/>
                  <a:gd name="T2" fmla="*/ 2 w 5"/>
                  <a:gd name="T3" fmla="*/ 2 h 10"/>
                  <a:gd name="T4" fmla="*/ 3 w 5"/>
                  <a:gd name="T5" fmla="*/ 10 h 10"/>
                  <a:gd name="T6" fmla="*/ 3 w 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3"/>
                      <a:pt x="2" y="8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" name="Freeform 1111"/>
              <p:cNvSpPr>
                <a:spLocks/>
              </p:cNvSpPr>
              <p:nvPr/>
            </p:nvSpPr>
            <p:spPr bwMode="auto">
              <a:xfrm>
                <a:off x="1838763" y="2671276"/>
                <a:ext cx="12700" cy="23813"/>
              </a:xfrm>
              <a:custGeom>
                <a:avLst/>
                <a:gdLst>
                  <a:gd name="T0" fmla="*/ 8 w 8"/>
                  <a:gd name="T1" fmla="*/ 1 h 15"/>
                  <a:gd name="T2" fmla="*/ 8 w 8"/>
                  <a:gd name="T3" fmla="*/ 0 h 15"/>
                  <a:gd name="T4" fmla="*/ 4 w 8"/>
                  <a:gd name="T5" fmla="*/ 15 h 15"/>
                  <a:gd name="T6" fmla="*/ 1 w 8"/>
                  <a:gd name="T7" fmla="*/ 10 h 15"/>
                  <a:gd name="T8" fmla="*/ 5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4" y="15"/>
                    </a:cubicBezTo>
                    <a:cubicBezTo>
                      <a:pt x="3" y="13"/>
                      <a:pt x="1" y="12"/>
                      <a:pt x="1" y="10"/>
                    </a:cubicBezTo>
                    <a:cubicBezTo>
                      <a:pt x="1" y="7"/>
                      <a:pt x="3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" name="Freeform 1112"/>
              <p:cNvSpPr>
                <a:spLocks/>
              </p:cNvSpPr>
              <p:nvPr/>
            </p:nvSpPr>
            <p:spPr bwMode="auto">
              <a:xfrm>
                <a:off x="1895913" y="2725251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7 w 10"/>
                  <a:gd name="T3" fmla="*/ 2 h 12"/>
                  <a:gd name="T4" fmla="*/ 7 w 10"/>
                  <a:gd name="T5" fmla="*/ 6 h 12"/>
                  <a:gd name="T6" fmla="*/ 0 w 10"/>
                  <a:gd name="T7" fmla="*/ 12 h 12"/>
                  <a:gd name="T8" fmla="*/ 8 w 10"/>
                  <a:gd name="T9" fmla="*/ 7 h 12"/>
                  <a:gd name="T10" fmla="*/ 6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7" y="3"/>
                      <a:pt x="8" y="4"/>
                      <a:pt x="7" y="6"/>
                    </a:cubicBezTo>
                    <a:cubicBezTo>
                      <a:pt x="6" y="9"/>
                      <a:pt x="2" y="10"/>
                      <a:pt x="0" y="12"/>
                    </a:cubicBezTo>
                    <a:cubicBezTo>
                      <a:pt x="3" y="12"/>
                      <a:pt x="6" y="9"/>
                      <a:pt x="8" y="7"/>
                    </a:cubicBezTo>
                    <a:cubicBezTo>
                      <a:pt x="10" y="5"/>
                      <a:pt x="9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" name="Freeform 1113"/>
              <p:cNvSpPr>
                <a:spLocks/>
              </p:cNvSpPr>
              <p:nvPr/>
            </p:nvSpPr>
            <p:spPr bwMode="auto">
              <a:xfrm>
                <a:off x="1914963" y="2669688"/>
                <a:ext cx="14288" cy="17463"/>
              </a:xfrm>
              <a:custGeom>
                <a:avLst/>
                <a:gdLst>
                  <a:gd name="T0" fmla="*/ 0 w 9"/>
                  <a:gd name="T1" fmla="*/ 0 h 11"/>
                  <a:gd name="T2" fmla="*/ 8 w 9"/>
                  <a:gd name="T3" fmla="*/ 11 h 11"/>
                  <a:gd name="T4" fmla="*/ 1 w 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9" y="6"/>
                      <a:pt x="8" y="11"/>
                    </a:cubicBezTo>
                    <a:cubicBezTo>
                      <a:pt x="8" y="5"/>
                      <a:pt x="8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" name="Freeform 1114"/>
              <p:cNvSpPr>
                <a:spLocks/>
              </p:cNvSpPr>
              <p:nvPr/>
            </p:nvSpPr>
            <p:spPr bwMode="auto">
              <a:xfrm>
                <a:off x="1924488" y="2636351"/>
                <a:ext cx="14288" cy="17463"/>
              </a:xfrm>
              <a:custGeom>
                <a:avLst/>
                <a:gdLst>
                  <a:gd name="T0" fmla="*/ 0 w 9"/>
                  <a:gd name="T1" fmla="*/ 2 h 11"/>
                  <a:gd name="T2" fmla="*/ 3 w 9"/>
                  <a:gd name="T3" fmla="*/ 4 h 11"/>
                  <a:gd name="T4" fmla="*/ 8 w 9"/>
                  <a:gd name="T5" fmla="*/ 11 h 11"/>
                  <a:gd name="T6" fmla="*/ 0 w 9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2"/>
                    </a:moveTo>
                    <a:cubicBezTo>
                      <a:pt x="0" y="3"/>
                      <a:pt x="2" y="4"/>
                      <a:pt x="3" y="4"/>
                    </a:cubicBezTo>
                    <a:cubicBezTo>
                      <a:pt x="6" y="6"/>
                      <a:pt x="6" y="9"/>
                      <a:pt x="8" y="11"/>
                    </a:cubicBezTo>
                    <a:cubicBezTo>
                      <a:pt x="9" y="8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" name="Freeform 1115"/>
              <p:cNvSpPr>
                <a:spLocks/>
              </p:cNvSpPr>
              <p:nvPr/>
            </p:nvSpPr>
            <p:spPr bwMode="auto">
              <a:xfrm>
                <a:off x="1862576" y="2810976"/>
                <a:ext cx="44450" cy="85725"/>
              </a:xfrm>
              <a:custGeom>
                <a:avLst/>
                <a:gdLst>
                  <a:gd name="T0" fmla="*/ 28 w 28"/>
                  <a:gd name="T1" fmla="*/ 43 h 54"/>
                  <a:gd name="T2" fmla="*/ 16 w 28"/>
                  <a:gd name="T3" fmla="*/ 54 h 54"/>
                  <a:gd name="T4" fmla="*/ 11 w 28"/>
                  <a:gd name="T5" fmla="*/ 54 h 54"/>
                  <a:gd name="T6" fmla="*/ 0 w 28"/>
                  <a:gd name="T7" fmla="*/ 43 h 54"/>
                  <a:gd name="T8" fmla="*/ 0 w 28"/>
                  <a:gd name="T9" fmla="*/ 11 h 54"/>
                  <a:gd name="T10" fmla="*/ 11 w 28"/>
                  <a:gd name="T11" fmla="*/ 0 h 54"/>
                  <a:gd name="T12" fmla="*/ 16 w 28"/>
                  <a:gd name="T13" fmla="*/ 0 h 54"/>
                  <a:gd name="T14" fmla="*/ 28 w 28"/>
                  <a:gd name="T15" fmla="*/ 11 h 54"/>
                  <a:gd name="T16" fmla="*/ 28 w 28"/>
                  <a:gd name="T17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4">
                    <a:moveTo>
                      <a:pt x="28" y="43"/>
                    </a:moveTo>
                    <a:cubicBezTo>
                      <a:pt x="28" y="49"/>
                      <a:pt x="23" y="54"/>
                      <a:pt x="16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5" y="54"/>
                      <a:pt x="0" y="49"/>
                      <a:pt x="0" y="4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0"/>
                      <a:pt x="28" y="5"/>
                      <a:pt x="28" y="11"/>
                    </a:cubicBezTo>
                    <a:lnTo>
                      <a:pt x="28" y="4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" name="Freeform 1116"/>
              <p:cNvSpPr>
                <a:spLocks/>
              </p:cNvSpPr>
              <p:nvPr/>
            </p:nvSpPr>
            <p:spPr bwMode="auto">
              <a:xfrm>
                <a:off x="1880038" y="2810976"/>
                <a:ext cx="26988" cy="85725"/>
              </a:xfrm>
              <a:custGeom>
                <a:avLst/>
                <a:gdLst>
                  <a:gd name="T0" fmla="*/ 5 w 17"/>
                  <a:gd name="T1" fmla="*/ 0 h 54"/>
                  <a:gd name="T2" fmla="*/ 0 w 17"/>
                  <a:gd name="T3" fmla="*/ 0 h 54"/>
                  <a:gd name="T4" fmla="*/ 12 w 17"/>
                  <a:gd name="T5" fmla="*/ 11 h 54"/>
                  <a:gd name="T6" fmla="*/ 12 w 17"/>
                  <a:gd name="T7" fmla="*/ 43 h 54"/>
                  <a:gd name="T8" fmla="*/ 0 w 17"/>
                  <a:gd name="T9" fmla="*/ 54 h 54"/>
                  <a:gd name="T10" fmla="*/ 5 w 17"/>
                  <a:gd name="T11" fmla="*/ 54 h 54"/>
                  <a:gd name="T12" fmla="*/ 17 w 17"/>
                  <a:gd name="T13" fmla="*/ 43 h 54"/>
                  <a:gd name="T14" fmla="*/ 17 w 17"/>
                  <a:gd name="T15" fmla="*/ 11 h 54"/>
                  <a:gd name="T16" fmla="*/ 5 w 17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12" y="5"/>
                      <a:pt x="12" y="11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9"/>
                      <a:pt x="7" y="54"/>
                      <a:pt x="0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2" y="54"/>
                      <a:pt x="17" y="49"/>
                      <a:pt x="17" y="4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5"/>
                      <a:pt x="12" y="0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8" name="Freeform 1117"/>
              <p:cNvSpPr>
                <a:spLocks/>
              </p:cNvSpPr>
              <p:nvPr/>
            </p:nvSpPr>
            <p:spPr bwMode="auto">
              <a:xfrm>
                <a:off x="1859401" y="2807801"/>
                <a:ext cx="49213" cy="90488"/>
              </a:xfrm>
              <a:custGeom>
                <a:avLst/>
                <a:gdLst>
                  <a:gd name="T0" fmla="*/ 30 w 31"/>
                  <a:gd name="T1" fmla="*/ 45 h 57"/>
                  <a:gd name="T2" fmla="*/ 28 w 31"/>
                  <a:gd name="T3" fmla="*/ 45 h 57"/>
                  <a:gd name="T4" fmla="*/ 18 w 31"/>
                  <a:gd name="T5" fmla="*/ 54 h 57"/>
                  <a:gd name="T6" fmla="*/ 13 w 31"/>
                  <a:gd name="T7" fmla="*/ 54 h 57"/>
                  <a:gd name="T8" fmla="*/ 3 w 31"/>
                  <a:gd name="T9" fmla="*/ 45 h 57"/>
                  <a:gd name="T10" fmla="*/ 3 w 31"/>
                  <a:gd name="T11" fmla="*/ 13 h 57"/>
                  <a:gd name="T12" fmla="*/ 13 w 31"/>
                  <a:gd name="T13" fmla="*/ 3 h 57"/>
                  <a:gd name="T14" fmla="*/ 18 w 31"/>
                  <a:gd name="T15" fmla="*/ 3 h 57"/>
                  <a:gd name="T16" fmla="*/ 28 w 31"/>
                  <a:gd name="T17" fmla="*/ 13 h 57"/>
                  <a:gd name="T18" fmla="*/ 28 w 31"/>
                  <a:gd name="T19" fmla="*/ 45 h 57"/>
                  <a:gd name="T20" fmla="*/ 30 w 31"/>
                  <a:gd name="T21" fmla="*/ 45 h 57"/>
                  <a:gd name="T22" fmla="*/ 31 w 31"/>
                  <a:gd name="T23" fmla="*/ 45 h 57"/>
                  <a:gd name="T24" fmla="*/ 31 w 31"/>
                  <a:gd name="T25" fmla="*/ 13 h 57"/>
                  <a:gd name="T26" fmla="*/ 18 w 31"/>
                  <a:gd name="T27" fmla="*/ 0 h 57"/>
                  <a:gd name="T28" fmla="*/ 13 w 31"/>
                  <a:gd name="T29" fmla="*/ 0 h 57"/>
                  <a:gd name="T30" fmla="*/ 0 w 31"/>
                  <a:gd name="T31" fmla="*/ 13 h 57"/>
                  <a:gd name="T32" fmla="*/ 0 w 31"/>
                  <a:gd name="T33" fmla="*/ 45 h 57"/>
                  <a:gd name="T34" fmla="*/ 13 w 31"/>
                  <a:gd name="T35" fmla="*/ 57 h 57"/>
                  <a:gd name="T36" fmla="*/ 18 w 31"/>
                  <a:gd name="T37" fmla="*/ 57 h 57"/>
                  <a:gd name="T38" fmla="*/ 31 w 31"/>
                  <a:gd name="T39" fmla="*/ 45 h 57"/>
                  <a:gd name="T40" fmla="*/ 30 w 31"/>
                  <a:gd name="T4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7">
                    <a:moveTo>
                      <a:pt x="30" y="45"/>
                    </a:move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50"/>
                      <a:pt x="24" y="54"/>
                      <a:pt x="18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8" y="54"/>
                      <a:pt x="3" y="50"/>
                      <a:pt x="3" y="45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8"/>
                      <a:pt x="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4" y="3"/>
                      <a:pt x="28" y="8"/>
                      <a:pt x="28" y="1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6"/>
                      <a:pt x="25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52"/>
                      <a:pt x="6" y="57"/>
                      <a:pt x="13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5" y="57"/>
                      <a:pt x="31" y="52"/>
                      <a:pt x="31" y="45"/>
                    </a:cubicBezTo>
                    <a:lnTo>
                      <a:pt x="30" y="4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9" name="Freeform 1118"/>
              <p:cNvSpPr>
                <a:spLocks/>
              </p:cNvSpPr>
              <p:nvPr/>
            </p:nvSpPr>
            <p:spPr bwMode="auto">
              <a:xfrm>
                <a:off x="1867338" y="2815738"/>
                <a:ext cx="15875" cy="42863"/>
              </a:xfrm>
              <a:custGeom>
                <a:avLst/>
                <a:gdLst>
                  <a:gd name="T0" fmla="*/ 10 w 10"/>
                  <a:gd name="T1" fmla="*/ 1 h 27"/>
                  <a:gd name="T2" fmla="*/ 3 w 10"/>
                  <a:gd name="T3" fmla="*/ 2 h 27"/>
                  <a:gd name="T4" fmla="*/ 0 w 10"/>
                  <a:gd name="T5" fmla="*/ 9 h 27"/>
                  <a:gd name="T6" fmla="*/ 1 w 10"/>
                  <a:gd name="T7" fmla="*/ 19 h 27"/>
                  <a:gd name="T8" fmla="*/ 4 w 10"/>
                  <a:gd name="T9" fmla="*/ 27 h 27"/>
                  <a:gd name="T10" fmla="*/ 3 w 10"/>
                  <a:gd name="T11" fmla="*/ 11 h 27"/>
                  <a:gd name="T12" fmla="*/ 9 w 10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7">
                    <a:moveTo>
                      <a:pt x="10" y="1"/>
                    </a:move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1" y="12"/>
                      <a:pt x="1" y="16"/>
                      <a:pt x="1" y="19"/>
                    </a:cubicBezTo>
                    <a:cubicBezTo>
                      <a:pt x="2" y="21"/>
                      <a:pt x="2" y="26"/>
                      <a:pt x="4" y="27"/>
                    </a:cubicBezTo>
                    <a:cubicBezTo>
                      <a:pt x="3" y="22"/>
                      <a:pt x="3" y="16"/>
                      <a:pt x="3" y="11"/>
                    </a:cubicBezTo>
                    <a:cubicBezTo>
                      <a:pt x="3" y="8"/>
                      <a:pt x="5" y="0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0" name="Freeform 1119"/>
              <p:cNvSpPr>
                <a:spLocks/>
              </p:cNvSpPr>
              <p:nvPr/>
            </p:nvSpPr>
            <p:spPr bwMode="auto">
              <a:xfrm>
                <a:off x="1494276" y="2415688"/>
                <a:ext cx="85725" cy="211138"/>
              </a:xfrm>
              <a:custGeom>
                <a:avLst/>
                <a:gdLst>
                  <a:gd name="T0" fmla="*/ 52 w 54"/>
                  <a:gd name="T1" fmla="*/ 0 h 131"/>
                  <a:gd name="T2" fmla="*/ 45 w 54"/>
                  <a:gd name="T3" fmla="*/ 4 h 131"/>
                  <a:gd name="T4" fmla="*/ 33 w 54"/>
                  <a:gd name="T5" fmla="*/ 14 h 131"/>
                  <a:gd name="T6" fmla="*/ 18 w 54"/>
                  <a:gd name="T7" fmla="*/ 27 h 131"/>
                  <a:gd name="T8" fmla="*/ 4 w 54"/>
                  <a:gd name="T9" fmla="*/ 40 h 131"/>
                  <a:gd name="T10" fmla="*/ 1 w 54"/>
                  <a:gd name="T11" fmla="*/ 65 h 131"/>
                  <a:gd name="T12" fmla="*/ 12 w 54"/>
                  <a:gd name="T13" fmla="*/ 109 h 131"/>
                  <a:gd name="T14" fmla="*/ 27 w 54"/>
                  <a:gd name="T15" fmla="*/ 125 h 131"/>
                  <a:gd name="T16" fmla="*/ 34 w 54"/>
                  <a:gd name="T17" fmla="*/ 129 h 131"/>
                  <a:gd name="T18" fmla="*/ 36 w 54"/>
                  <a:gd name="T19" fmla="*/ 123 h 131"/>
                  <a:gd name="T20" fmla="*/ 21 w 54"/>
                  <a:gd name="T21" fmla="*/ 103 h 131"/>
                  <a:gd name="T22" fmla="*/ 11 w 54"/>
                  <a:gd name="T23" fmla="*/ 83 h 131"/>
                  <a:gd name="T24" fmla="*/ 8 w 54"/>
                  <a:gd name="T25" fmla="*/ 52 h 131"/>
                  <a:gd name="T26" fmla="*/ 20 w 54"/>
                  <a:gd name="T27" fmla="*/ 35 h 131"/>
                  <a:gd name="T28" fmla="*/ 36 w 54"/>
                  <a:gd name="T29" fmla="*/ 16 h 131"/>
                  <a:gd name="T30" fmla="*/ 46 w 54"/>
                  <a:gd name="T31" fmla="*/ 7 h 131"/>
                  <a:gd name="T32" fmla="*/ 53 w 54"/>
                  <a:gd name="T33" fmla="*/ 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31">
                    <a:moveTo>
                      <a:pt x="52" y="0"/>
                    </a:moveTo>
                    <a:cubicBezTo>
                      <a:pt x="51" y="2"/>
                      <a:pt x="47" y="3"/>
                      <a:pt x="45" y="4"/>
                    </a:cubicBezTo>
                    <a:cubicBezTo>
                      <a:pt x="41" y="8"/>
                      <a:pt x="38" y="11"/>
                      <a:pt x="33" y="14"/>
                    </a:cubicBezTo>
                    <a:cubicBezTo>
                      <a:pt x="28" y="18"/>
                      <a:pt x="23" y="23"/>
                      <a:pt x="18" y="27"/>
                    </a:cubicBezTo>
                    <a:cubicBezTo>
                      <a:pt x="14" y="31"/>
                      <a:pt x="7" y="35"/>
                      <a:pt x="4" y="40"/>
                    </a:cubicBezTo>
                    <a:cubicBezTo>
                      <a:pt x="1" y="47"/>
                      <a:pt x="1" y="57"/>
                      <a:pt x="1" y="65"/>
                    </a:cubicBezTo>
                    <a:cubicBezTo>
                      <a:pt x="0" y="81"/>
                      <a:pt x="5" y="95"/>
                      <a:pt x="12" y="109"/>
                    </a:cubicBezTo>
                    <a:cubicBezTo>
                      <a:pt x="16" y="115"/>
                      <a:pt x="20" y="121"/>
                      <a:pt x="27" y="125"/>
                    </a:cubicBezTo>
                    <a:cubicBezTo>
                      <a:pt x="29" y="126"/>
                      <a:pt x="32" y="129"/>
                      <a:pt x="34" y="129"/>
                    </a:cubicBezTo>
                    <a:cubicBezTo>
                      <a:pt x="40" y="131"/>
                      <a:pt x="38" y="125"/>
                      <a:pt x="36" y="123"/>
                    </a:cubicBezTo>
                    <a:cubicBezTo>
                      <a:pt x="32" y="115"/>
                      <a:pt x="26" y="110"/>
                      <a:pt x="21" y="103"/>
                    </a:cubicBezTo>
                    <a:cubicBezTo>
                      <a:pt x="17" y="97"/>
                      <a:pt x="14" y="90"/>
                      <a:pt x="11" y="83"/>
                    </a:cubicBezTo>
                    <a:cubicBezTo>
                      <a:pt x="9" y="74"/>
                      <a:pt x="4" y="61"/>
                      <a:pt x="8" y="52"/>
                    </a:cubicBezTo>
                    <a:cubicBezTo>
                      <a:pt x="11" y="46"/>
                      <a:pt x="16" y="40"/>
                      <a:pt x="20" y="35"/>
                    </a:cubicBezTo>
                    <a:cubicBezTo>
                      <a:pt x="25" y="28"/>
                      <a:pt x="30" y="21"/>
                      <a:pt x="36" y="16"/>
                    </a:cubicBezTo>
                    <a:cubicBezTo>
                      <a:pt x="39" y="13"/>
                      <a:pt x="42" y="9"/>
                      <a:pt x="46" y="7"/>
                    </a:cubicBezTo>
                    <a:cubicBezTo>
                      <a:pt x="47" y="7"/>
                      <a:pt x="54" y="4"/>
                      <a:pt x="53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1" name="Freeform 1120"/>
              <p:cNvSpPr>
                <a:spLocks/>
              </p:cNvSpPr>
              <p:nvPr/>
            </p:nvSpPr>
            <p:spPr bwMode="auto">
              <a:xfrm>
                <a:off x="2191188" y="2423626"/>
                <a:ext cx="85725" cy="201613"/>
              </a:xfrm>
              <a:custGeom>
                <a:avLst/>
                <a:gdLst>
                  <a:gd name="T0" fmla="*/ 0 w 54"/>
                  <a:gd name="T1" fmla="*/ 0 h 125"/>
                  <a:gd name="T2" fmla="*/ 12 w 54"/>
                  <a:gd name="T3" fmla="*/ 11 h 125"/>
                  <a:gd name="T4" fmla="*/ 24 w 54"/>
                  <a:gd name="T5" fmla="*/ 22 h 125"/>
                  <a:gd name="T6" fmla="*/ 40 w 54"/>
                  <a:gd name="T7" fmla="*/ 44 h 125"/>
                  <a:gd name="T8" fmla="*/ 37 w 54"/>
                  <a:gd name="T9" fmla="*/ 89 h 125"/>
                  <a:gd name="T10" fmla="*/ 27 w 54"/>
                  <a:gd name="T11" fmla="*/ 105 h 125"/>
                  <a:gd name="T12" fmla="*/ 22 w 54"/>
                  <a:gd name="T13" fmla="*/ 113 h 125"/>
                  <a:gd name="T14" fmla="*/ 18 w 54"/>
                  <a:gd name="T15" fmla="*/ 120 h 125"/>
                  <a:gd name="T16" fmla="*/ 24 w 54"/>
                  <a:gd name="T17" fmla="*/ 125 h 125"/>
                  <a:gd name="T18" fmla="*/ 34 w 54"/>
                  <a:gd name="T19" fmla="*/ 114 h 125"/>
                  <a:gd name="T20" fmla="*/ 41 w 54"/>
                  <a:gd name="T21" fmla="*/ 103 h 125"/>
                  <a:gd name="T22" fmla="*/ 47 w 54"/>
                  <a:gd name="T23" fmla="*/ 85 h 125"/>
                  <a:gd name="T24" fmla="*/ 51 w 54"/>
                  <a:gd name="T25" fmla="*/ 68 h 125"/>
                  <a:gd name="T26" fmla="*/ 53 w 54"/>
                  <a:gd name="T27" fmla="*/ 50 h 125"/>
                  <a:gd name="T28" fmla="*/ 49 w 54"/>
                  <a:gd name="T29" fmla="*/ 35 h 125"/>
                  <a:gd name="T30" fmla="*/ 38 w 54"/>
                  <a:gd name="T31" fmla="*/ 25 h 125"/>
                  <a:gd name="T32" fmla="*/ 18 w 54"/>
                  <a:gd name="T33" fmla="*/ 10 h 125"/>
                  <a:gd name="T34" fmla="*/ 10 w 54"/>
                  <a:gd name="T35" fmla="*/ 3 h 125"/>
                  <a:gd name="T36" fmla="*/ 2 w 54"/>
                  <a:gd name="T3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25">
                    <a:moveTo>
                      <a:pt x="0" y="0"/>
                    </a:moveTo>
                    <a:cubicBezTo>
                      <a:pt x="2" y="5"/>
                      <a:pt x="7" y="8"/>
                      <a:pt x="12" y="11"/>
                    </a:cubicBezTo>
                    <a:cubicBezTo>
                      <a:pt x="16" y="14"/>
                      <a:pt x="21" y="18"/>
                      <a:pt x="24" y="22"/>
                    </a:cubicBezTo>
                    <a:cubicBezTo>
                      <a:pt x="30" y="28"/>
                      <a:pt x="37" y="36"/>
                      <a:pt x="40" y="44"/>
                    </a:cubicBezTo>
                    <a:cubicBezTo>
                      <a:pt x="45" y="59"/>
                      <a:pt x="43" y="75"/>
                      <a:pt x="37" y="89"/>
                    </a:cubicBezTo>
                    <a:cubicBezTo>
                      <a:pt x="35" y="94"/>
                      <a:pt x="30" y="100"/>
                      <a:pt x="27" y="105"/>
                    </a:cubicBezTo>
                    <a:cubicBezTo>
                      <a:pt x="25" y="107"/>
                      <a:pt x="23" y="110"/>
                      <a:pt x="22" y="113"/>
                    </a:cubicBezTo>
                    <a:cubicBezTo>
                      <a:pt x="21" y="115"/>
                      <a:pt x="19" y="118"/>
                      <a:pt x="18" y="120"/>
                    </a:cubicBezTo>
                    <a:cubicBezTo>
                      <a:pt x="18" y="123"/>
                      <a:pt x="21" y="125"/>
                      <a:pt x="24" y="125"/>
                    </a:cubicBezTo>
                    <a:cubicBezTo>
                      <a:pt x="29" y="124"/>
                      <a:pt x="32" y="118"/>
                      <a:pt x="34" y="114"/>
                    </a:cubicBezTo>
                    <a:cubicBezTo>
                      <a:pt x="37" y="111"/>
                      <a:pt x="40" y="107"/>
                      <a:pt x="41" y="103"/>
                    </a:cubicBezTo>
                    <a:cubicBezTo>
                      <a:pt x="44" y="98"/>
                      <a:pt x="45" y="91"/>
                      <a:pt x="47" y="85"/>
                    </a:cubicBezTo>
                    <a:cubicBezTo>
                      <a:pt x="49" y="79"/>
                      <a:pt x="50" y="74"/>
                      <a:pt x="51" y="68"/>
                    </a:cubicBezTo>
                    <a:cubicBezTo>
                      <a:pt x="52" y="62"/>
                      <a:pt x="54" y="57"/>
                      <a:pt x="53" y="50"/>
                    </a:cubicBezTo>
                    <a:cubicBezTo>
                      <a:pt x="53" y="46"/>
                      <a:pt x="52" y="39"/>
                      <a:pt x="49" y="35"/>
                    </a:cubicBezTo>
                    <a:cubicBezTo>
                      <a:pt x="46" y="32"/>
                      <a:pt x="42" y="28"/>
                      <a:pt x="38" y="25"/>
                    </a:cubicBezTo>
                    <a:cubicBezTo>
                      <a:pt x="32" y="19"/>
                      <a:pt x="25" y="15"/>
                      <a:pt x="18" y="10"/>
                    </a:cubicBezTo>
                    <a:cubicBezTo>
                      <a:pt x="15" y="7"/>
                      <a:pt x="13" y="4"/>
                      <a:pt x="10" y="3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2" name="Freeform 1121"/>
              <p:cNvSpPr>
                <a:spLocks/>
              </p:cNvSpPr>
              <p:nvPr/>
            </p:nvSpPr>
            <p:spPr bwMode="auto">
              <a:xfrm>
                <a:off x="2240401" y="2453788"/>
                <a:ext cx="38100" cy="87313"/>
              </a:xfrm>
              <a:custGeom>
                <a:avLst/>
                <a:gdLst>
                  <a:gd name="T0" fmla="*/ 0 w 24"/>
                  <a:gd name="T1" fmla="*/ 0 h 55"/>
                  <a:gd name="T2" fmla="*/ 11 w 24"/>
                  <a:gd name="T3" fmla="*/ 10 h 55"/>
                  <a:gd name="T4" fmla="*/ 19 w 24"/>
                  <a:gd name="T5" fmla="*/ 19 h 55"/>
                  <a:gd name="T6" fmla="*/ 20 w 24"/>
                  <a:gd name="T7" fmla="*/ 55 h 55"/>
                  <a:gd name="T8" fmla="*/ 18 w 24"/>
                  <a:gd name="T9" fmla="*/ 36 h 55"/>
                  <a:gd name="T10" fmla="*/ 18 w 24"/>
                  <a:gd name="T11" fmla="*/ 22 h 55"/>
                  <a:gd name="T12" fmla="*/ 12 w 24"/>
                  <a:gd name="T13" fmla="*/ 14 h 55"/>
                  <a:gd name="T14" fmla="*/ 3 w 24"/>
                  <a:gd name="T1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5">
                    <a:moveTo>
                      <a:pt x="0" y="0"/>
                    </a:moveTo>
                    <a:cubicBezTo>
                      <a:pt x="4" y="3"/>
                      <a:pt x="7" y="7"/>
                      <a:pt x="11" y="10"/>
                    </a:cubicBezTo>
                    <a:cubicBezTo>
                      <a:pt x="15" y="12"/>
                      <a:pt x="17" y="15"/>
                      <a:pt x="19" y="19"/>
                    </a:cubicBezTo>
                    <a:cubicBezTo>
                      <a:pt x="24" y="31"/>
                      <a:pt x="19" y="43"/>
                      <a:pt x="20" y="55"/>
                    </a:cubicBezTo>
                    <a:cubicBezTo>
                      <a:pt x="20" y="49"/>
                      <a:pt x="19" y="42"/>
                      <a:pt x="18" y="36"/>
                    </a:cubicBezTo>
                    <a:cubicBezTo>
                      <a:pt x="18" y="32"/>
                      <a:pt x="19" y="26"/>
                      <a:pt x="18" y="22"/>
                    </a:cubicBezTo>
                    <a:cubicBezTo>
                      <a:pt x="17" y="19"/>
                      <a:pt x="14" y="16"/>
                      <a:pt x="12" y="14"/>
                    </a:cubicBezTo>
                    <a:cubicBezTo>
                      <a:pt x="9" y="10"/>
                      <a:pt x="6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3" name="Freeform 1122"/>
              <p:cNvSpPr>
                <a:spLocks/>
              </p:cNvSpPr>
              <p:nvPr/>
            </p:nvSpPr>
            <p:spPr bwMode="auto">
              <a:xfrm>
                <a:off x="2032438" y="2685563"/>
                <a:ext cx="41275" cy="68263"/>
              </a:xfrm>
              <a:custGeom>
                <a:avLst/>
                <a:gdLst>
                  <a:gd name="T0" fmla="*/ 15 w 26"/>
                  <a:gd name="T1" fmla="*/ 5 h 43"/>
                  <a:gd name="T2" fmla="*/ 19 w 26"/>
                  <a:gd name="T3" fmla="*/ 8 h 43"/>
                  <a:gd name="T4" fmla="*/ 15 w 26"/>
                  <a:gd name="T5" fmla="*/ 18 h 43"/>
                  <a:gd name="T6" fmla="*/ 0 w 26"/>
                  <a:gd name="T7" fmla="*/ 43 h 43"/>
                  <a:gd name="T8" fmla="*/ 17 w 26"/>
                  <a:gd name="T9" fmla="*/ 20 h 43"/>
                  <a:gd name="T10" fmla="*/ 17 w 26"/>
                  <a:gd name="T1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15" y="5"/>
                    </a:moveTo>
                    <a:cubicBezTo>
                      <a:pt x="16" y="6"/>
                      <a:pt x="18" y="7"/>
                      <a:pt x="19" y="8"/>
                    </a:cubicBezTo>
                    <a:cubicBezTo>
                      <a:pt x="19" y="10"/>
                      <a:pt x="16" y="16"/>
                      <a:pt x="15" y="18"/>
                    </a:cubicBezTo>
                    <a:cubicBezTo>
                      <a:pt x="12" y="27"/>
                      <a:pt x="6" y="36"/>
                      <a:pt x="0" y="43"/>
                    </a:cubicBezTo>
                    <a:cubicBezTo>
                      <a:pt x="4" y="35"/>
                      <a:pt x="12" y="29"/>
                      <a:pt x="17" y="20"/>
                    </a:cubicBezTo>
                    <a:cubicBezTo>
                      <a:pt x="18" y="18"/>
                      <a:pt x="26" y="0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4" name="Freeform 1123"/>
              <p:cNvSpPr>
                <a:spLocks/>
              </p:cNvSpPr>
              <p:nvPr/>
            </p:nvSpPr>
            <p:spPr bwMode="auto">
              <a:xfrm>
                <a:off x="2027676" y="2830026"/>
                <a:ext cx="52388" cy="71438"/>
              </a:xfrm>
              <a:custGeom>
                <a:avLst/>
                <a:gdLst>
                  <a:gd name="T0" fmla="*/ 19 w 33"/>
                  <a:gd name="T1" fmla="*/ 0 h 45"/>
                  <a:gd name="T2" fmla="*/ 29 w 33"/>
                  <a:gd name="T3" fmla="*/ 16 h 45"/>
                  <a:gd name="T4" fmla="*/ 30 w 33"/>
                  <a:gd name="T5" fmla="*/ 27 h 45"/>
                  <a:gd name="T6" fmla="*/ 18 w 33"/>
                  <a:gd name="T7" fmla="*/ 38 h 45"/>
                  <a:gd name="T8" fmla="*/ 8 w 33"/>
                  <a:gd name="T9" fmla="*/ 42 h 45"/>
                  <a:gd name="T10" fmla="*/ 0 w 33"/>
                  <a:gd name="T11" fmla="*/ 45 h 45"/>
                  <a:gd name="T12" fmla="*/ 17 w 33"/>
                  <a:gd name="T13" fmla="*/ 33 h 45"/>
                  <a:gd name="T14" fmla="*/ 25 w 33"/>
                  <a:gd name="T15" fmla="*/ 24 h 45"/>
                  <a:gd name="T16" fmla="*/ 23 w 33"/>
                  <a:gd name="T17" fmla="*/ 17 h 45"/>
                  <a:gd name="T18" fmla="*/ 19 w 33"/>
                  <a:gd name="T19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5">
                    <a:moveTo>
                      <a:pt x="19" y="0"/>
                    </a:moveTo>
                    <a:cubicBezTo>
                      <a:pt x="18" y="4"/>
                      <a:pt x="27" y="12"/>
                      <a:pt x="29" y="16"/>
                    </a:cubicBezTo>
                    <a:cubicBezTo>
                      <a:pt x="32" y="20"/>
                      <a:pt x="33" y="22"/>
                      <a:pt x="30" y="27"/>
                    </a:cubicBezTo>
                    <a:cubicBezTo>
                      <a:pt x="28" y="32"/>
                      <a:pt x="22" y="35"/>
                      <a:pt x="18" y="38"/>
                    </a:cubicBezTo>
                    <a:cubicBezTo>
                      <a:pt x="15" y="40"/>
                      <a:pt x="11" y="40"/>
                      <a:pt x="8" y="42"/>
                    </a:cubicBezTo>
                    <a:cubicBezTo>
                      <a:pt x="6" y="43"/>
                      <a:pt x="3" y="45"/>
                      <a:pt x="0" y="45"/>
                    </a:cubicBezTo>
                    <a:cubicBezTo>
                      <a:pt x="6" y="42"/>
                      <a:pt x="11" y="37"/>
                      <a:pt x="17" y="33"/>
                    </a:cubicBezTo>
                    <a:cubicBezTo>
                      <a:pt x="20" y="31"/>
                      <a:pt x="23" y="28"/>
                      <a:pt x="25" y="24"/>
                    </a:cubicBezTo>
                    <a:cubicBezTo>
                      <a:pt x="27" y="21"/>
                      <a:pt x="25" y="20"/>
                      <a:pt x="23" y="17"/>
                    </a:cubicBezTo>
                    <a:cubicBezTo>
                      <a:pt x="22" y="13"/>
                      <a:pt x="21" y="9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5" name="Freeform 1124"/>
              <p:cNvSpPr>
                <a:spLocks/>
              </p:cNvSpPr>
              <p:nvPr/>
            </p:nvSpPr>
            <p:spPr bwMode="auto">
              <a:xfrm>
                <a:off x="1692713" y="2839551"/>
                <a:ext cx="65088" cy="63500"/>
              </a:xfrm>
              <a:custGeom>
                <a:avLst/>
                <a:gdLst>
                  <a:gd name="T0" fmla="*/ 9 w 41"/>
                  <a:gd name="T1" fmla="*/ 0 h 40"/>
                  <a:gd name="T2" fmla="*/ 2 w 41"/>
                  <a:gd name="T3" fmla="*/ 10 h 40"/>
                  <a:gd name="T4" fmla="*/ 5 w 41"/>
                  <a:gd name="T5" fmla="*/ 25 h 40"/>
                  <a:gd name="T6" fmla="*/ 13 w 41"/>
                  <a:gd name="T7" fmla="*/ 30 h 40"/>
                  <a:gd name="T8" fmla="*/ 24 w 41"/>
                  <a:gd name="T9" fmla="*/ 34 h 40"/>
                  <a:gd name="T10" fmla="*/ 41 w 41"/>
                  <a:gd name="T11" fmla="*/ 40 h 40"/>
                  <a:gd name="T12" fmla="*/ 23 w 41"/>
                  <a:gd name="T13" fmla="*/ 33 h 40"/>
                  <a:gd name="T14" fmla="*/ 9 w 41"/>
                  <a:gd name="T15" fmla="*/ 24 h 40"/>
                  <a:gd name="T16" fmla="*/ 8 w 41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0">
                    <a:moveTo>
                      <a:pt x="9" y="0"/>
                    </a:moveTo>
                    <a:cubicBezTo>
                      <a:pt x="9" y="3"/>
                      <a:pt x="4" y="7"/>
                      <a:pt x="2" y="10"/>
                    </a:cubicBezTo>
                    <a:cubicBezTo>
                      <a:pt x="0" y="15"/>
                      <a:pt x="0" y="22"/>
                      <a:pt x="5" y="25"/>
                    </a:cubicBezTo>
                    <a:cubicBezTo>
                      <a:pt x="7" y="27"/>
                      <a:pt x="10" y="29"/>
                      <a:pt x="13" y="30"/>
                    </a:cubicBezTo>
                    <a:cubicBezTo>
                      <a:pt x="16" y="32"/>
                      <a:pt x="20" y="33"/>
                      <a:pt x="24" y="34"/>
                    </a:cubicBezTo>
                    <a:cubicBezTo>
                      <a:pt x="29" y="37"/>
                      <a:pt x="35" y="39"/>
                      <a:pt x="41" y="40"/>
                    </a:cubicBezTo>
                    <a:cubicBezTo>
                      <a:pt x="35" y="38"/>
                      <a:pt x="29" y="36"/>
                      <a:pt x="23" y="33"/>
                    </a:cubicBezTo>
                    <a:cubicBezTo>
                      <a:pt x="18" y="30"/>
                      <a:pt x="12" y="28"/>
                      <a:pt x="9" y="24"/>
                    </a:cubicBezTo>
                    <a:cubicBezTo>
                      <a:pt x="5" y="18"/>
                      <a:pt x="5" y="8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6" name="Freeform 1125"/>
              <p:cNvSpPr>
                <a:spLocks/>
              </p:cNvSpPr>
              <p:nvPr/>
            </p:nvSpPr>
            <p:spPr bwMode="auto">
              <a:xfrm>
                <a:off x="1700651" y="2691913"/>
                <a:ext cx="42863" cy="60325"/>
              </a:xfrm>
              <a:custGeom>
                <a:avLst/>
                <a:gdLst>
                  <a:gd name="T0" fmla="*/ 6 w 27"/>
                  <a:gd name="T1" fmla="*/ 1 h 38"/>
                  <a:gd name="T2" fmla="*/ 14 w 27"/>
                  <a:gd name="T3" fmla="*/ 21 h 38"/>
                  <a:gd name="T4" fmla="*/ 22 w 27"/>
                  <a:gd name="T5" fmla="*/ 31 h 38"/>
                  <a:gd name="T6" fmla="*/ 27 w 27"/>
                  <a:gd name="T7" fmla="*/ 38 h 38"/>
                  <a:gd name="T8" fmla="*/ 7 w 27"/>
                  <a:gd name="T9" fmla="*/ 16 h 38"/>
                  <a:gd name="T10" fmla="*/ 3 w 27"/>
                  <a:gd name="T11" fmla="*/ 6 h 38"/>
                  <a:gd name="T12" fmla="*/ 6 w 27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8">
                    <a:moveTo>
                      <a:pt x="6" y="1"/>
                    </a:moveTo>
                    <a:cubicBezTo>
                      <a:pt x="0" y="0"/>
                      <a:pt x="13" y="20"/>
                      <a:pt x="14" y="21"/>
                    </a:cubicBezTo>
                    <a:cubicBezTo>
                      <a:pt x="17" y="24"/>
                      <a:pt x="19" y="28"/>
                      <a:pt x="22" y="31"/>
                    </a:cubicBezTo>
                    <a:cubicBezTo>
                      <a:pt x="24" y="33"/>
                      <a:pt x="27" y="35"/>
                      <a:pt x="27" y="38"/>
                    </a:cubicBezTo>
                    <a:cubicBezTo>
                      <a:pt x="19" y="34"/>
                      <a:pt x="12" y="25"/>
                      <a:pt x="7" y="16"/>
                    </a:cubicBezTo>
                    <a:cubicBezTo>
                      <a:pt x="6" y="13"/>
                      <a:pt x="4" y="10"/>
                      <a:pt x="3" y="6"/>
                    </a:cubicBezTo>
                    <a:cubicBezTo>
                      <a:pt x="3" y="3"/>
                      <a:pt x="3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7" name="Freeform 1126"/>
              <p:cNvSpPr>
                <a:spLocks/>
              </p:cNvSpPr>
              <p:nvPr/>
            </p:nvSpPr>
            <p:spPr bwMode="auto">
              <a:xfrm>
                <a:off x="1491101" y="2453788"/>
                <a:ext cx="38100" cy="92075"/>
              </a:xfrm>
              <a:custGeom>
                <a:avLst/>
                <a:gdLst>
                  <a:gd name="T0" fmla="*/ 22 w 24"/>
                  <a:gd name="T1" fmla="*/ 1 h 58"/>
                  <a:gd name="T2" fmla="*/ 10 w 24"/>
                  <a:gd name="T3" fmla="*/ 11 h 58"/>
                  <a:gd name="T4" fmla="*/ 5 w 24"/>
                  <a:gd name="T5" fmla="*/ 24 h 58"/>
                  <a:gd name="T6" fmla="*/ 4 w 24"/>
                  <a:gd name="T7" fmla="*/ 58 h 58"/>
                  <a:gd name="T8" fmla="*/ 5 w 24"/>
                  <a:gd name="T9" fmla="*/ 34 h 58"/>
                  <a:gd name="T10" fmla="*/ 7 w 24"/>
                  <a:gd name="T11" fmla="*/ 20 h 58"/>
                  <a:gd name="T12" fmla="*/ 13 w 24"/>
                  <a:gd name="T13" fmla="*/ 9 h 58"/>
                  <a:gd name="T14" fmla="*/ 19 w 24"/>
                  <a:gd name="T15" fmla="*/ 4 h 58"/>
                  <a:gd name="T16" fmla="*/ 24 w 24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22" y="1"/>
                    </a:moveTo>
                    <a:cubicBezTo>
                      <a:pt x="18" y="4"/>
                      <a:pt x="13" y="6"/>
                      <a:pt x="10" y="11"/>
                    </a:cubicBezTo>
                    <a:cubicBezTo>
                      <a:pt x="7" y="14"/>
                      <a:pt x="5" y="19"/>
                      <a:pt x="5" y="24"/>
                    </a:cubicBezTo>
                    <a:cubicBezTo>
                      <a:pt x="3" y="34"/>
                      <a:pt x="0" y="48"/>
                      <a:pt x="4" y="58"/>
                    </a:cubicBezTo>
                    <a:cubicBezTo>
                      <a:pt x="3" y="49"/>
                      <a:pt x="4" y="42"/>
                      <a:pt x="5" y="34"/>
                    </a:cubicBezTo>
                    <a:cubicBezTo>
                      <a:pt x="6" y="29"/>
                      <a:pt x="6" y="25"/>
                      <a:pt x="7" y="20"/>
                    </a:cubicBezTo>
                    <a:cubicBezTo>
                      <a:pt x="8" y="16"/>
                      <a:pt x="10" y="12"/>
                      <a:pt x="13" y="9"/>
                    </a:cubicBezTo>
                    <a:cubicBezTo>
                      <a:pt x="15" y="7"/>
                      <a:pt x="17" y="5"/>
                      <a:pt x="19" y="4"/>
                    </a:cubicBezTo>
                    <a:cubicBezTo>
                      <a:pt x="21" y="3"/>
                      <a:pt x="23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2" name="Brustkorb"/>
            <p:cNvGrpSpPr/>
            <p:nvPr/>
          </p:nvGrpSpPr>
          <p:grpSpPr>
            <a:xfrm>
              <a:off x="1419663" y="1123464"/>
              <a:ext cx="939800" cy="1423987"/>
              <a:chOff x="1419663" y="1123464"/>
              <a:chExt cx="939800" cy="1423987"/>
            </a:xfrm>
          </p:grpSpPr>
          <p:sp>
            <p:nvSpPr>
              <p:cNvPr id="1327" name="Freeform 81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77 w 85"/>
                  <a:gd name="T7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8" y="10"/>
                      <a:pt x="77" y="2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8" name="Freeform 82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6 w 85"/>
                  <a:gd name="T7" fmla="*/ 1 h 44"/>
                  <a:gd name="T8" fmla="*/ 7 w 85"/>
                  <a:gd name="T9" fmla="*/ 15 h 44"/>
                  <a:gd name="T10" fmla="*/ 85 w 85"/>
                  <a:gd name="T11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29" y="15"/>
                      <a:pt x="58" y="25"/>
                      <a:pt x="85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9" name="Freeform 83"/>
              <p:cNvSpPr>
                <a:spLocks/>
              </p:cNvSpPr>
              <p:nvPr/>
            </p:nvSpPr>
            <p:spPr bwMode="auto">
              <a:xfrm>
                <a:off x="1916551" y="1863238"/>
                <a:ext cx="131763" cy="73025"/>
              </a:xfrm>
              <a:custGeom>
                <a:avLst/>
                <a:gdLst>
                  <a:gd name="T0" fmla="*/ 81 w 82"/>
                  <a:gd name="T1" fmla="*/ 42 h 45"/>
                  <a:gd name="T2" fmla="*/ 2 w 82"/>
                  <a:gd name="T3" fmla="*/ 21 h 45"/>
                  <a:gd name="T4" fmla="*/ 2 w 82"/>
                  <a:gd name="T5" fmla="*/ 22 h 45"/>
                  <a:gd name="T6" fmla="*/ 4 w 82"/>
                  <a:gd name="T7" fmla="*/ 22 h 45"/>
                  <a:gd name="T8" fmla="*/ 3 w 82"/>
                  <a:gd name="T9" fmla="*/ 2 h 45"/>
                  <a:gd name="T10" fmla="*/ 1 w 82"/>
                  <a:gd name="T11" fmla="*/ 2 h 45"/>
                  <a:gd name="T12" fmla="*/ 1 w 82"/>
                  <a:gd name="T13" fmla="*/ 3 h 45"/>
                  <a:gd name="T14" fmla="*/ 8 w 82"/>
                  <a:gd name="T15" fmla="*/ 5 h 45"/>
                  <a:gd name="T16" fmla="*/ 79 w 82"/>
                  <a:gd name="T17" fmla="*/ 29 h 45"/>
                  <a:gd name="T18" fmla="*/ 81 w 82"/>
                  <a:gd name="T19" fmla="*/ 29 h 45"/>
                  <a:gd name="T20" fmla="*/ 80 w 82"/>
                  <a:gd name="T21" fmla="*/ 27 h 45"/>
                  <a:gd name="T22" fmla="*/ 2 w 82"/>
                  <a:gd name="T23" fmla="*/ 0 h 45"/>
                  <a:gd name="T24" fmla="*/ 0 w 82"/>
                  <a:gd name="T25" fmla="*/ 0 h 45"/>
                  <a:gd name="T26" fmla="*/ 1 w 82"/>
                  <a:gd name="T27" fmla="*/ 24 h 45"/>
                  <a:gd name="T28" fmla="*/ 2 w 82"/>
                  <a:gd name="T29" fmla="*/ 24 h 45"/>
                  <a:gd name="T30" fmla="*/ 80 w 82"/>
                  <a:gd name="T31" fmla="*/ 45 h 45"/>
                  <a:gd name="T32" fmla="*/ 82 w 82"/>
                  <a:gd name="T33" fmla="*/ 44 h 45"/>
                  <a:gd name="T34" fmla="*/ 81 w 82"/>
                  <a:gd name="T35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45">
                    <a:moveTo>
                      <a:pt x="81" y="42"/>
                    </a:moveTo>
                    <a:cubicBezTo>
                      <a:pt x="54" y="30"/>
                      <a:pt x="25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8" y="5"/>
                    </a:cubicBezTo>
                    <a:cubicBezTo>
                      <a:pt x="20" y="9"/>
                      <a:pt x="49" y="18"/>
                      <a:pt x="79" y="29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1" y="28"/>
                      <a:pt x="81" y="27"/>
                      <a:pt x="80" y="27"/>
                    </a:cubicBezTo>
                    <a:cubicBezTo>
                      <a:pt x="40" y="1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4" y="24"/>
                      <a:pt x="53" y="33"/>
                      <a:pt x="80" y="45"/>
                    </a:cubicBezTo>
                    <a:cubicBezTo>
                      <a:pt x="80" y="45"/>
                      <a:pt x="81" y="45"/>
                      <a:pt x="82" y="44"/>
                    </a:cubicBezTo>
                    <a:cubicBezTo>
                      <a:pt x="82" y="44"/>
                      <a:pt x="82" y="43"/>
                      <a:pt x="81" y="4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0" name="Freeform 84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11 w 77"/>
                  <a:gd name="T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46" y="8"/>
                      <a:pt x="11" y="21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" name="Freeform 85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71 w 77"/>
                  <a:gd name="T7" fmla="*/ 1 h 41"/>
                  <a:gd name="T8" fmla="*/ 70 w 77"/>
                  <a:gd name="T9" fmla="*/ 15 h 41"/>
                  <a:gd name="T10" fmla="*/ 2 w 77"/>
                  <a:gd name="T11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5" y="0"/>
                      <a:pt x="71" y="1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51" y="15"/>
                      <a:pt x="26" y="22"/>
                      <a:pt x="2" y="3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" name="Freeform 86"/>
              <p:cNvSpPr>
                <a:spLocks/>
              </p:cNvSpPr>
              <p:nvPr/>
            </p:nvSpPr>
            <p:spPr bwMode="auto">
              <a:xfrm>
                <a:off x="1726051" y="1863238"/>
                <a:ext cx="138113" cy="76200"/>
              </a:xfrm>
              <a:custGeom>
                <a:avLst/>
                <a:gdLst>
                  <a:gd name="T0" fmla="*/ 2 w 86"/>
                  <a:gd name="T1" fmla="*/ 47 h 47"/>
                  <a:gd name="T2" fmla="*/ 84 w 86"/>
                  <a:gd name="T3" fmla="*/ 24 h 47"/>
                  <a:gd name="T4" fmla="*/ 85 w 86"/>
                  <a:gd name="T5" fmla="*/ 24 h 47"/>
                  <a:gd name="T6" fmla="*/ 86 w 86"/>
                  <a:gd name="T7" fmla="*/ 0 h 47"/>
                  <a:gd name="T8" fmla="*/ 84 w 86"/>
                  <a:gd name="T9" fmla="*/ 0 h 47"/>
                  <a:gd name="T10" fmla="*/ 18 w 86"/>
                  <a:gd name="T11" fmla="*/ 22 h 47"/>
                  <a:gd name="T12" fmla="*/ 17 w 86"/>
                  <a:gd name="T13" fmla="*/ 24 h 47"/>
                  <a:gd name="T14" fmla="*/ 19 w 86"/>
                  <a:gd name="T15" fmla="*/ 25 h 47"/>
                  <a:gd name="T16" fmla="*/ 65 w 86"/>
                  <a:gd name="T17" fmla="*/ 9 h 47"/>
                  <a:gd name="T18" fmla="*/ 80 w 86"/>
                  <a:gd name="T19" fmla="*/ 5 h 47"/>
                  <a:gd name="T20" fmla="*/ 85 w 86"/>
                  <a:gd name="T21" fmla="*/ 3 h 47"/>
                  <a:gd name="T22" fmla="*/ 85 w 86"/>
                  <a:gd name="T23" fmla="*/ 2 h 47"/>
                  <a:gd name="T24" fmla="*/ 83 w 86"/>
                  <a:gd name="T25" fmla="*/ 2 h 47"/>
                  <a:gd name="T26" fmla="*/ 82 w 86"/>
                  <a:gd name="T27" fmla="*/ 22 h 47"/>
                  <a:gd name="T28" fmla="*/ 84 w 86"/>
                  <a:gd name="T29" fmla="*/ 22 h 47"/>
                  <a:gd name="T30" fmla="*/ 84 w 86"/>
                  <a:gd name="T31" fmla="*/ 21 h 47"/>
                  <a:gd name="T32" fmla="*/ 1 w 86"/>
                  <a:gd name="T33" fmla="*/ 44 h 47"/>
                  <a:gd name="T34" fmla="*/ 0 w 86"/>
                  <a:gd name="T35" fmla="*/ 46 h 47"/>
                  <a:gd name="T36" fmla="*/ 2 w 86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47">
                    <a:moveTo>
                      <a:pt x="2" y="47"/>
                    </a:moveTo>
                    <a:cubicBezTo>
                      <a:pt x="30" y="34"/>
                      <a:pt x="60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53" y="9"/>
                      <a:pt x="18" y="22"/>
                    </a:cubicBezTo>
                    <a:cubicBezTo>
                      <a:pt x="18" y="22"/>
                      <a:pt x="17" y="23"/>
                      <a:pt x="17" y="24"/>
                    </a:cubicBezTo>
                    <a:cubicBezTo>
                      <a:pt x="18" y="25"/>
                      <a:pt x="19" y="25"/>
                      <a:pt x="19" y="25"/>
                    </a:cubicBezTo>
                    <a:cubicBezTo>
                      <a:pt x="37" y="18"/>
                      <a:pt x="53" y="13"/>
                      <a:pt x="65" y="9"/>
                    </a:cubicBezTo>
                    <a:cubicBezTo>
                      <a:pt x="71" y="7"/>
                      <a:pt x="76" y="6"/>
                      <a:pt x="80" y="5"/>
                    </a:cubicBezTo>
                    <a:cubicBezTo>
                      <a:pt x="83" y="4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60" y="21"/>
                      <a:pt x="29" y="32"/>
                      <a:pt x="1" y="44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2" y="4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3" name="Freeform 348"/>
              <p:cNvSpPr>
                <a:spLocks/>
              </p:cNvSpPr>
              <p:nvPr/>
            </p:nvSpPr>
            <p:spPr bwMode="auto">
              <a:xfrm>
                <a:off x="1826063" y="1431439"/>
                <a:ext cx="127000" cy="382588"/>
              </a:xfrm>
              <a:custGeom>
                <a:avLst/>
                <a:gdLst>
                  <a:gd name="T0" fmla="*/ 11 w 80"/>
                  <a:gd name="T1" fmla="*/ 239 h 239"/>
                  <a:gd name="T2" fmla="*/ 7 w 80"/>
                  <a:gd name="T3" fmla="*/ 182 h 239"/>
                  <a:gd name="T4" fmla="*/ 5 w 80"/>
                  <a:gd name="T5" fmla="*/ 147 h 239"/>
                  <a:gd name="T6" fmla="*/ 4 w 80"/>
                  <a:gd name="T7" fmla="*/ 126 h 239"/>
                  <a:gd name="T8" fmla="*/ 7 w 80"/>
                  <a:gd name="T9" fmla="*/ 82 h 239"/>
                  <a:gd name="T10" fmla="*/ 10 w 80"/>
                  <a:gd name="T11" fmla="*/ 47 h 239"/>
                  <a:gd name="T12" fmla="*/ 7 w 80"/>
                  <a:gd name="T13" fmla="*/ 11 h 239"/>
                  <a:gd name="T14" fmla="*/ 69 w 80"/>
                  <a:gd name="T15" fmla="*/ 0 h 239"/>
                  <a:gd name="T16" fmla="*/ 76 w 80"/>
                  <a:gd name="T17" fmla="*/ 64 h 239"/>
                  <a:gd name="T18" fmla="*/ 78 w 80"/>
                  <a:gd name="T19" fmla="*/ 93 h 239"/>
                  <a:gd name="T20" fmla="*/ 78 w 80"/>
                  <a:gd name="T21" fmla="*/ 135 h 239"/>
                  <a:gd name="T22" fmla="*/ 79 w 80"/>
                  <a:gd name="T23" fmla="*/ 178 h 239"/>
                  <a:gd name="T24" fmla="*/ 73 w 80"/>
                  <a:gd name="T25" fmla="*/ 215 h 239"/>
                  <a:gd name="T26" fmla="*/ 72 w 80"/>
                  <a:gd name="T27" fmla="*/ 231 h 239"/>
                  <a:gd name="T28" fmla="*/ 11 w 80"/>
                  <a:gd name="T2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239">
                    <a:moveTo>
                      <a:pt x="11" y="239"/>
                    </a:moveTo>
                    <a:cubicBezTo>
                      <a:pt x="11" y="239"/>
                      <a:pt x="7" y="193"/>
                      <a:pt x="7" y="182"/>
                    </a:cubicBezTo>
                    <a:cubicBezTo>
                      <a:pt x="7" y="172"/>
                      <a:pt x="2" y="155"/>
                      <a:pt x="5" y="147"/>
                    </a:cubicBezTo>
                    <a:cubicBezTo>
                      <a:pt x="8" y="140"/>
                      <a:pt x="0" y="134"/>
                      <a:pt x="4" y="126"/>
                    </a:cubicBezTo>
                    <a:cubicBezTo>
                      <a:pt x="7" y="119"/>
                      <a:pt x="4" y="88"/>
                      <a:pt x="7" y="82"/>
                    </a:cubicBezTo>
                    <a:cubicBezTo>
                      <a:pt x="10" y="75"/>
                      <a:pt x="8" y="53"/>
                      <a:pt x="10" y="47"/>
                    </a:cubicBezTo>
                    <a:cubicBezTo>
                      <a:pt x="12" y="41"/>
                      <a:pt x="7" y="11"/>
                      <a:pt x="7" y="1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7" y="48"/>
                      <a:pt x="76" y="64"/>
                    </a:cubicBezTo>
                    <a:cubicBezTo>
                      <a:pt x="74" y="80"/>
                      <a:pt x="80" y="75"/>
                      <a:pt x="78" y="93"/>
                    </a:cubicBezTo>
                    <a:cubicBezTo>
                      <a:pt x="76" y="111"/>
                      <a:pt x="76" y="118"/>
                      <a:pt x="78" y="135"/>
                    </a:cubicBezTo>
                    <a:cubicBezTo>
                      <a:pt x="80" y="152"/>
                      <a:pt x="79" y="163"/>
                      <a:pt x="79" y="178"/>
                    </a:cubicBezTo>
                    <a:cubicBezTo>
                      <a:pt x="79" y="193"/>
                      <a:pt x="72" y="207"/>
                      <a:pt x="73" y="215"/>
                    </a:cubicBezTo>
                    <a:cubicBezTo>
                      <a:pt x="75" y="223"/>
                      <a:pt x="72" y="231"/>
                      <a:pt x="72" y="231"/>
                    </a:cubicBezTo>
                    <a:lnTo>
                      <a:pt x="11" y="239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4" name="Freeform 349"/>
              <p:cNvSpPr>
                <a:spLocks/>
              </p:cNvSpPr>
              <p:nvPr/>
            </p:nvSpPr>
            <p:spPr bwMode="auto">
              <a:xfrm>
                <a:off x="1829238" y="1429851"/>
                <a:ext cx="123825" cy="385763"/>
              </a:xfrm>
              <a:custGeom>
                <a:avLst/>
                <a:gdLst>
                  <a:gd name="T0" fmla="*/ 10 w 78"/>
                  <a:gd name="T1" fmla="*/ 240 h 241"/>
                  <a:gd name="T2" fmla="*/ 6 w 78"/>
                  <a:gd name="T3" fmla="*/ 183 h 241"/>
                  <a:gd name="T4" fmla="*/ 4 w 78"/>
                  <a:gd name="T5" fmla="*/ 149 h 241"/>
                  <a:gd name="T6" fmla="*/ 2 w 78"/>
                  <a:gd name="T7" fmla="*/ 131 h 241"/>
                  <a:gd name="T8" fmla="*/ 4 w 78"/>
                  <a:gd name="T9" fmla="*/ 118 h 241"/>
                  <a:gd name="T10" fmla="*/ 4 w 78"/>
                  <a:gd name="T11" fmla="*/ 91 h 241"/>
                  <a:gd name="T12" fmla="*/ 7 w 78"/>
                  <a:gd name="T13" fmla="*/ 76 h 241"/>
                  <a:gd name="T14" fmla="*/ 9 w 78"/>
                  <a:gd name="T15" fmla="*/ 48 h 241"/>
                  <a:gd name="T16" fmla="*/ 6 w 78"/>
                  <a:gd name="T17" fmla="*/ 12 h 241"/>
                  <a:gd name="T18" fmla="*/ 5 w 78"/>
                  <a:gd name="T19" fmla="*/ 13 h 241"/>
                  <a:gd name="T20" fmla="*/ 67 w 78"/>
                  <a:gd name="T21" fmla="*/ 1 h 241"/>
                  <a:gd name="T22" fmla="*/ 67 w 78"/>
                  <a:gd name="T23" fmla="*/ 8 h 241"/>
                  <a:gd name="T24" fmla="*/ 73 w 78"/>
                  <a:gd name="T25" fmla="*/ 65 h 241"/>
                  <a:gd name="T26" fmla="*/ 74 w 78"/>
                  <a:gd name="T27" fmla="*/ 78 h 241"/>
                  <a:gd name="T28" fmla="*/ 75 w 78"/>
                  <a:gd name="T29" fmla="*/ 94 h 241"/>
                  <a:gd name="T30" fmla="*/ 75 w 78"/>
                  <a:gd name="T31" fmla="*/ 136 h 241"/>
                  <a:gd name="T32" fmla="*/ 76 w 78"/>
                  <a:gd name="T33" fmla="*/ 179 h 241"/>
                  <a:gd name="T34" fmla="*/ 70 w 78"/>
                  <a:gd name="T35" fmla="*/ 213 h 241"/>
                  <a:gd name="T36" fmla="*/ 71 w 78"/>
                  <a:gd name="T37" fmla="*/ 221 h 241"/>
                  <a:gd name="T38" fmla="*/ 70 w 78"/>
                  <a:gd name="T39" fmla="*/ 231 h 241"/>
                  <a:gd name="T40" fmla="*/ 70 w 78"/>
                  <a:gd name="T41" fmla="*/ 232 h 241"/>
                  <a:gd name="T42" fmla="*/ 9 w 78"/>
                  <a:gd name="T43" fmla="*/ 239 h 241"/>
                  <a:gd name="T44" fmla="*/ 10 w 78"/>
                  <a:gd name="T45" fmla="*/ 240 h 241"/>
                  <a:gd name="T46" fmla="*/ 9 w 78"/>
                  <a:gd name="T47" fmla="*/ 241 h 241"/>
                  <a:gd name="T48" fmla="*/ 71 w 78"/>
                  <a:gd name="T49" fmla="*/ 233 h 241"/>
                  <a:gd name="T50" fmla="*/ 72 w 78"/>
                  <a:gd name="T51" fmla="*/ 216 h 241"/>
                  <a:gd name="T52" fmla="*/ 75 w 78"/>
                  <a:gd name="T53" fmla="*/ 198 h 241"/>
                  <a:gd name="T54" fmla="*/ 78 w 78"/>
                  <a:gd name="T55" fmla="*/ 158 h 241"/>
                  <a:gd name="T56" fmla="*/ 75 w 78"/>
                  <a:gd name="T57" fmla="*/ 115 h 241"/>
                  <a:gd name="T58" fmla="*/ 77 w 78"/>
                  <a:gd name="T59" fmla="*/ 87 h 241"/>
                  <a:gd name="T60" fmla="*/ 74 w 78"/>
                  <a:gd name="T61" fmla="*/ 69 h 241"/>
                  <a:gd name="T62" fmla="*/ 75 w 78"/>
                  <a:gd name="T63" fmla="*/ 61 h 241"/>
                  <a:gd name="T64" fmla="*/ 68 w 78"/>
                  <a:gd name="T65" fmla="*/ 0 h 241"/>
                  <a:gd name="T66" fmla="*/ 4 w 78"/>
                  <a:gd name="T67" fmla="*/ 12 h 241"/>
                  <a:gd name="T68" fmla="*/ 7 w 78"/>
                  <a:gd name="T69" fmla="*/ 43 h 241"/>
                  <a:gd name="T70" fmla="*/ 6 w 78"/>
                  <a:gd name="T71" fmla="*/ 55 h 241"/>
                  <a:gd name="T72" fmla="*/ 4 w 78"/>
                  <a:gd name="T73" fmla="*/ 82 h 241"/>
                  <a:gd name="T74" fmla="*/ 2 w 78"/>
                  <a:gd name="T75" fmla="*/ 105 h 241"/>
                  <a:gd name="T76" fmla="*/ 1 w 78"/>
                  <a:gd name="T77" fmla="*/ 127 h 241"/>
                  <a:gd name="T78" fmla="*/ 3 w 78"/>
                  <a:gd name="T79" fmla="*/ 144 h 241"/>
                  <a:gd name="T80" fmla="*/ 1 w 78"/>
                  <a:gd name="T81" fmla="*/ 155 h 241"/>
                  <a:gd name="T82" fmla="*/ 8 w 78"/>
                  <a:gd name="T83" fmla="*/ 240 h 241"/>
                  <a:gd name="T84" fmla="*/ 9 w 78"/>
                  <a:gd name="T8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41">
                    <a:moveTo>
                      <a:pt x="9" y="240"/>
                    </a:move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40"/>
                      <a:pt x="10" y="237"/>
                      <a:pt x="9" y="233"/>
                    </a:cubicBezTo>
                    <a:cubicBezTo>
                      <a:pt x="8" y="219"/>
                      <a:pt x="6" y="191"/>
                      <a:pt x="6" y="183"/>
                    </a:cubicBezTo>
                    <a:cubicBezTo>
                      <a:pt x="6" y="175"/>
                      <a:pt x="3" y="163"/>
                      <a:pt x="3" y="155"/>
                    </a:cubicBezTo>
                    <a:cubicBezTo>
                      <a:pt x="3" y="152"/>
                      <a:pt x="3" y="150"/>
                      <a:pt x="4" y="149"/>
                    </a:cubicBezTo>
                    <a:cubicBezTo>
                      <a:pt x="4" y="147"/>
                      <a:pt x="5" y="146"/>
                      <a:pt x="5" y="144"/>
                    </a:cubicBezTo>
                    <a:cubicBezTo>
                      <a:pt x="4" y="139"/>
                      <a:pt x="2" y="135"/>
                      <a:pt x="2" y="131"/>
                    </a:cubicBezTo>
                    <a:cubicBezTo>
                      <a:pt x="2" y="130"/>
                      <a:pt x="2" y="129"/>
                      <a:pt x="3" y="128"/>
                    </a:cubicBezTo>
                    <a:cubicBezTo>
                      <a:pt x="3" y="125"/>
                      <a:pt x="4" y="122"/>
                      <a:pt x="4" y="118"/>
                    </a:cubicBezTo>
                    <a:cubicBezTo>
                      <a:pt x="4" y="114"/>
                      <a:pt x="4" y="109"/>
                      <a:pt x="4" y="105"/>
                    </a:cubicBezTo>
                    <a:cubicBezTo>
                      <a:pt x="4" y="100"/>
                      <a:pt x="4" y="95"/>
                      <a:pt x="4" y="91"/>
                    </a:cubicBezTo>
                    <a:cubicBezTo>
                      <a:pt x="5" y="88"/>
                      <a:pt x="5" y="85"/>
                      <a:pt x="6" y="83"/>
                    </a:cubicBezTo>
                    <a:cubicBezTo>
                      <a:pt x="7" y="81"/>
                      <a:pt x="7" y="79"/>
                      <a:pt x="7" y="76"/>
                    </a:cubicBezTo>
                    <a:cubicBezTo>
                      <a:pt x="8" y="71"/>
                      <a:pt x="8" y="65"/>
                      <a:pt x="8" y="60"/>
                    </a:cubicBezTo>
                    <a:cubicBezTo>
                      <a:pt x="8" y="55"/>
                      <a:pt x="8" y="50"/>
                      <a:pt x="9" y="48"/>
                    </a:cubicBezTo>
                    <a:cubicBezTo>
                      <a:pt x="9" y="47"/>
                      <a:pt x="9" y="45"/>
                      <a:pt x="9" y="43"/>
                    </a:cubicBezTo>
                    <a:cubicBezTo>
                      <a:pt x="9" y="3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7" y="4"/>
                      <a:pt x="67" y="8"/>
                    </a:cubicBezTo>
                    <a:cubicBezTo>
                      <a:pt x="69" y="21"/>
                      <a:pt x="73" y="48"/>
                      <a:pt x="73" y="61"/>
                    </a:cubicBezTo>
                    <a:cubicBezTo>
                      <a:pt x="73" y="63"/>
                      <a:pt x="73" y="64"/>
                      <a:pt x="73" y="65"/>
                    </a:cubicBezTo>
                    <a:cubicBezTo>
                      <a:pt x="72" y="66"/>
                      <a:pt x="72" y="68"/>
                      <a:pt x="72" y="69"/>
                    </a:cubicBezTo>
                    <a:cubicBezTo>
                      <a:pt x="72" y="73"/>
                      <a:pt x="73" y="76"/>
                      <a:pt x="74" y="78"/>
                    </a:cubicBezTo>
                    <a:cubicBezTo>
                      <a:pt x="74" y="81"/>
                      <a:pt x="75" y="83"/>
                      <a:pt x="75" y="87"/>
                    </a:cubicBezTo>
                    <a:cubicBezTo>
                      <a:pt x="75" y="89"/>
                      <a:pt x="75" y="91"/>
                      <a:pt x="75" y="94"/>
                    </a:cubicBezTo>
                    <a:cubicBezTo>
                      <a:pt x="74" y="103"/>
                      <a:pt x="73" y="109"/>
                      <a:pt x="73" y="115"/>
                    </a:cubicBezTo>
                    <a:cubicBezTo>
                      <a:pt x="73" y="121"/>
                      <a:pt x="74" y="127"/>
                      <a:pt x="75" y="136"/>
                    </a:cubicBezTo>
                    <a:cubicBezTo>
                      <a:pt x="76" y="144"/>
                      <a:pt x="76" y="151"/>
                      <a:pt x="76" y="158"/>
                    </a:cubicBezTo>
                    <a:cubicBezTo>
                      <a:pt x="76" y="165"/>
                      <a:pt x="76" y="172"/>
                      <a:pt x="76" y="179"/>
                    </a:cubicBezTo>
                    <a:cubicBezTo>
                      <a:pt x="76" y="185"/>
                      <a:pt x="74" y="192"/>
                      <a:pt x="73" y="198"/>
                    </a:cubicBezTo>
                    <a:cubicBezTo>
                      <a:pt x="72" y="204"/>
                      <a:pt x="70" y="209"/>
                      <a:pt x="70" y="213"/>
                    </a:cubicBezTo>
                    <a:cubicBezTo>
                      <a:pt x="70" y="214"/>
                      <a:pt x="70" y="215"/>
                      <a:pt x="70" y="216"/>
                    </a:cubicBezTo>
                    <a:cubicBezTo>
                      <a:pt x="71" y="218"/>
                      <a:pt x="71" y="220"/>
                      <a:pt x="71" y="221"/>
                    </a:cubicBezTo>
                    <a:cubicBezTo>
                      <a:pt x="71" y="224"/>
                      <a:pt x="70" y="227"/>
                      <a:pt x="70" y="229"/>
                    </a:cubicBezTo>
                    <a:cubicBezTo>
                      <a:pt x="70" y="230"/>
                      <a:pt x="70" y="231"/>
                      <a:pt x="70" y="231"/>
                    </a:cubicBezTo>
                    <a:cubicBezTo>
                      <a:pt x="69" y="232"/>
                      <a:pt x="69" y="232"/>
                      <a:pt x="69" y="232"/>
                    </a:cubicBezTo>
                    <a:cubicBezTo>
                      <a:pt x="70" y="232"/>
                      <a:pt x="70" y="232"/>
                      <a:pt x="70" y="23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3" y="227"/>
                      <a:pt x="73" y="221"/>
                    </a:cubicBezTo>
                    <a:cubicBezTo>
                      <a:pt x="73" y="219"/>
                      <a:pt x="73" y="218"/>
                      <a:pt x="72" y="216"/>
                    </a:cubicBezTo>
                    <a:cubicBezTo>
                      <a:pt x="72" y="215"/>
                      <a:pt x="72" y="214"/>
                      <a:pt x="72" y="213"/>
                    </a:cubicBezTo>
                    <a:cubicBezTo>
                      <a:pt x="72" y="210"/>
                      <a:pt x="74" y="204"/>
                      <a:pt x="75" y="198"/>
                    </a:cubicBezTo>
                    <a:cubicBezTo>
                      <a:pt x="76" y="192"/>
                      <a:pt x="78" y="186"/>
                      <a:pt x="78" y="179"/>
                    </a:cubicBezTo>
                    <a:cubicBezTo>
                      <a:pt x="78" y="172"/>
                      <a:pt x="78" y="165"/>
                      <a:pt x="78" y="158"/>
                    </a:cubicBezTo>
                    <a:cubicBezTo>
                      <a:pt x="78" y="151"/>
                      <a:pt x="78" y="144"/>
                      <a:pt x="77" y="136"/>
                    </a:cubicBezTo>
                    <a:cubicBezTo>
                      <a:pt x="76" y="127"/>
                      <a:pt x="75" y="121"/>
                      <a:pt x="75" y="115"/>
                    </a:cubicBezTo>
                    <a:cubicBezTo>
                      <a:pt x="75" y="110"/>
                      <a:pt x="76" y="104"/>
                      <a:pt x="77" y="95"/>
                    </a:cubicBezTo>
                    <a:cubicBezTo>
                      <a:pt x="77" y="91"/>
                      <a:pt x="77" y="89"/>
                      <a:pt x="77" y="87"/>
                    </a:cubicBezTo>
                    <a:cubicBezTo>
                      <a:pt x="77" y="83"/>
                      <a:pt x="76" y="80"/>
                      <a:pt x="76" y="78"/>
                    </a:cubicBezTo>
                    <a:cubicBezTo>
                      <a:pt x="75" y="75"/>
                      <a:pt x="74" y="73"/>
                      <a:pt x="74" y="69"/>
                    </a:cubicBezTo>
                    <a:cubicBezTo>
                      <a:pt x="74" y="68"/>
                      <a:pt x="74" y="66"/>
                      <a:pt x="75" y="65"/>
                    </a:cubicBezTo>
                    <a:cubicBezTo>
                      <a:pt x="75" y="64"/>
                      <a:pt x="75" y="63"/>
                      <a:pt x="75" y="61"/>
                    </a:cubicBezTo>
                    <a:cubicBezTo>
                      <a:pt x="75" y="43"/>
                      <a:pt x="68" y="1"/>
                      <a:pt x="68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7"/>
                      <a:pt x="6" y="24"/>
                    </a:cubicBezTo>
                    <a:cubicBezTo>
                      <a:pt x="7" y="30"/>
                      <a:pt x="7" y="38"/>
                      <a:pt x="7" y="43"/>
                    </a:cubicBezTo>
                    <a:cubicBezTo>
                      <a:pt x="7" y="45"/>
                      <a:pt x="7" y="47"/>
                      <a:pt x="7" y="48"/>
                    </a:cubicBezTo>
                    <a:cubicBezTo>
                      <a:pt x="6" y="49"/>
                      <a:pt x="6" y="52"/>
                      <a:pt x="6" y="55"/>
                    </a:cubicBezTo>
                    <a:cubicBezTo>
                      <a:pt x="6" y="60"/>
                      <a:pt x="6" y="65"/>
                      <a:pt x="6" y="71"/>
                    </a:cubicBezTo>
                    <a:cubicBezTo>
                      <a:pt x="5" y="76"/>
                      <a:pt x="5" y="80"/>
                      <a:pt x="4" y="82"/>
                    </a:cubicBezTo>
                    <a:cubicBezTo>
                      <a:pt x="3" y="84"/>
                      <a:pt x="3" y="87"/>
                      <a:pt x="2" y="91"/>
                    </a:cubicBezTo>
                    <a:cubicBezTo>
                      <a:pt x="2" y="95"/>
                      <a:pt x="2" y="100"/>
                      <a:pt x="2" y="105"/>
                    </a:cubicBezTo>
                    <a:cubicBezTo>
                      <a:pt x="2" y="109"/>
                      <a:pt x="2" y="114"/>
                      <a:pt x="2" y="118"/>
                    </a:cubicBezTo>
                    <a:cubicBezTo>
                      <a:pt x="2" y="122"/>
                      <a:pt x="1" y="125"/>
                      <a:pt x="1" y="127"/>
                    </a:cubicBezTo>
                    <a:cubicBezTo>
                      <a:pt x="0" y="128"/>
                      <a:pt x="0" y="130"/>
                      <a:pt x="0" y="131"/>
                    </a:cubicBezTo>
                    <a:cubicBezTo>
                      <a:pt x="0" y="136"/>
                      <a:pt x="3" y="140"/>
                      <a:pt x="3" y="144"/>
                    </a:cubicBezTo>
                    <a:cubicBezTo>
                      <a:pt x="3" y="146"/>
                      <a:pt x="2" y="147"/>
                      <a:pt x="2" y="148"/>
                    </a:cubicBezTo>
                    <a:cubicBezTo>
                      <a:pt x="1" y="150"/>
                      <a:pt x="1" y="152"/>
                      <a:pt x="1" y="155"/>
                    </a:cubicBezTo>
                    <a:cubicBezTo>
                      <a:pt x="1" y="163"/>
                      <a:pt x="4" y="175"/>
                      <a:pt x="4" y="183"/>
                    </a:cubicBezTo>
                    <a:cubicBezTo>
                      <a:pt x="4" y="194"/>
                      <a:pt x="8" y="240"/>
                      <a:pt x="8" y="240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9" y="241"/>
                      <a:pt x="9" y="241"/>
                      <a:pt x="9" y="241"/>
                    </a:cubicBezTo>
                    <a:lnTo>
                      <a:pt x="9" y="24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4" name="Freeform 530"/>
              <p:cNvSpPr>
                <a:spLocks/>
              </p:cNvSpPr>
              <p:nvPr/>
            </p:nvSpPr>
            <p:spPr bwMode="auto">
              <a:xfrm>
                <a:off x="1827651" y="1806089"/>
                <a:ext cx="131763" cy="700088"/>
              </a:xfrm>
              <a:custGeom>
                <a:avLst/>
                <a:gdLst>
                  <a:gd name="T0" fmla="*/ 11 w 83"/>
                  <a:gd name="T1" fmla="*/ 13 h 437"/>
                  <a:gd name="T2" fmla="*/ 10 w 83"/>
                  <a:gd name="T3" fmla="*/ 26 h 437"/>
                  <a:gd name="T4" fmla="*/ 16 w 83"/>
                  <a:gd name="T5" fmla="*/ 49 h 437"/>
                  <a:gd name="T6" fmla="*/ 11 w 83"/>
                  <a:gd name="T7" fmla="*/ 66 h 437"/>
                  <a:gd name="T8" fmla="*/ 10 w 83"/>
                  <a:gd name="T9" fmla="*/ 82 h 437"/>
                  <a:gd name="T10" fmla="*/ 19 w 83"/>
                  <a:gd name="T11" fmla="*/ 107 h 437"/>
                  <a:gd name="T12" fmla="*/ 9 w 83"/>
                  <a:gd name="T13" fmla="*/ 128 h 437"/>
                  <a:gd name="T14" fmla="*/ 9 w 83"/>
                  <a:gd name="T15" fmla="*/ 141 h 437"/>
                  <a:gd name="T16" fmla="*/ 17 w 83"/>
                  <a:gd name="T17" fmla="*/ 165 h 437"/>
                  <a:gd name="T18" fmla="*/ 11 w 83"/>
                  <a:gd name="T19" fmla="*/ 182 h 437"/>
                  <a:gd name="T20" fmla="*/ 12 w 83"/>
                  <a:gd name="T21" fmla="*/ 192 h 437"/>
                  <a:gd name="T22" fmla="*/ 22 w 83"/>
                  <a:gd name="T23" fmla="*/ 221 h 437"/>
                  <a:gd name="T24" fmla="*/ 10 w 83"/>
                  <a:gd name="T25" fmla="*/ 238 h 437"/>
                  <a:gd name="T26" fmla="*/ 9 w 83"/>
                  <a:gd name="T27" fmla="*/ 251 h 437"/>
                  <a:gd name="T28" fmla="*/ 18 w 83"/>
                  <a:gd name="T29" fmla="*/ 276 h 437"/>
                  <a:gd name="T30" fmla="*/ 10 w 83"/>
                  <a:gd name="T31" fmla="*/ 290 h 437"/>
                  <a:gd name="T32" fmla="*/ 9 w 83"/>
                  <a:gd name="T33" fmla="*/ 304 h 437"/>
                  <a:gd name="T34" fmla="*/ 22 w 83"/>
                  <a:gd name="T35" fmla="*/ 333 h 437"/>
                  <a:gd name="T36" fmla="*/ 7 w 83"/>
                  <a:gd name="T37" fmla="*/ 348 h 437"/>
                  <a:gd name="T38" fmla="*/ 6 w 83"/>
                  <a:gd name="T39" fmla="*/ 363 h 437"/>
                  <a:gd name="T40" fmla="*/ 17 w 83"/>
                  <a:gd name="T41" fmla="*/ 385 h 437"/>
                  <a:gd name="T42" fmla="*/ 4 w 83"/>
                  <a:gd name="T43" fmla="*/ 403 h 437"/>
                  <a:gd name="T44" fmla="*/ 4 w 83"/>
                  <a:gd name="T45" fmla="*/ 413 h 437"/>
                  <a:gd name="T46" fmla="*/ 15 w 83"/>
                  <a:gd name="T47" fmla="*/ 437 h 437"/>
                  <a:gd name="T48" fmla="*/ 72 w 83"/>
                  <a:gd name="T49" fmla="*/ 413 h 437"/>
                  <a:gd name="T50" fmla="*/ 72 w 83"/>
                  <a:gd name="T51" fmla="*/ 401 h 437"/>
                  <a:gd name="T52" fmla="*/ 61 w 83"/>
                  <a:gd name="T53" fmla="*/ 383 h 437"/>
                  <a:gd name="T54" fmla="*/ 71 w 83"/>
                  <a:gd name="T55" fmla="*/ 363 h 437"/>
                  <a:gd name="T56" fmla="*/ 73 w 83"/>
                  <a:gd name="T57" fmla="*/ 350 h 437"/>
                  <a:gd name="T58" fmla="*/ 60 w 83"/>
                  <a:gd name="T59" fmla="*/ 320 h 437"/>
                  <a:gd name="T60" fmla="*/ 71 w 83"/>
                  <a:gd name="T61" fmla="*/ 304 h 437"/>
                  <a:gd name="T62" fmla="*/ 72 w 83"/>
                  <a:gd name="T63" fmla="*/ 289 h 437"/>
                  <a:gd name="T64" fmla="*/ 64 w 83"/>
                  <a:gd name="T65" fmla="*/ 269 h 437"/>
                  <a:gd name="T66" fmla="*/ 72 w 83"/>
                  <a:gd name="T67" fmla="*/ 251 h 437"/>
                  <a:gd name="T68" fmla="*/ 71 w 83"/>
                  <a:gd name="T69" fmla="*/ 237 h 437"/>
                  <a:gd name="T70" fmla="*/ 62 w 83"/>
                  <a:gd name="T71" fmla="*/ 211 h 437"/>
                  <a:gd name="T72" fmla="*/ 72 w 83"/>
                  <a:gd name="T73" fmla="*/ 193 h 437"/>
                  <a:gd name="T74" fmla="*/ 74 w 83"/>
                  <a:gd name="T75" fmla="*/ 180 h 437"/>
                  <a:gd name="T76" fmla="*/ 64 w 83"/>
                  <a:gd name="T77" fmla="*/ 164 h 437"/>
                  <a:gd name="T78" fmla="*/ 76 w 83"/>
                  <a:gd name="T79" fmla="*/ 141 h 437"/>
                  <a:gd name="T80" fmla="*/ 77 w 83"/>
                  <a:gd name="T81" fmla="*/ 126 h 437"/>
                  <a:gd name="T82" fmla="*/ 67 w 83"/>
                  <a:gd name="T83" fmla="*/ 103 h 437"/>
                  <a:gd name="T84" fmla="*/ 74 w 83"/>
                  <a:gd name="T85" fmla="*/ 82 h 437"/>
                  <a:gd name="T86" fmla="*/ 73 w 83"/>
                  <a:gd name="T87" fmla="*/ 64 h 437"/>
                  <a:gd name="T88" fmla="*/ 62 w 83"/>
                  <a:gd name="T89" fmla="*/ 50 h 437"/>
                  <a:gd name="T90" fmla="*/ 74 w 83"/>
                  <a:gd name="T91" fmla="*/ 26 h 437"/>
                  <a:gd name="T92" fmla="*/ 73 w 83"/>
                  <a:gd name="T93" fmla="*/ 13 h 437"/>
                  <a:gd name="T94" fmla="*/ 47 w 83"/>
                  <a:gd name="T95" fmla="*/ 0 h 437"/>
                  <a:gd name="T96" fmla="*/ 18 w 83"/>
                  <a:gd name="T97" fmla="*/ 5 h 437"/>
                  <a:gd name="T98" fmla="*/ 11 w 83"/>
                  <a:gd name="T99" fmla="*/ 13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437">
                    <a:moveTo>
                      <a:pt x="11" y="13"/>
                    </a:moveTo>
                    <a:cubicBezTo>
                      <a:pt x="11" y="13"/>
                      <a:pt x="7" y="20"/>
                      <a:pt x="10" y="26"/>
                    </a:cubicBezTo>
                    <a:cubicBezTo>
                      <a:pt x="13" y="33"/>
                      <a:pt x="16" y="49"/>
                      <a:pt x="16" y="49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5" y="73"/>
                      <a:pt x="10" y="82"/>
                    </a:cubicBezTo>
                    <a:cubicBezTo>
                      <a:pt x="16" y="90"/>
                      <a:pt x="19" y="107"/>
                      <a:pt x="19" y="10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8"/>
                      <a:pt x="3" y="134"/>
                      <a:pt x="9" y="141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1" y="182"/>
                      <a:pt x="11" y="182"/>
                      <a:pt x="11" y="182"/>
                    </a:cubicBezTo>
                    <a:cubicBezTo>
                      <a:pt x="11" y="182"/>
                      <a:pt x="8" y="186"/>
                      <a:pt x="12" y="192"/>
                    </a:cubicBezTo>
                    <a:cubicBezTo>
                      <a:pt x="16" y="198"/>
                      <a:pt x="22" y="221"/>
                      <a:pt x="22" y="221"/>
                    </a:cubicBezTo>
                    <a:cubicBezTo>
                      <a:pt x="10" y="238"/>
                      <a:pt x="10" y="238"/>
                      <a:pt x="10" y="238"/>
                    </a:cubicBezTo>
                    <a:cubicBezTo>
                      <a:pt x="10" y="238"/>
                      <a:pt x="4" y="245"/>
                      <a:pt x="9" y="251"/>
                    </a:cubicBezTo>
                    <a:cubicBezTo>
                      <a:pt x="15" y="258"/>
                      <a:pt x="18" y="276"/>
                      <a:pt x="18" y="276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5" y="296"/>
                      <a:pt x="9" y="304"/>
                    </a:cubicBezTo>
                    <a:cubicBezTo>
                      <a:pt x="14" y="311"/>
                      <a:pt x="22" y="333"/>
                      <a:pt x="22" y="333"/>
                    </a:cubicBezTo>
                    <a:cubicBezTo>
                      <a:pt x="7" y="348"/>
                      <a:pt x="7" y="348"/>
                      <a:pt x="7" y="348"/>
                    </a:cubicBezTo>
                    <a:cubicBezTo>
                      <a:pt x="7" y="348"/>
                      <a:pt x="0" y="356"/>
                      <a:pt x="6" y="363"/>
                    </a:cubicBezTo>
                    <a:cubicBezTo>
                      <a:pt x="12" y="369"/>
                      <a:pt x="17" y="385"/>
                      <a:pt x="17" y="385"/>
                    </a:cubicBezTo>
                    <a:cubicBezTo>
                      <a:pt x="4" y="403"/>
                      <a:pt x="4" y="403"/>
                      <a:pt x="4" y="403"/>
                    </a:cubicBezTo>
                    <a:cubicBezTo>
                      <a:pt x="4" y="403"/>
                      <a:pt x="0" y="406"/>
                      <a:pt x="4" y="413"/>
                    </a:cubicBezTo>
                    <a:cubicBezTo>
                      <a:pt x="8" y="420"/>
                      <a:pt x="15" y="437"/>
                      <a:pt x="15" y="437"/>
                    </a:cubicBezTo>
                    <a:cubicBezTo>
                      <a:pt x="72" y="413"/>
                      <a:pt x="72" y="413"/>
                      <a:pt x="72" y="413"/>
                    </a:cubicBezTo>
                    <a:cubicBezTo>
                      <a:pt x="72" y="413"/>
                      <a:pt x="76" y="407"/>
                      <a:pt x="72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71" y="363"/>
                      <a:pt x="71" y="363"/>
                      <a:pt x="71" y="363"/>
                    </a:cubicBezTo>
                    <a:cubicBezTo>
                      <a:pt x="71" y="363"/>
                      <a:pt x="77" y="356"/>
                      <a:pt x="73" y="350"/>
                    </a:cubicBezTo>
                    <a:cubicBezTo>
                      <a:pt x="68" y="344"/>
                      <a:pt x="60" y="320"/>
                      <a:pt x="60" y="320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6" y="295"/>
                      <a:pt x="72" y="289"/>
                    </a:cubicBezTo>
                    <a:cubicBezTo>
                      <a:pt x="68" y="283"/>
                      <a:pt x="64" y="269"/>
                      <a:pt x="64" y="269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251"/>
                      <a:pt x="75" y="244"/>
                      <a:pt x="71" y="237"/>
                    </a:cubicBezTo>
                    <a:cubicBezTo>
                      <a:pt x="67" y="230"/>
                      <a:pt x="62" y="211"/>
                      <a:pt x="62" y="211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7" y="186"/>
                      <a:pt x="74" y="180"/>
                    </a:cubicBezTo>
                    <a:cubicBezTo>
                      <a:pt x="71" y="174"/>
                      <a:pt x="64" y="164"/>
                      <a:pt x="64" y="164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83" y="137"/>
                      <a:pt x="77" y="126"/>
                    </a:cubicBezTo>
                    <a:cubicBezTo>
                      <a:pt x="71" y="116"/>
                      <a:pt x="67" y="103"/>
                      <a:pt x="67" y="103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7" y="72"/>
                      <a:pt x="73" y="64"/>
                    </a:cubicBezTo>
                    <a:cubicBezTo>
                      <a:pt x="69" y="57"/>
                      <a:pt x="62" y="50"/>
                      <a:pt x="62" y="50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7" y="19"/>
                      <a:pt x="73" y="13"/>
                    </a:cubicBezTo>
                    <a:cubicBezTo>
                      <a:pt x="70" y="8"/>
                      <a:pt x="47" y="0"/>
                      <a:pt x="47" y="0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7BC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5" name="Freeform 531"/>
              <p:cNvSpPr>
                <a:spLocks/>
              </p:cNvSpPr>
              <p:nvPr/>
            </p:nvSpPr>
            <p:spPr bwMode="auto">
              <a:xfrm>
                <a:off x="1829239" y="1804501"/>
                <a:ext cx="127000" cy="704850"/>
              </a:xfrm>
              <a:custGeom>
                <a:avLst/>
                <a:gdLst>
                  <a:gd name="T0" fmla="*/ 13 w 80"/>
                  <a:gd name="T1" fmla="*/ 48 h 440"/>
                  <a:gd name="T2" fmla="*/ 9 w 80"/>
                  <a:gd name="T3" fmla="*/ 66 h 440"/>
                  <a:gd name="T4" fmla="*/ 18 w 80"/>
                  <a:gd name="T5" fmla="*/ 108 h 440"/>
                  <a:gd name="T6" fmla="*/ 7 w 80"/>
                  <a:gd name="T7" fmla="*/ 143 h 440"/>
                  <a:gd name="T8" fmla="*/ 9 w 80"/>
                  <a:gd name="T9" fmla="*/ 182 h 440"/>
                  <a:gd name="T10" fmla="*/ 21 w 80"/>
                  <a:gd name="T11" fmla="*/ 222 h 440"/>
                  <a:gd name="T12" fmla="*/ 7 w 80"/>
                  <a:gd name="T13" fmla="*/ 253 h 440"/>
                  <a:gd name="T14" fmla="*/ 8 w 80"/>
                  <a:gd name="T15" fmla="*/ 290 h 440"/>
                  <a:gd name="T16" fmla="*/ 18 w 80"/>
                  <a:gd name="T17" fmla="*/ 331 h 440"/>
                  <a:gd name="T18" fmla="*/ 1 w 80"/>
                  <a:gd name="T19" fmla="*/ 358 h 440"/>
                  <a:gd name="T20" fmla="*/ 14 w 80"/>
                  <a:gd name="T21" fmla="*/ 385 h 440"/>
                  <a:gd name="T22" fmla="*/ 2 w 80"/>
                  <a:gd name="T23" fmla="*/ 415 h 440"/>
                  <a:gd name="T24" fmla="*/ 72 w 80"/>
                  <a:gd name="T25" fmla="*/ 419 h 440"/>
                  <a:gd name="T26" fmla="*/ 71 w 80"/>
                  <a:gd name="T27" fmla="*/ 365 h 440"/>
                  <a:gd name="T28" fmla="*/ 64 w 80"/>
                  <a:gd name="T29" fmla="*/ 328 h 440"/>
                  <a:gd name="T30" fmla="*/ 74 w 80"/>
                  <a:gd name="T31" fmla="*/ 295 h 440"/>
                  <a:gd name="T32" fmla="*/ 64 w 80"/>
                  <a:gd name="T33" fmla="*/ 271 h 440"/>
                  <a:gd name="T34" fmla="*/ 66 w 80"/>
                  <a:gd name="T35" fmla="*/ 222 h 440"/>
                  <a:gd name="T36" fmla="*/ 71 w 80"/>
                  <a:gd name="T37" fmla="*/ 194 h 440"/>
                  <a:gd name="T38" fmla="*/ 65 w 80"/>
                  <a:gd name="T39" fmla="*/ 166 h 440"/>
                  <a:gd name="T40" fmla="*/ 77 w 80"/>
                  <a:gd name="T41" fmla="*/ 127 h 440"/>
                  <a:gd name="T42" fmla="*/ 74 w 80"/>
                  <a:gd name="T43" fmla="*/ 83 h 440"/>
                  <a:gd name="T44" fmla="*/ 74 w 80"/>
                  <a:gd name="T45" fmla="*/ 28 h 440"/>
                  <a:gd name="T46" fmla="*/ 46 w 80"/>
                  <a:gd name="T47" fmla="*/ 0 h 440"/>
                  <a:gd name="T48" fmla="*/ 18 w 80"/>
                  <a:gd name="T49" fmla="*/ 7 h 440"/>
                  <a:gd name="T50" fmla="*/ 68 w 80"/>
                  <a:gd name="T51" fmla="*/ 12 h 440"/>
                  <a:gd name="T52" fmla="*/ 72 w 80"/>
                  <a:gd name="T53" fmla="*/ 27 h 440"/>
                  <a:gd name="T54" fmla="*/ 71 w 80"/>
                  <a:gd name="T55" fmla="*/ 66 h 440"/>
                  <a:gd name="T56" fmla="*/ 65 w 80"/>
                  <a:gd name="T57" fmla="*/ 104 h 440"/>
                  <a:gd name="T58" fmla="*/ 75 w 80"/>
                  <a:gd name="T59" fmla="*/ 140 h 440"/>
                  <a:gd name="T60" fmla="*/ 75 w 80"/>
                  <a:gd name="T61" fmla="*/ 140 h 440"/>
                  <a:gd name="T62" fmla="*/ 72 w 80"/>
                  <a:gd name="T63" fmla="*/ 186 h 440"/>
                  <a:gd name="T64" fmla="*/ 70 w 80"/>
                  <a:gd name="T65" fmla="*/ 193 h 440"/>
                  <a:gd name="T66" fmla="*/ 70 w 80"/>
                  <a:gd name="T67" fmla="*/ 250 h 440"/>
                  <a:gd name="T68" fmla="*/ 62 w 80"/>
                  <a:gd name="T69" fmla="*/ 270 h 440"/>
                  <a:gd name="T70" fmla="*/ 69 w 80"/>
                  <a:gd name="T71" fmla="*/ 304 h 440"/>
                  <a:gd name="T72" fmla="*/ 63 w 80"/>
                  <a:gd name="T73" fmla="*/ 334 h 440"/>
                  <a:gd name="T74" fmla="*/ 69 w 80"/>
                  <a:gd name="T75" fmla="*/ 363 h 440"/>
                  <a:gd name="T76" fmla="*/ 70 w 80"/>
                  <a:gd name="T77" fmla="*/ 402 h 440"/>
                  <a:gd name="T78" fmla="*/ 71 w 80"/>
                  <a:gd name="T79" fmla="*/ 418 h 440"/>
                  <a:gd name="T80" fmla="*/ 4 w 80"/>
                  <a:gd name="T81" fmla="*/ 413 h 440"/>
                  <a:gd name="T82" fmla="*/ 4 w 80"/>
                  <a:gd name="T83" fmla="*/ 405 h 440"/>
                  <a:gd name="T84" fmla="*/ 17 w 80"/>
                  <a:gd name="T85" fmla="*/ 386 h 440"/>
                  <a:gd name="T86" fmla="*/ 6 w 80"/>
                  <a:gd name="T87" fmla="*/ 351 h 440"/>
                  <a:gd name="T88" fmla="*/ 23 w 80"/>
                  <a:gd name="T89" fmla="*/ 334 h 440"/>
                  <a:gd name="T90" fmla="*/ 10 w 80"/>
                  <a:gd name="T91" fmla="*/ 292 h 440"/>
                  <a:gd name="T92" fmla="*/ 18 w 80"/>
                  <a:gd name="T93" fmla="*/ 277 h 440"/>
                  <a:gd name="T94" fmla="*/ 10 w 80"/>
                  <a:gd name="T95" fmla="*/ 240 h 440"/>
                  <a:gd name="T96" fmla="*/ 19 w 80"/>
                  <a:gd name="T97" fmla="*/ 209 h 440"/>
                  <a:gd name="T98" fmla="*/ 11 w 80"/>
                  <a:gd name="T99" fmla="*/ 184 h 440"/>
                  <a:gd name="T100" fmla="*/ 11 w 80"/>
                  <a:gd name="T101" fmla="*/ 184 h 440"/>
                  <a:gd name="T102" fmla="*/ 8 w 80"/>
                  <a:gd name="T103" fmla="*/ 131 h 440"/>
                  <a:gd name="T104" fmla="*/ 19 w 80"/>
                  <a:gd name="T105" fmla="*/ 109 h 440"/>
                  <a:gd name="T106" fmla="*/ 11 w 80"/>
                  <a:gd name="T107" fmla="*/ 68 h 440"/>
                  <a:gd name="T108" fmla="*/ 17 w 80"/>
                  <a:gd name="T109" fmla="*/ 50 h 440"/>
                  <a:gd name="T110" fmla="*/ 11 w 80"/>
                  <a:gd name="T111" fmla="*/ 15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440">
                    <a:moveTo>
                      <a:pt x="10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6" y="17"/>
                      <a:pt x="6" y="22"/>
                    </a:cubicBezTo>
                    <a:cubicBezTo>
                      <a:pt x="6" y="24"/>
                      <a:pt x="7" y="26"/>
                      <a:pt x="8" y="28"/>
                    </a:cubicBezTo>
                    <a:cubicBezTo>
                      <a:pt x="9" y="31"/>
                      <a:pt x="11" y="37"/>
                      <a:pt x="12" y="41"/>
                    </a:cubicBezTo>
                    <a:cubicBezTo>
                      <a:pt x="12" y="44"/>
                      <a:pt x="13" y="46"/>
                      <a:pt x="13" y="48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5" y="70"/>
                      <a:pt x="5" y="76"/>
                    </a:cubicBezTo>
                    <a:cubicBezTo>
                      <a:pt x="5" y="78"/>
                      <a:pt x="6" y="81"/>
                      <a:pt x="8" y="84"/>
                    </a:cubicBezTo>
                    <a:cubicBezTo>
                      <a:pt x="11" y="88"/>
                      <a:pt x="13" y="94"/>
                      <a:pt x="14" y="99"/>
                    </a:cubicBezTo>
                    <a:cubicBezTo>
                      <a:pt x="15" y="102"/>
                      <a:pt x="15" y="104"/>
                      <a:pt x="16" y="106"/>
                    </a:cubicBezTo>
                    <a:cubicBezTo>
                      <a:pt x="16" y="108"/>
                      <a:pt x="16" y="109"/>
                      <a:pt x="16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4" y="131"/>
                      <a:pt x="4" y="135"/>
                    </a:cubicBezTo>
                    <a:cubicBezTo>
                      <a:pt x="4" y="138"/>
                      <a:pt x="5" y="140"/>
                      <a:pt x="7" y="143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9" y="182"/>
                      <a:pt x="7" y="184"/>
                      <a:pt x="7" y="188"/>
                    </a:cubicBezTo>
                    <a:cubicBezTo>
                      <a:pt x="7" y="190"/>
                      <a:pt x="8" y="192"/>
                      <a:pt x="10" y="194"/>
                    </a:cubicBezTo>
                    <a:cubicBezTo>
                      <a:pt x="10" y="196"/>
                      <a:pt x="12" y="198"/>
                      <a:pt x="13" y="201"/>
                    </a:cubicBezTo>
                    <a:cubicBezTo>
                      <a:pt x="15" y="205"/>
                      <a:pt x="16" y="211"/>
                      <a:pt x="18" y="215"/>
                    </a:cubicBezTo>
                    <a:cubicBezTo>
                      <a:pt x="19" y="219"/>
                      <a:pt x="20" y="222"/>
                      <a:pt x="20" y="222"/>
                    </a:cubicBezTo>
                    <a:cubicBezTo>
                      <a:pt x="21" y="222"/>
                      <a:pt x="21" y="222"/>
                      <a:pt x="21" y="222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7" y="238"/>
                      <a:pt x="5" y="241"/>
                      <a:pt x="5" y="246"/>
                    </a:cubicBezTo>
                    <a:cubicBezTo>
                      <a:pt x="5" y="248"/>
                      <a:pt x="5" y="251"/>
                      <a:pt x="7" y="253"/>
                    </a:cubicBezTo>
                    <a:cubicBezTo>
                      <a:pt x="10" y="256"/>
                      <a:pt x="12" y="262"/>
                      <a:pt x="13" y="268"/>
                    </a:cubicBezTo>
                    <a:cubicBezTo>
                      <a:pt x="14" y="270"/>
                      <a:pt x="14" y="273"/>
                      <a:pt x="15" y="275"/>
                    </a:cubicBezTo>
                    <a:cubicBezTo>
                      <a:pt x="15" y="277"/>
                      <a:pt x="15" y="278"/>
                      <a:pt x="15" y="278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16" y="277"/>
                      <a:pt x="16" y="277"/>
                      <a:pt x="16" y="277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5" y="293"/>
                      <a:pt x="5" y="298"/>
                    </a:cubicBezTo>
                    <a:cubicBezTo>
                      <a:pt x="5" y="301"/>
                      <a:pt x="6" y="303"/>
                      <a:pt x="7" y="306"/>
                    </a:cubicBezTo>
                    <a:cubicBezTo>
                      <a:pt x="9" y="309"/>
                      <a:pt x="13" y="316"/>
                      <a:pt x="15" y="323"/>
                    </a:cubicBezTo>
                    <a:cubicBezTo>
                      <a:pt x="16" y="326"/>
                      <a:pt x="17" y="329"/>
                      <a:pt x="18" y="331"/>
                    </a:cubicBezTo>
                    <a:cubicBezTo>
                      <a:pt x="19" y="333"/>
                      <a:pt x="20" y="334"/>
                      <a:pt x="20" y="334"/>
                    </a:cubicBezTo>
                    <a:cubicBezTo>
                      <a:pt x="21" y="334"/>
                      <a:pt x="21" y="334"/>
                      <a:pt x="21" y="334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9"/>
                      <a:pt x="1" y="352"/>
                      <a:pt x="1" y="358"/>
                    </a:cubicBezTo>
                    <a:cubicBezTo>
                      <a:pt x="1" y="360"/>
                      <a:pt x="2" y="362"/>
                      <a:pt x="4" y="365"/>
                    </a:cubicBezTo>
                    <a:cubicBezTo>
                      <a:pt x="7" y="368"/>
                      <a:pt x="9" y="373"/>
                      <a:pt x="11" y="378"/>
                    </a:cubicBezTo>
                    <a:cubicBezTo>
                      <a:pt x="12" y="380"/>
                      <a:pt x="13" y="382"/>
                      <a:pt x="13" y="384"/>
                    </a:cubicBezTo>
                    <a:cubicBezTo>
                      <a:pt x="14" y="385"/>
                      <a:pt x="14" y="386"/>
                      <a:pt x="14" y="386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3" y="404"/>
                      <a:pt x="3" y="404"/>
                      <a:pt x="3" y="404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2" y="403"/>
                      <a:pt x="2" y="403"/>
                      <a:pt x="1" y="404"/>
                    </a:cubicBezTo>
                    <a:cubicBezTo>
                      <a:pt x="0" y="405"/>
                      <a:pt x="0" y="407"/>
                      <a:pt x="0" y="409"/>
                    </a:cubicBezTo>
                    <a:cubicBezTo>
                      <a:pt x="0" y="411"/>
                      <a:pt x="0" y="413"/>
                      <a:pt x="2" y="415"/>
                    </a:cubicBezTo>
                    <a:cubicBezTo>
                      <a:pt x="4" y="418"/>
                      <a:pt x="6" y="424"/>
                      <a:pt x="8" y="429"/>
                    </a:cubicBezTo>
                    <a:cubicBezTo>
                      <a:pt x="9" y="431"/>
                      <a:pt x="10" y="434"/>
                      <a:pt x="11" y="436"/>
                    </a:cubicBezTo>
                    <a:cubicBezTo>
                      <a:pt x="12" y="437"/>
                      <a:pt x="12" y="438"/>
                      <a:pt x="12" y="438"/>
                    </a:cubicBezTo>
                    <a:cubicBezTo>
                      <a:pt x="13" y="440"/>
                      <a:pt x="13" y="440"/>
                      <a:pt x="13" y="440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4" y="414"/>
                      <a:pt x="74" y="408"/>
                    </a:cubicBezTo>
                    <a:cubicBezTo>
                      <a:pt x="74" y="406"/>
                      <a:pt x="74" y="403"/>
                      <a:pt x="73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60" y="384"/>
                      <a:pt x="60" y="384"/>
                      <a:pt x="60" y="384"/>
                    </a:cubicBezTo>
                    <a:cubicBezTo>
                      <a:pt x="62" y="385"/>
                      <a:pt x="62" y="385"/>
                      <a:pt x="62" y="385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0" y="364"/>
                      <a:pt x="70" y="364"/>
                      <a:pt x="70" y="364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1" y="365"/>
                      <a:pt x="74" y="361"/>
                      <a:pt x="75" y="356"/>
                    </a:cubicBezTo>
                    <a:cubicBezTo>
                      <a:pt x="75" y="354"/>
                      <a:pt x="74" y="352"/>
                      <a:pt x="73" y="350"/>
                    </a:cubicBezTo>
                    <a:cubicBezTo>
                      <a:pt x="72" y="348"/>
                      <a:pt x="71" y="346"/>
                      <a:pt x="69" y="343"/>
                    </a:cubicBezTo>
                    <a:cubicBezTo>
                      <a:pt x="67" y="338"/>
                      <a:pt x="65" y="333"/>
                      <a:pt x="64" y="328"/>
                    </a:cubicBezTo>
                    <a:cubicBezTo>
                      <a:pt x="62" y="324"/>
                      <a:pt x="61" y="321"/>
                      <a:pt x="61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61" y="322"/>
                      <a:pt x="61" y="322"/>
                      <a:pt x="61" y="322"/>
                    </a:cubicBezTo>
                    <a:cubicBezTo>
                      <a:pt x="71" y="306"/>
                      <a:pt x="71" y="306"/>
                      <a:pt x="71" y="306"/>
                    </a:cubicBezTo>
                    <a:cubicBezTo>
                      <a:pt x="71" y="305"/>
                      <a:pt x="71" y="305"/>
                      <a:pt x="71" y="305"/>
                    </a:cubicBezTo>
                    <a:cubicBezTo>
                      <a:pt x="71" y="305"/>
                      <a:pt x="74" y="301"/>
                      <a:pt x="74" y="295"/>
                    </a:cubicBezTo>
                    <a:cubicBezTo>
                      <a:pt x="74" y="293"/>
                      <a:pt x="73" y="291"/>
                      <a:pt x="72" y="289"/>
                    </a:cubicBezTo>
                    <a:cubicBezTo>
                      <a:pt x="70" y="286"/>
                      <a:pt x="68" y="281"/>
                      <a:pt x="67" y="277"/>
                    </a:cubicBezTo>
                    <a:cubicBezTo>
                      <a:pt x="66" y="275"/>
                      <a:pt x="66" y="273"/>
                      <a:pt x="65" y="272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3" y="270"/>
                      <a:pt x="63" y="270"/>
                      <a:pt x="63" y="270"/>
                    </a:cubicBezTo>
                    <a:cubicBezTo>
                      <a:pt x="64" y="271"/>
                      <a:pt x="64" y="271"/>
                      <a:pt x="64" y="271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0"/>
                      <a:pt x="73" y="245"/>
                    </a:cubicBezTo>
                    <a:cubicBezTo>
                      <a:pt x="74" y="243"/>
                      <a:pt x="73" y="240"/>
                      <a:pt x="71" y="237"/>
                    </a:cubicBezTo>
                    <a:cubicBezTo>
                      <a:pt x="69" y="234"/>
                      <a:pt x="67" y="227"/>
                      <a:pt x="66" y="222"/>
                    </a:cubicBezTo>
                    <a:cubicBezTo>
                      <a:pt x="65" y="219"/>
                      <a:pt x="64" y="217"/>
                      <a:pt x="64" y="215"/>
                    </a:cubicBezTo>
                    <a:cubicBezTo>
                      <a:pt x="63" y="213"/>
                      <a:pt x="63" y="212"/>
                      <a:pt x="63" y="212"/>
                    </a:cubicBezTo>
                    <a:cubicBezTo>
                      <a:pt x="61" y="212"/>
                      <a:pt x="61" y="212"/>
                      <a:pt x="61" y="212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1" y="194"/>
                      <a:pt x="71" y="194"/>
                      <a:pt x="71" y="194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5" y="191"/>
                      <a:pt x="75" y="186"/>
                    </a:cubicBezTo>
                    <a:cubicBezTo>
                      <a:pt x="75" y="184"/>
                      <a:pt x="75" y="182"/>
                      <a:pt x="74" y="181"/>
                    </a:cubicBezTo>
                    <a:cubicBezTo>
                      <a:pt x="71" y="174"/>
                      <a:pt x="65" y="164"/>
                      <a:pt x="65" y="164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5" y="166"/>
                      <a:pt x="65" y="166"/>
                      <a:pt x="65" y="166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7" y="142"/>
                      <a:pt x="78" y="141"/>
                    </a:cubicBezTo>
                    <a:cubicBezTo>
                      <a:pt x="79" y="140"/>
                      <a:pt x="80" y="138"/>
                      <a:pt x="80" y="135"/>
                    </a:cubicBezTo>
                    <a:cubicBezTo>
                      <a:pt x="80" y="133"/>
                      <a:pt x="79" y="130"/>
                      <a:pt x="77" y="127"/>
                    </a:cubicBezTo>
                    <a:cubicBezTo>
                      <a:pt x="75" y="121"/>
                      <a:pt x="72" y="116"/>
                      <a:pt x="71" y="111"/>
                    </a:cubicBezTo>
                    <a:cubicBezTo>
                      <a:pt x="70" y="109"/>
                      <a:pt x="69" y="107"/>
                      <a:pt x="68" y="106"/>
                    </a:cubicBezTo>
                    <a:cubicBezTo>
                      <a:pt x="68" y="105"/>
                      <a:pt x="68" y="104"/>
                      <a:pt x="68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5" y="79"/>
                      <a:pt x="75" y="74"/>
                    </a:cubicBezTo>
                    <a:cubicBezTo>
                      <a:pt x="75" y="71"/>
                      <a:pt x="75" y="68"/>
                      <a:pt x="73" y="65"/>
                    </a:cubicBezTo>
                    <a:cubicBezTo>
                      <a:pt x="70" y="57"/>
                      <a:pt x="63" y="50"/>
                      <a:pt x="62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6" y="25"/>
                      <a:pt x="76" y="21"/>
                    </a:cubicBezTo>
                    <a:cubicBezTo>
                      <a:pt x="76" y="18"/>
                      <a:pt x="75" y="16"/>
                      <a:pt x="74" y="14"/>
                    </a:cubicBezTo>
                    <a:cubicBezTo>
                      <a:pt x="72" y="12"/>
                      <a:pt x="70" y="10"/>
                      <a:pt x="68" y="9"/>
                    </a:cubicBezTo>
                    <a:cubicBezTo>
                      <a:pt x="59" y="4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7" y="3"/>
                      <a:pt x="49" y="4"/>
                    </a:cubicBezTo>
                    <a:cubicBezTo>
                      <a:pt x="52" y="5"/>
                      <a:pt x="57" y="7"/>
                      <a:pt x="62" y="9"/>
                    </a:cubicBezTo>
                    <a:cubicBezTo>
                      <a:pt x="64" y="10"/>
                      <a:pt x="66" y="11"/>
                      <a:pt x="68" y="12"/>
                    </a:cubicBezTo>
                    <a:cubicBezTo>
                      <a:pt x="70" y="13"/>
                      <a:pt x="71" y="15"/>
                      <a:pt x="71" y="15"/>
                    </a:cubicBezTo>
                    <a:cubicBezTo>
                      <a:pt x="72" y="17"/>
                      <a:pt x="73" y="19"/>
                      <a:pt x="73" y="21"/>
                    </a:cubicBezTo>
                    <a:cubicBezTo>
                      <a:pt x="73" y="22"/>
                      <a:pt x="72" y="24"/>
                      <a:pt x="72" y="25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4" y="56"/>
                      <a:pt x="68" y="61"/>
                      <a:pt x="71" y="66"/>
                    </a:cubicBezTo>
                    <a:cubicBezTo>
                      <a:pt x="72" y="69"/>
                      <a:pt x="72" y="72"/>
                      <a:pt x="72" y="74"/>
                    </a:cubicBezTo>
                    <a:cubicBezTo>
                      <a:pt x="72" y="77"/>
                      <a:pt x="72" y="79"/>
                      <a:pt x="72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9" y="117"/>
                      <a:pt x="75" y="128"/>
                    </a:cubicBezTo>
                    <a:cubicBezTo>
                      <a:pt x="77" y="131"/>
                      <a:pt x="77" y="133"/>
                      <a:pt x="77" y="135"/>
                    </a:cubicBezTo>
                    <a:cubicBezTo>
                      <a:pt x="77" y="137"/>
                      <a:pt x="76" y="138"/>
                      <a:pt x="76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4" y="168"/>
                      <a:pt x="66" y="172"/>
                    </a:cubicBezTo>
                    <a:cubicBezTo>
                      <a:pt x="68" y="175"/>
                      <a:pt x="70" y="179"/>
                      <a:pt x="72" y="182"/>
                    </a:cubicBezTo>
                    <a:cubicBezTo>
                      <a:pt x="72" y="183"/>
                      <a:pt x="72" y="184"/>
                      <a:pt x="72" y="186"/>
                    </a:cubicBezTo>
                    <a:cubicBezTo>
                      <a:pt x="72" y="187"/>
                      <a:pt x="72" y="189"/>
                      <a:pt x="71" y="191"/>
                    </a:cubicBezTo>
                    <a:cubicBezTo>
                      <a:pt x="71" y="191"/>
                      <a:pt x="70" y="192"/>
                      <a:pt x="70" y="192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60" y="213"/>
                      <a:pt x="61" y="217"/>
                      <a:pt x="63" y="223"/>
                    </a:cubicBezTo>
                    <a:cubicBezTo>
                      <a:pt x="64" y="228"/>
                      <a:pt x="67" y="235"/>
                      <a:pt x="69" y="238"/>
                    </a:cubicBezTo>
                    <a:cubicBezTo>
                      <a:pt x="70" y="241"/>
                      <a:pt x="70" y="243"/>
                      <a:pt x="70" y="245"/>
                    </a:cubicBezTo>
                    <a:cubicBezTo>
                      <a:pt x="70" y="247"/>
                      <a:pt x="70" y="249"/>
                      <a:pt x="70" y="250"/>
                    </a:cubicBezTo>
                    <a:cubicBezTo>
                      <a:pt x="70" y="250"/>
                      <a:pt x="70" y="251"/>
                      <a:pt x="69" y="251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62" y="270"/>
                      <a:pt x="62" y="270"/>
                      <a:pt x="62" y="270"/>
                    </a:cubicBezTo>
                    <a:cubicBezTo>
                      <a:pt x="62" y="270"/>
                      <a:pt x="63" y="274"/>
                      <a:pt x="64" y="278"/>
                    </a:cubicBezTo>
                    <a:cubicBezTo>
                      <a:pt x="65" y="282"/>
                      <a:pt x="67" y="287"/>
                      <a:pt x="70" y="291"/>
                    </a:cubicBezTo>
                    <a:cubicBezTo>
                      <a:pt x="71" y="292"/>
                      <a:pt x="71" y="294"/>
                      <a:pt x="71" y="295"/>
                    </a:cubicBezTo>
                    <a:cubicBezTo>
                      <a:pt x="71" y="297"/>
                      <a:pt x="70" y="300"/>
                      <a:pt x="70" y="301"/>
                    </a:cubicBezTo>
                    <a:cubicBezTo>
                      <a:pt x="69" y="302"/>
                      <a:pt x="69" y="303"/>
                      <a:pt x="69" y="303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8" y="322"/>
                      <a:pt x="60" y="328"/>
                      <a:pt x="63" y="334"/>
                    </a:cubicBezTo>
                    <a:cubicBezTo>
                      <a:pt x="64" y="337"/>
                      <a:pt x="65" y="341"/>
                      <a:pt x="67" y="344"/>
                    </a:cubicBezTo>
                    <a:cubicBezTo>
                      <a:pt x="68" y="347"/>
                      <a:pt x="69" y="350"/>
                      <a:pt x="70" y="352"/>
                    </a:cubicBezTo>
                    <a:cubicBezTo>
                      <a:pt x="71" y="353"/>
                      <a:pt x="72" y="354"/>
                      <a:pt x="72" y="356"/>
                    </a:cubicBezTo>
                    <a:cubicBezTo>
                      <a:pt x="72" y="358"/>
                      <a:pt x="71" y="360"/>
                      <a:pt x="70" y="361"/>
                    </a:cubicBezTo>
                    <a:cubicBezTo>
                      <a:pt x="70" y="362"/>
                      <a:pt x="69" y="362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58" y="384"/>
                      <a:pt x="58" y="384"/>
                      <a:pt x="58" y="384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59" y="385"/>
                      <a:pt x="61" y="388"/>
                      <a:pt x="63" y="391"/>
                    </a:cubicBezTo>
                    <a:cubicBezTo>
                      <a:pt x="66" y="395"/>
                      <a:pt x="68" y="399"/>
                      <a:pt x="70" y="402"/>
                    </a:cubicBezTo>
                    <a:cubicBezTo>
                      <a:pt x="71" y="404"/>
                      <a:pt x="71" y="406"/>
                      <a:pt x="71" y="408"/>
                    </a:cubicBezTo>
                    <a:cubicBezTo>
                      <a:pt x="71" y="410"/>
                      <a:pt x="71" y="413"/>
                      <a:pt x="70" y="415"/>
                    </a:cubicBezTo>
                    <a:cubicBezTo>
                      <a:pt x="70" y="416"/>
                      <a:pt x="70" y="416"/>
                      <a:pt x="70" y="417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71" y="418"/>
                      <a:pt x="71" y="418"/>
                      <a:pt x="71" y="418"/>
                    </a:cubicBezTo>
                    <a:cubicBezTo>
                      <a:pt x="70" y="417"/>
                      <a:pt x="70" y="417"/>
                      <a:pt x="70" y="417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4" y="438"/>
                      <a:pt x="14" y="438"/>
                      <a:pt x="14" y="438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37"/>
                      <a:pt x="13" y="433"/>
                      <a:pt x="11" y="428"/>
                    </a:cubicBezTo>
                    <a:cubicBezTo>
                      <a:pt x="9" y="423"/>
                      <a:pt x="6" y="417"/>
                      <a:pt x="4" y="413"/>
                    </a:cubicBezTo>
                    <a:cubicBezTo>
                      <a:pt x="3" y="411"/>
                      <a:pt x="3" y="410"/>
                      <a:pt x="3" y="409"/>
                    </a:cubicBezTo>
                    <a:cubicBezTo>
                      <a:pt x="3" y="407"/>
                      <a:pt x="3" y="407"/>
                      <a:pt x="4" y="406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17" y="386"/>
                      <a:pt x="17" y="386"/>
                      <a:pt x="17" y="386"/>
                    </a:cubicBezTo>
                    <a:cubicBezTo>
                      <a:pt x="17" y="385"/>
                      <a:pt x="17" y="385"/>
                      <a:pt x="17" y="385"/>
                    </a:cubicBezTo>
                    <a:cubicBezTo>
                      <a:pt x="17" y="385"/>
                      <a:pt x="16" y="381"/>
                      <a:pt x="14" y="377"/>
                    </a:cubicBezTo>
                    <a:cubicBezTo>
                      <a:pt x="12" y="372"/>
                      <a:pt x="9" y="366"/>
                      <a:pt x="6" y="363"/>
                    </a:cubicBezTo>
                    <a:cubicBezTo>
                      <a:pt x="4" y="361"/>
                      <a:pt x="4" y="359"/>
                      <a:pt x="4" y="358"/>
                    </a:cubicBezTo>
                    <a:cubicBezTo>
                      <a:pt x="4" y="356"/>
                      <a:pt x="5" y="354"/>
                      <a:pt x="5" y="353"/>
                    </a:cubicBezTo>
                    <a:cubicBezTo>
                      <a:pt x="6" y="352"/>
                      <a:pt x="6" y="351"/>
                      <a:pt x="6" y="351"/>
                    </a:cubicBezTo>
                    <a:cubicBezTo>
                      <a:pt x="7" y="351"/>
                      <a:pt x="7" y="351"/>
                      <a:pt x="7" y="351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6" y="349"/>
                      <a:pt x="6" y="349"/>
                      <a:pt x="6" y="349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2" y="333"/>
                      <a:pt x="22" y="333"/>
                      <a:pt x="22" y="333"/>
                    </a:cubicBezTo>
                    <a:cubicBezTo>
                      <a:pt x="22" y="333"/>
                      <a:pt x="20" y="328"/>
                      <a:pt x="18" y="322"/>
                    </a:cubicBezTo>
                    <a:cubicBezTo>
                      <a:pt x="15" y="315"/>
                      <a:pt x="12" y="308"/>
                      <a:pt x="10" y="304"/>
                    </a:cubicBezTo>
                    <a:cubicBezTo>
                      <a:pt x="8" y="302"/>
                      <a:pt x="8" y="300"/>
                      <a:pt x="8" y="298"/>
                    </a:cubicBezTo>
                    <a:cubicBezTo>
                      <a:pt x="8" y="296"/>
                      <a:pt x="9" y="295"/>
                      <a:pt x="9" y="294"/>
                    </a:cubicBezTo>
                    <a:cubicBezTo>
                      <a:pt x="9" y="293"/>
                      <a:pt x="10" y="293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7"/>
                      <a:pt x="17" y="272"/>
                      <a:pt x="16" y="267"/>
                    </a:cubicBezTo>
                    <a:cubicBezTo>
                      <a:pt x="14" y="261"/>
                      <a:pt x="12" y="255"/>
                      <a:pt x="10" y="251"/>
                    </a:cubicBezTo>
                    <a:cubicBezTo>
                      <a:pt x="8" y="249"/>
                      <a:pt x="8" y="248"/>
                      <a:pt x="8" y="246"/>
                    </a:cubicBezTo>
                    <a:cubicBezTo>
                      <a:pt x="8" y="244"/>
                      <a:pt x="8" y="243"/>
                      <a:pt x="9" y="241"/>
                    </a:cubicBezTo>
                    <a:cubicBezTo>
                      <a:pt x="9" y="241"/>
                      <a:pt x="9" y="240"/>
                      <a:pt x="10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23" y="222"/>
                      <a:pt x="23" y="222"/>
                      <a:pt x="23" y="222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3" y="221"/>
                      <a:pt x="21" y="216"/>
                      <a:pt x="19" y="209"/>
                    </a:cubicBezTo>
                    <a:cubicBezTo>
                      <a:pt x="18" y="206"/>
                      <a:pt x="17" y="203"/>
                      <a:pt x="16" y="200"/>
                    </a:cubicBezTo>
                    <a:cubicBezTo>
                      <a:pt x="14" y="197"/>
                      <a:pt x="13" y="194"/>
                      <a:pt x="12" y="193"/>
                    </a:cubicBezTo>
                    <a:cubicBezTo>
                      <a:pt x="11" y="191"/>
                      <a:pt x="10" y="189"/>
                      <a:pt x="10" y="188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8" y="139"/>
                      <a:pt x="7" y="137"/>
                      <a:pt x="7" y="135"/>
                    </a:cubicBezTo>
                    <a:cubicBezTo>
                      <a:pt x="7" y="134"/>
                      <a:pt x="8" y="132"/>
                      <a:pt x="8" y="131"/>
                    </a:cubicBezTo>
                    <a:cubicBezTo>
                      <a:pt x="9" y="131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8" y="104"/>
                      <a:pt x="17" y="98"/>
                    </a:cubicBezTo>
                    <a:cubicBezTo>
                      <a:pt x="16" y="93"/>
                      <a:pt x="13" y="87"/>
                      <a:pt x="10" y="82"/>
                    </a:cubicBezTo>
                    <a:cubicBezTo>
                      <a:pt x="9" y="80"/>
                      <a:pt x="8" y="77"/>
                      <a:pt x="8" y="76"/>
                    </a:cubicBezTo>
                    <a:cubicBezTo>
                      <a:pt x="8" y="73"/>
                      <a:pt x="9" y="71"/>
                      <a:pt x="10" y="70"/>
                    </a:cubicBezTo>
                    <a:cubicBezTo>
                      <a:pt x="10" y="69"/>
                      <a:pt x="10" y="69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6" y="46"/>
                      <a:pt x="15" y="41"/>
                    </a:cubicBezTo>
                    <a:cubicBezTo>
                      <a:pt x="14" y="36"/>
                      <a:pt x="12" y="30"/>
                      <a:pt x="10" y="27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9" y="20"/>
                      <a:pt x="10" y="18"/>
                      <a:pt x="10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6" name="Freeform 532"/>
              <p:cNvSpPr>
                <a:spLocks/>
              </p:cNvSpPr>
              <p:nvPr/>
            </p:nvSpPr>
            <p:spPr bwMode="auto">
              <a:xfrm>
                <a:off x="1799076" y="1126639"/>
                <a:ext cx="180975" cy="261938"/>
              </a:xfrm>
              <a:custGeom>
                <a:avLst/>
                <a:gdLst>
                  <a:gd name="T0" fmla="*/ 99 w 113"/>
                  <a:gd name="T1" fmla="*/ 164 h 164"/>
                  <a:gd name="T2" fmla="*/ 94 w 113"/>
                  <a:gd name="T3" fmla="*/ 131 h 164"/>
                  <a:gd name="T4" fmla="*/ 88 w 113"/>
                  <a:gd name="T5" fmla="*/ 125 h 164"/>
                  <a:gd name="T6" fmla="*/ 93 w 113"/>
                  <a:gd name="T7" fmla="*/ 116 h 164"/>
                  <a:gd name="T8" fmla="*/ 108 w 113"/>
                  <a:gd name="T9" fmla="*/ 108 h 164"/>
                  <a:gd name="T10" fmla="*/ 113 w 113"/>
                  <a:gd name="T11" fmla="*/ 91 h 164"/>
                  <a:gd name="T12" fmla="*/ 101 w 113"/>
                  <a:gd name="T13" fmla="*/ 84 h 164"/>
                  <a:gd name="T14" fmla="*/ 96 w 113"/>
                  <a:gd name="T15" fmla="*/ 77 h 164"/>
                  <a:gd name="T16" fmla="*/ 104 w 113"/>
                  <a:gd name="T17" fmla="*/ 71 h 164"/>
                  <a:gd name="T18" fmla="*/ 107 w 113"/>
                  <a:gd name="T19" fmla="*/ 60 h 164"/>
                  <a:gd name="T20" fmla="*/ 94 w 113"/>
                  <a:gd name="T21" fmla="*/ 51 h 164"/>
                  <a:gd name="T22" fmla="*/ 84 w 113"/>
                  <a:gd name="T23" fmla="*/ 44 h 164"/>
                  <a:gd name="T24" fmla="*/ 84 w 113"/>
                  <a:gd name="T25" fmla="*/ 35 h 164"/>
                  <a:gd name="T26" fmla="*/ 90 w 113"/>
                  <a:gd name="T27" fmla="*/ 35 h 164"/>
                  <a:gd name="T28" fmla="*/ 102 w 113"/>
                  <a:gd name="T29" fmla="*/ 30 h 164"/>
                  <a:gd name="T30" fmla="*/ 92 w 113"/>
                  <a:gd name="T31" fmla="*/ 21 h 164"/>
                  <a:gd name="T32" fmla="*/ 84 w 113"/>
                  <a:gd name="T33" fmla="*/ 15 h 164"/>
                  <a:gd name="T34" fmla="*/ 84 w 113"/>
                  <a:gd name="T35" fmla="*/ 0 h 164"/>
                  <a:gd name="T36" fmla="*/ 29 w 113"/>
                  <a:gd name="T37" fmla="*/ 0 h 164"/>
                  <a:gd name="T38" fmla="*/ 29 w 113"/>
                  <a:gd name="T39" fmla="*/ 15 h 164"/>
                  <a:gd name="T40" fmla="*/ 21 w 113"/>
                  <a:gd name="T41" fmla="*/ 21 h 164"/>
                  <a:gd name="T42" fmla="*/ 11 w 113"/>
                  <a:gd name="T43" fmla="*/ 30 h 164"/>
                  <a:gd name="T44" fmla="*/ 24 w 113"/>
                  <a:gd name="T45" fmla="*/ 35 h 164"/>
                  <a:gd name="T46" fmla="*/ 29 w 113"/>
                  <a:gd name="T47" fmla="*/ 35 h 164"/>
                  <a:gd name="T48" fmla="*/ 29 w 113"/>
                  <a:gd name="T49" fmla="*/ 44 h 164"/>
                  <a:gd name="T50" fmla="*/ 20 w 113"/>
                  <a:gd name="T51" fmla="*/ 51 h 164"/>
                  <a:gd name="T52" fmla="*/ 7 w 113"/>
                  <a:gd name="T53" fmla="*/ 60 h 164"/>
                  <a:gd name="T54" fmla="*/ 9 w 113"/>
                  <a:gd name="T55" fmla="*/ 71 h 164"/>
                  <a:gd name="T56" fmla="*/ 18 w 113"/>
                  <a:gd name="T57" fmla="*/ 77 h 164"/>
                  <a:gd name="T58" fmla="*/ 13 w 113"/>
                  <a:gd name="T59" fmla="*/ 84 h 164"/>
                  <a:gd name="T60" fmla="*/ 1 w 113"/>
                  <a:gd name="T61" fmla="*/ 91 h 164"/>
                  <a:gd name="T62" fmla="*/ 6 w 113"/>
                  <a:gd name="T63" fmla="*/ 108 h 164"/>
                  <a:gd name="T64" fmla="*/ 21 w 113"/>
                  <a:gd name="T65" fmla="*/ 116 h 164"/>
                  <a:gd name="T66" fmla="*/ 25 w 113"/>
                  <a:gd name="T67" fmla="*/ 125 h 164"/>
                  <a:gd name="T68" fmla="*/ 20 w 113"/>
                  <a:gd name="T69" fmla="*/ 131 h 164"/>
                  <a:gd name="T70" fmla="*/ 18 w 113"/>
                  <a:gd name="T71" fmla="*/ 163 h 164"/>
                  <a:gd name="T72" fmla="*/ 99 w 113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64">
                    <a:moveTo>
                      <a:pt x="99" y="164"/>
                    </a:moveTo>
                    <a:cubicBezTo>
                      <a:pt x="99" y="164"/>
                      <a:pt x="91" y="138"/>
                      <a:pt x="94" y="131"/>
                    </a:cubicBezTo>
                    <a:cubicBezTo>
                      <a:pt x="97" y="124"/>
                      <a:pt x="88" y="125"/>
                      <a:pt x="88" y="125"/>
                    </a:cubicBezTo>
                    <a:cubicBezTo>
                      <a:pt x="88" y="125"/>
                      <a:pt x="91" y="117"/>
                      <a:pt x="93" y="116"/>
                    </a:cubicBezTo>
                    <a:cubicBezTo>
                      <a:pt x="95" y="114"/>
                      <a:pt x="102" y="110"/>
                      <a:pt x="108" y="108"/>
                    </a:cubicBezTo>
                    <a:cubicBezTo>
                      <a:pt x="113" y="106"/>
                      <a:pt x="113" y="96"/>
                      <a:pt x="113" y="91"/>
                    </a:cubicBezTo>
                    <a:cubicBezTo>
                      <a:pt x="113" y="86"/>
                      <a:pt x="106" y="86"/>
                      <a:pt x="101" y="84"/>
                    </a:cubicBezTo>
                    <a:cubicBezTo>
                      <a:pt x="95" y="81"/>
                      <a:pt x="96" y="77"/>
                      <a:pt x="96" y="77"/>
                    </a:cubicBezTo>
                    <a:cubicBezTo>
                      <a:pt x="96" y="77"/>
                      <a:pt x="101" y="75"/>
                      <a:pt x="104" y="71"/>
                    </a:cubicBezTo>
                    <a:cubicBezTo>
                      <a:pt x="108" y="68"/>
                      <a:pt x="108" y="66"/>
                      <a:pt x="107" y="60"/>
                    </a:cubicBezTo>
                    <a:cubicBezTo>
                      <a:pt x="106" y="55"/>
                      <a:pt x="98" y="53"/>
                      <a:pt x="94" y="51"/>
                    </a:cubicBezTo>
                    <a:cubicBezTo>
                      <a:pt x="89" y="49"/>
                      <a:pt x="84" y="44"/>
                      <a:pt x="84" y="44"/>
                    </a:cubicBezTo>
                    <a:cubicBezTo>
                      <a:pt x="87" y="40"/>
                      <a:pt x="84" y="35"/>
                      <a:pt x="84" y="35"/>
                    </a:cubicBezTo>
                    <a:cubicBezTo>
                      <a:pt x="84" y="35"/>
                      <a:pt x="87" y="35"/>
                      <a:pt x="90" y="35"/>
                    </a:cubicBezTo>
                    <a:cubicBezTo>
                      <a:pt x="92" y="34"/>
                      <a:pt x="102" y="35"/>
                      <a:pt x="102" y="30"/>
                    </a:cubicBezTo>
                    <a:cubicBezTo>
                      <a:pt x="102" y="25"/>
                      <a:pt x="95" y="26"/>
                      <a:pt x="92" y="21"/>
                    </a:cubicBezTo>
                    <a:cubicBezTo>
                      <a:pt x="90" y="17"/>
                      <a:pt x="84" y="15"/>
                      <a:pt x="84" y="15"/>
                    </a:cubicBezTo>
                    <a:cubicBezTo>
                      <a:pt x="84" y="9"/>
                      <a:pt x="84" y="0"/>
                      <a:pt x="84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18" y="163"/>
                      <a:pt x="18" y="163"/>
                    </a:cubicBezTo>
                    <a:lnTo>
                      <a:pt x="99" y="164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7" name="Freeform 533"/>
              <p:cNvSpPr>
                <a:spLocks/>
              </p:cNvSpPr>
              <p:nvPr/>
            </p:nvSpPr>
            <p:spPr bwMode="auto">
              <a:xfrm>
                <a:off x="1913376" y="1126639"/>
                <a:ext cx="66675" cy="257175"/>
              </a:xfrm>
              <a:custGeom>
                <a:avLst/>
                <a:gdLst>
                  <a:gd name="T0" fmla="*/ 41 w 41"/>
                  <a:gd name="T1" fmla="*/ 91 h 161"/>
                  <a:gd name="T2" fmla="*/ 29 w 41"/>
                  <a:gd name="T3" fmla="*/ 84 h 161"/>
                  <a:gd name="T4" fmla="*/ 24 w 41"/>
                  <a:gd name="T5" fmla="*/ 77 h 161"/>
                  <a:gd name="T6" fmla="*/ 32 w 41"/>
                  <a:gd name="T7" fmla="*/ 71 h 161"/>
                  <a:gd name="T8" fmla="*/ 35 w 41"/>
                  <a:gd name="T9" fmla="*/ 60 h 161"/>
                  <a:gd name="T10" fmla="*/ 22 w 41"/>
                  <a:gd name="T11" fmla="*/ 51 h 161"/>
                  <a:gd name="T12" fmla="*/ 12 w 41"/>
                  <a:gd name="T13" fmla="*/ 44 h 161"/>
                  <a:gd name="T14" fmla="*/ 12 w 41"/>
                  <a:gd name="T15" fmla="*/ 35 h 161"/>
                  <a:gd name="T16" fmla="*/ 18 w 41"/>
                  <a:gd name="T17" fmla="*/ 35 h 161"/>
                  <a:gd name="T18" fmla="*/ 30 w 41"/>
                  <a:gd name="T19" fmla="*/ 30 h 161"/>
                  <a:gd name="T20" fmla="*/ 20 w 41"/>
                  <a:gd name="T21" fmla="*/ 21 h 161"/>
                  <a:gd name="T22" fmla="*/ 12 w 41"/>
                  <a:gd name="T23" fmla="*/ 15 h 161"/>
                  <a:gd name="T24" fmla="*/ 12 w 41"/>
                  <a:gd name="T25" fmla="*/ 0 h 161"/>
                  <a:gd name="T26" fmla="*/ 0 w 41"/>
                  <a:gd name="T27" fmla="*/ 0 h 161"/>
                  <a:gd name="T28" fmla="*/ 0 w 41"/>
                  <a:gd name="T29" fmla="*/ 15 h 161"/>
                  <a:gd name="T30" fmla="*/ 8 w 41"/>
                  <a:gd name="T31" fmla="*/ 21 h 161"/>
                  <a:gd name="T32" fmla="*/ 18 w 41"/>
                  <a:gd name="T33" fmla="*/ 30 h 161"/>
                  <a:gd name="T34" fmla="*/ 6 w 41"/>
                  <a:gd name="T35" fmla="*/ 35 h 161"/>
                  <a:gd name="T36" fmla="*/ 0 w 41"/>
                  <a:gd name="T37" fmla="*/ 35 h 161"/>
                  <a:gd name="T38" fmla="*/ 0 w 41"/>
                  <a:gd name="T39" fmla="*/ 44 h 161"/>
                  <a:gd name="T40" fmla="*/ 10 w 41"/>
                  <a:gd name="T41" fmla="*/ 51 h 161"/>
                  <a:gd name="T42" fmla="*/ 23 w 41"/>
                  <a:gd name="T43" fmla="*/ 60 h 161"/>
                  <a:gd name="T44" fmla="*/ 20 w 41"/>
                  <a:gd name="T45" fmla="*/ 71 h 161"/>
                  <a:gd name="T46" fmla="*/ 12 w 41"/>
                  <a:gd name="T47" fmla="*/ 77 h 161"/>
                  <a:gd name="T48" fmla="*/ 17 w 41"/>
                  <a:gd name="T49" fmla="*/ 84 h 161"/>
                  <a:gd name="T50" fmla="*/ 29 w 41"/>
                  <a:gd name="T51" fmla="*/ 91 h 161"/>
                  <a:gd name="T52" fmla="*/ 24 w 41"/>
                  <a:gd name="T53" fmla="*/ 108 h 161"/>
                  <a:gd name="T54" fmla="*/ 9 w 41"/>
                  <a:gd name="T55" fmla="*/ 116 h 161"/>
                  <a:gd name="T56" fmla="*/ 4 w 41"/>
                  <a:gd name="T57" fmla="*/ 125 h 161"/>
                  <a:gd name="T58" fmla="*/ 10 w 41"/>
                  <a:gd name="T59" fmla="*/ 131 h 161"/>
                  <a:gd name="T60" fmla="*/ 2 w 41"/>
                  <a:gd name="T61" fmla="*/ 161 h 161"/>
                  <a:gd name="T62" fmla="*/ 21 w 41"/>
                  <a:gd name="T63" fmla="*/ 156 h 161"/>
                  <a:gd name="T64" fmla="*/ 22 w 41"/>
                  <a:gd name="T65" fmla="*/ 131 h 161"/>
                  <a:gd name="T66" fmla="*/ 16 w 41"/>
                  <a:gd name="T67" fmla="*/ 125 h 161"/>
                  <a:gd name="T68" fmla="*/ 21 w 41"/>
                  <a:gd name="T69" fmla="*/ 116 h 161"/>
                  <a:gd name="T70" fmla="*/ 36 w 41"/>
                  <a:gd name="T71" fmla="*/ 108 h 161"/>
                  <a:gd name="T72" fmla="*/ 41 w 41"/>
                  <a:gd name="T73" fmla="*/ 9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161">
                    <a:moveTo>
                      <a:pt x="41" y="91"/>
                    </a:moveTo>
                    <a:cubicBezTo>
                      <a:pt x="41" y="86"/>
                      <a:pt x="34" y="86"/>
                      <a:pt x="29" y="84"/>
                    </a:cubicBezTo>
                    <a:cubicBezTo>
                      <a:pt x="23" y="81"/>
                      <a:pt x="24" y="77"/>
                      <a:pt x="24" y="77"/>
                    </a:cubicBezTo>
                    <a:cubicBezTo>
                      <a:pt x="24" y="77"/>
                      <a:pt x="29" y="75"/>
                      <a:pt x="32" y="71"/>
                    </a:cubicBezTo>
                    <a:cubicBezTo>
                      <a:pt x="36" y="68"/>
                      <a:pt x="36" y="66"/>
                      <a:pt x="35" y="60"/>
                    </a:cubicBezTo>
                    <a:cubicBezTo>
                      <a:pt x="34" y="55"/>
                      <a:pt x="26" y="53"/>
                      <a:pt x="22" y="51"/>
                    </a:cubicBezTo>
                    <a:cubicBezTo>
                      <a:pt x="17" y="49"/>
                      <a:pt x="12" y="44"/>
                      <a:pt x="12" y="44"/>
                    </a:cubicBezTo>
                    <a:cubicBezTo>
                      <a:pt x="15" y="40"/>
                      <a:pt x="12" y="35"/>
                      <a:pt x="12" y="35"/>
                    </a:cubicBezTo>
                    <a:cubicBezTo>
                      <a:pt x="12" y="35"/>
                      <a:pt x="15" y="35"/>
                      <a:pt x="18" y="35"/>
                    </a:cubicBezTo>
                    <a:cubicBezTo>
                      <a:pt x="20" y="34"/>
                      <a:pt x="30" y="35"/>
                      <a:pt x="30" y="30"/>
                    </a:cubicBezTo>
                    <a:cubicBezTo>
                      <a:pt x="30" y="25"/>
                      <a:pt x="23" y="26"/>
                      <a:pt x="20" y="21"/>
                    </a:cubicBezTo>
                    <a:cubicBezTo>
                      <a:pt x="18" y="17"/>
                      <a:pt x="12" y="15"/>
                      <a:pt x="12" y="15"/>
                    </a:cubicBezTo>
                    <a:cubicBezTo>
                      <a:pt x="12" y="9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9"/>
                      <a:pt x="0" y="15"/>
                    </a:cubicBezTo>
                    <a:cubicBezTo>
                      <a:pt x="0" y="15"/>
                      <a:pt x="6" y="17"/>
                      <a:pt x="8" y="21"/>
                    </a:cubicBezTo>
                    <a:cubicBezTo>
                      <a:pt x="11" y="26"/>
                      <a:pt x="18" y="25"/>
                      <a:pt x="18" y="30"/>
                    </a:cubicBezTo>
                    <a:cubicBezTo>
                      <a:pt x="18" y="35"/>
                      <a:pt x="8" y="34"/>
                      <a:pt x="6" y="35"/>
                    </a:cubicBezTo>
                    <a:cubicBezTo>
                      <a:pt x="3" y="35"/>
                      <a:pt x="0" y="35"/>
                      <a:pt x="0" y="35"/>
                    </a:cubicBezTo>
                    <a:cubicBezTo>
                      <a:pt x="0" y="35"/>
                      <a:pt x="3" y="40"/>
                      <a:pt x="0" y="44"/>
                    </a:cubicBezTo>
                    <a:cubicBezTo>
                      <a:pt x="0" y="44"/>
                      <a:pt x="5" y="49"/>
                      <a:pt x="10" y="51"/>
                    </a:cubicBezTo>
                    <a:cubicBezTo>
                      <a:pt x="14" y="53"/>
                      <a:pt x="22" y="55"/>
                      <a:pt x="23" y="60"/>
                    </a:cubicBezTo>
                    <a:cubicBezTo>
                      <a:pt x="24" y="66"/>
                      <a:pt x="24" y="68"/>
                      <a:pt x="20" y="71"/>
                    </a:cubicBezTo>
                    <a:cubicBezTo>
                      <a:pt x="17" y="75"/>
                      <a:pt x="12" y="77"/>
                      <a:pt x="12" y="77"/>
                    </a:cubicBezTo>
                    <a:cubicBezTo>
                      <a:pt x="12" y="77"/>
                      <a:pt x="11" y="81"/>
                      <a:pt x="17" y="84"/>
                    </a:cubicBezTo>
                    <a:cubicBezTo>
                      <a:pt x="22" y="86"/>
                      <a:pt x="29" y="86"/>
                      <a:pt x="29" y="91"/>
                    </a:cubicBezTo>
                    <a:cubicBezTo>
                      <a:pt x="29" y="96"/>
                      <a:pt x="29" y="106"/>
                      <a:pt x="24" y="108"/>
                    </a:cubicBezTo>
                    <a:cubicBezTo>
                      <a:pt x="18" y="110"/>
                      <a:pt x="11" y="114"/>
                      <a:pt x="9" y="116"/>
                    </a:cubicBezTo>
                    <a:cubicBezTo>
                      <a:pt x="7" y="117"/>
                      <a:pt x="4" y="125"/>
                      <a:pt x="4" y="125"/>
                    </a:cubicBezTo>
                    <a:cubicBezTo>
                      <a:pt x="4" y="125"/>
                      <a:pt x="13" y="124"/>
                      <a:pt x="10" y="131"/>
                    </a:cubicBezTo>
                    <a:cubicBezTo>
                      <a:pt x="7" y="138"/>
                      <a:pt x="2" y="161"/>
                      <a:pt x="2" y="161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56"/>
                      <a:pt x="19" y="138"/>
                      <a:pt x="22" y="131"/>
                    </a:cubicBezTo>
                    <a:cubicBezTo>
                      <a:pt x="25" y="124"/>
                      <a:pt x="16" y="125"/>
                      <a:pt x="16" y="125"/>
                    </a:cubicBezTo>
                    <a:cubicBezTo>
                      <a:pt x="16" y="125"/>
                      <a:pt x="19" y="117"/>
                      <a:pt x="21" y="116"/>
                    </a:cubicBezTo>
                    <a:cubicBezTo>
                      <a:pt x="23" y="114"/>
                      <a:pt x="30" y="110"/>
                      <a:pt x="36" y="108"/>
                    </a:cubicBezTo>
                    <a:cubicBezTo>
                      <a:pt x="41" y="106"/>
                      <a:pt x="41" y="96"/>
                      <a:pt x="41" y="9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8" name="Freeform 534"/>
              <p:cNvSpPr>
                <a:spLocks/>
              </p:cNvSpPr>
              <p:nvPr/>
            </p:nvSpPr>
            <p:spPr bwMode="auto">
              <a:xfrm>
                <a:off x="1799076" y="1126639"/>
                <a:ext cx="77788" cy="257175"/>
              </a:xfrm>
              <a:custGeom>
                <a:avLst/>
                <a:gdLst>
                  <a:gd name="T0" fmla="*/ 45 w 49"/>
                  <a:gd name="T1" fmla="*/ 125 h 161"/>
                  <a:gd name="T2" fmla="*/ 41 w 49"/>
                  <a:gd name="T3" fmla="*/ 116 h 161"/>
                  <a:gd name="T4" fmla="*/ 26 w 49"/>
                  <a:gd name="T5" fmla="*/ 108 h 161"/>
                  <a:gd name="T6" fmla="*/ 21 w 49"/>
                  <a:gd name="T7" fmla="*/ 91 h 161"/>
                  <a:gd name="T8" fmla="*/ 33 w 49"/>
                  <a:gd name="T9" fmla="*/ 84 h 161"/>
                  <a:gd name="T10" fmla="*/ 38 w 49"/>
                  <a:gd name="T11" fmla="*/ 77 h 161"/>
                  <a:gd name="T12" fmla="*/ 29 w 49"/>
                  <a:gd name="T13" fmla="*/ 71 h 161"/>
                  <a:gd name="T14" fmla="*/ 27 w 49"/>
                  <a:gd name="T15" fmla="*/ 60 h 161"/>
                  <a:gd name="T16" fmla="*/ 40 w 49"/>
                  <a:gd name="T17" fmla="*/ 51 h 161"/>
                  <a:gd name="T18" fmla="*/ 49 w 49"/>
                  <a:gd name="T19" fmla="*/ 44 h 161"/>
                  <a:gd name="T20" fmla="*/ 49 w 49"/>
                  <a:gd name="T21" fmla="*/ 35 h 161"/>
                  <a:gd name="T22" fmla="*/ 44 w 49"/>
                  <a:gd name="T23" fmla="*/ 35 h 161"/>
                  <a:gd name="T24" fmla="*/ 31 w 49"/>
                  <a:gd name="T25" fmla="*/ 30 h 161"/>
                  <a:gd name="T26" fmla="*/ 41 w 49"/>
                  <a:gd name="T27" fmla="*/ 21 h 161"/>
                  <a:gd name="T28" fmla="*/ 49 w 49"/>
                  <a:gd name="T29" fmla="*/ 15 h 161"/>
                  <a:gd name="T30" fmla="*/ 49 w 49"/>
                  <a:gd name="T31" fmla="*/ 0 h 161"/>
                  <a:gd name="T32" fmla="*/ 29 w 49"/>
                  <a:gd name="T33" fmla="*/ 0 h 161"/>
                  <a:gd name="T34" fmla="*/ 29 w 49"/>
                  <a:gd name="T35" fmla="*/ 15 h 161"/>
                  <a:gd name="T36" fmla="*/ 21 w 49"/>
                  <a:gd name="T37" fmla="*/ 21 h 161"/>
                  <a:gd name="T38" fmla="*/ 11 w 49"/>
                  <a:gd name="T39" fmla="*/ 30 h 161"/>
                  <a:gd name="T40" fmla="*/ 24 w 49"/>
                  <a:gd name="T41" fmla="*/ 35 h 161"/>
                  <a:gd name="T42" fmla="*/ 29 w 49"/>
                  <a:gd name="T43" fmla="*/ 35 h 161"/>
                  <a:gd name="T44" fmla="*/ 29 w 49"/>
                  <a:gd name="T45" fmla="*/ 44 h 161"/>
                  <a:gd name="T46" fmla="*/ 20 w 49"/>
                  <a:gd name="T47" fmla="*/ 51 h 161"/>
                  <a:gd name="T48" fmla="*/ 7 w 49"/>
                  <a:gd name="T49" fmla="*/ 60 h 161"/>
                  <a:gd name="T50" fmla="*/ 9 w 49"/>
                  <a:gd name="T51" fmla="*/ 71 h 161"/>
                  <a:gd name="T52" fmla="*/ 18 w 49"/>
                  <a:gd name="T53" fmla="*/ 77 h 161"/>
                  <a:gd name="T54" fmla="*/ 13 w 49"/>
                  <a:gd name="T55" fmla="*/ 84 h 161"/>
                  <a:gd name="T56" fmla="*/ 1 w 49"/>
                  <a:gd name="T57" fmla="*/ 91 h 161"/>
                  <a:gd name="T58" fmla="*/ 6 w 49"/>
                  <a:gd name="T59" fmla="*/ 108 h 161"/>
                  <a:gd name="T60" fmla="*/ 21 w 49"/>
                  <a:gd name="T61" fmla="*/ 116 h 161"/>
                  <a:gd name="T62" fmla="*/ 25 w 49"/>
                  <a:gd name="T63" fmla="*/ 125 h 161"/>
                  <a:gd name="T64" fmla="*/ 20 w 49"/>
                  <a:gd name="T65" fmla="*/ 131 h 161"/>
                  <a:gd name="T66" fmla="*/ 28 w 49"/>
                  <a:gd name="T67" fmla="*/ 161 h 161"/>
                  <a:gd name="T68" fmla="*/ 34 w 49"/>
                  <a:gd name="T69" fmla="*/ 161 h 161"/>
                  <a:gd name="T70" fmla="*/ 26 w 49"/>
                  <a:gd name="T71" fmla="*/ 137 h 161"/>
                  <a:gd name="T72" fmla="*/ 45 w 49"/>
                  <a:gd name="T73" fmla="*/ 1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61">
                    <a:moveTo>
                      <a:pt x="45" y="125"/>
                    </a:moveTo>
                    <a:cubicBezTo>
                      <a:pt x="45" y="125"/>
                      <a:pt x="43" y="117"/>
                      <a:pt x="41" y="116"/>
                    </a:cubicBezTo>
                    <a:cubicBezTo>
                      <a:pt x="38" y="114"/>
                      <a:pt x="31" y="110"/>
                      <a:pt x="26" y="108"/>
                    </a:cubicBezTo>
                    <a:cubicBezTo>
                      <a:pt x="20" y="106"/>
                      <a:pt x="21" y="96"/>
                      <a:pt x="21" y="91"/>
                    </a:cubicBezTo>
                    <a:cubicBezTo>
                      <a:pt x="21" y="86"/>
                      <a:pt x="27" y="86"/>
                      <a:pt x="33" y="84"/>
                    </a:cubicBezTo>
                    <a:cubicBezTo>
                      <a:pt x="38" y="81"/>
                      <a:pt x="38" y="77"/>
                      <a:pt x="38" y="77"/>
                    </a:cubicBezTo>
                    <a:cubicBezTo>
                      <a:pt x="38" y="77"/>
                      <a:pt x="33" y="75"/>
                      <a:pt x="29" y="71"/>
                    </a:cubicBezTo>
                    <a:cubicBezTo>
                      <a:pt x="26" y="68"/>
                      <a:pt x="26" y="66"/>
                      <a:pt x="27" y="60"/>
                    </a:cubicBezTo>
                    <a:cubicBezTo>
                      <a:pt x="28" y="55"/>
                      <a:pt x="35" y="53"/>
                      <a:pt x="40" y="51"/>
                    </a:cubicBezTo>
                    <a:cubicBezTo>
                      <a:pt x="45" y="49"/>
                      <a:pt x="49" y="44"/>
                      <a:pt x="49" y="44"/>
                    </a:cubicBezTo>
                    <a:cubicBezTo>
                      <a:pt x="46" y="40"/>
                      <a:pt x="49" y="35"/>
                      <a:pt x="49" y="35"/>
                    </a:cubicBezTo>
                    <a:cubicBezTo>
                      <a:pt x="49" y="35"/>
                      <a:pt x="46" y="35"/>
                      <a:pt x="44" y="35"/>
                    </a:cubicBezTo>
                    <a:cubicBezTo>
                      <a:pt x="41" y="34"/>
                      <a:pt x="31" y="35"/>
                      <a:pt x="31" y="30"/>
                    </a:cubicBezTo>
                    <a:cubicBezTo>
                      <a:pt x="32" y="25"/>
                      <a:pt x="38" y="26"/>
                      <a:pt x="41" y="21"/>
                    </a:cubicBezTo>
                    <a:cubicBezTo>
                      <a:pt x="44" y="17"/>
                      <a:pt x="49" y="15"/>
                      <a:pt x="49" y="15"/>
                    </a:cubicBezTo>
                    <a:cubicBezTo>
                      <a:pt x="49" y="9"/>
                      <a:pt x="49" y="0"/>
                      <a:pt x="4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28" y="161"/>
                      <a:pt x="28" y="161"/>
                    </a:cubicBezTo>
                    <a:cubicBezTo>
                      <a:pt x="34" y="161"/>
                      <a:pt x="34" y="161"/>
                      <a:pt x="34" y="161"/>
                    </a:cubicBezTo>
                    <a:cubicBezTo>
                      <a:pt x="34" y="161"/>
                      <a:pt x="29" y="144"/>
                      <a:pt x="26" y="137"/>
                    </a:cubicBezTo>
                    <a:cubicBezTo>
                      <a:pt x="23" y="130"/>
                      <a:pt x="45" y="125"/>
                      <a:pt x="45" y="125"/>
                    </a:cubicBezTo>
                    <a:close/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9" name="Freeform 535"/>
              <p:cNvSpPr>
                <a:spLocks/>
              </p:cNvSpPr>
              <p:nvPr/>
            </p:nvSpPr>
            <p:spPr bwMode="auto">
              <a:xfrm>
                <a:off x="1797489" y="1123464"/>
                <a:ext cx="184150" cy="265113"/>
              </a:xfrm>
              <a:custGeom>
                <a:avLst/>
                <a:gdLst>
                  <a:gd name="T0" fmla="*/ 96 w 115"/>
                  <a:gd name="T1" fmla="*/ 137 h 166"/>
                  <a:gd name="T2" fmla="*/ 90 w 115"/>
                  <a:gd name="T3" fmla="*/ 126 h 166"/>
                  <a:gd name="T4" fmla="*/ 93 w 115"/>
                  <a:gd name="T5" fmla="*/ 122 h 166"/>
                  <a:gd name="T6" fmla="*/ 113 w 115"/>
                  <a:gd name="T7" fmla="*/ 109 h 166"/>
                  <a:gd name="T8" fmla="*/ 102 w 115"/>
                  <a:gd name="T9" fmla="*/ 84 h 166"/>
                  <a:gd name="T10" fmla="*/ 97 w 115"/>
                  <a:gd name="T11" fmla="*/ 79 h 166"/>
                  <a:gd name="T12" fmla="*/ 109 w 115"/>
                  <a:gd name="T13" fmla="*/ 62 h 166"/>
                  <a:gd name="T14" fmla="*/ 87 w 115"/>
                  <a:gd name="T15" fmla="*/ 45 h 166"/>
                  <a:gd name="T16" fmla="*/ 87 w 115"/>
                  <a:gd name="T17" fmla="*/ 37 h 166"/>
                  <a:gd name="T18" fmla="*/ 100 w 115"/>
                  <a:gd name="T19" fmla="*/ 37 h 166"/>
                  <a:gd name="T20" fmla="*/ 98 w 115"/>
                  <a:gd name="T21" fmla="*/ 25 h 166"/>
                  <a:gd name="T22" fmla="*/ 86 w 115"/>
                  <a:gd name="T23" fmla="*/ 17 h 166"/>
                  <a:gd name="T24" fmla="*/ 29 w 115"/>
                  <a:gd name="T25" fmla="*/ 2 h 166"/>
                  <a:gd name="T26" fmla="*/ 27 w 115"/>
                  <a:gd name="T27" fmla="*/ 17 h 166"/>
                  <a:gd name="T28" fmla="*/ 11 w 115"/>
                  <a:gd name="T29" fmla="*/ 32 h 166"/>
                  <a:gd name="T30" fmla="*/ 30 w 115"/>
                  <a:gd name="T31" fmla="*/ 39 h 166"/>
                  <a:gd name="T32" fmla="*/ 30 w 115"/>
                  <a:gd name="T33" fmla="*/ 46 h 166"/>
                  <a:gd name="T34" fmla="*/ 8 w 115"/>
                  <a:gd name="T35" fmla="*/ 58 h 166"/>
                  <a:gd name="T36" fmla="*/ 18 w 115"/>
                  <a:gd name="T37" fmla="*/ 81 h 166"/>
                  <a:gd name="T38" fmla="*/ 17 w 115"/>
                  <a:gd name="T39" fmla="*/ 82 h 166"/>
                  <a:gd name="T40" fmla="*/ 0 w 115"/>
                  <a:gd name="T41" fmla="*/ 96 h 166"/>
                  <a:gd name="T42" fmla="*/ 21 w 115"/>
                  <a:gd name="T43" fmla="*/ 119 h 166"/>
                  <a:gd name="T44" fmla="*/ 26 w 115"/>
                  <a:gd name="T45" fmla="*/ 127 h 166"/>
                  <a:gd name="T46" fmla="*/ 19 w 115"/>
                  <a:gd name="T47" fmla="*/ 130 h 166"/>
                  <a:gd name="T48" fmla="*/ 17 w 115"/>
                  <a:gd name="T49" fmla="*/ 165 h 166"/>
                  <a:gd name="T50" fmla="*/ 102 w 115"/>
                  <a:gd name="T51" fmla="*/ 163 h 166"/>
                  <a:gd name="T52" fmla="*/ 22 w 115"/>
                  <a:gd name="T53" fmla="*/ 133 h 166"/>
                  <a:gd name="T54" fmla="*/ 26 w 115"/>
                  <a:gd name="T55" fmla="*/ 129 h 166"/>
                  <a:gd name="T56" fmla="*/ 25 w 115"/>
                  <a:gd name="T57" fmla="*/ 119 h 166"/>
                  <a:gd name="T58" fmla="*/ 3 w 115"/>
                  <a:gd name="T59" fmla="*/ 96 h 166"/>
                  <a:gd name="T60" fmla="*/ 19 w 115"/>
                  <a:gd name="T61" fmla="*/ 83 h 166"/>
                  <a:gd name="T62" fmla="*/ 19 w 115"/>
                  <a:gd name="T63" fmla="*/ 78 h 166"/>
                  <a:gd name="T64" fmla="*/ 10 w 115"/>
                  <a:gd name="T65" fmla="*/ 60 h 166"/>
                  <a:gd name="T66" fmla="*/ 30 w 115"/>
                  <a:gd name="T67" fmla="*/ 42 h 166"/>
                  <a:gd name="T68" fmla="*/ 31 w 115"/>
                  <a:gd name="T69" fmla="*/ 38 h 166"/>
                  <a:gd name="T70" fmla="*/ 33 w 115"/>
                  <a:gd name="T71" fmla="*/ 36 h 166"/>
                  <a:gd name="T72" fmla="*/ 14 w 115"/>
                  <a:gd name="T73" fmla="*/ 33 h 166"/>
                  <a:gd name="T74" fmla="*/ 23 w 115"/>
                  <a:gd name="T75" fmla="*/ 24 h 166"/>
                  <a:gd name="T76" fmla="*/ 32 w 115"/>
                  <a:gd name="T77" fmla="*/ 18 h 166"/>
                  <a:gd name="T78" fmla="*/ 30 w 115"/>
                  <a:gd name="T79" fmla="*/ 3 h 166"/>
                  <a:gd name="T80" fmla="*/ 83 w 115"/>
                  <a:gd name="T81" fmla="*/ 17 h 166"/>
                  <a:gd name="T82" fmla="*/ 98 w 115"/>
                  <a:gd name="T83" fmla="*/ 29 h 166"/>
                  <a:gd name="T84" fmla="*/ 100 w 115"/>
                  <a:gd name="T85" fmla="*/ 34 h 166"/>
                  <a:gd name="T86" fmla="*/ 84 w 115"/>
                  <a:gd name="T87" fmla="*/ 38 h 166"/>
                  <a:gd name="T88" fmla="*/ 84 w 115"/>
                  <a:gd name="T89" fmla="*/ 38 h 166"/>
                  <a:gd name="T90" fmla="*/ 94 w 115"/>
                  <a:gd name="T91" fmla="*/ 55 h 166"/>
                  <a:gd name="T92" fmla="*/ 106 w 115"/>
                  <a:gd name="T93" fmla="*/ 70 h 166"/>
                  <a:gd name="T94" fmla="*/ 96 w 115"/>
                  <a:gd name="T95" fmla="*/ 78 h 166"/>
                  <a:gd name="T96" fmla="*/ 101 w 115"/>
                  <a:gd name="T97" fmla="*/ 87 h 166"/>
                  <a:gd name="T98" fmla="*/ 111 w 115"/>
                  <a:gd name="T99" fmla="*/ 104 h 166"/>
                  <a:gd name="T100" fmla="*/ 91 w 115"/>
                  <a:gd name="T101" fmla="*/ 119 h 166"/>
                  <a:gd name="T102" fmla="*/ 90 w 115"/>
                  <a:gd name="T103" fmla="*/ 129 h 166"/>
                  <a:gd name="T104" fmla="*/ 93 w 115"/>
                  <a:gd name="T105" fmla="*/ 137 h 166"/>
                  <a:gd name="T106" fmla="*/ 102 w 115"/>
                  <a:gd name="T10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66">
                    <a:moveTo>
                      <a:pt x="102" y="165"/>
                    </a:move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3"/>
                      <a:pt x="102" y="161"/>
                    </a:cubicBezTo>
                    <a:cubicBezTo>
                      <a:pt x="101" y="159"/>
                      <a:pt x="99" y="154"/>
                      <a:pt x="98" y="150"/>
                    </a:cubicBezTo>
                    <a:cubicBezTo>
                      <a:pt x="97" y="145"/>
                      <a:pt x="96" y="140"/>
                      <a:pt x="96" y="137"/>
                    </a:cubicBezTo>
                    <a:cubicBezTo>
                      <a:pt x="96" y="136"/>
                      <a:pt x="96" y="134"/>
                      <a:pt x="96" y="134"/>
                    </a:cubicBezTo>
                    <a:cubicBezTo>
                      <a:pt x="97" y="133"/>
                      <a:pt x="97" y="131"/>
                      <a:pt x="97" y="130"/>
                    </a:cubicBezTo>
                    <a:cubicBezTo>
                      <a:pt x="97" y="129"/>
                      <a:pt x="96" y="128"/>
                      <a:pt x="96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2" y="126"/>
                      <a:pt x="91" y="126"/>
                      <a:pt x="90" y="126"/>
                    </a:cubicBezTo>
                    <a:cubicBezTo>
                      <a:pt x="90" y="126"/>
                      <a:pt x="89" y="126"/>
                      <a:pt x="89" y="12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6"/>
                    </a:cubicBezTo>
                    <a:cubicBezTo>
                      <a:pt x="92" y="125"/>
                      <a:pt x="92" y="123"/>
                      <a:pt x="93" y="122"/>
                    </a:cubicBezTo>
                    <a:cubicBezTo>
                      <a:pt x="93" y="121"/>
                      <a:pt x="93" y="120"/>
                      <a:pt x="94" y="120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6" y="118"/>
                      <a:pt x="98" y="117"/>
                      <a:pt x="101" y="115"/>
                    </a:cubicBezTo>
                    <a:cubicBezTo>
                      <a:pt x="104" y="114"/>
                      <a:pt x="107" y="112"/>
                      <a:pt x="109" y="111"/>
                    </a:cubicBezTo>
                    <a:cubicBezTo>
                      <a:pt x="111" y="111"/>
                      <a:pt x="112" y="110"/>
                      <a:pt x="113" y="109"/>
                    </a:cubicBezTo>
                    <a:cubicBezTo>
                      <a:pt x="115" y="105"/>
                      <a:pt x="115" y="100"/>
                      <a:pt x="115" y="96"/>
                    </a:cubicBezTo>
                    <a:cubicBezTo>
                      <a:pt x="115" y="95"/>
                      <a:pt x="115" y="94"/>
                      <a:pt x="115" y="93"/>
                    </a:cubicBezTo>
                    <a:cubicBezTo>
                      <a:pt x="115" y="92"/>
                      <a:pt x="115" y="90"/>
                      <a:pt x="114" y="89"/>
                    </a:cubicBezTo>
                    <a:cubicBezTo>
                      <a:pt x="112" y="88"/>
                      <a:pt x="110" y="87"/>
                      <a:pt x="108" y="86"/>
                    </a:cubicBezTo>
                    <a:cubicBezTo>
                      <a:pt x="106" y="86"/>
                      <a:pt x="104" y="85"/>
                      <a:pt x="102" y="84"/>
                    </a:cubicBezTo>
                    <a:cubicBezTo>
                      <a:pt x="100" y="83"/>
                      <a:pt x="99" y="82"/>
                      <a:pt x="99" y="82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8" y="80"/>
                      <a:pt x="102" y="78"/>
                      <a:pt x="106" y="74"/>
                    </a:cubicBezTo>
                    <a:cubicBezTo>
                      <a:pt x="107" y="73"/>
                      <a:pt x="108" y="72"/>
                      <a:pt x="109" y="71"/>
                    </a:cubicBezTo>
                    <a:cubicBezTo>
                      <a:pt x="110" y="70"/>
                      <a:pt x="110" y="68"/>
                      <a:pt x="110" y="67"/>
                    </a:cubicBezTo>
                    <a:cubicBezTo>
                      <a:pt x="110" y="65"/>
                      <a:pt x="110" y="64"/>
                      <a:pt x="109" y="62"/>
                    </a:cubicBezTo>
                    <a:cubicBezTo>
                      <a:pt x="109" y="61"/>
                      <a:pt x="108" y="59"/>
                      <a:pt x="107" y="58"/>
                    </a:cubicBezTo>
                    <a:cubicBezTo>
                      <a:pt x="104" y="55"/>
                      <a:pt x="99" y="53"/>
                      <a:pt x="95" y="52"/>
                    </a:cubicBezTo>
                    <a:cubicBezTo>
                      <a:pt x="93" y="51"/>
                      <a:pt x="91" y="49"/>
                      <a:pt x="89" y="48"/>
                    </a:cubicBezTo>
                    <a:cubicBezTo>
                      <a:pt x="88" y="47"/>
                      <a:pt x="88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5"/>
                      <a:pt x="88" y="44"/>
                      <a:pt x="88" y="42"/>
                    </a:cubicBezTo>
                    <a:cubicBezTo>
                      <a:pt x="88" y="39"/>
                      <a:pt x="87" y="37"/>
                      <a:pt x="87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8" y="38"/>
                      <a:pt x="91" y="38"/>
                    </a:cubicBezTo>
                    <a:cubicBezTo>
                      <a:pt x="91" y="38"/>
                      <a:pt x="92" y="38"/>
                      <a:pt x="94" y="38"/>
                    </a:cubicBezTo>
                    <a:cubicBezTo>
                      <a:pt x="96" y="38"/>
                      <a:pt x="98" y="38"/>
                      <a:pt x="100" y="37"/>
                    </a:cubicBezTo>
                    <a:cubicBezTo>
                      <a:pt x="101" y="37"/>
                      <a:pt x="102" y="36"/>
                      <a:pt x="103" y="36"/>
                    </a:cubicBezTo>
                    <a:cubicBezTo>
                      <a:pt x="104" y="35"/>
                      <a:pt x="105" y="34"/>
                      <a:pt x="104" y="32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4" y="30"/>
                      <a:pt x="104" y="29"/>
                      <a:pt x="103" y="28"/>
                    </a:cubicBezTo>
                    <a:cubicBezTo>
                      <a:pt x="101" y="27"/>
                      <a:pt x="100" y="26"/>
                      <a:pt x="98" y="25"/>
                    </a:cubicBezTo>
                    <a:cubicBezTo>
                      <a:pt x="97" y="25"/>
                      <a:pt x="95" y="24"/>
                      <a:pt x="95" y="23"/>
                    </a:cubicBezTo>
                    <a:cubicBezTo>
                      <a:pt x="93" y="20"/>
                      <a:pt x="91" y="18"/>
                      <a:pt x="89" y="17"/>
                    </a:cubicBezTo>
                    <a:cubicBezTo>
                      <a:pt x="87" y="16"/>
                      <a:pt x="85" y="16"/>
                      <a:pt x="85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5"/>
                      <a:pt x="87" y="13"/>
                      <a:pt x="87" y="10"/>
                    </a:cubicBezTo>
                    <a:cubicBezTo>
                      <a:pt x="87" y="6"/>
                      <a:pt x="86" y="2"/>
                      <a:pt x="86" y="2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6"/>
                      <a:pt x="29" y="10"/>
                    </a:cubicBezTo>
                    <a:cubicBezTo>
                      <a:pt x="29" y="13"/>
                      <a:pt x="29" y="15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28" y="16"/>
                      <a:pt x="27" y="17"/>
                    </a:cubicBezTo>
                    <a:cubicBezTo>
                      <a:pt x="25" y="18"/>
                      <a:pt x="22" y="20"/>
                      <a:pt x="21" y="23"/>
                    </a:cubicBezTo>
                    <a:cubicBezTo>
                      <a:pt x="20" y="24"/>
                      <a:pt x="18" y="25"/>
                      <a:pt x="16" y="26"/>
                    </a:cubicBezTo>
                    <a:cubicBezTo>
                      <a:pt x="15" y="27"/>
                      <a:pt x="14" y="27"/>
                      <a:pt x="13" y="28"/>
                    </a:cubicBezTo>
                    <a:cubicBezTo>
                      <a:pt x="12" y="29"/>
                      <a:pt x="11" y="30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3"/>
                      <a:pt x="11" y="34"/>
                      <a:pt x="12" y="35"/>
                    </a:cubicBezTo>
                    <a:cubicBezTo>
                      <a:pt x="12" y="36"/>
                      <a:pt x="14" y="36"/>
                      <a:pt x="15" y="37"/>
                    </a:cubicBezTo>
                    <a:cubicBezTo>
                      <a:pt x="17" y="37"/>
                      <a:pt x="19" y="38"/>
                      <a:pt x="20" y="38"/>
                    </a:cubicBezTo>
                    <a:cubicBezTo>
                      <a:pt x="22" y="38"/>
                      <a:pt x="24" y="38"/>
                      <a:pt x="25" y="38"/>
                    </a:cubicBezTo>
                    <a:cubicBezTo>
                      <a:pt x="27" y="38"/>
                      <a:pt x="30" y="39"/>
                      <a:pt x="30" y="39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7" y="39"/>
                      <a:pt x="27" y="42"/>
                    </a:cubicBezTo>
                    <a:cubicBezTo>
                      <a:pt x="27" y="44"/>
                      <a:pt x="28" y="45"/>
                      <a:pt x="29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6"/>
                      <a:pt x="24" y="50"/>
                      <a:pt x="20" y="52"/>
                    </a:cubicBezTo>
                    <a:cubicBezTo>
                      <a:pt x="18" y="53"/>
                      <a:pt x="15" y="54"/>
                      <a:pt x="12" y="55"/>
                    </a:cubicBezTo>
                    <a:cubicBezTo>
                      <a:pt x="11" y="56"/>
                      <a:pt x="9" y="57"/>
                      <a:pt x="8" y="58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6" y="64"/>
                      <a:pt x="6" y="65"/>
                      <a:pt x="6" y="67"/>
                    </a:cubicBezTo>
                    <a:cubicBezTo>
                      <a:pt x="6" y="68"/>
                      <a:pt x="6" y="70"/>
                      <a:pt x="6" y="71"/>
                    </a:cubicBezTo>
                    <a:cubicBezTo>
                      <a:pt x="7" y="72"/>
                      <a:pt x="8" y="73"/>
                      <a:pt x="9" y="74"/>
                    </a:cubicBezTo>
                    <a:cubicBezTo>
                      <a:pt x="13" y="78"/>
                      <a:pt x="18" y="80"/>
                      <a:pt x="18" y="81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1"/>
                      <a:pt x="17" y="82"/>
                    </a:cubicBezTo>
                    <a:cubicBezTo>
                      <a:pt x="16" y="82"/>
                      <a:pt x="15" y="83"/>
                      <a:pt x="13" y="84"/>
                    </a:cubicBezTo>
                    <a:cubicBezTo>
                      <a:pt x="11" y="86"/>
                      <a:pt x="8" y="86"/>
                      <a:pt x="5" y="87"/>
                    </a:cubicBezTo>
                    <a:cubicBezTo>
                      <a:pt x="4" y="88"/>
                      <a:pt x="3" y="88"/>
                      <a:pt x="2" y="89"/>
                    </a:cubicBezTo>
                    <a:cubicBezTo>
                      <a:pt x="1" y="90"/>
                      <a:pt x="0" y="92"/>
                      <a:pt x="0" y="93"/>
                    </a:cubicBezTo>
                    <a:cubicBezTo>
                      <a:pt x="0" y="94"/>
                      <a:pt x="0" y="95"/>
                      <a:pt x="0" y="96"/>
                    </a:cubicBezTo>
                    <a:cubicBezTo>
                      <a:pt x="0" y="98"/>
                      <a:pt x="0" y="102"/>
                      <a:pt x="1" y="105"/>
                    </a:cubicBezTo>
                    <a:cubicBezTo>
                      <a:pt x="2" y="106"/>
                      <a:pt x="2" y="107"/>
                      <a:pt x="3" y="109"/>
                    </a:cubicBezTo>
                    <a:cubicBezTo>
                      <a:pt x="4" y="110"/>
                      <a:pt x="5" y="111"/>
                      <a:pt x="6" y="111"/>
                    </a:cubicBezTo>
                    <a:cubicBezTo>
                      <a:pt x="9" y="112"/>
                      <a:pt x="12" y="114"/>
                      <a:pt x="15" y="115"/>
                    </a:cubicBezTo>
                    <a:cubicBezTo>
                      <a:pt x="17" y="117"/>
                      <a:pt x="20" y="118"/>
                      <a:pt x="21" y="119"/>
                    </a:cubicBezTo>
                    <a:cubicBezTo>
                      <a:pt x="21" y="119"/>
                      <a:pt x="22" y="120"/>
                      <a:pt x="22" y="121"/>
                    </a:cubicBezTo>
                    <a:cubicBezTo>
                      <a:pt x="23" y="122"/>
                      <a:pt x="23" y="124"/>
                      <a:pt x="24" y="125"/>
                    </a:cubicBezTo>
                    <a:cubicBezTo>
                      <a:pt x="24" y="126"/>
                      <a:pt x="24" y="126"/>
                      <a:pt x="24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26" y="126"/>
                      <a:pt x="26" y="126"/>
                      <a:pt x="25" y="126"/>
                    </a:cubicBezTo>
                    <a:cubicBezTo>
                      <a:pt x="24" y="126"/>
                      <a:pt x="23" y="126"/>
                      <a:pt x="21" y="126"/>
                    </a:cubicBezTo>
                    <a:cubicBezTo>
                      <a:pt x="21" y="127"/>
                      <a:pt x="20" y="127"/>
                      <a:pt x="19" y="128"/>
                    </a:cubicBezTo>
                    <a:cubicBezTo>
                      <a:pt x="19" y="128"/>
                      <a:pt x="19" y="129"/>
                      <a:pt x="19" y="130"/>
                    </a:cubicBezTo>
                    <a:cubicBezTo>
                      <a:pt x="19" y="131"/>
                      <a:pt x="19" y="133"/>
                      <a:pt x="19" y="134"/>
                    </a:cubicBezTo>
                    <a:cubicBezTo>
                      <a:pt x="20" y="135"/>
                      <a:pt x="20" y="137"/>
                      <a:pt x="20" y="140"/>
                    </a:cubicBezTo>
                    <a:cubicBezTo>
                      <a:pt x="20" y="145"/>
                      <a:pt x="20" y="151"/>
                      <a:pt x="19" y="156"/>
                    </a:cubicBezTo>
                    <a:cubicBezTo>
                      <a:pt x="18" y="159"/>
                      <a:pt x="18" y="161"/>
                      <a:pt x="18" y="162"/>
                    </a:cubicBezTo>
                    <a:cubicBezTo>
                      <a:pt x="17" y="164"/>
                      <a:pt x="17" y="165"/>
                      <a:pt x="17" y="165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04" y="166"/>
                      <a:pt x="104" y="166"/>
                      <a:pt x="104" y="166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5"/>
                      <a:pt x="19" y="165"/>
                      <a:pt x="19" y="165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20" y="165"/>
                      <a:pt x="23" y="150"/>
                      <a:pt x="23" y="140"/>
                    </a:cubicBezTo>
                    <a:cubicBezTo>
                      <a:pt x="23" y="137"/>
                      <a:pt x="23" y="135"/>
                      <a:pt x="22" y="133"/>
                    </a:cubicBezTo>
                    <a:cubicBezTo>
                      <a:pt x="22" y="132"/>
                      <a:pt x="22" y="131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3" y="129"/>
                      <a:pt x="23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8" y="127"/>
                      <a:pt x="27" y="125"/>
                      <a:pt x="26" y="122"/>
                    </a:cubicBezTo>
                    <a:cubicBezTo>
                      <a:pt x="26" y="121"/>
                      <a:pt x="25" y="120"/>
                      <a:pt x="25" y="119"/>
                    </a:cubicBezTo>
                    <a:cubicBezTo>
                      <a:pt x="24" y="118"/>
                      <a:pt x="23" y="117"/>
                      <a:pt x="22" y="117"/>
                    </a:cubicBezTo>
                    <a:cubicBezTo>
                      <a:pt x="21" y="116"/>
                      <a:pt x="19" y="114"/>
                      <a:pt x="16" y="113"/>
                    </a:cubicBezTo>
                    <a:cubicBezTo>
                      <a:pt x="13" y="111"/>
                      <a:pt x="10" y="109"/>
                      <a:pt x="7" y="108"/>
                    </a:cubicBezTo>
                    <a:cubicBezTo>
                      <a:pt x="6" y="108"/>
                      <a:pt x="6" y="108"/>
                      <a:pt x="5" y="107"/>
                    </a:cubicBezTo>
                    <a:cubicBezTo>
                      <a:pt x="4" y="105"/>
                      <a:pt x="3" y="100"/>
                      <a:pt x="3" y="96"/>
                    </a:cubicBezTo>
                    <a:cubicBezTo>
                      <a:pt x="3" y="95"/>
                      <a:pt x="3" y="94"/>
                      <a:pt x="3" y="93"/>
                    </a:cubicBezTo>
                    <a:cubicBezTo>
                      <a:pt x="3" y="92"/>
                      <a:pt x="4" y="92"/>
                      <a:pt x="4" y="91"/>
                    </a:cubicBezTo>
                    <a:cubicBezTo>
                      <a:pt x="5" y="90"/>
                      <a:pt x="6" y="90"/>
                      <a:pt x="8" y="89"/>
                    </a:cubicBezTo>
                    <a:cubicBezTo>
                      <a:pt x="10" y="89"/>
                      <a:pt x="12" y="88"/>
                      <a:pt x="14" y="87"/>
                    </a:cubicBezTo>
                    <a:cubicBezTo>
                      <a:pt x="17" y="86"/>
                      <a:pt x="18" y="85"/>
                      <a:pt x="19" y="83"/>
                    </a:cubicBezTo>
                    <a:cubicBezTo>
                      <a:pt x="20" y="82"/>
                      <a:pt x="20" y="81"/>
                      <a:pt x="20" y="80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7"/>
                      <a:pt x="14" y="75"/>
                      <a:pt x="11" y="72"/>
                    </a:cubicBezTo>
                    <a:cubicBezTo>
                      <a:pt x="10" y="71"/>
                      <a:pt x="10" y="70"/>
                      <a:pt x="9" y="70"/>
                    </a:cubicBezTo>
                    <a:cubicBezTo>
                      <a:pt x="9" y="69"/>
                      <a:pt x="9" y="68"/>
                      <a:pt x="9" y="67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9" y="62"/>
                      <a:pt x="10" y="61"/>
                      <a:pt x="10" y="60"/>
                    </a:cubicBezTo>
                    <a:cubicBezTo>
                      <a:pt x="13" y="58"/>
                      <a:pt x="18" y="56"/>
                      <a:pt x="21" y="55"/>
                    </a:cubicBezTo>
                    <a:cubicBezTo>
                      <a:pt x="27" y="52"/>
                      <a:pt x="31" y="47"/>
                      <a:pt x="31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3"/>
                      <a:pt x="30" y="42"/>
                    </a:cubicBezTo>
                    <a:cubicBezTo>
                      <a:pt x="30" y="41"/>
                      <a:pt x="30" y="40"/>
                      <a:pt x="31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28" y="35"/>
                      <a:pt x="25" y="35"/>
                    </a:cubicBezTo>
                    <a:cubicBezTo>
                      <a:pt x="24" y="35"/>
                      <a:pt x="23" y="35"/>
                      <a:pt x="22" y="35"/>
                    </a:cubicBezTo>
                    <a:cubicBezTo>
                      <a:pt x="20" y="35"/>
                      <a:pt x="18" y="35"/>
                      <a:pt x="16" y="34"/>
                    </a:cubicBezTo>
                    <a:cubicBezTo>
                      <a:pt x="15" y="34"/>
                      <a:pt x="15" y="34"/>
                      <a:pt x="14" y="33"/>
                    </a:cubicBezTo>
                    <a:cubicBezTo>
                      <a:pt x="14" y="33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5" y="30"/>
                    </a:cubicBezTo>
                    <a:cubicBezTo>
                      <a:pt x="16" y="30"/>
                      <a:pt x="17" y="29"/>
                      <a:pt x="19" y="28"/>
                    </a:cubicBezTo>
                    <a:cubicBezTo>
                      <a:pt x="20" y="27"/>
                      <a:pt x="22" y="26"/>
                      <a:pt x="23" y="24"/>
                    </a:cubicBezTo>
                    <a:cubicBezTo>
                      <a:pt x="25" y="22"/>
                      <a:pt x="26" y="21"/>
                      <a:pt x="28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5"/>
                      <a:pt x="32" y="13"/>
                      <a:pt x="32" y="10"/>
                    </a:cubicBezTo>
                    <a:cubicBezTo>
                      <a:pt x="32" y="6"/>
                      <a:pt x="32" y="2"/>
                      <a:pt x="32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4" y="6"/>
                      <a:pt x="84" y="10"/>
                    </a:cubicBezTo>
                    <a:cubicBezTo>
                      <a:pt x="84" y="13"/>
                      <a:pt x="84" y="15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6" y="19"/>
                      <a:pt x="90" y="21"/>
                      <a:pt x="92" y="24"/>
                    </a:cubicBezTo>
                    <a:cubicBezTo>
                      <a:pt x="94" y="27"/>
                      <a:pt x="96" y="28"/>
                      <a:pt x="98" y="29"/>
                    </a:cubicBezTo>
                    <a:cubicBezTo>
                      <a:pt x="99" y="29"/>
                      <a:pt x="100" y="30"/>
                      <a:pt x="101" y="30"/>
                    </a:cubicBezTo>
                    <a:cubicBezTo>
                      <a:pt x="101" y="31"/>
                      <a:pt x="101" y="31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4"/>
                      <a:pt x="100" y="34"/>
                    </a:cubicBezTo>
                    <a:cubicBezTo>
                      <a:pt x="98" y="34"/>
                      <a:pt x="97" y="35"/>
                      <a:pt x="95" y="35"/>
                    </a:cubicBezTo>
                    <a:cubicBezTo>
                      <a:pt x="93" y="35"/>
                      <a:pt x="92" y="35"/>
                      <a:pt x="90" y="35"/>
                    </a:cubicBezTo>
                    <a:cubicBezTo>
                      <a:pt x="88" y="35"/>
                      <a:pt x="85" y="36"/>
                      <a:pt x="85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40"/>
                      <a:pt x="85" y="42"/>
                    </a:cubicBezTo>
                    <a:cubicBezTo>
                      <a:pt x="85" y="43"/>
                      <a:pt x="85" y="44"/>
                      <a:pt x="84" y="45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9" y="52"/>
                      <a:pt x="94" y="55"/>
                    </a:cubicBezTo>
                    <a:cubicBezTo>
                      <a:pt x="97" y="56"/>
                      <a:pt x="100" y="57"/>
                      <a:pt x="102" y="58"/>
                    </a:cubicBezTo>
                    <a:cubicBezTo>
                      <a:pt x="103" y="59"/>
                      <a:pt x="104" y="59"/>
                      <a:pt x="105" y="60"/>
                    </a:cubicBezTo>
                    <a:cubicBezTo>
                      <a:pt x="106" y="61"/>
                      <a:pt x="106" y="62"/>
                      <a:pt x="106" y="63"/>
                    </a:cubicBezTo>
                    <a:cubicBezTo>
                      <a:pt x="107" y="64"/>
                      <a:pt x="107" y="66"/>
                      <a:pt x="107" y="67"/>
                    </a:cubicBezTo>
                    <a:cubicBezTo>
                      <a:pt x="107" y="68"/>
                      <a:pt x="107" y="69"/>
                      <a:pt x="106" y="70"/>
                    </a:cubicBezTo>
                    <a:cubicBezTo>
                      <a:pt x="106" y="70"/>
                      <a:pt x="105" y="71"/>
                      <a:pt x="104" y="72"/>
                    </a:cubicBezTo>
                    <a:cubicBezTo>
                      <a:pt x="102" y="74"/>
                      <a:pt x="100" y="75"/>
                      <a:pt x="99" y="76"/>
                    </a:cubicBezTo>
                    <a:cubicBezTo>
                      <a:pt x="98" y="77"/>
                      <a:pt x="97" y="77"/>
                      <a:pt x="97" y="77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5" y="80"/>
                    </a:cubicBezTo>
                    <a:cubicBezTo>
                      <a:pt x="95" y="81"/>
                      <a:pt x="95" y="82"/>
                      <a:pt x="96" y="83"/>
                    </a:cubicBezTo>
                    <a:cubicBezTo>
                      <a:pt x="97" y="85"/>
                      <a:pt x="99" y="86"/>
                      <a:pt x="101" y="87"/>
                    </a:cubicBezTo>
                    <a:cubicBezTo>
                      <a:pt x="104" y="89"/>
                      <a:pt x="107" y="89"/>
                      <a:pt x="109" y="90"/>
                    </a:cubicBezTo>
                    <a:cubicBezTo>
                      <a:pt x="110" y="90"/>
                      <a:pt x="111" y="91"/>
                      <a:pt x="111" y="91"/>
                    </a:cubicBezTo>
                    <a:cubicBezTo>
                      <a:pt x="112" y="92"/>
                      <a:pt x="112" y="92"/>
                      <a:pt x="112" y="93"/>
                    </a:cubicBezTo>
                    <a:cubicBezTo>
                      <a:pt x="112" y="94"/>
                      <a:pt x="112" y="95"/>
                      <a:pt x="112" y="96"/>
                    </a:cubicBezTo>
                    <a:cubicBezTo>
                      <a:pt x="112" y="98"/>
                      <a:pt x="112" y="101"/>
                      <a:pt x="111" y="104"/>
                    </a:cubicBezTo>
                    <a:cubicBezTo>
                      <a:pt x="111" y="105"/>
                      <a:pt x="111" y="106"/>
                      <a:pt x="110" y="107"/>
                    </a:cubicBezTo>
                    <a:cubicBezTo>
                      <a:pt x="110" y="108"/>
                      <a:pt x="109" y="108"/>
                      <a:pt x="108" y="108"/>
                    </a:cubicBezTo>
                    <a:cubicBezTo>
                      <a:pt x="105" y="109"/>
                      <a:pt x="102" y="111"/>
                      <a:pt x="99" y="113"/>
                    </a:cubicBezTo>
                    <a:cubicBezTo>
                      <a:pt x="96" y="114"/>
                      <a:pt x="94" y="116"/>
                      <a:pt x="93" y="117"/>
                    </a:cubicBezTo>
                    <a:cubicBezTo>
                      <a:pt x="92" y="117"/>
                      <a:pt x="91" y="118"/>
                      <a:pt x="91" y="119"/>
                    </a:cubicBezTo>
                    <a:cubicBezTo>
                      <a:pt x="89" y="122"/>
                      <a:pt x="88" y="127"/>
                      <a:pt x="88" y="127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1" y="128"/>
                      <a:pt x="92" y="129"/>
                      <a:pt x="93" y="129"/>
                    </a:cubicBezTo>
                    <a:cubicBezTo>
                      <a:pt x="93" y="129"/>
                      <a:pt x="93" y="129"/>
                      <a:pt x="94" y="13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4"/>
                      <a:pt x="93" y="135"/>
                      <a:pt x="93" y="137"/>
                    </a:cubicBezTo>
                    <a:cubicBezTo>
                      <a:pt x="93" y="142"/>
                      <a:pt x="94" y="149"/>
                      <a:pt x="96" y="155"/>
                    </a:cubicBezTo>
                    <a:cubicBezTo>
                      <a:pt x="98" y="161"/>
                      <a:pt x="100" y="165"/>
                      <a:pt x="100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lnTo>
                      <a:pt x="102" y="16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685"/>
              <p:cNvSpPr>
                <a:spLocks/>
              </p:cNvSpPr>
              <p:nvPr/>
            </p:nvSpPr>
            <p:spPr bwMode="auto">
              <a:xfrm>
                <a:off x="1899088" y="1180613"/>
                <a:ext cx="39688" cy="6350"/>
              </a:xfrm>
              <a:custGeom>
                <a:avLst/>
                <a:gdLst>
                  <a:gd name="T0" fmla="*/ 1 w 25"/>
                  <a:gd name="T1" fmla="*/ 4 h 4"/>
                  <a:gd name="T2" fmla="*/ 24 w 25"/>
                  <a:gd name="T3" fmla="*/ 2 h 4"/>
                  <a:gd name="T4" fmla="*/ 25 w 25"/>
                  <a:gd name="T5" fmla="*/ 1 h 4"/>
                  <a:gd name="T6" fmla="*/ 24 w 25"/>
                  <a:gd name="T7" fmla="*/ 0 h 4"/>
                  <a:gd name="T8" fmla="*/ 16 w 25"/>
                  <a:gd name="T9" fmla="*/ 1 h 4"/>
                  <a:gd name="T10" fmla="*/ 1 w 25"/>
                  <a:gd name="T11" fmla="*/ 2 h 4"/>
                  <a:gd name="T12" fmla="*/ 0 w 25"/>
                  <a:gd name="T13" fmla="*/ 3 h 4"/>
                  <a:gd name="T14" fmla="*/ 1 w 2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">
                    <a:moveTo>
                      <a:pt x="1" y="4"/>
                    </a:moveTo>
                    <a:cubicBezTo>
                      <a:pt x="12" y="3"/>
                      <a:pt x="24" y="2"/>
                      <a:pt x="24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1" y="0"/>
                      <a:pt x="16" y="1"/>
                    </a:cubicBezTo>
                    <a:cubicBezTo>
                      <a:pt x="12" y="1"/>
                      <a:pt x="6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686"/>
              <p:cNvSpPr>
                <a:spLocks/>
              </p:cNvSpPr>
              <p:nvPr/>
            </p:nvSpPr>
            <p:spPr bwMode="auto">
              <a:xfrm>
                <a:off x="1841938" y="1180613"/>
                <a:ext cx="38100" cy="6350"/>
              </a:xfrm>
              <a:custGeom>
                <a:avLst/>
                <a:gdLst>
                  <a:gd name="T0" fmla="*/ 1 w 24"/>
                  <a:gd name="T1" fmla="*/ 2 h 4"/>
                  <a:gd name="T2" fmla="*/ 23 w 24"/>
                  <a:gd name="T3" fmla="*/ 4 h 4"/>
                  <a:gd name="T4" fmla="*/ 24 w 24"/>
                  <a:gd name="T5" fmla="*/ 3 h 4"/>
                  <a:gd name="T6" fmla="*/ 23 w 24"/>
                  <a:gd name="T7" fmla="*/ 2 h 4"/>
                  <a:gd name="T8" fmla="*/ 8 w 24"/>
                  <a:gd name="T9" fmla="*/ 1 h 4"/>
                  <a:gd name="T10" fmla="*/ 1 w 24"/>
                  <a:gd name="T11" fmla="*/ 0 h 4"/>
                  <a:gd name="T12" fmla="*/ 0 w 24"/>
                  <a:gd name="T13" fmla="*/ 1 h 4"/>
                  <a:gd name="T14" fmla="*/ 1 w 2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">
                    <a:moveTo>
                      <a:pt x="1" y="2"/>
                    </a:moveTo>
                    <a:cubicBezTo>
                      <a:pt x="1" y="2"/>
                      <a:pt x="12" y="4"/>
                      <a:pt x="23" y="4"/>
                    </a:cubicBezTo>
                    <a:cubicBezTo>
                      <a:pt x="23" y="4"/>
                      <a:pt x="24" y="4"/>
                      <a:pt x="24" y="3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18" y="2"/>
                      <a:pt x="12" y="1"/>
                      <a:pt x="8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687"/>
              <p:cNvSpPr>
                <a:spLocks/>
              </p:cNvSpPr>
              <p:nvPr/>
            </p:nvSpPr>
            <p:spPr bwMode="auto">
              <a:xfrm>
                <a:off x="1843526" y="1194901"/>
                <a:ext cx="92075" cy="9525"/>
              </a:xfrm>
              <a:custGeom>
                <a:avLst/>
                <a:gdLst>
                  <a:gd name="T0" fmla="*/ 1 w 58"/>
                  <a:gd name="T1" fmla="*/ 2 h 6"/>
                  <a:gd name="T2" fmla="*/ 30 w 58"/>
                  <a:gd name="T3" fmla="*/ 6 h 6"/>
                  <a:gd name="T4" fmla="*/ 57 w 58"/>
                  <a:gd name="T5" fmla="*/ 2 h 6"/>
                  <a:gd name="T6" fmla="*/ 57 w 58"/>
                  <a:gd name="T7" fmla="*/ 1 h 6"/>
                  <a:gd name="T8" fmla="*/ 56 w 58"/>
                  <a:gd name="T9" fmla="*/ 0 h 6"/>
                  <a:gd name="T10" fmla="*/ 30 w 58"/>
                  <a:gd name="T11" fmla="*/ 4 h 6"/>
                  <a:gd name="T12" fmla="*/ 9 w 58"/>
                  <a:gd name="T13" fmla="*/ 2 h 6"/>
                  <a:gd name="T14" fmla="*/ 3 w 58"/>
                  <a:gd name="T15" fmla="*/ 1 h 6"/>
                  <a:gd name="T16" fmla="*/ 1 w 58"/>
                  <a:gd name="T17" fmla="*/ 0 h 6"/>
                  <a:gd name="T18" fmla="*/ 0 w 58"/>
                  <a:gd name="T19" fmla="*/ 1 h 6"/>
                  <a:gd name="T20" fmla="*/ 1 w 58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6">
                    <a:moveTo>
                      <a:pt x="1" y="2"/>
                    </a:moveTo>
                    <a:cubicBezTo>
                      <a:pt x="1" y="2"/>
                      <a:pt x="13" y="6"/>
                      <a:pt x="30" y="6"/>
                    </a:cubicBezTo>
                    <a:cubicBezTo>
                      <a:pt x="38" y="6"/>
                      <a:pt x="47" y="5"/>
                      <a:pt x="57" y="2"/>
                    </a:cubicBezTo>
                    <a:cubicBezTo>
                      <a:pt x="57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47" y="3"/>
                      <a:pt x="38" y="4"/>
                      <a:pt x="30" y="4"/>
                    </a:cubicBezTo>
                    <a:cubicBezTo>
                      <a:pt x="22" y="4"/>
                      <a:pt x="14" y="3"/>
                      <a:pt x="9" y="2"/>
                    </a:cubicBezTo>
                    <a:cubicBezTo>
                      <a:pt x="7" y="2"/>
                      <a:pt x="5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688"/>
              <p:cNvSpPr>
                <a:spLocks/>
              </p:cNvSpPr>
              <p:nvPr/>
            </p:nvSpPr>
            <p:spPr bwMode="auto">
              <a:xfrm>
                <a:off x="1824476" y="1236176"/>
                <a:ext cx="130175" cy="25400"/>
              </a:xfrm>
              <a:custGeom>
                <a:avLst/>
                <a:gdLst>
                  <a:gd name="T0" fmla="*/ 0 w 82"/>
                  <a:gd name="T1" fmla="*/ 9 h 16"/>
                  <a:gd name="T2" fmla="*/ 3 w 82"/>
                  <a:gd name="T3" fmla="*/ 9 h 16"/>
                  <a:gd name="T4" fmla="*/ 7 w 82"/>
                  <a:gd name="T5" fmla="*/ 8 h 16"/>
                  <a:gd name="T6" fmla="*/ 11 w 82"/>
                  <a:gd name="T7" fmla="*/ 4 h 16"/>
                  <a:gd name="T8" fmla="*/ 15 w 82"/>
                  <a:gd name="T9" fmla="*/ 2 h 16"/>
                  <a:gd name="T10" fmla="*/ 14 w 82"/>
                  <a:gd name="T11" fmla="*/ 1 h 16"/>
                  <a:gd name="T12" fmla="*/ 13 w 82"/>
                  <a:gd name="T13" fmla="*/ 1 h 16"/>
                  <a:gd name="T14" fmla="*/ 19 w 82"/>
                  <a:gd name="T15" fmla="*/ 9 h 16"/>
                  <a:gd name="T16" fmla="*/ 28 w 82"/>
                  <a:gd name="T17" fmla="*/ 14 h 16"/>
                  <a:gd name="T18" fmla="*/ 43 w 82"/>
                  <a:gd name="T19" fmla="*/ 16 h 16"/>
                  <a:gd name="T20" fmla="*/ 53 w 82"/>
                  <a:gd name="T21" fmla="*/ 15 h 16"/>
                  <a:gd name="T22" fmla="*/ 65 w 82"/>
                  <a:gd name="T23" fmla="*/ 5 h 16"/>
                  <a:gd name="T24" fmla="*/ 68 w 82"/>
                  <a:gd name="T25" fmla="*/ 4 h 16"/>
                  <a:gd name="T26" fmla="*/ 69 w 82"/>
                  <a:gd name="T27" fmla="*/ 4 h 16"/>
                  <a:gd name="T28" fmla="*/ 70 w 82"/>
                  <a:gd name="T29" fmla="*/ 5 h 16"/>
                  <a:gd name="T30" fmla="*/ 76 w 82"/>
                  <a:gd name="T31" fmla="*/ 9 h 16"/>
                  <a:gd name="T32" fmla="*/ 79 w 82"/>
                  <a:gd name="T33" fmla="*/ 9 h 16"/>
                  <a:gd name="T34" fmla="*/ 81 w 82"/>
                  <a:gd name="T35" fmla="*/ 9 h 16"/>
                  <a:gd name="T36" fmla="*/ 81 w 82"/>
                  <a:gd name="T37" fmla="*/ 8 h 16"/>
                  <a:gd name="T38" fmla="*/ 80 w 82"/>
                  <a:gd name="T39" fmla="*/ 7 h 16"/>
                  <a:gd name="T40" fmla="*/ 79 w 82"/>
                  <a:gd name="T41" fmla="*/ 7 h 16"/>
                  <a:gd name="T42" fmla="*/ 77 w 82"/>
                  <a:gd name="T43" fmla="*/ 7 h 16"/>
                  <a:gd name="T44" fmla="*/ 72 w 82"/>
                  <a:gd name="T45" fmla="*/ 4 h 16"/>
                  <a:gd name="T46" fmla="*/ 70 w 82"/>
                  <a:gd name="T47" fmla="*/ 2 h 16"/>
                  <a:gd name="T48" fmla="*/ 68 w 82"/>
                  <a:gd name="T49" fmla="*/ 2 h 16"/>
                  <a:gd name="T50" fmla="*/ 64 w 82"/>
                  <a:gd name="T51" fmla="*/ 4 h 16"/>
                  <a:gd name="T52" fmla="*/ 52 w 82"/>
                  <a:gd name="T53" fmla="*/ 13 h 16"/>
                  <a:gd name="T54" fmla="*/ 43 w 82"/>
                  <a:gd name="T55" fmla="*/ 14 h 16"/>
                  <a:gd name="T56" fmla="*/ 28 w 82"/>
                  <a:gd name="T57" fmla="*/ 12 h 16"/>
                  <a:gd name="T58" fmla="*/ 20 w 82"/>
                  <a:gd name="T59" fmla="*/ 8 h 16"/>
                  <a:gd name="T60" fmla="*/ 15 w 82"/>
                  <a:gd name="T61" fmla="*/ 1 h 16"/>
                  <a:gd name="T62" fmla="*/ 15 w 82"/>
                  <a:gd name="T63" fmla="*/ 0 h 16"/>
                  <a:gd name="T64" fmla="*/ 14 w 82"/>
                  <a:gd name="T65" fmla="*/ 0 h 16"/>
                  <a:gd name="T66" fmla="*/ 8 w 82"/>
                  <a:gd name="T67" fmla="*/ 4 h 16"/>
                  <a:gd name="T68" fmla="*/ 5 w 82"/>
                  <a:gd name="T69" fmla="*/ 6 h 16"/>
                  <a:gd name="T70" fmla="*/ 3 w 82"/>
                  <a:gd name="T71" fmla="*/ 7 h 16"/>
                  <a:gd name="T72" fmla="*/ 1 w 82"/>
                  <a:gd name="T73" fmla="*/ 7 h 16"/>
                  <a:gd name="T74" fmla="*/ 0 w 82"/>
                  <a:gd name="T75" fmla="*/ 7 h 16"/>
                  <a:gd name="T76" fmla="*/ 0 w 82"/>
                  <a:gd name="T7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16">
                    <a:moveTo>
                      <a:pt x="0" y="9"/>
                    </a:moveTo>
                    <a:cubicBezTo>
                      <a:pt x="1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3"/>
                      <a:pt x="13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4"/>
                      <a:pt x="16" y="7"/>
                      <a:pt x="19" y="9"/>
                    </a:cubicBezTo>
                    <a:cubicBezTo>
                      <a:pt x="22" y="12"/>
                      <a:pt x="25" y="14"/>
                      <a:pt x="28" y="14"/>
                    </a:cubicBezTo>
                    <a:cubicBezTo>
                      <a:pt x="32" y="15"/>
                      <a:pt x="38" y="16"/>
                      <a:pt x="43" y="16"/>
                    </a:cubicBezTo>
                    <a:cubicBezTo>
                      <a:pt x="47" y="16"/>
                      <a:pt x="50" y="16"/>
                      <a:pt x="53" y="15"/>
                    </a:cubicBezTo>
                    <a:cubicBezTo>
                      <a:pt x="62" y="11"/>
                      <a:pt x="63" y="7"/>
                      <a:pt x="65" y="5"/>
                    </a:cubicBezTo>
                    <a:cubicBezTo>
                      <a:pt x="67" y="4"/>
                      <a:pt x="67" y="4"/>
                      <a:pt x="68" y="4"/>
                    </a:cubicBezTo>
                    <a:cubicBezTo>
                      <a:pt x="68" y="4"/>
                      <a:pt x="68" y="4"/>
                      <a:pt x="69" y="4"/>
                    </a:cubicBezTo>
                    <a:cubicBezTo>
                      <a:pt x="69" y="4"/>
                      <a:pt x="70" y="5"/>
                      <a:pt x="70" y="5"/>
                    </a:cubicBezTo>
                    <a:cubicBezTo>
                      <a:pt x="72" y="7"/>
                      <a:pt x="74" y="8"/>
                      <a:pt x="76" y="9"/>
                    </a:cubicBezTo>
                    <a:cubicBezTo>
                      <a:pt x="77" y="9"/>
                      <a:pt x="78" y="9"/>
                      <a:pt x="79" y="9"/>
                    </a:cubicBezTo>
                    <a:cubicBezTo>
                      <a:pt x="80" y="9"/>
                      <a:pt x="80" y="9"/>
                      <a:pt x="81" y="9"/>
                    </a:cubicBezTo>
                    <a:cubicBezTo>
                      <a:pt x="81" y="9"/>
                      <a:pt x="82" y="8"/>
                      <a:pt x="81" y="8"/>
                    </a:cubicBezTo>
                    <a:cubicBezTo>
                      <a:pt x="81" y="7"/>
                      <a:pt x="81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8" y="7"/>
                      <a:pt x="77" y="7"/>
                    </a:cubicBezTo>
                    <a:cubicBezTo>
                      <a:pt x="74" y="6"/>
                      <a:pt x="73" y="6"/>
                      <a:pt x="72" y="4"/>
                    </a:cubicBezTo>
                    <a:cubicBezTo>
                      <a:pt x="71" y="3"/>
                      <a:pt x="70" y="3"/>
                      <a:pt x="70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6" y="2"/>
                      <a:pt x="65" y="3"/>
                      <a:pt x="64" y="4"/>
                    </a:cubicBezTo>
                    <a:cubicBezTo>
                      <a:pt x="61" y="6"/>
                      <a:pt x="61" y="9"/>
                      <a:pt x="52" y="13"/>
                    </a:cubicBezTo>
                    <a:cubicBezTo>
                      <a:pt x="50" y="14"/>
                      <a:pt x="46" y="14"/>
                      <a:pt x="43" y="14"/>
                    </a:cubicBezTo>
                    <a:cubicBezTo>
                      <a:pt x="38" y="14"/>
                      <a:pt x="32" y="13"/>
                      <a:pt x="28" y="12"/>
                    </a:cubicBezTo>
                    <a:cubicBezTo>
                      <a:pt x="26" y="12"/>
                      <a:pt x="23" y="10"/>
                      <a:pt x="20" y="8"/>
                    </a:cubicBezTo>
                    <a:cubicBezTo>
                      <a:pt x="18" y="6"/>
                      <a:pt x="16" y="3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8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689"/>
              <p:cNvSpPr>
                <a:spLocks/>
              </p:cNvSpPr>
              <p:nvPr/>
            </p:nvSpPr>
            <p:spPr bwMode="auto">
              <a:xfrm>
                <a:off x="1929251" y="1209188"/>
                <a:ext cx="7938" cy="33338"/>
              </a:xfrm>
              <a:custGeom>
                <a:avLst/>
                <a:gdLst>
                  <a:gd name="T0" fmla="*/ 2 w 5"/>
                  <a:gd name="T1" fmla="*/ 21 h 21"/>
                  <a:gd name="T2" fmla="*/ 5 w 5"/>
                  <a:gd name="T3" fmla="*/ 12 h 21"/>
                  <a:gd name="T4" fmla="*/ 4 w 5"/>
                  <a:gd name="T5" fmla="*/ 1 h 21"/>
                  <a:gd name="T6" fmla="*/ 3 w 5"/>
                  <a:gd name="T7" fmla="*/ 0 h 21"/>
                  <a:gd name="T8" fmla="*/ 2 w 5"/>
                  <a:gd name="T9" fmla="*/ 1 h 21"/>
                  <a:gd name="T10" fmla="*/ 3 w 5"/>
                  <a:gd name="T11" fmla="*/ 12 h 21"/>
                  <a:gd name="T12" fmla="*/ 0 w 5"/>
                  <a:gd name="T13" fmla="*/ 19 h 21"/>
                  <a:gd name="T14" fmla="*/ 0 w 5"/>
                  <a:gd name="T15" fmla="*/ 21 h 21"/>
                  <a:gd name="T16" fmla="*/ 2 w 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1">
                    <a:moveTo>
                      <a:pt x="2" y="21"/>
                    </a:moveTo>
                    <a:cubicBezTo>
                      <a:pt x="4" y="18"/>
                      <a:pt x="5" y="15"/>
                      <a:pt x="5" y="12"/>
                    </a:cubicBezTo>
                    <a:cubicBezTo>
                      <a:pt x="5" y="9"/>
                      <a:pt x="4" y="5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5"/>
                      <a:pt x="3" y="9"/>
                      <a:pt x="3" y="12"/>
                    </a:cubicBezTo>
                    <a:cubicBezTo>
                      <a:pt x="3" y="15"/>
                      <a:pt x="2" y="17"/>
                      <a:pt x="0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690"/>
              <p:cNvSpPr>
                <a:spLocks/>
              </p:cNvSpPr>
              <p:nvPr/>
            </p:nvSpPr>
            <p:spPr bwMode="auto">
              <a:xfrm>
                <a:off x="1841938" y="1212363"/>
                <a:ext cx="6350" cy="26988"/>
              </a:xfrm>
              <a:custGeom>
                <a:avLst/>
                <a:gdLst>
                  <a:gd name="T0" fmla="*/ 4 w 4"/>
                  <a:gd name="T1" fmla="*/ 15 h 17"/>
                  <a:gd name="T2" fmla="*/ 3 w 4"/>
                  <a:gd name="T3" fmla="*/ 14 h 17"/>
                  <a:gd name="T4" fmla="*/ 3 w 4"/>
                  <a:gd name="T5" fmla="*/ 11 h 17"/>
                  <a:gd name="T6" fmla="*/ 3 w 4"/>
                  <a:gd name="T7" fmla="*/ 10 h 17"/>
                  <a:gd name="T8" fmla="*/ 2 w 4"/>
                  <a:gd name="T9" fmla="*/ 1 h 17"/>
                  <a:gd name="T10" fmla="*/ 1 w 4"/>
                  <a:gd name="T11" fmla="*/ 0 h 17"/>
                  <a:gd name="T12" fmla="*/ 0 w 4"/>
                  <a:gd name="T13" fmla="*/ 1 h 17"/>
                  <a:gd name="T14" fmla="*/ 1 w 4"/>
                  <a:gd name="T15" fmla="*/ 10 h 17"/>
                  <a:gd name="T16" fmla="*/ 1 w 4"/>
                  <a:gd name="T17" fmla="*/ 11 h 17"/>
                  <a:gd name="T18" fmla="*/ 1 w 4"/>
                  <a:gd name="T19" fmla="*/ 14 h 17"/>
                  <a:gd name="T20" fmla="*/ 2 w 4"/>
                  <a:gd name="T21" fmla="*/ 17 h 17"/>
                  <a:gd name="T22" fmla="*/ 4 w 4"/>
                  <a:gd name="T23" fmla="*/ 17 h 17"/>
                  <a:gd name="T24" fmla="*/ 4 w 4"/>
                  <a:gd name="T2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7">
                    <a:moveTo>
                      <a:pt x="4" y="15"/>
                    </a:moveTo>
                    <a:cubicBezTo>
                      <a:pt x="3" y="15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7"/>
                      <a:pt x="3" y="4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691"/>
              <p:cNvSpPr>
                <a:spLocks/>
              </p:cNvSpPr>
              <p:nvPr/>
            </p:nvSpPr>
            <p:spPr bwMode="auto">
              <a:xfrm>
                <a:off x="1837176" y="1321901"/>
                <a:ext cx="104775" cy="9525"/>
              </a:xfrm>
              <a:custGeom>
                <a:avLst/>
                <a:gdLst>
                  <a:gd name="T0" fmla="*/ 1 w 66"/>
                  <a:gd name="T1" fmla="*/ 3 h 6"/>
                  <a:gd name="T2" fmla="*/ 6 w 66"/>
                  <a:gd name="T3" fmla="*/ 5 h 6"/>
                  <a:gd name="T4" fmla="*/ 21 w 66"/>
                  <a:gd name="T5" fmla="*/ 3 h 6"/>
                  <a:gd name="T6" fmla="*/ 21 w 66"/>
                  <a:gd name="T7" fmla="*/ 3 h 6"/>
                  <a:gd name="T8" fmla="*/ 45 w 66"/>
                  <a:gd name="T9" fmla="*/ 5 h 6"/>
                  <a:gd name="T10" fmla="*/ 55 w 66"/>
                  <a:gd name="T11" fmla="*/ 6 h 6"/>
                  <a:gd name="T12" fmla="*/ 66 w 66"/>
                  <a:gd name="T13" fmla="*/ 2 h 6"/>
                  <a:gd name="T14" fmla="*/ 65 w 66"/>
                  <a:gd name="T15" fmla="*/ 1 h 6"/>
                  <a:gd name="T16" fmla="*/ 64 w 66"/>
                  <a:gd name="T17" fmla="*/ 1 h 6"/>
                  <a:gd name="T18" fmla="*/ 55 w 66"/>
                  <a:gd name="T19" fmla="*/ 4 h 6"/>
                  <a:gd name="T20" fmla="*/ 45 w 66"/>
                  <a:gd name="T21" fmla="*/ 3 h 6"/>
                  <a:gd name="T22" fmla="*/ 22 w 66"/>
                  <a:gd name="T23" fmla="*/ 1 h 6"/>
                  <a:gd name="T24" fmla="*/ 21 w 66"/>
                  <a:gd name="T25" fmla="*/ 1 h 6"/>
                  <a:gd name="T26" fmla="*/ 6 w 66"/>
                  <a:gd name="T27" fmla="*/ 3 h 6"/>
                  <a:gd name="T28" fmla="*/ 2 w 66"/>
                  <a:gd name="T29" fmla="*/ 1 h 6"/>
                  <a:gd name="T30" fmla="*/ 0 w 66"/>
                  <a:gd name="T31" fmla="*/ 2 h 6"/>
                  <a:gd name="T32" fmla="*/ 1 w 66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" h="6">
                    <a:moveTo>
                      <a:pt x="1" y="3"/>
                    </a:moveTo>
                    <a:cubicBezTo>
                      <a:pt x="2" y="4"/>
                      <a:pt x="4" y="5"/>
                      <a:pt x="6" y="5"/>
                    </a:cubicBezTo>
                    <a:cubicBezTo>
                      <a:pt x="11" y="5"/>
                      <a:pt x="17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9" y="3"/>
                      <a:pt x="37" y="4"/>
                      <a:pt x="45" y="5"/>
                    </a:cubicBezTo>
                    <a:cubicBezTo>
                      <a:pt x="48" y="5"/>
                      <a:pt x="51" y="6"/>
                      <a:pt x="55" y="6"/>
                    </a:cubicBezTo>
                    <a:cubicBezTo>
                      <a:pt x="59" y="6"/>
                      <a:pt x="63" y="5"/>
                      <a:pt x="66" y="2"/>
                    </a:cubicBezTo>
                    <a:cubicBezTo>
                      <a:pt x="66" y="2"/>
                      <a:pt x="66" y="1"/>
                      <a:pt x="65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2" y="3"/>
                      <a:pt x="59" y="4"/>
                      <a:pt x="55" y="4"/>
                    </a:cubicBezTo>
                    <a:cubicBezTo>
                      <a:pt x="52" y="4"/>
                      <a:pt x="48" y="3"/>
                      <a:pt x="45" y="3"/>
                    </a:cubicBezTo>
                    <a:cubicBezTo>
                      <a:pt x="37" y="2"/>
                      <a:pt x="29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1"/>
                      <a:pt x="11" y="3"/>
                      <a:pt x="6" y="3"/>
                    </a:cubicBezTo>
                    <a:cubicBezTo>
                      <a:pt x="5" y="3"/>
                      <a:pt x="3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692"/>
              <p:cNvSpPr>
                <a:spLocks/>
              </p:cNvSpPr>
              <p:nvPr/>
            </p:nvSpPr>
            <p:spPr bwMode="auto">
              <a:xfrm>
                <a:off x="1832413" y="1256813"/>
                <a:ext cx="11113" cy="69850"/>
              </a:xfrm>
              <a:custGeom>
                <a:avLst/>
                <a:gdLst>
                  <a:gd name="T0" fmla="*/ 5 w 7"/>
                  <a:gd name="T1" fmla="*/ 41 h 43"/>
                  <a:gd name="T2" fmla="*/ 5 w 7"/>
                  <a:gd name="T3" fmla="*/ 41 h 43"/>
                  <a:gd name="T4" fmla="*/ 5 w 7"/>
                  <a:gd name="T5" fmla="*/ 41 h 43"/>
                  <a:gd name="T6" fmla="*/ 5 w 7"/>
                  <a:gd name="T7" fmla="*/ 41 h 43"/>
                  <a:gd name="T8" fmla="*/ 5 w 7"/>
                  <a:gd name="T9" fmla="*/ 41 h 43"/>
                  <a:gd name="T10" fmla="*/ 5 w 7"/>
                  <a:gd name="T11" fmla="*/ 41 h 43"/>
                  <a:gd name="T12" fmla="*/ 5 w 7"/>
                  <a:gd name="T13" fmla="*/ 41 h 43"/>
                  <a:gd name="T14" fmla="*/ 5 w 7"/>
                  <a:gd name="T15" fmla="*/ 41 h 43"/>
                  <a:gd name="T16" fmla="*/ 5 w 7"/>
                  <a:gd name="T17" fmla="*/ 40 h 43"/>
                  <a:gd name="T18" fmla="*/ 6 w 7"/>
                  <a:gd name="T19" fmla="*/ 35 h 43"/>
                  <a:gd name="T20" fmla="*/ 7 w 7"/>
                  <a:gd name="T21" fmla="*/ 34 h 43"/>
                  <a:gd name="T22" fmla="*/ 7 w 7"/>
                  <a:gd name="T23" fmla="*/ 33 h 43"/>
                  <a:gd name="T24" fmla="*/ 7 w 7"/>
                  <a:gd name="T25" fmla="*/ 31 h 43"/>
                  <a:gd name="T26" fmla="*/ 5 w 7"/>
                  <a:gd name="T27" fmla="*/ 27 h 43"/>
                  <a:gd name="T28" fmla="*/ 4 w 7"/>
                  <a:gd name="T29" fmla="*/ 15 h 43"/>
                  <a:gd name="T30" fmla="*/ 4 w 7"/>
                  <a:gd name="T31" fmla="*/ 12 h 43"/>
                  <a:gd name="T32" fmla="*/ 2 w 7"/>
                  <a:gd name="T33" fmla="*/ 1 h 43"/>
                  <a:gd name="T34" fmla="*/ 1 w 7"/>
                  <a:gd name="T35" fmla="*/ 1 h 43"/>
                  <a:gd name="T36" fmla="*/ 0 w 7"/>
                  <a:gd name="T37" fmla="*/ 2 h 43"/>
                  <a:gd name="T38" fmla="*/ 2 w 7"/>
                  <a:gd name="T39" fmla="*/ 12 h 43"/>
                  <a:gd name="T40" fmla="*/ 2 w 7"/>
                  <a:gd name="T41" fmla="*/ 15 h 43"/>
                  <a:gd name="T42" fmla="*/ 3 w 7"/>
                  <a:gd name="T43" fmla="*/ 27 h 43"/>
                  <a:gd name="T44" fmla="*/ 5 w 7"/>
                  <a:gd name="T45" fmla="*/ 32 h 43"/>
                  <a:gd name="T46" fmla="*/ 5 w 7"/>
                  <a:gd name="T47" fmla="*/ 33 h 43"/>
                  <a:gd name="T48" fmla="*/ 5 w 7"/>
                  <a:gd name="T49" fmla="*/ 33 h 43"/>
                  <a:gd name="T50" fmla="*/ 5 w 7"/>
                  <a:gd name="T51" fmla="*/ 34 h 43"/>
                  <a:gd name="T52" fmla="*/ 3 w 7"/>
                  <a:gd name="T53" fmla="*/ 40 h 43"/>
                  <a:gd name="T54" fmla="*/ 3 w 7"/>
                  <a:gd name="T55" fmla="*/ 42 h 43"/>
                  <a:gd name="T56" fmla="*/ 5 w 7"/>
                  <a:gd name="T57" fmla="*/ 43 h 43"/>
                  <a:gd name="T58" fmla="*/ 6 w 7"/>
                  <a:gd name="T59" fmla="*/ 42 h 43"/>
                  <a:gd name="T60" fmla="*/ 5 w 7"/>
                  <a:gd name="T6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43"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6" y="36"/>
                      <a:pt x="6" y="35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0"/>
                      <a:pt x="5" y="28"/>
                      <a:pt x="5" y="27"/>
                    </a:cubicBezTo>
                    <a:cubicBezTo>
                      <a:pt x="4" y="23"/>
                      <a:pt x="4" y="19"/>
                      <a:pt x="4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9"/>
                      <a:pt x="4" y="5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2" y="9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9"/>
                      <a:pt x="2" y="24"/>
                      <a:pt x="3" y="27"/>
                    </a:cubicBezTo>
                    <a:cubicBezTo>
                      <a:pt x="4" y="29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4"/>
                      <a:pt x="5" y="34"/>
                    </a:cubicBezTo>
                    <a:cubicBezTo>
                      <a:pt x="4" y="35"/>
                      <a:pt x="3" y="38"/>
                      <a:pt x="3" y="40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4" y="42"/>
                      <a:pt x="4" y="43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6" y="41"/>
                      <a:pt x="6" y="41"/>
                      <a:pt x="5" y="4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693"/>
              <p:cNvSpPr>
                <a:spLocks/>
              </p:cNvSpPr>
              <p:nvPr/>
            </p:nvSpPr>
            <p:spPr bwMode="auto">
              <a:xfrm>
                <a:off x="1935601" y="1261576"/>
                <a:ext cx="7938" cy="63500"/>
              </a:xfrm>
              <a:custGeom>
                <a:avLst/>
                <a:gdLst>
                  <a:gd name="T0" fmla="*/ 4 w 5"/>
                  <a:gd name="T1" fmla="*/ 38 h 39"/>
                  <a:gd name="T2" fmla="*/ 4 w 5"/>
                  <a:gd name="T3" fmla="*/ 37 h 39"/>
                  <a:gd name="T4" fmla="*/ 5 w 5"/>
                  <a:gd name="T5" fmla="*/ 31 h 39"/>
                  <a:gd name="T6" fmla="*/ 4 w 5"/>
                  <a:gd name="T7" fmla="*/ 29 h 39"/>
                  <a:gd name="T8" fmla="*/ 2 w 5"/>
                  <a:gd name="T9" fmla="*/ 22 h 39"/>
                  <a:gd name="T10" fmla="*/ 2 w 5"/>
                  <a:gd name="T11" fmla="*/ 17 h 39"/>
                  <a:gd name="T12" fmla="*/ 2 w 5"/>
                  <a:gd name="T13" fmla="*/ 1 h 39"/>
                  <a:gd name="T14" fmla="*/ 1 w 5"/>
                  <a:gd name="T15" fmla="*/ 0 h 39"/>
                  <a:gd name="T16" fmla="*/ 0 w 5"/>
                  <a:gd name="T17" fmla="*/ 1 h 39"/>
                  <a:gd name="T18" fmla="*/ 0 w 5"/>
                  <a:gd name="T19" fmla="*/ 17 h 39"/>
                  <a:gd name="T20" fmla="*/ 0 w 5"/>
                  <a:gd name="T21" fmla="*/ 22 h 39"/>
                  <a:gd name="T22" fmla="*/ 2 w 5"/>
                  <a:gd name="T23" fmla="*/ 30 h 39"/>
                  <a:gd name="T24" fmla="*/ 3 w 5"/>
                  <a:gd name="T25" fmla="*/ 31 h 39"/>
                  <a:gd name="T26" fmla="*/ 2 w 5"/>
                  <a:gd name="T27" fmla="*/ 37 h 39"/>
                  <a:gd name="T28" fmla="*/ 2 w 5"/>
                  <a:gd name="T29" fmla="*/ 38 h 39"/>
                  <a:gd name="T30" fmla="*/ 3 w 5"/>
                  <a:gd name="T31" fmla="*/ 39 h 39"/>
                  <a:gd name="T32" fmla="*/ 4 w 5"/>
                  <a:gd name="T3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39">
                    <a:moveTo>
                      <a:pt x="4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3"/>
                      <a:pt x="5" y="31"/>
                    </a:cubicBezTo>
                    <a:cubicBezTo>
                      <a:pt x="5" y="30"/>
                      <a:pt x="5" y="30"/>
                      <a:pt x="4" y="29"/>
                    </a:cubicBezTo>
                    <a:cubicBezTo>
                      <a:pt x="4" y="26"/>
                      <a:pt x="2" y="25"/>
                      <a:pt x="2" y="22"/>
                    </a:cubicBezTo>
                    <a:cubicBezTo>
                      <a:pt x="2" y="20"/>
                      <a:pt x="2" y="19"/>
                      <a:pt x="2" y="17"/>
                    </a:cubicBezTo>
                    <a:cubicBezTo>
                      <a:pt x="2" y="12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6"/>
                      <a:pt x="2" y="27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3"/>
                      <a:pt x="2" y="35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4" y="38"/>
                      <a:pt x="4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694"/>
              <p:cNvSpPr>
                <a:spLocks/>
              </p:cNvSpPr>
              <p:nvPr/>
            </p:nvSpPr>
            <p:spPr bwMode="auto">
              <a:xfrm>
                <a:off x="1826063" y="1845776"/>
                <a:ext cx="136525" cy="92075"/>
              </a:xfrm>
              <a:custGeom>
                <a:avLst/>
                <a:gdLst>
                  <a:gd name="T0" fmla="*/ 73 w 86"/>
                  <a:gd name="T1" fmla="*/ 42 h 57"/>
                  <a:gd name="T2" fmla="*/ 74 w 86"/>
                  <a:gd name="T3" fmla="*/ 35 h 57"/>
                  <a:gd name="T4" fmla="*/ 86 w 86"/>
                  <a:gd name="T5" fmla="*/ 26 h 57"/>
                  <a:gd name="T6" fmla="*/ 75 w 86"/>
                  <a:gd name="T7" fmla="*/ 15 h 57"/>
                  <a:gd name="T8" fmla="*/ 75 w 86"/>
                  <a:gd name="T9" fmla="*/ 3 h 57"/>
                  <a:gd name="T10" fmla="*/ 68 w 86"/>
                  <a:gd name="T11" fmla="*/ 5 h 57"/>
                  <a:gd name="T12" fmla="*/ 17 w 86"/>
                  <a:gd name="T13" fmla="*/ 4 h 57"/>
                  <a:gd name="T14" fmla="*/ 11 w 86"/>
                  <a:gd name="T15" fmla="*/ 3 h 57"/>
                  <a:gd name="T16" fmla="*/ 11 w 86"/>
                  <a:gd name="T17" fmla="*/ 15 h 57"/>
                  <a:gd name="T18" fmla="*/ 0 w 86"/>
                  <a:gd name="T19" fmla="*/ 26 h 57"/>
                  <a:gd name="T20" fmla="*/ 12 w 86"/>
                  <a:gd name="T21" fmla="*/ 35 h 57"/>
                  <a:gd name="T22" fmla="*/ 13 w 86"/>
                  <a:gd name="T23" fmla="*/ 42 h 57"/>
                  <a:gd name="T24" fmla="*/ 73 w 86"/>
                  <a:gd name="T25" fmla="*/ 4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7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5"/>
                      <a:pt x="75" y="1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3"/>
                      <a:pt x="11" y="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7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695"/>
              <p:cNvSpPr>
                <a:spLocks noEditPoints="1"/>
              </p:cNvSpPr>
              <p:nvPr/>
            </p:nvSpPr>
            <p:spPr bwMode="auto">
              <a:xfrm>
                <a:off x="1843526" y="1845776"/>
                <a:ext cx="119063" cy="79375"/>
              </a:xfrm>
              <a:custGeom>
                <a:avLst/>
                <a:gdLst>
                  <a:gd name="T0" fmla="*/ 35 w 75"/>
                  <a:gd name="T1" fmla="*/ 8 h 49"/>
                  <a:gd name="T2" fmla="*/ 6 w 75"/>
                  <a:gd name="T3" fmla="*/ 4 h 49"/>
                  <a:gd name="T4" fmla="*/ 0 w 75"/>
                  <a:gd name="T5" fmla="*/ 3 h 49"/>
                  <a:gd name="T6" fmla="*/ 0 w 75"/>
                  <a:gd name="T7" fmla="*/ 4 h 49"/>
                  <a:gd name="T8" fmla="*/ 35 w 75"/>
                  <a:gd name="T9" fmla="*/ 8 h 49"/>
                  <a:gd name="T10" fmla="*/ 75 w 75"/>
                  <a:gd name="T11" fmla="*/ 26 h 49"/>
                  <a:gd name="T12" fmla="*/ 64 w 75"/>
                  <a:gd name="T13" fmla="*/ 15 h 49"/>
                  <a:gd name="T14" fmla="*/ 64 w 75"/>
                  <a:gd name="T15" fmla="*/ 3 h 49"/>
                  <a:gd name="T16" fmla="*/ 57 w 75"/>
                  <a:gd name="T17" fmla="*/ 5 h 49"/>
                  <a:gd name="T18" fmla="*/ 57 w 75"/>
                  <a:gd name="T19" fmla="*/ 15 h 49"/>
                  <a:gd name="T20" fmla="*/ 68 w 75"/>
                  <a:gd name="T21" fmla="*/ 26 h 49"/>
                  <a:gd name="T22" fmla="*/ 56 w 75"/>
                  <a:gd name="T23" fmla="*/ 35 h 49"/>
                  <a:gd name="T24" fmla="*/ 54 w 75"/>
                  <a:gd name="T25" fmla="*/ 42 h 49"/>
                  <a:gd name="T26" fmla="*/ 31 w 75"/>
                  <a:gd name="T27" fmla="*/ 49 h 49"/>
                  <a:gd name="T28" fmla="*/ 62 w 75"/>
                  <a:gd name="T29" fmla="*/ 42 h 49"/>
                  <a:gd name="T30" fmla="*/ 63 w 75"/>
                  <a:gd name="T31" fmla="*/ 35 h 49"/>
                  <a:gd name="T32" fmla="*/ 75 w 75"/>
                  <a:gd name="T3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9">
                    <a:moveTo>
                      <a:pt x="35" y="8"/>
                    </a:moveTo>
                    <a:cubicBezTo>
                      <a:pt x="22" y="8"/>
                      <a:pt x="8" y="6"/>
                      <a:pt x="6" y="4"/>
                    </a:cubicBezTo>
                    <a:cubicBezTo>
                      <a:pt x="1" y="0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6"/>
                      <a:pt x="22" y="8"/>
                      <a:pt x="35" y="8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5"/>
                      <a:pt x="64" y="15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1"/>
                      <a:pt x="60" y="3"/>
                      <a:pt x="57" y="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8" y="19"/>
                      <a:pt x="68" y="26"/>
                    </a:cubicBezTo>
                    <a:cubicBezTo>
                      <a:pt x="68" y="33"/>
                      <a:pt x="56" y="35"/>
                      <a:pt x="56" y="35"/>
                    </a:cubicBezTo>
                    <a:cubicBezTo>
                      <a:pt x="56" y="35"/>
                      <a:pt x="58" y="40"/>
                      <a:pt x="54" y="42"/>
                    </a:cubicBezTo>
                    <a:cubicBezTo>
                      <a:pt x="47" y="46"/>
                      <a:pt x="39" y="48"/>
                      <a:pt x="31" y="49"/>
                    </a:cubicBezTo>
                    <a:cubicBezTo>
                      <a:pt x="41" y="49"/>
                      <a:pt x="52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696"/>
              <p:cNvSpPr>
                <a:spLocks/>
              </p:cNvSpPr>
              <p:nvPr/>
            </p:nvSpPr>
            <p:spPr bwMode="auto">
              <a:xfrm>
                <a:off x="1824476" y="1847363"/>
                <a:ext cx="139700" cy="79375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3 h 49"/>
                  <a:gd name="T12" fmla="*/ 77 w 88"/>
                  <a:gd name="T13" fmla="*/ 14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5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4 h 49"/>
                  <a:gd name="T30" fmla="*/ 6 w 88"/>
                  <a:gd name="T31" fmla="*/ 16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2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2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3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5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3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4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3"/>
                      <a:pt x="76" y="13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3"/>
                    </a:cubicBezTo>
                    <a:cubicBezTo>
                      <a:pt x="67" y="4"/>
                      <a:pt x="64" y="5"/>
                      <a:pt x="61" y="5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5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9" y="14"/>
                      <a:pt x="6" y="16"/>
                    </a:cubicBezTo>
                    <a:cubicBezTo>
                      <a:pt x="5" y="17"/>
                      <a:pt x="3" y="18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3"/>
                      <a:pt x="12" y="34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2"/>
                      <a:pt x="19" y="41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8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2"/>
                      <a:pt x="9" y="32"/>
                      <a:pt x="6" y="30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3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3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0"/>
                      <a:pt x="86" y="22"/>
                      <a:pt x="86" y="25"/>
                    </a:cubicBezTo>
                    <a:cubicBezTo>
                      <a:pt x="86" y="26"/>
                      <a:pt x="85" y="27"/>
                      <a:pt x="84" y="28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2"/>
                    </a:cubicBezTo>
                    <a:cubicBezTo>
                      <a:pt x="76" y="32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697"/>
              <p:cNvSpPr>
                <a:spLocks/>
              </p:cNvSpPr>
              <p:nvPr/>
            </p:nvSpPr>
            <p:spPr bwMode="auto">
              <a:xfrm>
                <a:off x="1826063" y="1763226"/>
                <a:ext cx="136525" cy="92075"/>
              </a:xfrm>
              <a:custGeom>
                <a:avLst/>
                <a:gdLst>
                  <a:gd name="T0" fmla="*/ 73 w 86"/>
                  <a:gd name="T1" fmla="*/ 42 h 58"/>
                  <a:gd name="T2" fmla="*/ 74 w 86"/>
                  <a:gd name="T3" fmla="*/ 35 h 58"/>
                  <a:gd name="T4" fmla="*/ 86 w 86"/>
                  <a:gd name="T5" fmla="*/ 26 h 58"/>
                  <a:gd name="T6" fmla="*/ 75 w 86"/>
                  <a:gd name="T7" fmla="*/ 16 h 58"/>
                  <a:gd name="T8" fmla="*/ 75 w 86"/>
                  <a:gd name="T9" fmla="*/ 3 h 58"/>
                  <a:gd name="T10" fmla="*/ 68 w 86"/>
                  <a:gd name="T11" fmla="*/ 5 h 58"/>
                  <a:gd name="T12" fmla="*/ 17 w 86"/>
                  <a:gd name="T13" fmla="*/ 4 h 58"/>
                  <a:gd name="T14" fmla="*/ 11 w 86"/>
                  <a:gd name="T15" fmla="*/ 4 h 58"/>
                  <a:gd name="T16" fmla="*/ 11 w 86"/>
                  <a:gd name="T17" fmla="*/ 16 h 58"/>
                  <a:gd name="T18" fmla="*/ 0 w 86"/>
                  <a:gd name="T19" fmla="*/ 26 h 58"/>
                  <a:gd name="T20" fmla="*/ 12 w 86"/>
                  <a:gd name="T21" fmla="*/ 35 h 58"/>
                  <a:gd name="T22" fmla="*/ 13 w 86"/>
                  <a:gd name="T23" fmla="*/ 42 h 58"/>
                  <a:gd name="T24" fmla="*/ 73 w 86"/>
                  <a:gd name="T25" fmla="*/ 4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8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6"/>
                      <a:pt x="75" y="16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4"/>
                      <a:pt x="11" y="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8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698"/>
              <p:cNvSpPr>
                <a:spLocks noEditPoints="1"/>
              </p:cNvSpPr>
              <p:nvPr/>
            </p:nvSpPr>
            <p:spPr bwMode="auto">
              <a:xfrm>
                <a:off x="1843526" y="1763226"/>
                <a:ext cx="119063" cy="77788"/>
              </a:xfrm>
              <a:custGeom>
                <a:avLst/>
                <a:gdLst>
                  <a:gd name="T0" fmla="*/ 6 w 75"/>
                  <a:gd name="T1" fmla="*/ 4 h 49"/>
                  <a:gd name="T2" fmla="*/ 0 w 75"/>
                  <a:gd name="T3" fmla="*/ 4 h 49"/>
                  <a:gd name="T4" fmla="*/ 0 w 75"/>
                  <a:gd name="T5" fmla="*/ 5 h 49"/>
                  <a:gd name="T6" fmla="*/ 33 w 75"/>
                  <a:gd name="T7" fmla="*/ 8 h 49"/>
                  <a:gd name="T8" fmla="*/ 6 w 75"/>
                  <a:gd name="T9" fmla="*/ 4 h 49"/>
                  <a:gd name="T10" fmla="*/ 75 w 75"/>
                  <a:gd name="T11" fmla="*/ 26 h 49"/>
                  <a:gd name="T12" fmla="*/ 64 w 75"/>
                  <a:gd name="T13" fmla="*/ 16 h 49"/>
                  <a:gd name="T14" fmla="*/ 64 w 75"/>
                  <a:gd name="T15" fmla="*/ 3 h 49"/>
                  <a:gd name="T16" fmla="*/ 57 w 75"/>
                  <a:gd name="T17" fmla="*/ 5 h 49"/>
                  <a:gd name="T18" fmla="*/ 54 w 75"/>
                  <a:gd name="T19" fmla="*/ 6 h 49"/>
                  <a:gd name="T20" fmla="*/ 54 w 75"/>
                  <a:gd name="T21" fmla="*/ 16 h 49"/>
                  <a:gd name="T22" fmla="*/ 65 w 75"/>
                  <a:gd name="T23" fmla="*/ 26 h 49"/>
                  <a:gd name="T24" fmla="*/ 54 w 75"/>
                  <a:gd name="T25" fmla="*/ 35 h 49"/>
                  <a:gd name="T26" fmla="*/ 52 w 75"/>
                  <a:gd name="T27" fmla="*/ 42 h 49"/>
                  <a:gd name="T28" fmla="*/ 30 w 75"/>
                  <a:gd name="T29" fmla="*/ 49 h 49"/>
                  <a:gd name="T30" fmla="*/ 62 w 75"/>
                  <a:gd name="T31" fmla="*/ 42 h 49"/>
                  <a:gd name="T32" fmla="*/ 63 w 75"/>
                  <a:gd name="T33" fmla="*/ 35 h 49"/>
                  <a:gd name="T34" fmla="*/ 75 w 75"/>
                  <a:gd name="T3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49">
                    <a:moveTo>
                      <a:pt x="6" y="4"/>
                    </a:moveTo>
                    <a:cubicBezTo>
                      <a:pt x="1" y="0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7"/>
                      <a:pt x="22" y="9"/>
                      <a:pt x="33" y="8"/>
                    </a:cubicBezTo>
                    <a:cubicBezTo>
                      <a:pt x="21" y="8"/>
                      <a:pt x="8" y="6"/>
                      <a:pt x="6" y="4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6"/>
                      <a:pt x="64" y="1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1" y="1"/>
                      <a:pt x="60" y="3"/>
                      <a:pt x="57" y="5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65" y="19"/>
                      <a:pt x="65" y="26"/>
                    </a:cubicBezTo>
                    <a:cubicBezTo>
                      <a:pt x="65" y="33"/>
                      <a:pt x="54" y="35"/>
                      <a:pt x="54" y="35"/>
                    </a:cubicBezTo>
                    <a:cubicBezTo>
                      <a:pt x="54" y="35"/>
                      <a:pt x="55" y="40"/>
                      <a:pt x="52" y="42"/>
                    </a:cubicBezTo>
                    <a:cubicBezTo>
                      <a:pt x="45" y="46"/>
                      <a:pt x="37" y="48"/>
                      <a:pt x="30" y="49"/>
                    </a:cubicBezTo>
                    <a:cubicBezTo>
                      <a:pt x="40" y="49"/>
                      <a:pt x="51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699"/>
              <p:cNvSpPr>
                <a:spLocks/>
              </p:cNvSpPr>
              <p:nvPr/>
            </p:nvSpPr>
            <p:spPr bwMode="auto">
              <a:xfrm>
                <a:off x="1824476" y="1764813"/>
                <a:ext cx="139700" cy="77788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4 h 49"/>
                  <a:gd name="T12" fmla="*/ 77 w 88"/>
                  <a:gd name="T13" fmla="*/ 15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6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5 h 49"/>
                  <a:gd name="T30" fmla="*/ 6 w 88"/>
                  <a:gd name="T31" fmla="*/ 17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3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3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4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6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4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4"/>
                      <a:pt x="76" y="14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4"/>
                    </a:cubicBezTo>
                    <a:cubicBezTo>
                      <a:pt x="67" y="4"/>
                      <a:pt x="64" y="5"/>
                      <a:pt x="61" y="6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6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9" y="15"/>
                      <a:pt x="6" y="17"/>
                    </a:cubicBezTo>
                    <a:cubicBezTo>
                      <a:pt x="5" y="17"/>
                      <a:pt x="3" y="19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4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3"/>
                      <a:pt x="19" y="42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9" y="32"/>
                      <a:pt x="6" y="31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4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4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1"/>
                      <a:pt x="86" y="23"/>
                      <a:pt x="86" y="25"/>
                    </a:cubicBezTo>
                    <a:cubicBezTo>
                      <a:pt x="86" y="27"/>
                      <a:pt x="85" y="28"/>
                      <a:pt x="84" y="29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700"/>
              <p:cNvSpPr>
                <a:spLocks/>
              </p:cNvSpPr>
              <p:nvPr/>
            </p:nvSpPr>
            <p:spPr bwMode="auto">
              <a:xfrm>
                <a:off x="1807013" y="2112476"/>
                <a:ext cx="176213" cy="85725"/>
              </a:xfrm>
              <a:custGeom>
                <a:avLst/>
                <a:gdLst>
                  <a:gd name="T0" fmla="*/ 82 w 110"/>
                  <a:gd name="T1" fmla="*/ 48 h 54"/>
                  <a:gd name="T2" fmla="*/ 92 w 110"/>
                  <a:gd name="T3" fmla="*/ 32 h 54"/>
                  <a:gd name="T4" fmla="*/ 109 w 110"/>
                  <a:gd name="T5" fmla="*/ 23 h 54"/>
                  <a:gd name="T6" fmla="*/ 93 w 110"/>
                  <a:gd name="T7" fmla="*/ 12 h 54"/>
                  <a:gd name="T8" fmla="*/ 85 w 110"/>
                  <a:gd name="T9" fmla="*/ 2 h 54"/>
                  <a:gd name="T10" fmla="*/ 25 w 110"/>
                  <a:gd name="T11" fmla="*/ 1 h 54"/>
                  <a:gd name="T12" fmla="*/ 17 w 110"/>
                  <a:gd name="T13" fmla="*/ 12 h 54"/>
                  <a:gd name="T14" fmla="*/ 0 w 110"/>
                  <a:gd name="T15" fmla="*/ 23 h 54"/>
                  <a:gd name="T16" fmla="*/ 18 w 110"/>
                  <a:gd name="T17" fmla="*/ 32 h 54"/>
                  <a:gd name="T18" fmla="*/ 27 w 110"/>
                  <a:gd name="T19" fmla="*/ 48 h 54"/>
                  <a:gd name="T20" fmla="*/ 82 w 110"/>
                  <a:gd name="T2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54">
                    <a:moveTo>
                      <a:pt x="82" y="48"/>
                    </a:moveTo>
                    <a:cubicBezTo>
                      <a:pt x="92" y="44"/>
                      <a:pt x="91" y="38"/>
                      <a:pt x="92" y="32"/>
                    </a:cubicBezTo>
                    <a:cubicBezTo>
                      <a:pt x="93" y="27"/>
                      <a:pt x="109" y="30"/>
                      <a:pt x="109" y="23"/>
                    </a:cubicBezTo>
                    <a:cubicBezTo>
                      <a:pt x="110" y="17"/>
                      <a:pt x="93" y="12"/>
                      <a:pt x="93" y="12"/>
                    </a:cubicBezTo>
                    <a:cubicBezTo>
                      <a:pt x="92" y="0"/>
                      <a:pt x="85" y="2"/>
                      <a:pt x="85" y="2"/>
                    </a:cubicBezTo>
                    <a:cubicBezTo>
                      <a:pt x="61" y="10"/>
                      <a:pt x="25" y="1"/>
                      <a:pt x="25" y="1"/>
                    </a:cubicBezTo>
                    <a:cubicBezTo>
                      <a:pt x="25" y="1"/>
                      <a:pt x="18" y="0"/>
                      <a:pt x="17" y="12"/>
                    </a:cubicBezTo>
                    <a:cubicBezTo>
                      <a:pt x="17" y="12"/>
                      <a:pt x="0" y="17"/>
                      <a:pt x="0" y="23"/>
                    </a:cubicBezTo>
                    <a:cubicBezTo>
                      <a:pt x="0" y="30"/>
                      <a:pt x="16" y="27"/>
                      <a:pt x="18" y="32"/>
                    </a:cubicBezTo>
                    <a:cubicBezTo>
                      <a:pt x="19" y="38"/>
                      <a:pt x="17" y="46"/>
                      <a:pt x="27" y="48"/>
                    </a:cubicBezTo>
                    <a:cubicBezTo>
                      <a:pt x="27" y="48"/>
                      <a:pt x="63" y="54"/>
                      <a:pt x="82" y="4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701"/>
              <p:cNvSpPr>
                <a:spLocks/>
              </p:cNvSpPr>
              <p:nvPr/>
            </p:nvSpPr>
            <p:spPr bwMode="auto">
              <a:xfrm>
                <a:off x="1781613" y="2207726"/>
                <a:ext cx="222250" cy="76200"/>
              </a:xfrm>
              <a:custGeom>
                <a:avLst/>
                <a:gdLst>
                  <a:gd name="T0" fmla="*/ 96 w 139"/>
                  <a:gd name="T1" fmla="*/ 41 h 47"/>
                  <a:gd name="T2" fmla="*/ 102 w 139"/>
                  <a:gd name="T3" fmla="*/ 29 h 47"/>
                  <a:gd name="T4" fmla="*/ 138 w 139"/>
                  <a:gd name="T5" fmla="*/ 9 h 47"/>
                  <a:gd name="T6" fmla="*/ 119 w 139"/>
                  <a:gd name="T7" fmla="*/ 9 h 47"/>
                  <a:gd name="T8" fmla="*/ 103 w 139"/>
                  <a:gd name="T9" fmla="*/ 9 h 47"/>
                  <a:gd name="T10" fmla="*/ 101 w 139"/>
                  <a:gd name="T11" fmla="*/ 0 h 47"/>
                  <a:gd name="T12" fmla="*/ 38 w 139"/>
                  <a:gd name="T13" fmla="*/ 0 h 47"/>
                  <a:gd name="T14" fmla="*/ 35 w 139"/>
                  <a:gd name="T15" fmla="*/ 9 h 47"/>
                  <a:gd name="T16" fmla="*/ 20 w 139"/>
                  <a:gd name="T17" fmla="*/ 9 h 47"/>
                  <a:gd name="T18" fmla="*/ 1 w 139"/>
                  <a:gd name="T19" fmla="*/ 9 h 47"/>
                  <a:gd name="T20" fmla="*/ 37 w 139"/>
                  <a:gd name="T21" fmla="*/ 29 h 47"/>
                  <a:gd name="T22" fmla="*/ 43 w 139"/>
                  <a:gd name="T23" fmla="*/ 41 h 47"/>
                  <a:gd name="T24" fmla="*/ 96 w 139"/>
                  <a:gd name="T25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47">
                    <a:moveTo>
                      <a:pt x="96" y="41"/>
                    </a:moveTo>
                    <a:cubicBezTo>
                      <a:pt x="104" y="39"/>
                      <a:pt x="102" y="29"/>
                      <a:pt x="102" y="29"/>
                    </a:cubicBezTo>
                    <a:cubicBezTo>
                      <a:pt x="124" y="28"/>
                      <a:pt x="139" y="13"/>
                      <a:pt x="138" y="9"/>
                    </a:cubicBezTo>
                    <a:cubicBezTo>
                      <a:pt x="136" y="4"/>
                      <a:pt x="124" y="8"/>
                      <a:pt x="119" y="9"/>
                    </a:cubicBezTo>
                    <a:cubicBezTo>
                      <a:pt x="114" y="10"/>
                      <a:pt x="103" y="9"/>
                      <a:pt x="103" y="9"/>
                    </a:cubicBezTo>
                    <a:cubicBezTo>
                      <a:pt x="104" y="3"/>
                      <a:pt x="101" y="0"/>
                      <a:pt x="101" y="0"/>
                    </a:cubicBezTo>
                    <a:cubicBezTo>
                      <a:pt x="81" y="6"/>
                      <a:pt x="38" y="0"/>
                      <a:pt x="38" y="0"/>
                    </a:cubicBezTo>
                    <a:cubicBezTo>
                      <a:pt x="38" y="0"/>
                      <a:pt x="35" y="3"/>
                      <a:pt x="35" y="9"/>
                    </a:cubicBezTo>
                    <a:cubicBezTo>
                      <a:pt x="35" y="9"/>
                      <a:pt x="25" y="10"/>
                      <a:pt x="20" y="9"/>
                    </a:cubicBezTo>
                    <a:cubicBezTo>
                      <a:pt x="15" y="8"/>
                      <a:pt x="3" y="4"/>
                      <a:pt x="1" y="9"/>
                    </a:cubicBezTo>
                    <a:cubicBezTo>
                      <a:pt x="0" y="13"/>
                      <a:pt x="15" y="28"/>
                      <a:pt x="37" y="29"/>
                    </a:cubicBezTo>
                    <a:cubicBezTo>
                      <a:pt x="37" y="29"/>
                      <a:pt x="35" y="39"/>
                      <a:pt x="43" y="41"/>
                    </a:cubicBezTo>
                    <a:cubicBezTo>
                      <a:pt x="43" y="41"/>
                      <a:pt x="74" y="47"/>
                      <a:pt x="96" y="4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702"/>
              <p:cNvSpPr>
                <a:spLocks/>
              </p:cNvSpPr>
              <p:nvPr/>
            </p:nvSpPr>
            <p:spPr bwMode="auto">
              <a:xfrm>
                <a:off x="1781613" y="2293451"/>
                <a:ext cx="220663" cy="82550"/>
              </a:xfrm>
              <a:custGeom>
                <a:avLst/>
                <a:gdLst>
                  <a:gd name="T0" fmla="*/ 98 w 138"/>
                  <a:gd name="T1" fmla="*/ 46 h 52"/>
                  <a:gd name="T2" fmla="*/ 105 w 138"/>
                  <a:gd name="T3" fmla="*/ 38 h 52"/>
                  <a:gd name="T4" fmla="*/ 105 w 138"/>
                  <a:gd name="T5" fmla="*/ 27 h 52"/>
                  <a:gd name="T6" fmla="*/ 135 w 138"/>
                  <a:gd name="T7" fmla="*/ 18 h 52"/>
                  <a:gd name="T8" fmla="*/ 126 w 138"/>
                  <a:gd name="T9" fmla="*/ 12 h 52"/>
                  <a:gd name="T10" fmla="*/ 107 w 138"/>
                  <a:gd name="T11" fmla="*/ 7 h 52"/>
                  <a:gd name="T12" fmla="*/ 100 w 138"/>
                  <a:gd name="T13" fmla="*/ 0 h 52"/>
                  <a:gd name="T14" fmla="*/ 38 w 138"/>
                  <a:gd name="T15" fmla="*/ 0 h 52"/>
                  <a:gd name="T16" fmla="*/ 31 w 138"/>
                  <a:gd name="T17" fmla="*/ 7 h 52"/>
                  <a:gd name="T18" fmla="*/ 12 w 138"/>
                  <a:gd name="T19" fmla="*/ 12 h 52"/>
                  <a:gd name="T20" fmla="*/ 3 w 138"/>
                  <a:gd name="T21" fmla="*/ 18 h 52"/>
                  <a:gd name="T22" fmla="*/ 33 w 138"/>
                  <a:gd name="T23" fmla="*/ 27 h 52"/>
                  <a:gd name="T24" fmla="*/ 33 w 138"/>
                  <a:gd name="T25" fmla="*/ 38 h 52"/>
                  <a:gd name="T26" fmla="*/ 40 w 138"/>
                  <a:gd name="T27" fmla="*/ 46 h 52"/>
                  <a:gd name="T28" fmla="*/ 98 w 138"/>
                  <a:gd name="T2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52">
                    <a:moveTo>
                      <a:pt x="98" y="46"/>
                    </a:moveTo>
                    <a:cubicBezTo>
                      <a:pt x="105" y="45"/>
                      <a:pt x="106" y="41"/>
                      <a:pt x="105" y="38"/>
                    </a:cubicBezTo>
                    <a:cubicBezTo>
                      <a:pt x="105" y="35"/>
                      <a:pt x="105" y="27"/>
                      <a:pt x="105" y="27"/>
                    </a:cubicBezTo>
                    <a:cubicBezTo>
                      <a:pt x="120" y="28"/>
                      <a:pt x="133" y="23"/>
                      <a:pt x="135" y="18"/>
                    </a:cubicBezTo>
                    <a:cubicBezTo>
                      <a:pt x="138" y="13"/>
                      <a:pt x="134" y="10"/>
                      <a:pt x="126" y="12"/>
                    </a:cubicBezTo>
                    <a:cubicBezTo>
                      <a:pt x="118" y="13"/>
                      <a:pt x="107" y="7"/>
                      <a:pt x="107" y="7"/>
                    </a:cubicBezTo>
                    <a:cubicBezTo>
                      <a:pt x="106" y="1"/>
                      <a:pt x="100" y="0"/>
                      <a:pt x="100" y="0"/>
                    </a:cubicBezTo>
                    <a:cubicBezTo>
                      <a:pt x="76" y="6"/>
                      <a:pt x="38" y="0"/>
                      <a:pt x="38" y="0"/>
                    </a:cubicBezTo>
                    <a:cubicBezTo>
                      <a:pt x="38" y="0"/>
                      <a:pt x="32" y="1"/>
                      <a:pt x="31" y="7"/>
                    </a:cubicBezTo>
                    <a:cubicBezTo>
                      <a:pt x="31" y="7"/>
                      <a:pt x="20" y="13"/>
                      <a:pt x="12" y="12"/>
                    </a:cubicBezTo>
                    <a:cubicBezTo>
                      <a:pt x="4" y="10"/>
                      <a:pt x="0" y="13"/>
                      <a:pt x="3" y="18"/>
                    </a:cubicBezTo>
                    <a:cubicBezTo>
                      <a:pt x="6" y="23"/>
                      <a:pt x="18" y="28"/>
                      <a:pt x="33" y="27"/>
                    </a:cubicBezTo>
                    <a:cubicBezTo>
                      <a:pt x="33" y="27"/>
                      <a:pt x="33" y="35"/>
                      <a:pt x="33" y="38"/>
                    </a:cubicBezTo>
                    <a:cubicBezTo>
                      <a:pt x="32" y="41"/>
                      <a:pt x="33" y="45"/>
                      <a:pt x="40" y="46"/>
                    </a:cubicBezTo>
                    <a:cubicBezTo>
                      <a:pt x="40" y="46"/>
                      <a:pt x="72" y="52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703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5725"/>
              </a:xfrm>
              <a:custGeom>
                <a:avLst/>
                <a:gdLst>
                  <a:gd name="T0" fmla="*/ 98 w 142"/>
                  <a:gd name="T1" fmla="*/ 46 h 53"/>
                  <a:gd name="T2" fmla="*/ 106 w 142"/>
                  <a:gd name="T3" fmla="*/ 39 h 53"/>
                  <a:gd name="T4" fmla="*/ 107 w 142"/>
                  <a:gd name="T5" fmla="*/ 29 h 53"/>
                  <a:gd name="T6" fmla="*/ 140 w 142"/>
                  <a:gd name="T7" fmla="*/ 13 h 53"/>
                  <a:gd name="T8" fmla="*/ 122 w 142"/>
                  <a:gd name="T9" fmla="*/ 8 h 53"/>
                  <a:gd name="T10" fmla="*/ 108 w 142"/>
                  <a:gd name="T11" fmla="*/ 8 h 53"/>
                  <a:gd name="T12" fmla="*/ 99 w 142"/>
                  <a:gd name="T13" fmla="*/ 2 h 53"/>
                  <a:gd name="T14" fmla="*/ 43 w 142"/>
                  <a:gd name="T15" fmla="*/ 2 h 53"/>
                  <a:gd name="T16" fmla="*/ 34 w 142"/>
                  <a:gd name="T17" fmla="*/ 8 h 53"/>
                  <a:gd name="T18" fmla="*/ 20 w 142"/>
                  <a:gd name="T19" fmla="*/ 8 h 53"/>
                  <a:gd name="T20" fmla="*/ 2 w 142"/>
                  <a:gd name="T21" fmla="*/ 13 h 53"/>
                  <a:gd name="T22" fmla="*/ 35 w 142"/>
                  <a:gd name="T23" fmla="*/ 29 h 53"/>
                  <a:gd name="T24" fmla="*/ 36 w 142"/>
                  <a:gd name="T25" fmla="*/ 39 h 53"/>
                  <a:gd name="T26" fmla="*/ 44 w 142"/>
                  <a:gd name="T27" fmla="*/ 46 h 53"/>
                  <a:gd name="T28" fmla="*/ 98 w 142"/>
                  <a:gd name="T2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53">
                    <a:moveTo>
                      <a:pt x="98" y="46"/>
                    </a:moveTo>
                    <a:cubicBezTo>
                      <a:pt x="105" y="44"/>
                      <a:pt x="106" y="39"/>
                      <a:pt x="106" y="3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28" y="30"/>
                      <a:pt x="142" y="20"/>
                      <a:pt x="140" y="13"/>
                    </a:cubicBezTo>
                    <a:cubicBezTo>
                      <a:pt x="139" y="5"/>
                      <a:pt x="128" y="7"/>
                      <a:pt x="122" y="8"/>
                    </a:cubicBezTo>
                    <a:cubicBezTo>
                      <a:pt x="116" y="10"/>
                      <a:pt x="108" y="8"/>
                      <a:pt x="108" y="8"/>
                    </a:cubicBezTo>
                    <a:cubicBezTo>
                      <a:pt x="107" y="0"/>
                      <a:pt x="99" y="2"/>
                      <a:pt x="99" y="2"/>
                    </a:cubicBezTo>
                    <a:cubicBezTo>
                      <a:pt x="77" y="10"/>
                      <a:pt x="43" y="2"/>
                      <a:pt x="43" y="2"/>
                    </a:cubicBezTo>
                    <a:cubicBezTo>
                      <a:pt x="43" y="2"/>
                      <a:pt x="35" y="0"/>
                      <a:pt x="34" y="8"/>
                    </a:cubicBezTo>
                    <a:cubicBezTo>
                      <a:pt x="34" y="8"/>
                      <a:pt x="27" y="10"/>
                      <a:pt x="20" y="8"/>
                    </a:cubicBezTo>
                    <a:cubicBezTo>
                      <a:pt x="14" y="7"/>
                      <a:pt x="3" y="5"/>
                      <a:pt x="2" y="13"/>
                    </a:cubicBezTo>
                    <a:cubicBezTo>
                      <a:pt x="0" y="20"/>
                      <a:pt x="14" y="30"/>
                      <a:pt x="35" y="2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7" y="44"/>
                      <a:pt x="44" y="46"/>
                    </a:cubicBezTo>
                    <a:cubicBezTo>
                      <a:pt x="44" y="46"/>
                      <a:pt x="76" y="53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704"/>
              <p:cNvSpPr>
                <a:spLocks/>
              </p:cNvSpPr>
              <p:nvPr/>
            </p:nvSpPr>
            <p:spPr bwMode="auto">
              <a:xfrm>
                <a:off x="1891151" y="2112476"/>
                <a:ext cx="92075" cy="80963"/>
              </a:xfrm>
              <a:custGeom>
                <a:avLst/>
                <a:gdLst>
                  <a:gd name="T0" fmla="*/ 40 w 57"/>
                  <a:gd name="T1" fmla="*/ 12 h 51"/>
                  <a:gd name="T2" fmla="*/ 32 w 57"/>
                  <a:gd name="T3" fmla="*/ 2 h 51"/>
                  <a:gd name="T4" fmla="*/ 23 w 57"/>
                  <a:gd name="T5" fmla="*/ 4 h 51"/>
                  <a:gd name="T6" fmla="*/ 27 w 57"/>
                  <a:gd name="T7" fmla="*/ 12 h 51"/>
                  <a:gd name="T8" fmla="*/ 43 w 57"/>
                  <a:gd name="T9" fmla="*/ 23 h 51"/>
                  <a:gd name="T10" fmla="*/ 26 w 57"/>
                  <a:gd name="T11" fmla="*/ 32 h 51"/>
                  <a:gd name="T12" fmla="*/ 16 w 57"/>
                  <a:gd name="T13" fmla="*/ 48 h 51"/>
                  <a:gd name="T14" fmla="*/ 0 w 57"/>
                  <a:gd name="T15" fmla="*/ 50 h 51"/>
                  <a:gd name="T16" fmla="*/ 29 w 57"/>
                  <a:gd name="T17" fmla="*/ 48 h 51"/>
                  <a:gd name="T18" fmla="*/ 39 w 57"/>
                  <a:gd name="T19" fmla="*/ 32 h 51"/>
                  <a:gd name="T20" fmla="*/ 56 w 57"/>
                  <a:gd name="T21" fmla="*/ 23 h 51"/>
                  <a:gd name="T22" fmla="*/ 40 w 57"/>
                  <a:gd name="T23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1">
                    <a:moveTo>
                      <a:pt x="40" y="12"/>
                    </a:moveTo>
                    <a:cubicBezTo>
                      <a:pt x="39" y="0"/>
                      <a:pt x="32" y="2"/>
                      <a:pt x="32" y="2"/>
                    </a:cubicBezTo>
                    <a:cubicBezTo>
                      <a:pt x="29" y="3"/>
                      <a:pt x="26" y="4"/>
                      <a:pt x="23" y="4"/>
                    </a:cubicBezTo>
                    <a:cubicBezTo>
                      <a:pt x="25" y="6"/>
                      <a:pt x="26" y="7"/>
                      <a:pt x="27" y="12"/>
                    </a:cubicBezTo>
                    <a:cubicBezTo>
                      <a:pt x="27" y="12"/>
                      <a:pt x="44" y="17"/>
                      <a:pt x="43" y="23"/>
                    </a:cubicBezTo>
                    <a:cubicBezTo>
                      <a:pt x="43" y="30"/>
                      <a:pt x="27" y="27"/>
                      <a:pt x="26" y="32"/>
                    </a:cubicBezTo>
                    <a:cubicBezTo>
                      <a:pt x="25" y="38"/>
                      <a:pt x="26" y="44"/>
                      <a:pt x="16" y="48"/>
                    </a:cubicBezTo>
                    <a:cubicBezTo>
                      <a:pt x="11" y="49"/>
                      <a:pt x="6" y="50"/>
                      <a:pt x="0" y="50"/>
                    </a:cubicBezTo>
                    <a:cubicBezTo>
                      <a:pt x="10" y="51"/>
                      <a:pt x="21" y="50"/>
                      <a:pt x="29" y="48"/>
                    </a:cubicBezTo>
                    <a:cubicBezTo>
                      <a:pt x="39" y="44"/>
                      <a:pt x="38" y="38"/>
                      <a:pt x="39" y="32"/>
                    </a:cubicBezTo>
                    <a:cubicBezTo>
                      <a:pt x="40" y="27"/>
                      <a:pt x="56" y="30"/>
                      <a:pt x="56" y="23"/>
                    </a:cubicBezTo>
                    <a:cubicBezTo>
                      <a:pt x="57" y="17"/>
                      <a:pt x="40" y="12"/>
                      <a:pt x="4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705"/>
              <p:cNvSpPr>
                <a:spLocks noEditPoints="1"/>
              </p:cNvSpPr>
              <p:nvPr/>
            </p:nvSpPr>
            <p:spPr bwMode="auto">
              <a:xfrm>
                <a:off x="1886388" y="2207726"/>
                <a:ext cx="119063" cy="71438"/>
              </a:xfrm>
              <a:custGeom>
                <a:avLst/>
                <a:gdLst>
                  <a:gd name="T0" fmla="*/ 39 w 74"/>
                  <a:gd name="T1" fmla="*/ 9 h 44"/>
                  <a:gd name="T2" fmla="*/ 37 w 74"/>
                  <a:gd name="T3" fmla="*/ 9 h 44"/>
                  <a:gd name="T4" fmla="*/ 35 w 74"/>
                  <a:gd name="T5" fmla="*/ 0 h 44"/>
                  <a:gd name="T6" fmla="*/ 23 w 74"/>
                  <a:gd name="T7" fmla="*/ 2 h 44"/>
                  <a:gd name="T8" fmla="*/ 24 w 74"/>
                  <a:gd name="T9" fmla="*/ 9 h 44"/>
                  <a:gd name="T10" fmla="*/ 39 w 74"/>
                  <a:gd name="T11" fmla="*/ 9 h 44"/>
                  <a:gd name="T12" fmla="*/ 72 w 74"/>
                  <a:gd name="T13" fmla="*/ 9 h 44"/>
                  <a:gd name="T14" fmla="*/ 58 w 74"/>
                  <a:gd name="T15" fmla="*/ 8 h 44"/>
                  <a:gd name="T16" fmla="*/ 59 w 74"/>
                  <a:gd name="T17" fmla="*/ 9 h 44"/>
                  <a:gd name="T18" fmla="*/ 23 w 74"/>
                  <a:gd name="T19" fmla="*/ 29 h 44"/>
                  <a:gd name="T20" fmla="*/ 17 w 74"/>
                  <a:gd name="T21" fmla="*/ 41 h 44"/>
                  <a:gd name="T22" fmla="*/ 0 w 74"/>
                  <a:gd name="T23" fmla="*/ 44 h 44"/>
                  <a:gd name="T24" fmla="*/ 30 w 74"/>
                  <a:gd name="T25" fmla="*/ 41 h 44"/>
                  <a:gd name="T26" fmla="*/ 36 w 74"/>
                  <a:gd name="T27" fmla="*/ 29 h 44"/>
                  <a:gd name="T28" fmla="*/ 72 w 74"/>
                  <a:gd name="T2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44">
                    <a:moveTo>
                      <a:pt x="39" y="9"/>
                    </a:moveTo>
                    <a:cubicBezTo>
                      <a:pt x="38" y="9"/>
                      <a:pt x="37" y="9"/>
                      <a:pt x="37" y="9"/>
                    </a:cubicBezTo>
                    <a:cubicBezTo>
                      <a:pt x="38" y="3"/>
                      <a:pt x="35" y="0"/>
                      <a:pt x="35" y="0"/>
                    </a:cubicBezTo>
                    <a:cubicBezTo>
                      <a:pt x="31" y="1"/>
                      <a:pt x="27" y="2"/>
                      <a:pt x="23" y="2"/>
                    </a:cubicBezTo>
                    <a:cubicBezTo>
                      <a:pt x="24" y="4"/>
                      <a:pt x="25" y="6"/>
                      <a:pt x="24" y="9"/>
                    </a:cubicBezTo>
                    <a:cubicBezTo>
                      <a:pt x="24" y="9"/>
                      <a:pt x="34" y="10"/>
                      <a:pt x="39" y="9"/>
                    </a:cubicBezTo>
                    <a:close/>
                    <a:moveTo>
                      <a:pt x="72" y="9"/>
                    </a:moveTo>
                    <a:cubicBezTo>
                      <a:pt x="71" y="5"/>
                      <a:pt x="64" y="6"/>
                      <a:pt x="58" y="8"/>
                    </a:cubicBezTo>
                    <a:cubicBezTo>
                      <a:pt x="58" y="8"/>
                      <a:pt x="58" y="9"/>
                      <a:pt x="59" y="9"/>
                    </a:cubicBezTo>
                    <a:cubicBezTo>
                      <a:pt x="74" y="12"/>
                      <a:pt x="45" y="28"/>
                      <a:pt x="23" y="29"/>
                    </a:cubicBezTo>
                    <a:cubicBezTo>
                      <a:pt x="23" y="29"/>
                      <a:pt x="25" y="39"/>
                      <a:pt x="17" y="41"/>
                    </a:cubicBezTo>
                    <a:cubicBezTo>
                      <a:pt x="12" y="43"/>
                      <a:pt x="6" y="43"/>
                      <a:pt x="0" y="44"/>
                    </a:cubicBezTo>
                    <a:cubicBezTo>
                      <a:pt x="10" y="44"/>
                      <a:pt x="21" y="44"/>
                      <a:pt x="30" y="41"/>
                    </a:cubicBezTo>
                    <a:cubicBezTo>
                      <a:pt x="38" y="39"/>
                      <a:pt x="36" y="29"/>
                      <a:pt x="36" y="29"/>
                    </a:cubicBezTo>
                    <a:cubicBezTo>
                      <a:pt x="58" y="28"/>
                      <a:pt x="73" y="13"/>
                      <a:pt x="72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706"/>
              <p:cNvSpPr>
                <a:spLocks noEditPoints="1"/>
              </p:cNvSpPr>
              <p:nvPr/>
            </p:nvSpPr>
            <p:spPr bwMode="auto">
              <a:xfrm>
                <a:off x="1837176" y="2293451"/>
                <a:ext cx="165100" cy="77788"/>
              </a:xfrm>
              <a:custGeom>
                <a:avLst/>
                <a:gdLst>
                  <a:gd name="T0" fmla="*/ 3 w 103"/>
                  <a:gd name="T1" fmla="*/ 0 h 49"/>
                  <a:gd name="T2" fmla="*/ 0 w 103"/>
                  <a:gd name="T3" fmla="*/ 1 h 49"/>
                  <a:gd name="T4" fmla="*/ 32 w 103"/>
                  <a:gd name="T5" fmla="*/ 2 h 49"/>
                  <a:gd name="T6" fmla="*/ 3 w 103"/>
                  <a:gd name="T7" fmla="*/ 0 h 49"/>
                  <a:gd name="T8" fmla="*/ 59 w 103"/>
                  <a:gd name="T9" fmla="*/ 7 h 49"/>
                  <a:gd name="T10" fmla="*/ 78 w 103"/>
                  <a:gd name="T11" fmla="*/ 12 h 49"/>
                  <a:gd name="T12" fmla="*/ 83 w 103"/>
                  <a:gd name="T13" fmla="*/ 11 h 49"/>
                  <a:gd name="T14" fmla="*/ 72 w 103"/>
                  <a:gd name="T15" fmla="*/ 7 h 49"/>
                  <a:gd name="T16" fmla="*/ 65 w 103"/>
                  <a:gd name="T17" fmla="*/ 0 h 49"/>
                  <a:gd name="T18" fmla="*/ 55 w 103"/>
                  <a:gd name="T19" fmla="*/ 2 h 49"/>
                  <a:gd name="T20" fmla="*/ 59 w 103"/>
                  <a:gd name="T21" fmla="*/ 7 h 49"/>
                  <a:gd name="T22" fmla="*/ 91 w 103"/>
                  <a:gd name="T23" fmla="*/ 12 h 49"/>
                  <a:gd name="T24" fmla="*/ 85 w 103"/>
                  <a:gd name="T25" fmla="*/ 12 h 49"/>
                  <a:gd name="T26" fmla="*/ 93 w 103"/>
                  <a:gd name="T27" fmla="*/ 17 h 49"/>
                  <a:gd name="T28" fmla="*/ 57 w 103"/>
                  <a:gd name="T29" fmla="*/ 27 h 49"/>
                  <a:gd name="T30" fmla="*/ 57 w 103"/>
                  <a:gd name="T31" fmla="*/ 38 h 49"/>
                  <a:gd name="T32" fmla="*/ 50 w 103"/>
                  <a:gd name="T33" fmla="*/ 46 h 49"/>
                  <a:gd name="T34" fmla="*/ 30 w 103"/>
                  <a:gd name="T35" fmla="*/ 49 h 49"/>
                  <a:gd name="T36" fmla="*/ 63 w 103"/>
                  <a:gd name="T37" fmla="*/ 46 h 49"/>
                  <a:gd name="T38" fmla="*/ 70 w 103"/>
                  <a:gd name="T39" fmla="*/ 38 h 49"/>
                  <a:gd name="T40" fmla="*/ 70 w 103"/>
                  <a:gd name="T41" fmla="*/ 27 h 49"/>
                  <a:gd name="T42" fmla="*/ 100 w 103"/>
                  <a:gd name="T43" fmla="*/ 18 h 49"/>
                  <a:gd name="T44" fmla="*/ 91 w 103"/>
                  <a:gd name="T45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49"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8" y="2"/>
                      <a:pt x="20" y="3"/>
                      <a:pt x="32" y="2"/>
                    </a:cubicBezTo>
                    <a:cubicBezTo>
                      <a:pt x="16" y="2"/>
                      <a:pt x="3" y="0"/>
                      <a:pt x="3" y="0"/>
                    </a:cubicBezTo>
                    <a:close/>
                    <a:moveTo>
                      <a:pt x="59" y="7"/>
                    </a:moveTo>
                    <a:cubicBezTo>
                      <a:pt x="59" y="7"/>
                      <a:pt x="70" y="13"/>
                      <a:pt x="78" y="12"/>
                    </a:cubicBezTo>
                    <a:cubicBezTo>
                      <a:pt x="80" y="11"/>
                      <a:pt x="81" y="11"/>
                      <a:pt x="83" y="11"/>
                    </a:cubicBezTo>
                    <a:cubicBezTo>
                      <a:pt x="77" y="10"/>
                      <a:pt x="72" y="7"/>
                      <a:pt x="72" y="7"/>
                    </a:cubicBezTo>
                    <a:cubicBezTo>
                      <a:pt x="71" y="1"/>
                      <a:pt x="65" y="0"/>
                      <a:pt x="65" y="0"/>
                    </a:cubicBezTo>
                    <a:cubicBezTo>
                      <a:pt x="62" y="1"/>
                      <a:pt x="59" y="1"/>
                      <a:pt x="55" y="2"/>
                    </a:cubicBezTo>
                    <a:cubicBezTo>
                      <a:pt x="57" y="3"/>
                      <a:pt x="59" y="4"/>
                      <a:pt x="59" y="7"/>
                    </a:cubicBezTo>
                    <a:close/>
                    <a:moveTo>
                      <a:pt x="91" y="12"/>
                    </a:moveTo>
                    <a:cubicBezTo>
                      <a:pt x="89" y="12"/>
                      <a:pt x="87" y="12"/>
                      <a:pt x="85" y="12"/>
                    </a:cubicBezTo>
                    <a:cubicBezTo>
                      <a:pt x="88" y="13"/>
                      <a:pt x="95" y="14"/>
                      <a:pt x="93" y="17"/>
                    </a:cubicBezTo>
                    <a:cubicBezTo>
                      <a:pt x="91" y="23"/>
                      <a:pt x="72" y="28"/>
                      <a:pt x="57" y="27"/>
                    </a:cubicBezTo>
                    <a:cubicBezTo>
                      <a:pt x="57" y="27"/>
                      <a:pt x="57" y="35"/>
                      <a:pt x="57" y="38"/>
                    </a:cubicBezTo>
                    <a:cubicBezTo>
                      <a:pt x="58" y="41"/>
                      <a:pt x="57" y="45"/>
                      <a:pt x="50" y="46"/>
                    </a:cubicBezTo>
                    <a:cubicBezTo>
                      <a:pt x="43" y="48"/>
                      <a:pt x="36" y="49"/>
                      <a:pt x="30" y="49"/>
                    </a:cubicBezTo>
                    <a:cubicBezTo>
                      <a:pt x="40" y="49"/>
                      <a:pt x="52" y="49"/>
                      <a:pt x="63" y="46"/>
                    </a:cubicBezTo>
                    <a:cubicBezTo>
                      <a:pt x="70" y="45"/>
                      <a:pt x="71" y="41"/>
                      <a:pt x="70" y="38"/>
                    </a:cubicBezTo>
                    <a:cubicBezTo>
                      <a:pt x="70" y="35"/>
                      <a:pt x="70" y="27"/>
                      <a:pt x="70" y="27"/>
                    </a:cubicBezTo>
                    <a:cubicBezTo>
                      <a:pt x="85" y="28"/>
                      <a:pt x="98" y="23"/>
                      <a:pt x="100" y="18"/>
                    </a:cubicBezTo>
                    <a:cubicBezTo>
                      <a:pt x="103" y="13"/>
                      <a:pt x="99" y="10"/>
                      <a:pt x="91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707"/>
              <p:cNvSpPr>
                <a:spLocks noEditPoints="1"/>
              </p:cNvSpPr>
              <p:nvPr/>
            </p:nvSpPr>
            <p:spPr bwMode="auto">
              <a:xfrm>
                <a:off x="1783201" y="2383938"/>
                <a:ext cx="219075" cy="79375"/>
              </a:xfrm>
              <a:custGeom>
                <a:avLst/>
                <a:gdLst>
                  <a:gd name="T0" fmla="*/ 104 w 137"/>
                  <a:gd name="T1" fmla="*/ 8 h 49"/>
                  <a:gd name="T2" fmla="*/ 104 w 137"/>
                  <a:gd name="T3" fmla="*/ 8 h 49"/>
                  <a:gd name="T4" fmla="*/ 103 w 137"/>
                  <a:gd name="T5" fmla="*/ 8 h 49"/>
                  <a:gd name="T6" fmla="*/ 94 w 137"/>
                  <a:gd name="T7" fmla="*/ 2 h 49"/>
                  <a:gd name="T8" fmla="*/ 88 w 137"/>
                  <a:gd name="T9" fmla="*/ 4 h 49"/>
                  <a:gd name="T10" fmla="*/ 98 w 137"/>
                  <a:gd name="T11" fmla="*/ 5 h 49"/>
                  <a:gd name="T12" fmla="*/ 104 w 137"/>
                  <a:gd name="T13" fmla="*/ 8 h 49"/>
                  <a:gd name="T14" fmla="*/ 0 w 137"/>
                  <a:gd name="T15" fmla="*/ 8 h 49"/>
                  <a:gd name="T16" fmla="*/ 2 w 137"/>
                  <a:gd name="T17" fmla="*/ 8 h 49"/>
                  <a:gd name="T18" fmla="*/ 15 w 137"/>
                  <a:gd name="T19" fmla="*/ 8 h 49"/>
                  <a:gd name="T20" fmla="*/ 0 w 137"/>
                  <a:gd name="T21" fmla="*/ 8 h 49"/>
                  <a:gd name="T22" fmla="*/ 135 w 137"/>
                  <a:gd name="T23" fmla="*/ 13 h 49"/>
                  <a:gd name="T24" fmla="*/ 119 w 137"/>
                  <a:gd name="T25" fmla="*/ 8 h 49"/>
                  <a:gd name="T26" fmla="*/ 122 w 137"/>
                  <a:gd name="T27" fmla="*/ 13 h 49"/>
                  <a:gd name="T28" fmla="*/ 89 w 137"/>
                  <a:gd name="T29" fmla="*/ 29 h 49"/>
                  <a:gd name="T30" fmla="*/ 88 w 137"/>
                  <a:gd name="T31" fmla="*/ 39 h 49"/>
                  <a:gd name="T32" fmla="*/ 80 w 137"/>
                  <a:gd name="T33" fmla="*/ 46 h 49"/>
                  <a:gd name="T34" fmla="*/ 62 w 137"/>
                  <a:gd name="T35" fmla="*/ 49 h 49"/>
                  <a:gd name="T36" fmla="*/ 93 w 137"/>
                  <a:gd name="T37" fmla="*/ 46 h 49"/>
                  <a:gd name="T38" fmla="*/ 101 w 137"/>
                  <a:gd name="T39" fmla="*/ 39 h 49"/>
                  <a:gd name="T40" fmla="*/ 102 w 137"/>
                  <a:gd name="T41" fmla="*/ 29 h 49"/>
                  <a:gd name="T42" fmla="*/ 135 w 137"/>
                  <a:gd name="T43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49">
                    <a:moveTo>
                      <a:pt x="104" y="8"/>
                    </a:moveTo>
                    <a:cubicBezTo>
                      <a:pt x="104" y="8"/>
                      <a:pt x="104" y="8"/>
                      <a:pt x="104" y="8"/>
                    </a:cubicBezTo>
                    <a:cubicBezTo>
                      <a:pt x="104" y="8"/>
                      <a:pt x="103" y="8"/>
                      <a:pt x="103" y="8"/>
                    </a:cubicBezTo>
                    <a:cubicBezTo>
                      <a:pt x="102" y="0"/>
                      <a:pt x="94" y="2"/>
                      <a:pt x="94" y="2"/>
                    </a:cubicBezTo>
                    <a:cubicBezTo>
                      <a:pt x="92" y="3"/>
                      <a:pt x="90" y="3"/>
                      <a:pt x="88" y="4"/>
                    </a:cubicBezTo>
                    <a:cubicBezTo>
                      <a:pt x="89" y="5"/>
                      <a:pt x="98" y="3"/>
                      <a:pt x="98" y="5"/>
                    </a:cubicBezTo>
                    <a:cubicBezTo>
                      <a:pt x="98" y="5"/>
                      <a:pt x="98" y="10"/>
                      <a:pt x="104" y="8"/>
                    </a:cubicBezTo>
                    <a:close/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7" y="9"/>
                      <a:pt x="13" y="9"/>
                      <a:pt x="15" y="8"/>
                    </a:cubicBezTo>
                    <a:cubicBezTo>
                      <a:pt x="11" y="8"/>
                      <a:pt x="4" y="6"/>
                      <a:pt x="0" y="8"/>
                    </a:cubicBezTo>
                    <a:close/>
                    <a:moveTo>
                      <a:pt x="135" y="13"/>
                    </a:moveTo>
                    <a:cubicBezTo>
                      <a:pt x="134" y="6"/>
                      <a:pt x="125" y="7"/>
                      <a:pt x="119" y="8"/>
                    </a:cubicBezTo>
                    <a:cubicBezTo>
                      <a:pt x="121" y="9"/>
                      <a:pt x="122" y="10"/>
                      <a:pt x="122" y="13"/>
                    </a:cubicBezTo>
                    <a:cubicBezTo>
                      <a:pt x="124" y="20"/>
                      <a:pt x="110" y="30"/>
                      <a:pt x="89" y="2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7" y="44"/>
                      <a:pt x="80" y="46"/>
                    </a:cubicBezTo>
                    <a:cubicBezTo>
                      <a:pt x="74" y="48"/>
                      <a:pt x="68" y="48"/>
                      <a:pt x="62" y="49"/>
                    </a:cubicBezTo>
                    <a:cubicBezTo>
                      <a:pt x="72" y="49"/>
                      <a:pt x="83" y="49"/>
                      <a:pt x="93" y="46"/>
                    </a:cubicBezTo>
                    <a:cubicBezTo>
                      <a:pt x="100" y="44"/>
                      <a:pt x="101" y="39"/>
                      <a:pt x="101" y="3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23" y="30"/>
                      <a:pt x="137" y="20"/>
                      <a:pt x="13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708"/>
              <p:cNvSpPr>
                <a:spLocks/>
              </p:cNvSpPr>
              <p:nvPr/>
            </p:nvSpPr>
            <p:spPr bwMode="auto">
              <a:xfrm>
                <a:off x="1805426" y="2112476"/>
                <a:ext cx="179388" cy="82550"/>
              </a:xfrm>
              <a:custGeom>
                <a:avLst/>
                <a:gdLst>
                  <a:gd name="T0" fmla="*/ 83 w 112"/>
                  <a:gd name="T1" fmla="*/ 49 h 52"/>
                  <a:gd name="T2" fmla="*/ 94 w 112"/>
                  <a:gd name="T3" fmla="*/ 33 h 52"/>
                  <a:gd name="T4" fmla="*/ 98 w 112"/>
                  <a:gd name="T5" fmla="*/ 30 h 52"/>
                  <a:gd name="T6" fmla="*/ 110 w 112"/>
                  <a:gd name="T7" fmla="*/ 27 h 52"/>
                  <a:gd name="T8" fmla="*/ 112 w 112"/>
                  <a:gd name="T9" fmla="*/ 23 h 52"/>
                  <a:gd name="T10" fmla="*/ 99 w 112"/>
                  <a:gd name="T11" fmla="*/ 13 h 52"/>
                  <a:gd name="T12" fmla="*/ 94 w 112"/>
                  <a:gd name="T13" fmla="*/ 12 h 52"/>
                  <a:gd name="T14" fmla="*/ 92 w 112"/>
                  <a:gd name="T15" fmla="*/ 2 h 52"/>
                  <a:gd name="T16" fmla="*/ 85 w 112"/>
                  <a:gd name="T17" fmla="*/ 0 h 52"/>
                  <a:gd name="T18" fmla="*/ 85 w 112"/>
                  <a:gd name="T19" fmla="*/ 0 h 52"/>
                  <a:gd name="T20" fmla="*/ 37 w 112"/>
                  <a:gd name="T21" fmla="*/ 2 h 52"/>
                  <a:gd name="T22" fmla="*/ 26 w 112"/>
                  <a:gd name="T23" fmla="*/ 0 h 52"/>
                  <a:gd name="T24" fmla="*/ 20 w 112"/>
                  <a:gd name="T25" fmla="*/ 2 h 52"/>
                  <a:gd name="T26" fmla="*/ 18 w 112"/>
                  <a:gd name="T27" fmla="*/ 12 h 52"/>
                  <a:gd name="T28" fmla="*/ 9 w 112"/>
                  <a:gd name="T29" fmla="*/ 14 h 52"/>
                  <a:gd name="T30" fmla="*/ 0 w 112"/>
                  <a:gd name="T31" fmla="*/ 23 h 52"/>
                  <a:gd name="T32" fmla="*/ 0 w 112"/>
                  <a:gd name="T33" fmla="*/ 23 h 52"/>
                  <a:gd name="T34" fmla="*/ 5 w 112"/>
                  <a:gd name="T35" fmla="*/ 29 h 52"/>
                  <a:gd name="T36" fmla="*/ 16 w 112"/>
                  <a:gd name="T37" fmla="*/ 31 h 52"/>
                  <a:gd name="T38" fmla="*/ 19 w 112"/>
                  <a:gd name="T39" fmla="*/ 42 h 52"/>
                  <a:gd name="T40" fmla="*/ 28 w 112"/>
                  <a:gd name="T41" fmla="*/ 49 h 52"/>
                  <a:gd name="T42" fmla="*/ 28 w 112"/>
                  <a:gd name="T43" fmla="*/ 49 h 52"/>
                  <a:gd name="T44" fmla="*/ 83 w 112"/>
                  <a:gd name="T45" fmla="*/ 49 h 52"/>
                  <a:gd name="T46" fmla="*/ 82 w 112"/>
                  <a:gd name="T47" fmla="*/ 46 h 52"/>
                  <a:gd name="T48" fmla="*/ 38 w 112"/>
                  <a:gd name="T49" fmla="*/ 47 h 52"/>
                  <a:gd name="T50" fmla="*/ 29 w 112"/>
                  <a:gd name="T51" fmla="*/ 46 h 52"/>
                  <a:gd name="T52" fmla="*/ 29 w 112"/>
                  <a:gd name="T53" fmla="*/ 46 h 52"/>
                  <a:gd name="T54" fmla="*/ 21 w 112"/>
                  <a:gd name="T55" fmla="*/ 39 h 52"/>
                  <a:gd name="T56" fmla="*/ 18 w 112"/>
                  <a:gd name="T57" fmla="*/ 29 h 52"/>
                  <a:gd name="T58" fmla="*/ 6 w 112"/>
                  <a:gd name="T59" fmla="*/ 26 h 52"/>
                  <a:gd name="T60" fmla="*/ 3 w 112"/>
                  <a:gd name="T61" fmla="*/ 23 h 52"/>
                  <a:gd name="T62" fmla="*/ 3 w 112"/>
                  <a:gd name="T63" fmla="*/ 23 h 52"/>
                  <a:gd name="T64" fmla="*/ 13 w 112"/>
                  <a:gd name="T65" fmla="*/ 15 h 52"/>
                  <a:gd name="T66" fmla="*/ 18 w 112"/>
                  <a:gd name="T67" fmla="*/ 14 h 52"/>
                  <a:gd name="T68" fmla="*/ 19 w 112"/>
                  <a:gd name="T69" fmla="*/ 12 h 52"/>
                  <a:gd name="T70" fmla="*/ 25 w 112"/>
                  <a:gd name="T71" fmla="*/ 3 h 52"/>
                  <a:gd name="T72" fmla="*/ 25 w 112"/>
                  <a:gd name="T73" fmla="*/ 3 h 52"/>
                  <a:gd name="T74" fmla="*/ 25 w 112"/>
                  <a:gd name="T75" fmla="*/ 3 h 52"/>
                  <a:gd name="T76" fmla="*/ 25 w 112"/>
                  <a:gd name="T77" fmla="*/ 3 h 52"/>
                  <a:gd name="T78" fmla="*/ 61 w 112"/>
                  <a:gd name="T79" fmla="*/ 7 h 52"/>
                  <a:gd name="T80" fmla="*/ 86 w 112"/>
                  <a:gd name="T81" fmla="*/ 2 h 52"/>
                  <a:gd name="T82" fmla="*/ 86 w 112"/>
                  <a:gd name="T83" fmla="*/ 3 h 52"/>
                  <a:gd name="T84" fmla="*/ 86 w 112"/>
                  <a:gd name="T85" fmla="*/ 3 h 52"/>
                  <a:gd name="T86" fmla="*/ 86 w 112"/>
                  <a:gd name="T87" fmla="*/ 3 h 52"/>
                  <a:gd name="T88" fmla="*/ 90 w 112"/>
                  <a:gd name="T89" fmla="*/ 4 h 52"/>
                  <a:gd name="T90" fmla="*/ 92 w 112"/>
                  <a:gd name="T91" fmla="*/ 13 h 52"/>
                  <a:gd name="T92" fmla="*/ 94 w 112"/>
                  <a:gd name="T93" fmla="*/ 14 h 52"/>
                  <a:gd name="T94" fmla="*/ 107 w 112"/>
                  <a:gd name="T95" fmla="*/ 20 h 52"/>
                  <a:gd name="T96" fmla="*/ 109 w 112"/>
                  <a:gd name="T97" fmla="*/ 23 h 52"/>
                  <a:gd name="T98" fmla="*/ 105 w 112"/>
                  <a:gd name="T99" fmla="*/ 26 h 52"/>
                  <a:gd name="T100" fmla="*/ 94 w 112"/>
                  <a:gd name="T101" fmla="*/ 29 h 52"/>
                  <a:gd name="T102" fmla="*/ 90 w 112"/>
                  <a:gd name="T103" fmla="*/ 40 h 52"/>
                  <a:gd name="T104" fmla="*/ 83 w 112"/>
                  <a:gd name="T105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52"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9" y="47"/>
                      <a:pt x="91" y="44"/>
                      <a:pt x="93" y="41"/>
                    </a:cubicBezTo>
                    <a:cubicBezTo>
                      <a:pt x="94" y="38"/>
                      <a:pt x="94" y="35"/>
                      <a:pt x="94" y="33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1"/>
                      <a:pt x="97" y="31"/>
                      <a:pt x="98" y="30"/>
                    </a:cubicBezTo>
                    <a:cubicBezTo>
                      <a:pt x="101" y="30"/>
                      <a:pt x="104" y="29"/>
                      <a:pt x="106" y="29"/>
                    </a:cubicBezTo>
                    <a:cubicBezTo>
                      <a:pt x="108" y="28"/>
                      <a:pt x="109" y="28"/>
                      <a:pt x="110" y="27"/>
                    </a:cubicBezTo>
                    <a:cubicBezTo>
                      <a:pt x="111" y="26"/>
                      <a:pt x="112" y="25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1"/>
                      <a:pt x="110" y="19"/>
                      <a:pt x="109" y="18"/>
                    </a:cubicBezTo>
                    <a:cubicBezTo>
                      <a:pt x="106" y="15"/>
                      <a:pt x="102" y="14"/>
                      <a:pt x="99" y="13"/>
                    </a:cubicBezTo>
                    <a:cubicBezTo>
                      <a:pt x="96" y="11"/>
                      <a:pt x="94" y="11"/>
                      <a:pt x="94" y="1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7"/>
                      <a:pt x="94" y="4"/>
                      <a:pt x="92" y="2"/>
                    </a:cubicBezTo>
                    <a:cubicBezTo>
                      <a:pt x="90" y="1"/>
                      <a:pt x="88" y="0"/>
                      <a:pt x="87" y="0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78" y="3"/>
                      <a:pt x="69" y="4"/>
                      <a:pt x="61" y="4"/>
                    </a:cubicBezTo>
                    <a:cubicBezTo>
                      <a:pt x="52" y="4"/>
                      <a:pt x="43" y="3"/>
                      <a:pt x="37" y="2"/>
                    </a:cubicBezTo>
                    <a:cubicBezTo>
                      <a:pt x="33" y="1"/>
                      <a:pt x="31" y="1"/>
                      <a:pt x="29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2" y="0"/>
                      <a:pt x="20" y="2"/>
                    </a:cubicBezTo>
                    <a:cubicBezTo>
                      <a:pt x="18" y="4"/>
                      <a:pt x="17" y="7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3" y="12"/>
                      <a:pt x="9" y="14"/>
                    </a:cubicBezTo>
                    <a:cubicBezTo>
                      <a:pt x="7" y="15"/>
                      <a:pt x="4" y="16"/>
                      <a:pt x="3" y="18"/>
                    </a:cubicBezTo>
                    <a:cubicBezTo>
                      <a:pt x="1" y="19"/>
                      <a:pt x="0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2" y="28"/>
                      <a:pt x="4" y="28"/>
                      <a:pt x="5" y="29"/>
                    </a:cubicBezTo>
                    <a:cubicBezTo>
                      <a:pt x="8" y="29"/>
                      <a:pt x="11" y="30"/>
                      <a:pt x="13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8" y="35"/>
                      <a:pt x="17" y="39"/>
                      <a:pt x="19" y="42"/>
                    </a:cubicBezTo>
                    <a:cubicBezTo>
                      <a:pt x="19" y="44"/>
                      <a:pt x="20" y="45"/>
                      <a:pt x="22" y="47"/>
                    </a:cubicBezTo>
                    <a:cubicBezTo>
                      <a:pt x="23" y="48"/>
                      <a:pt x="25" y="49"/>
                      <a:pt x="28" y="49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44" y="52"/>
                      <a:pt x="60" y="52"/>
                    </a:cubicBezTo>
                    <a:cubicBezTo>
                      <a:pt x="69" y="52"/>
                      <a:pt x="77" y="51"/>
                      <a:pt x="83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76" y="48"/>
                      <a:pt x="68" y="49"/>
                      <a:pt x="60" y="49"/>
                    </a:cubicBezTo>
                    <a:cubicBezTo>
                      <a:pt x="52" y="49"/>
                      <a:pt x="44" y="48"/>
                      <a:pt x="38" y="47"/>
                    </a:cubicBezTo>
                    <a:cubicBezTo>
                      <a:pt x="36" y="47"/>
                      <a:pt x="33" y="47"/>
                      <a:pt x="31" y="46"/>
                    </a:cubicBezTo>
                    <a:cubicBezTo>
                      <a:pt x="30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6"/>
                      <a:pt x="25" y="45"/>
                      <a:pt x="24" y="44"/>
                    </a:cubicBezTo>
                    <a:cubicBezTo>
                      <a:pt x="22" y="43"/>
                      <a:pt x="21" y="41"/>
                      <a:pt x="21" y="39"/>
                    </a:cubicBezTo>
                    <a:cubicBezTo>
                      <a:pt x="20" y="37"/>
                      <a:pt x="20" y="34"/>
                      <a:pt x="20" y="32"/>
                    </a:cubicBezTo>
                    <a:cubicBezTo>
                      <a:pt x="20" y="31"/>
                      <a:pt x="19" y="30"/>
                      <a:pt x="18" y="29"/>
                    </a:cubicBezTo>
                    <a:cubicBezTo>
                      <a:pt x="17" y="28"/>
                      <a:pt x="15" y="28"/>
                      <a:pt x="14" y="27"/>
                    </a:cubicBezTo>
                    <a:cubicBezTo>
                      <a:pt x="11" y="27"/>
                      <a:pt x="8" y="26"/>
                      <a:pt x="6" y="26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1"/>
                      <a:pt x="5" y="20"/>
                    </a:cubicBezTo>
                    <a:cubicBezTo>
                      <a:pt x="7" y="18"/>
                      <a:pt x="10" y="16"/>
                      <a:pt x="13" y="15"/>
                    </a:cubicBezTo>
                    <a:cubicBezTo>
                      <a:pt x="14" y="15"/>
                      <a:pt x="16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8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42" y="7"/>
                      <a:pt x="61" y="7"/>
                    </a:cubicBezTo>
                    <a:cubicBezTo>
                      <a:pt x="69" y="7"/>
                      <a:pt x="78" y="6"/>
                      <a:pt x="86" y="3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8" y="3"/>
                      <a:pt x="89" y="3"/>
                      <a:pt x="90" y="4"/>
                    </a:cubicBezTo>
                    <a:cubicBezTo>
                      <a:pt x="91" y="6"/>
                      <a:pt x="92" y="8"/>
                      <a:pt x="92" y="12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3" y="14"/>
                      <a:pt x="94" y="14"/>
                    </a:cubicBezTo>
                    <a:cubicBezTo>
                      <a:pt x="95" y="14"/>
                      <a:pt x="99" y="16"/>
                      <a:pt x="103" y="17"/>
                    </a:cubicBezTo>
                    <a:cubicBezTo>
                      <a:pt x="105" y="18"/>
                      <a:pt x="106" y="19"/>
                      <a:pt x="107" y="20"/>
                    </a:cubicBezTo>
                    <a:cubicBezTo>
                      <a:pt x="108" y="21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9" y="24"/>
                      <a:pt x="109" y="24"/>
                      <a:pt x="108" y="24"/>
                    </a:cubicBezTo>
                    <a:cubicBezTo>
                      <a:pt x="108" y="25"/>
                      <a:pt x="107" y="25"/>
                      <a:pt x="105" y="26"/>
                    </a:cubicBezTo>
                    <a:cubicBezTo>
                      <a:pt x="103" y="26"/>
                      <a:pt x="100" y="27"/>
                      <a:pt x="97" y="27"/>
                    </a:cubicBezTo>
                    <a:cubicBezTo>
                      <a:pt x="96" y="28"/>
                      <a:pt x="95" y="28"/>
                      <a:pt x="94" y="29"/>
                    </a:cubicBezTo>
                    <a:cubicBezTo>
                      <a:pt x="93" y="29"/>
                      <a:pt x="92" y="31"/>
                      <a:pt x="91" y="32"/>
                    </a:cubicBezTo>
                    <a:cubicBezTo>
                      <a:pt x="91" y="35"/>
                      <a:pt x="91" y="38"/>
                      <a:pt x="90" y="40"/>
                    </a:cubicBezTo>
                    <a:cubicBezTo>
                      <a:pt x="89" y="42"/>
                      <a:pt x="87" y="45"/>
                      <a:pt x="82" y="46"/>
                    </a:cubicBezTo>
                    <a:lnTo>
                      <a:pt x="8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709"/>
              <p:cNvSpPr>
                <a:spLocks/>
              </p:cNvSpPr>
              <p:nvPr/>
            </p:nvSpPr>
            <p:spPr bwMode="auto">
              <a:xfrm>
                <a:off x="1781613" y="2206138"/>
                <a:ext cx="222250" cy="74613"/>
              </a:xfrm>
              <a:custGeom>
                <a:avLst/>
                <a:gdLst>
                  <a:gd name="T0" fmla="*/ 97 w 139"/>
                  <a:gd name="T1" fmla="*/ 43 h 46"/>
                  <a:gd name="T2" fmla="*/ 104 w 139"/>
                  <a:gd name="T3" fmla="*/ 33 h 46"/>
                  <a:gd name="T4" fmla="*/ 102 w 139"/>
                  <a:gd name="T5" fmla="*/ 30 h 46"/>
                  <a:gd name="T6" fmla="*/ 129 w 139"/>
                  <a:gd name="T7" fmla="*/ 23 h 46"/>
                  <a:gd name="T8" fmla="*/ 139 w 139"/>
                  <a:gd name="T9" fmla="*/ 10 h 46"/>
                  <a:gd name="T10" fmla="*/ 137 w 139"/>
                  <a:gd name="T11" fmla="*/ 7 h 46"/>
                  <a:gd name="T12" fmla="*/ 119 w 139"/>
                  <a:gd name="T13" fmla="*/ 8 h 46"/>
                  <a:gd name="T14" fmla="*/ 107 w 139"/>
                  <a:gd name="T15" fmla="*/ 9 h 46"/>
                  <a:gd name="T16" fmla="*/ 103 w 139"/>
                  <a:gd name="T17" fmla="*/ 10 h 46"/>
                  <a:gd name="T18" fmla="*/ 105 w 139"/>
                  <a:gd name="T19" fmla="*/ 9 h 46"/>
                  <a:gd name="T20" fmla="*/ 101 w 139"/>
                  <a:gd name="T21" fmla="*/ 0 h 46"/>
                  <a:gd name="T22" fmla="*/ 76 w 139"/>
                  <a:gd name="T23" fmla="*/ 2 h 46"/>
                  <a:gd name="T24" fmla="*/ 42 w 139"/>
                  <a:gd name="T25" fmla="*/ 0 h 46"/>
                  <a:gd name="T26" fmla="*/ 38 w 139"/>
                  <a:gd name="T27" fmla="*/ 0 h 46"/>
                  <a:gd name="T28" fmla="*/ 34 w 139"/>
                  <a:gd name="T29" fmla="*/ 9 h 46"/>
                  <a:gd name="T30" fmla="*/ 35 w 139"/>
                  <a:gd name="T31" fmla="*/ 10 h 46"/>
                  <a:gd name="T32" fmla="*/ 32 w 139"/>
                  <a:gd name="T33" fmla="*/ 9 h 46"/>
                  <a:gd name="T34" fmla="*/ 20 w 139"/>
                  <a:gd name="T35" fmla="*/ 8 h 46"/>
                  <a:gd name="T36" fmla="*/ 2 w 139"/>
                  <a:gd name="T37" fmla="*/ 7 h 46"/>
                  <a:gd name="T38" fmla="*/ 0 w 139"/>
                  <a:gd name="T39" fmla="*/ 10 h 46"/>
                  <a:gd name="T40" fmla="*/ 37 w 139"/>
                  <a:gd name="T41" fmla="*/ 32 h 46"/>
                  <a:gd name="T42" fmla="*/ 35 w 139"/>
                  <a:gd name="T43" fmla="*/ 30 h 46"/>
                  <a:gd name="T44" fmla="*/ 36 w 139"/>
                  <a:gd name="T45" fmla="*/ 39 h 46"/>
                  <a:gd name="T46" fmla="*/ 42 w 139"/>
                  <a:gd name="T47" fmla="*/ 43 h 46"/>
                  <a:gd name="T48" fmla="*/ 73 w 139"/>
                  <a:gd name="T49" fmla="*/ 46 h 46"/>
                  <a:gd name="T50" fmla="*/ 96 w 139"/>
                  <a:gd name="T51" fmla="*/ 42 h 46"/>
                  <a:gd name="T52" fmla="*/ 96 w 139"/>
                  <a:gd name="T53" fmla="*/ 42 h 46"/>
                  <a:gd name="T54" fmla="*/ 73 w 139"/>
                  <a:gd name="T55" fmla="*/ 43 h 46"/>
                  <a:gd name="T56" fmla="*/ 45 w 139"/>
                  <a:gd name="T57" fmla="*/ 41 h 46"/>
                  <a:gd name="T58" fmla="*/ 43 w 139"/>
                  <a:gd name="T59" fmla="*/ 42 h 46"/>
                  <a:gd name="T60" fmla="*/ 39 w 139"/>
                  <a:gd name="T61" fmla="*/ 37 h 46"/>
                  <a:gd name="T62" fmla="*/ 38 w 139"/>
                  <a:gd name="T63" fmla="*/ 31 h 46"/>
                  <a:gd name="T64" fmla="*/ 38 w 139"/>
                  <a:gd name="T65" fmla="*/ 30 h 46"/>
                  <a:gd name="T66" fmla="*/ 37 w 139"/>
                  <a:gd name="T67" fmla="*/ 29 h 46"/>
                  <a:gd name="T68" fmla="*/ 5 w 139"/>
                  <a:gd name="T69" fmla="*/ 14 h 46"/>
                  <a:gd name="T70" fmla="*/ 3 w 139"/>
                  <a:gd name="T71" fmla="*/ 10 h 46"/>
                  <a:gd name="T72" fmla="*/ 6 w 139"/>
                  <a:gd name="T73" fmla="*/ 9 h 46"/>
                  <a:gd name="T74" fmla="*/ 26 w 139"/>
                  <a:gd name="T75" fmla="*/ 12 h 46"/>
                  <a:gd name="T76" fmla="*/ 37 w 139"/>
                  <a:gd name="T77" fmla="*/ 11 h 46"/>
                  <a:gd name="T78" fmla="*/ 37 w 139"/>
                  <a:gd name="T79" fmla="*/ 9 h 46"/>
                  <a:gd name="T80" fmla="*/ 39 w 139"/>
                  <a:gd name="T81" fmla="*/ 3 h 46"/>
                  <a:gd name="T82" fmla="*/ 39 w 139"/>
                  <a:gd name="T83" fmla="*/ 2 h 46"/>
                  <a:gd name="T84" fmla="*/ 39 w 139"/>
                  <a:gd name="T85" fmla="*/ 2 h 46"/>
                  <a:gd name="T86" fmla="*/ 39 w 139"/>
                  <a:gd name="T87" fmla="*/ 2 h 46"/>
                  <a:gd name="T88" fmla="*/ 38 w 139"/>
                  <a:gd name="T89" fmla="*/ 1 h 46"/>
                  <a:gd name="T90" fmla="*/ 76 w 139"/>
                  <a:gd name="T91" fmla="*/ 5 h 46"/>
                  <a:gd name="T92" fmla="*/ 101 w 139"/>
                  <a:gd name="T93" fmla="*/ 1 h 46"/>
                  <a:gd name="T94" fmla="*/ 100 w 139"/>
                  <a:gd name="T95" fmla="*/ 2 h 46"/>
                  <a:gd name="T96" fmla="*/ 100 w 139"/>
                  <a:gd name="T97" fmla="*/ 2 h 46"/>
                  <a:gd name="T98" fmla="*/ 100 w 139"/>
                  <a:gd name="T99" fmla="*/ 2 h 46"/>
                  <a:gd name="T100" fmla="*/ 102 w 139"/>
                  <a:gd name="T101" fmla="*/ 10 h 46"/>
                  <a:gd name="T102" fmla="*/ 103 w 139"/>
                  <a:gd name="T103" fmla="*/ 11 h 46"/>
                  <a:gd name="T104" fmla="*/ 120 w 139"/>
                  <a:gd name="T105" fmla="*/ 11 h 46"/>
                  <a:gd name="T106" fmla="*/ 135 w 139"/>
                  <a:gd name="T107" fmla="*/ 9 h 46"/>
                  <a:gd name="T108" fmla="*/ 136 w 139"/>
                  <a:gd name="T109" fmla="*/ 10 h 46"/>
                  <a:gd name="T110" fmla="*/ 102 w 139"/>
                  <a:gd name="T111" fmla="*/ 29 h 46"/>
                  <a:gd name="T112" fmla="*/ 101 w 139"/>
                  <a:gd name="T113" fmla="*/ 30 h 46"/>
                  <a:gd name="T114" fmla="*/ 101 w 139"/>
                  <a:gd name="T115" fmla="*/ 33 h 46"/>
                  <a:gd name="T116" fmla="*/ 96 w 139"/>
                  <a:gd name="T117" fmla="*/ 41 h 46"/>
                  <a:gd name="T118" fmla="*/ 96 w 139"/>
                  <a:gd name="T1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46">
                    <a:moveTo>
                      <a:pt x="96" y="42"/>
                    </a:moveTo>
                    <a:cubicBezTo>
                      <a:pt x="97" y="43"/>
                      <a:pt x="97" y="43"/>
                      <a:pt x="97" y="43"/>
                    </a:cubicBezTo>
                    <a:cubicBezTo>
                      <a:pt x="100" y="43"/>
                      <a:pt x="102" y="41"/>
                      <a:pt x="103" y="39"/>
                    </a:cubicBezTo>
                    <a:cubicBezTo>
                      <a:pt x="104" y="37"/>
                      <a:pt x="104" y="35"/>
                      <a:pt x="104" y="33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13" y="31"/>
                      <a:pt x="122" y="27"/>
                      <a:pt x="129" y="23"/>
                    </a:cubicBezTo>
                    <a:cubicBezTo>
                      <a:pt x="132" y="21"/>
                      <a:pt x="135" y="19"/>
                      <a:pt x="136" y="16"/>
                    </a:cubicBezTo>
                    <a:cubicBezTo>
                      <a:pt x="138" y="14"/>
                      <a:pt x="139" y="12"/>
                      <a:pt x="139" y="10"/>
                    </a:cubicBezTo>
                    <a:cubicBezTo>
                      <a:pt x="139" y="10"/>
                      <a:pt x="139" y="10"/>
                      <a:pt x="139" y="9"/>
                    </a:cubicBezTo>
                    <a:cubicBezTo>
                      <a:pt x="139" y="8"/>
                      <a:pt x="138" y="7"/>
                      <a:pt x="137" y="7"/>
                    </a:cubicBezTo>
                    <a:cubicBezTo>
                      <a:pt x="135" y="6"/>
                      <a:pt x="134" y="6"/>
                      <a:pt x="133" y="6"/>
                    </a:cubicBezTo>
                    <a:cubicBezTo>
                      <a:pt x="128" y="6"/>
                      <a:pt x="122" y="8"/>
                      <a:pt x="119" y="8"/>
                    </a:cubicBezTo>
                    <a:cubicBezTo>
                      <a:pt x="118" y="9"/>
                      <a:pt x="115" y="9"/>
                      <a:pt x="113" y="9"/>
                    </a:cubicBezTo>
                    <a:cubicBezTo>
                      <a:pt x="111" y="9"/>
                      <a:pt x="108" y="9"/>
                      <a:pt x="107" y="9"/>
                    </a:cubicBezTo>
                    <a:cubicBezTo>
                      <a:pt x="105" y="9"/>
                      <a:pt x="104" y="8"/>
                      <a:pt x="104" y="8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3"/>
                      <a:pt x="102" y="0"/>
                      <a:pt x="102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4" y="2"/>
                      <a:pt x="85" y="2"/>
                      <a:pt x="76" y="2"/>
                    </a:cubicBezTo>
                    <a:cubicBezTo>
                      <a:pt x="67" y="2"/>
                      <a:pt x="57" y="2"/>
                      <a:pt x="50" y="1"/>
                    </a:cubicBezTo>
                    <a:cubicBezTo>
                      <a:pt x="47" y="1"/>
                      <a:pt x="44" y="0"/>
                      <a:pt x="42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4" y="3"/>
                      <a:pt x="34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9"/>
                      <a:pt x="32" y="9"/>
                    </a:cubicBezTo>
                    <a:cubicBezTo>
                      <a:pt x="31" y="9"/>
                      <a:pt x="28" y="9"/>
                      <a:pt x="26" y="9"/>
                    </a:cubicBezTo>
                    <a:cubicBezTo>
                      <a:pt x="24" y="9"/>
                      <a:pt x="21" y="9"/>
                      <a:pt x="20" y="8"/>
                    </a:cubicBezTo>
                    <a:cubicBezTo>
                      <a:pt x="17" y="8"/>
                      <a:pt x="11" y="6"/>
                      <a:pt x="6" y="6"/>
                    </a:cubicBezTo>
                    <a:cubicBezTo>
                      <a:pt x="5" y="6"/>
                      <a:pt x="4" y="6"/>
                      <a:pt x="2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8" y="23"/>
                      <a:pt x="21" y="31"/>
                      <a:pt x="37" y="32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3"/>
                    </a:cubicBezTo>
                    <a:cubicBezTo>
                      <a:pt x="35" y="35"/>
                      <a:pt x="35" y="37"/>
                      <a:pt x="36" y="39"/>
                    </a:cubicBezTo>
                    <a:cubicBezTo>
                      <a:pt x="37" y="41"/>
                      <a:pt x="39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56" y="46"/>
                      <a:pt x="73" y="46"/>
                    </a:cubicBezTo>
                    <a:cubicBezTo>
                      <a:pt x="81" y="46"/>
                      <a:pt x="89" y="46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89" y="43"/>
                      <a:pt x="80" y="43"/>
                      <a:pt x="73" y="43"/>
                    </a:cubicBezTo>
                    <a:cubicBezTo>
                      <a:pt x="65" y="43"/>
                      <a:pt x="57" y="43"/>
                      <a:pt x="52" y="42"/>
                    </a:cubicBezTo>
                    <a:cubicBezTo>
                      <a:pt x="49" y="42"/>
                      <a:pt x="47" y="41"/>
                      <a:pt x="45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1" y="40"/>
                      <a:pt x="40" y="39"/>
                      <a:pt x="39" y="37"/>
                    </a:cubicBezTo>
                    <a:cubicBezTo>
                      <a:pt x="38" y="36"/>
                      <a:pt x="38" y="34"/>
                      <a:pt x="38" y="33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27" y="28"/>
                      <a:pt x="18" y="25"/>
                      <a:pt x="12" y="21"/>
                    </a:cubicBezTo>
                    <a:cubicBezTo>
                      <a:pt x="9" y="19"/>
                      <a:pt x="6" y="16"/>
                      <a:pt x="5" y="14"/>
                    </a:cubicBezTo>
                    <a:cubicBezTo>
                      <a:pt x="3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10" y="9"/>
                      <a:pt x="16" y="11"/>
                      <a:pt x="19" y="11"/>
                    </a:cubicBezTo>
                    <a:cubicBezTo>
                      <a:pt x="21" y="12"/>
                      <a:pt x="24" y="12"/>
                      <a:pt x="26" y="12"/>
                    </a:cubicBezTo>
                    <a:cubicBezTo>
                      <a:pt x="31" y="12"/>
                      <a:pt x="36" y="11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57" y="5"/>
                      <a:pt x="76" y="5"/>
                    </a:cubicBezTo>
                    <a:cubicBezTo>
                      <a:pt x="85" y="5"/>
                      <a:pt x="94" y="5"/>
                      <a:pt x="101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2" y="5"/>
                      <a:pt x="102" y="9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8" y="12"/>
                      <a:pt x="113" y="12"/>
                    </a:cubicBezTo>
                    <a:cubicBezTo>
                      <a:pt x="115" y="12"/>
                      <a:pt x="118" y="12"/>
                      <a:pt x="120" y="11"/>
                    </a:cubicBezTo>
                    <a:cubicBezTo>
                      <a:pt x="123" y="11"/>
                      <a:pt x="129" y="9"/>
                      <a:pt x="133" y="9"/>
                    </a:cubicBezTo>
                    <a:cubicBezTo>
                      <a:pt x="134" y="9"/>
                      <a:pt x="135" y="9"/>
                      <a:pt x="135" y="9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1"/>
                      <a:pt x="136" y="13"/>
                      <a:pt x="134" y="14"/>
                    </a:cubicBezTo>
                    <a:cubicBezTo>
                      <a:pt x="129" y="20"/>
                      <a:pt x="117" y="28"/>
                      <a:pt x="102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2"/>
                      <a:pt x="101" y="33"/>
                    </a:cubicBezTo>
                    <a:cubicBezTo>
                      <a:pt x="101" y="34"/>
                      <a:pt x="101" y="36"/>
                      <a:pt x="100" y="37"/>
                    </a:cubicBezTo>
                    <a:cubicBezTo>
                      <a:pt x="99" y="39"/>
                      <a:pt x="98" y="40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710"/>
              <p:cNvSpPr>
                <a:spLocks/>
              </p:cNvSpPr>
              <p:nvPr/>
            </p:nvSpPr>
            <p:spPr bwMode="auto">
              <a:xfrm>
                <a:off x="1783201" y="2290276"/>
                <a:ext cx="219075" cy="84138"/>
              </a:xfrm>
              <a:custGeom>
                <a:avLst/>
                <a:gdLst>
                  <a:gd name="T0" fmla="*/ 97 w 137"/>
                  <a:gd name="T1" fmla="*/ 50 h 53"/>
                  <a:gd name="T2" fmla="*/ 106 w 137"/>
                  <a:gd name="T3" fmla="*/ 42 h 53"/>
                  <a:gd name="T4" fmla="*/ 106 w 137"/>
                  <a:gd name="T5" fmla="*/ 36 h 53"/>
                  <a:gd name="T6" fmla="*/ 104 w 137"/>
                  <a:gd name="T7" fmla="*/ 29 h 53"/>
                  <a:gd name="T8" fmla="*/ 110 w 137"/>
                  <a:gd name="T9" fmla="*/ 31 h 53"/>
                  <a:gd name="T10" fmla="*/ 136 w 137"/>
                  <a:gd name="T11" fmla="*/ 21 h 53"/>
                  <a:gd name="T12" fmla="*/ 134 w 137"/>
                  <a:gd name="T13" fmla="*/ 13 h 53"/>
                  <a:gd name="T14" fmla="*/ 125 w 137"/>
                  <a:gd name="T15" fmla="*/ 12 h 53"/>
                  <a:gd name="T16" fmla="*/ 112 w 137"/>
                  <a:gd name="T17" fmla="*/ 10 h 53"/>
                  <a:gd name="T18" fmla="*/ 107 w 137"/>
                  <a:gd name="T19" fmla="*/ 8 h 53"/>
                  <a:gd name="T20" fmla="*/ 106 w 137"/>
                  <a:gd name="T21" fmla="*/ 9 h 53"/>
                  <a:gd name="T22" fmla="*/ 103 w 137"/>
                  <a:gd name="T23" fmla="*/ 2 h 53"/>
                  <a:gd name="T24" fmla="*/ 99 w 137"/>
                  <a:gd name="T25" fmla="*/ 0 h 53"/>
                  <a:gd name="T26" fmla="*/ 72 w 137"/>
                  <a:gd name="T27" fmla="*/ 3 h 53"/>
                  <a:gd name="T28" fmla="*/ 40 w 137"/>
                  <a:gd name="T29" fmla="*/ 1 h 53"/>
                  <a:gd name="T30" fmla="*/ 37 w 137"/>
                  <a:gd name="T31" fmla="*/ 0 h 53"/>
                  <a:gd name="T32" fmla="*/ 33 w 137"/>
                  <a:gd name="T33" fmla="*/ 2 h 53"/>
                  <a:gd name="T34" fmla="*/ 30 w 137"/>
                  <a:gd name="T35" fmla="*/ 9 h 53"/>
                  <a:gd name="T36" fmla="*/ 29 w 137"/>
                  <a:gd name="T37" fmla="*/ 8 h 53"/>
                  <a:gd name="T38" fmla="*/ 11 w 137"/>
                  <a:gd name="T39" fmla="*/ 12 h 53"/>
                  <a:gd name="T40" fmla="*/ 2 w 137"/>
                  <a:gd name="T41" fmla="*/ 13 h 53"/>
                  <a:gd name="T42" fmla="*/ 1 w 137"/>
                  <a:gd name="T43" fmla="*/ 21 h 53"/>
                  <a:gd name="T44" fmla="*/ 26 w 137"/>
                  <a:gd name="T45" fmla="*/ 31 h 53"/>
                  <a:gd name="T46" fmla="*/ 32 w 137"/>
                  <a:gd name="T47" fmla="*/ 29 h 53"/>
                  <a:gd name="T48" fmla="*/ 31 w 137"/>
                  <a:gd name="T49" fmla="*/ 36 h 53"/>
                  <a:gd name="T50" fmla="*/ 30 w 137"/>
                  <a:gd name="T51" fmla="*/ 42 h 53"/>
                  <a:gd name="T52" fmla="*/ 39 w 137"/>
                  <a:gd name="T53" fmla="*/ 50 h 53"/>
                  <a:gd name="T54" fmla="*/ 39 w 137"/>
                  <a:gd name="T55" fmla="*/ 50 h 53"/>
                  <a:gd name="T56" fmla="*/ 97 w 137"/>
                  <a:gd name="T57" fmla="*/ 50 h 53"/>
                  <a:gd name="T58" fmla="*/ 97 w 137"/>
                  <a:gd name="T59" fmla="*/ 50 h 53"/>
                  <a:gd name="T60" fmla="*/ 97 w 137"/>
                  <a:gd name="T61" fmla="*/ 47 h 53"/>
                  <a:gd name="T62" fmla="*/ 49 w 137"/>
                  <a:gd name="T63" fmla="*/ 48 h 53"/>
                  <a:gd name="T64" fmla="*/ 40 w 137"/>
                  <a:gd name="T65" fmla="*/ 47 h 53"/>
                  <a:gd name="T66" fmla="*/ 40 w 137"/>
                  <a:gd name="T67" fmla="*/ 47 h 53"/>
                  <a:gd name="T68" fmla="*/ 33 w 137"/>
                  <a:gd name="T69" fmla="*/ 42 h 53"/>
                  <a:gd name="T70" fmla="*/ 34 w 137"/>
                  <a:gd name="T71" fmla="*/ 36 h 53"/>
                  <a:gd name="T72" fmla="*/ 33 w 137"/>
                  <a:gd name="T73" fmla="*/ 27 h 53"/>
                  <a:gd name="T74" fmla="*/ 26 w 137"/>
                  <a:gd name="T75" fmla="*/ 28 h 53"/>
                  <a:gd name="T76" fmla="*/ 3 w 137"/>
                  <a:gd name="T77" fmla="*/ 19 h 53"/>
                  <a:gd name="T78" fmla="*/ 3 w 137"/>
                  <a:gd name="T79" fmla="*/ 16 h 53"/>
                  <a:gd name="T80" fmla="*/ 11 w 137"/>
                  <a:gd name="T81" fmla="*/ 15 h 53"/>
                  <a:gd name="T82" fmla="*/ 31 w 137"/>
                  <a:gd name="T83" fmla="*/ 11 h 53"/>
                  <a:gd name="T84" fmla="*/ 32 w 137"/>
                  <a:gd name="T85" fmla="*/ 10 h 53"/>
                  <a:gd name="T86" fmla="*/ 37 w 137"/>
                  <a:gd name="T87" fmla="*/ 3 h 53"/>
                  <a:gd name="T88" fmla="*/ 38 w 137"/>
                  <a:gd name="T89" fmla="*/ 3 h 53"/>
                  <a:gd name="T90" fmla="*/ 37 w 137"/>
                  <a:gd name="T91" fmla="*/ 2 h 53"/>
                  <a:gd name="T92" fmla="*/ 72 w 137"/>
                  <a:gd name="T93" fmla="*/ 6 h 53"/>
                  <a:gd name="T94" fmla="*/ 99 w 137"/>
                  <a:gd name="T95" fmla="*/ 2 h 53"/>
                  <a:gd name="T96" fmla="*/ 99 w 137"/>
                  <a:gd name="T97" fmla="*/ 3 h 53"/>
                  <a:gd name="T98" fmla="*/ 104 w 137"/>
                  <a:gd name="T99" fmla="*/ 10 h 53"/>
                  <a:gd name="T100" fmla="*/ 105 w 137"/>
                  <a:gd name="T101" fmla="*/ 11 h 53"/>
                  <a:gd name="T102" fmla="*/ 125 w 137"/>
                  <a:gd name="T103" fmla="*/ 15 h 53"/>
                  <a:gd name="T104" fmla="*/ 133 w 137"/>
                  <a:gd name="T105" fmla="*/ 16 h 53"/>
                  <a:gd name="T106" fmla="*/ 133 w 137"/>
                  <a:gd name="T107" fmla="*/ 19 h 53"/>
                  <a:gd name="T108" fmla="*/ 110 w 137"/>
                  <a:gd name="T109" fmla="*/ 28 h 53"/>
                  <a:gd name="T110" fmla="*/ 103 w 137"/>
                  <a:gd name="T111" fmla="*/ 27 h 53"/>
                  <a:gd name="T112" fmla="*/ 103 w 137"/>
                  <a:gd name="T113" fmla="*/ 36 h 53"/>
                  <a:gd name="T114" fmla="*/ 103 w 137"/>
                  <a:gd name="T115" fmla="*/ 42 h 53"/>
                  <a:gd name="T116" fmla="*/ 97 w 137"/>
                  <a:gd name="T117" fmla="*/ 47 h 53"/>
                  <a:gd name="T118" fmla="*/ 97 w 137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53">
                    <a:moveTo>
                      <a:pt x="97" y="48"/>
                    </a:moveTo>
                    <a:cubicBezTo>
                      <a:pt x="97" y="50"/>
                      <a:pt x="97" y="50"/>
                      <a:pt x="97" y="50"/>
                    </a:cubicBezTo>
                    <a:cubicBezTo>
                      <a:pt x="100" y="49"/>
                      <a:pt x="103" y="48"/>
                      <a:pt x="104" y="47"/>
                    </a:cubicBezTo>
                    <a:cubicBezTo>
                      <a:pt x="105" y="45"/>
                      <a:pt x="106" y="43"/>
                      <a:pt x="106" y="42"/>
                    </a:cubicBezTo>
                    <a:cubicBezTo>
                      <a:pt x="106" y="41"/>
                      <a:pt x="106" y="40"/>
                      <a:pt x="106" y="40"/>
                    </a:cubicBezTo>
                    <a:cubicBezTo>
                      <a:pt x="106" y="39"/>
                      <a:pt x="106" y="37"/>
                      <a:pt x="106" y="36"/>
                    </a:cubicBezTo>
                    <a:cubicBezTo>
                      <a:pt x="106" y="32"/>
                      <a:pt x="106" y="29"/>
                      <a:pt x="106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6" y="30"/>
                      <a:pt x="108" y="31"/>
                      <a:pt x="110" y="31"/>
                    </a:cubicBezTo>
                    <a:cubicBezTo>
                      <a:pt x="116" y="31"/>
                      <a:pt x="122" y="29"/>
                      <a:pt x="126" y="28"/>
                    </a:cubicBezTo>
                    <a:cubicBezTo>
                      <a:pt x="131" y="26"/>
                      <a:pt x="134" y="24"/>
                      <a:pt x="136" y="21"/>
                    </a:cubicBezTo>
                    <a:cubicBezTo>
                      <a:pt x="136" y="19"/>
                      <a:pt x="137" y="18"/>
                      <a:pt x="137" y="17"/>
                    </a:cubicBezTo>
                    <a:cubicBezTo>
                      <a:pt x="137" y="15"/>
                      <a:pt x="136" y="14"/>
                      <a:pt x="134" y="13"/>
                    </a:cubicBezTo>
                    <a:cubicBezTo>
                      <a:pt x="133" y="12"/>
                      <a:pt x="131" y="12"/>
                      <a:pt x="129" y="12"/>
                    </a:cubicBezTo>
                    <a:cubicBezTo>
                      <a:pt x="128" y="12"/>
                      <a:pt x="126" y="12"/>
                      <a:pt x="125" y="12"/>
                    </a:cubicBezTo>
                    <a:cubicBezTo>
                      <a:pt x="124" y="12"/>
                      <a:pt x="123" y="12"/>
                      <a:pt x="122" y="12"/>
                    </a:cubicBezTo>
                    <a:cubicBezTo>
                      <a:pt x="119" y="12"/>
                      <a:pt x="115" y="11"/>
                      <a:pt x="112" y="10"/>
                    </a:cubicBezTo>
                    <a:cubicBezTo>
                      <a:pt x="110" y="10"/>
                      <a:pt x="109" y="9"/>
                      <a:pt x="108" y="9"/>
                    </a:cubicBezTo>
                    <a:cubicBezTo>
                      <a:pt x="108" y="9"/>
                      <a:pt x="107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6"/>
                      <a:pt x="105" y="3"/>
                      <a:pt x="103" y="2"/>
                    </a:cubicBezTo>
                    <a:cubicBezTo>
                      <a:pt x="101" y="1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1" y="2"/>
                      <a:pt x="81" y="3"/>
                      <a:pt x="72" y="3"/>
                    </a:cubicBezTo>
                    <a:cubicBezTo>
                      <a:pt x="63" y="3"/>
                      <a:pt x="55" y="2"/>
                      <a:pt x="48" y="2"/>
                    </a:cubicBezTo>
                    <a:cubicBezTo>
                      <a:pt x="45" y="1"/>
                      <a:pt x="42" y="1"/>
                      <a:pt x="40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29" y="6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9"/>
                      <a:pt x="20" y="12"/>
                      <a:pt x="14" y="12"/>
                    </a:cubicBezTo>
                    <a:cubicBezTo>
                      <a:pt x="13" y="12"/>
                      <a:pt x="12" y="12"/>
                      <a:pt x="11" y="12"/>
                    </a:cubicBezTo>
                    <a:cubicBezTo>
                      <a:pt x="10" y="12"/>
                      <a:pt x="8" y="12"/>
                      <a:pt x="7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" y="24"/>
                      <a:pt x="5" y="26"/>
                      <a:pt x="10" y="28"/>
                    </a:cubicBezTo>
                    <a:cubicBezTo>
                      <a:pt x="14" y="29"/>
                      <a:pt x="20" y="31"/>
                      <a:pt x="26" y="31"/>
                    </a:cubicBezTo>
                    <a:cubicBezTo>
                      <a:pt x="28" y="31"/>
                      <a:pt x="30" y="30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1" y="32"/>
                      <a:pt x="31" y="36"/>
                    </a:cubicBezTo>
                    <a:cubicBezTo>
                      <a:pt x="31" y="37"/>
                      <a:pt x="31" y="39"/>
                      <a:pt x="30" y="40"/>
                    </a:cubicBezTo>
                    <a:cubicBezTo>
                      <a:pt x="30" y="40"/>
                      <a:pt x="30" y="41"/>
                      <a:pt x="30" y="42"/>
                    </a:cubicBezTo>
                    <a:cubicBezTo>
                      <a:pt x="30" y="43"/>
                      <a:pt x="31" y="45"/>
                      <a:pt x="32" y="47"/>
                    </a:cubicBezTo>
                    <a:cubicBezTo>
                      <a:pt x="33" y="48"/>
                      <a:pt x="36" y="49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53" y="53"/>
                      <a:pt x="70" y="53"/>
                    </a:cubicBezTo>
                    <a:cubicBezTo>
                      <a:pt x="79" y="53"/>
                      <a:pt x="88" y="52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88" y="49"/>
                      <a:pt x="79" y="50"/>
                      <a:pt x="70" y="50"/>
                    </a:cubicBezTo>
                    <a:cubicBezTo>
                      <a:pt x="62" y="50"/>
                      <a:pt x="54" y="49"/>
                      <a:pt x="49" y="48"/>
                    </a:cubicBezTo>
                    <a:cubicBezTo>
                      <a:pt x="46" y="48"/>
                      <a:pt x="43" y="48"/>
                      <a:pt x="42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7" y="46"/>
                      <a:pt x="35" y="45"/>
                      <a:pt x="34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39"/>
                      <a:pt x="34" y="37"/>
                      <a:pt x="34" y="36"/>
                    </a:cubicBezTo>
                    <a:cubicBezTo>
                      <a:pt x="34" y="32"/>
                      <a:pt x="33" y="29"/>
                      <a:pt x="33" y="2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28" y="28"/>
                      <a:pt x="26" y="28"/>
                    </a:cubicBezTo>
                    <a:cubicBezTo>
                      <a:pt x="20" y="28"/>
                      <a:pt x="15" y="26"/>
                      <a:pt x="11" y="25"/>
                    </a:cubicBezTo>
                    <a:cubicBezTo>
                      <a:pt x="7" y="23"/>
                      <a:pt x="4" y="21"/>
                      <a:pt x="3" y="19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5"/>
                      <a:pt x="5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22" y="15"/>
                      <a:pt x="31" y="11"/>
                      <a:pt x="31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7"/>
                      <a:pt x="34" y="5"/>
                      <a:pt x="35" y="4"/>
                    </a:cubicBezTo>
                    <a:cubicBezTo>
                      <a:pt x="36" y="4"/>
                      <a:pt x="36" y="4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54" y="6"/>
                      <a:pt x="72" y="6"/>
                    </a:cubicBezTo>
                    <a:cubicBezTo>
                      <a:pt x="81" y="6"/>
                      <a:pt x="91" y="5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100" y="4"/>
                      <a:pt x="101" y="5"/>
                    </a:cubicBezTo>
                    <a:cubicBezTo>
                      <a:pt x="103" y="6"/>
                      <a:pt x="104" y="7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14" y="15"/>
                      <a:pt x="122" y="15"/>
                    </a:cubicBezTo>
                    <a:cubicBezTo>
                      <a:pt x="123" y="15"/>
                      <a:pt x="124" y="15"/>
                      <a:pt x="125" y="15"/>
                    </a:cubicBezTo>
                    <a:cubicBezTo>
                      <a:pt x="127" y="15"/>
                      <a:pt x="128" y="15"/>
                      <a:pt x="129" y="15"/>
                    </a:cubicBezTo>
                    <a:cubicBezTo>
                      <a:pt x="131" y="15"/>
                      <a:pt x="132" y="15"/>
                      <a:pt x="133" y="16"/>
                    </a:cubicBezTo>
                    <a:cubicBezTo>
                      <a:pt x="133" y="16"/>
                      <a:pt x="134" y="16"/>
                      <a:pt x="134" y="17"/>
                    </a:cubicBezTo>
                    <a:cubicBezTo>
                      <a:pt x="134" y="18"/>
                      <a:pt x="133" y="18"/>
                      <a:pt x="133" y="19"/>
                    </a:cubicBezTo>
                    <a:cubicBezTo>
                      <a:pt x="132" y="21"/>
                      <a:pt x="129" y="23"/>
                      <a:pt x="125" y="25"/>
                    </a:cubicBezTo>
                    <a:cubicBezTo>
                      <a:pt x="121" y="26"/>
                      <a:pt x="116" y="28"/>
                      <a:pt x="110" y="28"/>
                    </a:cubicBezTo>
                    <a:cubicBezTo>
                      <a:pt x="108" y="28"/>
                      <a:pt x="106" y="27"/>
                      <a:pt x="104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29"/>
                      <a:pt x="103" y="32"/>
                      <a:pt x="103" y="36"/>
                    </a:cubicBezTo>
                    <a:cubicBezTo>
                      <a:pt x="103" y="37"/>
                      <a:pt x="103" y="39"/>
                      <a:pt x="103" y="40"/>
                    </a:cubicBezTo>
                    <a:cubicBezTo>
                      <a:pt x="103" y="41"/>
                      <a:pt x="103" y="41"/>
                      <a:pt x="103" y="42"/>
                    </a:cubicBezTo>
                    <a:cubicBezTo>
                      <a:pt x="103" y="43"/>
                      <a:pt x="103" y="44"/>
                      <a:pt x="102" y="44"/>
                    </a:cubicBezTo>
                    <a:cubicBezTo>
                      <a:pt x="101" y="45"/>
                      <a:pt x="100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711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2550"/>
              </a:xfrm>
              <a:custGeom>
                <a:avLst/>
                <a:gdLst>
                  <a:gd name="T0" fmla="*/ 98 w 142"/>
                  <a:gd name="T1" fmla="*/ 47 h 51"/>
                  <a:gd name="T2" fmla="*/ 108 w 142"/>
                  <a:gd name="T3" fmla="*/ 39 h 51"/>
                  <a:gd name="T4" fmla="*/ 108 w 142"/>
                  <a:gd name="T5" fmla="*/ 29 h 51"/>
                  <a:gd name="T6" fmla="*/ 107 w 142"/>
                  <a:gd name="T7" fmla="*/ 31 h 51"/>
                  <a:gd name="T8" fmla="*/ 132 w 142"/>
                  <a:gd name="T9" fmla="*/ 25 h 51"/>
                  <a:gd name="T10" fmla="*/ 142 w 142"/>
                  <a:gd name="T11" fmla="*/ 14 h 51"/>
                  <a:gd name="T12" fmla="*/ 138 w 142"/>
                  <a:gd name="T13" fmla="*/ 7 h 51"/>
                  <a:gd name="T14" fmla="*/ 122 w 142"/>
                  <a:gd name="T15" fmla="*/ 7 h 51"/>
                  <a:gd name="T16" fmla="*/ 111 w 142"/>
                  <a:gd name="T17" fmla="*/ 7 h 51"/>
                  <a:gd name="T18" fmla="*/ 108 w 142"/>
                  <a:gd name="T19" fmla="*/ 7 h 51"/>
                  <a:gd name="T20" fmla="*/ 110 w 142"/>
                  <a:gd name="T21" fmla="*/ 8 h 51"/>
                  <a:gd name="T22" fmla="*/ 101 w 142"/>
                  <a:gd name="T23" fmla="*/ 0 h 51"/>
                  <a:gd name="T24" fmla="*/ 99 w 142"/>
                  <a:gd name="T25" fmla="*/ 1 h 51"/>
                  <a:gd name="T26" fmla="*/ 75 w 142"/>
                  <a:gd name="T27" fmla="*/ 4 h 51"/>
                  <a:gd name="T28" fmla="*/ 45 w 142"/>
                  <a:gd name="T29" fmla="*/ 1 h 51"/>
                  <a:gd name="T30" fmla="*/ 43 w 142"/>
                  <a:gd name="T31" fmla="*/ 1 h 51"/>
                  <a:gd name="T32" fmla="*/ 36 w 142"/>
                  <a:gd name="T33" fmla="*/ 2 h 51"/>
                  <a:gd name="T34" fmla="*/ 34 w 142"/>
                  <a:gd name="T35" fmla="*/ 8 h 51"/>
                  <a:gd name="T36" fmla="*/ 33 w 142"/>
                  <a:gd name="T37" fmla="*/ 7 h 51"/>
                  <a:gd name="T38" fmla="*/ 20 w 142"/>
                  <a:gd name="T39" fmla="*/ 7 h 51"/>
                  <a:gd name="T40" fmla="*/ 4 w 142"/>
                  <a:gd name="T41" fmla="*/ 7 h 51"/>
                  <a:gd name="T42" fmla="*/ 0 w 142"/>
                  <a:gd name="T43" fmla="*/ 14 h 51"/>
                  <a:gd name="T44" fmla="*/ 34 w 142"/>
                  <a:gd name="T45" fmla="*/ 31 h 51"/>
                  <a:gd name="T46" fmla="*/ 35 w 142"/>
                  <a:gd name="T47" fmla="*/ 29 h 51"/>
                  <a:gd name="T48" fmla="*/ 34 w 142"/>
                  <a:gd name="T49" fmla="*/ 39 h 51"/>
                  <a:gd name="T50" fmla="*/ 36 w 142"/>
                  <a:gd name="T51" fmla="*/ 43 h 51"/>
                  <a:gd name="T52" fmla="*/ 44 w 142"/>
                  <a:gd name="T53" fmla="*/ 47 h 51"/>
                  <a:gd name="T54" fmla="*/ 74 w 142"/>
                  <a:gd name="T55" fmla="*/ 51 h 51"/>
                  <a:gd name="T56" fmla="*/ 98 w 142"/>
                  <a:gd name="T57" fmla="*/ 46 h 51"/>
                  <a:gd name="T58" fmla="*/ 98 w 142"/>
                  <a:gd name="T59" fmla="*/ 46 h 51"/>
                  <a:gd name="T60" fmla="*/ 74 w 142"/>
                  <a:gd name="T61" fmla="*/ 48 h 51"/>
                  <a:gd name="T62" fmla="*/ 47 w 142"/>
                  <a:gd name="T63" fmla="*/ 45 h 51"/>
                  <a:gd name="T64" fmla="*/ 44 w 142"/>
                  <a:gd name="T65" fmla="*/ 46 h 51"/>
                  <a:gd name="T66" fmla="*/ 38 w 142"/>
                  <a:gd name="T67" fmla="*/ 41 h 51"/>
                  <a:gd name="T68" fmla="*/ 37 w 142"/>
                  <a:gd name="T69" fmla="*/ 38 h 51"/>
                  <a:gd name="T70" fmla="*/ 37 w 142"/>
                  <a:gd name="T71" fmla="*/ 38 h 51"/>
                  <a:gd name="T72" fmla="*/ 37 w 142"/>
                  <a:gd name="T73" fmla="*/ 39 h 51"/>
                  <a:gd name="T74" fmla="*/ 35 w 142"/>
                  <a:gd name="T75" fmla="*/ 28 h 51"/>
                  <a:gd name="T76" fmla="*/ 11 w 142"/>
                  <a:gd name="T77" fmla="*/ 23 h 51"/>
                  <a:gd name="T78" fmla="*/ 3 w 142"/>
                  <a:gd name="T79" fmla="*/ 14 h 51"/>
                  <a:gd name="T80" fmla="*/ 5 w 142"/>
                  <a:gd name="T81" fmla="*/ 10 h 51"/>
                  <a:gd name="T82" fmla="*/ 20 w 142"/>
                  <a:gd name="T83" fmla="*/ 10 h 51"/>
                  <a:gd name="T84" fmla="*/ 34 w 142"/>
                  <a:gd name="T85" fmla="*/ 10 h 51"/>
                  <a:gd name="T86" fmla="*/ 35 w 142"/>
                  <a:gd name="T87" fmla="*/ 8 h 51"/>
                  <a:gd name="T88" fmla="*/ 41 w 142"/>
                  <a:gd name="T89" fmla="*/ 3 h 51"/>
                  <a:gd name="T90" fmla="*/ 42 w 142"/>
                  <a:gd name="T91" fmla="*/ 4 h 51"/>
                  <a:gd name="T92" fmla="*/ 42 w 142"/>
                  <a:gd name="T93" fmla="*/ 4 h 51"/>
                  <a:gd name="T94" fmla="*/ 100 w 142"/>
                  <a:gd name="T95" fmla="*/ 3 h 51"/>
                  <a:gd name="T96" fmla="*/ 100 w 142"/>
                  <a:gd name="T97" fmla="*/ 4 h 51"/>
                  <a:gd name="T98" fmla="*/ 101 w 142"/>
                  <a:gd name="T99" fmla="*/ 3 h 51"/>
                  <a:gd name="T100" fmla="*/ 107 w 142"/>
                  <a:gd name="T101" fmla="*/ 8 h 51"/>
                  <a:gd name="T102" fmla="*/ 108 w 142"/>
                  <a:gd name="T103" fmla="*/ 10 h 51"/>
                  <a:gd name="T104" fmla="*/ 122 w 142"/>
                  <a:gd name="T105" fmla="*/ 10 h 51"/>
                  <a:gd name="T106" fmla="*/ 137 w 142"/>
                  <a:gd name="T107" fmla="*/ 10 h 51"/>
                  <a:gd name="T108" fmla="*/ 139 w 142"/>
                  <a:gd name="T109" fmla="*/ 14 h 51"/>
                  <a:gd name="T110" fmla="*/ 108 w 142"/>
                  <a:gd name="T111" fmla="*/ 28 h 51"/>
                  <a:gd name="T112" fmla="*/ 105 w 142"/>
                  <a:gd name="T113" fmla="*/ 28 h 51"/>
                  <a:gd name="T114" fmla="*/ 106 w 142"/>
                  <a:gd name="T115" fmla="*/ 39 h 51"/>
                  <a:gd name="T116" fmla="*/ 105 w 142"/>
                  <a:gd name="T117" fmla="*/ 38 h 51"/>
                  <a:gd name="T118" fmla="*/ 98 w 142"/>
                  <a:gd name="T119" fmla="*/ 44 h 51"/>
                  <a:gd name="T120" fmla="*/ 98 w 142"/>
                  <a:gd name="T121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51">
                    <a:moveTo>
                      <a:pt x="98" y="46"/>
                    </a:moveTo>
                    <a:cubicBezTo>
                      <a:pt x="98" y="47"/>
                      <a:pt x="98" y="47"/>
                      <a:pt x="98" y="47"/>
                    </a:cubicBezTo>
                    <a:cubicBezTo>
                      <a:pt x="102" y="46"/>
                      <a:pt x="104" y="44"/>
                      <a:pt x="106" y="43"/>
                    </a:cubicBezTo>
                    <a:cubicBezTo>
                      <a:pt x="107" y="41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8" y="31"/>
                      <a:pt x="108" y="31"/>
                    </a:cubicBezTo>
                    <a:cubicBezTo>
                      <a:pt x="118" y="31"/>
                      <a:pt x="126" y="29"/>
                      <a:pt x="132" y="25"/>
                    </a:cubicBezTo>
                    <a:cubicBezTo>
                      <a:pt x="135" y="24"/>
                      <a:pt x="138" y="22"/>
                      <a:pt x="139" y="20"/>
                    </a:cubicBezTo>
                    <a:cubicBezTo>
                      <a:pt x="141" y="18"/>
                      <a:pt x="142" y="16"/>
                      <a:pt x="142" y="14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42" y="10"/>
                      <a:pt x="140" y="8"/>
                      <a:pt x="138" y="7"/>
                    </a:cubicBezTo>
                    <a:cubicBezTo>
                      <a:pt x="136" y="6"/>
                      <a:pt x="134" y="6"/>
                      <a:pt x="132" y="6"/>
                    </a:cubicBezTo>
                    <a:cubicBezTo>
                      <a:pt x="128" y="6"/>
                      <a:pt x="124" y="6"/>
                      <a:pt x="122" y="7"/>
                    </a:cubicBezTo>
                    <a:cubicBezTo>
                      <a:pt x="120" y="7"/>
                      <a:pt x="118" y="7"/>
                      <a:pt x="116" y="7"/>
                    </a:cubicBezTo>
                    <a:cubicBezTo>
                      <a:pt x="114" y="7"/>
                      <a:pt x="112" y="7"/>
                      <a:pt x="111" y="7"/>
                    </a:cubicBezTo>
                    <a:cubicBezTo>
                      <a:pt x="110" y="7"/>
                      <a:pt x="109" y="7"/>
                      <a:pt x="109" y="7"/>
                    </a:cubicBezTo>
                    <a:cubicBezTo>
                      <a:pt x="109" y="7"/>
                      <a:pt x="108" y="7"/>
                      <a:pt x="108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9" y="5"/>
                      <a:pt x="108" y="3"/>
                      <a:pt x="106" y="2"/>
                    </a:cubicBezTo>
                    <a:cubicBezTo>
                      <a:pt x="104" y="1"/>
                      <a:pt x="103" y="0"/>
                      <a:pt x="101" y="0"/>
                    </a:cubicBezTo>
                    <a:cubicBezTo>
                      <a:pt x="100" y="0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2" y="3"/>
                      <a:pt x="83" y="4"/>
                      <a:pt x="75" y="4"/>
                    </a:cubicBezTo>
                    <a:cubicBezTo>
                      <a:pt x="66" y="4"/>
                      <a:pt x="58" y="3"/>
                      <a:pt x="53" y="2"/>
                    </a:cubicBezTo>
                    <a:cubicBezTo>
                      <a:pt x="50" y="2"/>
                      <a:pt x="47" y="1"/>
                      <a:pt x="45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8" y="1"/>
                      <a:pt x="36" y="2"/>
                    </a:cubicBezTo>
                    <a:cubicBezTo>
                      <a:pt x="34" y="3"/>
                      <a:pt x="33" y="5"/>
                      <a:pt x="32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4" y="7"/>
                      <a:pt x="22" y="7"/>
                      <a:pt x="20" y="7"/>
                    </a:cubicBezTo>
                    <a:cubicBezTo>
                      <a:pt x="18" y="6"/>
                      <a:pt x="14" y="6"/>
                      <a:pt x="11" y="6"/>
                    </a:cubicBezTo>
                    <a:cubicBezTo>
                      <a:pt x="8" y="6"/>
                      <a:pt x="6" y="6"/>
                      <a:pt x="4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8"/>
                      <a:pt x="3" y="20"/>
                    </a:cubicBezTo>
                    <a:cubicBezTo>
                      <a:pt x="8" y="26"/>
                      <a:pt x="19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5" y="41"/>
                      <a:pt x="36" y="43"/>
                    </a:cubicBezTo>
                    <a:cubicBezTo>
                      <a:pt x="38" y="44"/>
                      <a:pt x="40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58" y="51"/>
                      <a:pt x="74" y="51"/>
                    </a:cubicBezTo>
                    <a:cubicBezTo>
                      <a:pt x="82" y="51"/>
                      <a:pt x="91" y="50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0" y="47"/>
                      <a:pt x="82" y="48"/>
                      <a:pt x="74" y="48"/>
                    </a:cubicBezTo>
                    <a:cubicBezTo>
                      <a:pt x="66" y="48"/>
                      <a:pt x="59" y="47"/>
                      <a:pt x="53" y="46"/>
                    </a:cubicBezTo>
                    <a:cubicBezTo>
                      <a:pt x="51" y="46"/>
                      <a:pt x="48" y="45"/>
                      <a:pt x="47" y="45"/>
                    </a:cubicBezTo>
                    <a:cubicBezTo>
                      <a:pt x="45" y="45"/>
                      <a:pt x="44" y="44"/>
                      <a:pt x="44" y="44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1" y="44"/>
                      <a:pt x="40" y="42"/>
                      <a:pt x="38" y="41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24" y="28"/>
                      <a:pt x="16" y="26"/>
                      <a:pt x="11" y="23"/>
                    </a:cubicBezTo>
                    <a:cubicBezTo>
                      <a:pt x="8" y="21"/>
                      <a:pt x="6" y="20"/>
                      <a:pt x="5" y="18"/>
                    </a:cubicBezTo>
                    <a:cubicBezTo>
                      <a:pt x="4" y="17"/>
                      <a:pt x="3" y="15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7" y="9"/>
                      <a:pt x="8" y="9"/>
                      <a:pt x="11" y="9"/>
                    </a:cubicBezTo>
                    <a:cubicBezTo>
                      <a:pt x="14" y="9"/>
                      <a:pt x="17" y="9"/>
                      <a:pt x="20" y="10"/>
                    </a:cubicBezTo>
                    <a:cubicBezTo>
                      <a:pt x="22" y="10"/>
                      <a:pt x="24" y="10"/>
                      <a:pt x="26" y="10"/>
                    </a:cubicBezTo>
                    <a:cubicBezTo>
                      <a:pt x="30" y="10"/>
                      <a:pt x="34" y="10"/>
                      <a:pt x="34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7" y="5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58" y="7"/>
                      <a:pt x="75" y="7"/>
                    </a:cubicBezTo>
                    <a:cubicBezTo>
                      <a:pt x="83" y="7"/>
                      <a:pt x="92" y="6"/>
                      <a:pt x="100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1" y="3"/>
                      <a:pt x="101" y="3"/>
                    </a:cubicBezTo>
                    <a:cubicBezTo>
                      <a:pt x="102" y="3"/>
                      <a:pt x="103" y="4"/>
                      <a:pt x="104" y="4"/>
                    </a:cubicBezTo>
                    <a:cubicBezTo>
                      <a:pt x="105" y="5"/>
                      <a:pt x="106" y="6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12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ubicBezTo>
                      <a:pt x="125" y="9"/>
                      <a:pt x="128" y="9"/>
                      <a:pt x="132" y="9"/>
                    </a:cubicBezTo>
                    <a:cubicBezTo>
                      <a:pt x="134" y="9"/>
                      <a:pt x="135" y="9"/>
                      <a:pt x="137" y="10"/>
                    </a:cubicBezTo>
                    <a:cubicBezTo>
                      <a:pt x="138" y="10"/>
                      <a:pt x="139" y="11"/>
                      <a:pt x="139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5"/>
                      <a:pt x="138" y="17"/>
                      <a:pt x="137" y="18"/>
                    </a:cubicBezTo>
                    <a:cubicBezTo>
                      <a:pt x="133" y="23"/>
                      <a:pt x="122" y="28"/>
                      <a:pt x="108" y="28"/>
                    </a:cubicBezTo>
                    <a:cubicBezTo>
                      <a:pt x="108" y="28"/>
                      <a:pt x="107" y="28"/>
                      <a:pt x="107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9"/>
                      <a:pt x="103" y="43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712"/>
              <p:cNvSpPr>
                <a:spLocks/>
              </p:cNvSpPr>
              <p:nvPr/>
            </p:nvSpPr>
            <p:spPr bwMode="auto">
              <a:xfrm>
                <a:off x="1665726" y="2031513"/>
                <a:ext cx="457200" cy="144463"/>
              </a:xfrm>
              <a:custGeom>
                <a:avLst/>
                <a:gdLst>
                  <a:gd name="T0" fmla="*/ 173 w 286"/>
                  <a:gd name="T1" fmla="*/ 40 h 90"/>
                  <a:gd name="T2" fmla="*/ 177 w 286"/>
                  <a:gd name="T3" fmla="*/ 28 h 90"/>
                  <a:gd name="T4" fmla="*/ 242 w 286"/>
                  <a:gd name="T5" fmla="*/ 55 h 90"/>
                  <a:gd name="T6" fmla="*/ 282 w 286"/>
                  <a:gd name="T7" fmla="*/ 86 h 90"/>
                  <a:gd name="T8" fmla="*/ 250 w 286"/>
                  <a:gd name="T9" fmla="*/ 45 h 90"/>
                  <a:gd name="T10" fmla="*/ 182 w 286"/>
                  <a:gd name="T11" fmla="*/ 14 h 90"/>
                  <a:gd name="T12" fmla="*/ 177 w 286"/>
                  <a:gd name="T13" fmla="*/ 0 h 90"/>
                  <a:gd name="T14" fmla="*/ 110 w 286"/>
                  <a:gd name="T15" fmla="*/ 0 h 90"/>
                  <a:gd name="T16" fmla="*/ 104 w 286"/>
                  <a:gd name="T17" fmla="*/ 14 h 90"/>
                  <a:gd name="T18" fmla="*/ 36 w 286"/>
                  <a:gd name="T19" fmla="*/ 45 h 90"/>
                  <a:gd name="T20" fmla="*/ 4 w 286"/>
                  <a:gd name="T21" fmla="*/ 86 h 90"/>
                  <a:gd name="T22" fmla="*/ 44 w 286"/>
                  <a:gd name="T23" fmla="*/ 55 h 90"/>
                  <a:gd name="T24" fmla="*/ 109 w 286"/>
                  <a:gd name="T25" fmla="*/ 28 h 90"/>
                  <a:gd name="T26" fmla="*/ 113 w 286"/>
                  <a:gd name="T27" fmla="*/ 40 h 90"/>
                  <a:gd name="T28" fmla="*/ 173 w 286"/>
                  <a:gd name="T29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90">
                    <a:moveTo>
                      <a:pt x="173" y="40"/>
                    </a:moveTo>
                    <a:cubicBezTo>
                      <a:pt x="177" y="38"/>
                      <a:pt x="172" y="38"/>
                      <a:pt x="177" y="28"/>
                    </a:cubicBezTo>
                    <a:cubicBezTo>
                      <a:pt x="182" y="19"/>
                      <a:pt x="230" y="48"/>
                      <a:pt x="242" y="55"/>
                    </a:cubicBezTo>
                    <a:cubicBezTo>
                      <a:pt x="253" y="62"/>
                      <a:pt x="278" y="90"/>
                      <a:pt x="282" y="86"/>
                    </a:cubicBezTo>
                    <a:cubicBezTo>
                      <a:pt x="286" y="82"/>
                      <a:pt x="276" y="65"/>
                      <a:pt x="250" y="45"/>
                    </a:cubicBezTo>
                    <a:cubicBezTo>
                      <a:pt x="225" y="25"/>
                      <a:pt x="182" y="14"/>
                      <a:pt x="182" y="14"/>
                    </a:cubicBezTo>
                    <a:cubicBezTo>
                      <a:pt x="182" y="8"/>
                      <a:pt x="177" y="0"/>
                      <a:pt x="177" y="0"/>
                    </a:cubicBezTo>
                    <a:cubicBezTo>
                      <a:pt x="148" y="10"/>
                      <a:pt x="110" y="0"/>
                      <a:pt x="110" y="0"/>
                    </a:cubicBezTo>
                    <a:cubicBezTo>
                      <a:pt x="110" y="0"/>
                      <a:pt x="104" y="8"/>
                      <a:pt x="104" y="14"/>
                    </a:cubicBezTo>
                    <a:cubicBezTo>
                      <a:pt x="104" y="14"/>
                      <a:pt x="61" y="25"/>
                      <a:pt x="36" y="45"/>
                    </a:cubicBezTo>
                    <a:cubicBezTo>
                      <a:pt x="10" y="65"/>
                      <a:pt x="0" y="82"/>
                      <a:pt x="4" y="86"/>
                    </a:cubicBezTo>
                    <a:cubicBezTo>
                      <a:pt x="8" y="90"/>
                      <a:pt x="33" y="62"/>
                      <a:pt x="44" y="55"/>
                    </a:cubicBezTo>
                    <a:cubicBezTo>
                      <a:pt x="56" y="48"/>
                      <a:pt x="104" y="19"/>
                      <a:pt x="109" y="28"/>
                    </a:cubicBezTo>
                    <a:cubicBezTo>
                      <a:pt x="114" y="38"/>
                      <a:pt x="109" y="39"/>
                      <a:pt x="113" y="40"/>
                    </a:cubicBezTo>
                    <a:cubicBezTo>
                      <a:pt x="113" y="40"/>
                      <a:pt x="154" y="51"/>
                      <a:pt x="173" y="4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713"/>
              <p:cNvSpPr>
                <a:spLocks/>
              </p:cNvSpPr>
              <p:nvPr/>
            </p:nvSpPr>
            <p:spPr bwMode="auto">
              <a:xfrm>
                <a:off x="1670488" y="2055326"/>
                <a:ext cx="447675" cy="120650"/>
              </a:xfrm>
              <a:custGeom>
                <a:avLst/>
                <a:gdLst>
                  <a:gd name="T0" fmla="*/ 279 w 280"/>
                  <a:gd name="T1" fmla="*/ 67 h 76"/>
                  <a:gd name="T2" fmla="*/ 239 w 280"/>
                  <a:gd name="T3" fmla="*/ 36 h 76"/>
                  <a:gd name="T4" fmla="*/ 174 w 280"/>
                  <a:gd name="T5" fmla="*/ 9 h 76"/>
                  <a:gd name="T6" fmla="*/ 170 w 280"/>
                  <a:gd name="T7" fmla="*/ 21 h 76"/>
                  <a:gd name="T8" fmla="*/ 110 w 280"/>
                  <a:gd name="T9" fmla="*/ 21 h 76"/>
                  <a:gd name="T10" fmla="*/ 106 w 280"/>
                  <a:gd name="T11" fmla="*/ 9 h 76"/>
                  <a:gd name="T12" fmla="*/ 41 w 280"/>
                  <a:gd name="T13" fmla="*/ 36 h 76"/>
                  <a:gd name="T14" fmla="*/ 1 w 280"/>
                  <a:gd name="T15" fmla="*/ 67 h 76"/>
                  <a:gd name="T16" fmla="*/ 1 w 280"/>
                  <a:gd name="T17" fmla="*/ 67 h 76"/>
                  <a:gd name="T18" fmla="*/ 1 w 280"/>
                  <a:gd name="T19" fmla="*/ 72 h 76"/>
                  <a:gd name="T20" fmla="*/ 41 w 280"/>
                  <a:gd name="T21" fmla="*/ 41 h 76"/>
                  <a:gd name="T22" fmla="*/ 106 w 280"/>
                  <a:gd name="T23" fmla="*/ 14 h 76"/>
                  <a:gd name="T24" fmla="*/ 110 w 280"/>
                  <a:gd name="T25" fmla="*/ 26 h 76"/>
                  <a:gd name="T26" fmla="*/ 170 w 280"/>
                  <a:gd name="T27" fmla="*/ 26 h 76"/>
                  <a:gd name="T28" fmla="*/ 174 w 280"/>
                  <a:gd name="T29" fmla="*/ 14 h 76"/>
                  <a:gd name="T30" fmla="*/ 239 w 280"/>
                  <a:gd name="T31" fmla="*/ 41 h 76"/>
                  <a:gd name="T32" fmla="*/ 279 w 280"/>
                  <a:gd name="T33" fmla="*/ 72 h 76"/>
                  <a:gd name="T34" fmla="*/ 279 w 280"/>
                  <a:gd name="T35" fmla="*/ 6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0" h="76">
                    <a:moveTo>
                      <a:pt x="279" y="67"/>
                    </a:moveTo>
                    <a:cubicBezTo>
                      <a:pt x="275" y="71"/>
                      <a:pt x="250" y="43"/>
                      <a:pt x="239" y="36"/>
                    </a:cubicBezTo>
                    <a:cubicBezTo>
                      <a:pt x="227" y="29"/>
                      <a:pt x="179" y="0"/>
                      <a:pt x="174" y="9"/>
                    </a:cubicBezTo>
                    <a:cubicBezTo>
                      <a:pt x="169" y="19"/>
                      <a:pt x="174" y="19"/>
                      <a:pt x="170" y="21"/>
                    </a:cubicBezTo>
                    <a:cubicBezTo>
                      <a:pt x="151" y="32"/>
                      <a:pt x="110" y="21"/>
                      <a:pt x="110" y="21"/>
                    </a:cubicBezTo>
                    <a:cubicBezTo>
                      <a:pt x="106" y="20"/>
                      <a:pt x="111" y="19"/>
                      <a:pt x="106" y="9"/>
                    </a:cubicBezTo>
                    <a:cubicBezTo>
                      <a:pt x="101" y="0"/>
                      <a:pt x="53" y="29"/>
                      <a:pt x="41" y="36"/>
                    </a:cubicBezTo>
                    <a:cubicBezTo>
                      <a:pt x="30" y="43"/>
                      <a:pt x="5" y="71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69"/>
                      <a:pt x="0" y="71"/>
                      <a:pt x="1" y="72"/>
                    </a:cubicBezTo>
                    <a:cubicBezTo>
                      <a:pt x="5" y="76"/>
                      <a:pt x="30" y="48"/>
                      <a:pt x="41" y="41"/>
                    </a:cubicBezTo>
                    <a:cubicBezTo>
                      <a:pt x="53" y="34"/>
                      <a:pt x="101" y="5"/>
                      <a:pt x="106" y="14"/>
                    </a:cubicBezTo>
                    <a:cubicBezTo>
                      <a:pt x="111" y="24"/>
                      <a:pt x="106" y="25"/>
                      <a:pt x="110" y="26"/>
                    </a:cubicBezTo>
                    <a:cubicBezTo>
                      <a:pt x="110" y="26"/>
                      <a:pt x="151" y="37"/>
                      <a:pt x="170" y="26"/>
                    </a:cubicBezTo>
                    <a:cubicBezTo>
                      <a:pt x="174" y="24"/>
                      <a:pt x="169" y="24"/>
                      <a:pt x="174" y="14"/>
                    </a:cubicBezTo>
                    <a:cubicBezTo>
                      <a:pt x="179" y="5"/>
                      <a:pt x="227" y="34"/>
                      <a:pt x="239" y="41"/>
                    </a:cubicBezTo>
                    <a:cubicBezTo>
                      <a:pt x="250" y="48"/>
                      <a:pt x="275" y="76"/>
                      <a:pt x="279" y="72"/>
                    </a:cubicBezTo>
                    <a:cubicBezTo>
                      <a:pt x="280" y="71"/>
                      <a:pt x="280" y="69"/>
                      <a:pt x="279" y="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714"/>
              <p:cNvSpPr>
                <a:spLocks/>
              </p:cNvSpPr>
              <p:nvPr/>
            </p:nvSpPr>
            <p:spPr bwMode="auto">
              <a:xfrm>
                <a:off x="1530788" y="1937851"/>
                <a:ext cx="727075" cy="263525"/>
              </a:xfrm>
              <a:custGeom>
                <a:avLst/>
                <a:gdLst>
                  <a:gd name="T0" fmla="*/ 260 w 454"/>
                  <a:gd name="T1" fmla="*/ 46 h 165"/>
                  <a:gd name="T2" fmla="*/ 262 w 454"/>
                  <a:gd name="T3" fmla="*/ 40 h 165"/>
                  <a:gd name="T4" fmla="*/ 368 w 454"/>
                  <a:gd name="T5" fmla="*/ 95 h 165"/>
                  <a:gd name="T6" fmla="*/ 428 w 454"/>
                  <a:gd name="T7" fmla="*/ 164 h 165"/>
                  <a:gd name="T8" fmla="*/ 391 w 454"/>
                  <a:gd name="T9" fmla="*/ 95 h 165"/>
                  <a:gd name="T10" fmla="*/ 262 w 454"/>
                  <a:gd name="T11" fmla="*/ 17 h 165"/>
                  <a:gd name="T12" fmla="*/ 259 w 454"/>
                  <a:gd name="T13" fmla="*/ 0 h 165"/>
                  <a:gd name="T14" fmla="*/ 195 w 454"/>
                  <a:gd name="T15" fmla="*/ 0 h 165"/>
                  <a:gd name="T16" fmla="*/ 192 w 454"/>
                  <a:gd name="T17" fmla="*/ 17 h 165"/>
                  <a:gd name="T18" fmla="*/ 63 w 454"/>
                  <a:gd name="T19" fmla="*/ 95 h 165"/>
                  <a:gd name="T20" fmla="*/ 26 w 454"/>
                  <a:gd name="T21" fmla="*/ 164 h 165"/>
                  <a:gd name="T22" fmla="*/ 86 w 454"/>
                  <a:gd name="T23" fmla="*/ 95 h 165"/>
                  <a:gd name="T24" fmla="*/ 192 w 454"/>
                  <a:gd name="T25" fmla="*/ 40 h 165"/>
                  <a:gd name="T26" fmla="*/ 194 w 454"/>
                  <a:gd name="T27" fmla="*/ 46 h 165"/>
                  <a:gd name="T28" fmla="*/ 260 w 454"/>
                  <a:gd name="T29" fmla="*/ 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165">
                    <a:moveTo>
                      <a:pt x="260" y="46"/>
                    </a:moveTo>
                    <a:cubicBezTo>
                      <a:pt x="264" y="45"/>
                      <a:pt x="262" y="40"/>
                      <a:pt x="262" y="40"/>
                    </a:cubicBezTo>
                    <a:cubicBezTo>
                      <a:pt x="297" y="39"/>
                      <a:pt x="345" y="77"/>
                      <a:pt x="368" y="95"/>
                    </a:cubicBezTo>
                    <a:cubicBezTo>
                      <a:pt x="424" y="140"/>
                      <a:pt x="425" y="165"/>
                      <a:pt x="428" y="164"/>
                    </a:cubicBezTo>
                    <a:cubicBezTo>
                      <a:pt x="454" y="157"/>
                      <a:pt x="405" y="109"/>
                      <a:pt x="391" y="95"/>
                    </a:cubicBezTo>
                    <a:cubicBezTo>
                      <a:pt x="341" y="43"/>
                      <a:pt x="262" y="17"/>
                      <a:pt x="262" y="17"/>
                    </a:cubicBezTo>
                    <a:cubicBezTo>
                      <a:pt x="263" y="3"/>
                      <a:pt x="259" y="0"/>
                      <a:pt x="259" y="0"/>
                    </a:cubicBezTo>
                    <a:cubicBezTo>
                      <a:pt x="235" y="14"/>
                      <a:pt x="195" y="0"/>
                      <a:pt x="195" y="0"/>
                    </a:cubicBezTo>
                    <a:cubicBezTo>
                      <a:pt x="195" y="0"/>
                      <a:pt x="191" y="3"/>
                      <a:pt x="192" y="17"/>
                    </a:cubicBezTo>
                    <a:cubicBezTo>
                      <a:pt x="192" y="17"/>
                      <a:pt x="113" y="43"/>
                      <a:pt x="63" y="95"/>
                    </a:cubicBezTo>
                    <a:cubicBezTo>
                      <a:pt x="49" y="109"/>
                      <a:pt x="0" y="157"/>
                      <a:pt x="26" y="164"/>
                    </a:cubicBezTo>
                    <a:cubicBezTo>
                      <a:pt x="29" y="165"/>
                      <a:pt x="30" y="140"/>
                      <a:pt x="86" y="95"/>
                    </a:cubicBezTo>
                    <a:cubicBezTo>
                      <a:pt x="109" y="77"/>
                      <a:pt x="157" y="39"/>
                      <a:pt x="192" y="40"/>
                    </a:cubicBezTo>
                    <a:cubicBezTo>
                      <a:pt x="192" y="40"/>
                      <a:pt x="190" y="45"/>
                      <a:pt x="194" y="46"/>
                    </a:cubicBezTo>
                    <a:cubicBezTo>
                      <a:pt x="194" y="46"/>
                      <a:pt x="234" y="57"/>
                      <a:pt x="260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715"/>
              <p:cNvSpPr>
                <a:spLocks/>
              </p:cNvSpPr>
              <p:nvPr/>
            </p:nvSpPr>
            <p:spPr bwMode="auto">
              <a:xfrm>
                <a:off x="1559363" y="1990238"/>
                <a:ext cx="669925" cy="211138"/>
              </a:xfrm>
              <a:custGeom>
                <a:avLst/>
                <a:gdLst>
                  <a:gd name="T0" fmla="*/ 410 w 418"/>
                  <a:gd name="T1" fmla="*/ 125 h 132"/>
                  <a:gd name="T2" fmla="*/ 350 w 418"/>
                  <a:gd name="T3" fmla="*/ 56 h 132"/>
                  <a:gd name="T4" fmla="*/ 244 w 418"/>
                  <a:gd name="T5" fmla="*/ 1 h 132"/>
                  <a:gd name="T6" fmla="*/ 242 w 418"/>
                  <a:gd name="T7" fmla="*/ 7 h 132"/>
                  <a:gd name="T8" fmla="*/ 176 w 418"/>
                  <a:gd name="T9" fmla="*/ 7 h 132"/>
                  <a:gd name="T10" fmla="*/ 174 w 418"/>
                  <a:gd name="T11" fmla="*/ 1 h 132"/>
                  <a:gd name="T12" fmla="*/ 68 w 418"/>
                  <a:gd name="T13" fmla="*/ 56 h 132"/>
                  <a:gd name="T14" fmla="*/ 8 w 418"/>
                  <a:gd name="T15" fmla="*/ 125 h 132"/>
                  <a:gd name="T16" fmla="*/ 1 w 418"/>
                  <a:gd name="T17" fmla="*/ 119 h 132"/>
                  <a:gd name="T18" fmla="*/ 8 w 418"/>
                  <a:gd name="T19" fmla="*/ 131 h 132"/>
                  <a:gd name="T20" fmla="*/ 68 w 418"/>
                  <a:gd name="T21" fmla="*/ 62 h 132"/>
                  <a:gd name="T22" fmla="*/ 174 w 418"/>
                  <a:gd name="T23" fmla="*/ 7 h 132"/>
                  <a:gd name="T24" fmla="*/ 176 w 418"/>
                  <a:gd name="T25" fmla="*/ 13 h 132"/>
                  <a:gd name="T26" fmla="*/ 242 w 418"/>
                  <a:gd name="T27" fmla="*/ 13 h 132"/>
                  <a:gd name="T28" fmla="*/ 244 w 418"/>
                  <a:gd name="T29" fmla="*/ 7 h 132"/>
                  <a:gd name="T30" fmla="*/ 350 w 418"/>
                  <a:gd name="T31" fmla="*/ 62 h 132"/>
                  <a:gd name="T32" fmla="*/ 410 w 418"/>
                  <a:gd name="T33" fmla="*/ 131 h 132"/>
                  <a:gd name="T34" fmla="*/ 417 w 418"/>
                  <a:gd name="T35" fmla="*/ 119 h 132"/>
                  <a:gd name="T36" fmla="*/ 410 w 418"/>
                  <a:gd name="T3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8" h="132">
                    <a:moveTo>
                      <a:pt x="410" y="125"/>
                    </a:moveTo>
                    <a:cubicBezTo>
                      <a:pt x="407" y="126"/>
                      <a:pt x="406" y="101"/>
                      <a:pt x="350" y="56"/>
                    </a:cubicBezTo>
                    <a:cubicBezTo>
                      <a:pt x="327" y="38"/>
                      <a:pt x="279" y="0"/>
                      <a:pt x="244" y="1"/>
                    </a:cubicBezTo>
                    <a:cubicBezTo>
                      <a:pt x="244" y="1"/>
                      <a:pt x="246" y="6"/>
                      <a:pt x="242" y="7"/>
                    </a:cubicBezTo>
                    <a:cubicBezTo>
                      <a:pt x="216" y="18"/>
                      <a:pt x="176" y="7"/>
                      <a:pt x="176" y="7"/>
                    </a:cubicBezTo>
                    <a:cubicBezTo>
                      <a:pt x="172" y="6"/>
                      <a:pt x="174" y="1"/>
                      <a:pt x="174" y="1"/>
                    </a:cubicBezTo>
                    <a:cubicBezTo>
                      <a:pt x="139" y="0"/>
                      <a:pt x="91" y="38"/>
                      <a:pt x="68" y="56"/>
                    </a:cubicBezTo>
                    <a:cubicBezTo>
                      <a:pt x="12" y="101"/>
                      <a:pt x="11" y="126"/>
                      <a:pt x="8" y="125"/>
                    </a:cubicBezTo>
                    <a:cubicBezTo>
                      <a:pt x="4" y="124"/>
                      <a:pt x="2" y="122"/>
                      <a:pt x="1" y="119"/>
                    </a:cubicBezTo>
                    <a:cubicBezTo>
                      <a:pt x="0" y="125"/>
                      <a:pt x="1" y="129"/>
                      <a:pt x="8" y="131"/>
                    </a:cubicBezTo>
                    <a:cubicBezTo>
                      <a:pt x="11" y="132"/>
                      <a:pt x="12" y="107"/>
                      <a:pt x="68" y="62"/>
                    </a:cubicBezTo>
                    <a:cubicBezTo>
                      <a:pt x="91" y="44"/>
                      <a:pt x="139" y="6"/>
                      <a:pt x="174" y="7"/>
                    </a:cubicBezTo>
                    <a:cubicBezTo>
                      <a:pt x="174" y="7"/>
                      <a:pt x="172" y="12"/>
                      <a:pt x="176" y="13"/>
                    </a:cubicBezTo>
                    <a:cubicBezTo>
                      <a:pt x="176" y="13"/>
                      <a:pt x="216" y="24"/>
                      <a:pt x="242" y="13"/>
                    </a:cubicBezTo>
                    <a:cubicBezTo>
                      <a:pt x="246" y="12"/>
                      <a:pt x="244" y="7"/>
                      <a:pt x="244" y="7"/>
                    </a:cubicBezTo>
                    <a:cubicBezTo>
                      <a:pt x="279" y="6"/>
                      <a:pt x="327" y="44"/>
                      <a:pt x="350" y="62"/>
                    </a:cubicBezTo>
                    <a:cubicBezTo>
                      <a:pt x="406" y="107"/>
                      <a:pt x="407" y="132"/>
                      <a:pt x="410" y="131"/>
                    </a:cubicBezTo>
                    <a:cubicBezTo>
                      <a:pt x="417" y="129"/>
                      <a:pt x="418" y="125"/>
                      <a:pt x="417" y="119"/>
                    </a:cubicBezTo>
                    <a:cubicBezTo>
                      <a:pt x="416" y="122"/>
                      <a:pt x="414" y="124"/>
                      <a:pt x="410" y="1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716"/>
              <p:cNvSpPr>
                <a:spLocks/>
              </p:cNvSpPr>
              <p:nvPr/>
            </p:nvSpPr>
            <p:spPr bwMode="auto">
              <a:xfrm>
                <a:off x="1668901" y="2028338"/>
                <a:ext cx="450850" cy="144463"/>
              </a:xfrm>
              <a:custGeom>
                <a:avLst/>
                <a:gdLst>
                  <a:gd name="T0" fmla="*/ 174 w 282"/>
                  <a:gd name="T1" fmla="*/ 42 h 90"/>
                  <a:gd name="T2" fmla="*/ 177 w 282"/>
                  <a:gd name="T3" fmla="*/ 31 h 90"/>
                  <a:gd name="T4" fmla="*/ 192 w 282"/>
                  <a:gd name="T5" fmla="*/ 34 h 90"/>
                  <a:gd name="T6" fmla="*/ 271 w 282"/>
                  <a:gd name="T7" fmla="*/ 86 h 90"/>
                  <a:gd name="T8" fmla="*/ 281 w 282"/>
                  <a:gd name="T9" fmla="*/ 89 h 90"/>
                  <a:gd name="T10" fmla="*/ 249 w 282"/>
                  <a:gd name="T11" fmla="*/ 46 h 90"/>
                  <a:gd name="T12" fmla="*/ 182 w 282"/>
                  <a:gd name="T13" fmla="*/ 16 h 90"/>
                  <a:gd name="T14" fmla="*/ 176 w 282"/>
                  <a:gd name="T15" fmla="*/ 0 h 90"/>
                  <a:gd name="T16" fmla="*/ 119 w 282"/>
                  <a:gd name="T17" fmla="*/ 3 h 90"/>
                  <a:gd name="T18" fmla="*/ 109 w 282"/>
                  <a:gd name="T19" fmla="*/ 1 h 90"/>
                  <a:gd name="T20" fmla="*/ 104 w 282"/>
                  <a:gd name="T21" fmla="*/ 6 h 90"/>
                  <a:gd name="T22" fmla="*/ 101 w 282"/>
                  <a:gd name="T23" fmla="*/ 14 h 90"/>
                  <a:gd name="T24" fmla="*/ 2 w 282"/>
                  <a:gd name="T25" fmla="*/ 79 h 90"/>
                  <a:gd name="T26" fmla="*/ 3 w 282"/>
                  <a:gd name="T27" fmla="*/ 90 h 90"/>
                  <a:gd name="T28" fmla="*/ 43 w 282"/>
                  <a:gd name="T29" fmla="*/ 59 h 90"/>
                  <a:gd name="T30" fmla="*/ 102 w 282"/>
                  <a:gd name="T31" fmla="*/ 30 h 90"/>
                  <a:gd name="T32" fmla="*/ 108 w 282"/>
                  <a:gd name="T33" fmla="*/ 39 h 90"/>
                  <a:gd name="T34" fmla="*/ 110 w 282"/>
                  <a:gd name="T35" fmla="*/ 44 h 90"/>
                  <a:gd name="T36" fmla="*/ 147 w 282"/>
                  <a:gd name="T37" fmla="*/ 49 h 90"/>
                  <a:gd name="T38" fmla="*/ 170 w 282"/>
                  <a:gd name="T39" fmla="*/ 41 h 90"/>
                  <a:gd name="T40" fmla="*/ 114 w 282"/>
                  <a:gd name="T41" fmla="*/ 42 h 90"/>
                  <a:gd name="T42" fmla="*/ 112 w 282"/>
                  <a:gd name="T43" fmla="*/ 41 h 90"/>
                  <a:gd name="T44" fmla="*/ 111 w 282"/>
                  <a:gd name="T45" fmla="*/ 41 h 90"/>
                  <a:gd name="T46" fmla="*/ 111 w 282"/>
                  <a:gd name="T47" fmla="*/ 41 h 90"/>
                  <a:gd name="T48" fmla="*/ 111 w 282"/>
                  <a:gd name="T49" fmla="*/ 40 h 90"/>
                  <a:gd name="T50" fmla="*/ 106 w 282"/>
                  <a:gd name="T51" fmla="*/ 28 h 90"/>
                  <a:gd name="T52" fmla="*/ 41 w 282"/>
                  <a:gd name="T53" fmla="*/ 56 h 90"/>
                  <a:gd name="T54" fmla="*/ 5 w 282"/>
                  <a:gd name="T55" fmla="*/ 86 h 90"/>
                  <a:gd name="T56" fmla="*/ 3 w 282"/>
                  <a:gd name="T57" fmla="*/ 87 h 90"/>
                  <a:gd name="T58" fmla="*/ 3 w 282"/>
                  <a:gd name="T59" fmla="*/ 87 h 90"/>
                  <a:gd name="T60" fmla="*/ 4 w 282"/>
                  <a:gd name="T61" fmla="*/ 80 h 90"/>
                  <a:gd name="T62" fmla="*/ 95 w 282"/>
                  <a:gd name="T63" fmla="*/ 19 h 90"/>
                  <a:gd name="T64" fmla="*/ 103 w 282"/>
                  <a:gd name="T65" fmla="*/ 17 h 90"/>
                  <a:gd name="T66" fmla="*/ 109 w 282"/>
                  <a:gd name="T67" fmla="*/ 4 h 90"/>
                  <a:gd name="T68" fmla="*/ 108 w 282"/>
                  <a:gd name="T69" fmla="*/ 2 h 90"/>
                  <a:gd name="T70" fmla="*/ 176 w 282"/>
                  <a:gd name="T71" fmla="*/ 3 h 90"/>
                  <a:gd name="T72" fmla="*/ 175 w 282"/>
                  <a:gd name="T73" fmla="*/ 4 h 90"/>
                  <a:gd name="T74" fmla="*/ 180 w 282"/>
                  <a:gd name="T75" fmla="*/ 17 h 90"/>
                  <a:gd name="T76" fmla="*/ 272 w 282"/>
                  <a:gd name="T77" fmla="*/ 71 h 90"/>
                  <a:gd name="T78" fmla="*/ 279 w 282"/>
                  <a:gd name="T79" fmla="*/ 87 h 90"/>
                  <a:gd name="T80" fmla="*/ 279 w 282"/>
                  <a:gd name="T81" fmla="*/ 87 h 90"/>
                  <a:gd name="T82" fmla="*/ 279 w 282"/>
                  <a:gd name="T83" fmla="*/ 87 h 90"/>
                  <a:gd name="T84" fmla="*/ 241 w 282"/>
                  <a:gd name="T85" fmla="*/ 56 h 90"/>
                  <a:gd name="T86" fmla="*/ 180 w 282"/>
                  <a:gd name="T87" fmla="*/ 27 h 90"/>
                  <a:gd name="T88" fmla="*/ 171 w 282"/>
                  <a:gd name="T89" fmla="*/ 39 h 90"/>
                  <a:gd name="T90" fmla="*/ 171 w 282"/>
                  <a:gd name="T91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90">
                    <a:moveTo>
                      <a:pt x="171" y="42"/>
                    </a:moveTo>
                    <a:cubicBezTo>
                      <a:pt x="172" y="44"/>
                      <a:pt x="172" y="44"/>
                      <a:pt x="172" y="44"/>
                    </a:cubicBezTo>
                    <a:cubicBezTo>
                      <a:pt x="173" y="43"/>
                      <a:pt x="173" y="43"/>
                      <a:pt x="174" y="42"/>
                    </a:cubicBezTo>
                    <a:cubicBezTo>
                      <a:pt x="174" y="41"/>
                      <a:pt x="174" y="40"/>
                      <a:pt x="174" y="40"/>
                    </a:cubicBezTo>
                    <a:cubicBezTo>
                      <a:pt x="174" y="39"/>
                      <a:pt x="174" y="38"/>
                      <a:pt x="174" y="37"/>
                    </a:cubicBezTo>
                    <a:cubicBezTo>
                      <a:pt x="175" y="36"/>
                      <a:pt x="175" y="34"/>
                      <a:pt x="177" y="31"/>
                    </a:cubicBezTo>
                    <a:cubicBezTo>
                      <a:pt x="177" y="31"/>
                      <a:pt x="177" y="31"/>
                      <a:pt x="177" y="30"/>
                    </a:cubicBezTo>
                    <a:cubicBezTo>
                      <a:pt x="178" y="30"/>
                      <a:pt x="179" y="30"/>
                      <a:pt x="180" y="30"/>
                    </a:cubicBezTo>
                    <a:cubicBezTo>
                      <a:pt x="182" y="30"/>
                      <a:pt x="187" y="31"/>
                      <a:pt x="192" y="34"/>
                    </a:cubicBezTo>
                    <a:cubicBezTo>
                      <a:pt x="209" y="40"/>
                      <a:pt x="231" y="54"/>
                      <a:pt x="239" y="59"/>
                    </a:cubicBezTo>
                    <a:cubicBezTo>
                      <a:pt x="244" y="62"/>
                      <a:pt x="252" y="70"/>
                      <a:pt x="260" y="77"/>
                    </a:cubicBezTo>
                    <a:cubicBezTo>
                      <a:pt x="264" y="80"/>
                      <a:pt x="268" y="83"/>
                      <a:pt x="271" y="86"/>
                    </a:cubicBezTo>
                    <a:cubicBezTo>
                      <a:pt x="272" y="87"/>
                      <a:pt x="274" y="88"/>
                      <a:pt x="275" y="89"/>
                    </a:cubicBezTo>
                    <a:cubicBezTo>
                      <a:pt x="276" y="90"/>
                      <a:pt x="278" y="90"/>
                      <a:pt x="279" y="90"/>
                    </a:cubicBezTo>
                    <a:cubicBezTo>
                      <a:pt x="280" y="90"/>
                      <a:pt x="280" y="90"/>
                      <a:pt x="281" y="89"/>
                    </a:cubicBezTo>
                    <a:cubicBezTo>
                      <a:pt x="282" y="88"/>
                      <a:pt x="282" y="87"/>
                      <a:pt x="282" y="86"/>
                    </a:cubicBezTo>
                    <a:cubicBezTo>
                      <a:pt x="282" y="84"/>
                      <a:pt x="282" y="81"/>
                      <a:pt x="280" y="79"/>
                    </a:cubicBezTo>
                    <a:cubicBezTo>
                      <a:pt x="276" y="71"/>
                      <a:pt x="266" y="59"/>
                      <a:pt x="249" y="46"/>
                    </a:cubicBezTo>
                    <a:cubicBezTo>
                      <a:pt x="223" y="25"/>
                      <a:pt x="181" y="14"/>
                      <a:pt x="181" y="14"/>
                    </a:cubicBezTo>
                    <a:cubicBezTo>
                      <a:pt x="180" y="16"/>
                      <a:pt x="180" y="16"/>
                      <a:pt x="180" y="1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1" y="13"/>
                      <a:pt x="180" y="9"/>
                      <a:pt x="179" y="6"/>
                    </a:cubicBezTo>
                    <a:cubicBezTo>
                      <a:pt x="178" y="3"/>
                      <a:pt x="177" y="1"/>
                      <a:pt x="177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65" y="4"/>
                      <a:pt x="154" y="5"/>
                      <a:pt x="144" y="5"/>
                    </a:cubicBezTo>
                    <a:cubicBezTo>
                      <a:pt x="134" y="5"/>
                      <a:pt x="126" y="4"/>
                      <a:pt x="119" y="3"/>
                    </a:cubicBezTo>
                    <a:cubicBezTo>
                      <a:pt x="116" y="2"/>
                      <a:pt x="113" y="2"/>
                      <a:pt x="112" y="1"/>
                    </a:cubicBezTo>
                    <a:cubicBezTo>
                      <a:pt x="111" y="1"/>
                      <a:pt x="110" y="1"/>
                      <a:pt x="110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6" y="3"/>
                      <a:pt x="104" y="6"/>
                    </a:cubicBezTo>
                    <a:cubicBezTo>
                      <a:pt x="102" y="9"/>
                      <a:pt x="101" y="12"/>
                      <a:pt x="100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59" y="25"/>
                      <a:pt x="33" y="46"/>
                    </a:cubicBezTo>
                    <a:cubicBezTo>
                      <a:pt x="22" y="54"/>
                      <a:pt x="14" y="63"/>
                      <a:pt x="8" y="69"/>
                    </a:cubicBezTo>
                    <a:cubicBezTo>
                      <a:pt x="5" y="73"/>
                      <a:pt x="3" y="76"/>
                      <a:pt x="2" y="79"/>
                    </a:cubicBezTo>
                    <a:cubicBezTo>
                      <a:pt x="0" y="81"/>
                      <a:pt x="0" y="84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1" y="90"/>
                      <a:pt x="2" y="90"/>
                      <a:pt x="3" y="90"/>
                    </a:cubicBezTo>
                    <a:cubicBezTo>
                      <a:pt x="4" y="90"/>
                      <a:pt x="5" y="90"/>
                      <a:pt x="7" y="89"/>
                    </a:cubicBezTo>
                    <a:cubicBezTo>
                      <a:pt x="11" y="86"/>
                      <a:pt x="18" y="80"/>
                      <a:pt x="25" y="74"/>
                    </a:cubicBezTo>
                    <a:cubicBezTo>
                      <a:pt x="32" y="68"/>
                      <a:pt x="38" y="61"/>
                      <a:pt x="43" y="59"/>
                    </a:cubicBezTo>
                    <a:cubicBezTo>
                      <a:pt x="48" y="55"/>
                      <a:pt x="60" y="48"/>
                      <a:pt x="72" y="42"/>
                    </a:cubicBezTo>
                    <a:cubicBezTo>
                      <a:pt x="78" y="39"/>
                      <a:pt x="84" y="36"/>
                      <a:pt x="89" y="34"/>
                    </a:cubicBezTo>
                    <a:cubicBezTo>
                      <a:pt x="95" y="31"/>
                      <a:pt x="100" y="30"/>
                      <a:pt x="102" y="30"/>
                    </a:cubicBezTo>
                    <a:cubicBezTo>
                      <a:pt x="103" y="30"/>
                      <a:pt x="104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8" y="36"/>
                      <a:pt x="108" y="38"/>
                      <a:pt x="108" y="39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1"/>
                      <a:pt x="108" y="41"/>
                      <a:pt x="108" y="42"/>
                    </a:cubicBezTo>
                    <a:cubicBezTo>
                      <a:pt x="109" y="43"/>
                      <a:pt x="109" y="43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29" y="49"/>
                      <a:pt x="147" y="49"/>
                    </a:cubicBezTo>
                    <a:cubicBezTo>
                      <a:pt x="156" y="49"/>
                      <a:pt x="165" y="48"/>
                      <a:pt x="172" y="4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4" y="45"/>
                      <a:pt x="156" y="46"/>
                      <a:pt x="147" y="46"/>
                    </a:cubicBezTo>
                    <a:cubicBezTo>
                      <a:pt x="138" y="46"/>
                      <a:pt x="129" y="45"/>
                      <a:pt x="122" y="43"/>
                    </a:cubicBezTo>
                    <a:cubicBezTo>
                      <a:pt x="119" y="43"/>
                      <a:pt x="116" y="42"/>
                      <a:pt x="114" y="42"/>
                    </a:cubicBezTo>
                    <a:cubicBezTo>
                      <a:pt x="112" y="41"/>
                      <a:pt x="111" y="41"/>
                      <a:pt x="111" y="41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8"/>
                      <a:pt x="111" y="35"/>
                      <a:pt x="108" y="30"/>
                    </a:cubicBezTo>
                    <a:cubicBezTo>
                      <a:pt x="108" y="29"/>
                      <a:pt x="107" y="28"/>
                      <a:pt x="106" y="28"/>
                    </a:cubicBezTo>
                    <a:cubicBezTo>
                      <a:pt x="105" y="27"/>
                      <a:pt x="104" y="27"/>
                      <a:pt x="102" y="27"/>
                    </a:cubicBezTo>
                    <a:cubicBezTo>
                      <a:pt x="99" y="27"/>
                      <a:pt x="94" y="29"/>
                      <a:pt x="88" y="31"/>
                    </a:cubicBezTo>
                    <a:cubicBezTo>
                      <a:pt x="72" y="38"/>
                      <a:pt x="49" y="51"/>
                      <a:pt x="41" y="56"/>
                    </a:cubicBezTo>
                    <a:cubicBezTo>
                      <a:pt x="36" y="59"/>
                      <a:pt x="28" y="67"/>
                      <a:pt x="20" y="74"/>
                    </a:cubicBezTo>
                    <a:cubicBezTo>
                      <a:pt x="16" y="78"/>
                      <a:pt x="12" y="81"/>
                      <a:pt x="9" y="84"/>
                    </a:cubicBezTo>
                    <a:cubicBezTo>
                      <a:pt x="8" y="85"/>
                      <a:pt x="6" y="86"/>
                      <a:pt x="5" y="86"/>
                    </a:cubicBezTo>
                    <a:cubicBezTo>
                      <a:pt x="4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6"/>
                    </a:cubicBezTo>
                    <a:cubicBezTo>
                      <a:pt x="3" y="85"/>
                      <a:pt x="3" y="83"/>
                      <a:pt x="4" y="80"/>
                    </a:cubicBezTo>
                    <a:cubicBezTo>
                      <a:pt x="8" y="73"/>
                      <a:pt x="18" y="61"/>
                      <a:pt x="35" y="48"/>
                    </a:cubicBezTo>
                    <a:cubicBezTo>
                      <a:pt x="47" y="38"/>
                      <a:pt x="64" y="30"/>
                      <a:pt x="78" y="25"/>
                    </a:cubicBezTo>
                    <a:cubicBezTo>
                      <a:pt x="85" y="23"/>
                      <a:pt x="91" y="21"/>
                      <a:pt x="95" y="19"/>
                    </a:cubicBezTo>
                    <a:cubicBezTo>
                      <a:pt x="97" y="19"/>
                      <a:pt x="99" y="18"/>
                      <a:pt x="100" y="18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3" y="14"/>
                      <a:pt x="105" y="10"/>
                      <a:pt x="107" y="8"/>
                    </a:cubicBezTo>
                    <a:cubicBezTo>
                      <a:pt x="107" y="6"/>
                      <a:pt x="108" y="5"/>
                      <a:pt x="109" y="4"/>
                    </a:cubicBezTo>
                    <a:cubicBezTo>
                      <a:pt x="109" y="4"/>
                      <a:pt x="109" y="3"/>
                      <a:pt x="109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3"/>
                      <a:pt x="124" y="8"/>
                      <a:pt x="144" y="8"/>
                    </a:cubicBezTo>
                    <a:cubicBezTo>
                      <a:pt x="154" y="8"/>
                      <a:pt x="166" y="7"/>
                      <a:pt x="176" y="3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5" y="4"/>
                    </a:cubicBezTo>
                    <a:cubicBezTo>
                      <a:pt x="176" y="6"/>
                      <a:pt x="178" y="12"/>
                      <a:pt x="179" y="16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0" y="17"/>
                      <a:pt x="181" y="17"/>
                      <a:pt x="182" y="18"/>
                    </a:cubicBezTo>
                    <a:cubicBezTo>
                      <a:pt x="190" y="20"/>
                      <a:pt x="225" y="31"/>
                      <a:pt x="247" y="48"/>
                    </a:cubicBezTo>
                    <a:cubicBezTo>
                      <a:pt x="258" y="57"/>
                      <a:pt x="266" y="65"/>
                      <a:pt x="272" y="71"/>
                    </a:cubicBezTo>
                    <a:cubicBezTo>
                      <a:pt x="274" y="75"/>
                      <a:pt x="276" y="78"/>
                      <a:pt x="277" y="80"/>
                    </a:cubicBezTo>
                    <a:cubicBezTo>
                      <a:pt x="279" y="83"/>
                      <a:pt x="279" y="85"/>
                      <a:pt x="279" y="86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8" y="87"/>
                      <a:pt x="277" y="86"/>
                    </a:cubicBezTo>
                    <a:cubicBezTo>
                      <a:pt x="273" y="84"/>
                      <a:pt x="266" y="78"/>
                      <a:pt x="259" y="72"/>
                    </a:cubicBezTo>
                    <a:cubicBezTo>
                      <a:pt x="252" y="65"/>
                      <a:pt x="246" y="59"/>
                      <a:pt x="241" y="56"/>
                    </a:cubicBezTo>
                    <a:cubicBezTo>
                      <a:pt x="235" y="53"/>
                      <a:pt x="224" y="46"/>
                      <a:pt x="211" y="39"/>
                    </a:cubicBezTo>
                    <a:cubicBezTo>
                      <a:pt x="205" y="36"/>
                      <a:pt x="199" y="33"/>
                      <a:pt x="194" y="31"/>
                    </a:cubicBezTo>
                    <a:cubicBezTo>
                      <a:pt x="188" y="29"/>
                      <a:pt x="183" y="27"/>
                      <a:pt x="180" y="27"/>
                    </a:cubicBezTo>
                    <a:cubicBezTo>
                      <a:pt x="178" y="27"/>
                      <a:pt x="177" y="27"/>
                      <a:pt x="176" y="28"/>
                    </a:cubicBezTo>
                    <a:cubicBezTo>
                      <a:pt x="175" y="28"/>
                      <a:pt x="174" y="29"/>
                      <a:pt x="174" y="30"/>
                    </a:cubicBezTo>
                    <a:cubicBezTo>
                      <a:pt x="171" y="35"/>
                      <a:pt x="171" y="38"/>
                      <a:pt x="171" y="39"/>
                    </a:cubicBezTo>
                    <a:cubicBezTo>
                      <a:pt x="171" y="40"/>
                      <a:pt x="171" y="40"/>
                      <a:pt x="171" y="41"/>
                    </a:cubicBezTo>
                    <a:cubicBezTo>
                      <a:pt x="171" y="41"/>
                      <a:pt x="171" y="41"/>
                      <a:pt x="170" y="41"/>
                    </a:cubicBezTo>
                    <a:lnTo>
                      <a:pt x="171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717"/>
              <p:cNvSpPr>
                <a:spLocks/>
              </p:cNvSpPr>
              <p:nvPr/>
            </p:nvSpPr>
            <p:spPr bwMode="auto">
              <a:xfrm>
                <a:off x="1557776" y="1934676"/>
                <a:ext cx="673100" cy="266700"/>
              </a:xfrm>
              <a:custGeom>
                <a:avLst/>
                <a:gdLst>
                  <a:gd name="T0" fmla="*/ 246 w 420"/>
                  <a:gd name="T1" fmla="*/ 47 h 167"/>
                  <a:gd name="T2" fmla="*/ 245 w 420"/>
                  <a:gd name="T3" fmla="*/ 42 h 167"/>
                  <a:gd name="T4" fmla="*/ 302 w 420"/>
                  <a:gd name="T5" fmla="*/ 64 h 167"/>
                  <a:gd name="T6" fmla="*/ 407 w 420"/>
                  <a:gd name="T7" fmla="*/ 162 h 167"/>
                  <a:gd name="T8" fmla="*/ 411 w 420"/>
                  <a:gd name="T9" fmla="*/ 167 h 167"/>
                  <a:gd name="T10" fmla="*/ 418 w 420"/>
                  <a:gd name="T11" fmla="*/ 163 h 167"/>
                  <a:gd name="T12" fmla="*/ 375 w 420"/>
                  <a:gd name="T13" fmla="*/ 96 h 167"/>
                  <a:gd name="T14" fmla="*/ 247 w 420"/>
                  <a:gd name="T15" fmla="*/ 19 h 167"/>
                  <a:gd name="T16" fmla="*/ 242 w 420"/>
                  <a:gd name="T17" fmla="*/ 0 h 167"/>
                  <a:gd name="T18" fmla="*/ 190 w 420"/>
                  <a:gd name="T19" fmla="*/ 3 h 167"/>
                  <a:gd name="T20" fmla="*/ 179 w 420"/>
                  <a:gd name="T21" fmla="*/ 0 h 167"/>
                  <a:gd name="T22" fmla="*/ 173 w 420"/>
                  <a:gd name="T23" fmla="*/ 17 h 167"/>
                  <a:gd name="T24" fmla="*/ 174 w 420"/>
                  <a:gd name="T25" fmla="*/ 18 h 167"/>
                  <a:gd name="T26" fmla="*/ 6 w 420"/>
                  <a:gd name="T27" fmla="*/ 142 h 167"/>
                  <a:gd name="T28" fmla="*/ 8 w 420"/>
                  <a:gd name="T29" fmla="*/ 167 h 167"/>
                  <a:gd name="T30" fmla="*/ 12 w 420"/>
                  <a:gd name="T31" fmla="*/ 164 h 167"/>
                  <a:gd name="T32" fmla="*/ 118 w 420"/>
                  <a:gd name="T33" fmla="*/ 64 h 167"/>
                  <a:gd name="T34" fmla="*/ 175 w 420"/>
                  <a:gd name="T35" fmla="*/ 42 h 167"/>
                  <a:gd name="T36" fmla="*/ 174 w 420"/>
                  <a:gd name="T37" fmla="*/ 47 h 167"/>
                  <a:gd name="T38" fmla="*/ 177 w 420"/>
                  <a:gd name="T39" fmla="*/ 49 h 167"/>
                  <a:gd name="T40" fmla="*/ 243 w 420"/>
                  <a:gd name="T41" fmla="*/ 48 h 167"/>
                  <a:gd name="T42" fmla="*/ 242 w 420"/>
                  <a:gd name="T43" fmla="*/ 46 h 167"/>
                  <a:gd name="T44" fmla="*/ 181 w 420"/>
                  <a:gd name="T45" fmla="*/ 47 h 167"/>
                  <a:gd name="T46" fmla="*/ 177 w 420"/>
                  <a:gd name="T47" fmla="*/ 46 h 167"/>
                  <a:gd name="T48" fmla="*/ 176 w 420"/>
                  <a:gd name="T49" fmla="*/ 45 h 167"/>
                  <a:gd name="T50" fmla="*/ 177 w 420"/>
                  <a:gd name="T51" fmla="*/ 42 h 167"/>
                  <a:gd name="T52" fmla="*/ 175 w 420"/>
                  <a:gd name="T53" fmla="*/ 40 h 167"/>
                  <a:gd name="T54" fmla="*/ 68 w 420"/>
                  <a:gd name="T55" fmla="*/ 96 h 167"/>
                  <a:gd name="T56" fmla="*/ 9 w 420"/>
                  <a:gd name="T57" fmla="*/ 164 h 167"/>
                  <a:gd name="T58" fmla="*/ 9 w 420"/>
                  <a:gd name="T59" fmla="*/ 165 h 167"/>
                  <a:gd name="T60" fmla="*/ 9 w 420"/>
                  <a:gd name="T61" fmla="*/ 165 h 167"/>
                  <a:gd name="T62" fmla="*/ 9 w 420"/>
                  <a:gd name="T63" fmla="*/ 164 h 167"/>
                  <a:gd name="T64" fmla="*/ 9 w 420"/>
                  <a:gd name="T65" fmla="*/ 164 h 167"/>
                  <a:gd name="T66" fmla="*/ 8 w 420"/>
                  <a:gd name="T67" fmla="*/ 143 h 167"/>
                  <a:gd name="T68" fmla="*/ 162 w 420"/>
                  <a:gd name="T69" fmla="*/ 26 h 167"/>
                  <a:gd name="T70" fmla="*/ 176 w 420"/>
                  <a:gd name="T71" fmla="*/ 20 h 167"/>
                  <a:gd name="T72" fmla="*/ 178 w 420"/>
                  <a:gd name="T73" fmla="*/ 5 h 167"/>
                  <a:gd name="T74" fmla="*/ 179 w 420"/>
                  <a:gd name="T75" fmla="*/ 3 h 167"/>
                  <a:gd name="T76" fmla="*/ 179 w 420"/>
                  <a:gd name="T77" fmla="*/ 3 h 167"/>
                  <a:gd name="T78" fmla="*/ 178 w 420"/>
                  <a:gd name="T79" fmla="*/ 2 h 167"/>
                  <a:gd name="T80" fmla="*/ 243 w 420"/>
                  <a:gd name="T81" fmla="*/ 3 h 167"/>
                  <a:gd name="T82" fmla="*/ 241 w 420"/>
                  <a:gd name="T83" fmla="*/ 2 h 167"/>
                  <a:gd name="T84" fmla="*/ 241 w 420"/>
                  <a:gd name="T85" fmla="*/ 2 h 167"/>
                  <a:gd name="T86" fmla="*/ 244 w 420"/>
                  <a:gd name="T87" fmla="*/ 19 h 167"/>
                  <a:gd name="T88" fmla="*/ 248 w 420"/>
                  <a:gd name="T89" fmla="*/ 22 h 167"/>
                  <a:gd name="T90" fmla="*/ 412 w 420"/>
                  <a:gd name="T91" fmla="*/ 143 h 167"/>
                  <a:gd name="T92" fmla="*/ 411 w 420"/>
                  <a:gd name="T93" fmla="*/ 164 h 167"/>
                  <a:gd name="T94" fmla="*/ 411 w 420"/>
                  <a:gd name="T95" fmla="*/ 165 h 167"/>
                  <a:gd name="T96" fmla="*/ 411 w 420"/>
                  <a:gd name="T97" fmla="*/ 165 h 167"/>
                  <a:gd name="T98" fmla="*/ 411 w 420"/>
                  <a:gd name="T99" fmla="*/ 164 h 167"/>
                  <a:gd name="T100" fmla="*/ 411 w 420"/>
                  <a:gd name="T101" fmla="*/ 164 h 167"/>
                  <a:gd name="T102" fmla="*/ 411 w 420"/>
                  <a:gd name="T103" fmla="*/ 164 h 167"/>
                  <a:gd name="T104" fmla="*/ 411 w 420"/>
                  <a:gd name="T105" fmla="*/ 165 h 167"/>
                  <a:gd name="T106" fmla="*/ 411 w 420"/>
                  <a:gd name="T107" fmla="*/ 165 h 167"/>
                  <a:gd name="T108" fmla="*/ 397 w 420"/>
                  <a:gd name="T109" fmla="*/ 140 h 167"/>
                  <a:gd name="T110" fmla="*/ 245 w 420"/>
                  <a:gd name="T111" fmla="*/ 40 h 167"/>
                  <a:gd name="T112" fmla="*/ 243 w 420"/>
                  <a:gd name="T113" fmla="*/ 42 h 167"/>
                  <a:gd name="T114" fmla="*/ 244 w 420"/>
                  <a:gd name="T115" fmla="*/ 46 h 167"/>
                  <a:gd name="T116" fmla="*/ 242 w 420"/>
                  <a:gd name="T117" fmla="*/ 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0" h="167">
                    <a:moveTo>
                      <a:pt x="243" y="48"/>
                    </a:moveTo>
                    <a:cubicBezTo>
                      <a:pt x="243" y="49"/>
                      <a:pt x="243" y="49"/>
                      <a:pt x="243" y="49"/>
                    </a:cubicBezTo>
                    <a:cubicBezTo>
                      <a:pt x="244" y="49"/>
                      <a:pt x="245" y="48"/>
                      <a:pt x="246" y="47"/>
                    </a:cubicBezTo>
                    <a:cubicBezTo>
                      <a:pt x="247" y="47"/>
                      <a:pt x="247" y="46"/>
                      <a:pt x="247" y="45"/>
                    </a:cubicBezTo>
                    <a:cubicBezTo>
                      <a:pt x="247" y="43"/>
                      <a:pt x="246" y="41"/>
                      <a:pt x="246" y="41"/>
                    </a:cubicBezTo>
                    <a:cubicBezTo>
                      <a:pt x="245" y="42"/>
                      <a:pt x="245" y="42"/>
                      <a:pt x="245" y="42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63" y="43"/>
                      <a:pt x="283" y="53"/>
                      <a:pt x="302" y="64"/>
                    </a:cubicBezTo>
                    <a:cubicBezTo>
                      <a:pt x="321" y="76"/>
                      <a:pt x="338" y="90"/>
                      <a:pt x="350" y="99"/>
                    </a:cubicBezTo>
                    <a:cubicBezTo>
                      <a:pt x="377" y="120"/>
                      <a:pt x="392" y="137"/>
                      <a:pt x="399" y="149"/>
                    </a:cubicBezTo>
                    <a:cubicBezTo>
                      <a:pt x="403" y="155"/>
                      <a:pt x="405" y="159"/>
                      <a:pt x="407" y="162"/>
                    </a:cubicBezTo>
                    <a:cubicBezTo>
                      <a:pt x="407" y="163"/>
                      <a:pt x="408" y="165"/>
                      <a:pt x="409" y="165"/>
                    </a:cubicBezTo>
                    <a:cubicBezTo>
                      <a:pt x="409" y="166"/>
                      <a:pt x="409" y="166"/>
                      <a:pt x="409" y="167"/>
                    </a:cubicBezTo>
                    <a:cubicBezTo>
                      <a:pt x="410" y="167"/>
                      <a:pt x="410" y="167"/>
                      <a:pt x="411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4" y="166"/>
                      <a:pt x="417" y="165"/>
                      <a:pt x="418" y="163"/>
                    </a:cubicBezTo>
                    <a:cubicBezTo>
                      <a:pt x="419" y="162"/>
                      <a:pt x="420" y="159"/>
                      <a:pt x="420" y="157"/>
                    </a:cubicBezTo>
                    <a:cubicBezTo>
                      <a:pt x="420" y="153"/>
                      <a:pt x="418" y="147"/>
                      <a:pt x="414" y="142"/>
                    </a:cubicBezTo>
                    <a:cubicBezTo>
                      <a:pt x="404" y="125"/>
                      <a:pt x="384" y="104"/>
                      <a:pt x="375" y="96"/>
                    </a:cubicBezTo>
                    <a:cubicBezTo>
                      <a:pt x="324" y="44"/>
                      <a:pt x="246" y="18"/>
                      <a:pt x="246" y="18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47" y="18"/>
                      <a:pt x="247" y="18"/>
                      <a:pt x="247" y="17"/>
                    </a:cubicBezTo>
                    <a:cubicBezTo>
                      <a:pt x="247" y="5"/>
                      <a:pt x="243" y="1"/>
                      <a:pt x="243" y="1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33" y="5"/>
                      <a:pt x="224" y="6"/>
                      <a:pt x="214" y="6"/>
                    </a:cubicBezTo>
                    <a:cubicBezTo>
                      <a:pt x="205" y="6"/>
                      <a:pt x="196" y="5"/>
                      <a:pt x="190" y="3"/>
                    </a:cubicBezTo>
                    <a:cubicBezTo>
                      <a:pt x="186" y="3"/>
                      <a:pt x="184" y="2"/>
                      <a:pt x="182" y="1"/>
                    </a:cubicBezTo>
                    <a:cubicBezTo>
                      <a:pt x="181" y="1"/>
                      <a:pt x="180" y="1"/>
                      <a:pt x="179" y="1"/>
                    </a:cubicBezTo>
                    <a:cubicBezTo>
                      <a:pt x="179" y="1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3" y="5"/>
                      <a:pt x="173" y="17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4" y="18"/>
                      <a:pt x="95" y="44"/>
                      <a:pt x="45" y="96"/>
                    </a:cubicBezTo>
                    <a:cubicBezTo>
                      <a:pt x="39" y="102"/>
                      <a:pt x="28" y="113"/>
                      <a:pt x="18" y="124"/>
                    </a:cubicBezTo>
                    <a:cubicBezTo>
                      <a:pt x="13" y="130"/>
                      <a:pt x="9" y="136"/>
                      <a:pt x="6" y="142"/>
                    </a:cubicBezTo>
                    <a:cubicBezTo>
                      <a:pt x="2" y="147"/>
                      <a:pt x="0" y="153"/>
                      <a:pt x="0" y="157"/>
                    </a:cubicBezTo>
                    <a:cubicBezTo>
                      <a:pt x="0" y="159"/>
                      <a:pt x="1" y="162"/>
                      <a:pt x="2" y="163"/>
                    </a:cubicBezTo>
                    <a:cubicBezTo>
                      <a:pt x="3" y="165"/>
                      <a:pt x="6" y="166"/>
                      <a:pt x="8" y="167"/>
                    </a:cubicBezTo>
                    <a:cubicBezTo>
                      <a:pt x="9" y="167"/>
                      <a:pt x="9" y="167"/>
                      <a:pt x="9" y="167"/>
                    </a:cubicBezTo>
                    <a:cubicBezTo>
                      <a:pt x="10" y="167"/>
                      <a:pt x="10" y="167"/>
                      <a:pt x="11" y="167"/>
                    </a:cubicBezTo>
                    <a:cubicBezTo>
                      <a:pt x="11" y="166"/>
                      <a:pt x="12" y="165"/>
                      <a:pt x="12" y="164"/>
                    </a:cubicBezTo>
                    <a:cubicBezTo>
                      <a:pt x="14" y="161"/>
                      <a:pt x="17" y="153"/>
                      <a:pt x="26" y="142"/>
                    </a:cubicBezTo>
                    <a:cubicBezTo>
                      <a:pt x="34" y="131"/>
                      <a:pt x="47" y="116"/>
                      <a:pt x="70" y="99"/>
                    </a:cubicBezTo>
                    <a:cubicBezTo>
                      <a:pt x="81" y="90"/>
                      <a:pt x="99" y="76"/>
                      <a:pt x="118" y="64"/>
                    </a:cubicBezTo>
                    <a:cubicBezTo>
                      <a:pt x="137" y="53"/>
                      <a:pt x="157" y="43"/>
                      <a:pt x="174" y="43"/>
                    </a:cubicBezTo>
                    <a:cubicBezTo>
                      <a:pt x="175" y="43"/>
                      <a:pt x="175" y="43"/>
                      <a:pt x="175" y="43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1"/>
                      <a:pt x="173" y="43"/>
                      <a:pt x="173" y="45"/>
                    </a:cubicBezTo>
                    <a:cubicBezTo>
                      <a:pt x="173" y="46"/>
                      <a:pt x="173" y="47"/>
                      <a:pt x="174" y="47"/>
                    </a:cubicBezTo>
                    <a:cubicBezTo>
                      <a:pt x="175" y="48"/>
                      <a:pt x="176" y="49"/>
                      <a:pt x="177" y="49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94" y="54"/>
                      <a:pt x="214" y="54"/>
                    </a:cubicBezTo>
                    <a:cubicBezTo>
                      <a:pt x="224" y="54"/>
                      <a:pt x="234" y="53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9"/>
                      <a:pt x="243" y="49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34" y="50"/>
                      <a:pt x="224" y="51"/>
                      <a:pt x="214" y="51"/>
                    </a:cubicBezTo>
                    <a:cubicBezTo>
                      <a:pt x="205" y="51"/>
                      <a:pt x="195" y="50"/>
                      <a:pt x="189" y="49"/>
                    </a:cubicBezTo>
                    <a:cubicBezTo>
                      <a:pt x="185" y="48"/>
                      <a:pt x="183" y="48"/>
                      <a:pt x="181" y="47"/>
                    </a:cubicBezTo>
                    <a:cubicBezTo>
                      <a:pt x="180" y="47"/>
                      <a:pt x="179" y="47"/>
                      <a:pt x="178" y="47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6" y="46"/>
                    </a:cubicBezTo>
                    <a:cubicBezTo>
                      <a:pt x="176" y="46"/>
                      <a:pt x="176" y="45"/>
                      <a:pt x="176" y="45"/>
                    </a:cubicBezTo>
                    <a:cubicBezTo>
                      <a:pt x="176" y="44"/>
                      <a:pt x="176" y="44"/>
                      <a:pt x="176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0"/>
                      <a:pt x="177" y="40"/>
                      <a:pt x="177" y="40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56" y="40"/>
                      <a:pt x="135" y="50"/>
                      <a:pt x="116" y="62"/>
                    </a:cubicBezTo>
                    <a:cubicBezTo>
                      <a:pt x="97" y="73"/>
                      <a:pt x="80" y="87"/>
                      <a:pt x="68" y="96"/>
                    </a:cubicBezTo>
                    <a:cubicBezTo>
                      <a:pt x="40" y="118"/>
                      <a:pt x="26" y="135"/>
                      <a:pt x="18" y="147"/>
                    </a:cubicBezTo>
                    <a:cubicBezTo>
                      <a:pt x="14" y="153"/>
                      <a:pt x="12" y="158"/>
                      <a:pt x="11" y="161"/>
                    </a:cubicBezTo>
                    <a:cubicBezTo>
                      <a:pt x="10" y="162"/>
                      <a:pt x="9" y="163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7" y="164"/>
                      <a:pt x="5" y="163"/>
                      <a:pt x="4" y="162"/>
                    </a:cubicBezTo>
                    <a:cubicBezTo>
                      <a:pt x="3" y="160"/>
                      <a:pt x="3" y="159"/>
                      <a:pt x="3" y="157"/>
                    </a:cubicBezTo>
                    <a:cubicBezTo>
                      <a:pt x="3" y="154"/>
                      <a:pt x="5" y="149"/>
                      <a:pt x="8" y="143"/>
                    </a:cubicBezTo>
                    <a:cubicBezTo>
                      <a:pt x="18" y="127"/>
                      <a:pt x="38" y="106"/>
                      <a:pt x="47" y="98"/>
                    </a:cubicBezTo>
                    <a:cubicBezTo>
                      <a:pt x="72" y="72"/>
                      <a:pt x="104" y="53"/>
                      <a:pt x="130" y="40"/>
                    </a:cubicBezTo>
                    <a:cubicBezTo>
                      <a:pt x="143" y="34"/>
                      <a:pt x="154" y="29"/>
                      <a:pt x="162" y="26"/>
                    </a:cubicBezTo>
                    <a:cubicBezTo>
                      <a:pt x="166" y="24"/>
                      <a:pt x="170" y="23"/>
                      <a:pt x="172" y="22"/>
                    </a:cubicBezTo>
                    <a:cubicBezTo>
                      <a:pt x="174" y="21"/>
                      <a:pt x="175" y="21"/>
                      <a:pt x="175" y="21"/>
                    </a:cubicBezTo>
                    <a:cubicBezTo>
                      <a:pt x="176" y="20"/>
                      <a:pt x="176" y="20"/>
                      <a:pt x="176" y="20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6" y="18"/>
                      <a:pt x="176" y="18"/>
                      <a:pt x="176" y="17"/>
                    </a:cubicBezTo>
                    <a:cubicBezTo>
                      <a:pt x="176" y="11"/>
                      <a:pt x="177" y="8"/>
                      <a:pt x="178" y="5"/>
                    </a:cubicBezTo>
                    <a:cubicBezTo>
                      <a:pt x="178" y="4"/>
                      <a:pt x="179" y="4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8" y="3"/>
                    </a:cubicBezTo>
                    <a:cubicBezTo>
                      <a:pt x="178" y="3"/>
                      <a:pt x="195" y="9"/>
                      <a:pt x="214" y="9"/>
                    </a:cubicBezTo>
                    <a:cubicBezTo>
                      <a:pt x="224" y="9"/>
                      <a:pt x="234" y="8"/>
                      <a:pt x="243" y="3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4" y="6"/>
                      <a:pt x="244" y="17"/>
                    </a:cubicBezTo>
                    <a:cubicBezTo>
                      <a:pt x="244" y="18"/>
                      <a:pt x="244" y="18"/>
                      <a:pt x="244" y="19"/>
                    </a:cubicBezTo>
                    <a:cubicBezTo>
                      <a:pt x="244" y="20"/>
                      <a:pt x="244" y="20"/>
                      <a:pt x="244" y="20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6" y="21"/>
                      <a:pt x="248" y="22"/>
                    </a:cubicBezTo>
                    <a:cubicBezTo>
                      <a:pt x="264" y="28"/>
                      <a:pt x="329" y="53"/>
                      <a:pt x="373" y="98"/>
                    </a:cubicBezTo>
                    <a:cubicBezTo>
                      <a:pt x="379" y="104"/>
                      <a:pt x="390" y="115"/>
                      <a:pt x="399" y="126"/>
                    </a:cubicBezTo>
                    <a:cubicBezTo>
                      <a:pt x="404" y="132"/>
                      <a:pt x="409" y="138"/>
                      <a:pt x="412" y="143"/>
                    </a:cubicBezTo>
                    <a:cubicBezTo>
                      <a:pt x="415" y="149"/>
                      <a:pt x="417" y="154"/>
                      <a:pt x="417" y="157"/>
                    </a:cubicBezTo>
                    <a:cubicBezTo>
                      <a:pt x="417" y="159"/>
                      <a:pt x="417" y="160"/>
                      <a:pt x="416" y="162"/>
                    </a:cubicBezTo>
                    <a:cubicBezTo>
                      <a:pt x="415" y="163"/>
                      <a:pt x="413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0" y="163"/>
                    </a:cubicBezTo>
                    <a:cubicBezTo>
                      <a:pt x="409" y="159"/>
                      <a:pt x="405" y="152"/>
                      <a:pt x="397" y="140"/>
                    </a:cubicBezTo>
                    <a:cubicBezTo>
                      <a:pt x="388" y="129"/>
                      <a:pt x="375" y="114"/>
                      <a:pt x="352" y="96"/>
                    </a:cubicBezTo>
                    <a:cubicBezTo>
                      <a:pt x="340" y="87"/>
                      <a:pt x="323" y="73"/>
                      <a:pt x="304" y="62"/>
                    </a:cubicBezTo>
                    <a:cubicBezTo>
                      <a:pt x="285" y="50"/>
                      <a:pt x="264" y="40"/>
                      <a:pt x="245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3" y="40"/>
                      <a:pt x="243" y="40"/>
                      <a:pt x="243" y="40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3"/>
                      <a:pt x="244" y="44"/>
                      <a:pt x="244" y="45"/>
                    </a:cubicBezTo>
                    <a:cubicBezTo>
                      <a:pt x="244" y="45"/>
                      <a:pt x="244" y="46"/>
                      <a:pt x="244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42" y="46"/>
                      <a:pt x="242" y="46"/>
                      <a:pt x="242" y="46"/>
                    </a:cubicBezTo>
                    <a:lnTo>
                      <a:pt x="24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0" name="Freeform 818"/>
              <p:cNvSpPr>
                <a:spLocks/>
              </p:cNvSpPr>
              <p:nvPr/>
            </p:nvSpPr>
            <p:spPr bwMode="auto">
              <a:xfrm>
                <a:off x="1849876" y="1152039"/>
                <a:ext cx="14288" cy="7938"/>
              </a:xfrm>
              <a:custGeom>
                <a:avLst/>
                <a:gdLst>
                  <a:gd name="T0" fmla="*/ 1 w 9"/>
                  <a:gd name="T1" fmla="*/ 2 h 5"/>
                  <a:gd name="T2" fmla="*/ 8 w 9"/>
                  <a:gd name="T3" fmla="*/ 4 h 5"/>
                  <a:gd name="T4" fmla="*/ 9 w 9"/>
                  <a:gd name="T5" fmla="*/ 4 h 5"/>
                  <a:gd name="T6" fmla="*/ 9 w 9"/>
                  <a:gd name="T7" fmla="*/ 2 h 5"/>
                  <a:gd name="T8" fmla="*/ 1 w 9"/>
                  <a:gd name="T9" fmla="*/ 0 h 5"/>
                  <a:gd name="T10" fmla="*/ 0 w 9"/>
                  <a:gd name="T11" fmla="*/ 1 h 5"/>
                  <a:gd name="T12" fmla="*/ 1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3" y="3"/>
                      <a:pt x="6" y="3"/>
                      <a:pt x="8" y="4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1" name="Freeform 819"/>
              <p:cNvSpPr>
                <a:spLocks/>
              </p:cNvSpPr>
              <p:nvPr/>
            </p:nvSpPr>
            <p:spPr bwMode="auto">
              <a:xfrm>
                <a:off x="1918139" y="115045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2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2" name="Freeform 820"/>
              <p:cNvSpPr>
                <a:spLocks/>
              </p:cNvSpPr>
              <p:nvPr/>
            </p:nvSpPr>
            <p:spPr bwMode="auto">
              <a:xfrm>
                <a:off x="1848289" y="1221889"/>
                <a:ext cx="46038" cy="34925"/>
              </a:xfrm>
              <a:custGeom>
                <a:avLst/>
                <a:gdLst>
                  <a:gd name="T0" fmla="*/ 1 w 29"/>
                  <a:gd name="T1" fmla="*/ 0 h 22"/>
                  <a:gd name="T2" fmla="*/ 9 w 29"/>
                  <a:gd name="T3" fmla="*/ 16 h 22"/>
                  <a:gd name="T4" fmla="*/ 29 w 29"/>
                  <a:gd name="T5" fmla="*/ 20 h 22"/>
                  <a:gd name="T6" fmla="*/ 1 w 29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2">
                    <a:moveTo>
                      <a:pt x="1" y="0"/>
                    </a:moveTo>
                    <a:cubicBezTo>
                      <a:pt x="0" y="5"/>
                      <a:pt x="5" y="12"/>
                      <a:pt x="9" y="16"/>
                    </a:cubicBezTo>
                    <a:cubicBezTo>
                      <a:pt x="16" y="22"/>
                      <a:pt x="21" y="19"/>
                      <a:pt x="29" y="20"/>
                    </a:cubicBezTo>
                    <a:cubicBezTo>
                      <a:pt x="18" y="19"/>
                      <a:pt x="6" y="1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3" name="Freeform 821"/>
              <p:cNvSpPr>
                <a:spLocks/>
              </p:cNvSpPr>
              <p:nvPr/>
            </p:nvSpPr>
            <p:spPr bwMode="auto">
              <a:xfrm>
                <a:off x="1837176" y="1331426"/>
                <a:ext cx="53975" cy="11113"/>
              </a:xfrm>
              <a:custGeom>
                <a:avLst/>
                <a:gdLst>
                  <a:gd name="T0" fmla="*/ 0 w 34"/>
                  <a:gd name="T1" fmla="*/ 4 h 7"/>
                  <a:gd name="T2" fmla="*/ 6 w 34"/>
                  <a:gd name="T3" fmla="*/ 1 h 7"/>
                  <a:gd name="T4" fmla="*/ 16 w 34"/>
                  <a:gd name="T5" fmla="*/ 1 h 7"/>
                  <a:gd name="T6" fmla="*/ 34 w 34"/>
                  <a:gd name="T7" fmla="*/ 2 h 7"/>
                  <a:gd name="T8" fmla="*/ 14 w 34"/>
                  <a:gd name="T9" fmla="*/ 2 h 7"/>
                  <a:gd name="T10" fmla="*/ 3 w 3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2" y="4"/>
                      <a:pt x="4" y="2"/>
                      <a:pt x="6" y="1"/>
                    </a:cubicBezTo>
                    <a:cubicBezTo>
                      <a:pt x="9" y="0"/>
                      <a:pt x="13" y="1"/>
                      <a:pt x="16" y="1"/>
                    </a:cubicBezTo>
                    <a:cubicBezTo>
                      <a:pt x="22" y="1"/>
                      <a:pt x="28" y="1"/>
                      <a:pt x="34" y="2"/>
                    </a:cubicBezTo>
                    <a:cubicBezTo>
                      <a:pt x="28" y="2"/>
                      <a:pt x="20" y="0"/>
                      <a:pt x="14" y="2"/>
                    </a:cubicBezTo>
                    <a:cubicBezTo>
                      <a:pt x="10" y="3"/>
                      <a:pt x="7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4" name="Freeform 822"/>
              <p:cNvSpPr>
                <a:spLocks/>
              </p:cNvSpPr>
              <p:nvPr/>
            </p:nvSpPr>
            <p:spPr bwMode="auto">
              <a:xfrm>
                <a:off x="1822889" y="1164739"/>
                <a:ext cx="33338" cy="12700"/>
              </a:xfrm>
              <a:custGeom>
                <a:avLst/>
                <a:gdLst>
                  <a:gd name="T0" fmla="*/ 8 w 21"/>
                  <a:gd name="T1" fmla="*/ 0 h 8"/>
                  <a:gd name="T2" fmla="*/ 0 w 21"/>
                  <a:gd name="T3" fmla="*/ 6 h 8"/>
                  <a:gd name="T4" fmla="*/ 6 w 21"/>
                  <a:gd name="T5" fmla="*/ 5 h 8"/>
                  <a:gd name="T6" fmla="*/ 11 w 21"/>
                  <a:gd name="T7" fmla="*/ 7 h 8"/>
                  <a:gd name="T8" fmla="*/ 21 w 21"/>
                  <a:gd name="T9" fmla="*/ 8 h 8"/>
                  <a:gd name="T10" fmla="*/ 8 w 2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8" y="0"/>
                    </a:moveTo>
                    <a:cubicBezTo>
                      <a:pt x="7" y="4"/>
                      <a:pt x="0" y="2"/>
                      <a:pt x="0" y="6"/>
                    </a:cubicBezTo>
                    <a:cubicBezTo>
                      <a:pt x="2" y="6"/>
                      <a:pt x="4" y="5"/>
                      <a:pt x="6" y="5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3" y="7"/>
                      <a:pt x="18" y="8"/>
                      <a:pt x="21" y="8"/>
                    </a:cubicBezTo>
                    <a:cubicBezTo>
                      <a:pt x="19" y="6"/>
                      <a:pt x="2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5" name="Freeform 823"/>
              <p:cNvSpPr>
                <a:spLocks/>
              </p:cNvSpPr>
              <p:nvPr/>
            </p:nvSpPr>
            <p:spPr bwMode="auto">
              <a:xfrm>
                <a:off x="1803839" y="1259989"/>
                <a:ext cx="22225" cy="17463"/>
              </a:xfrm>
              <a:custGeom>
                <a:avLst/>
                <a:gdLst>
                  <a:gd name="T0" fmla="*/ 14 w 14"/>
                  <a:gd name="T1" fmla="*/ 1 h 11"/>
                  <a:gd name="T2" fmla="*/ 11 w 14"/>
                  <a:gd name="T3" fmla="*/ 3 h 11"/>
                  <a:gd name="T4" fmla="*/ 6 w 14"/>
                  <a:gd name="T5" fmla="*/ 5 h 11"/>
                  <a:gd name="T6" fmla="*/ 2 w 14"/>
                  <a:gd name="T7" fmla="*/ 11 h 11"/>
                  <a:gd name="T8" fmla="*/ 8 w 14"/>
                  <a:gd name="T9" fmla="*/ 7 h 11"/>
                  <a:gd name="T10" fmla="*/ 13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2" y="6"/>
                      <a:pt x="0" y="8"/>
                      <a:pt x="2" y="11"/>
                    </a:cubicBezTo>
                    <a:cubicBezTo>
                      <a:pt x="2" y="8"/>
                      <a:pt x="6" y="8"/>
                      <a:pt x="8" y="7"/>
                    </a:cubicBezTo>
                    <a:cubicBezTo>
                      <a:pt x="10" y="6"/>
                      <a:pt x="13" y="3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6" name="Freeform 824"/>
              <p:cNvSpPr>
                <a:spLocks/>
              </p:cNvSpPr>
              <p:nvPr/>
            </p:nvSpPr>
            <p:spPr bwMode="auto">
              <a:xfrm>
                <a:off x="1676839" y="2009289"/>
                <a:ext cx="73025" cy="47625"/>
              </a:xfrm>
              <a:custGeom>
                <a:avLst/>
                <a:gdLst>
                  <a:gd name="T0" fmla="*/ 0 w 46"/>
                  <a:gd name="T1" fmla="*/ 29 h 29"/>
                  <a:gd name="T2" fmla="*/ 7 w 46"/>
                  <a:gd name="T3" fmla="*/ 24 h 29"/>
                  <a:gd name="T4" fmla="*/ 25 w 46"/>
                  <a:gd name="T5" fmla="*/ 13 h 29"/>
                  <a:gd name="T6" fmla="*/ 46 w 46"/>
                  <a:gd name="T7" fmla="*/ 0 h 29"/>
                  <a:gd name="T8" fmla="*/ 30 w 46"/>
                  <a:gd name="T9" fmla="*/ 12 h 29"/>
                  <a:gd name="T10" fmla="*/ 14 w 46"/>
                  <a:gd name="T11" fmla="*/ 21 h 29"/>
                  <a:gd name="T12" fmla="*/ 6 w 46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cubicBezTo>
                      <a:pt x="1" y="27"/>
                      <a:pt x="5" y="25"/>
                      <a:pt x="7" y="24"/>
                    </a:cubicBezTo>
                    <a:cubicBezTo>
                      <a:pt x="13" y="20"/>
                      <a:pt x="19" y="17"/>
                      <a:pt x="25" y="13"/>
                    </a:cubicBezTo>
                    <a:cubicBezTo>
                      <a:pt x="32" y="9"/>
                      <a:pt x="39" y="5"/>
                      <a:pt x="46" y="0"/>
                    </a:cubicBezTo>
                    <a:cubicBezTo>
                      <a:pt x="40" y="3"/>
                      <a:pt x="35" y="8"/>
                      <a:pt x="30" y="12"/>
                    </a:cubicBezTo>
                    <a:cubicBezTo>
                      <a:pt x="25" y="15"/>
                      <a:pt x="20" y="18"/>
                      <a:pt x="14" y="21"/>
                    </a:cubicBezTo>
                    <a:cubicBezTo>
                      <a:pt x="12" y="23"/>
                      <a:pt x="8" y="25"/>
                      <a:pt x="6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7" name="Freeform 825"/>
              <p:cNvSpPr>
                <a:spLocks/>
              </p:cNvSpPr>
              <p:nvPr/>
            </p:nvSpPr>
            <p:spPr bwMode="auto">
              <a:xfrm>
                <a:off x="1683189" y="2102951"/>
                <a:ext cx="49213" cy="47625"/>
              </a:xfrm>
              <a:custGeom>
                <a:avLst/>
                <a:gdLst>
                  <a:gd name="T0" fmla="*/ 0 w 31"/>
                  <a:gd name="T1" fmla="*/ 30 h 30"/>
                  <a:gd name="T2" fmla="*/ 15 w 31"/>
                  <a:gd name="T3" fmla="*/ 12 h 30"/>
                  <a:gd name="T4" fmla="*/ 31 w 31"/>
                  <a:gd name="T5" fmla="*/ 0 h 30"/>
                  <a:gd name="T6" fmla="*/ 5 w 31"/>
                  <a:gd name="T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3" y="23"/>
                      <a:pt x="9" y="18"/>
                      <a:pt x="15" y="12"/>
                    </a:cubicBezTo>
                    <a:cubicBezTo>
                      <a:pt x="20" y="7"/>
                      <a:pt x="25" y="3"/>
                      <a:pt x="31" y="0"/>
                    </a:cubicBezTo>
                    <a:cubicBezTo>
                      <a:pt x="24" y="10"/>
                      <a:pt x="10" y="13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8" name="Freeform 826"/>
              <p:cNvSpPr>
                <a:spLocks/>
              </p:cNvSpPr>
              <p:nvPr/>
            </p:nvSpPr>
            <p:spPr bwMode="auto">
              <a:xfrm>
                <a:off x="1818126" y="2118826"/>
                <a:ext cx="26988" cy="26988"/>
              </a:xfrm>
              <a:custGeom>
                <a:avLst/>
                <a:gdLst>
                  <a:gd name="T0" fmla="*/ 17 w 17"/>
                  <a:gd name="T1" fmla="*/ 0 h 17"/>
                  <a:gd name="T2" fmla="*/ 12 w 17"/>
                  <a:gd name="T3" fmla="*/ 10 h 17"/>
                  <a:gd name="T4" fmla="*/ 0 w 17"/>
                  <a:gd name="T5" fmla="*/ 17 h 17"/>
                  <a:gd name="T6" fmla="*/ 12 w 17"/>
                  <a:gd name="T7" fmla="*/ 12 h 17"/>
                  <a:gd name="T8" fmla="*/ 1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3" y="1"/>
                      <a:pt x="15" y="8"/>
                      <a:pt x="12" y="10"/>
                    </a:cubicBezTo>
                    <a:cubicBezTo>
                      <a:pt x="9" y="13"/>
                      <a:pt x="3" y="13"/>
                      <a:pt x="0" y="17"/>
                    </a:cubicBezTo>
                    <a:cubicBezTo>
                      <a:pt x="4" y="16"/>
                      <a:pt x="9" y="14"/>
                      <a:pt x="12" y="12"/>
                    </a:cubicBezTo>
                    <a:cubicBezTo>
                      <a:pt x="17" y="9"/>
                      <a:pt x="14" y="5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9" name="Freeform 827"/>
              <p:cNvSpPr>
                <a:spLocks/>
              </p:cNvSpPr>
              <p:nvPr/>
            </p:nvSpPr>
            <p:spPr bwMode="auto">
              <a:xfrm>
                <a:off x="1802251" y="2214076"/>
                <a:ext cx="42863" cy="15875"/>
              </a:xfrm>
              <a:custGeom>
                <a:avLst/>
                <a:gdLst>
                  <a:gd name="T0" fmla="*/ 27 w 27"/>
                  <a:gd name="T1" fmla="*/ 1 h 10"/>
                  <a:gd name="T2" fmla="*/ 25 w 27"/>
                  <a:gd name="T3" fmla="*/ 7 h 10"/>
                  <a:gd name="T4" fmla="*/ 15 w 27"/>
                  <a:gd name="T5" fmla="*/ 9 h 10"/>
                  <a:gd name="T6" fmla="*/ 0 w 27"/>
                  <a:gd name="T7" fmla="*/ 7 h 10"/>
                  <a:gd name="T8" fmla="*/ 0 w 27"/>
                  <a:gd name="T9" fmla="*/ 8 h 10"/>
                  <a:gd name="T10" fmla="*/ 20 w 27"/>
                  <a:gd name="T11" fmla="*/ 9 h 10"/>
                  <a:gd name="T12" fmla="*/ 25 w 2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7" y="1"/>
                    </a:moveTo>
                    <a:cubicBezTo>
                      <a:pt x="25" y="3"/>
                      <a:pt x="26" y="5"/>
                      <a:pt x="25" y="7"/>
                    </a:cubicBezTo>
                    <a:cubicBezTo>
                      <a:pt x="23" y="8"/>
                      <a:pt x="17" y="9"/>
                      <a:pt x="15" y="9"/>
                    </a:cubicBezTo>
                    <a:cubicBezTo>
                      <a:pt x="10" y="9"/>
                      <a:pt x="6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10"/>
                      <a:pt x="14" y="10"/>
                      <a:pt x="20" y="9"/>
                    </a:cubicBezTo>
                    <a:cubicBezTo>
                      <a:pt x="27" y="9"/>
                      <a:pt x="23" y="6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0" name="Freeform 828"/>
              <p:cNvSpPr>
                <a:spLocks/>
              </p:cNvSpPr>
              <p:nvPr/>
            </p:nvSpPr>
            <p:spPr bwMode="auto">
              <a:xfrm>
                <a:off x="1787964" y="2312501"/>
                <a:ext cx="12700" cy="12700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3 h 8"/>
                  <a:gd name="T4" fmla="*/ 7 w 8"/>
                  <a:gd name="T5" fmla="*/ 8 h 8"/>
                  <a:gd name="T6" fmla="*/ 3 w 8"/>
                  <a:gd name="T7" fmla="*/ 2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7" y="2"/>
                      <a:pt x="2" y="0"/>
                      <a:pt x="1" y="3"/>
                    </a:cubicBezTo>
                    <a:cubicBezTo>
                      <a:pt x="0" y="5"/>
                      <a:pt x="5" y="7"/>
                      <a:pt x="7" y="8"/>
                    </a:cubicBezTo>
                    <a:cubicBezTo>
                      <a:pt x="5" y="6"/>
                      <a:pt x="2" y="5"/>
                      <a:pt x="3" y="2"/>
                    </a:cubicBezTo>
                    <a:cubicBezTo>
                      <a:pt x="5" y="1"/>
                      <a:pt x="6" y="2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1" name="Freeform 829"/>
              <p:cNvSpPr>
                <a:spLocks/>
              </p:cNvSpPr>
              <p:nvPr/>
            </p:nvSpPr>
            <p:spPr bwMode="auto">
              <a:xfrm>
                <a:off x="1776851" y="2395051"/>
                <a:ext cx="19050" cy="22225"/>
              </a:xfrm>
              <a:custGeom>
                <a:avLst/>
                <a:gdLst>
                  <a:gd name="T0" fmla="*/ 11 w 11"/>
                  <a:gd name="T1" fmla="*/ 3 h 14"/>
                  <a:gd name="T2" fmla="*/ 2 w 11"/>
                  <a:gd name="T3" fmla="*/ 6 h 14"/>
                  <a:gd name="T4" fmla="*/ 11 w 11"/>
                  <a:gd name="T5" fmla="*/ 14 h 14"/>
                  <a:gd name="T6" fmla="*/ 8 w 11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8" y="4"/>
                      <a:pt x="2" y="0"/>
                      <a:pt x="2" y="6"/>
                    </a:cubicBezTo>
                    <a:cubicBezTo>
                      <a:pt x="3" y="9"/>
                      <a:pt x="8" y="12"/>
                      <a:pt x="11" y="14"/>
                    </a:cubicBezTo>
                    <a:cubicBezTo>
                      <a:pt x="9" y="12"/>
                      <a:pt x="0" y="1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" name="Freeform 830"/>
              <p:cNvSpPr>
                <a:spLocks/>
              </p:cNvSpPr>
              <p:nvPr/>
            </p:nvSpPr>
            <p:spPr bwMode="auto">
              <a:xfrm>
                <a:off x="1848289" y="1628289"/>
                <a:ext cx="12700" cy="134938"/>
              </a:xfrm>
              <a:custGeom>
                <a:avLst/>
                <a:gdLst>
                  <a:gd name="T0" fmla="*/ 4 w 8"/>
                  <a:gd name="T1" fmla="*/ 1 h 84"/>
                  <a:gd name="T2" fmla="*/ 5 w 8"/>
                  <a:gd name="T3" fmla="*/ 16 h 84"/>
                  <a:gd name="T4" fmla="*/ 4 w 8"/>
                  <a:gd name="T5" fmla="*/ 27 h 84"/>
                  <a:gd name="T6" fmla="*/ 0 w 8"/>
                  <a:gd name="T7" fmla="*/ 40 h 84"/>
                  <a:gd name="T8" fmla="*/ 5 w 8"/>
                  <a:gd name="T9" fmla="*/ 61 h 84"/>
                  <a:gd name="T10" fmla="*/ 3 w 8"/>
                  <a:gd name="T11" fmla="*/ 72 h 84"/>
                  <a:gd name="T12" fmla="*/ 3 w 8"/>
                  <a:gd name="T13" fmla="*/ 84 h 84"/>
                  <a:gd name="T14" fmla="*/ 5 w 8"/>
                  <a:gd name="T15" fmla="*/ 71 h 84"/>
                  <a:gd name="T16" fmla="*/ 7 w 8"/>
                  <a:gd name="T17" fmla="*/ 60 h 84"/>
                  <a:gd name="T18" fmla="*/ 2 w 8"/>
                  <a:gd name="T19" fmla="*/ 41 h 84"/>
                  <a:gd name="T20" fmla="*/ 6 w 8"/>
                  <a:gd name="T21" fmla="*/ 24 h 84"/>
                  <a:gd name="T22" fmla="*/ 6 w 8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4">
                    <a:moveTo>
                      <a:pt x="4" y="1"/>
                    </a:moveTo>
                    <a:cubicBezTo>
                      <a:pt x="3" y="2"/>
                      <a:pt x="5" y="13"/>
                      <a:pt x="5" y="16"/>
                    </a:cubicBezTo>
                    <a:cubicBezTo>
                      <a:pt x="6" y="20"/>
                      <a:pt x="5" y="23"/>
                      <a:pt x="4" y="27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0" y="48"/>
                      <a:pt x="5" y="54"/>
                      <a:pt x="5" y="61"/>
                    </a:cubicBezTo>
                    <a:cubicBezTo>
                      <a:pt x="5" y="65"/>
                      <a:pt x="4" y="68"/>
                      <a:pt x="3" y="72"/>
                    </a:cubicBezTo>
                    <a:cubicBezTo>
                      <a:pt x="2" y="76"/>
                      <a:pt x="2" y="79"/>
                      <a:pt x="3" y="84"/>
                    </a:cubicBezTo>
                    <a:cubicBezTo>
                      <a:pt x="2" y="80"/>
                      <a:pt x="4" y="75"/>
                      <a:pt x="5" y="71"/>
                    </a:cubicBezTo>
                    <a:cubicBezTo>
                      <a:pt x="7" y="67"/>
                      <a:pt x="8" y="64"/>
                      <a:pt x="7" y="60"/>
                    </a:cubicBezTo>
                    <a:cubicBezTo>
                      <a:pt x="5" y="53"/>
                      <a:pt x="2" y="48"/>
                      <a:pt x="2" y="41"/>
                    </a:cubicBezTo>
                    <a:cubicBezTo>
                      <a:pt x="2" y="35"/>
                      <a:pt x="6" y="30"/>
                      <a:pt x="6" y="24"/>
                    </a:cubicBezTo>
                    <a:cubicBezTo>
                      <a:pt x="6" y="16"/>
                      <a:pt x="3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0" name="Freeform 838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9 w 187"/>
                  <a:gd name="T1" fmla="*/ 107 h 107"/>
                  <a:gd name="T2" fmla="*/ 187 w 187"/>
                  <a:gd name="T3" fmla="*/ 21 h 107"/>
                  <a:gd name="T4" fmla="*/ 185 w 187"/>
                  <a:gd name="T5" fmla="*/ 0 h 107"/>
                  <a:gd name="T6" fmla="*/ 0 w 187"/>
                  <a:gd name="T7" fmla="*/ 99 h 107"/>
                  <a:gd name="T8" fmla="*/ 19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9" y="107"/>
                    </a:moveTo>
                    <a:cubicBezTo>
                      <a:pt x="83" y="65"/>
                      <a:pt x="187" y="21"/>
                      <a:pt x="187" y="21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67" y="47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1" name="Freeform 839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85 w 187"/>
                  <a:gd name="T1" fmla="*/ 0 h 107"/>
                  <a:gd name="T2" fmla="*/ 181 w 187"/>
                  <a:gd name="T3" fmla="*/ 2 h 107"/>
                  <a:gd name="T4" fmla="*/ 181 w 187"/>
                  <a:gd name="T5" fmla="*/ 16 h 107"/>
                  <a:gd name="T6" fmla="*/ 13 w 187"/>
                  <a:gd name="T7" fmla="*/ 101 h 107"/>
                  <a:gd name="T8" fmla="*/ 2 w 187"/>
                  <a:gd name="T9" fmla="*/ 98 h 107"/>
                  <a:gd name="T10" fmla="*/ 0 w 187"/>
                  <a:gd name="T11" fmla="*/ 99 h 107"/>
                  <a:gd name="T12" fmla="*/ 19 w 187"/>
                  <a:gd name="T13" fmla="*/ 107 h 107"/>
                  <a:gd name="T14" fmla="*/ 187 w 187"/>
                  <a:gd name="T15" fmla="*/ 21 h 107"/>
                  <a:gd name="T16" fmla="*/ 185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185" y="0"/>
                    </a:moveTo>
                    <a:cubicBezTo>
                      <a:pt x="185" y="0"/>
                      <a:pt x="184" y="1"/>
                      <a:pt x="181" y="2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181" y="16"/>
                      <a:pt x="78" y="59"/>
                      <a:pt x="13" y="101"/>
                    </a:cubicBezTo>
                    <a:cubicBezTo>
                      <a:pt x="10" y="101"/>
                      <a:pt x="6" y="99"/>
                      <a:pt x="2" y="98"/>
                    </a:cubicBezTo>
                    <a:cubicBezTo>
                      <a:pt x="1" y="98"/>
                      <a:pt x="1" y="99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ubicBezTo>
                      <a:pt x="83" y="65"/>
                      <a:pt x="187" y="21"/>
                      <a:pt x="187" y="21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2" name="Freeform 840"/>
              <p:cNvSpPr>
                <a:spLocks/>
              </p:cNvSpPr>
              <p:nvPr/>
            </p:nvSpPr>
            <p:spPr bwMode="auto">
              <a:xfrm>
                <a:off x="1575239" y="1744176"/>
                <a:ext cx="306388" cy="176213"/>
              </a:xfrm>
              <a:custGeom>
                <a:avLst/>
                <a:gdLst>
                  <a:gd name="T0" fmla="*/ 22 w 191"/>
                  <a:gd name="T1" fmla="*/ 109 h 110"/>
                  <a:gd name="T2" fmla="*/ 22 w 191"/>
                  <a:gd name="T3" fmla="*/ 110 h 110"/>
                  <a:gd name="T4" fmla="*/ 131 w 191"/>
                  <a:gd name="T5" fmla="*/ 52 h 110"/>
                  <a:gd name="T6" fmla="*/ 173 w 191"/>
                  <a:gd name="T7" fmla="*/ 32 h 110"/>
                  <a:gd name="T8" fmla="*/ 186 w 191"/>
                  <a:gd name="T9" fmla="*/ 26 h 110"/>
                  <a:gd name="T10" fmla="*/ 190 w 191"/>
                  <a:gd name="T11" fmla="*/ 24 h 110"/>
                  <a:gd name="T12" fmla="*/ 191 w 191"/>
                  <a:gd name="T13" fmla="*/ 24 h 110"/>
                  <a:gd name="T14" fmla="*/ 190 w 191"/>
                  <a:gd name="T15" fmla="*/ 0 h 110"/>
                  <a:gd name="T16" fmla="*/ 188 w 191"/>
                  <a:gd name="T17" fmla="*/ 1 h 110"/>
                  <a:gd name="T18" fmla="*/ 2 w 191"/>
                  <a:gd name="T19" fmla="*/ 100 h 110"/>
                  <a:gd name="T20" fmla="*/ 0 w 191"/>
                  <a:gd name="T21" fmla="*/ 102 h 110"/>
                  <a:gd name="T22" fmla="*/ 2 w 191"/>
                  <a:gd name="T23" fmla="*/ 103 h 110"/>
                  <a:gd name="T24" fmla="*/ 9 w 191"/>
                  <a:gd name="T25" fmla="*/ 106 h 110"/>
                  <a:gd name="T26" fmla="*/ 21 w 191"/>
                  <a:gd name="T27" fmla="*/ 110 h 110"/>
                  <a:gd name="T28" fmla="*/ 22 w 191"/>
                  <a:gd name="T29" fmla="*/ 110 h 110"/>
                  <a:gd name="T30" fmla="*/ 22 w 191"/>
                  <a:gd name="T31" fmla="*/ 110 h 110"/>
                  <a:gd name="T32" fmla="*/ 22 w 191"/>
                  <a:gd name="T33" fmla="*/ 109 h 110"/>
                  <a:gd name="T34" fmla="*/ 22 w 191"/>
                  <a:gd name="T35" fmla="*/ 107 h 110"/>
                  <a:gd name="T36" fmla="*/ 10 w 191"/>
                  <a:gd name="T37" fmla="*/ 103 h 110"/>
                  <a:gd name="T38" fmla="*/ 6 w 191"/>
                  <a:gd name="T39" fmla="*/ 101 h 110"/>
                  <a:gd name="T40" fmla="*/ 4 w 191"/>
                  <a:gd name="T41" fmla="*/ 100 h 110"/>
                  <a:gd name="T42" fmla="*/ 3 w 191"/>
                  <a:gd name="T43" fmla="*/ 101 h 110"/>
                  <a:gd name="T44" fmla="*/ 4 w 191"/>
                  <a:gd name="T45" fmla="*/ 102 h 110"/>
                  <a:gd name="T46" fmla="*/ 121 w 191"/>
                  <a:gd name="T47" fmla="*/ 34 h 110"/>
                  <a:gd name="T48" fmla="*/ 169 w 191"/>
                  <a:gd name="T49" fmla="*/ 12 h 110"/>
                  <a:gd name="T50" fmla="*/ 184 w 191"/>
                  <a:gd name="T51" fmla="*/ 6 h 110"/>
                  <a:gd name="T52" fmla="*/ 189 w 191"/>
                  <a:gd name="T53" fmla="*/ 4 h 110"/>
                  <a:gd name="T54" fmla="*/ 188 w 191"/>
                  <a:gd name="T55" fmla="*/ 2 h 110"/>
                  <a:gd name="T56" fmla="*/ 187 w 191"/>
                  <a:gd name="T57" fmla="*/ 2 h 110"/>
                  <a:gd name="T58" fmla="*/ 188 w 191"/>
                  <a:gd name="T59" fmla="*/ 23 h 110"/>
                  <a:gd name="T60" fmla="*/ 190 w 191"/>
                  <a:gd name="T61" fmla="*/ 23 h 110"/>
                  <a:gd name="T62" fmla="*/ 189 w 191"/>
                  <a:gd name="T63" fmla="*/ 22 h 110"/>
                  <a:gd name="T64" fmla="*/ 21 w 191"/>
                  <a:gd name="T65" fmla="*/ 108 h 110"/>
                  <a:gd name="T66" fmla="*/ 22 w 191"/>
                  <a:gd name="T67" fmla="*/ 109 h 110"/>
                  <a:gd name="T68" fmla="*/ 22 w 191"/>
                  <a:gd name="T69" fmla="*/ 107 h 110"/>
                  <a:gd name="T70" fmla="*/ 22 w 191"/>
                  <a:gd name="T7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1" h="110">
                    <a:moveTo>
                      <a:pt x="22" y="109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55" y="89"/>
                      <a:pt x="97" y="68"/>
                      <a:pt x="131" y="52"/>
                    </a:cubicBezTo>
                    <a:cubicBezTo>
                      <a:pt x="148" y="43"/>
                      <a:pt x="163" y="37"/>
                      <a:pt x="173" y="32"/>
                    </a:cubicBezTo>
                    <a:cubicBezTo>
                      <a:pt x="179" y="30"/>
                      <a:pt x="183" y="28"/>
                      <a:pt x="186" y="26"/>
                    </a:cubicBezTo>
                    <a:cubicBezTo>
                      <a:pt x="189" y="25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1" y="24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8" y="1"/>
                      <a:pt x="69" y="48"/>
                      <a:pt x="2" y="100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5" y="104"/>
                      <a:pt x="9" y="106"/>
                    </a:cubicBezTo>
                    <a:cubicBezTo>
                      <a:pt x="13" y="108"/>
                      <a:pt x="18" y="110"/>
                      <a:pt x="21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9" y="107"/>
                      <a:pt x="14" y="105"/>
                      <a:pt x="10" y="103"/>
                    </a:cubicBezTo>
                    <a:cubicBezTo>
                      <a:pt x="9" y="102"/>
                      <a:pt x="7" y="102"/>
                      <a:pt x="6" y="101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37" y="77"/>
                      <a:pt x="84" y="52"/>
                      <a:pt x="121" y="34"/>
                    </a:cubicBezTo>
                    <a:cubicBezTo>
                      <a:pt x="140" y="25"/>
                      <a:pt x="157" y="17"/>
                      <a:pt x="169" y="12"/>
                    </a:cubicBezTo>
                    <a:cubicBezTo>
                      <a:pt x="176" y="9"/>
                      <a:pt x="180" y="7"/>
                      <a:pt x="184" y="6"/>
                    </a:cubicBezTo>
                    <a:cubicBezTo>
                      <a:pt x="187" y="4"/>
                      <a:pt x="189" y="4"/>
                      <a:pt x="189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23"/>
                      <a:pt x="188" y="23"/>
                      <a:pt x="188" y="23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89" y="22"/>
                      <a:pt x="189" y="22"/>
                      <a:pt x="189" y="22"/>
                    </a:cubicBezTo>
                    <a:cubicBezTo>
                      <a:pt x="189" y="22"/>
                      <a:pt x="86" y="65"/>
                      <a:pt x="21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lnTo>
                      <a:pt x="22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" name="Freeform 841"/>
              <p:cNvSpPr>
                <a:spLocks/>
              </p:cNvSpPr>
              <p:nvPr/>
            </p:nvSpPr>
            <p:spPr bwMode="auto">
              <a:xfrm>
                <a:off x="1575239" y="1901339"/>
                <a:ext cx="180975" cy="114300"/>
              </a:xfrm>
              <a:custGeom>
                <a:avLst/>
                <a:gdLst>
                  <a:gd name="T0" fmla="*/ 0 w 113"/>
                  <a:gd name="T1" fmla="*/ 65 h 72"/>
                  <a:gd name="T2" fmla="*/ 26 w 113"/>
                  <a:gd name="T3" fmla="*/ 43 h 72"/>
                  <a:gd name="T4" fmla="*/ 113 w 113"/>
                  <a:gd name="T5" fmla="*/ 0 h 72"/>
                  <a:gd name="T6" fmla="*/ 105 w 113"/>
                  <a:gd name="T7" fmla="*/ 17 h 72"/>
                  <a:gd name="T8" fmla="*/ 16 w 113"/>
                  <a:gd name="T9" fmla="*/ 72 h 72"/>
                  <a:gd name="T10" fmla="*/ 0 w 113"/>
                  <a:gd name="T11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72">
                    <a:moveTo>
                      <a:pt x="0" y="65"/>
                    </a:moveTo>
                    <a:cubicBezTo>
                      <a:pt x="10" y="55"/>
                      <a:pt x="21" y="47"/>
                      <a:pt x="26" y="43"/>
                    </a:cubicBezTo>
                    <a:cubicBezTo>
                      <a:pt x="45" y="28"/>
                      <a:pt x="81" y="12"/>
                      <a:pt x="113" y="0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51" y="34"/>
                      <a:pt x="16" y="72"/>
                    </a:cubicBezTo>
                    <a:cubicBezTo>
                      <a:pt x="16" y="72"/>
                      <a:pt x="3" y="70"/>
                      <a:pt x="0" y="6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" name="Freeform 842"/>
              <p:cNvSpPr>
                <a:spLocks/>
              </p:cNvSpPr>
              <p:nvPr/>
            </p:nvSpPr>
            <p:spPr bwMode="auto">
              <a:xfrm>
                <a:off x="1575239" y="1918801"/>
                <a:ext cx="166688" cy="95250"/>
              </a:xfrm>
              <a:custGeom>
                <a:avLst/>
                <a:gdLst>
                  <a:gd name="T0" fmla="*/ 104 w 104"/>
                  <a:gd name="T1" fmla="*/ 0 h 60"/>
                  <a:gd name="T2" fmla="*/ 29 w 104"/>
                  <a:gd name="T3" fmla="*/ 40 h 60"/>
                  <a:gd name="T4" fmla="*/ 11 w 104"/>
                  <a:gd name="T5" fmla="*/ 55 h 60"/>
                  <a:gd name="T6" fmla="*/ 3 w 104"/>
                  <a:gd name="T7" fmla="*/ 51 h 60"/>
                  <a:gd name="T8" fmla="*/ 0 w 104"/>
                  <a:gd name="T9" fmla="*/ 54 h 60"/>
                  <a:gd name="T10" fmla="*/ 16 w 104"/>
                  <a:gd name="T11" fmla="*/ 60 h 60"/>
                  <a:gd name="T12" fmla="*/ 35 w 104"/>
                  <a:gd name="T13" fmla="*/ 45 h 60"/>
                  <a:gd name="T14" fmla="*/ 102 w 104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60">
                    <a:moveTo>
                      <a:pt x="104" y="0"/>
                    </a:moveTo>
                    <a:cubicBezTo>
                      <a:pt x="75" y="12"/>
                      <a:pt x="47" y="28"/>
                      <a:pt x="29" y="40"/>
                    </a:cubicBezTo>
                    <a:cubicBezTo>
                      <a:pt x="23" y="45"/>
                      <a:pt x="17" y="50"/>
                      <a:pt x="11" y="5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1" y="53"/>
                      <a:pt x="0" y="54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22" y="55"/>
                      <a:pt x="28" y="50"/>
                      <a:pt x="35" y="45"/>
                    </a:cubicBezTo>
                    <a:cubicBezTo>
                      <a:pt x="51" y="34"/>
                      <a:pt x="75" y="20"/>
                      <a:pt x="10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5" name="Freeform 843"/>
              <p:cNvSpPr>
                <a:spLocks/>
              </p:cNvSpPr>
              <p:nvPr/>
            </p:nvSpPr>
            <p:spPr bwMode="auto">
              <a:xfrm>
                <a:off x="1572064" y="1899751"/>
                <a:ext cx="187325" cy="106363"/>
              </a:xfrm>
              <a:custGeom>
                <a:avLst/>
                <a:gdLst>
                  <a:gd name="T0" fmla="*/ 114 w 117"/>
                  <a:gd name="T1" fmla="*/ 0 h 67"/>
                  <a:gd name="T2" fmla="*/ 27 w 117"/>
                  <a:gd name="T3" fmla="*/ 43 h 67"/>
                  <a:gd name="T4" fmla="*/ 1 w 117"/>
                  <a:gd name="T5" fmla="*/ 65 h 67"/>
                  <a:gd name="T6" fmla="*/ 1 w 117"/>
                  <a:gd name="T7" fmla="*/ 67 h 67"/>
                  <a:gd name="T8" fmla="*/ 3 w 117"/>
                  <a:gd name="T9" fmla="*/ 67 h 67"/>
                  <a:gd name="T10" fmla="*/ 29 w 117"/>
                  <a:gd name="T11" fmla="*/ 45 h 67"/>
                  <a:gd name="T12" fmla="*/ 115 w 117"/>
                  <a:gd name="T13" fmla="*/ 3 h 67"/>
                  <a:gd name="T14" fmla="*/ 116 w 117"/>
                  <a:gd name="T15" fmla="*/ 1 h 67"/>
                  <a:gd name="T16" fmla="*/ 114 w 117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67">
                    <a:moveTo>
                      <a:pt x="114" y="0"/>
                    </a:moveTo>
                    <a:cubicBezTo>
                      <a:pt x="82" y="12"/>
                      <a:pt x="46" y="27"/>
                      <a:pt x="27" y="43"/>
                    </a:cubicBezTo>
                    <a:cubicBezTo>
                      <a:pt x="22" y="47"/>
                      <a:pt x="11" y="55"/>
                      <a:pt x="1" y="65"/>
                    </a:cubicBezTo>
                    <a:cubicBezTo>
                      <a:pt x="0" y="65"/>
                      <a:pt x="0" y="66"/>
                      <a:pt x="1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13" y="57"/>
                      <a:pt x="24" y="50"/>
                      <a:pt x="29" y="45"/>
                    </a:cubicBezTo>
                    <a:cubicBezTo>
                      <a:pt x="47" y="30"/>
                      <a:pt x="83" y="15"/>
                      <a:pt x="115" y="3"/>
                    </a:cubicBezTo>
                    <a:cubicBezTo>
                      <a:pt x="116" y="2"/>
                      <a:pt x="117" y="2"/>
                      <a:pt x="116" y="1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6" name="Freeform 844"/>
              <p:cNvSpPr>
                <a:spLocks/>
              </p:cNvSpPr>
              <p:nvPr/>
            </p:nvSpPr>
            <p:spPr bwMode="auto">
              <a:xfrm>
                <a:off x="1600639" y="1934676"/>
                <a:ext cx="130175" cy="82550"/>
              </a:xfrm>
              <a:custGeom>
                <a:avLst/>
                <a:gdLst>
                  <a:gd name="T0" fmla="*/ 2 w 82"/>
                  <a:gd name="T1" fmla="*/ 51 h 52"/>
                  <a:gd name="T2" fmla="*/ 21 w 82"/>
                  <a:gd name="T3" fmla="*/ 37 h 52"/>
                  <a:gd name="T4" fmla="*/ 81 w 82"/>
                  <a:gd name="T5" fmla="*/ 3 h 52"/>
                  <a:gd name="T6" fmla="*/ 82 w 82"/>
                  <a:gd name="T7" fmla="*/ 1 h 52"/>
                  <a:gd name="T8" fmla="*/ 80 w 82"/>
                  <a:gd name="T9" fmla="*/ 0 h 52"/>
                  <a:gd name="T10" fmla="*/ 19 w 82"/>
                  <a:gd name="T11" fmla="*/ 34 h 52"/>
                  <a:gd name="T12" fmla="*/ 0 w 82"/>
                  <a:gd name="T13" fmla="*/ 49 h 52"/>
                  <a:gd name="T14" fmla="*/ 0 w 82"/>
                  <a:gd name="T15" fmla="*/ 51 h 52"/>
                  <a:gd name="T16" fmla="*/ 2 w 82"/>
                  <a:gd name="T1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52">
                    <a:moveTo>
                      <a:pt x="2" y="51"/>
                    </a:moveTo>
                    <a:cubicBezTo>
                      <a:pt x="8" y="46"/>
                      <a:pt x="14" y="41"/>
                      <a:pt x="21" y="37"/>
                    </a:cubicBezTo>
                    <a:cubicBezTo>
                      <a:pt x="35" y="27"/>
                      <a:pt x="57" y="14"/>
                      <a:pt x="81" y="3"/>
                    </a:cubicBezTo>
                    <a:cubicBezTo>
                      <a:pt x="82" y="3"/>
                      <a:pt x="82" y="2"/>
                      <a:pt x="82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56" y="11"/>
                      <a:pt x="34" y="24"/>
                      <a:pt x="19" y="34"/>
                    </a:cubicBezTo>
                    <a:cubicBezTo>
                      <a:pt x="12" y="39"/>
                      <a:pt x="6" y="44"/>
                      <a:pt x="0" y="49"/>
                    </a:cubicBezTo>
                    <a:cubicBezTo>
                      <a:pt x="0" y="50"/>
                      <a:pt x="0" y="51"/>
                      <a:pt x="0" y="51"/>
                    </a:cubicBezTo>
                    <a:cubicBezTo>
                      <a:pt x="1" y="52"/>
                      <a:pt x="2" y="52"/>
                      <a:pt x="2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7" name="Freeform 845"/>
              <p:cNvSpPr>
                <a:spLocks/>
              </p:cNvSpPr>
              <p:nvPr/>
            </p:nvSpPr>
            <p:spPr bwMode="auto">
              <a:xfrm>
                <a:off x="1530789" y="1925151"/>
                <a:ext cx="50800" cy="49213"/>
              </a:xfrm>
              <a:custGeom>
                <a:avLst/>
                <a:gdLst>
                  <a:gd name="T0" fmla="*/ 32 w 32"/>
                  <a:gd name="T1" fmla="*/ 8 h 31"/>
                  <a:gd name="T2" fmla="*/ 6 w 32"/>
                  <a:gd name="T3" fmla="*/ 31 h 31"/>
                  <a:gd name="T4" fmla="*/ 0 w 32"/>
                  <a:gd name="T5" fmla="*/ 17 h 31"/>
                  <a:gd name="T6" fmla="*/ 17 w 32"/>
                  <a:gd name="T7" fmla="*/ 0 h 31"/>
                  <a:gd name="T8" fmla="*/ 32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32" y="8"/>
                    </a:moveTo>
                    <a:cubicBezTo>
                      <a:pt x="21" y="16"/>
                      <a:pt x="12" y="24"/>
                      <a:pt x="6" y="31"/>
                    </a:cubicBezTo>
                    <a:cubicBezTo>
                      <a:pt x="6" y="31"/>
                      <a:pt x="0" y="20"/>
                      <a:pt x="0" y="17"/>
                    </a:cubicBezTo>
                    <a:cubicBezTo>
                      <a:pt x="5" y="11"/>
                      <a:pt x="10" y="6"/>
                      <a:pt x="17" y="0"/>
                    </a:cubicBezTo>
                    <a:cubicBezTo>
                      <a:pt x="17" y="0"/>
                      <a:pt x="22" y="5"/>
                      <a:pt x="3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8" name="Freeform 846"/>
              <p:cNvSpPr>
                <a:spLocks/>
              </p:cNvSpPr>
              <p:nvPr/>
            </p:nvSpPr>
            <p:spPr bwMode="auto">
              <a:xfrm>
                <a:off x="1540314" y="1590189"/>
                <a:ext cx="331788" cy="200025"/>
              </a:xfrm>
              <a:custGeom>
                <a:avLst/>
                <a:gdLst>
                  <a:gd name="T0" fmla="*/ 5 w 207"/>
                  <a:gd name="T1" fmla="*/ 125 h 125"/>
                  <a:gd name="T2" fmla="*/ 207 w 207"/>
                  <a:gd name="T3" fmla="*/ 15 h 125"/>
                  <a:gd name="T4" fmla="*/ 207 w 207"/>
                  <a:gd name="T5" fmla="*/ 0 h 125"/>
                  <a:gd name="T6" fmla="*/ 0 w 207"/>
                  <a:gd name="T7" fmla="*/ 115 h 125"/>
                  <a:gd name="T8" fmla="*/ 5 w 20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25">
                    <a:moveTo>
                      <a:pt x="5" y="125"/>
                    </a:moveTo>
                    <a:cubicBezTo>
                      <a:pt x="39" y="86"/>
                      <a:pt x="129" y="27"/>
                      <a:pt x="207" y="15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74" y="34"/>
                      <a:pt x="0" y="115"/>
                    </a:cubicBezTo>
                    <a:cubicBezTo>
                      <a:pt x="0" y="115"/>
                      <a:pt x="3" y="123"/>
                      <a:pt x="5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9" name="Freeform 847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2 w 183"/>
                  <a:gd name="T1" fmla="*/ 106 h 106"/>
                  <a:gd name="T2" fmla="*/ 183 w 183"/>
                  <a:gd name="T3" fmla="*/ 15 h 106"/>
                  <a:gd name="T4" fmla="*/ 183 w 183"/>
                  <a:gd name="T5" fmla="*/ 0 h 106"/>
                  <a:gd name="T6" fmla="*/ 0 w 183"/>
                  <a:gd name="T7" fmla="*/ 100 h 106"/>
                  <a:gd name="T8" fmla="*/ 12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2" y="106"/>
                    </a:move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67" y="40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0" name="Freeform 848"/>
              <p:cNvSpPr>
                <a:spLocks/>
              </p:cNvSpPr>
              <p:nvPr/>
            </p:nvSpPr>
            <p:spPr bwMode="auto">
              <a:xfrm>
                <a:off x="1532376" y="1826726"/>
                <a:ext cx="42863" cy="53975"/>
              </a:xfrm>
              <a:custGeom>
                <a:avLst/>
                <a:gdLst>
                  <a:gd name="T0" fmla="*/ 27 w 27"/>
                  <a:gd name="T1" fmla="*/ 8 h 33"/>
                  <a:gd name="T2" fmla="*/ 14 w 27"/>
                  <a:gd name="T3" fmla="*/ 23 h 33"/>
                  <a:gd name="T4" fmla="*/ 7 w 27"/>
                  <a:gd name="T5" fmla="*/ 33 h 33"/>
                  <a:gd name="T6" fmla="*/ 0 w 27"/>
                  <a:gd name="T7" fmla="*/ 22 h 33"/>
                  <a:gd name="T8" fmla="*/ 18 w 27"/>
                  <a:gd name="T9" fmla="*/ 0 h 33"/>
                  <a:gd name="T10" fmla="*/ 27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27" y="8"/>
                    </a:moveTo>
                    <a:cubicBezTo>
                      <a:pt x="22" y="14"/>
                      <a:pt x="17" y="18"/>
                      <a:pt x="14" y="23"/>
                    </a:cubicBezTo>
                    <a:cubicBezTo>
                      <a:pt x="11" y="26"/>
                      <a:pt x="9" y="29"/>
                      <a:pt x="7" y="33"/>
                    </a:cubicBezTo>
                    <a:cubicBezTo>
                      <a:pt x="4" y="30"/>
                      <a:pt x="0" y="22"/>
                      <a:pt x="0" y="22"/>
                    </a:cubicBezTo>
                    <a:cubicBezTo>
                      <a:pt x="5" y="14"/>
                      <a:pt x="11" y="7"/>
                      <a:pt x="18" y="0"/>
                    </a:cubicBezTo>
                    <a:cubicBezTo>
                      <a:pt x="18" y="0"/>
                      <a:pt x="24" y="7"/>
                      <a:pt x="27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" name="Freeform 849"/>
              <p:cNvSpPr>
                <a:spLocks/>
              </p:cNvSpPr>
              <p:nvPr/>
            </p:nvSpPr>
            <p:spPr bwMode="auto">
              <a:xfrm>
                <a:off x="1538726" y="2029926"/>
                <a:ext cx="36513" cy="36513"/>
              </a:xfrm>
              <a:custGeom>
                <a:avLst/>
                <a:gdLst>
                  <a:gd name="T0" fmla="*/ 23 w 23"/>
                  <a:gd name="T1" fmla="*/ 8 h 22"/>
                  <a:gd name="T2" fmla="*/ 13 w 23"/>
                  <a:gd name="T3" fmla="*/ 22 h 22"/>
                  <a:gd name="T4" fmla="*/ 0 w 23"/>
                  <a:gd name="T5" fmla="*/ 12 h 22"/>
                  <a:gd name="T6" fmla="*/ 8 w 23"/>
                  <a:gd name="T7" fmla="*/ 0 h 22"/>
                  <a:gd name="T8" fmla="*/ 23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19" y="13"/>
                      <a:pt x="16" y="18"/>
                      <a:pt x="13" y="22"/>
                    </a:cubicBezTo>
                    <a:cubicBezTo>
                      <a:pt x="3" y="16"/>
                      <a:pt x="0" y="12"/>
                      <a:pt x="0" y="12"/>
                    </a:cubicBezTo>
                    <a:cubicBezTo>
                      <a:pt x="2" y="8"/>
                      <a:pt x="5" y="4"/>
                      <a:pt x="8" y="0"/>
                    </a:cubicBezTo>
                    <a:cubicBezTo>
                      <a:pt x="8" y="0"/>
                      <a:pt x="15" y="5"/>
                      <a:pt x="2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2" name="Freeform 850"/>
              <p:cNvSpPr>
                <a:spLocks/>
              </p:cNvSpPr>
              <p:nvPr/>
            </p:nvSpPr>
            <p:spPr bwMode="auto">
              <a:xfrm>
                <a:off x="1533964" y="1933089"/>
                <a:ext cx="47625" cy="41275"/>
              </a:xfrm>
              <a:custGeom>
                <a:avLst/>
                <a:gdLst>
                  <a:gd name="T0" fmla="*/ 22 w 30"/>
                  <a:gd name="T1" fmla="*/ 0 h 26"/>
                  <a:gd name="T2" fmla="*/ 0 w 30"/>
                  <a:gd name="T3" fmla="*/ 19 h 26"/>
                  <a:gd name="T4" fmla="*/ 4 w 30"/>
                  <a:gd name="T5" fmla="*/ 26 h 26"/>
                  <a:gd name="T6" fmla="*/ 30 w 30"/>
                  <a:gd name="T7" fmla="*/ 3 h 26"/>
                  <a:gd name="T8" fmla="*/ 22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2" y="0"/>
                    </a:moveTo>
                    <a:cubicBezTo>
                      <a:pt x="13" y="6"/>
                      <a:pt x="6" y="13"/>
                      <a:pt x="0" y="19"/>
                    </a:cubicBezTo>
                    <a:cubicBezTo>
                      <a:pt x="2" y="22"/>
                      <a:pt x="4" y="26"/>
                      <a:pt x="4" y="26"/>
                    </a:cubicBezTo>
                    <a:cubicBezTo>
                      <a:pt x="10" y="19"/>
                      <a:pt x="19" y="11"/>
                      <a:pt x="30" y="3"/>
                    </a:cubicBezTo>
                    <a:cubicBezTo>
                      <a:pt x="27" y="2"/>
                      <a:pt x="24" y="1"/>
                      <a:pt x="2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" name="Freeform 851"/>
              <p:cNvSpPr>
                <a:spLocks/>
              </p:cNvSpPr>
              <p:nvPr/>
            </p:nvSpPr>
            <p:spPr bwMode="auto">
              <a:xfrm>
                <a:off x="1546664" y="1590189"/>
                <a:ext cx="325438" cy="200025"/>
              </a:xfrm>
              <a:custGeom>
                <a:avLst/>
                <a:gdLst>
                  <a:gd name="T0" fmla="*/ 197 w 203"/>
                  <a:gd name="T1" fmla="*/ 2 h 125"/>
                  <a:gd name="T2" fmla="*/ 197 w 203"/>
                  <a:gd name="T3" fmla="*/ 10 h 125"/>
                  <a:gd name="T4" fmla="*/ 0 w 203"/>
                  <a:gd name="T5" fmla="*/ 122 h 125"/>
                  <a:gd name="T6" fmla="*/ 1 w 203"/>
                  <a:gd name="T7" fmla="*/ 125 h 125"/>
                  <a:gd name="T8" fmla="*/ 203 w 203"/>
                  <a:gd name="T9" fmla="*/ 15 h 125"/>
                  <a:gd name="T10" fmla="*/ 203 w 203"/>
                  <a:gd name="T11" fmla="*/ 0 h 125"/>
                  <a:gd name="T12" fmla="*/ 197 w 203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25">
                    <a:moveTo>
                      <a:pt x="197" y="2"/>
                    </a:moveTo>
                    <a:cubicBezTo>
                      <a:pt x="197" y="10"/>
                      <a:pt x="197" y="10"/>
                      <a:pt x="197" y="10"/>
                    </a:cubicBezTo>
                    <a:cubicBezTo>
                      <a:pt x="121" y="22"/>
                      <a:pt x="34" y="83"/>
                      <a:pt x="0" y="122"/>
                    </a:cubicBezTo>
                    <a:cubicBezTo>
                      <a:pt x="1" y="125"/>
                      <a:pt x="0" y="124"/>
                      <a:pt x="1" y="125"/>
                    </a:cubicBezTo>
                    <a:cubicBezTo>
                      <a:pt x="35" y="86"/>
                      <a:pt x="125" y="27"/>
                      <a:pt x="203" y="15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1" y="1"/>
                      <a:pt x="197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4" name="Freeform 852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78 w 183"/>
                  <a:gd name="T1" fmla="*/ 2 h 106"/>
                  <a:gd name="T2" fmla="*/ 177 w 183"/>
                  <a:gd name="T3" fmla="*/ 10 h 106"/>
                  <a:gd name="T4" fmla="*/ 7 w 183"/>
                  <a:gd name="T5" fmla="*/ 101 h 106"/>
                  <a:gd name="T6" fmla="*/ 1 w 183"/>
                  <a:gd name="T7" fmla="*/ 99 h 106"/>
                  <a:gd name="T8" fmla="*/ 0 w 183"/>
                  <a:gd name="T9" fmla="*/ 100 h 106"/>
                  <a:gd name="T10" fmla="*/ 12 w 183"/>
                  <a:gd name="T11" fmla="*/ 106 h 106"/>
                  <a:gd name="T12" fmla="*/ 183 w 183"/>
                  <a:gd name="T13" fmla="*/ 15 h 106"/>
                  <a:gd name="T14" fmla="*/ 183 w 183"/>
                  <a:gd name="T15" fmla="*/ 0 h 106"/>
                  <a:gd name="T16" fmla="*/ 178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178" y="2"/>
                    </a:moveTo>
                    <a:cubicBezTo>
                      <a:pt x="177" y="10"/>
                      <a:pt x="177" y="10"/>
                      <a:pt x="177" y="10"/>
                    </a:cubicBezTo>
                    <a:cubicBezTo>
                      <a:pt x="135" y="16"/>
                      <a:pt x="53" y="63"/>
                      <a:pt x="7" y="101"/>
                    </a:cubicBezTo>
                    <a:cubicBezTo>
                      <a:pt x="5" y="101"/>
                      <a:pt x="3" y="100"/>
                      <a:pt x="1" y="99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1" y="1"/>
                      <a:pt x="178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5" name="Freeform 853"/>
              <p:cNvSpPr>
                <a:spLocks/>
              </p:cNvSpPr>
              <p:nvPr/>
            </p:nvSpPr>
            <p:spPr bwMode="auto">
              <a:xfrm>
                <a:off x="1535551" y="1833076"/>
                <a:ext cx="39688" cy="47625"/>
              </a:xfrm>
              <a:custGeom>
                <a:avLst/>
                <a:gdLst>
                  <a:gd name="T0" fmla="*/ 20 w 25"/>
                  <a:gd name="T1" fmla="*/ 0 h 29"/>
                  <a:gd name="T2" fmla="*/ 6 w 25"/>
                  <a:gd name="T3" fmla="*/ 13 h 29"/>
                  <a:gd name="T4" fmla="*/ 0 w 25"/>
                  <a:gd name="T5" fmla="*/ 22 h 29"/>
                  <a:gd name="T6" fmla="*/ 5 w 25"/>
                  <a:gd name="T7" fmla="*/ 29 h 29"/>
                  <a:gd name="T8" fmla="*/ 12 w 25"/>
                  <a:gd name="T9" fmla="*/ 19 h 29"/>
                  <a:gd name="T10" fmla="*/ 25 w 25"/>
                  <a:gd name="T11" fmla="*/ 4 h 29"/>
                  <a:gd name="T12" fmla="*/ 20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14" y="5"/>
                      <a:pt x="10" y="9"/>
                      <a:pt x="6" y="13"/>
                    </a:cubicBezTo>
                    <a:cubicBezTo>
                      <a:pt x="4" y="16"/>
                      <a:pt x="2" y="19"/>
                      <a:pt x="0" y="22"/>
                    </a:cubicBezTo>
                    <a:cubicBezTo>
                      <a:pt x="2" y="24"/>
                      <a:pt x="3" y="27"/>
                      <a:pt x="5" y="29"/>
                    </a:cubicBezTo>
                    <a:cubicBezTo>
                      <a:pt x="7" y="25"/>
                      <a:pt x="9" y="22"/>
                      <a:pt x="12" y="19"/>
                    </a:cubicBezTo>
                    <a:cubicBezTo>
                      <a:pt x="15" y="14"/>
                      <a:pt x="20" y="10"/>
                      <a:pt x="25" y="4"/>
                    </a:cubicBezTo>
                    <a:cubicBezTo>
                      <a:pt x="24" y="4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6" name="Freeform 854"/>
              <p:cNvSpPr>
                <a:spLocks/>
              </p:cNvSpPr>
              <p:nvPr/>
            </p:nvSpPr>
            <p:spPr bwMode="auto">
              <a:xfrm>
                <a:off x="1538726" y="2037864"/>
                <a:ext cx="36513" cy="28575"/>
              </a:xfrm>
              <a:custGeom>
                <a:avLst/>
                <a:gdLst>
                  <a:gd name="T0" fmla="*/ 16 w 23"/>
                  <a:gd name="T1" fmla="*/ 0 h 17"/>
                  <a:gd name="T2" fmla="*/ 8 w 23"/>
                  <a:gd name="T3" fmla="*/ 12 h 17"/>
                  <a:gd name="T4" fmla="*/ 0 w 23"/>
                  <a:gd name="T5" fmla="*/ 7 h 17"/>
                  <a:gd name="T6" fmla="*/ 0 w 23"/>
                  <a:gd name="T7" fmla="*/ 7 h 17"/>
                  <a:gd name="T8" fmla="*/ 13 w 23"/>
                  <a:gd name="T9" fmla="*/ 17 h 17"/>
                  <a:gd name="T10" fmla="*/ 23 w 23"/>
                  <a:gd name="T11" fmla="*/ 3 h 17"/>
                  <a:gd name="T12" fmla="*/ 16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6" y="0"/>
                    </a:moveTo>
                    <a:cubicBezTo>
                      <a:pt x="13" y="4"/>
                      <a:pt x="10" y="8"/>
                      <a:pt x="8" y="12"/>
                    </a:cubicBezTo>
                    <a:cubicBezTo>
                      <a:pt x="5" y="10"/>
                      <a:pt x="2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3" y="11"/>
                      <a:pt x="13" y="17"/>
                    </a:cubicBezTo>
                    <a:cubicBezTo>
                      <a:pt x="16" y="13"/>
                      <a:pt x="19" y="8"/>
                      <a:pt x="23" y="3"/>
                    </a:cubicBezTo>
                    <a:cubicBezTo>
                      <a:pt x="21" y="2"/>
                      <a:pt x="18" y="1"/>
                      <a:pt x="1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7" name="Freeform 855"/>
              <p:cNvSpPr>
                <a:spLocks/>
              </p:cNvSpPr>
              <p:nvPr/>
            </p:nvSpPr>
            <p:spPr bwMode="auto">
              <a:xfrm>
                <a:off x="1529201" y="1921976"/>
                <a:ext cx="57150" cy="55563"/>
              </a:xfrm>
              <a:custGeom>
                <a:avLst/>
                <a:gdLst>
                  <a:gd name="T0" fmla="*/ 33 w 36"/>
                  <a:gd name="T1" fmla="*/ 10 h 35"/>
                  <a:gd name="T2" fmla="*/ 32 w 36"/>
                  <a:gd name="T3" fmla="*/ 9 h 35"/>
                  <a:gd name="T4" fmla="*/ 6 w 36"/>
                  <a:gd name="T5" fmla="*/ 32 h 35"/>
                  <a:gd name="T6" fmla="*/ 7 w 36"/>
                  <a:gd name="T7" fmla="*/ 33 h 35"/>
                  <a:gd name="T8" fmla="*/ 8 w 36"/>
                  <a:gd name="T9" fmla="*/ 32 h 35"/>
                  <a:gd name="T10" fmla="*/ 8 w 36"/>
                  <a:gd name="T11" fmla="*/ 31 h 35"/>
                  <a:gd name="T12" fmla="*/ 5 w 36"/>
                  <a:gd name="T13" fmla="*/ 25 h 35"/>
                  <a:gd name="T14" fmla="*/ 3 w 36"/>
                  <a:gd name="T15" fmla="*/ 20 h 35"/>
                  <a:gd name="T16" fmla="*/ 3 w 36"/>
                  <a:gd name="T17" fmla="*/ 19 h 35"/>
                  <a:gd name="T18" fmla="*/ 1 w 36"/>
                  <a:gd name="T19" fmla="*/ 19 h 35"/>
                  <a:gd name="T20" fmla="*/ 3 w 36"/>
                  <a:gd name="T21" fmla="*/ 20 h 35"/>
                  <a:gd name="T22" fmla="*/ 19 w 36"/>
                  <a:gd name="T23" fmla="*/ 3 h 35"/>
                  <a:gd name="T24" fmla="*/ 18 w 36"/>
                  <a:gd name="T25" fmla="*/ 2 h 35"/>
                  <a:gd name="T26" fmla="*/ 17 w 36"/>
                  <a:gd name="T27" fmla="*/ 4 h 35"/>
                  <a:gd name="T28" fmla="*/ 32 w 36"/>
                  <a:gd name="T29" fmla="*/ 11 h 35"/>
                  <a:gd name="T30" fmla="*/ 33 w 36"/>
                  <a:gd name="T31" fmla="*/ 10 h 35"/>
                  <a:gd name="T32" fmla="*/ 32 w 36"/>
                  <a:gd name="T33" fmla="*/ 9 h 35"/>
                  <a:gd name="T34" fmla="*/ 33 w 36"/>
                  <a:gd name="T35" fmla="*/ 10 h 35"/>
                  <a:gd name="T36" fmla="*/ 33 w 36"/>
                  <a:gd name="T37" fmla="*/ 9 h 35"/>
                  <a:gd name="T38" fmla="*/ 22 w 36"/>
                  <a:gd name="T39" fmla="*/ 4 h 35"/>
                  <a:gd name="T40" fmla="*/ 19 w 36"/>
                  <a:gd name="T41" fmla="*/ 2 h 35"/>
                  <a:gd name="T42" fmla="*/ 19 w 36"/>
                  <a:gd name="T43" fmla="*/ 1 h 35"/>
                  <a:gd name="T44" fmla="*/ 18 w 36"/>
                  <a:gd name="T45" fmla="*/ 1 h 35"/>
                  <a:gd name="T46" fmla="*/ 17 w 36"/>
                  <a:gd name="T47" fmla="*/ 0 h 35"/>
                  <a:gd name="T48" fmla="*/ 17 w 36"/>
                  <a:gd name="T49" fmla="*/ 1 h 35"/>
                  <a:gd name="T50" fmla="*/ 0 w 36"/>
                  <a:gd name="T51" fmla="*/ 18 h 35"/>
                  <a:gd name="T52" fmla="*/ 0 w 36"/>
                  <a:gd name="T53" fmla="*/ 18 h 35"/>
                  <a:gd name="T54" fmla="*/ 0 w 36"/>
                  <a:gd name="T55" fmla="*/ 19 h 35"/>
                  <a:gd name="T56" fmla="*/ 0 w 36"/>
                  <a:gd name="T57" fmla="*/ 20 h 35"/>
                  <a:gd name="T58" fmla="*/ 1 w 36"/>
                  <a:gd name="T59" fmla="*/ 24 h 35"/>
                  <a:gd name="T60" fmla="*/ 6 w 36"/>
                  <a:gd name="T61" fmla="*/ 34 h 35"/>
                  <a:gd name="T62" fmla="*/ 7 w 36"/>
                  <a:gd name="T63" fmla="*/ 35 h 35"/>
                  <a:gd name="T64" fmla="*/ 8 w 36"/>
                  <a:gd name="T65" fmla="*/ 34 h 35"/>
                  <a:gd name="T66" fmla="*/ 34 w 36"/>
                  <a:gd name="T67" fmla="*/ 11 h 35"/>
                  <a:gd name="T68" fmla="*/ 36 w 36"/>
                  <a:gd name="T69" fmla="*/ 10 h 35"/>
                  <a:gd name="T70" fmla="*/ 33 w 36"/>
                  <a:gd name="T71" fmla="*/ 9 h 35"/>
                  <a:gd name="T72" fmla="*/ 3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3" y="10"/>
                    </a:moveTo>
                    <a:cubicBezTo>
                      <a:pt x="32" y="9"/>
                      <a:pt x="32" y="9"/>
                      <a:pt x="32" y="9"/>
                    </a:cubicBezTo>
                    <a:cubicBezTo>
                      <a:pt x="21" y="17"/>
                      <a:pt x="12" y="25"/>
                      <a:pt x="6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7" y="29"/>
                      <a:pt x="6" y="27"/>
                      <a:pt x="5" y="25"/>
                    </a:cubicBezTo>
                    <a:cubicBezTo>
                      <a:pt x="4" y="23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14"/>
                      <a:pt x="12" y="9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3" y="8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7"/>
                      <a:pt x="25" y="5"/>
                      <a:pt x="22" y="4"/>
                    </a:cubicBezTo>
                    <a:cubicBezTo>
                      <a:pt x="21" y="3"/>
                      <a:pt x="20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7"/>
                      <a:pt x="5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2"/>
                      <a:pt x="1" y="24"/>
                    </a:cubicBezTo>
                    <a:cubicBezTo>
                      <a:pt x="3" y="28"/>
                      <a:pt x="6" y="34"/>
                      <a:pt x="6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4" y="27"/>
                      <a:pt x="23" y="19"/>
                      <a:pt x="34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9"/>
                      <a:pt x="33" y="9"/>
                      <a:pt x="33" y="9"/>
                    </a:cubicBezTo>
                    <a:lnTo>
                      <a:pt x="3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8" name="Freeform 856"/>
              <p:cNvSpPr>
                <a:spLocks/>
              </p:cNvSpPr>
              <p:nvPr/>
            </p:nvSpPr>
            <p:spPr bwMode="auto">
              <a:xfrm>
                <a:off x="1537139" y="1587014"/>
                <a:ext cx="336550" cy="207963"/>
              </a:xfrm>
              <a:custGeom>
                <a:avLst/>
                <a:gdLst>
                  <a:gd name="T0" fmla="*/ 7 w 210"/>
                  <a:gd name="T1" fmla="*/ 127 h 130"/>
                  <a:gd name="T2" fmla="*/ 8 w 210"/>
                  <a:gd name="T3" fmla="*/ 128 h 130"/>
                  <a:gd name="T4" fmla="*/ 92 w 210"/>
                  <a:gd name="T5" fmla="*/ 63 h 130"/>
                  <a:gd name="T6" fmla="*/ 209 w 210"/>
                  <a:gd name="T7" fmla="*/ 19 h 130"/>
                  <a:gd name="T8" fmla="*/ 210 w 210"/>
                  <a:gd name="T9" fmla="*/ 19 h 130"/>
                  <a:gd name="T10" fmla="*/ 210 w 210"/>
                  <a:gd name="T11" fmla="*/ 0 h 130"/>
                  <a:gd name="T12" fmla="*/ 208 w 210"/>
                  <a:gd name="T13" fmla="*/ 1 h 130"/>
                  <a:gd name="T14" fmla="*/ 1 w 210"/>
                  <a:gd name="T15" fmla="*/ 116 h 130"/>
                  <a:gd name="T16" fmla="*/ 0 w 210"/>
                  <a:gd name="T17" fmla="*/ 117 h 130"/>
                  <a:gd name="T18" fmla="*/ 1 w 210"/>
                  <a:gd name="T19" fmla="*/ 118 h 130"/>
                  <a:gd name="T20" fmla="*/ 3 w 210"/>
                  <a:gd name="T21" fmla="*/ 122 h 130"/>
                  <a:gd name="T22" fmla="*/ 4 w 210"/>
                  <a:gd name="T23" fmla="*/ 126 h 130"/>
                  <a:gd name="T24" fmla="*/ 6 w 210"/>
                  <a:gd name="T25" fmla="*/ 128 h 130"/>
                  <a:gd name="T26" fmla="*/ 7 w 210"/>
                  <a:gd name="T27" fmla="*/ 130 h 130"/>
                  <a:gd name="T28" fmla="*/ 8 w 210"/>
                  <a:gd name="T29" fmla="*/ 128 h 130"/>
                  <a:gd name="T30" fmla="*/ 7 w 210"/>
                  <a:gd name="T31" fmla="*/ 127 h 130"/>
                  <a:gd name="T32" fmla="*/ 8 w 210"/>
                  <a:gd name="T33" fmla="*/ 126 h 130"/>
                  <a:gd name="T34" fmla="*/ 7 w 210"/>
                  <a:gd name="T35" fmla="*/ 124 h 130"/>
                  <a:gd name="T36" fmla="*/ 5 w 210"/>
                  <a:gd name="T37" fmla="*/ 119 h 130"/>
                  <a:gd name="T38" fmla="*/ 4 w 210"/>
                  <a:gd name="T39" fmla="*/ 117 h 130"/>
                  <a:gd name="T40" fmla="*/ 2 w 210"/>
                  <a:gd name="T41" fmla="*/ 117 h 130"/>
                  <a:gd name="T42" fmla="*/ 3 w 210"/>
                  <a:gd name="T43" fmla="*/ 118 h 130"/>
                  <a:gd name="T44" fmla="*/ 133 w 210"/>
                  <a:gd name="T45" fmla="*/ 31 h 130"/>
                  <a:gd name="T46" fmla="*/ 187 w 210"/>
                  <a:gd name="T47" fmla="*/ 10 h 130"/>
                  <a:gd name="T48" fmla="*/ 203 w 210"/>
                  <a:gd name="T49" fmla="*/ 5 h 130"/>
                  <a:gd name="T50" fmla="*/ 209 w 210"/>
                  <a:gd name="T51" fmla="*/ 4 h 130"/>
                  <a:gd name="T52" fmla="*/ 209 w 210"/>
                  <a:gd name="T53" fmla="*/ 2 h 130"/>
                  <a:gd name="T54" fmla="*/ 207 w 210"/>
                  <a:gd name="T55" fmla="*/ 2 h 130"/>
                  <a:gd name="T56" fmla="*/ 207 w 210"/>
                  <a:gd name="T57" fmla="*/ 17 h 130"/>
                  <a:gd name="T58" fmla="*/ 209 w 210"/>
                  <a:gd name="T59" fmla="*/ 17 h 130"/>
                  <a:gd name="T60" fmla="*/ 208 w 210"/>
                  <a:gd name="T61" fmla="*/ 16 h 130"/>
                  <a:gd name="T62" fmla="*/ 91 w 210"/>
                  <a:gd name="T63" fmla="*/ 61 h 130"/>
                  <a:gd name="T64" fmla="*/ 6 w 210"/>
                  <a:gd name="T65" fmla="*/ 126 h 130"/>
                  <a:gd name="T66" fmla="*/ 7 w 210"/>
                  <a:gd name="T67" fmla="*/ 127 h 130"/>
                  <a:gd name="T68" fmla="*/ 8 w 210"/>
                  <a:gd name="T69" fmla="*/ 126 h 130"/>
                  <a:gd name="T70" fmla="*/ 7 w 210"/>
                  <a:gd name="T71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0">
                    <a:moveTo>
                      <a:pt x="7" y="12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25" y="109"/>
                      <a:pt x="56" y="84"/>
                      <a:pt x="92" y="63"/>
                    </a:cubicBezTo>
                    <a:cubicBezTo>
                      <a:pt x="128" y="42"/>
                      <a:pt x="170" y="25"/>
                      <a:pt x="209" y="19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8" y="1"/>
                      <a:pt x="75" y="35"/>
                      <a:pt x="1" y="11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20"/>
                      <a:pt x="3" y="122"/>
                    </a:cubicBezTo>
                    <a:cubicBezTo>
                      <a:pt x="3" y="123"/>
                      <a:pt x="4" y="124"/>
                      <a:pt x="4" y="126"/>
                    </a:cubicBezTo>
                    <a:cubicBezTo>
                      <a:pt x="5" y="127"/>
                      <a:pt x="5" y="128"/>
                      <a:pt x="6" y="128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7" y="125"/>
                      <a:pt x="7" y="124"/>
                    </a:cubicBezTo>
                    <a:cubicBezTo>
                      <a:pt x="6" y="123"/>
                      <a:pt x="5" y="121"/>
                      <a:pt x="5" y="119"/>
                    </a:cubicBezTo>
                    <a:cubicBezTo>
                      <a:pt x="4" y="118"/>
                      <a:pt x="4" y="117"/>
                      <a:pt x="4" y="117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0" y="78"/>
                      <a:pt x="91" y="49"/>
                      <a:pt x="133" y="31"/>
                    </a:cubicBezTo>
                    <a:cubicBezTo>
                      <a:pt x="155" y="21"/>
                      <a:pt x="173" y="15"/>
                      <a:pt x="187" y="10"/>
                    </a:cubicBezTo>
                    <a:cubicBezTo>
                      <a:pt x="194" y="8"/>
                      <a:pt x="199" y="6"/>
                      <a:pt x="203" y="5"/>
                    </a:cubicBezTo>
                    <a:cubicBezTo>
                      <a:pt x="207" y="4"/>
                      <a:pt x="209" y="4"/>
                      <a:pt x="209" y="4"/>
                    </a:cubicBezTo>
                    <a:cubicBezTo>
                      <a:pt x="209" y="2"/>
                      <a:pt x="209" y="2"/>
                      <a:pt x="209" y="2"/>
                    </a:cubicBezTo>
                    <a:cubicBezTo>
                      <a:pt x="207" y="2"/>
                      <a:pt x="207" y="2"/>
                      <a:pt x="207" y="2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9" y="17"/>
                      <a:pt x="209" y="17"/>
                      <a:pt x="209" y="17"/>
                    </a:cubicBezTo>
                    <a:cubicBezTo>
                      <a:pt x="208" y="16"/>
                      <a:pt x="208" y="16"/>
                      <a:pt x="208" y="16"/>
                    </a:cubicBezTo>
                    <a:cubicBezTo>
                      <a:pt x="169" y="22"/>
                      <a:pt x="127" y="40"/>
                      <a:pt x="91" y="61"/>
                    </a:cubicBezTo>
                    <a:cubicBezTo>
                      <a:pt x="54" y="82"/>
                      <a:pt x="23" y="107"/>
                      <a:pt x="6" y="126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9" name="Freeform 857"/>
              <p:cNvSpPr>
                <a:spLocks/>
              </p:cNvSpPr>
              <p:nvPr/>
            </p:nvSpPr>
            <p:spPr bwMode="auto">
              <a:xfrm>
                <a:off x="1572064" y="1650514"/>
                <a:ext cx="300038" cy="176213"/>
              </a:xfrm>
              <a:custGeom>
                <a:avLst/>
                <a:gdLst>
                  <a:gd name="T0" fmla="*/ 14 w 187"/>
                  <a:gd name="T1" fmla="*/ 108 h 110"/>
                  <a:gd name="T2" fmla="*/ 15 w 187"/>
                  <a:gd name="T3" fmla="*/ 109 h 110"/>
                  <a:gd name="T4" fmla="*/ 102 w 187"/>
                  <a:gd name="T5" fmla="*/ 52 h 110"/>
                  <a:gd name="T6" fmla="*/ 185 w 187"/>
                  <a:gd name="T7" fmla="*/ 19 h 110"/>
                  <a:gd name="T8" fmla="*/ 186 w 187"/>
                  <a:gd name="T9" fmla="*/ 19 h 110"/>
                  <a:gd name="T10" fmla="*/ 187 w 187"/>
                  <a:gd name="T11" fmla="*/ 0 h 110"/>
                  <a:gd name="T12" fmla="*/ 185 w 187"/>
                  <a:gd name="T13" fmla="*/ 0 h 110"/>
                  <a:gd name="T14" fmla="*/ 1 w 187"/>
                  <a:gd name="T15" fmla="*/ 101 h 110"/>
                  <a:gd name="T16" fmla="*/ 0 w 187"/>
                  <a:gd name="T17" fmla="*/ 102 h 110"/>
                  <a:gd name="T18" fmla="*/ 1 w 187"/>
                  <a:gd name="T19" fmla="*/ 103 h 110"/>
                  <a:gd name="T20" fmla="*/ 6 w 187"/>
                  <a:gd name="T21" fmla="*/ 106 h 110"/>
                  <a:gd name="T22" fmla="*/ 14 w 187"/>
                  <a:gd name="T23" fmla="*/ 110 h 110"/>
                  <a:gd name="T24" fmla="*/ 15 w 187"/>
                  <a:gd name="T25" fmla="*/ 110 h 110"/>
                  <a:gd name="T26" fmla="*/ 15 w 187"/>
                  <a:gd name="T27" fmla="*/ 109 h 110"/>
                  <a:gd name="T28" fmla="*/ 14 w 187"/>
                  <a:gd name="T29" fmla="*/ 108 h 110"/>
                  <a:gd name="T30" fmla="*/ 15 w 187"/>
                  <a:gd name="T31" fmla="*/ 107 h 110"/>
                  <a:gd name="T32" fmla="*/ 7 w 187"/>
                  <a:gd name="T33" fmla="*/ 103 h 110"/>
                  <a:gd name="T34" fmla="*/ 4 w 187"/>
                  <a:gd name="T35" fmla="*/ 101 h 110"/>
                  <a:gd name="T36" fmla="*/ 3 w 187"/>
                  <a:gd name="T37" fmla="*/ 101 h 110"/>
                  <a:gd name="T38" fmla="*/ 2 w 187"/>
                  <a:gd name="T39" fmla="*/ 102 h 110"/>
                  <a:gd name="T40" fmla="*/ 3 w 187"/>
                  <a:gd name="T41" fmla="*/ 103 h 110"/>
                  <a:gd name="T42" fmla="*/ 119 w 187"/>
                  <a:gd name="T43" fmla="*/ 31 h 110"/>
                  <a:gd name="T44" fmla="*/ 166 w 187"/>
                  <a:gd name="T45" fmla="*/ 10 h 110"/>
                  <a:gd name="T46" fmla="*/ 180 w 187"/>
                  <a:gd name="T47" fmla="*/ 5 h 110"/>
                  <a:gd name="T48" fmla="*/ 186 w 187"/>
                  <a:gd name="T49" fmla="*/ 3 h 110"/>
                  <a:gd name="T50" fmla="*/ 185 w 187"/>
                  <a:gd name="T51" fmla="*/ 2 h 110"/>
                  <a:gd name="T52" fmla="*/ 184 w 187"/>
                  <a:gd name="T53" fmla="*/ 2 h 110"/>
                  <a:gd name="T54" fmla="*/ 183 w 187"/>
                  <a:gd name="T55" fmla="*/ 17 h 110"/>
                  <a:gd name="T56" fmla="*/ 185 w 187"/>
                  <a:gd name="T57" fmla="*/ 17 h 110"/>
                  <a:gd name="T58" fmla="*/ 184 w 187"/>
                  <a:gd name="T59" fmla="*/ 16 h 110"/>
                  <a:gd name="T60" fmla="*/ 100 w 187"/>
                  <a:gd name="T61" fmla="*/ 50 h 110"/>
                  <a:gd name="T62" fmla="*/ 13 w 187"/>
                  <a:gd name="T63" fmla="*/ 107 h 110"/>
                  <a:gd name="T64" fmla="*/ 14 w 187"/>
                  <a:gd name="T65" fmla="*/ 108 h 110"/>
                  <a:gd name="T66" fmla="*/ 15 w 187"/>
                  <a:gd name="T67" fmla="*/ 107 h 110"/>
                  <a:gd name="T68" fmla="*/ 14 w 187"/>
                  <a:gd name="T69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10">
                    <a:moveTo>
                      <a:pt x="14" y="108"/>
                    </a:moveTo>
                    <a:cubicBezTo>
                      <a:pt x="15" y="109"/>
                      <a:pt x="15" y="109"/>
                      <a:pt x="15" y="109"/>
                    </a:cubicBezTo>
                    <a:cubicBezTo>
                      <a:pt x="38" y="91"/>
                      <a:pt x="70" y="69"/>
                      <a:pt x="102" y="52"/>
                    </a:cubicBezTo>
                    <a:cubicBezTo>
                      <a:pt x="133" y="35"/>
                      <a:pt x="164" y="22"/>
                      <a:pt x="185" y="19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4" y="1"/>
                      <a:pt x="68" y="40"/>
                      <a:pt x="1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3" y="104"/>
                      <a:pt x="6" y="106"/>
                    </a:cubicBezTo>
                    <a:cubicBezTo>
                      <a:pt x="8" y="107"/>
                      <a:pt x="11" y="109"/>
                      <a:pt x="14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3" y="106"/>
                      <a:pt x="10" y="105"/>
                      <a:pt x="7" y="103"/>
                    </a:cubicBezTo>
                    <a:cubicBezTo>
                      <a:pt x="6" y="103"/>
                      <a:pt x="5" y="102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6" y="73"/>
                      <a:pt x="82" y="48"/>
                      <a:pt x="119" y="31"/>
                    </a:cubicBezTo>
                    <a:cubicBezTo>
                      <a:pt x="138" y="22"/>
                      <a:pt x="154" y="15"/>
                      <a:pt x="166" y="10"/>
                    </a:cubicBezTo>
                    <a:cubicBezTo>
                      <a:pt x="172" y="8"/>
                      <a:pt x="177" y="6"/>
                      <a:pt x="180" y="5"/>
                    </a:cubicBezTo>
                    <a:cubicBezTo>
                      <a:pt x="184" y="4"/>
                      <a:pt x="186" y="3"/>
                      <a:pt x="186" y="3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3" y="17"/>
                      <a:pt x="183" y="17"/>
                      <a:pt x="183" y="17"/>
                    </a:cubicBezTo>
                    <a:cubicBezTo>
                      <a:pt x="185" y="17"/>
                      <a:pt x="185" y="17"/>
                      <a:pt x="185" y="17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63" y="19"/>
                      <a:pt x="132" y="32"/>
                      <a:pt x="100" y="50"/>
                    </a:cubicBezTo>
                    <a:cubicBezTo>
                      <a:pt x="68" y="67"/>
                      <a:pt x="36" y="88"/>
                      <a:pt x="13" y="107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lnTo>
                      <a:pt x="14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0" name="Freeform 858"/>
              <p:cNvSpPr>
                <a:spLocks/>
              </p:cNvSpPr>
              <p:nvPr/>
            </p:nvSpPr>
            <p:spPr bwMode="auto">
              <a:xfrm>
                <a:off x="1529201" y="1823551"/>
                <a:ext cx="50800" cy="60325"/>
              </a:xfrm>
              <a:custGeom>
                <a:avLst/>
                <a:gdLst>
                  <a:gd name="T0" fmla="*/ 29 w 32"/>
                  <a:gd name="T1" fmla="*/ 10 h 37"/>
                  <a:gd name="T2" fmla="*/ 28 w 32"/>
                  <a:gd name="T3" fmla="*/ 9 h 37"/>
                  <a:gd name="T4" fmla="*/ 14 w 32"/>
                  <a:gd name="T5" fmla="*/ 24 h 37"/>
                  <a:gd name="T6" fmla="*/ 7 w 32"/>
                  <a:gd name="T7" fmla="*/ 34 h 37"/>
                  <a:gd name="T8" fmla="*/ 9 w 32"/>
                  <a:gd name="T9" fmla="*/ 35 h 37"/>
                  <a:gd name="T10" fmla="*/ 10 w 32"/>
                  <a:gd name="T11" fmla="*/ 33 h 37"/>
                  <a:gd name="T12" fmla="*/ 8 w 32"/>
                  <a:gd name="T13" fmla="*/ 31 h 37"/>
                  <a:gd name="T14" fmla="*/ 5 w 32"/>
                  <a:gd name="T15" fmla="*/ 26 h 37"/>
                  <a:gd name="T16" fmla="*/ 3 w 32"/>
                  <a:gd name="T17" fmla="*/ 23 h 37"/>
                  <a:gd name="T18" fmla="*/ 2 w 32"/>
                  <a:gd name="T19" fmla="*/ 24 h 37"/>
                  <a:gd name="T20" fmla="*/ 3 w 32"/>
                  <a:gd name="T21" fmla="*/ 25 h 37"/>
                  <a:gd name="T22" fmla="*/ 21 w 32"/>
                  <a:gd name="T23" fmla="*/ 3 h 37"/>
                  <a:gd name="T24" fmla="*/ 20 w 32"/>
                  <a:gd name="T25" fmla="*/ 2 h 37"/>
                  <a:gd name="T26" fmla="*/ 19 w 32"/>
                  <a:gd name="T27" fmla="*/ 3 h 37"/>
                  <a:gd name="T28" fmla="*/ 23 w 32"/>
                  <a:gd name="T29" fmla="*/ 7 h 37"/>
                  <a:gd name="T30" fmla="*/ 29 w 32"/>
                  <a:gd name="T31" fmla="*/ 12 h 37"/>
                  <a:gd name="T32" fmla="*/ 29 w 32"/>
                  <a:gd name="T33" fmla="*/ 10 h 37"/>
                  <a:gd name="T34" fmla="*/ 28 w 32"/>
                  <a:gd name="T35" fmla="*/ 9 h 37"/>
                  <a:gd name="T36" fmla="*/ 29 w 32"/>
                  <a:gd name="T37" fmla="*/ 10 h 37"/>
                  <a:gd name="T38" fmla="*/ 30 w 32"/>
                  <a:gd name="T39" fmla="*/ 9 h 37"/>
                  <a:gd name="T40" fmla="*/ 25 w 32"/>
                  <a:gd name="T41" fmla="*/ 5 h 37"/>
                  <a:gd name="T42" fmla="*/ 22 w 32"/>
                  <a:gd name="T43" fmla="*/ 2 h 37"/>
                  <a:gd name="T44" fmla="*/ 21 w 32"/>
                  <a:gd name="T45" fmla="*/ 1 h 37"/>
                  <a:gd name="T46" fmla="*/ 20 w 32"/>
                  <a:gd name="T47" fmla="*/ 0 h 37"/>
                  <a:gd name="T48" fmla="*/ 19 w 32"/>
                  <a:gd name="T49" fmla="*/ 1 h 37"/>
                  <a:gd name="T50" fmla="*/ 1 w 32"/>
                  <a:gd name="T51" fmla="*/ 23 h 37"/>
                  <a:gd name="T52" fmla="*/ 0 w 32"/>
                  <a:gd name="T53" fmla="*/ 24 h 37"/>
                  <a:gd name="T54" fmla="*/ 0 w 32"/>
                  <a:gd name="T55" fmla="*/ 24 h 37"/>
                  <a:gd name="T56" fmla="*/ 3 w 32"/>
                  <a:gd name="T57" fmla="*/ 29 h 37"/>
                  <a:gd name="T58" fmla="*/ 5 w 32"/>
                  <a:gd name="T59" fmla="*/ 33 h 37"/>
                  <a:gd name="T60" fmla="*/ 8 w 32"/>
                  <a:gd name="T61" fmla="*/ 36 h 37"/>
                  <a:gd name="T62" fmla="*/ 9 w 32"/>
                  <a:gd name="T63" fmla="*/ 37 h 37"/>
                  <a:gd name="T64" fmla="*/ 10 w 32"/>
                  <a:gd name="T65" fmla="*/ 35 h 37"/>
                  <a:gd name="T66" fmla="*/ 17 w 32"/>
                  <a:gd name="T67" fmla="*/ 26 h 37"/>
                  <a:gd name="T68" fmla="*/ 30 w 32"/>
                  <a:gd name="T69" fmla="*/ 11 h 37"/>
                  <a:gd name="T70" fmla="*/ 32 w 32"/>
                  <a:gd name="T71" fmla="*/ 10 h 37"/>
                  <a:gd name="T72" fmla="*/ 30 w 32"/>
                  <a:gd name="T73" fmla="*/ 9 h 37"/>
                  <a:gd name="T74" fmla="*/ 29 w 32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7">
                    <a:moveTo>
                      <a:pt x="29" y="10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3" y="14"/>
                      <a:pt x="18" y="19"/>
                      <a:pt x="14" y="24"/>
                    </a:cubicBezTo>
                    <a:cubicBezTo>
                      <a:pt x="12" y="27"/>
                      <a:pt x="9" y="30"/>
                      <a:pt x="7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2"/>
                      <a:pt x="8" y="31"/>
                    </a:cubicBezTo>
                    <a:cubicBezTo>
                      <a:pt x="7" y="29"/>
                      <a:pt x="6" y="27"/>
                      <a:pt x="5" y="26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8" y="17"/>
                      <a:pt x="14" y="10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1" y="5"/>
                      <a:pt x="23" y="7"/>
                    </a:cubicBezTo>
                    <a:cubicBezTo>
                      <a:pt x="25" y="9"/>
                      <a:pt x="27" y="11"/>
                      <a:pt x="29" y="12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8"/>
                      <a:pt x="26" y="6"/>
                      <a:pt x="25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8"/>
                      <a:pt x="6" y="15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" y="27"/>
                      <a:pt x="3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6" y="34"/>
                      <a:pt x="7" y="35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2"/>
                      <a:pt x="14" y="29"/>
                      <a:pt x="17" y="26"/>
                    </a:cubicBezTo>
                    <a:cubicBezTo>
                      <a:pt x="20" y="21"/>
                      <a:pt x="25" y="17"/>
                      <a:pt x="30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1" name="Freeform 859"/>
              <p:cNvSpPr>
                <a:spLocks/>
              </p:cNvSpPr>
              <p:nvPr/>
            </p:nvSpPr>
            <p:spPr bwMode="auto">
              <a:xfrm>
                <a:off x="1535551" y="2026751"/>
                <a:ext cx="44450" cy="42863"/>
              </a:xfrm>
              <a:custGeom>
                <a:avLst/>
                <a:gdLst>
                  <a:gd name="T0" fmla="*/ 25 w 28"/>
                  <a:gd name="T1" fmla="*/ 10 h 26"/>
                  <a:gd name="T2" fmla="*/ 24 w 28"/>
                  <a:gd name="T3" fmla="*/ 9 h 26"/>
                  <a:gd name="T4" fmla="*/ 14 w 28"/>
                  <a:gd name="T5" fmla="*/ 24 h 26"/>
                  <a:gd name="T6" fmla="*/ 15 w 28"/>
                  <a:gd name="T7" fmla="*/ 24 h 26"/>
                  <a:gd name="T8" fmla="*/ 16 w 28"/>
                  <a:gd name="T9" fmla="*/ 23 h 26"/>
                  <a:gd name="T10" fmla="*/ 6 w 28"/>
                  <a:gd name="T11" fmla="*/ 16 h 26"/>
                  <a:gd name="T12" fmla="*/ 4 w 28"/>
                  <a:gd name="T13" fmla="*/ 14 h 26"/>
                  <a:gd name="T14" fmla="*/ 3 w 28"/>
                  <a:gd name="T15" fmla="*/ 13 h 26"/>
                  <a:gd name="T16" fmla="*/ 3 w 28"/>
                  <a:gd name="T17" fmla="*/ 13 h 26"/>
                  <a:gd name="T18" fmla="*/ 3 w 28"/>
                  <a:gd name="T19" fmla="*/ 13 h 26"/>
                  <a:gd name="T20" fmla="*/ 3 w 28"/>
                  <a:gd name="T21" fmla="*/ 14 h 26"/>
                  <a:gd name="T22" fmla="*/ 3 w 28"/>
                  <a:gd name="T23" fmla="*/ 13 h 26"/>
                  <a:gd name="T24" fmla="*/ 3 w 28"/>
                  <a:gd name="T25" fmla="*/ 13 h 26"/>
                  <a:gd name="T26" fmla="*/ 3 w 28"/>
                  <a:gd name="T27" fmla="*/ 14 h 26"/>
                  <a:gd name="T28" fmla="*/ 3 w 28"/>
                  <a:gd name="T29" fmla="*/ 13 h 26"/>
                  <a:gd name="T30" fmla="*/ 2 w 28"/>
                  <a:gd name="T31" fmla="*/ 14 h 26"/>
                  <a:gd name="T32" fmla="*/ 3 w 28"/>
                  <a:gd name="T33" fmla="*/ 15 h 26"/>
                  <a:gd name="T34" fmla="*/ 11 w 28"/>
                  <a:gd name="T35" fmla="*/ 3 h 26"/>
                  <a:gd name="T36" fmla="*/ 10 w 28"/>
                  <a:gd name="T37" fmla="*/ 2 h 26"/>
                  <a:gd name="T38" fmla="*/ 9 w 28"/>
                  <a:gd name="T39" fmla="*/ 3 h 26"/>
                  <a:gd name="T40" fmla="*/ 25 w 28"/>
                  <a:gd name="T41" fmla="*/ 11 h 26"/>
                  <a:gd name="T42" fmla="*/ 25 w 28"/>
                  <a:gd name="T43" fmla="*/ 10 h 26"/>
                  <a:gd name="T44" fmla="*/ 24 w 28"/>
                  <a:gd name="T45" fmla="*/ 9 h 26"/>
                  <a:gd name="T46" fmla="*/ 25 w 28"/>
                  <a:gd name="T47" fmla="*/ 10 h 26"/>
                  <a:gd name="T48" fmla="*/ 26 w 28"/>
                  <a:gd name="T49" fmla="*/ 8 h 26"/>
                  <a:gd name="T50" fmla="*/ 15 w 28"/>
                  <a:gd name="T51" fmla="*/ 4 h 26"/>
                  <a:gd name="T52" fmla="*/ 12 w 28"/>
                  <a:gd name="T53" fmla="*/ 2 h 26"/>
                  <a:gd name="T54" fmla="*/ 11 w 28"/>
                  <a:gd name="T55" fmla="*/ 1 h 26"/>
                  <a:gd name="T56" fmla="*/ 11 w 28"/>
                  <a:gd name="T57" fmla="*/ 1 h 26"/>
                  <a:gd name="T58" fmla="*/ 10 w 28"/>
                  <a:gd name="T59" fmla="*/ 0 h 26"/>
                  <a:gd name="T60" fmla="*/ 9 w 28"/>
                  <a:gd name="T61" fmla="*/ 1 h 26"/>
                  <a:gd name="T62" fmla="*/ 1 w 28"/>
                  <a:gd name="T63" fmla="*/ 13 h 26"/>
                  <a:gd name="T64" fmla="*/ 0 w 28"/>
                  <a:gd name="T65" fmla="*/ 14 h 26"/>
                  <a:gd name="T66" fmla="*/ 1 w 28"/>
                  <a:gd name="T67" fmla="*/ 15 h 26"/>
                  <a:gd name="T68" fmla="*/ 14 w 28"/>
                  <a:gd name="T69" fmla="*/ 26 h 26"/>
                  <a:gd name="T70" fmla="*/ 16 w 28"/>
                  <a:gd name="T71" fmla="*/ 26 h 26"/>
                  <a:gd name="T72" fmla="*/ 16 w 28"/>
                  <a:gd name="T73" fmla="*/ 25 h 26"/>
                  <a:gd name="T74" fmla="*/ 26 w 28"/>
                  <a:gd name="T75" fmla="*/ 11 h 26"/>
                  <a:gd name="T76" fmla="*/ 28 w 28"/>
                  <a:gd name="T77" fmla="*/ 9 h 26"/>
                  <a:gd name="T78" fmla="*/ 26 w 28"/>
                  <a:gd name="T79" fmla="*/ 8 h 26"/>
                  <a:gd name="T80" fmla="*/ 25 w 28"/>
                  <a:gd name="T8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6">
                    <a:moveTo>
                      <a:pt x="25" y="10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0" y="14"/>
                      <a:pt x="17" y="19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0"/>
                      <a:pt x="8" y="17"/>
                      <a:pt x="6" y="16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1"/>
                      <a:pt x="8" y="7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6" y="9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7"/>
                      <a:pt x="18" y="5"/>
                      <a:pt x="15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5"/>
                      <a:pt x="3" y="9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4" y="19"/>
                      <a:pt x="14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0"/>
                      <a:pt x="22" y="16"/>
                      <a:pt x="26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8"/>
                      <a:pt x="26" y="8"/>
                      <a:pt x="26" y="8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2" name="Freeform 860"/>
              <p:cNvSpPr>
                <a:spLocks noEditPoints="1"/>
              </p:cNvSpPr>
              <p:nvPr/>
            </p:nvSpPr>
            <p:spPr bwMode="auto">
              <a:xfrm>
                <a:off x="1499039" y="1518751"/>
                <a:ext cx="377825" cy="666750"/>
              </a:xfrm>
              <a:custGeom>
                <a:avLst/>
                <a:gdLst>
                  <a:gd name="T0" fmla="*/ 230 w 236"/>
                  <a:gd name="T1" fmla="*/ 175 h 417"/>
                  <a:gd name="T2" fmla="*/ 220 w 236"/>
                  <a:gd name="T3" fmla="*/ 156 h 417"/>
                  <a:gd name="T4" fmla="*/ 215 w 236"/>
                  <a:gd name="T5" fmla="*/ 148 h 417"/>
                  <a:gd name="T6" fmla="*/ 154 w 236"/>
                  <a:gd name="T7" fmla="*/ 193 h 417"/>
                  <a:gd name="T8" fmla="*/ 105 w 236"/>
                  <a:gd name="T9" fmla="*/ 204 h 417"/>
                  <a:gd name="T10" fmla="*/ 25 w 236"/>
                  <a:gd name="T11" fmla="*/ 149 h 417"/>
                  <a:gd name="T12" fmla="*/ 230 w 236"/>
                  <a:gd name="T13" fmla="*/ 19 h 417"/>
                  <a:gd name="T14" fmla="*/ 231 w 236"/>
                  <a:gd name="T15" fmla="*/ 0 h 417"/>
                  <a:gd name="T16" fmla="*/ 49 w 236"/>
                  <a:gd name="T17" fmla="*/ 101 h 417"/>
                  <a:gd name="T18" fmla="*/ 19 w 236"/>
                  <a:gd name="T19" fmla="*/ 168 h 417"/>
                  <a:gd name="T20" fmla="*/ 6 w 236"/>
                  <a:gd name="T21" fmla="*/ 187 h 417"/>
                  <a:gd name="T22" fmla="*/ 12 w 236"/>
                  <a:gd name="T23" fmla="*/ 229 h 417"/>
                  <a:gd name="T24" fmla="*/ 5 w 236"/>
                  <a:gd name="T25" fmla="*/ 249 h 417"/>
                  <a:gd name="T26" fmla="*/ 11 w 236"/>
                  <a:gd name="T27" fmla="*/ 287 h 417"/>
                  <a:gd name="T28" fmla="*/ 19 w 236"/>
                  <a:gd name="T29" fmla="*/ 349 h 417"/>
                  <a:gd name="T30" fmla="*/ 23 w 236"/>
                  <a:gd name="T31" fmla="*/ 387 h 417"/>
                  <a:gd name="T32" fmla="*/ 77 w 236"/>
                  <a:gd name="T33" fmla="*/ 402 h 417"/>
                  <a:gd name="T34" fmla="*/ 111 w 236"/>
                  <a:gd name="T35" fmla="*/ 322 h 417"/>
                  <a:gd name="T36" fmla="*/ 146 w 236"/>
                  <a:gd name="T37" fmla="*/ 269 h 417"/>
                  <a:gd name="T38" fmla="*/ 201 w 236"/>
                  <a:gd name="T39" fmla="*/ 223 h 417"/>
                  <a:gd name="T40" fmla="*/ 229 w 236"/>
                  <a:gd name="T41" fmla="*/ 188 h 417"/>
                  <a:gd name="T42" fmla="*/ 230 w 236"/>
                  <a:gd name="T43" fmla="*/ 175 h 417"/>
                  <a:gd name="T44" fmla="*/ 21 w 236"/>
                  <a:gd name="T45" fmla="*/ 350 h 417"/>
                  <a:gd name="T46" fmla="*/ 29 w 236"/>
                  <a:gd name="T47" fmla="*/ 356 h 417"/>
                  <a:gd name="T48" fmla="*/ 21 w 236"/>
                  <a:gd name="T49" fmla="*/ 350 h 417"/>
                  <a:gd name="T50" fmla="*/ 71 w 236"/>
                  <a:gd name="T51" fmla="*/ 372 h 417"/>
                  <a:gd name="T52" fmla="*/ 32 w 236"/>
                  <a:gd name="T53" fmla="*/ 368 h 417"/>
                  <a:gd name="T54" fmla="*/ 32 w 236"/>
                  <a:gd name="T55" fmla="*/ 357 h 417"/>
                  <a:gd name="T56" fmla="*/ 35 w 236"/>
                  <a:gd name="T57" fmla="*/ 359 h 417"/>
                  <a:gd name="T58" fmla="*/ 71 w 236"/>
                  <a:gd name="T59" fmla="*/ 372 h 417"/>
                  <a:gd name="T60" fmla="*/ 76 w 236"/>
                  <a:gd name="T61" fmla="*/ 346 h 417"/>
                  <a:gd name="T62" fmla="*/ 18 w 236"/>
                  <a:gd name="T63" fmla="*/ 302 h 417"/>
                  <a:gd name="T64" fmla="*/ 53 w 236"/>
                  <a:gd name="T65" fmla="*/ 329 h 417"/>
                  <a:gd name="T66" fmla="*/ 76 w 236"/>
                  <a:gd name="T67" fmla="*/ 346 h 417"/>
                  <a:gd name="T68" fmla="*/ 117 w 236"/>
                  <a:gd name="T69" fmla="*/ 285 h 417"/>
                  <a:gd name="T70" fmla="*/ 56 w 236"/>
                  <a:gd name="T71" fmla="*/ 308 h 417"/>
                  <a:gd name="T72" fmla="*/ 21 w 236"/>
                  <a:gd name="T73" fmla="*/ 242 h 417"/>
                  <a:gd name="T74" fmla="*/ 59 w 236"/>
                  <a:gd name="T75" fmla="*/ 265 h 417"/>
                  <a:gd name="T76" fmla="*/ 120 w 236"/>
                  <a:gd name="T77" fmla="*/ 268 h 417"/>
                  <a:gd name="T78" fmla="*/ 117 w 236"/>
                  <a:gd name="T79" fmla="*/ 285 h 417"/>
                  <a:gd name="T80" fmla="*/ 63 w 236"/>
                  <a:gd name="T81" fmla="*/ 247 h 417"/>
                  <a:gd name="T82" fmla="*/ 18 w 236"/>
                  <a:gd name="T83" fmla="*/ 195 h 417"/>
                  <a:gd name="T84" fmla="*/ 25 w 236"/>
                  <a:gd name="T85" fmla="*/ 178 h 417"/>
                  <a:gd name="T86" fmla="*/ 85 w 236"/>
                  <a:gd name="T87" fmla="*/ 220 h 417"/>
                  <a:gd name="T88" fmla="*/ 128 w 236"/>
                  <a:gd name="T89" fmla="*/ 239 h 417"/>
                  <a:gd name="T90" fmla="*/ 63 w 236"/>
                  <a:gd name="T91" fmla="*/ 247 h 417"/>
                  <a:gd name="T92" fmla="*/ 200 w 236"/>
                  <a:gd name="T93" fmla="*/ 198 h 417"/>
                  <a:gd name="T94" fmla="*/ 179 w 236"/>
                  <a:gd name="T95" fmla="*/ 213 h 417"/>
                  <a:gd name="T96" fmla="*/ 164 w 236"/>
                  <a:gd name="T97" fmla="*/ 220 h 417"/>
                  <a:gd name="T98" fmla="*/ 168 w 236"/>
                  <a:gd name="T99" fmla="*/ 211 h 417"/>
                  <a:gd name="T100" fmla="*/ 192 w 236"/>
                  <a:gd name="T101" fmla="*/ 192 h 417"/>
                  <a:gd name="T102" fmla="*/ 211 w 236"/>
                  <a:gd name="T103" fmla="*/ 181 h 417"/>
                  <a:gd name="T104" fmla="*/ 200 w 236"/>
                  <a:gd name="T105" fmla="*/ 19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230" y="175"/>
                    </a:moveTo>
                    <a:cubicBezTo>
                      <a:pt x="231" y="169"/>
                      <a:pt x="220" y="163"/>
                      <a:pt x="220" y="156"/>
                    </a:cubicBezTo>
                    <a:cubicBezTo>
                      <a:pt x="220" y="150"/>
                      <a:pt x="215" y="148"/>
                      <a:pt x="215" y="148"/>
                    </a:cubicBezTo>
                    <a:cubicBezTo>
                      <a:pt x="210" y="150"/>
                      <a:pt x="167" y="185"/>
                      <a:pt x="154" y="193"/>
                    </a:cubicBezTo>
                    <a:cubicBezTo>
                      <a:pt x="140" y="200"/>
                      <a:pt x="134" y="210"/>
                      <a:pt x="105" y="204"/>
                    </a:cubicBezTo>
                    <a:cubicBezTo>
                      <a:pt x="77" y="198"/>
                      <a:pt x="25" y="184"/>
                      <a:pt x="25" y="149"/>
                    </a:cubicBezTo>
                    <a:cubicBezTo>
                      <a:pt x="26" y="113"/>
                      <a:pt x="176" y="37"/>
                      <a:pt x="230" y="19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31" y="0"/>
                      <a:pt x="108" y="51"/>
                      <a:pt x="49" y="101"/>
                    </a:cubicBezTo>
                    <a:cubicBezTo>
                      <a:pt x="39" y="110"/>
                      <a:pt x="1" y="131"/>
                      <a:pt x="19" y="168"/>
                    </a:cubicBezTo>
                    <a:cubicBezTo>
                      <a:pt x="14" y="174"/>
                      <a:pt x="10" y="180"/>
                      <a:pt x="6" y="187"/>
                    </a:cubicBezTo>
                    <a:cubicBezTo>
                      <a:pt x="0" y="196"/>
                      <a:pt x="3" y="213"/>
                      <a:pt x="12" y="229"/>
                    </a:cubicBezTo>
                    <a:cubicBezTo>
                      <a:pt x="9" y="236"/>
                      <a:pt x="6" y="242"/>
                      <a:pt x="5" y="249"/>
                    </a:cubicBezTo>
                    <a:cubicBezTo>
                      <a:pt x="3" y="257"/>
                      <a:pt x="5" y="272"/>
                      <a:pt x="11" y="287"/>
                    </a:cubicBezTo>
                    <a:cubicBezTo>
                      <a:pt x="2" y="306"/>
                      <a:pt x="1" y="331"/>
                      <a:pt x="19" y="349"/>
                    </a:cubicBezTo>
                    <a:cubicBezTo>
                      <a:pt x="17" y="354"/>
                      <a:pt x="16" y="367"/>
                      <a:pt x="23" y="387"/>
                    </a:cubicBezTo>
                    <a:cubicBezTo>
                      <a:pt x="33" y="414"/>
                      <a:pt x="56" y="417"/>
                      <a:pt x="77" y="402"/>
                    </a:cubicBezTo>
                    <a:cubicBezTo>
                      <a:pt x="98" y="388"/>
                      <a:pt x="106" y="326"/>
                      <a:pt x="111" y="322"/>
                    </a:cubicBezTo>
                    <a:cubicBezTo>
                      <a:pt x="117" y="317"/>
                      <a:pt x="138" y="286"/>
                      <a:pt x="146" y="269"/>
                    </a:cubicBezTo>
                    <a:cubicBezTo>
                      <a:pt x="154" y="252"/>
                      <a:pt x="187" y="231"/>
                      <a:pt x="201" y="223"/>
                    </a:cubicBezTo>
                    <a:cubicBezTo>
                      <a:pt x="215" y="215"/>
                      <a:pt x="222" y="194"/>
                      <a:pt x="229" y="188"/>
                    </a:cubicBezTo>
                    <a:cubicBezTo>
                      <a:pt x="236" y="183"/>
                      <a:pt x="229" y="181"/>
                      <a:pt x="230" y="175"/>
                    </a:cubicBezTo>
                    <a:close/>
                    <a:moveTo>
                      <a:pt x="21" y="350"/>
                    </a:moveTo>
                    <a:cubicBezTo>
                      <a:pt x="23" y="352"/>
                      <a:pt x="26" y="354"/>
                      <a:pt x="29" y="356"/>
                    </a:cubicBezTo>
                    <a:cubicBezTo>
                      <a:pt x="26" y="354"/>
                      <a:pt x="23" y="352"/>
                      <a:pt x="21" y="350"/>
                    </a:cubicBezTo>
                    <a:close/>
                    <a:moveTo>
                      <a:pt x="71" y="372"/>
                    </a:moveTo>
                    <a:cubicBezTo>
                      <a:pt x="67" y="380"/>
                      <a:pt x="40" y="396"/>
                      <a:pt x="32" y="368"/>
                    </a:cubicBezTo>
                    <a:cubicBezTo>
                      <a:pt x="31" y="365"/>
                      <a:pt x="31" y="361"/>
                      <a:pt x="32" y="357"/>
                    </a:cubicBezTo>
                    <a:cubicBezTo>
                      <a:pt x="33" y="358"/>
                      <a:pt x="34" y="359"/>
                      <a:pt x="35" y="359"/>
                    </a:cubicBezTo>
                    <a:cubicBezTo>
                      <a:pt x="50" y="365"/>
                      <a:pt x="74" y="364"/>
                      <a:pt x="71" y="372"/>
                    </a:cubicBezTo>
                    <a:close/>
                    <a:moveTo>
                      <a:pt x="76" y="346"/>
                    </a:moveTo>
                    <a:cubicBezTo>
                      <a:pt x="62" y="350"/>
                      <a:pt x="10" y="344"/>
                      <a:pt x="18" y="302"/>
                    </a:cubicBezTo>
                    <a:cubicBezTo>
                      <a:pt x="26" y="315"/>
                      <a:pt x="38" y="326"/>
                      <a:pt x="53" y="329"/>
                    </a:cubicBezTo>
                    <a:cubicBezTo>
                      <a:pt x="89" y="335"/>
                      <a:pt x="91" y="341"/>
                      <a:pt x="76" y="346"/>
                    </a:cubicBezTo>
                    <a:close/>
                    <a:moveTo>
                      <a:pt x="117" y="285"/>
                    </a:moveTo>
                    <a:cubicBezTo>
                      <a:pt x="108" y="298"/>
                      <a:pt x="88" y="319"/>
                      <a:pt x="56" y="308"/>
                    </a:cubicBezTo>
                    <a:cubicBezTo>
                      <a:pt x="31" y="299"/>
                      <a:pt x="14" y="271"/>
                      <a:pt x="21" y="242"/>
                    </a:cubicBezTo>
                    <a:cubicBezTo>
                      <a:pt x="31" y="253"/>
                      <a:pt x="43" y="262"/>
                      <a:pt x="59" y="265"/>
                    </a:cubicBezTo>
                    <a:cubicBezTo>
                      <a:pt x="102" y="272"/>
                      <a:pt x="120" y="268"/>
                      <a:pt x="120" y="268"/>
                    </a:cubicBezTo>
                    <a:cubicBezTo>
                      <a:pt x="120" y="268"/>
                      <a:pt x="125" y="272"/>
                      <a:pt x="117" y="285"/>
                    </a:cubicBezTo>
                    <a:close/>
                    <a:moveTo>
                      <a:pt x="63" y="247"/>
                    </a:moveTo>
                    <a:cubicBezTo>
                      <a:pt x="49" y="241"/>
                      <a:pt x="17" y="227"/>
                      <a:pt x="18" y="195"/>
                    </a:cubicBezTo>
                    <a:cubicBezTo>
                      <a:pt x="18" y="191"/>
                      <a:pt x="20" y="185"/>
                      <a:pt x="25" y="178"/>
                    </a:cubicBezTo>
                    <a:cubicBezTo>
                      <a:pt x="43" y="205"/>
                      <a:pt x="68" y="215"/>
                      <a:pt x="85" y="220"/>
                    </a:cubicBezTo>
                    <a:cubicBezTo>
                      <a:pt x="103" y="224"/>
                      <a:pt x="129" y="225"/>
                      <a:pt x="128" y="239"/>
                    </a:cubicBezTo>
                    <a:cubicBezTo>
                      <a:pt x="127" y="253"/>
                      <a:pt x="77" y="253"/>
                      <a:pt x="63" y="247"/>
                    </a:cubicBezTo>
                    <a:close/>
                    <a:moveTo>
                      <a:pt x="200" y="198"/>
                    </a:moveTo>
                    <a:cubicBezTo>
                      <a:pt x="196" y="201"/>
                      <a:pt x="185" y="208"/>
                      <a:pt x="179" y="213"/>
                    </a:cubicBezTo>
                    <a:cubicBezTo>
                      <a:pt x="173" y="219"/>
                      <a:pt x="166" y="225"/>
                      <a:pt x="164" y="220"/>
                    </a:cubicBezTo>
                    <a:cubicBezTo>
                      <a:pt x="161" y="216"/>
                      <a:pt x="165" y="214"/>
                      <a:pt x="168" y="211"/>
                    </a:cubicBezTo>
                    <a:cubicBezTo>
                      <a:pt x="172" y="207"/>
                      <a:pt x="184" y="198"/>
                      <a:pt x="192" y="192"/>
                    </a:cubicBezTo>
                    <a:cubicBezTo>
                      <a:pt x="201" y="185"/>
                      <a:pt x="206" y="178"/>
                      <a:pt x="211" y="181"/>
                    </a:cubicBezTo>
                    <a:cubicBezTo>
                      <a:pt x="215" y="185"/>
                      <a:pt x="204" y="195"/>
                      <a:pt x="200" y="19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3" name="Freeform 861"/>
              <p:cNvSpPr>
                <a:spLocks noEditPoints="1"/>
              </p:cNvSpPr>
              <p:nvPr/>
            </p:nvSpPr>
            <p:spPr bwMode="auto">
              <a:xfrm>
                <a:off x="1502214" y="1518751"/>
                <a:ext cx="373063" cy="666750"/>
              </a:xfrm>
              <a:custGeom>
                <a:avLst/>
                <a:gdLst>
                  <a:gd name="T0" fmla="*/ 119 w 233"/>
                  <a:gd name="T1" fmla="*/ 268 h 417"/>
                  <a:gd name="T2" fmla="*/ 57 w 233"/>
                  <a:gd name="T3" fmla="*/ 256 h 417"/>
                  <a:gd name="T4" fmla="*/ 9 w 233"/>
                  <a:gd name="T5" fmla="*/ 227 h 417"/>
                  <a:gd name="T6" fmla="*/ 57 w 233"/>
                  <a:gd name="T7" fmla="*/ 265 h 417"/>
                  <a:gd name="T8" fmla="*/ 16 w 233"/>
                  <a:gd name="T9" fmla="*/ 339 h 417"/>
                  <a:gd name="T10" fmla="*/ 30 w 233"/>
                  <a:gd name="T11" fmla="*/ 357 h 417"/>
                  <a:gd name="T12" fmla="*/ 66 w 233"/>
                  <a:gd name="T13" fmla="*/ 367 h 417"/>
                  <a:gd name="T14" fmla="*/ 33 w 233"/>
                  <a:gd name="T15" fmla="*/ 350 h 417"/>
                  <a:gd name="T16" fmla="*/ 18 w 233"/>
                  <a:gd name="T17" fmla="*/ 186 h 417"/>
                  <a:gd name="T18" fmla="*/ 83 w 233"/>
                  <a:gd name="T19" fmla="*/ 220 h 417"/>
                  <a:gd name="T20" fmla="*/ 126 w 233"/>
                  <a:gd name="T21" fmla="*/ 230 h 417"/>
                  <a:gd name="T22" fmla="*/ 16 w 233"/>
                  <a:gd name="T23" fmla="*/ 159 h 417"/>
                  <a:gd name="T24" fmla="*/ 16 w 233"/>
                  <a:gd name="T25" fmla="*/ 186 h 417"/>
                  <a:gd name="T26" fmla="*/ 190 w 233"/>
                  <a:gd name="T27" fmla="*/ 183 h 417"/>
                  <a:gd name="T28" fmla="*/ 159 w 233"/>
                  <a:gd name="T29" fmla="*/ 221 h 417"/>
                  <a:gd name="T30" fmla="*/ 166 w 233"/>
                  <a:gd name="T31" fmla="*/ 211 h 417"/>
                  <a:gd name="T32" fmla="*/ 207 w 233"/>
                  <a:gd name="T33" fmla="*/ 180 h 417"/>
                  <a:gd name="T34" fmla="*/ 190 w 233"/>
                  <a:gd name="T35" fmla="*/ 183 h 417"/>
                  <a:gd name="T36" fmla="*/ 16 w 233"/>
                  <a:gd name="T37" fmla="*/ 293 h 417"/>
                  <a:gd name="T38" fmla="*/ 16 w 233"/>
                  <a:gd name="T39" fmla="*/ 302 h 417"/>
                  <a:gd name="T40" fmla="*/ 77 w 233"/>
                  <a:gd name="T41" fmla="*/ 336 h 417"/>
                  <a:gd name="T42" fmla="*/ 17 w 233"/>
                  <a:gd name="T43" fmla="*/ 340 h 417"/>
                  <a:gd name="T44" fmla="*/ 16 w 233"/>
                  <a:gd name="T45" fmla="*/ 347 h 417"/>
                  <a:gd name="T46" fmla="*/ 228 w 233"/>
                  <a:gd name="T47" fmla="*/ 19 h 417"/>
                  <a:gd name="T48" fmla="*/ 228 w 233"/>
                  <a:gd name="T49" fmla="*/ 0 h 417"/>
                  <a:gd name="T50" fmla="*/ 23 w 233"/>
                  <a:gd name="T51" fmla="*/ 140 h 417"/>
                  <a:gd name="T52" fmla="*/ 228 w 233"/>
                  <a:gd name="T53" fmla="*/ 19 h 417"/>
                  <a:gd name="T54" fmla="*/ 227 w 233"/>
                  <a:gd name="T55" fmla="*/ 179 h 417"/>
                  <a:gd name="T56" fmla="*/ 144 w 233"/>
                  <a:gd name="T57" fmla="*/ 260 h 417"/>
                  <a:gd name="T58" fmla="*/ 75 w 233"/>
                  <a:gd name="T59" fmla="*/ 393 h 417"/>
                  <a:gd name="T60" fmla="*/ 16 w 233"/>
                  <a:gd name="T61" fmla="*/ 355 h 417"/>
                  <a:gd name="T62" fmla="*/ 75 w 233"/>
                  <a:gd name="T63" fmla="*/ 402 h 417"/>
                  <a:gd name="T64" fmla="*/ 144 w 233"/>
                  <a:gd name="T65" fmla="*/ 269 h 417"/>
                  <a:gd name="T66" fmla="*/ 227 w 233"/>
                  <a:gd name="T67" fmla="*/ 188 h 417"/>
                  <a:gd name="T68" fmla="*/ 9 w 233"/>
                  <a:gd name="T69" fmla="*/ 278 h 417"/>
                  <a:gd name="T70" fmla="*/ 7 w 233"/>
                  <a:gd name="T71" fmla="*/ 282 h 417"/>
                  <a:gd name="T72" fmla="*/ 17 w 233"/>
                  <a:gd name="T73" fmla="*/ 159 h 417"/>
                  <a:gd name="T74" fmla="*/ 15 w 233"/>
                  <a:gd name="T75" fmla="*/ 162 h 417"/>
                  <a:gd name="T76" fmla="*/ 10 w 233"/>
                  <a:gd name="T77" fmla="*/ 220 h 417"/>
                  <a:gd name="T78" fmla="*/ 8 w 233"/>
                  <a:gd name="T79" fmla="*/ 22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18" y="268"/>
                    </a:move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21" y="261"/>
                      <a:pt x="107" y="264"/>
                      <a:pt x="107" y="264"/>
                    </a:cubicBezTo>
                    <a:cubicBezTo>
                      <a:pt x="107" y="264"/>
                      <a:pt x="100" y="263"/>
                      <a:pt x="57" y="256"/>
                    </a:cubicBezTo>
                    <a:cubicBezTo>
                      <a:pt x="41" y="253"/>
                      <a:pt x="19" y="231"/>
                      <a:pt x="9" y="220"/>
                    </a:cubicBezTo>
                    <a:cubicBezTo>
                      <a:pt x="8" y="226"/>
                      <a:pt x="8" y="221"/>
                      <a:pt x="9" y="227"/>
                    </a:cubicBezTo>
                    <a:cubicBezTo>
                      <a:pt x="9" y="224"/>
                      <a:pt x="18" y="245"/>
                      <a:pt x="19" y="242"/>
                    </a:cubicBezTo>
                    <a:cubicBezTo>
                      <a:pt x="29" y="253"/>
                      <a:pt x="41" y="262"/>
                      <a:pt x="57" y="265"/>
                    </a:cubicBezTo>
                    <a:cubicBezTo>
                      <a:pt x="100" y="272"/>
                      <a:pt x="118" y="268"/>
                      <a:pt x="118" y="268"/>
                    </a:cubicBezTo>
                    <a:close/>
                    <a:moveTo>
                      <a:pt x="16" y="339"/>
                    </a:moveTo>
                    <a:cubicBezTo>
                      <a:pt x="15" y="342"/>
                      <a:pt x="14" y="344"/>
                      <a:pt x="15" y="347"/>
                    </a:cubicBezTo>
                    <a:cubicBezTo>
                      <a:pt x="15" y="347"/>
                      <a:pt x="30" y="358"/>
                      <a:pt x="30" y="357"/>
                    </a:cubicBezTo>
                    <a:cubicBezTo>
                      <a:pt x="31" y="358"/>
                      <a:pt x="32" y="359"/>
                      <a:pt x="33" y="359"/>
                    </a:cubicBezTo>
                    <a:cubicBezTo>
                      <a:pt x="44" y="364"/>
                      <a:pt x="59" y="364"/>
                      <a:pt x="66" y="367"/>
                    </a:cubicBezTo>
                    <a:cubicBezTo>
                      <a:pt x="67" y="366"/>
                      <a:pt x="68" y="364"/>
                      <a:pt x="69" y="363"/>
                    </a:cubicBezTo>
                    <a:cubicBezTo>
                      <a:pt x="72" y="355"/>
                      <a:pt x="48" y="356"/>
                      <a:pt x="33" y="350"/>
                    </a:cubicBezTo>
                    <a:cubicBezTo>
                      <a:pt x="32" y="350"/>
                      <a:pt x="22" y="346"/>
                      <a:pt x="16" y="339"/>
                    </a:cubicBezTo>
                    <a:close/>
                    <a:moveTo>
                      <a:pt x="18" y="186"/>
                    </a:moveTo>
                    <a:cubicBezTo>
                      <a:pt x="19" y="182"/>
                      <a:pt x="19" y="184"/>
                      <a:pt x="23" y="178"/>
                    </a:cubicBezTo>
                    <a:cubicBezTo>
                      <a:pt x="41" y="205"/>
                      <a:pt x="66" y="215"/>
                      <a:pt x="83" y="220"/>
                    </a:cubicBezTo>
                    <a:cubicBezTo>
                      <a:pt x="98" y="224"/>
                      <a:pt x="119" y="225"/>
                      <a:pt x="124" y="233"/>
                    </a:cubicBezTo>
                    <a:cubicBezTo>
                      <a:pt x="125" y="232"/>
                      <a:pt x="126" y="231"/>
                      <a:pt x="126" y="230"/>
                    </a:cubicBezTo>
                    <a:cubicBezTo>
                      <a:pt x="127" y="216"/>
                      <a:pt x="101" y="215"/>
                      <a:pt x="83" y="211"/>
                    </a:cubicBezTo>
                    <a:cubicBezTo>
                      <a:pt x="66" y="206"/>
                      <a:pt x="34" y="185"/>
                      <a:pt x="16" y="159"/>
                    </a:cubicBezTo>
                    <a:cubicBezTo>
                      <a:pt x="15" y="161"/>
                      <a:pt x="19" y="168"/>
                      <a:pt x="19" y="171"/>
                    </a:cubicBezTo>
                    <a:cubicBezTo>
                      <a:pt x="19" y="178"/>
                      <a:pt x="16" y="183"/>
                      <a:pt x="16" y="186"/>
                    </a:cubicBezTo>
                    <a:cubicBezTo>
                      <a:pt x="16" y="189"/>
                      <a:pt x="18" y="184"/>
                      <a:pt x="18" y="186"/>
                    </a:cubicBezTo>
                    <a:close/>
                    <a:moveTo>
                      <a:pt x="190" y="183"/>
                    </a:moveTo>
                    <a:cubicBezTo>
                      <a:pt x="182" y="189"/>
                      <a:pt x="170" y="198"/>
                      <a:pt x="166" y="202"/>
                    </a:cubicBezTo>
                    <a:cubicBezTo>
                      <a:pt x="163" y="205"/>
                      <a:pt x="154" y="218"/>
                      <a:pt x="159" y="221"/>
                    </a:cubicBezTo>
                    <a:cubicBezTo>
                      <a:pt x="162" y="223"/>
                      <a:pt x="159" y="213"/>
                      <a:pt x="164" y="213"/>
                    </a:cubicBezTo>
                    <a:cubicBezTo>
                      <a:pt x="165" y="212"/>
                      <a:pt x="166" y="211"/>
                      <a:pt x="166" y="211"/>
                    </a:cubicBezTo>
                    <a:cubicBezTo>
                      <a:pt x="170" y="207"/>
                      <a:pt x="182" y="198"/>
                      <a:pt x="190" y="192"/>
                    </a:cubicBezTo>
                    <a:cubicBezTo>
                      <a:pt x="197" y="186"/>
                      <a:pt x="203" y="180"/>
                      <a:pt x="207" y="180"/>
                    </a:cubicBezTo>
                    <a:cubicBezTo>
                      <a:pt x="213" y="183"/>
                      <a:pt x="213" y="179"/>
                      <a:pt x="211" y="177"/>
                    </a:cubicBezTo>
                    <a:cubicBezTo>
                      <a:pt x="206" y="174"/>
                      <a:pt x="199" y="176"/>
                      <a:pt x="190" y="183"/>
                    </a:cubicBezTo>
                    <a:close/>
                    <a:moveTo>
                      <a:pt x="51" y="320"/>
                    </a:moveTo>
                    <a:cubicBezTo>
                      <a:pt x="36" y="317"/>
                      <a:pt x="24" y="306"/>
                      <a:pt x="16" y="293"/>
                    </a:cubicBezTo>
                    <a:cubicBezTo>
                      <a:pt x="15" y="298"/>
                      <a:pt x="15" y="302"/>
                      <a:pt x="15" y="306"/>
                    </a:cubicBezTo>
                    <a:cubicBezTo>
                      <a:pt x="16" y="305"/>
                      <a:pt x="16" y="303"/>
                      <a:pt x="16" y="302"/>
                    </a:cubicBezTo>
                    <a:cubicBezTo>
                      <a:pt x="24" y="315"/>
                      <a:pt x="36" y="326"/>
                      <a:pt x="51" y="329"/>
                    </a:cubicBezTo>
                    <a:cubicBezTo>
                      <a:pt x="64" y="331"/>
                      <a:pt x="72" y="333"/>
                      <a:pt x="77" y="336"/>
                    </a:cubicBezTo>
                    <a:cubicBezTo>
                      <a:pt x="88" y="331"/>
                      <a:pt x="84" y="326"/>
                      <a:pt x="51" y="320"/>
                    </a:cubicBezTo>
                    <a:close/>
                    <a:moveTo>
                      <a:pt x="17" y="340"/>
                    </a:moveTo>
                    <a:cubicBezTo>
                      <a:pt x="8" y="331"/>
                      <a:pt x="4" y="321"/>
                      <a:pt x="3" y="310"/>
                    </a:cubicBezTo>
                    <a:cubicBezTo>
                      <a:pt x="2" y="323"/>
                      <a:pt x="5" y="337"/>
                      <a:pt x="16" y="347"/>
                    </a:cubicBezTo>
                    <a:cubicBezTo>
                      <a:pt x="16" y="344"/>
                      <a:pt x="16" y="341"/>
                      <a:pt x="17" y="340"/>
                    </a:cubicBezTo>
                    <a:close/>
                    <a:moveTo>
                      <a:pt x="228" y="19"/>
                    </a:moveTo>
                    <a:cubicBezTo>
                      <a:pt x="229" y="0"/>
                      <a:pt x="229" y="0"/>
                      <a:pt x="229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174" y="28"/>
                      <a:pt x="24" y="104"/>
                      <a:pt x="23" y="140"/>
                    </a:cubicBezTo>
                    <a:cubicBezTo>
                      <a:pt x="23" y="142"/>
                      <a:pt x="23" y="144"/>
                      <a:pt x="24" y="146"/>
                    </a:cubicBezTo>
                    <a:cubicBezTo>
                      <a:pt x="32" y="109"/>
                      <a:pt x="176" y="37"/>
                      <a:pt x="228" y="19"/>
                    </a:cubicBezTo>
                    <a:close/>
                    <a:moveTo>
                      <a:pt x="228" y="178"/>
                    </a:moveTo>
                    <a:cubicBezTo>
                      <a:pt x="228" y="179"/>
                      <a:pt x="228" y="179"/>
                      <a:pt x="227" y="179"/>
                    </a:cubicBezTo>
                    <a:cubicBezTo>
                      <a:pt x="220" y="185"/>
                      <a:pt x="213" y="206"/>
                      <a:pt x="199" y="214"/>
                    </a:cubicBezTo>
                    <a:cubicBezTo>
                      <a:pt x="185" y="222"/>
                      <a:pt x="152" y="243"/>
                      <a:pt x="144" y="260"/>
                    </a:cubicBezTo>
                    <a:cubicBezTo>
                      <a:pt x="136" y="277"/>
                      <a:pt x="115" y="308"/>
                      <a:pt x="109" y="313"/>
                    </a:cubicBezTo>
                    <a:cubicBezTo>
                      <a:pt x="104" y="317"/>
                      <a:pt x="96" y="379"/>
                      <a:pt x="75" y="393"/>
                    </a:cubicBezTo>
                    <a:cubicBezTo>
                      <a:pt x="54" y="408"/>
                      <a:pt x="31" y="405"/>
                      <a:pt x="21" y="378"/>
                    </a:cubicBezTo>
                    <a:cubicBezTo>
                      <a:pt x="18" y="368"/>
                      <a:pt x="16" y="361"/>
                      <a:pt x="16" y="355"/>
                    </a:cubicBezTo>
                    <a:cubicBezTo>
                      <a:pt x="15" y="361"/>
                      <a:pt x="16" y="372"/>
                      <a:pt x="21" y="387"/>
                    </a:cubicBezTo>
                    <a:cubicBezTo>
                      <a:pt x="31" y="414"/>
                      <a:pt x="54" y="417"/>
                      <a:pt x="75" y="402"/>
                    </a:cubicBezTo>
                    <a:cubicBezTo>
                      <a:pt x="96" y="388"/>
                      <a:pt x="104" y="326"/>
                      <a:pt x="109" y="322"/>
                    </a:cubicBezTo>
                    <a:cubicBezTo>
                      <a:pt x="115" y="317"/>
                      <a:pt x="136" y="286"/>
                      <a:pt x="144" y="269"/>
                    </a:cubicBezTo>
                    <a:cubicBezTo>
                      <a:pt x="152" y="252"/>
                      <a:pt x="185" y="231"/>
                      <a:pt x="199" y="223"/>
                    </a:cubicBezTo>
                    <a:cubicBezTo>
                      <a:pt x="213" y="215"/>
                      <a:pt x="220" y="194"/>
                      <a:pt x="227" y="188"/>
                    </a:cubicBezTo>
                    <a:cubicBezTo>
                      <a:pt x="233" y="184"/>
                      <a:pt x="229" y="182"/>
                      <a:pt x="228" y="178"/>
                    </a:cubicBezTo>
                    <a:close/>
                    <a:moveTo>
                      <a:pt x="9" y="278"/>
                    </a:moveTo>
                    <a:cubicBezTo>
                      <a:pt x="5" y="269"/>
                      <a:pt x="3" y="260"/>
                      <a:pt x="2" y="252"/>
                    </a:cubicBezTo>
                    <a:cubicBezTo>
                      <a:pt x="1" y="260"/>
                      <a:pt x="3" y="271"/>
                      <a:pt x="7" y="282"/>
                    </a:cubicBezTo>
                    <a:cubicBezTo>
                      <a:pt x="7" y="281"/>
                      <a:pt x="8" y="279"/>
                      <a:pt x="9" y="278"/>
                    </a:cubicBezTo>
                    <a:close/>
                    <a:moveTo>
                      <a:pt x="17" y="159"/>
                    </a:moveTo>
                    <a:cubicBezTo>
                      <a:pt x="15" y="154"/>
                      <a:pt x="13" y="149"/>
                      <a:pt x="13" y="145"/>
                    </a:cubicBezTo>
                    <a:cubicBezTo>
                      <a:pt x="12" y="150"/>
                      <a:pt x="12" y="156"/>
                      <a:pt x="15" y="162"/>
                    </a:cubicBezTo>
                    <a:cubicBezTo>
                      <a:pt x="15" y="161"/>
                      <a:pt x="16" y="160"/>
                      <a:pt x="17" y="159"/>
                    </a:cubicBezTo>
                    <a:close/>
                    <a:moveTo>
                      <a:pt x="10" y="220"/>
                    </a:moveTo>
                    <a:cubicBezTo>
                      <a:pt x="5" y="211"/>
                      <a:pt x="2" y="202"/>
                      <a:pt x="1" y="194"/>
                    </a:cubicBezTo>
                    <a:cubicBezTo>
                      <a:pt x="0" y="203"/>
                      <a:pt x="2" y="214"/>
                      <a:pt x="8" y="225"/>
                    </a:cubicBezTo>
                    <a:cubicBezTo>
                      <a:pt x="8" y="223"/>
                      <a:pt x="9" y="222"/>
                      <a:pt x="10" y="2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4" name="Freeform 862"/>
              <p:cNvSpPr>
                <a:spLocks/>
              </p:cNvSpPr>
              <p:nvPr/>
            </p:nvSpPr>
            <p:spPr bwMode="auto">
              <a:xfrm>
                <a:off x="1756214" y="1804501"/>
                <a:ext cx="84138" cy="71438"/>
              </a:xfrm>
              <a:custGeom>
                <a:avLst/>
                <a:gdLst>
                  <a:gd name="T0" fmla="*/ 50 w 52"/>
                  <a:gd name="T1" fmla="*/ 2 h 44"/>
                  <a:gd name="T2" fmla="*/ 51 w 52"/>
                  <a:gd name="T3" fmla="*/ 1 h 44"/>
                  <a:gd name="T4" fmla="*/ 47 w 52"/>
                  <a:gd name="T5" fmla="*/ 0 h 44"/>
                  <a:gd name="T6" fmla="*/ 39 w 52"/>
                  <a:gd name="T7" fmla="*/ 4 h 44"/>
                  <a:gd name="T8" fmla="*/ 30 w 52"/>
                  <a:gd name="T9" fmla="*/ 11 h 44"/>
                  <a:gd name="T10" fmla="*/ 17 w 52"/>
                  <a:gd name="T11" fmla="*/ 22 h 44"/>
                  <a:gd name="T12" fmla="*/ 6 w 52"/>
                  <a:gd name="T13" fmla="*/ 31 h 44"/>
                  <a:gd name="T14" fmla="*/ 3 w 52"/>
                  <a:gd name="T15" fmla="*/ 34 h 44"/>
                  <a:gd name="T16" fmla="*/ 0 w 52"/>
                  <a:gd name="T17" fmla="*/ 39 h 44"/>
                  <a:gd name="T18" fmla="*/ 1 w 52"/>
                  <a:gd name="T19" fmla="*/ 42 h 44"/>
                  <a:gd name="T20" fmla="*/ 3 w 52"/>
                  <a:gd name="T21" fmla="*/ 44 h 44"/>
                  <a:gd name="T22" fmla="*/ 5 w 52"/>
                  <a:gd name="T23" fmla="*/ 44 h 44"/>
                  <a:gd name="T24" fmla="*/ 12 w 52"/>
                  <a:gd name="T25" fmla="*/ 41 h 44"/>
                  <a:gd name="T26" fmla="*/ 19 w 52"/>
                  <a:gd name="T27" fmla="*/ 36 h 44"/>
                  <a:gd name="T28" fmla="*/ 30 w 52"/>
                  <a:gd name="T29" fmla="*/ 27 h 44"/>
                  <a:gd name="T30" fmla="*/ 40 w 52"/>
                  <a:gd name="T31" fmla="*/ 20 h 44"/>
                  <a:gd name="T32" fmla="*/ 47 w 52"/>
                  <a:gd name="T33" fmla="*/ 13 h 44"/>
                  <a:gd name="T34" fmla="*/ 50 w 52"/>
                  <a:gd name="T35" fmla="*/ 9 h 44"/>
                  <a:gd name="T36" fmla="*/ 52 w 52"/>
                  <a:gd name="T37" fmla="*/ 4 h 44"/>
                  <a:gd name="T38" fmla="*/ 51 w 52"/>
                  <a:gd name="T39" fmla="*/ 1 h 44"/>
                  <a:gd name="T40" fmla="*/ 50 w 52"/>
                  <a:gd name="T41" fmla="*/ 2 h 44"/>
                  <a:gd name="T42" fmla="*/ 49 w 52"/>
                  <a:gd name="T43" fmla="*/ 3 h 44"/>
                  <a:gd name="T44" fmla="*/ 49 w 52"/>
                  <a:gd name="T45" fmla="*/ 4 h 44"/>
                  <a:gd name="T46" fmla="*/ 48 w 52"/>
                  <a:gd name="T47" fmla="*/ 7 h 44"/>
                  <a:gd name="T48" fmla="*/ 38 w 52"/>
                  <a:gd name="T49" fmla="*/ 18 h 44"/>
                  <a:gd name="T50" fmla="*/ 29 w 52"/>
                  <a:gd name="T51" fmla="*/ 25 h 44"/>
                  <a:gd name="T52" fmla="*/ 17 w 52"/>
                  <a:gd name="T53" fmla="*/ 33 h 44"/>
                  <a:gd name="T54" fmla="*/ 10 w 52"/>
                  <a:gd name="T55" fmla="*/ 39 h 44"/>
                  <a:gd name="T56" fmla="*/ 5 w 52"/>
                  <a:gd name="T57" fmla="*/ 41 h 44"/>
                  <a:gd name="T58" fmla="*/ 4 w 52"/>
                  <a:gd name="T59" fmla="*/ 41 h 44"/>
                  <a:gd name="T60" fmla="*/ 4 w 52"/>
                  <a:gd name="T61" fmla="*/ 41 h 44"/>
                  <a:gd name="T62" fmla="*/ 3 w 52"/>
                  <a:gd name="T63" fmla="*/ 39 h 44"/>
                  <a:gd name="T64" fmla="*/ 5 w 52"/>
                  <a:gd name="T65" fmla="*/ 36 h 44"/>
                  <a:gd name="T66" fmla="*/ 9 w 52"/>
                  <a:gd name="T67" fmla="*/ 33 h 44"/>
                  <a:gd name="T68" fmla="*/ 19 w 52"/>
                  <a:gd name="T69" fmla="*/ 25 h 44"/>
                  <a:gd name="T70" fmla="*/ 32 w 52"/>
                  <a:gd name="T71" fmla="*/ 14 h 44"/>
                  <a:gd name="T72" fmla="*/ 41 w 52"/>
                  <a:gd name="T73" fmla="*/ 6 h 44"/>
                  <a:gd name="T74" fmla="*/ 47 w 52"/>
                  <a:gd name="T75" fmla="*/ 3 h 44"/>
                  <a:gd name="T76" fmla="*/ 49 w 52"/>
                  <a:gd name="T77" fmla="*/ 3 h 44"/>
                  <a:gd name="T78" fmla="*/ 50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50" y="2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49" y="0"/>
                      <a:pt x="48" y="0"/>
                      <a:pt x="47" y="0"/>
                    </a:cubicBezTo>
                    <a:cubicBezTo>
                      <a:pt x="44" y="0"/>
                      <a:pt x="42" y="2"/>
                      <a:pt x="39" y="4"/>
                    </a:cubicBezTo>
                    <a:cubicBezTo>
                      <a:pt x="37" y="6"/>
                      <a:pt x="34" y="9"/>
                      <a:pt x="30" y="11"/>
                    </a:cubicBezTo>
                    <a:cubicBezTo>
                      <a:pt x="26" y="15"/>
                      <a:pt x="21" y="19"/>
                      <a:pt x="17" y="22"/>
                    </a:cubicBezTo>
                    <a:cubicBezTo>
                      <a:pt x="12" y="26"/>
                      <a:pt x="8" y="29"/>
                      <a:pt x="6" y="31"/>
                    </a:cubicBezTo>
                    <a:cubicBezTo>
                      <a:pt x="5" y="32"/>
                      <a:pt x="4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0"/>
                      <a:pt x="1" y="41"/>
                      <a:pt x="1" y="42"/>
                    </a:cubicBezTo>
                    <a:cubicBezTo>
                      <a:pt x="2" y="43"/>
                      <a:pt x="2" y="43"/>
                      <a:pt x="3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7" y="44"/>
                      <a:pt x="10" y="43"/>
                      <a:pt x="12" y="41"/>
                    </a:cubicBezTo>
                    <a:cubicBezTo>
                      <a:pt x="14" y="40"/>
                      <a:pt x="17" y="38"/>
                      <a:pt x="19" y="36"/>
                    </a:cubicBezTo>
                    <a:cubicBezTo>
                      <a:pt x="22" y="33"/>
                      <a:pt x="26" y="30"/>
                      <a:pt x="30" y="27"/>
                    </a:cubicBezTo>
                    <a:cubicBezTo>
                      <a:pt x="34" y="24"/>
                      <a:pt x="38" y="22"/>
                      <a:pt x="40" y="20"/>
                    </a:cubicBezTo>
                    <a:cubicBezTo>
                      <a:pt x="41" y="19"/>
                      <a:pt x="44" y="16"/>
                      <a:pt x="47" y="13"/>
                    </a:cubicBezTo>
                    <a:cubicBezTo>
                      <a:pt x="48" y="12"/>
                      <a:pt x="50" y="10"/>
                      <a:pt x="50" y="9"/>
                    </a:cubicBezTo>
                    <a:cubicBezTo>
                      <a:pt x="51" y="7"/>
                      <a:pt x="52" y="6"/>
                      <a:pt x="52" y="4"/>
                    </a:cubicBezTo>
                    <a:cubicBezTo>
                      <a:pt x="52" y="3"/>
                      <a:pt x="52" y="2"/>
                      <a:pt x="51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6"/>
                      <a:pt x="48" y="7"/>
                    </a:cubicBezTo>
                    <a:cubicBezTo>
                      <a:pt x="46" y="11"/>
                      <a:pt x="40" y="16"/>
                      <a:pt x="38" y="18"/>
                    </a:cubicBezTo>
                    <a:cubicBezTo>
                      <a:pt x="36" y="19"/>
                      <a:pt x="33" y="22"/>
                      <a:pt x="29" y="25"/>
                    </a:cubicBezTo>
                    <a:cubicBezTo>
                      <a:pt x="24" y="27"/>
                      <a:pt x="20" y="31"/>
                      <a:pt x="17" y="33"/>
                    </a:cubicBezTo>
                    <a:cubicBezTo>
                      <a:pt x="15" y="35"/>
                      <a:pt x="12" y="37"/>
                      <a:pt x="10" y="39"/>
                    </a:cubicBezTo>
                    <a:cubicBezTo>
                      <a:pt x="8" y="40"/>
                      <a:pt x="6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8"/>
                      <a:pt x="4" y="37"/>
                      <a:pt x="5" y="36"/>
                    </a:cubicBezTo>
                    <a:cubicBezTo>
                      <a:pt x="6" y="35"/>
                      <a:pt x="7" y="34"/>
                      <a:pt x="9" y="33"/>
                    </a:cubicBezTo>
                    <a:cubicBezTo>
                      <a:pt x="10" y="31"/>
                      <a:pt x="14" y="28"/>
                      <a:pt x="19" y="25"/>
                    </a:cubicBezTo>
                    <a:cubicBezTo>
                      <a:pt x="23" y="21"/>
                      <a:pt x="28" y="17"/>
                      <a:pt x="32" y="14"/>
                    </a:cubicBezTo>
                    <a:cubicBezTo>
                      <a:pt x="36" y="11"/>
                      <a:pt x="39" y="8"/>
                      <a:pt x="41" y="6"/>
                    </a:cubicBezTo>
                    <a:cubicBezTo>
                      <a:pt x="44" y="4"/>
                      <a:pt x="46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5" name="Freeform 863"/>
              <p:cNvSpPr>
                <a:spLocks/>
              </p:cNvSpPr>
              <p:nvPr/>
            </p:nvSpPr>
            <p:spPr bwMode="auto">
              <a:xfrm>
                <a:off x="1502214" y="1883876"/>
                <a:ext cx="134938" cy="192088"/>
              </a:xfrm>
              <a:custGeom>
                <a:avLst/>
                <a:gdLst>
                  <a:gd name="T0" fmla="*/ 14 w 84"/>
                  <a:gd name="T1" fmla="*/ 74 h 120"/>
                  <a:gd name="T2" fmla="*/ 14 w 84"/>
                  <a:gd name="T3" fmla="*/ 83 h 120"/>
                  <a:gd name="T4" fmla="*/ 19 w 84"/>
                  <a:gd name="T5" fmla="*/ 101 h 120"/>
                  <a:gd name="T6" fmla="*/ 40 w 84"/>
                  <a:gd name="T7" fmla="*/ 116 h 120"/>
                  <a:gd name="T8" fmla="*/ 64 w 84"/>
                  <a:gd name="T9" fmla="*/ 120 h 120"/>
                  <a:gd name="T10" fmla="*/ 74 w 84"/>
                  <a:gd name="T11" fmla="*/ 119 h 120"/>
                  <a:gd name="T12" fmla="*/ 81 w 84"/>
                  <a:gd name="T13" fmla="*/ 116 h 120"/>
                  <a:gd name="T14" fmla="*/ 83 w 84"/>
                  <a:gd name="T15" fmla="*/ 115 h 120"/>
                  <a:gd name="T16" fmla="*/ 84 w 84"/>
                  <a:gd name="T17" fmla="*/ 112 h 120"/>
                  <a:gd name="T18" fmla="*/ 83 w 84"/>
                  <a:gd name="T19" fmla="*/ 110 h 120"/>
                  <a:gd name="T20" fmla="*/ 80 w 84"/>
                  <a:gd name="T21" fmla="*/ 107 h 120"/>
                  <a:gd name="T22" fmla="*/ 51 w 84"/>
                  <a:gd name="T23" fmla="*/ 99 h 120"/>
                  <a:gd name="T24" fmla="*/ 16 w 84"/>
                  <a:gd name="T25" fmla="*/ 70 h 120"/>
                  <a:gd name="T26" fmla="*/ 3 w 84"/>
                  <a:gd name="T27" fmla="*/ 28 h 120"/>
                  <a:gd name="T28" fmla="*/ 4 w 84"/>
                  <a:gd name="T29" fmla="*/ 21 h 120"/>
                  <a:gd name="T30" fmla="*/ 11 w 84"/>
                  <a:gd name="T31" fmla="*/ 2 h 120"/>
                  <a:gd name="T32" fmla="*/ 10 w 84"/>
                  <a:gd name="T33" fmla="*/ 0 h 120"/>
                  <a:gd name="T34" fmla="*/ 8 w 84"/>
                  <a:gd name="T35" fmla="*/ 1 h 120"/>
                  <a:gd name="T36" fmla="*/ 1 w 84"/>
                  <a:gd name="T37" fmla="*/ 20 h 120"/>
                  <a:gd name="T38" fmla="*/ 0 w 84"/>
                  <a:gd name="T39" fmla="*/ 28 h 120"/>
                  <a:gd name="T40" fmla="*/ 13 w 84"/>
                  <a:gd name="T41" fmla="*/ 72 h 120"/>
                  <a:gd name="T42" fmla="*/ 51 w 84"/>
                  <a:gd name="T43" fmla="*/ 102 h 120"/>
                  <a:gd name="T44" fmla="*/ 75 w 84"/>
                  <a:gd name="T45" fmla="*/ 108 h 120"/>
                  <a:gd name="T46" fmla="*/ 80 w 84"/>
                  <a:gd name="T47" fmla="*/ 111 h 120"/>
                  <a:gd name="T48" fmla="*/ 81 w 84"/>
                  <a:gd name="T49" fmla="*/ 112 h 120"/>
                  <a:gd name="T50" fmla="*/ 81 w 84"/>
                  <a:gd name="T51" fmla="*/ 112 h 120"/>
                  <a:gd name="T52" fmla="*/ 81 w 84"/>
                  <a:gd name="T53" fmla="*/ 113 h 120"/>
                  <a:gd name="T54" fmla="*/ 74 w 84"/>
                  <a:gd name="T55" fmla="*/ 116 h 120"/>
                  <a:gd name="T56" fmla="*/ 64 w 84"/>
                  <a:gd name="T57" fmla="*/ 117 h 120"/>
                  <a:gd name="T58" fmla="*/ 33 w 84"/>
                  <a:gd name="T59" fmla="*/ 110 h 120"/>
                  <a:gd name="T60" fmla="*/ 21 w 84"/>
                  <a:gd name="T61" fmla="*/ 99 h 120"/>
                  <a:gd name="T62" fmla="*/ 17 w 84"/>
                  <a:gd name="T63" fmla="*/ 83 h 120"/>
                  <a:gd name="T64" fmla="*/ 17 w 84"/>
                  <a:gd name="T65" fmla="*/ 75 h 120"/>
                  <a:gd name="T66" fmla="*/ 16 w 84"/>
                  <a:gd name="T67" fmla="*/ 73 h 120"/>
                  <a:gd name="T68" fmla="*/ 14 w 84"/>
                  <a:gd name="T69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14" y="74"/>
                    </a:moveTo>
                    <a:cubicBezTo>
                      <a:pt x="14" y="77"/>
                      <a:pt x="14" y="80"/>
                      <a:pt x="14" y="83"/>
                    </a:cubicBezTo>
                    <a:cubicBezTo>
                      <a:pt x="14" y="90"/>
                      <a:pt x="16" y="96"/>
                      <a:pt x="19" y="101"/>
                    </a:cubicBezTo>
                    <a:cubicBezTo>
                      <a:pt x="24" y="108"/>
                      <a:pt x="32" y="113"/>
                      <a:pt x="40" y="116"/>
                    </a:cubicBezTo>
                    <a:cubicBezTo>
                      <a:pt x="48" y="119"/>
                      <a:pt x="57" y="120"/>
                      <a:pt x="64" y="120"/>
                    </a:cubicBezTo>
                    <a:cubicBezTo>
                      <a:pt x="68" y="120"/>
                      <a:pt x="72" y="120"/>
                      <a:pt x="74" y="119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2" y="116"/>
                      <a:pt x="83" y="115"/>
                      <a:pt x="83" y="115"/>
                    </a:cubicBezTo>
                    <a:cubicBezTo>
                      <a:pt x="84" y="114"/>
                      <a:pt x="84" y="113"/>
                      <a:pt x="84" y="112"/>
                    </a:cubicBezTo>
                    <a:cubicBezTo>
                      <a:pt x="84" y="111"/>
                      <a:pt x="84" y="111"/>
                      <a:pt x="83" y="110"/>
                    </a:cubicBezTo>
                    <a:cubicBezTo>
                      <a:pt x="83" y="109"/>
                      <a:pt x="82" y="108"/>
                      <a:pt x="80" y="107"/>
                    </a:cubicBezTo>
                    <a:cubicBezTo>
                      <a:pt x="75" y="104"/>
                      <a:pt x="66" y="102"/>
                      <a:pt x="51" y="99"/>
                    </a:cubicBezTo>
                    <a:cubicBezTo>
                      <a:pt x="36" y="97"/>
                      <a:pt x="24" y="85"/>
                      <a:pt x="16" y="70"/>
                    </a:cubicBezTo>
                    <a:cubicBezTo>
                      <a:pt x="7" y="56"/>
                      <a:pt x="3" y="39"/>
                      <a:pt x="3" y="28"/>
                    </a:cubicBezTo>
                    <a:cubicBezTo>
                      <a:pt x="3" y="25"/>
                      <a:pt x="4" y="23"/>
                      <a:pt x="4" y="21"/>
                    </a:cubicBezTo>
                    <a:cubicBezTo>
                      <a:pt x="6" y="15"/>
                      <a:pt x="8" y="8"/>
                      <a:pt x="11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5" y="7"/>
                      <a:pt x="3" y="14"/>
                      <a:pt x="1" y="20"/>
                    </a:cubicBezTo>
                    <a:cubicBezTo>
                      <a:pt x="1" y="23"/>
                      <a:pt x="0" y="25"/>
                      <a:pt x="0" y="28"/>
                    </a:cubicBezTo>
                    <a:cubicBezTo>
                      <a:pt x="0" y="40"/>
                      <a:pt x="5" y="57"/>
                      <a:pt x="13" y="72"/>
                    </a:cubicBezTo>
                    <a:cubicBezTo>
                      <a:pt x="21" y="87"/>
                      <a:pt x="34" y="99"/>
                      <a:pt x="51" y="102"/>
                    </a:cubicBezTo>
                    <a:cubicBezTo>
                      <a:pt x="62" y="104"/>
                      <a:pt x="70" y="106"/>
                      <a:pt x="75" y="108"/>
                    </a:cubicBezTo>
                    <a:cubicBezTo>
                      <a:pt x="77" y="109"/>
                      <a:pt x="79" y="110"/>
                      <a:pt x="80" y="111"/>
                    </a:cubicBezTo>
                    <a:cubicBezTo>
                      <a:pt x="80" y="111"/>
                      <a:pt x="81" y="111"/>
                      <a:pt x="81" y="112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0" y="114"/>
                      <a:pt x="78" y="115"/>
                      <a:pt x="74" y="116"/>
                    </a:cubicBezTo>
                    <a:cubicBezTo>
                      <a:pt x="71" y="117"/>
                      <a:pt x="68" y="117"/>
                      <a:pt x="64" y="117"/>
                    </a:cubicBezTo>
                    <a:cubicBezTo>
                      <a:pt x="55" y="117"/>
                      <a:pt x="43" y="115"/>
                      <a:pt x="33" y="110"/>
                    </a:cubicBezTo>
                    <a:cubicBezTo>
                      <a:pt x="29" y="107"/>
                      <a:pt x="24" y="104"/>
                      <a:pt x="21" y="99"/>
                    </a:cubicBezTo>
                    <a:cubicBezTo>
                      <a:pt x="18" y="95"/>
                      <a:pt x="17" y="89"/>
                      <a:pt x="17" y="83"/>
                    </a:cubicBezTo>
                    <a:cubicBezTo>
                      <a:pt x="17" y="80"/>
                      <a:pt x="17" y="77"/>
                      <a:pt x="17" y="75"/>
                    </a:cubicBezTo>
                    <a:cubicBezTo>
                      <a:pt x="18" y="74"/>
                      <a:pt x="17" y="73"/>
                      <a:pt x="16" y="73"/>
                    </a:cubicBezTo>
                    <a:cubicBezTo>
                      <a:pt x="15" y="73"/>
                      <a:pt x="15" y="73"/>
                      <a:pt x="14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6" name="Freeform 864"/>
              <p:cNvSpPr>
                <a:spLocks/>
              </p:cNvSpPr>
              <p:nvPr/>
            </p:nvSpPr>
            <p:spPr bwMode="auto">
              <a:xfrm>
                <a:off x="1503801" y="1974364"/>
                <a:ext cx="112713" cy="160338"/>
              </a:xfrm>
              <a:custGeom>
                <a:avLst/>
                <a:gdLst>
                  <a:gd name="T0" fmla="*/ 27 w 70"/>
                  <a:gd name="T1" fmla="*/ 72 h 100"/>
                  <a:gd name="T2" fmla="*/ 26 w 70"/>
                  <a:gd name="T3" fmla="*/ 78 h 100"/>
                  <a:gd name="T4" fmla="*/ 27 w 70"/>
                  <a:gd name="T5" fmla="*/ 83 h 100"/>
                  <a:gd name="T6" fmla="*/ 35 w 70"/>
                  <a:gd name="T7" fmla="*/ 97 h 100"/>
                  <a:gd name="T8" fmla="*/ 47 w 70"/>
                  <a:gd name="T9" fmla="*/ 100 h 100"/>
                  <a:gd name="T10" fmla="*/ 61 w 70"/>
                  <a:gd name="T11" fmla="*/ 96 h 100"/>
                  <a:gd name="T12" fmla="*/ 69 w 70"/>
                  <a:gd name="T13" fmla="*/ 88 h 100"/>
                  <a:gd name="T14" fmla="*/ 70 w 70"/>
                  <a:gd name="T15" fmla="*/ 86 h 100"/>
                  <a:gd name="T16" fmla="*/ 68 w 70"/>
                  <a:gd name="T17" fmla="*/ 83 h 100"/>
                  <a:gd name="T18" fmla="*/ 62 w 70"/>
                  <a:gd name="T19" fmla="*/ 80 h 100"/>
                  <a:gd name="T20" fmla="*/ 48 w 70"/>
                  <a:gd name="T21" fmla="*/ 77 h 100"/>
                  <a:gd name="T22" fmla="*/ 33 w 70"/>
                  <a:gd name="T23" fmla="*/ 73 h 100"/>
                  <a:gd name="T24" fmla="*/ 10 w 70"/>
                  <a:gd name="T25" fmla="*/ 54 h 100"/>
                  <a:gd name="T26" fmla="*/ 3 w 70"/>
                  <a:gd name="T27" fmla="*/ 29 h 100"/>
                  <a:gd name="T28" fmla="*/ 9 w 70"/>
                  <a:gd name="T29" fmla="*/ 3 h 100"/>
                  <a:gd name="T30" fmla="*/ 8 w 70"/>
                  <a:gd name="T31" fmla="*/ 1 h 100"/>
                  <a:gd name="T32" fmla="*/ 6 w 70"/>
                  <a:gd name="T33" fmla="*/ 1 h 100"/>
                  <a:gd name="T34" fmla="*/ 0 w 70"/>
                  <a:gd name="T35" fmla="*/ 29 h 100"/>
                  <a:gd name="T36" fmla="*/ 7 w 70"/>
                  <a:gd name="T37" fmla="*/ 56 h 100"/>
                  <a:gd name="T38" fmla="*/ 32 w 70"/>
                  <a:gd name="T39" fmla="*/ 76 h 100"/>
                  <a:gd name="T40" fmla="*/ 55 w 70"/>
                  <a:gd name="T41" fmla="*/ 81 h 100"/>
                  <a:gd name="T42" fmla="*/ 64 w 70"/>
                  <a:gd name="T43" fmla="*/ 83 h 100"/>
                  <a:gd name="T44" fmla="*/ 66 w 70"/>
                  <a:gd name="T45" fmla="*/ 85 h 100"/>
                  <a:gd name="T46" fmla="*/ 67 w 70"/>
                  <a:gd name="T47" fmla="*/ 86 h 100"/>
                  <a:gd name="T48" fmla="*/ 66 w 70"/>
                  <a:gd name="T49" fmla="*/ 87 h 100"/>
                  <a:gd name="T50" fmla="*/ 59 w 70"/>
                  <a:gd name="T51" fmla="*/ 94 h 100"/>
                  <a:gd name="T52" fmla="*/ 47 w 70"/>
                  <a:gd name="T53" fmla="*/ 97 h 100"/>
                  <a:gd name="T54" fmla="*/ 37 w 70"/>
                  <a:gd name="T55" fmla="*/ 94 h 100"/>
                  <a:gd name="T56" fmla="*/ 30 w 70"/>
                  <a:gd name="T57" fmla="*/ 82 h 100"/>
                  <a:gd name="T58" fmla="*/ 29 w 70"/>
                  <a:gd name="T59" fmla="*/ 78 h 100"/>
                  <a:gd name="T60" fmla="*/ 30 w 70"/>
                  <a:gd name="T61" fmla="*/ 73 h 100"/>
                  <a:gd name="T62" fmla="*/ 29 w 70"/>
                  <a:gd name="T63" fmla="*/ 71 h 100"/>
                  <a:gd name="T64" fmla="*/ 27 w 70"/>
                  <a:gd name="T65" fmla="*/ 7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27" y="72"/>
                    </a:moveTo>
                    <a:cubicBezTo>
                      <a:pt x="27" y="75"/>
                      <a:pt x="26" y="77"/>
                      <a:pt x="26" y="78"/>
                    </a:cubicBezTo>
                    <a:cubicBezTo>
                      <a:pt x="26" y="80"/>
                      <a:pt x="27" y="82"/>
                      <a:pt x="27" y="83"/>
                    </a:cubicBezTo>
                    <a:cubicBezTo>
                      <a:pt x="29" y="90"/>
                      <a:pt x="32" y="94"/>
                      <a:pt x="35" y="97"/>
                    </a:cubicBezTo>
                    <a:cubicBezTo>
                      <a:pt x="39" y="99"/>
                      <a:pt x="43" y="100"/>
                      <a:pt x="47" y="100"/>
                    </a:cubicBezTo>
                    <a:cubicBezTo>
                      <a:pt x="52" y="100"/>
                      <a:pt x="57" y="99"/>
                      <a:pt x="61" y="96"/>
                    </a:cubicBezTo>
                    <a:cubicBezTo>
                      <a:pt x="65" y="94"/>
                      <a:pt x="68" y="91"/>
                      <a:pt x="69" y="88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0" y="85"/>
                      <a:pt x="69" y="83"/>
                      <a:pt x="68" y="83"/>
                    </a:cubicBezTo>
                    <a:cubicBezTo>
                      <a:pt x="67" y="81"/>
                      <a:pt x="65" y="80"/>
                      <a:pt x="62" y="80"/>
                    </a:cubicBezTo>
                    <a:cubicBezTo>
                      <a:pt x="58" y="79"/>
                      <a:pt x="53" y="78"/>
                      <a:pt x="48" y="77"/>
                    </a:cubicBezTo>
                    <a:cubicBezTo>
                      <a:pt x="43" y="76"/>
                      <a:pt x="37" y="75"/>
                      <a:pt x="33" y="73"/>
                    </a:cubicBezTo>
                    <a:cubicBezTo>
                      <a:pt x="22" y="68"/>
                      <a:pt x="14" y="62"/>
                      <a:pt x="10" y="54"/>
                    </a:cubicBezTo>
                    <a:cubicBezTo>
                      <a:pt x="5" y="46"/>
                      <a:pt x="3" y="38"/>
                      <a:pt x="3" y="29"/>
                    </a:cubicBezTo>
                    <a:cubicBezTo>
                      <a:pt x="3" y="20"/>
                      <a:pt x="5" y="11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2" y="10"/>
                      <a:pt x="0" y="20"/>
                      <a:pt x="0" y="29"/>
                    </a:cubicBezTo>
                    <a:cubicBezTo>
                      <a:pt x="0" y="38"/>
                      <a:pt x="2" y="47"/>
                      <a:pt x="7" y="56"/>
                    </a:cubicBezTo>
                    <a:cubicBezTo>
                      <a:pt x="12" y="64"/>
                      <a:pt x="20" y="71"/>
                      <a:pt x="32" y="76"/>
                    </a:cubicBezTo>
                    <a:cubicBezTo>
                      <a:pt x="39" y="79"/>
                      <a:pt x="48" y="80"/>
                      <a:pt x="55" y="81"/>
                    </a:cubicBezTo>
                    <a:cubicBezTo>
                      <a:pt x="59" y="82"/>
                      <a:pt x="62" y="83"/>
                      <a:pt x="64" y="83"/>
                    </a:cubicBezTo>
                    <a:cubicBezTo>
                      <a:pt x="65" y="84"/>
                      <a:pt x="66" y="84"/>
                      <a:pt x="66" y="85"/>
                    </a:cubicBezTo>
                    <a:cubicBezTo>
                      <a:pt x="66" y="85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6" y="87"/>
                    </a:cubicBezTo>
                    <a:cubicBezTo>
                      <a:pt x="66" y="89"/>
                      <a:pt x="63" y="91"/>
                      <a:pt x="59" y="94"/>
                    </a:cubicBezTo>
                    <a:cubicBezTo>
                      <a:pt x="56" y="96"/>
                      <a:pt x="51" y="97"/>
                      <a:pt x="47" y="97"/>
                    </a:cubicBezTo>
                    <a:cubicBezTo>
                      <a:pt x="43" y="97"/>
                      <a:pt x="40" y="97"/>
                      <a:pt x="37" y="94"/>
                    </a:cubicBezTo>
                    <a:cubicBezTo>
                      <a:pt x="34" y="92"/>
                      <a:pt x="32" y="88"/>
                      <a:pt x="30" y="82"/>
                    </a:cubicBezTo>
                    <a:cubicBezTo>
                      <a:pt x="30" y="81"/>
                      <a:pt x="29" y="80"/>
                      <a:pt x="29" y="78"/>
                    </a:cubicBezTo>
                    <a:cubicBezTo>
                      <a:pt x="29" y="77"/>
                      <a:pt x="30" y="75"/>
                      <a:pt x="30" y="73"/>
                    </a:cubicBezTo>
                    <a:cubicBezTo>
                      <a:pt x="30" y="72"/>
                      <a:pt x="30" y="71"/>
                      <a:pt x="29" y="71"/>
                    </a:cubicBezTo>
                    <a:cubicBezTo>
                      <a:pt x="28" y="71"/>
                      <a:pt x="27" y="72"/>
                      <a:pt x="27" y="7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7" name="Freeform 865"/>
              <p:cNvSpPr>
                <a:spLocks/>
              </p:cNvSpPr>
              <p:nvPr/>
            </p:nvSpPr>
            <p:spPr bwMode="auto">
              <a:xfrm>
                <a:off x="1500626" y="1515576"/>
                <a:ext cx="373063" cy="661988"/>
              </a:xfrm>
              <a:custGeom>
                <a:avLst/>
                <a:gdLst>
                  <a:gd name="T0" fmla="*/ 73 w 233"/>
                  <a:gd name="T1" fmla="*/ 314 h 414"/>
                  <a:gd name="T2" fmla="*/ 120 w 233"/>
                  <a:gd name="T3" fmla="*/ 269 h 414"/>
                  <a:gd name="T4" fmla="*/ 103 w 233"/>
                  <a:gd name="T5" fmla="*/ 270 h 414"/>
                  <a:gd name="T6" fmla="*/ 6 w 233"/>
                  <a:gd name="T7" fmla="*/ 190 h 414"/>
                  <a:gd name="T8" fmla="*/ 19 w 233"/>
                  <a:gd name="T9" fmla="*/ 175 h 414"/>
                  <a:gd name="T10" fmla="*/ 23 w 233"/>
                  <a:gd name="T11" fmla="*/ 179 h 414"/>
                  <a:gd name="T12" fmla="*/ 61 w 233"/>
                  <a:gd name="T13" fmla="*/ 251 h 414"/>
                  <a:gd name="T14" fmla="*/ 128 w 233"/>
                  <a:gd name="T15" fmla="*/ 241 h 414"/>
                  <a:gd name="T16" fmla="*/ 84 w 233"/>
                  <a:gd name="T17" fmla="*/ 220 h 414"/>
                  <a:gd name="T18" fmla="*/ 49 w 233"/>
                  <a:gd name="T19" fmla="*/ 104 h 414"/>
                  <a:gd name="T20" fmla="*/ 230 w 233"/>
                  <a:gd name="T21" fmla="*/ 3 h 414"/>
                  <a:gd name="T22" fmla="*/ 229 w 233"/>
                  <a:gd name="T23" fmla="*/ 21 h 414"/>
                  <a:gd name="T24" fmla="*/ 30 w 233"/>
                  <a:gd name="T25" fmla="*/ 135 h 414"/>
                  <a:gd name="T26" fmla="*/ 66 w 233"/>
                  <a:gd name="T27" fmla="*/ 197 h 414"/>
                  <a:gd name="T28" fmla="*/ 154 w 233"/>
                  <a:gd name="T29" fmla="*/ 196 h 414"/>
                  <a:gd name="T30" fmla="*/ 214 w 233"/>
                  <a:gd name="T31" fmla="*/ 151 h 414"/>
                  <a:gd name="T32" fmla="*/ 213 w 233"/>
                  <a:gd name="T33" fmla="*/ 151 h 414"/>
                  <a:gd name="T34" fmla="*/ 216 w 233"/>
                  <a:gd name="T35" fmla="*/ 153 h 414"/>
                  <a:gd name="T36" fmla="*/ 228 w 233"/>
                  <a:gd name="T37" fmla="*/ 177 h 414"/>
                  <a:gd name="T38" fmla="*/ 230 w 233"/>
                  <a:gd name="T39" fmla="*/ 186 h 414"/>
                  <a:gd name="T40" fmla="*/ 212 w 233"/>
                  <a:gd name="T41" fmla="*/ 211 h 414"/>
                  <a:gd name="T42" fmla="*/ 126 w 233"/>
                  <a:gd name="T43" fmla="*/ 301 h 414"/>
                  <a:gd name="T44" fmla="*/ 95 w 233"/>
                  <a:gd name="T45" fmla="*/ 367 h 414"/>
                  <a:gd name="T46" fmla="*/ 35 w 233"/>
                  <a:gd name="T47" fmla="*/ 406 h 414"/>
                  <a:gd name="T48" fmla="*/ 18 w 233"/>
                  <a:gd name="T49" fmla="*/ 349 h 414"/>
                  <a:gd name="T50" fmla="*/ 33 w 233"/>
                  <a:gd name="T51" fmla="*/ 408 h 414"/>
                  <a:gd name="T52" fmla="*/ 104 w 233"/>
                  <a:gd name="T53" fmla="*/ 348 h 414"/>
                  <a:gd name="T54" fmla="*/ 118 w 233"/>
                  <a:gd name="T55" fmla="*/ 317 h 414"/>
                  <a:gd name="T56" fmla="*/ 218 w 233"/>
                  <a:gd name="T57" fmla="*/ 208 h 414"/>
                  <a:gd name="T58" fmla="*/ 233 w 233"/>
                  <a:gd name="T59" fmla="*/ 186 h 414"/>
                  <a:gd name="T60" fmla="*/ 231 w 233"/>
                  <a:gd name="T61" fmla="*/ 177 h 414"/>
                  <a:gd name="T62" fmla="*/ 218 w 233"/>
                  <a:gd name="T63" fmla="*/ 150 h 414"/>
                  <a:gd name="T64" fmla="*/ 209 w 233"/>
                  <a:gd name="T65" fmla="*/ 151 h 414"/>
                  <a:gd name="T66" fmla="*/ 120 w 233"/>
                  <a:gd name="T67" fmla="*/ 206 h 414"/>
                  <a:gd name="T68" fmla="*/ 26 w 233"/>
                  <a:gd name="T69" fmla="*/ 151 h 414"/>
                  <a:gd name="T70" fmla="*/ 229 w 233"/>
                  <a:gd name="T71" fmla="*/ 22 h 414"/>
                  <a:gd name="T72" fmla="*/ 160 w 233"/>
                  <a:gd name="T73" fmla="*/ 32 h 414"/>
                  <a:gd name="T74" fmla="*/ 19 w 233"/>
                  <a:gd name="T75" fmla="*/ 176 h 414"/>
                  <a:gd name="T76" fmla="*/ 125 w 233"/>
                  <a:gd name="T77" fmla="*/ 240 h 414"/>
                  <a:gd name="T78" fmla="*/ 90 w 233"/>
                  <a:gd name="T79" fmla="*/ 251 h 414"/>
                  <a:gd name="T80" fmla="*/ 18 w 233"/>
                  <a:gd name="T81" fmla="*/ 198 h 414"/>
                  <a:gd name="T82" fmla="*/ 24 w 233"/>
                  <a:gd name="T83" fmla="*/ 177 h 414"/>
                  <a:gd name="T84" fmla="*/ 17 w 233"/>
                  <a:gd name="T85" fmla="*/ 169 h 414"/>
                  <a:gd name="T86" fmla="*/ 58 w 233"/>
                  <a:gd name="T87" fmla="*/ 268 h 414"/>
                  <a:gd name="T88" fmla="*/ 118 w 233"/>
                  <a:gd name="T89" fmla="*/ 271 h 414"/>
                  <a:gd name="T90" fmla="*/ 118 w 233"/>
                  <a:gd name="T91" fmla="*/ 271 h 414"/>
                  <a:gd name="T92" fmla="*/ 99 w 233"/>
                  <a:gd name="T93" fmla="*/ 303 h 414"/>
                  <a:gd name="T94" fmla="*/ 21 w 233"/>
                  <a:gd name="T95" fmla="*/ 24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414">
                    <a:moveTo>
                      <a:pt x="19" y="243"/>
                    </a:moveTo>
                    <a:cubicBezTo>
                      <a:pt x="17" y="248"/>
                      <a:pt x="17" y="253"/>
                      <a:pt x="17" y="258"/>
                    </a:cubicBezTo>
                    <a:cubicBezTo>
                      <a:pt x="17" y="282"/>
                      <a:pt x="33" y="303"/>
                      <a:pt x="54" y="311"/>
                    </a:cubicBezTo>
                    <a:cubicBezTo>
                      <a:pt x="61" y="313"/>
                      <a:pt x="67" y="314"/>
                      <a:pt x="73" y="314"/>
                    </a:cubicBezTo>
                    <a:cubicBezTo>
                      <a:pt x="84" y="314"/>
                      <a:pt x="94" y="310"/>
                      <a:pt x="101" y="305"/>
                    </a:cubicBezTo>
                    <a:cubicBezTo>
                      <a:pt x="108" y="300"/>
                      <a:pt x="114" y="293"/>
                      <a:pt x="117" y="288"/>
                    </a:cubicBezTo>
                    <a:cubicBezTo>
                      <a:pt x="121" y="281"/>
                      <a:pt x="122" y="277"/>
                      <a:pt x="122" y="274"/>
                    </a:cubicBezTo>
                    <a:cubicBezTo>
                      <a:pt x="122" y="271"/>
                      <a:pt x="121" y="269"/>
                      <a:pt x="120" y="269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19" y="269"/>
                      <a:pt x="119" y="269"/>
                      <a:pt x="119" y="269"/>
                    </a:cubicBezTo>
                    <a:cubicBezTo>
                      <a:pt x="118" y="269"/>
                      <a:pt x="113" y="270"/>
                      <a:pt x="103" y="270"/>
                    </a:cubicBezTo>
                    <a:cubicBezTo>
                      <a:pt x="93" y="270"/>
                      <a:pt x="78" y="269"/>
                      <a:pt x="58" y="265"/>
                    </a:cubicBezTo>
                    <a:cubicBezTo>
                      <a:pt x="41" y="262"/>
                      <a:pt x="27" y="251"/>
                      <a:pt x="18" y="239"/>
                    </a:cubicBezTo>
                    <a:cubicBezTo>
                      <a:pt x="8" y="226"/>
                      <a:pt x="3" y="212"/>
                      <a:pt x="3" y="201"/>
                    </a:cubicBezTo>
                    <a:cubicBezTo>
                      <a:pt x="3" y="196"/>
                      <a:pt x="4" y="192"/>
                      <a:pt x="6" y="190"/>
                    </a:cubicBezTo>
                    <a:cubicBezTo>
                      <a:pt x="10" y="183"/>
                      <a:pt x="15" y="177"/>
                      <a:pt x="19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7" y="171"/>
                      <a:pt x="17" y="171"/>
                      <a:pt x="17" y="171"/>
                    </a:cubicBezTo>
                    <a:cubicBezTo>
                      <a:pt x="17" y="171"/>
                      <a:pt x="18" y="173"/>
                      <a:pt x="19" y="175"/>
                    </a:cubicBezTo>
                    <a:cubicBezTo>
                      <a:pt x="20" y="176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3" y="179"/>
                      <a:pt x="23" y="179"/>
                      <a:pt x="23" y="179"/>
                    </a:cubicBezTo>
                    <a:cubicBezTo>
                      <a:pt x="18" y="186"/>
                      <a:pt x="15" y="192"/>
                      <a:pt x="15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214"/>
                      <a:pt x="23" y="226"/>
                      <a:pt x="33" y="234"/>
                    </a:cubicBezTo>
                    <a:cubicBezTo>
                      <a:pt x="43" y="243"/>
                      <a:pt x="54" y="248"/>
                      <a:pt x="61" y="251"/>
                    </a:cubicBezTo>
                    <a:cubicBezTo>
                      <a:pt x="67" y="253"/>
                      <a:pt x="79" y="254"/>
                      <a:pt x="90" y="254"/>
                    </a:cubicBezTo>
                    <a:cubicBezTo>
                      <a:pt x="99" y="254"/>
                      <a:pt x="108" y="253"/>
                      <a:pt x="115" y="252"/>
                    </a:cubicBezTo>
                    <a:cubicBezTo>
                      <a:pt x="119" y="251"/>
                      <a:pt x="122" y="249"/>
                      <a:pt x="124" y="248"/>
                    </a:cubicBezTo>
                    <a:cubicBezTo>
                      <a:pt x="126" y="246"/>
                      <a:pt x="128" y="244"/>
                      <a:pt x="128" y="241"/>
                    </a:cubicBezTo>
                    <a:cubicBezTo>
                      <a:pt x="128" y="240"/>
                      <a:pt x="128" y="240"/>
                      <a:pt x="128" y="240"/>
                    </a:cubicBezTo>
                    <a:cubicBezTo>
                      <a:pt x="128" y="236"/>
                      <a:pt x="126" y="233"/>
                      <a:pt x="123" y="231"/>
                    </a:cubicBezTo>
                    <a:cubicBezTo>
                      <a:pt x="119" y="228"/>
                      <a:pt x="112" y="226"/>
                      <a:pt x="105" y="225"/>
                    </a:cubicBezTo>
                    <a:cubicBezTo>
                      <a:pt x="98" y="223"/>
                      <a:pt x="91" y="222"/>
                      <a:pt x="84" y="220"/>
                    </a:cubicBezTo>
                    <a:cubicBezTo>
                      <a:pt x="66" y="215"/>
                      <a:pt x="39" y="204"/>
                      <a:pt x="22" y="174"/>
                    </a:cubicBezTo>
                    <a:cubicBezTo>
                      <a:pt x="17" y="166"/>
                      <a:pt x="15" y="158"/>
                      <a:pt x="15" y="151"/>
                    </a:cubicBezTo>
                    <a:cubicBezTo>
                      <a:pt x="15" y="139"/>
                      <a:pt x="21" y="129"/>
                      <a:pt x="29" y="121"/>
                    </a:cubicBezTo>
                    <a:cubicBezTo>
                      <a:pt x="36" y="114"/>
                      <a:pt x="45" y="108"/>
                      <a:pt x="49" y="104"/>
                    </a:cubicBezTo>
                    <a:cubicBezTo>
                      <a:pt x="78" y="79"/>
                      <a:pt x="123" y="54"/>
                      <a:pt x="161" y="35"/>
                    </a:cubicBezTo>
                    <a:cubicBezTo>
                      <a:pt x="180" y="25"/>
                      <a:pt x="198" y="18"/>
                      <a:pt x="210" y="12"/>
                    </a:cubicBezTo>
                    <a:cubicBezTo>
                      <a:pt x="216" y="9"/>
                      <a:pt x="221" y="7"/>
                      <a:pt x="225" y="6"/>
                    </a:cubicBezTo>
                    <a:cubicBezTo>
                      <a:pt x="228" y="4"/>
                      <a:pt x="230" y="3"/>
                      <a:pt x="230" y="3"/>
                    </a:cubicBezTo>
                    <a:cubicBezTo>
                      <a:pt x="230" y="2"/>
                      <a:pt x="230" y="2"/>
                      <a:pt x="230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01" y="29"/>
                      <a:pt x="150" y="52"/>
                      <a:pt x="106" y="78"/>
                    </a:cubicBezTo>
                    <a:cubicBezTo>
                      <a:pt x="84" y="91"/>
                      <a:pt x="63" y="104"/>
                      <a:pt x="48" y="117"/>
                    </a:cubicBezTo>
                    <a:cubicBezTo>
                      <a:pt x="40" y="123"/>
                      <a:pt x="34" y="129"/>
                      <a:pt x="30" y="135"/>
                    </a:cubicBezTo>
                    <a:cubicBezTo>
                      <a:pt x="26" y="140"/>
                      <a:pt x="23" y="146"/>
                      <a:pt x="23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3" y="160"/>
                      <a:pt x="26" y="168"/>
                      <a:pt x="32" y="175"/>
                    </a:cubicBezTo>
                    <a:cubicBezTo>
                      <a:pt x="40" y="185"/>
                      <a:pt x="52" y="192"/>
                      <a:pt x="66" y="197"/>
                    </a:cubicBezTo>
                    <a:cubicBezTo>
                      <a:pt x="79" y="202"/>
                      <a:pt x="93" y="205"/>
                      <a:pt x="104" y="207"/>
                    </a:cubicBezTo>
                    <a:cubicBezTo>
                      <a:pt x="110" y="208"/>
                      <a:pt x="115" y="209"/>
                      <a:pt x="120" y="209"/>
                    </a:cubicBezTo>
                    <a:cubicBezTo>
                      <a:pt x="128" y="209"/>
                      <a:pt x="134" y="207"/>
                      <a:pt x="139" y="205"/>
                    </a:cubicBezTo>
                    <a:cubicBezTo>
                      <a:pt x="144" y="202"/>
                      <a:pt x="148" y="199"/>
                      <a:pt x="154" y="196"/>
                    </a:cubicBezTo>
                    <a:cubicBezTo>
                      <a:pt x="160" y="192"/>
                      <a:pt x="175" y="181"/>
                      <a:pt x="188" y="171"/>
                    </a:cubicBezTo>
                    <a:cubicBezTo>
                      <a:pt x="194" y="166"/>
                      <a:pt x="200" y="162"/>
                      <a:pt x="205" y="158"/>
                    </a:cubicBezTo>
                    <a:cubicBezTo>
                      <a:pt x="208" y="156"/>
                      <a:pt x="210" y="154"/>
                      <a:pt x="211" y="153"/>
                    </a:cubicBezTo>
                    <a:cubicBezTo>
                      <a:pt x="213" y="152"/>
                      <a:pt x="214" y="151"/>
                      <a:pt x="214" y="151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4" y="151"/>
                      <a:pt x="216" y="153"/>
                    </a:cubicBezTo>
                    <a:cubicBezTo>
                      <a:pt x="217" y="154"/>
                      <a:pt x="218" y="155"/>
                      <a:pt x="218" y="158"/>
                    </a:cubicBezTo>
                    <a:cubicBezTo>
                      <a:pt x="218" y="162"/>
                      <a:pt x="221" y="165"/>
                      <a:pt x="223" y="168"/>
                    </a:cubicBezTo>
                    <a:cubicBezTo>
                      <a:pt x="224" y="170"/>
                      <a:pt x="226" y="171"/>
                      <a:pt x="226" y="173"/>
                    </a:cubicBezTo>
                    <a:cubicBezTo>
                      <a:pt x="227" y="174"/>
                      <a:pt x="228" y="176"/>
                      <a:pt x="228" y="177"/>
                    </a:cubicBezTo>
                    <a:cubicBezTo>
                      <a:pt x="228" y="177"/>
                      <a:pt x="228" y="177"/>
                      <a:pt x="228" y="177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28" y="180"/>
                      <a:pt x="228" y="182"/>
                      <a:pt x="229" y="183"/>
                    </a:cubicBezTo>
                    <a:cubicBezTo>
                      <a:pt x="230" y="184"/>
                      <a:pt x="230" y="185"/>
                      <a:pt x="230" y="186"/>
                    </a:cubicBezTo>
                    <a:cubicBezTo>
                      <a:pt x="230" y="186"/>
                      <a:pt x="230" y="186"/>
                      <a:pt x="229" y="187"/>
                    </a:cubicBezTo>
                    <a:cubicBezTo>
                      <a:pt x="229" y="188"/>
                      <a:pt x="228" y="188"/>
                      <a:pt x="227" y="189"/>
                    </a:cubicBezTo>
                    <a:cubicBezTo>
                      <a:pt x="225" y="191"/>
                      <a:pt x="223" y="193"/>
                      <a:pt x="221" y="196"/>
                    </a:cubicBezTo>
                    <a:cubicBezTo>
                      <a:pt x="218" y="201"/>
                      <a:pt x="215" y="206"/>
                      <a:pt x="212" y="211"/>
                    </a:cubicBezTo>
                    <a:cubicBezTo>
                      <a:pt x="208" y="216"/>
                      <a:pt x="204" y="221"/>
                      <a:pt x="199" y="224"/>
                    </a:cubicBezTo>
                    <a:cubicBezTo>
                      <a:pt x="192" y="228"/>
                      <a:pt x="181" y="235"/>
                      <a:pt x="170" y="243"/>
                    </a:cubicBezTo>
                    <a:cubicBezTo>
                      <a:pt x="159" y="252"/>
                      <a:pt x="148" y="261"/>
                      <a:pt x="144" y="270"/>
                    </a:cubicBezTo>
                    <a:cubicBezTo>
                      <a:pt x="140" y="279"/>
                      <a:pt x="133" y="291"/>
                      <a:pt x="126" y="301"/>
                    </a:cubicBezTo>
                    <a:cubicBezTo>
                      <a:pt x="122" y="306"/>
                      <a:pt x="119" y="311"/>
                      <a:pt x="116" y="315"/>
                    </a:cubicBezTo>
                    <a:cubicBezTo>
                      <a:pt x="113" y="319"/>
                      <a:pt x="111" y="322"/>
                      <a:pt x="110" y="323"/>
                    </a:cubicBezTo>
                    <a:cubicBezTo>
                      <a:pt x="108" y="324"/>
                      <a:pt x="108" y="325"/>
                      <a:pt x="107" y="327"/>
                    </a:cubicBezTo>
                    <a:cubicBezTo>
                      <a:pt x="104" y="335"/>
                      <a:pt x="100" y="351"/>
                      <a:pt x="95" y="367"/>
                    </a:cubicBezTo>
                    <a:cubicBezTo>
                      <a:pt x="93" y="374"/>
                      <a:pt x="90" y="382"/>
                      <a:pt x="86" y="388"/>
                    </a:cubicBezTo>
                    <a:cubicBezTo>
                      <a:pt x="83" y="395"/>
                      <a:pt x="79" y="400"/>
                      <a:pt x="75" y="403"/>
                    </a:cubicBezTo>
                    <a:cubicBezTo>
                      <a:pt x="67" y="408"/>
                      <a:pt x="59" y="411"/>
                      <a:pt x="51" y="411"/>
                    </a:cubicBezTo>
                    <a:cubicBezTo>
                      <a:pt x="45" y="411"/>
                      <a:pt x="40" y="410"/>
                      <a:pt x="35" y="406"/>
                    </a:cubicBezTo>
                    <a:cubicBezTo>
                      <a:pt x="30" y="402"/>
                      <a:pt x="26" y="396"/>
                      <a:pt x="23" y="388"/>
                    </a:cubicBezTo>
                    <a:cubicBezTo>
                      <a:pt x="19" y="377"/>
                      <a:pt x="18" y="368"/>
                      <a:pt x="18" y="361"/>
                    </a:cubicBezTo>
                    <a:cubicBezTo>
                      <a:pt x="18" y="356"/>
                      <a:pt x="19" y="353"/>
                      <a:pt x="19" y="351"/>
                    </a:cubicBezTo>
                    <a:cubicBezTo>
                      <a:pt x="19" y="350"/>
                      <a:pt x="19" y="349"/>
                      <a:pt x="18" y="349"/>
                    </a:cubicBezTo>
                    <a:cubicBezTo>
                      <a:pt x="17" y="349"/>
                      <a:pt x="16" y="349"/>
                      <a:pt x="16" y="350"/>
                    </a:cubicBezTo>
                    <a:cubicBezTo>
                      <a:pt x="16" y="353"/>
                      <a:pt x="15" y="356"/>
                      <a:pt x="15" y="361"/>
                    </a:cubicBezTo>
                    <a:cubicBezTo>
                      <a:pt x="15" y="368"/>
                      <a:pt x="16" y="377"/>
                      <a:pt x="20" y="389"/>
                    </a:cubicBezTo>
                    <a:cubicBezTo>
                      <a:pt x="24" y="398"/>
                      <a:pt x="28" y="404"/>
                      <a:pt x="33" y="408"/>
                    </a:cubicBezTo>
                    <a:cubicBezTo>
                      <a:pt x="39" y="412"/>
                      <a:pt x="45" y="414"/>
                      <a:pt x="51" y="414"/>
                    </a:cubicBezTo>
                    <a:cubicBezTo>
                      <a:pt x="60" y="414"/>
                      <a:pt x="68" y="411"/>
                      <a:pt x="77" y="405"/>
                    </a:cubicBezTo>
                    <a:cubicBezTo>
                      <a:pt x="82" y="402"/>
                      <a:pt x="87" y="395"/>
                      <a:pt x="90" y="387"/>
                    </a:cubicBezTo>
                    <a:cubicBezTo>
                      <a:pt x="96" y="375"/>
                      <a:pt x="100" y="360"/>
                      <a:pt x="104" y="348"/>
                    </a:cubicBezTo>
                    <a:cubicBezTo>
                      <a:pt x="106" y="342"/>
                      <a:pt x="107" y="336"/>
                      <a:pt x="108" y="332"/>
                    </a:cubicBezTo>
                    <a:cubicBezTo>
                      <a:pt x="109" y="330"/>
                      <a:pt x="110" y="328"/>
                      <a:pt x="110" y="327"/>
                    </a:cubicBezTo>
                    <a:cubicBezTo>
                      <a:pt x="111" y="326"/>
                      <a:pt x="111" y="325"/>
                      <a:pt x="111" y="325"/>
                    </a:cubicBezTo>
                    <a:cubicBezTo>
                      <a:pt x="113" y="324"/>
                      <a:pt x="115" y="321"/>
                      <a:pt x="118" y="317"/>
                    </a:cubicBezTo>
                    <a:cubicBezTo>
                      <a:pt x="127" y="305"/>
                      <a:pt x="140" y="284"/>
                      <a:pt x="146" y="271"/>
                    </a:cubicBezTo>
                    <a:cubicBezTo>
                      <a:pt x="150" y="263"/>
                      <a:pt x="160" y="254"/>
                      <a:pt x="171" y="246"/>
                    </a:cubicBezTo>
                    <a:cubicBezTo>
                      <a:pt x="182" y="237"/>
                      <a:pt x="194" y="230"/>
                      <a:pt x="201" y="226"/>
                    </a:cubicBezTo>
                    <a:cubicBezTo>
                      <a:pt x="208" y="222"/>
                      <a:pt x="213" y="215"/>
                      <a:pt x="218" y="208"/>
                    </a:cubicBezTo>
                    <a:cubicBezTo>
                      <a:pt x="220" y="204"/>
                      <a:pt x="222" y="201"/>
                      <a:pt x="224" y="198"/>
                    </a:cubicBezTo>
                    <a:cubicBezTo>
                      <a:pt x="226" y="195"/>
                      <a:pt x="227" y="193"/>
                      <a:pt x="229" y="192"/>
                    </a:cubicBezTo>
                    <a:cubicBezTo>
                      <a:pt x="230" y="191"/>
                      <a:pt x="231" y="190"/>
                      <a:pt x="232" y="189"/>
                    </a:cubicBezTo>
                    <a:cubicBezTo>
                      <a:pt x="233" y="188"/>
                      <a:pt x="233" y="187"/>
                      <a:pt x="233" y="186"/>
                    </a:cubicBezTo>
                    <a:cubicBezTo>
                      <a:pt x="233" y="184"/>
                      <a:pt x="232" y="183"/>
                      <a:pt x="232" y="182"/>
                    </a:cubicBezTo>
                    <a:cubicBezTo>
                      <a:pt x="231" y="181"/>
                      <a:pt x="231" y="180"/>
                      <a:pt x="231" y="178"/>
                    </a:cubicBezTo>
                    <a:cubicBezTo>
                      <a:pt x="231" y="178"/>
                      <a:pt x="231" y="178"/>
                      <a:pt x="231" y="178"/>
                    </a:cubicBezTo>
                    <a:cubicBezTo>
                      <a:pt x="231" y="177"/>
                      <a:pt x="231" y="177"/>
                      <a:pt x="231" y="177"/>
                    </a:cubicBezTo>
                    <a:cubicBezTo>
                      <a:pt x="231" y="175"/>
                      <a:pt x="230" y="173"/>
                      <a:pt x="229" y="171"/>
                    </a:cubicBezTo>
                    <a:cubicBezTo>
                      <a:pt x="227" y="169"/>
                      <a:pt x="225" y="167"/>
                      <a:pt x="224" y="164"/>
                    </a:cubicBezTo>
                    <a:cubicBezTo>
                      <a:pt x="222" y="162"/>
                      <a:pt x="221" y="160"/>
                      <a:pt x="221" y="158"/>
                    </a:cubicBezTo>
                    <a:cubicBezTo>
                      <a:pt x="221" y="154"/>
                      <a:pt x="219" y="152"/>
                      <a:pt x="218" y="150"/>
                    </a:cubicBezTo>
                    <a:cubicBezTo>
                      <a:pt x="216" y="149"/>
                      <a:pt x="214" y="148"/>
                      <a:pt x="214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1" y="149"/>
                      <a:pt x="209" y="151"/>
                    </a:cubicBezTo>
                    <a:cubicBezTo>
                      <a:pt x="204" y="155"/>
                      <a:pt x="192" y="164"/>
                      <a:pt x="181" y="173"/>
                    </a:cubicBezTo>
                    <a:cubicBezTo>
                      <a:pt x="169" y="181"/>
                      <a:pt x="158" y="190"/>
                      <a:pt x="152" y="193"/>
                    </a:cubicBezTo>
                    <a:cubicBezTo>
                      <a:pt x="147" y="196"/>
                      <a:pt x="142" y="200"/>
                      <a:pt x="138" y="202"/>
                    </a:cubicBezTo>
                    <a:cubicBezTo>
                      <a:pt x="133" y="204"/>
                      <a:pt x="128" y="206"/>
                      <a:pt x="120" y="206"/>
                    </a:cubicBezTo>
                    <a:cubicBezTo>
                      <a:pt x="116" y="206"/>
                      <a:pt x="111" y="205"/>
                      <a:pt x="104" y="204"/>
                    </a:cubicBezTo>
                    <a:cubicBezTo>
                      <a:pt x="90" y="201"/>
                      <a:pt x="70" y="197"/>
                      <a:pt x="54" y="188"/>
                    </a:cubicBezTo>
                    <a:cubicBezTo>
                      <a:pt x="46" y="184"/>
                      <a:pt x="39" y="179"/>
                      <a:pt x="34" y="173"/>
                    </a:cubicBezTo>
                    <a:cubicBezTo>
                      <a:pt x="29" y="167"/>
                      <a:pt x="26" y="160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47"/>
                      <a:pt x="28" y="142"/>
                      <a:pt x="32" y="136"/>
                    </a:cubicBezTo>
                    <a:cubicBezTo>
                      <a:pt x="40" y="127"/>
                      <a:pt x="53" y="116"/>
                      <a:pt x="69" y="105"/>
                    </a:cubicBezTo>
                    <a:cubicBezTo>
                      <a:pt x="118" y="71"/>
                      <a:pt x="194" y="34"/>
                      <a:pt x="229" y="22"/>
                    </a:cubicBezTo>
                    <a:cubicBezTo>
                      <a:pt x="230" y="22"/>
                      <a:pt x="230" y="22"/>
                      <a:pt x="230" y="22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29" y="1"/>
                      <a:pt x="229" y="1"/>
                      <a:pt x="229" y="1"/>
                    </a:cubicBezTo>
                    <a:cubicBezTo>
                      <a:pt x="229" y="1"/>
                      <a:pt x="198" y="13"/>
                      <a:pt x="160" y="32"/>
                    </a:cubicBezTo>
                    <a:cubicBezTo>
                      <a:pt x="122" y="51"/>
                      <a:pt x="77" y="77"/>
                      <a:pt x="47" y="102"/>
                    </a:cubicBezTo>
                    <a:cubicBezTo>
                      <a:pt x="43" y="106"/>
                      <a:pt x="34" y="111"/>
                      <a:pt x="26" y="119"/>
                    </a:cubicBezTo>
                    <a:cubicBezTo>
                      <a:pt x="19" y="127"/>
                      <a:pt x="12" y="138"/>
                      <a:pt x="12" y="151"/>
                    </a:cubicBezTo>
                    <a:cubicBezTo>
                      <a:pt x="12" y="159"/>
                      <a:pt x="14" y="167"/>
                      <a:pt x="19" y="176"/>
                    </a:cubicBezTo>
                    <a:cubicBezTo>
                      <a:pt x="37" y="206"/>
                      <a:pt x="65" y="218"/>
                      <a:pt x="83" y="223"/>
                    </a:cubicBezTo>
                    <a:cubicBezTo>
                      <a:pt x="92" y="226"/>
                      <a:pt x="103" y="227"/>
                      <a:pt x="111" y="229"/>
                    </a:cubicBezTo>
                    <a:cubicBezTo>
                      <a:pt x="116" y="230"/>
                      <a:pt x="119" y="232"/>
                      <a:pt x="122" y="234"/>
                    </a:cubicBezTo>
                    <a:cubicBezTo>
                      <a:pt x="124" y="235"/>
                      <a:pt x="125" y="237"/>
                      <a:pt x="125" y="240"/>
                    </a:cubicBezTo>
                    <a:cubicBezTo>
                      <a:pt x="125" y="241"/>
                      <a:pt x="125" y="241"/>
                      <a:pt x="125" y="241"/>
                    </a:cubicBezTo>
                    <a:cubicBezTo>
                      <a:pt x="125" y="242"/>
                      <a:pt x="124" y="244"/>
                      <a:pt x="122" y="245"/>
                    </a:cubicBezTo>
                    <a:cubicBezTo>
                      <a:pt x="120" y="247"/>
                      <a:pt x="115" y="249"/>
                      <a:pt x="109" y="250"/>
                    </a:cubicBezTo>
                    <a:cubicBezTo>
                      <a:pt x="103" y="251"/>
                      <a:pt x="97" y="251"/>
                      <a:pt x="90" y="251"/>
                    </a:cubicBezTo>
                    <a:cubicBezTo>
                      <a:pt x="79" y="251"/>
                      <a:pt x="68" y="250"/>
                      <a:pt x="63" y="248"/>
                    </a:cubicBezTo>
                    <a:cubicBezTo>
                      <a:pt x="55" y="245"/>
                      <a:pt x="44" y="240"/>
                      <a:pt x="35" y="232"/>
                    </a:cubicBezTo>
                    <a:cubicBezTo>
                      <a:pt x="26" y="224"/>
                      <a:pt x="18" y="213"/>
                      <a:pt x="18" y="198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3"/>
                      <a:pt x="21" y="188"/>
                      <a:pt x="25" y="181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5" y="179"/>
                      <a:pt x="24" y="178"/>
                      <a:pt x="24" y="177"/>
                    </a:cubicBezTo>
                    <a:cubicBezTo>
                      <a:pt x="23" y="176"/>
                      <a:pt x="22" y="174"/>
                      <a:pt x="21" y="172"/>
                    </a:cubicBezTo>
                    <a:cubicBezTo>
                      <a:pt x="20" y="171"/>
                      <a:pt x="20" y="169"/>
                      <a:pt x="20" y="169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2" y="175"/>
                      <a:pt x="7" y="181"/>
                      <a:pt x="3" y="188"/>
                    </a:cubicBezTo>
                    <a:cubicBezTo>
                      <a:pt x="1" y="191"/>
                      <a:pt x="0" y="196"/>
                      <a:pt x="0" y="201"/>
                    </a:cubicBezTo>
                    <a:cubicBezTo>
                      <a:pt x="0" y="213"/>
                      <a:pt x="6" y="228"/>
                      <a:pt x="16" y="241"/>
                    </a:cubicBezTo>
                    <a:cubicBezTo>
                      <a:pt x="25" y="254"/>
                      <a:pt x="40" y="265"/>
                      <a:pt x="58" y="268"/>
                    </a:cubicBezTo>
                    <a:cubicBezTo>
                      <a:pt x="78" y="272"/>
                      <a:pt x="93" y="273"/>
                      <a:pt x="103" y="273"/>
                    </a:cubicBezTo>
                    <a:cubicBezTo>
                      <a:pt x="114" y="273"/>
                      <a:pt x="120" y="271"/>
                      <a:pt x="120" y="271"/>
                    </a:cubicBezTo>
                    <a:cubicBezTo>
                      <a:pt x="119" y="270"/>
                      <a:pt x="119" y="270"/>
                      <a:pt x="119" y="270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9" y="271"/>
                      <a:pt x="119" y="272"/>
                      <a:pt x="119" y="274"/>
                    </a:cubicBezTo>
                    <a:cubicBezTo>
                      <a:pt x="119" y="276"/>
                      <a:pt x="118" y="280"/>
                      <a:pt x="114" y="286"/>
                    </a:cubicBezTo>
                    <a:cubicBezTo>
                      <a:pt x="111" y="291"/>
                      <a:pt x="106" y="297"/>
                      <a:pt x="99" y="303"/>
                    </a:cubicBezTo>
                    <a:cubicBezTo>
                      <a:pt x="92" y="308"/>
                      <a:pt x="83" y="311"/>
                      <a:pt x="73" y="311"/>
                    </a:cubicBezTo>
                    <a:cubicBezTo>
                      <a:pt x="68" y="311"/>
                      <a:pt x="62" y="310"/>
                      <a:pt x="55" y="308"/>
                    </a:cubicBezTo>
                    <a:cubicBezTo>
                      <a:pt x="35" y="301"/>
                      <a:pt x="20" y="281"/>
                      <a:pt x="20" y="258"/>
                    </a:cubicBezTo>
                    <a:cubicBezTo>
                      <a:pt x="20" y="253"/>
                      <a:pt x="20" y="249"/>
                      <a:pt x="21" y="244"/>
                    </a:cubicBezTo>
                    <a:cubicBezTo>
                      <a:pt x="22" y="243"/>
                      <a:pt x="21" y="243"/>
                      <a:pt x="20" y="242"/>
                    </a:cubicBezTo>
                    <a:cubicBezTo>
                      <a:pt x="20" y="242"/>
                      <a:pt x="19" y="243"/>
                      <a:pt x="19" y="24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8" name="Freeform 866"/>
              <p:cNvSpPr>
                <a:spLocks/>
              </p:cNvSpPr>
              <p:nvPr/>
            </p:nvSpPr>
            <p:spPr bwMode="auto">
              <a:xfrm>
                <a:off x="1514914" y="1463189"/>
                <a:ext cx="360363" cy="330200"/>
              </a:xfrm>
              <a:custGeom>
                <a:avLst/>
                <a:gdLst>
                  <a:gd name="T0" fmla="*/ 209 w 225"/>
                  <a:gd name="T1" fmla="*/ 152 h 206"/>
                  <a:gd name="T2" fmla="*/ 191 w 225"/>
                  <a:gd name="T3" fmla="*/ 155 h 206"/>
                  <a:gd name="T4" fmla="*/ 112 w 225"/>
                  <a:gd name="T5" fmla="*/ 178 h 206"/>
                  <a:gd name="T6" fmla="*/ 23 w 225"/>
                  <a:gd name="T7" fmla="*/ 136 h 206"/>
                  <a:gd name="T8" fmla="*/ 225 w 225"/>
                  <a:gd name="T9" fmla="*/ 17 h 206"/>
                  <a:gd name="T10" fmla="*/ 219 w 225"/>
                  <a:gd name="T11" fmla="*/ 0 h 206"/>
                  <a:gd name="T12" fmla="*/ 60 w 225"/>
                  <a:gd name="T13" fmla="*/ 77 h 206"/>
                  <a:gd name="T14" fmla="*/ 10 w 225"/>
                  <a:gd name="T15" fmla="*/ 137 h 206"/>
                  <a:gd name="T16" fmla="*/ 118 w 225"/>
                  <a:gd name="T17" fmla="*/ 205 h 206"/>
                  <a:gd name="T18" fmla="*/ 184 w 225"/>
                  <a:gd name="T19" fmla="*/ 180 h 206"/>
                  <a:gd name="T20" fmla="*/ 211 w 225"/>
                  <a:gd name="T21" fmla="*/ 162 h 206"/>
                  <a:gd name="T22" fmla="*/ 209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209" y="152"/>
                    </a:moveTo>
                    <a:cubicBezTo>
                      <a:pt x="206" y="148"/>
                      <a:pt x="199" y="150"/>
                      <a:pt x="191" y="155"/>
                    </a:cubicBezTo>
                    <a:cubicBezTo>
                      <a:pt x="182" y="160"/>
                      <a:pt x="132" y="180"/>
                      <a:pt x="112" y="178"/>
                    </a:cubicBezTo>
                    <a:cubicBezTo>
                      <a:pt x="92" y="176"/>
                      <a:pt x="22" y="149"/>
                      <a:pt x="23" y="136"/>
                    </a:cubicBezTo>
                    <a:cubicBezTo>
                      <a:pt x="25" y="123"/>
                      <a:pt x="150" y="21"/>
                      <a:pt x="225" y="17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219" y="0"/>
                      <a:pt x="158" y="12"/>
                      <a:pt x="60" y="77"/>
                    </a:cubicBezTo>
                    <a:cubicBezTo>
                      <a:pt x="47" y="86"/>
                      <a:pt x="0" y="113"/>
                      <a:pt x="10" y="137"/>
                    </a:cubicBezTo>
                    <a:cubicBezTo>
                      <a:pt x="21" y="160"/>
                      <a:pt x="83" y="206"/>
                      <a:pt x="118" y="205"/>
                    </a:cubicBezTo>
                    <a:cubicBezTo>
                      <a:pt x="141" y="204"/>
                      <a:pt x="166" y="186"/>
                      <a:pt x="184" y="180"/>
                    </a:cubicBezTo>
                    <a:cubicBezTo>
                      <a:pt x="202" y="173"/>
                      <a:pt x="217" y="174"/>
                      <a:pt x="211" y="162"/>
                    </a:cubicBezTo>
                    <a:cubicBezTo>
                      <a:pt x="209" y="158"/>
                      <a:pt x="209" y="152"/>
                      <a:pt x="209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9" name="Freeform 867"/>
              <p:cNvSpPr>
                <a:spLocks noEditPoints="1"/>
              </p:cNvSpPr>
              <p:nvPr/>
            </p:nvSpPr>
            <p:spPr bwMode="auto">
              <a:xfrm>
                <a:off x="1530789" y="1477476"/>
                <a:ext cx="346075" cy="315913"/>
              </a:xfrm>
              <a:custGeom>
                <a:avLst/>
                <a:gdLst>
                  <a:gd name="T0" fmla="*/ 202 w 216"/>
                  <a:gd name="T1" fmla="*/ 153 h 197"/>
                  <a:gd name="T2" fmla="*/ 175 w 216"/>
                  <a:gd name="T3" fmla="*/ 162 h 197"/>
                  <a:gd name="T4" fmla="*/ 109 w 216"/>
                  <a:gd name="T5" fmla="*/ 187 h 197"/>
                  <a:gd name="T6" fmla="*/ 2 w 216"/>
                  <a:gd name="T7" fmla="*/ 119 h 197"/>
                  <a:gd name="T8" fmla="*/ 1 w 216"/>
                  <a:gd name="T9" fmla="*/ 116 h 197"/>
                  <a:gd name="T10" fmla="*/ 2 w 216"/>
                  <a:gd name="T11" fmla="*/ 128 h 197"/>
                  <a:gd name="T12" fmla="*/ 109 w 216"/>
                  <a:gd name="T13" fmla="*/ 196 h 197"/>
                  <a:gd name="T14" fmla="*/ 175 w 216"/>
                  <a:gd name="T15" fmla="*/ 170 h 197"/>
                  <a:gd name="T16" fmla="*/ 202 w 216"/>
                  <a:gd name="T17" fmla="*/ 153 h 197"/>
                  <a:gd name="T18" fmla="*/ 216 w 216"/>
                  <a:gd name="T19" fmla="*/ 8 h 197"/>
                  <a:gd name="T20" fmla="*/ 213 w 216"/>
                  <a:gd name="T21" fmla="*/ 0 h 197"/>
                  <a:gd name="T22" fmla="*/ 13 w 216"/>
                  <a:gd name="T23" fmla="*/ 120 h 197"/>
                  <a:gd name="T24" fmla="*/ 14 w 216"/>
                  <a:gd name="T25" fmla="*/ 124 h 197"/>
                  <a:gd name="T26" fmla="*/ 216 w 216"/>
                  <a:gd name="T27" fmla="*/ 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202" y="153"/>
                    </a:moveTo>
                    <a:cubicBezTo>
                      <a:pt x="198" y="157"/>
                      <a:pt x="187" y="158"/>
                      <a:pt x="175" y="162"/>
                    </a:cubicBezTo>
                    <a:cubicBezTo>
                      <a:pt x="157" y="169"/>
                      <a:pt x="132" y="186"/>
                      <a:pt x="109" y="187"/>
                    </a:cubicBezTo>
                    <a:cubicBezTo>
                      <a:pt x="74" y="189"/>
                      <a:pt x="12" y="143"/>
                      <a:pt x="2" y="119"/>
                    </a:cubicBezTo>
                    <a:cubicBezTo>
                      <a:pt x="1" y="118"/>
                      <a:pt x="1" y="117"/>
                      <a:pt x="1" y="116"/>
                    </a:cubicBezTo>
                    <a:cubicBezTo>
                      <a:pt x="0" y="120"/>
                      <a:pt x="0" y="124"/>
                      <a:pt x="2" y="128"/>
                    </a:cubicBezTo>
                    <a:cubicBezTo>
                      <a:pt x="12" y="151"/>
                      <a:pt x="74" y="197"/>
                      <a:pt x="109" y="196"/>
                    </a:cubicBezTo>
                    <a:cubicBezTo>
                      <a:pt x="132" y="195"/>
                      <a:pt x="157" y="177"/>
                      <a:pt x="175" y="170"/>
                    </a:cubicBezTo>
                    <a:cubicBezTo>
                      <a:pt x="193" y="164"/>
                      <a:pt x="208" y="165"/>
                      <a:pt x="202" y="153"/>
                    </a:cubicBezTo>
                    <a:close/>
                    <a:moveTo>
                      <a:pt x="216" y="8"/>
                    </a:moveTo>
                    <a:cubicBezTo>
                      <a:pt x="213" y="0"/>
                      <a:pt x="213" y="0"/>
                      <a:pt x="213" y="0"/>
                    </a:cubicBezTo>
                    <a:cubicBezTo>
                      <a:pt x="138" y="6"/>
                      <a:pt x="14" y="107"/>
                      <a:pt x="13" y="120"/>
                    </a:cubicBezTo>
                    <a:cubicBezTo>
                      <a:pt x="13" y="121"/>
                      <a:pt x="12" y="123"/>
                      <a:pt x="14" y="124"/>
                    </a:cubicBezTo>
                    <a:cubicBezTo>
                      <a:pt x="30" y="102"/>
                      <a:pt x="147" y="11"/>
                      <a:pt x="21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0" name="Freeform 868"/>
              <p:cNvSpPr>
                <a:spLocks/>
              </p:cNvSpPr>
              <p:nvPr/>
            </p:nvSpPr>
            <p:spPr bwMode="auto">
              <a:xfrm>
                <a:off x="1526026" y="1461601"/>
                <a:ext cx="352425" cy="331788"/>
              </a:xfrm>
              <a:custGeom>
                <a:avLst/>
                <a:gdLst>
                  <a:gd name="T0" fmla="*/ 203 w 220"/>
                  <a:gd name="T1" fmla="*/ 152 h 207"/>
                  <a:gd name="T2" fmla="*/ 183 w 220"/>
                  <a:gd name="T3" fmla="*/ 155 h 207"/>
                  <a:gd name="T4" fmla="*/ 139 w 220"/>
                  <a:gd name="T5" fmla="*/ 172 h 207"/>
                  <a:gd name="T6" fmla="*/ 105 w 220"/>
                  <a:gd name="T7" fmla="*/ 177 h 207"/>
                  <a:gd name="T8" fmla="*/ 28 w 220"/>
                  <a:gd name="T9" fmla="*/ 148 h 207"/>
                  <a:gd name="T10" fmla="*/ 18 w 220"/>
                  <a:gd name="T11" fmla="*/ 138 h 207"/>
                  <a:gd name="T12" fmla="*/ 19 w 220"/>
                  <a:gd name="T13" fmla="*/ 135 h 207"/>
                  <a:gd name="T14" fmla="*/ 129 w 220"/>
                  <a:gd name="T15" fmla="*/ 52 h 207"/>
                  <a:gd name="T16" fmla="*/ 220 w 220"/>
                  <a:gd name="T17" fmla="*/ 20 h 207"/>
                  <a:gd name="T18" fmla="*/ 211 w 220"/>
                  <a:gd name="T19" fmla="*/ 0 h 207"/>
                  <a:gd name="T20" fmla="*/ 22 w 220"/>
                  <a:gd name="T21" fmla="*/ 98 h 207"/>
                  <a:gd name="T22" fmla="*/ 0 w 220"/>
                  <a:gd name="T23" fmla="*/ 131 h 207"/>
                  <a:gd name="T24" fmla="*/ 18 w 220"/>
                  <a:gd name="T25" fmla="*/ 159 h 207"/>
                  <a:gd name="T26" fmla="*/ 109 w 220"/>
                  <a:gd name="T27" fmla="*/ 207 h 207"/>
                  <a:gd name="T28" fmla="*/ 146 w 220"/>
                  <a:gd name="T29" fmla="*/ 197 h 207"/>
                  <a:gd name="T30" fmla="*/ 197 w 220"/>
                  <a:gd name="T31" fmla="*/ 176 h 207"/>
                  <a:gd name="T32" fmla="*/ 207 w 220"/>
                  <a:gd name="T33" fmla="*/ 168 h 207"/>
                  <a:gd name="T34" fmla="*/ 204 w 220"/>
                  <a:gd name="T35" fmla="*/ 157 h 207"/>
                  <a:gd name="T36" fmla="*/ 204 w 220"/>
                  <a:gd name="T37" fmla="*/ 153 h 207"/>
                  <a:gd name="T38" fmla="*/ 203 w 220"/>
                  <a:gd name="T39" fmla="*/ 152 h 207"/>
                  <a:gd name="T40" fmla="*/ 201 w 220"/>
                  <a:gd name="T41" fmla="*/ 153 h 207"/>
                  <a:gd name="T42" fmla="*/ 204 w 220"/>
                  <a:gd name="T43" fmla="*/ 168 h 207"/>
                  <a:gd name="T44" fmla="*/ 192 w 220"/>
                  <a:gd name="T45" fmla="*/ 175 h 207"/>
                  <a:gd name="T46" fmla="*/ 145 w 220"/>
                  <a:gd name="T47" fmla="*/ 194 h 207"/>
                  <a:gd name="T48" fmla="*/ 109 w 220"/>
                  <a:gd name="T49" fmla="*/ 204 h 207"/>
                  <a:gd name="T50" fmla="*/ 21 w 220"/>
                  <a:gd name="T51" fmla="*/ 157 h 207"/>
                  <a:gd name="T52" fmla="*/ 3 w 220"/>
                  <a:gd name="T53" fmla="*/ 131 h 207"/>
                  <a:gd name="T54" fmla="*/ 33 w 220"/>
                  <a:gd name="T55" fmla="*/ 94 h 207"/>
                  <a:gd name="T56" fmla="*/ 170 w 220"/>
                  <a:gd name="T57" fmla="*/ 17 h 207"/>
                  <a:gd name="T58" fmla="*/ 209 w 220"/>
                  <a:gd name="T59" fmla="*/ 3 h 207"/>
                  <a:gd name="T60" fmla="*/ 212 w 220"/>
                  <a:gd name="T61" fmla="*/ 3 h 207"/>
                  <a:gd name="T62" fmla="*/ 210 w 220"/>
                  <a:gd name="T63" fmla="*/ 2 h 207"/>
                  <a:gd name="T64" fmla="*/ 218 w 220"/>
                  <a:gd name="T65" fmla="*/ 18 h 207"/>
                  <a:gd name="T66" fmla="*/ 89 w 220"/>
                  <a:gd name="T67" fmla="*/ 73 h 207"/>
                  <a:gd name="T68" fmla="*/ 21 w 220"/>
                  <a:gd name="T69" fmla="*/ 128 h 207"/>
                  <a:gd name="T70" fmla="*/ 15 w 220"/>
                  <a:gd name="T71" fmla="*/ 137 h 207"/>
                  <a:gd name="T72" fmla="*/ 18 w 220"/>
                  <a:gd name="T73" fmla="*/ 144 h 207"/>
                  <a:gd name="T74" fmla="*/ 73 w 220"/>
                  <a:gd name="T75" fmla="*/ 172 h 207"/>
                  <a:gd name="T76" fmla="*/ 108 w 220"/>
                  <a:gd name="T77" fmla="*/ 181 h 207"/>
                  <a:gd name="T78" fmla="*/ 172 w 220"/>
                  <a:gd name="T79" fmla="*/ 163 h 207"/>
                  <a:gd name="T80" fmla="*/ 197 w 220"/>
                  <a:gd name="T81" fmla="*/ 153 h 207"/>
                  <a:gd name="T82" fmla="*/ 202 w 220"/>
                  <a:gd name="T83" fmla="*/ 153 h 207"/>
                  <a:gd name="T84" fmla="*/ 202 w 220"/>
                  <a:gd name="T85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0" h="207">
                    <a:moveTo>
                      <a:pt x="202" y="153"/>
                    </a:move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0"/>
                      <a:pt x="200" y="150"/>
                      <a:pt x="197" y="150"/>
                    </a:cubicBezTo>
                    <a:cubicBezTo>
                      <a:pt x="193" y="150"/>
                      <a:pt x="188" y="151"/>
                      <a:pt x="183" y="155"/>
                    </a:cubicBezTo>
                    <a:cubicBezTo>
                      <a:pt x="181" y="156"/>
                      <a:pt x="177" y="158"/>
                      <a:pt x="171" y="160"/>
                    </a:cubicBezTo>
                    <a:cubicBezTo>
                      <a:pt x="162" y="164"/>
                      <a:pt x="151" y="168"/>
                      <a:pt x="139" y="172"/>
                    </a:cubicBezTo>
                    <a:cubicBezTo>
                      <a:pt x="127" y="175"/>
                      <a:pt x="116" y="178"/>
                      <a:pt x="108" y="178"/>
                    </a:cubicBezTo>
                    <a:cubicBezTo>
                      <a:pt x="107" y="178"/>
                      <a:pt x="106" y="177"/>
                      <a:pt x="105" y="177"/>
                    </a:cubicBezTo>
                    <a:cubicBezTo>
                      <a:pt x="96" y="176"/>
                      <a:pt x="73" y="169"/>
                      <a:pt x="54" y="161"/>
                    </a:cubicBezTo>
                    <a:cubicBezTo>
                      <a:pt x="44" y="157"/>
                      <a:pt x="35" y="152"/>
                      <a:pt x="28" y="148"/>
                    </a:cubicBezTo>
                    <a:cubicBezTo>
                      <a:pt x="25" y="146"/>
                      <a:pt x="22" y="144"/>
                      <a:pt x="21" y="142"/>
                    </a:cubicBezTo>
                    <a:cubicBezTo>
                      <a:pt x="19" y="140"/>
                      <a:pt x="18" y="139"/>
                      <a:pt x="18" y="138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8" y="137"/>
                      <a:pt x="18" y="136"/>
                      <a:pt x="19" y="135"/>
                    </a:cubicBezTo>
                    <a:cubicBezTo>
                      <a:pt x="23" y="129"/>
                      <a:pt x="33" y="120"/>
                      <a:pt x="47" y="108"/>
                    </a:cubicBezTo>
                    <a:cubicBezTo>
                      <a:pt x="68" y="91"/>
                      <a:pt x="98" y="69"/>
                      <a:pt x="129" y="52"/>
                    </a:cubicBezTo>
                    <a:cubicBezTo>
                      <a:pt x="160" y="34"/>
                      <a:pt x="192" y="21"/>
                      <a:pt x="218" y="20"/>
                    </a:cubicBezTo>
                    <a:cubicBezTo>
                      <a:pt x="220" y="20"/>
                      <a:pt x="220" y="20"/>
                      <a:pt x="220" y="2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11" y="0"/>
                      <a:pt x="150" y="12"/>
                      <a:pt x="52" y="77"/>
                    </a:cubicBezTo>
                    <a:cubicBezTo>
                      <a:pt x="47" y="81"/>
                      <a:pt x="34" y="89"/>
                      <a:pt x="22" y="98"/>
                    </a:cubicBezTo>
                    <a:cubicBezTo>
                      <a:pt x="16" y="103"/>
                      <a:pt x="11" y="108"/>
                      <a:pt x="7" y="113"/>
                    </a:cubicBezTo>
                    <a:cubicBezTo>
                      <a:pt x="3" y="119"/>
                      <a:pt x="0" y="125"/>
                      <a:pt x="0" y="131"/>
                    </a:cubicBezTo>
                    <a:cubicBezTo>
                      <a:pt x="0" y="133"/>
                      <a:pt x="1" y="136"/>
                      <a:pt x="2" y="138"/>
                    </a:cubicBezTo>
                    <a:cubicBezTo>
                      <a:pt x="5" y="144"/>
                      <a:pt x="11" y="152"/>
                      <a:pt x="18" y="159"/>
                    </a:cubicBezTo>
                    <a:cubicBezTo>
                      <a:pt x="30" y="171"/>
                      <a:pt x="46" y="183"/>
                      <a:pt x="63" y="192"/>
                    </a:cubicBezTo>
                    <a:cubicBezTo>
                      <a:pt x="79" y="201"/>
                      <a:pt x="96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3" y="207"/>
                      <a:pt x="135" y="202"/>
                      <a:pt x="146" y="197"/>
                    </a:cubicBezTo>
                    <a:cubicBezTo>
                      <a:pt x="158" y="191"/>
                      <a:pt x="168" y="185"/>
                      <a:pt x="177" y="182"/>
                    </a:cubicBezTo>
                    <a:cubicBezTo>
                      <a:pt x="185" y="179"/>
                      <a:pt x="192" y="178"/>
                      <a:pt x="197" y="176"/>
                    </a:cubicBezTo>
                    <a:cubicBezTo>
                      <a:pt x="200" y="176"/>
                      <a:pt x="202" y="175"/>
                      <a:pt x="204" y="173"/>
                    </a:cubicBezTo>
                    <a:cubicBezTo>
                      <a:pt x="206" y="172"/>
                      <a:pt x="207" y="170"/>
                      <a:pt x="207" y="168"/>
                    </a:cubicBezTo>
                    <a:cubicBezTo>
                      <a:pt x="207" y="166"/>
                      <a:pt x="207" y="165"/>
                      <a:pt x="206" y="163"/>
                    </a:cubicBezTo>
                    <a:cubicBezTo>
                      <a:pt x="205" y="161"/>
                      <a:pt x="204" y="158"/>
                      <a:pt x="204" y="157"/>
                    </a:cubicBezTo>
                    <a:cubicBezTo>
                      <a:pt x="204" y="156"/>
                      <a:pt x="204" y="155"/>
                      <a:pt x="204" y="154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01" y="153"/>
                      <a:pt x="201" y="159"/>
                      <a:pt x="203" y="164"/>
                    </a:cubicBezTo>
                    <a:cubicBezTo>
                      <a:pt x="204" y="166"/>
                      <a:pt x="204" y="167"/>
                      <a:pt x="204" y="168"/>
                    </a:cubicBezTo>
                    <a:cubicBezTo>
                      <a:pt x="204" y="169"/>
                      <a:pt x="204" y="170"/>
                      <a:pt x="202" y="171"/>
                    </a:cubicBezTo>
                    <a:cubicBezTo>
                      <a:pt x="201" y="172"/>
                      <a:pt x="197" y="173"/>
                      <a:pt x="192" y="175"/>
                    </a:cubicBezTo>
                    <a:cubicBezTo>
                      <a:pt x="188" y="176"/>
                      <a:pt x="182" y="177"/>
                      <a:pt x="176" y="179"/>
                    </a:cubicBezTo>
                    <a:cubicBezTo>
                      <a:pt x="167" y="182"/>
                      <a:pt x="156" y="189"/>
                      <a:pt x="145" y="194"/>
                    </a:cubicBezTo>
                    <a:cubicBezTo>
                      <a:pt x="134" y="199"/>
                      <a:pt x="122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3" y="204"/>
                      <a:pt x="69" y="193"/>
                      <a:pt x="48" y="179"/>
                    </a:cubicBezTo>
                    <a:cubicBezTo>
                      <a:pt x="38" y="172"/>
                      <a:pt x="28" y="164"/>
                      <a:pt x="21" y="157"/>
                    </a:cubicBezTo>
                    <a:cubicBezTo>
                      <a:pt x="13" y="150"/>
                      <a:pt x="7" y="143"/>
                      <a:pt x="5" y="137"/>
                    </a:cubicBezTo>
                    <a:cubicBezTo>
                      <a:pt x="4" y="135"/>
                      <a:pt x="3" y="133"/>
                      <a:pt x="3" y="131"/>
                    </a:cubicBezTo>
                    <a:cubicBezTo>
                      <a:pt x="3" y="126"/>
                      <a:pt x="6" y="120"/>
                      <a:pt x="9" y="115"/>
                    </a:cubicBezTo>
                    <a:cubicBezTo>
                      <a:pt x="15" y="107"/>
                      <a:pt x="24" y="100"/>
                      <a:pt x="33" y="94"/>
                    </a:cubicBezTo>
                    <a:cubicBezTo>
                      <a:pt x="41" y="88"/>
                      <a:pt x="50" y="83"/>
                      <a:pt x="54" y="80"/>
                    </a:cubicBezTo>
                    <a:cubicBezTo>
                      <a:pt x="103" y="47"/>
                      <a:pt x="142" y="28"/>
                      <a:pt x="170" y="17"/>
                    </a:cubicBezTo>
                    <a:cubicBezTo>
                      <a:pt x="183" y="11"/>
                      <a:pt x="194" y="8"/>
                      <a:pt x="201" y="6"/>
                    </a:cubicBezTo>
                    <a:cubicBezTo>
                      <a:pt x="205" y="5"/>
                      <a:pt x="207" y="4"/>
                      <a:pt x="209" y="3"/>
                    </a:cubicBezTo>
                    <a:cubicBezTo>
                      <a:pt x="210" y="3"/>
                      <a:pt x="211" y="3"/>
                      <a:pt x="211" y="3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8" y="18"/>
                      <a:pt x="218" y="18"/>
                      <a:pt x="218" y="18"/>
                    </a:cubicBezTo>
                    <a:cubicBezTo>
                      <a:pt x="218" y="17"/>
                      <a:pt x="218" y="17"/>
                      <a:pt x="218" y="17"/>
                    </a:cubicBezTo>
                    <a:cubicBezTo>
                      <a:pt x="180" y="19"/>
                      <a:pt x="130" y="45"/>
                      <a:pt x="89" y="73"/>
                    </a:cubicBezTo>
                    <a:cubicBezTo>
                      <a:pt x="68" y="87"/>
                      <a:pt x="50" y="101"/>
                      <a:pt x="37" y="113"/>
                    </a:cubicBezTo>
                    <a:cubicBezTo>
                      <a:pt x="30" y="118"/>
                      <a:pt x="25" y="123"/>
                      <a:pt x="21" y="128"/>
                    </a:cubicBezTo>
                    <a:cubicBezTo>
                      <a:pt x="19" y="130"/>
                      <a:pt x="18" y="131"/>
                      <a:pt x="17" y="133"/>
                    </a:cubicBezTo>
                    <a:cubicBezTo>
                      <a:pt x="16" y="135"/>
                      <a:pt x="15" y="136"/>
                      <a:pt x="15" y="137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5" y="140"/>
                      <a:pt x="16" y="142"/>
                      <a:pt x="18" y="144"/>
                    </a:cubicBezTo>
                    <a:cubicBezTo>
                      <a:pt x="22" y="148"/>
                      <a:pt x="28" y="152"/>
                      <a:pt x="35" y="156"/>
                    </a:cubicBezTo>
                    <a:cubicBezTo>
                      <a:pt x="46" y="161"/>
                      <a:pt x="60" y="167"/>
                      <a:pt x="73" y="172"/>
                    </a:cubicBezTo>
                    <a:cubicBezTo>
                      <a:pt x="86" y="176"/>
                      <a:pt x="98" y="180"/>
                      <a:pt x="105" y="180"/>
                    </a:cubicBezTo>
                    <a:cubicBezTo>
                      <a:pt x="106" y="180"/>
                      <a:pt x="107" y="181"/>
                      <a:pt x="108" y="181"/>
                    </a:cubicBezTo>
                    <a:cubicBezTo>
                      <a:pt x="119" y="181"/>
                      <a:pt x="136" y="176"/>
                      <a:pt x="152" y="171"/>
                    </a:cubicBezTo>
                    <a:cubicBezTo>
                      <a:pt x="159" y="168"/>
                      <a:pt x="166" y="166"/>
                      <a:pt x="172" y="163"/>
                    </a:cubicBezTo>
                    <a:cubicBezTo>
                      <a:pt x="178" y="161"/>
                      <a:pt x="182" y="159"/>
                      <a:pt x="185" y="157"/>
                    </a:cubicBezTo>
                    <a:cubicBezTo>
                      <a:pt x="190" y="154"/>
                      <a:pt x="194" y="153"/>
                      <a:pt x="197" y="153"/>
                    </a:cubicBezTo>
                    <a:cubicBezTo>
                      <a:pt x="199" y="153"/>
                      <a:pt x="200" y="153"/>
                      <a:pt x="201" y="154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lnTo>
                      <a:pt x="202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1" name="Freeform 869"/>
              <p:cNvSpPr>
                <a:spLocks/>
              </p:cNvSpPr>
              <p:nvPr/>
            </p:nvSpPr>
            <p:spPr bwMode="auto">
              <a:xfrm>
                <a:off x="1546664" y="1647339"/>
                <a:ext cx="9525" cy="36513"/>
              </a:xfrm>
              <a:custGeom>
                <a:avLst/>
                <a:gdLst>
                  <a:gd name="T0" fmla="*/ 4 w 6"/>
                  <a:gd name="T1" fmla="*/ 21 h 22"/>
                  <a:gd name="T2" fmla="*/ 4 w 6"/>
                  <a:gd name="T3" fmla="*/ 21 h 22"/>
                  <a:gd name="T4" fmla="*/ 2 w 6"/>
                  <a:gd name="T5" fmla="*/ 12 h 22"/>
                  <a:gd name="T6" fmla="*/ 6 w 6"/>
                  <a:gd name="T7" fmla="*/ 2 h 22"/>
                  <a:gd name="T8" fmla="*/ 6 w 6"/>
                  <a:gd name="T9" fmla="*/ 0 h 22"/>
                  <a:gd name="T10" fmla="*/ 4 w 6"/>
                  <a:gd name="T11" fmla="*/ 0 h 22"/>
                  <a:gd name="T12" fmla="*/ 0 w 6"/>
                  <a:gd name="T13" fmla="*/ 12 h 22"/>
                  <a:gd name="T14" fmla="*/ 3 w 6"/>
                  <a:gd name="T15" fmla="*/ 22 h 22"/>
                  <a:gd name="T16" fmla="*/ 4 w 6"/>
                  <a:gd name="T17" fmla="*/ 22 h 22"/>
                  <a:gd name="T18" fmla="*/ 4 w 6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2"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2" y="16"/>
                      <a:pt x="2" y="12"/>
                    </a:cubicBezTo>
                    <a:cubicBezTo>
                      <a:pt x="2" y="9"/>
                      <a:pt x="3" y="5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7"/>
                      <a:pt x="3" y="22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" name="Freeform 870"/>
              <p:cNvSpPr>
                <a:spLocks/>
              </p:cNvSpPr>
              <p:nvPr/>
            </p:nvSpPr>
            <p:spPr bwMode="auto">
              <a:xfrm>
                <a:off x="1545076" y="1402864"/>
                <a:ext cx="319088" cy="307975"/>
              </a:xfrm>
              <a:custGeom>
                <a:avLst/>
                <a:gdLst>
                  <a:gd name="T0" fmla="*/ 191 w 199"/>
                  <a:gd name="T1" fmla="*/ 151 h 192"/>
                  <a:gd name="T2" fmla="*/ 194 w 199"/>
                  <a:gd name="T3" fmla="*/ 162 h 192"/>
                  <a:gd name="T4" fmla="*/ 187 w 199"/>
                  <a:gd name="T5" fmla="*/ 176 h 192"/>
                  <a:gd name="T6" fmla="*/ 116 w 199"/>
                  <a:gd name="T7" fmla="*/ 190 h 192"/>
                  <a:gd name="T8" fmla="*/ 60 w 199"/>
                  <a:gd name="T9" fmla="*/ 178 h 192"/>
                  <a:gd name="T10" fmla="*/ 4 w 199"/>
                  <a:gd name="T11" fmla="*/ 98 h 192"/>
                  <a:gd name="T12" fmla="*/ 92 w 199"/>
                  <a:gd name="T13" fmla="*/ 29 h 192"/>
                  <a:gd name="T14" fmla="*/ 198 w 199"/>
                  <a:gd name="T15" fmla="*/ 15 h 192"/>
                  <a:gd name="T16" fmla="*/ 199 w 199"/>
                  <a:gd name="T17" fmla="*/ 32 h 192"/>
                  <a:gd name="T18" fmla="*/ 79 w 199"/>
                  <a:gd name="T19" fmla="*/ 57 h 192"/>
                  <a:gd name="T20" fmla="*/ 14 w 199"/>
                  <a:gd name="T21" fmla="*/ 116 h 192"/>
                  <a:gd name="T22" fmla="*/ 114 w 199"/>
                  <a:gd name="T23" fmla="*/ 168 h 192"/>
                  <a:gd name="T24" fmla="*/ 191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191" y="151"/>
                    </a:moveTo>
                    <a:cubicBezTo>
                      <a:pt x="191" y="151"/>
                      <a:pt x="197" y="155"/>
                      <a:pt x="194" y="162"/>
                    </a:cubicBezTo>
                    <a:cubicBezTo>
                      <a:pt x="191" y="168"/>
                      <a:pt x="195" y="175"/>
                      <a:pt x="187" y="176"/>
                    </a:cubicBezTo>
                    <a:cubicBezTo>
                      <a:pt x="180" y="178"/>
                      <a:pt x="127" y="186"/>
                      <a:pt x="116" y="190"/>
                    </a:cubicBezTo>
                    <a:cubicBezTo>
                      <a:pt x="109" y="192"/>
                      <a:pt x="82" y="188"/>
                      <a:pt x="60" y="178"/>
                    </a:cubicBezTo>
                    <a:cubicBezTo>
                      <a:pt x="39" y="168"/>
                      <a:pt x="0" y="149"/>
                      <a:pt x="4" y="98"/>
                    </a:cubicBezTo>
                    <a:cubicBezTo>
                      <a:pt x="7" y="75"/>
                      <a:pt x="71" y="40"/>
                      <a:pt x="92" y="29"/>
                    </a:cubicBezTo>
                    <a:cubicBezTo>
                      <a:pt x="112" y="17"/>
                      <a:pt x="160" y="0"/>
                      <a:pt x="198" y="15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199" y="32"/>
                      <a:pt x="152" y="11"/>
                      <a:pt x="79" y="57"/>
                    </a:cubicBezTo>
                    <a:cubicBezTo>
                      <a:pt x="64" y="67"/>
                      <a:pt x="7" y="98"/>
                      <a:pt x="14" y="116"/>
                    </a:cubicBezTo>
                    <a:cubicBezTo>
                      <a:pt x="22" y="134"/>
                      <a:pt x="66" y="167"/>
                      <a:pt x="114" y="168"/>
                    </a:cubicBezTo>
                    <a:cubicBezTo>
                      <a:pt x="162" y="169"/>
                      <a:pt x="181" y="151"/>
                      <a:pt x="191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" name="Freeform 871"/>
              <p:cNvSpPr>
                <a:spLocks noEditPoints="1"/>
              </p:cNvSpPr>
              <p:nvPr/>
            </p:nvSpPr>
            <p:spPr bwMode="auto">
              <a:xfrm>
                <a:off x="1548251" y="1413976"/>
                <a:ext cx="315913" cy="296863"/>
              </a:xfrm>
              <a:custGeom>
                <a:avLst/>
                <a:gdLst>
                  <a:gd name="T0" fmla="*/ 192 w 197"/>
                  <a:gd name="T1" fmla="*/ 148 h 185"/>
                  <a:gd name="T2" fmla="*/ 185 w 197"/>
                  <a:gd name="T3" fmla="*/ 163 h 185"/>
                  <a:gd name="T4" fmla="*/ 114 w 197"/>
                  <a:gd name="T5" fmla="*/ 176 h 185"/>
                  <a:gd name="T6" fmla="*/ 58 w 197"/>
                  <a:gd name="T7" fmla="*/ 165 h 185"/>
                  <a:gd name="T8" fmla="*/ 2 w 197"/>
                  <a:gd name="T9" fmla="*/ 95 h 185"/>
                  <a:gd name="T10" fmla="*/ 58 w 197"/>
                  <a:gd name="T11" fmla="*/ 171 h 185"/>
                  <a:gd name="T12" fmla="*/ 114 w 197"/>
                  <a:gd name="T13" fmla="*/ 183 h 185"/>
                  <a:gd name="T14" fmla="*/ 185 w 197"/>
                  <a:gd name="T15" fmla="*/ 169 h 185"/>
                  <a:gd name="T16" fmla="*/ 192 w 197"/>
                  <a:gd name="T17" fmla="*/ 155 h 185"/>
                  <a:gd name="T18" fmla="*/ 192 w 197"/>
                  <a:gd name="T19" fmla="*/ 148 h 185"/>
                  <a:gd name="T20" fmla="*/ 77 w 197"/>
                  <a:gd name="T21" fmla="*/ 50 h 185"/>
                  <a:gd name="T22" fmla="*/ 197 w 197"/>
                  <a:gd name="T23" fmla="*/ 25 h 185"/>
                  <a:gd name="T24" fmla="*/ 197 w 197"/>
                  <a:gd name="T25" fmla="*/ 19 h 185"/>
                  <a:gd name="T26" fmla="*/ 77 w 197"/>
                  <a:gd name="T27" fmla="*/ 44 h 185"/>
                  <a:gd name="T28" fmla="*/ 12 w 197"/>
                  <a:gd name="T29" fmla="*/ 102 h 185"/>
                  <a:gd name="T30" fmla="*/ 77 w 197"/>
                  <a:gd name="T31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192" y="148"/>
                    </a:moveTo>
                    <a:cubicBezTo>
                      <a:pt x="189" y="154"/>
                      <a:pt x="193" y="162"/>
                      <a:pt x="185" y="163"/>
                    </a:cubicBezTo>
                    <a:cubicBezTo>
                      <a:pt x="178" y="164"/>
                      <a:pt x="125" y="173"/>
                      <a:pt x="114" y="176"/>
                    </a:cubicBezTo>
                    <a:cubicBezTo>
                      <a:pt x="107" y="178"/>
                      <a:pt x="80" y="174"/>
                      <a:pt x="58" y="165"/>
                    </a:cubicBezTo>
                    <a:cubicBezTo>
                      <a:pt x="38" y="155"/>
                      <a:pt x="4" y="139"/>
                      <a:pt x="2" y="95"/>
                    </a:cubicBezTo>
                    <a:cubicBezTo>
                      <a:pt x="0" y="144"/>
                      <a:pt x="37" y="161"/>
                      <a:pt x="58" y="171"/>
                    </a:cubicBezTo>
                    <a:cubicBezTo>
                      <a:pt x="80" y="181"/>
                      <a:pt x="107" y="185"/>
                      <a:pt x="114" y="183"/>
                    </a:cubicBezTo>
                    <a:cubicBezTo>
                      <a:pt x="125" y="179"/>
                      <a:pt x="178" y="171"/>
                      <a:pt x="185" y="169"/>
                    </a:cubicBezTo>
                    <a:cubicBezTo>
                      <a:pt x="193" y="168"/>
                      <a:pt x="189" y="161"/>
                      <a:pt x="192" y="155"/>
                    </a:cubicBezTo>
                    <a:cubicBezTo>
                      <a:pt x="193" y="152"/>
                      <a:pt x="193" y="150"/>
                      <a:pt x="192" y="148"/>
                    </a:cubicBezTo>
                    <a:close/>
                    <a:moveTo>
                      <a:pt x="77" y="50"/>
                    </a:moveTo>
                    <a:cubicBezTo>
                      <a:pt x="150" y="4"/>
                      <a:pt x="197" y="25"/>
                      <a:pt x="197" y="25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2" y="17"/>
                      <a:pt x="146" y="0"/>
                      <a:pt x="77" y="44"/>
                    </a:cubicBezTo>
                    <a:cubicBezTo>
                      <a:pt x="62" y="53"/>
                      <a:pt x="6" y="84"/>
                      <a:pt x="12" y="102"/>
                    </a:cubicBezTo>
                    <a:cubicBezTo>
                      <a:pt x="18" y="84"/>
                      <a:pt x="64" y="59"/>
                      <a:pt x="77" y="5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4" name="Freeform 872"/>
              <p:cNvSpPr>
                <a:spLocks/>
              </p:cNvSpPr>
              <p:nvPr/>
            </p:nvSpPr>
            <p:spPr bwMode="auto">
              <a:xfrm>
                <a:off x="1562539" y="1531451"/>
                <a:ext cx="14288" cy="55563"/>
              </a:xfrm>
              <a:custGeom>
                <a:avLst/>
                <a:gdLst>
                  <a:gd name="T0" fmla="*/ 3 w 9"/>
                  <a:gd name="T1" fmla="*/ 34 h 35"/>
                  <a:gd name="T2" fmla="*/ 3 w 9"/>
                  <a:gd name="T3" fmla="*/ 33 h 35"/>
                  <a:gd name="T4" fmla="*/ 2 w 9"/>
                  <a:gd name="T5" fmla="*/ 21 h 35"/>
                  <a:gd name="T6" fmla="*/ 8 w 9"/>
                  <a:gd name="T7" fmla="*/ 2 h 35"/>
                  <a:gd name="T8" fmla="*/ 8 w 9"/>
                  <a:gd name="T9" fmla="*/ 1 h 35"/>
                  <a:gd name="T10" fmla="*/ 7 w 9"/>
                  <a:gd name="T11" fmla="*/ 1 h 35"/>
                  <a:gd name="T12" fmla="*/ 0 w 9"/>
                  <a:gd name="T13" fmla="*/ 21 h 35"/>
                  <a:gd name="T14" fmla="*/ 1 w 9"/>
                  <a:gd name="T15" fmla="*/ 34 h 35"/>
                  <a:gd name="T16" fmla="*/ 3 w 9"/>
                  <a:gd name="T17" fmla="*/ 35 h 35"/>
                  <a:gd name="T18" fmla="*/ 3 w 9"/>
                  <a:gd name="T1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5">
                    <a:moveTo>
                      <a:pt x="3" y="34"/>
                    </a:moveTo>
                    <a:cubicBezTo>
                      <a:pt x="3" y="34"/>
                      <a:pt x="3" y="33"/>
                      <a:pt x="3" y="33"/>
                    </a:cubicBezTo>
                    <a:cubicBezTo>
                      <a:pt x="3" y="31"/>
                      <a:pt x="2" y="26"/>
                      <a:pt x="2" y="21"/>
                    </a:cubicBezTo>
                    <a:cubicBezTo>
                      <a:pt x="2" y="15"/>
                      <a:pt x="3" y="7"/>
                      <a:pt x="8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7" y="0"/>
                      <a:pt x="7" y="1"/>
                    </a:cubicBezTo>
                    <a:cubicBezTo>
                      <a:pt x="1" y="6"/>
                      <a:pt x="0" y="14"/>
                      <a:pt x="0" y="21"/>
                    </a:cubicBezTo>
                    <a:cubicBezTo>
                      <a:pt x="0" y="28"/>
                      <a:pt x="1" y="34"/>
                      <a:pt x="1" y="34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4" y="34"/>
                      <a:pt x="3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5" name="Freeform 873"/>
              <p:cNvSpPr>
                <a:spLocks/>
              </p:cNvSpPr>
              <p:nvPr/>
            </p:nvSpPr>
            <p:spPr bwMode="auto">
              <a:xfrm>
                <a:off x="1549839" y="1415564"/>
                <a:ext cx="317500" cy="295275"/>
              </a:xfrm>
              <a:custGeom>
                <a:avLst/>
                <a:gdLst>
                  <a:gd name="T0" fmla="*/ 187 w 198"/>
                  <a:gd name="T1" fmla="*/ 144 h 184"/>
                  <a:gd name="T2" fmla="*/ 189 w 198"/>
                  <a:gd name="T3" fmla="*/ 146 h 184"/>
                  <a:gd name="T4" fmla="*/ 189 w 198"/>
                  <a:gd name="T5" fmla="*/ 153 h 184"/>
                  <a:gd name="T6" fmla="*/ 187 w 198"/>
                  <a:gd name="T7" fmla="*/ 165 h 184"/>
                  <a:gd name="T8" fmla="*/ 150 w 198"/>
                  <a:gd name="T9" fmla="*/ 173 h 184"/>
                  <a:gd name="T10" fmla="*/ 108 w 198"/>
                  <a:gd name="T11" fmla="*/ 181 h 184"/>
                  <a:gd name="T12" fmla="*/ 23 w 198"/>
                  <a:gd name="T13" fmla="*/ 146 h 184"/>
                  <a:gd name="T14" fmla="*/ 3 w 198"/>
                  <a:gd name="T15" fmla="*/ 90 h 184"/>
                  <a:gd name="T16" fmla="*/ 54 w 198"/>
                  <a:gd name="T17" fmla="*/ 43 h 184"/>
                  <a:gd name="T18" fmla="*/ 161 w 198"/>
                  <a:gd name="T19" fmla="*/ 3 h 184"/>
                  <a:gd name="T20" fmla="*/ 195 w 198"/>
                  <a:gd name="T21" fmla="*/ 7 h 184"/>
                  <a:gd name="T22" fmla="*/ 195 w 198"/>
                  <a:gd name="T23" fmla="*/ 24 h 184"/>
                  <a:gd name="T24" fmla="*/ 197 w 198"/>
                  <a:gd name="T25" fmla="*/ 23 h 184"/>
                  <a:gd name="T26" fmla="*/ 75 w 198"/>
                  <a:gd name="T27" fmla="*/ 48 h 184"/>
                  <a:gd name="T28" fmla="*/ 18 w 198"/>
                  <a:gd name="T29" fmla="*/ 88 h 184"/>
                  <a:gd name="T30" fmla="*/ 10 w 198"/>
                  <a:gd name="T31" fmla="*/ 108 h 184"/>
                  <a:gd name="T32" fmla="*/ 111 w 198"/>
                  <a:gd name="T33" fmla="*/ 161 h 184"/>
                  <a:gd name="T34" fmla="*/ 165 w 198"/>
                  <a:gd name="T35" fmla="*/ 153 h 184"/>
                  <a:gd name="T36" fmla="*/ 188 w 198"/>
                  <a:gd name="T37" fmla="*/ 144 h 184"/>
                  <a:gd name="T38" fmla="*/ 187 w 198"/>
                  <a:gd name="T39" fmla="*/ 144 h 184"/>
                  <a:gd name="T40" fmla="*/ 188 w 198"/>
                  <a:gd name="T41" fmla="*/ 141 h 184"/>
                  <a:gd name="T42" fmla="*/ 114 w 198"/>
                  <a:gd name="T43" fmla="*/ 158 h 184"/>
                  <a:gd name="T44" fmla="*/ 47 w 198"/>
                  <a:gd name="T45" fmla="*/ 139 h 184"/>
                  <a:gd name="T46" fmla="*/ 13 w 198"/>
                  <a:gd name="T47" fmla="*/ 107 h 184"/>
                  <a:gd name="T48" fmla="*/ 20 w 198"/>
                  <a:gd name="T49" fmla="*/ 90 h 184"/>
                  <a:gd name="T50" fmla="*/ 77 w 198"/>
                  <a:gd name="T51" fmla="*/ 50 h 184"/>
                  <a:gd name="T52" fmla="*/ 188 w 198"/>
                  <a:gd name="T53" fmla="*/ 23 h 184"/>
                  <a:gd name="T54" fmla="*/ 195 w 198"/>
                  <a:gd name="T55" fmla="*/ 25 h 184"/>
                  <a:gd name="T56" fmla="*/ 196 w 198"/>
                  <a:gd name="T57" fmla="*/ 26 h 184"/>
                  <a:gd name="T58" fmla="*/ 196 w 198"/>
                  <a:gd name="T59" fmla="*/ 6 h 184"/>
                  <a:gd name="T60" fmla="*/ 161 w 198"/>
                  <a:gd name="T61" fmla="*/ 0 h 184"/>
                  <a:gd name="T62" fmla="*/ 37 w 198"/>
                  <a:gd name="T63" fmla="*/ 49 h 184"/>
                  <a:gd name="T64" fmla="*/ 0 w 198"/>
                  <a:gd name="T65" fmla="*/ 89 h 184"/>
                  <a:gd name="T66" fmla="*/ 21 w 198"/>
                  <a:gd name="T67" fmla="*/ 149 h 184"/>
                  <a:gd name="T68" fmla="*/ 108 w 198"/>
                  <a:gd name="T69" fmla="*/ 184 h 184"/>
                  <a:gd name="T70" fmla="*/ 150 w 198"/>
                  <a:gd name="T71" fmla="*/ 176 h 184"/>
                  <a:gd name="T72" fmla="*/ 189 w 198"/>
                  <a:gd name="T73" fmla="*/ 167 h 184"/>
                  <a:gd name="T74" fmla="*/ 192 w 198"/>
                  <a:gd name="T75" fmla="*/ 154 h 184"/>
                  <a:gd name="T76" fmla="*/ 191 w 198"/>
                  <a:gd name="T77" fmla="*/ 144 h 184"/>
                  <a:gd name="T78" fmla="*/ 188 w 198"/>
                  <a:gd name="T79" fmla="*/ 141 h 184"/>
                  <a:gd name="T80" fmla="*/ 188 w 198"/>
                  <a:gd name="T81" fmla="*/ 14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84">
                    <a:moveTo>
                      <a:pt x="188" y="143"/>
                    </a:move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8" y="145"/>
                      <a:pt x="189" y="146"/>
                    </a:cubicBezTo>
                    <a:cubicBezTo>
                      <a:pt x="189" y="147"/>
                      <a:pt x="190" y="148"/>
                      <a:pt x="190" y="150"/>
                    </a:cubicBezTo>
                    <a:cubicBezTo>
                      <a:pt x="190" y="151"/>
                      <a:pt x="190" y="152"/>
                      <a:pt x="189" y="153"/>
                    </a:cubicBezTo>
                    <a:cubicBezTo>
                      <a:pt x="188" y="156"/>
                      <a:pt x="188" y="160"/>
                      <a:pt x="188" y="163"/>
                    </a:cubicBezTo>
                    <a:cubicBezTo>
                      <a:pt x="188" y="164"/>
                      <a:pt x="187" y="165"/>
                      <a:pt x="187" y="165"/>
                    </a:cubicBezTo>
                    <a:cubicBezTo>
                      <a:pt x="186" y="166"/>
                      <a:pt x="186" y="167"/>
                      <a:pt x="184" y="167"/>
                    </a:cubicBezTo>
                    <a:cubicBezTo>
                      <a:pt x="180" y="167"/>
                      <a:pt x="165" y="170"/>
                      <a:pt x="150" y="173"/>
                    </a:cubicBezTo>
                    <a:cubicBezTo>
                      <a:pt x="134" y="176"/>
                      <a:pt x="118" y="179"/>
                      <a:pt x="112" y="180"/>
                    </a:cubicBezTo>
                    <a:cubicBezTo>
                      <a:pt x="112" y="181"/>
                      <a:pt x="110" y="181"/>
                      <a:pt x="108" y="181"/>
                    </a:cubicBezTo>
                    <a:cubicBezTo>
                      <a:pt x="97" y="181"/>
                      <a:pt x="76" y="177"/>
                      <a:pt x="58" y="169"/>
                    </a:cubicBezTo>
                    <a:cubicBezTo>
                      <a:pt x="48" y="164"/>
                      <a:pt x="34" y="157"/>
                      <a:pt x="23" y="146"/>
                    </a:cubicBezTo>
                    <a:cubicBezTo>
                      <a:pt x="11" y="135"/>
                      <a:pt x="3" y="120"/>
                      <a:pt x="3" y="98"/>
                    </a:cubicBezTo>
                    <a:cubicBezTo>
                      <a:pt x="3" y="95"/>
                      <a:pt x="3" y="92"/>
                      <a:pt x="3" y="90"/>
                    </a:cubicBezTo>
                    <a:cubicBezTo>
                      <a:pt x="3" y="85"/>
                      <a:pt x="8" y="78"/>
                      <a:pt x="14" y="72"/>
                    </a:cubicBezTo>
                    <a:cubicBezTo>
                      <a:pt x="24" y="62"/>
                      <a:pt x="39" y="52"/>
                      <a:pt x="54" y="43"/>
                    </a:cubicBezTo>
                    <a:cubicBezTo>
                      <a:pt x="68" y="34"/>
                      <a:pt x="82" y="26"/>
                      <a:pt x="90" y="22"/>
                    </a:cubicBezTo>
                    <a:cubicBezTo>
                      <a:pt x="104" y="14"/>
                      <a:pt x="133" y="3"/>
                      <a:pt x="161" y="3"/>
                    </a:cubicBezTo>
                    <a:cubicBezTo>
                      <a:pt x="173" y="3"/>
                      <a:pt x="184" y="5"/>
                      <a:pt x="194" y="9"/>
                    </a:cubicBezTo>
                    <a:cubicBezTo>
                      <a:pt x="195" y="7"/>
                      <a:pt x="195" y="7"/>
                      <a:pt x="195" y="7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95" y="24"/>
                      <a:pt x="195" y="24"/>
                      <a:pt x="195" y="24"/>
                    </a:cubicBezTo>
                    <a:cubicBezTo>
                      <a:pt x="196" y="24"/>
                      <a:pt x="196" y="24"/>
                      <a:pt x="196" y="24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3"/>
                      <a:pt x="186" y="18"/>
                      <a:pt x="166" y="18"/>
                    </a:cubicBezTo>
                    <a:cubicBezTo>
                      <a:pt x="145" y="18"/>
                      <a:pt x="113" y="24"/>
                      <a:pt x="75" y="48"/>
                    </a:cubicBezTo>
                    <a:cubicBezTo>
                      <a:pt x="68" y="52"/>
                      <a:pt x="52" y="62"/>
                      <a:pt x="37" y="72"/>
                    </a:cubicBezTo>
                    <a:cubicBezTo>
                      <a:pt x="30" y="77"/>
                      <a:pt x="23" y="83"/>
                      <a:pt x="18" y="88"/>
                    </a:cubicBezTo>
                    <a:cubicBezTo>
                      <a:pt x="13" y="94"/>
                      <a:pt x="9" y="99"/>
                      <a:pt x="9" y="105"/>
                    </a:cubicBezTo>
                    <a:cubicBezTo>
                      <a:pt x="9" y="106"/>
                      <a:pt x="9" y="107"/>
                      <a:pt x="10" y="108"/>
                    </a:cubicBezTo>
                    <a:cubicBezTo>
                      <a:pt x="12" y="113"/>
                      <a:pt x="16" y="119"/>
                      <a:pt x="22" y="125"/>
                    </a:cubicBezTo>
                    <a:cubicBezTo>
                      <a:pt x="40" y="142"/>
                      <a:pt x="74" y="161"/>
                      <a:pt x="111" y="161"/>
                    </a:cubicBezTo>
                    <a:cubicBezTo>
                      <a:pt x="112" y="161"/>
                      <a:pt x="113" y="161"/>
                      <a:pt x="114" y="161"/>
                    </a:cubicBezTo>
                    <a:cubicBezTo>
                      <a:pt x="137" y="161"/>
                      <a:pt x="153" y="157"/>
                      <a:pt x="165" y="153"/>
                    </a:cubicBezTo>
                    <a:cubicBezTo>
                      <a:pt x="171" y="151"/>
                      <a:pt x="175" y="149"/>
                      <a:pt x="179" y="147"/>
                    </a:cubicBezTo>
                    <a:cubicBezTo>
                      <a:pt x="183" y="145"/>
                      <a:pt x="186" y="144"/>
                      <a:pt x="188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5" y="141"/>
                      <a:pt x="182" y="143"/>
                      <a:pt x="178" y="144"/>
                    </a:cubicBezTo>
                    <a:cubicBezTo>
                      <a:pt x="167" y="149"/>
                      <a:pt x="148" y="158"/>
                      <a:pt x="114" y="158"/>
                    </a:cubicBezTo>
                    <a:cubicBezTo>
                      <a:pt x="113" y="158"/>
                      <a:pt x="112" y="158"/>
                      <a:pt x="111" y="158"/>
                    </a:cubicBezTo>
                    <a:cubicBezTo>
                      <a:pt x="87" y="158"/>
                      <a:pt x="64" y="149"/>
                      <a:pt x="47" y="139"/>
                    </a:cubicBezTo>
                    <a:cubicBezTo>
                      <a:pt x="38" y="134"/>
                      <a:pt x="30" y="128"/>
                      <a:pt x="24" y="122"/>
                    </a:cubicBezTo>
                    <a:cubicBezTo>
                      <a:pt x="18" y="117"/>
                      <a:pt x="14" y="111"/>
                      <a:pt x="13" y="107"/>
                    </a:cubicBezTo>
                    <a:cubicBezTo>
                      <a:pt x="12" y="106"/>
                      <a:pt x="12" y="106"/>
                      <a:pt x="12" y="105"/>
                    </a:cubicBezTo>
                    <a:cubicBezTo>
                      <a:pt x="12" y="101"/>
                      <a:pt x="15" y="96"/>
                      <a:pt x="20" y="90"/>
                    </a:cubicBezTo>
                    <a:cubicBezTo>
                      <a:pt x="27" y="83"/>
                      <a:pt x="39" y="74"/>
                      <a:pt x="50" y="67"/>
                    </a:cubicBezTo>
                    <a:cubicBezTo>
                      <a:pt x="61" y="60"/>
                      <a:pt x="72" y="54"/>
                      <a:pt x="77" y="50"/>
                    </a:cubicBezTo>
                    <a:cubicBezTo>
                      <a:pt x="115" y="26"/>
                      <a:pt x="145" y="21"/>
                      <a:pt x="166" y="21"/>
                    </a:cubicBezTo>
                    <a:cubicBezTo>
                      <a:pt x="175" y="21"/>
                      <a:pt x="183" y="22"/>
                      <a:pt x="188" y="23"/>
                    </a:cubicBezTo>
                    <a:cubicBezTo>
                      <a:pt x="190" y="24"/>
                      <a:pt x="192" y="24"/>
                      <a:pt x="194" y="25"/>
                    </a:cubicBezTo>
                    <a:cubicBezTo>
                      <a:pt x="194" y="25"/>
                      <a:pt x="195" y="25"/>
                      <a:pt x="195" y="25"/>
                    </a:cubicBezTo>
                    <a:cubicBezTo>
                      <a:pt x="195" y="26"/>
                      <a:pt x="195" y="26"/>
                      <a:pt x="195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85" y="2"/>
                      <a:pt x="173" y="0"/>
                      <a:pt x="161" y="0"/>
                    </a:cubicBezTo>
                    <a:cubicBezTo>
                      <a:pt x="132" y="0"/>
                      <a:pt x="103" y="11"/>
                      <a:pt x="88" y="19"/>
                    </a:cubicBezTo>
                    <a:cubicBezTo>
                      <a:pt x="78" y="25"/>
                      <a:pt x="57" y="36"/>
                      <a:pt x="37" y="49"/>
                    </a:cubicBezTo>
                    <a:cubicBezTo>
                      <a:pt x="28" y="56"/>
                      <a:pt x="19" y="63"/>
                      <a:pt x="12" y="70"/>
                    </a:cubicBezTo>
                    <a:cubicBezTo>
                      <a:pt x="5" y="76"/>
                      <a:pt x="1" y="83"/>
                      <a:pt x="0" y="89"/>
                    </a:cubicBezTo>
                    <a:cubicBezTo>
                      <a:pt x="0" y="92"/>
                      <a:pt x="0" y="95"/>
                      <a:pt x="0" y="98"/>
                    </a:cubicBezTo>
                    <a:cubicBezTo>
                      <a:pt x="0" y="121"/>
                      <a:pt x="9" y="137"/>
                      <a:pt x="21" y="149"/>
                    </a:cubicBezTo>
                    <a:cubicBezTo>
                      <a:pt x="32" y="160"/>
                      <a:pt x="47" y="167"/>
                      <a:pt x="57" y="171"/>
                    </a:cubicBezTo>
                    <a:cubicBezTo>
                      <a:pt x="75" y="180"/>
                      <a:pt x="97" y="184"/>
                      <a:pt x="108" y="184"/>
                    </a:cubicBezTo>
                    <a:cubicBezTo>
                      <a:pt x="110" y="184"/>
                      <a:pt x="112" y="184"/>
                      <a:pt x="113" y="183"/>
                    </a:cubicBezTo>
                    <a:cubicBezTo>
                      <a:pt x="119" y="182"/>
                      <a:pt x="135" y="179"/>
                      <a:pt x="150" y="176"/>
                    </a:cubicBezTo>
                    <a:cubicBezTo>
                      <a:pt x="166" y="173"/>
                      <a:pt x="181" y="170"/>
                      <a:pt x="185" y="170"/>
                    </a:cubicBezTo>
                    <a:cubicBezTo>
                      <a:pt x="187" y="169"/>
                      <a:pt x="188" y="169"/>
                      <a:pt x="189" y="167"/>
                    </a:cubicBezTo>
                    <a:cubicBezTo>
                      <a:pt x="191" y="165"/>
                      <a:pt x="191" y="163"/>
                      <a:pt x="191" y="161"/>
                    </a:cubicBezTo>
                    <a:cubicBezTo>
                      <a:pt x="191" y="158"/>
                      <a:pt x="191" y="156"/>
                      <a:pt x="192" y="154"/>
                    </a:cubicBezTo>
                    <a:cubicBezTo>
                      <a:pt x="193" y="153"/>
                      <a:pt x="193" y="151"/>
                      <a:pt x="193" y="150"/>
                    </a:cubicBezTo>
                    <a:cubicBezTo>
                      <a:pt x="193" y="147"/>
                      <a:pt x="192" y="145"/>
                      <a:pt x="191" y="144"/>
                    </a:cubicBezTo>
                    <a:cubicBezTo>
                      <a:pt x="190" y="142"/>
                      <a:pt x="189" y="141"/>
                      <a:pt x="189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lnTo>
                      <a:pt x="188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6" name="Freeform 874"/>
              <p:cNvSpPr>
                <a:spLocks/>
              </p:cNvSpPr>
              <p:nvPr/>
            </p:nvSpPr>
            <p:spPr bwMode="auto">
              <a:xfrm>
                <a:off x="1580001" y="1356826"/>
                <a:ext cx="285750" cy="266700"/>
              </a:xfrm>
              <a:custGeom>
                <a:avLst/>
                <a:gdLst>
                  <a:gd name="T0" fmla="*/ 171 w 178"/>
                  <a:gd name="T1" fmla="*/ 131 h 167"/>
                  <a:gd name="T2" fmla="*/ 175 w 178"/>
                  <a:gd name="T3" fmla="*/ 141 h 167"/>
                  <a:gd name="T4" fmla="*/ 171 w 178"/>
                  <a:gd name="T5" fmla="*/ 155 h 167"/>
                  <a:gd name="T6" fmla="*/ 91 w 178"/>
                  <a:gd name="T7" fmla="*/ 164 h 167"/>
                  <a:gd name="T8" fmla="*/ 2 w 178"/>
                  <a:gd name="T9" fmla="*/ 90 h 167"/>
                  <a:gd name="T10" fmla="*/ 159 w 178"/>
                  <a:gd name="T11" fmla="*/ 32 h 167"/>
                  <a:gd name="T12" fmla="*/ 163 w 178"/>
                  <a:gd name="T13" fmla="*/ 50 h 167"/>
                  <a:gd name="T14" fmla="*/ 16 w 178"/>
                  <a:gd name="T15" fmla="*/ 85 h 167"/>
                  <a:gd name="T16" fmla="*/ 97 w 178"/>
                  <a:gd name="T17" fmla="*/ 140 h 167"/>
                  <a:gd name="T18" fmla="*/ 161 w 178"/>
                  <a:gd name="T19" fmla="*/ 134 h 167"/>
                  <a:gd name="T20" fmla="*/ 171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171" y="131"/>
                    </a:moveTo>
                    <a:cubicBezTo>
                      <a:pt x="175" y="132"/>
                      <a:pt x="175" y="135"/>
                      <a:pt x="175" y="141"/>
                    </a:cubicBezTo>
                    <a:cubicBezTo>
                      <a:pt x="175" y="147"/>
                      <a:pt x="178" y="155"/>
                      <a:pt x="171" y="155"/>
                    </a:cubicBezTo>
                    <a:cubicBezTo>
                      <a:pt x="164" y="155"/>
                      <a:pt x="119" y="167"/>
                      <a:pt x="91" y="164"/>
                    </a:cubicBezTo>
                    <a:cubicBezTo>
                      <a:pt x="74" y="161"/>
                      <a:pt x="0" y="130"/>
                      <a:pt x="2" y="90"/>
                    </a:cubicBezTo>
                    <a:cubicBezTo>
                      <a:pt x="3" y="75"/>
                      <a:pt x="32" y="0"/>
                      <a:pt x="159" y="32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52" y="9"/>
                      <a:pt x="16" y="85"/>
                    </a:cubicBezTo>
                    <a:cubicBezTo>
                      <a:pt x="16" y="85"/>
                      <a:pt x="14" y="127"/>
                      <a:pt x="97" y="140"/>
                    </a:cubicBezTo>
                    <a:cubicBezTo>
                      <a:pt x="133" y="146"/>
                      <a:pt x="156" y="135"/>
                      <a:pt x="161" y="134"/>
                    </a:cubicBezTo>
                    <a:cubicBezTo>
                      <a:pt x="166" y="133"/>
                      <a:pt x="171" y="131"/>
                      <a:pt x="171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7" name="Freeform 875"/>
              <p:cNvSpPr>
                <a:spLocks noEditPoints="1"/>
              </p:cNvSpPr>
              <p:nvPr/>
            </p:nvSpPr>
            <p:spPr bwMode="auto">
              <a:xfrm>
                <a:off x="1580001" y="1367939"/>
                <a:ext cx="284163" cy="255588"/>
              </a:xfrm>
              <a:custGeom>
                <a:avLst/>
                <a:gdLst>
                  <a:gd name="T0" fmla="*/ 163 w 177"/>
                  <a:gd name="T1" fmla="*/ 43 h 160"/>
                  <a:gd name="T2" fmla="*/ 161 w 177"/>
                  <a:gd name="T3" fmla="*/ 35 h 160"/>
                  <a:gd name="T4" fmla="*/ 16 w 177"/>
                  <a:gd name="T5" fmla="*/ 71 h 160"/>
                  <a:gd name="T6" fmla="*/ 17 w 177"/>
                  <a:gd name="T7" fmla="*/ 77 h 160"/>
                  <a:gd name="T8" fmla="*/ 163 w 177"/>
                  <a:gd name="T9" fmla="*/ 43 h 160"/>
                  <a:gd name="T10" fmla="*/ 175 w 177"/>
                  <a:gd name="T11" fmla="*/ 139 h 160"/>
                  <a:gd name="T12" fmla="*/ 171 w 177"/>
                  <a:gd name="T13" fmla="*/ 141 h 160"/>
                  <a:gd name="T14" fmla="*/ 91 w 177"/>
                  <a:gd name="T15" fmla="*/ 149 h 160"/>
                  <a:gd name="T16" fmla="*/ 2 w 177"/>
                  <a:gd name="T17" fmla="*/ 81 h 160"/>
                  <a:gd name="T18" fmla="*/ 2 w 177"/>
                  <a:gd name="T19" fmla="*/ 83 h 160"/>
                  <a:gd name="T20" fmla="*/ 91 w 177"/>
                  <a:gd name="T21" fmla="*/ 157 h 160"/>
                  <a:gd name="T22" fmla="*/ 171 w 177"/>
                  <a:gd name="T23" fmla="*/ 148 h 160"/>
                  <a:gd name="T24" fmla="*/ 175 w 177"/>
                  <a:gd name="T25" fmla="*/ 1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160">
                    <a:moveTo>
                      <a:pt x="163" y="43"/>
                    </a:moveTo>
                    <a:cubicBezTo>
                      <a:pt x="161" y="35"/>
                      <a:pt x="161" y="35"/>
                      <a:pt x="161" y="35"/>
                    </a:cubicBezTo>
                    <a:cubicBezTo>
                      <a:pt x="148" y="31"/>
                      <a:pt x="50" y="0"/>
                      <a:pt x="16" y="71"/>
                    </a:cubicBezTo>
                    <a:cubicBezTo>
                      <a:pt x="16" y="71"/>
                      <a:pt x="16" y="73"/>
                      <a:pt x="17" y="77"/>
                    </a:cubicBezTo>
                    <a:cubicBezTo>
                      <a:pt x="54" y="3"/>
                      <a:pt x="163" y="43"/>
                      <a:pt x="163" y="43"/>
                    </a:cubicBezTo>
                    <a:close/>
                    <a:moveTo>
                      <a:pt x="175" y="139"/>
                    </a:moveTo>
                    <a:cubicBezTo>
                      <a:pt x="175" y="140"/>
                      <a:pt x="173" y="141"/>
                      <a:pt x="171" y="141"/>
                    </a:cubicBezTo>
                    <a:cubicBezTo>
                      <a:pt x="164" y="141"/>
                      <a:pt x="119" y="153"/>
                      <a:pt x="91" y="149"/>
                    </a:cubicBezTo>
                    <a:cubicBezTo>
                      <a:pt x="75" y="147"/>
                      <a:pt x="7" y="118"/>
                      <a:pt x="2" y="81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0" y="123"/>
                      <a:pt x="74" y="154"/>
                      <a:pt x="91" y="157"/>
                    </a:cubicBezTo>
                    <a:cubicBezTo>
                      <a:pt x="119" y="160"/>
                      <a:pt x="164" y="148"/>
                      <a:pt x="171" y="148"/>
                    </a:cubicBezTo>
                    <a:cubicBezTo>
                      <a:pt x="177" y="148"/>
                      <a:pt x="176" y="144"/>
                      <a:pt x="175" y="13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8" name="Freeform 876"/>
              <p:cNvSpPr>
                <a:spLocks/>
              </p:cNvSpPr>
              <p:nvPr/>
            </p:nvSpPr>
            <p:spPr bwMode="auto">
              <a:xfrm>
                <a:off x="1605401" y="1458426"/>
                <a:ext cx="11113" cy="36513"/>
              </a:xfrm>
              <a:custGeom>
                <a:avLst/>
                <a:gdLst>
                  <a:gd name="T0" fmla="*/ 2 w 7"/>
                  <a:gd name="T1" fmla="*/ 21 h 22"/>
                  <a:gd name="T2" fmla="*/ 2 w 7"/>
                  <a:gd name="T3" fmla="*/ 21 h 22"/>
                  <a:gd name="T4" fmla="*/ 2 w 7"/>
                  <a:gd name="T5" fmla="*/ 14 h 22"/>
                  <a:gd name="T6" fmla="*/ 3 w 7"/>
                  <a:gd name="T7" fmla="*/ 7 h 22"/>
                  <a:gd name="T8" fmla="*/ 7 w 7"/>
                  <a:gd name="T9" fmla="*/ 2 h 22"/>
                  <a:gd name="T10" fmla="*/ 7 w 7"/>
                  <a:gd name="T11" fmla="*/ 1 h 22"/>
                  <a:gd name="T12" fmla="*/ 6 w 7"/>
                  <a:gd name="T13" fmla="*/ 0 h 22"/>
                  <a:gd name="T14" fmla="*/ 1 w 7"/>
                  <a:gd name="T15" fmla="*/ 7 h 22"/>
                  <a:gd name="T16" fmla="*/ 0 w 7"/>
                  <a:gd name="T17" fmla="*/ 14 h 22"/>
                  <a:gd name="T18" fmla="*/ 0 w 7"/>
                  <a:gd name="T19" fmla="*/ 21 h 22"/>
                  <a:gd name="T20" fmla="*/ 2 w 7"/>
                  <a:gd name="T21" fmla="*/ 22 h 22"/>
                  <a:gd name="T22" fmla="*/ 2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17"/>
                      <a:pt x="2" y="14"/>
                    </a:cubicBezTo>
                    <a:cubicBezTo>
                      <a:pt x="2" y="12"/>
                      <a:pt x="2" y="10"/>
                      <a:pt x="3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2"/>
                      <a:pt x="2" y="4"/>
                      <a:pt x="1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0" y="18"/>
                      <a:pt x="0" y="21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9" name="Freeform 877"/>
              <p:cNvSpPr>
                <a:spLocks/>
              </p:cNvSpPr>
              <p:nvPr/>
            </p:nvSpPr>
            <p:spPr bwMode="auto">
              <a:xfrm>
                <a:off x="1581589" y="1391751"/>
                <a:ext cx="282575" cy="230188"/>
              </a:xfrm>
              <a:custGeom>
                <a:avLst/>
                <a:gdLst>
                  <a:gd name="T0" fmla="*/ 170 w 176"/>
                  <a:gd name="T1" fmla="*/ 110 h 144"/>
                  <a:gd name="T2" fmla="*/ 172 w 176"/>
                  <a:gd name="T3" fmla="*/ 114 h 144"/>
                  <a:gd name="T4" fmla="*/ 173 w 176"/>
                  <a:gd name="T5" fmla="*/ 128 h 144"/>
                  <a:gd name="T6" fmla="*/ 170 w 176"/>
                  <a:gd name="T7" fmla="*/ 132 h 144"/>
                  <a:gd name="T8" fmla="*/ 102 w 176"/>
                  <a:gd name="T9" fmla="*/ 141 h 144"/>
                  <a:gd name="T10" fmla="*/ 70 w 176"/>
                  <a:gd name="T11" fmla="*/ 133 h 144"/>
                  <a:gd name="T12" fmla="*/ 9 w 176"/>
                  <a:gd name="T13" fmla="*/ 90 h 144"/>
                  <a:gd name="T14" fmla="*/ 3 w 176"/>
                  <a:gd name="T15" fmla="*/ 68 h 144"/>
                  <a:gd name="T16" fmla="*/ 36 w 176"/>
                  <a:gd name="T17" fmla="*/ 21 h 144"/>
                  <a:gd name="T18" fmla="*/ 158 w 176"/>
                  <a:gd name="T19" fmla="*/ 11 h 144"/>
                  <a:gd name="T20" fmla="*/ 157 w 176"/>
                  <a:gd name="T21" fmla="*/ 10 h 144"/>
                  <a:gd name="T22" fmla="*/ 162 w 176"/>
                  <a:gd name="T23" fmla="*/ 28 h 144"/>
                  <a:gd name="T24" fmla="*/ 99 w 176"/>
                  <a:gd name="T25" fmla="*/ 16 h 144"/>
                  <a:gd name="T26" fmla="*/ 14 w 176"/>
                  <a:gd name="T27" fmla="*/ 63 h 144"/>
                  <a:gd name="T28" fmla="*/ 14 w 176"/>
                  <a:gd name="T29" fmla="*/ 63 h 144"/>
                  <a:gd name="T30" fmla="*/ 25 w 176"/>
                  <a:gd name="T31" fmla="*/ 89 h 144"/>
                  <a:gd name="T32" fmla="*/ 117 w 176"/>
                  <a:gd name="T33" fmla="*/ 121 h 144"/>
                  <a:gd name="T34" fmla="*/ 155 w 176"/>
                  <a:gd name="T35" fmla="*/ 115 h 144"/>
                  <a:gd name="T36" fmla="*/ 171 w 176"/>
                  <a:gd name="T37" fmla="*/ 110 h 144"/>
                  <a:gd name="T38" fmla="*/ 170 w 176"/>
                  <a:gd name="T39" fmla="*/ 110 h 144"/>
                  <a:gd name="T40" fmla="*/ 170 w 176"/>
                  <a:gd name="T41" fmla="*/ 108 h 144"/>
                  <a:gd name="T42" fmla="*/ 160 w 176"/>
                  <a:gd name="T43" fmla="*/ 111 h 144"/>
                  <a:gd name="T44" fmla="*/ 117 w 176"/>
                  <a:gd name="T45" fmla="*/ 118 h 144"/>
                  <a:gd name="T46" fmla="*/ 27 w 176"/>
                  <a:gd name="T47" fmla="*/ 87 h 144"/>
                  <a:gd name="T48" fmla="*/ 17 w 176"/>
                  <a:gd name="T49" fmla="*/ 63 h 144"/>
                  <a:gd name="T50" fmla="*/ 15 w 176"/>
                  <a:gd name="T51" fmla="*/ 63 h 144"/>
                  <a:gd name="T52" fmla="*/ 52 w 176"/>
                  <a:gd name="T53" fmla="*/ 28 h 144"/>
                  <a:gd name="T54" fmla="*/ 142 w 176"/>
                  <a:gd name="T55" fmla="*/ 24 h 144"/>
                  <a:gd name="T56" fmla="*/ 160 w 176"/>
                  <a:gd name="T57" fmla="*/ 29 h 144"/>
                  <a:gd name="T58" fmla="*/ 164 w 176"/>
                  <a:gd name="T59" fmla="*/ 31 h 144"/>
                  <a:gd name="T60" fmla="*/ 159 w 176"/>
                  <a:gd name="T61" fmla="*/ 8 h 144"/>
                  <a:gd name="T62" fmla="*/ 20 w 176"/>
                  <a:gd name="T63" fmla="*/ 29 h 144"/>
                  <a:gd name="T64" fmla="*/ 0 w 176"/>
                  <a:gd name="T65" fmla="*/ 68 h 144"/>
                  <a:gd name="T66" fmla="*/ 11 w 176"/>
                  <a:gd name="T67" fmla="*/ 98 h 144"/>
                  <a:gd name="T68" fmla="*/ 90 w 176"/>
                  <a:gd name="T69" fmla="*/ 143 h 144"/>
                  <a:gd name="T70" fmla="*/ 144 w 176"/>
                  <a:gd name="T71" fmla="*/ 139 h 144"/>
                  <a:gd name="T72" fmla="*/ 170 w 176"/>
                  <a:gd name="T73" fmla="*/ 135 h 144"/>
                  <a:gd name="T74" fmla="*/ 176 w 176"/>
                  <a:gd name="T75" fmla="*/ 128 h 144"/>
                  <a:gd name="T76" fmla="*/ 175 w 176"/>
                  <a:gd name="T77" fmla="*/ 112 h 144"/>
                  <a:gd name="T78" fmla="*/ 171 w 176"/>
                  <a:gd name="T79" fmla="*/ 108 h 144"/>
                  <a:gd name="T80" fmla="*/ 170 w 176"/>
                  <a:gd name="T81" fmla="*/ 10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6" h="144">
                    <a:moveTo>
                      <a:pt x="170" y="109"/>
                    </a:move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2" y="114"/>
                    </a:cubicBezTo>
                    <a:cubicBezTo>
                      <a:pt x="172" y="115"/>
                      <a:pt x="172" y="117"/>
                      <a:pt x="172" y="119"/>
                    </a:cubicBezTo>
                    <a:cubicBezTo>
                      <a:pt x="172" y="122"/>
                      <a:pt x="173" y="126"/>
                      <a:pt x="173" y="128"/>
                    </a:cubicBezTo>
                    <a:cubicBezTo>
                      <a:pt x="173" y="130"/>
                      <a:pt x="173" y="131"/>
                      <a:pt x="173" y="131"/>
                    </a:cubicBezTo>
                    <a:cubicBezTo>
                      <a:pt x="172" y="132"/>
                      <a:pt x="172" y="132"/>
                      <a:pt x="170" y="132"/>
                    </a:cubicBezTo>
                    <a:cubicBezTo>
                      <a:pt x="168" y="132"/>
                      <a:pt x="165" y="133"/>
                      <a:pt x="160" y="133"/>
                    </a:cubicBezTo>
                    <a:cubicBezTo>
                      <a:pt x="147" y="136"/>
                      <a:pt x="122" y="141"/>
                      <a:pt x="102" y="141"/>
                    </a:cubicBezTo>
                    <a:cubicBezTo>
                      <a:pt x="98" y="141"/>
                      <a:pt x="94" y="141"/>
                      <a:pt x="91" y="140"/>
                    </a:cubicBezTo>
                    <a:cubicBezTo>
                      <a:pt x="87" y="140"/>
                      <a:pt x="79" y="137"/>
                      <a:pt x="70" y="133"/>
                    </a:cubicBezTo>
                    <a:cubicBezTo>
                      <a:pt x="56" y="128"/>
                      <a:pt x="39" y="119"/>
                      <a:pt x="26" y="108"/>
                    </a:cubicBezTo>
                    <a:cubicBezTo>
                      <a:pt x="19" y="102"/>
                      <a:pt x="13" y="96"/>
                      <a:pt x="9" y="90"/>
                    </a:cubicBezTo>
                    <a:cubicBezTo>
                      <a:pt x="5" y="83"/>
                      <a:pt x="3" y="76"/>
                      <a:pt x="3" y="69"/>
                    </a:cubicBezTo>
                    <a:cubicBezTo>
                      <a:pt x="3" y="69"/>
                      <a:pt x="3" y="69"/>
                      <a:pt x="3" y="68"/>
                    </a:cubicBezTo>
                    <a:cubicBezTo>
                      <a:pt x="3" y="65"/>
                      <a:pt x="4" y="60"/>
                      <a:pt x="7" y="53"/>
                    </a:cubicBezTo>
                    <a:cubicBezTo>
                      <a:pt x="12" y="43"/>
                      <a:pt x="21" y="31"/>
                      <a:pt x="36" y="21"/>
                    </a:cubicBezTo>
                    <a:cubicBezTo>
                      <a:pt x="50" y="11"/>
                      <a:pt x="71" y="4"/>
                      <a:pt x="101" y="4"/>
                    </a:cubicBezTo>
                    <a:cubicBezTo>
                      <a:pt x="117" y="4"/>
                      <a:pt x="136" y="6"/>
                      <a:pt x="158" y="11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2" y="27"/>
                      <a:pt x="132" y="16"/>
                      <a:pt x="99" y="16"/>
                    </a:cubicBezTo>
                    <a:cubicBezTo>
                      <a:pt x="83" y="16"/>
                      <a:pt x="66" y="18"/>
                      <a:pt x="51" y="25"/>
                    </a:cubicBezTo>
                    <a:cubicBezTo>
                      <a:pt x="36" y="32"/>
                      <a:pt x="23" y="44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6"/>
                      <a:pt x="14" y="77"/>
                      <a:pt x="25" y="89"/>
                    </a:cubicBezTo>
                    <a:cubicBezTo>
                      <a:pt x="36" y="101"/>
                      <a:pt x="56" y="113"/>
                      <a:pt x="96" y="119"/>
                    </a:cubicBezTo>
                    <a:cubicBezTo>
                      <a:pt x="103" y="121"/>
                      <a:pt x="110" y="121"/>
                      <a:pt x="117" y="121"/>
                    </a:cubicBezTo>
                    <a:cubicBezTo>
                      <a:pt x="129" y="121"/>
                      <a:pt x="139" y="119"/>
                      <a:pt x="146" y="118"/>
                    </a:cubicBezTo>
                    <a:cubicBezTo>
                      <a:pt x="150" y="117"/>
                      <a:pt x="153" y="116"/>
                      <a:pt x="155" y="115"/>
                    </a:cubicBezTo>
                    <a:cubicBezTo>
                      <a:pt x="158" y="114"/>
                      <a:pt x="159" y="114"/>
                      <a:pt x="160" y="114"/>
                    </a:cubicBezTo>
                    <a:cubicBezTo>
                      <a:pt x="165" y="113"/>
                      <a:pt x="171" y="110"/>
                      <a:pt x="171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0" y="108"/>
                      <a:pt x="169" y="108"/>
                    </a:cubicBezTo>
                    <a:cubicBezTo>
                      <a:pt x="167" y="109"/>
                      <a:pt x="163" y="110"/>
                      <a:pt x="160" y="111"/>
                    </a:cubicBezTo>
                    <a:cubicBezTo>
                      <a:pt x="158" y="111"/>
                      <a:pt x="157" y="112"/>
                      <a:pt x="154" y="112"/>
                    </a:cubicBezTo>
                    <a:cubicBezTo>
                      <a:pt x="147" y="114"/>
                      <a:pt x="135" y="118"/>
                      <a:pt x="117" y="118"/>
                    </a:cubicBezTo>
                    <a:cubicBezTo>
                      <a:pt x="111" y="118"/>
                      <a:pt x="104" y="118"/>
                      <a:pt x="96" y="117"/>
                    </a:cubicBezTo>
                    <a:cubicBezTo>
                      <a:pt x="57" y="110"/>
                      <a:pt x="37" y="98"/>
                      <a:pt x="27" y="87"/>
                    </a:cubicBezTo>
                    <a:cubicBezTo>
                      <a:pt x="17" y="76"/>
                      <a:pt x="17" y="66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5" y="46"/>
                      <a:pt x="38" y="35"/>
                      <a:pt x="52" y="28"/>
                    </a:cubicBezTo>
                    <a:cubicBezTo>
                      <a:pt x="67" y="21"/>
                      <a:pt x="83" y="19"/>
                      <a:pt x="99" y="19"/>
                    </a:cubicBezTo>
                    <a:cubicBezTo>
                      <a:pt x="115" y="19"/>
                      <a:pt x="131" y="21"/>
                      <a:pt x="142" y="24"/>
                    </a:cubicBezTo>
                    <a:cubicBezTo>
                      <a:pt x="148" y="26"/>
                      <a:pt x="153" y="27"/>
                      <a:pt x="156" y="28"/>
                    </a:cubicBezTo>
                    <a:cubicBezTo>
                      <a:pt x="158" y="28"/>
                      <a:pt x="159" y="29"/>
                      <a:pt x="160" y="29"/>
                    </a:cubicBezTo>
                    <a:cubicBezTo>
                      <a:pt x="161" y="29"/>
                      <a:pt x="161" y="30"/>
                      <a:pt x="161" y="30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37" y="3"/>
                      <a:pt x="117" y="1"/>
                      <a:pt x="101" y="1"/>
                    </a:cubicBezTo>
                    <a:cubicBezTo>
                      <a:pt x="61" y="0"/>
                      <a:pt x="36" y="14"/>
                      <a:pt x="20" y="29"/>
                    </a:cubicBezTo>
                    <a:cubicBezTo>
                      <a:pt x="13" y="37"/>
                      <a:pt x="8" y="45"/>
                      <a:pt x="4" y="52"/>
                    </a:cubicBezTo>
                    <a:cubicBezTo>
                      <a:pt x="1" y="59"/>
                      <a:pt x="0" y="65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0"/>
                      <a:pt x="4" y="89"/>
                      <a:pt x="11" y="98"/>
                    </a:cubicBezTo>
                    <a:cubicBezTo>
                      <a:pt x="22" y="111"/>
                      <a:pt x="39" y="122"/>
                      <a:pt x="54" y="129"/>
                    </a:cubicBezTo>
                    <a:cubicBezTo>
                      <a:pt x="69" y="137"/>
                      <a:pt x="83" y="142"/>
                      <a:pt x="90" y="143"/>
                    </a:cubicBezTo>
                    <a:cubicBezTo>
                      <a:pt x="94" y="144"/>
                      <a:pt x="98" y="144"/>
                      <a:pt x="102" y="144"/>
                    </a:cubicBezTo>
                    <a:cubicBezTo>
                      <a:pt x="116" y="144"/>
                      <a:pt x="131" y="142"/>
                      <a:pt x="144" y="139"/>
                    </a:cubicBezTo>
                    <a:cubicBezTo>
                      <a:pt x="151" y="138"/>
                      <a:pt x="156" y="137"/>
                      <a:pt x="161" y="136"/>
                    </a:cubicBezTo>
                    <a:cubicBezTo>
                      <a:pt x="165" y="136"/>
                      <a:pt x="169" y="135"/>
                      <a:pt x="170" y="135"/>
                    </a:cubicBezTo>
                    <a:cubicBezTo>
                      <a:pt x="172" y="135"/>
                      <a:pt x="174" y="134"/>
                      <a:pt x="175" y="133"/>
                    </a:cubicBezTo>
                    <a:cubicBezTo>
                      <a:pt x="176" y="132"/>
                      <a:pt x="176" y="130"/>
                      <a:pt x="176" y="128"/>
                    </a:cubicBezTo>
                    <a:cubicBezTo>
                      <a:pt x="176" y="125"/>
                      <a:pt x="175" y="122"/>
                      <a:pt x="175" y="119"/>
                    </a:cubicBezTo>
                    <a:cubicBezTo>
                      <a:pt x="175" y="116"/>
                      <a:pt x="175" y="114"/>
                      <a:pt x="175" y="112"/>
                    </a:cubicBezTo>
                    <a:cubicBezTo>
                      <a:pt x="174" y="111"/>
                      <a:pt x="174" y="110"/>
                      <a:pt x="173" y="109"/>
                    </a:cubicBezTo>
                    <a:cubicBezTo>
                      <a:pt x="173" y="108"/>
                      <a:pt x="172" y="108"/>
                      <a:pt x="171" y="108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8"/>
                      <a:pt x="170" y="108"/>
                      <a:pt x="170" y="108"/>
                    </a:cubicBezTo>
                    <a:lnTo>
                      <a:pt x="170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0" name="Freeform 878"/>
              <p:cNvSpPr>
                <a:spLocks/>
              </p:cNvSpPr>
              <p:nvPr/>
            </p:nvSpPr>
            <p:spPr bwMode="auto">
              <a:xfrm>
                <a:off x="1589526" y="1339364"/>
                <a:ext cx="277813" cy="195263"/>
              </a:xfrm>
              <a:custGeom>
                <a:avLst/>
                <a:gdLst>
                  <a:gd name="T0" fmla="*/ 166 w 173"/>
                  <a:gd name="T1" fmla="*/ 92 h 122"/>
                  <a:gd name="T2" fmla="*/ 171 w 173"/>
                  <a:gd name="T3" fmla="*/ 105 h 122"/>
                  <a:gd name="T4" fmla="*/ 165 w 173"/>
                  <a:gd name="T5" fmla="*/ 119 h 122"/>
                  <a:gd name="T6" fmla="*/ 118 w 173"/>
                  <a:gd name="T7" fmla="*/ 122 h 122"/>
                  <a:gd name="T8" fmla="*/ 61 w 173"/>
                  <a:gd name="T9" fmla="*/ 108 h 122"/>
                  <a:gd name="T10" fmla="*/ 23 w 173"/>
                  <a:gd name="T11" fmla="*/ 37 h 122"/>
                  <a:gd name="T12" fmla="*/ 164 w 173"/>
                  <a:gd name="T13" fmla="*/ 20 h 122"/>
                  <a:gd name="T14" fmla="*/ 157 w 173"/>
                  <a:gd name="T15" fmla="*/ 38 h 122"/>
                  <a:gd name="T16" fmla="*/ 32 w 173"/>
                  <a:gd name="T17" fmla="*/ 46 h 122"/>
                  <a:gd name="T18" fmla="*/ 111 w 173"/>
                  <a:gd name="T19" fmla="*/ 103 h 122"/>
                  <a:gd name="T20" fmla="*/ 166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166" y="92"/>
                    </a:moveTo>
                    <a:cubicBezTo>
                      <a:pt x="166" y="92"/>
                      <a:pt x="173" y="100"/>
                      <a:pt x="171" y="105"/>
                    </a:cubicBezTo>
                    <a:cubicBezTo>
                      <a:pt x="168" y="111"/>
                      <a:pt x="169" y="120"/>
                      <a:pt x="165" y="119"/>
                    </a:cubicBezTo>
                    <a:cubicBezTo>
                      <a:pt x="161" y="118"/>
                      <a:pt x="130" y="121"/>
                      <a:pt x="118" y="122"/>
                    </a:cubicBezTo>
                    <a:cubicBezTo>
                      <a:pt x="105" y="122"/>
                      <a:pt x="84" y="121"/>
                      <a:pt x="61" y="108"/>
                    </a:cubicBezTo>
                    <a:cubicBezTo>
                      <a:pt x="37" y="95"/>
                      <a:pt x="0" y="74"/>
                      <a:pt x="23" y="37"/>
                    </a:cubicBezTo>
                    <a:cubicBezTo>
                      <a:pt x="46" y="0"/>
                      <a:pt x="101" y="5"/>
                      <a:pt x="164" y="20"/>
                    </a:cubicBezTo>
                    <a:cubicBezTo>
                      <a:pt x="157" y="38"/>
                      <a:pt x="157" y="38"/>
                      <a:pt x="157" y="38"/>
                    </a:cubicBezTo>
                    <a:cubicBezTo>
                      <a:pt x="157" y="38"/>
                      <a:pt x="69" y="7"/>
                      <a:pt x="32" y="46"/>
                    </a:cubicBezTo>
                    <a:cubicBezTo>
                      <a:pt x="32" y="46"/>
                      <a:pt x="26" y="82"/>
                      <a:pt x="111" y="103"/>
                    </a:cubicBezTo>
                    <a:cubicBezTo>
                      <a:pt x="133" y="108"/>
                      <a:pt x="156" y="90"/>
                      <a:pt x="166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1" name="Freeform 879"/>
              <p:cNvSpPr>
                <a:spLocks noEditPoints="1"/>
              </p:cNvSpPr>
              <p:nvPr/>
            </p:nvSpPr>
            <p:spPr bwMode="auto">
              <a:xfrm>
                <a:off x="1611751" y="1339364"/>
                <a:ext cx="254000" cy="195263"/>
              </a:xfrm>
              <a:custGeom>
                <a:avLst/>
                <a:gdLst>
                  <a:gd name="T0" fmla="*/ 144 w 159"/>
                  <a:gd name="T1" fmla="*/ 38 h 122"/>
                  <a:gd name="T2" fmla="*/ 151 w 159"/>
                  <a:gd name="T3" fmla="*/ 20 h 122"/>
                  <a:gd name="T4" fmla="*/ 148 w 159"/>
                  <a:gd name="T5" fmla="*/ 19 h 122"/>
                  <a:gd name="T6" fmla="*/ 144 w 159"/>
                  <a:gd name="T7" fmla="*/ 32 h 122"/>
                  <a:gd name="T8" fmla="*/ 19 w 159"/>
                  <a:gd name="T9" fmla="*/ 40 h 122"/>
                  <a:gd name="T10" fmla="*/ 19 w 159"/>
                  <a:gd name="T11" fmla="*/ 46 h 122"/>
                  <a:gd name="T12" fmla="*/ 144 w 159"/>
                  <a:gd name="T13" fmla="*/ 38 h 122"/>
                  <a:gd name="T14" fmla="*/ 158 w 159"/>
                  <a:gd name="T15" fmla="*/ 99 h 122"/>
                  <a:gd name="T16" fmla="*/ 152 w 159"/>
                  <a:gd name="T17" fmla="*/ 112 h 122"/>
                  <a:gd name="T18" fmla="*/ 105 w 159"/>
                  <a:gd name="T19" fmla="*/ 115 h 122"/>
                  <a:gd name="T20" fmla="*/ 48 w 159"/>
                  <a:gd name="T21" fmla="*/ 101 h 122"/>
                  <a:gd name="T22" fmla="*/ 3 w 159"/>
                  <a:gd name="T23" fmla="*/ 56 h 122"/>
                  <a:gd name="T24" fmla="*/ 48 w 159"/>
                  <a:gd name="T25" fmla="*/ 108 h 122"/>
                  <a:gd name="T26" fmla="*/ 105 w 159"/>
                  <a:gd name="T27" fmla="*/ 122 h 122"/>
                  <a:gd name="T28" fmla="*/ 152 w 159"/>
                  <a:gd name="T29" fmla="*/ 119 h 122"/>
                  <a:gd name="T30" fmla="*/ 158 w 159"/>
                  <a:gd name="T31" fmla="*/ 105 h 122"/>
                  <a:gd name="T32" fmla="*/ 158 w 159"/>
                  <a:gd name="T33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4" y="38"/>
                    </a:moveTo>
                    <a:cubicBezTo>
                      <a:pt x="151" y="20"/>
                      <a:pt x="151" y="20"/>
                      <a:pt x="151" y="20"/>
                    </a:cubicBezTo>
                    <a:cubicBezTo>
                      <a:pt x="150" y="20"/>
                      <a:pt x="149" y="20"/>
                      <a:pt x="148" y="1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32"/>
                      <a:pt x="56" y="0"/>
                      <a:pt x="19" y="40"/>
                    </a:cubicBezTo>
                    <a:cubicBezTo>
                      <a:pt x="19" y="40"/>
                      <a:pt x="18" y="42"/>
                      <a:pt x="19" y="46"/>
                    </a:cubicBezTo>
                    <a:cubicBezTo>
                      <a:pt x="57" y="7"/>
                      <a:pt x="144" y="38"/>
                      <a:pt x="144" y="38"/>
                    </a:cubicBezTo>
                    <a:close/>
                    <a:moveTo>
                      <a:pt x="158" y="99"/>
                    </a:moveTo>
                    <a:cubicBezTo>
                      <a:pt x="155" y="105"/>
                      <a:pt x="156" y="113"/>
                      <a:pt x="152" y="112"/>
                    </a:cubicBezTo>
                    <a:cubicBezTo>
                      <a:pt x="148" y="111"/>
                      <a:pt x="117" y="114"/>
                      <a:pt x="105" y="115"/>
                    </a:cubicBezTo>
                    <a:cubicBezTo>
                      <a:pt x="92" y="116"/>
                      <a:pt x="71" y="114"/>
                      <a:pt x="48" y="101"/>
                    </a:cubicBezTo>
                    <a:cubicBezTo>
                      <a:pt x="30" y="91"/>
                      <a:pt x="5" y="77"/>
                      <a:pt x="3" y="56"/>
                    </a:cubicBezTo>
                    <a:cubicBezTo>
                      <a:pt x="0" y="81"/>
                      <a:pt x="29" y="97"/>
                      <a:pt x="48" y="108"/>
                    </a:cubicBezTo>
                    <a:cubicBezTo>
                      <a:pt x="71" y="121"/>
                      <a:pt x="92" y="122"/>
                      <a:pt x="105" y="122"/>
                    </a:cubicBezTo>
                    <a:cubicBezTo>
                      <a:pt x="117" y="121"/>
                      <a:pt x="148" y="118"/>
                      <a:pt x="152" y="119"/>
                    </a:cubicBezTo>
                    <a:cubicBezTo>
                      <a:pt x="156" y="120"/>
                      <a:pt x="155" y="111"/>
                      <a:pt x="158" y="105"/>
                    </a:cubicBezTo>
                    <a:cubicBezTo>
                      <a:pt x="159" y="103"/>
                      <a:pt x="158" y="101"/>
                      <a:pt x="158" y="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2" name="Freeform 880"/>
              <p:cNvSpPr>
                <a:spLocks/>
              </p:cNvSpPr>
              <p:nvPr/>
            </p:nvSpPr>
            <p:spPr bwMode="auto">
              <a:xfrm>
                <a:off x="1638739" y="1377464"/>
                <a:ext cx="22225" cy="38100"/>
              </a:xfrm>
              <a:custGeom>
                <a:avLst/>
                <a:gdLst>
                  <a:gd name="T0" fmla="*/ 3 w 14"/>
                  <a:gd name="T1" fmla="*/ 22 h 24"/>
                  <a:gd name="T2" fmla="*/ 3 w 14"/>
                  <a:gd name="T3" fmla="*/ 22 h 24"/>
                  <a:gd name="T4" fmla="*/ 2 w 14"/>
                  <a:gd name="T5" fmla="*/ 21 h 24"/>
                  <a:gd name="T6" fmla="*/ 13 w 14"/>
                  <a:gd name="T7" fmla="*/ 2 h 24"/>
                  <a:gd name="T8" fmla="*/ 13 w 14"/>
                  <a:gd name="T9" fmla="*/ 0 h 24"/>
                  <a:gd name="T10" fmla="*/ 12 w 14"/>
                  <a:gd name="T11" fmla="*/ 0 h 24"/>
                  <a:gd name="T12" fmla="*/ 0 w 14"/>
                  <a:gd name="T13" fmla="*/ 21 h 24"/>
                  <a:gd name="T14" fmla="*/ 1 w 14"/>
                  <a:gd name="T15" fmla="*/ 23 h 24"/>
                  <a:gd name="T16" fmla="*/ 2 w 14"/>
                  <a:gd name="T17" fmla="*/ 23 h 24"/>
                  <a:gd name="T18" fmla="*/ 3 w 14"/>
                  <a:gd name="T1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17"/>
                      <a:pt x="4" y="9"/>
                      <a:pt x="13" y="2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2" y="8"/>
                      <a:pt x="0" y="17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3"/>
                      <a:pt x="1" y="24"/>
                      <a:pt x="2" y="23"/>
                    </a:cubicBezTo>
                    <a:cubicBezTo>
                      <a:pt x="2" y="23"/>
                      <a:pt x="3" y="23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3" name="Freeform 881"/>
              <p:cNvSpPr>
                <a:spLocks/>
              </p:cNvSpPr>
              <p:nvPr/>
            </p:nvSpPr>
            <p:spPr bwMode="auto">
              <a:xfrm>
                <a:off x="1613339" y="1350476"/>
                <a:ext cx="254000" cy="185738"/>
              </a:xfrm>
              <a:custGeom>
                <a:avLst/>
                <a:gdLst>
                  <a:gd name="T0" fmla="*/ 151 w 159"/>
                  <a:gd name="T1" fmla="*/ 86 h 116"/>
                  <a:gd name="T2" fmla="*/ 154 w 159"/>
                  <a:gd name="T3" fmla="*/ 90 h 116"/>
                  <a:gd name="T4" fmla="*/ 155 w 159"/>
                  <a:gd name="T5" fmla="*/ 98 h 116"/>
                  <a:gd name="T6" fmla="*/ 152 w 159"/>
                  <a:gd name="T7" fmla="*/ 110 h 116"/>
                  <a:gd name="T8" fmla="*/ 151 w 159"/>
                  <a:gd name="T9" fmla="*/ 110 h 116"/>
                  <a:gd name="T10" fmla="*/ 149 w 159"/>
                  <a:gd name="T11" fmla="*/ 110 h 116"/>
                  <a:gd name="T12" fmla="*/ 98 w 159"/>
                  <a:gd name="T13" fmla="*/ 113 h 116"/>
                  <a:gd name="T14" fmla="*/ 18 w 159"/>
                  <a:gd name="T15" fmla="*/ 80 h 116"/>
                  <a:gd name="T16" fmla="*/ 10 w 159"/>
                  <a:gd name="T17" fmla="*/ 31 h 116"/>
                  <a:gd name="T18" fmla="*/ 73 w 159"/>
                  <a:gd name="T19" fmla="*/ 3 h 116"/>
                  <a:gd name="T20" fmla="*/ 150 w 159"/>
                  <a:gd name="T21" fmla="*/ 13 h 116"/>
                  <a:gd name="T22" fmla="*/ 141 w 159"/>
                  <a:gd name="T23" fmla="*/ 31 h 116"/>
                  <a:gd name="T24" fmla="*/ 143 w 159"/>
                  <a:gd name="T25" fmla="*/ 30 h 116"/>
                  <a:gd name="T26" fmla="*/ 16 w 159"/>
                  <a:gd name="T27" fmla="*/ 38 h 116"/>
                  <a:gd name="T28" fmla="*/ 16 w 159"/>
                  <a:gd name="T29" fmla="*/ 39 h 116"/>
                  <a:gd name="T30" fmla="*/ 28 w 159"/>
                  <a:gd name="T31" fmla="*/ 65 h 116"/>
                  <a:gd name="T32" fmla="*/ 105 w 159"/>
                  <a:gd name="T33" fmla="*/ 98 h 116"/>
                  <a:gd name="T34" fmla="*/ 142 w 159"/>
                  <a:gd name="T35" fmla="*/ 88 h 116"/>
                  <a:gd name="T36" fmla="*/ 151 w 159"/>
                  <a:gd name="T37" fmla="*/ 87 h 116"/>
                  <a:gd name="T38" fmla="*/ 151 w 159"/>
                  <a:gd name="T39" fmla="*/ 86 h 116"/>
                  <a:gd name="T40" fmla="*/ 152 w 159"/>
                  <a:gd name="T41" fmla="*/ 84 h 116"/>
                  <a:gd name="T42" fmla="*/ 141 w 159"/>
                  <a:gd name="T43" fmla="*/ 85 h 116"/>
                  <a:gd name="T44" fmla="*/ 97 w 159"/>
                  <a:gd name="T45" fmla="*/ 94 h 116"/>
                  <a:gd name="T46" fmla="*/ 19 w 159"/>
                  <a:gd name="T47" fmla="*/ 41 h 116"/>
                  <a:gd name="T48" fmla="*/ 19 w 159"/>
                  <a:gd name="T49" fmla="*/ 40 h 116"/>
                  <a:gd name="T50" fmla="*/ 18 w 159"/>
                  <a:gd name="T51" fmla="*/ 39 h 116"/>
                  <a:gd name="T52" fmla="*/ 75 w 159"/>
                  <a:gd name="T53" fmla="*/ 21 h 116"/>
                  <a:gd name="T54" fmla="*/ 137 w 159"/>
                  <a:gd name="T55" fmla="*/ 31 h 116"/>
                  <a:gd name="T56" fmla="*/ 142 w 159"/>
                  <a:gd name="T57" fmla="*/ 33 h 116"/>
                  <a:gd name="T58" fmla="*/ 152 w 159"/>
                  <a:gd name="T59" fmla="*/ 12 h 116"/>
                  <a:gd name="T60" fmla="*/ 73 w 159"/>
                  <a:gd name="T61" fmla="*/ 0 h 116"/>
                  <a:gd name="T62" fmla="*/ 8 w 159"/>
                  <a:gd name="T63" fmla="*/ 29 h 116"/>
                  <a:gd name="T64" fmla="*/ 16 w 159"/>
                  <a:gd name="T65" fmla="*/ 83 h 116"/>
                  <a:gd name="T66" fmla="*/ 98 w 159"/>
                  <a:gd name="T67" fmla="*/ 116 h 116"/>
                  <a:gd name="T68" fmla="*/ 149 w 159"/>
                  <a:gd name="T69" fmla="*/ 113 h 116"/>
                  <a:gd name="T70" fmla="*/ 151 w 159"/>
                  <a:gd name="T71" fmla="*/ 113 h 116"/>
                  <a:gd name="T72" fmla="*/ 155 w 159"/>
                  <a:gd name="T73" fmla="*/ 110 h 116"/>
                  <a:gd name="T74" fmla="*/ 158 w 159"/>
                  <a:gd name="T75" fmla="*/ 99 h 116"/>
                  <a:gd name="T76" fmla="*/ 156 w 159"/>
                  <a:gd name="T77" fmla="*/ 88 h 116"/>
                  <a:gd name="T78" fmla="*/ 153 w 159"/>
                  <a:gd name="T79" fmla="*/ 84 h 116"/>
                  <a:gd name="T80" fmla="*/ 152 w 159"/>
                  <a:gd name="T81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9" h="116">
                    <a:moveTo>
                      <a:pt x="152" y="85"/>
                    </a:move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7"/>
                      <a:pt x="153" y="88"/>
                      <a:pt x="154" y="90"/>
                    </a:cubicBezTo>
                    <a:cubicBezTo>
                      <a:pt x="155" y="92"/>
                      <a:pt x="156" y="94"/>
                      <a:pt x="156" y="96"/>
                    </a:cubicBezTo>
                    <a:cubicBezTo>
                      <a:pt x="156" y="96"/>
                      <a:pt x="156" y="97"/>
                      <a:pt x="155" y="98"/>
                    </a:cubicBezTo>
                    <a:cubicBezTo>
                      <a:pt x="154" y="101"/>
                      <a:pt x="154" y="104"/>
                      <a:pt x="153" y="107"/>
                    </a:cubicBezTo>
                    <a:cubicBezTo>
                      <a:pt x="153" y="108"/>
                      <a:pt x="152" y="109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0" y="110"/>
                      <a:pt x="149" y="110"/>
                    </a:cubicBezTo>
                    <a:cubicBezTo>
                      <a:pt x="140" y="110"/>
                      <a:pt x="115" y="112"/>
                      <a:pt x="104" y="113"/>
                    </a:cubicBezTo>
                    <a:cubicBezTo>
                      <a:pt x="102" y="113"/>
                      <a:pt x="100" y="113"/>
                      <a:pt x="98" y="113"/>
                    </a:cubicBezTo>
                    <a:cubicBezTo>
                      <a:pt x="86" y="113"/>
                      <a:pt x="67" y="111"/>
                      <a:pt x="47" y="99"/>
                    </a:cubicBezTo>
                    <a:cubicBezTo>
                      <a:pt x="38" y="94"/>
                      <a:pt x="27" y="88"/>
                      <a:pt x="18" y="80"/>
                    </a:cubicBezTo>
                    <a:cubicBezTo>
                      <a:pt x="10" y="73"/>
                      <a:pt x="3" y="63"/>
                      <a:pt x="3" y="52"/>
                    </a:cubicBezTo>
                    <a:cubicBezTo>
                      <a:pt x="3" y="46"/>
                      <a:pt x="5" y="39"/>
                      <a:pt x="10" y="31"/>
                    </a:cubicBezTo>
                    <a:cubicBezTo>
                      <a:pt x="17" y="20"/>
                      <a:pt x="25" y="14"/>
                      <a:pt x="36" y="9"/>
                    </a:cubicBezTo>
                    <a:cubicBezTo>
                      <a:pt x="46" y="5"/>
                      <a:pt x="59" y="3"/>
                      <a:pt x="73" y="3"/>
                    </a:cubicBezTo>
                    <a:cubicBezTo>
                      <a:pt x="95" y="3"/>
                      <a:pt x="122" y="8"/>
                      <a:pt x="149" y="14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10" y="18"/>
                      <a:pt x="75" y="18"/>
                    </a:cubicBezTo>
                    <a:cubicBezTo>
                      <a:pt x="54" y="18"/>
                      <a:pt x="31" y="23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6" y="44"/>
                      <a:pt x="17" y="54"/>
                      <a:pt x="28" y="65"/>
                    </a:cubicBezTo>
                    <a:cubicBezTo>
                      <a:pt x="39" y="76"/>
                      <a:pt x="59" y="88"/>
                      <a:pt x="96" y="97"/>
                    </a:cubicBezTo>
                    <a:cubicBezTo>
                      <a:pt x="99" y="98"/>
                      <a:pt x="102" y="98"/>
                      <a:pt x="105" y="98"/>
                    </a:cubicBezTo>
                    <a:cubicBezTo>
                      <a:pt x="115" y="98"/>
                      <a:pt x="124" y="95"/>
                      <a:pt x="131" y="92"/>
                    </a:cubicBezTo>
                    <a:cubicBezTo>
                      <a:pt x="135" y="91"/>
                      <a:pt x="139" y="89"/>
                      <a:pt x="142" y="88"/>
                    </a:cubicBezTo>
                    <a:cubicBezTo>
                      <a:pt x="145" y="87"/>
                      <a:pt x="148" y="86"/>
                      <a:pt x="150" y="86"/>
                    </a:cubicBezTo>
                    <a:cubicBezTo>
                      <a:pt x="151" y="86"/>
                      <a:pt x="151" y="87"/>
                      <a:pt x="151" y="87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1" y="83"/>
                      <a:pt x="150" y="83"/>
                    </a:cubicBezTo>
                    <a:cubicBezTo>
                      <a:pt x="147" y="83"/>
                      <a:pt x="144" y="84"/>
                      <a:pt x="141" y="85"/>
                    </a:cubicBezTo>
                    <a:cubicBezTo>
                      <a:pt x="131" y="89"/>
                      <a:pt x="118" y="95"/>
                      <a:pt x="105" y="95"/>
                    </a:cubicBezTo>
                    <a:cubicBezTo>
                      <a:pt x="102" y="95"/>
                      <a:pt x="100" y="95"/>
                      <a:pt x="97" y="94"/>
                    </a:cubicBezTo>
                    <a:cubicBezTo>
                      <a:pt x="60" y="85"/>
                      <a:pt x="40" y="73"/>
                      <a:pt x="30" y="63"/>
                    </a:cubicBezTo>
                    <a:cubicBezTo>
                      <a:pt x="20" y="53"/>
                      <a:pt x="19" y="44"/>
                      <a:pt x="19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3" y="26"/>
                      <a:pt x="54" y="21"/>
                      <a:pt x="75" y="21"/>
                    </a:cubicBezTo>
                    <a:cubicBezTo>
                      <a:pt x="92" y="21"/>
                      <a:pt x="109" y="24"/>
                      <a:pt x="122" y="27"/>
                    </a:cubicBezTo>
                    <a:cubicBezTo>
                      <a:pt x="128" y="28"/>
                      <a:pt x="133" y="30"/>
                      <a:pt x="137" y="31"/>
                    </a:cubicBezTo>
                    <a:cubicBezTo>
                      <a:pt x="139" y="31"/>
                      <a:pt x="140" y="32"/>
                      <a:pt x="141" y="32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22" y="5"/>
                      <a:pt x="96" y="0"/>
                      <a:pt x="73" y="0"/>
                    </a:cubicBezTo>
                    <a:cubicBezTo>
                      <a:pt x="59" y="0"/>
                      <a:pt x="46" y="2"/>
                      <a:pt x="35" y="7"/>
                    </a:cubicBezTo>
                    <a:cubicBezTo>
                      <a:pt x="24" y="11"/>
                      <a:pt x="14" y="18"/>
                      <a:pt x="8" y="29"/>
                    </a:cubicBezTo>
                    <a:cubicBezTo>
                      <a:pt x="2" y="37"/>
                      <a:pt x="0" y="45"/>
                      <a:pt x="0" y="52"/>
                    </a:cubicBezTo>
                    <a:cubicBezTo>
                      <a:pt x="0" y="64"/>
                      <a:pt x="7" y="74"/>
                      <a:pt x="16" y="83"/>
                    </a:cubicBezTo>
                    <a:cubicBezTo>
                      <a:pt x="25" y="91"/>
                      <a:pt x="37" y="97"/>
                      <a:pt x="46" y="102"/>
                    </a:cubicBezTo>
                    <a:cubicBezTo>
                      <a:pt x="66" y="114"/>
                      <a:pt x="85" y="116"/>
                      <a:pt x="98" y="116"/>
                    </a:cubicBezTo>
                    <a:cubicBezTo>
                      <a:pt x="100" y="116"/>
                      <a:pt x="102" y="116"/>
                      <a:pt x="104" y="116"/>
                    </a:cubicBezTo>
                    <a:cubicBezTo>
                      <a:pt x="115" y="115"/>
                      <a:pt x="140" y="113"/>
                      <a:pt x="149" y="113"/>
                    </a:cubicBezTo>
                    <a:cubicBezTo>
                      <a:pt x="150" y="113"/>
                      <a:pt x="151" y="113"/>
                      <a:pt x="151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52" y="113"/>
                      <a:pt x="153" y="113"/>
                      <a:pt x="153" y="113"/>
                    </a:cubicBezTo>
                    <a:cubicBezTo>
                      <a:pt x="154" y="112"/>
                      <a:pt x="155" y="111"/>
                      <a:pt x="155" y="110"/>
                    </a:cubicBezTo>
                    <a:cubicBezTo>
                      <a:pt x="156" y="108"/>
                      <a:pt x="156" y="106"/>
                      <a:pt x="157" y="104"/>
                    </a:cubicBezTo>
                    <a:cubicBezTo>
                      <a:pt x="157" y="102"/>
                      <a:pt x="157" y="100"/>
                      <a:pt x="158" y="99"/>
                    </a:cubicBezTo>
                    <a:cubicBezTo>
                      <a:pt x="159" y="98"/>
                      <a:pt x="159" y="97"/>
                      <a:pt x="159" y="96"/>
                    </a:cubicBezTo>
                    <a:cubicBezTo>
                      <a:pt x="159" y="93"/>
                      <a:pt x="157" y="90"/>
                      <a:pt x="156" y="88"/>
                    </a:cubicBezTo>
                    <a:cubicBezTo>
                      <a:pt x="154" y="86"/>
                      <a:pt x="153" y="84"/>
                      <a:pt x="153" y="84"/>
                    </a:cubicBezTo>
                    <a:cubicBezTo>
                      <a:pt x="153" y="84"/>
                      <a:pt x="153" y="84"/>
                      <a:pt x="153" y="84"/>
                    </a:cubicBezTo>
                    <a:cubicBezTo>
                      <a:pt x="152" y="84"/>
                      <a:pt x="152" y="84"/>
                      <a:pt x="152" y="84"/>
                    </a:cubicBezTo>
                    <a:lnTo>
                      <a:pt x="152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4" name="Freeform 882"/>
              <p:cNvSpPr>
                <a:spLocks/>
              </p:cNvSpPr>
              <p:nvPr/>
            </p:nvSpPr>
            <p:spPr bwMode="auto">
              <a:xfrm>
                <a:off x="1649851" y="1272689"/>
                <a:ext cx="195263" cy="176213"/>
              </a:xfrm>
              <a:custGeom>
                <a:avLst/>
                <a:gdLst>
                  <a:gd name="T0" fmla="*/ 118 w 122"/>
                  <a:gd name="T1" fmla="*/ 17 h 110"/>
                  <a:gd name="T2" fmla="*/ 119 w 122"/>
                  <a:gd name="T3" fmla="*/ 25 h 110"/>
                  <a:gd name="T4" fmla="*/ 120 w 122"/>
                  <a:gd name="T5" fmla="*/ 37 h 110"/>
                  <a:gd name="T6" fmla="*/ 107 w 122"/>
                  <a:gd name="T7" fmla="*/ 34 h 110"/>
                  <a:gd name="T8" fmla="*/ 66 w 122"/>
                  <a:gd name="T9" fmla="*/ 23 h 110"/>
                  <a:gd name="T10" fmla="*/ 33 w 122"/>
                  <a:gd name="T11" fmla="*/ 49 h 110"/>
                  <a:gd name="T12" fmla="*/ 108 w 122"/>
                  <a:gd name="T13" fmla="*/ 84 h 110"/>
                  <a:gd name="T14" fmla="*/ 107 w 122"/>
                  <a:gd name="T15" fmla="*/ 105 h 110"/>
                  <a:gd name="T16" fmla="*/ 21 w 122"/>
                  <a:gd name="T17" fmla="*/ 78 h 110"/>
                  <a:gd name="T18" fmla="*/ 23 w 122"/>
                  <a:gd name="T19" fmla="*/ 20 h 110"/>
                  <a:gd name="T20" fmla="*/ 105 w 122"/>
                  <a:gd name="T21" fmla="*/ 9 h 110"/>
                  <a:gd name="T22" fmla="*/ 118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118" y="17"/>
                    </a:moveTo>
                    <a:cubicBezTo>
                      <a:pt x="118" y="17"/>
                      <a:pt x="122" y="22"/>
                      <a:pt x="119" y="25"/>
                    </a:cubicBezTo>
                    <a:cubicBezTo>
                      <a:pt x="117" y="27"/>
                      <a:pt x="120" y="37"/>
                      <a:pt x="120" y="37"/>
                    </a:cubicBezTo>
                    <a:cubicBezTo>
                      <a:pt x="120" y="37"/>
                      <a:pt x="113" y="40"/>
                      <a:pt x="107" y="34"/>
                    </a:cubicBezTo>
                    <a:cubicBezTo>
                      <a:pt x="101" y="28"/>
                      <a:pt x="87" y="20"/>
                      <a:pt x="66" y="23"/>
                    </a:cubicBezTo>
                    <a:cubicBezTo>
                      <a:pt x="46" y="27"/>
                      <a:pt x="33" y="35"/>
                      <a:pt x="33" y="49"/>
                    </a:cubicBezTo>
                    <a:cubicBezTo>
                      <a:pt x="33" y="49"/>
                      <a:pt x="38" y="85"/>
                      <a:pt x="108" y="84"/>
                    </a:cubicBezTo>
                    <a:cubicBezTo>
                      <a:pt x="108" y="84"/>
                      <a:pt x="114" y="96"/>
                      <a:pt x="107" y="105"/>
                    </a:cubicBezTo>
                    <a:cubicBezTo>
                      <a:pt x="107" y="105"/>
                      <a:pt x="55" y="110"/>
                      <a:pt x="21" y="78"/>
                    </a:cubicBezTo>
                    <a:cubicBezTo>
                      <a:pt x="13" y="71"/>
                      <a:pt x="0" y="41"/>
                      <a:pt x="23" y="20"/>
                    </a:cubicBezTo>
                    <a:cubicBezTo>
                      <a:pt x="46" y="0"/>
                      <a:pt x="96" y="3"/>
                      <a:pt x="105" y="9"/>
                    </a:cubicBezTo>
                    <a:cubicBezTo>
                      <a:pt x="114" y="15"/>
                      <a:pt x="118" y="17"/>
                      <a:pt x="118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5" name="Freeform 883"/>
              <p:cNvSpPr>
                <a:spLocks noEditPoints="1"/>
              </p:cNvSpPr>
              <p:nvPr/>
            </p:nvSpPr>
            <p:spPr bwMode="auto">
              <a:xfrm>
                <a:off x="1664139" y="1293326"/>
                <a:ext cx="179388" cy="155575"/>
              </a:xfrm>
              <a:custGeom>
                <a:avLst/>
                <a:gdLst>
                  <a:gd name="T0" fmla="*/ 110 w 112"/>
                  <a:gd name="T1" fmla="*/ 12 h 97"/>
                  <a:gd name="T2" fmla="*/ 110 w 112"/>
                  <a:gd name="T3" fmla="*/ 6 h 97"/>
                  <a:gd name="T4" fmla="*/ 110 w 112"/>
                  <a:gd name="T5" fmla="*/ 13 h 97"/>
                  <a:gd name="T6" fmla="*/ 110 w 112"/>
                  <a:gd name="T7" fmla="*/ 12 h 97"/>
                  <a:gd name="T8" fmla="*/ 98 w 112"/>
                  <a:gd name="T9" fmla="*/ 85 h 97"/>
                  <a:gd name="T10" fmla="*/ 12 w 112"/>
                  <a:gd name="T11" fmla="*/ 58 h 97"/>
                  <a:gd name="T12" fmla="*/ 2 w 112"/>
                  <a:gd name="T13" fmla="*/ 32 h 97"/>
                  <a:gd name="T14" fmla="*/ 12 w 112"/>
                  <a:gd name="T15" fmla="*/ 65 h 97"/>
                  <a:gd name="T16" fmla="*/ 98 w 112"/>
                  <a:gd name="T17" fmla="*/ 92 h 97"/>
                  <a:gd name="T18" fmla="*/ 101 w 112"/>
                  <a:gd name="T19" fmla="*/ 78 h 97"/>
                  <a:gd name="T20" fmla="*/ 98 w 112"/>
                  <a:gd name="T21" fmla="*/ 85 h 97"/>
                  <a:gd name="T22" fmla="*/ 98 w 112"/>
                  <a:gd name="T23" fmla="*/ 14 h 97"/>
                  <a:gd name="T24" fmla="*/ 57 w 112"/>
                  <a:gd name="T25" fmla="*/ 4 h 97"/>
                  <a:gd name="T26" fmla="*/ 24 w 112"/>
                  <a:gd name="T27" fmla="*/ 29 h 97"/>
                  <a:gd name="T28" fmla="*/ 25 w 112"/>
                  <a:gd name="T29" fmla="*/ 31 h 97"/>
                  <a:gd name="T30" fmla="*/ 57 w 112"/>
                  <a:gd name="T31" fmla="*/ 10 h 97"/>
                  <a:gd name="T32" fmla="*/ 98 w 112"/>
                  <a:gd name="T33" fmla="*/ 21 h 97"/>
                  <a:gd name="T34" fmla="*/ 111 w 112"/>
                  <a:gd name="T35" fmla="*/ 24 h 97"/>
                  <a:gd name="T36" fmla="*/ 110 w 112"/>
                  <a:gd name="T37" fmla="*/ 17 h 97"/>
                  <a:gd name="T38" fmla="*/ 98 w 112"/>
                  <a:gd name="T39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110" y="12"/>
                    </a:moveTo>
                    <a:cubicBezTo>
                      <a:pt x="112" y="10"/>
                      <a:pt x="111" y="7"/>
                      <a:pt x="110" y="6"/>
                    </a:cubicBezTo>
                    <a:cubicBezTo>
                      <a:pt x="109" y="7"/>
                      <a:pt x="110" y="10"/>
                      <a:pt x="110" y="13"/>
                    </a:cubicBezTo>
                    <a:lnTo>
                      <a:pt x="110" y="12"/>
                    </a:lnTo>
                    <a:close/>
                    <a:moveTo>
                      <a:pt x="98" y="85"/>
                    </a:moveTo>
                    <a:cubicBezTo>
                      <a:pt x="98" y="85"/>
                      <a:pt x="46" y="90"/>
                      <a:pt x="12" y="58"/>
                    </a:cubicBezTo>
                    <a:cubicBezTo>
                      <a:pt x="8" y="55"/>
                      <a:pt x="3" y="44"/>
                      <a:pt x="2" y="32"/>
                    </a:cubicBezTo>
                    <a:cubicBezTo>
                      <a:pt x="0" y="47"/>
                      <a:pt x="7" y="61"/>
                      <a:pt x="12" y="65"/>
                    </a:cubicBezTo>
                    <a:cubicBezTo>
                      <a:pt x="46" y="97"/>
                      <a:pt x="98" y="92"/>
                      <a:pt x="98" y="92"/>
                    </a:cubicBezTo>
                    <a:cubicBezTo>
                      <a:pt x="101" y="87"/>
                      <a:pt x="102" y="82"/>
                      <a:pt x="101" y="78"/>
                    </a:cubicBezTo>
                    <a:cubicBezTo>
                      <a:pt x="101" y="80"/>
                      <a:pt x="100" y="83"/>
                      <a:pt x="98" y="85"/>
                    </a:cubicBezTo>
                    <a:close/>
                    <a:moveTo>
                      <a:pt x="98" y="14"/>
                    </a:moveTo>
                    <a:cubicBezTo>
                      <a:pt x="92" y="8"/>
                      <a:pt x="78" y="0"/>
                      <a:pt x="57" y="4"/>
                    </a:cubicBezTo>
                    <a:cubicBezTo>
                      <a:pt x="37" y="7"/>
                      <a:pt x="24" y="15"/>
                      <a:pt x="24" y="29"/>
                    </a:cubicBezTo>
                    <a:cubicBezTo>
                      <a:pt x="24" y="29"/>
                      <a:pt x="24" y="30"/>
                      <a:pt x="25" y="31"/>
                    </a:cubicBezTo>
                    <a:cubicBezTo>
                      <a:pt x="27" y="20"/>
                      <a:pt x="40" y="13"/>
                      <a:pt x="57" y="10"/>
                    </a:cubicBezTo>
                    <a:cubicBezTo>
                      <a:pt x="78" y="7"/>
                      <a:pt x="92" y="15"/>
                      <a:pt x="98" y="21"/>
                    </a:cubicBezTo>
                    <a:cubicBezTo>
                      <a:pt x="104" y="27"/>
                      <a:pt x="111" y="24"/>
                      <a:pt x="111" y="24"/>
                    </a:cubicBezTo>
                    <a:cubicBezTo>
                      <a:pt x="111" y="24"/>
                      <a:pt x="110" y="20"/>
                      <a:pt x="110" y="17"/>
                    </a:cubicBezTo>
                    <a:cubicBezTo>
                      <a:pt x="107" y="18"/>
                      <a:pt x="102" y="19"/>
                      <a:pt x="98" y="1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6" name="Freeform 884"/>
              <p:cNvSpPr>
                <a:spLocks/>
              </p:cNvSpPr>
              <p:nvPr/>
            </p:nvSpPr>
            <p:spPr bwMode="auto">
              <a:xfrm>
                <a:off x="1695889" y="1306026"/>
                <a:ext cx="12700" cy="52388"/>
              </a:xfrm>
              <a:custGeom>
                <a:avLst/>
                <a:gdLst>
                  <a:gd name="T0" fmla="*/ 6 w 8"/>
                  <a:gd name="T1" fmla="*/ 31 h 32"/>
                  <a:gd name="T2" fmla="*/ 6 w 8"/>
                  <a:gd name="T3" fmla="*/ 31 h 32"/>
                  <a:gd name="T4" fmla="*/ 2 w 8"/>
                  <a:gd name="T5" fmla="*/ 17 h 32"/>
                  <a:gd name="T6" fmla="*/ 7 w 8"/>
                  <a:gd name="T7" fmla="*/ 2 h 32"/>
                  <a:gd name="T8" fmla="*/ 7 w 8"/>
                  <a:gd name="T9" fmla="*/ 1 h 32"/>
                  <a:gd name="T10" fmla="*/ 6 w 8"/>
                  <a:gd name="T11" fmla="*/ 1 h 32"/>
                  <a:gd name="T12" fmla="*/ 0 w 8"/>
                  <a:gd name="T13" fmla="*/ 17 h 32"/>
                  <a:gd name="T14" fmla="*/ 4 w 8"/>
                  <a:gd name="T15" fmla="*/ 32 h 32"/>
                  <a:gd name="T16" fmla="*/ 5 w 8"/>
                  <a:gd name="T17" fmla="*/ 32 h 32"/>
                  <a:gd name="T18" fmla="*/ 6 w 8"/>
                  <a:gd name="T1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6" y="31"/>
                    </a:moveTo>
                    <a:cubicBezTo>
                      <a:pt x="6" y="31"/>
                      <a:pt x="6" y="31"/>
                      <a:pt x="6" y="31"/>
                    </a:cubicBezTo>
                    <a:cubicBezTo>
                      <a:pt x="5" y="29"/>
                      <a:pt x="2" y="24"/>
                      <a:pt x="2" y="17"/>
                    </a:cubicBezTo>
                    <a:cubicBezTo>
                      <a:pt x="2" y="12"/>
                      <a:pt x="4" y="7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2" y="6"/>
                      <a:pt x="0" y="12"/>
                      <a:pt x="0" y="17"/>
                    </a:cubicBezTo>
                    <a:cubicBezTo>
                      <a:pt x="0" y="25"/>
                      <a:pt x="4" y="32"/>
                      <a:pt x="4" y="32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7" name="Freeform 885"/>
              <p:cNvSpPr>
                <a:spLocks/>
              </p:cNvSpPr>
              <p:nvPr/>
            </p:nvSpPr>
            <p:spPr bwMode="auto">
              <a:xfrm>
                <a:off x="1664139" y="1277451"/>
                <a:ext cx="180975" cy="166688"/>
              </a:xfrm>
              <a:custGeom>
                <a:avLst/>
                <a:gdLst>
                  <a:gd name="T0" fmla="*/ 108 w 113"/>
                  <a:gd name="T1" fmla="*/ 15 h 104"/>
                  <a:gd name="T2" fmla="*/ 109 w 113"/>
                  <a:gd name="T3" fmla="*/ 17 h 104"/>
                  <a:gd name="T4" fmla="*/ 109 w 113"/>
                  <a:gd name="T5" fmla="*/ 21 h 104"/>
                  <a:gd name="T6" fmla="*/ 110 w 113"/>
                  <a:gd name="T7" fmla="*/ 34 h 104"/>
                  <a:gd name="T8" fmla="*/ 110 w 113"/>
                  <a:gd name="T9" fmla="*/ 32 h 104"/>
                  <a:gd name="T10" fmla="*/ 106 w 113"/>
                  <a:gd name="T11" fmla="*/ 33 h 104"/>
                  <a:gd name="T12" fmla="*/ 67 w 113"/>
                  <a:gd name="T13" fmla="*/ 18 h 104"/>
                  <a:gd name="T14" fmla="*/ 32 w 113"/>
                  <a:gd name="T15" fmla="*/ 28 h 104"/>
                  <a:gd name="T16" fmla="*/ 23 w 113"/>
                  <a:gd name="T17" fmla="*/ 46 h 104"/>
                  <a:gd name="T18" fmla="*/ 23 w 113"/>
                  <a:gd name="T19" fmla="*/ 46 h 104"/>
                  <a:gd name="T20" fmla="*/ 98 w 113"/>
                  <a:gd name="T21" fmla="*/ 83 h 104"/>
                  <a:gd name="T22" fmla="*/ 99 w 113"/>
                  <a:gd name="T23" fmla="*/ 81 h 104"/>
                  <a:gd name="T24" fmla="*/ 98 w 113"/>
                  <a:gd name="T25" fmla="*/ 82 h 104"/>
                  <a:gd name="T26" fmla="*/ 97 w 113"/>
                  <a:gd name="T27" fmla="*/ 101 h 104"/>
                  <a:gd name="T28" fmla="*/ 98 w 113"/>
                  <a:gd name="T29" fmla="*/ 100 h 104"/>
                  <a:gd name="T30" fmla="*/ 89 w 113"/>
                  <a:gd name="T31" fmla="*/ 101 h 104"/>
                  <a:gd name="T32" fmla="*/ 7 w 113"/>
                  <a:gd name="T33" fmla="*/ 63 h 104"/>
                  <a:gd name="T34" fmla="*/ 15 w 113"/>
                  <a:gd name="T35" fmla="*/ 18 h 104"/>
                  <a:gd name="T36" fmla="*/ 85 w 113"/>
                  <a:gd name="T37" fmla="*/ 4 h 104"/>
                  <a:gd name="T38" fmla="*/ 108 w 113"/>
                  <a:gd name="T39" fmla="*/ 15 h 104"/>
                  <a:gd name="T40" fmla="*/ 108 w 113"/>
                  <a:gd name="T41" fmla="*/ 15 h 104"/>
                  <a:gd name="T42" fmla="*/ 110 w 113"/>
                  <a:gd name="T43" fmla="*/ 13 h 104"/>
                  <a:gd name="T44" fmla="*/ 97 w 113"/>
                  <a:gd name="T45" fmla="*/ 4 h 104"/>
                  <a:gd name="T46" fmla="*/ 68 w 113"/>
                  <a:gd name="T47" fmla="*/ 0 h 104"/>
                  <a:gd name="T48" fmla="*/ 0 w 113"/>
                  <a:gd name="T49" fmla="*/ 46 h 104"/>
                  <a:gd name="T50" fmla="*/ 11 w 113"/>
                  <a:gd name="T51" fmla="*/ 76 h 104"/>
                  <a:gd name="T52" fmla="*/ 98 w 113"/>
                  <a:gd name="T53" fmla="*/ 103 h 104"/>
                  <a:gd name="T54" fmla="*/ 99 w 113"/>
                  <a:gd name="T55" fmla="*/ 103 h 104"/>
                  <a:gd name="T56" fmla="*/ 100 w 113"/>
                  <a:gd name="T57" fmla="*/ 81 h 104"/>
                  <a:gd name="T58" fmla="*/ 99 w 113"/>
                  <a:gd name="T59" fmla="*/ 80 h 104"/>
                  <a:gd name="T60" fmla="*/ 36 w 113"/>
                  <a:gd name="T61" fmla="*/ 62 h 104"/>
                  <a:gd name="T62" fmla="*/ 26 w 113"/>
                  <a:gd name="T63" fmla="*/ 47 h 104"/>
                  <a:gd name="T64" fmla="*/ 26 w 113"/>
                  <a:gd name="T65" fmla="*/ 46 h 104"/>
                  <a:gd name="T66" fmla="*/ 24 w 113"/>
                  <a:gd name="T67" fmla="*/ 46 h 104"/>
                  <a:gd name="T68" fmla="*/ 26 w 113"/>
                  <a:gd name="T69" fmla="*/ 45 h 104"/>
                  <a:gd name="T70" fmla="*/ 58 w 113"/>
                  <a:gd name="T71" fmla="*/ 22 h 104"/>
                  <a:gd name="T72" fmla="*/ 97 w 113"/>
                  <a:gd name="T73" fmla="*/ 32 h 104"/>
                  <a:gd name="T74" fmla="*/ 112 w 113"/>
                  <a:gd name="T75" fmla="*/ 35 h 104"/>
                  <a:gd name="T76" fmla="*/ 113 w 113"/>
                  <a:gd name="T77" fmla="*/ 33 h 104"/>
                  <a:gd name="T78" fmla="*/ 111 w 113"/>
                  <a:gd name="T79" fmla="*/ 25 h 104"/>
                  <a:gd name="T80" fmla="*/ 113 w 113"/>
                  <a:gd name="T81" fmla="*/ 20 h 104"/>
                  <a:gd name="T82" fmla="*/ 110 w 113"/>
                  <a:gd name="T83" fmla="*/ 13 h 104"/>
                  <a:gd name="T84" fmla="*/ 110 w 113"/>
                  <a:gd name="T85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" h="104">
                    <a:moveTo>
                      <a:pt x="109" y="14"/>
                    </a:move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9" y="16"/>
                      <a:pt x="109" y="17"/>
                    </a:cubicBezTo>
                    <a:cubicBezTo>
                      <a:pt x="109" y="18"/>
                      <a:pt x="110" y="19"/>
                      <a:pt x="110" y="20"/>
                    </a:cubicBezTo>
                    <a:cubicBezTo>
                      <a:pt x="110" y="20"/>
                      <a:pt x="110" y="20"/>
                      <a:pt x="109" y="21"/>
                    </a:cubicBezTo>
                    <a:cubicBezTo>
                      <a:pt x="108" y="22"/>
                      <a:pt x="108" y="24"/>
                      <a:pt x="108" y="25"/>
                    </a:cubicBezTo>
                    <a:cubicBezTo>
                      <a:pt x="108" y="29"/>
                      <a:pt x="110" y="34"/>
                      <a:pt x="110" y="34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8" y="33"/>
                      <a:pt x="106" y="33"/>
                    </a:cubicBezTo>
                    <a:cubicBezTo>
                      <a:pt x="104" y="33"/>
                      <a:pt x="101" y="33"/>
                      <a:pt x="99" y="30"/>
                    </a:cubicBezTo>
                    <a:cubicBezTo>
                      <a:pt x="94" y="25"/>
                      <a:pt x="83" y="18"/>
                      <a:pt x="67" y="18"/>
                    </a:cubicBezTo>
                    <a:cubicBezTo>
                      <a:pt x="64" y="18"/>
                      <a:pt x="61" y="18"/>
                      <a:pt x="57" y="19"/>
                    </a:cubicBezTo>
                    <a:cubicBezTo>
                      <a:pt x="47" y="21"/>
                      <a:pt x="38" y="24"/>
                      <a:pt x="32" y="28"/>
                    </a:cubicBezTo>
                    <a:cubicBezTo>
                      <a:pt x="26" y="32"/>
                      <a:pt x="23" y="38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4" y="56"/>
                      <a:pt x="34" y="65"/>
                    </a:cubicBezTo>
                    <a:cubicBezTo>
                      <a:pt x="44" y="74"/>
                      <a:pt x="63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3"/>
                      <a:pt x="100" y="87"/>
                      <a:pt x="100" y="92"/>
                    </a:cubicBezTo>
                    <a:cubicBezTo>
                      <a:pt x="100" y="95"/>
                      <a:pt x="99" y="98"/>
                      <a:pt x="97" y="101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8" y="100"/>
                      <a:pt x="97" y="100"/>
                      <a:pt x="96" y="100"/>
                    </a:cubicBezTo>
                    <a:cubicBezTo>
                      <a:pt x="94" y="100"/>
                      <a:pt x="92" y="101"/>
                      <a:pt x="89" y="101"/>
                    </a:cubicBezTo>
                    <a:cubicBezTo>
                      <a:pt x="73" y="101"/>
                      <a:pt x="38" y="98"/>
                      <a:pt x="13" y="74"/>
                    </a:cubicBezTo>
                    <a:cubicBezTo>
                      <a:pt x="11" y="72"/>
                      <a:pt x="9" y="68"/>
                      <a:pt x="7" y="63"/>
                    </a:cubicBezTo>
                    <a:cubicBezTo>
                      <a:pt x="4" y="58"/>
                      <a:pt x="3" y="52"/>
                      <a:pt x="3" y="46"/>
                    </a:cubicBezTo>
                    <a:cubicBezTo>
                      <a:pt x="3" y="37"/>
                      <a:pt x="6" y="27"/>
                      <a:pt x="15" y="18"/>
                    </a:cubicBezTo>
                    <a:cubicBezTo>
                      <a:pt x="28" y="7"/>
                      <a:pt x="50" y="3"/>
                      <a:pt x="68" y="3"/>
                    </a:cubicBezTo>
                    <a:cubicBezTo>
                      <a:pt x="75" y="3"/>
                      <a:pt x="81" y="3"/>
                      <a:pt x="85" y="4"/>
                    </a:cubicBezTo>
                    <a:cubicBezTo>
                      <a:pt x="90" y="5"/>
                      <a:pt x="93" y="6"/>
                      <a:pt x="95" y="7"/>
                    </a:cubicBezTo>
                    <a:cubicBezTo>
                      <a:pt x="104" y="13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09" y="12"/>
                    </a:cubicBezTo>
                    <a:cubicBezTo>
                      <a:pt x="107" y="11"/>
                      <a:pt x="103" y="9"/>
                      <a:pt x="97" y="4"/>
                    </a:cubicBezTo>
                    <a:cubicBezTo>
                      <a:pt x="94" y="3"/>
                      <a:pt x="91" y="2"/>
                      <a:pt x="86" y="1"/>
                    </a:cubicBezTo>
                    <a:cubicBezTo>
                      <a:pt x="81" y="0"/>
                      <a:pt x="75" y="0"/>
                      <a:pt x="68" y="0"/>
                    </a:cubicBezTo>
                    <a:cubicBezTo>
                      <a:pt x="50" y="0"/>
                      <a:pt x="27" y="4"/>
                      <a:pt x="13" y="16"/>
                    </a:cubicBezTo>
                    <a:cubicBezTo>
                      <a:pt x="3" y="25"/>
                      <a:pt x="0" y="36"/>
                      <a:pt x="0" y="46"/>
                    </a:cubicBezTo>
                    <a:cubicBezTo>
                      <a:pt x="0" y="53"/>
                      <a:pt x="2" y="59"/>
                      <a:pt x="4" y="65"/>
                    </a:cubicBezTo>
                    <a:cubicBezTo>
                      <a:pt x="6" y="70"/>
                      <a:pt x="9" y="74"/>
                      <a:pt x="11" y="76"/>
                    </a:cubicBezTo>
                    <a:cubicBezTo>
                      <a:pt x="37" y="101"/>
                      <a:pt x="73" y="104"/>
                      <a:pt x="89" y="104"/>
                    </a:cubicBezTo>
                    <a:cubicBezTo>
                      <a:pt x="95" y="104"/>
                      <a:pt x="98" y="103"/>
                      <a:pt x="98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2" y="99"/>
                      <a:pt x="103" y="95"/>
                      <a:pt x="103" y="92"/>
                    </a:cubicBezTo>
                    <a:cubicBezTo>
                      <a:pt x="103" y="86"/>
                      <a:pt x="100" y="81"/>
                      <a:pt x="100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64" y="80"/>
                      <a:pt x="46" y="71"/>
                      <a:pt x="36" y="62"/>
                    </a:cubicBezTo>
                    <a:cubicBezTo>
                      <a:pt x="31" y="58"/>
                      <a:pt x="29" y="54"/>
                      <a:pt x="27" y="51"/>
                    </a:cubicBezTo>
                    <a:cubicBezTo>
                      <a:pt x="27" y="49"/>
                      <a:pt x="26" y="48"/>
                      <a:pt x="26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39"/>
                      <a:pt x="29" y="34"/>
                      <a:pt x="34" y="30"/>
                    </a:cubicBezTo>
                    <a:cubicBezTo>
                      <a:pt x="40" y="26"/>
                      <a:pt x="48" y="24"/>
                      <a:pt x="58" y="22"/>
                    </a:cubicBezTo>
                    <a:cubicBezTo>
                      <a:pt x="61" y="21"/>
                      <a:pt x="64" y="21"/>
                      <a:pt x="67" y="21"/>
                    </a:cubicBezTo>
                    <a:cubicBezTo>
                      <a:pt x="82" y="21"/>
                      <a:pt x="92" y="27"/>
                      <a:pt x="97" y="32"/>
                    </a:cubicBezTo>
                    <a:cubicBezTo>
                      <a:pt x="100" y="35"/>
                      <a:pt x="103" y="36"/>
                      <a:pt x="106" y="36"/>
                    </a:cubicBezTo>
                    <a:cubicBezTo>
                      <a:pt x="109" y="36"/>
                      <a:pt x="112" y="35"/>
                      <a:pt x="112" y="35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3" y="33"/>
                      <a:pt x="112" y="33"/>
                      <a:pt x="112" y="32"/>
                    </a:cubicBezTo>
                    <a:cubicBezTo>
                      <a:pt x="112" y="31"/>
                      <a:pt x="111" y="28"/>
                      <a:pt x="111" y="25"/>
                    </a:cubicBezTo>
                    <a:cubicBezTo>
                      <a:pt x="111" y="24"/>
                      <a:pt x="111" y="23"/>
                      <a:pt x="112" y="23"/>
                    </a:cubicBezTo>
                    <a:cubicBezTo>
                      <a:pt x="112" y="22"/>
                      <a:pt x="113" y="21"/>
                      <a:pt x="113" y="20"/>
                    </a:cubicBezTo>
                    <a:cubicBezTo>
                      <a:pt x="113" y="18"/>
                      <a:pt x="112" y="16"/>
                      <a:pt x="112" y="15"/>
                    </a:cubicBezTo>
                    <a:cubicBezTo>
                      <a:pt x="111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8" name="Freeform 886"/>
              <p:cNvSpPr>
                <a:spLocks/>
              </p:cNvSpPr>
              <p:nvPr/>
            </p:nvSpPr>
            <p:spPr bwMode="auto">
              <a:xfrm>
                <a:off x="1533964" y="1721951"/>
                <a:ext cx="7938" cy="39688"/>
              </a:xfrm>
              <a:custGeom>
                <a:avLst/>
                <a:gdLst>
                  <a:gd name="T0" fmla="*/ 4 w 5"/>
                  <a:gd name="T1" fmla="*/ 24 h 25"/>
                  <a:gd name="T2" fmla="*/ 4 w 5"/>
                  <a:gd name="T3" fmla="*/ 23 h 25"/>
                  <a:gd name="T4" fmla="*/ 2 w 5"/>
                  <a:gd name="T5" fmla="*/ 12 h 25"/>
                  <a:gd name="T6" fmla="*/ 4 w 5"/>
                  <a:gd name="T7" fmla="*/ 2 h 25"/>
                  <a:gd name="T8" fmla="*/ 4 w 5"/>
                  <a:gd name="T9" fmla="*/ 1 h 25"/>
                  <a:gd name="T10" fmla="*/ 3 w 5"/>
                  <a:gd name="T11" fmla="*/ 1 h 25"/>
                  <a:gd name="T12" fmla="*/ 0 w 5"/>
                  <a:gd name="T13" fmla="*/ 12 h 25"/>
                  <a:gd name="T14" fmla="*/ 2 w 5"/>
                  <a:gd name="T15" fmla="*/ 25 h 25"/>
                  <a:gd name="T16" fmla="*/ 4 w 5"/>
                  <a:gd name="T17" fmla="*/ 25 h 25"/>
                  <a:gd name="T18" fmla="*/ 4 w 5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5">
                    <a:moveTo>
                      <a:pt x="4" y="24"/>
                    </a:moveTo>
                    <a:cubicBezTo>
                      <a:pt x="4" y="24"/>
                      <a:pt x="4" y="24"/>
                      <a:pt x="4" y="23"/>
                    </a:cubicBezTo>
                    <a:cubicBezTo>
                      <a:pt x="3" y="21"/>
                      <a:pt x="2" y="16"/>
                      <a:pt x="2" y="12"/>
                    </a:cubicBezTo>
                    <a:cubicBezTo>
                      <a:pt x="2" y="8"/>
                      <a:pt x="2" y="5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8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" name="Freeform 887"/>
              <p:cNvSpPr>
                <a:spLocks/>
              </p:cNvSpPr>
              <p:nvPr/>
            </p:nvSpPr>
            <p:spPr bwMode="auto">
              <a:xfrm>
                <a:off x="1681601" y="1288564"/>
                <a:ext cx="52388" cy="104775"/>
              </a:xfrm>
              <a:custGeom>
                <a:avLst/>
                <a:gdLst>
                  <a:gd name="T0" fmla="*/ 33 w 33"/>
                  <a:gd name="T1" fmla="*/ 0 h 65"/>
                  <a:gd name="T2" fmla="*/ 8 w 33"/>
                  <a:gd name="T3" fmla="*/ 35 h 65"/>
                  <a:gd name="T4" fmla="*/ 26 w 33"/>
                  <a:gd name="T5" fmla="*/ 65 h 65"/>
                  <a:gd name="T6" fmla="*/ 5 w 33"/>
                  <a:gd name="T7" fmla="*/ 34 h 65"/>
                  <a:gd name="T8" fmla="*/ 33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33" y="0"/>
                    </a:moveTo>
                    <a:cubicBezTo>
                      <a:pt x="33" y="0"/>
                      <a:pt x="0" y="5"/>
                      <a:pt x="8" y="35"/>
                    </a:cubicBezTo>
                    <a:cubicBezTo>
                      <a:pt x="14" y="55"/>
                      <a:pt x="26" y="65"/>
                      <a:pt x="26" y="65"/>
                    </a:cubicBezTo>
                    <a:cubicBezTo>
                      <a:pt x="26" y="65"/>
                      <a:pt x="7" y="48"/>
                      <a:pt x="5" y="34"/>
                    </a:cubicBezTo>
                    <a:cubicBezTo>
                      <a:pt x="3" y="20"/>
                      <a:pt x="8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" name="Freeform 888"/>
              <p:cNvSpPr>
                <a:spLocks/>
              </p:cNvSpPr>
              <p:nvPr/>
            </p:nvSpPr>
            <p:spPr bwMode="auto">
              <a:xfrm>
                <a:off x="1633976" y="1377464"/>
                <a:ext cx="23813" cy="77788"/>
              </a:xfrm>
              <a:custGeom>
                <a:avLst/>
                <a:gdLst>
                  <a:gd name="T0" fmla="*/ 15 w 15"/>
                  <a:gd name="T1" fmla="*/ 0 h 49"/>
                  <a:gd name="T2" fmla="*/ 3 w 15"/>
                  <a:gd name="T3" fmla="*/ 17 h 49"/>
                  <a:gd name="T4" fmla="*/ 4 w 15"/>
                  <a:gd name="T5" fmla="*/ 34 h 49"/>
                  <a:gd name="T6" fmla="*/ 13 w 15"/>
                  <a:gd name="T7" fmla="*/ 49 h 49"/>
                  <a:gd name="T8" fmla="*/ 1 w 15"/>
                  <a:gd name="T9" fmla="*/ 19 h 49"/>
                  <a:gd name="T10" fmla="*/ 13 w 15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9">
                    <a:moveTo>
                      <a:pt x="15" y="0"/>
                    </a:moveTo>
                    <a:cubicBezTo>
                      <a:pt x="9" y="2"/>
                      <a:pt x="3" y="11"/>
                      <a:pt x="3" y="17"/>
                    </a:cubicBezTo>
                    <a:cubicBezTo>
                      <a:pt x="2" y="23"/>
                      <a:pt x="2" y="29"/>
                      <a:pt x="4" y="34"/>
                    </a:cubicBezTo>
                    <a:cubicBezTo>
                      <a:pt x="5" y="40"/>
                      <a:pt x="10" y="44"/>
                      <a:pt x="13" y="49"/>
                    </a:cubicBezTo>
                    <a:cubicBezTo>
                      <a:pt x="3" y="43"/>
                      <a:pt x="0" y="30"/>
                      <a:pt x="1" y="19"/>
                    </a:cubicBezTo>
                    <a:cubicBezTo>
                      <a:pt x="2" y="12"/>
                      <a:pt x="6" y="4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" name="Freeform 889"/>
              <p:cNvSpPr>
                <a:spLocks/>
              </p:cNvSpPr>
              <p:nvPr/>
            </p:nvSpPr>
            <p:spPr bwMode="auto">
              <a:xfrm>
                <a:off x="1595876" y="1455251"/>
                <a:ext cx="28575" cy="87313"/>
              </a:xfrm>
              <a:custGeom>
                <a:avLst/>
                <a:gdLst>
                  <a:gd name="T0" fmla="*/ 11 w 18"/>
                  <a:gd name="T1" fmla="*/ 0 h 54"/>
                  <a:gd name="T2" fmla="*/ 3 w 18"/>
                  <a:gd name="T3" fmla="*/ 25 h 54"/>
                  <a:gd name="T4" fmla="*/ 18 w 18"/>
                  <a:gd name="T5" fmla="*/ 54 h 54"/>
                  <a:gd name="T6" fmla="*/ 3 w 18"/>
                  <a:gd name="T7" fmla="*/ 40 h 54"/>
                  <a:gd name="T8" fmla="*/ 0 w 18"/>
                  <a:gd name="T9" fmla="*/ 25 h 54"/>
                  <a:gd name="T10" fmla="*/ 8 w 18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4">
                    <a:moveTo>
                      <a:pt x="11" y="0"/>
                    </a:moveTo>
                    <a:cubicBezTo>
                      <a:pt x="5" y="7"/>
                      <a:pt x="2" y="15"/>
                      <a:pt x="3" y="25"/>
                    </a:cubicBezTo>
                    <a:cubicBezTo>
                      <a:pt x="5" y="38"/>
                      <a:pt x="11" y="45"/>
                      <a:pt x="18" y="54"/>
                    </a:cubicBezTo>
                    <a:cubicBezTo>
                      <a:pt x="12" y="53"/>
                      <a:pt x="7" y="45"/>
                      <a:pt x="3" y="40"/>
                    </a:cubicBezTo>
                    <a:cubicBezTo>
                      <a:pt x="1" y="35"/>
                      <a:pt x="0" y="30"/>
                      <a:pt x="0" y="25"/>
                    </a:cubicBezTo>
                    <a:cubicBezTo>
                      <a:pt x="0" y="17"/>
                      <a:pt x="4" y="1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" name="Freeform 890"/>
              <p:cNvSpPr>
                <a:spLocks/>
              </p:cNvSpPr>
              <p:nvPr/>
            </p:nvSpPr>
            <p:spPr bwMode="auto">
              <a:xfrm>
                <a:off x="1556189" y="1545739"/>
                <a:ext cx="22225" cy="66675"/>
              </a:xfrm>
              <a:custGeom>
                <a:avLst/>
                <a:gdLst>
                  <a:gd name="T0" fmla="*/ 4 w 14"/>
                  <a:gd name="T1" fmla="*/ 0 h 42"/>
                  <a:gd name="T2" fmla="*/ 3 w 14"/>
                  <a:gd name="T3" fmla="*/ 21 h 42"/>
                  <a:gd name="T4" fmla="*/ 14 w 14"/>
                  <a:gd name="T5" fmla="*/ 42 h 42"/>
                  <a:gd name="T6" fmla="*/ 1 w 14"/>
                  <a:gd name="T7" fmla="*/ 19 h 42"/>
                  <a:gd name="T8" fmla="*/ 3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4" y="0"/>
                    </a:moveTo>
                    <a:cubicBezTo>
                      <a:pt x="2" y="7"/>
                      <a:pt x="1" y="14"/>
                      <a:pt x="3" y="21"/>
                    </a:cubicBezTo>
                    <a:cubicBezTo>
                      <a:pt x="4" y="28"/>
                      <a:pt x="9" y="36"/>
                      <a:pt x="14" y="42"/>
                    </a:cubicBezTo>
                    <a:cubicBezTo>
                      <a:pt x="6" y="39"/>
                      <a:pt x="3" y="26"/>
                      <a:pt x="1" y="19"/>
                    </a:cubicBezTo>
                    <a:cubicBezTo>
                      <a:pt x="0" y="13"/>
                      <a:pt x="1" y="8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" name="Freeform 891"/>
              <p:cNvSpPr>
                <a:spLocks/>
              </p:cNvSpPr>
              <p:nvPr/>
            </p:nvSpPr>
            <p:spPr bwMode="auto">
              <a:xfrm>
                <a:off x="1540314" y="1640989"/>
                <a:ext cx="23813" cy="60325"/>
              </a:xfrm>
              <a:custGeom>
                <a:avLst/>
                <a:gdLst>
                  <a:gd name="T0" fmla="*/ 8 w 15"/>
                  <a:gd name="T1" fmla="*/ 1 h 37"/>
                  <a:gd name="T2" fmla="*/ 3 w 15"/>
                  <a:gd name="T3" fmla="*/ 20 h 37"/>
                  <a:gd name="T4" fmla="*/ 15 w 15"/>
                  <a:gd name="T5" fmla="*/ 37 h 37"/>
                  <a:gd name="T6" fmla="*/ 2 w 15"/>
                  <a:gd name="T7" fmla="*/ 23 h 37"/>
                  <a:gd name="T8" fmla="*/ 7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8" y="1"/>
                    </a:moveTo>
                    <a:cubicBezTo>
                      <a:pt x="2" y="3"/>
                      <a:pt x="2" y="15"/>
                      <a:pt x="3" y="20"/>
                    </a:cubicBezTo>
                    <a:cubicBezTo>
                      <a:pt x="5" y="26"/>
                      <a:pt x="10" y="33"/>
                      <a:pt x="15" y="37"/>
                    </a:cubicBezTo>
                    <a:cubicBezTo>
                      <a:pt x="9" y="37"/>
                      <a:pt x="4" y="27"/>
                      <a:pt x="2" y="23"/>
                    </a:cubicBezTo>
                    <a:cubicBezTo>
                      <a:pt x="0" y="16"/>
                      <a:pt x="1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" name="Freeform 892"/>
              <p:cNvSpPr>
                <a:spLocks/>
              </p:cNvSpPr>
              <p:nvPr/>
            </p:nvSpPr>
            <p:spPr bwMode="auto">
              <a:xfrm>
                <a:off x="1526026" y="1729889"/>
                <a:ext cx="17463" cy="60325"/>
              </a:xfrm>
              <a:custGeom>
                <a:avLst/>
                <a:gdLst>
                  <a:gd name="T0" fmla="*/ 4 w 11"/>
                  <a:gd name="T1" fmla="*/ 0 h 38"/>
                  <a:gd name="T2" fmla="*/ 11 w 11"/>
                  <a:gd name="T3" fmla="*/ 38 h 38"/>
                  <a:gd name="T4" fmla="*/ 1 w 11"/>
                  <a:gd name="T5" fmla="*/ 17 h 38"/>
                  <a:gd name="T6" fmla="*/ 3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4" y="0"/>
                    </a:moveTo>
                    <a:cubicBezTo>
                      <a:pt x="0" y="13"/>
                      <a:pt x="4" y="27"/>
                      <a:pt x="11" y="38"/>
                    </a:cubicBezTo>
                    <a:cubicBezTo>
                      <a:pt x="5" y="34"/>
                      <a:pt x="2" y="24"/>
                      <a:pt x="1" y="17"/>
                    </a:cubicBezTo>
                    <a:cubicBezTo>
                      <a:pt x="1" y="12"/>
                      <a:pt x="4" y="7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" name="Freeform 893"/>
              <p:cNvSpPr>
                <a:spLocks/>
              </p:cNvSpPr>
              <p:nvPr/>
            </p:nvSpPr>
            <p:spPr bwMode="auto">
              <a:xfrm>
                <a:off x="1513326" y="1801326"/>
                <a:ext cx="19050" cy="74613"/>
              </a:xfrm>
              <a:custGeom>
                <a:avLst/>
                <a:gdLst>
                  <a:gd name="T0" fmla="*/ 9 w 12"/>
                  <a:gd name="T1" fmla="*/ 0 h 46"/>
                  <a:gd name="T2" fmla="*/ 4 w 12"/>
                  <a:gd name="T3" fmla="*/ 21 h 46"/>
                  <a:gd name="T4" fmla="*/ 8 w 12"/>
                  <a:gd name="T5" fmla="*/ 36 h 46"/>
                  <a:gd name="T6" fmla="*/ 12 w 12"/>
                  <a:gd name="T7" fmla="*/ 46 h 46"/>
                  <a:gd name="T8" fmla="*/ 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9" y="0"/>
                    </a:moveTo>
                    <a:cubicBezTo>
                      <a:pt x="3" y="6"/>
                      <a:pt x="3" y="14"/>
                      <a:pt x="4" y="21"/>
                    </a:cubicBezTo>
                    <a:cubicBezTo>
                      <a:pt x="5" y="26"/>
                      <a:pt x="6" y="31"/>
                      <a:pt x="8" y="36"/>
                    </a:cubicBezTo>
                    <a:cubicBezTo>
                      <a:pt x="9" y="39"/>
                      <a:pt x="12" y="43"/>
                      <a:pt x="12" y="46"/>
                    </a:cubicBezTo>
                    <a:cubicBezTo>
                      <a:pt x="5" y="40"/>
                      <a:pt x="2" y="30"/>
                      <a:pt x="1" y="21"/>
                    </a:cubicBezTo>
                    <a:cubicBezTo>
                      <a:pt x="0" y="17"/>
                      <a:pt x="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" name="Freeform 894"/>
              <p:cNvSpPr>
                <a:spLocks/>
              </p:cNvSpPr>
              <p:nvPr/>
            </p:nvSpPr>
            <p:spPr bwMode="auto">
              <a:xfrm>
                <a:off x="1522851" y="1907689"/>
                <a:ext cx="20638" cy="80963"/>
              </a:xfrm>
              <a:custGeom>
                <a:avLst/>
                <a:gdLst>
                  <a:gd name="T0" fmla="*/ 2 w 13"/>
                  <a:gd name="T1" fmla="*/ 0 h 51"/>
                  <a:gd name="T2" fmla="*/ 1 w 13"/>
                  <a:gd name="T3" fmla="*/ 6 h 51"/>
                  <a:gd name="T4" fmla="*/ 1 w 13"/>
                  <a:gd name="T5" fmla="*/ 16 h 51"/>
                  <a:gd name="T6" fmla="*/ 4 w 13"/>
                  <a:gd name="T7" fmla="*/ 30 h 51"/>
                  <a:gd name="T8" fmla="*/ 13 w 13"/>
                  <a:gd name="T9" fmla="*/ 51 h 51"/>
                  <a:gd name="T10" fmla="*/ 1 w 13"/>
                  <a:gd name="T11" fmla="*/ 22 h 51"/>
                  <a:gd name="T12" fmla="*/ 2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2" y="0"/>
                    </a:moveTo>
                    <a:cubicBezTo>
                      <a:pt x="2" y="2"/>
                      <a:pt x="1" y="4"/>
                      <a:pt x="1" y="6"/>
                    </a:cubicBezTo>
                    <a:cubicBezTo>
                      <a:pt x="0" y="9"/>
                      <a:pt x="1" y="12"/>
                      <a:pt x="1" y="16"/>
                    </a:cubicBezTo>
                    <a:cubicBezTo>
                      <a:pt x="1" y="21"/>
                      <a:pt x="2" y="26"/>
                      <a:pt x="4" y="30"/>
                    </a:cubicBezTo>
                    <a:cubicBezTo>
                      <a:pt x="6" y="38"/>
                      <a:pt x="11" y="44"/>
                      <a:pt x="13" y="51"/>
                    </a:cubicBezTo>
                    <a:cubicBezTo>
                      <a:pt x="6" y="44"/>
                      <a:pt x="2" y="33"/>
                      <a:pt x="1" y="22"/>
                    </a:cubicBezTo>
                    <a:cubicBezTo>
                      <a:pt x="1" y="16"/>
                      <a:pt x="0" y="9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" name="Freeform 895"/>
              <p:cNvSpPr>
                <a:spLocks/>
              </p:cNvSpPr>
              <p:nvPr/>
            </p:nvSpPr>
            <p:spPr bwMode="auto">
              <a:xfrm>
                <a:off x="1686364" y="1779101"/>
                <a:ext cx="141288" cy="76200"/>
              </a:xfrm>
              <a:custGeom>
                <a:avLst/>
                <a:gdLst>
                  <a:gd name="T0" fmla="*/ 0 w 88"/>
                  <a:gd name="T1" fmla="*/ 45 h 48"/>
                  <a:gd name="T2" fmla="*/ 22 w 88"/>
                  <a:gd name="T3" fmla="*/ 43 h 48"/>
                  <a:gd name="T4" fmla="*/ 40 w 88"/>
                  <a:gd name="T5" fmla="*/ 33 h 48"/>
                  <a:gd name="T6" fmla="*/ 62 w 88"/>
                  <a:gd name="T7" fmla="*/ 17 h 48"/>
                  <a:gd name="T8" fmla="*/ 76 w 88"/>
                  <a:gd name="T9" fmla="*/ 8 h 48"/>
                  <a:gd name="T10" fmla="*/ 88 w 88"/>
                  <a:gd name="T11" fmla="*/ 0 h 48"/>
                  <a:gd name="T12" fmla="*/ 75 w 88"/>
                  <a:gd name="T13" fmla="*/ 9 h 48"/>
                  <a:gd name="T14" fmla="*/ 57 w 88"/>
                  <a:gd name="T15" fmla="*/ 23 h 48"/>
                  <a:gd name="T16" fmla="*/ 35 w 88"/>
                  <a:gd name="T17" fmla="*/ 38 h 48"/>
                  <a:gd name="T18" fmla="*/ 16 w 88"/>
                  <a:gd name="T19" fmla="*/ 47 h 48"/>
                  <a:gd name="T20" fmla="*/ 8 w 88"/>
                  <a:gd name="T21" fmla="*/ 48 h 48"/>
                  <a:gd name="T22" fmla="*/ 1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0" y="45"/>
                    </a:moveTo>
                    <a:cubicBezTo>
                      <a:pt x="7" y="45"/>
                      <a:pt x="15" y="46"/>
                      <a:pt x="22" y="43"/>
                    </a:cubicBezTo>
                    <a:cubicBezTo>
                      <a:pt x="28" y="40"/>
                      <a:pt x="34" y="37"/>
                      <a:pt x="40" y="33"/>
                    </a:cubicBezTo>
                    <a:cubicBezTo>
                      <a:pt x="48" y="28"/>
                      <a:pt x="55" y="22"/>
                      <a:pt x="62" y="17"/>
                    </a:cubicBezTo>
                    <a:cubicBezTo>
                      <a:pt x="67" y="15"/>
                      <a:pt x="72" y="11"/>
                      <a:pt x="76" y="8"/>
                    </a:cubicBezTo>
                    <a:cubicBezTo>
                      <a:pt x="80" y="5"/>
                      <a:pt x="85" y="3"/>
                      <a:pt x="88" y="0"/>
                    </a:cubicBezTo>
                    <a:cubicBezTo>
                      <a:pt x="84" y="1"/>
                      <a:pt x="79" y="6"/>
                      <a:pt x="75" y="9"/>
                    </a:cubicBezTo>
                    <a:cubicBezTo>
                      <a:pt x="70" y="13"/>
                      <a:pt x="62" y="19"/>
                      <a:pt x="57" y="23"/>
                    </a:cubicBezTo>
                    <a:cubicBezTo>
                      <a:pt x="48" y="29"/>
                      <a:pt x="44" y="33"/>
                      <a:pt x="35" y="38"/>
                    </a:cubicBezTo>
                    <a:cubicBezTo>
                      <a:pt x="29" y="42"/>
                      <a:pt x="23" y="45"/>
                      <a:pt x="16" y="47"/>
                    </a:cubicBezTo>
                    <a:cubicBezTo>
                      <a:pt x="13" y="48"/>
                      <a:pt x="11" y="48"/>
                      <a:pt x="8" y="48"/>
                    </a:cubicBezTo>
                    <a:cubicBezTo>
                      <a:pt x="5" y="48"/>
                      <a:pt x="3" y="47"/>
                      <a:pt x="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" name="Freeform 896"/>
              <p:cNvSpPr>
                <a:spLocks/>
              </p:cNvSpPr>
              <p:nvPr/>
            </p:nvSpPr>
            <p:spPr bwMode="auto">
              <a:xfrm>
                <a:off x="1618101" y="2056914"/>
                <a:ext cx="33338" cy="22225"/>
              </a:xfrm>
              <a:custGeom>
                <a:avLst/>
                <a:gdLst>
                  <a:gd name="T0" fmla="*/ 0 w 21"/>
                  <a:gd name="T1" fmla="*/ 13 h 14"/>
                  <a:gd name="T2" fmla="*/ 12 w 21"/>
                  <a:gd name="T3" fmla="*/ 0 h 14"/>
                  <a:gd name="T4" fmla="*/ 0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0" y="13"/>
                    </a:moveTo>
                    <a:cubicBezTo>
                      <a:pt x="6" y="13"/>
                      <a:pt x="16" y="8"/>
                      <a:pt x="12" y="0"/>
                    </a:cubicBezTo>
                    <a:cubicBezTo>
                      <a:pt x="21" y="5"/>
                      <a:pt x="6" y="14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" name="Freeform 897"/>
              <p:cNvSpPr>
                <a:spLocks/>
              </p:cNvSpPr>
              <p:nvPr/>
            </p:nvSpPr>
            <p:spPr bwMode="auto">
              <a:xfrm>
                <a:off x="1610164" y="1999764"/>
                <a:ext cx="58738" cy="26988"/>
              </a:xfrm>
              <a:custGeom>
                <a:avLst/>
                <a:gdLst>
                  <a:gd name="T0" fmla="*/ 0 w 37"/>
                  <a:gd name="T1" fmla="*/ 13 h 17"/>
                  <a:gd name="T2" fmla="*/ 20 w 37"/>
                  <a:gd name="T3" fmla="*/ 10 h 17"/>
                  <a:gd name="T4" fmla="*/ 37 w 37"/>
                  <a:gd name="T5" fmla="*/ 0 h 17"/>
                  <a:gd name="T6" fmla="*/ 21 w 37"/>
                  <a:gd name="T7" fmla="*/ 13 h 17"/>
                  <a:gd name="T8" fmla="*/ 12 w 37"/>
                  <a:gd name="T9" fmla="*/ 15 h 17"/>
                  <a:gd name="T10" fmla="*/ 4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13"/>
                    </a:moveTo>
                    <a:cubicBezTo>
                      <a:pt x="6" y="16"/>
                      <a:pt x="14" y="13"/>
                      <a:pt x="20" y="10"/>
                    </a:cubicBezTo>
                    <a:cubicBezTo>
                      <a:pt x="26" y="7"/>
                      <a:pt x="31" y="3"/>
                      <a:pt x="37" y="0"/>
                    </a:cubicBezTo>
                    <a:cubicBezTo>
                      <a:pt x="32" y="5"/>
                      <a:pt x="27" y="9"/>
                      <a:pt x="21" y="13"/>
                    </a:cubicBezTo>
                    <a:cubicBezTo>
                      <a:pt x="18" y="14"/>
                      <a:pt x="16" y="14"/>
                      <a:pt x="12" y="15"/>
                    </a:cubicBezTo>
                    <a:cubicBezTo>
                      <a:pt x="8" y="16"/>
                      <a:pt x="7" y="17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" name="Freeform 898"/>
              <p:cNvSpPr>
                <a:spLocks/>
              </p:cNvSpPr>
              <p:nvPr/>
            </p:nvSpPr>
            <p:spPr bwMode="auto">
              <a:xfrm>
                <a:off x="1587939" y="2102951"/>
                <a:ext cx="46038" cy="33338"/>
              </a:xfrm>
              <a:custGeom>
                <a:avLst/>
                <a:gdLst>
                  <a:gd name="T0" fmla="*/ 17 w 28"/>
                  <a:gd name="T1" fmla="*/ 0 h 21"/>
                  <a:gd name="T2" fmla="*/ 13 w 28"/>
                  <a:gd name="T3" fmla="*/ 14 h 21"/>
                  <a:gd name="T4" fmla="*/ 0 w 28"/>
                  <a:gd name="T5" fmla="*/ 21 h 21"/>
                  <a:gd name="T6" fmla="*/ 17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7" y="0"/>
                    </a:moveTo>
                    <a:cubicBezTo>
                      <a:pt x="18" y="6"/>
                      <a:pt x="18" y="10"/>
                      <a:pt x="13" y="14"/>
                    </a:cubicBezTo>
                    <a:cubicBezTo>
                      <a:pt x="9" y="17"/>
                      <a:pt x="4" y="20"/>
                      <a:pt x="0" y="21"/>
                    </a:cubicBezTo>
                    <a:cubicBezTo>
                      <a:pt x="6" y="18"/>
                      <a:pt x="28" y="1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" name="Freeform 899"/>
              <p:cNvSpPr>
                <a:spLocks/>
              </p:cNvSpPr>
              <p:nvPr/>
            </p:nvSpPr>
            <p:spPr bwMode="auto">
              <a:xfrm>
                <a:off x="1648264" y="1893401"/>
                <a:ext cx="61913" cy="33338"/>
              </a:xfrm>
              <a:custGeom>
                <a:avLst/>
                <a:gdLst>
                  <a:gd name="T0" fmla="*/ 0 w 39"/>
                  <a:gd name="T1" fmla="*/ 21 h 21"/>
                  <a:gd name="T2" fmla="*/ 27 w 39"/>
                  <a:gd name="T3" fmla="*/ 17 h 21"/>
                  <a:gd name="T4" fmla="*/ 34 w 39"/>
                  <a:gd name="T5" fmla="*/ 12 h 21"/>
                  <a:gd name="T6" fmla="*/ 38 w 39"/>
                  <a:gd name="T7" fmla="*/ 0 h 21"/>
                  <a:gd name="T8" fmla="*/ 31 w 39"/>
                  <a:gd name="T9" fmla="*/ 18 h 21"/>
                  <a:gd name="T10" fmla="*/ 17 w 39"/>
                  <a:gd name="T11" fmla="*/ 20 h 21"/>
                  <a:gd name="T12" fmla="*/ 4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8" y="18"/>
                      <a:pt x="19" y="20"/>
                      <a:pt x="27" y="17"/>
                    </a:cubicBezTo>
                    <a:cubicBezTo>
                      <a:pt x="29" y="16"/>
                      <a:pt x="33" y="14"/>
                      <a:pt x="34" y="12"/>
                    </a:cubicBezTo>
                    <a:cubicBezTo>
                      <a:pt x="37" y="9"/>
                      <a:pt x="36" y="4"/>
                      <a:pt x="38" y="0"/>
                    </a:cubicBezTo>
                    <a:cubicBezTo>
                      <a:pt x="37" y="7"/>
                      <a:pt x="39" y="15"/>
                      <a:pt x="31" y="18"/>
                    </a:cubicBezTo>
                    <a:cubicBezTo>
                      <a:pt x="26" y="20"/>
                      <a:pt x="22" y="20"/>
                      <a:pt x="17" y="20"/>
                    </a:cubicBezTo>
                    <a:cubicBezTo>
                      <a:pt x="15" y="20"/>
                      <a:pt x="6" y="20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" name="Freeform 900"/>
              <p:cNvSpPr>
                <a:spLocks/>
              </p:cNvSpPr>
              <p:nvPr/>
            </p:nvSpPr>
            <p:spPr bwMode="auto">
              <a:xfrm>
                <a:off x="1657789" y="1745764"/>
                <a:ext cx="88900" cy="14288"/>
              </a:xfrm>
              <a:custGeom>
                <a:avLst/>
                <a:gdLst>
                  <a:gd name="T0" fmla="*/ 0 w 56"/>
                  <a:gd name="T1" fmla="*/ 0 h 9"/>
                  <a:gd name="T2" fmla="*/ 14 w 56"/>
                  <a:gd name="T3" fmla="*/ 4 h 9"/>
                  <a:gd name="T4" fmla="*/ 27 w 56"/>
                  <a:gd name="T5" fmla="*/ 6 h 9"/>
                  <a:gd name="T6" fmla="*/ 42 w 56"/>
                  <a:gd name="T7" fmla="*/ 5 h 9"/>
                  <a:gd name="T8" fmla="*/ 56 w 56"/>
                  <a:gd name="T9" fmla="*/ 2 h 9"/>
                  <a:gd name="T10" fmla="*/ 27 w 56"/>
                  <a:gd name="T11" fmla="*/ 8 h 9"/>
                  <a:gd name="T12" fmla="*/ 14 w 56"/>
                  <a:gd name="T13" fmla="*/ 7 h 9"/>
                  <a:gd name="T14" fmla="*/ 9 w 56"/>
                  <a:gd name="T15" fmla="*/ 6 h 9"/>
                  <a:gd name="T16" fmla="*/ 5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0" y="0"/>
                    </a:moveTo>
                    <a:cubicBezTo>
                      <a:pt x="2" y="3"/>
                      <a:pt x="10" y="3"/>
                      <a:pt x="14" y="4"/>
                    </a:cubicBezTo>
                    <a:cubicBezTo>
                      <a:pt x="19" y="5"/>
                      <a:pt x="22" y="6"/>
                      <a:pt x="27" y="6"/>
                    </a:cubicBezTo>
                    <a:cubicBezTo>
                      <a:pt x="32" y="6"/>
                      <a:pt x="37" y="6"/>
                      <a:pt x="42" y="5"/>
                    </a:cubicBezTo>
                    <a:cubicBezTo>
                      <a:pt x="47" y="4"/>
                      <a:pt x="53" y="4"/>
                      <a:pt x="56" y="2"/>
                    </a:cubicBezTo>
                    <a:cubicBezTo>
                      <a:pt x="49" y="9"/>
                      <a:pt x="36" y="8"/>
                      <a:pt x="27" y="8"/>
                    </a:cubicBezTo>
                    <a:cubicBezTo>
                      <a:pt x="23" y="8"/>
                      <a:pt x="18" y="7"/>
                      <a:pt x="14" y="7"/>
                    </a:cubicBezTo>
                    <a:cubicBezTo>
                      <a:pt x="11" y="7"/>
                      <a:pt x="12" y="7"/>
                      <a:pt x="9" y="6"/>
                    </a:cubicBezTo>
                    <a:cubicBezTo>
                      <a:pt x="8" y="5"/>
                      <a:pt x="7" y="3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" name="Freeform 901"/>
              <p:cNvSpPr>
                <a:spLocks/>
              </p:cNvSpPr>
              <p:nvPr/>
            </p:nvSpPr>
            <p:spPr bwMode="auto">
              <a:xfrm>
                <a:off x="1665726" y="1666389"/>
                <a:ext cx="122238" cy="25400"/>
              </a:xfrm>
              <a:custGeom>
                <a:avLst/>
                <a:gdLst>
                  <a:gd name="T0" fmla="*/ 0 w 76"/>
                  <a:gd name="T1" fmla="*/ 0 h 15"/>
                  <a:gd name="T2" fmla="*/ 76 w 76"/>
                  <a:gd name="T3" fmla="*/ 3 h 15"/>
                  <a:gd name="T4" fmla="*/ 0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cubicBezTo>
                      <a:pt x="0" y="0"/>
                      <a:pt x="36" y="12"/>
                      <a:pt x="76" y="3"/>
                    </a:cubicBezTo>
                    <a:cubicBezTo>
                      <a:pt x="76" y="3"/>
                      <a:pt x="3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" name="Freeform 902"/>
              <p:cNvSpPr>
                <a:spLocks/>
              </p:cNvSpPr>
              <p:nvPr/>
            </p:nvSpPr>
            <p:spPr bwMode="auto">
              <a:xfrm>
                <a:off x="1694301" y="1579076"/>
                <a:ext cx="125413" cy="23813"/>
              </a:xfrm>
              <a:custGeom>
                <a:avLst/>
                <a:gdLst>
                  <a:gd name="T0" fmla="*/ 0 w 78"/>
                  <a:gd name="T1" fmla="*/ 0 h 15"/>
                  <a:gd name="T2" fmla="*/ 78 w 78"/>
                  <a:gd name="T3" fmla="*/ 3 h 15"/>
                  <a:gd name="T4" fmla="*/ 0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0" y="0"/>
                    </a:moveTo>
                    <a:cubicBezTo>
                      <a:pt x="0" y="0"/>
                      <a:pt x="48" y="11"/>
                      <a:pt x="78" y="3"/>
                    </a:cubicBezTo>
                    <a:cubicBezTo>
                      <a:pt x="78" y="3"/>
                      <a:pt x="44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" name="Freeform 903"/>
              <p:cNvSpPr>
                <a:spLocks/>
              </p:cNvSpPr>
              <p:nvPr/>
            </p:nvSpPr>
            <p:spPr bwMode="auto">
              <a:xfrm>
                <a:off x="1729226" y="1499701"/>
                <a:ext cx="85725" cy="20638"/>
              </a:xfrm>
              <a:custGeom>
                <a:avLst/>
                <a:gdLst>
                  <a:gd name="T0" fmla="*/ 0 w 53"/>
                  <a:gd name="T1" fmla="*/ 0 h 13"/>
                  <a:gd name="T2" fmla="*/ 53 w 53"/>
                  <a:gd name="T3" fmla="*/ 6 h 13"/>
                  <a:gd name="T4" fmla="*/ 0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0" y="0"/>
                      <a:pt x="32" y="13"/>
                      <a:pt x="53" y="6"/>
                    </a:cubicBezTo>
                    <a:cubicBezTo>
                      <a:pt x="53" y="6"/>
                      <a:pt x="2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" name="Freeform 906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168 w 187"/>
                  <a:gd name="T1" fmla="*/ 107 h 107"/>
                  <a:gd name="T2" fmla="*/ 0 w 187"/>
                  <a:gd name="T3" fmla="*/ 21 h 107"/>
                  <a:gd name="T4" fmla="*/ 2 w 187"/>
                  <a:gd name="T5" fmla="*/ 0 h 107"/>
                  <a:gd name="T6" fmla="*/ 187 w 187"/>
                  <a:gd name="T7" fmla="*/ 99 h 107"/>
                  <a:gd name="T8" fmla="*/ 168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68" y="107"/>
                    </a:moveTo>
                    <a:cubicBezTo>
                      <a:pt x="104" y="65"/>
                      <a:pt x="0" y="21"/>
                      <a:pt x="0" y="2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20" y="47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9" name="Freeform 907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2 w 187"/>
                  <a:gd name="T1" fmla="*/ 0 h 107"/>
                  <a:gd name="T2" fmla="*/ 6 w 187"/>
                  <a:gd name="T3" fmla="*/ 2 h 107"/>
                  <a:gd name="T4" fmla="*/ 6 w 187"/>
                  <a:gd name="T5" fmla="*/ 16 h 107"/>
                  <a:gd name="T6" fmla="*/ 174 w 187"/>
                  <a:gd name="T7" fmla="*/ 101 h 107"/>
                  <a:gd name="T8" fmla="*/ 185 w 187"/>
                  <a:gd name="T9" fmla="*/ 98 h 107"/>
                  <a:gd name="T10" fmla="*/ 187 w 187"/>
                  <a:gd name="T11" fmla="*/ 99 h 107"/>
                  <a:gd name="T12" fmla="*/ 168 w 187"/>
                  <a:gd name="T13" fmla="*/ 107 h 107"/>
                  <a:gd name="T14" fmla="*/ 0 w 187"/>
                  <a:gd name="T15" fmla="*/ 21 h 107"/>
                  <a:gd name="T16" fmla="*/ 2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2" y="0"/>
                    </a:moveTo>
                    <a:cubicBezTo>
                      <a:pt x="2" y="0"/>
                      <a:pt x="3" y="1"/>
                      <a:pt x="6" y="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109" y="59"/>
                      <a:pt x="174" y="101"/>
                    </a:cubicBezTo>
                    <a:cubicBezTo>
                      <a:pt x="177" y="101"/>
                      <a:pt x="181" y="99"/>
                      <a:pt x="185" y="98"/>
                    </a:cubicBezTo>
                    <a:cubicBezTo>
                      <a:pt x="186" y="98"/>
                      <a:pt x="186" y="99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ubicBezTo>
                      <a:pt x="104" y="65"/>
                      <a:pt x="0" y="21"/>
                      <a:pt x="0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0" name="Freeform 908"/>
              <p:cNvSpPr>
                <a:spLocks/>
              </p:cNvSpPr>
              <p:nvPr/>
            </p:nvSpPr>
            <p:spPr bwMode="auto">
              <a:xfrm>
                <a:off x="1899089" y="1744176"/>
                <a:ext cx="306388" cy="176213"/>
              </a:xfrm>
              <a:custGeom>
                <a:avLst/>
                <a:gdLst>
                  <a:gd name="T0" fmla="*/ 169 w 191"/>
                  <a:gd name="T1" fmla="*/ 109 h 110"/>
                  <a:gd name="T2" fmla="*/ 170 w 191"/>
                  <a:gd name="T3" fmla="*/ 108 h 110"/>
                  <a:gd name="T4" fmla="*/ 2 w 191"/>
                  <a:gd name="T5" fmla="*/ 22 h 110"/>
                  <a:gd name="T6" fmla="*/ 1 w 191"/>
                  <a:gd name="T7" fmla="*/ 23 h 110"/>
                  <a:gd name="T8" fmla="*/ 3 w 191"/>
                  <a:gd name="T9" fmla="*/ 23 h 110"/>
                  <a:gd name="T10" fmla="*/ 4 w 191"/>
                  <a:gd name="T11" fmla="*/ 2 h 110"/>
                  <a:gd name="T12" fmla="*/ 3 w 191"/>
                  <a:gd name="T13" fmla="*/ 2 h 110"/>
                  <a:gd name="T14" fmla="*/ 2 w 191"/>
                  <a:gd name="T15" fmla="*/ 4 h 110"/>
                  <a:gd name="T16" fmla="*/ 7 w 191"/>
                  <a:gd name="T17" fmla="*/ 6 h 110"/>
                  <a:gd name="T18" fmla="*/ 187 w 191"/>
                  <a:gd name="T19" fmla="*/ 102 h 110"/>
                  <a:gd name="T20" fmla="*/ 188 w 191"/>
                  <a:gd name="T21" fmla="*/ 101 h 110"/>
                  <a:gd name="T22" fmla="*/ 187 w 191"/>
                  <a:gd name="T23" fmla="*/ 100 h 110"/>
                  <a:gd name="T24" fmla="*/ 185 w 191"/>
                  <a:gd name="T25" fmla="*/ 101 h 110"/>
                  <a:gd name="T26" fmla="*/ 169 w 191"/>
                  <a:gd name="T27" fmla="*/ 107 h 110"/>
                  <a:gd name="T28" fmla="*/ 169 w 191"/>
                  <a:gd name="T29" fmla="*/ 109 h 110"/>
                  <a:gd name="T30" fmla="*/ 170 w 191"/>
                  <a:gd name="T31" fmla="*/ 108 h 110"/>
                  <a:gd name="T32" fmla="*/ 169 w 191"/>
                  <a:gd name="T33" fmla="*/ 109 h 110"/>
                  <a:gd name="T34" fmla="*/ 170 w 191"/>
                  <a:gd name="T35" fmla="*/ 110 h 110"/>
                  <a:gd name="T36" fmla="*/ 182 w 191"/>
                  <a:gd name="T37" fmla="*/ 106 h 110"/>
                  <a:gd name="T38" fmla="*/ 189 w 191"/>
                  <a:gd name="T39" fmla="*/ 103 h 110"/>
                  <a:gd name="T40" fmla="*/ 191 w 191"/>
                  <a:gd name="T41" fmla="*/ 102 h 110"/>
                  <a:gd name="T42" fmla="*/ 189 w 191"/>
                  <a:gd name="T43" fmla="*/ 100 h 110"/>
                  <a:gd name="T44" fmla="*/ 3 w 191"/>
                  <a:gd name="T45" fmla="*/ 1 h 110"/>
                  <a:gd name="T46" fmla="*/ 1 w 191"/>
                  <a:gd name="T47" fmla="*/ 0 h 110"/>
                  <a:gd name="T48" fmla="*/ 0 w 191"/>
                  <a:gd name="T49" fmla="*/ 24 h 110"/>
                  <a:gd name="T50" fmla="*/ 1 w 191"/>
                  <a:gd name="T51" fmla="*/ 24 h 110"/>
                  <a:gd name="T52" fmla="*/ 5 w 191"/>
                  <a:gd name="T53" fmla="*/ 26 h 110"/>
                  <a:gd name="T54" fmla="*/ 169 w 191"/>
                  <a:gd name="T55" fmla="*/ 110 h 110"/>
                  <a:gd name="T56" fmla="*/ 169 w 191"/>
                  <a:gd name="T57" fmla="*/ 110 h 110"/>
                  <a:gd name="T58" fmla="*/ 170 w 191"/>
                  <a:gd name="T59" fmla="*/ 110 h 110"/>
                  <a:gd name="T60" fmla="*/ 169 w 191"/>
                  <a:gd name="T6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1" h="110">
                    <a:moveTo>
                      <a:pt x="169" y="109"/>
                    </a:move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05" y="65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31" y="15"/>
                      <a:pt x="129" y="57"/>
                      <a:pt x="187" y="102"/>
                    </a:cubicBezTo>
                    <a:cubicBezTo>
                      <a:pt x="188" y="101"/>
                      <a:pt x="188" y="101"/>
                      <a:pt x="188" y="101"/>
                    </a:cubicBezTo>
                    <a:cubicBezTo>
                      <a:pt x="187" y="100"/>
                      <a:pt x="187" y="100"/>
                      <a:pt x="187" y="100"/>
                    </a:cubicBezTo>
                    <a:cubicBezTo>
                      <a:pt x="187" y="100"/>
                      <a:pt x="187" y="100"/>
                      <a:pt x="185" y="101"/>
                    </a:cubicBezTo>
                    <a:cubicBezTo>
                      <a:pt x="182" y="103"/>
                      <a:pt x="174" y="106"/>
                      <a:pt x="169" y="107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3" y="110"/>
                      <a:pt x="178" y="108"/>
                      <a:pt x="182" y="106"/>
                    </a:cubicBezTo>
                    <a:cubicBezTo>
                      <a:pt x="186" y="104"/>
                      <a:pt x="189" y="103"/>
                      <a:pt x="189" y="103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22" y="48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2" y="25"/>
                      <a:pt x="5" y="26"/>
                    </a:cubicBezTo>
                    <a:cubicBezTo>
                      <a:pt x="26" y="35"/>
                      <a:pt x="112" y="73"/>
                      <a:pt x="169" y="110"/>
                    </a:cubicBezTo>
                    <a:cubicBezTo>
                      <a:pt x="169" y="110"/>
                      <a:pt x="169" y="110"/>
                      <a:pt x="169" y="110"/>
                    </a:cubicBezTo>
                    <a:cubicBezTo>
                      <a:pt x="170" y="110"/>
                      <a:pt x="170" y="110"/>
                      <a:pt x="170" y="110"/>
                    </a:cubicBezTo>
                    <a:lnTo>
                      <a:pt x="169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1" name="Freeform 909"/>
              <p:cNvSpPr>
                <a:spLocks/>
              </p:cNvSpPr>
              <p:nvPr/>
            </p:nvSpPr>
            <p:spPr bwMode="auto">
              <a:xfrm>
                <a:off x="2046726" y="1909276"/>
                <a:ext cx="158750" cy="109538"/>
              </a:xfrm>
              <a:custGeom>
                <a:avLst/>
                <a:gdLst>
                  <a:gd name="T0" fmla="*/ 99 w 99"/>
                  <a:gd name="T1" fmla="*/ 60 h 69"/>
                  <a:gd name="T2" fmla="*/ 73 w 99"/>
                  <a:gd name="T3" fmla="*/ 38 h 69"/>
                  <a:gd name="T4" fmla="*/ 5 w 99"/>
                  <a:gd name="T5" fmla="*/ 0 h 69"/>
                  <a:gd name="T6" fmla="*/ 0 w 99"/>
                  <a:gd name="T7" fmla="*/ 18 h 69"/>
                  <a:gd name="T8" fmla="*/ 85 w 99"/>
                  <a:gd name="T9" fmla="*/ 69 h 69"/>
                  <a:gd name="T10" fmla="*/ 99 w 99"/>
                  <a:gd name="T1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9">
                    <a:moveTo>
                      <a:pt x="99" y="60"/>
                    </a:moveTo>
                    <a:cubicBezTo>
                      <a:pt x="89" y="50"/>
                      <a:pt x="78" y="42"/>
                      <a:pt x="73" y="38"/>
                    </a:cubicBezTo>
                    <a:cubicBezTo>
                      <a:pt x="57" y="24"/>
                      <a:pt x="34" y="11"/>
                      <a:pt x="5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56" y="39"/>
                      <a:pt x="85" y="69"/>
                    </a:cubicBezTo>
                    <a:cubicBezTo>
                      <a:pt x="99" y="60"/>
                      <a:pt x="99" y="60"/>
                      <a:pt x="99" y="60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2" name="Freeform 910"/>
              <p:cNvSpPr>
                <a:spLocks/>
              </p:cNvSpPr>
              <p:nvPr/>
            </p:nvSpPr>
            <p:spPr bwMode="auto">
              <a:xfrm>
                <a:off x="2054664" y="1926739"/>
                <a:ext cx="150813" cy="87313"/>
              </a:xfrm>
              <a:custGeom>
                <a:avLst/>
                <a:gdLst>
                  <a:gd name="T0" fmla="*/ 0 w 94"/>
                  <a:gd name="T1" fmla="*/ 0 h 55"/>
                  <a:gd name="T2" fmla="*/ 65 w 94"/>
                  <a:gd name="T3" fmla="*/ 35 h 55"/>
                  <a:gd name="T4" fmla="*/ 83 w 94"/>
                  <a:gd name="T5" fmla="*/ 50 h 55"/>
                  <a:gd name="T6" fmla="*/ 91 w 94"/>
                  <a:gd name="T7" fmla="*/ 46 h 55"/>
                  <a:gd name="T8" fmla="*/ 94 w 94"/>
                  <a:gd name="T9" fmla="*/ 49 h 55"/>
                  <a:gd name="T10" fmla="*/ 78 w 94"/>
                  <a:gd name="T11" fmla="*/ 55 h 55"/>
                  <a:gd name="T12" fmla="*/ 59 w 94"/>
                  <a:gd name="T13" fmla="*/ 40 h 55"/>
                  <a:gd name="T14" fmla="*/ 0 w 94"/>
                  <a:gd name="T1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55">
                    <a:moveTo>
                      <a:pt x="0" y="0"/>
                    </a:moveTo>
                    <a:cubicBezTo>
                      <a:pt x="25" y="11"/>
                      <a:pt x="49" y="24"/>
                      <a:pt x="65" y="35"/>
                    </a:cubicBezTo>
                    <a:cubicBezTo>
                      <a:pt x="71" y="40"/>
                      <a:pt x="77" y="45"/>
                      <a:pt x="83" y="50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2" y="47"/>
                      <a:pt x="93" y="48"/>
                      <a:pt x="94" y="49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2" y="50"/>
                      <a:pt x="66" y="45"/>
                      <a:pt x="59" y="40"/>
                    </a:cubicBezTo>
                    <a:cubicBezTo>
                      <a:pt x="45" y="30"/>
                      <a:pt x="23" y="18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3" name="Freeform 911"/>
              <p:cNvSpPr>
                <a:spLocks/>
              </p:cNvSpPr>
              <p:nvPr/>
            </p:nvSpPr>
            <p:spPr bwMode="auto">
              <a:xfrm>
                <a:off x="2041964" y="1906101"/>
                <a:ext cx="166688" cy="100013"/>
              </a:xfrm>
              <a:custGeom>
                <a:avLst/>
                <a:gdLst>
                  <a:gd name="T0" fmla="*/ 1 w 104"/>
                  <a:gd name="T1" fmla="*/ 3 h 63"/>
                  <a:gd name="T2" fmla="*/ 75 w 104"/>
                  <a:gd name="T3" fmla="*/ 41 h 63"/>
                  <a:gd name="T4" fmla="*/ 101 w 104"/>
                  <a:gd name="T5" fmla="*/ 63 h 63"/>
                  <a:gd name="T6" fmla="*/ 103 w 104"/>
                  <a:gd name="T7" fmla="*/ 63 h 63"/>
                  <a:gd name="T8" fmla="*/ 103 w 104"/>
                  <a:gd name="T9" fmla="*/ 61 h 63"/>
                  <a:gd name="T10" fmla="*/ 77 w 104"/>
                  <a:gd name="T11" fmla="*/ 39 h 63"/>
                  <a:gd name="T12" fmla="*/ 2 w 104"/>
                  <a:gd name="T13" fmla="*/ 1 h 63"/>
                  <a:gd name="T14" fmla="*/ 0 w 104"/>
                  <a:gd name="T15" fmla="*/ 2 h 63"/>
                  <a:gd name="T16" fmla="*/ 1 w 104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3">
                    <a:moveTo>
                      <a:pt x="1" y="3"/>
                    </a:moveTo>
                    <a:cubicBezTo>
                      <a:pt x="30" y="15"/>
                      <a:pt x="59" y="28"/>
                      <a:pt x="75" y="41"/>
                    </a:cubicBezTo>
                    <a:cubicBezTo>
                      <a:pt x="80" y="45"/>
                      <a:pt x="90" y="53"/>
                      <a:pt x="101" y="63"/>
                    </a:cubicBezTo>
                    <a:cubicBezTo>
                      <a:pt x="101" y="63"/>
                      <a:pt x="102" y="63"/>
                      <a:pt x="103" y="63"/>
                    </a:cubicBezTo>
                    <a:cubicBezTo>
                      <a:pt x="104" y="62"/>
                      <a:pt x="104" y="61"/>
                      <a:pt x="103" y="61"/>
                    </a:cubicBezTo>
                    <a:cubicBezTo>
                      <a:pt x="92" y="50"/>
                      <a:pt x="82" y="43"/>
                      <a:pt x="77" y="39"/>
                    </a:cubicBezTo>
                    <a:cubicBezTo>
                      <a:pt x="61" y="25"/>
                      <a:pt x="31" y="12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4" name="Freeform 912"/>
              <p:cNvSpPr>
                <a:spLocks/>
              </p:cNvSpPr>
              <p:nvPr/>
            </p:nvSpPr>
            <p:spPr bwMode="auto">
              <a:xfrm>
                <a:off x="2043551" y="1931501"/>
                <a:ext cx="138113" cy="85725"/>
              </a:xfrm>
              <a:custGeom>
                <a:avLst/>
                <a:gdLst>
                  <a:gd name="T0" fmla="*/ 86 w 86"/>
                  <a:gd name="T1" fmla="*/ 51 h 54"/>
                  <a:gd name="T2" fmla="*/ 67 w 86"/>
                  <a:gd name="T3" fmla="*/ 36 h 54"/>
                  <a:gd name="T4" fmla="*/ 2 w 86"/>
                  <a:gd name="T5" fmla="*/ 0 h 54"/>
                  <a:gd name="T6" fmla="*/ 0 w 86"/>
                  <a:gd name="T7" fmla="*/ 1 h 54"/>
                  <a:gd name="T8" fmla="*/ 1 w 86"/>
                  <a:gd name="T9" fmla="*/ 3 h 54"/>
                  <a:gd name="T10" fmla="*/ 65 w 86"/>
                  <a:gd name="T11" fmla="*/ 39 h 54"/>
                  <a:gd name="T12" fmla="*/ 84 w 86"/>
                  <a:gd name="T13" fmla="*/ 53 h 54"/>
                  <a:gd name="T14" fmla="*/ 86 w 86"/>
                  <a:gd name="T15" fmla="*/ 53 h 54"/>
                  <a:gd name="T16" fmla="*/ 86 w 86"/>
                  <a:gd name="T1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4">
                    <a:moveTo>
                      <a:pt x="86" y="51"/>
                    </a:moveTo>
                    <a:cubicBezTo>
                      <a:pt x="80" y="46"/>
                      <a:pt x="74" y="41"/>
                      <a:pt x="67" y="36"/>
                    </a:cubicBezTo>
                    <a:cubicBezTo>
                      <a:pt x="51" y="25"/>
                      <a:pt x="27" y="1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4"/>
                      <a:pt x="50" y="28"/>
                      <a:pt x="65" y="39"/>
                    </a:cubicBezTo>
                    <a:cubicBezTo>
                      <a:pt x="72" y="43"/>
                      <a:pt x="78" y="48"/>
                      <a:pt x="84" y="53"/>
                    </a:cubicBezTo>
                    <a:cubicBezTo>
                      <a:pt x="84" y="54"/>
                      <a:pt x="85" y="54"/>
                      <a:pt x="86" y="53"/>
                    </a:cubicBezTo>
                    <a:cubicBezTo>
                      <a:pt x="86" y="53"/>
                      <a:pt x="86" y="52"/>
                      <a:pt x="86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5" name="Freeform 913"/>
              <p:cNvSpPr>
                <a:spLocks/>
              </p:cNvSpPr>
              <p:nvPr/>
            </p:nvSpPr>
            <p:spPr bwMode="auto">
              <a:xfrm>
                <a:off x="2199126" y="1925151"/>
                <a:ext cx="50800" cy="49213"/>
              </a:xfrm>
              <a:custGeom>
                <a:avLst/>
                <a:gdLst>
                  <a:gd name="T0" fmla="*/ 0 w 32"/>
                  <a:gd name="T1" fmla="*/ 8 h 31"/>
                  <a:gd name="T2" fmla="*/ 26 w 32"/>
                  <a:gd name="T3" fmla="*/ 31 h 31"/>
                  <a:gd name="T4" fmla="*/ 32 w 32"/>
                  <a:gd name="T5" fmla="*/ 17 h 31"/>
                  <a:gd name="T6" fmla="*/ 15 w 32"/>
                  <a:gd name="T7" fmla="*/ 0 h 31"/>
                  <a:gd name="T8" fmla="*/ 0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8"/>
                    </a:moveTo>
                    <a:cubicBezTo>
                      <a:pt x="11" y="16"/>
                      <a:pt x="20" y="24"/>
                      <a:pt x="26" y="31"/>
                    </a:cubicBezTo>
                    <a:cubicBezTo>
                      <a:pt x="26" y="31"/>
                      <a:pt x="32" y="20"/>
                      <a:pt x="32" y="17"/>
                    </a:cubicBezTo>
                    <a:cubicBezTo>
                      <a:pt x="27" y="11"/>
                      <a:pt x="22" y="6"/>
                      <a:pt x="15" y="0"/>
                    </a:cubicBezTo>
                    <a:cubicBezTo>
                      <a:pt x="15" y="0"/>
                      <a:pt x="10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6" name="Freeform 914"/>
              <p:cNvSpPr>
                <a:spLocks/>
              </p:cNvSpPr>
              <p:nvPr/>
            </p:nvSpPr>
            <p:spPr bwMode="auto">
              <a:xfrm>
                <a:off x="1910201" y="1590189"/>
                <a:ext cx="330200" cy="200025"/>
              </a:xfrm>
              <a:custGeom>
                <a:avLst/>
                <a:gdLst>
                  <a:gd name="T0" fmla="*/ 201 w 206"/>
                  <a:gd name="T1" fmla="*/ 125 h 125"/>
                  <a:gd name="T2" fmla="*/ 0 w 206"/>
                  <a:gd name="T3" fmla="*/ 15 h 125"/>
                  <a:gd name="T4" fmla="*/ 0 w 206"/>
                  <a:gd name="T5" fmla="*/ 0 h 125"/>
                  <a:gd name="T6" fmla="*/ 206 w 206"/>
                  <a:gd name="T7" fmla="*/ 115 h 125"/>
                  <a:gd name="T8" fmla="*/ 201 w 206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5">
                    <a:moveTo>
                      <a:pt x="201" y="125"/>
                    </a:move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32" y="34"/>
                      <a:pt x="206" y="115"/>
                    </a:cubicBezTo>
                    <a:cubicBezTo>
                      <a:pt x="206" y="115"/>
                      <a:pt x="203" y="123"/>
                      <a:pt x="201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7" name="Freeform 915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171 w 183"/>
                  <a:gd name="T1" fmla="*/ 106 h 106"/>
                  <a:gd name="T2" fmla="*/ 0 w 183"/>
                  <a:gd name="T3" fmla="*/ 15 h 106"/>
                  <a:gd name="T4" fmla="*/ 0 w 183"/>
                  <a:gd name="T5" fmla="*/ 0 h 106"/>
                  <a:gd name="T6" fmla="*/ 183 w 183"/>
                  <a:gd name="T7" fmla="*/ 100 h 106"/>
                  <a:gd name="T8" fmla="*/ 171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71" y="106"/>
                    </a:move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6" y="40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8" name="Freeform 916"/>
              <p:cNvSpPr>
                <a:spLocks/>
              </p:cNvSpPr>
              <p:nvPr/>
            </p:nvSpPr>
            <p:spPr bwMode="auto">
              <a:xfrm>
                <a:off x="2205476" y="1826726"/>
                <a:ext cx="42863" cy="53975"/>
              </a:xfrm>
              <a:custGeom>
                <a:avLst/>
                <a:gdLst>
                  <a:gd name="T0" fmla="*/ 0 w 27"/>
                  <a:gd name="T1" fmla="*/ 8 h 33"/>
                  <a:gd name="T2" fmla="*/ 14 w 27"/>
                  <a:gd name="T3" fmla="*/ 23 h 33"/>
                  <a:gd name="T4" fmla="*/ 20 w 27"/>
                  <a:gd name="T5" fmla="*/ 33 h 33"/>
                  <a:gd name="T6" fmla="*/ 27 w 27"/>
                  <a:gd name="T7" fmla="*/ 22 h 33"/>
                  <a:gd name="T8" fmla="*/ 9 w 27"/>
                  <a:gd name="T9" fmla="*/ 0 h 33"/>
                  <a:gd name="T10" fmla="*/ 0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0" y="8"/>
                    </a:moveTo>
                    <a:cubicBezTo>
                      <a:pt x="5" y="14"/>
                      <a:pt x="10" y="18"/>
                      <a:pt x="14" y="23"/>
                    </a:cubicBezTo>
                    <a:cubicBezTo>
                      <a:pt x="16" y="26"/>
                      <a:pt x="18" y="29"/>
                      <a:pt x="20" y="33"/>
                    </a:cubicBezTo>
                    <a:cubicBezTo>
                      <a:pt x="23" y="30"/>
                      <a:pt x="27" y="22"/>
                      <a:pt x="27" y="22"/>
                    </a:cubicBezTo>
                    <a:cubicBezTo>
                      <a:pt x="22" y="14"/>
                      <a:pt x="16" y="7"/>
                      <a:pt x="9" y="0"/>
                    </a:cubicBezTo>
                    <a:cubicBezTo>
                      <a:pt x="9" y="0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9" name="Freeform 917"/>
              <p:cNvSpPr>
                <a:spLocks/>
              </p:cNvSpPr>
              <p:nvPr/>
            </p:nvSpPr>
            <p:spPr bwMode="auto">
              <a:xfrm>
                <a:off x="2205476" y="2029926"/>
                <a:ext cx="36513" cy="36513"/>
              </a:xfrm>
              <a:custGeom>
                <a:avLst/>
                <a:gdLst>
                  <a:gd name="T0" fmla="*/ 0 w 23"/>
                  <a:gd name="T1" fmla="*/ 8 h 22"/>
                  <a:gd name="T2" fmla="*/ 10 w 23"/>
                  <a:gd name="T3" fmla="*/ 22 h 22"/>
                  <a:gd name="T4" fmla="*/ 23 w 23"/>
                  <a:gd name="T5" fmla="*/ 12 h 22"/>
                  <a:gd name="T6" fmla="*/ 15 w 23"/>
                  <a:gd name="T7" fmla="*/ 0 h 22"/>
                  <a:gd name="T8" fmla="*/ 0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8"/>
                    </a:moveTo>
                    <a:cubicBezTo>
                      <a:pt x="4" y="13"/>
                      <a:pt x="7" y="18"/>
                      <a:pt x="10" y="22"/>
                    </a:cubicBezTo>
                    <a:cubicBezTo>
                      <a:pt x="20" y="16"/>
                      <a:pt x="23" y="12"/>
                      <a:pt x="23" y="12"/>
                    </a:cubicBezTo>
                    <a:cubicBezTo>
                      <a:pt x="21" y="8"/>
                      <a:pt x="18" y="4"/>
                      <a:pt x="15" y="0"/>
                    </a:cubicBezTo>
                    <a:cubicBezTo>
                      <a:pt x="15" y="0"/>
                      <a:pt x="8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0" name="Freeform 918"/>
              <p:cNvSpPr>
                <a:spLocks/>
              </p:cNvSpPr>
              <p:nvPr/>
            </p:nvSpPr>
            <p:spPr bwMode="auto">
              <a:xfrm>
                <a:off x="2199126" y="1933089"/>
                <a:ext cx="47625" cy="41275"/>
              </a:xfrm>
              <a:custGeom>
                <a:avLst/>
                <a:gdLst>
                  <a:gd name="T0" fmla="*/ 8 w 30"/>
                  <a:gd name="T1" fmla="*/ 0 h 26"/>
                  <a:gd name="T2" fmla="*/ 30 w 30"/>
                  <a:gd name="T3" fmla="*/ 19 h 26"/>
                  <a:gd name="T4" fmla="*/ 26 w 30"/>
                  <a:gd name="T5" fmla="*/ 26 h 26"/>
                  <a:gd name="T6" fmla="*/ 0 w 30"/>
                  <a:gd name="T7" fmla="*/ 3 h 26"/>
                  <a:gd name="T8" fmla="*/ 8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8" y="0"/>
                    </a:moveTo>
                    <a:cubicBezTo>
                      <a:pt x="17" y="6"/>
                      <a:pt x="24" y="13"/>
                      <a:pt x="30" y="19"/>
                    </a:cubicBezTo>
                    <a:cubicBezTo>
                      <a:pt x="28" y="22"/>
                      <a:pt x="26" y="26"/>
                      <a:pt x="26" y="26"/>
                    </a:cubicBezTo>
                    <a:cubicBezTo>
                      <a:pt x="20" y="19"/>
                      <a:pt x="11" y="11"/>
                      <a:pt x="0" y="3"/>
                    </a:cubicBezTo>
                    <a:cubicBezTo>
                      <a:pt x="3" y="2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1" name="Freeform 919"/>
              <p:cNvSpPr>
                <a:spLocks/>
              </p:cNvSpPr>
              <p:nvPr/>
            </p:nvSpPr>
            <p:spPr bwMode="auto">
              <a:xfrm>
                <a:off x="1910201" y="1590189"/>
                <a:ext cx="323850" cy="200025"/>
              </a:xfrm>
              <a:custGeom>
                <a:avLst/>
                <a:gdLst>
                  <a:gd name="T0" fmla="*/ 5 w 202"/>
                  <a:gd name="T1" fmla="*/ 2 h 125"/>
                  <a:gd name="T2" fmla="*/ 5 w 202"/>
                  <a:gd name="T3" fmla="*/ 10 h 125"/>
                  <a:gd name="T4" fmla="*/ 202 w 202"/>
                  <a:gd name="T5" fmla="*/ 122 h 125"/>
                  <a:gd name="T6" fmla="*/ 201 w 202"/>
                  <a:gd name="T7" fmla="*/ 125 h 125"/>
                  <a:gd name="T8" fmla="*/ 0 w 202"/>
                  <a:gd name="T9" fmla="*/ 15 h 125"/>
                  <a:gd name="T10" fmla="*/ 0 w 202"/>
                  <a:gd name="T11" fmla="*/ 0 h 125"/>
                  <a:gd name="T12" fmla="*/ 5 w 202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" h="125">
                    <a:moveTo>
                      <a:pt x="5" y="2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1" y="22"/>
                      <a:pt x="168" y="83"/>
                      <a:pt x="202" y="122"/>
                    </a:cubicBezTo>
                    <a:cubicBezTo>
                      <a:pt x="201" y="125"/>
                      <a:pt x="202" y="124"/>
                      <a:pt x="201" y="125"/>
                    </a:cubicBez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5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2" name="Freeform 920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6 w 183"/>
                  <a:gd name="T1" fmla="*/ 2 h 106"/>
                  <a:gd name="T2" fmla="*/ 6 w 183"/>
                  <a:gd name="T3" fmla="*/ 10 h 106"/>
                  <a:gd name="T4" fmla="*/ 176 w 183"/>
                  <a:gd name="T5" fmla="*/ 101 h 106"/>
                  <a:gd name="T6" fmla="*/ 182 w 183"/>
                  <a:gd name="T7" fmla="*/ 99 h 106"/>
                  <a:gd name="T8" fmla="*/ 183 w 183"/>
                  <a:gd name="T9" fmla="*/ 100 h 106"/>
                  <a:gd name="T10" fmla="*/ 171 w 183"/>
                  <a:gd name="T11" fmla="*/ 106 h 106"/>
                  <a:gd name="T12" fmla="*/ 0 w 183"/>
                  <a:gd name="T13" fmla="*/ 15 h 106"/>
                  <a:gd name="T14" fmla="*/ 0 w 183"/>
                  <a:gd name="T15" fmla="*/ 0 h 106"/>
                  <a:gd name="T16" fmla="*/ 6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6" y="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8" y="16"/>
                      <a:pt x="130" y="63"/>
                      <a:pt x="176" y="101"/>
                    </a:cubicBezTo>
                    <a:cubicBezTo>
                      <a:pt x="178" y="101"/>
                      <a:pt x="180" y="100"/>
                      <a:pt x="182" y="99"/>
                    </a:cubicBezTo>
                    <a:cubicBezTo>
                      <a:pt x="182" y="99"/>
                      <a:pt x="183" y="99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3" name="Freeform 921"/>
              <p:cNvSpPr>
                <a:spLocks/>
              </p:cNvSpPr>
              <p:nvPr/>
            </p:nvSpPr>
            <p:spPr bwMode="auto">
              <a:xfrm>
                <a:off x="2205476" y="1833076"/>
                <a:ext cx="39688" cy="47625"/>
              </a:xfrm>
              <a:custGeom>
                <a:avLst/>
                <a:gdLst>
                  <a:gd name="T0" fmla="*/ 6 w 25"/>
                  <a:gd name="T1" fmla="*/ 0 h 29"/>
                  <a:gd name="T2" fmla="*/ 19 w 25"/>
                  <a:gd name="T3" fmla="*/ 13 h 29"/>
                  <a:gd name="T4" fmla="*/ 25 w 25"/>
                  <a:gd name="T5" fmla="*/ 22 h 29"/>
                  <a:gd name="T6" fmla="*/ 20 w 25"/>
                  <a:gd name="T7" fmla="*/ 29 h 29"/>
                  <a:gd name="T8" fmla="*/ 14 w 25"/>
                  <a:gd name="T9" fmla="*/ 19 h 29"/>
                  <a:gd name="T10" fmla="*/ 0 w 25"/>
                  <a:gd name="T11" fmla="*/ 4 h 29"/>
                  <a:gd name="T12" fmla="*/ 6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6" y="0"/>
                    </a:moveTo>
                    <a:cubicBezTo>
                      <a:pt x="11" y="5"/>
                      <a:pt x="15" y="9"/>
                      <a:pt x="19" y="13"/>
                    </a:cubicBezTo>
                    <a:cubicBezTo>
                      <a:pt x="21" y="16"/>
                      <a:pt x="23" y="19"/>
                      <a:pt x="25" y="22"/>
                    </a:cubicBezTo>
                    <a:cubicBezTo>
                      <a:pt x="23" y="24"/>
                      <a:pt x="22" y="27"/>
                      <a:pt x="20" y="29"/>
                    </a:cubicBezTo>
                    <a:cubicBezTo>
                      <a:pt x="18" y="25"/>
                      <a:pt x="16" y="22"/>
                      <a:pt x="14" y="19"/>
                    </a:cubicBezTo>
                    <a:cubicBezTo>
                      <a:pt x="10" y="14"/>
                      <a:pt x="5" y="10"/>
                      <a:pt x="0" y="4"/>
                    </a:cubicBezTo>
                    <a:cubicBezTo>
                      <a:pt x="1" y="4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4" name="Freeform 922"/>
              <p:cNvSpPr>
                <a:spLocks/>
              </p:cNvSpPr>
              <p:nvPr/>
            </p:nvSpPr>
            <p:spPr bwMode="auto">
              <a:xfrm>
                <a:off x="2205476" y="2037864"/>
                <a:ext cx="36513" cy="28575"/>
              </a:xfrm>
              <a:custGeom>
                <a:avLst/>
                <a:gdLst>
                  <a:gd name="T0" fmla="*/ 7 w 23"/>
                  <a:gd name="T1" fmla="*/ 0 h 17"/>
                  <a:gd name="T2" fmla="*/ 15 w 23"/>
                  <a:gd name="T3" fmla="*/ 12 h 17"/>
                  <a:gd name="T4" fmla="*/ 23 w 23"/>
                  <a:gd name="T5" fmla="*/ 7 h 17"/>
                  <a:gd name="T6" fmla="*/ 23 w 23"/>
                  <a:gd name="T7" fmla="*/ 7 h 17"/>
                  <a:gd name="T8" fmla="*/ 10 w 23"/>
                  <a:gd name="T9" fmla="*/ 17 h 17"/>
                  <a:gd name="T10" fmla="*/ 0 w 23"/>
                  <a:gd name="T11" fmla="*/ 3 h 17"/>
                  <a:gd name="T12" fmla="*/ 7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7" y="0"/>
                    </a:moveTo>
                    <a:cubicBezTo>
                      <a:pt x="10" y="4"/>
                      <a:pt x="13" y="8"/>
                      <a:pt x="15" y="12"/>
                    </a:cubicBezTo>
                    <a:cubicBezTo>
                      <a:pt x="18" y="10"/>
                      <a:pt x="21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0" y="11"/>
                      <a:pt x="10" y="17"/>
                    </a:cubicBezTo>
                    <a:cubicBezTo>
                      <a:pt x="7" y="13"/>
                      <a:pt x="4" y="8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5" name="Freeform 923"/>
              <p:cNvSpPr>
                <a:spLocks/>
              </p:cNvSpPr>
              <p:nvPr/>
            </p:nvSpPr>
            <p:spPr bwMode="auto">
              <a:xfrm>
                <a:off x="2194364" y="1921976"/>
                <a:ext cx="57150" cy="55563"/>
              </a:xfrm>
              <a:custGeom>
                <a:avLst/>
                <a:gdLst>
                  <a:gd name="T0" fmla="*/ 3 w 36"/>
                  <a:gd name="T1" fmla="*/ 10 h 35"/>
                  <a:gd name="T2" fmla="*/ 2 w 36"/>
                  <a:gd name="T3" fmla="*/ 11 h 35"/>
                  <a:gd name="T4" fmla="*/ 28 w 36"/>
                  <a:gd name="T5" fmla="*/ 34 h 35"/>
                  <a:gd name="T6" fmla="*/ 29 w 36"/>
                  <a:gd name="T7" fmla="*/ 35 h 35"/>
                  <a:gd name="T8" fmla="*/ 30 w 36"/>
                  <a:gd name="T9" fmla="*/ 34 h 35"/>
                  <a:gd name="T10" fmla="*/ 33 w 36"/>
                  <a:gd name="T11" fmla="*/ 28 h 35"/>
                  <a:gd name="T12" fmla="*/ 35 w 36"/>
                  <a:gd name="T13" fmla="*/ 24 h 35"/>
                  <a:gd name="T14" fmla="*/ 36 w 36"/>
                  <a:gd name="T15" fmla="*/ 20 h 35"/>
                  <a:gd name="T16" fmla="*/ 36 w 36"/>
                  <a:gd name="T17" fmla="*/ 19 h 35"/>
                  <a:gd name="T18" fmla="*/ 36 w 36"/>
                  <a:gd name="T19" fmla="*/ 18 h 35"/>
                  <a:gd name="T20" fmla="*/ 36 w 36"/>
                  <a:gd name="T21" fmla="*/ 18 h 35"/>
                  <a:gd name="T22" fmla="*/ 19 w 36"/>
                  <a:gd name="T23" fmla="*/ 1 h 35"/>
                  <a:gd name="T24" fmla="*/ 19 w 36"/>
                  <a:gd name="T25" fmla="*/ 0 h 35"/>
                  <a:gd name="T26" fmla="*/ 18 w 36"/>
                  <a:gd name="T27" fmla="*/ 1 h 35"/>
                  <a:gd name="T28" fmla="*/ 17 w 36"/>
                  <a:gd name="T29" fmla="*/ 1 h 35"/>
                  <a:gd name="T30" fmla="*/ 3 w 36"/>
                  <a:gd name="T31" fmla="*/ 9 h 35"/>
                  <a:gd name="T32" fmla="*/ 0 w 36"/>
                  <a:gd name="T33" fmla="*/ 10 h 35"/>
                  <a:gd name="T34" fmla="*/ 2 w 36"/>
                  <a:gd name="T35" fmla="*/ 11 h 35"/>
                  <a:gd name="T36" fmla="*/ 3 w 36"/>
                  <a:gd name="T37" fmla="*/ 10 h 35"/>
                  <a:gd name="T38" fmla="*/ 4 w 36"/>
                  <a:gd name="T39" fmla="*/ 11 h 35"/>
                  <a:gd name="T40" fmla="*/ 19 w 36"/>
                  <a:gd name="T41" fmla="*/ 4 h 35"/>
                  <a:gd name="T42" fmla="*/ 18 w 36"/>
                  <a:gd name="T43" fmla="*/ 2 h 35"/>
                  <a:gd name="T44" fmla="*/ 17 w 36"/>
                  <a:gd name="T45" fmla="*/ 3 h 35"/>
                  <a:gd name="T46" fmla="*/ 33 w 36"/>
                  <a:gd name="T47" fmla="*/ 20 h 35"/>
                  <a:gd name="T48" fmla="*/ 35 w 36"/>
                  <a:gd name="T49" fmla="*/ 19 h 35"/>
                  <a:gd name="T50" fmla="*/ 33 w 36"/>
                  <a:gd name="T51" fmla="*/ 19 h 35"/>
                  <a:gd name="T52" fmla="*/ 33 w 36"/>
                  <a:gd name="T53" fmla="*/ 20 h 35"/>
                  <a:gd name="T54" fmla="*/ 32 w 36"/>
                  <a:gd name="T55" fmla="*/ 23 h 35"/>
                  <a:gd name="T56" fmla="*/ 29 w 36"/>
                  <a:gd name="T57" fmla="*/ 29 h 35"/>
                  <a:gd name="T58" fmla="*/ 28 w 36"/>
                  <a:gd name="T59" fmla="*/ 31 h 35"/>
                  <a:gd name="T60" fmla="*/ 28 w 36"/>
                  <a:gd name="T61" fmla="*/ 32 h 35"/>
                  <a:gd name="T62" fmla="*/ 29 w 36"/>
                  <a:gd name="T63" fmla="*/ 33 h 35"/>
                  <a:gd name="T64" fmla="*/ 30 w 36"/>
                  <a:gd name="T65" fmla="*/ 32 h 35"/>
                  <a:gd name="T66" fmla="*/ 4 w 36"/>
                  <a:gd name="T67" fmla="*/ 9 h 35"/>
                  <a:gd name="T68" fmla="*/ 3 w 36"/>
                  <a:gd name="T69" fmla="*/ 10 h 35"/>
                  <a:gd name="T70" fmla="*/ 4 w 36"/>
                  <a:gd name="T71" fmla="*/ 11 h 35"/>
                  <a:gd name="T72" fmla="*/ 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13" y="19"/>
                      <a:pt x="22" y="27"/>
                      <a:pt x="28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1"/>
                      <a:pt x="33" y="28"/>
                    </a:cubicBezTo>
                    <a:cubicBezTo>
                      <a:pt x="34" y="27"/>
                      <a:pt x="35" y="25"/>
                      <a:pt x="35" y="24"/>
                    </a:cubicBezTo>
                    <a:cubicBezTo>
                      <a:pt x="36" y="22"/>
                      <a:pt x="36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2"/>
                      <a:pt x="26" y="7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1" y="6"/>
                      <a:pt x="3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8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4" y="9"/>
                      <a:pt x="29" y="14"/>
                      <a:pt x="33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2" y="23"/>
                    </a:cubicBezTo>
                    <a:cubicBezTo>
                      <a:pt x="32" y="25"/>
                      <a:pt x="30" y="27"/>
                      <a:pt x="29" y="29"/>
                    </a:cubicBezTo>
                    <a:cubicBezTo>
                      <a:pt x="29" y="30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4" y="25"/>
                      <a:pt x="15" y="1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6" name="Freeform 924"/>
              <p:cNvSpPr>
                <a:spLocks/>
              </p:cNvSpPr>
              <p:nvPr/>
            </p:nvSpPr>
            <p:spPr bwMode="auto">
              <a:xfrm>
                <a:off x="1907026" y="1587014"/>
                <a:ext cx="336550" cy="207963"/>
              </a:xfrm>
              <a:custGeom>
                <a:avLst/>
                <a:gdLst>
                  <a:gd name="T0" fmla="*/ 203 w 210"/>
                  <a:gd name="T1" fmla="*/ 127 h 130"/>
                  <a:gd name="T2" fmla="*/ 204 w 210"/>
                  <a:gd name="T3" fmla="*/ 126 h 130"/>
                  <a:gd name="T4" fmla="*/ 119 w 210"/>
                  <a:gd name="T5" fmla="*/ 61 h 130"/>
                  <a:gd name="T6" fmla="*/ 2 w 210"/>
                  <a:gd name="T7" fmla="*/ 16 h 130"/>
                  <a:gd name="T8" fmla="*/ 2 w 210"/>
                  <a:gd name="T9" fmla="*/ 17 h 130"/>
                  <a:gd name="T10" fmla="*/ 3 w 210"/>
                  <a:gd name="T11" fmla="*/ 17 h 130"/>
                  <a:gd name="T12" fmla="*/ 3 w 210"/>
                  <a:gd name="T13" fmla="*/ 2 h 130"/>
                  <a:gd name="T14" fmla="*/ 2 w 210"/>
                  <a:gd name="T15" fmla="*/ 2 h 130"/>
                  <a:gd name="T16" fmla="*/ 1 w 210"/>
                  <a:gd name="T17" fmla="*/ 4 h 130"/>
                  <a:gd name="T18" fmla="*/ 7 w 210"/>
                  <a:gd name="T19" fmla="*/ 5 h 130"/>
                  <a:gd name="T20" fmla="*/ 207 w 210"/>
                  <a:gd name="T21" fmla="*/ 118 h 130"/>
                  <a:gd name="T22" fmla="*/ 208 w 210"/>
                  <a:gd name="T23" fmla="*/ 117 h 130"/>
                  <a:gd name="T24" fmla="*/ 207 w 210"/>
                  <a:gd name="T25" fmla="*/ 117 h 130"/>
                  <a:gd name="T26" fmla="*/ 206 w 210"/>
                  <a:gd name="T27" fmla="*/ 118 h 130"/>
                  <a:gd name="T28" fmla="*/ 204 w 210"/>
                  <a:gd name="T29" fmla="*/ 122 h 130"/>
                  <a:gd name="T30" fmla="*/ 202 w 210"/>
                  <a:gd name="T31" fmla="*/ 126 h 130"/>
                  <a:gd name="T32" fmla="*/ 203 w 210"/>
                  <a:gd name="T33" fmla="*/ 127 h 130"/>
                  <a:gd name="T34" fmla="*/ 204 w 210"/>
                  <a:gd name="T35" fmla="*/ 126 h 130"/>
                  <a:gd name="T36" fmla="*/ 203 w 210"/>
                  <a:gd name="T37" fmla="*/ 127 h 130"/>
                  <a:gd name="T38" fmla="*/ 204 w 210"/>
                  <a:gd name="T39" fmla="*/ 128 h 130"/>
                  <a:gd name="T40" fmla="*/ 206 w 210"/>
                  <a:gd name="T41" fmla="*/ 126 h 130"/>
                  <a:gd name="T42" fmla="*/ 209 w 210"/>
                  <a:gd name="T43" fmla="*/ 118 h 130"/>
                  <a:gd name="T44" fmla="*/ 210 w 210"/>
                  <a:gd name="T45" fmla="*/ 117 h 130"/>
                  <a:gd name="T46" fmla="*/ 209 w 210"/>
                  <a:gd name="T47" fmla="*/ 116 h 130"/>
                  <a:gd name="T48" fmla="*/ 2 w 210"/>
                  <a:gd name="T49" fmla="*/ 1 h 130"/>
                  <a:gd name="T50" fmla="*/ 0 w 210"/>
                  <a:gd name="T51" fmla="*/ 0 h 130"/>
                  <a:gd name="T52" fmla="*/ 0 w 210"/>
                  <a:gd name="T53" fmla="*/ 19 h 130"/>
                  <a:gd name="T54" fmla="*/ 1 w 210"/>
                  <a:gd name="T55" fmla="*/ 19 h 130"/>
                  <a:gd name="T56" fmla="*/ 118 w 210"/>
                  <a:gd name="T57" fmla="*/ 63 h 130"/>
                  <a:gd name="T58" fmla="*/ 202 w 210"/>
                  <a:gd name="T59" fmla="*/ 128 h 130"/>
                  <a:gd name="T60" fmla="*/ 203 w 210"/>
                  <a:gd name="T61" fmla="*/ 130 h 130"/>
                  <a:gd name="T62" fmla="*/ 204 w 210"/>
                  <a:gd name="T63" fmla="*/ 128 h 130"/>
                  <a:gd name="T64" fmla="*/ 203 w 210"/>
                  <a:gd name="T65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130">
                    <a:moveTo>
                      <a:pt x="203" y="127"/>
                    </a:moveTo>
                    <a:cubicBezTo>
                      <a:pt x="204" y="126"/>
                      <a:pt x="204" y="126"/>
                      <a:pt x="204" y="126"/>
                    </a:cubicBezTo>
                    <a:cubicBezTo>
                      <a:pt x="187" y="107"/>
                      <a:pt x="156" y="82"/>
                      <a:pt x="119" y="61"/>
                    </a:cubicBezTo>
                    <a:cubicBezTo>
                      <a:pt x="83" y="40"/>
                      <a:pt x="41" y="22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4"/>
                      <a:pt x="7" y="5"/>
                    </a:cubicBezTo>
                    <a:cubicBezTo>
                      <a:pt x="33" y="13"/>
                      <a:pt x="143" y="48"/>
                      <a:pt x="207" y="118"/>
                    </a:cubicBezTo>
                    <a:cubicBezTo>
                      <a:pt x="208" y="117"/>
                      <a:pt x="208" y="117"/>
                      <a:pt x="208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7" y="117"/>
                      <a:pt x="206" y="117"/>
                      <a:pt x="206" y="118"/>
                    </a:cubicBezTo>
                    <a:cubicBezTo>
                      <a:pt x="206" y="119"/>
                      <a:pt x="205" y="121"/>
                      <a:pt x="204" y="122"/>
                    </a:cubicBezTo>
                    <a:cubicBezTo>
                      <a:pt x="203" y="124"/>
                      <a:pt x="202" y="126"/>
                      <a:pt x="202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8"/>
                      <a:pt x="204" y="128"/>
                      <a:pt x="204" y="128"/>
                    </a:cubicBezTo>
                    <a:cubicBezTo>
                      <a:pt x="205" y="128"/>
                      <a:pt x="205" y="127"/>
                      <a:pt x="206" y="126"/>
                    </a:cubicBezTo>
                    <a:cubicBezTo>
                      <a:pt x="208" y="122"/>
                      <a:pt x="209" y="118"/>
                      <a:pt x="209" y="118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9" y="116"/>
                      <a:pt x="209" y="116"/>
                      <a:pt x="209" y="116"/>
                    </a:cubicBezTo>
                    <a:cubicBezTo>
                      <a:pt x="135" y="35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0" y="25"/>
                      <a:pt x="82" y="42"/>
                      <a:pt x="118" y="63"/>
                    </a:cubicBezTo>
                    <a:cubicBezTo>
                      <a:pt x="154" y="84"/>
                      <a:pt x="185" y="109"/>
                      <a:pt x="202" y="128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4" y="128"/>
                      <a:pt x="204" y="128"/>
                      <a:pt x="204" y="128"/>
                    </a:cubicBezTo>
                    <a:lnTo>
                      <a:pt x="203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7" name="Freeform 925"/>
              <p:cNvSpPr>
                <a:spLocks/>
              </p:cNvSpPr>
              <p:nvPr/>
            </p:nvSpPr>
            <p:spPr bwMode="auto">
              <a:xfrm>
                <a:off x="1908614" y="1650514"/>
                <a:ext cx="300038" cy="176213"/>
              </a:xfrm>
              <a:custGeom>
                <a:avLst/>
                <a:gdLst>
                  <a:gd name="T0" fmla="*/ 173 w 187"/>
                  <a:gd name="T1" fmla="*/ 108 h 110"/>
                  <a:gd name="T2" fmla="*/ 174 w 187"/>
                  <a:gd name="T3" fmla="*/ 107 h 110"/>
                  <a:gd name="T4" fmla="*/ 87 w 187"/>
                  <a:gd name="T5" fmla="*/ 50 h 110"/>
                  <a:gd name="T6" fmla="*/ 3 w 187"/>
                  <a:gd name="T7" fmla="*/ 16 h 110"/>
                  <a:gd name="T8" fmla="*/ 2 w 187"/>
                  <a:gd name="T9" fmla="*/ 17 h 110"/>
                  <a:gd name="T10" fmla="*/ 4 w 187"/>
                  <a:gd name="T11" fmla="*/ 17 h 110"/>
                  <a:gd name="T12" fmla="*/ 3 w 187"/>
                  <a:gd name="T13" fmla="*/ 2 h 110"/>
                  <a:gd name="T14" fmla="*/ 2 w 187"/>
                  <a:gd name="T15" fmla="*/ 2 h 110"/>
                  <a:gd name="T16" fmla="*/ 1 w 187"/>
                  <a:gd name="T17" fmla="*/ 3 h 110"/>
                  <a:gd name="T18" fmla="*/ 7 w 187"/>
                  <a:gd name="T19" fmla="*/ 5 h 110"/>
                  <a:gd name="T20" fmla="*/ 184 w 187"/>
                  <a:gd name="T21" fmla="*/ 103 h 110"/>
                  <a:gd name="T22" fmla="*/ 185 w 187"/>
                  <a:gd name="T23" fmla="*/ 102 h 110"/>
                  <a:gd name="T24" fmla="*/ 184 w 187"/>
                  <a:gd name="T25" fmla="*/ 101 h 110"/>
                  <a:gd name="T26" fmla="*/ 183 w 187"/>
                  <a:gd name="T27" fmla="*/ 101 h 110"/>
                  <a:gd name="T28" fmla="*/ 172 w 187"/>
                  <a:gd name="T29" fmla="*/ 107 h 110"/>
                  <a:gd name="T30" fmla="*/ 173 w 187"/>
                  <a:gd name="T31" fmla="*/ 108 h 110"/>
                  <a:gd name="T32" fmla="*/ 174 w 187"/>
                  <a:gd name="T33" fmla="*/ 107 h 110"/>
                  <a:gd name="T34" fmla="*/ 173 w 187"/>
                  <a:gd name="T35" fmla="*/ 108 h 110"/>
                  <a:gd name="T36" fmla="*/ 173 w 187"/>
                  <a:gd name="T37" fmla="*/ 110 h 110"/>
                  <a:gd name="T38" fmla="*/ 181 w 187"/>
                  <a:gd name="T39" fmla="*/ 106 h 110"/>
                  <a:gd name="T40" fmla="*/ 186 w 187"/>
                  <a:gd name="T41" fmla="*/ 103 h 110"/>
                  <a:gd name="T42" fmla="*/ 187 w 187"/>
                  <a:gd name="T43" fmla="*/ 102 h 110"/>
                  <a:gd name="T44" fmla="*/ 186 w 187"/>
                  <a:gd name="T45" fmla="*/ 101 h 110"/>
                  <a:gd name="T46" fmla="*/ 2 w 187"/>
                  <a:gd name="T47" fmla="*/ 0 h 110"/>
                  <a:gd name="T48" fmla="*/ 0 w 187"/>
                  <a:gd name="T49" fmla="*/ 0 h 110"/>
                  <a:gd name="T50" fmla="*/ 1 w 187"/>
                  <a:gd name="T51" fmla="*/ 19 h 110"/>
                  <a:gd name="T52" fmla="*/ 2 w 187"/>
                  <a:gd name="T53" fmla="*/ 19 h 110"/>
                  <a:gd name="T54" fmla="*/ 85 w 187"/>
                  <a:gd name="T55" fmla="*/ 52 h 110"/>
                  <a:gd name="T56" fmla="*/ 172 w 187"/>
                  <a:gd name="T57" fmla="*/ 109 h 110"/>
                  <a:gd name="T58" fmla="*/ 172 w 187"/>
                  <a:gd name="T59" fmla="*/ 110 h 110"/>
                  <a:gd name="T60" fmla="*/ 173 w 187"/>
                  <a:gd name="T61" fmla="*/ 110 h 110"/>
                  <a:gd name="T62" fmla="*/ 173 w 187"/>
                  <a:gd name="T6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110">
                    <a:moveTo>
                      <a:pt x="173" y="108"/>
                    </a:move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51" y="88"/>
                      <a:pt x="119" y="67"/>
                      <a:pt x="87" y="50"/>
                    </a:cubicBezTo>
                    <a:cubicBezTo>
                      <a:pt x="55" y="32"/>
                      <a:pt x="24" y="19"/>
                      <a:pt x="3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7" y="5"/>
                    </a:cubicBezTo>
                    <a:cubicBezTo>
                      <a:pt x="30" y="14"/>
                      <a:pt x="126" y="51"/>
                      <a:pt x="184" y="103"/>
                    </a:cubicBezTo>
                    <a:cubicBezTo>
                      <a:pt x="185" y="102"/>
                      <a:pt x="185" y="102"/>
                      <a:pt x="185" y="102"/>
                    </a:cubicBezTo>
                    <a:cubicBezTo>
                      <a:pt x="184" y="101"/>
                      <a:pt x="184" y="101"/>
                      <a:pt x="184" y="101"/>
                    </a:cubicBezTo>
                    <a:cubicBezTo>
                      <a:pt x="184" y="101"/>
                      <a:pt x="184" y="101"/>
                      <a:pt x="183" y="101"/>
                    </a:cubicBezTo>
                    <a:cubicBezTo>
                      <a:pt x="181" y="103"/>
                      <a:pt x="175" y="106"/>
                      <a:pt x="172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6" y="109"/>
                      <a:pt x="179" y="107"/>
                      <a:pt x="181" y="106"/>
                    </a:cubicBezTo>
                    <a:cubicBezTo>
                      <a:pt x="184" y="104"/>
                      <a:pt x="186" y="103"/>
                      <a:pt x="186" y="103"/>
                    </a:cubicBezTo>
                    <a:cubicBezTo>
                      <a:pt x="187" y="102"/>
                      <a:pt x="187" y="102"/>
                      <a:pt x="187" y="102"/>
                    </a:cubicBezTo>
                    <a:cubicBezTo>
                      <a:pt x="186" y="101"/>
                      <a:pt x="186" y="101"/>
                      <a:pt x="186" y="101"/>
                    </a:cubicBezTo>
                    <a:cubicBezTo>
                      <a:pt x="119" y="40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3" y="22"/>
                      <a:pt x="54" y="35"/>
                      <a:pt x="85" y="52"/>
                    </a:cubicBezTo>
                    <a:cubicBezTo>
                      <a:pt x="117" y="69"/>
                      <a:pt x="149" y="91"/>
                      <a:pt x="172" y="109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lnTo>
                      <a:pt x="173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8" name="Freeform 926"/>
              <p:cNvSpPr>
                <a:spLocks/>
              </p:cNvSpPr>
              <p:nvPr/>
            </p:nvSpPr>
            <p:spPr bwMode="auto">
              <a:xfrm>
                <a:off x="2202301" y="1825139"/>
                <a:ext cx="47625" cy="57150"/>
              </a:xfrm>
              <a:custGeom>
                <a:avLst/>
                <a:gdLst>
                  <a:gd name="T0" fmla="*/ 2 w 30"/>
                  <a:gd name="T1" fmla="*/ 9 h 35"/>
                  <a:gd name="T2" fmla="*/ 1 w 30"/>
                  <a:gd name="T3" fmla="*/ 10 h 35"/>
                  <a:gd name="T4" fmla="*/ 15 w 30"/>
                  <a:gd name="T5" fmla="*/ 24 h 35"/>
                  <a:gd name="T6" fmla="*/ 21 w 30"/>
                  <a:gd name="T7" fmla="*/ 34 h 35"/>
                  <a:gd name="T8" fmla="*/ 22 w 30"/>
                  <a:gd name="T9" fmla="*/ 35 h 35"/>
                  <a:gd name="T10" fmla="*/ 23 w 30"/>
                  <a:gd name="T11" fmla="*/ 34 h 35"/>
                  <a:gd name="T12" fmla="*/ 28 w 30"/>
                  <a:gd name="T13" fmla="*/ 28 h 35"/>
                  <a:gd name="T14" fmla="*/ 30 w 30"/>
                  <a:gd name="T15" fmla="*/ 23 h 35"/>
                  <a:gd name="T16" fmla="*/ 30 w 30"/>
                  <a:gd name="T17" fmla="*/ 23 h 35"/>
                  <a:gd name="T18" fmla="*/ 30 w 30"/>
                  <a:gd name="T19" fmla="*/ 22 h 35"/>
                  <a:gd name="T20" fmla="*/ 12 w 30"/>
                  <a:gd name="T21" fmla="*/ 1 h 35"/>
                  <a:gd name="T22" fmla="*/ 11 w 30"/>
                  <a:gd name="T23" fmla="*/ 0 h 35"/>
                  <a:gd name="T24" fmla="*/ 10 w 30"/>
                  <a:gd name="T25" fmla="*/ 1 h 35"/>
                  <a:gd name="T26" fmla="*/ 7 w 30"/>
                  <a:gd name="T27" fmla="*/ 4 h 35"/>
                  <a:gd name="T28" fmla="*/ 1 w 30"/>
                  <a:gd name="T29" fmla="*/ 8 h 35"/>
                  <a:gd name="T30" fmla="*/ 0 w 30"/>
                  <a:gd name="T31" fmla="*/ 9 h 35"/>
                  <a:gd name="T32" fmla="*/ 1 w 30"/>
                  <a:gd name="T33" fmla="*/ 10 h 35"/>
                  <a:gd name="T34" fmla="*/ 2 w 30"/>
                  <a:gd name="T35" fmla="*/ 9 h 35"/>
                  <a:gd name="T36" fmla="*/ 2 w 30"/>
                  <a:gd name="T37" fmla="*/ 10 h 35"/>
                  <a:gd name="T38" fmla="*/ 8 w 30"/>
                  <a:gd name="T39" fmla="*/ 5 h 35"/>
                  <a:gd name="T40" fmla="*/ 12 w 30"/>
                  <a:gd name="T41" fmla="*/ 2 h 35"/>
                  <a:gd name="T42" fmla="*/ 11 w 30"/>
                  <a:gd name="T43" fmla="*/ 1 h 35"/>
                  <a:gd name="T44" fmla="*/ 10 w 30"/>
                  <a:gd name="T45" fmla="*/ 2 h 35"/>
                  <a:gd name="T46" fmla="*/ 28 w 30"/>
                  <a:gd name="T47" fmla="*/ 23 h 35"/>
                  <a:gd name="T48" fmla="*/ 29 w 30"/>
                  <a:gd name="T49" fmla="*/ 23 h 35"/>
                  <a:gd name="T50" fmla="*/ 28 w 30"/>
                  <a:gd name="T51" fmla="*/ 22 h 35"/>
                  <a:gd name="T52" fmla="*/ 26 w 30"/>
                  <a:gd name="T53" fmla="*/ 27 h 35"/>
                  <a:gd name="T54" fmla="*/ 22 w 30"/>
                  <a:gd name="T55" fmla="*/ 33 h 35"/>
                  <a:gd name="T56" fmla="*/ 22 w 30"/>
                  <a:gd name="T57" fmla="*/ 34 h 35"/>
                  <a:gd name="T58" fmla="*/ 23 w 30"/>
                  <a:gd name="T59" fmla="*/ 33 h 35"/>
                  <a:gd name="T60" fmla="*/ 16 w 30"/>
                  <a:gd name="T61" fmla="*/ 23 h 35"/>
                  <a:gd name="T62" fmla="*/ 2 w 30"/>
                  <a:gd name="T63" fmla="*/ 9 h 35"/>
                  <a:gd name="T64" fmla="*/ 2 w 30"/>
                  <a:gd name="T65" fmla="*/ 9 h 35"/>
                  <a:gd name="T66" fmla="*/ 2 w 30"/>
                  <a:gd name="T67" fmla="*/ 10 h 35"/>
                  <a:gd name="T68" fmla="*/ 2 w 30"/>
                  <a:gd name="T6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5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7" y="15"/>
                      <a:pt x="11" y="20"/>
                      <a:pt x="15" y="24"/>
                    </a:cubicBezTo>
                    <a:cubicBezTo>
                      <a:pt x="17" y="28"/>
                      <a:pt x="20" y="31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3"/>
                      <a:pt x="26" y="30"/>
                      <a:pt x="28" y="28"/>
                    </a:cubicBezTo>
                    <a:cubicBezTo>
                      <a:pt x="29" y="25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5" y="15"/>
                      <a:pt x="19" y="7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7" y="4"/>
                    </a:cubicBezTo>
                    <a:cubicBezTo>
                      <a:pt x="5" y="6"/>
                      <a:pt x="3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7"/>
                      <a:pt x="8" y="5"/>
                    </a:cubicBezTo>
                    <a:cubicBezTo>
                      <a:pt x="10" y="4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7" y="9"/>
                      <a:pt x="23" y="16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4"/>
                      <a:pt x="26" y="27"/>
                    </a:cubicBezTo>
                    <a:cubicBezTo>
                      <a:pt x="24" y="29"/>
                      <a:pt x="23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1" y="30"/>
                      <a:pt x="19" y="26"/>
                      <a:pt x="16" y="23"/>
                    </a:cubicBezTo>
                    <a:cubicBezTo>
                      <a:pt x="13" y="19"/>
                      <a:pt x="8" y="1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9" name="Freeform 927"/>
              <p:cNvSpPr>
                <a:spLocks/>
              </p:cNvSpPr>
              <p:nvPr/>
            </p:nvSpPr>
            <p:spPr bwMode="auto">
              <a:xfrm>
                <a:off x="2200714" y="2026751"/>
                <a:ext cx="44450" cy="42863"/>
              </a:xfrm>
              <a:custGeom>
                <a:avLst/>
                <a:gdLst>
                  <a:gd name="T0" fmla="*/ 3 w 28"/>
                  <a:gd name="T1" fmla="*/ 10 h 26"/>
                  <a:gd name="T2" fmla="*/ 2 w 28"/>
                  <a:gd name="T3" fmla="*/ 11 h 26"/>
                  <a:gd name="T4" fmla="*/ 12 w 28"/>
                  <a:gd name="T5" fmla="*/ 25 h 26"/>
                  <a:gd name="T6" fmla="*/ 12 w 28"/>
                  <a:gd name="T7" fmla="*/ 26 h 26"/>
                  <a:gd name="T8" fmla="*/ 14 w 28"/>
                  <a:gd name="T9" fmla="*/ 26 h 26"/>
                  <a:gd name="T10" fmla="*/ 27 w 28"/>
                  <a:gd name="T11" fmla="*/ 15 h 26"/>
                  <a:gd name="T12" fmla="*/ 28 w 28"/>
                  <a:gd name="T13" fmla="*/ 14 h 26"/>
                  <a:gd name="T14" fmla="*/ 27 w 28"/>
                  <a:gd name="T15" fmla="*/ 13 h 26"/>
                  <a:gd name="T16" fmla="*/ 19 w 28"/>
                  <a:gd name="T17" fmla="*/ 1 h 26"/>
                  <a:gd name="T18" fmla="*/ 18 w 28"/>
                  <a:gd name="T19" fmla="*/ 0 h 26"/>
                  <a:gd name="T20" fmla="*/ 17 w 28"/>
                  <a:gd name="T21" fmla="*/ 1 h 26"/>
                  <a:gd name="T22" fmla="*/ 17 w 28"/>
                  <a:gd name="T23" fmla="*/ 1 h 26"/>
                  <a:gd name="T24" fmla="*/ 3 w 28"/>
                  <a:gd name="T25" fmla="*/ 8 h 26"/>
                  <a:gd name="T26" fmla="*/ 0 w 28"/>
                  <a:gd name="T27" fmla="*/ 9 h 26"/>
                  <a:gd name="T28" fmla="*/ 2 w 28"/>
                  <a:gd name="T29" fmla="*/ 11 h 26"/>
                  <a:gd name="T30" fmla="*/ 3 w 28"/>
                  <a:gd name="T31" fmla="*/ 10 h 26"/>
                  <a:gd name="T32" fmla="*/ 3 w 28"/>
                  <a:gd name="T33" fmla="*/ 11 h 26"/>
                  <a:gd name="T34" fmla="*/ 19 w 28"/>
                  <a:gd name="T35" fmla="*/ 3 h 26"/>
                  <a:gd name="T36" fmla="*/ 18 w 28"/>
                  <a:gd name="T37" fmla="*/ 2 h 26"/>
                  <a:gd name="T38" fmla="*/ 17 w 28"/>
                  <a:gd name="T39" fmla="*/ 3 h 26"/>
                  <a:gd name="T40" fmla="*/ 25 w 28"/>
                  <a:gd name="T41" fmla="*/ 15 h 26"/>
                  <a:gd name="T42" fmla="*/ 26 w 28"/>
                  <a:gd name="T43" fmla="*/ 14 h 26"/>
                  <a:gd name="T44" fmla="*/ 25 w 28"/>
                  <a:gd name="T45" fmla="*/ 13 h 26"/>
                  <a:gd name="T46" fmla="*/ 25 w 28"/>
                  <a:gd name="T47" fmla="*/ 14 h 26"/>
                  <a:gd name="T48" fmla="*/ 25 w 28"/>
                  <a:gd name="T49" fmla="*/ 13 h 26"/>
                  <a:gd name="T50" fmla="*/ 25 w 28"/>
                  <a:gd name="T51" fmla="*/ 13 h 26"/>
                  <a:gd name="T52" fmla="*/ 25 w 28"/>
                  <a:gd name="T53" fmla="*/ 14 h 26"/>
                  <a:gd name="T54" fmla="*/ 25 w 28"/>
                  <a:gd name="T55" fmla="*/ 13 h 26"/>
                  <a:gd name="T56" fmla="*/ 12 w 28"/>
                  <a:gd name="T57" fmla="*/ 23 h 26"/>
                  <a:gd name="T58" fmla="*/ 13 w 28"/>
                  <a:gd name="T59" fmla="*/ 24 h 26"/>
                  <a:gd name="T60" fmla="*/ 14 w 28"/>
                  <a:gd name="T61" fmla="*/ 24 h 26"/>
                  <a:gd name="T62" fmla="*/ 4 w 28"/>
                  <a:gd name="T63" fmla="*/ 9 h 26"/>
                  <a:gd name="T64" fmla="*/ 3 w 28"/>
                  <a:gd name="T65" fmla="*/ 10 h 26"/>
                  <a:gd name="T66" fmla="*/ 3 w 28"/>
                  <a:gd name="T67" fmla="*/ 11 h 26"/>
                  <a:gd name="T68" fmla="*/ 3 w 28"/>
                  <a:gd name="T6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6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6" y="16"/>
                      <a:pt x="9" y="20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24" y="19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5" y="9"/>
                      <a:pt x="22" y="5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2"/>
                      <a:pt x="9" y="6"/>
                      <a:pt x="3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2" y="9"/>
                      <a:pt x="19" y="3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7"/>
                      <a:pt x="22" y="11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2" y="17"/>
                      <a:pt x="12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19"/>
                      <a:pt x="8" y="14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0" name="Freeform 928"/>
              <p:cNvSpPr>
                <a:spLocks noEditPoints="1"/>
              </p:cNvSpPr>
              <p:nvPr/>
            </p:nvSpPr>
            <p:spPr bwMode="auto">
              <a:xfrm>
                <a:off x="1903851" y="1518751"/>
                <a:ext cx="377825" cy="666750"/>
              </a:xfrm>
              <a:custGeom>
                <a:avLst/>
                <a:gdLst>
                  <a:gd name="T0" fmla="*/ 7 w 236"/>
                  <a:gd name="T1" fmla="*/ 188 h 417"/>
                  <a:gd name="T2" fmla="*/ 35 w 236"/>
                  <a:gd name="T3" fmla="*/ 223 h 417"/>
                  <a:gd name="T4" fmla="*/ 90 w 236"/>
                  <a:gd name="T5" fmla="*/ 269 h 417"/>
                  <a:gd name="T6" fmla="*/ 125 w 236"/>
                  <a:gd name="T7" fmla="*/ 322 h 417"/>
                  <a:gd name="T8" fmla="*/ 159 w 236"/>
                  <a:gd name="T9" fmla="*/ 402 h 417"/>
                  <a:gd name="T10" fmla="*/ 213 w 236"/>
                  <a:gd name="T11" fmla="*/ 387 h 417"/>
                  <a:gd name="T12" fmla="*/ 217 w 236"/>
                  <a:gd name="T13" fmla="*/ 349 h 417"/>
                  <a:gd name="T14" fmla="*/ 226 w 236"/>
                  <a:gd name="T15" fmla="*/ 287 h 417"/>
                  <a:gd name="T16" fmla="*/ 231 w 236"/>
                  <a:gd name="T17" fmla="*/ 249 h 417"/>
                  <a:gd name="T18" fmla="*/ 224 w 236"/>
                  <a:gd name="T19" fmla="*/ 229 h 417"/>
                  <a:gd name="T20" fmla="*/ 230 w 236"/>
                  <a:gd name="T21" fmla="*/ 187 h 417"/>
                  <a:gd name="T22" fmla="*/ 217 w 236"/>
                  <a:gd name="T23" fmla="*/ 168 h 417"/>
                  <a:gd name="T24" fmla="*/ 187 w 236"/>
                  <a:gd name="T25" fmla="*/ 101 h 417"/>
                  <a:gd name="T26" fmla="*/ 5 w 236"/>
                  <a:gd name="T27" fmla="*/ 0 h 417"/>
                  <a:gd name="T28" fmla="*/ 6 w 236"/>
                  <a:gd name="T29" fmla="*/ 19 h 417"/>
                  <a:gd name="T30" fmla="*/ 211 w 236"/>
                  <a:gd name="T31" fmla="*/ 149 h 417"/>
                  <a:gd name="T32" fmla="*/ 131 w 236"/>
                  <a:gd name="T33" fmla="*/ 204 h 417"/>
                  <a:gd name="T34" fmla="*/ 82 w 236"/>
                  <a:gd name="T35" fmla="*/ 193 h 417"/>
                  <a:gd name="T36" fmla="*/ 21 w 236"/>
                  <a:gd name="T37" fmla="*/ 148 h 417"/>
                  <a:gd name="T38" fmla="*/ 16 w 236"/>
                  <a:gd name="T39" fmla="*/ 156 h 417"/>
                  <a:gd name="T40" fmla="*/ 6 w 236"/>
                  <a:gd name="T41" fmla="*/ 175 h 417"/>
                  <a:gd name="T42" fmla="*/ 7 w 236"/>
                  <a:gd name="T43" fmla="*/ 188 h 417"/>
                  <a:gd name="T44" fmla="*/ 207 w 236"/>
                  <a:gd name="T45" fmla="*/ 356 h 417"/>
                  <a:gd name="T46" fmla="*/ 215 w 236"/>
                  <a:gd name="T47" fmla="*/ 350 h 417"/>
                  <a:gd name="T48" fmla="*/ 207 w 236"/>
                  <a:gd name="T49" fmla="*/ 356 h 417"/>
                  <a:gd name="T50" fmla="*/ 201 w 236"/>
                  <a:gd name="T51" fmla="*/ 359 h 417"/>
                  <a:gd name="T52" fmla="*/ 204 w 236"/>
                  <a:gd name="T53" fmla="*/ 357 h 417"/>
                  <a:gd name="T54" fmla="*/ 204 w 236"/>
                  <a:gd name="T55" fmla="*/ 368 h 417"/>
                  <a:gd name="T56" fmla="*/ 165 w 236"/>
                  <a:gd name="T57" fmla="*/ 372 h 417"/>
                  <a:gd name="T58" fmla="*/ 201 w 236"/>
                  <a:gd name="T59" fmla="*/ 359 h 417"/>
                  <a:gd name="T60" fmla="*/ 183 w 236"/>
                  <a:gd name="T61" fmla="*/ 329 h 417"/>
                  <a:gd name="T62" fmla="*/ 218 w 236"/>
                  <a:gd name="T63" fmla="*/ 302 h 417"/>
                  <a:gd name="T64" fmla="*/ 160 w 236"/>
                  <a:gd name="T65" fmla="*/ 346 h 417"/>
                  <a:gd name="T66" fmla="*/ 183 w 236"/>
                  <a:gd name="T67" fmla="*/ 329 h 417"/>
                  <a:gd name="T68" fmla="*/ 116 w 236"/>
                  <a:gd name="T69" fmla="*/ 268 h 417"/>
                  <a:gd name="T70" fmla="*/ 177 w 236"/>
                  <a:gd name="T71" fmla="*/ 265 h 417"/>
                  <a:gd name="T72" fmla="*/ 215 w 236"/>
                  <a:gd name="T73" fmla="*/ 242 h 417"/>
                  <a:gd name="T74" fmla="*/ 180 w 236"/>
                  <a:gd name="T75" fmla="*/ 308 h 417"/>
                  <a:gd name="T76" fmla="*/ 119 w 236"/>
                  <a:gd name="T77" fmla="*/ 285 h 417"/>
                  <a:gd name="T78" fmla="*/ 116 w 236"/>
                  <a:gd name="T79" fmla="*/ 268 h 417"/>
                  <a:gd name="T80" fmla="*/ 108 w 236"/>
                  <a:gd name="T81" fmla="*/ 239 h 417"/>
                  <a:gd name="T82" fmla="*/ 151 w 236"/>
                  <a:gd name="T83" fmla="*/ 220 h 417"/>
                  <a:gd name="T84" fmla="*/ 211 w 236"/>
                  <a:gd name="T85" fmla="*/ 178 h 417"/>
                  <a:gd name="T86" fmla="*/ 218 w 236"/>
                  <a:gd name="T87" fmla="*/ 195 h 417"/>
                  <a:gd name="T88" fmla="*/ 173 w 236"/>
                  <a:gd name="T89" fmla="*/ 247 h 417"/>
                  <a:gd name="T90" fmla="*/ 108 w 236"/>
                  <a:gd name="T91" fmla="*/ 239 h 417"/>
                  <a:gd name="T92" fmla="*/ 25 w 236"/>
                  <a:gd name="T93" fmla="*/ 181 h 417"/>
                  <a:gd name="T94" fmla="*/ 44 w 236"/>
                  <a:gd name="T95" fmla="*/ 192 h 417"/>
                  <a:gd name="T96" fmla="*/ 68 w 236"/>
                  <a:gd name="T97" fmla="*/ 211 h 417"/>
                  <a:gd name="T98" fmla="*/ 72 w 236"/>
                  <a:gd name="T99" fmla="*/ 220 h 417"/>
                  <a:gd name="T100" fmla="*/ 57 w 236"/>
                  <a:gd name="T101" fmla="*/ 213 h 417"/>
                  <a:gd name="T102" fmla="*/ 36 w 236"/>
                  <a:gd name="T103" fmla="*/ 198 h 417"/>
                  <a:gd name="T104" fmla="*/ 25 w 236"/>
                  <a:gd name="T105" fmla="*/ 181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7" y="188"/>
                    </a:moveTo>
                    <a:cubicBezTo>
                      <a:pt x="14" y="194"/>
                      <a:pt x="21" y="215"/>
                      <a:pt x="35" y="223"/>
                    </a:cubicBezTo>
                    <a:cubicBezTo>
                      <a:pt x="49" y="231"/>
                      <a:pt x="82" y="252"/>
                      <a:pt x="90" y="269"/>
                    </a:cubicBezTo>
                    <a:cubicBezTo>
                      <a:pt x="98" y="286"/>
                      <a:pt x="119" y="317"/>
                      <a:pt x="125" y="322"/>
                    </a:cubicBezTo>
                    <a:cubicBezTo>
                      <a:pt x="130" y="326"/>
                      <a:pt x="138" y="388"/>
                      <a:pt x="159" y="402"/>
                    </a:cubicBezTo>
                    <a:cubicBezTo>
                      <a:pt x="180" y="417"/>
                      <a:pt x="203" y="414"/>
                      <a:pt x="213" y="387"/>
                    </a:cubicBezTo>
                    <a:cubicBezTo>
                      <a:pt x="220" y="367"/>
                      <a:pt x="219" y="354"/>
                      <a:pt x="217" y="349"/>
                    </a:cubicBezTo>
                    <a:cubicBezTo>
                      <a:pt x="235" y="331"/>
                      <a:pt x="234" y="306"/>
                      <a:pt x="226" y="287"/>
                    </a:cubicBezTo>
                    <a:cubicBezTo>
                      <a:pt x="231" y="272"/>
                      <a:pt x="234" y="257"/>
                      <a:pt x="231" y="249"/>
                    </a:cubicBezTo>
                    <a:cubicBezTo>
                      <a:pt x="230" y="242"/>
                      <a:pt x="227" y="236"/>
                      <a:pt x="224" y="229"/>
                    </a:cubicBezTo>
                    <a:cubicBezTo>
                      <a:pt x="233" y="213"/>
                      <a:pt x="236" y="196"/>
                      <a:pt x="230" y="187"/>
                    </a:cubicBezTo>
                    <a:cubicBezTo>
                      <a:pt x="226" y="180"/>
                      <a:pt x="222" y="174"/>
                      <a:pt x="217" y="168"/>
                    </a:cubicBezTo>
                    <a:cubicBezTo>
                      <a:pt x="235" y="131"/>
                      <a:pt x="197" y="110"/>
                      <a:pt x="187" y="101"/>
                    </a:cubicBezTo>
                    <a:cubicBezTo>
                      <a:pt x="128" y="51"/>
                      <a:pt x="5" y="0"/>
                      <a:pt x="5" y="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0" y="37"/>
                      <a:pt x="210" y="113"/>
                      <a:pt x="211" y="149"/>
                    </a:cubicBezTo>
                    <a:cubicBezTo>
                      <a:pt x="211" y="184"/>
                      <a:pt x="160" y="198"/>
                      <a:pt x="131" y="204"/>
                    </a:cubicBezTo>
                    <a:cubicBezTo>
                      <a:pt x="103" y="210"/>
                      <a:pt x="96" y="200"/>
                      <a:pt x="82" y="193"/>
                    </a:cubicBezTo>
                    <a:cubicBezTo>
                      <a:pt x="69" y="185"/>
                      <a:pt x="26" y="150"/>
                      <a:pt x="21" y="148"/>
                    </a:cubicBezTo>
                    <a:cubicBezTo>
                      <a:pt x="21" y="148"/>
                      <a:pt x="16" y="150"/>
                      <a:pt x="16" y="156"/>
                    </a:cubicBezTo>
                    <a:cubicBezTo>
                      <a:pt x="16" y="163"/>
                      <a:pt x="5" y="169"/>
                      <a:pt x="6" y="175"/>
                    </a:cubicBezTo>
                    <a:cubicBezTo>
                      <a:pt x="7" y="181"/>
                      <a:pt x="0" y="183"/>
                      <a:pt x="7" y="188"/>
                    </a:cubicBezTo>
                    <a:close/>
                    <a:moveTo>
                      <a:pt x="207" y="356"/>
                    </a:moveTo>
                    <a:cubicBezTo>
                      <a:pt x="210" y="354"/>
                      <a:pt x="213" y="352"/>
                      <a:pt x="215" y="350"/>
                    </a:cubicBezTo>
                    <a:cubicBezTo>
                      <a:pt x="213" y="352"/>
                      <a:pt x="210" y="354"/>
                      <a:pt x="207" y="356"/>
                    </a:cubicBezTo>
                    <a:close/>
                    <a:moveTo>
                      <a:pt x="201" y="359"/>
                    </a:moveTo>
                    <a:cubicBezTo>
                      <a:pt x="202" y="359"/>
                      <a:pt x="203" y="358"/>
                      <a:pt x="204" y="357"/>
                    </a:cubicBezTo>
                    <a:cubicBezTo>
                      <a:pt x="205" y="361"/>
                      <a:pt x="205" y="365"/>
                      <a:pt x="204" y="368"/>
                    </a:cubicBezTo>
                    <a:cubicBezTo>
                      <a:pt x="196" y="396"/>
                      <a:pt x="169" y="380"/>
                      <a:pt x="165" y="372"/>
                    </a:cubicBezTo>
                    <a:cubicBezTo>
                      <a:pt x="162" y="364"/>
                      <a:pt x="186" y="365"/>
                      <a:pt x="201" y="359"/>
                    </a:cubicBezTo>
                    <a:close/>
                    <a:moveTo>
                      <a:pt x="183" y="329"/>
                    </a:moveTo>
                    <a:cubicBezTo>
                      <a:pt x="198" y="326"/>
                      <a:pt x="210" y="315"/>
                      <a:pt x="218" y="302"/>
                    </a:cubicBezTo>
                    <a:cubicBezTo>
                      <a:pt x="226" y="344"/>
                      <a:pt x="174" y="350"/>
                      <a:pt x="160" y="346"/>
                    </a:cubicBezTo>
                    <a:cubicBezTo>
                      <a:pt x="146" y="341"/>
                      <a:pt x="147" y="335"/>
                      <a:pt x="183" y="329"/>
                    </a:cubicBezTo>
                    <a:close/>
                    <a:moveTo>
                      <a:pt x="116" y="268"/>
                    </a:moveTo>
                    <a:cubicBezTo>
                      <a:pt x="116" y="268"/>
                      <a:pt x="134" y="272"/>
                      <a:pt x="177" y="265"/>
                    </a:cubicBezTo>
                    <a:cubicBezTo>
                      <a:pt x="193" y="262"/>
                      <a:pt x="205" y="253"/>
                      <a:pt x="215" y="242"/>
                    </a:cubicBezTo>
                    <a:cubicBezTo>
                      <a:pt x="222" y="271"/>
                      <a:pt x="205" y="299"/>
                      <a:pt x="180" y="308"/>
                    </a:cubicBezTo>
                    <a:cubicBezTo>
                      <a:pt x="148" y="319"/>
                      <a:pt x="128" y="298"/>
                      <a:pt x="119" y="285"/>
                    </a:cubicBezTo>
                    <a:cubicBezTo>
                      <a:pt x="111" y="272"/>
                      <a:pt x="116" y="268"/>
                      <a:pt x="116" y="268"/>
                    </a:cubicBezTo>
                    <a:close/>
                    <a:moveTo>
                      <a:pt x="108" y="239"/>
                    </a:moveTo>
                    <a:cubicBezTo>
                      <a:pt x="107" y="225"/>
                      <a:pt x="133" y="224"/>
                      <a:pt x="151" y="220"/>
                    </a:cubicBezTo>
                    <a:cubicBezTo>
                      <a:pt x="168" y="215"/>
                      <a:pt x="193" y="205"/>
                      <a:pt x="211" y="178"/>
                    </a:cubicBezTo>
                    <a:cubicBezTo>
                      <a:pt x="216" y="185"/>
                      <a:pt x="218" y="191"/>
                      <a:pt x="218" y="195"/>
                    </a:cubicBezTo>
                    <a:cubicBezTo>
                      <a:pt x="219" y="227"/>
                      <a:pt x="188" y="241"/>
                      <a:pt x="173" y="247"/>
                    </a:cubicBezTo>
                    <a:cubicBezTo>
                      <a:pt x="159" y="253"/>
                      <a:pt x="109" y="253"/>
                      <a:pt x="108" y="239"/>
                    </a:cubicBezTo>
                    <a:close/>
                    <a:moveTo>
                      <a:pt x="25" y="181"/>
                    </a:moveTo>
                    <a:cubicBezTo>
                      <a:pt x="30" y="178"/>
                      <a:pt x="35" y="185"/>
                      <a:pt x="44" y="192"/>
                    </a:cubicBezTo>
                    <a:cubicBezTo>
                      <a:pt x="52" y="198"/>
                      <a:pt x="64" y="207"/>
                      <a:pt x="68" y="211"/>
                    </a:cubicBezTo>
                    <a:cubicBezTo>
                      <a:pt x="71" y="214"/>
                      <a:pt x="75" y="216"/>
                      <a:pt x="72" y="220"/>
                    </a:cubicBezTo>
                    <a:cubicBezTo>
                      <a:pt x="70" y="225"/>
                      <a:pt x="63" y="219"/>
                      <a:pt x="57" y="213"/>
                    </a:cubicBezTo>
                    <a:cubicBezTo>
                      <a:pt x="51" y="208"/>
                      <a:pt x="40" y="201"/>
                      <a:pt x="36" y="198"/>
                    </a:cubicBezTo>
                    <a:cubicBezTo>
                      <a:pt x="33" y="195"/>
                      <a:pt x="21" y="185"/>
                      <a:pt x="25" y="18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1" name="Freeform 929"/>
              <p:cNvSpPr>
                <a:spLocks noEditPoints="1"/>
              </p:cNvSpPr>
              <p:nvPr/>
            </p:nvSpPr>
            <p:spPr bwMode="auto">
              <a:xfrm>
                <a:off x="1905439" y="1518751"/>
                <a:ext cx="373063" cy="666750"/>
              </a:xfrm>
              <a:custGeom>
                <a:avLst/>
                <a:gdLst>
                  <a:gd name="T0" fmla="*/ 214 w 233"/>
                  <a:gd name="T1" fmla="*/ 242 h 417"/>
                  <a:gd name="T2" fmla="*/ 224 w 233"/>
                  <a:gd name="T3" fmla="*/ 220 h 417"/>
                  <a:gd name="T4" fmla="*/ 126 w 233"/>
                  <a:gd name="T5" fmla="*/ 264 h 417"/>
                  <a:gd name="T6" fmla="*/ 115 w 233"/>
                  <a:gd name="T7" fmla="*/ 268 h 417"/>
                  <a:gd name="T8" fmla="*/ 200 w 233"/>
                  <a:gd name="T9" fmla="*/ 350 h 417"/>
                  <a:gd name="T10" fmla="*/ 167 w 233"/>
                  <a:gd name="T11" fmla="*/ 367 h 417"/>
                  <a:gd name="T12" fmla="*/ 203 w 233"/>
                  <a:gd name="T13" fmla="*/ 357 h 417"/>
                  <a:gd name="T14" fmla="*/ 217 w 233"/>
                  <a:gd name="T15" fmla="*/ 339 h 417"/>
                  <a:gd name="T16" fmla="*/ 217 w 233"/>
                  <a:gd name="T17" fmla="*/ 186 h 417"/>
                  <a:gd name="T18" fmla="*/ 217 w 233"/>
                  <a:gd name="T19" fmla="*/ 159 h 417"/>
                  <a:gd name="T20" fmla="*/ 107 w 233"/>
                  <a:gd name="T21" fmla="*/ 230 h 417"/>
                  <a:gd name="T22" fmla="*/ 150 w 233"/>
                  <a:gd name="T23" fmla="*/ 220 h 417"/>
                  <a:gd name="T24" fmla="*/ 215 w 233"/>
                  <a:gd name="T25" fmla="*/ 186 h 417"/>
                  <a:gd name="T26" fmla="*/ 22 w 233"/>
                  <a:gd name="T27" fmla="*/ 177 h 417"/>
                  <a:gd name="T28" fmla="*/ 43 w 233"/>
                  <a:gd name="T29" fmla="*/ 192 h 417"/>
                  <a:gd name="T30" fmla="*/ 69 w 233"/>
                  <a:gd name="T31" fmla="*/ 213 h 417"/>
                  <a:gd name="T32" fmla="*/ 67 w 233"/>
                  <a:gd name="T33" fmla="*/ 202 h 417"/>
                  <a:gd name="T34" fmla="*/ 22 w 233"/>
                  <a:gd name="T35" fmla="*/ 177 h 417"/>
                  <a:gd name="T36" fmla="*/ 182 w 233"/>
                  <a:gd name="T37" fmla="*/ 329 h 417"/>
                  <a:gd name="T38" fmla="*/ 218 w 233"/>
                  <a:gd name="T39" fmla="*/ 306 h 417"/>
                  <a:gd name="T40" fmla="*/ 182 w 233"/>
                  <a:gd name="T41" fmla="*/ 320 h 417"/>
                  <a:gd name="T42" fmla="*/ 217 w 233"/>
                  <a:gd name="T43" fmla="*/ 347 h 417"/>
                  <a:gd name="T44" fmla="*/ 216 w 233"/>
                  <a:gd name="T45" fmla="*/ 340 h 417"/>
                  <a:gd name="T46" fmla="*/ 209 w 233"/>
                  <a:gd name="T47" fmla="*/ 146 h 417"/>
                  <a:gd name="T48" fmla="*/ 5 w 233"/>
                  <a:gd name="T49" fmla="*/ 10 h 417"/>
                  <a:gd name="T50" fmla="*/ 4 w 233"/>
                  <a:gd name="T51" fmla="*/ 0 h 417"/>
                  <a:gd name="T52" fmla="*/ 209 w 233"/>
                  <a:gd name="T53" fmla="*/ 146 h 417"/>
                  <a:gd name="T54" fmla="*/ 34 w 233"/>
                  <a:gd name="T55" fmla="*/ 223 h 417"/>
                  <a:gd name="T56" fmla="*/ 124 w 233"/>
                  <a:gd name="T57" fmla="*/ 322 h 417"/>
                  <a:gd name="T58" fmla="*/ 212 w 233"/>
                  <a:gd name="T59" fmla="*/ 387 h 417"/>
                  <a:gd name="T60" fmla="*/ 212 w 233"/>
                  <a:gd name="T61" fmla="*/ 378 h 417"/>
                  <a:gd name="T62" fmla="*/ 124 w 233"/>
                  <a:gd name="T63" fmla="*/ 313 h 417"/>
                  <a:gd name="T64" fmla="*/ 34 w 233"/>
                  <a:gd name="T65" fmla="*/ 214 h 417"/>
                  <a:gd name="T66" fmla="*/ 5 w 233"/>
                  <a:gd name="T67" fmla="*/ 178 h 417"/>
                  <a:gd name="T68" fmla="*/ 226 w 233"/>
                  <a:gd name="T69" fmla="*/ 282 h 417"/>
                  <a:gd name="T70" fmla="*/ 225 w 233"/>
                  <a:gd name="T71" fmla="*/ 278 h 417"/>
                  <a:gd name="T72" fmla="*/ 218 w 233"/>
                  <a:gd name="T73" fmla="*/ 162 h 417"/>
                  <a:gd name="T74" fmla="*/ 216 w 233"/>
                  <a:gd name="T75" fmla="*/ 159 h 417"/>
                  <a:gd name="T76" fmla="*/ 225 w 233"/>
                  <a:gd name="T77" fmla="*/ 225 h 417"/>
                  <a:gd name="T78" fmla="*/ 223 w 233"/>
                  <a:gd name="T79" fmla="*/ 22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76" y="265"/>
                    </a:moveTo>
                    <a:cubicBezTo>
                      <a:pt x="192" y="262"/>
                      <a:pt x="204" y="253"/>
                      <a:pt x="214" y="242"/>
                    </a:cubicBezTo>
                    <a:cubicBezTo>
                      <a:pt x="215" y="245"/>
                      <a:pt x="224" y="224"/>
                      <a:pt x="224" y="227"/>
                    </a:cubicBezTo>
                    <a:cubicBezTo>
                      <a:pt x="225" y="221"/>
                      <a:pt x="225" y="226"/>
                      <a:pt x="224" y="220"/>
                    </a:cubicBezTo>
                    <a:cubicBezTo>
                      <a:pt x="214" y="231"/>
                      <a:pt x="192" y="253"/>
                      <a:pt x="176" y="256"/>
                    </a:cubicBezTo>
                    <a:cubicBezTo>
                      <a:pt x="133" y="263"/>
                      <a:pt x="126" y="264"/>
                      <a:pt x="126" y="264"/>
                    </a:cubicBezTo>
                    <a:cubicBezTo>
                      <a:pt x="126" y="264"/>
                      <a:pt x="112" y="261"/>
                      <a:pt x="114" y="268"/>
                    </a:cubicBezTo>
                    <a:cubicBezTo>
                      <a:pt x="115" y="268"/>
                      <a:pt x="115" y="268"/>
                      <a:pt x="115" y="268"/>
                    </a:cubicBezTo>
                    <a:cubicBezTo>
                      <a:pt x="115" y="268"/>
                      <a:pt x="133" y="272"/>
                      <a:pt x="176" y="265"/>
                    </a:cubicBezTo>
                    <a:close/>
                    <a:moveTo>
                      <a:pt x="200" y="350"/>
                    </a:moveTo>
                    <a:cubicBezTo>
                      <a:pt x="185" y="356"/>
                      <a:pt x="161" y="355"/>
                      <a:pt x="164" y="363"/>
                    </a:cubicBezTo>
                    <a:cubicBezTo>
                      <a:pt x="165" y="364"/>
                      <a:pt x="166" y="366"/>
                      <a:pt x="167" y="367"/>
                    </a:cubicBezTo>
                    <a:cubicBezTo>
                      <a:pt x="174" y="364"/>
                      <a:pt x="189" y="364"/>
                      <a:pt x="200" y="359"/>
                    </a:cubicBezTo>
                    <a:cubicBezTo>
                      <a:pt x="201" y="359"/>
                      <a:pt x="202" y="358"/>
                      <a:pt x="203" y="357"/>
                    </a:cubicBezTo>
                    <a:cubicBezTo>
                      <a:pt x="203" y="358"/>
                      <a:pt x="218" y="347"/>
                      <a:pt x="218" y="347"/>
                    </a:cubicBezTo>
                    <a:cubicBezTo>
                      <a:pt x="219" y="344"/>
                      <a:pt x="218" y="342"/>
                      <a:pt x="217" y="339"/>
                    </a:cubicBezTo>
                    <a:cubicBezTo>
                      <a:pt x="211" y="346"/>
                      <a:pt x="201" y="350"/>
                      <a:pt x="200" y="350"/>
                    </a:cubicBezTo>
                    <a:close/>
                    <a:moveTo>
                      <a:pt x="217" y="186"/>
                    </a:moveTo>
                    <a:cubicBezTo>
                      <a:pt x="217" y="183"/>
                      <a:pt x="214" y="178"/>
                      <a:pt x="214" y="171"/>
                    </a:cubicBezTo>
                    <a:cubicBezTo>
                      <a:pt x="214" y="168"/>
                      <a:pt x="218" y="161"/>
                      <a:pt x="217" y="159"/>
                    </a:cubicBezTo>
                    <a:cubicBezTo>
                      <a:pt x="199" y="185"/>
                      <a:pt x="167" y="206"/>
                      <a:pt x="150" y="211"/>
                    </a:cubicBezTo>
                    <a:cubicBezTo>
                      <a:pt x="132" y="215"/>
                      <a:pt x="106" y="216"/>
                      <a:pt x="107" y="230"/>
                    </a:cubicBezTo>
                    <a:cubicBezTo>
                      <a:pt x="107" y="231"/>
                      <a:pt x="108" y="232"/>
                      <a:pt x="109" y="233"/>
                    </a:cubicBezTo>
                    <a:cubicBezTo>
                      <a:pt x="114" y="225"/>
                      <a:pt x="135" y="224"/>
                      <a:pt x="150" y="220"/>
                    </a:cubicBezTo>
                    <a:cubicBezTo>
                      <a:pt x="167" y="215"/>
                      <a:pt x="192" y="205"/>
                      <a:pt x="210" y="178"/>
                    </a:cubicBezTo>
                    <a:cubicBezTo>
                      <a:pt x="214" y="184"/>
                      <a:pt x="214" y="182"/>
                      <a:pt x="215" y="186"/>
                    </a:cubicBezTo>
                    <a:cubicBezTo>
                      <a:pt x="215" y="184"/>
                      <a:pt x="217" y="189"/>
                      <a:pt x="217" y="186"/>
                    </a:cubicBezTo>
                    <a:close/>
                    <a:moveTo>
                      <a:pt x="22" y="177"/>
                    </a:moveTo>
                    <a:cubicBezTo>
                      <a:pt x="20" y="179"/>
                      <a:pt x="20" y="183"/>
                      <a:pt x="26" y="180"/>
                    </a:cubicBezTo>
                    <a:cubicBezTo>
                      <a:pt x="31" y="180"/>
                      <a:pt x="36" y="186"/>
                      <a:pt x="43" y="192"/>
                    </a:cubicBezTo>
                    <a:cubicBezTo>
                      <a:pt x="51" y="198"/>
                      <a:pt x="63" y="207"/>
                      <a:pt x="67" y="211"/>
                    </a:cubicBezTo>
                    <a:cubicBezTo>
                      <a:pt x="67" y="211"/>
                      <a:pt x="68" y="212"/>
                      <a:pt x="69" y="213"/>
                    </a:cubicBezTo>
                    <a:cubicBezTo>
                      <a:pt x="74" y="213"/>
                      <a:pt x="71" y="223"/>
                      <a:pt x="74" y="221"/>
                    </a:cubicBezTo>
                    <a:cubicBezTo>
                      <a:pt x="79" y="218"/>
                      <a:pt x="70" y="205"/>
                      <a:pt x="67" y="202"/>
                    </a:cubicBezTo>
                    <a:cubicBezTo>
                      <a:pt x="63" y="198"/>
                      <a:pt x="51" y="189"/>
                      <a:pt x="43" y="183"/>
                    </a:cubicBezTo>
                    <a:cubicBezTo>
                      <a:pt x="34" y="176"/>
                      <a:pt x="27" y="174"/>
                      <a:pt x="22" y="177"/>
                    </a:cubicBezTo>
                    <a:close/>
                    <a:moveTo>
                      <a:pt x="156" y="336"/>
                    </a:moveTo>
                    <a:cubicBezTo>
                      <a:pt x="161" y="333"/>
                      <a:pt x="169" y="331"/>
                      <a:pt x="182" y="329"/>
                    </a:cubicBezTo>
                    <a:cubicBezTo>
                      <a:pt x="197" y="326"/>
                      <a:pt x="209" y="315"/>
                      <a:pt x="217" y="302"/>
                    </a:cubicBezTo>
                    <a:cubicBezTo>
                      <a:pt x="217" y="303"/>
                      <a:pt x="217" y="305"/>
                      <a:pt x="218" y="306"/>
                    </a:cubicBezTo>
                    <a:cubicBezTo>
                      <a:pt x="218" y="302"/>
                      <a:pt x="218" y="298"/>
                      <a:pt x="217" y="293"/>
                    </a:cubicBezTo>
                    <a:cubicBezTo>
                      <a:pt x="209" y="306"/>
                      <a:pt x="197" y="317"/>
                      <a:pt x="182" y="320"/>
                    </a:cubicBezTo>
                    <a:cubicBezTo>
                      <a:pt x="149" y="326"/>
                      <a:pt x="145" y="331"/>
                      <a:pt x="156" y="336"/>
                    </a:cubicBezTo>
                    <a:close/>
                    <a:moveTo>
                      <a:pt x="217" y="347"/>
                    </a:moveTo>
                    <a:cubicBezTo>
                      <a:pt x="228" y="337"/>
                      <a:pt x="231" y="323"/>
                      <a:pt x="230" y="310"/>
                    </a:cubicBezTo>
                    <a:cubicBezTo>
                      <a:pt x="229" y="321"/>
                      <a:pt x="225" y="331"/>
                      <a:pt x="216" y="340"/>
                    </a:cubicBezTo>
                    <a:cubicBezTo>
                      <a:pt x="217" y="341"/>
                      <a:pt x="217" y="344"/>
                      <a:pt x="217" y="347"/>
                    </a:cubicBezTo>
                    <a:close/>
                    <a:moveTo>
                      <a:pt x="209" y="146"/>
                    </a:moveTo>
                    <a:cubicBezTo>
                      <a:pt x="210" y="144"/>
                      <a:pt x="210" y="142"/>
                      <a:pt x="210" y="140"/>
                    </a:cubicBezTo>
                    <a:cubicBezTo>
                      <a:pt x="209" y="104"/>
                      <a:pt x="59" y="28"/>
                      <a:pt x="5" y="1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7" y="37"/>
                      <a:pt x="201" y="109"/>
                      <a:pt x="209" y="146"/>
                    </a:cubicBezTo>
                    <a:close/>
                    <a:moveTo>
                      <a:pt x="6" y="188"/>
                    </a:moveTo>
                    <a:cubicBezTo>
                      <a:pt x="13" y="194"/>
                      <a:pt x="20" y="215"/>
                      <a:pt x="34" y="223"/>
                    </a:cubicBezTo>
                    <a:cubicBezTo>
                      <a:pt x="48" y="231"/>
                      <a:pt x="81" y="252"/>
                      <a:pt x="89" y="269"/>
                    </a:cubicBezTo>
                    <a:cubicBezTo>
                      <a:pt x="97" y="286"/>
                      <a:pt x="118" y="317"/>
                      <a:pt x="124" y="322"/>
                    </a:cubicBezTo>
                    <a:cubicBezTo>
                      <a:pt x="129" y="326"/>
                      <a:pt x="137" y="388"/>
                      <a:pt x="158" y="402"/>
                    </a:cubicBezTo>
                    <a:cubicBezTo>
                      <a:pt x="179" y="417"/>
                      <a:pt x="202" y="414"/>
                      <a:pt x="212" y="387"/>
                    </a:cubicBezTo>
                    <a:cubicBezTo>
                      <a:pt x="217" y="372"/>
                      <a:pt x="218" y="361"/>
                      <a:pt x="217" y="355"/>
                    </a:cubicBezTo>
                    <a:cubicBezTo>
                      <a:pt x="217" y="361"/>
                      <a:pt x="216" y="368"/>
                      <a:pt x="212" y="378"/>
                    </a:cubicBezTo>
                    <a:cubicBezTo>
                      <a:pt x="202" y="405"/>
                      <a:pt x="179" y="408"/>
                      <a:pt x="158" y="393"/>
                    </a:cubicBezTo>
                    <a:cubicBezTo>
                      <a:pt x="137" y="379"/>
                      <a:pt x="129" y="317"/>
                      <a:pt x="124" y="313"/>
                    </a:cubicBezTo>
                    <a:cubicBezTo>
                      <a:pt x="118" y="308"/>
                      <a:pt x="97" y="277"/>
                      <a:pt x="89" y="260"/>
                    </a:cubicBezTo>
                    <a:cubicBezTo>
                      <a:pt x="81" y="243"/>
                      <a:pt x="48" y="222"/>
                      <a:pt x="34" y="214"/>
                    </a:cubicBezTo>
                    <a:cubicBezTo>
                      <a:pt x="20" y="206"/>
                      <a:pt x="13" y="185"/>
                      <a:pt x="6" y="179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82"/>
                      <a:pt x="0" y="184"/>
                      <a:pt x="6" y="188"/>
                    </a:cubicBezTo>
                    <a:close/>
                    <a:moveTo>
                      <a:pt x="226" y="282"/>
                    </a:moveTo>
                    <a:cubicBezTo>
                      <a:pt x="230" y="271"/>
                      <a:pt x="232" y="260"/>
                      <a:pt x="231" y="252"/>
                    </a:cubicBezTo>
                    <a:cubicBezTo>
                      <a:pt x="230" y="260"/>
                      <a:pt x="228" y="269"/>
                      <a:pt x="225" y="278"/>
                    </a:cubicBezTo>
                    <a:cubicBezTo>
                      <a:pt x="225" y="279"/>
                      <a:pt x="226" y="281"/>
                      <a:pt x="226" y="282"/>
                    </a:cubicBezTo>
                    <a:close/>
                    <a:moveTo>
                      <a:pt x="218" y="162"/>
                    </a:moveTo>
                    <a:cubicBezTo>
                      <a:pt x="221" y="156"/>
                      <a:pt x="221" y="150"/>
                      <a:pt x="220" y="145"/>
                    </a:cubicBezTo>
                    <a:cubicBezTo>
                      <a:pt x="220" y="149"/>
                      <a:pt x="218" y="154"/>
                      <a:pt x="216" y="159"/>
                    </a:cubicBezTo>
                    <a:cubicBezTo>
                      <a:pt x="217" y="160"/>
                      <a:pt x="218" y="161"/>
                      <a:pt x="218" y="162"/>
                    </a:cubicBezTo>
                    <a:close/>
                    <a:moveTo>
                      <a:pt x="225" y="225"/>
                    </a:moveTo>
                    <a:cubicBezTo>
                      <a:pt x="231" y="214"/>
                      <a:pt x="233" y="203"/>
                      <a:pt x="232" y="194"/>
                    </a:cubicBezTo>
                    <a:cubicBezTo>
                      <a:pt x="231" y="202"/>
                      <a:pt x="228" y="211"/>
                      <a:pt x="223" y="220"/>
                    </a:cubicBezTo>
                    <a:cubicBezTo>
                      <a:pt x="224" y="222"/>
                      <a:pt x="225" y="223"/>
                      <a:pt x="225" y="2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2" name="Freeform 930"/>
              <p:cNvSpPr>
                <a:spLocks/>
              </p:cNvSpPr>
              <p:nvPr/>
            </p:nvSpPr>
            <p:spPr bwMode="auto">
              <a:xfrm>
                <a:off x="1940364" y="1804501"/>
                <a:ext cx="84138" cy="71438"/>
              </a:xfrm>
              <a:custGeom>
                <a:avLst/>
                <a:gdLst>
                  <a:gd name="T0" fmla="*/ 2 w 52"/>
                  <a:gd name="T1" fmla="*/ 2 h 44"/>
                  <a:gd name="T2" fmla="*/ 3 w 52"/>
                  <a:gd name="T3" fmla="*/ 3 h 44"/>
                  <a:gd name="T4" fmla="*/ 5 w 52"/>
                  <a:gd name="T5" fmla="*/ 3 h 44"/>
                  <a:gd name="T6" fmla="*/ 11 w 52"/>
                  <a:gd name="T7" fmla="*/ 6 h 44"/>
                  <a:gd name="T8" fmla="*/ 20 w 52"/>
                  <a:gd name="T9" fmla="*/ 14 h 44"/>
                  <a:gd name="T10" fmla="*/ 33 w 52"/>
                  <a:gd name="T11" fmla="*/ 25 h 44"/>
                  <a:gd name="T12" fmla="*/ 44 w 52"/>
                  <a:gd name="T13" fmla="*/ 33 h 44"/>
                  <a:gd name="T14" fmla="*/ 47 w 52"/>
                  <a:gd name="T15" fmla="*/ 36 h 44"/>
                  <a:gd name="T16" fmla="*/ 49 w 52"/>
                  <a:gd name="T17" fmla="*/ 39 h 44"/>
                  <a:gd name="T18" fmla="*/ 48 w 52"/>
                  <a:gd name="T19" fmla="*/ 41 h 44"/>
                  <a:gd name="T20" fmla="*/ 48 w 52"/>
                  <a:gd name="T21" fmla="*/ 41 h 44"/>
                  <a:gd name="T22" fmla="*/ 47 w 52"/>
                  <a:gd name="T23" fmla="*/ 41 h 44"/>
                  <a:gd name="T24" fmla="*/ 42 w 52"/>
                  <a:gd name="T25" fmla="*/ 39 h 44"/>
                  <a:gd name="T26" fmla="*/ 35 w 52"/>
                  <a:gd name="T27" fmla="*/ 33 h 44"/>
                  <a:gd name="T28" fmla="*/ 23 w 52"/>
                  <a:gd name="T29" fmla="*/ 25 h 44"/>
                  <a:gd name="T30" fmla="*/ 14 w 52"/>
                  <a:gd name="T31" fmla="*/ 18 h 44"/>
                  <a:gd name="T32" fmla="*/ 7 w 52"/>
                  <a:gd name="T33" fmla="*/ 11 h 44"/>
                  <a:gd name="T34" fmla="*/ 4 w 52"/>
                  <a:gd name="T35" fmla="*/ 7 h 44"/>
                  <a:gd name="T36" fmla="*/ 3 w 52"/>
                  <a:gd name="T37" fmla="*/ 4 h 44"/>
                  <a:gd name="T38" fmla="*/ 3 w 52"/>
                  <a:gd name="T39" fmla="*/ 3 h 44"/>
                  <a:gd name="T40" fmla="*/ 2 w 52"/>
                  <a:gd name="T41" fmla="*/ 2 h 44"/>
                  <a:gd name="T42" fmla="*/ 2 w 52"/>
                  <a:gd name="T43" fmla="*/ 1 h 44"/>
                  <a:gd name="T44" fmla="*/ 0 w 52"/>
                  <a:gd name="T45" fmla="*/ 4 h 44"/>
                  <a:gd name="T46" fmla="*/ 2 w 52"/>
                  <a:gd name="T47" fmla="*/ 9 h 44"/>
                  <a:gd name="T48" fmla="*/ 12 w 52"/>
                  <a:gd name="T49" fmla="*/ 20 h 44"/>
                  <a:gd name="T50" fmla="*/ 22 w 52"/>
                  <a:gd name="T51" fmla="*/ 27 h 44"/>
                  <a:gd name="T52" fmla="*/ 33 w 52"/>
                  <a:gd name="T53" fmla="*/ 36 h 44"/>
                  <a:gd name="T54" fmla="*/ 40 w 52"/>
                  <a:gd name="T55" fmla="*/ 41 h 44"/>
                  <a:gd name="T56" fmla="*/ 47 w 52"/>
                  <a:gd name="T57" fmla="*/ 44 h 44"/>
                  <a:gd name="T58" fmla="*/ 49 w 52"/>
                  <a:gd name="T59" fmla="*/ 44 h 44"/>
                  <a:gd name="T60" fmla="*/ 51 w 52"/>
                  <a:gd name="T61" fmla="*/ 42 h 44"/>
                  <a:gd name="T62" fmla="*/ 52 w 52"/>
                  <a:gd name="T63" fmla="*/ 39 h 44"/>
                  <a:gd name="T64" fmla="*/ 50 w 52"/>
                  <a:gd name="T65" fmla="*/ 34 h 44"/>
                  <a:gd name="T66" fmla="*/ 46 w 52"/>
                  <a:gd name="T67" fmla="*/ 31 h 44"/>
                  <a:gd name="T68" fmla="*/ 35 w 52"/>
                  <a:gd name="T69" fmla="*/ 22 h 44"/>
                  <a:gd name="T70" fmla="*/ 22 w 52"/>
                  <a:gd name="T71" fmla="*/ 11 h 44"/>
                  <a:gd name="T72" fmla="*/ 13 w 52"/>
                  <a:gd name="T73" fmla="*/ 4 h 44"/>
                  <a:gd name="T74" fmla="*/ 5 w 52"/>
                  <a:gd name="T75" fmla="*/ 0 h 44"/>
                  <a:gd name="T76" fmla="*/ 2 w 52"/>
                  <a:gd name="T77" fmla="*/ 1 h 44"/>
                  <a:gd name="T78" fmla="*/ 2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8" y="4"/>
                      <a:pt x="11" y="6"/>
                    </a:cubicBezTo>
                    <a:cubicBezTo>
                      <a:pt x="13" y="8"/>
                      <a:pt x="16" y="11"/>
                      <a:pt x="20" y="14"/>
                    </a:cubicBezTo>
                    <a:cubicBezTo>
                      <a:pt x="24" y="17"/>
                      <a:pt x="29" y="21"/>
                      <a:pt x="33" y="25"/>
                    </a:cubicBezTo>
                    <a:cubicBezTo>
                      <a:pt x="38" y="28"/>
                      <a:pt x="42" y="31"/>
                      <a:pt x="44" y="33"/>
                    </a:cubicBezTo>
                    <a:cubicBezTo>
                      <a:pt x="45" y="34"/>
                      <a:pt x="46" y="35"/>
                      <a:pt x="47" y="36"/>
                    </a:cubicBezTo>
                    <a:cubicBezTo>
                      <a:pt x="48" y="37"/>
                      <a:pt x="49" y="38"/>
                      <a:pt x="49" y="39"/>
                    </a:cubicBezTo>
                    <a:cubicBezTo>
                      <a:pt x="49" y="39"/>
                      <a:pt x="49" y="40"/>
                      <a:pt x="48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6" y="41"/>
                      <a:pt x="44" y="40"/>
                      <a:pt x="42" y="39"/>
                    </a:cubicBezTo>
                    <a:cubicBezTo>
                      <a:pt x="40" y="37"/>
                      <a:pt x="37" y="35"/>
                      <a:pt x="35" y="33"/>
                    </a:cubicBezTo>
                    <a:cubicBezTo>
                      <a:pt x="32" y="31"/>
                      <a:pt x="28" y="27"/>
                      <a:pt x="23" y="25"/>
                    </a:cubicBezTo>
                    <a:cubicBezTo>
                      <a:pt x="19" y="22"/>
                      <a:pt x="16" y="19"/>
                      <a:pt x="14" y="18"/>
                    </a:cubicBezTo>
                    <a:cubicBezTo>
                      <a:pt x="13" y="16"/>
                      <a:pt x="10" y="14"/>
                      <a:pt x="7" y="11"/>
                    </a:cubicBezTo>
                    <a:cubicBezTo>
                      <a:pt x="6" y="10"/>
                      <a:pt x="5" y="8"/>
                      <a:pt x="4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7"/>
                      <a:pt x="2" y="9"/>
                    </a:cubicBezTo>
                    <a:cubicBezTo>
                      <a:pt x="4" y="13"/>
                      <a:pt x="10" y="18"/>
                      <a:pt x="12" y="20"/>
                    </a:cubicBezTo>
                    <a:cubicBezTo>
                      <a:pt x="14" y="22"/>
                      <a:pt x="18" y="24"/>
                      <a:pt x="22" y="27"/>
                    </a:cubicBezTo>
                    <a:cubicBezTo>
                      <a:pt x="26" y="30"/>
                      <a:pt x="30" y="33"/>
                      <a:pt x="33" y="36"/>
                    </a:cubicBezTo>
                    <a:cubicBezTo>
                      <a:pt x="35" y="38"/>
                      <a:pt x="38" y="40"/>
                      <a:pt x="40" y="41"/>
                    </a:cubicBezTo>
                    <a:cubicBezTo>
                      <a:pt x="42" y="43"/>
                      <a:pt x="45" y="44"/>
                      <a:pt x="47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1"/>
                      <a:pt x="52" y="40"/>
                      <a:pt x="52" y="39"/>
                    </a:cubicBezTo>
                    <a:cubicBezTo>
                      <a:pt x="52" y="37"/>
                      <a:pt x="51" y="35"/>
                      <a:pt x="50" y="34"/>
                    </a:cubicBezTo>
                    <a:cubicBezTo>
                      <a:pt x="48" y="33"/>
                      <a:pt x="47" y="32"/>
                      <a:pt x="46" y="31"/>
                    </a:cubicBezTo>
                    <a:cubicBezTo>
                      <a:pt x="44" y="29"/>
                      <a:pt x="40" y="26"/>
                      <a:pt x="35" y="22"/>
                    </a:cubicBezTo>
                    <a:cubicBezTo>
                      <a:pt x="31" y="19"/>
                      <a:pt x="26" y="15"/>
                      <a:pt x="22" y="11"/>
                    </a:cubicBezTo>
                    <a:cubicBezTo>
                      <a:pt x="18" y="9"/>
                      <a:pt x="15" y="6"/>
                      <a:pt x="13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3" name="Freeform 931"/>
              <p:cNvSpPr>
                <a:spLocks/>
              </p:cNvSpPr>
              <p:nvPr/>
            </p:nvSpPr>
            <p:spPr bwMode="auto">
              <a:xfrm>
                <a:off x="2143564" y="1883876"/>
                <a:ext cx="134938" cy="192088"/>
              </a:xfrm>
              <a:custGeom>
                <a:avLst/>
                <a:gdLst>
                  <a:gd name="T0" fmla="*/ 67 w 84"/>
                  <a:gd name="T1" fmla="*/ 75 h 120"/>
                  <a:gd name="T2" fmla="*/ 67 w 84"/>
                  <a:gd name="T3" fmla="*/ 83 h 120"/>
                  <a:gd name="T4" fmla="*/ 63 w 84"/>
                  <a:gd name="T5" fmla="*/ 99 h 120"/>
                  <a:gd name="T6" fmla="*/ 43 w 84"/>
                  <a:gd name="T7" fmla="*/ 113 h 120"/>
                  <a:gd name="T8" fmla="*/ 20 w 84"/>
                  <a:gd name="T9" fmla="*/ 117 h 120"/>
                  <a:gd name="T10" fmla="*/ 10 w 84"/>
                  <a:gd name="T11" fmla="*/ 116 h 120"/>
                  <a:gd name="T12" fmla="*/ 4 w 84"/>
                  <a:gd name="T13" fmla="*/ 114 h 120"/>
                  <a:gd name="T14" fmla="*/ 3 w 84"/>
                  <a:gd name="T15" fmla="*/ 113 h 120"/>
                  <a:gd name="T16" fmla="*/ 3 w 84"/>
                  <a:gd name="T17" fmla="*/ 112 h 120"/>
                  <a:gd name="T18" fmla="*/ 3 w 84"/>
                  <a:gd name="T19" fmla="*/ 112 h 120"/>
                  <a:gd name="T20" fmla="*/ 6 w 84"/>
                  <a:gd name="T21" fmla="*/ 110 h 120"/>
                  <a:gd name="T22" fmla="*/ 33 w 84"/>
                  <a:gd name="T23" fmla="*/ 102 h 120"/>
                  <a:gd name="T24" fmla="*/ 71 w 84"/>
                  <a:gd name="T25" fmla="*/ 72 h 120"/>
                  <a:gd name="T26" fmla="*/ 84 w 84"/>
                  <a:gd name="T27" fmla="*/ 28 h 120"/>
                  <a:gd name="T28" fmla="*/ 83 w 84"/>
                  <a:gd name="T29" fmla="*/ 20 h 120"/>
                  <a:gd name="T30" fmla="*/ 76 w 84"/>
                  <a:gd name="T31" fmla="*/ 1 h 120"/>
                  <a:gd name="T32" fmla="*/ 74 w 84"/>
                  <a:gd name="T33" fmla="*/ 0 h 120"/>
                  <a:gd name="T34" fmla="*/ 73 w 84"/>
                  <a:gd name="T35" fmla="*/ 2 h 120"/>
                  <a:gd name="T36" fmla="*/ 80 w 84"/>
                  <a:gd name="T37" fmla="*/ 21 h 120"/>
                  <a:gd name="T38" fmla="*/ 81 w 84"/>
                  <a:gd name="T39" fmla="*/ 28 h 120"/>
                  <a:gd name="T40" fmla="*/ 68 w 84"/>
                  <a:gd name="T41" fmla="*/ 70 h 120"/>
                  <a:gd name="T42" fmla="*/ 33 w 84"/>
                  <a:gd name="T43" fmla="*/ 99 h 120"/>
                  <a:gd name="T44" fmla="*/ 8 w 84"/>
                  <a:gd name="T45" fmla="*/ 105 h 120"/>
                  <a:gd name="T46" fmla="*/ 2 w 84"/>
                  <a:gd name="T47" fmla="*/ 108 h 120"/>
                  <a:gd name="T48" fmla="*/ 1 w 84"/>
                  <a:gd name="T49" fmla="*/ 110 h 120"/>
                  <a:gd name="T50" fmla="*/ 0 w 84"/>
                  <a:gd name="T51" fmla="*/ 112 h 120"/>
                  <a:gd name="T52" fmla="*/ 1 w 84"/>
                  <a:gd name="T53" fmla="*/ 115 h 120"/>
                  <a:gd name="T54" fmla="*/ 10 w 84"/>
                  <a:gd name="T55" fmla="*/ 119 h 120"/>
                  <a:gd name="T56" fmla="*/ 20 w 84"/>
                  <a:gd name="T57" fmla="*/ 120 h 120"/>
                  <a:gd name="T58" fmla="*/ 52 w 84"/>
                  <a:gd name="T59" fmla="*/ 113 h 120"/>
                  <a:gd name="T60" fmla="*/ 65 w 84"/>
                  <a:gd name="T61" fmla="*/ 101 h 120"/>
                  <a:gd name="T62" fmla="*/ 70 w 84"/>
                  <a:gd name="T63" fmla="*/ 83 h 120"/>
                  <a:gd name="T64" fmla="*/ 70 w 84"/>
                  <a:gd name="T65" fmla="*/ 74 h 120"/>
                  <a:gd name="T66" fmla="*/ 68 w 84"/>
                  <a:gd name="T67" fmla="*/ 73 h 120"/>
                  <a:gd name="T68" fmla="*/ 67 w 84"/>
                  <a:gd name="T69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67" y="75"/>
                    </a:moveTo>
                    <a:cubicBezTo>
                      <a:pt x="67" y="77"/>
                      <a:pt x="67" y="80"/>
                      <a:pt x="67" y="83"/>
                    </a:cubicBezTo>
                    <a:cubicBezTo>
                      <a:pt x="67" y="89"/>
                      <a:pt x="66" y="95"/>
                      <a:pt x="63" y="99"/>
                    </a:cubicBezTo>
                    <a:cubicBezTo>
                      <a:pt x="58" y="106"/>
                      <a:pt x="51" y="110"/>
                      <a:pt x="43" y="113"/>
                    </a:cubicBezTo>
                    <a:cubicBezTo>
                      <a:pt x="35" y="116"/>
                      <a:pt x="27" y="117"/>
                      <a:pt x="20" y="117"/>
                    </a:cubicBezTo>
                    <a:cubicBezTo>
                      <a:pt x="16" y="117"/>
                      <a:pt x="13" y="117"/>
                      <a:pt x="10" y="116"/>
                    </a:cubicBezTo>
                    <a:cubicBezTo>
                      <a:pt x="8" y="115"/>
                      <a:pt x="6" y="115"/>
                      <a:pt x="4" y="114"/>
                    </a:cubicBezTo>
                    <a:cubicBezTo>
                      <a:pt x="4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1"/>
                      <a:pt x="4" y="110"/>
                      <a:pt x="6" y="110"/>
                    </a:cubicBezTo>
                    <a:cubicBezTo>
                      <a:pt x="10" y="107"/>
                      <a:pt x="19" y="105"/>
                      <a:pt x="33" y="102"/>
                    </a:cubicBezTo>
                    <a:cubicBezTo>
                      <a:pt x="50" y="99"/>
                      <a:pt x="63" y="87"/>
                      <a:pt x="71" y="72"/>
                    </a:cubicBezTo>
                    <a:cubicBezTo>
                      <a:pt x="79" y="57"/>
                      <a:pt x="84" y="40"/>
                      <a:pt x="84" y="28"/>
                    </a:cubicBezTo>
                    <a:cubicBezTo>
                      <a:pt x="84" y="25"/>
                      <a:pt x="83" y="23"/>
                      <a:pt x="83" y="20"/>
                    </a:cubicBezTo>
                    <a:cubicBezTo>
                      <a:pt x="81" y="14"/>
                      <a:pt x="79" y="7"/>
                      <a:pt x="76" y="1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3" y="0"/>
                      <a:pt x="73" y="1"/>
                      <a:pt x="73" y="2"/>
                    </a:cubicBezTo>
                    <a:cubicBezTo>
                      <a:pt x="76" y="8"/>
                      <a:pt x="78" y="15"/>
                      <a:pt x="80" y="21"/>
                    </a:cubicBezTo>
                    <a:cubicBezTo>
                      <a:pt x="80" y="23"/>
                      <a:pt x="81" y="25"/>
                      <a:pt x="81" y="28"/>
                    </a:cubicBezTo>
                    <a:cubicBezTo>
                      <a:pt x="81" y="39"/>
                      <a:pt x="77" y="56"/>
                      <a:pt x="68" y="70"/>
                    </a:cubicBezTo>
                    <a:cubicBezTo>
                      <a:pt x="60" y="85"/>
                      <a:pt x="48" y="97"/>
                      <a:pt x="33" y="99"/>
                    </a:cubicBezTo>
                    <a:cubicBezTo>
                      <a:pt x="21" y="101"/>
                      <a:pt x="13" y="103"/>
                      <a:pt x="8" y="105"/>
                    </a:cubicBezTo>
                    <a:cubicBezTo>
                      <a:pt x="6" y="106"/>
                      <a:pt x="4" y="107"/>
                      <a:pt x="2" y="108"/>
                    </a:cubicBezTo>
                    <a:cubicBezTo>
                      <a:pt x="2" y="109"/>
                      <a:pt x="1" y="109"/>
                      <a:pt x="1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3"/>
                      <a:pt x="0" y="114"/>
                      <a:pt x="1" y="115"/>
                    </a:cubicBezTo>
                    <a:cubicBezTo>
                      <a:pt x="2" y="117"/>
                      <a:pt x="5" y="118"/>
                      <a:pt x="10" y="119"/>
                    </a:cubicBezTo>
                    <a:cubicBezTo>
                      <a:pt x="12" y="120"/>
                      <a:pt x="16" y="120"/>
                      <a:pt x="20" y="120"/>
                    </a:cubicBezTo>
                    <a:cubicBezTo>
                      <a:pt x="29" y="120"/>
                      <a:pt x="42" y="118"/>
                      <a:pt x="52" y="113"/>
                    </a:cubicBezTo>
                    <a:cubicBezTo>
                      <a:pt x="57" y="110"/>
                      <a:pt x="62" y="106"/>
                      <a:pt x="65" y="101"/>
                    </a:cubicBezTo>
                    <a:cubicBezTo>
                      <a:pt x="68" y="96"/>
                      <a:pt x="70" y="90"/>
                      <a:pt x="70" y="83"/>
                    </a:cubicBezTo>
                    <a:cubicBezTo>
                      <a:pt x="70" y="80"/>
                      <a:pt x="70" y="77"/>
                      <a:pt x="70" y="74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7" y="73"/>
                      <a:pt x="67" y="74"/>
                      <a:pt x="67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4" name="Freeform 932"/>
              <p:cNvSpPr>
                <a:spLocks/>
              </p:cNvSpPr>
              <p:nvPr/>
            </p:nvSpPr>
            <p:spPr bwMode="auto">
              <a:xfrm>
                <a:off x="2165789" y="1974364"/>
                <a:ext cx="111125" cy="160338"/>
              </a:xfrm>
              <a:custGeom>
                <a:avLst/>
                <a:gdLst>
                  <a:gd name="T0" fmla="*/ 40 w 70"/>
                  <a:gd name="T1" fmla="*/ 73 h 100"/>
                  <a:gd name="T2" fmla="*/ 41 w 70"/>
                  <a:gd name="T3" fmla="*/ 78 h 100"/>
                  <a:gd name="T4" fmla="*/ 40 w 70"/>
                  <a:gd name="T5" fmla="*/ 82 h 100"/>
                  <a:gd name="T6" fmla="*/ 33 w 70"/>
                  <a:gd name="T7" fmla="*/ 94 h 100"/>
                  <a:gd name="T8" fmla="*/ 23 w 70"/>
                  <a:gd name="T9" fmla="*/ 97 h 100"/>
                  <a:gd name="T10" fmla="*/ 11 w 70"/>
                  <a:gd name="T11" fmla="*/ 94 h 100"/>
                  <a:gd name="T12" fmla="*/ 4 w 70"/>
                  <a:gd name="T13" fmla="*/ 87 h 100"/>
                  <a:gd name="T14" fmla="*/ 3 w 70"/>
                  <a:gd name="T15" fmla="*/ 86 h 100"/>
                  <a:gd name="T16" fmla="*/ 4 w 70"/>
                  <a:gd name="T17" fmla="*/ 85 h 100"/>
                  <a:gd name="T18" fmla="*/ 9 w 70"/>
                  <a:gd name="T19" fmla="*/ 83 h 100"/>
                  <a:gd name="T20" fmla="*/ 23 w 70"/>
                  <a:gd name="T21" fmla="*/ 80 h 100"/>
                  <a:gd name="T22" fmla="*/ 38 w 70"/>
                  <a:gd name="T23" fmla="*/ 76 h 100"/>
                  <a:gd name="T24" fmla="*/ 63 w 70"/>
                  <a:gd name="T25" fmla="*/ 56 h 100"/>
                  <a:gd name="T26" fmla="*/ 70 w 70"/>
                  <a:gd name="T27" fmla="*/ 29 h 100"/>
                  <a:gd name="T28" fmla="*/ 64 w 70"/>
                  <a:gd name="T29" fmla="*/ 1 h 100"/>
                  <a:gd name="T30" fmla="*/ 62 w 70"/>
                  <a:gd name="T31" fmla="*/ 1 h 100"/>
                  <a:gd name="T32" fmla="*/ 61 w 70"/>
                  <a:gd name="T33" fmla="*/ 3 h 100"/>
                  <a:gd name="T34" fmla="*/ 67 w 70"/>
                  <a:gd name="T35" fmla="*/ 29 h 100"/>
                  <a:gd name="T36" fmla="*/ 60 w 70"/>
                  <a:gd name="T37" fmla="*/ 54 h 100"/>
                  <a:gd name="T38" fmla="*/ 37 w 70"/>
                  <a:gd name="T39" fmla="*/ 73 h 100"/>
                  <a:gd name="T40" fmla="*/ 14 w 70"/>
                  <a:gd name="T41" fmla="*/ 78 h 100"/>
                  <a:gd name="T42" fmla="*/ 5 w 70"/>
                  <a:gd name="T43" fmla="*/ 81 h 100"/>
                  <a:gd name="T44" fmla="*/ 2 w 70"/>
                  <a:gd name="T45" fmla="*/ 83 h 100"/>
                  <a:gd name="T46" fmla="*/ 0 w 70"/>
                  <a:gd name="T47" fmla="*/ 86 h 100"/>
                  <a:gd name="T48" fmla="*/ 1 w 70"/>
                  <a:gd name="T49" fmla="*/ 88 h 100"/>
                  <a:gd name="T50" fmla="*/ 9 w 70"/>
                  <a:gd name="T51" fmla="*/ 96 h 100"/>
                  <a:gd name="T52" fmla="*/ 23 w 70"/>
                  <a:gd name="T53" fmla="*/ 100 h 100"/>
                  <a:gd name="T54" fmla="*/ 35 w 70"/>
                  <a:gd name="T55" fmla="*/ 97 h 100"/>
                  <a:gd name="T56" fmla="*/ 43 w 70"/>
                  <a:gd name="T57" fmla="*/ 83 h 100"/>
                  <a:gd name="T58" fmla="*/ 44 w 70"/>
                  <a:gd name="T59" fmla="*/ 78 h 100"/>
                  <a:gd name="T60" fmla="*/ 43 w 70"/>
                  <a:gd name="T61" fmla="*/ 72 h 100"/>
                  <a:gd name="T62" fmla="*/ 41 w 70"/>
                  <a:gd name="T63" fmla="*/ 71 h 100"/>
                  <a:gd name="T64" fmla="*/ 40 w 70"/>
                  <a:gd name="T65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40" y="73"/>
                    </a:moveTo>
                    <a:cubicBezTo>
                      <a:pt x="40" y="75"/>
                      <a:pt x="41" y="77"/>
                      <a:pt x="41" y="78"/>
                    </a:cubicBezTo>
                    <a:cubicBezTo>
                      <a:pt x="41" y="80"/>
                      <a:pt x="40" y="81"/>
                      <a:pt x="40" y="82"/>
                    </a:cubicBezTo>
                    <a:cubicBezTo>
                      <a:pt x="38" y="88"/>
                      <a:pt x="36" y="92"/>
                      <a:pt x="33" y="94"/>
                    </a:cubicBezTo>
                    <a:cubicBezTo>
                      <a:pt x="30" y="97"/>
                      <a:pt x="27" y="97"/>
                      <a:pt x="23" y="97"/>
                    </a:cubicBezTo>
                    <a:cubicBezTo>
                      <a:pt x="19" y="97"/>
                      <a:pt x="14" y="96"/>
                      <a:pt x="11" y="94"/>
                    </a:cubicBezTo>
                    <a:cubicBezTo>
                      <a:pt x="7" y="91"/>
                      <a:pt x="4" y="89"/>
                      <a:pt x="4" y="87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5"/>
                      <a:pt x="4" y="85"/>
                      <a:pt x="4" y="85"/>
                    </a:cubicBezTo>
                    <a:cubicBezTo>
                      <a:pt x="5" y="84"/>
                      <a:pt x="6" y="83"/>
                      <a:pt x="9" y="83"/>
                    </a:cubicBezTo>
                    <a:cubicBezTo>
                      <a:pt x="12" y="82"/>
                      <a:pt x="17" y="81"/>
                      <a:pt x="23" y="80"/>
                    </a:cubicBezTo>
                    <a:cubicBezTo>
                      <a:pt x="28" y="79"/>
                      <a:pt x="33" y="78"/>
                      <a:pt x="38" y="76"/>
                    </a:cubicBezTo>
                    <a:cubicBezTo>
                      <a:pt x="50" y="71"/>
                      <a:pt x="58" y="64"/>
                      <a:pt x="63" y="56"/>
                    </a:cubicBezTo>
                    <a:cubicBezTo>
                      <a:pt x="68" y="47"/>
                      <a:pt x="70" y="38"/>
                      <a:pt x="70" y="29"/>
                    </a:cubicBezTo>
                    <a:cubicBezTo>
                      <a:pt x="70" y="20"/>
                      <a:pt x="68" y="10"/>
                      <a:pt x="64" y="1"/>
                    </a:cubicBezTo>
                    <a:cubicBezTo>
                      <a:pt x="64" y="1"/>
                      <a:pt x="63" y="0"/>
                      <a:pt x="62" y="1"/>
                    </a:cubicBezTo>
                    <a:cubicBezTo>
                      <a:pt x="61" y="1"/>
                      <a:pt x="61" y="2"/>
                      <a:pt x="61" y="3"/>
                    </a:cubicBezTo>
                    <a:cubicBezTo>
                      <a:pt x="65" y="11"/>
                      <a:pt x="67" y="20"/>
                      <a:pt x="67" y="29"/>
                    </a:cubicBezTo>
                    <a:cubicBezTo>
                      <a:pt x="67" y="38"/>
                      <a:pt x="65" y="46"/>
                      <a:pt x="60" y="54"/>
                    </a:cubicBezTo>
                    <a:cubicBezTo>
                      <a:pt x="56" y="62"/>
                      <a:pt x="48" y="68"/>
                      <a:pt x="37" y="73"/>
                    </a:cubicBezTo>
                    <a:cubicBezTo>
                      <a:pt x="30" y="76"/>
                      <a:pt x="21" y="77"/>
                      <a:pt x="14" y="78"/>
                    </a:cubicBezTo>
                    <a:cubicBezTo>
                      <a:pt x="11" y="79"/>
                      <a:pt x="7" y="80"/>
                      <a:pt x="5" y="81"/>
                    </a:cubicBezTo>
                    <a:cubicBezTo>
                      <a:pt x="4" y="81"/>
                      <a:pt x="3" y="82"/>
                      <a:pt x="2" y="83"/>
                    </a:cubicBezTo>
                    <a:cubicBezTo>
                      <a:pt x="1" y="83"/>
                      <a:pt x="0" y="85"/>
                      <a:pt x="0" y="86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2" y="91"/>
                      <a:pt x="5" y="94"/>
                      <a:pt x="9" y="96"/>
                    </a:cubicBezTo>
                    <a:cubicBezTo>
                      <a:pt x="13" y="99"/>
                      <a:pt x="18" y="100"/>
                      <a:pt x="23" y="100"/>
                    </a:cubicBezTo>
                    <a:cubicBezTo>
                      <a:pt x="27" y="100"/>
                      <a:pt x="31" y="99"/>
                      <a:pt x="35" y="97"/>
                    </a:cubicBezTo>
                    <a:cubicBezTo>
                      <a:pt x="38" y="94"/>
                      <a:pt x="41" y="90"/>
                      <a:pt x="43" y="83"/>
                    </a:cubicBezTo>
                    <a:cubicBezTo>
                      <a:pt x="43" y="82"/>
                      <a:pt x="44" y="80"/>
                      <a:pt x="44" y="78"/>
                    </a:cubicBezTo>
                    <a:cubicBezTo>
                      <a:pt x="44" y="77"/>
                      <a:pt x="43" y="75"/>
                      <a:pt x="43" y="72"/>
                    </a:cubicBezTo>
                    <a:cubicBezTo>
                      <a:pt x="43" y="72"/>
                      <a:pt x="42" y="71"/>
                      <a:pt x="41" y="71"/>
                    </a:cubicBezTo>
                    <a:cubicBezTo>
                      <a:pt x="40" y="71"/>
                      <a:pt x="40" y="72"/>
                      <a:pt x="40" y="7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5" name="Freeform 933"/>
              <p:cNvSpPr>
                <a:spLocks/>
              </p:cNvSpPr>
              <p:nvPr/>
            </p:nvSpPr>
            <p:spPr bwMode="auto">
              <a:xfrm>
                <a:off x="1907026" y="1515576"/>
                <a:ext cx="373063" cy="661988"/>
              </a:xfrm>
              <a:custGeom>
                <a:avLst/>
                <a:gdLst>
                  <a:gd name="T0" fmla="*/ 160 w 233"/>
                  <a:gd name="T1" fmla="*/ 311 h 414"/>
                  <a:gd name="T2" fmla="*/ 114 w 233"/>
                  <a:gd name="T3" fmla="*/ 271 h 414"/>
                  <a:gd name="T4" fmla="*/ 115 w 233"/>
                  <a:gd name="T5" fmla="*/ 271 h 414"/>
                  <a:gd name="T6" fmla="*/ 113 w 233"/>
                  <a:gd name="T7" fmla="*/ 271 h 414"/>
                  <a:gd name="T8" fmla="*/ 233 w 233"/>
                  <a:gd name="T9" fmla="*/ 201 h 414"/>
                  <a:gd name="T10" fmla="*/ 213 w 233"/>
                  <a:gd name="T11" fmla="*/ 169 h 414"/>
                  <a:gd name="T12" fmla="*/ 207 w 233"/>
                  <a:gd name="T13" fmla="*/ 180 h 414"/>
                  <a:gd name="T14" fmla="*/ 198 w 233"/>
                  <a:gd name="T15" fmla="*/ 232 h 414"/>
                  <a:gd name="T16" fmla="*/ 111 w 233"/>
                  <a:gd name="T17" fmla="*/ 245 h 414"/>
                  <a:gd name="T18" fmla="*/ 128 w 233"/>
                  <a:gd name="T19" fmla="*/ 228 h 414"/>
                  <a:gd name="T20" fmla="*/ 207 w 233"/>
                  <a:gd name="T21" fmla="*/ 119 h 414"/>
                  <a:gd name="T22" fmla="*/ 2 w 233"/>
                  <a:gd name="T23" fmla="*/ 0 h 414"/>
                  <a:gd name="T24" fmla="*/ 183 w 233"/>
                  <a:gd name="T25" fmla="*/ 119 h 414"/>
                  <a:gd name="T26" fmla="*/ 199 w 233"/>
                  <a:gd name="T27" fmla="*/ 173 h 414"/>
                  <a:gd name="T28" fmla="*/ 95 w 233"/>
                  <a:gd name="T29" fmla="*/ 202 h 414"/>
                  <a:gd name="T30" fmla="*/ 24 w 233"/>
                  <a:gd name="T31" fmla="*/ 151 h 414"/>
                  <a:gd name="T32" fmla="*/ 15 w 233"/>
                  <a:gd name="T33" fmla="*/ 150 h 414"/>
                  <a:gd name="T34" fmla="*/ 2 w 233"/>
                  <a:gd name="T35" fmla="*/ 177 h 414"/>
                  <a:gd name="T36" fmla="*/ 0 w 233"/>
                  <a:gd name="T37" fmla="*/ 186 h 414"/>
                  <a:gd name="T38" fmla="*/ 19 w 233"/>
                  <a:gd name="T39" fmla="*/ 213 h 414"/>
                  <a:gd name="T40" fmla="*/ 105 w 233"/>
                  <a:gd name="T41" fmla="*/ 303 h 414"/>
                  <a:gd name="T42" fmla="*/ 135 w 233"/>
                  <a:gd name="T43" fmla="*/ 368 h 414"/>
                  <a:gd name="T44" fmla="*/ 200 w 233"/>
                  <a:gd name="T45" fmla="*/ 408 h 414"/>
                  <a:gd name="T46" fmla="*/ 215 w 233"/>
                  <a:gd name="T47" fmla="*/ 349 h 414"/>
                  <a:gd name="T48" fmla="*/ 198 w 233"/>
                  <a:gd name="T49" fmla="*/ 406 h 414"/>
                  <a:gd name="T50" fmla="*/ 132 w 233"/>
                  <a:gd name="T51" fmla="*/ 347 h 414"/>
                  <a:gd name="T52" fmla="*/ 117 w 233"/>
                  <a:gd name="T53" fmla="*/ 315 h 414"/>
                  <a:gd name="T54" fmla="*/ 18 w 233"/>
                  <a:gd name="T55" fmla="*/ 206 h 414"/>
                  <a:gd name="T56" fmla="*/ 3 w 233"/>
                  <a:gd name="T57" fmla="*/ 186 h 414"/>
                  <a:gd name="T58" fmla="*/ 5 w 233"/>
                  <a:gd name="T59" fmla="*/ 177 h 414"/>
                  <a:gd name="T60" fmla="*/ 18 w 233"/>
                  <a:gd name="T61" fmla="*/ 152 h 414"/>
                  <a:gd name="T62" fmla="*/ 20 w 233"/>
                  <a:gd name="T63" fmla="*/ 151 h 414"/>
                  <a:gd name="T64" fmla="*/ 20 w 233"/>
                  <a:gd name="T65" fmla="*/ 151 h 414"/>
                  <a:gd name="T66" fmla="*/ 22 w 233"/>
                  <a:gd name="T67" fmla="*/ 153 h 414"/>
                  <a:gd name="T68" fmla="*/ 113 w 233"/>
                  <a:gd name="T69" fmla="*/ 209 h 414"/>
                  <a:gd name="T70" fmla="*/ 210 w 233"/>
                  <a:gd name="T71" fmla="*/ 151 h 414"/>
                  <a:gd name="T72" fmla="*/ 5 w 233"/>
                  <a:gd name="T73" fmla="*/ 19 h 414"/>
                  <a:gd name="T74" fmla="*/ 3 w 233"/>
                  <a:gd name="T75" fmla="*/ 2 h 414"/>
                  <a:gd name="T76" fmla="*/ 204 w 233"/>
                  <a:gd name="T77" fmla="*/ 121 h 414"/>
                  <a:gd name="T78" fmla="*/ 121 w 233"/>
                  <a:gd name="T79" fmla="*/ 226 h 414"/>
                  <a:gd name="T80" fmla="*/ 109 w 233"/>
                  <a:gd name="T81" fmla="*/ 248 h 414"/>
                  <a:gd name="T82" fmla="*/ 200 w 233"/>
                  <a:gd name="T83" fmla="*/ 234 h 414"/>
                  <a:gd name="T84" fmla="*/ 209 w 233"/>
                  <a:gd name="T85" fmla="*/ 180 h 414"/>
                  <a:gd name="T86" fmla="*/ 215 w 233"/>
                  <a:gd name="T87" fmla="*/ 170 h 414"/>
                  <a:gd name="T88" fmla="*/ 215 w 233"/>
                  <a:gd name="T89" fmla="*/ 239 h 414"/>
                  <a:gd name="T90" fmla="*/ 115 w 233"/>
                  <a:gd name="T91" fmla="*/ 269 h 414"/>
                  <a:gd name="T92" fmla="*/ 113 w 233"/>
                  <a:gd name="T93" fmla="*/ 269 h 414"/>
                  <a:gd name="T94" fmla="*/ 160 w 233"/>
                  <a:gd name="T95" fmla="*/ 314 h 414"/>
                  <a:gd name="T96" fmla="*/ 213 w 233"/>
                  <a:gd name="T97" fmla="*/ 24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3" h="414">
                    <a:moveTo>
                      <a:pt x="212" y="244"/>
                    </a:moveTo>
                    <a:cubicBezTo>
                      <a:pt x="213" y="249"/>
                      <a:pt x="213" y="253"/>
                      <a:pt x="213" y="258"/>
                    </a:cubicBezTo>
                    <a:cubicBezTo>
                      <a:pt x="213" y="281"/>
                      <a:pt x="198" y="301"/>
                      <a:pt x="178" y="308"/>
                    </a:cubicBezTo>
                    <a:cubicBezTo>
                      <a:pt x="171" y="310"/>
                      <a:pt x="166" y="311"/>
                      <a:pt x="160" y="311"/>
                    </a:cubicBezTo>
                    <a:cubicBezTo>
                      <a:pt x="150" y="311"/>
                      <a:pt x="141" y="308"/>
                      <a:pt x="134" y="303"/>
                    </a:cubicBezTo>
                    <a:cubicBezTo>
                      <a:pt x="127" y="297"/>
                      <a:pt x="122" y="291"/>
                      <a:pt x="119" y="286"/>
                    </a:cubicBezTo>
                    <a:cubicBezTo>
                      <a:pt x="115" y="280"/>
                      <a:pt x="114" y="276"/>
                      <a:pt x="114" y="274"/>
                    </a:cubicBezTo>
                    <a:cubicBezTo>
                      <a:pt x="114" y="273"/>
                      <a:pt x="114" y="272"/>
                      <a:pt x="114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4" y="270"/>
                      <a:pt x="114" y="270"/>
                      <a:pt x="114" y="270"/>
                    </a:cubicBezTo>
                    <a:cubicBezTo>
                      <a:pt x="113" y="271"/>
                      <a:pt x="113" y="271"/>
                      <a:pt x="113" y="271"/>
                    </a:cubicBezTo>
                    <a:cubicBezTo>
                      <a:pt x="113" y="271"/>
                      <a:pt x="119" y="273"/>
                      <a:pt x="130" y="273"/>
                    </a:cubicBezTo>
                    <a:cubicBezTo>
                      <a:pt x="140" y="273"/>
                      <a:pt x="155" y="272"/>
                      <a:pt x="175" y="268"/>
                    </a:cubicBezTo>
                    <a:cubicBezTo>
                      <a:pt x="193" y="265"/>
                      <a:pt x="208" y="254"/>
                      <a:pt x="218" y="241"/>
                    </a:cubicBezTo>
                    <a:cubicBezTo>
                      <a:pt x="227" y="228"/>
                      <a:pt x="233" y="213"/>
                      <a:pt x="233" y="201"/>
                    </a:cubicBezTo>
                    <a:cubicBezTo>
                      <a:pt x="233" y="196"/>
                      <a:pt x="232" y="191"/>
                      <a:pt x="230" y="188"/>
                    </a:cubicBezTo>
                    <a:cubicBezTo>
                      <a:pt x="226" y="181"/>
                      <a:pt x="221" y="175"/>
                      <a:pt x="216" y="169"/>
                    </a:cubicBezTo>
                    <a:cubicBezTo>
                      <a:pt x="215" y="167"/>
                      <a:pt x="215" y="167"/>
                      <a:pt x="215" y="167"/>
                    </a:cubicBezTo>
                    <a:cubicBezTo>
                      <a:pt x="213" y="169"/>
                      <a:pt x="213" y="169"/>
                      <a:pt x="213" y="169"/>
                    </a:cubicBezTo>
                    <a:cubicBezTo>
                      <a:pt x="213" y="169"/>
                      <a:pt x="212" y="172"/>
                      <a:pt x="211" y="174"/>
                    </a:cubicBezTo>
                    <a:cubicBezTo>
                      <a:pt x="210" y="175"/>
                      <a:pt x="210" y="176"/>
                      <a:pt x="209" y="177"/>
                    </a:cubicBezTo>
                    <a:cubicBezTo>
                      <a:pt x="209" y="178"/>
                      <a:pt x="208" y="179"/>
                      <a:pt x="208" y="179"/>
                    </a:cubicBezTo>
                    <a:cubicBezTo>
                      <a:pt x="207" y="180"/>
                      <a:pt x="207" y="180"/>
                      <a:pt x="207" y="180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12" y="188"/>
                      <a:pt x="215" y="193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213"/>
                      <a:pt x="207" y="224"/>
                      <a:pt x="198" y="232"/>
                    </a:cubicBezTo>
                    <a:cubicBezTo>
                      <a:pt x="189" y="240"/>
                      <a:pt x="178" y="245"/>
                      <a:pt x="170" y="248"/>
                    </a:cubicBezTo>
                    <a:cubicBezTo>
                      <a:pt x="165" y="250"/>
                      <a:pt x="154" y="251"/>
                      <a:pt x="143" y="251"/>
                    </a:cubicBezTo>
                    <a:cubicBezTo>
                      <a:pt x="134" y="251"/>
                      <a:pt x="125" y="250"/>
                      <a:pt x="119" y="249"/>
                    </a:cubicBezTo>
                    <a:cubicBezTo>
                      <a:pt x="115" y="248"/>
                      <a:pt x="113" y="247"/>
                      <a:pt x="111" y="245"/>
                    </a:cubicBezTo>
                    <a:cubicBezTo>
                      <a:pt x="109" y="244"/>
                      <a:pt x="108" y="242"/>
                      <a:pt x="108" y="241"/>
                    </a:cubicBezTo>
                    <a:cubicBezTo>
                      <a:pt x="108" y="240"/>
                      <a:pt x="108" y="240"/>
                      <a:pt x="108" y="240"/>
                    </a:cubicBezTo>
                    <a:cubicBezTo>
                      <a:pt x="108" y="237"/>
                      <a:pt x="109" y="235"/>
                      <a:pt x="111" y="234"/>
                    </a:cubicBezTo>
                    <a:cubicBezTo>
                      <a:pt x="115" y="231"/>
                      <a:pt x="121" y="229"/>
                      <a:pt x="128" y="228"/>
                    </a:cubicBezTo>
                    <a:cubicBezTo>
                      <a:pt x="135" y="226"/>
                      <a:pt x="143" y="225"/>
                      <a:pt x="150" y="223"/>
                    </a:cubicBezTo>
                    <a:cubicBezTo>
                      <a:pt x="168" y="218"/>
                      <a:pt x="196" y="206"/>
                      <a:pt x="214" y="176"/>
                    </a:cubicBezTo>
                    <a:cubicBezTo>
                      <a:pt x="219" y="167"/>
                      <a:pt x="221" y="159"/>
                      <a:pt x="221" y="151"/>
                    </a:cubicBezTo>
                    <a:cubicBezTo>
                      <a:pt x="221" y="138"/>
                      <a:pt x="214" y="127"/>
                      <a:pt x="207" y="119"/>
                    </a:cubicBezTo>
                    <a:cubicBezTo>
                      <a:pt x="199" y="111"/>
                      <a:pt x="190" y="106"/>
                      <a:pt x="186" y="102"/>
                    </a:cubicBezTo>
                    <a:cubicBezTo>
                      <a:pt x="156" y="77"/>
                      <a:pt x="111" y="51"/>
                      <a:pt x="73" y="32"/>
                    </a:cubicBezTo>
                    <a:cubicBezTo>
                      <a:pt x="35" y="13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0" y="31"/>
                      <a:pt x="81" y="55"/>
                      <a:pt x="126" y="80"/>
                    </a:cubicBezTo>
                    <a:cubicBezTo>
                      <a:pt x="148" y="93"/>
                      <a:pt x="168" y="107"/>
                      <a:pt x="183" y="119"/>
                    </a:cubicBezTo>
                    <a:cubicBezTo>
                      <a:pt x="191" y="125"/>
                      <a:pt x="197" y="131"/>
                      <a:pt x="201" y="136"/>
                    </a:cubicBezTo>
                    <a:cubicBezTo>
                      <a:pt x="205" y="142"/>
                      <a:pt x="207" y="147"/>
                      <a:pt x="207" y="151"/>
                    </a:cubicBezTo>
                    <a:cubicBezTo>
                      <a:pt x="207" y="151"/>
                      <a:pt x="207" y="151"/>
                      <a:pt x="207" y="151"/>
                    </a:cubicBezTo>
                    <a:cubicBezTo>
                      <a:pt x="207" y="160"/>
                      <a:pt x="204" y="167"/>
                      <a:pt x="199" y="173"/>
                    </a:cubicBezTo>
                    <a:cubicBezTo>
                      <a:pt x="191" y="182"/>
                      <a:pt x="179" y="189"/>
                      <a:pt x="166" y="194"/>
                    </a:cubicBezTo>
                    <a:cubicBezTo>
                      <a:pt x="153" y="199"/>
                      <a:pt x="139" y="202"/>
                      <a:pt x="129" y="204"/>
                    </a:cubicBezTo>
                    <a:cubicBezTo>
                      <a:pt x="123" y="205"/>
                      <a:pt x="117" y="206"/>
                      <a:pt x="113" y="206"/>
                    </a:cubicBezTo>
                    <a:cubicBezTo>
                      <a:pt x="105" y="206"/>
                      <a:pt x="100" y="204"/>
                      <a:pt x="95" y="202"/>
                    </a:cubicBezTo>
                    <a:cubicBezTo>
                      <a:pt x="91" y="200"/>
                      <a:pt x="86" y="196"/>
                      <a:pt x="81" y="193"/>
                    </a:cubicBezTo>
                    <a:cubicBezTo>
                      <a:pt x="74" y="190"/>
                      <a:pt x="60" y="179"/>
                      <a:pt x="47" y="169"/>
                    </a:cubicBezTo>
                    <a:cubicBezTo>
                      <a:pt x="41" y="164"/>
                      <a:pt x="35" y="159"/>
                      <a:pt x="30" y="155"/>
                    </a:cubicBezTo>
                    <a:cubicBezTo>
                      <a:pt x="27" y="154"/>
                      <a:pt x="25" y="152"/>
                      <a:pt x="24" y="151"/>
                    </a:cubicBezTo>
                    <a:cubicBezTo>
                      <a:pt x="22" y="149"/>
                      <a:pt x="21" y="149"/>
                      <a:pt x="20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7" y="149"/>
                      <a:pt x="15" y="150"/>
                    </a:cubicBezTo>
                    <a:cubicBezTo>
                      <a:pt x="14" y="152"/>
                      <a:pt x="12" y="154"/>
                      <a:pt x="12" y="158"/>
                    </a:cubicBezTo>
                    <a:cubicBezTo>
                      <a:pt x="12" y="160"/>
                      <a:pt x="10" y="163"/>
                      <a:pt x="8" y="167"/>
                    </a:cubicBezTo>
                    <a:cubicBezTo>
                      <a:pt x="6" y="168"/>
                      <a:pt x="5" y="170"/>
                      <a:pt x="4" y="171"/>
                    </a:cubicBezTo>
                    <a:cubicBezTo>
                      <a:pt x="3" y="173"/>
                      <a:pt x="2" y="175"/>
                      <a:pt x="2" y="177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80"/>
                      <a:pt x="2" y="181"/>
                      <a:pt x="1" y="182"/>
                    </a:cubicBezTo>
                    <a:cubicBezTo>
                      <a:pt x="1" y="183"/>
                      <a:pt x="0" y="184"/>
                      <a:pt x="0" y="186"/>
                    </a:cubicBezTo>
                    <a:cubicBezTo>
                      <a:pt x="0" y="187"/>
                      <a:pt x="0" y="188"/>
                      <a:pt x="1" y="189"/>
                    </a:cubicBezTo>
                    <a:cubicBezTo>
                      <a:pt x="2" y="190"/>
                      <a:pt x="3" y="191"/>
                      <a:pt x="4" y="192"/>
                    </a:cubicBezTo>
                    <a:cubicBezTo>
                      <a:pt x="6" y="193"/>
                      <a:pt x="7" y="195"/>
                      <a:pt x="9" y="198"/>
                    </a:cubicBezTo>
                    <a:cubicBezTo>
                      <a:pt x="12" y="202"/>
                      <a:pt x="15" y="208"/>
                      <a:pt x="19" y="213"/>
                    </a:cubicBezTo>
                    <a:cubicBezTo>
                      <a:pt x="22" y="218"/>
                      <a:pt x="27" y="223"/>
                      <a:pt x="32" y="226"/>
                    </a:cubicBezTo>
                    <a:cubicBezTo>
                      <a:pt x="39" y="230"/>
                      <a:pt x="51" y="237"/>
                      <a:pt x="62" y="246"/>
                    </a:cubicBezTo>
                    <a:cubicBezTo>
                      <a:pt x="73" y="254"/>
                      <a:pt x="83" y="263"/>
                      <a:pt x="87" y="271"/>
                    </a:cubicBezTo>
                    <a:cubicBezTo>
                      <a:pt x="91" y="280"/>
                      <a:pt x="98" y="292"/>
                      <a:pt x="105" y="303"/>
                    </a:cubicBezTo>
                    <a:cubicBezTo>
                      <a:pt x="108" y="308"/>
                      <a:pt x="112" y="313"/>
                      <a:pt x="115" y="317"/>
                    </a:cubicBezTo>
                    <a:cubicBezTo>
                      <a:pt x="118" y="321"/>
                      <a:pt x="120" y="324"/>
                      <a:pt x="122" y="325"/>
                    </a:cubicBezTo>
                    <a:cubicBezTo>
                      <a:pt x="122" y="325"/>
                      <a:pt x="123" y="326"/>
                      <a:pt x="123" y="329"/>
                    </a:cubicBezTo>
                    <a:cubicBezTo>
                      <a:pt x="126" y="336"/>
                      <a:pt x="130" y="352"/>
                      <a:pt x="135" y="368"/>
                    </a:cubicBezTo>
                    <a:cubicBezTo>
                      <a:pt x="138" y="375"/>
                      <a:pt x="141" y="383"/>
                      <a:pt x="144" y="390"/>
                    </a:cubicBezTo>
                    <a:cubicBezTo>
                      <a:pt x="148" y="397"/>
                      <a:pt x="152" y="402"/>
                      <a:pt x="156" y="405"/>
                    </a:cubicBezTo>
                    <a:cubicBezTo>
                      <a:pt x="165" y="411"/>
                      <a:pt x="174" y="414"/>
                      <a:pt x="182" y="414"/>
                    </a:cubicBezTo>
                    <a:cubicBezTo>
                      <a:pt x="188" y="414"/>
                      <a:pt x="195" y="412"/>
                      <a:pt x="200" y="408"/>
                    </a:cubicBezTo>
                    <a:cubicBezTo>
                      <a:pt x="205" y="404"/>
                      <a:pt x="210" y="398"/>
                      <a:pt x="213" y="389"/>
                    </a:cubicBezTo>
                    <a:cubicBezTo>
                      <a:pt x="217" y="377"/>
                      <a:pt x="218" y="368"/>
                      <a:pt x="218" y="361"/>
                    </a:cubicBezTo>
                    <a:cubicBezTo>
                      <a:pt x="218" y="356"/>
                      <a:pt x="217" y="353"/>
                      <a:pt x="217" y="350"/>
                    </a:cubicBezTo>
                    <a:cubicBezTo>
                      <a:pt x="217" y="349"/>
                      <a:pt x="216" y="349"/>
                      <a:pt x="215" y="349"/>
                    </a:cubicBezTo>
                    <a:cubicBezTo>
                      <a:pt x="214" y="349"/>
                      <a:pt x="214" y="350"/>
                      <a:pt x="214" y="351"/>
                    </a:cubicBezTo>
                    <a:cubicBezTo>
                      <a:pt x="214" y="353"/>
                      <a:pt x="215" y="356"/>
                      <a:pt x="215" y="361"/>
                    </a:cubicBezTo>
                    <a:cubicBezTo>
                      <a:pt x="215" y="368"/>
                      <a:pt x="214" y="377"/>
                      <a:pt x="210" y="388"/>
                    </a:cubicBezTo>
                    <a:cubicBezTo>
                      <a:pt x="207" y="396"/>
                      <a:pt x="203" y="402"/>
                      <a:pt x="198" y="406"/>
                    </a:cubicBezTo>
                    <a:cubicBezTo>
                      <a:pt x="193" y="410"/>
                      <a:pt x="188" y="411"/>
                      <a:pt x="182" y="411"/>
                    </a:cubicBezTo>
                    <a:cubicBezTo>
                      <a:pt x="174" y="411"/>
                      <a:pt x="166" y="408"/>
                      <a:pt x="158" y="403"/>
                    </a:cubicBezTo>
                    <a:cubicBezTo>
                      <a:pt x="153" y="400"/>
                      <a:pt x="149" y="393"/>
                      <a:pt x="145" y="386"/>
                    </a:cubicBezTo>
                    <a:cubicBezTo>
                      <a:pt x="140" y="374"/>
                      <a:pt x="135" y="359"/>
                      <a:pt x="132" y="347"/>
                    </a:cubicBezTo>
                    <a:cubicBezTo>
                      <a:pt x="130" y="341"/>
                      <a:pt x="129" y="335"/>
                      <a:pt x="128" y="331"/>
                    </a:cubicBezTo>
                    <a:cubicBezTo>
                      <a:pt x="127" y="329"/>
                      <a:pt x="126" y="327"/>
                      <a:pt x="126" y="326"/>
                    </a:cubicBezTo>
                    <a:cubicBezTo>
                      <a:pt x="125" y="324"/>
                      <a:pt x="124" y="323"/>
                      <a:pt x="124" y="323"/>
                    </a:cubicBezTo>
                    <a:cubicBezTo>
                      <a:pt x="122" y="322"/>
                      <a:pt x="120" y="319"/>
                      <a:pt x="117" y="315"/>
                    </a:cubicBezTo>
                    <a:cubicBezTo>
                      <a:pt x="109" y="304"/>
                      <a:pt x="95" y="283"/>
                      <a:pt x="89" y="270"/>
                    </a:cubicBezTo>
                    <a:cubicBezTo>
                      <a:pt x="85" y="261"/>
                      <a:pt x="75" y="252"/>
                      <a:pt x="63" y="243"/>
                    </a:cubicBezTo>
                    <a:cubicBezTo>
                      <a:pt x="52" y="235"/>
                      <a:pt x="41" y="228"/>
                      <a:pt x="34" y="224"/>
                    </a:cubicBezTo>
                    <a:cubicBezTo>
                      <a:pt x="27" y="220"/>
                      <a:pt x="22" y="213"/>
                      <a:pt x="18" y="206"/>
                    </a:cubicBezTo>
                    <a:cubicBezTo>
                      <a:pt x="16" y="203"/>
                      <a:pt x="14" y="199"/>
                      <a:pt x="12" y="196"/>
                    </a:cubicBezTo>
                    <a:cubicBezTo>
                      <a:pt x="10" y="193"/>
                      <a:pt x="8" y="191"/>
                      <a:pt x="6" y="189"/>
                    </a:cubicBezTo>
                    <a:cubicBezTo>
                      <a:pt x="5" y="188"/>
                      <a:pt x="4" y="188"/>
                      <a:pt x="4" y="187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5"/>
                      <a:pt x="4" y="184"/>
                      <a:pt x="4" y="183"/>
                    </a:cubicBezTo>
                    <a:cubicBezTo>
                      <a:pt x="5" y="182"/>
                      <a:pt x="5" y="180"/>
                      <a:pt x="5" y="178"/>
                    </a:cubicBezTo>
                    <a:cubicBezTo>
                      <a:pt x="5" y="178"/>
                      <a:pt x="5" y="178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6"/>
                      <a:pt x="6" y="174"/>
                      <a:pt x="7" y="173"/>
                    </a:cubicBezTo>
                    <a:cubicBezTo>
                      <a:pt x="8" y="171"/>
                      <a:pt x="10" y="168"/>
                      <a:pt x="12" y="166"/>
                    </a:cubicBezTo>
                    <a:cubicBezTo>
                      <a:pt x="13" y="164"/>
                      <a:pt x="15" y="161"/>
                      <a:pt x="15" y="158"/>
                    </a:cubicBezTo>
                    <a:cubicBezTo>
                      <a:pt x="15" y="155"/>
                      <a:pt x="16" y="154"/>
                      <a:pt x="18" y="152"/>
                    </a:cubicBezTo>
                    <a:cubicBezTo>
                      <a:pt x="18" y="152"/>
                      <a:pt x="19" y="152"/>
                      <a:pt x="19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9" y="150"/>
                      <a:pt x="19" y="150"/>
                      <a:pt x="19" y="150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19" y="151"/>
                      <a:pt x="20" y="152"/>
                      <a:pt x="22" y="153"/>
                    </a:cubicBezTo>
                    <a:cubicBezTo>
                      <a:pt x="27" y="157"/>
                      <a:pt x="39" y="166"/>
                      <a:pt x="50" y="175"/>
                    </a:cubicBezTo>
                    <a:cubicBezTo>
                      <a:pt x="62" y="184"/>
                      <a:pt x="73" y="192"/>
                      <a:pt x="79" y="196"/>
                    </a:cubicBezTo>
                    <a:cubicBezTo>
                      <a:pt x="85" y="199"/>
                      <a:pt x="89" y="202"/>
                      <a:pt x="94" y="205"/>
                    </a:cubicBezTo>
                    <a:cubicBezTo>
                      <a:pt x="99" y="207"/>
                      <a:pt x="105" y="209"/>
                      <a:pt x="113" y="209"/>
                    </a:cubicBezTo>
                    <a:cubicBezTo>
                      <a:pt x="118" y="209"/>
                      <a:pt x="123" y="208"/>
                      <a:pt x="129" y="207"/>
                    </a:cubicBezTo>
                    <a:cubicBezTo>
                      <a:pt x="144" y="204"/>
                      <a:pt x="164" y="199"/>
                      <a:pt x="180" y="191"/>
                    </a:cubicBezTo>
                    <a:cubicBezTo>
                      <a:pt x="188" y="187"/>
                      <a:pt x="196" y="181"/>
                      <a:pt x="201" y="175"/>
                    </a:cubicBezTo>
                    <a:cubicBezTo>
                      <a:pt x="207" y="168"/>
                      <a:pt x="210" y="160"/>
                      <a:pt x="210" y="151"/>
                    </a:cubicBezTo>
                    <a:cubicBezTo>
                      <a:pt x="210" y="151"/>
                      <a:pt x="210" y="151"/>
                      <a:pt x="210" y="151"/>
                    </a:cubicBezTo>
                    <a:cubicBezTo>
                      <a:pt x="210" y="146"/>
                      <a:pt x="208" y="140"/>
                      <a:pt x="203" y="135"/>
                    </a:cubicBezTo>
                    <a:cubicBezTo>
                      <a:pt x="195" y="125"/>
                      <a:pt x="182" y="114"/>
                      <a:pt x="166" y="102"/>
                    </a:cubicBezTo>
                    <a:cubicBezTo>
                      <a:pt x="117" y="68"/>
                      <a:pt x="40" y="31"/>
                      <a:pt x="5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32" y="16"/>
                      <a:pt x="133" y="60"/>
                      <a:pt x="184" y="104"/>
                    </a:cubicBezTo>
                    <a:cubicBezTo>
                      <a:pt x="188" y="108"/>
                      <a:pt x="197" y="114"/>
                      <a:pt x="204" y="121"/>
                    </a:cubicBezTo>
                    <a:cubicBezTo>
                      <a:pt x="212" y="129"/>
                      <a:pt x="218" y="139"/>
                      <a:pt x="218" y="151"/>
                    </a:cubicBezTo>
                    <a:cubicBezTo>
                      <a:pt x="218" y="158"/>
                      <a:pt x="216" y="166"/>
                      <a:pt x="211" y="174"/>
                    </a:cubicBezTo>
                    <a:cubicBezTo>
                      <a:pt x="194" y="204"/>
                      <a:pt x="167" y="215"/>
                      <a:pt x="149" y="220"/>
                    </a:cubicBezTo>
                    <a:cubicBezTo>
                      <a:pt x="140" y="223"/>
                      <a:pt x="130" y="224"/>
                      <a:pt x="121" y="226"/>
                    </a:cubicBezTo>
                    <a:cubicBezTo>
                      <a:pt x="116" y="228"/>
                      <a:pt x="113" y="229"/>
                      <a:pt x="110" y="231"/>
                    </a:cubicBezTo>
                    <a:cubicBezTo>
                      <a:pt x="107" y="233"/>
                      <a:pt x="105" y="236"/>
                      <a:pt x="105" y="240"/>
                    </a:cubicBezTo>
                    <a:cubicBezTo>
                      <a:pt x="105" y="241"/>
                      <a:pt x="105" y="241"/>
                      <a:pt x="105" y="241"/>
                    </a:cubicBezTo>
                    <a:cubicBezTo>
                      <a:pt x="105" y="244"/>
                      <a:pt x="107" y="246"/>
                      <a:pt x="109" y="248"/>
                    </a:cubicBezTo>
                    <a:cubicBezTo>
                      <a:pt x="112" y="250"/>
                      <a:pt x="118" y="252"/>
                      <a:pt x="124" y="253"/>
                    </a:cubicBezTo>
                    <a:cubicBezTo>
                      <a:pt x="130" y="254"/>
                      <a:pt x="136" y="254"/>
                      <a:pt x="143" y="254"/>
                    </a:cubicBezTo>
                    <a:cubicBezTo>
                      <a:pt x="155" y="254"/>
                      <a:pt x="166" y="253"/>
                      <a:pt x="172" y="251"/>
                    </a:cubicBezTo>
                    <a:cubicBezTo>
                      <a:pt x="179" y="248"/>
                      <a:pt x="190" y="243"/>
                      <a:pt x="200" y="234"/>
                    </a:cubicBezTo>
                    <a:cubicBezTo>
                      <a:pt x="210" y="226"/>
                      <a:pt x="218" y="214"/>
                      <a:pt x="218" y="198"/>
                    </a:cubicBezTo>
                    <a:cubicBezTo>
                      <a:pt x="218" y="197"/>
                      <a:pt x="218" y="197"/>
                      <a:pt x="218" y="197"/>
                    </a:cubicBezTo>
                    <a:cubicBezTo>
                      <a:pt x="218" y="192"/>
                      <a:pt x="215" y="186"/>
                      <a:pt x="210" y="179"/>
                    </a:cubicBezTo>
                    <a:cubicBezTo>
                      <a:pt x="209" y="180"/>
                      <a:pt x="209" y="180"/>
                      <a:pt x="209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210" y="181"/>
                      <a:pt x="211" y="180"/>
                      <a:pt x="212" y="179"/>
                    </a:cubicBezTo>
                    <a:cubicBezTo>
                      <a:pt x="214" y="176"/>
                      <a:pt x="216" y="171"/>
                      <a:pt x="216" y="171"/>
                    </a:cubicBezTo>
                    <a:cubicBezTo>
                      <a:pt x="215" y="170"/>
                      <a:pt x="215" y="170"/>
                      <a:pt x="215" y="170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9" y="177"/>
                      <a:pt x="223" y="183"/>
                      <a:pt x="227" y="190"/>
                    </a:cubicBezTo>
                    <a:cubicBezTo>
                      <a:pt x="229" y="192"/>
                      <a:pt x="230" y="196"/>
                      <a:pt x="230" y="201"/>
                    </a:cubicBezTo>
                    <a:cubicBezTo>
                      <a:pt x="230" y="212"/>
                      <a:pt x="225" y="226"/>
                      <a:pt x="215" y="239"/>
                    </a:cubicBezTo>
                    <a:cubicBezTo>
                      <a:pt x="206" y="251"/>
                      <a:pt x="192" y="262"/>
                      <a:pt x="175" y="265"/>
                    </a:cubicBezTo>
                    <a:cubicBezTo>
                      <a:pt x="155" y="269"/>
                      <a:pt x="140" y="270"/>
                      <a:pt x="130" y="270"/>
                    </a:cubicBezTo>
                    <a:cubicBezTo>
                      <a:pt x="125" y="270"/>
                      <a:pt x="120" y="269"/>
                      <a:pt x="118" y="269"/>
                    </a:cubicBezTo>
                    <a:cubicBezTo>
                      <a:pt x="116" y="269"/>
                      <a:pt x="115" y="269"/>
                      <a:pt x="115" y="269"/>
                    </a:cubicBezTo>
                    <a:cubicBezTo>
                      <a:pt x="114" y="269"/>
                      <a:pt x="114" y="269"/>
                      <a:pt x="114" y="269"/>
                    </a:cubicBezTo>
                    <a:cubicBezTo>
                      <a:pt x="114" y="268"/>
                      <a:pt x="114" y="268"/>
                      <a:pt x="114" y="268"/>
                    </a:cubicBezTo>
                    <a:cubicBezTo>
                      <a:pt x="113" y="268"/>
                      <a:pt x="113" y="268"/>
                      <a:pt x="113" y="268"/>
                    </a:cubicBezTo>
                    <a:cubicBezTo>
                      <a:pt x="113" y="269"/>
                      <a:pt x="113" y="269"/>
                      <a:pt x="113" y="269"/>
                    </a:cubicBezTo>
                    <a:cubicBezTo>
                      <a:pt x="112" y="269"/>
                      <a:pt x="111" y="271"/>
                      <a:pt x="111" y="274"/>
                    </a:cubicBezTo>
                    <a:cubicBezTo>
                      <a:pt x="111" y="277"/>
                      <a:pt x="112" y="281"/>
                      <a:pt x="116" y="288"/>
                    </a:cubicBezTo>
                    <a:cubicBezTo>
                      <a:pt x="120" y="293"/>
                      <a:pt x="125" y="300"/>
                      <a:pt x="132" y="305"/>
                    </a:cubicBezTo>
                    <a:cubicBezTo>
                      <a:pt x="139" y="310"/>
                      <a:pt x="149" y="314"/>
                      <a:pt x="160" y="314"/>
                    </a:cubicBezTo>
                    <a:cubicBezTo>
                      <a:pt x="166" y="314"/>
                      <a:pt x="172" y="313"/>
                      <a:pt x="179" y="311"/>
                    </a:cubicBezTo>
                    <a:cubicBezTo>
                      <a:pt x="200" y="303"/>
                      <a:pt x="216" y="282"/>
                      <a:pt x="216" y="258"/>
                    </a:cubicBezTo>
                    <a:cubicBezTo>
                      <a:pt x="216" y="253"/>
                      <a:pt x="216" y="248"/>
                      <a:pt x="214" y="243"/>
                    </a:cubicBezTo>
                    <a:cubicBezTo>
                      <a:pt x="214" y="243"/>
                      <a:pt x="213" y="242"/>
                      <a:pt x="213" y="242"/>
                    </a:cubicBezTo>
                    <a:cubicBezTo>
                      <a:pt x="212" y="243"/>
                      <a:pt x="211" y="243"/>
                      <a:pt x="212" y="2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6" name="Freeform 934"/>
              <p:cNvSpPr>
                <a:spLocks/>
              </p:cNvSpPr>
              <p:nvPr/>
            </p:nvSpPr>
            <p:spPr bwMode="auto">
              <a:xfrm>
                <a:off x="1905439" y="1463189"/>
                <a:ext cx="360363" cy="330200"/>
              </a:xfrm>
              <a:custGeom>
                <a:avLst/>
                <a:gdLst>
                  <a:gd name="T0" fmla="*/ 16 w 225"/>
                  <a:gd name="T1" fmla="*/ 152 h 206"/>
                  <a:gd name="T2" fmla="*/ 34 w 225"/>
                  <a:gd name="T3" fmla="*/ 155 h 206"/>
                  <a:gd name="T4" fmla="*/ 113 w 225"/>
                  <a:gd name="T5" fmla="*/ 178 h 206"/>
                  <a:gd name="T6" fmla="*/ 202 w 225"/>
                  <a:gd name="T7" fmla="*/ 136 h 206"/>
                  <a:gd name="T8" fmla="*/ 0 w 225"/>
                  <a:gd name="T9" fmla="*/ 17 h 206"/>
                  <a:gd name="T10" fmla="*/ 6 w 225"/>
                  <a:gd name="T11" fmla="*/ 0 h 206"/>
                  <a:gd name="T12" fmla="*/ 165 w 225"/>
                  <a:gd name="T13" fmla="*/ 77 h 206"/>
                  <a:gd name="T14" fmla="*/ 215 w 225"/>
                  <a:gd name="T15" fmla="*/ 137 h 206"/>
                  <a:gd name="T16" fmla="*/ 107 w 225"/>
                  <a:gd name="T17" fmla="*/ 205 h 206"/>
                  <a:gd name="T18" fmla="*/ 41 w 225"/>
                  <a:gd name="T19" fmla="*/ 180 h 206"/>
                  <a:gd name="T20" fmla="*/ 14 w 225"/>
                  <a:gd name="T21" fmla="*/ 162 h 206"/>
                  <a:gd name="T22" fmla="*/ 16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16" y="152"/>
                    </a:moveTo>
                    <a:cubicBezTo>
                      <a:pt x="19" y="148"/>
                      <a:pt x="26" y="150"/>
                      <a:pt x="34" y="155"/>
                    </a:cubicBezTo>
                    <a:cubicBezTo>
                      <a:pt x="43" y="160"/>
                      <a:pt x="93" y="180"/>
                      <a:pt x="113" y="178"/>
                    </a:cubicBezTo>
                    <a:cubicBezTo>
                      <a:pt x="133" y="176"/>
                      <a:pt x="203" y="149"/>
                      <a:pt x="202" y="136"/>
                    </a:cubicBezTo>
                    <a:cubicBezTo>
                      <a:pt x="200" y="123"/>
                      <a:pt x="75" y="21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7" y="12"/>
                      <a:pt x="165" y="77"/>
                    </a:cubicBezTo>
                    <a:cubicBezTo>
                      <a:pt x="178" y="86"/>
                      <a:pt x="225" y="113"/>
                      <a:pt x="215" y="137"/>
                    </a:cubicBezTo>
                    <a:cubicBezTo>
                      <a:pt x="204" y="160"/>
                      <a:pt x="142" y="206"/>
                      <a:pt x="107" y="205"/>
                    </a:cubicBezTo>
                    <a:cubicBezTo>
                      <a:pt x="84" y="204"/>
                      <a:pt x="60" y="186"/>
                      <a:pt x="41" y="180"/>
                    </a:cubicBezTo>
                    <a:cubicBezTo>
                      <a:pt x="23" y="173"/>
                      <a:pt x="8" y="174"/>
                      <a:pt x="14" y="162"/>
                    </a:cubicBezTo>
                    <a:cubicBezTo>
                      <a:pt x="16" y="158"/>
                      <a:pt x="16" y="152"/>
                      <a:pt x="16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7" name="Freeform 935"/>
              <p:cNvSpPr>
                <a:spLocks noEditPoints="1"/>
              </p:cNvSpPr>
              <p:nvPr/>
            </p:nvSpPr>
            <p:spPr bwMode="auto">
              <a:xfrm>
                <a:off x="1903851" y="1477476"/>
                <a:ext cx="346075" cy="315913"/>
              </a:xfrm>
              <a:custGeom>
                <a:avLst/>
                <a:gdLst>
                  <a:gd name="T0" fmla="*/ 14 w 216"/>
                  <a:gd name="T1" fmla="*/ 153 h 197"/>
                  <a:gd name="T2" fmla="*/ 41 w 216"/>
                  <a:gd name="T3" fmla="*/ 170 h 197"/>
                  <a:gd name="T4" fmla="*/ 107 w 216"/>
                  <a:gd name="T5" fmla="*/ 196 h 197"/>
                  <a:gd name="T6" fmla="*/ 214 w 216"/>
                  <a:gd name="T7" fmla="*/ 128 h 197"/>
                  <a:gd name="T8" fmla="*/ 215 w 216"/>
                  <a:gd name="T9" fmla="*/ 116 h 197"/>
                  <a:gd name="T10" fmla="*/ 214 w 216"/>
                  <a:gd name="T11" fmla="*/ 119 h 197"/>
                  <a:gd name="T12" fmla="*/ 107 w 216"/>
                  <a:gd name="T13" fmla="*/ 187 h 197"/>
                  <a:gd name="T14" fmla="*/ 41 w 216"/>
                  <a:gd name="T15" fmla="*/ 162 h 197"/>
                  <a:gd name="T16" fmla="*/ 14 w 216"/>
                  <a:gd name="T17" fmla="*/ 153 h 197"/>
                  <a:gd name="T18" fmla="*/ 202 w 216"/>
                  <a:gd name="T19" fmla="*/ 124 h 197"/>
                  <a:gd name="T20" fmla="*/ 203 w 216"/>
                  <a:gd name="T21" fmla="*/ 120 h 197"/>
                  <a:gd name="T22" fmla="*/ 3 w 216"/>
                  <a:gd name="T23" fmla="*/ 0 h 197"/>
                  <a:gd name="T24" fmla="*/ 0 w 216"/>
                  <a:gd name="T25" fmla="*/ 8 h 197"/>
                  <a:gd name="T26" fmla="*/ 202 w 216"/>
                  <a:gd name="T27" fmla="*/ 12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14" y="153"/>
                    </a:moveTo>
                    <a:cubicBezTo>
                      <a:pt x="8" y="165"/>
                      <a:pt x="23" y="164"/>
                      <a:pt x="41" y="170"/>
                    </a:cubicBezTo>
                    <a:cubicBezTo>
                      <a:pt x="59" y="177"/>
                      <a:pt x="84" y="195"/>
                      <a:pt x="107" y="196"/>
                    </a:cubicBezTo>
                    <a:cubicBezTo>
                      <a:pt x="142" y="197"/>
                      <a:pt x="204" y="151"/>
                      <a:pt x="214" y="128"/>
                    </a:cubicBezTo>
                    <a:cubicBezTo>
                      <a:pt x="216" y="124"/>
                      <a:pt x="216" y="120"/>
                      <a:pt x="215" y="116"/>
                    </a:cubicBezTo>
                    <a:cubicBezTo>
                      <a:pt x="215" y="117"/>
                      <a:pt x="215" y="118"/>
                      <a:pt x="214" y="119"/>
                    </a:cubicBezTo>
                    <a:cubicBezTo>
                      <a:pt x="204" y="143"/>
                      <a:pt x="142" y="189"/>
                      <a:pt x="107" y="187"/>
                    </a:cubicBezTo>
                    <a:cubicBezTo>
                      <a:pt x="84" y="186"/>
                      <a:pt x="59" y="169"/>
                      <a:pt x="41" y="162"/>
                    </a:cubicBezTo>
                    <a:cubicBezTo>
                      <a:pt x="29" y="158"/>
                      <a:pt x="18" y="157"/>
                      <a:pt x="14" y="153"/>
                    </a:cubicBezTo>
                    <a:close/>
                    <a:moveTo>
                      <a:pt x="202" y="124"/>
                    </a:moveTo>
                    <a:cubicBezTo>
                      <a:pt x="204" y="123"/>
                      <a:pt x="203" y="121"/>
                      <a:pt x="203" y="120"/>
                    </a:cubicBezTo>
                    <a:cubicBezTo>
                      <a:pt x="202" y="107"/>
                      <a:pt x="78" y="6"/>
                      <a:pt x="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9" y="11"/>
                      <a:pt x="186" y="102"/>
                      <a:pt x="202" y="1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8" name="Freeform 936"/>
              <p:cNvSpPr>
                <a:spLocks/>
              </p:cNvSpPr>
              <p:nvPr/>
            </p:nvSpPr>
            <p:spPr bwMode="auto">
              <a:xfrm>
                <a:off x="1902264" y="1461601"/>
                <a:ext cx="352425" cy="331788"/>
              </a:xfrm>
              <a:custGeom>
                <a:avLst/>
                <a:gdLst>
                  <a:gd name="T0" fmla="*/ 19 w 220"/>
                  <a:gd name="T1" fmla="*/ 154 h 207"/>
                  <a:gd name="T2" fmla="*/ 35 w 220"/>
                  <a:gd name="T3" fmla="*/ 157 h 207"/>
                  <a:gd name="T4" fmla="*/ 80 w 220"/>
                  <a:gd name="T5" fmla="*/ 175 h 207"/>
                  <a:gd name="T6" fmla="*/ 115 w 220"/>
                  <a:gd name="T7" fmla="*/ 180 h 207"/>
                  <a:gd name="T8" fmla="*/ 193 w 220"/>
                  <a:gd name="T9" fmla="*/ 151 h 207"/>
                  <a:gd name="T10" fmla="*/ 205 w 220"/>
                  <a:gd name="T11" fmla="*/ 138 h 207"/>
                  <a:gd name="T12" fmla="*/ 203 w 220"/>
                  <a:gd name="T13" fmla="*/ 133 h 207"/>
                  <a:gd name="T14" fmla="*/ 93 w 220"/>
                  <a:gd name="T15" fmla="*/ 49 h 207"/>
                  <a:gd name="T16" fmla="*/ 2 w 220"/>
                  <a:gd name="T17" fmla="*/ 18 h 207"/>
                  <a:gd name="T18" fmla="*/ 10 w 220"/>
                  <a:gd name="T19" fmla="*/ 2 h 207"/>
                  <a:gd name="T20" fmla="*/ 8 w 220"/>
                  <a:gd name="T21" fmla="*/ 3 h 207"/>
                  <a:gd name="T22" fmla="*/ 166 w 220"/>
                  <a:gd name="T23" fmla="*/ 80 h 207"/>
                  <a:gd name="T24" fmla="*/ 211 w 220"/>
                  <a:gd name="T25" fmla="*/ 115 h 207"/>
                  <a:gd name="T26" fmla="*/ 215 w 220"/>
                  <a:gd name="T27" fmla="*/ 137 h 207"/>
                  <a:gd name="T28" fmla="*/ 156 w 220"/>
                  <a:gd name="T29" fmla="*/ 189 h 207"/>
                  <a:gd name="T30" fmla="*/ 109 w 220"/>
                  <a:gd name="T31" fmla="*/ 204 h 207"/>
                  <a:gd name="T32" fmla="*/ 44 w 220"/>
                  <a:gd name="T33" fmla="*/ 179 h 207"/>
                  <a:gd name="T34" fmla="*/ 18 w 220"/>
                  <a:gd name="T35" fmla="*/ 171 h 207"/>
                  <a:gd name="T36" fmla="*/ 17 w 220"/>
                  <a:gd name="T37" fmla="*/ 164 h 207"/>
                  <a:gd name="T38" fmla="*/ 18 w 220"/>
                  <a:gd name="T39" fmla="*/ 153 h 207"/>
                  <a:gd name="T40" fmla="*/ 18 w 220"/>
                  <a:gd name="T41" fmla="*/ 153 h 207"/>
                  <a:gd name="T42" fmla="*/ 16 w 220"/>
                  <a:gd name="T43" fmla="*/ 154 h 207"/>
                  <a:gd name="T44" fmla="*/ 13 w 220"/>
                  <a:gd name="T45" fmla="*/ 168 h 207"/>
                  <a:gd name="T46" fmla="*/ 27 w 220"/>
                  <a:gd name="T47" fmla="*/ 177 h 207"/>
                  <a:gd name="T48" fmla="*/ 74 w 220"/>
                  <a:gd name="T49" fmla="*/ 197 h 207"/>
                  <a:gd name="T50" fmla="*/ 111 w 220"/>
                  <a:gd name="T51" fmla="*/ 207 h 207"/>
                  <a:gd name="T52" fmla="*/ 202 w 220"/>
                  <a:gd name="T53" fmla="*/ 159 h 207"/>
                  <a:gd name="T54" fmla="*/ 220 w 220"/>
                  <a:gd name="T55" fmla="*/ 131 h 207"/>
                  <a:gd name="T56" fmla="*/ 189 w 220"/>
                  <a:gd name="T57" fmla="*/ 91 h 207"/>
                  <a:gd name="T58" fmla="*/ 9 w 220"/>
                  <a:gd name="T59" fmla="*/ 0 h 207"/>
                  <a:gd name="T60" fmla="*/ 0 w 220"/>
                  <a:gd name="T61" fmla="*/ 20 h 207"/>
                  <a:gd name="T62" fmla="*/ 130 w 220"/>
                  <a:gd name="T63" fmla="*/ 75 h 207"/>
                  <a:gd name="T64" fmla="*/ 197 w 220"/>
                  <a:gd name="T65" fmla="*/ 130 h 207"/>
                  <a:gd name="T66" fmla="*/ 202 w 220"/>
                  <a:gd name="T67" fmla="*/ 137 h 207"/>
                  <a:gd name="T68" fmla="*/ 200 w 220"/>
                  <a:gd name="T69" fmla="*/ 142 h 207"/>
                  <a:gd name="T70" fmla="*/ 146 w 220"/>
                  <a:gd name="T71" fmla="*/ 169 h 207"/>
                  <a:gd name="T72" fmla="*/ 112 w 220"/>
                  <a:gd name="T73" fmla="*/ 178 h 207"/>
                  <a:gd name="T74" fmla="*/ 49 w 220"/>
                  <a:gd name="T75" fmla="*/ 160 h 207"/>
                  <a:gd name="T76" fmla="*/ 23 w 220"/>
                  <a:gd name="T77" fmla="*/ 150 h 207"/>
                  <a:gd name="T78" fmla="*/ 16 w 220"/>
                  <a:gd name="T79" fmla="*/ 153 h 207"/>
                  <a:gd name="T80" fmla="*/ 18 w 220"/>
                  <a:gd name="T81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207">
                    <a:moveTo>
                      <a:pt x="18" y="153"/>
                    </a:moveTo>
                    <a:cubicBezTo>
                      <a:pt x="19" y="154"/>
                      <a:pt x="19" y="154"/>
                      <a:pt x="19" y="154"/>
                    </a:cubicBezTo>
                    <a:cubicBezTo>
                      <a:pt x="20" y="153"/>
                      <a:pt x="21" y="153"/>
                      <a:pt x="23" y="153"/>
                    </a:cubicBezTo>
                    <a:cubicBezTo>
                      <a:pt x="26" y="153"/>
                      <a:pt x="30" y="154"/>
                      <a:pt x="35" y="157"/>
                    </a:cubicBezTo>
                    <a:cubicBezTo>
                      <a:pt x="38" y="159"/>
                      <a:pt x="42" y="161"/>
                      <a:pt x="48" y="163"/>
                    </a:cubicBezTo>
                    <a:cubicBezTo>
                      <a:pt x="57" y="167"/>
                      <a:pt x="68" y="171"/>
                      <a:pt x="80" y="175"/>
                    </a:cubicBezTo>
                    <a:cubicBezTo>
                      <a:pt x="92" y="178"/>
                      <a:pt x="103" y="181"/>
                      <a:pt x="112" y="181"/>
                    </a:cubicBezTo>
                    <a:cubicBezTo>
                      <a:pt x="113" y="181"/>
                      <a:pt x="114" y="180"/>
                      <a:pt x="115" y="180"/>
                    </a:cubicBezTo>
                    <a:cubicBezTo>
                      <a:pt x="125" y="179"/>
                      <a:pt x="148" y="172"/>
                      <a:pt x="167" y="164"/>
                    </a:cubicBezTo>
                    <a:cubicBezTo>
                      <a:pt x="177" y="160"/>
                      <a:pt x="186" y="155"/>
                      <a:pt x="193" y="151"/>
                    </a:cubicBezTo>
                    <a:cubicBezTo>
                      <a:pt x="197" y="148"/>
                      <a:pt x="200" y="146"/>
                      <a:pt x="202" y="144"/>
                    </a:cubicBezTo>
                    <a:cubicBezTo>
                      <a:pt x="204" y="142"/>
                      <a:pt x="205" y="140"/>
                      <a:pt x="205" y="138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5" y="136"/>
                      <a:pt x="204" y="135"/>
                      <a:pt x="203" y="133"/>
                    </a:cubicBezTo>
                    <a:cubicBezTo>
                      <a:pt x="199" y="127"/>
                      <a:pt x="189" y="117"/>
                      <a:pt x="175" y="106"/>
                    </a:cubicBezTo>
                    <a:cubicBezTo>
                      <a:pt x="154" y="88"/>
                      <a:pt x="124" y="67"/>
                      <a:pt x="93" y="49"/>
                    </a:cubicBezTo>
                    <a:cubicBezTo>
                      <a:pt x="62" y="32"/>
                      <a:pt x="29" y="18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6" y="4"/>
                      <a:pt x="74" y="19"/>
                      <a:pt x="166" y="80"/>
                    </a:cubicBezTo>
                    <a:cubicBezTo>
                      <a:pt x="172" y="84"/>
                      <a:pt x="185" y="91"/>
                      <a:pt x="196" y="100"/>
                    </a:cubicBezTo>
                    <a:cubicBezTo>
                      <a:pt x="202" y="105"/>
                      <a:pt x="207" y="110"/>
                      <a:pt x="211" y="115"/>
                    </a:cubicBezTo>
                    <a:cubicBezTo>
                      <a:pt x="214" y="120"/>
                      <a:pt x="217" y="126"/>
                      <a:pt x="217" y="131"/>
                    </a:cubicBezTo>
                    <a:cubicBezTo>
                      <a:pt x="217" y="133"/>
                      <a:pt x="216" y="135"/>
                      <a:pt x="215" y="137"/>
                    </a:cubicBezTo>
                    <a:cubicBezTo>
                      <a:pt x="213" y="143"/>
                      <a:pt x="207" y="150"/>
                      <a:pt x="200" y="157"/>
                    </a:cubicBezTo>
                    <a:cubicBezTo>
                      <a:pt x="188" y="168"/>
                      <a:pt x="172" y="180"/>
                      <a:pt x="156" y="189"/>
                    </a:cubicBezTo>
                    <a:cubicBezTo>
                      <a:pt x="140" y="198"/>
                      <a:pt x="123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8" y="204"/>
                      <a:pt x="86" y="199"/>
                      <a:pt x="75" y="194"/>
                    </a:cubicBezTo>
                    <a:cubicBezTo>
                      <a:pt x="64" y="189"/>
                      <a:pt x="53" y="182"/>
                      <a:pt x="44" y="179"/>
                    </a:cubicBezTo>
                    <a:cubicBezTo>
                      <a:pt x="36" y="176"/>
                      <a:pt x="29" y="175"/>
                      <a:pt x="23" y="173"/>
                    </a:cubicBezTo>
                    <a:cubicBezTo>
                      <a:pt x="21" y="173"/>
                      <a:pt x="19" y="172"/>
                      <a:pt x="18" y="171"/>
                    </a:cubicBezTo>
                    <a:cubicBezTo>
                      <a:pt x="16" y="170"/>
                      <a:pt x="16" y="169"/>
                      <a:pt x="16" y="168"/>
                    </a:cubicBezTo>
                    <a:cubicBezTo>
                      <a:pt x="16" y="167"/>
                      <a:pt x="16" y="166"/>
                      <a:pt x="17" y="164"/>
                    </a:cubicBezTo>
                    <a:cubicBezTo>
                      <a:pt x="19" y="159"/>
                      <a:pt x="19" y="153"/>
                      <a:pt x="19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4"/>
                    </a:cubicBezTo>
                    <a:cubicBezTo>
                      <a:pt x="16" y="156"/>
                      <a:pt x="16" y="160"/>
                      <a:pt x="14" y="163"/>
                    </a:cubicBezTo>
                    <a:cubicBezTo>
                      <a:pt x="13" y="165"/>
                      <a:pt x="13" y="166"/>
                      <a:pt x="13" y="168"/>
                    </a:cubicBezTo>
                    <a:cubicBezTo>
                      <a:pt x="13" y="170"/>
                      <a:pt x="14" y="172"/>
                      <a:pt x="16" y="173"/>
                    </a:cubicBezTo>
                    <a:cubicBezTo>
                      <a:pt x="18" y="175"/>
                      <a:pt x="22" y="176"/>
                      <a:pt x="27" y="177"/>
                    </a:cubicBezTo>
                    <a:cubicBezTo>
                      <a:pt x="31" y="179"/>
                      <a:pt x="37" y="180"/>
                      <a:pt x="43" y="182"/>
                    </a:cubicBezTo>
                    <a:cubicBezTo>
                      <a:pt x="52" y="185"/>
                      <a:pt x="62" y="191"/>
                      <a:pt x="74" y="197"/>
                    </a:cubicBezTo>
                    <a:cubicBezTo>
                      <a:pt x="85" y="202"/>
                      <a:pt x="97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9" y="207"/>
                      <a:pt x="153" y="196"/>
                      <a:pt x="174" y="182"/>
                    </a:cubicBezTo>
                    <a:cubicBezTo>
                      <a:pt x="184" y="175"/>
                      <a:pt x="194" y="167"/>
                      <a:pt x="202" y="159"/>
                    </a:cubicBezTo>
                    <a:cubicBezTo>
                      <a:pt x="209" y="152"/>
                      <a:pt x="215" y="144"/>
                      <a:pt x="218" y="138"/>
                    </a:cubicBezTo>
                    <a:cubicBezTo>
                      <a:pt x="219" y="136"/>
                      <a:pt x="220" y="133"/>
                      <a:pt x="220" y="131"/>
                    </a:cubicBezTo>
                    <a:cubicBezTo>
                      <a:pt x="220" y="125"/>
                      <a:pt x="217" y="119"/>
                      <a:pt x="213" y="113"/>
                    </a:cubicBezTo>
                    <a:cubicBezTo>
                      <a:pt x="207" y="105"/>
                      <a:pt x="198" y="98"/>
                      <a:pt x="189" y="91"/>
                    </a:cubicBezTo>
                    <a:cubicBezTo>
                      <a:pt x="180" y="85"/>
                      <a:pt x="172" y="80"/>
                      <a:pt x="168" y="77"/>
                    </a:cubicBezTo>
                    <a:cubicBezTo>
                      <a:pt x="70" y="12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9" y="22"/>
                      <a:pt x="89" y="48"/>
                      <a:pt x="130" y="75"/>
                    </a:cubicBezTo>
                    <a:cubicBezTo>
                      <a:pt x="150" y="89"/>
                      <a:pt x="168" y="103"/>
                      <a:pt x="181" y="115"/>
                    </a:cubicBezTo>
                    <a:cubicBezTo>
                      <a:pt x="188" y="120"/>
                      <a:pt x="193" y="126"/>
                      <a:pt x="197" y="130"/>
                    </a:cubicBezTo>
                    <a:cubicBezTo>
                      <a:pt x="198" y="132"/>
                      <a:pt x="200" y="133"/>
                      <a:pt x="201" y="135"/>
                    </a:cubicBezTo>
                    <a:cubicBezTo>
                      <a:pt x="202" y="136"/>
                      <a:pt x="202" y="137"/>
                      <a:pt x="202" y="137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9"/>
                      <a:pt x="201" y="140"/>
                      <a:pt x="200" y="142"/>
                    </a:cubicBezTo>
                    <a:cubicBezTo>
                      <a:pt x="196" y="145"/>
                      <a:pt x="191" y="149"/>
                      <a:pt x="183" y="153"/>
                    </a:cubicBezTo>
                    <a:cubicBezTo>
                      <a:pt x="172" y="159"/>
                      <a:pt x="158" y="164"/>
                      <a:pt x="146" y="169"/>
                    </a:cubicBezTo>
                    <a:cubicBezTo>
                      <a:pt x="133" y="174"/>
                      <a:pt x="121" y="177"/>
                      <a:pt x="115" y="177"/>
                    </a:cubicBezTo>
                    <a:cubicBezTo>
                      <a:pt x="114" y="177"/>
                      <a:pt x="113" y="178"/>
                      <a:pt x="112" y="178"/>
                    </a:cubicBezTo>
                    <a:cubicBezTo>
                      <a:pt x="101" y="178"/>
                      <a:pt x="85" y="173"/>
                      <a:pt x="69" y="168"/>
                    </a:cubicBezTo>
                    <a:cubicBezTo>
                      <a:pt x="62" y="165"/>
                      <a:pt x="55" y="163"/>
                      <a:pt x="49" y="160"/>
                    </a:cubicBezTo>
                    <a:cubicBezTo>
                      <a:pt x="43" y="158"/>
                      <a:pt x="39" y="156"/>
                      <a:pt x="37" y="155"/>
                    </a:cubicBezTo>
                    <a:cubicBezTo>
                      <a:pt x="32" y="151"/>
                      <a:pt x="27" y="150"/>
                      <a:pt x="23" y="150"/>
                    </a:cubicBezTo>
                    <a:cubicBezTo>
                      <a:pt x="20" y="150"/>
                      <a:pt x="18" y="150"/>
                      <a:pt x="17" y="152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3"/>
                    </a:cubicBezTo>
                    <a:lnTo>
                      <a:pt x="18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9" name="Freeform 937"/>
              <p:cNvSpPr>
                <a:spLocks/>
              </p:cNvSpPr>
              <p:nvPr/>
            </p:nvSpPr>
            <p:spPr bwMode="auto">
              <a:xfrm>
                <a:off x="2224526" y="1647339"/>
                <a:ext cx="9525" cy="36513"/>
              </a:xfrm>
              <a:custGeom>
                <a:avLst/>
                <a:gdLst>
                  <a:gd name="T0" fmla="*/ 3 w 6"/>
                  <a:gd name="T1" fmla="*/ 22 h 22"/>
                  <a:gd name="T2" fmla="*/ 6 w 6"/>
                  <a:gd name="T3" fmla="*/ 12 h 22"/>
                  <a:gd name="T4" fmla="*/ 2 w 6"/>
                  <a:gd name="T5" fmla="*/ 0 h 22"/>
                  <a:gd name="T6" fmla="*/ 0 w 6"/>
                  <a:gd name="T7" fmla="*/ 0 h 22"/>
                  <a:gd name="T8" fmla="*/ 0 w 6"/>
                  <a:gd name="T9" fmla="*/ 2 h 22"/>
                  <a:gd name="T10" fmla="*/ 4 w 6"/>
                  <a:gd name="T11" fmla="*/ 12 h 22"/>
                  <a:gd name="T12" fmla="*/ 3 w 6"/>
                  <a:gd name="T13" fmla="*/ 18 h 22"/>
                  <a:gd name="T14" fmla="*/ 2 w 6"/>
                  <a:gd name="T15" fmla="*/ 20 h 22"/>
                  <a:gd name="T16" fmla="*/ 2 w 6"/>
                  <a:gd name="T17" fmla="*/ 21 h 22"/>
                  <a:gd name="T18" fmla="*/ 2 w 6"/>
                  <a:gd name="T19" fmla="*/ 21 h 22"/>
                  <a:gd name="T20" fmla="*/ 2 w 6"/>
                  <a:gd name="T21" fmla="*/ 22 h 22"/>
                  <a:gd name="T22" fmla="*/ 3 w 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2">
                    <a:moveTo>
                      <a:pt x="3" y="22"/>
                    </a:moveTo>
                    <a:cubicBezTo>
                      <a:pt x="3" y="22"/>
                      <a:pt x="6" y="17"/>
                      <a:pt x="6" y="12"/>
                    </a:cubicBezTo>
                    <a:cubicBezTo>
                      <a:pt x="6" y="8"/>
                      <a:pt x="5" y="4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4" y="9"/>
                      <a:pt x="4" y="12"/>
                    </a:cubicBezTo>
                    <a:cubicBezTo>
                      <a:pt x="4" y="14"/>
                      <a:pt x="3" y="17"/>
                      <a:pt x="3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0" name="Freeform 938"/>
              <p:cNvSpPr>
                <a:spLocks/>
              </p:cNvSpPr>
              <p:nvPr/>
            </p:nvSpPr>
            <p:spPr bwMode="auto">
              <a:xfrm>
                <a:off x="1916551" y="1402864"/>
                <a:ext cx="319088" cy="307975"/>
              </a:xfrm>
              <a:custGeom>
                <a:avLst/>
                <a:gdLst>
                  <a:gd name="T0" fmla="*/ 8 w 199"/>
                  <a:gd name="T1" fmla="*/ 151 h 192"/>
                  <a:gd name="T2" fmla="*/ 5 w 199"/>
                  <a:gd name="T3" fmla="*/ 162 h 192"/>
                  <a:gd name="T4" fmla="*/ 12 w 199"/>
                  <a:gd name="T5" fmla="*/ 176 h 192"/>
                  <a:gd name="T6" fmla="*/ 83 w 199"/>
                  <a:gd name="T7" fmla="*/ 190 h 192"/>
                  <a:gd name="T8" fmla="*/ 139 w 199"/>
                  <a:gd name="T9" fmla="*/ 178 h 192"/>
                  <a:gd name="T10" fmla="*/ 195 w 199"/>
                  <a:gd name="T11" fmla="*/ 98 h 192"/>
                  <a:gd name="T12" fmla="*/ 107 w 199"/>
                  <a:gd name="T13" fmla="*/ 29 h 192"/>
                  <a:gd name="T14" fmla="*/ 1 w 199"/>
                  <a:gd name="T15" fmla="*/ 15 h 192"/>
                  <a:gd name="T16" fmla="*/ 0 w 199"/>
                  <a:gd name="T17" fmla="*/ 32 h 192"/>
                  <a:gd name="T18" fmla="*/ 120 w 199"/>
                  <a:gd name="T19" fmla="*/ 57 h 192"/>
                  <a:gd name="T20" fmla="*/ 185 w 199"/>
                  <a:gd name="T21" fmla="*/ 116 h 192"/>
                  <a:gd name="T22" fmla="*/ 85 w 199"/>
                  <a:gd name="T23" fmla="*/ 168 h 192"/>
                  <a:gd name="T24" fmla="*/ 8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8" y="151"/>
                    </a:moveTo>
                    <a:cubicBezTo>
                      <a:pt x="8" y="151"/>
                      <a:pt x="2" y="155"/>
                      <a:pt x="5" y="162"/>
                    </a:cubicBezTo>
                    <a:cubicBezTo>
                      <a:pt x="8" y="168"/>
                      <a:pt x="4" y="175"/>
                      <a:pt x="12" y="176"/>
                    </a:cubicBezTo>
                    <a:cubicBezTo>
                      <a:pt x="19" y="178"/>
                      <a:pt x="72" y="186"/>
                      <a:pt x="83" y="190"/>
                    </a:cubicBezTo>
                    <a:cubicBezTo>
                      <a:pt x="90" y="192"/>
                      <a:pt x="117" y="188"/>
                      <a:pt x="139" y="178"/>
                    </a:cubicBezTo>
                    <a:cubicBezTo>
                      <a:pt x="160" y="168"/>
                      <a:pt x="199" y="149"/>
                      <a:pt x="195" y="98"/>
                    </a:cubicBezTo>
                    <a:cubicBezTo>
                      <a:pt x="193" y="75"/>
                      <a:pt x="128" y="40"/>
                      <a:pt x="107" y="29"/>
                    </a:cubicBezTo>
                    <a:cubicBezTo>
                      <a:pt x="87" y="17"/>
                      <a:pt x="39" y="0"/>
                      <a:pt x="1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47" y="11"/>
                      <a:pt x="120" y="57"/>
                    </a:cubicBezTo>
                    <a:cubicBezTo>
                      <a:pt x="135" y="67"/>
                      <a:pt x="192" y="98"/>
                      <a:pt x="185" y="116"/>
                    </a:cubicBezTo>
                    <a:cubicBezTo>
                      <a:pt x="177" y="134"/>
                      <a:pt x="133" y="167"/>
                      <a:pt x="85" y="168"/>
                    </a:cubicBezTo>
                    <a:cubicBezTo>
                      <a:pt x="37" y="169"/>
                      <a:pt x="18" y="151"/>
                      <a:pt x="8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1" name="Freeform 939"/>
              <p:cNvSpPr>
                <a:spLocks noEditPoints="1"/>
              </p:cNvSpPr>
              <p:nvPr/>
            </p:nvSpPr>
            <p:spPr bwMode="auto">
              <a:xfrm>
                <a:off x="1916551" y="1413976"/>
                <a:ext cx="315913" cy="296863"/>
              </a:xfrm>
              <a:custGeom>
                <a:avLst/>
                <a:gdLst>
                  <a:gd name="T0" fmla="*/ 5 w 197"/>
                  <a:gd name="T1" fmla="*/ 148 h 185"/>
                  <a:gd name="T2" fmla="*/ 5 w 197"/>
                  <a:gd name="T3" fmla="*/ 155 h 185"/>
                  <a:gd name="T4" fmla="*/ 12 w 197"/>
                  <a:gd name="T5" fmla="*/ 169 h 185"/>
                  <a:gd name="T6" fmla="*/ 83 w 197"/>
                  <a:gd name="T7" fmla="*/ 183 h 185"/>
                  <a:gd name="T8" fmla="*/ 139 w 197"/>
                  <a:gd name="T9" fmla="*/ 171 h 185"/>
                  <a:gd name="T10" fmla="*/ 195 w 197"/>
                  <a:gd name="T11" fmla="*/ 95 h 185"/>
                  <a:gd name="T12" fmla="*/ 139 w 197"/>
                  <a:gd name="T13" fmla="*/ 165 h 185"/>
                  <a:gd name="T14" fmla="*/ 83 w 197"/>
                  <a:gd name="T15" fmla="*/ 176 h 185"/>
                  <a:gd name="T16" fmla="*/ 12 w 197"/>
                  <a:gd name="T17" fmla="*/ 163 h 185"/>
                  <a:gd name="T18" fmla="*/ 5 w 197"/>
                  <a:gd name="T19" fmla="*/ 148 h 185"/>
                  <a:gd name="T20" fmla="*/ 185 w 197"/>
                  <a:gd name="T21" fmla="*/ 102 h 185"/>
                  <a:gd name="T22" fmla="*/ 120 w 197"/>
                  <a:gd name="T23" fmla="*/ 44 h 185"/>
                  <a:gd name="T24" fmla="*/ 0 w 197"/>
                  <a:gd name="T25" fmla="*/ 19 h 185"/>
                  <a:gd name="T26" fmla="*/ 0 w 197"/>
                  <a:gd name="T27" fmla="*/ 25 h 185"/>
                  <a:gd name="T28" fmla="*/ 120 w 197"/>
                  <a:gd name="T29" fmla="*/ 50 h 185"/>
                  <a:gd name="T30" fmla="*/ 185 w 197"/>
                  <a:gd name="T31" fmla="*/ 10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5" y="148"/>
                    </a:moveTo>
                    <a:cubicBezTo>
                      <a:pt x="4" y="150"/>
                      <a:pt x="4" y="152"/>
                      <a:pt x="5" y="155"/>
                    </a:cubicBezTo>
                    <a:cubicBezTo>
                      <a:pt x="8" y="161"/>
                      <a:pt x="4" y="168"/>
                      <a:pt x="12" y="169"/>
                    </a:cubicBezTo>
                    <a:cubicBezTo>
                      <a:pt x="19" y="171"/>
                      <a:pt x="72" y="179"/>
                      <a:pt x="83" y="183"/>
                    </a:cubicBezTo>
                    <a:cubicBezTo>
                      <a:pt x="90" y="185"/>
                      <a:pt x="117" y="181"/>
                      <a:pt x="139" y="171"/>
                    </a:cubicBezTo>
                    <a:cubicBezTo>
                      <a:pt x="160" y="161"/>
                      <a:pt x="197" y="144"/>
                      <a:pt x="195" y="95"/>
                    </a:cubicBezTo>
                    <a:cubicBezTo>
                      <a:pt x="193" y="139"/>
                      <a:pt x="159" y="155"/>
                      <a:pt x="139" y="165"/>
                    </a:cubicBezTo>
                    <a:cubicBezTo>
                      <a:pt x="117" y="174"/>
                      <a:pt x="90" y="178"/>
                      <a:pt x="83" y="176"/>
                    </a:cubicBezTo>
                    <a:cubicBezTo>
                      <a:pt x="72" y="173"/>
                      <a:pt x="19" y="164"/>
                      <a:pt x="12" y="163"/>
                    </a:cubicBezTo>
                    <a:cubicBezTo>
                      <a:pt x="4" y="162"/>
                      <a:pt x="8" y="154"/>
                      <a:pt x="5" y="148"/>
                    </a:cubicBezTo>
                    <a:close/>
                    <a:moveTo>
                      <a:pt x="185" y="102"/>
                    </a:moveTo>
                    <a:cubicBezTo>
                      <a:pt x="191" y="84"/>
                      <a:pt x="135" y="53"/>
                      <a:pt x="120" y="44"/>
                    </a:cubicBezTo>
                    <a:cubicBezTo>
                      <a:pt x="51" y="0"/>
                      <a:pt x="5" y="17"/>
                      <a:pt x="0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7" y="4"/>
                      <a:pt x="120" y="50"/>
                    </a:cubicBezTo>
                    <a:cubicBezTo>
                      <a:pt x="133" y="59"/>
                      <a:pt x="179" y="84"/>
                      <a:pt x="185" y="10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2" name="Freeform 940"/>
              <p:cNvSpPr>
                <a:spLocks/>
              </p:cNvSpPr>
              <p:nvPr/>
            </p:nvSpPr>
            <p:spPr bwMode="auto">
              <a:xfrm>
                <a:off x="2203889" y="1531451"/>
                <a:ext cx="14288" cy="55563"/>
              </a:xfrm>
              <a:custGeom>
                <a:avLst/>
                <a:gdLst>
                  <a:gd name="T0" fmla="*/ 8 w 9"/>
                  <a:gd name="T1" fmla="*/ 34 h 35"/>
                  <a:gd name="T2" fmla="*/ 9 w 9"/>
                  <a:gd name="T3" fmla="*/ 21 h 35"/>
                  <a:gd name="T4" fmla="*/ 2 w 9"/>
                  <a:gd name="T5" fmla="*/ 1 h 35"/>
                  <a:gd name="T6" fmla="*/ 1 w 9"/>
                  <a:gd name="T7" fmla="*/ 1 h 35"/>
                  <a:gd name="T8" fmla="*/ 1 w 9"/>
                  <a:gd name="T9" fmla="*/ 2 h 35"/>
                  <a:gd name="T10" fmla="*/ 7 w 9"/>
                  <a:gd name="T11" fmla="*/ 21 h 35"/>
                  <a:gd name="T12" fmla="*/ 6 w 9"/>
                  <a:gd name="T13" fmla="*/ 30 h 35"/>
                  <a:gd name="T14" fmla="*/ 6 w 9"/>
                  <a:gd name="T15" fmla="*/ 33 h 35"/>
                  <a:gd name="T16" fmla="*/ 6 w 9"/>
                  <a:gd name="T17" fmla="*/ 34 h 35"/>
                  <a:gd name="T18" fmla="*/ 6 w 9"/>
                  <a:gd name="T19" fmla="*/ 35 h 35"/>
                  <a:gd name="T20" fmla="*/ 8 w 9"/>
                  <a:gd name="T2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5">
                    <a:moveTo>
                      <a:pt x="8" y="34"/>
                    </a:moveTo>
                    <a:cubicBezTo>
                      <a:pt x="8" y="34"/>
                      <a:pt x="9" y="28"/>
                      <a:pt x="9" y="21"/>
                    </a:cubicBezTo>
                    <a:cubicBezTo>
                      <a:pt x="9" y="14"/>
                      <a:pt x="8" y="6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7"/>
                      <a:pt x="7" y="15"/>
                      <a:pt x="7" y="21"/>
                    </a:cubicBezTo>
                    <a:cubicBezTo>
                      <a:pt x="7" y="25"/>
                      <a:pt x="7" y="28"/>
                      <a:pt x="6" y="30"/>
                    </a:cubicBezTo>
                    <a:cubicBezTo>
                      <a:pt x="6" y="31"/>
                      <a:pt x="6" y="32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4"/>
                      <a:pt x="6" y="35"/>
                      <a:pt x="6" y="35"/>
                    </a:cubicBezTo>
                    <a:cubicBezTo>
                      <a:pt x="7" y="35"/>
                      <a:pt x="7" y="35"/>
                      <a:pt x="8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3" name="Freeform 941"/>
              <p:cNvSpPr>
                <a:spLocks/>
              </p:cNvSpPr>
              <p:nvPr/>
            </p:nvSpPr>
            <p:spPr bwMode="auto">
              <a:xfrm>
                <a:off x="1913376" y="1415564"/>
                <a:ext cx="317500" cy="295275"/>
              </a:xfrm>
              <a:custGeom>
                <a:avLst/>
                <a:gdLst>
                  <a:gd name="T0" fmla="*/ 9 w 198"/>
                  <a:gd name="T1" fmla="*/ 141 h 184"/>
                  <a:gd name="T2" fmla="*/ 5 w 198"/>
                  <a:gd name="T3" fmla="*/ 150 h 184"/>
                  <a:gd name="T4" fmla="*/ 7 w 198"/>
                  <a:gd name="T5" fmla="*/ 163 h 184"/>
                  <a:gd name="T6" fmla="*/ 13 w 198"/>
                  <a:gd name="T7" fmla="*/ 170 h 184"/>
                  <a:gd name="T8" fmla="*/ 85 w 198"/>
                  <a:gd name="T9" fmla="*/ 183 h 184"/>
                  <a:gd name="T10" fmla="*/ 141 w 198"/>
                  <a:gd name="T11" fmla="*/ 171 h 184"/>
                  <a:gd name="T12" fmla="*/ 198 w 198"/>
                  <a:gd name="T13" fmla="*/ 98 h 184"/>
                  <a:gd name="T14" fmla="*/ 186 w 198"/>
                  <a:gd name="T15" fmla="*/ 70 h 184"/>
                  <a:gd name="T16" fmla="*/ 110 w 198"/>
                  <a:gd name="T17" fmla="*/ 19 h 184"/>
                  <a:gd name="T18" fmla="*/ 3 w 198"/>
                  <a:gd name="T19" fmla="*/ 6 h 184"/>
                  <a:gd name="T20" fmla="*/ 0 w 198"/>
                  <a:gd name="T21" fmla="*/ 27 h 184"/>
                  <a:gd name="T22" fmla="*/ 3 w 198"/>
                  <a:gd name="T23" fmla="*/ 26 h 184"/>
                  <a:gd name="T24" fmla="*/ 121 w 198"/>
                  <a:gd name="T25" fmla="*/ 50 h 184"/>
                  <a:gd name="T26" fmla="*/ 178 w 198"/>
                  <a:gd name="T27" fmla="*/ 90 h 184"/>
                  <a:gd name="T28" fmla="*/ 185 w 198"/>
                  <a:gd name="T29" fmla="*/ 107 h 184"/>
                  <a:gd name="T30" fmla="*/ 87 w 198"/>
                  <a:gd name="T31" fmla="*/ 158 h 184"/>
                  <a:gd name="T32" fmla="*/ 34 w 198"/>
                  <a:gd name="T33" fmla="*/ 150 h 184"/>
                  <a:gd name="T34" fmla="*/ 10 w 198"/>
                  <a:gd name="T35" fmla="*/ 141 h 184"/>
                  <a:gd name="T36" fmla="*/ 9 w 198"/>
                  <a:gd name="T37" fmla="*/ 141 h 184"/>
                  <a:gd name="T38" fmla="*/ 10 w 198"/>
                  <a:gd name="T39" fmla="*/ 144 h 184"/>
                  <a:gd name="T40" fmla="*/ 84 w 198"/>
                  <a:gd name="T41" fmla="*/ 161 h 184"/>
                  <a:gd name="T42" fmla="*/ 153 w 198"/>
                  <a:gd name="T43" fmla="*/ 142 h 184"/>
                  <a:gd name="T44" fmla="*/ 188 w 198"/>
                  <a:gd name="T45" fmla="*/ 108 h 184"/>
                  <a:gd name="T46" fmla="*/ 180 w 198"/>
                  <a:gd name="T47" fmla="*/ 88 h 184"/>
                  <a:gd name="T48" fmla="*/ 123 w 198"/>
                  <a:gd name="T49" fmla="*/ 48 h 184"/>
                  <a:gd name="T50" fmla="*/ 1 w 198"/>
                  <a:gd name="T51" fmla="*/ 23 h 184"/>
                  <a:gd name="T52" fmla="*/ 3 w 198"/>
                  <a:gd name="T53" fmla="*/ 24 h 184"/>
                  <a:gd name="T54" fmla="*/ 3 w 198"/>
                  <a:gd name="T55" fmla="*/ 7 h 184"/>
                  <a:gd name="T56" fmla="*/ 37 w 198"/>
                  <a:gd name="T57" fmla="*/ 3 h 184"/>
                  <a:gd name="T58" fmla="*/ 159 w 198"/>
                  <a:gd name="T59" fmla="*/ 52 h 184"/>
                  <a:gd name="T60" fmla="*/ 195 w 198"/>
                  <a:gd name="T61" fmla="*/ 90 h 184"/>
                  <a:gd name="T62" fmla="*/ 175 w 198"/>
                  <a:gd name="T63" fmla="*/ 146 h 184"/>
                  <a:gd name="T64" fmla="*/ 90 w 198"/>
                  <a:gd name="T65" fmla="*/ 181 h 184"/>
                  <a:gd name="T66" fmla="*/ 48 w 198"/>
                  <a:gd name="T67" fmla="*/ 173 h 184"/>
                  <a:gd name="T68" fmla="*/ 11 w 198"/>
                  <a:gd name="T69" fmla="*/ 165 h 184"/>
                  <a:gd name="T70" fmla="*/ 9 w 198"/>
                  <a:gd name="T71" fmla="*/ 153 h 184"/>
                  <a:gd name="T72" fmla="*/ 9 w 198"/>
                  <a:gd name="T73" fmla="*/ 146 h 184"/>
                  <a:gd name="T74" fmla="*/ 11 w 198"/>
                  <a:gd name="T75" fmla="*/ 144 h 184"/>
                  <a:gd name="T76" fmla="*/ 11 w 198"/>
                  <a:gd name="T77" fmla="*/ 144 h 184"/>
                  <a:gd name="T78" fmla="*/ 10 w 198"/>
                  <a:gd name="T79" fmla="*/ 14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" h="184">
                    <a:moveTo>
                      <a:pt x="10" y="143"/>
                    </a:moveTo>
                    <a:cubicBezTo>
                      <a:pt x="9" y="141"/>
                      <a:pt x="9" y="141"/>
                      <a:pt x="9" y="141"/>
                    </a:cubicBezTo>
                    <a:cubicBezTo>
                      <a:pt x="9" y="141"/>
                      <a:pt x="8" y="142"/>
                      <a:pt x="7" y="144"/>
                    </a:cubicBezTo>
                    <a:cubicBezTo>
                      <a:pt x="6" y="145"/>
                      <a:pt x="5" y="147"/>
                      <a:pt x="5" y="150"/>
                    </a:cubicBezTo>
                    <a:cubicBezTo>
                      <a:pt x="5" y="151"/>
                      <a:pt x="5" y="153"/>
                      <a:pt x="6" y="154"/>
                    </a:cubicBezTo>
                    <a:cubicBezTo>
                      <a:pt x="7" y="157"/>
                      <a:pt x="7" y="160"/>
                      <a:pt x="7" y="163"/>
                    </a:cubicBezTo>
                    <a:cubicBezTo>
                      <a:pt x="7" y="164"/>
                      <a:pt x="8" y="166"/>
                      <a:pt x="9" y="167"/>
                    </a:cubicBezTo>
                    <a:cubicBezTo>
                      <a:pt x="10" y="169"/>
                      <a:pt x="11" y="169"/>
                      <a:pt x="13" y="170"/>
                    </a:cubicBezTo>
                    <a:cubicBezTo>
                      <a:pt x="17" y="170"/>
                      <a:pt x="32" y="173"/>
                      <a:pt x="48" y="176"/>
                    </a:cubicBezTo>
                    <a:cubicBezTo>
                      <a:pt x="63" y="179"/>
                      <a:pt x="79" y="182"/>
                      <a:pt x="85" y="183"/>
                    </a:cubicBezTo>
                    <a:cubicBezTo>
                      <a:pt x="86" y="184"/>
                      <a:pt x="88" y="184"/>
                      <a:pt x="90" y="184"/>
                    </a:cubicBezTo>
                    <a:cubicBezTo>
                      <a:pt x="101" y="184"/>
                      <a:pt x="123" y="180"/>
                      <a:pt x="141" y="171"/>
                    </a:cubicBezTo>
                    <a:cubicBezTo>
                      <a:pt x="152" y="167"/>
                      <a:pt x="166" y="160"/>
                      <a:pt x="178" y="149"/>
                    </a:cubicBezTo>
                    <a:cubicBezTo>
                      <a:pt x="189" y="137"/>
                      <a:pt x="198" y="121"/>
                      <a:pt x="198" y="98"/>
                    </a:cubicBezTo>
                    <a:cubicBezTo>
                      <a:pt x="198" y="95"/>
                      <a:pt x="198" y="92"/>
                      <a:pt x="198" y="89"/>
                    </a:cubicBezTo>
                    <a:cubicBezTo>
                      <a:pt x="197" y="83"/>
                      <a:pt x="193" y="76"/>
                      <a:pt x="186" y="70"/>
                    </a:cubicBezTo>
                    <a:cubicBezTo>
                      <a:pt x="176" y="60"/>
                      <a:pt x="161" y="49"/>
                      <a:pt x="146" y="40"/>
                    </a:cubicBezTo>
                    <a:cubicBezTo>
                      <a:pt x="132" y="31"/>
                      <a:pt x="118" y="24"/>
                      <a:pt x="110" y="19"/>
                    </a:cubicBezTo>
                    <a:cubicBezTo>
                      <a:pt x="95" y="11"/>
                      <a:pt x="66" y="0"/>
                      <a:pt x="37" y="0"/>
                    </a:cubicBezTo>
                    <a:cubicBezTo>
                      <a:pt x="25" y="0"/>
                      <a:pt x="13" y="2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5"/>
                      <a:pt x="14" y="21"/>
                      <a:pt x="32" y="21"/>
                    </a:cubicBezTo>
                    <a:cubicBezTo>
                      <a:pt x="53" y="21"/>
                      <a:pt x="83" y="26"/>
                      <a:pt x="121" y="50"/>
                    </a:cubicBezTo>
                    <a:cubicBezTo>
                      <a:pt x="128" y="55"/>
                      <a:pt x="144" y="64"/>
                      <a:pt x="159" y="75"/>
                    </a:cubicBezTo>
                    <a:cubicBezTo>
                      <a:pt x="166" y="80"/>
                      <a:pt x="173" y="85"/>
                      <a:pt x="178" y="90"/>
                    </a:cubicBezTo>
                    <a:cubicBezTo>
                      <a:pt x="183" y="96"/>
                      <a:pt x="186" y="101"/>
                      <a:pt x="186" y="105"/>
                    </a:cubicBezTo>
                    <a:cubicBezTo>
                      <a:pt x="186" y="106"/>
                      <a:pt x="186" y="106"/>
                      <a:pt x="185" y="107"/>
                    </a:cubicBezTo>
                    <a:cubicBezTo>
                      <a:pt x="184" y="111"/>
                      <a:pt x="180" y="117"/>
                      <a:pt x="174" y="122"/>
                    </a:cubicBezTo>
                    <a:cubicBezTo>
                      <a:pt x="156" y="139"/>
                      <a:pt x="123" y="158"/>
                      <a:pt x="87" y="158"/>
                    </a:cubicBezTo>
                    <a:cubicBezTo>
                      <a:pt x="86" y="158"/>
                      <a:pt x="85" y="158"/>
                      <a:pt x="84" y="158"/>
                    </a:cubicBezTo>
                    <a:cubicBezTo>
                      <a:pt x="61" y="158"/>
                      <a:pt x="45" y="154"/>
                      <a:pt x="34" y="150"/>
                    </a:cubicBezTo>
                    <a:cubicBezTo>
                      <a:pt x="28" y="148"/>
                      <a:pt x="24" y="146"/>
                      <a:pt x="20" y="144"/>
                    </a:cubicBezTo>
                    <a:cubicBezTo>
                      <a:pt x="16" y="143"/>
                      <a:pt x="13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9" y="141"/>
                      <a:pt x="9" y="141"/>
                      <a:pt x="9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2" y="144"/>
                      <a:pt x="15" y="145"/>
                      <a:pt x="19" y="147"/>
                    </a:cubicBezTo>
                    <a:cubicBezTo>
                      <a:pt x="30" y="152"/>
                      <a:pt x="49" y="161"/>
                      <a:pt x="84" y="161"/>
                    </a:cubicBezTo>
                    <a:cubicBezTo>
                      <a:pt x="85" y="161"/>
                      <a:pt x="86" y="161"/>
                      <a:pt x="87" y="161"/>
                    </a:cubicBezTo>
                    <a:cubicBezTo>
                      <a:pt x="112" y="161"/>
                      <a:pt x="135" y="152"/>
                      <a:pt x="153" y="142"/>
                    </a:cubicBezTo>
                    <a:cubicBezTo>
                      <a:pt x="162" y="136"/>
                      <a:pt x="170" y="130"/>
                      <a:pt x="176" y="125"/>
                    </a:cubicBezTo>
                    <a:cubicBezTo>
                      <a:pt x="182" y="119"/>
                      <a:pt x="186" y="113"/>
                      <a:pt x="188" y="108"/>
                    </a:cubicBezTo>
                    <a:cubicBezTo>
                      <a:pt x="189" y="107"/>
                      <a:pt x="189" y="106"/>
                      <a:pt x="189" y="105"/>
                    </a:cubicBezTo>
                    <a:cubicBezTo>
                      <a:pt x="189" y="99"/>
                      <a:pt x="185" y="94"/>
                      <a:pt x="180" y="88"/>
                    </a:cubicBezTo>
                    <a:cubicBezTo>
                      <a:pt x="173" y="80"/>
                      <a:pt x="161" y="72"/>
                      <a:pt x="150" y="64"/>
                    </a:cubicBezTo>
                    <a:cubicBezTo>
                      <a:pt x="138" y="57"/>
                      <a:pt x="128" y="51"/>
                      <a:pt x="123" y="48"/>
                    </a:cubicBezTo>
                    <a:cubicBezTo>
                      <a:pt x="85" y="24"/>
                      <a:pt x="53" y="18"/>
                      <a:pt x="32" y="18"/>
                    </a:cubicBezTo>
                    <a:cubicBezTo>
                      <a:pt x="13" y="18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4" y="5"/>
                      <a:pt x="25" y="3"/>
                      <a:pt x="37" y="3"/>
                    </a:cubicBezTo>
                    <a:cubicBezTo>
                      <a:pt x="65" y="3"/>
                      <a:pt x="94" y="14"/>
                      <a:pt x="108" y="22"/>
                    </a:cubicBezTo>
                    <a:cubicBezTo>
                      <a:pt x="119" y="28"/>
                      <a:pt x="140" y="39"/>
                      <a:pt x="159" y="52"/>
                    </a:cubicBezTo>
                    <a:cubicBezTo>
                      <a:pt x="168" y="58"/>
                      <a:pt x="177" y="65"/>
                      <a:pt x="184" y="72"/>
                    </a:cubicBezTo>
                    <a:cubicBezTo>
                      <a:pt x="190" y="78"/>
                      <a:pt x="195" y="85"/>
                      <a:pt x="195" y="90"/>
                    </a:cubicBezTo>
                    <a:cubicBezTo>
                      <a:pt x="195" y="92"/>
                      <a:pt x="195" y="95"/>
                      <a:pt x="195" y="98"/>
                    </a:cubicBezTo>
                    <a:cubicBezTo>
                      <a:pt x="195" y="120"/>
                      <a:pt x="187" y="135"/>
                      <a:pt x="175" y="146"/>
                    </a:cubicBezTo>
                    <a:cubicBezTo>
                      <a:pt x="164" y="157"/>
                      <a:pt x="150" y="164"/>
                      <a:pt x="140" y="169"/>
                    </a:cubicBezTo>
                    <a:cubicBezTo>
                      <a:pt x="122" y="177"/>
                      <a:pt x="101" y="181"/>
                      <a:pt x="90" y="181"/>
                    </a:cubicBezTo>
                    <a:cubicBezTo>
                      <a:pt x="88" y="181"/>
                      <a:pt x="86" y="181"/>
                      <a:pt x="86" y="180"/>
                    </a:cubicBezTo>
                    <a:cubicBezTo>
                      <a:pt x="80" y="179"/>
                      <a:pt x="64" y="176"/>
                      <a:pt x="48" y="173"/>
                    </a:cubicBezTo>
                    <a:cubicBezTo>
                      <a:pt x="33" y="170"/>
                      <a:pt x="18" y="167"/>
                      <a:pt x="14" y="167"/>
                    </a:cubicBezTo>
                    <a:cubicBezTo>
                      <a:pt x="12" y="167"/>
                      <a:pt x="12" y="166"/>
                      <a:pt x="11" y="165"/>
                    </a:cubicBezTo>
                    <a:cubicBezTo>
                      <a:pt x="10" y="165"/>
                      <a:pt x="10" y="163"/>
                      <a:pt x="10" y="160"/>
                    </a:cubicBezTo>
                    <a:cubicBezTo>
                      <a:pt x="10" y="158"/>
                      <a:pt x="10" y="156"/>
                      <a:pt x="9" y="153"/>
                    </a:cubicBezTo>
                    <a:cubicBezTo>
                      <a:pt x="8" y="152"/>
                      <a:pt x="8" y="151"/>
                      <a:pt x="8" y="150"/>
                    </a:cubicBezTo>
                    <a:cubicBezTo>
                      <a:pt x="8" y="148"/>
                      <a:pt x="9" y="147"/>
                      <a:pt x="9" y="146"/>
                    </a:cubicBezTo>
                    <a:cubicBezTo>
                      <a:pt x="10" y="145"/>
                      <a:pt x="10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lnTo>
                      <a:pt x="10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4" name="Freeform 942"/>
              <p:cNvSpPr>
                <a:spLocks/>
              </p:cNvSpPr>
              <p:nvPr/>
            </p:nvSpPr>
            <p:spPr bwMode="auto">
              <a:xfrm>
                <a:off x="1914964" y="1356826"/>
                <a:ext cx="285750" cy="266700"/>
              </a:xfrm>
              <a:custGeom>
                <a:avLst/>
                <a:gdLst>
                  <a:gd name="T0" fmla="*/ 7 w 178"/>
                  <a:gd name="T1" fmla="*/ 131 h 167"/>
                  <a:gd name="T2" fmla="*/ 3 w 178"/>
                  <a:gd name="T3" fmla="*/ 141 h 167"/>
                  <a:gd name="T4" fmla="*/ 7 w 178"/>
                  <a:gd name="T5" fmla="*/ 155 h 167"/>
                  <a:gd name="T6" fmla="*/ 87 w 178"/>
                  <a:gd name="T7" fmla="*/ 164 h 167"/>
                  <a:gd name="T8" fmla="*/ 176 w 178"/>
                  <a:gd name="T9" fmla="*/ 90 h 167"/>
                  <a:gd name="T10" fmla="*/ 19 w 178"/>
                  <a:gd name="T11" fmla="*/ 32 h 167"/>
                  <a:gd name="T12" fmla="*/ 15 w 178"/>
                  <a:gd name="T13" fmla="*/ 50 h 167"/>
                  <a:gd name="T14" fmla="*/ 162 w 178"/>
                  <a:gd name="T15" fmla="*/ 85 h 167"/>
                  <a:gd name="T16" fmla="*/ 81 w 178"/>
                  <a:gd name="T17" fmla="*/ 140 h 167"/>
                  <a:gd name="T18" fmla="*/ 17 w 178"/>
                  <a:gd name="T19" fmla="*/ 134 h 167"/>
                  <a:gd name="T20" fmla="*/ 7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7" y="131"/>
                    </a:moveTo>
                    <a:cubicBezTo>
                      <a:pt x="3" y="132"/>
                      <a:pt x="3" y="135"/>
                      <a:pt x="3" y="141"/>
                    </a:cubicBezTo>
                    <a:cubicBezTo>
                      <a:pt x="3" y="147"/>
                      <a:pt x="0" y="155"/>
                      <a:pt x="7" y="155"/>
                    </a:cubicBezTo>
                    <a:cubicBezTo>
                      <a:pt x="14" y="155"/>
                      <a:pt x="59" y="167"/>
                      <a:pt x="87" y="164"/>
                    </a:cubicBezTo>
                    <a:cubicBezTo>
                      <a:pt x="104" y="161"/>
                      <a:pt x="178" y="130"/>
                      <a:pt x="176" y="90"/>
                    </a:cubicBezTo>
                    <a:cubicBezTo>
                      <a:pt x="175" y="75"/>
                      <a:pt x="146" y="0"/>
                      <a:pt x="19" y="32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26" y="9"/>
                      <a:pt x="162" y="85"/>
                    </a:cubicBezTo>
                    <a:cubicBezTo>
                      <a:pt x="162" y="85"/>
                      <a:pt x="164" y="127"/>
                      <a:pt x="81" y="140"/>
                    </a:cubicBezTo>
                    <a:cubicBezTo>
                      <a:pt x="45" y="146"/>
                      <a:pt x="22" y="135"/>
                      <a:pt x="17" y="134"/>
                    </a:cubicBezTo>
                    <a:cubicBezTo>
                      <a:pt x="12" y="133"/>
                      <a:pt x="7" y="131"/>
                      <a:pt x="7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5" name="Freeform 943"/>
              <p:cNvSpPr>
                <a:spLocks noEditPoints="1"/>
              </p:cNvSpPr>
              <p:nvPr/>
            </p:nvSpPr>
            <p:spPr bwMode="auto">
              <a:xfrm>
                <a:off x="1918139" y="1367939"/>
                <a:ext cx="282575" cy="255588"/>
              </a:xfrm>
              <a:custGeom>
                <a:avLst/>
                <a:gdLst>
                  <a:gd name="T0" fmla="*/ 159 w 176"/>
                  <a:gd name="T1" fmla="*/ 77 h 160"/>
                  <a:gd name="T2" fmla="*/ 160 w 176"/>
                  <a:gd name="T3" fmla="*/ 71 h 160"/>
                  <a:gd name="T4" fmla="*/ 15 w 176"/>
                  <a:gd name="T5" fmla="*/ 35 h 160"/>
                  <a:gd name="T6" fmla="*/ 13 w 176"/>
                  <a:gd name="T7" fmla="*/ 43 h 160"/>
                  <a:gd name="T8" fmla="*/ 159 w 176"/>
                  <a:gd name="T9" fmla="*/ 77 h 160"/>
                  <a:gd name="T10" fmla="*/ 5 w 176"/>
                  <a:gd name="T11" fmla="*/ 148 h 160"/>
                  <a:gd name="T12" fmla="*/ 85 w 176"/>
                  <a:gd name="T13" fmla="*/ 157 h 160"/>
                  <a:gd name="T14" fmla="*/ 174 w 176"/>
                  <a:gd name="T15" fmla="*/ 83 h 160"/>
                  <a:gd name="T16" fmla="*/ 174 w 176"/>
                  <a:gd name="T17" fmla="*/ 81 h 160"/>
                  <a:gd name="T18" fmla="*/ 85 w 176"/>
                  <a:gd name="T19" fmla="*/ 149 h 160"/>
                  <a:gd name="T20" fmla="*/ 5 w 176"/>
                  <a:gd name="T21" fmla="*/ 141 h 160"/>
                  <a:gd name="T22" fmla="*/ 1 w 176"/>
                  <a:gd name="T23" fmla="*/ 139 h 160"/>
                  <a:gd name="T24" fmla="*/ 5 w 176"/>
                  <a:gd name="T25" fmla="*/ 14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60">
                    <a:moveTo>
                      <a:pt x="159" y="77"/>
                    </a:moveTo>
                    <a:cubicBezTo>
                      <a:pt x="160" y="73"/>
                      <a:pt x="160" y="71"/>
                      <a:pt x="160" y="71"/>
                    </a:cubicBezTo>
                    <a:cubicBezTo>
                      <a:pt x="126" y="0"/>
                      <a:pt x="28" y="31"/>
                      <a:pt x="15" y="35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2" y="3"/>
                      <a:pt x="159" y="77"/>
                    </a:cubicBezTo>
                    <a:close/>
                    <a:moveTo>
                      <a:pt x="5" y="148"/>
                    </a:moveTo>
                    <a:cubicBezTo>
                      <a:pt x="12" y="148"/>
                      <a:pt x="57" y="160"/>
                      <a:pt x="85" y="157"/>
                    </a:cubicBezTo>
                    <a:cubicBezTo>
                      <a:pt x="102" y="154"/>
                      <a:pt x="176" y="123"/>
                      <a:pt x="174" y="83"/>
                    </a:cubicBezTo>
                    <a:cubicBezTo>
                      <a:pt x="174" y="83"/>
                      <a:pt x="174" y="82"/>
                      <a:pt x="174" y="81"/>
                    </a:cubicBezTo>
                    <a:cubicBezTo>
                      <a:pt x="169" y="118"/>
                      <a:pt x="101" y="147"/>
                      <a:pt x="85" y="149"/>
                    </a:cubicBezTo>
                    <a:cubicBezTo>
                      <a:pt x="57" y="153"/>
                      <a:pt x="12" y="141"/>
                      <a:pt x="5" y="141"/>
                    </a:cubicBezTo>
                    <a:cubicBezTo>
                      <a:pt x="3" y="141"/>
                      <a:pt x="1" y="140"/>
                      <a:pt x="1" y="139"/>
                    </a:cubicBezTo>
                    <a:cubicBezTo>
                      <a:pt x="0" y="144"/>
                      <a:pt x="0" y="148"/>
                      <a:pt x="5" y="1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6" name="Freeform 944"/>
              <p:cNvSpPr>
                <a:spLocks/>
              </p:cNvSpPr>
              <p:nvPr/>
            </p:nvSpPr>
            <p:spPr bwMode="auto">
              <a:xfrm>
                <a:off x="2165789" y="1458426"/>
                <a:ext cx="11113" cy="36513"/>
              </a:xfrm>
              <a:custGeom>
                <a:avLst/>
                <a:gdLst>
                  <a:gd name="T0" fmla="*/ 7 w 7"/>
                  <a:gd name="T1" fmla="*/ 21 h 22"/>
                  <a:gd name="T2" fmla="*/ 7 w 7"/>
                  <a:gd name="T3" fmla="*/ 14 h 22"/>
                  <a:gd name="T4" fmla="*/ 6 w 7"/>
                  <a:gd name="T5" fmla="*/ 7 h 22"/>
                  <a:gd name="T6" fmla="*/ 1 w 7"/>
                  <a:gd name="T7" fmla="*/ 0 h 22"/>
                  <a:gd name="T8" fmla="*/ 0 w 7"/>
                  <a:gd name="T9" fmla="*/ 1 h 22"/>
                  <a:gd name="T10" fmla="*/ 0 w 7"/>
                  <a:gd name="T11" fmla="*/ 2 h 22"/>
                  <a:gd name="T12" fmla="*/ 4 w 7"/>
                  <a:gd name="T13" fmla="*/ 7 h 22"/>
                  <a:gd name="T14" fmla="*/ 5 w 7"/>
                  <a:gd name="T15" fmla="*/ 14 h 22"/>
                  <a:gd name="T16" fmla="*/ 5 w 7"/>
                  <a:gd name="T17" fmla="*/ 19 h 22"/>
                  <a:gd name="T18" fmla="*/ 5 w 7"/>
                  <a:gd name="T19" fmla="*/ 21 h 22"/>
                  <a:gd name="T20" fmla="*/ 5 w 7"/>
                  <a:gd name="T21" fmla="*/ 22 h 22"/>
                  <a:gd name="T22" fmla="*/ 7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7" y="21"/>
                    </a:moveTo>
                    <a:cubicBezTo>
                      <a:pt x="7" y="21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7"/>
                    </a:cubicBezTo>
                    <a:cubicBezTo>
                      <a:pt x="5" y="4"/>
                      <a:pt x="4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7"/>
                    </a:cubicBezTo>
                    <a:cubicBezTo>
                      <a:pt x="5" y="10"/>
                      <a:pt x="5" y="12"/>
                      <a:pt x="5" y="14"/>
                    </a:cubicBezTo>
                    <a:cubicBezTo>
                      <a:pt x="5" y="16"/>
                      <a:pt x="5" y="18"/>
                      <a:pt x="5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7" y="22"/>
                      <a:pt x="7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7" name="Freeform 945"/>
              <p:cNvSpPr>
                <a:spLocks/>
              </p:cNvSpPr>
              <p:nvPr/>
            </p:nvSpPr>
            <p:spPr bwMode="auto">
              <a:xfrm>
                <a:off x="1916551" y="1393339"/>
                <a:ext cx="284163" cy="228600"/>
              </a:xfrm>
              <a:custGeom>
                <a:avLst/>
                <a:gdLst>
                  <a:gd name="T0" fmla="*/ 5 w 177"/>
                  <a:gd name="T1" fmla="*/ 107 h 143"/>
                  <a:gd name="T2" fmla="*/ 1 w 177"/>
                  <a:gd name="T3" fmla="*/ 112 h 143"/>
                  <a:gd name="T4" fmla="*/ 0 w 177"/>
                  <a:gd name="T5" fmla="*/ 127 h 143"/>
                  <a:gd name="T6" fmla="*/ 6 w 177"/>
                  <a:gd name="T7" fmla="*/ 134 h 143"/>
                  <a:gd name="T8" fmla="*/ 74 w 177"/>
                  <a:gd name="T9" fmla="*/ 143 h 143"/>
                  <a:gd name="T10" fmla="*/ 107 w 177"/>
                  <a:gd name="T11" fmla="*/ 135 h 143"/>
                  <a:gd name="T12" fmla="*/ 169 w 177"/>
                  <a:gd name="T13" fmla="*/ 90 h 143"/>
                  <a:gd name="T14" fmla="*/ 176 w 177"/>
                  <a:gd name="T15" fmla="*/ 67 h 143"/>
                  <a:gd name="T16" fmla="*/ 142 w 177"/>
                  <a:gd name="T17" fmla="*/ 17 h 143"/>
                  <a:gd name="T18" fmla="*/ 17 w 177"/>
                  <a:gd name="T19" fmla="*/ 7 h 143"/>
                  <a:gd name="T20" fmla="*/ 12 w 177"/>
                  <a:gd name="T21" fmla="*/ 30 h 143"/>
                  <a:gd name="T22" fmla="*/ 16 w 177"/>
                  <a:gd name="T23" fmla="*/ 28 h 143"/>
                  <a:gd name="T24" fmla="*/ 124 w 177"/>
                  <a:gd name="T25" fmla="*/ 27 h 143"/>
                  <a:gd name="T26" fmla="*/ 161 w 177"/>
                  <a:gd name="T27" fmla="*/ 62 h 143"/>
                  <a:gd name="T28" fmla="*/ 159 w 177"/>
                  <a:gd name="T29" fmla="*/ 62 h 143"/>
                  <a:gd name="T30" fmla="*/ 149 w 177"/>
                  <a:gd name="T31" fmla="*/ 86 h 143"/>
                  <a:gd name="T32" fmla="*/ 59 w 177"/>
                  <a:gd name="T33" fmla="*/ 117 h 143"/>
                  <a:gd name="T34" fmla="*/ 22 w 177"/>
                  <a:gd name="T35" fmla="*/ 111 h 143"/>
                  <a:gd name="T36" fmla="*/ 10 w 177"/>
                  <a:gd name="T37" fmla="*/ 108 h 143"/>
                  <a:gd name="T38" fmla="*/ 6 w 177"/>
                  <a:gd name="T39" fmla="*/ 107 h 143"/>
                  <a:gd name="T40" fmla="*/ 5 w 177"/>
                  <a:gd name="T41" fmla="*/ 107 h 143"/>
                  <a:gd name="T42" fmla="*/ 5 w 177"/>
                  <a:gd name="T43" fmla="*/ 109 h 143"/>
                  <a:gd name="T44" fmla="*/ 21 w 177"/>
                  <a:gd name="T45" fmla="*/ 114 h 143"/>
                  <a:gd name="T46" fmla="*/ 81 w 177"/>
                  <a:gd name="T47" fmla="*/ 118 h 143"/>
                  <a:gd name="T48" fmla="*/ 162 w 177"/>
                  <a:gd name="T49" fmla="*/ 63 h 143"/>
                  <a:gd name="T50" fmla="*/ 162 w 177"/>
                  <a:gd name="T51" fmla="*/ 62 h 143"/>
                  <a:gd name="T52" fmla="*/ 125 w 177"/>
                  <a:gd name="T53" fmla="*/ 24 h 143"/>
                  <a:gd name="T54" fmla="*/ 14 w 177"/>
                  <a:gd name="T55" fmla="*/ 26 h 143"/>
                  <a:gd name="T56" fmla="*/ 16 w 177"/>
                  <a:gd name="T57" fmla="*/ 27 h 143"/>
                  <a:gd name="T58" fmla="*/ 18 w 177"/>
                  <a:gd name="T59" fmla="*/ 9 h 143"/>
                  <a:gd name="T60" fmla="*/ 75 w 177"/>
                  <a:gd name="T61" fmla="*/ 3 h 143"/>
                  <a:gd name="T62" fmla="*/ 169 w 177"/>
                  <a:gd name="T63" fmla="*/ 52 h 143"/>
                  <a:gd name="T64" fmla="*/ 174 w 177"/>
                  <a:gd name="T65" fmla="*/ 68 h 143"/>
                  <a:gd name="T66" fmla="*/ 121 w 177"/>
                  <a:gd name="T67" fmla="*/ 126 h 143"/>
                  <a:gd name="T68" fmla="*/ 74 w 177"/>
                  <a:gd name="T69" fmla="*/ 140 h 143"/>
                  <a:gd name="T70" fmla="*/ 16 w 177"/>
                  <a:gd name="T71" fmla="*/ 132 h 143"/>
                  <a:gd name="T72" fmla="*/ 4 w 177"/>
                  <a:gd name="T73" fmla="*/ 130 h 143"/>
                  <a:gd name="T74" fmla="*/ 4 w 177"/>
                  <a:gd name="T75" fmla="*/ 118 h 143"/>
                  <a:gd name="T76" fmla="*/ 5 w 177"/>
                  <a:gd name="T77" fmla="*/ 110 h 143"/>
                  <a:gd name="T78" fmla="*/ 6 w 177"/>
                  <a:gd name="T79" fmla="*/ 108 h 143"/>
                  <a:gd name="T80" fmla="*/ 6 w 177"/>
                  <a:gd name="T81" fmla="*/ 10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7" h="143">
                    <a:moveTo>
                      <a:pt x="6" y="108"/>
                    </a:moveTo>
                    <a:cubicBezTo>
                      <a:pt x="5" y="107"/>
                      <a:pt x="5" y="107"/>
                      <a:pt x="5" y="107"/>
                    </a:cubicBezTo>
                    <a:cubicBezTo>
                      <a:pt x="4" y="107"/>
                      <a:pt x="3" y="107"/>
                      <a:pt x="3" y="108"/>
                    </a:cubicBezTo>
                    <a:cubicBezTo>
                      <a:pt x="2" y="109"/>
                      <a:pt x="1" y="111"/>
                      <a:pt x="1" y="112"/>
                    </a:cubicBezTo>
                    <a:cubicBezTo>
                      <a:pt x="1" y="114"/>
                      <a:pt x="1" y="115"/>
                      <a:pt x="1" y="118"/>
                    </a:cubicBezTo>
                    <a:cubicBezTo>
                      <a:pt x="1" y="121"/>
                      <a:pt x="0" y="124"/>
                      <a:pt x="0" y="127"/>
                    </a:cubicBezTo>
                    <a:cubicBezTo>
                      <a:pt x="0" y="129"/>
                      <a:pt x="0" y="131"/>
                      <a:pt x="1" y="132"/>
                    </a:cubicBezTo>
                    <a:cubicBezTo>
                      <a:pt x="2" y="133"/>
                      <a:pt x="4" y="134"/>
                      <a:pt x="6" y="134"/>
                    </a:cubicBezTo>
                    <a:cubicBezTo>
                      <a:pt x="7" y="134"/>
                      <a:pt x="11" y="135"/>
                      <a:pt x="15" y="135"/>
                    </a:cubicBezTo>
                    <a:cubicBezTo>
                      <a:pt x="29" y="138"/>
                      <a:pt x="53" y="143"/>
                      <a:pt x="74" y="143"/>
                    </a:cubicBezTo>
                    <a:cubicBezTo>
                      <a:pt x="78" y="143"/>
                      <a:pt x="82" y="143"/>
                      <a:pt x="86" y="142"/>
                    </a:cubicBezTo>
                    <a:cubicBezTo>
                      <a:pt x="90" y="142"/>
                      <a:pt x="98" y="139"/>
                      <a:pt x="107" y="135"/>
                    </a:cubicBezTo>
                    <a:cubicBezTo>
                      <a:pt x="121" y="129"/>
                      <a:pt x="138" y="120"/>
                      <a:pt x="152" y="109"/>
                    </a:cubicBezTo>
                    <a:cubicBezTo>
                      <a:pt x="159" y="103"/>
                      <a:pt x="165" y="97"/>
                      <a:pt x="169" y="90"/>
                    </a:cubicBezTo>
                    <a:cubicBezTo>
                      <a:pt x="174" y="83"/>
                      <a:pt x="177" y="76"/>
                      <a:pt x="177" y="68"/>
                    </a:cubicBezTo>
                    <a:cubicBezTo>
                      <a:pt x="177" y="68"/>
                      <a:pt x="176" y="68"/>
                      <a:pt x="176" y="67"/>
                    </a:cubicBezTo>
                    <a:cubicBezTo>
                      <a:pt x="176" y="64"/>
                      <a:pt x="175" y="58"/>
                      <a:pt x="172" y="51"/>
                    </a:cubicBezTo>
                    <a:cubicBezTo>
                      <a:pt x="167" y="40"/>
                      <a:pt x="158" y="28"/>
                      <a:pt x="142" y="17"/>
                    </a:cubicBezTo>
                    <a:cubicBezTo>
                      <a:pt x="127" y="7"/>
                      <a:pt x="105" y="0"/>
                      <a:pt x="75" y="0"/>
                    </a:cubicBezTo>
                    <a:cubicBezTo>
                      <a:pt x="59" y="0"/>
                      <a:pt x="39" y="2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6" y="28"/>
                    </a:cubicBezTo>
                    <a:cubicBezTo>
                      <a:pt x="22" y="26"/>
                      <a:pt x="48" y="18"/>
                      <a:pt x="77" y="18"/>
                    </a:cubicBezTo>
                    <a:cubicBezTo>
                      <a:pt x="93" y="18"/>
                      <a:pt x="109" y="20"/>
                      <a:pt x="124" y="27"/>
                    </a:cubicBezTo>
                    <a:cubicBezTo>
                      <a:pt x="138" y="34"/>
                      <a:pt x="151" y="45"/>
                      <a:pt x="159" y="63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5"/>
                      <a:pt x="159" y="75"/>
                      <a:pt x="149" y="86"/>
                    </a:cubicBezTo>
                    <a:cubicBezTo>
                      <a:pt x="139" y="97"/>
                      <a:pt x="119" y="109"/>
                      <a:pt x="80" y="116"/>
                    </a:cubicBezTo>
                    <a:cubicBezTo>
                      <a:pt x="72" y="117"/>
                      <a:pt x="66" y="117"/>
                      <a:pt x="59" y="117"/>
                    </a:cubicBezTo>
                    <a:cubicBezTo>
                      <a:pt x="47" y="117"/>
                      <a:pt x="38" y="115"/>
                      <a:pt x="30" y="114"/>
                    </a:cubicBezTo>
                    <a:cubicBezTo>
                      <a:pt x="27" y="113"/>
                      <a:pt x="24" y="112"/>
                      <a:pt x="22" y="111"/>
                    </a:cubicBezTo>
                    <a:cubicBezTo>
                      <a:pt x="19" y="111"/>
                      <a:pt x="18" y="110"/>
                      <a:pt x="16" y="110"/>
                    </a:cubicBezTo>
                    <a:cubicBezTo>
                      <a:pt x="14" y="109"/>
                      <a:pt x="12" y="109"/>
                      <a:pt x="10" y="108"/>
                    </a:cubicBezTo>
                    <a:cubicBezTo>
                      <a:pt x="9" y="108"/>
                      <a:pt x="8" y="107"/>
                      <a:pt x="7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11" y="112"/>
                      <a:pt x="16" y="113"/>
                    </a:cubicBezTo>
                    <a:cubicBezTo>
                      <a:pt x="17" y="113"/>
                      <a:pt x="18" y="113"/>
                      <a:pt x="21" y="114"/>
                    </a:cubicBezTo>
                    <a:cubicBezTo>
                      <a:pt x="28" y="116"/>
                      <a:pt x="41" y="120"/>
                      <a:pt x="59" y="120"/>
                    </a:cubicBezTo>
                    <a:cubicBezTo>
                      <a:pt x="66" y="120"/>
                      <a:pt x="73" y="120"/>
                      <a:pt x="81" y="118"/>
                    </a:cubicBezTo>
                    <a:cubicBezTo>
                      <a:pt x="120" y="112"/>
                      <a:pt x="140" y="100"/>
                      <a:pt x="151" y="88"/>
                    </a:cubicBezTo>
                    <a:cubicBezTo>
                      <a:pt x="162" y="76"/>
                      <a:pt x="162" y="65"/>
                      <a:pt x="162" y="63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53" y="43"/>
                      <a:pt x="140" y="31"/>
                      <a:pt x="125" y="24"/>
                    </a:cubicBezTo>
                    <a:cubicBezTo>
                      <a:pt x="110" y="17"/>
                      <a:pt x="93" y="15"/>
                      <a:pt x="77" y="15"/>
                    </a:cubicBezTo>
                    <a:cubicBezTo>
                      <a:pt x="44" y="15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40" y="5"/>
                      <a:pt x="59" y="3"/>
                      <a:pt x="75" y="3"/>
                    </a:cubicBezTo>
                    <a:cubicBezTo>
                      <a:pt x="114" y="3"/>
                      <a:pt x="139" y="16"/>
                      <a:pt x="153" y="30"/>
                    </a:cubicBezTo>
                    <a:cubicBezTo>
                      <a:pt x="161" y="38"/>
                      <a:pt x="166" y="45"/>
                      <a:pt x="169" y="52"/>
                    </a:cubicBezTo>
                    <a:cubicBezTo>
                      <a:pt x="172" y="59"/>
                      <a:pt x="173" y="64"/>
                      <a:pt x="173" y="67"/>
                    </a:cubicBezTo>
                    <a:cubicBezTo>
                      <a:pt x="173" y="68"/>
                      <a:pt x="174" y="68"/>
                      <a:pt x="174" y="68"/>
                    </a:cubicBezTo>
                    <a:cubicBezTo>
                      <a:pt x="174" y="78"/>
                      <a:pt x="169" y="87"/>
                      <a:pt x="162" y="95"/>
                    </a:cubicBezTo>
                    <a:cubicBezTo>
                      <a:pt x="152" y="107"/>
                      <a:pt x="136" y="118"/>
                      <a:pt x="121" y="126"/>
                    </a:cubicBezTo>
                    <a:cubicBezTo>
                      <a:pt x="106" y="134"/>
                      <a:pt x="92" y="138"/>
                      <a:pt x="85" y="139"/>
                    </a:cubicBezTo>
                    <a:cubicBezTo>
                      <a:pt x="82" y="140"/>
                      <a:pt x="78" y="140"/>
                      <a:pt x="74" y="140"/>
                    </a:cubicBezTo>
                    <a:cubicBezTo>
                      <a:pt x="60" y="140"/>
                      <a:pt x="45" y="138"/>
                      <a:pt x="32" y="135"/>
                    </a:cubicBezTo>
                    <a:cubicBezTo>
                      <a:pt x="26" y="134"/>
                      <a:pt x="20" y="133"/>
                      <a:pt x="16" y="132"/>
                    </a:cubicBezTo>
                    <a:cubicBezTo>
                      <a:pt x="11" y="132"/>
                      <a:pt x="8" y="131"/>
                      <a:pt x="6" y="131"/>
                    </a:cubicBezTo>
                    <a:cubicBezTo>
                      <a:pt x="4" y="131"/>
                      <a:pt x="4" y="131"/>
                      <a:pt x="4" y="130"/>
                    </a:cubicBezTo>
                    <a:cubicBezTo>
                      <a:pt x="3" y="130"/>
                      <a:pt x="3" y="129"/>
                      <a:pt x="3" y="127"/>
                    </a:cubicBezTo>
                    <a:cubicBezTo>
                      <a:pt x="3" y="125"/>
                      <a:pt x="4" y="121"/>
                      <a:pt x="4" y="118"/>
                    </a:cubicBezTo>
                    <a:cubicBezTo>
                      <a:pt x="4" y="115"/>
                      <a:pt x="4" y="113"/>
                      <a:pt x="4" y="111"/>
                    </a:cubicBezTo>
                    <a:cubicBezTo>
                      <a:pt x="4" y="111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6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lnTo>
                      <a:pt x="6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8" name="Freeform 946"/>
              <p:cNvSpPr>
                <a:spLocks/>
              </p:cNvSpPr>
              <p:nvPr/>
            </p:nvSpPr>
            <p:spPr bwMode="auto">
              <a:xfrm>
                <a:off x="1913376" y="1339364"/>
                <a:ext cx="277813" cy="195263"/>
              </a:xfrm>
              <a:custGeom>
                <a:avLst/>
                <a:gdLst>
                  <a:gd name="T0" fmla="*/ 7 w 173"/>
                  <a:gd name="T1" fmla="*/ 92 h 122"/>
                  <a:gd name="T2" fmla="*/ 2 w 173"/>
                  <a:gd name="T3" fmla="*/ 105 h 122"/>
                  <a:gd name="T4" fmla="*/ 8 w 173"/>
                  <a:gd name="T5" fmla="*/ 119 h 122"/>
                  <a:gd name="T6" fmla="*/ 55 w 173"/>
                  <a:gd name="T7" fmla="*/ 122 h 122"/>
                  <a:gd name="T8" fmla="*/ 112 w 173"/>
                  <a:gd name="T9" fmla="*/ 108 h 122"/>
                  <a:gd name="T10" fmla="*/ 150 w 173"/>
                  <a:gd name="T11" fmla="*/ 37 h 122"/>
                  <a:gd name="T12" fmla="*/ 9 w 173"/>
                  <a:gd name="T13" fmla="*/ 20 h 122"/>
                  <a:gd name="T14" fmla="*/ 16 w 173"/>
                  <a:gd name="T15" fmla="*/ 38 h 122"/>
                  <a:gd name="T16" fmla="*/ 141 w 173"/>
                  <a:gd name="T17" fmla="*/ 46 h 122"/>
                  <a:gd name="T18" fmla="*/ 62 w 173"/>
                  <a:gd name="T19" fmla="*/ 103 h 122"/>
                  <a:gd name="T20" fmla="*/ 7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7" y="92"/>
                    </a:moveTo>
                    <a:cubicBezTo>
                      <a:pt x="7" y="92"/>
                      <a:pt x="0" y="100"/>
                      <a:pt x="2" y="105"/>
                    </a:cubicBezTo>
                    <a:cubicBezTo>
                      <a:pt x="5" y="111"/>
                      <a:pt x="4" y="120"/>
                      <a:pt x="8" y="119"/>
                    </a:cubicBezTo>
                    <a:cubicBezTo>
                      <a:pt x="12" y="118"/>
                      <a:pt x="43" y="121"/>
                      <a:pt x="55" y="122"/>
                    </a:cubicBezTo>
                    <a:cubicBezTo>
                      <a:pt x="68" y="122"/>
                      <a:pt x="89" y="121"/>
                      <a:pt x="112" y="108"/>
                    </a:cubicBezTo>
                    <a:cubicBezTo>
                      <a:pt x="136" y="95"/>
                      <a:pt x="173" y="74"/>
                      <a:pt x="150" y="37"/>
                    </a:cubicBezTo>
                    <a:cubicBezTo>
                      <a:pt x="127" y="0"/>
                      <a:pt x="72" y="5"/>
                      <a:pt x="9" y="2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04" y="7"/>
                      <a:pt x="141" y="46"/>
                    </a:cubicBezTo>
                    <a:cubicBezTo>
                      <a:pt x="141" y="46"/>
                      <a:pt x="147" y="82"/>
                      <a:pt x="62" y="103"/>
                    </a:cubicBezTo>
                    <a:cubicBezTo>
                      <a:pt x="40" y="108"/>
                      <a:pt x="17" y="90"/>
                      <a:pt x="7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9" name="Freeform 947"/>
              <p:cNvSpPr>
                <a:spLocks noEditPoints="1"/>
              </p:cNvSpPr>
              <p:nvPr/>
            </p:nvSpPr>
            <p:spPr bwMode="auto">
              <a:xfrm>
                <a:off x="1914964" y="1339364"/>
                <a:ext cx="255588" cy="195263"/>
              </a:xfrm>
              <a:custGeom>
                <a:avLst/>
                <a:gdLst>
                  <a:gd name="T0" fmla="*/ 140 w 159"/>
                  <a:gd name="T1" fmla="*/ 46 h 122"/>
                  <a:gd name="T2" fmla="*/ 140 w 159"/>
                  <a:gd name="T3" fmla="*/ 40 h 122"/>
                  <a:gd name="T4" fmla="*/ 15 w 159"/>
                  <a:gd name="T5" fmla="*/ 32 h 122"/>
                  <a:gd name="T6" fmla="*/ 11 w 159"/>
                  <a:gd name="T7" fmla="*/ 19 h 122"/>
                  <a:gd name="T8" fmla="*/ 8 w 159"/>
                  <a:gd name="T9" fmla="*/ 20 h 122"/>
                  <a:gd name="T10" fmla="*/ 15 w 159"/>
                  <a:gd name="T11" fmla="*/ 38 h 122"/>
                  <a:gd name="T12" fmla="*/ 140 w 159"/>
                  <a:gd name="T13" fmla="*/ 46 h 122"/>
                  <a:gd name="T14" fmla="*/ 1 w 159"/>
                  <a:gd name="T15" fmla="*/ 105 h 122"/>
                  <a:gd name="T16" fmla="*/ 7 w 159"/>
                  <a:gd name="T17" fmla="*/ 119 h 122"/>
                  <a:gd name="T18" fmla="*/ 54 w 159"/>
                  <a:gd name="T19" fmla="*/ 122 h 122"/>
                  <a:gd name="T20" fmla="*/ 111 w 159"/>
                  <a:gd name="T21" fmla="*/ 108 h 122"/>
                  <a:gd name="T22" fmla="*/ 156 w 159"/>
                  <a:gd name="T23" fmla="*/ 56 h 122"/>
                  <a:gd name="T24" fmla="*/ 111 w 159"/>
                  <a:gd name="T25" fmla="*/ 101 h 122"/>
                  <a:gd name="T26" fmla="*/ 54 w 159"/>
                  <a:gd name="T27" fmla="*/ 115 h 122"/>
                  <a:gd name="T28" fmla="*/ 7 w 159"/>
                  <a:gd name="T29" fmla="*/ 112 h 122"/>
                  <a:gd name="T30" fmla="*/ 2 w 159"/>
                  <a:gd name="T31" fmla="*/ 99 h 122"/>
                  <a:gd name="T32" fmla="*/ 1 w 159"/>
                  <a:gd name="T33" fmla="*/ 10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0" y="46"/>
                    </a:moveTo>
                    <a:cubicBezTo>
                      <a:pt x="141" y="42"/>
                      <a:pt x="140" y="40"/>
                      <a:pt x="140" y="40"/>
                    </a:cubicBezTo>
                    <a:cubicBezTo>
                      <a:pt x="103" y="0"/>
                      <a:pt x="15" y="32"/>
                      <a:pt x="15" y="32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02" y="7"/>
                      <a:pt x="140" y="46"/>
                    </a:cubicBezTo>
                    <a:close/>
                    <a:moveTo>
                      <a:pt x="1" y="105"/>
                    </a:moveTo>
                    <a:cubicBezTo>
                      <a:pt x="4" y="111"/>
                      <a:pt x="3" y="120"/>
                      <a:pt x="7" y="119"/>
                    </a:cubicBezTo>
                    <a:cubicBezTo>
                      <a:pt x="11" y="118"/>
                      <a:pt x="42" y="121"/>
                      <a:pt x="54" y="122"/>
                    </a:cubicBezTo>
                    <a:cubicBezTo>
                      <a:pt x="67" y="122"/>
                      <a:pt x="88" y="121"/>
                      <a:pt x="111" y="108"/>
                    </a:cubicBezTo>
                    <a:cubicBezTo>
                      <a:pt x="130" y="97"/>
                      <a:pt x="159" y="81"/>
                      <a:pt x="156" y="56"/>
                    </a:cubicBezTo>
                    <a:cubicBezTo>
                      <a:pt x="154" y="77"/>
                      <a:pt x="129" y="91"/>
                      <a:pt x="111" y="101"/>
                    </a:cubicBezTo>
                    <a:cubicBezTo>
                      <a:pt x="88" y="114"/>
                      <a:pt x="67" y="116"/>
                      <a:pt x="54" y="115"/>
                    </a:cubicBezTo>
                    <a:cubicBezTo>
                      <a:pt x="42" y="114"/>
                      <a:pt x="11" y="111"/>
                      <a:pt x="7" y="112"/>
                    </a:cubicBezTo>
                    <a:cubicBezTo>
                      <a:pt x="3" y="113"/>
                      <a:pt x="4" y="105"/>
                      <a:pt x="2" y="99"/>
                    </a:cubicBezTo>
                    <a:cubicBezTo>
                      <a:pt x="1" y="101"/>
                      <a:pt x="0" y="103"/>
                      <a:pt x="1" y="10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0" name="Freeform 948"/>
              <p:cNvSpPr>
                <a:spLocks/>
              </p:cNvSpPr>
              <p:nvPr/>
            </p:nvSpPr>
            <p:spPr bwMode="auto">
              <a:xfrm>
                <a:off x="2119751" y="1377464"/>
                <a:ext cx="22225" cy="38100"/>
              </a:xfrm>
              <a:custGeom>
                <a:avLst/>
                <a:gdLst>
                  <a:gd name="T0" fmla="*/ 13 w 14"/>
                  <a:gd name="T1" fmla="*/ 23 h 24"/>
                  <a:gd name="T2" fmla="*/ 14 w 14"/>
                  <a:gd name="T3" fmla="*/ 21 h 24"/>
                  <a:gd name="T4" fmla="*/ 2 w 14"/>
                  <a:gd name="T5" fmla="*/ 0 h 24"/>
                  <a:gd name="T6" fmla="*/ 1 w 14"/>
                  <a:gd name="T7" fmla="*/ 0 h 24"/>
                  <a:gd name="T8" fmla="*/ 1 w 14"/>
                  <a:gd name="T9" fmla="*/ 2 h 24"/>
                  <a:gd name="T10" fmla="*/ 12 w 14"/>
                  <a:gd name="T11" fmla="*/ 21 h 24"/>
                  <a:gd name="T12" fmla="*/ 12 w 14"/>
                  <a:gd name="T13" fmla="*/ 22 h 24"/>
                  <a:gd name="T14" fmla="*/ 11 w 14"/>
                  <a:gd name="T15" fmla="*/ 22 h 24"/>
                  <a:gd name="T16" fmla="*/ 11 w 14"/>
                  <a:gd name="T17" fmla="*/ 22 h 24"/>
                  <a:gd name="T18" fmla="*/ 12 w 14"/>
                  <a:gd name="T19" fmla="*/ 23 h 24"/>
                  <a:gd name="T20" fmla="*/ 13 w 14"/>
                  <a:gd name="T2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4">
                    <a:moveTo>
                      <a:pt x="13" y="23"/>
                    </a:moveTo>
                    <a:cubicBezTo>
                      <a:pt x="13" y="23"/>
                      <a:pt x="14" y="22"/>
                      <a:pt x="14" y="21"/>
                    </a:cubicBezTo>
                    <a:cubicBezTo>
                      <a:pt x="14" y="17"/>
                      <a:pt x="12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1" y="9"/>
                      <a:pt x="12" y="17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4"/>
                      <a:pt x="13" y="23"/>
                      <a:pt x="13" y="2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1" name="Freeform 949"/>
              <p:cNvSpPr>
                <a:spLocks/>
              </p:cNvSpPr>
              <p:nvPr/>
            </p:nvSpPr>
            <p:spPr bwMode="auto">
              <a:xfrm>
                <a:off x="1913376" y="1350476"/>
                <a:ext cx="255588" cy="185738"/>
              </a:xfrm>
              <a:custGeom>
                <a:avLst/>
                <a:gdLst>
                  <a:gd name="T0" fmla="*/ 6 w 159"/>
                  <a:gd name="T1" fmla="*/ 84 h 116"/>
                  <a:gd name="T2" fmla="*/ 0 w 159"/>
                  <a:gd name="T3" fmla="*/ 96 h 116"/>
                  <a:gd name="T4" fmla="*/ 3 w 159"/>
                  <a:gd name="T5" fmla="*/ 107 h 116"/>
                  <a:gd name="T6" fmla="*/ 6 w 159"/>
                  <a:gd name="T7" fmla="*/ 113 h 116"/>
                  <a:gd name="T8" fmla="*/ 8 w 159"/>
                  <a:gd name="T9" fmla="*/ 113 h 116"/>
                  <a:gd name="T10" fmla="*/ 55 w 159"/>
                  <a:gd name="T11" fmla="*/ 116 h 116"/>
                  <a:gd name="T12" fmla="*/ 113 w 159"/>
                  <a:gd name="T13" fmla="*/ 102 h 116"/>
                  <a:gd name="T14" fmla="*/ 159 w 159"/>
                  <a:gd name="T15" fmla="*/ 52 h 116"/>
                  <a:gd name="T16" fmla="*/ 124 w 159"/>
                  <a:gd name="T17" fmla="*/ 7 h 116"/>
                  <a:gd name="T18" fmla="*/ 9 w 159"/>
                  <a:gd name="T19" fmla="*/ 12 h 116"/>
                  <a:gd name="T20" fmla="*/ 15 w 159"/>
                  <a:gd name="T21" fmla="*/ 33 h 116"/>
                  <a:gd name="T22" fmla="*/ 18 w 159"/>
                  <a:gd name="T23" fmla="*/ 32 h 116"/>
                  <a:gd name="T24" fmla="*/ 140 w 159"/>
                  <a:gd name="T25" fmla="*/ 41 h 116"/>
                  <a:gd name="T26" fmla="*/ 140 w 159"/>
                  <a:gd name="T27" fmla="*/ 40 h 116"/>
                  <a:gd name="T28" fmla="*/ 140 w 159"/>
                  <a:gd name="T29" fmla="*/ 41 h 116"/>
                  <a:gd name="T30" fmla="*/ 62 w 159"/>
                  <a:gd name="T31" fmla="*/ 94 h 116"/>
                  <a:gd name="T32" fmla="*/ 29 w 159"/>
                  <a:gd name="T33" fmla="*/ 89 h 116"/>
                  <a:gd name="T34" fmla="*/ 9 w 159"/>
                  <a:gd name="T35" fmla="*/ 83 h 116"/>
                  <a:gd name="T36" fmla="*/ 6 w 159"/>
                  <a:gd name="T37" fmla="*/ 84 h 116"/>
                  <a:gd name="T38" fmla="*/ 7 w 159"/>
                  <a:gd name="T39" fmla="*/ 85 h 116"/>
                  <a:gd name="T40" fmla="*/ 9 w 159"/>
                  <a:gd name="T41" fmla="*/ 86 h 116"/>
                  <a:gd name="T42" fmla="*/ 54 w 159"/>
                  <a:gd name="T43" fmla="*/ 98 h 116"/>
                  <a:gd name="T44" fmla="*/ 131 w 159"/>
                  <a:gd name="T45" fmla="*/ 65 h 116"/>
                  <a:gd name="T46" fmla="*/ 143 w 159"/>
                  <a:gd name="T47" fmla="*/ 39 h 116"/>
                  <a:gd name="T48" fmla="*/ 143 w 159"/>
                  <a:gd name="T49" fmla="*/ 38 h 116"/>
                  <a:gd name="T50" fmla="*/ 16 w 159"/>
                  <a:gd name="T51" fmla="*/ 30 h 116"/>
                  <a:gd name="T52" fmla="*/ 18 w 159"/>
                  <a:gd name="T53" fmla="*/ 31 h 116"/>
                  <a:gd name="T54" fmla="*/ 9 w 159"/>
                  <a:gd name="T55" fmla="*/ 13 h 116"/>
                  <a:gd name="T56" fmla="*/ 86 w 159"/>
                  <a:gd name="T57" fmla="*/ 3 h 116"/>
                  <a:gd name="T58" fmla="*/ 149 w 159"/>
                  <a:gd name="T59" fmla="*/ 31 h 116"/>
                  <a:gd name="T60" fmla="*/ 141 w 159"/>
                  <a:gd name="T61" fmla="*/ 80 h 116"/>
                  <a:gd name="T62" fmla="*/ 61 w 159"/>
                  <a:gd name="T63" fmla="*/ 113 h 116"/>
                  <a:gd name="T64" fmla="*/ 11 w 159"/>
                  <a:gd name="T65" fmla="*/ 110 h 116"/>
                  <a:gd name="T66" fmla="*/ 8 w 159"/>
                  <a:gd name="T67" fmla="*/ 110 h 116"/>
                  <a:gd name="T68" fmla="*/ 7 w 159"/>
                  <a:gd name="T69" fmla="*/ 109 h 116"/>
                  <a:gd name="T70" fmla="*/ 4 w 159"/>
                  <a:gd name="T71" fmla="*/ 98 h 116"/>
                  <a:gd name="T72" fmla="*/ 6 w 159"/>
                  <a:gd name="T73" fmla="*/ 89 h 116"/>
                  <a:gd name="T74" fmla="*/ 8 w 159"/>
                  <a:gd name="T75" fmla="*/ 86 h 116"/>
                  <a:gd name="T76" fmla="*/ 7 w 159"/>
                  <a:gd name="T77" fmla="*/ 85 h 116"/>
                  <a:gd name="T78" fmla="*/ 7 w 159"/>
                  <a:gd name="T79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9" h="116">
                    <a:moveTo>
                      <a:pt x="7" y="85"/>
                    </a:move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5" y="86"/>
                      <a:pt x="3" y="88"/>
                    </a:cubicBezTo>
                    <a:cubicBezTo>
                      <a:pt x="2" y="90"/>
                      <a:pt x="0" y="93"/>
                      <a:pt x="0" y="96"/>
                    </a:cubicBezTo>
                    <a:cubicBezTo>
                      <a:pt x="0" y="97"/>
                      <a:pt x="0" y="98"/>
                      <a:pt x="1" y="99"/>
                    </a:cubicBezTo>
                    <a:cubicBezTo>
                      <a:pt x="2" y="101"/>
                      <a:pt x="3" y="105"/>
                      <a:pt x="3" y="107"/>
                    </a:cubicBezTo>
                    <a:cubicBezTo>
                      <a:pt x="3" y="109"/>
                      <a:pt x="4" y="110"/>
                      <a:pt x="4" y="111"/>
                    </a:cubicBezTo>
                    <a:cubicBezTo>
                      <a:pt x="5" y="112"/>
                      <a:pt x="5" y="112"/>
                      <a:pt x="6" y="113"/>
                    </a:cubicBezTo>
                    <a:cubicBezTo>
                      <a:pt x="6" y="113"/>
                      <a:pt x="7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3"/>
                      <a:pt x="9" y="113"/>
                      <a:pt x="11" y="113"/>
                    </a:cubicBezTo>
                    <a:cubicBezTo>
                      <a:pt x="19" y="113"/>
                      <a:pt x="44" y="115"/>
                      <a:pt x="55" y="116"/>
                    </a:cubicBezTo>
                    <a:cubicBezTo>
                      <a:pt x="57" y="116"/>
                      <a:pt x="59" y="116"/>
                      <a:pt x="61" y="116"/>
                    </a:cubicBezTo>
                    <a:cubicBezTo>
                      <a:pt x="74" y="116"/>
                      <a:pt x="93" y="114"/>
                      <a:pt x="113" y="102"/>
                    </a:cubicBezTo>
                    <a:cubicBezTo>
                      <a:pt x="122" y="97"/>
                      <a:pt x="134" y="91"/>
                      <a:pt x="143" y="83"/>
                    </a:cubicBezTo>
                    <a:cubicBezTo>
                      <a:pt x="152" y="74"/>
                      <a:pt x="159" y="64"/>
                      <a:pt x="159" y="52"/>
                    </a:cubicBezTo>
                    <a:cubicBezTo>
                      <a:pt x="159" y="45"/>
                      <a:pt x="157" y="37"/>
                      <a:pt x="151" y="29"/>
                    </a:cubicBezTo>
                    <a:cubicBezTo>
                      <a:pt x="145" y="18"/>
                      <a:pt x="136" y="11"/>
                      <a:pt x="124" y="7"/>
                    </a:cubicBezTo>
                    <a:cubicBezTo>
                      <a:pt x="113" y="2"/>
                      <a:pt x="100" y="0"/>
                      <a:pt x="86" y="0"/>
                    </a:cubicBezTo>
                    <a:cubicBezTo>
                      <a:pt x="63" y="0"/>
                      <a:pt x="37" y="5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25" y="30"/>
                      <a:pt x="54" y="21"/>
                      <a:pt x="84" y="21"/>
                    </a:cubicBezTo>
                    <a:cubicBezTo>
                      <a:pt x="105" y="21"/>
                      <a:pt x="126" y="26"/>
                      <a:pt x="140" y="41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1"/>
                    </a:cubicBezTo>
                    <a:cubicBezTo>
                      <a:pt x="140" y="44"/>
                      <a:pt x="139" y="53"/>
                      <a:pt x="129" y="63"/>
                    </a:cubicBezTo>
                    <a:cubicBezTo>
                      <a:pt x="119" y="73"/>
                      <a:pt x="99" y="85"/>
                      <a:pt x="62" y="94"/>
                    </a:cubicBezTo>
                    <a:cubicBezTo>
                      <a:pt x="59" y="95"/>
                      <a:pt x="57" y="95"/>
                      <a:pt x="54" y="95"/>
                    </a:cubicBezTo>
                    <a:cubicBezTo>
                      <a:pt x="45" y="95"/>
                      <a:pt x="36" y="92"/>
                      <a:pt x="29" y="89"/>
                    </a:cubicBezTo>
                    <a:cubicBezTo>
                      <a:pt x="25" y="88"/>
                      <a:pt x="21" y="87"/>
                      <a:pt x="18" y="85"/>
                    </a:cubicBezTo>
                    <a:cubicBezTo>
                      <a:pt x="15" y="84"/>
                      <a:pt x="12" y="83"/>
                      <a:pt x="9" y="83"/>
                    </a:cubicBezTo>
                    <a:cubicBezTo>
                      <a:pt x="8" y="83"/>
                      <a:pt x="8" y="84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9" y="86"/>
                      <a:pt x="9" y="86"/>
                    </a:cubicBezTo>
                    <a:cubicBezTo>
                      <a:pt x="11" y="86"/>
                      <a:pt x="14" y="87"/>
                      <a:pt x="17" y="88"/>
                    </a:cubicBezTo>
                    <a:cubicBezTo>
                      <a:pt x="26" y="91"/>
                      <a:pt x="40" y="98"/>
                      <a:pt x="54" y="98"/>
                    </a:cubicBezTo>
                    <a:cubicBezTo>
                      <a:pt x="57" y="98"/>
                      <a:pt x="60" y="98"/>
                      <a:pt x="63" y="97"/>
                    </a:cubicBezTo>
                    <a:cubicBezTo>
                      <a:pt x="100" y="88"/>
                      <a:pt x="120" y="76"/>
                      <a:pt x="131" y="65"/>
                    </a:cubicBezTo>
                    <a:cubicBezTo>
                      <a:pt x="142" y="54"/>
                      <a:pt x="143" y="44"/>
                      <a:pt x="143" y="41"/>
                    </a:cubicBezTo>
                    <a:cubicBezTo>
                      <a:pt x="143" y="40"/>
                      <a:pt x="143" y="39"/>
                      <a:pt x="143" y="3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28" y="23"/>
                      <a:pt x="105" y="18"/>
                      <a:pt x="84" y="18"/>
                    </a:cubicBezTo>
                    <a:cubicBezTo>
                      <a:pt x="49" y="18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37" y="8"/>
                      <a:pt x="64" y="3"/>
                      <a:pt x="86" y="3"/>
                    </a:cubicBezTo>
                    <a:cubicBezTo>
                      <a:pt x="100" y="3"/>
                      <a:pt x="113" y="5"/>
                      <a:pt x="123" y="9"/>
                    </a:cubicBezTo>
                    <a:cubicBezTo>
                      <a:pt x="134" y="14"/>
                      <a:pt x="142" y="20"/>
                      <a:pt x="149" y="31"/>
                    </a:cubicBezTo>
                    <a:cubicBezTo>
                      <a:pt x="154" y="39"/>
                      <a:pt x="156" y="46"/>
                      <a:pt x="156" y="52"/>
                    </a:cubicBezTo>
                    <a:cubicBezTo>
                      <a:pt x="156" y="63"/>
                      <a:pt x="150" y="73"/>
                      <a:pt x="141" y="80"/>
                    </a:cubicBezTo>
                    <a:cubicBezTo>
                      <a:pt x="132" y="88"/>
                      <a:pt x="121" y="94"/>
                      <a:pt x="112" y="99"/>
                    </a:cubicBezTo>
                    <a:cubicBezTo>
                      <a:pt x="92" y="111"/>
                      <a:pt x="73" y="113"/>
                      <a:pt x="61" y="113"/>
                    </a:cubicBezTo>
                    <a:cubicBezTo>
                      <a:pt x="59" y="113"/>
                      <a:pt x="57" y="113"/>
                      <a:pt x="55" y="113"/>
                    </a:cubicBezTo>
                    <a:cubicBezTo>
                      <a:pt x="44" y="112"/>
                      <a:pt x="19" y="110"/>
                      <a:pt x="11" y="110"/>
                    </a:cubicBezTo>
                    <a:cubicBezTo>
                      <a:pt x="9" y="110"/>
                      <a:pt x="8" y="110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09"/>
                    </a:cubicBezTo>
                    <a:cubicBezTo>
                      <a:pt x="6" y="108"/>
                      <a:pt x="6" y="106"/>
                      <a:pt x="5" y="104"/>
                    </a:cubicBezTo>
                    <a:cubicBezTo>
                      <a:pt x="5" y="102"/>
                      <a:pt x="5" y="100"/>
                      <a:pt x="4" y="98"/>
                    </a:cubicBezTo>
                    <a:cubicBezTo>
                      <a:pt x="3" y="97"/>
                      <a:pt x="3" y="96"/>
                      <a:pt x="3" y="96"/>
                    </a:cubicBezTo>
                    <a:cubicBezTo>
                      <a:pt x="3" y="94"/>
                      <a:pt x="4" y="91"/>
                      <a:pt x="6" y="89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lnTo>
                      <a:pt x="7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2" name="Freeform 950"/>
              <p:cNvSpPr>
                <a:spLocks/>
              </p:cNvSpPr>
              <p:nvPr/>
            </p:nvSpPr>
            <p:spPr bwMode="auto">
              <a:xfrm>
                <a:off x="1935601" y="1272689"/>
                <a:ext cx="195263" cy="176213"/>
              </a:xfrm>
              <a:custGeom>
                <a:avLst/>
                <a:gdLst>
                  <a:gd name="T0" fmla="*/ 4 w 122"/>
                  <a:gd name="T1" fmla="*/ 17 h 110"/>
                  <a:gd name="T2" fmla="*/ 3 w 122"/>
                  <a:gd name="T3" fmla="*/ 25 h 110"/>
                  <a:gd name="T4" fmla="*/ 2 w 122"/>
                  <a:gd name="T5" fmla="*/ 37 h 110"/>
                  <a:gd name="T6" fmla="*/ 15 w 122"/>
                  <a:gd name="T7" fmla="*/ 34 h 110"/>
                  <a:gd name="T8" fmla="*/ 56 w 122"/>
                  <a:gd name="T9" fmla="*/ 23 h 110"/>
                  <a:gd name="T10" fmla="*/ 89 w 122"/>
                  <a:gd name="T11" fmla="*/ 49 h 110"/>
                  <a:gd name="T12" fmla="*/ 14 w 122"/>
                  <a:gd name="T13" fmla="*/ 84 h 110"/>
                  <a:gd name="T14" fmla="*/ 15 w 122"/>
                  <a:gd name="T15" fmla="*/ 105 h 110"/>
                  <a:gd name="T16" fmla="*/ 101 w 122"/>
                  <a:gd name="T17" fmla="*/ 78 h 110"/>
                  <a:gd name="T18" fmla="*/ 99 w 122"/>
                  <a:gd name="T19" fmla="*/ 20 h 110"/>
                  <a:gd name="T20" fmla="*/ 17 w 122"/>
                  <a:gd name="T21" fmla="*/ 9 h 110"/>
                  <a:gd name="T22" fmla="*/ 4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4" y="17"/>
                    </a:moveTo>
                    <a:cubicBezTo>
                      <a:pt x="4" y="17"/>
                      <a:pt x="0" y="22"/>
                      <a:pt x="3" y="25"/>
                    </a:cubicBezTo>
                    <a:cubicBezTo>
                      <a:pt x="5" y="27"/>
                      <a:pt x="2" y="37"/>
                      <a:pt x="2" y="37"/>
                    </a:cubicBezTo>
                    <a:cubicBezTo>
                      <a:pt x="2" y="37"/>
                      <a:pt x="9" y="40"/>
                      <a:pt x="15" y="34"/>
                    </a:cubicBezTo>
                    <a:cubicBezTo>
                      <a:pt x="21" y="28"/>
                      <a:pt x="35" y="20"/>
                      <a:pt x="56" y="23"/>
                    </a:cubicBezTo>
                    <a:cubicBezTo>
                      <a:pt x="76" y="27"/>
                      <a:pt x="89" y="35"/>
                      <a:pt x="89" y="49"/>
                    </a:cubicBezTo>
                    <a:cubicBezTo>
                      <a:pt x="89" y="49"/>
                      <a:pt x="84" y="85"/>
                      <a:pt x="14" y="84"/>
                    </a:cubicBezTo>
                    <a:cubicBezTo>
                      <a:pt x="14" y="84"/>
                      <a:pt x="8" y="96"/>
                      <a:pt x="15" y="105"/>
                    </a:cubicBezTo>
                    <a:cubicBezTo>
                      <a:pt x="15" y="105"/>
                      <a:pt x="67" y="110"/>
                      <a:pt x="101" y="78"/>
                    </a:cubicBezTo>
                    <a:cubicBezTo>
                      <a:pt x="109" y="71"/>
                      <a:pt x="122" y="41"/>
                      <a:pt x="99" y="20"/>
                    </a:cubicBezTo>
                    <a:cubicBezTo>
                      <a:pt x="76" y="0"/>
                      <a:pt x="26" y="3"/>
                      <a:pt x="17" y="9"/>
                    </a:cubicBezTo>
                    <a:cubicBezTo>
                      <a:pt x="8" y="15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3" name="Freeform 951"/>
              <p:cNvSpPr>
                <a:spLocks noEditPoints="1"/>
              </p:cNvSpPr>
              <p:nvPr/>
            </p:nvSpPr>
            <p:spPr bwMode="auto">
              <a:xfrm>
                <a:off x="1937189" y="1293326"/>
                <a:ext cx="179388" cy="155575"/>
              </a:xfrm>
              <a:custGeom>
                <a:avLst/>
                <a:gdLst>
                  <a:gd name="T0" fmla="*/ 2 w 112"/>
                  <a:gd name="T1" fmla="*/ 13 h 97"/>
                  <a:gd name="T2" fmla="*/ 2 w 112"/>
                  <a:gd name="T3" fmla="*/ 6 h 97"/>
                  <a:gd name="T4" fmla="*/ 2 w 112"/>
                  <a:gd name="T5" fmla="*/ 12 h 97"/>
                  <a:gd name="T6" fmla="*/ 2 w 112"/>
                  <a:gd name="T7" fmla="*/ 13 h 97"/>
                  <a:gd name="T8" fmla="*/ 11 w 112"/>
                  <a:gd name="T9" fmla="*/ 78 h 97"/>
                  <a:gd name="T10" fmla="*/ 14 w 112"/>
                  <a:gd name="T11" fmla="*/ 92 h 97"/>
                  <a:gd name="T12" fmla="*/ 100 w 112"/>
                  <a:gd name="T13" fmla="*/ 65 h 97"/>
                  <a:gd name="T14" fmla="*/ 110 w 112"/>
                  <a:gd name="T15" fmla="*/ 32 h 97"/>
                  <a:gd name="T16" fmla="*/ 100 w 112"/>
                  <a:gd name="T17" fmla="*/ 58 h 97"/>
                  <a:gd name="T18" fmla="*/ 14 w 112"/>
                  <a:gd name="T19" fmla="*/ 85 h 97"/>
                  <a:gd name="T20" fmla="*/ 11 w 112"/>
                  <a:gd name="T21" fmla="*/ 78 h 97"/>
                  <a:gd name="T22" fmla="*/ 2 w 112"/>
                  <a:gd name="T23" fmla="*/ 17 h 97"/>
                  <a:gd name="T24" fmla="*/ 1 w 112"/>
                  <a:gd name="T25" fmla="*/ 24 h 97"/>
                  <a:gd name="T26" fmla="*/ 14 w 112"/>
                  <a:gd name="T27" fmla="*/ 21 h 97"/>
                  <a:gd name="T28" fmla="*/ 55 w 112"/>
                  <a:gd name="T29" fmla="*/ 10 h 97"/>
                  <a:gd name="T30" fmla="*/ 87 w 112"/>
                  <a:gd name="T31" fmla="*/ 31 h 97"/>
                  <a:gd name="T32" fmla="*/ 88 w 112"/>
                  <a:gd name="T33" fmla="*/ 29 h 97"/>
                  <a:gd name="T34" fmla="*/ 55 w 112"/>
                  <a:gd name="T35" fmla="*/ 4 h 97"/>
                  <a:gd name="T36" fmla="*/ 14 w 112"/>
                  <a:gd name="T37" fmla="*/ 14 h 97"/>
                  <a:gd name="T38" fmla="*/ 2 w 112"/>
                  <a:gd name="T39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2" y="13"/>
                    </a:moveTo>
                    <a:cubicBezTo>
                      <a:pt x="3" y="10"/>
                      <a:pt x="3" y="7"/>
                      <a:pt x="2" y="6"/>
                    </a:cubicBezTo>
                    <a:cubicBezTo>
                      <a:pt x="1" y="7"/>
                      <a:pt x="0" y="10"/>
                      <a:pt x="2" y="12"/>
                    </a:cubicBezTo>
                    <a:lnTo>
                      <a:pt x="2" y="13"/>
                    </a:lnTo>
                    <a:close/>
                    <a:moveTo>
                      <a:pt x="11" y="78"/>
                    </a:moveTo>
                    <a:cubicBezTo>
                      <a:pt x="10" y="82"/>
                      <a:pt x="11" y="87"/>
                      <a:pt x="14" y="92"/>
                    </a:cubicBezTo>
                    <a:cubicBezTo>
                      <a:pt x="14" y="92"/>
                      <a:pt x="66" y="97"/>
                      <a:pt x="100" y="65"/>
                    </a:cubicBezTo>
                    <a:cubicBezTo>
                      <a:pt x="105" y="61"/>
                      <a:pt x="112" y="47"/>
                      <a:pt x="110" y="32"/>
                    </a:cubicBezTo>
                    <a:cubicBezTo>
                      <a:pt x="110" y="44"/>
                      <a:pt x="104" y="55"/>
                      <a:pt x="100" y="58"/>
                    </a:cubicBezTo>
                    <a:cubicBezTo>
                      <a:pt x="66" y="90"/>
                      <a:pt x="14" y="85"/>
                      <a:pt x="14" y="85"/>
                    </a:cubicBezTo>
                    <a:cubicBezTo>
                      <a:pt x="12" y="83"/>
                      <a:pt x="11" y="80"/>
                      <a:pt x="11" y="78"/>
                    </a:cubicBezTo>
                    <a:close/>
                    <a:moveTo>
                      <a:pt x="2" y="17"/>
                    </a:moveTo>
                    <a:cubicBezTo>
                      <a:pt x="2" y="20"/>
                      <a:pt x="1" y="24"/>
                      <a:pt x="1" y="24"/>
                    </a:cubicBezTo>
                    <a:cubicBezTo>
                      <a:pt x="1" y="24"/>
                      <a:pt x="8" y="27"/>
                      <a:pt x="14" y="21"/>
                    </a:cubicBezTo>
                    <a:cubicBezTo>
                      <a:pt x="20" y="15"/>
                      <a:pt x="34" y="7"/>
                      <a:pt x="55" y="10"/>
                    </a:cubicBezTo>
                    <a:cubicBezTo>
                      <a:pt x="72" y="13"/>
                      <a:pt x="85" y="20"/>
                      <a:pt x="87" y="31"/>
                    </a:cubicBezTo>
                    <a:cubicBezTo>
                      <a:pt x="88" y="30"/>
                      <a:pt x="88" y="29"/>
                      <a:pt x="88" y="29"/>
                    </a:cubicBezTo>
                    <a:cubicBezTo>
                      <a:pt x="88" y="15"/>
                      <a:pt x="75" y="7"/>
                      <a:pt x="55" y="4"/>
                    </a:cubicBezTo>
                    <a:cubicBezTo>
                      <a:pt x="34" y="0"/>
                      <a:pt x="20" y="8"/>
                      <a:pt x="14" y="14"/>
                    </a:cubicBezTo>
                    <a:cubicBezTo>
                      <a:pt x="10" y="19"/>
                      <a:pt x="5" y="18"/>
                      <a:pt x="2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4" name="Freeform 952"/>
              <p:cNvSpPr>
                <a:spLocks/>
              </p:cNvSpPr>
              <p:nvPr/>
            </p:nvSpPr>
            <p:spPr bwMode="auto">
              <a:xfrm>
                <a:off x="2072126" y="1306026"/>
                <a:ext cx="12700" cy="52388"/>
              </a:xfrm>
              <a:custGeom>
                <a:avLst/>
                <a:gdLst>
                  <a:gd name="T0" fmla="*/ 4 w 8"/>
                  <a:gd name="T1" fmla="*/ 32 h 32"/>
                  <a:gd name="T2" fmla="*/ 8 w 8"/>
                  <a:gd name="T3" fmla="*/ 17 h 32"/>
                  <a:gd name="T4" fmla="*/ 2 w 8"/>
                  <a:gd name="T5" fmla="*/ 1 h 32"/>
                  <a:gd name="T6" fmla="*/ 1 w 8"/>
                  <a:gd name="T7" fmla="*/ 1 h 32"/>
                  <a:gd name="T8" fmla="*/ 1 w 8"/>
                  <a:gd name="T9" fmla="*/ 2 h 32"/>
                  <a:gd name="T10" fmla="*/ 6 w 8"/>
                  <a:gd name="T11" fmla="*/ 17 h 32"/>
                  <a:gd name="T12" fmla="*/ 4 w 8"/>
                  <a:gd name="T13" fmla="*/ 27 h 32"/>
                  <a:gd name="T14" fmla="*/ 3 w 8"/>
                  <a:gd name="T15" fmla="*/ 30 h 32"/>
                  <a:gd name="T16" fmla="*/ 3 w 8"/>
                  <a:gd name="T17" fmla="*/ 31 h 32"/>
                  <a:gd name="T18" fmla="*/ 2 w 8"/>
                  <a:gd name="T19" fmla="*/ 31 h 32"/>
                  <a:gd name="T20" fmla="*/ 3 w 8"/>
                  <a:gd name="T21" fmla="*/ 32 h 32"/>
                  <a:gd name="T22" fmla="*/ 4 w 8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4" y="32"/>
                      <a:pt x="8" y="25"/>
                      <a:pt x="8" y="17"/>
                    </a:cubicBezTo>
                    <a:cubicBezTo>
                      <a:pt x="8" y="12"/>
                      <a:pt x="6" y="6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7"/>
                      <a:pt x="6" y="12"/>
                      <a:pt x="6" y="17"/>
                    </a:cubicBezTo>
                    <a:cubicBezTo>
                      <a:pt x="6" y="21"/>
                      <a:pt x="5" y="24"/>
                      <a:pt x="4" y="27"/>
                    </a:cubicBezTo>
                    <a:cubicBezTo>
                      <a:pt x="4" y="28"/>
                      <a:pt x="3" y="29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5" name="Freeform 953"/>
              <p:cNvSpPr>
                <a:spLocks/>
              </p:cNvSpPr>
              <p:nvPr/>
            </p:nvSpPr>
            <p:spPr bwMode="auto">
              <a:xfrm>
                <a:off x="1935601" y="1277451"/>
                <a:ext cx="180975" cy="166688"/>
              </a:xfrm>
              <a:custGeom>
                <a:avLst/>
                <a:gdLst>
                  <a:gd name="T0" fmla="*/ 3 w 113"/>
                  <a:gd name="T1" fmla="*/ 13 h 104"/>
                  <a:gd name="T2" fmla="*/ 0 w 113"/>
                  <a:gd name="T3" fmla="*/ 20 h 104"/>
                  <a:gd name="T4" fmla="*/ 2 w 113"/>
                  <a:gd name="T5" fmla="*/ 25 h 104"/>
                  <a:gd name="T6" fmla="*/ 1 w 113"/>
                  <a:gd name="T7" fmla="*/ 32 h 104"/>
                  <a:gd name="T8" fmla="*/ 0 w 113"/>
                  <a:gd name="T9" fmla="*/ 34 h 104"/>
                  <a:gd name="T10" fmla="*/ 7 w 113"/>
                  <a:gd name="T11" fmla="*/ 36 h 104"/>
                  <a:gd name="T12" fmla="*/ 46 w 113"/>
                  <a:gd name="T13" fmla="*/ 21 h 104"/>
                  <a:gd name="T14" fmla="*/ 79 w 113"/>
                  <a:gd name="T15" fmla="*/ 30 h 104"/>
                  <a:gd name="T16" fmla="*/ 87 w 113"/>
                  <a:gd name="T17" fmla="*/ 46 h 104"/>
                  <a:gd name="T18" fmla="*/ 87 w 113"/>
                  <a:gd name="T19" fmla="*/ 46 h 104"/>
                  <a:gd name="T20" fmla="*/ 76 w 113"/>
                  <a:gd name="T21" fmla="*/ 63 h 104"/>
                  <a:gd name="T22" fmla="*/ 14 w 113"/>
                  <a:gd name="T23" fmla="*/ 80 h 104"/>
                  <a:gd name="T24" fmla="*/ 13 w 113"/>
                  <a:gd name="T25" fmla="*/ 81 h 104"/>
                  <a:gd name="T26" fmla="*/ 14 w 113"/>
                  <a:gd name="T27" fmla="*/ 103 h 104"/>
                  <a:gd name="T28" fmla="*/ 15 w 113"/>
                  <a:gd name="T29" fmla="*/ 103 h 104"/>
                  <a:gd name="T30" fmla="*/ 102 w 113"/>
                  <a:gd name="T31" fmla="*/ 76 h 104"/>
                  <a:gd name="T32" fmla="*/ 113 w 113"/>
                  <a:gd name="T33" fmla="*/ 46 h 104"/>
                  <a:gd name="T34" fmla="*/ 45 w 113"/>
                  <a:gd name="T35" fmla="*/ 0 h 104"/>
                  <a:gd name="T36" fmla="*/ 16 w 113"/>
                  <a:gd name="T37" fmla="*/ 4 h 104"/>
                  <a:gd name="T38" fmla="*/ 4 w 113"/>
                  <a:gd name="T39" fmla="*/ 12 h 104"/>
                  <a:gd name="T40" fmla="*/ 3 w 113"/>
                  <a:gd name="T41" fmla="*/ 13 h 104"/>
                  <a:gd name="T42" fmla="*/ 4 w 113"/>
                  <a:gd name="T43" fmla="*/ 14 h 104"/>
                  <a:gd name="T44" fmla="*/ 18 w 113"/>
                  <a:gd name="T45" fmla="*/ 7 h 104"/>
                  <a:gd name="T46" fmla="*/ 45 w 113"/>
                  <a:gd name="T47" fmla="*/ 3 h 104"/>
                  <a:gd name="T48" fmla="*/ 110 w 113"/>
                  <a:gd name="T49" fmla="*/ 46 h 104"/>
                  <a:gd name="T50" fmla="*/ 100 w 113"/>
                  <a:gd name="T51" fmla="*/ 74 h 104"/>
                  <a:gd name="T52" fmla="*/ 17 w 113"/>
                  <a:gd name="T53" fmla="*/ 100 h 104"/>
                  <a:gd name="T54" fmla="*/ 15 w 113"/>
                  <a:gd name="T55" fmla="*/ 102 h 104"/>
                  <a:gd name="T56" fmla="*/ 13 w 113"/>
                  <a:gd name="T57" fmla="*/ 92 h 104"/>
                  <a:gd name="T58" fmla="*/ 15 w 113"/>
                  <a:gd name="T59" fmla="*/ 83 h 104"/>
                  <a:gd name="T60" fmla="*/ 15 w 113"/>
                  <a:gd name="T61" fmla="*/ 82 h 104"/>
                  <a:gd name="T62" fmla="*/ 14 w 113"/>
                  <a:gd name="T63" fmla="*/ 83 h 104"/>
                  <a:gd name="T64" fmla="*/ 79 w 113"/>
                  <a:gd name="T65" fmla="*/ 65 h 104"/>
                  <a:gd name="T66" fmla="*/ 90 w 113"/>
                  <a:gd name="T67" fmla="*/ 46 h 104"/>
                  <a:gd name="T68" fmla="*/ 90 w 113"/>
                  <a:gd name="T69" fmla="*/ 45 h 104"/>
                  <a:gd name="T70" fmla="*/ 56 w 113"/>
                  <a:gd name="T71" fmla="*/ 19 h 104"/>
                  <a:gd name="T72" fmla="*/ 14 w 113"/>
                  <a:gd name="T73" fmla="*/ 30 h 104"/>
                  <a:gd name="T74" fmla="*/ 4 w 113"/>
                  <a:gd name="T75" fmla="*/ 33 h 104"/>
                  <a:gd name="T76" fmla="*/ 3 w 113"/>
                  <a:gd name="T77" fmla="*/ 32 h 104"/>
                  <a:gd name="T78" fmla="*/ 2 w 113"/>
                  <a:gd name="T79" fmla="*/ 34 h 104"/>
                  <a:gd name="T80" fmla="*/ 5 w 113"/>
                  <a:gd name="T81" fmla="*/ 25 h 104"/>
                  <a:gd name="T82" fmla="*/ 3 w 113"/>
                  <a:gd name="T83" fmla="*/ 20 h 104"/>
                  <a:gd name="T84" fmla="*/ 5 w 113"/>
                  <a:gd name="T85" fmla="*/ 15 h 104"/>
                  <a:gd name="T86" fmla="*/ 5 w 113"/>
                  <a:gd name="T87" fmla="*/ 15 h 104"/>
                  <a:gd name="T88" fmla="*/ 5 w 113"/>
                  <a:gd name="T89" fmla="*/ 1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04">
                    <a:moveTo>
                      <a:pt x="4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27"/>
                      <a:pt x="2" y="29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4" y="36"/>
                      <a:pt x="7" y="36"/>
                    </a:cubicBezTo>
                    <a:cubicBezTo>
                      <a:pt x="10" y="36"/>
                      <a:pt x="13" y="35"/>
                      <a:pt x="16" y="32"/>
                    </a:cubicBezTo>
                    <a:cubicBezTo>
                      <a:pt x="21" y="27"/>
                      <a:pt x="31" y="21"/>
                      <a:pt x="46" y="21"/>
                    </a:cubicBezTo>
                    <a:cubicBezTo>
                      <a:pt x="49" y="21"/>
                      <a:pt x="52" y="21"/>
                      <a:pt x="55" y="22"/>
                    </a:cubicBezTo>
                    <a:cubicBezTo>
                      <a:pt x="65" y="24"/>
                      <a:pt x="73" y="26"/>
                      <a:pt x="79" y="30"/>
                    </a:cubicBezTo>
                    <a:cubicBezTo>
                      <a:pt x="84" y="34"/>
                      <a:pt x="87" y="39"/>
                      <a:pt x="87" y="45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6" y="55"/>
                      <a:pt x="76" y="63"/>
                    </a:cubicBezTo>
                    <a:cubicBezTo>
                      <a:pt x="66" y="72"/>
                      <a:pt x="48" y="80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0" y="86"/>
                      <a:pt x="10" y="92"/>
                    </a:cubicBezTo>
                    <a:cubicBezTo>
                      <a:pt x="10" y="95"/>
                      <a:pt x="11" y="99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5" y="103"/>
                      <a:pt x="18" y="104"/>
                      <a:pt x="24" y="104"/>
                    </a:cubicBezTo>
                    <a:cubicBezTo>
                      <a:pt x="40" y="104"/>
                      <a:pt x="76" y="101"/>
                      <a:pt x="102" y="76"/>
                    </a:cubicBezTo>
                    <a:cubicBezTo>
                      <a:pt x="104" y="74"/>
                      <a:pt x="107" y="70"/>
                      <a:pt x="109" y="65"/>
                    </a:cubicBezTo>
                    <a:cubicBezTo>
                      <a:pt x="111" y="59"/>
                      <a:pt x="113" y="53"/>
                      <a:pt x="113" y="46"/>
                    </a:cubicBezTo>
                    <a:cubicBezTo>
                      <a:pt x="113" y="36"/>
                      <a:pt x="110" y="25"/>
                      <a:pt x="100" y="16"/>
                    </a:cubicBezTo>
                    <a:cubicBezTo>
                      <a:pt x="86" y="4"/>
                      <a:pt x="63" y="0"/>
                      <a:pt x="45" y="0"/>
                    </a:cubicBezTo>
                    <a:cubicBezTo>
                      <a:pt x="38" y="0"/>
                      <a:pt x="32" y="0"/>
                      <a:pt x="27" y="1"/>
                    </a:cubicBezTo>
                    <a:cubicBezTo>
                      <a:pt x="22" y="2"/>
                      <a:pt x="19" y="3"/>
                      <a:pt x="16" y="4"/>
                    </a:cubicBezTo>
                    <a:cubicBezTo>
                      <a:pt x="12" y="7"/>
                      <a:pt x="9" y="9"/>
                      <a:pt x="7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9" y="13"/>
                      <a:pt x="18" y="7"/>
                    </a:cubicBezTo>
                    <a:cubicBezTo>
                      <a:pt x="20" y="6"/>
                      <a:pt x="23" y="5"/>
                      <a:pt x="28" y="4"/>
                    </a:cubicBezTo>
                    <a:cubicBezTo>
                      <a:pt x="32" y="3"/>
                      <a:pt x="38" y="3"/>
                      <a:pt x="45" y="3"/>
                    </a:cubicBezTo>
                    <a:cubicBezTo>
                      <a:pt x="63" y="3"/>
                      <a:pt x="85" y="7"/>
                      <a:pt x="98" y="18"/>
                    </a:cubicBezTo>
                    <a:cubicBezTo>
                      <a:pt x="107" y="27"/>
                      <a:pt x="110" y="37"/>
                      <a:pt x="110" y="46"/>
                    </a:cubicBezTo>
                    <a:cubicBezTo>
                      <a:pt x="110" y="52"/>
                      <a:pt x="109" y="58"/>
                      <a:pt x="107" y="63"/>
                    </a:cubicBezTo>
                    <a:cubicBezTo>
                      <a:pt x="104" y="68"/>
                      <a:pt x="102" y="72"/>
                      <a:pt x="100" y="74"/>
                    </a:cubicBezTo>
                    <a:cubicBezTo>
                      <a:pt x="75" y="98"/>
                      <a:pt x="40" y="101"/>
                      <a:pt x="24" y="101"/>
                    </a:cubicBezTo>
                    <a:cubicBezTo>
                      <a:pt x="21" y="101"/>
                      <a:pt x="19" y="100"/>
                      <a:pt x="17" y="100"/>
                    </a:cubicBezTo>
                    <a:cubicBezTo>
                      <a:pt x="16" y="100"/>
                      <a:pt x="15" y="100"/>
                      <a:pt x="15" y="100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4" y="98"/>
                      <a:pt x="13" y="95"/>
                      <a:pt x="13" y="92"/>
                    </a:cubicBezTo>
                    <a:cubicBezTo>
                      <a:pt x="13" y="89"/>
                      <a:pt x="14" y="87"/>
                      <a:pt x="14" y="85"/>
                    </a:cubicBezTo>
                    <a:cubicBezTo>
                      <a:pt x="15" y="84"/>
                      <a:pt x="15" y="83"/>
                      <a:pt x="15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50" y="83"/>
                      <a:pt x="69" y="74"/>
                      <a:pt x="79" y="65"/>
                    </a:cubicBezTo>
                    <a:cubicBezTo>
                      <a:pt x="89" y="5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38"/>
                      <a:pt x="87" y="32"/>
                      <a:pt x="81" y="28"/>
                    </a:cubicBezTo>
                    <a:cubicBezTo>
                      <a:pt x="75" y="24"/>
                      <a:pt x="66" y="21"/>
                      <a:pt x="56" y="19"/>
                    </a:cubicBezTo>
                    <a:cubicBezTo>
                      <a:pt x="52" y="18"/>
                      <a:pt x="49" y="18"/>
                      <a:pt x="46" y="18"/>
                    </a:cubicBezTo>
                    <a:cubicBezTo>
                      <a:pt x="30" y="18"/>
                      <a:pt x="19" y="25"/>
                      <a:pt x="14" y="30"/>
                    </a:cubicBezTo>
                    <a:cubicBezTo>
                      <a:pt x="12" y="33"/>
                      <a:pt x="9" y="3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5" y="29"/>
                      <a:pt x="5" y="25"/>
                    </a:cubicBezTo>
                    <a:cubicBezTo>
                      <a:pt x="5" y="24"/>
                      <a:pt x="5" y="22"/>
                      <a:pt x="4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6" name="Freeform 954"/>
              <p:cNvSpPr>
                <a:spLocks/>
              </p:cNvSpPr>
              <p:nvPr/>
            </p:nvSpPr>
            <p:spPr bwMode="auto">
              <a:xfrm>
                <a:off x="2238814" y="1721951"/>
                <a:ext cx="7938" cy="39688"/>
              </a:xfrm>
              <a:custGeom>
                <a:avLst/>
                <a:gdLst>
                  <a:gd name="T0" fmla="*/ 3 w 5"/>
                  <a:gd name="T1" fmla="*/ 25 h 25"/>
                  <a:gd name="T2" fmla="*/ 5 w 5"/>
                  <a:gd name="T3" fmla="*/ 12 h 25"/>
                  <a:gd name="T4" fmla="*/ 2 w 5"/>
                  <a:gd name="T5" fmla="*/ 1 h 25"/>
                  <a:gd name="T6" fmla="*/ 1 w 5"/>
                  <a:gd name="T7" fmla="*/ 1 h 25"/>
                  <a:gd name="T8" fmla="*/ 1 w 5"/>
                  <a:gd name="T9" fmla="*/ 2 h 25"/>
                  <a:gd name="T10" fmla="*/ 3 w 5"/>
                  <a:gd name="T11" fmla="*/ 12 h 25"/>
                  <a:gd name="T12" fmla="*/ 2 w 5"/>
                  <a:gd name="T13" fmla="*/ 20 h 25"/>
                  <a:gd name="T14" fmla="*/ 1 w 5"/>
                  <a:gd name="T15" fmla="*/ 23 h 25"/>
                  <a:gd name="T16" fmla="*/ 1 w 5"/>
                  <a:gd name="T17" fmla="*/ 24 h 25"/>
                  <a:gd name="T18" fmla="*/ 2 w 5"/>
                  <a:gd name="T19" fmla="*/ 25 h 25"/>
                  <a:gd name="T20" fmla="*/ 3 w 5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5">
                    <a:moveTo>
                      <a:pt x="3" y="25"/>
                    </a:moveTo>
                    <a:cubicBezTo>
                      <a:pt x="3" y="25"/>
                      <a:pt x="5" y="18"/>
                      <a:pt x="5" y="12"/>
                    </a:cubicBezTo>
                    <a:cubicBezTo>
                      <a:pt x="5" y="8"/>
                      <a:pt x="5" y="4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5"/>
                      <a:pt x="3" y="8"/>
                      <a:pt x="3" y="12"/>
                    </a:cubicBezTo>
                    <a:cubicBezTo>
                      <a:pt x="3" y="15"/>
                      <a:pt x="3" y="18"/>
                      <a:pt x="2" y="20"/>
                    </a:cubicBezTo>
                    <a:cubicBezTo>
                      <a:pt x="2" y="21"/>
                      <a:pt x="2" y="22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7" name="Freeform 955"/>
              <p:cNvSpPr>
                <a:spLocks/>
              </p:cNvSpPr>
              <p:nvPr/>
            </p:nvSpPr>
            <p:spPr bwMode="auto">
              <a:xfrm>
                <a:off x="2046726" y="1288564"/>
                <a:ext cx="52388" cy="104775"/>
              </a:xfrm>
              <a:custGeom>
                <a:avLst/>
                <a:gdLst>
                  <a:gd name="T0" fmla="*/ 0 w 33"/>
                  <a:gd name="T1" fmla="*/ 0 h 65"/>
                  <a:gd name="T2" fmla="*/ 25 w 33"/>
                  <a:gd name="T3" fmla="*/ 35 h 65"/>
                  <a:gd name="T4" fmla="*/ 7 w 33"/>
                  <a:gd name="T5" fmla="*/ 65 h 65"/>
                  <a:gd name="T6" fmla="*/ 28 w 33"/>
                  <a:gd name="T7" fmla="*/ 34 h 65"/>
                  <a:gd name="T8" fmla="*/ 0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0" y="0"/>
                    </a:moveTo>
                    <a:cubicBezTo>
                      <a:pt x="0" y="0"/>
                      <a:pt x="33" y="5"/>
                      <a:pt x="25" y="35"/>
                    </a:cubicBezTo>
                    <a:cubicBezTo>
                      <a:pt x="19" y="55"/>
                      <a:pt x="7" y="65"/>
                      <a:pt x="7" y="65"/>
                    </a:cubicBezTo>
                    <a:cubicBezTo>
                      <a:pt x="7" y="65"/>
                      <a:pt x="27" y="48"/>
                      <a:pt x="28" y="34"/>
                    </a:cubicBezTo>
                    <a:cubicBezTo>
                      <a:pt x="30" y="20"/>
                      <a:pt x="25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8" name="Freeform 956"/>
              <p:cNvSpPr>
                <a:spLocks/>
              </p:cNvSpPr>
              <p:nvPr/>
            </p:nvSpPr>
            <p:spPr bwMode="auto">
              <a:xfrm>
                <a:off x="2122926" y="1377464"/>
                <a:ext cx="25400" cy="77788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17 h 49"/>
                  <a:gd name="T4" fmla="*/ 11 w 16"/>
                  <a:gd name="T5" fmla="*/ 34 h 49"/>
                  <a:gd name="T6" fmla="*/ 2 w 16"/>
                  <a:gd name="T7" fmla="*/ 49 h 49"/>
                  <a:gd name="T8" fmla="*/ 14 w 16"/>
                  <a:gd name="T9" fmla="*/ 19 h 49"/>
                  <a:gd name="T10" fmla="*/ 2 w 1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6" y="2"/>
                      <a:pt x="12" y="11"/>
                      <a:pt x="12" y="17"/>
                    </a:cubicBezTo>
                    <a:cubicBezTo>
                      <a:pt x="13" y="23"/>
                      <a:pt x="13" y="29"/>
                      <a:pt x="11" y="34"/>
                    </a:cubicBezTo>
                    <a:cubicBezTo>
                      <a:pt x="10" y="40"/>
                      <a:pt x="5" y="44"/>
                      <a:pt x="2" y="49"/>
                    </a:cubicBezTo>
                    <a:cubicBezTo>
                      <a:pt x="12" y="43"/>
                      <a:pt x="16" y="30"/>
                      <a:pt x="14" y="19"/>
                    </a:cubicBezTo>
                    <a:cubicBezTo>
                      <a:pt x="13" y="12"/>
                      <a:pt x="9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9" name="Freeform 957"/>
              <p:cNvSpPr>
                <a:spLocks/>
              </p:cNvSpPr>
              <p:nvPr/>
            </p:nvSpPr>
            <p:spPr bwMode="auto">
              <a:xfrm>
                <a:off x="2157851" y="1455251"/>
                <a:ext cx="30163" cy="87313"/>
              </a:xfrm>
              <a:custGeom>
                <a:avLst/>
                <a:gdLst>
                  <a:gd name="T0" fmla="*/ 7 w 19"/>
                  <a:gd name="T1" fmla="*/ 0 h 54"/>
                  <a:gd name="T2" fmla="*/ 15 w 19"/>
                  <a:gd name="T3" fmla="*/ 25 h 54"/>
                  <a:gd name="T4" fmla="*/ 0 w 19"/>
                  <a:gd name="T5" fmla="*/ 54 h 54"/>
                  <a:gd name="T6" fmla="*/ 15 w 19"/>
                  <a:gd name="T7" fmla="*/ 40 h 54"/>
                  <a:gd name="T8" fmla="*/ 18 w 19"/>
                  <a:gd name="T9" fmla="*/ 25 h 54"/>
                  <a:gd name="T10" fmla="*/ 10 w 19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4">
                    <a:moveTo>
                      <a:pt x="7" y="0"/>
                    </a:moveTo>
                    <a:cubicBezTo>
                      <a:pt x="13" y="7"/>
                      <a:pt x="16" y="15"/>
                      <a:pt x="15" y="25"/>
                    </a:cubicBezTo>
                    <a:cubicBezTo>
                      <a:pt x="13" y="38"/>
                      <a:pt x="7" y="45"/>
                      <a:pt x="0" y="54"/>
                    </a:cubicBezTo>
                    <a:cubicBezTo>
                      <a:pt x="6" y="53"/>
                      <a:pt x="11" y="45"/>
                      <a:pt x="15" y="40"/>
                    </a:cubicBezTo>
                    <a:cubicBezTo>
                      <a:pt x="17" y="35"/>
                      <a:pt x="19" y="30"/>
                      <a:pt x="18" y="25"/>
                    </a:cubicBezTo>
                    <a:cubicBezTo>
                      <a:pt x="18" y="17"/>
                      <a:pt x="14" y="10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0" name="Freeform 958"/>
              <p:cNvSpPr>
                <a:spLocks/>
              </p:cNvSpPr>
              <p:nvPr/>
            </p:nvSpPr>
            <p:spPr bwMode="auto">
              <a:xfrm>
                <a:off x="2202301" y="1545739"/>
                <a:ext cx="22225" cy="66675"/>
              </a:xfrm>
              <a:custGeom>
                <a:avLst/>
                <a:gdLst>
                  <a:gd name="T0" fmla="*/ 10 w 14"/>
                  <a:gd name="T1" fmla="*/ 0 h 42"/>
                  <a:gd name="T2" fmla="*/ 12 w 14"/>
                  <a:gd name="T3" fmla="*/ 21 h 42"/>
                  <a:gd name="T4" fmla="*/ 0 w 14"/>
                  <a:gd name="T5" fmla="*/ 42 h 42"/>
                  <a:gd name="T6" fmla="*/ 13 w 14"/>
                  <a:gd name="T7" fmla="*/ 19 h 42"/>
                  <a:gd name="T8" fmla="*/ 11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10" y="0"/>
                    </a:moveTo>
                    <a:cubicBezTo>
                      <a:pt x="12" y="7"/>
                      <a:pt x="13" y="14"/>
                      <a:pt x="12" y="21"/>
                    </a:cubicBezTo>
                    <a:cubicBezTo>
                      <a:pt x="10" y="28"/>
                      <a:pt x="5" y="36"/>
                      <a:pt x="0" y="42"/>
                    </a:cubicBezTo>
                    <a:cubicBezTo>
                      <a:pt x="8" y="39"/>
                      <a:pt x="11" y="26"/>
                      <a:pt x="13" y="19"/>
                    </a:cubicBezTo>
                    <a:cubicBezTo>
                      <a:pt x="14" y="13"/>
                      <a:pt x="13" y="8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1" name="Freeform 959"/>
              <p:cNvSpPr>
                <a:spLocks/>
              </p:cNvSpPr>
              <p:nvPr/>
            </p:nvSpPr>
            <p:spPr bwMode="auto">
              <a:xfrm>
                <a:off x="2216589" y="1640989"/>
                <a:ext cx="23813" cy="60325"/>
              </a:xfrm>
              <a:custGeom>
                <a:avLst/>
                <a:gdLst>
                  <a:gd name="T0" fmla="*/ 7 w 15"/>
                  <a:gd name="T1" fmla="*/ 1 h 37"/>
                  <a:gd name="T2" fmla="*/ 12 w 15"/>
                  <a:gd name="T3" fmla="*/ 20 h 37"/>
                  <a:gd name="T4" fmla="*/ 0 w 15"/>
                  <a:gd name="T5" fmla="*/ 37 h 37"/>
                  <a:gd name="T6" fmla="*/ 13 w 15"/>
                  <a:gd name="T7" fmla="*/ 23 h 37"/>
                  <a:gd name="T8" fmla="*/ 8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7" y="1"/>
                    </a:moveTo>
                    <a:cubicBezTo>
                      <a:pt x="13" y="3"/>
                      <a:pt x="13" y="15"/>
                      <a:pt x="12" y="20"/>
                    </a:cubicBezTo>
                    <a:cubicBezTo>
                      <a:pt x="10" y="26"/>
                      <a:pt x="5" y="33"/>
                      <a:pt x="0" y="37"/>
                    </a:cubicBezTo>
                    <a:cubicBezTo>
                      <a:pt x="6" y="37"/>
                      <a:pt x="11" y="27"/>
                      <a:pt x="13" y="23"/>
                    </a:cubicBezTo>
                    <a:cubicBezTo>
                      <a:pt x="15" y="16"/>
                      <a:pt x="1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2" name="Freeform 960"/>
              <p:cNvSpPr>
                <a:spLocks/>
              </p:cNvSpPr>
              <p:nvPr/>
            </p:nvSpPr>
            <p:spPr bwMode="auto">
              <a:xfrm>
                <a:off x="2237226" y="1729889"/>
                <a:ext cx="17463" cy="60325"/>
              </a:xfrm>
              <a:custGeom>
                <a:avLst/>
                <a:gdLst>
                  <a:gd name="T0" fmla="*/ 7 w 11"/>
                  <a:gd name="T1" fmla="*/ 0 h 38"/>
                  <a:gd name="T2" fmla="*/ 0 w 11"/>
                  <a:gd name="T3" fmla="*/ 38 h 38"/>
                  <a:gd name="T4" fmla="*/ 10 w 11"/>
                  <a:gd name="T5" fmla="*/ 17 h 38"/>
                  <a:gd name="T6" fmla="*/ 8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11" y="13"/>
                      <a:pt x="7" y="27"/>
                      <a:pt x="0" y="38"/>
                    </a:cubicBezTo>
                    <a:cubicBezTo>
                      <a:pt x="6" y="34"/>
                      <a:pt x="9" y="24"/>
                      <a:pt x="10" y="17"/>
                    </a:cubicBezTo>
                    <a:cubicBezTo>
                      <a:pt x="10" y="12"/>
                      <a:pt x="7" y="7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3" name="Freeform 961"/>
              <p:cNvSpPr>
                <a:spLocks/>
              </p:cNvSpPr>
              <p:nvPr/>
            </p:nvSpPr>
            <p:spPr bwMode="auto">
              <a:xfrm>
                <a:off x="2248339" y="1801326"/>
                <a:ext cx="19050" cy="74613"/>
              </a:xfrm>
              <a:custGeom>
                <a:avLst/>
                <a:gdLst>
                  <a:gd name="T0" fmla="*/ 3 w 12"/>
                  <a:gd name="T1" fmla="*/ 0 h 46"/>
                  <a:gd name="T2" fmla="*/ 8 w 12"/>
                  <a:gd name="T3" fmla="*/ 21 h 46"/>
                  <a:gd name="T4" fmla="*/ 4 w 12"/>
                  <a:gd name="T5" fmla="*/ 36 h 46"/>
                  <a:gd name="T6" fmla="*/ 0 w 12"/>
                  <a:gd name="T7" fmla="*/ 46 h 46"/>
                  <a:gd name="T8" fmla="*/ 1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3" y="0"/>
                    </a:moveTo>
                    <a:cubicBezTo>
                      <a:pt x="9" y="6"/>
                      <a:pt x="9" y="14"/>
                      <a:pt x="8" y="21"/>
                    </a:cubicBezTo>
                    <a:cubicBezTo>
                      <a:pt x="7" y="26"/>
                      <a:pt x="6" y="31"/>
                      <a:pt x="4" y="36"/>
                    </a:cubicBezTo>
                    <a:cubicBezTo>
                      <a:pt x="3" y="39"/>
                      <a:pt x="0" y="43"/>
                      <a:pt x="0" y="46"/>
                    </a:cubicBezTo>
                    <a:cubicBezTo>
                      <a:pt x="7" y="40"/>
                      <a:pt x="10" y="30"/>
                      <a:pt x="11" y="21"/>
                    </a:cubicBezTo>
                    <a:cubicBezTo>
                      <a:pt x="12" y="17"/>
                      <a:pt x="1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4" name="Freeform 962"/>
              <p:cNvSpPr>
                <a:spLocks/>
              </p:cNvSpPr>
              <p:nvPr/>
            </p:nvSpPr>
            <p:spPr bwMode="auto">
              <a:xfrm>
                <a:off x="2237226" y="1907689"/>
                <a:ext cx="20638" cy="80963"/>
              </a:xfrm>
              <a:custGeom>
                <a:avLst/>
                <a:gdLst>
                  <a:gd name="T0" fmla="*/ 11 w 13"/>
                  <a:gd name="T1" fmla="*/ 0 h 51"/>
                  <a:gd name="T2" fmla="*/ 12 w 13"/>
                  <a:gd name="T3" fmla="*/ 6 h 51"/>
                  <a:gd name="T4" fmla="*/ 12 w 13"/>
                  <a:gd name="T5" fmla="*/ 16 h 51"/>
                  <a:gd name="T6" fmla="*/ 9 w 13"/>
                  <a:gd name="T7" fmla="*/ 30 h 51"/>
                  <a:gd name="T8" fmla="*/ 0 w 13"/>
                  <a:gd name="T9" fmla="*/ 51 h 51"/>
                  <a:gd name="T10" fmla="*/ 12 w 13"/>
                  <a:gd name="T11" fmla="*/ 22 h 51"/>
                  <a:gd name="T12" fmla="*/ 11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11" y="0"/>
                    </a:moveTo>
                    <a:cubicBezTo>
                      <a:pt x="11" y="2"/>
                      <a:pt x="12" y="4"/>
                      <a:pt x="12" y="6"/>
                    </a:cubicBezTo>
                    <a:cubicBezTo>
                      <a:pt x="13" y="9"/>
                      <a:pt x="12" y="12"/>
                      <a:pt x="12" y="16"/>
                    </a:cubicBezTo>
                    <a:cubicBezTo>
                      <a:pt x="12" y="21"/>
                      <a:pt x="11" y="26"/>
                      <a:pt x="9" y="30"/>
                    </a:cubicBezTo>
                    <a:cubicBezTo>
                      <a:pt x="7" y="38"/>
                      <a:pt x="2" y="44"/>
                      <a:pt x="0" y="51"/>
                    </a:cubicBezTo>
                    <a:cubicBezTo>
                      <a:pt x="7" y="44"/>
                      <a:pt x="11" y="33"/>
                      <a:pt x="12" y="22"/>
                    </a:cubicBezTo>
                    <a:cubicBezTo>
                      <a:pt x="12" y="16"/>
                      <a:pt x="13" y="9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5" name="Freeform 963"/>
              <p:cNvSpPr>
                <a:spLocks/>
              </p:cNvSpPr>
              <p:nvPr/>
            </p:nvSpPr>
            <p:spPr bwMode="auto">
              <a:xfrm>
                <a:off x="1953064" y="1779101"/>
                <a:ext cx="141288" cy="76200"/>
              </a:xfrm>
              <a:custGeom>
                <a:avLst/>
                <a:gdLst>
                  <a:gd name="T0" fmla="*/ 88 w 88"/>
                  <a:gd name="T1" fmla="*/ 45 h 48"/>
                  <a:gd name="T2" fmla="*/ 66 w 88"/>
                  <a:gd name="T3" fmla="*/ 43 h 48"/>
                  <a:gd name="T4" fmla="*/ 48 w 88"/>
                  <a:gd name="T5" fmla="*/ 33 h 48"/>
                  <a:gd name="T6" fmla="*/ 26 w 88"/>
                  <a:gd name="T7" fmla="*/ 17 h 48"/>
                  <a:gd name="T8" fmla="*/ 12 w 88"/>
                  <a:gd name="T9" fmla="*/ 8 h 48"/>
                  <a:gd name="T10" fmla="*/ 0 w 88"/>
                  <a:gd name="T11" fmla="*/ 0 h 48"/>
                  <a:gd name="T12" fmla="*/ 13 w 88"/>
                  <a:gd name="T13" fmla="*/ 9 h 48"/>
                  <a:gd name="T14" fmla="*/ 31 w 88"/>
                  <a:gd name="T15" fmla="*/ 23 h 48"/>
                  <a:gd name="T16" fmla="*/ 53 w 88"/>
                  <a:gd name="T17" fmla="*/ 38 h 48"/>
                  <a:gd name="T18" fmla="*/ 72 w 88"/>
                  <a:gd name="T19" fmla="*/ 47 h 48"/>
                  <a:gd name="T20" fmla="*/ 80 w 88"/>
                  <a:gd name="T21" fmla="*/ 48 h 48"/>
                  <a:gd name="T22" fmla="*/ 87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88" y="45"/>
                    </a:moveTo>
                    <a:cubicBezTo>
                      <a:pt x="81" y="45"/>
                      <a:pt x="73" y="46"/>
                      <a:pt x="66" y="43"/>
                    </a:cubicBezTo>
                    <a:cubicBezTo>
                      <a:pt x="60" y="40"/>
                      <a:pt x="54" y="37"/>
                      <a:pt x="48" y="33"/>
                    </a:cubicBezTo>
                    <a:cubicBezTo>
                      <a:pt x="41" y="28"/>
                      <a:pt x="33" y="22"/>
                      <a:pt x="26" y="17"/>
                    </a:cubicBezTo>
                    <a:cubicBezTo>
                      <a:pt x="21" y="15"/>
                      <a:pt x="16" y="11"/>
                      <a:pt x="12" y="8"/>
                    </a:cubicBezTo>
                    <a:cubicBezTo>
                      <a:pt x="8" y="5"/>
                      <a:pt x="3" y="3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8" y="13"/>
                      <a:pt x="26" y="19"/>
                      <a:pt x="31" y="23"/>
                    </a:cubicBezTo>
                    <a:cubicBezTo>
                      <a:pt x="40" y="29"/>
                      <a:pt x="44" y="33"/>
                      <a:pt x="53" y="38"/>
                    </a:cubicBezTo>
                    <a:cubicBezTo>
                      <a:pt x="59" y="42"/>
                      <a:pt x="65" y="45"/>
                      <a:pt x="72" y="47"/>
                    </a:cubicBezTo>
                    <a:cubicBezTo>
                      <a:pt x="75" y="48"/>
                      <a:pt x="77" y="48"/>
                      <a:pt x="80" y="48"/>
                    </a:cubicBezTo>
                    <a:cubicBezTo>
                      <a:pt x="83" y="48"/>
                      <a:pt x="85" y="47"/>
                      <a:pt x="87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6" name="Freeform 964"/>
              <p:cNvSpPr>
                <a:spLocks/>
              </p:cNvSpPr>
              <p:nvPr/>
            </p:nvSpPr>
            <p:spPr bwMode="auto">
              <a:xfrm>
                <a:off x="2129276" y="2056914"/>
                <a:ext cx="34925" cy="22225"/>
              </a:xfrm>
              <a:custGeom>
                <a:avLst/>
                <a:gdLst>
                  <a:gd name="T0" fmla="*/ 21 w 21"/>
                  <a:gd name="T1" fmla="*/ 13 h 14"/>
                  <a:gd name="T2" fmla="*/ 9 w 21"/>
                  <a:gd name="T3" fmla="*/ 0 h 14"/>
                  <a:gd name="T4" fmla="*/ 21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13"/>
                    </a:moveTo>
                    <a:cubicBezTo>
                      <a:pt x="15" y="13"/>
                      <a:pt x="5" y="8"/>
                      <a:pt x="9" y="0"/>
                    </a:cubicBezTo>
                    <a:cubicBezTo>
                      <a:pt x="0" y="5"/>
                      <a:pt x="15" y="14"/>
                      <a:pt x="2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7" name="Freeform 965"/>
              <p:cNvSpPr>
                <a:spLocks/>
              </p:cNvSpPr>
              <p:nvPr/>
            </p:nvSpPr>
            <p:spPr bwMode="auto">
              <a:xfrm>
                <a:off x="2111814" y="1999764"/>
                <a:ext cx="60325" cy="26988"/>
              </a:xfrm>
              <a:custGeom>
                <a:avLst/>
                <a:gdLst>
                  <a:gd name="T0" fmla="*/ 37 w 37"/>
                  <a:gd name="T1" fmla="*/ 13 h 17"/>
                  <a:gd name="T2" fmla="*/ 18 w 37"/>
                  <a:gd name="T3" fmla="*/ 10 h 17"/>
                  <a:gd name="T4" fmla="*/ 0 w 37"/>
                  <a:gd name="T5" fmla="*/ 0 h 17"/>
                  <a:gd name="T6" fmla="*/ 16 w 37"/>
                  <a:gd name="T7" fmla="*/ 13 h 17"/>
                  <a:gd name="T8" fmla="*/ 25 w 37"/>
                  <a:gd name="T9" fmla="*/ 15 h 17"/>
                  <a:gd name="T10" fmla="*/ 33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37" y="13"/>
                    </a:moveTo>
                    <a:cubicBezTo>
                      <a:pt x="31" y="16"/>
                      <a:pt x="23" y="13"/>
                      <a:pt x="18" y="10"/>
                    </a:cubicBezTo>
                    <a:cubicBezTo>
                      <a:pt x="11" y="7"/>
                      <a:pt x="6" y="3"/>
                      <a:pt x="0" y="0"/>
                    </a:cubicBezTo>
                    <a:cubicBezTo>
                      <a:pt x="5" y="5"/>
                      <a:pt x="10" y="9"/>
                      <a:pt x="16" y="13"/>
                    </a:cubicBezTo>
                    <a:cubicBezTo>
                      <a:pt x="19" y="14"/>
                      <a:pt x="21" y="14"/>
                      <a:pt x="25" y="15"/>
                    </a:cubicBezTo>
                    <a:cubicBezTo>
                      <a:pt x="29" y="16"/>
                      <a:pt x="30" y="17"/>
                      <a:pt x="3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8" name="Freeform 966"/>
              <p:cNvSpPr>
                <a:spLocks/>
              </p:cNvSpPr>
              <p:nvPr/>
            </p:nvSpPr>
            <p:spPr bwMode="auto">
              <a:xfrm>
                <a:off x="2146739" y="2102951"/>
                <a:ext cx="46038" cy="33338"/>
              </a:xfrm>
              <a:custGeom>
                <a:avLst/>
                <a:gdLst>
                  <a:gd name="T0" fmla="*/ 11 w 28"/>
                  <a:gd name="T1" fmla="*/ 0 h 21"/>
                  <a:gd name="T2" fmla="*/ 15 w 28"/>
                  <a:gd name="T3" fmla="*/ 14 h 21"/>
                  <a:gd name="T4" fmla="*/ 28 w 28"/>
                  <a:gd name="T5" fmla="*/ 21 h 21"/>
                  <a:gd name="T6" fmla="*/ 1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1" y="0"/>
                    </a:moveTo>
                    <a:cubicBezTo>
                      <a:pt x="10" y="6"/>
                      <a:pt x="10" y="10"/>
                      <a:pt x="15" y="14"/>
                    </a:cubicBezTo>
                    <a:cubicBezTo>
                      <a:pt x="19" y="17"/>
                      <a:pt x="24" y="20"/>
                      <a:pt x="28" y="21"/>
                    </a:cubicBezTo>
                    <a:cubicBezTo>
                      <a:pt x="22" y="18"/>
                      <a:pt x="0" y="1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9" name="Freeform 967"/>
              <p:cNvSpPr>
                <a:spLocks/>
              </p:cNvSpPr>
              <p:nvPr/>
            </p:nvSpPr>
            <p:spPr bwMode="auto">
              <a:xfrm>
                <a:off x="2070539" y="1893401"/>
                <a:ext cx="61913" cy="33338"/>
              </a:xfrm>
              <a:custGeom>
                <a:avLst/>
                <a:gdLst>
                  <a:gd name="T0" fmla="*/ 39 w 39"/>
                  <a:gd name="T1" fmla="*/ 21 h 21"/>
                  <a:gd name="T2" fmla="*/ 12 w 39"/>
                  <a:gd name="T3" fmla="*/ 17 h 21"/>
                  <a:gd name="T4" fmla="*/ 5 w 39"/>
                  <a:gd name="T5" fmla="*/ 12 h 21"/>
                  <a:gd name="T6" fmla="*/ 1 w 39"/>
                  <a:gd name="T7" fmla="*/ 0 h 21"/>
                  <a:gd name="T8" fmla="*/ 8 w 39"/>
                  <a:gd name="T9" fmla="*/ 18 h 21"/>
                  <a:gd name="T10" fmla="*/ 22 w 39"/>
                  <a:gd name="T11" fmla="*/ 20 h 21"/>
                  <a:gd name="T12" fmla="*/ 35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39" y="21"/>
                    </a:moveTo>
                    <a:cubicBezTo>
                      <a:pt x="31" y="18"/>
                      <a:pt x="20" y="20"/>
                      <a:pt x="12" y="17"/>
                    </a:cubicBezTo>
                    <a:cubicBezTo>
                      <a:pt x="10" y="16"/>
                      <a:pt x="6" y="14"/>
                      <a:pt x="5" y="12"/>
                    </a:cubicBezTo>
                    <a:cubicBezTo>
                      <a:pt x="2" y="9"/>
                      <a:pt x="3" y="4"/>
                      <a:pt x="1" y="0"/>
                    </a:cubicBezTo>
                    <a:cubicBezTo>
                      <a:pt x="2" y="7"/>
                      <a:pt x="0" y="15"/>
                      <a:pt x="8" y="18"/>
                    </a:cubicBezTo>
                    <a:cubicBezTo>
                      <a:pt x="13" y="20"/>
                      <a:pt x="17" y="20"/>
                      <a:pt x="22" y="20"/>
                    </a:cubicBezTo>
                    <a:cubicBezTo>
                      <a:pt x="25" y="20"/>
                      <a:pt x="33" y="20"/>
                      <a:pt x="35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0" name="Freeform 968"/>
              <p:cNvSpPr>
                <a:spLocks/>
              </p:cNvSpPr>
              <p:nvPr/>
            </p:nvSpPr>
            <p:spPr bwMode="auto">
              <a:xfrm>
                <a:off x="2034026" y="1745764"/>
                <a:ext cx="88900" cy="14288"/>
              </a:xfrm>
              <a:custGeom>
                <a:avLst/>
                <a:gdLst>
                  <a:gd name="T0" fmla="*/ 56 w 56"/>
                  <a:gd name="T1" fmla="*/ 0 h 9"/>
                  <a:gd name="T2" fmla="*/ 42 w 56"/>
                  <a:gd name="T3" fmla="*/ 4 h 9"/>
                  <a:gd name="T4" fmla="*/ 29 w 56"/>
                  <a:gd name="T5" fmla="*/ 6 h 9"/>
                  <a:gd name="T6" fmla="*/ 14 w 56"/>
                  <a:gd name="T7" fmla="*/ 5 h 9"/>
                  <a:gd name="T8" fmla="*/ 0 w 56"/>
                  <a:gd name="T9" fmla="*/ 2 h 9"/>
                  <a:gd name="T10" fmla="*/ 29 w 56"/>
                  <a:gd name="T11" fmla="*/ 8 h 9"/>
                  <a:gd name="T12" fmla="*/ 42 w 56"/>
                  <a:gd name="T13" fmla="*/ 7 h 9"/>
                  <a:gd name="T14" fmla="*/ 47 w 56"/>
                  <a:gd name="T15" fmla="*/ 6 h 9"/>
                  <a:gd name="T16" fmla="*/ 51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56" y="0"/>
                    </a:moveTo>
                    <a:cubicBezTo>
                      <a:pt x="54" y="3"/>
                      <a:pt x="46" y="3"/>
                      <a:pt x="42" y="4"/>
                    </a:cubicBezTo>
                    <a:cubicBezTo>
                      <a:pt x="37" y="5"/>
                      <a:pt x="34" y="6"/>
                      <a:pt x="29" y="6"/>
                    </a:cubicBezTo>
                    <a:cubicBezTo>
                      <a:pt x="24" y="6"/>
                      <a:pt x="19" y="6"/>
                      <a:pt x="14" y="5"/>
                    </a:cubicBezTo>
                    <a:cubicBezTo>
                      <a:pt x="9" y="4"/>
                      <a:pt x="3" y="4"/>
                      <a:pt x="0" y="2"/>
                    </a:cubicBezTo>
                    <a:cubicBezTo>
                      <a:pt x="7" y="9"/>
                      <a:pt x="20" y="8"/>
                      <a:pt x="29" y="8"/>
                    </a:cubicBezTo>
                    <a:cubicBezTo>
                      <a:pt x="33" y="8"/>
                      <a:pt x="38" y="7"/>
                      <a:pt x="42" y="7"/>
                    </a:cubicBezTo>
                    <a:cubicBezTo>
                      <a:pt x="45" y="7"/>
                      <a:pt x="44" y="7"/>
                      <a:pt x="47" y="6"/>
                    </a:cubicBezTo>
                    <a:cubicBezTo>
                      <a:pt x="48" y="5"/>
                      <a:pt x="49" y="3"/>
                      <a:pt x="5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1" name="Freeform 969"/>
              <p:cNvSpPr>
                <a:spLocks/>
              </p:cNvSpPr>
              <p:nvPr/>
            </p:nvSpPr>
            <p:spPr bwMode="auto">
              <a:xfrm>
                <a:off x="1994339" y="1666389"/>
                <a:ext cx="120650" cy="25400"/>
              </a:xfrm>
              <a:custGeom>
                <a:avLst/>
                <a:gdLst>
                  <a:gd name="T0" fmla="*/ 76 w 76"/>
                  <a:gd name="T1" fmla="*/ 0 h 15"/>
                  <a:gd name="T2" fmla="*/ 0 w 76"/>
                  <a:gd name="T3" fmla="*/ 3 h 15"/>
                  <a:gd name="T4" fmla="*/ 76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76" y="0"/>
                    </a:moveTo>
                    <a:cubicBezTo>
                      <a:pt x="76" y="0"/>
                      <a:pt x="40" y="12"/>
                      <a:pt x="0" y="3"/>
                    </a:cubicBezTo>
                    <a:cubicBezTo>
                      <a:pt x="0" y="3"/>
                      <a:pt x="37" y="15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970"/>
              <p:cNvSpPr>
                <a:spLocks/>
              </p:cNvSpPr>
              <p:nvPr/>
            </p:nvSpPr>
            <p:spPr bwMode="auto">
              <a:xfrm>
                <a:off x="1961001" y="1579076"/>
                <a:ext cx="125413" cy="23813"/>
              </a:xfrm>
              <a:custGeom>
                <a:avLst/>
                <a:gdLst>
                  <a:gd name="T0" fmla="*/ 78 w 78"/>
                  <a:gd name="T1" fmla="*/ 0 h 15"/>
                  <a:gd name="T2" fmla="*/ 0 w 78"/>
                  <a:gd name="T3" fmla="*/ 3 h 15"/>
                  <a:gd name="T4" fmla="*/ 78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78" y="0"/>
                    </a:moveTo>
                    <a:cubicBezTo>
                      <a:pt x="78" y="0"/>
                      <a:pt x="30" y="11"/>
                      <a:pt x="0" y="3"/>
                    </a:cubicBezTo>
                    <a:cubicBezTo>
                      <a:pt x="0" y="3"/>
                      <a:pt x="34" y="15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971"/>
              <p:cNvSpPr>
                <a:spLocks/>
              </p:cNvSpPr>
              <p:nvPr/>
            </p:nvSpPr>
            <p:spPr bwMode="auto">
              <a:xfrm>
                <a:off x="1967351" y="1499701"/>
                <a:ext cx="84138" cy="20638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6 h 13"/>
                  <a:gd name="T4" fmla="*/ 53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3" y="0"/>
                      <a:pt x="21" y="13"/>
                      <a:pt x="0" y="6"/>
                    </a:cubicBezTo>
                    <a:cubicBezTo>
                      <a:pt x="0" y="6"/>
                      <a:pt x="28" y="1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3" name="Freeform 1062"/>
              <p:cNvSpPr>
                <a:spLocks/>
              </p:cNvSpPr>
              <p:nvPr/>
            </p:nvSpPr>
            <p:spPr bwMode="auto">
              <a:xfrm>
                <a:off x="1813363" y="1355238"/>
                <a:ext cx="158750" cy="544513"/>
              </a:xfrm>
              <a:custGeom>
                <a:avLst/>
                <a:gdLst>
                  <a:gd name="T0" fmla="*/ 49 w 99"/>
                  <a:gd name="T1" fmla="*/ 340 h 340"/>
                  <a:gd name="T2" fmla="*/ 37 w 99"/>
                  <a:gd name="T3" fmla="*/ 324 h 340"/>
                  <a:gd name="T4" fmla="*/ 34 w 99"/>
                  <a:gd name="T5" fmla="*/ 305 h 340"/>
                  <a:gd name="T6" fmla="*/ 36 w 99"/>
                  <a:gd name="T7" fmla="*/ 291 h 340"/>
                  <a:gd name="T8" fmla="*/ 30 w 99"/>
                  <a:gd name="T9" fmla="*/ 286 h 340"/>
                  <a:gd name="T10" fmla="*/ 26 w 99"/>
                  <a:gd name="T11" fmla="*/ 272 h 340"/>
                  <a:gd name="T12" fmla="*/ 18 w 99"/>
                  <a:gd name="T13" fmla="*/ 259 h 340"/>
                  <a:gd name="T14" fmla="*/ 19 w 99"/>
                  <a:gd name="T15" fmla="*/ 239 h 340"/>
                  <a:gd name="T16" fmla="*/ 15 w 99"/>
                  <a:gd name="T17" fmla="*/ 213 h 340"/>
                  <a:gd name="T18" fmla="*/ 19 w 99"/>
                  <a:gd name="T19" fmla="*/ 199 h 340"/>
                  <a:gd name="T20" fmla="*/ 18 w 99"/>
                  <a:gd name="T21" fmla="*/ 175 h 340"/>
                  <a:gd name="T22" fmla="*/ 21 w 99"/>
                  <a:gd name="T23" fmla="*/ 156 h 340"/>
                  <a:gd name="T24" fmla="*/ 21 w 99"/>
                  <a:gd name="T25" fmla="*/ 124 h 340"/>
                  <a:gd name="T26" fmla="*/ 27 w 99"/>
                  <a:gd name="T27" fmla="*/ 90 h 340"/>
                  <a:gd name="T28" fmla="*/ 20 w 99"/>
                  <a:gd name="T29" fmla="*/ 79 h 340"/>
                  <a:gd name="T30" fmla="*/ 9 w 99"/>
                  <a:gd name="T31" fmla="*/ 63 h 340"/>
                  <a:gd name="T32" fmla="*/ 1 w 99"/>
                  <a:gd name="T33" fmla="*/ 51 h 340"/>
                  <a:gd name="T34" fmla="*/ 3 w 99"/>
                  <a:gd name="T35" fmla="*/ 27 h 340"/>
                  <a:gd name="T36" fmla="*/ 11 w 99"/>
                  <a:gd name="T37" fmla="*/ 7 h 340"/>
                  <a:gd name="T38" fmla="*/ 27 w 99"/>
                  <a:gd name="T39" fmla="*/ 5 h 340"/>
                  <a:gd name="T40" fmla="*/ 47 w 99"/>
                  <a:gd name="T41" fmla="*/ 7 h 340"/>
                  <a:gd name="T42" fmla="*/ 52 w 99"/>
                  <a:gd name="T43" fmla="*/ 7 h 340"/>
                  <a:gd name="T44" fmla="*/ 72 w 99"/>
                  <a:gd name="T45" fmla="*/ 5 h 340"/>
                  <a:gd name="T46" fmla="*/ 88 w 99"/>
                  <a:gd name="T47" fmla="*/ 7 h 340"/>
                  <a:gd name="T48" fmla="*/ 96 w 99"/>
                  <a:gd name="T49" fmla="*/ 27 h 340"/>
                  <a:gd name="T50" fmla="*/ 98 w 99"/>
                  <a:gd name="T51" fmla="*/ 51 h 340"/>
                  <a:gd name="T52" fmla="*/ 90 w 99"/>
                  <a:gd name="T53" fmla="*/ 63 h 340"/>
                  <a:gd name="T54" fmla="*/ 79 w 99"/>
                  <a:gd name="T55" fmla="*/ 79 h 340"/>
                  <a:gd name="T56" fmla="*/ 72 w 99"/>
                  <a:gd name="T57" fmla="*/ 90 h 340"/>
                  <a:gd name="T58" fmla="*/ 78 w 99"/>
                  <a:gd name="T59" fmla="*/ 124 h 340"/>
                  <a:gd name="T60" fmla="*/ 78 w 99"/>
                  <a:gd name="T61" fmla="*/ 156 h 340"/>
                  <a:gd name="T62" fmla="*/ 81 w 99"/>
                  <a:gd name="T63" fmla="*/ 175 h 340"/>
                  <a:gd name="T64" fmla="*/ 80 w 99"/>
                  <a:gd name="T65" fmla="*/ 199 h 340"/>
                  <a:gd name="T66" fmla="*/ 84 w 99"/>
                  <a:gd name="T67" fmla="*/ 213 h 340"/>
                  <a:gd name="T68" fmla="*/ 79 w 99"/>
                  <a:gd name="T69" fmla="*/ 239 h 340"/>
                  <a:gd name="T70" fmla="*/ 81 w 99"/>
                  <a:gd name="T71" fmla="*/ 259 h 340"/>
                  <a:gd name="T72" fmla="*/ 73 w 99"/>
                  <a:gd name="T73" fmla="*/ 272 h 340"/>
                  <a:gd name="T74" fmla="*/ 69 w 99"/>
                  <a:gd name="T75" fmla="*/ 286 h 340"/>
                  <a:gd name="T76" fmla="*/ 63 w 99"/>
                  <a:gd name="T77" fmla="*/ 291 h 340"/>
                  <a:gd name="T78" fmla="*/ 65 w 99"/>
                  <a:gd name="T79" fmla="*/ 305 h 340"/>
                  <a:gd name="T80" fmla="*/ 61 w 99"/>
                  <a:gd name="T81" fmla="*/ 324 h 340"/>
                  <a:gd name="T82" fmla="*/ 50 w 99"/>
                  <a:gd name="T83" fmla="*/ 340 h 340"/>
                  <a:gd name="T84" fmla="*/ 49 w 99"/>
                  <a:gd name="T8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340">
                    <a:moveTo>
                      <a:pt x="49" y="340"/>
                    </a:moveTo>
                    <a:cubicBezTo>
                      <a:pt x="49" y="340"/>
                      <a:pt x="44" y="331"/>
                      <a:pt x="37" y="324"/>
                    </a:cubicBezTo>
                    <a:cubicBezTo>
                      <a:pt x="31" y="317"/>
                      <a:pt x="33" y="310"/>
                      <a:pt x="34" y="305"/>
                    </a:cubicBezTo>
                    <a:cubicBezTo>
                      <a:pt x="34" y="300"/>
                      <a:pt x="36" y="291"/>
                      <a:pt x="36" y="291"/>
                    </a:cubicBezTo>
                    <a:cubicBezTo>
                      <a:pt x="36" y="291"/>
                      <a:pt x="31" y="288"/>
                      <a:pt x="30" y="286"/>
                    </a:cubicBezTo>
                    <a:cubicBezTo>
                      <a:pt x="28" y="284"/>
                      <a:pt x="28" y="276"/>
                      <a:pt x="26" y="272"/>
                    </a:cubicBezTo>
                    <a:cubicBezTo>
                      <a:pt x="24" y="268"/>
                      <a:pt x="21" y="264"/>
                      <a:pt x="18" y="259"/>
                    </a:cubicBezTo>
                    <a:cubicBezTo>
                      <a:pt x="15" y="255"/>
                      <a:pt x="16" y="247"/>
                      <a:pt x="19" y="239"/>
                    </a:cubicBezTo>
                    <a:cubicBezTo>
                      <a:pt x="22" y="231"/>
                      <a:pt x="15" y="219"/>
                      <a:pt x="15" y="213"/>
                    </a:cubicBezTo>
                    <a:cubicBezTo>
                      <a:pt x="15" y="207"/>
                      <a:pt x="18" y="205"/>
                      <a:pt x="19" y="199"/>
                    </a:cubicBezTo>
                    <a:cubicBezTo>
                      <a:pt x="20" y="192"/>
                      <a:pt x="19" y="181"/>
                      <a:pt x="18" y="175"/>
                    </a:cubicBezTo>
                    <a:cubicBezTo>
                      <a:pt x="16" y="169"/>
                      <a:pt x="21" y="162"/>
                      <a:pt x="21" y="156"/>
                    </a:cubicBezTo>
                    <a:cubicBezTo>
                      <a:pt x="22" y="151"/>
                      <a:pt x="23" y="134"/>
                      <a:pt x="21" y="124"/>
                    </a:cubicBezTo>
                    <a:cubicBezTo>
                      <a:pt x="19" y="115"/>
                      <a:pt x="30" y="90"/>
                      <a:pt x="27" y="90"/>
                    </a:cubicBezTo>
                    <a:cubicBezTo>
                      <a:pt x="24" y="90"/>
                      <a:pt x="22" y="82"/>
                      <a:pt x="20" y="79"/>
                    </a:cubicBezTo>
                    <a:cubicBezTo>
                      <a:pt x="18" y="75"/>
                      <a:pt x="15" y="69"/>
                      <a:pt x="9" y="63"/>
                    </a:cubicBezTo>
                    <a:cubicBezTo>
                      <a:pt x="2" y="56"/>
                      <a:pt x="1" y="56"/>
                      <a:pt x="1" y="51"/>
                    </a:cubicBezTo>
                    <a:cubicBezTo>
                      <a:pt x="1" y="45"/>
                      <a:pt x="0" y="31"/>
                      <a:pt x="3" y="27"/>
                    </a:cubicBezTo>
                    <a:cubicBezTo>
                      <a:pt x="6" y="24"/>
                      <a:pt x="7" y="13"/>
                      <a:pt x="11" y="7"/>
                    </a:cubicBezTo>
                    <a:cubicBezTo>
                      <a:pt x="15" y="0"/>
                      <a:pt x="19" y="4"/>
                      <a:pt x="27" y="5"/>
                    </a:cubicBezTo>
                    <a:cubicBezTo>
                      <a:pt x="35" y="6"/>
                      <a:pt x="40" y="7"/>
                      <a:pt x="47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8" y="7"/>
                      <a:pt x="64" y="6"/>
                      <a:pt x="72" y="5"/>
                    </a:cubicBezTo>
                    <a:cubicBezTo>
                      <a:pt x="79" y="4"/>
                      <a:pt x="84" y="0"/>
                      <a:pt x="88" y="7"/>
                    </a:cubicBezTo>
                    <a:cubicBezTo>
                      <a:pt x="92" y="13"/>
                      <a:pt x="93" y="24"/>
                      <a:pt x="96" y="27"/>
                    </a:cubicBezTo>
                    <a:cubicBezTo>
                      <a:pt x="99" y="31"/>
                      <a:pt x="98" y="45"/>
                      <a:pt x="98" y="51"/>
                    </a:cubicBezTo>
                    <a:cubicBezTo>
                      <a:pt x="98" y="56"/>
                      <a:pt x="97" y="56"/>
                      <a:pt x="90" y="63"/>
                    </a:cubicBezTo>
                    <a:cubicBezTo>
                      <a:pt x="84" y="69"/>
                      <a:pt x="81" y="75"/>
                      <a:pt x="79" y="79"/>
                    </a:cubicBezTo>
                    <a:cubicBezTo>
                      <a:pt x="77" y="82"/>
                      <a:pt x="75" y="90"/>
                      <a:pt x="72" y="90"/>
                    </a:cubicBezTo>
                    <a:cubicBezTo>
                      <a:pt x="69" y="90"/>
                      <a:pt x="79" y="115"/>
                      <a:pt x="78" y="124"/>
                    </a:cubicBezTo>
                    <a:cubicBezTo>
                      <a:pt x="76" y="134"/>
                      <a:pt x="77" y="151"/>
                      <a:pt x="78" y="156"/>
                    </a:cubicBezTo>
                    <a:cubicBezTo>
                      <a:pt x="78" y="162"/>
                      <a:pt x="83" y="169"/>
                      <a:pt x="81" y="175"/>
                    </a:cubicBezTo>
                    <a:cubicBezTo>
                      <a:pt x="80" y="181"/>
                      <a:pt x="79" y="192"/>
                      <a:pt x="80" y="199"/>
                    </a:cubicBezTo>
                    <a:cubicBezTo>
                      <a:pt x="81" y="205"/>
                      <a:pt x="84" y="207"/>
                      <a:pt x="84" y="213"/>
                    </a:cubicBezTo>
                    <a:cubicBezTo>
                      <a:pt x="84" y="219"/>
                      <a:pt x="76" y="231"/>
                      <a:pt x="79" y="239"/>
                    </a:cubicBezTo>
                    <a:cubicBezTo>
                      <a:pt x="82" y="247"/>
                      <a:pt x="84" y="255"/>
                      <a:pt x="81" y="259"/>
                    </a:cubicBezTo>
                    <a:cubicBezTo>
                      <a:pt x="78" y="264"/>
                      <a:pt x="75" y="268"/>
                      <a:pt x="73" y="272"/>
                    </a:cubicBezTo>
                    <a:cubicBezTo>
                      <a:pt x="71" y="276"/>
                      <a:pt x="71" y="284"/>
                      <a:pt x="69" y="286"/>
                    </a:cubicBezTo>
                    <a:cubicBezTo>
                      <a:pt x="67" y="288"/>
                      <a:pt x="63" y="291"/>
                      <a:pt x="63" y="291"/>
                    </a:cubicBezTo>
                    <a:cubicBezTo>
                      <a:pt x="63" y="291"/>
                      <a:pt x="64" y="300"/>
                      <a:pt x="65" y="305"/>
                    </a:cubicBezTo>
                    <a:cubicBezTo>
                      <a:pt x="66" y="310"/>
                      <a:pt x="68" y="317"/>
                      <a:pt x="61" y="324"/>
                    </a:cubicBezTo>
                    <a:cubicBezTo>
                      <a:pt x="55" y="331"/>
                      <a:pt x="50" y="340"/>
                      <a:pt x="50" y="340"/>
                    </a:cubicBezTo>
                    <a:lnTo>
                      <a:pt x="49" y="34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4" name="Freeform 1063"/>
              <p:cNvSpPr>
                <a:spLocks noEditPoints="1"/>
              </p:cNvSpPr>
              <p:nvPr/>
            </p:nvSpPr>
            <p:spPr bwMode="auto">
              <a:xfrm>
                <a:off x="1834001" y="1358413"/>
                <a:ext cx="136525" cy="541338"/>
              </a:xfrm>
              <a:custGeom>
                <a:avLst/>
                <a:gdLst>
                  <a:gd name="T0" fmla="*/ 33 w 85"/>
                  <a:gd name="T1" fmla="*/ 5 h 338"/>
                  <a:gd name="T2" fmla="*/ 31 w 85"/>
                  <a:gd name="T3" fmla="*/ 5 h 338"/>
                  <a:gd name="T4" fmla="*/ 35 w 85"/>
                  <a:gd name="T5" fmla="*/ 5 h 338"/>
                  <a:gd name="T6" fmla="*/ 33 w 85"/>
                  <a:gd name="T7" fmla="*/ 5 h 338"/>
                  <a:gd name="T8" fmla="*/ 82 w 85"/>
                  <a:gd name="T9" fmla="*/ 26 h 338"/>
                  <a:gd name="T10" fmla="*/ 74 w 85"/>
                  <a:gd name="T11" fmla="*/ 5 h 338"/>
                  <a:gd name="T12" fmla="*/ 63 w 85"/>
                  <a:gd name="T13" fmla="*/ 2 h 338"/>
                  <a:gd name="T14" fmla="*/ 66 w 85"/>
                  <a:gd name="T15" fmla="*/ 5 h 338"/>
                  <a:gd name="T16" fmla="*/ 74 w 85"/>
                  <a:gd name="T17" fmla="*/ 26 h 338"/>
                  <a:gd name="T18" fmla="*/ 76 w 85"/>
                  <a:gd name="T19" fmla="*/ 49 h 338"/>
                  <a:gd name="T20" fmla="*/ 68 w 85"/>
                  <a:gd name="T21" fmla="*/ 61 h 338"/>
                  <a:gd name="T22" fmla="*/ 57 w 85"/>
                  <a:gd name="T23" fmla="*/ 77 h 338"/>
                  <a:gd name="T24" fmla="*/ 49 w 85"/>
                  <a:gd name="T25" fmla="*/ 89 h 338"/>
                  <a:gd name="T26" fmla="*/ 55 w 85"/>
                  <a:gd name="T27" fmla="*/ 123 h 338"/>
                  <a:gd name="T28" fmla="*/ 55 w 85"/>
                  <a:gd name="T29" fmla="*/ 155 h 338"/>
                  <a:gd name="T30" fmla="*/ 59 w 85"/>
                  <a:gd name="T31" fmla="*/ 173 h 338"/>
                  <a:gd name="T32" fmla="*/ 58 w 85"/>
                  <a:gd name="T33" fmla="*/ 197 h 338"/>
                  <a:gd name="T34" fmla="*/ 61 w 85"/>
                  <a:gd name="T35" fmla="*/ 212 h 338"/>
                  <a:gd name="T36" fmla="*/ 57 w 85"/>
                  <a:gd name="T37" fmla="*/ 237 h 338"/>
                  <a:gd name="T38" fmla="*/ 59 w 85"/>
                  <a:gd name="T39" fmla="*/ 258 h 338"/>
                  <a:gd name="T40" fmla="*/ 51 w 85"/>
                  <a:gd name="T41" fmla="*/ 270 h 338"/>
                  <a:gd name="T42" fmla="*/ 47 w 85"/>
                  <a:gd name="T43" fmla="*/ 284 h 338"/>
                  <a:gd name="T44" fmla="*/ 40 w 85"/>
                  <a:gd name="T45" fmla="*/ 289 h 338"/>
                  <a:gd name="T46" fmla="*/ 43 w 85"/>
                  <a:gd name="T47" fmla="*/ 303 h 338"/>
                  <a:gd name="T48" fmla="*/ 39 w 85"/>
                  <a:gd name="T49" fmla="*/ 323 h 338"/>
                  <a:gd name="T50" fmla="*/ 31 w 85"/>
                  <a:gd name="T51" fmla="*/ 332 h 338"/>
                  <a:gd name="T52" fmla="*/ 35 w 85"/>
                  <a:gd name="T53" fmla="*/ 338 h 338"/>
                  <a:gd name="T54" fmla="*/ 36 w 85"/>
                  <a:gd name="T55" fmla="*/ 338 h 338"/>
                  <a:gd name="T56" fmla="*/ 48 w 85"/>
                  <a:gd name="T57" fmla="*/ 323 h 338"/>
                  <a:gd name="T58" fmla="*/ 51 w 85"/>
                  <a:gd name="T59" fmla="*/ 303 h 338"/>
                  <a:gd name="T60" fmla="*/ 49 w 85"/>
                  <a:gd name="T61" fmla="*/ 289 h 338"/>
                  <a:gd name="T62" fmla="*/ 55 w 85"/>
                  <a:gd name="T63" fmla="*/ 284 h 338"/>
                  <a:gd name="T64" fmla="*/ 59 w 85"/>
                  <a:gd name="T65" fmla="*/ 270 h 338"/>
                  <a:gd name="T66" fmla="*/ 67 w 85"/>
                  <a:gd name="T67" fmla="*/ 258 h 338"/>
                  <a:gd name="T68" fmla="*/ 66 w 85"/>
                  <a:gd name="T69" fmla="*/ 237 h 338"/>
                  <a:gd name="T70" fmla="*/ 70 w 85"/>
                  <a:gd name="T71" fmla="*/ 212 h 338"/>
                  <a:gd name="T72" fmla="*/ 66 w 85"/>
                  <a:gd name="T73" fmla="*/ 197 h 338"/>
                  <a:gd name="T74" fmla="*/ 67 w 85"/>
                  <a:gd name="T75" fmla="*/ 173 h 338"/>
                  <a:gd name="T76" fmla="*/ 64 w 85"/>
                  <a:gd name="T77" fmla="*/ 155 h 338"/>
                  <a:gd name="T78" fmla="*/ 64 w 85"/>
                  <a:gd name="T79" fmla="*/ 123 h 338"/>
                  <a:gd name="T80" fmla="*/ 58 w 85"/>
                  <a:gd name="T81" fmla="*/ 89 h 338"/>
                  <a:gd name="T82" fmla="*/ 65 w 85"/>
                  <a:gd name="T83" fmla="*/ 77 h 338"/>
                  <a:gd name="T84" fmla="*/ 76 w 85"/>
                  <a:gd name="T85" fmla="*/ 61 h 338"/>
                  <a:gd name="T86" fmla="*/ 84 w 85"/>
                  <a:gd name="T87" fmla="*/ 49 h 338"/>
                  <a:gd name="T88" fmla="*/ 82 w 85"/>
                  <a:gd name="T89" fmla="*/ 26 h 338"/>
                  <a:gd name="T90" fmla="*/ 0 w 85"/>
                  <a:gd name="T91" fmla="*/ 2 h 338"/>
                  <a:gd name="T92" fmla="*/ 5 w 85"/>
                  <a:gd name="T93" fmla="*/ 3 h 338"/>
                  <a:gd name="T94" fmla="*/ 25 w 85"/>
                  <a:gd name="T95" fmla="*/ 5 h 338"/>
                  <a:gd name="T96" fmla="*/ 28 w 85"/>
                  <a:gd name="T97" fmla="*/ 5 h 338"/>
                  <a:gd name="T98" fmla="*/ 13 w 85"/>
                  <a:gd name="T99" fmla="*/ 3 h 338"/>
                  <a:gd name="T100" fmla="*/ 0 w 85"/>
                  <a:gd name="T101" fmla="*/ 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338">
                    <a:moveTo>
                      <a:pt x="33" y="5"/>
                    </a:moveTo>
                    <a:cubicBezTo>
                      <a:pt x="33" y="5"/>
                      <a:pt x="32" y="5"/>
                      <a:pt x="31" y="5"/>
                    </a:cubicBezTo>
                    <a:cubicBezTo>
                      <a:pt x="33" y="5"/>
                      <a:pt x="34" y="5"/>
                      <a:pt x="35" y="5"/>
                    </a:cubicBezTo>
                    <a:lnTo>
                      <a:pt x="33" y="5"/>
                    </a:lnTo>
                    <a:close/>
                    <a:moveTo>
                      <a:pt x="82" y="26"/>
                    </a:moveTo>
                    <a:cubicBezTo>
                      <a:pt x="79" y="22"/>
                      <a:pt x="78" y="12"/>
                      <a:pt x="74" y="5"/>
                    </a:cubicBezTo>
                    <a:cubicBezTo>
                      <a:pt x="71" y="0"/>
                      <a:pt x="68" y="1"/>
                      <a:pt x="63" y="2"/>
                    </a:cubicBezTo>
                    <a:cubicBezTo>
                      <a:pt x="64" y="3"/>
                      <a:pt x="65" y="4"/>
                      <a:pt x="66" y="5"/>
                    </a:cubicBezTo>
                    <a:cubicBezTo>
                      <a:pt x="70" y="12"/>
                      <a:pt x="71" y="22"/>
                      <a:pt x="74" y="26"/>
                    </a:cubicBezTo>
                    <a:cubicBezTo>
                      <a:pt x="77" y="29"/>
                      <a:pt x="76" y="44"/>
                      <a:pt x="76" y="49"/>
                    </a:cubicBezTo>
                    <a:cubicBezTo>
                      <a:pt x="76" y="54"/>
                      <a:pt x="75" y="54"/>
                      <a:pt x="68" y="61"/>
                    </a:cubicBezTo>
                    <a:cubicBezTo>
                      <a:pt x="61" y="68"/>
                      <a:pt x="58" y="74"/>
                      <a:pt x="57" y="77"/>
                    </a:cubicBezTo>
                    <a:cubicBezTo>
                      <a:pt x="55" y="81"/>
                      <a:pt x="52" y="89"/>
                      <a:pt x="49" y="89"/>
                    </a:cubicBezTo>
                    <a:cubicBezTo>
                      <a:pt x="46" y="89"/>
                      <a:pt x="57" y="113"/>
                      <a:pt x="55" y="123"/>
                    </a:cubicBezTo>
                    <a:cubicBezTo>
                      <a:pt x="54" y="132"/>
                      <a:pt x="55" y="150"/>
                      <a:pt x="55" y="155"/>
                    </a:cubicBezTo>
                    <a:cubicBezTo>
                      <a:pt x="56" y="160"/>
                      <a:pt x="60" y="167"/>
                      <a:pt x="59" y="173"/>
                    </a:cubicBezTo>
                    <a:cubicBezTo>
                      <a:pt x="58" y="179"/>
                      <a:pt x="57" y="191"/>
                      <a:pt x="58" y="197"/>
                    </a:cubicBezTo>
                    <a:cubicBezTo>
                      <a:pt x="59" y="204"/>
                      <a:pt x="61" y="206"/>
                      <a:pt x="61" y="212"/>
                    </a:cubicBezTo>
                    <a:cubicBezTo>
                      <a:pt x="61" y="218"/>
                      <a:pt x="54" y="229"/>
                      <a:pt x="57" y="237"/>
                    </a:cubicBezTo>
                    <a:cubicBezTo>
                      <a:pt x="60" y="246"/>
                      <a:pt x="62" y="253"/>
                      <a:pt x="59" y="258"/>
                    </a:cubicBezTo>
                    <a:cubicBezTo>
                      <a:pt x="56" y="263"/>
                      <a:pt x="52" y="266"/>
                      <a:pt x="51" y="270"/>
                    </a:cubicBezTo>
                    <a:cubicBezTo>
                      <a:pt x="49" y="275"/>
                      <a:pt x="49" y="282"/>
                      <a:pt x="47" y="284"/>
                    </a:cubicBezTo>
                    <a:cubicBezTo>
                      <a:pt x="45" y="286"/>
                      <a:pt x="40" y="289"/>
                      <a:pt x="40" y="289"/>
                    </a:cubicBezTo>
                    <a:cubicBezTo>
                      <a:pt x="40" y="289"/>
                      <a:pt x="42" y="298"/>
                      <a:pt x="43" y="303"/>
                    </a:cubicBezTo>
                    <a:cubicBezTo>
                      <a:pt x="43" y="309"/>
                      <a:pt x="46" y="315"/>
                      <a:pt x="39" y="323"/>
                    </a:cubicBezTo>
                    <a:cubicBezTo>
                      <a:pt x="36" y="326"/>
                      <a:pt x="33" y="329"/>
                      <a:pt x="31" y="332"/>
                    </a:cubicBezTo>
                    <a:cubicBezTo>
                      <a:pt x="34" y="336"/>
                      <a:pt x="35" y="338"/>
                      <a:pt x="35" y="338"/>
                    </a:cubicBezTo>
                    <a:cubicBezTo>
                      <a:pt x="36" y="338"/>
                      <a:pt x="36" y="338"/>
                      <a:pt x="36" y="338"/>
                    </a:cubicBezTo>
                    <a:cubicBezTo>
                      <a:pt x="36" y="338"/>
                      <a:pt x="41" y="330"/>
                      <a:pt x="48" y="323"/>
                    </a:cubicBezTo>
                    <a:cubicBezTo>
                      <a:pt x="54" y="315"/>
                      <a:pt x="52" y="309"/>
                      <a:pt x="51" y="303"/>
                    </a:cubicBezTo>
                    <a:cubicBezTo>
                      <a:pt x="51" y="298"/>
                      <a:pt x="49" y="289"/>
                      <a:pt x="49" y="289"/>
                    </a:cubicBezTo>
                    <a:cubicBezTo>
                      <a:pt x="49" y="289"/>
                      <a:pt x="54" y="286"/>
                      <a:pt x="55" y="284"/>
                    </a:cubicBezTo>
                    <a:cubicBezTo>
                      <a:pt x="57" y="282"/>
                      <a:pt x="57" y="275"/>
                      <a:pt x="59" y="270"/>
                    </a:cubicBezTo>
                    <a:cubicBezTo>
                      <a:pt x="61" y="266"/>
                      <a:pt x="64" y="263"/>
                      <a:pt x="67" y="258"/>
                    </a:cubicBezTo>
                    <a:cubicBezTo>
                      <a:pt x="70" y="253"/>
                      <a:pt x="69" y="246"/>
                      <a:pt x="66" y="237"/>
                    </a:cubicBezTo>
                    <a:cubicBezTo>
                      <a:pt x="63" y="229"/>
                      <a:pt x="70" y="218"/>
                      <a:pt x="70" y="212"/>
                    </a:cubicBezTo>
                    <a:cubicBezTo>
                      <a:pt x="70" y="206"/>
                      <a:pt x="67" y="204"/>
                      <a:pt x="66" y="197"/>
                    </a:cubicBezTo>
                    <a:cubicBezTo>
                      <a:pt x="65" y="191"/>
                      <a:pt x="66" y="179"/>
                      <a:pt x="67" y="173"/>
                    </a:cubicBezTo>
                    <a:cubicBezTo>
                      <a:pt x="69" y="167"/>
                      <a:pt x="64" y="160"/>
                      <a:pt x="64" y="155"/>
                    </a:cubicBezTo>
                    <a:cubicBezTo>
                      <a:pt x="63" y="150"/>
                      <a:pt x="62" y="132"/>
                      <a:pt x="64" y="123"/>
                    </a:cubicBezTo>
                    <a:cubicBezTo>
                      <a:pt x="66" y="113"/>
                      <a:pt x="55" y="89"/>
                      <a:pt x="58" y="89"/>
                    </a:cubicBezTo>
                    <a:cubicBezTo>
                      <a:pt x="61" y="89"/>
                      <a:pt x="63" y="81"/>
                      <a:pt x="65" y="77"/>
                    </a:cubicBezTo>
                    <a:cubicBezTo>
                      <a:pt x="67" y="74"/>
                      <a:pt x="70" y="68"/>
                      <a:pt x="76" y="61"/>
                    </a:cubicBezTo>
                    <a:cubicBezTo>
                      <a:pt x="83" y="54"/>
                      <a:pt x="84" y="54"/>
                      <a:pt x="84" y="49"/>
                    </a:cubicBezTo>
                    <a:cubicBezTo>
                      <a:pt x="84" y="44"/>
                      <a:pt x="85" y="29"/>
                      <a:pt x="82" y="26"/>
                    </a:cubicBezTo>
                    <a:close/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13" y="4"/>
                      <a:pt x="18" y="6"/>
                      <a:pt x="25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3" y="5"/>
                      <a:pt x="19" y="4"/>
                      <a:pt x="13" y="3"/>
                    </a:cubicBezTo>
                    <a:cubicBezTo>
                      <a:pt x="7" y="3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5" name="Freeform 1064"/>
              <p:cNvSpPr>
                <a:spLocks/>
              </p:cNvSpPr>
              <p:nvPr/>
            </p:nvSpPr>
            <p:spPr bwMode="auto">
              <a:xfrm>
                <a:off x="1810188" y="1358413"/>
                <a:ext cx="161925" cy="544513"/>
              </a:xfrm>
              <a:custGeom>
                <a:avLst/>
                <a:gdLst>
                  <a:gd name="T0" fmla="*/ 36 w 101"/>
                  <a:gd name="T1" fmla="*/ 304 h 340"/>
                  <a:gd name="T2" fmla="*/ 36 w 101"/>
                  <a:gd name="T3" fmla="*/ 286 h 340"/>
                  <a:gd name="T4" fmla="*/ 20 w 101"/>
                  <a:gd name="T5" fmla="*/ 257 h 340"/>
                  <a:gd name="T6" fmla="*/ 18 w 101"/>
                  <a:gd name="T7" fmla="*/ 212 h 340"/>
                  <a:gd name="T8" fmla="*/ 20 w 101"/>
                  <a:gd name="T9" fmla="*/ 171 h 340"/>
                  <a:gd name="T10" fmla="*/ 24 w 101"/>
                  <a:gd name="T11" fmla="*/ 120 h 340"/>
                  <a:gd name="T12" fmla="*/ 29 w 101"/>
                  <a:gd name="T13" fmla="*/ 87 h 340"/>
                  <a:gd name="T14" fmla="*/ 22 w 101"/>
                  <a:gd name="T15" fmla="*/ 76 h 340"/>
                  <a:gd name="T16" fmla="*/ 3 w 101"/>
                  <a:gd name="T17" fmla="*/ 38 h 340"/>
                  <a:gd name="T18" fmla="*/ 16 w 101"/>
                  <a:gd name="T19" fmla="*/ 4 h 340"/>
                  <a:gd name="T20" fmla="*/ 48 w 101"/>
                  <a:gd name="T21" fmla="*/ 5 h 340"/>
                  <a:gd name="T22" fmla="*/ 56 w 101"/>
                  <a:gd name="T23" fmla="*/ 7 h 340"/>
                  <a:gd name="T24" fmla="*/ 92 w 101"/>
                  <a:gd name="T25" fmla="*/ 17 h 340"/>
                  <a:gd name="T26" fmla="*/ 98 w 101"/>
                  <a:gd name="T27" fmla="*/ 49 h 340"/>
                  <a:gd name="T28" fmla="*/ 76 w 101"/>
                  <a:gd name="T29" fmla="*/ 83 h 340"/>
                  <a:gd name="T30" fmla="*/ 71 w 101"/>
                  <a:gd name="T31" fmla="*/ 89 h 340"/>
                  <a:gd name="T32" fmla="*/ 77 w 101"/>
                  <a:gd name="T33" fmla="*/ 123 h 340"/>
                  <a:gd name="T34" fmla="*/ 81 w 101"/>
                  <a:gd name="T35" fmla="*/ 173 h 340"/>
                  <a:gd name="T36" fmla="*/ 81 w 101"/>
                  <a:gd name="T37" fmla="*/ 221 h 340"/>
                  <a:gd name="T38" fmla="*/ 73 w 101"/>
                  <a:gd name="T39" fmla="*/ 270 h 340"/>
                  <a:gd name="T40" fmla="*/ 63 w 101"/>
                  <a:gd name="T41" fmla="*/ 288 h 340"/>
                  <a:gd name="T42" fmla="*/ 66 w 101"/>
                  <a:gd name="T43" fmla="*/ 312 h 340"/>
                  <a:gd name="T44" fmla="*/ 51 w 101"/>
                  <a:gd name="T45" fmla="*/ 337 h 340"/>
                  <a:gd name="T46" fmla="*/ 51 w 101"/>
                  <a:gd name="T47" fmla="*/ 340 h 340"/>
                  <a:gd name="T48" fmla="*/ 69 w 101"/>
                  <a:gd name="T49" fmla="*/ 312 h 340"/>
                  <a:gd name="T50" fmla="*/ 67 w 101"/>
                  <a:gd name="T51" fmla="*/ 289 h 340"/>
                  <a:gd name="T52" fmla="*/ 84 w 101"/>
                  <a:gd name="T53" fmla="*/ 259 h 340"/>
                  <a:gd name="T54" fmla="*/ 86 w 101"/>
                  <a:gd name="T55" fmla="*/ 212 h 340"/>
                  <a:gd name="T56" fmla="*/ 84 w 101"/>
                  <a:gd name="T57" fmla="*/ 171 h 340"/>
                  <a:gd name="T58" fmla="*/ 81 w 101"/>
                  <a:gd name="T59" fmla="*/ 120 h 340"/>
                  <a:gd name="T60" fmla="*/ 74 w 101"/>
                  <a:gd name="T61" fmla="*/ 89 h 340"/>
                  <a:gd name="T62" fmla="*/ 74 w 101"/>
                  <a:gd name="T63" fmla="*/ 90 h 340"/>
                  <a:gd name="T64" fmla="*/ 73 w 101"/>
                  <a:gd name="T65" fmla="*/ 90 h 340"/>
                  <a:gd name="T66" fmla="*/ 93 w 101"/>
                  <a:gd name="T67" fmla="*/ 62 h 340"/>
                  <a:gd name="T68" fmla="*/ 101 w 101"/>
                  <a:gd name="T69" fmla="*/ 31 h 340"/>
                  <a:gd name="T70" fmla="*/ 83 w 101"/>
                  <a:gd name="T71" fmla="*/ 0 h 340"/>
                  <a:gd name="T72" fmla="*/ 48 w 101"/>
                  <a:gd name="T73" fmla="*/ 4 h 340"/>
                  <a:gd name="T74" fmla="*/ 18 w 101"/>
                  <a:gd name="T75" fmla="*/ 0 h 340"/>
                  <a:gd name="T76" fmla="*/ 3 w 101"/>
                  <a:gd name="T77" fmla="*/ 25 h 340"/>
                  <a:gd name="T78" fmla="*/ 3 w 101"/>
                  <a:gd name="T79" fmla="*/ 57 h 340"/>
                  <a:gd name="T80" fmla="*/ 26 w 101"/>
                  <a:gd name="T81" fmla="*/ 89 h 340"/>
                  <a:gd name="T82" fmla="*/ 28 w 101"/>
                  <a:gd name="T83" fmla="*/ 89 h 340"/>
                  <a:gd name="T84" fmla="*/ 28 w 101"/>
                  <a:gd name="T85" fmla="*/ 89 h 340"/>
                  <a:gd name="T86" fmla="*/ 27 w 101"/>
                  <a:gd name="T87" fmla="*/ 89 h 340"/>
                  <a:gd name="T88" fmla="*/ 21 w 101"/>
                  <a:gd name="T89" fmla="*/ 120 h 340"/>
                  <a:gd name="T90" fmla="*/ 17 w 101"/>
                  <a:gd name="T91" fmla="*/ 171 h 340"/>
                  <a:gd name="T92" fmla="*/ 15 w 101"/>
                  <a:gd name="T93" fmla="*/ 212 h 340"/>
                  <a:gd name="T94" fmla="*/ 18 w 101"/>
                  <a:gd name="T95" fmla="*/ 259 h 340"/>
                  <a:gd name="T96" fmla="*/ 34 w 101"/>
                  <a:gd name="T97" fmla="*/ 289 h 340"/>
                  <a:gd name="T98" fmla="*/ 33 w 101"/>
                  <a:gd name="T99" fmla="*/ 312 h 340"/>
                  <a:gd name="T100" fmla="*/ 50 w 101"/>
                  <a:gd name="T101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" h="340">
                    <a:moveTo>
                      <a:pt x="50" y="338"/>
                    </a:move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7"/>
                      <a:pt x="46" y="329"/>
                      <a:pt x="40" y="322"/>
                    </a:cubicBezTo>
                    <a:cubicBezTo>
                      <a:pt x="36" y="318"/>
                      <a:pt x="36" y="315"/>
                      <a:pt x="36" y="312"/>
                    </a:cubicBezTo>
                    <a:cubicBezTo>
                      <a:pt x="36" y="309"/>
                      <a:pt x="36" y="306"/>
                      <a:pt x="36" y="304"/>
                    </a:cubicBezTo>
                    <a:cubicBezTo>
                      <a:pt x="37" y="301"/>
                      <a:pt x="37" y="297"/>
                      <a:pt x="38" y="294"/>
                    </a:cubicBezTo>
                    <a:cubicBezTo>
                      <a:pt x="38" y="292"/>
                      <a:pt x="39" y="289"/>
                      <a:pt x="39" y="289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8" y="288"/>
                      <a:pt x="38" y="288"/>
                      <a:pt x="38" y="288"/>
                    </a:cubicBezTo>
                    <a:cubicBezTo>
                      <a:pt x="38" y="288"/>
                      <a:pt x="37" y="287"/>
                      <a:pt x="36" y="286"/>
                    </a:cubicBezTo>
                    <a:cubicBezTo>
                      <a:pt x="34" y="285"/>
                      <a:pt x="33" y="284"/>
                      <a:pt x="32" y="283"/>
                    </a:cubicBezTo>
                    <a:cubicBezTo>
                      <a:pt x="32" y="283"/>
                      <a:pt x="31" y="282"/>
                      <a:pt x="31" y="282"/>
                    </a:cubicBezTo>
                    <a:cubicBezTo>
                      <a:pt x="31" y="280"/>
                      <a:pt x="30" y="278"/>
                      <a:pt x="30" y="276"/>
                    </a:cubicBezTo>
                    <a:cubicBezTo>
                      <a:pt x="30" y="274"/>
                      <a:pt x="29" y="272"/>
                      <a:pt x="29" y="270"/>
                    </a:cubicBezTo>
                    <a:cubicBezTo>
                      <a:pt x="27" y="265"/>
                      <a:pt x="23" y="262"/>
                      <a:pt x="20" y="257"/>
                    </a:cubicBezTo>
                    <a:cubicBezTo>
                      <a:pt x="19" y="256"/>
                      <a:pt x="19" y="254"/>
                      <a:pt x="19" y="252"/>
                    </a:cubicBezTo>
                    <a:cubicBezTo>
                      <a:pt x="19" y="248"/>
                      <a:pt x="20" y="243"/>
                      <a:pt x="22" y="238"/>
                    </a:cubicBezTo>
                    <a:cubicBezTo>
                      <a:pt x="23" y="236"/>
                      <a:pt x="23" y="235"/>
                      <a:pt x="23" y="233"/>
                    </a:cubicBezTo>
                    <a:cubicBezTo>
                      <a:pt x="23" y="229"/>
                      <a:pt x="22" y="225"/>
                      <a:pt x="20" y="221"/>
                    </a:cubicBezTo>
                    <a:cubicBezTo>
                      <a:pt x="19" y="217"/>
                      <a:pt x="18" y="214"/>
                      <a:pt x="18" y="212"/>
                    </a:cubicBezTo>
                    <a:cubicBezTo>
                      <a:pt x="18" y="209"/>
                      <a:pt x="18" y="207"/>
                      <a:pt x="19" y="205"/>
                    </a:cubicBezTo>
                    <a:cubicBezTo>
                      <a:pt x="20" y="203"/>
                      <a:pt x="21" y="201"/>
                      <a:pt x="21" y="197"/>
                    </a:cubicBezTo>
                    <a:cubicBezTo>
                      <a:pt x="22" y="195"/>
                      <a:pt x="22" y="193"/>
                      <a:pt x="22" y="190"/>
                    </a:cubicBezTo>
                    <a:cubicBezTo>
                      <a:pt x="22" y="184"/>
                      <a:pt x="21" y="177"/>
                      <a:pt x="20" y="173"/>
                    </a:cubicBezTo>
                    <a:cubicBezTo>
                      <a:pt x="20" y="172"/>
                      <a:pt x="20" y="171"/>
                      <a:pt x="20" y="171"/>
                    </a:cubicBezTo>
                    <a:cubicBezTo>
                      <a:pt x="20" y="168"/>
                      <a:pt x="21" y="166"/>
                      <a:pt x="22" y="163"/>
                    </a:cubicBezTo>
                    <a:cubicBezTo>
                      <a:pt x="23" y="160"/>
                      <a:pt x="24" y="158"/>
                      <a:pt x="24" y="155"/>
                    </a:cubicBezTo>
                    <a:cubicBezTo>
                      <a:pt x="24" y="152"/>
                      <a:pt x="25" y="144"/>
                      <a:pt x="25" y="135"/>
                    </a:cubicBezTo>
                    <a:cubicBezTo>
                      <a:pt x="25" y="131"/>
                      <a:pt x="25" y="126"/>
                      <a:pt x="24" y="122"/>
                    </a:cubicBezTo>
                    <a:cubicBezTo>
                      <a:pt x="24" y="122"/>
                      <a:pt x="24" y="121"/>
                      <a:pt x="24" y="120"/>
                    </a:cubicBezTo>
                    <a:cubicBezTo>
                      <a:pt x="24" y="116"/>
                      <a:pt x="25" y="109"/>
                      <a:pt x="27" y="103"/>
                    </a:cubicBezTo>
                    <a:cubicBezTo>
                      <a:pt x="28" y="101"/>
                      <a:pt x="29" y="98"/>
                      <a:pt x="29" y="95"/>
                    </a:cubicBezTo>
                    <a:cubicBezTo>
                      <a:pt x="30" y="93"/>
                      <a:pt x="30" y="91"/>
                      <a:pt x="30" y="90"/>
                    </a:cubicBezTo>
                    <a:cubicBezTo>
                      <a:pt x="30" y="89"/>
                      <a:pt x="30" y="89"/>
                      <a:pt x="30" y="88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7" y="86"/>
                      <a:pt x="27" y="85"/>
                    </a:cubicBezTo>
                    <a:cubicBezTo>
                      <a:pt x="26" y="84"/>
                      <a:pt x="25" y="83"/>
                      <a:pt x="25" y="81"/>
                    </a:cubicBezTo>
                    <a:cubicBezTo>
                      <a:pt x="24" y="79"/>
                      <a:pt x="23" y="78"/>
                      <a:pt x="22" y="76"/>
                    </a:cubicBezTo>
                    <a:cubicBezTo>
                      <a:pt x="21" y="73"/>
                      <a:pt x="18" y="67"/>
                      <a:pt x="11" y="60"/>
                    </a:cubicBezTo>
                    <a:cubicBezTo>
                      <a:pt x="8" y="57"/>
                      <a:pt x="6" y="55"/>
                      <a:pt x="5" y="54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1"/>
                      <a:pt x="3" y="50"/>
                      <a:pt x="3" y="49"/>
                    </a:cubicBezTo>
                    <a:cubicBezTo>
                      <a:pt x="3" y="46"/>
                      <a:pt x="3" y="42"/>
                      <a:pt x="3" y="38"/>
                    </a:cubicBezTo>
                    <a:cubicBezTo>
                      <a:pt x="3" y="36"/>
                      <a:pt x="3" y="33"/>
                      <a:pt x="4" y="31"/>
                    </a:cubicBezTo>
                    <a:cubicBezTo>
                      <a:pt x="4" y="29"/>
                      <a:pt x="4" y="27"/>
                      <a:pt x="5" y="27"/>
                    </a:cubicBezTo>
                    <a:cubicBezTo>
                      <a:pt x="6" y="26"/>
                      <a:pt x="7" y="24"/>
                      <a:pt x="7" y="23"/>
                    </a:cubicBezTo>
                    <a:cubicBezTo>
                      <a:pt x="9" y="18"/>
                      <a:pt x="11" y="11"/>
                      <a:pt x="13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35" y="5"/>
                      <a:pt x="40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4" y="7"/>
                      <a:pt x="55" y="7"/>
                      <a:pt x="56" y="7"/>
                    </a:cubicBezTo>
                    <a:cubicBezTo>
                      <a:pt x="61" y="7"/>
                      <a:pt x="66" y="5"/>
                      <a:pt x="73" y="5"/>
                    </a:cubicBezTo>
                    <a:cubicBezTo>
                      <a:pt x="78" y="4"/>
                      <a:pt x="81" y="3"/>
                      <a:pt x="83" y="3"/>
                    </a:cubicBezTo>
                    <a:cubicBezTo>
                      <a:pt x="84" y="3"/>
                      <a:pt x="85" y="3"/>
                      <a:pt x="86" y="4"/>
                    </a:cubicBezTo>
                    <a:cubicBezTo>
                      <a:pt x="86" y="4"/>
                      <a:pt x="87" y="5"/>
                      <a:pt x="88" y="6"/>
                    </a:cubicBezTo>
                    <a:cubicBezTo>
                      <a:pt x="90" y="9"/>
                      <a:pt x="91" y="13"/>
                      <a:pt x="92" y="17"/>
                    </a:cubicBezTo>
                    <a:cubicBezTo>
                      <a:pt x="93" y="19"/>
                      <a:pt x="93" y="21"/>
                      <a:pt x="94" y="23"/>
                    </a:cubicBezTo>
                    <a:cubicBezTo>
                      <a:pt x="95" y="24"/>
                      <a:pt x="95" y="26"/>
                      <a:pt x="96" y="27"/>
                    </a:cubicBezTo>
                    <a:cubicBezTo>
                      <a:pt x="97" y="27"/>
                      <a:pt x="97" y="29"/>
                      <a:pt x="98" y="31"/>
                    </a:cubicBezTo>
                    <a:cubicBezTo>
                      <a:pt x="98" y="33"/>
                      <a:pt x="98" y="36"/>
                      <a:pt x="98" y="38"/>
                    </a:cubicBezTo>
                    <a:cubicBezTo>
                      <a:pt x="98" y="42"/>
                      <a:pt x="98" y="46"/>
                      <a:pt x="98" y="49"/>
                    </a:cubicBezTo>
                    <a:cubicBezTo>
                      <a:pt x="98" y="50"/>
                      <a:pt x="98" y="51"/>
                      <a:pt x="98" y="52"/>
                    </a:cubicBezTo>
                    <a:cubicBezTo>
                      <a:pt x="97" y="53"/>
                      <a:pt x="97" y="53"/>
                      <a:pt x="96" y="55"/>
                    </a:cubicBezTo>
                    <a:cubicBezTo>
                      <a:pt x="95" y="56"/>
                      <a:pt x="93" y="57"/>
                      <a:pt x="90" y="60"/>
                    </a:cubicBezTo>
                    <a:cubicBezTo>
                      <a:pt x="84" y="67"/>
                      <a:pt x="81" y="73"/>
                      <a:pt x="79" y="76"/>
                    </a:cubicBezTo>
                    <a:cubicBezTo>
                      <a:pt x="78" y="78"/>
                      <a:pt x="77" y="81"/>
                      <a:pt x="76" y="83"/>
                    </a:cubicBezTo>
                    <a:cubicBezTo>
                      <a:pt x="75" y="85"/>
                      <a:pt x="74" y="86"/>
                      <a:pt x="74" y="86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8"/>
                      <a:pt x="71" y="88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1"/>
                      <a:pt x="71" y="93"/>
                      <a:pt x="72" y="95"/>
                    </a:cubicBezTo>
                    <a:cubicBezTo>
                      <a:pt x="73" y="99"/>
                      <a:pt x="74" y="103"/>
                      <a:pt x="75" y="108"/>
                    </a:cubicBezTo>
                    <a:cubicBezTo>
                      <a:pt x="77" y="113"/>
                      <a:pt x="78" y="117"/>
                      <a:pt x="78" y="120"/>
                    </a:cubicBezTo>
                    <a:cubicBezTo>
                      <a:pt x="78" y="121"/>
                      <a:pt x="77" y="122"/>
                      <a:pt x="77" y="123"/>
                    </a:cubicBezTo>
                    <a:cubicBezTo>
                      <a:pt x="77" y="126"/>
                      <a:pt x="76" y="131"/>
                      <a:pt x="76" y="135"/>
                    </a:cubicBezTo>
                    <a:cubicBezTo>
                      <a:pt x="76" y="144"/>
                      <a:pt x="77" y="152"/>
                      <a:pt x="77" y="155"/>
                    </a:cubicBezTo>
                    <a:cubicBezTo>
                      <a:pt x="78" y="158"/>
                      <a:pt x="79" y="160"/>
                      <a:pt x="80" y="163"/>
                    </a:cubicBezTo>
                    <a:cubicBezTo>
                      <a:pt x="80" y="166"/>
                      <a:pt x="81" y="168"/>
                      <a:pt x="81" y="171"/>
                    </a:cubicBezTo>
                    <a:cubicBezTo>
                      <a:pt x="81" y="171"/>
                      <a:pt x="81" y="172"/>
                      <a:pt x="81" y="173"/>
                    </a:cubicBezTo>
                    <a:cubicBezTo>
                      <a:pt x="80" y="177"/>
                      <a:pt x="79" y="184"/>
                      <a:pt x="79" y="190"/>
                    </a:cubicBezTo>
                    <a:cubicBezTo>
                      <a:pt x="79" y="193"/>
                      <a:pt x="79" y="195"/>
                      <a:pt x="80" y="197"/>
                    </a:cubicBezTo>
                    <a:cubicBezTo>
                      <a:pt x="80" y="201"/>
                      <a:pt x="81" y="203"/>
                      <a:pt x="82" y="205"/>
                    </a:cubicBezTo>
                    <a:cubicBezTo>
                      <a:pt x="83" y="207"/>
                      <a:pt x="83" y="209"/>
                      <a:pt x="83" y="212"/>
                    </a:cubicBezTo>
                    <a:cubicBezTo>
                      <a:pt x="83" y="214"/>
                      <a:pt x="82" y="217"/>
                      <a:pt x="81" y="221"/>
                    </a:cubicBezTo>
                    <a:cubicBezTo>
                      <a:pt x="80" y="225"/>
                      <a:pt x="78" y="229"/>
                      <a:pt x="78" y="233"/>
                    </a:cubicBezTo>
                    <a:cubicBezTo>
                      <a:pt x="78" y="235"/>
                      <a:pt x="79" y="236"/>
                      <a:pt x="79" y="238"/>
                    </a:cubicBezTo>
                    <a:cubicBezTo>
                      <a:pt x="81" y="243"/>
                      <a:pt x="83" y="248"/>
                      <a:pt x="82" y="252"/>
                    </a:cubicBezTo>
                    <a:cubicBezTo>
                      <a:pt x="82" y="254"/>
                      <a:pt x="82" y="256"/>
                      <a:pt x="81" y="257"/>
                    </a:cubicBezTo>
                    <a:cubicBezTo>
                      <a:pt x="78" y="262"/>
                      <a:pt x="75" y="265"/>
                      <a:pt x="73" y="270"/>
                    </a:cubicBezTo>
                    <a:cubicBezTo>
                      <a:pt x="72" y="272"/>
                      <a:pt x="71" y="275"/>
                      <a:pt x="71" y="278"/>
                    </a:cubicBezTo>
                    <a:cubicBezTo>
                      <a:pt x="71" y="279"/>
                      <a:pt x="70" y="281"/>
                      <a:pt x="70" y="282"/>
                    </a:cubicBezTo>
                    <a:cubicBezTo>
                      <a:pt x="70" y="282"/>
                      <a:pt x="69" y="283"/>
                      <a:pt x="69" y="283"/>
                    </a:cubicBezTo>
                    <a:cubicBezTo>
                      <a:pt x="69" y="284"/>
                      <a:pt x="67" y="285"/>
                      <a:pt x="66" y="286"/>
                    </a:cubicBezTo>
                    <a:cubicBezTo>
                      <a:pt x="64" y="287"/>
                      <a:pt x="63" y="288"/>
                      <a:pt x="63" y="288"/>
                    </a:cubicBezTo>
                    <a:cubicBezTo>
                      <a:pt x="62" y="288"/>
                      <a:pt x="62" y="288"/>
                      <a:pt x="62" y="288"/>
                    </a:cubicBezTo>
                    <a:cubicBezTo>
                      <a:pt x="62" y="289"/>
                      <a:pt x="62" y="289"/>
                      <a:pt x="62" y="289"/>
                    </a:cubicBezTo>
                    <a:cubicBezTo>
                      <a:pt x="62" y="289"/>
                      <a:pt x="63" y="292"/>
                      <a:pt x="63" y="294"/>
                    </a:cubicBezTo>
                    <a:cubicBezTo>
                      <a:pt x="64" y="297"/>
                      <a:pt x="64" y="301"/>
                      <a:pt x="65" y="304"/>
                    </a:cubicBezTo>
                    <a:cubicBezTo>
                      <a:pt x="65" y="306"/>
                      <a:pt x="66" y="309"/>
                      <a:pt x="66" y="312"/>
                    </a:cubicBezTo>
                    <a:cubicBezTo>
                      <a:pt x="66" y="315"/>
                      <a:pt x="65" y="318"/>
                      <a:pt x="62" y="322"/>
                    </a:cubicBezTo>
                    <a:cubicBezTo>
                      <a:pt x="55" y="329"/>
                      <a:pt x="50" y="337"/>
                      <a:pt x="50" y="337"/>
                    </a:cubicBezTo>
                    <a:cubicBezTo>
                      <a:pt x="51" y="338"/>
                      <a:pt x="51" y="338"/>
                      <a:pt x="51" y="338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2" y="340"/>
                      <a:pt x="52" y="340"/>
                      <a:pt x="52" y="340"/>
                    </a:cubicBezTo>
                    <a:cubicBezTo>
                      <a:pt x="53" y="339"/>
                      <a:pt x="53" y="339"/>
                      <a:pt x="53" y="339"/>
                    </a:cubicBezTo>
                    <a:cubicBezTo>
                      <a:pt x="53" y="339"/>
                      <a:pt x="53" y="338"/>
                      <a:pt x="53" y="338"/>
                    </a:cubicBezTo>
                    <a:cubicBezTo>
                      <a:pt x="55" y="335"/>
                      <a:pt x="59" y="329"/>
                      <a:pt x="64" y="324"/>
                    </a:cubicBezTo>
                    <a:cubicBezTo>
                      <a:pt x="68" y="319"/>
                      <a:pt x="69" y="315"/>
                      <a:pt x="69" y="312"/>
                    </a:cubicBezTo>
                    <a:cubicBezTo>
                      <a:pt x="69" y="308"/>
                      <a:pt x="68" y="306"/>
                      <a:pt x="68" y="303"/>
                    </a:cubicBezTo>
                    <a:cubicBezTo>
                      <a:pt x="67" y="298"/>
                      <a:pt x="65" y="289"/>
                      <a:pt x="65" y="289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6" y="290"/>
                      <a:pt x="67" y="289"/>
                    </a:cubicBezTo>
                    <a:cubicBezTo>
                      <a:pt x="69" y="288"/>
                      <a:pt x="70" y="286"/>
                      <a:pt x="72" y="285"/>
                    </a:cubicBezTo>
                    <a:cubicBezTo>
                      <a:pt x="72" y="284"/>
                      <a:pt x="73" y="283"/>
                      <a:pt x="73" y="282"/>
                    </a:cubicBezTo>
                    <a:cubicBezTo>
                      <a:pt x="73" y="281"/>
                      <a:pt x="74" y="278"/>
                      <a:pt x="74" y="276"/>
                    </a:cubicBezTo>
                    <a:cubicBezTo>
                      <a:pt x="74" y="274"/>
                      <a:pt x="75" y="272"/>
                      <a:pt x="75" y="271"/>
                    </a:cubicBezTo>
                    <a:cubicBezTo>
                      <a:pt x="77" y="267"/>
                      <a:pt x="81" y="264"/>
                      <a:pt x="84" y="259"/>
                    </a:cubicBezTo>
                    <a:cubicBezTo>
                      <a:pt x="85" y="257"/>
                      <a:pt x="85" y="254"/>
                      <a:pt x="85" y="252"/>
                    </a:cubicBezTo>
                    <a:cubicBezTo>
                      <a:pt x="85" y="247"/>
                      <a:pt x="84" y="242"/>
                      <a:pt x="82" y="237"/>
                    </a:cubicBezTo>
                    <a:cubicBezTo>
                      <a:pt x="82" y="236"/>
                      <a:pt x="81" y="234"/>
                      <a:pt x="81" y="233"/>
                    </a:cubicBezTo>
                    <a:cubicBezTo>
                      <a:pt x="81" y="229"/>
                      <a:pt x="83" y="225"/>
                      <a:pt x="84" y="222"/>
                    </a:cubicBezTo>
                    <a:cubicBezTo>
                      <a:pt x="85" y="218"/>
                      <a:pt x="86" y="215"/>
                      <a:pt x="86" y="212"/>
                    </a:cubicBezTo>
                    <a:cubicBezTo>
                      <a:pt x="86" y="208"/>
                      <a:pt x="86" y="206"/>
                      <a:pt x="85" y="204"/>
                    </a:cubicBezTo>
                    <a:cubicBezTo>
                      <a:pt x="84" y="202"/>
                      <a:pt x="83" y="200"/>
                      <a:pt x="83" y="197"/>
                    </a:cubicBezTo>
                    <a:cubicBezTo>
                      <a:pt x="82" y="195"/>
                      <a:pt x="82" y="192"/>
                      <a:pt x="82" y="190"/>
                    </a:cubicBezTo>
                    <a:cubicBezTo>
                      <a:pt x="82" y="184"/>
                      <a:pt x="83" y="177"/>
                      <a:pt x="84" y="174"/>
                    </a:cubicBezTo>
                    <a:cubicBezTo>
                      <a:pt x="84" y="173"/>
                      <a:pt x="84" y="172"/>
                      <a:pt x="84" y="171"/>
                    </a:cubicBezTo>
                    <a:cubicBezTo>
                      <a:pt x="84" y="168"/>
                      <a:pt x="83" y="165"/>
                      <a:pt x="82" y="162"/>
                    </a:cubicBezTo>
                    <a:cubicBezTo>
                      <a:pt x="82" y="159"/>
                      <a:pt x="81" y="157"/>
                      <a:pt x="80" y="155"/>
                    </a:cubicBezTo>
                    <a:cubicBezTo>
                      <a:pt x="80" y="151"/>
                      <a:pt x="79" y="143"/>
                      <a:pt x="79" y="135"/>
                    </a:cubicBezTo>
                    <a:cubicBezTo>
                      <a:pt x="79" y="131"/>
                      <a:pt x="80" y="126"/>
                      <a:pt x="80" y="123"/>
                    </a:cubicBezTo>
                    <a:cubicBezTo>
                      <a:pt x="80" y="122"/>
                      <a:pt x="81" y="121"/>
                      <a:pt x="81" y="120"/>
                    </a:cubicBezTo>
                    <a:cubicBezTo>
                      <a:pt x="81" y="115"/>
                      <a:pt x="79" y="109"/>
                      <a:pt x="77" y="103"/>
                    </a:cubicBezTo>
                    <a:cubicBezTo>
                      <a:pt x="76" y="100"/>
                      <a:pt x="75" y="97"/>
                      <a:pt x="75" y="95"/>
                    </a:cubicBezTo>
                    <a:cubicBezTo>
                      <a:pt x="74" y="92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89"/>
                    </a:cubicBezTo>
                    <a:cubicBezTo>
                      <a:pt x="76" y="89"/>
                      <a:pt x="76" y="88"/>
                      <a:pt x="77" y="87"/>
                    </a:cubicBezTo>
                    <a:cubicBezTo>
                      <a:pt x="78" y="86"/>
                      <a:pt x="79" y="84"/>
                      <a:pt x="79" y="82"/>
                    </a:cubicBezTo>
                    <a:cubicBezTo>
                      <a:pt x="80" y="80"/>
                      <a:pt x="81" y="79"/>
                      <a:pt x="81" y="78"/>
                    </a:cubicBezTo>
                    <a:cubicBezTo>
                      <a:pt x="83" y="74"/>
                      <a:pt x="86" y="68"/>
                      <a:pt x="93" y="62"/>
                    </a:cubicBezTo>
                    <a:cubicBezTo>
                      <a:pt x="96" y="59"/>
                      <a:pt x="98" y="57"/>
                      <a:pt x="99" y="55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1" y="51"/>
                      <a:pt x="101" y="50"/>
                      <a:pt x="101" y="49"/>
                    </a:cubicBezTo>
                    <a:cubicBezTo>
                      <a:pt x="101" y="47"/>
                      <a:pt x="101" y="42"/>
                      <a:pt x="101" y="38"/>
                    </a:cubicBezTo>
                    <a:cubicBezTo>
                      <a:pt x="101" y="35"/>
                      <a:pt x="101" y="33"/>
                      <a:pt x="101" y="31"/>
                    </a:cubicBezTo>
                    <a:cubicBezTo>
                      <a:pt x="100" y="28"/>
                      <a:pt x="100" y="26"/>
                      <a:pt x="99" y="25"/>
                    </a:cubicBezTo>
                    <a:cubicBezTo>
                      <a:pt x="98" y="24"/>
                      <a:pt x="97" y="23"/>
                      <a:pt x="97" y="22"/>
                    </a:cubicBezTo>
                    <a:cubicBezTo>
                      <a:pt x="95" y="17"/>
                      <a:pt x="94" y="10"/>
                      <a:pt x="90" y="4"/>
                    </a:cubicBezTo>
                    <a:cubicBezTo>
                      <a:pt x="89" y="3"/>
                      <a:pt x="88" y="2"/>
                      <a:pt x="87" y="1"/>
                    </a:cubicBezTo>
                    <a:cubicBezTo>
                      <a:pt x="86" y="0"/>
                      <a:pt x="85" y="0"/>
                      <a:pt x="83" y="0"/>
                    </a:cubicBezTo>
                    <a:cubicBezTo>
                      <a:pt x="80" y="0"/>
                      <a:pt x="77" y="2"/>
                      <a:pt x="73" y="2"/>
                    </a:cubicBezTo>
                    <a:cubicBezTo>
                      <a:pt x="66" y="2"/>
                      <a:pt x="61" y="4"/>
                      <a:pt x="56" y="4"/>
                    </a:cubicBezTo>
                    <a:cubicBezTo>
                      <a:pt x="55" y="4"/>
                      <a:pt x="54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6" y="4"/>
                      <a:pt x="45" y="4"/>
                    </a:cubicBezTo>
                    <a:cubicBezTo>
                      <a:pt x="40" y="4"/>
                      <a:pt x="35" y="2"/>
                      <a:pt x="29" y="2"/>
                    </a:cubicBezTo>
                    <a:cubicBezTo>
                      <a:pt x="24" y="2"/>
                      <a:pt x="21" y="0"/>
                      <a:pt x="18" y="0"/>
                    </a:cubicBezTo>
                    <a:cubicBezTo>
                      <a:pt x="17" y="0"/>
                      <a:pt x="15" y="0"/>
                      <a:pt x="14" y="1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9" y="8"/>
                      <a:pt x="7" y="12"/>
                      <a:pt x="6" y="16"/>
                    </a:cubicBezTo>
                    <a:cubicBezTo>
                      <a:pt x="5" y="18"/>
                      <a:pt x="5" y="20"/>
                      <a:pt x="4" y="22"/>
                    </a:cubicBezTo>
                    <a:cubicBezTo>
                      <a:pt x="4" y="23"/>
                      <a:pt x="3" y="24"/>
                      <a:pt x="3" y="25"/>
                    </a:cubicBezTo>
                    <a:cubicBezTo>
                      <a:pt x="1" y="26"/>
                      <a:pt x="1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0" y="42"/>
                      <a:pt x="0" y="47"/>
                      <a:pt x="0" y="49"/>
                    </a:cubicBezTo>
                    <a:cubicBezTo>
                      <a:pt x="0" y="50"/>
                      <a:pt x="1" y="51"/>
                      <a:pt x="1" y="53"/>
                    </a:cubicBezTo>
                    <a:cubicBezTo>
                      <a:pt x="1" y="54"/>
                      <a:pt x="2" y="55"/>
                      <a:pt x="3" y="57"/>
                    </a:cubicBezTo>
                    <a:cubicBezTo>
                      <a:pt x="5" y="58"/>
                      <a:pt x="6" y="60"/>
                      <a:pt x="9" y="62"/>
                    </a:cubicBezTo>
                    <a:cubicBezTo>
                      <a:pt x="15" y="68"/>
                      <a:pt x="18" y="74"/>
                      <a:pt x="20" y="78"/>
                    </a:cubicBezTo>
                    <a:cubicBezTo>
                      <a:pt x="21" y="79"/>
                      <a:pt x="22" y="82"/>
                      <a:pt x="23" y="85"/>
                    </a:cubicBezTo>
                    <a:cubicBezTo>
                      <a:pt x="24" y="86"/>
                      <a:pt x="24" y="87"/>
                      <a:pt x="25" y="88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2"/>
                      <a:pt x="26" y="95"/>
                    </a:cubicBezTo>
                    <a:cubicBezTo>
                      <a:pt x="25" y="98"/>
                      <a:pt x="24" y="103"/>
                      <a:pt x="23" y="107"/>
                    </a:cubicBezTo>
                    <a:cubicBezTo>
                      <a:pt x="22" y="112"/>
                      <a:pt x="21" y="117"/>
                      <a:pt x="21" y="120"/>
                    </a:cubicBezTo>
                    <a:cubicBezTo>
                      <a:pt x="21" y="121"/>
                      <a:pt x="21" y="122"/>
                      <a:pt x="21" y="123"/>
                    </a:cubicBezTo>
                    <a:cubicBezTo>
                      <a:pt x="22" y="126"/>
                      <a:pt x="22" y="131"/>
                      <a:pt x="22" y="135"/>
                    </a:cubicBezTo>
                    <a:cubicBezTo>
                      <a:pt x="22" y="143"/>
                      <a:pt x="21" y="152"/>
                      <a:pt x="21" y="155"/>
                    </a:cubicBezTo>
                    <a:cubicBezTo>
                      <a:pt x="21" y="157"/>
                      <a:pt x="20" y="159"/>
                      <a:pt x="19" y="162"/>
                    </a:cubicBezTo>
                    <a:cubicBezTo>
                      <a:pt x="18" y="165"/>
                      <a:pt x="17" y="168"/>
                      <a:pt x="17" y="171"/>
                    </a:cubicBezTo>
                    <a:cubicBezTo>
                      <a:pt x="17" y="172"/>
                      <a:pt x="17" y="173"/>
                      <a:pt x="17" y="174"/>
                    </a:cubicBezTo>
                    <a:cubicBezTo>
                      <a:pt x="18" y="177"/>
                      <a:pt x="19" y="184"/>
                      <a:pt x="19" y="190"/>
                    </a:cubicBezTo>
                    <a:cubicBezTo>
                      <a:pt x="19" y="192"/>
                      <a:pt x="19" y="195"/>
                      <a:pt x="19" y="197"/>
                    </a:cubicBezTo>
                    <a:cubicBezTo>
                      <a:pt x="18" y="200"/>
                      <a:pt x="17" y="202"/>
                      <a:pt x="16" y="204"/>
                    </a:cubicBezTo>
                    <a:cubicBezTo>
                      <a:pt x="16" y="206"/>
                      <a:pt x="15" y="208"/>
                      <a:pt x="15" y="212"/>
                    </a:cubicBezTo>
                    <a:cubicBezTo>
                      <a:pt x="15" y="215"/>
                      <a:pt x="16" y="218"/>
                      <a:pt x="17" y="222"/>
                    </a:cubicBezTo>
                    <a:cubicBezTo>
                      <a:pt x="19" y="225"/>
                      <a:pt x="20" y="229"/>
                      <a:pt x="20" y="233"/>
                    </a:cubicBezTo>
                    <a:cubicBezTo>
                      <a:pt x="20" y="234"/>
                      <a:pt x="20" y="236"/>
                      <a:pt x="19" y="237"/>
                    </a:cubicBezTo>
                    <a:cubicBezTo>
                      <a:pt x="17" y="242"/>
                      <a:pt x="16" y="247"/>
                      <a:pt x="16" y="252"/>
                    </a:cubicBezTo>
                    <a:cubicBezTo>
                      <a:pt x="16" y="254"/>
                      <a:pt x="16" y="257"/>
                      <a:pt x="18" y="259"/>
                    </a:cubicBezTo>
                    <a:cubicBezTo>
                      <a:pt x="21" y="264"/>
                      <a:pt x="24" y="267"/>
                      <a:pt x="26" y="271"/>
                    </a:cubicBezTo>
                    <a:cubicBezTo>
                      <a:pt x="27" y="273"/>
                      <a:pt x="27" y="276"/>
                      <a:pt x="28" y="278"/>
                    </a:cubicBezTo>
                    <a:cubicBezTo>
                      <a:pt x="28" y="280"/>
                      <a:pt x="28" y="281"/>
                      <a:pt x="28" y="282"/>
                    </a:cubicBezTo>
                    <a:cubicBezTo>
                      <a:pt x="29" y="283"/>
                      <a:pt x="29" y="284"/>
                      <a:pt x="30" y="285"/>
                    </a:cubicBezTo>
                    <a:cubicBezTo>
                      <a:pt x="31" y="286"/>
                      <a:pt x="32" y="288"/>
                      <a:pt x="34" y="289"/>
                    </a:cubicBezTo>
                    <a:cubicBezTo>
                      <a:pt x="35" y="290"/>
                      <a:pt x="37" y="290"/>
                      <a:pt x="37" y="290"/>
                    </a:cubicBezTo>
                    <a:cubicBezTo>
                      <a:pt x="37" y="289"/>
                      <a:pt x="37" y="289"/>
                      <a:pt x="37" y="289"/>
                    </a:cubicBezTo>
                    <a:cubicBezTo>
                      <a:pt x="36" y="289"/>
                      <a:pt x="36" y="289"/>
                      <a:pt x="36" y="289"/>
                    </a:cubicBezTo>
                    <a:cubicBezTo>
                      <a:pt x="36" y="289"/>
                      <a:pt x="34" y="298"/>
                      <a:pt x="33" y="303"/>
                    </a:cubicBezTo>
                    <a:cubicBezTo>
                      <a:pt x="33" y="306"/>
                      <a:pt x="33" y="308"/>
                      <a:pt x="33" y="312"/>
                    </a:cubicBezTo>
                    <a:cubicBezTo>
                      <a:pt x="33" y="315"/>
                      <a:pt x="34" y="319"/>
                      <a:pt x="37" y="324"/>
                    </a:cubicBezTo>
                    <a:cubicBezTo>
                      <a:pt x="41" y="327"/>
                      <a:pt x="44" y="331"/>
                      <a:pt x="46" y="334"/>
                    </a:cubicBezTo>
                    <a:cubicBezTo>
                      <a:pt x="47" y="335"/>
                      <a:pt x="48" y="337"/>
                      <a:pt x="48" y="337"/>
                    </a:cubicBezTo>
                    <a:cubicBezTo>
                      <a:pt x="49" y="338"/>
                      <a:pt x="49" y="339"/>
                      <a:pt x="49" y="339"/>
                    </a:cubicBezTo>
                    <a:cubicBezTo>
                      <a:pt x="50" y="339"/>
                      <a:pt x="50" y="339"/>
                      <a:pt x="50" y="339"/>
                    </a:cubicBezTo>
                    <a:cubicBezTo>
                      <a:pt x="50" y="340"/>
                      <a:pt x="50" y="340"/>
                      <a:pt x="50" y="340"/>
                    </a:cubicBezTo>
                    <a:lnTo>
                      <a:pt x="50" y="33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6" name="Freeform 1065"/>
              <p:cNvSpPr>
                <a:spLocks/>
              </p:cNvSpPr>
              <p:nvPr/>
            </p:nvSpPr>
            <p:spPr bwMode="auto">
              <a:xfrm>
                <a:off x="1856226" y="1498113"/>
                <a:ext cx="71438" cy="6350"/>
              </a:xfrm>
              <a:custGeom>
                <a:avLst/>
                <a:gdLst>
                  <a:gd name="T0" fmla="*/ 1 w 45"/>
                  <a:gd name="T1" fmla="*/ 3 h 4"/>
                  <a:gd name="T2" fmla="*/ 21 w 45"/>
                  <a:gd name="T3" fmla="*/ 4 h 4"/>
                  <a:gd name="T4" fmla="*/ 44 w 45"/>
                  <a:gd name="T5" fmla="*/ 3 h 4"/>
                  <a:gd name="T6" fmla="*/ 45 w 45"/>
                  <a:gd name="T7" fmla="*/ 1 h 4"/>
                  <a:gd name="T8" fmla="*/ 44 w 45"/>
                  <a:gd name="T9" fmla="*/ 1 h 4"/>
                  <a:gd name="T10" fmla="*/ 21 w 45"/>
                  <a:gd name="T11" fmla="*/ 2 h 4"/>
                  <a:gd name="T12" fmla="*/ 7 w 45"/>
                  <a:gd name="T13" fmla="*/ 2 h 4"/>
                  <a:gd name="T14" fmla="*/ 3 w 45"/>
                  <a:gd name="T15" fmla="*/ 1 h 4"/>
                  <a:gd name="T16" fmla="*/ 1 w 45"/>
                  <a:gd name="T17" fmla="*/ 1 h 4"/>
                  <a:gd name="T18" fmla="*/ 0 w 45"/>
                  <a:gd name="T19" fmla="*/ 2 h 4"/>
                  <a:gd name="T20" fmla="*/ 1 w 4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">
                    <a:moveTo>
                      <a:pt x="1" y="3"/>
                    </a:moveTo>
                    <a:cubicBezTo>
                      <a:pt x="1" y="3"/>
                      <a:pt x="9" y="4"/>
                      <a:pt x="21" y="4"/>
                    </a:cubicBezTo>
                    <a:cubicBezTo>
                      <a:pt x="28" y="4"/>
                      <a:pt x="36" y="4"/>
                      <a:pt x="44" y="3"/>
                    </a:cubicBezTo>
                    <a:cubicBezTo>
                      <a:pt x="45" y="2"/>
                      <a:pt x="45" y="2"/>
                      <a:pt x="45" y="1"/>
                    </a:cubicBezTo>
                    <a:cubicBezTo>
                      <a:pt x="45" y="1"/>
                      <a:pt x="44" y="0"/>
                      <a:pt x="44" y="1"/>
                    </a:cubicBezTo>
                    <a:cubicBezTo>
                      <a:pt x="36" y="2"/>
                      <a:pt x="28" y="2"/>
                      <a:pt x="21" y="2"/>
                    </a:cubicBezTo>
                    <a:cubicBezTo>
                      <a:pt x="15" y="2"/>
                      <a:pt x="10" y="2"/>
                      <a:pt x="7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7" name="Freeform 1066"/>
              <p:cNvSpPr>
                <a:spLocks/>
              </p:cNvSpPr>
              <p:nvPr/>
            </p:nvSpPr>
            <p:spPr bwMode="auto">
              <a:xfrm>
                <a:off x="1814951" y="1371113"/>
                <a:ext cx="103188" cy="123825"/>
              </a:xfrm>
              <a:custGeom>
                <a:avLst/>
                <a:gdLst>
                  <a:gd name="T0" fmla="*/ 37 w 65"/>
                  <a:gd name="T1" fmla="*/ 3 h 77"/>
                  <a:gd name="T2" fmla="*/ 15 w 65"/>
                  <a:gd name="T3" fmla="*/ 0 h 77"/>
                  <a:gd name="T4" fmla="*/ 7 w 65"/>
                  <a:gd name="T5" fmla="*/ 34 h 77"/>
                  <a:gd name="T6" fmla="*/ 19 w 65"/>
                  <a:gd name="T7" fmla="*/ 49 h 77"/>
                  <a:gd name="T8" fmla="*/ 28 w 65"/>
                  <a:gd name="T9" fmla="*/ 67 h 77"/>
                  <a:gd name="T10" fmla="*/ 53 w 65"/>
                  <a:gd name="T11" fmla="*/ 59 h 77"/>
                  <a:gd name="T12" fmla="*/ 40 w 65"/>
                  <a:gd name="T13" fmla="*/ 38 h 77"/>
                  <a:gd name="T14" fmla="*/ 38 w 65"/>
                  <a:gd name="T15" fmla="*/ 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77">
                    <a:moveTo>
                      <a:pt x="37" y="3"/>
                    </a:moveTo>
                    <a:cubicBezTo>
                      <a:pt x="31" y="1"/>
                      <a:pt x="22" y="1"/>
                      <a:pt x="15" y="0"/>
                    </a:cubicBezTo>
                    <a:cubicBezTo>
                      <a:pt x="13" y="13"/>
                      <a:pt x="0" y="21"/>
                      <a:pt x="7" y="34"/>
                    </a:cubicBezTo>
                    <a:cubicBezTo>
                      <a:pt x="10" y="40"/>
                      <a:pt x="16" y="44"/>
                      <a:pt x="19" y="49"/>
                    </a:cubicBezTo>
                    <a:cubicBezTo>
                      <a:pt x="23" y="55"/>
                      <a:pt x="23" y="62"/>
                      <a:pt x="28" y="67"/>
                    </a:cubicBezTo>
                    <a:cubicBezTo>
                      <a:pt x="35" y="77"/>
                      <a:pt x="65" y="76"/>
                      <a:pt x="53" y="59"/>
                    </a:cubicBezTo>
                    <a:cubicBezTo>
                      <a:pt x="47" y="51"/>
                      <a:pt x="42" y="48"/>
                      <a:pt x="40" y="38"/>
                    </a:cubicBezTo>
                    <a:cubicBezTo>
                      <a:pt x="38" y="27"/>
                      <a:pt x="37" y="17"/>
                      <a:pt x="38" y="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8" name="Freeform 1067"/>
              <p:cNvSpPr>
                <a:spLocks/>
              </p:cNvSpPr>
              <p:nvPr/>
            </p:nvSpPr>
            <p:spPr bwMode="auto">
              <a:xfrm>
                <a:off x="1846701" y="1506051"/>
                <a:ext cx="47625" cy="355600"/>
              </a:xfrm>
              <a:custGeom>
                <a:avLst/>
                <a:gdLst>
                  <a:gd name="T0" fmla="*/ 30 w 30"/>
                  <a:gd name="T1" fmla="*/ 4 h 223"/>
                  <a:gd name="T2" fmla="*/ 10 w 30"/>
                  <a:gd name="T3" fmla="*/ 13 h 223"/>
                  <a:gd name="T4" fmla="*/ 4 w 30"/>
                  <a:gd name="T5" fmla="*/ 37 h 223"/>
                  <a:gd name="T6" fmla="*/ 5 w 30"/>
                  <a:gd name="T7" fmla="*/ 63 h 223"/>
                  <a:gd name="T8" fmla="*/ 2 w 30"/>
                  <a:gd name="T9" fmla="*/ 83 h 223"/>
                  <a:gd name="T10" fmla="*/ 4 w 30"/>
                  <a:gd name="T11" fmla="*/ 106 h 223"/>
                  <a:gd name="T12" fmla="*/ 2 w 30"/>
                  <a:gd name="T13" fmla="*/ 128 h 223"/>
                  <a:gd name="T14" fmla="*/ 9 w 30"/>
                  <a:gd name="T15" fmla="*/ 172 h 223"/>
                  <a:gd name="T16" fmla="*/ 19 w 30"/>
                  <a:gd name="T17" fmla="*/ 196 h 223"/>
                  <a:gd name="T18" fmla="*/ 26 w 30"/>
                  <a:gd name="T19" fmla="*/ 223 h 223"/>
                  <a:gd name="T20" fmla="*/ 27 w 30"/>
                  <a:gd name="T21" fmla="*/ 176 h 223"/>
                  <a:gd name="T22" fmla="*/ 23 w 30"/>
                  <a:gd name="T23" fmla="*/ 123 h 223"/>
                  <a:gd name="T24" fmla="*/ 24 w 30"/>
                  <a:gd name="T25" fmla="*/ 55 h 223"/>
                  <a:gd name="T26" fmla="*/ 26 w 30"/>
                  <a:gd name="T27" fmla="*/ 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3">
                    <a:moveTo>
                      <a:pt x="30" y="4"/>
                    </a:moveTo>
                    <a:cubicBezTo>
                      <a:pt x="19" y="3"/>
                      <a:pt x="13" y="0"/>
                      <a:pt x="10" y="13"/>
                    </a:cubicBezTo>
                    <a:cubicBezTo>
                      <a:pt x="9" y="21"/>
                      <a:pt x="5" y="29"/>
                      <a:pt x="4" y="37"/>
                    </a:cubicBezTo>
                    <a:cubicBezTo>
                      <a:pt x="4" y="45"/>
                      <a:pt x="7" y="54"/>
                      <a:pt x="5" y="63"/>
                    </a:cubicBezTo>
                    <a:cubicBezTo>
                      <a:pt x="4" y="71"/>
                      <a:pt x="1" y="75"/>
                      <a:pt x="2" y="83"/>
                    </a:cubicBezTo>
                    <a:cubicBezTo>
                      <a:pt x="3" y="91"/>
                      <a:pt x="5" y="97"/>
                      <a:pt x="4" y="106"/>
                    </a:cubicBezTo>
                    <a:cubicBezTo>
                      <a:pt x="4" y="114"/>
                      <a:pt x="0" y="120"/>
                      <a:pt x="2" y="128"/>
                    </a:cubicBezTo>
                    <a:cubicBezTo>
                      <a:pt x="5" y="144"/>
                      <a:pt x="1" y="158"/>
                      <a:pt x="9" y="172"/>
                    </a:cubicBezTo>
                    <a:cubicBezTo>
                      <a:pt x="12" y="179"/>
                      <a:pt x="18" y="189"/>
                      <a:pt x="19" y="196"/>
                    </a:cubicBezTo>
                    <a:cubicBezTo>
                      <a:pt x="20" y="204"/>
                      <a:pt x="13" y="222"/>
                      <a:pt x="26" y="223"/>
                    </a:cubicBezTo>
                    <a:cubicBezTo>
                      <a:pt x="25" y="207"/>
                      <a:pt x="26" y="192"/>
                      <a:pt x="27" y="176"/>
                    </a:cubicBezTo>
                    <a:cubicBezTo>
                      <a:pt x="29" y="158"/>
                      <a:pt x="22" y="141"/>
                      <a:pt x="23" y="123"/>
                    </a:cubicBezTo>
                    <a:cubicBezTo>
                      <a:pt x="25" y="100"/>
                      <a:pt x="23" y="77"/>
                      <a:pt x="24" y="55"/>
                    </a:cubicBezTo>
                    <a:cubicBezTo>
                      <a:pt x="25" y="39"/>
                      <a:pt x="26" y="23"/>
                      <a:pt x="26" y="8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9" name="Freeform 1068"/>
              <p:cNvSpPr>
                <a:spLocks/>
              </p:cNvSpPr>
              <p:nvPr/>
            </p:nvSpPr>
            <p:spPr bwMode="auto">
              <a:xfrm>
                <a:off x="1816538" y="1367938"/>
                <a:ext cx="33338" cy="44450"/>
              </a:xfrm>
              <a:custGeom>
                <a:avLst/>
                <a:gdLst>
                  <a:gd name="T0" fmla="*/ 21 w 21"/>
                  <a:gd name="T1" fmla="*/ 2 h 28"/>
                  <a:gd name="T2" fmla="*/ 20 w 21"/>
                  <a:gd name="T3" fmla="*/ 3 h 28"/>
                  <a:gd name="T4" fmla="*/ 12 w 21"/>
                  <a:gd name="T5" fmla="*/ 3 h 28"/>
                  <a:gd name="T6" fmla="*/ 9 w 21"/>
                  <a:gd name="T7" fmla="*/ 11 h 28"/>
                  <a:gd name="T8" fmla="*/ 3 w 21"/>
                  <a:gd name="T9" fmla="*/ 28 h 28"/>
                  <a:gd name="T10" fmla="*/ 7 w 21"/>
                  <a:gd name="T11" fmla="*/ 20 h 28"/>
                  <a:gd name="T12" fmla="*/ 10 w 21"/>
                  <a:gd name="T13" fmla="*/ 12 h 28"/>
                  <a:gd name="T14" fmla="*/ 19 w 21"/>
                  <a:gd name="T1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8">
                    <a:moveTo>
                      <a:pt x="21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8" y="2"/>
                      <a:pt x="14" y="0"/>
                      <a:pt x="12" y="3"/>
                    </a:cubicBezTo>
                    <a:cubicBezTo>
                      <a:pt x="10" y="5"/>
                      <a:pt x="10" y="9"/>
                      <a:pt x="9" y="11"/>
                    </a:cubicBezTo>
                    <a:cubicBezTo>
                      <a:pt x="8" y="16"/>
                      <a:pt x="0" y="23"/>
                      <a:pt x="3" y="28"/>
                    </a:cubicBezTo>
                    <a:cubicBezTo>
                      <a:pt x="2" y="26"/>
                      <a:pt x="6" y="22"/>
                      <a:pt x="7" y="20"/>
                    </a:cubicBezTo>
                    <a:cubicBezTo>
                      <a:pt x="9" y="17"/>
                      <a:pt x="10" y="15"/>
                      <a:pt x="10" y="12"/>
                    </a:cubicBezTo>
                    <a:cubicBezTo>
                      <a:pt x="12" y="7"/>
                      <a:pt x="13" y="2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0" name="Freeform 1069"/>
              <p:cNvSpPr>
                <a:spLocks/>
              </p:cNvSpPr>
              <p:nvPr/>
            </p:nvSpPr>
            <p:spPr bwMode="auto">
              <a:xfrm>
                <a:off x="1841938" y="1466363"/>
                <a:ext cx="36513" cy="31750"/>
              </a:xfrm>
              <a:custGeom>
                <a:avLst/>
                <a:gdLst>
                  <a:gd name="T0" fmla="*/ 0 w 23"/>
                  <a:gd name="T1" fmla="*/ 0 h 19"/>
                  <a:gd name="T2" fmla="*/ 8 w 23"/>
                  <a:gd name="T3" fmla="*/ 15 h 19"/>
                  <a:gd name="T4" fmla="*/ 23 w 23"/>
                  <a:gd name="T5" fmla="*/ 18 h 19"/>
                  <a:gd name="T6" fmla="*/ 11 w 23"/>
                  <a:gd name="T7" fmla="*/ 12 h 19"/>
                  <a:gd name="T8" fmla="*/ 7 w 23"/>
                  <a:gd name="T9" fmla="*/ 7 h 19"/>
                  <a:gd name="T10" fmla="*/ 2 w 2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cubicBezTo>
                      <a:pt x="5" y="4"/>
                      <a:pt x="5" y="10"/>
                      <a:pt x="8" y="15"/>
                    </a:cubicBezTo>
                    <a:cubicBezTo>
                      <a:pt x="11" y="19"/>
                      <a:pt x="18" y="19"/>
                      <a:pt x="23" y="18"/>
                    </a:cubicBezTo>
                    <a:cubicBezTo>
                      <a:pt x="18" y="18"/>
                      <a:pt x="13" y="16"/>
                      <a:pt x="11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5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1" name="Freeform 1070"/>
              <p:cNvSpPr>
                <a:spLocks/>
              </p:cNvSpPr>
              <p:nvPr/>
            </p:nvSpPr>
            <p:spPr bwMode="auto">
              <a:xfrm>
                <a:off x="1848288" y="1501288"/>
                <a:ext cx="28575" cy="80963"/>
              </a:xfrm>
              <a:custGeom>
                <a:avLst/>
                <a:gdLst>
                  <a:gd name="T0" fmla="*/ 18 w 18"/>
                  <a:gd name="T1" fmla="*/ 4 h 51"/>
                  <a:gd name="T2" fmla="*/ 8 w 18"/>
                  <a:gd name="T3" fmla="*/ 6 h 51"/>
                  <a:gd name="T4" fmla="*/ 6 w 18"/>
                  <a:gd name="T5" fmla="*/ 15 h 51"/>
                  <a:gd name="T6" fmla="*/ 3 w 18"/>
                  <a:gd name="T7" fmla="*/ 22 h 51"/>
                  <a:gd name="T8" fmla="*/ 3 w 18"/>
                  <a:gd name="T9" fmla="*/ 36 h 51"/>
                  <a:gd name="T10" fmla="*/ 2 w 18"/>
                  <a:gd name="T11" fmla="*/ 51 h 51"/>
                  <a:gd name="T12" fmla="*/ 5 w 18"/>
                  <a:gd name="T13" fmla="*/ 30 h 51"/>
                  <a:gd name="T14" fmla="*/ 4 w 18"/>
                  <a:gd name="T15" fmla="*/ 26 h 51"/>
                  <a:gd name="T16" fmla="*/ 5 w 18"/>
                  <a:gd name="T17" fmla="*/ 21 h 51"/>
                  <a:gd name="T18" fmla="*/ 16 w 18"/>
                  <a:gd name="T19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1">
                    <a:moveTo>
                      <a:pt x="18" y="4"/>
                    </a:moveTo>
                    <a:cubicBezTo>
                      <a:pt x="15" y="3"/>
                      <a:pt x="10" y="2"/>
                      <a:pt x="8" y="6"/>
                    </a:cubicBezTo>
                    <a:cubicBezTo>
                      <a:pt x="6" y="8"/>
                      <a:pt x="6" y="12"/>
                      <a:pt x="6" y="15"/>
                    </a:cubicBezTo>
                    <a:cubicBezTo>
                      <a:pt x="5" y="17"/>
                      <a:pt x="4" y="19"/>
                      <a:pt x="3" y="22"/>
                    </a:cubicBezTo>
                    <a:cubicBezTo>
                      <a:pt x="1" y="26"/>
                      <a:pt x="2" y="31"/>
                      <a:pt x="3" y="36"/>
                    </a:cubicBezTo>
                    <a:cubicBezTo>
                      <a:pt x="3" y="40"/>
                      <a:pt x="0" y="47"/>
                      <a:pt x="2" y="51"/>
                    </a:cubicBezTo>
                    <a:cubicBezTo>
                      <a:pt x="2" y="44"/>
                      <a:pt x="5" y="37"/>
                      <a:pt x="5" y="30"/>
                    </a:cubicBezTo>
                    <a:cubicBezTo>
                      <a:pt x="5" y="29"/>
                      <a:pt x="4" y="27"/>
                      <a:pt x="4" y="26"/>
                    </a:cubicBezTo>
                    <a:cubicBezTo>
                      <a:pt x="4" y="24"/>
                      <a:pt x="5" y="23"/>
                      <a:pt x="5" y="21"/>
                    </a:cubicBezTo>
                    <a:cubicBezTo>
                      <a:pt x="7" y="17"/>
                      <a:pt x="8" y="0"/>
                      <a:pt x="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2" name="Freeform 1071"/>
              <p:cNvSpPr>
                <a:spLocks/>
              </p:cNvSpPr>
              <p:nvPr/>
            </p:nvSpPr>
            <p:spPr bwMode="auto">
              <a:xfrm>
                <a:off x="1862576" y="1810851"/>
                <a:ext cx="36513" cy="76200"/>
              </a:xfrm>
              <a:custGeom>
                <a:avLst/>
                <a:gdLst>
                  <a:gd name="T0" fmla="*/ 0 w 23"/>
                  <a:gd name="T1" fmla="*/ 0 h 47"/>
                  <a:gd name="T2" fmla="*/ 7 w 23"/>
                  <a:gd name="T3" fmla="*/ 8 h 47"/>
                  <a:gd name="T4" fmla="*/ 4 w 23"/>
                  <a:gd name="T5" fmla="*/ 20 h 47"/>
                  <a:gd name="T6" fmla="*/ 7 w 23"/>
                  <a:gd name="T7" fmla="*/ 35 h 47"/>
                  <a:gd name="T8" fmla="*/ 16 w 23"/>
                  <a:gd name="T9" fmla="*/ 47 h 47"/>
                  <a:gd name="T10" fmla="*/ 6 w 23"/>
                  <a:gd name="T11" fmla="*/ 20 h 47"/>
                  <a:gd name="T12" fmla="*/ 8 w 23"/>
                  <a:gd name="T13" fmla="*/ 12 h 47"/>
                  <a:gd name="T14" fmla="*/ 10 w 23"/>
                  <a:gd name="T15" fmla="*/ 6 h 47"/>
                  <a:gd name="T16" fmla="*/ 23 w 23"/>
                  <a:gd name="T17" fmla="*/ 4 h 47"/>
                  <a:gd name="T18" fmla="*/ 11 w 23"/>
                  <a:gd name="T19" fmla="*/ 5 h 47"/>
                  <a:gd name="T20" fmla="*/ 2 w 23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7">
                    <a:moveTo>
                      <a:pt x="0" y="0"/>
                    </a:moveTo>
                    <a:cubicBezTo>
                      <a:pt x="3" y="3"/>
                      <a:pt x="7" y="4"/>
                      <a:pt x="7" y="8"/>
                    </a:cubicBezTo>
                    <a:cubicBezTo>
                      <a:pt x="7" y="13"/>
                      <a:pt x="4" y="16"/>
                      <a:pt x="4" y="20"/>
                    </a:cubicBezTo>
                    <a:cubicBezTo>
                      <a:pt x="3" y="26"/>
                      <a:pt x="3" y="30"/>
                      <a:pt x="7" y="35"/>
                    </a:cubicBezTo>
                    <a:cubicBezTo>
                      <a:pt x="10" y="39"/>
                      <a:pt x="14" y="42"/>
                      <a:pt x="16" y="47"/>
                    </a:cubicBezTo>
                    <a:cubicBezTo>
                      <a:pt x="11" y="39"/>
                      <a:pt x="5" y="29"/>
                      <a:pt x="6" y="20"/>
                    </a:cubicBezTo>
                    <a:cubicBezTo>
                      <a:pt x="6" y="17"/>
                      <a:pt x="7" y="15"/>
                      <a:pt x="8" y="12"/>
                    </a:cubicBezTo>
                    <a:cubicBezTo>
                      <a:pt x="8" y="10"/>
                      <a:pt x="8" y="7"/>
                      <a:pt x="10" y="6"/>
                    </a:cubicBezTo>
                    <a:cubicBezTo>
                      <a:pt x="14" y="7"/>
                      <a:pt x="20" y="6"/>
                      <a:pt x="23" y="4"/>
                    </a:cubicBezTo>
                    <a:cubicBezTo>
                      <a:pt x="19" y="4"/>
                      <a:pt x="15" y="5"/>
                      <a:pt x="11" y="5"/>
                    </a:cubicBezTo>
                    <a:cubicBezTo>
                      <a:pt x="9" y="5"/>
                      <a:pt x="3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3" name="Freeform 1072"/>
              <p:cNvSpPr>
                <a:spLocks/>
              </p:cNvSpPr>
              <p:nvPr/>
            </p:nvSpPr>
            <p:spPr bwMode="auto">
              <a:xfrm>
                <a:off x="1419663" y="1321901"/>
                <a:ext cx="419100" cy="87313"/>
              </a:xfrm>
              <a:custGeom>
                <a:avLst/>
                <a:gdLst>
                  <a:gd name="T0" fmla="*/ 262 w 262"/>
                  <a:gd name="T1" fmla="*/ 26 h 55"/>
                  <a:gd name="T2" fmla="*/ 256 w 262"/>
                  <a:gd name="T3" fmla="*/ 17 h 55"/>
                  <a:gd name="T4" fmla="*/ 226 w 262"/>
                  <a:gd name="T5" fmla="*/ 14 h 55"/>
                  <a:gd name="T6" fmla="*/ 150 w 262"/>
                  <a:gd name="T7" fmla="*/ 1 h 55"/>
                  <a:gd name="T8" fmla="*/ 30 w 262"/>
                  <a:gd name="T9" fmla="*/ 11 h 55"/>
                  <a:gd name="T10" fmla="*/ 3 w 262"/>
                  <a:gd name="T11" fmla="*/ 16 h 55"/>
                  <a:gd name="T12" fmla="*/ 15 w 262"/>
                  <a:gd name="T13" fmla="*/ 34 h 55"/>
                  <a:gd name="T14" fmla="*/ 33 w 262"/>
                  <a:gd name="T15" fmla="*/ 32 h 55"/>
                  <a:gd name="T16" fmla="*/ 114 w 262"/>
                  <a:gd name="T17" fmla="*/ 16 h 55"/>
                  <a:gd name="T18" fmla="*/ 204 w 262"/>
                  <a:gd name="T19" fmla="*/ 30 h 55"/>
                  <a:gd name="T20" fmla="*/ 239 w 262"/>
                  <a:gd name="T21" fmla="*/ 51 h 55"/>
                  <a:gd name="T22" fmla="*/ 254 w 262"/>
                  <a:gd name="T23" fmla="*/ 48 h 55"/>
                  <a:gd name="T24" fmla="*/ 259 w 262"/>
                  <a:gd name="T25" fmla="*/ 35 h 55"/>
                  <a:gd name="T26" fmla="*/ 262 w 262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2" h="55">
                    <a:moveTo>
                      <a:pt x="262" y="26"/>
                    </a:moveTo>
                    <a:cubicBezTo>
                      <a:pt x="262" y="26"/>
                      <a:pt x="262" y="18"/>
                      <a:pt x="256" y="17"/>
                    </a:cubicBezTo>
                    <a:cubicBezTo>
                      <a:pt x="251" y="16"/>
                      <a:pt x="240" y="17"/>
                      <a:pt x="226" y="14"/>
                    </a:cubicBezTo>
                    <a:cubicBezTo>
                      <a:pt x="213" y="11"/>
                      <a:pt x="188" y="3"/>
                      <a:pt x="150" y="1"/>
                    </a:cubicBezTo>
                    <a:cubicBezTo>
                      <a:pt x="112" y="0"/>
                      <a:pt x="44" y="12"/>
                      <a:pt x="30" y="11"/>
                    </a:cubicBezTo>
                    <a:cubicBezTo>
                      <a:pt x="16" y="11"/>
                      <a:pt x="6" y="6"/>
                      <a:pt x="3" y="16"/>
                    </a:cubicBezTo>
                    <a:cubicBezTo>
                      <a:pt x="0" y="26"/>
                      <a:pt x="7" y="38"/>
                      <a:pt x="15" y="34"/>
                    </a:cubicBezTo>
                    <a:cubicBezTo>
                      <a:pt x="22" y="30"/>
                      <a:pt x="26" y="37"/>
                      <a:pt x="33" y="32"/>
                    </a:cubicBezTo>
                    <a:cubicBezTo>
                      <a:pt x="40" y="27"/>
                      <a:pt x="90" y="14"/>
                      <a:pt x="114" y="16"/>
                    </a:cubicBezTo>
                    <a:cubicBezTo>
                      <a:pt x="138" y="17"/>
                      <a:pt x="189" y="18"/>
                      <a:pt x="204" y="30"/>
                    </a:cubicBezTo>
                    <a:cubicBezTo>
                      <a:pt x="219" y="41"/>
                      <a:pt x="231" y="47"/>
                      <a:pt x="239" y="51"/>
                    </a:cubicBezTo>
                    <a:cubicBezTo>
                      <a:pt x="247" y="55"/>
                      <a:pt x="252" y="55"/>
                      <a:pt x="254" y="48"/>
                    </a:cubicBezTo>
                    <a:cubicBezTo>
                      <a:pt x="255" y="42"/>
                      <a:pt x="257" y="37"/>
                      <a:pt x="259" y="35"/>
                    </a:cubicBezTo>
                    <a:cubicBezTo>
                      <a:pt x="260" y="32"/>
                      <a:pt x="262" y="28"/>
                      <a:pt x="262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4" name="Freeform 1073"/>
              <p:cNvSpPr>
                <a:spLocks/>
              </p:cNvSpPr>
              <p:nvPr/>
            </p:nvSpPr>
            <p:spPr bwMode="auto">
              <a:xfrm>
                <a:off x="1421251" y="1336188"/>
                <a:ext cx="417513" cy="73025"/>
              </a:xfrm>
              <a:custGeom>
                <a:avLst/>
                <a:gdLst>
                  <a:gd name="T0" fmla="*/ 258 w 261"/>
                  <a:gd name="T1" fmla="*/ 20 h 46"/>
                  <a:gd name="T2" fmla="*/ 253 w 261"/>
                  <a:gd name="T3" fmla="*/ 34 h 46"/>
                  <a:gd name="T4" fmla="*/ 238 w 261"/>
                  <a:gd name="T5" fmla="*/ 37 h 46"/>
                  <a:gd name="T6" fmla="*/ 203 w 261"/>
                  <a:gd name="T7" fmla="*/ 15 h 46"/>
                  <a:gd name="T8" fmla="*/ 113 w 261"/>
                  <a:gd name="T9" fmla="*/ 1 h 46"/>
                  <a:gd name="T10" fmla="*/ 32 w 261"/>
                  <a:gd name="T11" fmla="*/ 17 h 46"/>
                  <a:gd name="T12" fmla="*/ 14 w 261"/>
                  <a:gd name="T13" fmla="*/ 20 h 46"/>
                  <a:gd name="T14" fmla="*/ 2 w 261"/>
                  <a:gd name="T15" fmla="*/ 9 h 46"/>
                  <a:gd name="T16" fmla="*/ 14 w 261"/>
                  <a:gd name="T17" fmla="*/ 25 h 46"/>
                  <a:gd name="T18" fmla="*/ 32 w 261"/>
                  <a:gd name="T19" fmla="*/ 23 h 46"/>
                  <a:gd name="T20" fmla="*/ 113 w 261"/>
                  <a:gd name="T21" fmla="*/ 7 h 46"/>
                  <a:gd name="T22" fmla="*/ 203 w 261"/>
                  <a:gd name="T23" fmla="*/ 21 h 46"/>
                  <a:gd name="T24" fmla="*/ 238 w 261"/>
                  <a:gd name="T25" fmla="*/ 42 h 46"/>
                  <a:gd name="T26" fmla="*/ 253 w 261"/>
                  <a:gd name="T27" fmla="*/ 39 h 46"/>
                  <a:gd name="T28" fmla="*/ 258 w 261"/>
                  <a:gd name="T29" fmla="*/ 26 h 46"/>
                  <a:gd name="T30" fmla="*/ 261 w 261"/>
                  <a:gd name="T31" fmla="*/ 17 h 46"/>
                  <a:gd name="T32" fmla="*/ 261 w 261"/>
                  <a:gd name="T33" fmla="*/ 14 h 46"/>
                  <a:gd name="T34" fmla="*/ 258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258" y="20"/>
                    </a:moveTo>
                    <a:cubicBezTo>
                      <a:pt x="256" y="23"/>
                      <a:pt x="254" y="28"/>
                      <a:pt x="253" y="34"/>
                    </a:cubicBezTo>
                    <a:cubicBezTo>
                      <a:pt x="251" y="40"/>
                      <a:pt x="246" y="41"/>
                      <a:pt x="238" y="37"/>
                    </a:cubicBezTo>
                    <a:cubicBezTo>
                      <a:pt x="230" y="33"/>
                      <a:pt x="218" y="27"/>
                      <a:pt x="203" y="15"/>
                    </a:cubicBezTo>
                    <a:cubicBezTo>
                      <a:pt x="188" y="4"/>
                      <a:pt x="137" y="2"/>
                      <a:pt x="113" y="1"/>
                    </a:cubicBezTo>
                    <a:cubicBezTo>
                      <a:pt x="89" y="0"/>
                      <a:pt x="39" y="12"/>
                      <a:pt x="32" y="17"/>
                    </a:cubicBezTo>
                    <a:cubicBezTo>
                      <a:pt x="25" y="22"/>
                      <a:pt x="21" y="15"/>
                      <a:pt x="14" y="20"/>
                    </a:cubicBezTo>
                    <a:cubicBezTo>
                      <a:pt x="8" y="23"/>
                      <a:pt x="3" y="17"/>
                      <a:pt x="2" y="9"/>
                    </a:cubicBezTo>
                    <a:cubicBezTo>
                      <a:pt x="0" y="19"/>
                      <a:pt x="7" y="29"/>
                      <a:pt x="14" y="25"/>
                    </a:cubicBezTo>
                    <a:cubicBezTo>
                      <a:pt x="21" y="21"/>
                      <a:pt x="25" y="28"/>
                      <a:pt x="32" y="23"/>
                    </a:cubicBezTo>
                    <a:cubicBezTo>
                      <a:pt x="39" y="18"/>
                      <a:pt x="89" y="5"/>
                      <a:pt x="113" y="7"/>
                    </a:cubicBezTo>
                    <a:cubicBezTo>
                      <a:pt x="137" y="8"/>
                      <a:pt x="188" y="9"/>
                      <a:pt x="203" y="21"/>
                    </a:cubicBezTo>
                    <a:cubicBezTo>
                      <a:pt x="218" y="32"/>
                      <a:pt x="230" y="38"/>
                      <a:pt x="238" y="42"/>
                    </a:cubicBezTo>
                    <a:cubicBezTo>
                      <a:pt x="246" y="46"/>
                      <a:pt x="251" y="46"/>
                      <a:pt x="253" y="39"/>
                    </a:cubicBezTo>
                    <a:cubicBezTo>
                      <a:pt x="254" y="33"/>
                      <a:pt x="256" y="28"/>
                      <a:pt x="258" y="26"/>
                    </a:cubicBezTo>
                    <a:cubicBezTo>
                      <a:pt x="259" y="23"/>
                      <a:pt x="261" y="19"/>
                      <a:pt x="261" y="17"/>
                    </a:cubicBezTo>
                    <a:cubicBezTo>
                      <a:pt x="261" y="17"/>
                      <a:pt x="261" y="16"/>
                      <a:pt x="261" y="14"/>
                    </a:cubicBezTo>
                    <a:cubicBezTo>
                      <a:pt x="260" y="16"/>
                      <a:pt x="259" y="18"/>
                      <a:pt x="258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5" name="Freeform 1074"/>
              <p:cNvSpPr>
                <a:spLocks/>
              </p:cNvSpPr>
              <p:nvPr/>
            </p:nvSpPr>
            <p:spPr bwMode="auto">
              <a:xfrm>
                <a:off x="1421251" y="1321901"/>
                <a:ext cx="420688" cy="87313"/>
              </a:xfrm>
              <a:custGeom>
                <a:avLst/>
                <a:gdLst>
                  <a:gd name="T0" fmla="*/ 263 w 263"/>
                  <a:gd name="T1" fmla="*/ 26 h 55"/>
                  <a:gd name="T2" fmla="*/ 260 w 263"/>
                  <a:gd name="T3" fmla="*/ 18 h 55"/>
                  <a:gd name="T4" fmla="*/ 243 w 263"/>
                  <a:gd name="T5" fmla="*/ 15 h 55"/>
                  <a:gd name="T6" fmla="*/ 149 w 263"/>
                  <a:gd name="T7" fmla="*/ 0 h 55"/>
                  <a:gd name="T8" fmla="*/ 77 w 263"/>
                  <a:gd name="T9" fmla="*/ 5 h 55"/>
                  <a:gd name="T10" fmla="*/ 29 w 263"/>
                  <a:gd name="T11" fmla="*/ 10 h 55"/>
                  <a:gd name="T12" fmla="*/ 5 w 263"/>
                  <a:gd name="T13" fmla="*/ 10 h 55"/>
                  <a:gd name="T14" fmla="*/ 0 w 263"/>
                  <a:gd name="T15" fmla="*/ 21 h 55"/>
                  <a:gd name="T16" fmla="*/ 11 w 263"/>
                  <a:gd name="T17" fmla="*/ 36 h 55"/>
                  <a:gd name="T18" fmla="*/ 19 w 263"/>
                  <a:gd name="T19" fmla="*/ 34 h 55"/>
                  <a:gd name="T20" fmla="*/ 33 w 263"/>
                  <a:gd name="T21" fmla="*/ 33 h 55"/>
                  <a:gd name="T22" fmla="*/ 110 w 263"/>
                  <a:gd name="T23" fmla="*/ 17 h 55"/>
                  <a:gd name="T24" fmla="*/ 161 w 263"/>
                  <a:gd name="T25" fmla="*/ 20 h 55"/>
                  <a:gd name="T26" fmla="*/ 202 w 263"/>
                  <a:gd name="T27" fmla="*/ 31 h 55"/>
                  <a:gd name="T28" fmla="*/ 246 w 263"/>
                  <a:gd name="T29" fmla="*/ 55 h 55"/>
                  <a:gd name="T30" fmla="*/ 254 w 263"/>
                  <a:gd name="T31" fmla="*/ 49 h 55"/>
                  <a:gd name="T32" fmla="*/ 261 w 263"/>
                  <a:gd name="T33" fmla="*/ 31 h 55"/>
                  <a:gd name="T34" fmla="*/ 263 w 263"/>
                  <a:gd name="T35" fmla="*/ 26 h 55"/>
                  <a:gd name="T36" fmla="*/ 261 w 263"/>
                  <a:gd name="T37" fmla="*/ 26 h 55"/>
                  <a:gd name="T38" fmla="*/ 259 w 263"/>
                  <a:gd name="T39" fmla="*/ 29 h 55"/>
                  <a:gd name="T40" fmla="*/ 251 w 263"/>
                  <a:gd name="T41" fmla="*/ 48 h 55"/>
                  <a:gd name="T42" fmla="*/ 246 w 263"/>
                  <a:gd name="T43" fmla="*/ 52 h 55"/>
                  <a:gd name="T44" fmla="*/ 204 w 263"/>
                  <a:gd name="T45" fmla="*/ 29 h 55"/>
                  <a:gd name="T46" fmla="*/ 113 w 263"/>
                  <a:gd name="T47" fmla="*/ 14 h 55"/>
                  <a:gd name="T48" fmla="*/ 64 w 263"/>
                  <a:gd name="T49" fmla="*/ 20 h 55"/>
                  <a:gd name="T50" fmla="*/ 36 w 263"/>
                  <a:gd name="T51" fmla="*/ 28 h 55"/>
                  <a:gd name="T52" fmla="*/ 26 w 263"/>
                  <a:gd name="T53" fmla="*/ 32 h 55"/>
                  <a:gd name="T54" fmla="*/ 13 w 263"/>
                  <a:gd name="T55" fmla="*/ 33 h 55"/>
                  <a:gd name="T56" fmla="*/ 6 w 263"/>
                  <a:gd name="T57" fmla="*/ 30 h 55"/>
                  <a:gd name="T58" fmla="*/ 4 w 263"/>
                  <a:gd name="T59" fmla="*/ 17 h 55"/>
                  <a:gd name="T60" fmla="*/ 12 w 263"/>
                  <a:gd name="T61" fmla="*/ 11 h 55"/>
                  <a:gd name="T62" fmla="*/ 30 w 263"/>
                  <a:gd name="T63" fmla="*/ 13 h 55"/>
                  <a:gd name="T64" fmla="*/ 142 w 263"/>
                  <a:gd name="T65" fmla="*/ 3 h 55"/>
                  <a:gd name="T66" fmla="*/ 225 w 263"/>
                  <a:gd name="T67" fmla="*/ 15 h 55"/>
                  <a:gd name="T68" fmla="*/ 255 w 263"/>
                  <a:gd name="T69" fmla="*/ 19 h 55"/>
                  <a:gd name="T70" fmla="*/ 259 w 263"/>
                  <a:gd name="T71" fmla="*/ 24 h 55"/>
                  <a:gd name="T72" fmla="*/ 260 w 263"/>
                  <a:gd name="T73" fmla="*/ 26 h 55"/>
                  <a:gd name="T74" fmla="*/ 261 w 263"/>
                  <a:gd name="T75" fmla="*/ 26 h 55"/>
                  <a:gd name="T76" fmla="*/ 261 w 263"/>
                  <a:gd name="T7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3" h="55">
                    <a:moveTo>
                      <a:pt x="261" y="26"/>
                    </a:move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2" y="24"/>
                      <a:pt x="262" y="22"/>
                    </a:cubicBezTo>
                    <a:cubicBezTo>
                      <a:pt x="261" y="20"/>
                      <a:pt x="261" y="19"/>
                      <a:pt x="260" y="18"/>
                    </a:cubicBezTo>
                    <a:cubicBezTo>
                      <a:pt x="259" y="17"/>
                      <a:pt x="257" y="16"/>
                      <a:pt x="256" y="16"/>
                    </a:cubicBezTo>
                    <a:cubicBezTo>
                      <a:pt x="253" y="15"/>
                      <a:pt x="249" y="15"/>
                      <a:pt x="243" y="15"/>
                    </a:cubicBezTo>
                    <a:cubicBezTo>
                      <a:pt x="238" y="14"/>
                      <a:pt x="232" y="14"/>
                      <a:pt x="226" y="12"/>
                    </a:cubicBezTo>
                    <a:cubicBezTo>
                      <a:pt x="212" y="10"/>
                      <a:pt x="188" y="1"/>
                      <a:pt x="149" y="0"/>
                    </a:cubicBezTo>
                    <a:cubicBezTo>
                      <a:pt x="147" y="0"/>
                      <a:pt x="145" y="0"/>
                      <a:pt x="142" y="0"/>
                    </a:cubicBezTo>
                    <a:cubicBezTo>
                      <a:pt x="123" y="0"/>
                      <a:pt x="99" y="2"/>
                      <a:pt x="77" y="5"/>
                    </a:cubicBezTo>
                    <a:cubicBezTo>
                      <a:pt x="56" y="7"/>
                      <a:pt x="37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3" y="10"/>
                      <a:pt x="17" y="8"/>
                      <a:pt x="12" y="8"/>
                    </a:cubicBezTo>
                    <a:cubicBezTo>
                      <a:pt x="9" y="8"/>
                      <a:pt x="7" y="9"/>
                      <a:pt x="5" y="10"/>
                    </a:cubicBezTo>
                    <a:cubicBezTo>
                      <a:pt x="3" y="11"/>
                      <a:pt x="1" y="13"/>
                      <a:pt x="1" y="16"/>
                    </a:cubicBezTo>
                    <a:cubicBezTo>
                      <a:pt x="0" y="18"/>
                      <a:pt x="0" y="19"/>
                      <a:pt x="0" y="21"/>
                    </a:cubicBezTo>
                    <a:cubicBezTo>
                      <a:pt x="0" y="25"/>
                      <a:pt x="1" y="29"/>
                      <a:pt x="3" y="31"/>
                    </a:cubicBezTo>
                    <a:cubicBezTo>
                      <a:pt x="5" y="34"/>
                      <a:pt x="7" y="36"/>
                      <a:pt x="11" y="36"/>
                    </a:cubicBezTo>
                    <a:cubicBezTo>
                      <a:pt x="12" y="36"/>
                      <a:pt x="13" y="36"/>
                      <a:pt x="15" y="35"/>
                    </a:cubicBezTo>
                    <a:cubicBezTo>
                      <a:pt x="16" y="34"/>
                      <a:pt x="18" y="34"/>
                      <a:pt x="19" y="34"/>
                    </a:cubicBezTo>
                    <a:cubicBezTo>
                      <a:pt x="21" y="34"/>
                      <a:pt x="23" y="35"/>
                      <a:pt x="26" y="35"/>
                    </a:cubicBezTo>
                    <a:cubicBezTo>
                      <a:pt x="28" y="35"/>
                      <a:pt x="30" y="35"/>
                      <a:pt x="33" y="33"/>
                    </a:cubicBezTo>
                    <a:cubicBezTo>
                      <a:pt x="34" y="33"/>
                      <a:pt x="35" y="32"/>
                      <a:pt x="37" y="31"/>
                    </a:cubicBezTo>
                    <a:cubicBezTo>
                      <a:pt x="50" y="26"/>
                      <a:pt x="88" y="17"/>
                      <a:pt x="110" y="17"/>
                    </a:cubicBezTo>
                    <a:cubicBezTo>
                      <a:pt x="111" y="17"/>
                      <a:pt x="112" y="17"/>
                      <a:pt x="113" y="17"/>
                    </a:cubicBezTo>
                    <a:cubicBezTo>
                      <a:pt x="125" y="18"/>
                      <a:pt x="144" y="18"/>
                      <a:pt x="161" y="20"/>
                    </a:cubicBezTo>
                    <a:cubicBezTo>
                      <a:pt x="170" y="21"/>
                      <a:pt x="179" y="23"/>
                      <a:pt x="186" y="24"/>
                    </a:cubicBezTo>
                    <a:cubicBezTo>
                      <a:pt x="193" y="26"/>
                      <a:pt x="199" y="28"/>
                      <a:pt x="202" y="31"/>
                    </a:cubicBezTo>
                    <a:cubicBezTo>
                      <a:pt x="218" y="43"/>
                      <a:pt x="229" y="49"/>
                      <a:pt x="237" y="53"/>
                    </a:cubicBezTo>
                    <a:cubicBezTo>
                      <a:pt x="241" y="54"/>
                      <a:pt x="243" y="55"/>
                      <a:pt x="246" y="55"/>
                    </a:cubicBezTo>
                    <a:cubicBezTo>
                      <a:pt x="248" y="55"/>
                      <a:pt x="250" y="55"/>
                      <a:pt x="251" y="54"/>
                    </a:cubicBezTo>
                    <a:cubicBezTo>
                      <a:pt x="252" y="52"/>
                      <a:pt x="253" y="51"/>
                      <a:pt x="254" y="49"/>
                    </a:cubicBezTo>
                    <a:cubicBezTo>
                      <a:pt x="256" y="43"/>
                      <a:pt x="258" y="38"/>
                      <a:pt x="259" y="35"/>
                    </a:cubicBezTo>
                    <a:cubicBezTo>
                      <a:pt x="260" y="34"/>
                      <a:pt x="261" y="32"/>
                      <a:pt x="261" y="31"/>
                    </a:cubicBezTo>
                    <a:cubicBezTo>
                      <a:pt x="262" y="29"/>
                      <a:pt x="263" y="28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7"/>
                      <a:pt x="259" y="28"/>
                      <a:pt x="259" y="29"/>
                    </a:cubicBezTo>
                    <a:cubicBezTo>
                      <a:pt x="258" y="31"/>
                      <a:pt x="257" y="32"/>
                      <a:pt x="257" y="34"/>
                    </a:cubicBezTo>
                    <a:cubicBezTo>
                      <a:pt x="255" y="37"/>
                      <a:pt x="253" y="42"/>
                      <a:pt x="251" y="48"/>
                    </a:cubicBezTo>
                    <a:cubicBezTo>
                      <a:pt x="251" y="50"/>
                      <a:pt x="250" y="51"/>
                      <a:pt x="249" y="51"/>
                    </a:cubicBezTo>
                    <a:cubicBezTo>
                      <a:pt x="248" y="52"/>
                      <a:pt x="247" y="52"/>
                      <a:pt x="246" y="52"/>
                    </a:cubicBezTo>
                    <a:cubicBezTo>
                      <a:pt x="244" y="52"/>
                      <a:pt x="242" y="51"/>
                      <a:pt x="238" y="50"/>
                    </a:cubicBezTo>
                    <a:cubicBezTo>
                      <a:pt x="231" y="46"/>
                      <a:pt x="219" y="40"/>
                      <a:pt x="204" y="29"/>
                    </a:cubicBezTo>
                    <a:cubicBezTo>
                      <a:pt x="200" y="26"/>
                      <a:pt x="194" y="23"/>
                      <a:pt x="187" y="21"/>
                    </a:cubicBezTo>
                    <a:cubicBezTo>
                      <a:pt x="165" y="16"/>
                      <a:pt x="131" y="15"/>
                      <a:pt x="113" y="14"/>
                    </a:cubicBezTo>
                    <a:cubicBezTo>
                      <a:pt x="112" y="14"/>
                      <a:pt x="111" y="14"/>
                      <a:pt x="110" y="14"/>
                    </a:cubicBezTo>
                    <a:cubicBezTo>
                      <a:pt x="97" y="14"/>
                      <a:pt x="79" y="17"/>
                      <a:pt x="64" y="20"/>
                    </a:cubicBezTo>
                    <a:cubicBezTo>
                      <a:pt x="56" y="22"/>
                      <a:pt x="49" y="24"/>
                      <a:pt x="43" y="26"/>
                    </a:cubicBezTo>
                    <a:cubicBezTo>
                      <a:pt x="40" y="27"/>
                      <a:pt x="38" y="28"/>
                      <a:pt x="36" y="28"/>
                    </a:cubicBezTo>
                    <a:cubicBezTo>
                      <a:pt x="34" y="29"/>
                      <a:pt x="32" y="30"/>
                      <a:pt x="31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4" y="32"/>
                      <a:pt x="22" y="31"/>
                      <a:pt x="19" y="31"/>
                    </a:cubicBezTo>
                    <a:cubicBezTo>
                      <a:pt x="17" y="31"/>
                      <a:pt x="15" y="32"/>
                      <a:pt x="13" y="33"/>
                    </a:cubicBezTo>
                    <a:cubicBezTo>
                      <a:pt x="12" y="33"/>
                      <a:pt x="11" y="33"/>
                      <a:pt x="11" y="33"/>
                    </a:cubicBezTo>
                    <a:cubicBezTo>
                      <a:pt x="9" y="34"/>
                      <a:pt x="7" y="32"/>
                      <a:pt x="6" y="30"/>
                    </a:cubicBezTo>
                    <a:cubicBezTo>
                      <a:pt x="4" y="28"/>
                      <a:pt x="3" y="24"/>
                      <a:pt x="3" y="21"/>
                    </a:cubicBezTo>
                    <a:cubicBezTo>
                      <a:pt x="3" y="19"/>
                      <a:pt x="3" y="18"/>
                      <a:pt x="4" y="17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8" y="12"/>
                      <a:pt x="9" y="11"/>
                      <a:pt x="12" y="11"/>
                    </a:cubicBezTo>
                    <a:cubicBezTo>
                      <a:pt x="16" y="11"/>
                      <a:pt x="22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7" y="13"/>
                      <a:pt x="56" y="10"/>
                      <a:pt x="77" y="8"/>
                    </a:cubicBezTo>
                    <a:cubicBezTo>
                      <a:pt x="99" y="5"/>
                      <a:pt x="123" y="3"/>
                      <a:pt x="142" y="3"/>
                    </a:cubicBezTo>
                    <a:cubicBezTo>
                      <a:pt x="145" y="3"/>
                      <a:pt x="147" y="3"/>
                      <a:pt x="149" y="3"/>
                    </a:cubicBezTo>
                    <a:cubicBezTo>
                      <a:pt x="187" y="4"/>
                      <a:pt x="211" y="13"/>
                      <a:pt x="225" y="15"/>
                    </a:cubicBezTo>
                    <a:cubicBezTo>
                      <a:pt x="232" y="17"/>
                      <a:pt x="238" y="17"/>
                      <a:pt x="243" y="18"/>
                    </a:cubicBezTo>
                    <a:cubicBezTo>
                      <a:pt x="248" y="18"/>
                      <a:pt x="252" y="18"/>
                      <a:pt x="255" y="19"/>
                    </a:cubicBezTo>
                    <a:cubicBezTo>
                      <a:pt x="256" y="19"/>
                      <a:pt x="257" y="19"/>
                      <a:pt x="257" y="20"/>
                    </a:cubicBezTo>
                    <a:cubicBezTo>
                      <a:pt x="258" y="21"/>
                      <a:pt x="259" y="23"/>
                      <a:pt x="259" y="24"/>
                    </a:cubicBezTo>
                    <a:cubicBezTo>
                      <a:pt x="259" y="25"/>
                      <a:pt x="259" y="25"/>
                      <a:pt x="259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lnTo>
                      <a:pt x="261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6" name="Freeform 1075"/>
              <p:cNvSpPr>
                <a:spLocks/>
              </p:cNvSpPr>
              <p:nvPr/>
            </p:nvSpPr>
            <p:spPr bwMode="auto">
              <a:xfrm>
                <a:off x="1429188" y="1337776"/>
                <a:ext cx="58738" cy="14288"/>
              </a:xfrm>
              <a:custGeom>
                <a:avLst/>
                <a:gdLst>
                  <a:gd name="T0" fmla="*/ 0 w 37"/>
                  <a:gd name="T1" fmla="*/ 9 h 9"/>
                  <a:gd name="T2" fmla="*/ 14 w 37"/>
                  <a:gd name="T3" fmla="*/ 4 h 9"/>
                  <a:gd name="T4" fmla="*/ 24 w 37"/>
                  <a:gd name="T5" fmla="*/ 4 h 9"/>
                  <a:gd name="T6" fmla="*/ 37 w 37"/>
                  <a:gd name="T7" fmla="*/ 3 h 9"/>
                  <a:gd name="T8" fmla="*/ 24 w 37"/>
                  <a:gd name="T9" fmla="*/ 6 h 9"/>
                  <a:gd name="T10" fmla="*/ 15 w 37"/>
                  <a:gd name="T11" fmla="*/ 7 h 9"/>
                  <a:gd name="T12" fmla="*/ 2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cubicBezTo>
                      <a:pt x="1" y="0"/>
                      <a:pt x="7" y="3"/>
                      <a:pt x="14" y="4"/>
                    </a:cubicBezTo>
                    <a:cubicBezTo>
                      <a:pt x="18" y="4"/>
                      <a:pt x="20" y="5"/>
                      <a:pt x="24" y="4"/>
                    </a:cubicBezTo>
                    <a:cubicBezTo>
                      <a:pt x="28" y="4"/>
                      <a:pt x="33" y="4"/>
                      <a:pt x="37" y="3"/>
                    </a:cubicBezTo>
                    <a:cubicBezTo>
                      <a:pt x="36" y="5"/>
                      <a:pt x="26" y="6"/>
                      <a:pt x="24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0" y="6"/>
                      <a:pt x="6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7" name="Freeform 1076"/>
              <p:cNvSpPr>
                <a:spLocks/>
              </p:cNvSpPr>
              <p:nvPr/>
            </p:nvSpPr>
            <p:spPr bwMode="auto">
              <a:xfrm>
                <a:off x="1768913" y="1348888"/>
                <a:ext cx="66675" cy="22225"/>
              </a:xfrm>
              <a:custGeom>
                <a:avLst/>
                <a:gdLst>
                  <a:gd name="T0" fmla="*/ 38 w 41"/>
                  <a:gd name="T1" fmla="*/ 14 h 14"/>
                  <a:gd name="T2" fmla="*/ 30 w 41"/>
                  <a:gd name="T3" fmla="*/ 2 h 14"/>
                  <a:gd name="T4" fmla="*/ 16 w 41"/>
                  <a:gd name="T5" fmla="*/ 2 h 14"/>
                  <a:gd name="T6" fmla="*/ 0 w 41"/>
                  <a:gd name="T7" fmla="*/ 0 h 14"/>
                  <a:gd name="T8" fmla="*/ 17 w 41"/>
                  <a:gd name="T9" fmla="*/ 3 h 14"/>
                  <a:gd name="T10" fmla="*/ 27 w 41"/>
                  <a:gd name="T11" fmla="*/ 4 h 14"/>
                  <a:gd name="T12" fmla="*/ 35 w 41"/>
                  <a:gd name="T13" fmla="*/ 4 h 14"/>
                  <a:gd name="T14" fmla="*/ 41 w 41"/>
                  <a:gd name="T15" fmla="*/ 11 h 14"/>
                  <a:gd name="T16" fmla="*/ 40 w 41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8" y="14"/>
                    </a:moveTo>
                    <a:cubicBezTo>
                      <a:pt x="41" y="7"/>
                      <a:pt x="38" y="2"/>
                      <a:pt x="30" y="2"/>
                    </a:cubicBezTo>
                    <a:cubicBezTo>
                      <a:pt x="25" y="2"/>
                      <a:pt x="20" y="3"/>
                      <a:pt x="16" y="2"/>
                    </a:cubicBezTo>
                    <a:cubicBezTo>
                      <a:pt x="10" y="2"/>
                      <a:pt x="5" y="0"/>
                      <a:pt x="0" y="0"/>
                    </a:cubicBezTo>
                    <a:cubicBezTo>
                      <a:pt x="5" y="3"/>
                      <a:pt x="12" y="3"/>
                      <a:pt x="17" y="3"/>
                    </a:cubicBezTo>
                    <a:cubicBezTo>
                      <a:pt x="21" y="4"/>
                      <a:pt x="24" y="4"/>
                      <a:pt x="27" y="4"/>
                    </a:cubicBezTo>
                    <a:cubicBezTo>
                      <a:pt x="29" y="4"/>
                      <a:pt x="32" y="4"/>
                      <a:pt x="35" y="4"/>
                    </a:cubicBezTo>
                    <a:cubicBezTo>
                      <a:pt x="38" y="5"/>
                      <a:pt x="40" y="8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8" name="Freeform 1077"/>
              <p:cNvSpPr>
                <a:spLocks/>
              </p:cNvSpPr>
              <p:nvPr/>
            </p:nvSpPr>
            <p:spPr bwMode="auto">
              <a:xfrm>
                <a:off x="1940363" y="1321901"/>
                <a:ext cx="419100" cy="87313"/>
              </a:xfrm>
              <a:custGeom>
                <a:avLst/>
                <a:gdLst>
                  <a:gd name="T0" fmla="*/ 0 w 261"/>
                  <a:gd name="T1" fmla="*/ 26 h 55"/>
                  <a:gd name="T2" fmla="*/ 6 w 261"/>
                  <a:gd name="T3" fmla="*/ 17 h 55"/>
                  <a:gd name="T4" fmla="*/ 35 w 261"/>
                  <a:gd name="T5" fmla="*/ 14 h 55"/>
                  <a:gd name="T6" fmla="*/ 111 w 261"/>
                  <a:gd name="T7" fmla="*/ 1 h 55"/>
                  <a:gd name="T8" fmla="*/ 232 w 261"/>
                  <a:gd name="T9" fmla="*/ 11 h 55"/>
                  <a:gd name="T10" fmla="*/ 259 w 261"/>
                  <a:gd name="T11" fmla="*/ 16 h 55"/>
                  <a:gd name="T12" fmla="*/ 247 w 261"/>
                  <a:gd name="T13" fmla="*/ 34 h 55"/>
                  <a:gd name="T14" fmla="*/ 229 w 261"/>
                  <a:gd name="T15" fmla="*/ 32 h 55"/>
                  <a:gd name="T16" fmla="*/ 148 w 261"/>
                  <a:gd name="T17" fmla="*/ 16 h 55"/>
                  <a:gd name="T18" fmla="*/ 58 w 261"/>
                  <a:gd name="T19" fmla="*/ 30 h 55"/>
                  <a:gd name="T20" fmla="*/ 23 w 261"/>
                  <a:gd name="T21" fmla="*/ 51 h 55"/>
                  <a:gd name="T22" fmla="*/ 8 w 261"/>
                  <a:gd name="T23" fmla="*/ 48 h 55"/>
                  <a:gd name="T24" fmla="*/ 3 w 261"/>
                  <a:gd name="T25" fmla="*/ 35 h 55"/>
                  <a:gd name="T26" fmla="*/ 0 w 261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1" h="55">
                    <a:moveTo>
                      <a:pt x="0" y="26"/>
                    </a:moveTo>
                    <a:cubicBezTo>
                      <a:pt x="0" y="26"/>
                      <a:pt x="0" y="18"/>
                      <a:pt x="6" y="17"/>
                    </a:cubicBezTo>
                    <a:cubicBezTo>
                      <a:pt x="11" y="16"/>
                      <a:pt x="22" y="17"/>
                      <a:pt x="35" y="14"/>
                    </a:cubicBezTo>
                    <a:cubicBezTo>
                      <a:pt x="49" y="11"/>
                      <a:pt x="73" y="3"/>
                      <a:pt x="111" y="1"/>
                    </a:cubicBezTo>
                    <a:cubicBezTo>
                      <a:pt x="149" y="0"/>
                      <a:pt x="218" y="12"/>
                      <a:pt x="232" y="11"/>
                    </a:cubicBezTo>
                    <a:cubicBezTo>
                      <a:pt x="246" y="11"/>
                      <a:pt x="256" y="6"/>
                      <a:pt x="259" y="16"/>
                    </a:cubicBezTo>
                    <a:cubicBezTo>
                      <a:pt x="261" y="26"/>
                      <a:pt x="254" y="38"/>
                      <a:pt x="247" y="34"/>
                    </a:cubicBezTo>
                    <a:cubicBezTo>
                      <a:pt x="240" y="30"/>
                      <a:pt x="236" y="37"/>
                      <a:pt x="229" y="32"/>
                    </a:cubicBezTo>
                    <a:cubicBezTo>
                      <a:pt x="221" y="27"/>
                      <a:pt x="172" y="14"/>
                      <a:pt x="148" y="16"/>
                    </a:cubicBezTo>
                    <a:cubicBezTo>
                      <a:pt x="123" y="17"/>
                      <a:pt x="73" y="18"/>
                      <a:pt x="58" y="30"/>
                    </a:cubicBezTo>
                    <a:cubicBezTo>
                      <a:pt x="42" y="41"/>
                      <a:pt x="31" y="47"/>
                      <a:pt x="23" y="51"/>
                    </a:cubicBezTo>
                    <a:cubicBezTo>
                      <a:pt x="15" y="55"/>
                      <a:pt x="10" y="55"/>
                      <a:pt x="8" y="48"/>
                    </a:cubicBezTo>
                    <a:cubicBezTo>
                      <a:pt x="6" y="42"/>
                      <a:pt x="4" y="37"/>
                      <a:pt x="3" y="35"/>
                    </a:cubicBezTo>
                    <a:cubicBezTo>
                      <a:pt x="1" y="32"/>
                      <a:pt x="0" y="28"/>
                      <a:pt x="0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9" name="Freeform 1078"/>
              <p:cNvSpPr>
                <a:spLocks/>
              </p:cNvSpPr>
              <p:nvPr/>
            </p:nvSpPr>
            <p:spPr bwMode="auto">
              <a:xfrm>
                <a:off x="1940363" y="1336188"/>
                <a:ext cx="419100" cy="73025"/>
              </a:xfrm>
              <a:custGeom>
                <a:avLst/>
                <a:gdLst>
                  <a:gd name="T0" fmla="*/ 3 w 261"/>
                  <a:gd name="T1" fmla="*/ 20 h 46"/>
                  <a:gd name="T2" fmla="*/ 8 w 261"/>
                  <a:gd name="T3" fmla="*/ 34 h 46"/>
                  <a:gd name="T4" fmla="*/ 23 w 261"/>
                  <a:gd name="T5" fmla="*/ 37 h 46"/>
                  <a:gd name="T6" fmla="*/ 58 w 261"/>
                  <a:gd name="T7" fmla="*/ 15 h 46"/>
                  <a:gd name="T8" fmla="*/ 148 w 261"/>
                  <a:gd name="T9" fmla="*/ 1 h 46"/>
                  <a:gd name="T10" fmla="*/ 229 w 261"/>
                  <a:gd name="T11" fmla="*/ 17 h 46"/>
                  <a:gd name="T12" fmla="*/ 247 w 261"/>
                  <a:gd name="T13" fmla="*/ 20 h 46"/>
                  <a:gd name="T14" fmla="*/ 259 w 261"/>
                  <a:gd name="T15" fmla="*/ 9 h 46"/>
                  <a:gd name="T16" fmla="*/ 247 w 261"/>
                  <a:gd name="T17" fmla="*/ 25 h 46"/>
                  <a:gd name="T18" fmla="*/ 229 w 261"/>
                  <a:gd name="T19" fmla="*/ 23 h 46"/>
                  <a:gd name="T20" fmla="*/ 148 w 261"/>
                  <a:gd name="T21" fmla="*/ 7 h 46"/>
                  <a:gd name="T22" fmla="*/ 58 w 261"/>
                  <a:gd name="T23" fmla="*/ 21 h 46"/>
                  <a:gd name="T24" fmla="*/ 23 w 261"/>
                  <a:gd name="T25" fmla="*/ 42 h 46"/>
                  <a:gd name="T26" fmla="*/ 8 w 261"/>
                  <a:gd name="T27" fmla="*/ 39 h 46"/>
                  <a:gd name="T28" fmla="*/ 3 w 261"/>
                  <a:gd name="T29" fmla="*/ 26 h 46"/>
                  <a:gd name="T30" fmla="*/ 0 w 261"/>
                  <a:gd name="T31" fmla="*/ 17 h 46"/>
                  <a:gd name="T32" fmla="*/ 0 w 261"/>
                  <a:gd name="T33" fmla="*/ 14 h 46"/>
                  <a:gd name="T34" fmla="*/ 3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3" y="20"/>
                    </a:moveTo>
                    <a:cubicBezTo>
                      <a:pt x="4" y="23"/>
                      <a:pt x="6" y="28"/>
                      <a:pt x="8" y="34"/>
                    </a:cubicBezTo>
                    <a:cubicBezTo>
                      <a:pt x="10" y="40"/>
                      <a:pt x="15" y="41"/>
                      <a:pt x="23" y="37"/>
                    </a:cubicBezTo>
                    <a:cubicBezTo>
                      <a:pt x="31" y="33"/>
                      <a:pt x="42" y="27"/>
                      <a:pt x="58" y="15"/>
                    </a:cubicBezTo>
                    <a:cubicBezTo>
                      <a:pt x="73" y="4"/>
                      <a:pt x="123" y="2"/>
                      <a:pt x="148" y="1"/>
                    </a:cubicBezTo>
                    <a:cubicBezTo>
                      <a:pt x="172" y="0"/>
                      <a:pt x="221" y="12"/>
                      <a:pt x="229" y="17"/>
                    </a:cubicBezTo>
                    <a:cubicBezTo>
                      <a:pt x="236" y="22"/>
                      <a:pt x="240" y="15"/>
                      <a:pt x="247" y="20"/>
                    </a:cubicBezTo>
                    <a:cubicBezTo>
                      <a:pt x="253" y="23"/>
                      <a:pt x="258" y="17"/>
                      <a:pt x="259" y="9"/>
                    </a:cubicBezTo>
                    <a:cubicBezTo>
                      <a:pt x="261" y="19"/>
                      <a:pt x="254" y="29"/>
                      <a:pt x="247" y="25"/>
                    </a:cubicBezTo>
                    <a:cubicBezTo>
                      <a:pt x="240" y="21"/>
                      <a:pt x="236" y="28"/>
                      <a:pt x="229" y="23"/>
                    </a:cubicBezTo>
                    <a:cubicBezTo>
                      <a:pt x="221" y="18"/>
                      <a:pt x="172" y="5"/>
                      <a:pt x="148" y="7"/>
                    </a:cubicBezTo>
                    <a:cubicBezTo>
                      <a:pt x="123" y="8"/>
                      <a:pt x="73" y="9"/>
                      <a:pt x="58" y="21"/>
                    </a:cubicBezTo>
                    <a:cubicBezTo>
                      <a:pt x="42" y="32"/>
                      <a:pt x="31" y="38"/>
                      <a:pt x="23" y="42"/>
                    </a:cubicBezTo>
                    <a:cubicBezTo>
                      <a:pt x="15" y="46"/>
                      <a:pt x="10" y="46"/>
                      <a:pt x="8" y="39"/>
                    </a:cubicBezTo>
                    <a:cubicBezTo>
                      <a:pt x="6" y="33"/>
                      <a:pt x="4" y="28"/>
                      <a:pt x="3" y="26"/>
                    </a:cubicBezTo>
                    <a:cubicBezTo>
                      <a:pt x="1" y="23"/>
                      <a:pt x="0" y="19"/>
                      <a:pt x="0" y="17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1" y="16"/>
                      <a:pt x="2" y="18"/>
                      <a:pt x="3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0" name="Freeform 1079"/>
              <p:cNvSpPr>
                <a:spLocks/>
              </p:cNvSpPr>
              <p:nvPr/>
            </p:nvSpPr>
            <p:spPr bwMode="auto">
              <a:xfrm>
                <a:off x="1937188" y="1321901"/>
                <a:ext cx="422275" cy="87313"/>
              </a:xfrm>
              <a:custGeom>
                <a:avLst/>
                <a:gdLst>
                  <a:gd name="T0" fmla="*/ 3 w 263"/>
                  <a:gd name="T1" fmla="*/ 26 h 55"/>
                  <a:gd name="T2" fmla="*/ 4 w 263"/>
                  <a:gd name="T3" fmla="*/ 22 h 55"/>
                  <a:gd name="T4" fmla="*/ 8 w 263"/>
                  <a:gd name="T5" fmla="*/ 19 h 55"/>
                  <a:gd name="T6" fmla="*/ 38 w 263"/>
                  <a:gd name="T7" fmla="*/ 15 h 55"/>
                  <a:gd name="T8" fmla="*/ 121 w 263"/>
                  <a:gd name="T9" fmla="*/ 3 h 55"/>
                  <a:gd name="T10" fmla="*/ 233 w 263"/>
                  <a:gd name="T11" fmla="*/ 13 h 55"/>
                  <a:gd name="T12" fmla="*/ 251 w 263"/>
                  <a:gd name="T13" fmla="*/ 11 h 55"/>
                  <a:gd name="T14" fmla="*/ 259 w 263"/>
                  <a:gd name="T15" fmla="*/ 17 h 55"/>
                  <a:gd name="T16" fmla="*/ 257 w 263"/>
                  <a:gd name="T17" fmla="*/ 30 h 55"/>
                  <a:gd name="T18" fmla="*/ 250 w 263"/>
                  <a:gd name="T19" fmla="*/ 33 h 55"/>
                  <a:gd name="T20" fmla="*/ 236 w 263"/>
                  <a:gd name="T21" fmla="*/ 32 h 55"/>
                  <a:gd name="T22" fmla="*/ 227 w 263"/>
                  <a:gd name="T23" fmla="*/ 28 h 55"/>
                  <a:gd name="T24" fmla="*/ 150 w 263"/>
                  <a:gd name="T25" fmla="*/ 14 h 55"/>
                  <a:gd name="T26" fmla="*/ 76 w 263"/>
                  <a:gd name="T27" fmla="*/ 21 h 55"/>
                  <a:gd name="T28" fmla="*/ 24 w 263"/>
                  <a:gd name="T29" fmla="*/ 50 h 55"/>
                  <a:gd name="T30" fmla="*/ 14 w 263"/>
                  <a:gd name="T31" fmla="*/ 51 h 55"/>
                  <a:gd name="T32" fmla="*/ 6 w 263"/>
                  <a:gd name="T33" fmla="*/ 34 h 55"/>
                  <a:gd name="T34" fmla="*/ 3 w 263"/>
                  <a:gd name="T35" fmla="*/ 26 h 55"/>
                  <a:gd name="T36" fmla="*/ 3 w 263"/>
                  <a:gd name="T37" fmla="*/ 26 h 55"/>
                  <a:gd name="T38" fmla="*/ 0 w 263"/>
                  <a:gd name="T39" fmla="*/ 26 h 55"/>
                  <a:gd name="T40" fmla="*/ 4 w 263"/>
                  <a:gd name="T41" fmla="*/ 35 h 55"/>
                  <a:gd name="T42" fmla="*/ 12 w 263"/>
                  <a:gd name="T43" fmla="*/ 54 h 55"/>
                  <a:gd name="T44" fmla="*/ 26 w 263"/>
                  <a:gd name="T45" fmla="*/ 53 h 55"/>
                  <a:gd name="T46" fmla="*/ 77 w 263"/>
                  <a:gd name="T47" fmla="*/ 24 h 55"/>
                  <a:gd name="T48" fmla="*/ 153 w 263"/>
                  <a:gd name="T49" fmla="*/ 17 h 55"/>
                  <a:gd name="T50" fmla="*/ 219 w 263"/>
                  <a:gd name="T51" fmla="*/ 29 h 55"/>
                  <a:gd name="T52" fmla="*/ 230 w 263"/>
                  <a:gd name="T53" fmla="*/ 33 h 55"/>
                  <a:gd name="T54" fmla="*/ 244 w 263"/>
                  <a:gd name="T55" fmla="*/ 34 h 55"/>
                  <a:gd name="T56" fmla="*/ 252 w 263"/>
                  <a:gd name="T57" fmla="*/ 36 h 55"/>
                  <a:gd name="T58" fmla="*/ 263 w 263"/>
                  <a:gd name="T59" fmla="*/ 21 h 55"/>
                  <a:gd name="T60" fmla="*/ 258 w 263"/>
                  <a:gd name="T61" fmla="*/ 10 h 55"/>
                  <a:gd name="T62" fmla="*/ 234 w 263"/>
                  <a:gd name="T63" fmla="*/ 10 h 55"/>
                  <a:gd name="T64" fmla="*/ 186 w 263"/>
                  <a:gd name="T65" fmla="*/ 5 h 55"/>
                  <a:gd name="T66" fmla="*/ 113 w 263"/>
                  <a:gd name="T67" fmla="*/ 0 h 55"/>
                  <a:gd name="T68" fmla="*/ 19 w 263"/>
                  <a:gd name="T69" fmla="*/ 15 h 55"/>
                  <a:gd name="T70" fmla="*/ 3 w 263"/>
                  <a:gd name="T71" fmla="*/ 18 h 55"/>
                  <a:gd name="T72" fmla="*/ 0 w 263"/>
                  <a:gd name="T73" fmla="*/ 26 h 55"/>
                  <a:gd name="T74" fmla="*/ 2 w 263"/>
                  <a:gd name="T7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3" h="55">
                    <a:moveTo>
                      <a:pt x="2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4" y="24"/>
                      <a:pt x="4" y="22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20" y="18"/>
                    </a:cubicBezTo>
                    <a:cubicBezTo>
                      <a:pt x="25" y="17"/>
                      <a:pt x="31" y="17"/>
                      <a:pt x="38" y="15"/>
                    </a:cubicBezTo>
                    <a:cubicBezTo>
                      <a:pt x="51" y="13"/>
                      <a:pt x="76" y="4"/>
                      <a:pt x="113" y="3"/>
                    </a:cubicBezTo>
                    <a:cubicBezTo>
                      <a:pt x="116" y="3"/>
                      <a:pt x="118" y="3"/>
                      <a:pt x="121" y="3"/>
                    </a:cubicBezTo>
                    <a:cubicBezTo>
                      <a:pt x="140" y="3"/>
                      <a:pt x="164" y="5"/>
                      <a:pt x="185" y="8"/>
                    </a:cubicBezTo>
                    <a:cubicBezTo>
                      <a:pt x="207" y="10"/>
                      <a:pt x="225" y="13"/>
                      <a:pt x="233" y="13"/>
                    </a:cubicBezTo>
                    <a:cubicBezTo>
                      <a:pt x="234" y="13"/>
                      <a:pt x="234" y="13"/>
                      <a:pt x="234" y="13"/>
                    </a:cubicBezTo>
                    <a:cubicBezTo>
                      <a:pt x="241" y="13"/>
                      <a:pt x="247" y="11"/>
                      <a:pt x="251" y="11"/>
                    </a:cubicBezTo>
                    <a:cubicBezTo>
                      <a:pt x="253" y="11"/>
                      <a:pt x="255" y="12"/>
                      <a:pt x="256" y="12"/>
                    </a:cubicBezTo>
                    <a:cubicBezTo>
                      <a:pt x="258" y="13"/>
                      <a:pt x="259" y="14"/>
                      <a:pt x="259" y="17"/>
                    </a:cubicBezTo>
                    <a:cubicBezTo>
                      <a:pt x="260" y="18"/>
                      <a:pt x="260" y="19"/>
                      <a:pt x="260" y="21"/>
                    </a:cubicBezTo>
                    <a:cubicBezTo>
                      <a:pt x="260" y="24"/>
                      <a:pt x="259" y="28"/>
                      <a:pt x="257" y="30"/>
                    </a:cubicBezTo>
                    <a:cubicBezTo>
                      <a:pt x="256" y="32"/>
                      <a:pt x="254" y="34"/>
                      <a:pt x="252" y="33"/>
                    </a:cubicBezTo>
                    <a:cubicBezTo>
                      <a:pt x="251" y="33"/>
                      <a:pt x="251" y="33"/>
                      <a:pt x="250" y="33"/>
                    </a:cubicBezTo>
                    <a:cubicBezTo>
                      <a:pt x="248" y="32"/>
                      <a:pt x="246" y="31"/>
                      <a:pt x="244" y="31"/>
                    </a:cubicBezTo>
                    <a:cubicBezTo>
                      <a:pt x="241" y="31"/>
                      <a:pt x="239" y="32"/>
                      <a:pt x="236" y="32"/>
                    </a:cubicBezTo>
                    <a:cubicBezTo>
                      <a:pt x="235" y="32"/>
                      <a:pt x="234" y="32"/>
                      <a:pt x="232" y="31"/>
                    </a:cubicBezTo>
                    <a:cubicBezTo>
                      <a:pt x="231" y="30"/>
                      <a:pt x="229" y="29"/>
                      <a:pt x="227" y="28"/>
                    </a:cubicBezTo>
                    <a:cubicBezTo>
                      <a:pt x="213" y="23"/>
                      <a:pt x="176" y="14"/>
                      <a:pt x="153" y="14"/>
                    </a:cubicBezTo>
                    <a:cubicBezTo>
                      <a:pt x="152" y="14"/>
                      <a:pt x="151" y="14"/>
                      <a:pt x="150" y="14"/>
                    </a:cubicBezTo>
                    <a:cubicBezTo>
                      <a:pt x="138" y="15"/>
                      <a:pt x="119" y="15"/>
                      <a:pt x="101" y="17"/>
                    </a:cubicBezTo>
                    <a:cubicBezTo>
                      <a:pt x="92" y="18"/>
                      <a:pt x="84" y="20"/>
                      <a:pt x="76" y="21"/>
                    </a:cubicBezTo>
                    <a:cubicBezTo>
                      <a:pt x="69" y="23"/>
                      <a:pt x="63" y="26"/>
                      <a:pt x="59" y="29"/>
                    </a:cubicBezTo>
                    <a:cubicBezTo>
                      <a:pt x="44" y="40"/>
                      <a:pt x="32" y="46"/>
                      <a:pt x="24" y="50"/>
                    </a:cubicBezTo>
                    <a:cubicBezTo>
                      <a:pt x="21" y="51"/>
                      <a:pt x="19" y="52"/>
                      <a:pt x="17" y="52"/>
                    </a:cubicBezTo>
                    <a:cubicBezTo>
                      <a:pt x="15" y="52"/>
                      <a:pt x="14" y="52"/>
                      <a:pt x="14" y="51"/>
                    </a:cubicBezTo>
                    <a:cubicBezTo>
                      <a:pt x="13" y="51"/>
                      <a:pt x="12" y="50"/>
                      <a:pt x="12" y="48"/>
                    </a:cubicBezTo>
                    <a:cubicBezTo>
                      <a:pt x="10" y="42"/>
                      <a:pt x="8" y="37"/>
                      <a:pt x="6" y="34"/>
                    </a:cubicBezTo>
                    <a:cubicBezTo>
                      <a:pt x="5" y="32"/>
                      <a:pt x="5" y="31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1" y="31"/>
                    </a:cubicBezTo>
                    <a:cubicBezTo>
                      <a:pt x="2" y="32"/>
                      <a:pt x="3" y="34"/>
                      <a:pt x="4" y="35"/>
                    </a:cubicBezTo>
                    <a:cubicBezTo>
                      <a:pt x="5" y="38"/>
                      <a:pt x="7" y="43"/>
                      <a:pt x="9" y="49"/>
                    </a:cubicBezTo>
                    <a:cubicBezTo>
                      <a:pt x="9" y="51"/>
                      <a:pt x="10" y="52"/>
                      <a:pt x="12" y="54"/>
                    </a:cubicBezTo>
                    <a:cubicBezTo>
                      <a:pt x="13" y="55"/>
                      <a:pt x="15" y="55"/>
                      <a:pt x="17" y="55"/>
                    </a:cubicBezTo>
                    <a:cubicBezTo>
                      <a:pt x="19" y="55"/>
                      <a:pt x="22" y="54"/>
                      <a:pt x="26" y="53"/>
                    </a:cubicBezTo>
                    <a:cubicBezTo>
                      <a:pt x="33" y="49"/>
                      <a:pt x="45" y="43"/>
                      <a:pt x="60" y="31"/>
                    </a:cubicBezTo>
                    <a:cubicBezTo>
                      <a:pt x="64" y="28"/>
                      <a:pt x="70" y="26"/>
                      <a:pt x="77" y="24"/>
                    </a:cubicBezTo>
                    <a:cubicBezTo>
                      <a:pt x="98" y="19"/>
                      <a:pt x="132" y="18"/>
                      <a:pt x="150" y="17"/>
                    </a:cubicBezTo>
                    <a:cubicBezTo>
                      <a:pt x="151" y="17"/>
                      <a:pt x="152" y="17"/>
                      <a:pt x="153" y="17"/>
                    </a:cubicBezTo>
                    <a:cubicBezTo>
                      <a:pt x="166" y="17"/>
                      <a:pt x="183" y="20"/>
                      <a:pt x="199" y="23"/>
                    </a:cubicBezTo>
                    <a:cubicBezTo>
                      <a:pt x="206" y="25"/>
                      <a:pt x="213" y="27"/>
                      <a:pt x="219" y="29"/>
                    </a:cubicBezTo>
                    <a:cubicBezTo>
                      <a:pt x="222" y="30"/>
                      <a:pt x="224" y="30"/>
                      <a:pt x="226" y="31"/>
                    </a:cubicBezTo>
                    <a:cubicBezTo>
                      <a:pt x="228" y="32"/>
                      <a:pt x="229" y="33"/>
                      <a:pt x="230" y="33"/>
                    </a:cubicBezTo>
                    <a:cubicBezTo>
                      <a:pt x="232" y="35"/>
                      <a:pt x="235" y="35"/>
                      <a:pt x="236" y="35"/>
                    </a:cubicBezTo>
                    <a:cubicBezTo>
                      <a:pt x="240" y="35"/>
                      <a:pt x="242" y="34"/>
                      <a:pt x="244" y="34"/>
                    </a:cubicBezTo>
                    <a:cubicBezTo>
                      <a:pt x="245" y="34"/>
                      <a:pt x="247" y="34"/>
                      <a:pt x="248" y="35"/>
                    </a:cubicBezTo>
                    <a:cubicBezTo>
                      <a:pt x="250" y="36"/>
                      <a:pt x="251" y="36"/>
                      <a:pt x="252" y="36"/>
                    </a:cubicBezTo>
                    <a:cubicBezTo>
                      <a:pt x="255" y="36"/>
                      <a:pt x="258" y="34"/>
                      <a:pt x="260" y="31"/>
                    </a:cubicBezTo>
                    <a:cubicBezTo>
                      <a:pt x="262" y="29"/>
                      <a:pt x="263" y="25"/>
                      <a:pt x="263" y="21"/>
                    </a:cubicBezTo>
                    <a:cubicBezTo>
                      <a:pt x="263" y="19"/>
                      <a:pt x="263" y="18"/>
                      <a:pt x="262" y="16"/>
                    </a:cubicBezTo>
                    <a:cubicBezTo>
                      <a:pt x="261" y="13"/>
                      <a:pt x="260" y="11"/>
                      <a:pt x="258" y="10"/>
                    </a:cubicBezTo>
                    <a:cubicBezTo>
                      <a:pt x="256" y="9"/>
                      <a:pt x="254" y="8"/>
                      <a:pt x="251" y="8"/>
                    </a:cubicBezTo>
                    <a:cubicBezTo>
                      <a:pt x="246" y="8"/>
                      <a:pt x="240" y="10"/>
                      <a:pt x="234" y="10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26" y="10"/>
                      <a:pt x="207" y="7"/>
                      <a:pt x="186" y="5"/>
                    </a:cubicBezTo>
                    <a:cubicBezTo>
                      <a:pt x="164" y="2"/>
                      <a:pt x="140" y="0"/>
                      <a:pt x="121" y="0"/>
                    </a:cubicBezTo>
                    <a:cubicBezTo>
                      <a:pt x="118" y="0"/>
                      <a:pt x="116" y="0"/>
                      <a:pt x="113" y="0"/>
                    </a:cubicBezTo>
                    <a:cubicBezTo>
                      <a:pt x="75" y="1"/>
                      <a:pt x="51" y="10"/>
                      <a:pt x="37" y="12"/>
                    </a:cubicBezTo>
                    <a:cubicBezTo>
                      <a:pt x="30" y="14"/>
                      <a:pt x="24" y="14"/>
                      <a:pt x="19" y="15"/>
                    </a:cubicBezTo>
                    <a:cubicBezTo>
                      <a:pt x="14" y="15"/>
                      <a:pt x="10" y="15"/>
                      <a:pt x="7" y="16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0" y="21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" name="Freeform 1081"/>
              <p:cNvSpPr>
                <a:spLocks/>
              </p:cNvSpPr>
              <p:nvPr/>
            </p:nvSpPr>
            <p:spPr bwMode="auto">
              <a:xfrm>
                <a:off x="1941951" y="1348888"/>
                <a:ext cx="68263" cy="22225"/>
              </a:xfrm>
              <a:custGeom>
                <a:avLst/>
                <a:gdLst>
                  <a:gd name="T0" fmla="*/ 4 w 42"/>
                  <a:gd name="T1" fmla="*/ 14 h 14"/>
                  <a:gd name="T2" fmla="*/ 12 w 42"/>
                  <a:gd name="T3" fmla="*/ 2 h 14"/>
                  <a:gd name="T4" fmla="*/ 26 w 42"/>
                  <a:gd name="T5" fmla="*/ 2 h 14"/>
                  <a:gd name="T6" fmla="*/ 42 w 42"/>
                  <a:gd name="T7" fmla="*/ 0 h 14"/>
                  <a:gd name="T8" fmla="*/ 25 w 42"/>
                  <a:gd name="T9" fmla="*/ 3 h 14"/>
                  <a:gd name="T10" fmla="*/ 15 w 42"/>
                  <a:gd name="T11" fmla="*/ 4 h 14"/>
                  <a:gd name="T12" fmla="*/ 7 w 42"/>
                  <a:gd name="T13" fmla="*/ 4 h 14"/>
                  <a:gd name="T14" fmla="*/ 1 w 42"/>
                  <a:gd name="T15" fmla="*/ 11 h 14"/>
                  <a:gd name="T16" fmla="*/ 2 w 42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4">
                    <a:moveTo>
                      <a:pt x="4" y="14"/>
                    </a:moveTo>
                    <a:cubicBezTo>
                      <a:pt x="0" y="7"/>
                      <a:pt x="3" y="2"/>
                      <a:pt x="12" y="2"/>
                    </a:cubicBezTo>
                    <a:cubicBezTo>
                      <a:pt x="16" y="2"/>
                      <a:pt x="21" y="3"/>
                      <a:pt x="26" y="2"/>
                    </a:cubicBezTo>
                    <a:cubicBezTo>
                      <a:pt x="31" y="2"/>
                      <a:pt x="37" y="0"/>
                      <a:pt x="42" y="0"/>
                    </a:cubicBezTo>
                    <a:cubicBezTo>
                      <a:pt x="37" y="3"/>
                      <a:pt x="30" y="3"/>
                      <a:pt x="25" y="3"/>
                    </a:cubicBezTo>
                    <a:cubicBezTo>
                      <a:pt x="21" y="4"/>
                      <a:pt x="18" y="4"/>
                      <a:pt x="15" y="4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3" y="5"/>
                      <a:pt x="2" y="8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3" name="Freeform 1102"/>
              <p:cNvSpPr>
                <a:spLocks/>
              </p:cNvSpPr>
              <p:nvPr/>
            </p:nvSpPr>
            <p:spPr bwMode="auto">
              <a:xfrm>
                <a:off x="1773676" y="2452201"/>
                <a:ext cx="225425" cy="95250"/>
              </a:xfrm>
              <a:custGeom>
                <a:avLst/>
                <a:gdLst>
                  <a:gd name="T0" fmla="*/ 98 w 140"/>
                  <a:gd name="T1" fmla="*/ 52 h 60"/>
                  <a:gd name="T2" fmla="*/ 110 w 140"/>
                  <a:gd name="T3" fmla="*/ 44 h 60"/>
                  <a:gd name="T4" fmla="*/ 110 w 140"/>
                  <a:gd name="T5" fmla="*/ 32 h 60"/>
                  <a:gd name="T6" fmla="*/ 135 w 140"/>
                  <a:gd name="T7" fmla="*/ 18 h 60"/>
                  <a:gd name="T8" fmla="*/ 135 w 140"/>
                  <a:gd name="T9" fmla="*/ 4 h 60"/>
                  <a:gd name="T10" fmla="*/ 124 w 140"/>
                  <a:gd name="T11" fmla="*/ 7 h 60"/>
                  <a:gd name="T12" fmla="*/ 110 w 140"/>
                  <a:gd name="T13" fmla="*/ 15 h 60"/>
                  <a:gd name="T14" fmla="*/ 102 w 140"/>
                  <a:gd name="T15" fmla="*/ 13 h 60"/>
                  <a:gd name="T16" fmla="*/ 94 w 140"/>
                  <a:gd name="T17" fmla="*/ 16 h 60"/>
                  <a:gd name="T18" fmla="*/ 46 w 140"/>
                  <a:gd name="T19" fmla="*/ 16 h 60"/>
                  <a:gd name="T20" fmla="*/ 40 w 140"/>
                  <a:gd name="T21" fmla="*/ 12 h 60"/>
                  <a:gd name="T22" fmla="*/ 30 w 140"/>
                  <a:gd name="T23" fmla="*/ 15 h 60"/>
                  <a:gd name="T24" fmla="*/ 16 w 140"/>
                  <a:gd name="T25" fmla="*/ 7 h 60"/>
                  <a:gd name="T26" fmla="*/ 4 w 140"/>
                  <a:gd name="T27" fmla="*/ 4 h 60"/>
                  <a:gd name="T28" fmla="*/ 4 w 140"/>
                  <a:gd name="T29" fmla="*/ 18 h 60"/>
                  <a:gd name="T30" fmla="*/ 30 w 140"/>
                  <a:gd name="T31" fmla="*/ 32 h 60"/>
                  <a:gd name="T32" fmla="*/ 30 w 140"/>
                  <a:gd name="T33" fmla="*/ 44 h 60"/>
                  <a:gd name="T34" fmla="*/ 42 w 140"/>
                  <a:gd name="T35" fmla="*/ 52 h 60"/>
                  <a:gd name="T36" fmla="*/ 98 w 140"/>
                  <a:gd name="T37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60">
                    <a:moveTo>
                      <a:pt x="98" y="52"/>
                    </a:moveTo>
                    <a:cubicBezTo>
                      <a:pt x="110" y="48"/>
                      <a:pt x="110" y="44"/>
                      <a:pt x="110" y="4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7" y="30"/>
                      <a:pt x="131" y="22"/>
                      <a:pt x="135" y="18"/>
                    </a:cubicBezTo>
                    <a:cubicBezTo>
                      <a:pt x="140" y="14"/>
                      <a:pt x="138" y="8"/>
                      <a:pt x="135" y="4"/>
                    </a:cubicBezTo>
                    <a:cubicBezTo>
                      <a:pt x="133" y="0"/>
                      <a:pt x="128" y="5"/>
                      <a:pt x="124" y="7"/>
                    </a:cubicBezTo>
                    <a:cubicBezTo>
                      <a:pt x="119" y="10"/>
                      <a:pt x="110" y="15"/>
                      <a:pt x="110" y="15"/>
                    </a:cubicBezTo>
                    <a:cubicBezTo>
                      <a:pt x="109" y="9"/>
                      <a:pt x="103" y="11"/>
                      <a:pt x="102" y="13"/>
                    </a:cubicBezTo>
                    <a:cubicBezTo>
                      <a:pt x="100" y="15"/>
                      <a:pt x="94" y="16"/>
                      <a:pt x="94" y="16"/>
                    </a:cubicBezTo>
                    <a:cubicBezTo>
                      <a:pt x="76" y="22"/>
                      <a:pt x="46" y="16"/>
                      <a:pt x="46" y="16"/>
                    </a:cubicBezTo>
                    <a:cubicBezTo>
                      <a:pt x="46" y="16"/>
                      <a:pt x="41" y="14"/>
                      <a:pt x="40" y="12"/>
                    </a:cubicBezTo>
                    <a:cubicBezTo>
                      <a:pt x="38" y="10"/>
                      <a:pt x="31" y="9"/>
                      <a:pt x="30" y="15"/>
                    </a:cubicBezTo>
                    <a:cubicBezTo>
                      <a:pt x="30" y="15"/>
                      <a:pt x="20" y="10"/>
                      <a:pt x="16" y="7"/>
                    </a:cubicBezTo>
                    <a:cubicBezTo>
                      <a:pt x="12" y="5"/>
                      <a:pt x="7" y="0"/>
                      <a:pt x="4" y="4"/>
                    </a:cubicBezTo>
                    <a:cubicBezTo>
                      <a:pt x="2" y="8"/>
                      <a:pt x="0" y="14"/>
                      <a:pt x="4" y="18"/>
                    </a:cubicBezTo>
                    <a:cubicBezTo>
                      <a:pt x="9" y="22"/>
                      <a:pt x="23" y="30"/>
                      <a:pt x="30" y="32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8"/>
                      <a:pt x="42" y="52"/>
                    </a:cubicBezTo>
                    <a:cubicBezTo>
                      <a:pt x="42" y="52"/>
                      <a:pt x="69" y="60"/>
                      <a:pt x="98" y="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4" name="Freeform 1103"/>
              <p:cNvSpPr>
                <a:spLocks/>
              </p:cNvSpPr>
              <p:nvPr/>
            </p:nvSpPr>
            <p:spPr bwMode="auto">
              <a:xfrm>
                <a:off x="1876863" y="2452201"/>
                <a:ext cx="122238" cy="88900"/>
              </a:xfrm>
              <a:custGeom>
                <a:avLst/>
                <a:gdLst>
                  <a:gd name="T0" fmla="*/ 71 w 76"/>
                  <a:gd name="T1" fmla="*/ 4 h 56"/>
                  <a:gd name="T2" fmla="*/ 60 w 76"/>
                  <a:gd name="T3" fmla="*/ 7 h 56"/>
                  <a:gd name="T4" fmla="*/ 58 w 76"/>
                  <a:gd name="T5" fmla="*/ 18 h 56"/>
                  <a:gd name="T6" fmla="*/ 33 w 76"/>
                  <a:gd name="T7" fmla="*/ 32 h 56"/>
                  <a:gd name="T8" fmla="*/ 33 w 76"/>
                  <a:gd name="T9" fmla="*/ 44 h 56"/>
                  <a:gd name="T10" fmla="*/ 21 w 76"/>
                  <a:gd name="T11" fmla="*/ 52 h 56"/>
                  <a:gd name="T12" fmla="*/ 0 w 76"/>
                  <a:gd name="T13" fmla="*/ 56 h 56"/>
                  <a:gd name="T14" fmla="*/ 34 w 76"/>
                  <a:gd name="T15" fmla="*/ 52 h 56"/>
                  <a:gd name="T16" fmla="*/ 46 w 76"/>
                  <a:gd name="T17" fmla="*/ 44 h 56"/>
                  <a:gd name="T18" fmla="*/ 46 w 76"/>
                  <a:gd name="T19" fmla="*/ 32 h 56"/>
                  <a:gd name="T20" fmla="*/ 71 w 76"/>
                  <a:gd name="T21" fmla="*/ 18 h 56"/>
                  <a:gd name="T22" fmla="*/ 71 w 76"/>
                  <a:gd name="T23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56">
                    <a:moveTo>
                      <a:pt x="71" y="4"/>
                    </a:moveTo>
                    <a:cubicBezTo>
                      <a:pt x="69" y="0"/>
                      <a:pt x="64" y="4"/>
                      <a:pt x="60" y="7"/>
                    </a:cubicBezTo>
                    <a:cubicBezTo>
                      <a:pt x="61" y="11"/>
                      <a:pt x="62" y="15"/>
                      <a:pt x="58" y="18"/>
                    </a:cubicBezTo>
                    <a:cubicBezTo>
                      <a:pt x="54" y="22"/>
                      <a:pt x="40" y="30"/>
                      <a:pt x="33" y="32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8"/>
                      <a:pt x="21" y="52"/>
                    </a:cubicBezTo>
                    <a:cubicBezTo>
                      <a:pt x="14" y="54"/>
                      <a:pt x="7" y="55"/>
                      <a:pt x="0" y="56"/>
                    </a:cubicBezTo>
                    <a:cubicBezTo>
                      <a:pt x="10" y="56"/>
                      <a:pt x="22" y="56"/>
                      <a:pt x="34" y="52"/>
                    </a:cubicBezTo>
                    <a:cubicBezTo>
                      <a:pt x="46" y="48"/>
                      <a:pt x="46" y="44"/>
                      <a:pt x="46" y="4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3" y="30"/>
                      <a:pt x="67" y="22"/>
                      <a:pt x="71" y="18"/>
                    </a:cubicBezTo>
                    <a:cubicBezTo>
                      <a:pt x="76" y="14"/>
                      <a:pt x="74" y="8"/>
                      <a:pt x="71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8" name="Freeform 1127"/>
              <p:cNvSpPr>
                <a:spLocks/>
              </p:cNvSpPr>
              <p:nvPr/>
            </p:nvSpPr>
            <p:spPr bwMode="auto">
              <a:xfrm>
                <a:off x="1840351" y="1336188"/>
                <a:ext cx="90488" cy="34925"/>
              </a:xfrm>
              <a:custGeom>
                <a:avLst/>
                <a:gdLst>
                  <a:gd name="T0" fmla="*/ 0 w 57"/>
                  <a:gd name="T1" fmla="*/ 13 h 22"/>
                  <a:gd name="T2" fmla="*/ 54 w 57"/>
                  <a:gd name="T3" fmla="*/ 15 h 22"/>
                  <a:gd name="T4" fmla="*/ 57 w 57"/>
                  <a:gd name="T5" fmla="*/ 0 h 22"/>
                  <a:gd name="T6" fmla="*/ 40 w 57"/>
                  <a:gd name="T7" fmla="*/ 12 h 22"/>
                  <a:gd name="T8" fmla="*/ 0 w 57"/>
                  <a:gd name="T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2">
                    <a:moveTo>
                      <a:pt x="0" y="13"/>
                    </a:moveTo>
                    <a:cubicBezTo>
                      <a:pt x="0" y="13"/>
                      <a:pt x="29" y="22"/>
                      <a:pt x="54" y="15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2" y="11"/>
                      <a:pt x="40" y="12"/>
                    </a:cubicBezTo>
                    <a:cubicBezTo>
                      <a:pt x="28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1251" name="Fotolia_29519762_V_HD720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3713" t="-247" r="30029" b="247"/>
          <a:stretch/>
        </p:blipFill>
        <p:spPr>
          <a:xfrm>
            <a:off x="5962165" y="664613"/>
            <a:ext cx="2592387" cy="2592000"/>
          </a:xfrm>
          <a:prstGeom prst="ellipse">
            <a:avLst/>
          </a:prstGeom>
        </p:spPr>
      </p:pic>
      <p:pic>
        <p:nvPicPr>
          <p:cNvPr id="1452" name="Lupe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843808" y="481236"/>
            <a:ext cx="5904764" cy="3959344"/>
          </a:xfrm>
          <a:prstGeom prst="rect">
            <a:avLst/>
          </a:prstGeom>
        </p:spPr>
      </p:pic>
      <p:sp>
        <p:nvSpPr>
          <p:cNvPr id="1269" name="Überschrift Knie"/>
          <p:cNvSpPr txBox="1"/>
          <p:nvPr/>
        </p:nvSpPr>
        <p:spPr>
          <a:xfrm>
            <a:off x="2829740" y="487056"/>
            <a:ext cx="1547778" cy="442035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400" b="1" dirty="0" smtClean="0">
                <a:solidFill>
                  <a:srgbClr val="F9BB87"/>
                </a:solidFill>
              </a:rPr>
              <a:t>Kniegelenk</a:t>
            </a:r>
          </a:p>
        </p:txBody>
      </p:sp>
      <p:sp>
        <p:nvSpPr>
          <p:cNvPr id="1270" name="Text Knie"/>
          <p:cNvSpPr txBox="1"/>
          <p:nvPr/>
        </p:nvSpPr>
        <p:spPr>
          <a:xfrm>
            <a:off x="4572000" y="3937000"/>
            <a:ext cx="44640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Das </a:t>
            </a:r>
            <a:r>
              <a:rPr lang="de-DE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Kniegelenk</a:t>
            </a:r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ist das größte Gelenk des </a:t>
            </a:r>
            <a:r>
              <a:rPr lang="de-DE" sz="1600" noProof="1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mensch-lichen</a:t>
            </a:r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Körpers. Hier treffen Oberschenkelknochen, Schienbein und Kniescheibe aufeinander.</a:t>
            </a:r>
          </a:p>
          <a:p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Es wird von den Menisken und mehreren Bändern gestützt. Häufigste Erkrankungsursachen sind Sportunfälle und Verschleiß. </a:t>
            </a:r>
          </a:p>
        </p:txBody>
      </p:sp>
      <p:grpSp>
        <p:nvGrpSpPr>
          <p:cNvPr id="1271" name="Auswahl beide Knie"/>
          <p:cNvGrpSpPr/>
          <p:nvPr/>
        </p:nvGrpSpPr>
        <p:grpSpPr>
          <a:xfrm>
            <a:off x="1478566" y="3793151"/>
            <a:ext cx="813681" cy="360000"/>
            <a:chOff x="1616040" y="3973151"/>
            <a:chExt cx="813681" cy="360000"/>
          </a:xfrm>
        </p:grpSpPr>
        <p:sp>
          <p:nvSpPr>
            <p:cNvPr id="1272" name="Auswahl Knie rechts"/>
            <p:cNvSpPr/>
            <p:nvPr/>
          </p:nvSpPr>
          <p:spPr>
            <a:xfrm>
              <a:off x="2069721" y="3973151"/>
              <a:ext cx="360000" cy="360000"/>
            </a:xfrm>
            <a:prstGeom prst="ellipse">
              <a:avLst/>
            </a:prstGeom>
            <a:solidFill>
              <a:schemeClr val="accent1">
                <a:alpha val="3000"/>
              </a:scheme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73" name="Auswahl Knie links"/>
            <p:cNvSpPr/>
            <p:nvPr/>
          </p:nvSpPr>
          <p:spPr>
            <a:xfrm>
              <a:off x="1616040" y="3973151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277" name="Abgerundetes Rechteck 1276"/>
          <p:cNvSpPr/>
          <p:nvPr/>
        </p:nvSpPr>
        <p:spPr>
          <a:xfrm>
            <a:off x="5364163" y="121196"/>
            <a:ext cx="3312293" cy="288032"/>
          </a:xfrm>
          <a:prstGeom prst="roundRect">
            <a:avLst/>
          </a:prstGeom>
          <a:ln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de-DE" sz="1400" dirty="0" smtClean="0"/>
              <a:t>Detailfolie als Baustein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17357943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5000" fill="hold"/>
                                        <p:tgtEl>
                                          <p:spTgt spid="12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1"/>
                  </p:tgtEl>
                </p:cond>
              </p:nextCondLst>
            </p:seq>
            <p:video>
              <p:cMediaNode vol="80000">
                <p:cTn id="18" repeatCount="indefinite" fill="hold" display="0">
                  <p:stCondLst>
                    <p:cond delay="indefinite"/>
                  </p:stCondLst>
                </p:cTn>
                <p:tgtEl>
                  <p:spTgt spid="1251"/>
                </p:tgtEl>
              </p:cMediaNode>
            </p:video>
          </p:childTnLst>
        </p:cTn>
      </p:par>
    </p:tnLst>
    <p:bldLst>
      <p:bldP spid="1269" grpId="0"/>
      <p:bldP spid="127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Silhouette"/>
          <p:cNvGrpSpPr/>
          <p:nvPr/>
        </p:nvGrpSpPr>
        <p:grpSpPr>
          <a:xfrm>
            <a:off x="195701" y="472588"/>
            <a:ext cx="3387725" cy="4979988"/>
            <a:chOff x="195701" y="472588"/>
            <a:chExt cx="3387725" cy="4979988"/>
          </a:xfrm>
        </p:grpSpPr>
        <p:sp>
          <p:nvSpPr>
            <p:cNvPr id="1286" name="Silhouette Füllfarbe"/>
            <p:cNvSpPr>
              <a:spLocks/>
            </p:cNvSpPr>
            <p:nvPr/>
          </p:nvSpPr>
          <p:spPr bwMode="auto">
            <a:xfrm>
              <a:off x="195701" y="475763"/>
              <a:ext cx="3387725" cy="4976813"/>
            </a:xfrm>
            <a:custGeom>
              <a:avLst/>
              <a:gdLst>
                <a:gd name="T0" fmla="*/ 1087 w 2116"/>
                <a:gd name="T1" fmla="*/ 2070 h 3108"/>
                <a:gd name="T2" fmla="*/ 1096 w 2116"/>
                <a:gd name="T3" fmla="*/ 2515 h 3108"/>
                <a:gd name="T4" fmla="*/ 1097 w 2116"/>
                <a:gd name="T5" fmla="*/ 2952 h 3108"/>
                <a:gd name="T6" fmla="*/ 1304 w 2116"/>
                <a:gd name="T7" fmla="*/ 3095 h 3108"/>
                <a:gd name="T8" fmla="*/ 1370 w 2116"/>
                <a:gd name="T9" fmla="*/ 3055 h 3108"/>
                <a:gd name="T10" fmla="*/ 1312 w 2116"/>
                <a:gd name="T11" fmla="*/ 2969 h 3108"/>
                <a:gd name="T12" fmla="*/ 1249 w 2116"/>
                <a:gd name="T13" fmla="*/ 2664 h 3108"/>
                <a:gd name="T14" fmla="*/ 1279 w 2116"/>
                <a:gd name="T15" fmla="*/ 2106 h 3108"/>
                <a:gd name="T16" fmla="*/ 1307 w 2116"/>
                <a:gd name="T17" fmla="*/ 1028 h 3108"/>
                <a:gd name="T18" fmla="*/ 1398 w 2116"/>
                <a:gd name="T19" fmla="*/ 801 h 3108"/>
                <a:gd name="T20" fmla="*/ 1850 w 2116"/>
                <a:gd name="T21" fmla="*/ 1411 h 3108"/>
                <a:gd name="T22" fmla="*/ 1931 w 2116"/>
                <a:gd name="T23" fmla="*/ 1541 h 3108"/>
                <a:gd name="T24" fmla="*/ 1955 w 2116"/>
                <a:gd name="T25" fmla="*/ 1516 h 3108"/>
                <a:gd name="T26" fmla="*/ 2027 w 2116"/>
                <a:gd name="T27" fmla="*/ 1561 h 3108"/>
                <a:gd name="T28" fmla="*/ 2015 w 2116"/>
                <a:gd name="T29" fmla="*/ 1530 h 3108"/>
                <a:gd name="T30" fmla="*/ 2087 w 2116"/>
                <a:gd name="T31" fmla="*/ 1574 h 3108"/>
                <a:gd name="T32" fmla="*/ 2017 w 2116"/>
                <a:gd name="T33" fmla="*/ 1467 h 3108"/>
                <a:gd name="T34" fmla="*/ 2104 w 2116"/>
                <a:gd name="T35" fmla="*/ 1552 h 3108"/>
                <a:gd name="T36" fmla="*/ 2047 w 2116"/>
                <a:gd name="T37" fmla="*/ 1448 h 3108"/>
                <a:gd name="T38" fmla="*/ 2092 w 2116"/>
                <a:gd name="T39" fmla="*/ 1428 h 3108"/>
                <a:gd name="T40" fmla="*/ 1958 w 2116"/>
                <a:gd name="T41" fmla="*/ 1319 h 3108"/>
                <a:gd name="T42" fmla="*/ 1766 w 2116"/>
                <a:gd name="T43" fmla="*/ 1080 h 3108"/>
                <a:gd name="T44" fmla="*/ 1299 w 2116"/>
                <a:gd name="T45" fmla="*/ 496 h 3108"/>
                <a:gd name="T46" fmla="*/ 1195 w 2116"/>
                <a:gd name="T47" fmla="*/ 249 h 3108"/>
                <a:gd name="T48" fmla="*/ 1076 w 2116"/>
                <a:gd name="T49" fmla="*/ 1 h 3108"/>
                <a:gd name="T50" fmla="*/ 917 w 2116"/>
                <a:gd name="T51" fmla="*/ 178 h 3108"/>
                <a:gd name="T52" fmla="*/ 954 w 2116"/>
                <a:gd name="T53" fmla="*/ 367 h 3108"/>
                <a:gd name="T54" fmla="*/ 585 w 2116"/>
                <a:gd name="T55" fmla="*/ 765 h 3108"/>
                <a:gd name="T56" fmla="*/ 218 w 2116"/>
                <a:gd name="T57" fmla="*/ 1264 h 3108"/>
                <a:gd name="T58" fmla="*/ 61 w 2116"/>
                <a:gd name="T59" fmla="*/ 1389 h 3108"/>
                <a:gd name="T60" fmla="*/ 52 w 2116"/>
                <a:gd name="T61" fmla="*/ 1447 h 3108"/>
                <a:gd name="T62" fmla="*/ 34 w 2116"/>
                <a:gd name="T63" fmla="*/ 1497 h 3108"/>
                <a:gd name="T64" fmla="*/ 58 w 2116"/>
                <a:gd name="T65" fmla="*/ 1513 h 3108"/>
                <a:gd name="T66" fmla="*/ 68 w 2116"/>
                <a:gd name="T67" fmla="*/ 1517 h 3108"/>
                <a:gd name="T68" fmla="*/ 61 w 2116"/>
                <a:gd name="T69" fmla="*/ 1583 h 3108"/>
                <a:gd name="T70" fmla="*/ 131 w 2116"/>
                <a:gd name="T71" fmla="*/ 1494 h 3108"/>
                <a:gd name="T72" fmla="*/ 109 w 2116"/>
                <a:gd name="T73" fmla="*/ 1585 h 3108"/>
                <a:gd name="T74" fmla="*/ 138 w 2116"/>
                <a:gd name="T75" fmla="*/ 1598 h 3108"/>
                <a:gd name="T76" fmla="*/ 217 w 2116"/>
                <a:gd name="T77" fmla="*/ 1496 h 3108"/>
                <a:gd name="T78" fmla="*/ 457 w 2116"/>
                <a:gd name="T79" fmla="*/ 1210 h 3108"/>
                <a:gd name="T80" fmla="*/ 799 w 2116"/>
                <a:gd name="T81" fmla="*/ 815 h 3108"/>
                <a:gd name="T82" fmla="*/ 754 w 2116"/>
                <a:gd name="T83" fmla="*/ 1461 h 3108"/>
                <a:gd name="T84" fmla="*/ 830 w 2116"/>
                <a:gd name="T85" fmla="*/ 2252 h 3108"/>
                <a:gd name="T86" fmla="*/ 892 w 2116"/>
                <a:gd name="T87" fmla="*/ 2862 h 3108"/>
                <a:gd name="T88" fmla="*/ 756 w 2116"/>
                <a:gd name="T89" fmla="*/ 3017 h 3108"/>
                <a:gd name="T90" fmla="*/ 754 w 2116"/>
                <a:gd name="T91" fmla="*/ 3081 h 3108"/>
                <a:gd name="T92" fmla="*/ 881 w 2116"/>
                <a:gd name="T93" fmla="*/ 3065 h 3108"/>
                <a:gd name="T94" fmla="*/ 1003 w 2116"/>
                <a:gd name="T95" fmla="*/ 2829 h 3108"/>
                <a:gd name="T96" fmla="*/ 1020 w 2116"/>
                <a:gd name="T97" fmla="*/ 2229 h 3108"/>
                <a:gd name="T98" fmla="*/ 1046 w 2116"/>
                <a:gd name="T99" fmla="*/ 1756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6" h="3108">
                  <a:moveTo>
                    <a:pt x="1063" y="1576"/>
                  </a:moveTo>
                  <a:cubicBezTo>
                    <a:pt x="1061" y="1657"/>
                    <a:pt x="1067" y="1729"/>
                    <a:pt x="1071" y="1756"/>
                  </a:cubicBezTo>
                  <a:cubicBezTo>
                    <a:pt x="1074" y="1784"/>
                    <a:pt x="1089" y="1854"/>
                    <a:pt x="1094" y="1892"/>
                  </a:cubicBezTo>
                  <a:cubicBezTo>
                    <a:pt x="1099" y="1931"/>
                    <a:pt x="1091" y="2034"/>
                    <a:pt x="1087" y="2070"/>
                  </a:cubicBezTo>
                  <a:cubicBezTo>
                    <a:pt x="1083" y="2106"/>
                    <a:pt x="1083" y="2126"/>
                    <a:pt x="1087" y="2150"/>
                  </a:cubicBezTo>
                  <a:cubicBezTo>
                    <a:pt x="1091" y="2174"/>
                    <a:pt x="1093" y="2198"/>
                    <a:pt x="1096" y="2229"/>
                  </a:cubicBezTo>
                  <a:cubicBezTo>
                    <a:pt x="1099" y="2260"/>
                    <a:pt x="1093" y="2302"/>
                    <a:pt x="1086" y="2341"/>
                  </a:cubicBezTo>
                  <a:cubicBezTo>
                    <a:pt x="1079" y="2380"/>
                    <a:pt x="1086" y="2470"/>
                    <a:pt x="1096" y="2515"/>
                  </a:cubicBezTo>
                  <a:cubicBezTo>
                    <a:pt x="1106" y="2560"/>
                    <a:pt x="1118" y="2721"/>
                    <a:pt x="1119" y="2742"/>
                  </a:cubicBezTo>
                  <a:cubicBezTo>
                    <a:pt x="1119" y="2762"/>
                    <a:pt x="1116" y="2815"/>
                    <a:pt x="1113" y="2829"/>
                  </a:cubicBezTo>
                  <a:cubicBezTo>
                    <a:pt x="1111" y="2842"/>
                    <a:pt x="1110" y="2866"/>
                    <a:pt x="1111" y="2882"/>
                  </a:cubicBezTo>
                  <a:cubicBezTo>
                    <a:pt x="1113" y="2899"/>
                    <a:pt x="1103" y="2923"/>
                    <a:pt x="1097" y="2952"/>
                  </a:cubicBezTo>
                  <a:cubicBezTo>
                    <a:pt x="1090" y="2981"/>
                    <a:pt x="1148" y="2993"/>
                    <a:pt x="1175" y="3007"/>
                  </a:cubicBezTo>
                  <a:cubicBezTo>
                    <a:pt x="1201" y="3020"/>
                    <a:pt x="1225" y="3057"/>
                    <a:pt x="1235" y="3065"/>
                  </a:cubicBezTo>
                  <a:cubicBezTo>
                    <a:pt x="1246" y="3072"/>
                    <a:pt x="1269" y="3076"/>
                    <a:pt x="1278" y="3076"/>
                  </a:cubicBezTo>
                  <a:cubicBezTo>
                    <a:pt x="1288" y="3076"/>
                    <a:pt x="1293" y="3087"/>
                    <a:pt x="1304" y="3095"/>
                  </a:cubicBezTo>
                  <a:cubicBezTo>
                    <a:pt x="1314" y="3103"/>
                    <a:pt x="1328" y="3108"/>
                    <a:pt x="1349" y="3100"/>
                  </a:cubicBezTo>
                  <a:cubicBezTo>
                    <a:pt x="1370" y="3093"/>
                    <a:pt x="1362" y="3081"/>
                    <a:pt x="1362" y="3081"/>
                  </a:cubicBezTo>
                  <a:cubicBezTo>
                    <a:pt x="1372" y="3080"/>
                    <a:pt x="1366" y="3067"/>
                    <a:pt x="1366" y="3067"/>
                  </a:cubicBezTo>
                  <a:cubicBezTo>
                    <a:pt x="1375" y="3068"/>
                    <a:pt x="1370" y="3055"/>
                    <a:pt x="1370" y="3055"/>
                  </a:cubicBezTo>
                  <a:cubicBezTo>
                    <a:pt x="1377" y="3052"/>
                    <a:pt x="1374" y="3043"/>
                    <a:pt x="1374" y="3043"/>
                  </a:cubicBezTo>
                  <a:cubicBezTo>
                    <a:pt x="1379" y="3030"/>
                    <a:pt x="1363" y="3023"/>
                    <a:pt x="1360" y="3017"/>
                  </a:cubicBezTo>
                  <a:cubicBezTo>
                    <a:pt x="1357" y="3012"/>
                    <a:pt x="1347" y="3003"/>
                    <a:pt x="1343" y="2997"/>
                  </a:cubicBezTo>
                  <a:cubicBezTo>
                    <a:pt x="1339" y="2991"/>
                    <a:pt x="1325" y="2979"/>
                    <a:pt x="1312" y="2969"/>
                  </a:cubicBezTo>
                  <a:cubicBezTo>
                    <a:pt x="1299" y="2960"/>
                    <a:pt x="1249" y="2921"/>
                    <a:pt x="1235" y="2908"/>
                  </a:cubicBezTo>
                  <a:cubicBezTo>
                    <a:pt x="1222" y="2895"/>
                    <a:pt x="1222" y="2875"/>
                    <a:pt x="1224" y="2862"/>
                  </a:cubicBezTo>
                  <a:cubicBezTo>
                    <a:pt x="1226" y="2849"/>
                    <a:pt x="1222" y="2823"/>
                    <a:pt x="1220" y="2797"/>
                  </a:cubicBezTo>
                  <a:cubicBezTo>
                    <a:pt x="1219" y="2770"/>
                    <a:pt x="1237" y="2716"/>
                    <a:pt x="1249" y="2664"/>
                  </a:cubicBezTo>
                  <a:cubicBezTo>
                    <a:pt x="1262" y="2612"/>
                    <a:pt x="1281" y="2438"/>
                    <a:pt x="1289" y="2385"/>
                  </a:cubicBezTo>
                  <a:cubicBezTo>
                    <a:pt x="1297" y="2332"/>
                    <a:pt x="1293" y="2280"/>
                    <a:pt x="1286" y="2252"/>
                  </a:cubicBezTo>
                  <a:cubicBezTo>
                    <a:pt x="1279" y="2224"/>
                    <a:pt x="1276" y="2200"/>
                    <a:pt x="1282" y="2179"/>
                  </a:cubicBezTo>
                  <a:cubicBezTo>
                    <a:pt x="1288" y="2158"/>
                    <a:pt x="1282" y="2129"/>
                    <a:pt x="1279" y="2106"/>
                  </a:cubicBezTo>
                  <a:cubicBezTo>
                    <a:pt x="1277" y="2084"/>
                    <a:pt x="1292" y="2010"/>
                    <a:pt x="1307" y="1958"/>
                  </a:cubicBezTo>
                  <a:cubicBezTo>
                    <a:pt x="1322" y="1907"/>
                    <a:pt x="1362" y="1576"/>
                    <a:pt x="1362" y="1461"/>
                  </a:cubicBezTo>
                  <a:cubicBezTo>
                    <a:pt x="1362" y="1346"/>
                    <a:pt x="1323" y="1200"/>
                    <a:pt x="1312" y="1157"/>
                  </a:cubicBezTo>
                  <a:cubicBezTo>
                    <a:pt x="1301" y="1114"/>
                    <a:pt x="1301" y="1053"/>
                    <a:pt x="1307" y="1028"/>
                  </a:cubicBezTo>
                  <a:cubicBezTo>
                    <a:pt x="1312" y="1004"/>
                    <a:pt x="1316" y="944"/>
                    <a:pt x="1316" y="919"/>
                  </a:cubicBezTo>
                  <a:cubicBezTo>
                    <a:pt x="1315" y="895"/>
                    <a:pt x="1312" y="831"/>
                    <a:pt x="1317" y="815"/>
                  </a:cubicBezTo>
                  <a:cubicBezTo>
                    <a:pt x="1323" y="799"/>
                    <a:pt x="1322" y="733"/>
                    <a:pt x="1322" y="733"/>
                  </a:cubicBezTo>
                  <a:cubicBezTo>
                    <a:pt x="1356" y="729"/>
                    <a:pt x="1384" y="777"/>
                    <a:pt x="1398" y="801"/>
                  </a:cubicBezTo>
                  <a:cubicBezTo>
                    <a:pt x="1412" y="825"/>
                    <a:pt x="1478" y="938"/>
                    <a:pt x="1503" y="992"/>
                  </a:cubicBezTo>
                  <a:cubicBezTo>
                    <a:pt x="1529" y="1047"/>
                    <a:pt x="1627" y="1175"/>
                    <a:pt x="1659" y="1210"/>
                  </a:cubicBezTo>
                  <a:cubicBezTo>
                    <a:pt x="1691" y="1245"/>
                    <a:pt x="1824" y="1362"/>
                    <a:pt x="1835" y="1372"/>
                  </a:cubicBezTo>
                  <a:cubicBezTo>
                    <a:pt x="1846" y="1381"/>
                    <a:pt x="1848" y="1398"/>
                    <a:pt x="1850" y="1411"/>
                  </a:cubicBezTo>
                  <a:cubicBezTo>
                    <a:pt x="1852" y="1423"/>
                    <a:pt x="1861" y="1442"/>
                    <a:pt x="1870" y="1459"/>
                  </a:cubicBezTo>
                  <a:cubicBezTo>
                    <a:pt x="1878" y="1477"/>
                    <a:pt x="1892" y="1491"/>
                    <a:pt x="1899" y="1496"/>
                  </a:cubicBezTo>
                  <a:cubicBezTo>
                    <a:pt x="1906" y="1502"/>
                    <a:pt x="1920" y="1515"/>
                    <a:pt x="1921" y="1519"/>
                  </a:cubicBezTo>
                  <a:cubicBezTo>
                    <a:pt x="1922" y="1523"/>
                    <a:pt x="1928" y="1535"/>
                    <a:pt x="1931" y="1541"/>
                  </a:cubicBezTo>
                  <a:cubicBezTo>
                    <a:pt x="1933" y="1548"/>
                    <a:pt x="1943" y="1562"/>
                    <a:pt x="1948" y="1574"/>
                  </a:cubicBezTo>
                  <a:cubicBezTo>
                    <a:pt x="1953" y="1585"/>
                    <a:pt x="1965" y="1606"/>
                    <a:pt x="1979" y="1598"/>
                  </a:cubicBezTo>
                  <a:cubicBezTo>
                    <a:pt x="1992" y="1591"/>
                    <a:pt x="1979" y="1568"/>
                    <a:pt x="1976" y="1562"/>
                  </a:cubicBezTo>
                  <a:cubicBezTo>
                    <a:pt x="1973" y="1557"/>
                    <a:pt x="1951" y="1513"/>
                    <a:pt x="1955" y="1516"/>
                  </a:cubicBezTo>
                  <a:cubicBezTo>
                    <a:pt x="1958" y="1520"/>
                    <a:pt x="1977" y="1547"/>
                    <a:pt x="1984" y="1557"/>
                  </a:cubicBezTo>
                  <a:cubicBezTo>
                    <a:pt x="1992" y="1567"/>
                    <a:pt x="2001" y="1579"/>
                    <a:pt x="2007" y="1585"/>
                  </a:cubicBezTo>
                  <a:cubicBezTo>
                    <a:pt x="2014" y="1590"/>
                    <a:pt x="2025" y="1620"/>
                    <a:pt x="2041" y="1610"/>
                  </a:cubicBezTo>
                  <a:cubicBezTo>
                    <a:pt x="2058" y="1600"/>
                    <a:pt x="2031" y="1567"/>
                    <a:pt x="2027" y="1561"/>
                  </a:cubicBezTo>
                  <a:cubicBezTo>
                    <a:pt x="2022" y="1555"/>
                    <a:pt x="2012" y="1536"/>
                    <a:pt x="2006" y="1527"/>
                  </a:cubicBezTo>
                  <a:cubicBezTo>
                    <a:pt x="2000" y="1518"/>
                    <a:pt x="1984" y="1495"/>
                    <a:pt x="1986" y="1494"/>
                  </a:cubicBezTo>
                  <a:cubicBezTo>
                    <a:pt x="1987" y="1492"/>
                    <a:pt x="1992" y="1496"/>
                    <a:pt x="1997" y="1504"/>
                  </a:cubicBezTo>
                  <a:cubicBezTo>
                    <a:pt x="2001" y="1511"/>
                    <a:pt x="2011" y="1524"/>
                    <a:pt x="2015" y="1530"/>
                  </a:cubicBezTo>
                  <a:cubicBezTo>
                    <a:pt x="2019" y="1536"/>
                    <a:pt x="2027" y="1543"/>
                    <a:pt x="2031" y="1550"/>
                  </a:cubicBezTo>
                  <a:cubicBezTo>
                    <a:pt x="2036" y="1557"/>
                    <a:pt x="2047" y="1571"/>
                    <a:pt x="2055" y="1583"/>
                  </a:cubicBezTo>
                  <a:cubicBezTo>
                    <a:pt x="2063" y="1596"/>
                    <a:pt x="2075" y="1597"/>
                    <a:pt x="2081" y="1592"/>
                  </a:cubicBezTo>
                  <a:cubicBezTo>
                    <a:pt x="2087" y="1588"/>
                    <a:pt x="2089" y="1580"/>
                    <a:pt x="2087" y="1574"/>
                  </a:cubicBezTo>
                  <a:cubicBezTo>
                    <a:pt x="2086" y="1567"/>
                    <a:pt x="2070" y="1548"/>
                    <a:pt x="2066" y="1543"/>
                  </a:cubicBezTo>
                  <a:cubicBezTo>
                    <a:pt x="2062" y="1537"/>
                    <a:pt x="2051" y="1523"/>
                    <a:pt x="2048" y="1517"/>
                  </a:cubicBezTo>
                  <a:cubicBezTo>
                    <a:pt x="2044" y="1510"/>
                    <a:pt x="2032" y="1491"/>
                    <a:pt x="2029" y="1487"/>
                  </a:cubicBezTo>
                  <a:cubicBezTo>
                    <a:pt x="2025" y="1484"/>
                    <a:pt x="2017" y="1467"/>
                    <a:pt x="2017" y="1467"/>
                  </a:cubicBezTo>
                  <a:cubicBezTo>
                    <a:pt x="2017" y="1467"/>
                    <a:pt x="2032" y="1480"/>
                    <a:pt x="2037" y="1485"/>
                  </a:cubicBezTo>
                  <a:cubicBezTo>
                    <a:pt x="2041" y="1491"/>
                    <a:pt x="2053" y="1506"/>
                    <a:pt x="2059" y="1513"/>
                  </a:cubicBezTo>
                  <a:cubicBezTo>
                    <a:pt x="2064" y="1519"/>
                    <a:pt x="2075" y="1529"/>
                    <a:pt x="2080" y="1535"/>
                  </a:cubicBezTo>
                  <a:cubicBezTo>
                    <a:pt x="2084" y="1540"/>
                    <a:pt x="2091" y="1561"/>
                    <a:pt x="2104" y="1552"/>
                  </a:cubicBezTo>
                  <a:cubicBezTo>
                    <a:pt x="2116" y="1543"/>
                    <a:pt x="2099" y="1523"/>
                    <a:pt x="2096" y="1519"/>
                  </a:cubicBezTo>
                  <a:cubicBezTo>
                    <a:pt x="2093" y="1515"/>
                    <a:pt x="2087" y="1505"/>
                    <a:pt x="2082" y="1497"/>
                  </a:cubicBezTo>
                  <a:cubicBezTo>
                    <a:pt x="2078" y="1488"/>
                    <a:pt x="2070" y="1475"/>
                    <a:pt x="2065" y="1470"/>
                  </a:cubicBezTo>
                  <a:cubicBezTo>
                    <a:pt x="2060" y="1464"/>
                    <a:pt x="2056" y="1455"/>
                    <a:pt x="2047" y="1448"/>
                  </a:cubicBezTo>
                  <a:cubicBezTo>
                    <a:pt x="2038" y="1440"/>
                    <a:pt x="2033" y="1425"/>
                    <a:pt x="2033" y="1425"/>
                  </a:cubicBezTo>
                  <a:cubicBezTo>
                    <a:pt x="2039" y="1423"/>
                    <a:pt x="2046" y="1439"/>
                    <a:pt x="2065" y="1447"/>
                  </a:cubicBezTo>
                  <a:cubicBezTo>
                    <a:pt x="2075" y="1452"/>
                    <a:pt x="2100" y="1453"/>
                    <a:pt x="2104" y="1448"/>
                  </a:cubicBezTo>
                  <a:cubicBezTo>
                    <a:pt x="2109" y="1442"/>
                    <a:pt x="2097" y="1432"/>
                    <a:pt x="2092" y="1428"/>
                  </a:cubicBezTo>
                  <a:cubicBezTo>
                    <a:pt x="2087" y="1425"/>
                    <a:pt x="2080" y="1417"/>
                    <a:pt x="2076" y="1409"/>
                  </a:cubicBezTo>
                  <a:cubicBezTo>
                    <a:pt x="2072" y="1401"/>
                    <a:pt x="2068" y="1394"/>
                    <a:pt x="2056" y="1389"/>
                  </a:cubicBezTo>
                  <a:cubicBezTo>
                    <a:pt x="2044" y="1385"/>
                    <a:pt x="2032" y="1364"/>
                    <a:pt x="2020" y="1349"/>
                  </a:cubicBezTo>
                  <a:cubicBezTo>
                    <a:pt x="2007" y="1334"/>
                    <a:pt x="1973" y="1322"/>
                    <a:pt x="1958" y="1319"/>
                  </a:cubicBezTo>
                  <a:cubicBezTo>
                    <a:pt x="1944" y="1317"/>
                    <a:pt x="1927" y="1305"/>
                    <a:pt x="1923" y="1297"/>
                  </a:cubicBezTo>
                  <a:cubicBezTo>
                    <a:pt x="1919" y="1289"/>
                    <a:pt x="1913" y="1275"/>
                    <a:pt x="1898" y="1264"/>
                  </a:cubicBezTo>
                  <a:cubicBezTo>
                    <a:pt x="1884" y="1252"/>
                    <a:pt x="1848" y="1208"/>
                    <a:pt x="1828" y="1183"/>
                  </a:cubicBezTo>
                  <a:cubicBezTo>
                    <a:pt x="1808" y="1158"/>
                    <a:pt x="1788" y="1114"/>
                    <a:pt x="1766" y="1080"/>
                  </a:cubicBezTo>
                  <a:cubicBezTo>
                    <a:pt x="1744" y="1046"/>
                    <a:pt x="1655" y="944"/>
                    <a:pt x="1635" y="923"/>
                  </a:cubicBezTo>
                  <a:cubicBezTo>
                    <a:pt x="1615" y="902"/>
                    <a:pt x="1562" y="813"/>
                    <a:pt x="1531" y="765"/>
                  </a:cubicBezTo>
                  <a:cubicBezTo>
                    <a:pt x="1501" y="717"/>
                    <a:pt x="1487" y="662"/>
                    <a:pt x="1459" y="606"/>
                  </a:cubicBezTo>
                  <a:cubicBezTo>
                    <a:pt x="1416" y="520"/>
                    <a:pt x="1306" y="497"/>
                    <a:pt x="1299" y="496"/>
                  </a:cubicBezTo>
                  <a:cubicBezTo>
                    <a:pt x="1261" y="492"/>
                    <a:pt x="1159" y="429"/>
                    <a:pt x="1157" y="428"/>
                  </a:cubicBezTo>
                  <a:cubicBezTo>
                    <a:pt x="1156" y="427"/>
                    <a:pt x="1156" y="367"/>
                    <a:pt x="1156" y="367"/>
                  </a:cubicBezTo>
                  <a:cubicBezTo>
                    <a:pt x="1177" y="351"/>
                    <a:pt x="1185" y="291"/>
                    <a:pt x="1185" y="291"/>
                  </a:cubicBezTo>
                  <a:cubicBezTo>
                    <a:pt x="1198" y="289"/>
                    <a:pt x="1195" y="263"/>
                    <a:pt x="1195" y="249"/>
                  </a:cubicBezTo>
                  <a:cubicBezTo>
                    <a:pt x="1196" y="235"/>
                    <a:pt x="1204" y="229"/>
                    <a:pt x="1213" y="199"/>
                  </a:cubicBezTo>
                  <a:cubicBezTo>
                    <a:pt x="1223" y="170"/>
                    <a:pt x="1193" y="178"/>
                    <a:pt x="1193" y="178"/>
                  </a:cubicBezTo>
                  <a:cubicBezTo>
                    <a:pt x="1193" y="178"/>
                    <a:pt x="1206" y="147"/>
                    <a:pt x="1201" y="94"/>
                  </a:cubicBezTo>
                  <a:cubicBezTo>
                    <a:pt x="1194" y="22"/>
                    <a:pt x="1089" y="2"/>
                    <a:pt x="1076" y="1"/>
                  </a:cubicBezTo>
                  <a:cubicBezTo>
                    <a:pt x="1076" y="1"/>
                    <a:pt x="1064" y="0"/>
                    <a:pt x="1058" y="0"/>
                  </a:cubicBezTo>
                  <a:cubicBezTo>
                    <a:pt x="1052" y="0"/>
                    <a:pt x="1040" y="1"/>
                    <a:pt x="1040" y="1"/>
                  </a:cubicBezTo>
                  <a:cubicBezTo>
                    <a:pt x="1027" y="2"/>
                    <a:pt x="916" y="22"/>
                    <a:pt x="909" y="94"/>
                  </a:cubicBezTo>
                  <a:cubicBezTo>
                    <a:pt x="904" y="147"/>
                    <a:pt x="917" y="178"/>
                    <a:pt x="917" y="178"/>
                  </a:cubicBezTo>
                  <a:cubicBezTo>
                    <a:pt x="917" y="178"/>
                    <a:pt x="887" y="170"/>
                    <a:pt x="896" y="199"/>
                  </a:cubicBezTo>
                  <a:cubicBezTo>
                    <a:pt x="906" y="229"/>
                    <a:pt x="914" y="235"/>
                    <a:pt x="915" y="249"/>
                  </a:cubicBezTo>
                  <a:cubicBezTo>
                    <a:pt x="915" y="263"/>
                    <a:pt x="912" y="289"/>
                    <a:pt x="925" y="291"/>
                  </a:cubicBezTo>
                  <a:cubicBezTo>
                    <a:pt x="925" y="291"/>
                    <a:pt x="933" y="351"/>
                    <a:pt x="954" y="367"/>
                  </a:cubicBezTo>
                  <a:cubicBezTo>
                    <a:pt x="954" y="367"/>
                    <a:pt x="954" y="427"/>
                    <a:pt x="953" y="428"/>
                  </a:cubicBezTo>
                  <a:cubicBezTo>
                    <a:pt x="951" y="429"/>
                    <a:pt x="855" y="492"/>
                    <a:pt x="818" y="496"/>
                  </a:cubicBezTo>
                  <a:cubicBezTo>
                    <a:pt x="810" y="497"/>
                    <a:pt x="701" y="520"/>
                    <a:pt x="657" y="606"/>
                  </a:cubicBezTo>
                  <a:cubicBezTo>
                    <a:pt x="629" y="662"/>
                    <a:pt x="616" y="717"/>
                    <a:pt x="585" y="765"/>
                  </a:cubicBezTo>
                  <a:cubicBezTo>
                    <a:pt x="554" y="813"/>
                    <a:pt x="502" y="902"/>
                    <a:pt x="482" y="923"/>
                  </a:cubicBezTo>
                  <a:cubicBezTo>
                    <a:pt x="462" y="944"/>
                    <a:pt x="372" y="1046"/>
                    <a:pt x="350" y="1080"/>
                  </a:cubicBezTo>
                  <a:cubicBezTo>
                    <a:pt x="328" y="1114"/>
                    <a:pt x="308" y="1158"/>
                    <a:pt x="288" y="1183"/>
                  </a:cubicBezTo>
                  <a:cubicBezTo>
                    <a:pt x="268" y="1208"/>
                    <a:pt x="232" y="1252"/>
                    <a:pt x="218" y="1264"/>
                  </a:cubicBezTo>
                  <a:cubicBezTo>
                    <a:pt x="204" y="1275"/>
                    <a:pt x="197" y="1289"/>
                    <a:pt x="193" y="1297"/>
                  </a:cubicBezTo>
                  <a:cubicBezTo>
                    <a:pt x="189" y="1305"/>
                    <a:pt x="172" y="1317"/>
                    <a:pt x="158" y="1319"/>
                  </a:cubicBezTo>
                  <a:cubicBezTo>
                    <a:pt x="144" y="1322"/>
                    <a:pt x="109" y="1334"/>
                    <a:pt x="96" y="1349"/>
                  </a:cubicBezTo>
                  <a:cubicBezTo>
                    <a:pt x="84" y="1364"/>
                    <a:pt x="73" y="1385"/>
                    <a:pt x="61" y="1389"/>
                  </a:cubicBezTo>
                  <a:cubicBezTo>
                    <a:pt x="49" y="1394"/>
                    <a:pt x="44" y="1401"/>
                    <a:pt x="40" y="1409"/>
                  </a:cubicBezTo>
                  <a:cubicBezTo>
                    <a:pt x="36" y="1417"/>
                    <a:pt x="29" y="1425"/>
                    <a:pt x="24" y="1428"/>
                  </a:cubicBezTo>
                  <a:cubicBezTo>
                    <a:pt x="19" y="1432"/>
                    <a:pt x="8" y="1442"/>
                    <a:pt x="12" y="1448"/>
                  </a:cubicBezTo>
                  <a:cubicBezTo>
                    <a:pt x="16" y="1453"/>
                    <a:pt x="41" y="1452"/>
                    <a:pt x="52" y="1447"/>
                  </a:cubicBezTo>
                  <a:cubicBezTo>
                    <a:pt x="70" y="1439"/>
                    <a:pt x="77" y="1423"/>
                    <a:pt x="83" y="1425"/>
                  </a:cubicBezTo>
                  <a:cubicBezTo>
                    <a:pt x="83" y="1425"/>
                    <a:pt x="78" y="1440"/>
                    <a:pt x="69" y="1448"/>
                  </a:cubicBezTo>
                  <a:cubicBezTo>
                    <a:pt x="60" y="1455"/>
                    <a:pt x="56" y="1464"/>
                    <a:pt x="51" y="1470"/>
                  </a:cubicBezTo>
                  <a:cubicBezTo>
                    <a:pt x="46" y="1475"/>
                    <a:pt x="38" y="1488"/>
                    <a:pt x="34" y="1497"/>
                  </a:cubicBezTo>
                  <a:cubicBezTo>
                    <a:pt x="30" y="1505"/>
                    <a:pt x="23" y="1515"/>
                    <a:pt x="20" y="1519"/>
                  </a:cubicBezTo>
                  <a:cubicBezTo>
                    <a:pt x="17" y="1523"/>
                    <a:pt x="0" y="1543"/>
                    <a:pt x="12" y="1552"/>
                  </a:cubicBezTo>
                  <a:cubicBezTo>
                    <a:pt x="25" y="1561"/>
                    <a:pt x="32" y="1540"/>
                    <a:pt x="37" y="1535"/>
                  </a:cubicBezTo>
                  <a:cubicBezTo>
                    <a:pt x="42" y="1529"/>
                    <a:pt x="52" y="1519"/>
                    <a:pt x="58" y="1513"/>
                  </a:cubicBezTo>
                  <a:cubicBezTo>
                    <a:pt x="64" y="1506"/>
                    <a:pt x="75" y="1491"/>
                    <a:pt x="79" y="1485"/>
                  </a:cubicBezTo>
                  <a:cubicBezTo>
                    <a:pt x="84" y="1480"/>
                    <a:pt x="100" y="1467"/>
                    <a:pt x="100" y="1467"/>
                  </a:cubicBezTo>
                  <a:cubicBezTo>
                    <a:pt x="100" y="1467"/>
                    <a:pt x="92" y="1484"/>
                    <a:pt x="88" y="1487"/>
                  </a:cubicBezTo>
                  <a:cubicBezTo>
                    <a:pt x="84" y="1491"/>
                    <a:pt x="72" y="1510"/>
                    <a:pt x="68" y="1517"/>
                  </a:cubicBezTo>
                  <a:cubicBezTo>
                    <a:pt x="65" y="1523"/>
                    <a:pt x="54" y="1537"/>
                    <a:pt x="50" y="1543"/>
                  </a:cubicBezTo>
                  <a:cubicBezTo>
                    <a:pt x="46" y="1548"/>
                    <a:pt x="31" y="1567"/>
                    <a:pt x="29" y="1574"/>
                  </a:cubicBezTo>
                  <a:cubicBezTo>
                    <a:pt x="27" y="1580"/>
                    <a:pt x="29" y="1588"/>
                    <a:pt x="35" y="1592"/>
                  </a:cubicBezTo>
                  <a:cubicBezTo>
                    <a:pt x="41" y="1597"/>
                    <a:pt x="53" y="1596"/>
                    <a:pt x="61" y="1583"/>
                  </a:cubicBezTo>
                  <a:cubicBezTo>
                    <a:pt x="69" y="1571"/>
                    <a:pt x="80" y="1557"/>
                    <a:pt x="85" y="1550"/>
                  </a:cubicBezTo>
                  <a:cubicBezTo>
                    <a:pt x="89" y="1543"/>
                    <a:pt x="97" y="1536"/>
                    <a:pt x="101" y="1530"/>
                  </a:cubicBezTo>
                  <a:cubicBezTo>
                    <a:pt x="105" y="1524"/>
                    <a:pt x="115" y="1511"/>
                    <a:pt x="120" y="1504"/>
                  </a:cubicBezTo>
                  <a:cubicBezTo>
                    <a:pt x="124" y="1496"/>
                    <a:pt x="129" y="1492"/>
                    <a:pt x="131" y="1494"/>
                  </a:cubicBezTo>
                  <a:cubicBezTo>
                    <a:pt x="132" y="1495"/>
                    <a:pt x="116" y="1518"/>
                    <a:pt x="110" y="1527"/>
                  </a:cubicBezTo>
                  <a:cubicBezTo>
                    <a:pt x="104" y="1536"/>
                    <a:pt x="94" y="1555"/>
                    <a:pt x="89" y="1561"/>
                  </a:cubicBezTo>
                  <a:cubicBezTo>
                    <a:pt x="85" y="1567"/>
                    <a:pt x="59" y="1600"/>
                    <a:pt x="75" y="1610"/>
                  </a:cubicBezTo>
                  <a:cubicBezTo>
                    <a:pt x="91" y="1620"/>
                    <a:pt x="103" y="1590"/>
                    <a:pt x="109" y="1585"/>
                  </a:cubicBezTo>
                  <a:cubicBezTo>
                    <a:pt x="116" y="1579"/>
                    <a:pt x="125" y="1567"/>
                    <a:pt x="132" y="1557"/>
                  </a:cubicBezTo>
                  <a:cubicBezTo>
                    <a:pt x="139" y="1547"/>
                    <a:pt x="158" y="1520"/>
                    <a:pt x="161" y="1516"/>
                  </a:cubicBezTo>
                  <a:cubicBezTo>
                    <a:pt x="165" y="1513"/>
                    <a:pt x="143" y="1557"/>
                    <a:pt x="140" y="1562"/>
                  </a:cubicBezTo>
                  <a:cubicBezTo>
                    <a:pt x="138" y="1568"/>
                    <a:pt x="124" y="1591"/>
                    <a:pt x="138" y="1598"/>
                  </a:cubicBezTo>
                  <a:cubicBezTo>
                    <a:pt x="151" y="1606"/>
                    <a:pt x="163" y="1585"/>
                    <a:pt x="168" y="1574"/>
                  </a:cubicBezTo>
                  <a:cubicBezTo>
                    <a:pt x="173" y="1562"/>
                    <a:pt x="183" y="1548"/>
                    <a:pt x="186" y="1541"/>
                  </a:cubicBezTo>
                  <a:cubicBezTo>
                    <a:pt x="188" y="1535"/>
                    <a:pt x="194" y="1523"/>
                    <a:pt x="195" y="1519"/>
                  </a:cubicBezTo>
                  <a:cubicBezTo>
                    <a:pt x="196" y="1515"/>
                    <a:pt x="210" y="1502"/>
                    <a:pt x="217" y="1496"/>
                  </a:cubicBezTo>
                  <a:cubicBezTo>
                    <a:pt x="224" y="1491"/>
                    <a:pt x="238" y="1477"/>
                    <a:pt x="247" y="1459"/>
                  </a:cubicBezTo>
                  <a:cubicBezTo>
                    <a:pt x="255" y="1442"/>
                    <a:pt x="264" y="1423"/>
                    <a:pt x="266" y="1411"/>
                  </a:cubicBezTo>
                  <a:cubicBezTo>
                    <a:pt x="269" y="1398"/>
                    <a:pt x="271" y="1381"/>
                    <a:pt x="281" y="1372"/>
                  </a:cubicBezTo>
                  <a:cubicBezTo>
                    <a:pt x="292" y="1362"/>
                    <a:pt x="426" y="1245"/>
                    <a:pt x="457" y="1210"/>
                  </a:cubicBezTo>
                  <a:cubicBezTo>
                    <a:pt x="489" y="1175"/>
                    <a:pt x="588" y="1047"/>
                    <a:pt x="613" y="992"/>
                  </a:cubicBezTo>
                  <a:cubicBezTo>
                    <a:pt x="639" y="938"/>
                    <a:pt x="704" y="825"/>
                    <a:pt x="718" y="801"/>
                  </a:cubicBezTo>
                  <a:cubicBezTo>
                    <a:pt x="732" y="777"/>
                    <a:pt x="760" y="729"/>
                    <a:pt x="795" y="733"/>
                  </a:cubicBezTo>
                  <a:cubicBezTo>
                    <a:pt x="795" y="733"/>
                    <a:pt x="794" y="799"/>
                    <a:pt x="799" y="815"/>
                  </a:cubicBezTo>
                  <a:cubicBezTo>
                    <a:pt x="804" y="831"/>
                    <a:pt x="802" y="895"/>
                    <a:pt x="801" y="919"/>
                  </a:cubicBezTo>
                  <a:cubicBezTo>
                    <a:pt x="800" y="944"/>
                    <a:pt x="804" y="1004"/>
                    <a:pt x="810" y="1028"/>
                  </a:cubicBezTo>
                  <a:cubicBezTo>
                    <a:pt x="815" y="1053"/>
                    <a:pt x="816" y="1114"/>
                    <a:pt x="804" y="1157"/>
                  </a:cubicBezTo>
                  <a:cubicBezTo>
                    <a:pt x="793" y="1200"/>
                    <a:pt x="754" y="1346"/>
                    <a:pt x="754" y="1461"/>
                  </a:cubicBezTo>
                  <a:cubicBezTo>
                    <a:pt x="754" y="1576"/>
                    <a:pt x="795" y="1907"/>
                    <a:pt x="810" y="1958"/>
                  </a:cubicBezTo>
                  <a:cubicBezTo>
                    <a:pt x="825" y="2010"/>
                    <a:pt x="840" y="2084"/>
                    <a:pt x="837" y="2106"/>
                  </a:cubicBezTo>
                  <a:cubicBezTo>
                    <a:pt x="834" y="2129"/>
                    <a:pt x="828" y="2158"/>
                    <a:pt x="834" y="2179"/>
                  </a:cubicBezTo>
                  <a:cubicBezTo>
                    <a:pt x="840" y="2200"/>
                    <a:pt x="837" y="2224"/>
                    <a:pt x="830" y="2252"/>
                  </a:cubicBezTo>
                  <a:cubicBezTo>
                    <a:pt x="823" y="2280"/>
                    <a:pt x="819" y="2332"/>
                    <a:pt x="827" y="2385"/>
                  </a:cubicBezTo>
                  <a:cubicBezTo>
                    <a:pt x="835" y="2438"/>
                    <a:pt x="855" y="2612"/>
                    <a:pt x="867" y="2664"/>
                  </a:cubicBezTo>
                  <a:cubicBezTo>
                    <a:pt x="879" y="2716"/>
                    <a:pt x="898" y="2770"/>
                    <a:pt x="896" y="2797"/>
                  </a:cubicBezTo>
                  <a:cubicBezTo>
                    <a:pt x="894" y="2823"/>
                    <a:pt x="891" y="2849"/>
                    <a:pt x="892" y="2862"/>
                  </a:cubicBezTo>
                  <a:cubicBezTo>
                    <a:pt x="894" y="2875"/>
                    <a:pt x="894" y="2895"/>
                    <a:pt x="881" y="2908"/>
                  </a:cubicBezTo>
                  <a:cubicBezTo>
                    <a:pt x="868" y="2921"/>
                    <a:pt x="817" y="2960"/>
                    <a:pt x="804" y="2969"/>
                  </a:cubicBezTo>
                  <a:cubicBezTo>
                    <a:pt x="792" y="2979"/>
                    <a:pt x="777" y="2991"/>
                    <a:pt x="773" y="2997"/>
                  </a:cubicBezTo>
                  <a:cubicBezTo>
                    <a:pt x="769" y="3003"/>
                    <a:pt x="759" y="3012"/>
                    <a:pt x="756" y="3017"/>
                  </a:cubicBezTo>
                  <a:cubicBezTo>
                    <a:pt x="753" y="3023"/>
                    <a:pt x="737" y="3030"/>
                    <a:pt x="742" y="3043"/>
                  </a:cubicBezTo>
                  <a:cubicBezTo>
                    <a:pt x="742" y="3043"/>
                    <a:pt x="739" y="3052"/>
                    <a:pt x="747" y="3055"/>
                  </a:cubicBezTo>
                  <a:cubicBezTo>
                    <a:pt x="747" y="3055"/>
                    <a:pt x="741" y="3068"/>
                    <a:pt x="751" y="3067"/>
                  </a:cubicBezTo>
                  <a:cubicBezTo>
                    <a:pt x="751" y="3067"/>
                    <a:pt x="744" y="3080"/>
                    <a:pt x="754" y="3081"/>
                  </a:cubicBezTo>
                  <a:cubicBezTo>
                    <a:pt x="754" y="3081"/>
                    <a:pt x="746" y="3093"/>
                    <a:pt x="767" y="3100"/>
                  </a:cubicBezTo>
                  <a:cubicBezTo>
                    <a:pt x="788" y="3108"/>
                    <a:pt x="802" y="3103"/>
                    <a:pt x="813" y="3095"/>
                  </a:cubicBezTo>
                  <a:cubicBezTo>
                    <a:pt x="823" y="3087"/>
                    <a:pt x="829" y="3076"/>
                    <a:pt x="838" y="3076"/>
                  </a:cubicBezTo>
                  <a:cubicBezTo>
                    <a:pt x="847" y="3076"/>
                    <a:pt x="871" y="3072"/>
                    <a:pt x="881" y="3065"/>
                  </a:cubicBezTo>
                  <a:cubicBezTo>
                    <a:pt x="892" y="3057"/>
                    <a:pt x="915" y="3020"/>
                    <a:pt x="942" y="3007"/>
                  </a:cubicBezTo>
                  <a:cubicBezTo>
                    <a:pt x="969" y="2993"/>
                    <a:pt x="1022" y="2978"/>
                    <a:pt x="1016" y="2949"/>
                  </a:cubicBezTo>
                  <a:cubicBezTo>
                    <a:pt x="1009" y="2919"/>
                    <a:pt x="1003" y="2899"/>
                    <a:pt x="1005" y="2882"/>
                  </a:cubicBezTo>
                  <a:cubicBezTo>
                    <a:pt x="1006" y="2866"/>
                    <a:pt x="1005" y="2842"/>
                    <a:pt x="1003" y="2829"/>
                  </a:cubicBezTo>
                  <a:cubicBezTo>
                    <a:pt x="1001" y="2815"/>
                    <a:pt x="997" y="2762"/>
                    <a:pt x="998" y="2742"/>
                  </a:cubicBezTo>
                  <a:cubicBezTo>
                    <a:pt x="998" y="2721"/>
                    <a:pt x="1010" y="2560"/>
                    <a:pt x="1020" y="2515"/>
                  </a:cubicBezTo>
                  <a:cubicBezTo>
                    <a:pt x="1030" y="2470"/>
                    <a:pt x="1037" y="2380"/>
                    <a:pt x="1030" y="2341"/>
                  </a:cubicBezTo>
                  <a:cubicBezTo>
                    <a:pt x="1024" y="2302"/>
                    <a:pt x="1018" y="2260"/>
                    <a:pt x="1020" y="2229"/>
                  </a:cubicBezTo>
                  <a:cubicBezTo>
                    <a:pt x="1023" y="2198"/>
                    <a:pt x="1026" y="2174"/>
                    <a:pt x="1030" y="2150"/>
                  </a:cubicBezTo>
                  <a:cubicBezTo>
                    <a:pt x="1034" y="2126"/>
                    <a:pt x="1034" y="2106"/>
                    <a:pt x="1030" y="2070"/>
                  </a:cubicBezTo>
                  <a:cubicBezTo>
                    <a:pt x="1026" y="2034"/>
                    <a:pt x="1018" y="1931"/>
                    <a:pt x="1022" y="1892"/>
                  </a:cubicBezTo>
                  <a:cubicBezTo>
                    <a:pt x="1027" y="1854"/>
                    <a:pt x="1042" y="1784"/>
                    <a:pt x="1046" y="1756"/>
                  </a:cubicBezTo>
                  <a:cubicBezTo>
                    <a:pt x="1049" y="1729"/>
                    <a:pt x="1055" y="1657"/>
                    <a:pt x="1054" y="1576"/>
                  </a:cubicBezTo>
                  <a:cubicBezTo>
                    <a:pt x="1063" y="1576"/>
                    <a:pt x="1063" y="1576"/>
                    <a:pt x="1063" y="1576"/>
                  </a:cubicBezTo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7" name="Silhouette Randlinie"/>
            <p:cNvSpPr>
              <a:spLocks/>
            </p:cNvSpPr>
            <p:nvPr/>
          </p:nvSpPr>
          <p:spPr bwMode="auto">
            <a:xfrm>
              <a:off x="205226" y="472588"/>
              <a:ext cx="3368675" cy="4976813"/>
            </a:xfrm>
            <a:custGeom>
              <a:avLst/>
              <a:gdLst>
                <a:gd name="T0" fmla="*/ 1103 w 2104"/>
                <a:gd name="T1" fmla="*/ 2867 h 3108"/>
                <a:gd name="T2" fmla="*/ 1344 w 2104"/>
                <a:gd name="T3" fmla="*/ 3104 h 3108"/>
                <a:gd name="T4" fmla="*/ 1368 w 2104"/>
                <a:gd name="T5" fmla="*/ 3045 h 3108"/>
                <a:gd name="T6" fmla="*/ 1285 w 2104"/>
                <a:gd name="T7" fmla="*/ 2387 h 3108"/>
                <a:gd name="T8" fmla="*/ 1318 w 2104"/>
                <a:gd name="T9" fmla="*/ 745 h 3108"/>
                <a:gd name="T10" fmla="*/ 1923 w 2104"/>
                <a:gd name="T11" fmla="*/ 1544 h 3108"/>
                <a:gd name="T12" fmla="*/ 1951 w 2104"/>
                <a:gd name="T13" fmla="*/ 1518 h 3108"/>
                <a:gd name="T14" fmla="*/ 1948 w 2104"/>
                <a:gd name="T15" fmla="*/ 1519 h 3108"/>
                <a:gd name="T16" fmla="*/ 1984 w 2104"/>
                <a:gd name="T17" fmla="*/ 1500 h 3108"/>
                <a:gd name="T18" fmla="*/ 1980 w 2104"/>
                <a:gd name="T19" fmla="*/ 1498 h 3108"/>
                <a:gd name="T20" fmla="*/ 2028 w 2104"/>
                <a:gd name="T21" fmla="*/ 1493 h 3108"/>
                <a:gd name="T22" fmla="*/ 2092 w 2104"/>
                <a:gd name="T23" fmla="*/ 1520 h 3108"/>
                <a:gd name="T24" fmla="*/ 2087 w 2104"/>
                <a:gd name="T25" fmla="*/ 1429 h 3108"/>
                <a:gd name="T26" fmla="*/ 1315 w 2104"/>
                <a:gd name="T27" fmla="*/ 502 h 3108"/>
                <a:gd name="T28" fmla="*/ 1165 w 2104"/>
                <a:gd name="T29" fmla="*/ 351 h 3108"/>
                <a:gd name="T30" fmla="*/ 1114 w 2104"/>
                <a:gd name="T31" fmla="*/ 12 h 3108"/>
                <a:gd name="T32" fmla="*/ 907 w 2104"/>
                <a:gd name="T33" fmla="*/ 251 h 3108"/>
                <a:gd name="T34" fmla="*/ 945 w 2104"/>
                <a:gd name="T35" fmla="*/ 429 h 3108"/>
                <a:gd name="T36" fmla="*/ 281 w 2104"/>
                <a:gd name="T37" fmla="*/ 1184 h 3108"/>
                <a:gd name="T38" fmla="*/ 46 w 2104"/>
                <a:gd name="T39" fmla="*/ 1451 h 3108"/>
                <a:gd name="T40" fmla="*/ 53 w 2104"/>
                <a:gd name="T41" fmla="*/ 1516 h 3108"/>
                <a:gd name="T42" fmla="*/ 37 w 2104"/>
                <a:gd name="T43" fmla="*/ 1599 h 3108"/>
                <a:gd name="T44" fmla="*/ 124 w 2104"/>
                <a:gd name="T45" fmla="*/ 1496 h 3108"/>
                <a:gd name="T46" fmla="*/ 86 w 2104"/>
                <a:gd name="T47" fmla="*/ 1612 h 3108"/>
                <a:gd name="T48" fmla="*/ 156 w 2104"/>
                <a:gd name="T49" fmla="*/ 1520 h 3108"/>
                <a:gd name="T50" fmla="*/ 128 w 2104"/>
                <a:gd name="T51" fmla="*/ 1574 h 3108"/>
                <a:gd name="T52" fmla="*/ 533 w 2104"/>
                <a:gd name="T53" fmla="*/ 1112 h 3108"/>
                <a:gd name="T54" fmla="*/ 768 w 2104"/>
                <a:gd name="T55" fmla="*/ 1736 h 3108"/>
                <a:gd name="T56" fmla="*/ 835 w 2104"/>
                <a:gd name="T57" fmla="*/ 2940 h 3108"/>
                <a:gd name="T58" fmla="*/ 744 w 2104"/>
                <a:gd name="T59" fmla="*/ 3071 h 3108"/>
                <a:gd name="T60" fmla="*/ 876 w 2104"/>
                <a:gd name="T61" fmla="*/ 3068 h 3108"/>
                <a:gd name="T62" fmla="*/ 1029 w 2104"/>
                <a:gd name="T63" fmla="*/ 2116 h 3108"/>
                <a:gd name="T64" fmla="*/ 1013 w 2104"/>
                <a:gd name="T65" fmla="*/ 1927 h 3108"/>
                <a:gd name="T66" fmla="*/ 935 w 2104"/>
                <a:gd name="T67" fmla="*/ 3007 h 3108"/>
                <a:gd name="T68" fmla="*/ 750 w 2104"/>
                <a:gd name="T69" fmla="*/ 3085 h 3108"/>
                <a:gd name="T70" fmla="*/ 741 w 2104"/>
                <a:gd name="T71" fmla="*/ 3055 h 3108"/>
                <a:gd name="T72" fmla="*/ 889 w 2104"/>
                <a:gd name="T73" fmla="*/ 2876 h 3108"/>
                <a:gd name="T74" fmla="*/ 809 w 2104"/>
                <a:gd name="T75" fmla="*/ 1078 h 3108"/>
                <a:gd name="T76" fmla="*/ 258 w 2104"/>
                <a:gd name="T77" fmla="*/ 1412 h 3108"/>
                <a:gd name="T78" fmla="*/ 157 w 2104"/>
                <a:gd name="T79" fmla="*/ 1522 h 3108"/>
                <a:gd name="T80" fmla="*/ 95 w 2104"/>
                <a:gd name="T81" fmla="*/ 1548 h 3108"/>
                <a:gd name="T82" fmla="*/ 46 w 2104"/>
                <a:gd name="T83" fmla="*/ 1546 h 3108"/>
                <a:gd name="T84" fmla="*/ 16 w 2104"/>
                <a:gd name="T85" fmla="*/ 1522 h 3108"/>
                <a:gd name="T86" fmla="*/ 36 w 2104"/>
                <a:gd name="T87" fmla="*/ 1411 h 3108"/>
                <a:gd name="T88" fmla="*/ 812 w 2104"/>
                <a:gd name="T89" fmla="*/ 500 h 3108"/>
                <a:gd name="T90" fmla="*/ 911 w 2104"/>
                <a:gd name="T91" fmla="*/ 264 h 3108"/>
                <a:gd name="T92" fmla="*/ 1034 w 2104"/>
                <a:gd name="T93" fmla="*/ 5 h 3108"/>
                <a:gd name="T94" fmla="*/ 1204 w 2104"/>
                <a:gd name="T95" fmla="*/ 183 h 3108"/>
                <a:gd name="T96" fmla="*/ 1149 w 2104"/>
                <a:gd name="T97" fmla="*/ 427 h 3108"/>
                <a:gd name="T98" fmla="*/ 1916 w 2104"/>
                <a:gd name="T99" fmla="*/ 1300 h 3108"/>
                <a:gd name="T100" fmla="*/ 2027 w 2104"/>
                <a:gd name="T101" fmla="*/ 1425 h 3108"/>
                <a:gd name="T102" fmla="*/ 2012 w 2104"/>
                <a:gd name="T103" fmla="*/ 1468 h 3108"/>
                <a:gd name="T104" fmla="*/ 1980 w 2104"/>
                <a:gd name="T105" fmla="*/ 1494 h 3108"/>
                <a:gd name="T106" fmla="*/ 1956 w 2104"/>
                <a:gd name="T107" fmla="*/ 1524 h 3108"/>
                <a:gd name="T108" fmla="*/ 1918 w 2104"/>
                <a:gd name="T109" fmla="*/ 1524 h 3108"/>
                <a:gd name="T110" fmla="*/ 1313 w 2104"/>
                <a:gd name="T111" fmla="*/ 784 h 3108"/>
                <a:gd name="T112" fmla="*/ 1286 w 2104"/>
                <a:gd name="T113" fmla="*/ 2325 h 3108"/>
                <a:gd name="T114" fmla="*/ 1366 w 2104"/>
                <a:gd name="T115" fmla="*/ 3044 h 3108"/>
                <a:gd name="T116" fmla="*/ 1355 w 2104"/>
                <a:gd name="T117" fmla="*/ 3085 h 3108"/>
                <a:gd name="T118" fmla="*/ 1121 w 2104"/>
                <a:gd name="T119" fmla="*/ 2987 h 3108"/>
                <a:gd name="T120" fmla="*/ 1091 w 2104"/>
                <a:gd name="T121" fmla="*/ 1927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4" h="3108">
                  <a:moveTo>
                    <a:pt x="1057" y="1578"/>
                  </a:moveTo>
                  <a:cubicBezTo>
                    <a:pt x="1055" y="1577"/>
                    <a:pt x="1055" y="1577"/>
                    <a:pt x="1055" y="1577"/>
                  </a:cubicBezTo>
                  <a:cubicBezTo>
                    <a:pt x="1054" y="1585"/>
                    <a:pt x="1054" y="1593"/>
                    <a:pt x="1054" y="1601"/>
                  </a:cubicBezTo>
                  <a:cubicBezTo>
                    <a:pt x="1054" y="1673"/>
                    <a:pt x="1060" y="1734"/>
                    <a:pt x="1063" y="1758"/>
                  </a:cubicBezTo>
                  <a:cubicBezTo>
                    <a:pt x="1064" y="1772"/>
                    <a:pt x="1069" y="1797"/>
                    <a:pt x="1074" y="1822"/>
                  </a:cubicBezTo>
                  <a:cubicBezTo>
                    <a:pt x="1079" y="1848"/>
                    <a:pt x="1084" y="1875"/>
                    <a:pt x="1086" y="1894"/>
                  </a:cubicBezTo>
                  <a:cubicBezTo>
                    <a:pt x="1087" y="1903"/>
                    <a:pt x="1087" y="1914"/>
                    <a:pt x="1087" y="1927"/>
                  </a:cubicBezTo>
                  <a:cubicBezTo>
                    <a:pt x="1087" y="1974"/>
                    <a:pt x="1082" y="2043"/>
                    <a:pt x="1079" y="2071"/>
                  </a:cubicBezTo>
                  <a:cubicBezTo>
                    <a:pt x="1077" y="2089"/>
                    <a:pt x="1076" y="2104"/>
                    <a:pt x="1076" y="2116"/>
                  </a:cubicBezTo>
                  <a:cubicBezTo>
                    <a:pt x="1076" y="2129"/>
                    <a:pt x="1077" y="2140"/>
                    <a:pt x="1079" y="2152"/>
                  </a:cubicBezTo>
                  <a:cubicBezTo>
                    <a:pt x="1083" y="2176"/>
                    <a:pt x="1085" y="2200"/>
                    <a:pt x="1088" y="2231"/>
                  </a:cubicBezTo>
                  <a:cubicBezTo>
                    <a:pt x="1088" y="2236"/>
                    <a:pt x="1089" y="2242"/>
                    <a:pt x="1089" y="2247"/>
                  </a:cubicBezTo>
                  <a:cubicBezTo>
                    <a:pt x="1089" y="2276"/>
                    <a:pt x="1084" y="2310"/>
                    <a:pt x="1078" y="2343"/>
                  </a:cubicBezTo>
                  <a:cubicBezTo>
                    <a:pt x="1076" y="2354"/>
                    <a:pt x="1075" y="2369"/>
                    <a:pt x="1075" y="2385"/>
                  </a:cubicBezTo>
                  <a:cubicBezTo>
                    <a:pt x="1075" y="2429"/>
                    <a:pt x="1081" y="2484"/>
                    <a:pt x="1088" y="2517"/>
                  </a:cubicBezTo>
                  <a:cubicBezTo>
                    <a:pt x="1093" y="2540"/>
                    <a:pt x="1098" y="2591"/>
                    <a:pt x="1103" y="2640"/>
                  </a:cubicBezTo>
                  <a:cubicBezTo>
                    <a:pt x="1107" y="2688"/>
                    <a:pt x="1110" y="2734"/>
                    <a:pt x="1111" y="2744"/>
                  </a:cubicBezTo>
                  <a:cubicBezTo>
                    <a:pt x="1111" y="2746"/>
                    <a:pt x="1111" y="2747"/>
                    <a:pt x="1111" y="2750"/>
                  </a:cubicBezTo>
                  <a:cubicBezTo>
                    <a:pt x="1111" y="2761"/>
                    <a:pt x="1110" y="2778"/>
                    <a:pt x="1109" y="2794"/>
                  </a:cubicBezTo>
                  <a:cubicBezTo>
                    <a:pt x="1108" y="2810"/>
                    <a:pt x="1106" y="2824"/>
                    <a:pt x="1105" y="2830"/>
                  </a:cubicBezTo>
                  <a:cubicBezTo>
                    <a:pt x="1104" y="2840"/>
                    <a:pt x="1103" y="2854"/>
                    <a:pt x="1103" y="2867"/>
                  </a:cubicBezTo>
                  <a:cubicBezTo>
                    <a:pt x="1103" y="2873"/>
                    <a:pt x="1103" y="2879"/>
                    <a:pt x="1103" y="2884"/>
                  </a:cubicBezTo>
                  <a:cubicBezTo>
                    <a:pt x="1104" y="2886"/>
                    <a:pt x="1104" y="2887"/>
                    <a:pt x="1104" y="2888"/>
                  </a:cubicBezTo>
                  <a:cubicBezTo>
                    <a:pt x="1104" y="2896"/>
                    <a:pt x="1102" y="2906"/>
                    <a:pt x="1099" y="2917"/>
                  </a:cubicBezTo>
                  <a:cubicBezTo>
                    <a:pt x="1096" y="2928"/>
                    <a:pt x="1092" y="2940"/>
                    <a:pt x="1089" y="2954"/>
                  </a:cubicBezTo>
                  <a:cubicBezTo>
                    <a:pt x="1089" y="2955"/>
                    <a:pt x="1088" y="2957"/>
                    <a:pt x="1088" y="2959"/>
                  </a:cubicBezTo>
                  <a:cubicBezTo>
                    <a:pt x="1088" y="2966"/>
                    <a:pt x="1092" y="2972"/>
                    <a:pt x="1098" y="2977"/>
                  </a:cubicBezTo>
                  <a:cubicBezTo>
                    <a:pt x="1106" y="2985"/>
                    <a:pt x="1119" y="2991"/>
                    <a:pt x="1132" y="2996"/>
                  </a:cubicBezTo>
                  <a:cubicBezTo>
                    <a:pt x="1145" y="3001"/>
                    <a:pt x="1158" y="3006"/>
                    <a:pt x="1168" y="3010"/>
                  </a:cubicBezTo>
                  <a:cubicBezTo>
                    <a:pt x="1181" y="3017"/>
                    <a:pt x="1193" y="3029"/>
                    <a:pt x="1203" y="3041"/>
                  </a:cubicBezTo>
                  <a:cubicBezTo>
                    <a:pt x="1209" y="3047"/>
                    <a:pt x="1213" y="3053"/>
                    <a:pt x="1218" y="3058"/>
                  </a:cubicBezTo>
                  <a:cubicBezTo>
                    <a:pt x="1222" y="3063"/>
                    <a:pt x="1225" y="3066"/>
                    <a:pt x="1228" y="3068"/>
                  </a:cubicBezTo>
                  <a:cubicBezTo>
                    <a:pt x="1233" y="3072"/>
                    <a:pt x="1242" y="3075"/>
                    <a:pt x="1250" y="3077"/>
                  </a:cubicBezTo>
                  <a:cubicBezTo>
                    <a:pt x="1258" y="3079"/>
                    <a:pt x="1266" y="3080"/>
                    <a:pt x="1271" y="3080"/>
                  </a:cubicBezTo>
                  <a:cubicBezTo>
                    <a:pt x="1272" y="3080"/>
                    <a:pt x="1272" y="3080"/>
                    <a:pt x="1272" y="3080"/>
                  </a:cubicBezTo>
                  <a:cubicBezTo>
                    <a:pt x="1273" y="3080"/>
                    <a:pt x="1273" y="3080"/>
                    <a:pt x="1273" y="3080"/>
                  </a:cubicBezTo>
                  <a:cubicBezTo>
                    <a:pt x="1275" y="3080"/>
                    <a:pt x="1276" y="3080"/>
                    <a:pt x="1278" y="3081"/>
                  </a:cubicBezTo>
                  <a:cubicBezTo>
                    <a:pt x="1281" y="3083"/>
                    <a:pt x="1283" y="3086"/>
                    <a:pt x="1286" y="3089"/>
                  </a:cubicBezTo>
                  <a:cubicBezTo>
                    <a:pt x="1289" y="3092"/>
                    <a:pt x="1293" y="3096"/>
                    <a:pt x="1297" y="3099"/>
                  </a:cubicBezTo>
                  <a:cubicBezTo>
                    <a:pt x="1297" y="3099"/>
                    <a:pt x="1297" y="3099"/>
                    <a:pt x="1297" y="3099"/>
                  </a:cubicBezTo>
                  <a:cubicBezTo>
                    <a:pt x="1304" y="3104"/>
                    <a:pt x="1312" y="3108"/>
                    <a:pt x="1323" y="3108"/>
                  </a:cubicBezTo>
                  <a:cubicBezTo>
                    <a:pt x="1329" y="3108"/>
                    <a:pt x="1336" y="3107"/>
                    <a:pt x="1344" y="3104"/>
                  </a:cubicBezTo>
                  <a:cubicBezTo>
                    <a:pt x="1350" y="3102"/>
                    <a:pt x="1354" y="3100"/>
                    <a:pt x="1356" y="3097"/>
                  </a:cubicBezTo>
                  <a:cubicBezTo>
                    <a:pt x="1359" y="3094"/>
                    <a:pt x="1360" y="3091"/>
                    <a:pt x="1360" y="3089"/>
                  </a:cubicBezTo>
                  <a:cubicBezTo>
                    <a:pt x="1360" y="3085"/>
                    <a:pt x="1358" y="3083"/>
                    <a:pt x="1358" y="3082"/>
                  </a:cubicBezTo>
                  <a:cubicBezTo>
                    <a:pt x="1356" y="3083"/>
                    <a:pt x="1356" y="3083"/>
                    <a:pt x="1356" y="3083"/>
                  </a:cubicBezTo>
                  <a:cubicBezTo>
                    <a:pt x="1357" y="3085"/>
                    <a:pt x="1357" y="3085"/>
                    <a:pt x="1357" y="3085"/>
                  </a:cubicBezTo>
                  <a:cubicBezTo>
                    <a:pt x="1359" y="3085"/>
                    <a:pt x="1361" y="3084"/>
                    <a:pt x="1362" y="3082"/>
                  </a:cubicBezTo>
                  <a:cubicBezTo>
                    <a:pt x="1363" y="3081"/>
                    <a:pt x="1364" y="3079"/>
                    <a:pt x="1364" y="3077"/>
                  </a:cubicBezTo>
                  <a:cubicBezTo>
                    <a:pt x="1364" y="3075"/>
                    <a:pt x="1363" y="3073"/>
                    <a:pt x="1363" y="3071"/>
                  </a:cubicBezTo>
                  <a:cubicBezTo>
                    <a:pt x="1362" y="3070"/>
                    <a:pt x="1361" y="3069"/>
                    <a:pt x="1361" y="3068"/>
                  </a:cubicBezTo>
                  <a:cubicBezTo>
                    <a:pt x="1360" y="3069"/>
                    <a:pt x="1360" y="3069"/>
                    <a:pt x="1360" y="3069"/>
                  </a:cubicBezTo>
                  <a:cubicBezTo>
                    <a:pt x="1359" y="3071"/>
                    <a:pt x="1359" y="3071"/>
                    <a:pt x="1359" y="3071"/>
                  </a:cubicBezTo>
                  <a:cubicBezTo>
                    <a:pt x="1360" y="3071"/>
                    <a:pt x="1360" y="3071"/>
                    <a:pt x="1360" y="3071"/>
                  </a:cubicBezTo>
                  <a:cubicBezTo>
                    <a:pt x="1363" y="3071"/>
                    <a:pt x="1365" y="3071"/>
                    <a:pt x="1366" y="3069"/>
                  </a:cubicBezTo>
                  <a:cubicBezTo>
                    <a:pt x="1367" y="3067"/>
                    <a:pt x="1367" y="3066"/>
                    <a:pt x="1367" y="3064"/>
                  </a:cubicBezTo>
                  <a:cubicBezTo>
                    <a:pt x="1367" y="3060"/>
                    <a:pt x="1366" y="3057"/>
                    <a:pt x="1366" y="3057"/>
                  </a:cubicBezTo>
                  <a:cubicBezTo>
                    <a:pt x="1364" y="3057"/>
                    <a:pt x="1364" y="3057"/>
                    <a:pt x="1364" y="3057"/>
                  </a:cubicBezTo>
                  <a:cubicBezTo>
                    <a:pt x="1365" y="3059"/>
                    <a:pt x="1365" y="3059"/>
                    <a:pt x="1365" y="3059"/>
                  </a:cubicBezTo>
                  <a:cubicBezTo>
                    <a:pt x="1367" y="3058"/>
                    <a:pt x="1369" y="3056"/>
                    <a:pt x="1369" y="3055"/>
                  </a:cubicBezTo>
                  <a:cubicBezTo>
                    <a:pt x="1370" y="3053"/>
                    <a:pt x="1371" y="3051"/>
                    <a:pt x="1371" y="3049"/>
                  </a:cubicBezTo>
                  <a:cubicBezTo>
                    <a:pt x="1371" y="3046"/>
                    <a:pt x="1370" y="3044"/>
                    <a:pt x="1370" y="3044"/>
                  </a:cubicBezTo>
                  <a:cubicBezTo>
                    <a:pt x="1368" y="3045"/>
                    <a:pt x="1368" y="3045"/>
                    <a:pt x="1368" y="3045"/>
                  </a:cubicBezTo>
                  <a:cubicBezTo>
                    <a:pt x="1370" y="3045"/>
                    <a:pt x="1370" y="3045"/>
                    <a:pt x="1370" y="3045"/>
                  </a:cubicBezTo>
                  <a:cubicBezTo>
                    <a:pt x="1371" y="3044"/>
                    <a:pt x="1371" y="3042"/>
                    <a:pt x="1371" y="3040"/>
                  </a:cubicBezTo>
                  <a:cubicBezTo>
                    <a:pt x="1371" y="3037"/>
                    <a:pt x="1370" y="3035"/>
                    <a:pt x="1369" y="3032"/>
                  </a:cubicBezTo>
                  <a:cubicBezTo>
                    <a:pt x="1367" y="3029"/>
                    <a:pt x="1364" y="3026"/>
                    <a:pt x="1361" y="3024"/>
                  </a:cubicBezTo>
                  <a:cubicBezTo>
                    <a:pt x="1359" y="3022"/>
                    <a:pt x="1356" y="3019"/>
                    <a:pt x="1356" y="3018"/>
                  </a:cubicBezTo>
                  <a:cubicBezTo>
                    <a:pt x="1354" y="3015"/>
                    <a:pt x="1351" y="3012"/>
                    <a:pt x="1347" y="3008"/>
                  </a:cubicBezTo>
                  <a:cubicBezTo>
                    <a:pt x="1344" y="3005"/>
                    <a:pt x="1341" y="3001"/>
                    <a:pt x="1339" y="2998"/>
                  </a:cubicBezTo>
                  <a:cubicBezTo>
                    <a:pt x="1337" y="2995"/>
                    <a:pt x="1332" y="2990"/>
                    <a:pt x="1326" y="2985"/>
                  </a:cubicBezTo>
                  <a:cubicBezTo>
                    <a:pt x="1320" y="2980"/>
                    <a:pt x="1314" y="2975"/>
                    <a:pt x="1307" y="2970"/>
                  </a:cubicBezTo>
                  <a:cubicBezTo>
                    <a:pt x="1301" y="2965"/>
                    <a:pt x="1285" y="2953"/>
                    <a:pt x="1269" y="2940"/>
                  </a:cubicBezTo>
                  <a:cubicBezTo>
                    <a:pt x="1253" y="2928"/>
                    <a:pt x="1237" y="2915"/>
                    <a:pt x="1231" y="2908"/>
                  </a:cubicBezTo>
                  <a:cubicBezTo>
                    <a:pt x="1222" y="2899"/>
                    <a:pt x="1219" y="2887"/>
                    <a:pt x="1219" y="2876"/>
                  </a:cubicBezTo>
                  <a:cubicBezTo>
                    <a:pt x="1219" y="2872"/>
                    <a:pt x="1219" y="2868"/>
                    <a:pt x="1220" y="2864"/>
                  </a:cubicBezTo>
                  <a:cubicBezTo>
                    <a:pt x="1220" y="2864"/>
                    <a:pt x="1220" y="2864"/>
                    <a:pt x="1220" y="2864"/>
                  </a:cubicBezTo>
                  <a:cubicBezTo>
                    <a:pt x="1220" y="2862"/>
                    <a:pt x="1220" y="2859"/>
                    <a:pt x="1220" y="2855"/>
                  </a:cubicBezTo>
                  <a:cubicBezTo>
                    <a:pt x="1220" y="2841"/>
                    <a:pt x="1218" y="2820"/>
                    <a:pt x="1216" y="2799"/>
                  </a:cubicBezTo>
                  <a:cubicBezTo>
                    <a:pt x="1216" y="2798"/>
                    <a:pt x="1216" y="2796"/>
                    <a:pt x="1216" y="2795"/>
                  </a:cubicBezTo>
                  <a:cubicBezTo>
                    <a:pt x="1216" y="2782"/>
                    <a:pt x="1221" y="2762"/>
                    <a:pt x="1226" y="2739"/>
                  </a:cubicBezTo>
                  <a:cubicBezTo>
                    <a:pt x="1232" y="2717"/>
                    <a:pt x="1239" y="2691"/>
                    <a:pt x="1245" y="2666"/>
                  </a:cubicBezTo>
                  <a:cubicBezTo>
                    <a:pt x="1252" y="2640"/>
                    <a:pt x="1260" y="2584"/>
                    <a:pt x="1267" y="2527"/>
                  </a:cubicBezTo>
                  <a:cubicBezTo>
                    <a:pt x="1274" y="2470"/>
                    <a:pt x="1281" y="2413"/>
                    <a:pt x="1285" y="2387"/>
                  </a:cubicBezTo>
                  <a:cubicBezTo>
                    <a:pt x="1288" y="2366"/>
                    <a:pt x="1290" y="2344"/>
                    <a:pt x="1290" y="2325"/>
                  </a:cubicBezTo>
                  <a:cubicBezTo>
                    <a:pt x="1290" y="2296"/>
                    <a:pt x="1287" y="2270"/>
                    <a:pt x="1282" y="2253"/>
                  </a:cubicBezTo>
                  <a:cubicBezTo>
                    <a:pt x="1278" y="2235"/>
                    <a:pt x="1275" y="2219"/>
                    <a:pt x="1275" y="2205"/>
                  </a:cubicBezTo>
                  <a:cubicBezTo>
                    <a:pt x="1275" y="2196"/>
                    <a:pt x="1276" y="2189"/>
                    <a:pt x="1278" y="2181"/>
                  </a:cubicBezTo>
                  <a:cubicBezTo>
                    <a:pt x="1280" y="2174"/>
                    <a:pt x="1281" y="2167"/>
                    <a:pt x="1281" y="2159"/>
                  </a:cubicBezTo>
                  <a:cubicBezTo>
                    <a:pt x="1281" y="2142"/>
                    <a:pt x="1277" y="2124"/>
                    <a:pt x="1275" y="2108"/>
                  </a:cubicBezTo>
                  <a:cubicBezTo>
                    <a:pt x="1275" y="2107"/>
                    <a:pt x="1275" y="2104"/>
                    <a:pt x="1275" y="2102"/>
                  </a:cubicBezTo>
                  <a:cubicBezTo>
                    <a:pt x="1275" y="2089"/>
                    <a:pt x="1279" y="2065"/>
                    <a:pt x="1284" y="2039"/>
                  </a:cubicBezTo>
                  <a:cubicBezTo>
                    <a:pt x="1289" y="2013"/>
                    <a:pt x="1296" y="1985"/>
                    <a:pt x="1303" y="1961"/>
                  </a:cubicBezTo>
                  <a:cubicBezTo>
                    <a:pt x="1306" y="1948"/>
                    <a:pt x="1312" y="1917"/>
                    <a:pt x="1318" y="1877"/>
                  </a:cubicBezTo>
                  <a:cubicBezTo>
                    <a:pt x="1335" y="1757"/>
                    <a:pt x="1358" y="1550"/>
                    <a:pt x="1358" y="1463"/>
                  </a:cubicBezTo>
                  <a:cubicBezTo>
                    <a:pt x="1358" y="1347"/>
                    <a:pt x="1319" y="1202"/>
                    <a:pt x="1308" y="1159"/>
                  </a:cubicBezTo>
                  <a:cubicBezTo>
                    <a:pt x="1301" y="1134"/>
                    <a:pt x="1299" y="1104"/>
                    <a:pt x="1299" y="1078"/>
                  </a:cubicBezTo>
                  <a:cubicBezTo>
                    <a:pt x="1299" y="1059"/>
                    <a:pt x="1300" y="1041"/>
                    <a:pt x="1303" y="1031"/>
                  </a:cubicBezTo>
                  <a:cubicBezTo>
                    <a:pt x="1308" y="1008"/>
                    <a:pt x="1312" y="956"/>
                    <a:pt x="1312" y="928"/>
                  </a:cubicBezTo>
                  <a:cubicBezTo>
                    <a:pt x="1312" y="926"/>
                    <a:pt x="1312" y="923"/>
                    <a:pt x="1312" y="921"/>
                  </a:cubicBezTo>
                  <a:cubicBezTo>
                    <a:pt x="1311" y="908"/>
                    <a:pt x="1310" y="884"/>
                    <a:pt x="1310" y="862"/>
                  </a:cubicBezTo>
                  <a:cubicBezTo>
                    <a:pt x="1310" y="852"/>
                    <a:pt x="1310" y="843"/>
                    <a:pt x="1311" y="835"/>
                  </a:cubicBezTo>
                  <a:cubicBezTo>
                    <a:pt x="1311" y="828"/>
                    <a:pt x="1312" y="821"/>
                    <a:pt x="1313" y="818"/>
                  </a:cubicBezTo>
                  <a:cubicBezTo>
                    <a:pt x="1314" y="815"/>
                    <a:pt x="1315" y="810"/>
                    <a:pt x="1316" y="804"/>
                  </a:cubicBezTo>
                  <a:cubicBezTo>
                    <a:pt x="1317" y="786"/>
                    <a:pt x="1318" y="760"/>
                    <a:pt x="1318" y="745"/>
                  </a:cubicBezTo>
                  <a:cubicBezTo>
                    <a:pt x="1318" y="739"/>
                    <a:pt x="1318" y="735"/>
                    <a:pt x="1318" y="735"/>
                  </a:cubicBezTo>
                  <a:cubicBezTo>
                    <a:pt x="1316" y="735"/>
                    <a:pt x="1316" y="735"/>
                    <a:pt x="1316" y="735"/>
                  </a:cubicBezTo>
                  <a:cubicBezTo>
                    <a:pt x="1316" y="737"/>
                    <a:pt x="1316" y="737"/>
                    <a:pt x="1316" y="737"/>
                  </a:cubicBezTo>
                  <a:cubicBezTo>
                    <a:pt x="1317" y="736"/>
                    <a:pt x="1318" y="736"/>
                    <a:pt x="1319" y="736"/>
                  </a:cubicBezTo>
                  <a:cubicBezTo>
                    <a:pt x="1327" y="736"/>
                    <a:pt x="1334" y="739"/>
                    <a:pt x="1341" y="744"/>
                  </a:cubicBezTo>
                  <a:cubicBezTo>
                    <a:pt x="1363" y="757"/>
                    <a:pt x="1380" y="787"/>
                    <a:pt x="1391" y="804"/>
                  </a:cubicBezTo>
                  <a:cubicBezTo>
                    <a:pt x="1405" y="828"/>
                    <a:pt x="1470" y="941"/>
                    <a:pt x="1495" y="995"/>
                  </a:cubicBezTo>
                  <a:cubicBezTo>
                    <a:pt x="1508" y="1023"/>
                    <a:pt x="1539" y="1068"/>
                    <a:pt x="1571" y="1112"/>
                  </a:cubicBezTo>
                  <a:cubicBezTo>
                    <a:pt x="1603" y="1155"/>
                    <a:pt x="1636" y="1196"/>
                    <a:pt x="1651" y="1213"/>
                  </a:cubicBezTo>
                  <a:cubicBezTo>
                    <a:pt x="1667" y="1231"/>
                    <a:pt x="1709" y="1269"/>
                    <a:pt x="1747" y="1304"/>
                  </a:cubicBezTo>
                  <a:cubicBezTo>
                    <a:pt x="1786" y="1339"/>
                    <a:pt x="1822" y="1371"/>
                    <a:pt x="1828" y="1375"/>
                  </a:cubicBezTo>
                  <a:cubicBezTo>
                    <a:pt x="1833" y="1380"/>
                    <a:pt x="1836" y="1386"/>
                    <a:pt x="1838" y="1392"/>
                  </a:cubicBezTo>
                  <a:cubicBezTo>
                    <a:pt x="1840" y="1399"/>
                    <a:pt x="1841" y="1406"/>
                    <a:pt x="1842" y="1413"/>
                  </a:cubicBezTo>
                  <a:cubicBezTo>
                    <a:pt x="1844" y="1426"/>
                    <a:pt x="1853" y="1445"/>
                    <a:pt x="1862" y="1462"/>
                  </a:cubicBezTo>
                  <a:cubicBezTo>
                    <a:pt x="1871" y="1480"/>
                    <a:pt x="1885" y="1494"/>
                    <a:pt x="1892" y="1500"/>
                  </a:cubicBezTo>
                  <a:cubicBezTo>
                    <a:pt x="1895" y="1503"/>
                    <a:pt x="1900" y="1507"/>
                    <a:pt x="1905" y="1512"/>
                  </a:cubicBezTo>
                  <a:cubicBezTo>
                    <a:pt x="1907" y="1514"/>
                    <a:pt x="1909" y="1516"/>
                    <a:pt x="1911" y="1518"/>
                  </a:cubicBezTo>
                  <a:cubicBezTo>
                    <a:pt x="1911" y="1519"/>
                    <a:pt x="1912" y="1520"/>
                    <a:pt x="1912" y="1520"/>
                  </a:cubicBezTo>
                  <a:cubicBezTo>
                    <a:pt x="1913" y="1521"/>
                    <a:pt x="1913" y="1522"/>
                    <a:pt x="1913" y="1522"/>
                  </a:cubicBezTo>
                  <a:cubicBezTo>
                    <a:pt x="1913" y="1523"/>
                    <a:pt x="1914" y="1524"/>
                    <a:pt x="1915" y="1526"/>
                  </a:cubicBezTo>
                  <a:cubicBezTo>
                    <a:pt x="1917" y="1531"/>
                    <a:pt x="1921" y="1539"/>
                    <a:pt x="1923" y="1544"/>
                  </a:cubicBezTo>
                  <a:cubicBezTo>
                    <a:pt x="1924" y="1548"/>
                    <a:pt x="1927" y="1553"/>
                    <a:pt x="1931" y="1559"/>
                  </a:cubicBezTo>
                  <a:cubicBezTo>
                    <a:pt x="1934" y="1564"/>
                    <a:pt x="1938" y="1571"/>
                    <a:pt x="1940" y="1576"/>
                  </a:cubicBezTo>
                  <a:cubicBezTo>
                    <a:pt x="1943" y="1581"/>
                    <a:pt x="1946" y="1588"/>
                    <a:pt x="1950" y="1594"/>
                  </a:cubicBezTo>
                  <a:cubicBezTo>
                    <a:pt x="1953" y="1596"/>
                    <a:pt x="1955" y="1599"/>
                    <a:pt x="1958" y="1601"/>
                  </a:cubicBezTo>
                  <a:cubicBezTo>
                    <a:pt x="1960" y="1603"/>
                    <a:pt x="1963" y="1604"/>
                    <a:pt x="1967" y="1604"/>
                  </a:cubicBezTo>
                  <a:cubicBezTo>
                    <a:pt x="1969" y="1604"/>
                    <a:pt x="1971" y="1603"/>
                    <a:pt x="1973" y="1602"/>
                  </a:cubicBezTo>
                  <a:cubicBezTo>
                    <a:pt x="1976" y="1601"/>
                    <a:pt x="1978" y="1599"/>
                    <a:pt x="1979" y="1596"/>
                  </a:cubicBezTo>
                  <a:cubicBezTo>
                    <a:pt x="1980" y="1594"/>
                    <a:pt x="1980" y="1592"/>
                    <a:pt x="1980" y="1589"/>
                  </a:cubicBezTo>
                  <a:cubicBezTo>
                    <a:pt x="1980" y="1584"/>
                    <a:pt x="1979" y="1579"/>
                    <a:pt x="1977" y="1574"/>
                  </a:cubicBezTo>
                  <a:cubicBezTo>
                    <a:pt x="1975" y="1569"/>
                    <a:pt x="1973" y="1565"/>
                    <a:pt x="1972" y="1563"/>
                  </a:cubicBezTo>
                  <a:cubicBezTo>
                    <a:pt x="1971" y="1561"/>
                    <a:pt x="1965" y="1550"/>
                    <a:pt x="1960" y="1540"/>
                  </a:cubicBezTo>
                  <a:cubicBezTo>
                    <a:pt x="1958" y="1535"/>
                    <a:pt x="1955" y="1529"/>
                    <a:pt x="1953" y="1525"/>
                  </a:cubicBezTo>
                  <a:cubicBezTo>
                    <a:pt x="1952" y="1523"/>
                    <a:pt x="1952" y="1522"/>
                    <a:pt x="1951" y="1520"/>
                  </a:cubicBezTo>
                  <a:cubicBezTo>
                    <a:pt x="1951" y="1520"/>
                    <a:pt x="1951" y="1519"/>
                    <a:pt x="1951" y="1519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51" y="1519"/>
                    <a:pt x="1951" y="1519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9" y="1521"/>
                    <a:pt x="1949" y="1522"/>
                  </a:cubicBezTo>
                  <a:cubicBezTo>
                    <a:pt x="1952" y="1526"/>
                    <a:pt x="1958" y="1533"/>
                    <a:pt x="1963" y="1541"/>
                  </a:cubicBezTo>
                  <a:cubicBezTo>
                    <a:pt x="1968" y="1548"/>
                    <a:pt x="1973" y="1556"/>
                    <a:pt x="1977" y="1561"/>
                  </a:cubicBezTo>
                  <a:cubicBezTo>
                    <a:pt x="1984" y="1571"/>
                    <a:pt x="1993" y="1582"/>
                    <a:pt x="2000" y="1588"/>
                  </a:cubicBezTo>
                  <a:cubicBezTo>
                    <a:pt x="2001" y="1589"/>
                    <a:pt x="2003" y="1591"/>
                    <a:pt x="2004" y="1594"/>
                  </a:cubicBezTo>
                  <a:cubicBezTo>
                    <a:pt x="2007" y="1598"/>
                    <a:pt x="2011" y="1604"/>
                    <a:pt x="2014" y="1608"/>
                  </a:cubicBezTo>
                  <a:cubicBezTo>
                    <a:pt x="2016" y="1610"/>
                    <a:pt x="2019" y="1612"/>
                    <a:pt x="2021" y="1614"/>
                  </a:cubicBezTo>
                  <a:cubicBezTo>
                    <a:pt x="2023" y="1615"/>
                    <a:pt x="2026" y="1616"/>
                    <a:pt x="2029" y="1616"/>
                  </a:cubicBezTo>
                  <a:cubicBezTo>
                    <a:pt x="2031" y="1616"/>
                    <a:pt x="2034" y="1615"/>
                    <a:pt x="2037" y="1614"/>
                  </a:cubicBezTo>
                  <a:cubicBezTo>
                    <a:pt x="2039" y="1612"/>
                    <a:pt x="2040" y="1611"/>
                    <a:pt x="2041" y="1609"/>
                  </a:cubicBezTo>
                  <a:cubicBezTo>
                    <a:pt x="2042" y="1606"/>
                    <a:pt x="2043" y="1604"/>
                    <a:pt x="2043" y="1602"/>
                  </a:cubicBezTo>
                  <a:cubicBezTo>
                    <a:pt x="2043" y="1594"/>
                    <a:pt x="2038" y="1585"/>
                    <a:pt x="2034" y="1578"/>
                  </a:cubicBezTo>
                  <a:cubicBezTo>
                    <a:pt x="2029" y="1570"/>
                    <a:pt x="2024" y="1564"/>
                    <a:pt x="2023" y="1561"/>
                  </a:cubicBezTo>
                  <a:cubicBezTo>
                    <a:pt x="2020" y="1559"/>
                    <a:pt x="2017" y="1553"/>
                    <a:pt x="2013" y="1546"/>
                  </a:cubicBezTo>
                  <a:cubicBezTo>
                    <a:pt x="2009" y="1540"/>
                    <a:pt x="2005" y="1533"/>
                    <a:pt x="2002" y="1528"/>
                  </a:cubicBezTo>
                  <a:cubicBezTo>
                    <a:pt x="1999" y="1524"/>
                    <a:pt x="1994" y="1516"/>
                    <a:pt x="1989" y="1510"/>
                  </a:cubicBezTo>
                  <a:cubicBezTo>
                    <a:pt x="1987" y="1506"/>
                    <a:pt x="1985" y="1503"/>
                    <a:pt x="1984" y="1500"/>
                  </a:cubicBezTo>
                  <a:cubicBezTo>
                    <a:pt x="1983" y="1499"/>
                    <a:pt x="1982" y="1498"/>
                    <a:pt x="1982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8"/>
                    <a:pt x="1981" y="1498"/>
                    <a:pt x="1981" y="1498"/>
                  </a:cubicBezTo>
                  <a:cubicBezTo>
                    <a:pt x="1981" y="1498"/>
                    <a:pt x="1983" y="1499"/>
                    <a:pt x="1984" y="1501"/>
                  </a:cubicBezTo>
                  <a:cubicBezTo>
                    <a:pt x="1986" y="1502"/>
                    <a:pt x="1987" y="1504"/>
                    <a:pt x="1989" y="1507"/>
                  </a:cubicBezTo>
                  <a:cubicBezTo>
                    <a:pt x="1994" y="1515"/>
                    <a:pt x="2003" y="1527"/>
                    <a:pt x="2007" y="1533"/>
                  </a:cubicBezTo>
                  <a:cubicBezTo>
                    <a:pt x="2012" y="1539"/>
                    <a:pt x="2019" y="1547"/>
                    <a:pt x="2024" y="1553"/>
                  </a:cubicBezTo>
                  <a:cubicBezTo>
                    <a:pt x="2028" y="1560"/>
                    <a:pt x="2039" y="1574"/>
                    <a:pt x="2047" y="1586"/>
                  </a:cubicBezTo>
                  <a:cubicBezTo>
                    <a:pt x="2053" y="1595"/>
                    <a:pt x="2061" y="1599"/>
                    <a:pt x="2068" y="1599"/>
                  </a:cubicBezTo>
                  <a:cubicBezTo>
                    <a:pt x="2071" y="1599"/>
                    <a:pt x="2074" y="1598"/>
                    <a:pt x="2076" y="1596"/>
                  </a:cubicBezTo>
                  <a:cubicBezTo>
                    <a:pt x="2081" y="1592"/>
                    <a:pt x="2084" y="1586"/>
                    <a:pt x="2084" y="1580"/>
                  </a:cubicBezTo>
                  <a:cubicBezTo>
                    <a:pt x="2084" y="1578"/>
                    <a:pt x="2084" y="1577"/>
                    <a:pt x="2083" y="1575"/>
                  </a:cubicBezTo>
                  <a:cubicBezTo>
                    <a:pt x="2083" y="1573"/>
                    <a:pt x="2081" y="1571"/>
                    <a:pt x="2080" y="1568"/>
                  </a:cubicBezTo>
                  <a:cubicBezTo>
                    <a:pt x="2074" y="1559"/>
                    <a:pt x="2065" y="1548"/>
                    <a:pt x="2062" y="1544"/>
                  </a:cubicBezTo>
                  <a:cubicBezTo>
                    <a:pt x="2060" y="1541"/>
                    <a:pt x="2056" y="1536"/>
                    <a:pt x="2052" y="1531"/>
                  </a:cubicBezTo>
                  <a:cubicBezTo>
                    <a:pt x="2049" y="1526"/>
                    <a:pt x="2045" y="1521"/>
                    <a:pt x="2044" y="1518"/>
                  </a:cubicBezTo>
                  <a:cubicBezTo>
                    <a:pt x="2042" y="1515"/>
                    <a:pt x="2038" y="1508"/>
                    <a:pt x="2034" y="1502"/>
                  </a:cubicBezTo>
                  <a:cubicBezTo>
                    <a:pt x="2032" y="1499"/>
                    <a:pt x="2030" y="1496"/>
                    <a:pt x="2028" y="1493"/>
                  </a:cubicBezTo>
                  <a:cubicBezTo>
                    <a:pt x="2027" y="1491"/>
                    <a:pt x="2025" y="1489"/>
                    <a:pt x="2024" y="1488"/>
                  </a:cubicBezTo>
                  <a:cubicBezTo>
                    <a:pt x="2023" y="1487"/>
                    <a:pt x="2022" y="1486"/>
                    <a:pt x="2021" y="1484"/>
                  </a:cubicBezTo>
                  <a:cubicBezTo>
                    <a:pt x="2019" y="1481"/>
                    <a:pt x="2017" y="1477"/>
                    <a:pt x="2015" y="1474"/>
                  </a:cubicBezTo>
                  <a:cubicBezTo>
                    <a:pt x="2014" y="1472"/>
                    <a:pt x="2014" y="1471"/>
                    <a:pt x="2013" y="1470"/>
                  </a:cubicBezTo>
                  <a:cubicBezTo>
                    <a:pt x="2013" y="1469"/>
                    <a:pt x="2012" y="1468"/>
                    <a:pt x="2012" y="1468"/>
                  </a:cubicBezTo>
                  <a:cubicBezTo>
                    <a:pt x="2011" y="1469"/>
                    <a:pt x="2011" y="1469"/>
                    <a:pt x="2011" y="1469"/>
                  </a:cubicBezTo>
                  <a:cubicBezTo>
                    <a:pt x="2009" y="1471"/>
                    <a:pt x="2009" y="1471"/>
                    <a:pt x="2009" y="1471"/>
                  </a:cubicBezTo>
                  <a:cubicBezTo>
                    <a:pt x="2009" y="1471"/>
                    <a:pt x="2010" y="1471"/>
                    <a:pt x="2012" y="1473"/>
                  </a:cubicBezTo>
                  <a:cubicBezTo>
                    <a:pt x="2014" y="1475"/>
                    <a:pt x="2018" y="1478"/>
                    <a:pt x="2021" y="1481"/>
                  </a:cubicBezTo>
                  <a:cubicBezTo>
                    <a:pt x="2025" y="1484"/>
                    <a:pt x="2028" y="1487"/>
                    <a:pt x="2029" y="1489"/>
                  </a:cubicBezTo>
                  <a:cubicBezTo>
                    <a:pt x="2032" y="1491"/>
                    <a:pt x="2036" y="1497"/>
                    <a:pt x="2040" y="1502"/>
                  </a:cubicBezTo>
                  <a:cubicBezTo>
                    <a:pt x="2044" y="1507"/>
                    <a:pt x="2048" y="1513"/>
                    <a:pt x="2051" y="1516"/>
                  </a:cubicBezTo>
                  <a:cubicBezTo>
                    <a:pt x="2057" y="1522"/>
                    <a:pt x="2067" y="1533"/>
                    <a:pt x="2072" y="1538"/>
                  </a:cubicBezTo>
                  <a:cubicBezTo>
                    <a:pt x="2073" y="1539"/>
                    <a:pt x="2074" y="1540"/>
                    <a:pt x="2075" y="1542"/>
                  </a:cubicBezTo>
                  <a:cubicBezTo>
                    <a:pt x="2077" y="1545"/>
                    <a:pt x="2079" y="1549"/>
                    <a:pt x="2082" y="1552"/>
                  </a:cubicBezTo>
                  <a:cubicBezTo>
                    <a:pt x="2083" y="1554"/>
                    <a:pt x="2085" y="1555"/>
                    <a:pt x="2086" y="1556"/>
                  </a:cubicBezTo>
                  <a:cubicBezTo>
                    <a:pt x="2088" y="1557"/>
                    <a:pt x="2090" y="1558"/>
                    <a:pt x="2092" y="1558"/>
                  </a:cubicBezTo>
                  <a:cubicBezTo>
                    <a:pt x="2094" y="1558"/>
                    <a:pt x="2097" y="1557"/>
                    <a:pt x="2099" y="1556"/>
                  </a:cubicBezTo>
                  <a:cubicBezTo>
                    <a:pt x="2103" y="1553"/>
                    <a:pt x="2104" y="1549"/>
                    <a:pt x="2104" y="1545"/>
                  </a:cubicBezTo>
                  <a:cubicBezTo>
                    <a:pt x="2104" y="1540"/>
                    <a:pt x="2102" y="1534"/>
                    <a:pt x="2099" y="1529"/>
                  </a:cubicBezTo>
                  <a:cubicBezTo>
                    <a:pt x="2096" y="1525"/>
                    <a:pt x="2093" y="1521"/>
                    <a:pt x="2092" y="1520"/>
                  </a:cubicBezTo>
                  <a:cubicBezTo>
                    <a:pt x="2089" y="1516"/>
                    <a:pt x="2082" y="1506"/>
                    <a:pt x="2078" y="1498"/>
                  </a:cubicBezTo>
                  <a:cubicBezTo>
                    <a:pt x="2076" y="1493"/>
                    <a:pt x="2073" y="1488"/>
                    <a:pt x="2070" y="1483"/>
                  </a:cubicBezTo>
                  <a:cubicBezTo>
                    <a:pt x="2067" y="1478"/>
                    <a:pt x="2063" y="1473"/>
                    <a:pt x="2060" y="1470"/>
                  </a:cubicBezTo>
                  <a:cubicBezTo>
                    <a:pt x="2058" y="1468"/>
                    <a:pt x="2056" y="1464"/>
                    <a:pt x="2053" y="1460"/>
                  </a:cubicBezTo>
                  <a:cubicBezTo>
                    <a:pt x="2051" y="1456"/>
                    <a:pt x="2047" y="1452"/>
                    <a:pt x="2043" y="1448"/>
                  </a:cubicBezTo>
                  <a:cubicBezTo>
                    <a:pt x="2038" y="1445"/>
                    <a:pt x="2035" y="1439"/>
                    <a:pt x="2033" y="1435"/>
                  </a:cubicBezTo>
                  <a:cubicBezTo>
                    <a:pt x="2031" y="1432"/>
                    <a:pt x="2030" y="1430"/>
                    <a:pt x="2030" y="1429"/>
                  </a:cubicBezTo>
                  <a:cubicBezTo>
                    <a:pt x="2030" y="1428"/>
                    <a:pt x="2029" y="1427"/>
                    <a:pt x="2029" y="1427"/>
                  </a:cubicBezTo>
                  <a:cubicBezTo>
                    <a:pt x="2029" y="1427"/>
                    <a:pt x="2029" y="1426"/>
                    <a:pt x="2029" y="1426"/>
                  </a:cubicBezTo>
                  <a:cubicBezTo>
                    <a:pt x="2027" y="1427"/>
                    <a:pt x="2027" y="1427"/>
                    <a:pt x="2027" y="1427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9" y="1429"/>
                    <a:pt x="2030" y="1429"/>
                    <a:pt x="2032" y="1431"/>
                  </a:cubicBezTo>
                  <a:cubicBezTo>
                    <a:pt x="2034" y="1433"/>
                    <a:pt x="2037" y="1436"/>
                    <a:pt x="2042" y="1440"/>
                  </a:cubicBezTo>
                  <a:cubicBezTo>
                    <a:pt x="2046" y="1444"/>
                    <a:pt x="2051" y="1448"/>
                    <a:pt x="2058" y="1451"/>
                  </a:cubicBezTo>
                  <a:cubicBezTo>
                    <a:pt x="2064" y="1454"/>
                    <a:pt x="2075" y="1455"/>
                    <a:pt x="2084" y="1455"/>
                  </a:cubicBezTo>
                  <a:cubicBezTo>
                    <a:pt x="2087" y="1455"/>
                    <a:pt x="2091" y="1455"/>
                    <a:pt x="2093" y="1454"/>
                  </a:cubicBezTo>
                  <a:cubicBezTo>
                    <a:pt x="2096" y="1454"/>
                    <a:pt x="2099" y="1453"/>
                    <a:pt x="2100" y="1451"/>
                  </a:cubicBezTo>
                  <a:cubicBezTo>
                    <a:pt x="2101" y="1450"/>
                    <a:pt x="2101" y="1448"/>
                    <a:pt x="2101" y="1447"/>
                  </a:cubicBezTo>
                  <a:cubicBezTo>
                    <a:pt x="2101" y="1445"/>
                    <a:pt x="2101" y="1443"/>
                    <a:pt x="2100" y="1441"/>
                  </a:cubicBezTo>
                  <a:cubicBezTo>
                    <a:pt x="2097" y="1436"/>
                    <a:pt x="2091" y="1431"/>
                    <a:pt x="2087" y="1429"/>
                  </a:cubicBezTo>
                  <a:cubicBezTo>
                    <a:pt x="2085" y="1427"/>
                    <a:pt x="2082" y="1424"/>
                    <a:pt x="2079" y="1421"/>
                  </a:cubicBezTo>
                  <a:cubicBezTo>
                    <a:pt x="2077" y="1418"/>
                    <a:pt x="2074" y="1414"/>
                    <a:pt x="2072" y="1410"/>
                  </a:cubicBezTo>
                  <a:cubicBezTo>
                    <a:pt x="2070" y="1406"/>
                    <a:pt x="2068" y="1402"/>
                    <a:pt x="2064" y="1398"/>
                  </a:cubicBezTo>
                  <a:cubicBezTo>
                    <a:pt x="2061" y="1395"/>
                    <a:pt x="2057" y="1392"/>
                    <a:pt x="2050" y="1389"/>
                  </a:cubicBezTo>
                  <a:cubicBezTo>
                    <a:pt x="2045" y="1387"/>
                    <a:pt x="2039" y="1381"/>
                    <a:pt x="2034" y="1374"/>
                  </a:cubicBezTo>
                  <a:cubicBezTo>
                    <a:pt x="2028" y="1366"/>
                    <a:pt x="2022" y="1357"/>
                    <a:pt x="2015" y="1350"/>
                  </a:cubicBezTo>
                  <a:cubicBezTo>
                    <a:pt x="2009" y="1342"/>
                    <a:pt x="1997" y="1335"/>
                    <a:pt x="1985" y="1329"/>
                  </a:cubicBezTo>
                  <a:cubicBezTo>
                    <a:pt x="1972" y="1324"/>
                    <a:pt x="1960" y="1321"/>
                    <a:pt x="1953" y="1320"/>
                  </a:cubicBezTo>
                  <a:cubicBezTo>
                    <a:pt x="1946" y="1318"/>
                    <a:pt x="1939" y="1315"/>
                    <a:pt x="1932" y="1311"/>
                  </a:cubicBezTo>
                  <a:cubicBezTo>
                    <a:pt x="1926" y="1307"/>
                    <a:pt x="1921" y="1302"/>
                    <a:pt x="1919" y="1298"/>
                  </a:cubicBezTo>
                  <a:cubicBezTo>
                    <a:pt x="1915" y="1291"/>
                    <a:pt x="1908" y="1276"/>
                    <a:pt x="1894" y="1264"/>
                  </a:cubicBezTo>
                  <a:cubicBezTo>
                    <a:pt x="1890" y="1261"/>
                    <a:pt x="1885" y="1257"/>
                    <a:pt x="1880" y="1250"/>
                  </a:cubicBezTo>
                  <a:cubicBezTo>
                    <a:pt x="1863" y="1232"/>
                    <a:pt x="1838" y="1203"/>
                    <a:pt x="1824" y="1184"/>
                  </a:cubicBezTo>
                  <a:cubicBezTo>
                    <a:pt x="1804" y="1159"/>
                    <a:pt x="1784" y="1115"/>
                    <a:pt x="1762" y="1081"/>
                  </a:cubicBezTo>
                  <a:cubicBezTo>
                    <a:pt x="1750" y="1064"/>
                    <a:pt x="1723" y="1030"/>
                    <a:pt x="1695" y="997"/>
                  </a:cubicBezTo>
                  <a:cubicBezTo>
                    <a:pt x="1667" y="965"/>
                    <a:pt x="1640" y="934"/>
                    <a:pt x="1630" y="923"/>
                  </a:cubicBezTo>
                  <a:cubicBezTo>
                    <a:pt x="1625" y="918"/>
                    <a:pt x="1618" y="909"/>
                    <a:pt x="1610" y="897"/>
                  </a:cubicBezTo>
                  <a:cubicBezTo>
                    <a:pt x="1585" y="861"/>
                    <a:pt x="1550" y="802"/>
                    <a:pt x="1527" y="766"/>
                  </a:cubicBezTo>
                  <a:cubicBezTo>
                    <a:pt x="1497" y="718"/>
                    <a:pt x="1483" y="663"/>
                    <a:pt x="1455" y="607"/>
                  </a:cubicBezTo>
                  <a:cubicBezTo>
                    <a:pt x="1433" y="564"/>
                    <a:pt x="1394" y="536"/>
                    <a:pt x="1360" y="519"/>
                  </a:cubicBezTo>
                  <a:cubicBezTo>
                    <a:pt x="1343" y="511"/>
                    <a:pt x="1327" y="505"/>
                    <a:pt x="1315" y="502"/>
                  </a:cubicBezTo>
                  <a:cubicBezTo>
                    <a:pt x="1309" y="500"/>
                    <a:pt x="1304" y="499"/>
                    <a:pt x="1300" y="498"/>
                  </a:cubicBezTo>
                  <a:cubicBezTo>
                    <a:pt x="1296" y="497"/>
                    <a:pt x="1294" y="496"/>
                    <a:pt x="1293" y="496"/>
                  </a:cubicBezTo>
                  <a:cubicBezTo>
                    <a:pt x="1284" y="495"/>
                    <a:pt x="1271" y="490"/>
                    <a:pt x="1256" y="484"/>
                  </a:cubicBezTo>
                  <a:cubicBezTo>
                    <a:pt x="1212" y="464"/>
                    <a:pt x="1154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8"/>
                  </a:cubicBezTo>
                  <a:cubicBezTo>
                    <a:pt x="1153" y="426"/>
                    <a:pt x="1152" y="421"/>
                    <a:pt x="1152" y="415"/>
                  </a:cubicBezTo>
                  <a:cubicBezTo>
                    <a:pt x="1152" y="406"/>
                    <a:pt x="1152" y="394"/>
                    <a:pt x="1152" y="385"/>
                  </a:cubicBezTo>
                  <a:cubicBezTo>
                    <a:pt x="1152" y="376"/>
                    <a:pt x="1152" y="369"/>
                    <a:pt x="1152" y="369"/>
                  </a:cubicBezTo>
                  <a:cubicBezTo>
                    <a:pt x="1150" y="369"/>
                    <a:pt x="1150" y="369"/>
                    <a:pt x="1150" y="369"/>
                  </a:cubicBezTo>
                  <a:cubicBezTo>
                    <a:pt x="1151" y="370"/>
                    <a:pt x="1151" y="370"/>
                    <a:pt x="1151" y="370"/>
                  </a:cubicBezTo>
                  <a:cubicBezTo>
                    <a:pt x="1157" y="366"/>
                    <a:pt x="1161" y="359"/>
                    <a:pt x="1165" y="351"/>
                  </a:cubicBezTo>
                  <a:cubicBezTo>
                    <a:pt x="1176" y="327"/>
                    <a:pt x="1180" y="293"/>
                    <a:pt x="1181" y="293"/>
                  </a:cubicBezTo>
                  <a:cubicBezTo>
                    <a:pt x="1179" y="293"/>
                    <a:pt x="1179" y="293"/>
                    <a:pt x="1179" y="293"/>
                  </a:cubicBezTo>
                  <a:cubicBezTo>
                    <a:pt x="1179" y="295"/>
                    <a:pt x="1179" y="295"/>
                    <a:pt x="1179" y="295"/>
                  </a:cubicBezTo>
                  <a:cubicBezTo>
                    <a:pt x="1182" y="294"/>
                    <a:pt x="1184" y="293"/>
                    <a:pt x="1186" y="291"/>
                  </a:cubicBezTo>
                  <a:cubicBezTo>
                    <a:pt x="1189" y="288"/>
                    <a:pt x="1190" y="283"/>
                    <a:pt x="1191" y="279"/>
                  </a:cubicBezTo>
                  <a:cubicBezTo>
                    <a:pt x="1191" y="274"/>
                    <a:pt x="1191" y="269"/>
                    <a:pt x="1191" y="264"/>
                  </a:cubicBezTo>
                  <a:cubicBezTo>
                    <a:pt x="1191" y="260"/>
                    <a:pt x="1191" y="257"/>
                    <a:pt x="1191" y="254"/>
                  </a:cubicBezTo>
                  <a:cubicBezTo>
                    <a:pt x="1191" y="253"/>
                    <a:pt x="1191" y="252"/>
                    <a:pt x="1191" y="251"/>
                  </a:cubicBezTo>
                  <a:cubicBezTo>
                    <a:pt x="1192" y="245"/>
                    <a:pt x="1193" y="240"/>
                    <a:pt x="1197" y="233"/>
                  </a:cubicBezTo>
                  <a:cubicBezTo>
                    <a:pt x="1200" y="226"/>
                    <a:pt x="1204" y="217"/>
                    <a:pt x="1209" y="202"/>
                  </a:cubicBezTo>
                  <a:cubicBezTo>
                    <a:pt x="1211" y="198"/>
                    <a:pt x="1211" y="194"/>
                    <a:pt x="1211" y="191"/>
                  </a:cubicBezTo>
                  <a:cubicBezTo>
                    <a:pt x="1211" y="188"/>
                    <a:pt x="1211" y="186"/>
                    <a:pt x="1210" y="184"/>
                  </a:cubicBezTo>
                  <a:cubicBezTo>
                    <a:pt x="1208" y="181"/>
                    <a:pt x="1206" y="179"/>
                    <a:pt x="1203" y="178"/>
                  </a:cubicBezTo>
                  <a:cubicBezTo>
                    <a:pt x="1200" y="177"/>
                    <a:pt x="1198" y="177"/>
                    <a:pt x="1195" y="177"/>
                  </a:cubicBezTo>
                  <a:cubicBezTo>
                    <a:pt x="1190" y="177"/>
                    <a:pt x="1186" y="178"/>
                    <a:pt x="1186" y="178"/>
                  </a:cubicBezTo>
                  <a:cubicBezTo>
                    <a:pt x="1187" y="180"/>
                    <a:pt x="1187" y="180"/>
                    <a:pt x="1187" y="180"/>
                  </a:cubicBezTo>
                  <a:cubicBezTo>
                    <a:pt x="1188" y="181"/>
                    <a:pt x="1188" y="181"/>
                    <a:pt x="1188" y="181"/>
                  </a:cubicBezTo>
                  <a:cubicBezTo>
                    <a:pt x="1188" y="181"/>
                    <a:pt x="1198" y="158"/>
                    <a:pt x="1198" y="119"/>
                  </a:cubicBezTo>
                  <a:cubicBezTo>
                    <a:pt x="1198" y="112"/>
                    <a:pt x="1198" y="104"/>
                    <a:pt x="1197" y="96"/>
                  </a:cubicBezTo>
                  <a:cubicBezTo>
                    <a:pt x="1195" y="78"/>
                    <a:pt x="1187" y="62"/>
                    <a:pt x="1176" y="50"/>
                  </a:cubicBezTo>
                  <a:cubicBezTo>
                    <a:pt x="1159" y="32"/>
                    <a:pt x="1135" y="20"/>
                    <a:pt x="1114" y="12"/>
                  </a:cubicBezTo>
                  <a:cubicBezTo>
                    <a:pt x="1094" y="4"/>
                    <a:pt x="1076" y="1"/>
                    <a:pt x="1071" y="1"/>
                  </a:cubicBezTo>
                  <a:cubicBezTo>
                    <a:pt x="1070" y="3"/>
                    <a:pt x="1070" y="3"/>
                    <a:pt x="1070" y="3"/>
                  </a:cubicBezTo>
                  <a:cubicBezTo>
                    <a:pt x="1071" y="1"/>
                    <a:pt x="1071" y="1"/>
                    <a:pt x="1071" y="1"/>
                  </a:cubicBezTo>
                  <a:cubicBezTo>
                    <a:pt x="1071" y="1"/>
                    <a:pt x="1059" y="0"/>
                    <a:pt x="1052" y="0"/>
                  </a:cubicBezTo>
                  <a:cubicBezTo>
                    <a:pt x="1046" y="0"/>
                    <a:pt x="1034" y="1"/>
                    <a:pt x="1034" y="1"/>
                  </a:cubicBezTo>
                  <a:cubicBezTo>
                    <a:pt x="1034" y="3"/>
                    <a:pt x="1034" y="3"/>
                    <a:pt x="1034" y="3"/>
                  </a:cubicBezTo>
                  <a:cubicBezTo>
                    <a:pt x="1034" y="1"/>
                    <a:pt x="1034" y="1"/>
                    <a:pt x="1034" y="1"/>
                  </a:cubicBezTo>
                  <a:cubicBezTo>
                    <a:pt x="1030" y="1"/>
                    <a:pt x="1021" y="3"/>
                    <a:pt x="1008" y="6"/>
                  </a:cubicBezTo>
                  <a:cubicBezTo>
                    <a:pt x="990" y="11"/>
                    <a:pt x="964" y="19"/>
                    <a:pt x="943" y="34"/>
                  </a:cubicBezTo>
                  <a:cubicBezTo>
                    <a:pt x="921" y="48"/>
                    <a:pt x="903" y="68"/>
                    <a:pt x="901" y="96"/>
                  </a:cubicBezTo>
                  <a:cubicBezTo>
                    <a:pt x="900" y="104"/>
                    <a:pt x="900" y="112"/>
                    <a:pt x="900" y="119"/>
                  </a:cubicBezTo>
                  <a:cubicBezTo>
                    <a:pt x="900" y="158"/>
                    <a:pt x="909" y="181"/>
                    <a:pt x="910" y="181"/>
                  </a:cubicBezTo>
                  <a:cubicBezTo>
                    <a:pt x="911" y="180"/>
                    <a:pt x="911" y="180"/>
                    <a:pt x="911" y="180"/>
                  </a:cubicBezTo>
                  <a:cubicBezTo>
                    <a:pt x="912" y="178"/>
                    <a:pt x="912" y="178"/>
                    <a:pt x="912" y="178"/>
                  </a:cubicBezTo>
                  <a:cubicBezTo>
                    <a:pt x="912" y="178"/>
                    <a:pt x="908" y="177"/>
                    <a:pt x="903" y="177"/>
                  </a:cubicBezTo>
                  <a:cubicBezTo>
                    <a:pt x="900" y="177"/>
                    <a:pt x="896" y="178"/>
                    <a:pt x="892" y="180"/>
                  </a:cubicBezTo>
                  <a:cubicBezTo>
                    <a:pt x="891" y="181"/>
                    <a:pt x="889" y="182"/>
                    <a:pt x="888" y="184"/>
                  </a:cubicBezTo>
                  <a:cubicBezTo>
                    <a:pt x="887" y="186"/>
                    <a:pt x="887" y="188"/>
                    <a:pt x="887" y="191"/>
                  </a:cubicBezTo>
                  <a:cubicBezTo>
                    <a:pt x="887" y="194"/>
                    <a:pt x="887" y="198"/>
                    <a:pt x="889" y="202"/>
                  </a:cubicBezTo>
                  <a:cubicBezTo>
                    <a:pt x="893" y="217"/>
                    <a:pt x="898" y="226"/>
                    <a:pt x="901" y="233"/>
                  </a:cubicBezTo>
                  <a:cubicBezTo>
                    <a:pt x="904" y="240"/>
                    <a:pt x="906" y="245"/>
                    <a:pt x="907" y="251"/>
                  </a:cubicBezTo>
                  <a:cubicBezTo>
                    <a:pt x="907" y="252"/>
                    <a:pt x="907" y="253"/>
                    <a:pt x="907" y="254"/>
                  </a:cubicBezTo>
                  <a:cubicBezTo>
                    <a:pt x="907" y="257"/>
                    <a:pt x="907" y="260"/>
                    <a:pt x="907" y="264"/>
                  </a:cubicBezTo>
                  <a:cubicBezTo>
                    <a:pt x="907" y="270"/>
                    <a:pt x="907" y="277"/>
                    <a:pt x="908" y="283"/>
                  </a:cubicBezTo>
                  <a:cubicBezTo>
                    <a:pt x="909" y="286"/>
                    <a:pt x="910" y="289"/>
                    <a:pt x="912" y="291"/>
                  </a:cubicBezTo>
                  <a:cubicBezTo>
                    <a:pt x="914" y="293"/>
                    <a:pt x="916" y="294"/>
                    <a:pt x="919" y="295"/>
                  </a:cubicBezTo>
                  <a:cubicBezTo>
                    <a:pt x="919" y="293"/>
                    <a:pt x="919" y="293"/>
                    <a:pt x="919" y="293"/>
                  </a:cubicBezTo>
                  <a:cubicBezTo>
                    <a:pt x="917" y="293"/>
                    <a:pt x="917" y="293"/>
                    <a:pt x="917" y="293"/>
                  </a:cubicBezTo>
                  <a:cubicBezTo>
                    <a:pt x="917" y="293"/>
                    <a:pt x="919" y="308"/>
                    <a:pt x="924" y="325"/>
                  </a:cubicBezTo>
                  <a:cubicBezTo>
                    <a:pt x="926" y="334"/>
                    <a:pt x="929" y="343"/>
                    <a:pt x="933" y="351"/>
                  </a:cubicBezTo>
                  <a:cubicBezTo>
                    <a:pt x="937" y="359"/>
                    <a:pt x="941" y="366"/>
                    <a:pt x="947" y="370"/>
                  </a:cubicBezTo>
                  <a:cubicBezTo>
                    <a:pt x="948" y="369"/>
                    <a:pt x="948" y="369"/>
                    <a:pt x="948" y="369"/>
                  </a:cubicBezTo>
                  <a:cubicBezTo>
                    <a:pt x="946" y="369"/>
                    <a:pt x="946" y="369"/>
                    <a:pt x="946" y="369"/>
                  </a:cubicBezTo>
                  <a:cubicBezTo>
                    <a:pt x="946" y="369"/>
                    <a:pt x="946" y="372"/>
                    <a:pt x="946" y="378"/>
                  </a:cubicBezTo>
                  <a:cubicBezTo>
                    <a:pt x="946" y="387"/>
                    <a:pt x="946" y="399"/>
                    <a:pt x="946" y="410"/>
                  </a:cubicBezTo>
                  <a:cubicBezTo>
                    <a:pt x="946" y="415"/>
                    <a:pt x="946" y="420"/>
                    <a:pt x="945" y="424"/>
                  </a:cubicBezTo>
                  <a:cubicBezTo>
                    <a:pt x="945" y="426"/>
                    <a:pt x="945" y="427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8"/>
                    <a:pt x="945" y="429"/>
                    <a:pt x="944" y="429"/>
                  </a:cubicBezTo>
                  <a:cubicBezTo>
                    <a:pt x="938" y="433"/>
                    <a:pt x="913" y="449"/>
                    <a:pt x="886" y="464"/>
                  </a:cubicBezTo>
                  <a:cubicBezTo>
                    <a:pt x="872" y="472"/>
                    <a:pt x="858" y="479"/>
                    <a:pt x="845" y="485"/>
                  </a:cubicBezTo>
                  <a:cubicBezTo>
                    <a:pt x="832" y="491"/>
                    <a:pt x="820" y="495"/>
                    <a:pt x="811" y="496"/>
                  </a:cubicBezTo>
                  <a:cubicBezTo>
                    <a:pt x="810" y="496"/>
                    <a:pt x="808" y="497"/>
                    <a:pt x="804" y="498"/>
                  </a:cubicBezTo>
                  <a:cubicBezTo>
                    <a:pt x="791" y="501"/>
                    <a:pt x="762" y="509"/>
                    <a:pt x="731" y="526"/>
                  </a:cubicBezTo>
                  <a:cubicBezTo>
                    <a:pt x="701" y="543"/>
                    <a:pt x="669" y="569"/>
                    <a:pt x="649" y="607"/>
                  </a:cubicBezTo>
                  <a:cubicBezTo>
                    <a:pt x="621" y="663"/>
                    <a:pt x="608" y="718"/>
                    <a:pt x="577" y="766"/>
                  </a:cubicBezTo>
                  <a:cubicBezTo>
                    <a:pt x="562" y="790"/>
                    <a:pt x="541" y="824"/>
                    <a:pt x="522" y="855"/>
                  </a:cubicBezTo>
                  <a:cubicBezTo>
                    <a:pt x="512" y="870"/>
                    <a:pt x="503" y="885"/>
                    <a:pt x="494" y="897"/>
                  </a:cubicBezTo>
                  <a:cubicBezTo>
                    <a:pt x="486" y="909"/>
                    <a:pt x="479" y="918"/>
                    <a:pt x="474" y="923"/>
                  </a:cubicBezTo>
                  <a:cubicBezTo>
                    <a:pt x="464" y="934"/>
                    <a:pt x="437" y="965"/>
                    <a:pt x="409" y="997"/>
                  </a:cubicBezTo>
                  <a:cubicBezTo>
                    <a:pt x="382" y="1030"/>
                    <a:pt x="354" y="1064"/>
                    <a:pt x="343" y="1081"/>
                  </a:cubicBezTo>
                  <a:cubicBezTo>
                    <a:pt x="321" y="1115"/>
                    <a:pt x="301" y="1159"/>
                    <a:pt x="281" y="1184"/>
                  </a:cubicBezTo>
                  <a:cubicBezTo>
                    <a:pt x="271" y="1196"/>
                    <a:pt x="257" y="1214"/>
                    <a:pt x="243" y="1229"/>
                  </a:cubicBezTo>
                  <a:cubicBezTo>
                    <a:pt x="237" y="1237"/>
                    <a:pt x="230" y="1244"/>
                    <a:pt x="225" y="1250"/>
                  </a:cubicBezTo>
                  <a:cubicBezTo>
                    <a:pt x="219" y="1257"/>
                    <a:pt x="214" y="1261"/>
                    <a:pt x="211" y="1264"/>
                  </a:cubicBezTo>
                  <a:cubicBezTo>
                    <a:pt x="196" y="1276"/>
                    <a:pt x="189" y="1291"/>
                    <a:pt x="185" y="1298"/>
                  </a:cubicBezTo>
                  <a:cubicBezTo>
                    <a:pt x="183" y="1302"/>
                    <a:pt x="178" y="1307"/>
                    <a:pt x="172" y="1311"/>
                  </a:cubicBezTo>
                  <a:cubicBezTo>
                    <a:pt x="166" y="1315"/>
                    <a:pt x="158" y="1318"/>
                    <a:pt x="151" y="1320"/>
                  </a:cubicBezTo>
                  <a:cubicBezTo>
                    <a:pt x="144" y="1321"/>
                    <a:pt x="132" y="1324"/>
                    <a:pt x="120" y="1329"/>
                  </a:cubicBezTo>
                  <a:cubicBezTo>
                    <a:pt x="108" y="1335"/>
                    <a:pt x="96" y="1342"/>
                    <a:pt x="89" y="1350"/>
                  </a:cubicBezTo>
                  <a:cubicBezTo>
                    <a:pt x="83" y="1357"/>
                    <a:pt x="77" y="1366"/>
                    <a:pt x="71" y="1374"/>
                  </a:cubicBezTo>
                  <a:cubicBezTo>
                    <a:pt x="65" y="1381"/>
                    <a:pt x="59" y="1387"/>
                    <a:pt x="54" y="1389"/>
                  </a:cubicBezTo>
                  <a:cubicBezTo>
                    <a:pt x="48" y="1392"/>
                    <a:pt x="43" y="1395"/>
                    <a:pt x="40" y="1398"/>
                  </a:cubicBezTo>
                  <a:cubicBezTo>
                    <a:pt x="36" y="1402"/>
                    <a:pt x="34" y="1406"/>
                    <a:pt x="32" y="1410"/>
                  </a:cubicBezTo>
                  <a:cubicBezTo>
                    <a:pt x="30" y="1414"/>
                    <a:pt x="28" y="1418"/>
                    <a:pt x="25" y="1421"/>
                  </a:cubicBezTo>
                  <a:cubicBezTo>
                    <a:pt x="22" y="1424"/>
                    <a:pt x="19" y="1427"/>
                    <a:pt x="17" y="1429"/>
                  </a:cubicBezTo>
                  <a:cubicBezTo>
                    <a:pt x="15" y="1430"/>
                    <a:pt x="11" y="1433"/>
                    <a:pt x="8" y="1436"/>
                  </a:cubicBezTo>
                  <a:cubicBezTo>
                    <a:pt x="7" y="1438"/>
                    <a:pt x="6" y="1439"/>
                    <a:pt x="5" y="1441"/>
                  </a:cubicBezTo>
                  <a:cubicBezTo>
                    <a:pt x="4" y="1443"/>
                    <a:pt x="3" y="1445"/>
                    <a:pt x="3" y="1447"/>
                  </a:cubicBezTo>
                  <a:cubicBezTo>
                    <a:pt x="3" y="1448"/>
                    <a:pt x="3" y="1450"/>
                    <a:pt x="4" y="1451"/>
                  </a:cubicBezTo>
                  <a:cubicBezTo>
                    <a:pt x="6" y="1453"/>
                    <a:pt x="8" y="1454"/>
                    <a:pt x="11" y="1454"/>
                  </a:cubicBezTo>
                  <a:cubicBezTo>
                    <a:pt x="14" y="1455"/>
                    <a:pt x="17" y="1455"/>
                    <a:pt x="20" y="1455"/>
                  </a:cubicBezTo>
                  <a:cubicBezTo>
                    <a:pt x="30" y="1455"/>
                    <a:pt x="40" y="1454"/>
                    <a:pt x="46" y="1451"/>
                  </a:cubicBezTo>
                  <a:cubicBezTo>
                    <a:pt x="55" y="1447"/>
                    <a:pt x="62" y="1441"/>
                    <a:pt x="67" y="1437"/>
                  </a:cubicBezTo>
                  <a:cubicBezTo>
                    <a:pt x="69" y="1434"/>
                    <a:pt x="71" y="1432"/>
                    <a:pt x="73" y="1431"/>
                  </a:cubicBezTo>
                  <a:cubicBezTo>
                    <a:pt x="74" y="1429"/>
                    <a:pt x="76" y="1429"/>
                    <a:pt x="76" y="1429"/>
                  </a:cubicBezTo>
                  <a:cubicBezTo>
                    <a:pt x="77" y="1429"/>
                    <a:pt x="77" y="1429"/>
                    <a:pt x="77" y="1429"/>
                  </a:cubicBezTo>
                  <a:cubicBezTo>
                    <a:pt x="77" y="1427"/>
                    <a:pt x="77" y="1427"/>
                    <a:pt x="77" y="1427"/>
                  </a:cubicBezTo>
                  <a:cubicBezTo>
                    <a:pt x="75" y="1426"/>
                    <a:pt x="75" y="1426"/>
                    <a:pt x="75" y="1426"/>
                  </a:cubicBezTo>
                  <a:cubicBezTo>
                    <a:pt x="75" y="1426"/>
                    <a:pt x="75" y="1427"/>
                    <a:pt x="75" y="1427"/>
                  </a:cubicBezTo>
                  <a:cubicBezTo>
                    <a:pt x="74" y="1430"/>
                    <a:pt x="69" y="1442"/>
                    <a:pt x="62" y="1448"/>
                  </a:cubicBezTo>
                  <a:cubicBezTo>
                    <a:pt x="57" y="1452"/>
                    <a:pt x="54" y="1456"/>
                    <a:pt x="51" y="1460"/>
                  </a:cubicBezTo>
                  <a:cubicBezTo>
                    <a:pt x="48" y="1464"/>
                    <a:pt x="46" y="1468"/>
                    <a:pt x="44" y="1470"/>
                  </a:cubicBezTo>
                  <a:cubicBezTo>
                    <a:pt x="41" y="1473"/>
                    <a:pt x="38" y="1478"/>
                    <a:pt x="34" y="1483"/>
                  </a:cubicBezTo>
                  <a:cubicBezTo>
                    <a:pt x="31" y="1488"/>
                    <a:pt x="28" y="1493"/>
                    <a:pt x="26" y="1498"/>
                  </a:cubicBezTo>
                  <a:cubicBezTo>
                    <a:pt x="22" y="1506"/>
                    <a:pt x="15" y="1516"/>
                    <a:pt x="12" y="1520"/>
                  </a:cubicBezTo>
                  <a:cubicBezTo>
                    <a:pt x="11" y="1521"/>
                    <a:pt x="8" y="1525"/>
                    <a:pt x="5" y="1529"/>
                  </a:cubicBezTo>
                  <a:cubicBezTo>
                    <a:pt x="3" y="1534"/>
                    <a:pt x="0" y="1540"/>
                    <a:pt x="0" y="1545"/>
                  </a:cubicBezTo>
                  <a:cubicBezTo>
                    <a:pt x="0" y="1549"/>
                    <a:pt x="1" y="1553"/>
                    <a:pt x="5" y="1556"/>
                  </a:cubicBezTo>
                  <a:cubicBezTo>
                    <a:pt x="8" y="1557"/>
                    <a:pt x="10" y="1558"/>
                    <a:pt x="12" y="1558"/>
                  </a:cubicBezTo>
                  <a:cubicBezTo>
                    <a:pt x="15" y="1558"/>
                    <a:pt x="18" y="1557"/>
                    <a:pt x="20" y="1555"/>
                  </a:cubicBezTo>
                  <a:cubicBezTo>
                    <a:pt x="23" y="1553"/>
                    <a:pt x="25" y="1549"/>
                    <a:pt x="27" y="1546"/>
                  </a:cubicBezTo>
                  <a:cubicBezTo>
                    <a:pt x="29" y="1542"/>
                    <a:pt x="31" y="1539"/>
                    <a:pt x="32" y="1538"/>
                  </a:cubicBezTo>
                  <a:cubicBezTo>
                    <a:pt x="37" y="1533"/>
                    <a:pt x="47" y="1522"/>
                    <a:pt x="53" y="1516"/>
                  </a:cubicBezTo>
                  <a:cubicBezTo>
                    <a:pt x="56" y="1513"/>
                    <a:pt x="60" y="1507"/>
                    <a:pt x="65" y="1502"/>
                  </a:cubicBezTo>
                  <a:cubicBezTo>
                    <a:pt x="69" y="1497"/>
                    <a:pt x="73" y="1491"/>
                    <a:pt x="75" y="1489"/>
                  </a:cubicBezTo>
                  <a:cubicBezTo>
                    <a:pt x="77" y="1486"/>
                    <a:pt x="82" y="1482"/>
                    <a:pt x="87" y="1478"/>
                  </a:cubicBezTo>
                  <a:cubicBezTo>
                    <a:pt x="89" y="1476"/>
                    <a:pt x="91" y="1474"/>
                    <a:pt x="92" y="1473"/>
                  </a:cubicBezTo>
                  <a:cubicBezTo>
                    <a:pt x="94" y="1471"/>
                    <a:pt x="95" y="1471"/>
                    <a:pt x="95" y="1471"/>
                  </a:cubicBezTo>
                  <a:cubicBezTo>
                    <a:pt x="94" y="1469"/>
                    <a:pt x="94" y="1469"/>
                    <a:pt x="94" y="1469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91" y="1469"/>
                    <a:pt x="91" y="1471"/>
                  </a:cubicBezTo>
                  <a:cubicBezTo>
                    <a:pt x="89" y="1473"/>
                    <a:pt x="87" y="1477"/>
                    <a:pt x="85" y="1481"/>
                  </a:cubicBezTo>
                  <a:cubicBezTo>
                    <a:pt x="85" y="1482"/>
                    <a:pt x="84" y="1484"/>
                    <a:pt x="83" y="1485"/>
                  </a:cubicBezTo>
                  <a:cubicBezTo>
                    <a:pt x="82" y="1486"/>
                    <a:pt x="81" y="1488"/>
                    <a:pt x="80" y="1488"/>
                  </a:cubicBezTo>
                  <a:cubicBezTo>
                    <a:pt x="79" y="1489"/>
                    <a:pt x="78" y="1491"/>
                    <a:pt x="76" y="1493"/>
                  </a:cubicBezTo>
                  <a:cubicBezTo>
                    <a:pt x="71" y="1501"/>
                    <a:pt x="63" y="1513"/>
                    <a:pt x="61" y="1518"/>
                  </a:cubicBezTo>
                  <a:cubicBezTo>
                    <a:pt x="59" y="1521"/>
                    <a:pt x="55" y="1526"/>
                    <a:pt x="52" y="1531"/>
                  </a:cubicBezTo>
                  <a:cubicBezTo>
                    <a:pt x="48" y="1536"/>
                    <a:pt x="45" y="1541"/>
                    <a:pt x="43" y="1544"/>
                  </a:cubicBezTo>
                  <a:cubicBezTo>
                    <a:pt x="41" y="1546"/>
                    <a:pt x="36" y="1553"/>
                    <a:pt x="31" y="1559"/>
                  </a:cubicBezTo>
                  <a:cubicBezTo>
                    <a:pt x="29" y="1562"/>
                    <a:pt x="26" y="1565"/>
                    <a:pt x="25" y="1568"/>
                  </a:cubicBezTo>
                  <a:cubicBezTo>
                    <a:pt x="23" y="1571"/>
                    <a:pt x="22" y="1573"/>
                    <a:pt x="21" y="1575"/>
                  </a:cubicBezTo>
                  <a:cubicBezTo>
                    <a:pt x="21" y="1577"/>
                    <a:pt x="20" y="1578"/>
                    <a:pt x="20" y="1580"/>
                  </a:cubicBezTo>
                  <a:cubicBezTo>
                    <a:pt x="20" y="1586"/>
                    <a:pt x="23" y="1592"/>
                    <a:pt x="28" y="1596"/>
                  </a:cubicBezTo>
                  <a:cubicBezTo>
                    <a:pt x="30" y="1598"/>
                    <a:pt x="33" y="1599"/>
                    <a:pt x="37" y="1599"/>
                  </a:cubicBezTo>
                  <a:cubicBezTo>
                    <a:pt x="43" y="1599"/>
                    <a:pt x="51" y="1595"/>
                    <a:pt x="57" y="1586"/>
                  </a:cubicBezTo>
                  <a:cubicBezTo>
                    <a:pt x="65" y="1574"/>
                    <a:pt x="76" y="1560"/>
                    <a:pt x="80" y="1553"/>
                  </a:cubicBezTo>
                  <a:cubicBezTo>
                    <a:pt x="85" y="1547"/>
                    <a:pt x="93" y="1539"/>
                    <a:pt x="97" y="1533"/>
                  </a:cubicBezTo>
                  <a:cubicBezTo>
                    <a:pt x="101" y="1527"/>
                    <a:pt x="111" y="1515"/>
                    <a:pt x="115" y="1507"/>
                  </a:cubicBezTo>
                  <a:cubicBezTo>
                    <a:pt x="117" y="1504"/>
                    <a:pt x="119" y="1501"/>
                    <a:pt x="121" y="1500"/>
                  </a:cubicBezTo>
                  <a:cubicBezTo>
                    <a:pt x="122" y="1499"/>
                    <a:pt x="123" y="1498"/>
                    <a:pt x="123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2" y="1497"/>
                    <a:pt x="122" y="1498"/>
                  </a:cubicBezTo>
                  <a:cubicBezTo>
                    <a:pt x="120" y="1501"/>
                    <a:pt x="117" y="1507"/>
                    <a:pt x="113" y="1513"/>
                  </a:cubicBezTo>
                  <a:cubicBezTo>
                    <a:pt x="109" y="1519"/>
                    <a:pt x="105" y="1525"/>
                    <a:pt x="102" y="1528"/>
                  </a:cubicBezTo>
                  <a:cubicBezTo>
                    <a:pt x="99" y="1533"/>
                    <a:pt x="95" y="1540"/>
                    <a:pt x="91" y="1546"/>
                  </a:cubicBezTo>
                  <a:cubicBezTo>
                    <a:pt x="88" y="1553"/>
                    <a:pt x="84" y="1559"/>
                    <a:pt x="82" y="1561"/>
                  </a:cubicBezTo>
                  <a:cubicBezTo>
                    <a:pt x="80" y="1564"/>
                    <a:pt x="75" y="1570"/>
                    <a:pt x="70" y="1578"/>
                  </a:cubicBezTo>
                  <a:cubicBezTo>
                    <a:pt x="66" y="1585"/>
                    <a:pt x="62" y="1594"/>
                    <a:pt x="62" y="1602"/>
                  </a:cubicBezTo>
                  <a:cubicBezTo>
                    <a:pt x="62" y="1604"/>
                    <a:pt x="62" y="1606"/>
                    <a:pt x="63" y="1609"/>
                  </a:cubicBezTo>
                  <a:cubicBezTo>
                    <a:pt x="64" y="1611"/>
                    <a:pt x="66" y="1612"/>
                    <a:pt x="68" y="1614"/>
                  </a:cubicBezTo>
                  <a:cubicBezTo>
                    <a:pt x="70" y="1615"/>
                    <a:pt x="73" y="1616"/>
                    <a:pt x="75" y="1616"/>
                  </a:cubicBezTo>
                  <a:cubicBezTo>
                    <a:pt x="79" y="1616"/>
                    <a:pt x="83" y="1615"/>
                    <a:pt x="86" y="1612"/>
                  </a:cubicBezTo>
                  <a:cubicBezTo>
                    <a:pt x="90" y="1609"/>
                    <a:pt x="94" y="1603"/>
                    <a:pt x="97" y="1599"/>
                  </a:cubicBezTo>
                  <a:cubicBezTo>
                    <a:pt x="98" y="1596"/>
                    <a:pt x="100" y="1594"/>
                    <a:pt x="101" y="1592"/>
                  </a:cubicBezTo>
                  <a:cubicBezTo>
                    <a:pt x="102" y="1590"/>
                    <a:pt x="104" y="1589"/>
                    <a:pt x="104" y="1588"/>
                  </a:cubicBezTo>
                  <a:cubicBezTo>
                    <a:pt x="111" y="1582"/>
                    <a:pt x="120" y="1571"/>
                    <a:pt x="128" y="1561"/>
                  </a:cubicBezTo>
                  <a:cubicBezTo>
                    <a:pt x="131" y="1556"/>
                    <a:pt x="138" y="1546"/>
                    <a:pt x="144" y="1538"/>
                  </a:cubicBezTo>
                  <a:cubicBezTo>
                    <a:pt x="147" y="1533"/>
                    <a:pt x="150" y="1529"/>
                    <a:pt x="152" y="1526"/>
                  </a:cubicBezTo>
                  <a:cubicBezTo>
                    <a:pt x="153" y="1524"/>
                    <a:pt x="154" y="1523"/>
                    <a:pt x="155" y="1522"/>
                  </a:cubicBezTo>
                  <a:cubicBezTo>
                    <a:pt x="156" y="1521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20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4" y="1519"/>
                    <a:pt x="154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3" y="1519"/>
                    <a:pt x="153" y="1521"/>
                  </a:cubicBezTo>
                  <a:cubicBezTo>
                    <a:pt x="151" y="1526"/>
                    <a:pt x="146" y="1535"/>
                    <a:pt x="142" y="1544"/>
                  </a:cubicBezTo>
                  <a:cubicBezTo>
                    <a:pt x="138" y="1553"/>
                    <a:pt x="134" y="1561"/>
                    <a:pt x="133" y="1563"/>
                  </a:cubicBezTo>
                  <a:cubicBezTo>
                    <a:pt x="132" y="1565"/>
                    <a:pt x="130" y="1569"/>
                    <a:pt x="128" y="1574"/>
                  </a:cubicBezTo>
                  <a:cubicBezTo>
                    <a:pt x="126" y="1579"/>
                    <a:pt x="124" y="1584"/>
                    <a:pt x="124" y="1589"/>
                  </a:cubicBezTo>
                  <a:cubicBezTo>
                    <a:pt x="124" y="1592"/>
                    <a:pt x="124" y="1594"/>
                    <a:pt x="125" y="1596"/>
                  </a:cubicBezTo>
                  <a:cubicBezTo>
                    <a:pt x="126" y="1599"/>
                    <a:pt x="128" y="1601"/>
                    <a:pt x="131" y="1602"/>
                  </a:cubicBezTo>
                  <a:cubicBezTo>
                    <a:pt x="133" y="1603"/>
                    <a:pt x="135" y="1604"/>
                    <a:pt x="138" y="1604"/>
                  </a:cubicBezTo>
                  <a:cubicBezTo>
                    <a:pt x="141" y="1604"/>
                    <a:pt x="144" y="1603"/>
                    <a:pt x="147" y="1601"/>
                  </a:cubicBezTo>
                  <a:cubicBezTo>
                    <a:pt x="155" y="1595"/>
                    <a:pt x="161" y="1584"/>
                    <a:pt x="164" y="1576"/>
                  </a:cubicBezTo>
                  <a:cubicBezTo>
                    <a:pt x="166" y="1571"/>
                    <a:pt x="170" y="1564"/>
                    <a:pt x="174" y="1559"/>
                  </a:cubicBezTo>
                  <a:cubicBezTo>
                    <a:pt x="177" y="1553"/>
                    <a:pt x="180" y="1548"/>
                    <a:pt x="181" y="1544"/>
                  </a:cubicBezTo>
                  <a:cubicBezTo>
                    <a:pt x="183" y="1541"/>
                    <a:pt x="185" y="1536"/>
                    <a:pt x="187" y="1532"/>
                  </a:cubicBezTo>
                  <a:cubicBezTo>
                    <a:pt x="188" y="1530"/>
                    <a:pt x="189" y="1528"/>
                    <a:pt x="190" y="1526"/>
                  </a:cubicBezTo>
                  <a:cubicBezTo>
                    <a:pt x="190" y="1524"/>
                    <a:pt x="191" y="1523"/>
                    <a:pt x="191" y="1522"/>
                  </a:cubicBezTo>
                  <a:cubicBezTo>
                    <a:pt x="191" y="1522"/>
                    <a:pt x="191" y="1521"/>
                    <a:pt x="192" y="1520"/>
                  </a:cubicBezTo>
                  <a:cubicBezTo>
                    <a:pt x="193" y="1518"/>
                    <a:pt x="197" y="1514"/>
                    <a:pt x="201" y="1510"/>
                  </a:cubicBezTo>
                  <a:cubicBezTo>
                    <a:pt x="205" y="1506"/>
                    <a:pt x="210" y="1502"/>
                    <a:pt x="212" y="1500"/>
                  </a:cubicBezTo>
                  <a:cubicBezTo>
                    <a:pt x="219" y="1494"/>
                    <a:pt x="234" y="1480"/>
                    <a:pt x="242" y="1462"/>
                  </a:cubicBezTo>
                  <a:cubicBezTo>
                    <a:pt x="251" y="1445"/>
                    <a:pt x="260" y="1426"/>
                    <a:pt x="262" y="1413"/>
                  </a:cubicBezTo>
                  <a:cubicBezTo>
                    <a:pt x="263" y="1406"/>
                    <a:pt x="264" y="1399"/>
                    <a:pt x="267" y="1392"/>
                  </a:cubicBezTo>
                  <a:cubicBezTo>
                    <a:pt x="269" y="1386"/>
                    <a:pt x="272" y="1380"/>
                    <a:pt x="277" y="1375"/>
                  </a:cubicBezTo>
                  <a:cubicBezTo>
                    <a:pt x="282" y="1371"/>
                    <a:pt x="318" y="1339"/>
                    <a:pt x="357" y="1304"/>
                  </a:cubicBezTo>
                  <a:cubicBezTo>
                    <a:pt x="396" y="1269"/>
                    <a:pt x="437" y="1231"/>
                    <a:pt x="453" y="1213"/>
                  </a:cubicBezTo>
                  <a:cubicBezTo>
                    <a:pt x="469" y="1196"/>
                    <a:pt x="501" y="1155"/>
                    <a:pt x="533" y="1112"/>
                  </a:cubicBezTo>
                  <a:cubicBezTo>
                    <a:pt x="565" y="1068"/>
                    <a:pt x="596" y="1023"/>
                    <a:pt x="609" y="995"/>
                  </a:cubicBezTo>
                  <a:cubicBezTo>
                    <a:pt x="634" y="941"/>
                    <a:pt x="700" y="828"/>
                    <a:pt x="714" y="804"/>
                  </a:cubicBezTo>
                  <a:cubicBezTo>
                    <a:pt x="721" y="793"/>
                    <a:pt x="731" y="776"/>
                    <a:pt x="743" y="762"/>
                  </a:cubicBezTo>
                  <a:cubicBezTo>
                    <a:pt x="749" y="754"/>
                    <a:pt x="756" y="748"/>
                    <a:pt x="763" y="744"/>
                  </a:cubicBezTo>
                  <a:cubicBezTo>
                    <a:pt x="770" y="739"/>
                    <a:pt x="777" y="736"/>
                    <a:pt x="785" y="736"/>
                  </a:cubicBezTo>
                  <a:cubicBezTo>
                    <a:pt x="786" y="736"/>
                    <a:pt x="787" y="736"/>
                    <a:pt x="788" y="737"/>
                  </a:cubicBezTo>
                  <a:cubicBezTo>
                    <a:pt x="789" y="735"/>
                    <a:pt x="789" y="735"/>
                    <a:pt x="789" y="735"/>
                  </a:cubicBezTo>
                  <a:cubicBezTo>
                    <a:pt x="787" y="735"/>
                    <a:pt x="787" y="735"/>
                    <a:pt x="787" y="735"/>
                  </a:cubicBezTo>
                  <a:cubicBezTo>
                    <a:pt x="787" y="735"/>
                    <a:pt x="787" y="739"/>
                    <a:pt x="787" y="745"/>
                  </a:cubicBezTo>
                  <a:cubicBezTo>
                    <a:pt x="787" y="755"/>
                    <a:pt x="787" y="770"/>
                    <a:pt x="787" y="784"/>
                  </a:cubicBezTo>
                  <a:cubicBezTo>
                    <a:pt x="788" y="791"/>
                    <a:pt x="788" y="798"/>
                    <a:pt x="789" y="804"/>
                  </a:cubicBezTo>
                  <a:cubicBezTo>
                    <a:pt x="789" y="810"/>
                    <a:pt x="790" y="815"/>
                    <a:pt x="791" y="818"/>
                  </a:cubicBezTo>
                  <a:cubicBezTo>
                    <a:pt x="792" y="821"/>
                    <a:pt x="793" y="828"/>
                    <a:pt x="794" y="835"/>
                  </a:cubicBezTo>
                  <a:cubicBezTo>
                    <a:pt x="794" y="843"/>
                    <a:pt x="794" y="852"/>
                    <a:pt x="794" y="862"/>
                  </a:cubicBezTo>
                  <a:cubicBezTo>
                    <a:pt x="794" y="884"/>
                    <a:pt x="793" y="908"/>
                    <a:pt x="793" y="921"/>
                  </a:cubicBezTo>
                  <a:cubicBezTo>
                    <a:pt x="793" y="923"/>
                    <a:pt x="793" y="926"/>
                    <a:pt x="793" y="928"/>
                  </a:cubicBezTo>
                  <a:cubicBezTo>
                    <a:pt x="793" y="956"/>
                    <a:pt x="797" y="1008"/>
                    <a:pt x="802" y="1031"/>
                  </a:cubicBezTo>
                  <a:cubicBezTo>
                    <a:pt x="804" y="1041"/>
                    <a:pt x="805" y="1059"/>
                    <a:pt x="805" y="1078"/>
                  </a:cubicBezTo>
                  <a:cubicBezTo>
                    <a:pt x="805" y="1104"/>
                    <a:pt x="803" y="1134"/>
                    <a:pt x="796" y="1159"/>
                  </a:cubicBezTo>
                  <a:cubicBezTo>
                    <a:pt x="785" y="1202"/>
                    <a:pt x="746" y="1347"/>
                    <a:pt x="746" y="1463"/>
                  </a:cubicBezTo>
                  <a:cubicBezTo>
                    <a:pt x="746" y="1521"/>
                    <a:pt x="756" y="1632"/>
                    <a:pt x="768" y="1736"/>
                  </a:cubicBezTo>
                  <a:cubicBezTo>
                    <a:pt x="774" y="1787"/>
                    <a:pt x="781" y="1837"/>
                    <a:pt x="787" y="1877"/>
                  </a:cubicBezTo>
                  <a:cubicBezTo>
                    <a:pt x="793" y="1917"/>
                    <a:pt x="798" y="1948"/>
                    <a:pt x="802" y="1961"/>
                  </a:cubicBezTo>
                  <a:cubicBezTo>
                    <a:pt x="809" y="1985"/>
                    <a:pt x="815" y="2013"/>
                    <a:pt x="821" y="2039"/>
                  </a:cubicBezTo>
                  <a:cubicBezTo>
                    <a:pt x="826" y="2065"/>
                    <a:pt x="829" y="2089"/>
                    <a:pt x="829" y="2102"/>
                  </a:cubicBezTo>
                  <a:cubicBezTo>
                    <a:pt x="829" y="2104"/>
                    <a:pt x="829" y="2107"/>
                    <a:pt x="829" y="2108"/>
                  </a:cubicBezTo>
                  <a:cubicBezTo>
                    <a:pt x="827" y="2124"/>
                    <a:pt x="824" y="2142"/>
                    <a:pt x="824" y="2159"/>
                  </a:cubicBezTo>
                  <a:cubicBezTo>
                    <a:pt x="824" y="2167"/>
                    <a:pt x="824" y="2174"/>
                    <a:pt x="826" y="2181"/>
                  </a:cubicBezTo>
                  <a:cubicBezTo>
                    <a:pt x="828" y="2189"/>
                    <a:pt x="829" y="2196"/>
                    <a:pt x="829" y="2205"/>
                  </a:cubicBezTo>
                  <a:cubicBezTo>
                    <a:pt x="829" y="2219"/>
                    <a:pt x="826" y="2235"/>
                    <a:pt x="822" y="2253"/>
                  </a:cubicBezTo>
                  <a:cubicBezTo>
                    <a:pt x="818" y="2270"/>
                    <a:pt x="815" y="2296"/>
                    <a:pt x="815" y="2325"/>
                  </a:cubicBezTo>
                  <a:cubicBezTo>
                    <a:pt x="815" y="2344"/>
                    <a:pt x="816" y="2366"/>
                    <a:pt x="819" y="2387"/>
                  </a:cubicBezTo>
                  <a:cubicBezTo>
                    <a:pt x="823" y="2413"/>
                    <a:pt x="830" y="2470"/>
                    <a:pt x="837" y="2527"/>
                  </a:cubicBezTo>
                  <a:cubicBezTo>
                    <a:pt x="845" y="2584"/>
                    <a:pt x="853" y="2640"/>
                    <a:pt x="859" y="2666"/>
                  </a:cubicBezTo>
                  <a:cubicBezTo>
                    <a:pt x="865" y="2691"/>
                    <a:pt x="872" y="2717"/>
                    <a:pt x="878" y="2739"/>
                  </a:cubicBezTo>
                  <a:cubicBezTo>
                    <a:pt x="884" y="2762"/>
                    <a:pt x="888" y="2782"/>
                    <a:pt x="888" y="2795"/>
                  </a:cubicBezTo>
                  <a:cubicBezTo>
                    <a:pt x="888" y="2796"/>
                    <a:pt x="888" y="2798"/>
                    <a:pt x="888" y="2799"/>
                  </a:cubicBezTo>
                  <a:cubicBezTo>
                    <a:pt x="886" y="2820"/>
                    <a:pt x="884" y="2841"/>
                    <a:pt x="884" y="2855"/>
                  </a:cubicBezTo>
                  <a:cubicBezTo>
                    <a:pt x="884" y="2859"/>
                    <a:pt x="884" y="2862"/>
                    <a:pt x="884" y="2864"/>
                  </a:cubicBezTo>
                  <a:cubicBezTo>
                    <a:pt x="885" y="2868"/>
                    <a:pt x="885" y="2872"/>
                    <a:pt x="885" y="2876"/>
                  </a:cubicBezTo>
                  <a:cubicBezTo>
                    <a:pt x="885" y="2887"/>
                    <a:pt x="883" y="2899"/>
                    <a:pt x="874" y="2908"/>
                  </a:cubicBezTo>
                  <a:cubicBezTo>
                    <a:pt x="867" y="2915"/>
                    <a:pt x="851" y="2928"/>
                    <a:pt x="835" y="2940"/>
                  </a:cubicBezTo>
                  <a:cubicBezTo>
                    <a:pt x="819" y="2953"/>
                    <a:pt x="803" y="2965"/>
                    <a:pt x="797" y="2970"/>
                  </a:cubicBezTo>
                  <a:cubicBezTo>
                    <a:pt x="791" y="2975"/>
                    <a:pt x="784" y="2980"/>
                    <a:pt x="778" y="2985"/>
                  </a:cubicBezTo>
                  <a:cubicBezTo>
                    <a:pt x="772" y="2990"/>
                    <a:pt x="768" y="2995"/>
                    <a:pt x="765" y="2998"/>
                  </a:cubicBezTo>
                  <a:cubicBezTo>
                    <a:pt x="764" y="3001"/>
                    <a:pt x="760" y="3005"/>
                    <a:pt x="757" y="3008"/>
                  </a:cubicBezTo>
                  <a:cubicBezTo>
                    <a:pt x="754" y="3012"/>
                    <a:pt x="750" y="3015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8" y="3019"/>
                    <a:pt x="747" y="3020"/>
                    <a:pt x="746" y="3022"/>
                  </a:cubicBezTo>
                  <a:cubicBezTo>
                    <a:pt x="743" y="3024"/>
                    <a:pt x="740" y="3026"/>
                    <a:pt x="738" y="3029"/>
                  </a:cubicBezTo>
                  <a:cubicBezTo>
                    <a:pt x="735" y="3032"/>
                    <a:pt x="733" y="3036"/>
                    <a:pt x="733" y="3040"/>
                  </a:cubicBezTo>
                  <a:cubicBezTo>
                    <a:pt x="733" y="3042"/>
                    <a:pt x="734" y="3044"/>
                    <a:pt x="734" y="3045"/>
                  </a:cubicBezTo>
                  <a:cubicBezTo>
                    <a:pt x="736" y="3045"/>
                    <a:pt x="736" y="3045"/>
                    <a:pt x="736" y="3045"/>
                  </a:cubicBezTo>
                  <a:cubicBezTo>
                    <a:pt x="734" y="3044"/>
                    <a:pt x="734" y="3044"/>
                    <a:pt x="734" y="3044"/>
                  </a:cubicBezTo>
                  <a:cubicBezTo>
                    <a:pt x="734" y="3044"/>
                    <a:pt x="734" y="3046"/>
                    <a:pt x="734" y="3049"/>
                  </a:cubicBezTo>
                  <a:cubicBezTo>
                    <a:pt x="734" y="3051"/>
                    <a:pt x="734" y="3053"/>
                    <a:pt x="735" y="3055"/>
                  </a:cubicBezTo>
                  <a:cubicBezTo>
                    <a:pt x="736" y="3056"/>
                    <a:pt x="737" y="3058"/>
                    <a:pt x="740" y="3059"/>
                  </a:cubicBezTo>
                  <a:cubicBezTo>
                    <a:pt x="741" y="3057"/>
                    <a:pt x="741" y="3057"/>
                    <a:pt x="741" y="3057"/>
                  </a:cubicBezTo>
                  <a:cubicBezTo>
                    <a:pt x="739" y="3057"/>
                    <a:pt x="739" y="3057"/>
                    <a:pt x="739" y="3057"/>
                  </a:cubicBezTo>
                  <a:cubicBezTo>
                    <a:pt x="739" y="3057"/>
                    <a:pt x="737" y="3060"/>
                    <a:pt x="737" y="3064"/>
                  </a:cubicBezTo>
                  <a:cubicBezTo>
                    <a:pt x="737" y="3066"/>
                    <a:pt x="737" y="3067"/>
                    <a:pt x="739" y="3069"/>
                  </a:cubicBezTo>
                  <a:cubicBezTo>
                    <a:pt x="740" y="3071"/>
                    <a:pt x="742" y="3071"/>
                    <a:pt x="744" y="3071"/>
                  </a:cubicBezTo>
                  <a:cubicBezTo>
                    <a:pt x="745" y="3071"/>
                    <a:pt x="745" y="3071"/>
                    <a:pt x="745" y="3071"/>
                  </a:cubicBezTo>
                  <a:cubicBezTo>
                    <a:pt x="745" y="3069"/>
                    <a:pt x="745" y="3069"/>
                    <a:pt x="745" y="3069"/>
                  </a:cubicBezTo>
                  <a:cubicBezTo>
                    <a:pt x="743" y="3068"/>
                    <a:pt x="743" y="3068"/>
                    <a:pt x="743" y="3068"/>
                  </a:cubicBezTo>
                  <a:cubicBezTo>
                    <a:pt x="743" y="3069"/>
                    <a:pt x="742" y="3070"/>
                    <a:pt x="742" y="3071"/>
                  </a:cubicBezTo>
                  <a:cubicBezTo>
                    <a:pt x="741" y="3073"/>
                    <a:pt x="741" y="3075"/>
                    <a:pt x="741" y="3077"/>
                  </a:cubicBezTo>
                  <a:cubicBezTo>
                    <a:pt x="741" y="3079"/>
                    <a:pt x="741" y="3081"/>
                    <a:pt x="742" y="3082"/>
                  </a:cubicBezTo>
                  <a:cubicBezTo>
                    <a:pt x="743" y="3084"/>
                    <a:pt x="745" y="3085"/>
                    <a:pt x="748" y="3085"/>
                  </a:cubicBezTo>
                  <a:cubicBezTo>
                    <a:pt x="748" y="3083"/>
                    <a:pt x="748" y="3083"/>
                    <a:pt x="748" y="3083"/>
                  </a:cubicBezTo>
                  <a:cubicBezTo>
                    <a:pt x="746" y="3082"/>
                    <a:pt x="746" y="3082"/>
                    <a:pt x="746" y="3082"/>
                  </a:cubicBezTo>
                  <a:cubicBezTo>
                    <a:pt x="746" y="3083"/>
                    <a:pt x="745" y="3085"/>
                    <a:pt x="745" y="3089"/>
                  </a:cubicBezTo>
                  <a:cubicBezTo>
                    <a:pt x="745" y="3091"/>
                    <a:pt x="745" y="3094"/>
                    <a:pt x="748" y="3097"/>
                  </a:cubicBezTo>
                  <a:cubicBezTo>
                    <a:pt x="750" y="3100"/>
                    <a:pt x="754" y="3102"/>
                    <a:pt x="760" y="3104"/>
                  </a:cubicBezTo>
                  <a:cubicBezTo>
                    <a:pt x="768" y="3107"/>
                    <a:pt x="775" y="3108"/>
                    <a:pt x="781" y="3108"/>
                  </a:cubicBezTo>
                  <a:cubicBezTo>
                    <a:pt x="792" y="3108"/>
                    <a:pt x="801" y="3104"/>
                    <a:pt x="808" y="3099"/>
                  </a:cubicBezTo>
                  <a:cubicBezTo>
                    <a:pt x="813" y="3095"/>
                    <a:pt x="817" y="3090"/>
                    <a:pt x="821" y="3086"/>
                  </a:cubicBezTo>
                  <a:cubicBezTo>
                    <a:pt x="823" y="3084"/>
                    <a:pt x="824" y="3083"/>
                    <a:pt x="826" y="3081"/>
                  </a:cubicBezTo>
                  <a:cubicBezTo>
                    <a:pt x="828" y="3080"/>
                    <a:pt x="830" y="3080"/>
                    <a:pt x="832" y="3080"/>
                  </a:cubicBezTo>
                  <a:cubicBezTo>
                    <a:pt x="832" y="3080"/>
                    <a:pt x="832" y="3080"/>
                    <a:pt x="832" y="3080"/>
                  </a:cubicBezTo>
                  <a:cubicBezTo>
                    <a:pt x="832" y="3080"/>
                    <a:pt x="833" y="3080"/>
                    <a:pt x="833" y="3080"/>
                  </a:cubicBezTo>
                  <a:cubicBezTo>
                    <a:pt x="838" y="3080"/>
                    <a:pt x="846" y="3079"/>
                    <a:pt x="855" y="3077"/>
                  </a:cubicBezTo>
                  <a:cubicBezTo>
                    <a:pt x="863" y="3075"/>
                    <a:pt x="871" y="3072"/>
                    <a:pt x="876" y="3068"/>
                  </a:cubicBezTo>
                  <a:cubicBezTo>
                    <a:pt x="879" y="3066"/>
                    <a:pt x="883" y="3063"/>
                    <a:pt x="887" y="3058"/>
                  </a:cubicBezTo>
                  <a:cubicBezTo>
                    <a:pt x="899" y="3043"/>
                    <a:pt x="917" y="3020"/>
                    <a:pt x="937" y="3010"/>
                  </a:cubicBezTo>
                  <a:cubicBezTo>
                    <a:pt x="949" y="3004"/>
                    <a:pt x="968" y="2997"/>
                    <a:pt x="984" y="2989"/>
                  </a:cubicBezTo>
                  <a:cubicBezTo>
                    <a:pt x="991" y="2985"/>
                    <a:pt x="999" y="2980"/>
                    <a:pt x="1004" y="2974"/>
                  </a:cubicBezTo>
                  <a:cubicBezTo>
                    <a:pt x="1009" y="2969"/>
                    <a:pt x="1012" y="2963"/>
                    <a:pt x="1012" y="2955"/>
                  </a:cubicBezTo>
                  <a:cubicBezTo>
                    <a:pt x="1012" y="2954"/>
                    <a:pt x="1012" y="2952"/>
                    <a:pt x="1012" y="2950"/>
                  </a:cubicBezTo>
                  <a:cubicBezTo>
                    <a:pt x="1006" y="2924"/>
                    <a:pt x="1001" y="2905"/>
                    <a:pt x="1001" y="2890"/>
                  </a:cubicBezTo>
                  <a:cubicBezTo>
                    <a:pt x="1001" y="2888"/>
                    <a:pt x="1001" y="2886"/>
                    <a:pt x="1001" y="2884"/>
                  </a:cubicBezTo>
                  <a:cubicBezTo>
                    <a:pt x="1001" y="2879"/>
                    <a:pt x="1002" y="2873"/>
                    <a:pt x="1002" y="2867"/>
                  </a:cubicBezTo>
                  <a:cubicBezTo>
                    <a:pt x="1002" y="2854"/>
                    <a:pt x="1000" y="2840"/>
                    <a:pt x="999" y="2830"/>
                  </a:cubicBezTo>
                  <a:cubicBezTo>
                    <a:pt x="998" y="2824"/>
                    <a:pt x="996" y="2810"/>
                    <a:pt x="995" y="2794"/>
                  </a:cubicBezTo>
                  <a:cubicBezTo>
                    <a:pt x="994" y="2778"/>
                    <a:pt x="994" y="2761"/>
                    <a:pt x="994" y="2750"/>
                  </a:cubicBezTo>
                  <a:cubicBezTo>
                    <a:pt x="994" y="2747"/>
                    <a:pt x="994" y="2746"/>
                    <a:pt x="994" y="2744"/>
                  </a:cubicBezTo>
                  <a:cubicBezTo>
                    <a:pt x="994" y="2734"/>
                    <a:pt x="997" y="2688"/>
                    <a:pt x="1001" y="2640"/>
                  </a:cubicBezTo>
                  <a:cubicBezTo>
                    <a:pt x="1006" y="2591"/>
                    <a:pt x="1011" y="2540"/>
                    <a:pt x="1016" y="2517"/>
                  </a:cubicBezTo>
                  <a:cubicBezTo>
                    <a:pt x="1024" y="2484"/>
                    <a:pt x="1029" y="2429"/>
                    <a:pt x="1029" y="2385"/>
                  </a:cubicBezTo>
                  <a:cubicBezTo>
                    <a:pt x="1029" y="2369"/>
                    <a:pt x="1028" y="2354"/>
                    <a:pt x="1026" y="2343"/>
                  </a:cubicBezTo>
                  <a:cubicBezTo>
                    <a:pt x="1021" y="2310"/>
                    <a:pt x="1016" y="2276"/>
                    <a:pt x="1016" y="2247"/>
                  </a:cubicBezTo>
                  <a:cubicBezTo>
                    <a:pt x="1016" y="2242"/>
                    <a:pt x="1016" y="2236"/>
                    <a:pt x="1016" y="2231"/>
                  </a:cubicBezTo>
                  <a:cubicBezTo>
                    <a:pt x="1019" y="2200"/>
                    <a:pt x="1022" y="2176"/>
                    <a:pt x="1026" y="2152"/>
                  </a:cubicBezTo>
                  <a:cubicBezTo>
                    <a:pt x="1028" y="2140"/>
                    <a:pt x="1029" y="2129"/>
                    <a:pt x="1029" y="2116"/>
                  </a:cubicBezTo>
                  <a:cubicBezTo>
                    <a:pt x="1029" y="2104"/>
                    <a:pt x="1028" y="2089"/>
                    <a:pt x="1026" y="2071"/>
                  </a:cubicBezTo>
                  <a:cubicBezTo>
                    <a:pt x="1023" y="2043"/>
                    <a:pt x="1017" y="1974"/>
                    <a:pt x="1017" y="1927"/>
                  </a:cubicBezTo>
                  <a:cubicBezTo>
                    <a:pt x="1017" y="1914"/>
                    <a:pt x="1017" y="1903"/>
                    <a:pt x="1018" y="1894"/>
                  </a:cubicBezTo>
                  <a:cubicBezTo>
                    <a:pt x="1021" y="1875"/>
                    <a:pt x="1026" y="1848"/>
                    <a:pt x="1030" y="1822"/>
                  </a:cubicBezTo>
                  <a:cubicBezTo>
                    <a:pt x="1035" y="1797"/>
                    <a:pt x="1040" y="1772"/>
                    <a:pt x="1042" y="1758"/>
                  </a:cubicBezTo>
                  <a:cubicBezTo>
                    <a:pt x="1045" y="1734"/>
                    <a:pt x="1050" y="1673"/>
                    <a:pt x="1050" y="1601"/>
                  </a:cubicBezTo>
                  <a:cubicBezTo>
                    <a:pt x="1050" y="1593"/>
                    <a:pt x="1050" y="1585"/>
                    <a:pt x="1050" y="1577"/>
                  </a:cubicBezTo>
                  <a:cubicBezTo>
                    <a:pt x="1048" y="1578"/>
                    <a:pt x="1048" y="1578"/>
                    <a:pt x="1048" y="1578"/>
                  </a:cubicBezTo>
                  <a:cubicBezTo>
                    <a:pt x="1048" y="1580"/>
                    <a:pt x="1048" y="1580"/>
                    <a:pt x="1048" y="1580"/>
                  </a:cubicBezTo>
                  <a:cubicBezTo>
                    <a:pt x="1057" y="1580"/>
                    <a:pt x="1057" y="1580"/>
                    <a:pt x="1057" y="1580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5" y="1577"/>
                    <a:pt x="1055" y="1577"/>
                    <a:pt x="1055" y="1577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46" y="1576"/>
                    <a:pt x="1046" y="1576"/>
                    <a:pt x="1046" y="1576"/>
                  </a:cubicBezTo>
                  <a:cubicBezTo>
                    <a:pt x="1046" y="1578"/>
                    <a:pt x="1046" y="1578"/>
                    <a:pt x="1046" y="1578"/>
                  </a:cubicBezTo>
                  <a:cubicBezTo>
                    <a:pt x="1046" y="1585"/>
                    <a:pt x="1046" y="1593"/>
                    <a:pt x="1046" y="1601"/>
                  </a:cubicBezTo>
                  <a:cubicBezTo>
                    <a:pt x="1046" y="1672"/>
                    <a:pt x="1041" y="1733"/>
                    <a:pt x="1038" y="1758"/>
                  </a:cubicBezTo>
                  <a:cubicBezTo>
                    <a:pt x="1036" y="1771"/>
                    <a:pt x="1031" y="1796"/>
                    <a:pt x="1027" y="1822"/>
                  </a:cubicBezTo>
                  <a:cubicBezTo>
                    <a:pt x="1022" y="1847"/>
                    <a:pt x="1017" y="1874"/>
                    <a:pt x="1014" y="1894"/>
                  </a:cubicBezTo>
                  <a:cubicBezTo>
                    <a:pt x="1013" y="1902"/>
                    <a:pt x="1013" y="1914"/>
                    <a:pt x="1013" y="1927"/>
                  </a:cubicBezTo>
                  <a:cubicBezTo>
                    <a:pt x="1013" y="1974"/>
                    <a:pt x="1019" y="2043"/>
                    <a:pt x="1022" y="2072"/>
                  </a:cubicBezTo>
                  <a:cubicBezTo>
                    <a:pt x="1024" y="2090"/>
                    <a:pt x="1025" y="2104"/>
                    <a:pt x="1025" y="2116"/>
                  </a:cubicBezTo>
                  <a:cubicBezTo>
                    <a:pt x="1025" y="2129"/>
                    <a:pt x="1024" y="2140"/>
                    <a:pt x="1022" y="2152"/>
                  </a:cubicBezTo>
                  <a:cubicBezTo>
                    <a:pt x="1018" y="2176"/>
                    <a:pt x="1015" y="2199"/>
                    <a:pt x="1012" y="2231"/>
                  </a:cubicBezTo>
                  <a:cubicBezTo>
                    <a:pt x="1012" y="2236"/>
                    <a:pt x="1012" y="2242"/>
                    <a:pt x="1012" y="2247"/>
                  </a:cubicBezTo>
                  <a:cubicBezTo>
                    <a:pt x="1012" y="2276"/>
                    <a:pt x="1017" y="2310"/>
                    <a:pt x="1022" y="2343"/>
                  </a:cubicBezTo>
                  <a:cubicBezTo>
                    <a:pt x="1024" y="2354"/>
                    <a:pt x="1025" y="2369"/>
                    <a:pt x="1025" y="2385"/>
                  </a:cubicBezTo>
                  <a:cubicBezTo>
                    <a:pt x="1025" y="2428"/>
                    <a:pt x="1020" y="2484"/>
                    <a:pt x="1012" y="2516"/>
                  </a:cubicBezTo>
                  <a:cubicBezTo>
                    <a:pt x="1007" y="2539"/>
                    <a:pt x="1002" y="2591"/>
                    <a:pt x="997" y="2639"/>
                  </a:cubicBezTo>
                  <a:cubicBezTo>
                    <a:pt x="993" y="2688"/>
                    <a:pt x="990" y="2733"/>
                    <a:pt x="990" y="2744"/>
                  </a:cubicBezTo>
                  <a:cubicBezTo>
                    <a:pt x="990" y="2746"/>
                    <a:pt x="990" y="2747"/>
                    <a:pt x="990" y="2750"/>
                  </a:cubicBezTo>
                  <a:cubicBezTo>
                    <a:pt x="990" y="2761"/>
                    <a:pt x="990" y="2778"/>
                    <a:pt x="991" y="2794"/>
                  </a:cubicBezTo>
                  <a:cubicBezTo>
                    <a:pt x="992" y="2810"/>
                    <a:pt x="994" y="2825"/>
                    <a:pt x="995" y="2831"/>
                  </a:cubicBezTo>
                  <a:cubicBezTo>
                    <a:pt x="996" y="2840"/>
                    <a:pt x="998" y="2854"/>
                    <a:pt x="998" y="2867"/>
                  </a:cubicBezTo>
                  <a:cubicBezTo>
                    <a:pt x="998" y="2873"/>
                    <a:pt x="997" y="2879"/>
                    <a:pt x="997" y="2884"/>
                  </a:cubicBezTo>
                  <a:cubicBezTo>
                    <a:pt x="997" y="2886"/>
                    <a:pt x="997" y="2888"/>
                    <a:pt x="997" y="2890"/>
                  </a:cubicBezTo>
                  <a:cubicBezTo>
                    <a:pt x="997" y="2906"/>
                    <a:pt x="1002" y="2925"/>
                    <a:pt x="1008" y="2951"/>
                  </a:cubicBezTo>
                  <a:cubicBezTo>
                    <a:pt x="1008" y="2953"/>
                    <a:pt x="1008" y="2954"/>
                    <a:pt x="1008" y="2955"/>
                  </a:cubicBezTo>
                  <a:cubicBezTo>
                    <a:pt x="1008" y="2961"/>
                    <a:pt x="1006" y="2967"/>
                    <a:pt x="1001" y="2972"/>
                  </a:cubicBezTo>
                  <a:cubicBezTo>
                    <a:pt x="994" y="2979"/>
                    <a:pt x="982" y="2986"/>
                    <a:pt x="970" y="2991"/>
                  </a:cubicBezTo>
                  <a:cubicBezTo>
                    <a:pt x="957" y="2997"/>
                    <a:pt x="945" y="3002"/>
                    <a:pt x="935" y="3007"/>
                  </a:cubicBezTo>
                  <a:cubicBezTo>
                    <a:pt x="921" y="3014"/>
                    <a:pt x="908" y="3027"/>
                    <a:pt x="898" y="3039"/>
                  </a:cubicBezTo>
                  <a:cubicBezTo>
                    <a:pt x="893" y="3045"/>
                    <a:pt x="888" y="3050"/>
                    <a:pt x="884" y="3055"/>
                  </a:cubicBezTo>
                  <a:cubicBezTo>
                    <a:pt x="880" y="3060"/>
                    <a:pt x="876" y="3064"/>
                    <a:pt x="874" y="3065"/>
                  </a:cubicBezTo>
                  <a:cubicBezTo>
                    <a:pt x="869" y="3069"/>
                    <a:pt x="861" y="3071"/>
                    <a:pt x="854" y="3073"/>
                  </a:cubicBezTo>
                  <a:cubicBezTo>
                    <a:pt x="846" y="3075"/>
                    <a:pt x="838" y="3076"/>
                    <a:pt x="833" y="3076"/>
                  </a:cubicBezTo>
                  <a:cubicBezTo>
                    <a:pt x="833" y="3076"/>
                    <a:pt x="832" y="3076"/>
                    <a:pt x="832" y="3076"/>
                  </a:cubicBezTo>
                  <a:cubicBezTo>
                    <a:pt x="832" y="3076"/>
                    <a:pt x="832" y="3076"/>
                    <a:pt x="832" y="3076"/>
                  </a:cubicBezTo>
                  <a:cubicBezTo>
                    <a:pt x="829" y="3076"/>
                    <a:pt x="826" y="3077"/>
                    <a:pt x="824" y="3078"/>
                  </a:cubicBezTo>
                  <a:cubicBezTo>
                    <a:pt x="821" y="3080"/>
                    <a:pt x="818" y="3083"/>
                    <a:pt x="815" y="3086"/>
                  </a:cubicBezTo>
                  <a:cubicBezTo>
                    <a:pt x="812" y="3089"/>
                    <a:pt x="809" y="3093"/>
                    <a:pt x="805" y="3096"/>
                  </a:cubicBezTo>
                  <a:cubicBezTo>
                    <a:pt x="799" y="3101"/>
                    <a:pt x="791" y="3104"/>
                    <a:pt x="781" y="3104"/>
                  </a:cubicBezTo>
                  <a:cubicBezTo>
                    <a:pt x="776" y="3104"/>
                    <a:pt x="769" y="3103"/>
                    <a:pt x="762" y="3101"/>
                  </a:cubicBezTo>
                  <a:cubicBezTo>
                    <a:pt x="756" y="3099"/>
                    <a:pt x="753" y="3096"/>
                    <a:pt x="751" y="3094"/>
                  </a:cubicBezTo>
                  <a:cubicBezTo>
                    <a:pt x="749" y="3092"/>
                    <a:pt x="749" y="3090"/>
                    <a:pt x="749" y="3089"/>
                  </a:cubicBezTo>
                  <a:cubicBezTo>
                    <a:pt x="749" y="3088"/>
                    <a:pt x="749" y="3086"/>
                    <a:pt x="749" y="3086"/>
                  </a:cubicBezTo>
                  <a:cubicBezTo>
                    <a:pt x="749" y="3085"/>
                    <a:pt x="749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2" y="3082"/>
                    <a:pt x="752" y="3082"/>
                    <a:pt x="752" y="3082"/>
                  </a:cubicBezTo>
                  <a:cubicBezTo>
                    <a:pt x="748" y="3081"/>
                    <a:pt x="748" y="3081"/>
                    <a:pt x="748" y="3081"/>
                  </a:cubicBezTo>
                  <a:cubicBezTo>
                    <a:pt x="747" y="3081"/>
                    <a:pt x="746" y="3081"/>
                    <a:pt x="745" y="3080"/>
                  </a:cubicBezTo>
                  <a:cubicBezTo>
                    <a:pt x="745" y="3079"/>
                    <a:pt x="745" y="3078"/>
                    <a:pt x="745" y="3077"/>
                  </a:cubicBezTo>
                  <a:cubicBezTo>
                    <a:pt x="745" y="3076"/>
                    <a:pt x="745" y="3074"/>
                    <a:pt x="746" y="3073"/>
                  </a:cubicBezTo>
                  <a:cubicBezTo>
                    <a:pt x="746" y="3072"/>
                    <a:pt x="746" y="3071"/>
                    <a:pt x="746" y="3071"/>
                  </a:cubicBezTo>
                  <a:cubicBezTo>
                    <a:pt x="746" y="3071"/>
                    <a:pt x="746" y="3071"/>
                    <a:pt x="746" y="3071"/>
                  </a:cubicBezTo>
                  <a:cubicBezTo>
                    <a:pt x="747" y="3070"/>
                    <a:pt x="747" y="3070"/>
                    <a:pt x="747" y="3070"/>
                  </a:cubicBezTo>
                  <a:cubicBezTo>
                    <a:pt x="748" y="3067"/>
                    <a:pt x="748" y="3067"/>
                    <a:pt x="748" y="3067"/>
                  </a:cubicBezTo>
                  <a:cubicBezTo>
                    <a:pt x="745" y="3067"/>
                    <a:pt x="745" y="3067"/>
                    <a:pt x="745" y="3067"/>
                  </a:cubicBezTo>
                  <a:cubicBezTo>
                    <a:pt x="744" y="3067"/>
                    <a:pt x="744" y="3067"/>
                    <a:pt x="744" y="3067"/>
                  </a:cubicBezTo>
                  <a:cubicBezTo>
                    <a:pt x="743" y="3067"/>
                    <a:pt x="742" y="3067"/>
                    <a:pt x="742" y="3067"/>
                  </a:cubicBezTo>
                  <a:cubicBezTo>
                    <a:pt x="741" y="3066"/>
                    <a:pt x="741" y="3065"/>
                    <a:pt x="741" y="3064"/>
                  </a:cubicBezTo>
                  <a:cubicBezTo>
                    <a:pt x="741" y="3063"/>
                    <a:pt x="741" y="3061"/>
                    <a:pt x="742" y="3060"/>
                  </a:cubicBezTo>
                  <a:cubicBezTo>
                    <a:pt x="742" y="3059"/>
                    <a:pt x="742" y="3059"/>
                    <a:pt x="742" y="3059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3" y="3056"/>
                    <a:pt x="743" y="3056"/>
                    <a:pt x="743" y="3056"/>
                  </a:cubicBezTo>
                  <a:cubicBezTo>
                    <a:pt x="741" y="3055"/>
                    <a:pt x="741" y="3055"/>
                    <a:pt x="741" y="3055"/>
                  </a:cubicBezTo>
                  <a:cubicBezTo>
                    <a:pt x="740" y="3055"/>
                    <a:pt x="739" y="3054"/>
                    <a:pt x="738" y="3053"/>
                  </a:cubicBezTo>
                  <a:cubicBezTo>
                    <a:pt x="738" y="3052"/>
                    <a:pt x="738" y="3050"/>
                    <a:pt x="738" y="3049"/>
                  </a:cubicBezTo>
                  <a:cubicBezTo>
                    <a:pt x="738" y="3048"/>
                    <a:pt x="738" y="3047"/>
                    <a:pt x="738" y="3046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4"/>
                    <a:pt x="738" y="3044"/>
                    <a:pt x="738" y="3044"/>
                  </a:cubicBezTo>
                  <a:cubicBezTo>
                    <a:pt x="738" y="3042"/>
                    <a:pt x="737" y="3041"/>
                    <a:pt x="737" y="3040"/>
                  </a:cubicBezTo>
                  <a:cubicBezTo>
                    <a:pt x="737" y="3038"/>
                    <a:pt x="738" y="3036"/>
                    <a:pt x="739" y="3034"/>
                  </a:cubicBezTo>
                  <a:cubicBezTo>
                    <a:pt x="741" y="3032"/>
                    <a:pt x="743" y="3029"/>
                    <a:pt x="746" y="3027"/>
                  </a:cubicBezTo>
                  <a:cubicBezTo>
                    <a:pt x="748" y="3024"/>
                    <a:pt x="751" y="3022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3" y="3018"/>
                    <a:pt x="756" y="3014"/>
                    <a:pt x="760" y="3011"/>
                  </a:cubicBezTo>
                  <a:cubicBezTo>
                    <a:pt x="763" y="3007"/>
                    <a:pt x="767" y="3004"/>
                    <a:pt x="769" y="3000"/>
                  </a:cubicBezTo>
                  <a:cubicBezTo>
                    <a:pt x="770" y="2998"/>
                    <a:pt x="775" y="2993"/>
                    <a:pt x="781" y="2988"/>
                  </a:cubicBezTo>
                  <a:cubicBezTo>
                    <a:pt x="786" y="2983"/>
                    <a:pt x="793" y="2978"/>
                    <a:pt x="800" y="2973"/>
                  </a:cubicBezTo>
                  <a:cubicBezTo>
                    <a:pt x="806" y="2968"/>
                    <a:pt x="822" y="2956"/>
                    <a:pt x="838" y="2944"/>
                  </a:cubicBezTo>
                  <a:cubicBezTo>
                    <a:pt x="854" y="2931"/>
                    <a:pt x="870" y="2918"/>
                    <a:pt x="876" y="2911"/>
                  </a:cubicBezTo>
                  <a:cubicBezTo>
                    <a:pt x="887" y="2901"/>
                    <a:pt x="889" y="2887"/>
                    <a:pt x="889" y="2876"/>
                  </a:cubicBezTo>
                  <a:cubicBezTo>
                    <a:pt x="889" y="2871"/>
                    <a:pt x="889" y="2867"/>
                    <a:pt x="888" y="2864"/>
                  </a:cubicBezTo>
                  <a:cubicBezTo>
                    <a:pt x="888" y="2861"/>
                    <a:pt x="888" y="2859"/>
                    <a:pt x="888" y="2855"/>
                  </a:cubicBezTo>
                  <a:cubicBezTo>
                    <a:pt x="888" y="2841"/>
                    <a:pt x="890" y="2820"/>
                    <a:pt x="892" y="2799"/>
                  </a:cubicBezTo>
                  <a:cubicBezTo>
                    <a:pt x="892" y="2798"/>
                    <a:pt x="892" y="2797"/>
                    <a:pt x="892" y="2795"/>
                  </a:cubicBezTo>
                  <a:cubicBezTo>
                    <a:pt x="892" y="2781"/>
                    <a:pt x="888" y="2761"/>
                    <a:pt x="882" y="2738"/>
                  </a:cubicBezTo>
                  <a:cubicBezTo>
                    <a:pt x="876" y="2716"/>
                    <a:pt x="869" y="2690"/>
                    <a:pt x="863" y="2665"/>
                  </a:cubicBezTo>
                  <a:cubicBezTo>
                    <a:pt x="857" y="2640"/>
                    <a:pt x="849" y="2583"/>
                    <a:pt x="841" y="2526"/>
                  </a:cubicBezTo>
                  <a:cubicBezTo>
                    <a:pt x="834" y="2470"/>
                    <a:pt x="827" y="2413"/>
                    <a:pt x="823" y="2386"/>
                  </a:cubicBezTo>
                  <a:cubicBezTo>
                    <a:pt x="820" y="2365"/>
                    <a:pt x="819" y="2344"/>
                    <a:pt x="819" y="2325"/>
                  </a:cubicBezTo>
                  <a:cubicBezTo>
                    <a:pt x="819" y="2296"/>
                    <a:pt x="822" y="2271"/>
                    <a:pt x="826" y="2254"/>
                  </a:cubicBezTo>
                  <a:cubicBezTo>
                    <a:pt x="830" y="2236"/>
                    <a:pt x="833" y="2220"/>
                    <a:pt x="833" y="2205"/>
                  </a:cubicBezTo>
                  <a:cubicBezTo>
                    <a:pt x="833" y="2196"/>
                    <a:pt x="832" y="2188"/>
                    <a:pt x="830" y="2180"/>
                  </a:cubicBezTo>
                  <a:cubicBezTo>
                    <a:pt x="828" y="2174"/>
                    <a:pt x="828" y="2167"/>
                    <a:pt x="828" y="2159"/>
                  </a:cubicBezTo>
                  <a:cubicBezTo>
                    <a:pt x="828" y="2143"/>
                    <a:pt x="831" y="2124"/>
                    <a:pt x="833" y="2109"/>
                  </a:cubicBezTo>
                  <a:cubicBezTo>
                    <a:pt x="833" y="2107"/>
                    <a:pt x="833" y="2105"/>
                    <a:pt x="833" y="2102"/>
                  </a:cubicBezTo>
                  <a:cubicBezTo>
                    <a:pt x="833" y="2088"/>
                    <a:pt x="830" y="2064"/>
                    <a:pt x="825" y="2038"/>
                  </a:cubicBezTo>
                  <a:cubicBezTo>
                    <a:pt x="819" y="2012"/>
                    <a:pt x="812" y="1984"/>
                    <a:pt x="806" y="1960"/>
                  </a:cubicBezTo>
                  <a:cubicBezTo>
                    <a:pt x="802" y="1947"/>
                    <a:pt x="796" y="1917"/>
                    <a:pt x="791" y="1877"/>
                  </a:cubicBezTo>
                  <a:cubicBezTo>
                    <a:pt x="773" y="1757"/>
                    <a:pt x="750" y="1549"/>
                    <a:pt x="750" y="1463"/>
                  </a:cubicBezTo>
                  <a:cubicBezTo>
                    <a:pt x="750" y="1348"/>
                    <a:pt x="789" y="1203"/>
                    <a:pt x="800" y="1160"/>
                  </a:cubicBezTo>
                  <a:cubicBezTo>
                    <a:pt x="807" y="1135"/>
                    <a:pt x="809" y="1104"/>
                    <a:pt x="809" y="1078"/>
                  </a:cubicBezTo>
                  <a:cubicBezTo>
                    <a:pt x="809" y="1058"/>
                    <a:pt x="808" y="1041"/>
                    <a:pt x="806" y="1030"/>
                  </a:cubicBezTo>
                  <a:cubicBezTo>
                    <a:pt x="801" y="1008"/>
                    <a:pt x="797" y="956"/>
                    <a:pt x="797" y="928"/>
                  </a:cubicBezTo>
                  <a:cubicBezTo>
                    <a:pt x="797" y="926"/>
                    <a:pt x="797" y="923"/>
                    <a:pt x="797" y="921"/>
                  </a:cubicBezTo>
                  <a:cubicBezTo>
                    <a:pt x="797" y="908"/>
                    <a:pt x="798" y="884"/>
                    <a:pt x="798" y="862"/>
                  </a:cubicBezTo>
                  <a:cubicBezTo>
                    <a:pt x="798" y="852"/>
                    <a:pt x="798" y="843"/>
                    <a:pt x="798" y="835"/>
                  </a:cubicBezTo>
                  <a:cubicBezTo>
                    <a:pt x="797" y="827"/>
                    <a:pt x="796" y="821"/>
                    <a:pt x="795" y="817"/>
                  </a:cubicBezTo>
                  <a:cubicBezTo>
                    <a:pt x="794" y="814"/>
                    <a:pt x="793" y="809"/>
                    <a:pt x="793" y="804"/>
                  </a:cubicBezTo>
                  <a:cubicBezTo>
                    <a:pt x="791" y="786"/>
                    <a:pt x="791" y="760"/>
                    <a:pt x="791" y="745"/>
                  </a:cubicBezTo>
                  <a:cubicBezTo>
                    <a:pt x="791" y="739"/>
                    <a:pt x="791" y="735"/>
                    <a:pt x="791" y="735"/>
                  </a:cubicBezTo>
                  <a:cubicBezTo>
                    <a:pt x="791" y="733"/>
                    <a:pt x="791" y="733"/>
                    <a:pt x="791" y="733"/>
                  </a:cubicBezTo>
                  <a:cubicBezTo>
                    <a:pt x="789" y="733"/>
                    <a:pt x="789" y="733"/>
                    <a:pt x="789" y="733"/>
                  </a:cubicBezTo>
                  <a:cubicBezTo>
                    <a:pt x="788" y="732"/>
                    <a:pt x="786" y="732"/>
                    <a:pt x="785" y="732"/>
                  </a:cubicBezTo>
                  <a:cubicBezTo>
                    <a:pt x="776" y="732"/>
                    <a:pt x="768" y="735"/>
                    <a:pt x="761" y="740"/>
                  </a:cubicBezTo>
                  <a:cubicBezTo>
                    <a:pt x="738" y="755"/>
                    <a:pt x="721" y="785"/>
                    <a:pt x="710" y="802"/>
                  </a:cubicBezTo>
                  <a:cubicBezTo>
                    <a:pt x="696" y="826"/>
                    <a:pt x="631" y="939"/>
                    <a:pt x="605" y="994"/>
                  </a:cubicBezTo>
                  <a:cubicBezTo>
                    <a:pt x="593" y="1021"/>
                    <a:pt x="562" y="1066"/>
                    <a:pt x="530" y="1109"/>
                  </a:cubicBezTo>
                  <a:cubicBezTo>
                    <a:pt x="498" y="1152"/>
                    <a:pt x="466" y="1193"/>
                    <a:pt x="450" y="1211"/>
                  </a:cubicBezTo>
                  <a:cubicBezTo>
                    <a:pt x="434" y="1228"/>
                    <a:pt x="393" y="1266"/>
                    <a:pt x="354" y="1301"/>
                  </a:cubicBezTo>
                  <a:cubicBezTo>
                    <a:pt x="316" y="1336"/>
                    <a:pt x="280" y="1368"/>
                    <a:pt x="274" y="1372"/>
                  </a:cubicBezTo>
                  <a:cubicBezTo>
                    <a:pt x="268" y="1377"/>
                    <a:pt x="265" y="1384"/>
                    <a:pt x="263" y="1391"/>
                  </a:cubicBezTo>
                  <a:cubicBezTo>
                    <a:pt x="261" y="1398"/>
                    <a:pt x="259" y="1406"/>
                    <a:pt x="258" y="1412"/>
                  </a:cubicBezTo>
                  <a:cubicBezTo>
                    <a:pt x="256" y="1425"/>
                    <a:pt x="247" y="1443"/>
                    <a:pt x="239" y="1460"/>
                  </a:cubicBezTo>
                  <a:cubicBezTo>
                    <a:pt x="231" y="1477"/>
                    <a:pt x="217" y="1492"/>
                    <a:pt x="210" y="1497"/>
                  </a:cubicBezTo>
                  <a:cubicBezTo>
                    <a:pt x="206" y="1500"/>
                    <a:pt x="201" y="1504"/>
                    <a:pt x="197" y="1509"/>
                  </a:cubicBezTo>
                  <a:cubicBezTo>
                    <a:pt x="194" y="1511"/>
                    <a:pt x="192" y="1514"/>
                    <a:pt x="191" y="1515"/>
                  </a:cubicBezTo>
                  <a:cubicBezTo>
                    <a:pt x="190" y="1516"/>
                    <a:pt x="189" y="1517"/>
                    <a:pt x="189" y="1518"/>
                  </a:cubicBezTo>
                  <a:cubicBezTo>
                    <a:pt x="188" y="1519"/>
                    <a:pt x="188" y="1520"/>
                    <a:pt x="187" y="1521"/>
                  </a:cubicBezTo>
                  <a:cubicBezTo>
                    <a:pt x="187" y="1521"/>
                    <a:pt x="187" y="1523"/>
                    <a:pt x="186" y="1524"/>
                  </a:cubicBezTo>
                  <a:cubicBezTo>
                    <a:pt x="184" y="1530"/>
                    <a:pt x="180" y="1538"/>
                    <a:pt x="178" y="1543"/>
                  </a:cubicBezTo>
                  <a:cubicBezTo>
                    <a:pt x="177" y="1546"/>
                    <a:pt x="173" y="1551"/>
                    <a:pt x="170" y="1557"/>
                  </a:cubicBezTo>
                  <a:cubicBezTo>
                    <a:pt x="167" y="1562"/>
                    <a:pt x="163" y="1569"/>
                    <a:pt x="160" y="1575"/>
                  </a:cubicBezTo>
                  <a:cubicBezTo>
                    <a:pt x="158" y="1580"/>
                    <a:pt x="155" y="1586"/>
                    <a:pt x="151" y="1591"/>
                  </a:cubicBezTo>
                  <a:cubicBezTo>
                    <a:pt x="149" y="1594"/>
                    <a:pt x="147" y="1596"/>
                    <a:pt x="144" y="1597"/>
                  </a:cubicBezTo>
                  <a:cubicBezTo>
                    <a:pt x="142" y="1599"/>
                    <a:pt x="140" y="1600"/>
                    <a:pt x="138" y="1600"/>
                  </a:cubicBezTo>
                  <a:cubicBezTo>
                    <a:pt x="136" y="1600"/>
                    <a:pt x="134" y="1599"/>
                    <a:pt x="133" y="1598"/>
                  </a:cubicBezTo>
                  <a:cubicBezTo>
                    <a:pt x="131" y="1597"/>
                    <a:pt x="130" y="1596"/>
                    <a:pt x="129" y="1595"/>
                  </a:cubicBezTo>
                  <a:cubicBezTo>
                    <a:pt x="128" y="1593"/>
                    <a:pt x="128" y="1591"/>
                    <a:pt x="128" y="1589"/>
                  </a:cubicBezTo>
                  <a:cubicBezTo>
                    <a:pt x="128" y="1585"/>
                    <a:pt x="129" y="1580"/>
                    <a:pt x="131" y="1575"/>
                  </a:cubicBezTo>
                  <a:cubicBezTo>
                    <a:pt x="133" y="1571"/>
                    <a:pt x="135" y="1567"/>
                    <a:pt x="136" y="1565"/>
                  </a:cubicBezTo>
                  <a:cubicBezTo>
                    <a:pt x="137" y="1563"/>
                    <a:pt x="143" y="1552"/>
                    <a:pt x="148" y="1542"/>
                  </a:cubicBezTo>
                  <a:cubicBezTo>
                    <a:pt x="150" y="1536"/>
                    <a:pt x="153" y="1531"/>
                    <a:pt x="155" y="1527"/>
                  </a:cubicBezTo>
                  <a:cubicBezTo>
                    <a:pt x="155" y="1525"/>
                    <a:pt x="156" y="1523"/>
                    <a:pt x="157" y="1522"/>
                  </a:cubicBezTo>
                  <a:cubicBezTo>
                    <a:pt x="157" y="1521"/>
                    <a:pt x="157" y="1521"/>
                    <a:pt x="157" y="1520"/>
                  </a:cubicBezTo>
                  <a:cubicBezTo>
                    <a:pt x="158" y="1519"/>
                    <a:pt x="158" y="1519"/>
                    <a:pt x="158" y="1518"/>
                  </a:cubicBezTo>
                  <a:cubicBezTo>
                    <a:pt x="158" y="1518"/>
                    <a:pt x="158" y="1518"/>
                    <a:pt x="157" y="1517"/>
                  </a:cubicBezTo>
                  <a:cubicBezTo>
                    <a:pt x="157" y="1517"/>
                    <a:pt x="157" y="1517"/>
                    <a:pt x="157" y="1517"/>
                  </a:cubicBezTo>
                  <a:cubicBezTo>
                    <a:pt x="156" y="1516"/>
                    <a:pt x="156" y="1516"/>
                    <a:pt x="156" y="1516"/>
                  </a:cubicBezTo>
                  <a:cubicBezTo>
                    <a:pt x="155" y="1516"/>
                    <a:pt x="155" y="1516"/>
                    <a:pt x="154" y="1517"/>
                  </a:cubicBezTo>
                  <a:cubicBezTo>
                    <a:pt x="154" y="1517"/>
                    <a:pt x="154" y="1517"/>
                    <a:pt x="154" y="1517"/>
                  </a:cubicBezTo>
                  <a:cubicBezTo>
                    <a:pt x="153" y="1518"/>
                    <a:pt x="153" y="1518"/>
                    <a:pt x="152" y="1519"/>
                  </a:cubicBezTo>
                  <a:cubicBezTo>
                    <a:pt x="149" y="1523"/>
                    <a:pt x="144" y="1531"/>
                    <a:pt x="138" y="1539"/>
                  </a:cubicBezTo>
                  <a:cubicBezTo>
                    <a:pt x="133" y="1546"/>
                    <a:pt x="128" y="1554"/>
                    <a:pt x="124" y="1558"/>
                  </a:cubicBezTo>
                  <a:cubicBezTo>
                    <a:pt x="117" y="1568"/>
                    <a:pt x="108" y="1580"/>
                    <a:pt x="102" y="1585"/>
                  </a:cubicBezTo>
                  <a:cubicBezTo>
                    <a:pt x="100" y="1587"/>
                    <a:pt x="98" y="1589"/>
                    <a:pt x="97" y="1592"/>
                  </a:cubicBezTo>
                  <a:cubicBezTo>
                    <a:pt x="94" y="1596"/>
                    <a:pt x="90" y="1601"/>
                    <a:pt x="87" y="1605"/>
                  </a:cubicBezTo>
                  <a:cubicBezTo>
                    <a:pt x="85" y="1607"/>
                    <a:pt x="83" y="1609"/>
                    <a:pt x="81" y="1610"/>
                  </a:cubicBezTo>
                  <a:cubicBezTo>
                    <a:pt x="79" y="1612"/>
                    <a:pt x="77" y="1612"/>
                    <a:pt x="75" y="1612"/>
                  </a:cubicBezTo>
                  <a:cubicBezTo>
                    <a:pt x="74" y="1612"/>
                    <a:pt x="72" y="1612"/>
                    <a:pt x="70" y="1610"/>
                  </a:cubicBezTo>
                  <a:cubicBezTo>
                    <a:pt x="68" y="1609"/>
                    <a:pt x="67" y="1608"/>
                    <a:pt x="67" y="1607"/>
                  </a:cubicBezTo>
                  <a:cubicBezTo>
                    <a:pt x="66" y="1605"/>
                    <a:pt x="66" y="1604"/>
                    <a:pt x="66" y="1602"/>
                  </a:cubicBezTo>
                  <a:cubicBezTo>
                    <a:pt x="66" y="1596"/>
                    <a:pt x="69" y="1587"/>
                    <a:pt x="74" y="1580"/>
                  </a:cubicBezTo>
                  <a:cubicBezTo>
                    <a:pt x="78" y="1572"/>
                    <a:pt x="83" y="1566"/>
                    <a:pt x="85" y="1564"/>
                  </a:cubicBezTo>
                  <a:cubicBezTo>
                    <a:pt x="87" y="1561"/>
                    <a:pt x="91" y="1555"/>
                    <a:pt x="95" y="1548"/>
                  </a:cubicBezTo>
                  <a:cubicBezTo>
                    <a:pt x="99" y="1542"/>
                    <a:pt x="103" y="1535"/>
                    <a:pt x="106" y="1531"/>
                  </a:cubicBezTo>
                  <a:cubicBezTo>
                    <a:pt x="108" y="1526"/>
                    <a:pt x="114" y="1519"/>
                    <a:pt x="118" y="1512"/>
                  </a:cubicBezTo>
                  <a:cubicBezTo>
                    <a:pt x="120" y="1508"/>
                    <a:pt x="122" y="1505"/>
                    <a:pt x="124" y="1502"/>
                  </a:cubicBezTo>
                  <a:cubicBezTo>
                    <a:pt x="125" y="1501"/>
                    <a:pt x="125" y="1500"/>
                    <a:pt x="126" y="1499"/>
                  </a:cubicBezTo>
                  <a:cubicBezTo>
                    <a:pt x="126" y="1498"/>
                    <a:pt x="126" y="1498"/>
                    <a:pt x="126" y="1498"/>
                  </a:cubicBezTo>
                  <a:cubicBezTo>
                    <a:pt x="127" y="1497"/>
                    <a:pt x="127" y="1497"/>
                    <a:pt x="127" y="1496"/>
                  </a:cubicBezTo>
                  <a:cubicBezTo>
                    <a:pt x="127" y="1496"/>
                    <a:pt x="127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4"/>
                    <a:pt x="125" y="1493"/>
                    <a:pt x="124" y="1494"/>
                  </a:cubicBezTo>
                  <a:cubicBezTo>
                    <a:pt x="123" y="1494"/>
                    <a:pt x="122" y="1494"/>
                    <a:pt x="121" y="1495"/>
                  </a:cubicBezTo>
                  <a:cubicBezTo>
                    <a:pt x="118" y="1496"/>
                    <a:pt x="115" y="1500"/>
                    <a:pt x="112" y="1505"/>
                  </a:cubicBezTo>
                  <a:cubicBezTo>
                    <a:pt x="108" y="1512"/>
                    <a:pt x="98" y="1525"/>
                    <a:pt x="94" y="1531"/>
                  </a:cubicBezTo>
                  <a:cubicBezTo>
                    <a:pt x="90" y="1536"/>
                    <a:pt x="82" y="1544"/>
                    <a:pt x="77" y="1551"/>
                  </a:cubicBezTo>
                  <a:cubicBezTo>
                    <a:pt x="73" y="1558"/>
                    <a:pt x="62" y="1572"/>
                    <a:pt x="54" y="1584"/>
                  </a:cubicBezTo>
                  <a:cubicBezTo>
                    <a:pt x="49" y="1592"/>
                    <a:pt x="42" y="1595"/>
                    <a:pt x="37" y="1595"/>
                  </a:cubicBezTo>
                  <a:cubicBezTo>
                    <a:pt x="34" y="1595"/>
                    <a:pt x="32" y="1594"/>
                    <a:pt x="30" y="1593"/>
                  </a:cubicBezTo>
                  <a:cubicBezTo>
                    <a:pt x="26" y="1589"/>
                    <a:pt x="24" y="1585"/>
                    <a:pt x="24" y="1580"/>
                  </a:cubicBezTo>
                  <a:cubicBezTo>
                    <a:pt x="24" y="1579"/>
                    <a:pt x="25" y="1577"/>
                    <a:pt x="25" y="1576"/>
                  </a:cubicBezTo>
                  <a:cubicBezTo>
                    <a:pt x="25" y="1575"/>
                    <a:pt x="26" y="1573"/>
                    <a:pt x="28" y="1570"/>
                  </a:cubicBezTo>
                  <a:cubicBezTo>
                    <a:pt x="33" y="1562"/>
                    <a:pt x="43" y="1550"/>
                    <a:pt x="46" y="1546"/>
                  </a:cubicBezTo>
                  <a:cubicBezTo>
                    <a:pt x="48" y="1543"/>
                    <a:pt x="52" y="1538"/>
                    <a:pt x="55" y="1533"/>
                  </a:cubicBezTo>
                  <a:cubicBezTo>
                    <a:pt x="59" y="1528"/>
                    <a:pt x="62" y="1523"/>
                    <a:pt x="64" y="1520"/>
                  </a:cubicBezTo>
                  <a:cubicBezTo>
                    <a:pt x="66" y="1517"/>
                    <a:pt x="70" y="1510"/>
                    <a:pt x="74" y="1504"/>
                  </a:cubicBezTo>
                  <a:cubicBezTo>
                    <a:pt x="76" y="1501"/>
                    <a:pt x="78" y="1498"/>
                    <a:pt x="79" y="1496"/>
                  </a:cubicBezTo>
                  <a:cubicBezTo>
                    <a:pt x="81" y="1493"/>
                    <a:pt x="82" y="1491"/>
                    <a:pt x="83" y="1491"/>
                  </a:cubicBezTo>
                  <a:cubicBezTo>
                    <a:pt x="84" y="1490"/>
                    <a:pt x="86" y="1488"/>
                    <a:pt x="87" y="1486"/>
                  </a:cubicBezTo>
                  <a:cubicBezTo>
                    <a:pt x="91" y="1480"/>
                    <a:pt x="95" y="1470"/>
                    <a:pt x="95" y="1470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88" y="1471"/>
                    <a:pt x="84" y="1475"/>
                  </a:cubicBezTo>
                  <a:cubicBezTo>
                    <a:pt x="79" y="1479"/>
                    <a:pt x="74" y="1483"/>
                    <a:pt x="72" y="1486"/>
                  </a:cubicBezTo>
                  <a:cubicBezTo>
                    <a:pt x="69" y="1489"/>
                    <a:pt x="66" y="1494"/>
                    <a:pt x="61" y="1499"/>
                  </a:cubicBezTo>
                  <a:cubicBezTo>
                    <a:pt x="57" y="1505"/>
                    <a:pt x="53" y="1510"/>
                    <a:pt x="50" y="1513"/>
                  </a:cubicBezTo>
                  <a:cubicBezTo>
                    <a:pt x="44" y="1519"/>
                    <a:pt x="34" y="1530"/>
                    <a:pt x="29" y="1535"/>
                  </a:cubicBezTo>
                  <a:cubicBezTo>
                    <a:pt x="28" y="1537"/>
                    <a:pt x="27" y="1538"/>
                    <a:pt x="26" y="1540"/>
                  </a:cubicBezTo>
                  <a:cubicBezTo>
                    <a:pt x="24" y="1543"/>
                    <a:pt x="22" y="1547"/>
                    <a:pt x="20" y="1550"/>
                  </a:cubicBezTo>
                  <a:cubicBezTo>
                    <a:pt x="18" y="1551"/>
                    <a:pt x="17" y="1552"/>
                    <a:pt x="16" y="1553"/>
                  </a:cubicBezTo>
                  <a:cubicBezTo>
                    <a:pt x="15" y="1554"/>
                    <a:pt x="14" y="1554"/>
                    <a:pt x="12" y="1554"/>
                  </a:cubicBezTo>
                  <a:cubicBezTo>
                    <a:pt x="11" y="1554"/>
                    <a:pt x="10" y="1554"/>
                    <a:pt x="8" y="1552"/>
                  </a:cubicBezTo>
                  <a:cubicBezTo>
                    <a:pt x="5" y="1550"/>
                    <a:pt x="4" y="1548"/>
                    <a:pt x="4" y="1545"/>
                  </a:cubicBezTo>
                  <a:cubicBezTo>
                    <a:pt x="4" y="1541"/>
                    <a:pt x="6" y="1536"/>
                    <a:pt x="9" y="1531"/>
                  </a:cubicBezTo>
                  <a:cubicBezTo>
                    <a:pt x="11" y="1527"/>
                    <a:pt x="14" y="1523"/>
                    <a:pt x="16" y="1522"/>
                  </a:cubicBezTo>
                  <a:cubicBezTo>
                    <a:pt x="18" y="1518"/>
                    <a:pt x="25" y="1509"/>
                    <a:pt x="30" y="1500"/>
                  </a:cubicBezTo>
                  <a:cubicBezTo>
                    <a:pt x="32" y="1495"/>
                    <a:pt x="35" y="1490"/>
                    <a:pt x="38" y="1485"/>
                  </a:cubicBezTo>
                  <a:cubicBezTo>
                    <a:pt x="41" y="1480"/>
                    <a:pt x="44" y="1475"/>
                    <a:pt x="47" y="1473"/>
                  </a:cubicBezTo>
                  <a:cubicBezTo>
                    <a:pt x="49" y="1470"/>
                    <a:pt x="52" y="1466"/>
                    <a:pt x="54" y="1463"/>
                  </a:cubicBezTo>
                  <a:cubicBezTo>
                    <a:pt x="57" y="1459"/>
                    <a:pt x="60" y="1455"/>
                    <a:pt x="64" y="1451"/>
                  </a:cubicBezTo>
                  <a:cubicBezTo>
                    <a:pt x="69" y="1447"/>
                    <a:pt x="73" y="1441"/>
                    <a:pt x="75" y="1437"/>
                  </a:cubicBezTo>
                  <a:cubicBezTo>
                    <a:pt x="78" y="1432"/>
                    <a:pt x="79" y="1428"/>
                    <a:pt x="79" y="1428"/>
                  </a:cubicBezTo>
                  <a:cubicBezTo>
                    <a:pt x="80" y="1426"/>
                    <a:pt x="80" y="1426"/>
                    <a:pt x="80" y="1426"/>
                  </a:cubicBezTo>
                  <a:cubicBezTo>
                    <a:pt x="78" y="1425"/>
                    <a:pt x="78" y="1425"/>
                    <a:pt x="78" y="1425"/>
                  </a:cubicBezTo>
                  <a:cubicBezTo>
                    <a:pt x="77" y="1425"/>
                    <a:pt x="77" y="1425"/>
                    <a:pt x="76" y="1425"/>
                  </a:cubicBezTo>
                  <a:cubicBezTo>
                    <a:pt x="74" y="1425"/>
                    <a:pt x="72" y="1426"/>
                    <a:pt x="70" y="1428"/>
                  </a:cubicBezTo>
                  <a:cubicBezTo>
                    <a:pt x="67" y="1430"/>
                    <a:pt x="64" y="1434"/>
                    <a:pt x="60" y="1437"/>
                  </a:cubicBezTo>
                  <a:cubicBezTo>
                    <a:pt x="56" y="1441"/>
                    <a:pt x="51" y="1444"/>
                    <a:pt x="45" y="1447"/>
                  </a:cubicBezTo>
                  <a:cubicBezTo>
                    <a:pt x="39" y="1450"/>
                    <a:pt x="29" y="1451"/>
                    <a:pt x="20" y="1451"/>
                  </a:cubicBezTo>
                  <a:cubicBezTo>
                    <a:pt x="17" y="1451"/>
                    <a:pt x="14" y="1451"/>
                    <a:pt x="12" y="1450"/>
                  </a:cubicBezTo>
                  <a:cubicBezTo>
                    <a:pt x="9" y="1450"/>
                    <a:pt x="8" y="1449"/>
                    <a:pt x="7" y="1449"/>
                  </a:cubicBezTo>
                  <a:cubicBezTo>
                    <a:pt x="7" y="1448"/>
                    <a:pt x="7" y="1447"/>
                    <a:pt x="7" y="1447"/>
                  </a:cubicBezTo>
                  <a:cubicBezTo>
                    <a:pt x="7" y="1446"/>
                    <a:pt x="7" y="1444"/>
                    <a:pt x="8" y="1443"/>
                  </a:cubicBezTo>
                  <a:cubicBezTo>
                    <a:pt x="10" y="1439"/>
                    <a:pt x="16" y="1434"/>
                    <a:pt x="19" y="1432"/>
                  </a:cubicBezTo>
                  <a:cubicBezTo>
                    <a:pt x="22" y="1430"/>
                    <a:pt x="25" y="1427"/>
                    <a:pt x="28" y="1424"/>
                  </a:cubicBezTo>
                  <a:cubicBezTo>
                    <a:pt x="31" y="1420"/>
                    <a:pt x="34" y="1416"/>
                    <a:pt x="36" y="1411"/>
                  </a:cubicBezTo>
                  <a:cubicBezTo>
                    <a:pt x="38" y="1408"/>
                    <a:pt x="40" y="1404"/>
                    <a:pt x="43" y="1401"/>
                  </a:cubicBezTo>
                  <a:cubicBezTo>
                    <a:pt x="46" y="1398"/>
                    <a:pt x="50" y="1395"/>
                    <a:pt x="55" y="1393"/>
                  </a:cubicBezTo>
                  <a:cubicBezTo>
                    <a:pt x="62" y="1391"/>
                    <a:pt x="68" y="1384"/>
                    <a:pt x="74" y="1376"/>
                  </a:cubicBezTo>
                  <a:cubicBezTo>
                    <a:pt x="80" y="1369"/>
                    <a:pt x="86" y="1360"/>
                    <a:pt x="92" y="1352"/>
                  </a:cubicBezTo>
                  <a:cubicBezTo>
                    <a:pt x="98" y="1345"/>
                    <a:pt x="109" y="1338"/>
                    <a:pt x="121" y="1333"/>
                  </a:cubicBezTo>
                  <a:cubicBezTo>
                    <a:pt x="133" y="1328"/>
                    <a:pt x="145" y="1325"/>
                    <a:pt x="152" y="1323"/>
                  </a:cubicBezTo>
                  <a:cubicBezTo>
                    <a:pt x="160" y="1322"/>
                    <a:pt x="168" y="1318"/>
                    <a:pt x="174" y="1314"/>
                  </a:cubicBezTo>
                  <a:cubicBezTo>
                    <a:pt x="181" y="1310"/>
                    <a:pt x="186" y="1305"/>
                    <a:pt x="189" y="1300"/>
                  </a:cubicBezTo>
                  <a:cubicBezTo>
                    <a:pt x="193" y="1292"/>
                    <a:pt x="199" y="1278"/>
                    <a:pt x="213" y="1267"/>
                  </a:cubicBezTo>
                  <a:cubicBezTo>
                    <a:pt x="217" y="1264"/>
                    <a:pt x="222" y="1259"/>
                    <a:pt x="228" y="1253"/>
                  </a:cubicBezTo>
                  <a:cubicBezTo>
                    <a:pt x="245" y="1235"/>
                    <a:pt x="269" y="1205"/>
                    <a:pt x="284" y="1186"/>
                  </a:cubicBezTo>
                  <a:cubicBezTo>
                    <a:pt x="304" y="1160"/>
                    <a:pt x="324" y="1117"/>
                    <a:pt x="346" y="1083"/>
                  </a:cubicBezTo>
                  <a:cubicBezTo>
                    <a:pt x="357" y="1066"/>
                    <a:pt x="385" y="1032"/>
                    <a:pt x="412" y="1000"/>
                  </a:cubicBezTo>
                  <a:cubicBezTo>
                    <a:pt x="440" y="968"/>
                    <a:pt x="467" y="937"/>
                    <a:pt x="477" y="926"/>
                  </a:cubicBezTo>
                  <a:cubicBezTo>
                    <a:pt x="482" y="921"/>
                    <a:pt x="489" y="911"/>
                    <a:pt x="498" y="899"/>
                  </a:cubicBezTo>
                  <a:cubicBezTo>
                    <a:pt x="522" y="863"/>
                    <a:pt x="558" y="804"/>
                    <a:pt x="581" y="768"/>
                  </a:cubicBezTo>
                  <a:cubicBezTo>
                    <a:pt x="612" y="720"/>
                    <a:pt x="625" y="664"/>
                    <a:pt x="653" y="609"/>
                  </a:cubicBezTo>
                  <a:cubicBezTo>
                    <a:pt x="674" y="566"/>
                    <a:pt x="712" y="539"/>
                    <a:pt x="746" y="523"/>
                  </a:cubicBezTo>
                  <a:cubicBezTo>
                    <a:pt x="763" y="515"/>
                    <a:pt x="778" y="509"/>
                    <a:pt x="790" y="506"/>
                  </a:cubicBezTo>
                  <a:cubicBezTo>
                    <a:pt x="796" y="504"/>
                    <a:pt x="801" y="502"/>
                    <a:pt x="805" y="502"/>
                  </a:cubicBezTo>
                  <a:cubicBezTo>
                    <a:pt x="809" y="501"/>
                    <a:pt x="811" y="500"/>
                    <a:pt x="812" y="500"/>
                  </a:cubicBezTo>
                  <a:cubicBezTo>
                    <a:pt x="822" y="499"/>
                    <a:pt x="835" y="494"/>
                    <a:pt x="849" y="488"/>
                  </a:cubicBezTo>
                  <a:cubicBezTo>
                    <a:pt x="871" y="478"/>
                    <a:pt x="895" y="464"/>
                    <a:pt x="914" y="453"/>
                  </a:cubicBezTo>
                  <a:cubicBezTo>
                    <a:pt x="923" y="447"/>
                    <a:pt x="932" y="442"/>
                    <a:pt x="938" y="438"/>
                  </a:cubicBezTo>
                  <a:cubicBezTo>
                    <a:pt x="941" y="436"/>
                    <a:pt x="943" y="435"/>
                    <a:pt x="945" y="434"/>
                  </a:cubicBezTo>
                  <a:cubicBezTo>
                    <a:pt x="946" y="433"/>
                    <a:pt x="947" y="432"/>
                    <a:pt x="948" y="432"/>
                  </a:cubicBezTo>
                  <a:cubicBezTo>
                    <a:pt x="948" y="431"/>
                    <a:pt x="948" y="431"/>
                    <a:pt x="948" y="431"/>
                  </a:cubicBezTo>
                  <a:cubicBezTo>
                    <a:pt x="949" y="431"/>
                    <a:pt x="949" y="430"/>
                    <a:pt x="949" y="430"/>
                  </a:cubicBezTo>
                  <a:cubicBezTo>
                    <a:pt x="949" y="429"/>
                    <a:pt x="949" y="427"/>
                    <a:pt x="949" y="425"/>
                  </a:cubicBezTo>
                  <a:cubicBezTo>
                    <a:pt x="950" y="411"/>
                    <a:pt x="950" y="369"/>
                    <a:pt x="950" y="369"/>
                  </a:cubicBezTo>
                  <a:cubicBezTo>
                    <a:pt x="950" y="368"/>
                    <a:pt x="950" y="368"/>
                    <a:pt x="950" y="368"/>
                  </a:cubicBezTo>
                  <a:cubicBezTo>
                    <a:pt x="950" y="367"/>
                    <a:pt x="950" y="367"/>
                    <a:pt x="950" y="367"/>
                  </a:cubicBezTo>
                  <a:cubicBezTo>
                    <a:pt x="945" y="363"/>
                    <a:pt x="940" y="357"/>
                    <a:pt x="937" y="349"/>
                  </a:cubicBezTo>
                  <a:cubicBezTo>
                    <a:pt x="931" y="338"/>
                    <a:pt x="927" y="324"/>
                    <a:pt x="925" y="312"/>
                  </a:cubicBezTo>
                  <a:cubicBezTo>
                    <a:pt x="924" y="307"/>
                    <a:pt x="923" y="302"/>
                    <a:pt x="922" y="298"/>
                  </a:cubicBezTo>
                  <a:cubicBezTo>
                    <a:pt x="922" y="297"/>
                    <a:pt x="922" y="295"/>
                    <a:pt x="922" y="294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1"/>
                    <a:pt x="921" y="291"/>
                    <a:pt x="921" y="291"/>
                  </a:cubicBezTo>
                  <a:cubicBezTo>
                    <a:pt x="920" y="291"/>
                    <a:pt x="920" y="291"/>
                    <a:pt x="920" y="291"/>
                  </a:cubicBezTo>
                  <a:cubicBezTo>
                    <a:pt x="918" y="291"/>
                    <a:pt x="916" y="290"/>
                    <a:pt x="915" y="288"/>
                  </a:cubicBezTo>
                  <a:cubicBezTo>
                    <a:pt x="913" y="286"/>
                    <a:pt x="912" y="282"/>
                    <a:pt x="911" y="278"/>
                  </a:cubicBezTo>
                  <a:cubicBezTo>
                    <a:pt x="911" y="274"/>
                    <a:pt x="911" y="269"/>
                    <a:pt x="911" y="264"/>
                  </a:cubicBezTo>
                  <a:cubicBezTo>
                    <a:pt x="911" y="260"/>
                    <a:pt x="911" y="257"/>
                    <a:pt x="911" y="254"/>
                  </a:cubicBezTo>
                  <a:cubicBezTo>
                    <a:pt x="911" y="253"/>
                    <a:pt x="911" y="252"/>
                    <a:pt x="911" y="251"/>
                  </a:cubicBezTo>
                  <a:cubicBezTo>
                    <a:pt x="910" y="244"/>
                    <a:pt x="908" y="238"/>
                    <a:pt x="905" y="231"/>
                  </a:cubicBezTo>
                  <a:cubicBezTo>
                    <a:pt x="902" y="224"/>
                    <a:pt x="897" y="215"/>
                    <a:pt x="892" y="201"/>
                  </a:cubicBezTo>
                  <a:cubicBezTo>
                    <a:pt x="891" y="197"/>
                    <a:pt x="891" y="194"/>
                    <a:pt x="891" y="191"/>
                  </a:cubicBezTo>
                  <a:cubicBezTo>
                    <a:pt x="891" y="189"/>
                    <a:pt x="891" y="187"/>
                    <a:pt x="892" y="186"/>
                  </a:cubicBezTo>
                  <a:cubicBezTo>
                    <a:pt x="893" y="184"/>
                    <a:pt x="894" y="183"/>
                    <a:pt x="896" y="182"/>
                  </a:cubicBezTo>
                  <a:cubicBezTo>
                    <a:pt x="898" y="181"/>
                    <a:pt x="901" y="181"/>
                    <a:pt x="903" y="181"/>
                  </a:cubicBezTo>
                  <a:cubicBezTo>
                    <a:pt x="905" y="181"/>
                    <a:pt x="907" y="181"/>
                    <a:pt x="909" y="181"/>
                  </a:cubicBezTo>
                  <a:cubicBezTo>
                    <a:pt x="909" y="182"/>
                    <a:pt x="910" y="182"/>
                    <a:pt x="910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5" y="183"/>
                    <a:pt x="915" y="183"/>
                    <a:pt x="915" y="183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2" y="177"/>
                    <a:pt x="904" y="155"/>
                    <a:pt x="904" y="119"/>
                  </a:cubicBezTo>
                  <a:cubicBezTo>
                    <a:pt x="904" y="112"/>
                    <a:pt x="904" y="105"/>
                    <a:pt x="905" y="96"/>
                  </a:cubicBezTo>
                  <a:cubicBezTo>
                    <a:pt x="906" y="79"/>
                    <a:pt x="914" y="65"/>
                    <a:pt x="926" y="53"/>
                  </a:cubicBezTo>
                  <a:cubicBezTo>
                    <a:pt x="943" y="35"/>
                    <a:pt x="968" y="23"/>
                    <a:pt x="989" y="16"/>
                  </a:cubicBezTo>
                  <a:cubicBezTo>
                    <a:pt x="1011" y="8"/>
                    <a:pt x="1029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7" y="5"/>
                    <a:pt x="1041" y="4"/>
                  </a:cubicBezTo>
                  <a:cubicBezTo>
                    <a:pt x="1044" y="4"/>
                    <a:pt x="1049" y="4"/>
                    <a:pt x="1052" y="4"/>
                  </a:cubicBezTo>
                  <a:cubicBezTo>
                    <a:pt x="1055" y="4"/>
                    <a:pt x="1060" y="4"/>
                    <a:pt x="1064" y="4"/>
                  </a:cubicBezTo>
                  <a:cubicBezTo>
                    <a:pt x="1067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3" y="5"/>
                    <a:pt x="1082" y="7"/>
                    <a:pt x="1094" y="10"/>
                  </a:cubicBezTo>
                  <a:cubicBezTo>
                    <a:pt x="1111" y="14"/>
                    <a:pt x="1135" y="23"/>
                    <a:pt x="1155" y="37"/>
                  </a:cubicBezTo>
                  <a:cubicBezTo>
                    <a:pt x="1175" y="51"/>
                    <a:pt x="1191" y="70"/>
                    <a:pt x="1193" y="96"/>
                  </a:cubicBezTo>
                  <a:cubicBezTo>
                    <a:pt x="1194" y="105"/>
                    <a:pt x="1194" y="112"/>
                    <a:pt x="1194" y="119"/>
                  </a:cubicBezTo>
                  <a:cubicBezTo>
                    <a:pt x="1194" y="139"/>
                    <a:pt x="1192" y="154"/>
                    <a:pt x="1189" y="164"/>
                  </a:cubicBezTo>
                  <a:cubicBezTo>
                    <a:pt x="1188" y="169"/>
                    <a:pt x="1187" y="173"/>
                    <a:pt x="1186" y="175"/>
                  </a:cubicBezTo>
                  <a:cubicBezTo>
                    <a:pt x="1186" y="177"/>
                    <a:pt x="1185" y="178"/>
                    <a:pt x="1185" y="178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3" y="183"/>
                    <a:pt x="1183" y="183"/>
                    <a:pt x="1183" y="183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8" y="182"/>
                    <a:pt x="1191" y="181"/>
                    <a:pt x="1195" y="181"/>
                  </a:cubicBezTo>
                  <a:cubicBezTo>
                    <a:pt x="1198" y="181"/>
                    <a:pt x="1201" y="182"/>
                    <a:pt x="1204" y="183"/>
                  </a:cubicBezTo>
                  <a:cubicBezTo>
                    <a:pt x="1205" y="184"/>
                    <a:pt x="1206" y="185"/>
                    <a:pt x="1206" y="186"/>
                  </a:cubicBezTo>
                  <a:cubicBezTo>
                    <a:pt x="1207" y="187"/>
                    <a:pt x="1207" y="189"/>
                    <a:pt x="1207" y="191"/>
                  </a:cubicBezTo>
                  <a:cubicBezTo>
                    <a:pt x="1207" y="194"/>
                    <a:pt x="1207" y="197"/>
                    <a:pt x="1206" y="201"/>
                  </a:cubicBezTo>
                  <a:cubicBezTo>
                    <a:pt x="1201" y="215"/>
                    <a:pt x="1196" y="224"/>
                    <a:pt x="1193" y="231"/>
                  </a:cubicBezTo>
                  <a:cubicBezTo>
                    <a:pt x="1190" y="238"/>
                    <a:pt x="1188" y="244"/>
                    <a:pt x="1187" y="251"/>
                  </a:cubicBezTo>
                  <a:cubicBezTo>
                    <a:pt x="1187" y="252"/>
                    <a:pt x="1187" y="253"/>
                    <a:pt x="1187" y="254"/>
                  </a:cubicBezTo>
                  <a:cubicBezTo>
                    <a:pt x="1187" y="257"/>
                    <a:pt x="1187" y="260"/>
                    <a:pt x="1187" y="264"/>
                  </a:cubicBezTo>
                  <a:cubicBezTo>
                    <a:pt x="1187" y="270"/>
                    <a:pt x="1187" y="277"/>
                    <a:pt x="1186" y="282"/>
                  </a:cubicBezTo>
                  <a:cubicBezTo>
                    <a:pt x="1185" y="285"/>
                    <a:pt x="1184" y="287"/>
                    <a:pt x="1183" y="288"/>
                  </a:cubicBezTo>
                  <a:cubicBezTo>
                    <a:pt x="1182" y="290"/>
                    <a:pt x="1180" y="291"/>
                    <a:pt x="1178" y="291"/>
                  </a:cubicBezTo>
                  <a:cubicBezTo>
                    <a:pt x="1177" y="291"/>
                    <a:pt x="1177" y="291"/>
                    <a:pt x="1177" y="291"/>
                  </a:cubicBezTo>
                  <a:cubicBezTo>
                    <a:pt x="1177" y="293"/>
                    <a:pt x="1177" y="293"/>
                    <a:pt x="1177" y="293"/>
                  </a:cubicBezTo>
                  <a:cubicBezTo>
                    <a:pt x="1177" y="293"/>
                    <a:pt x="1176" y="294"/>
                    <a:pt x="1176" y="295"/>
                  </a:cubicBezTo>
                  <a:cubicBezTo>
                    <a:pt x="1175" y="301"/>
                    <a:pt x="1173" y="316"/>
                    <a:pt x="1168" y="331"/>
                  </a:cubicBezTo>
                  <a:cubicBezTo>
                    <a:pt x="1166" y="338"/>
                    <a:pt x="1163" y="346"/>
                    <a:pt x="1160" y="352"/>
                  </a:cubicBezTo>
                  <a:cubicBezTo>
                    <a:pt x="1157" y="358"/>
                    <a:pt x="1153" y="364"/>
                    <a:pt x="1148" y="367"/>
                  </a:cubicBezTo>
                  <a:cubicBezTo>
                    <a:pt x="1148" y="368"/>
                    <a:pt x="1148" y="368"/>
                    <a:pt x="1148" y="368"/>
                  </a:cubicBezTo>
                  <a:cubicBezTo>
                    <a:pt x="1148" y="369"/>
                    <a:pt x="1148" y="369"/>
                    <a:pt x="1148" y="369"/>
                  </a:cubicBezTo>
                  <a:cubicBezTo>
                    <a:pt x="1148" y="369"/>
                    <a:pt x="1148" y="384"/>
                    <a:pt x="1148" y="399"/>
                  </a:cubicBezTo>
                  <a:cubicBezTo>
                    <a:pt x="1148" y="407"/>
                    <a:pt x="1148" y="414"/>
                    <a:pt x="1148" y="420"/>
                  </a:cubicBezTo>
                  <a:cubicBezTo>
                    <a:pt x="1148" y="423"/>
                    <a:pt x="1149" y="425"/>
                    <a:pt x="1149" y="427"/>
                  </a:cubicBezTo>
                  <a:cubicBezTo>
                    <a:pt x="1149" y="428"/>
                    <a:pt x="1149" y="429"/>
                    <a:pt x="1149" y="430"/>
                  </a:cubicBezTo>
                  <a:cubicBezTo>
                    <a:pt x="1149" y="430"/>
                    <a:pt x="1149" y="430"/>
                    <a:pt x="1149" y="430"/>
                  </a:cubicBezTo>
                  <a:cubicBezTo>
                    <a:pt x="1150" y="431"/>
                    <a:pt x="1150" y="431"/>
                    <a:pt x="1150" y="431"/>
                  </a:cubicBezTo>
                  <a:cubicBezTo>
                    <a:pt x="1150" y="431"/>
                    <a:pt x="1150" y="431"/>
                    <a:pt x="1150" y="432"/>
                  </a:cubicBezTo>
                  <a:cubicBezTo>
                    <a:pt x="1151" y="432"/>
                    <a:pt x="1177" y="448"/>
                    <a:pt x="1208" y="465"/>
                  </a:cubicBezTo>
                  <a:cubicBezTo>
                    <a:pt x="1223" y="473"/>
                    <a:pt x="1239" y="481"/>
                    <a:pt x="1254" y="488"/>
                  </a:cubicBezTo>
                  <a:cubicBezTo>
                    <a:pt x="1269" y="494"/>
                    <a:pt x="1283" y="499"/>
                    <a:pt x="1292" y="500"/>
                  </a:cubicBezTo>
                  <a:cubicBezTo>
                    <a:pt x="1293" y="500"/>
                    <a:pt x="1296" y="501"/>
                    <a:pt x="1299" y="502"/>
                  </a:cubicBezTo>
                  <a:cubicBezTo>
                    <a:pt x="1313" y="505"/>
                    <a:pt x="1341" y="513"/>
                    <a:pt x="1371" y="530"/>
                  </a:cubicBezTo>
                  <a:cubicBezTo>
                    <a:pt x="1401" y="546"/>
                    <a:pt x="1433" y="572"/>
                    <a:pt x="1451" y="609"/>
                  </a:cubicBezTo>
                  <a:cubicBezTo>
                    <a:pt x="1479" y="664"/>
                    <a:pt x="1493" y="720"/>
                    <a:pt x="1524" y="768"/>
                  </a:cubicBezTo>
                  <a:cubicBezTo>
                    <a:pt x="1539" y="792"/>
                    <a:pt x="1560" y="826"/>
                    <a:pt x="1579" y="857"/>
                  </a:cubicBezTo>
                  <a:cubicBezTo>
                    <a:pt x="1589" y="872"/>
                    <a:pt x="1598" y="887"/>
                    <a:pt x="1607" y="899"/>
                  </a:cubicBezTo>
                  <a:cubicBezTo>
                    <a:pt x="1615" y="911"/>
                    <a:pt x="1622" y="921"/>
                    <a:pt x="1627" y="926"/>
                  </a:cubicBezTo>
                  <a:cubicBezTo>
                    <a:pt x="1637" y="937"/>
                    <a:pt x="1664" y="968"/>
                    <a:pt x="1692" y="1000"/>
                  </a:cubicBezTo>
                  <a:cubicBezTo>
                    <a:pt x="1720" y="1032"/>
                    <a:pt x="1747" y="1066"/>
                    <a:pt x="1758" y="1083"/>
                  </a:cubicBezTo>
                  <a:cubicBezTo>
                    <a:pt x="1780" y="1117"/>
                    <a:pt x="1800" y="1160"/>
                    <a:pt x="1820" y="1186"/>
                  </a:cubicBezTo>
                  <a:cubicBezTo>
                    <a:pt x="1830" y="1199"/>
                    <a:pt x="1844" y="1216"/>
                    <a:pt x="1858" y="1232"/>
                  </a:cubicBezTo>
                  <a:cubicBezTo>
                    <a:pt x="1865" y="1240"/>
                    <a:pt x="1871" y="1247"/>
                    <a:pt x="1877" y="1253"/>
                  </a:cubicBezTo>
                  <a:cubicBezTo>
                    <a:pt x="1883" y="1259"/>
                    <a:pt x="1887" y="1264"/>
                    <a:pt x="1891" y="1267"/>
                  </a:cubicBezTo>
                  <a:cubicBezTo>
                    <a:pt x="1905" y="1278"/>
                    <a:pt x="1911" y="1292"/>
                    <a:pt x="1916" y="1300"/>
                  </a:cubicBezTo>
                  <a:cubicBezTo>
                    <a:pt x="1918" y="1305"/>
                    <a:pt x="1923" y="1310"/>
                    <a:pt x="1930" y="1314"/>
                  </a:cubicBezTo>
                  <a:cubicBezTo>
                    <a:pt x="1937" y="1318"/>
                    <a:pt x="1945" y="1322"/>
                    <a:pt x="1952" y="1323"/>
                  </a:cubicBezTo>
                  <a:cubicBezTo>
                    <a:pt x="1959" y="1325"/>
                    <a:pt x="1971" y="1328"/>
                    <a:pt x="1983" y="1333"/>
                  </a:cubicBezTo>
                  <a:cubicBezTo>
                    <a:pt x="1995" y="1338"/>
                    <a:pt x="2006" y="1345"/>
                    <a:pt x="2012" y="1352"/>
                  </a:cubicBezTo>
                  <a:cubicBezTo>
                    <a:pt x="2019" y="1360"/>
                    <a:pt x="2024" y="1369"/>
                    <a:pt x="2030" y="1376"/>
                  </a:cubicBezTo>
                  <a:cubicBezTo>
                    <a:pt x="2036" y="1384"/>
                    <a:pt x="2042" y="1391"/>
                    <a:pt x="2049" y="1393"/>
                  </a:cubicBezTo>
                  <a:cubicBezTo>
                    <a:pt x="2055" y="1395"/>
                    <a:pt x="2059" y="1398"/>
                    <a:pt x="2062" y="1401"/>
                  </a:cubicBezTo>
                  <a:cubicBezTo>
                    <a:pt x="2065" y="1404"/>
                    <a:pt x="2067" y="1408"/>
                    <a:pt x="2069" y="1411"/>
                  </a:cubicBezTo>
                  <a:cubicBezTo>
                    <a:pt x="2071" y="1416"/>
                    <a:pt x="2073" y="1420"/>
                    <a:pt x="2076" y="1424"/>
                  </a:cubicBezTo>
                  <a:cubicBezTo>
                    <a:pt x="2079" y="1427"/>
                    <a:pt x="2082" y="1430"/>
                    <a:pt x="2085" y="1432"/>
                  </a:cubicBezTo>
                  <a:cubicBezTo>
                    <a:pt x="2087" y="1433"/>
                    <a:pt x="2090" y="1436"/>
                    <a:pt x="2093" y="1439"/>
                  </a:cubicBezTo>
                  <a:cubicBezTo>
                    <a:pt x="2094" y="1440"/>
                    <a:pt x="2095" y="1442"/>
                    <a:pt x="2096" y="1443"/>
                  </a:cubicBezTo>
                  <a:cubicBezTo>
                    <a:pt x="2097" y="1444"/>
                    <a:pt x="2097" y="1446"/>
                    <a:pt x="2097" y="1447"/>
                  </a:cubicBezTo>
                  <a:cubicBezTo>
                    <a:pt x="2097" y="1447"/>
                    <a:pt x="2097" y="1448"/>
                    <a:pt x="2097" y="1449"/>
                  </a:cubicBezTo>
                  <a:cubicBezTo>
                    <a:pt x="2096" y="1449"/>
                    <a:pt x="2095" y="1450"/>
                    <a:pt x="2093" y="1450"/>
                  </a:cubicBezTo>
                  <a:cubicBezTo>
                    <a:pt x="2090" y="1451"/>
                    <a:pt x="2087" y="1451"/>
                    <a:pt x="2084" y="1451"/>
                  </a:cubicBezTo>
                  <a:cubicBezTo>
                    <a:pt x="2075" y="1451"/>
                    <a:pt x="2065" y="1450"/>
                    <a:pt x="2060" y="1447"/>
                  </a:cubicBezTo>
                  <a:cubicBezTo>
                    <a:pt x="2051" y="1444"/>
                    <a:pt x="2045" y="1438"/>
                    <a:pt x="2040" y="1434"/>
                  </a:cubicBezTo>
                  <a:cubicBezTo>
                    <a:pt x="2038" y="1431"/>
                    <a:pt x="2036" y="1429"/>
                    <a:pt x="2034" y="1428"/>
                  </a:cubicBezTo>
                  <a:cubicBezTo>
                    <a:pt x="2032" y="1426"/>
                    <a:pt x="2030" y="1425"/>
                    <a:pt x="2028" y="1425"/>
                  </a:cubicBezTo>
                  <a:cubicBezTo>
                    <a:pt x="2028" y="1425"/>
                    <a:pt x="2027" y="1425"/>
                    <a:pt x="2027" y="1425"/>
                  </a:cubicBezTo>
                  <a:cubicBezTo>
                    <a:pt x="2025" y="1426"/>
                    <a:pt x="2025" y="1426"/>
                    <a:pt x="2025" y="1426"/>
                  </a:cubicBezTo>
                  <a:cubicBezTo>
                    <a:pt x="2025" y="1428"/>
                    <a:pt x="2025" y="1428"/>
                    <a:pt x="2025" y="1428"/>
                  </a:cubicBezTo>
                  <a:cubicBezTo>
                    <a:pt x="2025" y="1428"/>
                    <a:pt x="2027" y="1432"/>
                    <a:pt x="2029" y="1437"/>
                  </a:cubicBezTo>
                  <a:cubicBezTo>
                    <a:pt x="2032" y="1441"/>
                    <a:pt x="2035" y="1447"/>
                    <a:pt x="2040" y="1451"/>
                  </a:cubicBezTo>
                  <a:cubicBezTo>
                    <a:pt x="2044" y="1455"/>
                    <a:pt x="2047" y="1459"/>
                    <a:pt x="2050" y="1463"/>
                  </a:cubicBezTo>
                  <a:cubicBezTo>
                    <a:pt x="2053" y="1466"/>
                    <a:pt x="2055" y="1470"/>
                    <a:pt x="2058" y="1473"/>
                  </a:cubicBezTo>
                  <a:cubicBezTo>
                    <a:pt x="2060" y="1475"/>
                    <a:pt x="2063" y="1480"/>
                    <a:pt x="2066" y="1485"/>
                  </a:cubicBezTo>
                  <a:cubicBezTo>
                    <a:pt x="2070" y="1490"/>
                    <a:pt x="2073" y="1495"/>
                    <a:pt x="2075" y="1500"/>
                  </a:cubicBezTo>
                  <a:cubicBezTo>
                    <a:pt x="2079" y="1509"/>
                    <a:pt x="2086" y="1518"/>
                    <a:pt x="2089" y="1522"/>
                  </a:cubicBezTo>
                  <a:cubicBezTo>
                    <a:pt x="2090" y="1523"/>
                    <a:pt x="2093" y="1527"/>
                    <a:pt x="2095" y="1531"/>
                  </a:cubicBezTo>
                  <a:cubicBezTo>
                    <a:pt x="2098" y="1536"/>
                    <a:pt x="2100" y="1541"/>
                    <a:pt x="2100" y="1545"/>
                  </a:cubicBezTo>
                  <a:cubicBezTo>
                    <a:pt x="2100" y="1548"/>
                    <a:pt x="2099" y="1550"/>
                    <a:pt x="2097" y="1552"/>
                  </a:cubicBezTo>
                  <a:cubicBezTo>
                    <a:pt x="2095" y="1554"/>
                    <a:pt x="2093" y="1554"/>
                    <a:pt x="2092" y="1554"/>
                  </a:cubicBezTo>
                  <a:cubicBezTo>
                    <a:pt x="2090" y="1554"/>
                    <a:pt x="2089" y="1553"/>
                    <a:pt x="2087" y="1552"/>
                  </a:cubicBezTo>
                  <a:cubicBezTo>
                    <a:pt x="2085" y="1550"/>
                    <a:pt x="2082" y="1547"/>
                    <a:pt x="2081" y="1544"/>
                  </a:cubicBezTo>
                  <a:cubicBezTo>
                    <a:pt x="2079" y="1540"/>
                    <a:pt x="2077" y="1537"/>
                    <a:pt x="2075" y="1535"/>
                  </a:cubicBezTo>
                  <a:cubicBezTo>
                    <a:pt x="2070" y="1530"/>
                    <a:pt x="2060" y="1519"/>
                    <a:pt x="2054" y="1513"/>
                  </a:cubicBezTo>
                  <a:cubicBezTo>
                    <a:pt x="2051" y="1510"/>
                    <a:pt x="2047" y="1505"/>
                    <a:pt x="2043" y="1499"/>
                  </a:cubicBezTo>
                  <a:cubicBezTo>
                    <a:pt x="2039" y="1494"/>
                    <a:pt x="2035" y="1489"/>
                    <a:pt x="2032" y="1486"/>
                  </a:cubicBezTo>
                  <a:cubicBezTo>
                    <a:pt x="2030" y="1483"/>
                    <a:pt x="2025" y="1479"/>
                    <a:pt x="2020" y="1475"/>
                  </a:cubicBezTo>
                  <a:cubicBezTo>
                    <a:pt x="2016" y="1471"/>
                    <a:pt x="2012" y="1468"/>
                    <a:pt x="2012" y="1468"/>
                  </a:cubicBezTo>
                  <a:cubicBezTo>
                    <a:pt x="2009" y="1470"/>
                    <a:pt x="2009" y="1470"/>
                    <a:pt x="2009" y="1470"/>
                  </a:cubicBezTo>
                  <a:cubicBezTo>
                    <a:pt x="2009" y="1470"/>
                    <a:pt x="2011" y="1474"/>
                    <a:pt x="2013" y="1479"/>
                  </a:cubicBezTo>
                  <a:cubicBezTo>
                    <a:pt x="2015" y="1481"/>
                    <a:pt x="2016" y="1484"/>
                    <a:pt x="2017" y="1486"/>
                  </a:cubicBezTo>
                  <a:cubicBezTo>
                    <a:pt x="2019" y="1488"/>
                    <a:pt x="2020" y="1490"/>
                    <a:pt x="2021" y="1491"/>
                  </a:cubicBezTo>
                  <a:cubicBezTo>
                    <a:pt x="2022" y="1491"/>
                    <a:pt x="2023" y="1493"/>
                    <a:pt x="2025" y="1496"/>
                  </a:cubicBezTo>
                  <a:cubicBezTo>
                    <a:pt x="2030" y="1503"/>
                    <a:pt x="2038" y="1515"/>
                    <a:pt x="2040" y="1520"/>
                  </a:cubicBezTo>
                  <a:cubicBezTo>
                    <a:pt x="2042" y="1523"/>
                    <a:pt x="2046" y="1528"/>
                    <a:pt x="2049" y="1533"/>
                  </a:cubicBezTo>
                  <a:cubicBezTo>
                    <a:pt x="2053" y="1538"/>
                    <a:pt x="2056" y="1543"/>
                    <a:pt x="2058" y="1546"/>
                  </a:cubicBezTo>
                  <a:cubicBezTo>
                    <a:pt x="2061" y="1549"/>
                    <a:pt x="2065" y="1555"/>
                    <a:pt x="2070" y="1561"/>
                  </a:cubicBezTo>
                  <a:cubicBezTo>
                    <a:pt x="2072" y="1564"/>
                    <a:pt x="2075" y="1567"/>
                    <a:pt x="2076" y="1570"/>
                  </a:cubicBezTo>
                  <a:cubicBezTo>
                    <a:pt x="2078" y="1573"/>
                    <a:pt x="2079" y="1575"/>
                    <a:pt x="2079" y="1576"/>
                  </a:cubicBezTo>
                  <a:cubicBezTo>
                    <a:pt x="2080" y="1577"/>
                    <a:pt x="2080" y="1579"/>
                    <a:pt x="2080" y="1580"/>
                  </a:cubicBezTo>
                  <a:cubicBezTo>
                    <a:pt x="2080" y="1585"/>
                    <a:pt x="2078" y="1589"/>
                    <a:pt x="2074" y="1593"/>
                  </a:cubicBezTo>
                  <a:cubicBezTo>
                    <a:pt x="2072" y="1594"/>
                    <a:pt x="2070" y="1595"/>
                    <a:pt x="2068" y="1595"/>
                  </a:cubicBezTo>
                  <a:cubicBezTo>
                    <a:pt x="2062" y="1595"/>
                    <a:pt x="2056" y="1592"/>
                    <a:pt x="2051" y="1584"/>
                  </a:cubicBezTo>
                  <a:cubicBezTo>
                    <a:pt x="2043" y="1572"/>
                    <a:pt x="2032" y="1558"/>
                    <a:pt x="2027" y="1551"/>
                  </a:cubicBezTo>
                  <a:cubicBezTo>
                    <a:pt x="2022" y="1544"/>
                    <a:pt x="2015" y="1536"/>
                    <a:pt x="2011" y="1531"/>
                  </a:cubicBezTo>
                  <a:cubicBezTo>
                    <a:pt x="2006" y="1525"/>
                    <a:pt x="1997" y="1512"/>
                    <a:pt x="1992" y="1505"/>
                  </a:cubicBezTo>
                  <a:cubicBezTo>
                    <a:pt x="1990" y="1502"/>
                    <a:pt x="1988" y="1499"/>
                    <a:pt x="1986" y="1497"/>
                  </a:cubicBezTo>
                  <a:cubicBezTo>
                    <a:pt x="1985" y="1496"/>
                    <a:pt x="1984" y="1495"/>
                    <a:pt x="1983" y="1495"/>
                  </a:cubicBezTo>
                  <a:cubicBezTo>
                    <a:pt x="1982" y="1494"/>
                    <a:pt x="1982" y="1494"/>
                    <a:pt x="1980" y="1494"/>
                  </a:cubicBezTo>
                  <a:cubicBezTo>
                    <a:pt x="1980" y="1493"/>
                    <a:pt x="1979" y="1494"/>
                    <a:pt x="1978" y="1495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78" y="1495"/>
                    <a:pt x="1978" y="1495"/>
                    <a:pt x="1978" y="1495"/>
                  </a:cubicBezTo>
                  <a:cubicBezTo>
                    <a:pt x="1978" y="1495"/>
                    <a:pt x="1978" y="1496"/>
                    <a:pt x="1978" y="1496"/>
                  </a:cubicBezTo>
                  <a:cubicBezTo>
                    <a:pt x="1978" y="1497"/>
                    <a:pt x="1978" y="1497"/>
                    <a:pt x="1978" y="1498"/>
                  </a:cubicBezTo>
                  <a:cubicBezTo>
                    <a:pt x="1978" y="1499"/>
                    <a:pt x="1980" y="1501"/>
                    <a:pt x="1981" y="1504"/>
                  </a:cubicBezTo>
                  <a:cubicBezTo>
                    <a:pt x="1986" y="1512"/>
                    <a:pt x="1995" y="1524"/>
                    <a:pt x="1999" y="1531"/>
                  </a:cubicBezTo>
                  <a:cubicBezTo>
                    <a:pt x="2001" y="1535"/>
                    <a:pt x="2006" y="1542"/>
                    <a:pt x="2009" y="1548"/>
                  </a:cubicBezTo>
                  <a:cubicBezTo>
                    <a:pt x="2013" y="1555"/>
                    <a:pt x="2017" y="1561"/>
                    <a:pt x="2019" y="1564"/>
                  </a:cubicBezTo>
                  <a:cubicBezTo>
                    <a:pt x="2021" y="1566"/>
                    <a:pt x="2026" y="1572"/>
                    <a:pt x="2030" y="1580"/>
                  </a:cubicBezTo>
                  <a:cubicBezTo>
                    <a:pt x="2035" y="1587"/>
                    <a:pt x="2039" y="1596"/>
                    <a:pt x="2039" y="1602"/>
                  </a:cubicBezTo>
                  <a:cubicBezTo>
                    <a:pt x="2039" y="1604"/>
                    <a:pt x="2038" y="1605"/>
                    <a:pt x="2038" y="1607"/>
                  </a:cubicBezTo>
                  <a:cubicBezTo>
                    <a:pt x="2037" y="1608"/>
                    <a:pt x="2036" y="1609"/>
                    <a:pt x="2034" y="1610"/>
                  </a:cubicBezTo>
                  <a:cubicBezTo>
                    <a:pt x="2032" y="1612"/>
                    <a:pt x="2031" y="1612"/>
                    <a:pt x="2029" y="1612"/>
                  </a:cubicBezTo>
                  <a:cubicBezTo>
                    <a:pt x="2026" y="1612"/>
                    <a:pt x="2024" y="1611"/>
                    <a:pt x="2021" y="1609"/>
                  </a:cubicBezTo>
                  <a:cubicBezTo>
                    <a:pt x="2017" y="1606"/>
                    <a:pt x="2014" y="1601"/>
                    <a:pt x="2011" y="1596"/>
                  </a:cubicBezTo>
                  <a:cubicBezTo>
                    <a:pt x="2009" y="1594"/>
                    <a:pt x="2008" y="1592"/>
                    <a:pt x="2006" y="1590"/>
                  </a:cubicBezTo>
                  <a:cubicBezTo>
                    <a:pt x="2005" y="1588"/>
                    <a:pt x="2004" y="1586"/>
                    <a:pt x="2003" y="1585"/>
                  </a:cubicBezTo>
                  <a:cubicBezTo>
                    <a:pt x="1996" y="1580"/>
                    <a:pt x="1987" y="1568"/>
                    <a:pt x="1980" y="1558"/>
                  </a:cubicBezTo>
                  <a:cubicBezTo>
                    <a:pt x="1976" y="1553"/>
                    <a:pt x="1970" y="1544"/>
                    <a:pt x="1964" y="1535"/>
                  </a:cubicBezTo>
                  <a:cubicBezTo>
                    <a:pt x="1961" y="1531"/>
                    <a:pt x="1958" y="1527"/>
                    <a:pt x="1956" y="1524"/>
                  </a:cubicBezTo>
                  <a:cubicBezTo>
                    <a:pt x="1954" y="1522"/>
                    <a:pt x="1953" y="1521"/>
                    <a:pt x="1952" y="1519"/>
                  </a:cubicBezTo>
                  <a:cubicBezTo>
                    <a:pt x="1952" y="1518"/>
                    <a:pt x="1951" y="1518"/>
                    <a:pt x="1950" y="1517"/>
                  </a:cubicBezTo>
                  <a:cubicBezTo>
                    <a:pt x="1950" y="1517"/>
                    <a:pt x="1950" y="1517"/>
                    <a:pt x="1950" y="1517"/>
                  </a:cubicBezTo>
                  <a:cubicBezTo>
                    <a:pt x="1950" y="1516"/>
                    <a:pt x="1949" y="1516"/>
                    <a:pt x="1949" y="1516"/>
                  </a:cubicBezTo>
                  <a:cubicBezTo>
                    <a:pt x="1948" y="1517"/>
                    <a:pt x="1948" y="1517"/>
                    <a:pt x="1948" y="1517"/>
                  </a:cubicBezTo>
                  <a:cubicBezTo>
                    <a:pt x="1947" y="1517"/>
                    <a:pt x="1947" y="1517"/>
                    <a:pt x="1947" y="1518"/>
                  </a:cubicBezTo>
                  <a:cubicBezTo>
                    <a:pt x="1947" y="1518"/>
                    <a:pt x="1947" y="1518"/>
                    <a:pt x="1947" y="1518"/>
                  </a:cubicBezTo>
                  <a:cubicBezTo>
                    <a:pt x="1947" y="1519"/>
                    <a:pt x="1947" y="1519"/>
                    <a:pt x="1947" y="1520"/>
                  </a:cubicBezTo>
                  <a:cubicBezTo>
                    <a:pt x="1947" y="1522"/>
                    <a:pt x="1949" y="1525"/>
                    <a:pt x="1951" y="1529"/>
                  </a:cubicBezTo>
                  <a:cubicBezTo>
                    <a:pt x="1957" y="1542"/>
                    <a:pt x="1966" y="1562"/>
                    <a:pt x="1968" y="1565"/>
                  </a:cubicBezTo>
                  <a:cubicBezTo>
                    <a:pt x="1969" y="1567"/>
                    <a:pt x="1971" y="1571"/>
                    <a:pt x="1973" y="1575"/>
                  </a:cubicBezTo>
                  <a:cubicBezTo>
                    <a:pt x="1975" y="1580"/>
                    <a:pt x="1976" y="1585"/>
                    <a:pt x="1976" y="1589"/>
                  </a:cubicBezTo>
                  <a:cubicBezTo>
                    <a:pt x="1976" y="1591"/>
                    <a:pt x="1976" y="1593"/>
                    <a:pt x="1975" y="1595"/>
                  </a:cubicBezTo>
                  <a:cubicBezTo>
                    <a:pt x="1975" y="1596"/>
                    <a:pt x="1973" y="1597"/>
                    <a:pt x="1972" y="1598"/>
                  </a:cubicBezTo>
                  <a:cubicBezTo>
                    <a:pt x="1970" y="1599"/>
                    <a:pt x="1968" y="1600"/>
                    <a:pt x="1967" y="1600"/>
                  </a:cubicBezTo>
                  <a:cubicBezTo>
                    <a:pt x="1964" y="1600"/>
                    <a:pt x="1962" y="1599"/>
                    <a:pt x="1960" y="1597"/>
                  </a:cubicBezTo>
                  <a:cubicBezTo>
                    <a:pt x="1953" y="1593"/>
                    <a:pt x="1947" y="1582"/>
                    <a:pt x="1944" y="1575"/>
                  </a:cubicBezTo>
                  <a:cubicBezTo>
                    <a:pt x="1941" y="1569"/>
                    <a:pt x="1938" y="1562"/>
                    <a:pt x="1934" y="1557"/>
                  </a:cubicBezTo>
                  <a:cubicBezTo>
                    <a:pt x="1931" y="1551"/>
                    <a:pt x="1928" y="1546"/>
                    <a:pt x="1927" y="1543"/>
                  </a:cubicBezTo>
                  <a:cubicBezTo>
                    <a:pt x="1925" y="1539"/>
                    <a:pt x="1923" y="1535"/>
                    <a:pt x="1921" y="1530"/>
                  </a:cubicBezTo>
                  <a:cubicBezTo>
                    <a:pt x="1920" y="1528"/>
                    <a:pt x="1919" y="1526"/>
                    <a:pt x="1918" y="1524"/>
                  </a:cubicBezTo>
                  <a:cubicBezTo>
                    <a:pt x="1918" y="1523"/>
                    <a:pt x="1917" y="1521"/>
                    <a:pt x="1917" y="1521"/>
                  </a:cubicBezTo>
                  <a:cubicBezTo>
                    <a:pt x="1917" y="1520"/>
                    <a:pt x="1916" y="1519"/>
                    <a:pt x="1916" y="1518"/>
                  </a:cubicBezTo>
                  <a:cubicBezTo>
                    <a:pt x="1914" y="1515"/>
                    <a:pt x="1910" y="1511"/>
                    <a:pt x="1906" y="1507"/>
                  </a:cubicBezTo>
                  <a:cubicBezTo>
                    <a:pt x="1902" y="1503"/>
                    <a:pt x="1897" y="1499"/>
                    <a:pt x="1894" y="1497"/>
                  </a:cubicBezTo>
                  <a:cubicBezTo>
                    <a:pt x="1888" y="1492"/>
                    <a:pt x="1874" y="1477"/>
                    <a:pt x="1865" y="1460"/>
                  </a:cubicBezTo>
                  <a:cubicBezTo>
                    <a:pt x="1857" y="1443"/>
                    <a:pt x="1848" y="1425"/>
                    <a:pt x="1846" y="1412"/>
                  </a:cubicBezTo>
                  <a:cubicBezTo>
                    <a:pt x="1845" y="1406"/>
                    <a:pt x="1844" y="1398"/>
                    <a:pt x="1842" y="1391"/>
                  </a:cubicBezTo>
                  <a:cubicBezTo>
                    <a:pt x="1839" y="1384"/>
                    <a:pt x="1836" y="1377"/>
                    <a:pt x="1830" y="1372"/>
                  </a:cubicBezTo>
                  <a:cubicBezTo>
                    <a:pt x="1825" y="1368"/>
                    <a:pt x="1789" y="1336"/>
                    <a:pt x="1750" y="1301"/>
                  </a:cubicBezTo>
                  <a:cubicBezTo>
                    <a:pt x="1711" y="1266"/>
                    <a:pt x="1670" y="1228"/>
                    <a:pt x="1654" y="1211"/>
                  </a:cubicBezTo>
                  <a:cubicBezTo>
                    <a:pt x="1639" y="1193"/>
                    <a:pt x="1606" y="1152"/>
                    <a:pt x="1574" y="1109"/>
                  </a:cubicBezTo>
                  <a:cubicBezTo>
                    <a:pt x="1543" y="1066"/>
                    <a:pt x="1512" y="1021"/>
                    <a:pt x="1499" y="994"/>
                  </a:cubicBezTo>
                  <a:cubicBezTo>
                    <a:pt x="1473" y="939"/>
                    <a:pt x="1408" y="826"/>
                    <a:pt x="1394" y="802"/>
                  </a:cubicBezTo>
                  <a:cubicBezTo>
                    <a:pt x="1387" y="791"/>
                    <a:pt x="1377" y="773"/>
                    <a:pt x="1364" y="759"/>
                  </a:cubicBezTo>
                  <a:cubicBezTo>
                    <a:pt x="1358" y="752"/>
                    <a:pt x="1351" y="745"/>
                    <a:pt x="1344" y="740"/>
                  </a:cubicBezTo>
                  <a:cubicBezTo>
                    <a:pt x="1336" y="735"/>
                    <a:pt x="1328" y="732"/>
                    <a:pt x="1319" y="732"/>
                  </a:cubicBezTo>
                  <a:cubicBezTo>
                    <a:pt x="1318" y="732"/>
                    <a:pt x="1317" y="732"/>
                    <a:pt x="1315" y="733"/>
                  </a:cubicBezTo>
                  <a:cubicBezTo>
                    <a:pt x="1314" y="733"/>
                    <a:pt x="1314" y="733"/>
                    <a:pt x="1314" y="733"/>
                  </a:cubicBezTo>
                  <a:cubicBezTo>
                    <a:pt x="1314" y="735"/>
                    <a:pt x="1314" y="735"/>
                    <a:pt x="1314" y="735"/>
                  </a:cubicBezTo>
                  <a:cubicBezTo>
                    <a:pt x="1314" y="735"/>
                    <a:pt x="1314" y="739"/>
                    <a:pt x="1314" y="745"/>
                  </a:cubicBezTo>
                  <a:cubicBezTo>
                    <a:pt x="1314" y="755"/>
                    <a:pt x="1314" y="770"/>
                    <a:pt x="1313" y="784"/>
                  </a:cubicBezTo>
                  <a:cubicBezTo>
                    <a:pt x="1313" y="791"/>
                    <a:pt x="1312" y="798"/>
                    <a:pt x="1312" y="804"/>
                  </a:cubicBezTo>
                  <a:cubicBezTo>
                    <a:pt x="1311" y="809"/>
                    <a:pt x="1310" y="814"/>
                    <a:pt x="1309" y="817"/>
                  </a:cubicBezTo>
                  <a:cubicBezTo>
                    <a:pt x="1308" y="821"/>
                    <a:pt x="1307" y="827"/>
                    <a:pt x="1307" y="835"/>
                  </a:cubicBezTo>
                  <a:cubicBezTo>
                    <a:pt x="1306" y="843"/>
                    <a:pt x="1306" y="852"/>
                    <a:pt x="1306" y="862"/>
                  </a:cubicBezTo>
                  <a:cubicBezTo>
                    <a:pt x="1306" y="884"/>
                    <a:pt x="1307" y="908"/>
                    <a:pt x="1308" y="921"/>
                  </a:cubicBezTo>
                  <a:cubicBezTo>
                    <a:pt x="1308" y="923"/>
                    <a:pt x="1308" y="926"/>
                    <a:pt x="1308" y="928"/>
                  </a:cubicBezTo>
                  <a:cubicBezTo>
                    <a:pt x="1308" y="956"/>
                    <a:pt x="1304" y="1008"/>
                    <a:pt x="1299" y="1030"/>
                  </a:cubicBezTo>
                  <a:cubicBezTo>
                    <a:pt x="1296" y="1041"/>
                    <a:pt x="1295" y="1058"/>
                    <a:pt x="1295" y="1078"/>
                  </a:cubicBezTo>
                  <a:cubicBezTo>
                    <a:pt x="1295" y="1104"/>
                    <a:pt x="1297" y="1135"/>
                    <a:pt x="1304" y="1160"/>
                  </a:cubicBezTo>
                  <a:cubicBezTo>
                    <a:pt x="1315" y="1203"/>
                    <a:pt x="1354" y="1348"/>
                    <a:pt x="1354" y="1463"/>
                  </a:cubicBezTo>
                  <a:cubicBezTo>
                    <a:pt x="1354" y="1520"/>
                    <a:pt x="1344" y="1632"/>
                    <a:pt x="1332" y="1735"/>
                  </a:cubicBezTo>
                  <a:cubicBezTo>
                    <a:pt x="1326" y="1787"/>
                    <a:pt x="1320" y="1837"/>
                    <a:pt x="1314" y="1877"/>
                  </a:cubicBezTo>
                  <a:cubicBezTo>
                    <a:pt x="1308" y="1917"/>
                    <a:pt x="1302" y="1947"/>
                    <a:pt x="1299" y="1960"/>
                  </a:cubicBezTo>
                  <a:cubicBezTo>
                    <a:pt x="1292" y="1984"/>
                    <a:pt x="1285" y="2012"/>
                    <a:pt x="1280" y="2038"/>
                  </a:cubicBezTo>
                  <a:cubicBezTo>
                    <a:pt x="1275" y="2064"/>
                    <a:pt x="1271" y="2088"/>
                    <a:pt x="1271" y="2102"/>
                  </a:cubicBezTo>
                  <a:cubicBezTo>
                    <a:pt x="1271" y="2105"/>
                    <a:pt x="1271" y="2107"/>
                    <a:pt x="1271" y="2109"/>
                  </a:cubicBezTo>
                  <a:cubicBezTo>
                    <a:pt x="1273" y="2124"/>
                    <a:pt x="1277" y="2143"/>
                    <a:pt x="1277" y="2159"/>
                  </a:cubicBezTo>
                  <a:cubicBezTo>
                    <a:pt x="1277" y="2167"/>
                    <a:pt x="1276" y="2174"/>
                    <a:pt x="1274" y="2180"/>
                  </a:cubicBezTo>
                  <a:cubicBezTo>
                    <a:pt x="1272" y="2188"/>
                    <a:pt x="1271" y="2196"/>
                    <a:pt x="1271" y="2205"/>
                  </a:cubicBezTo>
                  <a:cubicBezTo>
                    <a:pt x="1271" y="2220"/>
                    <a:pt x="1274" y="2236"/>
                    <a:pt x="1279" y="2254"/>
                  </a:cubicBezTo>
                  <a:cubicBezTo>
                    <a:pt x="1283" y="2271"/>
                    <a:pt x="1286" y="2296"/>
                    <a:pt x="1286" y="2325"/>
                  </a:cubicBezTo>
                  <a:cubicBezTo>
                    <a:pt x="1286" y="2344"/>
                    <a:pt x="1284" y="2365"/>
                    <a:pt x="1281" y="2386"/>
                  </a:cubicBezTo>
                  <a:cubicBezTo>
                    <a:pt x="1277" y="2413"/>
                    <a:pt x="1270" y="2470"/>
                    <a:pt x="1263" y="2526"/>
                  </a:cubicBezTo>
                  <a:cubicBezTo>
                    <a:pt x="1256" y="2583"/>
                    <a:pt x="1248" y="2640"/>
                    <a:pt x="1242" y="2665"/>
                  </a:cubicBezTo>
                  <a:cubicBezTo>
                    <a:pt x="1236" y="2690"/>
                    <a:pt x="1228" y="2716"/>
                    <a:pt x="1223" y="2738"/>
                  </a:cubicBezTo>
                  <a:cubicBezTo>
                    <a:pt x="1217" y="2761"/>
                    <a:pt x="1212" y="2781"/>
                    <a:pt x="1212" y="2795"/>
                  </a:cubicBezTo>
                  <a:cubicBezTo>
                    <a:pt x="1212" y="2797"/>
                    <a:pt x="1212" y="2798"/>
                    <a:pt x="1212" y="2799"/>
                  </a:cubicBezTo>
                  <a:cubicBezTo>
                    <a:pt x="1214" y="2820"/>
                    <a:pt x="1216" y="2841"/>
                    <a:pt x="1216" y="2855"/>
                  </a:cubicBezTo>
                  <a:cubicBezTo>
                    <a:pt x="1216" y="2859"/>
                    <a:pt x="1216" y="2861"/>
                    <a:pt x="1216" y="2864"/>
                  </a:cubicBezTo>
                  <a:cubicBezTo>
                    <a:pt x="1216" y="2864"/>
                    <a:pt x="1216" y="2864"/>
                    <a:pt x="1216" y="2864"/>
                  </a:cubicBezTo>
                  <a:cubicBezTo>
                    <a:pt x="1215" y="2867"/>
                    <a:pt x="1215" y="2871"/>
                    <a:pt x="1215" y="2876"/>
                  </a:cubicBezTo>
                  <a:cubicBezTo>
                    <a:pt x="1215" y="2887"/>
                    <a:pt x="1218" y="2901"/>
                    <a:pt x="1228" y="2911"/>
                  </a:cubicBezTo>
                  <a:cubicBezTo>
                    <a:pt x="1235" y="2918"/>
                    <a:pt x="1251" y="2931"/>
                    <a:pt x="1267" y="2944"/>
                  </a:cubicBezTo>
                  <a:cubicBezTo>
                    <a:pt x="1283" y="2956"/>
                    <a:pt x="1298" y="2968"/>
                    <a:pt x="1305" y="2973"/>
                  </a:cubicBezTo>
                  <a:cubicBezTo>
                    <a:pt x="1311" y="2978"/>
                    <a:pt x="1318" y="2983"/>
                    <a:pt x="1324" y="2988"/>
                  </a:cubicBezTo>
                  <a:cubicBezTo>
                    <a:pt x="1329" y="2993"/>
                    <a:pt x="1334" y="2998"/>
                    <a:pt x="1336" y="3000"/>
                  </a:cubicBezTo>
                  <a:cubicBezTo>
                    <a:pt x="1338" y="3004"/>
                    <a:pt x="1341" y="3007"/>
                    <a:pt x="1345" y="3011"/>
                  </a:cubicBezTo>
                  <a:cubicBezTo>
                    <a:pt x="1348" y="3014"/>
                    <a:pt x="1351" y="3018"/>
                    <a:pt x="1352" y="3020"/>
                  </a:cubicBezTo>
                  <a:cubicBezTo>
                    <a:pt x="1353" y="3022"/>
                    <a:pt x="1354" y="3023"/>
                    <a:pt x="1356" y="3025"/>
                  </a:cubicBezTo>
                  <a:cubicBezTo>
                    <a:pt x="1358" y="3027"/>
                    <a:pt x="1361" y="3029"/>
                    <a:pt x="1363" y="3032"/>
                  </a:cubicBezTo>
                  <a:cubicBezTo>
                    <a:pt x="1365" y="3034"/>
                    <a:pt x="1367" y="3037"/>
                    <a:pt x="1367" y="3040"/>
                  </a:cubicBezTo>
                  <a:cubicBezTo>
                    <a:pt x="1367" y="3041"/>
                    <a:pt x="1367" y="3042"/>
                    <a:pt x="1366" y="3044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6"/>
                    <a:pt x="1367" y="3047"/>
                    <a:pt x="1367" y="3049"/>
                  </a:cubicBezTo>
                  <a:cubicBezTo>
                    <a:pt x="1367" y="3050"/>
                    <a:pt x="1366" y="3052"/>
                    <a:pt x="1366" y="3053"/>
                  </a:cubicBezTo>
                  <a:cubicBezTo>
                    <a:pt x="1365" y="3054"/>
                    <a:pt x="1365" y="3055"/>
                    <a:pt x="1363" y="3055"/>
                  </a:cubicBezTo>
                  <a:cubicBezTo>
                    <a:pt x="1361" y="3056"/>
                    <a:pt x="1361" y="3056"/>
                    <a:pt x="1361" y="3056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9"/>
                    <a:pt x="1363" y="3062"/>
                    <a:pt x="1363" y="3064"/>
                  </a:cubicBezTo>
                  <a:cubicBezTo>
                    <a:pt x="1363" y="3065"/>
                    <a:pt x="1363" y="3066"/>
                    <a:pt x="1363" y="3067"/>
                  </a:cubicBezTo>
                  <a:cubicBezTo>
                    <a:pt x="1362" y="3067"/>
                    <a:pt x="1362" y="3067"/>
                    <a:pt x="1360" y="3067"/>
                  </a:cubicBezTo>
                  <a:cubicBezTo>
                    <a:pt x="1360" y="3067"/>
                    <a:pt x="1360" y="3067"/>
                    <a:pt x="1360" y="3067"/>
                  </a:cubicBezTo>
                  <a:cubicBezTo>
                    <a:pt x="1356" y="3067"/>
                    <a:pt x="1356" y="3067"/>
                    <a:pt x="1356" y="3067"/>
                  </a:cubicBezTo>
                  <a:cubicBezTo>
                    <a:pt x="1358" y="3070"/>
                    <a:pt x="1358" y="3070"/>
                    <a:pt x="1358" y="3070"/>
                  </a:cubicBezTo>
                  <a:cubicBezTo>
                    <a:pt x="1358" y="3071"/>
                    <a:pt x="1358" y="3071"/>
                    <a:pt x="1358" y="3071"/>
                  </a:cubicBezTo>
                  <a:cubicBezTo>
                    <a:pt x="1358" y="3071"/>
                    <a:pt x="1360" y="3075"/>
                    <a:pt x="1360" y="3077"/>
                  </a:cubicBezTo>
                  <a:cubicBezTo>
                    <a:pt x="1360" y="3078"/>
                    <a:pt x="1360" y="3079"/>
                    <a:pt x="1359" y="3080"/>
                  </a:cubicBezTo>
                  <a:cubicBezTo>
                    <a:pt x="1359" y="3081"/>
                    <a:pt x="1358" y="3081"/>
                    <a:pt x="1356" y="3081"/>
                  </a:cubicBezTo>
                  <a:cubicBezTo>
                    <a:pt x="1353" y="3082"/>
                    <a:pt x="1353" y="3082"/>
                    <a:pt x="1353" y="3082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6" y="3087"/>
                    <a:pt x="1356" y="3089"/>
                  </a:cubicBezTo>
                  <a:cubicBezTo>
                    <a:pt x="1356" y="3090"/>
                    <a:pt x="1355" y="3092"/>
                    <a:pt x="1353" y="3094"/>
                  </a:cubicBezTo>
                  <a:cubicBezTo>
                    <a:pt x="1352" y="3096"/>
                    <a:pt x="1348" y="3099"/>
                    <a:pt x="1343" y="3101"/>
                  </a:cubicBezTo>
                  <a:cubicBezTo>
                    <a:pt x="1335" y="3103"/>
                    <a:pt x="1329" y="3104"/>
                    <a:pt x="1323" y="3104"/>
                  </a:cubicBezTo>
                  <a:cubicBezTo>
                    <a:pt x="1313" y="3104"/>
                    <a:pt x="1306" y="3101"/>
                    <a:pt x="1299" y="3096"/>
                  </a:cubicBezTo>
                  <a:cubicBezTo>
                    <a:pt x="1299" y="3096"/>
                    <a:pt x="1299" y="3096"/>
                    <a:pt x="1299" y="3096"/>
                  </a:cubicBezTo>
                  <a:cubicBezTo>
                    <a:pt x="1294" y="3092"/>
                    <a:pt x="1290" y="3087"/>
                    <a:pt x="1286" y="3083"/>
                  </a:cubicBezTo>
                  <a:cubicBezTo>
                    <a:pt x="1284" y="3081"/>
                    <a:pt x="1282" y="3079"/>
                    <a:pt x="1280" y="3078"/>
                  </a:cubicBezTo>
                  <a:cubicBezTo>
                    <a:pt x="1278" y="3077"/>
                    <a:pt x="1275" y="3076"/>
                    <a:pt x="1273" y="3076"/>
                  </a:cubicBezTo>
                  <a:cubicBezTo>
                    <a:pt x="1272" y="3076"/>
                    <a:pt x="1272" y="3076"/>
                    <a:pt x="1272" y="3076"/>
                  </a:cubicBezTo>
                  <a:cubicBezTo>
                    <a:pt x="1272" y="3076"/>
                    <a:pt x="1272" y="3076"/>
                    <a:pt x="1271" y="3076"/>
                  </a:cubicBezTo>
                  <a:cubicBezTo>
                    <a:pt x="1266" y="3076"/>
                    <a:pt x="1258" y="3075"/>
                    <a:pt x="1251" y="3073"/>
                  </a:cubicBezTo>
                  <a:cubicBezTo>
                    <a:pt x="1243" y="3071"/>
                    <a:pt x="1235" y="3069"/>
                    <a:pt x="1230" y="3065"/>
                  </a:cubicBezTo>
                  <a:cubicBezTo>
                    <a:pt x="1228" y="3064"/>
                    <a:pt x="1225" y="3060"/>
                    <a:pt x="1221" y="3055"/>
                  </a:cubicBezTo>
                  <a:cubicBezTo>
                    <a:pt x="1208" y="3041"/>
                    <a:pt x="1190" y="3017"/>
                    <a:pt x="1169" y="3007"/>
                  </a:cubicBezTo>
                  <a:cubicBezTo>
                    <a:pt x="1156" y="3000"/>
                    <a:pt x="1137" y="2994"/>
                    <a:pt x="1121" y="2987"/>
                  </a:cubicBezTo>
                  <a:cubicBezTo>
                    <a:pt x="1113" y="2983"/>
                    <a:pt x="1105" y="2979"/>
                    <a:pt x="1100" y="2974"/>
                  </a:cubicBezTo>
                  <a:cubicBezTo>
                    <a:pt x="1095" y="2969"/>
                    <a:pt x="1092" y="2964"/>
                    <a:pt x="1092" y="2959"/>
                  </a:cubicBezTo>
                  <a:cubicBezTo>
                    <a:pt x="1092" y="2957"/>
                    <a:pt x="1093" y="2956"/>
                    <a:pt x="1093" y="2955"/>
                  </a:cubicBezTo>
                  <a:cubicBezTo>
                    <a:pt x="1096" y="2941"/>
                    <a:pt x="1100" y="2929"/>
                    <a:pt x="1102" y="2918"/>
                  </a:cubicBezTo>
                  <a:cubicBezTo>
                    <a:pt x="1105" y="2907"/>
                    <a:pt x="1108" y="2897"/>
                    <a:pt x="1108" y="2888"/>
                  </a:cubicBezTo>
                  <a:cubicBezTo>
                    <a:pt x="1108" y="2887"/>
                    <a:pt x="1108" y="2885"/>
                    <a:pt x="1107" y="2884"/>
                  </a:cubicBezTo>
                  <a:cubicBezTo>
                    <a:pt x="1107" y="2879"/>
                    <a:pt x="1107" y="2873"/>
                    <a:pt x="1107" y="2867"/>
                  </a:cubicBezTo>
                  <a:cubicBezTo>
                    <a:pt x="1107" y="2854"/>
                    <a:pt x="1108" y="2840"/>
                    <a:pt x="1109" y="2831"/>
                  </a:cubicBezTo>
                  <a:cubicBezTo>
                    <a:pt x="1110" y="2825"/>
                    <a:pt x="1112" y="2810"/>
                    <a:pt x="1113" y="2794"/>
                  </a:cubicBezTo>
                  <a:cubicBezTo>
                    <a:pt x="1114" y="2778"/>
                    <a:pt x="1115" y="2761"/>
                    <a:pt x="1115" y="2750"/>
                  </a:cubicBezTo>
                  <a:cubicBezTo>
                    <a:pt x="1115" y="2747"/>
                    <a:pt x="1115" y="2746"/>
                    <a:pt x="1115" y="2744"/>
                  </a:cubicBezTo>
                  <a:cubicBezTo>
                    <a:pt x="1114" y="2733"/>
                    <a:pt x="1111" y="2688"/>
                    <a:pt x="1107" y="2639"/>
                  </a:cubicBezTo>
                  <a:cubicBezTo>
                    <a:pt x="1102" y="2591"/>
                    <a:pt x="1097" y="2539"/>
                    <a:pt x="1092" y="2516"/>
                  </a:cubicBezTo>
                  <a:cubicBezTo>
                    <a:pt x="1085" y="2484"/>
                    <a:pt x="1079" y="2428"/>
                    <a:pt x="1079" y="2385"/>
                  </a:cubicBezTo>
                  <a:cubicBezTo>
                    <a:pt x="1079" y="2369"/>
                    <a:pt x="1080" y="2354"/>
                    <a:pt x="1082" y="2343"/>
                  </a:cubicBezTo>
                  <a:cubicBezTo>
                    <a:pt x="1087" y="2310"/>
                    <a:pt x="1093" y="2276"/>
                    <a:pt x="1093" y="2247"/>
                  </a:cubicBezTo>
                  <a:cubicBezTo>
                    <a:pt x="1093" y="2242"/>
                    <a:pt x="1092" y="2236"/>
                    <a:pt x="1092" y="2231"/>
                  </a:cubicBezTo>
                  <a:cubicBezTo>
                    <a:pt x="1089" y="2199"/>
                    <a:pt x="1087" y="2176"/>
                    <a:pt x="1083" y="2152"/>
                  </a:cubicBezTo>
                  <a:cubicBezTo>
                    <a:pt x="1081" y="2140"/>
                    <a:pt x="1080" y="2129"/>
                    <a:pt x="1080" y="2116"/>
                  </a:cubicBezTo>
                  <a:cubicBezTo>
                    <a:pt x="1080" y="2104"/>
                    <a:pt x="1081" y="2090"/>
                    <a:pt x="1083" y="2072"/>
                  </a:cubicBezTo>
                  <a:cubicBezTo>
                    <a:pt x="1086" y="2043"/>
                    <a:pt x="1091" y="1974"/>
                    <a:pt x="1091" y="1927"/>
                  </a:cubicBezTo>
                  <a:cubicBezTo>
                    <a:pt x="1091" y="1914"/>
                    <a:pt x="1091" y="1902"/>
                    <a:pt x="1090" y="1894"/>
                  </a:cubicBezTo>
                  <a:cubicBezTo>
                    <a:pt x="1088" y="1874"/>
                    <a:pt x="1083" y="1847"/>
                    <a:pt x="1078" y="1822"/>
                  </a:cubicBezTo>
                  <a:cubicBezTo>
                    <a:pt x="1073" y="1796"/>
                    <a:pt x="1068" y="1771"/>
                    <a:pt x="1067" y="1758"/>
                  </a:cubicBezTo>
                  <a:cubicBezTo>
                    <a:pt x="1064" y="1733"/>
                    <a:pt x="1058" y="1672"/>
                    <a:pt x="1058" y="1601"/>
                  </a:cubicBezTo>
                  <a:cubicBezTo>
                    <a:pt x="1058" y="1593"/>
                    <a:pt x="1058" y="1585"/>
                    <a:pt x="1059" y="1578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57" y="1578"/>
                    <a:pt x="1057" y="1578"/>
                    <a:pt x="1057" y="157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7" name="Skelett"/>
          <p:cNvGrpSpPr/>
          <p:nvPr/>
        </p:nvGrpSpPr>
        <p:grpSpPr>
          <a:xfrm>
            <a:off x="216338" y="493226"/>
            <a:ext cx="3346451" cy="4921250"/>
            <a:chOff x="216338" y="493226"/>
            <a:chExt cx="3346451" cy="4921250"/>
          </a:xfrm>
        </p:grpSpPr>
        <p:grpSp>
          <p:nvGrpSpPr>
            <p:cNvPr id="26" name="Fuß links"/>
            <p:cNvGrpSpPr/>
            <p:nvPr/>
          </p:nvGrpSpPr>
          <p:grpSpPr>
            <a:xfrm>
              <a:off x="1405376" y="4977913"/>
              <a:ext cx="401637" cy="436563"/>
              <a:chOff x="1405376" y="4977913"/>
              <a:chExt cx="401637" cy="436563"/>
            </a:xfrm>
          </p:grpSpPr>
          <p:sp>
            <p:nvSpPr>
              <p:cNvPr id="1333" name="Freeform 87"/>
              <p:cNvSpPr>
                <a:spLocks/>
              </p:cNvSpPr>
              <p:nvPr/>
            </p:nvSpPr>
            <p:spPr bwMode="auto">
              <a:xfrm>
                <a:off x="1659376" y="5044588"/>
                <a:ext cx="125413" cy="76200"/>
              </a:xfrm>
              <a:custGeom>
                <a:avLst/>
                <a:gdLst>
                  <a:gd name="T0" fmla="*/ 51 w 78"/>
                  <a:gd name="T1" fmla="*/ 3 h 48"/>
                  <a:gd name="T2" fmla="*/ 25 w 78"/>
                  <a:gd name="T3" fmla="*/ 3 h 48"/>
                  <a:gd name="T4" fmla="*/ 8 w 78"/>
                  <a:gd name="T5" fmla="*/ 11 h 48"/>
                  <a:gd name="T6" fmla="*/ 3 w 78"/>
                  <a:gd name="T7" fmla="*/ 20 h 48"/>
                  <a:gd name="T8" fmla="*/ 9 w 78"/>
                  <a:gd name="T9" fmla="*/ 28 h 48"/>
                  <a:gd name="T10" fmla="*/ 43 w 78"/>
                  <a:gd name="T11" fmla="*/ 37 h 48"/>
                  <a:gd name="T12" fmla="*/ 59 w 78"/>
                  <a:gd name="T13" fmla="*/ 44 h 48"/>
                  <a:gd name="T14" fmla="*/ 74 w 78"/>
                  <a:gd name="T15" fmla="*/ 42 h 48"/>
                  <a:gd name="T16" fmla="*/ 77 w 78"/>
                  <a:gd name="T17" fmla="*/ 30 h 48"/>
                  <a:gd name="T18" fmla="*/ 70 w 78"/>
                  <a:gd name="T19" fmla="*/ 21 h 48"/>
                  <a:gd name="T20" fmla="*/ 51 w 78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48">
                    <a:moveTo>
                      <a:pt x="51" y="3"/>
                    </a:moveTo>
                    <a:cubicBezTo>
                      <a:pt x="51" y="3"/>
                      <a:pt x="30" y="0"/>
                      <a:pt x="25" y="3"/>
                    </a:cubicBezTo>
                    <a:cubicBezTo>
                      <a:pt x="20" y="6"/>
                      <a:pt x="12" y="9"/>
                      <a:pt x="8" y="11"/>
                    </a:cubicBezTo>
                    <a:cubicBezTo>
                      <a:pt x="4" y="13"/>
                      <a:pt x="2" y="15"/>
                      <a:pt x="3" y="20"/>
                    </a:cubicBezTo>
                    <a:cubicBezTo>
                      <a:pt x="3" y="25"/>
                      <a:pt x="0" y="26"/>
                      <a:pt x="9" y="28"/>
                    </a:cubicBezTo>
                    <a:cubicBezTo>
                      <a:pt x="18" y="30"/>
                      <a:pt x="37" y="34"/>
                      <a:pt x="43" y="37"/>
                    </a:cubicBezTo>
                    <a:cubicBezTo>
                      <a:pt x="49" y="41"/>
                      <a:pt x="51" y="43"/>
                      <a:pt x="59" y="44"/>
                    </a:cubicBezTo>
                    <a:cubicBezTo>
                      <a:pt x="67" y="46"/>
                      <a:pt x="71" y="48"/>
                      <a:pt x="74" y="42"/>
                    </a:cubicBezTo>
                    <a:cubicBezTo>
                      <a:pt x="78" y="37"/>
                      <a:pt x="78" y="33"/>
                      <a:pt x="77" y="30"/>
                    </a:cubicBezTo>
                    <a:cubicBezTo>
                      <a:pt x="75" y="27"/>
                      <a:pt x="77" y="25"/>
                      <a:pt x="70" y="21"/>
                    </a:cubicBezTo>
                    <a:cubicBezTo>
                      <a:pt x="62" y="17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4" name="Freeform 88"/>
              <p:cNvSpPr>
                <a:spLocks/>
              </p:cNvSpPr>
              <p:nvPr/>
            </p:nvSpPr>
            <p:spPr bwMode="auto">
              <a:xfrm>
                <a:off x="1660963" y="5046176"/>
                <a:ext cx="125413" cy="73025"/>
              </a:xfrm>
              <a:custGeom>
                <a:avLst/>
                <a:gdLst>
                  <a:gd name="T0" fmla="*/ 50 w 78"/>
                  <a:gd name="T1" fmla="*/ 2 h 46"/>
                  <a:gd name="T2" fmla="*/ 50 w 78"/>
                  <a:gd name="T3" fmla="*/ 1 h 46"/>
                  <a:gd name="T4" fmla="*/ 33 w 78"/>
                  <a:gd name="T5" fmla="*/ 0 h 46"/>
                  <a:gd name="T6" fmla="*/ 24 w 78"/>
                  <a:gd name="T7" fmla="*/ 1 h 46"/>
                  <a:gd name="T8" fmla="*/ 7 w 78"/>
                  <a:gd name="T9" fmla="*/ 9 h 46"/>
                  <a:gd name="T10" fmla="*/ 2 w 78"/>
                  <a:gd name="T11" fmla="*/ 12 h 46"/>
                  <a:gd name="T12" fmla="*/ 0 w 78"/>
                  <a:gd name="T13" fmla="*/ 17 h 46"/>
                  <a:gd name="T14" fmla="*/ 1 w 78"/>
                  <a:gd name="T15" fmla="*/ 19 h 46"/>
                  <a:gd name="T16" fmla="*/ 1 w 78"/>
                  <a:gd name="T17" fmla="*/ 21 h 46"/>
                  <a:gd name="T18" fmla="*/ 1 w 78"/>
                  <a:gd name="T19" fmla="*/ 23 h 46"/>
                  <a:gd name="T20" fmla="*/ 1 w 78"/>
                  <a:gd name="T21" fmla="*/ 25 h 46"/>
                  <a:gd name="T22" fmla="*/ 3 w 78"/>
                  <a:gd name="T23" fmla="*/ 27 h 46"/>
                  <a:gd name="T24" fmla="*/ 8 w 78"/>
                  <a:gd name="T25" fmla="*/ 28 h 46"/>
                  <a:gd name="T26" fmla="*/ 26 w 78"/>
                  <a:gd name="T27" fmla="*/ 32 h 46"/>
                  <a:gd name="T28" fmla="*/ 42 w 78"/>
                  <a:gd name="T29" fmla="*/ 37 h 46"/>
                  <a:gd name="T30" fmla="*/ 49 w 78"/>
                  <a:gd name="T31" fmla="*/ 42 h 46"/>
                  <a:gd name="T32" fmla="*/ 58 w 78"/>
                  <a:gd name="T33" fmla="*/ 44 h 46"/>
                  <a:gd name="T34" fmla="*/ 67 w 78"/>
                  <a:gd name="T35" fmla="*/ 46 h 46"/>
                  <a:gd name="T36" fmla="*/ 71 w 78"/>
                  <a:gd name="T37" fmla="*/ 45 h 46"/>
                  <a:gd name="T38" fmla="*/ 74 w 78"/>
                  <a:gd name="T39" fmla="*/ 42 h 46"/>
                  <a:gd name="T40" fmla="*/ 78 w 78"/>
                  <a:gd name="T41" fmla="*/ 32 h 46"/>
                  <a:gd name="T42" fmla="*/ 77 w 78"/>
                  <a:gd name="T43" fmla="*/ 29 h 46"/>
                  <a:gd name="T44" fmla="*/ 75 w 78"/>
                  <a:gd name="T45" fmla="*/ 25 h 46"/>
                  <a:gd name="T46" fmla="*/ 69 w 78"/>
                  <a:gd name="T47" fmla="*/ 19 h 46"/>
                  <a:gd name="T48" fmla="*/ 57 w 78"/>
                  <a:gd name="T49" fmla="*/ 9 h 46"/>
                  <a:gd name="T50" fmla="*/ 52 w 78"/>
                  <a:gd name="T51" fmla="*/ 4 h 46"/>
                  <a:gd name="T52" fmla="*/ 50 w 78"/>
                  <a:gd name="T53" fmla="*/ 1 h 46"/>
                  <a:gd name="T54" fmla="*/ 50 w 78"/>
                  <a:gd name="T55" fmla="*/ 1 h 46"/>
                  <a:gd name="T56" fmla="*/ 50 w 78"/>
                  <a:gd name="T57" fmla="*/ 1 h 46"/>
                  <a:gd name="T58" fmla="*/ 50 w 78"/>
                  <a:gd name="T59" fmla="*/ 2 h 46"/>
                  <a:gd name="T60" fmla="*/ 49 w 78"/>
                  <a:gd name="T61" fmla="*/ 3 h 46"/>
                  <a:gd name="T62" fmla="*/ 56 w 78"/>
                  <a:gd name="T63" fmla="*/ 10 h 46"/>
                  <a:gd name="T64" fmla="*/ 68 w 78"/>
                  <a:gd name="T65" fmla="*/ 21 h 46"/>
                  <a:gd name="T66" fmla="*/ 74 w 78"/>
                  <a:gd name="T67" fmla="*/ 26 h 46"/>
                  <a:gd name="T68" fmla="*/ 75 w 78"/>
                  <a:gd name="T69" fmla="*/ 30 h 46"/>
                  <a:gd name="T70" fmla="*/ 76 w 78"/>
                  <a:gd name="T71" fmla="*/ 32 h 46"/>
                  <a:gd name="T72" fmla="*/ 72 w 78"/>
                  <a:gd name="T73" fmla="*/ 41 h 46"/>
                  <a:gd name="T74" fmla="*/ 70 w 78"/>
                  <a:gd name="T75" fmla="*/ 43 h 46"/>
                  <a:gd name="T76" fmla="*/ 67 w 78"/>
                  <a:gd name="T77" fmla="*/ 44 h 46"/>
                  <a:gd name="T78" fmla="*/ 58 w 78"/>
                  <a:gd name="T79" fmla="*/ 43 h 46"/>
                  <a:gd name="T80" fmla="*/ 50 w 78"/>
                  <a:gd name="T81" fmla="*/ 40 h 46"/>
                  <a:gd name="T82" fmla="*/ 43 w 78"/>
                  <a:gd name="T83" fmla="*/ 36 h 46"/>
                  <a:gd name="T84" fmla="*/ 27 w 78"/>
                  <a:gd name="T85" fmla="*/ 30 h 46"/>
                  <a:gd name="T86" fmla="*/ 8 w 78"/>
                  <a:gd name="T87" fmla="*/ 26 h 46"/>
                  <a:gd name="T88" fmla="*/ 3 w 78"/>
                  <a:gd name="T89" fmla="*/ 24 h 46"/>
                  <a:gd name="T90" fmla="*/ 3 w 78"/>
                  <a:gd name="T91" fmla="*/ 24 h 46"/>
                  <a:gd name="T92" fmla="*/ 3 w 78"/>
                  <a:gd name="T93" fmla="*/ 23 h 46"/>
                  <a:gd name="T94" fmla="*/ 3 w 78"/>
                  <a:gd name="T95" fmla="*/ 21 h 46"/>
                  <a:gd name="T96" fmla="*/ 3 w 78"/>
                  <a:gd name="T97" fmla="*/ 19 h 46"/>
                  <a:gd name="T98" fmla="*/ 2 w 78"/>
                  <a:gd name="T99" fmla="*/ 17 h 46"/>
                  <a:gd name="T100" fmla="*/ 4 w 78"/>
                  <a:gd name="T101" fmla="*/ 13 h 46"/>
                  <a:gd name="T102" fmla="*/ 7 w 78"/>
                  <a:gd name="T103" fmla="*/ 11 h 46"/>
                  <a:gd name="T104" fmla="*/ 25 w 78"/>
                  <a:gd name="T105" fmla="*/ 3 h 46"/>
                  <a:gd name="T106" fmla="*/ 33 w 78"/>
                  <a:gd name="T107" fmla="*/ 2 h 46"/>
                  <a:gd name="T108" fmla="*/ 44 w 78"/>
                  <a:gd name="T109" fmla="*/ 2 h 46"/>
                  <a:gd name="T110" fmla="*/ 50 w 78"/>
                  <a:gd name="T111" fmla="*/ 3 h 46"/>
                  <a:gd name="T112" fmla="*/ 50 w 78"/>
                  <a:gd name="T113" fmla="*/ 2 h 46"/>
                  <a:gd name="T114" fmla="*/ 49 w 78"/>
                  <a:gd name="T115" fmla="*/ 3 h 46"/>
                  <a:gd name="T116" fmla="*/ 50 w 78"/>
                  <a:gd name="T1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" h="46">
                    <a:moveTo>
                      <a:pt x="50" y="2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0" y="0"/>
                      <a:pt x="33" y="0"/>
                    </a:cubicBezTo>
                    <a:cubicBezTo>
                      <a:pt x="29" y="0"/>
                      <a:pt x="26" y="0"/>
                      <a:pt x="24" y="1"/>
                    </a:cubicBezTo>
                    <a:cubicBezTo>
                      <a:pt x="19" y="4"/>
                      <a:pt x="10" y="7"/>
                      <a:pt x="7" y="9"/>
                    </a:cubicBezTo>
                    <a:cubicBezTo>
                      <a:pt x="5" y="10"/>
                      <a:pt x="3" y="11"/>
                      <a:pt x="2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4" y="27"/>
                      <a:pt x="6" y="27"/>
                      <a:pt x="8" y="28"/>
                    </a:cubicBezTo>
                    <a:cubicBezTo>
                      <a:pt x="13" y="29"/>
                      <a:pt x="20" y="30"/>
                      <a:pt x="26" y="32"/>
                    </a:cubicBezTo>
                    <a:cubicBezTo>
                      <a:pt x="33" y="34"/>
                      <a:pt x="39" y="36"/>
                      <a:pt x="42" y="37"/>
                    </a:cubicBezTo>
                    <a:cubicBezTo>
                      <a:pt x="45" y="39"/>
                      <a:pt x="47" y="41"/>
                      <a:pt x="49" y="42"/>
                    </a:cubicBezTo>
                    <a:cubicBezTo>
                      <a:pt x="52" y="43"/>
                      <a:pt x="54" y="44"/>
                      <a:pt x="58" y="44"/>
                    </a:cubicBezTo>
                    <a:cubicBezTo>
                      <a:pt x="62" y="45"/>
                      <a:pt x="65" y="46"/>
                      <a:pt x="67" y="46"/>
                    </a:cubicBezTo>
                    <a:cubicBezTo>
                      <a:pt x="69" y="46"/>
                      <a:pt x="70" y="46"/>
                      <a:pt x="71" y="45"/>
                    </a:cubicBezTo>
                    <a:cubicBezTo>
                      <a:pt x="72" y="44"/>
                      <a:pt x="73" y="43"/>
                      <a:pt x="74" y="42"/>
                    </a:cubicBezTo>
                    <a:cubicBezTo>
                      <a:pt x="76" y="38"/>
                      <a:pt x="78" y="35"/>
                      <a:pt x="78" y="32"/>
                    </a:cubicBezTo>
                    <a:cubicBezTo>
                      <a:pt x="78" y="31"/>
                      <a:pt x="77" y="30"/>
                      <a:pt x="77" y="29"/>
                    </a:cubicBezTo>
                    <a:cubicBezTo>
                      <a:pt x="76" y="28"/>
                      <a:pt x="76" y="26"/>
                      <a:pt x="75" y="25"/>
                    </a:cubicBezTo>
                    <a:cubicBezTo>
                      <a:pt x="75" y="23"/>
                      <a:pt x="73" y="21"/>
                      <a:pt x="69" y="19"/>
                    </a:cubicBezTo>
                    <a:cubicBezTo>
                      <a:pt x="65" y="17"/>
                      <a:pt x="61" y="13"/>
                      <a:pt x="57" y="9"/>
                    </a:cubicBezTo>
                    <a:cubicBezTo>
                      <a:pt x="55" y="7"/>
                      <a:pt x="53" y="5"/>
                      <a:pt x="52" y="4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2" y="6"/>
                      <a:pt x="56" y="10"/>
                    </a:cubicBezTo>
                    <a:cubicBezTo>
                      <a:pt x="59" y="14"/>
                      <a:pt x="64" y="19"/>
                      <a:pt x="68" y="21"/>
                    </a:cubicBezTo>
                    <a:cubicBezTo>
                      <a:pt x="72" y="23"/>
                      <a:pt x="73" y="24"/>
                      <a:pt x="74" y="26"/>
                    </a:cubicBezTo>
                    <a:cubicBezTo>
                      <a:pt x="74" y="27"/>
                      <a:pt x="74" y="28"/>
                      <a:pt x="75" y="30"/>
                    </a:cubicBezTo>
                    <a:cubicBezTo>
                      <a:pt x="75" y="31"/>
                      <a:pt x="76" y="31"/>
                      <a:pt x="76" y="32"/>
                    </a:cubicBezTo>
                    <a:cubicBezTo>
                      <a:pt x="76" y="35"/>
                      <a:pt x="75" y="37"/>
                      <a:pt x="72" y="41"/>
                    </a:cubicBezTo>
                    <a:cubicBezTo>
                      <a:pt x="72" y="42"/>
                      <a:pt x="71" y="43"/>
                      <a:pt x="70" y="43"/>
                    </a:cubicBezTo>
                    <a:cubicBezTo>
                      <a:pt x="69" y="44"/>
                      <a:pt x="68" y="44"/>
                      <a:pt x="67" y="44"/>
                    </a:cubicBezTo>
                    <a:cubicBezTo>
                      <a:pt x="65" y="44"/>
                      <a:pt x="62" y="43"/>
                      <a:pt x="58" y="43"/>
                    </a:cubicBezTo>
                    <a:cubicBezTo>
                      <a:pt x="55" y="42"/>
                      <a:pt x="52" y="41"/>
                      <a:pt x="50" y="40"/>
                    </a:cubicBezTo>
                    <a:cubicBezTo>
                      <a:pt x="48" y="39"/>
                      <a:pt x="46" y="38"/>
                      <a:pt x="43" y="36"/>
                    </a:cubicBezTo>
                    <a:cubicBezTo>
                      <a:pt x="40" y="34"/>
                      <a:pt x="33" y="32"/>
                      <a:pt x="27" y="30"/>
                    </a:cubicBezTo>
                    <a:cubicBezTo>
                      <a:pt x="20" y="28"/>
                      <a:pt x="13" y="27"/>
                      <a:pt x="8" y="26"/>
                    </a:cubicBezTo>
                    <a:cubicBezTo>
                      <a:pt x="6" y="25"/>
                      <a:pt x="4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0"/>
                      <a:pt x="3" y="19"/>
                      <a:pt x="3" y="19"/>
                    </a:cubicBezTo>
                    <a:cubicBezTo>
                      <a:pt x="2" y="18"/>
                      <a:pt x="2" y="17"/>
                      <a:pt x="2" y="17"/>
                    </a:cubicBezTo>
                    <a:cubicBezTo>
                      <a:pt x="2" y="15"/>
                      <a:pt x="3" y="14"/>
                      <a:pt x="4" y="13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11" y="9"/>
                      <a:pt x="20" y="6"/>
                      <a:pt x="25" y="3"/>
                    </a:cubicBezTo>
                    <a:cubicBezTo>
                      <a:pt x="26" y="2"/>
                      <a:pt x="29" y="2"/>
                      <a:pt x="33" y="2"/>
                    </a:cubicBezTo>
                    <a:cubicBezTo>
                      <a:pt x="36" y="2"/>
                      <a:pt x="41" y="2"/>
                      <a:pt x="44" y="2"/>
                    </a:cubicBezTo>
                    <a:cubicBezTo>
                      <a:pt x="47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0" name="Freeform 104"/>
              <p:cNvSpPr>
                <a:spLocks/>
              </p:cNvSpPr>
              <p:nvPr/>
            </p:nvSpPr>
            <p:spPr bwMode="auto">
              <a:xfrm>
                <a:off x="1651438" y="5090626"/>
                <a:ext cx="155575" cy="106363"/>
              </a:xfrm>
              <a:custGeom>
                <a:avLst/>
                <a:gdLst>
                  <a:gd name="T0" fmla="*/ 17 w 97"/>
                  <a:gd name="T1" fmla="*/ 0 h 67"/>
                  <a:gd name="T2" fmla="*/ 6 w 97"/>
                  <a:gd name="T3" fmla="*/ 5 h 67"/>
                  <a:gd name="T4" fmla="*/ 0 w 97"/>
                  <a:gd name="T5" fmla="*/ 20 h 67"/>
                  <a:gd name="T6" fmla="*/ 18 w 97"/>
                  <a:gd name="T7" fmla="*/ 26 h 67"/>
                  <a:gd name="T8" fmla="*/ 37 w 97"/>
                  <a:gd name="T9" fmla="*/ 32 h 67"/>
                  <a:gd name="T10" fmla="*/ 49 w 97"/>
                  <a:gd name="T11" fmla="*/ 54 h 67"/>
                  <a:gd name="T12" fmla="*/ 62 w 97"/>
                  <a:gd name="T13" fmla="*/ 67 h 67"/>
                  <a:gd name="T14" fmla="*/ 82 w 97"/>
                  <a:gd name="T15" fmla="*/ 67 h 67"/>
                  <a:gd name="T16" fmla="*/ 91 w 97"/>
                  <a:gd name="T17" fmla="*/ 58 h 67"/>
                  <a:gd name="T18" fmla="*/ 94 w 97"/>
                  <a:gd name="T19" fmla="*/ 49 h 67"/>
                  <a:gd name="T20" fmla="*/ 86 w 97"/>
                  <a:gd name="T21" fmla="*/ 32 h 67"/>
                  <a:gd name="T22" fmla="*/ 78 w 97"/>
                  <a:gd name="T23" fmla="*/ 25 h 67"/>
                  <a:gd name="T24" fmla="*/ 78 w 97"/>
                  <a:gd name="T25" fmla="*/ 15 h 67"/>
                  <a:gd name="T26" fmla="*/ 61 w 97"/>
                  <a:gd name="T27" fmla="*/ 15 h 67"/>
                  <a:gd name="T28" fmla="*/ 36 w 97"/>
                  <a:gd name="T29" fmla="*/ 3 h 67"/>
                  <a:gd name="T30" fmla="*/ 17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17" y="0"/>
                    </a:moveTo>
                    <a:cubicBezTo>
                      <a:pt x="17" y="0"/>
                      <a:pt x="10" y="0"/>
                      <a:pt x="6" y="5"/>
                    </a:cubicBezTo>
                    <a:cubicBezTo>
                      <a:pt x="1" y="10"/>
                      <a:pt x="0" y="20"/>
                      <a:pt x="0" y="20"/>
                    </a:cubicBezTo>
                    <a:cubicBezTo>
                      <a:pt x="0" y="20"/>
                      <a:pt x="12" y="26"/>
                      <a:pt x="18" y="26"/>
                    </a:cubicBezTo>
                    <a:cubicBezTo>
                      <a:pt x="25" y="27"/>
                      <a:pt x="30" y="23"/>
                      <a:pt x="37" y="32"/>
                    </a:cubicBezTo>
                    <a:cubicBezTo>
                      <a:pt x="44" y="41"/>
                      <a:pt x="48" y="49"/>
                      <a:pt x="49" y="54"/>
                    </a:cubicBezTo>
                    <a:cubicBezTo>
                      <a:pt x="50" y="59"/>
                      <a:pt x="57" y="67"/>
                      <a:pt x="62" y="67"/>
                    </a:cubicBezTo>
                    <a:cubicBezTo>
                      <a:pt x="68" y="67"/>
                      <a:pt x="79" y="67"/>
                      <a:pt x="82" y="67"/>
                    </a:cubicBezTo>
                    <a:cubicBezTo>
                      <a:pt x="85" y="67"/>
                      <a:pt x="88" y="61"/>
                      <a:pt x="91" y="58"/>
                    </a:cubicBezTo>
                    <a:cubicBezTo>
                      <a:pt x="94" y="56"/>
                      <a:pt x="97" y="59"/>
                      <a:pt x="94" y="49"/>
                    </a:cubicBezTo>
                    <a:cubicBezTo>
                      <a:pt x="91" y="40"/>
                      <a:pt x="91" y="37"/>
                      <a:pt x="86" y="32"/>
                    </a:cubicBezTo>
                    <a:cubicBezTo>
                      <a:pt x="80" y="28"/>
                      <a:pt x="77" y="29"/>
                      <a:pt x="78" y="25"/>
                    </a:cubicBezTo>
                    <a:cubicBezTo>
                      <a:pt x="78" y="20"/>
                      <a:pt x="78" y="15"/>
                      <a:pt x="78" y="15"/>
                    </a:cubicBezTo>
                    <a:cubicBezTo>
                      <a:pt x="78" y="15"/>
                      <a:pt x="73" y="20"/>
                      <a:pt x="61" y="15"/>
                    </a:cubicBezTo>
                    <a:cubicBezTo>
                      <a:pt x="49" y="9"/>
                      <a:pt x="42" y="5"/>
                      <a:pt x="36" y="3"/>
                    </a:cubicBezTo>
                    <a:cubicBezTo>
                      <a:pt x="30" y="2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1" name="Freeform 105"/>
              <p:cNvSpPr>
                <a:spLocks/>
              </p:cNvSpPr>
              <p:nvPr/>
            </p:nvSpPr>
            <p:spPr bwMode="auto">
              <a:xfrm>
                <a:off x="1613338" y="5122376"/>
                <a:ext cx="73025" cy="53975"/>
              </a:xfrm>
              <a:custGeom>
                <a:avLst/>
                <a:gdLst>
                  <a:gd name="T0" fmla="*/ 24 w 46"/>
                  <a:gd name="T1" fmla="*/ 0 h 34"/>
                  <a:gd name="T2" fmla="*/ 13 w 46"/>
                  <a:gd name="T3" fmla="*/ 5 h 34"/>
                  <a:gd name="T4" fmla="*/ 3 w 46"/>
                  <a:gd name="T5" fmla="*/ 12 h 34"/>
                  <a:gd name="T6" fmla="*/ 3 w 46"/>
                  <a:gd name="T7" fmla="*/ 19 h 34"/>
                  <a:gd name="T8" fmla="*/ 19 w 46"/>
                  <a:gd name="T9" fmla="*/ 25 h 34"/>
                  <a:gd name="T10" fmla="*/ 33 w 46"/>
                  <a:gd name="T11" fmla="*/ 30 h 34"/>
                  <a:gd name="T12" fmla="*/ 43 w 46"/>
                  <a:gd name="T13" fmla="*/ 18 h 34"/>
                  <a:gd name="T14" fmla="*/ 43 w 46"/>
                  <a:gd name="T15" fmla="*/ 10 h 34"/>
                  <a:gd name="T16" fmla="*/ 38 w 46"/>
                  <a:gd name="T17" fmla="*/ 6 h 34"/>
                  <a:gd name="T18" fmla="*/ 24 w 46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24" y="0"/>
                    </a:moveTo>
                    <a:cubicBezTo>
                      <a:pt x="24" y="0"/>
                      <a:pt x="18" y="2"/>
                      <a:pt x="13" y="5"/>
                    </a:cubicBezTo>
                    <a:cubicBezTo>
                      <a:pt x="9" y="7"/>
                      <a:pt x="4" y="9"/>
                      <a:pt x="3" y="12"/>
                    </a:cubicBezTo>
                    <a:cubicBezTo>
                      <a:pt x="2" y="15"/>
                      <a:pt x="0" y="18"/>
                      <a:pt x="3" y="19"/>
                    </a:cubicBezTo>
                    <a:cubicBezTo>
                      <a:pt x="6" y="20"/>
                      <a:pt x="16" y="22"/>
                      <a:pt x="19" y="25"/>
                    </a:cubicBezTo>
                    <a:cubicBezTo>
                      <a:pt x="23" y="28"/>
                      <a:pt x="28" y="34"/>
                      <a:pt x="33" y="30"/>
                    </a:cubicBezTo>
                    <a:cubicBezTo>
                      <a:pt x="37" y="26"/>
                      <a:pt x="41" y="21"/>
                      <a:pt x="43" y="18"/>
                    </a:cubicBezTo>
                    <a:cubicBezTo>
                      <a:pt x="46" y="14"/>
                      <a:pt x="45" y="12"/>
                      <a:pt x="43" y="10"/>
                    </a:cubicBezTo>
                    <a:cubicBezTo>
                      <a:pt x="41" y="8"/>
                      <a:pt x="41" y="7"/>
                      <a:pt x="38" y="6"/>
                    </a:cubicBezTo>
                    <a:cubicBezTo>
                      <a:pt x="35" y="5"/>
                      <a:pt x="26" y="2"/>
                      <a:pt x="2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2" name="Freeform 106"/>
              <p:cNvSpPr>
                <a:spLocks/>
              </p:cNvSpPr>
              <p:nvPr/>
            </p:nvSpPr>
            <p:spPr bwMode="auto">
              <a:xfrm>
                <a:off x="1581588" y="5149363"/>
                <a:ext cx="53975" cy="31750"/>
              </a:xfrm>
              <a:custGeom>
                <a:avLst/>
                <a:gdLst>
                  <a:gd name="T0" fmla="*/ 21 w 33"/>
                  <a:gd name="T1" fmla="*/ 0 h 20"/>
                  <a:gd name="T2" fmla="*/ 12 w 33"/>
                  <a:gd name="T3" fmla="*/ 4 h 20"/>
                  <a:gd name="T4" fmla="*/ 2 w 33"/>
                  <a:gd name="T5" fmla="*/ 12 h 20"/>
                  <a:gd name="T6" fmla="*/ 3 w 33"/>
                  <a:gd name="T7" fmla="*/ 18 h 20"/>
                  <a:gd name="T8" fmla="*/ 15 w 33"/>
                  <a:gd name="T9" fmla="*/ 15 h 20"/>
                  <a:gd name="T10" fmla="*/ 29 w 33"/>
                  <a:gd name="T11" fmla="*/ 8 h 20"/>
                  <a:gd name="T12" fmla="*/ 31 w 33"/>
                  <a:gd name="T13" fmla="*/ 4 h 20"/>
                  <a:gd name="T14" fmla="*/ 2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1" y="0"/>
                    </a:moveTo>
                    <a:cubicBezTo>
                      <a:pt x="21" y="0"/>
                      <a:pt x="16" y="1"/>
                      <a:pt x="12" y="4"/>
                    </a:cubicBezTo>
                    <a:cubicBezTo>
                      <a:pt x="8" y="7"/>
                      <a:pt x="4" y="10"/>
                      <a:pt x="2" y="12"/>
                    </a:cubicBezTo>
                    <a:cubicBezTo>
                      <a:pt x="0" y="14"/>
                      <a:pt x="0" y="17"/>
                      <a:pt x="3" y="18"/>
                    </a:cubicBezTo>
                    <a:cubicBezTo>
                      <a:pt x="7" y="20"/>
                      <a:pt x="9" y="18"/>
                      <a:pt x="15" y="15"/>
                    </a:cubicBezTo>
                    <a:cubicBezTo>
                      <a:pt x="20" y="11"/>
                      <a:pt x="26" y="8"/>
                      <a:pt x="29" y="8"/>
                    </a:cubicBezTo>
                    <a:cubicBezTo>
                      <a:pt x="31" y="8"/>
                      <a:pt x="33" y="5"/>
                      <a:pt x="31" y="4"/>
                    </a:cubicBezTo>
                    <a:cubicBezTo>
                      <a:pt x="28" y="3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3" name="Freeform 107"/>
              <p:cNvSpPr>
                <a:spLocks/>
              </p:cNvSpPr>
              <p:nvPr/>
            </p:nvSpPr>
            <p:spPr bwMode="auto">
              <a:xfrm>
                <a:off x="1568888" y="5176351"/>
                <a:ext cx="42863" cy="31750"/>
              </a:xfrm>
              <a:custGeom>
                <a:avLst/>
                <a:gdLst>
                  <a:gd name="T0" fmla="*/ 10 w 26"/>
                  <a:gd name="T1" fmla="*/ 0 h 20"/>
                  <a:gd name="T2" fmla="*/ 4 w 26"/>
                  <a:gd name="T3" fmla="*/ 5 h 20"/>
                  <a:gd name="T4" fmla="*/ 2 w 26"/>
                  <a:gd name="T5" fmla="*/ 13 h 20"/>
                  <a:gd name="T6" fmla="*/ 14 w 26"/>
                  <a:gd name="T7" fmla="*/ 19 h 20"/>
                  <a:gd name="T8" fmla="*/ 26 w 26"/>
                  <a:gd name="T9" fmla="*/ 13 h 20"/>
                  <a:gd name="T10" fmla="*/ 19 w 26"/>
                  <a:gd name="T11" fmla="*/ 5 h 20"/>
                  <a:gd name="T12" fmla="*/ 10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0" y="0"/>
                    </a:moveTo>
                    <a:cubicBezTo>
                      <a:pt x="7" y="1"/>
                      <a:pt x="6" y="2"/>
                      <a:pt x="4" y="5"/>
                    </a:cubicBezTo>
                    <a:cubicBezTo>
                      <a:pt x="2" y="7"/>
                      <a:pt x="0" y="13"/>
                      <a:pt x="2" y="13"/>
                    </a:cubicBezTo>
                    <a:cubicBezTo>
                      <a:pt x="5" y="13"/>
                      <a:pt x="10" y="18"/>
                      <a:pt x="14" y="19"/>
                    </a:cubicBezTo>
                    <a:cubicBezTo>
                      <a:pt x="18" y="20"/>
                      <a:pt x="26" y="13"/>
                      <a:pt x="26" y="13"/>
                    </a:cubicBezTo>
                    <a:cubicBezTo>
                      <a:pt x="26" y="13"/>
                      <a:pt x="21" y="8"/>
                      <a:pt x="19" y="5"/>
                    </a:cubicBezTo>
                    <a:cubicBezTo>
                      <a:pt x="17" y="2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4" name="Freeform 108"/>
              <p:cNvSpPr>
                <a:spLocks/>
              </p:cNvSpPr>
              <p:nvPr/>
            </p:nvSpPr>
            <p:spPr bwMode="auto">
              <a:xfrm>
                <a:off x="1648263" y="5089038"/>
                <a:ext cx="157163" cy="109538"/>
              </a:xfrm>
              <a:custGeom>
                <a:avLst/>
                <a:gdLst>
                  <a:gd name="T0" fmla="*/ 19 w 98"/>
                  <a:gd name="T1" fmla="*/ 0 h 69"/>
                  <a:gd name="T2" fmla="*/ 7 w 98"/>
                  <a:gd name="T3" fmla="*/ 5 h 69"/>
                  <a:gd name="T4" fmla="*/ 0 w 98"/>
                  <a:gd name="T5" fmla="*/ 21 h 69"/>
                  <a:gd name="T6" fmla="*/ 8 w 98"/>
                  <a:gd name="T7" fmla="*/ 25 h 69"/>
                  <a:gd name="T8" fmla="*/ 21 w 98"/>
                  <a:gd name="T9" fmla="*/ 28 h 69"/>
                  <a:gd name="T10" fmla="*/ 38 w 98"/>
                  <a:gd name="T11" fmla="*/ 34 h 69"/>
                  <a:gd name="T12" fmla="*/ 50 w 98"/>
                  <a:gd name="T13" fmla="*/ 56 h 69"/>
                  <a:gd name="T14" fmla="*/ 55 w 98"/>
                  <a:gd name="T15" fmla="*/ 64 h 69"/>
                  <a:gd name="T16" fmla="*/ 84 w 98"/>
                  <a:gd name="T17" fmla="*/ 69 h 69"/>
                  <a:gd name="T18" fmla="*/ 90 w 98"/>
                  <a:gd name="T19" fmla="*/ 64 h 69"/>
                  <a:gd name="T20" fmla="*/ 96 w 98"/>
                  <a:gd name="T21" fmla="*/ 59 h 69"/>
                  <a:gd name="T22" fmla="*/ 98 w 98"/>
                  <a:gd name="T23" fmla="*/ 56 h 69"/>
                  <a:gd name="T24" fmla="*/ 94 w 98"/>
                  <a:gd name="T25" fmla="*/ 40 h 69"/>
                  <a:gd name="T26" fmla="*/ 82 w 98"/>
                  <a:gd name="T27" fmla="*/ 29 h 69"/>
                  <a:gd name="T28" fmla="*/ 81 w 98"/>
                  <a:gd name="T29" fmla="*/ 27 h 69"/>
                  <a:gd name="T30" fmla="*/ 81 w 98"/>
                  <a:gd name="T31" fmla="*/ 26 h 69"/>
                  <a:gd name="T32" fmla="*/ 81 w 98"/>
                  <a:gd name="T33" fmla="*/ 16 h 69"/>
                  <a:gd name="T34" fmla="*/ 79 w 98"/>
                  <a:gd name="T35" fmla="*/ 15 h 69"/>
                  <a:gd name="T36" fmla="*/ 79 w 98"/>
                  <a:gd name="T37" fmla="*/ 15 h 69"/>
                  <a:gd name="T38" fmla="*/ 79 w 98"/>
                  <a:gd name="T39" fmla="*/ 16 h 69"/>
                  <a:gd name="T40" fmla="*/ 73 w 98"/>
                  <a:gd name="T41" fmla="*/ 17 h 69"/>
                  <a:gd name="T42" fmla="*/ 38 w 98"/>
                  <a:gd name="T43" fmla="*/ 3 h 69"/>
                  <a:gd name="T44" fmla="*/ 19 w 98"/>
                  <a:gd name="T45" fmla="*/ 0 h 69"/>
                  <a:gd name="T46" fmla="*/ 19 w 98"/>
                  <a:gd name="T47" fmla="*/ 1 h 69"/>
                  <a:gd name="T48" fmla="*/ 26 w 98"/>
                  <a:gd name="T49" fmla="*/ 3 h 69"/>
                  <a:gd name="T50" fmla="*/ 63 w 98"/>
                  <a:gd name="T51" fmla="*/ 17 h 69"/>
                  <a:gd name="T52" fmla="*/ 80 w 98"/>
                  <a:gd name="T53" fmla="*/ 17 h 69"/>
                  <a:gd name="T54" fmla="*/ 79 w 98"/>
                  <a:gd name="T55" fmla="*/ 16 h 69"/>
                  <a:gd name="T56" fmla="*/ 79 w 98"/>
                  <a:gd name="T57" fmla="*/ 22 h 69"/>
                  <a:gd name="T58" fmla="*/ 79 w 98"/>
                  <a:gd name="T59" fmla="*/ 25 h 69"/>
                  <a:gd name="T60" fmla="*/ 79 w 98"/>
                  <a:gd name="T61" fmla="*/ 27 h 69"/>
                  <a:gd name="T62" fmla="*/ 83 w 98"/>
                  <a:gd name="T63" fmla="*/ 31 h 69"/>
                  <a:gd name="T64" fmla="*/ 92 w 98"/>
                  <a:gd name="T65" fmla="*/ 41 h 69"/>
                  <a:gd name="T66" fmla="*/ 96 w 98"/>
                  <a:gd name="T67" fmla="*/ 56 h 69"/>
                  <a:gd name="T68" fmla="*/ 95 w 98"/>
                  <a:gd name="T69" fmla="*/ 57 h 69"/>
                  <a:gd name="T70" fmla="*/ 88 w 98"/>
                  <a:gd name="T71" fmla="*/ 64 h 69"/>
                  <a:gd name="T72" fmla="*/ 84 w 98"/>
                  <a:gd name="T73" fmla="*/ 67 h 69"/>
                  <a:gd name="T74" fmla="*/ 57 w 98"/>
                  <a:gd name="T75" fmla="*/ 63 h 69"/>
                  <a:gd name="T76" fmla="*/ 52 w 98"/>
                  <a:gd name="T77" fmla="*/ 55 h 69"/>
                  <a:gd name="T78" fmla="*/ 40 w 98"/>
                  <a:gd name="T79" fmla="*/ 32 h 69"/>
                  <a:gd name="T80" fmla="*/ 21 w 98"/>
                  <a:gd name="T81" fmla="*/ 26 h 69"/>
                  <a:gd name="T82" fmla="*/ 9 w 98"/>
                  <a:gd name="T83" fmla="*/ 23 h 69"/>
                  <a:gd name="T84" fmla="*/ 2 w 98"/>
                  <a:gd name="T85" fmla="*/ 20 h 69"/>
                  <a:gd name="T86" fmla="*/ 3 w 98"/>
                  <a:gd name="T87" fmla="*/ 21 h 69"/>
                  <a:gd name="T88" fmla="*/ 8 w 98"/>
                  <a:gd name="T89" fmla="*/ 7 h 69"/>
                  <a:gd name="T90" fmla="*/ 19 w 98"/>
                  <a:gd name="T91" fmla="*/ 2 h 69"/>
                  <a:gd name="T92" fmla="*/ 19 w 98"/>
                  <a:gd name="T9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19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6" y="0"/>
                      <a:pt x="11" y="1"/>
                      <a:pt x="7" y="5"/>
                    </a:cubicBezTo>
                    <a:cubicBezTo>
                      <a:pt x="2" y="11"/>
                      <a:pt x="1" y="20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4" y="23"/>
                      <a:pt x="8" y="25"/>
                    </a:cubicBezTo>
                    <a:cubicBezTo>
                      <a:pt x="12" y="27"/>
                      <a:pt x="17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6" y="28"/>
                      <a:pt x="28" y="28"/>
                    </a:cubicBezTo>
                    <a:cubicBezTo>
                      <a:pt x="32" y="28"/>
                      <a:pt x="34" y="29"/>
                      <a:pt x="38" y="34"/>
                    </a:cubicBezTo>
                    <a:cubicBezTo>
                      <a:pt x="46" y="43"/>
                      <a:pt x="49" y="51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8"/>
                      <a:pt x="53" y="61"/>
                      <a:pt x="55" y="64"/>
                    </a:cubicBezTo>
                    <a:cubicBezTo>
                      <a:pt x="58" y="67"/>
                      <a:pt x="61" y="69"/>
                      <a:pt x="64" y="69"/>
                    </a:cubicBezTo>
                    <a:cubicBezTo>
                      <a:pt x="70" y="69"/>
                      <a:pt x="81" y="69"/>
                      <a:pt x="84" y="69"/>
                    </a:cubicBezTo>
                    <a:cubicBezTo>
                      <a:pt x="86" y="69"/>
                      <a:pt x="86" y="68"/>
                      <a:pt x="87" y="68"/>
                    </a:cubicBezTo>
                    <a:cubicBezTo>
                      <a:pt x="88" y="67"/>
                      <a:pt x="89" y="65"/>
                      <a:pt x="90" y="64"/>
                    </a:cubicBezTo>
                    <a:cubicBezTo>
                      <a:pt x="91" y="62"/>
                      <a:pt x="92" y="61"/>
                      <a:pt x="93" y="60"/>
                    </a:cubicBezTo>
                    <a:cubicBezTo>
                      <a:pt x="94" y="59"/>
                      <a:pt x="95" y="59"/>
                      <a:pt x="96" y="59"/>
                    </a:cubicBezTo>
                    <a:cubicBezTo>
                      <a:pt x="97" y="58"/>
                      <a:pt x="97" y="58"/>
                      <a:pt x="98" y="58"/>
                    </a:cubicBezTo>
                    <a:cubicBezTo>
                      <a:pt x="98" y="57"/>
                      <a:pt x="98" y="57"/>
                      <a:pt x="98" y="56"/>
                    </a:cubicBezTo>
                    <a:cubicBezTo>
                      <a:pt x="98" y="55"/>
                      <a:pt x="98" y="53"/>
                      <a:pt x="97" y="50"/>
                    </a:cubicBezTo>
                    <a:cubicBezTo>
                      <a:pt x="95" y="46"/>
                      <a:pt x="95" y="43"/>
                      <a:pt x="94" y="40"/>
                    </a:cubicBezTo>
                    <a:cubicBezTo>
                      <a:pt x="93" y="37"/>
                      <a:pt x="91" y="35"/>
                      <a:pt x="88" y="32"/>
                    </a:cubicBezTo>
                    <a:cubicBezTo>
                      <a:pt x="86" y="30"/>
                      <a:pt x="84" y="29"/>
                      <a:pt x="82" y="29"/>
                    </a:cubicBezTo>
                    <a:cubicBezTo>
                      <a:pt x="82" y="28"/>
                      <a:pt x="81" y="28"/>
                      <a:pt x="81" y="28"/>
                    </a:cubicBezTo>
                    <a:cubicBezTo>
                      <a:pt x="81" y="28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1" y="23"/>
                      <a:pt x="81" y="22"/>
                    </a:cubicBezTo>
                    <a:cubicBezTo>
                      <a:pt x="81" y="18"/>
                      <a:pt x="81" y="16"/>
                      <a:pt x="81" y="16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7" y="17"/>
                      <a:pt x="73" y="17"/>
                    </a:cubicBezTo>
                    <a:cubicBezTo>
                      <a:pt x="71" y="17"/>
                      <a:pt x="68" y="17"/>
                      <a:pt x="64" y="15"/>
                    </a:cubicBezTo>
                    <a:cubicBezTo>
                      <a:pt x="52" y="10"/>
                      <a:pt x="44" y="5"/>
                      <a:pt x="38" y="3"/>
                    </a:cubicBezTo>
                    <a:cubicBezTo>
                      <a:pt x="32" y="2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22" y="3"/>
                      <a:pt x="26" y="3"/>
                    </a:cubicBezTo>
                    <a:cubicBezTo>
                      <a:pt x="30" y="4"/>
                      <a:pt x="34" y="5"/>
                      <a:pt x="37" y="5"/>
                    </a:cubicBezTo>
                    <a:cubicBezTo>
                      <a:pt x="43" y="7"/>
                      <a:pt x="51" y="11"/>
                      <a:pt x="63" y="17"/>
                    </a:cubicBezTo>
                    <a:cubicBezTo>
                      <a:pt x="67" y="18"/>
                      <a:pt x="70" y="19"/>
                      <a:pt x="73" y="19"/>
                    </a:cubicBezTo>
                    <a:cubicBezTo>
                      <a:pt x="78" y="19"/>
                      <a:pt x="80" y="17"/>
                      <a:pt x="80" y="17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7"/>
                      <a:pt x="79" y="18"/>
                    </a:cubicBezTo>
                    <a:cubicBezTo>
                      <a:pt x="79" y="19"/>
                      <a:pt x="79" y="20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6"/>
                      <a:pt x="79" y="26"/>
                      <a:pt x="79" y="27"/>
                    </a:cubicBezTo>
                    <a:cubicBezTo>
                      <a:pt x="79" y="28"/>
                      <a:pt x="79" y="28"/>
                      <a:pt x="80" y="29"/>
                    </a:cubicBezTo>
                    <a:cubicBezTo>
                      <a:pt x="80" y="30"/>
                      <a:pt x="81" y="30"/>
                      <a:pt x="83" y="31"/>
                    </a:cubicBezTo>
                    <a:cubicBezTo>
                      <a:pt x="84" y="32"/>
                      <a:pt x="85" y="32"/>
                      <a:pt x="87" y="34"/>
                    </a:cubicBezTo>
                    <a:cubicBezTo>
                      <a:pt x="90" y="36"/>
                      <a:pt x="91" y="38"/>
                      <a:pt x="92" y="41"/>
                    </a:cubicBezTo>
                    <a:cubicBezTo>
                      <a:pt x="93" y="43"/>
                      <a:pt x="93" y="46"/>
                      <a:pt x="95" y="51"/>
                    </a:cubicBezTo>
                    <a:cubicBezTo>
                      <a:pt x="96" y="53"/>
                      <a:pt x="96" y="55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7"/>
                      <a:pt x="96" y="57"/>
                      <a:pt x="95" y="57"/>
                    </a:cubicBezTo>
                    <a:cubicBezTo>
                      <a:pt x="94" y="57"/>
                      <a:pt x="93" y="58"/>
                      <a:pt x="92" y="58"/>
                    </a:cubicBezTo>
                    <a:cubicBezTo>
                      <a:pt x="90" y="60"/>
                      <a:pt x="89" y="62"/>
                      <a:pt x="88" y="64"/>
                    </a:cubicBezTo>
                    <a:cubicBezTo>
                      <a:pt x="87" y="65"/>
                      <a:pt x="86" y="66"/>
                      <a:pt x="86" y="66"/>
                    </a:cubicBezTo>
                    <a:cubicBezTo>
                      <a:pt x="85" y="67"/>
                      <a:pt x="85" y="67"/>
                      <a:pt x="84" y="67"/>
                    </a:cubicBezTo>
                    <a:cubicBezTo>
                      <a:pt x="81" y="67"/>
                      <a:pt x="70" y="67"/>
                      <a:pt x="64" y="67"/>
                    </a:cubicBezTo>
                    <a:cubicBezTo>
                      <a:pt x="62" y="67"/>
                      <a:pt x="59" y="65"/>
                      <a:pt x="57" y="63"/>
                    </a:cubicBezTo>
                    <a:cubicBezTo>
                      <a:pt x="54" y="60"/>
                      <a:pt x="53" y="57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0"/>
                      <a:pt x="47" y="42"/>
                      <a:pt x="40" y="32"/>
                    </a:cubicBezTo>
                    <a:cubicBezTo>
                      <a:pt x="36" y="27"/>
                      <a:pt x="32" y="26"/>
                      <a:pt x="28" y="26"/>
                    </a:cubicBezTo>
                    <a:cubicBezTo>
                      <a:pt x="26" y="26"/>
                      <a:pt x="23" y="26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7" y="26"/>
                      <a:pt x="13" y="25"/>
                      <a:pt x="9" y="23"/>
                    </a:cubicBezTo>
                    <a:cubicBezTo>
                      <a:pt x="7" y="22"/>
                      <a:pt x="5" y="21"/>
                      <a:pt x="4" y="21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4" y="17"/>
                      <a:pt x="5" y="10"/>
                      <a:pt x="8" y="7"/>
                    </a:cubicBezTo>
                    <a:cubicBezTo>
                      <a:pt x="12" y="3"/>
                      <a:pt x="17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5" name="Freeform 109"/>
              <p:cNvSpPr>
                <a:spLocks/>
              </p:cNvSpPr>
              <p:nvPr/>
            </p:nvSpPr>
            <p:spPr bwMode="auto">
              <a:xfrm>
                <a:off x="1613338" y="5119201"/>
                <a:ext cx="73025" cy="53975"/>
              </a:xfrm>
              <a:custGeom>
                <a:avLst/>
                <a:gdLst>
                  <a:gd name="T0" fmla="*/ 24 w 46"/>
                  <a:gd name="T1" fmla="*/ 2 h 34"/>
                  <a:gd name="T2" fmla="*/ 23 w 46"/>
                  <a:gd name="T3" fmla="*/ 1 h 34"/>
                  <a:gd name="T4" fmla="*/ 13 w 46"/>
                  <a:gd name="T5" fmla="*/ 6 h 34"/>
                  <a:gd name="T6" fmla="*/ 7 w 46"/>
                  <a:gd name="T7" fmla="*/ 9 h 34"/>
                  <a:gd name="T8" fmla="*/ 2 w 46"/>
                  <a:gd name="T9" fmla="*/ 14 h 34"/>
                  <a:gd name="T10" fmla="*/ 0 w 46"/>
                  <a:gd name="T11" fmla="*/ 18 h 34"/>
                  <a:gd name="T12" fmla="*/ 1 w 46"/>
                  <a:gd name="T13" fmla="*/ 20 h 34"/>
                  <a:gd name="T14" fmla="*/ 3 w 46"/>
                  <a:gd name="T15" fmla="*/ 22 h 34"/>
                  <a:gd name="T16" fmla="*/ 11 w 46"/>
                  <a:gd name="T17" fmla="*/ 24 h 34"/>
                  <a:gd name="T18" fmla="*/ 19 w 46"/>
                  <a:gd name="T19" fmla="*/ 28 h 34"/>
                  <a:gd name="T20" fmla="*/ 23 w 46"/>
                  <a:gd name="T21" fmla="*/ 32 h 34"/>
                  <a:gd name="T22" fmla="*/ 29 w 46"/>
                  <a:gd name="T23" fmla="*/ 34 h 34"/>
                  <a:gd name="T24" fmla="*/ 33 w 46"/>
                  <a:gd name="T25" fmla="*/ 33 h 34"/>
                  <a:gd name="T26" fmla="*/ 44 w 46"/>
                  <a:gd name="T27" fmla="*/ 20 h 34"/>
                  <a:gd name="T28" fmla="*/ 46 w 46"/>
                  <a:gd name="T29" fmla="*/ 15 h 34"/>
                  <a:gd name="T30" fmla="*/ 44 w 46"/>
                  <a:gd name="T31" fmla="*/ 11 h 34"/>
                  <a:gd name="T32" fmla="*/ 42 w 46"/>
                  <a:gd name="T33" fmla="*/ 9 h 34"/>
                  <a:gd name="T34" fmla="*/ 39 w 46"/>
                  <a:gd name="T35" fmla="*/ 7 h 34"/>
                  <a:gd name="T36" fmla="*/ 31 w 46"/>
                  <a:gd name="T37" fmla="*/ 4 h 34"/>
                  <a:gd name="T38" fmla="*/ 27 w 46"/>
                  <a:gd name="T39" fmla="*/ 3 h 34"/>
                  <a:gd name="T40" fmla="*/ 24 w 46"/>
                  <a:gd name="T41" fmla="*/ 1 h 34"/>
                  <a:gd name="T42" fmla="*/ 24 w 46"/>
                  <a:gd name="T43" fmla="*/ 0 h 34"/>
                  <a:gd name="T44" fmla="*/ 23 w 46"/>
                  <a:gd name="T45" fmla="*/ 1 h 34"/>
                  <a:gd name="T46" fmla="*/ 24 w 46"/>
                  <a:gd name="T47" fmla="*/ 2 h 34"/>
                  <a:gd name="T48" fmla="*/ 23 w 46"/>
                  <a:gd name="T49" fmla="*/ 2 h 34"/>
                  <a:gd name="T50" fmla="*/ 26 w 46"/>
                  <a:gd name="T51" fmla="*/ 5 h 34"/>
                  <a:gd name="T52" fmla="*/ 38 w 46"/>
                  <a:gd name="T53" fmla="*/ 9 h 34"/>
                  <a:gd name="T54" fmla="*/ 41 w 46"/>
                  <a:gd name="T55" fmla="*/ 10 h 34"/>
                  <a:gd name="T56" fmla="*/ 43 w 46"/>
                  <a:gd name="T57" fmla="*/ 13 h 34"/>
                  <a:gd name="T58" fmla="*/ 44 w 46"/>
                  <a:gd name="T59" fmla="*/ 15 h 34"/>
                  <a:gd name="T60" fmla="*/ 42 w 46"/>
                  <a:gd name="T61" fmla="*/ 19 h 34"/>
                  <a:gd name="T62" fmla="*/ 32 w 46"/>
                  <a:gd name="T63" fmla="*/ 31 h 34"/>
                  <a:gd name="T64" fmla="*/ 29 w 46"/>
                  <a:gd name="T65" fmla="*/ 32 h 34"/>
                  <a:gd name="T66" fmla="*/ 25 w 46"/>
                  <a:gd name="T67" fmla="*/ 30 h 34"/>
                  <a:gd name="T68" fmla="*/ 20 w 46"/>
                  <a:gd name="T69" fmla="*/ 26 h 34"/>
                  <a:gd name="T70" fmla="*/ 11 w 46"/>
                  <a:gd name="T71" fmla="*/ 22 h 34"/>
                  <a:gd name="T72" fmla="*/ 4 w 46"/>
                  <a:gd name="T73" fmla="*/ 20 h 34"/>
                  <a:gd name="T74" fmla="*/ 3 w 46"/>
                  <a:gd name="T75" fmla="*/ 19 h 34"/>
                  <a:gd name="T76" fmla="*/ 2 w 46"/>
                  <a:gd name="T77" fmla="*/ 18 h 34"/>
                  <a:gd name="T78" fmla="*/ 4 w 46"/>
                  <a:gd name="T79" fmla="*/ 14 h 34"/>
                  <a:gd name="T80" fmla="*/ 8 w 46"/>
                  <a:gd name="T81" fmla="*/ 11 h 34"/>
                  <a:gd name="T82" fmla="*/ 14 w 46"/>
                  <a:gd name="T83" fmla="*/ 8 h 34"/>
                  <a:gd name="T84" fmla="*/ 21 w 46"/>
                  <a:gd name="T85" fmla="*/ 4 h 34"/>
                  <a:gd name="T86" fmla="*/ 24 w 46"/>
                  <a:gd name="T87" fmla="*/ 3 h 34"/>
                  <a:gd name="T88" fmla="*/ 24 w 46"/>
                  <a:gd name="T89" fmla="*/ 2 h 34"/>
                  <a:gd name="T90" fmla="*/ 23 w 46"/>
                  <a:gd name="T91" fmla="*/ 2 h 34"/>
                  <a:gd name="T92" fmla="*/ 24 w 46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34">
                    <a:moveTo>
                      <a:pt x="24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7" y="3"/>
                      <a:pt x="13" y="6"/>
                    </a:cubicBezTo>
                    <a:cubicBezTo>
                      <a:pt x="11" y="7"/>
                      <a:pt x="8" y="8"/>
                      <a:pt x="7" y="9"/>
                    </a:cubicBezTo>
                    <a:cubicBezTo>
                      <a:pt x="5" y="11"/>
                      <a:pt x="3" y="12"/>
                      <a:pt x="2" y="14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1"/>
                      <a:pt x="2" y="21"/>
                      <a:pt x="3" y="22"/>
                    </a:cubicBezTo>
                    <a:cubicBezTo>
                      <a:pt x="5" y="22"/>
                      <a:pt x="8" y="23"/>
                      <a:pt x="11" y="24"/>
                    </a:cubicBezTo>
                    <a:cubicBezTo>
                      <a:pt x="14" y="25"/>
                      <a:pt x="17" y="26"/>
                      <a:pt x="19" y="28"/>
                    </a:cubicBezTo>
                    <a:cubicBezTo>
                      <a:pt x="20" y="29"/>
                      <a:pt x="22" y="30"/>
                      <a:pt x="23" y="32"/>
                    </a:cubicBezTo>
                    <a:cubicBezTo>
                      <a:pt x="25" y="33"/>
                      <a:pt x="27" y="34"/>
                      <a:pt x="29" y="34"/>
                    </a:cubicBezTo>
                    <a:cubicBezTo>
                      <a:pt x="31" y="34"/>
                      <a:pt x="32" y="34"/>
                      <a:pt x="33" y="33"/>
                    </a:cubicBezTo>
                    <a:cubicBezTo>
                      <a:pt x="38" y="29"/>
                      <a:pt x="41" y="24"/>
                      <a:pt x="44" y="20"/>
                    </a:cubicBezTo>
                    <a:cubicBezTo>
                      <a:pt x="45" y="18"/>
                      <a:pt x="46" y="17"/>
                      <a:pt x="46" y="15"/>
                    </a:cubicBezTo>
                    <a:cubicBezTo>
                      <a:pt x="46" y="14"/>
                      <a:pt x="45" y="13"/>
                      <a:pt x="44" y="11"/>
                    </a:cubicBezTo>
                    <a:cubicBezTo>
                      <a:pt x="43" y="10"/>
                      <a:pt x="43" y="9"/>
                      <a:pt x="42" y="9"/>
                    </a:cubicBezTo>
                    <a:cubicBezTo>
                      <a:pt x="41" y="8"/>
                      <a:pt x="40" y="7"/>
                      <a:pt x="39" y="7"/>
                    </a:cubicBezTo>
                    <a:cubicBezTo>
                      <a:pt x="37" y="6"/>
                      <a:pt x="34" y="5"/>
                      <a:pt x="31" y="4"/>
                    </a:cubicBezTo>
                    <a:cubicBezTo>
                      <a:pt x="29" y="4"/>
                      <a:pt x="28" y="3"/>
                      <a:pt x="27" y="3"/>
                    </a:cubicBezTo>
                    <a:cubicBezTo>
                      <a:pt x="26" y="2"/>
                      <a:pt x="25" y="2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5" y="4"/>
                      <a:pt x="26" y="5"/>
                    </a:cubicBezTo>
                    <a:cubicBezTo>
                      <a:pt x="30" y="6"/>
                      <a:pt x="36" y="8"/>
                      <a:pt x="38" y="9"/>
                    </a:cubicBezTo>
                    <a:cubicBezTo>
                      <a:pt x="40" y="9"/>
                      <a:pt x="40" y="10"/>
                      <a:pt x="41" y="10"/>
                    </a:cubicBezTo>
                    <a:cubicBezTo>
                      <a:pt x="41" y="11"/>
                      <a:pt x="42" y="11"/>
                      <a:pt x="43" y="13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2" y="19"/>
                    </a:cubicBezTo>
                    <a:cubicBezTo>
                      <a:pt x="40" y="22"/>
                      <a:pt x="37" y="27"/>
                      <a:pt x="32" y="31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0"/>
                    </a:cubicBezTo>
                    <a:cubicBezTo>
                      <a:pt x="23" y="29"/>
                      <a:pt x="21" y="27"/>
                      <a:pt x="20" y="26"/>
                    </a:cubicBezTo>
                    <a:cubicBezTo>
                      <a:pt x="18" y="24"/>
                      <a:pt x="15" y="23"/>
                      <a:pt x="11" y="22"/>
                    </a:cubicBezTo>
                    <a:cubicBezTo>
                      <a:pt x="8" y="21"/>
                      <a:pt x="5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4"/>
                    </a:cubicBezTo>
                    <a:cubicBezTo>
                      <a:pt x="4" y="13"/>
                      <a:pt x="6" y="12"/>
                      <a:pt x="8" y="11"/>
                    </a:cubicBezTo>
                    <a:cubicBezTo>
                      <a:pt x="9" y="10"/>
                      <a:pt x="12" y="9"/>
                      <a:pt x="14" y="8"/>
                    </a:cubicBezTo>
                    <a:cubicBezTo>
                      <a:pt x="16" y="6"/>
                      <a:pt x="19" y="5"/>
                      <a:pt x="21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6" name="Freeform 110"/>
              <p:cNvSpPr>
                <a:spLocks/>
              </p:cNvSpPr>
              <p:nvPr/>
            </p:nvSpPr>
            <p:spPr bwMode="auto">
              <a:xfrm>
                <a:off x="1581588" y="5147776"/>
                <a:ext cx="53975" cy="33338"/>
              </a:xfrm>
              <a:custGeom>
                <a:avLst/>
                <a:gdLst>
                  <a:gd name="T0" fmla="*/ 21 w 33"/>
                  <a:gd name="T1" fmla="*/ 1 h 21"/>
                  <a:gd name="T2" fmla="*/ 21 w 33"/>
                  <a:gd name="T3" fmla="*/ 0 h 21"/>
                  <a:gd name="T4" fmla="*/ 12 w 33"/>
                  <a:gd name="T5" fmla="*/ 4 h 21"/>
                  <a:gd name="T6" fmla="*/ 1 w 33"/>
                  <a:gd name="T7" fmla="*/ 12 h 21"/>
                  <a:gd name="T8" fmla="*/ 0 w 33"/>
                  <a:gd name="T9" fmla="*/ 16 h 21"/>
                  <a:gd name="T10" fmla="*/ 3 w 33"/>
                  <a:gd name="T11" fmla="*/ 20 h 21"/>
                  <a:gd name="T12" fmla="*/ 6 w 33"/>
                  <a:gd name="T13" fmla="*/ 21 h 21"/>
                  <a:gd name="T14" fmla="*/ 10 w 33"/>
                  <a:gd name="T15" fmla="*/ 19 h 21"/>
                  <a:gd name="T16" fmla="*/ 15 w 33"/>
                  <a:gd name="T17" fmla="*/ 17 h 21"/>
                  <a:gd name="T18" fmla="*/ 23 w 33"/>
                  <a:gd name="T19" fmla="*/ 12 h 21"/>
                  <a:gd name="T20" fmla="*/ 28 w 33"/>
                  <a:gd name="T21" fmla="*/ 10 h 21"/>
                  <a:gd name="T22" fmla="*/ 29 w 33"/>
                  <a:gd name="T23" fmla="*/ 10 h 21"/>
                  <a:gd name="T24" fmla="*/ 29 w 33"/>
                  <a:gd name="T25" fmla="*/ 10 h 21"/>
                  <a:gd name="T26" fmla="*/ 32 w 33"/>
                  <a:gd name="T27" fmla="*/ 9 h 21"/>
                  <a:gd name="T28" fmla="*/ 33 w 33"/>
                  <a:gd name="T29" fmla="*/ 7 h 21"/>
                  <a:gd name="T30" fmla="*/ 31 w 33"/>
                  <a:gd name="T31" fmla="*/ 5 h 21"/>
                  <a:gd name="T32" fmla="*/ 25 w 33"/>
                  <a:gd name="T33" fmla="*/ 2 h 21"/>
                  <a:gd name="T34" fmla="*/ 22 w 33"/>
                  <a:gd name="T35" fmla="*/ 0 h 21"/>
                  <a:gd name="T36" fmla="*/ 21 w 33"/>
                  <a:gd name="T37" fmla="*/ 0 h 21"/>
                  <a:gd name="T38" fmla="*/ 21 w 33"/>
                  <a:gd name="T39" fmla="*/ 0 h 21"/>
                  <a:gd name="T40" fmla="*/ 21 w 33"/>
                  <a:gd name="T41" fmla="*/ 1 h 21"/>
                  <a:gd name="T42" fmla="*/ 21 w 33"/>
                  <a:gd name="T43" fmla="*/ 2 h 21"/>
                  <a:gd name="T44" fmla="*/ 30 w 33"/>
                  <a:gd name="T45" fmla="*/ 6 h 21"/>
                  <a:gd name="T46" fmla="*/ 31 w 33"/>
                  <a:gd name="T47" fmla="*/ 7 h 21"/>
                  <a:gd name="T48" fmla="*/ 30 w 33"/>
                  <a:gd name="T49" fmla="*/ 8 h 21"/>
                  <a:gd name="T50" fmla="*/ 29 w 33"/>
                  <a:gd name="T51" fmla="*/ 8 h 21"/>
                  <a:gd name="T52" fmla="*/ 29 w 33"/>
                  <a:gd name="T53" fmla="*/ 8 h 21"/>
                  <a:gd name="T54" fmla="*/ 28 w 33"/>
                  <a:gd name="T55" fmla="*/ 8 h 21"/>
                  <a:gd name="T56" fmla="*/ 22 w 33"/>
                  <a:gd name="T57" fmla="*/ 10 h 21"/>
                  <a:gd name="T58" fmla="*/ 14 w 33"/>
                  <a:gd name="T59" fmla="*/ 15 h 21"/>
                  <a:gd name="T60" fmla="*/ 9 w 33"/>
                  <a:gd name="T61" fmla="*/ 18 h 21"/>
                  <a:gd name="T62" fmla="*/ 6 w 33"/>
                  <a:gd name="T63" fmla="*/ 19 h 21"/>
                  <a:gd name="T64" fmla="*/ 4 w 33"/>
                  <a:gd name="T65" fmla="*/ 18 h 21"/>
                  <a:gd name="T66" fmla="*/ 2 w 33"/>
                  <a:gd name="T67" fmla="*/ 16 h 21"/>
                  <a:gd name="T68" fmla="*/ 3 w 33"/>
                  <a:gd name="T69" fmla="*/ 14 h 21"/>
                  <a:gd name="T70" fmla="*/ 13 w 33"/>
                  <a:gd name="T71" fmla="*/ 6 h 21"/>
                  <a:gd name="T72" fmla="*/ 19 w 33"/>
                  <a:gd name="T73" fmla="*/ 3 h 21"/>
                  <a:gd name="T74" fmla="*/ 21 w 33"/>
                  <a:gd name="T75" fmla="*/ 2 h 21"/>
                  <a:gd name="T76" fmla="*/ 21 w 33"/>
                  <a:gd name="T77" fmla="*/ 2 h 21"/>
                  <a:gd name="T78" fmla="*/ 21 w 33"/>
                  <a:gd name="T79" fmla="*/ 1 h 21"/>
                  <a:gd name="T80" fmla="*/ 21 w 33"/>
                  <a:gd name="T81" fmla="*/ 2 h 21"/>
                  <a:gd name="T82" fmla="*/ 21 w 33"/>
                  <a:gd name="T8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21">
                    <a:moveTo>
                      <a:pt x="21" y="1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16" y="1"/>
                      <a:pt x="12" y="4"/>
                    </a:cubicBezTo>
                    <a:cubicBezTo>
                      <a:pt x="7" y="7"/>
                      <a:pt x="3" y="10"/>
                      <a:pt x="1" y="12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0" y="18"/>
                      <a:pt x="1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1"/>
                      <a:pt x="8" y="20"/>
                      <a:pt x="10" y="19"/>
                    </a:cubicBezTo>
                    <a:cubicBezTo>
                      <a:pt x="11" y="19"/>
                      <a:pt x="13" y="18"/>
                      <a:pt x="15" y="17"/>
                    </a:cubicBezTo>
                    <a:cubicBezTo>
                      <a:pt x="18" y="15"/>
                      <a:pt x="21" y="13"/>
                      <a:pt x="23" y="12"/>
                    </a:cubicBezTo>
                    <a:cubicBezTo>
                      <a:pt x="26" y="11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2" y="9"/>
                    </a:cubicBezTo>
                    <a:cubicBezTo>
                      <a:pt x="32" y="9"/>
                      <a:pt x="33" y="8"/>
                      <a:pt x="33" y="7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27" y="3"/>
                      <a:pt x="25" y="2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8" y="5"/>
                      <a:pt x="30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5" y="9"/>
                      <a:pt x="22" y="10"/>
                    </a:cubicBezTo>
                    <a:cubicBezTo>
                      <a:pt x="20" y="12"/>
                      <a:pt x="17" y="13"/>
                      <a:pt x="14" y="15"/>
                    </a:cubicBezTo>
                    <a:cubicBezTo>
                      <a:pt x="12" y="16"/>
                      <a:pt x="10" y="17"/>
                      <a:pt x="9" y="18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5" y="19"/>
                      <a:pt x="5" y="18"/>
                      <a:pt x="4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5" y="12"/>
                      <a:pt x="9" y="9"/>
                      <a:pt x="13" y="6"/>
                    </a:cubicBezTo>
                    <a:cubicBezTo>
                      <a:pt x="15" y="4"/>
                      <a:pt x="17" y="3"/>
                      <a:pt x="19" y="3"/>
                    </a:cubicBezTo>
                    <a:cubicBezTo>
                      <a:pt x="19" y="3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7" name="Freeform 111"/>
              <p:cNvSpPr>
                <a:spLocks/>
              </p:cNvSpPr>
              <p:nvPr/>
            </p:nvSpPr>
            <p:spPr bwMode="auto">
              <a:xfrm>
                <a:off x="1568888" y="5174763"/>
                <a:ext cx="44450" cy="33338"/>
              </a:xfrm>
              <a:custGeom>
                <a:avLst/>
                <a:gdLst>
                  <a:gd name="T0" fmla="*/ 9 w 27"/>
                  <a:gd name="T1" fmla="*/ 0 h 21"/>
                  <a:gd name="T2" fmla="*/ 3 w 27"/>
                  <a:gd name="T3" fmla="*/ 5 h 21"/>
                  <a:gd name="T4" fmla="*/ 0 w 27"/>
                  <a:gd name="T5" fmla="*/ 13 h 21"/>
                  <a:gd name="T6" fmla="*/ 2 w 27"/>
                  <a:gd name="T7" fmla="*/ 15 h 21"/>
                  <a:gd name="T8" fmla="*/ 14 w 27"/>
                  <a:gd name="T9" fmla="*/ 21 h 21"/>
                  <a:gd name="T10" fmla="*/ 23 w 27"/>
                  <a:gd name="T11" fmla="*/ 18 h 21"/>
                  <a:gd name="T12" fmla="*/ 26 w 27"/>
                  <a:gd name="T13" fmla="*/ 15 h 21"/>
                  <a:gd name="T14" fmla="*/ 27 w 27"/>
                  <a:gd name="T15" fmla="*/ 14 h 21"/>
                  <a:gd name="T16" fmla="*/ 27 w 27"/>
                  <a:gd name="T17" fmla="*/ 14 h 21"/>
                  <a:gd name="T18" fmla="*/ 26 w 27"/>
                  <a:gd name="T19" fmla="*/ 13 h 21"/>
                  <a:gd name="T20" fmla="*/ 26 w 27"/>
                  <a:gd name="T21" fmla="*/ 13 h 21"/>
                  <a:gd name="T22" fmla="*/ 26 w 27"/>
                  <a:gd name="T23" fmla="*/ 14 h 21"/>
                  <a:gd name="T24" fmla="*/ 26 w 27"/>
                  <a:gd name="T25" fmla="*/ 13 h 21"/>
                  <a:gd name="T26" fmla="*/ 26 w 27"/>
                  <a:gd name="T27" fmla="*/ 13 h 21"/>
                  <a:gd name="T28" fmla="*/ 26 w 27"/>
                  <a:gd name="T29" fmla="*/ 13 h 21"/>
                  <a:gd name="T30" fmla="*/ 20 w 27"/>
                  <a:gd name="T31" fmla="*/ 5 h 21"/>
                  <a:gd name="T32" fmla="*/ 10 w 27"/>
                  <a:gd name="T33" fmla="*/ 0 h 21"/>
                  <a:gd name="T34" fmla="*/ 9 w 27"/>
                  <a:gd name="T35" fmla="*/ 0 h 21"/>
                  <a:gd name="T36" fmla="*/ 10 w 27"/>
                  <a:gd name="T37" fmla="*/ 2 h 21"/>
                  <a:gd name="T38" fmla="*/ 15 w 27"/>
                  <a:gd name="T39" fmla="*/ 4 h 21"/>
                  <a:gd name="T40" fmla="*/ 22 w 27"/>
                  <a:gd name="T41" fmla="*/ 12 h 21"/>
                  <a:gd name="T42" fmla="*/ 25 w 27"/>
                  <a:gd name="T43" fmla="*/ 14 h 21"/>
                  <a:gd name="T44" fmla="*/ 25 w 27"/>
                  <a:gd name="T45" fmla="*/ 15 h 21"/>
                  <a:gd name="T46" fmla="*/ 26 w 27"/>
                  <a:gd name="T47" fmla="*/ 14 h 21"/>
                  <a:gd name="T48" fmla="*/ 26 w 27"/>
                  <a:gd name="T49" fmla="*/ 15 h 21"/>
                  <a:gd name="T50" fmla="*/ 25 w 27"/>
                  <a:gd name="T51" fmla="*/ 15 h 21"/>
                  <a:gd name="T52" fmla="*/ 25 w 27"/>
                  <a:gd name="T53" fmla="*/ 14 h 21"/>
                  <a:gd name="T54" fmla="*/ 26 w 27"/>
                  <a:gd name="T55" fmla="*/ 14 h 21"/>
                  <a:gd name="T56" fmla="*/ 26 w 27"/>
                  <a:gd name="T57" fmla="*/ 14 h 21"/>
                  <a:gd name="T58" fmla="*/ 25 w 27"/>
                  <a:gd name="T59" fmla="*/ 14 h 21"/>
                  <a:gd name="T60" fmla="*/ 25 w 27"/>
                  <a:gd name="T61" fmla="*/ 13 h 21"/>
                  <a:gd name="T62" fmla="*/ 25 w 27"/>
                  <a:gd name="T63" fmla="*/ 13 h 21"/>
                  <a:gd name="T64" fmla="*/ 26 w 27"/>
                  <a:gd name="T65" fmla="*/ 14 h 21"/>
                  <a:gd name="T66" fmla="*/ 24 w 27"/>
                  <a:gd name="T67" fmla="*/ 14 h 21"/>
                  <a:gd name="T68" fmla="*/ 15 w 27"/>
                  <a:gd name="T69" fmla="*/ 19 h 21"/>
                  <a:gd name="T70" fmla="*/ 8 w 27"/>
                  <a:gd name="T71" fmla="*/ 16 h 21"/>
                  <a:gd name="T72" fmla="*/ 2 w 27"/>
                  <a:gd name="T73" fmla="*/ 13 h 21"/>
                  <a:gd name="T74" fmla="*/ 2 w 27"/>
                  <a:gd name="T75" fmla="*/ 13 h 21"/>
                  <a:gd name="T76" fmla="*/ 2 w 27"/>
                  <a:gd name="T77" fmla="*/ 13 h 21"/>
                  <a:gd name="T78" fmla="*/ 2 w 27"/>
                  <a:gd name="T79" fmla="*/ 13 h 21"/>
                  <a:gd name="T80" fmla="*/ 2 w 27"/>
                  <a:gd name="T81" fmla="*/ 13 h 21"/>
                  <a:gd name="T82" fmla="*/ 2 w 27"/>
                  <a:gd name="T83" fmla="*/ 13 h 21"/>
                  <a:gd name="T84" fmla="*/ 2 w 27"/>
                  <a:gd name="T85" fmla="*/ 13 h 21"/>
                  <a:gd name="T86" fmla="*/ 3 w 27"/>
                  <a:gd name="T87" fmla="*/ 10 h 21"/>
                  <a:gd name="T88" fmla="*/ 7 w 27"/>
                  <a:gd name="T89" fmla="*/ 4 h 21"/>
                  <a:gd name="T90" fmla="*/ 10 w 27"/>
                  <a:gd name="T91" fmla="*/ 1 h 21"/>
                  <a:gd name="T92" fmla="*/ 10 w 27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1">
                    <a:moveTo>
                      <a:pt x="1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7"/>
                      <a:pt x="1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6" y="17"/>
                      <a:pt x="10" y="20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1"/>
                      <a:pt x="20" y="19"/>
                      <a:pt x="23" y="18"/>
                    </a:cubicBezTo>
                    <a:cubicBezTo>
                      <a:pt x="24" y="17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4" y="10"/>
                    </a:cubicBezTo>
                    <a:cubicBezTo>
                      <a:pt x="22" y="9"/>
                      <a:pt x="21" y="7"/>
                      <a:pt x="20" y="5"/>
                    </a:cubicBezTo>
                    <a:cubicBezTo>
                      <a:pt x="19" y="3"/>
                      <a:pt x="16" y="2"/>
                      <a:pt x="14" y="1"/>
                    </a:cubicBezTo>
                    <a:cubicBezTo>
                      <a:pt x="12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3"/>
                    </a:cubicBezTo>
                    <a:cubicBezTo>
                      <a:pt x="12" y="3"/>
                      <a:pt x="13" y="3"/>
                      <a:pt x="15" y="4"/>
                    </a:cubicBezTo>
                    <a:cubicBezTo>
                      <a:pt x="16" y="5"/>
                      <a:pt x="18" y="5"/>
                      <a:pt x="18" y="6"/>
                    </a:cubicBezTo>
                    <a:cubicBezTo>
                      <a:pt x="19" y="8"/>
                      <a:pt x="21" y="10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5"/>
                      <a:pt x="21" y="16"/>
                      <a:pt x="19" y="17"/>
                    </a:cubicBezTo>
                    <a:cubicBezTo>
                      <a:pt x="18" y="18"/>
                      <a:pt x="16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9"/>
                      <a:pt x="10" y="17"/>
                      <a:pt x="8" y="16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4" y="8"/>
                      <a:pt x="4" y="7"/>
                      <a:pt x="5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8" name="Freeform 112"/>
              <p:cNvSpPr>
                <a:spLocks/>
              </p:cNvSpPr>
              <p:nvPr/>
            </p:nvSpPr>
            <p:spPr bwMode="auto">
              <a:xfrm>
                <a:off x="1483163" y="5189051"/>
                <a:ext cx="87313" cy="77788"/>
              </a:xfrm>
              <a:custGeom>
                <a:avLst/>
                <a:gdLst>
                  <a:gd name="T0" fmla="*/ 55 w 55"/>
                  <a:gd name="T1" fmla="*/ 5 h 48"/>
                  <a:gd name="T2" fmla="*/ 45 w 55"/>
                  <a:gd name="T3" fmla="*/ 5 h 48"/>
                  <a:gd name="T4" fmla="*/ 26 w 55"/>
                  <a:gd name="T5" fmla="*/ 21 h 48"/>
                  <a:gd name="T6" fmla="*/ 8 w 55"/>
                  <a:gd name="T7" fmla="*/ 34 h 48"/>
                  <a:gd name="T8" fmla="*/ 1 w 55"/>
                  <a:gd name="T9" fmla="*/ 38 h 48"/>
                  <a:gd name="T10" fmla="*/ 4 w 55"/>
                  <a:gd name="T11" fmla="*/ 46 h 48"/>
                  <a:gd name="T12" fmla="*/ 20 w 55"/>
                  <a:gd name="T13" fmla="*/ 44 h 48"/>
                  <a:gd name="T14" fmla="*/ 42 w 55"/>
                  <a:gd name="T15" fmla="*/ 27 h 48"/>
                  <a:gd name="T16" fmla="*/ 53 w 55"/>
                  <a:gd name="T17" fmla="*/ 16 h 48"/>
                  <a:gd name="T18" fmla="*/ 55 w 55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8">
                    <a:moveTo>
                      <a:pt x="55" y="5"/>
                    </a:moveTo>
                    <a:cubicBezTo>
                      <a:pt x="55" y="5"/>
                      <a:pt x="47" y="0"/>
                      <a:pt x="45" y="5"/>
                    </a:cubicBezTo>
                    <a:cubicBezTo>
                      <a:pt x="43" y="9"/>
                      <a:pt x="32" y="17"/>
                      <a:pt x="26" y="21"/>
                    </a:cubicBezTo>
                    <a:cubicBezTo>
                      <a:pt x="20" y="25"/>
                      <a:pt x="12" y="32"/>
                      <a:pt x="8" y="34"/>
                    </a:cubicBezTo>
                    <a:cubicBezTo>
                      <a:pt x="3" y="35"/>
                      <a:pt x="1" y="36"/>
                      <a:pt x="1" y="38"/>
                    </a:cubicBezTo>
                    <a:cubicBezTo>
                      <a:pt x="0" y="40"/>
                      <a:pt x="4" y="46"/>
                      <a:pt x="4" y="46"/>
                    </a:cubicBezTo>
                    <a:cubicBezTo>
                      <a:pt x="4" y="46"/>
                      <a:pt x="14" y="48"/>
                      <a:pt x="20" y="44"/>
                    </a:cubicBezTo>
                    <a:cubicBezTo>
                      <a:pt x="25" y="40"/>
                      <a:pt x="37" y="32"/>
                      <a:pt x="42" y="27"/>
                    </a:cubicBezTo>
                    <a:cubicBezTo>
                      <a:pt x="47" y="22"/>
                      <a:pt x="52" y="17"/>
                      <a:pt x="53" y="16"/>
                    </a:cubicBezTo>
                    <a:cubicBezTo>
                      <a:pt x="55" y="14"/>
                      <a:pt x="55" y="5"/>
                      <a:pt x="5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9" name="Freeform 113"/>
              <p:cNvSpPr>
                <a:spLocks/>
              </p:cNvSpPr>
              <p:nvPr/>
            </p:nvSpPr>
            <p:spPr bwMode="auto">
              <a:xfrm>
                <a:off x="1483163" y="5192226"/>
                <a:ext cx="88900" cy="74613"/>
              </a:xfrm>
              <a:custGeom>
                <a:avLst/>
                <a:gdLst>
                  <a:gd name="T0" fmla="*/ 55 w 56"/>
                  <a:gd name="T1" fmla="*/ 3 h 46"/>
                  <a:gd name="T2" fmla="*/ 56 w 56"/>
                  <a:gd name="T3" fmla="*/ 2 h 46"/>
                  <a:gd name="T4" fmla="*/ 49 w 56"/>
                  <a:gd name="T5" fmla="*/ 0 h 46"/>
                  <a:gd name="T6" fmla="*/ 46 w 56"/>
                  <a:gd name="T7" fmla="*/ 0 h 46"/>
                  <a:gd name="T8" fmla="*/ 45 w 56"/>
                  <a:gd name="T9" fmla="*/ 2 h 46"/>
                  <a:gd name="T10" fmla="*/ 37 w 56"/>
                  <a:gd name="T11" fmla="*/ 11 h 46"/>
                  <a:gd name="T12" fmla="*/ 25 w 56"/>
                  <a:gd name="T13" fmla="*/ 18 h 46"/>
                  <a:gd name="T14" fmla="*/ 16 w 56"/>
                  <a:gd name="T15" fmla="*/ 25 h 46"/>
                  <a:gd name="T16" fmla="*/ 8 w 56"/>
                  <a:gd name="T17" fmla="*/ 31 h 46"/>
                  <a:gd name="T18" fmla="*/ 2 w 56"/>
                  <a:gd name="T19" fmla="*/ 33 h 46"/>
                  <a:gd name="T20" fmla="*/ 0 w 56"/>
                  <a:gd name="T21" fmla="*/ 36 h 46"/>
                  <a:gd name="T22" fmla="*/ 0 w 56"/>
                  <a:gd name="T23" fmla="*/ 36 h 46"/>
                  <a:gd name="T24" fmla="*/ 0 w 56"/>
                  <a:gd name="T25" fmla="*/ 39 h 46"/>
                  <a:gd name="T26" fmla="*/ 3 w 56"/>
                  <a:gd name="T27" fmla="*/ 45 h 46"/>
                  <a:gd name="T28" fmla="*/ 3 w 56"/>
                  <a:gd name="T29" fmla="*/ 45 h 46"/>
                  <a:gd name="T30" fmla="*/ 4 w 56"/>
                  <a:gd name="T31" fmla="*/ 45 h 46"/>
                  <a:gd name="T32" fmla="*/ 8 w 56"/>
                  <a:gd name="T33" fmla="*/ 46 h 46"/>
                  <a:gd name="T34" fmla="*/ 20 w 56"/>
                  <a:gd name="T35" fmla="*/ 43 h 46"/>
                  <a:gd name="T36" fmla="*/ 42 w 56"/>
                  <a:gd name="T37" fmla="*/ 26 h 46"/>
                  <a:gd name="T38" fmla="*/ 54 w 56"/>
                  <a:gd name="T39" fmla="*/ 14 h 46"/>
                  <a:gd name="T40" fmla="*/ 55 w 56"/>
                  <a:gd name="T41" fmla="*/ 12 h 46"/>
                  <a:gd name="T42" fmla="*/ 56 w 56"/>
                  <a:gd name="T43" fmla="*/ 3 h 46"/>
                  <a:gd name="T44" fmla="*/ 56 w 56"/>
                  <a:gd name="T45" fmla="*/ 2 h 46"/>
                  <a:gd name="T46" fmla="*/ 56 w 56"/>
                  <a:gd name="T47" fmla="*/ 2 h 46"/>
                  <a:gd name="T48" fmla="*/ 55 w 56"/>
                  <a:gd name="T49" fmla="*/ 3 h 46"/>
                  <a:gd name="T50" fmla="*/ 54 w 56"/>
                  <a:gd name="T51" fmla="*/ 3 h 46"/>
                  <a:gd name="T52" fmla="*/ 54 w 56"/>
                  <a:gd name="T53" fmla="*/ 8 h 46"/>
                  <a:gd name="T54" fmla="*/ 53 w 56"/>
                  <a:gd name="T55" fmla="*/ 11 h 46"/>
                  <a:gd name="T56" fmla="*/ 53 w 56"/>
                  <a:gd name="T57" fmla="*/ 12 h 46"/>
                  <a:gd name="T58" fmla="*/ 53 w 56"/>
                  <a:gd name="T59" fmla="*/ 13 h 46"/>
                  <a:gd name="T60" fmla="*/ 53 w 56"/>
                  <a:gd name="T61" fmla="*/ 13 h 46"/>
                  <a:gd name="T62" fmla="*/ 41 w 56"/>
                  <a:gd name="T63" fmla="*/ 24 h 46"/>
                  <a:gd name="T64" fmla="*/ 19 w 56"/>
                  <a:gd name="T65" fmla="*/ 41 h 46"/>
                  <a:gd name="T66" fmla="*/ 8 w 56"/>
                  <a:gd name="T67" fmla="*/ 44 h 46"/>
                  <a:gd name="T68" fmla="*/ 5 w 56"/>
                  <a:gd name="T69" fmla="*/ 44 h 46"/>
                  <a:gd name="T70" fmla="*/ 4 w 56"/>
                  <a:gd name="T71" fmla="*/ 43 h 46"/>
                  <a:gd name="T72" fmla="*/ 4 w 56"/>
                  <a:gd name="T73" fmla="*/ 44 h 46"/>
                  <a:gd name="T74" fmla="*/ 5 w 56"/>
                  <a:gd name="T75" fmla="*/ 44 h 46"/>
                  <a:gd name="T76" fmla="*/ 3 w 56"/>
                  <a:gd name="T77" fmla="*/ 41 h 46"/>
                  <a:gd name="T78" fmla="*/ 2 w 56"/>
                  <a:gd name="T79" fmla="*/ 38 h 46"/>
                  <a:gd name="T80" fmla="*/ 2 w 56"/>
                  <a:gd name="T81" fmla="*/ 36 h 46"/>
                  <a:gd name="T82" fmla="*/ 2 w 56"/>
                  <a:gd name="T83" fmla="*/ 36 h 46"/>
                  <a:gd name="T84" fmla="*/ 3 w 56"/>
                  <a:gd name="T85" fmla="*/ 34 h 46"/>
                  <a:gd name="T86" fmla="*/ 8 w 56"/>
                  <a:gd name="T87" fmla="*/ 32 h 46"/>
                  <a:gd name="T88" fmla="*/ 17 w 56"/>
                  <a:gd name="T89" fmla="*/ 27 h 46"/>
                  <a:gd name="T90" fmla="*/ 26 w 56"/>
                  <a:gd name="T91" fmla="*/ 20 h 46"/>
                  <a:gd name="T92" fmla="*/ 38 w 56"/>
                  <a:gd name="T93" fmla="*/ 12 h 46"/>
                  <a:gd name="T94" fmla="*/ 46 w 56"/>
                  <a:gd name="T95" fmla="*/ 3 h 46"/>
                  <a:gd name="T96" fmla="*/ 47 w 56"/>
                  <a:gd name="T97" fmla="*/ 2 h 46"/>
                  <a:gd name="T98" fmla="*/ 49 w 56"/>
                  <a:gd name="T99" fmla="*/ 2 h 46"/>
                  <a:gd name="T100" fmla="*/ 53 w 56"/>
                  <a:gd name="T101" fmla="*/ 3 h 46"/>
                  <a:gd name="T102" fmla="*/ 54 w 56"/>
                  <a:gd name="T103" fmla="*/ 3 h 46"/>
                  <a:gd name="T104" fmla="*/ 55 w 56"/>
                  <a:gd name="T105" fmla="*/ 4 h 46"/>
                  <a:gd name="T106" fmla="*/ 55 w 56"/>
                  <a:gd name="T107" fmla="*/ 3 h 46"/>
                  <a:gd name="T108" fmla="*/ 54 w 56"/>
                  <a:gd name="T109" fmla="*/ 3 h 46"/>
                  <a:gd name="T110" fmla="*/ 55 w 56"/>
                  <a:gd name="T111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46">
                    <a:moveTo>
                      <a:pt x="55" y="3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2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6" y="1"/>
                      <a:pt x="45" y="1"/>
                      <a:pt x="45" y="2"/>
                    </a:cubicBezTo>
                    <a:cubicBezTo>
                      <a:pt x="44" y="4"/>
                      <a:pt x="40" y="8"/>
                      <a:pt x="37" y="11"/>
                    </a:cubicBezTo>
                    <a:cubicBezTo>
                      <a:pt x="33" y="14"/>
                      <a:pt x="28" y="16"/>
                      <a:pt x="25" y="18"/>
                    </a:cubicBezTo>
                    <a:cubicBezTo>
                      <a:pt x="22" y="20"/>
                      <a:pt x="19" y="23"/>
                      <a:pt x="16" y="25"/>
                    </a:cubicBezTo>
                    <a:cubicBezTo>
                      <a:pt x="13" y="28"/>
                      <a:pt x="10" y="30"/>
                      <a:pt x="8" y="31"/>
                    </a:cubicBezTo>
                    <a:cubicBezTo>
                      <a:pt x="5" y="31"/>
                      <a:pt x="3" y="32"/>
                      <a:pt x="2" y="33"/>
                    </a:cubicBezTo>
                    <a:cubicBezTo>
                      <a:pt x="1" y="33"/>
                      <a:pt x="0" y="3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1" y="41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6" y="46"/>
                      <a:pt x="8" y="46"/>
                    </a:cubicBezTo>
                    <a:cubicBezTo>
                      <a:pt x="12" y="46"/>
                      <a:pt x="17" y="45"/>
                      <a:pt x="20" y="43"/>
                    </a:cubicBezTo>
                    <a:cubicBezTo>
                      <a:pt x="26" y="39"/>
                      <a:pt x="37" y="31"/>
                      <a:pt x="42" y="26"/>
                    </a:cubicBezTo>
                    <a:cubicBezTo>
                      <a:pt x="47" y="21"/>
                      <a:pt x="53" y="16"/>
                      <a:pt x="54" y="14"/>
                    </a:cubicBezTo>
                    <a:cubicBezTo>
                      <a:pt x="55" y="14"/>
                      <a:pt x="55" y="13"/>
                      <a:pt x="55" y="12"/>
                    </a:cubicBezTo>
                    <a:cubicBezTo>
                      <a:pt x="56" y="8"/>
                      <a:pt x="56" y="3"/>
                      <a:pt x="56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5"/>
                      <a:pt x="54" y="8"/>
                    </a:cubicBezTo>
                    <a:cubicBezTo>
                      <a:pt x="54" y="9"/>
                      <a:pt x="54" y="10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1" y="14"/>
                      <a:pt x="46" y="19"/>
                      <a:pt x="41" y="24"/>
                    </a:cubicBezTo>
                    <a:cubicBezTo>
                      <a:pt x="36" y="29"/>
                      <a:pt x="24" y="37"/>
                      <a:pt x="19" y="41"/>
                    </a:cubicBezTo>
                    <a:cubicBezTo>
                      <a:pt x="16" y="43"/>
                      <a:pt x="12" y="44"/>
                      <a:pt x="8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4" y="42"/>
                      <a:pt x="3" y="41"/>
                    </a:cubicBezTo>
                    <a:cubicBezTo>
                      <a:pt x="3" y="40"/>
                      <a:pt x="3" y="39"/>
                      <a:pt x="2" y="38"/>
                    </a:cubicBezTo>
                    <a:cubicBezTo>
                      <a:pt x="2" y="37"/>
                      <a:pt x="2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5"/>
                      <a:pt x="3" y="34"/>
                    </a:cubicBezTo>
                    <a:cubicBezTo>
                      <a:pt x="4" y="34"/>
                      <a:pt x="6" y="33"/>
                      <a:pt x="8" y="32"/>
                    </a:cubicBezTo>
                    <a:cubicBezTo>
                      <a:pt x="11" y="32"/>
                      <a:pt x="14" y="29"/>
                      <a:pt x="17" y="27"/>
                    </a:cubicBezTo>
                    <a:cubicBezTo>
                      <a:pt x="20" y="24"/>
                      <a:pt x="24" y="22"/>
                      <a:pt x="26" y="20"/>
                    </a:cubicBezTo>
                    <a:cubicBezTo>
                      <a:pt x="29" y="18"/>
                      <a:pt x="34" y="15"/>
                      <a:pt x="38" y="12"/>
                    </a:cubicBezTo>
                    <a:cubicBezTo>
                      <a:pt x="42" y="9"/>
                      <a:pt x="45" y="6"/>
                      <a:pt x="46" y="3"/>
                    </a:cubicBezTo>
                    <a:cubicBezTo>
                      <a:pt x="47" y="3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2"/>
                    </a:cubicBezTo>
                    <a:cubicBezTo>
                      <a:pt x="50" y="2"/>
                      <a:pt x="52" y="2"/>
                      <a:pt x="53" y="3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0" name="Freeform 114"/>
              <p:cNvSpPr>
                <a:spLocks/>
              </p:cNvSpPr>
              <p:nvPr/>
            </p:nvSpPr>
            <p:spPr bwMode="auto">
              <a:xfrm>
                <a:off x="1443476" y="5252551"/>
                <a:ext cx="46038" cy="57150"/>
              </a:xfrm>
              <a:custGeom>
                <a:avLst/>
                <a:gdLst>
                  <a:gd name="T0" fmla="*/ 26 w 29"/>
                  <a:gd name="T1" fmla="*/ 0 h 36"/>
                  <a:gd name="T2" fmla="*/ 15 w 29"/>
                  <a:gd name="T3" fmla="*/ 5 h 36"/>
                  <a:gd name="T4" fmla="*/ 9 w 29"/>
                  <a:gd name="T5" fmla="*/ 13 h 36"/>
                  <a:gd name="T6" fmla="*/ 1 w 29"/>
                  <a:gd name="T7" fmla="*/ 21 h 36"/>
                  <a:gd name="T8" fmla="*/ 2 w 29"/>
                  <a:gd name="T9" fmla="*/ 29 h 36"/>
                  <a:gd name="T10" fmla="*/ 10 w 29"/>
                  <a:gd name="T11" fmla="*/ 31 h 36"/>
                  <a:gd name="T12" fmla="*/ 23 w 29"/>
                  <a:gd name="T13" fmla="*/ 17 h 36"/>
                  <a:gd name="T14" fmla="*/ 29 w 29"/>
                  <a:gd name="T15" fmla="*/ 7 h 36"/>
                  <a:gd name="T16" fmla="*/ 26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cubicBezTo>
                      <a:pt x="26" y="0"/>
                      <a:pt x="17" y="1"/>
                      <a:pt x="15" y="5"/>
                    </a:cubicBezTo>
                    <a:cubicBezTo>
                      <a:pt x="13" y="8"/>
                      <a:pt x="12" y="10"/>
                      <a:pt x="9" y="13"/>
                    </a:cubicBezTo>
                    <a:cubicBezTo>
                      <a:pt x="5" y="17"/>
                      <a:pt x="2" y="21"/>
                      <a:pt x="1" y="21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4" y="32"/>
                      <a:pt x="5" y="36"/>
                      <a:pt x="10" y="31"/>
                    </a:cubicBezTo>
                    <a:cubicBezTo>
                      <a:pt x="14" y="27"/>
                      <a:pt x="19" y="19"/>
                      <a:pt x="23" y="17"/>
                    </a:cubicBezTo>
                    <a:cubicBezTo>
                      <a:pt x="27" y="14"/>
                      <a:pt x="29" y="10"/>
                      <a:pt x="29" y="7"/>
                    </a:cubicBezTo>
                    <a:cubicBezTo>
                      <a:pt x="29" y="5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1" name="Freeform 115"/>
              <p:cNvSpPr>
                <a:spLocks/>
              </p:cNvSpPr>
              <p:nvPr/>
            </p:nvSpPr>
            <p:spPr bwMode="auto">
              <a:xfrm>
                <a:off x="1441888" y="5250963"/>
                <a:ext cx="49213" cy="55563"/>
              </a:xfrm>
              <a:custGeom>
                <a:avLst/>
                <a:gdLst>
                  <a:gd name="T0" fmla="*/ 27 w 31"/>
                  <a:gd name="T1" fmla="*/ 1 h 35"/>
                  <a:gd name="T2" fmla="*/ 27 w 31"/>
                  <a:gd name="T3" fmla="*/ 0 h 35"/>
                  <a:gd name="T4" fmla="*/ 22 w 31"/>
                  <a:gd name="T5" fmla="*/ 1 h 35"/>
                  <a:gd name="T6" fmla="*/ 16 w 31"/>
                  <a:gd name="T7" fmla="*/ 5 h 35"/>
                  <a:gd name="T8" fmla="*/ 9 w 31"/>
                  <a:gd name="T9" fmla="*/ 13 h 35"/>
                  <a:gd name="T10" fmla="*/ 4 w 31"/>
                  <a:gd name="T11" fmla="*/ 18 h 35"/>
                  <a:gd name="T12" fmla="*/ 2 w 31"/>
                  <a:gd name="T13" fmla="*/ 20 h 35"/>
                  <a:gd name="T14" fmla="*/ 2 w 31"/>
                  <a:gd name="T15" fmla="*/ 20 h 35"/>
                  <a:gd name="T16" fmla="*/ 1 w 31"/>
                  <a:gd name="T17" fmla="*/ 21 h 35"/>
                  <a:gd name="T18" fmla="*/ 2 w 31"/>
                  <a:gd name="T19" fmla="*/ 21 h 35"/>
                  <a:gd name="T20" fmla="*/ 2 w 31"/>
                  <a:gd name="T21" fmla="*/ 21 h 35"/>
                  <a:gd name="T22" fmla="*/ 1 w 31"/>
                  <a:gd name="T23" fmla="*/ 21 h 35"/>
                  <a:gd name="T24" fmla="*/ 2 w 31"/>
                  <a:gd name="T25" fmla="*/ 21 h 35"/>
                  <a:gd name="T26" fmla="*/ 2 w 31"/>
                  <a:gd name="T27" fmla="*/ 21 h 35"/>
                  <a:gd name="T28" fmla="*/ 1 w 31"/>
                  <a:gd name="T29" fmla="*/ 21 h 35"/>
                  <a:gd name="T30" fmla="*/ 0 w 31"/>
                  <a:gd name="T31" fmla="*/ 23 h 35"/>
                  <a:gd name="T32" fmla="*/ 2 w 31"/>
                  <a:gd name="T33" fmla="*/ 30 h 35"/>
                  <a:gd name="T34" fmla="*/ 4 w 31"/>
                  <a:gd name="T35" fmla="*/ 33 h 35"/>
                  <a:gd name="T36" fmla="*/ 7 w 31"/>
                  <a:gd name="T37" fmla="*/ 35 h 35"/>
                  <a:gd name="T38" fmla="*/ 11 w 31"/>
                  <a:gd name="T39" fmla="*/ 33 h 35"/>
                  <a:gd name="T40" fmla="*/ 18 w 31"/>
                  <a:gd name="T41" fmla="*/ 25 h 35"/>
                  <a:gd name="T42" fmla="*/ 25 w 31"/>
                  <a:gd name="T43" fmla="*/ 18 h 35"/>
                  <a:gd name="T44" fmla="*/ 31 w 31"/>
                  <a:gd name="T45" fmla="*/ 9 h 35"/>
                  <a:gd name="T46" fmla="*/ 31 w 31"/>
                  <a:gd name="T47" fmla="*/ 8 h 35"/>
                  <a:gd name="T48" fmla="*/ 28 w 31"/>
                  <a:gd name="T49" fmla="*/ 1 h 35"/>
                  <a:gd name="T50" fmla="*/ 28 w 31"/>
                  <a:gd name="T51" fmla="*/ 0 h 35"/>
                  <a:gd name="T52" fmla="*/ 27 w 31"/>
                  <a:gd name="T53" fmla="*/ 0 h 35"/>
                  <a:gd name="T54" fmla="*/ 27 w 31"/>
                  <a:gd name="T55" fmla="*/ 1 h 35"/>
                  <a:gd name="T56" fmla="*/ 26 w 31"/>
                  <a:gd name="T57" fmla="*/ 2 h 35"/>
                  <a:gd name="T58" fmla="*/ 27 w 31"/>
                  <a:gd name="T59" fmla="*/ 4 h 35"/>
                  <a:gd name="T60" fmla="*/ 29 w 31"/>
                  <a:gd name="T61" fmla="*/ 9 h 35"/>
                  <a:gd name="T62" fmla="*/ 29 w 31"/>
                  <a:gd name="T63" fmla="*/ 9 h 35"/>
                  <a:gd name="T64" fmla="*/ 24 w 31"/>
                  <a:gd name="T65" fmla="*/ 17 h 35"/>
                  <a:gd name="T66" fmla="*/ 17 w 31"/>
                  <a:gd name="T67" fmla="*/ 24 h 35"/>
                  <a:gd name="T68" fmla="*/ 10 w 31"/>
                  <a:gd name="T69" fmla="*/ 31 h 35"/>
                  <a:gd name="T70" fmla="*/ 7 w 31"/>
                  <a:gd name="T71" fmla="*/ 33 h 35"/>
                  <a:gd name="T72" fmla="*/ 6 w 31"/>
                  <a:gd name="T73" fmla="*/ 32 h 35"/>
                  <a:gd name="T74" fmla="*/ 4 w 31"/>
                  <a:gd name="T75" fmla="*/ 29 h 35"/>
                  <a:gd name="T76" fmla="*/ 2 w 31"/>
                  <a:gd name="T77" fmla="*/ 23 h 35"/>
                  <a:gd name="T78" fmla="*/ 2 w 31"/>
                  <a:gd name="T79" fmla="*/ 22 h 35"/>
                  <a:gd name="T80" fmla="*/ 2 w 31"/>
                  <a:gd name="T81" fmla="*/ 22 h 35"/>
                  <a:gd name="T82" fmla="*/ 2 w 31"/>
                  <a:gd name="T83" fmla="*/ 22 h 35"/>
                  <a:gd name="T84" fmla="*/ 2 w 31"/>
                  <a:gd name="T85" fmla="*/ 22 h 35"/>
                  <a:gd name="T86" fmla="*/ 2 w 31"/>
                  <a:gd name="T87" fmla="*/ 22 h 35"/>
                  <a:gd name="T88" fmla="*/ 2 w 31"/>
                  <a:gd name="T89" fmla="*/ 22 h 35"/>
                  <a:gd name="T90" fmla="*/ 2 w 31"/>
                  <a:gd name="T91" fmla="*/ 22 h 35"/>
                  <a:gd name="T92" fmla="*/ 2 w 31"/>
                  <a:gd name="T93" fmla="*/ 22 h 35"/>
                  <a:gd name="T94" fmla="*/ 2 w 31"/>
                  <a:gd name="T95" fmla="*/ 23 h 35"/>
                  <a:gd name="T96" fmla="*/ 2 w 31"/>
                  <a:gd name="T97" fmla="*/ 22 h 35"/>
                  <a:gd name="T98" fmla="*/ 2 w 31"/>
                  <a:gd name="T99" fmla="*/ 22 h 35"/>
                  <a:gd name="T100" fmla="*/ 2 w 31"/>
                  <a:gd name="T101" fmla="*/ 23 h 35"/>
                  <a:gd name="T102" fmla="*/ 3 w 31"/>
                  <a:gd name="T103" fmla="*/ 22 h 35"/>
                  <a:gd name="T104" fmla="*/ 6 w 31"/>
                  <a:gd name="T105" fmla="*/ 19 h 35"/>
                  <a:gd name="T106" fmla="*/ 10 w 31"/>
                  <a:gd name="T107" fmla="*/ 15 h 35"/>
                  <a:gd name="T108" fmla="*/ 17 w 31"/>
                  <a:gd name="T109" fmla="*/ 6 h 35"/>
                  <a:gd name="T110" fmla="*/ 23 w 31"/>
                  <a:gd name="T111" fmla="*/ 3 h 35"/>
                  <a:gd name="T112" fmla="*/ 26 w 31"/>
                  <a:gd name="T113" fmla="*/ 2 h 35"/>
                  <a:gd name="T114" fmla="*/ 27 w 31"/>
                  <a:gd name="T115" fmla="*/ 2 h 35"/>
                  <a:gd name="T116" fmla="*/ 27 w 31"/>
                  <a:gd name="T117" fmla="*/ 1 h 35"/>
                  <a:gd name="T118" fmla="*/ 26 w 31"/>
                  <a:gd name="T119" fmla="*/ 2 h 35"/>
                  <a:gd name="T120" fmla="*/ 27 w 31"/>
                  <a:gd name="T12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35">
                    <a:moveTo>
                      <a:pt x="27" y="1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5" y="1"/>
                      <a:pt x="22" y="1"/>
                    </a:cubicBezTo>
                    <a:cubicBezTo>
                      <a:pt x="20" y="2"/>
                      <a:pt x="17" y="3"/>
                      <a:pt x="16" y="5"/>
                    </a:cubicBezTo>
                    <a:cubicBezTo>
                      <a:pt x="14" y="9"/>
                      <a:pt x="12" y="10"/>
                      <a:pt x="9" y="13"/>
                    </a:cubicBezTo>
                    <a:cubicBezTo>
                      <a:pt x="7" y="15"/>
                      <a:pt x="5" y="17"/>
                      <a:pt x="4" y="18"/>
                    </a:cubicBezTo>
                    <a:cubicBezTo>
                      <a:pt x="3" y="19"/>
                      <a:pt x="3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3" y="31"/>
                      <a:pt x="3" y="32"/>
                      <a:pt x="4" y="33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9" y="35"/>
                      <a:pt x="10" y="34"/>
                      <a:pt x="11" y="33"/>
                    </a:cubicBezTo>
                    <a:cubicBezTo>
                      <a:pt x="13" y="30"/>
                      <a:pt x="16" y="28"/>
                      <a:pt x="18" y="25"/>
                    </a:cubicBezTo>
                    <a:cubicBezTo>
                      <a:pt x="20" y="22"/>
                      <a:pt x="23" y="20"/>
                      <a:pt x="25" y="18"/>
                    </a:cubicBezTo>
                    <a:cubicBezTo>
                      <a:pt x="29" y="16"/>
                      <a:pt x="31" y="12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5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7" y="3"/>
                      <a:pt x="27" y="4"/>
                    </a:cubicBezTo>
                    <a:cubicBezTo>
                      <a:pt x="28" y="6"/>
                      <a:pt x="29" y="7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1"/>
                      <a:pt x="27" y="15"/>
                      <a:pt x="24" y="17"/>
                    </a:cubicBezTo>
                    <a:cubicBezTo>
                      <a:pt x="21" y="18"/>
                      <a:pt x="19" y="21"/>
                      <a:pt x="17" y="24"/>
                    </a:cubicBezTo>
                    <a:cubicBezTo>
                      <a:pt x="14" y="26"/>
                      <a:pt x="12" y="29"/>
                      <a:pt x="10" y="31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5" y="31"/>
                      <a:pt x="4" y="30"/>
                      <a:pt x="4" y="29"/>
                    </a:cubicBezTo>
                    <a:cubicBezTo>
                      <a:pt x="3" y="27"/>
                      <a:pt x="2" y="24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2"/>
                      <a:pt x="5" y="21"/>
                      <a:pt x="6" y="19"/>
                    </a:cubicBezTo>
                    <a:cubicBezTo>
                      <a:pt x="7" y="18"/>
                      <a:pt x="9" y="16"/>
                      <a:pt x="10" y="15"/>
                    </a:cubicBezTo>
                    <a:cubicBezTo>
                      <a:pt x="14" y="11"/>
                      <a:pt x="15" y="10"/>
                      <a:pt x="17" y="6"/>
                    </a:cubicBezTo>
                    <a:cubicBezTo>
                      <a:pt x="18" y="5"/>
                      <a:pt x="20" y="4"/>
                      <a:pt x="23" y="3"/>
                    </a:cubicBezTo>
                    <a:cubicBezTo>
                      <a:pt x="24" y="3"/>
                      <a:pt x="25" y="3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2" name="Freeform 116"/>
              <p:cNvSpPr>
                <a:spLocks/>
              </p:cNvSpPr>
              <p:nvPr/>
            </p:nvSpPr>
            <p:spPr bwMode="auto">
              <a:xfrm>
                <a:off x="1416488" y="5292238"/>
                <a:ext cx="31750" cy="38100"/>
              </a:xfrm>
              <a:custGeom>
                <a:avLst/>
                <a:gdLst>
                  <a:gd name="T0" fmla="*/ 17 w 20"/>
                  <a:gd name="T1" fmla="*/ 0 h 24"/>
                  <a:gd name="T2" fmla="*/ 10 w 20"/>
                  <a:gd name="T3" fmla="*/ 4 h 24"/>
                  <a:gd name="T4" fmla="*/ 7 w 20"/>
                  <a:gd name="T5" fmla="*/ 9 h 24"/>
                  <a:gd name="T6" fmla="*/ 2 w 20"/>
                  <a:gd name="T7" fmla="*/ 18 h 24"/>
                  <a:gd name="T8" fmla="*/ 6 w 20"/>
                  <a:gd name="T9" fmla="*/ 22 h 24"/>
                  <a:gd name="T10" fmla="*/ 18 w 20"/>
                  <a:gd name="T11" fmla="*/ 13 h 24"/>
                  <a:gd name="T12" fmla="*/ 20 w 20"/>
                  <a:gd name="T13" fmla="*/ 6 h 24"/>
                  <a:gd name="T14" fmla="*/ 17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7" y="0"/>
                    </a:moveTo>
                    <a:cubicBezTo>
                      <a:pt x="17" y="0"/>
                      <a:pt x="12" y="3"/>
                      <a:pt x="10" y="4"/>
                    </a:cubicBezTo>
                    <a:cubicBezTo>
                      <a:pt x="8" y="5"/>
                      <a:pt x="8" y="5"/>
                      <a:pt x="7" y="9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4"/>
                      <a:pt x="6" y="22"/>
                    </a:cubicBezTo>
                    <a:cubicBezTo>
                      <a:pt x="11" y="20"/>
                      <a:pt x="16" y="16"/>
                      <a:pt x="18" y="13"/>
                    </a:cubicBezTo>
                    <a:cubicBezTo>
                      <a:pt x="20" y="10"/>
                      <a:pt x="20" y="6"/>
                      <a:pt x="20" y="6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" name="Freeform 117"/>
              <p:cNvSpPr>
                <a:spLocks/>
              </p:cNvSpPr>
              <p:nvPr/>
            </p:nvSpPr>
            <p:spPr bwMode="auto">
              <a:xfrm>
                <a:off x="1416488" y="5290651"/>
                <a:ext cx="33338" cy="38100"/>
              </a:xfrm>
              <a:custGeom>
                <a:avLst/>
                <a:gdLst>
                  <a:gd name="T0" fmla="*/ 17 w 21"/>
                  <a:gd name="T1" fmla="*/ 1 h 24"/>
                  <a:gd name="T2" fmla="*/ 17 w 21"/>
                  <a:gd name="T3" fmla="*/ 0 h 24"/>
                  <a:gd name="T4" fmla="*/ 14 w 21"/>
                  <a:gd name="T5" fmla="*/ 2 h 24"/>
                  <a:gd name="T6" fmla="*/ 10 w 21"/>
                  <a:gd name="T7" fmla="*/ 4 h 24"/>
                  <a:gd name="T8" fmla="*/ 8 w 21"/>
                  <a:gd name="T9" fmla="*/ 5 h 24"/>
                  <a:gd name="T10" fmla="*/ 7 w 21"/>
                  <a:gd name="T11" fmla="*/ 6 h 24"/>
                  <a:gd name="T12" fmla="*/ 6 w 21"/>
                  <a:gd name="T13" fmla="*/ 10 h 24"/>
                  <a:gd name="T14" fmla="*/ 1 w 21"/>
                  <a:gd name="T15" fmla="*/ 18 h 24"/>
                  <a:gd name="T16" fmla="*/ 0 w 21"/>
                  <a:gd name="T17" fmla="*/ 21 h 24"/>
                  <a:gd name="T18" fmla="*/ 1 w 21"/>
                  <a:gd name="T19" fmla="*/ 23 h 24"/>
                  <a:gd name="T20" fmla="*/ 3 w 21"/>
                  <a:gd name="T21" fmla="*/ 24 h 24"/>
                  <a:gd name="T22" fmla="*/ 6 w 21"/>
                  <a:gd name="T23" fmla="*/ 24 h 24"/>
                  <a:gd name="T24" fmla="*/ 19 w 21"/>
                  <a:gd name="T25" fmla="*/ 15 h 24"/>
                  <a:gd name="T26" fmla="*/ 21 w 21"/>
                  <a:gd name="T27" fmla="*/ 7 h 24"/>
                  <a:gd name="T28" fmla="*/ 21 w 21"/>
                  <a:gd name="T29" fmla="*/ 7 h 24"/>
                  <a:gd name="T30" fmla="*/ 18 w 21"/>
                  <a:gd name="T31" fmla="*/ 0 h 24"/>
                  <a:gd name="T32" fmla="*/ 17 w 21"/>
                  <a:gd name="T33" fmla="*/ 0 h 24"/>
                  <a:gd name="T34" fmla="*/ 17 w 21"/>
                  <a:gd name="T35" fmla="*/ 1 h 24"/>
                  <a:gd name="T36" fmla="*/ 16 w 21"/>
                  <a:gd name="T37" fmla="*/ 1 h 24"/>
                  <a:gd name="T38" fmla="*/ 19 w 21"/>
                  <a:gd name="T39" fmla="*/ 8 h 24"/>
                  <a:gd name="T40" fmla="*/ 20 w 21"/>
                  <a:gd name="T41" fmla="*/ 7 h 24"/>
                  <a:gd name="T42" fmla="*/ 19 w 21"/>
                  <a:gd name="T43" fmla="*/ 7 h 24"/>
                  <a:gd name="T44" fmla="*/ 19 w 21"/>
                  <a:gd name="T45" fmla="*/ 8 h 24"/>
                  <a:gd name="T46" fmla="*/ 17 w 21"/>
                  <a:gd name="T47" fmla="*/ 14 h 24"/>
                  <a:gd name="T48" fmla="*/ 5 w 21"/>
                  <a:gd name="T49" fmla="*/ 22 h 24"/>
                  <a:gd name="T50" fmla="*/ 3 w 21"/>
                  <a:gd name="T51" fmla="*/ 22 h 24"/>
                  <a:gd name="T52" fmla="*/ 2 w 21"/>
                  <a:gd name="T53" fmla="*/ 22 h 24"/>
                  <a:gd name="T54" fmla="*/ 2 w 21"/>
                  <a:gd name="T55" fmla="*/ 21 h 24"/>
                  <a:gd name="T56" fmla="*/ 3 w 21"/>
                  <a:gd name="T57" fmla="*/ 19 h 24"/>
                  <a:gd name="T58" fmla="*/ 8 w 21"/>
                  <a:gd name="T59" fmla="*/ 10 h 24"/>
                  <a:gd name="T60" fmla="*/ 9 w 21"/>
                  <a:gd name="T61" fmla="*/ 7 h 24"/>
                  <a:gd name="T62" fmla="*/ 9 w 21"/>
                  <a:gd name="T63" fmla="*/ 6 h 24"/>
                  <a:gd name="T64" fmla="*/ 11 w 21"/>
                  <a:gd name="T65" fmla="*/ 6 h 24"/>
                  <a:gd name="T66" fmla="*/ 18 w 21"/>
                  <a:gd name="T67" fmla="*/ 2 h 24"/>
                  <a:gd name="T68" fmla="*/ 17 w 21"/>
                  <a:gd name="T69" fmla="*/ 1 h 24"/>
                  <a:gd name="T70" fmla="*/ 16 w 21"/>
                  <a:gd name="T71" fmla="*/ 1 h 24"/>
                  <a:gd name="T72" fmla="*/ 17 w 21"/>
                  <a:gd name="T7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4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1" y="4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10"/>
                    </a:cubicBezTo>
                    <a:cubicBezTo>
                      <a:pt x="4" y="14"/>
                      <a:pt x="2" y="16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4" y="24"/>
                      <a:pt x="5" y="24"/>
                      <a:pt x="6" y="24"/>
                    </a:cubicBezTo>
                    <a:cubicBezTo>
                      <a:pt x="12" y="22"/>
                      <a:pt x="16" y="18"/>
                      <a:pt x="19" y="15"/>
                    </a:cubicBezTo>
                    <a:cubicBezTo>
                      <a:pt x="21" y="12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9"/>
                      <a:pt x="19" y="12"/>
                      <a:pt x="17" y="14"/>
                    </a:cubicBezTo>
                    <a:cubicBezTo>
                      <a:pt x="15" y="16"/>
                      <a:pt x="11" y="20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3" y="19"/>
                    </a:cubicBezTo>
                    <a:cubicBezTo>
                      <a:pt x="4" y="17"/>
                      <a:pt x="6" y="15"/>
                      <a:pt x="8" y="10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4" name="Freeform 118"/>
              <p:cNvSpPr>
                <a:spLocks/>
              </p:cNvSpPr>
              <p:nvPr/>
            </p:nvSpPr>
            <p:spPr bwMode="auto">
              <a:xfrm>
                <a:off x="1486338" y="5200163"/>
                <a:ext cx="101600" cy="85725"/>
              </a:xfrm>
              <a:custGeom>
                <a:avLst/>
                <a:gdLst>
                  <a:gd name="T0" fmla="*/ 61 w 64"/>
                  <a:gd name="T1" fmla="*/ 1 h 53"/>
                  <a:gd name="T2" fmla="*/ 49 w 64"/>
                  <a:gd name="T3" fmla="*/ 5 h 53"/>
                  <a:gd name="T4" fmla="*/ 36 w 64"/>
                  <a:gd name="T5" fmla="*/ 16 h 53"/>
                  <a:gd name="T6" fmla="*/ 18 w 64"/>
                  <a:gd name="T7" fmla="*/ 31 h 53"/>
                  <a:gd name="T8" fmla="*/ 2 w 64"/>
                  <a:gd name="T9" fmla="*/ 35 h 53"/>
                  <a:gd name="T10" fmla="*/ 2 w 64"/>
                  <a:gd name="T11" fmla="*/ 45 h 53"/>
                  <a:gd name="T12" fmla="*/ 11 w 64"/>
                  <a:gd name="T13" fmla="*/ 53 h 53"/>
                  <a:gd name="T14" fmla="*/ 41 w 64"/>
                  <a:gd name="T15" fmla="*/ 27 h 53"/>
                  <a:gd name="T16" fmla="*/ 55 w 64"/>
                  <a:gd name="T17" fmla="*/ 14 h 53"/>
                  <a:gd name="T18" fmla="*/ 61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61" y="1"/>
                    </a:moveTo>
                    <a:cubicBezTo>
                      <a:pt x="61" y="1"/>
                      <a:pt x="54" y="0"/>
                      <a:pt x="49" y="5"/>
                    </a:cubicBezTo>
                    <a:cubicBezTo>
                      <a:pt x="44" y="10"/>
                      <a:pt x="41" y="11"/>
                      <a:pt x="36" y="16"/>
                    </a:cubicBezTo>
                    <a:cubicBezTo>
                      <a:pt x="31" y="20"/>
                      <a:pt x="23" y="29"/>
                      <a:pt x="18" y="31"/>
                    </a:cubicBezTo>
                    <a:cubicBezTo>
                      <a:pt x="13" y="33"/>
                      <a:pt x="4" y="33"/>
                      <a:pt x="2" y="35"/>
                    </a:cubicBezTo>
                    <a:cubicBezTo>
                      <a:pt x="0" y="37"/>
                      <a:pt x="0" y="40"/>
                      <a:pt x="2" y="45"/>
                    </a:cubicBezTo>
                    <a:cubicBezTo>
                      <a:pt x="5" y="50"/>
                      <a:pt x="10" y="53"/>
                      <a:pt x="11" y="53"/>
                    </a:cubicBezTo>
                    <a:cubicBezTo>
                      <a:pt x="12" y="53"/>
                      <a:pt x="36" y="32"/>
                      <a:pt x="41" y="27"/>
                    </a:cubicBezTo>
                    <a:cubicBezTo>
                      <a:pt x="47" y="23"/>
                      <a:pt x="54" y="16"/>
                      <a:pt x="55" y="14"/>
                    </a:cubicBezTo>
                    <a:cubicBezTo>
                      <a:pt x="57" y="13"/>
                      <a:pt x="64" y="6"/>
                      <a:pt x="6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5" name="Freeform 119"/>
              <p:cNvSpPr>
                <a:spLocks/>
              </p:cNvSpPr>
              <p:nvPr/>
            </p:nvSpPr>
            <p:spPr bwMode="auto">
              <a:xfrm>
                <a:off x="1484751" y="5200163"/>
                <a:ext cx="101600" cy="87313"/>
              </a:xfrm>
              <a:custGeom>
                <a:avLst/>
                <a:gdLst>
                  <a:gd name="T0" fmla="*/ 62 w 64"/>
                  <a:gd name="T1" fmla="*/ 0 h 54"/>
                  <a:gd name="T2" fmla="*/ 49 w 64"/>
                  <a:gd name="T3" fmla="*/ 4 h 54"/>
                  <a:gd name="T4" fmla="*/ 28 w 64"/>
                  <a:gd name="T5" fmla="*/ 23 h 54"/>
                  <a:gd name="T6" fmla="*/ 10 w 64"/>
                  <a:gd name="T7" fmla="*/ 32 h 54"/>
                  <a:gd name="T8" fmla="*/ 3 w 64"/>
                  <a:gd name="T9" fmla="*/ 34 h 54"/>
                  <a:gd name="T10" fmla="*/ 2 w 64"/>
                  <a:gd name="T11" fmla="*/ 45 h 54"/>
                  <a:gd name="T12" fmla="*/ 10 w 64"/>
                  <a:gd name="T13" fmla="*/ 53 h 54"/>
                  <a:gd name="T14" fmla="*/ 12 w 64"/>
                  <a:gd name="T15" fmla="*/ 54 h 54"/>
                  <a:gd name="T16" fmla="*/ 27 w 64"/>
                  <a:gd name="T17" fmla="*/ 41 h 54"/>
                  <a:gd name="T18" fmla="*/ 57 w 64"/>
                  <a:gd name="T19" fmla="*/ 15 h 54"/>
                  <a:gd name="T20" fmla="*/ 64 w 64"/>
                  <a:gd name="T21" fmla="*/ 4 h 54"/>
                  <a:gd name="T22" fmla="*/ 62 w 64"/>
                  <a:gd name="T23" fmla="*/ 0 h 54"/>
                  <a:gd name="T24" fmla="*/ 62 w 64"/>
                  <a:gd name="T25" fmla="*/ 1 h 54"/>
                  <a:gd name="T26" fmla="*/ 62 w 64"/>
                  <a:gd name="T27" fmla="*/ 4 h 54"/>
                  <a:gd name="T28" fmla="*/ 56 w 64"/>
                  <a:gd name="T29" fmla="*/ 14 h 54"/>
                  <a:gd name="T30" fmla="*/ 25 w 64"/>
                  <a:gd name="T31" fmla="*/ 41 h 54"/>
                  <a:gd name="T32" fmla="*/ 13 w 64"/>
                  <a:gd name="T33" fmla="*/ 51 h 54"/>
                  <a:gd name="T34" fmla="*/ 12 w 64"/>
                  <a:gd name="T35" fmla="*/ 52 h 54"/>
                  <a:gd name="T36" fmla="*/ 12 w 64"/>
                  <a:gd name="T37" fmla="*/ 53 h 54"/>
                  <a:gd name="T38" fmla="*/ 12 w 64"/>
                  <a:gd name="T39" fmla="*/ 52 h 54"/>
                  <a:gd name="T40" fmla="*/ 12 w 64"/>
                  <a:gd name="T41" fmla="*/ 52 h 54"/>
                  <a:gd name="T42" fmla="*/ 12 w 64"/>
                  <a:gd name="T43" fmla="*/ 52 h 54"/>
                  <a:gd name="T44" fmla="*/ 12 w 64"/>
                  <a:gd name="T45" fmla="*/ 52 h 54"/>
                  <a:gd name="T46" fmla="*/ 11 w 64"/>
                  <a:gd name="T47" fmla="*/ 52 h 54"/>
                  <a:gd name="T48" fmla="*/ 4 w 64"/>
                  <a:gd name="T49" fmla="*/ 44 h 54"/>
                  <a:gd name="T50" fmla="*/ 4 w 64"/>
                  <a:gd name="T51" fmla="*/ 36 h 54"/>
                  <a:gd name="T52" fmla="*/ 20 w 64"/>
                  <a:gd name="T53" fmla="*/ 32 h 54"/>
                  <a:gd name="T54" fmla="*/ 38 w 64"/>
                  <a:gd name="T55" fmla="*/ 16 h 54"/>
                  <a:gd name="T56" fmla="*/ 59 w 64"/>
                  <a:gd name="T57" fmla="*/ 2 h 54"/>
                  <a:gd name="T58" fmla="*/ 61 w 64"/>
                  <a:gd name="T59" fmla="*/ 2 h 54"/>
                  <a:gd name="T60" fmla="*/ 62 w 64"/>
                  <a:gd name="T61" fmla="*/ 1 h 54"/>
                  <a:gd name="T62" fmla="*/ 62 w 64"/>
                  <a:gd name="T6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54">
                    <a:moveTo>
                      <a:pt x="62" y="1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59" y="0"/>
                    </a:cubicBezTo>
                    <a:cubicBezTo>
                      <a:pt x="57" y="0"/>
                      <a:pt x="53" y="1"/>
                      <a:pt x="49" y="4"/>
                    </a:cubicBezTo>
                    <a:cubicBezTo>
                      <a:pt x="45" y="9"/>
                      <a:pt x="42" y="10"/>
                      <a:pt x="37" y="15"/>
                    </a:cubicBezTo>
                    <a:cubicBezTo>
                      <a:pt x="34" y="17"/>
                      <a:pt x="31" y="20"/>
                      <a:pt x="28" y="23"/>
                    </a:cubicBezTo>
                    <a:cubicBezTo>
                      <a:pt x="25" y="26"/>
                      <a:pt x="21" y="29"/>
                      <a:pt x="19" y="30"/>
                    </a:cubicBezTo>
                    <a:cubicBezTo>
                      <a:pt x="17" y="31"/>
                      <a:pt x="13" y="31"/>
                      <a:pt x="10" y="32"/>
                    </a:cubicBezTo>
                    <a:cubicBezTo>
                      <a:pt x="8" y="32"/>
                      <a:pt x="7" y="32"/>
                      <a:pt x="6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4" y="48"/>
                      <a:pt x="5" y="50"/>
                      <a:pt x="7" y="51"/>
                    </a:cubicBezTo>
                    <a:cubicBezTo>
                      <a:pt x="8" y="52"/>
                      <a:pt x="9" y="53"/>
                      <a:pt x="10" y="53"/>
                    </a:cubicBezTo>
                    <a:cubicBezTo>
                      <a:pt x="10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5" y="52"/>
                      <a:pt x="21" y="47"/>
                      <a:pt x="27" y="41"/>
                    </a:cubicBezTo>
                    <a:cubicBezTo>
                      <a:pt x="34" y="36"/>
                      <a:pt x="40" y="30"/>
                      <a:pt x="43" y="28"/>
                    </a:cubicBezTo>
                    <a:cubicBezTo>
                      <a:pt x="48" y="23"/>
                      <a:pt x="55" y="17"/>
                      <a:pt x="57" y="15"/>
                    </a:cubicBezTo>
                    <a:cubicBezTo>
                      <a:pt x="58" y="14"/>
                      <a:pt x="59" y="13"/>
                      <a:pt x="61" y="11"/>
                    </a:cubicBezTo>
                    <a:cubicBezTo>
                      <a:pt x="62" y="9"/>
                      <a:pt x="64" y="7"/>
                      <a:pt x="64" y="4"/>
                    </a:cubicBezTo>
                    <a:cubicBezTo>
                      <a:pt x="64" y="3"/>
                      <a:pt x="63" y="2"/>
                      <a:pt x="63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3"/>
                      <a:pt x="62" y="3"/>
                      <a:pt x="62" y="4"/>
                    </a:cubicBezTo>
                    <a:cubicBezTo>
                      <a:pt x="62" y="6"/>
                      <a:pt x="60" y="8"/>
                      <a:pt x="59" y="10"/>
                    </a:cubicBezTo>
                    <a:cubicBezTo>
                      <a:pt x="58" y="11"/>
                      <a:pt x="56" y="13"/>
                      <a:pt x="56" y="14"/>
                    </a:cubicBezTo>
                    <a:cubicBezTo>
                      <a:pt x="54" y="15"/>
                      <a:pt x="47" y="22"/>
                      <a:pt x="41" y="26"/>
                    </a:cubicBezTo>
                    <a:cubicBezTo>
                      <a:pt x="39" y="29"/>
                      <a:pt x="32" y="35"/>
                      <a:pt x="25" y="41"/>
                    </a:cubicBezTo>
                    <a:cubicBezTo>
                      <a:pt x="21" y="44"/>
                      <a:pt x="18" y="47"/>
                      <a:pt x="16" y="49"/>
                    </a:cubicBezTo>
                    <a:cubicBezTo>
                      <a:pt x="15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9" y="51"/>
                      <a:pt x="8" y="49"/>
                    </a:cubicBezTo>
                    <a:cubicBezTo>
                      <a:pt x="7" y="48"/>
                      <a:pt x="5" y="46"/>
                      <a:pt x="4" y="44"/>
                    </a:cubicBezTo>
                    <a:cubicBezTo>
                      <a:pt x="3" y="42"/>
                      <a:pt x="2" y="40"/>
                      <a:pt x="2" y="39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4" y="35"/>
                      <a:pt x="5" y="35"/>
                      <a:pt x="6" y="35"/>
                    </a:cubicBezTo>
                    <a:cubicBezTo>
                      <a:pt x="10" y="34"/>
                      <a:pt x="16" y="33"/>
                      <a:pt x="20" y="32"/>
                    </a:cubicBezTo>
                    <a:cubicBezTo>
                      <a:pt x="23" y="31"/>
                      <a:pt x="26" y="28"/>
                      <a:pt x="29" y="25"/>
                    </a:cubicBezTo>
                    <a:cubicBezTo>
                      <a:pt x="32" y="22"/>
                      <a:pt x="36" y="18"/>
                      <a:pt x="38" y="16"/>
                    </a:cubicBezTo>
                    <a:cubicBezTo>
                      <a:pt x="43" y="12"/>
                      <a:pt x="46" y="11"/>
                      <a:pt x="51" y="6"/>
                    </a:cubicBezTo>
                    <a:cubicBezTo>
                      <a:pt x="54" y="3"/>
                      <a:pt x="57" y="2"/>
                      <a:pt x="59" y="2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6" name="Freeform 120"/>
              <p:cNvSpPr>
                <a:spLocks/>
              </p:cNvSpPr>
              <p:nvPr/>
            </p:nvSpPr>
            <p:spPr bwMode="auto">
              <a:xfrm>
                <a:off x="1489513" y="5201751"/>
                <a:ext cx="125413" cy="109538"/>
              </a:xfrm>
              <a:custGeom>
                <a:avLst/>
                <a:gdLst>
                  <a:gd name="T0" fmla="*/ 64 w 78"/>
                  <a:gd name="T1" fmla="*/ 3 h 68"/>
                  <a:gd name="T2" fmla="*/ 52 w 78"/>
                  <a:gd name="T3" fmla="*/ 8 h 68"/>
                  <a:gd name="T4" fmla="*/ 32 w 78"/>
                  <a:gd name="T5" fmla="*/ 27 h 68"/>
                  <a:gd name="T6" fmla="*/ 16 w 78"/>
                  <a:gd name="T7" fmla="*/ 38 h 68"/>
                  <a:gd name="T8" fmla="*/ 3 w 78"/>
                  <a:gd name="T9" fmla="*/ 47 h 68"/>
                  <a:gd name="T10" fmla="*/ 3 w 78"/>
                  <a:gd name="T11" fmla="*/ 56 h 68"/>
                  <a:gd name="T12" fmla="*/ 13 w 78"/>
                  <a:gd name="T13" fmla="*/ 66 h 68"/>
                  <a:gd name="T14" fmla="*/ 28 w 78"/>
                  <a:gd name="T15" fmla="*/ 56 h 68"/>
                  <a:gd name="T16" fmla="*/ 50 w 78"/>
                  <a:gd name="T17" fmla="*/ 33 h 68"/>
                  <a:gd name="T18" fmla="*/ 68 w 78"/>
                  <a:gd name="T19" fmla="*/ 16 h 68"/>
                  <a:gd name="T20" fmla="*/ 76 w 78"/>
                  <a:gd name="T21" fmla="*/ 4 h 68"/>
                  <a:gd name="T22" fmla="*/ 64 w 78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8">
                    <a:moveTo>
                      <a:pt x="64" y="3"/>
                    </a:moveTo>
                    <a:cubicBezTo>
                      <a:pt x="64" y="3"/>
                      <a:pt x="58" y="0"/>
                      <a:pt x="52" y="8"/>
                    </a:cubicBezTo>
                    <a:cubicBezTo>
                      <a:pt x="45" y="15"/>
                      <a:pt x="40" y="22"/>
                      <a:pt x="32" y="27"/>
                    </a:cubicBezTo>
                    <a:cubicBezTo>
                      <a:pt x="25" y="32"/>
                      <a:pt x="22" y="35"/>
                      <a:pt x="16" y="38"/>
                    </a:cubicBezTo>
                    <a:cubicBezTo>
                      <a:pt x="10" y="41"/>
                      <a:pt x="4" y="43"/>
                      <a:pt x="3" y="47"/>
                    </a:cubicBezTo>
                    <a:cubicBezTo>
                      <a:pt x="2" y="50"/>
                      <a:pt x="0" y="50"/>
                      <a:pt x="3" y="56"/>
                    </a:cubicBezTo>
                    <a:cubicBezTo>
                      <a:pt x="7" y="62"/>
                      <a:pt x="9" y="65"/>
                      <a:pt x="13" y="66"/>
                    </a:cubicBezTo>
                    <a:cubicBezTo>
                      <a:pt x="18" y="66"/>
                      <a:pt x="17" y="68"/>
                      <a:pt x="28" y="56"/>
                    </a:cubicBezTo>
                    <a:cubicBezTo>
                      <a:pt x="38" y="44"/>
                      <a:pt x="42" y="40"/>
                      <a:pt x="50" y="33"/>
                    </a:cubicBezTo>
                    <a:cubicBezTo>
                      <a:pt x="58" y="27"/>
                      <a:pt x="62" y="23"/>
                      <a:pt x="68" y="16"/>
                    </a:cubicBezTo>
                    <a:cubicBezTo>
                      <a:pt x="74" y="9"/>
                      <a:pt x="78" y="5"/>
                      <a:pt x="76" y="4"/>
                    </a:cubicBezTo>
                    <a:cubicBezTo>
                      <a:pt x="74" y="2"/>
                      <a:pt x="64" y="3"/>
                      <a:pt x="6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7" name="Freeform 121"/>
              <p:cNvSpPr>
                <a:spLocks/>
              </p:cNvSpPr>
              <p:nvPr/>
            </p:nvSpPr>
            <p:spPr bwMode="auto">
              <a:xfrm>
                <a:off x="1491101" y="5204926"/>
                <a:ext cx="122238" cy="104775"/>
              </a:xfrm>
              <a:custGeom>
                <a:avLst/>
                <a:gdLst>
                  <a:gd name="T0" fmla="*/ 63 w 76"/>
                  <a:gd name="T1" fmla="*/ 1 h 65"/>
                  <a:gd name="T2" fmla="*/ 63 w 76"/>
                  <a:gd name="T3" fmla="*/ 0 h 65"/>
                  <a:gd name="T4" fmla="*/ 60 w 76"/>
                  <a:gd name="T5" fmla="*/ 0 h 65"/>
                  <a:gd name="T6" fmla="*/ 50 w 76"/>
                  <a:gd name="T7" fmla="*/ 5 h 65"/>
                  <a:gd name="T8" fmla="*/ 31 w 76"/>
                  <a:gd name="T9" fmla="*/ 24 h 65"/>
                  <a:gd name="T10" fmla="*/ 15 w 76"/>
                  <a:gd name="T11" fmla="*/ 35 h 65"/>
                  <a:gd name="T12" fmla="*/ 6 w 76"/>
                  <a:gd name="T13" fmla="*/ 39 h 65"/>
                  <a:gd name="T14" fmla="*/ 1 w 76"/>
                  <a:gd name="T15" fmla="*/ 44 h 65"/>
                  <a:gd name="T16" fmla="*/ 0 w 76"/>
                  <a:gd name="T17" fmla="*/ 47 h 65"/>
                  <a:gd name="T18" fmla="*/ 0 w 76"/>
                  <a:gd name="T19" fmla="*/ 49 h 65"/>
                  <a:gd name="T20" fmla="*/ 2 w 76"/>
                  <a:gd name="T21" fmla="*/ 54 h 65"/>
                  <a:gd name="T22" fmla="*/ 6 w 76"/>
                  <a:gd name="T23" fmla="*/ 62 h 65"/>
                  <a:gd name="T24" fmla="*/ 12 w 76"/>
                  <a:gd name="T25" fmla="*/ 65 h 65"/>
                  <a:gd name="T26" fmla="*/ 15 w 76"/>
                  <a:gd name="T27" fmla="*/ 65 h 65"/>
                  <a:gd name="T28" fmla="*/ 19 w 76"/>
                  <a:gd name="T29" fmla="*/ 63 h 65"/>
                  <a:gd name="T30" fmla="*/ 28 w 76"/>
                  <a:gd name="T31" fmla="*/ 54 h 65"/>
                  <a:gd name="T32" fmla="*/ 49 w 76"/>
                  <a:gd name="T33" fmla="*/ 32 h 65"/>
                  <a:gd name="T34" fmla="*/ 68 w 76"/>
                  <a:gd name="T35" fmla="*/ 14 h 65"/>
                  <a:gd name="T36" fmla="*/ 74 w 76"/>
                  <a:gd name="T37" fmla="*/ 8 h 65"/>
                  <a:gd name="T38" fmla="*/ 76 w 76"/>
                  <a:gd name="T39" fmla="*/ 5 h 65"/>
                  <a:gd name="T40" fmla="*/ 76 w 76"/>
                  <a:gd name="T41" fmla="*/ 3 h 65"/>
                  <a:gd name="T42" fmla="*/ 75 w 76"/>
                  <a:gd name="T43" fmla="*/ 1 h 65"/>
                  <a:gd name="T44" fmla="*/ 72 w 76"/>
                  <a:gd name="T45" fmla="*/ 0 h 65"/>
                  <a:gd name="T46" fmla="*/ 68 w 76"/>
                  <a:gd name="T47" fmla="*/ 0 h 65"/>
                  <a:gd name="T48" fmla="*/ 63 w 76"/>
                  <a:gd name="T49" fmla="*/ 0 h 65"/>
                  <a:gd name="T50" fmla="*/ 63 w 76"/>
                  <a:gd name="T51" fmla="*/ 1 h 65"/>
                  <a:gd name="T52" fmla="*/ 63 w 76"/>
                  <a:gd name="T53" fmla="*/ 0 h 65"/>
                  <a:gd name="T54" fmla="*/ 63 w 76"/>
                  <a:gd name="T55" fmla="*/ 1 h 65"/>
                  <a:gd name="T56" fmla="*/ 63 w 76"/>
                  <a:gd name="T57" fmla="*/ 2 h 65"/>
                  <a:gd name="T58" fmla="*/ 68 w 76"/>
                  <a:gd name="T59" fmla="*/ 2 h 65"/>
                  <a:gd name="T60" fmla="*/ 72 w 76"/>
                  <a:gd name="T61" fmla="*/ 2 h 65"/>
                  <a:gd name="T62" fmla="*/ 74 w 76"/>
                  <a:gd name="T63" fmla="*/ 2 h 65"/>
                  <a:gd name="T64" fmla="*/ 74 w 76"/>
                  <a:gd name="T65" fmla="*/ 3 h 65"/>
                  <a:gd name="T66" fmla="*/ 74 w 76"/>
                  <a:gd name="T67" fmla="*/ 4 h 65"/>
                  <a:gd name="T68" fmla="*/ 66 w 76"/>
                  <a:gd name="T69" fmla="*/ 13 h 65"/>
                  <a:gd name="T70" fmla="*/ 48 w 76"/>
                  <a:gd name="T71" fmla="*/ 31 h 65"/>
                  <a:gd name="T72" fmla="*/ 26 w 76"/>
                  <a:gd name="T73" fmla="*/ 53 h 65"/>
                  <a:gd name="T74" fmla="*/ 18 w 76"/>
                  <a:gd name="T75" fmla="*/ 61 h 65"/>
                  <a:gd name="T76" fmla="*/ 15 w 76"/>
                  <a:gd name="T77" fmla="*/ 63 h 65"/>
                  <a:gd name="T78" fmla="*/ 12 w 76"/>
                  <a:gd name="T79" fmla="*/ 63 h 65"/>
                  <a:gd name="T80" fmla="*/ 8 w 76"/>
                  <a:gd name="T81" fmla="*/ 60 h 65"/>
                  <a:gd name="T82" fmla="*/ 3 w 76"/>
                  <a:gd name="T83" fmla="*/ 54 h 65"/>
                  <a:gd name="T84" fmla="*/ 2 w 76"/>
                  <a:gd name="T85" fmla="*/ 49 h 65"/>
                  <a:gd name="T86" fmla="*/ 2 w 76"/>
                  <a:gd name="T87" fmla="*/ 48 h 65"/>
                  <a:gd name="T88" fmla="*/ 3 w 76"/>
                  <a:gd name="T89" fmla="*/ 45 h 65"/>
                  <a:gd name="T90" fmla="*/ 7 w 76"/>
                  <a:gd name="T91" fmla="*/ 41 h 65"/>
                  <a:gd name="T92" fmla="*/ 16 w 76"/>
                  <a:gd name="T93" fmla="*/ 37 h 65"/>
                  <a:gd name="T94" fmla="*/ 32 w 76"/>
                  <a:gd name="T95" fmla="*/ 26 h 65"/>
                  <a:gd name="T96" fmla="*/ 51 w 76"/>
                  <a:gd name="T97" fmla="*/ 6 h 65"/>
                  <a:gd name="T98" fmla="*/ 60 w 76"/>
                  <a:gd name="T99" fmla="*/ 2 h 65"/>
                  <a:gd name="T100" fmla="*/ 62 w 76"/>
                  <a:gd name="T101" fmla="*/ 2 h 65"/>
                  <a:gd name="T102" fmla="*/ 62 w 76"/>
                  <a:gd name="T103" fmla="*/ 2 h 65"/>
                  <a:gd name="T104" fmla="*/ 63 w 76"/>
                  <a:gd name="T105" fmla="*/ 2 h 65"/>
                  <a:gd name="T106" fmla="*/ 63 w 76"/>
                  <a:gd name="T107" fmla="*/ 2 h 65"/>
                  <a:gd name="T108" fmla="*/ 63 w 76"/>
                  <a:gd name="T109" fmla="*/ 2 h 65"/>
                  <a:gd name="T110" fmla="*/ 63 w 76"/>
                  <a:gd name="T111" fmla="*/ 2 h 65"/>
                  <a:gd name="T112" fmla="*/ 63 w 76"/>
                  <a:gd name="T113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65">
                    <a:moveTo>
                      <a:pt x="63" y="1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2" y="0"/>
                      <a:pt x="60" y="0"/>
                    </a:cubicBezTo>
                    <a:cubicBezTo>
                      <a:pt x="58" y="0"/>
                      <a:pt x="54" y="1"/>
                      <a:pt x="50" y="5"/>
                    </a:cubicBezTo>
                    <a:cubicBezTo>
                      <a:pt x="43" y="13"/>
                      <a:pt x="38" y="19"/>
                      <a:pt x="31" y="24"/>
                    </a:cubicBezTo>
                    <a:cubicBezTo>
                      <a:pt x="23" y="29"/>
                      <a:pt x="21" y="32"/>
                      <a:pt x="15" y="35"/>
                    </a:cubicBezTo>
                    <a:cubicBezTo>
                      <a:pt x="12" y="37"/>
                      <a:pt x="9" y="38"/>
                      <a:pt x="6" y="39"/>
                    </a:cubicBezTo>
                    <a:cubicBezTo>
                      <a:pt x="4" y="41"/>
                      <a:pt x="2" y="42"/>
                      <a:pt x="1" y="44"/>
                    </a:cubicBezTo>
                    <a:cubicBezTo>
                      <a:pt x="1" y="45"/>
                      <a:pt x="1" y="46"/>
                      <a:pt x="0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0" y="51"/>
                      <a:pt x="0" y="52"/>
                      <a:pt x="2" y="54"/>
                    </a:cubicBezTo>
                    <a:cubicBezTo>
                      <a:pt x="3" y="57"/>
                      <a:pt x="5" y="60"/>
                      <a:pt x="6" y="62"/>
                    </a:cubicBezTo>
                    <a:cubicBezTo>
                      <a:pt x="8" y="63"/>
                      <a:pt x="10" y="64"/>
                      <a:pt x="12" y="65"/>
                    </a:cubicBezTo>
                    <a:cubicBezTo>
                      <a:pt x="13" y="65"/>
                      <a:pt x="14" y="65"/>
                      <a:pt x="15" y="65"/>
                    </a:cubicBezTo>
                    <a:cubicBezTo>
                      <a:pt x="16" y="65"/>
                      <a:pt x="18" y="64"/>
                      <a:pt x="19" y="63"/>
                    </a:cubicBezTo>
                    <a:cubicBezTo>
                      <a:pt x="21" y="61"/>
                      <a:pt x="24" y="59"/>
                      <a:pt x="28" y="54"/>
                    </a:cubicBezTo>
                    <a:cubicBezTo>
                      <a:pt x="38" y="42"/>
                      <a:pt x="41" y="39"/>
                      <a:pt x="49" y="32"/>
                    </a:cubicBezTo>
                    <a:cubicBezTo>
                      <a:pt x="57" y="25"/>
                      <a:pt x="62" y="21"/>
                      <a:pt x="68" y="14"/>
                    </a:cubicBezTo>
                    <a:cubicBezTo>
                      <a:pt x="70" y="12"/>
                      <a:pt x="72" y="9"/>
                      <a:pt x="74" y="8"/>
                    </a:cubicBezTo>
                    <a:cubicBezTo>
                      <a:pt x="75" y="7"/>
                      <a:pt x="75" y="6"/>
                      <a:pt x="76" y="5"/>
                    </a:cubicBezTo>
                    <a:cubicBezTo>
                      <a:pt x="76" y="4"/>
                      <a:pt x="76" y="3"/>
                      <a:pt x="76" y="3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1" y="0"/>
                      <a:pt x="70" y="0"/>
                      <a:pt x="68" y="0"/>
                    </a:cubicBezTo>
                    <a:cubicBezTo>
                      <a:pt x="66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6" y="2"/>
                      <a:pt x="68" y="2"/>
                    </a:cubicBezTo>
                    <a:cubicBezTo>
                      <a:pt x="70" y="2"/>
                      <a:pt x="71" y="2"/>
                      <a:pt x="72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4"/>
                    </a:cubicBezTo>
                    <a:cubicBezTo>
                      <a:pt x="73" y="6"/>
                      <a:pt x="70" y="9"/>
                      <a:pt x="66" y="13"/>
                    </a:cubicBezTo>
                    <a:cubicBezTo>
                      <a:pt x="60" y="20"/>
                      <a:pt x="56" y="24"/>
                      <a:pt x="48" y="31"/>
                    </a:cubicBezTo>
                    <a:cubicBezTo>
                      <a:pt x="40" y="38"/>
                      <a:pt x="37" y="41"/>
                      <a:pt x="26" y="53"/>
                    </a:cubicBezTo>
                    <a:cubicBezTo>
                      <a:pt x="22" y="57"/>
                      <a:pt x="20" y="60"/>
                      <a:pt x="18" y="61"/>
                    </a:cubicBezTo>
                    <a:cubicBezTo>
                      <a:pt x="16" y="63"/>
                      <a:pt x="16" y="63"/>
                      <a:pt x="15" y="63"/>
                    </a:cubicBezTo>
                    <a:cubicBezTo>
                      <a:pt x="14" y="63"/>
                      <a:pt x="14" y="63"/>
                      <a:pt x="12" y="63"/>
                    </a:cubicBezTo>
                    <a:cubicBezTo>
                      <a:pt x="11" y="63"/>
                      <a:pt x="9" y="62"/>
                      <a:pt x="8" y="60"/>
                    </a:cubicBezTo>
                    <a:cubicBezTo>
                      <a:pt x="6" y="59"/>
                      <a:pt x="5" y="56"/>
                      <a:pt x="3" y="54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44"/>
                      <a:pt x="5" y="42"/>
                      <a:pt x="7" y="41"/>
                    </a:cubicBezTo>
                    <a:cubicBezTo>
                      <a:pt x="10" y="40"/>
                      <a:pt x="13" y="38"/>
                      <a:pt x="16" y="37"/>
                    </a:cubicBezTo>
                    <a:cubicBezTo>
                      <a:pt x="22" y="34"/>
                      <a:pt x="25" y="31"/>
                      <a:pt x="32" y="26"/>
                    </a:cubicBezTo>
                    <a:cubicBezTo>
                      <a:pt x="40" y="21"/>
                      <a:pt x="45" y="14"/>
                      <a:pt x="51" y="6"/>
                    </a:cubicBezTo>
                    <a:cubicBezTo>
                      <a:pt x="55" y="2"/>
                      <a:pt x="58" y="2"/>
                      <a:pt x="60" y="2"/>
                    </a:cubicBezTo>
                    <a:cubicBezTo>
                      <a:pt x="61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8" name="Freeform 122"/>
              <p:cNvSpPr>
                <a:spLocks/>
              </p:cNvSpPr>
              <p:nvPr/>
            </p:nvSpPr>
            <p:spPr bwMode="auto">
              <a:xfrm>
                <a:off x="1508563" y="5195401"/>
                <a:ext cx="128588" cy="141288"/>
              </a:xfrm>
              <a:custGeom>
                <a:avLst/>
                <a:gdLst>
                  <a:gd name="T0" fmla="*/ 73 w 80"/>
                  <a:gd name="T1" fmla="*/ 4 h 88"/>
                  <a:gd name="T2" fmla="*/ 68 w 80"/>
                  <a:gd name="T3" fmla="*/ 2 h 88"/>
                  <a:gd name="T4" fmla="*/ 56 w 80"/>
                  <a:gd name="T5" fmla="*/ 6 h 88"/>
                  <a:gd name="T6" fmla="*/ 49 w 80"/>
                  <a:gd name="T7" fmla="*/ 15 h 88"/>
                  <a:gd name="T8" fmla="*/ 17 w 80"/>
                  <a:gd name="T9" fmla="*/ 49 h 88"/>
                  <a:gd name="T10" fmla="*/ 1 w 80"/>
                  <a:gd name="T11" fmla="*/ 62 h 88"/>
                  <a:gd name="T12" fmla="*/ 3 w 80"/>
                  <a:gd name="T13" fmla="*/ 71 h 88"/>
                  <a:gd name="T14" fmla="*/ 12 w 80"/>
                  <a:gd name="T15" fmla="*/ 80 h 88"/>
                  <a:gd name="T16" fmla="*/ 19 w 80"/>
                  <a:gd name="T17" fmla="*/ 88 h 88"/>
                  <a:gd name="T18" fmla="*/ 50 w 80"/>
                  <a:gd name="T19" fmla="*/ 50 h 88"/>
                  <a:gd name="T20" fmla="*/ 70 w 80"/>
                  <a:gd name="T21" fmla="*/ 29 h 88"/>
                  <a:gd name="T22" fmla="*/ 79 w 80"/>
                  <a:gd name="T23" fmla="*/ 20 h 88"/>
                  <a:gd name="T24" fmla="*/ 73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73" y="4"/>
                    </a:moveTo>
                    <a:cubicBezTo>
                      <a:pt x="73" y="4"/>
                      <a:pt x="72" y="0"/>
                      <a:pt x="68" y="2"/>
                    </a:cubicBezTo>
                    <a:cubicBezTo>
                      <a:pt x="64" y="4"/>
                      <a:pt x="59" y="5"/>
                      <a:pt x="56" y="6"/>
                    </a:cubicBezTo>
                    <a:cubicBezTo>
                      <a:pt x="54" y="6"/>
                      <a:pt x="56" y="10"/>
                      <a:pt x="49" y="15"/>
                    </a:cubicBezTo>
                    <a:cubicBezTo>
                      <a:pt x="42" y="20"/>
                      <a:pt x="26" y="43"/>
                      <a:pt x="17" y="49"/>
                    </a:cubicBezTo>
                    <a:cubicBezTo>
                      <a:pt x="7" y="56"/>
                      <a:pt x="1" y="58"/>
                      <a:pt x="1" y="62"/>
                    </a:cubicBezTo>
                    <a:cubicBezTo>
                      <a:pt x="0" y="66"/>
                      <a:pt x="0" y="69"/>
                      <a:pt x="3" y="71"/>
                    </a:cubicBezTo>
                    <a:cubicBezTo>
                      <a:pt x="7" y="74"/>
                      <a:pt x="11" y="78"/>
                      <a:pt x="12" y="80"/>
                    </a:cubicBezTo>
                    <a:cubicBezTo>
                      <a:pt x="13" y="82"/>
                      <a:pt x="19" y="88"/>
                      <a:pt x="19" y="88"/>
                    </a:cubicBezTo>
                    <a:cubicBezTo>
                      <a:pt x="19" y="88"/>
                      <a:pt x="47" y="55"/>
                      <a:pt x="50" y="50"/>
                    </a:cubicBezTo>
                    <a:cubicBezTo>
                      <a:pt x="54" y="44"/>
                      <a:pt x="66" y="33"/>
                      <a:pt x="70" y="29"/>
                    </a:cubicBezTo>
                    <a:cubicBezTo>
                      <a:pt x="74" y="25"/>
                      <a:pt x="78" y="21"/>
                      <a:pt x="79" y="20"/>
                    </a:cubicBezTo>
                    <a:cubicBezTo>
                      <a:pt x="80" y="20"/>
                      <a:pt x="73" y="4"/>
                      <a:pt x="7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9" name="Freeform 123"/>
              <p:cNvSpPr>
                <a:spLocks/>
              </p:cNvSpPr>
              <p:nvPr/>
            </p:nvSpPr>
            <p:spPr bwMode="auto">
              <a:xfrm>
                <a:off x="1506976" y="5196988"/>
                <a:ext cx="130175" cy="141288"/>
              </a:xfrm>
              <a:custGeom>
                <a:avLst/>
                <a:gdLst>
                  <a:gd name="T0" fmla="*/ 75 w 81"/>
                  <a:gd name="T1" fmla="*/ 3 h 88"/>
                  <a:gd name="T2" fmla="*/ 71 w 81"/>
                  <a:gd name="T3" fmla="*/ 0 h 88"/>
                  <a:gd name="T4" fmla="*/ 57 w 81"/>
                  <a:gd name="T5" fmla="*/ 4 h 88"/>
                  <a:gd name="T6" fmla="*/ 54 w 81"/>
                  <a:gd name="T7" fmla="*/ 8 h 88"/>
                  <a:gd name="T8" fmla="*/ 34 w 81"/>
                  <a:gd name="T9" fmla="*/ 30 h 88"/>
                  <a:gd name="T10" fmla="*/ 6 w 81"/>
                  <a:gd name="T11" fmla="*/ 55 h 88"/>
                  <a:gd name="T12" fmla="*/ 0 w 81"/>
                  <a:gd name="T13" fmla="*/ 65 h 88"/>
                  <a:gd name="T14" fmla="*/ 12 w 81"/>
                  <a:gd name="T15" fmla="*/ 79 h 88"/>
                  <a:gd name="T16" fmla="*/ 20 w 81"/>
                  <a:gd name="T17" fmla="*/ 88 h 88"/>
                  <a:gd name="T18" fmla="*/ 21 w 81"/>
                  <a:gd name="T19" fmla="*/ 88 h 88"/>
                  <a:gd name="T20" fmla="*/ 52 w 81"/>
                  <a:gd name="T21" fmla="*/ 49 h 88"/>
                  <a:gd name="T22" fmla="*/ 72 w 81"/>
                  <a:gd name="T23" fmla="*/ 29 h 88"/>
                  <a:gd name="T24" fmla="*/ 79 w 81"/>
                  <a:gd name="T25" fmla="*/ 21 h 88"/>
                  <a:gd name="T26" fmla="*/ 80 w 81"/>
                  <a:gd name="T27" fmla="*/ 20 h 88"/>
                  <a:gd name="T28" fmla="*/ 81 w 81"/>
                  <a:gd name="T29" fmla="*/ 19 h 88"/>
                  <a:gd name="T30" fmla="*/ 75 w 81"/>
                  <a:gd name="T31" fmla="*/ 3 h 88"/>
                  <a:gd name="T32" fmla="*/ 75 w 81"/>
                  <a:gd name="T33" fmla="*/ 3 h 88"/>
                  <a:gd name="T34" fmla="*/ 74 w 81"/>
                  <a:gd name="T35" fmla="*/ 4 h 88"/>
                  <a:gd name="T36" fmla="*/ 78 w 81"/>
                  <a:gd name="T37" fmla="*/ 16 h 88"/>
                  <a:gd name="T38" fmla="*/ 79 w 81"/>
                  <a:gd name="T39" fmla="*/ 19 h 88"/>
                  <a:gd name="T40" fmla="*/ 79 w 81"/>
                  <a:gd name="T41" fmla="*/ 19 h 88"/>
                  <a:gd name="T42" fmla="*/ 80 w 81"/>
                  <a:gd name="T43" fmla="*/ 19 h 88"/>
                  <a:gd name="T44" fmla="*/ 79 w 81"/>
                  <a:gd name="T45" fmla="*/ 19 h 88"/>
                  <a:gd name="T46" fmla="*/ 70 w 81"/>
                  <a:gd name="T47" fmla="*/ 27 h 88"/>
                  <a:gd name="T48" fmla="*/ 50 w 81"/>
                  <a:gd name="T49" fmla="*/ 48 h 88"/>
                  <a:gd name="T50" fmla="*/ 24 w 81"/>
                  <a:gd name="T51" fmla="*/ 81 h 88"/>
                  <a:gd name="T52" fmla="*/ 20 w 81"/>
                  <a:gd name="T53" fmla="*/ 87 h 88"/>
                  <a:gd name="T54" fmla="*/ 18 w 81"/>
                  <a:gd name="T55" fmla="*/ 83 h 88"/>
                  <a:gd name="T56" fmla="*/ 5 w 81"/>
                  <a:gd name="T57" fmla="*/ 69 h 88"/>
                  <a:gd name="T58" fmla="*/ 3 w 81"/>
                  <a:gd name="T59" fmla="*/ 61 h 88"/>
                  <a:gd name="T60" fmla="*/ 18 w 81"/>
                  <a:gd name="T61" fmla="*/ 49 h 88"/>
                  <a:gd name="T62" fmla="*/ 51 w 81"/>
                  <a:gd name="T63" fmla="*/ 15 h 88"/>
                  <a:gd name="T64" fmla="*/ 57 w 81"/>
                  <a:gd name="T65" fmla="*/ 6 h 88"/>
                  <a:gd name="T66" fmla="*/ 69 w 81"/>
                  <a:gd name="T67" fmla="*/ 2 h 88"/>
                  <a:gd name="T68" fmla="*/ 73 w 81"/>
                  <a:gd name="T69" fmla="*/ 3 h 88"/>
                  <a:gd name="T70" fmla="*/ 73 w 81"/>
                  <a:gd name="T71" fmla="*/ 4 h 88"/>
                  <a:gd name="T72" fmla="*/ 74 w 81"/>
                  <a:gd name="T73" fmla="*/ 4 h 88"/>
                  <a:gd name="T74" fmla="*/ 74 w 81"/>
                  <a:gd name="T7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" h="88">
                    <a:moveTo>
                      <a:pt x="74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2"/>
                      <a:pt x="74" y="1"/>
                    </a:cubicBezTo>
                    <a:cubicBezTo>
                      <a:pt x="74" y="1"/>
                      <a:pt x="73" y="0"/>
                      <a:pt x="71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5" y="2"/>
                      <a:pt x="59" y="3"/>
                      <a:pt x="57" y="4"/>
                    </a:cubicBezTo>
                    <a:cubicBezTo>
                      <a:pt x="56" y="4"/>
                      <a:pt x="56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3" y="10"/>
                      <a:pt x="52" y="11"/>
                      <a:pt x="49" y="13"/>
                    </a:cubicBezTo>
                    <a:cubicBezTo>
                      <a:pt x="46" y="16"/>
                      <a:pt x="40" y="23"/>
                      <a:pt x="34" y="30"/>
                    </a:cubicBezTo>
                    <a:cubicBezTo>
                      <a:pt x="28" y="37"/>
                      <a:pt x="22" y="45"/>
                      <a:pt x="17" y="48"/>
                    </a:cubicBezTo>
                    <a:cubicBezTo>
                      <a:pt x="12" y="51"/>
                      <a:pt x="8" y="53"/>
                      <a:pt x="6" y="55"/>
                    </a:cubicBezTo>
                    <a:cubicBezTo>
                      <a:pt x="3" y="57"/>
                      <a:pt x="1" y="59"/>
                      <a:pt x="1" y="61"/>
                    </a:cubicBezTo>
                    <a:cubicBezTo>
                      <a:pt x="1" y="62"/>
                      <a:pt x="0" y="64"/>
                      <a:pt x="0" y="65"/>
                    </a:cubicBezTo>
                    <a:cubicBezTo>
                      <a:pt x="0" y="67"/>
                      <a:pt x="1" y="69"/>
                      <a:pt x="4" y="71"/>
                    </a:cubicBezTo>
                    <a:cubicBezTo>
                      <a:pt x="7" y="73"/>
                      <a:pt x="11" y="78"/>
                      <a:pt x="12" y="79"/>
                    </a:cubicBezTo>
                    <a:cubicBezTo>
                      <a:pt x="13" y="81"/>
                      <a:pt x="15" y="83"/>
                      <a:pt x="16" y="84"/>
                    </a:cubicBezTo>
                    <a:cubicBezTo>
                      <a:pt x="18" y="86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8" y="79"/>
                      <a:pt x="35" y="71"/>
                    </a:cubicBezTo>
                    <a:cubicBezTo>
                      <a:pt x="43" y="62"/>
                      <a:pt x="50" y="52"/>
                      <a:pt x="52" y="49"/>
                    </a:cubicBezTo>
                    <a:cubicBezTo>
                      <a:pt x="54" y="47"/>
                      <a:pt x="58" y="42"/>
                      <a:pt x="62" y="39"/>
                    </a:cubicBezTo>
                    <a:cubicBezTo>
                      <a:pt x="65" y="35"/>
                      <a:pt x="70" y="31"/>
                      <a:pt x="72" y="29"/>
                    </a:cubicBezTo>
                    <a:cubicBezTo>
                      <a:pt x="74" y="27"/>
                      <a:pt x="76" y="25"/>
                      <a:pt x="77" y="23"/>
                    </a:cubicBezTo>
                    <a:cubicBezTo>
                      <a:pt x="78" y="22"/>
                      <a:pt x="79" y="22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8"/>
                      <a:pt x="81" y="17"/>
                      <a:pt x="80" y="15"/>
                    </a:cubicBezTo>
                    <a:cubicBezTo>
                      <a:pt x="78" y="11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5" y="7"/>
                      <a:pt x="76" y="11"/>
                    </a:cubicBezTo>
                    <a:cubicBezTo>
                      <a:pt x="77" y="13"/>
                      <a:pt x="78" y="14"/>
                      <a:pt x="78" y="16"/>
                    </a:cubicBezTo>
                    <a:cubicBezTo>
                      <a:pt x="79" y="17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8" y="20"/>
                    </a:cubicBezTo>
                    <a:cubicBezTo>
                      <a:pt x="76" y="21"/>
                      <a:pt x="73" y="25"/>
                      <a:pt x="70" y="27"/>
                    </a:cubicBezTo>
                    <a:cubicBezTo>
                      <a:pt x="68" y="29"/>
                      <a:pt x="64" y="33"/>
                      <a:pt x="60" y="37"/>
                    </a:cubicBezTo>
                    <a:cubicBezTo>
                      <a:pt x="56" y="41"/>
                      <a:pt x="52" y="45"/>
                      <a:pt x="50" y="48"/>
                    </a:cubicBezTo>
                    <a:cubicBezTo>
                      <a:pt x="49" y="51"/>
                      <a:pt x="41" y="60"/>
                      <a:pt x="34" y="69"/>
                    </a:cubicBezTo>
                    <a:cubicBezTo>
                      <a:pt x="30" y="74"/>
                      <a:pt x="27" y="78"/>
                      <a:pt x="24" y="81"/>
                    </a:cubicBezTo>
                    <a:cubicBezTo>
                      <a:pt x="21" y="84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0" y="85"/>
                      <a:pt x="18" y="83"/>
                    </a:cubicBezTo>
                    <a:cubicBezTo>
                      <a:pt x="16" y="81"/>
                      <a:pt x="14" y="79"/>
                      <a:pt x="14" y="78"/>
                    </a:cubicBezTo>
                    <a:cubicBezTo>
                      <a:pt x="12" y="76"/>
                      <a:pt x="8" y="72"/>
                      <a:pt x="5" y="69"/>
                    </a:cubicBezTo>
                    <a:cubicBezTo>
                      <a:pt x="3" y="68"/>
                      <a:pt x="2" y="67"/>
                      <a:pt x="2" y="65"/>
                    </a:cubicBezTo>
                    <a:cubicBezTo>
                      <a:pt x="2" y="64"/>
                      <a:pt x="3" y="63"/>
                      <a:pt x="3" y="61"/>
                    </a:cubicBezTo>
                    <a:cubicBezTo>
                      <a:pt x="3" y="60"/>
                      <a:pt x="4" y="58"/>
                      <a:pt x="7" y="56"/>
                    </a:cubicBezTo>
                    <a:cubicBezTo>
                      <a:pt x="9" y="55"/>
                      <a:pt x="13" y="52"/>
                      <a:pt x="18" y="49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42" y="24"/>
                      <a:pt x="47" y="17"/>
                      <a:pt x="51" y="15"/>
                    </a:cubicBezTo>
                    <a:cubicBezTo>
                      <a:pt x="54" y="12"/>
                      <a:pt x="56" y="10"/>
                      <a:pt x="56" y="8"/>
                    </a:cubicBezTo>
                    <a:cubicBezTo>
                      <a:pt x="57" y="7"/>
                      <a:pt x="57" y="7"/>
                      <a:pt x="57" y="6"/>
                    </a:cubicBezTo>
                    <a:cubicBezTo>
                      <a:pt x="57" y="6"/>
                      <a:pt x="57" y="6"/>
                      <a:pt x="58" y="6"/>
                    </a:cubicBezTo>
                    <a:cubicBezTo>
                      <a:pt x="60" y="5"/>
                      <a:pt x="65" y="4"/>
                      <a:pt x="69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2" y="2"/>
                      <a:pt x="72" y="2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0" name="Freeform 124"/>
              <p:cNvSpPr>
                <a:spLocks/>
              </p:cNvSpPr>
              <p:nvPr/>
            </p:nvSpPr>
            <p:spPr bwMode="auto">
              <a:xfrm>
                <a:off x="1529201" y="5217626"/>
                <a:ext cx="139700" cy="146050"/>
              </a:xfrm>
              <a:custGeom>
                <a:avLst/>
                <a:gdLst>
                  <a:gd name="T0" fmla="*/ 68 w 87"/>
                  <a:gd name="T1" fmla="*/ 0 h 91"/>
                  <a:gd name="T2" fmla="*/ 54 w 87"/>
                  <a:gd name="T3" fmla="*/ 8 h 91"/>
                  <a:gd name="T4" fmla="*/ 17 w 87"/>
                  <a:gd name="T5" fmla="*/ 47 h 91"/>
                  <a:gd name="T6" fmla="*/ 1 w 87"/>
                  <a:gd name="T7" fmla="*/ 62 h 91"/>
                  <a:gd name="T8" fmla="*/ 7 w 87"/>
                  <a:gd name="T9" fmla="*/ 75 h 91"/>
                  <a:gd name="T10" fmla="*/ 25 w 87"/>
                  <a:gd name="T11" fmla="*/ 85 h 91"/>
                  <a:gd name="T12" fmla="*/ 42 w 87"/>
                  <a:gd name="T13" fmla="*/ 68 h 91"/>
                  <a:gd name="T14" fmla="*/ 46 w 87"/>
                  <a:gd name="T15" fmla="*/ 47 h 91"/>
                  <a:gd name="T16" fmla="*/ 69 w 87"/>
                  <a:gd name="T17" fmla="*/ 27 h 91"/>
                  <a:gd name="T18" fmla="*/ 84 w 87"/>
                  <a:gd name="T19" fmla="*/ 18 h 91"/>
                  <a:gd name="T20" fmla="*/ 84 w 87"/>
                  <a:gd name="T21" fmla="*/ 6 h 91"/>
                  <a:gd name="T22" fmla="*/ 72 w 87"/>
                  <a:gd name="T23" fmla="*/ 3 h 91"/>
                  <a:gd name="T24" fmla="*/ 68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68" y="0"/>
                    </a:moveTo>
                    <a:cubicBezTo>
                      <a:pt x="68" y="0"/>
                      <a:pt x="60" y="1"/>
                      <a:pt x="54" y="8"/>
                    </a:cubicBezTo>
                    <a:cubicBezTo>
                      <a:pt x="47" y="15"/>
                      <a:pt x="24" y="42"/>
                      <a:pt x="17" y="47"/>
                    </a:cubicBezTo>
                    <a:cubicBezTo>
                      <a:pt x="9" y="52"/>
                      <a:pt x="2" y="58"/>
                      <a:pt x="1" y="62"/>
                    </a:cubicBezTo>
                    <a:cubicBezTo>
                      <a:pt x="0" y="67"/>
                      <a:pt x="2" y="70"/>
                      <a:pt x="7" y="75"/>
                    </a:cubicBezTo>
                    <a:cubicBezTo>
                      <a:pt x="13" y="80"/>
                      <a:pt x="18" y="91"/>
                      <a:pt x="25" y="85"/>
                    </a:cubicBezTo>
                    <a:cubicBezTo>
                      <a:pt x="31" y="80"/>
                      <a:pt x="43" y="76"/>
                      <a:pt x="42" y="68"/>
                    </a:cubicBezTo>
                    <a:cubicBezTo>
                      <a:pt x="40" y="60"/>
                      <a:pt x="36" y="58"/>
                      <a:pt x="46" y="47"/>
                    </a:cubicBezTo>
                    <a:cubicBezTo>
                      <a:pt x="56" y="37"/>
                      <a:pt x="60" y="30"/>
                      <a:pt x="69" y="27"/>
                    </a:cubicBezTo>
                    <a:cubicBezTo>
                      <a:pt x="77" y="23"/>
                      <a:pt x="82" y="25"/>
                      <a:pt x="84" y="18"/>
                    </a:cubicBezTo>
                    <a:cubicBezTo>
                      <a:pt x="86" y="12"/>
                      <a:pt x="87" y="9"/>
                      <a:pt x="84" y="6"/>
                    </a:cubicBezTo>
                    <a:cubicBezTo>
                      <a:pt x="80" y="3"/>
                      <a:pt x="74" y="3"/>
                      <a:pt x="72" y="3"/>
                    </a:cubicBezTo>
                    <a:cubicBezTo>
                      <a:pt x="70" y="2"/>
                      <a:pt x="68" y="0"/>
                      <a:pt x="6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1" name="Freeform 125"/>
              <p:cNvSpPr>
                <a:spLocks/>
              </p:cNvSpPr>
              <p:nvPr/>
            </p:nvSpPr>
            <p:spPr bwMode="auto">
              <a:xfrm>
                <a:off x="1553013" y="5225563"/>
                <a:ext cx="115888" cy="133350"/>
              </a:xfrm>
              <a:custGeom>
                <a:avLst/>
                <a:gdLst>
                  <a:gd name="T0" fmla="*/ 69 w 72"/>
                  <a:gd name="T1" fmla="*/ 2 h 84"/>
                  <a:gd name="T2" fmla="*/ 65 w 72"/>
                  <a:gd name="T3" fmla="*/ 0 h 84"/>
                  <a:gd name="T4" fmla="*/ 64 w 72"/>
                  <a:gd name="T5" fmla="*/ 11 h 84"/>
                  <a:gd name="T6" fmla="*/ 48 w 72"/>
                  <a:gd name="T7" fmla="*/ 19 h 84"/>
                  <a:gd name="T8" fmla="*/ 25 w 72"/>
                  <a:gd name="T9" fmla="*/ 40 h 84"/>
                  <a:gd name="T10" fmla="*/ 21 w 72"/>
                  <a:gd name="T11" fmla="*/ 60 h 84"/>
                  <a:gd name="T12" fmla="*/ 4 w 72"/>
                  <a:gd name="T13" fmla="*/ 78 h 84"/>
                  <a:gd name="T14" fmla="*/ 0 w 72"/>
                  <a:gd name="T15" fmla="*/ 79 h 84"/>
                  <a:gd name="T16" fmla="*/ 10 w 72"/>
                  <a:gd name="T17" fmla="*/ 81 h 84"/>
                  <a:gd name="T18" fmla="*/ 27 w 72"/>
                  <a:gd name="T19" fmla="*/ 64 h 84"/>
                  <a:gd name="T20" fmla="*/ 31 w 72"/>
                  <a:gd name="T21" fmla="*/ 43 h 84"/>
                  <a:gd name="T22" fmla="*/ 54 w 72"/>
                  <a:gd name="T23" fmla="*/ 23 h 84"/>
                  <a:gd name="T24" fmla="*/ 69 w 72"/>
                  <a:gd name="T25" fmla="*/ 14 h 84"/>
                  <a:gd name="T26" fmla="*/ 69 w 72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69" y="2"/>
                    </a:moveTo>
                    <a:cubicBezTo>
                      <a:pt x="67" y="1"/>
                      <a:pt x="66" y="0"/>
                      <a:pt x="65" y="0"/>
                    </a:cubicBezTo>
                    <a:cubicBezTo>
                      <a:pt x="66" y="3"/>
                      <a:pt x="65" y="6"/>
                      <a:pt x="64" y="11"/>
                    </a:cubicBezTo>
                    <a:cubicBezTo>
                      <a:pt x="62" y="17"/>
                      <a:pt x="57" y="16"/>
                      <a:pt x="48" y="19"/>
                    </a:cubicBezTo>
                    <a:cubicBezTo>
                      <a:pt x="40" y="22"/>
                      <a:pt x="35" y="29"/>
                      <a:pt x="25" y="40"/>
                    </a:cubicBezTo>
                    <a:cubicBezTo>
                      <a:pt x="15" y="50"/>
                      <a:pt x="20" y="53"/>
                      <a:pt x="21" y="60"/>
                    </a:cubicBezTo>
                    <a:cubicBezTo>
                      <a:pt x="23" y="68"/>
                      <a:pt x="11" y="72"/>
                      <a:pt x="4" y="78"/>
                    </a:cubicBezTo>
                    <a:cubicBezTo>
                      <a:pt x="3" y="79"/>
                      <a:pt x="1" y="79"/>
                      <a:pt x="0" y="79"/>
                    </a:cubicBezTo>
                    <a:cubicBezTo>
                      <a:pt x="3" y="82"/>
                      <a:pt x="6" y="84"/>
                      <a:pt x="10" y="81"/>
                    </a:cubicBezTo>
                    <a:cubicBezTo>
                      <a:pt x="16" y="76"/>
                      <a:pt x="28" y="72"/>
                      <a:pt x="27" y="64"/>
                    </a:cubicBezTo>
                    <a:cubicBezTo>
                      <a:pt x="25" y="56"/>
                      <a:pt x="21" y="54"/>
                      <a:pt x="31" y="43"/>
                    </a:cubicBezTo>
                    <a:cubicBezTo>
                      <a:pt x="41" y="33"/>
                      <a:pt x="45" y="26"/>
                      <a:pt x="54" y="23"/>
                    </a:cubicBezTo>
                    <a:cubicBezTo>
                      <a:pt x="62" y="19"/>
                      <a:pt x="67" y="21"/>
                      <a:pt x="69" y="14"/>
                    </a:cubicBezTo>
                    <a:cubicBezTo>
                      <a:pt x="71" y="8"/>
                      <a:pt x="72" y="5"/>
                      <a:pt x="69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2" name="Freeform 126"/>
              <p:cNvSpPr>
                <a:spLocks/>
              </p:cNvSpPr>
              <p:nvPr/>
            </p:nvSpPr>
            <p:spPr bwMode="auto">
              <a:xfrm>
                <a:off x="1529201" y="5216038"/>
                <a:ext cx="139700" cy="142875"/>
              </a:xfrm>
              <a:custGeom>
                <a:avLst/>
                <a:gdLst>
                  <a:gd name="T0" fmla="*/ 68 w 87"/>
                  <a:gd name="T1" fmla="*/ 0 h 89"/>
                  <a:gd name="T2" fmla="*/ 35 w 87"/>
                  <a:gd name="T3" fmla="*/ 29 h 89"/>
                  <a:gd name="T4" fmla="*/ 5 w 87"/>
                  <a:gd name="T5" fmla="*/ 55 h 89"/>
                  <a:gd name="T6" fmla="*/ 0 w 87"/>
                  <a:gd name="T7" fmla="*/ 65 h 89"/>
                  <a:gd name="T8" fmla="*/ 13 w 87"/>
                  <a:gd name="T9" fmla="*/ 84 h 89"/>
                  <a:gd name="T10" fmla="*/ 25 w 87"/>
                  <a:gd name="T11" fmla="*/ 87 h 89"/>
                  <a:gd name="T12" fmla="*/ 41 w 87"/>
                  <a:gd name="T13" fmla="*/ 76 h 89"/>
                  <a:gd name="T14" fmla="*/ 43 w 87"/>
                  <a:gd name="T15" fmla="*/ 69 h 89"/>
                  <a:gd name="T16" fmla="*/ 46 w 87"/>
                  <a:gd name="T17" fmla="*/ 49 h 89"/>
                  <a:gd name="T18" fmla="*/ 69 w 87"/>
                  <a:gd name="T19" fmla="*/ 29 h 89"/>
                  <a:gd name="T20" fmla="*/ 83 w 87"/>
                  <a:gd name="T21" fmla="*/ 24 h 89"/>
                  <a:gd name="T22" fmla="*/ 87 w 87"/>
                  <a:gd name="T23" fmla="*/ 11 h 89"/>
                  <a:gd name="T24" fmla="*/ 77 w 87"/>
                  <a:gd name="T25" fmla="*/ 3 h 89"/>
                  <a:gd name="T26" fmla="*/ 70 w 87"/>
                  <a:gd name="T27" fmla="*/ 1 h 89"/>
                  <a:gd name="T28" fmla="*/ 69 w 87"/>
                  <a:gd name="T29" fmla="*/ 1 h 89"/>
                  <a:gd name="T30" fmla="*/ 68 w 87"/>
                  <a:gd name="T31" fmla="*/ 0 h 89"/>
                  <a:gd name="T32" fmla="*/ 68 w 87"/>
                  <a:gd name="T33" fmla="*/ 2 h 89"/>
                  <a:gd name="T34" fmla="*/ 77 w 87"/>
                  <a:gd name="T35" fmla="*/ 5 h 89"/>
                  <a:gd name="T36" fmla="*/ 85 w 87"/>
                  <a:gd name="T37" fmla="*/ 11 h 89"/>
                  <a:gd name="T38" fmla="*/ 81 w 87"/>
                  <a:gd name="T39" fmla="*/ 22 h 89"/>
                  <a:gd name="T40" fmla="*/ 68 w 87"/>
                  <a:gd name="T41" fmla="*/ 27 h 89"/>
                  <a:gd name="T42" fmla="*/ 45 w 87"/>
                  <a:gd name="T43" fmla="*/ 48 h 89"/>
                  <a:gd name="T44" fmla="*/ 41 w 87"/>
                  <a:gd name="T45" fmla="*/ 69 h 89"/>
                  <a:gd name="T46" fmla="*/ 39 w 87"/>
                  <a:gd name="T47" fmla="*/ 75 h 89"/>
                  <a:gd name="T48" fmla="*/ 21 w 87"/>
                  <a:gd name="T49" fmla="*/ 87 h 89"/>
                  <a:gd name="T50" fmla="*/ 8 w 87"/>
                  <a:gd name="T51" fmla="*/ 75 h 89"/>
                  <a:gd name="T52" fmla="*/ 2 w 87"/>
                  <a:gd name="T53" fmla="*/ 64 h 89"/>
                  <a:gd name="T54" fmla="*/ 17 w 87"/>
                  <a:gd name="T55" fmla="*/ 48 h 89"/>
                  <a:gd name="T56" fmla="*/ 54 w 87"/>
                  <a:gd name="T57" fmla="*/ 10 h 89"/>
                  <a:gd name="T58" fmla="*/ 67 w 87"/>
                  <a:gd name="T59" fmla="*/ 3 h 89"/>
                  <a:gd name="T60" fmla="*/ 68 w 87"/>
                  <a:gd name="T61" fmla="*/ 2 h 89"/>
                  <a:gd name="T62" fmla="*/ 68 w 87"/>
                  <a:gd name="T6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68" y="1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0" y="1"/>
                      <a:pt x="53" y="9"/>
                    </a:cubicBezTo>
                    <a:cubicBezTo>
                      <a:pt x="50" y="12"/>
                      <a:pt x="42" y="21"/>
                      <a:pt x="35" y="29"/>
                    </a:cubicBezTo>
                    <a:cubicBezTo>
                      <a:pt x="28" y="37"/>
                      <a:pt x="20" y="44"/>
                      <a:pt x="16" y="47"/>
                    </a:cubicBezTo>
                    <a:cubicBezTo>
                      <a:pt x="12" y="49"/>
                      <a:pt x="8" y="52"/>
                      <a:pt x="5" y="55"/>
                    </a:cubicBezTo>
                    <a:cubicBezTo>
                      <a:pt x="3" y="58"/>
                      <a:pt x="0" y="61"/>
                      <a:pt x="0" y="63"/>
                    </a:cubicBezTo>
                    <a:cubicBezTo>
                      <a:pt x="0" y="64"/>
                      <a:pt x="0" y="64"/>
                      <a:pt x="0" y="65"/>
                    </a:cubicBezTo>
                    <a:cubicBezTo>
                      <a:pt x="0" y="69"/>
                      <a:pt x="2" y="72"/>
                      <a:pt x="7" y="77"/>
                    </a:cubicBezTo>
                    <a:cubicBezTo>
                      <a:pt x="9" y="79"/>
                      <a:pt x="11" y="81"/>
                      <a:pt x="13" y="84"/>
                    </a:cubicBezTo>
                    <a:cubicBezTo>
                      <a:pt x="16" y="86"/>
                      <a:pt x="18" y="89"/>
                      <a:pt x="21" y="89"/>
                    </a:cubicBezTo>
                    <a:cubicBezTo>
                      <a:pt x="23" y="89"/>
                      <a:pt x="24" y="88"/>
                      <a:pt x="25" y="87"/>
                    </a:cubicBezTo>
                    <a:cubicBezTo>
                      <a:pt x="28" y="85"/>
                      <a:pt x="33" y="82"/>
                      <a:pt x="36" y="80"/>
                    </a:cubicBezTo>
                    <a:cubicBezTo>
                      <a:pt x="38" y="79"/>
                      <a:pt x="40" y="77"/>
                      <a:pt x="41" y="76"/>
                    </a:cubicBezTo>
                    <a:cubicBezTo>
                      <a:pt x="42" y="74"/>
                      <a:pt x="43" y="73"/>
                      <a:pt x="43" y="71"/>
                    </a:cubicBezTo>
                    <a:cubicBezTo>
                      <a:pt x="43" y="70"/>
                      <a:pt x="43" y="70"/>
                      <a:pt x="43" y="69"/>
                    </a:cubicBezTo>
                    <a:cubicBezTo>
                      <a:pt x="42" y="65"/>
                      <a:pt x="40" y="62"/>
                      <a:pt x="40" y="60"/>
                    </a:cubicBezTo>
                    <a:cubicBezTo>
                      <a:pt x="40" y="57"/>
                      <a:pt x="42" y="54"/>
                      <a:pt x="46" y="49"/>
                    </a:cubicBezTo>
                    <a:cubicBezTo>
                      <a:pt x="51" y="44"/>
                      <a:pt x="55" y="39"/>
                      <a:pt x="58" y="36"/>
                    </a:cubicBezTo>
                    <a:cubicBezTo>
                      <a:pt x="62" y="33"/>
                      <a:pt x="65" y="30"/>
                      <a:pt x="69" y="29"/>
                    </a:cubicBezTo>
                    <a:cubicBezTo>
                      <a:pt x="73" y="27"/>
                      <a:pt x="77" y="27"/>
                      <a:pt x="79" y="26"/>
                    </a:cubicBezTo>
                    <a:cubicBezTo>
                      <a:pt x="81" y="25"/>
                      <a:pt x="82" y="25"/>
                      <a:pt x="83" y="24"/>
                    </a:cubicBezTo>
                    <a:cubicBezTo>
                      <a:pt x="84" y="23"/>
                      <a:pt x="84" y="21"/>
                      <a:pt x="85" y="20"/>
                    </a:cubicBezTo>
                    <a:cubicBezTo>
                      <a:pt x="86" y="16"/>
                      <a:pt x="87" y="14"/>
                      <a:pt x="87" y="11"/>
                    </a:cubicBezTo>
                    <a:cubicBezTo>
                      <a:pt x="87" y="9"/>
                      <a:pt x="86" y="7"/>
                      <a:pt x="84" y="6"/>
                    </a:cubicBezTo>
                    <a:cubicBezTo>
                      <a:pt x="82" y="4"/>
                      <a:pt x="79" y="4"/>
                      <a:pt x="77" y="3"/>
                    </a:cubicBezTo>
                    <a:cubicBezTo>
                      <a:pt x="75" y="3"/>
                      <a:pt x="73" y="3"/>
                      <a:pt x="72" y="3"/>
                    </a:cubicBezTo>
                    <a:cubicBezTo>
                      <a:pt x="72" y="2"/>
                      <a:pt x="71" y="2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70" y="4"/>
                      <a:pt x="72" y="5"/>
                    </a:cubicBezTo>
                    <a:cubicBezTo>
                      <a:pt x="73" y="5"/>
                      <a:pt x="75" y="5"/>
                      <a:pt x="77" y="5"/>
                    </a:cubicBezTo>
                    <a:cubicBezTo>
                      <a:pt x="79" y="6"/>
                      <a:pt x="81" y="6"/>
                      <a:pt x="83" y="8"/>
                    </a:cubicBezTo>
                    <a:cubicBezTo>
                      <a:pt x="85" y="9"/>
                      <a:pt x="85" y="10"/>
                      <a:pt x="85" y="11"/>
                    </a:cubicBezTo>
                    <a:cubicBezTo>
                      <a:pt x="85" y="13"/>
                      <a:pt x="84" y="15"/>
                      <a:pt x="83" y="19"/>
                    </a:cubicBezTo>
                    <a:cubicBezTo>
                      <a:pt x="83" y="21"/>
                      <a:pt x="82" y="22"/>
                      <a:pt x="81" y="22"/>
                    </a:cubicBezTo>
                    <a:cubicBezTo>
                      <a:pt x="80" y="23"/>
                      <a:pt x="79" y="24"/>
                      <a:pt x="77" y="24"/>
                    </a:cubicBezTo>
                    <a:cubicBezTo>
                      <a:pt x="75" y="25"/>
                      <a:pt x="72" y="26"/>
                      <a:pt x="68" y="27"/>
                    </a:cubicBezTo>
                    <a:cubicBezTo>
                      <a:pt x="64" y="28"/>
                      <a:pt x="61" y="31"/>
                      <a:pt x="57" y="35"/>
                    </a:cubicBezTo>
                    <a:cubicBezTo>
                      <a:pt x="53" y="38"/>
                      <a:pt x="50" y="42"/>
                      <a:pt x="45" y="48"/>
                    </a:cubicBezTo>
                    <a:cubicBezTo>
                      <a:pt x="40" y="53"/>
                      <a:pt x="38" y="56"/>
                      <a:pt x="38" y="60"/>
                    </a:cubicBezTo>
                    <a:cubicBezTo>
                      <a:pt x="38" y="63"/>
                      <a:pt x="40" y="66"/>
                      <a:pt x="41" y="69"/>
                    </a:cubicBezTo>
                    <a:cubicBezTo>
                      <a:pt x="41" y="70"/>
                      <a:pt x="41" y="70"/>
                      <a:pt x="41" y="71"/>
                    </a:cubicBezTo>
                    <a:cubicBezTo>
                      <a:pt x="41" y="72"/>
                      <a:pt x="40" y="73"/>
                      <a:pt x="39" y="75"/>
                    </a:cubicBezTo>
                    <a:cubicBezTo>
                      <a:pt x="36" y="78"/>
                      <a:pt x="29" y="82"/>
                      <a:pt x="24" y="85"/>
                    </a:cubicBezTo>
                    <a:cubicBezTo>
                      <a:pt x="23" y="86"/>
                      <a:pt x="22" y="87"/>
                      <a:pt x="21" y="87"/>
                    </a:cubicBezTo>
                    <a:cubicBezTo>
                      <a:pt x="19" y="87"/>
                      <a:pt x="17" y="85"/>
                      <a:pt x="15" y="83"/>
                    </a:cubicBezTo>
                    <a:cubicBezTo>
                      <a:pt x="13" y="80"/>
                      <a:pt x="10" y="77"/>
                      <a:pt x="8" y="75"/>
                    </a:cubicBezTo>
                    <a:cubicBezTo>
                      <a:pt x="3" y="71"/>
                      <a:pt x="2" y="68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2" y="62"/>
                      <a:pt x="4" y="59"/>
                      <a:pt x="7" y="57"/>
                    </a:cubicBezTo>
                    <a:cubicBezTo>
                      <a:pt x="10" y="54"/>
                      <a:pt x="13" y="51"/>
                      <a:pt x="17" y="48"/>
                    </a:cubicBezTo>
                    <a:cubicBezTo>
                      <a:pt x="21" y="46"/>
                      <a:pt x="29" y="38"/>
                      <a:pt x="36" y="30"/>
                    </a:cubicBezTo>
                    <a:cubicBezTo>
                      <a:pt x="44" y="22"/>
                      <a:pt x="51" y="14"/>
                      <a:pt x="54" y="10"/>
                    </a:cubicBezTo>
                    <a:cubicBezTo>
                      <a:pt x="58" y="7"/>
                      <a:pt x="61" y="5"/>
                      <a:pt x="64" y="4"/>
                    </a:cubicBezTo>
                    <a:cubicBezTo>
                      <a:pt x="65" y="3"/>
                      <a:pt x="66" y="3"/>
                      <a:pt x="67" y="3"/>
                    </a:cubicBezTo>
                    <a:cubicBezTo>
                      <a:pt x="67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3" name="Freeform 127"/>
              <p:cNvSpPr>
                <a:spLocks/>
              </p:cNvSpPr>
              <p:nvPr/>
            </p:nvSpPr>
            <p:spPr bwMode="auto">
              <a:xfrm>
                <a:off x="1435538" y="5268426"/>
                <a:ext cx="58738" cy="58738"/>
              </a:xfrm>
              <a:custGeom>
                <a:avLst/>
                <a:gdLst>
                  <a:gd name="T0" fmla="*/ 32 w 37"/>
                  <a:gd name="T1" fmla="*/ 0 h 37"/>
                  <a:gd name="T2" fmla="*/ 23 w 37"/>
                  <a:gd name="T3" fmla="*/ 4 h 37"/>
                  <a:gd name="T4" fmla="*/ 12 w 37"/>
                  <a:gd name="T5" fmla="*/ 21 h 37"/>
                  <a:gd name="T6" fmla="*/ 3 w 37"/>
                  <a:gd name="T7" fmla="*/ 26 h 37"/>
                  <a:gd name="T8" fmla="*/ 0 w 37"/>
                  <a:gd name="T9" fmla="*/ 31 h 37"/>
                  <a:gd name="T10" fmla="*/ 7 w 37"/>
                  <a:gd name="T11" fmla="*/ 35 h 37"/>
                  <a:gd name="T12" fmla="*/ 15 w 37"/>
                  <a:gd name="T13" fmla="*/ 37 h 37"/>
                  <a:gd name="T14" fmla="*/ 27 w 37"/>
                  <a:gd name="T15" fmla="*/ 24 h 37"/>
                  <a:gd name="T16" fmla="*/ 36 w 37"/>
                  <a:gd name="T17" fmla="*/ 17 h 37"/>
                  <a:gd name="T18" fmla="*/ 36 w 37"/>
                  <a:gd name="T19" fmla="*/ 11 h 37"/>
                  <a:gd name="T20" fmla="*/ 36 w 37"/>
                  <a:gd name="T21" fmla="*/ 4 h 37"/>
                  <a:gd name="T22" fmla="*/ 32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2" y="0"/>
                    </a:moveTo>
                    <a:cubicBezTo>
                      <a:pt x="32" y="0"/>
                      <a:pt x="26" y="0"/>
                      <a:pt x="23" y="4"/>
                    </a:cubicBezTo>
                    <a:cubicBezTo>
                      <a:pt x="20" y="9"/>
                      <a:pt x="17" y="18"/>
                      <a:pt x="12" y="21"/>
                    </a:cubicBezTo>
                    <a:cubicBezTo>
                      <a:pt x="7" y="24"/>
                      <a:pt x="5" y="26"/>
                      <a:pt x="3" y="26"/>
                    </a:cubicBezTo>
                    <a:cubicBezTo>
                      <a:pt x="2" y="26"/>
                      <a:pt x="0" y="28"/>
                      <a:pt x="0" y="31"/>
                    </a:cubicBezTo>
                    <a:cubicBezTo>
                      <a:pt x="1" y="34"/>
                      <a:pt x="3" y="34"/>
                      <a:pt x="7" y="35"/>
                    </a:cubicBezTo>
                    <a:cubicBezTo>
                      <a:pt x="10" y="37"/>
                      <a:pt x="15" y="37"/>
                      <a:pt x="15" y="37"/>
                    </a:cubicBezTo>
                    <a:cubicBezTo>
                      <a:pt x="15" y="37"/>
                      <a:pt x="25" y="25"/>
                      <a:pt x="27" y="24"/>
                    </a:cubicBezTo>
                    <a:cubicBezTo>
                      <a:pt x="28" y="23"/>
                      <a:pt x="36" y="17"/>
                      <a:pt x="36" y="17"/>
                    </a:cubicBezTo>
                    <a:cubicBezTo>
                      <a:pt x="36" y="17"/>
                      <a:pt x="35" y="15"/>
                      <a:pt x="36" y="11"/>
                    </a:cubicBezTo>
                    <a:cubicBezTo>
                      <a:pt x="37" y="7"/>
                      <a:pt x="37" y="5"/>
                      <a:pt x="36" y="4"/>
                    </a:cubicBezTo>
                    <a:cubicBezTo>
                      <a:pt x="34" y="3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4" name="Freeform 128"/>
              <p:cNvSpPr>
                <a:spLocks/>
              </p:cNvSpPr>
              <p:nvPr/>
            </p:nvSpPr>
            <p:spPr bwMode="auto">
              <a:xfrm>
                <a:off x="1433951" y="5266838"/>
                <a:ext cx="61913" cy="61913"/>
              </a:xfrm>
              <a:custGeom>
                <a:avLst/>
                <a:gdLst>
                  <a:gd name="T0" fmla="*/ 33 w 39"/>
                  <a:gd name="T1" fmla="*/ 0 h 39"/>
                  <a:gd name="T2" fmla="*/ 29 w 39"/>
                  <a:gd name="T3" fmla="*/ 1 h 39"/>
                  <a:gd name="T4" fmla="*/ 19 w 39"/>
                  <a:gd name="T5" fmla="*/ 14 h 39"/>
                  <a:gd name="T6" fmla="*/ 7 w 39"/>
                  <a:gd name="T7" fmla="*/ 25 h 39"/>
                  <a:gd name="T8" fmla="*/ 4 w 39"/>
                  <a:gd name="T9" fmla="*/ 26 h 39"/>
                  <a:gd name="T10" fmla="*/ 0 w 39"/>
                  <a:gd name="T11" fmla="*/ 31 h 39"/>
                  <a:gd name="T12" fmla="*/ 0 w 39"/>
                  <a:gd name="T13" fmla="*/ 32 h 39"/>
                  <a:gd name="T14" fmla="*/ 8 w 39"/>
                  <a:gd name="T15" fmla="*/ 37 h 39"/>
                  <a:gd name="T16" fmla="*/ 17 w 39"/>
                  <a:gd name="T17" fmla="*/ 39 h 39"/>
                  <a:gd name="T18" fmla="*/ 22 w 39"/>
                  <a:gd name="T19" fmla="*/ 33 h 39"/>
                  <a:gd name="T20" fmla="*/ 27 w 39"/>
                  <a:gd name="T21" fmla="*/ 27 h 39"/>
                  <a:gd name="T22" fmla="*/ 33 w 39"/>
                  <a:gd name="T23" fmla="*/ 22 h 39"/>
                  <a:gd name="T24" fmla="*/ 38 w 39"/>
                  <a:gd name="T25" fmla="*/ 18 h 39"/>
                  <a:gd name="T26" fmla="*/ 37 w 39"/>
                  <a:gd name="T27" fmla="*/ 17 h 39"/>
                  <a:gd name="T28" fmla="*/ 38 w 39"/>
                  <a:gd name="T29" fmla="*/ 12 h 39"/>
                  <a:gd name="T30" fmla="*/ 37 w 39"/>
                  <a:gd name="T31" fmla="*/ 4 h 39"/>
                  <a:gd name="T32" fmla="*/ 34 w 39"/>
                  <a:gd name="T33" fmla="*/ 1 h 39"/>
                  <a:gd name="T34" fmla="*/ 34 w 39"/>
                  <a:gd name="T35" fmla="*/ 0 h 39"/>
                  <a:gd name="T36" fmla="*/ 33 w 39"/>
                  <a:gd name="T37" fmla="*/ 1 h 39"/>
                  <a:gd name="T38" fmla="*/ 34 w 39"/>
                  <a:gd name="T39" fmla="*/ 3 h 39"/>
                  <a:gd name="T40" fmla="*/ 37 w 39"/>
                  <a:gd name="T41" fmla="*/ 7 h 39"/>
                  <a:gd name="T42" fmla="*/ 35 w 39"/>
                  <a:gd name="T43" fmla="*/ 16 h 39"/>
                  <a:gd name="T44" fmla="*/ 37 w 39"/>
                  <a:gd name="T45" fmla="*/ 18 h 39"/>
                  <a:gd name="T46" fmla="*/ 32 w 39"/>
                  <a:gd name="T47" fmla="*/ 20 h 39"/>
                  <a:gd name="T48" fmla="*/ 26 w 39"/>
                  <a:gd name="T49" fmla="*/ 25 h 39"/>
                  <a:gd name="T50" fmla="*/ 16 w 39"/>
                  <a:gd name="T51" fmla="*/ 38 h 39"/>
                  <a:gd name="T52" fmla="*/ 14 w 39"/>
                  <a:gd name="T53" fmla="*/ 37 h 39"/>
                  <a:gd name="T54" fmla="*/ 4 w 39"/>
                  <a:gd name="T55" fmla="*/ 34 h 39"/>
                  <a:gd name="T56" fmla="*/ 2 w 39"/>
                  <a:gd name="T57" fmla="*/ 32 h 39"/>
                  <a:gd name="T58" fmla="*/ 2 w 39"/>
                  <a:gd name="T59" fmla="*/ 31 h 39"/>
                  <a:gd name="T60" fmla="*/ 6 w 39"/>
                  <a:gd name="T61" fmla="*/ 28 h 39"/>
                  <a:gd name="T62" fmla="*/ 20 w 39"/>
                  <a:gd name="T63" fmla="*/ 15 h 39"/>
                  <a:gd name="T64" fmla="*/ 29 w 39"/>
                  <a:gd name="T65" fmla="*/ 2 h 39"/>
                  <a:gd name="T66" fmla="*/ 33 w 39"/>
                  <a:gd name="T67" fmla="*/ 2 h 39"/>
                  <a:gd name="T68" fmla="*/ 32 w 39"/>
                  <a:gd name="T6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39">
                    <a:moveTo>
                      <a:pt x="33" y="1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29" y="1"/>
                    </a:cubicBezTo>
                    <a:cubicBezTo>
                      <a:pt x="27" y="1"/>
                      <a:pt x="24" y="2"/>
                      <a:pt x="23" y="5"/>
                    </a:cubicBezTo>
                    <a:cubicBezTo>
                      <a:pt x="22" y="7"/>
                      <a:pt x="20" y="11"/>
                      <a:pt x="19" y="14"/>
                    </a:cubicBezTo>
                    <a:cubicBezTo>
                      <a:pt x="17" y="17"/>
                      <a:pt x="15" y="20"/>
                      <a:pt x="13" y="21"/>
                    </a:cubicBezTo>
                    <a:cubicBezTo>
                      <a:pt x="10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1" y="28"/>
                      <a:pt x="0" y="30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4"/>
                      <a:pt x="2" y="35"/>
                      <a:pt x="3" y="35"/>
                    </a:cubicBezTo>
                    <a:cubicBezTo>
                      <a:pt x="4" y="36"/>
                      <a:pt x="6" y="37"/>
                      <a:pt x="8" y="37"/>
                    </a:cubicBezTo>
                    <a:cubicBezTo>
                      <a:pt x="11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20" y="36"/>
                      <a:pt x="22" y="33"/>
                    </a:cubicBezTo>
                    <a:cubicBezTo>
                      <a:pt x="23" y="31"/>
                      <a:pt x="25" y="30"/>
                      <a:pt x="26" y="28"/>
                    </a:cubicBezTo>
                    <a:cubicBezTo>
                      <a:pt x="26" y="28"/>
                      <a:pt x="27" y="27"/>
                      <a:pt x="27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1" y="24"/>
                      <a:pt x="33" y="22"/>
                    </a:cubicBezTo>
                    <a:cubicBezTo>
                      <a:pt x="35" y="20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5"/>
                      <a:pt x="37" y="14"/>
                      <a:pt x="38" y="12"/>
                    </a:cubicBezTo>
                    <a:cubicBezTo>
                      <a:pt x="38" y="10"/>
                      <a:pt x="39" y="8"/>
                      <a:pt x="39" y="7"/>
                    </a:cubicBezTo>
                    <a:cubicBezTo>
                      <a:pt x="39" y="6"/>
                      <a:pt x="38" y="4"/>
                      <a:pt x="37" y="4"/>
                    </a:cubicBezTo>
                    <a:cubicBezTo>
                      <a:pt x="37" y="4"/>
                      <a:pt x="36" y="3"/>
                      <a:pt x="35" y="2"/>
                    </a:cubicBezTo>
                    <a:cubicBezTo>
                      <a:pt x="35" y="1"/>
                      <a:pt x="35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3" y="2"/>
                      <a:pt x="34" y="3"/>
                    </a:cubicBezTo>
                    <a:cubicBezTo>
                      <a:pt x="34" y="4"/>
                      <a:pt x="35" y="5"/>
                      <a:pt x="36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7" y="8"/>
                      <a:pt x="36" y="9"/>
                      <a:pt x="36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4" y="19"/>
                      <a:pt x="32" y="20"/>
                    </a:cubicBezTo>
                    <a:cubicBezTo>
                      <a:pt x="30" y="22"/>
                      <a:pt x="27" y="24"/>
                      <a:pt x="27" y="25"/>
                    </a:cubicBezTo>
                    <a:cubicBezTo>
                      <a:pt x="27" y="25"/>
                      <a:pt x="26" y="25"/>
                      <a:pt x="26" y="25"/>
                    </a:cubicBezTo>
                    <a:cubicBezTo>
                      <a:pt x="23" y="2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4" y="37"/>
                    </a:cubicBezTo>
                    <a:cubicBezTo>
                      <a:pt x="12" y="36"/>
                      <a:pt x="10" y="36"/>
                      <a:pt x="8" y="35"/>
                    </a:cubicBezTo>
                    <a:cubicBezTo>
                      <a:pt x="6" y="35"/>
                      <a:pt x="5" y="34"/>
                      <a:pt x="4" y="34"/>
                    </a:cubicBezTo>
                    <a:cubicBezTo>
                      <a:pt x="3" y="33"/>
                      <a:pt x="3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9"/>
                      <a:pt x="4" y="28"/>
                      <a:pt x="4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8" y="27"/>
                      <a:pt x="9" y="25"/>
                      <a:pt x="13" y="23"/>
                    </a:cubicBezTo>
                    <a:cubicBezTo>
                      <a:pt x="17" y="21"/>
                      <a:pt x="19" y="18"/>
                      <a:pt x="20" y="15"/>
                    </a:cubicBezTo>
                    <a:cubicBezTo>
                      <a:pt x="22" y="12"/>
                      <a:pt x="24" y="8"/>
                      <a:pt x="25" y="6"/>
                    </a:cubicBezTo>
                    <a:cubicBezTo>
                      <a:pt x="26" y="4"/>
                      <a:pt x="27" y="3"/>
                      <a:pt x="29" y="2"/>
                    </a:cubicBezTo>
                    <a:cubicBezTo>
                      <a:pt x="31" y="2"/>
                      <a:pt x="32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5" name="Freeform 129"/>
              <p:cNvSpPr>
                <a:spLocks/>
              </p:cNvSpPr>
              <p:nvPr/>
            </p:nvSpPr>
            <p:spPr bwMode="auto">
              <a:xfrm>
                <a:off x="1443476" y="5285888"/>
                <a:ext cx="63500" cy="68263"/>
              </a:xfrm>
              <a:custGeom>
                <a:avLst/>
                <a:gdLst>
                  <a:gd name="T0" fmla="*/ 31 w 40"/>
                  <a:gd name="T1" fmla="*/ 0 h 43"/>
                  <a:gd name="T2" fmla="*/ 19 w 40"/>
                  <a:gd name="T3" fmla="*/ 6 h 43"/>
                  <a:gd name="T4" fmla="*/ 10 w 40"/>
                  <a:gd name="T5" fmla="*/ 23 h 43"/>
                  <a:gd name="T6" fmla="*/ 1 w 40"/>
                  <a:gd name="T7" fmla="*/ 35 h 43"/>
                  <a:gd name="T8" fmla="*/ 7 w 40"/>
                  <a:gd name="T9" fmla="*/ 42 h 43"/>
                  <a:gd name="T10" fmla="*/ 21 w 40"/>
                  <a:gd name="T11" fmla="*/ 36 h 43"/>
                  <a:gd name="T12" fmla="*/ 36 w 40"/>
                  <a:gd name="T13" fmla="*/ 20 h 43"/>
                  <a:gd name="T14" fmla="*/ 40 w 40"/>
                  <a:gd name="T15" fmla="*/ 12 h 43"/>
                  <a:gd name="T16" fmla="*/ 31 w 4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1" y="0"/>
                    </a:moveTo>
                    <a:cubicBezTo>
                      <a:pt x="31" y="0"/>
                      <a:pt x="20" y="1"/>
                      <a:pt x="19" y="6"/>
                    </a:cubicBezTo>
                    <a:cubicBezTo>
                      <a:pt x="18" y="11"/>
                      <a:pt x="14" y="19"/>
                      <a:pt x="10" y="23"/>
                    </a:cubicBezTo>
                    <a:cubicBezTo>
                      <a:pt x="5" y="27"/>
                      <a:pt x="0" y="32"/>
                      <a:pt x="1" y="35"/>
                    </a:cubicBezTo>
                    <a:cubicBezTo>
                      <a:pt x="2" y="37"/>
                      <a:pt x="5" y="41"/>
                      <a:pt x="7" y="42"/>
                    </a:cubicBezTo>
                    <a:cubicBezTo>
                      <a:pt x="9" y="43"/>
                      <a:pt x="14" y="42"/>
                      <a:pt x="21" y="36"/>
                    </a:cubicBezTo>
                    <a:cubicBezTo>
                      <a:pt x="28" y="29"/>
                      <a:pt x="32" y="23"/>
                      <a:pt x="36" y="20"/>
                    </a:cubicBezTo>
                    <a:cubicBezTo>
                      <a:pt x="40" y="18"/>
                      <a:pt x="40" y="12"/>
                      <a:pt x="40" y="12"/>
                    </a:cubicBezTo>
                    <a:cubicBezTo>
                      <a:pt x="40" y="12"/>
                      <a:pt x="30" y="3"/>
                      <a:pt x="3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6" name="Freeform 130"/>
              <p:cNvSpPr>
                <a:spLocks/>
              </p:cNvSpPr>
              <p:nvPr/>
            </p:nvSpPr>
            <p:spPr bwMode="auto">
              <a:xfrm>
                <a:off x="1441888" y="5282713"/>
                <a:ext cx="65088" cy="71438"/>
              </a:xfrm>
              <a:custGeom>
                <a:avLst/>
                <a:gdLst>
                  <a:gd name="T0" fmla="*/ 31 w 41"/>
                  <a:gd name="T1" fmla="*/ 2 h 45"/>
                  <a:gd name="T2" fmla="*/ 31 w 41"/>
                  <a:gd name="T3" fmla="*/ 1 h 45"/>
                  <a:gd name="T4" fmla="*/ 25 w 41"/>
                  <a:gd name="T5" fmla="*/ 2 h 45"/>
                  <a:gd name="T6" fmla="*/ 21 w 41"/>
                  <a:gd name="T7" fmla="*/ 4 h 45"/>
                  <a:gd name="T8" fmla="*/ 18 w 41"/>
                  <a:gd name="T9" fmla="*/ 8 h 45"/>
                  <a:gd name="T10" fmla="*/ 9 w 41"/>
                  <a:gd name="T11" fmla="*/ 24 h 45"/>
                  <a:gd name="T12" fmla="*/ 3 w 41"/>
                  <a:gd name="T13" fmla="*/ 30 h 45"/>
                  <a:gd name="T14" fmla="*/ 0 w 41"/>
                  <a:gd name="T15" fmla="*/ 36 h 45"/>
                  <a:gd name="T16" fmla="*/ 1 w 41"/>
                  <a:gd name="T17" fmla="*/ 37 h 45"/>
                  <a:gd name="T18" fmla="*/ 1 w 41"/>
                  <a:gd name="T19" fmla="*/ 37 h 45"/>
                  <a:gd name="T20" fmla="*/ 3 w 41"/>
                  <a:gd name="T21" fmla="*/ 41 h 45"/>
                  <a:gd name="T22" fmla="*/ 7 w 41"/>
                  <a:gd name="T23" fmla="*/ 44 h 45"/>
                  <a:gd name="T24" fmla="*/ 9 w 41"/>
                  <a:gd name="T25" fmla="*/ 45 h 45"/>
                  <a:gd name="T26" fmla="*/ 22 w 41"/>
                  <a:gd name="T27" fmla="*/ 38 h 45"/>
                  <a:gd name="T28" fmla="*/ 37 w 41"/>
                  <a:gd name="T29" fmla="*/ 23 h 45"/>
                  <a:gd name="T30" fmla="*/ 41 w 41"/>
                  <a:gd name="T31" fmla="*/ 14 h 45"/>
                  <a:gd name="T32" fmla="*/ 41 w 41"/>
                  <a:gd name="T33" fmla="*/ 14 h 45"/>
                  <a:gd name="T34" fmla="*/ 41 w 41"/>
                  <a:gd name="T35" fmla="*/ 14 h 45"/>
                  <a:gd name="T36" fmla="*/ 40 w 41"/>
                  <a:gd name="T37" fmla="*/ 13 h 45"/>
                  <a:gd name="T38" fmla="*/ 39 w 41"/>
                  <a:gd name="T39" fmla="*/ 12 h 45"/>
                  <a:gd name="T40" fmla="*/ 35 w 41"/>
                  <a:gd name="T41" fmla="*/ 7 h 45"/>
                  <a:gd name="T42" fmla="*/ 33 w 41"/>
                  <a:gd name="T43" fmla="*/ 4 h 45"/>
                  <a:gd name="T44" fmla="*/ 32 w 41"/>
                  <a:gd name="T45" fmla="*/ 2 h 45"/>
                  <a:gd name="T46" fmla="*/ 32 w 41"/>
                  <a:gd name="T47" fmla="*/ 2 h 45"/>
                  <a:gd name="T48" fmla="*/ 32 w 41"/>
                  <a:gd name="T49" fmla="*/ 0 h 45"/>
                  <a:gd name="T50" fmla="*/ 31 w 41"/>
                  <a:gd name="T51" fmla="*/ 1 h 45"/>
                  <a:gd name="T52" fmla="*/ 31 w 41"/>
                  <a:gd name="T53" fmla="*/ 2 h 45"/>
                  <a:gd name="T54" fmla="*/ 30 w 41"/>
                  <a:gd name="T55" fmla="*/ 1 h 45"/>
                  <a:gd name="T56" fmla="*/ 30 w 41"/>
                  <a:gd name="T57" fmla="*/ 2 h 45"/>
                  <a:gd name="T58" fmla="*/ 32 w 41"/>
                  <a:gd name="T59" fmla="*/ 6 h 45"/>
                  <a:gd name="T60" fmla="*/ 39 w 41"/>
                  <a:gd name="T61" fmla="*/ 15 h 45"/>
                  <a:gd name="T62" fmla="*/ 40 w 41"/>
                  <a:gd name="T63" fmla="*/ 14 h 45"/>
                  <a:gd name="T64" fmla="*/ 39 w 41"/>
                  <a:gd name="T65" fmla="*/ 14 h 45"/>
                  <a:gd name="T66" fmla="*/ 39 w 41"/>
                  <a:gd name="T67" fmla="*/ 14 h 45"/>
                  <a:gd name="T68" fmla="*/ 36 w 41"/>
                  <a:gd name="T69" fmla="*/ 21 h 45"/>
                  <a:gd name="T70" fmla="*/ 20 w 41"/>
                  <a:gd name="T71" fmla="*/ 37 h 45"/>
                  <a:gd name="T72" fmla="*/ 9 w 41"/>
                  <a:gd name="T73" fmla="*/ 43 h 45"/>
                  <a:gd name="T74" fmla="*/ 8 w 41"/>
                  <a:gd name="T75" fmla="*/ 42 h 45"/>
                  <a:gd name="T76" fmla="*/ 5 w 41"/>
                  <a:gd name="T77" fmla="*/ 40 h 45"/>
                  <a:gd name="T78" fmla="*/ 2 w 41"/>
                  <a:gd name="T79" fmla="*/ 36 h 45"/>
                  <a:gd name="T80" fmla="*/ 2 w 41"/>
                  <a:gd name="T81" fmla="*/ 36 h 45"/>
                  <a:gd name="T82" fmla="*/ 2 w 41"/>
                  <a:gd name="T83" fmla="*/ 36 h 45"/>
                  <a:gd name="T84" fmla="*/ 5 w 41"/>
                  <a:gd name="T85" fmla="*/ 31 h 45"/>
                  <a:gd name="T86" fmla="*/ 11 w 41"/>
                  <a:gd name="T87" fmla="*/ 25 h 45"/>
                  <a:gd name="T88" fmla="*/ 20 w 41"/>
                  <a:gd name="T89" fmla="*/ 8 h 45"/>
                  <a:gd name="T90" fmla="*/ 22 w 41"/>
                  <a:gd name="T91" fmla="*/ 6 h 45"/>
                  <a:gd name="T92" fmla="*/ 28 w 41"/>
                  <a:gd name="T93" fmla="*/ 3 h 45"/>
                  <a:gd name="T94" fmla="*/ 30 w 41"/>
                  <a:gd name="T95" fmla="*/ 3 h 45"/>
                  <a:gd name="T96" fmla="*/ 31 w 41"/>
                  <a:gd name="T97" fmla="*/ 3 h 45"/>
                  <a:gd name="T98" fmla="*/ 31 w 41"/>
                  <a:gd name="T99" fmla="*/ 2 h 45"/>
                  <a:gd name="T100" fmla="*/ 30 w 41"/>
                  <a:gd name="T101" fmla="*/ 1 h 45"/>
                  <a:gd name="T102" fmla="*/ 31 w 41"/>
                  <a:gd name="T10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45">
                    <a:moveTo>
                      <a:pt x="31" y="2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8" y="1"/>
                      <a:pt x="25" y="2"/>
                    </a:cubicBezTo>
                    <a:cubicBezTo>
                      <a:pt x="24" y="2"/>
                      <a:pt x="22" y="3"/>
                      <a:pt x="21" y="4"/>
                    </a:cubicBezTo>
                    <a:cubicBezTo>
                      <a:pt x="20" y="5"/>
                      <a:pt x="19" y="6"/>
                      <a:pt x="18" y="8"/>
                    </a:cubicBezTo>
                    <a:cubicBezTo>
                      <a:pt x="17" y="13"/>
                      <a:pt x="13" y="21"/>
                      <a:pt x="9" y="24"/>
                    </a:cubicBezTo>
                    <a:cubicBezTo>
                      <a:pt x="7" y="26"/>
                      <a:pt x="5" y="28"/>
                      <a:pt x="3" y="30"/>
                    </a:cubicBezTo>
                    <a:cubicBezTo>
                      <a:pt x="2" y="32"/>
                      <a:pt x="0" y="34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2" y="40"/>
                      <a:pt x="3" y="41"/>
                    </a:cubicBezTo>
                    <a:cubicBezTo>
                      <a:pt x="5" y="42"/>
                      <a:pt x="6" y="44"/>
                      <a:pt x="7" y="44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12" y="45"/>
                      <a:pt x="17" y="43"/>
                      <a:pt x="22" y="38"/>
                    </a:cubicBezTo>
                    <a:cubicBezTo>
                      <a:pt x="29" y="31"/>
                      <a:pt x="33" y="25"/>
                      <a:pt x="37" y="23"/>
                    </a:cubicBezTo>
                    <a:cubicBezTo>
                      <a:pt x="41" y="20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2"/>
                    </a:cubicBezTo>
                    <a:cubicBezTo>
                      <a:pt x="38" y="11"/>
                      <a:pt x="36" y="9"/>
                      <a:pt x="35" y="7"/>
                    </a:cubicBezTo>
                    <a:cubicBezTo>
                      <a:pt x="34" y="6"/>
                      <a:pt x="33" y="5"/>
                      <a:pt x="33" y="4"/>
                    </a:cubicBezTo>
                    <a:cubicBezTo>
                      <a:pt x="32" y="3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1" y="5"/>
                      <a:pt x="32" y="6"/>
                    </a:cubicBezTo>
                    <a:cubicBezTo>
                      <a:pt x="34" y="10"/>
                      <a:pt x="39" y="15"/>
                      <a:pt x="39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5"/>
                      <a:pt x="39" y="19"/>
                      <a:pt x="36" y="21"/>
                    </a:cubicBezTo>
                    <a:cubicBezTo>
                      <a:pt x="32" y="24"/>
                      <a:pt x="27" y="30"/>
                      <a:pt x="20" y="37"/>
                    </a:cubicBezTo>
                    <a:cubicBezTo>
                      <a:pt x="15" y="41"/>
                      <a:pt x="11" y="43"/>
                      <a:pt x="9" y="43"/>
                    </a:cubicBezTo>
                    <a:cubicBezTo>
                      <a:pt x="9" y="43"/>
                      <a:pt x="8" y="43"/>
                      <a:pt x="8" y="42"/>
                    </a:cubicBezTo>
                    <a:cubicBezTo>
                      <a:pt x="7" y="42"/>
                      <a:pt x="6" y="41"/>
                      <a:pt x="5" y="40"/>
                    </a:cubicBezTo>
                    <a:cubicBezTo>
                      <a:pt x="4" y="38"/>
                      <a:pt x="3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5"/>
                      <a:pt x="3" y="33"/>
                      <a:pt x="5" y="31"/>
                    </a:cubicBezTo>
                    <a:cubicBezTo>
                      <a:pt x="7" y="29"/>
                      <a:pt x="9" y="27"/>
                      <a:pt x="11" y="25"/>
                    </a:cubicBezTo>
                    <a:cubicBezTo>
                      <a:pt x="15" y="22"/>
                      <a:pt x="19" y="14"/>
                      <a:pt x="20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4" y="4"/>
                      <a:pt x="26" y="4"/>
                      <a:pt x="28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7" name="Freeform 131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29 w 52"/>
                  <a:gd name="T3" fmla="*/ 5 h 44"/>
                  <a:gd name="T4" fmla="*/ 18 w 52"/>
                  <a:gd name="T5" fmla="*/ 20 h 44"/>
                  <a:gd name="T6" fmla="*/ 7 w 52"/>
                  <a:gd name="T7" fmla="*/ 29 h 44"/>
                  <a:gd name="T8" fmla="*/ 1 w 52"/>
                  <a:gd name="T9" fmla="*/ 35 h 44"/>
                  <a:gd name="T10" fmla="*/ 7 w 52"/>
                  <a:gd name="T11" fmla="*/ 43 h 44"/>
                  <a:gd name="T12" fmla="*/ 34 w 52"/>
                  <a:gd name="T13" fmla="*/ 30 h 44"/>
                  <a:gd name="T14" fmla="*/ 50 w 52"/>
                  <a:gd name="T15" fmla="*/ 20 h 44"/>
                  <a:gd name="T16" fmla="*/ 50 w 52"/>
                  <a:gd name="T17" fmla="*/ 13 h 44"/>
                  <a:gd name="T18" fmla="*/ 38 w 52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8" y="2"/>
                      <a:pt x="32" y="0"/>
                      <a:pt x="29" y="5"/>
                    </a:cubicBezTo>
                    <a:cubicBezTo>
                      <a:pt x="26" y="9"/>
                      <a:pt x="21" y="17"/>
                      <a:pt x="18" y="20"/>
                    </a:cubicBezTo>
                    <a:cubicBezTo>
                      <a:pt x="14" y="24"/>
                      <a:pt x="10" y="28"/>
                      <a:pt x="7" y="29"/>
                    </a:cubicBezTo>
                    <a:cubicBezTo>
                      <a:pt x="5" y="30"/>
                      <a:pt x="0" y="32"/>
                      <a:pt x="1" y="35"/>
                    </a:cubicBezTo>
                    <a:cubicBezTo>
                      <a:pt x="1" y="38"/>
                      <a:pt x="5" y="42"/>
                      <a:pt x="7" y="43"/>
                    </a:cubicBezTo>
                    <a:cubicBezTo>
                      <a:pt x="9" y="44"/>
                      <a:pt x="28" y="34"/>
                      <a:pt x="34" y="30"/>
                    </a:cubicBezTo>
                    <a:cubicBezTo>
                      <a:pt x="40" y="26"/>
                      <a:pt x="47" y="22"/>
                      <a:pt x="50" y="20"/>
                    </a:cubicBezTo>
                    <a:cubicBezTo>
                      <a:pt x="52" y="17"/>
                      <a:pt x="50" y="13"/>
                      <a:pt x="50" y="13"/>
                    </a:cubicBez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8" name="Freeform 132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39 w 52"/>
                  <a:gd name="T3" fmla="*/ 1 h 44"/>
                  <a:gd name="T4" fmla="*/ 36 w 52"/>
                  <a:gd name="T5" fmla="*/ 0 h 44"/>
                  <a:gd name="T6" fmla="*/ 28 w 52"/>
                  <a:gd name="T7" fmla="*/ 4 h 44"/>
                  <a:gd name="T8" fmla="*/ 17 w 52"/>
                  <a:gd name="T9" fmla="*/ 20 h 44"/>
                  <a:gd name="T10" fmla="*/ 11 w 52"/>
                  <a:gd name="T11" fmla="*/ 25 h 44"/>
                  <a:gd name="T12" fmla="*/ 7 w 52"/>
                  <a:gd name="T13" fmla="*/ 28 h 44"/>
                  <a:gd name="T14" fmla="*/ 3 w 52"/>
                  <a:gd name="T15" fmla="*/ 30 h 44"/>
                  <a:gd name="T16" fmla="*/ 0 w 52"/>
                  <a:gd name="T17" fmla="*/ 34 h 44"/>
                  <a:gd name="T18" fmla="*/ 0 w 52"/>
                  <a:gd name="T19" fmla="*/ 35 h 44"/>
                  <a:gd name="T20" fmla="*/ 0 w 52"/>
                  <a:gd name="T21" fmla="*/ 35 h 44"/>
                  <a:gd name="T22" fmla="*/ 3 w 52"/>
                  <a:gd name="T23" fmla="*/ 40 h 44"/>
                  <a:gd name="T24" fmla="*/ 6 w 52"/>
                  <a:gd name="T25" fmla="*/ 44 h 44"/>
                  <a:gd name="T26" fmla="*/ 7 w 52"/>
                  <a:gd name="T27" fmla="*/ 44 h 44"/>
                  <a:gd name="T28" fmla="*/ 13 w 52"/>
                  <a:gd name="T29" fmla="*/ 42 h 44"/>
                  <a:gd name="T30" fmla="*/ 35 w 52"/>
                  <a:gd name="T31" fmla="*/ 31 h 44"/>
                  <a:gd name="T32" fmla="*/ 44 w 52"/>
                  <a:gd name="T33" fmla="*/ 25 h 44"/>
                  <a:gd name="T34" fmla="*/ 50 w 52"/>
                  <a:gd name="T35" fmla="*/ 20 h 44"/>
                  <a:gd name="T36" fmla="*/ 52 w 52"/>
                  <a:gd name="T37" fmla="*/ 17 h 44"/>
                  <a:gd name="T38" fmla="*/ 51 w 52"/>
                  <a:gd name="T39" fmla="*/ 13 h 44"/>
                  <a:gd name="T40" fmla="*/ 51 w 52"/>
                  <a:gd name="T41" fmla="*/ 12 h 44"/>
                  <a:gd name="T42" fmla="*/ 39 w 52"/>
                  <a:gd name="T43" fmla="*/ 1 h 44"/>
                  <a:gd name="T44" fmla="*/ 39 w 52"/>
                  <a:gd name="T45" fmla="*/ 1 h 44"/>
                  <a:gd name="T46" fmla="*/ 38 w 52"/>
                  <a:gd name="T47" fmla="*/ 2 h 44"/>
                  <a:gd name="T48" fmla="*/ 38 w 52"/>
                  <a:gd name="T49" fmla="*/ 2 h 44"/>
                  <a:gd name="T50" fmla="*/ 49 w 52"/>
                  <a:gd name="T51" fmla="*/ 14 h 44"/>
                  <a:gd name="T52" fmla="*/ 50 w 52"/>
                  <a:gd name="T53" fmla="*/ 13 h 44"/>
                  <a:gd name="T54" fmla="*/ 49 w 52"/>
                  <a:gd name="T55" fmla="*/ 13 h 44"/>
                  <a:gd name="T56" fmla="*/ 49 w 52"/>
                  <a:gd name="T57" fmla="*/ 14 h 44"/>
                  <a:gd name="T58" fmla="*/ 50 w 52"/>
                  <a:gd name="T59" fmla="*/ 17 h 44"/>
                  <a:gd name="T60" fmla="*/ 49 w 52"/>
                  <a:gd name="T61" fmla="*/ 19 h 44"/>
                  <a:gd name="T62" fmla="*/ 43 w 52"/>
                  <a:gd name="T63" fmla="*/ 23 h 44"/>
                  <a:gd name="T64" fmla="*/ 34 w 52"/>
                  <a:gd name="T65" fmla="*/ 30 h 44"/>
                  <a:gd name="T66" fmla="*/ 20 w 52"/>
                  <a:gd name="T67" fmla="*/ 37 h 44"/>
                  <a:gd name="T68" fmla="*/ 12 w 52"/>
                  <a:gd name="T69" fmla="*/ 41 h 44"/>
                  <a:gd name="T70" fmla="*/ 7 w 52"/>
                  <a:gd name="T71" fmla="*/ 42 h 44"/>
                  <a:gd name="T72" fmla="*/ 7 w 52"/>
                  <a:gd name="T73" fmla="*/ 42 h 44"/>
                  <a:gd name="T74" fmla="*/ 7 w 52"/>
                  <a:gd name="T75" fmla="*/ 42 h 44"/>
                  <a:gd name="T76" fmla="*/ 7 w 52"/>
                  <a:gd name="T77" fmla="*/ 42 h 44"/>
                  <a:gd name="T78" fmla="*/ 7 w 52"/>
                  <a:gd name="T79" fmla="*/ 42 h 44"/>
                  <a:gd name="T80" fmla="*/ 7 w 52"/>
                  <a:gd name="T81" fmla="*/ 42 h 44"/>
                  <a:gd name="T82" fmla="*/ 7 w 52"/>
                  <a:gd name="T83" fmla="*/ 42 h 44"/>
                  <a:gd name="T84" fmla="*/ 4 w 52"/>
                  <a:gd name="T85" fmla="*/ 39 h 44"/>
                  <a:gd name="T86" fmla="*/ 2 w 52"/>
                  <a:gd name="T87" fmla="*/ 35 h 44"/>
                  <a:gd name="T88" fmla="*/ 2 w 52"/>
                  <a:gd name="T89" fmla="*/ 35 h 44"/>
                  <a:gd name="T90" fmla="*/ 2 w 52"/>
                  <a:gd name="T91" fmla="*/ 35 h 44"/>
                  <a:gd name="T92" fmla="*/ 2 w 52"/>
                  <a:gd name="T93" fmla="*/ 34 h 44"/>
                  <a:gd name="T94" fmla="*/ 4 w 52"/>
                  <a:gd name="T95" fmla="*/ 32 h 44"/>
                  <a:gd name="T96" fmla="*/ 7 w 52"/>
                  <a:gd name="T97" fmla="*/ 30 h 44"/>
                  <a:gd name="T98" fmla="*/ 13 w 52"/>
                  <a:gd name="T99" fmla="*/ 27 h 44"/>
                  <a:gd name="T100" fmla="*/ 18 w 52"/>
                  <a:gd name="T101" fmla="*/ 21 h 44"/>
                  <a:gd name="T102" fmla="*/ 30 w 52"/>
                  <a:gd name="T103" fmla="*/ 5 h 44"/>
                  <a:gd name="T104" fmla="*/ 36 w 52"/>
                  <a:gd name="T105" fmla="*/ 2 h 44"/>
                  <a:gd name="T106" fmla="*/ 38 w 52"/>
                  <a:gd name="T107" fmla="*/ 3 h 44"/>
                  <a:gd name="T108" fmla="*/ 38 w 52"/>
                  <a:gd name="T109" fmla="*/ 3 h 44"/>
                  <a:gd name="T110" fmla="*/ 38 w 52"/>
                  <a:gd name="T111" fmla="*/ 3 h 44"/>
                  <a:gd name="T112" fmla="*/ 38 w 52"/>
                  <a:gd name="T113" fmla="*/ 2 h 44"/>
                  <a:gd name="T114" fmla="*/ 38 w 52"/>
                  <a:gd name="T1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7" y="0"/>
                      <a:pt x="36" y="0"/>
                    </a:cubicBezTo>
                    <a:cubicBezTo>
                      <a:pt x="33" y="0"/>
                      <a:pt x="30" y="1"/>
                      <a:pt x="28" y="4"/>
                    </a:cubicBezTo>
                    <a:cubicBezTo>
                      <a:pt x="25" y="9"/>
                      <a:pt x="20" y="16"/>
                      <a:pt x="17" y="20"/>
                    </a:cubicBezTo>
                    <a:cubicBezTo>
                      <a:pt x="15" y="21"/>
                      <a:pt x="13" y="23"/>
                      <a:pt x="11" y="25"/>
                    </a:cubicBezTo>
                    <a:cubicBezTo>
                      <a:pt x="10" y="27"/>
                      <a:pt x="8" y="28"/>
                      <a:pt x="7" y="28"/>
                    </a:cubicBezTo>
                    <a:cubicBezTo>
                      <a:pt x="6" y="28"/>
                      <a:pt x="4" y="29"/>
                      <a:pt x="3" y="30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9"/>
                      <a:pt x="3" y="40"/>
                    </a:cubicBezTo>
                    <a:cubicBezTo>
                      <a:pt x="4" y="42"/>
                      <a:pt x="5" y="43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9" y="44"/>
                      <a:pt x="11" y="43"/>
                      <a:pt x="13" y="42"/>
                    </a:cubicBezTo>
                    <a:cubicBezTo>
                      <a:pt x="20" y="40"/>
                      <a:pt x="31" y="34"/>
                      <a:pt x="35" y="31"/>
                    </a:cubicBezTo>
                    <a:cubicBezTo>
                      <a:pt x="38" y="29"/>
                      <a:pt x="41" y="27"/>
                      <a:pt x="44" y="25"/>
                    </a:cubicBezTo>
                    <a:cubicBezTo>
                      <a:pt x="47" y="23"/>
                      <a:pt x="49" y="22"/>
                      <a:pt x="50" y="20"/>
                    </a:cubicBezTo>
                    <a:cubicBezTo>
                      <a:pt x="51" y="19"/>
                      <a:pt x="52" y="18"/>
                      <a:pt x="52" y="17"/>
                    </a:cubicBezTo>
                    <a:cubicBezTo>
                      <a:pt x="52" y="14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5"/>
                      <a:pt x="50" y="17"/>
                    </a:cubicBezTo>
                    <a:cubicBezTo>
                      <a:pt x="50" y="18"/>
                      <a:pt x="50" y="18"/>
                      <a:pt x="49" y="19"/>
                    </a:cubicBezTo>
                    <a:cubicBezTo>
                      <a:pt x="48" y="20"/>
                      <a:pt x="46" y="22"/>
                      <a:pt x="43" y="23"/>
                    </a:cubicBezTo>
                    <a:cubicBezTo>
                      <a:pt x="40" y="25"/>
                      <a:pt x="37" y="27"/>
                      <a:pt x="34" y="30"/>
                    </a:cubicBezTo>
                    <a:cubicBezTo>
                      <a:pt x="31" y="31"/>
                      <a:pt x="25" y="35"/>
                      <a:pt x="20" y="37"/>
                    </a:cubicBezTo>
                    <a:cubicBezTo>
                      <a:pt x="17" y="39"/>
                      <a:pt x="14" y="40"/>
                      <a:pt x="12" y="41"/>
                    </a:cubicBezTo>
                    <a:cubicBezTo>
                      <a:pt x="10" y="41"/>
                      <a:pt x="8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1"/>
                      <a:pt x="5" y="40"/>
                      <a:pt x="4" y="39"/>
                    </a:cubicBezTo>
                    <a:cubicBezTo>
                      <a:pt x="3" y="37"/>
                      <a:pt x="2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4" y="32"/>
                    </a:cubicBezTo>
                    <a:cubicBezTo>
                      <a:pt x="5" y="31"/>
                      <a:pt x="6" y="30"/>
                      <a:pt x="7" y="30"/>
                    </a:cubicBezTo>
                    <a:cubicBezTo>
                      <a:pt x="9" y="30"/>
                      <a:pt x="11" y="28"/>
                      <a:pt x="13" y="27"/>
                    </a:cubicBezTo>
                    <a:cubicBezTo>
                      <a:pt x="15" y="25"/>
                      <a:pt x="17" y="23"/>
                      <a:pt x="18" y="21"/>
                    </a:cubicBezTo>
                    <a:cubicBezTo>
                      <a:pt x="22" y="17"/>
                      <a:pt x="27" y="10"/>
                      <a:pt x="30" y="5"/>
                    </a:cubicBezTo>
                    <a:cubicBezTo>
                      <a:pt x="31" y="3"/>
                      <a:pt x="34" y="2"/>
                      <a:pt x="36" y="2"/>
                    </a:cubicBezTo>
                    <a:cubicBezTo>
                      <a:pt x="36" y="2"/>
                      <a:pt x="37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9" name="Freeform 133"/>
              <p:cNvSpPr>
                <a:spLocks/>
              </p:cNvSpPr>
              <p:nvPr/>
            </p:nvSpPr>
            <p:spPr bwMode="auto">
              <a:xfrm>
                <a:off x="1451413" y="5319226"/>
                <a:ext cx="109538" cy="77788"/>
              </a:xfrm>
              <a:custGeom>
                <a:avLst/>
                <a:gdLst>
                  <a:gd name="T0" fmla="*/ 50 w 69"/>
                  <a:gd name="T1" fmla="*/ 5 h 49"/>
                  <a:gd name="T2" fmla="*/ 41 w 69"/>
                  <a:gd name="T3" fmla="*/ 4 h 49"/>
                  <a:gd name="T4" fmla="*/ 21 w 69"/>
                  <a:gd name="T5" fmla="*/ 20 h 49"/>
                  <a:gd name="T6" fmla="*/ 9 w 69"/>
                  <a:gd name="T7" fmla="*/ 26 h 49"/>
                  <a:gd name="T8" fmla="*/ 0 w 69"/>
                  <a:gd name="T9" fmla="*/ 36 h 49"/>
                  <a:gd name="T10" fmla="*/ 6 w 69"/>
                  <a:gd name="T11" fmla="*/ 43 h 49"/>
                  <a:gd name="T12" fmla="*/ 26 w 69"/>
                  <a:gd name="T13" fmla="*/ 41 h 49"/>
                  <a:gd name="T14" fmla="*/ 35 w 69"/>
                  <a:gd name="T15" fmla="*/ 29 h 49"/>
                  <a:gd name="T16" fmla="*/ 51 w 69"/>
                  <a:gd name="T17" fmla="*/ 30 h 49"/>
                  <a:gd name="T18" fmla="*/ 67 w 69"/>
                  <a:gd name="T19" fmla="*/ 30 h 49"/>
                  <a:gd name="T20" fmla="*/ 64 w 69"/>
                  <a:gd name="T21" fmla="*/ 20 h 49"/>
                  <a:gd name="T22" fmla="*/ 5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50" y="5"/>
                    </a:moveTo>
                    <a:cubicBezTo>
                      <a:pt x="50" y="5"/>
                      <a:pt x="45" y="0"/>
                      <a:pt x="41" y="4"/>
                    </a:cubicBezTo>
                    <a:cubicBezTo>
                      <a:pt x="36" y="8"/>
                      <a:pt x="26" y="17"/>
                      <a:pt x="21" y="20"/>
                    </a:cubicBezTo>
                    <a:cubicBezTo>
                      <a:pt x="16" y="23"/>
                      <a:pt x="15" y="21"/>
                      <a:pt x="9" y="26"/>
                    </a:cubicBezTo>
                    <a:cubicBezTo>
                      <a:pt x="4" y="32"/>
                      <a:pt x="0" y="32"/>
                      <a:pt x="0" y="36"/>
                    </a:cubicBezTo>
                    <a:cubicBezTo>
                      <a:pt x="0" y="40"/>
                      <a:pt x="1" y="42"/>
                      <a:pt x="6" y="43"/>
                    </a:cubicBezTo>
                    <a:cubicBezTo>
                      <a:pt x="12" y="44"/>
                      <a:pt x="25" y="49"/>
                      <a:pt x="26" y="41"/>
                    </a:cubicBezTo>
                    <a:cubicBezTo>
                      <a:pt x="28" y="34"/>
                      <a:pt x="31" y="30"/>
                      <a:pt x="35" y="29"/>
                    </a:cubicBezTo>
                    <a:cubicBezTo>
                      <a:pt x="39" y="28"/>
                      <a:pt x="45" y="28"/>
                      <a:pt x="51" y="30"/>
                    </a:cubicBezTo>
                    <a:cubicBezTo>
                      <a:pt x="57" y="32"/>
                      <a:pt x="65" y="33"/>
                      <a:pt x="67" y="30"/>
                    </a:cubicBezTo>
                    <a:cubicBezTo>
                      <a:pt x="69" y="26"/>
                      <a:pt x="69" y="24"/>
                      <a:pt x="64" y="20"/>
                    </a:cubicBezTo>
                    <a:cubicBezTo>
                      <a:pt x="60" y="17"/>
                      <a:pt x="50" y="5"/>
                      <a:pt x="5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0" name="Freeform 134"/>
              <p:cNvSpPr>
                <a:spLocks/>
              </p:cNvSpPr>
              <p:nvPr/>
            </p:nvSpPr>
            <p:spPr bwMode="auto">
              <a:xfrm>
                <a:off x="1451413" y="5352563"/>
                <a:ext cx="109538" cy="44450"/>
              </a:xfrm>
              <a:custGeom>
                <a:avLst/>
                <a:gdLst>
                  <a:gd name="T0" fmla="*/ 65 w 69"/>
                  <a:gd name="T1" fmla="*/ 0 h 28"/>
                  <a:gd name="T2" fmla="*/ 64 w 69"/>
                  <a:gd name="T3" fmla="*/ 3 h 28"/>
                  <a:gd name="T4" fmla="*/ 47 w 69"/>
                  <a:gd name="T5" fmla="*/ 3 h 28"/>
                  <a:gd name="T6" fmla="*/ 32 w 69"/>
                  <a:gd name="T7" fmla="*/ 3 h 28"/>
                  <a:gd name="T8" fmla="*/ 23 w 69"/>
                  <a:gd name="T9" fmla="*/ 15 h 28"/>
                  <a:gd name="T10" fmla="*/ 3 w 69"/>
                  <a:gd name="T11" fmla="*/ 16 h 28"/>
                  <a:gd name="T12" fmla="*/ 0 w 69"/>
                  <a:gd name="T13" fmla="*/ 16 h 28"/>
                  <a:gd name="T14" fmla="*/ 6 w 69"/>
                  <a:gd name="T15" fmla="*/ 22 h 28"/>
                  <a:gd name="T16" fmla="*/ 26 w 69"/>
                  <a:gd name="T17" fmla="*/ 20 h 28"/>
                  <a:gd name="T18" fmla="*/ 35 w 69"/>
                  <a:gd name="T19" fmla="*/ 8 h 28"/>
                  <a:gd name="T20" fmla="*/ 51 w 69"/>
                  <a:gd name="T21" fmla="*/ 9 h 28"/>
                  <a:gd name="T22" fmla="*/ 67 w 69"/>
                  <a:gd name="T23" fmla="*/ 9 h 28"/>
                  <a:gd name="T24" fmla="*/ 6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65" y="0"/>
                    </a:moveTo>
                    <a:cubicBezTo>
                      <a:pt x="65" y="1"/>
                      <a:pt x="64" y="2"/>
                      <a:pt x="64" y="3"/>
                    </a:cubicBezTo>
                    <a:cubicBezTo>
                      <a:pt x="62" y="7"/>
                      <a:pt x="53" y="5"/>
                      <a:pt x="47" y="3"/>
                    </a:cubicBezTo>
                    <a:cubicBezTo>
                      <a:pt x="41" y="1"/>
                      <a:pt x="36" y="1"/>
                      <a:pt x="32" y="3"/>
                    </a:cubicBezTo>
                    <a:cubicBezTo>
                      <a:pt x="27" y="4"/>
                      <a:pt x="25" y="7"/>
                      <a:pt x="23" y="15"/>
                    </a:cubicBezTo>
                    <a:cubicBezTo>
                      <a:pt x="21" y="22"/>
                      <a:pt x="8" y="18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1" y="19"/>
                      <a:pt x="1" y="21"/>
                      <a:pt x="6" y="22"/>
                    </a:cubicBezTo>
                    <a:cubicBezTo>
                      <a:pt x="12" y="23"/>
                      <a:pt x="25" y="28"/>
                      <a:pt x="26" y="20"/>
                    </a:cubicBezTo>
                    <a:cubicBezTo>
                      <a:pt x="28" y="13"/>
                      <a:pt x="31" y="9"/>
                      <a:pt x="35" y="8"/>
                    </a:cubicBezTo>
                    <a:cubicBezTo>
                      <a:pt x="39" y="7"/>
                      <a:pt x="45" y="7"/>
                      <a:pt x="51" y="9"/>
                    </a:cubicBezTo>
                    <a:cubicBezTo>
                      <a:pt x="57" y="11"/>
                      <a:pt x="65" y="12"/>
                      <a:pt x="67" y="9"/>
                    </a:cubicBezTo>
                    <a:cubicBezTo>
                      <a:pt x="69" y="5"/>
                      <a:pt x="69" y="3"/>
                      <a:pt x="6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1" name="Freeform 135"/>
              <p:cNvSpPr>
                <a:spLocks/>
              </p:cNvSpPr>
              <p:nvPr/>
            </p:nvSpPr>
            <p:spPr bwMode="auto">
              <a:xfrm>
                <a:off x="1449826" y="5322401"/>
                <a:ext cx="111125" cy="69850"/>
              </a:xfrm>
              <a:custGeom>
                <a:avLst/>
                <a:gdLst>
                  <a:gd name="T0" fmla="*/ 51 w 70"/>
                  <a:gd name="T1" fmla="*/ 2 h 44"/>
                  <a:gd name="T2" fmla="*/ 41 w 70"/>
                  <a:gd name="T3" fmla="*/ 1 h 44"/>
                  <a:gd name="T4" fmla="*/ 22 w 70"/>
                  <a:gd name="T5" fmla="*/ 17 h 44"/>
                  <a:gd name="T6" fmla="*/ 9 w 70"/>
                  <a:gd name="T7" fmla="*/ 23 h 44"/>
                  <a:gd name="T8" fmla="*/ 1 w 70"/>
                  <a:gd name="T9" fmla="*/ 31 h 44"/>
                  <a:gd name="T10" fmla="*/ 1 w 70"/>
                  <a:gd name="T11" fmla="*/ 39 h 44"/>
                  <a:gd name="T12" fmla="*/ 20 w 70"/>
                  <a:gd name="T13" fmla="*/ 44 h 44"/>
                  <a:gd name="T14" fmla="*/ 28 w 70"/>
                  <a:gd name="T15" fmla="*/ 39 h 44"/>
                  <a:gd name="T16" fmla="*/ 36 w 70"/>
                  <a:gd name="T17" fmla="*/ 28 h 44"/>
                  <a:gd name="T18" fmla="*/ 52 w 70"/>
                  <a:gd name="T19" fmla="*/ 29 h 44"/>
                  <a:gd name="T20" fmla="*/ 67 w 70"/>
                  <a:gd name="T21" fmla="*/ 30 h 44"/>
                  <a:gd name="T22" fmla="*/ 70 w 70"/>
                  <a:gd name="T23" fmla="*/ 24 h 44"/>
                  <a:gd name="T24" fmla="*/ 66 w 70"/>
                  <a:gd name="T25" fmla="*/ 18 h 44"/>
                  <a:gd name="T26" fmla="*/ 51 w 70"/>
                  <a:gd name="T27" fmla="*/ 2 h 44"/>
                  <a:gd name="T28" fmla="*/ 51 w 70"/>
                  <a:gd name="T29" fmla="*/ 2 h 44"/>
                  <a:gd name="T30" fmla="*/ 50 w 70"/>
                  <a:gd name="T31" fmla="*/ 3 h 44"/>
                  <a:gd name="T32" fmla="*/ 64 w 70"/>
                  <a:gd name="T33" fmla="*/ 19 h 44"/>
                  <a:gd name="T34" fmla="*/ 68 w 70"/>
                  <a:gd name="T35" fmla="*/ 24 h 44"/>
                  <a:gd name="T36" fmla="*/ 66 w 70"/>
                  <a:gd name="T37" fmla="*/ 28 h 44"/>
                  <a:gd name="T38" fmla="*/ 52 w 70"/>
                  <a:gd name="T39" fmla="*/ 27 h 44"/>
                  <a:gd name="T40" fmla="*/ 36 w 70"/>
                  <a:gd name="T41" fmla="*/ 26 h 44"/>
                  <a:gd name="T42" fmla="*/ 27 w 70"/>
                  <a:gd name="T43" fmla="*/ 39 h 44"/>
                  <a:gd name="T44" fmla="*/ 20 w 70"/>
                  <a:gd name="T45" fmla="*/ 42 h 44"/>
                  <a:gd name="T46" fmla="*/ 3 w 70"/>
                  <a:gd name="T47" fmla="*/ 38 h 44"/>
                  <a:gd name="T48" fmla="*/ 3 w 70"/>
                  <a:gd name="T49" fmla="*/ 32 h 44"/>
                  <a:gd name="T50" fmla="*/ 11 w 70"/>
                  <a:gd name="T51" fmla="*/ 25 h 44"/>
                  <a:gd name="T52" fmla="*/ 22 w 70"/>
                  <a:gd name="T53" fmla="*/ 19 h 44"/>
                  <a:gd name="T54" fmla="*/ 42 w 70"/>
                  <a:gd name="T55" fmla="*/ 3 h 44"/>
                  <a:gd name="T56" fmla="*/ 49 w 70"/>
                  <a:gd name="T57" fmla="*/ 2 h 44"/>
                  <a:gd name="T58" fmla="*/ 50 w 70"/>
                  <a:gd name="T59" fmla="*/ 3 h 44"/>
                  <a:gd name="T60" fmla="*/ 51 w 70"/>
                  <a:gd name="T61" fmla="*/ 3 h 44"/>
                  <a:gd name="T62" fmla="*/ 51 w 70"/>
                  <a:gd name="T6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44">
                    <a:moveTo>
                      <a:pt x="51" y="3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49" y="0"/>
                      <a:pt x="46" y="0"/>
                    </a:cubicBezTo>
                    <a:cubicBezTo>
                      <a:pt x="44" y="0"/>
                      <a:pt x="42" y="0"/>
                      <a:pt x="41" y="1"/>
                    </a:cubicBezTo>
                    <a:cubicBezTo>
                      <a:pt x="39" y="3"/>
                      <a:pt x="35" y="7"/>
                      <a:pt x="32" y="10"/>
                    </a:cubicBezTo>
                    <a:cubicBezTo>
                      <a:pt x="28" y="13"/>
                      <a:pt x="24" y="16"/>
                      <a:pt x="22" y="17"/>
                    </a:cubicBezTo>
                    <a:cubicBezTo>
                      <a:pt x="19" y="18"/>
                      <a:pt x="18" y="18"/>
                      <a:pt x="16" y="19"/>
                    </a:cubicBezTo>
                    <a:cubicBezTo>
                      <a:pt x="14" y="20"/>
                      <a:pt x="12" y="21"/>
                      <a:pt x="9" y="23"/>
                    </a:cubicBezTo>
                    <a:cubicBezTo>
                      <a:pt x="7" y="26"/>
                      <a:pt x="5" y="27"/>
                      <a:pt x="3" y="29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6"/>
                      <a:pt x="0" y="37"/>
                      <a:pt x="1" y="39"/>
                    </a:cubicBezTo>
                    <a:cubicBezTo>
                      <a:pt x="2" y="40"/>
                      <a:pt x="4" y="41"/>
                      <a:pt x="7" y="42"/>
                    </a:cubicBezTo>
                    <a:cubicBezTo>
                      <a:pt x="10" y="43"/>
                      <a:pt x="16" y="44"/>
                      <a:pt x="20" y="44"/>
                    </a:cubicBezTo>
                    <a:cubicBezTo>
                      <a:pt x="22" y="44"/>
                      <a:pt x="24" y="44"/>
                      <a:pt x="25" y="43"/>
                    </a:cubicBezTo>
                    <a:cubicBezTo>
                      <a:pt x="27" y="43"/>
                      <a:pt x="28" y="41"/>
                      <a:pt x="28" y="39"/>
                    </a:cubicBezTo>
                    <a:cubicBezTo>
                      <a:pt x="29" y="36"/>
                      <a:pt x="30" y="33"/>
                      <a:pt x="32" y="31"/>
                    </a:cubicBezTo>
                    <a:cubicBezTo>
                      <a:pt x="33" y="30"/>
                      <a:pt x="35" y="29"/>
                      <a:pt x="36" y="28"/>
                    </a:cubicBezTo>
                    <a:cubicBezTo>
                      <a:pt x="38" y="27"/>
                      <a:pt x="40" y="27"/>
                      <a:pt x="43" y="27"/>
                    </a:cubicBezTo>
                    <a:cubicBezTo>
                      <a:pt x="45" y="27"/>
                      <a:pt x="48" y="28"/>
                      <a:pt x="52" y="29"/>
                    </a:cubicBezTo>
                    <a:cubicBezTo>
                      <a:pt x="55" y="30"/>
                      <a:pt x="60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8" y="30"/>
                      <a:pt x="69" y="29"/>
                      <a:pt x="69" y="28"/>
                    </a:cubicBezTo>
                    <a:cubicBezTo>
                      <a:pt x="70" y="27"/>
                      <a:pt x="70" y="25"/>
                      <a:pt x="70" y="24"/>
                    </a:cubicBezTo>
                    <a:cubicBezTo>
                      <a:pt x="70" y="23"/>
                      <a:pt x="70" y="22"/>
                      <a:pt x="69" y="21"/>
                    </a:cubicBezTo>
                    <a:cubicBezTo>
                      <a:pt x="68" y="20"/>
                      <a:pt x="67" y="19"/>
                      <a:pt x="66" y="18"/>
                    </a:cubicBezTo>
                    <a:cubicBezTo>
                      <a:pt x="64" y="16"/>
                      <a:pt x="60" y="12"/>
                      <a:pt x="57" y="8"/>
                    </a:cubicBezTo>
                    <a:cubicBezTo>
                      <a:pt x="54" y="5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2" y="6"/>
                      <a:pt x="55" y="10"/>
                    </a:cubicBezTo>
                    <a:cubicBezTo>
                      <a:pt x="58" y="13"/>
                      <a:pt x="62" y="17"/>
                      <a:pt x="64" y="19"/>
                    </a:cubicBezTo>
                    <a:cubicBezTo>
                      <a:pt x="66" y="20"/>
                      <a:pt x="67" y="21"/>
                      <a:pt x="68" y="22"/>
                    </a:cubicBezTo>
                    <a:cubicBezTo>
                      <a:pt x="68" y="23"/>
                      <a:pt x="68" y="23"/>
                      <a:pt x="68" y="24"/>
                    </a:cubicBezTo>
                    <a:cubicBezTo>
                      <a:pt x="68" y="25"/>
                      <a:pt x="68" y="26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5" y="29"/>
                      <a:pt x="64" y="29"/>
                      <a:pt x="63" y="29"/>
                    </a:cubicBezTo>
                    <a:cubicBezTo>
                      <a:pt x="60" y="29"/>
                      <a:pt x="56" y="28"/>
                      <a:pt x="52" y="27"/>
                    </a:cubicBezTo>
                    <a:cubicBezTo>
                      <a:pt x="49" y="26"/>
                      <a:pt x="45" y="25"/>
                      <a:pt x="43" y="25"/>
                    </a:cubicBezTo>
                    <a:cubicBezTo>
                      <a:pt x="40" y="25"/>
                      <a:pt x="38" y="25"/>
                      <a:pt x="36" y="26"/>
                    </a:cubicBezTo>
                    <a:cubicBezTo>
                      <a:pt x="34" y="27"/>
                      <a:pt x="32" y="28"/>
                      <a:pt x="30" y="30"/>
                    </a:cubicBezTo>
                    <a:cubicBezTo>
                      <a:pt x="29" y="32"/>
                      <a:pt x="27" y="35"/>
                      <a:pt x="27" y="39"/>
                    </a:cubicBezTo>
                    <a:cubicBezTo>
                      <a:pt x="26" y="40"/>
                      <a:pt x="25" y="41"/>
                      <a:pt x="24" y="42"/>
                    </a:cubicBezTo>
                    <a:cubicBezTo>
                      <a:pt x="23" y="42"/>
                      <a:pt x="22" y="42"/>
                      <a:pt x="20" y="42"/>
                    </a:cubicBezTo>
                    <a:cubicBezTo>
                      <a:pt x="16" y="42"/>
                      <a:pt x="11" y="41"/>
                      <a:pt x="7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2" y="36"/>
                      <a:pt x="2" y="34"/>
                    </a:cubicBezTo>
                    <a:cubicBezTo>
                      <a:pt x="2" y="33"/>
                      <a:pt x="3" y="32"/>
                      <a:pt x="3" y="32"/>
                    </a:cubicBezTo>
                    <a:cubicBezTo>
                      <a:pt x="3" y="31"/>
                      <a:pt x="4" y="30"/>
                      <a:pt x="6" y="29"/>
                    </a:cubicBezTo>
                    <a:cubicBezTo>
                      <a:pt x="7" y="28"/>
                      <a:pt x="9" y="27"/>
                      <a:pt x="11" y="25"/>
                    </a:cubicBezTo>
                    <a:cubicBezTo>
                      <a:pt x="14" y="22"/>
                      <a:pt x="15" y="21"/>
                      <a:pt x="16" y="21"/>
                    </a:cubicBezTo>
                    <a:cubicBezTo>
                      <a:pt x="18" y="20"/>
                      <a:pt x="20" y="20"/>
                      <a:pt x="22" y="19"/>
                    </a:cubicBezTo>
                    <a:cubicBezTo>
                      <a:pt x="25" y="18"/>
                      <a:pt x="29" y="15"/>
                      <a:pt x="33" y="11"/>
                    </a:cubicBezTo>
                    <a:cubicBezTo>
                      <a:pt x="37" y="8"/>
                      <a:pt x="40" y="5"/>
                      <a:pt x="42" y="3"/>
                    </a:cubicBezTo>
                    <a:cubicBezTo>
                      <a:pt x="43" y="2"/>
                      <a:pt x="45" y="2"/>
                      <a:pt x="46" y="2"/>
                    </a:cubicBezTo>
                    <a:cubicBezTo>
                      <a:pt x="47" y="2"/>
                      <a:pt x="48" y="2"/>
                      <a:pt x="49" y="2"/>
                    </a:cubicBezTo>
                    <a:cubicBezTo>
                      <a:pt x="49" y="3"/>
                      <a:pt x="49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2" name="Freeform 136"/>
              <p:cNvSpPr>
                <a:spLocks/>
              </p:cNvSpPr>
              <p:nvPr/>
            </p:nvSpPr>
            <p:spPr bwMode="auto">
              <a:xfrm>
                <a:off x="1405376" y="5317638"/>
                <a:ext cx="44450" cy="31750"/>
              </a:xfrm>
              <a:custGeom>
                <a:avLst/>
                <a:gdLst>
                  <a:gd name="T0" fmla="*/ 18 w 27"/>
                  <a:gd name="T1" fmla="*/ 0 h 20"/>
                  <a:gd name="T2" fmla="*/ 8 w 27"/>
                  <a:gd name="T3" fmla="*/ 7 h 20"/>
                  <a:gd name="T4" fmla="*/ 1 w 27"/>
                  <a:gd name="T5" fmla="*/ 16 h 20"/>
                  <a:gd name="T6" fmla="*/ 9 w 27"/>
                  <a:gd name="T7" fmla="*/ 19 h 20"/>
                  <a:gd name="T8" fmla="*/ 18 w 27"/>
                  <a:gd name="T9" fmla="*/ 15 h 20"/>
                  <a:gd name="T10" fmla="*/ 24 w 27"/>
                  <a:gd name="T11" fmla="*/ 12 h 20"/>
                  <a:gd name="T12" fmla="*/ 27 w 27"/>
                  <a:gd name="T13" fmla="*/ 5 h 20"/>
                  <a:gd name="T14" fmla="*/ 1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8" y="0"/>
                    </a:moveTo>
                    <a:cubicBezTo>
                      <a:pt x="18" y="0"/>
                      <a:pt x="11" y="3"/>
                      <a:pt x="8" y="7"/>
                    </a:cubicBezTo>
                    <a:cubicBezTo>
                      <a:pt x="6" y="12"/>
                      <a:pt x="3" y="16"/>
                      <a:pt x="1" y="16"/>
                    </a:cubicBezTo>
                    <a:cubicBezTo>
                      <a:pt x="0" y="17"/>
                      <a:pt x="4" y="20"/>
                      <a:pt x="9" y="19"/>
                    </a:cubicBezTo>
                    <a:cubicBezTo>
                      <a:pt x="15" y="19"/>
                      <a:pt x="17" y="18"/>
                      <a:pt x="18" y="15"/>
                    </a:cubicBezTo>
                    <a:cubicBezTo>
                      <a:pt x="20" y="12"/>
                      <a:pt x="22" y="14"/>
                      <a:pt x="24" y="12"/>
                    </a:cubicBezTo>
                    <a:cubicBezTo>
                      <a:pt x="25" y="10"/>
                      <a:pt x="27" y="5"/>
                      <a:pt x="27" y="5"/>
                    </a:cubicBezTo>
                    <a:cubicBezTo>
                      <a:pt x="27" y="5"/>
                      <a:pt x="21" y="3"/>
                      <a:pt x="1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3" name="Freeform 137"/>
              <p:cNvSpPr>
                <a:spLocks/>
              </p:cNvSpPr>
              <p:nvPr/>
            </p:nvSpPr>
            <p:spPr bwMode="auto">
              <a:xfrm>
                <a:off x="1405376" y="5316051"/>
                <a:ext cx="46038" cy="33338"/>
              </a:xfrm>
              <a:custGeom>
                <a:avLst/>
                <a:gdLst>
                  <a:gd name="T0" fmla="*/ 18 w 28"/>
                  <a:gd name="T1" fmla="*/ 1 h 21"/>
                  <a:gd name="T2" fmla="*/ 18 w 28"/>
                  <a:gd name="T3" fmla="*/ 0 h 21"/>
                  <a:gd name="T4" fmla="*/ 8 w 28"/>
                  <a:gd name="T5" fmla="*/ 8 h 21"/>
                  <a:gd name="T6" fmla="*/ 4 w 28"/>
                  <a:gd name="T7" fmla="*/ 14 h 21"/>
                  <a:gd name="T8" fmla="*/ 1 w 28"/>
                  <a:gd name="T9" fmla="*/ 16 h 21"/>
                  <a:gd name="T10" fmla="*/ 0 w 28"/>
                  <a:gd name="T11" fmla="*/ 18 h 21"/>
                  <a:gd name="T12" fmla="*/ 1 w 28"/>
                  <a:gd name="T13" fmla="*/ 19 h 21"/>
                  <a:gd name="T14" fmla="*/ 9 w 28"/>
                  <a:gd name="T15" fmla="*/ 21 h 21"/>
                  <a:gd name="T16" fmla="*/ 10 w 28"/>
                  <a:gd name="T17" fmla="*/ 21 h 21"/>
                  <a:gd name="T18" fmla="*/ 16 w 28"/>
                  <a:gd name="T19" fmla="*/ 20 h 21"/>
                  <a:gd name="T20" fmla="*/ 19 w 28"/>
                  <a:gd name="T21" fmla="*/ 16 h 21"/>
                  <a:gd name="T22" fmla="*/ 21 w 28"/>
                  <a:gd name="T23" fmla="*/ 15 h 21"/>
                  <a:gd name="T24" fmla="*/ 23 w 28"/>
                  <a:gd name="T25" fmla="*/ 15 h 21"/>
                  <a:gd name="T26" fmla="*/ 24 w 28"/>
                  <a:gd name="T27" fmla="*/ 13 h 21"/>
                  <a:gd name="T28" fmla="*/ 28 w 28"/>
                  <a:gd name="T29" fmla="*/ 6 h 21"/>
                  <a:gd name="T30" fmla="*/ 28 w 28"/>
                  <a:gd name="T31" fmla="*/ 5 h 21"/>
                  <a:gd name="T32" fmla="*/ 27 w 28"/>
                  <a:gd name="T33" fmla="*/ 5 h 21"/>
                  <a:gd name="T34" fmla="*/ 27 w 28"/>
                  <a:gd name="T35" fmla="*/ 5 h 21"/>
                  <a:gd name="T36" fmla="*/ 19 w 28"/>
                  <a:gd name="T37" fmla="*/ 0 h 21"/>
                  <a:gd name="T38" fmla="*/ 19 w 28"/>
                  <a:gd name="T39" fmla="*/ 0 h 21"/>
                  <a:gd name="T40" fmla="*/ 18 w 28"/>
                  <a:gd name="T41" fmla="*/ 0 h 21"/>
                  <a:gd name="T42" fmla="*/ 18 w 28"/>
                  <a:gd name="T43" fmla="*/ 1 h 21"/>
                  <a:gd name="T44" fmla="*/ 18 w 28"/>
                  <a:gd name="T45" fmla="*/ 1 h 21"/>
                  <a:gd name="T46" fmla="*/ 23 w 28"/>
                  <a:gd name="T47" fmla="*/ 5 h 21"/>
                  <a:gd name="T48" fmla="*/ 27 w 28"/>
                  <a:gd name="T49" fmla="*/ 7 h 21"/>
                  <a:gd name="T50" fmla="*/ 27 w 28"/>
                  <a:gd name="T51" fmla="*/ 6 h 21"/>
                  <a:gd name="T52" fmla="*/ 26 w 28"/>
                  <a:gd name="T53" fmla="*/ 5 h 21"/>
                  <a:gd name="T54" fmla="*/ 25 w 28"/>
                  <a:gd name="T55" fmla="*/ 8 h 21"/>
                  <a:gd name="T56" fmla="*/ 23 w 28"/>
                  <a:gd name="T57" fmla="*/ 12 h 21"/>
                  <a:gd name="T58" fmla="*/ 22 w 28"/>
                  <a:gd name="T59" fmla="*/ 13 h 21"/>
                  <a:gd name="T60" fmla="*/ 20 w 28"/>
                  <a:gd name="T61" fmla="*/ 13 h 21"/>
                  <a:gd name="T62" fmla="*/ 17 w 28"/>
                  <a:gd name="T63" fmla="*/ 15 h 21"/>
                  <a:gd name="T64" fmla="*/ 15 w 28"/>
                  <a:gd name="T65" fmla="*/ 18 h 21"/>
                  <a:gd name="T66" fmla="*/ 9 w 28"/>
                  <a:gd name="T67" fmla="*/ 19 h 21"/>
                  <a:gd name="T68" fmla="*/ 9 w 28"/>
                  <a:gd name="T69" fmla="*/ 19 h 21"/>
                  <a:gd name="T70" fmla="*/ 4 w 28"/>
                  <a:gd name="T71" fmla="*/ 18 h 21"/>
                  <a:gd name="T72" fmla="*/ 2 w 28"/>
                  <a:gd name="T73" fmla="*/ 18 h 21"/>
                  <a:gd name="T74" fmla="*/ 2 w 28"/>
                  <a:gd name="T75" fmla="*/ 17 h 21"/>
                  <a:gd name="T76" fmla="*/ 2 w 28"/>
                  <a:gd name="T77" fmla="*/ 17 h 21"/>
                  <a:gd name="T78" fmla="*/ 2 w 28"/>
                  <a:gd name="T79" fmla="*/ 18 h 21"/>
                  <a:gd name="T80" fmla="*/ 2 w 28"/>
                  <a:gd name="T81" fmla="*/ 18 h 21"/>
                  <a:gd name="T82" fmla="*/ 2 w 28"/>
                  <a:gd name="T83" fmla="*/ 17 h 21"/>
                  <a:gd name="T84" fmla="*/ 2 w 28"/>
                  <a:gd name="T85" fmla="*/ 18 h 21"/>
                  <a:gd name="T86" fmla="*/ 2 w 28"/>
                  <a:gd name="T87" fmla="*/ 18 h 21"/>
                  <a:gd name="T88" fmla="*/ 2 w 28"/>
                  <a:gd name="T89" fmla="*/ 18 h 21"/>
                  <a:gd name="T90" fmla="*/ 2 w 28"/>
                  <a:gd name="T91" fmla="*/ 18 h 21"/>
                  <a:gd name="T92" fmla="*/ 2 w 28"/>
                  <a:gd name="T93" fmla="*/ 18 h 21"/>
                  <a:gd name="T94" fmla="*/ 2 w 28"/>
                  <a:gd name="T95" fmla="*/ 18 h 21"/>
                  <a:gd name="T96" fmla="*/ 2 w 28"/>
                  <a:gd name="T97" fmla="*/ 18 h 21"/>
                  <a:gd name="T98" fmla="*/ 5 w 28"/>
                  <a:gd name="T99" fmla="*/ 15 h 21"/>
                  <a:gd name="T100" fmla="*/ 9 w 28"/>
                  <a:gd name="T101" fmla="*/ 9 h 21"/>
                  <a:gd name="T102" fmla="*/ 15 w 28"/>
                  <a:gd name="T103" fmla="*/ 4 h 21"/>
                  <a:gd name="T104" fmla="*/ 18 w 28"/>
                  <a:gd name="T105" fmla="*/ 2 h 21"/>
                  <a:gd name="T106" fmla="*/ 19 w 28"/>
                  <a:gd name="T107" fmla="*/ 2 h 21"/>
                  <a:gd name="T108" fmla="*/ 19 w 28"/>
                  <a:gd name="T109" fmla="*/ 2 h 21"/>
                  <a:gd name="T110" fmla="*/ 18 w 28"/>
                  <a:gd name="T111" fmla="*/ 1 h 21"/>
                  <a:gd name="T112" fmla="*/ 18 w 28"/>
                  <a:gd name="T1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" h="21">
                    <a:moveTo>
                      <a:pt x="18" y="1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1" y="3"/>
                      <a:pt x="8" y="8"/>
                    </a:cubicBezTo>
                    <a:cubicBezTo>
                      <a:pt x="6" y="10"/>
                      <a:pt x="5" y="12"/>
                      <a:pt x="4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1"/>
                      <a:pt x="14" y="21"/>
                      <a:pt x="16" y="20"/>
                    </a:cubicBezTo>
                    <a:cubicBezTo>
                      <a:pt x="17" y="19"/>
                      <a:pt x="18" y="18"/>
                      <a:pt x="19" y="16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6" y="11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4"/>
                      <a:pt x="21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3"/>
                      <a:pt x="21" y="4"/>
                      <a:pt x="23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5" y="8"/>
                    </a:cubicBezTo>
                    <a:cubicBezTo>
                      <a:pt x="24" y="10"/>
                      <a:pt x="23" y="11"/>
                      <a:pt x="23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9" y="13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5" y="18"/>
                    </a:cubicBezTo>
                    <a:cubicBezTo>
                      <a:pt x="14" y="19"/>
                      <a:pt x="12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7"/>
                      <a:pt x="5" y="15"/>
                    </a:cubicBezTo>
                    <a:cubicBezTo>
                      <a:pt x="6" y="13"/>
                      <a:pt x="8" y="11"/>
                      <a:pt x="9" y="9"/>
                    </a:cubicBezTo>
                    <a:cubicBezTo>
                      <a:pt x="11" y="7"/>
                      <a:pt x="13" y="5"/>
                      <a:pt x="15" y="4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4" name="Freeform 138"/>
              <p:cNvSpPr>
                <a:spLocks/>
              </p:cNvSpPr>
              <p:nvPr/>
            </p:nvSpPr>
            <p:spPr bwMode="auto">
              <a:xfrm>
                <a:off x="1414901" y="5341451"/>
                <a:ext cx="38100" cy="30163"/>
              </a:xfrm>
              <a:custGeom>
                <a:avLst/>
                <a:gdLst>
                  <a:gd name="T0" fmla="*/ 19 w 24"/>
                  <a:gd name="T1" fmla="*/ 0 h 19"/>
                  <a:gd name="T2" fmla="*/ 10 w 24"/>
                  <a:gd name="T3" fmla="*/ 5 h 19"/>
                  <a:gd name="T4" fmla="*/ 2 w 24"/>
                  <a:gd name="T5" fmla="*/ 14 h 19"/>
                  <a:gd name="T6" fmla="*/ 8 w 24"/>
                  <a:gd name="T7" fmla="*/ 19 h 19"/>
                  <a:gd name="T8" fmla="*/ 18 w 24"/>
                  <a:gd name="T9" fmla="*/ 14 h 19"/>
                  <a:gd name="T10" fmla="*/ 23 w 24"/>
                  <a:gd name="T11" fmla="*/ 9 h 19"/>
                  <a:gd name="T12" fmla="*/ 24 w 24"/>
                  <a:gd name="T13" fmla="*/ 7 h 19"/>
                  <a:gd name="T14" fmla="*/ 19 w 2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5" y="1"/>
                      <a:pt x="10" y="5"/>
                    </a:cubicBezTo>
                    <a:cubicBezTo>
                      <a:pt x="5" y="9"/>
                      <a:pt x="4" y="11"/>
                      <a:pt x="2" y="14"/>
                    </a:cubicBezTo>
                    <a:cubicBezTo>
                      <a:pt x="0" y="16"/>
                      <a:pt x="3" y="18"/>
                      <a:pt x="8" y="19"/>
                    </a:cubicBezTo>
                    <a:cubicBezTo>
                      <a:pt x="14" y="19"/>
                      <a:pt x="15" y="17"/>
                      <a:pt x="18" y="14"/>
                    </a:cubicBezTo>
                    <a:cubicBezTo>
                      <a:pt x="20" y="12"/>
                      <a:pt x="23" y="9"/>
                      <a:pt x="23" y="9"/>
                    </a:cubicBezTo>
                    <a:cubicBezTo>
                      <a:pt x="24" y="7"/>
                      <a:pt x="24" y="7"/>
                      <a:pt x="24" y="7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5" name="Freeform 139"/>
              <p:cNvSpPr>
                <a:spLocks/>
              </p:cNvSpPr>
              <p:nvPr/>
            </p:nvSpPr>
            <p:spPr bwMode="auto">
              <a:xfrm>
                <a:off x="1414901" y="5338276"/>
                <a:ext cx="41275" cy="34925"/>
              </a:xfrm>
              <a:custGeom>
                <a:avLst/>
                <a:gdLst>
                  <a:gd name="T0" fmla="*/ 19 w 26"/>
                  <a:gd name="T1" fmla="*/ 2 h 22"/>
                  <a:gd name="T2" fmla="*/ 19 w 26"/>
                  <a:gd name="T3" fmla="*/ 1 h 22"/>
                  <a:gd name="T4" fmla="*/ 9 w 26"/>
                  <a:gd name="T5" fmla="*/ 6 h 22"/>
                  <a:gd name="T6" fmla="*/ 1 w 26"/>
                  <a:gd name="T7" fmla="*/ 15 h 22"/>
                  <a:gd name="T8" fmla="*/ 0 w 26"/>
                  <a:gd name="T9" fmla="*/ 17 h 22"/>
                  <a:gd name="T10" fmla="*/ 1 w 26"/>
                  <a:gd name="T11" fmla="*/ 19 h 22"/>
                  <a:gd name="T12" fmla="*/ 8 w 26"/>
                  <a:gd name="T13" fmla="*/ 22 h 22"/>
                  <a:gd name="T14" fmla="*/ 11 w 26"/>
                  <a:gd name="T15" fmla="*/ 22 h 22"/>
                  <a:gd name="T16" fmla="*/ 15 w 26"/>
                  <a:gd name="T17" fmla="*/ 20 h 22"/>
                  <a:gd name="T18" fmla="*/ 18 w 26"/>
                  <a:gd name="T19" fmla="*/ 17 h 22"/>
                  <a:gd name="T20" fmla="*/ 24 w 26"/>
                  <a:gd name="T21" fmla="*/ 12 h 22"/>
                  <a:gd name="T22" fmla="*/ 24 w 26"/>
                  <a:gd name="T23" fmla="*/ 12 h 22"/>
                  <a:gd name="T24" fmla="*/ 25 w 26"/>
                  <a:gd name="T25" fmla="*/ 9 h 22"/>
                  <a:gd name="T26" fmla="*/ 26 w 26"/>
                  <a:gd name="T27" fmla="*/ 9 h 22"/>
                  <a:gd name="T28" fmla="*/ 20 w 26"/>
                  <a:gd name="T29" fmla="*/ 0 h 22"/>
                  <a:gd name="T30" fmla="*/ 19 w 26"/>
                  <a:gd name="T31" fmla="*/ 1 h 22"/>
                  <a:gd name="T32" fmla="*/ 19 w 26"/>
                  <a:gd name="T33" fmla="*/ 2 h 22"/>
                  <a:gd name="T34" fmla="*/ 18 w 26"/>
                  <a:gd name="T35" fmla="*/ 2 h 22"/>
                  <a:gd name="T36" fmla="*/ 23 w 26"/>
                  <a:gd name="T37" fmla="*/ 9 h 22"/>
                  <a:gd name="T38" fmla="*/ 22 w 26"/>
                  <a:gd name="T39" fmla="*/ 10 h 22"/>
                  <a:gd name="T40" fmla="*/ 23 w 26"/>
                  <a:gd name="T41" fmla="*/ 11 h 22"/>
                  <a:gd name="T42" fmla="*/ 22 w 26"/>
                  <a:gd name="T43" fmla="*/ 10 h 22"/>
                  <a:gd name="T44" fmla="*/ 17 w 26"/>
                  <a:gd name="T45" fmla="*/ 16 h 22"/>
                  <a:gd name="T46" fmla="*/ 14 w 26"/>
                  <a:gd name="T47" fmla="*/ 19 h 22"/>
                  <a:gd name="T48" fmla="*/ 11 w 26"/>
                  <a:gd name="T49" fmla="*/ 20 h 22"/>
                  <a:gd name="T50" fmla="*/ 8 w 26"/>
                  <a:gd name="T51" fmla="*/ 20 h 22"/>
                  <a:gd name="T52" fmla="*/ 4 w 26"/>
                  <a:gd name="T53" fmla="*/ 18 h 22"/>
                  <a:gd name="T54" fmla="*/ 3 w 26"/>
                  <a:gd name="T55" fmla="*/ 18 h 22"/>
                  <a:gd name="T56" fmla="*/ 2 w 26"/>
                  <a:gd name="T57" fmla="*/ 17 h 22"/>
                  <a:gd name="T58" fmla="*/ 3 w 26"/>
                  <a:gd name="T59" fmla="*/ 16 h 22"/>
                  <a:gd name="T60" fmla="*/ 11 w 26"/>
                  <a:gd name="T61" fmla="*/ 7 h 22"/>
                  <a:gd name="T62" fmla="*/ 17 w 26"/>
                  <a:gd name="T63" fmla="*/ 4 h 22"/>
                  <a:gd name="T64" fmla="*/ 19 w 26"/>
                  <a:gd name="T65" fmla="*/ 3 h 22"/>
                  <a:gd name="T66" fmla="*/ 19 w 26"/>
                  <a:gd name="T67" fmla="*/ 3 h 22"/>
                  <a:gd name="T68" fmla="*/ 20 w 26"/>
                  <a:gd name="T69" fmla="*/ 3 h 22"/>
                  <a:gd name="T70" fmla="*/ 19 w 26"/>
                  <a:gd name="T71" fmla="*/ 2 h 22"/>
                  <a:gd name="T72" fmla="*/ 18 w 26"/>
                  <a:gd name="T73" fmla="*/ 2 h 22"/>
                  <a:gd name="T74" fmla="*/ 19 w 26"/>
                  <a:gd name="T7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22">
                    <a:moveTo>
                      <a:pt x="19" y="2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4" y="2"/>
                      <a:pt x="9" y="6"/>
                    </a:cubicBezTo>
                    <a:cubicBezTo>
                      <a:pt x="4" y="10"/>
                      <a:pt x="3" y="13"/>
                      <a:pt x="1" y="15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8" y="22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1" y="14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19" y="13"/>
                      <a:pt x="17" y="16"/>
                    </a:cubicBezTo>
                    <a:cubicBezTo>
                      <a:pt x="16" y="17"/>
                      <a:pt x="15" y="18"/>
                      <a:pt x="14" y="19"/>
                    </a:cubicBezTo>
                    <a:cubicBezTo>
                      <a:pt x="13" y="19"/>
                      <a:pt x="12" y="20"/>
                      <a:pt x="11" y="20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4"/>
                      <a:pt x="6" y="11"/>
                      <a:pt x="11" y="7"/>
                    </a:cubicBezTo>
                    <a:cubicBezTo>
                      <a:pt x="13" y="6"/>
                      <a:pt x="15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6" name="Freeform 140"/>
              <p:cNvSpPr>
                <a:spLocks/>
              </p:cNvSpPr>
              <p:nvPr/>
            </p:nvSpPr>
            <p:spPr bwMode="auto">
              <a:xfrm>
                <a:off x="1418076" y="5357326"/>
                <a:ext cx="38100" cy="33338"/>
              </a:xfrm>
              <a:custGeom>
                <a:avLst/>
                <a:gdLst>
                  <a:gd name="T0" fmla="*/ 19 w 24"/>
                  <a:gd name="T1" fmla="*/ 0 h 21"/>
                  <a:gd name="T2" fmla="*/ 12 w 24"/>
                  <a:gd name="T3" fmla="*/ 4 h 21"/>
                  <a:gd name="T4" fmla="*/ 4 w 24"/>
                  <a:gd name="T5" fmla="*/ 9 h 21"/>
                  <a:gd name="T6" fmla="*/ 0 w 24"/>
                  <a:gd name="T7" fmla="*/ 20 h 21"/>
                  <a:gd name="T8" fmla="*/ 11 w 24"/>
                  <a:gd name="T9" fmla="*/ 16 h 21"/>
                  <a:gd name="T10" fmla="*/ 22 w 24"/>
                  <a:gd name="T11" fmla="*/ 10 h 21"/>
                  <a:gd name="T12" fmla="*/ 23 w 24"/>
                  <a:gd name="T13" fmla="*/ 6 h 21"/>
                  <a:gd name="T14" fmla="*/ 19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19" y="0"/>
                    </a:moveTo>
                    <a:cubicBezTo>
                      <a:pt x="19" y="0"/>
                      <a:pt x="19" y="4"/>
                      <a:pt x="12" y="4"/>
                    </a:cubicBezTo>
                    <a:cubicBezTo>
                      <a:pt x="6" y="4"/>
                      <a:pt x="6" y="4"/>
                      <a:pt x="4" y="9"/>
                    </a:cubicBezTo>
                    <a:cubicBezTo>
                      <a:pt x="1" y="15"/>
                      <a:pt x="0" y="20"/>
                      <a:pt x="0" y="20"/>
                    </a:cubicBezTo>
                    <a:cubicBezTo>
                      <a:pt x="0" y="20"/>
                      <a:pt x="8" y="21"/>
                      <a:pt x="11" y="16"/>
                    </a:cubicBezTo>
                    <a:cubicBezTo>
                      <a:pt x="14" y="11"/>
                      <a:pt x="22" y="10"/>
                      <a:pt x="22" y="10"/>
                    </a:cubicBezTo>
                    <a:cubicBezTo>
                      <a:pt x="22" y="10"/>
                      <a:pt x="24" y="8"/>
                      <a:pt x="23" y="6"/>
                    </a:cubicBezTo>
                    <a:cubicBezTo>
                      <a:pt x="22" y="4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7" name="Freeform 141"/>
              <p:cNvSpPr>
                <a:spLocks/>
              </p:cNvSpPr>
              <p:nvPr/>
            </p:nvSpPr>
            <p:spPr bwMode="auto">
              <a:xfrm>
                <a:off x="1416488" y="5355738"/>
                <a:ext cx="41275" cy="34925"/>
              </a:xfrm>
              <a:custGeom>
                <a:avLst/>
                <a:gdLst>
                  <a:gd name="T0" fmla="*/ 20 w 26"/>
                  <a:gd name="T1" fmla="*/ 1 h 22"/>
                  <a:gd name="T2" fmla="*/ 19 w 26"/>
                  <a:gd name="T3" fmla="*/ 1 h 22"/>
                  <a:gd name="T4" fmla="*/ 19 w 26"/>
                  <a:gd name="T5" fmla="*/ 1 h 22"/>
                  <a:gd name="T6" fmla="*/ 18 w 26"/>
                  <a:gd name="T7" fmla="*/ 2 h 22"/>
                  <a:gd name="T8" fmla="*/ 13 w 26"/>
                  <a:gd name="T9" fmla="*/ 4 h 22"/>
                  <a:gd name="T10" fmla="*/ 7 w 26"/>
                  <a:gd name="T11" fmla="*/ 5 h 22"/>
                  <a:gd name="T12" fmla="*/ 4 w 26"/>
                  <a:gd name="T13" fmla="*/ 10 h 22"/>
                  <a:gd name="T14" fmla="*/ 0 w 26"/>
                  <a:gd name="T15" fmla="*/ 21 h 22"/>
                  <a:gd name="T16" fmla="*/ 0 w 26"/>
                  <a:gd name="T17" fmla="*/ 21 h 22"/>
                  <a:gd name="T18" fmla="*/ 1 w 26"/>
                  <a:gd name="T19" fmla="*/ 22 h 22"/>
                  <a:gd name="T20" fmla="*/ 3 w 26"/>
                  <a:gd name="T21" fmla="*/ 22 h 22"/>
                  <a:gd name="T22" fmla="*/ 13 w 26"/>
                  <a:gd name="T23" fmla="*/ 17 h 22"/>
                  <a:gd name="T24" fmla="*/ 19 w 26"/>
                  <a:gd name="T25" fmla="*/ 13 h 22"/>
                  <a:gd name="T26" fmla="*/ 22 w 26"/>
                  <a:gd name="T27" fmla="*/ 13 h 22"/>
                  <a:gd name="T28" fmla="*/ 23 w 26"/>
                  <a:gd name="T29" fmla="*/ 12 h 22"/>
                  <a:gd name="T30" fmla="*/ 23 w 26"/>
                  <a:gd name="T31" fmla="*/ 12 h 22"/>
                  <a:gd name="T32" fmla="*/ 23 w 26"/>
                  <a:gd name="T33" fmla="*/ 12 h 22"/>
                  <a:gd name="T34" fmla="*/ 24 w 26"/>
                  <a:gd name="T35" fmla="*/ 11 h 22"/>
                  <a:gd name="T36" fmla="*/ 26 w 26"/>
                  <a:gd name="T37" fmla="*/ 8 h 22"/>
                  <a:gd name="T38" fmla="*/ 25 w 26"/>
                  <a:gd name="T39" fmla="*/ 7 h 22"/>
                  <a:gd name="T40" fmla="*/ 21 w 26"/>
                  <a:gd name="T41" fmla="*/ 0 h 22"/>
                  <a:gd name="T42" fmla="*/ 20 w 26"/>
                  <a:gd name="T43" fmla="*/ 0 h 22"/>
                  <a:gd name="T44" fmla="*/ 19 w 26"/>
                  <a:gd name="T45" fmla="*/ 1 h 22"/>
                  <a:gd name="T46" fmla="*/ 20 w 26"/>
                  <a:gd name="T47" fmla="*/ 1 h 22"/>
                  <a:gd name="T48" fmla="*/ 19 w 26"/>
                  <a:gd name="T49" fmla="*/ 1 h 22"/>
                  <a:gd name="T50" fmla="*/ 21 w 26"/>
                  <a:gd name="T51" fmla="*/ 4 h 22"/>
                  <a:gd name="T52" fmla="*/ 23 w 26"/>
                  <a:gd name="T53" fmla="*/ 8 h 22"/>
                  <a:gd name="T54" fmla="*/ 24 w 26"/>
                  <a:gd name="T55" fmla="*/ 8 h 22"/>
                  <a:gd name="T56" fmla="*/ 23 w 26"/>
                  <a:gd name="T57" fmla="*/ 10 h 22"/>
                  <a:gd name="T58" fmla="*/ 22 w 26"/>
                  <a:gd name="T59" fmla="*/ 10 h 22"/>
                  <a:gd name="T60" fmla="*/ 22 w 26"/>
                  <a:gd name="T61" fmla="*/ 11 h 22"/>
                  <a:gd name="T62" fmla="*/ 22 w 26"/>
                  <a:gd name="T63" fmla="*/ 11 h 22"/>
                  <a:gd name="T64" fmla="*/ 23 w 26"/>
                  <a:gd name="T65" fmla="*/ 11 h 22"/>
                  <a:gd name="T66" fmla="*/ 23 w 26"/>
                  <a:gd name="T67" fmla="*/ 10 h 22"/>
                  <a:gd name="T68" fmla="*/ 18 w 26"/>
                  <a:gd name="T69" fmla="*/ 11 h 22"/>
                  <a:gd name="T70" fmla="*/ 11 w 26"/>
                  <a:gd name="T71" fmla="*/ 16 h 22"/>
                  <a:gd name="T72" fmla="*/ 3 w 26"/>
                  <a:gd name="T73" fmla="*/ 20 h 22"/>
                  <a:gd name="T74" fmla="*/ 2 w 26"/>
                  <a:gd name="T75" fmla="*/ 20 h 22"/>
                  <a:gd name="T76" fmla="*/ 1 w 26"/>
                  <a:gd name="T77" fmla="*/ 20 h 22"/>
                  <a:gd name="T78" fmla="*/ 1 w 26"/>
                  <a:gd name="T79" fmla="*/ 21 h 22"/>
                  <a:gd name="T80" fmla="*/ 2 w 26"/>
                  <a:gd name="T81" fmla="*/ 21 h 22"/>
                  <a:gd name="T82" fmla="*/ 2 w 26"/>
                  <a:gd name="T83" fmla="*/ 20 h 22"/>
                  <a:gd name="T84" fmla="*/ 6 w 26"/>
                  <a:gd name="T85" fmla="*/ 11 h 22"/>
                  <a:gd name="T86" fmla="*/ 8 w 26"/>
                  <a:gd name="T87" fmla="*/ 7 h 22"/>
                  <a:gd name="T88" fmla="*/ 13 w 26"/>
                  <a:gd name="T89" fmla="*/ 6 h 22"/>
                  <a:gd name="T90" fmla="*/ 20 w 26"/>
                  <a:gd name="T91" fmla="*/ 4 h 22"/>
                  <a:gd name="T92" fmla="*/ 21 w 26"/>
                  <a:gd name="T93" fmla="*/ 1 h 22"/>
                  <a:gd name="T94" fmla="*/ 20 w 26"/>
                  <a:gd name="T95" fmla="*/ 1 h 22"/>
                  <a:gd name="T96" fmla="*/ 19 w 26"/>
                  <a:gd name="T97" fmla="*/ 1 h 22"/>
                  <a:gd name="T98" fmla="*/ 20 w 26"/>
                  <a:gd name="T9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" h="22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7" y="3"/>
                      <a:pt x="16" y="4"/>
                      <a:pt x="13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6" y="6"/>
                      <a:pt x="5" y="8"/>
                      <a:pt x="4" y="10"/>
                    </a:cubicBezTo>
                    <a:cubicBezTo>
                      <a:pt x="1" y="15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5" y="22"/>
                      <a:pt x="10" y="21"/>
                      <a:pt x="13" y="17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0" y="13"/>
                      <a:pt x="21" y="13"/>
                      <a:pt x="22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1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7"/>
                    </a:cubicBezTo>
                    <a:cubicBezTo>
                      <a:pt x="24" y="5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3"/>
                      <a:pt x="21" y="4"/>
                    </a:cubicBezTo>
                    <a:cubicBezTo>
                      <a:pt x="22" y="5"/>
                      <a:pt x="23" y="7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3" y="9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1" y="11"/>
                      <a:pt x="18" y="11"/>
                    </a:cubicBezTo>
                    <a:cubicBezTo>
                      <a:pt x="16" y="12"/>
                      <a:pt x="13" y="14"/>
                      <a:pt x="11" y="16"/>
                    </a:cubicBezTo>
                    <a:cubicBezTo>
                      <a:pt x="9" y="19"/>
                      <a:pt x="5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3" y="18"/>
                      <a:pt x="4" y="15"/>
                      <a:pt x="6" y="11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9" y="6"/>
                      <a:pt x="10" y="6"/>
                      <a:pt x="13" y="6"/>
                    </a:cubicBezTo>
                    <a:cubicBezTo>
                      <a:pt x="17" y="6"/>
                      <a:pt x="19" y="5"/>
                      <a:pt x="20" y="4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8" name="Freeform 142"/>
              <p:cNvSpPr>
                <a:spLocks/>
              </p:cNvSpPr>
              <p:nvPr/>
            </p:nvSpPr>
            <p:spPr bwMode="auto">
              <a:xfrm>
                <a:off x="1405376" y="5376376"/>
                <a:ext cx="65088" cy="38100"/>
              </a:xfrm>
              <a:custGeom>
                <a:avLst/>
                <a:gdLst>
                  <a:gd name="T0" fmla="*/ 28 w 40"/>
                  <a:gd name="T1" fmla="*/ 0 h 23"/>
                  <a:gd name="T2" fmla="*/ 18 w 40"/>
                  <a:gd name="T3" fmla="*/ 3 h 23"/>
                  <a:gd name="T4" fmla="*/ 9 w 40"/>
                  <a:gd name="T5" fmla="*/ 10 h 23"/>
                  <a:gd name="T6" fmla="*/ 6 w 40"/>
                  <a:gd name="T7" fmla="*/ 15 h 23"/>
                  <a:gd name="T8" fmla="*/ 17 w 40"/>
                  <a:gd name="T9" fmla="*/ 17 h 23"/>
                  <a:gd name="T10" fmla="*/ 24 w 40"/>
                  <a:gd name="T11" fmla="*/ 16 h 23"/>
                  <a:gd name="T12" fmla="*/ 34 w 40"/>
                  <a:gd name="T13" fmla="*/ 16 h 23"/>
                  <a:gd name="T14" fmla="*/ 38 w 40"/>
                  <a:gd name="T15" fmla="*/ 8 h 23"/>
                  <a:gd name="T16" fmla="*/ 30 w 40"/>
                  <a:gd name="T17" fmla="*/ 6 h 23"/>
                  <a:gd name="T18" fmla="*/ 28 w 4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3">
                    <a:moveTo>
                      <a:pt x="28" y="0"/>
                    </a:moveTo>
                    <a:cubicBezTo>
                      <a:pt x="28" y="0"/>
                      <a:pt x="22" y="0"/>
                      <a:pt x="18" y="3"/>
                    </a:cubicBezTo>
                    <a:cubicBezTo>
                      <a:pt x="14" y="5"/>
                      <a:pt x="11" y="9"/>
                      <a:pt x="9" y="10"/>
                    </a:cubicBezTo>
                    <a:cubicBezTo>
                      <a:pt x="6" y="11"/>
                      <a:pt x="0" y="12"/>
                      <a:pt x="6" y="15"/>
                    </a:cubicBezTo>
                    <a:cubicBezTo>
                      <a:pt x="11" y="18"/>
                      <a:pt x="15" y="23"/>
                      <a:pt x="17" y="17"/>
                    </a:cubicBezTo>
                    <a:cubicBezTo>
                      <a:pt x="18" y="12"/>
                      <a:pt x="20" y="14"/>
                      <a:pt x="24" y="16"/>
                    </a:cubicBezTo>
                    <a:cubicBezTo>
                      <a:pt x="28" y="18"/>
                      <a:pt x="30" y="19"/>
                      <a:pt x="34" y="16"/>
                    </a:cubicBezTo>
                    <a:cubicBezTo>
                      <a:pt x="37" y="12"/>
                      <a:pt x="40" y="10"/>
                      <a:pt x="38" y="8"/>
                    </a:cubicBezTo>
                    <a:cubicBezTo>
                      <a:pt x="36" y="7"/>
                      <a:pt x="32" y="9"/>
                      <a:pt x="30" y="6"/>
                    </a:cubicBezTo>
                    <a:cubicBezTo>
                      <a:pt x="29" y="3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9" name="Freeform 143"/>
              <p:cNvSpPr>
                <a:spLocks/>
              </p:cNvSpPr>
              <p:nvPr/>
            </p:nvSpPr>
            <p:spPr bwMode="auto">
              <a:xfrm>
                <a:off x="1411726" y="5389076"/>
                <a:ext cx="57150" cy="25400"/>
              </a:xfrm>
              <a:custGeom>
                <a:avLst/>
                <a:gdLst>
                  <a:gd name="T0" fmla="*/ 34 w 36"/>
                  <a:gd name="T1" fmla="*/ 1 h 15"/>
                  <a:gd name="T2" fmla="*/ 33 w 36"/>
                  <a:gd name="T3" fmla="*/ 0 h 15"/>
                  <a:gd name="T4" fmla="*/ 28 w 36"/>
                  <a:gd name="T5" fmla="*/ 4 h 15"/>
                  <a:gd name="T6" fmla="*/ 19 w 36"/>
                  <a:gd name="T7" fmla="*/ 5 h 15"/>
                  <a:gd name="T8" fmla="*/ 11 w 36"/>
                  <a:gd name="T9" fmla="*/ 6 h 15"/>
                  <a:gd name="T10" fmla="*/ 1 w 36"/>
                  <a:gd name="T11" fmla="*/ 4 h 15"/>
                  <a:gd name="T12" fmla="*/ 3 w 36"/>
                  <a:gd name="T13" fmla="*/ 7 h 15"/>
                  <a:gd name="T14" fmla="*/ 13 w 36"/>
                  <a:gd name="T15" fmla="*/ 10 h 15"/>
                  <a:gd name="T16" fmla="*/ 21 w 36"/>
                  <a:gd name="T17" fmla="*/ 8 h 15"/>
                  <a:gd name="T18" fmla="*/ 30 w 36"/>
                  <a:gd name="T19" fmla="*/ 8 h 15"/>
                  <a:gd name="T20" fmla="*/ 34 w 36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34" y="1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1"/>
                      <a:pt x="30" y="3"/>
                      <a:pt x="28" y="4"/>
                    </a:cubicBezTo>
                    <a:cubicBezTo>
                      <a:pt x="25" y="8"/>
                      <a:pt x="23" y="7"/>
                      <a:pt x="19" y="5"/>
                    </a:cubicBezTo>
                    <a:cubicBezTo>
                      <a:pt x="15" y="3"/>
                      <a:pt x="13" y="1"/>
                      <a:pt x="11" y="6"/>
                    </a:cubicBezTo>
                    <a:cubicBezTo>
                      <a:pt x="10" y="11"/>
                      <a:pt x="6" y="7"/>
                      <a:pt x="1" y="4"/>
                    </a:cubicBezTo>
                    <a:cubicBezTo>
                      <a:pt x="0" y="5"/>
                      <a:pt x="0" y="6"/>
                      <a:pt x="3" y="7"/>
                    </a:cubicBezTo>
                    <a:cubicBezTo>
                      <a:pt x="8" y="11"/>
                      <a:pt x="12" y="15"/>
                      <a:pt x="13" y="10"/>
                    </a:cubicBezTo>
                    <a:cubicBezTo>
                      <a:pt x="15" y="4"/>
                      <a:pt x="17" y="6"/>
                      <a:pt x="21" y="8"/>
                    </a:cubicBezTo>
                    <a:cubicBezTo>
                      <a:pt x="25" y="11"/>
                      <a:pt x="27" y="11"/>
                      <a:pt x="30" y="8"/>
                    </a:cubicBezTo>
                    <a:cubicBezTo>
                      <a:pt x="33" y="4"/>
                      <a:pt x="36" y="2"/>
                      <a:pt x="34" y="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0" name="Freeform 144"/>
              <p:cNvSpPr>
                <a:spLocks/>
              </p:cNvSpPr>
              <p:nvPr/>
            </p:nvSpPr>
            <p:spPr bwMode="auto">
              <a:xfrm>
                <a:off x="1410138" y="5374788"/>
                <a:ext cx="58738" cy="36513"/>
              </a:xfrm>
              <a:custGeom>
                <a:avLst/>
                <a:gdLst>
                  <a:gd name="T0" fmla="*/ 26 w 37"/>
                  <a:gd name="T1" fmla="*/ 1 h 22"/>
                  <a:gd name="T2" fmla="*/ 26 w 37"/>
                  <a:gd name="T3" fmla="*/ 0 h 22"/>
                  <a:gd name="T4" fmla="*/ 15 w 37"/>
                  <a:gd name="T5" fmla="*/ 3 h 22"/>
                  <a:gd name="T6" fmla="*/ 10 w 37"/>
                  <a:gd name="T7" fmla="*/ 7 h 22"/>
                  <a:gd name="T8" fmla="*/ 6 w 37"/>
                  <a:gd name="T9" fmla="*/ 10 h 22"/>
                  <a:gd name="T10" fmla="*/ 3 w 37"/>
                  <a:gd name="T11" fmla="*/ 11 h 22"/>
                  <a:gd name="T12" fmla="*/ 1 w 37"/>
                  <a:gd name="T13" fmla="*/ 12 h 22"/>
                  <a:gd name="T14" fmla="*/ 0 w 37"/>
                  <a:gd name="T15" fmla="*/ 14 h 22"/>
                  <a:gd name="T16" fmla="*/ 1 w 37"/>
                  <a:gd name="T17" fmla="*/ 16 h 22"/>
                  <a:gd name="T18" fmla="*/ 3 w 37"/>
                  <a:gd name="T19" fmla="*/ 17 h 22"/>
                  <a:gd name="T20" fmla="*/ 8 w 37"/>
                  <a:gd name="T21" fmla="*/ 20 h 22"/>
                  <a:gd name="T22" fmla="*/ 12 w 37"/>
                  <a:gd name="T23" fmla="*/ 22 h 22"/>
                  <a:gd name="T24" fmla="*/ 14 w 37"/>
                  <a:gd name="T25" fmla="*/ 21 h 22"/>
                  <a:gd name="T26" fmla="*/ 15 w 37"/>
                  <a:gd name="T27" fmla="*/ 19 h 22"/>
                  <a:gd name="T28" fmla="*/ 16 w 37"/>
                  <a:gd name="T29" fmla="*/ 17 h 22"/>
                  <a:gd name="T30" fmla="*/ 17 w 37"/>
                  <a:gd name="T31" fmla="*/ 16 h 22"/>
                  <a:gd name="T32" fmla="*/ 21 w 37"/>
                  <a:gd name="T33" fmla="*/ 18 h 22"/>
                  <a:gd name="T34" fmla="*/ 27 w 37"/>
                  <a:gd name="T35" fmla="*/ 20 h 22"/>
                  <a:gd name="T36" fmla="*/ 32 w 37"/>
                  <a:gd name="T37" fmla="*/ 18 h 22"/>
                  <a:gd name="T38" fmla="*/ 35 w 37"/>
                  <a:gd name="T39" fmla="*/ 14 h 22"/>
                  <a:gd name="T40" fmla="*/ 37 w 37"/>
                  <a:gd name="T41" fmla="*/ 11 h 22"/>
                  <a:gd name="T42" fmla="*/ 36 w 37"/>
                  <a:gd name="T43" fmla="*/ 9 h 22"/>
                  <a:gd name="T44" fmla="*/ 34 w 37"/>
                  <a:gd name="T45" fmla="*/ 8 h 22"/>
                  <a:gd name="T46" fmla="*/ 31 w 37"/>
                  <a:gd name="T47" fmla="*/ 8 h 22"/>
                  <a:gd name="T48" fmla="*/ 29 w 37"/>
                  <a:gd name="T49" fmla="*/ 6 h 22"/>
                  <a:gd name="T50" fmla="*/ 27 w 37"/>
                  <a:gd name="T51" fmla="*/ 3 h 22"/>
                  <a:gd name="T52" fmla="*/ 27 w 37"/>
                  <a:gd name="T53" fmla="*/ 1 h 22"/>
                  <a:gd name="T54" fmla="*/ 27 w 37"/>
                  <a:gd name="T55" fmla="*/ 1 h 22"/>
                  <a:gd name="T56" fmla="*/ 27 w 37"/>
                  <a:gd name="T57" fmla="*/ 0 h 22"/>
                  <a:gd name="T58" fmla="*/ 26 w 37"/>
                  <a:gd name="T59" fmla="*/ 0 h 22"/>
                  <a:gd name="T60" fmla="*/ 26 w 37"/>
                  <a:gd name="T61" fmla="*/ 1 h 22"/>
                  <a:gd name="T62" fmla="*/ 25 w 37"/>
                  <a:gd name="T63" fmla="*/ 1 h 22"/>
                  <a:gd name="T64" fmla="*/ 27 w 37"/>
                  <a:gd name="T65" fmla="*/ 7 h 22"/>
                  <a:gd name="T66" fmla="*/ 29 w 37"/>
                  <a:gd name="T67" fmla="*/ 9 h 22"/>
                  <a:gd name="T68" fmla="*/ 33 w 37"/>
                  <a:gd name="T69" fmla="*/ 10 h 22"/>
                  <a:gd name="T70" fmla="*/ 35 w 37"/>
                  <a:gd name="T71" fmla="*/ 10 h 22"/>
                  <a:gd name="T72" fmla="*/ 35 w 37"/>
                  <a:gd name="T73" fmla="*/ 11 h 22"/>
                  <a:gd name="T74" fmla="*/ 34 w 37"/>
                  <a:gd name="T75" fmla="*/ 13 h 22"/>
                  <a:gd name="T76" fmla="*/ 30 w 37"/>
                  <a:gd name="T77" fmla="*/ 16 h 22"/>
                  <a:gd name="T78" fmla="*/ 27 w 37"/>
                  <a:gd name="T79" fmla="*/ 18 h 22"/>
                  <a:gd name="T80" fmla="*/ 22 w 37"/>
                  <a:gd name="T81" fmla="*/ 16 h 22"/>
                  <a:gd name="T82" fmla="*/ 17 w 37"/>
                  <a:gd name="T83" fmla="*/ 14 h 22"/>
                  <a:gd name="T84" fmla="*/ 15 w 37"/>
                  <a:gd name="T85" fmla="*/ 15 h 22"/>
                  <a:gd name="T86" fmla="*/ 13 w 37"/>
                  <a:gd name="T87" fmla="*/ 18 h 22"/>
                  <a:gd name="T88" fmla="*/ 12 w 37"/>
                  <a:gd name="T89" fmla="*/ 20 h 22"/>
                  <a:gd name="T90" fmla="*/ 12 w 37"/>
                  <a:gd name="T91" fmla="*/ 20 h 22"/>
                  <a:gd name="T92" fmla="*/ 9 w 37"/>
                  <a:gd name="T93" fmla="*/ 19 h 22"/>
                  <a:gd name="T94" fmla="*/ 4 w 37"/>
                  <a:gd name="T95" fmla="*/ 15 h 22"/>
                  <a:gd name="T96" fmla="*/ 2 w 37"/>
                  <a:gd name="T97" fmla="*/ 14 h 22"/>
                  <a:gd name="T98" fmla="*/ 2 w 37"/>
                  <a:gd name="T99" fmla="*/ 14 h 22"/>
                  <a:gd name="T100" fmla="*/ 2 w 37"/>
                  <a:gd name="T101" fmla="*/ 14 h 22"/>
                  <a:gd name="T102" fmla="*/ 4 w 37"/>
                  <a:gd name="T103" fmla="*/ 13 h 22"/>
                  <a:gd name="T104" fmla="*/ 7 w 37"/>
                  <a:gd name="T105" fmla="*/ 12 h 22"/>
                  <a:gd name="T106" fmla="*/ 11 w 37"/>
                  <a:gd name="T107" fmla="*/ 9 h 22"/>
                  <a:gd name="T108" fmla="*/ 16 w 37"/>
                  <a:gd name="T109" fmla="*/ 5 h 22"/>
                  <a:gd name="T110" fmla="*/ 23 w 37"/>
                  <a:gd name="T111" fmla="*/ 2 h 22"/>
                  <a:gd name="T112" fmla="*/ 25 w 37"/>
                  <a:gd name="T113" fmla="*/ 2 h 22"/>
                  <a:gd name="T114" fmla="*/ 26 w 37"/>
                  <a:gd name="T115" fmla="*/ 2 h 22"/>
                  <a:gd name="T116" fmla="*/ 26 w 37"/>
                  <a:gd name="T117" fmla="*/ 1 h 22"/>
                  <a:gd name="T118" fmla="*/ 25 w 37"/>
                  <a:gd name="T119" fmla="*/ 1 h 22"/>
                  <a:gd name="T120" fmla="*/ 26 w 37"/>
                  <a:gd name="T1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22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9" y="0"/>
                      <a:pt x="15" y="3"/>
                    </a:cubicBezTo>
                    <a:cubicBezTo>
                      <a:pt x="13" y="4"/>
                      <a:pt x="11" y="6"/>
                      <a:pt x="10" y="7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8"/>
                      <a:pt x="6" y="19"/>
                      <a:pt x="8" y="20"/>
                    </a:cubicBezTo>
                    <a:cubicBezTo>
                      <a:pt x="9" y="21"/>
                      <a:pt x="10" y="22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4" y="21"/>
                      <a:pt x="15" y="20"/>
                      <a:pt x="15" y="19"/>
                    </a:cubicBezTo>
                    <a:cubicBezTo>
                      <a:pt x="15" y="18"/>
                      <a:pt x="16" y="17"/>
                      <a:pt x="16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9" y="17"/>
                      <a:pt x="21" y="18"/>
                    </a:cubicBezTo>
                    <a:cubicBezTo>
                      <a:pt x="24" y="19"/>
                      <a:pt x="25" y="20"/>
                      <a:pt x="27" y="20"/>
                    </a:cubicBezTo>
                    <a:cubicBezTo>
                      <a:pt x="29" y="20"/>
                      <a:pt x="30" y="19"/>
                      <a:pt x="32" y="18"/>
                    </a:cubicBezTo>
                    <a:cubicBezTo>
                      <a:pt x="33" y="16"/>
                      <a:pt x="34" y="15"/>
                      <a:pt x="35" y="14"/>
                    </a:cubicBezTo>
                    <a:cubicBezTo>
                      <a:pt x="36" y="13"/>
                      <a:pt x="37" y="12"/>
                      <a:pt x="37" y="11"/>
                    </a:cubicBezTo>
                    <a:cubicBezTo>
                      <a:pt x="37" y="10"/>
                      <a:pt x="37" y="9"/>
                      <a:pt x="36" y="9"/>
                    </a:cubicBezTo>
                    <a:cubicBezTo>
                      <a:pt x="35" y="8"/>
                      <a:pt x="34" y="8"/>
                      <a:pt x="34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7"/>
                      <a:pt x="29" y="7"/>
                      <a:pt x="29" y="6"/>
                    </a:cubicBezTo>
                    <a:cubicBezTo>
                      <a:pt x="28" y="5"/>
                      <a:pt x="28" y="4"/>
                      <a:pt x="27" y="3"/>
                    </a:cubicBezTo>
                    <a:cubicBezTo>
                      <a:pt x="27" y="2"/>
                      <a:pt x="27" y="2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4"/>
                      <a:pt x="27" y="7"/>
                    </a:cubicBezTo>
                    <a:cubicBezTo>
                      <a:pt x="28" y="8"/>
                      <a:pt x="28" y="9"/>
                      <a:pt x="29" y="9"/>
                    </a:cubicBezTo>
                    <a:cubicBezTo>
                      <a:pt x="30" y="10"/>
                      <a:pt x="32" y="10"/>
                      <a:pt x="33" y="10"/>
                    </a:cubicBezTo>
                    <a:cubicBezTo>
                      <a:pt x="34" y="10"/>
                      <a:pt x="34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4" y="13"/>
                    </a:cubicBezTo>
                    <a:cubicBezTo>
                      <a:pt x="33" y="14"/>
                      <a:pt x="32" y="15"/>
                      <a:pt x="30" y="16"/>
                    </a:cubicBezTo>
                    <a:cubicBezTo>
                      <a:pt x="29" y="18"/>
                      <a:pt x="28" y="18"/>
                      <a:pt x="27" y="18"/>
                    </a:cubicBezTo>
                    <a:cubicBezTo>
                      <a:pt x="26" y="18"/>
                      <a:pt x="25" y="18"/>
                      <a:pt x="22" y="16"/>
                    </a:cubicBezTo>
                    <a:cubicBezTo>
                      <a:pt x="20" y="15"/>
                      <a:pt x="19" y="14"/>
                      <a:pt x="17" y="14"/>
                    </a:cubicBezTo>
                    <a:cubicBezTo>
                      <a:pt x="16" y="14"/>
                      <a:pt x="15" y="15"/>
                      <a:pt x="15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9"/>
                      <a:pt x="13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0" y="19"/>
                      <a:pt x="9" y="19"/>
                    </a:cubicBezTo>
                    <a:cubicBezTo>
                      <a:pt x="7" y="18"/>
                      <a:pt x="6" y="17"/>
                      <a:pt x="4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10" y="10"/>
                      <a:pt x="11" y="9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8" y="4"/>
                      <a:pt x="20" y="3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5" name="Freeform 159"/>
              <p:cNvSpPr>
                <a:spLocks/>
              </p:cNvSpPr>
              <p:nvPr/>
            </p:nvSpPr>
            <p:spPr bwMode="auto">
              <a:xfrm>
                <a:off x="1659376" y="4977913"/>
                <a:ext cx="46038" cy="79375"/>
              </a:xfrm>
              <a:custGeom>
                <a:avLst/>
                <a:gdLst>
                  <a:gd name="T0" fmla="*/ 7 w 29"/>
                  <a:gd name="T1" fmla="*/ 0 h 49"/>
                  <a:gd name="T2" fmla="*/ 4 w 29"/>
                  <a:gd name="T3" fmla="*/ 19 h 49"/>
                  <a:gd name="T4" fmla="*/ 0 w 29"/>
                  <a:gd name="T5" fmla="*/ 36 h 49"/>
                  <a:gd name="T6" fmla="*/ 3 w 29"/>
                  <a:gd name="T7" fmla="*/ 42 h 49"/>
                  <a:gd name="T8" fmla="*/ 12 w 29"/>
                  <a:gd name="T9" fmla="*/ 47 h 49"/>
                  <a:gd name="T10" fmla="*/ 29 w 29"/>
                  <a:gd name="T11" fmla="*/ 42 h 49"/>
                  <a:gd name="T12" fmla="*/ 4 w 29"/>
                  <a:gd name="T13" fmla="*/ 38 h 49"/>
                  <a:gd name="T14" fmla="*/ 6 w 29"/>
                  <a:gd name="T15" fmla="*/ 21 h 49"/>
                  <a:gd name="T16" fmla="*/ 6 w 29"/>
                  <a:gd name="T17" fmla="*/ 12 h 49"/>
                  <a:gd name="T18" fmla="*/ 7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7" y="0"/>
                    </a:moveTo>
                    <a:cubicBezTo>
                      <a:pt x="6" y="6"/>
                      <a:pt x="4" y="13"/>
                      <a:pt x="4" y="19"/>
                    </a:cubicBezTo>
                    <a:cubicBezTo>
                      <a:pt x="3" y="25"/>
                      <a:pt x="1" y="31"/>
                      <a:pt x="0" y="36"/>
                    </a:cubicBezTo>
                    <a:cubicBezTo>
                      <a:pt x="0" y="39"/>
                      <a:pt x="0" y="40"/>
                      <a:pt x="3" y="42"/>
                    </a:cubicBezTo>
                    <a:cubicBezTo>
                      <a:pt x="6" y="44"/>
                      <a:pt x="9" y="46"/>
                      <a:pt x="12" y="47"/>
                    </a:cubicBezTo>
                    <a:cubicBezTo>
                      <a:pt x="18" y="49"/>
                      <a:pt x="23" y="43"/>
                      <a:pt x="29" y="42"/>
                    </a:cubicBezTo>
                    <a:cubicBezTo>
                      <a:pt x="21" y="41"/>
                      <a:pt x="10" y="45"/>
                      <a:pt x="4" y="38"/>
                    </a:cubicBezTo>
                    <a:cubicBezTo>
                      <a:pt x="1" y="34"/>
                      <a:pt x="6" y="26"/>
                      <a:pt x="6" y="21"/>
                    </a:cubicBezTo>
                    <a:cubicBezTo>
                      <a:pt x="6" y="18"/>
                      <a:pt x="6" y="15"/>
                      <a:pt x="6" y="12"/>
                    </a:cubicBezTo>
                    <a:cubicBezTo>
                      <a:pt x="6" y="10"/>
                      <a:pt x="8" y="5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6" name="Freeform 160"/>
              <p:cNvSpPr>
                <a:spLocks/>
              </p:cNvSpPr>
              <p:nvPr/>
            </p:nvSpPr>
            <p:spPr bwMode="auto">
              <a:xfrm>
                <a:off x="1638738" y="5038238"/>
                <a:ext cx="4763" cy="20638"/>
              </a:xfrm>
              <a:custGeom>
                <a:avLst/>
                <a:gdLst>
                  <a:gd name="T0" fmla="*/ 3 w 3"/>
                  <a:gd name="T1" fmla="*/ 0 h 13"/>
                  <a:gd name="T2" fmla="*/ 3 w 3"/>
                  <a:gd name="T3" fmla="*/ 13 h 13"/>
                  <a:gd name="T4" fmla="*/ 3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0" y="4"/>
                      <a:pt x="1" y="9"/>
                      <a:pt x="3" y="13"/>
                    </a:cubicBezTo>
                    <a:cubicBezTo>
                      <a:pt x="3" y="9"/>
                      <a:pt x="1" y="5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9" name="Freeform 163"/>
              <p:cNvSpPr>
                <a:spLocks/>
              </p:cNvSpPr>
              <p:nvPr/>
            </p:nvSpPr>
            <p:spPr bwMode="auto">
              <a:xfrm>
                <a:off x="1595876" y="5160476"/>
                <a:ext cx="58738" cy="44450"/>
              </a:xfrm>
              <a:custGeom>
                <a:avLst/>
                <a:gdLst>
                  <a:gd name="T0" fmla="*/ 29 w 37"/>
                  <a:gd name="T1" fmla="*/ 0 h 28"/>
                  <a:gd name="T2" fmla="*/ 22 w 37"/>
                  <a:gd name="T3" fmla="*/ 0 h 28"/>
                  <a:gd name="T4" fmla="*/ 4 w 37"/>
                  <a:gd name="T5" fmla="*/ 9 h 28"/>
                  <a:gd name="T6" fmla="*/ 0 w 37"/>
                  <a:gd name="T7" fmla="*/ 16 h 28"/>
                  <a:gd name="T8" fmla="*/ 7 w 37"/>
                  <a:gd name="T9" fmla="*/ 23 h 28"/>
                  <a:gd name="T10" fmla="*/ 18 w 37"/>
                  <a:gd name="T11" fmla="*/ 23 h 28"/>
                  <a:gd name="T12" fmla="*/ 29 w 37"/>
                  <a:gd name="T13" fmla="*/ 14 h 28"/>
                  <a:gd name="T14" fmla="*/ 35 w 37"/>
                  <a:gd name="T15" fmla="*/ 5 h 28"/>
                  <a:gd name="T16" fmla="*/ 29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29" y="0"/>
                    </a:moveTo>
                    <a:cubicBezTo>
                      <a:pt x="29" y="0"/>
                      <a:pt x="25" y="0"/>
                      <a:pt x="22" y="0"/>
                    </a:cubicBezTo>
                    <a:cubicBezTo>
                      <a:pt x="19" y="1"/>
                      <a:pt x="6" y="8"/>
                      <a:pt x="4" y="9"/>
                    </a:cubicBezTo>
                    <a:cubicBezTo>
                      <a:pt x="2" y="9"/>
                      <a:pt x="0" y="14"/>
                      <a:pt x="0" y="16"/>
                    </a:cubicBezTo>
                    <a:cubicBezTo>
                      <a:pt x="1" y="17"/>
                      <a:pt x="6" y="18"/>
                      <a:pt x="7" y="23"/>
                    </a:cubicBezTo>
                    <a:cubicBezTo>
                      <a:pt x="8" y="28"/>
                      <a:pt x="15" y="23"/>
                      <a:pt x="18" y="23"/>
                    </a:cubicBezTo>
                    <a:cubicBezTo>
                      <a:pt x="20" y="23"/>
                      <a:pt x="26" y="16"/>
                      <a:pt x="29" y="14"/>
                    </a:cubicBezTo>
                    <a:cubicBezTo>
                      <a:pt x="31" y="12"/>
                      <a:pt x="37" y="6"/>
                      <a:pt x="35" y="5"/>
                    </a:cubicBezTo>
                    <a:cubicBezTo>
                      <a:pt x="34" y="3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0" name="Freeform 164"/>
              <p:cNvSpPr>
                <a:spLocks/>
              </p:cNvSpPr>
              <p:nvPr/>
            </p:nvSpPr>
            <p:spPr bwMode="auto">
              <a:xfrm>
                <a:off x="1592701" y="5158888"/>
                <a:ext cx="61913" cy="42863"/>
              </a:xfrm>
              <a:custGeom>
                <a:avLst/>
                <a:gdLst>
                  <a:gd name="T0" fmla="*/ 30 w 38"/>
                  <a:gd name="T1" fmla="*/ 1 h 27"/>
                  <a:gd name="T2" fmla="*/ 30 w 38"/>
                  <a:gd name="T3" fmla="*/ 0 h 27"/>
                  <a:gd name="T4" fmla="*/ 23 w 38"/>
                  <a:gd name="T5" fmla="*/ 0 h 27"/>
                  <a:gd name="T6" fmla="*/ 19 w 38"/>
                  <a:gd name="T7" fmla="*/ 2 h 27"/>
                  <a:gd name="T8" fmla="*/ 10 w 38"/>
                  <a:gd name="T9" fmla="*/ 6 h 27"/>
                  <a:gd name="T10" fmla="*/ 7 w 38"/>
                  <a:gd name="T11" fmla="*/ 8 h 27"/>
                  <a:gd name="T12" fmla="*/ 5 w 38"/>
                  <a:gd name="T13" fmla="*/ 9 h 27"/>
                  <a:gd name="T14" fmla="*/ 2 w 38"/>
                  <a:gd name="T15" fmla="*/ 12 h 27"/>
                  <a:gd name="T16" fmla="*/ 0 w 38"/>
                  <a:gd name="T17" fmla="*/ 16 h 27"/>
                  <a:gd name="T18" fmla="*/ 0 w 38"/>
                  <a:gd name="T19" fmla="*/ 17 h 27"/>
                  <a:gd name="T20" fmla="*/ 0 w 38"/>
                  <a:gd name="T21" fmla="*/ 17 h 27"/>
                  <a:gd name="T22" fmla="*/ 2 w 38"/>
                  <a:gd name="T23" fmla="*/ 18 h 27"/>
                  <a:gd name="T24" fmla="*/ 7 w 38"/>
                  <a:gd name="T25" fmla="*/ 24 h 27"/>
                  <a:gd name="T26" fmla="*/ 8 w 38"/>
                  <a:gd name="T27" fmla="*/ 26 h 27"/>
                  <a:gd name="T28" fmla="*/ 11 w 38"/>
                  <a:gd name="T29" fmla="*/ 27 h 27"/>
                  <a:gd name="T30" fmla="*/ 15 w 38"/>
                  <a:gd name="T31" fmla="*/ 26 h 27"/>
                  <a:gd name="T32" fmla="*/ 19 w 38"/>
                  <a:gd name="T33" fmla="*/ 25 h 27"/>
                  <a:gd name="T34" fmla="*/ 22 w 38"/>
                  <a:gd name="T35" fmla="*/ 23 h 27"/>
                  <a:gd name="T36" fmla="*/ 26 w 38"/>
                  <a:gd name="T37" fmla="*/ 19 h 27"/>
                  <a:gd name="T38" fmla="*/ 30 w 38"/>
                  <a:gd name="T39" fmla="*/ 16 h 27"/>
                  <a:gd name="T40" fmla="*/ 35 w 38"/>
                  <a:gd name="T41" fmla="*/ 11 h 27"/>
                  <a:gd name="T42" fmla="*/ 37 w 38"/>
                  <a:gd name="T43" fmla="*/ 9 h 27"/>
                  <a:gd name="T44" fmla="*/ 38 w 38"/>
                  <a:gd name="T45" fmla="*/ 7 h 27"/>
                  <a:gd name="T46" fmla="*/ 37 w 38"/>
                  <a:gd name="T47" fmla="*/ 5 h 27"/>
                  <a:gd name="T48" fmla="*/ 31 w 38"/>
                  <a:gd name="T49" fmla="*/ 0 h 27"/>
                  <a:gd name="T50" fmla="*/ 30 w 38"/>
                  <a:gd name="T51" fmla="*/ 0 h 27"/>
                  <a:gd name="T52" fmla="*/ 30 w 38"/>
                  <a:gd name="T53" fmla="*/ 0 h 27"/>
                  <a:gd name="T54" fmla="*/ 30 w 38"/>
                  <a:gd name="T55" fmla="*/ 1 h 27"/>
                  <a:gd name="T56" fmla="*/ 29 w 38"/>
                  <a:gd name="T57" fmla="*/ 1 h 27"/>
                  <a:gd name="T58" fmla="*/ 32 w 38"/>
                  <a:gd name="T59" fmla="*/ 3 h 27"/>
                  <a:gd name="T60" fmla="*/ 36 w 38"/>
                  <a:gd name="T61" fmla="*/ 7 h 27"/>
                  <a:gd name="T62" fmla="*/ 36 w 38"/>
                  <a:gd name="T63" fmla="*/ 7 h 27"/>
                  <a:gd name="T64" fmla="*/ 36 w 38"/>
                  <a:gd name="T65" fmla="*/ 7 h 27"/>
                  <a:gd name="T66" fmla="*/ 36 w 38"/>
                  <a:gd name="T67" fmla="*/ 7 h 27"/>
                  <a:gd name="T68" fmla="*/ 36 w 38"/>
                  <a:gd name="T69" fmla="*/ 7 h 27"/>
                  <a:gd name="T70" fmla="*/ 36 w 38"/>
                  <a:gd name="T71" fmla="*/ 7 h 27"/>
                  <a:gd name="T72" fmla="*/ 36 w 38"/>
                  <a:gd name="T73" fmla="*/ 7 h 27"/>
                  <a:gd name="T74" fmla="*/ 35 w 38"/>
                  <a:gd name="T75" fmla="*/ 8 h 27"/>
                  <a:gd name="T76" fmla="*/ 29 w 38"/>
                  <a:gd name="T77" fmla="*/ 14 h 27"/>
                  <a:gd name="T78" fmla="*/ 23 w 38"/>
                  <a:gd name="T79" fmla="*/ 19 h 27"/>
                  <a:gd name="T80" fmla="*/ 20 w 38"/>
                  <a:gd name="T81" fmla="*/ 22 h 27"/>
                  <a:gd name="T82" fmla="*/ 19 w 38"/>
                  <a:gd name="T83" fmla="*/ 23 h 27"/>
                  <a:gd name="T84" fmla="*/ 15 w 38"/>
                  <a:gd name="T85" fmla="*/ 24 h 27"/>
                  <a:gd name="T86" fmla="*/ 11 w 38"/>
                  <a:gd name="T87" fmla="*/ 25 h 27"/>
                  <a:gd name="T88" fmla="*/ 9 w 38"/>
                  <a:gd name="T89" fmla="*/ 25 h 27"/>
                  <a:gd name="T90" fmla="*/ 9 w 38"/>
                  <a:gd name="T91" fmla="*/ 24 h 27"/>
                  <a:gd name="T92" fmla="*/ 5 w 38"/>
                  <a:gd name="T93" fmla="*/ 18 h 27"/>
                  <a:gd name="T94" fmla="*/ 3 w 38"/>
                  <a:gd name="T95" fmla="*/ 17 h 27"/>
                  <a:gd name="T96" fmla="*/ 2 w 38"/>
                  <a:gd name="T97" fmla="*/ 16 h 27"/>
                  <a:gd name="T98" fmla="*/ 2 w 38"/>
                  <a:gd name="T99" fmla="*/ 16 h 27"/>
                  <a:gd name="T100" fmla="*/ 2 w 38"/>
                  <a:gd name="T101" fmla="*/ 16 h 27"/>
                  <a:gd name="T102" fmla="*/ 3 w 38"/>
                  <a:gd name="T103" fmla="*/ 13 h 27"/>
                  <a:gd name="T104" fmla="*/ 5 w 38"/>
                  <a:gd name="T105" fmla="*/ 11 h 27"/>
                  <a:gd name="T106" fmla="*/ 9 w 38"/>
                  <a:gd name="T107" fmla="*/ 9 h 27"/>
                  <a:gd name="T108" fmla="*/ 17 w 38"/>
                  <a:gd name="T109" fmla="*/ 5 h 27"/>
                  <a:gd name="T110" fmla="*/ 23 w 38"/>
                  <a:gd name="T111" fmla="*/ 2 h 27"/>
                  <a:gd name="T112" fmla="*/ 28 w 38"/>
                  <a:gd name="T113" fmla="*/ 2 h 27"/>
                  <a:gd name="T114" fmla="*/ 30 w 38"/>
                  <a:gd name="T115" fmla="*/ 2 h 27"/>
                  <a:gd name="T116" fmla="*/ 30 w 38"/>
                  <a:gd name="T117" fmla="*/ 1 h 27"/>
                  <a:gd name="T118" fmla="*/ 29 w 38"/>
                  <a:gd name="T119" fmla="*/ 1 h 27"/>
                  <a:gd name="T120" fmla="*/ 30 w 38"/>
                  <a:gd name="T12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" h="27">
                    <a:moveTo>
                      <a:pt x="30" y="1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6" y="0"/>
                      <a:pt x="23" y="0"/>
                    </a:cubicBezTo>
                    <a:cubicBezTo>
                      <a:pt x="22" y="1"/>
                      <a:pt x="21" y="1"/>
                      <a:pt x="19" y="2"/>
                    </a:cubicBezTo>
                    <a:cubicBezTo>
                      <a:pt x="16" y="3"/>
                      <a:pt x="13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0" y="14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4" y="20"/>
                      <a:pt x="6" y="21"/>
                      <a:pt x="7" y="24"/>
                    </a:cubicBezTo>
                    <a:cubicBezTo>
                      <a:pt x="7" y="25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12" y="27"/>
                      <a:pt x="14" y="26"/>
                      <a:pt x="15" y="26"/>
                    </a:cubicBezTo>
                    <a:cubicBezTo>
                      <a:pt x="17" y="25"/>
                      <a:pt x="18" y="25"/>
                      <a:pt x="19" y="25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3" y="22"/>
                      <a:pt x="25" y="21"/>
                      <a:pt x="26" y="19"/>
                    </a:cubicBezTo>
                    <a:cubicBezTo>
                      <a:pt x="28" y="18"/>
                      <a:pt x="29" y="16"/>
                      <a:pt x="30" y="16"/>
                    </a:cubicBezTo>
                    <a:cubicBezTo>
                      <a:pt x="31" y="15"/>
                      <a:pt x="33" y="13"/>
                      <a:pt x="35" y="11"/>
                    </a:cubicBezTo>
                    <a:cubicBezTo>
                      <a:pt x="36" y="11"/>
                      <a:pt x="36" y="10"/>
                      <a:pt x="37" y="9"/>
                    </a:cubicBezTo>
                    <a:cubicBezTo>
                      <a:pt x="37" y="8"/>
                      <a:pt x="38" y="7"/>
                      <a:pt x="38" y="7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5" y="3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1" y="2"/>
                      <a:pt x="32" y="3"/>
                    </a:cubicBezTo>
                    <a:cubicBezTo>
                      <a:pt x="33" y="5"/>
                      <a:pt x="35" y="6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10"/>
                      <a:pt x="31" y="13"/>
                      <a:pt x="29" y="14"/>
                    </a:cubicBezTo>
                    <a:cubicBezTo>
                      <a:pt x="27" y="15"/>
                      <a:pt x="25" y="17"/>
                      <a:pt x="23" y="19"/>
                    </a:cubicBezTo>
                    <a:cubicBezTo>
                      <a:pt x="22" y="20"/>
                      <a:pt x="21" y="21"/>
                      <a:pt x="20" y="22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7" y="23"/>
                      <a:pt x="16" y="23"/>
                      <a:pt x="15" y="24"/>
                    </a:cubicBezTo>
                    <a:cubicBezTo>
                      <a:pt x="13" y="24"/>
                      <a:pt x="12" y="25"/>
                      <a:pt x="11" y="25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8" y="21"/>
                      <a:pt x="7" y="19"/>
                      <a:pt x="5" y="18"/>
                    </a:cubicBezTo>
                    <a:cubicBezTo>
                      <a:pt x="4" y="18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4" y="7"/>
                      <a:pt x="17" y="5"/>
                    </a:cubicBezTo>
                    <a:cubicBezTo>
                      <a:pt x="20" y="4"/>
                      <a:pt x="22" y="3"/>
                      <a:pt x="23" y="2"/>
                    </a:cubicBezTo>
                    <a:cubicBezTo>
                      <a:pt x="25" y="2"/>
                      <a:pt x="27" y="2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1" name="Freeform 165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6675"/>
              </a:xfrm>
              <a:custGeom>
                <a:avLst/>
                <a:gdLst>
                  <a:gd name="T0" fmla="*/ 11 w 40"/>
                  <a:gd name="T1" fmla="*/ 1 h 42"/>
                  <a:gd name="T2" fmla="*/ 9 w 40"/>
                  <a:gd name="T3" fmla="*/ 5 h 42"/>
                  <a:gd name="T4" fmla="*/ 9 w 40"/>
                  <a:gd name="T5" fmla="*/ 12 h 42"/>
                  <a:gd name="T6" fmla="*/ 1 w 40"/>
                  <a:gd name="T7" fmla="*/ 21 h 42"/>
                  <a:gd name="T8" fmla="*/ 4 w 40"/>
                  <a:gd name="T9" fmla="*/ 28 h 42"/>
                  <a:gd name="T10" fmla="*/ 20 w 40"/>
                  <a:gd name="T11" fmla="*/ 38 h 42"/>
                  <a:gd name="T12" fmla="*/ 34 w 40"/>
                  <a:gd name="T13" fmla="*/ 35 h 42"/>
                  <a:gd name="T14" fmla="*/ 39 w 40"/>
                  <a:gd name="T15" fmla="*/ 24 h 42"/>
                  <a:gd name="T16" fmla="*/ 20 w 40"/>
                  <a:gd name="T17" fmla="*/ 1 h 42"/>
                  <a:gd name="T18" fmla="*/ 11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11" y="1"/>
                    </a:moveTo>
                    <a:cubicBezTo>
                      <a:pt x="11" y="1"/>
                      <a:pt x="8" y="2"/>
                      <a:pt x="9" y="5"/>
                    </a:cubicBezTo>
                    <a:cubicBezTo>
                      <a:pt x="11" y="7"/>
                      <a:pt x="11" y="10"/>
                      <a:pt x="9" y="12"/>
                    </a:cubicBezTo>
                    <a:cubicBezTo>
                      <a:pt x="6" y="15"/>
                      <a:pt x="0" y="18"/>
                      <a:pt x="1" y="21"/>
                    </a:cubicBezTo>
                    <a:cubicBezTo>
                      <a:pt x="1" y="24"/>
                      <a:pt x="1" y="26"/>
                      <a:pt x="4" y="28"/>
                    </a:cubicBezTo>
                    <a:cubicBezTo>
                      <a:pt x="7" y="31"/>
                      <a:pt x="17" y="34"/>
                      <a:pt x="20" y="38"/>
                    </a:cubicBezTo>
                    <a:cubicBezTo>
                      <a:pt x="24" y="42"/>
                      <a:pt x="31" y="39"/>
                      <a:pt x="34" y="35"/>
                    </a:cubicBezTo>
                    <a:cubicBezTo>
                      <a:pt x="37" y="32"/>
                      <a:pt x="40" y="28"/>
                      <a:pt x="39" y="24"/>
                    </a:cubicBezTo>
                    <a:cubicBezTo>
                      <a:pt x="37" y="20"/>
                      <a:pt x="26" y="2"/>
                      <a:pt x="20" y="1"/>
                    </a:cubicBezTo>
                    <a:cubicBezTo>
                      <a:pt x="15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2" name="Freeform 166"/>
              <p:cNvSpPr>
                <a:spLocks/>
              </p:cNvSpPr>
              <p:nvPr/>
            </p:nvSpPr>
            <p:spPr bwMode="auto">
              <a:xfrm>
                <a:off x="1626038" y="5170001"/>
                <a:ext cx="84138" cy="71438"/>
              </a:xfrm>
              <a:custGeom>
                <a:avLst/>
                <a:gdLst>
                  <a:gd name="T0" fmla="*/ 27 w 53"/>
                  <a:gd name="T1" fmla="*/ 2 h 44"/>
                  <a:gd name="T2" fmla="*/ 18 w 53"/>
                  <a:gd name="T3" fmla="*/ 1 h 44"/>
                  <a:gd name="T4" fmla="*/ 1 w 53"/>
                  <a:gd name="T5" fmla="*/ 17 h 44"/>
                  <a:gd name="T6" fmla="*/ 4 w 53"/>
                  <a:gd name="T7" fmla="*/ 28 h 44"/>
                  <a:gd name="T8" fmla="*/ 15 w 53"/>
                  <a:gd name="T9" fmla="*/ 33 h 44"/>
                  <a:gd name="T10" fmla="*/ 24 w 53"/>
                  <a:gd name="T11" fmla="*/ 38 h 44"/>
                  <a:gd name="T12" fmla="*/ 39 w 53"/>
                  <a:gd name="T13" fmla="*/ 38 h 44"/>
                  <a:gd name="T14" fmla="*/ 48 w 53"/>
                  <a:gd name="T15" fmla="*/ 17 h 44"/>
                  <a:gd name="T16" fmla="*/ 35 w 53"/>
                  <a:gd name="T17" fmla="*/ 6 h 44"/>
                  <a:gd name="T18" fmla="*/ 27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7" y="2"/>
                    </a:moveTo>
                    <a:cubicBezTo>
                      <a:pt x="27" y="2"/>
                      <a:pt x="20" y="0"/>
                      <a:pt x="18" y="1"/>
                    </a:cubicBezTo>
                    <a:cubicBezTo>
                      <a:pt x="16" y="1"/>
                      <a:pt x="1" y="17"/>
                      <a:pt x="1" y="17"/>
                    </a:cubicBezTo>
                    <a:cubicBezTo>
                      <a:pt x="1" y="17"/>
                      <a:pt x="0" y="24"/>
                      <a:pt x="4" y="28"/>
                    </a:cubicBezTo>
                    <a:cubicBezTo>
                      <a:pt x="8" y="32"/>
                      <a:pt x="11" y="32"/>
                      <a:pt x="15" y="33"/>
                    </a:cubicBezTo>
                    <a:cubicBezTo>
                      <a:pt x="19" y="34"/>
                      <a:pt x="23" y="33"/>
                      <a:pt x="24" y="38"/>
                    </a:cubicBezTo>
                    <a:cubicBezTo>
                      <a:pt x="26" y="42"/>
                      <a:pt x="34" y="44"/>
                      <a:pt x="39" y="38"/>
                    </a:cubicBezTo>
                    <a:cubicBezTo>
                      <a:pt x="44" y="33"/>
                      <a:pt x="53" y="21"/>
                      <a:pt x="48" y="17"/>
                    </a:cubicBezTo>
                    <a:cubicBezTo>
                      <a:pt x="44" y="13"/>
                      <a:pt x="37" y="8"/>
                      <a:pt x="35" y="6"/>
                    </a:cubicBezTo>
                    <a:cubicBezTo>
                      <a:pt x="32" y="5"/>
                      <a:pt x="27" y="2"/>
                      <a:pt x="2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" name="Freeform 167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5088"/>
              </a:xfrm>
              <a:custGeom>
                <a:avLst/>
                <a:gdLst>
                  <a:gd name="T0" fmla="*/ 11 w 40"/>
                  <a:gd name="T1" fmla="*/ 1 h 41"/>
                  <a:gd name="T2" fmla="*/ 11 w 40"/>
                  <a:gd name="T3" fmla="*/ 0 h 41"/>
                  <a:gd name="T4" fmla="*/ 9 w 40"/>
                  <a:gd name="T5" fmla="*/ 1 h 41"/>
                  <a:gd name="T6" fmla="*/ 8 w 40"/>
                  <a:gd name="T7" fmla="*/ 3 h 41"/>
                  <a:gd name="T8" fmla="*/ 9 w 40"/>
                  <a:gd name="T9" fmla="*/ 5 h 41"/>
                  <a:gd name="T10" fmla="*/ 10 w 40"/>
                  <a:gd name="T11" fmla="*/ 9 h 41"/>
                  <a:gd name="T12" fmla="*/ 8 w 40"/>
                  <a:gd name="T13" fmla="*/ 12 h 41"/>
                  <a:gd name="T14" fmla="*/ 3 w 40"/>
                  <a:gd name="T15" fmla="*/ 16 h 41"/>
                  <a:gd name="T16" fmla="*/ 1 w 40"/>
                  <a:gd name="T17" fmla="*/ 18 h 41"/>
                  <a:gd name="T18" fmla="*/ 0 w 40"/>
                  <a:gd name="T19" fmla="*/ 21 h 41"/>
                  <a:gd name="T20" fmla="*/ 0 w 40"/>
                  <a:gd name="T21" fmla="*/ 21 h 41"/>
                  <a:gd name="T22" fmla="*/ 0 w 40"/>
                  <a:gd name="T23" fmla="*/ 21 h 41"/>
                  <a:gd name="T24" fmla="*/ 0 w 40"/>
                  <a:gd name="T25" fmla="*/ 25 h 41"/>
                  <a:gd name="T26" fmla="*/ 3 w 40"/>
                  <a:gd name="T27" fmla="*/ 29 h 41"/>
                  <a:gd name="T28" fmla="*/ 12 w 40"/>
                  <a:gd name="T29" fmla="*/ 33 h 41"/>
                  <a:gd name="T30" fmla="*/ 20 w 40"/>
                  <a:gd name="T31" fmla="*/ 38 h 41"/>
                  <a:gd name="T32" fmla="*/ 25 w 40"/>
                  <a:gd name="T33" fmla="*/ 41 h 41"/>
                  <a:gd name="T34" fmla="*/ 35 w 40"/>
                  <a:gd name="T35" fmla="*/ 36 h 41"/>
                  <a:gd name="T36" fmla="*/ 40 w 40"/>
                  <a:gd name="T37" fmla="*/ 26 h 41"/>
                  <a:gd name="T38" fmla="*/ 40 w 40"/>
                  <a:gd name="T39" fmla="*/ 24 h 41"/>
                  <a:gd name="T40" fmla="*/ 40 w 40"/>
                  <a:gd name="T41" fmla="*/ 24 h 41"/>
                  <a:gd name="T42" fmla="*/ 32 w 40"/>
                  <a:gd name="T43" fmla="*/ 11 h 41"/>
                  <a:gd name="T44" fmla="*/ 26 w 40"/>
                  <a:gd name="T45" fmla="*/ 3 h 41"/>
                  <a:gd name="T46" fmla="*/ 20 w 40"/>
                  <a:gd name="T47" fmla="*/ 0 h 41"/>
                  <a:gd name="T48" fmla="*/ 17 w 40"/>
                  <a:gd name="T49" fmla="*/ 0 h 41"/>
                  <a:gd name="T50" fmla="*/ 11 w 40"/>
                  <a:gd name="T51" fmla="*/ 0 h 41"/>
                  <a:gd name="T52" fmla="*/ 11 w 40"/>
                  <a:gd name="T53" fmla="*/ 1 h 41"/>
                  <a:gd name="T54" fmla="*/ 11 w 40"/>
                  <a:gd name="T55" fmla="*/ 0 h 41"/>
                  <a:gd name="T56" fmla="*/ 11 w 40"/>
                  <a:gd name="T57" fmla="*/ 1 h 41"/>
                  <a:gd name="T58" fmla="*/ 11 w 40"/>
                  <a:gd name="T59" fmla="*/ 2 h 41"/>
                  <a:gd name="T60" fmla="*/ 11 w 40"/>
                  <a:gd name="T61" fmla="*/ 2 h 41"/>
                  <a:gd name="T62" fmla="*/ 17 w 40"/>
                  <a:gd name="T63" fmla="*/ 1 h 41"/>
                  <a:gd name="T64" fmla="*/ 20 w 40"/>
                  <a:gd name="T65" fmla="*/ 2 h 41"/>
                  <a:gd name="T66" fmla="*/ 25 w 40"/>
                  <a:gd name="T67" fmla="*/ 5 h 41"/>
                  <a:gd name="T68" fmla="*/ 33 w 40"/>
                  <a:gd name="T69" fmla="*/ 16 h 41"/>
                  <a:gd name="T70" fmla="*/ 38 w 40"/>
                  <a:gd name="T71" fmla="*/ 24 h 41"/>
                  <a:gd name="T72" fmla="*/ 38 w 40"/>
                  <a:gd name="T73" fmla="*/ 24 h 41"/>
                  <a:gd name="T74" fmla="*/ 38 w 40"/>
                  <a:gd name="T75" fmla="*/ 24 h 41"/>
                  <a:gd name="T76" fmla="*/ 38 w 40"/>
                  <a:gd name="T77" fmla="*/ 26 h 41"/>
                  <a:gd name="T78" fmla="*/ 33 w 40"/>
                  <a:gd name="T79" fmla="*/ 35 h 41"/>
                  <a:gd name="T80" fmla="*/ 25 w 40"/>
                  <a:gd name="T81" fmla="*/ 39 h 41"/>
                  <a:gd name="T82" fmla="*/ 21 w 40"/>
                  <a:gd name="T83" fmla="*/ 37 h 41"/>
                  <a:gd name="T84" fmla="*/ 12 w 40"/>
                  <a:gd name="T85" fmla="*/ 32 h 41"/>
                  <a:gd name="T86" fmla="*/ 4 w 40"/>
                  <a:gd name="T87" fmla="*/ 28 h 41"/>
                  <a:gd name="T88" fmla="*/ 2 w 40"/>
                  <a:gd name="T89" fmla="*/ 25 h 41"/>
                  <a:gd name="T90" fmla="*/ 2 w 40"/>
                  <a:gd name="T91" fmla="*/ 21 h 41"/>
                  <a:gd name="T92" fmla="*/ 2 w 40"/>
                  <a:gd name="T93" fmla="*/ 21 h 41"/>
                  <a:gd name="T94" fmla="*/ 2 w 40"/>
                  <a:gd name="T95" fmla="*/ 21 h 41"/>
                  <a:gd name="T96" fmla="*/ 2 w 40"/>
                  <a:gd name="T97" fmla="*/ 21 h 41"/>
                  <a:gd name="T98" fmla="*/ 2 w 40"/>
                  <a:gd name="T99" fmla="*/ 19 h 41"/>
                  <a:gd name="T100" fmla="*/ 6 w 40"/>
                  <a:gd name="T101" fmla="*/ 16 h 41"/>
                  <a:gd name="T102" fmla="*/ 10 w 40"/>
                  <a:gd name="T103" fmla="*/ 13 h 41"/>
                  <a:gd name="T104" fmla="*/ 12 w 40"/>
                  <a:gd name="T105" fmla="*/ 9 h 41"/>
                  <a:gd name="T106" fmla="*/ 10 w 40"/>
                  <a:gd name="T107" fmla="*/ 4 h 41"/>
                  <a:gd name="T108" fmla="*/ 10 w 40"/>
                  <a:gd name="T109" fmla="*/ 3 h 41"/>
                  <a:gd name="T110" fmla="*/ 11 w 40"/>
                  <a:gd name="T111" fmla="*/ 3 h 41"/>
                  <a:gd name="T112" fmla="*/ 11 w 40"/>
                  <a:gd name="T113" fmla="*/ 2 h 41"/>
                  <a:gd name="T114" fmla="*/ 11 w 40"/>
                  <a:gd name="T115" fmla="*/ 2 h 41"/>
                  <a:gd name="T116" fmla="*/ 11 w 40"/>
                  <a:gd name="T117" fmla="*/ 2 h 41"/>
                  <a:gd name="T118" fmla="*/ 11 w 40"/>
                  <a:gd name="T119" fmla="*/ 2 h 41"/>
                  <a:gd name="T120" fmla="*/ 11 w 40"/>
                  <a:gd name="T121" fmla="*/ 2 h 41"/>
                  <a:gd name="T122" fmla="*/ 11 w 40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41">
                    <a:moveTo>
                      <a:pt x="11" y="1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9"/>
                      <a:pt x="9" y="10"/>
                      <a:pt x="8" y="12"/>
                    </a:cubicBezTo>
                    <a:cubicBezTo>
                      <a:pt x="7" y="13"/>
                      <a:pt x="5" y="14"/>
                      <a:pt x="3" y="16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1" y="27"/>
                      <a:pt x="1" y="28"/>
                      <a:pt x="3" y="29"/>
                    </a:cubicBezTo>
                    <a:cubicBezTo>
                      <a:pt x="5" y="31"/>
                      <a:pt x="8" y="32"/>
                      <a:pt x="12" y="33"/>
                    </a:cubicBezTo>
                    <a:cubicBezTo>
                      <a:pt x="15" y="35"/>
                      <a:pt x="18" y="37"/>
                      <a:pt x="20" y="38"/>
                    </a:cubicBezTo>
                    <a:cubicBezTo>
                      <a:pt x="21" y="40"/>
                      <a:pt x="23" y="41"/>
                      <a:pt x="25" y="41"/>
                    </a:cubicBezTo>
                    <a:cubicBezTo>
                      <a:pt x="28" y="41"/>
                      <a:pt x="32" y="38"/>
                      <a:pt x="35" y="36"/>
                    </a:cubicBezTo>
                    <a:cubicBezTo>
                      <a:pt x="37" y="33"/>
                      <a:pt x="40" y="30"/>
                      <a:pt x="40" y="26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1"/>
                      <a:pt x="36" y="16"/>
                      <a:pt x="32" y="11"/>
                    </a:cubicBezTo>
                    <a:cubicBezTo>
                      <a:pt x="30" y="8"/>
                      <a:pt x="28" y="5"/>
                      <a:pt x="26" y="3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3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4" y="1"/>
                      <a:pt x="17" y="1"/>
                    </a:cubicBezTo>
                    <a:cubicBezTo>
                      <a:pt x="18" y="1"/>
                      <a:pt x="19" y="2"/>
                      <a:pt x="20" y="2"/>
                    </a:cubicBezTo>
                    <a:cubicBezTo>
                      <a:pt x="21" y="2"/>
                      <a:pt x="23" y="3"/>
                      <a:pt x="25" y="5"/>
                    </a:cubicBezTo>
                    <a:cubicBezTo>
                      <a:pt x="27" y="8"/>
                      <a:pt x="30" y="12"/>
                      <a:pt x="33" y="16"/>
                    </a:cubicBezTo>
                    <a:cubicBezTo>
                      <a:pt x="35" y="19"/>
                      <a:pt x="37" y="23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8" y="29"/>
                      <a:pt x="36" y="32"/>
                      <a:pt x="33" y="35"/>
                    </a:cubicBezTo>
                    <a:cubicBezTo>
                      <a:pt x="31" y="37"/>
                      <a:pt x="27" y="39"/>
                      <a:pt x="25" y="39"/>
                    </a:cubicBezTo>
                    <a:cubicBezTo>
                      <a:pt x="23" y="39"/>
                      <a:pt x="22" y="38"/>
                      <a:pt x="21" y="37"/>
                    </a:cubicBezTo>
                    <a:cubicBezTo>
                      <a:pt x="19" y="35"/>
                      <a:pt x="16" y="33"/>
                      <a:pt x="12" y="32"/>
                    </a:cubicBezTo>
                    <a:cubicBezTo>
                      <a:pt x="9" y="30"/>
                      <a:pt x="6" y="29"/>
                      <a:pt x="4" y="28"/>
                    </a:cubicBezTo>
                    <a:cubicBezTo>
                      <a:pt x="3" y="27"/>
                      <a:pt x="2" y="26"/>
                      <a:pt x="2" y="25"/>
                    </a:cubicBezTo>
                    <a:cubicBezTo>
                      <a:pt x="2" y="24"/>
                      <a:pt x="2" y="2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3" y="18"/>
                      <a:pt x="4" y="17"/>
                      <a:pt x="6" y="16"/>
                    </a:cubicBezTo>
                    <a:cubicBezTo>
                      <a:pt x="7" y="15"/>
                      <a:pt x="9" y="14"/>
                      <a:pt x="10" y="13"/>
                    </a:cubicBezTo>
                    <a:cubicBezTo>
                      <a:pt x="11" y="12"/>
                      <a:pt x="12" y="10"/>
                      <a:pt x="12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4" name="Freeform 168"/>
              <p:cNvSpPr>
                <a:spLocks/>
              </p:cNvSpPr>
              <p:nvPr/>
            </p:nvSpPr>
            <p:spPr bwMode="auto">
              <a:xfrm>
                <a:off x="1626038" y="5170001"/>
                <a:ext cx="80963" cy="69850"/>
              </a:xfrm>
              <a:custGeom>
                <a:avLst/>
                <a:gdLst>
                  <a:gd name="T0" fmla="*/ 27 w 51"/>
                  <a:gd name="T1" fmla="*/ 2 h 43"/>
                  <a:gd name="T2" fmla="*/ 27 w 51"/>
                  <a:gd name="T3" fmla="*/ 1 h 43"/>
                  <a:gd name="T4" fmla="*/ 19 w 51"/>
                  <a:gd name="T5" fmla="*/ 0 h 43"/>
                  <a:gd name="T6" fmla="*/ 18 w 51"/>
                  <a:gd name="T7" fmla="*/ 0 h 43"/>
                  <a:gd name="T8" fmla="*/ 17 w 51"/>
                  <a:gd name="T9" fmla="*/ 0 h 43"/>
                  <a:gd name="T10" fmla="*/ 13 w 51"/>
                  <a:gd name="T11" fmla="*/ 4 h 43"/>
                  <a:gd name="T12" fmla="*/ 0 w 51"/>
                  <a:gd name="T13" fmla="*/ 16 h 43"/>
                  <a:gd name="T14" fmla="*/ 0 w 51"/>
                  <a:gd name="T15" fmla="*/ 16 h 43"/>
                  <a:gd name="T16" fmla="*/ 0 w 51"/>
                  <a:gd name="T17" fmla="*/ 17 h 43"/>
                  <a:gd name="T18" fmla="*/ 0 w 51"/>
                  <a:gd name="T19" fmla="*/ 17 h 43"/>
                  <a:gd name="T20" fmla="*/ 0 w 51"/>
                  <a:gd name="T21" fmla="*/ 22 h 43"/>
                  <a:gd name="T22" fmla="*/ 4 w 51"/>
                  <a:gd name="T23" fmla="*/ 29 h 43"/>
                  <a:gd name="T24" fmla="*/ 15 w 51"/>
                  <a:gd name="T25" fmla="*/ 34 h 43"/>
                  <a:gd name="T26" fmla="*/ 21 w 51"/>
                  <a:gd name="T27" fmla="*/ 35 h 43"/>
                  <a:gd name="T28" fmla="*/ 23 w 51"/>
                  <a:gd name="T29" fmla="*/ 38 h 43"/>
                  <a:gd name="T30" fmla="*/ 31 w 51"/>
                  <a:gd name="T31" fmla="*/ 43 h 43"/>
                  <a:gd name="T32" fmla="*/ 40 w 51"/>
                  <a:gd name="T33" fmla="*/ 39 h 43"/>
                  <a:gd name="T34" fmla="*/ 47 w 51"/>
                  <a:gd name="T35" fmla="*/ 30 h 43"/>
                  <a:gd name="T36" fmla="*/ 51 w 51"/>
                  <a:gd name="T37" fmla="*/ 20 h 43"/>
                  <a:gd name="T38" fmla="*/ 49 w 51"/>
                  <a:gd name="T39" fmla="*/ 16 h 43"/>
                  <a:gd name="T40" fmla="*/ 35 w 51"/>
                  <a:gd name="T41" fmla="*/ 5 h 43"/>
                  <a:gd name="T42" fmla="*/ 28 w 51"/>
                  <a:gd name="T43" fmla="*/ 1 h 43"/>
                  <a:gd name="T44" fmla="*/ 28 w 51"/>
                  <a:gd name="T45" fmla="*/ 1 h 43"/>
                  <a:gd name="T46" fmla="*/ 27 w 51"/>
                  <a:gd name="T47" fmla="*/ 1 h 43"/>
                  <a:gd name="T48" fmla="*/ 27 w 51"/>
                  <a:gd name="T49" fmla="*/ 2 h 43"/>
                  <a:gd name="T50" fmla="*/ 27 w 51"/>
                  <a:gd name="T51" fmla="*/ 3 h 43"/>
                  <a:gd name="T52" fmla="*/ 34 w 51"/>
                  <a:gd name="T53" fmla="*/ 7 h 43"/>
                  <a:gd name="T54" fmla="*/ 48 w 51"/>
                  <a:gd name="T55" fmla="*/ 18 h 43"/>
                  <a:gd name="T56" fmla="*/ 49 w 51"/>
                  <a:gd name="T57" fmla="*/ 20 h 43"/>
                  <a:gd name="T58" fmla="*/ 45 w 51"/>
                  <a:gd name="T59" fmla="*/ 29 h 43"/>
                  <a:gd name="T60" fmla="*/ 38 w 51"/>
                  <a:gd name="T61" fmla="*/ 38 h 43"/>
                  <a:gd name="T62" fmla="*/ 31 w 51"/>
                  <a:gd name="T63" fmla="*/ 41 h 43"/>
                  <a:gd name="T64" fmla="*/ 25 w 51"/>
                  <a:gd name="T65" fmla="*/ 37 h 43"/>
                  <a:gd name="T66" fmla="*/ 21 w 51"/>
                  <a:gd name="T67" fmla="*/ 33 h 43"/>
                  <a:gd name="T68" fmla="*/ 16 w 51"/>
                  <a:gd name="T69" fmla="*/ 32 h 43"/>
                  <a:gd name="T70" fmla="*/ 5 w 51"/>
                  <a:gd name="T71" fmla="*/ 27 h 43"/>
                  <a:gd name="T72" fmla="*/ 2 w 51"/>
                  <a:gd name="T73" fmla="*/ 22 h 43"/>
                  <a:gd name="T74" fmla="*/ 2 w 51"/>
                  <a:gd name="T75" fmla="*/ 17 h 43"/>
                  <a:gd name="T76" fmla="*/ 2 w 51"/>
                  <a:gd name="T77" fmla="*/ 17 h 43"/>
                  <a:gd name="T78" fmla="*/ 1 w 51"/>
                  <a:gd name="T79" fmla="*/ 17 h 43"/>
                  <a:gd name="T80" fmla="*/ 1 w 51"/>
                  <a:gd name="T81" fmla="*/ 18 h 43"/>
                  <a:gd name="T82" fmla="*/ 9 w 51"/>
                  <a:gd name="T83" fmla="*/ 10 h 43"/>
                  <a:gd name="T84" fmla="*/ 15 w 51"/>
                  <a:gd name="T85" fmla="*/ 4 h 43"/>
                  <a:gd name="T86" fmla="*/ 17 w 51"/>
                  <a:gd name="T87" fmla="*/ 2 h 43"/>
                  <a:gd name="T88" fmla="*/ 18 w 51"/>
                  <a:gd name="T89" fmla="*/ 2 h 43"/>
                  <a:gd name="T90" fmla="*/ 18 w 51"/>
                  <a:gd name="T91" fmla="*/ 2 h 43"/>
                  <a:gd name="T92" fmla="*/ 18 w 51"/>
                  <a:gd name="T93" fmla="*/ 2 h 43"/>
                  <a:gd name="T94" fmla="*/ 18 w 51"/>
                  <a:gd name="T95" fmla="*/ 1 h 43"/>
                  <a:gd name="T96" fmla="*/ 18 w 51"/>
                  <a:gd name="T97" fmla="*/ 2 h 43"/>
                  <a:gd name="T98" fmla="*/ 18 w 51"/>
                  <a:gd name="T99" fmla="*/ 2 h 43"/>
                  <a:gd name="T100" fmla="*/ 18 w 51"/>
                  <a:gd name="T101" fmla="*/ 1 h 43"/>
                  <a:gd name="T102" fmla="*/ 18 w 51"/>
                  <a:gd name="T103" fmla="*/ 2 h 43"/>
                  <a:gd name="T104" fmla="*/ 19 w 51"/>
                  <a:gd name="T105" fmla="*/ 2 h 43"/>
                  <a:gd name="T106" fmla="*/ 24 w 51"/>
                  <a:gd name="T107" fmla="*/ 2 h 43"/>
                  <a:gd name="T108" fmla="*/ 27 w 51"/>
                  <a:gd name="T109" fmla="*/ 3 h 43"/>
                  <a:gd name="T110" fmla="*/ 27 w 51"/>
                  <a:gd name="T111" fmla="*/ 2 h 43"/>
                  <a:gd name="T112" fmla="*/ 27 w 51"/>
                  <a:gd name="T113" fmla="*/ 3 h 43"/>
                  <a:gd name="T114" fmla="*/ 27 w 51"/>
                  <a:gd name="T11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" h="43">
                    <a:moveTo>
                      <a:pt x="27" y="2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2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2"/>
                      <a:pt x="13" y="4"/>
                    </a:cubicBezTo>
                    <a:cubicBezTo>
                      <a:pt x="8" y="8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4"/>
                      <a:pt x="2" y="27"/>
                      <a:pt x="4" y="29"/>
                    </a:cubicBezTo>
                    <a:cubicBezTo>
                      <a:pt x="8" y="33"/>
                      <a:pt x="11" y="33"/>
                      <a:pt x="15" y="34"/>
                    </a:cubicBezTo>
                    <a:cubicBezTo>
                      <a:pt x="17" y="34"/>
                      <a:pt x="19" y="35"/>
                      <a:pt x="21" y="35"/>
                    </a:cubicBezTo>
                    <a:cubicBezTo>
                      <a:pt x="22" y="35"/>
                      <a:pt x="23" y="36"/>
                      <a:pt x="23" y="38"/>
                    </a:cubicBezTo>
                    <a:cubicBezTo>
                      <a:pt x="24" y="41"/>
                      <a:pt x="28" y="43"/>
                      <a:pt x="31" y="43"/>
                    </a:cubicBezTo>
                    <a:cubicBezTo>
                      <a:pt x="34" y="43"/>
                      <a:pt x="37" y="42"/>
                      <a:pt x="40" y="39"/>
                    </a:cubicBezTo>
                    <a:cubicBezTo>
                      <a:pt x="42" y="37"/>
                      <a:pt x="45" y="34"/>
                      <a:pt x="47" y="30"/>
                    </a:cubicBezTo>
                    <a:cubicBezTo>
                      <a:pt x="49" y="27"/>
                      <a:pt x="51" y="23"/>
                      <a:pt x="51" y="20"/>
                    </a:cubicBezTo>
                    <a:cubicBezTo>
                      <a:pt x="51" y="19"/>
                      <a:pt x="50" y="17"/>
                      <a:pt x="49" y="16"/>
                    </a:cubicBezTo>
                    <a:cubicBezTo>
                      <a:pt x="44" y="12"/>
                      <a:pt x="38" y="7"/>
                      <a:pt x="35" y="5"/>
                    </a:cubicBezTo>
                    <a:cubicBezTo>
                      <a:pt x="33" y="4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32" y="6"/>
                      <a:pt x="34" y="7"/>
                    </a:cubicBezTo>
                    <a:cubicBezTo>
                      <a:pt x="37" y="9"/>
                      <a:pt x="43" y="14"/>
                      <a:pt x="48" y="18"/>
                    </a:cubicBezTo>
                    <a:cubicBezTo>
                      <a:pt x="48" y="18"/>
                      <a:pt x="49" y="19"/>
                      <a:pt x="49" y="20"/>
                    </a:cubicBezTo>
                    <a:cubicBezTo>
                      <a:pt x="49" y="22"/>
                      <a:pt x="47" y="26"/>
                      <a:pt x="45" y="29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4" y="41"/>
                      <a:pt x="31" y="41"/>
                    </a:cubicBezTo>
                    <a:cubicBezTo>
                      <a:pt x="28" y="41"/>
                      <a:pt x="26" y="39"/>
                      <a:pt x="25" y="37"/>
                    </a:cubicBezTo>
                    <a:cubicBezTo>
                      <a:pt x="25" y="35"/>
                      <a:pt x="23" y="34"/>
                      <a:pt x="21" y="33"/>
                    </a:cubicBezTo>
                    <a:cubicBezTo>
                      <a:pt x="19" y="32"/>
                      <a:pt x="17" y="32"/>
                      <a:pt x="16" y="32"/>
                    </a:cubicBezTo>
                    <a:cubicBezTo>
                      <a:pt x="12" y="31"/>
                      <a:pt x="9" y="31"/>
                      <a:pt x="5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5" y="14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2" y="2"/>
                      <a:pt x="24" y="2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5" name="Freeform 169"/>
              <p:cNvSpPr>
                <a:spLocks/>
              </p:cNvSpPr>
              <p:nvPr/>
            </p:nvSpPr>
            <p:spPr bwMode="auto">
              <a:xfrm>
                <a:off x="1718113" y="5087451"/>
                <a:ext cx="60325" cy="26988"/>
              </a:xfrm>
              <a:custGeom>
                <a:avLst/>
                <a:gdLst>
                  <a:gd name="T0" fmla="*/ 37 w 38"/>
                  <a:gd name="T1" fmla="*/ 4 h 17"/>
                  <a:gd name="T2" fmla="*/ 38 w 38"/>
                  <a:gd name="T3" fmla="*/ 10 h 17"/>
                  <a:gd name="T4" fmla="*/ 33 w 38"/>
                  <a:gd name="T5" fmla="*/ 14 h 17"/>
                  <a:gd name="T6" fmla="*/ 25 w 38"/>
                  <a:gd name="T7" fmla="*/ 15 h 17"/>
                  <a:gd name="T8" fmla="*/ 19 w 38"/>
                  <a:gd name="T9" fmla="*/ 13 h 17"/>
                  <a:gd name="T10" fmla="*/ 11 w 38"/>
                  <a:gd name="T11" fmla="*/ 10 h 17"/>
                  <a:gd name="T12" fmla="*/ 5 w 38"/>
                  <a:gd name="T13" fmla="*/ 7 h 17"/>
                  <a:gd name="T14" fmla="*/ 0 w 38"/>
                  <a:gd name="T15" fmla="*/ 4 h 17"/>
                  <a:gd name="T16" fmla="*/ 16 w 38"/>
                  <a:gd name="T17" fmla="*/ 8 h 17"/>
                  <a:gd name="T18" fmla="*/ 23 w 38"/>
                  <a:gd name="T19" fmla="*/ 9 h 17"/>
                  <a:gd name="T20" fmla="*/ 30 w 38"/>
                  <a:gd name="T21" fmla="*/ 11 h 17"/>
                  <a:gd name="T22" fmla="*/ 34 w 38"/>
                  <a:gd name="T23" fmla="*/ 10 h 17"/>
                  <a:gd name="T24" fmla="*/ 34 w 38"/>
                  <a:gd name="T25" fmla="*/ 6 h 17"/>
                  <a:gd name="T26" fmla="*/ 31 w 38"/>
                  <a:gd name="T27" fmla="*/ 5 h 17"/>
                  <a:gd name="T28" fmla="*/ 29 w 38"/>
                  <a:gd name="T29" fmla="*/ 3 h 17"/>
                  <a:gd name="T30" fmla="*/ 23 w 38"/>
                  <a:gd name="T31" fmla="*/ 0 h 17"/>
                  <a:gd name="T32" fmla="*/ 33 w 38"/>
                  <a:gd name="T33" fmla="*/ 5 h 17"/>
                  <a:gd name="T34" fmla="*/ 35 w 38"/>
                  <a:gd name="T35" fmla="*/ 5 h 17"/>
                  <a:gd name="T36" fmla="*/ 37 w 38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7">
                    <a:moveTo>
                      <a:pt x="37" y="4"/>
                    </a:moveTo>
                    <a:cubicBezTo>
                      <a:pt x="38" y="6"/>
                      <a:pt x="38" y="8"/>
                      <a:pt x="38" y="10"/>
                    </a:cubicBezTo>
                    <a:cubicBezTo>
                      <a:pt x="37" y="12"/>
                      <a:pt x="35" y="13"/>
                      <a:pt x="33" y="14"/>
                    </a:cubicBezTo>
                    <a:cubicBezTo>
                      <a:pt x="30" y="16"/>
                      <a:pt x="28" y="17"/>
                      <a:pt x="25" y="15"/>
                    </a:cubicBezTo>
                    <a:cubicBezTo>
                      <a:pt x="23" y="14"/>
                      <a:pt x="21" y="14"/>
                      <a:pt x="19" y="13"/>
                    </a:cubicBezTo>
                    <a:cubicBezTo>
                      <a:pt x="16" y="12"/>
                      <a:pt x="13" y="12"/>
                      <a:pt x="11" y="10"/>
                    </a:cubicBezTo>
                    <a:cubicBezTo>
                      <a:pt x="9" y="9"/>
                      <a:pt x="7" y="8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5" y="6"/>
                      <a:pt x="11" y="7"/>
                      <a:pt x="16" y="8"/>
                    </a:cubicBezTo>
                    <a:cubicBezTo>
                      <a:pt x="18" y="9"/>
                      <a:pt x="21" y="9"/>
                      <a:pt x="23" y="9"/>
                    </a:cubicBezTo>
                    <a:cubicBezTo>
                      <a:pt x="25" y="10"/>
                      <a:pt x="27" y="11"/>
                      <a:pt x="30" y="11"/>
                    </a:cubicBezTo>
                    <a:cubicBezTo>
                      <a:pt x="31" y="11"/>
                      <a:pt x="33" y="11"/>
                      <a:pt x="34" y="10"/>
                    </a:cubicBezTo>
                    <a:cubicBezTo>
                      <a:pt x="35" y="9"/>
                      <a:pt x="35" y="7"/>
                      <a:pt x="34" y="6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2"/>
                      <a:pt x="25" y="1"/>
                      <a:pt x="23" y="0"/>
                    </a:cubicBezTo>
                    <a:cubicBezTo>
                      <a:pt x="26" y="2"/>
                      <a:pt x="30" y="3"/>
                      <a:pt x="33" y="5"/>
                    </a:cubicBezTo>
                    <a:cubicBezTo>
                      <a:pt x="34" y="5"/>
                      <a:pt x="34" y="5"/>
                      <a:pt x="35" y="5"/>
                    </a:cubicBezTo>
                    <a:cubicBezTo>
                      <a:pt x="36" y="5"/>
                      <a:pt x="37" y="5"/>
                      <a:pt x="3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6" name="Freeform 170"/>
              <p:cNvSpPr>
                <a:spLocks/>
              </p:cNvSpPr>
              <p:nvPr/>
            </p:nvSpPr>
            <p:spPr bwMode="auto">
              <a:xfrm>
                <a:off x="1667313" y="5054113"/>
                <a:ext cx="60325" cy="26988"/>
              </a:xfrm>
              <a:custGeom>
                <a:avLst/>
                <a:gdLst>
                  <a:gd name="T0" fmla="*/ 1 w 38"/>
                  <a:gd name="T1" fmla="*/ 17 h 17"/>
                  <a:gd name="T2" fmla="*/ 5 w 38"/>
                  <a:gd name="T3" fmla="*/ 10 h 17"/>
                  <a:gd name="T4" fmla="*/ 7 w 38"/>
                  <a:gd name="T5" fmla="*/ 6 h 17"/>
                  <a:gd name="T6" fmla="*/ 16 w 38"/>
                  <a:gd name="T7" fmla="*/ 6 h 17"/>
                  <a:gd name="T8" fmla="*/ 26 w 38"/>
                  <a:gd name="T9" fmla="*/ 4 h 17"/>
                  <a:gd name="T10" fmla="*/ 29 w 38"/>
                  <a:gd name="T11" fmla="*/ 3 h 17"/>
                  <a:gd name="T12" fmla="*/ 32 w 38"/>
                  <a:gd name="T13" fmla="*/ 1 h 17"/>
                  <a:gd name="T14" fmla="*/ 38 w 38"/>
                  <a:gd name="T15" fmla="*/ 3 h 17"/>
                  <a:gd name="T16" fmla="*/ 34 w 38"/>
                  <a:gd name="T17" fmla="*/ 3 h 17"/>
                  <a:gd name="T18" fmla="*/ 29 w 38"/>
                  <a:gd name="T19" fmla="*/ 5 h 17"/>
                  <a:gd name="T20" fmla="*/ 17 w 38"/>
                  <a:gd name="T21" fmla="*/ 9 h 17"/>
                  <a:gd name="T22" fmla="*/ 8 w 38"/>
                  <a:gd name="T23" fmla="*/ 10 h 17"/>
                  <a:gd name="T24" fmla="*/ 2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1" y="17"/>
                    </a:moveTo>
                    <a:cubicBezTo>
                      <a:pt x="0" y="15"/>
                      <a:pt x="4" y="12"/>
                      <a:pt x="5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10" y="6"/>
                      <a:pt x="13" y="6"/>
                      <a:pt x="16" y="6"/>
                    </a:cubicBezTo>
                    <a:cubicBezTo>
                      <a:pt x="20" y="6"/>
                      <a:pt x="22" y="5"/>
                      <a:pt x="26" y="4"/>
                    </a:cubicBezTo>
                    <a:cubicBezTo>
                      <a:pt x="27" y="3"/>
                      <a:pt x="28" y="3"/>
                      <a:pt x="29" y="3"/>
                    </a:cubicBezTo>
                    <a:cubicBezTo>
                      <a:pt x="30" y="2"/>
                      <a:pt x="31" y="1"/>
                      <a:pt x="32" y="1"/>
                    </a:cubicBezTo>
                    <a:cubicBezTo>
                      <a:pt x="34" y="0"/>
                      <a:pt x="37" y="1"/>
                      <a:pt x="38" y="3"/>
                    </a:cubicBezTo>
                    <a:cubicBezTo>
                      <a:pt x="37" y="3"/>
                      <a:pt x="36" y="3"/>
                      <a:pt x="34" y="3"/>
                    </a:cubicBezTo>
                    <a:cubicBezTo>
                      <a:pt x="33" y="4"/>
                      <a:pt x="31" y="4"/>
                      <a:pt x="29" y="5"/>
                    </a:cubicBezTo>
                    <a:cubicBezTo>
                      <a:pt x="25" y="7"/>
                      <a:pt x="22" y="9"/>
                      <a:pt x="17" y="9"/>
                    </a:cubicBezTo>
                    <a:cubicBezTo>
                      <a:pt x="14" y="10"/>
                      <a:pt x="11" y="9"/>
                      <a:pt x="8" y="10"/>
                    </a:cubicBezTo>
                    <a:cubicBezTo>
                      <a:pt x="5" y="11"/>
                      <a:pt x="4" y="14"/>
                      <a:pt x="2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7" name="Freeform 171"/>
              <p:cNvSpPr>
                <a:spLocks/>
              </p:cNvSpPr>
              <p:nvPr/>
            </p:nvSpPr>
            <p:spPr bwMode="auto">
              <a:xfrm>
                <a:off x="1729226" y="5147776"/>
                <a:ext cx="68263" cy="44450"/>
              </a:xfrm>
              <a:custGeom>
                <a:avLst/>
                <a:gdLst>
                  <a:gd name="T0" fmla="*/ 0 w 42"/>
                  <a:gd name="T1" fmla="*/ 8 h 28"/>
                  <a:gd name="T2" fmla="*/ 3 w 42"/>
                  <a:gd name="T3" fmla="*/ 16 h 28"/>
                  <a:gd name="T4" fmla="*/ 6 w 42"/>
                  <a:gd name="T5" fmla="*/ 22 h 28"/>
                  <a:gd name="T6" fmla="*/ 12 w 42"/>
                  <a:gd name="T7" fmla="*/ 26 h 28"/>
                  <a:gd name="T8" fmla="*/ 20 w 42"/>
                  <a:gd name="T9" fmla="*/ 28 h 28"/>
                  <a:gd name="T10" fmla="*/ 23 w 42"/>
                  <a:gd name="T11" fmla="*/ 28 h 28"/>
                  <a:gd name="T12" fmla="*/ 27 w 42"/>
                  <a:gd name="T13" fmla="*/ 28 h 28"/>
                  <a:gd name="T14" fmla="*/ 40 w 42"/>
                  <a:gd name="T15" fmla="*/ 19 h 28"/>
                  <a:gd name="T16" fmla="*/ 42 w 42"/>
                  <a:gd name="T17" fmla="*/ 13 h 28"/>
                  <a:gd name="T18" fmla="*/ 38 w 42"/>
                  <a:gd name="T19" fmla="*/ 2 h 28"/>
                  <a:gd name="T20" fmla="*/ 37 w 42"/>
                  <a:gd name="T21" fmla="*/ 0 h 28"/>
                  <a:gd name="T22" fmla="*/ 33 w 42"/>
                  <a:gd name="T23" fmla="*/ 14 h 28"/>
                  <a:gd name="T24" fmla="*/ 17 w 42"/>
                  <a:gd name="T25" fmla="*/ 16 h 28"/>
                  <a:gd name="T26" fmla="*/ 7 w 42"/>
                  <a:gd name="T27" fmla="*/ 14 h 28"/>
                  <a:gd name="T28" fmla="*/ 2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0" y="8"/>
                    </a:moveTo>
                    <a:cubicBezTo>
                      <a:pt x="0" y="11"/>
                      <a:pt x="2" y="13"/>
                      <a:pt x="3" y="16"/>
                    </a:cubicBezTo>
                    <a:cubicBezTo>
                      <a:pt x="4" y="18"/>
                      <a:pt x="5" y="20"/>
                      <a:pt x="6" y="22"/>
                    </a:cubicBezTo>
                    <a:cubicBezTo>
                      <a:pt x="7" y="24"/>
                      <a:pt x="8" y="25"/>
                      <a:pt x="12" y="26"/>
                    </a:cubicBezTo>
                    <a:cubicBezTo>
                      <a:pt x="14" y="27"/>
                      <a:pt x="17" y="27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32" y="28"/>
                      <a:pt x="36" y="22"/>
                      <a:pt x="40" y="19"/>
                    </a:cubicBezTo>
                    <a:cubicBezTo>
                      <a:pt x="42" y="18"/>
                      <a:pt x="42" y="15"/>
                      <a:pt x="42" y="13"/>
                    </a:cubicBezTo>
                    <a:cubicBezTo>
                      <a:pt x="41" y="9"/>
                      <a:pt x="40" y="5"/>
                      <a:pt x="38" y="2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6" y="4"/>
                      <a:pt x="36" y="10"/>
                      <a:pt x="33" y="14"/>
                    </a:cubicBezTo>
                    <a:cubicBezTo>
                      <a:pt x="30" y="20"/>
                      <a:pt x="22" y="17"/>
                      <a:pt x="17" y="16"/>
                    </a:cubicBezTo>
                    <a:cubicBezTo>
                      <a:pt x="14" y="16"/>
                      <a:pt x="10" y="17"/>
                      <a:pt x="7" y="14"/>
                    </a:cubicBezTo>
                    <a:cubicBezTo>
                      <a:pt x="7" y="13"/>
                      <a:pt x="4" y="6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8" name="Freeform 172"/>
              <p:cNvSpPr>
                <a:spLocks/>
              </p:cNvSpPr>
              <p:nvPr/>
            </p:nvSpPr>
            <p:spPr bwMode="auto">
              <a:xfrm>
                <a:off x="1656201" y="5117613"/>
                <a:ext cx="46038" cy="11113"/>
              </a:xfrm>
              <a:custGeom>
                <a:avLst/>
                <a:gdLst>
                  <a:gd name="T0" fmla="*/ 0 w 29"/>
                  <a:gd name="T1" fmla="*/ 0 h 7"/>
                  <a:gd name="T2" fmla="*/ 7 w 29"/>
                  <a:gd name="T3" fmla="*/ 3 h 7"/>
                  <a:gd name="T4" fmla="*/ 11 w 29"/>
                  <a:gd name="T5" fmla="*/ 4 h 7"/>
                  <a:gd name="T6" fmla="*/ 15 w 29"/>
                  <a:gd name="T7" fmla="*/ 4 h 7"/>
                  <a:gd name="T8" fmla="*/ 23 w 29"/>
                  <a:gd name="T9" fmla="*/ 5 h 7"/>
                  <a:gd name="T10" fmla="*/ 29 w 29"/>
                  <a:gd name="T11" fmla="*/ 7 h 7"/>
                  <a:gd name="T12" fmla="*/ 22 w 29"/>
                  <a:gd name="T13" fmla="*/ 2 h 7"/>
                  <a:gd name="T14" fmla="*/ 14 w 29"/>
                  <a:gd name="T15" fmla="*/ 1 h 7"/>
                  <a:gd name="T16" fmla="*/ 10 w 29"/>
                  <a:gd name="T17" fmla="*/ 1 h 7"/>
                  <a:gd name="T18" fmla="*/ 6 w 29"/>
                  <a:gd name="T19" fmla="*/ 1 h 7"/>
                  <a:gd name="T20" fmla="*/ 2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1" y="2"/>
                      <a:pt x="5" y="3"/>
                      <a:pt x="7" y="3"/>
                    </a:cubicBezTo>
                    <a:cubicBezTo>
                      <a:pt x="8" y="3"/>
                      <a:pt x="9" y="4"/>
                      <a:pt x="11" y="4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8" y="4"/>
                      <a:pt x="20" y="4"/>
                      <a:pt x="23" y="5"/>
                    </a:cubicBezTo>
                    <a:cubicBezTo>
                      <a:pt x="25" y="5"/>
                      <a:pt x="28" y="6"/>
                      <a:pt x="29" y="7"/>
                    </a:cubicBezTo>
                    <a:cubicBezTo>
                      <a:pt x="27" y="5"/>
                      <a:pt x="25" y="3"/>
                      <a:pt x="22" y="2"/>
                    </a:cubicBezTo>
                    <a:cubicBezTo>
                      <a:pt x="20" y="0"/>
                      <a:pt x="17" y="0"/>
                      <a:pt x="14" y="1"/>
                    </a:cubicBezTo>
                    <a:cubicBezTo>
                      <a:pt x="12" y="1"/>
                      <a:pt x="12" y="1"/>
                      <a:pt x="10" y="1"/>
                    </a:cubicBez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9" name="Freeform 173"/>
              <p:cNvSpPr>
                <a:spLocks/>
              </p:cNvSpPr>
              <p:nvPr/>
            </p:nvSpPr>
            <p:spPr bwMode="auto">
              <a:xfrm>
                <a:off x="1668901" y="5166826"/>
                <a:ext cx="57150" cy="23813"/>
              </a:xfrm>
              <a:custGeom>
                <a:avLst/>
                <a:gdLst>
                  <a:gd name="T0" fmla="*/ 2 w 36"/>
                  <a:gd name="T1" fmla="*/ 0 h 15"/>
                  <a:gd name="T2" fmla="*/ 8 w 36"/>
                  <a:gd name="T3" fmla="*/ 6 h 15"/>
                  <a:gd name="T4" fmla="*/ 14 w 36"/>
                  <a:gd name="T5" fmla="*/ 10 h 15"/>
                  <a:gd name="T6" fmla="*/ 17 w 36"/>
                  <a:gd name="T7" fmla="*/ 11 h 15"/>
                  <a:gd name="T8" fmla="*/ 20 w 36"/>
                  <a:gd name="T9" fmla="*/ 13 h 15"/>
                  <a:gd name="T10" fmla="*/ 29 w 36"/>
                  <a:gd name="T11" fmla="*/ 11 h 15"/>
                  <a:gd name="T12" fmla="*/ 33 w 36"/>
                  <a:gd name="T13" fmla="*/ 0 h 15"/>
                  <a:gd name="T14" fmla="*/ 19 w 36"/>
                  <a:gd name="T15" fmla="*/ 7 h 15"/>
                  <a:gd name="T16" fmla="*/ 9 w 36"/>
                  <a:gd name="T17" fmla="*/ 2 h 15"/>
                  <a:gd name="T18" fmla="*/ 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2" y="0"/>
                    </a:moveTo>
                    <a:cubicBezTo>
                      <a:pt x="0" y="3"/>
                      <a:pt x="5" y="5"/>
                      <a:pt x="8" y="6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8" y="12"/>
                      <a:pt x="19" y="13"/>
                      <a:pt x="20" y="13"/>
                    </a:cubicBezTo>
                    <a:cubicBezTo>
                      <a:pt x="23" y="15"/>
                      <a:pt x="27" y="13"/>
                      <a:pt x="29" y="11"/>
                    </a:cubicBezTo>
                    <a:cubicBezTo>
                      <a:pt x="33" y="8"/>
                      <a:pt x="36" y="4"/>
                      <a:pt x="33" y="0"/>
                    </a:cubicBezTo>
                    <a:cubicBezTo>
                      <a:pt x="30" y="5"/>
                      <a:pt x="24" y="7"/>
                      <a:pt x="19" y="7"/>
                    </a:cubicBezTo>
                    <a:cubicBezTo>
                      <a:pt x="15" y="7"/>
                      <a:pt x="12" y="4"/>
                      <a:pt x="9" y="2"/>
                    </a:cubicBezTo>
                    <a:cubicBezTo>
                      <a:pt x="7" y="1"/>
                      <a:pt x="4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0" name="Freeform 174"/>
              <p:cNvSpPr>
                <a:spLocks/>
              </p:cNvSpPr>
              <p:nvPr/>
            </p:nvSpPr>
            <p:spPr bwMode="auto">
              <a:xfrm>
                <a:off x="1621276" y="5139838"/>
                <a:ext cx="57150" cy="28575"/>
              </a:xfrm>
              <a:custGeom>
                <a:avLst/>
                <a:gdLst>
                  <a:gd name="T0" fmla="*/ 1 w 36"/>
                  <a:gd name="T1" fmla="*/ 3 h 18"/>
                  <a:gd name="T2" fmla="*/ 0 w 36"/>
                  <a:gd name="T3" fmla="*/ 3 h 18"/>
                  <a:gd name="T4" fmla="*/ 4 w 36"/>
                  <a:gd name="T5" fmla="*/ 6 h 18"/>
                  <a:gd name="T6" fmla="*/ 9 w 36"/>
                  <a:gd name="T7" fmla="*/ 9 h 18"/>
                  <a:gd name="T8" fmla="*/ 16 w 36"/>
                  <a:gd name="T9" fmla="*/ 12 h 18"/>
                  <a:gd name="T10" fmla="*/ 25 w 36"/>
                  <a:gd name="T11" fmla="*/ 16 h 18"/>
                  <a:gd name="T12" fmla="*/ 28 w 36"/>
                  <a:gd name="T13" fmla="*/ 10 h 18"/>
                  <a:gd name="T14" fmla="*/ 35 w 36"/>
                  <a:gd name="T15" fmla="*/ 3 h 18"/>
                  <a:gd name="T16" fmla="*/ 32 w 36"/>
                  <a:gd name="T17" fmla="*/ 3 h 18"/>
                  <a:gd name="T18" fmla="*/ 23 w 36"/>
                  <a:gd name="T19" fmla="*/ 8 h 18"/>
                  <a:gd name="T20" fmla="*/ 13 w 36"/>
                  <a:gd name="T21" fmla="*/ 8 h 18"/>
                  <a:gd name="T22" fmla="*/ 4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6" y="6"/>
                      <a:pt x="7" y="7"/>
                      <a:pt x="9" y="9"/>
                    </a:cubicBezTo>
                    <a:cubicBezTo>
                      <a:pt x="11" y="10"/>
                      <a:pt x="14" y="11"/>
                      <a:pt x="16" y="12"/>
                    </a:cubicBezTo>
                    <a:cubicBezTo>
                      <a:pt x="18" y="13"/>
                      <a:pt x="22" y="18"/>
                      <a:pt x="25" y="16"/>
                    </a:cubicBezTo>
                    <a:cubicBezTo>
                      <a:pt x="27" y="15"/>
                      <a:pt x="27" y="12"/>
                      <a:pt x="28" y="10"/>
                    </a:cubicBezTo>
                    <a:cubicBezTo>
                      <a:pt x="30" y="8"/>
                      <a:pt x="36" y="6"/>
                      <a:pt x="35" y="3"/>
                    </a:cubicBezTo>
                    <a:cubicBezTo>
                      <a:pt x="35" y="0"/>
                      <a:pt x="33" y="2"/>
                      <a:pt x="32" y="3"/>
                    </a:cubicBezTo>
                    <a:cubicBezTo>
                      <a:pt x="29" y="5"/>
                      <a:pt x="27" y="7"/>
                      <a:pt x="23" y="8"/>
                    </a:cubicBezTo>
                    <a:cubicBezTo>
                      <a:pt x="20" y="10"/>
                      <a:pt x="17" y="9"/>
                      <a:pt x="13" y="8"/>
                    </a:cubicBezTo>
                    <a:cubicBezTo>
                      <a:pt x="11" y="7"/>
                      <a:pt x="7" y="2"/>
                      <a:pt x="4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1" name="Freeform 175"/>
              <p:cNvSpPr>
                <a:spLocks/>
              </p:cNvSpPr>
              <p:nvPr/>
            </p:nvSpPr>
            <p:spPr bwMode="auto">
              <a:xfrm>
                <a:off x="1632388" y="5200163"/>
                <a:ext cx="68263" cy="31750"/>
              </a:xfrm>
              <a:custGeom>
                <a:avLst/>
                <a:gdLst>
                  <a:gd name="T0" fmla="*/ 0 w 43"/>
                  <a:gd name="T1" fmla="*/ 2 h 19"/>
                  <a:gd name="T2" fmla="*/ 9 w 43"/>
                  <a:gd name="T3" fmla="*/ 10 h 19"/>
                  <a:gd name="T4" fmla="*/ 13 w 43"/>
                  <a:gd name="T5" fmla="*/ 10 h 19"/>
                  <a:gd name="T6" fmla="*/ 16 w 43"/>
                  <a:gd name="T7" fmla="*/ 12 h 19"/>
                  <a:gd name="T8" fmla="*/ 21 w 43"/>
                  <a:gd name="T9" fmla="*/ 14 h 19"/>
                  <a:gd name="T10" fmla="*/ 27 w 43"/>
                  <a:gd name="T11" fmla="*/ 18 h 19"/>
                  <a:gd name="T12" fmla="*/ 33 w 43"/>
                  <a:gd name="T13" fmla="*/ 17 h 19"/>
                  <a:gd name="T14" fmla="*/ 41 w 43"/>
                  <a:gd name="T15" fmla="*/ 8 h 19"/>
                  <a:gd name="T16" fmla="*/ 42 w 43"/>
                  <a:gd name="T17" fmla="*/ 1 h 19"/>
                  <a:gd name="T18" fmla="*/ 38 w 43"/>
                  <a:gd name="T19" fmla="*/ 4 h 19"/>
                  <a:gd name="T20" fmla="*/ 31 w 43"/>
                  <a:gd name="T21" fmla="*/ 10 h 19"/>
                  <a:gd name="T22" fmla="*/ 23 w 43"/>
                  <a:gd name="T23" fmla="*/ 9 h 19"/>
                  <a:gd name="T24" fmla="*/ 17 w 43"/>
                  <a:gd name="T25" fmla="*/ 6 h 19"/>
                  <a:gd name="T26" fmla="*/ 11 w 43"/>
                  <a:gd name="T27" fmla="*/ 6 h 19"/>
                  <a:gd name="T28" fmla="*/ 6 w 43"/>
                  <a:gd name="T29" fmla="*/ 5 h 19"/>
                  <a:gd name="T30" fmla="*/ 3 w 43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9">
                    <a:moveTo>
                      <a:pt x="0" y="2"/>
                    </a:moveTo>
                    <a:cubicBezTo>
                      <a:pt x="0" y="6"/>
                      <a:pt x="5" y="9"/>
                      <a:pt x="9" y="10"/>
                    </a:cubicBezTo>
                    <a:cubicBezTo>
                      <a:pt x="10" y="10"/>
                      <a:pt x="11" y="10"/>
                      <a:pt x="13" y="10"/>
                    </a:cubicBezTo>
                    <a:cubicBezTo>
                      <a:pt x="14" y="10"/>
                      <a:pt x="15" y="11"/>
                      <a:pt x="16" y="12"/>
                    </a:cubicBezTo>
                    <a:cubicBezTo>
                      <a:pt x="18" y="12"/>
                      <a:pt x="20" y="13"/>
                      <a:pt x="21" y="14"/>
                    </a:cubicBezTo>
                    <a:cubicBezTo>
                      <a:pt x="23" y="15"/>
                      <a:pt x="24" y="17"/>
                      <a:pt x="27" y="18"/>
                    </a:cubicBezTo>
                    <a:cubicBezTo>
                      <a:pt x="29" y="19"/>
                      <a:pt x="31" y="18"/>
                      <a:pt x="33" y="17"/>
                    </a:cubicBezTo>
                    <a:cubicBezTo>
                      <a:pt x="36" y="15"/>
                      <a:pt x="39" y="11"/>
                      <a:pt x="41" y="8"/>
                    </a:cubicBezTo>
                    <a:cubicBezTo>
                      <a:pt x="42" y="7"/>
                      <a:pt x="43" y="2"/>
                      <a:pt x="42" y="1"/>
                    </a:cubicBezTo>
                    <a:cubicBezTo>
                      <a:pt x="40" y="0"/>
                      <a:pt x="38" y="3"/>
                      <a:pt x="38" y="4"/>
                    </a:cubicBezTo>
                    <a:cubicBezTo>
                      <a:pt x="36" y="6"/>
                      <a:pt x="34" y="9"/>
                      <a:pt x="31" y="10"/>
                    </a:cubicBezTo>
                    <a:cubicBezTo>
                      <a:pt x="28" y="11"/>
                      <a:pt x="26" y="11"/>
                      <a:pt x="23" y="9"/>
                    </a:cubicBezTo>
                    <a:cubicBezTo>
                      <a:pt x="21" y="8"/>
                      <a:pt x="19" y="6"/>
                      <a:pt x="17" y="6"/>
                    </a:cubicBezTo>
                    <a:cubicBezTo>
                      <a:pt x="15" y="6"/>
                      <a:pt x="13" y="7"/>
                      <a:pt x="11" y="6"/>
                    </a:cubicBezTo>
                    <a:cubicBezTo>
                      <a:pt x="10" y="6"/>
                      <a:pt x="8" y="5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2" name="Freeform 176"/>
              <p:cNvSpPr>
                <a:spLocks/>
              </p:cNvSpPr>
              <p:nvPr/>
            </p:nvSpPr>
            <p:spPr bwMode="auto">
              <a:xfrm>
                <a:off x="1602226" y="5179526"/>
                <a:ext cx="28575" cy="12700"/>
              </a:xfrm>
              <a:custGeom>
                <a:avLst/>
                <a:gdLst>
                  <a:gd name="T0" fmla="*/ 1 w 18"/>
                  <a:gd name="T1" fmla="*/ 0 h 8"/>
                  <a:gd name="T2" fmla="*/ 0 w 18"/>
                  <a:gd name="T3" fmla="*/ 1 h 8"/>
                  <a:gd name="T4" fmla="*/ 2 w 18"/>
                  <a:gd name="T5" fmla="*/ 4 h 8"/>
                  <a:gd name="T6" fmla="*/ 6 w 18"/>
                  <a:gd name="T7" fmla="*/ 8 h 8"/>
                  <a:gd name="T8" fmla="*/ 9 w 18"/>
                  <a:gd name="T9" fmla="*/ 8 h 8"/>
                  <a:gd name="T10" fmla="*/ 13 w 18"/>
                  <a:gd name="T11" fmla="*/ 7 h 8"/>
                  <a:gd name="T12" fmla="*/ 18 w 18"/>
                  <a:gd name="T13" fmla="*/ 1 h 8"/>
                  <a:gd name="T14" fmla="*/ 16 w 18"/>
                  <a:gd name="T15" fmla="*/ 2 h 8"/>
                  <a:gd name="T16" fmla="*/ 10 w 18"/>
                  <a:gd name="T17" fmla="*/ 4 h 8"/>
                  <a:gd name="T18" fmla="*/ 6 w 18"/>
                  <a:gd name="T19" fmla="*/ 4 h 8"/>
                  <a:gd name="T20" fmla="*/ 1 w 18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5"/>
                      <a:pt x="4" y="8"/>
                      <a:pt x="6" y="8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0" y="8"/>
                      <a:pt x="12" y="7"/>
                      <a:pt x="13" y="7"/>
                    </a:cubicBezTo>
                    <a:cubicBezTo>
                      <a:pt x="15" y="5"/>
                      <a:pt x="18" y="3"/>
                      <a:pt x="18" y="1"/>
                    </a:cubicBezTo>
                    <a:cubicBezTo>
                      <a:pt x="18" y="1"/>
                      <a:pt x="17" y="2"/>
                      <a:pt x="16" y="2"/>
                    </a:cubicBezTo>
                    <a:cubicBezTo>
                      <a:pt x="14" y="3"/>
                      <a:pt x="12" y="4"/>
                      <a:pt x="10" y="4"/>
                    </a:cubicBezTo>
                    <a:cubicBezTo>
                      <a:pt x="8" y="5"/>
                      <a:pt x="7" y="5"/>
                      <a:pt x="6" y="4"/>
                    </a:cubicBezTo>
                    <a:cubicBezTo>
                      <a:pt x="4" y="3"/>
                      <a:pt x="2" y="2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3" name="Freeform 177"/>
              <p:cNvSpPr>
                <a:spLocks/>
              </p:cNvSpPr>
              <p:nvPr/>
            </p:nvSpPr>
            <p:spPr bwMode="auto">
              <a:xfrm>
                <a:off x="1573651" y="5187463"/>
                <a:ext cx="28575" cy="14288"/>
              </a:xfrm>
              <a:custGeom>
                <a:avLst/>
                <a:gdLst>
                  <a:gd name="T0" fmla="*/ 2 w 17"/>
                  <a:gd name="T1" fmla="*/ 1 h 9"/>
                  <a:gd name="T2" fmla="*/ 1 w 17"/>
                  <a:gd name="T3" fmla="*/ 4 h 9"/>
                  <a:gd name="T4" fmla="*/ 7 w 17"/>
                  <a:gd name="T5" fmla="*/ 8 h 9"/>
                  <a:gd name="T6" fmla="*/ 10 w 17"/>
                  <a:gd name="T7" fmla="*/ 9 h 9"/>
                  <a:gd name="T8" fmla="*/ 14 w 17"/>
                  <a:gd name="T9" fmla="*/ 7 h 9"/>
                  <a:gd name="T10" fmla="*/ 11 w 17"/>
                  <a:gd name="T11" fmla="*/ 2 h 9"/>
                  <a:gd name="T12" fmla="*/ 3 w 1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2" y="1"/>
                    </a:moveTo>
                    <a:cubicBezTo>
                      <a:pt x="0" y="0"/>
                      <a:pt x="0" y="3"/>
                      <a:pt x="1" y="4"/>
                    </a:cubicBezTo>
                    <a:cubicBezTo>
                      <a:pt x="2" y="6"/>
                      <a:pt x="5" y="6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1" y="9"/>
                      <a:pt x="13" y="7"/>
                      <a:pt x="14" y="7"/>
                    </a:cubicBezTo>
                    <a:cubicBezTo>
                      <a:pt x="17" y="5"/>
                      <a:pt x="14" y="2"/>
                      <a:pt x="11" y="2"/>
                    </a:cubicBezTo>
                    <a:cubicBezTo>
                      <a:pt x="9" y="2"/>
                      <a:pt x="4" y="6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" name="Freeform 178"/>
              <p:cNvSpPr>
                <a:spLocks/>
              </p:cNvSpPr>
              <p:nvPr/>
            </p:nvSpPr>
            <p:spPr bwMode="auto">
              <a:xfrm>
                <a:off x="1587938" y="5160476"/>
                <a:ext cx="30163" cy="14288"/>
              </a:xfrm>
              <a:custGeom>
                <a:avLst/>
                <a:gdLst>
                  <a:gd name="T0" fmla="*/ 0 w 18"/>
                  <a:gd name="T1" fmla="*/ 6 h 9"/>
                  <a:gd name="T2" fmla="*/ 2 w 18"/>
                  <a:gd name="T3" fmla="*/ 8 h 9"/>
                  <a:gd name="T4" fmla="*/ 8 w 18"/>
                  <a:gd name="T5" fmla="*/ 6 h 9"/>
                  <a:gd name="T6" fmla="*/ 18 w 18"/>
                  <a:gd name="T7" fmla="*/ 1 h 9"/>
                  <a:gd name="T8" fmla="*/ 11 w 18"/>
                  <a:gd name="T9" fmla="*/ 2 h 9"/>
                  <a:gd name="T10" fmla="*/ 6 w 18"/>
                  <a:gd name="T11" fmla="*/ 4 h 9"/>
                  <a:gd name="T12" fmla="*/ 2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4" y="9"/>
                      <a:pt x="6" y="7"/>
                      <a:pt x="8" y="6"/>
                    </a:cubicBezTo>
                    <a:cubicBezTo>
                      <a:pt x="11" y="4"/>
                      <a:pt x="14" y="3"/>
                      <a:pt x="18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9" y="3"/>
                      <a:pt x="8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" name="Freeform 179"/>
              <p:cNvSpPr>
                <a:spLocks/>
              </p:cNvSpPr>
              <p:nvPr/>
            </p:nvSpPr>
            <p:spPr bwMode="auto">
              <a:xfrm>
                <a:off x="1732401" y="5062051"/>
                <a:ext cx="20638" cy="20638"/>
              </a:xfrm>
              <a:custGeom>
                <a:avLst/>
                <a:gdLst>
                  <a:gd name="T0" fmla="*/ 0 w 13"/>
                  <a:gd name="T1" fmla="*/ 0 h 13"/>
                  <a:gd name="T2" fmla="*/ 7 w 13"/>
                  <a:gd name="T3" fmla="*/ 7 h 13"/>
                  <a:gd name="T4" fmla="*/ 13 w 13"/>
                  <a:gd name="T5" fmla="*/ 13 h 13"/>
                  <a:gd name="T6" fmla="*/ 1 w 13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3" y="2"/>
                      <a:pt x="5" y="4"/>
                      <a:pt x="7" y="7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9" y="10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6" name="Freeform 180"/>
              <p:cNvSpPr>
                <a:spLocks/>
              </p:cNvSpPr>
              <p:nvPr/>
            </p:nvSpPr>
            <p:spPr bwMode="auto">
              <a:xfrm>
                <a:off x="1659376" y="5095388"/>
                <a:ext cx="44450" cy="17463"/>
              </a:xfrm>
              <a:custGeom>
                <a:avLst/>
                <a:gdLst>
                  <a:gd name="T0" fmla="*/ 0 w 28"/>
                  <a:gd name="T1" fmla="*/ 10 h 11"/>
                  <a:gd name="T2" fmla="*/ 1 w 28"/>
                  <a:gd name="T3" fmla="*/ 8 h 11"/>
                  <a:gd name="T4" fmla="*/ 3 w 28"/>
                  <a:gd name="T5" fmla="*/ 5 h 11"/>
                  <a:gd name="T6" fmla="*/ 5 w 28"/>
                  <a:gd name="T7" fmla="*/ 3 h 11"/>
                  <a:gd name="T8" fmla="*/ 10 w 28"/>
                  <a:gd name="T9" fmla="*/ 1 h 11"/>
                  <a:gd name="T10" fmla="*/ 20 w 28"/>
                  <a:gd name="T11" fmla="*/ 1 h 11"/>
                  <a:gd name="T12" fmla="*/ 26 w 28"/>
                  <a:gd name="T13" fmla="*/ 2 h 11"/>
                  <a:gd name="T14" fmla="*/ 28 w 28"/>
                  <a:gd name="T15" fmla="*/ 4 h 11"/>
                  <a:gd name="T16" fmla="*/ 16 w 28"/>
                  <a:gd name="T17" fmla="*/ 3 h 11"/>
                  <a:gd name="T18" fmla="*/ 7 w 28"/>
                  <a:gd name="T19" fmla="*/ 5 h 11"/>
                  <a:gd name="T20" fmla="*/ 2 w 28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1">
                    <a:moveTo>
                      <a:pt x="0" y="10"/>
                    </a:moveTo>
                    <a:cubicBezTo>
                      <a:pt x="0" y="11"/>
                      <a:pt x="1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2" y="1"/>
                      <a:pt x="24" y="2"/>
                      <a:pt x="26" y="2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4" y="3"/>
                      <a:pt x="20" y="3"/>
                      <a:pt x="16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6" y="6"/>
                      <a:pt x="2" y="8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7" name="Freeform 181"/>
              <p:cNvSpPr>
                <a:spLocks/>
              </p:cNvSpPr>
              <p:nvPr/>
            </p:nvSpPr>
            <p:spPr bwMode="auto">
              <a:xfrm>
                <a:off x="1683188" y="5135076"/>
                <a:ext cx="31750" cy="23813"/>
              </a:xfrm>
              <a:custGeom>
                <a:avLst/>
                <a:gdLst>
                  <a:gd name="T0" fmla="*/ 2 w 20"/>
                  <a:gd name="T1" fmla="*/ 6 h 15"/>
                  <a:gd name="T2" fmla="*/ 3 w 20"/>
                  <a:gd name="T3" fmla="*/ 1 h 15"/>
                  <a:gd name="T4" fmla="*/ 10 w 20"/>
                  <a:gd name="T5" fmla="*/ 1 h 15"/>
                  <a:gd name="T6" fmla="*/ 15 w 20"/>
                  <a:gd name="T7" fmla="*/ 7 h 15"/>
                  <a:gd name="T8" fmla="*/ 20 w 20"/>
                  <a:gd name="T9" fmla="*/ 15 h 15"/>
                  <a:gd name="T10" fmla="*/ 13 w 20"/>
                  <a:gd name="T11" fmla="*/ 6 h 15"/>
                  <a:gd name="T12" fmla="*/ 8 w 20"/>
                  <a:gd name="T13" fmla="*/ 2 h 15"/>
                  <a:gd name="T14" fmla="*/ 3 w 20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2" y="6"/>
                    </a:moveTo>
                    <a:cubicBezTo>
                      <a:pt x="3" y="4"/>
                      <a:pt x="0" y="2"/>
                      <a:pt x="3" y="1"/>
                    </a:cubicBezTo>
                    <a:cubicBezTo>
                      <a:pt x="5" y="0"/>
                      <a:pt x="8" y="0"/>
                      <a:pt x="10" y="1"/>
                    </a:cubicBezTo>
                    <a:cubicBezTo>
                      <a:pt x="12" y="2"/>
                      <a:pt x="13" y="5"/>
                      <a:pt x="15" y="7"/>
                    </a:cubicBezTo>
                    <a:cubicBezTo>
                      <a:pt x="17" y="10"/>
                      <a:pt x="19" y="12"/>
                      <a:pt x="20" y="15"/>
                    </a:cubicBezTo>
                    <a:cubicBezTo>
                      <a:pt x="17" y="12"/>
                      <a:pt x="15" y="10"/>
                      <a:pt x="13" y="6"/>
                    </a:cubicBezTo>
                    <a:cubicBezTo>
                      <a:pt x="12" y="4"/>
                      <a:pt x="10" y="3"/>
                      <a:pt x="8" y="2"/>
                    </a:cubicBezTo>
                    <a:cubicBezTo>
                      <a:pt x="6" y="1"/>
                      <a:pt x="2" y="2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8" name="Freeform 182"/>
              <p:cNvSpPr>
                <a:spLocks/>
              </p:cNvSpPr>
              <p:nvPr/>
            </p:nvSpPr>
            <p:spPr bwMode="auto">
              <a:xfrm>
                <a:off x="1632388" y="5125551"/>
                <a:ext cx="33338" cy="9525"/>
              </a:xfrm>
              <a:custGeom>
                <a:avLst/>
                <a:gdLst>
                  <a:gd name="T0" fmla="*/ 0 w 21"/>
                  <a:gd name="T1" fmla="*/ 6 h 6"/>
                  <a:gd name="T2" fmla="*/ 6 w 21"/>
                  <a:gd name="T3" fmla="*/ 3 h 6"/>
                  <a:gd name="T4" fmla="*/ 11 w 21"/>
                  <a:gd name="T5" fmla="*/ 1 h 6"/>
                  <a:gd name="T6" fmla="*/ 13 w 21"/>
                  <a:gd name="T7" fmla="*/ 1 h 6"/>
                  <a:gd name="T8" fmla="*/ 16 w 21"/>
                  <a:gd name="T9" fmla="*/ 2 h 6"/>
                  <a:gd name="T10" fmla="*/ 21 w 21"/>
                  <a:gd name="T11" fmla="*/ 4 h 6"/>
                  <a:gd name="T12" fmla="*/ 13 w 21"/>
                  <a:gd name="T13" fmla="*/ 2 h 6"/>
                  <a:gd name="T14" fmla="*/ 10 w 21"/>
                  <a:gd name="T15" fmla="*/ 2 h 6"/>
                  <a:gd name="T16" fmla="*/ 6 w 21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2" y="5"/>
                      <a:pt x="5" y="4"/>
                      <a:pt x="6" y="3"/>
                    </a:cubicBezTo>
                    <a:cubicBezTo>
                      <a:pt x="8" y="2"/>
                      <a:pt x="10" y="1"/>
                      <a:pt x="11" y="1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18" y="4"/>
                      <a:pt x="16" y="3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3"/>
                      <a:pt x="7" y="5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9" name="Freeform 183"/>
              <p:cNvSpPr>
                <a:spLocks/>
              </p:cNvSpPr>
              <p:nvPr/>
            </p:nvSpPr>
            <p:spPr bwMode="auto">
              <a:xfrm>
                <a:off x="1605401" y="5150951"/>
                <a:ext cx="14288" cy="9525"/>
              </a:xfrm>
              <a:custGeom>
                <a:avLst/>
                <a:gdLst>
                  <a:gd name="T0" fmla="*/ 9 w 9"/>
                  <a:gd name="T1" fmla="*/ 4 h 6"/>
                  <a:gd name="T2" fmla="*/ 0 w 9"/>
                  <a:gd name="T3" fmla="*/ 5 h 6"/>
                  <a:gd name="T4" fmla="*/ 7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1" y="6"/>
                      <a:pt x="5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0" name="Freeform 184"/>
              <p:cNvSpPr>
                <a:spLocks/>
              </p:cNvSpPr>
              <p:nvPr/>
            </p:nvSpPr>
            <p:spPr bwMode="auto">
              <a:xfrm>
                <a:off x="1578413" y="5181113"/>
                <a:ext cx="11113" cy="635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3 h 4"/>
                  <a:gd name="T4" fmla="*/ 5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0"/>
                      <a:pt x="0" y="0"/>
                      <a:pt x="0" y="3"/>
                    </a:cubicBezTo>
                    <a:cubicBezTo>
                      <a:pt x="2" y="4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1" name="Freeform 185"/>
              <p:cNvSpPr>
                <a:spLocks/>
              </p:cNvSpPr>
              <p:nvPr/>
            </p:nvSpPr>
            <p:spPr bwMode="auto">
              <a:xfrm>
                <a:off x="1626038" y="5162063"/>
                <a:ext cx="20638" cy="7938"/>
              </a:xfrm>
              <a:custGeom>
                <a:avLst/>
                <a:gdLst>
                  <a:gd name="T0" fmla="*/ 0 w 13"/>
                  <a:gd name="T1" fmla="*/ 4 h 5"/>
                  <a:gd name="T2" fmla="*/ 8 w 13"/>
                  <a:gd name="T3" fmla="*/ 1 h 5"/>
                  <a:gd name="T4" fmla="*/ 13 w 13"/>
                  <a:gd name="T5" fmla="*/ 5 h 5"/>
                  <a:gd name="T6" fmla="*/ 9 w 13"/>
                  <a:gd name="T7" fmla="*/ 2 h 5"/>
                  <a:gd name="T8" fmla="*/ 0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4"/>
                    </a:moveTo>
                    <a:cubicBezTo>
                      <a:pt x="2" y="2"/>
                      <a:pt x="5" y="0"/>
                      <a:pt x="8" y="1"/>
                    </a:cubicBezTo>
                    <a:cubicBezTo>
                      <a:pt x="10" y="1"/>
                      <a:pt x="13" y="3"/>
                      <a:pt x="13" y="5"/>
                    </a:cubicBezTo>
                    <a:cubicBezTo>
                      <a:pt x="12" y="4"/>
                      <a:pt x="10" y="2"/>
                      <a:pt x="9" y="2"/>
                    </a:cubicBezTo>
                    <a:cubicBezTo>
                      <a:pt x="6" y="1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2" name="Freeform 186"/>
              <p:cNvSpPr>
                <a:spLocks/>
              </p:cNvSpPr>
              <p:nvPr/>
            </p:nvSpPr>
            <p:spPr bwMode="auto">
              <a:xfrm>
                <a:off x="1640326" y="5177938"/>
                <a:ext cx="53975" cy="19050"/>
              </a:xfrm>
              <a:custGeom>
                <a:avLst/>
                <a:gdLst>
                  <a:gd name="T0" fmla="*/ 0 w 34"/>
                  <a:gd name="T1" fmla="*/ 9 h 12"/>
                  <a:gd name="T2" fmla="*/ 8 w 34"/>
                  <a:gd name="T3" fmla="*/ 1 h 12"/>
                  <a:gd name="T4" fmla="*/ 15 w 34"/>
                  <a:gd name="T5" fmla="*/ 1 h 12"/>
                  <a:gd name="T6" fmla="*/ 23 w 34"/>
                  <a:gd name="T7" fmla="*/ 5 h 12"/>
                  <a:gd name="T8" fmla="*/ 28 w 34"/>
                  <a:gd name="T9" fmla="*/ 8 h 12"/>
                  <a:gd name="T10" fmla="*/ 34 w 34"/>
                  <a:gd name="T11" fmla="*/ 12 h 12"/>
                  <a:gd name="T12" fmla="*/ 32 w 34"/>
                  <a:gd name="T13" fmla="*/ 11 h 12"/>
                  <a:gd name="T14" fmla="*/ 27 w 34"/>
                  <a:gd name="T15" fmla="*/ 8 h 12"/>
                  <a:gd name="T16" fmla="*/ 22 w 34"/>
                  <a:gd name="T17" fmla="*/ 5 h 12"/>
                  <a:gd name="T18" fmla="*/ 19 w 34"/>
                  <a:gd name="T19" fmla="*/ 4 h 12"/>
                  <a:gd name="T20" fmla="*/ 17 w 34"/>
                  <a:gd name="T21" fmla="*/ 3 h 12"/>
                  <a:gd name="T22" fmla="*/ 1 w 34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2">
                    <a:moveTo>
                      <a:pt x="0" y="9"/>
                    </a:moveTo>
                    <a:cubicBezTo>
                      <a:pt x="3" y="7"/>
                      <a:pt x="5" y="3"/>
                      <a:pt x="8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8" y="2"/>
                      <a:pt x="21" y="3"/>
                      <a:pt x="23" y="5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30" y="9"/>
                      <a:pt x="32" y="10"/>
                      <a:pt x="34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0" y="10"/>
                      <a:pt x="29" y="9"/>
                      <a:pt x="27" y="8"/>
                    </a:cubicBezTo>
                    <a:cubicBezTo>
                      <a:pt x="25" y="7"/>
                      <a:pt x="24" y="6"/>
                      <a:pt x="22" y="5"/>
                    </a:cubicBezTo>
                    <a:cubicBezTo>
                      <a:pt x="21" y="5"/>
                      <a:pt x="20" y="5"/>
                      <a:pt x="19" y="4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10" y="0"/>
                      <a:pt x="5" y="5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3" name="Freeform 187"/>
              <p:cNvSpPr>
                <a:spLocks/>
              </p:cNvSpPr>
              <p:nvPr/>
            </p:nvSpPr>
            <p:spPr bwMode="auto">
              <a:xfrm>
                <a:off x="1529201" y="5206513"/>
                <a:ext cx="96838" cy="106363"/>
              </a:xfrm>
              <a:custGeom>
                <a:avLst/>
                <a:gdLst>
                  <a:gd name="T0" fmla="*/ 58 w 60"/>
                  <a:gd name="T1" fmla="*/ 0 h 66"/>
                  <a:gd name="T2" fmla="*/ 60 w 60"/>
                  <a:gd name="T3" fmla="*/ 7 h 66"/>
                  <a:gd name="T4" fmla="*/ 54 w 60"/>
                  <a:gd name="T5" fmla="*/ 11 h 66"/>
                  <a:gd name="T6" fmla="*/ 46 w 60"/>
                  <a:gd name="T7" fmla="*/ 17 h 66"/>
                  <a:gd name="T8" fmla="*/ 29 w 60"/>
                  <a:gd name="T9" fmla="*/ 37 h 66"/>
                  <a:gd name="T10" fmla="*/ 14 w 60"/>
                  <a:gd name="T11" fmla="*/ 52 h 66"/>
                  <a:gd name="T12" fmla="*/ 7 w 60"/>
                  <a:gd name="T13" fmla="*/ 57 h 66"/>
                  <a:gd name="T14" fmla="*/ 0 w 60"/>
                  <a:gd name="T15" fmla="*/ 66 h 66"/>
                  <a:gd name="T16" fmla="*/ 9 w 60"/>
                  <a:gd name="T17" fmla="*/ 53 h 66"/>
                  <a:gd name="T18" fmla="*/ 19 w 60"/>
                  <a:gd name="T19" fmla="*/ 42 h 66"/>
                  <a:gd name="T20" fmla="*/ 35 w 60"/>
                  <a:gd name="T21" fmla="*/ 26 h 66"/>
                  <a:gd name="T22" fmla="*/ 49 w 60"/>
                  <a:gd name="T23" fmla="*/ 13 h 66"/>
                  <a:gd name="T24" fmla="*/ 57 w 6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6">
                    <a:moveTo>
                      <a:pt x="58" y="0"/>
                    </a:moveTo>
                    <a:cubicBezTo>
                      <a:pt x="58" y="2"/>
                      <a:pt x="60" y="4"/>
                      <a:pt x="60" y="7"/>
                    </a:cubicBezTo>
                    <a:cubicBezTo>
                      <a:pt x="58" y="7"/>
                      <a:pt x="56" y="9"/>
                      <a:pt x="54" y="11"/>
                    </a:cubicBezTo>
                    <a:cubicBezTo>
                      <a:pt x="51" y="13"/>
                      <a:pt x="48" y="14"/>
                      <a:pt x="46" y="17"/>
                    </a:cubicBezTo>
                    <a:cubicBezTo>
                      <a:pt x="41" y="25"/>
                      <a:pt x="34" y="30"/>
                      <a:pt x="29" y="37"/>
                    </a:cubicBezTo>
                    <a:cubicBezTo>
                      <a:pt x="24" y="42"/>
                      <a:pt x="20" y="49"/>
                      <a:pt x="14" y="52"/>
                    </a:cubicBezTo>
                    <a:cubicBezTo>
                      <a:pt x="11" y="54"/>
                      <a:pt x="9" y="55"/>
                      <a:pt x="7" y="57"/>
                    </a:cubicBezTo>
                    <a:cubicBezTo>
                      <a:pt x="3" y="59"/>
                      <a:pt x="2" y="63"/>
                      <a:pt x="0" y="66"/>
                    </a:cubicBezTo>
                    <a:cubicBezTo>
                      <a:pt x="0" y="61"/>
                      <a:pt x="5" y="56"/>
                      <a:pt x="9" y="53"/>
                    </a:cubicBezTo>
                    <a:cubicBezTo>
                      <a:pt x="13" y="50"/>
                      <a:pt x="16" y="46"/>
                      <a:pt x="19" y="42"/>
                    </a:cubicBezTo>
                    <a:cubicBezTo>
                      <a:pt x="24" y="36"/>
                      <a:pt x="30" y="31"/>
                      <a:pt x="35" y="26"/>
                    </a:cubicBezTo>
                    <a:cubicBezTo>
                      <a:pt x="40" y="21"/>
                      <a:pt x="45" y="18"/>
                      <a:pt x="49" y="13"/>
                    </a:cubicBezTo>
                    <a:cubicBezTo>
                      <a:pt x="52" y="9"/>
                      <a:pt x="56" y="5"/>
                      <a:pt x="5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4" name="Freeform 188"/>
              <p:cNvSpPr>
                <a:spLocks/>
              </p:cNvSpPr>
              <p:nvPr/>
            </p:nvSpPr>
            <p:spPr bwMode="auto">
              <a:xfrm>
                <a:off x="1506976" y="5212863"/>
                <a:ext cx="79375" cy="84138"/>
              </a:xfrm>
              <a:custGeom>
                <a:avLst/>
                <a:gdLst>
                  <a:gd name="T0" fmla="*/ 50 w 50"/>
                  <a:gd name="T1" fmla="*/ 0 h 52"/>
                  <a:gd name="T2" fmla="*/ 43 w 50"/>
                  <a:gd name="T3" fmla="*/ 8 h 52"/>
                  <a:gd name="T4" fmla="*/ 35 w 50"/>
                  <a:gd name="T5" fmla="*/ 15 h 52"/>
                  <a:gd name="T6" fmla="*/ 22 w 50"/>
                  <a:gd name="T7" fmla="*/ 30 h 52"/>
                  <a:gd name="T8" fmla="*/ 9 w 50"/>
                  <a:gd name="T9" fmla="*/ 39 h 52"/>
                  <a:gd name="T10" fmla="*/ 0 w 50"/>
                  <a:gd name="T11" fmla="*/ 52 h 52"/>
                  <a:gd name="T12" fmla="*/ 2 w 50"/>
                  <a:gd name="T13" fmla="*/ 43 h 52"/>
                  <a:gd name="T14" fmla="*/ 10 w 50"/>
                  <a:gd name="T15" fmla="*/ 36 h 52"/>
                  <a:gd name="T16" fmla="*/ 19 w 50"/>
                  <a:gd name="T17" fmla="*/ 30 h 52"/>
                  <a:gd name="T18" fmla="*/ 25 w 50"/>
                  <a:gd name="T19" fmla="*/ 25 h 52"/>
                  <a:gd name="T20" fmla="*/ 30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50" y="0"/>
                    </a:moveTo>
                    <a:cubicBezTo>
                      <a:pt x="47" y="0"/>
                      <a:pt x="45" y="5"/>
                      <a:pt x="43" y="8"/>
                    </a:cubicBezTo>
                    <a:cubicBezTo>
                      <a:pt x="40" y="11"/>
                      <a:pt x="38" y="13"/>
                      <a:pt x="35" y="15"/>
                    </a:cubicBezTo>
                    <a:cubicBezTo>
                      <a:pt x="30" y="20"/>
                      <a:pt x="26" y="25"/>
                      <a:pt x="22" y="30"/>
                    </a:cubicBezTo>
                    <a:cubicBezTo>
                      <a:pt x="18" y="34"/>
                      <a:pt x="13" y="36"/>
                      <a:pt x="9" y="39"/>
                    </a:cubicBezTo>
                    <a:cubicBezTo>
                      <a:pt x="5" y="42"/>
                      <a:pt x="1" y="47"/>
                      <a:pt x="0" y="52"/>
                    </a:cubicBezTo>
                    <a:cubicBezTo>
                      <a:pt x="0" y="48"/>
                      <a:pt x="1" y="46"/>
                      <a:pt x="2" y="43"/>
                    </a:cubicBezTo>
                    <a:cubicBezTo>
                      <a:pt x="4" y="39"/>
                      <a:pt x="7" y="38"/>
                      <a:pt x="10" y="36"/>
                    </a:cubicBezTo>
                    <a:cubicBezTo>
                      <a:pt x="13" y="34"/>
                      <a:pt x="16" y="32"/>
                      <a:pt x="19" y="30"/>
                    </a:cubicBezTo>
                    <a:cubicBezTo>
                      <a:pt x="21" y="28"/>
                      <a:pt x="23" y="27"/>
                      <a:pt x="25" y="25"/>
                    </a:cubicBezTo>
                    <a:cubicBezTo>
                      <a:pt x="27" y="24"/>
                      <a:pt x="28" y="22"/>
                      <a:pt x="30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5" name="Freeform 189"/>
              <p:cNvSpPr>
                <a:spLocks/>
              </p:cNvSpPr>
              <p:nvPr/>
            </p:nvSpPr>
            <p:spPr bwMode="auto">
              <a:xfrm>
                <a:off x="1491101" y="5257313"/>
                <a:ext cx="26988" cy="14288"/>
              </a:xfrm>
              <a:custGeom>
                <a:avLst/>
                <a:gdLst>
                  <a:gd name="T0" fmla="*/ 1 w 17"/>
                  <a:gd name="T1" fmla="*/ 4 h 9"/>
                  <a:gd name="T2" fmla="*/ 2 w 17"/>
                  <a:gd name="T3" fmla="*/ 7 h 9"/>
                  <a:gd name="T4" fmla="*/ 6 w 17"/>
                  <a:gd name="T5" fmla="*/ 6 h 9"/>
                  <a:gd name="T6" fmla="*/ 12 w 17"/>
                  <a:gd name="T7" fmla="*/ 3 h 9"/>
                  <a:gd name="T8" fmla="*/ 17 w 17"/>
                  <a:gd name="T9" fmla="*/ 0 h 9"/>
                  <a:gd name="T10" fmla="*/ 11 w 17"/>
                  <a:gd name="T11" fmla="*/ 2 h 9"/>
                  <a:gd name="T12" fmla="*/ 2 w 1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1" y="4"/>
                    </a:moveTo>
                    <a:cubicBezTo>
                      <a:pt x="0" y="5"/>
                      <a:pt x="1" y="7"/>
                      <a:pt x="2" y="7"/>
                    </a:cubicBezTo>
                    <a:cubicBezTo>
                      <a:pt x="3" y="9"/>
                      <a:pt x="4" y="7"/>
                      <a:pt x="6" y="6"/>
                    </a:cubicBezTo>
                    <a:cubicBezTo>
                      <a:pt x="8" y="5"/>
                      <a:pt x="10" y="4"/>
                      <a:pt x="12" y="3"/>
                    </a:cubicBezTo>
                    <a:cubicBezTo>
                      <a:pt x="13" y="2"/>
                      <a:pt x="15" y="1"/>
                      <a:pt x="17" y="0"/>
                    </a:cubicBezTo>
                    <a:cubicBezTo>
                      <a:pt x="15" y="1"/>
                      <a:pt x="13" y="1"/>
                      <a:pt x="11" y="2"/>
                    </a:cubicBezTo>
                    <a:cubicBezTo>
                      <a:pt x="8" y="2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6" name="Freeform 190"/>
              <p:cNvSpPr>
                <a:spLocks/>
              </p:cNvSpPr>
              <p:nvPr/>
            </p:nvSpPr>
            <p:spPr bwMode="auto">
              <a:xfrm>
                <a:off x="1497451" y="5223976"/>
                <a:ext cx="41275" cy="25400"/>
              </a:xfrm>
              <a:custGeom>
                <a:avLst/>
                <a:gdLst>
                  <a:gd name="T0" fmla="*/ 0 w 26"/>
                  <a:gd name="T1" fmla="*/ 16 h 16"/>
                  <a:gd name="T2" fmla="*/ 8 w 26"/>
                  <a:gd name="T3" fmla="*/ 14 h 16"/>
                  <a:gd name="T4" fmla="*/ 14 w 26"/>
                  <a:gd name="T5" fmla="*/ 13 h 16"/>
                  <a:gd name="T6" fmla="*/ 19 w 26"/>
                  <a:gd name="T7" fmla="*/ 7 h 16"/>
                  <a:gd name="T8" fmla="*/ 26 w 26"/>
                  <a:gd name="T9" fmla="*/ 0 h 16"/>
                  <a:gd name="T10" fmla="*/ 17 w 26"/>
                  <a:gd name="T11" fmla="*/ 7 h 16"/>
                  <a:gd name="T12" fmla="*/ 4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6"/>
                      <a:pt x="6" y="15"/>
                      <a:pt x="8" y="14"/>
                    </a:cubicBezTo>
                    <a:cubicBezTo>
                      <a:pt x="10" y="14"/>
                      <a:pt x="12" y="13"/>
                      <a:pt x="14" y="13"/>
                    </a:cubicBezTo>
                    <a:cubicBezTo>
                      <a:pt x="16" y="12"/>
                      <a:pt x="18" y="9"/>
                      <a:pt x="19" y="7"/>
                    </a:cubicBezTo>
                    <a:cubicBezTo>
                      <a:pt x="22" y="5"/>
                      <a:pt x="24" y="2"/>
                      <a:pt x="26" y="0"/>
                    </a:cubicBezTo>
                    <a:cubicBezTo>
                      <a:pt x="22" y="2"/>
                      <a:pt x="20" y="5"/>
                      <a:pt x="17" y="7"/>
                    </a:cubicBezTo>
                    <a:cubicBezTo>
                      <a:pt x="13" y="10"/>
                      <a:pt x="8" y="12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7" name="Freeform 191"/>
              <p:cNvSpPr>
                <a:spLocks/>
              </p:cNvSpPr>
              <p:nvPr/>
            </p:nvSpPr>
            <p:spPr bwMode="auto">
              <a:xfrm>
                <a:off x="1603813" y="5223976"/>
                <a:ext cx="39688" cy="25400"/>
              </a:xfrm>
              <a:custGeom>
                <a:avLst/>
                <a:gdLst>
                  <a:gd name="T0" fmla="*/ 25 w 25"/>
                  <a:gd name="T1" fmla="*/ 2 h 16"/>
                  <a:gd name="T2" fmla="*/ 20 w 25"/>
                  <a:gd name="T3" fmla="*/ 0 h 16"/>
                  <a:gd name="T4" fmla="*/ 15 w 25"/>
                  <a:gd name="T5" fmla="*/ 2 h 16"/>
                  <a:gd name="T6" fmla="*/ 8 w 25"/>
                  <a:gd name="T7" fmla="*/ 8 h 16"/>
                  <a:gd name="T8" fmla="*/ 3 w 25"/>
                  <a:gd name="T9" fmla="*/ 12 h 16"/>
                  <a:gd name="T10" fmla="*/ 0 w 25"/>
                  <a:gd name="T11" fmla="*/ 16 h 16"/>
                  <a:gd name="T12" fmla="*/ 15 w 25"/>
                  <a:gd name="T13" fmla="*/ 4 h 16"/>
                  <a:gd name="T14" fmla="*/ 20 w 25"/>
                  <a:gd name="T15" fmla="*/ 2 h 16"/>
                  <a:gd name="T16" fmla="*/ 24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25" y="2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7" y="1"/>
                      <a:pt x="15" y="2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6" y="9"/>
                      <a:pt x="5" y="10"/>
                      <a:pt x="3" y="12"/>
                    </a:cubicBezTo>
                    <a:cubicBezTo>
                      <a:pt x="2" y="13"/>
                      <a:pt x="2" y="15"/>
                      <a:pt x="0" y="16"/>
                    </a:cubicBezTo>
                    <a:cubicBezTo>
                      <a:pt x="5" y="12"/>
                      <a:pt x="10" y="7"/>
                      <a:pt x="15" y="4"/>
                    </a:cubicBezTo>
                    <a:cubicBezTo>
                      <a:pt x="16" y="3"/>
                      <a:pt x="18" y="2"/>
                      <a:pt x="20" y="2"/>
                    </a:cubicBezTo>
                    <a:cubicBezTo>
                      <a:pt x="21" y="2"/>
                      <a:pt x="23" y="2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8" name="Freeform 192"/>
              <p:cNvSpPr>
                <a:spLocks/>
              </p:cNvSpPr>
              <p:nvPr/>
            </p:nvSpPr>
            <p:spPr bwMode="auto">
              <a:xfrm>
                <a:off x="1532376" y="5308113"/>
                <a:ext cx="12700" cy="26988"/>
              </a:xfrm>
              <a:custGeom>
                <a:avLst/>
                <a:gdLst>
                  <a:gd name="T0" fmla="*/ 8 w 8"/>
                  <a:gd name="T1" fmla="*/ 0 h 17"/>
                  <a:gd name="T2" fmla="*/ 1 w 8"/>
                  <a:gd name="T3" fmla="*/ 7 h 17"/>
                  <a:gd name="T4" fmla="*/ 3 w 8"/>
                  <a:gd name="T5" fmla="*/ 11 h 17"/>
                  <a:gd name="T6" fmla="*/ 7 w 8"/>
                  <a:gd name="T7" fmla="*/ 17 h 17"/>
                  <a:gd name="T8" fmla="*/ 7 w 8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5" y="1"/>
                      <a:pt x="1" y="4"/>
                      <a:pt x="1" y="7"/>
                    </a:cubicBezTo>
                    <a:cubicBezTo>
                      <a:pt x="0" y="9"/>
                      <a:pt x="1" y="10"/>
                      <a:pt x="3" y="11"/>
                    </a:cubicBezTo>
                    <a:cubicBezTo>
                      <a:pt x="4" y="13"/>
                      <a:pt x="5" y="15"/>
                      <a:pt x="7" y="17"/>
                    </a:cubicBezTo>
                    <a:cubicBezTo>
                      <a:pt x="4" y="12"/>
                      <a:pt x="3" y="6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9" name="Freeform 193"/>
              <p:cNvSpPr>
                <a:spLocks/>
              </p:cNvSpPr>
              <p:nvPr/>
            </p:nvSpPr>
            <p:spPr bwMode="auto">
              <a:xfrm>
                <a:off x="1511738" y="5282713"/>
                <a:ext cx="22225" cy="22225"/>
              </a:xfrm>
              <a:custGeom>
                <a:avLst/>
                <a:gdLst>
                  <a:gd name="T0" fmla="*/ 2 w 14"/>
                  <a:gd name="T1" fmla="*/ 14 h 14"/>
                  <a:gd name="T2" fmla="*/ 3 w 14"/>
                  <a:gd name="T3" fmla="*/ 5 h 14"/>
                  <a:gd name="T4" fmla="*/ 8 w 14"/>
                  <a:gd name="T5" fmla="*/ 2 h 14"/>
                  <a:gd name="T6" fmla="*/ 14 w 14"/>
                  <a:gd name="T7" fmla="*/ 0 h 14"/>
                  <a:gd name="T8" fmla="*/ 11 w 14"/>
                  <a:gd name="T9" fmla="*/ 2 h 14"/>
                  <a:gd name="T10" fmla="*/ 5 w 14"/>
                  <a:gd name="T11" fmla="*/ 6 h 14"/>
                  <a:gd name="T12" fmla="*/ 2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4"/>
                      <a:pt x="6" y="3"/>
                      <a:pt x="8" y="2"/>
                    </a:cubicBezTo>
                    <a:cubicBezTo>
                      <a:pt x="10" y="2"/>
                      <a:pt x="12" y="0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4"/>
                      <a:pt x="7" y="4"/>
                      <a:pt x="5" y="6"/>
                    </a:cubicBezTo>
                    <a:cubicBezTo>
                      <a:pt x="3" y="8"/>
                      <a:pt x="2" y="10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" name="Freeform 194"/>
              <p:cNvSpPr>
                <a:spLocks/>
              </p:cNvSpPr>
              <p:nvPr/>
            </p:nvSpPr>
            <p:spPr bwMode="auto">
              <a:xfrm>
                <a:off x="1494276" y="5268426"/>
                <a:ext cx="19050" cy="19050"/>
              </a:xfrm>
              <a:custGeom>
                <a:avLst/>
                <a:gdLst>
                  <a:gd name="T0" fmla="*/ 2 w 12"/>
                  <a:gd name="T1" fmla="*/ 12 h 12"/>
                  <a:gd name="T2" fmla="*/ 4 w 12"/>
                  <a:gd name="T3" fmla="*/ 5 h 12"/>
                  <a:gd name="T4" fmla="*/ 12 w 12"/>
                  <a:gd name="T5" fmla="*/ 0 h 12"/>
                  <a:gd name="T6" fmla="*/ 2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2" y="9"/>
                      <a:pt x="1" y="6"/>
                      <a:pt x="4" y="5"/>
                    </a:cubicBezTo>
                    <a:cubicBezTo>
                      <a:pt x="6" y="3"/>
                      <a:pt x="9" y="2"/>
                      <a:pt x="12" y="0"/>
                    </a:cubicBezTo>
                    <a:cubicBezTo>
                      <a:pt x="9" y="3"/>
                      <a:pt x="0" y="7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" name="Freeform 195"/>
              <p:cNvSpPr>
                <a:spLocks/>
              </p:cNvSpPr>
              <p:nvPr/>
            </p:nvSpPr>
            <p:spPr bwMode="auto">
              <a:xfrm>
                <a:off x="1492688" y="5257313"/>
                <a:ext cx="9525" cy="317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0"/>
                      <a:pt x="4" y="0"/>
                      <a:pt x="6" y="0"/>
                    </a:cubicBezTo>
                    <a:cubicBezTo>
                      <a:pt x="5" y="0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2" name="Freeform 196"/>
              <p:cNvSpPr>
                <a:spLocks/>
              </p:cNvSpPr>
              <p:nvPr/>
            </p:nvSpPr>
            <p:spPr bwMode="auto">
              <a:xfrm>
                <a:off x="1489513" y="5247788"/>
                <a:ext cx="6350" cy="3175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3" name="Freeform 197"/>
              <p:cNvSpPr>
                <a:spLocks/>
              </p:cNvSpPr>
              <p:nvPr/>
            </p:nvSpPr>
            <p:spPr bwMode="auto">
              <a:xfrm>
                <a:off x="1556188" y="5195401"/>
                <a:ext cx="7938" cy="9525"/>
              </a:xfrm>
              <a:custGeom>
                <a:avLst/>
                <a:gdLst>
                  <a:gd name="T0" fmla="*/ 5 w 5"/>
                  <a:gd name="T1" fmla="*/ 1 h 6"/>
                  <a:gd name="T2" fmla="*/ 2 w 5"/>
                  <a:gd name="T3" fmla="*/ 1 h 6"/>
                  <a:gd name="T4" fmla="*/ 1 w 5"/>
                  <a:gd name="T5" fmla="*/ 3 h 6"/>
                  <a:gd name="T6" fmla="*/ 0 w 5"/>
                  <a:gd name="T7" fmla="*/ 6 h 6"/>
                  <a:gd name="T8" fmla="*/ 5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5"/>
                      <a:pt x="2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4" name="Freeform 198"/>
              <p:cNvSpPr>
                <a:spLocks/>
              </p:cNvSpPr>
              <p:nvPr/>
            </p:nvSpPr>
            <p:spPr bwMode="auto">
              <a:xfrm>
                <a:off x="1592701" y="5204926"/>
                <a:ext cx="17463" cy="12700"/>
              </a:xfrm>
              <a:custGeom>
                <a:avLst/>
                <a:gdLst>
                  <a:gd name="T0" fmla="*/ 9 w 10"/>
                  <a:gd name="T1" fmla="*/ 0 h 8"/>
                  <a:gd name="T2" fmla="*/ 5 w 10"/>
                  <a:gd name="T3" fmla="*/ 2 h 8"/>
                  <a:gd name="T4" fmla="*/ 3 w 10"/>
                  <a:gd name="T5" fmla="*/ 5 h 8"/>
                  <a:gd name="T6" fmla="*/ 0 w 10"/>
                  <a:gd name="T7" fmla="*/ 8 h 8"/>
                  <a:gd name="T8" fmla="*/ 6 w 10"/>
                  <a:gd name="T9" fmla="*/ 4 h 8"/>
                  <a:gd name="T10" fmla="*/ 1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7" y="0"/>
                      <a:pt x="6" y="0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7"/>
                      <a:pt x="4" y="6"/>
                      <a:pt x="6" y="4"/>
                    </a:cubicBezTo>
                    <a:cubicBezTo>
                      <a:pt x="7" y="3"/>
                      <a:pt x="8" y="1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5" name="Freeform 199"/>
              <p:cNvSpPr>
                <a:spLocks/>
              </p:cNvSpPr>
              <p:nvPr/>
            </p:nvSpPr>
            <p:spPr bwMode="auto">
              <a:xfrm>
                <a:off x="1479988" y="5314463"/>
                <a:ext cx="38100" cy="31750"/>
              </a:xfrm>
              <a:custGeom>
                <a:avLst/>
                <a:gdLst>
                  <a:gd name="T0" fmla="*/ 24 w 24"/>
                  <a:gd name="T1" fmla="*/ 3 h 20"/>
                  <a:gd name="T2" fmla="*/ 14 w 24"/>
                  <a:gd name="T3" fmla="*/ 11 h 20"/>
                  <a:gd name="T4" fmla="*/ 8 w 24"/>
                  <a:gd name="T5" fmla="*/ 16 h 20"/>
                  <a:gd name="T6" fmla="*/ 0 w 24"/>
                  <a:gd name="T7" fmla="*/ 20 h 20"/>
                  <a:gd name="T8" fmla="*/ 15 w 24"/>
                  <a:gd name="T9" fmla="*/ 8 h 20"/>
                  <a:gd name="T10" fmla="*/ 19 w 24"/>
                  <a:gd name="T11" fmla="*/ 0 h 20"/>
                  <a:gd name="T12" fmla="*/ 24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4" y="3"/>
                    </a:moveTo>
                    <a:cubicBezTo>
                      <a:pt x="20" y="5"/>
                      <a:pt x="17" y="8"/>
                      <a:pt x="14" y="11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5" y="17"/>
                      <a:pt x="2" y="18"/>
                      <a:pt x="0" y="20"/>
                    </a:cubicBezTo>
                    <a:cubicBezTo>
                      <a:pt x="5" y="20"/>
                      <a:pt x="12" y="12"/>
                      <a:pt x="15" y="8"/>
                    </a:cubicBezTo>
                    <a:cubicBezTo>
                      <a:pt x="17" y="5"/>
                      <a:pt x="18" y="3"/>
                      <a:pt x="19" y="0"/>
                    </a:cubicBezTo>
                    <a:cubicBezTo>
                      <a:pt x="22" y="0"/>
                      <a:pt x="22" y="2"/>
                      <a:pt x="24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6" name="Freeform 200"/>
              <p:cNvSpPr>
                <a:spLocks/>
              </p:cNvSpPr>
              <p:nvPr/>
            </p:nvSpPr>
            <p:spPr bwMode="auto">
              <a:xfrm>
                <a:off x="1457763" y="5301763"/>
                <a:ext cx="36513" cy="42863"/>
              </a:xfrm>
              <a:custGeom>
                <a:avLst/>
                <a:gdLst>
                  <a:gd name="T0" fmla="*/ 23 w 23"/>
                  <a:gd name="T1" fmla="*/ 2 h 27"/>
                  <a:gd name="T2" fmla="*/ 13 w 23"/>
                  <a:gd name="T3" fmla="*/ 14 h 27"/>
                  <a:gd name="T4" fmla="*/ 0 w 23"/>
                  <a:gd name="T5" fmla="*/ 27 h 27"/>
                  <a:gd name="T6" fmla="*/ 10 w 23"/>
                  <a:gd name="T7" fmla="*/ 15 h 27"/>
                  <a:gd name="T8" fmla="*/ 16 w 23"/>
                  <a:gd name="T9" fmla="*/ 6 h 27"/>
                  <a:gd name="T10" fmla="*/ 22 w 23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2"/>
                    </a:moveTo>
                    <a:cubicBezTo>
                      <a:pt x="22" y="0"/>
                      <a:pt x="14" y="12"/>
                      <a:pt x="13" y="14"/>
                    </a:cubicBezTo>
                    <a:cubicBezTo>
                      <a:pt x="10" y="18"/>
                      <a:pt x="5" y="26"/>
                      <a:pt x="0" y="27"/>
                    </a:cubicBezTo>
                    <a:cubicBezTo>
                      <a:pt x="2" y="22"/>
                      <a:pt x="6" y="19"/>
                      <a:pt x="10" y="15"/>
                    </a:cubicBezTo>
                    <a:cubicBezTo>
                      <a:pt x="12" y="12"/>
                      <a:pt x="14" y="9"/>
                      <a:pt x="16" y="6"/>
                    </a:cubicBezTo>
                    <a:cubicBezTo>
                      <a:pt x="18" y="5"/>
                      <a:pt x="20" y="2"/>
                      <a:pt x="2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7" name="Freeform 201"/>
              <p:cNvSpPr>
                <a:spLocks/>
              </p:cNvSpPr>
              <p:nvPr/>
            </p:nvSpPr>
            <p:spPr bwMode="auto">
              <a:xfrm>
                <a:off x="1449826" y="5276363"/>
                <a:ext cx="17463" cy="23813"/>
              </a:xfrm>
              <a:custGeom>
                <a:avLst/>
                <a:gdLst>
                  <a:gd name="T0" fmla="*/ 0 w 11"/>
                  <a:gd name="T1" fmla="*/ 10 h 15"/>
                  <a:gd name="T2" fmla="*/ 4 w 11"/>
                  <a:gd name="T3" fmla="*/ 13 h 15"/>
                  <a:gd name="T4" fmla="*/ 8 w 11"/>
                  <a:gd name="T5" fmla="*/ 6 h 15"/>
                  <a:gd name="T6" fmla="*/ 11 w 11"/>
                  <a:gd name="T7" fmla="*/ 0 h 15"/>
                  <a:gd name="T8" fmla="*/ 2 w 11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0"/>
                    </a:moveTo>
                    <a:cubicBezTo>
                      <a:pt x="1" y="10"/>
                      <a:pt x="0" y="15"/>
                      <a:pt x="4" y="13"/>
                    </a:cubicBezTo>
                    <a:cubicBezTo>
                      <a:pt x="5" y="11"/>
                      <a:pt x="6" y="8"/>
                      <a:pt x="8" y="6"/>
                    </a:cubicBezTo>
                    <a:cubicBezTo>
                      <a:pt x="9" y="4"/>
                      <a:pt x="11" y="3"/>
                      <a:pt x="11" y="0"/>
                    </a:cubicBezTo>
                    <a:cubicBezTo>
                      <a:pt x="8" y="2"/>
                      <a:pt x="6" y="8"/>
                      <a:pt x="2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8" name="Freeform 202"/>
              <p:cNvSpPr>
                <a:spLocks/>
              </p:cNvSpPr>
              <p:nvPr/>
            </p:nvSpPr>
            <p:spPr bwMode="auto">
              <a:xfrm>
                <a:off x="1513326" y="5325576"/>
                <a:ext cx="20638" cy="12700"/>
              </a:xfrm>
              <a:custGeom>
                <a:avLst/>
                <a:gdLst>
                  <a:gd name="T0" fmla="*/ 0 w 13"/>
                  <a:gd name="T1" fmla="*/ 5 h 8"/>
                  <a:gd name="T2" fmla="*/ 7 w 13"/>
                  <a:gd name="T3" fmla="*/ 1 h 8"/>
                  <a:gd name="T4" fmla="*/ 13 w 13"/>
                  <a:gd name="T5" fmla="*/ 8 h 8"/>
                  <a:gd name="T6" fmla="*/ 2 w 13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0" y="5"/>
                    </a:moveTo>
                    <a:cubicBezTo>
                      <a:pt x="2" y="3"/>
                      <a:pt x="4" y="0"/>
                      <a:pt x="7" y="1"/>
                    </a:cubicBezTo>
                    <a:cubicBezTo>
                      <a:pt x="8" y="2"/>
                      <a:pt x="12" y="5"/>
                      <a:pt x="13" y="8"/>
                    </a:cubicBezTo>
                    <a:cubicBezTo>
                      <a:pt x="9" y="3"/>
                      <a:pt x="7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9" name="Freeform 203"/>
              <p:cNvSpPr>
                <a:spLocks/>
              </p:cNvSpPr>
              <p:nvPr/>
            </p:nvSpPr>
            <p:spPr bwMode="auto">
              <a:xfrm>
                <a:off x="1457763" y="5360501"/>
                <a:ext cx="14288" cy="15875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8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0"/>
                      <a:pt x="1" y="6"/>
                      <a:pt x="0" y="8"/>
                    </a:cubicBezTo>
                    <a:cubicBezTo>
                      <a:pt x="4" y="10"/>
                      <a:pt x="6" y="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0" name="Freeform 204"/>
              <p:cNvSpPr>
                <a:spLocks/>
              </p:cNvSpPr>
              <p:nvPr/>
            </p:nvSpPr>
            <p:spPr bwMode="auto">
              <a:xfrm>
                <a:off x="1491101" y="5308113"/>
                <a:ext cx="14288" cy="14288"/>
              </a:xfrm>
              <a:custGeom>
                <a:avLst/>
                <a:gdLst>
                  <a:gd name="T0" fmla="*/ 9 w 9"/>
                  <a:gd name="T1" fmla="*/ 1 h 9"/>
                  <a:gd name="T2" fmla="*/ 2 w 9"/>
                  <a:gd name="T3" fmla="*/ 9 h 9"/>
                  <a:gd name="T4" fmla="*/ 9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5" y="0"/>
                      <a:pt x="0" y="5"/>
                      <a:pt x="2" y="9"/>
                    </a:cubicBezTo>
                    <a:cubicBezTo>
                      <a:pt x="3" y="6"/>
                      <a:pt x="6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1" name="Freeform 206"/>
              <p:cNvSpPr>
                <a:spLocks/>
              </p:cNvSpPr>
              <p:nvPr/>
            </p:nvSpPr>
            <p:spPr bwMode="auto">
              <a:xfrm>
                <a:off x="1473638" y="5289064"/>
                <a:ext cx="12700" cy="22225"/>
              </a:xfrm>
              <a:custGeom>
                <a:avLst/>
                <a:gdLst>
                  <a:gd name="T0" fmla="*/ 7 w 8"/>
                  <a:gd name="T1" fmla="*/ 0 h 14"/>
                  <a:gd name="T2" fmla="*/ 1 w 8"/>
                  <a:gd name="T3" fmla="*/ 4 h 14"/>
                  <a:gd name="T4" fmla="*/ 0 w 8"/>
                  <a:gd name="T5" fmla="*/ 14 h 14"/>
                  <a:gd name="T6" fmla="*/ 8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5" y="1"/>
                      <a:pt x="2" y="1"/>
                      <a:pt x="1" y="4"/>
                    </a:cubicBezTo>
                    <a:cubicBezTo>
                      <a:pt x="0" y="7"/>
                      <a:pt x="1" y="11"/>
                      <a:pt x="0" y="14"/>
                    </a:cubicBezTo>
                    <a:cubicBezTo>
                      <a:pt x="1" y="10"/>
                      <a:pt x="2" y="2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2" name="Freeform 207"/>
              <p:cNvSpPr>
                <a:spLocks/>
              </p:cNvSpPr>
              <p:nvPr/>
            </p:nvSpPr>
            <p:spPr bwMode="auto">
              <a:xfrm>
                <a:off x="1449826" y="5327164"/>
                <a:ext cx="7938" cy="12700"/>
              </a:xfrm>
              <a:custGeom>
                <a:avLst/>
                <a:gdLst>
                  <a:gd name="T0" fmla="*/ 4 w 5"/>
                  <a:gd name="T1" fmla="*/ 1 h 8"/>
                  <a:gd name="T2" fmla="*/ 0 w 5"/>
                  <a:gd name="T3" fmla="*/ 8 h 8"/>
                  <a:gd name="T4" fmla="*/ 5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2" y="6"/>
                      <a:pt x="4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3" name="Freeform 208"/>
              <p:cNvSpPr>
                <a:spLocks/>
              </p:cNvSpPr>
              <p:nvPr/>
            </p:nvSpPr>
            <p:spPr bwMode="auto">
              <a:xfrm>
                <a:off x="1441888" y="530970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3 h 4"/>
                  <a:gd name="T4" fmla="*/ 6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4" name="Freeform 209"/>
              <p:cNvSpPr>
                <a:spLocks/>
              </p:cNvSpPr>
              <p:nvPr/>
            </p:nvSpPr>
            <p:spPr bwMode="auto">
              <a:xfrm>
                <a:off x="1475226" y="5268426"/>
                <a:ext cx="11113" cy="9525"/>
              </a:xfrm>
              <a:custGeom>
                <a:avLst/>
                <a:gdLst>
                  <a:gd name="T0" fmla="*/ 0 w 7"/>
                  <a:gd name="T1" fmla="*/ 6 h 6"/>
                  <a:gd name="T2" fmla="*/ 7 w 7"/>
                  <a:gd name="T3" fmla="*/ 3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2" y="3"/>
                      <a:pt x="4" y="0"/>
                      <a:pt x="7" y="3"/>
                    </a:cubicBezTo>
                    <a:cubicBezTo>
                      <a:pt x="5" y="3"/>
                      <a:pt x="1" y="4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5" name="Freeform 210"/>
              <p:cNvSpPr>
                <a:spLocks/>
              </p:cNvSpPr>
              <p:nvPr/>
            </p:nvSpPr>
            <p:spPr bwMode="auto">
              <a:xfrm>
                <a:off x="1468876" y="5254139"/>
                <a:ext cx="14288" cy="14288"/>
              </a:xfrm>
              <a:custGeom>
                <a:avLst/>
                <a:gdLst>
                  <a:gd name="T0" fmla="*/ 8 w 9"/>
                  <a:gd name="T1" fmla="*/ 2 h 9"/>
                  <a:gd name="T2" fmla="*/ 1 w 9"/>
                  <a:gd name="T3" fmla="*/ 9 h 9"/>
                  <a:gd name="T4" fmla="*/ 9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2"/>
                    </a:moveTo>
                    <a:cubicBezTo>
                      <a:pt x="5" y="0"/>
                      <a:pt x="0" y="5"/>
                      <a:pt x="1" y="9"/>
                    </a:cubicBezTo>
                    <a:cubicBezTo>
                      <a:pt x="2" y="5"/>
                      <a:pt x="5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6" name="Freeform 211"/>
              <p:cNvSpPr>
                <a:spLocks/>
              </p:cNvSpPr>
              <p:nvPr/>
            </p:nvSpPr>
            <p:spPr bwMode="auto">
              <a:xfrm>
                <a:off x="1416488" y="5328751"/>
                <a:ext cx="26988" cy="17463"/>
              </a:xfrm>
              <a:custGeom>
                <a:avLst/>
                <a:gdLst>
                  <a:gd name="T0" fmla="*/ 0 w 17"/>
                  <a:gd name="T1" fmla="*/ 10 h 11"/>
                  <a:gd name="T2" fmla="*/ 7 w 17"/>
                  <a:gd name="T3" fmla="*/ 10 h 11"/>
                  <a:gd name="T4" fmla="*/ 11 w 17"/>
                  <a:gd name="T5" fmla="*/ 7 h 11"/>
                  <a:gd name="T6" fmla="*/ 14 w 17"/>
                  <a:gd name="T7" fmla="*/ 3 h 11"/>
                  <a:gd name="T8" fmla="*/ 17 w 17"/>
                  <a:gd name="T9" fmla="*/ 2 h 11"/>
                  <a:gd name="T10" fmla="*/ 17 w 17"/>
                  <a:gd name="T11" fmla="*/ 0 h 11"/>
                  <a:gd name="T12" fmla="*/ 10 w 17"/>
                  <a:gd name="T13" fmla="*/ 4 h 11"/>
                  <a:gd name="T14" fmla="*/ 6 w 17"/>
                  <a:gd name="T15" fmla="*/ 8 h 11"/>
                  <a:gd name="T16" fmla="*/ 0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1" y="11"/>
                      <a:pt x="5" y="10"/>
                      <a:pt x="7" y="10"/>
                    </a:cubicBezTo>
                    <a:cubicBezTo>
                      <a:pt x="9" y="9"/>
                      <a:pt x="10" y="9"/>
                      <a:pt x="11" y="7"/>
                    </a:cubicBezTo>
                    <a:cubicBezTo>
                      <a:pt x="12" y="5"/>
                      <a:pt x="12" y="4"/>
                      <a:pt x="14" y="3"/>
                    </a:cubicBezTo>
                    <a:cubicBezTo>
                      <a:pt x="15" y="3"/>
                      <a:pt x="16" y="4"/>
                      <a:pt x="17" y="2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5" y="2"/>
                      <a:pt x="12" y="2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8"/>
                      <a:pt x="0" y="11"/>
                      <a:pt x="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7" name="Freeform 212"/>
              <p:cNvSpPr>
                <a:spLocks/>
              </p:cNvSpPr>
              <p:nvPr/>
            </p:nvSpPr>
            <p:spPr bwMode="auto">
              <a:xfrm>
                <a:off x="1426013" y="5381139"/>
                <a:ext cx="20638" cy="11113"/>
              </a:xfrm>
              <a:custGeom>
                <a:avLst/>
                <a:gdLst>
                  <a:gd name="T0" fmla="*/ 13 w 13"/>
                  <a:gd name="T1" fmla="*/ 0 h 7"/>
                  <a:gd name="T2" fmla="*/ 6 w 13"/>
                  <a:gd name="T3" fmla="*/ 2 h 7"/>
                  <a:gd name="T4" fmla="*/ 0 w 13"/>
                  <a:gd name="T5" fmla="*/ 7 h 7"/>
                  <a:gd name="T6" fmla="*/ 7 w 13"/>
                  <a:gd name="T7" fmla="*/ 3 h 7"/>
                  <a:gd name="T8" fmla="*/ 13 w 1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11" y="1"/>
                      <a:pt x="9" y="1"/>
                      <a:pt x="6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3" y="6"/>
                      <a:pt x="5" y="4"/>
                      <a:pt x="7" y="3"/>
                    </a:cubicBezTo>
                    <a:cubicBezTo>
                      <a:pt x="9" y="2"/>
                      <a:pt x="12" y="2"/>
                      <a:pt x="1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8" name="Freeform 213"/>
              <p:cNvSpPr>
                <a:spLocks/>
              </p:cNvSpPr>
              <p:nvPr/>
            </p:nvSpPr>
            <p:spPr bwMode="auto">
              <a:xfrm>
                <a:off x="1424426" y="5365264"/>
                <a:ext cx="14288" cy="15875"/>
              </a:xfrm>
              <a:custGeom>
                <a:avLst/>
                <a:gdLst>
                  <a:gd name="T0" fmla="*/ 9 w 9"/>
                  <a:gd name="T1" fmla="*/ 1 h 10"/>
                  <a:gd name="T2" fmla="*/ 3 w 9"/>
                  <a:gd name="T3" fmla="*/ 2 h 10"/>
                  <a:gd name="T4" fmla="*/ 0 w 9"/>
                  <a:gd name="T5" fmla="*/ 10 h 10"/>
                  <a:gd name="T6" fmla="*/ 9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1"/>
                    </a:moveTo>
                    <a:cubicBezTo>
                      <a:pt x="7" y="2"/>
                      <a:pt x="5" y="0"/>
                      <a:pt x="3" y="2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2" y="6"/>
                      <a:pt x="4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9" name="Freeform 214"/>
              <p:cNvSpPr>
                <a:spLocks/>
              </p:cNvSpPr>
              <p:nvPr/>
            </p:nvSpPr>
            <p:spPr bwMode="auto">
              <a:xfrm>
                <a:off x="1427601" y="5346214"/>
                <a:ext cx="15875" cy="12700"/>
              </a:xfrm>
              <a:custGeom>
                <a:avLst/>
                <a:gdLst>
                  <a:gd name="T0" fmla="*/ 10 w 10"/>
                  <a:gd name="T1" fmla="*/ 0 h 8"/>
                  <a:gd name="T2" fmla="*/ 0 w 10"/>
                  <a:gd name="T3" fmla="*/ 8 h 8"/>
                  <a:gd name="T4" fmla="*/ 5 w 10"/>
                  <a:gd name="T5" fmla="*/ 4 h 8"/>
                  <a:gd name="T6" fmla="*/ 1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6" y="0"/>
                      <a:pt x="3" y="5"/>
                      <a:pt x="0" y="8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2"/>
                      <a:pt x="9" y="2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0" name="Freeform 215"/>
              <p:cNvSpPr>
                <a:spLocks/>
              </p:cNvSpPr>
              <p:nvPr/>
            </p:nvSpPr>
            <p:spPr bwMode="auto">
              <a:xfrm>
                <a:off x="1418076" y="5319226"/>
                <a:ext cx="17463" cy="20638"/>
              </a:xfrm>
              <a:custGeom>
                <a:avLst/>
                <a:gdLst>
                  <a:gd name="T0" fmla="*/ 11 w 11"/>
                  <a:gd name="T1" fmla="*/ 2 h 13"/>
                  <a:gd name="T2" fmla="*/ 0 w 11"/>
                  <a:gd name="T3" fmla="*/ 13 h 13"/>
                  <a:gd name="T4" fmla="*/ 5 w 11"/>
                  <a:gd name="T5" fmla="*/ 7 h 13"/>
                  <a:gd name="T6" fmla="*/ 11 w 11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2"/>
                    </a:moveTo>
                    <a:cubicBezTo>
                      <a:pt x="10" y="0"/>
                      <a:pt x="0" y="11"/>
                      <a:pt x="0" y="13"/>
                    </a:cubicBezTo>
                    <a:cubicBezTo>
                      <a:pt x="2" y="12"/>
                      <a:pt x="4" y="9"/>
                      <a:pt x="5" y="7"/>
                    </a:cubicBezTo>
                    <a:cubicBezTo>
                      <a:pt x="7" y="6"/>
                      <a:pt x="9" y="2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1" name="Freeform 216"/>
              <p:cNvSpPr>
                <a:spLocks/>
              </p:cNvSpPr>
              <p:nvPr/>
            </p:nvSpPr>
            <p:spPr bwMode="auto">
              <a:xfrm>
                <a:off x="1429188" y="5298589"/>
                <a:ext cx="9525" cy="12700"/>
              </a:xfrm>
              <a:custGeom>
                <a:avLst/>
                <a:gdLst>
                  <a:gd name="T0" fmla="*/ 6 w 6"/>
                  <a:gd name="T1" fmla="*/ 1 h 8"/>
                  <a:gd name="T2" fmla="*/ 0 w 6"/>
                  <a:gd name="T3" fmla="*/ 8 h 8"/>
                  <a:gd name="T4" fmla="*/ 3 w 6"/>
                  <a:gd name="T5" fmla="*/ 4 h 8"/>
                  <a:gd name="T6" fmla="*/ 6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2" y="0"/>
                      <a:pt x="1" y="6"/>
                      <a:pt x="0" y="8"/>
                    </a:cubicBezTo>
                    <a:cubicBezTo>
                      <a:pt x="1" y="7"/>
                      <a:pt x="3" y="6"/>
                      <a:pt x="3" y="4"/>
                    </a:cubicBezTo>
                    <a:cubicBezTo>
                      <a:pt x="4" y="3"/>
                      <a:pt x="4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4" name="Bein links"/>
            <p:cNvGrpSpPr/>
            <p:nvPr/>
          </p:nvGrpSpPr>
          <p:grpSpPr>
            <a:xfrm>
              <a:off x="1443476" y="2698263"/>
              <a:ext cx="357188" cy="2395538"/>
              <a:chOff x="1443476" y="2698263"/>
              <a:chExt cx="357188" cy="2395538"/>
            </a:xfrm>
          </p:grpSpPr>
          <p:sp>
            <p:nvSpPr>
              <p:cNvPr id="1335" name="Freeform 89"/>
              <p:cNvSpPr>
                <a:spLocks/>
              </p:cNvSpPr>
              <p:nvPr/>
            </p:nvSpPr>
            <p:spPr bwMode="auto">
              <a:xfrm>
                <a:off x="1443476" y="2698263"/>
                <a:ext cx="357188" cy="1322388"/>
              </a:xfrm>
              <a:custGeom>
                <a:avLst/>
                <a:gdLst>
                  <a:gd name="T0" fmla="*/ 97 w 223"/>
                  <a:gd name="T1" fmla="*/ 15 h 826"/>
                  <a:gd name="T2" fmla="*/ 121 w 223"/>
                  <a:gd name="T3" fmla="*/ 6 h 826"/>
                  <a:gd name="T4" fmla="*/ 161 w 223"/>
                  <a:gd name="T5" fmla="*/ 70 h 826"/>
                  <a:gd name="T6" fmla="*/ 131 w 223"/>
                  <a:gd name="T7" fmla="*/ 78 h 826"/>
                  <a:gd name="T8" fmla="*/ 96 w 223"/>
                  <a:gd name="T9" fmla="*/ 102 h 826"/>
                  <a:gd name="T10" fmla="*/ 98 w 223"/>
                  <a:gd name="T11" fmla="*/ 130 h 826"/>
                  <a:gd name="T12" fmla="*/ 108 w 223"/>
                  <a:gd name="T13" fmla="*/ 146 h 826"/>
                  <a:gd name="T14" fmla="*/ 99 w 223"/>
                  <a:gd name="T15" fmla="*/ 161 h 826"/>
                  <a:gd name="T16" fmla="*/ 175 w 223"/>
                  <a:gd name="T17" fmla="*/ 700 h 826"/>
                  <a:gd name="T18" fmla="*/ 210 w 223"/>
                  <a:gd name="T19" fmla="*/ 753 h 826"/>
                  <a:gd name="T20" fmla="*/ 220 w 223"/>
                  <a:gd name="T21" fmla="*/ 772 h 826"/>
                  <a:gd name="T22" fmla="*/ 210 w 223"/>
                  <a:gd name="T23" fmla="*/ 795 h 826"/>
                  <a:gd name="T24" fmla="*/ 197 w 223"/>
                  <a:gd name="T25" fmla="*/ 816 h 826"/>
                  <a:gd name="T26" fmla="*/ 167 w 223"/>
                  <a:gd name="T27" fmla="*/ 823 h 826"/>
                  <a:gd name="T28" fmla="*/ 119 w 223"/>
                  <a:gd name="T29" fmla="*/ 818 h 826"/>
                  <a:gd name="T30" fmla="*/ 82 w 223"/>
                  <a:gd name="T31" fmla="*/ 820 h 826"/>
                  <a:gd name="T32" fmla="*/ 70 w 223"/>
                  <a:gd name="T33" fmla="*/ 801 h 826"/>
                  <a:gd name="T34" fmla="*/ 68 w 223"/>
                  <a:gd name="T35" fmla="*/ 784 h 826"/>
                  <a:gd name="T36" fmla="*/ 67 w 223"/>
                  <a:gd name="T37" fmla="*/ 768 h 826"/>
                  <a:gd name="T38" fmla="*/ 94 w 223"/>
                  <a:gd name="T39" fmla="*/ 717 h 826"/>
                  <a:gd name="T40" fmla="*/ 24 w 223"/>
                  <a:gd name="T41" fmla="*/ 140 h 826"/>
                  <a:gd name="T42" fmla="*/ 5 w 223"/>
                  <a:gd name="T43" fmla="*/ 116 h 826"/>
                  <a:gd name="T44" fmla="*/ 5 w 223"/>
                  <a:gd name="T45" fmla="*/ 91 h 826"/>
                  <a:gd name="T46" fmla="*/ 11 w 223"/>
                  <a:gd name="T47" fmla="*/ 71 h 826"/>
                  <a:gd name="T48" fmla="*/ 22 w 223"/>
                  <a:gd name="T49" fmla="*/ 47 h 826"/>
                  <a:gd name="T50" fmla="*/ 43 w 223"/>
                  <a:gd name="T51" fmla="*/ 30 h 826"/>
                  <a:gd name="T52" fmla="*/ 72 w 223"/>
                  <a:gd name="T53" fmla="*/ 44 h 826"/>
                  <a:gd name="T54" fmla="*/ 93 w 223"/>
                  <a:gd name="T55" fmla="*/ 31 h 826"/>
                  <a:gd name="T56" fmla="*/ 9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97" y="15"/>
                    </a:moveTo>
                    <a:cubicBezTo>
                      <a:pt x="97" y="15"/>
                      <a:pt x="101" y="0"/>
                      <a:pt x="121" y="6"/>
                    </a:cubicBezTo>
                    <a:cubicBezTo>
                      <a:pt x="141" y="13"/>
                      <a:pt x="173" y="48"/>
                      <a:pt x="161" y="70"/>
                    </a:cubicBezTo>
                    <a:cubicBezTo>
                      <a:pt x="153" y="86"/>
                      <a:pt x="143" y="75"/>
                      <a:pt x="131" y="78"/>
                    </a:cubicBezTo>
                    <a:cubicBezTo>
                      <a:pt x="119" y="81"/>
                      <a:pt x="98" y="82"/>
                      <a:pt x="96" y="102"/>
                    </a:cubicBezTo>
                    <a:cubicBezTo>
                      <a:pt x="93" y="121"/>
                      <a:pt x="92" y="125"/>
                      <a:pt x="98" y="130"/>
                    </a:cubicBezTo>
                    <a:cubicBezTo>
                      <a:pt x="104" y="135"/>
                      <a:pt x="111" y="139"/>
                      <a:pt x="108" y="146"/>
                    </a:cubicBezTo>
                    <a:cubicBezTo>
                      <a:pt x="105" y="152"/>
                      <a:pt x="99" y="161"/>
                      <a:pt x="99" y="161"/>
                    </a:cubicBezTo>
                    <a:cubicBezTo>
                      <a:pt x="99" y="161"/>
                      <a:pt x="125" y="530"/>
                      <a:pt x="175" y="700"/>
                    </a:cubicBezTo>
                    <a:cubicBezTo>
                      <a:pt x="181" y="721"/>
                      <a:pt x="199" y="748"/>
                      <a:pt x="210" y="753"/>
                    </a:cubicBezTo>
                    <a:cubicBezTo>
                      <a:pt x="220" y="758"/>
                      <a:pt x="223" y="764"/>
                      <a:pt x="220" y="772"/>
                    </a:cubicBezTo>
                    <a:cubicBezTo>
                      <a:pt x="216" y="781"/>
                      <a:pt x="210" y="788"/>
                      <a:pt x="210" y="795"/>
                    </a:cubicBezTo>
                    <a:cubicBezTo>
                      <a:pt x="210" y="803"/>
                      <a:pt x="205" y="809"/>
                      <a:pt x="197" y="816"/>
                    </a:cubicBezTo>
                    <a:cubicBezTo>
                      <a:pt x="189" y="823"/>
                      <a:pt x="175" y="825"/>
                      <a:pt x="167" y="823"/>
                    </a:cubicBezTo>
                    <a:cubicBezTo>
                      <a:pt x="160" y="820"/>
                      <a:pt x="135" y="814"/>
                      <a:pt x="119" y="818"/>
                    </a:cubicBezTo>
                    <a:cubicBezTo>
                      <a:pt x="103" y="822"/>
                      <a:pt x="89" y="826"/>
                      <a:pt x="82" y="820"/>
                    </a:cubicBezTo>
                    <a:cubicBezTo>
                      <a:pt x="76" y="814"/>
                      <a:pt x="67" y="809"/>
                      <a:pt x="70" y="801"/>
                    </a:cubicBezTo>
                    <a:cubicBezTo>
                      <a:pt x="72" y="793"/>
                      <a:pt x="71" y="791"/>
                      <a:pt x="68" y="784"/>
                    </a:cubicBezTo>
                    <a:cubicBezTo>
                      <a:pt x="66" y="776"/>
                      <a:pt x="63" y="773"/>
                      <a:pt x="67" y="768"/>
                    </a:cubicBezTo>
                    <a:cubicBezTo>
                      <a:pt x="71" y="763"/>
                      <a:pt x="94" y="743"/>
                      <a:pt x="94" y="717"/>
                    </a:cubicBezTo>
                    <a:cubicBezTo>
                      <a:pt x="94" y="690"/>
                      <a:pt x="74" y="358"/>
                      <a:pt x="24" y="140"/>
                    </a:cubicBezTo>
                    <a:cubicBezTo>
                      <a:pt x="22" y="134"/>
                      <a:pt x="9" y="128"/>
                      <a:pt x="5" y="116"/>
                    </a:cubicBezTo>
                    <a:cubicBezTo>
                      <a:pt x="1" y="104"/>
                      <a:pt x="0" y="95"/>
                      <a:pt x="5" y="91"/>
                    </a:cubicBezTo>
                    <a:cubicBezTo>
                      <a:pt x="9" y="86"/>
                      <a:pt x="10" y="80"/>
                      <a:pt x="11" y="71"/>
                    </a:cubicBezTo>
                    <a:cubicBezTo>
                      <a:pt x="12" y="62"/>
                      <a:pt x="18" y="54"/>
                      <a:pt x="22" y="47"/>
                    </a:cubicBezTo>
                    <a:cubicBezTo>
                      <a:pt x="27" y="41"/>
                      <a:pt x="33" y="23"/>
                      <a:pt x="43" y="30"/>
                    </a:cubicBezTo>
                    <a:cubicBezTo>
                      <a:pt x="52" y="36"/>
                      <a:pt x="61" y="45"/>
                      <a:pt x="72" y="44"/>
                    </a:cubicBezTo>
                    <a:cubicBezTo>
                      <a:pt x="83" y="42"/>
                      <a:pt x="91" y="36"/>
                      <a:pt x="93" y="31"/>
                    </a:cubicBezTo>
                    <a:cubicBezTo>
                      <a:pt x="96" y="26"/>
                      <a:pt x="95" y="23"/>
                      <a:pt x="9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6" name="Freeform 90"/>
              <p:cNvSpPr>
                <a:spLocks/>
              </p:cNvSpPr>
              <p:nvPr/>
            </p:nvSpPr>
            <p:spPr bwMode="auto">
              <a:xfrm>
                <a:off x="1560951" y="2706201"/>
                <a:ext cx="239713" cy="1314450"/>
              </a:xfrm>
              <a:custGeom>
                <a:avLst/>
                <a:gdLst>
                  <a:gd name="T0" fmla="*/ 136 w 149"/>
                  <a:gd name="T1" fmla="*/ 748 h 821"/>
                  <a:gd name="T2" fmla="*/ 101 w 149"/>
                  <a:gd name="T3" fmla="*/ 695 h 821"/>
                  <a:gd name="T4" fmla="*/ 25 w 149"/>
                  <a:gd name="T5" fmla="*/ 156 h 821"/>
                  <a:gd name="T6" fmla="*/ 34 w 149"/>
                  <a:gd name="T7" fmla="*/ 141 h 821"/>
                  <a:gd name="T8" fmla="*/ 24 w 149"/>
                  <a:gd name="T9" fmla="*/ 125 h 821"/>
                  <a:gd name="T10" fmla="*/ 22 w 149"/>
                  <a:gd name="T11" fmla="*/ 97 h 821"/>
                  <a:gd name="T12" fmla="*/ 57 w 149"/>
                  <a:gd name="T13" fmla="*/ 73 h 821"/>
                  <a:gd name="T14" fmla="*/ 87 w 149"/>
                  <a:gd name="T15" fmla="*/ 65 h 821"/>
                  <a:gd name="T16" fmla="*/ 47 w 149"/>
                  <a:gd name="T17" fmla="*/ 1 h 821"/>
                  <a:gd name="T18" fmla="*/ 38 w 149"/>
                  <a:gd name="T19" fmla="*/ 0 h 821"/>
                  <a:gd name="T20" fmla="*/ 69 w 149"/>
                  <a:gd name="T21" fmla="*/ 59 h 821"/>
                  <a:gd name="T22" fmla="*/ 39 w 149"/>
                  <a:gd name="T23" fmla="*/ 67 h 821"/>
                  <a:gd name="T24" fmla="*/ 4 w 149"/>
                  <a:gd name="T25" fmla="*/ 91 h 821"/>
                  <a:gd name="T26" fmla="*/ 6 w 149"/>
                  <a:gd name="T27" fmla="*/ 119 h 821"/>
                  <a:gd name="T28" fmla="*/ 16 w 149"/>
                  <a:gd name="T29" fmla="*/ 135 h 821"/>
                  <a:gd name="T30" fmla="*/ 7 w 149"/>
                  <a:gd name="T31" fmla="*/ 150 h 821"/>
                  <a:gd name="T32" fmla="*/ 83 w 149"/>
                  <a:gd name="T33" fmla="*/ 689 h 821"/>
                  <a:gd name="T34" fmla="*/ 118 w 149"/>
                  <a:gd name="T35" fmla="*/ 742 h 821"/>
                  <a:gd name="T36" fmla="*/ 128 w 149"/>
                  <a:gd name="T37" fmla="*/ 761 h 821"/>
                  <a:gd name="T38" fmla="*/ 118 w 149"/>
                  <a:gd name="T39" fmla="*/ 784 h 821"/>
                  <a:gd name="T40" fmla="*/ 105 w 149"/>
                  <a:gd name="T41" fmla="*/ 805 h 821"/>
                  <a:gd name="T42" fmla="*/ 75 w 149"/>
                  <a:gd name="T43" fmla="*/ 812 h 821"/>
                  <a:gd name="T44" fmla="*/ 27 w 149"/>
                  <a:gd name="T45" fmla="*/ 807 h 821"/>
                  <a:gd name="T46" fmla="*/ 5 w 149"/>
                  <a:gd name="T47" fmla="*/ 812 h 821"/>
                  <a:gd name="T48" fmla="*/ 8 w 149"/>
                  <a:gd name="T49" fmla="*/ 815 h 821"/>
                  <a:gd name="T50" fmla="*/ 45 w 149"/>
                  <a:gd name="T51" fmla="*/ 813 h 821"/>
                  <a:gd name="T52" fmla="*/ 93 w 149"/>
                  <a:gd name="T53" fmla="*/ 818 h 821"/>
                  <a:gd name="T54" fmla="*/ 123 w 149"/>
                  <a:gd name="T55" fmla="*/ 811 h 821"/>
                  <a:gd name="T56" fmla="*/ 136 w 149"/>
                  <a:gd name="T57" fmla="*/ 790 h 821"/>
                  <a:gd name="T58" fmla="*/ 146 w 149"/>
                  <a:gd name="T59" fmla="*/ 767 h 821"/>
                  <a:gd name="T60" fmla="*/ 136 w 149"/>
                  <a:gd name="T61" fmla="*/ 74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9" h="821">
                    <a:moveTo>
                      <a:pt x="136" y="748"/>
                    </a:moveTo>
                    <a:cubicBezTo>
                      <a:pt x="125" y="743"/>
                      <a:pt x="107" y="716"/>
                      <a:pt x="101" y="695"/>
                    </a:cubicBezTo>
                    <a:cubicBezTo>
                      <a:pt x="51" y="525"/>
                      <a:pt x="25" y="156"/>
                      <a:pt x="25" y="156"/>
                    </a:cubicBezTo>
                    <a:cubicBezTo>
                      <a:pt x="25" y="156"/>
                      <a:pt x="31" y="147"/>
                      <a:pt x="34" y="141"/>
                    </a:cubicBezTo>
                    <a:cubicBezTo>
                      <a:pt x="36" y="134"/>
                      <a:pt x="30" y="130"/>
                      <a:pt x="24" y="125"/>
                    </a:cubicBezTo>
                    <a:cubicBezTo>
                      <a:pt x="18" y="120"/>
                      <a:pt x="19" y="116"/>
                      <a:pt x="22" y="97"/>
                    </a:cubicBezTo>
                    <a:cubicBezTo>
                      <a:pt x="24" y="77"/>
                      <a:pt x="45" y="76"/>
                      <a:pt x="57" y="73"/>
                    </a:cubicBezTo>
                    <a:cubicBezTo>
                      <a:pt x="69" y="70"/>
                      <a:pt x="79" y="81"/>
                      <a:pt x="87" y="65"/>
                    </a:cubicBezTo>
                    <a:cubicBezTo>
                      <a:pt x="99" y="43"/>
                      <a:pt x="67" y="8"/>
                      <a:pt x="47" y="1"/>
                    </a:cubicBezTo>
                    <a:cubicBezTo>
                      <a:pt x="44" y="0"/>
                      <a:pt x="41" y="0"/>
                      <a:pt x="38" y="0"/>
                    </a:cubicBezTo>
                    <a:cubicBezTo>
                      <a:pt x="57" y="12"/>
                      <a:pt x="79" y="40"/>
                      <a:pt x="69" y="59"/>
                    </a:cubicBezTo>
                    <a:cubicBezTo>
                      <a:pt x="61" y="75"/>
                      <a:pt x="51" y="64"/>
                      <a:pt x="39" y="67"/>
                    </a:cubicBezTo>
                    <a:cubicBezTo>
                      <a:pt x="27" y="70"/>
                      <a:pt x="6" y="71"/>
                      <a:pt x="4" y="91"/>
                    </a:cubicBezTo>
                    <a:cubicBezTo>
                      <a:pt x="1" y="110"/>
                      <a:pt x="0" y="114"/>
                      <a:pt x="6" y="119"/>
                    </a:cubicBezTo>
                    <a:cubicBezTo>
                      <a:pt x="12" y="124"/>
                      <a:pt x="18" y="128"/>
                      <a:pt x="16" y="135"/>
                    </a:cubicBezTo>
                    <a:cubicBezTo>
                      <a:pt x="13" y="141"/>
                      <a:pt x="7" y="150"/>
                      <a:pt x="7" y="150"/>
                    </a:cubicBezTo>
                    <a:cubicBezTo>
                      <a:pt x="7" y="150"/>
                      <a:pt x="33" y="519"/>
                      <a:pt x="83" y="689"/>
                    </a:cubicBezTo>
                    <a:cubicBezTo>
                      <a:pt x="89" y="710"/>
                      <a:pt x="107" y="737"/>
                      <a:pt x="118" y="742"/>
                    </a:cubicBezTo>
                    <a:cubicBezTo>
                      <a:pt x="128" y="747"/>
                      <a:pt x="131" y="753"/>
                      <a:pt x="128" y="761"/>
                    </a:cubicBezTo>
                    <a:cubicBezTo>
                      <a:pt x="124" y="770"/>
                      <a:pt x="118" y="777"/>
                      <a:pt x="118" y="784"/>
                    </a:cubicBezTo>
                    <a:cubicBezTo>
                      <a:pt x="118" y="792"/>
                      <a:pt x="113" y="798"/>
                      <a:pt x="105" y="805"/>
                    </a:cubicBezTo>
                    <a:cubicBezTo>
                      <a:pt x="97" y="812"/>
                      <a:pt x="83" y="814"/>
                      <a:pt x="75" y="812"/>
                    </a:cubicBezTo>
                    <a:cubicBezTo>
                      <a:pt x="68" y="809"/>
                      <a:pt x="43" y="803"/>
                      <a:pt x="27" y="807"/>
                    </a:cubicBezTo>
                    <a:cubicBezTo>
                      <a:pt x="19" y="809"/>
                      <a:pt x="12" y="811"/>
                      <a:pt x="5" y="812"/>
                    </a:cubicBezTo>
                    <a:cubicBezTo>
                      <a:pt x="6" y="813"/>
                      <a:pt x="7" y="814"/>
                      <a:pt x="8" y="815"/>
                    </a:cubicBezTo>
                    <a:cubicBezTo>
                      <a:pt x="15" y="821"/>
                      <a:pt x="29" y="817"/>
                      <a:pt x="45" y="813"/>
                    </a:cubicBezTo>
                    <a:cubicBezTo>
                      <a:pt x="61" y="809"/>
                      <a:pt x="86" y="815"/>
                      <a:pt x="93" y="818"/>
                    </a:cubicBezTo>
                    <a:cubicBezTo>
                      <a:pt x="101" y="820"/>
                      <a:pt x="115" y="818"/>
                      <a:pt x="123" y="811"/>
                    </a:cubicBezTo>
                    <a:cubicBezTo>
                      <a:pt x="131" y="804"/>
                      <a:pt x="136" y="798"/>
                      <a:pt x="136" y="790"/>
                    </a:cubicBezTo>
                    <a:cubicBezTo>
                      <a:pt x="136" y="783"/>
                      <a:pt x="142" y="776"/>
                      <a:pt x="146" y="767"/>
                    </a:cubicBezTo>
                    <a:cubicBezTo>
                      <a:pt x="149" y="759"/>
                      <a:pt x="146" y="753"/>
                      <a:pt x="136" y="7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7" name="Freeform 91"/>
              <p:cNvSpPr>
                <a:spLocks/>
              </p:cNvSpPr>
              <p:nvPr/>
            </p:nvSpPr>
            <p:spPr bwMode="auto">
              <a:xfrm>
                <a:off x="1443476" y="2703026"/>
                <a:ext cx="357188" cy="1316038"/>
              </a:xfrm>
              <a:custGeom>
                <a:avLst/>
                <a:gdLst>
                  <a:gd name="T0" fmla="*/ 98 w 223"/>
                  <a:gd name="T1" fmla="*/ 13 h 822"/>
                  <a:gd name="T2" fmla="*/ 121 w 223"/>
                  <a:gd name="T3" fmla="*/ 5 h 822"/>
                  <a:gd name="T4" fmla="*/ 160 w 223"/>
                  <a:gd name="T5" fmla="*/ 66 h 822"/>
                  <a:gd name="T6" fmla="*/ 136 w 223"/>
                  <a:gd name="T7" fmla="*/ 73 h 822"/>
                  <a:gd name="T8" fmla="*/ 99 w 223"/>
                  <a:gd name="T9" fmla="*/ 86 h 822"/>
                  <a:gd name="T10" fmla="*/ 93 w 223"/>
                  <a:gd name="T11" fmla="*/ 124 h 822"/>
                  <a:gd name="T12" fmla="*/ 107 w 223"/>
                  <a:gd name="T13" fmla="*/ 139 h 822"/>
                  <a:gd name="T14" fmla="*/ 98 w 223"/>
                  <a:gd name="T15" fmla="*/ 157 h 822"/>
                  <a:gd name="T16" fmla="*/ 117 w 223"/>
                  <a:gd name="T17" fmla="*/ 364 h 822"/>
                  <a:gd name="T18" fmla="*/ 199 w 223"/>
                  <a:gd name="T19" fmla="*/ 744 h 822"/>
                  <a:gd name="T20" fmla="*/ 220 w 223"/>
                  <a:gd name="T21" fmla="*/ 763 h 822"/>
                  <a:gd name="T22" fmla="*/ 208 w 223"/>
                  <a:gd name="T23" fmla="*/ 792 h 822"/>
                  <a:gd name="T24" fmla="*/ 168 w 223"/>
                  <a:gd name="T25" fmla="*/ 818 h 822"/>
                  <a:gd name="T26" fmla="*/ 93 w 223"/>
                  <a:gd name="T27" fmla="*/ 819 h 822"/>
                  <a:gd name="T28" fmla="*/ 71 w 223"/>
                  <a:gd name="T29" fmla="*/ 800 h 822"/>
                  <a:gd name="T30" fmla="*/ 70 w 223"/>
                  <a:gd name="T31" fmla="*/ 780 h 822"/>
                  <a:gd name="T32" fmla="*/ 74 w 223"/>
                  <a:gd name="T33" fmla="*/ 760 h 822"/>
                  <a:gd name="T34" fmla="*/ 25 w 223"/>
                  <a:gd name="T35" fmla="*/ 137 h 822"/>
                  <a:gd name="T36" fmla="*/ 3 w 223"/>
                  <a:gd name="T37" fmla="*/ 97 h 822"/>
                  <a:gd name="T38" fmla="*/ 12 w 223"/>
                  <a:gd name="T39" fmla="*/ 68 h 822"/>
                  <a:gd name="T40" fmla="*/ 34 w 223"/>
                  <a:gd name="T41" fmla="*/ 29 h 822"/>
                  <a:gd name="T42" fmla="*/ 55 w 223"/>
                  <a:gd name="T43" fmla="*/ 37 h 822"/>
                  <a:gd name="T44" fmla="*/ 87 w 223"/>
                  <a:gd name="T45" fmla="*/ 37 h 822"/>
                  <a:gd name="T46" fmla="*/ 98 w 223"/>
                  <a:gd name="T47" fmla="*/ 13 h 822"/>
                  <a:gd name="T48" fmla="*/ 97 w 223"/>
                  <a:gd name="T49" fmla="*/ 12 h 822"/>
                  <a:gd name="T50" fmla="*/ 92 w 223"/>
                  <a:gd name="T51" fmla="*/ 27 h 822"/>
                  <a:gd name="T52" fmla="*/ 70 w 223"/>
                  <a:gd name="T53" fmla="*/ 39 h 822"/>
                  <a:gd name="T54" fmla="*/ 39 w 223"/>
                  <a:gd name="T55" fmla="*/ 24 h 822"/>
                  <a:gd name="T56" fmla="*/ 21 w 223"/>
                  <a:gd name="T57" fmla="*/ 44 h 822"/>
                  <a:gd name="T58" fmla="*/ 4 w 223"/>
                  <a:gd name="T59" fmla="*/ 87 h 822"/>
                  <a:gd name="T60" fmla="*/ 14 w 223"/>
                  <a:gd name="T61" fmla="*/ 128 h 822"/>
                  <a:gd name="T62" fmla="*/ 76 w 223"/>
                  <a:gd name="T63" fmla="*/ 497 h 822"/>
                  <a:gd name="T64" fmla="*/ 72 w 223"/>
                  <a:gd name="T65" fmla="*/ 758 h 822"/>
                  <a:gd name="T66" fmla="*/ 67 w 223"/>
                  <a:gd name="T67" fmla="*/ 781 h 822"/>
                  <a:gd name="T68" fmla="*/ 68 w 223"/>
                  <a:gd name="T69" fmla="*/ 800 h 822"/>
                  <a:gd name="T70" fmla="*/ 93 w 223"/>
                  <a:gd name="T71" fmla="*/ 822 h 822"/>
                  <a:gd name="T72" fmla="*/ 167 w 223"/>
                  <a:gd name="T73" fmla="*/ 821 h 822"/>
                  <a:gd name="T74" fmla="*/ 211 w 223"/>
                  <a:gd name="T75" fmla="*/ 792 h 822"/>
                  <a:gd name="T76" fmla="*/ 223 w 223"/>
                  <a:gd name="T77" fmla="*/ 763 h 822"/>
                  <a:gd name="T78" fmla="*/ 202 w 223"/>
                  <a:gd name="T79" fmla="*/ 742 h 822"/>
                  <a:gd name="T80" fmla="*/ 106 w 223"/>
                  <a:gd name="T81" fmla="*/ 218 h 822"/>
                  <a:gd name="T82" fmla="*/ 99 w 223"/>
                  <a:gd name="T83" fmla="*/ 158 h 822"/>
                  <a:gd name="T84" fmla="*/ 110 w 223"/>
                  <a:gd name="T85" fmla="*/ 139 h 822"/>
                  <a:gd name="T86" fmla="*/ 96 w 223"/>
                  <a:gd name="T87" fmla="*/ 123 h 822"/>
                  <a:gd name="T88" fmla="*/ 102 w 223"/>
                  <a:gd name="T89" fmla="*/ 88 h 822"/>
                  <a:gd name="T90" fmla="*/ 136 w 223"/>
                  <a:gd name="T91" fmla="*/ 76 h 822"/>
                  <a:gd name="T92" fmla="*/ 163 w 223"/>
                  <a:gd name="T93" fmla="*/ 67 h 822"/>
                  <a:gd name="T94" fmla="*/ 122 w 223"/>
                  <a:gd name="T95" fmla="*/ 2 h 822"/>
                  <a:gd name="T96" fmla="*/ 95 w 223"/>
                  <a:gd name="T97" fmla="*/ 12 h 822"/>
                  <a:gd name="T98" fmla="*/ 97 w 223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" h="822">
                    <a:moveTo>
                      <a:pt x="97" y="12"/>
                    </a:move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0"/>
                      <a:pt x="101" y="8"/>
                    </a:cubicBezTo>
                    <a:cubicBezTo>
                      <a:pt x="103" y="5"/>
                      <a:pt x="107" y="3"/>
                      <a:pt x="112" y="3"/>
                    </a:cubicBezTo>
                    <a:cubicBezTo>
                      <a:pt x="114" y="3"/>
                      <a:pt x="117" y="4"/>
                      <a:pt x="121" y="5"/>
                    </a:cubicBezTo>
                    <a:cubicBezTo>
                      <a:pt x="129" y="8"/>
                      <a:pt x="139" y="15"/>
                      <a:pt x="148" y="25"/>
                    </a:cubicBezTo>
                    <a:cubicBezTo>
                      <a:pt x="156" y="35"/>
                      <a:pt x="162" y="46"/>
                      <a:pt x="162" y="56"/>
                    </a:cubicBezTo>
                    <a:cubicBezTo>
                      <a:pt x="162" y="60"/>
                      <a:pt x="161" y="63"/>
                      <a:pt x="160" y="66"/>
                    </a:cubicBezTo>
                    <a:cubicBezTo>
                      <a:pt x="158" y="70"/>
                      <a:pt x="156" y="72"/>
                      <a:pt x="155" y="73"/>
                    </a:cubicBezTo>
                    <a:cubicBezTo>
                      <a:pt x="153" y="74"/>
                      <a:pt x="151" y="74"/>
                      <a:pt x="149" y="74"/>
                    </a:cubicBezTo>
                    <a:cubicBezTo>
                      <a:pt x="145" y="74"/>
                      <a:pt x="141" y="73"/>
                      <a:pt x="136" y="73"/>
                    </a:cubicBezTo>
                    <a:cubicBezTo>
                      <a:pt x="134" y="73"/>
                      <a:pt x="132" y="73"/>
                      <a:pt x="131" y="74"/>
                    </a:cubicBezTo>
                    <a:cubicBezTo>
                      <a:pt x="124" y="75"/>
                      <a:pt x="116" y="76"/>
                      <a:pt x="109" y="79"/>
                    </a:cubicBezTo>
                    <a:cubicBezTo>
                      <a:pt x="105" y="81"/>
                      <a:pt x="102" y="83"/>
                      <a:pt x="99" y="86"/>
                    </a:cubicBezTo>
                    <a:cubicBezTo>
                      <a:pt x="97" y="89"/>
                      <a:pt x="95" y="93"/>
                      <a:pt x="94" y="99"/>
                    </a:cubicBezTo>
                    <a:cubicBezTo>
                      <a:pt x="93" y="108"/>
                      <a:pt x="92" y="114"/>
                      <a:pt x="92" y="118"/>
                    </a:cubicBezTo>
                    <a:cubicBezTo>
                      <a:pt x="92" y="120"/>
                      <a:pt x="92" y="122"/>
                      <a:pt x="93" y="124"/>
                    </a:cubicBezTo>
                    <a:cubicBezTo>
                      <a:pt x="94" y="126"/>
                      <a:pt x="95" y="127"/>
                      <a:pt x="97" y="128"/>
                    </a:cubicBezTo>
                    <a:cubicBezTo>
                      <a:pt x="100" y="130"/>
                      <a:pt x="102" y="132"/>
                      <a:pt x="104" y="134"/>
                    </a:cubicBezTo>
                    <a:cubicBezTo>
                      <a:pt x="106" y="136"/>
                      <a:pt x="107" y="138"/>
                      <a:pt x="107" y="139"/>
                    </a:cubicBezTo>
                    <a:cubicBezTo>
                      <a:pt x="107" y="140"/>
                      <a:pt x="107" y="141"/>
                      <a:pt x="106" y="142"/>
                    </a:cubicBezTo>
                    <a:cubicBezTo>
                      <a:pt x="105" y="145"/>
                      <a:pt x="103" y="149"/>
                      <a:pt x="101" y="152"/>
                    </a:cubicBezTo>
                    <a:cubicBezTo>
                      <a:pt x="99" y="155"/>
                      <a:pt x="98" y="157"/>
                      <a:pt x="98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104" y="250"/>
                      <a:pt x="117" y="364"/>
                    </a:cubicBezTo>
                    <a:cubicBezTo>
                      <a:pt x="130" y="477"/>
                      <a:pt x="149" y="612"/>
                      <a:pt x="173" y="697"/>
                    </a:cubicBezTo>
                    <a:cubicBezTo>
                      <a:pt x="176" y="708"/>
                      <a:pt x="182" y="720"/>
                      <a:pt x="189" y="730"/>
                    </a:cubicBezTo>
                    <a:cubicBezTo>
                      <a:pt x="192" y="735"/>
                      <a:pt x="196" y="740"/>
                      <a:pt x="199" y="744"/>
                    </a:cubicBezTo>
                    <a:cubicBezTo>
                      <a:pt x="203" y="747"/>
                      <a:pt x="206" y="750"/>
                      <a:pt x="209" y="751"/>
                    </a:cubicBezTo>
                    <a:cubicBezTo>
                      <a:pt x="213" y="753"/>
                      <a:pt x="216" y="755"/>
                      <a:pt x="217" y="757"/>
                    </a:cubicBezTo>
                    <a:cubicBezTo>
                      <a:pt x="219" y="759"/>
                      <a:pt x="220" y="761"/>
                      <a:pt x="220" y="763"/>
                    </a:cubicBezTo>
                    <a:cubicBezTo>
                      <a:pt x="220" y="765"/>
                      <a:pt x="219" y="767"/>
                      <a:pt x="219" y="769"/>
                    </a:cubicBezTo>
                    <a:cubicBezTo>
                      <a:pt x="217" y="773"/>
                      <a:pt x="214" y="777"/>
                      <a:pt x="212" y="780"/>
                    </a:cubicBezTo>
                    <a:cubicBezTo>
                      <a:pt x="210" y="784"/>
                      <a:pt x="208" y="788"/>
                      <a:pt x="208" y="792"/>
                    </a:cubicBezTo>
                    <a:cubicBezTo>
                      <a:pt x="208" y="800"/>
                      <a:pt x="204" y="805"/>
                      <a:pt x="196" y="812"/>
                    </a:cubicBezTo>
                    <a:cubicBezTo>
                      <a:pt x="191" y="817"/>
                      <a:pt x="182" y="819"/>
                      <a:pt x="175" y="819"/>
                    </a:cubicBezTo>
                    <a:cubicBezTo>
                      <a:pt x="172" y="819"/>
                      <a:pt x="170" y="819"/>
                      <a:pt x="168" y="818"/>
                    </a:cubicBezTo>
                    <a:cubicBezTo>
                      <a:pt x="162" y="816"/>
                      <a:pt x="146" y="812"/>
                      <a:pt x="132" y="812"/>
                    </a:cubicBezTo>
                    <a:cubicBezTo>
                      <a:pt x="127" y="812"/>
                      <a:pt x="123" y="813"/>
                      <a:pt x="119" y="814"/>
                    </a:cubicBezTo>
                    <a:cubicBezTo>
                      <a:pt x="109" y="816"/>
                      <a:pt x="100" y="819"/>
                      <a:pt x="93" y="819"/>
                    </a:cubicBezTo>
                    <a:cubicBezTo>
                      <a:pt x="89" y="819"/>
                      <a:pt x="86" y="818"/>
                      <a:pt x="83" y="816"/>
                    </a:cubicBezTo>
                    <a:cubicBezTo>
                      <a:pt x="80" y="813"/>
                      <a:pt x="77" y="810"/>
                      <a:pt x="75" y="808"/>
                    </a:cubicBezTo>
                    <a:cubicBezTo>
                      <a:pt x="72" y="805"/>
                      <a:pt x="71" y="803"/>
                      <a:pt x="71" y="800"/>
                    </a:cubicBezTo>
                    <a:cubicBezTo>
                      <a:pt x="71" y="799"/>
                      <a:pt x="71" y="799"/>
                      <a:pt x="71" y="798"/>
                    </a:cubicBezTo>
                    <a:cubicBezTo>
                      <a:pt x="72" y="795"/>
                      <a:pt x="72" y="793"/>
                      <a:pt x="72" y="791"/>
                    </a:cubicBezTo>
                    <a:cubicBezTo>
                      <a:pt x="72" y="787"/>
                      <a:pt x="71" y="784"/>
                      <a:pt x="70" y="780"/>
                    </a:cubicBezTo>
                    <a:cubicBezTo>
                      <a:pt x="68" y="775"/>
                      <a:pt x="67" y="772"/>
                      <a:pt x="67" y="770"/>
                    </a:cubicBezTo>
                    <a:cubicBezTo>
                      <a:pt x="67" y="769"/>
                      <a:pt x="67" y="768"/>
                      <a:pt x="68" y="766"/>
                    </a:cubicBezTo>
                    <a:cubicBezTo>
                      <a:pt x="69" y="765"/>
                      <a:pt x="71" y="763"/>
                      <a:pt x="74" y="760"/>
                    </a:cubicBezTo>
                    <a:cubicBezTo>
                      <a:pt x="82" y="751"/>
                      <a:pt x="95" y="734"/>
                      <a:pt x="95" y="714"/>
                    </a:cubicBezTo>
                    <a:cubicBezTo>
                      <a:pt x="95" y="700"/>
                      <a:pt x="90" y="611"/>
                      <a:pt x="79" y="497"/>
                    </a:cubicBezTo>
                    <a:cubicBezTo>
                      <a:pt x="68" y="383"/>
                      <a:pt x="50" y="246"/>
                      <a:pt x="25" y="137"/>
                    </a:cubicBezTo>
                    <a:cubicBezTo>
                      <a:pt x="25" y="135"/>
                      <a:pt x="23" y="133"/>
                      <a:pt x="22" y="131"/>
                    </a:cubicBezTo>
                    <a:cubicBezTo>
                      <a:pt x="17" y="126"/>
                      <a:pt x="9" y="121"/>
                      <a:pt x="6" y="112"/>
                    </a:cubicBezTo>
                    <a:cubicBezTo>
                      <a:pt x="4" y="106"/>
                      <a:pt x="3" y="101"/>
                      <a:pt x="3" y="97"/>
                    </a:cubicBezTo>
                    <a:cubicBezTo>
                      <a:pt x="3" y="93"/>
                      <a:pt x="4" y="91"/>
                      <a:pt x="6" y="89"/>
                    </a:cubicBezTo>
                    <a:cubicBezTo>
                      <a:pt x="8" y="86"/>
                      <a:pt x="10" y="83"/>
                      <a:pt x="11" y="80"/>
                    </a:cubicBezTo>
                    <a:cubicBezTo>
                      <a:pt x="11" y="76"/>
                      <a:pt x="12" y="72"/>
                      <a:pt x="12" y="68"/>
                    </a:cubicBezTo>
                    <a:cubicBezTo>
                      <a:pt x="14" y="60"/>
                      <a:pt x="19" y="52"/>
                      <a:pt x="23" y="45"/>
                    </a:cubicBezTo>
                    <a:cubicBezTo>
                      <a:pt x="25" y="42"/>
                      <a:pt x="28" y="38"/>
                      <a:pt x="30" y="34"/>
                    </a:cubicBezTo>
                    <a:cubicBezTo>
                      <a:pt x="32" y="32"/>
                      <a:pt x="33" y="30"/>
                      <a:pt x="34" y="29"/>
                    </a:cubicBezTo>
                    <a:cubicBezTo>
                      <a:pt x="36" y="28"/>
                      <a:pt x="37" y="27"/>
                      <a:pt x="39" y="27"/>
                    </a:cubicBezTo>
                    <a:cubicBezTo>
                      <a:pt x="40" y="27"/>
                      <a:pt x="41" y="27"/>
                      <a:pt x="42" y="28"/>
                    </a:cubicBezTo>
                    <a:cubicBezTo>
                      <a:pt x="46" y="31"/>
                      <a:pt x="50" y="34"/>
                      <a:pt x="55" y="37"/>
                    </a:cubicBezTo>
                    <a:cubicBezTo>
                      <a:pt x="59" y="40"/>
                      <a:pt x="64" y="42"/>
                      <a:pt x="70" y="42"/>
                    </a:cubicBezTo>
                    <a:cubicBezTo>
                      <a:pt x="70" y="42"/>
                      <a:pt x="71" y="42"/>
                      <a:pt x="72" y="42"/>
                    </a:cubicBezTo>
                    <a:cubicBezTo>
                      <a:pt x="78" y="41"/>
                      <a:pt x="83" y="39"/>
                      <a:pt x="87" y="37"/>
                    </a:cubicBezTo>
                    <a:cubicBezTo>
                      <a:pt x="91" y="34"/>
                      <a:pt x="93" y="31"/>
                      <a:pt x="95" y="29"/>
                    </a:cubicBezTo>
                    <a:cubicBezTo>
                      <a:pt x="96" y="26"/>
                      <a:pt x="97" y="24"/>
                      <a:pt x="97" y="21"/>
                    </a:cubicBezTo>
                    <a:cubicBezTo>
                      <a:pt x="97" y="19"/>
                      <a:pt x="97" y="16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6"/>
                      <a:pt x="94" y="19"/>
                      <a:pt x="94" y="21"/>
                    </a:cubicBezTo>
                    <a:cubicBezTo>
                      <a:pt x="94" y="23"/>
                      <a:pt x="93" y="25"/>
                      <a:pt x="92" y="27"/>
                    </a:cubicBezTo>
                    <a:cubicBezTo>
                      <a:pt x="91" y="29"/>
                      <a:pt x="89" y="32"/>
                      <a:pt x="85" y="34"/>
                    </a:cubicBezTo>
                    <a:cubicBezTo>
                      <a:pt x="82" y="37"/>
                      <a:pt x="77" y="38"/>
                      <a:pt x="72" y="39"/>
                    </a:cubicBezTo>
                    <a:cubicBezTo>
                      <a:pt x="71" y="39"/>
                      <a:pt x="70" y="39"/>
                      <a:pt x="70" y="39"/>
                    </a:cubicBezTo>
                    <a:cubicBezTo>
                      <a:pt x="65" y="39"/>
                      <a:pt x="61" y="37"/>
                      <a:pt x="56" y="35"/>
                    </a:cubicBezTo>
                    <a:cubicBezTo>
                      <a:pt x="52" y="32"/>
                      <a:pt x="48" y="29"/>
                      <a:pt x="44" y="26"/>
                    </a:cubicBezTo>
                    <a:cubicBezTo>
                      <a:pt x="42" y="24"/>
                      <a:pt x="40" y="24"/>
                      <a:pt x="39" y="24"/>
                    </a:cubicBezTo>
                    <a:cubicBezTo>
                      <a:pt x="36" y="24"/>
                      <a:pt x="34" y="25"/>
                      <a:pt x="33" y="26"/>
                    </a:cubicBezTo>
                    <a:cubicBezTo>
                      <a:pt x="30" y="29"/>
                      <a:pt x="28" y="32"/>
                      <a:pt x="26" y="35"/>
                    </a:cubicBezTo>
                    <a:cubicBezTo>
                      <a:pt x="24" y="38"/>
                      <a:pt x="22" y="42"/>
                      <a:pt x="21" y="44"/>
                    </a:cubicBezTo>
                    <a:cubicBezTo>
                      <a:pt x="17" y="50"/>
                      <a:pt x="11" y="59"/>
                      <a:pt x="9" y="68"/>
                    </a:cubicBezTo>
                    <a:cubicBezTo>
                      <a:pt x="9" y="72"/>
                      <a:pt x="8" y="76"/>
                      <a:pt x="8" y="79"/>
                    </a:cubicBezTo>
                    <a:cubicBezTo>
                      <a:pt x="7" y="82"/>
                      <a:pt x="6" y="84"/>
                      <a:pt x="4" y="87"/>
                    </a:cubicBezTo>
                    <a:cubicBezTo>
                      <a:pt x="1" y="89"/>
                      <a:pt x="0" y="93"/>
                      <a:pt x="0" y="97"/>
                    </a:cubicBezTo>
                    <a:cubicBezTo>
                      <a:pt x="0" y="101"/>
                      <a:pt x="1" y="107"/>
                      <a:pt x="4" y="113"/>
                    </a:cubicBezTo>
                    <a:cubicBezTo>
                      <a:pt x="6" y="120"/>
                      <a:pt x="10" y="124"/>
                      <a:pt x="14" y="128"/>
                    </a:cubicBezTo>
                    <a:cubicBezTo>
                      <a:pt x="16" y="130"/>
                      <a:pt x="18" y="132"/>
                      <a:pt x="20" y="133"/>
                    </a:cubicBezTo>
                    <a:cubicBezTo>
                      <a:pt x="21" y="135"/>
                      <a:pt x="22" y="136"/>
                      <a:pt x="22" y="137"/>
                    </a:cubicBezTo>
                    <a:cubicBezTo>
                      <a:pt x="47" y="246"/>
                      <a:pt x="65" y="384"/>
                      <a:pt x="76" y="497"/>
                    </a:cubicBezTo>
                    <a:cubicBezTo>
                      <a:pt x="87" y="611"/>
                      <a:pt x="92" y="701"/>
                      <a:pt x="92" y="714"/>
                    </a:cubicBezTo>
                    <a:cubicBezTo>
                      <a:pt x="92" y="727"/>
                      <a:pt x="87" y="738"/>
                      <a:pt x="81" y="747"/>
                    </a:cubicBezTo>
                    <a:cubicBezTo>
                      <a:pt x="77" y="751"/>
                      <a:pt x="74" y="755"/>
                      <a:pt x="72" y="758"/>
                    </a:cubicBezTo>
                    <a:cubicBezTo>
                      <a:pt x="69" y="761"/>
                      <a:pt x="67" y="763"/>
                      <a:pt x="66" y="764"/>
                    </a:cubicBezTo>
                    <a:cubicBezTo>
                      <a:pt x="64" y="766"/>
                      <a:pt x="64" y="768"/>
                      <a:pt x="64" y="770"/>
                    </a:cubicBezTo>
                    <a:cubicBezTo>
                      <a:pt x="64" y="773"/>
                      <a:pt x="65" y="777"/>
                      <a:pt x="67" y="781"/>
                    </a:cubicBezTo>
                    <a:cubicBezTo>
                      <a:pt x="68" y="785"/>
                      <a:pt x="69" y="788"/>
                      <a:pt x="69" y="791"/>
                    </a:cubicBezTo>
                    <a:cubicBezTo>
                      <a:pt x="69" y="792"/>
                      <a:pt x="69" y="794"/>
                      <a:pt x="68" y="797"/>
                    </a:cubicBezTo>
                    <a:cubicBezTo>
                      <a:pt x="68" y="798"/>
                      <a:pt x="68" y="799"/>
                      <a:pt x="68" y="800"/>
                    </a:cubicBezTo>
                    <a:cubicBezTo>
                      <a:pt x="68" y="804"/>
                      <a:pt x="70" y="807"/>
                      <a:pt x="73" y="810"/>
                    </a:cubicBezTo>
                    <a:cubicBezTo>
                      <a:pt x="75" y="813"/>
                      <a:pt x="78" y="815"/>
                      <a:pt x="81" y="818"/>
                    </a:cubicBezTo>
                    <a:cubicBezTo>
                      <a:pt x="84" y="821"/>
                      <a:pt x="88" y="822"/>
                      <a:pt x="93" y="822"/>
                    </a:cubicBezTo>
                    <a:cubicBezTo>
                      <a:pt x="100" y="822"/>
                      <a:pt x="110" y="819"/>
                      <a:pt x="119" y="817"/>
                    </a:cubicBezTo>
                    <a:cubicBezTo>
                      <a:pt x="123" y="816"/>
                      <a:pt x="127" y="815"/>
                      <a:pt x="132" y="815"/>
                    </a:cubicBezTo>
                    <a:cubicBezTo>
                      <a:pt x="146" y="815"/>
                      <a:pt x="161" y="819"/>
                      <a:pt x="167" y="821"/>
                    </a:cubicBezTo>
                    <a:cubicBezTo>
                      <a:pt x="169" y="822"/>
                      <a:pt x="172" y="822"/>
                      <a:pt x="175" y="822"/>
                    </a:cubicBezTo>
                    <a:cubicBezTo>
                      <a:pt x="183" y="822"/>
                      <a:pt x="192" y="820"/>
                      <a:pt x="198" y="814"/>
                    </a:cubicBezTo>
                    <a:cubicBezTo>
                      <a:pt x="206" y="808"/>
                      <a:pt x="211" y="801"/>
                      <a:pt x="211" y="792"/>
                    </a:cubicBezTo>
                    <a:cubicBezTo>
                      <a:pt x="211" y="789"/>
                      <a:pt x="213" y="785"/>
                      <a:pt x="215" y="782"/>
                    </a:cubicBezTo>
                    <a:cubicBezTo>
                      <a:pt x="217" y="778"/>
                      <a:pt x="219" y="774"/>
                      <a:pt x="221" y="770"/>
                    </a:cubicBezTo>
                    <a:cubicBezTo>
                      <a:pt x="222" y="768"/>
                      <a:pt x="223" y="765"/>
                      <a:pt x="223" y="763"/>
                    </a:cubicBezTo>
                    <a:cubicBezTo>
                      <a:pt x="223" y="760"/>
                      <a:pt x="222" y="757"/>
                      <a:pt x="220" y="755"/>
                    </a:cubicBezTo>
                    <a:cubicBezTo>
                      <a:pt x="217" y="753"/>
                      <a:pt x="214" y="751"/>
                      <a:pt x="210" y="749"/>
                    </a:cubicBezTo>
                    <a:cubicBezTo>
                      <a:pt x="208" y="748"/>
                      <a:pt x="205" y="745"/>
                      <a:pt x="202" y="742"/>
                    </a:cubicBezTo>
                    <a:cubicBezTo>
                      <a:pt x="192" y="731"/>
                      <a:pt x="181" y="712"/>
                      <a:pt x="176" y="696"/>
                    </a:cubicBezTo>
                    <a:cubicBezTo>
                      <a:pt x="152" y="612"/>
                      <a:pt x="133" y="477"/>
                      <a:pt x="120" y="363"/>
                    </a:cubicBezTo>
                    <a:cubicBezTo>
                      <a:pt x="114" y="307"/>
                      <a:pt x="109" y="255"/>
                      <a:pt x="106" y="218"/>
                    </a:cubicBezTo>
                    <a:cubicBezTo>
                      <a:pt x="104" y="199"/>
                      <a:pt x="103" y="184"/>
                      <a:pt x="102" y="174"/>
                    </a:cubicBezTo>
                    <a:cubicBezTo>
                      <a:pt x="101" y="163"/>
                      <a:pt x="101" y="157"/>
                      <a:pt x="101" y="157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1" y="158"/>
                      <a:pt x="101" y="158"/>
                      <a:pt x="101" y="158"/>
                    </a:cubicBezTo>
                    <a:cubicBezTo>
                      <a:pt x="101" y="158"/>
                      <a:pt x="106" y="150"/>
                      <a:pt x="109" y="143"/>
                    </a:cubicBezTo>
                    <a:cubicBezTo>
                      <a:pt x="109" y="142"/>
                      <a:pt x="110" y="141"/>
                      <a:pt x="110" y="139"/>
                    </a:cubicBezTo>
                    <a:cubicBezTo>
                      <a:pt x="110" y="136"/>
                      <a:pt x="108" y="134"/>
                      <a:pt x="106" y="132"/>
                    </a:cubicBezTo>
                    <a:cubicBezTo>
                      <a:pt x="104" y="130"/>
                      <a:pt x="101" y="128"/>
                      <a:pt x="99" y="126"/>
                    </a:cubicBezTo>
                    <a:cubicBezTo>
                      <a:pt x="97" y="125"/>
                      <a:pt x="96" y="124"/>
                      <a:pt x="96" y="123"/>
                    </a:cubicBezTo>
                    <a:cubicBezTo>
                      <a:pt x="95" y="122"/>
                      <a:pt x="95" y="120"/>
                      <a:pt x="95" y="118"/>
                    </a:cubicBezTo>
                    <a:cubicBezTo>
                      <a:pt x="95" y="114"/>
                      <a:pt x="96" y="108"/>
                      <a:pt x="97" y="99"/>
                    </a:cubicBezTo>
                    <a:cubicBezTo>
                      <a:pt x="98" y="94"/>
                      <a:pt x="99" y="91"/>
                      <a:pt x="102" y="88"/>
                    </a:cubicBezTo>
                    <a:cubicBezTo>
                      <a:pt x="105" y="84"/>
                      <a:pt x="110" y="82"/>
                      <a:pt x="115" y="80"/>
                    </a:cubicBezTo>
                    <a:cubicBezTo>
                      <a:pt x="121" y="79"/>
                      <a:pt x="127" y="78"/>
                      <a:pt x="131" y="77"/>
                    </a:cubicBezTo>
                    <a:cubicBezTo>
                      <a:pt x="133" y="76"/>
                      <a:pt x="134" y="76"/>
                      <a:pt x="136" y="76"/>
                    </a:cubicBezTo>
                    <a:cubicBezTo>
                      <a:pt x="140" y="76"/>
                      <a:pt x="145" y="77"/>
                      <a:pt x="149" y="77"/>
                    </a:cubicBezTo>
                    <a:cubicBezTo>
                      <a:pt x="151" y="77"/>
                      <a:pt x="154" y="77"/>
                      <a:pt x="156" y="75"/>
                    </a:cubicBezTo>
                    <a:cubicBezTo>
                      <a:pt x="158" y="74"/>
                      <a:pt x="161" y="71"/>
                      <a:pt x="163" y="67"/>
                    </a:cubicBezTo>
                    <a:cubicBezTo>
                      <a:pt x="164" y="64"/>
                      <a:pt x="165" y="60"/>
                      <a:pt x="165" y="56"/>
                    </a:cubicBezTo>
                    <a:cubicBezTo>
                      <a:pt x="165" y="45"/>
                      <a:pt x="159" y="33"/>
                      <a:pt x="150" y="23"/>
                    </a:cubicBezTo>
                    <a:cubicBezTo>
                      <a:pt x="141" y="13"/>
                      <a:pt x="131" y="5"/>
                      <a:pt x="122" y="2"/>
                    </a:cubicBezTo>
                    <a:cubicBezTo>
                      <a:pt x="118" y="1"/>
                      <a:pt x="115" y="0"/>
                      <a:pt x="112" y="0"/>
                    </a:cubicBezTo>
                    <a:cubicBezTo>
                      <a:pt x="105" y="0"/>
                      <a:pt x="101" y="3"/>
                      <a:pt x="98" y="6"/>
                    </a:cubicBezTo>
                    <a:cubicBezTo>
                      <a:pt x="96" y="9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8" name="Freeform 92"/>
              <p:cNvSpPr>
                <a:spLocks/>
              </p:cNvSpPr>
              <p:nvPr/>
            </p:nvSpPr>
            <p:spPr bwMode="auto">
              <a:xfrm>
                <a:off x="1545076" y="4093676"/>
                <a:ext cx="131763" cy="993775"/>
              </a:xfrm>
              <a:custGeom>
                <a:avLst/>
                <a:gdLst>
                  <a:gd name="T0" fmla="*/ 28 w 82"/>
                  <a:gd name="T1" fmla="*/ 4 h 620"/>
                  <a:gd name="T2" fmla="*/ 17 w 82"/>
                  <a:gd name="T3" fmla="*/ 5 h 620"/>
                  <a:gd name="T4" fmla="*/ 4 w 82"/>
                  <a:gd name="T5" fmla="*/ 18 h 620"/>
                  <a:gd name="T6" fmla="*/ 6 w 82"/>
                  <a:gd name="T7" fmla="*/ 31 h 620"/>
                  <a:gd name="T8" fmla="*/ 15 w 82"/>
                  <a:gd name="T9" fmla="*/ 46 h 620"/>
                  <a:gd name="T10" fmla="*/ 60 w 82"/>
                  <a:gd name="T11" fmla="*/ 510 h 620"/>
                  <a:gd name="T12" fmla="*/ 60 w 82"/>
                  <a:gd name="T13" fmla="*/ 585 h 620"/>
                  <a:gd name="T14" fmla="*/ 59 w 82"/>
                  <a:gd name="T15" fmla="*/ 603 h 620"/>
                  <a:gd name="T16" fmla="*/ 68 w 82"/>
                  <a:gd name="T17" fmla="*/ 619 h 620"/>
                  <a:gd name="T18" fmla="*/ 74 w 82"/>
                  <a:gd name="T19" fmla="*/ 614 h 620"/>
                  <a:gd name="T20" fmla="*/ 80 w 82"/>
                  <a:gd name="T21" fmla="*/ 599 h 620"/>
                  <a:gd name="T22" fmla="*/ 65 w 82"/>
                  <a:gd name="T23" fmla="*/ 378 h 620"/>
                  <a:gd name="T24" fmla="*/ 41 w 82"/>
                  <a:gd name="T25" fmla="*/ 87 h 620"/>
                  <a:gd name="T26" fmla="*/ 42 w 82"/>
                  <a:gd name="T27" fmla="*/ 17 h 620"/>
                  <a:gd name="T28" fmla="*/ 28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28" y="4"/>
                    </a:moveTo>
                    <a:cubicBezTo>
                      <a:pt x="24" y="4"/>
                      <a:pt x="23" y="0"/>
                      <a:pt x="17" y="5"/>
                    </a:cubicBezTo>
                    <a:cubicBezTo>
                      <a:pt x="11" y="10"/>
                      <a:pt x="6" y="16"/>
                      <a:pt x="4" y="18"/>
                    </a:cubicBezTo>
                    <a:cubicBezTo>
                      <a:pt x="2" y="20"/>
                      <a:pt x="0" y="24"/>
                      <a:pt x="6" y="31"/>
                    </a:cubicBezTo>
                    <a:cubicBezTo>
                      <a:pt x="11" y="38"/>
                      <a:pt x="15" y="35"/>
                      <a:pt x="15" y="46"/>
                    </a:cubicBezTo>
                    <a:cubicBezTo>
                      <a:pt x="15" y="57"/>
                      <a:pt x="31" y="304"/>
                      <a:pt x="60" y="510"/>
                    </a:cubicBezTo>
                    <a:cubicBezTo>
                      <a:pt x="62" y="528"/>
                      <a:pt x="65" y="574"/>
                      <a:pt x="60" y="585"/>
                    </a:cubicBezTo>
                    <a:cubicBezTo>
                      <a:pt x="55" y="596"/>
                      <a:pt x="56" y="593"/>
                      <a:pt x="59" y="603"/>
                    </a:cubicBezTo>
                    <a:cubicBezTo>
                      <a:pt x="61" y="613"/>
                      <a:pt x="65" y="620"/>
                      <a:pt x="68" y="619"/>
                    </a:cubicBezTo>
                    <a:cubicBezTo>
                      <a:pt x="72" y="618"/>
                      <a:pt x="72" y="619"/>
                      <a:pt x="74" y="614"/>
                    </a:cubicBezTo>
                    <a:cubicBezTo>
                      <a:pt x="76" y="609"/>
                      <a:pt x="82" y="607"/>
                      <a:pt x="80" y="599"/>
                    </a:cubicBezTo>
                    <a:cubicBezTo>
                      <a:pt x="78" y="592"/>
                      <a:pt x="69" y="403"/>
                      <a:pt x="65" y="378"/>
                    </a:cubicBezTo>
                    <a:cubicBezTo>
                      <a:pt x="62" y="354"/>
                      <a:pt x="38" y="117"/>
                      <a:pt x="41" y="87"/>
                    </a:cubicBezTo>
                    <a:cubicBezTo>
                      <a:pt x="43" y="57"/>
                      <a:pt x="41" y="22"/>
                      <a:pt x="42" y="17"/>
                    </a:cubicBezTo>
                    <a:cubicBezTo>
                      <a:pt x="43" y="12"/>
                      <a:pt x="33" y="5"/>
                      <a:pt x="28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9" name="Freeform 93"/>
              <p:cNvSpPr>
                <a:spLocks/>
              </p:cNvSpPr>
              <p:nvPr/>
            </p:nvSpPr>
            <p:spPr bwMode="auto">
              <a:xfrm>
                <a:off x="1572063" y="4093676"/>
                <a:ext cx="104775" cy="992188"/>
              </a:xfrm>
              <a:custGeom>
                <a:avLst/>
                <a:gdLst>
                  <a:gd name="T0" fmla="*/ 63 w 65"/>
                  <a:gd name="T1" fmla="*/ 599 h 619"/>
                  <a:gd name="T2" fmla="*/ 48 w 65"/>
                  <a:gd name="T3" fmla="*/ 378 h 619"/>
                  <a:gd name="T4" fmla="*/ 24 w 65"/>
                  <a:gd name="T5" fmla="*/ 87 h 619"/>
                  <a:gd name="T6" fmla="*/ 25 w 65"/>
                  <a:gd name="T7" fmla="*/ 17 h 619"/>
                  <a:gd name="T8" fmla="*/ 11 w 65"/>
                  <a:gd name="T9" fmla="*/ 4 h 619"/>
                  <a:gd name="T10" fmla="*/ 0 w 65"/>
                  <a:gd name="T11" fmla="*/ 5 h 619"/>
                  <a:gd name="T12" fmla="*/ 0 w 65"/>
                  <a:gd name="T13" fmla="*/ 5 h 619"/>
                  <a:gd name="T14" fmla="*/ 2 w 65"/>
                  <a:gd name="T15" fmla="*/ 6 h 619"/>
                  <a:gd name="T16" fmla="*/ 17 w 65"/>
                  <a:gd name="T17" fmla="*/ 19 h 619"/>
                  <a:gd name="T18" fmla="*/ 15 w 65"/>
                  <a:gd name="T19" fmla="*/ 89 h 619"/>
                  <a:gd name="T20" fmla="*/ 40 w 65"/>
                  <a:gd name="T21" fmla="*/ 380 h 619"/>
                  <a:gd name="T22" fmla="*/ 54 w 65"/>
                  <a:gd name="T23" fmla="*/ 601 h 619"/>
                  <a:gd name="T24" fmla="*/ 49 w 65"/>
                  <a:gd name="T25" fmla="*/ 616 h 619"/>
                  <a:gd name="T26" fmla="*/ 48 w 65"/>
                  <a:gd name="T27" fmla="*/ 618 h 619"/>
                  <a:gd name="T28" fmla="*/ 51 w 65"/>
                  <a:gd name="T29" fmla="*/ 619 h 619"/>
                  <a:gd name="T30" fmla="*/ 57 w 65"/>
                  <a:gd name="T31" fmla="*/ 614 h 619"/>
                  <a:gd name="T32" fmla="*/ 63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63" y="599"/>
                    </a:moveTo>
                    <a:cubicBezTo>
                      <a:pt x="61" y="592"/>
                      <a:pt x="52" y="403"/>
                      <a:pt x="48" y="378"/>
                    </a:cubicBezTo>
                    <a:cubicBezTo>
                      <a:pt x="45" y="354"/>
                      <a:pt x="21" y="117"/>
                      <a:pt x="24" y="87"/>
                    </a:cubicBezTo>
                    <a:cubicBezTo>
                      <a:pt x="26" y="57"/>
                      <a:pt x="24" y="22"/>
                      <a:pt x="25" y="17"/>
                    </a:cubicBezTo>
                    <a:cubicBezTo>
                      <a:pt x="26" y="12"/>
                      <a:pt x="16" y="5"/>
                      <a:pt x="11" y="4"/>
                    </a:cubicBezTo>
                    <a:cubicBezTo>
                      <a:pt x="7" y="4"/>
                      <a:pt x="6" y="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7" y="7"/>
                      <a:pt x="18" y="14"/>
                      <a:pt x="17" y="19"/>
                    </a:cubicBezTo>
                    <a:cubicBezTo>
                      <a:pt x="15" y="24"/>
                      <a:pt x="18" y="59"/>
                      <a:pt x="15" y="89"/>
                    </a:cubicBezTo>
                    <a:cubicBezTo>
                      <a:pt x="13" y="119"/>
                      <a:pt x="37" y="356"/>
                      <a:pt x="40" y="380"/>
                    </a:cubicBezTo>
                    <a:cubicBezTo>
                      <a:pt x="43" y="405"/>
                      <a:pt x="52" y="594"/>
                      <a:pt x="54" y="601"/>
                    </a:cubicBezTo>
                    <a:cubicBezTo>
                      <a:pt x="56" y="609"/>
                      <a:pt x="51" y="611"/>
                      <a:pt x="49" y="616"/>
                    </a:cubicBezTo>
                    <a:cubicBezTo>
                      <a:pt x="48" y="617"/>
                      <a:pt x="48" y="617"/>
                      <a:pt x="48" y="618"/>
                    </a:cubicBezTo>
                    <a:cubicBezTo>
                      <a:pt x="49" y="619"/>
                      <a:pt x="50" y="619"/>
                      <a:pt x="51" y="619"/>
                    </a:cubicBezTo>
                    <a:cubicBezTo>
                      <a:pt x="55" y="618"/>
                      <a:pt x="55" y="619"/>
                      <a:pt x="57" y="614"/>
                    </a:cubicBezTo>
                    <a:cubicBezTo>
                      <a:pt x="59" y="609"/>
                      <a:pt x="65" y="607"/>
                      <a:pt x="63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0" name="Freeform 94"/>
              <p:cNvSpPr>
                <a:spLocks/>
              </p:cNvSpPr>
              <p:nvPr/>
            </p:nvSpPr>
            <p:spPr bwMode="auto">
              <a:xfrm>
                <a:off x="1546663" y="4095263"/>
                <a:ext cx="130175" cy="992188"/>
              </a:xfrm>
              <a:custGeom>
                <a:avLst/>
                <a:gdLst>
                  <a:gd name="T0" fmla="*/ 27 w 81"/>
                  <a:gd name="T1" fmla="*/ 2 h 619"/>
                  <a:gd name="T2" fmla="*/ 21 w 81"/>
                  <a:gd name="T3" fmla="*/ 0 h 619"/>
                  <a:gd name="T4" fmla="*/ 7 w 81"/>
                  <a:gd name="T5" fmla="*/ 11 h 619"/>
                  <a:gd name="T6" fmla="*/ 0 w 81"/>
                  <a:gd name="T7" fmla="*/ 22 h 619"/>
                  <a:gd name="T8" fmla="*/ 10 w 81"/>
                  <a:gd name="T9" fmla="*/ 37 h 619"/>
                  <a:gd name="T10" fmla="*/ 13 w 81"/>
                  <a:gd name="T11" fmla="*/ 45 h 619"/>
                  <a:gd name="T12" fmla="*/ 57 w 81"/>
                  <a:gd name="T13" fmla="*/ 509 h 619"/>
                  <a:gd name="T14" fmla="*/ 60 w 81"/>
                  <a:gd name="T15" fmla="*/ 574 h 619"/>
                  <a:gd name="T16" fmla="*/ 55 w 81"/>
                  <a:gd name="T17" fmla="*/ 590 h 619"/>
                  <a:gd name="T18" fmla="*/ 56 w 81"/>
                  <a:gd name="T19" fmla="*/ 602 h 619"/>
                  <a:gd name="T20" fmla="*/ 63 w 81"/>
                  <a:gd name="T21" fmla="*/ 618 h 619"/>
                  <a:gd name="T22" fmla="*/ 68 w 81"/>
                  <a:gd name="T23" fmla="*/ 619 h 619"/>
                  <a:gd name="T24" fmla="*/ 71 w 81"/>
                  <a:gd name="T25" fmla="*/ 619 h 619"/>
                  <a:gd name="T26" fmla="*/ 75 w 81"/>
                  <a:gd name="T27" fmla="*/ 614 h 619"/>
                  <a:gd name="T28" fmla="*/ 81 w 81"/>
                  <a:gd name="T29" fmla="*/ 601 h 619"/>
                  <a:gd name="T30" fmla="*/ 80 w 81"/>
                  <a:gd name="T31" fmla="*/ 595 h 619"/>
                  <a:gd name="T32" fmla="*/ 66 w 81"/>
                  <a:gd name="T33" fmla="*/ 377 h 619"/>
                  <a:gd name="T34" fmla="*/ 41 w 81"/>
                  <a:gd name="T35" fmla="*/ 86 h 619"/>
                  <a:gd name="T36" fmla="*/ 42 w 81"/>
                  <a:gd name="T37" fmla="*/ 24 h 619"/>
                  <a:gd name="T38" fmla="*/ 42 w 81"/>
                  <a:gd name="T39" fmla="*/ 16 h 619"/>
                  <a:gd name="T40" fmla="*/ 41 w 81"/>
                  <a:gd name="T41" fmla="*/ 10 h 619"/>
                  <a:gd name="T42" fmla="*/ 27 w 81"/>
                  <a:gd name="T43" fmla="*/ 2 h 619"/>
                  <a:gd name="T44" fmla="*/ 27 w 81"/>
                  <a:gd name="T45" fmla="*/ 5 h 619"/>
                  <a:gd name="T46" fmla="*/ 38 w 81"/>
                  <a:gd name="T47" fmla="*/ 12 h 619"/>
                  <a:gd name="T48" fmla="*/ 40 w 81"/>
                  <a:gd name="T49" fmla="*/ 15 h 619"/>
                  <a:gd name="T50" fmla="*/ 39 w 81"/>
                  <a:gd name="T51" fmla="*/ 24 h 619"/>
                  <a:gd name="T52" fmla="*/ 38 w 81"/>
                  <a:gd name="T53" fmla="*/ 86 h 619"/>
                  <a:gd name="T54" fmla="*/ 63 w 81"/>
                  <a:gd name="T55" fmla="*/ 377 h 619"/>
                  <a:gd name="T56" fmla="*/ 73 w 81"/>
                  <a:gd name="T57" fmla="*/ 532 h 619"/>
                  <a:gd name="T58" fmla="*/ 77 w 81"/>
                  <a:gd name="T59" fmla="*/ 592 h 619"/>
                  <a:gd name="T60" fmla="*/ 77 w 81"/>
                  <a:gd name="T61" fmla="*/ 599 h 619"/>
                  <a:gd name="T62" fmla="*/ 76 w 81"/>
                  <a:gd name="T63" fmla="*/ 606 h 619"/>
                  <a:gd name="T64" fmla="*/ 71 w 81"/>
                  <a:gd name="T65" fmla="*/ 615 h 619"/>
                  <a:gd name="T66" fmla="*/ 69 w 81"/>
                  <a:gd name="T67" fmla="*/ 616 h 619"/>
                  <a:gd name="T68" fmla="*/ 67 w 81"/>
                  <a:gd name="T69" fmla="*/ 616 h 619"/>
                  <a:gd name="T70" fmla="*/ 62 w 81"/>
                  <a:gd name="T71" fmla="*/ 610 h 619"/>
                  <a:gd name="T72" fmla="*/ 57 w 81"/>
                  <a:gd name="T73" fmla="*/ 594 h 619"/>
                  <a:gd name="T74" fmla="*/ 61 w 81"/>
                  <a:gd name="T75" fmla="*/ 585 h 619"/>
                  <a:gd name="T76" fmla="*/ 64 w 81"/>
                  <a:gd name="T77" fmla="*/ 559 h 619"/>
                  <a:gd name="T78" fmla="*/ 27 w 81"/>
                  <a:gd name="T79" fmla="*/ 204 h 619"/>
                  <a:gd name="T80" fmla="*/ 15 w 81"/>
                  <a:gd name="T81" fmla="*/ 39 h 619"/>
                  <a:gd name="T82" fmla="*/ 6 w 81"/>
                  <a:gd name="T83" fmla="*/ 29 h 619"/>
                  <a:gd name="T84" fmla="*/ 4 w 81"/>
                  <a:gd name="T85" fmla="*/ 18 h 619"/>
                  <a:gd name="T86" fmla="*/ 17 w 81"/>
                  <a:gd name="T87" fmla="*/ 5 h 619"/>
                  <a:gd name="T88" fmla="*/ 23 w 81"/>
                  <a:gd name="T89" fmla="*/ 4 h 619"/>
                  <a:gd name="T90" fmla="*/ 27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27" y="3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1"/>
                      <a:pt x="25" y="1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5" y="3"/>
                    </a:cubicBezTo>
                    <a:cubicBezTo>
                      <a:pt x="12" y="5"/>
                      <a:pt x="9" y="8"/>
                      <a:pt x="7" y="11"/>
                    </a:cubicBezTo>
                    <a:cubicBezTo>
                      <a:pt x="5" y="13"/>
                      <a:pt x="3" y="15"/>
                      <a:pt x="2" y="16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1" y="27"/>
                      <a:pt x="3" y="31"/>
                    </a:cubicBezTo>
                    <a:cubicBezTo>
                      <a:pt x="6" y="34"/>
                      <a:pt x="9" y="36"/>
                      <a:pt x="10" y="37"/>
                    </a:cubicBezTo>
                    <a:cubicBezTo>
                      <a:pt x="11" y="38"/>
                      <a:pt x="12" y="39"/>
                      <a:pt x="12" y="40"/>
                    </a:cubicBezTo>
                    <a:cubicBezTo>
                      <a:pt x="12" y="41"/>
                      <a:pt x="13" y="43"/>
                      <a:pt x="13" y="45"/>
                    </a:cubicBezTo>
                    <a:cubicBezTo>
                      <a:pt x="13" y="51"/>
                      <a:pt x="17" y="115"/>
                      <a:pt x="24" y="204"/>
                    </a:cubicBezTo>
                    <a:cubicBezTo>
                      <a:pt x="32" y="293"/>
                      <a:pt x="43" y="406"/>
                      <a:pt x="57" y="509"/>
                    </a:cubicBezTo>
                    <a:cubicBezTo>
                      <a:pt x="59" y="520"/>
                      <a:pt x="61" y="542"/>
                      <a:pt x="61" y="559"/>
                    </a:cubicBezTo>
                    <a:cubicBezTo>
                      <a:pt x="61" y="565"/>
                      <a:pt x="60" y="570"/>
                      <a:pt x="60" y="574"/>
                    </a:cubicBezTo>
                    <a:cubicBezTo>
                      <a:pt x="60" y="578"/>
                      <a:pt x="59" y="582"/>
                      <a:pt x="58" y="583"/>
                    </a:cubicBezTo>
                    <a:cubicBezTo>
                      <a:pt x="57" y="586"/>
                      <a:pt x="56" y="588"/>
                      <a:pt x="55" y="590"/>
                    </a:cubicBezTo>
                    <a:cubicBezTo>
                      <a:pt x="54" y="591"/>
                      <a:pt x="54" y="592"/>
                      <a:pt x="54" y="594"/>
                    </a:cubicBezTo>
                    <a:cubicBezTo>
                      <a:pt x="54" y="596"/>
                      <a:pt x="55" y="597"/>
                      <a:pt x="56" y="602"/>
                    </a:cubicBezTo>
                    <a:cubicBezTo>
                      <a:pt x="57" y="607"/>
                      <a:pt x="59" y="611"/>
                      <a:pt x="60" y="614"/>
                    </a:cubicBezTo>
                    <a:cubicBezTo>
                      <a:pt x="61" y="616"/>
                      <a:pt x="62" y="617"/>
                      <a:pt x="63" y="618"/>
                    </a:cubicBezTo>
                    <a:cubicBezTo>
                      <a:pt x="64" y="619"/>
                      <a:pt x="65" y="619"/>
                      <a:pt x="67" y="619"/>
                    </a:cubicBezTo>
                    <a:cubicBezTo>
                      <a:pt x="68" y="619"/>
                      <a:pt x="68" y="619"/>
                      <a:pt x="68" y="619"/>
                    </a:cubicBezTo>
                    <a:cubicBezTo>
                      <a:pt x="68" y="619"/>
                      <a:pt x="69" y="619"/>
                      <a:pt x="69" y="619"/>
                    </a:cubicBezTo>
                    <a:cubicBezTo>
                      <a:pt x="70" y="619"/>
                      <a:pt x="70" y="619"/>
                      <a:pt x="71" y="619"/>
                    </a:cubicBezTo>
                    <a:cubicBezTo>
                      <a:pt x="72" y="618"/>
                      <a:pt x="72" y="618"/>
                      <a:pt x="73" y="617"/>
                    </a:cubicBezTo>
                    <a:cubicBezTo>
                      <a:pt x="74" y="616"/>
                      <a:pt x="74" y="615"/>
                      <a:pt x="75" y="614"/>
                    </a:cubicBezTo>
                    <a:cubicBezTo>
                      <a:pt x="75" y="612"/>
                      <a:pt x="77" y="610"/>
                      <a:pt x="78" y="608"/>
                    </a:cubicBezTo>
                    <a:cubicBezTo>
                      <a:pt x="79" y="606"/>
                      <a:pt x="81" y="604"/>
                      <a:pt x="81" y="601"/>
                    </a:cubicBezTo>
                    <a:cubicBezTo>
                      <a:pt x="81" y="600"/>
                      <a:pt x="80" y="599"/>
                      <a:pt x="80" y="598"/>
                    </a:cubicBezTo>
                    <a:cubicBezTo>
                      <a:pt x="80" y="598"/>
                      <a:pt x="80" y="597"/>
                      <a:pt x="80" y="595"/>
                    </a:cubicBezTo>
                    <a:cubicBezTo>
                      <a:pt x="79" y="582"/>
                      <a:pt x="76" y="533"/>
                      <a:pt x="73" y="485"/>
                    </a:cubicBezTo>
                    <a:cubicBezTo>
                      <a:pt x="70" y="436"/>
                      <a:pt x="67" y="389"/>
                      <a:pt x="66" y="377"/>
                    </a:cubicBezTo>
                    <a:cubicBezTo>
                      <a:pt x="63" y="354"/>
                      <a:pt x="41" y="140"/>
                      <a:pt x="41" y="92"/>
                    </a:cubicBezTo>
                    <a:cubicBezTo>
                      <a:pt x="41" y="90"/>
                      <a:pt x="41" y="87"/>
                      <a:pt x="41" y="86"/>
                    </a:cubicBezTo>
                    <a:cubicBezTo>
                      <a:pt x="42" y="75"/>
                      <a:pt x="42" y="63"/>
                      <a:pt x="42" y="52"/>
                    </a:cubicBezTo>
                    <a:cubicBezTo>
                      <a:pt x="42" y="41"/>
                      <a:pt x="42" y="30"/>
                      <a:pt x="42" y="24"/>
                    </a:cubicBezTo>
                    <a:cubicBezTo>
                      <a:pt x="42" y="22"/>
                      <a:pt x="42" y="20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3"/>
                      <a:pt x="42" y="12"/>
                      <a:pt x="41" y="10"/>
                    </a:cubicBezTo>
                    <a:cubicBezTo>
                      <a:pt x="39" y="8"/>
                      <a:pt x="37" y="6"/>
                      <a:pt x="34" y="5"/>
                    </a:cubicBezTo>
                    <a:cubicBezTo>
                      <a:pt x="32" y="3"/>
                      <a:pt x="29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32" y="7"/>
                      <a:pt x="35" y="9"/>
                    </a:cubicBezTo>
                    <a:cubicBezTo>
                      <a:pt x="36" y="10"/>
                      <a:pt x="37" y="11"/>
                      <a:pt x="38" y="12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6"/>
                      <a:pt x="39" y="17"/>
                      <a:pt x="39" y="19"/>
                    </a:cubicBezTo>
                    <a:cubicBezTo>
                      <a:pt x="39" y="20"/>
                      <a:pt x="39" y="22"/>
                      <a:pt x="39" y="24"/>
                    </a:cubicBezTo>
                    <a:cubicBezTo>
                      <a:pt x="39" y="30"/>
                      <a:pt x="39" y="41"/>
                      <a:pt x="39" y="52"/>
                    </a:cubicBezTo>
                    <a:cubicBezTo>
                      <a:pt x="39" y="63"/>
                      <a:pt x="39" y="75"/>
                      <a:pt x="38" y="86"/>
                    </a:cubicBezTo>
                    <a:cubicBezTo>
                      <a:pt x="38" y="87"/>
                      <a:pt x="38" y="90"/>
                      <a:pt x="38" y="92"/>
                    </a:cubicBezTo>
                    <a:cubicBezTo>
                      <a:pt x="38" y="140"/>
                      <a:pt x="60" y="354"/>
                      <a:pt x="63" y="377"/>
                    </a:cubicBezTo>
                    <a:cubicBezTo>
                      <a:pt x="64" y="383"/>
                      <a:pt x="65" y="400"/>
                      <a:pt x="66" y="421"/>
                    </a:cubicBezTo>
                    <a:cubicBezTo>
                      <a:pt x="68" y="453"/>
                      <a:pt x="71" y="496"/>
                      <a:pt x="73" y="532"/>
                    </a:cubicBezTo>
                    <a:cubicBezTo>
                      <a:pt x="74" y="550"/>
                      <a:pt x="75" y="566"/>
                      <a:pt x="76" y="578"/>
                    </a:cubicBezTo>
                    <a:cubicBezTo>
                      <a:pt x="76" y="584"/>
                      <a:pt x="76" y="588"/>
                      <a:pt x="77" y="592"/>
                    </a:cubicBezTo>
                    <a:cubicBezTo>
                      <a:pt x="77" y="594"/>
                      <a:pt x="77" y="595"/>
                      <a:pt x="77" y="596"/>
                    </a:cubicBezTo>
                    <a:cubicBezTo>
                      <a:pt x="77" y="598"/>
                      <a:pt x="77" y="598"/>
                      <a:pt x="77" y="599"/>
                    </a:cubicBezTo>
                    <a:cubicBezTo>
                      <a:pt x="78" y="600"/>
                      <a:pt x="78" y="601"/>
                      <a:pt x="78" y="601"/>
                    </a:cubicBezTo>
                    <a:cubicBezTo>
                      <a:pt x="78" y="603"/>
                      <a:pt x="77" y="605"/>
                      <a:pt x="76" y="606"/>
                    </a:cubicBezTo>
                    <a:cubicBezTo>
                      <a:pt x="74" y="608"/>
                      <a:pt x="73" y="610"/>
                      <a:pt x="72" y="613"/>
                    </a:cubicBezTo>
                    <a:cubicBezTo>
                      <a:pt x="71" y="614"/>
                      <a:pt x="71" y="615"/>
                      <a:pt x="71" y="615"/>
                    </a:cubicBezTo>
                    <a:cubicBezTo>
                      <a:pt x="70" y="616"/>
                      <a:pt x="70" y="616"/>
                      <a:pt x="70" y="616"/>
                    </a:cubicBezTo>
                    <a:cubicBezTo>
                      <a:pt x="70" y="616"/>
                      <a:pt x="70" y="616"/>
                      <a:pt x="69" y="616"/>
                    </a:cubicBezTo>
                    <a:cubicBezTo>
                      <a:pt x="69" y="616"/>
                      <a:pt x="68" y="616"/>
                      <a:pt x="67" y="616"/>
                    </a:cubicBezTo>
                    <a:cubicBezTo>
                      <a:pt x="67" y="616"/>
                      <a:pt x="67" y="616"/>
                      <a:pt x="67" y="616"/>
                    </a:cubicBezTo>
                    <a:cubicBezTo>
                      <a:pt x="66" y="616"/>
                      <a:pt x="66" y="616"/>
                      <a:pt x="65" y="616"/>
                    </a:cubicBezTo>
                    <a:cubicBezTo>
                      <a:pt x="64" y="615"/>
                      <a:pt x="63" y="613"/>
                      <a:pt x="62" y="610"/>
                    </a:cubicBezTo>
                    <a:cubicBezTo>
                      <a:pt x="61" y="608"/>
                      <a:pt x="60" y="605"/>
                      <a:pt x="59" y="601"/>
                    </a:cubicBezTo>
                    <a:cubicBezTo>
                      <a:pt x="58" y="597"/>
                      <a:pt x="57" y="595"/>
                      <a:pt x="57" y="594"/>
                    </a:cubicBezTo>
                    <a:cubicBezTo>
                      <a:pt x="57" y="593"/>
                      <a:pt x="57" y="592"/>
                      <a:pt x="58" y="591"/>
                    </a:cubicBezTo>
                    <a:cubicBezTo>
                      <a:pt x="58" y="590"/>
                      <a:pt x="59" y="588"/>
                      <a:pt x="61" y="585"/>
                    </a:cubicBezTo>
                    <a:cubicBezTo>
                      <a:pt x="62" y="582"/>
                      <a:pt x="62" y="579"/>
                      <a:pt x="63" y="574"/>
                    </a:cubicBezTo>
                    <a:cubicBezTo>
                      <a:pt x="63" y="570"/>
                      <a:pt x="64" y="565"/>
                      <a:pt x="64" y="559"/>
                    </a:cubicBezTo>
                    <a:cubicBezTo>
                      <a:pt x="64" y="541"/>
                      <a:pt x="62" y="520"/>
                      <a:pt x="60" y="509"/>
                    </a:cubicBezTo>
                    <a:cubicBezTo>
                      <a:pt x="46" y="406"/>
                      <a:pt x="35" y="292"/>
                      <a:pt x="27" y="204"/>
                    </a:cubicBezTo>
                    <a:cubicBezTo>
                      <a:pt x="20" y="115"/>
                      <a:pt x="16" y="50"/>
                      <a:pt x="16" y="45"/>
                    </a:cubicBezTo>
                    <a:cubicBezTo>
                      <a:pt x="16" y="42"/>
                      <a:pt x="15" y="40"/>
                      <a:pt x="15" y="39"/>
                    </a:cubicBezTo>
                    <a:cubicBezTo>
                      <a:pt x="14" y="36"/>
                      <a:pt x="12" y="35"/>
                      <a:pt x="11" y="34"/>
                    </a:cubicBezTo>
                    <a:cubicBezTo>
                      <a:pt x="9" y="32"/>
                      <a:pt x="8" y="31"/>
                      <a:pt x="6" y="29"/>
                    </a:cubicBezTo>
                    <a:cubicBezTo>
                      <a:pt x="3" y="26"/>
                      <a:pt x="3" y="24"/>
                      <a:pt x="3" y="22"/>
                    </a:cubicBezTo>
                    <a:cubicBezTo>
                      <a:pt x="3" y="20"/>
                      <a:pt x="3" y="19"/>
                      <a:pt x="4" y="18"/>
                    </a:cubicBezTo>
                    <a:cubicBezTo>
                      <a:pt x="5" y="17"/>
                      <a:pt x="7" y="15"/>
                      <a:pt x="9" y="13"/>
                    </a:cubicBezTo>
                    <a:cubicBezTo>
                      <a:pt x="11" y="10"/>
                      <a:pt x="14" y="7"/>
                      <a:pt x="17" y="5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4"/>
                    </a:cubicBezTo>
                    <a:cubicBezTo>
                      <a:pt x="24" y="4"/>
                      <a:pt x="25" y="5"/>
                      <a:pt x="27" y="5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2" name="Freeform 96"/>
              <p:cNvSpPr>
                <a:spLocks/>
              </p:cNvSpPr>
              <p:nvPr/>
            </p:nvSpPr>
            <p:spPr bwMode="auto">
              <a:xfrm>
                <a:off x="1570476" y="3936513"/>
                <a:ext cx="185738" cy="74613"/>
              </a:xfrm>
              <a:custGeom>
                <a:avLst/>
                <a:gdLst>
                  <a:gd name="T0" fmla="*/ 1 w 116"/>
                  <a:gd name="T1" fmla="*/ 46 h 47"/>
                  <a:gd name="T2" fmla="*/ 6 w 116"/>
                  <a:gd name="T3" fmla="*/ 47 h 47"/>
                  <a:gd name="T4" fmla="*/ 12 w 116"/>
                  <a:gd name="T5" fmla="*/ 45 h 47"/>
                  <a:gd name="T6" fmla="*/ 14 w 116"/>
                  <a:gd name="T7" fmla="*/ 39 h 47"/>
                  <a:gd name="T8" fmla="*/ 14 w 116"/>
                  <a:gd name="T9" fmla="*/ 37 h 47"/>
                  <a:gd name="T10" fmla="*/ 14 w 116"/>
                  <a:gd name="T11" fmla="*/ 31 h 47"/>
                  <a:gd name="T12" fmla="*/ 19 w 116"/>
                  <a:gd name="T13" fmla="*/ 13 h 47"/>
                  <a:gd name="T14" fmla="*/ 45 w 116"/>
                  <a:gd name="T15" fmla="*/ 2 h 47"/>
                  <a:gd name="T16" fmla="*/ 47 w 116"/>
                  <a:gd name="T17" fmla="*/ 2 h 47"/>
                  <a:gd name="T18" fmla="*/ 76 w 116"/>
                  <a:gd name="T19" fmla="*/ 13 h 47"/>
                  <a:gd name="T20" fmla="*/ 86 w 116"/>
                  <a:gd name="T21" fmla="*/ 29 h 47"/>
                  <a:gd name="T22" fmla="*/ 96 w 116"/>
                  <a:gd name="T23" fmla="*/ 40 h 47"/>
                  <a:gd name="T24" fmla="*/ 114 w 116"/>
                  <a:gd name="T25" fmla="*/ 47 h 47"/>
                  <a:gd name="T26" fmla="*/ 115 w 116"/>
                  <a:gd name="T27" fmla="*/ 47 h 47"/>
                  <a:gd name="T28" fmla="*/ 116 w 116"/>
                  <a:gd name="T29" fmla="*/ 46 h 47"/>
                  <a:gd name="T30" fmla="*/ 115 w 116"/>
                  <a:gd name="T31" fmla="*/ 45 h 47"/>
                  <a:gd name="T32" fmla="*/ 114 w 116"/>
                  <a:gd name="T33" fmla="*/ 45 h 47"/>
                  <a:gd name="T34" fmla="*/ 97 w 116"/>
                  <a:gd name="T35" fmla="*/ 39 h 47"/>
                  <a:gd name="T36" fmla="*/ 87 w 116"/>
                  <a:gd name="T37" fmla="*/ 28 h 47"/>
                  <a:gd name="T38" fmla="*/ 77 w 116"/>
                  <a:gd name="T39" fmla="*/ 11 h 47"/>
                  <a:gd name="T40" fmla="*/ 47 w 116"/>
                  <a:gd name="T41" fmla="*/ 0 h 47"/>
                  <a:gd name="T42" fmla="*/ 45 w 116"/>
                  <a:gd name="T43" fmla="*/ 0 h 47"/>
                  <a:gd name="T44" fmla="*/ 18 w 116"/>
                  <a:gd name="T45" fmla="*/ 11 h 47"/>
                  <a:gd name="T46" fmla="*/ 12 w 116"/>
                  <a:gd name="T47" fmla="*/ 31 h 47"/>
                  <a:gd name="T48" fmla="*/ 12 w 116"/>
                  <a:gd name="T49" fmla="*/ 38 h 47"/>
                  <a:gd name="T50" fmla="*/ 12 w 116"/>
                  <a:gd name="T51" fmla="*/ 39 h 47"/>
                  <a:gd name="T52" fmla="*/ 10 w 116"/>
                  <a:gd name="T53" fmla="*/ 44 h 47"/>
                  <a:gd name="T54" fmla="*/ 6 w 116"/>
                  <a:gd name="T55" fmla="*/ 45 h 47"/>
                  <a:gd name="T56" fmla="*/ 3 w 116"/>
                  <a:gd name="T57" fmla="*/ 44 h 47"/>
                  <a:gd name="T58" fmla="*/ 2 w 116"/>
                  <a:gd name="T59" fmla="*/ 44 h 47"/>
                  <a:gd name="T60" fmla="*/ 1 w 116"/>
                  <a:gd name="T61" fmla="*/ 44 h 47"/>
                  <a:gd name="T62" fmla="*/ 0 w 116"/>
                  <a:gd name="T63" fmla="*/ 45 h 47"/>
                  <a:gd name="T64" fmla="*/ 1 w 116"/>
                  <a:gd name="T6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47">
                    <a:moveTo>
                      <a:pt x="1" y="46"/>
                    </a:moveTo>
                    <a:cubicBezTo>
                      <a:pt x="1" y="46"/>
                      <a:pt x="3" y="47"/>
                      <a:pt x="6" y="47"/>
                    </a:cubicBezTo>
                    <a:cubicBezTo>
                      <a:pt x="8" y="47"/>
                      <a:pt x="10" y="46"/>
                      <a:pt x="12" y="45"/>
                    </a:cubicBezTo>
                    <a:cubicBezTo>
                      <a:pt x="13" y="44"/>
                      <a:pt x="14" y="42"/>
                      <a:pt x="14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4" y="36"/>
                      <a:pt x="14" y="34"/>
                      <a:pt x="14" y="31"/>
                    </a:cubicBezTo>
                    <a:cubicBezTo>
                      <a:pt x="14" y="25"/>
                      <a:pt x="15" y="18"/>
                      <a:pt x="19" y="13"/>
                    </a:cubicBezTo>
                    <a:cubicBezTo>
                      <a:pt x="24" y="7"/>
                      <a:pt x="32" y="3"/>
                      <a:pt x="45" y="2"/>
                    </a:cubicBezTo>
                    <a:cubicBezTo>
                      <a:pt x="46" y="2"/>
                      <a:pt x="46" y="2"/>
                      <a:pt x="47" y="2"/>
                    </a:cubicBezTo>
                    <a:cubicBezTo>
                      <a:pt x="62" y="2"/>
                      <a:pt x="70" y="7"/>
                      <a:pt x="76" y="13"/>
                    </a:cubicBezTo>
                    <a:cubicBezTo>
                      <a:pt x="81" y="19"/>
                      <a:pt x="83" y="25"/>
                      <a:pt x="86" y="29"/>
                    </a:cubicBezTo>
                    <a:cubicBezTo>
                      <a:pt x="88" y="32"/>
                      <a:pt x="91" y="37"/>
                      <a:pt x="96" y="40"/>
                    </a:cubicBezTo>
                    <a:cubicBezTo>
                      <a:pt x="100" y="44"/>
                      <a:pt x="106" y="47"/>
                      <a:pt x="114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7"/>
                      <a:pt x="116" y="46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7" y="45"/>
                      <a:pt x="102" y="42"/>
                      <a:pt x="97" y="39"/>
                    </a:cubicBezTo>
                    <a:cubicBezTo>
                      <a:pt x="93" y="35"/>
                      <a:pt x="90" y="31"/>
                      <a:pt x="87" y="28"/>
                    </a:cubicBezTo>
                    <a:cubicBezTo>
                      <a:pt x="85" y="24"/>
                      <a:pt x="83" y="17"/>
                      <a:pt x="77" y="11"/>
                    </a:cubicBezTo>
                    <a:cubicBezTo>
                      <a:pt x="72" y="5"/>
                      <a:pt x="63" y="0"/>
                      <a:pt x="47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31" y="1"/>
                      <a:pt x="23" y="5"/>
                      <a:pt x="18" y="11"/>
                    </a:cubicBezTo>
                    <a:cubicBezTo>
                      <a:pt x="13" y="17"/>
                      <a:pt x="12" y="25"/>
                      <a:pt x="12" y="31"/>
                    </a:cubicBezTo>
                    <a:cubicBezTo>
                      <a:pt x="12" y="34"/>
                      <a:pt x="12" y="36"/>
                      <a:pt x="12" y="38"/>
                    </a:cubicBezTo>
                    <a:cubicBezTo>
                      <a:pt x="12" y="38"/>
                      <a:pt x="12" y="39"/>
                      <a:pt x="12" y="39"/>
                    </a:cubicBezTo>
                    <a:cubicBezTo>
                      <a:pt x="12" y="42"/>
                      <a:pt x="12" y="43"/>
                      <a:pt x="10" y="44"/>
                    </a:cubicBezTo>
                    <a:cubicBezTo>
                      <a:pt x="9" y="44"/>
                      <a:pt x="8" y="45"/>
                      <a:pt x="6" y="45"/>
                    </a:cubicBezTo>
                    <a:cubicBezTo>
                      <a:pt x="5" y="45"/>
                      <a:pt x="4" y="45"/>
                      <a:pt x="3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3" name="Freeform 97"/>
              <p:cNvSpPr>
                <a:spLocks/>
              </p:cNvSpPr>
              <p:nvPr/>
            </p:nvSpPr>
            <p:spPr bwMode="auto">
              <a:xfrm>
                <a:off x="1573651" y="4017476"/>
                <a:ext cx="215900" cy="1074738"/>
              </a:xfrm>
              <a:custGeom>
                <a:avLst/>
                <a:gdLst>
                  <a:gd name="T0" fmla="*/ 46 w 134"/>
                  <a:gd name="T1" fmla="*/ 2 h 671"/>
                  <a:gd name="T2" fmla="*/ 35 w 134"/>
                  <a:gd name="T3" fmla="*/ 10 h 671"/>
                  <a:gd name="T4" fmla="*/ 8 w 134"/>
                  <a:gd name="T5" fmla="*/ 10 h 671"/>
                  <a:gd name="T6" fmla="*/ 0 w 134"/>
                  <a:gd name="T7" fmla="*/ 18 h 671"/>
                  <a:gd name="T8" fmla="*/ 4 w 134"/>
                  <a:gd name="T9" fmla="*/ 37 h 671"/>
                  <a:gd name="T10" fmla="*/ 13 w 134"/>
                  <a:gd name="T11" fmla="*/ 55 h 671"/>
                  <a:gd name="T12" fmla="*/ 30 w 134"/>
                  <a:gd name="T13" fmla="*/ 98 h 671"/>
                  <a:gd name="T14" fmla="*/ 58 w 134"/>
                  <a:gd name="T15" fmla="*/ 582 h 671"/>
                  <a:gd name="T16" fmla="*/ 52 w 134"/>
                  <a:gd name="T17" fmla="*/ 634 h 671"/>
                  <a:gd name="T18" fmla="*/ 53 w 134"/>
                  <a:gd name="T19" fmla="*/ 644 h 671"/>
                  <a:gd name="T20" fmla="*/ 75 w 134"/>
                  <a:gd name="T21" fmla="*/ 650 h 671"/>
                  <a:gd name="T22" fmla="*/ 100 w 134"/>
                  <a:gd name="T23" fmla="*/ 648 h 671"/>
                  <a:gd name="T24" fmla="*/ 126 w 134"/>
                  <a:gd name="T25" fmla="*/ 671 h 671"/>
                  <a:gd name="T26" fmla="*/ 132 w 134"/>
                  <a:gd name="T27" fmla="*/ 663 h 671"/>
                  <a:gd name="T28" fmla="*/ 128 w 134"/>
                  <a:gd name="T29" fmla="*/ 647 h 671"/>
                  <a:gd name="T30" fmla="*/ 122 w 134"/>
                  <a:gd name="T31" fmla="*/ 617 h 671"/>
                  <a:gd name="T32" fmla="*/ 102 w 134"/>
                  <a:gd name="T33" fmla="*/ 89 h 671"/>
                  <a:gd name="T34" fmla="*/ 124 w 134"/>
                  <a:gd name="T35" fmla="*/ 40 h 671"/>
                  <a:gd name="T36" fmla="*/ 124 w 134"/>
                  <a:gd name="T37" fmla="*/ 7 h 671"/>
                  <a:gd name="T38" fmla="*/ 115 w 134"/>
                  <a:gd name="T39" fmla="*/ 4 h 671"/>
                  <a:gd name="T40" fmla="*/ 98 w 134"/>
                  <a:gd name="T41" fmla="*/ 11 h 671"/>
                  <a:gd name="T42" fmla="*/ 73 w 134"/>
                  <a:gd name="T43" fmla="*/ 9 h 671"/>
                  <a:gd name="T44" fmla="*/ 58 w 134"/>
                  <a:gd name="T45" fmla="*/ 10 h 671"/>
                  <a:gd name="T46" fmla="*/ 46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46" y="2"/>
                    </a:moveTo>
                    <a:cubicBezTo>
                      <a:pt x="41" y="1"/>
                      <a:pt x="42" y="9"/>
                      <a:pt x="35" y="10"/>
                    </a:cubicBezTo>
                    <a:cubicBezTo>
                      <a:pt x="27" y="10"/>
                      <a:pt x="12" y="10"/>
                      <a:pt x="8" y="10"/>
                    </a:cubicBezTo>
                    <a:cubicBezTo>
                      <a:pt x="4" y="11"/>
                      <a:pt x="0" y="10"/>
                      <a:pt x="0" y="18"/>
                    </a:cubicBezTo>
                    <a:cubicBezTo>
                      <a:pt x="1" y="26"/>
                      <a:pt x="0" y="28"/>
                      <a:pt x="4" y="37"/>
                    </a:cubicBezTo>
                    <a:cubicBezTo>
                      <a:pt x="8" y="45"/>
                      <a:pt x="6" y="50"/>
                      <a:pt x="13" y="55"/>
                    </a:cubicBezTo>
                    <a:cubicBezTo>
                      <a:pt x="20" y="60"/>
                      <a:pt x="29" y="83"/>
                      <a:pt x="30" y="98"/>
                    </a:cubicBezTo>
                    <a:cubicBezTo>
                      <a:pt x="31" y="113"/>
                      <a:pt x="60" y="552"/>
                      <a:pt x="58" y="582"/>
                    </a:cubicBezTo>
                    <a:cubicBezTo>
                      <a:pt x="56" y="603"/>
                      <a:pt x="53" y="630"/>
                      <a:pt x="52" y="634"/>
                    </a:cubicBezTo>
                    <a:cubicBezTo>
                      <a:pt x="51" y="638"/>
                      <a:pt x="47" y="641"/>
                      <a:pt x="53" y="644"/>
                    </a:cubicBezTo>
                    <a:cubicBezTo>
                      <a:pt x="59" y="648"/>
                      <a:pt x="65" y="653"/>
                      <a:pt x="75" y="650"/>
                    </a:cubicBezTo>
                    <a:cubicBezTo>
                      <a:pt x="84" y="647"/>
                      <a:pt x="92" y="640"/>
                      <a:pt x="100" y="648"/>
                    </a:cubicBezTo>
                    <a:cubicBezTo>
                      <a:pt x="108" y="656"/>
                      <a:pt x="119" y="671"/>
                      <a:pt x="126" y="671"/>
                    </a:cubicBezTo>
                    <a:cubicBezTo>
                      <a:pt x="129" y="671"/>
                      <a:pt x="130" y="667"/>
                      <a:pt x="132" y="663"/>
                    </a:cubicBezTo>
                    <a:cubicBezTo>
                      <a:pt x="134" y="660"/>
                      <a:pt x="132" y="654"/>
                      <a:pt x="128" y="647"/>
                    </a:cubicBezTo>
                    <a:cubicBezTo>
                      <a:pt x="124" y="640"/>
                      <a:pt x="122" y="624"/>
                      <a:pt x="122" y="617"/>
                    </a:cubicBezTo>
                    <a:cubicBezTo>
                      <a:pt x="122" y="611"/>
                      <a:pt x="77" y="204"/>
                      <a:pt x="102" y="89"/>
                    </a:cubicBezTo>
                    <a:cubicBezTo>
                      <a:pt x="108" y="64"/>
                      <a:pt x="123" y="56"/>
                      <a:pt x="124" y="40"/>
                    </a:cubicBezTo>
                    <a:cubicBezTo>
                      <a:pt x="124" y="24"/>
                      <a:pt x="128" y="11"/>
                      <a:pt x="124" y="7"/>
                    </a:cubicBezTo>
                    <a:cubicBezTo>
                      <a:pt x="120" y="2"/>
                      <a:pt x="119" y="0"/>
                      <a:pt x="115" y="4"/>
                    </a:cubicBezTo>
                    <a:cubicBezTo>
                      <a:pt x="110" y="9"/>
                      <a:pt x="109" y="10"/>
                      <a:pt x="98" y="11"/>
                    </a:cubicBezTo>
                    <a:cubicBezTo>
                      <a:pt x="86" y="11"/>
                      <a:pt x="78" y="9"/>
                      <a:pt x="73" y="9"/>
                    </a:cubicBezTo>
                    <a:cubicBezTo>
                      <a:pt x="67" y="9"/>
                      <a:pt x="61" y="12"/>
                      <a:pt x="58" y="10"/>
                    </a:cubicBezTo>
                    <a:cubicBezTo>
                      <a:pt x="55" y="8"/>
                      <a:pt x="51" y="2"/>
                      <a:pt x="4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4" name="Freeform 98"/>
              <p:cNvSpPr>
                <a:spLocks noEditPoints="1"/>
              </p:cNvSpPr>
              <p:nvPr/>
            </p:nvSpPr>
            <p:spPr bwMode="auto">
              <a:xfrm>
                <a:off x="1637151" y="4017476"/>
                <a:ext cx="152400" cy="1074738"/>
              </a:xfrm>
              <a:custGeom>
                <a:avLst/>
                <a:gdLst>
                  <a:gd name="T0" fmla="*/ 0 w 95"/>
                  <a:gd name="T1" fmla="*/ 8 h 671"/>
                  <a:gd name="T2" fmla="*/ 3 w 95"/>
                  <a:gd name="T3" fmla="*/ 10 h 671"/>
                  <a:gd name="T4" fmla="*/ 17 w 95"/>
                  <a:gd name="T5" fmla="*/ 9 h 671"/>
                  <a:gd name="T6" fmla="*/ 18 w 95"/>
                  <a:gd name="T7" fmla="*/ 9 h 671"/>
                  <a:gd name="T8" fmla="*/ 7 w 95"/>
                  <a:gd name="T9" fmla="*/ 2 h 671"/>
                  <a:gd name="T10" fmla="*/ 0 w 95"/>
                  <a:gd name="T11" fmla="*/ 8 h 671"/>
                  <a:gd name="T12" fmla="*/ 42 w 95"/>
                  <a:gd name="T13" fmla="*/ 11 h 671"/>
                  <a:gd name="T14" fmla="*/ 47 w 95"/>
                  <a:gd name="T15" fmla="*/ 10 h 671"/>
                  <a:gd name="T16" fmla="*/ 34 w 95"/>
                  <a:gd name="T17" fmla="*/ 9 h 671"/>
                  <a:gd name="T18" fmla="*/ 28 w 95"/>
                  <a:gd name="T19" fmla="*/ 10 h 671"/>
                  <a:gd name="T20" fmla="*/ 42 w 95"/>
                  <a:gd name="T21" fmla="*/ 11 h 671"/>
                  <a:gd name="T22" fmla="*/ 89 w 95"/>
                  <a:gd name="T23" fmla="*/ 647 h 671"/>
                  <a:gd name="T24" fmla="*/ 83 w 95"/>
                  <a:gd name="T25" fmla="*/ 617 h 671"/>
                  <a:gd name="T26" fmla="*/ 63 w 95"/>
                  <a:gd name="T27" fmla="*/ 89 h 671"/>
                  <a:gd name="T28" fmla="*/ 85 w 95"/>
                  <a:gd name="T29" fmla="*/ 40 h 671"/>
                  <a:gd name="T30" fmla="*/ 85 w 95"/>
                  <a:gd name="T31" fmla="*/ 7 h 671"/>
                  <a:gd name="T32" fmla="*/ 76 w 95"/>
                  <a:gd name="T33" fmla="*/ 4 h 671"/>
                  <a:gd name="T34" fmla="*/ 70 w 95"/>
                  <a:gd name="T35" fmla="*/ 9 h 671"/>
                  <a:gd name="T36" fmla="*/ 75 w 95"/>
                  <a:gd name="T37" fmla="*/ 44 h 671"/>
                  <a:gd name="T38" fmla="*/ 47 w 95"/>
                  <a:gd name="T39" fmla="*/ 89 h 671"/>
                  <a:gd name="T40" fmla="*/ 67 w 95"/>
                  <a:gd name="T41" fmla="*/ 617 h 671"/>
                  <a:gd name="T42" fmla="*/ 78 w 95"/>
                  <a:gd name="T43" fmla="*/ 644 h 671"/>
                  <a:gd name="T44" fmla="*/ 77 w 95"/>
                  <a:gd name="T45" fmla="*/ 663 h 671"/>
                  <a:gd name="T46" fmla="*/ 76 w 95"/>
                  <a:gd name="T47" fmla="*/ 664 h 671"/>
                  <a:gd name="T48" fmla="*/ 87 w 95"/>
                  <a:gd name="T49" fmla="*/ 671 h 671"/>
                  <a:gd name="T50" fmla="*/ 93 w 95"/>
                  <a:gd name="T51" fmla="*/ 663 h 671"/>
                  <a:gd name="T52" fmla="*/ 89 w 95"/>
                  <a:gd name="T53" fmla="*/ 647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0" y="8"/>
                    </a:moveTo>
                    <a:cubicBezTo>
                      <a:pt x="1" y="9"/>
                      <a:pt x="2" y="10"/>
                      <a:pt x="3" y="10"/>
                    </a:cubicBezTo>
                    <a:cubicBezTo>
                      <a:pt x="6" y="12"/>
                      <a:pt x="12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7"/>
                      <a:pt x="11" y="2"/>
                      <a:pt x="7" y="2"/>
                    </a:cubicBezTo>
                    <a:cubicBezTo>
                      <a:pt x="3" y="1"/>
                      <a:pt x="3" y="5"/>
                      <a:pt x="0" y="8"/>
                    </a:cubicBezTo>
                    <a:close/>
                    <a:moveTo>
                      <a:pt x="42" y="11"/>
                    </a:moveTo>
                    <a:cubicBezTo>
                      <a:pt x="44" y="10"/>
                      <a:pt x="45" y="10"/>
                      <a:pt x="47" y="10"/>
                    </a:cubicBezTo>
                    <a:cubicBezTo>
                      <a:pt x="41" y="10"/>
                      <a:pt x="37" y="9"/>
                      <a:pt x="34" y="9"/>
                    </a:cubicBezTo>
                    <a:cubicBezTo>
                      <a:pt x="32" y="9"/>
                      <a:pt x="30" y="10"/>
                      <a:pt x="28" y="10"/>
                    </a:cubicBezTo>
                    <a:cubicBezTo>
                      <a:pt x="32" y="10"/>
                      <a:pt x="37" y="11"/>
                      <a:pt x="42" y="11"/>
                    </a:cubicBezTo>
                    <a:close/>
                    <a:moveTo>
                      <a:pt x="89" y="647"/>
                    </a:moveTo>
                    <a:cubicBezTo>
                      <a:pt x="85" y="640"/>
                      <a:pt x="83" y="624"/>
                      <a:pt x="83" y="617"/>
                    </a:cubicBezTo>
                    <a:cubicBezTo>
                      <a:pt x="83" y="611"/>
                      <a:pt x="38" y="204"/>
                      <a:pt x="63" y="89"/>
                    </a:cubicBezTo>
                    <a:cubicBezTo>
                      <a:pt x="69" y="64"/>
                      <a:pt x="84" y="56"/>
                      <a:pt x="85" y="40"/>
                    </a:cubicBezTo>
                    <a:cubicBezTo>
                      <a:pt x="85" y="24"/>
                      <a:pt x="89" y="11"/>
                      <a:pt x="85" y="7"/>
                    </a:cubicBezTo>
                    <a:cubicBezTo>
                      <a:pt x="81" y="2"/>
                      <a:pt x="80" y="0"/>
                      <a:pt x="76" y="4"/>
                    </a:cubicBezTo>
                    <a:cubicBezTo>
                      <a:pt x="74" y="6"/>
                      <a:pt x="72" y="8"/>
                      <a:pt x="70" y="9"/>
                    </a:cubicBezTo>
                    <a:cubicBezTo>
                      <a:pt x="90" y="6"/>
                      <a:pt x="75" y="30"/>
                      <a:pt x="75" y="44"/>
                    </a:cubicBezTo>
                    <a:cubicBezTo>
                      <a:pt x="74" y="60"/>
                      <a:pt x="52" y="64"/>
                      <a:pt x="47" y="89"/>
                    </a:cubicBezTo>
                    <a:cubicBezTo>
                      <a:pt x="22" y="204"/>
                      <a:pt x="67" y="611"/>
                      <a:pt x="67" y="617"/>
                    </a:cubicBezTo>
                    <a:cubicBezTo>
                      <a:pt x="67" y="624"/>
                      <a:pt x="73" y="637"/>
                      <a:pt x="78" y="644"/>
                    </a:cubicBezTo>
                    <a:cubicBezTo>
                      <a:pt x="82" y="651"/>
                      <a:pt x="84" y="660"/>
                      <a:pt x="77" y="663"/>
                    </a:cubicBezTo>
                    <a:cubicBezTo>
                      <a:pt x="76" y="664"/>
                      <a:pt x="76" y="664"/>
                      <a:pt x="76" y="664"/>
                    </a:cubicBezTo>
                    <a:cubicBezTo>
                      <a:pt x="80" y="668"/>
                      <a:pt x="84" y="671"/>
                      <a:pt x="87" y="671"/>
                    </a:cubicBezTo>
                    <a:cubicBezTo>
                      <a:pt x="90" y="671"/>
                      <a:pt x="91" y="667"/>
                      <a:pt x="93" y="663"/>
                    </a:cubicBezTo>
                    <a:cubicBezTo>
                      <a:pt x="95" y="660"/>
                      <a:pt x="93" y="654"/>
                      <a:pt x="89" y="64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5" name="Freeform 99"/>
              <p:cNvSpPr>
                <a:spLocks/>
              </p:cNvSpPr>
              <p:nvPr/>
            </p:nvSpPr>
            <p:spPr bwMode="auto">
              <a:xfrm>
                <a:off x="1572063" y="4017476"/>
                <a:ext cx="217488" cy="1076325"/>
              </a:xfrm>
              <a:custGeom>
                <a:avLst/>
                <a:gdLst>
                  <a:gd name="T0" fmla="*/ 46 w 135"/>
                  <a:gd name="T1" fmla="*/ 0 h 672"/>
                  <a:gd name="T2" fmla="*/ 36 w 135"/>
                  <a:gd name="T3" fmla="*/ 8 h 672"/>
                  <a:gd name="T4" fmla="*/ 3 w 135"/>
                  <a:gd name="T5" fmla="*/ 10 h 672"/>
                  <a:gd name="T6" fmla="*/ 0 w 135"/>
                  <a:gd name="T7" fmla="*/ 18 h 672"/>
                  <a:gd name="T8" fmla="*/ 7 w 135"/>
                  <a:gd name="T9" fmla="*/ 48 h 672"/>
                  <a:gd name="T10" fmla="*/ 29 w 135"/>
                  <a:gd name="T11" fmla="*/ 98 h 672"/>
                  <a:gd name="T12" fmla="*/ 58 w 135"/>
                  <a:gd name="T13" fmla="*/ 582 h 672"/>
                  <a:gd name="T14" fmla="*/ 51 w 135"/>
                  <a:gd name="T15" fmla="*/ 633 h 672"/>
                  <a:gd name="T16" fmla="*/ 50 w 135"/>
                  <a:gd name="T17" fmla="*/ 643 h 672"/>
                  <a:gd name="T18" fmla="*/ 76 w 135"/>
                  <a:gd name="T19" fmla="*/ 652 h 672"/>
                  <a:gd name="T20" fmla="*/ 100 w 135"/>
                  <a:gd name="T21" fmla="*/ 649 h 672"/>
                  <a:gd name="T22" fmla="*/ 127 w 135"/>
                  <a:gd name="T23" fmla="*/ 672 h 672"/>
                  <a:gd name="T24" fmla="*/ 134 w 135"/>
                  <a:gd name="T25" fmla="*/ 664 h 672"/>
                  <a:gd name="T26" fmla="*/ 126 w 135"/>
                  <a:gd name="T27" fmla="*/ 632 h 672"/>
                  <a:gd name="T28" fmla="*/ 97 w 135"/>
                  <a:gd name="T29" fmla="*/ 199 h 672"/>
                  <a:gd name="T30" fmla="*/ 126 w 135"/>
                  <a:gd name="T31" fmla="*/ 40 h 672"/>
                  <a:gd name="T32" fmla="*/ 123 w 135"/>
                  <a:gd name="T33" fmla="*/ 2 h 672"/>
                  <a:gd name="T34" fmla="*/ 117 w 135"/>
                  <a:gd name="T35" fmla="*/ 1 h 672"/>
                  <a:gd name="T36" fmla="*/ 98 w 135"/>
                  <a:gd name="T37" fmla="*/ 9 h 672"/>
                  <a:gd name="T38" fmla="*/ 62 w 135"/>
                  <a:gd name="T39" fmla="*/ 9 h 672"/>
                  <a:gd name="T40" fmla="*/ 47 w 135"/>
                  <a:gd name="T41" fmla="*/ 0 h 672"/>
                  <a:gd name="T42" fmla="*/ 53 w 135"/>
                  <a:gd name="T43" fmla="*/ 7 h 672"/>
                  <a:gd name="T44" fmla="*/ 74 w 135"/>
                  <a:gd name="T45" fmla="*/ 11 h 672"/>
                  <a:gd name="T46" fmla="*/ 110 w 135"/>
                  <a:gd name="T47" fmla="*/ 10 h 672"/>
                  <a:gd name="T48" fmla="*/ 119 w 135"/>
                  <a:gd name="T49" fmla="*/ 3 h 672"/>
                  <a:gd name="T50" fmla="*/ 125 w 135"/>
                  <a:gd name="T51" fmla="*/ 14 h 672"/>
                  <a:gd name="T52" fmla="*/ 102 w 135"/>
                  <a:gd name="T53" fmla="*/ 89 h 672"/>
                  <a:gd name="T54" fmla="*/ 117 w 135"/>
                  <a:gd name="T55" fmla="*/ 573 h 672"/>
                  <a:gd name="T56" fmla="*/ 121 w 135"/>
                  <a:gd name="T57" fmla="*/ 617 h 672"/>
                  <a:gd name="T58" fmla="*/ 132 w 135"/>
                  <a:gd name="T59" fmla="*/ 660 h 672"/>
                  <a:gd name="T60" fmla="*/ 128 w 135"/>
                  <a:gd name="T61" fmla="*/ 669 h 672"/>
                  <a:gd name="T62" fmla="*/ 112 w 135"/>
                  <a:gd name="T63" fmla="*/ 658 h 672"/>
                  <a:gd name="T64" fmla="*/ 84 w 135"/>
                  <a:gd name="T65" fmla="*/ 645 h 672"/>
                  <a:gd name="T66" fmla="*/ 55 w 135"/>
                  <a:gd name="T67" fmla="*/ 643 h 672"/>
                  <a:gd name="T68" fmla="*/ 53 w 135"/>
                  <a:gd name="T69" fmla="*/ 638 h 672"/>
                  <a:gd name="T70" fmla="*/ 61 w 135"/>
                  <a:gd name="T71" fmla="*/ 582 h 672"/>
                  <a:gd name="T72" fmla="*/ 32 w 135"/>
                  <a:gd name="T73" fmla="*/ 98 h 672"/>
                  <a:gd name="T74" fmla="*/ 15 w 135"/>
                  <a:gd name="T75" fmla="*/ 54 h 672"/>
                  <a:gd name="T76" fmla="*/ 3 w 135"/>
                  <a:gd name="T77" fmla="*/ 27 h 672"/>
                  <a:gd name="T78" fmla="*/ 3 w 135"/>
                  <a:gd name="T79" fmla="*/ 14 h 672"/>
                  <a:gd name="T80" fmla="*/ 21 w 135"/>
                  <a:gd name="T81" fmla="*/ 11 h 672"/>
                  <a:gd name="T82" fmla="*/ 44 w 135"/>
                  <a:gd name="T83" fmla="*/ 5 h 672"/>
                  <a:gd name="T84" fmla="*/ 47 w 135"/>
                  <a:gd name="T85" fmla="*/ 3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672">
                    <a:moveTo>
                      <a:pt x="47" y="2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3" y="1"/>
                      <a:pt x="43" y="2"/>
                    </a:cubicBezTo>
                    <a:cubicBezTo>
                      <a:pt x="41" y="3"/>
                      <a:pt x="41" y="5"/>
                      <a:pt x="40" y="6"/>
                    </a:cubicBezTo>
                    <a:cubicBezTo>
                      <a:pt x="39" y="7"/>
                      <a:pt x="38" y="8"/>
                      <a:pt x="36" y="8"/>
                    </a:cubicBezTo>
                    <a:cubicBezTo>
                      <a:pt x="32" y="8"/>
                      <a:pt x="26" y="8"/>
                      <a:pt x="21" y="8"/>
                    </a:cubicBezTo>
                    <a:cubicBezTo>
                      <a:pt x="16" y="8"/>
                      <a:pt x="11" y="8"/>
                      <a:pt x="9" y="9"/>
                    </a:cubicBezTo>
                    <a:cubicBezTo>
                      <a:pt x="7" y="9"/>
                      <a:pt x="5" y="9"/>
                      <a:pt x="3" y="10"/>
                    </a:cubicBezTo>
                    <a:cubicBezTo>
                      <a:pt x="2" y="10"/>
                      <a:pt x="1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2"/>
                      <a:pt x="0" y="24"/>
                      <a:pt x="0" y="27"/>
                    </a:cubicBezTo>
                    <a:cubicBezTo>
                      <a:pt x="1" y="30"/>
                      <a:pt x="2" y="33"/>
                      <a:pt x="4" y="37"/>
                    </a:cubicBezTo>
                    <a:cubicBezTo>
                      <a:pt x="6" y="41"/>
                      <a:pt x="6" y="45"/>
                      <a:pt x="7" y="48"/>
                    </a:cubicBezTo>
                    <a:cubicBezTo>
                      <a:pt x="8" y="51"/>
                      <a:pt x="10" y="54"/>
                      <a:pt x="13" y="56"/>
                    </a:cubicBezTo>
                    <a:cubicBezTo>
                      <a:pt x="15" y="57"/>
                      <a:pt x="17" y="60"/>
                      <a:pt x="18" y="63"/>
                    </a:cubicBezTo>
                    <a:cubicBezTo>
                      <a:pt x="24" y="72"/>
                      <a:pt x="29" y="87"/>
                      <a:pt x="29" y="98"/>
                    </a:cubicBezTo>
                    <a:cubicBezTo>
                      <a:pt x="30" y="106"/>
                      <a:pt x="37" y="211"/>
                      <a:pt x="44" y="322"/>
                    </a:cubicBezTo>
                    <a:cubicBezTo>
                      <a:pt x="51" y="433"/>
                      <a:pt x="58" y="549"/>
                      <a:pt x="58" y="577"/>
                    </a:cubicBezTo>
                    <a:cubicBezTo>
                      <a:pt x="58" y="579"/>
                      <a:pt x="58" y="581"/>
                      <a:pt x="58" y="582"/>
                    </a:cubicBezTo>
                    <a:cubicBezTo>
                      <a:pt x="57" y="593"/>
                      <a:pt x="55" y="605"/>
                      <a:pt x="54" y="614"/>
                    </a:cubicBezTo>
                    <a:cubicBezTo>
                      <a:pt x="54" y="619"/>
                      <a:pt x="53" y="624"/>
                      <a:pt x="53" y="627"/>
                    </a:cubicBezTo>
                    <a:cubicBezTo>
                      <a:pt x="52" y="630"/>
                      <a:pt x="52" y="633"/>
                      <a:pt x="51" y="633"/>
                    </a:cubicBezTo>
                    <a:cubicBezTo>
                      <a:pt x="51" y="634"/>
                      <a:pt x="51" y="635"/>
                      <a:pt x="50" y="636"/>
                    </a:cubicBezTo>
                    <a:cubicBezTo>
                      <a:pt x="50" y="638"/>
                      <a:pt x="49" y="639"/>
                      <a:pt x="49" y="640"/>
                    </a:cubicBezTo>
                    <a:cubicBezTo>
                      <a:pt x="49" y="641"/>
                      <a:pt x="50" y="642"/>
                      <a:pt x="50" y="643"/>
                    </a:cubicBezTo>
                    <a:cubicBezTo>
                      <a:pt x="51" y="644"/>
                      <a:pt x="52" y="645"/>
                      <a:pt x="53" y="646"/>
                    </a:cubicBezTo>
                    <a:cubicBezTo>
                      <a:pt x="58" y="648"/>
                      <a:pt x="63" y="652"/>
                      <a:pt x="70" y="652"/>
                    </a:cubicBezTo>
                    <a:cubicBezTo>
                      <a:pt x="72" y="652"/>
                      <a:pt x="74" y="652"/>
                      <a:pt x="76" y="652"/>
                    </a:cubicBezTo>
                    <a:cubicBezTo>
                      <a:pt x="80" y="651"/>
                      <a:pt x="83" y="649"/>
                      <a:pt x="86" y="648"/>
                    </a:cubicBezTo>
                    <a:cubicBezTo>
                      <a:pt x="88" y="647"/>
                      <a:pt x="91" y="646"/>
                      <a:pt x="93" y="646"/>
                    </a:cubicBezTo>
                    <a:cubicBezTo>
                      <a:pt x="96" y="646"/>
                      <a:pt x="98" y="647"/>
                      <a:pt x="100" y="649"/>
                    </a:cubicBezTo>
                    <a:cubicBezTo>
                      <a:pt x="104" y="653"/>
                      <a:pt x="109" y="659"/>
                      <a:pt x="113" y="663"/>
                    </a:cubicBezTo>
                    <a:cubicBezTo>
                      <a:pt x="116" y="666"/>
                      <a:pt x="118" y="668"/>
                      <a:pt x="120" y="669"/>
                    </a:cubicBezTo>
                    <a:cubicBezTo>
                      <a:pt x="123" y="671"/>
                      <a:pt x="125" y="672"/>
                      <a:pt x="127" y="672"/>
                    </a:cubicBezTo>
                    <a:cubicBezTo>
                      <a:pt x="128" y="672"/>
                      <a:pt x="129" y="672"/>
                      <a:pt x="130" y="671"/>
                    </a:cubicBezTo>
                    <a:cubicBezTo>
                      <a:pt x="131" y="670"/>
                      <a:pt x="132" y="669"/>
                      <a:pt x="133" y="668"/>
                    </a:cubicBezTo>
                    <a:cubicBezTo>
                      <a:pt x="133" y="666"/>
                      <a:pt x="134" y="665"/>
                      <a:pt x="134" y="664"/>
                    </a:cubicBezTo>
                    <a:cubicBezTo>
                      <a:pt x="135" y="663"/>
                      <a:pt x="135" y="661"/>
                      <a:pt x="135" y="660"/>
                    </a:cubicBezTo>
                    <a:cubicBezTo>
                      <a:pt x="135" y="656"/>
                      <a:pt x="133" y="651"/>
                      <a:pt x="130" y="646"/>
                    </a:cubicBezTo>
                    <a:cubicBezTo>
                      <a:pt x="128" y="643"/>
                      <a:pt x="127" y="637"/>
                      <a:pt x="126" y="632"/>
                    </a:cubicBezTo>
                    <a:cubicBezTo>
                      <a:pt x="125" y="626"/>
                      <a:pt x="124" y="621"/>
                      <a:pt x="124" y="617"/>
                    </a:cubicBezTo>
                    <a:cubicBezTo>
                      <a:pt x="124" y="617"/>
                      <a:pt x="124" y="616"/>
                      <a:pt x="124" y="613"/>
                    </a:cubicBezTo>
                    <a:cubicBezTo>
                      <a:pt x="121" y="581"/>
                      <a:pt x="97" y="352"/>
                      <a:pt x="97" y="199"/>
                    </a:cubicBezTo>
                    <a:cubicBezTo>
                      <a:pt x="97" y="153"/>
                      <a:pt x="99" y="114"/>
                      <a:pt x="104" y="89"/>
                    </a:cubicBezTo>
                    <a:cubicBezTo>
                      <a:pt x="107" y="77"/>
                      <a:pt x="112" y="69"/>
                      <a:pt x="117" y="62"/>
                    </a:cubicBezTo>
                    <a:cubicBezTo>
                      <a:pt x="121" y="55"/>
                      <a:pt x="126" y="49"/>
                      <a:pt x="126" y="40"/>
                    </a:cubicBezTo>
                    <a:cubicBezTo>
                      <a:pt x="127" y="30"/>
                      <a:pt x="128" y="21"/>
                      <a:pt x="128" y="14"/>
                    </a:cubicBezTo>
                    <a:cubicBezTo>
                      <a:pt x="128" y="11"/>
                      <a:pt x="128" y="8"/>
                      <a:pt x="126" y="6"/>
                    </a:cubicBezTo>
                    <a:cubicBezTo>
                      <a:pt x="125" y="4"/>
                      <a:pt x="124" y="3"/>
                      <a:pt x="123" y="2"/>
                    </a:cubicBezTo>
                    <a:cubicBezTo>
                      <a:pt x="122" y="2"/>
                      <a:pt x="122" y="1"/>
                      <a:pt x="121" y="1"/>
                    </a:cubicBezTo>
                    <a:cubicBezTo>
                      <a:pt x="121" y="1"/>
                      <a:pt x="120" y="0"/>
                      <a:pt x="119" y="0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2"/>
                      <a:pt x="116" y="2"/>
                      <a:pt x="115" y="3"/>
                    </a:cubicBezTo>
                    <a:cubicBezTo>
                      <a:pt x="112" y="5"/>
                      <a:pt x="111" y="7"/>
                      <a:pt x="109" y="8"/>
                    </a:cubicBezTo>
                    <a:cubicBezTo>
                      <a:pt x="107" y="8"/>
                      <a:pt x="104" y="9"/>
                      <a:pt x="98" y="9"/>
                    </a:cubicBezTo>
                    <a:cubicBezTo>
                      <a:pt x="97" y="9"/>
                      <a:pt x="96" y="9"/>
                      <a:pt x="95" y="9"/>
                    </a:cubicBezTo>
                    <a:cubicBezTo>
                      <a:pt x="85" y="9"/>
                      <a:pt x="78" y="8"/>
                      <a:pt x="74" y="8"/>
                    </a:cubicBezTo>
                    <a:cubicBezTo>
                      <a:pt x="69" y="8"/>
                      <a:pt x="65" y="9"/>
                      <a:pt x="62" y="9"/>
                    </a:cubicBezTo>
                    <a:cubicBezTo>
                      <a:pt x="61" y="9"/>
                      <a:pt x="60" y="9"/>
                      <a:pt x="60" y="9"/>
                    </a:cubicBezTo>
                    <a:cubicBezTo>
                      <a:pt x="58" y="8"/>
                      <a:pt x="57" y="6"/>
                      <a:pt x="55" y="4"/>
                    </a:cubicBezTo>
                    <a:cubicBezTo>
                      <a:pt x="53" y="3"/>
                      <a:pt x="50" y="1"/>
                      <a:pt x="47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9" y="4"/>
                      <a:pt x="51" y="5"/>
                      <a:pt x="53" y="7"/>
                    </a:cubicBezTo>
                    <a:cubicBezTo>
                      <a:pt x="55" y="8"/>
                      <a:pt x="56" y="10"/>
                      <a:pt x="58" y="11"/>
                    </a:cubicBezTo>
                    <a:cubicBezTo>
                      <a:pt x="59" y="12"/>
                      <a:pt x="60" y="12"/>
                      <a:pt x="62" y="12"/>
                    </a:cubicBezTo>
                    <a:cubicBezTo>
                      <a:pt x="66" y="12"/>
                      <a:pt x="70" y="11"/>
                      <a:pt x="74" y="11"/>
                    </a:cubicBezTo>
                    <a:cubicBezTo>
                      <a:pt x="78" y="11"/>
                      <a:pt x="85" y="12"/>
                      <a:pt x="95" y="12"/>
                    </a:cubicBezTo>
                    <a:cubicBezTo>
                      <a:pt x="96" y="12"/>
                      <a:pt x="97" y="12"/>
                      <a:pt x="99" y="12"/>
                    </a:cubicBezTo>
                    <a:cubicBezTo>
                      <a:pt x="104" y="12"/>
                      <a:pt x="108" y="11"/>
                      <a:pt x="110" y="10"/>
                    </a:cubicBezTo>
                    <a:cubicBezTo>
                      <a:pt x="113" y="9"/>
                      <a:pt x="115" y="8"/>
                      <a:pt x="117" y="5"/>
                    </a:cubicBezTo>
                    <a:cubicBezTo>
                      <a:pt x="118" y="5"/>
                      <a:pt x="118" y="4"/>
                      <a:pt x="119" y="4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2" y="6"/>
                      <a:pt x="124" y="8"/>
                    </a:cubicBezTo>
                    <a:cubicBezTo>
                      <a:pt x="125" y="9"/>
                      <a:pt x="126" y="11"/>
                      <a:pt x="125" y="14"/>
                    </a:cubicBezTo>
                    <a:cubicBezTo>
                      <a:pt x="126" y="20"/>
                      <a:pt x="124" y="29"/>
                      <a:pt x="123" y="40"/>
                    </a:cubicBezTo>
                    <a:cubicBezTo>
                      <a:pt x="123" y="48"/>
                      <a:pt x="119" y="53"/>
                      <a:pt x="114" y="60"/>
                    </a:cubicBezTo>
                    <a:cubicBezTo>
                      <a:pt x="110" y="67"/>
                      <a:pt x="104" y="76"/>
                      <a:pt x="102" y="89"/>
                    </a:cubicBezTo>
                    <a:cubicBezTo>
                      <a:pt x="96" y="114"/>
                      <a:pt x="94" y="153"/>
                      <a:pt x="94" y="199"/>
                    </a:cubicBezTo>
                    <a:cubicBezTo>
                      <a:pt x="94" y="281"/>
                      <a:pt x="101" y="384"/>
                      <a:pt x="108" y="468"/>
                    </a:cubicBezTo>
                    <a:cubicBezTo>
                      <a:pt x="111" y="509"/>
                      <a:pt x="115" y="546"/>
                      <a:pt x="117" y="573"/>
                    </a:cubicBezTo>
                    <a:cubicBezTo>
                      <a:pt x="118" y="586"/>
                      <a:pt x="120" y="597"/>
                      <a:pt x="120" y="605"/>
                    </a:cubicBezTo>
                    <a:cubicBezTo>
                      <a:pt x="121" y="609"/>
                      <a:pt x="121" y="612"/>
                      <a:pt x="121" y="614"/>
                    </a:cubicBezTo>
                    <a:cubicBezTo>
                      <a:pt x="121" y="616"/>
                      <a:pt x="121" y="617"/>
                      <a:pt x="121" y="617"/>
                    </a:cubicBezTo>
                    <a:cubicBezTo>
                      <a:pt x="121" y="621"/>
                      <a:pt x="122" y="626"/>
                      <a:pt x="123" y="632"/>
                    </a:cubicBezTo>
                    <a:cubicBezTo>
                      <a:pt x="124" y="638"/>
                      <a:pt x="125" y="644"/>
                      <a:pt x="128" y="648"/>
                    </a:cubicBezTo>
                    <a:cubicBezTo>
                      <a:pt x="131" y="653"/>
                      <a:pt x="132" y="657"/>
                      <a:pt x="132" y="660"/>
                    </a:cubicBezTo>
                    <a:cubicBezTo>
                      <a:pt x="132" y="661"/>
                      <a:pt x="132" y="662"/>
                      <a:pt x="132" y="662"/>
                    </a:cubicBezTo>
                    <a:cubicBezTo>
                      <a:pt x="131" y="664"/>
                      <a:pt x="130" y="666"/>
                      <a:pt x="129" y="667"/>
                    </a:cubicBezTo>
                    <a:cubicBezTo>
                      <a:pt x="129" y="668"/>
                      <a:pt x="129" y="668"/>
                      <a:pt x="128" y="669"/>
                    </a:cubicBezTo>
                    <a:cubicBezTo>
                      <a:pt x="128" y="669"/>
                      <a:pt x="128" y="669"/>
                      <a:pt x="127" y="669"/>
                    </a:cubicBezTo>
                    <a:cubicBezTo>
                      <a:pt x="126" y="669"/>
                      <a:pt x="124" y="668"/>
                      <a:pt x="122" y="667"/>
                    </a:cubicBezTo>
                    <a:cubicBezTo>
                      <a:pt x="119" y="665"/>
                      <a:pt x="116" y="661"/>
                      <a:pt x="112" y="658"/>
                    </a:cubicBezTo>
                    <a:cubicBezTo>
                      <a:pt x="109" y="654"/>
                      <a:pt x="105" y="650"/>
                      <a:pt x="102" y="647"/>
                    </a:cubicBezTo>
                    <a:cubicBezTo>
                      <a:pt x="99" y="644"/>
                      <a:pt x="96" y="643"/>
                      <a:pt x="93" y="643"/>
                    </a:cubicBezTo>
                    <a:cubicBezTo>
                      <a:pt x="90" y="643"/>
                      <a:pt x="87" y="644"/>
                      <a:pt x="84" y="645"/>
                    </a:cubicBezTo>
                    <a:cubicBezTo>
                      <a:pt x="81" y="646"/>
                      <a:pt x="78" y="648"/>
                      <a:pt x="75" y="649"/>
                    </a:cubicBezTo>
                    <a:cubicBezTo>
                      <a:pt x="73" y="649"/>
                      <a:pt x="72" y="649"/>
                      <a:pt x="70" y="649"/>
                    </a:cubicBezTo>
                    <a:cubicBezTo>
                      <a:pt x="64" y="649"/>
                      <a:pt x="60" y="646"/>
                      <a:pt x="55" y="643"/>
                    </a:cubicBezTo>
                    <a:cubicBezTo>
                      <a:pt x="54" y="642"/>
                      <a:pt x="53" y="642"/>
                      <a:pt x="53" y="641"/>
                    </a:cubicBezTo>
                    <a:cubicBezTo>
                      <a:pt x="52" y="641"/>
                      <a:pt x="52" y="641"/>
                      <a:pt x="52" y="640"/>
                    </a:cubicBezTo>
                    <a:cubicBezTo>
                      <a:pt x="52" y="640"/>
                      <a:pt x="52" y="639"/>
                      <a:pt x="53" y="638"/>
                    </a:cubicBezTo>
                    <a:cubicBezTo>
                      <a:pt x="53" y="637"/>
                      <a:pt x="54" y="636"/>
                      <a:pt x="54" y="634"/>
                    </a:cubicBezTo>
                    <a:cubicBezTo>
                      <a:pt x="55" y="633"/>
                      <a:pt x="55" y="631"/>
                      <a:pt x="56" y="627"/>
                    </a:cubicBezTo>
                    <a:cubicBezTo>
                      <a:pt x="57" y="617"/>
                      <a:pt x="59" y="598"/>
                      <a:pt x="61" y="582"/>
                    </a:cubicBezTo>
                    <a:cubicBezTo>
                      <a:pt x="61" y="581"/>
                      <a:pt x="61" y="579"/>
                      <a:pt x="61" y="577"/>
                    </a:cubicBezTo>
                    <a:cubicBezTo>
                      <a:pt x="61" y="549"/>
                      <a:pt x="54" y="433"/>
                      <a:pt x="47" y="322"/>
                    </a:cubicBezTo>
                    <a:cubicBezTo>
                      <a:pt x="40" y="211"/>
                      <a:pt x="33" y="105"/>
                      <a:pt x="32" y="98"/>
                    </a:cubicBezTo>
                    <a:cubicBezTo>
                      <a:pt x="32" y="90"/>
                      <a:pt x="29" y="81"/>
                      <a:pt x="26" y="72"/>
                    </a:cubicBezTo>
                    <a:cubicBezTo>
                      <a:pt x="25" y="68"/>
                      <a:pt x="23" y="64"/>
                      <a:pt x="21" y="61"/>
                    </a:cubicBezTo>
                    <a:cubicBezTo>
                      <a:pt x="19" y="58"/>
                      <a:pt x="17" y="55"/>
                      <a:pt x="15" y="54"/>
                    </a:cubicBezTo>
                    <a:cubicBezTo>
                      <a:pt x="12" y="52"/>
                      <a:pt x="11" y="50"/>
                      <a:pt x="10" y="47"/>
                    </a:cubicBezTo>
                    <a:cubicBezTo>
                      <a:pt x="9" y="44"/>
                      <a:pt x="9" y="41"/>
                      <a:pt x="6" y="36"/>
                    </a:cubicBezTo>
                    <a:cubicBezTo>
                      <a:pt x="4" y="31"/>
                      <a:pt x="4" y="29"/>
                      <a:pt x="3" y="27"/>
                    </a:cubicBezTo>
                    <a:cubicBezTo>
                      <a:pt x="3" y="24"/>
                      <a:pt x="3" y="22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5"/>
                      <a:pt x="3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6" y="12"/>
                      <a:pt x="8" y="12"/>
                      <a:pt x="9" y="12"/>
                    </a:cubicBezTo>
                    <a:cubicBezTo>
                      <a:pt x="11" y="11"/>
                      <a:pt x="16" y="11"/>
                      <a:pt x="21" y="11"/>
                    </a:cubicBezTo>
                    <a:cubicBezTo>
                      <a:pt x="26" y="11"/>
                      <a:pt x="32" y="11"/>
                      <a:pt x="36" y="11"/>
                    </a:cubicBezTo>
                    <a:cubicBezTo>
                      <a:pt x="38" y="11"/>
                      <a:pt x="39" y="10"/>
                      <a:pt x="41" y="10"/>
                    </a:cubicBezTo>
                    <a:cubicBezTo>
                      <a:pt x="42" y="8"/>
                      <a:pt x="43" y="6"/>
                      <a:pt x="44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6" name="Freeform 100"/>
              <p:cNvSpPr>
                <a:spLocks/>
              </p:cNvSpPr>
              <p:nvPr/>
            </p:nvSpPr>
            <p:spPr bwMode="auto">
              <a:xfrm>
                <a:off x="1626038" y="4093676"/>
                <a:ext cx="31750" cy="77788"/>
              </a:xfrm>
              <a:custGeom>
                <a:avLst/>
                <a:gdLst>
                  <a:gd name="T0" fmla="*/ 1 w 20"/>
                  <a:gd name="T1" fmla="*/ 1 h 48"/>
                  <a:gd name="T2" fmla="*/ 8 w 20"/>
                  <a:gd name="T3" fmla="*/ 25 h 48"/>
                  <a:gd name="T4" fmla="*/ 15 w 20"/>
                  <a:gd name="T5" fmla="*/ 35 h 48"/>
                  <a:gd name="T6" fmla="*/ 18 w 20"/>
                  <a:gd name="T7" fmla="*/ 47 h 48"/>
                  <a:gd name="T8" fmla="*/ 19 w 20"/>
                  <a:gd name="T9" fmla="*/ 48 h 48"/>
                  <a:gd name="T10" fmla="*/ 20 w 20"/>
                  <a:gd name="T11" fmla="*/ 46 h 48"/>
                  <a:gd name="T12" fmla="*/ 16 w 20"/>
                  <a:gd name="T13" fmla="*/ 34 h 48"/>
                  <a:gd name="T14" fmla="*/ 10 w 20"/>
                  <a:gd name="T15" fmla="*/ 24 h 48"/>
                  <a:gd name="T16" fmla="*/ 3 w 20"/>
                  <a:gd name="T17" fmla="*/ 1 h 48"/>
                  <a:gd name="T18" fmla="*/ 1 w 20"/>
                  <a:gd name="T19" fmla="*/ 0 h 48"/>
                  <a:gd name="T20" fmla="*/ 1 w 20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1" y="1"/>
                    </a:moveTo>
                    <a:cubicBezTo>
                      <a:pt x="3" y="9"/>
                      <a:pt x="5" y="17"/>
                      <a:pt x="8" y="25"/>
                    </a:cubicBezTo>
                    <a:cubicBezTo>
                      <a:pt x="10" y="29"/>
                      <a:pt x="13" y="32"/>
                      <a:pt x="15" y="35"/>
                    </a:cubicBezTo>
                    <a:cubicBezTo>
                      <a:pt x="17" y="39"/>
                      <a:pt x="17" y="42"/>
                      <a:pt x="18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7"/>
                      <a:pt x="20" y="47"/>
                      <a:pt x="20" y="46"/>
                    </a:cubicBezTo>
                    <a:cubicBezTo>
                      <a:pt x="19" y="42"/>
                      <a:pt x="19" y="38"/>
                      <a:pt x="16" y="34"/>
                    </a:cubicBezTo>
                    <a:cubicBezTo>
                      <a:pt x="14" y="30"/>
                      <a:pt x="12" y="27"/>
                      <a:pt x="10" y="24"/>
                    </a:cubicBezTo>
                    <a:cubicBezTo>
                      <a:pt x="6" y="17"/>
                      <a:pt x="5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7" name="Freeform 101"/>
              <p:cNvSpPr>
                <a:spLocks/>
              </p:cNvSpPr>
              <p:nvPr/>
            </p:nvSpPr>
            <p:spPr bwMode="auto">
              <a:xfrm>
                <a:off x="1672076" y="4061926"/>
                <a:ext cx="12700" cy="90488"/>
              </a:xfrm>
              <a:custGeom>
                <a:avLst/>
                <a:gdLst>
                  <a:gd name="T0" fmla="*/ 1 w 8"/>
                  <a:gd name="T1" fmla="*/ 1 h 56"/>
                  <a:gd name="T2" fmla="*/ 1 w 8"/>
                  <a:gd name="T3" fmla="*/ 1 h 56"/>
                  <a:gd name="T4" fmla="*/ 0 w 8"/>
                  <a:gd name="T5" fmla="*/ 8 h 56"/>
                  <a:gd name="T6" fmla="*/ 0 w 8"/>
                  <a:gd name="T7" fmla="*/ 11 h 56"/>
                  <a:gd name="T8" fmla="*/ 3 w 8"/>
                  <a:gd name="T9" fmla="*/ 15 h 56"/>
                  <a:gd name="T10" fmla="*/ 5 w 8"/>
                  <a:gd name="T11" fmla="*/ 18 h 56"/>
                  <a:gd name="T12" fmla="*/ 6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8 w 8"/>
                  <a:gd name="T25" fmla="*/ 26 h 56"/>
                  <a:gd name="T26" fmla="*/ 7 w 8"/>
                  <a:gd name="T27" fmla="*/ 18 h 56"/>
                  <a:gd name="T28" fmla="*/ 4 w 8"/>
                  <a:gd name="T29" fmla="*/ 14 h 56"/>
                  <a:gd name="T30" fmla="*/ 2 w 8"/>
                  <a:gd name="T31" fmla="*/ 10 h 56"/>
                  <a:gd name="T32" fmla="*/ 2 w 8"/>
                  <a:gd name="T33" fmla="*/ 8 h 56"/>
                  <a:gd name="T34" fmla="*/ 3 w 8"/>
                  <a:gd name="T35" fmla="*/ 1 h 56"/>
                  <a:gd name="T36" fmla="*/ 3 w 8"/>
                  <a:gd name="T37" fmla="*/ 1 h 56"/>
                  <a:gd name="T38" fmla="*/ 2 w 8"/>
                  <a:gd name="T39" fmla="*/ 0 h 56"/>
                  <a:gd name="T40" fmla="*/ 1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21"/>
                      <a:pt x="6" y="23"/>
                      <a:pt x="6" y="26"/>
                    </a:cubicBezTo>
                    <a:cubicBezTo>
                      <a:pt x="6" y="35"/>
                      <a:pt x="3" y="44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5"/>
                      <a:pt x="8" y="35"/>
                      <a:pt x="8" y="26"/>
                    </a:cubicBezTo>
                    <a:cubicBezTo>
                      <a:pt x="8" y="23"/>
                      <a:pt x="7" y="21"/>
                      <a:pt x="7" y="18"/>
                    </a:cubicBezTo>
                    <a:cubicBezTo>
                      <a:pt x="6" y="16"/>
                      <a:pt x="5" y="15"/>
                      <a:pt x="4" y="14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6"/>
                      <a:pt x="3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8" name="Freeform 102"/>
              <p:cNvSpPr>
                <a:spLocks/>
              </p:cNvSpPr>
              <p:nvPr/>
            </p:nvSpPr>
            <p:spPr bwMode="auto">
              <a:xfrm>
                <a:off x="1687951" y="4082563"/>
                <a:ext cx="60325" cy="9525"/>
              </a:xfrm>
              <a:custGeom>
                <a:avLst/>
                <a:gdLst>
                  <a:gd name="T0" fmla="*/ 0 w 38"/>
                  <a:gd name="T1" fmla="*/ 1 h 6"/>
                  <a:gd name="T2" fmla="*/ 0 w 38"/>
                  <a:gd name="T3" fmla="*/ 2 h 6"/>
                  <a:gd name="T4" fmla="*/ 2 w 38"/>
                  <a:gd name="T5" fmla="*/ 5 h 6"/>
                  <a:gd name="T6" fmla="*/ 5 w 38"/>
                  <a:gd name="T7" fmla="*/ 6 h 6"/>
                  <a:gd name="T8" fmla="*/ 11 w 38"/>
                  <a:gd name="T9" fmla="*/ 5 h 6"/>
                  <a:gd name="T10" fmla="*/ 15 w 38"/>
                  <a:gd name="T11" fmla="*/ 4 h 6"/>
                  <a:gd name="T12" fmla="*/ 24 w 38"/>
                  <a:gd name="T13" fmla="*/ 2 h 6"/>
                  <a:gd name="T14" fmla="*/ 25 w 38"/>
                  <a:gd name="T15" fmla="*/ 2 h 6"/>
                  <a:gd name="T16" fmla="*/ 29 w 38"/>
                  <a:gd name="T17" fmla="*/ 3 h 6"/>
                  <a:gd name="T18" fmla="*/ 34 w 38"/>
                  <a:gd name="T19" fmla="*/ 4 h 6"/>
                  <a:gd name="T20" fmla="*/ 37 w 38"/>
                  <a:gd name="T21" fmla="*/ 4 h 6"/>
                  <a:gd name="T22" fmla="*/ 38 w 38"/>
                  <a:gd name="T23" fmla="*/ 2 h 6"/>
                  <a:gd name="T24" fmla="*/ 37 w 38"/>
                  <a:gd name="T25" fmla="*/ 2 h 6"/>
                  <a:gd name="T26" fmla="*/ 34 w 38"/>
                  <a:gd name="T27" fmla="*/ 2 h 6"/>
                  <a:gd name="T28" fmla="*/ 30 w 38"/>
                  <a:gd name="T29" fmla="*/ 1 h 6"/>
                  <a:gd name="T30" fmla="*/ 25 w 38"/>
                  <a:gd name="T31" fmla="*/ 0 h 6"/>
                  <a:gd name="T32" fmla="*/ 24 w 38"/>
                  <a:gd name="T33" fmla="*/ 0 h 6"/>
                  <a:gd name="T34" fmla="*/ 15 w 38"/>
                  <a:gd name="T35" fmla="*/ 2 h 6"/>
                  <a:gd name="T36" fmla="*/ 10 w 38"/>
                  <a:gd name="T37" fmla="*/ 3 h 6"/>
                  <a:gd name="T38" fmla="*/ 5 w 38"/>
                  <a:gd name="T39" fmla="*/ 4 h 6"/>
                  <a:gd name="T40" fmla="*/ 3 w 38"/>
                  <a:gd name="T41" fmla="*/ 3 h 6"/>
                  <a:gd name="T42" fmla="*/ 2 w 38"/>
                  <a:gd name="T43" fmla="*/ 2 h 6"/>
                  <a:gd name="T44" fmla="*/ 2 w 38"/>
                  <a:gd name="T45" fmla="*/ 1 h 6"/>
                  <a:gd name="T46" fmla="*/ 1 w 38"/>
                  <a:gd name="T47" fmla="*/ 0 h 6"/>
                  <a:gd name="T48" fmla="*/ 0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3" y="4"/>
                      <a:pt x="15" y="4"/>
                      <a:pt x="15" y="4"/>
                    </a:cubicBezTo>
                    <a:cubicBezTo>
                      <a:pt x="18" y="3"/>
                      <a:pt x="22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2"/>
                      <a:pt x="28" y="3"/>
                      <a:pt x="29" y="3"/>
                    </a:cubicBezTo>
                    <a:cubicBezTo>
                      <a:pt x="31" y="3"/>
                      <a:pt x="32" y="4"/>
                      <a:pt x="34" y="4"/>
                    </a:cubicBezTo>
                    <a:cubicBezTo>
                      <a:pt x="35" y="4"/>
                      <a:pt x="36" y="4"/>
                      <a:pt x="37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7" y="1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29" y="1"/>
                      <a:pt x="27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8" y="1"/>
                      <a:pt x="15" y="2"/>
                    </a:cubicBezTo>
                    <a:cubicBezTo>
                      <a:pt x="14" y="2"/>
                      <a:pt x="12" y="2"/>
                      <a:pt x="10" y="3"/>
                    </a:cubicBezTo>
                    <a:cubicBezTo>
                      <a:pt x="9" y="3"/>
                      <a:pt x="6" y="4"/>
                      <a:pt x="5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9" name="Freeform 103"/>
              <p:cNvSpPr>
                <a:spLocks/>
              </p:cNvSpPr>
              <p:nvPr/>
            </p:nvSpPr>
            <p:spPr bwMode="auto">
              <a:xfrm>
                <a:off x="1568888" y="4138126"/>
                <a:ext cx="23813" cy="7938"/>
              </a:xfrm>
              <a:custGeom>
                <a:avLst/>
                <a:gdLst>
                  <a:gd name="T0" fmla="*/ 1 w 15"/>
                  <a:gd name="T1" fmla="*/ 2 h 5"/>
                  <a:gd name="T2" fmla="*/ 12 w 15"/>
                  <a:gd name="T3" fmla="*/ 5 h 5"/>
                  <a:gd name="T4" fmla="*/ 14 w 15"/>
                  <a:gd name="T5" fmla="*/ 5 h 5"/>
                  <a:gd name="T6" fmla="*/ 15 w 15"/>
                  <a:gd name="T7" fmla="*/ 4 h 5"/>
                  <a:gd name="T8" fmla="*/ 14 w 15"/>
                  <a:gd name="T9" fmla="*/ 3 h 5"/>
                  <a:gd name="T10" fmla="*/ 12 w 15"/>
                  <a:gd name="T11" fmla="*/ 3 h 5"/>
                  <a:gd name="T12" fmla="*/ 5 w 15"/>
                  <a:gd name="T13" fmla="*/ 2 h 5"/>
                  <a:gd name="T14" fmla="*/ 2 w 15"/>
                  <a:gd name="T15" fmla="*/ 1 h 5"/>
                  <a:gd name="T16" fmla="*/ 1 w 15"/>
                  <a:gd name="T17" fmla="*/ 0 h 5"/>
                  <a:gd name="T18" fmla="*/ 0 w 15"/>
                  <a:gd name="T19" fmla="*/ 1 h 5"/>
                  <a:gd name="T20" fmla="*/ 1 w 1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" y="2"/>
                    </a:moveTo>
                    <a:cubicBezTo>
                      <a:pt x="1" y="2"/>
                      <a:pt x="7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0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1" name="Freeform 145"/>
              <p:cNvSpPr>
                <a:spLocks/>
              </p:cNvSpPr>
              <p:nvPr/>
            </p:nvSpPr>
            <p:spPr bwMode="auto">
              <a:xfrm>
                <a:off x="1591113" y="3903176"/>
                <a:ext cx="96838" cy="146050"/>
              </a:xfrm>
              <a:custGeom>
                <a:avLst/>
                <a:gdLst>
                  <a:gd name="T0" fmla="*/ 30 w 60"/>
                  <a:gd name="T1" fmla="*/ 2 h 91"/>
                  <a:gd name="T2" fmla="*/ 1 w 60"/>
                  <a:gd name="T3" fmla="*/ 23 h 91"/>
                  <a:gd name="T4" fmla="*/ 7 w 60"/>
                  <a:gd name="T5" fmla="*/ 57 h 91"/>
                  <a:gd name="T6" fmla="*/ 39 w 60"/>
                  <a:gd name="T7" fmla="*/ 89 h 91"/>
                  <a:gd name="T8" fmla="*/ 58 w 60"/>
                  <a:gd name="T9" fmla="*/ 53 h 91"/>
                  <a:gd name="T10" fmla="*/ 54 w 60"/>
                  <a:gd name="T11" fmla="*/ 11 h 91"/>
                  <a:gd name="T12" fmla="*/ 30 w 60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0" y="2"/>
                    </a:moveTo>
                    <a:cubicBezTo>
                      <a:pt x="18" y="5"/>
                      <a:pt x="2" y="14"/>
                      <a:pt x="1" y="23"/>
                    </a:cubicBezTo>
                    <a:cubicBezTo>
                      <a:pt x="0" y="33"/>
                      <a:pt x="1" y="45"/>
                      <a:pt x="7" y="57"/>
                    </a:cubicBezTo>
                    <a:cubicBezTo>
                      <a:pt x="13" y="69"/>
                      <a:pt x="23" y="91"/>
                      <a:pt x="39" y="89"/>
                    </a:cubicBezTo>
                    <a:cubicBezTo>
                      <a:pt x="54" y="88"/>
                      <a:pt x="57" y="79"/>
                      <a:pt x="58" y="53"/>
                    </a:cubicBezTo>
                    <a:cubicBezTo>
                      <a:pt x="59" y="27"/>
                      <a:pt x="60" y="19"/>
                      <a:pt x="54" y="11"/>
                    </a:cubicBezTo>
                    <a:cubicBezTo>
                      <a:pt x="51" y="7"/>
                      <a:pt x="41" y="0"/>
                      <a:pt x="3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2" name="Freeform 146"/>
              <p:cNvSpPr>
                <a:spLocks/>
              </p:cNvSpPr>
              <p:nvPr/>
            </p:nvSpPr>
            <p:spPr bwMode="auto">
              <a:xfrm>
                <a:off x="1641913" y="3904763"/>
                <a:ext cx="46038" cy="142875"/>
              </a:xfrm>
              <a:custGeom>
                <a:avLst/>
                <a:gdLst>
                  <a:gd name="T0" fmla="*/ 23 w 29"/>
                  <a:gd name="T1" fmla="*/ 10 h 89"/>
                  <a:gd name="T2" fmla="*/ 0 w 29"/>
                  <a:gd name="T3" fmla="*/ 1 h 89"/>
                  <a:gd name="T4" fmla="*/ 17 w 29"/>
                  <a:gd name="T5" fmla="*/ 10 h 89"/>
                  <a:gd name="T6" fmla="*/ 21 w 29"/>
                  <a:gd name="T7" fmla="*/ 52 h 89"/>
                  <a:gd name="T8" fmla="*/ 3 w 29"/>
                  <a:gd name="T9" fmla="*/ 88 h 89"/>
                  <a:gd name="T10" fmla="*/ 8 w 29"/>
                  <a:gd name="T11" fmla="*/ 88 h 89"/>
                  <a:gd name="T12" fmla="*/ 27 w 29"/>
                  <a:gd name="T13" fmla="*/ 52 h 89"/>
                  <a:gd name="T14" fmla="*/ 23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23" y="10"/>
                    </a:moveTo>
                    <a:cubicBezTo>
                      <a:pt x="20" y="6"/>
                      <a:pt x="11" y="0"/>
                      <a:pt x="0" y="1"/>
                    </a:cubicBezTo>
                    <a:cubicBezTo>
                      <a:pt x="8" y="2"/>
                      <a:pt x="14" y="7"/>
                      <a:pt x="17" y="10"/>
                    </a:cubicBezTo>
                    <a:cubicBezTo>
                      <a:pt x="23" y="18"/>
                      <a:pt x="21" y="26"/>
                      <a:pt x="21" y="52"/>
                    </a:cubicBezTo>
                    <a:cubicBezTo>
                      <a:pt x="20" y="76"/>
                      <a:pt x="17" y="86"/>
                      <a:pt x="3" y="88"/>
                    </a:cubicBezTo>
                    <a:cubicBezTo>
                      <a:pt x="4" y="88"/>
                      <a:pt x="6" y="89"/>
                      <a:pt x="8" y="88"/>
                    </a:cubicBezTo>
                    <a:cubicBezTo>
                      <a:pt x="23" y="87"/>
                      <a:pt x="26" y="78"/>
                      <a:pt x="27" y="52"/>
                    </a:cubicBezTo>
                    <a:cubicBezTo>
                      <a:pt x="28" y="26"/>
                      <a:pt x="29" y="18"/>
                      <a:pt x="23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3" name="Freeform 147"/>
              <p:cNvSpPr>
                <a:spLocks/>
              </p:cNvSpPr>
              <p:nvPr/>
            </p:nvSpPr>
            <p:spPr bwMode="auto">
              <a:xfrm>
                <a:off x="1589526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0 w 61"/>
                  <a:gd name="T3" fmla="*/ 1 h 91"/>
                  <a:gd name="T4" fmla="*/ 11 w 61"/>
                  <a:gd name="T5" fmla="*/ 9 h 91"/>
                  <a:gd name="T6" fmla="*/ 0 w 61"/>
                  <a:gd name="T7" fmla="*/ 23 h 91"/>
                  <a:gd name="T8" fmla="*/ 0 w 61"/>
                  <a:gd name="T9" fmla="*/ 29 h 91"/>
                  <a:gd name="T10" fmla="*/ 7 w 61"/>
                  <a:gd name="T11" fmla="*/ 58 h 91"/>
                  <a:gd name="T12" fmla="*/ 18 w 61"/>
                  <a:gd name="T13" fmla="*/ 79 h 91"/>
                  <a:gd name="T14" fmla="*/ 27 w 61"/>
                  <a:gd name="T15" fmla="*/ 87 h 91"/>
                  <a:gd name="T16" fmla="*/ 38 w 61"/>
                  <a:gd name="T17" fmla="*/ 91 h 91"/>
                  <a:gd name="T18" fmla="*/ 40 w 61"/>
                  <a:gd name="T19" fmla="*/ 91 h 91"/>
                  <a:gd name="T20" fmla="*/ 50 w 61"/>
                  <a:gd name="T21" fmla="*/ 88 h 91"/>
                  <a:gd name="T22" fmla="*/ 58 w 61"/>
                  <a:gd name="T23" fmla="*/ 76 h 91"/>
                  <a:gd name="T24" fmla="*/ 61 w 61"/>
                  <a:gd name="T25" fmla="*/ 53 h 91"/>
                  <a:gd name="T26" fmla="*/ 61 w 61"/>
                  <a:gd name="T27" fmla="*/ 29 h 91"/>
                  <a:gd name="T28" fmla="*/ 61 w 61"/>
                  <a:gd name="T29" fmla="*/ 18 h 91"/>
                  <a:gd name="T30" fmla="*/ 57 w 61"/>
                  <a:gd name="T31" fmla="*/ 10 h 91"/>
                  <a:gd name="T32" fmla="*/ 35 w 61"/>
                  <a:gd name="T33" fmla="*/ 0 h 91"/>
                  <a:gd name="T34" fmla="*/ 30 w 61"/>
                  <a:gd name="T35" fmla="*/ 1 h 91"/>
                  <a:gd name="T36" fmla="*/ 31 w 61"/>
                  <a:gd name="T37" fmla="*/ 2 h 91"/>
                  <a:gd name="T38" fmla="*/ 31 w 61"/>
                  <a:gd name="T39" fmla="*/ 4 h 91"/>
                  <a:gd name="T40" fmla="*/ 35 w 61"/>
                  <a:gd name="T41" fmla="*/ 3 h 91"/>
                  <a:gd name="T42" fmla="*/ 54 w 61"/>
                  <a:gd name="T43" fmla="*/ 12 h 91"/>
                  <a:gd name="T44" fmla="*/ 58 w 61"/>
                  <a:gd name="T45" fmla="*/ 19 h 91"/>
                  <a:gd name="T46" fmla="*/ 58 w 61"/>
                  <a:gd name="T47" fmla="*/ 29 h 91"/>
                  <a:gd name="T48" fmla="*/ 58 w 61"/>
                  <a:gd name="T49" fmla="*/ 53 h 91"/>
                  <a:gd name="T50" fmla="*/ 54 w 61"/>
                  <a:gd name="T51" fmla="*/ 79 h 91"/>
                  <a:gd name="T52" fmla="*/ 49 w 61"/>
                  <a:gd name="T53" fmla="*/ 85 h 91"/>
                  <a:gd name="T54" fmla="*/ 40 w 61"/>
                  <a:gd name="T55" fmla="*/ 88 h 91"/>
                  <a:gd name="T56" fmla="*/ 38 w 61"/>
                  <a:gd name="T57" fmla="*/ 88 h 91"/>
                  <a:gd name="T58" fmla="*/ 29 w 61"/>
                  <a:gd name="T59" fmla="*/ 85 h 91"/>
                  <a:gd name="T60" fmla="*/ 10 w 61"/>
                  <a:gd name="T61" fmla="*/ 57 h 91"/>
                  <a:gd name="T62" fmla="*/ 3 w 61"/>
                  <a:gd name="T63" fmla="*/ 29 h 91"/>
                  <a:gd name="T64" fmla="*/ 3 w 61"/>
                  <a:gd name="T65" fmla="*/ 24 h 91"/>
                  <a:gd name="T66" fmla="*/ 13 w 61"/>
                  <a:gd name="T67" fmla="*/ 11 h 91"/>
                  <a:gd name="T68" fmla="*/ 31 w 61"/>
                  <a:gd name="T69" fmla="*/ 4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4" y="2"/>
                      <a:pt x="17" y="5"/>
                      <a:pt x="11" y="9"/>
                    </a:cubicBezTo>
                    <a:cubicBezTo>
                      <a:pt x="6" y="13"/>
                      <a:pt x="1" y="18"/>
                      <a:pt x="0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8"/>
                      <a:pt x="2" y="48"/>
                      <a:pt x="7" y="58"/>
                    </a:cubicBezTo>
                    <a:cubicBezTo>
                      <a:pt x="10" y="64"/>
                      <a:pt x="13" y="72"/>
                      <a:pt x="18" y="79"/>
                    </a:cubicBezTo>
                    <a:cubicBezTo>
                      <a:pt x="21" y="82"/>
                      <a:pt x="24" y="85"/>
                      <a:pt x="27" y="87"/>
                    </a:cubicBezTo>
                    <a:cubicBezTo>
                      <a:pt x="30" y="90"/>
                      <a:pt x="34" y="91"/>
                      <a:pt x="38" y="91"/>
                    </a:cubicBezTo>
                    <a:cubicBezTo>
                      <a:pt x="39" y="91"/>
                      <a:pt x="39" y="91"/>
                      <a:pt x="40" y="91"/>
                    </a:cubicBezTo>
                    <a:cubicBezTo>
                      <a:pt x="44" y="90"/>
                      <a:pt x="47" y="89"/>
                      <a:pt x="50" y="88"/>
                    </a:cubicBezTo>
                    <a:cubicBezTo>
                      <a:pt x="54" y="85"/>
                      <a:pt x="57" y="81"/>
                      <a:pt x="58" y="76"/>
                    </a:cubicBezTo>
                    <a:cubicBezTo>
                      <a:pt x="60" y="70"/>
                      <a:pt x="60" y="63"/>
                      <a:pt x="61" y="53"/>
                    </a:cubicBezTo>
                    <a:cubicBezTo>
                      <a:pt x="61" y="42"/>
                      <a:pt x="61" y="35"/>
                      <a:pt x="61" y="29"/>
                    </a:cubicBezTo>
                    <a:cubicBezTo>
                      <a:pt x="61" y="25"/>
                      <a:pt x="61" y="21"/>
                      <a:pt x="61" y="18"/>
                    </a:cubicBezTo>
                    <a:cubicBezTo>
                      <a:pt x="60" y="15"/>
                      <a:pt x="59" y="13"/>
                      <a:pt x="57" y="10"/>
                    </a:cubicBezTo>
                    <a:cubicBezTo>
                      <a:pt x="53" y="6"/>
                      <a:pt x="45" y="0"/>
                      <a:pt x="35" y="0"/>
                    </a:cubicBezTo>
                    <a:cubicBezTo>
                      <a:pt x="34" y="0"/>
                      <a:pt x="32" y="0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3"/>
                      <a:pt x="34" y="3"/>
                      <a:pt x="35" y="3"/>
                    </a:cubicBezTo>
                    <a:cubicBezTo>
                      <a:pt x="44" y="3"/>
                      <a:pt x="51" y="9"/>
                      <a:pt x="54" y="12"/>
                    </a:cubicBezTo>
                    <a:cubicBezTo>
                      <a:pt x="56" y="14"/>
                      <a:pt x="57" y="16"/>
                      <a:pt x="58" y="19"/>
                    </a:cubicBezTo>
                    <a:cubicBezTo>
                      <a:pt x="58" y="22"/>
                      <a:pt x="58" y="25"/>
                      <a:pt x="58" y="29"/>
                    </a:cubicBezTo>
                    <a:cubicBezTo>
                      <a:pt x="58" y="35"/>
                      <a:pt x="58" y="42"/>
                      <a:pt x="58" y="53"/>
                    </a:cubicBezTo>
                    <a:cubicBezTo>
                      <a:pt x="57" y="66"/>
                      <a:pt x="56" y="74"/>
                      <a:pt x="54" y="79"/>
                    </a:cubicBezTo>
                    <a:cubicBezTo>
                      <a:pt x="52" y="82"/>
                      <a:pt x="51" y="84"/>
                      <a:pt x="49" y="85"/>
                    </a:cubicBezTo>
                    <a:cubicBezTo>
                      <a:pt x="46" y="87"/>
                      <a:pt x="43" y="87"/>
                      <a:pt x="40" y="88"/>
                    </a:cubicBezTo>
                    <a:cubicBezTo>
                      <a:pt x="39" y="88"/>
                      <a:pt x="39" y="88"/>
                      <a:pt x="38" y="88"/>
                    </a:cubicBezTo>
                    <a:cubicBezTo>
                      <a:pt x="35" y="88"/>
                      <a:pt x="32" y="87"/>
                      <a:pt x="29" y="85"/>
                    </a:cubicBezTo>
                    <a:cubicBezTo>
                      <a:pt x="20" y="79"/>
                      <a:pt x="14" y="65"/>
                      <a:pt x="10" y="57"/>
                    </a:cubicBezTo>
                    <a:cubicBezTo>
                      <a:pt x="5" y="47"/>
                      <a:pt x="3" y="37"/>
                      <a:pt x="3" y="29"/>
                    </a:cubicBezTo>
                    <a:cubicBezTo>
                      <a:pt x="3" y="27"/>
                      <a:pt x="3" y="25"/>
                      <a:pt x="3" y="24"/>
                    </a:cubicBezTo>
                    <a:cubicBezTo>
                      <a:pt x="4" y="20"/>
                      <a:pt x="8" y="15"/>
                      <a:pt x="13" y="11"/>
                    </a:cubicBezTo>
                    <a:cubicBezTo>
                      <a:pt x="19" y="8"/>
                      <a:pt x="25" y="5"/>
                      <a:pt x="31" y="4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5" name="Freeform 149"/>
              <p:cNvSpPr>
                <a:spLocks/>
              </p:cNvSpPr>
              <p:nvPr/>
            </p:nvSpPr>
            <p:spPr bwMode="auto">
              <a:xfrm>
                <a:off x="1484751" y="2918926"/>
                <a:ext cx="30163" cy="84138"/>
              </a:xfrm>
              <a:custGeom>
                <a:avLst/>
                <a:gdLst>
                  <a:gd name="T0" fmla="*/ 1 w 19"/>
                  <a:gd name="T1" fmla="*/ 0 h 52"/>
                  <a:gd name="T2" fmla="*/ 19 w 19"/>
                  <a:gd name="T3" fmla="*/ 5 h 52"/>
                  <a:gd name="T4" fmla="*/ 7 w 19"/>
                  <a:gd name="T5" fmla="*/ 6 h 52"/>
                  <a:gd name="T6" fmla="*/ 9 w 19"/>
                  <a:gd name="T7" fmla="*/ 24 h 52"/>
                  <a:gd name="T8" fmla="*/ 15 w 19"/>
                  <a:gd name="T9" fmla="*/ 52 h 52"/>
                  <a:gd name="T10" fmla="*/ 0 w 19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2">
                    <a:moveTo>
                      <a:pt x="1" y="0"/>
                    </a:moveTo>
                    <a:cubicBezTo>
                      <a:pt x="6" y="1"/>
                      <a:pt x="14" y="2"/>
                      <a:pt x="19" y="5"/>
                    </a:cubicBezTo>
                    <a:cubicBezTo>
                      <a:pt x="16" y="7"/>
                      <a:pt x="11" y="6"/>
                      <a:pt x="7" y="6"/>
                    </a:cubicBezTo>
                    <a:cubicBezTo>
                      <a:pt x="5" y="11"/>
                      <a:pt x="9" y="19"/>
                      <a:pt x="9" y="24"/>
                    </a:cubicBezTo>
                    <a:cubicBezTo>
                      <a:pt x="10" y="34"/>
                      <a:pt x="13" y="43"/>
                      <a:pt x="15" y="52"/>
                    </a:cubicBezTo>
                    <a:cubicBezTo>
                      <a:pt x="1" y="41"/>
                      <a:pt x="7" y="15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6" name="Freeform 150"/>
              <p:cNvSpPr>
                <a:spLocks/>
              </p:cNvSpPr>
              <p:nvPr/>
            </p:nvSpPr>
            <p:spPr bwMode="auto">
              <a:xfrm>
                <a:off x="1451413" y="2752238"/>
                <a:ext cx="96838" cy="127000"/>
              </a:xfrm>
              <a:custGeom>
                <a:avLst/>
                <a:gdLst>
                  <a:gd name="T0" fmla="*/ 61 w 61"/>
                  <a:gd name="T1" fmla="*/ 15 h 79"/>
                  <a:gd name="T2" fmla="*/ 47 w 61"/>
                  <a:gd name="T3" fmla="*/ 9 h 79"/>
                  <a:gd name="T4" fmla="*/ 36 w 61"/>
                  <a:gd name="T5" fmla="*/ 2 h 79"/>
                  <a:gd name="T6" fmla="*/ 28 w 61"/>
                  <a:gd name="T7" fmla="*/ 9 h 79"/>
                  <a:gd name="T8" fmla="*/ 19 w 61"/>
                  <a:gd name="T9" fmla="*/ 22 h 79"/>
                  <a:gd name="T10" fmla="*/ 12 w 61"/>
                  <a:gd name="T11" fmla="*/ 33 h 79"/>
                  <a:gd name="T12" fmla="*/ 11 w 61"/>
                  <a:gd name="T13" fmla="*/ 46 h 79"/>
                  <a:gd name="T14" fmla="*/ 3 w 61"/>
                  <a:gd name="T15" fmla="*/ 62 h 79"/>
                  <a:gd name="T16" fmla="*/ 9 w 61"/>
                  <a:gd name="T17" fmla="*/ 79 h 79"/>
                  <a:gd name="T18" fmla="*/ 13 w 61"/>
                  <a:gd name="T19" fmla="*/ 48 h 79"/>
                  <a:gd name="T20" fmla="*/ 22 w 61"/>
                  <a:gd name="T21" fmla="*/ 29 h 79"/>
                  <a:gd name="T22" fmla="*/ 31 w 61"/>
                  <a:gd name="T23" fmla="*/ 8 h 79"/>
                  <a:gd name="T24" fmla="*/ 56 w 61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61" y="15"/>
                    </a:moveTo>
                    <a:cubicBezTo>
                      <a:pt x="57" y="13"/>
                      <a:pt x="51" y="12"/>
                      <a:pt x="47" y="9"/>
                    </a:cubicBezTo>
                    <a:cubicBezTo>
                      <a:pt x="43" y="7"/>
                      <a:pt x="40" y="3"/>
                      <a:pt x="36" y="2"/>
                    </a:cubicBezTo>
                    <a:cubicBezTo>
                      <a:pt x="30" y="0"/>
                      <a:pt x="30" y="4"/>
                      <a:pt x="28" y="9"/>
                    </a:cubicBezTo>
                    <a:cubicBezTo>
                      <a:pt x="26" y="14"/>
                      <a:pt x="23" y="18"/>
                      <a:pt x="19" y="22"/>
                    </a:cubicBezTo>
                    <a:cubicBezTo>
                      <a:pt x="17" y="25"/>
                      <a:pt x="13" y="30"/>
                      <a:pt x="12" y="33"/>
                    </a:cubicBezTo>
                    <a:cubicBezTo>
                      <a:pt x="11" y="38"/>
                      <a:pt x="12" y="42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0" y="70"/>
                      <a:pt x="4" y="72"/>
                      <a:pt x="9" y="79"/>
                    </a:cubicBezTo>
                    <a:cubicBezTo>
                      <a:pt x="5" y="66"/>
                      <a:pt x="9" y="59"/>
                      <a:pt x="13" y="48"/>
                    </a:cubicBezTo>
                    <a:cubicBezTo>
                      <a:pt x="16" y="41"/>
                      <a:pt x="17" y="35"/>
                      <a:pt x="22" y="29"/>
                    </a:cubicBezTo>
                    <a:cubicBezTo>
                      <a:pt x="26" y="23"/>
                      <a:pt x="27" y="13"/>
                      <a:pt x="31" y="8"/>
                    </a:cubicBezTo>
                    <a:cubicBezTo>
                      <a:pt x="36" y="2"/>
                      <a:pt x="48" y="12"/>
                      <a:pt x="5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1600638" y="3919051"/>
                <a:ext cx="26988" cy="98425"/>
              </a:xfrm>
              <a:custGeom>
                <a:avLst/>
                <a:gdLst>
                  <a:gd name="T0" fmla="*/ 17 w 17"/>
                  <a:gd name="T1" fmla="*/ 0 h 62"/>
                  <a:gd name="T2" fmla="*/ 0 w 17"/>
                  <a:gd name="T3" fmla="*/ 26 h 62"/>
                  <a:gd name="T4" fmla="*/ 15 w 17"/>
                  <a:gd name="T5" fmla="*/ 62 h 62"/>
                  <a:gd name="T6" fmla="*/ 3 w 17"/>
                  <a:gd name="T7" fmla="*/ 25 h 62"/>
                  <a:gd name="T8" fmla="*/ 15 w 17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2">
                    <a:moveTo>
                      <a:pt x="17" y="0"/>
                    </a:moveTo>
                    <a:cubicBezTo>
                      <a:pt x="8" y="6"/>
                      <a:pt x="0" y="12"/>
                      <a:pt x="0" y="26"/>
                    </a:cubicBezTo>
                    <a:cubicBezTo>
                      <a:pt x="1" y="40"/>
                      <a:pt x="9" y="50"/>
                      <a:pt x="15" y="62"/>
                    </a:cubicBezTo>
                    <a:cubicBezTo>
                      <a:pt x="8" y="52"/>
                      <a:pt x="4" y="36"/>
                      <a:pt x="3" y="25"/>
                    </a:cubicBezTo>
                    <a:cubicBezTo>
                      <a:pt x="2" y="14"/>
                      <a:pt x="8" y="7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8" name="Freeform 152"/>
              <p:cNvSpPr>
                <a:spLocks/>
              </p:cNvSpPr>
              <p:nvPr/>
            </p:nvSpPr>
            <p:spPr bwMode="auto">
              <a:xfrm>
                <a:off x="1553013" y="3876188"/>
                <a:ext cx="38100" cy="92075"/>
              </a:xfrm>
              <a:custGeom>
                <a:avLst/>
                <a:gdLst>
                  <a:gd name="T0" fmla="*/ 24 w 24"/>
                  <a:gd name="T1" fmla="*/ 0 h 57"/>
                  <a:gd name="T2" fmla="*/ 8 w 24"/>
                  <a:gd name="T3" fmla="*/ 28 h 57"/>
                  <a:gd name="T4" fmla="*/ 1 w 24"/>
                  <a:gd name="T5" fmla="*/ 39 h 57"/>
                  <a:gd name="T6" fmla="*/ 5 w 24"/>
                  <a:gd name="T7" fmla="*/ 57 h 57"/>
                  <a:gd name="T8" fmla="*/ 6 w 24"/>
                  <a:gd name="T9" fmla="*/ 46 h 57"/>
                  <a:gd name="T10" fmla="*/ 4 w 24"/>
                  <a:gd name="T11" fmla="*/ 40 h 57"/>
                  <a:gd name="T12" fmla="*/ 10 w 24"/>
                  <a:gd name="T13" fmla="*/ 28 h 57"/>
                  <a:gd name="T14" fmla="*/ 2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cubicBezTo>
                      <a:pt x="23" y="11"/>
                      <a:pt x="16" y="21"/>
                      <a:pt x="8" y="28"/>
                    </a:cubicBezTo>
                    <a:cubicBezTo>
                      <a:pt x="4" y="31"/>
                      <a:pt x="0" y="33"/>
                      <a:pt x="1" y="39"/>
                    </a:cubicBezTo>
                    <a:cubicBezTo>
                      <a:pt x="1" y="44"/>
                      <a:pt x="4" y="51"/>
                      <a:pt x="5" y="57"/>
                    </a:cubicBezTo>
                    <a:cubicBezTo>
                      <a:pt x="5" y="53"/>
                      <a:pt x="6" y="49"/>
                      <a:pt x="6" y="46"/>
                    </a:cubicBezTo>
                    <a:cubicBezTo>
                      <a:pt x="6" y="44"/>
                      <a:pt x="4" y="42"/>
                      <a:pt x="4" y="40"/>
                    </a:cubicBezTo>
                    <a:cubicBezTo>
                      <a:pt x="4" y="35"/>
                      <a:pt x="6" y="31"/>
                      <a:pt x="10" y="28"/>
                    </a:cubicBezTo>
                    <a:cubicBezTo>
                      <a:pt x="17" y="21"/>
                      <a:pt x="23" y="14"/>
                      <a:pt x="2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9" name="Freeform 153"/>
              <p:cNvSpPr>
                <a:spLocks/>
              </p:cNvSpPr>
              <p:nvPr/>
            </p:nvSpPr>
            <p:spPr bwMode="auto">
              <a:xfrm>
                <a:off x="1575238" y="4144476"/>
                <a:ext cx="31750" cy="36513"/>
              </a:xfrm>
              <a:custGeom>
                <a:avLst/>
                <a:gdLst>
                  <a:gd name="T0" fmla="*/ 17 w 19"/>
                  <a:gd name="T1" fmla="*/ 0 h 23"/>
                  <a:gd name="T2" fmla="*/ 0 w 19"/>
                  <a:gd name="T3" fmla="*/ 4 h 23"/>
                  <a:gd name="T4" fmla="*/ 13 w 19"/>
                  <a:gd name="T5" fmla="*/ 8 h 23"/>
                  <a:gd name="T6" fmla="*/ 19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7" y="0"/>
                    </a:moveTo>
                    <a:cubicBezTo>
                      <a:pt x="15" y="7"/>
                      <a:pt x="4" y="2"/>
                      <a:pt x="0" y="4"/>
                    </a:cubicBezTo>
                    <a:cubicBezTo>
                      <a:pt x="4" y="6"/>
                      <a:pt x="10" y="5"/>
                      <a:pt x="13" y="8"/>
                    </a:cubicBezTo>
                    <a:cubicBezTo>
                      <a:pt x="17" y="12"/>
                      <a:pt x="16" y="20"/>
                      <a:pt x="19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0" name="Freeform 154"/>
              <p:cNvSpPr>
                <a:spLocks/>
              </p:cNvSpPr>
              <p:nvPr/>
            </p:nvSpPr>
            <p:spPr bwMode="auto">
              <a:xfrm>
                <a:off x="1683188" y="4088913"/>
                <a:ext cx="41275" cy="120650"/>
              </a:xfrm>
              <a:custGeom>
                <a:avLst/>
                <a:gdLst>
                  <a:gd name="T0" fmla="*/ 26 w 26"/>
                  <a:gd name="T1" fmla="*/ 0 h 75"/>
                  <a:gd name="T2" fmla="*/ 6 w 26"/>
                  <a:gd name="T3" fmla="*/ 7 h 75"/>
                  <a:gd name="T4" fmla="*/ 3 w 26"/>
                  <a:gd name="T5" fmla="*/ 13 h 75"/>
                  <a:gd name="T6" fmla="*/ 3 w 26"/>
                  <a:gd name="T7" fmla="*/ 22 h 75"/>
                  <a:gd name="T8" fmla="*/ 1 w 26"/>
                  <a:gd name="T9" fmla="*/ 42 h 75"/>
                  <a:gd name="T10" fmla="*/ 3 w 26"/>
                  <a:gd name="T11" fmla="*/ 61 h 75"/>
                  <a:gd name="T12" fmla="*/ 5 w 26"/>
                  <a:gd name="T13" fmla="*/ 75 h 75"/>
                  <a:gd name="T14" fmla="*/ 3 w 26"/>
                  <a:gd name="T15" fmla="*/ 63 h 75"/>
                  <a:gd name="T16" fmla="*/ 2 w 26"/>
                  <a:gd name="T17" fmla="*/ 46 h 75"/>
                  <a:gd name="T18" fmla="*/ 5 w 26"/>
                  <a:gd name="T19" fmla="*/ 27 h 75"/>
                  <a:gd name="T20" fmla="*/ 8 w 26"/>
                  <a:gd name="T21" fmla="*/ 11 h 75"/>
                  <a:gd name="T22" fmla="*/ 18 w 26"/>
                  <a:gd name="T23" fmla="*/ 5 h 75"/>
                  <a:gd name="T24" fmla="*/ 25 w 26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75">
                    <a:moveTo>
                      <a:pt x="26" y="0"/>
                    </a:moveTo>
                    <a:cubicBezTo>
                      <a:pt x="20" y="5"/>
                      <a:pt x="13" y="5"/>
                      <a:pt x="6" y="7"/>
                    </a:cubicBezTo>
                    <a:cubicBezTo>
                      <a:pt x="2" y="8"/>
                      <a:pt x="2" y="10"/>
                      <a:pt x="3" y="13"/>
                    </a:cubicBezTo>
                    <a:cubicBezTo>
                      <a:pt x="3" y="16"/>
                      <a:pt x="3" y="19"/>
                      <a:pt x="3" y="22"/>
                    </a:cubicBezTo>
                    <a:cubicBezTo>
                      <a:pt x="2" y="29"/>
                      <a:pt x="0" y="35"/>
                      <a:pt x="1" y="42"/>
                    </a:cubicBezTo>
                    <a:cubicBezTo>
                      <a:pt x="2" y="48"/>
                      <a:pt x="3" y="55"/>
                      <a:pt x="3" y="61"/>
                    </a:cubicBezTo>
                    <a:cubicBezTo>
                      <a:pt x="3" y="65"/>
                      <a:pt x="3" y="72"/>
                      <a:pt x="5" y="75"/>
                    </a:cubicBezTo>
                    <a:cubicBezTo>
                      <a:pt x="4" y="72"/>
                      <a:pt x="4" y="67"/>
                      <a:pt x="3" y="63"/>
                    </a:cubicBezTo>
                    <a:cubicBezTo>
                      <a:pt x="2" y="57"/>
                      <a:pt x="2" y="51"/>
                      <a:pt x="2" y="46"/>
                    </a:cubicBezTo>
                    <a:cubicBezTo>
                      <a:pt x="3" y="39"/>
                      <a:pt x="4" y="33"/>
                      <a:pt x="5" y="27"/>
                    </a:cubicBezTo>
                    <a:cubicBezTo>
                      <a:pt x="6" y="22"/>
                      <a:pt x="5" y="14"/>
                      <a:pt x="8" y="11"/>
                    </a:cubicBezTo>
                    <a:cubicBezTo>
                      <a:pt x="11" y="7"/>
                      <a:pt x="15" y="7"/>
                      <a:pt x="18" y="5"/>
                    </a:cubicBezTo>
                    <a:cubicBezTo>
                      <a:pt x="20" y="4"/>
                      <a:pt x="22" y="0"/>
                      <a:pt x="2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1" name="Freeform 155"/>
              <p:cNvSpPr>
                <a:spLocks/>
              </p:cNvSpPr>
              <p:nvPr/>
            </p:nvSpPr>
            <p:spPr bwMode="auto">
              <a:xfrm>
                <a:off x="1633976" y="4128601"/>
                <a:ext cx="19050" cy="88900"/>
              </a:xfrm>
              <a:custGeom>
                <a:avLst/>
                <a:gdLst>
                  <a:gd name="T0" fmla="*/ 0 w 12"/>
                  <a:gd name="T1" fmla="*/ 0 h 56"/>
                  <a:gd name="T2" fmla="*/ 7 w 12"/>
                  <a:gd name="T3" fmla="*/ 16 h 56"/>
                  <a:gd name="T4" fmla="*/ 10 w 12"/>
                  <a:gd name="T5" fmla="*/ 56 h 56"/>
                  <a:gd name="T6" fmla="*/ 8 w 12"/>
                  <a:gd name="T7" fmla="*/ 41 h 56"/>
                  <a:gd name="T8" fmla="*/ 8 w 12"/>
                  <a:gd name="T9" fmla="*/ 28 h 56"/>
                  <a:gd name="T10" fmla="*/ 6 w 12"/>
                  <a:gd name="T11" fmla="*/ 20 h 56"/>
                  <a:gd name="T12" fmla="*/ 4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0" y="0"/>
                    </a:moveTo>
                    <a:cubicBezTo>
                      <a:pt x="2" y="6"/>
                      <a:pt x="4" y="10"/>
                      <a:pt x="7" y="16"/>
                    </a:cubicBezTo>
                    <a:cubicBezTo>
                      <a:pt x="12" y="28"/>
                      <a:pt x="11" y="43"/>
                      <a:pt x="10" y="56"/>
                    </a:cubicBezTo>
                    <a:cubicBezTo>
                      <a:pt x="7" y="53"/>
                      <a:pt x="8" y="45"/>
                      <a:pt x="8" y="41"/>
                    </a:cubicBezTo>
                    <a:cubicBezTo>
                      <a:pt x="8" y="36"/>
                      <a:pt x="8" y="32"/>
                      <a:pt x="8" y="28"/>
                    </a:cubicBezTo>
                    <a:cubicBezTo>
                      <a:pt x="7" y="25"/>
                      <a:pt x="7" y="22"/>
                      <a:pt x="6" y="20"/>
                    </a:cubicBezTo>
                    <a:cubicBezTo>
                      <a:pt x="6" y="16"/>
                      <a:pt x="3" y="14"/>
                      <a:pt x="4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2" name="Freeform 156"/>
              <p:cNvSpPr>
                <a:spLocks/>
              </p:cNvSpPr>
              <p:nvPr/>
            </p:nvSpPr>
            <p:spPr bwMode="auto">
              <a:xfrm>
                <a:off x="1578413" y="4038113"/>
                <a:ext cx="34925" cy="42863"/>
              </a:xfrm>
              <a:custGeom>
                <a:avLst/>
                <a:gdLst>
                  <a:gd name="T0" fmla="*/ 21 w 21"/>
                  <a:gd name="T1" fmla="*/ 1 h 27"/>
                  <a:gd name="T2" fmla="*/ 10 w 21"/>
                  <a:gd name="T3" fmla="*/ 1 h 27"/>
                  <a:gd name="T4" fmla="*/ 3 w 21"/>
                  <a:gd name="T5" fmla="*/ 2 h 27"/>
                  <a:gd name="T6" fmla="*/ 1 w 21"/>
                  <a:gd name="T7" fmla="*/ 13 h 27"/>
                  <a:gd name="T8" fmla="*/ 6 w 21"/>
                  <a:gd name="T9" fmla="*/ 27 h 27"/>
                  <a:gd name="T10" fmla="*/ 6 w 21"/>
                  <a:gd name="T11" fmla="*/ 6 h 27"/>
                  <a:gd name="T12" fmla="*/ 20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21" y="1"/>
                    </a:moveTo>
                    <a:cubicBezTo>
                      <a:pt x="18" y="2"/>
                      <a:pt x="14" y="1"/>
                      <a:pt x="10" y="1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4"/>
                      <a:pt x="1" y="10"/>
                      <a:pt x="1" y="13"/>
                    </a:cubicBezTo>
                    <a:cubicBezTo>
                      <a:pt x="1" y="18"/>
                      <a:pt x="5" y="22"/>
                      <a:pt x="6" y="27"/>
                    </a:cubicBezTo>
                    <a:cubicBezTo>
                      <a:pt x="4" y="22"/>
                      <a:pt x="5" y="12"/>
                      <a:pt x="6" y="6"/>
                    </a:cubicBezTo>
                    <a:cubicBezTo>
                      <a:pt x="7" y="1"/>
                      <a:pt x="16" y="3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3" name="Freeform 157"/>
              <p:cNvSpPr>
                <a:spLocks/>
              </p:cNvSpPr>
              <p:nvPr/>
            </p:nvSpPr>
            <p:spPr bwMode="auto">
              <a:xfrm>
                <a:off x="1708588" y="4071451"/>
                <a:ext cx="42863" cy="9525"/>
              </a:xfrm>
              <a:custGeom>
                <a:avLst/>
                <a:gdLst>
                  <a:gd name="T0" fmla="*/ 27 w 27"/>
                  <a:gd name="T1" fmla="*/ 0 h 6"/>
                  <a:gd name="T2" fmla="*/ 17 w 27"/>
                  <a:gd name="T3" fmla="*/ 5 h 6"/>
                  <a:gd name="T4" fmla="*/ 0 w 27"/>
                  <a:gd name="T5" fmla="*/ 6 h 6"/>
                  <a:gd name="T6" fmla="*/ 17 w 27"/>
                  <a:gd name="T7" fmla="*/ 3 h 6"/>
                  <a:gd name="T8" fmla="*/ 27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7" y="0"/>
                    </a:moveTo>
                    <a:cubicBezTo>
                      <a:pt x="25" y="6"/>
                      <a:pt x="22" y="6"/>
                      <a:pt x="17" y="5"/>
                    </a:cubicBezTo>
                    <a:cubicBezTo>
                      <a:pt x="12" y="3"/>
                      <a:pt x="5" y="4"/>
                      <a:pt x="0" y="6"/>
                    </a:cubicBezTo>
                    <a:cubicBezTo>
                      <a:pt x="6" y="5"/>
                      <a:pt x="11" y="2"/>
                      <a:pt x="17" y="3"/>
                    </a:cubicBezTo>
                    <a:cubicBezTo>
                      <a:pt x="21" y="4"/>
                      <a:pt x="23" y="5"/>
                      <a:pt x="2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4" name="Freeform 158"/>
              <p:cNvSpPr>
                <a:spLocks/>
              </p:cNvSpPr>
              <p:nvPr/>
            </p:nvSpPr>
            <p:spPr bwMode="auto">
              <a:xfrm>
                <a:off x="1551426" y="4119076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1 w 8"/>
                  <a:gd name="T3" fmla="*/ 6 h 15"/>
                  <a:gd name="T4" fmla="*/ 8 w 8"/>
                  <a:gd name="T5" fmla="*/ 15 h 15"/>
                  <a:gd name="T6" fmla="*/ 8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6" y="2"/>
                      <a:pt x="2" y="3"/>
                      <a:pt x="1" y="6"/>
                    </a:cubicBezTo>
                    <a:cubicBezTo>
                      <a:pt x="0" y="9"/>
                      <a:pt x="5" y="15"/>
                      <a:pt x="8" y="15"/>
                    </a:cubicBezTo>
                    <a:cubicBezTo>
                      <a:pt x="4" y="12"/>
                      <a:pt x="4" y="5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7" name="Freeform 161"/>
              <p:cNvSpPr>
                <a:spLocks/>
              </p:cNvSpPr>
              <p:nvPr/>
            </p:nvSpPr>
            <p:spPr bwMode="auto">
              <a:xfrm>
                <a:off x="1640326" y="4306401"/>
                <a:ext cx="33338" cy="569913"/>
              </a:xfrm>
              <a:custGeom>
                <a:avLst/>
                <a:gdLst>
                  <a:gd name="T0" fmla="*/ 0 w 21"/>
                  <a:gd name="T1" fmla="*/ 0 h 356"/>
                  <a:gd name="T2" fmla="*/ 20 w 21"/>
                  <a:gd name="T3" fmla="*/ 356 h 356"/>
                  <a:gd name="T4" fmla="*/ 0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0" y="0"/>
                    </a:moveTo>
                    <a:cubicBezTo>
                      <a:pt x="0" y="0"/>
                      <a:pt x="21" y="340"/>
                      <a:pt x="20" y="356"/>
                    </a:cubicBezTo>
                    <a:cubicBezTo>
                      <a:pt x="20" y="356"/>
                      <a:pt x="15" y="8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8" name="Freeform 162"/>
              <p:cNvSpPr>
                <a:spLocks/>
              </p:cNvSpPr>
              <p:nvPr/>
            </p:nvSpPr>
            <p:spPr bwMode="auto">
              <a:xfrm>
                <a:off x="1581588" y="4246076"/>
                <a:ext cx="49213" cy="542925"/>
              </a:xfrm>
              <a:custGeom>
                <a:avLst/>
                <a:gdLst>
                  <a:gd name="T0" fmla="*/ 0 w 30"/>
                  <a:gd name="T1" fmla="*/ 0 h 339"/>
                  <a:gd name="T2" fmla="*/ 30 w 30"/>
                  <a:gd name="T3" fmla="*/ 339 h 339"/>
                  <a:gd name="T4" fmla="*/ 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0" y="0"/>
                    </a:moveTo>
                    <a:cubicBezTo>
                      <a:pt x="0" y="0"/>
                      <a:pt x="27" y="314"/>
                      <a:pt x="30" y="339"/>
                    </a:cubicBezTo>
                    <a:cubicBezTo>
                      <a:pt x="30" y="339"/>
                      <a:pt x="9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2" name="Freeform 217"/>
              <p:cNvSpPr>
                <a:spLocks/>
              </p:cNvSpPr>
              <p:nvPr/>
            </p:nvSpPr>
            <p:spPr bwMode="auto">
              <a:xfrm>
                <a:off x="1600638" y="2928451"/>
                <a:ext cx="3175" cy="30163"/>
              </a:xfrm>
              <a:custGeom>
                <a:avLst/>
                <a:gdLst>
                  <a:gd name="T0" fmla="*/ 2 w 2"/>
                  <a:gd name="T1" fmla="*/ 18 h 19"/>
                  <a:gd name="T2" fmla="*/ 2 w 2"/>
                  <a:gd name="T3" fmla="*/ 7 h 19"/>
                  <a:gd name="T4" fmla="*/ 2 w 2"/>
                  <a:gd name="T5" fmla="*/ 1 h 19"/>
                  <a:gd name="T6" fmla="*/ 1 w 2"/>
                  <a:gd name="T7" fmla="*/ 0 h 19"/>
                  <a:gd name="T8" fmla="*/ 0 w 2"/>
                  <a:gd name="T9" fmla="*/ 1 h 19"/>
                  <a:gd name="T10" fmla="*/ 0 w 2"/>
                  <a:gd name="T11" fmla="*/ 7 h 19"/>
                  <a:gd name="T12" fmla="*/ 0 w 2"/>
                  <a:gd name="T13" fmla="*/ 18 h 19"/>
                  <a:gd name="T14" fmla="*/ 1 w 2"/>
                  <a:gd name="T15" fmla="*/ 19 h 19"/>
                  <a:gd name="T16" fmla="*/ 2 w 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9">
                    <a:moveTo>
                      <a:pt x="2" y="18"/>
                    </a:moveTo>
                    <a:cubicBezTo>
                      <a:pt x="2" y="18"/>
                      <a:pt x="2" y="12"/>
                      <a:pt x="2" y="7"/>
                    </a:cubicBezTo>
                    <a:cubicBezTo>
                      <a:pt x="2" y="5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12"/>
                      <a:pt x="0" y="18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" name="Fuß rechts"/>
            <p:cNvGrpSpPr/>
            <p:nvPr/>
          </p:nvGrpSpPr>
          <p:grpSpPr>
            <a:xfrm>
              <a:off x="1964176" y="4977914"/>
              <a:ext cx="401637" cy="436562"/>
              <a:chOff x="1964176" y="4977914"/>
              <a:chExt cx="401637" cy="436562"/>
            </a:xfrm>
          </p:grpSpPr>
          <p:sp>
            <p:nvSpPr>
              <p:cNvPr id="1063" name="Freeform 218"/>
              <p:cNvSpPr>
                <a:spLocks/>
              </p:cNvSpPr>
              <p:nvPr/>
            </p:nvSpPr>
            <p:spPr bwMode="auto">
              <a:xfrm>
                <a:off x="1986401" y="5044589"/>
                <a:ext cx="125413" cy="76200"/>
              </a:xfrm>
              <a:custGeom>
                <a:avLst/>
                <a:gdLst>
                  <a:gd name="T0" fmla="*/ 28 w 79"/>
                  <a:gd name="T1" fmla="*/ 3 h 48"/>
                  <a:gd name="T2" fmla="*/ 53 w 79"/>
                  <a:gd name="T3" fmla="*/ 3 h 48"/>
                  <a:gd name="T4" fmla="*/ 71 w 79"/>
                  <a:gd name="T5" fmla="*/ 11 h 48"/>
                  <a:gd name="T6" fmla="*/ 76 w 79"/>
                  <a:gd name="T7" fmla="*/ 20 h 48"/>
                  <a:gd name="T8" fmla="*/ 69 w 79"/>
                  <a:gd name="T9" fmla="*/ 28 h 48"/>
                  <a:gd name="T10" fmla="*/ 35 w 79"/>
                  <a:gd name="T11" fmla="*/ 37 h 48"/>
                  <a:gd name="T12" fmla="*/ 20 w 79"/>
                  <a:gd name="T13" fmla="*/ 44 h 48"/>
                  <a:gd name="T14" fmla="*/ 4 w 79"/>
                  <a:gd name="T15" fmla="*/ 42 h 48"/>
                  <a:gd name="T16" fmla="*/ 2 w 79"/>
                  <a:gd name="T17" fmla="*/ 30 h 48"/>
                  <a:gd name="T18" fmla="*/ 9 w 79"/>
                  <a:gd name="T19" fmla="*/ 21 h 48"/>
                  <a:gd name="T20" fmla="*/ 28 w 79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48">
                    <a:moveTo>
                      <a:pt x="28" y="3"/>
                    </a:moveTo>
                    <a:cubicBezTo>
                      <a:pt x="28" y="3"/>
                      <a:pt x="48" y="0"/>
                      <a:pt x="53" y="3"/>
                    </a:cubicBezTo>
                    <a:cubicBezTo>
                      <a:pt x="58" y="6"/>
                      <a:pt x="67" y="9"/>
                      <a:pt x="71" y="11"/>
                    </a:cubicBezTo>
                    <a:cubicBezTo>
                      <a:pt x="74" y="13"/>
                      <a:pt x="77" y="15"/>
                      <a:pt x="76" y="20"/>
                    </a:cubicBezTo>
                    <a:cubicBezTo>
                      <a:pt x="75" y="25"/>
                      <a:pt x="79" y="26"/>
                      <a:pt x="69" y="28"/>
                    </a:cubicBezTo>
                    <a:cubicBezTo>
                      <a:pt x="60" y="30"/>
                      <a:pt x="41" y="34"/>
                      <a:pt x="35" y="37"/>
                    </a:cubicBezTo>
                    <a:cubicBezTo>
                      <a:pt x="29" y="41"/>
                      <a:pt x="27" y="43"/>
                      <a:pt x="20" y="44"/>
                    </a:cubicBezTo>
                    <a:cubicBezTo>
                      <a:pt x="12" y="46"/>
                      <a:pt x="8" y="48"/>
                      <a:pt x="4" y="42"/>
                    </a:cubicBezTo>
                    <a:cubicBezTo>
                      <a:pt x="1" y="37"/>
                      <a:pt x="0" y="33"/>
                      <a:pt x="2" y="30"/>
                    </a:cubicBezTo>
                    <a:cubicBezTo>
                      <a:pt x="3" y="27"/>
                      <a:pt x="1" y="25"/>
                      <a:pt x="9" y="21"/>
                    </a:cubicBezTo>
                    <a:cubicBezTo>
                      <a:pt x="17" y="17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4" name="Freeform 219"/>
              <p:cNvSpPr>
                <a:spLocks/>
              </p:cNvSpPr>
              <p:nvPr/>
            </p:nvSpPr>
            <p:spPr bwMode="auto">
              <a:xfrm>
                <a:off x="1986401" y="5046176"/>
                <a:ext cx="122238" cy="73025"/>
              </a:xfrm>
              <a:custGeom>
                <a:avLst/>
                <a:gdLst>
                  <a:gd name="T0" fmla="*/ 28 w 77"/>
                  <a:gd name="T1" fmla="*/ 2 h 46"/>
                  <a:gd name="T2" fmla="*/ 28 w 77"/>
                  <a:gd name="T3" fmla="*/ 3 h 46"/>
                  <a:gd name="T4" fmla="*/ 34 w 77"/>
                  <a:gd name="T5" fmla="*/ 2 h 46"/>
                  <a:gd name="T6" fmla="*/ 45 w 77"/>
                  <a:gd name="T7" fmla="*/ 2 h 46"/>
                  <a:gd name="T8" fmla="*/ 53 w 77"/>
                  <a:gd name="T9" fmla="*/ 3 h 46"/>
                  <a:gd name="T10" fmla="*/ 70 w 77"/>
                  <a:gd name="T11" fmla="*/ 11 h 46"/>
                  <a:gd name="T12" fmla="*/ 74 w 77"/>
                  <a:gd name="T13" fmla="*/ 13 h 46"/>
                  <a:gd name="T14" fmla="*/ 75 w 77"/>
                  <a:gd name="T15" fmla="*/ 17 h 46"/>
                  <a:gd name="T16" fmla="*/ 75 w 77"/>
                  <a:gd name="T17" fmla="*/ 19 h 46"/>
                  <a:gd name="T18" fmla="*/ 75 w 77"/>
                  <a:gd name="T19" fmla="*/ 21 h 46"/>
                  <a:gd name="T20" fmla="*/ 75 w 77"/>
                  <a:gd name="T21" fmla="*/ 23 h 46"/>
                  <a:gd name="T22" fmla="*/ 75 w 77"/>
                  <a:gd name="T23" fmla="*/ 24 h 46"/>
                  <a:gd name="T24" fmla="*/ 74 w 77"/>
                  <a:gd name="T25" fmla="*/ 25 h 46"/>
                  <a:gd name="T26" fmla="*/ 69 w 77"/>
                  <a:gd name="T27" fmla="*/ 26 h 46"/>
                  <a:gd name="T28" fmla="*/ 51 w 77"/>
                  <a:gd name="T29" fmla="*/ 30 h 46"/>
                  <a:gd name="T30" fmla="*/ 35 w 77"/>
                  <a:gd name="T31" fmla="*/ 36 h 46"/>
                  <a:gd name="T32" fmla="*/ 28 w 77"/>
                  <a:gd name="T33" fmla="*/ 40 h 46"/>
                  <a:gd name="T34" fmla="*/ 19 w 77"/>
                  <a:gd name="T35" fmla="*/ 43 h 46"/>
                  <a:gd name="T36" fmla="*/ 10 w 77"/>
                  <a:gd name="T37" fmla="*/ 44 h 46"/>
                  <a:gd name="T38" fmla="*/ 8 w 77"/>
                  <a:gd name="T39" fmla="*/ 43 h 46"/>
                  <a:gd name="T40" fmla="*/ 5 w 77"/>
                  <a:gd name="T41" fmla="*/ 41 h 46"/>
                  <a:gd name="T42" fmla="*/ 2 w 77"/>
                  <a:gd name="T43" fmla="*/ 32 h 46"/>
                  <a:gd name="T44" fmla="*/ 3 w 77"/>
                  <a:gd name="T45" fmla="*/ 30 h 46"/>
                  <a:gd name="T46" fmla="*/ 4 w 77"/>
                  <a:gd name="T47" fmla="*/ 26 h 46"/>
                  <a:gd name="T48" fmla="*/ 10 w 77"/>
                  <a:gd name="T49" fmla="*/ 21 h 46"/>
                  <a:gd name="T50" fmla="*/ 22 w 77"/>
                  <a:gd name="T51" fmla="*/ 10 h 46"/>
                  <a:gd name="T52" fmla="*/ 29 w 77"/>
                  <a:gd name="T53" fmla="*/ 3 h 46"/>
                  <a:gd name="T54" fmla="*/ 28 w 77"/>
                  <a:gd name="T55" fmla="*/ 2 h 46"/>
                  <a:gd name="T56" fmla="*/ 28 w 77"/>
                  <a:gd name="T57" fmla="*/ 3 h 46"/>
                  <a:gd name="T58" fmla="*/ 28 w 77"/>
                  <a:gd name="T59" fmla="*/ 2 h 46"/>
                  <a:gd name="T60" fmla="*/ 27 w 77"/>
                  <a:gd name="T61" fmla="*/ 1 h 46"/>
                  <a:gd name="T62" fmla="*/ 25 w 77"/>
                  <a:gd name="T63" fmla="*/ 4 h 46"/>
                  <a:gd name="T64" fmla="*/ 9 w 77"/>
                  <a:gd name="T65" fmla="*/ 19 h 46"/>
                  <a:gd name="T66" fmla="*/ 2 w 77"/>
                  <a:gd name="T67" fmla="*/ 25 h 46"/>
                  <a:gd name="T68" fmla="*/ 1 w 77"/>
                  <a:gd name="T69" fmla="*/ 29 h 46"/>
                  <a:gd name="T70" fmla="*/ 0 w 77"/>
                  <a:gd name="T71" fmla="*/ 32 h 46"/>
                  <a:gd name="T72" fmla="*/ 4 w 77"/>
                  <a:gd name="T73" fmla="*/ 42 h 46"/>
                  <a:gd name="T74" fmla="*/ 7 w 77"/>
                  <a:gd name="T75" fmla="*/ 45 h 46"/>
                  <a:gd name="T76" fmla="*/ 10 w 77"/>
                  <a:gd name="T77" fmla="*/ 46 h 46"/>
                  <a:gd name="T78" fmla="*/ 20 w 77"/>
                  <a:gd name="T79" fmla="*/ 44 h 46"/>
                  <a:gd name="T80" fmla="*/ 28 w 77"/>
                  <a:gd name="T81" fmla="*/ 42 h 46"/>
                  <a:gd name="T82" fmla="*/ 36 w 77"/>
                  <a:gd name="T83" fmla="*/ 37 h 46"/>
                  <a:gd name="T84" fmla="*/ 51 w 77"/>
                  <a:gd name="T85" fmla="*/ 32 h 46"/>
                  <a:gd name="T86" fmla="*/ 70 w 77"/>
                  <a:gd name="T87" fmla="*/ 28 h 46"/>
                  <a:gd name="T88" fmla="*/ 75 w 77"/>
                  <a:gd name="T89" fmla="*/ 26 h 46"/>
                  <a:gd name="T90" fmla="*/ 77 w 77"/>
                  <a:gd name="T91" fmla="*/ 25 h 46"/>
                  <a:gd name="T92" fmla="*/ 77 w 77"/>
                  <a:gd name="T93" fmla="*/ 23 h 46"/>
                  <a:gd name="T94" fmla="*/ 77 w 77"/>
                  <a:gd name="T95" fmla="*/ 21 h 46"/>
                  <a:gd name="T96" fmla="*/ 77 w 77"/>
                  <a:gd name="T97" fmla="*/ 19 h 46"/>
                  <a:gd name="T98" fmla="*/ 77 w 77"/>
                  <a:gd name="T99" fmla="*/ 17 h 46"/>
                  <a:gd name="T100" fmla="*/ 75 w 77"/>
                  <a:gd name="T101" fmla="*/ 12 h 46"/>
                  <a:gd name="T102" fmla="*/ 71 w 77"/>
                  <a:gd name="T103" fmla="*/ 9 h 46"/>
                  <a:gd name="T104" fmla="*/ 54 w 77"/>
                  <a:gd name="T105" fmla="*/ 1 h 46"/>
                  <a:gd name="T106" fmla="*/ 45 w 77"/>
                  <a:gd name="T107" fmla="*/ 0 h 46"/>
                  <a:gd name="T108" fmla="*/ 28 w 77"/>
                  <a:gd name="T109" fmla="*/ 1 h 46"/>
                  <a:gd name="T110" fmla="*/ 27 w 77"/>
                  <a:gd name="T111" fmla="*/ 1 h 46"/>
                  <a:gd name="T112" fmla="*/ 27 w 77"/>
                  <a:gd name="T113" fmla="*/ 1 h 46"/>
                  <a:gd name="T114" fmla="*/ 28 w 77"/>
                  <a:gd name="T11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46">
                    <a:moveTo>
                      <a:pt x="28" y="2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30" y="3"/>
                      <a:pt x="34" y="2"/>
                    </a:cubicBezTo>
                    <a:cubicBezTo>
                      <a:pt x="37" y="2"/>
                      <a:pt x="41" y="2"/>
                      <a:pt x="45" y="2"/>
                    </a:cubicBezTo>
                    <a:cubicBezTo>
                      <a:pt x="48" y="2"/>
                      <a:pt x="52" y="2"/>
                      <a:pt x="53" y="3"/>
                    </a:cubicBezTo>
                    <a:cubicBezTo>
                      <a:pt x="58" y="6"/>
                      <a:pt x="66" y="9"/>
                      <a:pt x="70" y="11"/>
                    </a:cubicBezTo>
                    <a:cubicBezTo>
                      <a:pt x="72" y="12"/>
                      <a:pt x="73" y="12"/>
                      <a:pt x="74" y="13"/>
                    </a:cubicBezTo>
                    <a:cubicBezTo>
                      <a:pt x="75" y="14"/>
                      <a:pt x="75" y="15"/>
                      <a:pt x="75" y="17"/>
                    </a:cubicBezTo>
                    <a:cubicBezTo>
                      <a:pt x="75" y="17"/>
                      <a:pt x="75" y="18"/>
                      <a:pt x="75" y="19"/>
                    </a:cubicBezTo>
                    <a:cubicBezTo>
                      <a:pt x="75" y="19"/>
                      <a:pt x="75" y="20"/>
                      <a:pt x="75" y="21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4" y="25"/>
                    </a:cubicBezTo>
                    <a:cubicBezTo>
                      <a:pt x="73" y="25"/>
                      <a:pt x="71" y="26"/>
                      <a:pt x="69" y="26"/>
                    </a:cubicBezTo>
                    <a:cubicBezTo>
                      <a:pt x="65" y="27"/>
                      <a:pt x="58" y="28"/>
                      <a:pt x="51" y="30"/>
                    </a:cubicBezTo>
                    <a:cubicBezTo>
                      <a:pt x="44" y="32"/>
                      <a:pt x="38" y="34"/>
                      <a:pt x="35" y="36"/>
                    </a:cubicBezTo>
                    <a:cubicBezTo>
                      <a:pt x="32" y="38"/>
                      <a:pt x="30" y="39"/>
                      <a:pt x="28" y="40"/>
                    </a:cubicBezTo>
                    <a:cubicBezTo>
                      <a:pt x="25" y="41"/>
                      <a:pt x="23" y="42"/>
                      <a:pt x="19" y="43"/>
                    </a:cubicBezTo>
                    <a:cubicBezTo>
                      <a:pt x="15" y="43"/>
                      <a:pt x="12" y="44"/>
                      <a:pt x="10" y="44"/>
                    </a:cubicBezTo>
                    <a:cubicBezTo>
                      <a:pt x="9" y="44"/>
                      <a:pt x="8" y="44"/>
                      <a:pt x="8" y="43"/>
                    </a:cubicBezTo>
                    <a:cubicBezTo>
                      <a:pt x="7" y="43"/>
                      <a:pt x="6" y="42"/>
                      <a:pt x="5" y="41"/>
                    </a:cubicBezTo>
                    <a:cubicBezTo>
                      <a:pt x="3" y="37"/>
                      <a:pt x="2" y="35"/>
                      <a:pt x="2" y="32"/>
                    </a:cubicBezTo>
                    <a:cubicBezTo>
                      <a:pt x="2" y="31"/>
                      <a:pt x="2" y="31"/>
                      <a:pt x="3" y="30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4"/>
                      <a:pt x="6" y="23"/>
                      <a:pt x="10" y="21"/>
                    </a:cubicBezTo>
                    <a:cubicBezTo>
                      <a:pt x="14" y="19"/>
                      <a:pt x="18" y="14"/>
                      <a:pt x="22" y="10"/>
                    </a:cubicBezTo>
                    <a:cubicBezTo>
                      <a:pt x="26" y="6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5" y="4"/>
                    </a:cubicBezTo>
                    <a:cubicBezTo>
                      <a:pt x="22" y="8"/>
                      <a:pt x="14" y="16"/>
                      <a:pt x="9" y="19"/>
                    </a:cubicBezTo>
                    <a:cubicBezTo>
                      <a:pt x="5" y="21"/>
                      <a:pt x="3" y="23"/>
                      <a:pt x="2" y="25"/>
                    </a:cubicBezTo>
                    <a:cubicBezTo>
                      <a:pt x="2" y="26"/>
                      <a:pt x="2" y="28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5"/>
                      <a:pt x="1" y="38"/>
                      <a:pt x="4" y="42"/>
                    </a:cubicBezTo>
                    <a:cubicBezTo>
                      <a:pt x="4" y="43"/>
                      <a:pt x="5" y="44"/>
                      <a:pt x="7" y="45"/>
                    </a:cubicBezTo>
                    <a:cubicBezTo>
                      <a:pt x="8" y="46"/>
                      <a:pt x="9" y="46"/>
                      <a:pt x="10" y="46"/>
                    </a:cubicBezTo>
                    <a:cubicBezTo>
                      <a:pt x="13" y="46"/>
                      <a:pt x="16" y="45"/>
                      <a:pt x="20" y="44"/>
                    </a:cubicBezTo>
                    <a:cubicBezTo>
                      <a:pt x="24" y="44"/>
                      <a:pt x="26" y="43"/>
                      <a:pt x="28" y="42"/>
                    </a:cubicBezTo>
                    <a:cubicBezTo>
                      <a:pt x="31" y="41"/>
                      <a:pt x="33" y="39"/>
                      <a:pt x="36" y="37"/>
                    </a:cubicBezTo>
                    <a:cubicBezTo>
                      <a:pt x="39" y="36"/>
                      <a:pt x="45" y="34"/>
                      <a:pt x="51" y="32"/>
                    </a:cubicBezTo>
                    <a:cubicBezTo>
                      <a:pt x="58" y="30"/>
                      <a:pt x="65" y="29"/>
                      <a:pt x="70" y="28"/>
                    </a:cubicBezTo>
                    <a:cubicBezTo>
                      <a:pt x="73" y="27"/>
                      <a:pt x="74" y="27"/>
                      <a:pt x="75" y="26"/>
                    </a:cubicBezTo>
                    <a:cubicBezTo>
                      <a:pt x="76" y="26"/>
                      <a:pt x="76" y="25"/>
                      <a:pt x="77" y="25"/>
                    </a:cubicBezTo>
                    <a:cubicBezTo>
                      <a:pt x="77" y="24"/>
                      <a:pt x="77" y="24"/>
                      <a:pt x="77" y="23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8"/>
                      <a:pt x="77" y="18"/>
                      <a:pt x="77" y="17"/>
                    </a:cubicBezTo>
                    <a:cubicBezTo>
                      <a:pt x="77" y="15"/>
                      <a:pt x="77" y="13"/>
                      <a:pt x="75" y="12"/>
                    </a:cubicBezTo>
                    <a:cubicBezTo>
                      <a:pt x="74" y="11"/>
                      <a:pt x="73" y="10"/>
                      <a:pt x="71" y="9"/>
                    </a:cubicBezTo>
                    <a:cubicBezTo>
                      <a:pt x="67" y="7"/>
                      <a:pt x="59" y="4"/>
                      <a:pt x="54" y="1"/>
                    </a:cubicBezTo>
                    <a:cubicBezTo>
                      <a:pt x="52" y="0"/>
                      <a:pt x="49" y="0"/>
                      <a:pt x="45" y="0"/>
                    </a:cubicBezTo>
                    <a:cubicBezTo>
                      <a:pt x="37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0" name="Freeform 235"/>
              <p:cNvSpPr>
                <a:spLocks/>
              </p:cNvSpPr>
              <p:nvPr/>
            </p:nvSpPr>
            <p:spPr bwMode="auto">
              <a:xfrm>
                <a:off x="1964176" y="5090626"/>
                <a:ext cx="155575" cy="106363"/>
              </a:xfrm>
              <a:custGeom>
                <a:avLst/>
                <a:gdLst>
                  <a:gd name="T0" fmla="*/ 80 w 97"/>
                  <a:gd name="T1" fmla="*/ 0 h 67"/>
                  <a:gd name="T2" fmla="*/ 91 w 97"/>
                  <a:gd name="T3" fmla="*/ 5 h 67"/>
                  <a:gd name="T4" fmla="*/ 97 w 97"/>
                  <a:gd name="T5" fmla="*/ 20 h 67"/>
                  <a:gd name="T6" fmla="*/ 79 w 97"/>
                  <a:gd name="T7" fmla="*/ 26 h 67"/>
                  <a:gd name="T8" fmla="*/ 59 w 97"/>
                  <a:gd name="T9" fmla="*/ 32 h 67"/>
                  <a:gd name="T10" fmla="*/ 47 w 97"/>
                  <a:gd name="T11" fmla="*/ 54 h 67"/>
                  <a:gd name="T12" fmla="*/ 34 w 97"/>
                  <a:gd name="T13" fmla="*/ 67 h 67"/>
                  <a:gd name="T14" fmla="*/ 14 w 97"/>
                  <a:gd name="T15" fmla="*/ 67 h 67"/>
                  <a:gd name="T16" fmla="*/ 6 w 97"/>
                  <a:gd name="T17" fmla="*/ 58 h 67"/>
                  <a:gd name="T18" fmla="*/ 3 w 97"/>
                  <a:gd name="T19" fmla="*/ 49 h 67"/>
                  <a:gd name="T20" fmla="*/ 11 w 97"/>
                  <a:gd name="T21" fmla="*/ 32 h 67"/>
                  <a:gd name="T22" fmla="*/ 19 w 97"/>
                  <a:gd name="T23" fmla="*/ 25 h 67"/>
                  <a:gd name="T24" fmla="*/ 19 w 97"/>
                  <a:gd name="T25" fmla="*/ 15 h 67"/>
                  <a:gd name="T26" fmla="*/ 36 w 97"/>
                  <a:gd name="T27" fmla="*/ 15 h 67"/>
                  <a:gd name="T28" fmla="*/ 61 w 97"/>
                  <a:gd name="T29" fmla="*/ 3 h 67"/>
                  <a:gd name="T30" fmla="*/ 80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80" y="0"/>
                    </a:moveTo>
                    <a:cubicBezTo>
                      <a:pt x="80" y="0"/>
                      <a:pt x="87" y="0"/>
                      <a:pt x="91" y="5"/>
                    </a:cubicBezTo>
                    <a:cubicBezTo>
                      <a:pt x="95" y="10"/>
                      <a:pt x="97" y="20"/>
                      <a:pt x="97" y="20"/>
                    </a:cubicBezTo>
                    <a:cubicBezTo>
                      <a:pt x="97" y="20"/>
                      <a:pt x="85" y="26"/>
                      <a:pt x="79" y="26"/>
                    </a:cubicBezTo>
                    <a:cubicBezTo>
                      <a:pt x="72" y="27"/>
                      <a:pt x="67" y="23"/>
                      <a:pt x="59" y="32"/>
                    </a:cubicBezTo>
                    <a:cubicBezTo>
                      <a:pt x="52" y="41"/>
                      <a:pt x="48" y="49"/>
                      <a:pt x="47" y="54"/>
                    </a:cubicBezTo>
                    <a:cubicBezTo>
                      <a:pt x="46" y="59"/>
                      <a:pt x="40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1" y="67"/>
                      <a:pt x="9" y="61"/>
                      <a:pt x="6" y="58"/>
                    </a:cubicBezTo>
                    <a:cubicBezTo>
                      <a:pt x="3" y="56"/>
                      <a:pt x="0" y="59"/>
                      <a:pt x="3" y="49"/>
                    </a:cubicBezTo>
                    <a:cubicBezTo>
                      <a:pt x="6" y="40"/>
                      <a:pt x="5" y="37"/>
                      <a:pt x="11" y="32"/>
                    </a:cubicBezTo>
                    <a:cubicBezTo>
                      <a:pt x="16" y="28"/>
                      <a:pt x="19" y="29"/>
                      <a:pt x="19" y="25"/>
                    </a:cubicBezTo>
                    <a:cubicBezTo>
                      <a:pt x="18" y="20"/>
                      <a:pt x="19" y="15"/>
                      <a:pt x="19" y="15"/>
                    </a:cubicBezTo>
                    <a:cubicBezTo>
                      <a:pt x="19" y="15"/>
                      <a:pt x="24" y="20"/>
                      <a:pt x="36" y="15"/>
                    </a:cubicBezTo>
                    <a:cubicBezTo>
                      <a:pt x="47" y="9"/>
                      <a:pt x="55" y="5"/>
                      <a:pt x="61" y="3"/>
                    </a:cubicBezTo>
                    <a:cubicBezTo>
                      <a:pt x="67" y="2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1" name="Freeform 236"/>
              <p:cNvSpPr>
                <a:spLocks/>
              </p:cNvSpPr>
              <p:nvPr/>
            </p:nvSpPr>
            <p:spPr bwMode="auto">
              <a:xfrm>
                <a:off x="2084826" y="5122376"/>
                <a:ext cx="73025" cy="53975"/>
              </a:xfrm>
              <a:custGeom>
                <a:avLst/>
                <a:gdLst>
                  <a:gd name="T0" fmla="*/ 22 w 45"/>
                  <a:gd name="T1" fmla="*/ 0 h 34"/>
                  <a:gd name="T2" fmla="*/ 32 w 45"/>
                  <a:gd name="T3" fmla="*/ 5 h 34"/>
                  <a:gd name="T4" fmla="*/ 43 w 45"/>
                  <a:gd name="T5" fmla="*/ 12 h 34"/>
                  <a:gd name="T6" fmla="*/ 42 w 45"/>
                  <a:gd name="T7" fmla="*/ 19 h 34"/>
                  <a:gd name="T8" fmla="*/ 26 w 45"/>
                  <a:gd name="T9" fmla="*/ 25 h 34"/>
                  <a:gd name="T10" fmla="*/ 13 w 45"/>
                  <a:gd name="T11" fmla="*/ 30 h 34"/>
                  <a:gd name="T12" fmla="*/ 2 w 45"/>
                  <a:gd name="T13" fmla="*/ 18 h 34"/>
                  <a:gd name="T14" fmla="*/ 2 w 45"/>
                  <a:gd name="T15" fmla="*/ 10 h 34"/>
                  <a:gd name="T16" fmla="*/ 7 w 45"/>
                  <a:gd name="T17" fmla="*/ 6 h 34"/>
                  <a:gd name="T18" fmla="*/ 22 w 45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4">
                    <a:moveTo>
                      <a:pt x="22" y="0"/>
                    </a:moveTo>
                    <a:cubicBezTo>
                      <a:pt x="22" y="0"/>
                      <a:pt x="28" y="2"/>
                      <a:pt x="32" y="5"/>
                    </a:cubicBezTo>
                    <a:cubicBezTo>
                      <a:pt x="37" y="7"/>
                      <a:pt x="41" y="9"/>
                      <a:pt x="43" y="12"/>
                    </a:cubicBezTo>
                    <a:cubicBezTo>
                      <a:pt x="44" y="15"/>
                      <a:pt x="45" y="18"/>
                      <a:pt x="42" y="19"/>
                    </a:cubicBezTo>
                    <a:cubicBezTo>
                      <a:pt x="39" y="20"/>
                      <a:pt x="30" y="22"/>
                      <a:pt x="26" y="25"/>
                    </a:cubicBezTo>
                    <a:cubicBezTo>
                      <a:pt x="23" y="28"/>
                      <a:pt x="17" y="34"/>
                      <a:pt x="13" y="30"/>
                    </a:cubicBezTo>
                    <a:cubicBezTo>
                      <a:pt x="8" y="26"/>
                      <a:pt x="5" y="21"/>
                      <a:pt x="2" y="18"/>
                    </a:cubicBezTo>
                    <a:cubicBezTo>
                      <a:pt x="0" y="14"/>
                      <a:pt x="0" y="12"/>
                      <a:pt x="2" y="10"/>
                    </a:cubicBezTo>
                    <a:cubicBezTo>
                      <a:pt x="4" y="8"/>
                      <a:pt x="4" y="7"/>
                      <a:pt x="7" y="6"/>
                    </a:cubicBezTo>
                    <a:cubicBezTo>
                      <a:pt x="10" y="5"/>
                      <a:pt x="20" y="2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2" name="Freeform 237"/>
              <p:cNvSpPr>
                <a:spLocks/>
              </p:cNvSpPr>
              <p:nvPr/>
            </p:nvSpPr>
            <p:spPr bwMode="auto">
              <a:xfrm>
                <a:off x="2135626" y="5149364"/>
                <a:ext cx="53975" cy="31750"/>
              </a:xfrm>
              <a:custGeom>
                <a:avLst/>
                <a:gdLst>
                  <a:gd name="T0" fmla="*/ 11 w 33"/>
                  <a:gd name="T1" fmla="*/ 0 h 20"/>
                  <a:gd name="T2" fmla="*/ 20 w 33"/>
                  <a:gd name="T3" fmla="*/ 4 h 20"/>
                  <a:gd name="T4" fmla="*/ 31 w 33"/>
                  <a:gd name="T5" fmla="*/ 12 h 20"/>
                  <a:gd name="T6" fmla="*/ 29 w 33"/>
                  <a:gd name="T7" fmla="*/ 18 h 20"/>
                  <a:gd name="T8" fmla="*/ 18 w 33"/>
                  <a:gd name="T9" fmla="*/ 15 h 20"/>
                  <a:gd name="T10" fmla="*/ 4 w 33"/>
                  <a:gd name="T11" fmla="*/ 8 h 20"/>
                  <a:gd name="T12" fmla="*/ 2 w 33"/>
                  <a:gd name="T13" fmla="*/ 4 h 20"/>
                  <a:gd name="T14" fmla="*/ 1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11" y="0"/>
                    </a:moveTo>
                    <a:cubicBezTo>
                      <a:pt x="11" y="0"/>
                      <a:pt x="16" y="1"/>
                      <a:pt x="20" y="4"/>
                    </a:cubicBezTo>
                    <a:cubicBezTo>
                      <a:pt x="25" y="7"/>
                      <a:pt x="29" y="10"/>
                      <a:pt x="31" y="12"/>
                    </a:cubicBezTo>
                    <a:cubicBezTo>
                      <a:pt x="33" y="14"/>
                      <a:pt x="33" y="17"/>
                      <a:pt x="29" y="18"/>
                    </a:cubicBezTo>
                    <a:cubicBezTo>
                      <a:pt x="26" y="20"/>
                      <a:pt x="24" y="18"/>
                      <a:pt x="18" y="15"/>
                    </a:cubicBezTo>
                    <a:cubicBezTo>
                      <a:pt x="12" y="11"/>
                      <a:pt x="6" y="8"/>
                      <a:pt x="4" y="8"/>
                    </a:cubicBezTo>
                    <a:cubicBezTo>
                      <a:pt x="2" y="8"/>
                      <a:pt x="0" y="5"/>
                      <a:pt x="2" y="4"/>
                    </a:cubicBezTo>
                    <a:cubicBezTo>
                      <a:pt x="5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3" name="Freeform 238"/>
              <p:cNvSpPr>
                <a:spLocks/>
              </p:cNvSpPr>
              <p:nvPr/>
            </p:nvSpPr>
            <p:spPr bwMode="auto">
              <a:xfrm>
                <a:off x="2161026" y="5176351"/>
                <a:ext cx="41275" cy="31750"/>
              </a:xfrm>
              <a:custGeom>
                <a:avLst/>
                <a:gdLst>
                  <a:gd name="T0" fmla="*/ 16 w 26"/>
                  <a:gd name="T1" fmla="*/ 0 h 20"/>
                  <a:gd name="T2" fmla="*/ 22 w 26"/>
                  <a:gd name="T3" fmla="*/ 5 h 20"/>
                  <a:gd name="T4" fmla="*/ 24 w 26"/>
                  <a:gd name="T5" fmla="*/ 13 h 20"/>
                  <a:gd name="T6" fmla="*/ 12 w 26"/>
                  <a:gd name="T7" fmla="*/ 19 h 20"/>
                  <a:gd name="T8" fmla="*/ 0 w 26"/>
                  <a:gd name="T9" fmla="*/ 13 h 20"/>
                  <a:gd name="T10" fmla="*/ 6 w 26"/>
                  <a:gd name="T11" fmla="*/ 5 h 20"/>
                  <a:gd name="T12" fmla="*/ 16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6" y="0"/>
                    </a:moveTo>
                    <a:cubicBezTo>
                      <a:pt x="19" y="1"/>
                      <a:pt x="20" y="2"/>
                      <a:pt x="22" y="5"/>
                    </a:cubicBezTo>
                    <a:cubicBezTo>
                      <a:pt x="24" y="7"/>
                      <a:pt x="26" y="13"/>
                      <a:pt x="24" y="13"/>
                    </a:cubicBezTo>
                    <a:cubicBezTo>
                      <a:pt x="21" y="13"/>
                      <a:pt x="16" y="18"/>
                      <a:pt x="12" y="19"/>
                    </a:cubicBezTo>
                    <a:cubicBezTo>
                      <a:pt x="7" y="20"/>
                      <a:pt x="0" y="13"/>
                      <a:pt x="0" y="13"/>
                    </a:cubicBezTo>
                    <a:cubicBezTo>
                      <a:pt x="0" y="13"/>
                      <a:pt x="4" y="8"/>
                      <a:pt x="6" y="5"/>
                    </a:cubicBezTo>
                    <a:cubicBezTo>
                      <a:pt x="8" y="2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4" name="Freeform 239"/>
              <p:cNvSpPr>
                <a:spLocks/>
              </p:cNvSpPr>
              <p:nvPr/>
            </p:nvSpPr>
            <p:spPr bwMode="auto">
              <a:xfrm>
                <a:off x="1964176" y="5089039"/>
                <a:ext cx="157163" cy="109538"/>
              </a:xfrm>
              <a:custGeom>
                <a:avLst/>
                <a:gdLst>
                  <a:gd name="T0" fmla="*/ 80 w 98"/>
                  <a:gd name="T1" fmla="*/ 2 h 69"/>
                  <a:gd name="T2" fmla="*/ 80 w 98"/>
                  <a:gd name="T3" fmla="*/ 2 h 69"/>
                  <a:gd name="T4" fmla="*/ 95 w 98"/>
                  <a:gd name="T5" fmla="*/ 16 h 69"/>
                  <a:gd name="T6" fmla="*/ 96 w 98"/>
                  <a:gd name="T7" fmla="*/ 21 h 69"/>
                  <a:gd name="T8" fmla="*/ 97 w 98"/>
                  <a:gd name="T9" fmla="*/ 20 h 69"/>
                  <a:gd name="T10" fmla="*/ 79 w 98"/>
                  <a:gd name="T11" fmla="*/ 26 h 69"/>
                  <a:gd name="T12" fmla="*/ 70 w 98"/>
                  <a:gd name="T13" fmla="*/ 26 h 69"/>
                  <a:gd name="T14" fmla="*/ 46 w 98"/>
                  <a:gd name="T15" fmla="*/ 55 h 69"/>
                  <a:gd name="T16" fmla="*/ 46 w 98"/>
                  <a:gd name="T17" fmla="*/ 55 h 69"/>
                  <a:gd name="T18" fmla="*/ 34 w 98"/>
                  <a:gd name="T19" fmla="*/ 67 h 69"/>
                  <a:gd name="T20" fmla="*/ 13 w 98"/>
                  <a:gd name="T21" fmla="*/ 66 h 69"/>
                  <a:gd name="T22" fmla="*/ 6 w 98"/>
                  <a:gd name="T23" fmla="*/ 58 h 69"/>
                  <a:gd name="T24" fmla="*/ 3 w 98"/>
                  <a:gd name="T25" fmla="*/ 56 h 69"/>
                  <a:gd name="T26" fmla="*/ 4 w 98"/>
                  <a:gd name="T27" fmla="*/ 51 h 69"/>
                  <a:gd name="T28" fmla="*/ 11 w 98"/>
                  <a:gd name="T29" fmla="*/ 34 h 69"/>
                  <a:gd name="T30" fmla="*/ 19 w 98"/>
                  <a:gd name="T31" fmla="*/ 29 h 69"/>
                  <a:gd name="T32" fmla="*/ 20 w 98"/>
                  <a:gd name="T33" fmla="*/ 25 h 69"/>
                  <a:gd name="T34" fmla="*/ 20 w 98"/>
                  <a:gd name="T35" fmla="*/ 18 h 69"/>
                  <a:gd name="T36" fmla="*/ 19 w 98"/>
                  <a:gd name="T37" fmla="*/ 16 h 69"/>
                  <a:gd name="T38" fmla="*/ 26 w 98"/>
                  <a:gd name="T39" fmla="*/ 19 h 69"/>
                  <a:gd name="T40" fmla="*/ 61 w 98"/>
                  <a:gd name="T41" fmla="*/ 5 h 69"/>
                  <a:gd name="T42" fmla="*/ 80 w 98"/>
                  <a:gd name="T43" fmla="*/ 2 h 69"/>
                  <a:gd name="T44" fmla="*/ 80 w 98"/>
                  <a:gd name="T45" fmla="*/ 2 h 69"/>
                  <a:gd name="T46" fmla="*/ 80 w 98"/>
                  <a:gd name="T47" fmla="*/ 0 h 69"/>
                  <a:gd name="T48" fmla="*/ 35 w 98"/>
                  <a:gd name="T49" fmla="*/ 15 h 69"/>
                  <a:gd name="T50" fmla="*/ 21 w 98"/>
                  <a:gd name="T51" fmla="*/ 16 h 69"/>
                  <a:gd name="T52" fmla="*/ 20 w 98"/>
                  <a:gd name="T53" fmla="*/ 15 h 69"/>
                  <a:gd name="T54" fmla="*/ 20 w 98"/>
                  <a:gd name="T55" fmla="*/ 16 h 69"/>
                  <a:gd name="T56" fmla="*/ 20 w 98"/>
                  <a:gd name="T57" fmla="*/ 15 h 69"/>
                  <a:gd name="T58" fmla="*/ 20 w 98"/>
                  <a:gd name="T59" fmla="*/ 15 h 69"/>
                  <a:gd name="T60" fmla="*/ 18 w 98"/>
                  <a:gd name="T61" fmla="*/ 16 h 69"/>
                  <a:gd name="T62" fmla="*/ 18 w 98"/>
                  <a:gd name="T63" fmla="*/ 26 h 69"/>
                  <a:gd name="T64" fmla="*/ 18 w 98"/>
                  <a:gd name="T65" fmla="*/ 28 h 69"/>
                  <a:gd name="T66" fmla="*/ 10 w 98"/>
                  <a:gd name="T67" fmla="*/ 32 h 69"/>
                  <a:gd name="T68" fmla="*/ 2 w 98"/>
                  <a:gd name="T69" fmla="*/ 50 h 69"/>
                  <a:gd name="T70" fmla="*/ 1 w 98"/>
                  <a:gd name="T71" fmla="*/ 58 h 69"/>
                  <a:gd name="T72" fmla="*/ 5 w 98"/>
                  <a:gd name="T73" fmla="*/ 60 h 69"/>
                  <a:gd name="T74" fmla="*/ 11 w 98"/>
                  <a:gd name="T75" fmla="*/ 68 h 69"/>
                  <a:gd name="T76" fmla="*/ 34 w 98"/>
                  <a:gd name="T77" fmla="*/ 69 h 69"/>
                  <a:gd name="T78" fmla="*/ 48 w 98"/>
                  <a:gd name="T79" fmla="*/ 56 h 69"/>
                  <a:gd name="T80" fmla="*/ 60 w 98"/>
                  <a:gd name="T81" fmla="*/ 34 h 69"/>
                  <a:gd name="T82" fmla="*/ 78 w 98"/>
                  <a:gd name="T83" fmla="*/ 28 h 69"/>
                  <a:gd name="T84" fmla="*/ 91 w 98"/>
                  <a:gd name="T85" fmla="*/ 25 h 69"/>
                  <a:gd name="T86" fmla="*/ 98 w 98"/>
                  <a:gd name="T87" fmla="*/ 21 h 69"/>
                  <a:gd name="T88" fmla="*/ 92 w 98"/>
                  <a:gd name="T89" fmla="*/ 5 h 69"/>
                  <a:gd name="T90" fmla="*/ 80 w 98"/>
                  <a:gd name="T91" fmla="*/ 0 h 69"/>
                  <a:gd name="T92" fmla="*/ 80 w 98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80" y="1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2" y="2"/>
                      <a:pt x="87" y="3"/>
                      <a:pt x="90" y="7"/>
                    </a:cubicBezTo>
                    <a:cubicBezTo>
                      <a:pt x="92" y="9"/>
                      <a:pt x="94" y="13"/>
                      <a:pt x="95" y="16"/>
                    </a:cubicBezTo>
                    <a:cubicBezTo>
                      <a:pt x="95" y="17"/>
                      <a:pt x="96" y="18"/>
                      <a:pt x="96" y="19"/>
                    </a:cubicBezTo>
                    <a:cubicBezTo>
                      <a:pt x="96" y="20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6" y="20"/>
                      <a:pt x="95" y="21"/>
                    </a:cubicBezTo>
                    <a:cubicBezTo>
                      <a:pt x="91" y="23"/>
                      <a:pt x="83" y="26"/>
                      <a:pt x="79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6" y="26"/>
                      <a:pt x="73" y="26"/>
                      <a:pt x="70" y="26"/>
                    </a:cubicBezTo>
                    <a:cubicBezTo>
                      <a:pt x="67" y="26"/>
                      <a:pt x="63" y="27"/>
                      <a:pt x="59" y="32"/>
                    </a:cubicBezTo>
                    <a:cubicBezTo>
                      <a:pt x="51" y="42"/>
                      <a:pt x="48" y="50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7"/>
                      <a:pt x="44" y="60"/>
                      <a:pt x="42" y="63"/>
                    </a:cubicBezTo>
                    <a:cubicBezTo>
                      <a:pt x="39" y="65"/>
                      <a:pt x="37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4" y="67"/>
                      <a:pt x="13" y="67"/>
                      <a:pt x="13" y="66"/>
                    </a:cubicBezTo>
                    <a:cubicBezTo>
                      <a:pt x="12" y="65"/>
                      <a:pt x="11" y="64"/>
                      <a:pt x="10" y="62"/>
                    </a:cubicBezTo>
                    <a:cubicBezTo>
                      <a:pt x="9" y="61"/>
                      <a:pt x="8" y="59"/>
                      <a:pt x="6" y="58"/>
                    </a:cubicBezTo>
                    <a:cubicBezTo>
                      <a:pt x="5" y="57"/>
                      <a:pt x="4" y="57"/>
                      <a:pt x="3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2" y="55"/>
                      <a:pt x="3" y="53"/>
                      <a:pt x="4" y="51"/>
                    </a:cubicBezTo>
                    <a:cubicBezTo>
                      <a:pt x="5" y="46"/>
                      <a:pt x="6" y="43"/>
                      <a:pt x="7" y="41"/>
                    </a:cubicBezTo>
                    <a:cubicBezTo>
                      <a:pt x="8" y="38"/>
                      <a:pt x="9" y="36"/>
                      <a:pt x="11" y="34"/>
                    </a:cubicBezTo>
                    <a:cubicBezTo>
                      <a:pt x="14" y="32"/>
                      <a:pt x="16" y="31"/>
                      <a:pt x="17" y="31"/>
                    </a:cubicBezTo>
                    <a:cubicBezTo>
                      <a:pt x="18" y="30"/>
                      <a:pt x="19" y="30"/>
                      <a:pt x="19" y="29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6"/>
                      <a:pt x="20" y="26"/>
                      <a:pt x="20" y="25"/>
                    </a:cubicBezTo>
                    <a:cubicBezTo>
                      <a:pt x="20" y="24"/>
                      <a:pt x="20" y="23"/>
                      <a:pt x="20" y="22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21" y="19"/>
                      <a:pt x="26" y="19"/>
                    </a:cubicBezTo>
                    <a:cubicBezTo>
                      <a:pt x="28" y="19"/>
                      <a:pt x="32" y="18"/>
                      <a:pt x="36" y="17"/>
                    </a:cubicBezTo>
                    <a:cubicBezTo>
                      <a:pt x="48" y="11"/>
                      <a:pt x="56" y="7"/>
                      <a:pt x="61" y="5"/>
                    </a:cubicBezTo>
                    <a:cubicBezTo>
                      <a:pt x="64" y="5"/>
                      <a:pt x="69" y="4"/>
                      <a:pt x="73" y="3"/>
                    </a:cubicBezTo>
                    <a:cubicBezTo>
                      <a:pt x="77" y="3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67" y="2"/>
                      <a:pt x="61" y="3"/>
                    </a:cubicBezTo>
                    <a:cubicBezTo>
                      <a:pt x="55" y="5"/>
                      <a:pt x="47" y="10"/>
                      <a:pt x="35" y="15"/>
                    </a:cubicBezTo>
                    <a:cubicBezTo>
                      <a:pt x="31" y="17"/>
                      <a:pt x="28" y="17"/>
                      <a:pt x="26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8"/>
                      <a:pt x="18" y="22"/>
                    </a:cubicBezTo>
                    <a:cubicBezTo>
                      <a:pt x="18" y="23"/>
                      <a:pt x="18" y="24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7" y="28"/>
                      <a:pt x="16" y="29"/>
                      <a:pt x="15" y="29"/>
                    </a:cubicBezTo>
                    <a:cubicBezTo>
                      <a:pt x="14" y="30"/>
                      <a:pt x="12" y="31"/>
                      <a:pt x="10" y="32"/>
                    </a:cubicBezTo>
                    <a:cubicBezTo>
                      <a:pt x="7" y="35"/>
                      <a:pt x="6" y="37"/>
                      <a:pt x="5" y="40"/>
                    </a:cubicBezTo>
                    <a:cubicBezTo>
                      <a:pt x="4" y="43"/>
                      <a:pt x="3" y="46"/>
                      <a:pt x="2" y="50"/>
                    </a:cubicBezTo>
                    <a:cubicBezTo>
                      <a:pt x="1" y="53"/>
                      <a:pt x="1" y="55"/>
                      <a:pt x="0" y="56"/>
                    </a:cubicBezTo>
                    <a:cubicBezTo>
                      <a:pt x="0" y="57"/>
                      <a:pt x="1" y="57"/>
                      <a:pt x="1" y="58"/>
                    </a:cubicBezTo>
                    <a:cubicBezTo>
                      <a:pt x="2" y="58"/>
                      <a:pt x="2" y="59"/>
                      <a:pt x="3" y="59"/>
                    </a:cubicBezTo>
                    <a:cubicBezTo>
                      <a:pt x="4" y="59"/>
                      <a:pt x="4" y="59"/>
                      <a:pt x="5" y="60"/>
                    </a:cubicBezTo>
                    <a:cubicBezTo>
                      <a:pt x="7" y="61"/>
                      <a:pt x="8" y="63"/>
                      <a:pt x="9" y="65"/>
                    </a:cubicBezTo>
                    <a:cubicBezTo>
                      <a:pt x="10" y="66"/>
                      <a:pt x="11" y="67"/>
                      <a:pt x="11" y="68"/>
                    </a:cubicBezTo>
                    <a:cubicBezTo>
                      <a:pt x="12" y="68"/>
                      <a:pt x="13" y="69"/>
                      <a:pt x="14" y="69"/>
                    </a:cubicBezTo>
                    <a:cubicBezTo>
                      <a:pt x="17" y="69"/>
                      <a:pt x="29" y="69"/>
                      <a:pt x="34" y="69"/>
                    </a:cubicBezTo>
                    <a:cubicBezTo>
                      <a:pt x="38" y="69"/>
                      <a:pt x="41" y="67"/>
                      <a:pt x="43" y="64"/>
                    </a:cubicBezTo>
                    <a:cubicBezTo>
                      <a:pt x="46" y="61"/>
                      <a:pt x="48" y="58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9" y="51"/>
                      <a:pt x="53" y="43"/>
                      <a:pt x="60" y="34"/>
                    </a:cubicBezTo>
                    <a:cubicBezTo>
                      <a:pt x="64" y="29"/>
                      <a:pt x="67" y="28"/>
                      <a:pt x="70" y="28"/>
                    </a:cubicBezTo>
                    <a:cubicBezTo>
                      <a:pt x="73" y="28"/>
                      <a:pt x="75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2" y="28"/>
                      <a:pt x="87" y="27"/>
                      <a:pt x="91" y="25"/>
                    </a:cubicBezTo>
                    <a:cubicBezTo>
                      <a:pt x="94" y="23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6" y="11"/>
                      <a:pt x="92" y="5"/>
                    </a:cubicBezTo>
                    <a:cubicBezTo>
                      <a:pt x="88" y="1"/>
                      <a:pt x="8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5" name="Freeform 240"/>
              <p:cNvSpPr>
                <a:spLocks/>
              </p:cNvSpPr>
              <p:nvPr/>
            </p:nvSpPr>
            <p:spPr bwMode="auto">
              <a:xfrm>
                <a:off x="2084826" y="5119201"/>
                <a:ext cx="73025" cy="53975"/>
              </a:xfrm>
              <a:custGeom>
                <a:avLst/>
                <a:gdLst>
                  <a:gd name="T0" fmla="*/ 22 w 45"/>
                  <a:gd name="T1" fmla="*/ 2 h 34"/>
                  <a:gd name="T2" fmla="*/ 22 w 45"/>
                  <a:gd name="T3" fmla="*/ 3 h 34"/>
                  <a:gd name="T4" fmla="*/ 25 w 45"/>
                  <a:gd name="T5" fmla="*/ 4 h 34"/>
                  <a:gd name="T6" fmla="*/ 32 w 45"/>
                  <a:gd name="T7" fmla="*/ 8 h 34"/>
                  <a:gd name="T8" fmla="*/ 38 w 45"/>
                  <a:gd name="T9" fmla="*/ 11 h 34"/>
                  <a:gd name="T10" fmla="*/ 42 w 45"/>
                  <a:gd name="T11" fmla="*/ 14 h 34"/>
                  <a:gd name="T12" fmla="*/ 43 w 45"/>
                  <a:gd name="T13" fmla="*/ 18 h 34"/>
                  <a:gd name="T14" fmla="*/ 43 w 45"/>
                  <a:gd name="T15" fmla="*/ 19 h 34"/>
                  <a:gd name="T16" fmla="*/ 42 w 45"/>
                  <a:gd name="T17" fmla="*/ 20 h 34"/>
                  <a:gd name="T18" fmla="*/ 34 w 45"/>
                  <a:gd name="T19" fmla="*/ 22 h 34"/>
                  <a:gd name="T20" fmla="*/ 26 w 45"/>
                  <a:gd name="T21" fmla="*/ 26 h 34"/>
                  <a:gd name="T22" fmla="*/ 21 w 45"/>
                  <a:gd name="T23" fmla="*/ 30 h 34"/>
                  <a:gd name="T24" fmla="*/ 16 w 45"/>
                  <a:gd name="T25" fmla="*/ 32 h 34"/>
                  <a:gd name="T26" fmla="*/ 13 w 45"/>
                  <a:gd name="T27" fmla="*/ 31 h 34"/>
                  <a:gd name="T28" fmla="*/ 3 w 45"/>
                  <a:gd name="T29" fmla="*/ 19 h 34"/>
                  <a:gd name="T30" fmla="*/ 2 w 45"/>
                  <a:gd name="T31" fmla="*/ 15 h 34"/>
                  <a:gd name="T32" fmla="*/ 3 w 45"/>
                  <a:gd name="T33" fmla="*/ 13 h 34"/>
                  <a:gd name="T34" fmla="*/ 5 w 45"/>
                  <a:gd name="T35" fmla="*/ 10 h 34"/>
                  <a:gd name="T36" fmla="*/ 8 w 45"/>
                  <a:gd name="T37" fmla="*/ 9 h 34"/>
                  <a:gd name="T38" fmla="*/ 15 w 45"/>
                  <a:gd name="T39" fmla="*/ 6 h 34"/>
                  <a:gd name="T40" fmla="*/ 20 w 45"/>
                  <a:gd name="T41" fmla="*/ 5 h 34"/>
                  <a:gd name="T42" fmla="*/ 23 w 45"/>
                  <a:gd name="T43" fmla="*/ 2 h 34"/>
                  <a:gd name="T44" fmla="*/ 22 w 45"/>
                  <a:gd name="T45" fmla="*/ 2 h 34"/>
                  <a:gd name="T46" fmla="*/ 22 w 45"/>
                  <a:gd name="T47" fmla="*/ 3 h 34"/>
                  <a:gd name="T48" fmla="*/ 22 w 45"/>
                  <a:gd name="T49" fmla="*/ 2 h 34"/>
                  <a:gd name="T50" fmla="*/ 21 w 45"/>
                  <a:gd name="T51" fmla="*/ 1 h 34"/>
                  <a:gd name="T52" fmla="*/ 19 w 45"/>
                  <a:gd name="T53" fmla="*/ 3 h 34"/>
                  <a:gd name="T54" fmla="*/ 7 w 45"/>
                  <a:gd name="T55" fmla="*/ 7 h 34"/>
                  <a:gd name="T56" fmla="*/ 4 w 45"/>
                  <a:gd name="T57" fmla="*/ 9 h 34"/>
                  <a:gd name="T58" fmla="*/ 1 w 45"/>
                  <a:gd name="T59" fmla="*/ 11 h 34"/>
                  <a:gd name="T60" fmla="*/ 0 w 45"/>
                  <a:gd name="T61" fmla="*/ 15 h 34"/>
                  <a:gd name="T62" fmla="*/ 2 w 45"/>
                  <a:gd name="T63" fmla="*/ 20 h 34"/>
                  <a:gd name="T64" fmla="*/ 12 w 45"/>
                  <a:gd name="T65" fmla="*/ 33 h 34"/>
                  <a:gd name="T66" fmla="*/ 16 w 45"/>
                  <a:gd name="T67" fmla="*/ 34 h 34"/>
                  <a:gd name="T68" fmla="*/ 22 w 45"/>
                  <a:gd name="T69" fmla="*/ 32 h 34"/>
                  <a:gd name="T70" fmla="*/ 27 w 45"/>
                  <a:gd name="T71" fmla="*/ 28 h 34"/>
                  <a:gd name="T72" fmla="*/ 35 w 45"/>
                  <a:gd name="T73" fmla="*/ 24 h 34"/>
                  <a:gd name="T74" fmla="*/ 43 w 45"/>
                  <a:gd name="T75" fmla="*/ 22 h 34"/>
                  <a:gd name="T76" fmla="*/ 45 w 45"/>
                  <a:gd name="T77" fmla="*/ 20 h 34"/>
                  <a:gd name="T78" fmla="*/ 45 w 45"/>
                  <a:gd name="T79" fmla="*/ 18 h 34"/>
                  <a:gd name="T80" fmla="*/ 43 w 45"/>
                  <a:gd name="T81" fmla="*/ 14 h 34"/>
                  <a:gd name="T82" fmla="*/ 39 w 45"/>
                  <a:gd name="T83" fmla="*/ 9 h 34"/>
                  <a:gd name="T84" fmla="*/ 33 w 45"/>
                  <a:gd name="T85" fmla="*/ 6 h 34"/>
                  <a:gd name="T86" fmla="*/ 22 w 45"/>
                  <a:gd name="T87" fmla="*/ 1 h 34"/>
                  <a:gd name="T88" fmla="*/ 22 w 45"/>
                  <a:gd name="T89" fmla="*/ 0 h 34"/>
                  <a:gd name="T90" fmla="*/ 21 w 45"/>
                  <a:gd name="T91" fmla="*/ 1 h 34"/>
                  <a:gd name="T92" fmla="*/ 22 w 45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34"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5" y="4"/>
                    </a:cubicBezTo>
                    <a:cubicBezTo>
                      <a:pt x="27" y="5"/>
                      <a:pt x="30" y="6"/>
                      <a:pt x="32" y="8"/>
                    </a:cubicBezTo>
                    <a:cubicBezTo>
                      <a:pt x="34" y="9"/>
                      <a:pt x="36" y="10"/>
                      <a:pt x="38" y="11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43" y="16"/>
                      <a:pt x="43" y="17"/>
                      <a:pt x="43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20"/>
                    </a:cubicBezTo>
                    <a:cubicBezTo>
                      <a:pt x="41" y="20"/>
                      <a:pt x="37" y="21"/>
                      <a:pt x="34" y="22"/>
                    </a:cubicBezTo>
                    <a:cubicBezTo>
                      <a:pt x="31" y="23"/>
                      <a:pt x="28" y="24"/>
                      <a:pt x="26" y="26"/>
                    </a:cubicBezTo>
                    <a:cubicBezTo>
                      <a:pt x="24" y="27"/>
                      <a:pt x="23" y="29"/>
                      <a:pt x="21" y="30"/>
                    </a:cubicBezTo>
                    <a:cubicBezTo>
                      <a:pt x="19" y="31"/>
                      <a:pt x="18" y="32"/>
                      <a:pt x="16" y="32"/>
                    </a:cubicBezTo>
                    <a:cubicBezTo>
                      <a:pt x="15" y="32"/>
                      <a:pt x="14" y="32"/>
                      <a:pt x="13" y="31"/>
                    </a:cubicBezTo>
                    <a:cubicBezTo>
                      <a:pt x="9" y="27"/>
                      <a:pt x="6" y="22"/>
                      <a:pt x="3" y="19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5"/>
                      <a:pt x="2" y="14"/>
                      <a:pt x="3" y="13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9"/>
                      <a:pt x="8" y="9"/>
                    </a:cubicBezTo>
                    <a:cubicBezTo>
                      <a:pt x="9" y="8"/>
                      <a:pt x="12" y="7"/>
                      <a:pt x="15" y="6"/>
                    </a:cubicBezTo>
                    <a:cubicBezTo>
                      <a:pt x="17" y="6"/>
                      <a:pt x="18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0" y="2"/>
                      <a:pt x="19" y="3"/>
                    </a:cubicBezTo>
                    <a:cubicBezTo>
                      <a:pt x="15" y="4"/>
                      <a:pt x="9" y="6"/>
                      <a:pt x="7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0" y="18"/>
                      <a:pt x="2" y="20"/>
                    </a:cubicBezTo>
                    <a:cubicBezTo>
                      <a:pt x="4" y="24"/>
                      <a:pt x="7" y="29"/>
                      <a:pt x="12" y="33"/>
                    </a:cubicBezTo>
                    <a:cubicBezTo>
                      <a:pt x="13" y="34"/>
                      <a:pt x="15" y="34"/>
                      <a:pt x="16" y="34"/>
                    </a:cubicBezTo>
                    <a:cubicBezTo>
                      <a:pt x="18" y="34"/>
                      <a:pt x="20" y="33"/>
                      <a:pt x="22" y="32"/>
                    </a:cubicBezTo>
                    <a:cubicBezTo>
                      <a:pt x="24" y="30"/>
                      <a:pt x="26" y="29"/>
                      <a:pt x="27" y="28"/>
                    </a:cubicBezTo>
                    <a:cubicBezTo>
                      <a:pt x="28" y="26"/>
                      <a:pt x="32" y="25"/>
                      <a:pt x="35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3" y="21"/>
                      <a:pt x="44" y="21"/>
                      <a:pt x="45" y="20"/>
                    </a:cubicBezTo>
                    <a:cubicBezTo>
                      <a:pt x="45" y="20"/>
                      <a:pt x="45" y="19"/>
                      <a:pt x="45" y="18"/>
                    </a:cubicBezTo>
                    <a:cubicBezTo>
                      <a:pt x="45" y="17"/>
                      <a:pt x="44" y="15"/>
                      <a:pt x="43" y="14"/>
                    </a:cubicBezTo>
                    <a:cubicBezTo>
                      <a:pt x="43" y="12"/>
                      <a:pt x="41" y="11"/>
                      <a:pt x="39" y="9"/>
                    </a:cubicBezTo>
                    <a:cubicBezTo>
                      <a:pt x="37" y="8"/>
                      <a:pt x="35" y="7"/>
                      <a:pt x="33" y="6"/>
                    </a:cubicBezTo>
                    <a:cubicBezTo>
                      <a:pt x="28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6" name="Freeform 241"/>
              <p:cNvSpPr>
                <a:spLocks/>
              </p:cNvSpPr>
              <p:nvPr/>
            </p:nvSpPr>
            <p:spPr bwMode="auto">
              <a:xfrm>
                <a:off x="2135626" y="5147776"/>
                <a:ext cx="53975" cy="33338"/>
              </a:xfrm>
              <a:custGeom>
                <a:avLst/>
                <a:gdLst>
                  <a:gd name="T0" fmla="*/ 11 w 33"/>
                  <a:gd name="T1" fmla="*/ 1 h 21"/>
                  <a:gd name="T2" fmla="*/ 11 w 33"/>
                  <a:gd name="T3" fmla="*/ 2 h 21"/>
                  <a:gd name="T4" fmla="*/ 12 w 33"/>
                  <a:gd name="T5" fmla="*/ 2 h 21"/>
                  <a:gd name="T6" fmla="*/ 20 w 33"/>
                  <a:gd name="T7" fmla="*/ 6 h 21"/>
                  <a:gd name="T8" fmla="*/ 30 w 33"/>
                  <a:gd name="T9" fmla="*/ 14 h 21"/>
                  <a:gd name="T10" fmla="*/ 31 w 33"/>
                  <a:gd name="T11" fmla="*/ 16 h 21"/>
                  <a:gd name="T12" fmla="*/ 29 w 33"/>
                  <a:gd name="T13" fmla="*/ 18 h 21"/>
                  <a:gd name="T14" fmla="*/ 27 w 33"/>
                  <a:gd name="T15" fmla="*/ 19 h 21"/>
                  <a:gd name="T16" fmla="*/ 24 w 33"/>
                  <a:gd name="T17" fmla="*/ 18 h 21"/>
                  <a:gd name="T18" fmla="*/ 19 w 33"/>
                  <a:gd name="T19" fmla="*/ 15 h 21"/>
                  <a:gd name="T20" fmla="*/ 10 w 33"/>
                  <a:gd name="T21" fmla="*/ 10 h 21"/>
                  <a:gd name="T22" fmla="*/ 4 w 33"/>
                  <a:gd name="T23" fmla="*/ 8 h 21"/>
                  <a:gd name="T24" fmla="*/ 4 w 33"/>
                  <a:gd name="T25" fmla="*/ 8 h 21"/>
                  <a:gd name="T26" fmla="*/ 4 w 33"/>
                  <a:gd name="T27" fmla="*/ 8 h 21"/>
                  <a:gd name="T28" fmla="*/ 2 w 33"/>
                  <a:gd name="T29" fmla="*/ 8 h 21"/>
                  <a:gd name="T30" fmla="*/ 2 w 33"/>
                  <a:gd name="T31" fmla="*/ 7 h 21"/>
                  <a:gd name="T32" fmla="*/ 3 w 33"/>
                  <a:gd name="T33" fmla="*/ 6 h 21"/>
                  <a:gd name="T34" fmla="*/ 12 w 33"/>
                  <a:gd name="T35" fmla="*/ 2 h 21"/>
                  <a:gd name="T36" fmla="*/ 11 w 33"/>
                  <a:gd name="T37" fmla="*/ 1 h 21"/>
                  <a:gd name="T38" fmla="*/ 11 w 33"/>
                  <a:gd name="T39" fmla="*/ 2 h 21"/>
                  <a:gd name="T40" fmla="*/ 11 w 33"/>
                  <a:gd name="T41" fmla="*/ 1 h 21"/>
                  <a:gd name="T42" fmla="*/ 11 w 33"/>
                  <a:gd name="T43" fmla="*/ 0 h 21"/>
                  <a:gd name="T44" fmla="*/ 7 w 33"/>
                  <a:gd name="T45" fmla="*/ 2 h 21"/>
                  <a:gd name="T46" fmla="*/ 2 w 33"/>
                  <a:gd name="T47" fmla="*/ 5 h 21"/>
                  <a:gd name="T48" fmla="*/ 0 w 33"/>
                  <a:gd name="T49" fmla="*/ 7 h 21"/>
                  <a:gd name="T50" fmla="*/ 1 w 33"/>
                  <a:gd name="T51" fmla="*/ 9 h 21"/>
                  <a:gd name="T52" fmla="*/ 4 w 33"/>
                  <a:gd name="T53" fmla="*/ 10 h 21"/>
                  <a:gd name="T54" fmla="*/ 4 w 33"/>
                  <a:gd name="T55" fmla="*/ 10 h 21"/>
                  <a:gd name="T56" fmla="*/ 4 w 33"/>
                  <a:gd name="T57" fmla="*/ 10 h 21"/>
                  <a:gd name="T58" fmla="*/ 9 w 33"/>
                  <a:gd name="T59" fmla="*/ 12 h 21"/>
                  <a:gd name="T60" fmla="*/ 18 w 33"/>
                  <a:gd name="T61" fmla="*/ 17 h 21"/>
                  <a:gd name="T62" fmla="*/ 23 w 33"/>
                  <a:gd name="T63" fmla="*/ 19 h 21"/>
                  <a:gd name="T64" fmla="*/ 27 w 33"/>
                  <a:gd name="T65" fmla="*/ 21 h 21"/>
                  <a:gd name="T66" fmla="*/ 30 w 33"/>
                  <a:gd name="T67" fmla="*/ 20 h 21"/>
                  <a:gd name="T68" fmla="*/ 33 w 33"/>
                  <a:gd name="T69" fmla="*/ 16 h 21"/>
                  <a:gd name="T70" fmla="*/ 31 w 33"/>
                  <a:gd name="T71" fmla="*/ 12 h 21"/>
                  <a:gd name="T72" fmla="*/ 21 w 33"/>
                  <a:gd name="T73" fmla="*/ 4 h 21"/>
                  <a:gd name="T74" fmla="*/ 12 w 33"/>
                  <a:gd name="T75" fmla="*/ 0 h 21"/>
                  <a:gd name="T76" fmla="*/ 11 w 33"/>
                  <a:gd name="T77" fmla="*/ 0 h 21"/>
                  <a:gd name="T78" fmla="*/ 11 w 33"/>
                  <a:gd name="T79" fmla="*/ 0 h 21"/>
                  <a:gd name="T80" fmla="*/ 11 w 33"/>
                  <a:gd name="T8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1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3" y="3"/>
                      <a:pt x="17" y="4"/>
                      <a:pt x="20" y="6"/>
                    </a:cubicBezTo>
                    <a:cubicBezTo>
                      <a:pt x="24" y="9"/>
                      <a:pt x="28" y="12"/>
                      <a:pt x="30" y="14"/>
                    </a:cubicBezTo>
                    <a:cubicBezTo>
                      <a:pt x="31" y="14"/>
                      <a:pt x="31" y="15"/>
                      <a:pt x="31" y="16"/>
                    </a:cubicBezTo>
                    <a:cubicBezTo>
                      <a:pt x="31" y="17"/>
                      <a:pt x="31" y="17"/>
                      <a:pt x="29" y="18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6" y="19"/>
                      <a:pt x="25" y="18"/>
                      <a:pt x="24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3"/>
                      <a:pt x="13" y="12"/>
                      <a:pt x="10" y="10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5" y="5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7" y="11"/>
                      <a:pt x="9" y="12"/>
                    </a:cubicBezTo>
                    <a:cubicBezTo>
                      <a:pt x="12" y="13"/>
                      <a:pt x="15" y="15"/>
                      <a:pt x="18" y="17"/>
                    </a:cubicBezTo>
                    <a:cubicBezTo>
                      <a:pt x="20" y="18"/>
                      <a:pt x="21" y="19"/>
                      <a:pt x="23" y="19"/>
                    </a:cubicBezTo>
                    <a:cubicBezTo>
                      <a:pt x="24" y="20"/>
                      <a:pt x="25" y="21"/>
                      <a:pt x="27" y="21"/>
                    </a:cubicBezTo>
                    <a:cubicBezTo>
                      <a:pt x="28" y="21"/>
                      <a:pt x="29" y="20"/>
                      <a:pt x="30" y="20"/>
                    </a:cubicBezTo>
                    <a:cubicBezTo>
                      <a:pt x="32" y="19"/>
                      <a:pt x="33" y="18"/>
                      <a:pt x="33" y="16"/>
                    </a:cubicBezTo>
                    <a:cubicBezTo>
                      <a:pt x="33" y="14"/>
                      <a:pt x="32" y="13"/>
                      <a:pt x="31" y="12"/>
                    </a:cubicBezTo>
                    <a:cubicBezTo>
                      <a:pt x="29" y="10"/>
                      <a:pt x="25" y="7"/>
                      <a:pt x="21" y="4"/>
                    </a:cubicBezTo>
                    <a:cubicBezTo>
                      <a:pt x="17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7" name="Freeform 242"/>
              <p:cNvSpPr>
                <a:spLocks/>
              </p:cNvSpPr>
              <p:nvPr/>
            </p:nvSpPr>
            <p:spPr bwMode="auto">
              <a:xfrm>
                <a:off x="2159438" y="5174764"/>
                <a:ext cx="42863" cy="33338"/>
              </a:xfrm>
              <a:custGeom>
                <a:avLst/>
                <a:gdLst>
                  <a:gd name="T0" fmla="*/ 17 w 27"/>
                  <a:gd name="T1" fmla="*/ 2 h 21"/>
                  <a:gd name="T2" fmla="*/ 22 w 27"/>
                  <a:gd name="T3" fmla="*/ 6 h 21"/>
                  <a:gd name="T4" fmla="*/ 25 w 27"/>
                  <a:gd name="T5" fmla="*/ 13 h 21"/>
                  <a:gd name="T6" fmla="*/ 24 w 27"/>
                  <a:gd name="T7" fmla="*/ 13 h 21"/>
                  <a:gd name="T8" fmla="*/ 25 w 27"/>
                  <a:gd name="T9" fmla="*/ 13 h 21"/>
                  <a:gd name="T10" fmla="*/ 25 w 27"/>
                  <a:gd name="T11" fmla="*/ 13 h 21"/>
                  <a:gd name="T12" fmla="*/ 25 w 27"/>
                  <a:gd name="T13" fmla="*/ 13 h 21"/>
                  <a:gd name="T14" fmla="*/ 25 w 27"/>
                  <a:gd name="T15" fmla="*/ 13 h 21"/>
                  <a:gd name="T16" fmla="*/ 25 w 27"/>
                  <a:gd name="T17" fmla="*/ 13 h 21"/>
                  <a:gd name="T18" fmla="*/ 22 w 27"/>
                  <a:gd name="T19" fmla="*/ 14 h 21"/>
                  <a:gd name="T20" fmla="*/ 12 w 27"/>
                  <a:gd name="T21" fmla="*/ 19 h 21"/>
                  <a:gd name="T22" fmla="*/ 3 w 27"/>
                  <a:gd name="T23" fmla="*/ 14 h 21"/>
                  <a:gd name="T24" fmla="*/ 2 w 27"/>
                  <a:gd name="T25" fmla="*/ 13 h 21"/>
                  <a:gd name="T26" fmla="*/ 2 w 27"/>
                  <a:gd name="T27" fmla="*/ 13 h 21"/>
                  <a:gd name="T28" fmla="*/ 2 w 27"/>
                  <a:gd name="T29" fmla="*/ 13 h 21"/>
                  <a:gd name="T30" fmla="*/ 1 w 27"/>
                  <a:gd name="T31" fmla="*/ 14 h 21"/>
                  <a:gd name="T32" fmla="*/ 2 w 27"/>
                  <a:gd name="T33" fmla="*/ 13 h 21"/>
                  <a:gd name="T34" fmla="*/ 2 w 27"/>
                  <a:gd name="T35" fmla="*/ 13 h 21"/>
                  <a:gd name="T36" fmla="*/ 2 w 27"/>
                  <a:gd name="T37" fmla="*/ 14 h 21"/>
                  <a:gd name="T38" fmla="*/ 1 w 27"/>
                  <a:gd name="T39" fmla="*/ 14 h 21"/>
                  <a:gd name="T40" fmla="*/ 1 w 27"/>
                  <a:gd name="T41" fmla="*/ 14 h 21"/>
                  <a:gd name="T42" fmla="*/ 2 w 27"/>
                  <a:gd name="T43" fmla="*/ 14 h 21"/>
                  <a:gd name="T44" fmla="*/ 1 w 27"/>
                  <a:gd name="T45" fmla="*/ 15 h 21"/>
                  <a:gd name="T46" fmla="*/ 1 w 27"/>
                  <a:gd name="T47" fmla="*/ 15 h 21"/>
                  <a:gd name="T48" fmla="*/ 1 w 27"/>
                  <a:gd name="T49" fmla="*/ 14 h 21"/>
                  <a:gd name="T50" fmla="*/ 1 w 27"/>
                  <a:gd name="T51" fmla="*/ 15 h 21"/>
                  <a:gd name="T52" fmla="*/ 8 w 27"/>
                  <a:gd name="T53" fmla="*/ 6 h 21"/>
                  <a:gd name="T54" fmla="*/ 16 w 27"/>
                  <a:gd name="T55" fmla="*/ 3 h 21"/>
                  <a:gd name="T56" fmla="*/ 17 w 27"/>
                  <a:gd name="T57" fmla="*/ 1 h 21"/>
                  <a:gd name="T58" fmla="*/ 17 w 27"/>
                  <a:gd name="T59" fmla="*/ 1 h 21"/>
                  <a:gd name="T60" fmla="*/ 13 w 27"/>
                  <a:gd name="T61" fmla="*/ 1 h 21"/>
                  <a:gd name="T62" fmla="*/ 3 w 27"/>
                  <a:gd name="T63" fmla="*/ 10 h 21"/>
                  <a:gd name="T64" fmla="*/ 0 w 27"/>
                  <a:gd name="T65" fmla="*/ 13 h 21"/>
                  <a:gd name="T66" fmla="*/ 1 w 27"/>
                  <a:gd name="T67" fmla="*/ 13 h 21"/>
                  <a:gd name="T68" fmla="*/ 0 w 27"/>
                  <a:gd name="T69" fmla="*/ 13 h 21"/>
                  <a:gd name="T70" fmla="*/ 0 w 27"/>
                  <a:gd name="T71" fmla="*/ 13 h 21"/>
                  <a:gd name="T72" fmla="*/ 1 w 27"/>
                  <a:gd name="T73" fmla="*/ 13 h 21"/>
                  <a:gd name="T74" fmla="*/ 1 w 27"/>
                  <a:gd name="T75" fmla="*/ 14 h 21"/>
                  <a:gd name="T76" fmla="*/ 0 w 27"/>
                  <a:gd name="T77" fmla="*/ 13 h 21"/>
                  <a:gd name="T78" fmla="*/ 0 w 27"/>
                  <a:gd name="T79" fmla="*/ 14 h 21"/>
                  <a:gd name="T80" fmla="*/ 5 w 27"/>
                  <a:gd name="T81" fmla="*/ 18 h 21"/>
                  <a:gd name="T82" fmla="*/ 13 w 27"/>
                  <a:gd name="T83" fmla="*/ 21 h 21"/>
                  <a:gd name="T84" fmla="*/ 23 w 27"/>
                  <a:gd name="T85" fmla="*/ 16 h 21"/>
                  <a:gd name="T86" fmla="*/ 26 w 27"/>
                  <a:gd name="T87" fmla="*/ 14 h 21"/>
                  <a:gd name="T88" fmla="*/ 25 w 27"/>
                  <a:gd name="T89" fmla="*/ 9 h 21"/>
                  <a:gd name="T90" fmla="*/ 21 w 27"/>
                  <a:gd name="T91" fmla="*/ 2 h 21"/>
                  <a:gd name="T92" fmla="*/ 17 w 27"/>
                  <a:gd name="T93" fmla="*/ 0 h 21"/>
                  <a:gd name="T94" fmla="*/ 17 w 27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21"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2" y="7"/>
                      <a:pt x="23" y="8"/>
                      <a:pt x="24" y="10"/>
                    </a:cubicBezTo>
                    <a:cubicBezTo>
                      <a:pt x="24" y="11"/>
                      <a:pt x="25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2" y="14"/>
                    </a:cubicBezTo>
                    <a:cubicBezTo>
                      <a:pt x="19" y="15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7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6" y="9"/>
                      <a:pt x="8" y="6"/>
                    </a:cubicBezTo>
                    <a:cubicBezTo>
                      <a:pt x="9" y="5"/>
                      <a:pt x="11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5" y="1"/>
                      <a:pt x="13" y="1"/>
                    </a:cubicBezTo>
                    <a:cubicBezTo>
                      <a:pt x="10" y="2"/>
                      <a:pt x="8" y="3"/>
                      <a:pt x="7" y="5"/>
                    </a:cubicBezTo>
                    <a:cubicBezTo>
                      <a:pt x="6" y="7"/>
                      <a:pt x="4" y="9"/>
                      <a:pt x="3" y="10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7"/>
                      <a:pt x="5" y="18"/>
                    </a:cubicBezTo>
                    <a:cubicBezTo>
                      <a:pt x="7" y="20"/>
                      <a:pt x="9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8" y="19"/>
                      <a:pt x="20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4"/>
                      <a:pt x="27" y="13"/>
                      <a:pt x="27" y="13"/>
                    </a:cubicBezTo>
                    <a:cubicBezTo>
                      <a:pt x="27" y="11"/>
                      <a:pt x="26" y="10"/>
                      <a:pt x="25" y="9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1"/>
                      <a:pt x="19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8" name="Freeform 243"/>
              <p:cNvSpPr>
                <a:spLocks/>
              </p:cNvSpPr>
              <p:nvPr/>
            </p:nvSpPr>
            <p:spPr bwMode="auto">
              <a:xfrm>
                <a:off x="2200713" y="5189051"/>
                <a:ext cx="85725" cy="77788"/>
              </a:xfrm>
              <a:custGeom>
                <a:avLst/>
                <a:gdLst>
                  <a:gd name="T0" fmla="*/ 0 w 54"/>
                  <a:gd name="T1" fmla="*/ 5 h 48"/>
                  <a:gd name="T2" fmla="*/ 9 w 54"/>
                  <a:gd name="T3" fmla="*/ 5 h 48"/>
                  <a:gd name="T4" fmla="*/ 29 w 54"/>
                  <a:gd name="T5" fmla="*/ 21 h 48"/>
                  <a:gd name="T6" fmla="*/ 47 w 54"/>
                  <a:gd name="T7" fmla="*/ 34 h 48"/>
                  <a:gd name="T8" fmla="*/ 54 w 54"/>
                  <a:gd name="T9" fmla="*/ 38 h 48"/>
                  <a:gd name="T10" fmla="*/ 51 w 54"/>
                  <a:gd name="T11" fmla="*/ 46 h 48"/>
                  <a:gd name="T12" fmla="*/ 35 w 54"/>
                  <a:gd name="T13" fmla="*/ 44 h 48"/>
                  <a:gd name="T14" fmla="*/ 13 w 54"/>
                  <a:gd name="T15" fmla="*/ 27 h 48"/>
                  <a:gd name="T16" fmla="*/ 1 w 54"/>
                  <a:gd name="T17" fmla="*/ 16 h 48"/>
                  <a:gd name="T18" fmla="*/ 0 w 54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8">
                    <a:moveTo>
                      <a:pt x="0" y="5"/>
                    </a:moveTo>
                    <a:cubicBezTo>
                      <a:pt x="0" y="5"/>
                      <a:pt x="7" y="0"/>
                      <a:pt x="9" y="5"/>
                    </a:cubicBezTo>
                    <a:cubicBezTo>
                      <a:pt x="11" y="9"/>
                      <a:pt x="23" y="17"/>
                      <a:pt x="29" y="21"/>
                    </a:cubicBezTo>
                    <a:cubicBezTo>
                      <a:pt x="35" y="25"/>
                      <a:pt x="42" y="32"/>
                      <a:pt x="47" y="34"/>
                    </a:cubicBezTo>
                    <a:cubicBezTo>
                      <a:pt x="51" y="35"/>
                      <a:pt x="53" y="36"/>
                      <a:pt x="54" y="38"/>
                    </a:cubicBezTo>
                    <a:cubicBezTo>
                      <a:pt x="54" y="40"/>
                      <a:pt x="51" y="46"/>
                      <a:pt x="51" y="46"/>
                    </a:cubicBezTo>
                    <a:cubicBezTo>
                      <a:pt x="51" y="46"/>
                      <a:pt x="40" y="48"/>
                      <a:pt x="35" y="44"/>
                    </a:cubicBezTo>
                    <a:cubicBezTo>
                      <a:pt x="30" y="40"/>
                      <a:pt x="18" y="32"/>
                      <a:pt x="13" y="27"/>
                    </a:cubicBezTo>
                    <a:cubicBezTo>
                      <a:pt x="8" y="22"/>
                      <a:pt x="3" y="17"/>
                      <a:pt x="1" y="16"/>
                    </a:cubicBezTo>
                    <a:cubicBezTo>
                      <a:pt x="0" y="1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9" name="Freeform 244"/>
              <p:cNvSpPr>
                <a:spLocks/>
              </p:cNvSpPr>
              <p:nvPr/>
            </p:nvSpPr>
            <p:spPr bwMode="auto">
              <a:xfrm>
                <a:off x="2199126" y="5192226"/>
                <a:ext cx="88900" cy="74613"/>
              </a:xfrm>
              <a:custGeom>
                <a:avLst/>
                <a:gdLst>
                  <a:gd name="T0" fmla="*/ 1 w 56"/>
                  <a:gd name="T1" fmla="*/ 3 h 46"/>
                  <a:gd name="T2" fmla="*/ 1 w 56"/>
                  <a:gd name="T3" fmla="*/ 4 h 46"/>
                  <a:gd name="T4" fmla="*/ 2 w 56"/>
                  <a:gd name="T5" fmla="*/ 3 h 46"/>
                  <a:gd name="T6" fmla="*/ 7 w 56"/>
                  <a:gd name="T7" fmla="*/ 2 h 46"/>
                  <a:gd name="T8" fmla="*/ 8 w 56"/>
                  <a:gd name="T9" fmla="*/ 2 h 46"/>
                  <a:gd name="T10" fmla="*/ 9 w 56"/>
                  <a:gd name="T11" fmla="*/ 3 h 46"/>
                  <a:gd name="T12" fmla="*/ 18 w 56"/>
                  <a:gd name="T13" fmla="*/ 12 h 46"/>
                  <a:gd name="T14" fmla="*/ 29 w 56"/>
                  <a:gd name="T15" fmla="*/ 20 h 46"/>
                  <a:gd name="T16" fmla="*/ 39 w 56"/>
                  <a:gd name="T17" fmla="*/ 27 h 46"/>
                  <a:gd name="T18" fmla="*/ 48 w 56"/>
                  <a:gd name="T19" fmla="*/ 32 h 46"/>
                  <a:gd name="T20" fmla="*/ 52 w 56"/>
                  <a:gd name="T21" fmla="*/ 34 h 46"/>
                  <a:gd name="T22" fmla="*/ 54 w 56"/>
                  <a:gd name="T23" fmla="*/ 36 h 46"/>
                  <a:gd name="T24" fmla="*/ 54 w 56"/>
                  <a:gd name="T25" fmla="*/ 36 h 46"/>
                  <a:gd name="T26" fmla="*/ 54 w 56"/>
                  <a:gd name="T27" fmla="*/ 36 h 46"/>
                  <a:gd name="T28" fmla="*/ 53 w 56"/>
                  <a:gd name="T29" fmla="*/ 38 h 46"/>
                  <a:gd name="T30" fmla="*/ 52 w 56"/>
                  <a:gd name="T31" fmla="*/ 42 h 46"/>
                  <a:gd name="T32" fmla="*/ 51 w 56"/>
                  <a:gd name="T33" fmla="*/ 44 h 46"/>
                  <a:gd name="T34" fmla="*/ 52 w 56"/>
                  <a:gd name="T35" fmla="*/ 44 h 46"/>
                  <a:gd name="T36" fmla="*/ 51 w 56"/>
                  <a:gd name="T37" fmla="*/ 43 h 46"/>
                  <a:gd name="T38" fmla="*/ 50 w 56"/>
                  <a:gd name="T39" fmla="*/ 44 h 46"/>
                  <a:gd name="T40" fmla="*/ 47 w 56"/>
                  <a:gd name="T41" fmla="*/ 44 h 46"/>
                  <a:gd name="T42" fmla="*/ 37 w 56"/>
                  <a:gd name="T43" fmla="*/ 41 h 46"/>
                  <a:gd name="T44" fmla="*/ 15 w 56"/>
                  <a:gd name="T45" fmla="*/ 24 h 46"/>
                  <a:gd name="T46" fmla="*/ 3 w 56"/>
                  <a:gd name="T47" fmla="*/ 13 h 46"/>
                  <a:gd name="T48" fmla="*/ 3 w 56"/>
                  <a:gd name="T49" fmla="*/ 13 h 46"/>
                  <a:gd name="T50" fmla="*/ 2 w 56"/>
                  <a:gd name="T51" fmla="*/ 11 h 46"/>
                  <a:gd name="T52" fmla="*/ 2 w 56"/>
                  <a:gd name="T53" fmla="*/ 6 h 46"/>
                  <a:gd name="T54" fmla="*/ 2 w 56"/>
                  <a:gd name="T55" fmla="*/ 3 h 46"/>
                  <a:gd name="T56" fmla="*/ 1 w 56"/>
                  <a:gd name="T57" fmla="*/ 3 h 46"/>
                  <a:gd name="T58" fmla="*/ 1 w 56"/>
                  <a:gd name="T59" fmla="*/ 4 h 46"/>
                  <a:gd name="T60" fmla="*/ 1 w 56"/>
                  <a:gd name="T61" fmla="*/ 3 h 46"/>
                  <a:gd name="T62" fmla="*/ 0 w 56"/>
                  <a:gd name="T63" fmla="*/ 3 h 46"/>
                  <a:gd name="T64" fmla="*/ 0 w 56"/>
                  <a:gd name="T65" fmla="*/ 8 h 46"/>
                  <a:gd name="T66" fmla="*/ 0 w 56"/>
                  <a:gd name="T67" fmla="*/ 12 h 46"/>
                  <a:gd name="T68" fmla="*/ 1 w 56"/>
                  <a:gd name="T69" fmla="*/ 14 h 46"/>
                  <a:gd name="T70" fmla="*/ 13 w 56"/>
                  <a:gd name="T71" fmla="*/ 26 h 46"/>
                  <a:gd name="T72" fmla="*/ 35 w 56"/>
                  <a:gd name="T73" fmla="*/ 43 h 46"/>
                  <a:gd name="T74" fmla="*/ 47 w 56"/>
                  <a:gd name="T75" fmla="*/ 46 h 46"/>
                  <a:gd name="T76" fmla="*/ 52 w 56"/>
                  <a:gd name="T77" fmla="*/ 45 h 46"/>
                  <a:gd name="T78" fmla="*/ 52 w 56"/>
                  <a:gd name="T79" fmla="*/ 45 h 46"/>
                  <a:gd name="T80" fmla="*/ 52 w 56"/>
                  <a:gd name="T81" fmla="*/ 45 h 46"/>
                  <a:gd name="T82" fmla="*/ 54 w 56"/>
                  <a:gd name="T83" fmla="*/ 42 h 46"/>
                  <a:gd name="T84" fmla="*/ 55 w 56"/>
                  <a:gd name="T85" fmla="*/ 39 h 46"/>
                  <a:gd name="T86" fmla="*/ 56 w 56"/>
                  <a:gd name="T87" fmla="*/ 36 h 46"/>
                  <a:gd name="T88" fmla="*/ 56 w 56"/>
                  <a:gd name="T89" fmla="*/ 36 h 46"/>
                  <a:gd name="T90" fmla="*/ 56 w 56"/>
                  <a:gd name="T91" fmla="*/ 36 h 46"/>
                  <a:gd name="T92" fmla="*/ 53 w 56"/>
                  <a:gd name="T93" fmla="*/ 33 h 46"/>
                  <a:gd name="T94" fmla="*/ 48 w 56"/>
                  <a:gd name="T95" fmla="*/ 31 h 46"/>
                  <a:gd name="T96" fmla="*/ 40 w 56"/>
                  <a:gd name="T97" fmla="*/ 25 h 46"/>
                  <a:gd name="T98" fmla="*/ 30 w 56"/>
                  <a:gd name="T99" fmla="*/ 18 h 46"/>
                  <a:gd name="T100" fmla="*/ 19 w 56"/>
                  <a:gd name="T101" fmla="*/ 11 h 46"/>
                  <a:gd name="T102" fmla="*/ 11 w 56"/>
                  <a:gd name="T103" fmla="*/ 2 h 46"/>
                  <a:gd name="T104" fmla="*/ 9 w 56"/>
                  <a:gd name="T105" fmla="*/ 0 h 46"/>
                  <a:gd name="T106" fmla="*/ 7 w 56"/>
                  <a:gd name="T107" fmla="*/ 0 h 46"/>
                  <a:gd name="T108" fmla="*/ 0 w 56"/>
                  <a:gd name="T109" fmla="*/ 2 h 46"/>
                  <a:gd name="T110" fmla="*/ 0 w 56"/>
                  <a:gd name="T111" fmla="*/ 2 h 46"/>
                  <a:gd name="T112" fmla="*/ 0 w 56"/>
                  <a:gd name="T113" fmla="*/ 3 h 46"/>
                  <a:gd name="T114" fmla="*/ 1 w 56"/>
                  <a:gd name="T115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0" y="6"/>
                      <a:pt x="14" y="9"/>
                      <a:pt x="18" y="12"/>
                    </a:cubicBezTo>
                    <a:cubicBezTo>
                      <a:pt x="22" y="15"/>
                      <a:pt x="26" y="18"/>
                      <a:pt x="29" y="20"/>
                    </a:cubicBezTo>
                    <a:cubicBezTo>
                      <a:pt x="32" y="22"/>
                      <a:pt x="35" y="24"/>
                      <a:pt x="39" y="27"/>
                    </a:cubicBezTo>
                    <a:cubicBezTo>
                      <a:pt x="42" y="29"/>
                      <a:pt x="45" y="32"/>
                      <a:pt x="48" y="32"/>
                    </a:cubicBezTo>
                    <a:cubicBezTo>
                      <a:pt x="50" y="33"/>
                      <a:pt x="51" y="34"/>
                      <a:pt x="52" y="34"/>
                    </a:cubicBezTo>
                    <a:cubicBezTo>
                      <a:pt x="53" y="35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7"/>
                      <a:pt x="54" y="37"/>
                      <a:pt x="53" y="38"/>
                    </a:cubicBezTo>
                    <a:cubicBezTo>
                      <a:pt x="53" y="39"/>
                      <a:pt x="52" y="41"/>
                      <a:pt x="52" y="42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4"/>
                    </a:cubicBezTo>
                    <a:cubicBezTo>
                      <a:pt x="50" y="44"/>
                      <a:pt x="48" y="44"/>
                      <a:pt x="47" y="44"/>
                    </a:cubicBezTo>
                    <a:cubicBezTo>
                      <a:pt x="44" y="44"/>
                      <a:pt x="39" y="43"/>
                      <a:pt x="37" y="41"/>
                    </a:cubicBezTo>
                    <a:cubicBezTo>
                      <a:pt x="31" y="37"/>
                      <a:pt x="20" y="29"/>
                      <a:pt x="15" y="24"/>
                    </a:cubicBezTo>
                    <a:cubicBezTo>
                      <a:pt x="10" y="19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3" y="16"/>
                      <a:pt x="8" y="21"/>
                      <a:pt x="13" y="26"/>
                    </a:cubicBezTo>
                    <a:cubicBezTo>
                      <a:pt x="18" y="31"/>
                      <a:pt x="30" y="39"/>
                      <a:pt x="35" y="43"/>
                    </a:cubicBezTo>
                    <a:cubicBezTo>
                      <a:pt x="39" y="45"/>
                      <a:pt x="44" y="46"/>
                      <a:pt x="47" y="46"/>
                    </a:cubicBezTo>
                    <a:cubicBezTo>
                      <a:pt x="50" y="46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3" y="43"/>
                      <a:pt x="54" y="42"/>
                    </a:cubicBezTo>
                    <a:cubicBezTo>
                      <a:pt x="55" y="41"/>
                      <a:pt x="55" y="40"/>
                      <a:pt x="55" y="39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5" y="33"/>
                      <a:pt x="53" y="33"/>
                    </a:cubicBezTo>
                    <a:cubicBezTo>
                      <a:pt x="52" y="32"/>
                      <a:pt x="50" y="31"/>
                      <a:pt x="48" y="31"/>
                    </a:cubicBezTo>
                    <a:cubicBezTo>
                      <a:pt x="46" y="30"/>
                      <a:pt x="43" y="28"/>
                      <a:pt x="40" y="25"/>
                    </a:cubicBezTo>
                    <a:cubicBezTo>
                      <a:pt x="37" y="23"/>
                      <a:pt x="33" y="20"/>
                      <a:pt x="30" y="18"/>
                    </a:cubicBezTo>
                    <a:cubicBezTo>
                      <a:pt x="27" y="16"/>
                      <a:pt x="23" y="14"/>
                      <a:pt x="19" y="11"/>
                    </a:cubicBezTo>
                    <a:cubicBezTo>
                      <a:pt x="15" y="8"/>
                      <a:pt x="12" y="4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0" name="Freeform 245"/>
              <p:cNvSpPr>
                <a:spLocks/>
              </p:cNvSpPr>
              <p:nvPr/>
            </p:nvSpPr>
            <p:spPr bwMode="auto">
              <a:xfrm>
                <a:off x="2280088" y="5252551"/>
                <a:ext cx="47625" cy="57150"/>
              </a:xfrm>
              <a:custGeom>
                <a:avLst/>
                <a:gdLst>
                  <a:gd name="T0" fmla="*/ 4 w 30"/>
                  <a:gd name="T1" fmla="*/ 0 h 36"/>
                  <a:gd name="T2" fmla="*/ 14 w 30"/>
                  <a:gd name="T3" fmla="*/ 5 h 36"/>
                  <a:gd name="T4" fmla="*/ 21 w 30"/>
                  <a:gd name="T5" fmla="*/ 13 h 36"/>
                  <a:gd name="T6" fmla="*/ 29 w 30"/>
                  <a:gd name="T7" fmla="*/ 21 h 36"/>
                  <a:gd name="T8" fmla="*/ 28 w 30"/>
                  <a:gd name="T9" fmla="*/ 29 h 36"/>
                  <a:gd name="T10" fmla="*/ 20 w 30"/>
                  <a:gd name="T11" fmla="*/ 31 h 36"/>
                  <a:gd name="T12" fmla="*/ 7 w 30"/>
                  <a:gd name="T13" fmla="*/ 17 h 36"/>
                  <a:gd name="T14" fmla="*/ 1 w 30"/>
                  <a:gd name="T15" fmla="*/ 7 h 36"/>
                  <a:gd name="T16" fmla="*/ 4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4" y="0"/>
                    </a:moveTo>
                    <a:cubicBezTo>
                      <a:pt x="4" y="0"/>
                      <a:pt x="12" y="1"/>
                      <a:pt x="14" y="5"/>
                    </a:cubicBezTo>
                    <a:cubicBezTo>
                      <a:pt x="16" y="8"/>
                      <a:pt x="17" y="10"/>
                      <a:pt x="21" y="13"/>
                    </a:cubicBezTo>
                    <a:cubicBezTo>
                      <a:pt x="25" y="17"/>
                      <a:pt x="28" y="21"/>
                      <a:pt x="29" y="21"/>
                    </a:cubicBezTo>
                    <a:cubicBezTo>
                      <a:pt x="30" y="21"/>
                      <a:pt x="30" y="25"/>
                      <a:pt x="28" y="29"/>
                    </a:cubicBezTo>
                    <a:cubicBezTo>
                      <a:pt x="26" y="32"/>
                      <a:pt x="24" y="36"/>
                      <a:pt x="20" y="31"/>
                    </a:cubicBezTo>
                    <a:cubicBezTo>
                      <a:pt x="16" y="27"/>
                      <a:pt x="11" y="19"/>
                      <a:pt x="7" y="17"/>
                    </a:cubicBezTo>
                    <a:cubicBezTo>
                      <a:pt x="2" y="14"/>
                      <a:pt x="0" y="10"/>
                      <a:pt x="1" y="7"/>
                    </a:cubicBezTo>
                    <a:cubicBezTo>
                      <a:pt x="1" y="5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1" name="Freeform 246"/>
              <p:cNvSpPr>
                <a:spLocks/>
              </p:cNvSpPr>
              <p:nvPr/>
            </p:nvSpPr>
            <p:spPr bwMode="auto">
              <a:xfrm>
                <a:off x="2280088" y="5250964"/>
                <a:ext cx="49213" cy="55563"/>
              </a:xfrm>
              <a:custGeom>
                <a:avLst/>
                <a:gdLst>
                  <a:gd name="T0" fmla="*/ 4 w 31"/>
                  <a:gd name="T1" fmla="*/ 2 h 35"/>
                  <a:gd name="T2" fmla="*/ 10 w 31"/>
                  <a:gd name="T3" fmla="*/ 4 h 35"/>
                  <a:gd name="T4" fmla="*/ 20 w 31"/>
                  <a:gd name="T5" fmla="*/ 15 h 35"/>
                  <a:gd name="T6" fmla="*/ 27 w 31"/>
                  <a:gd name="T7" fmla="*/ 22 h 35"/>
                  <a:gd name="T8" fmla="*/ 29 w 31"/>
                  <a:gd name="T9" fmla="*/ 23 h 35"/>
                  <a:gd name="T10" fmla="*/ 29 w 31"/>
                  <a:gd name="T11" fmla="*/ 22 h 35"/>
                  <a:gd name="T12" fmla="*/ 29 w 31"/>
                  <a:gd name="T13" fmla="*/ 22 h 35"/>
                  <a:gd name="T14" fmla="*/ 29 w 31"/>
                  <a:gd name="T15" fmla="*/ 22 h 35"/>
                  <a:gd name="T16" fmla="*/ 29 w 31"/>
                  <a:gd name="T17" fmla="*/ 22 h 35"/>
                  <a:gd name="T18" fmla="*/ 28 w 31"/>
                  <a:gd name="T19" fmla="*/ 22 h 35"/>
                  <a:gd name="T20" fmla="*/ 27 w 31"/>
                  <a:gd name="T21" fmla="*/ 29 h 35"/>
                  <a:gd name="T22" fmla="*/ 24 w 31"/>
                  <a:gd name="T23" fmla="*/ 33 h 35"/>
                  <a:gd name="T24" fmla="*/ 14 w 31"/>
                  <a:gd name="T25" fmla="*/ 24 h 35"/>
                  <a:gd name="T26" fmla="*/ 2 w 31"/>
                  <a:gd name="T27" fmla="*/ 9 h 35"/>
                  <a:gd name="T28" fmla="*/ 2 w 31"/>
                  <a:gd name="T29" fmla="*/ 8 h 35"/>
                  <a:gd name="T30" fmla="*/ 3 w 31"/>
                  <a:gd name="T31" fmla="*/ 4 h 35"/>
                  <a:gd name="T32" fmla="*/ 4 w 31"/>
                  <a:gd name="T33" fmla="*/ 1 h 35"/>
                  <a:gd name="T34" fmla="*/ 4 w 31"/>
                  <a:gd name="T35" fmla="*/ 1 h 35"/>
                  <a:gd name="T36" fmla="*/ 0 w 31"/>
                  <a:gd name="T37" fmla="*/ 8 h 35"/>
                  <a:gd name="T38" fmla="*/ 0 w 31"/>
                  <a:gd name="T39" fmla="*/ 8 h 35"/>
                  <a:gd name="T40" fmla="*/ 6 w 31"/>
                  <a:gd name="T41" fmla="*/ 18 h 35"/>
                  <a:gd name="T42" fmla="*/ 19 w 31"/>
                  <a:gd name="T43" fmla="*/ 33 h 35"/>
                  <a:gd name="T44" fmla="*/ 27 w 31"/>
                  <a:gd name="T45" fmla="*/ 33 h 35"/>
                  <a:gd name="T46" fmla="*/ 31 w 31"/>
                  <a:gd name="T47" fmla="*/ 23 h 35"/>
                  <a:gd name="T48" fmla="*/ 30 w 31"/>
                  <a:gd name="T49" fmla="*/ 21 h 35"/>
                  <a:gd name="T50" fmla="*/ 29 w 31"/>
                  <a:gd name="T51" fmla="*/ 21 h 35"/>
                  <a:gd name="T52" fmla="*/ 29 w 31"/>
                  <a:gd name="T53" fmla="*/ 21 h 35"/>
                  <a:gd name="T54" fmla="*/ 29 w 31"/>
                  <a:gd name="T55" fmla="*/ 21 h 35"/>
                  <a:gd name="T56" fmla="*/ 22 w 31"/>
                  <a:gd name="T57" fmla="*/ 13 h 35"/>
                  <a:gd name="T58" fmla="*/ 8 w 31"/>
                  <a:gd name="T59" fmla="*/ 1 h 35"/>
                  <a:gd name="T60" fmla="*/ 3 w 31"/>
                  <a:gd name="T61" fmla="*/ 0 h 35"/>
                  <a:gd name="T62" fmla="*/ 4 w 31"/>
                  <a:gd name="T6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35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3"/>
                      <a:pt x="8" y="3"/>
                      <a:pt x="10" y="4"/>
                    </a:cubicBezTo>
                    <a:cubicBezTo>
                      <a:pt x="11" y="4"/>
                      <a:pt x="13" y="5"/>
                      <a:pt x="13" y="6"/>
                    </a:cubicBezTo>
                    <a:cubicBezTo>
                      <a:pt x="15" y="10"/>
                      <a:pt x="17" y="11"/>
                      <a:pt x="20" y="15"/>
                    </a:cubicBezTo>
                    <a:cubicBezTo>
                      <a:pt x="22" y="17"/>
                      <a:pt x="24" y="18"/>
                      <a:pt x="25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2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4"/>
                      <a:pt x="28" y="27"/>
                      <a:pt x="27" y="29"/>
                    </a:cubicBezTo>
                    <a:cubicBezTo>
                      <a:pt x="26" y="30"/>
                      <a:pt x="26" y="31"/>
                      <a:pt x="25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3"/>
                      <a:pt x="21" y="31"/>
                    </a:cubicBezTo>
                    <a:cubicBezTo>
                      <a:pt x="19" y="29"/>
                      <a:pt x="16" y="26"/>
                      <a:pt x="14" y="24"/>
                    </a:cubicBezTo>
                    <a:cubicBezTo>
                      <a:pt x="12" y="21"/>
                      <a:pt x="9" y="18"/>
                      <a:pt x="7" y="17"/>
                    </a:cubicBezTo>
                    <a:cubicBezTo>
                      <a:pt x="3" y="15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6"/>
                      <a:pt x="3" y="4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6"/>
                      <a:pt x="6" y="18"/>
                    </a:cubicBezTo>
                    <a:cubicBezTo>
                      <a:pt x="8" y="20"/>
                      <a:pt x="10" y="22"/>
                      <a:pt x="13" y="25"/>
                    </a:cubicBezTo>
                    <a:cubicBezTo>
                      <a:pt x="15" y="28"/>
                      <a:pt x="17" y="30"/>
                      <a:pt x="19" y="33"/>
                    </a:cubicBezTo>
                    <a:cubicBezTo>
                      <a:pt x="21" y="34"/>
                      <a:pt x="22" y="35"/>
                      <a:pt x="24" y="35"/>
                    </a:cubicBezTo>
                    <a:cubicBezTo>
                      <a:pt x="25" y="35"/>
                      <a:pt x="26" y="34"/>
                      <a:pt x="27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0" y="28"/>
                      <a:pt x="31" y="25"/>
                      <a:pt x="31" y="23"/>
                    </a:cubicBezTo>
                    <a:cubicBezTo>
                      <a:pt x="31" y="22"/>
                      <a:pt x="31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8" y="20"/>
                    </a:cubicBezTo>
                    <a:cubicBezTo>
                      <a:pt x="27" y="19"/>
                      <a:pt x="24" y="16"/>
                      <a:pt x="22" y="13"/>
                    </a:cubicBezTo>
                    <a:cubicBezTo>
                      <a:pt x="18" y="10"/>
                      <a:pt x="17" y="9"/>
                      <a:pt x="15" y="5"/>
                    </a:cubicBezTo>
                    <a:cubicBezTo>
                      <a:pt x="14" y="3"/>
                      <a:pt x="11" y="2"/>
                      <a:pt x="8" y="1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2" name="Freeform 247"/>
              <p:cNvSpPr>
                <a:spLocks/>
              </p:cNvSpPr>
              <p:nvPr/>
            </p:nvSpPr>
            <p:spPr bwMode="auto">
              <a:xfrm>
                <a:off x="2321363" y="5292239"/>
                <a:ext cx="33338" cy="38100"/>
              </a:xfrm>
              <a:custGeom>
                <a:avLst/>
                <a:gdLst>
                  <a:gd name="T0" fmla="*/ 3 w 20"/>
                  <a:gd name="T1" fmla="*/ 0 h 24"/>
                  <a:gd name="T2" fmla="*/ 10 w 20"/>
                  <a:gd name="T3" fmla="*/ 4 h 24"/>
                  <a:gd name="T4" fmla="*/ 14 w 20"/>
                  <a:gd name="T5" fmla="*/ 9 h 24"/>
                  <a:gd name="T6" fmla="*/ 19 w 20"/>
                  <a:gd name="T7" fmla="*/ 18 h 24"/>
                  <a:gd name="T8" fmla="*/ 15 w 20"/>
                  <a:gd name="T9" fmla="*/ 22 h 24"/>
                  <a:gd name="T10" fmla="*/ 3 w 20"/>
                  <a:gd name="T11" fmla="*/ 13 h 24"/>
                  <a:gd name="T12" fmla="*/ 0 w 20"/>
                  <a:gd name="T13" fmla="*/ 6 h 24"/>
                  <a:gd name="T14" fmla="*/ 3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3" y="0"/>
                    </a:moveTo>
                    <a:cubicBezTo>
                      <a:pt x="3" y="0"/>
                      <a:pt x="8" y="3"/>
                      <a:pt x="10" y="4"/>
                    </a:cubicBezTo>
                    <a:cubicBezTo>
                      <a:pt x="13" y="5"/>
                      <a:pt x="12" y="5"/>
                      <a:pt x="14" y="9"/>
                    </a:cubicBezTo>
                    <a:cubicBezTo>
                      <a:pt x="16" y="13"/>
                      <a:pt x="18" y="16"/>
                      <a:pt x="19" y="18"/>
                    </a:cubicBezTo>
                    <a:cubicBezTo>
                      <a:pt x="20" y="20"/>
                      <a:pt x="20" y="24"/>
                      <a:pt x="15" y="22"/>
                    </a:cubicBezTo>
                    <a:cubicBezTo>
                      <a:pt x="9" y="20"/>
                      <a:pt x="5" y="16"/>
                      <a:pt x="3" y="13"/>
                    </a:cubicBezTo>
                    <a:cubicBezTo>
                      <a:pt x="0" y="10"/>
                      <a:pt x="0" y="6"/>
                      <a:pt x="0" y="6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3" name="Freeform 248"/>
              <p:cNvSpPr>
                <a:spLocks/>
              </p:cNvSpPr>
              <p:nvPr/>
            </p:nvSpPr>
            <p:spPr bwMode="auto">
              <a:xfrm>
                <a:off x="2319776" y="5290651"/>
                <a:ext cx="34925" cy="38100"/>
              </a:xfrm>
              <a:custGeom>
                <a:avLst/>
                <a:gdLst>
                  <a:gd name="T0" fmla="*/ 4 w 21"/>
                  <a:gd name="T1" fmla="*/ 1 h 24"/>
                  <a:gd name="T2" fmla="*/ 4 w 21"/>
                  <a:gd name="T3" fmla="*/ 2 h 24"/>
                  <a:gd name="T4" fmla="*/ 11 w 21"/>
                  <a:gd name="T5" fmla="*/ 6 h 24"/>
                  <a:gd name="T6" fmla="*/ 12 w 21"/>
                  <a:gd name="T7" fmla="*/ 6 h 24"/>
                  <a:gd name="T8" fmla="*/ 13 w 21"/>
                  <a:gd name="T9" fmla="*/ 7 h 24"/>
                  <a:gd name="T10" fmla="*/ 14 w 21"/>
                  <a:gd name="T11" fmla="*/ 10 h 24"/>
                  <a:gd name="T12" fmla="*/ 14 w 21"/>
                  <a:gd name="T13" fmla="*/ 10 h 24"/>
                  <a:gd name="T14" fmla="*/ 14 w 21"/>
                  <a:gd name="T15" fmla="*/ 10 h 24"/>
                  <a:gd name="T16" fmla="*/ 19 w 21"/>
                  <a:gd name="T17" fmla="*/ 19 h 24"/>
                  <a:gd name="T18" fmla="*/ 19 w 21"/>
                  <a:gd name="T19" fmla="*/ 19 h 24"/>
                  <a:gd name="T20" fmla="*/ 19 w 21"/>
                  <a:gd name="T21" fmla="*/ 21 h 24"/>
                  <a:gd name="T22" fmla="*/ 19 w 21"/>
                  <a:gd name="T23" fmla="*/ 22 h 24"/>
                  <a:gd name="T24" fmla="*/ 18 w 21"/>
                  <a:gd name="T25" fmla="*/ 22 h 24"/>
                  <a:gd name="T26" fmla="*/ 16 w 21"/>
                  <a:gd name="T27" fmla="*/ 22 h 24"/>
                  <a:gd name="T28" fmla="*/ 5 w 21"/>
                  <a:gd name="T29" fmla="*/ 14 h 24"/>
                  <a:gd name="T30" fmla="*/ 3 w 21"/>
                  <a:gd name="T31" fmla="*/ 10 h 24"/>
                  <a:gd name="T32" fmla="*/ 3 w 21"/>
                  <a:gd name="T33" fmla="*/ 8 h 24"/>
                  <a:gd name="T34" fmla="*/ 2 w 21"/>
                  <a:gd name="T35" fmla="*/ 8 h 24"/>
                  <a:gd name="T36" fmla="*/ 2 w 21"/>
                  <a:gd name="T37" fmla="*/ 7 h 24"/>
                  <a:gd name="T38" fmla="*/ 1 w 21"/>
                  <a:gd name="T39" fmla="*/ 7 h 24"/>
                  <a:gd name="T40" fmla="*/ 2 w 21"/>
                  <a:gd name="T41" fmla="*/ 8 h 24"/>
                  <a:gd name="T42" fmla="*/ 5 w 21"/>
                  <a:gd name="T43" fmla="*/ 1 h 24"/>
                  <a:gd name="T44" fmla="*/ 4 w 21"/>
                  <a:gd name="T45" fmla="*/ 1 h 24"/>
                  <a:gd name="T46" fmla="*/ 4 w 21"/>
                  <a:gd name="T47" fmla="*/ 2 h 24"/>
                  <a:gd name="T48" fmla="*/ 4 w 21"/>
                  <a:gd name="T49" fmla="*/ 1 h 24"/>
                  <a:gd name="T50" fmla="*/ 3 w 21"/>
                  <a:gd name="T51" fmla="*/ 1 h 24"/>
                  <a:gd name="T52" fmla="*/ 0 w 21"/>
                  <a:gd name="T53" fmla="*/ 7 h 24"/>
                  <a:gd name="T54" fmla="*/ 0 w 21"/>
                  <a:gd name="T55" fmla="*/ 7 h 24"/>
                  <a:gd name="T56" fmla="*/ 3 w 21"/>
                  <a:gd name="T57" fmla="*/ 15 h 24"/>
                  <a:gd name="T58" fmla="*/ 16 w 21"/>
                  <a:gd name="T59" fmla="*/ 24 h 24"/>
                  <a:gd name="T60" fmla="*/ 18 w 21"/>
                  <a:gd name="T61" fmla="*/ 24 h 24"/>
                  <a:gd name="T62" fmla="*/ 21 w 21"/>
                  <a:gd name="T63" fmla="*/ 23 h 24"/>
                  <a:gd name="T64" fmla="*/ 21 w 21"/>
                  <a:gd name="T65" fmla="*/ 21 h 24"/>
                  <a:gd name="T66" fmla="*/ 21 w 21"/>
                  <a:gd name="T67" fmla="*/ 18 h 24"/>
                  <a:gd name="T68" fmla="*/ 21 w 21"/>
                  <a:gd name="T69" fmla="*/ 18 h 24"/>
                  <a:gd name="T70" fmla="*/ 16 w 21"/>
                  <a:gd name="T71" fmla="*/ 10 h 24"/>
                  <a:gd name="T72" fmla="*/ 16 w 21"/>
                  <a:gd name="T73" fmla="*/ 10 h 24"/>
                  <a:gd name="T74" fmla="*/ 16 w 21"/>
                  <a:gd name="T75" fmla="*/ 10 h 24"/>
                  <a:gd name="T76" fmla="*/ 14 w 21"/>
                  <a:gd name="T77" fmla="*/ 6 h 24"/>
                  <a:gd name="T78" fmla="*/ 13 w 21"/>
                  <a:gd name="T79" fmla="*/ 5 h 24"/>
                  <a:gd name="T80" fmla="*/ 12 w 21"/>
                  <a:gd name="T81" fmla="*/ 4 h 24"/>
                  <a:gd name="T82" fmla="*/ 8 w 21"/>
                  <a:gd name="T83" fmla="*/ 2 h 24"/>
                  <a:gd name="T84" fmla="*/ 5 w 21"/>
                  <a:gd name="T85" fmla="*/ 0 h 24"/>
                  <a:gd name="T86" fmla="*/ 4 w 21"/>
                  <a:gd name="T87" fmla="*/ 0 h 24"/>
                  <a:gd name="T88" fmla="*/ 3 w 21"/>
                  <a:gd name="T89" fmla="*/ 1 h 24"/>
                  <a:gd name="T90" fmla="*/ 4 w 21"/>
                  <a:gd name="T9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4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9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5"/>
                      <a:pt x="18" y="17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1" y="20"/>
                      <a:pt x="7" y="16"/>
                      <a:pt x="5" y="14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12"/>
                      <a:pt x="3" y="15"/>
                    </a:cubicBezTo>
                    <a:cubicBezTo>
                      <a:pt x="5" y="18"/>
                      <a:pt x="10" y="22"/>
                      <a:pt x="16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4"/>
                      <a:pt x="20" y="24"/>
                      <a:pt x="21" y="23"/>
                    </a:cubicBezTo>
                    <a:cubicBezTo>
                      <a:pt x="21" y="23"/>
                      <a:pt x="21" y="22"/>
                      <a:pt x="21" y="21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17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4"/>
                      <a:pt x="9" y="3"/>
                      <a:pt x="8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4" name="Freeform 249"/>
              <p:cNvSpPr>
                <a:spLocks/>
              </p:cNvSpPr>
              <p:nvPr/>
            </p:nvSpPr>
            <p:spPr bwMode="auto">
              <a:xfrm>
                <a:off x="2183251" y="5200164"/>
                <a:ext cx="101600" cy="85725"/>
              </a:xfrm>
              <a:custGeom>
                <a:avLst/>
                <a:gdLst>
                  <a:gd name="T0" fmla="*/ 3 w 64"/>
                  <a:gd name="T1" fmla="*/ 1 h 53"/>
                  <a:gd name="T2" fmla="*/ 14 w 64"/>
                  <a:gd name="T3" fmla="*/ 5 h 53"/>
                  <a:gd name="T4" fmla="*/ 27 w 64"/>
                  <a:gd name="T5" fmla="*/ 16 h 53"/>
                  <a:gd name="T6" fmla="*/ 45 w 64"/>
                  <a:gd name="T7" fmla="*/ 31 h 53"/>
                  <a:gd name="T8" fmla="*/ 61 w 64"/>
                  <a:gd name="T9" fmla="*/ 35 h 53"/>
                  <a:gd name="T10" fmla="*/ 61 w 64"/>
                  <a:gd name="T11" fmla="*/ 45 h 53"/>
                  <a:gd name="T12" fmla="*/ 53 w 64"/>
                  <a:gd name="T13" fmla="*/ 53 h 53"/>
                  <a:gd name="T14" fmla="*/ 23 w 64"/>
                  <a:gd name="T15" fmla="*/ 27 h 53"/>
                  <a:gd name="T16" fmla="*/ 8 w 64"/>
                  <a:gd name="T17" fmla="*/ 14 h 53"/>
                  <a:gd name="T18" fmla="*/ 3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3" y="1"/>
                    </a:moveTo>
                    <a:cubicBezTo>
                      <a:pt x="3" y="1"/>
                      <a:pt x="10" y="0"/>
                      <a:pt x="14" y="5"/>
                    </a:cubicBezTo>
                    <a:cubicBezTo>
                      <a:pt x="19" y="10"/>
                      <a:pt x="23" y="11"/>
                      <a:pt x="27" y="16"/>
                    </a:cubicBezTo>
                    <a:cubicBezTo>
                      <a:pt x="32" y="20"/>
                      <a:pt x="40" y="29"/>
                      <a:pt x="45" y="31"/>
                    </a:cubicBezTo>
                    <a:cubicBezTo>
                      <a:pt x="50" y="33"/>
                      <a:pt x="59" y="33"/>
                      <a:pt x="61" y="35"/>
                    </a:cubicBezTo>
                    <a:cubicBezTo>
                      <a:pt x="64" y="37"/>
                      <a:pt x="64" y="40"/>
                      <a:pt x="61" y="45"/>
                    </a:cubicBezTo>
                    <a:cubicBezTo>
                      <a:pt x="59" y="50"/>
                      <a:pt x="54" y="53"/>
                      <a:pt x="53" y="53"/>
                    </a:cubicBezTo>
                    <a:cubicBezTo>
                      <a:pt x="51" y="53"/>
                      <a:pt x="28" y="32"/>
                      <a:pt x="23" y="27"/>
                    </a:cubicBezTo>
                    <a:cubicBezTo>
                      <a:pt x="17" y="23"/>
                      <a:pt x="10" y="16"/>
                      <a:pt x="8" y="14"/>
                    </a:cubicBezTo>
                    <a:cubicBezTo>
                      <a:pt x="7" y="13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5" name="Freeform 250"/>
              <p:cNvSpPr>
                <a:spLocks/>
              </p:cNvSpPr>
              <p:nvPr/>
            </p:nvSpPr>
            <p:spPr bwMode="auto">
              <a:xfrm>
                <a:off x="2184838" y="5200164"/>
                <a:ext cx="100013" cy="87313"/>
              </a:xfrm>
              <a:custGeom>
                <a:avLst/>
                <a:gdLst>
                  <a:gd name="T0" fmla="*/ 2 w 63"/>
                  <a:gd name="T1" fmla="*/ 2 h 54"/>
                  <a:gd name="T2" fmla="*/ 4 w 63"/>
                  <a:gd name="T3" fmla="*/ 2 h 54"/>
                  <a:gd name="T4" fmla="*/ 26 w 63"/>
                  <a:gd name="T5" fmla="*/ 16 h 54"/>
                  <a:gd name="T6" fmla="*/ 44 w 63"/>
                  <a:gd name="T7" fmla="*/ 32 h 54"/>
                  <a:gd name="T8" fmla="*/ 57 w 63"/>
                  <a:gd name="T9" fmla="*/ 35 h 54"/>
                  <a:gd name="T10" fmla="*/ 61 w 63"/>
                  <a:gd name="T11" fmla="*/ 39 h 54"/>
                  <a:gd name="T12" fmla="*/ 60 w 63"/>
                  <a:gd name="T13" fmla="*/ 44 h 54"/>
                  <a:gd name="T14" fmla="*/ 53 w 63"/>
                  <a:gd name="T15" fmla="*/ 52 h 54"/>
                  <a:gd name="T16" fmla="*/ 52 w 63"/>
                  <a:gd name="T17" fmla="*/ 52 h 54"/>
                  <a:gd name="T18" fmla="*/ 52 w 63"/>
                  <a:gd name="T19" fmla="*/ 52 h 54"/>
                  <a:gd name="T20" fmla="*/ 52 w 63"/>
                  <a:gd name="T21" fmla="*/ 52 h 54"/>
                  <a:gd name="T22" fmla="*/ 52 w 63"/>
                  <a:gd name="T23" fmla="*/ 52 h 54"/>
                  <a:gd name="T24" fmla="*/ 52 w 63"/>
                  <a:gd name="T25" fmla="*/ 52 h 54"/>
                  <a:gd name="T26" fmla="*/ 52 w 63"/>
                  <a:gd name="T27" fmla="*/ 53 h 54"/>
                  <a:gd name="T28" fmla="*/ 51 w 63"/>
                  <a:gd name="T29" fmla="*/ 51 h 54"/>
                  <a:gd name="T30" fmla="*/ 8 w 63"/>
                  <a:gd name="T31" fmla="*/ 14 h 54"/>
                  <a:gd name="T32" fmla="*/ 5 w 63"/>
                  <a:gd name="T33" fmla="*/ 10 h 54"/>
                  <a:gd name="T34" fmla="*/ 3 w 63"/>
                  <a:gd name="T35" fmla="*/ 2 h 54"/>
                  <a:gd name="T36" fmla="*/ 2 w 63"/>
                  <a:gd name="T37" fmla="*/ 2 h 54"/>
                  <a:gd name="T38" fmla="*/ 1 w 63"/>
                  <a:gd name="T39" fmla="*/ 1 h 54"/>
                  <a:gd name="T40" fmla="*/ 3 w 63"/>
                  <a:gd name="T41" fmla="*/ 11 h 54"/>
                  <a:gd name="T42" fmla="*/ 7 w 63"/>
                  <a:gd name="T43" fmla="*/ 15 h 54"/>
                  <a:gd name="T44" fmla="*/ 38 w 63"/>
                  <a:gd name="T45" fmla="*/ 42 h 54"/>
                  <a:gd name="T46" fmla="*/ 50 w 63"/>
                  <a:gd name="T47" fmla="*/ 53 h 54"/>
                  <a:gd name="T48" fmla="*/ 52 w 63"/>
                  <a:gd name="T49" fmla="*/ 54 h 54"/>
                  <a:gd name="T50" fmla="*/ 54 w 63"/>
                  <a:gd name="T51" fmla="*/ 53 h 54"/>
                  <a:gd name="T52" fmla="*/ 61 w 63"/>
                  <a:gd name="T53" fmla="*/ 45 h 54"/>
                  <a:gd name="T54" fmla="*/ 61 w 63"/>
                  <a:gd name="T55" fmla="*/ 34 h 54"/>
                  <a:gd name="T56" fmla="*/ 45 w 63"/>
                  <a:gd name="T57" fmla="*/ 30 h 54"/>
                  <a:gd name="T58" fmla="*/ 27 w 63"/>
                  <a:gd name="T59" fmla="*/ 15 h 54"/>
                  <a:gd name="T60" fmla="*/ 4 w 63"/>
                  <a:gd name="T61" fmla="*/ 0 h 54"/>
                  <a:gd name="T62" fmla="*/ 1 w 63"/>
                  <a:gd name="T63" fmla="*/ 0 h 54"/>
                  <a:gd name="T64" fmla="*/ 2 w 63"/>
                  <a:gd name="T6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54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7" y="2"/>
                      <a:pt x="10" y="3"/>
                      <a:pt x="13" y="6"/>
                    </a:cubicBezTo>
                    <a:cubicBezTo>
                      <a:pt x="18" y="11"/>
                      <a:pt x="21" y="12"/>
                      <a:pt x="26" y="16"/>
                    </a:cubicBezTo>
                    <a:cubicBezTo>
                      <a:pt x="28" y="18"/>
                      <a:pt x="31" y="22"/>
                      <a:pt x="35" y="25"/>
                    </a:cubicBezTo>
                    <a:cubicBezTo>
                      <a:pt x="38" y="28"/>
                      <a:pt x="41" y="31"/>
                      <a:pt x="44" y="32"/>
                    </a:cubicBezTo>
                    <a:cubicBezTo>
                      <a:pt x="47" y="33"/>
                      <a:pt x="50" y="33"/>
                      <a:pt x="53" y="34"/>
                    </a:cubicBezTo>
                    <a:cubicBezTo>
                      <a:pt x="55" y="34"/>
                      <a:pt x="56" y="34"/>
                      <a:pt x="57" y="35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1" y="36"/>
                      <a:pt x="61" y="37"/>
                      <a:pt x="61" y="39"/>
                    </a:cubicBezTo>
                    <a:cubicBezTo>
                      <a:pt x="61" y="40"/>
                      <a:pt x="61" y="42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8" y="47"/>
                      <a:pt x="57" y="49"/>
                      <a:pt x="55" y="50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1"/>
                    </a:cubicBezTo>
                    <a:cubicBezTo>
                      <a:pt x="45" y="47"/>
                      <a:pt x="27" y="30"/>
                      <a:pt x="22" y="26"/>
                    </a:cubicBezTo>
                    <a:cubicBezTo>
                      <a:pt x="17" y="22"/>
                      <a:pt x="10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6" y="11"/>
                      <a:pt x="5" y="10"/>
                    </a:cubicBezTo>
                    <a:cubicBezTo>
                      <a:pt x="3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1" y="9"/>
                      <a:pt x="3" y="11"/>
                    </a:cubicBezTo>
                    <a:cubicBezTo>
                      <a:pt x="4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7"/>
                      <a:pt x="15" y="23"/>
                      <a:pt x="21" y="28"/>
                    </a:cubicBezTo>
                    <a:cubicBezTo>
                      <a:pt x="24" y="30"/>
                      <a:pt x="31" y="37"/>
                      <a:pt x="38" y="42"/>
                    </a:cubicBezTo>
                    <a:cubicBezTo>
                      <a:pt x="41" y="45"/>
                      <a:pt x="44" y="48"/>
                      <a:pt x="47" y="50"/>
                    </a:cubicBezTo>
                    <a:cubicBezTo>
                      <a:pt x="48" y="51"/>
                      <a:pt x="49" y="52"/>
                      <a:pt x="50" y="53"/>
                    </a:cubicBezTo>
                    <a:cubicBezTo>
                      <a:pt x="50" y="53"/>
                      <a:pt x="50" y="53"/>
                      <a:pt x="51" y="54"/>
                    </a:cubicBezTo>
                    <a:cubicBezTo>
                      <a:pt x="51" y="54"/>
                      <a:pt x="51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3" y="54"/>
                      <a:pt x="53" y="54"/>
                      <a:pt x="54" y="53"/>
                    </a:cubicBezTo>
                    <a:cubicBezTo>
                      <a:pt x="56" y="52"/>
                      <a:pt x="59" y="49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3"/>
                      <a:pt x="63" y="41"/>
                      <a:pt x="63" y="39"/>
                    </a:cubicBezTo>
                    <a:cubicBezTo>
                      <a:pt x="63" y="37"/>
                      <a:pt x="62" y="35"/>
                      <a:pt x="61" y="34"/>
                    </a:cubicBezTo>
                    <a:cubicBezTo>
                      <a:pt x="60" y="33"/>
                      <a:pt x="59" y="33"/>
                      <a:pt x="58" y="33"/>
                    </a:cubicBezTo>
                    <a:cubicBezTo>
                      <a:pt x="54" y="32"/>
                      <a:pt x="48" y="31"/>
                      <a:pt x="45" y="30"/>
                    </a:cubicBezTo>
                    <a:cubicBezTo>
                      <a:pt x="42" y="29"/>
                      <a:pt x="39" y="26"/>
                      <a:pt x="36" y="23"/>
                    </a:cubicBezTo>
                    <a:cubicBezTo>
                      <a:pt x="33" y="20"/>
                      <a:pt x="29" y="17"/>
                      <a:pt x="27" y="15"/>
                    </a:cubicBezTo>
                    <a:cubicBezTo>
                      <a:pt x="22" y="10"/>
                      <a:pt x="19" y="9"/>
                      <a:pt x="14" y="4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" name="Freeform 251"/>
              <p:cNvSpPr>
                <a:spLocks/>
              </p:cNvSpPr>
              <p:nvPr/>
            </p:nvSpPr>
            <p:spPr bwMode="auto">
              <a:xfrm>
                <a:off x="2157851" y="5201751"/>
                <a:ext cx="122238" cy="109538"/>
              </a:xfrm>
              <a:custGeom>
                <a:avLst/>
                <a:gdLst>
                  <a:gd name="T0" fmla="*/ 14 w 77"/>
                  <a:gd name="T1" fmla="*/ 3 h 68"/>
                  <a:gd name="T2" fmla="*/ 26 w 77"/>
                  <a:gd name="T3" fmla="*/ 8 h 68"/>
                  <a:gd name="T4" fmla="*/ 45 w 77"/>
                  <a:gd name="T5" fmla="*/ 27 h 68"/>
                  <a:gd name="T6" fmla="*/ 61 w 77"/>
                  <a:gd name="T7" fmla="*/ 38 h 68"/>
                  <a:gd name="T8" fmla="*/ 74 w 77"/>
                  <a:gd name="T9" fmla="*/ 47 h 68"/>
                  <a:gd name="T10" fmla="*/ 74 w 77"/>
                  <a:gd name="T11" fmla="*/ 56 h 68"/>
                  <a:gd name="T12" fmla="*/ 64 w 77"/>
                  <a:gd name="T13" fmla="*/ 66 h 68"/>
                  <a:gd name="T14" fmla="*/ 50 w 77"/>
                  <a:gd name="T15" fmla="*/ 56 h 68"/>
                  <a:gd name="T16" fmla="*/ 28 w 77"/>
                  <a:gd name="T17" fmla="*/ 33 h 68"/>
                  <a:gd name="T18" fmla="*/ 10 w 77"/>
                  <a:gd name="T19" fmla="*/ 16 h 68"/>
                  <a:gd name="T20" fmla="*/ 2 w 77"/>
                  <a:gd name="T21" fmla="*/ 4 h 68"/>
                  <a:gd name="T22" fmla="*/ 14 w 77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68">
                    <a:moveTo>
                      <a:pt x="14" y="3"/>
                    </a:moveTo>
                    <a:cubicBezTo>
                      <a:pt x="14" y="3"/>
                      <a:pt x="19" y="0"/>
                      <a:pt x="26" y="8"/>
                    </a:cubicBezTo>
                    <a:cubicBezTo>
                      <a:pt x="33" y="15"/>
                      <a:pt x="38" y="22"/>
                      <a:pt x="45" y="27"/>
                    </a:cubicBezTo>
                    <a:cubicBezTo>
                      <a:pt x="53" y="32"/>
                      <a:pt x="55" y="35"/>
                      <a:pt x="61" y="38"/>
                    </a:cubicBezTo>
                    <a:cubicBezTo>
                      <a:pt x="67" y="41"/>
                      <a:pt x="73" y="43"/>
                      <a:pt x="74" y="47"/>
                    </a:cubicBezTo>
                    <a:cubicBezTo>
                      <a:pt x="75" y="50"/>
                      <a:pt x="77" y="50"/>
                      <a:pt x="74" y="56"/>
                    </a:cubicBezTo>
                    <a:cubicBezTo>
                      <a:pt x="71" y="62"/>
                      <a:pt x="68" y="65"/>
                      <a:pt x="64" y="66"/>
                    </a:cubicBezTo>
                    <a:cubicBezTo>
                      <a:pt x="60" y="66"/>
                      <a:pt x="60" y="68"/>
                      <a:pt x="50" y="56"/>
                    </a:cubicBezTo>
                    <a:cubicBezTo>
                      <a:pt x="39" y="44"/>
                      <a:pt x="36" y="40"/>
                      <a:pt x="28" y="33"/>
                    </a:cubicBezTo>
                    <a:cubicBezTo>
                      <a:pt x="20" y="27"/>
                      <a:pt x="16" y="23"/>
                      <a:pt x="10" y="16"/>
                    </a:cubicBezTo>
                    <a:cubicBezTo>
                      <a:pt x="3" y="9"/>
                      <a:pt x="0" y="5"/>
                      <a:pt x="2" y="4"/>
                    </a:cubicBezTo>
                    <a:cubicBezTo>
                      <a:pt x="4" y="2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7" name="Freeform 252"/>
              <p:cNvSpPr>
                <a:spLocks/>
              </p:cNvSpPr>
              <p:nvPr/>
            </p:nvSpPr>
            <p:spPr bwMode="auto">
              <a:xfrm>
                <a:off x="2157851" y="5204926"/>
                <a:ext cx="122238" cy="104775"/>
              </a:xfrm>
              <a:custGeom>
                <a:avLst/>
                <a:gdLst>
                  <a:gd name="T0" fmla="*/ 14 w 77"/>
                  <a:gd name="T1" fmla="*/ 1 h 65"/>
                  <a:gd name="T2" fmla="*/ 14 w 77"/>
                  <a:gd name="T3" fmla="*/ 2 h 65"/>
                  <a:gd name="T4" fmla="*/ 14 w 77"/>
                  <a:gd name="T5" fmla="*/ 2 h 65"/>
                  <a:gd name="T6" fmla="*/ 16 w 77"/>
                  <a:gd name="T7" fmla="*/ 2 h 65"/>
                  <a:gd name="T8" fmla="*/ 25 w 77"/>
                  <a:gd name="T9" fmla="*/ 6 h 65"/>
                  <a:gd name="T10" fmla="*/ 45 w 77"/>
                  <a:gd name="T11" fmla="*/ 26 h 65"/>
                  <a:gd name="T12" fmla="*/ 61 w 77"/>
                  <a:gd name="T13" fmla="*/ 37 h 65"/>
                  <a:gd name="T14" fmla="*/ 69 w 77"/>
                  <a:gd name="T15" fmla="*/ 41 h 65"/>
                  <a:gd name="T16" fmla="*/ 73 w 77"/>
                  <a:gd name="T17" fmla="*/ 45 h 65"/>
                  <a:gd name="T18" fmla="*/ 74 w 77"/>
                  <a:gd name="T19" fmla="*/ 48 h 65"/>
                  <a:gd name="T20" fmla="*/ 75 w 77"/>
                  <a:gd name="T21" fmla="*/ 49 h 65"/>
                  <a:gd name="T22" fmla="*/ 73 w 77"/>
                  <a:gd name="T23" fmla="*/ 54 h 65"/>
                  <a:gd name="T24" fmla="*/ 69 w 77"/>
                  <a:gd name="T25" fmla="*/ 60 h 65"/>
                  <a:gd name="T26" fmla="*/ 64 w 77"/>
                  <a:gd name="T27" fmla="*/ 63 h 65"/>
                  <a:gd name="T28" fmla="*/ 62 w 77"/>
                  <a:gd name="T29" fmla="*/ 63 h 65"/>
                  <a:gd name="T30" fmla="*/ 58 w 77"/>
                  <a:gd name="T31" fmla="*/ 61 h 65"/>
                  <a:gd name="T32" fmla="*/ 51 w 77"/>
                  <a:gd name="T33" fmla="*/ 53 h 65"/>
                  <a:gd name="T34" fmla="*/ 29 w 77"/>
                  <a:gd name="T35" fmla="*/ 31 h 65"/>
                  <a:gd name="T36" fmla="*/ 10 w 77"/>
                  <a:gd name="T37" fmla="*/ 13 h 65"/>
                  <a:gd name="T38" fmla="*/ 4 w 77"/>
                  <a:gd name="T39" fmla="*/ 6 h 65"/>
                  <a:gd name="T40" fmla="*/ 3 w 77"/>
                  <a:gd name="T41" fmla="*/ 4 h 65"/>
                  <a:gd name="T42" fmla="*/ 2 w 77"/>
                  <a:gd name="T43" fmla="*/ 3 h 65"/>
                  <a:gd name="T44" fmla="*/ 2 w 77"/>
                  <a:gd name="T45" fmla="*/ 2 h 65"/>
                  <a:gd name="T46" fmla="*/ 5 w 77"/>
                  <a:gd name="T47" fmla="*/ 2 h 65"/>
                  <a:gd name="T48" fmla="*/ 8 w 77"/>
                  <a:gd name="T49" fmla="*/ 2 h 65"/>
                  <a:gd name="T50" fmla="*/ 14 w 77"/>
                  <a:gd name="T51" fmla="*/ 2 h 65"/>
                  <a:gd name="T52" fmla="*/ 14 w 77"/>
                  <a:gd name="T53" fmla="*/ 2 h 65"/>
                  <a:gd name="T54" fmla="*/ 14 w 77"/>
                  <a:gd name="T55" fmla="*/ 2 h 65"/>
                  <a:gd name="T56" fmla="*/ 14 w 77"/>
                  <a:gd name="T57" fmla="*/ 1 h 65"/>
                  <a:gd name="T58" fmla="*/ 14 w 77"/>
                  <a:gd name="T59" fmla="*/ 0 h 65"/>
                  <a:gd name="T60" fmla="*/ 8 w 77"/>
                  <a:gd name="T61" fmla="*/ 0 h 65"/>
                  <a:gd name="T62" fmla="*/ 4 w 77"/>
                  <a:gd name="T63" fmla="*/ 0 h 65"/>
                  <a:gd name="T64" fmla="*/ 1 w 77"/>
                  <a:gd name="T65" fmla="*/ 1 h 65"/>
                  <a:gd name="T66" fmla="*/ 0 w 77"/>
                  <a:gd name="T67" fmla="*/ 3 h 65"/>
                  <a:gd name="T68" fmla="*/ 1 w 77"/>
                  <a:gd name="T69" fmla="*/ 5 h 65"/>
                  <a:gd name="T70" fmla="*/ 9 w 77"/>
                  <a:gd name="T71" fmla="*/ 14 h 65"/>
                  <a:gd name="T72" fmla="*/ 27 w 77"/>
                  <a:gd name="T73" fmla="*/ 32 h 65"/>
                  <a:gd name="T74" fmla="*/ 49 w 77"/>
                  <a:gd name="T75" fmla="*/ 54 h 65"/>
                  <a:gd name="T76" fmla="*/ 57 w 77"/>
                  <a:gd name="T77" fmla="*/ 63 h 65"/>
                  <a:gd name="T78" fmla="*/ 62 w 77"/>
                  <a:gd name="T79" fmla="*/ 65 h 65"/>
                  <a:gd name="T80" fmla="*/ 64 w 77"/>
                  <a:gd name="T81" fmla="*/ 65 h 65"/>
                  <a:gd name="T82" fmla="*/ 70 w 77"/>
                  <a:gd name="T83" fmla="*/ 62 h 65"/>
                  <a:gd name="T84" fmla="*/ 75 w 77"/>
                  <a:gd name="T85" fmla="*/ 54 h 65"/>
                  <a:gd name="T86" fmla="*/ 77 w 77"/>
                  <a:gd name="T87" fmla="*/ 49 h 65"/>
                  <a:gd name="T88" fmla="*/ 76 w 77"/>
                  <a:gd name="T89" fmla="*/ 47 h 65"/>
                  <a:gd name="T90" fmla="*/ 75 w 77"/>
                  <a:gd name="T91" fmla="*/ 44 h 65"/>
                  <a:gd name="T92" fmla="*/ 70 w 77"/>
                  <a:gd name="T93" fmla="*/ 39 h 65"/>
                  <a:gd name="T94" fmla="*/ 62 w 77"/>
                  <a:gd name="T95" fmla="*/ 35 h 65"/>
                  <a:gd name="T96" fmla="*/ 46 w 77"/>
                  <a:gd name="T97" fmla="*/ 24 h 65"/>
                  <a:gd name="T98" fmla="*/ 27 w 77"/>
                  <a:gd name="T99" fmla="*/ 5 h 65"/>
                  <a:gd name="T100" fmla="*/ 16 w 77"/>
                  <a:gd name="T101" fmla="*/ 0 h 65"/>
                  <a:gd name="T102" fmla="*/ 13 w 77"/>
                  <a:gd name="T103" fmla="*/ 0 h 65"/>
                  <a:gd name="T104" fmla="*/ 14 w 77"/>
                  <a:gd name="T105" fmla="*/ 1 h 65"/>
                  <a:gd name="T106" fmla="*/ 14 w 77"/>
                  <a:gd name="T107" fmla="*/ 0 h 65"/>
                  <a:gd name="T108" fmla="*/ 14 w 77"/>
                  <a:gd name="T10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7" h="65">
                    <a:moveTo>
                      <a:pt x="14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8" y="2"/>
                      <a:pt x="21" y="2"/>
                      <a:pt x="25" y="6"/>
                    </a:cubicBezTo>
                    <a:cubicBezTo>
                      <a:pt x="32" y="14"/>
                      <a:pt x="37" y="21"/>
                      <a:pt x="45" y="26"/>
                    </a:cubicBezTo>
                    <a:cubicBezTo>
                      <a:pt x="52" y="31"/>
                      <a:pt x="55" y="34"/>
                      <a:pt x="61" y="37"/>
                    </a:cubicBezTo>
                    <a:cubicBezTo>
                      <a:pt x="64" y="38"/>
                      <a:pt x="67" y="40"/>
                      <a:pt x="69" y="41"/>
                    </a:cubicBezTo>
                    <a:cubicBezTo>
                      <a:pt x="71" y="42"/>
                      <a:pt x="73" y="44"/>
                      <a:pt x="73" y="45"/>
                    </a:cubicBezTo>
                    <a:cubicBezTo>
                      <a:pt x="74" y="46"/>
                      <a:pt x="74" y="47"/>
                      <a:pt x="74" y="48"/>
                    </a:cubicBezTo>
                    <a:cubicBezTo>
                      <a:pt x="75" y="48"/>
                      <a:pt x="75" y="49"/>
                      <a:pt x="75" y="49"/>
                    </a:cubicBezTo>
                    <a:cubicBezTo>
                      <a:pt x="75" y="50"/>
                      <a:pt x="75" y="51"/>
                      <a:pt x="73" y="54"/>
                    </a:cubicBezTo>
                    <a:cubicBezTo>
                      <a:pt x="72" y="56"/>
                      <a:pt x="70" y="59"/>
                      <a:pt x="69" y="60"/>
                    </a:cubicBezTo>
                    <a:cubicBezTo>
                      <a:pt x="67" y="62"/>
                      <a:pt x="66" y="63"/>
                      <a:pt x="64" y="63"/>
                    </a:cubicBezTo>
                    <a:cubicBezTo>
                      <a:pt x="63" y="63"/>
                      <a:pt x="62" y="63"/>
                      <a:pt x="62" y="63"/>
                    </a:cubicBezTo>
                    <a:cubicBezTo>
                      <a:pt x="61" y="63"/>
                      <a:pt x="60" y="63"/>
                      <a:pt x="58" y="61"/>
                    </a:cubicBezTo>
                    <a:cubicBezTo>
                      <a:pt x="57" y="60"/>
                      <a:pt x="54" y="57"/>
                      <a:pt x="51" y="53"/>
                    </a:cubicBezTo>
                    <a:cubicBezTo>
                      <a:pt x="40" y="41"/>
                      <a:pt x="37" y="38"/>
                      <a:pt x="29" y="31"/>
                    </a:cubicBezTo>
                    <a:cubicBezTo>
                      <a:pt x="21" y="24"/>
                      <a:pt x="16" y="20"/>
                      <a:pt x="10" y="13"/>
                    </a:cubicBezTo>
                    <a:cubicBezTo>
                      <a:pt x="8" y="10"/>
                      <a:pt x="6" y="8"/>
                      <a:pt x="4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1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8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7"/>
                      <a:pt x="5" y="10"/>
                      <a:pt x="9" y="14"/>
                    </a:cubicBezTo>
                    <a:cubicBezTo>
                      <a:pt x="15" y="21"/>
                      <a:pt x="19" y="25"/>
                      <a:pt x="27" y="32"/>
                    </a:cubicBezTo>
                    <a:cubicBezTo>
                      <a:pt x="35" y="39"/>
                      <a:pt x="38" y="42"/>
                      <a:pt x="49" y="54"/>
                    </a:cubicBezTo>
                    <a:cubicBezTo>
                      <a:pt x="53" y="59"/>
                      <a:pt x="55" y="61"/>
                      <a:pt x="57" y="63"/>
                    </a:cubicBezTo>
                    <a:cubicBezTo>
                      <a:pt x="59" y="64"/>
                      <a:pt x="60" y="65"/>
                      <a:pt x="62" y="65"/>
                    </a:cubicBezTo>
                    <a:cubicBezTo>
                      <a:pt x="63" y="65"/>
                      <a:pt x="63" y="65"/>
                      <a:pt x="64" y="65"/>
                    </a:cubicBezTo>
                    <a:cubicBezTo>
                      <a:pt x="67" y="64"/>
                      <a:pt x="69" y="63"/>
                      <a:pt x="70" y="62"/>
                    </a:cubicBezTo>
                    <a:cubicBezTo>
                      <a:pt x="72" y="60"/>
                      <a:pt x="73" y="57"/>
                      <a:pt x="75" y="54"/>
                    </a:cubicBezTo>
                    <a:cubicBezTo>
                      <a:pt x="76" y="52"/>
                      <a:pt x="77" y="51"/>
                      <a:pt x="77" y="49"/>
                    </a:cubicBezTo>
                    <a:cubicBezTo>
                      <a:pt x="77" y="48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5" y="44"/>
                    </a:cubicBezTo>
                    <a:cubicBezTo>
                      <a:pt x="75" y="42"/>
                      <a:pt x="73" y="41"/>
                      <a:pt x="70" y="39"/>
                    </a:cubicBezTo>
                    <a:cubicBezTo>
                      <a:pt x="68" y="38"/>
                      <a:pt x="65" y="37"/>
                      <a:pt x="62" y="35"/>
                    </a:cubicBezTo>
                    <a:cubicBezTo>
                      <a:pt x="56" y="32"/>
                      <a:pt x="53" y="29"/>
                      <a:pt x="46" y="24"/>
                    </a:cubicBezTo>
                    <a:cubicBezTo>
                      <a:pt x="39" y="19"/>
                      <a:pt x="33" y="13"/>
                      <a:pt x="27" y="5"/>
                    </a:cubicBezTo>
                    <a:cubicBezTo>
                      <a:pt x="23" y="1"/>
                      <a:pt x="19" y="0"/>
                      <a:pt x="16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8" name="Freeform 253"/>
              <p:cNvSpPr>
                <a:spLocks/>
              </p:cNvSpPr>
              <p:nvPr/>
            </p:nvSpPr>
            <p:spPr bwMode="auto">
              <a:xfrm>
                <a:off x="2134038" y="5195401"/>
                <a:ext cx="128588" cy="141288"/>
              </a:xfrm>
              <a:custGeom>
                <a:avLst/>
                <a:gdLst>
                  <a:gd name="T0" fmla="*/ 6 w 80"/>
                  <a:gd name="T1" fmla="*/ 4 h 88"/>
                  <a:gd name="T2" fmla="*/ 12 w 80"/>
                  <a:gd name="T3" fmla="*/ 2 h 88"/>
                  <a:gd name="T4" fmla="*/ 23 w 80"/>
                  <a:gd name="T5" fmla="*/ 6 h 88"/>
                  <a:gd name="T6" fmla="*/ 31 w 80"/>
                  <a:gd name="T7" fmla="*/ 15 h 88"/>
                  <a:gd name="T8" fmla="*/ 63 w 80"/>
                  <a:gd name="T9" fmla="*/ 49 h 88"/>
                  <a:gd name="T10" fmla="*/ 79 w 80"/>
                  <a:gd name="T11" fmla="*/ 62 h 88"/>
                  <a:gd name="T12" fmla="*/ 76 w 80"/>
                  <a:gd name="T13" fmla="*/ 71 h 88"/>
                  <a:gd name="T14" fmla="*/ 68 w 80"/>
                  <a:gd name="T15" fmla="*/ 80 h 88"/>
                  <a:gd name="T16" fmla="*/ 60 w 80"/>
                  <a:gd name="T17" fmla="*/ 88 h 88"/>
                  <a:gd name="T18" fmla="*/ 29 w 80"/>
                  <a:gd name="T19" fmla="*/ 50 h 88"/>
                  <a:gd name="T20" fmla="*/ 10 w 80"/>
                  <a:gd name="T21" fmla="*/ 29 h 88"/>
                  <a:gd name="T22" fmla="*/ 1 w 80"/>
                  <a:gd name="T23" fmla="*/ 20 h 88"/>
                  <a:gd name="T24" fmla="*/ 6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6" y="4"/>
                    </a:moveTo>
                    <a:cubicBezTo>
                      <a:pt x="6" y="4"/>
                      <a:pt x="8" y="0"/>
                      <a:pt x="12" y="2"/>
                    </a:cubicBezTo>
                    <a:cubicBezTo>
                      <a:pt x="16" y="4"/>
                      <a:pt x="21" y="5"/>
                      <a:pt x="23" y="6"/>
                    </a:cubicBezTo>
                    <a:cubicBezTo>
                      <a:pt x="26" y="6"/>
                      <a:pt x="24" y="10"/>
                      <a:pt x="31" y="15"/>
                    </a:cubicBezTo>
                    <a:cubicBezTo>
                      <a:pt x="37" y="20"/>
                      <a:pt x="53" y="43"/>
                      <a:pt x="63" y="49"/>
                    </a:cubicBezTo>
                    <a:cubicBezTo>
                      <a:pt x="73" y="56"/>
                      <a:pt x="78" y="58"/>
                      <a:pt x="79" y="62"/>
                    </a:cubicBezTo>
                    <a:cubicBezTo>
                      <a:pt x="80" y="66"/>
                      <a:pt x="80" y="69"/>
                      <a:pt x="76" y="71"/>
                    </a:cubicBezTo>
                    <a:cubicBezTo>
                      <a:pt x="73" y="74"/>
                      <a:pt x="69" y="78"/>
                      <a:pt x="68" y="80"/>
                    </a:cubicBezTo>
                    <a:cubicBezTo>
                      <a:pt x="66" y="82"/>
                      <a:pt x="60" y="88"/>
                      <a:pt x="60" y="88"/>
                    </a:cubicBezTo>
                    <a:cubicBezTo>
                      <a:pt x="60" y="88"/>
                      <a:pt x="33" y="55"/>
                      <a:pt x="29" y="50"/>
                    </a:cubicBezTo>
                    <a:cubicBezTo>
                      <a:pt x="26" y="44"/>
                      <a:pt x="14" y="33"/>
                      <a:pt x="10" y="29"/>
                    </a:cubicBezTo>
                    <a:cubicBezTo>
                      <a:pt x="6" y="25"/>
                      <a:pt x="2" y="21"/>
                      <a:pt x="1" y="20"/>
                    </a:cubicBezTo>
                    <a:cubicBezTo>
                      <a:pt x="0" y="20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9" name="Freeform 254"/>
              <p:cNvSpPr>
                <a:spLocks/>
              </p:cNvSpPr>
              <p:nvPr/>
            </p:nvSpPr>
            <p:spPr bwMode="auto">
              <a:xfrm>
                <a:off x="2134038" y="5196989"/>
                <a:ext cx="128588" cy="141288"/>
              </a:xfrm>
              <a:custGeom>
                <a:avLst/>
                <a:gdLst>
                  <a:gd name="T0" fmla="*/ 7 w 80"/>
                  <a:gd name="T1" fmla="*/ 4 h 88"/>
                  <a:gd name="T2" fmla="*/ 8 w 80"/>
                  <a:gd name="T3" fmla="*/ 2 h 88"/>
                  <a:gd name="T4" fmla="*/ 11 w 80"/>
                  <a:gd name="T5" fmla="*/ 2 h 88"/>
                  <a:gd name="T6" fmla="*/ 24 w 80"/>
                  <a:gd name="T7" fmla="*/ 6 h 88"/>
                  <a:gd name="T8" fmla="*/ 30 w 80"/>
                  <a:gd name="T9" fmla="*/ 15 h 88"/>
                  <a:gd name="T10" fmla="*/ 63 w 80"/>
                  <a:gd name="T11" fmla="*/ 49 h 88"/>
                  <a:gd name="T12" fmla="*/ 78 w 80"/>
                  <a:gd name="T13" fmla="*/ 61 h 88"/>
                  <a:gd name="T14" fmla="*/ 78 w 80"/>
                  <a:gd name="T15" fmla="*/ 61 h 88"/>
                  <a:gd name="T16" fmla="*/ 76 w 80"/>
                  <a:gd name="T17" fmla="*/ 69 h 88"/>
                  <a:gd name="T18" fmla="*/ 63 w 80"/>
                  <a:gd name="T19" fmla="*/ 83 h 88"/>
                  <a:gd name="T20" fmla="*/ 60 w 80"/>
                  <a:gd name="T21" fmla="*/ 87 h 88"/>
                  <a:gd name="T22" fmla="*/ 57 w 80"/>
                  <a:gd name="T23" fmla="*/ 81 h 88"/>
                  <a:gd name="T24" fmla="*/ 30 w 80"/>
                  <a:gd name="T25" fmla="*/ 48 h 88"/>
                  <a:gd name="T26" fmla="*/ 10 w 80"/>
                  <a:gd name="T27" fmla="*/ 27 h 88"/>
                  <a:gd name="T28" fmla="*/ 3 w 80"/>
                  <a:gd name="T29" fmla="*/ 20 h 88"/>
                  <a:gd name="T30" fmla="*/ 1 w 80"/>
                  <a:gd name="T31" fmla="*/ 19 h 88"/>
                  <a:gd name="T32" fmla="*/ 1 w 80"/>
                  <a:gd name="T33" fmla="*/ 19 h 88"/>
                  <a:gd name="T34" fmla="*/ 1 w 80"/>
                  <a:gd name="T35" fmla="*/ 19 h 88"/>
                  <a:gd name="T36" fmla="*/ 2 w 80"/>
                  <a:gd name="T37" fmla="*/ 19 h 88"/>
                  <a:gd name="T38" fmla="*/ 2 w 80"/>
                  <a:gd name="T39" fmla="*/ 19 h 88"/>
                  <a:gd name="T40" fmla="*/ 1 w 80"/>
                  <a:gd name="T41" fmla="*/ 19 h 88"/>
                  <a:gd name="T42" fmla="*/ 2 w 80"/>
                  <a:gd name="T43" fmla="*/ 19 h 88"/>
                  <a:gd name="T44" fmla="*/ 5 w 80"/>
                  <a:gd name="T45" fmla="*/ 8 h 88"/>
                  <a:gd name="T46" fmla="*/ 7 w 80"/>
                  <a:gd name="T47" fmla="*/ 4 h 88"/>
                  <a:gd name="T48" fmla="*/ 6 w 80"/>
                  <a:gd name="T49" fmla="*/ 3 h 88"/>
                  <a:gd name="T50" fmla="*/ 2 w 80"/>
                  <a:gd name="T51" fmla="*/ 10 h 88"/>
                  <a:gd name="T52" fmla="*/ 0 w 80"/>
                  <a:gd name="T53" fmla="*/ 19 h 88"/>
                  <a:gd name="T54" fmla="*/ 0 w 80"/>
                  <a:gd name="T55" fmla="*/ 20 h 88"/>
                  <a:gd name="T56" fmla="*/ 1 w 80"/>
                  <a:gd name="T57" fmla="*/ 21 h 88"/>
                  <a:gd name="T58" fmla="*/ 19 w 80"/>
                  <a:gd name="T59" fmla="*/ 39 h 88"/>
                  <a:gd name="T60" fmla="*/ 45 w 80"/>
                  <a:gd name="T61" fmla="*/ 71 h 88"/>
                  <a:gd name="T62" fmla="*/ 60 w 80"/>
                  <a:gd name="T63" fmla="*/ 88 h 88"/>
                  <a:gd name="T64" fmla="*/ 64 w 80"/>
                  <a:gd name="T65" fmla="*/ 84 h 88"/>
                  <a:gd name="T66" fmla="*/ 77 w 80"/>
                  <a:gd name="T67" fmla="*/ 71 h 88"/>
                  <a:gd name="T68" fmla="*/ 80 w 80"/>
                  <a:gd name="T69" fmla="*/ 61 h 88"/>
                  <a:gd name="T70" fmla="*/ 80 w 80"/>
                  <a:gd name="T71" fmla="*/ 61 h 88"/>
                  <a:gd name="T72" fmla="*/ 64 w 80"/>
                  <a:gd name="T73" fmla="*/ 48 h 88"/>
                  <a:gd name="T74" fmla="*/ 31 w 80"/>
                  <a:gd name="T75" fmla="*/ 13 h 88"/>
                  <a:gd name="T76" fmla="*/ 25 w 80"/>
                  <a:gd name="T77" fmla="*/ 5 h 88"/>
                  <a:gd name="T78" fmla="*/ 12 w 80"/>
                  <a:gd name="T79" fmla="*/ 0 h 88"/>
                  <a:gd name="T80" fmla="*/ 6 w 80"/>
                  <a:gd name="T81" fmla="*/ 1 h 88"/>
                  <a:gd name="T82" fmla="*/ 6 w 80"/>
                  <a:gd name="T83" fmla="*/ 3 h 88"/>
                  <a:gd name="T84" fmla="*/ 6 w 80"/>
                  <a:gd name="T8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0" h="88">
                    <a:moveTo>
                      <a:pt x="6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5" y="4"/>
                      <a:pt x="21" y="5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7"/>
                      <a:pt x="24" y="8"/>
                      <a:pt x="25" y="9"/>
                    </a:cubicBezTo>
                    <a:cubicBezTo>
                      <a:pt x="26" y="11"/>
                      <a:pt x="27" y="13"/>
                      <a:pt x="30" y="15"/>
                    </a:cubicBezTo>
                    <a:cubicBezTo>
                      <a:pt x="33" y="17"/>
                      <a:pt x="39" y="24"/>
                      <a:pt x="45" y="31"/>
                    </a:cubicBezTo>
                    <a:cubicBezTo>
                      <a:pt x="51" y="39"/>
                      <a:pt x="58" y="46"/>
                      <a:pt x="63" y="49"/>
                    </a:cubicBezTo>
                    <a:cubicBezTo>
                      <a:pt x="67" y="52"/>
                      <a:pt x="71" y="55"/>
                      <a:pt x="74" y="56"/>
                    </a:cubicBezTo>
                    <a:cubicBezTo>
                      <a:pt x="76" y="58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3"/>
                      <a:pt x="78" y="64"/>
                      <a:pt x="78" y="65"/>
                    </a:cubicBezTo>
                    <a:cubicBezTo>
                      <a:pt x="78" y="67"/>
                      <a:pt x="78" y="68"/>
                      <a:pt x="76" y="69"/>
                    </a:cubicBezTo>
                    <a:cubicBezTo>
                      <a:pt x="72" y="72"/>
                      <a:pt x="68" y="76"/>
                      <a:pt x="67" y="78"/>
                    </a:cubicBezTo>
                    <a:cubicBezTo>
                      <a:pt x="66" y="79"/>
                      <a:pt x="64" y="81"/>
                      <a:pt x="63" y="83"/>
                    </a:cubicBezTo>
                    <a:cubicBezTo>
                      <a:pt x="61" y="85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1" y="86"/>
                      <a:pt x="59" y="84"/>
                      <a:pt x="57" y="81"/>
                    </a:cubicBezTo>
                    <a:cubicBezTo>
                      <a:pt x="53" y="76"/>
                      <a:pt x="47" y="69"/>
                      <a:pt x="41" y="63"/>
                    </a:cubicBezTo>
                    <a:cubicBezTo>
                      <a:pt x="36" y="56"/>
                      <a:pt x="31" y="50"/>
                      <a:pt x="30" y="48"/>
                    </a:cubicBezTo>
                    <a:cubicBezTo>
                      <a:pt x="28" y="45"/>
                      <a:pt x="24" y="41"/>
                      <a:pt x="21" y="37"/>
                    </a:cubicBezTo>
                    <a:cubicBezTo>
                      <a:pt x="17" y="33"/>
                      <a:pt x="13" y="29"/>
                      <a:pt x="10" y="27"/>
                    </a:cubicBezTo>
                    <a:cubicBezTo>
                      <a:pt x="8" y="25"/>
                      <a:pt x="6" y="23"/>
                      <a:pt x="5" y="22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19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3" y="14"/>
                      <a:pt x="4" y="11"/>
                      <a:pt x="5" y="8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2" y="10"/>
                    </a:cubicBezTo>
                    <a:cubicBezTo>
                      <a:pt x="2" y="12"/>
                      <a:pt x="1" y="14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3" y="23"/>
                      <a:pt x="6" y="26"/>
                      <a:pt x="9" y="29"/>
                    </a:cubicBezTo>
                    <a:cubicBezTo>
                      <a:pt x="11" y="31"/>
                      <a:pt x="15" y="35"/>
                      <a:pt x="19" y="39"/>
                    </a:cubicBezTo>
                    <a:cubicBezTo>
                      <a:pt x="23" y="42"/>
                      <a:pt x="27" y="47"/>
                      <a:pt x="29" y="49"/>
                    </a:cubicBezTo>
                    <a:cubicBezTo>
                      <a:pt x="30" y="52"/>
                      <a:pt x="38" y="62"/>
                      <a:pt x="45" y="71"/>
                    </a:cubicBezTo>
                    <a:cubicBezTo>
                      <a:pt x="53" y="79"/>
                      <a:pt x="59" y="88"/>
                      <a:pt x="59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2" y="86"/>
                      <a:pt x="64" y="84"/>
                    </a:cubicBezTo>
                    <a:cubicBezTo>
                      <a:pt x="66" y="83"/>
                      <a:pt x="68" y="81"/>
                      <a:pt x="68" y="79"/>
                    </a:cubicBezTo>
                    <a:cubicBezTo>
                      <a:pt x="70" y="78"/>
                      <a:pt x="74" y="73"/>
                      <a:pt x="77" y="71"/>
                    </a:cubicBezTo>
                    <a:cubicBezTo>
                      <a:pt x="79" y="69"/>
                      <a:pt x="80" y="67"/>
                      <a:pt x="80" y="65"/>
                    </a:cubicBezTo>
                    <a:cubicBezTo>
                      <a:pt x="80" y="64"/>
                      <a:pt x="80" y="62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59"/>
                      <a:pt x="78" y="57"/>
                      <a:pt x="75" y="55"/>
                    </a:cubicBezTo>
                    <a:cubicBezTo>
                      <a:pt x="72" y="53"/>
                      <a:pt x="68" y="51"/>
                      <a:pt x="64" y="48"/>
                    </a:cubicBezTo>
                    <a:cubicBezTo>
                      <a:pt x="59" y="45"/>
                      <a:pt x="53" y="37"/>
                      <a:pt x="47" y="30"/>
                    </a:cubicBezTo>
                    <a:cubicBezTo>
                      <a:pt x="40" y="23"/>
                      <a:pt x="35" y="16"/>
                      <a:pt x="31" y="13"/>
                    </a:cubicBezTo>
                    <a:cubicBezTo>
                      <a:pt x="28" y="11"/>
                      <a:pt x="27" y="9"/>
                      <a:pt x="26" y="7"/>
                    </a:cubicBezTo>
                    <a:cubicBezTo>
                      <a:pt x="26" y="6"/>
                      <a:pt x="26" y="6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1" y="3"/>
                      <a:pt x="16" y="2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0" name="Freeform 255"/>
              <p:cNvSpPr>
                <a:spLocks/>
              </p:cNvSpPr>
              <p:nvPr/>
            </p:nvSpPr>
            <p:spPr bwMode="auto">
              <a:xfrm>
                <a:off x="2100701" y="5217626"/>
                <a:ext cx="139700" cy="146050"/>
              </a:xfrm>
              <a:custGeom>
                <a:avLst/>
                <a:gdLst>
                  <a:gd name="T0" fmla="*/ 19 w 87"/>
                  <a:gd name="T1" fmla="*/ 0 h 91"/>
                  <a:gd name="T2" fmla="*/ 34 w 87"/>
                  <a:gd name="T3" fmla="*/ 8 h 91"/>
                  <a:gd name="T4" fmla="*/ 71 w 87"/>
                  <a:gd name="T5" fmla="*/ 47 h 91"/>
                  <a:gd name="T6" fmla="*/ 87 w 87"/>
                  <a:gd name="T7" fmla="*/ 62 h 91"/>
                  <a:gd name="T8" fmla="*/ 80 w 87"/>
                  <a:gd name="T9" fmla="*/ 75 h 91"/>
                  <a:gd name="T10" fmla="*/ 63 w 87"/>
                  <a:gd name="T11" fmla="*/ 85 h 91"/>
                  <a:gd name="T12" fmla="*/ 46 w 87"/>
                  <a:gd name="T13" fmla="*/ 68 h 91"/>
                  <a:gd name="T14" fmla="*/ 42 w 87"/>
                  <a:gd name="T15" fmla="*/ 47 h 91"/>
                  <a:gd name="T16" fmla="*/ 19 w 87"/>
                  <a:gd name="T17" fmla="*/ 27 h 91"/>
                  <a:gd name="T18" fmla="*/ 4 w 87"/>
                  <a:gd name="T19" fmla="*/ 18 h 91"/>
                  <a:gd name="T20" fmla="*/ 4 w 87"/>
                  <a:gd name="T21" fmla="*/ 6 h 91"/>
                  <a:gd name="T22" fmla="*/ 16 w 87"/>
                  <a:gd name="T23" fmla="*/ 3 h 91"/>
                  <a:gd name="T24" fmla="*/ 19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19" y="0"/>
                    </a:moveTo>
                    <a:cubicBezTo>
                      <a:pt x="19" y="0"/>
                      <a:pt x="28" y="1"/>
                      <a:pt x="34" y="8"/>
                    </a:cubicBezTo>
                    <a:cubicBezTo>
                      <a:pt x="40" y="15"/>
                      <a:pt x="63" y="42"/>
                      <a:pt x="71" y="47"/>
                    </a:cubicBezTo>
                    <a:cubicBezTo>
                      <a:pt x="79" y="52"/>
                      <a:pt x="86" y="58"/>
                      <a:pt x="87" y="62"/>
                    </a:cubicBezTo>
                    <a:cubicBezTo>
                      <a:pt x="87" y="67"/>
                      <a:pt x="86" y="70"/>
                      <a:pt x="80" y="75"/>
                    </a:cubicBezTo>
                    <a:cubicBezTo>
                      <a:pt x="75" y="80"/>
                      <a:pt x="69" y="91"/>
                      <a:pt x="63" y="85"/>
                    </a:cubicBezTo>
                    <a:cubicBezTo>
                      <a:pt x="56" y="80"/>
                      <a:pt x="44" y="76"/>
                      <a:pt x="46" y="68"/>
                    </a:cubicBezTo>
                    <a:cubicBezTo>
                      <a:pt x="47" y="60"/>
                      <a:pt x="52" y="58"/>
                      <a:pt x="42" y="47"/>
                    </a:cubicBezTo>
                    <a:cubicBezTo>
                      <a:pt x="32" y="37"/>
                      <a:pt x="28" y="30"/>
                      <a:pt x="19" y="27"/>
                    </a:cubicBezTo>
                    <a:cubicBezTo>
                      <a:pt x="10" y="23"/>
                      <a:pt x="6" y="25"/>
                      <a:pt x="4" y="18"/>
                    </a:cubicBezTo>
                    <a:cubicBezTo>
                      <a:pt x="2" y="12"/>
                      <a:pt x="0" y="9"/>
                      <a:pt x="4" y="6"/>
                    </a:cubicBezTo>
                    <a:cubicBezTo>
                      <a:pt x="8" y="3"/>
                      <a:pt x="14" y="3"/>
                      <a:pt x="16" y="3"/>
                    </a:cubicBezTo>
                    <a:cubicBezTo>
                      <a:pt x="18" y="2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1" name="Freeform 256"/>
              <p:cNvSpPr>
                <a:spLocks/>
              </p:cNvSpPr>
              <p:nvPr/>
            </p:nvSpPr>
            <p:spPr bwMode="auto">
              <a:xfrm>
                <a:off x="2100701" y="5225564"/>
                <a:ext cx="117475" cy="133350"/>
              </a:xfrm>
              <a:custGeom>
                <a:avLst/>
                <a:gdLst>
                  <a:gd name="T0" fmla="*/ 4 w 73"/>
                  <a:gd name="T1" fmla="*/ 2 h 84"/>
                  <a:gd name="T2" fmla="*/ 8 w 73"/>
                  <a:gd name="T3" fmla="*/ 0 h 84"/>
                  <a:gd name="T4" fmla="*/ 9 w 73"/>
                  <a:gd name="T5" fmla="*/ 11 h 84"/>
                  <a:gd name="T6" fmla="*/ 24 w 73"/>
                  <a:gd name="T7" fmla="*/ 19 h 84"/>
                  <a:gd name="T8" fmla="*/ 47 w 73"/>
                  <a:gd name="T9" fmla="*/ 40 h 84"/>
                  <a:gd name="T10" fmla="*/ 51 w 73"/>
                  <a:gd name="T11" fmla="*/ 60 h 84"/>
                  <a:gd name="T12" fmla="*/ 68 w 73"/>
                  <a:gd name="T13" fmla="*/ 78 h 84"/>
                  <a:gd name="T14" fmla="*/ 73 w 73"/>
                  <a:gd name="T15" fmla="*/ 79 h 84"/>
                  <a:gd name="T16" fmla="*/ 63 w 73"/>
                  <a:gd name="T17" fmla="*/ 81 h 84"/>
                  <a:gd name="T18" fmla="*/ 46 w 73"/>
                  <a:gd name="T19" fmla="*/ 64 h 84"/>
                  <a:gd name="T20" fmla="*/ 42 w 73"/>
                  <a:gd name="T21" fmla="*/ 43 h 84"/>
                  <a:gd name="T22" fmla="*/ 19 w 73"/>
                  <a:gd name="T23" fmla="*/ 23 h 84"/>
                  <a:gd name="T24" fmla="*/ 4 w 73"/>
                  <a:gd name="T25" fmla="*/ 14 h 84"/>
                  <a:gd name="T26" fmla="*/ 4 w 73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4">
                    <a:moveTo>
                      <a:pt x="4" y="2"/>
                    </a:moveTo>
                    <a:cubicBezTo>
                      <a:pt x="5" y="1"/>
                      <a:pt x="6" y="0"/>
                      <a:pt x="8" y="0"/>
                    </a:cubicBezTo>
                    <a:cubicBezTo>
                      <a:pt x="6" y="3"/>
                      <a:pt x="8" y="6"/>
                      <a:pt x="9" y="11"/>
                    </a:cubicBezTo>
                    <a:cubicBezTo>
                      <a:pt x="11" y="17"/>
                      <a:pt x="16" y="16"/>
                      <a:pt x="24" y="19"/>
                    </a:cubicBezTo>
                    <a:cubicBezTo>
                      <a:pt x="33" y="22"/>
                      <a:pt x="37" y="29"/>
                      <a:pt x="47" y="40"/>
                    </a:cubicBezTo>
                    <a:cubicBezTo>
                      <a:pt x="57" y="50"/>
                      <a:pt x="53" y="53"/>
                      <a:pt x="51" y="60"/>
                    </a:cubicBezTo>
                    <a:cubicBezTo>
                      <a:pt x="50" y="68"/>
                      <a:pt x="62" y="72"/>
                      <a:pt x="68" y="78"/>
                    </a:cubicBezTo>
                    <a:cubicBezTo>
                      <a:pt x="70" y="79"/>
                      <a:pt x="72" y="79"/>
                      <a:pt x="73" y="79"/>
                    </a:cubicBezTo>
                    <a:cubicBezTo>
                      <a:pt x="70" y="82"/>
                      <a:pt x="67" y="84"/>
                      <a:pt x="63" y="81"/>
                    </a:cubicBezTo>
                    <a:cubicBezTo>
                      <a:pt x="56" y="76"/>
                      <a:pt x="44" y="72"/>
                      <a:pt x="46" y="64"/>
                    </a:cubicBezTo>
                    <a:cubicBezTo>
                      <a:pt x="47" y="56"/>
                      <a:pt x="52" y="54"/>
                      <a:pt x="42" y="43"/>
                    </a:cubicBezTo>
                    <a:cubicBezTo>
                      <a:pt x="32" y="33"/>
                      <a:pt x="28" y="26"/>
                      <a:pt x="19" y="23"/>
                    </a:cubicBezTo>
                    <a:cubicBezTo>
                      <a:pt x="10" y="19"/>
                      <a:pt x="6" y="21"/>
                      <a:pt x="4" y="14"/>
                    </a:cubicBezTo>
                    <a:cubicBezTo>
                      <a:pt x="2" y="8"/>
                      <a:pt x="0" y="5"/>
                      <a:pt x="4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2" name="Freeform 257"/>
              <p:cNvSpPr>
                <a:spLocks/>
              </p:cNvSpPr>
              <p:nvPr/>
            </p:nvSpPr>
            <p:spPr bwMode="auto">
              <a:xfrm>
                <a:off x="2102288" y="5216039"/>
                <a:ext cx="139700" cy="142875"/>
              </a:xfrm>
              <a:custGeom>
                <a:avLst/>
                <a:gdLst>
                  <a:gd name="T0" fmla="*/ 18 w 87"/>
                  <a:gd name="T1" fmla="*/ 2 h 89"/>
                  <a:gd name="T2" fmla="*/ 32 w 87"/>
                  <a:gd name="T3" fmla="*/ 10 h 89"/>
                  <a:gd name="T4" fmla="*/ 69 w 87"/>
                  <a:gd name="T5" fmla="*/ 48 h 89"/>
                  <a:gd name="T6" fmla="*/ 85 w 87"/>
                  <a:gd name="T7" fmla="*/ 64 h 89"/>
                  <a:gd name="T8" fmla="*/ 85 w 87"/>
                  <a:gd name="T9" fmla="*/ 65 h 89"/>
                  <a:gd name="T10" fmla="*/ 72 w 87"/>
                  <a:gd name="T11" fmla="*/ 83 h 89"/>
                  <a:gd name="T12" fmla="*/ 63 w 87"/>
                  <a:gd name="T13" fmla="*/ 85 h 89"/>
                  <a:gd name="T14" fmla="*/ 47 w 87"/>
                  <a:gd name="T15" fmla="*/ 75 h 89"/>
                  <a:gd name="T16" fmla="*/ 46 w 87"/>
                  <a:gd name="T17" fmla="*/ 69 h 89"/>
                  <a:gd name="T18" fmla="*/ 42 w 87"/>
                  <a:gd name="T19" fmla="*/ 48 h 89"/>
                  <a:gd name="T20" fmla="*/ 18 w 87"/>
                  <a:gd name="T21" fmla="*/ 27 h 89"/>
                  <a:gd name="T22" fmla="*/ 5 w 87"/>
                  <a:gd name="T23" fmla="*/ 22 h 89"/>
                  <a:gd name="T24" fmla="*/ 2 w 87"/>
                  <a:gd name="T25" fmla="*/ 11 h 89"/>
                  <a:gd name="T26" fmla="*/ 10 w 87"/>
                  <a:gd name="T27" fmla="*/ 5 h 89"/>
                  <a:gd name="T28" fmla="*/ 19 w 87"/>
                  <a:gd name="T29" fmla="*/ 2 h 89"/>
                  <a:gd name="T30" fmla="*/ 18 w 87"/>
                  <a:gd name="T31" fmla="*/ 2 h 89"/>
                  <a:gd name="T32" fmla="*/ 18 w 87"/>
                  <a:gd name="T33" fmla="*/ 1 h 89"/>
                  <a:gd name="T34" fmla="*/ 14 w 87"/>
                  <a:gd name="T35" fmla="*/ 3 h 89"/>
                  <a:gd name="T36" fmla="*/ 2 w 87"/>
                  <a:gd name="T37" fmla="*/ 6 h 89"/>
                  <a:gd name="T38" fmla="*/ 2 w 87"/>
                  <a:gd name="T39" fmla="*/ 20 h 89"/>
                  <a:gd name="T40" fmla="*/ 9 w 87"/>
                  <a:gd name="T41" fmla="*/ 26 h 89"/>
                  <a:gd name="T42" fmla="*/ 28 w 87"/>
                  <a:gd name="T43" fmla="*/ 36 h 89"/>
                  <a:gd name="T44" fmla="*/ 46 w 87"/>
                  <a:gd name="T45" fmla="*/ 60 h 89"/>
                  <a:gd name="T46" fmla="*/ 44 w 87"/>
                  <a:gd name="T47" fmla="*/ 71 h 89"/>
                  <a:gd name="T48" fmla="*/ 61 w 87"/>
                  <a:gd name="T49" fmla="*/ 87 h 89"/>
                  <a:gd name="T50" fmla="*/ 73 w 87"/>
                  <a:gd name="T51" fmla="*/ 84 h 89"/>
                  <a:gd name="T52" fmla="*/ 87 w 87"/>
                  <a:gd name="T53" fmla="*/ 65 h 89"/>
                  <a:gd name="T54" fmla="*/ 87 w 87"/>
                  <a:gd name="T55" fmla="*/ 63 h 89"/>
                  <a:gd name="T56" fmla="*/ 81 w 87"/>
                  <a:gd name="T57" fmla="*/ 55 h 89"/>
                  <a:gd name="T58" fmla="*/ 52 w 87"/>
                  <a:gd name="T59" fmla="*/ 29 h 89"/>
                  <a:gd name="T60" fmla="*/ 19 w 87"/>
                  <a:gd name="T61" fmla="*/ 0 h 89"/>
                  <a:gd name="T62" fmla="*/ 18 w 87"/>
                  <a:gd name="T6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18" y="1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7" y="4"/>
                      <a:pt x="32" y="10"/>
                    </a:cubicBezTo>
                    <a:cubicBezTo>
                      <a:pt x="35" y="14"/>
                      <a:pt x="43" y="22"/>
                      <a:pt x="50" y="30"/>
                    </a:cubicBezTo>
                    <a:cubicBezTo>
                      <a:pt x="58" y="38"/>
                      <a:pt x="65" y="46"/>
                      <a:pt x="69" y="48"/>
                    </a:cubicBezTo>
                    <a:cubicBezTo>
                      <a:pt x="73" y="51"/>
                      <a:pt x="77" y="54"/>
                      <a:pt x="80" y="57"/>
                    </a:cubicBezTo>
                    <a:cubicBezTo>
                      <a:pt x="83" y="59"/>
                      <a:pt x="85" y="62"/>
                      <a:pt x="85" y="64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5" y="65"/>
                      <a:pt x="85" y="65"/>
                    </a:cubicBezTo>
                    <a:cubicBezTo>
                      <a:pt x="85" y="68"/>
                      <a:pt x="83" y="71"/>
                      <a:pt x="79" y="75"/>
                    </a:cubicBezTo>
                    <a:cubicBezTo>
                      <a:pt x="76" y="77"/>
                      <a:pt x="74" y="80"/>
                      <a:pt x="72" y="83"/>
                    </a:cubicBezTo>
                    <a:cubicBezTo>
                      <a:pt x="70" y="85"/>
                      <a:pt x="67" y="87"/>
                      <a:pt x="66" y="87"/>
                    </a:cubicBezTo>
                    <a:cubicBezTo>
                      <a:pt x="65" y="87"/>
                      <a:pt x="64" y="86"/>
                      <a:pt x="63" y="85"/>
                    </a:cubicBezTo>
                    <a:cubicBezTo>
                      <a:pt x="59" y="83"/>
                      <a:pt x="55" y="81"/>
                      <a:pt x="52" y="78"/>
                    </a:cubicBezTo>
                    <a:cubicBezTo>
                      <a:pt x="50" y="77"/>
                      <a:pt x="48" y="76"/>
                      <a:pt x="47" y="75"/>
                    </a:cubicBezTo>
                    <a:cubicBezTo>
                      <a:pt x="46" y="73"/>
                      <a:pt x="46" y="72"/>
                      <a:pt x="46" y="71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7" y="66"/>
                      <a:pt x="48" y="63"/>
                      <a:pt x="48" y="60"/>
                    </a:cubicBezTo>
                    <a:cubicBezTo>
                      <a:pt x="48" y="56"/>
                      <a:pt x="47" y="53"/>
                      <a:pt x="42" y="48"/>
                    </a:cubicBezTo>
                    <a:cubicBezTo>
                      <a:pt x="37" y="42"/>
                      <a:pt x="33" y="38"/>
                      <a:pt x="30" y="35"/>
                    </a:cubicBezTo>
                    <a:cubicBezTo>
                      <a:pt x="26" y="31"/>
                      <a:pt x="23" y="28"/>
                      <a:pt x="18" y="27"/>
                    </a:cubicBezTo>
                    <a:cubicBezTo>
                      <a:pt x="14" y="25"/>
                      <a:pt x="10" y="25"/>
                      <a:pt x="8" y="24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5" y="22"/>
                      <a:pt x="4" y="21"/>
                      <a:pt x="4" y="19"/>
                    </a:cubicBezTo>
                    <a:cubicBezTo>
                      <a:pt x="3" y="15"/>
                      <a:pt x="2" y="13"/>
                      <a:pt x="2" y="11"/>
                    </a:cubicBezTo>
                    <a:cubicBezTo>
                      <a:pt x="2" y="10"/>
                      <a:pt x="2" y="9"/>
                      <a:pt x="4" y="8"/>
                    </a:cubicBezTo>
                    <a:cubicBezTo>
                      <a:pt x="5" y="6"/>
                      <a:pt x="8" y="6"/>
                      <a:pt x="10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7" y="4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2"/>
                      <a:pt x="14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7" y="4"/>
                      <a:pt x="5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4"/>
                      <a:pt x="1" y="16"/>
                      <a:pt x="2" y="20"/>
                    </a:cubicBezTo>
                    <a:cubicBezTo>
                      <a:pt x="2" y="21"/>
                      <a:pt x="3" y="23"/>
                      <a:pt x="4" y="24"/>
                    </a:cubicBezTo>
                    <a:cubicBezTo>
                      <a:pt x="5" y="25"/>
                      <a:pt x="7" y="26"/>
                      <a:pt x="9" y="26"/>
                    </a:cubicBezTo>
                    <a:cubicBezTo>
                      <a:pt x="12" y="27"/>
                      <a:pt x="14" y="27"/>
                      <a:pt x="17" y="29"/>
                    </a:cubicBezTo>
                    <a:cubicBezTo>
                      <a:pt x="22" y="30"/>
                      <a:pt x="25" y="33"/>
                      <a:pt x="28" y="36"/>
                    </a:cubicBezTo>
                    <a:cubicBezTo>
                      <a:pt x="32" y="39"/>
                      <a:pt x="35" y="44"/>
                      <a:pt x="40" y="49"/>
                    </a:cubicBezTo>
                    <a:cubicBezTo>
                      <a:pt x="45" y="54"/>
                      <a:pt x="46" y="57"/>
                      <a:pt x="46" y="60"/>
                    </a:cubicBezTo>
                    <a:cubicBezTo>
                      <a:pt x="46" y="62"/>
                      <a:pt x="45" y="65"/>
                      <a:pt x="44" y="69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5" y="74"/>
                      <a:pt x="46" y="76"/>
                    </a:cubicBezTo>
                    <a:cubicBezTo>
                      <a:pt x="49" y="80"/>
                      <a:pt x="57" y="83"/>
                      <a:pt x="61" y="87"/>
                    </a:cubicBezTo>
                    <a:cubicBezTo>
                      <a:pt x="63" y="88"/>
                      <a:pt x="64" y="89"/>
                      <a:pt x="66" y="89"/>
                    </a:cubicBezTo>
                    <a:cubicBezTo>
                      <a:pt x="69" y="89"/>
                      <a:pt x="71" y="86"/>
                      <a:pt x="73" y="84"/>
                    </a:cubicBezTo>
                    <a:cubicBezTo>
                      <a:pt x="76" y="81"/>
                      <a:pt x="78" y="79"/>
                      <a:pt x="80" y="77"/>
                    </a:cubicBezTo>
                    <a:cubicBezTo>
                      <a:pt x="85" y="72"/>
                      <a:pt x="87" y="69"/>
                      <a:pt x="87" y="65"/>
                    </a:cubicBezTo>
                    <a:cubicBezTo>
                      <a:pt x="87" y="64"/>
                      <a:pt x="87" y="64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6" y="61"/>
                      <a:pt x="84" y="58"/>
                      <a:pt x="81" y="55"/>
                    </a:cubicBezTo>
                    <a:cubicBezTo>
                      <a:pt x="78" y="52"/>
                      <a:pt x="74" y="49"/>
                      <a:pt x="70" y="47"/>
                    </a:cubicBezTo>
                    <a:cubicBezTo>
                      <a:pt x="67" y="44"/>
                      <a:pt x="59" y="37"/>
                      <a:pt x="52" y="29"/>
                    </a:cubicBezTo>
                    <a:cubicBezTo>
                      <a:pt x="44" y="21"/>
                      <a:pt x="37" y="12"/>
                      <a:pt x="34" y="9"/>
                    </a:cubicBezTo>
                    <a:cubicBezTo>
                      <a:pt x="27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3" name="Freeform 258"/>
              <p:cNvSpPr>
                <a:spLocks/>
              </p:cNvSpPr>
              <p:nvPr/>
            </p:nvSpPr>
            <p:spPr bwMode="auto">
              <a:xfrm>
                <a:off x="2275326" y="5268426"/>
                <a:ext cx="60325" cy="58738"/>
              </a:xfrm>
              <a:custGeom>
                <a:avLst/>
                <a:gdLst>
                  <a:gd name="T0" fmla="*/ 5 w 38"/>
                  <a:gd name="T1" fmla="*/ 0 h 37"/>
                  <a:gd name="T2" fmla="*/ 15 w 38"/>
                  <a:gd name="T3" fmla="*/ 4 h 37"/>
                  <a:gd name="T4" fmla="*/ 26 w 38"/>
                  <a:gd name="T5" fmla="*/ 21 h 37"/>
                  <a:gd name="T6" fmla="*/ 34 w 38"/>
                  <a:gd name="T7" fmla="*/ 26 h 37"/>
                  <a:gd name="T8" fmla="*/ 37 w 38"/>
                  <a:gd name="T9" fmla="*/ 31 h 37"/>
                  <a:gd name="T10" fmla="*/ 31 w 38"/>
                  <a:gd name="T11" fmla="*/ 35 h 37"/>
                  <a:gd name="T12" fmla="*/ 22 w 38"/>
                  <a:gd name="T13" fmla="*/ 37 h 37"/>
                  <a:gd name="T14" fmla="*/ 11 w 38"/>
                  <a:gd name="T15" fmla="*/ 24 h 37"/>
                  <a:gd name="T16" fmla="*/ 2 w 38"/>
                  <a:gd name="T17" fmla="*/ 17 h 37"/>
                  <a:gd name="T18" fmla="*/ 2 w 38"/>
                  <a:gd name="T19" fmla="*/ 11 h 37"/>
                  <a:gd name="T20" fmla="*/ 2 w 38"/>
                  <a:gd name="T21" fmla="*/ 4 h 37"/>
                  <a:gd name="T22" fmla="*/ 5 w 38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7">
                    <a:moveTo>
                      <a:pt x="5" y="0"/>
                    </a:moveTo>
                    <a:cubicBezTo>
                      <a:pt x="5" y="0"/>
                      <a:pt x="12" y="0"/>
                      <a:pt x="15" y="4"/>
                    </a:cubicBezTo>
                    <a:cubicBezTo>
                      <a:pt x="17" y="9"/>
                      <a:pt x="20" y="18"/>
                      <a:pt x="26" y="21"/>
                    </a:cubicBezTo>
                    <a:cubicBezTo>
                      <a:pt x="31" y="24"/>
                      <a:pt x="33" y="26"/>
                      <a:pt x="34" y="26"/>
                    </a:cubicBezTo>
                    <a:cubicBezTo>
                      <a:pt x="36" y="26"/>
                      <a:pt x="38" y="28"/>
                      <a:pt x="37" y="31"/>
                    </a:cubicBezTo>
                    <a:cubicBezTo>
                      <a:pt x="37" y="34"/>
                      <a:pt x="34" y="34"/>
                      <a:pt x="31" y="35"/>
                    </a:cubicBezTo>
                    <a:cubicBezTo>
                      <a:pt x="27" y="37"/>
                      <a:pt x="22" y="37"/>
                      <a:pt x="22" y="37"/>
                    </a:cubicBezTo>
                    <a:cubicBezTo>
                      <a:pt x="22" y="37"/>
                      <a:pt x="12" y="25"/>
                      <a:pt x="11" y="24"/>
                    </a:cubicBezTo>
                    <a:cubicBezTo>
                      <a:pt x="10" y="23"/>
                      <a:pt x="2" y="17"/>
                      <a:pt x="2" y="17"/>
                    </a:cubicBezTo>
                    <a:cubicBezTo>
                      <a:pt x="2" y="17"/>
                      <a:pt x="3" y="15"/>
                      <a:pt x="2" y="11"/>
                    </a:cubicBezTo>
                    <a:cubicBezTo>
                      <a:pt x="1" y="7"/>
                      <a:pt x="0" y="5"/>
                      <a:pt x="2" y="4"/>
                    </a:cubicBezTo>
                    <a:cubicBezTo>
                      <a:pt x="3" y="3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4" name="Freeform 259"/>
              <p:cNvSpPr>
                <a:spLocks/>
              </p:cNvSpPr>
              <p:nvPr/>
            </p:nvSpPr>
            <p:spPr bwMode="auto">
              <a:xfrm>
                <a:off x="2275326" y="5266839"/>
                <a:ext cx="60325" cy="61913"/>
              </a:xfrm>
              <a:custGeom>
                <a:avLst/>
                <a:gdLst>
                  <a:gd name="T0" fmla="*/ 5 w 38"/>
                  <a:gd name="T1" fmla="*/ 2 h 39"/>
                  <a:gd name="T2" fmla="*/ 9 w 38"/>
                  <a:gd name="T3" fmla="*/ 2 h 39"/>
                  <a:gd name="T4" fmla="*/ 18 w 38"/>
                  <a:gd name="T5" fmla="*/ 15 h 39"/>
                  <a:gd name="T6" fmla="*/ 31 w 38"/>
                  <a:gd name="T7" fmla="*/ 26 h 39"/>
                  <a:gd name="T8" fmla="*/ 34 w 38"/>
                  <a:gd name="T9" fmla="*/ 28 h 39"/>
                  <a:gd name="T10" fmla="*/ 36 w 38"/>
                  <a:gd name="T11" fmla="*/ 32 h 39"/>
                  <a:gd name="T12" fmla="*/ 36 w 38"/>
                  <a:gd name="T13" fmla="*/ 32 h 39"/>
                  <a:gd name="T14" fmla="*/ 30 w 38"/>
                  <a:gd name="T15" fmla="*/ 35 h 39"/>
                  <a:gd name="T16" fmla="*/ 22 w 38"/>
                  <a:gd name="T17" fmla="*/ 37 h 39"/>
                  <a:gd name="T18" fmla="*/ 23 w 38"/>
                  <a:gd name="T19" fmla="*/ 38 h 39"/>
                  <a:gd name="T20" fmla="*/ 14 w 38"/>
                  <a:gd name="T21" fmla="*/ 27 h 39"/>
                  <a:gd name="T22" fmla="*/ 12 w 38"/>
                  <a:gd name="T23" fmla="*/ 25 h 39"/>
                  <a:gd name="T24" fmla="*/ 7 w 38"/>
                  <a:gd name="T25" fmla="*/ 20 h 39"/>
                  <a:gd name="T26" fmla="*/ 2 w 38"/>
                  <a:gd name="T27" fmla="*/ 18 h 39"/>
                  <a:gd name="T28" fmla="*/ 3 w 38"/>
                  <a:gd name="T29" fmla="*/ 16 h 39"/>
                  <a:gd name="T30" fmla="*/ 3 w 38"/>
                  <a:gd name="T31" fmla="*/ 12 h 39"/>
                  <a:gd name="T32" fmla="*/ 2 w 38"/>
                  <a:gd name="T33" fmla="*/ 7 h 39"/>
                  <a:gd name="T34" fmla="*/ 2 w 38"/>
                  <a:gd name="T35" fmla="*/ 6 h 39"/>
                  <a:gd name="T36" fmla="*/ 5 w 38"/>
                  <a:gd name="T37" fmla="*/ 3 h 39"/>
                  <a:gd name="T38" fmla="*/ 5 w 38"/>
                  <a:gd name="T39" fmla="*/ 1 h 39"/>
                  <a:gd name="T40" fmla="*/ 5 w 38"/>
                  <a:gd name="T41" fmla="*/ 1 h 39"/>
                  <a:gd name="T42" fmla="*/ 4 w 38"/>
                  <a:gd name="T43" fmla="*/ 1 h 39"/>
                  <a:gd name="T44" fmla="*/ 1 w 38"/>
                  <a:gd name="T45" fmla="*/ 4 h 39"/>
                  <a:gd name="T46" fmla="*/ 0 w 38"/>
                  <a:gd name="T47" fmla="*/ 7 h 39"/>
                  <a:gd name="T48" fmla="*/ 1 w 38"/>
                  <a:gd name="T49" fmla="*/ 12 h 39"/>
                  <a:gd name="T50" fmla="*/ 1 w 38"/>
                  <a:gd name="T51" fmla="*/ 17 h 39"/>
                  <a:gd name="T52" fmla="*/ 1 w 38"/>
                  <a:gd name="T53" fmla="*/ 17 h 39"/>
                  <a:gd name="T54" fmla="*/ 1 w 38"/>
                  <a:gd name="T55" fmla="*/ 18 h 39"/>
                  <a:gd name="T56" fmla="*/ 11 w 38"/>
                  <a:gd name="T57" fmla="*/ 26 h 39"/>
                  <a:gd name="T58" fmla="*/ 11 w 38"/>
                  <a:gd name="T59" fmla="*/ 27 h 39"/>
                  <a:gd name="T60" fmla="*/ 22 w 38"/>
                  <a:gd name="T61" fmla="*/ 39 h 39"/>
                  <a:gd name="T62" fmla="*/ 23 w 38"/>
                  <a:gd name="T63" fmla="*/ 39 h 39"/>
                  <a:gd name="T64" fmla="*/ 36 w 38"/>
                  <a:gd name="T65" fmla="*/ 35 h 39"/>
                  <a:gd name="T66" fmla="*/ 38 w 38"/>
                  <a:gd name="T67" fmla="*/ 32 h 39"/>
                  <a:gd name="T68" fmla="*/ 37 w 38"/>
                  <a:gd name="T69" fmla="*/ 28 h 39"/>
                  <a:gd name="T70" fmla="*/ 34 w 38"/>
                  <a:gd name="T71" fmla="*/ 26 h 39"/>
                  <a:gd name="T72" fmla="*/ 20 w 38"/>
                  <a:gd name="T73" fmla="*/ 14 h 39"/>
                  <a:gd name="T74" fmla="*/ 10 w 38"/>
                  <a:gd name="T75" fmla="*/ 1 h 39"/>
                  <a:gd name="T76" fmla="*/ 5 w 38"/>
                  <a:gd name="T77" fmla="*/ 0 h 39"/>
                  <a:gd name="T78" fmla="*/ 5 w 38"/>
                  <a:gd name="T7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39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11" y="3"/>
                      <a:pt x="13" y="4"/>
                      <a:pt x="14" y="6"/>
                    </a:cubicBezTo>
                    <a:cubicBezTo>
                      <a:pt x="15" y="8"/>
                      <a:pt x="16" y="12"/>
                      <a:pt x="18" y="15"/>
                    </a:cubicBezTo>
                    <a:cubicBezTo>
                      <a:pt x="20" y="18"/>
                      <a:pt x="22" y="21"/>
                      <a:pt x="25" y="23"/>
                    </a:cubicBezTo>
                    <a:cubicBezTo>
                      <a:pt x="28" y="24"/>
                      <a:pt x="30" y="25"/>
                      <a:pt x="31" y="26"/>
                    </a:cubicBezTo>
                    <a:cubicBezTo>
                      <a:pt x="31" y="27"/>
                      <a:pt x="32" y="27"/>
                      <a:pt x="33" y="28"/>
                    </a:cubicBezTo>
                    <a:cubicBezTo>
                      <a:pt x="33" y="28"/>
                      <a:pt x="34" y="28"/>
                      <a:pt x="34" y="28"/>
                    </a:cubicBezTo>
                    <a:cubicBezTo>
                      <a:pt x="35" y="28"/>
                      <a:pt x="36" y="29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4" y="34"/>
                      <a:pt x="32" y="35"/>
                      <a:pt x="30" y="35"/>
                    </a:cubicBezTo>
                    <a:cubicBezTo>
                      <a:pt x="29" y="36"/>
                      <a:pt x="27" y="36"/>
                      <a:pt x="25" y="37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1" y="35"/>
                      <a:pt x="18" y="31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4" y="26"/>
                      <a:pt x="13" y="26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4"/>
                      <a:pt x="9" y="22"/>
                      <a:pt x="7" y="20"/>
                    </a:cubicBezTo>
                    <a:cubicBezTo>
                      <a:pt x="5" y="19"/>
                      <a:pt x="3" y="17"/>
                      <a:pt x="3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5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8" y="24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3" y="28"/>
                      <a:pt x="15" y="31"/>
                      <a:pt x="17" y="34"/>
                    </a:cubicBezTo>
                    <a:cubicBezTo>
                      <a:pt x="20" y="37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7" y="39"/>
                      <a:pt x="31" y="37"/>
                    </a:cubicBezTo>
                    <a:cubicBezTo>
                      <a:pt x="33" y="37"/>
                      <a:pt x="34" y="36"/>
                      <a:pt x="36" y="35"/>
                    </a:cubicBezTo>
                    <a:cubicBezTo>
                      <a:pt x="37" y="35"/>
                      <a:pt x="38" y="34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28"/>
                      <a:pt x="37" y="28"/>
                    </a:cubicBezTo>
                    <a:cubicBezTo>
                      <a:pt x="36" y="27"/>
                      <a:pt x="35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0" y="23"/>
                      <a:pt x="26" y="21"/>
                    </a:cubicBezTo>
                    <a:cubicBezTo>
                      <a:pt x="24" y="20"/>
                      <a:pt x="22" y="17"/>
                      <a:pt x="20" y="14"/>
                    </a:cubicBezTo>
                    <a:cubicBezTo>
                      <a:pt x="18" y="11"/>
                      <a:pt x="17" y="7"/>
                      <a:pt x="16" y="5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5" name="Freeform 260"/>
              <p:cNvSpPr>
                <a:spLocks/>
              </p:cNvSpPr>
              <p:nvPr/>
            </p:nvSpPr>
            <p:spPr bwMode="auto">
              <a:xfrm>
                <a:off x="2264213" y="5285889"/>
                <a:ext cx="61913" cy="68263"/>
              </a:xfrm>
              <a:custGeom>
                <a:avLst/>
                <a:gdLst>
                  <a:gd name="T0" fmla="*/ 9 w 39"/>
                  <a:gd name="T1" fmla="*/ 0 h 43"/>
                  <a:gd name="T2" fmla="*/ 21 w 39"/>
                  <a:gd name="T3" fmla="*/ 6 h 43"/>
                  <a:gd name="T4" fmla="*/ 30 w 39"/>
                  <a:gd name="T5" fmla="*/ 23 h 43"/>
                  <a:gd name="T6" fmla="*/ 38 w 39"/>
                  <a:gd name="T7" fmla="*/ 35 h 43"/>
                  <a:gd name="T8" fmla="*/ 32 w 39"/>
                  <a:gd name="T9" fmla="*/ 42 h 43"/>
                  <a:gd name="T10" fmla="*/ 19 w 39"/>
                  <a:gd name="T11" fmla="*/ 36 h 43"/>
                  <a:gd name="T12" fmla="*/ 4 w 39"/>
                  <a:gd name="T13" fmla="*/ 20 h 43"/>
                  <a:gd name="T14" fmla="*/ 0 w 39"/>
                  <a:gd name="T15" fmla="*/ 12 h 43"/>
                  <a:gd name="T16" fmla="*/ 9 w 3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0"/>
                    </a:moveTo>
                    <a:cubicBezTo>
                      <a:pt x="9" y="0"/>
                      <a:pt x="19" y="1"/>
                      <a:pt x="21" y="6"/>
                    </a:cubicBezTo>
                    <a:cubicBezTo>
                      <a:pt x="22" y="11"/>
                      <a:pt x="26" y="19"/>
                      <a:pt x="30" y="23"/>
                    </a:cubicBezTo>
                    <a:cubicBezTo>
                      <a:pt x="34" y="27"/>
                      <a:pt x="39" y="32"/>
                      <a:pt x="38" y="35"/>
                    </a:cubicBezTo>
                    <a:cubicBezTo>
                      <a:pt x="37" y="37"/>
                      <a:pt x="34" y="41"/>
                      <a:pt x="32" y="42"/>
                    </a:cubicBezTo>
                    <a:cubicBezTo>
                      <a:pt x="30" y="43"/>
                      <a:pt x="26" y="42"/>
                      <a:pt x="19" y="36"/>
                    </a:cubicBezTo>
                    <a:cubicBezTo>
                      <a:pt x="12" y="29"/>
                      <a:pt x="8" y="23"/>
                      <a:pt x="4" y="20"/>
                    </a:cubicBezTo>
                    <a:cubicBezTo>
                      <a:pt x="0" y="18"/>
                      <a:pt x="0" y="12"/>
                      <a:pt x="0" y="12"/>
                    </a:cubicBezTo>
                    <a:cubicBezTo>
                      <a:pt x="0" y="12"/>
                      <a:pt x="9" y="3"/>
                      <a:pt x="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6" name="Freeform 261"/>
              <p:cNvSpPr>
                <a:spLocks/>
              </p:cNvSpPr>
              <p:nvPr/>
            </p:nvSpPr>
            <p:spPr bwMode="auto">
              <a:xfrm>
                <a:off x="2264213" y="5282714"/>
                <a:ext cx="63500" cy="71438"/>
              </a:xfrm>
              <a:custGeom>
                <a:avLst/>
                <a:gdLst>
                  <a:gd name="T0" fmla="*/ 10 w 40"/>
                  <a:gd name="T1" fmla="*/ 2 h 45"/>
                  <a:gd name="T2" fmla="*/ 9 w 40"/>
                  <a:gd name="T3" fmla="*/ 3 h 45"/>
                  <a:gd name="T4" fmla="*/ 11 w 40"/>
                  <a:gd name="T5" fmla="*/ 3 h 45"/>
                  <a:gd name="T6" fmla="*/ 17 w 40"/>
                  <a:gd name="T7" fmla="*/ 5 h 45"/>
                  <a:gd name="T8" fmla="*/ 20 w 40"/>
                  <a:gd name="T9" fmla="*/ 8 h 45"/>
                  <a:gd name="T10" fmla="*/ 30 w 40"/>
                  <a:gd name="T11" fmla="*/ 25 h 45"/>
                  <a:gd name="T12" fmla="*/ 36 w 40"/>
                  <a:gd name="T13" fmla="*/ 31 h 45"/>
                  <a:gd name="T14" fmla="*/ 38 w 40"/>
                  <a:gd name="T15" fmla="*/ 36 h 45"/>
                  <a:gd name="T16" fmla="*/ 38 w 40"/>
                  <a:gd name="T17" fmla="*/ 36 h 45"/>
                  <a:gd name="T18" fmla="*/ 38 w 40"/>
                  <a:gd name="T19" fmla="*/ 36 h 45"/>
                  <a:gd name="T20" fmla="*/ 36 w 40"/>
                  <a:gd name="T21" fmla="*/ 40 h 45"/>
                  <a:gd name="T22" fmla="*/ 33 w 40"/>
                  <a:gd name="T23" fmla="*/ 42 h 45"/>
                  <a:gd name="T24" fmla="*/ 31 w 40"/>
                  <a:gd name="T25" fmla="*/ 43 h 45"/>
                  <a:gd name="T26" fmla="*/ 20 w 40"/>
                  <a:gd name="T27" fmla="*/ 37 h 45"/>
                  <a:gd name="T28" fmla="*/ 5 w 40"/>
                  <a:gd name="T29" fmla="*/ 21 h 45"/>
                  <a:gd name="T30" fmla="*/ 2 w 40"/>
                  <a:gd name="T31" fmla="*/ 14 h 45"/>
                  <a:gd name="T32" fmla="*/ 2 w 40"/>
                  <a:gd name="T33" fmla="*/ 14 h 45"/>
                  <a:gd name="T34" fmla="*/ 1 w 40"/>
                  <a:gd name="T35" fmla="*/ 14 h 45"/>
                  <a:gd name="T36" fmla="*/ 2 w 40"/>
                  <a:gd name="T37" fmla="*/ 15 h 45"/>
                  <a:gd name="T38" fmla="*/ 6 w 40"/>
                  <a:gd name="T39" fmla="*/ 10 h 45"/>
                  <a:gd name="T40" fmla="*/ 9 w 40"/>
                  <a:gd name="T41" fmla="*/ 6 h 45"/>
                  <a:gd name="T42" fmla="*/ 11 w 40"/>
                  <a:gd name="T43" fmla="*/ 2 h 45"/>
                  <a:gd name="T44" fmla="*/ 11 w 40"/>
                  <a:gd name="T45" fmla="*/ 1 h 45"/>
                  <a:gd name="T46" fmla="*/ 10 w 40"/>
                  <a:gd name="T47" fmla="*/ 2 h 45"/>
                  <a:gd name="T48" fmla="*/ 9 w 40"/>
                  <a:gd name="T49" fmla="*/ 3 h 45"/>
                  <a:gd name="T50" fmla="*/ 10 w 40"/>
                  <a:gd name="T51" fmla="*/ 2 h 45"/>
                  <a:gd name="T52" fmla="*/ 9 w 40"/>
                  <a:gd name="T53" fmla="*/ 2 h 45"/>
                  <a:gd name="T54" fmla="*/ 9 w 40"/>
                  <a:gd name="T55" fmla="*/ 2 h 45"/>
                  <a:gd name="T56" fmla="*/ 7 w 40"/>
                  <a:gd name="T57" fmla="*/ 5 h 45"/>
                  <a:gd name="T58" fmla="*/ 3 w 40"/>
                  <a:gd name="T59" fmla="*/ 11 h 45"/>
                  <a:gd name="T60" fmla="*/ 0 w 40"/>
                  <a:gd name="T61" fmla="*/ 13 h 45"/>
                  <a:gd name="T62" fmla="*/ 0 w 40"/>
                  <a:gd name="T63" fmla="*/ 14 h 45"/>
                  <a:gd name="T64" fmla="*/ 0 w 40"/>
                  <a:gd name="T65" fmla="*/ 14 h 45"/>
                  <a:gd name="T66" fmla="*/ 0 w 40"/>
                  <a:gd name="T67" fmla="*/ 14 h 45"/>
                  <a:gd name="T68" fmla="*/ 4 w 40"/>
                  <a:gd name="T69" fmla="*/ 23 h 45"/>
                  <a:gd name="T70" fmla="*/ 19 w 40"/>
                  <a:gd name="T71" fmla="*/ 38 h 45"/>
                  <a:gd name="T72" fmla="*/ 31 w 40"/>
                  <a:gd name="T73" fmla="*/ 45 h 45"/>
                  <a:gd name="T74" fmla="*/ 33 w 40"/>
                  <a:gd name="T75" fmla="*/ 44 h 45"/>
                  <a:gd name="T76" fmla="*/ 37 w 40"/>
                  <a:gd name="T77" fmla="*/ 41 h 45"/>
                  <a:gd name="T78" fmla="*/ 40 w 40"/>
                  <a:gd name="T79" fmla="*/ 37 h 45"/>
                  <a:gd name="T80" fmla="*/ 40 w 40"/>
                  <a:gd name="T81" fmla="*/ 37 h 45"/>
                  <a:gd name="T82" fmla="*/ 40 w 40"/>
                  <a:gd name="T83" fmla="*/ 36 h 45"/>
                  <a:gd name="T84" fmla="*/ 37 w 40"/>
                  <a:gd name="T85" fmla="*/ 30 h 45"/>
                  <a:gd name="T86" fmla="*/ 31 w 40"/>
                  <a:gd name="T87" fmla="*/ 24 h 45"/>
                  <a:gd name="T88" fmla="*/ 22 w 40"/>
                  <a:gd name="T89" fmla="*/ 8 h 45"/>
                  <a:gd name="T90" fmla="*/ 20 w 40"/>
                  <a:gd name="T91" fmla="*/ 4 h 45"/>
                  <a:gd name="T92" fmla="*/ 10 w 40"/>
                  <a:gd name="T93" fmla="*/ 1 h 45"/>
                  <a:gd name="T94" fmla="*/ 8 w 40"/>
                  <a:gd name="T95" fmla="*/ 0 h 45"/>
                  <a:gd name="T96" fmla="*/ 9 w 40"/>
                  <a:gd name="T97" fmla="*/ 2 h 45"/>
                  <a:gd name="T98" fmla="*/ 10 w 40"/>
                  <a:gd name="T99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5">
                    <a:moveTo>
                      <a:pt x="10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3"/>
                      <a:pt x="15" y="4"/>
                      <a:pt x="17" y="5"/>
                    </a:cubicBezTo>
                    <a:cubicBezTo>
                      <a:pt x="19" y="5"/>
                      <a:pt x="20" y="7"/>
                      <a:pt x="20" y="8"/>
                    </a:cubicBezTo>
                    <a:cubicBezTo>
                      <a:pt x="22" y="14"/>
                      <a:pt x="26" y="22"/>
                      <a:pt x="30" y="25"/>
                    </a:cubicBezTo>
                    <a:cubicBezTo>
                      <a:pt x="32" y="27"/>
                      <a:pt x="34" y="29"/>
                      <a:pt x="36" y="31"/>
                    </a:cubicBezTo>
                    <a:cubicBezTo>
                      <a:pt x="37" y="33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7" y="38"/>
                      <a:pt x="36" y="40"/>
                    </a:cubicBezTo>
                    <a:cubicBezTo>
                      <a:pt x="35" y="41"/>
                      <a:pt x="33" y="42"/>
                      <a:pt x="33" y="42"/>
                    </a:cubicBezTo>
                    <a:cubicBezTo>
                      <a:pt x="32" y="43"/>
                      <a:pt x="32" y="43"/>
                      <a:pt x="31" y="43"/>
                    </a:cubicBezTo>
                    <a:cubicBezTo>
                      <a:pt x="29" y="43"/>
                      <a:pt x="25" y="41"/>
                      <a:pt x="20" y="37"/>
                    </a:cubicBezTo>
                    <a:cubicBezTo>
                      <a:pt x="13" y="30"/>
                      <a:pt x="9" y="24"/>
                      <a:pt x="5" y="21"/>
                    </a:cubicBezTo>
                    <a:cubicBezTo>
                      <a:pt x="2" y="19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4" y="13"/>
                      <a:pt x="6" y="10"/>
                    </a:cubicBezTo>
                    <a:cubicBezTo>
                      <a:pt x="7" y="9"/>
                      <a:pt x="8" y="7"/>
                      <a:pt x="9" y="6"/>
                    </a:cubicBezTo>
                    <a:cubicBezTo>
                      <a:pt x="10" y="5"/>
                      <a:pt x="11" y="3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6" y="7"/>
                      <a:pt x="4" y="9"/>
                      <a:pt x="3" y="11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20"/>
                      <a:pt x="4" y="23"/>
                    </a:cubicBezTo>
                    <a:cubicBezTo>
                      <a:pt x="7" y="25"/>
                      <a:pt x="12" y="31"/>
                      <a:pt x="19" y="38"/>
                    </a:cubicBezTo>
                    <a:cubicBezTo>
                      <a:pt x="24" y="43"/>
                      <a:pt x="28" y="45"/>
                      <a:pt x="31" y="45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35" y="44"/>
                      <a:pt x="36" y="42"/>
                      <a:pt x="37" y="41"/>
                    </a:cubicBezTo>
                    <a:cubicBezTo>
                      <a:pt x="38" y="40"/>
                      <a:pt x="39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4"/>
                      <a:pt x="39" y="32"/>
                      <a:pt x="37" y="30"/>
                    </a:cubicBezTo>
                    <a:cubicBezTo>
                      <a:pt x="36" y="28"/>
                      <a:pt x="33" y="26"/>
                      <a:pt x="31" y="24"/>
                    </a:cubicBezTo>
                    <a:cubicBezTo>
                      <a:pt x="28" y="21"/>
                      <a:pt x="24" y="13"/>
                      <a:pt x="22" y="8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6" y="1"/>
                      <a:pt x="10" y="1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7" name="Freeform 262"/>
              <p:cNvSpPr>
                <a:spLocks/>
              </p:cNvSpPr>
              <p:nvPr/>
            </p:nvSpPr>
            <p:spPr bwMode="auto">
              <a:xfrm>
                <a:off x="2240401" y="5303351"/>
                <a:ext cx="80963" cy="69850"/>
              </a:xfrm>
              <a:custGeom>
                <a:avLst/>
                <a:gdLst>
                  <a:gd name="T0" fmla="*/ 13 w 51"/>
                  <a:gd name="T1" fmla="*/ 2 h 44"/>
                  <a:gd name="T2" fmla="*/ 23 w 51"/>
                  <a:gd name="T3" fmla="*/ 5 h 44"/>
                  <a:gd name="T4" fmla="*/ 34 w 51"/>
                  <a:gd name="T5" fmla="*/ 20 h 44"/>
                  <a:gd name="T6" fmla="*/ 44 w 51"/>
                  <a:gd name="T7" fmla="*/ 29 h 44"/>
                  <a:gd name="T8" fmla="*/ 51 w 51"/>
                  <a:gd name="T9" fmla="*/ 35 h 44"/>
                  <a:gd name="T10" fmla="*/ 45 w 51"/>
                  <a:gd name="T11" fmla="*/ 43 h 44"/>
                  <a:gd name="T12" fmla="*/ 17 w 51"/>
                  <a:gd name="T13" fmla="*/ 30 h 44"/>
                  <a:gd name="T14" fmla="*/ 2 w 51"/>
                  <a:gd name="T15" fmla="*/ 20 h 44"/>
                  <a:gd name="T16" fmla="*/ 2 w 51"/>
                  <a:gd name="T17" fmla="*/ 13 h 44"/>
                  <a:gd name="T18" fmla="*/ 13 w 51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4">
                    <a:moveTo>
                      <a:pt x="13" y="2"/>
                    </a:moveTo>
                    <a:cubicBezTo>
                      <a:pt x="13" y="2"/>
                      <a:pt x="20" y="0"/>
                      <a:pt x="23" y="5"/>
                    </a:cubicBezTo>
                    <a:cubicBezTo>
                      <a:pt x="26" y="9"/>
                      <a:pt x="31" y="17"/>
                      <a:pt x="34" y="20"/>
                    </a:cubicBezTo>
                    <a:cubicBezTo>
                      <a:pt x="37" y="24"/>
                      <a:pt x="42" y="28"/>
                      <a:pt x="44" y="29"/>
                    </a:cubicBezTo>
                    <a:cubicBezTo>
                      <a:pt x="47" y="30"/>
                      <a:pt x="51" y="32"/>
                      <a:pt x="51" y="35"/>
                    </a:cubicBezTo>
                    <a:cubicBezTo>
                      <a:pt x="51" y="38"/>
                      <a:pt x="47" y="42"/>
                      <a:pt x="45" y="43"/>
                    </a:cubicBezTo>
                    <a:cubicBezTo>
                      <a:pt x="43" y="44"/>
                      <a:pt x="23" y="34"/>
                      <a:pt x="17" y="30"/>
                    </a:cubicBezTo>
                    <a:cubicBezTo>
                      <a:pt x="12" y="26"/>
                      <a:pt x="4" y="22"/>
                      <a:pt x="2" y="20"/>
                    </a:cubicBezTo>
                    <a:cubicBezTo>
                      <a:pt x="0" y="17"/>
                      <a:pt x="2" y="13"/>
                      <a:pt x="2" y="13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8" name="Freeform 263"/>
              <p:cNvSpPr>
                <a:spLocks/>
              </p:cNvSpPr>
              <p:nvPr/>
            </p:nvSpPr>
            <p:spPr bwMode="auto">
              <a:xfrm>
                <a:off x="2240401" y="5303351"/>
                <a:ext cx="82550" cy="69850"/>
              </a:xfrm>
              <a:custGeom>
                <a:avLst/>
                <a:gdLst>
                  <a:gd name="T0" fmla="*/ 13 w 52"/>
                  <a:gd name="T1" fmla="*/ 3 h 44"/>
                  <a:gd name="T2" fmla="*/ 16 w 52"/>
                  <a:gd name="T3" fmla="*/ 2 h 44"/>
                  <a:gd name="T4" fmla="*/ 22 w 52"/>
                  <a:gd name="T5" fmla="*/ 5 h 44"/>
                  <a:gd name="T6" fmla="*/ 39 w 52"/>
                  <a:gd name="T7" fmla="*/ 27 h 44"/>
                  <a:gd name="T8" fmla="*/ 48 w 52"/>
                  <a:gd name="T9" fmla="*/ 32 h 44"/>
                  <a:gd name="T10" fmla="*/ 50 w 52"/>
                  <a:gd name="T11" fmla="*/ 35 h 44"/>
                  <a:gd name="T12" fmla="*/ 50 w 52"/>
                  <a:gd name="T13" fmla="*/ 35 h 44"/>
                  <a:gd name="T14" fmla="*/ 44 w 52"/>
                  <a:gd name="T15" fmla="*/ 42 h 44"/>
                  <a:gd name="T16" fmla="*/ 44 w 52"/>
                  <a:gd name="T17" fmla="*/ 42 h 44"/>
                  <a:gd name="T18" fmla="*/ 44 w 52"/>
                  <a:gd name="T19" fmla="*/ 42 h 44"/>
                  <a:gd name="T20" fmla="*/ 44 w 52"/>
                  <a:gd name="T21" fmla="*/ 42 h 44"/>
                  <a:gd name="T22" fmla="*/ 18 w 52"/>
                  <a:gd name="T23" fmla="*/ 30 h 44"/>
                  <a:gd name="T24" fmla="*/ 3 w 52"/>
                  <a:gd name="T25" fmla="*/ 19 h 44"/>
                  <a:gd name="T26" fmla="*/ 2 w 52"/>
                  <a:gd name="T27" fmla="*/ 14 h 44"/>
                  <a:gd name="T28" fmla="*/ 3 w 52"/>
                  <a:gd name="T29" fmla="*/ 13 h 44"/>
                  <a:gd name="T30" fmla="*/ 2 w 52"/>
                  <a:gd name="T31" fmla="*/ 14 h 44"/>
                  <a:gd name="T32" fmla="*/ 13 w 52"/>
                  <a:gd name="T33" fmla="*/ 2 h 44"/>
                  <a:gd name="T34" fmla="*/ 13 w 52"/>
                  <a:gd name="T35" fmla="*/ 2 h 44"/>
                  <a:gd name="T36" fmla="*/ 1 w 52"/>
                  <a:gd name="T37" fmla="*/ 12 h 44"/>
                  <a:gd name="T38" fmla="*/ 0 w 52"/>
                  <a:gd name="T39" fmla="*/ 17 h 44"/>
                  <a:gd name="T40" fmla="*/ 8 w 52"/>
                  <a:gd name="T41" fmla="*/ 25 h 44"/>
                  <a:gd name="T42" fmla="*/ 31 w 52"/>
                  <a:gd name="T43" fmla="*/ 39 h 44"/>
                  <a:gd name="T44" fmla="*/ 44 w 52"/>
                  <a:gd name="T45" fmla="*/ 44 h 44"/>
                  <a:gd name="T46" fmla="*/ 49 w 52"/>
                  <a:gd name="T47" fmla="*/ 40 h 44"/>
                  <a:gd name="T48" fmla="*/ 52 w 52"/>
                  <a:gd name="T49" fmla="*/ 35 h 44"/>
                  <a:gd name="T50" fmla="*/ 52 w 52"/>
                  <a:gd name="T51" fmla="*/ 34 h 44"/>
                  <a:gd name="T52" fmla="*/ 45 w 52"/>
                  <a:gd name="T53" fmla="*/ 28 h 44"/>
                  <a:gd name="T54" fmla="*/ 35 w 52"/>
                  <a:gd name="T55" fmla="*/ 20 h 44"/>
                  <a:gd name="T56" fmla="*/ 24 w 52"/>
                  <a:gd name="T57" fmla="*/ 4 h 44"/>
                  <a:gd name="T58" fmla="*/ 16 w 52"/>
                  <a:gd name="T59" fmla="*/ 0 h 44"/>
                  <a:gd name="T60" fmla="*/ 13 w 52"/>
                  <a:gd name="T61" fmla="*/ 1 h 44"/>
                  <a:gd name="T62" fmla="*/ 13 w 52"/>
                  <a:gd name="T6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4">
                    <a:moveTo>
                      <a:pt x="13" y="2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6" y="2"/>
                    </a:cubicBezTo>
                    <a:cubicBezTo>
                      <a:pt x="18" y="2"/>
                      <a:pt x="21" y="3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10"/>
                      <a:pt x="30" y="17"/>
                      <a:pt x="33" y="21"/>
                    </a:cubicBezTo>
                    <a:cubicBezTo>
                      <a:pt x="35" y="23"/>
                      <a:pt x="37" y="25"/>
                      <a:pt x="39" y="27"/>
                    </a:cubicBezTo>
                    <a:cubicBezTo>
                      <a:pt x="41" y="28"/>
                      <a:pt x="43" y="30"/>
                      <a:pt x="44" y="30"/>
                    </a:cubicBezTo>
                    <a:cubicBezTo>
                      <a:pt x="45" y="30"/>
                      <a:pt x="47" y="31"/>
                      <a:pt x="48" y="32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49" y="37"/>
                      <a:pt x="48" y="39"/>
                    </a:cubicBezTo>
                    <a:cubicBezTo>
                      <a:pt x="46" y="40"/>
                      <a:pt x="45" y="41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2" y="41"/>
                      <a:pt x="40" y="41"/>
                    </a:cubicBezTo>
                    <a:cubicBezTo>
                      <a:pt x="33" y="38"/>
                      <a:pt x="22" y="32"/>
                      <a:pt x="18" y="30"/>
                    </a:cubicBezTo>
                    <a:cubicBezTo>
                      <a:pt x="15" y="27"/>
                      <a:pt x="12" y="25"/>
                      <a:pt x="9" y="23"/>
                    </a:cubicBezTo>
                    <a:cubicBezTo>
                      <a:pt x="6" y="22"/>
                      <a:pt x="4" y="20"/>
                      <a:pt x="3" y="19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3" y="22"/>
                      <a:pt x="5" y="23"/>
                      <a:pt x="8" y="25"/>
                    </a:cubicBezTo>
                    <a:cubicBezTo>
                      <a:pt x="11" y="27"/>
                      <a:pt x="14" y="29"/>
                      <a:pt x="17" y="31"/>
                    </a:cubicBezTo>
                    <a:cubicBezTo>
                      <a:pt x="20" y="33"/>
                      <a:pt x="25" y="36"/>
                      <a:pt x="31" y="39"/>
                    </a:cubicBezTo>
                    <a:cubicBezTo>
                      <a:pt x="34" y="40"/>
                      <a:pt x="37" y="42"/>
                      <a:pt x="39" y="42"/>
                    </a:cubicBezTo>
                    <a:cubicBezTo>
                      <a:pt x="41" y="43"/>
                      <a:pt x="43" y="44"/>
                      <a:pt x="44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3"/>
                      <a:pt x="48" y="42"/>
                      <a:pt x="49" y="40"/>
                    </a:cubicBezTo>
                    <a:cubicBezTo>
                      <a:pt x="50" y="39"/>
                      <a:pt x="52" y="37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3"/>
                      <a:pt x="51" y="31"/>
                      <a:pt x="49" y="30"/>
                    </a:cubicBezTo>
                    <a:cubicBezTo>
                      <a:pt x="48" y="29"/>
                      <a:pt x="46" y="28"/>
                      <a:pt x="45" y="28"/>
                    </a:cubicBezTo>
                    <a:cubicBezTo>
                      <a:pt x="44" y="28"/>
                      <a:pt x="42" y="27"/>
                      <a:pt x="40" y="25"/>
                    </a:cubicBezTo>
                    <a:cubicBezTo>
                      <a:pt x="38" y="23"/>
                      <a:pt x="36" y="21"/>
                      <a:pt x="35" y="20"/>
                    </a:cubicBezTo>
                    <a:cubicBezTo>
                      <a:pt x="32" y="16"/>
                      <a:pt x="27" y="9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1"/>
                      <a:pt x="18" y="0"/>
                      <a:pt x="16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9" name="Freeform 264"/>
              <p:cNvSpPr>
                <a:spLocks/>
              </p:cNvSpPr>
              <p:nvPr/>
            </p:nvSpPr>
            <p:spPr bwMode="auto">
              <a:xfrm>
                <a:off x="2208651" y="5319226"/>
                <a:ext cx="109538" cy="77788"/>
              </a:xfrm>
              <a:custGeom>
                <a:avLst/>
                <a:gdLst>
                  <a:gd name="T0" fmla="*/ 20 w 69"/>
                  <a:gd name="T1" fmla="*/ 5 h 49"/>
                  <a:gd name="T2" fmla="*/ 29 w 69"/>
                  <a:gd name="T3" fmla="*/ 4 h 49"/>
                  <a:gd name="T4" fmla="*/ 49 w 69"/>
                  <a:gd name="T5" fmla="*/ 20 h 49"/>
                  <a:gd name="T6" fmla="*/ 61 w 69"/>
                  <a:gd name="T7" fmla="*/ 26 h 49"/>
                  <a:gd name="T8" fmla="*/ 69 w 69"/>
                  <a:gd name="T9" fmla="*/ 36 h 49"/>
                  <a:gd name="T10" fmla="*/ 63 w 69"/>
                  <a:gd name="T11" fmla="*/ 43 h 49"/>
                  <a:gd name="T12" fmla="*/ 43 w 69"/>
                  <a:gd name="T13" fmla="*/ 41 h 49"/>
                  <a:gd name="T14" fmla="*/ 34 w 69"/>
                  <a:gd name="T15" fmla="*/ 29 h 49"/>
                  <a:gd name="T16" fmla="*/ 19 w 69"/>
                  <a:gd name="T17" fmla="*/ 30 h 49"/>
                  <a:gd name="T18" fmla="*/ 2 w 69"/>
                  <a:gd name="T19" fmla="*/ 30 h 49"/>
                  <a:gd name="T20" fmla="*/ 6 w 69"/>
                  <a:gd name="T21" fmla="*/ 20 h 49"/>
                  <a:gd name="T22" fmla="*/ 2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20" y="5"/>
                    </a:moveTo>
                    <a:cubicBezTo>
                      <a:pt x="20" y="5"/>
                      <a:pt x="25" y="0"/>
                      <a:pt x="29" y="4"/>
                    </a:cubicBezTo>
                    <a:cubicBezTo>
                      <a:pt x="33" y="8"/>
                      <a:pt x="43" y="17"/>
                      <a:pt x="49" y="20"/>
                    </a:cubicBezTo>
                    <a:cubicBezTo>
                      <a:pt x="54" y="23"/>
                      <a:pt x="55" y="21"/>
                      <a:pt x="61" y="26"/>
                    </a:cubicBezTo>
                    <a:cubicBezTo>
                      <a:pt x="66" y="32"/>
                      <a:pt x="69" y="32"/>
                      <a:pt x="69" y="36"/>
                    </a:cubicBezTo>
                    <a:cubicBezTo>
                      <a:pt x="69" y="40"/>
                      <a:pt x="69" y="42"/>
                      <a:pt x="63" y="43"/>
                    </a:cubicBezTo>
                    <a:cubicBezTo>
                      <a:pt x="58" y="44"/>
                      <a:pt x="45" y="49"/>
                      <a:pt x="43" y="41"/>
                    </a:cubicBezTo>
                    <a:cubicBezTo>
                      <a:pt x="41" y="34"/>
                      <a:pt x="39" y="30"/>
                      <a:pt x="34" y="29"/>
                    </a:cubicBezTo>
                    <a:cubicBezTo>
                      <a:pt x="30" y="28"/>
                      <a:pt x="25" y="28"/>
                      <a:pt x="19" y="30"/>
                    </a:cubicBezTo>
                    <a:cubicBezTo>
                      <a:pt x="13" y="32"/>
                      <a:pt x="4" y="33"/>
                      <a:pt x="2" y="30"/>
                    </a:cubicBezTo>
                    <a:cubicBezTo>
                      <a:pt x="0" y="26"/>
                      <a:pt x="1" y="24"/>
                      <a:pt x="6" y="20"/>
                    </a:cubicBezTo>
                    <a:cubicBezTo>
                      <a:pt x="10" y="17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0" name="Freeform 265"/>
              <p:cNvSpPr>
                <a:spLocks/>
              </p:cNvSpPr>
              <p:nvPr/>
            </p:nvSpPr>
            <p:spPr bwMode="auto">
              <a:xfrm>
                <a:off x="2208651" y="5352564"/>
                <a:ext cx="109538" cy="44450"/>
              </a:xfrm>
              <a:custGeom>
                <a:avLst/>
                <a:gdLst>
                  <a:gd name="T0" fmla="*/ 5 w 69"/>
                  <a:gd name="T1" fmla="*/ 0 h 28"/>
                  <a:gd name="T2" fmla="*/ 6 w 69"/>
                  <a:gd name="T3" fmla="*/ 3 h 28"/>
                  <a:gd name="T4" fmla="*/ 22 w 69"/>
                  <a:gd name="T5" fmla="*/ 3 h 28"/>
                  <a:gd name="T6" fmla="*/ 38 w 69"/>
                  <a:gd name="T7" fmla="*/ 3 h 28"/>
                  <a:gd name="T8" fmla="*/ 47 w 69"/>
                  <a:gd name="T9" fmla="*/ 15 h 28"/>
                  <a:gd name="T10" fmla="*/ 67 w 69"/>
                  <a:gd name="T11" fmla="*/ 16 h 28"/>
                  <a:gd name="T12" fmla="*/ 69 w 69"/>
                  <a:gd name="T13" fmla="*/ 16 h 28"/>
                  <a:gd name="T14" fmla="*/ 63 w 69"/>
                  <a:gd name="T15" fmla="*/ 22 h 28"/>
                  <a:gd name="T16" fmla="*/ 43 w 69"/>
                  <a:gd name="T17" fmla="*/ 20 h 28"/>
                  <a:gd name="T18" fmla="*/ 34 w 69"/>
                  <a:gd name="T19" fmla="*/ 8 h 28"/>
                  <a:gd name="T20" fmla="*/ 19 w 69"/>
                  <a:gd name="T21" fmla="*/ 9 h 28"/>
                  <a:gd name="T22" fmla="*/ 2 w 69"/>
                  <a:gd name="T23" fmla="*/ 9 h 28"/>
                  <a:gd name="T24" fmla="*/ 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5" y="0"/>
                    </a:moveTo>
                    <a:cubicBezTo>
                      <a:pt x="5" y="1"/>
                      <a:pt x="5" y="2"/>
                      <a:pt x="6" y="3"/>
                    </a:cubicBezTo>
                    <a:cubicBezTo>
                      <a:pt x="8" y="7"/>
                      <a:pt x="16" y="5"/>
                      <a:pt x="22" y="3"/>
                    </a:cubicBezTo>
                    <a:cubicBezTo>
                      <a:pt x="28" y="1"/>
                      <a:pt x="34" y="1"/>
                      <a:pt x="38" y="3"/>
                    </a:cubicBezTo>
                    <a:cubicBezTo>
                      <a:pt x="42" y="4"/>
                      <a:pt x="45" y="7"/>
                      <a:pt x="47" y="15"/>
                    </a:cubicBezTo>
                    <a:cubicBezTo>
                      <a:pt x="49" y="22"/>
                      <a:pt x="62" y="18"/>
                      <a:pt x="67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9"/>
                      <a:pt x="68" y="21"/>
                      <a:pt x="63" y="22"/>
                    </a:cubicBezTo>
                    <a:cubicBezTo>
                      <a:pt x="58" y="23"/>
                      <a:pt x="45" y="28"/>
                      <a:pt x="43" y="20"/>
                    </a:cubicBezTo>
                    <a:cubicBezTo>
                      <a:pt x="41" y="13"/>
                      <a:pt x="39" y="9"/>
                      <a:pt x="34" y="8"/>
                    </a:cubicBezTo>
                    <a:cubicBezTo>
                      <a:pt x="30" y="7"/>
                      <a:pt x="25" y="7"/>
                      <a:pt x="19" y="9"/>
                    </a:cubicBezTo>
                    <a:cubicBezTo>
                      <a:pt x="13" y="11"/>
                      <a:pt x="4" y="12"/>
                      <a:pt x="2" y="9"/>
                    </a:cubicBezTo>
                    <a:cubicBezTo>
                      <a:pt x="0" y="5"/>
                      <a:pt x="1" y="3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1" name="Freeform 266"/>
              <p:cNvSpPr>
                <a:spLocks/>
              </p:cNvSpPr>
              <p:nvPr/>
            </p:nvSpPr>
            <p:spPr bwMode="auto">
              <a:xfrm>
                <a:off x="2208651" y="5322401"/>
                <a:ext cx="111125" cy="69850"/>
              </a:xfrm>
              <a:custGeom>
                <a:avLst/>
                <a:gdLst>
                  <a:gd name="T0" fmla="*/ 20 w 70"/>
                  <a:gd name="T1" fmla="*/ 3 h 44"/>
                  <a:gd name="T2" fmla="*/ 21 w 70"/>
                  <a:gd name="T3" fmla="*/ 3 h 44"/>
                  <a:gd name="T4" fmla="*/ 21 w 70"/>
                  <a:gd name="T5" fmla="*/ 3 h 44"/>
                  <a:gd name="T6" fmla="*/ 25 w 70"/>
                  <a:gd name="T7" fmla="*/ 2 h 44"/>
                  <a:gd name="T8" fmla="*/ 28 w 70"/>
                  <a:gd name="T9" fmla="*/ 3 h 44"/>
                  <a:gd name="T10" fmla="*/ 38 w 70"/>
                  <a:gd name="T11" fmla="*/ 11 h 44"/>
                  <a:gd name="T12" fmla="*/ 48 w 70"/>
                  <a:gd name="T13" fmla="*/ 19 h 44"/>
                  <a:gd name="T14" fmla="*/ 54 w 70"/>
                  <a:gd name="T15" fmla="*/ 21 h 44"/>
                  <a:gd name="T16" fmla="*/ 60 w 70"/>
                  <a:gd name="T17" fmla="*/ 25 h 44"/>
                  <a:gd name="T18" fmla="*/ 66 w 70"/>
                  <a:gd name="T19" fmla="*/ 30 h 44"/>
                  <a:gd name="T20" fmla="*/ 68 w 70"/>
                  <a:gd name="T21" fmla="*/ 32 h 44"/>
                  <a:gd name="T22" fmla="*/ 68 w 70"/>
                  <a:gd name="T23" fmla="*/ 34 h 44"/>
                  <a:gd name="T24" fmla="*/ 68 w 70"/>
                  <a:gd name="T25" fmla="*/ 38 h 44"/>
                  <a:gd name="T26" fmla="*/ 63 w 70"/>
                  <a:gd name="T27" fmla="*/ 40 h 44"/>
                  <a:gd name="T28" fmla="*/ 50 w 70"/>
                  <a:gd name="T29" fmla="*/ 42 h 44"/>
                  <a:gd name="T30" fmla="*/ 46 w 70"/>
                  <a:gd name="T31" fmla="*/ 42 h 44"/>
                  <a:gd name="T32" fmla="*/ 44 w 70"/>
                  <a:gd name="T33" fmla="*/ 39 h 44"/>
                  <a:gd name="T34" fmla="*/ 40 w 70"/>
                  <a:gd name="T35" fmla="*/ 30 h 44"/>
                  <a:gd name="T36" fmla="*/ 35 w 70"/>
                  <a:gd name="T37" fmla="*/ 26 h 44"/>
                  <a:gd name="T38" fmla="*/ 28 w 70"/>
                  <a:gd name="T39" fmla="*/ 25 h 44"/>
                  <a:gd name="T40" fmla="*/ 18 w 70"/>
                  <a:gd name="T41" fmla="*/ 27 h 44"/>
                  <a:gd name="T42" fmla="*/ 8 w 70"/>
                  <a:gd name="T43" fmla="*/ 29 h 44"/>
                  <a:gd name="T44" fmla="*/ 5 w 70"/>
                  <a:gd name="T45" fmla="*/ 28 h 44"/>
                  <a:gd name="T46" fmla="*/ 3 w 70"/>
                  <a:gd name="T47" fmla="*/ 27 h 44"/>
                  <a:gd name="T48" fmla="*/ 2 w 70"/>
                  <a:gd name="T49" fmla="*/ 24 h 44"/>
                  <a:gd name="T50" fmla="*/ 3 w 70"/>
                  <a:gd name="T51" fmla="*/ 22 h 44"/>
                  <a:gd name="T52" fmla="*/ 6 w 70"/>
                  <a:gd name="T53" fmla="*/ 19 h 44"/>
                  <a:gd name="T54" fmla="*/ 15 w 70"/>
                  <a:gd name="T55" fmla="*/ 10 h 44"/>
                  <a:gd name="T56" fmla="*/ 21 w 70"/>
                  <a:gd name="T57" fmla="*/ 3 h 44"/>
                  <a:gd name="T58" fmla="*/ 20 w 70"/>
                  <a:gd name="T59" fmla="*/ 3 h 44"/>
                  <a:gd name="T60" fmla="*/ 21 w 70"/>
                  <a:gd name="T61" fmla="*/ 3 h 44"/>
                  <a:gd name="T62" fmla="*/ 20 w 70"/>
                  <a:gd name="T63" fmla="*/ 3 h 44"/>
                  <a:gd name="T64" fmla="*/ 19 w 70"/>
                  <a:gd name="T65" fmla="*/ 2 h 44"/>
                  <a:gd name="T66" fmla="*/ 14 w 70"/>
                  <a:gd name="T67" fmla="*/ 8 h 44"/>
                  <a:gd name="T68" fmla="*/ 5 w 70"/>
                  <a:gd name="T69" fmla="*/ 18 h 44"/>
                  <a:gd name="T70" fmla="*/ 2 w 70"/>
                  <a:gd name="T71" fmla="*/ 21 h 44"/>
                  <a:gd name="T72" fmla="*/ 0 w 70"/>
                  <a:gd name="T73" fmla="*/ 24 h 44"/>
                  <a:gd name="T74" fmla="*/ 1 w 70"/>
                  <a:gd name="T75" fmla="*/ 28 h 44"/>
                  <a:gd name="T76" fmla="*/ 4 w 70"/>
                  <a:gd name="T77" fmla="*/ 30 h 44"/>
                  <a:gd name="T78" fmla="*/ 8 w 70"/>
                  <a:gd name="T79" fmla="*/ 31 h 44"/>
                  <a:gd name="T80" fmla="*/ 19 w 70"/>
                  <a:gd name="T81" fmla="*/ 29 h 44"/>
                  <a:gd name="T82" fmla="*/ 28 w 70"/>
                  <a:gd name="T83" fmla="*/ 27 h 44"/>
                  <a:gd name="T84" fmla="*/ 34 w 70"/>
                  <a:gd name="T85" fmla="*/ 28 h 44"/>
                  <a:gd name="T86" fmla="*/ 39 w 70"/>
                  <a:gd name="T87" fmla="*/ 31 h 44"/>
                  <a:gd name="T88" fmla="*/ 42 w 70"/>
                  <a:gd name="T89" fmla="*/ 39 h 44"/>
                  <a:gd name="T90" fmla="*/ 45 w 70"/>
                  <a:gd name="T91" fmla="*/ 43 h 44"/>
                  <a:gd name="T92" fmla="*/ 50 w 70"/>
                  <a:gd name="T93" fmla="*/ 44 h 44"/>
                  <a:gd name="T94" fmla="*/ 64 w 70"/>
                  <a:gd name="T95" fmla="*/ 42 h 44"/>
                  <a:gd name="T96" fmla="*/ 69 w 70"/>
                  <a:gd name="T97" fmla="*/ 39 h 44"/>
                  <a:gd name="T98" fmla="*/ 70 w 70"/>
                  <a:gd name="T99" fmla="*/ 34 h 44"/>
                  <a:gd name="T100" fmla="*/ 70 w 70"/>
                  <a:gd name="T101" fmla="*/ 31 h 44"/>
                  <a:gd name="T102" fmla="*/ 66 w 70"/>
                  <a:gd name="T103" fmla="*/ 28 h 44"/>
                  <a:gd name="T104" fmla="*/ 61 w 70"/>
                  <a:gd name="T105" fmla="*/ 23 h 44"/>
                  <a:gd name="T106" fmla="*/ 55 w 70"/>
                  <a:gd name="T107" fmla="*/ 19 h 44"/>
                  <a:gd name="T108" fmla="*/ 49 w 70"/>
                  <a:gd name="T109" fmla="*/ 17 h 44"/>
                  <a:gd name="T110" fmla="*/ 39 w 70"/>
                  <a:gd name="T111" fmla="*/ 10 h 44"/>
                  <a:gd name="T112" fmla="*/ 30 w 70"/>
                  <a:gd name="T113" fmla="*/ 1 h 44"/>
                  <a:gd name="T114" fmla="*/ 25 w 70"/>
                  <a:gd name="T115" fmla="*/ 0 h 44"/>
                  <a:gd name="T116" fmla="*/ 19 w 70"/>
                  <a:gd name="T117" fmla="*/ 2 h 44"/>
                  <a:gd name="T118" fmla="*/ 19 w 70"/>
                  <a:gd name="T119" fmla="*/ 2 h 44"/>
                  <a:gd name="T120" fmla="*/ 19 w 70"/>
                  <a:gd name="T121" fmla="*/ 2 h 44"/>
                  <a:gd name="T122" fmla="*/ 20 w 70"/>
                  <a:gd name="T12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44">
                    <a:moveTo>
                      <a:pt x="20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30" y="5"/>
                      <a:pt x="34" y="8"/>
                      <a:pt x="38" y="11"/>
                    </a:cubicBezTo>
                    <a:cubicBezTo>
                      <a:pt x="41" y="15"/>
                      <a:pt x="45" y="18"/>
                      <a:pt x="48" y="19"/>
                    </a:cubicBezTo>
                    <a:cubicBezTo>
                      <a:pt x="51" y="20"/>
                      <a:pt x="53" y="20"/>
                      <a:pt x="54" y="21"/>
                    </a:cubicBezTo>
                    <a:cubicBezTo>
                      <a:pt x="56" y="21"/>
                      <a:pt x="57" y="22"/>
                      <a:pt x="60" y="25"/>
                    </a:cubicBezTo>
                    <a:cubicBezTo>
                      <a:pt x="63" y="28"/>
                      <a:pt x="65" y="29"/>
                      <a:pt x="66" y="30"/>
                    </a:cubicBezTo>
                    <a:cubicBezTo>
                      <a:pt x="67" y="31"/>
                      <a:pt x="67" y="31"/>
                      <a:pt x="68" y="32"/>
                    </a:cubicBezTo>
                    <a:cubicBezTo>
                      <a:pt x="68" y="32"/>
                      <a:pt x="68" y="33"/>
                      <a:pt x="68" y="34"/>
                    </a:cubicBezTo>
                    <a:cubicBezTo>
                      <a:pt x="68" y="36"/>
                      <a:pt x="68" y="37"/>
                      <a:pt x="68" y="38"/>
                    </a:cubicBezTo>
                    <a:cubicBezTo>
                      <a:pt x="67" y="39"/>
                      <a:pt x="66" y="39"/>
                      <a:pt x="63" y="40"/>
                    </a:cubicBezTo>
                    <a:cubicBezTo>
                      <a:pt x="60" y="41"/>
                      <a:pt x="54" y="42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1"/>
                      <a:pt x="44" y="40"/>
                      <a:pt x="44" y="39"/>
                    </a:cubicBezTo>
                    <a:cubicBezTo>
                      <a:pt x="43" y="35"/>
                      <a:pt x="42" y="32"/>
                      <a:pt x="40" y="30"/>
                    </a:cubicBezTo>
                    <a:cubicBezTo>
                      <a:pt x="39" y="28"/>
                      <a:pt x="37" y="27"/>
                      <a:pt x="35" y="26"/>
                    </a:cubicBezTo>
                    <a:cubicBezTo>
                      <a:pt x="33" y="25"/>
                      <a:pt x="31" y="25"/>
                      <a:pt x="28" y="25"/>
                    </a:cubicBezTo>
                    <a:cubicBezTo>
                      <a:pt x="25" y="25"/>
                      <a:pt x="22" y="26"/>
                      <a:pt x="18" y="27"/>
                    </a:cubicBezTo>
                    <a:cubicBezTo>
                      <a:pt x="15" y="28"/>
                      <a:pt x="11" y="29"/>
                      <a:pt x="8" y="29"/>
                    </a:cubicBezTo>
                    <a:cubicBezTo>
                      <a:pt x="6" y="29"/>
                      <a:pt x="5" y="29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5"/>
                      <a:pt x="2" y="24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1"/>
                      <a:pt x="5" y="20"/>
                      <a:pt x="6" y="19"/>
                    </a:cubicBezTo>
                    <a:cubicBezTo>
                      <a:pt x="9" y="17"/>
                      <a:pt x="12" y="13"/>
                      <a:pt x="15" y="10"/>
                    </a:cubicBezTo>
                    <a:cubicBezTo>
                      <a:pt x="18" y="6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7" y="5"/>
                      <a:pt x="14" y="8"/>
                    </a:cubicBezTo>
                    <a:cubicBezTo>
                      <a:pt x="11" y="12"/>
                      <a:pt x="7" y="16"/>
                      <a:pt x="5" y="18"/>
                    </a:cubicBezTo>
                    <a:cubicBezTo>
                      <a:pt x="3" y="19"/>
                      <a:pt x="2" y="20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2" y="29"/>
                      <a:pt x="3" y="30"/>
                      <a:pt x="4" y="30"/>
                    </a:cubicBezTo>
                    <a:cubicBezTo>
                      <a:pt x="5" y="31"/>
                      <a:pt x="6" y="31"/>
                      <a:pt x="8" y="31"/>
                    </a:cubicBezTo>
                    <a:cubicBezTo>
                      <a:pt x="11" y="31"/>
                      <a:pt x="15" y="30"/>
                      <a:pt x="19" y="29"/>
                    </a:cubicBezTo>
                    <a:cubicBezTo>
                      <a:pt x="22" y="28"/>
                      <a:pt x="25" y="27"/>
                      <a:pt x="28" y="27"/>
                    </a:cubicBezTo>
                    <a:cubicBezTo>
                      <a:pt x="30" y="27"/>
                      <a:pt x="32" y="27"/>
                      <a:pt x="34" y="28"/>
                    </a:cubicBezTo>
                    <a:cubicBezTo>
                      <a:pt x="36" y="29"/>
                      <a:pt x="38" y="30"/>
                      <a:pt x="39" y="31"/>
                    </a:cubicBezTo>
                    <a:cubicBezTo>
                      <a:pt x="40" y="33"/>
                      <a:pt x="41" y="36"/>
                      <a:pt x="42" y="39"/>
                    </a:cubicBezTo>
                    <a:cubicBezTo>
                      <a:pt x="43" y="41"/>
                      <a:pt x="44" y="43"/>
                      <a:pt x="45" y="43"/>
                    </a:cubicBezTo>
                    <a:cubicBezTo>
                      <a:pt x="47" y="44"/>
                      <a:pt x="48" y="44"/>
                      <a:pt x="50" y="44"/>
                    </a:cubicBezTo>
                    <a:cubicBezTo>
                      <a:pt x="55" y="44"/>
                      <a:pt x="61" y="43"/>
                      <a:pt x="64" y="42"/>
                    </a:cubicBezTo>
                    <a:cubicBezTo>
                      <a:pt x="66" y="41"/>
                      <a:pt x="68" y="40"/>
                      <a:pt x="69" y="39"/>
                    </a:cubicBezTo>
                    <a:cubicBezTo>
                      <a:pt x="70" y="37"/>
                      <a:pt x="70" y="36"/>
                      <a:pt x="70" y="34"/>
                    </a:cubicBezTo>
                    <a:cubicBezTo>
                      <a:pt x="70" y="33"/>
                      <a:pt x="70" y="32"/>
                      <a:pt x="70" y="31"/>
                    </a:cubicBezTo>
                    <a:cubicBezTo>
                      <a:pt x="69" y="29"/>
                      <a:pt x="68" y="29"/>
                      <a:pt x="66" y="28"/>
                    </a:cubicBezTo>
                    <a:cubicBezTo>
                      <a:pt x="65" y="27"/>
                      <a:pt x="63" y="25"/>
                      <a:pt x="61" y="23"/>
                    </a:cubicBezTo>
                    <a:cubicBezTo>
                      <a:pt x="58" y="21"/>
                      <a:pt x="57" y="20"/>
                      <a:pt x="55" y="19"/>
                    </a:cubicBezTo>
                    <a:cubicBezTo>
                      <a:pt x="53" y="18"/>
                      <a:pt x="52" y="18"/>
                      <a:pt x="49" y="17"/>
                    </a:cubicBezTo>
                    <a:cubicBezTo>
                      <a:pt x="47" y="16"/>
                      <a:pt x="43" y="13"/>
                      <a:pt x="39" y="10"/>
                    </a:cubicBezTo>
                    <a:cubicBezTo>
                      <a:pt x="35" y="7"/>
                      <a:pt x="32" y="3"/>
                      <a:pt x="30" y="1"/>
                    </a:cubicBezTo>
                    <a:cubicBezTo>
                      <a:pt x="28" y="0"/>
                      <a:pt x="27" y="0"/>
                      <a:pt x="25" y="0"/>
                    </a:cubicBezTo>
                    <a:cubicBezTo>
                      <a:pt x="22" y="0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2" name="Freeform 267"/>
              <p:cNvSpPr>
                <a:spLocks/>
              </p:cNvSpPr>
              <p:nvPr/>
            </p:nvSpPr>
            <p:spPr bwMode="auto">
              <a:xfrm>
                <a:off x="2321363" y="5317639"/>
                <a:ext cx="44450" cy="31750"/>
              </a:xfrm>
              <a:custGeom>
                <a:avLst/>
                <a:gdLst>
                  <a:gd name="T0" fmla="*/ 8 w 27"/>
                  <a:gd name="T1" fmla="*/ 0 h 20"/>
                  <a:gd name="T2" fmla="*/ 18 w 27"/>
                  <a:gd name="T3" fmla="*/ 7 h 20"/>
                  <a:gd name="T4" fmla="*/ 25 w 27"/>
                  <a:gd name="T5" fmla="*/ 16 h 20"/>
                  <a:gd name="T6" fmla="*/ 17 w 27"/>
                  <a:gd name="T7" fmla="*/ 19 h 20"/>
                  <a:gd name="T8" fmla="*/ 9 w 27"/>
                  <a:gd name="T9" fmla="*/ 15 h 20"/>
                  <a:gd name="T10" fmla="*/ 3 w 27"/>
                  <a:gd name="T11" fmla="*/ 12 h 20"/>
                  <a:gd name="T12" fmla="*/ 0 w 27"/>
                  <a:gd name="T13" fmla="*/ 5 h 20"/>
                  <a:gd name="T14" fmla="*/ 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8" y="0"/>
                      <a:pt x="15" y="3"/>
                      <a:pt x="18" y="7"/>
                    </a:cubicBezTo>
                    <a:cubicBezTo>
                      <a:pt x="21" y="12"/>
                      <a:pt x="24" y="16"/>
                      <a:pt x="25" y="16"/>
                    </a:cubicBezTo>
                    <a:cubicBezTo>
                      <a:pt x="27" y="17"/>
                      <a:pt x="23" y="20"/>
                      <a:pt x="17" y="19"/>
                    </a:cubicBezTo>
                    <a:cubicBezTo>
                      <a:pt x="12" y="19"/>
                      <a:pt x="10" y="18"/>
                      <a:pt x="9" y="15"/>
                    </a:cubicBezTo>
                    <a:cubicBezTo>
                      <a:pt x="7" y="12"/>
                      <a:pt x="4" y="14"/>
                      <a:pt x="3" y="12"/>
                    </a:cubicBezTo>
                    <a:cubicBezTo>
                      <a:pt x="2" y="10"/>
                      <a:pt x="0" y="5"/>
                      <a:pt x="0" y="5"/>
                    </a:cubicBezTo>
                    <a:cubicBezTo>
                      <a:pt x="0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3" name="Freeform 268"/>
              <p:cNvSpPr>
                <a:spLocks/>
              </p:cNvSpPr>
              <p:nvPr/>
            </p:nvSpPr>
            <p:spPr bwMode="auto">
              <a:xfrm>
                <a:off x="2318188" y="5316051"/>
                <a:ext cx="47625" cy="33338"/>
              </a:xfrm>
              <a:custGeom>
                <a:avLst/>
                <a:gdLst>
                  <a:gd name="T0" fmla="*/ 10 w 29"/>
                  <a:gd name="T1" fmla="*/ 2 h 21"/>
                  <a:gd name="T2" fmla="*/ 19 w 29"/>
                  <a:gd name="T3" fmla="*/ 9 h 21"/>
                  <a:gd name="T4" fmla="*/ 27 w 29"/>
                  <a:gd name="T5" fmla="*/ 18 h 21"/>
                  <a:gd name="T6" fmla="*/ 27 w 29"/>
                  <a:gd name="T7" fmla="*/ 18 h 21"/>
                  <a:gd name="T8" fmla="*/ 26 w 29"/>
                  <a:gd name="T9" fmla="*/ 18 h 21"/>
                  <a:gd name="T10" fmla="*/ 27 w 29"/>
                  <a:gd name="T11" fmla="*/ 18 h 21"/>
                  <a:gd name="T12" fmla="*/ 27 w 29"/>
                  <a:gd name="T13" fmla="*/ 18 h 21"/>
                  <a:gd name="T14" fmla="*/ 26 w 29"/>
                  <a:gd name="T15" fmla="*/ 18 h 21"/>
                  <a:gd name="T16" fmla="*/ 27 w 29"/>
                  <a:gd name="T17" fmla="*/ 17 h 21"/>
                  <a:gd name="T18" fmla="*/ 27 w 29"/>
                  <a:gd name="T19" fmla="*/ 17 h 21"/>
                  <a:gd name="T20" fmla="*/ 27 w 29"/>
                  <a:gd name="T21" fmla="*/ 17 h 21"/>
                  <a:gd name="T22" fmla="*/ 25 w 29"/>
                  <a:gd name="T23" fmla="*/ 19 h 21"/>
                  <a:gd name="T24" fmla="*/ 19 w 29"/>
                  <a:gd name="T25" fmla="*/ 19 h 21"/>
                  <a:gd name="T26" fmla="*/ 11 w 29"/>
                  <a:gd name="T27" fmla="*/ 15 h 21"/>
                  <a:gd name="T28" fmla="*/ 8 w 29"/>
                  <a:gd name="T29" fmla="*/ 13 h 21"/>
                  <a:gd name="T30" fmla="*/ 6 w 29"/>
                  <a:gd name="T31" fmla="*/ 12 h 21"/>
                  <a:gd name="T32" fmla="*/ 2 w 29"/>
                  <a:gd name="T33" fmla="*/ 5 h 21"/>
                  <a:gd name="T34" fmla="*/ 2 w 29"/>
                  <a:gd name="T35" fmla="*/ 7 h 21"/>
                  <a:gd name="T36" fmla="*/ 11 w 29"/>
                  <a:gd name="T37" fmla="*/ 1 h 21"/>
                  <a:gd name="T38" fmla="*/ 10 w 29"/>
                  <a:gd name="T39" fmla="*/ 2 h 21"/>
                  <a:gd name="T40" fmla="*/ 9 w 29"/>
                  <a:gd name="T41" fmla="*/ 0 h 21"/>
                  <a:gd name="T42" fmla="*/ 2 w 29"/>
                  <a:gd name="T43" fmla="*/ 5 h 21"/>
                  <a:gd name="T44" fmla="*/ 0 w 29"/>
                  <a:gd name="T45" fmla="*/ 5 h 21"/>
                  <a:gd name="T46" fmla="*/ 4 w 29"/>
                  <a:gd name="T47" fmla="*/ 13 h 21"/>
                  <a:gd name="T48" fmla="*/ 8 w 29"/>
                  <a:gd name="T49" fmla="*/ 15 h 21"/>
                  <a:gd name="T50" fmla="*/ 10 w 29"/>
                  <a:gd name="T51" fmla="*/ 16 h 21"/>
                  <a:gd name="T52" fmla="*/ 13 w 29"/>
                  <a:gd name="T53" fmla="*/ 20 h 21"/>
                  <a:gd name="T54" fmla="*/ 20 w 29"/>
                  <a:gd name="T55" fmla="*/ 21 h 21"/>
                  <a:gd name="T56" fmla="*/ 28 w 29"/>
                  <a:gd name="T57" fmla="*/ 19 h 21"/>
                  <a:gd name="T58" fmla="*/ 28 w 29"/>
                  <a:gd name="T59" fmla="*/ 16 h 21"/>
                  <a:gd name="T60" fmla="*/ 28 w 29"/>
                  <a:gd name="T61" fmla="*/ 16 h 21"/>
                  <a:gd name="T62" fmla="*/ 21 w 29"/>
                  <a:gd name="T63" fmla="*/ 8 h 21"/>
                  <a:gd name="T64" fmla="*/ 10 w 29"/>
                  <a:gd name="T65" fmla="*/ 0 h 21"/>
                  <a:gd name="T66" fmla="*/ 10 w 29"/>
                  <a:gd name="T6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1">
                    <a:moveTo>
                      <a:pt x="10" y="1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3" y="3"/>
                      <a:pt x="17" y="6"/>
                      <a:pt x="19" y="9"/>
                    </a:cubicBezTo>
                    <a:cubicBezTo>
                      <a:pt x="21" y="11"/>
                      <a:pt x="22" y="13"/>
                      <a:pt x="24" y="15"/>
                    </a:cubicBezTo>
                    <a:cubicBezTo>
                      <a:pt x="25" y="17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5" y="19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7" y="19"/>
                      <a:pt x="15" y="19"/>
                      <a:pt x="14" y="18"/>
                    </a:cubicBezTo>
                    <a:cubicBezTo>
                      <a:pt x="13" y="18"/>
                      <a:pt x="12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8"/>
                    </a:cubicBezTo>
                    <a:cubicBezTo>
                      <a:pt x="3" y="7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5" y="5"/>
                    </a:cubicBezTo>
                    <a:cubicBezTo>
                      <a:pt x="7" y="4"/>
                      <a:pt x="9" y="3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11"/>
                      <a:pt x="4" y="13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1" y="19"/>
                      <a:pt x="13" y="20"/>
                    </a:cubicBezTo>
                    <a:cubicBezTo>
                      <a:pt x="14" y="21"/>
                      <a:pt x="16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4" y="21"/>
                      <a:pt x="26" y="20"/>
                    </a:cubicBezTo>
                    <a:cubicBezTo>
                      <a:pt x="27" y="20"/>
                      <a:pt x="27" y="20"/>
                      <a:pt x="28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9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6" y="15"/>
                      <a:pt x="25" y="14"/>
                    </a:cubicBezTo>
                    <a:cubicBezTo>
                      <a:pt x="24" y="12"/>
                      <a:pt x="22" y="10"/>
                      <a:pt x="21" y="8"/>
                    </a:cubicBezTo>
                    <a:cubicBezTo>
                      <a:pt x="18" y="3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4" name="Freeform 269"/>
              <p:cNvSpPr>
                <a:spLocks/>
              </p:cNvSpPr>
              <p:nvPr/>
            </p:nvSpPr>
            <p:spPr bwMode="auto">
              <a:xfrm>
                <a:off x="2316601" y="5341451"/>
                <a:ext cx="41275" cy="30163"/>
              </a:xfrm>
              <a:custGeom>
                <a:avLst/>
                <a:gdLst>
                  <a:gd name="T0" fmla="*/ 5 w 25"/>
                  <a:gd name="T1" fmla="*/ 0 h 19"/>
                  <a:gd name="T2" fmla="*/ 15 w 25"/>
                  <a:gd name="T3" fmla="*/ 5 h 19"/>
                  <a:gd name="T4" fmla="*/ 22 w 25"/>
                  <a:gd name="T5" fmla="*/ 14 h 19"/>
                  <a:gd name="T6" fmla="*/ 16 w 25"/>
                  <a:gd name="T7" fmla="*/ 19 h 19"/>
                  <a:gd name="T8" fmla="*/ 7 w 25"/>
                  <a:gd name="T9" fmla="*/ 14 h 19"/>
                  <a:gd name="T10" fmla="*/ 2 w 25"/>
                  <a:gd name="T11" fmla="*/ 9 h 19"/>
                  <a:gd name="T12" fmla="*/ 0 w 25"/>
                  <a:gd name="T13" fmla="*/ 7 h 19"/>
                  <a:gd name="T14" fmla="*/ 5 w 2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5" y="0"/>
                    </a:moveTo>
                    <a:cubicBezTo>
                      <a:pt x="5" y="0"/>
                      <a:pt x="10" y="1"/>
                      <a:pt x="15" y="5"/>
                    </a:cubicBezTo>
                    <a:cubicBezTo>
                      <a:pt x="20" y="9"/>
                      <a:pt x="20" y="11"/>
                      <a:pt x="22" y="14"/>
                    </a:cubicBezTo>
                    <a:cubicBezTo>
                      <a:pt x="25" y="16"/>
                      <a:pt x="22" y="18"/>
                      <a:pt x="16" y="19"/>
                    </a:cubicBezTo>
                    <a:cubicBezTo>
                      <a:pt x="11" y="19"/>
                      <a:pt x="10" y="17"/>
                      <a:pt x="7" y="14"/>
                    </a:cubicBezTo>
                    <a:cubicBezTo>
                      <a:pt x="4" y="12"/>
                      <a:pt x="2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5" name="Freeform 270"/>
              <p:cNvSpPr>
                <a:spLocks/>
              </p:cNvSpPr>
              <p:nvPr/>
            </p:nvSpPr>
            <p:spPr bwMode="auto">
              <a:xfrm>
                <a:off x="2315013" y="5338276"/>
                <a:ext cx="41275" cy="34925"/>
              </a:xfrm>
              <a:custGeom>
                <a:avLst/>
                <a:gdLst>
                  <a:gd name="T0" fmla="*/ 6 w 25"/>
                  <a:gd name="T1" fmla="*/ 2 h 22"/>
                  <a:gd name="T2" fmla="*/ 6 w 25"/>
                  <a:gd name="T3" fmla="*/ 3 h 22"/>
                  <a:gd name="T4" fmla="*/ 6 w 25"/>
                  <a:gd name="T5" fmla="*/ 3 h 22"/>
                  <a:gd name="T6" fmla="*/ 15 w 25"/>
                  <a:gd name="T7" fmla="*/ 7 h 22"/>
                  <a:gd name="T8" fmla="*/ 23 w 25"/>
                  <a:gd name="T9" fmla="*/ 16 h 22"/>
                  <a:gd name="T10" fmla="*/ 23 w 25"/>
                  <a:gd name="T11" fmla="*/ 17 h 22"/>
                  <a:gd name="T12" fmla="*/ 23 w 25"/>
                  <a:gd name="T13" fmla="*/ 18 h 22"/>
                  <a:gd name="T14" fmla="*/ 17 w 25"/>
                  <a:gd name="T15" fmla="*/ 20 h 22"/>
                  <a:gd name="T16" fmla="*/ 15 w 25"/>
                  <a:gd name="T17" fmla="*/ 20 h 22"/>
                  <a:gd name="T18" fmla="*/ 12 w 25"/>
                  <a:gd name="T19" fmla="*/ 19 h 22"/>
                  <a:gd name="T20" fmla="*/ 9 w 25"/>
                  <a:gd name="T21" fmla="*/ 16 h 22"/>
                  <a:gd name="T22" fmla="*/ 4 w 25"/>
                  <a:gd name="T23" fmla="*/ 10 h 22"/>
                  <a:gd name="T24" fmla="*/ 3 w 25"/>
                  <a:gd name="T25" fmla="*/ 11 h 22"/>
                  <a:gd name="T26" fmla="*/ 4 w 25"/>
                  <a:gd name="T27" fmla="*/ 10 h 22"/>
                  <a:gd name="T28" fmla="*/ 2 w 25"/>
                  <a:gd name="T29" fmla="*/ 9 h 22"/>
                  <a:gd name="T30" fmla="*/ 7 w 25"/>
                  <a:gd name="T31" fmla="*/ 2 h 22"/>
                  <a:gd name="T32" fmla="*/ 6 w 25"/>
                  <a:gd name="T33" fmla="*/ 2 h 22"/>
                  <a:gd name="T34" fmla="*/ 6 w 25"/>
                  <a:gd name="T35" fmla="*/ 3 h 22"/>
                  <a:gd name="T36" fmla="*/ 6 w 25"/>
                  <a:gd name="T37" fmla="*/ 2 h 22"/>
                  <a:gd name="T38" fmla="*/ 6 w 25"/>
                  <a:gd name="T39" fmla="*/ 1 h 22"/>
                  <a:gd name="T40" fmla="*/ 0 w 25"/>
                  <a:gd name="T41" fmla="*/ 9 h 22"/>
                  <a:gd name="T42" fmla="*/ 2 w 25"/>
                  <a:gd name="T43" fmla="*/ 11 h 22"/>
                  <a:gd name="T44" fmla="*/ 2 w 25"/>
                  <a:gd name="T45" fmla="*/ 12 h 22"/>
                  <a:gd name="T46" fmla="*/ 2 w 25"/>
                  <a:gd name="T47" fmla="*/ 12 h 22"/>
                  <a:gd name="T48" fmla="*/ 7 w 25"/>
                  <a:gd name="T49" fmla="*/ 17 h 22"/>
                  <a:gd name="T50" fmla="*/ 10 w 25"/>
                  <a:gd name="T51" fmla="*/ 20 h 22"/>
                  <a:gd name="T52" fmla="*/ 15 w 25"/>
                  <a:gd name="T53" fmla="*/ 22 h 22"/>
                  <a:gd name="T54" fmla="*/ 18 w 25"/>
                  <a:gd name="T55" fmla="*/ 22 h 22"/>
                  <a:gd name="T56" fmla="*/ 23 w 25"/>
                  <a:gd name="T57" fmla="*/ 20 h 22"/>
                  <a:gd name="T58" fmla="*/ 25 w 25"/>
                  <a:gd name="T59" fmla="*/ 19 h 22"/>
                  <a:gd name="T60" fmla="*/ 25 w 25"/>
                  <a:gd name="T61" fmla="*/ 17 h 22"/>
                  <a:gd name="T62" fmla="*/ 24 w 25"/>
                  <a:gd name="T63" fmla="*/ 15 h 22"/>
                  <a:gd name="T64" fmla="*/ 16 w 25"/>
                  <a:gd name="T65" fmla="*/ 6 h 22"/>
                  <a:gd name="T66" fmla="*/ 7 w 25"/>
                  <a:gd name="T67" fmla="*/ 1 h 22"/>
                  <a:gd name="T68" fmla="*/ 6 w 25"/>
                  <a:gd name="T69" fmla="*/ 0 h 22"/>
                  <a:gd name="T70" fmla="*/ 6 w 25"/>
                  <a:gd name="T71" fmla="*/ 1 h 22"/>
                  <a:gd name="T72" fmla="*/ 6 w 25"/>
                  <a:gd name="T7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2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11" y="4"/>
                      <a:pt x="15" y="7"/>
                    </a:cubicBezTo>
                    <a:cubicBezTo>
                      <a:pt x="20" y="11"/>
                      <a:pt x="20" y="14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0" y="19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8"/>
                      <a:pt x="10" y="17"/>
                      <a:pt x="9" y="16"/>
                    </a:cubicBezTo>
                    <a:cubicBezTo>
                      <a:pt x="6" y="13"/>
                      <a:pt x="4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7" y="17"/>
                    </a:cubicBezTo>
                    <a:cubicBezTo>
                      <a:pt x="8" y="18"/>
                      <a:pt x="9" y="19"/>
                      <a:pt x="10" y="20"/>
                    </a:cubicBezTo>
                    <a:cubicBezTo>
                      <a:pt x="11" y="21"/>
                      <a:pt x="13" y="22"/>
                      <a:pt x="15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20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9"/>
                    </a:cubicBezTo>
                    <a:cubicBezTo>
                      <a:pt x="25" y="19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2" y="13"/>
                      <a:pt x="21" y="10"/>
                      <a:pt x="16" y="6"/>
                    </a:cubicBezTo>
                    <a:cubicBezTo>
                      <a:pt x="11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6" name="Freeform 271"/>
              <p:cNvSpPr>
                <a:spLocks/>
              </p:cNvSpPr>
              <p:nvPr/>
            </p:nvSpPr>
            <p:spPr bwMode="auto">
              <a:xfrm>
                <a:off x="2313426" y="5357326"/>
                <a:ext cx="39688" cy="33338"/>
              </a:xfrm>
              <a:custGeom>
                <a:avLst/>
                <a:gdLst>
                  <a:gd name="T0" fmla="*/ 5 w 24"/>
                  <a:gd name="T1" fmla="*/ 0 h 21"/>
                  <a:gd name="T2" fmla="*/ 12 w 24"/>
                  <a:gd name="T3" fmla="*/ 4 h 21"/>
                  <a:gd name="T4" fmla="*/ 21 w 24"/>
                  <a:gd name="T5" fmla="*/ 9 h 21"/>
                  <a:gd name="T6" fmla="*/ 24 w 24"/>
                  <a:gd name="T7" fmla="*/ 20 h 21"/>
                  <a:gd name="T8" fmla="*/ 14 w 24"/>
                  <a:gd name="T9" fmla="*/ 16 h 21"/>
                  <a:gd name="T10" fmla="*/ 3 w 24"/>
                  <a:gd name="T11" fmla="*/ 10 h 21"/>
                  <a:gd name="T12" fmla="*/ 1 w 24"/>
                  <a:gd name="T13" fmla="*/ 6 h 21"/>
                  <a:gd name="T14" fmla="*/ 5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5" y="0"/>
                    </a:moveTo>
                    <a:cubicBezTo>
                      <a:pt x="5" y="0"/>
                      <a:pt x="6" y="4"/>
                      <a:pt x="12" y="4"/>
                    </a:cubicBezTo>
                    <a:cubicBezTo>
                      <a:pt x="18" y="4"/>
                      <a:pt x="18" y="4"/>
                      <a:pt x="21" y="9"/>
                    </a:cubicBezTo>
                    <a:cubicBezTo>
                      <a:pt x="23" y="15"/>
                      <a:pt x="24" y="20"/>
                      <a:pt x="24" y="20"/>
                    </a:cubicBezTo>
                    <a:cubicBezTo>
                      <a:pt x="24" y="20"/>
                      <a:pt x="17" y="21"/>
                      <a:pt x="14" y="16"/>
                    </a:cubicBezTo>
                    <a:cubicBezTo>
                      <a:pt x="10" y="11"/>
                      <a:pt x="3" y="10"/>
                      <a:pt x="3" y="10"/>
                    </a:cubicBezTo>
                    <a:cubicBezTo>
                      <a:pt x="3" y="10"/>
                      <a:pt x="0" y="8"/>
                      <a:pt x="1" y="6"/>
                    </a:cubicBezTo>
                    <a:cubicBezTo>
                      <a:pt x="2" y="4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7" name="Freeform 272"/>
              <p:cNvSpPr>
                <a:spLocks/>
              </p:cNvSpPr>
              <p:nvPr/>
            </p:nvSpPr>
            <p:spPr bwMode="auto">
              <a:xfrm>
                <a:off x="2313426" y="5355739"/>
                <a:ext cx="41275" cy="34925"/>
              </a:xfrm>
              <a:custGeom>
                <a:avLst/>
                <a:gdLst>
                  <a:gd name="T0" fmla="*/ 5 w 25"/>
                  <a:gd name="T1" fmla="*/ 1 h 22"/>
                  <a:gd name="T2" fmla="*/ 4 w 25"/>
                  <a:gd name="T3" fmla="*/ 1 h 22"/>
                  <a:gd name="T4" fmla="*/ 6 w 25"/>
                  <a:gd name="T5" fmla="*/ 4 h 22"/>
                  <a:gd name="T6" fmla="*/ 12 w 25"/>
                  <a:gd name="T7" fmla="*/ 6 h 22"/>
                  <a:gd name="T8" fmla="*/ 17 w 25"/>
                  <a:gd name="T9" fmla="*/ 7 h 22"/>
                  <a:gd name="T10" fmla="*/ 20 w 25"/>
                  <a:gd name="T11" fmla="*/ 11 h 22"/>
                  <a:gd name="T12" fmla="*/ 23 w 25"/>
                  <a:gd name="T13" fmla="*/ 18 h 22"/>
                  <a:gd name="T14" fmla="*/ 23 w 25"/>
                  <a:gd name="T15" fmla="*/ 20 h 22"/>
                  <a:gd name="T16" fmla="*/ 23 w 25"/>
                  <a:gd name="T17" fmla="*/ 21 h 22"/>
                  <a:gd name="T18" fmla="*/ 24 w 25"/>
                  <a:gd name="T19" fmla="*/ 21 h 22"/>
                  <a:gd name="T20" fmla="*/ 24 w 25"/>
                  <a:gd name="T21" fmla="*/ 20 h 22"/>
                  <a:gd name="T22" fmla="*/ 24 w 25"/>
                  <a:gd name="T23" fmla="*/ 20 h 22"/>
                  <a:gd name="T24" fmla="*/ 23 w 25"/>
                  <a:gd name="T25" fmla="*/ 20 h 22"/>
                  <a:gd name="T26" fmla="*/ 14 w 25"/>
                  <a:gd name="T27" fmla="*/ 16 h 22"/>
                  <a:gd name="T28" fmla="*/ 14 w 25"/>
                  <a:gd name="T29" fmla="*/ 16 h 22"/>
                  <a:gd name="T30" fmla="*/ 7 w 25"/>
                  <a:gd name="T31" fmla="*/ 11 h 22"/>
                  <a:gd name="T32" fmla="*/ 3 w 25"/>
                  <a:gd name="T33" fmla="*/ 10 h 22"/>
                  <a:gd name="T34" fmla="*/ 3 w 25"/>
                  <a:gd name="T35" fmla="*/ 11 h 22"/>
                  <a:gd name="T36" fmla="*/ 4 w 25"/>
                  <a:gd name="T37" fmla="*/ 11 h 22"/>
                  <a:gd name="T38" fmla="*/ 4 w 25"/>
                  <a:gd name="T39" fmla="*/ 11 h 22"/>
                  <a:gd name="T40" fmla="*/ 3 w 25"/>
                  <a:gd name="T41" fmla="*/ 10 h 22"/>
                  <a:gd name="T42" fmla="*/ 2 w 25"/>
                  <a:gd name="T43" fmla="*/ 8 h 22"/>
                  <a:gd name="T44" fmla="*/ 2 w 25"/>
                  <a:gd name="T45" fmla="*/ 8 h 22"/>
                  <a:gd name="T46" fmla="*/ 2 w 25"/>
                  <a:gd name="T47" fmla="*/ 8 h 22"/>
                  <a:gd name="T48" fmla="*/ 5 w 25"/>
                  <a:gd name="T49" fmla="*/ 4 h 22"/>
                  <a:gd name="T50" fmla="*/ 6 w 25"/>
                  <a:gd name="T51" fmla="*/ 1 h 22"/>
                  <a:gd name="T52" fmla="*/ 5 w 25"/>
                  <a:gd name="T53" fmla="*/ 1 h 22"/>
                  <a:gd name="T54" fmla="*/ 4 w 25"/>
                  <a:gd name="T55" fmla="*/ 1 h 22"/>
                  <a:gd name="T56" fmla="*/ 5 w 25"/>
                  <a:gd name="T57" fmla="*/ 1 h 22"/>
                  <a:gd name="T58" fmla="*/ 5 w 25"/>
                  <a:gd name="T59" fmla="*/ 0 h 22"/>
                  <a:gd name="T60" fmla="*/ 0 w 25"/>
                  <a:gd name="T61" fmla="*/ 7 h 22"/>
                  <a:gd name="T62" fmla="*/ 0 w 25"/>
                  <a:gd name="T63" fmla="*/ 7 h 22"/>
                  <a:gd name="T64" fmla="*/ 0 w 25"/>
                  <a:gd name="T65" fmla="*/ 8 h 22"/>
                  <a:gd name="T66" fmla="*/ 1 w 25"/>
                  <a:gd name="T67" fmla="*/ 11 h 22"/>
                  <a:gd name="T68" fmla="*/ 2 w 25"/>
                  <a:gd name="T69" fmla="*/ 12 h 22"/>
                  <a:gd name="T70" fmla="*/ 3 w 25"/>
                  <a:gd name="T71" fmla="*/ 12 h 22"/>
                  <a:gd name="T72" fmla="*/ 3 w 25"/>
                  <a:gd name="T73" fmla="*/ 12 h 22"/>
                  <a:gd name="T74" fmla="*/ 13 w 25"/>
                  <a:gd name="T75" fmla="*/ 17 h 22"/>
                  <a:gd name="T76" fmla="*/ 13 w 25"/>
                  <a:gd name="T77" fmla="*/ 17 h 22"/>
                  <a:gd name="T78" fmla="*/ 23 w 25"/>
                  <a:gd name="T79" fmla="*/ 22 h 22"/>
                  <a:gd name="T80" fmla="*/ 25 w 25"/>
                  <a:gd name="T81" fmla="*/ 22 h 22"/>
                  <a:gd name="T82" fmla="*/ 25 w 25"/>
                  <a:gd name="T83" fmla="*/ 21 h 22"/>
                  <a:gd name="T84" fmla="*/ 25 w 25"/>
                  <a:gd name="T85" fmla="*/ 21 h 22"/>
                  <a:gd name="T86" fmla="*/ 22 w 25"/>
                  <a:gd name="T87" fmla="*/ 10 h 22"/>
                  <a:gd name="T88" fmla="*/ 18 w 25"/>
                  <a:gd name="T89" fmla="*/ 5 h 22"/>
                  <a:gd name="T90" fmla="*/ 12 w 25"/>
                  <a:gd name="T91" fmla="*/ 4 h 22"/>
                  <a:gd name="T92" fmla="*/ 7 w 25"/>
                  <a:gd name="T93" fmla="*/ 2 h 22"/>
                  <a:gd name="T94" fmla="*/ 7 w 25"/>
                  <a:gd name="T95" fmla="*/ 1 h 22"/>
                  <a:gd name="T96" fmla="*/ 6 w 25"/>
                  <a:gd name="T97" fmla="*/ 1 h 22"/>
                  <a:gd name="T98" fmla="*/ 6 w 25"/>
                  <a:gd name="T99" fmla="*/ 1 h 22"/>
                  <a:gd name="T100" fmla="*/ 6 w 25"/>
                  <a:gd name="T101" fmla="*/ 1 h 22"/>
                  <a:gd name="T102" fmla="*/ 6 w 25"/>
                  <a:gd name="T103" fmla="*/ 0 h 22"/>
                  <a:gd name="T104" fmla="*/ 5 w 25"/>
                  <a:gd name="T105" fmla="*/ 0 h 22"/>
                  <a:gd name="T106" fmla="*/ 5 w 25"/>
                  <a:gd name="T10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2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6" y="4"/>
                    </a:cubicBezTo>
                    <a:cubicBezTo>
                      <a:pt x="7" y="5"/>
                      <a:pt x="9" y="6"/>
                      <a:pt x="12" y="6"/>
                    </a:cubicBezTo>
                    <a:cubicBezTo>
                      <a:pt x="15" y="6"/>
                      <a:pt x="17" y="6"/>
                      <a:pt x="17" y="7"/>
                    </a:cubicBezTo>
                    <a:cubicBezTo>
                      <a:pt x="18" y="7"/>
                      <a:pt x="19" y="8"/>
                      <a:pt x="20" y="11"/>
                    </a:cubicBezTo>
                    <a:cubicBezTo>
                      <a:pt x="21" y="13"/>
                      <a:pt x="22" y="16"/>
                      <a:pt x="23" y="18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3" y="20"/>
                    </a:cubicBezTo>
                    <a:cubicBezTo>
                      <a:pt x="21" y="20"/>
                      <a:pt x="16" y="19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4"/>
                      <a:pt x="10" y="12"/>
                      <a:pt x="7" y="11"/>
                    </a:cubicBezTo>
                    <a:cubicBezTo>
                      <a:pt x="5" y="11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10" y="14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1"/>
                      <a:pt x="20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4" y="15"/>
                      <a:pt x="22" y="10"/>
                    </a:cubicBezTo>
                    <a:cubicBezTo>
                      <a:pt x="21" y="8"/>
                      <a:pt x="20" y="6"/>
                      <a:pt x="18" y="5"/>
                    </a:cubicBezTo>
                    <a:cubicBezTo>
                      <a:pt x="17" y="4"/>
                      <a:pt x="15" y="4"/>
                      <a:pt x="12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8" name="Freeform 273"/>
              <p:cNvSpPr>
                <a:spLocks/>
              </p:cNvSpPr>
              <p:nvPr/>
            </p:nvSpPr>
            <p:spPr bwMode="auto">
              <a:xfrm>
                <a:off x="2300726" y="5376376"/>
                <a:ext cx="63500" cy="38100"/>
              </a:xfrm>
              <a:custGeom>
                <a:avLst/>
                <a:gdLst>
                  <a:gd name="T0" fmla="*/ 11 w 39"/>
                  <a:gd name="T1" fmla="*/ 0 h 23"/>
                  <a:gd name="T2" fmla="*/ 22 w 39"/>
                  <a:gd name="T3" fmla="*/ 3 h 23"/>
                  <a:gd name="T4" fmla="*/ 31 w 39"/>
                  <a:gd name="T5" fmla="*/ 10 h 23"/>
                  <a:gd name="T6" fmla="*/ 34 w 39"/>
                  <a:gd name="T7" fmla="*/ 15 h 23"/>
                  <a:gd name="T8" fmla="*/ 23 w 39"/>
                  <a:gd name="T9" fmla="*/ 17 h 23"/>
                  <a:gd name="T10" fmla="*/ 15 w 39"/>
                  <a:gd name="T11" fmla="*/ 16 h 23"/>
                  <a:gd name="T12" fmla="*/ 6 w 39"/>
                  <a:gd name="T13" fmla="*/ 16 h 23"/>
                  <a:gd name="T14" fmla="*/ 2 w 39"/>
                  <a:gd name="T15" fmla="*/ 8 h 23"/>
                  <a:gd name="T16" fmla="*/ 9 w 39"/>
                  <a:gd name="T17" fmla="*/ 6 h 23"/>
                  <a:gd name="T18" fmla="*/ 11 w 3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3">
                    <a:moveTo>
                      <a:pt x="11" y="0"/>
                    </a:moveTo>
                    <a:cubicBezTo>
                      <a:pt x="11" y="0"/>
                      <a:pt x="18" y="0"/>
                      <a:pt x="22" y="3"/>
                    </a:cubicBezTo>
                    <a:cubicBezTo>
                      <a:pt x="25" y="5"/>
                      <a:pt x="28" y="9"/>
                      <a:pt x="31" y="10"/>
                    </a:cubicBezTo>
                    <a:cubicBezTo>
                      <a:pt x="33" y="11"/>
                      <a:pt x="39" y="12"/>
                      <a:pt x="34" y="15"/>
                    </a:cubicBezTo>
                    <a:cubicBezTo>
                      <a:pt x="28" y="18"/>
                      <a:pt x="25" y="23"/>
                      <a:pt x="23" y="17"/>
                    </a:cubicBezTo>
                    <a:cubicBezTo>
                      <a:pt x="22" y="12"/>
                      <a:pt x="20" y="14"/>
                      <a:pt x="15" y="16"/>
                    </a:cubicBezTo>
                    <a:cubicBezTo>
                      <a:pt x="11" y="18"/>
                      <a:pt x="9" y="19"/>
                      <a:pt x="6" y="16"/>
                    </a:cubicBezTo>
                    <a:cubicBezTo>
                      <a:pt x="3" y="12"/>
                      <a:pt x="0" y="10"/>
                      <a:pt x="2" y="8"/>
                    </a:cubicBezTo>
                    <a:cubicBezTo>
                      <a:pt x="4" y="7"/>
                      <a:pt x="8" y="9"/>
                      <a:pt x="9" y="6"/>
                    </a:cubicBezTo>
                    <a:cubicBezTo>
                      <a:pt x="11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9" name="Freeform 274"/>
              <p:cNvSpPr>
                <a:spLocks/>
              </p:cNvSpPr>
              <p:nvPr/>
            </p:nvSpPr>
            <p:spPr bwMode="auto">
              <a:xfrm>
                <a:off x="2300726" y="5389076"/>
                <a:ext cx="60325" cy="25400"/>
              </a:xfrm>
              <a:custGeom>
                <a:avLst/>
                <a:gdLst>
                  <a:gd name="T0" fmla="*/ 6 w 37"/>
                  <a:gd name="T1" fmla="*/ 8 h 15"/>
                  <a:gd name="T2" fmla="*/ 16 w 37"/>
                  <a:gd name="T3" fmla="*/ 8 h 15"/>
                  <a:gd name="T4" fmla="*/ 24 w 37"/>
                  <a:gd name="T5" fmla="*/ 10 h 15"/>
                  <a:gd name="T6" fmla="*/ 34 w 37"/>
                  <a:gd name="T7" fmla="*/ 7 h 15"/>
                  <a:gd name="T8" fmla="*/ 36 w 37"/>
                  <a:gd name="T9" fmla="*/ 4 h 15"/>
                  <a:gd name="T10" fmla="*/ 25 w 37"/>
                  <a:gd name="T11" fmla="*/ 6 h 15"/>
                  <a:gd name="T12" fmla="*/ 17 w 37"/>
                  <a:gd name="T13" fmla="*/ 5 h 15"/>
                  <a:gd name="T14" fmla="*/ 8 w 37"/>
                  <a:gd name="T15" fmla="*/ 4 h 15"/>
                  <a:gd name="T16" fmla="*/ 4 w 37"/>
                  <a:gd name="T17" fmla="*/ 0 h 15"/>
                  <a:gd name="T18" fmla="*/ 2 w 37"/>
                  <a:gd name="T19" fmla="*/ 1 h 15"/>
                  <a:gd name="T20" fmla="*/ 6 w 37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5">
                    <a:moveTo>
                      <a:pt x="6" y="8"/>
                    </a:moveTo>
                    <a:cubicBezTo>
                      <a:pt x="10" y="11"/>
                      <a:pt x="12" y="11"/>
                      <a:pt x="16" y="8"/>
                    </a:cubicBezTo>
                    <a:cubicBezTo>
                      <a:pt x="20" y="6"/>
                      <a:pt x="22" y="4"/>
                      <a:pt x="24" y="10"/>
                    </a:cubicBezTo>
                    <a:cubicBezTo>
                      <a:pt x="25" y="15"/>
                      <a:pt x="29" y="11"/>
                      <a:pt x="34" y="7"/>
                    </a:cubicBezTo>
                    <a:cubicBezTo>
                      <a:pt x="37" y="6"/>
                      <a:pt x="37" y="5"/>
                      <a:pt x="36" y="4"/>
                    </a:cubicBezTo>
                    <a:cubicBezTo>
                      <a:pt x="30" y="7"/>
                      <a:pt x="27" y="11"/>
                      <a:pt x="25" y="6"/>
                    </a:cubicBezTo>
                    <a:cubicBezTo>
                      <a:pt x="24" y="1"/>
                      <a:pt x="22" y="3"/>
                      <a:pt x="17" y="5"/>
                    </a:cubicBezTo>
                    <a:cubicBezTo>
                      <a:pt x="13" y="7"/>
                      <a:pt x="11" y="8"/>
                      <a:pt x="8" y="4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0" y="2"/>
                      <a:pt x="3" y="4"/>
                      <a:pt x="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0" name="Freeform 275"/>
              <p:cNvSpPr>
                <a:spLocks/>
              </p:cNvSpPr>
              <p:nvPr/>
            </p:nvSpPr>
            <p:spPr bwMode="auto">
              <a:xfrm>
                <a:off x="2302313" y="5374789"/>
                <a:ext cx="58738" cy="36513"/>
              </a:xfrm>
              <a:custGeom>
                <a:avLst/>
                <a:gdLst>
                  <a:gd name="T0" fmla="*/ 11 w 36"/>
                  <a:gd name="T1" fmla="*/ 1 h 22"/>
                  <a:gd name="T2" fmla="*/ 11 w 36"/>
                  <a:gd name="T3" fmla="*/ 2 h 22"/>
                  <a:gd name="T4" fmla="*/ 12 w 36"/>
                  <a:gd name="T5" fmla="*/ 2 h 22"/>
                  <a:gd name="T6" fmla="*/ 20 w 36"/>
                  <a:gd name="T7" fmla="*/ 5 h 22"/>
                  <a:gd name="T8" fmla="*/ 25 w 36"/>
                  <a:gd name="T9" fmla="*/ 9 h 22"/>
                  <a:gd name="T10" fmla="*/ 30 w 36"/>
                  <a:gd name="T11" fmla="*/ 12 h 22"/>
                  <a:gd name="T12" fmla="*/ 33 w 36"/>
                  <a:gd name="T13" fmla="*/ 13 h 22"/>
                  <a:gd name="T14" fmla="*/ 34 w 36"/>
                  <a:gd name="T15" fmla="*/ 14 h 22"/>
                  <a:gd name="T16" fmla="*/ 34 w 36"/>
                  <a:gd name="T17" fmla="*/ 14 h 22"/>
                  <a:gd name="T18" fmla="*/ 34 w 36"/>
                  <a:gd name="T19" fmla="*/ 14 h 22"/>
                  <a:gd name="T20" fmla="*/ 34 w 36"/>
                  <a:gd name="T21" fmla="*/ 14 h 22"/>
                  <a:gd name="T22" fmla="*/ 33 w 36"/>
                  <a:gd name="T23" fmla="*/ 15 h 22"/>
                  <a:gd name="T24" fmla="*/ 28 w 36"/>
                  <a:gd name="T25" fmla="*/ 19 h 22"/>
                  <a:gd name="T26" fmla="*/ 25 w 36"/>
                  <a:gd name="T27" fmla="*/ 20 h 22"/>
                  <a:gd name="T28" fmla="*/ 24 w 36"/>
                  <a:gd name="T29" fmla="*/ 20 h 22"/>
                  <a:gd name="T30" fmla="*/ 23 w 36"/>
                  <a:gd name="T31" fmla="*/ 18 h 22"/>
                  <a:gd name="T32" fmla="*/ 22 w 36"/>
                  <a:gd name="T33" fmla="*/ 15 h 22"/>
                  <a:gd name="T34" fmla="*/ 20 w 36"/>
                  <a:gd name="T35" fmla="*/ 14 h 22"/>
                  <a:gd name="T36" fmla="*/ 14 w 36"/>
                  <a:gd name="T37" fmla="*/ 16 h 22"/>
                  <a:gd name="T38" fmla="*/ 10 w 36"/>
                  <a:gd name="T39" fmla="*/ 18 h 22"/>
                  <a:gd name="T40" fmla="*/ 6 w 36"/>
                  <a:gd name="T41" fmla="*/ 16 h 22"/>
                  <a:gd name="T42" fmla="*/ 3 w 36"/>
                  <a:gd name="T43" fmla="*/ 13 h 22"/>
                  <a:gd name="T44" fmla="*/ 2 w 36"/>
                  <a:gd name="T45" fmla="*/ 11 h 22"/>
                  <a:gd name="T46" fmla="*/ 2 w 36"/>
                  <a:gd name="T47" fmla="*/ 10 h 22"/>
                  <a:gd name="T48" fmla="*/ 3 w 36"/>
                  <a:gd name="T49" fmla="*/ 10 h 22"/>
                  <a:gd name="T50" fmla="*/ 6 w 36"/>
                  <a:gd name="T51" fmla="*/ 10 h 22"/>
                  <a:gd name="T52" fmla="*/ 10 w 36"/>
                  <a:gd name="T53" fmla="*/ 7 h 22"/>
                  <a:gd name="T54" fmla="*/ 12 w 36"/>
                  <a:gd name="T55" fmla="*/ 1 h 22"/>
                  <a:gd name="T56" fmla="*/ 11 w 36"/>
                  <a:gd name="T57" fmla="*/ 1 h 22"/>
                  <a:gd name="T58" fmla="*/ 11 w 36"/>
                  <a:gd name="T59" fmla="*/ 2 h 22"/>
                  <a:gd name="T60" fmla="*/ 11 w 36"/>
                  <a:gd name="T61" fmla="*/ 1 h 22"/>
                  <a:gd name="T62" fmla="*/ 10 w 36"/>
                  <a:gd name="T63" fmla="*/ 1 h 22"/>
                  <a:gd name="T64" fmla="*/ 10 w 36"/>
                  <a:gd name="T65" fmla="*/ 1 h 22"/>
                  <a:gd name="T66" fmla="*/ 8 w 36"/>
                  <a:gd name="T67" fmla="*/ 6 h 22"/>
                  <a:gd name="T68" fmla="*/ 7 w 36"/>
                  <a:gd name="T69" fmla="*/ 7 h 22"/>
                  <a:gd name="T70" fmla="*/ 4 w 36"/>
                  <a:gd name="T71" fmla="*/ 8 h 22"/>
                  <a:gd name="T72" fmla="*/ 1 w 36"/>
                  <a:gd name="T73" fmla="*/ 9 h 22"/>
                  <a:gd name="T74" fmla="*/ 0 w 36"/>
                  <a:gd name="T75" fmla="*/ 11 h 22"/>
                  <a:gd name="T76" fmla="*/ 1 w 36"/>
                  <a:gd name="T77" fmla="*/ 14 h 22"/>
                  <a:gd name="T78" fmla="*/ 5 w 36"/>
                  <a:gd name="T79" fmla="*/ 18 h 22"/>
                  <a:gd name="T80" fmla="*/ 10 w 36"/>
                  <a:gd name="T81" fmla="*/ 20 h 22"/>
                  <a:gd name="T82" fmla="*/ 15 w 36"/>
                  <a:gd name="T83" fmla="*/ 18 h 22"/>
                  <a:gd name="T84" fmla="*/ 20 w 36"/>
                  <a:gd name="T85" fmla="*/ 16 h 22"/>
                  <a:gd name="T86" fmla="*/ 21 w 36"/>
                  <a:gd name="T87" fmla="*/ 17 h 22"/>
                  <a:gd name="T88" fmla="*/ 22 w 36"/>
                  <a:gd name="T89" fmla="*/ 19 h 22"/>
                  <a:gd name="T90" fmla="*/ 23 w 36"/>
                  <a:gd name="T91" fmla="*/ 21 h 22"/>
                  <a:gd name="T92" fmla="*/ 25 w 36"/>
                  <a:gd name="T93" fmla="*/ 22 h 22"/>
                  <a:gd name="T94" fmla="*/ 29 w 36"/>
                  <a:gd name="T95" fmla="*/ 20 h 22"/>
                  <a:gd name="T96" fmla="*/ 34 w 36"/>
                  <a:gd name="T97" fmla="*/ 17 h 22"/>
                  <a:gd name="T98" fmla="*/ 36 w 36"/>
                  <a:gd name="T99" fmla="*/ 16 h 22"/>
                  <a:gd name="T100" fmla="*/ 36 w 36"/>
                  <a:gd name="T101" fmla="*/ 14 h 22"/>
                  <a:gd name="T102" fmla="*/ 36 w 36"/>
                  <a:gd name="T103" fmla="*/ 12 h 22"/>
                  <a:gd name="T104" fmla="*/ 33 w 36"/>
                  <a:gd name="T105" fmla="*/ 11 h 22"/>
                  <a:gd name="T106" fmla="*/ 30 w 36"/>
                  <a:gd name="T107" fmla="*/ 10 h 22"/>
                  <a:gd name="T108" fmla="*/ 27 w 36"/>
                  <a:gd name="T109" fmla="*/ 7 h 22"/>
                  <a:gd name="T110" fmla="*/ 21 w 36"/>
                  <a:gd name="T111" fmla="*/ 3 h 22"/>
                  <a:gd name="T112" fmla="*/ 11 w 36"/>
                  <a:gd name="T113" fmla="*/ 0 h 22"/>
                  <a:gd name="T114" fmla="*/ 10 w 36"/>
                  <a:gd name="T115" fmla="*/ 0 h 22"/>
                  <a:gd name="T116" fmla="*/ 10 w 36"/>
                  <a:gd name="T117" fmla="*/ 1 h 22"/>
                  <a:gd name="T118" fmla="*/ 11 w 36"/>
                  <a:gd name="T11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8" y="3"/>
                      <a:pt x="20" y="5"/>
                    </a:cubicBezTo>
                    <a:cubicBezTo>
                      <a:pt x="22" y="6"/>
                      <a:pt x="24" y="7"/>
                      <a:pt x="25" y="9"/>
                    </a:cubicBezTo>
                    <a:cubicBezTo>
                      <a:pt x="27" y="10"/>
                      <a:pt x="28" y="12"/>
                      <a:pt x="30" y="12"/>
                    </a:cubicBezTo>
                    <a:cubicBezTo>
                      <a:pt x="31" y="12"/>
                      <a:pt x="32" y="13"/>
                      <a:pt x="33" y="13"/>
                    </a:cubicBez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3" y="15"/>
                      <a:pt x="33" y="15"/>
                    </a:cubicBezTo>
                    <a:cubicBezTo>
                      <a:pt x="31" y="17"/>
                      <a:pt x="29" y="18"/>
                      <a:pt x="28" y="19"/>
                    </a:cubicBezTo>
                    <a:cubicBezTo>
                      <a:pt x="26" y="19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8"/>
                    </a:cubicBezTo>
                    <a:cubicBezTo>
                      <a:pt x="23" y="17"/>
                      <a:pt x="23" y="16"/>
                      <a:pt x="22" y="15"/>
                    </a:cubicBezTo>
                    <a:cubicBezTo>
                      <a:pt x="21" y="15"/>
                      <a:pt x="21" y="14"/>
                      <a:pt x="20" y="14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7" y="9"/>
                      <a:pt x="9" y="9"/>
                      <a:pt x="10" y="7"/>
                    </a:cubicBezTo>
                    <a:cubicBezTo>
                      <a:pt x="11" y="4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2" y="8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5"/>
                      <a:pt x="4" y="16"/>
                      <a:pt x="5" y="18"/>
                    </a:cubicBezTo>
                    <a:cubicBezTo>
                      <a:pt x="6" y="19"/>
                      <a:pt x="8" y="20"/>
                      <a:pt x="10" y="20"/>
                    </a:cubicBezTo>
                    <a:cubicBezTo>
                      <a:pt x="11" y="20"/>
                      <a:pt x="13" y="19"/>
                      <a:pt x="15" y="18"/>
                    </a:cubicBezTo>
                    <a:cubicBezTo>
                      <a:pt x="17" y="17"/>
                      <a:pt x="19" y="16"/>
                      <a:pt x="20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8"/>
                      <a:pt x="22" y="19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3" y="22"/>
                      <a:pt x="24" y="22"/>
                      <a:pt x="25" y="22"/>
                    </a:cubicBezTo>
                    <a:cubicBezTo>
                      <a:pt x="26" y="22"/>
                      <a:pt x="27" y="21"/>
                      <a:pt x="29" y="20"/>
                    </a:cubicBezTo>
                    <a:cubicBezTo>
                      <a:pt x="30" y="19"/>
                      <a:pt x="32" y="18"/>
                      <a:pt x="34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3"/>
                      <a:pt x="36" y="13"/>
                      <a:pt x="36" y="12"/>
                    </a:cubicBezTo>
                    <a:cubicBezTo>
                      <a:pt x="35" y="12"/>
                      <a:pt x="34" y="11"/>
                      <a:pt x="33" y="11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0" y="10"/>
                      <a:pt x="28" y="9"/>
                      <a:pt x="27" y="7"/>
                    </a:cubicBezTo>
                    <a:cubicBezTo>
                      <a:pt x="25" y="6"/>
                      <a:pt x="24" y="4"/>
                      <a:pt x="21" y="3"/>
                    </a:cubicBez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5" name="Freeform 290"/>
              <p:cNvSpPr>
                <a:spLocks/>
              </p:cNvSpPr>
              <p:nvPr/>
            </p:nvSpPr>
            <p:spPr bwMode="auto">
              <a:xfrm>
                <a:off x="2065776" y="4977914"/>
                <a:ext cx="46038" cy="79375"/>
              </a:xfrm>
              <a:custGeom>
                <a:avLst/>
                <a:gdLst>
                  <a:gd name="T0" fmla="*/ 22 w 29"/>
                  <a:gd name="T1" fmla="*/ 0 h 49"/>
                  <a:gd name="T2" fmla="*/ 25 w 29"/>
                  <a:gd name="T3" fmla="*/ 19 h 49"/>
                  <a:gd name="T4" fmla="*/ 28 w 29"/>
                  <a:gd name="T5" fmla="*/ 36 h 49"/>
                  <a:gd name="T6" fmla="*/ 25 w 29"/>
                  <a:gd name="T7" fmla="*/ 42 h 49"/>
                  <a:gd name="T8" fmla="*/ 17 w 29"/>
                  <a:gd name="T9" fmla="*/ 47 h 49"/>
                  <a:gd name="T10" fmla="*/ 0 w 29"/>
                  <a:gd name="T11" fmla="*/ 42 h 49"/>
                  <a:gd name="T12" fmla="*/ 24 w 29"/>
                  <a:gd name="T13" fmla="*/ 38 h 49"/>
                  <a:gd name="T14" fmla="*/ 22 w 29"/>
                  <a:gd name="T15" fmla="*/ 21 h 49"/>
                  <a:gd name="T16" fmla="*/ 22 w 29"/>
                  <a:gd name="T17" fmla="*/ 12 h 49"/>
                  <a:gd name="T18" fmla="*/ 22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22" y="0"/>
                    </a:moveTo>
                    <a:cubicBezTo>
                      <a:pt x="22" y="6"/>
                      <a:pt x="24" y="13"/>
                      <a:pt x="25" y="19"/>
                    </a:cubicBezTo>
                    <a:cubicBezTo>
                      <a:pt x="26" y="25"/>
                      <a:pt x="28" y="31"/>
                      <a:pt x="28" y="36"/>
                    </a:cubicBezTo>
                    <a:cubicBezTo>
                      <a:pt x="29" y="39"/>
                      <a:pt x="28" y="40"/>
                      <a:pt x="25" y="42"/>
                    </a:cubicBezTo>
                    <a:cubicBezTo>
                      <a:pt x="23" y="44"/>
                      <a:pt x="20" y="46"/>
                      <a:pt x="17" y="47"/>
                    </a:cubicBezTo>
                    <a:cubicBezTo>
                      <a:pt x="11" y="49"/>
                      <a:pt x="6" y="43"/>
                      <a:pt x="0" y="42"/>
                    </a:cubicBezTo>
                    <a:cubicBezTo>
                      <a:pt x="7" y="41"/>
                      <a:pt x="19" y="45"/>
                      <a:pt x="24" y="38"/>
                    </a:cubicBezTo>
                    <a:cubicBezTo>
                      <a:pt x="27" y="34"/>
                      <a:pt x="23" y="26"/>
                      <a:pt x="22" y="21"/>
                    </a:cubicBezTo>
                    <a:cubicBezTo>
                      <a:pt x="22" y="18"/>
                      <a:pt x="23" y="15"/>
                      <a:pt x="22" y="12"/>
                    </a:cubicBezTo>
                    <a:cubicBezTo>
                      <a:pt x="22" y="10"/>
                      <a:pt x="21" y="5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6" name="Freeform 291"/>
              <p:cNvSpPr>
                <a:spLocks/>
              </p:cNvSpPr>
              <p:nvPr/>
            </p:nvSpPr>
            <p:spPr bwMode="auto">
              <a:xfrm>
                <a:off x="2127688" y="5038239"/>
                <a:ext cx="4763" cy="20638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0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3" y="4"/>
                      <a:pt x="1" y="9"/>
                      <a:pt x="0" y="13"/>
                    </a:cubicBezTo>
                    <a:cubicBezTo>
                      <a:pt x="0" y="9"/>
                      <a:pt x="1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9" name="Freeform 294"/>
              <p:cNvSpPr>
                <a:spLocks/>
              </p:cNvSpPr>
              <p:nvPr/>
            </p:nvSpPr>
            <p:spPr bwMode="auto">
              <a:xfrm>
                <a:off x="2116576" y="5160476"/>
                <a:ext cx="60325" cy="44450"/>
              </a:xfrm>
              <a:custGeom>
                <a:avLst/>
                <a:gdLst>
                  <a:gd name="T0" fmla="*/ 8 w 37"/>
                  <a:gd name="T1" fmla="*/ 0 h 28"/>
                  <a:gd name="T2" fmla="*/ 15 w 37"/>
                  <a:gd name="T3" fmla="*/ 0 h 28"/>
                  <a:gd name="T4" fmla="*/ 33 w 37"/>
                  <a:gd name="T5" fmla="*/ 9 h 28"/>
                  <a:gd name="T6" fmla="*/ 36 w 37"/>
                  <a:gd name="T7" fmla="*/ 16 h 28"/>
                  <a:gd name="T8" fmla="*/ 30 w 37"/>
                  <a:gd name="T9" fmla="*/ 23 h 28"/>
                  <a:gd name="T10" fmla="*/ 19 w 37"/>
                  <a:gd name="T11" fmla="*/ 23 h 28"/>
                  <a:gd name="T12" fmla="*/ 8 w 37"/>
                  <a:gd name="T13" fmla="*/ 14 h 28"/>
                  <a:gd name="T14" fmla="*/ 1 w 37"/>
                  <a:gd name="T15" fmla="*/ 5 h 28"/>
                  <a:gd name="T16" fmla="*/ 8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8" y="0"/>
                    </a:moveTo>
                    <a:cubicBezTo>
                      <a:pt x="8" y="0"/>
                      <a:pt x="11" y="0"/>
                      <a:pt x="15" y="0"/>
                    </a:cubicBezTo>
                    <a:cubicBezTo>
                      <a:pt x="18" y="1"/>
                      <a:pt x="31" y="8"/>
                      <a:pt x="33" y="9"/>
                    </a:cubicBezTo>
                    <a:cubicBezTo>
                      <a:pt x="35" y="9"/>
                      <a:pt x="37" y="14"/>
                      <a:pt x="36" y="16"/>
                    </a:cubicBezTo>
                    <a:cubicBezTo>
                      <a:pt x="35" y="17"/>
                      <a:pt x="31" y="18"/>
                      <a:pt x="30" y="23"/>
                    </a:cubicBezTo>
                    <a:cubicBezTo>
                      <a:pt x="29" y="28"/>
                      <a:pt x="22" y="23"/>
                      <a:pt x="19" y="23"/>
                    </a:cubicBezTo>
                    <a:cubicBezTo>
                      <a:pt x="16" y="23"/>
                      <a:pt x="11" y="16"/>
                      <a:pt x="8" y="14"/>
                    </a:cubicBezTo>
                    <a:cubicBezTo>
                      <a:pt x="5" y="12"/>
                      <a:pt x="0" y="6"/>
                      <a:pt x="1" y="5"/>
                    </a:cubicBezTo>
                    <a:cubicBezTo>
                      <a:pt x="3" y="3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0" name="Freeform 295"/>
              <p:cNvSpPr>
                <a:spLocks/>
              </p:cNvSpPr>
              <p:nvPr/>
            </p:nvSpPr>
            <p:spPr bwMode="auto">
              <a:xfrm>
                <a:off x="2116576" y="5158889"/>
                <a:ext cx="60325" cy="42863"/>
              </a:xfrm>
              <a:custGeom>
                <a:avLst/>
                <a:gdLst>
                  <a:gd name="T0" fmla="*/ 8 w 37"/>
                  <a:gd name="T1" fmla="*/ 1 h 27"/>
                  <a:gd name="T2" fmla="*/ 8 w 37"/>
                  <a:gd name="T3" fmla="*/ 2 h 27"/>
                  <a:gd name="T4" fmla="*/ 10 w 37"/>
                  <a:gd name="T5" fmla="*/ 2 h 27"/>
                  <a:gd name="T6" fmla="*/ 14 w 37"/>
                  <a:gd name="T7" fmla="*/ 2 h 27"/>
                  <a:gd name="T8" fmla="*/ 18 w 37"/>
                  <a:gd name="T9" fmla="*/ 4 h 27"/>
                  <a:gd name="T10" fmla="*/ 26 w 37"/>
                  <a:gd name="T11" fmla="*/ 8 h 27"/>
                  <a:gd name="T12" fmla="*/ 30 w 37"/>
                  <a:gd name="T13" fmla="*/ 10 h 27"/>
                  <a:gd name="T14" fmla="*/ 32 w 37"/>
                  <a:gd name="T15" fmla="*/ 11 h 27"/>
                  <a:gd name="T16" fmla="*/ 34 w 37"/>
                  <a:gd name="T17" fmla="*/ 13 h 27"/>
                  <a:gd name="T18" fmla="*/ 35 w 37"/>
                  <a:gd name="T19" fmla="*/ 16 h 27"/>
                  <a:gd name="T20" fmla="*/ 35 w 37"/>
                  <a:gd name="T21" fmla="*/ 16 h 27"/>
                  <a:gd name="T22" fmla="*/ 35 w 37"/>
                  <a:gd name="T23" fmla="*/ 16 h 27"/>
                  <a:gd name="T24" fmla="*/ 35 w 37"/>
                  <a:gd name="T25" fmla="*/ 16 h 27"/>
                  <a:gd name="T26" fmla="*/ 34 w 37"/>
                  <a:gd name="T27" fmla="*/ 17 h 27"/>
                  <a:gd name="T28" fmla="*/ 29 w 37"/>
                  <a:gd name="T29" fmla="*/ 24 h 27"/>
                  <a:gd name="T30" fmla="*/ 28 w 37"/>
                  <a:gd name="T31" fmla="*/ 25 h 27"/>
                  <a:gd name="T32" fmla="*/ 27 w 37"/>
                  <a:gd name="T33" fmla="*/ 25 h 27"/>
                  <a:gd name="T34" fmla="*/ 23 w 37"/>
                  <a:gd name="T35" fmla="*/ 24 h 27"/>
                  <a:gd name="T36" fmla="*/ 19 w 37"/>
                  <a:gd name="T37" fmla="*/ 23 h 27"/>
                  <a:gd name="T38" fmla="*/ 17 w 37"/>
                  <a:gd name="T39" fmla="*/ 22 h 27"/>
                  <a:gd name="T40" fmla="*/ 13 w 37"/>
                  <a:gd name="T41" fmla="*/ 18 h 27"/>
                  <a:gd name="T42" fmla="*/ 9 w 37"/>
                  <a:gd name="T43" fmla="*/ 14 h 27"/>
                  <a:gd name="T44" fmla="*/ 4 w 37"/>
                  <a:gd name="T45" fmla="*/ 10 h 27"/>
                  <a:gd name="T46" fmla="*/ 3 w 37"/>
                  <a:gd name="T47" fmla="*/ 8 h 27"/>
                  <a:gd name="T48" fmla="*/ 2 w 37"/>
                  <a:gd name="T49" fmla="*/ 7 h 27"/>
                  <a:gd name="T50" fmla="*/ 2 w 37"/>
                  <a:gd name="T51" fmla="*/ 7 h 27"/>
                  <a:gd name="T52" fmla="*/ 2 w 37"/>
                  <a:gd name="T53" fmla="*/ 7 h 27"/>
                  <a:gd name="T54" fmla="*/ 2 w 37"/>
                  <a:gd name="T55" fmla="*/ 7 h 27"/>
                  <a:gd name="T56" fmla="*/ 2 w 37"/>
                  <a:gd name="T57" fmla="*/ 7 h 27"/>
                  <a:gd name="T58" fmla="*/ 2 w 37"/>
                  <a:gd name="T59" fmla="*/ 7 h 27"/>
                  <a:gd name="T60" fmla="*/ 2 w 37"/>
                  <a:gd name="T61" fmla="*/ 7 h 27"/>
                  <a:gd name="T62" fmla="*/ 6 w 37"/>
                  <a:gd name="T63" fmla="*/ 3 h 27"/>
                  <a:gd name="T64" fmla="*/ 8 w 37"/>
                  <a:gd name="T65" fmla="*/ 1 h 27"/>
                  <a:gd name="T66" fmla="*/ 8 w 37"/>
                  <a:gd name="T67" fmla="*/ 1 h 27"/>
                  <a:gd name="T68" fmla="*/ 8 w 37"/>
                  <a:gd name="T69" fmla="*/ 2 h 27"/>
                  <a:gd name="T70" fmla="*/ 8 w 37"/>
                  <a:gd name="T71" fmla="*/ 1 h 27"/>
                  <a:gd name="T72" fmla="*/ 7 w 37"/>
                  <a:gd name="T73" fmla="*/ 0 h 27"/>
                  <a:gd name="T74" fmla="*/ 1 w 37"/>
                  <a:gd name="T75" fmla="*/ 5 h 27"/>
                  <a:gd name="T76" fmla="*/ 0 w 37"/>
                  <a:gd name="T77" fmla="*/ 7 h 27"/>
                  <a:gd name="T78" fmla="*/ 1 w 37"/>
                  <a:gd name="T79" fmla="*/ 9 h 27"/>
                  <a:gd name="T80" fmla="*/ 8 w 37"/>
                  <a:gd name="T81" fmla="*/ 16 h 27"/>
                  <a:gd name="T82" fmla="*/ 13 w 37"/>
                  <a:gd name="T83" fmla="*/ 21 h 27"/>
                  <a:gd name="T84" fmla="*/ 16 w 37"/>
                  <a:gd name="T85" fmla="*/ 23 h 27"/>
                  <a:gd name="T86" fmla="*/ 19 w 37"/>
                  <a:gd name="T87" fmla="*/ 25 h 27"/>
                  <a:gd name="T88" fmla="*/ 22 w 37"/>
                  <a:gd name="T89" fmla="*/ 26 h 27"/>
                  <a:gd name="T90" fmla="*/ 27 w 37"/>
                  <a:gd name="T91" fmla="*/ 27 h 27"/>
                  <a:gd name="T92" fmla="*/ 29 w 37"/>
                  <a:gd name="T93" fmla="*/ 26 h 27"/>
                  <a:gd name="T94" fmla="*/ 31 w 37"/>
                  <a:gd name="T95" fmla="*/ 24 h 27"/>
                  <a:gd name="T96" fmla="*/ 34 w 37"/>
                  <a:gd name="T97" fmla="*/ 20 h 27"/>
                  <a:gd name="T98" fmla="*/ 36 w 37"/>
                  <a:gd name="T99" fmla="*/ 18 h 27"/>
                  <a:gd name="T100" fmla="*/ 37 w 37"/>
                  <a:gd name="T101" fmla="*/ 17 h 27"/>
                  <a:gd name="T102" fmla="*/ 37 w 37"/>
                  <a:gd name="T103" fmla="*/ 17 h 27"/>
                  <a:gd name="T104" fmla="*/ 37 w 37"/>
                  <a:gd name="T105" fmla="*/ 17 h 27"/>
                  <a:gd name="T106" fmla="*/ 37 w 37"/>
                  <a:gd name="T107" fmla="*/ 16 h 27"/>
                  <a:gd name="T108" fmla="*/ 36 w 37"/>
                  <a:gd name="T109" fmla="*/ 12 h 27"/>
                  <a:gd name="T110" fmla="*/ 33 w 37"/>
                  <a:gd name="T111" fmla="*/ 9 h 27"/>
                  <a:gd name="T112" fmla="*/ 30 w 37"/>
                  <a:gd name="T113" fmla="*/ 8 h 27"/>
                  <a:gd name="T114" fmla="*/ 22 w 37"/>
                  <a:gd name="T115" fmla="*/ 3 h 27"/>
                  <a:gd name="T116" fmla="*/ 15 w 37"/>
                  <a:gd name="T117" fmla="*/ 0 h 27"/>
                  <a:gd name="T118" fmla="*/ 8 w 37"/>
                  <a:gd name="T119" fmla="*/ 0 h 27"/>
                  <a:gd name="T120" fmla="*/ 7 w 37"/>
                  <a:gd name="T121" fmla="*/ 0 h 27"/>
                  <a:gd name="T122" fmla="*/ 7 w 37"/>
                  <a:gd name="T123" fmla="*/ 0 h 27"/>
                  <a:gd name="T124" fmla="*/ 8 w 37"/>
                  <a:gd name="T1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27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3" y="2"/>
                      <a:pt x="14" y="2"/>
                    </a:cubicBezTo>
                    <a:cubicBezTo>
                      <a:pt x="15" y="3"/>
                      <a:pt x="16" y="3"/>
                      <a:pt x="18" y="4"/>
                    </a:cubicBezTo>
                    <a:cubicBezTo>
                      <a:pt x="21" y="5"/>
                      <a:pt x="24" y="7"/>
                      <a:pt x="26" y="8"/>
                    </a:cubicBezTo>
                    <a:cubicBezTo>
                      <a:pt x="28" y="9"/>
                      <a:pt x="29" y="9"/>
                      <a:pt x="30" y="10"/>
                    </a:cubicBezTo>
                    <a:cubicBezTo>
                      <a:pt x="31" y="10"/>
                      <a:pt x="32" y="11"/>
                      <a:pt x="32" y="11"/>
                    </a:cubicBezTo>
                    <a:cubicBezTo>
                      <a:pt x="33" y="11"/>
                      <a:pt x="34" y="12"/>
                      <a:pt x="34" y="13"/>
                    </a:cubicBezTo>
                    <a:cubicBezTo>
                      <a:pt x="35" y="14"/>
                      <a:pt x="35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7"/>
                      <a:pt x="34" y="17"/>
                    </a:cubicBezTo>
                    <a:cubicBezTo>
                      <a:pt x="33" y="18"/>
                      <a:pt x="30" y="20"/>
                      <a:pt x="29" y="24"/>
                    </a:cubicBezTo>
                    <a:cubicBezTo>
                      <a:pt x="29" y="24"/>
                      <a:pt x="29" y="25"/>
                      <a:pt x="28" y="25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6" y="25"/>
                      <a:pt x="25" y="24"/>
                      <a:pt x="23" y="24"/>
                    </a:cubicBezTo>
                    <a:cubicBezTo>
                      <a:pt x="22" y="23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6" y="21"/>
                      <a:pt x="14" y="19"/>
                      <a:pt x="13" y="18"/>
                    </a:cubicBezTo>
                    <a:cubicBezTo>
                      <a:pt x="11" y="16"/>
                      <a:pt x="10" y="15"/>
                      <a:pt x="9" y="14"/>
                    </a:cubicBezTo>
                    <a:cubicBezTo>
                      <a:pt x="8" y="13"/>
                      <a:pt x="6" y="12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" y="3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6" y="14"/>
                      <a:pt x="8" y="16"/>
                    </a:cubicBezTo>
                    <a:cubicBezTo>
                      <a:pt x="9" y="16"/>
                      <a:pt x="11" y="19"/>
                      <a:pt x="13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19" y="25"/>
                      <a:pt x="21" y="25"/>
                      <a:pt x="22" y="26"/>
                    </a:cubicBezTo>
                    <a:cubicBezTo>
                      <a:pt x="24" y="26"/>
                      <a:pt x="26" y="27"/>
                      <a:pt x="27" y="27"/>
                    </a:cubicBezTo>
                    <a:cubicBezTo>
                      <a:pt x="28" y="27"/>
                      <a:pt x="29" y="27"/>
                      <a:pt x="29" y="26"/>
                    </a:cubicBezTo>
                    <a:cubicBezTo>
                      <a:pt x="30" y="26"/>
                      <a:pt x="31" y="25"/>
                      <a:pt x="31" y="24"/>
                    </a:cubicBezTo>
                    <a:cubicBezTo>
                      <a:pt x="31" y="22"/>
                      <a:pt x="32" y="21"/>
                      <a:pt x="34" y="20"/>
                    </a:cubicBezTo>
                    <a:cubicBezTo>
                      <a:pt x="34" y="19"/>
                      <a:pt x="35" y="19"/>
                      <a:pt x="36" y="18"/>
                    </a:cubicBezTo>
                    <a:cubicBezTo>
                      <a:pt x="36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5" y="10"/>
                      <a:pt x="34" y="9"/>
                      <a:pt x="33" y="9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6"/>
                      <a:pt x="24" y="5"/>
                      <a:pt x="22" y="3"/>
                    </a:cubicBezTo>
                    <a:cubicBezTo>
                      <a:pt x="19" y="2"/>
                      <a:pt x="16" y="1"/>
                      <a:pt x="15" y="0"/>
                    </a:cubicBezTo>
                    <a:cubicBezTo>
                      <a:pt x="11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1" name="Freeform 296"/>
              <p:cNvSpPr>
                <a:spLocks/>
              </p:cNvSpPr>
              <p:nvPr/>
            </p:nvSpPr>
            <p:spPr bwMode="auto">
              <a:xfrm>
                <a:off x="2040376" y="5130314"/>
                <a:ext cx="63500" cy="66675"/>
              </a:xfrm>
              <a:custGeom>
                <a:avLst/>
                <a:gdLst>
                  <a:gd name="T0" fmla="*/ 30 w 40"/>
                  <a:gd name="T1" fmla="*/ 1 h 42"/>
                  <a:gd name="T2" fmla="*/ 31 w 40"/>
                  <a:gd name="T3" fmla="*/ 5 h 42"/>
                  <a:gd name="T4" fmla="*/ 32 w 40"/>
                  <a:gd name="T5" fmla="*/ 12 h 42"/>
                  <a:gd name="T6" fmla="*/ 40 w 40"/>
                  <a:gd name="T7" fmla="*/ 21 h 42"/>
                  <a:gd name="T8" fmla="*/ 37 w 40"/>
                  <a:gd name="T9" fmla="*/ 28 h 42"/>
                  <a:gd name="T10" fmla="*/ 20 w 40"/>
                  <a:gd name="T11" fmla="*/ 38 h 42"/>
                  <a:gd name="T12" fmla="*/ 7 w 40"/>
                  <a:gd name="T13" fmla="*/ 35 h 42"/>
                  <a:gd name="T14" fmla="*/ 2 w 40"/>
                  <a:gd name="T15" fmla="*/ 24 h 42"/>
                  <a:gd name="T16" fmla="*/ 20 w 40"/>
                  <a:gd name="T17" fmla="*/ 1 h 42"/>
                  <a:gd name="T18" fmla="*/ 30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30" y="1"/>
                    </a:moveTo>
                    <a:cubicBezTo>
                      <a:pt x="30" y="1"/>
                      <a:pt x="33" y="2"/>
                      <a:pt x="31" y="5"/>
                    </a:cubicBezTo>
                    <a:cubicBezTo>
                      <a:pt x="30" y="7"/>
                      <a:pt x="29" y="10"/>
                      <a:pt x="32" y="12"/>
                    </a:cubicBezTo>
                    <a:cubicBezTo>
                      <a:pt x="34" y="15"/>
                      <a:pt x="40" y="18"/>
                      <a:pt x="40" y="21"/>
                    </a:cubicBezTo>
                    <a:cubicBezTo>
                      <a:pt x="40" y="24"/>
                      <a:pt x="40" y="26"/>
                      <a:pt x="37" y="28"/>
                    </a:cubicBezTo>
                    <a:cubicBezTo>
                      <a:pt x="34" y="31"/>
                      <a:pt x="24" y="34"/>
                      <a:pt x="20" y="38"/>
                    </a:cubicBezTo>
                    <a:cubicBezTo>
                      <a:pt x="17" y="42"/>
                      <a:pt x="10" y="39"/>
                      <a:pt x="7" y="35"/>
                    </a:cubicBezTo>
                    <a:cubicBezTo>
                      <a:pt x="3" y="32"/>
                      <a:pt x="0" y="28"/>
                      <a:pt x="2" y="24"/>
                    </a:cubicBezTo>
                    <a:cubicBezTo>
                      <a:pt x="3" y="20"/>
                      <a:pt x="15" y="2"/>
                      <a:pt x="20" y="1"/>
                    </a:cubicBezTo>
                    <a:cubicBezTo>
                      <a:pt x="26" y="0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2" name="Freeform 297"/>
              <p:cNvSpPr>
                <a:spLocks/>
              </p:cNvSpPr>
              <p:nvPr/>
            </p:nvSpPr>
            <p:spPr bwMode="auto">
              <a:xfrm>
                <a:off x="2059426" y="5170001"/>
                <a:ext cx="84138" cy="71438"/>
              </a:xfrm>
              <a:custGeom>
                <a:avLst/>
                <a:gdLst>
                  <a:gd name="T0" fmla="*/ 26 w 53"/>
                  <a:gd name="T1" fmla="*/ 2 h 44"/>
                  <a:gd name="T2" fmla="*/ 36 w 53"/>
                  <a:gd name="T3" fmla="*/ 1 h 44"/>
                  <a:gd name="T4" fmla="*/ 53 w 53"/>
                  <a:gd name="T5" fmla="*/ 17 h 44"/>
                  <a:gd name="T6" fmla="*/ 49 w 53"/>
                  <a:gd name="T7" fmla="*/ 28 h 44"/>
                  <a:gd name="T8" fmla="*/ 38 w 53"/>
                  <a:gd name="T9" fmla="*/ 33 h 44"/>
                  <a:gd name="T10" fmla="*/ 29 w 53"/>
                  <a:gd name="T11" fmla="*/ 38 h 44"/>
                  <a:gd name="T12" fmla="*/ 15 w 53"/>
                  <a:gd name="T13" fmla="*/ 38 h 44"/>
                  <a:gd name="T14" fmla="*/ 5 w 53"/>
                  <a:gd name="T15" fmla="*/ 17 h 44"/>
                  <a:gd name="T16" fmla="*/ 19 w 53"/>
                  <a:gd name="T17" fmla="*/ 6 h 44"/>
                  <a:gd name="T18" fmla="*/ 26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6" y="2"/>
                    </a:moveTo>
                    <a:cubicBezTo>
                      <a:pt x="26" y="2"/>
                      <a:pt x="34" y="0"/>
                      <a:pt x="36" y="1"/>
                    </a:cubicBezTo>
                    <a:cubicBezTo>
                      <a:pt x="37" y="1"/>
                      <a:pt x="53" y="17"/>
                      <a:pt x="53" y="17"/>
                    </a:cubicBezTo>
                    <a:cubicBezTo>
                      <a:pt x="53" y="17"/>
                      <a:pt x="53" y="24"/>
                      <a:pt x="49" y="28"/>
                    </a:cubicBezTo>
                    <a:cubicBezTo>
                      <a:pt x="46" y="32"/>
                      <a:pt x="42" y="32"/>
                      <a:pt x="38" y="33"/>
                    </a:cubicBezTo>
                    <a:cubicBezTo>
                      <a:pt x="34" y="34"/>
                      <a:pt x="31" y="33"/>
                      <a:pt x="29" y="38"/>
                    </a:cubicBezTo>
                    <a:cubicBezTo>
                      <a:pt x="28" y="42"/>
                      <a:pt x="20" y="44"/>
                      <a:pt x="15" y="38"/>
                    </a:cubicBezTo>
                    <a:cubicBezTo>
                      <a:pt x="9" y="33"/>
                      <a:pt x="0" y="21"/>
                      <a:pt x="5" y="17"/>
                    </a:cubicBezTo>
                    <a:cubicBezTo>
                      <a:pt x="10" y="13"/>
                      <a:pt x="16" y="8"/>
                      <a:pt x="19" y="6"/>
                    </a:cubicBezTo>
                    <a:cubicBezTo>
                      <a:pt x="22" y="5"/>
                      <a:pt x="26" y="2"/>
                      <a:pt x="2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3" name="Freeform 298"/>
              <p:cNvSpPr>
                <a:spLocks/>
              </p:cNvSpPr>
              <p:nvPr/>
            </p:nvSpPr>
            <p:spPr bwMode="auto">
              <a:xfrm>
                <a:off x="2040376" y="5130314"/>
                <a:ext cx="65088" cy="65088"/>
              </a:xfrm>
              <a:custGeom>
                <a:avLst/>
                <a:gdLst>
                  <a:gd name="T0" fmla="*/ 30 w 41"/>
                  <a:gd name="T1" fmla="*/ 1 h 41"/>
                  <a:gd name="T2" fmla="*/ 30 w 41"/>
                  <a:gd name="T3" fmla="*/ 2 h 41"/>
                  <a:gd name="T4" fmla="*/ 30 w 41"/>
                  <a:gd name="T5" fmla="*/ 2 h 41"/>
                  <a:gd name="T6" fmla="*/ 30 w 41"/>
                  <a:gd name="T7" fmla="*/ 3 h 41"/>
                  <a:gd name="T8" fmla="*/ 31 w 41"/>
                  <a:gd name="T9" fmla="*/ 3 h 41"/>
                  <a:gd name="T10" fmla="*/ 30 w 41"/>
                  <a:gd name="T11" fmla="*/ 4 h 41"/>
                  <a:gd name="T12" fmla="*/ 29 w 41"/>
                  <a:gd name="T13" fmla="*/ 9 h 41"/>
                  <a:gd name="T14" fmla="*/ 31 w 41"/>
                  <a:gd name="T15" fmla="*/ 13 h 41"/>
                  <a:gd name="T16" fmla="*/ 36 w 41"/>
                  <a:gd name="T17" fmla="*/ 17 h 41"/>
                  <a:gd name="T18" fmla="*/ 38 w 41"/>
                  <a:gd name="T19" fmla="*/ 19 h 41"/>
                  <a:gd name="T20" fmla="*/ 39 w 41"/>
                  <a:gd name="T21" fmla="*/ 21 h 41"/>
                  <a:gd name="T22" fmla="*/ 39 w 41"/>
                  <a:gd name="T23" fmla="*/ 21 h 41"/>
                  <a:gd name="T24" fmla="*/ 39 w 41"/>
                  <a:gd name="T25" fmla="*/ 21 h 41"/>
                  <a:gd name="T26" fmla="*/ 39 w 41"/>
                  <a:gd name="T27" fmla="*/ 25 h 41"/>
                  <a:gd name="T28" fmla="*/ 36 w 41"/>
                  <a:gd name="T29" fmla="*/ 28 h 41"/>
                  <a:gd name="T30" fmla="*/ 28 w 41"/>
                  <a:gd name="T31" fmla="*/ 32 h 41"/>
                  <a:gd name="T32" fmla="*/ 20 w 41"/>
                  <a:gd name="T33" fmla="*/ 37 h 41"/>
                  <a:gd name="T34" fmla="*/ 16 w 41"/>
                  <a:gd name="T35" fmla="*/ 39 h 41"/>
                  <a:gd name="T36" fmla="*/ 7 w 41"/>
                  <a:gd name="T37" fmla="*/ 35 h 41"/>
                  <a:gd name="T38" fmla="*/ 2 w 41"/>
                  <a:gd name="T39" fmla="*/ 26 h 41"/>
                  <a:gd name="T40" fmla="*/ 3 w 41"/>
                  <a:gd name="T41" fmla="*/ 24 h 41"/>
                  <a:gd name="T42" fmla="*/ 3 w 41"/>
                  <a:gd name="T43" fmla="*/ 24 h 41"/>
                  <a:gd name="T44" fmla="*/ 10 w 41"/>
                  <a:gd name="T45" fmla="*/ 12 h 41"/>
                  <a:gd name="T46" fmla="*/ 16 w 41"/>
                  <a:gd name="T47" fmla="*/ 5 h 41"/>
                  <a:gd name="T48" fmla="*/ 20 w 41"/>
                  <a:gd name="T49" fmla="*/ 2 h 41"/>
                  <a:gd name="T50" fmla="*/ 24 w 41"/>
                  <a:gd name="T51" fmla="*/ 1 h 41"/>
                  <a:gd name="T52" fmla="*/ 28 w 41"/>
                  <a:gd name="T53" fmla="*/ 2 h 41"/>
                  <a:gd name="T54" fmla="*/ 29 w 41"/>
                  <a:gd name="T55" fmla="*/ 2 h 41"/>
                  <a:gd name="T56" fmla="*/ 29 w 41"/>
                  <a:gd name="T57" fmla="*/ 2 h 41"/>
                  <a:gd name="T58" fmla="*/ 29 w 41"/>
                  <a:gd name="T59" fmla="*/ 2 h 41"/>
                  <a:gd name="T60" fmla="*/ 29 w 41"/>
                  <a:gd name="T61" fmla="*/ 2 h 41"/>
                  <a:gd name="T62" fmla="*/ 30 w 41"/>
                  <a:gd name="T63" fmla="*/ 2 h 41"/>
                  <a:gd name="T64" fmla="*/ 30 w 41"/>
                  <a:gd name="T65" fmla="*/ 1 h 41"/>
                  <a:gd name="T66" fmla="*/ 30 w 41"/>
                  <a:gd name="T67" fmla="*/ 0 h 41"/>
                  <a:gd name="T68" fmla="*/ 24 w 41"/>
                  <a:gd name="T69" fmla="*/ 0 h 41"/>
                  <a:gd name="T70" fmla="*/ 20 w 41"/>
                  <a:gd name="T71" fmla="*/ 0 h 41"/>
                  <a:gd name="T72" fmla="*/ 15 w 41"/>
                  <a:gd name="T73" fmla="*/ 3 h 41"/>
                  <a:gd name="T74" fmla="*/ 6 w 41"/>
                  <a:gd name="T75" fmla="*/ 15 h 41"/>
                  <a:gd name="T76" fmla="*/ 1 w 41"/>
                  <a:gd name="T77" fmla="*/ 24 h 41"/>
                  <a:gd name="T78" fmla="*/ 1 w 41"/>
                  <a:gd name="T79" fmla="*/ 24 h 41"/>
                  <a:gd name="T80" fmla="*/ 1 w 41"/>
                  <a:gd name="T81" fmla="*/ 24 h 41"/>
                  <a:gd name="T82" fmla="*/ 0 w 41"/>
                  <a:gd name="T83" fmla="*/ 26 h 41"/>
                  <a:gd name="T84" fmla="*/ 6 w 41"/>
                  <a:gd name="T85" fmla="*/ 36 h 41"/>
                  <a:gd name="T86" fmla="*/ 16 w 41"/>
                  <a:gd name="T87" fmla="*/ 41 h 41"/>
                  <a:gd name="T88" fmla="*/ 21 w 41"/>
                  <a:gd name="T89" fmla="*/ 38 h 41"/>
                  <a:gd name="T90" fmla="*/ 29 w 41"/>
                  <a:gd name="T91" fmla="*/ 33 h 41"/>
                  <a:gd name="T92" fmla="*/ 38 w 41"/>
                  <a:gd name="T93" fmla="*/ 29 h 41"/>
                  <a:gd name="T94" fmla="*/ 41 w 41"/>
                  <a:gd name="T95" fmla="*/ 25 h 41"/>
                  <a:gd name="T96" fmla="*/ 41 w 41"/>
                  <a:gd name="T97" fmla="*/ 21 h 41"/>
                  <a:gd name="T98" fmla="*/ 41 w 41"/>
                  <a:gd name="T99" fmla="*/ 21 h 41"/>
                  <a:gd name="T100" fmla="*/ 41 w 41"/>
                  <a:gd name="T101" fmla="*/ 21 h 41"/>
                  <a:gd name="T102" fmla="*/ 40 w 41"/>
                  <a:gd name="T103" fmla="*/ 18 h 41"/>
                  <a:gd name="T104" fmla="*/ 36 w 41"/>
                  <a:gd name="T105" fmla="*/ 15 h 41"/>
                  <a:gd name="T106" fmla="*/ 33 w 41"/>
                  <a:gd name="T107" fmla="*/ 12 h 41"/>
                  <a:gd name="T108" fmla="*/ 31 w 41"/>
                  <a:gd name="T109" fmla="*/ 9 h 41"/>
                  <a:gd name="T110" fmla="*/ 32 w 41"/>
                  <a:gd name="T111" fmla="*/ 5 h 41"/>
                  <a:gd name="T112" fmla="*/ 33 w 41"/>
                  <a:gd name="T113" fmla="*/ 3 h 41"/>
                  <a:gd name="T114" fmla="*/ 31 w 41"/>
                  <a:gd name="T115" fmla="*/ 1 h 41"/>
                  <a:gd name="T116" fmla="*/ 30 w 41"/>
                  <a:gd name="T117" fmla="*/ 0 h 41"/>
                  <a:gd name="T118" fmla="*/ 30 w 41"/>
                  <a:gd name="T119" fmla="*/ 1 h 41"/>
                  <a:gd name="T120" fmla="*/ 30 w 41"/>
                  <a:gd name="T121" fmla="*/ 0 h 41"/>
                  <a:gd name="T122" fmla="*/ 30 w 41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41">
                    <a:moveTo>
                      <a:pt x="30" y="1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1" y="4"/>
                      <a:pt x="30" y="4"/>
                    </a:cubicBezTo>
                    <a:cubicBezTo>
                      <a:pt x="30" y="6"/>
                      <a:pt x="29" y="7"/>
                      <a:pt x="29" y="9"/>
                    </a:cubicBezTo>
                    <a:cubicBezTo>
                      <a:pt x="29" y="10"/>
                      <a:pt x="30" y="12"/>
                      <a:pt x="31" y="13"/>
                    </a:cubicBezTo>
                    <a:cubicBezTo>
                      <a:pt x="32" y="15"/>
                      <a:pt x="35" y="16"/>
                      <a:pt x="36" y="17"/>
                    </a:cubicBezTo>
                    <a:cubicBezTo>
                      <a:pt x="37" y="18"/>
                      <a:pt x="38" y="19"/>
                      <a:pt x="38" y="19"/>
                    </a:cubicBezTo>
                    <a:cubicBezTo>
                      <a:pt x="39" y="20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38" y="26"/>
                      <a:pt x="38" y="27"/>
                      <a:pt x="36" y="28"/>
                    </a:cubicBezTo>
                    <a:cubicBezTo>
                      <a:pt x="35" y="29"/>
                      <a:pt x="32" y="30"/>
                      <a:pt x="28" y="32"/>
                    </a:cubicBezTo>
                    <a:cubicBezTo>
                      <a:pt x="25" y="33"/>
                      <a:pt x="21" y="35"/>
                      <a:pt x="20" y="37"/>
                    </a:cubicBezTo>
                    <a:cubicBezTo>
                      <a:pt x="19" y="38"/>
                      <a:pt x="18" y="39"/>
                      <a:pt x="16" y="39"/>
                    </a:cubicBezTo>
                    <a:cubicBezTo>
                      <a:pt x="13" y="39"/>
                      <a:pt x="9" y="37"/>
                      <a:pt x="7" y="35"/>
                    </a:cubicBezTo>
                    <a:cubicBezTo>
                      <a:pt x="5" y="32"/>
                      <a:pt x="2" y="29"/>
                      <a:pt x="2" y="26"/>
                    </a:cubicBezTo>
                    <a:cubicBezTo>
                      <a:pt x="2" y="26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7" y="17"/>
                      <a:pt x="10" y="12"/>
                    </a:cubicBezTo>
                    <a:cubicBezTo>
                      <a:pt x="12" y="9"/>
                      <a:pt x="14" y="7"/>
                      <a:pt x="16" y="5"/>
                    </a:cubicBezTo>
                    <a:cubicBezTo>
                      <a:pt x="18" y="3"/>
                      <a:pt x="20" y="2"/>
                      <a:pt x="20" y="2"/>
                    </a:cubicBezTo>
                    <a:cubicBezTo>
                      <a:pt x="22" y="2"/>
                      <a:pt x="23" y="1"/>
                      <a:pt x="24" y="1"/>
                    </a:cubicBezTo>
                    <a:cubicBezTo>
                      <a:pt x="26" y="1"/>
                      <a:pt x="27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8" y="0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  <a:cubicBezTo>
                      <a:pt x="18" y="0"/>
                      <a:pt x="17" y="1"/>
                      <a:pt x="15" y="3"/>
                    </a:cubicBezTo>
                    <a:cubicBezTo>
                      <a:pt x="12" y="6"/>
                      <a:pt x="9" y="11"/>
                      <a:pt x="6" y="15"/>
                    </a:cubicBezTo>
                    <a:cubicBezTo>
                      <a:pt x="4" y="18"/>
                      <a:pt x="2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30"/>
                      <a:pt x="3" y="33"/>
                      <a:pt x="6" y="36"/>
                    </a:cubicBezTo>
                    <a:cubicBezTo>
                      <a:pt x="8" y="38"/>
                      <a:pt x="12" y="41"/>
                      <a:pt x="16" y="41"/>
                    </a:cubicBezTo>
                    <a:cubicBezTo>
                      <a:pt x="18" y="41"/>
                      <a:pt x="20" y="40"/>
                      <a:pt x="21" y="38"/>
                    </a:cubicBezTo>
                    <a:cubicBezTo>
                      <a:pt x="22" y="37"/>
                      <a:pt x="26" y="35"/>
                      <a:pt x="29" y="33"/>
                    </a:cubicBezTo>
                    <a:cubicBezTo>
                      <a:pt x="33" y="32"/>
                      <a:pt x="36" y="31"/>
                      <a:pt x="38" y="29"/>
                    </a:cubicBezTo>
                    <a:cubicBezTo>
                      <a:pt x="39" y="28"/>
                      <a:pt x="40" y="27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39" y="17"/>
                      <a:pt x="38" y="16"/>
                      <a:pt x="36" y="15"/>
                    </a:cubicBezTo>
                    <a:cubicBezTo>
                      <a:pt x="35" y="14"/>
                      <a:pt x="33" y="13"/>
                      <a:pt x="33" y="12"/>
                    </a:cubicBezTo>
                    <a:cubicBezTo>
                      <a:pt x="31" y="10"/>
                      <a:pt x="31" y="9"/>
                      <a:pt x="31" y="9"/>
                    </a:cubicBezTo>
                    <a:cubicBezTo>
                      <a:pt x="31" y="8"/>
                      <a:pt x="31" y="7"/>
                      <a:pt x="32" y="5"/>
                    </a:cubicBezTo>
                    <a:cubicBezTo>
                      <a:pt x="32" y="5"/>
                      <a:pt x="33" y="4"/>
                      <a:pt x="33" y="3"/>
                    </a:cubicBezTo>
                    <a:cubicBezTo>
                      <a:pt x="33" y="2"/>
                      <a:pt x="32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4" name="Freeform 299"/>
              <p:cNvSpPr>
                <a:spLocks/>
              </p:cNvSpPr>
              <p:nvPr/>
            </p:nvSpPr>
            <p:spPr bwMode="auto">
              <a:xfrm>
                <a:off x="2064188" y="5170001"/>
                <a:ext cx="80963" cy="69850"/>
              </a:xfrm>
              <a:custGeom>
                <a:avLst/>
                <a:gdLst>
                  <a:gd name="T0" fmla="*/ 23 w 51"/>
                  <a:gd name="T1" fmla="*/ 2 h 43"/>
                  <a:gd name="T2" fmla="*/ 24 w 51"/>
                  <a:gd name="T3" fmla="*/ 3 h 43"/>
                  <a:gd name="T4" fmla="*/ 27 w 51"/>
                  <a:gd name="T5" fmla="*/ 2 h 43"/>
                  <a:gd name="T6" fmla="*/ 32 w 51"/>
                  <a:gd name="T7" fmla="*/ 2 h 43"/>
                  <a:gd name="T8" fmla="*/ 32 w 51"/>
                  <a:gd name="T9" fmla="*/ 2 h 43"/>
                  <a:gd name="T10" fmla="*/ 33 w 51"/>
                  <a:gd name="T11" fmla="*/ 1 h 43"/>
                  <a:gd name="T12" fmla="*/ 32 w 51"/>
                  <a:gd name="T13" fmla="*/ 2 h 43"/>
                  <a:gd name="T14" fmla="*/ 32 w 51"/>
                  <a:gd name="T15" fmla="*/ 2 h 43"/>
                  <a:gd name="T16" fmla="*/ 33 w 51"/>
                  <a:gd name="T17" fmla="*/ 1 h 43"/>
                  <a:gd name="T18" fmla="*/ 32 w 51"/>
                  <a:gd name="T19" fmla="*/ 2 h 43"/>
                  <a:gd name="T20" fmla="*/ 34 w 51"/>
                  <a:gd name="T21" fmla="*/ 2 h 43"/>
                  <a:gd name="T22" fmla="*/ 43 w 51"/>
                  <a:gd name="T23" fmla="*/ 11 h 43"/>
                  <a:gd name="T24" fmla="*/ 49 w 51"/>
                  <a:gd name="T25" fmla="*/ 18 h 43"/>
                  <a:gd name="T26" fmla="*/ 50 w 51"/>
                  <a:gd name="T27" fmla="*/ 17 h 43"/>
                  <a:gd name="T28" fmla="*/ 49 w 51"/>
                  <a:gd name="T29" fmla="*/ 17 h 43"/>
                  <a:gd name="T30" fmla="*/ 49 w 51"/>
                  <a:gd name="T31" fmla="*/ 17 h 43"/>
                  <a:gd name="T32" fmla="*/ 48 w 51"/>
                  <a:gd name="T33" fmla="*/ 22 h 43"/>
                  <a:gd name="T34" fmla="*/ 46 w 51"/>
                  <a:gd name="T35" fmla="*/ 27 h 43"/>
                  <a:gd name="T36" fmla="*/ 35 w 51"/>
                  <a:gd name="T37" fmla="*/ 32 h 43"/>
                  <a:gd name="T38" fmla="*/ 29 w 51"/>
                  <a:gd name="T39" fmla="*/ 33 h 43"/>
                  <a:gd name="T40" fmla="*/ 25 w 51"/>
                  <a:gd name="T41" fmla="*/ 37 h 43"/>
                  <a:gd name="T42" fmla="*/ 19 w 51"/>
                  <a:gd name="T43" fmla="*/ 41 h 43"/>
                  <a:gd name="T44" fmla="*/ 12 w 51"/>
                  <a:gd name="T45" fmla="*/ 38 h 43"/>
                  <a:gd name="T46" fmla="*/ 6 w 51"/>
                  <a:gd name="T47" fmla="*/ 29 h 43"/>
                  <a:gd name="T48" fmla="*/ 2 w 51"/>
                  <a:gd name="T49" fmla="*/ 20 h 43"/>
                  <a:gd name="T50" fmla="*/ 3 w 51"/>
                  <a:gd name="T51" fmla="*/ 18 h 43"/>
                  <a:gd name="T52" fmla="*/ 17 w 51"/>
                  <a:gd name="T53" fmla="*/ 7 h 43"/>
                  <a:gd name="T54" fmla="*/ 24 w 51"/>
                  <a:gd name="T55" fmla="*/ 3 h 43"/>
                  <a:gd name="T56" fmla="*/ 23 w 51"/>
                  <a:gd name="T57" fmla="*/ 2 h 43"/>
                  <a:gd name="T58" fmla="*/ 24 w 51"/>
                  <a:gd name="T59" fmla="*/ 3 h 43"/>
                  <a:gd name="T60" fmla="*/ 23 w 51"/>
                  <a:gd name="T61" fmla="*/ 2 h 43"/>
                  <a:gd name="T62" fmla="*/ 23 w 51"/>
                  <a:gd name="T63" fmla="*/ 1 h 43"/>
                  <a:gd name="T64" fmla="*/ 15 w 51"/>
                  <a:gd name="T65" fmla="*/ 5 h 43"/>
                  <a:gd name="T66" fmla="*/ 2 w 51"/>
                  <a:gd name="T67" fmla="*/ 16 h 43"/>
                  <a:gd name="T68" fmla="*/ 0 w 51"/>
                  <a:gd name="T69" fmla="*/ 20 h 43"/>
                  <a:gd name="T70" fmla="*/ 4 w 51"/>
                  <a:gd name="T71" fmla="*/ 30 h 43"/>
                  <a:gd name="T72" fmla="*/ 11 w 51"/>
                  <a:gd name="T73" fmla="*/ 39 h 43"/>
                  <a:gd name="T74" fmla="*/ 19 w 51"/>
                  <a:gd name="T75" fmla="*/ 43 h 43"/>
                  <a:gd name="T76" fmla="*/ 27 w 51"/>
                  <a:gd name="T77" fmla="*/ 38 h 43"/>
                  <a:gd name="T78" fmla="*/ 30 w 51"/>
                  <a:gd name="T79" fmla="*/ 35 h 43"/>
                  <a:gd name="T80" fmla="*/ 35 w 51"/>
                  <a:gd name="T81" fmla="*/ 34 h 43"/>
                  <a:gd name="T82" fmla="*/ 47 w 51"/>
                  <a:gd name="T83" fmla="*/ 29 h 43"/>
                  <a:gd name="T84" fmla="*/ 50 w 51"/>
                  <a:gd name="T85" fmla="*/ 22 h 43"/>
                  <a:gd name="T86" fmla="*/ 51 w 51"/>
                  <a:gd name="T87" fmla="*/ 17 h 43"/>
                  <a:gd name="T88" fmla="*/ 51 w 51"/>
                  <a:gd name="T89" fmla="*/ 17 h 43"/>
                  <a:gd name="T90" fmla="*/ 51 w 51"/>
                  <a:gd name="T91" fmla="*/ 16 h 43"/>
                  <a:gd name="T92" fmla="*/ 51 w 51"/>
                  <a:gd name="T93" fmla="*/ 16 h 43"/>
                  <a:gd name="T94" fmla="*/ 43 w 51"/>
                  <a:gd name="T95" fmla="*/ 8 h 43"/>
                  <a:gd name="T96" fmla="*/ 37 w 51"/>
                  <a:gd name="T97" fmla="*/ 3 h 43"/>
                  <a:gd name="T98" fmla="*/ 35 w 51"/>
                  <a:gd name="T99" fmla="*/ 1 h 43"/>
                  <a:gd name="T100" fmla="*/ 34 w 51"/>
                  <a:gd name="T101" fmla="*/ 0 h 43"/>
                  <a:gd name="T102" fmla="*/ 33 w 51"/>
                  <a:gd name="T103" fmla="*/ 0 h 43"/>
                  <a:gd name="T104" fmla="*/ 32 w 51"/>
                  <a:gd name="T105" fmla="*/ 0 h 43"/>
                  <a:gd name="T106" fmla="*/ 23 w 51"/>
                  <a:gd name="T107" fmla="*/ 1 h 43"/>
                  <a:gd name="T108" fmla="*/ 23 w 51"/>
                  <a:gd name="T109" fmla="*/ 1 h 43"/>
                  <a:gd name="T110" fmla="*/ 23 w 51"/>
                  <a:gd name="T111" fmla="*/ 1 h 43"/>
                  <a:gd name="T112" fmla="*/ 23 w 51"/>
                  <a:gd name="T11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" h="43">
                    <a:moveTo>
                      <a:pt x="23" y="2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5" y="3"/>
                      <a:pt x="27" y="2"/>
                    </a:cubicBezTo>
                    <a:cubicBezTo>
                      <a:pt x="29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3" y="2"/>
                      <a:pt x="34" y="2"/>
                    </a:cubicBezTo>
                    <a:cubicBezTo>
                      <a:pt x="36" y="4"/>
                      <a:pt x="40" y="8"/>
                      <a:pt x="43" y="11"/>
                    </a:cubicBezTo>
                    <a:cubicBezTo>
                      <a:pt x="46" y="15"/>
                      <a:pt x="49" y="18"/>
                      <a:pt x="49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8"/>
                      <a:pt x="49" y="19"/>
                      <a:pt x="48" y="22"/>
                    </a:cubicBezTo>
                    <a:cubicBezTo>
                      <a:pt x="48" y="24"/>
                      <a:pt x="47" y="26"/>
                      <a:pt x="46" y="27"/>
                    </a:cubicBezTo>
                    <a:cubicBezTo>
                      <a:pt x="42" y="31"/>
                      <a:pt x="39" y="31"/>
                      <a:pt x="35" y="32"/>
                    </a:cubicBezTo>
                    <a:cubicBezTo>
                      <a:pt x="33" y="32"/>
                      <a:pt x="31" y="32"/>
                      <a:pt x="29" y="33"/>
                    </a:cubicBezTo>
                    <a:cubicBezTo>
                      <a:pt x="28" y="34"/>
                      <a:pt x="26" y="35"/>
                      <a:pt x="25" y="37"/>
                    </a:cubicBezTo>
                    <a:cubicBezTo>
                      <a:pt x="25" y="39"/>
                      <a:pt x="22" y="41"/>
                      <a:pt x="19" y="41"/>
                    </a:cubicBezTo>
                    <a:cubicBezTo>
                      <a:pt x="17" y="41"/>
                      <a:pt x="14" y="40"/>
                      <a:pt x="12" y="38"/>
                    </a:cubicBezTo>
                    <a:cubicBezTo>
                      <a:pt x="10" y="35"/>
                      <a:pt x="8" y="32"/>
                      <a:pt x="6" y="29"/>
                    </a:cubicBezTo>
                    <a:cubicBezTo>
                      <a:pt x="3" y="26"/>
                      <a:pt x="2" y="22"/>
                      <a:pt x="2" y="20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8" y="14"/>
                      <a:pt x="14" y="9"/>
                      <a:pt x="17" y="7"/>
                    </a:cubicBezTo>
                    <a:cubicBezTo>
                      <a:pt x="19" y="6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8" y="4"/>
                      <a:pt x="15" y="5"/>
                    </a:cubicBezTo>
                    <a:cubicBezTo>
                      <a:pt x="13" y="7"/>
                      <a:pt x="7" y="12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3"/>
                      <a:pt x="2" y="27"/>
                      <a:pt x="4" y="30"/>
                    </a:cubicBezTo>
                    <a:cubicBezTo>
                      <a:pt x="6" y="34"/>
                      <a:pt x="9" y="37"/>
                      <a:pt x="11" y="39"/>
                    </a:cubicBezTo>
                    <a:cubicBezTo>
                      <a:pt x="13" y="42"/>
                      <a:pt x="17" y="43"/>
                      <a:pt x="19" y="43"/>
                    </a:cubicBezTo>
                    <a:cubicBezTo>
                      <a:pt x="23" y="43"/>
                      <a:pt x="26" y="41"/>
                      <a:pt x="27" y="38"/>
                    </a:cubicBezTo>
                    <a:cubicBezTo>
                      <a:pt x="28" y="36"/>
                      <a:pt x="29" y="35"/>
                      <a:pt x="30" y="35"/>
                    </a:cubicBezTo>
                    <a:cubicBezTo>
                      <a:pt x="31" y="35"/>
                      <a:pt x="33" y="34"/>
                      <a:pt x="35" y="34"/>
                    </a:cubicBezTo>
                    <a:cubicBezTo>
                      <a:pt x="39" y="33"/>
                      <a:pt x="43" y="33"/>
                      <a:pt x="47" y="29"/>
                    </a:cubicBezTo>
                    <a:cubicBezTo>
                      <a:pt x="49" y="27"/>
                      <a:pt x="50" y="24"/>
                      <a:pt x="50" y="22"/>
                    </a:cubicBezTo>
                    <a:cubicBezTo>
                      <a:pt x="51" y="20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47" y="12"/>
                      <a:pt x="43" y="8"/>
                    </a:cubicBezTo>
                    <a:cubicBezTo>
                      <a:pt x="41" y="6"/>
                      <a:pt x="39" y="4"/>
                      <a:pt x="37" y="3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29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5" name="Freeform 300"/>
              <p:cNvSpPr>
                <a:spLocks/>
              </p:cNvSpPr>
              <p:nvPr/>
            </p:nvSpPr>
            <p:spPr bwMode="auto">
              <a:xfrm>
                <a:off x="1991163" y="5087451"/>
                <a:ext cx="61913" cy="26988"/>
              </a:xfrm>
              <a:custGeom>
                <a:avLst/>
                <a:gdLst>
                  <a:gd name="T0" fmla="*/ 1 w 39"/>
                  <a:gd name="T1" fmla="*/ 4 h 17"/>
                  <a:gd name="T2" fmla="*/ 1 w 39"/>
                  <a:gd name="T3" fmla="*/ 10 h 17"/>
                  <a:gd name="T4" fmla="*/ 6 w 39"/>
                  <a:gd name="T5" fmla="*/ 14 h 17"/>
                  <a:gd name="T6" fmla="*/ 14 w 39"/>
                  <a:gd name="T7" fmla="*/ 15 h 17"/>
                  <a:gd name="T8" fmla="*/ 20 w 39"/>
                  <a:gd name="T9" fmla="*/ 13 h 17"/>
                  <a:gd name="T10" fmla="*/ 28 w 39"/>
                  <a:gd name="T11" fmla="*/ 10 h 17"/>
                  <a:gd name="T12" fmla="*/ 34 w 39"/>
                  <a:gd name="T13" fmla="*/ 7 h 17"/>
                  <a:gd name="T14" fmla="*/ 39 w 39"/>
                  <a:gd name="T15" fmla="*/ 4 h 17"/>
                  <a:gd name="T16" fmla="*/ 23 w 39"/>
                  <a:gd name="T17" fmla="*/ 8 h 17"/>
                  <a:gd name="T18" fmla="*/ 16 w 39"/>
                  <a:gd name="T19" fmla="*/ 9 h 17"/>
                  <a:gd name="T20" fmla="*/ 9 w 39"/>
                  <a:gd name="T21" fmla="*/ 11 h 17"/>
                  <a:gd name="T22" fmla="*/ 5 w 39"/>
                  <a:gd name="T23" fmla="*/ 10 h 17"/>
                  <a:gd name="T24" fmla="*/ 5 w 39"/>
                  <a:gd name="T25" fmla="*/ 6 h 17"/>
                  <a:gd name="T26" fmla="*/ 7 w 39"/>
                  <a:gd name="T27" fmla="*/ 5 h 17"/>
                  <a:gd name="T28" fmla="*/ 10 w 39"/>
                  <a:gd name="T29" fmla="*/ 3 h 17"/>
                  <a:gd name="T30" fmla="*/ 15 w 39"/>
                  <a:gd name="T31" fmla="*/ 0 h 17"/>
                  <a:gd name="T32" fmla="*/ 6 w 39"/>
                  <a:gd name="T33" fmla="*/ 5 h 17"/>
                  <a:gd name="T34" fmla="*/ 3 w 39"/>
                  <a:gd name="T35" fmla="*/ 5 h 17"/>
                  <a:gd name="T36" fmla="*/ 1 w 39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1" y="4"/>
                    </a:moveTo>
                    <a:cubicBezTo>
                      <a:pt x="1" y="6"/>
                      <a:pt x="0" y="8"/>
                      <a:pt x="1" y="10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6"/>
                      <a:pt x="11" y="17"/>
                      <a:pt x="14" y="15"/>
                    </a:cubicBezTo>
                    <a:cubicBezTo>
                      <a:pt x="16" y="14"/>
                      <a:pt x="18" y="14"/>
                      <a:pt x="20" y="13"/>
                    </a:cubicBezTo>
                    <a:cubicBezTo>
                      <a:pt x="23" y="12"/>
                      <a:pt x="25" y="12"/>
                      <a:pt x="28" y="10"/>
                    </a:cubicBezTo>
                    <a:cubicBezTo>
                      <a:pt x="30" y="9"/>
                      <a:pt x="32" y="8"/>
                      <a:pt x="34" y="7"/>
                    </a:cubicBezTo>
                    <a:cubicBezTo>
                      <a:pt x="35" y="6"/>
                      <a:pt x="38" y="5"/>
                      <a:pt x="39" y="4"/>
                    </a:cubicBezTo>
                    <a:cubicBezTo>
                      <a:pt x="34" y="6"/>
                      <a:pt x="28" y="7"/>
                      <a:pt x="23" y="8"/>
                    </a:cubicBezTo>
                    <a:cubicBezTo>
                      <a:pt x="20" y="9"/>
                      <a:pt x="18" y="9"/>
                      <a:pt x="16" y="9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7" y="11"/>
                      <a:pt x="6" y="11"/>
                      <a:pt x="5" y="10"/>
                    </a:cubicBezTo>
                    <a:cubicBezTo>
                      <a:pt x="4" y="9"/>
                      <a:pt x="4" y="7"/>
                      <a:pt x="5" y="6"/>
                    </a:cubicBezTo>
                    <a:cubicBezTo>
                      <a:pt x="5" y="6"/>
                      <a:pt x="7" y="5"/>
                      <a:pt x="7" y="5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2" y="2"/>
                      <a:pt x="13" y="1"/>
                      <a:pt x="15" y="0"/>
                    </a:cubicBezTo>
                    <a:cubicBezTo>
                      <a:pt x="12" y="2"/>
                      <a:pt x="9" y="3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6" name="Freeform 301"/>
              <p:cNvSpPr>
                <a:spLocks/>
              </p:cNvSpPr>
              <p:nvPr/>
            </p:nvSpPr>
            <p:spPr bwMode="auto">
              <a:xfrm>
                <a:off x="2041963" y="5054114"/>
                <a:ext cx="60325" cy="26988"/>
              </a:xfrm>
              <a:custGeom>
                <a:avLst/>
                <a:gdLst>
                  <a:gd name="T0" fmla="*/ 37 w 38"/>
                  <a:gd name="T1" fmla="*/ 17 h 17"/>
                  <a:gd name="T2" fmla="*/ 34 w 38"/>
                  <a:gd name="T3" fmla="*/ 10 h 17"/>
                  <a:gd name="T4" fmla="*/ 32 w 38"/>
                  <a:gd name="T5" fmla="*/ 6 h 17"/>
                  <a:gd name="T6" fmla="*/ 23 w 38"/>
                  <a:gd name="T7" fmla="*/ 6 h 17"/>
                  <a:gd name="T8" fmla="*/ 13 w 38"/>
                  <a:gd name="T9" fmla="*/ 4 h 17"/>
                  <a:gd name="T10" fmla="*/ 9 w 38"/>
                  <a:gd name="T11" fmla="*/ 3 h 17"/>
                  <a:gd name="T12" fmla="*/ 6 w 38"/>
                  <a:gd name="T13" fmla="*/ 1 h 17"/>
                  <a:gd name="T14" fmla="*/ 0 w 38"/>
                  <a:gd name="T15" fmla="*/ 3 h 17"/>
                  <a:gd name="T16" fmla="*/ 4 w 38"/>
                  <a:gd name="T17" fmla="*/ 3 h 17"/>
                  <a:gd name="T18" fmla="*/ 9 w 38"/>
                  <a:gd name="T19" fmla="*/ 5 h 17"/>
                  <a:gd name="T20" fmla="*/ 21 w 38"/>
                  <a:gd name="T21" fmla="*/ 9 h 17"/>
                  <a:gd name="T22" fmla="*/ 30 w 38"/>
                  <a:gd name="T23" fmla="*/ 10 h 17"/>
                  <a:gd name="T24" fmla="*/ 36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17"/>
                    </a:moveTo>
                    <a:cubicBezTo>
                      <a:pt x="38" y="15"/>
                      <a:pt x="35" y="12"/>
                      <a:pt x="34" y="10"/>
                    </a:cubicBezTo>
                    <a:cubicBezTo>
                      <a:pt x="33" y="9"/>
                      <a:pt x="33" y="7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19" y="6"/>
                      <a:pt x="16" y="5"/>
                      <a:pt x="13" y="4"/>
                    </a:cubicBezTo>
                    <a:cubicBezTo>
                      <a:pt x="12" y="3"/>
                      <a:pt x="10" y="3"/>
                      <a:pt x="9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4"/>
                      <a:pt x="8" y="4"/>
                      <a:pt x="9" y="5"/>
                    </a:cubicBezTo>
                    <a:cubicBezTo>
                      <a:pt x="13" y="7"/>
                      <a:pt x="17" y="9"/>
                      <a:pt x="21" y="9"/>
                    </a:cubicBezTo>
                    <a:cubicBezTo>
                      <a:pt x="24" y="10"/>
                      <a:pt x="28" y="9"/>
                      <a:pt x="30" y="10"/>
                    </a:cubicBezTo>
                    <a:cubicBezTo>
                      <a:pt x="33" y="11"/>
                      <a:pt x="35" y="14"/>
                      <a:pt x="36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7" name="Freeform 302"/>
              <p:cNvSpPr>
                <a:spLocks/>
              </p:cNvSpPr>
              <p:nvPr/>
            </p:nvSpPr>
            <p:spPr bwMode="auto">
              <a:xfrm>
                <a:off x="1975288" y="5147776"/>
                <a:ext cx="66675" cy="44450"/>
              </a:xfrm>
              <a:custGeom>
                <a:avLst/>
                <a:gdLst>
                  <a:gd name="T0" fmla="*/ 42 w 42"/>
                  <a:gd name="T1" fmla="*/ 8 h 28"/>
                  <a:gd name="T2" fmla="*/ 39 w 42"/>
                  <a:gd name="T3" fmla="*/ 16 h 28"/>
                  <a:gd name="T4" fmla="*/ 36 w 42"/>
                  <a:gd name="T5" fmla="*/ 22 h 28"/>
                  <a:gd name="T6" fmla="*/ 30 w 42"/>
                  <a:gd name="T7" fmla="*/ 26 h 28"/>
                  <a:gd name="T8" fmla="*/ 21 w 42"/>
                  <a:gd name="T9" fmla="*/ 28 h 28"/>
                  <a:gd name="T10" fmla="*/ 18 w 42"/>
                  <a:gd name="T11" fmla="*/ 28 h 28"/>
                  <a:gd name="T12" fmla="*/ 14 w 42"/>
                  <a:gd name="T13" fmla="*/ 28 h 28"/>
                  <a:gd name="T14" fmla="*/ 2 w 42"/>
                  <a:gd name="T15" fmla="*/ 19 h 28"/>
                  <a:gd name="T16" fmla="*/ 0 w 42"/>
                  <a:gd name="T17" fmla="*/ 13 h 28"/>
                  <a:gd name="T18" fmla="*/ 3 w 42"/>
                  <a:gd name="T19" fmla="*/ 2 h 28"/>
                  <a:gd name="T20" fmla="*/ 5 w 42"/>
                  <a:gd name="T21" fmla="*/ 0 h 28"/>
                  <a:gd name="T22" fmla="*/ 8 w 42"/>
                  <a:gd name="T23" fmla="*/ 14 h 28"/>
                  <a:gd name="T24" fmla="*/ 24 w 42"/>
                  <a:gd name="T25" fmla="*/ 16 h 28"/>
                  <a:gd name="T26" fmla="*/ 34 w 42"/>
                  <a:gd name="T27" fmla="*/ 14 h 28"/>
                  <a:gd name="T28" fmla="*/ 39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42" y="8"/>
                    </a:moveTo>
                    <a:cubicBezTo>
                      <a:pt x="41" y="11"/>
                      <a:pt x="40" y="13"/>
                      <a:pt x="39" y="16"/>
                    </a:cubicBezTo>
                    <a:cubicBezTo>
                      <a:pt x="38" y="18"/>
                      <a:pt x="37" y="20"/>
                      <a:pt x="36" y="22"/>
                    </a:cubicBezTo>
                    <a:cubicBezTo>
                      <a:pt x="34" y="24"/>
                      <a:pt x="33" y="25"/>
                      <a:pt x="30" y="26"/>
                    </a:cubicBezTo>
                    <a:cubicBezTo>
                      <a:pt x="27" y="27"/>
                      <a:pt x="24" y="27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7" y="28"/>
                      <a:pt x="16" y="28"/>
                      <a:pt x="14" y="28"/>
                    </a:cubicBezTo>
                    <a:cubicBezTo>
                      <a:pt x="10" y="28"/>
                      <a:pt x="5" y="22"/>
                      <a:pt x="2" y="19"/>
                    </a:cubicBezTo>
                    <a:cubicBezTo>
                      <a:pt x="0" y="18"/>
                      <a:pt x="0" y="15"/>
                      <a:pt x="0" y="13"/>
                    </a:cubicBezTo>
                    <a:cubicBezTo>
                      <a:pt x="1" y="9"/>
                      <a:pt x="2" y="5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4"/>
                      <a:pt x="6" y="10"/>
                      <a:pt x="8" y="14"/>
                    </a:cubicBezTo>
                    <a:cubicBezTo>
                      <a:pt x="12" y="20"/>
                      <a:pt x="19" y="17"/>
                      <a:pt x="24" y="16"/>
                    </a:cubicBezTo>
                    <a:cubicBezTo>
                      <a:pt x="28" y="16"/>
                      <a:pt x="32" y="17"/>
                      <a:pt x="34" y="14"/>
                    </a:cubicBezTo>
                    <a:cubicBezTo>
                      <a:pt x="35" y="13"/>
                      <a:pt x="38" y="6"/>
                      <a:pt x="39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8" name="Freeform 303"/>
              <p:cNvSpPr>
                <a:spLocks/>
              </p:cNvSpPr>
              <p:nvPr/>
            </p:nvSpPr>
            <p:spPr bwMode="auto">
              <a:xfrm>
                <a:off x="2067363" y="5117614"/>
                <a:ext cx="46038" cy="11113"/>
              </a:xfrm>
              <a:custGeom>
                <a:avLst/>
                <a:gdLst>
                  <a:gd name="T0" fmla="*/ 29 w 29"/>
                  <a:gd name="T1" fmla="*/ 0 h 7"/>
                  <a:gd name="T2" fmla="*/ 23 w 29"/>
                  <a:gd name="T3" fmla="*/ 3 h 7"/>
                  <a:gd name="T4" fmla="*/ 19 w 29"/>
                  <a:gd name="T5" fmla="*/ 4 h 7"/>
                  <a:gd name="T6" fmla="*/ 15 w 29"/>
                  <a:gd name="T7" fmla="*/ 4 h 7"/>
                  <a:gd name="T8" fmla="*/ 7 w 29"/>
                  <a:gd name="T9" fmla="*/ 5 h 7"/>
                  <a:gd name="T10" fmla="*/ 0 w 29"/>
                  <a:gd name="T11" fmla="*/ 7 h 7"/>
                  <a:gd name="T12" fmla="*/ 7 w 29"/>
                  <a:gd name="T13" fmla="*/ 2 h 7"/>
                  <a:gd name="T14" fmla="*/ 16 w 29"/>
                  <a:gd name="T15" fmla="*/ 1 h 7"/>
                  <a:gd name="T16" fmla="*/ 19 w 29"/>
                  <a:gd name="T17" fmla="*/ 1 h 7"/>
                  <a:gd name="T18" fmla="*/ 24 w 29"/>
                  <a:gd name="T19" fmla="*/ 1 h 7"/>
                  <a:gd name="T20" fmla="*/ 27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29" y="0"/>
                    </a:moveTo>
                    <a:cubicBezTo>
                      <a:pt x="29" y="2"/>
                      <a:pt x="25" y="3"/>
                      <a:pt x="23" y="3"/>
                    </a:cubicBezTo>
                    <a:cubicBezTo>
                      <a:pt x="22" y="3"/>
                      <a:pt x="21" y="4"/>
                      <a:pt x="19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2" y="4"/>
                      <a:pt x="9" y="4"/>
                      <a:pt x="7" y="5"/>
                    </a:cubicBezTo>
                    <a:cubicBezTo>
                      <a:pt x="5" y="5"/>
                      <a:pt x="1" y="6"/>
                      <a:pt x="0" y="7"/>
                    </a:cubicBezTo>
                    <a:cubicBezTo>
                      <a:pt x="2" y="5"/>
                      <a:pt x="5" y="3"/>
                      <a:pt x="7" y="2"/>
                    </a:cubicBezTo>
                    <a:cubicBezTo>
                      <a:pt x="10" y="0"/>
                      <a:pt x="13" y="0"/>
                      <a:pt x="16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1" y="0"/>
                      <a:pt x="22" y="1"/>
                      <a:pt x="24" y="1"/>
                    </a:cubicBezTo>
                    <a:cubicBezTo>
                      <a:pt x="25" y="1"/>
                      <a:pt x="27" y="1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9" name="Freeform 304"/>
              <p:cNvSpPr>
                <a:spLocks/>
              </p:cNvSpPr>
              <p:nvPr/>
            </p:nvSpPr>
            <p:spPr bwMode="auto">
              <a:xfrm>
                <a:off x="2045138" y="5166826"/>
                <a:ext cx="55563" cy="23813"/>
              </a:xfrm>
              <a:custGeom>
                <a:avLst/>
                <a:gdLst>
                  <a:gd name="T0" fmla="*/ 34 w 35"/>
                  <a:gd name="T1" fmla="*/ 0 h 15"/>
                  <a:gd name="T2" fmla="*/ 28 w 35"/>
                  <a:gd name="T3" fmla="*/ 6 h 15"/>
                  <a:gd name="T4" fmla="*/ 22 w 35"/>
                  <a:gd name="T5" fmla="*/ 10 h 15"/>
                  <a:gd name="T6" fmla="*/ 18 w 35"/>
                  <a:gd name="T7" fmla="*/ 11 h 15"/>
                  <a:gd name="T8" fmla="*/ 16 w 35"/>
                  <a:gd name="T9" fmla="*/ 13 h 15"/>
                  <a:gd name="T10" fmla="*/ 7 w 35"/>
                  <a:gd name="T11" fmla="*/ 11 h 15"/>
                  <a:gd name="T12" fmla="*/ 3 w 35"/>
                  <a:gd name="T13" fmla="*/ 0 h 15"/>
                  <a:gd name="T14" fmla="*/ 17 w 35"/>
                  <a:gd name="T15" fmla="*/ 7 h 15"/>
                  <a:gd name="T16" fmla="*/ 27 w 35"/>
                  <a:gd name="T17" fmla="*/ 2 h 15"/>
                  <a:gd name="T18" fmla="*/ 34 w 3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5">
                    <a:moveTo>
                      <a:pt x="34" y="0"/>
                    </a:moveTo>
                    <a:cubicBezTo>
                      <a:pt x="35" y="3"/>
                      <a:pt x="30" y="5"/>
                      <a:pt x="28" y="6"/>
                    </a:cubicBezTo>
                    <a:cubicBezTo>
                      <a:pt x="26" y="7"/>
                      <a:pt x="24" y="8"/>
                      <a:pt x="22" y="10"/>
                    </a:cubicBezTo>
                    <a:cubicBezTo>
                      <a:pt x="21" y="10"/>
                      <a:pt x="20" y="11"/>
                      <a:pt x="18" y="11"/>
                    </a:cubicBezTo>
                    <a:cubicBezTo>
                      <a:pt x="17" y="12"/>
                      <a:pt x="17" y="13"/>
                      <a:pt x="16" y="13"/>
                    </a:cubicBezTo>
                    <a:cubicBezTo>
                      <a:pt x="13" y="15"/>
                      <a:pt x="9" y="13"/>
                      <a:pt x="7" y="11"/>
                    </a:cubicBezTo>
                    <a:cubicBezTo>
                      <a:pt x="3" y="8"/>
                      <a:pt x="0" y="4"/>
                      <a:pt x="3" y="0"/>
                    </a:cubicBezTo>
                    <a:cubicBezTo>
                      <a:pt x="5" y="5"/>
                      <a:pt x="12" y="7"/>
                      <a:pt x="17" y="7"/>
                    </a:cubicBezTo>
                    <a:cubicBezTo>
                      <a:pt x="21" y="7"/>
                      <a:pt x="24" y="4"/>
                      <a:pt x="27" y="2"/>
                    </a:cubicBezTo>
                    <a:cubicBezTo>
                      <a:pt x="29" y="1"/>
                      <a:pt x="31" y="1"/>
                      <a:pt x="3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0" name="Freeform 305"/>
              <p:cNvSpPr>
                <a:spLocks/>
              </p:cNvSpPr>
              <p:nvPr/>
            </p:nvSpPr>
            <p:spPr bwMode="auto">
              <a:xfrm>
                <a:off x="2092763" y="5139839"/>
                <a:ext cx="57150" cy="28575"/>
              </a:xfrm>
              <a:custGeom>
                <a:avLst/>
                <a:gdLst>
                  <a:gd name="T0" fmla="*/ 35 w 36"/>
                  <a:gd name="T1" fmla="*/ 3 h 18"/>
                  <a:gd name="T2" fmla="*/ 35 w 36"/>
                  <a:gd name="T3" fmla="*/ 3 h 18"/>
                  <a:gd name="T4" fmla="*/ 32 w 36"/>
                  <a:gd name="T5" fmla="*/ 6 h 18"/>
                  <a:gd name="T6" fmla="*/ 27 w 36"/>
                  <a:gd name="T7" fmla="*/ 9 h 18"/>
                  <a:gd name="T8" fmla="*/ 20 w 36"/>
                  <a:gd name="T9" fmla="*/ 12 h 18"/>
                  <a:gd name="T10" fmla="*/ 10 w 36"/>
                  <a:gd name="T11" fmla="*/ 16 h 18"/>
                  <a:gd name="T12" fmla="*/ 7 w 36"/>
                  <a:gd name="T13" fmla="*/ 10 h 18"/>
                  <a:gd name="T14" fmla="*/ 0 w 36"/>
                  <a:gd name="T15" fmla="*/ 3 h 18"/>
                  <a:gd name="T16" fmla="*/ 4 w 36"/>
                  <a:gd name="T17" fmla="*/ 3 h 18"/>
                  <a:gd name="T18" fmla="*/ 13 w 36"/>
                  <a:gd name="T19" fmla="*/ 8 h 18"/>
                  <a:gd name="T20" fmla="*/ 22 w 36"/>
                  <a:gd name="T21" fmla="*/ 8 h 18"/>
                  <a:gd name="T22" fmla="*/ 31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5" y="3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30" y="6"/>
                      <a:pt x="29" y="7"/>
                      <a:pt x="27" y="9"/>
                    </a:cubicBezTo>
                    <a:cubicBezTo>
                      <a:pt x="25" y="10"/>
                      <a:pt x="22" y="11"/>
                      <a:pt x="20" y="12"/>
                    </a:cubicBezTo>
                    <a:cubicBezTo>
                      <a:pt x="17" y="13"/>
                      <a:pt x="14" y="18"/>
                      <a:pt x="10" y="16"/>
                    </a:cubicBezTo>
                    <a:cubicBezTo>
                      <a:pt x="9" y="15"/>
                      <a:pt x="8" y="12"/>
                      <a:pt x="7" y="10"/>
                    </a:cubicBezTo>
                    <a:cubicBezTo>
                      <a:pt x="6" y="8"/>
                      <a:pt x="0" y="6"/>
                      <a:pt x="0" y="3"/>
                    </a:cubicBezTo>
                    <a:cubicBezTo>
                      <a:pt x="1" y="0"/>
                      <a:pt x="2" y="2"/>
                      <a:pt x="4" y="3"/>
                    </a:cubicBezTo>
                    <a:cubicBezTo>
                      <a:pt x="7" y="5"/>
                      <a:pt x="9" y="7"/>
                      <a:pt x="13" y="8"/>
                    </a:cubicBezTo>
                    <a:cubicBezTo>
                      <a:pt x="16" y="10"/>
                      <a:pt x="19" y="9"/>
                      <a:pt x="22" y="8"/>
                    </a:cubicBezTo>
                    <a:cubicBezTo>
                      <a:pt x="25" y="7"/>
                      <a:pt x="28" y="2"/>
                      <a:pt x="3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1" name="Freeform 306"/>
              <p:cNvSpPr>
                <a:spLocks/>
              </p:cNvSpPr>
              <p:nvPr/>
            </p:nvSpPr>
            <p:spPr bwMode="auto">
              <a:xfrm>
                <a:off x="2068951" y="5200164"/>
                <a:ext cx="69850" cy="31750"/>
              </a:xfrm>
              <a:custGeom>
                <a:avLst/>
                <a:gdLst>
                  <a:gd name="T0" fmla="*/ 43 w 44"/>
                  <a:gd name="T1" fmla="*/ 2 h 19"/>
                  <a:gd name="T2" fmla="*/ 35 w 44"/>
                  <a:gd name="T3" fmla="*/ 10 h 19"/>
                  <a:gd name="T4" fmla="*/ 31 w 44"/>
                  <a:gd name="T5" fmla="*/ 10 h 19"/>
                  <a:gd name="T6" fmla="*/ 27 w 44"/>
                  <a:gd name="T7" fmla="*/ 12 h 19"/>
                  <a:gd name="T8" fmla="*/ 22 w 44"/>
                  <a:gd name="T9" fmla="*/ 14 h 19"/>
                  <a:gd name="T10" fmla="*/ 17 w 44"/>
                  <a:gd name="T11" fmla="*/ 18 h 19"/>
                  <a:gd name="T12" fmla="*/ 11 w 44"/>
                  <a:gd name="T13" fmla="*/ 17 h 19"/>
                  <a:gd name="T14" fmla="*/ 3 w 44"/>
                  <a:gd name="T15" fmla="*/ 8 h 19"/>
                  <a:gd name="T16" fmla="*/ 2 w 44"/>
                  <a:gd name="T17" fmla="*/ 1 h 19"/>
                  <a:gd name="T18" fmla="*/ 6 w 44"/>
                  <a:gd name="T19" fmla="*/ 4 h 19"/>
                  <a:gd name="T20" fmla="*/ 12 w 44"/>
                  <a:gd name="T21" fmla="*/ 10 h 19"/>
                  <a:gd name="T22" fmla="*/ 21 w 44"/>
                  <a:gd name="T23" fmla="*/ 9 h 19"/>
                  <a:gd name="T24" fmla="*/ 26 w 44"/>
                  <a:gd name="T25" fmla="*/ 6 h 19"/>
                  <a:gd name="T26" fmla="*/ 32 w 44"/>
                  <a:gd name="T27" fmla="*/ 6 h 19"/>
                  <a:gd name="T28" fmla="*/ 38 w 44"/>
                  <a:gd name="T29" fmla="*/ 5 h 19"/>
                  <a:gd name="T30" fmla="*/ 41 w 44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19">
                    <a:moveTo>
                      <a:pt x="43" y="2"/>
                    </a:moveTo>
                    <a:cubicBezTo>
                      <a:pt x="44" y="6"/>
                      <a:pt x="39" y="9"/>
                      <a:pt x="35" y="10"/>
                    </a:cubicBezTo>
                    <a:cubicBezTo>
                      <a:pt x="34" y="10"/>
                      <a:pt x="32" y="10"/>
                      <a:pt x="31" y="10"/>
                    </a:cubicBezTo>
                    <a:cubicBezTo>
                      <a:pt x="29" y="10"/>
                      <a:pt x="28" y="11"/>
                      <a:pt x="27" y="12"/>
                    </a:cubicBezTo>
                    <a:cubicBezTo>
                      <a:pt x="26" y="12"/>
                      <a:pt x="24" y="13"/>
                      <a:pt x="22" y="14"/>
                    </a:cubicBezTo>
                    <a:cubicBezTo>
                      <a:pt x="20" y="15"/>
                      <a:pt x="20" y="17"/>
                      <a:pt x="17" y="18"/>
                    </a:cubicBezTo>
                    <a:cubicBezTo>
                      <a:pt x="14" y="19"/>
                      <a:pt x="13" y="18"/>
                      <a:pt x="11" y="17"/>
                    </a:cubicBezTo>
                    <a:cubicBezTo>
                      <a:pt x="8" y="15"/>
                      <a:pt x="4" y="11"/>
                      <a:pt x="3" y="8"/>
                    </a:cubicBezTo>
                    <a:cubicBezTo>
                      <a:pt x="2" y="7"/>
                      <a:pt x="0" y="2"/>
                      <a:pt x="2" y="1"/>
                    </a:cubicBezTo>
                    <a:cubicBezTo>
                      <a:pt x="3" y="0"/>
                      <a:pt x="5" y="3"/>
                      <a:pt x="6" y="4"/>
                    </a:cubicBezTo>
                    <a:cubicBezTo>
                      <a:pt x="8" y="6"/>
                      <a:pt x="9" y="9"/>
                      <a:pt x="12" y="10"/>
                    </a:cubicBezTo>
                    <a:cubicBezTo>
                      <a:pt x="16" y="11"/>
                      <a:pt x="18" y="11"/>
                      <a:pt x="21" y="9"/>
                    </a:cubicBezTo>
                    <a:cubicBezTo>
                      <a:pt x="23" y="8"/>
                      <a:pt x="24" y="6"/>
                      <a:pt x="26" y="6"/>
                    </a:cubicBezTo>
                    <a:cubicBezTo>
                      <a:pt x="28" y="6"/>
                      <a:pt x="30" y="7"/>
                      <a:pt x="32" y="6"/>
                    </a:cubicBezTo>
                    <a:cubicBezTo>
                      <a:pt x="34" y="6"/>
                      <a:pt x="36" y="5"/>
                      <a:pt x="38" y="5"/>
                    </a:cubicBezTo>
                    <a:cubicBezTo>
                      <a:pt x="39" y="4"/>
                      <a:pt x="40" y="3"/>
                      <a:pt x="4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2" name="Freeform 307"/>
              <p:cNvSpPr>
                <a:spLocks/>
              </p:cNvSpPr>
              <p:nvPr/>
            </p:nvSpPr>
            <p:spPr bwMode="auto">
              <a:xfrm>
                <a:off x="2138801" y="5179526"/>
                <a:ext cx="31750" cy="12700"/>
              </a:xfrm>
              <a:custGeom>
                <a:avLst/>
                <a:gdLst>
                  <a:gd name="T0" fmla="*/ 17 w 19"/>
                  <a:gd name="T1" fmla="*/ 0 h 8"/>
                  <a:gd name="T2" fmla="*/ 18 w 19"/>
                  <a:gd name="T3" fmla="*/ 1 h 8"/>
                  <a:gd name="T4" fmla="*/ 17 w 19"/>
                  <a:gd name="T5" fmla="*/ 4 h 8"/>
                  <a:gd name="T6" fmla="*/ 13 w 19"/>
                  <a:gd name="T7" fmla="*/ 8 h 8"/>
                  <a:gd name="T8" fmla="*/ 10 w 19"/>
                  <a:gd name="T9" fmla="*/ 8 h 8"/>
                  <a:gd name="T10" fmla="*/ 6 w 19"/>
                  <a:gd name="T11" fmla="*/ 7 h 8"/>
                  <a:gd name="T12" fmla="*/ 0 w 19"/>
                  <a:gd name="T13" fmla="*/ 1 h 8"/>
                  <a:gd name="T14" fmla="*/ 3 w 19"/>
                  <a:gd name="T15" fmla="*/ 2 h 8"/>
                  <a:gd name="T16" fmla="*/ 8 w 19"/>
                  <a:gd name="T17" fmla="*/ 4 h 8"/>
                  <a:gd name="T18" fmla="*/ 13 w 19"/>
                  <a:gd name="T19" fmla="*/ 4 h 8"/>
                  <a:gd name="T20" fmla="*/ 18 w 1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">
                    <a:moveTo>
                      <a:pt x="17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3"/>
                      <a:pt x="18" y="3"/>
                      <a:pt x="17" y="4"/>
                    </a:cubicBezTo>
                    <a:cubicBezTo>
                      <a:pt x="15" y="5"/>
                      <a:pt x="14" y="8"/>
                      <a:pt x="13" y="8"/>
                    </a:cubicBezTo>
                    <a:cubicBezTo>
                      <a:pt x="12" y="8"/>
                      <a:pt x="10" y="8"/>
                      <a:pt x="10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4" y="5"/>
                      <a:pt x="1" y="3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10" y="5"/>
                      <a:pt x="11" y="5"/>
                      <a:pt x="13" y="4"/>
                    </a:cubicBezTo>
                    <a:cubicBezTo>
                      <a:pt x="14" y="3"/>
                      <a:pt x="16" y="2"/>
                      <a:pt x="1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3" name="Freeform 308"/>
              <p:cNvSpPr>
                <a:spLocks/>
              </p:cNvSpPr>
              <p:nvPr/>
            </p:nvSpPr>
            <p:spPr bwMode="auto">
              <a:xfrm>
                <a:off x="2170551" y="5187464"/>
                <a:ext cx="25400" cy="14288"/>
              </a:xfrm>
              <a:custGeom>
                <a:avLst/>
                <a:gdLst>
                  <a:gd name="T0" fmla="*/ 14 w 16"/>
                  <a:gd name="T1" fmla="*/ 1 h 9"/>
                  <a:gd name="T2" fmla="*/ 16 w 16"/>
                  <a:gd name="T3" fmla="*/ 4 h 9"/>
                  <a:gd name="T4" fmla="*/ 10 w 16"/>
                  <a:gd name="T5" fmla="*/ 8 h 9"/>
                  <a:gd name="T6" fmla="*/ 6 w 16"/>
                  <a:gd name="T7" fmla="*/ 9 h 9"/>
                  <a:gd name="T8" fmla="*/ 3 w 16"/>
                  <a:gd name="T9" fmla="*/ 7 h 9"/>
                  <a:gd name="T10" fmla="*/ 5 w 16"/>
                  <a:gd name="T11" fmla="*/ 2 h 9"/>
                  <a:gd name="T12" fmla="*/ 14 w 1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4" y="1"/>
                    </a:moveTo>
                    <a:cubicBezTo>
                      <a:pt x="16" y="0"/>
                      <a:pt x="16" y="3"/>
                      <a:pt x="16" y="4"/>
                    </a:cubicBezTo>
                    <a:cubicBezTo>
                      <a:pt x="15" y="6"/>
                      <a:pt x="12" y="6"/>
                      <a:pt x="10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3" y="7"/>
                      <a:pt x="3" y="7"/>
                    </a:cubicBezTo>
                    <a:cubicBezTo>
                      <a:pt x="0" y="5"/>
                      <a:pt x="3" y="2"/>
                      <a:pt x="5" y="2"/>
                    </a:cubicBezTo>
                    <a:cubicBezTo>
                      <a:pt x="7" y="2"/>
                      <a:pt x="13" y="6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4" name="Freeform 309"/>
              <p:cNvSpPr>
                <a:spLocks/>
              </p:cNvSpPr>
              <p:nvPr/>
            </p:nvSpPr>
            <p:spPr bwMode="auto">
              <a:xfrm>
                <a:off x="2154676" y="5160476"/>
                <a:ext cx="28575" cy="14288"/>
              </a:xfrm>
              <a:custGeom>
                <a:avLst/>
                <a:gdLst>
                  <a:gd name="T0" fmla="*/ 18 w 18"/>
                  <a:gd name="T1" fmla="*/ 6 h 9"/>
                  <a:gd name="T2" fmla="*/ 16 w 18"/>
                  <a:gd name="T3" fmla="*/ 8 h 9"/>
                  <a:gd name="T4" fmla="*/ 10 w 18"/>
                  <a:gd name="T5" fmla="*/ 6 h 9"/>
                  <a:gd name="T6" fmla="*/ 0 w 18"/>
                  <a:gd name="T7" fmla="*/ 1 h 9"/>
                  <a:gd name="T8" fmla="*/ 7 w 18"/>
                  <a:gd name="T9" fmla="*/ 2 h 9"/>
                  <a:gd name="T10" fmla="*/ 11 w 18"/>
                  <a:gd name="T11" fmla="*/ 4 h 9"/>
                  <a:gd name="T12" fmla="*/ 16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4" y="9"/>
                      <a:pt x="11" y="7"/>
                      <a:pt x="10" y="6"/>
                    </a:cubicBezTo>
                    <a:cubicBezTo>
                      <a:pt x="6" y="4"/>
                      <a:pt x="3" y="3"/>
                      <a:pt x="0" y="1"/>
                    </a:cubicBezTo>
                    <a:cubicBezTo>
                      <a:pt x="2" y="0"/>
                      <a:pt x="5" y="1"/>
                      <a:pt x="7" y="2"/>
                    </a:cubicBezTo>
                    <a:cubicBezTo>
                      <a:pt x="8" y="3"/>
                      <a:pt x="10" y="3"/>
                      <a:pt x="11" y="4"/>
                    </a:cubicBezTo>
                    <a:cubicBezTo>
                      <a:pt x="13" y="5"/>
                      <a:pt x="14" y="6"/>
                      <a:pt x="16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5" name="Freeform 310"/>
              <p:cNvSpPr>
                <a:spLocks/>
              </p:cNvSpPr>
              <p:nvPr/>
            </p:nvSpPr>
            <p:spPr bwMode="auto">
              <a:xfrm>
                <a:off x="2018151" y="5062051"/>
                <a:ext cx="19050" cy="20638"/>
              </a:xfrm>
              <a:custGeom>
                <a:avLst/>
                <a:gdLst>
                  <a:gd name="T0" fmla="*/ 12 w 12"/>
                  <a:gd name="T1" fmla="*/ 0 h 13"/>
                  <a:gd name="T2" fmla="*/ 6 w 12"/>
                  <a:gd name="T3" fmla="*/ 7 h 13"/>
                  <a:gd name="T4" fmla="*/ 0 w 12"/>
                  <a:gd name="T5" fmla="*/ 13 h 13"/>
                  <a:gd name="T6" fmla="*/ 12 w 12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0" y="2"/>
                      <a:pt x="8" y="4"/>
                      <a:pt x="6" y="7"/>
                    </a:cubicBezTo>
                    <a:cubicBezTo>
                      <a:pt x="4" y="9"/>
                      <a:pt x="1" y="11"/>
                      <a:pt x="0" y="13"/>
                    </a:cubicBezTo>
                    <a:cubicBezTo>
                      <a:pt x="4" y="10"/>
                      <a:pt x="10" y="7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6" name="Freeform 311"/>
              <p:cNvSpPr>
                <a:spLocks/>
              </p:cNvSpPr>
              <p:nvPr/>
            </p:nvSpPr>
            <p:spPr bwMode="auto">
              <a:xfrm>
                <a:off x="2065776" y="5095389"/>
                <a:ext cx="46038" cy="17463"/>
              </a:xfrm>
              <a:custGeom>
                <a:avLst/>
                <a:gdLst>
                  <a:gd name="T0" fmla="*/ 29 w 29"/>
                  <a:gd name="T1" fmla="*/ 10 h 11"/>
                  <a:gd name="T2" fmla="*/ 28 w 29"/>
                  <a:gd name="T3" fmla="*/ 8 h 11"/>
                  <a:gd name="T4" fmla="*/ 26 w 29"/>
                  <a:gd name="T5" fmla="*/ 5 h 11"/>
                  <a:gd name="T6" fmla="*/ 23 w 29"/>
                  <a:gd name="T7" fmla="*/ 3 h 11"/>
                  <a:gd name="T8" fmla="*/ 19 w 29"/>
                  <a:gd name="T9" fmla="*/ 1 h 11"/>
                  <a:gd name="T10" fmla="*/ 9 w 29"/>
                  <a:gd name="T11" fmla="*/ 1 h 11"/>
                  <a:gd name="T12" fmla="*/ 3 w 29"/>
                  <a:gd name="T13" fmla="*/ 2 h 11"/>
                  <a:gd name="T14" fmla="*/ 0 w 29"/>
                  <a:gd name="T15" fmla="*/ 4 h 11"/>
                  <a:gd name="T16" fmla="*/ 13 w 29"/>
                  <a:gd name="T17" fmla="*/ 3 h 11"/>
                  <a:gd name="T18" fmla="*/ 21 w 29"/>
                  <a:gd name="T19" fmla="*/ 5 h 11"/>
                  <a:gd name="T20" fmla="*/ 27 w 2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1">
                    <a:moveTo>
                      <a:pt x="29" y="10"/>
                    </a:moveTo>
                    <a:cubicBezTo>
                      <a:pt x="29" y="11"/>
                      <a:pt x="28" y="9"/>
                      <a:pt x="28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5" y="3"/>
                      <a:pt x="25" y="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6" y="1"/>
                      <a:pt x="11" y="0"/>
                      <a:pt x="9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4" y="3"/>
                      <a:pt x="8" y="3"/>
                      <a:pt x="13" y="3"/>
                    </a:cubicBezTo>
                    <a:cubicBezTo>
                      <a:pt x="15" y="4"/>
                      <a:pt x="19" y="4"/>
                      <a:pt x="21" y="5"/>
                    </a:cubicBezTo>
                    <a:cubicBezTo>
                      <a:pt x="23" y="6"/>
                      <a:pt x="27" y="8"/>
                      <a:pt x="2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7" name="Freeform 312"/>
              <p:cNvSpPr>
                <a:spLocks/>
              </p:cNvSpPr>
              <p:nvPr/>
            </p:nvSpPr>
            <p:spPr bwMode="auto">
              <a:xfrm>
                <a:off x="2056251" y="5135076"/>
                <a:ext cx="30163" cy="23813"/>
              </a:xfrm>
              <a:custGeom>
                <a:avLst/>
                <a:gdLst>
                  <a:gd name="T0" fmla="*/ 18 w 19"/>
                  <a:gd name="T1" fmla="*/ 6 h 15"/>
                  <a:gd name="T2" fmla="*/ 17 w 19"/>
                  <a:gd name="T3" fmla="*/ 1 h 15"/>
                  <a:gd name="T4" fmla="*/ 10 w 19"/>
                  <a:gd name="T5" fmla="*/ 1 h 15"/>
                  <a:gd name="T6" fmla="*/ 5 w 19"/>
                  <a:gd name="T7" fmla="*/ 7 h 15"/>
                  <a:gd name="T8" fmla="*/ 0 w 19"/>
                  <a:gd name="T9" fmla="*/ 15 h 15"/>
                  <a:gd name="T10" fmla="*/ 6 w 19"/>
                  <a:gd name="T11" fmla="*/ 6 h 15"/>
                  <a:gd name="T12" fmla="*/ 11 w 19"/>
                  <a:gd name="T13" fmla="*/ 2 h 15"/>
                  <a:gd name="T14" fmla="*/ 17 w 19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8" y="6"/>
                    </a:moveTo>
                    <a:cubicBezTo>
                      <a:pt x="17" y="4"/>
                      <a:pt x="19" y="2"/>
                      <a:pt x="17" y="1"/>
                    </a:cubicBez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6" y="5"/>
                      <a:pt x="5" y="7"/>
                    </a:cubicBezTo>
                    <a:cubicBezTo>
                      <a:pt x="3" y="10"/>
                      <a:pt x="1" y="12"/>
                      <a:pt x="0" y="15"/>
                    </a:cubicBezTo>
                    <a:cubicBezTo>
                      <a:pt x="2" y="12"/>
                      <a:pt x="5" y="10"/>
                      <a:pt x="6" y="6"/>
                    </a:cubicBezTo>
                    <a:cubicBezTo>
                      <a:pt x="7" y="4"/>
                      <a:pt x="9" y="3"/>
                      <a:pt x="11" y="2"/>
                    </a:cubicBezTo>
                    <a:cubicBezTo>
                      <a:pt x="13" y="1"/>
                      <a:pt x="18" y="2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8" name="Freeform 313"/>
              <p:cNvSpPr>
                <a:spLocks/>
              </p:cNvSpPr>
              <p:nvPr/>
            </p:nvSpPr>
            <p:spPr bwMode="auto">
              <a:xfrm>
                <a:off x="2105463" y="5125551"/>
                <a:ext cx="31750" cy="9525"/>
              </a:xfrm>
              <a:custGeom>
                <a:avLst/>
                <a:gdLst>
                  <a:gd name="T0" fmla="*/ 20 w 20"/>
                  <a:gd name="T1" fmla="*/ 6 h 6"/>
                  <a:gd name="T2" fmla="*/ 14 w 20"/>
                  <a:gd name="T3" fmla="*/ 3 h 6"/>
                  <a:gd name="T4" fmla="*/ 10 w 20"/>
                  <a:gd name="T5" fmla="*/ 1 h 6"/>
                  <a:gd name="T6" fmla="*/ 8 w 20"/>
                  <a:gd name="T7" fmla="*/ 1 h 6"/>
                  <a:gd name="T8" fmla="*/ 5 w 20"/>
                  <a:gd name="T9" fmla="*/ 2 h 6"/>
                  <a:gd name="T10" fmla="*/ 0 w 20"/>
                  <a:gd name="T11" fmla="*/ 4 h 6"/>
                  <a:gd name="T12" fmla="*/ 8 w 20"/>
                  <a:gd name="T13" fmla="*/ 2 h 6"/>
                  <a:gd name="T14" fmla="*/ 11 w 20"/>
                  <a:gd name="T15" fmla="*/ 2 h 6"/>
                  <a:gd name="T16" fmla="*/ 15 w 20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9" y="5"/>
                      <a:pt x="16" y="4"/>
                      <a:pt x="14" y="3"/>
                    </a:cubicBezTo>
                    <a:cubicBezTo>
                      <a:pt x="13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9" y="2"/>
                      <a:pt x="10" y="2"/>
                      <a:pt x="11" y="2"/>
                    </a:cubicBezTo>
                    <a:cubicBezTo>
                      <a:pt x="12" y="3"/>
                      <a:pt x="13" y="5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9" name="Freeform 314"/>
              <p:cNvSpPr>
                <a:spLocks/>
              </p:cNvSpPr>
              <p:nvPr/>
            </p:nvSpPr>
            <p:spPr bwMode="auto">
              <a:xfrm>
                <a:off x="2151501" y="5150951"/>
                <a:ext cx="15875" cy="9525"/>
              </a:xfrm>
              <a:custGeom>
                <a:avLst/>
                <a:gdLst>
                  <a:gd name="T0" fmla="*/ 0 w 9"/>
                  <a:gd name="T1" fmla="*/ 4 h 6"/>
                  <a:gd name="T2" fmla="*/ 9 w 9"/>
                  <a:gd name="T3" fmla="*/ 5 h 6"/>
                  <a:gd name="T4" fmla="*/ 2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8" y="6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0" name="Freeform 315"/>
              <p:cNvSpPr>
                <a:spLocks/>
              </p:cNvSpPr>
              <p:nvPr/>
            </p:nvSpPr>
            <p:spPr bwMode="auto">
              <a:xfrm>
                <a:off x="2181663" y="5181114"/>
                <a:ext cx="11113" cy="6350"/>
              </a:xfrm>
              <a:custGeom>
                <a:avLst/>
                <a:gdLst>
                  <a:gd name="T0" fmla="*/ 0 w 7"/>
                  <a:gd name="T1" fmla="*/ 2 h 4"/>
                  <a:gd name="T2" fmla="*/ 6 w 7"/>
                  <a:gd name="T3" fmla="*/ 3 h 4"/>
                  <a:gd name="T4" fmla="*/ 1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0"/>
                      <a:pt x="7" y="0"/>
                      <a:pt x="6" y="3"/>
                    </a:cubicBezTo>
                    <a:cubicBezTo>
                      <a:pt x="5" y="4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1" name="Freeform 316"/>
              <p:cNvSpPr>
                <a:spLocks/>
              </p:cNvSpPr>
              <p:nvPr/>
            </p:nvSpPr>
            <p:spPr bwMode="auto">
              <a:xfrm>
                <a:off x="2122926" y="5162064"/>
                <a:ext cx="22225" cy="7938"/>
              </a:xfrm>
              <a:custGeom>
                <a:avLst/>
                <a:gdLst>
                  <a:gd name="T0" fmla="*/ 14 w 14"/>
                  <a:gd name="T1" fmla="*/ 4 h 5"/>
                  <a:gd name="T2" fmla="*/ 5 w 14"/>
                  <a:gd name="T3" fmla="*/ 1 h 5"/>
                  <a:gd name="T4" fmla="*/ 1 w 14"/>
                  <a:gd name="T5" fmla="*/ 5 h 5"/>
                  <a:gd name="T6" fmla="*/ 4 w 14"/>
                  <a:gd name="T7" fmla="*/ 2 h 5"/>
                  <a:gd name="T8" fmla="*/ 13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4" y="1"/>
                      <a:pt x="0" y="3"/>
                      <a:pt x="1" y="5"/>
                    </a:cubicBezTo>
                    <a:cubicBezTo>
                      <a:pt x="1" y="4"/>
                      <a:pt x="3" y="2"/>
                      <a:pt x="4" y="2"/>
                    </a:cubicBezTo>
                    <a:cubicBezTo>
                      <a:pt x="7" y="1"/>
                      <a:pt x="11" y="3"/>
                      <a:pt x="1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2" name="Freeform 317"/>
              <p:cNvSpPr>
                <a:spLocks/>
              </p:cNvSpPr>
              <p:nvPr/>
            </p:nvSpPr>
            <p:spPr bwMode="auto">
              <a:xfrm>
                <a:off x="2076888" y="5177939"/>
                <a:ext cx="52388" cy="19050"/>
              </a:xfrm>
              <a:custGeom>
                <a:avLst/>
                <a:gdLst>
                  <a:gd name="T0" fmla="*/ 33 w 33"/>
                  <a:gd name="T1" fmla="*/ 9 h 12"/>
                  <a:gd name="T2" fmla="*/ 26 w 33"/>
                  <a:gd name="T3" fmla="*/ 1 h 12"/>
                  <a:gd name="T4" fmla="*/ 18 w 33"/>
                  <a:gd name="T5" fmla="*/ 1 h 12"/>
                  <a:gd name="T6" fmla="*/ 10 w 33"/>
                  <a:gd name="T7" fmla="*/ 5 h 12"/>
                  <a:gd name="T8" fmla="*/ 5 w 33"/>
                  <a:gd name="T9" fmla="*/ 8 h 12"/>
                  <a:gd name="T10" fmla="*/ 0 w 33"/>
                  <a:gd name="T11" fmla="*/ 12 h 12"/>
                  <a:gd name="T12" fmla="*/ 2 w 33"/>
                  <a:gd name="T13" fmla="*/ 11 h 12"/>
                  <a:gd name="T14" fmla="*/ 7 w 33"/>
                  <a:gd name="T15" fmla="*/ 8 h 12"/>
                  <a:gd name="T16" fmla="*/ 12 w 33"/>
                  <a:gd name="T17" fmla="*/ 5 h 12"/>
                  <a:gd name="T18" fmla="*/ 14 w 33"/>
                  <a:gd name="T19" fmla="*/ 4 h 12"/>
                  <a:gd name="T20" fmla="*/ 17 w 33"/>
                  <a:gd name="T21" fmla="*/ 3 h 12"/>
                  <a:gd name="T22" fmla="*/ 33 w 33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2">
                    <a:moveTo>
                      <a:pt x="33" y="9"/>
                    </a:moveTo>
                    <a:cubicBezTo>
                      <a:pt x="30" y="7"/>
                      <a:pt x="29" y="3"/>
                      <a:pt x="26" y="1"/>
                    </a:cubicBezTo>
                    <a:cubicBezTo>
                      <a:pt x="24" y="0"/>
                      <a:pt x="20" y="0"/>
                      <a:pt x="18" y="1"/>
                    </a:cubicBezTo>
                    <a:cubicBezTo>
                      <a:pt x="15" y="2"/>
                      <a:pt x="13" y="3"/>
                      <a:pt x="10" y="5"/>
                    </a:cubicBezTo>
                    <a:cubicBezTo>
                      <a:pt x="8" y="6"/>
                      <a:pt x="7" y="7"/>
                      <a:pt x="5" y="8"/>
                    </a:cubicBezTo>
                    <a:cubicBezTo>
                      <a:pt x="3" y="9"/>
                      <a:pt x="2" y="10"/>
                      <a:pt x="0" y="12"/>
                    </a:cubicBezTo>
                    <a:cubicBezTo>
                      <a:pt x="1" y="12"/>
                      <a:pt x="1" y="11"/>
                      <a:pt x="2" y="11"/>
                    </a:cubicBez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5" y="4"/>
                      <a:pt x="16" y="3"/>
                      <a:pt x="17" y="3"/>
                    </a:cubicBezTo>
                    <a:cubicBezTo>
                      <a:pt x="23" y="0"/>
                      <a:pt x="28" y="5"/>
                      <a:pt x="3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3" name="Freeform 318"/>
              <p:cNvSpPr>
                <a:spLocks/>
              </p:cNvSpPr>
              <p:nvPr/>
            </p:nvSpPr>
            <p:spPr bwMode="auto">
              <a:xfrm>
                <a:off x="2143563" y="5206514"/>
                <a:ext cx="98425" cy="106363"/>
              </a:xfrm>
              <a:custGeom>
                <a:avLst/>
                <a:gdLst>
                  <a:gd name="T0" fmla="*/ 3 w 61"/>
                  <a:gd name="T1" fmla="*/ 0 h 66"/>
                  <a:gd name="T2" fmla="*/ 0 w 61"/>
                  <a:gd name="T3" fmla="*/ 7 h 66"/>
                  <a:gd name="T4" fmla="*/ 7 w 61"/>
                  <a:gd name="T5" fmla="*/ 11 h 66"/>
                  <a:gd name="T6" fmla="*/ 15 w 61"/>
                  <a:gd name="T7" fmla="*/ 17 h 66"/>
                  <a:gd name="T8" fmla="*/ 32 w 61"/>
                  <a:gd name="T9" fmla="*/ 37 h 66"/>
                  <a:gd name="T10" fmla="*/ 47 w 61"/>
                  <a:gd name="T11" fmla="*/ 52 h 66"/>
                  <a:gd name="T12" fmla="*/ 54 w 61"/>
                  <a:gd name="T13" fmla="*/ 57 h 66"/>
                  <a:gd name="T14" fmla="*/ 61 w 61"/>
                  <a:gd name="T15" fmla="*/ 66 h 66"/>
                  <a:gd name="T16" fmla="*/ 52 w 61"/>
                  <a:gd name="T17" fmla="*/ 53 h 66"/>
                  <a:gd name="T18" fmla="*/ 42 w 61"/>
                  <a:gd name="T19" fmla="*/ 42 h 66"/>
                  <a:gd name="T20" fmla="*/ 25 w 61"/>
                  <a:gd name="T21" fmla="*/ 26 h 66"/>
                  <a:gd name="T22" fmla="*/ 12 w 61"/>
                  <a:gd name="T23" fmla="*/ 13 h 66"/>
                  <a:gd name="T24" fmla="*/ 4 w 61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6">
                    <a:moveTo>
                      <a:pt x="3" y="0"/>
                    </a:moveTo>
                    <a:cubicBezTo>
                      <a:pt x="3" y="2"/>
                      <a:pt x="0" y="4"/>
                      <a:pt x="0" y="7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10" y="13"/>
                      <a:pt x="12" y="14"/>
                      <a:pt x="15" y="17"/>
                    </a:cubicBezTo>
                    <a:cubicBezTo>
                      <a:pt x="20" y="25"/>
                      <a:pt x="26" y="30"/>
                      <a:pt x="32" y="37"/>
                    </a:cubicBezTo>
                    <a:cubicBezTo>
                      <a:pt x="36" y="42"/>
                      <a:pt x="41" y="49"/>
                      <a:pt x="47" y="52"/>
                    </a:cubicBezTo>
                    <a:cubicBezTo>
                      <a:pt x="49" y="54"/>
                      <a:pt x="52" y="55"/>
                      <a:pt x="54" y="57"/>
                    </a:cubicBezTo>
                    <a:cubicBezTo>
                      <a:pt x="57" y="59"/>
                      <a:pt x="59" y="63"/>
                      <a:pt x="61" y="66"/>
                    </a:cubicBezTo>
                    <a:cubicBezTo>
                      <a:pt x="60" y="61"/>
                      <a:pt x="56" y="56"/>
                      <a:pt x="52" y="53"/>
                    </a:cubicBezTo>
                    <a:cubicBezTo>
                      <a:pt x="48" y="50"/>
                      <a:pt x="44" y="46"/>
                      <a:pt x="42" y="42"/>
                    </a:cubicBezTo>
                    <a:cubicBezTo>
                      <a:pt x="37" y="36"/>
                      <a:pt x="31" y="31"/>
                      <a:pt x="25" y="26"/>
                    </a:cubicBezTo>
                    <a:cubicBezTo>
                      <a:pt x="21" y="21"/>
                      <a:pt x="15" y="18"/>
                      <a:pt x="12" y="13"/>
                    </a:cubicBezTo>
                    <a:cubicBezTo>
                      <a:pt x="9" y="9"/>
                      <a:pt x="5" y="5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4" name="Freeform 319"/>
              <p:cNvSpPr>
                <a:spLocks/>
              </p:cNvSpPr>
              <p:nvPr/>
            </p:nvSpPr>
            <p:spPr bwMode="auto">
              <a:xfrm>
                <a:off x="2183251" y="5212864"/>
                <a:ext cx="79375" cy="84138"/>
              </a:xfrm>
              <a:custGeom>
                <a:avLst/>
                <a:gdLst>
                  <a:gd name="T0" fmla="*/ 0 w 50"/>
                  <a:gd name="T1" fmla="*/ 0 h 52"/>
                  <a:gd name="T2" fmla="*/ 8 w 50"/>
                  <a:gd name="T3" fmla="*/ 8 h 52"/>
                  <a:gd name="T4" fmla="*/ 16 w 50"/>
                  <a:gd name="T5" fmla="*/ 15 h 52"/>
                  <a:gd name="T6" fmla="*/ 29 w 50"/>
                  <a:gd name="T7" fmla="*/ 30 h 52"/>
                  <a:gd name="T8" fmla="*/ 42 w 50"/>
                  <a:gd name="T9" fmla="*/ 39 h 52"/>
                  <a:gd name="T10" fmla="*/ 50 w 50"/>
                  <a:gd name="T11" fmla="*/ 52 h 52"/>
                  <a:gd name="T12" fmla="*/ 48 w 50"/>
                  <a:gd name="T13" fmla="*/ 43 h 52"/>
                  <a:gd name="T14" fmla="*/ 40 w 50"/>
                  <a:gd name="T15" fmla="*/ 36 h 52"/>
                  <a:gd name="T16" fmla="*/ 32 w 50"/>
                  <a:gd name="T17" fmla="*/ 30 h 52"/>
                  <a:gd name="T18" fmla="*/ 26 w 50"/>
                  <a:gd name="T19" fmla="*/ 25 h 52"/>
                  <a:gd name="T20" fmla="*/ 21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0" y="0"/>
                    </a:moveTo>
                    <a:cubicBezTo>
                      <a:pt x="4" y="0"/>
                      <a:pt x="6" y="5"/>
                      <a:pt x="8" y="8"/>
                    </a:cubicBezTo>
                    <a:cubicBezTo>
                      <a:pt x="10" y="11"/>
                      <a:pt x="13" y="13"/>
                      <a:pt x="16" y="15"/>
                    </a:cubicBezTo>
                    <a:cubicBezTo>
                      <a:pt x="21" y="20"/>
                      <a:pt x="25" y="25"/>
                      <a:pt x="29" y="30"/>
                    </a:cubicBezTo>
                    <a:cubicBezTo>
                      <a:pt x="33" y="34"/>
                      <a:pt x="38" y="36"/>
                      <a:pt x="42" y="39"/>
                    </a:cubicBezTo>
                    <a:cubicBezTo>
                      <a:pt x="46" y="42"/>
                      <a:pt x="49" y="47"/>
                      <a:pt x="50" y="52"/>
                    </a:cubicBezTo>
                    <a:cubicBezTo>
                      <a:pt x="50" y="48"/>
                      <a:pt x="50" y="46"/>
                      <a:pt x="48" y="43"/>
                    </a:cubicBezTo>
                    <a:cubicBezTo>
                      <a:pt x="47" y="39"/>
                      <a:pt x="44" y="38"/>
                      <a:pt x="40" y="36"/>
                    </a:cubicBezTo>
                    <a:cubicBezTo>
                      <a:pt x="38" y="34"/>
                      <a:pt x="35" y="32"/>
                      <a:pt x="32" y="30"/>
                    </a:cubicBezTo>
                    <a:cubicBezTo>
                      <a:pt x="30" y="28"/>
                      <a:pt x="28" y="27"/>
                      <a:pt x="26" y="25"/>
                    </a:cubicBezTo>
                    <a:cubicBezTo>
                      <a:pt x="24" y="24"/>
                      <a:pt x="23" y="22"/>
                      <a:pt x="21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5" name="Freeform 320"/>
              <p:cNvSpPr>
                <a:spLocks/>
              </p:cNvSpPr>
              <p:nvPr/>
            </p:nvSpPr>
            <p:spPr bwMode="auto">
              <a:xfrm>
                <a:off x="2253101" y="5257314"/>
                <a:ext cx="25400" cy="14288"/>
              </a:xfrm>
              <a:custGeom>
                <a:avLst/>
                <a:gdLst>
                  <a:gd name="T0" fmla="*/ 16 w 16"/>
                  <a:gd name="T1" fmla="*/ 4 h 9"/>
                  <a:gd name="T2" fmla="*/ 15 w 16"/>
                  <a:gd name="T3" fmla="*/ 7 h 9"/>
                  <a:gd name="T4" fmla="*/ 11 w 16"/>
                  <a:gd name="T5" fmla="*/ 6 h 9"/>
                  <a:gd name="T6" fmla="*/ 5 w 16"/>
                  <a:gd name="T7" fmla="*/ 3 h 9"/>
                  <a:gd name="T8" fmla="*/ 0 w 16"/>
                  <a:gd name="T9" fmla="*/ 0 h 9"/>
                  <a:gd name="T10" fmla="*/ 6 w 16"/>
                  <a:gd name="T11" fmla="*/ 2 h 9"/>
                  <a:gd name="T12" fmla="*/ 15 w 16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6" y="4"/>
                    </a:moveTo>
                    <a:cubicBezTo>
                      <a:pt x="16" y="5"/>
                      <a:pt x="16" y="7"/>
                      <a:pt x="15" y="7"/>
                    </a:cubicBezTo>
                    <a:cubicBezTo>
                      <a:pt x="13" y="9"/>
                      <a:pt x="13" y="7"/>
                      <a:pt x="11" y="6"/>
                    </a:cubicBezTo>
                    <a:cubicBezTo>
                      <a:pt x="9" y="5"/>
                      <a:pt x="7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9" y="2"/>
                      <a:pt x="12" y="4"/>
                      <a:pt x="15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6" name="Freeform 321"/>
              <p:cNvSpPr>
                <a:spLocks/>
              </p:cNvSpPr>
              <p:nvPr/>
            </p:nvSpPr>
            <p:spPr bwMode="auto">
              <a:xfrm>
                <a:off x="2232463" y="5223976"/>
                <a:ext cx="41275" cy="25400"/>
              </a:xfrm>
              <a:custGeom>
                <a:avLst/>
                <a:gdLst>
                  <a:gd name="T0" fmla="*/ 26 w 26"/>
                  <a:gd name="T1" fmla="*/ 16 h 16"/>
                  <a:gd name="T2" fmla="*/ 17 w 26"/>
                  <a:gd name="T3" fmla="*/ 14 h 16"/>
                  <a:gd name="T4" fmla="*/ 12 w 26"/>
                  <a:gd name="T5" fmla="*/ 13 h 16"/>
                  <a:gd name="T6" fmla="*/ 6 w 26"/>
                  <a:gd name="T7" fmla="*/ 7 h 16"/>
                  <a:gd name="T8" fmla="*/ 0 w 26"/>
                  <a:gd name="T9" fmla="*/ 0 h 16"/>
                  <a:gd name="T10" fmla="*/ 9 w 26"/>
                  <a:gd name="T11" fmla="*/ 7 h 16"/>
                  <a:gd name="T12" fmla="*/ 21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16"/>
                    </a:moveTo>
                    <a:cubicBezTo>
                      <a:pt x="23" y="16"/>
                      <a:pt x="20" y="15"/>
                      <a:pt x="17" y="14"/>
                    </a:cubicBezTo>
                    <a:cubicBezTo>
                      <a:pt x="16" y="14"/>
                      <a:pt x="14" y="13"/>
                      <a:pt x="12" y="13"/>
                    </a:cubicBezTo>
                    <a:cubicBezTo>
                      <a:pt x="10" y="12"/>
                      <a:pt x="8" y="9"/>
                      <a:pt x="6" y="7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3" y="2"/>
                      <a:pt x="6" y="5"/>
                      <a:pt x="9" y="7"/>
                    </a:cubicBezTo>
                    <a:cubicBezTo>
                      <a:pt x="13" y="10"/>
                      <a:pt x="17" y="12"/>
                      <a:pt x="21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7" name="Freeform 322"/>
              <p:cNvSpPr>
                <a:spLocks/>
              </p:cNvSpPr>
              <p:nvPr/>
            </p:nvSpPr>
            <p:spPr bwMode="auto">
              <a:xfrm>
                <a:off x="2126101" y="5223976"/>
                <a:ext cx="41275" cy="25400"/>
              </a:xfrm>
              <a:custGeom>
                <a:avLst/>
                <a:gdLst>
                  <a:gd name="T0" fmla="*/ 0 w 25"/>
                  <a:gd name="T1" fmla="*/ 2 h 16"/>
                  <a:gd name="T2" fmla="*/ 5 w 25"/>
                  <a:gd name="T3" fmla="*/ 0 h 16"/>
                  <a:gd name="T4" fmla="*/ 11 w 25"/>
                  <a:gd name="T5" fmla="*/ 2 h 16"/>
                  <a:gd name="T6" fmla="*/ 18 w 25"/>
                  <a:gd name="T7" fmla="*/ 8 h 16"/>
                  <a:gd name="T8" fmla="*/ 22 w 25"/>
                  <a:gd name="T9" fmla="*/ 12 h 16"/>
                  <a:gd name="T10" fmla="*/ 25 w 25"/>
                  <a:gd name="T11" fmla="*/ 16 h 16"/>
                  <a:gd name="T12" fmla="*/ 11 w 25"/>
                  <a:gd name="T13" fmla="*/ 4 h 16"/>
                  <a:gd name="T14" fmla="*/ 6 w 25"/>
                  <a:gd name="T15" fmla="*/ 2 h 16"/>
                  <a:gd name="T16" fmla="*/ 1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2"/>
                    </a:moveTo>
                    <a:cubicBezTo>
                      <a:pt x="2" y="1"/>
                      <a:pt x="4" y="0"/>
                      <a:pt x="5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4"/>
                      <a:pt x="15" y="5"/>
                      <a:pt x="18" y="8"/>
                    </a:cubicBezTo>
                    <a:cubicBezTo>
                      <a:pt x="19" y="9"/>
                      <a:pt x="21" y="10"/>
                      <a:pt x="22" y="12"/>
                    </a:cubicBezTo>
                    <a:cubicBezTo>
                      <a:pt x="23" y="13"/>
                      <a:pt x="24" y="15"/>
                      <a:pt x="25" y="16"/>
                    </a:cubicBezTo>
                    <a:cubicBezTo>
                      <a:pt x="21" y="12"/>
                      <a:pt x="16" y="7"/>
                      <a:pt x="11" y="4"/>
                    </a:cubicBezTo>
                    <a:cubicBezTo>
                      <a:pt x="9" y="3"/>
                      <a:pt x="8" y="2"/>
                      <a:pt x="6" y="2"/>
                    </a:cubicBezTo>
                    <a:cubicBezTo>
                      <a:pt x="5" y="2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8" name="Freeform 323"/>
              <p:cNvSpPr>
                <a:spLocks/>
              </p:cNvSpPr>
              <p:nvPr/>
            </p:nvSpPr>
            <p:spPr bwMode="auto">
              <a:xfrm>
                <a:off x="2226113" y="5308114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7 h 17"/>
                  <a:gd name="T4" fmla="*/ 5 w 7"/>
                  <a:gd name="T5" fmla="*/ 11 h 17"/>
                  <a:gd name="T6" fmla="*/ 1 w 7"/>
                  <a:gd name="T7" fmla="*/ 17 h 17"/>
                  <a:gd name="T8" fmla="*/ 1 w 7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2" y="1"/>
                      <a:pt x="6" y="4"/>
                      <a:pt x="7" y="7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3"/>
                      <a:pt x="3" y="15"/>
                      <a:pt x="1" y="17"/>
                    </a:cubicBezTo>
                    <a:cubicBezTo>
                      <a:pt x="4" y="12"/>
                      <a:pt x="5" y="6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9" name="Freeform 324"/>
              <p:cNvSpPr>
                <a:spLocks/>
              </p:cNvSpPr>
              <p:nvPr/>
            </p:nvSpPr>
            <p:spPr bwMode="auto">
              <a:xfrm>
                <a:off x="2237226" y="5282714"/>
                <a:ext cx="22225" cy="22225"/>
              </a:xfrm>
              <a:custGeom>
                <a:avLst/>
                <a:gdLst>
                  <a:gd name="T0" fmla="*/ 12 w 14"/>
                  <a:gd name="T1" fmla="*/ 14 h 14"/>
                  <a:gd name="T2" fmla="*/ 11 w 14"/>
                  <a:gd name="T3" fmla="*/ 5 h 14"/>
                  <a:gd name="T4" fmla="*/ 5 w 14"/>
                  <a:gd name="T5" fmla="*/ 2 h 14"/>
                  <a:gd name="T6" fmla="*/ 0 w 14"/>
                  <a:gd name="T7" fmla="*/ 0 h 14"/>
                  <a:gd name="T8" fmla="*/ 3 w 14"/>
                  <a:gd name="T9" fmla="*/ 2 h 14"/>
                  <a:gd name="T10" fmla="*/ 9 w 14"/>
                  <a:gd name="T11" fmla="*/ 6 h 14"/>
                  <a:gd name="T12" fmla="*/ 11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cubicBezTo>
                      <a:pt x="14" y="12"/>
                      <a:pt x="13" y="7"/>
                      <a:pt x="11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4"/>
                      <a:pt x="7" y="4"/>
                      <a:pt x="9" y="6"/>
                    </a:cubicBezTo>
                    <a:cubicBezTo>
                      <a:pt x="11" y="8"/>
                      <a:pt x="11" y="10"/>
                      <a:pt x="1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0" name="Freeform 325"/>
              <p:cNvSpPr>
                <a:spLocks/>
              </p:cNvSpPr>
              <p:nvPr/>
            </p:nvSpPr>
            <p:spPr bwMode="auto">
              <a:xfrm>
                <a:off x="2257863" y="5268426"/>
                <a:ext cx="17463" cy="19050"/>
              </a:xfrm>
              <a:custGeom>
                <a:avLst/>
                <a:gdLst>
                  <a:gd name="T0" fmla="*/ 10 w 11"/>
                  <a:gd name="T1" fmla="*/ 12 h 12"/>
                  <a:gd name="T2" fmla="*/ 8 w 11"/>
                  <a:gd name="T3" fmla="*/ 5 h 12"/>
                  <a:gd name="T4" fmla="*/ 0 w 11"/>
                  <a:gd name="T5" fmla="*/ 0 h 12"/>
                  <a:gd name="T6" fmla="*/ 9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12"/>
                    </a:moveTo>
                    <a:cubicBezTo>
                      <a:pt x="10" y="9"/>
                      <a:pt x="10" y="6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3" y="3"/>
                      <a:pt x="11" y="7"/>
                      <a:pt x="9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1" name="Freeform 326"/>
              <p:cNvSpPr>
                <a:spLocks/>
              </p:cNvSpPr>
              <p:nvPr/>
            </p:nvSpPr>
            <p:spPr bwMode="auto">
              <a:xfrm>
                <a:off x="2267388" y="5257314"/>
                <a:ext cx="11113" cy="3175"/>
              </a:xfrm>
              <a:custGeom>
                <a:avLst/>
                <a:gdLst>
                  <a:gd name="T0" fmla="*/ 6 w 7"/>
                  <a:gd name="T1" fmla="*/ 2 h 2"/>
                  <a:gd name="T2" fmla="*/ 0 w 7"/>
                  <a:gd name="T3" fmla="*/ 0 h 2"/>
                  <a:gd name="T4" fmla="*/ 7 w 7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6" y="2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2" y="0"/>
                      <a:pt x="6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2" name="Freeform 327"/>
              <p:cNvSpPr>
                <a:spLocks/>
              </p:cNvSpPr>
              <p:nvPr/>
            </p:nvSpPr>
            <p:spPr bwMode="auto">
              <a:xfrm>
                <a:off x="2273738" y="5247789"/>
                <a:ext cx="7938" cy="317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0 h 2"/>
                  <a:gd name="T4" fmla="*/ 4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3" name="Freeform 328"/>
              <p:cNvSpPr>
                <a:spLocks/>
              </p:cNvSpPr>
              <p:nvPr/>
            </p:nvSpPr>
            <p:spPr bwMode="auto">
              <a:xfrm>
                <a:off x="2205476" y="5195401"/>
                <a:ext cx="9525" cy="9525"/>
              </a:xfrm>
              <a:custGeom>
                <a:avLst/>
                <a:gdLst>
                  <a:gd name="T0" fmla="*/ 0 w 6"/>
                  <a:gd name="T1" fmla="*/ 1 h 6"/>
                  <a:gd name="T2" fmla="*/ 3 w 6"/>
                  <a:gd name="T3" fmla="*/ 1 h 6"/>
                  <a:gd name="T4" fmla="*/ 5 w 6"/>
                  <a:gd name="T5" fmla="*/ 3 h 6"/>
                  <a:gd name="T6" fmla="*/ 6 w 6"/>
                  <a:gd name="T7" fmla="*/ 6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4" y="5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4" name="Freeform 329"/>
              <p:cNvSpPr>
                <a:spLocks/>
              </p:cNvSpPr>
              <p:nvPr/>
            </p:nvSpPr>
            <p:spPr bwMode="auto">
              <a:xfrm>
                <a:off x="2161026" y="5204926"/>
                <a:ext cx="17463" cy="12700"/>
              </a:xfrm>
              <a:custGeom>
                <a:avLst/>
                <a:gdLst>
                  <a:gd name="T0" fmla="*/ 1 w 11"/>
                  <a:gd name="T1" fmla="*/ 0 h 8"/>
                  <a:gd name="T2" fmla="*/ 6 w 11"/>
                  <a:gd name="T3" fmla="*/ 2 h 8"/>
                  <a:gd name="T4" fmla="*/ 8 w 11"/>
                  <a:gd name="T5" fmla="*/ 5 h 8"/>
                  <a:gd name="T6" fmla="*/ 11 w 11"/>
                  <a:gd name="T7" fmla="*/ 8 h 8"/>
                  <a:gd name="T8" fmla="*/ 5 w 11"/>
                  <a:gd name="T9" fmla="*/ 4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3" y="0"/>
                      <a:pt x="4" y="0"/>
                      <a:pt x="6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9" y="7"/>
                      <a:pt x="7" y="6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5" name="Freeform 330"/>
              <p:cNvSpPr>
                <a:spLocks/>
              </p:cNvSpPr>
              <p:nvPr/>
            </p:nvSpPr>
            <p:spPr bwMode="auto">
              <a:xfrm>
                <a:off x="2253101" y="5314464"/>
                <a:ext cx="38100" cy="31750"/>
              </a:xfrm>
              <a:custGeom>
                <a:avLst/>
                <a:gdLst>
                  <a:gd name="T0" fmla="*/ 0 w 24"/>
                  <a:gd name="T1" fmla="*/ 3 h 20"/>
                  <a:gd name="T2" fmla="*/ 10 w 24"/>
                  <a:gd name="T3" fmla="*/ 11 h 20"/>
                  <a:gd name="T4" fmla="*/ 16 w 24"/>
                  <a:gd name="T5" fmla="*/ 16 h 20"/>
                  <a:gd name="T6" fmla="*/ 24 w 24"/>
                  <a:gd name="T7" fmla="*/ 20 h 20"/>
                  <a:gd name="T8" fmla="*/ 8 w 24"/>
                  <a:gd name="T9" fmla="*/ 8 h 20"/>
                  <a:gd name="T10" fmla="*/ 4 w 24"/>
                  <a:gd name="T11" fmla="*/ 0 h 20"/>
                  <a:gd name="T12" fmla="*/ 0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0" y="3"/>
                    </a:moveTo>
                    <a:cubicBezTo>
                      <a:pt x="4" y="5"/>
                      <a:pt x="7" y="8"/>
                      <a:pt x="10" y="11"/>
                    </a:cubicBezTo>
                    <a:cubicBezTo>
                      <a:pt x="12" y="12"/>
                      <a:pt x="14" y="14"/>
                      <a:pt x="16" y="16"/>
                    </a:cubicBezTo>
                    <a:cubicBezTo>
                      <a:pt x="18" y="17"/>
                      <a:pt x="22" y="18"/>
                      <a:pt x="24" y="20"/>
                    </a:cubicBezTo>
                    <a:cubicBezTo>
                      <a:pt x="18" y="20"/>
                      <a:pt x="12" y="12"/>
                      <a:pt x="8" y="8"/>
                    </a:cubicBezTo>
                    <a:cubicBezTo>
                      <a:pt x="6" y="5"/>
                      <a:pt x="5" y="3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6" name="Freeform 331"/>
              <p:cNvSpPr>
                <a:spLocks/>
              </p:cNvSpPr>
              <p:nvPr/>
            </p:nvSpPr>
            <p:spPr bwMode="auto">
              <a:xfrm>
                <a:off x="2275326" y="5301764"/>
                <a:ext cx="38100" cy="42863"/>
              </a:xfrm>
              <a:custGeom>
                <a:avLst/>
                <a:gdLst>
                  <a:gd name="T0" fmla="*/ 0 w 24"/>
                  <a:gd name="T1" fmla="*/ 2 h 27"/>
                  <a:gd name="T2" fmla="*/ 11 w 24"/>
                  <a:gd name="T3" fmla="*/ 14 h 27"/>
                  <a:gd name="T4" fmla="*/ 24 w 24"/>
                  <a:gd name="T5" fmla="*/ 27 h 27"/>
                  <a:gd name="T6" fmla="*/ 14 w 24"/>
                  <a:gd name="T7" fmla="*/ 15 h 27"/>
                  <a:gd name="T8" fmla="*/ 7 w 24"/>
                  <a:gd name="T9" fmla="*/ 6 h 27"/>
                  <a:gd name="T10" fmla="*/ 2 w 24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0" y="2"/>
                    </a:moveTo>
                    <a:cubicBezTo>
                      <a:pt x="2" y="0"/>
                      <a:pt x="9" y="12"/>
                      <a:pt x="11" y="14"/>
                    </a:cubicBezTo>
                    <a:cubicBezTo>
                      <a:pt x="14" y="18"/>
                      <a:pt x="19" y="26"/>
                      <a:pt x="24" y="27"/>
                    </a:cubicBezTo>
                    <a:cubicBezTo>
                      <a:pt x="22" y="22"/>
                      <a:pt x="17" y="19"/>
                      <a:pt x="14" y="15"/>
                    </a:cubicBezTo>
                    <a:cubicBezTo>
                      <a:pt x="12" y="12"/>
                      <a:pt x="10" y="9"/>
                      <a:pt x="7" y="6"/>
                    </a:cubicBezTo>
                    <a:cubicBezTo>
                      <a:pt x="6" y="5"/>
                      <a:pt x="4" y="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7" name="Freeform 332"/>
              <p:cNvSpPr>
                <a:spLocks/>
              </p:cNvSpPr>
              <p:nvPr/>
            </p:nvSpPr>
            <p:spPr bwMode="auto">
              <a:xfrm>
                <a:off x="2302313" y="5276364"/>
                <a:ext cx="19050" cy="23813"/>
              </a:xfrm>
              <a:custGeom>
                <a:avLst/>
                <a:gdLst>
                  <a:gd name="T0" fmla="*/ 12 w 12"/>
                  <a:gd name="T1" fmla="*/ 10 h 15"/>
                  <a:gd name="T2" fmla="*/ 8 w 12"/>
                  <a:gd name="T3" fmla="*/ 13 h 15"/>
                  <a:gd name="T4" fmla="*/ 4 w 12"/>
                  <a:gd name="T5" fmla="*/ 6 h 15"/>
                  <a:gd name="T6" fmla="*/ 0 w 12"/>
                  <a:gd name="T7" fmla="*/ 0 h 15"/>
                  <a:gd name="T8" fmla="*/ 10 w 1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1" y="10"/>
                      <a:pt x="11" y="15"/>
                      <a:pt x="8" y="13"/>
                    </a:cubicBezTo>
                    <a:cubicBezTo>
                      <a:pt x="6" y="11"/>
                      <a:pt x="6" y="8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4" y="2"/>
                      <a:pt x="6" y="8"/>
                      <a:pt x="1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8" name="Freeform 333"/>
              <p:cNvSpPr>
                <a:spLocks/>
              </p:cNvSpPr>
              <p:nvPr/>
            </p:nvSpPr>
            <p:spPr bwMode="auto">
              <a:xfrm>
                <a:off x="2237226" y="5325576"/>
                <a:ext cx="19050" cy="12700"/>
              </a:xfrm>
              <a:custGeom>
                <a:avLst/>
                <a:gdLst>
                  <a:gd name="T0" fmla="*/ 12 w 12"/>
                  <a:gd name="T1" fmla="*/ 5 h 8"/>
                  <a:gd name="T2" fmla="*/ 6 w 12"/>
                  <a:gd name="T3" fmla="*/ 1 h 8"/>
                  <a:gd name="T4" fmla="*/ 0 w 12"/>
                  <a:gd name="T5" fmla="*/ 8 h 8"/>
                  <a:gd name="T6" fmla="*/ 10 w 12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12" y="5"/>
                    </a:moveTo>
                    <a:cubicBezTo>
                      <a:pt x="11" y="3"/>
                      <a:pt x="9" y="0"/>
                      <a:pt x="6" y="1"/>
                    </a:cubicBezTo>
                    <a:cubicBezTo>
                      <a:pt x="4" y="2"/>
                      <a:pt x="0" y="5"/>
                      <a:pt x="0" y="8"/>
                    </a:cubicBezTo>
                    <a:cubicBezTo>
                      <a:pt x="3" y="3"/>
                      <a:pt x="5" y="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9" name="Freeform 334"/>
              <p:cNvSpPr>
                <a:spLocks/>
              </p:cNvSpPr>
              <p:nvPr/>
            </p:nvSpPr>
            <p:spPr bwMode="auto">
              <a:xfrm>
                <a:off x="2297551" y="5360501"/>
                <a:ext cx="15875" cy="15875"/>
              </a:xfrm>
              <a:custGeom>
                <a:avLst/>
                <a:gdLst>
                  <a:gd name="T0" fmla="*/ 0 w 10"/>
                  <a:gd name="T1" fmla="*/ 0 h 10"/>
                  <a:gd name="T2" fmla="*/ 10 w 10"/>
                  <a:gd name="T3" fmla="*/ 8 h 10"/>
                  <a:gd name="T4" fmla="*/ 0 w 1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4" y="0"/>
                      <a:pt x="8" y="6"/>
                      <a:pt x="10" y="8"/>
                    </a:cubicBezTo>
                    <a:cubicBezTo>
                      <a:pt x="6" y="10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0" name="Freeform 335"/>
              <p:cNvSpPr>
                <a:spLocks/>
              </p:cNvSpPr>
              <p:nvPr/>
            </p:nvSpPr>
            <p:spPr bwMode="auto">
              <a:xfrm>
                <a:off x="2265801" y="5308114"/>
                <a:ext cx="14288" cy="14288"/>
              </a:xfrm>
              <a:custGeom>
                <a:avLst/>
                <a:gdLst>
                  <a:gd name="T0" fmla="*/ 0 w 9"/>
                  <a:gd name="T1" fmla="*/ 1 h 9"/>
                  <a:gd name="T2" fmla="*/ 7 w 9"/>
                  <a:gd name="T3" fmla="*/ 9 h 9"/>
                  <a:gd name="T4" fmla="*/ 0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4" y="0"/>
                      <a:pt x="9" y="5"/>
                      <a:pt x="7" y="9"/>
                    </a:cubicBezTo>
                    <a:cubicBezTo>
                      <a:pt x="6" y="6"/>
                      <a:pt x="3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1" name="Freeform 336"/>
              <p:cNvSpPr>
                <a:spLocks/>
              </p:cNvSpPr>
              <p:nvPr/>
            </p:nvSpPr>
            <p:spPr bwMode="auto">
              <a:xfrm>
                <a:off x="2284851" y="5289064"/>
                <a:ext cx="12700" cy="22225"/>
              </a:xfrm>
              <a:custGeom>
                <a:avLst/>
                <a:gdLst>
                  <a:gd name="T0" fmla="*/ 1 w 8"/>
                  <a:gd name="T1" fmla="*/ 0 h 14"/>
                  <a:gd name="T2" fmla="*/ 7 w 8"/>
                  <a:gd name="T3" fmla="*/ 4 h 14"/>
                  <a:gd name="T4" fmla="*/ 8 w 8"/>
                  <a:gd name="T5" fmla="*/ 14 h 14"/>
                  <a:gd name="T6" fmla="*/ 0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cubicBezTo>
                      <a:pt x="3" y="1"/>
                      <a:pt x="5" y="1"/>
                      <a:pt x="7" y="4"/>
                    </a:cubicBezTo>
                    <a:cubicBezTo>
                      <a:pt x="8" y="7"/>
                      <a:pt x="7" y="11"/>
                      <a:pt x="8" y="14"/>
                    </a:cubicBezTo>
                    <a:cubicBezTo>
                      <a:pt x="7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2" name="Freeform 337"/>
              <p:cNvSpPr>
                <a:spLocks/>
              </p:cNvSpPr>
              <p:nvPr/>
            </p:nvSpPr>
            <p:spPr bwMode="auto">
              <a:xfrm>
                <a:off x="2311838" y="5327164"/>
                <a:ext cx="9525" cy="12700"/>
              </a:xfrm>
              <a:custGeom>
                <a:avLst/>
                <a:gdLst>
                  <a:gd name="T0" fmla="*/ 2 w 6"/>
                  <a:gd name="T1" fmla="*/ 1 h 8"/>
                  <a:gd name="T2" fmla="*/ 6 w 6"/>
                  <a:gd name="T3" fmla="*/ 8 h 8"/>
                  <a:gd name="T4" fmla="*/ 0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cubicBezTo>
                      <a:pt x="4" y="3"/>
                      <a:pt x="5" y="5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3" name="Freeform 338"/>
              <p:cNvSpPr>
                <a:spLocks/>
              </p:cNvSpPr>
              <p:nvPr/>
            </p:nvSpPr>
            <p:spPr bwMode="auto">
              <a:xfrm>
                <a:off x="2319776" y="5309701"/>
                <a:ext cx="9525" cy="6350"/>
              </a:xfrm>
              <a:custGeom>
                <a:avLst/>
                <a:gdLst>
                  <a:gd name="T0" fmla="*/ 1 w 6"/>
                  <a:gd name="T1" fmla="*/ 0 h 4"/>
                  <a:gd name="T2" fmla="*/ 6 w 6"/>
                  <a:gd name="T3" fmla="*/ 3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3" y="0"/>
                      <a:pt x="4" y="2"/>
                      <a:pt x="6" y="3"/>
                    </a:cubicBezTo>
                    <a:cubicBezTo>
                      <a:pt x="4" y="4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4" name="Freeform 339"/>
              <p:cNvSpPr>
                <a:spLocks/>
              </p:cNvSpPr>
              <p:nvPr/>
            </p:nvSpPr>
            <p:spPr bwMode="auto">
              <a:xfrm>
                <a:off x="2284851" y="5268426"/>
                <a:ext cx="11113" cy="9525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3 h 6"/>
                  <a:gd name="T4" fmla="*/ 6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3"/>
                      <a:pt x="3" y="0"/>
                      <a:pt x="0" y="3"/>
                    </a:cubicBezTo>
                    <a:cubicBezTo>
                      <a:pt x="2" y="3"/>
                      <a:pt x="6" y="4"/>
                      <a:pt x="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5" name="Freeform 340"/>
              <p:cNvSpPr>
                <a:spLocks/>
              </p:cNvSpPr>
              <p:nvPr/>
            </p:nvSpPr>
            <p:spPr bwMode="auto">
              <a:xfrm>
                <a:off x="2288026" y="5254139"/>
                <a:ext cx="14288" cy="14288"/>
              </a:xfrm>
              <a:custGeom>
                <a:avLst/>
                <a:gdLst>
                  <a:gd name="T0" fmla="*/ 1 w 9"/>
                  <a:gd name="T1" fmla="*/ 2 h 9"/>
                  <a:gd name="T2" fmla="*/ 8 w 9"/>
                  <a:gd name="T3" fmla="*/ 9 h 9"/>
                  <a:gd name="T4" fmla="*/ 0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4" y="0"/>
                      <a:pt x="9" y="5"/>
                      <a:pt x="8" y="9"/>
                    </a:cubicBezTo>
                    <a:cubicBezTo>
                      <a:pt x="6" y="5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6" name="Freeform 341"/>
              <p:cNvSpPr>
                <a:spLocks/>
              </p:cNvSpPr>
              <p:nvPr/>
            </p:nvSpPr>
            <p:spPr bwMode="auto">
              <a:xfrm>
                <a:off x="2326126" y="5328751"/>
                <a:ext cx="30163" cy="17463"/>
              </a:xfrm>
              <a:custGeom>
                <a:avLst/>
                <a:gdLst>
                  <a:gd name="T0" fmla="*/ 18 w 18"/>
                  <a:gd name="T1" fmla="*/ 10 h 11"/>
                  <a:gd name="T2" fmla="*/ 11 w 18"/>
                  <a:gd name="T3" fmla="*/ 10 h 11"/>
                  <a:gd name="T4" fmla="*/ 7 w 18"/>
                  <a:gd name="T5" fmla="*/ 7 h 11"/>
                  <a:gd name="T6" fmla="*/ 4 w 18"/>
                  <a:gd name="T7" fmla="*/ 3 h 11"/>
                  <a:gd name="T8" fmla="*/ 1 w 18"/>
                  <a:gd name="T9" fmla="*/ 2 h 11"/>
                  <a:gd name="T10" fmla="*/ 0 w 18"/>
                  <a:gd name="T11" fmla="*/ 0 h 11"/>
                  <a:gd name="T12" fmla="*/ 7 w 18"/>
                  <a:gd name="T13" fmla="*/ 4 h 11"/>
                  <a:gd name="T14" fmla="*/ 12 w 18"/>
                  <a:gd name="T15" fmla="*/ 8 h 11"/>
                  <a:gd name="T16" fmla="*/ 18 w 18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8" y="10"/>
                    </a:moveTo>
                    <a:cubicBezTo>
                      <a:pt x="16" y="11"/>
                      <a:pt x="13" y="10"/>
                      <a:pt x="11" y="10"/>
                    </a:cubicBezTo>
                    <a:cubicBezTo>
                      <a:pt x="9" y="9"/>
                      <a:pt x="8" y="9"/>
                      <a:pt x="7" y="7"/>
                    </a:cubicBezTo>
                    <a:cubicBezTo>
                      <a:pt x="6" y="5"/>
                      <a:pt x="6" y="4"/>
                      <a:pt x="4" y="3"/>
                    </a:cubicBezTo>
                    <a:cubicBezTo>
                      <a:pt x="3" y="3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2"/>
                      <a:pt x="6" y="2"/>
                      <a:pt x="7" y="4"/>
                    </a:cubicBezTo>
                    <a:cubicBezTo>
                      <a:pt x="9" y="6"/>
                      <a:pt x="10" y="7"/>
                      <a:pt x="12" y="8"/>
                    </a:cubicBezTo>
                    <a:cubicBezTo>
                      <a:pt x="13" y="8"/>
                      <a:pt x="17" y="11"/>
                      <a:pt x="1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7" name="Freeform 342"/>
              <p:cNvSpPr>
                <a:spLocks/>
              </p:cNvSpPr>
              <p:nvPr/>
            </p:nvSpPr>
            <p:spPr bwMode="auto">
              <a:xfrm>
                <a:off x="2322951" y="5381139"/>
                <a:ext cx="23813" cy="11113"/>
              </a:xfrm>
              <a:custGeom>
                <a:avLst/>
                <a:gdLst>
                  <a:gd name="T0" fmla="*/ 0 w 14"/>
                  <a:gd name="T1" fmla="*/ 0 h 7"/>
                  <a:gd name="T2" fmla="*/ 7 w 14"/>
                  <a:gd name="T3" fmla="*/ 2 h 7"/>
                  <a:gd name="T4" fmla="*/ 14 w 14"/>
                  <a:gd name="T5" fmla="*/ 7 h 7"/>
                  <a:gd name="T6" fmla="*/ 7 w 14"/>
                  <a:gd name="T7" fmla="*/ 3 h 7"/>
                  <a:gd name="T8" fmla="*/ 0 w 1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1" y="6"/>
                      <a:pt x="9" y="4"/>
                      <a:pt x="7" y="3"/>
                    </a:cubicBezTo>
                    <a:cubicBezTo>
                      <a:pt x="5" y="2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8" name="Freeform 343"/>
              <p:cNvSpPr>
                <a:spLocks/>
              </p:cNvSpPr>
              <p:nvPr/>
            </p:nvSpPr>
            <p:spPr bwMode="auto">
              <a:xfrm>
                <a:off x="2332476" y="5365264"/>
                <a:ext cx="15875" cy="15875"/>
              </a:xfrm>
              <a:custGeom>
                <a:avLst/>
                <a:gdLst>
                  <a:gd name="T0" fmla="*/ 0 w 9"/>
                  <a:gd name="T1" fmla="*/ 1 h 10"/>
                  <a:gd name="T2" fmla="*/ 5 w 9"/>
                  <a:gd name="T3" fmla="*/ 2 h 10"/>
                  <a:gd name="T4" fmla="*/ 9 w 9"/>
                  <a:gd name="T5" fmla="*/ 10 h 10"/>
                  <a:gd name="T6" fmla="*/ 0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"/>
                    </a:moveTo>
                    <a:cubicBezTo>
                      <a:pt x="2" y="2"/>
                      <a:pt x="3" y="0"/>
                      <a:pt x="5" y="2"/>
                    </a:cubicBezTo>
                    <a:cubicBezTo>
                      <a:pt x="8" y="4"/>
                      <a:pt x="8" y="7"/>
                      <a:pt x="9" y="10"/>
                    </a:cubicBezTo>
                    <a:cubicBezTo>
                      <a:pt x="6" y="6"/>
                      <a:pt x="4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9" name="Freeform 344"/>
              <p:cNvSpPr>
                <a:spLocks/>
              </p:cNvSpPr>
              <p:nvPr/>
            </p:nvSpPr>
            <p:spPr bwMode="auto">
              <a:xfrm>
                <a:off x="2326126" y="5346214"/>
                <a:ext cx="17463" cy="12700"/>
              </a:xfrm>
              <a:custGeom>
                <a:avLst/>
                <a:gdLst>
                  <a:gd name="T0" fmla="*/ 1 w 10"/>
                  <a:gd name="T1" fmla="*/ 0 h 8"/>
                  <a:gd name="T2" fmla="*/ 10 w 10"/>
                  <a:gd name="T3" fmla="*/ 8 h 8"/>
                  <a:gd name="T4" fmla="*/ 6 w 10"/>
                  <a:gd name="T5" fmla="*/ 4 h 8"/>
                  <a:gd name="T6" fmla="*/ 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5" y="0"/>
                      <a:pt x="8" y="5"/>
                      <a:pt x="10" y="8"/>
                    </a:cubicBezTo>
                    <a:cubicBezTo>
                      <a:pt x="9" y="7"/>
                      <a:pt x="7" y="5"/>
                      <a:pt x="6" y="4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0" name="Freeform 345"/>
              <p:cNvSpPr>
                <a:spLocks/>
              </p:cNvSpPr>
              <p:nvPr/>
            </p:nvSpPr>
            <p:spPr bwMode="auto">
              <a:xfrm>
                <a:off x="2334063" y="5319226"/>
                <a:ext cx="20638" cy="20638"/>
              </a:xfrm>
              <a:custGeom>
                <a:avLst/>
                <a:gdLst>
                  <a:gd name="T0" fmla="*/ 1 w 12"/>
                  <a:gd name="T1" fmla="*/ 2 h 13"/>
                  <a:gd name="T2" fmla="*/ 12 w 12"/>
                  <a:gd name="T3" fmla="*/ 13 h 13"/>
                  <a:gd name="T4" fmla="*/ 7 w 12"/>
                  <a:gd name="T5" fmla="*/ 7 h 13"/>
                  <a:gd name="T6" fmla="*/ 0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" y="2"/>
                    </a:moveTo>
                    <a:cubicBezTo>
                      <a:pt x="2" y="0"/>
                      <a:pt x="11" y="11"/>
                      <a:pt x="12" y="13"/>
                    </a:cubicBezTo>
                    <a:cubicBezTo>
                      <a:pt x="10" y="12"/>
                      <a:pt x="8" y="9"/>
                      <a:pt x="7" y="7"/>
                    </a:cubicBezTo>
                    <a:cubicBezTo>
                      <a:pt x="5" y="6"/>
                      <a:pt x="3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1" name="Freeform 346"/>
              <p:cNvSpPr>
                <a:spLocks/>
              </p:cNvSpPr>
              <p:nvPr/>
            </p:nvSpPr>
            <p:spPr bwMode="auto">
              <a:xfrm>
                <a:off x="2332476" y="5298589"/>
                <a:ext cx="11113" cy="12700"/>
              </a:xfrm>
              <a:custGeom>
                <a:avLst/>
                <a:gdLst>
                  <a:gd name="T0" fmla="*/ 0 w 6"/>
                  <a:gd name="T1" fmla="*/ 1 h 8"/>
                  <a:gd name="T2" fmla="*/ 6 w 6"/>
                  <a:gd name="T3" fmla="*/ 8 h 8"/>
                  <a:gd name="T4" fmla="*/ 2 w 6"/>
                  <a:gd name="T5" fmla="*/ 4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4" y="0"/>
                      <a:pt x="5" y="6"/>
                      <a:pt x="6" y="8"/>
                    </a:cubicBezTo>
                    <a:cubicBezTo>
                      <a:pt x="5" y="7"/>
                      <a:pt x="3" y="6"/>
                      <a:pt x="2" y="4"/>
                    </a:cubicBezTo>
                    <a:cubicBezTo>
                      <a:pt x="2" y="3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3" name="Bein rechts"/>
            <p:cNvGrpSpPr/>
            <p:nvPr/>
          </p:nvGrpSpPr>
          <p:grpSpPr>
            <a:xfrm>
              <a:off x="1970526" y="2698264"/>
              <a:ext cx="355600" cy="2395537"/>
              <a:chOff x="1970526" y="2698264"/>
              <a:chExt cx="355600" cy="2395537"/>
            </a:xfrm>
          </p:grpSpPr>
          <p:sp>
            <p:nvSpPr>
              <p:cNvPr id="1065" name="Freeform 220"/>
              <p:cNvSpPr>
                <a:spLocks/>
              </p:cNvSpPr>
              <p:nvPr/>
            </p:nvSpPr>
            <p:spPr bwMode="auto">
              <a:xfrm>
                <a:off x="1970526" y="2698264"/>
                <a:ext cx="355600" cy="1322388"/>
              </a:xfrm>
              <a:custGeom>
                <a:avLst/>
                <a:gdLst>
                  <a:gd name="T0" fmla="*/ 127 w 223"/>
                  <a:gd name="T1" fmla="*/ 15 h 826"/>
                  <a:gd name="T2" fmla="*/ 102 w 223"/>
                  <a:gd name="T3" fmla="*/ 6 h 826"/>
                  <a:gd name="T4" fmla="*/ 62 w 223"/>
                  <a:gd name="T5" fmla="*/ 70 h 826"/>
                  <a:gd name="T6" fmla="*/ 93 w 223"/>
                  <a:gd name="T7" fmla="*/ 78 h 826"/>
                  <a:gd name="T8" fmla="*/ 128 w 223"/>
                  <a:gd name="T9" fmla="*/ 102 h 826"/>
                  <a:gd name="T10" fmla="*/ 126 w 223"/>
                  <a:gd name="T11" fmla="*/ 130 h 826"/>
                  <a:gd name="T12" fmla="*/ 116 w 223"/>
                  <a:gd name="T13" fmla="*/ 146 h 826"/>
                  <a:gd name="T14" fmla="*/ 124 w 223"/>
                  <a:gd name="T15" fmla="*/ 161 h 826"/>
                  <a:gd name="T16" fmla="*/ 49 w 223"/>
                  <a:gd name="T17" fmla="*/ 700 h 826"/>
                  <a:gd name="T18" fmla="*/ 14 w 223"/>
                  <a:gd name="T19" fmla="*/ 753 h 826"/>
                  <a:gd name="T20" fmla="*/ 4 w 223"/>
                  <a:gd name="T21" fmla="*/ 772 h 826"/>
                  <a:gd name="T22" fmla="*/ 14 w 223"/>
                  <a:gd name="T23" fmla="*/ 795 h 826"/>
                  <a:gd name="T24" fmla="*/ 26 w 223"/>
                  <a:gd name="T25" fmla="*/ 816 h 826"/>
                  <a:gd name="T26" fmla="*/ 56 w 223"/>
                  <a:gd name="T27" fmla="*/ 823 h 826"/>
                  <a:gd name="T28" fmla="*/ 105 w 223"/>
                  <a:gd name="T29" fmla="*/ 818 h 826"/>
                  <a:gd name="T30" fmla="*/ 141 w 223"/>
                  <a:gd name="T31" fmla="*/ 820 h 826"/>
                  <a:gd name="T32" fmla="*/ 154 w 223"/>
                  <a:gd name="T33" fmla="*/ 801 h 826"/>
                  <a:gd name="T34" fmla="*/ 155 w 223"/>
                  <a:gd name="T35" fmla="*/ 784 h 826"/>
                  <a:gd name="T36" fmla="*/ 157 w 223"/>
                  <a:gd name="T37" fmla="*/ 768 h 826"/>
                  <a:gd name="T38" fmla="*/ 130 w 223"/>
                  <a:gd name="T39" fmla="*/ 717 h 826"/>
                  <a:gd name="T40" fmla="*/ 200 w 223"/>
                  <a:gd name="T41" fmla="*/ 140 h 826"/>
                  <a:gd name="T42" fmla="*/ 219 w 223"/>
                  <a:gd name="T43" fmla="*/ 116 h 826"/>
                  <a:gd name="T44" fmla="*/ 219 w 223"/>
                  <a:gd name="T45" fmla="*/ 91 h 826"/>
                  <a:gd name="T46" fmla="*/ 213 w 223"/>
                  <a:gd name="T47" fmla="*/ 71 h 826"/>
                  <a:gd name="T48" fmla="*/ 201 w 223"/>
                  <a:gd name="T49" fmla="*/ 47 h 826"/>
                  <a:gd name="T50" fmla="*/ 181 w 223"/>
                  <a:gd name="T51" fmla="*/ 30 h 826"/>
                  <a:gd name="T52" fmla="*/ 152 w 223"/>
                  <a:gd name="T53" fmla="*/ 44 h 826"/>
                  <a:gd name="T54" fmla="*/ 130 w 223"/>
                  <a:gd name="T55" fmla="*/ 31 h 826"/>
                  <a:gd name="T56" fmla="*/ 12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127" y="15"/>
                    </a:moveTo>
                    <a:cubicBezTo>
                      <a:pt x="127" y="15"/>
                      <a:pt x="123" y="0"/>
                      <a:pt x="102" y="6"/>
                    </a:cubicBezTo>
                    <a:cubicBezTo>
                      <a:pt x="82" y="13"/>
                      <a:pt x="51" y="48"/>
                      <a:pt x="62" y="70"/>
                    </a:cubicBezTo>
                    <a:cubicBezTo>
                      <a:pt x="71" y="86"/>
                      <a:pt x="80" y="75"/>
                      <a:pt x="93" y="78"/>
                    </a:cubicBezTo>
                    <a:cubicBezTo>
                      <a:pt x="105" y="81"/>
                      <a:pt x="125" y="82"/>
                      <a:pt x="128" y="102"/>
                    </a:cubicBezTo>
                    <a:cubicBezTo>
                      <a:pt x="130" y="121"/>
                      <a:pt x="132" y="125"/>
                      <a:pt x="126" y="130"/>
                    </a:cubicBezTo>
                    <a:cubicBezTo>
                      <a:pt x="120" y="135"/>
                      <a:pt x="113" y="139"/>
                      <a:pt x="116" y="146"/>
                    </a:cubicBezTo>
                    <a:cubicBezTo>
                      <a:pt x="119" y="152"/>
                      <a:pt x="124" y="161"/>
                      <a:pt x="124" y="161"/>
                    </a:cubicBezTo>
                    <a:cubicBezTo>
                      <a:pt x="124" y="161"/>
                      <a:pt x="98" y="530"/>
                      <a:pt x="49" y="700"/>
                    </a:cubicBezTo>
                    <a:cubicBezTo>
                      <a:pt x="43" y="721"/>
                      <a:pt x="25" y="748"/>
                      <a:pt x="14" y="753"/>
                    </a:cubicBezTo>
                    <a:cubicBezTo>
                      <a:pt x="3" y="758"/>
                      <a:pt x="0" y="764"/>
                      <a:pt x="4" y="772"/>
                    </a:cubicBezTo>
                    <a:cubicBezTo>
                      <a:pt x="7" y="781"/>
                      <a:pt x="14" y="788"/>
                      <a:pt x="14" y="795"/>
                    </a:cubicBezTo>
                    <a:cubicBezTo>
                      <a:pt x="14" y="803"/>
                      <a:pt x="18" y="809"/>
                      <a:pt x="26" y="816"/>
                    </a:cubicBezTo>
                    <a:cubicBezTo>
                      <a:pt x="34" y="823"/>
                      <a:pt x="49" y="825"/>
                      <a:pt x="56" y="823"/>
                    </a:cubicBezTo>
                    <a:cubicBezTo>
                      <a:pt x="64" y="820"/>
                      <a:pt x="89" y="814"/>
                      <a:pt x="105" y="818"/>
                    </a:cubicBezTo>
                    <a:cubicBezTo>
                      <a:pt x="120" y="822"/>
                      <a:pt x="135" y="826"/>
                      <a:pt x="141" y="820"/>
                    </a:cubicBezTo>
                    <a:cubicBezTo>
                      <a:pt x="148" y="814"/>
                      <a:pt x="156" y="809"/>
                      <a:pt x="154" y="801"/>
                    </a:cubicBezTo>
                    <a:cubicBezTo>
                      <a:pt x="152" y="793"/>
                      <a:pt x="153" y="791"/>
                      <a:pt x="155" y="784"/>
                    </a:cubicBezTo>
                    <a:cubicBezTo>
                      <a:pt x="158" y="776"/>
                      <a:pt x="160" y="773"/>
                      <a:pt x="157" y="768"/>
                    </a:cubicBezTo>
                    <a:cubicBezTo>
                      <a:pt x="153" y="763"/>
                      <a:pt x="130" y="743"/>
                      <a:pt x="130" y="717"/>
                    </a:cubicBezTo>
                    <a:cubicBezTo>
                      <a:pt x="130" y="690"/>
                      <a:pt x="150" y="358"/>
                      <a:pt x="200" y="140"/>
                    </a:cubicBezTo>
                    <a:cubicBezTo>
                      <a:pt x="201" y="134"/>
                      <a:pt x="214" y="128"/>
                      <a:pt x="219" y="116"/>
                    </a:cubicBezTo>
                    <a:cubicBezTo>
                      <a:pt x="223" y="104"/>
                      <a:pt x="223" y="95"/>
                      <a:pt x="219" y="91"/>
                    </a:cubicBezTo>
                    <a:cubicBezTo>
                      <a:pt x="214" y="86"/>
                      <a:pt x="214" y="80"/>
                      <a:pt x="213" y="71"/>
                    </a:cubicBezTo>
                    <a:cubicBezTo>
                      <a:pt x="212" y="62"/>
                      <a:pt x="206" y="54"/>
                      <a:pt x="201" y="47"/>
                    </a:cubicBezTo>
                    <a:cubicBezTo>
                      <a:pt x="197" y="41"/>
                      <a:pt x="190" y="23"/>
                      <a:pt x="181" y="30"/>
                    </a:cubicBezTo>
                    <a:cubicBezTo>
                      <a:pt x="172" y="36"/>
                      <a:pt x="163" y="45"/>
                      <a:pt x="152" y="44"/>
                    </a:cubicBezTo>
                    <a:cubicBezTo>
                      <a:pt x="141" y="42"/>
                      <a:pt x="133" y="36"/>
                      <a:pt x="130" y="31"/>
                    </a:cubicBezTo>
                    <a:cubicBezTo>
                      <a:pt x="128" y="26"/>
                      <a:pt x="129" y="23"/>
                      <a:pt x="12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6" name="Freeform 221"/>
              <p:cNvSpPr>
                <a:spLocks/>
              </p:cNvSpPr>
              <p:nvPr/>
            </p:nvSpPr>
            <p:spPr bwMode="auto">
              <a:xfrm>
                <a:off x="1970526" y="2706201"/>
                <a:ext cx="239713" cy="1314450"/>
              </a:xfrm>
              <a:custGeom>
                <a:avLst/>
                <a:gdLst>
                  <a:gd name="T0" fmla="*/ 4 w 150"/>
                  <a:gd name="T1" fmla="*/ 767 h 821"/>
                  <a:gd name="T2" fmla="*/ 14 w 150"/>
                  <a:gd name="T3" fmla="*/ 790 h 821"/>
                  <a:gd name="T4" fmla="*/ 26 w 150"/>
                  <a:gd name="T5" fmla="*/ 811 h 821"/>
                  <a:gd name="T6" fmla="*/ 56 w 150"/>
                  <a:gd name="T7" fmla="*/ 818 h 821"/>
                  <a:gd name="T8" fmla="*/ 105 w 150"/>
                  <a:gd name="T9" fmla="*/ 813 h 821"/>
                  <a:gd name="T10" fmla="*/ 141 w 150"/>
                  <a:gd name="T11" fmla="*/ 815 h 821"/>
                  <a:gd name="T12" fmla="*/ 144 w 150"/>
                  <a:gd name="T13" fmla="*/ 812 h 821"/>
                  <a:gd name="T14" fmla="*/ 123 w 150"/>
                  <a:gd name="T15" fmla="*/ 807 h 821"/>
                  <a:gd name="T16" fmla="*/ 74 w 150"/>
                  <a:gd name="T17" fmla="*/ 812 h 821"/>
                  <a:gd name="T18" fmla="*/ 44 w 150"/>
                  <a:gd name="T19" fmla="*/ 805 h 821"/>
                  <a:gd name="T20" fmla="*/ 32 w 150"/>
                  <a:gd name="T21" fmla="*/ 784 h 821"/>
                  <a:gd name="T22" fmla="*/ 22 w 150"/>
                  <a:gd name="T23" fmla="*/ 761 h 821"/>
                  <a:gd name="T24" fmla="*/ 32 w 150"/>
                  <a:gd name="T25" fmla="*/ 742 h 821"/>
                  <a:gd name="T26" fmla="*/ 67 w 150"/>
                  <a:gd name="T27" fmla="*/ 689 h 821"/>
                  <a:gd name="T28" fmla="*/ 142 w 150"/>
                  <a:gd name="T29" fmla="*/ 150 h 821"/>
                  <a:gd name="T30" fmla="*/ 134 w 150"/>
                  <a:gd name="T31" fmla="*/ 135 h 821"/>
                  <a:gd name="T32" fmla="*/ 144 w 150"/>
                  <a:gd name="T33" fmla="*/ 119 h 821"/>
                  <a:gd name="T34" fmla="*/ 146 w 150"/>
                  <a:gd name="T35" fmla="*/ 91 h 821"/>
                  <a:gd name="T36" fmla="*/ 111 w 150"/>
                  <a:gd name="T37" fmla="*/ 67 h 821"/>
                  <a:gd name="T38" fmla="*/ 80 w 150"/>
                  <a:gd name="T39" fmla="*/ 59 h 821"/>
                  <a:gd name="T40" fmla="*/ 111 w 150"/>
                  <a:gd name="T41" fmla="*/ 0 h 821"/>
                  <a:gd name="T42" fmla="*/ 102 w 150"/>
                  <a:gd name="T43" fmla="*/ 1 h 821"/>
                  <a:gd name="T44" fmla="*/ 62 w 150"/>
                  <a:gd name="T45" fmla="*/ 65 h 821"/>
                  <a:gd name="T46" fmla="*/ 93 w 150"/>
                  <a:gd name="T47" fmla="*/ 73 h 821"/>
                  <a:gd name="T48" fmla="*/ 128 w 150"/>
                  <a:gd name="T49" fmla="*/ 97 h 821"/>
                  <a:gd name="T50" fmla="*/ 126 w 150"/>
                  <a:gd name="T51" fmla="*/ 125 h 821"/>
                  <a:gd name="T52" fmla="*/ 116 w 150"/>
                  <a:gd name="T53" fmla="*/ 141 h 821"/>
                  <a:gd name="T54" fmla="*/ 124 w 150"/>
                  <a:gd name="T55" fmla="*/ 156 h 821"/>
                  <a:gd name="T56" fmla="*/ 49 w 150"/>
                  <a:gd name="T57" fmla="*/ 695 h 821"/>
                  <a:gd name="T58" fmla="*/ 14 w 150"/>
                  <a:gd name="T59" fmla="*/ 748 h 821"/>
                  <a:gd name="T60" fmla="*/ 4 w 150"/>
                  <a:gd name="T61" fmla="*/ 767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821">
                    <a:moveTo>
                      <a:pt x="4" y="767"/>
                    </a:moveTo>
                    <a:cubicBezTo>
                      <a:pt x="7" y="776"/>
                      <a:pt x="14" y="783"/>
                      <a:pt x="14" y="790"/>
                    </a:cubicBezTo>
                    <a:cubicBezTo>
                      <a:pt x="14" y="798"/>
                      <a:pt x="18" y="804"/>
                      <a:pt x="26" y="811"/>
                    </a:cubicBezTo>
                    <a:cubicBezTo>
                      <a:pt x="34" y="818"/>
                      <a:pt x="49" y="820"/>
                      <a:pt x="56" y="818"/>
                    </a:cubicBezTo>
                    <a:cubicBezTo>
                      <a:pt x="64" y="815"/>
                      <a:pt x="89" y="809"/>
                      <a:pt x="105" y="813"/>
                    </a:cubicBezTo>
                    <a:cubicBezTo>
                      <a:pt x="120" y="817"/>
                      <a:pt x="135" y="821"/>
                      <a:pt x="141" y="815"/>
                    </a:cubicBezTo>
                    <a:cubicBezTo>
                      <a:pt x="142" y="814"/>
                      <a:pt x="143" y="813"/>
                      <a:pt x="144" y="812"/>
                    </a:cubicBezTo>
                    <a:cubicBezTo>
                      <a:pt x="138" y="811"/>
                      <a:pt x="131" y="809"/>
                      <a:pt x="123" y="807"/>
                    </a:cubicBezTo>
                    <a:cubicBezTo>
                      <a:pt x="107" y="803"/>
                      <a:pt x="82" y="809"/>
                      <a:pt x="74" y="812"/>
                    </a:cubicBezTo>
                    <a:cubicBezTo>
                      <a:pt x="67" y="814"/>
                      <a:pt x="52" y="812"/>
                      <a:pt x="44" y="805"/>
                    </a:cubicBezTo>
                    <a:cubicBezTo>
                      <a:pt x="36" y="798"/>
                      <a:pt x="32" y="792"/>
                      <a:pt x="32" y="784"/>
                    </a:cubicBezTo>
                    <a:cubicBezTo>
                      <a:pt x="32" y="777"/>
                      <a:pt x="25" y="770"/>
                      <a:pt x="22" y="761"/>
                    </a:cubicBezTo>
                    <a:cubicBezTo>
                      <a:pt x="18" y="753"/>
                      <a:pt x="21" y="747"/>
                      <a:pt x="32" y="742"/>
                    </a:cubicBezTo>
                    <a:cubicBezTo>
                      <a:pt x="43" y="737"/>
                      <a:pt x="61" y="710"/>
                      <a:pt x="67" y="689"/>
                    </a:cubicBezTo>
                    <a:cubicBezTo>
                      <a:pt x="116" y="519"/>
                      <a:pt x="142" y="150"/>
                      <a:pt x="142" y="150"/>
                    </a:cubicBezTo>
                    <a:cubicBezTo>
                      <a:pt x="142" y="150"/>
                      <a:pt x="137" y="141"/>
                      <a:pt x="134" y="135"/>
                    </a:cubicBezTo>
                    <a:cubicBezTo>
                      <a:pt x="131" y="128"/>
                      <a:pt x="138" y="124"/>
                      <a:pt x="144" y="119"/>
                    </a:cubicBezTo>
                    <a:cubicBezTo>
                      <a:pt x="150" y="114"/>
                      <a:pt x="148" y="110"/>
                      <a:pt x="146" y="91"/>
                    </a:cubicBezTo>
                    <a:cubicBezTo>
                      <a:pt x="144" y="71"/>
                      <a:pt x="123" y="70"/>
                      <a:pt x="111" y="67"/>
                    </a:cubicBezTo>
                    <a:cubicBezTo>
                      <a:pt x="98" y="64"/>
                      <a:pt x="89" y="75"/>
                      <a:pt x="80" y="59"/>
                    </a:cubicBezTo>
                    <a:cubicBezTo>
                      <a:pt x="71" y="40"/>
                      <a:pt x="92" y="12"/>
                      <a:pt x="111" y="0"/>
                    </a:cubicBezTo>
                    <a:cubicBezTo>
                      <a:pt x="109" y="0"/>
                      <a:pt x="106" y="0"/>
                      <a:pt x="102" y="1"/>
                    </a:cubicBezTo>
                    <a:cubicBezTo>
                      <a:pt x="82" y="8"/>
                      <a:pt x="51" y="43"/>
                      <a:pt x="62" y="65"/>
                    </a:cubicBezTo>
                    <a:cubicBezTo>
                      <a:pt x="71" y="81"/>
                      <a:pt x="80" y="70"/>
                      <a:pt x="93" y="73"/>
                    </a:cubicBezTo>
                    <a:cubicBezTo>
                      <a:pt x="105" y="76"/>
                      <a:pt x="126" y="77"/>
                      <a:pt x="128" y="97"/>
                    </a:cubicBezTo>
                    <a:cubicBezTo>
                      <a:pt x="130" y="116"/>
                      <a:pt x="132" y="120"/>
                      <a:pt x="126" y="125"/>
                    </a:cubicBezTo>
                    <a:cubicBezTo>
                      <a:pt x="120" y="130"/>
                      <a:pt x="113" y="134"/>
                      <a:pt x="116" y="141"/>
                    </a:cubicBezTo>
                    <a:cubicBezTo>
                      <a:pt x="119" y="147"/>
                      <a:pt x="124" y="156"/>
                      <a:pt x="124" y="156"/>
                    </a:cubicBezTo>
                    <a:cubicBezTo>
                      <a:pt x="124" y="156"/>
                      <a:pt x="98" y="525"/>
                      <a:pt x="49" y="695"/>
                    </a:cubicBezTo>
                    <a:cubicBezTo>
                      <a:pt x="43" y="716"/>
                      <a:pt x="25" y="743"/>
                      <a:pt x="14" y="748"/>
                    </a:cubicBezTo>
                    <a:cubicBezTo>
                      <a:pt x="3" y="753"/>
                      <a:pt x="0" y="759"/>
                      <a:pt x="4" y="7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7" name="Freeform 222"/>
              <p:cNvSpPr>
                <a:spLocks/>
              </p:cNvSpPr>
              <p:nvPr/>
            </p:nvSpPr>
            <p:spPr bwMode="auto">
              <a:xfrm>
                <a:off x="1972113" y="2703026"/>
                <a:ext cx="354013" cy="1316038"/>
              </a:xfrm>
              <a:custGeom>
                <a:avLst/>
                <a:gdLst>
                  <a:gd name="T0" fmla="*/ 124 w 222"/>
                  <a:gd name="T1" fmla="*/ 6 h 822"/>
                  <a:gd name="T2" fmla="*/ 73 w 222"/>
                  <a:gd name="T3" fmla="*/ 23 h 822"/>
                  <a:gd name="T4" fmla="*/ 66 w 222"/>
                  <a:gd name="T5" fmla="*/ 75 h 822"/>
                  <a:gd name="T6" fmla="*/ 91 w 222"/>
                  <a:gd name="T7" fmla="*/ 77 h 822"/>
                  <a:gd name="T8" fmla="*/ 125 w 222"/>
                  <a:gd name="T9" fmla="*/ 99 h 822"/>
                  <a:gd name="T10" fmla="*/ 124 w 222"/>
                  <a:gd name="T11" fmla="*/ 126 h 822"/>
                  <a:gd name="T12" fmla="*/ 114 w 222"/>
                  <a:gd name="T13" fmla="*/ 143 h 822"/>
                  <a:gd name="T14" fmla="*/ 122 w 222"/>
                  <a:gd name="T15" fmla="*/ 157 h 822"/>
                  <a:gd name="T16" fmla="*/ 31 w 222"/>
                  <a:gd name="T17" fmla="*/ 729 h 822"/>
                  <a:gd name="T18" fmla="*/ 3 w 222"/>
                  <a:gd name="T19" fmla="*/ 755 h 822"/>
                  <a:gd name="T20" fmla="*/ 8 w 222"/>
                  <a:gd name="T21" fmla="*/ 782 h 822"/>
                  <a:gd name="T22" fmla="*/ 48 w 222"/>
                  <a:gd name="T23" fmla="*/ 822 h 822"/>
                  <a:gd name="T24" fmla="*/ 103 w 222"/>
                  <a:gd name="T25" fmla="*/ 817 h 822"/>
                  <a:gd name="T26" fmla="*/ 150 w 222"/>
                  <a:gd name="T27" fmla="*/ 810 h 822"/>
                  <a:gd name="T28" fmla="*/ 154 w 222"/>
                  <a:gd name="T29" fmla="*/ 791 h 822"/>
                  <a:gd name="T30" fmla="*/ 157 w 222"/>
                  <a:gd name="T31" fmla="*/ 764 h 822"/>
                  <a:gd name="T32" fmla="*/ 146 w 222"/>
                  <a:gd name="T33" fmla="*/ 497 h 822"/>
                  <a:gd name="T34" fmla="*/ 219 w 222"/>
                  <a:gd name="T35" fmla="*/ 113 h 822"/>
                  <a:gd name="T36" fmla="*/ 215 w 222"/>
                  <a:gd name="T37" fmla="*/ 79 h 822"/>
                  <a:gd name="T38" fmla="*/ 195 w 222"/>
                  <a:gd name="T39" fmla="*/ 32 h 822"/>
                  <a:gd name="T40" fmla="*/ 179 w 222"/>
                  <a:gd name="T41" fmla="*/ 26 h 822"/>
                  <a:gd name="T42" fmla="*/ 151 w 222"/>
                  <a:gd name="T43" fmla="*/ 39 h 822"/>
                  <a:gd name="T44" fmla="*/ 129 w 222"/>
                  <a:gd name="T45" fmla="*/ 21 h 822"/>
                  <a:gd name="T46" fmla="*/ 128 w 222"/>
                  <a:gd name="T47" fmla="*/ 12 h 822"/>
                  <a:gd name="T48" fmla="*/ 126 w 222"/>
                  <a:gd name="T49" fmla="*/ 21 h 822"/>
                  <a:gd name="T50" fmla="*/ 151 w 222"/>
                  <a:gd name="T51" fmla="*/ 42 h 822"/>
                  <a:gd name="T52" fmla="*/ 181 w 222"/>
                  <a:gd name="T53" fmla="*/ 28 h 822"/>
                  <a:gd name="T54" fmla="*/ 194 w 222"/>
                  <a:gd name="T55" fmla="*/ 37 h 822"/>
                  <a:gd name="T56" fmla="*/ 212 w 222"/>
                  <a:gd name="T57" fmla="*/ 80 h 822"/>
                  <a:gd name="T58" fmla="*/ 216 w 222"/>
                  <a:gd name="T59" fmla="*/ 112 h 822"/>
                  <a:gd name="T60" fmla="*/ 198 w 222"/>
                  <a:gd name="T61" fmla="*/ 137 h 822"/>
                  <a:gd name="T62" fmla="*/ 140 w 222"/>
                  <a:gd name="T63" fmla="*/ 749 h 822"/>
                  <a:gd name="T64" fmla="*/ 156 w 222"/>
                  <a:gd name="T65" fmla="*/ 770 h 822"/>
                  <a:gd name="T66" fmla="*/ 152 w 222"/>
                  <a:gd name="T67" fmla="*/ 798 h 822"/>
                  <a:gd name="T68" fmla="*/ 139 w 222"/>
                  <a:gd name="T69" fmla="*/ 816 h 822"/>
                  <a:gd name="T70" fmla="*/ 91 w 222"/>
                  <a:gd name="T71" fmla="*/ 812 h 822"/>
                  <a:gd name="T72" fmla="*/ 26 w 222"/>
                  <a:gd name="T73" fmla="*/ 812 h 822"/>
                  <a:gd name="T74" fmla="*/ 4 w 222"/>
                  <a:gd name="T75" fmla="*/ 769 h 822"/>
                  <a:gd name="T76" fmla="*/ 14 w 222"/>
                  <a:gd name="T77" fmla="*/ 751 h 822"/>
                  <a:gd name="T78" fmla="*/ 106 w 222"/>
                  <a:gd name="T79" fmla="*/ 364 h 822"/>
                  <a:gd name="T80" fmla="*/ 125 w 222"/>
                  <a:gd name="T81" fmla="*/ 157 h 822"/>
                  <a:gd name="T82" fmla="*/ 116 w 222"/>
                  <a:gd name="T83" fmla="*/ 139 h 822"/>
                  <a:gd name="T84" fmla="*/ 129 w 222"/>
                  <a:gd name="T85" fmla="*/ 124 h 822"/>
                  <a:gd name="T86" fmla="*/ 123 w 222"/>
                  <a:gd name="T87" fmla="*/ 86 h 822"/>
                  <a:gd name="T88" fmla="*/ 87 w 222"/>
                  <a:gd name="T89" fmla="*/ 73 h 822"/>
                  <a:gd name="T90" fmla="*/ 63 w 222"/>
                  <a:gd name="T91" fmla="*/ 66 h 822"/>
                  <a:gd name="T92" fmla="*/ 102 w 222"/>
                  <a:gd name="T93" fmla="*/ 5 h 822"/>
                  <a:gd name="T94" fmla="*/ 124 w 222"/>
                  <a:gd name="T95" fmla="*/ 11 h 822"/>
                  <a:gd name="T96" fmla="*/ 125 w 222"/>
                  <a:gd name="T97" fmla="*/ 13 h 822"/>
                  <a:gd name="T98" fmla="*/ 126 w 222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" h="822">
                    <a:moveTo>
                      <a:pt x="126" y="12"/>
                    </a:move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7" y="9"/>
                      <a:pt x="124" y="6"/>
                    </a:cubicBezTo>
                    <a:cubicBezTo>
                      <a:pt x="122" y="3"/>
                      <a:pt x="117" y="0"/>
                      <a:pt x="111" y="0"/>
                    </a:cubicBezTo>
                    <a:cubicBezTo>
                      <a:pt x="108" y="0"/>
                      <a:pt x="105" y="1"/>
                      <a:pt x="101" y="2"/>
                    </a:cubicBezTo>
                    <a:cubicBezTo>
                      <a:pt x="92" y="5"/>
                      <a:pt x="81" y="13"/>
                      <a:pt x="73" y="23"/>
                    </a:cubicBezTo>
                    <a:cubicBezTo>
                      <a:pt x="64" y="33"/>
                      <a:pt x="57" y="45"/>
                      <a:pt x="57" y="56"/>
                    </a:cubicBezTo>
                    <a:cubicBezTo>
                      <a:pt x="57" y="60"/>
                      <a:pt x="58" y="64"/>
                      <a:pt x="60" y="67"/>
                    </a:cubicBezTo>
                    <a:cubicBezTo>
                      <a:pt x="62" y="71"/>
                      <a:pt x="64" y="74"/>
                      <a:pt x="66" y="75"/>
                    </a:cubicBezTo>
                    <a:cubicBezTo>
                      <a:pt x="69" y="77"/>
                      <a:pt x="71" y="77"/>
                      <a:pt x="74" y="77"/>
                    </a:cubicBezTo>
                    <a:cubicBezTo>
                      <a:pt x="78" y="77"/>
                      <a:pt x="82" y="76"/>
                      <a:pt x="87" y="76"/>
                    </a:cubicBezTo>
                    <a:cubicBezTo>
                      <a:pt x="88" y="76"/>
                      <a:pt x="90" y="76"/>
                      <a:pt x="91" y="77"/>
                    </a:cubicBezTo>
                    <a:cubicBezTo>
                      <a:pt x="98" y="78"/>
                      <a:pt x="106" y="79"/>
                      <a:pt x="112" y="82"/>
                    </a:cubicBezTo>
                    <a:cubicBezTo>
                      <a:pt x="116" y="84"/>
                      <a:pt x="119" y="86"/>
                      <a:pt x="121" y="88"/>
                    </a:cubicBezTo>
                    <a:cubicBezTo>
                      <a:pt x="123" y="91"/>
                      <a:pt x="125" y="94"/>
                      <a:pt x="125" y="99"/>
                    </a:cubicBezTo>
                    <a:cubicBezTo>
                      <a:pt x="127" y="108"/>
                      <a:pt x="128" y="114"/>
                      <a:pt x="128" y="118"/>
                    </a:cubicBezTo>
                    <a:cubicBezTo>
                      <a:pt x="128" y="120"/>
                      <a:pt x="127" y="122"/>
                      <a:pt x="127" y="123"/>
                    </a:cubicBezTo>
                    <a:cubicBezTo>
                      <a:pt x="126" y="124"/>
                      <a:pt x="125" y="125"/>
                      <a:pt x="124" y="126"/>
                    </a:cubicBezTo>
                    <a:cubicBezTo>
                      <a:pt x="121" y="128"/>
                      <a:pt x="119" y="130"/>
                      <a:pt x="117" y="132"/>
                    </a:cubicBezTo>
                    <a:cubicBezTo>
                      <a:pt x="115" y="134"/>
                      <a:pt x="113" y="136"/>
                      <a:pt x="113" y="139"/>
                    </a:cubicBezTo>
                    <a:cubicBezTo>
                      <a:pt x="113" y="141"/>
                      <a:pt x="113" y="142"/>
                      <a:pt x="114" y="143"/>
                    </a:cubicBezTo>
                    <a:cubicBezTo>
                      <a:pt x="117" y="150"/>
                      <a:pt x="122" y="158"/>
                      <a:pt x="122" y="158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2" y="157"/>
                      <a:pt x="122" y="157"/>
                      <a:pt x="122" y="157"/>
                    </a:cubicBezTo>
                    <a:cubicBezTo>
                      <a:pt x="122" y="157"/>
                      <a:pt x="121" y="163"/>
                      <a:pt x="121" y="174"/>
                    </a:cubicBezTo>
                    <a:cubicBezTo>
                      <a:pt x="115" y="247"/>
                      <a:pt x="90" y="548"/>
                      <a:pt x="47" y="696"/>
                    </a:cubicBezTo>
                    <a:cubicBezTo>
                      <a:pt x="44" y="706"/>
                      <a:pt x="38" y="718"/>
                      <a:pt x="31" y="729"/>
                    </a:cubicBezTo>
                    <a:cubicBezTo>
                      <a:pt x="28" y="734"/>
                      <a:pt x="24" y="738"/>
                      <a:pt x="21" y="742"/>
                    </a:cubicBezTo>
                    <a:cubicBezTo>
                      <a:pt x="18" y="745"/>
                      <a:pt x="15" y="748"/>
                      <a:pt x="12" y="749"/>
                    </a:cubicBezTo>
                    <a:cubicBezTo>
                      <a:pt x="8" y="751"/>
                      <a:pt x="5" y="753"/>
                      <a:pt x="3" y="755"/>
                    </a:cubicBezTo>
                    <a:cubicBezTo>
                      <a:pt x="1" y="757"/>
                      <a:pt x="0" y="760"/>
                      <a:pt x="0" y="763"/>
                    </a:cubicBezTo>
                    <a:cubicBezTo>
                      <a:pt x="0" y="765"/>
                      <a:pt x="0" y="768"/>
                      <a:pt x="1" y="770"/>
                    </a:cubicBezTo>
                    <a:cubicBezTo>
                      <a:pt x="3" y="774"/>
                      <a:pt x="6" y="778"/>
                      <a:pt x="8" y="782"/>
                    </a:cubicBezTo>
                    <a:cubicBezTo>
                      <a:pt x="10" y="785"/>
                      <a:pt x="11" y="789"/>
                      <a:pt x="11" y="792"/>
                    </a:cubicBezTo>
                    <a:cubicBezTo>
                      <a:pt x="12" y="801"/>
                      <a:pt x="16" y="808"/>
                      <a:pt x="24" y="814"/>
                    </a:cubicBezTo>
                    <a:cubicBezTo>
                      <a:pt x="31" y="820"/>
                      <a:pt x="40" y="822"/>
                      <a:pt x="48" y="822"/>
                    </a:cubicBezTo>
                    <a:cubicBezTo>
                      <a:pt x="51" y="822"/>
                      <a:pt x="54" y="822"/>
                      <a:pt x="56" y="821"/>
                    </a:cubicBezTo>
                    <a:cubicBezTo>
                      <a:pt x="61" y="819"/>
                      <a:pt x="77" y="815"/>
                      <a:pt x="91" y="815"/>
                    </a:cubicBezTo>
                    <a:cubicBezTo>
                      <a:pt x="95" y="815"/>
                      <a:pt x="100" y="816"/>
                      <a:pt x="103" y="817"/>
                    </a:cubicBezTo>
                    <a:cubicBezTo>
                      <a:pt x="113" y="819"/>
                      <a:pt x="122" y="822"/>
                      <a:pt x="130" y="822"/>
                    </a:cubicBezTo>
                    <a:cubicBezTo>
                      <a:pt x="134" y="822"/>
                      <a:pt x="138" y="821"/>
                      <a:pt x="141" y="818"/>
                    </a:cubicBezTo>
                    <a:cubicBezTo>
                      <a:pt x="144" y="815"/>
                      <a:pt x="147" y="813"/>
                      <a:pt x="150" y="810"/>
                    </a:cubicBezTo>
                    <a:cubicBezTo>
                      <a:pt x="153" y="807"/>
                      <a:pt x="155" y="804"/>
                      <a:pt x="155" y="800"/>
                    </a:cubicBezTo>
                    <a:cubicBezTo>
                      <a:pt x="155" y="799"/>
                      <a:pt x="155" y="798"/>
                      <a:pt x="155" y="797"/>
                    </a:cubicBezTo>
                    <a:cubicBezTo>
                      <a:pt x="154" y="794"/>
                      <a:pt x="154" y="792"/>
                      <a:pt x="154" y="791"/>
                    </a:cubicBezTo>
                    <a:cubicBezTo>
                      <a:pt x="154" y="788"/>
                      <a:pt x="154" y="785"/>
                      <a:pt x="156" y="781"/>
                    </a:cubicBezTo>
                    <a:cubicBezTo>
                      <a:pt x="157" y="777"/>
                      <a:pt x="159" y="773"/>
                      <a:pt x="159" y="770"/>
                    </a:cubicBezTo>
                    <a:cubicBezTo>
                      <a:pt x="159" y="768"/>
                      <a:pt x="158" y="766"/>
                      <a:pt x="157" y="764"/>
                    </a:cubicBezTo>
                    <a:cubicBezTo>
                      <a:pt x="156" y="763"/>
                      <a:pt x="154" y="761"/>
                      <a:pt x="151" y="758"/>
                    </a:cubicBezTo>
                    <a:cubicBezTo>
                      <a:pt x="143" y="749"/>
                      <a:pt x="130" y="733"/>
                      <a:pt x="130" y="714"/>
                    </a:cubicBezTo>
                    <a:cubicBezTo>
                      <a:pt x="130" y="701"/>
                      <a:pt x="135" y="611"/>
                      <a:pt x="146" y="497"/>
                    </a:cubicBezTo>
                    <a:cubicBezTo>
                      <a:pt x="158" y="384"/>
                      <a:pt x="175" y="246"/>
                      <a:pt x="200" y="137"/>
                    </a:cubicBezTo>
                    <a:cubicBezTo>
                      <a:pt x="201" y="136"/>
                      <a:pt x="202" y="135"/>
                      <a:pt x="203" y="133"/>
                    </a:cubicBezTo>
                    <a:cubicBezTo>
                      <a:pt x="207" y="129"/>
                      <a:pt x="216" y="123"/>
                      <a:pt x="219" y="113"/>
                    </a:cubicBezTo>
                    <a:cubicBezTo>
                      <a:pt x="221" y="107"/>
                      <a:pt x="222" y="102"/>
                      <a:pt x="222" y="97"/>
                    </a:cubicBezTo>
                    <a:cubicBezTo>
                      <a:pt x="222" y="93"/>
                      <a:pt x="221" y="89"/>
                      <a:pt x="219" y="87"/>
                    </a:cubicBezTo>
                    <a:cubicBezTo>
                      <a:pt x="217" y="84"/>
                      <a:pt x="216" y="82"/>
                      <a:pt x="215" y="79"/>
                    </a:cubicBezTo>
                    <a:cubicBezTo>
                      <a:pt x="214" y="76"/>
                      <a:pt x="214" y="72"/>
                      <a:pt x="213" y="68"/>
                    </a:cubicBezTo>
                    <a:cubicBezTo>
                      <a:pt x="212" y="59"/>
                      <a:pt x="206" y="50"/>
                      <a:pt x="202" y="44"/>
                    </a:cubicBezTo>
                    <a:cubicBezTo>
                      <a:pt x="200" y="41"/>
                      <a:pt x="198" y="36"/>
                      <a:pt x="195" y="32"/>
                    </a:cubicBezTo>
                    <a:cubicBezTo>
                      <a:pt x="193" y="30"/>
                      <a:pt x="192" y="28"/>
                      <a:pt x="190" y="26"/>
                    </a:cubicBezTo>
                    <a:cubicBezTo>
                      <a:pt x="188" y="25"/>
                      <a:pt x="186" y="24"/>
                      <a:pt x="184" y="24"/>
                    </a:cubicBezTo>
                    <a:cubicBezTo>
                      <a:pt x="182" y="24"/>
                      <a:pt x="181" y="24"/>
                      <a:pt x="179" y="26"/>
                    </a:cubicBezTo>
                    <a:cubicBezTo>
                      <a:pt x="175" y="29"/>
                      <a:pt x="170" y="32"/>
                      <a:pt x="166" y="35"/>
                    </a:cubicBezTo>
                    <a:cubicBezTo>
                      <a:pt x="162" y="37"/>
                      <a:pt x="158" y="39"/>
                      <a:pt x="153" y="39"/>
                    </a:cubicBezTo>
                    <a:cubicBezTo>
                      <a:pt x="152" y="39"/>
                      <a:pt x="152" y="39"/>
                      <a:pt x="151" y="39"/>
                    </a:cubicBezTo>
                    <a:cubicBezTo>
                      <a:pt x="146" y="38"/>
                      <a:pt x="141" y="37"/>
                      <a:pt x="138" y="34"/>
                    </a:cubicBezTo>
                    <a:cubicBezTo>
                      <a:pt x="134" y="32"/>
                      <a:pt x="132" y="29"/>
                      <a:pt x="131" y="27"/>
                    </a:cubicBezTo>
                    <a:cubicBezTo>
                      <a:pt x="129" y="25"/>
                      <a:pt x="129" y="23"/>
                      <a:pt x="129" y="21"/>
                    </a:cubicBezTo>
                    <a:cubicBezTo>
                      <a:pt x="129" y="19"/>
                      <a:pt x="128" y="16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6"/>
                      <a:pt x="126" y="19"/>
                      <a:pt x="126" y="21"/>
                    </a:cubicBezTo>
                    <a:cubicBezTo>
                      <a:pt x="126" y="24"/>
                      <a:pt x="127" y="26"/>
                      <a:pt x="128" y="29"/>
                    </a:cubicBezTo>
                    <a:cubicBezTo>
                      <a:pt x="129" y="31"/>
                      <a:pt x="132" y="34"/>
                      <a:pt x="136" y="37"/>
                    </a:cubicBezTo>
                    <a:cubicBezTo>
                      <a:pt x="140" y="39"/>
                      <a:pt x="145" y="41"/>
                      <a:pt x="151" y="42"/>
                    </a:cubicBezTo>
                    <a:cubicBezTo>
                      <a:pt x="151" y="42"/>
                      <a:pt x="152" y="42"/>
                      <a:pt x="153" y="42"/>
                    </a:cubicBezTo>
                    <a:cubicBezTo>
                      <a:pt x="159" y="42"/>
                      <a:pt x="163" y="40"/>
                      <a:pt x="168" y="37"/>
                    </a:cubicBezTo>
                    <a:cubicBezTo>
                      <a:pt x="172" y="34"/>
                      <a:pt x="177" y="31"/>
                      <a:pt x="181" y="28"/>
                    </a:cubicBezTo>
                    <a:cubicBezTo>
                      <a:pt x="182" y="27"/>
                      <a:pt x="183" y="27"/>
                      <a:pt x="184" y="27"/>
                    </a:cubicBezTo>
                    <a:cubicBezTo>
                      <a:pt x="185" y="27"/>
                      <a:pt x="187" y="28"/>
                      <a:pt x="188" y="29"/>
                    </a:cubicBezTo>
                    <a:cubicBezTo>
                      <a:pt x="190" y="31"/>
                      <a:pt x="192" y="34"/>
                      <a:pt x="194" y="37"/>
                    </a:cubicBezTo>
                    <a:cubicBezTo>
                      <a:pt x="196" y="40"/>
                      <a:pt x="198" y="43"/>
                      <a:pt x="199" y="45"/>
                    </a:cubicBezTo>
                    <a:cubicBezTo>
                      <a:pt x="204" y="52"/>
                      <a:pt x="209" y="60"/>
                      <a:pt x="210" y="68"/>
                    </a:cubicBezTo>
                    <a:cubicBezTo>
                      <a:pt x="211" y="72"/>
                      <a:pt x="211" y="76"/>
                      <a:pt x="212" y="80"/>
                    </a:cubicBezTo>
                    <a:cubicBezTo>
                      <a:pt x="213" y="83"/>
                      <a:pt x="214" y="86"/>
                      <a:pt x="217" y="89"/>
                    </a:cubicBezTo>
                    <a:cubicBezTo>
                      <a:pt x="219" y="91"/>
                      <a:pt x="219" y="93"/>
                      <a:pt x="219" y="97"/>
                    </a:cubicBezTo>
                    <a:cubicBezTo>
                      <a:pt x="219" y="101"/>
                      <a:pt x="218" y="106"/>
                      <a:pt x="216" y="112"/>
                    </a:cubicBezTo>
                    <a:cubicBezTo>
                      <a:pt x="214" y="118"/>
                      <a:pt x="210" y="122"/>
                      <a:pt x="206" y="126"/>
                    </a:cubicBezTo>
                    <a:cubicBezTo>
                      <a:pt x="204" y="128"/>
                      <a:pt x="202" y="130"/>
                      <a:pt x="201" y="131"/>
                    </a:cubicBezTo>
                    <a:cubicBezTo>
                      <a:pt x="199" y="133"/>
                      <a:pt x="198" y="135"/>
                      <a:pt x="198" y="137"/>
                    </a:cubicBezTo>
                    <a:cubicBezTo>
                      <a:pt x="172" y="246"/>
                      <a:pt x="155" y="383"/>
                      <a:pt x="143" y="497"/>
                    </a:cubicBezTo>
                    <a:cubicBezTo>
                      <a:pt x="132" y="611"/>
                      <a:pt x="127" y="700"/>
                      <a:pt x="127" y="714"/>
                    </a:cubicBezTo>
                    <a:cubicBezTo>
                      <a:pt x="127" y="728"/>
                      <a:pt x="133" y="740"/>
                      <a:pt x="140" y="749"/>
                    </a:cubicBezTo>
                    <a:cubicBezTo>
                      <a:pt x="143" y="753"/>
                      <a:pt x="146" y="757"/>
                      <a:pt x="149" y="760"/>
                    </a:cubicBezTo>
                    <a:cubicBezTo>
                      <a:pt x="152" y="763"/>
                      <a:pt x="154" y="765"/>
                      <a:pt x="154" y="766"/>
                    </a:cubicBezTo>
                    <a:cubicBezTo>
                      <a:pt x="156" y="768"/>
                      <a:pt x="156" y="769"/>
                      <a:pt x="156" y="770"/>
                    </a:cubicBezTo>
                    <a:cubicBezTo>
                      <a:pt x="156" y="772"/>
                      <a:pt x="154" y="775"/>
                      <a:pt x="153" y="780"/>
                    </a:cubicBezTo>
                    <a:cubicBezTo>
                      <a:pt x="152" y="784"/>
                      <a:pt x="151" y="787"/>
                      <a:pt x="151" y="791"/>
                    </a:cubicBezTo>
                    <a:cubicBezTo>
                      <a:pt x="151" y="793"/>
                      <a:pt x="151" y="795"/>
                      <a:pt x="152" y="798"/>
                    </a:cubicBezTo>
                    <a:cubicBezTo>
                      <a:pt x="152" y="799"/>
                      <a:pt x="152" y="799"/>
                      <a:pt x="152" y="800"/>
                    </a:cubicBezTo>
                    <a:cubicBezTo>
                      <a:pt x="152" y="803"/>
                      <a:pt x="150" y="805"/>
                      <a:pt x="148" y="808"/>
                    </a:cubicBezTo>
                    <a:cubicBezTo>
                      <a:pt x="146" y="810"/>
                      <a:pt x="142" y="813"/>
                      <a:pt x="139" y="816"/>
                    </a:cubicBezTo>
                    <a:cubicBezTo>
                      <a:pt x="137" y="818"/>
                      <a:pt x="134" y="819"/>
                      <a:pt x="130" y="819"/>
                    </a:cubicBezTo>
                    <a:cubicBezTo>
                      <a:pt x="123" y="819"/>
                      <a:pt x="114" y="816"/>
                      <a:pt x="104" y="814"/>
                    </a:cubicBezTo>
                    <a:cubicBezTo>
                      <a:pt x="100" y="813"/>
                      <a:pt x="95" y="812"/>
                      <a:pt x="91" y="812"/>
                    </a:cubicBezTo>
                    <a:cubicBezTo>
                      <a:pt x="76" y="812"/>
                      <a:pt x="61" y="816"/>
                      <a:pt x="55" y="818"/>
                    </a:cubicBezTo>
                    <a:cubicBezTo>
                      <a:pt x="53" y="819"/>
                      <a:pt x="51" y="819"/>
                      <a:pt x="48" y="819"/>
                    </a:cubicBezTo>
                    <a:cubicBezTo>
                      <a:pt x="41" y="819"/>
                      <a:pt x="32" y="817"/>
                      <a:pt x="26" y="812"/>
                    </a:cubicBezTo>
                    <a:cubicBezTo>
                      <a:pt x="18" y="805"/>
                      <a:pt x="15" y="800"/>
                      <a:pt x="14" y="792"/>
                    </a:cubicBezTo>
                    <a:cubicBezTo>
                      <a:pt x="14" y="788"/>
                      <a:pt x="12" y="784"/>
                      <a:pt x="10" y="780"/>
                    </a:cubicBezTo>
                    <a:cubicBezTo>
                      <a:pt x="8" y="777"/>
                      <a:pt x="6" y="773"/>
                      <a:pt x="4" y="769"/>
                    </a:cubicBezTo>
                    <a:cubicBezTo>
                      <a:pt x="3" y="767"/>
                      <a:pt x="3" y="765"/>
                      <a:pt x="3" y="763"/>
                    </a:cubicBezTo>
                    <a:cubicBezTo>
                      <a:pt x="3" y="761"/>
                      <a:pt x="4" y="759"/>
                      <a:pt x="5" y="757"/>
                    </a:cubicBezTo>
                    <a:cubicBezTo>
                      <a:pt x="7" y="755"/>
                      <a:pt x="10" y="753"/>
                      <a:pt x="14" y="751"/>
                    </a:cubicBezTo>
                    <a:cubicBezTo>
                      <a:pt x="17" y="750"/>
                      <a:pt x="20" y="747"/>
                      <a:pt x="23" y="744"/>
                    </a:cubicBezTo>
                    <a:cubicBezTo>
                      <a:pt x="33" y="733"/>
                      <a:pt x="45" y="713"/>
                      <a:pt x="49" y="697"/>
                    </a:cubicBezTo>
                    <a:cubicBezTo>
                      <a:pt x="74" y="612"/>
                      <a:pt x="93" y="477"/>
                      <a:pt x="106" y="364"/>
                    </a:cubicBezTo>
                    <a:cubicBezTo>
                      <a:pt x="118" y="250"/>
                      <a:pt x="125" y="158"/>
                      <a:pt x="125" y="158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3" y="155"/>
                      <a:pt x="122" y="152"/>
                    </a:cubicBezTo>
                    <a:cubicBezTo>
                      <a:pt x="120" y="149"/>
                      <a:pt x="118" y="145"/>
                      <a:pt x="116" y="142"/>
                    </a:cubicBezTo>
                    <a:cubicBezTo>
                      <a:pt x="116" y="141"/>
                      <a:pt x="116" y="140"/>
                      <a:pt x="116" y="139"/>
                    </a:cubicBezTo>
                    <a:cubicBezTo>
                      <a:pt x="116" y="138"/>
                      <a:pt x="117" y="136"/>
                      <a:pt x="119" y="134"/>
                    </a:cubicBezTo>
                    <a:cubicBezTo>
                      <a:pt x="121" y="132"/>
                      <a:pt x="123" y="130"/>
                      <a:pt x="126" y="128"/>
                    </a:cubicBezTo>
                    <a:cubicBezTo>
                      <a:pt x="127" y="127"/>
                      <a:pt x="129" y="126"/>
                      <a:pt x="129" y="124"/>
                    </a:cubicBezTo>
                    <a:cubicBezTo>
                      <a:pt x="130" y="122"/>
                      <a:pt x="131" y="120"/>
                      <a:pt x="131" y="118"/>
                    </a:cubicBezTo>
                    <a:cubicBezTo>
                      <a:pt x="131" y="114"/>
                      <a:pt x="130" y="108"/>
                      <a:pt x="128" y="99"/>
                    </a:cubicBezTo>
                    <a:cubicBezTo>
                      <a:pt x="128" y="93"/>
                      <a:pt x="126" y="89"/>
                      <a:pt x="123" y="86"/>
                    </a:cubicBezTo>
                    <a:cubicBezTo>
                      <a:pt x="119" y="82"/>
                      <a:pt x="114" y="79"/>
                      <a:pt x="108" y="77"/>
                    </a:cubicBezTo>
                    <a:cubicBezTo>
                      <a:pt x="102" y="76"/>
                      <a:pt x="97" y="75"/>
                      <a:pt x="92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2" y="73"/>
                      <a:pt x="77" y="74"/>
                      <a:pt x="74" y="74"/>
                    </a:cubicBezTo>
                    <a:cubicBezTo>
                      <a:pt x="72" y="74"/>
                      <a:pt x="70" y="74"/>
                      <a:pt x="68" y="73"/>
                    </a:cubicBezTo>
                    <a:cubicBezTo>
                      <a:pt x="66" y="72"/>
                      <a:pt x="65" y="70"/>
                      <a:pt x="63" y="66"/>
                    </a:cubicBezTo>
                    <a:cubicBezTo>
                      <a:pt x="61" y="63"/>
                      <a:pt x="60" y="60"/>
                      <a:pt x="60" y="56"/>
                    </a:cubicBezTo>
                    <a:cubicBezTo>
                      <a:pt x="60" y="46"/>
                      <a:pt x="67" y="35"/>
                      <a:pt x="75" y="25"/>
                    </a:cubicBezTo>
                    <a:cubicBezTo>
                      <a:pt x="83" y="15"/>
                      <a:pt x="94" y="8"/>
                      <a:pt x="102" y="5"/>
                    </a:cubicBezTo>
                    <a:cubicBezTo>
                      <a:pt x="105" y="4"/>
                      <a:pt x="108" y="3"/>
                      <a:pt x="111" y="3"/>
                    </a:cubicBezTo>
                    <a:cubicBezTo>
                      <a:pt x="116" y="3"/>
                      <a:pt x="120" y="6"/>
                      <a:pt x="122" y="8"/>
                    </a:cubicBezTo>
                    <a:cubicBezTo>
                      <a:pt x="123" y="9"/>
                      <a:pt x="124" y="10"/>
                      <a:pt x="124" y="11"/>
                    </a:cubicBezTo>
                    <a:cubicBezTo>
                      <a:pt x="124" y="12"/>
                      <a:pt x="124" y="12"/>
                      <a:pt x="125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lnTo>
                      <a:pt x="12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8" name="Freeform 223"/>
              <p:cNvSpPr>
                <a:spLocks/>
              </p:cNvSpPr>
              <p:nvPr/>
            </p:nvSpPr>
            <p:spPr bwMode="auto">
              <a:xfrm>
                <a:off x="2094351" y="4093676"/>
                <a:ext cx="131763" cy="993775"/>
              </a:xfrm>
              <a:custGeom>
                <a:avLst/>
                <a:gdLst>
                  <a:gd name="T0" fmla="*/ 54 w 82"/>
                  <a:gd name="T1" fmla="*/ 4 h 620"/>
                  <a:gd name="T2" fmla="*/ 65 w 82"/>
                  <a:gd name="T3" fmla="*/ 5 h 620"/>
                  <a:gd name="T4" fmla="*/ 77 w 82"/>
                  <a:gd name="T5" fmla="*/ 18 h 620"/>
                  <a:gd name="T6" fmla="*/ 76 w 82"/>
                  <a:gd name="T7" fmla="*/ 31 h 620"/>
                  <a:gd name="T8" fmla="*/ 66 w 82"/>
                  <a:gd name="T9" fmla="*/ 46 h 620"/>
                  <a:gd name="T10" fmla="*/ 22 w 82"/>
                  <a:gd name="T11" fmla="*/ 510 h 620"/>
                  <a:gd name="T12" fmla="*/ 21 w 82"/>
                  <a:gd name="T13" fmla="*/ 585 h 620"/>
                  <a:gd name="T14" fmla="*/ 23 w 82"/>
                  <a:gd name="T15" fmla="*/ 603 h 620"/>
                  <a:gd name="T16" fmla="*/ 13 w 82"/>
                  <a:gd name="T17" fmla="*/ 619 h 620"/>
                  <a:gd name="T18" fmla="*/ 8 w 82"/>
                  <a:gd name="T19" fmla="*/ 614 h 620"/>
                  <a:gd name="T20" fmla="*/ 2 w 82"/>
                  <a:gd name="T21" fmla="*/ 599 h 620"/>
                  <a:gd name="T22" fmla="*/ 16 w 82"/>
                  <a:gd name="T23" fmla="*/ 378 h 620"/>
                  <a:gd name="T24" fmla="*/ 41 w 82"/>
                  <a:gd name="T25" fmla="*/ 87 h 620"/>
                  <a:gd name="T26" fmla="*/ 40 w 82"/>
                  <a:gd name="T27" fmla="*/ 17 h 620"/>
                  <a:gd name="T28" fmla="*/ 54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54" y="4"/>
                    </a:moveTo>
                    <a:cubicBezTo>
                      <a:pt x="57" y="4"/>
                      <a:pt x="59" y="0"/>
                      <a:pt x="65" y="5"/>
                    </a:cubicBezTo>
                    <a:cubicBezTo>
                      <a:pt x="71" y="10"/>
                      <a:pt x="75" y="16"/>
                      <a:pt x="77" y="18"/>
                    </a:cubicBezTo>
                    <a:cubicBezTo>
                      <a:pt x="79" y="20"/>
                      <a:pt x="82" y="24"/>
                      <a:pt x="76" y="31"/>
                    </a:cubicBezTo>
                    <a:cubicBezTo>
                      <a:pt x="71" y="38"/>
                      <a:pt x="67" y="35"/>
                      <a:pt x="66" y="46"/>
                    </a:cubicBezTo>
                    <a:cubicBezTo>
                      <a:pt x="66" y="57"/>
                      <a:pt x="51" y="304"/>
                      <a:pt x="22" y="510"/>
                    </a:cubicBezTo>
                    <a:cubicBezTo>
                      <a:pt x="19" y="528"/>
                      <a:pt x="16" y="574"/>
                      <a:pt x="21" y="585"/>
                    </a:cubicBezTo>
                    <a:cubicBezTo>
                      <a:pt x="26" y="596"/>
                      <a:pt x="26" y="593"/>
                      <a:pt x="23" y="603"/>
                    </a:cubicBezTo>
                    <a:cubicBezTo>
                      <a:pt x="21" y="613"/>
                      <a:pt x="17" y="620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9" name="Freeform 224"/>
              <p:cNvSpPr>
                <a:spLocks/>
              </p:cNvSpPr>
              <p:nvPr/>
            </p:nvSpPr>
            <p:spPr bwMode="auto">
              <a:xfrm>
                <a:off x="2094351" y="4093676"/>
                <a:ext cx="104775" cy="992188"/>
              </a:xfrm>
              <a:custGeom>
                <a:avLst/>
                <a:gdLst>
                  <a:gd name="T0" fmla="*/ 2 w 65"/>
                  <a:gd name="T1" fmla="*/ 599 h 619"/>
                  <a:gd name="T2" fmla="*/ 16 w 65"/>
                  <a:gd name="T3" fmla="*/ 378 h 619"/>
                  <a:gd name="T4" fmla="*/ 41 w 65"/>
                  <a:gd name="T5" fmla="*/ 87 h 619"/>
                  <a:gd name="T6" fmla="*/ 40 w 65"/>
                  <a:gd name="T7" fmla="*/ 17 h 619"/>
                  <a:gd name="T8" fmla="*/ 54 w 65"/>
                  <a:gd name="T9" fmla="*/ 4 h 619"/>
                  <a:gd name="T10" fmla="*/ 65 w 65"/>
                  <a:gd name="T11" fmla="*/ 5 h 619"/>
                  <a:gd name="T12" fmla="*/ 65 w 65"/>
                  <a:gd name="T13" fmla="*/ 5 h 619"/>
                  <a:gd name="T14" fmla="*/ 62 w 65"/>
                  <a:gd name="T15" fmla="*/ 6 h 619"/>
                  <a:gd name="T16" fmla="*/ 48 w 65"/>
                  <a:gd name="T17" fmla="*/ 19 h 619"/>
                  <a:gd name="T18" fmla="*/ 49 w 65"/>
                  <a:gd name="T19" fmla="*/ 89 h 619"/>
                  <a:gd name="T20" fmla="*/ 25 w 65"/>
                  <a:gd name="T21" fmla="*/ 380 h 619"/>
                  <a:gd name="T22" fmla="*/ 10 w 65"/>
                  <a:gd name="T23" fmla="*/ 601 h 619"/>
                  <a:gd name="T24" fmla="*/ 16 w 65"/>
                  <a:gd name="T25" fmla="*/ 616 h 619"/>
                  <a:gd name="T26" fmla="*/ 17 w 65"/>
                  <a:gd name="T27" fmla="*/ 618 h 619"/>
                  <a:gd name="T28" fmla="*/ 13 w 65"/>
                  <a:gd name="T29" fmla="*/ 619 h 619"/>
                  <a:gd name="T30" fmla="*/ 8 w 65"/>
                  <a:gd name="T31" fmla="*/ 614 h 619"/>
                  <a:gd name="T32" fmla="*/ 2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2" y="599"/>
                    </a:move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ubicBezTo>
                      <a:pt x="57" y="4"/>
                      <a:pt x="59" y="0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3" y="6"/>
                      <a:pt x="62" y="6"/>
                    </a:cubicBezTo>
                    <a:cubicBezTo>
                      <a:pt x="58" y="7"/>
                      <a:pt x="47" y="14"/>
                      <a:pt x="48" y="19"/>
                    </a:cubicBezTo>
                    <a:cubicBezTo>
                      <a:pt x="49" y="24"/>
                      <a:pt x="47" y="59"/>
                      <a:pt x="49" y="89"/>
                    </a:cubicBezTo>
                    <a:cubicBezTo>
                      <a:pt x="52" y="119"/>
                      <a:pt x="28" y="356"/>
                      <a:pt x="25" y="380"/>
                    </a:cubicBezTo>
                    <a:cubicBezTo>
                      <a:pt x="21" y="405"/>
                      <a:pt x="12" y="594"/>
                      <a:pt x="10" y="601"/>
                    </a:cubicBezTo>
                    <a:cubicBezTo>
                      <a:pt x="9" y="609"/>
                      <a:pt x="14" y="611"/>
                      <a:pt x="16" y="616"/>
                    </a:cubicBezTo>
                    <a:cubicBezTo>
                      <a:pt x="16" y="617"/>
                      <a:pt x="16" y="617"/>
                      <a:pt x="17" y="618"/>
                    </a:cubicBezTo>
                    <a:cubicBezTo>
                      <a:pt x="16" y="619"/>
                      <a:pt x="14" y="619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0" name="Freeform 225"/>
              <p:cNvSpPr>
                <a:spLocks/>
              </p:cNvSpPr>
              <p:nvPr/>
            </p:nvSpPr>
            <p:spPr bwMode="auto">
              <a:xfrm>
                <a:off x="2094351" y="4095264"/>
                <a:ext cx="130175" cy="992188"/>
              </a:xfrm>
              <a:custGeom>
                <a:avLst/>
                <a:gdLst>
                  <a:gd name="T0" fmla="*/ 54 w 81"/>
                  <a:gd name="T1" fmla="*/ 5 h 619"/>
                  <a:gd name="T2" fmla="*/ 59 w 81"/>
                  <a:gd name="T3" fmla="*/ 3 h 619"/>
                  <a:gd name="T4" fmla="*/ 71 w 81"/>
                  <a:gd name="T5" fmla="*/ 13 h 619"/>
                  <a:gd name="T6" fmla="*/ 78 w 81"/>
                  <a:gd name="T7" fmla="*/ 22 h 619"/>
                  <a:gd name="T8" fmla="*/ 68 w 81"/>
                  <a:gd name="T9" fmla="*/ 35 h 619"/>
                  <a:gd name="T10" fmla="*/ 65 w 81"/>
                  <a:gd name="T11" fmla="*/ 45 h 619"/>
                  <a:gd name="T12" fmla="*/ 20 w 81"/>
                  <a:gd name="T13" fmla="*/ 509 h 619"/>
                  <a:gd name="T14" fmla="*/ 18 w 81"/>
                  <a:gd name="T15" fmla="*/ 574 h 619"/>
                  <a:gd name="T16" fmla="*/ 23 w 81"/>
                  <a:gd name="T17" fmla="*/ 591 h 619"/>
                  <a:gd name="T18" fmla="*/ 22 w 81"/>
                  <a:gd name="T19" fmla="*/ 601 h 619"/>
                  <a:gd name="T20" fmla="*/ 15 w 81"/>
                  <a:gd name="T21" fmla="*/ 616 h 619"/>
                  <a:gd name="T22" fmla="*/ 14 w 81"/>
                  <a:gd name="T23" fmla="*/ 616 h 619"/>
                  <a:gd name="T24" fmla="*/ 11 w 81"/>
                  <a:gd name="T25" fmla="*/ 616 h 619"/>
                  <a:gd name="T26" fmla="*/ 9 w 81"/>
                  <a:gd name="T27" fmla="*/ 613 h 619"/>
                  <a:gd name="T28" fmla="*/ 3 w 81"/>
                  <a:gd name="T29" fmla="*/ 601 h 619"/>
                  <a:gd name="T30" fmla="*/ 4 w 81"/>
                  <a:gd name="T31" fmla="*/ 595 h 619"/>
                  <a:gd name="T32" fmla="*/ 18 w 81"/>
                  <a:gd name="T33" fmla="*/ 377 h 619"/>
                  <a:gd name="T34" fmla="*/ 42 w 81"/>
                  <a:gd name="T35" fmla="*/ 86 h 619"/>
                  <a:gd name="T36" fmla="*/ 42 w 81"/>
                  <a:gd name="T37" fmla="*/ 24 h 619"/>
                  <a:gd name="T38" fmla="*/ 41 w 81"/>
                  <a:gd name="T39" fmla="*/ 15 h 619"/>
                  <a:gd name="T40" fmla="*/ 42 w 81"/>
                  <a:gd name="T41" fmla="*/ 12 h 619"/>
                  <a:gd name="T42" fmla="*/ 54 w 81"/>
                  <a:gd name="T43" fmla="*/ 5 h 619"/>
                  <a:gd name="T44" fmla="*/ 53 w 81"/>
                  <a:gd name="T45" fmla="*/ 2 h 619"/>
                  <a:gd name="T46" fmla="*/ 40 w 81"/>
                  <a:gd name="T47" fmla="*/ 10 h 619"/>
                  <a:gd name="T48" fmla="*/ 38 w 81"/>
                  <a:gd name="T49" fmla="*/ 16 h 619"/>
                  <a:gd name="T50" fmla="*/ 39 w 81"/>
                  <a:gd name="T51" fmla="*/ 24 h 619"/>
                  <a:gd name="T52" fmla="*/ 39 w 81"/>
                  <a:gd name="T53" fmla="*/ 86 h 619"/>
                  <a:gd name="T54" fmla="*/ 15 w 81"/>
                  <a:gd name="T55" fmla="*/ 377 h 619"/>
                  <a:gd name="T56" fmla="*/ 5 w 81"/>
                  <a:gd name="T57" fmla="*/ 532 h 619"/>
                  <a:gd name="T58" fmla="*/ 1 w 81"/>
                  <a:gd name="T59" fmla="*/ 592 h 619"/>
                  <a:gd name="T60" fmla="*/ 0 w 81"/>
                  <a:gd name="T61" fmla="*/ 598 h 619"/>
                  <a:gd name="T62" fmla="*/ 3 w 81"/>
                  <a:gd name="T63" fmla="*/ 608 h 619"/>
                  <a:gd name="T64" fmla="*/ 7 w 81"/>
                  <a:gd name="T65" fmla="*/ 617 h 619"/>
                  <a:gd name="T66" fmla="*/ 11 w 81"/>
                  <a:gd name="T67" fmla="*/ 619 h 619"/>
                  <a:gd name="T68" fmla="*/ 14 w 81"/>
                  <a:gd name="T69" fmla="*/ 619 h 619"/>
                  <a:gd name="T70" fmla="*/ 21 w 81"/>
                  <a:gd name="T71" fmla="*/ 611 h 619"/>
                  <a:gd name="T72" fmla="*/ 27 w 81"/>
                  <a:gd name="T73" fmla="*/ 594 h 619"/>
                  <a:gd name="T74" fmla="*/ 23 w 81"/>
                  <a:gd name="T75" fmla="*/ 583 h 619"/>
                  <a:gd name="T76" fmla="*/ 20 w 81"/>
                  <a:gd name="T77" fmla="*/ 559 h 619"/>
                  <a:gd name="T78" fmla="*/ 56 w 81"/>
                  <a:gd name="T79" fmla="*/ 204 h 619"/>
                  <a:gd name="T80" fmla="*/ 69 w 81"/>
                  <a:gd name="T81" fmla="*/ 40 h 619"/>
                  <a:gd name="T82" fmla="*/ 77 w 81"/>
                  <a:gd name="T83" fmla="*/ 31 h 619"/>
                  <a:gd name="T84" fmla="*/ 78 w 81"/>
                  <a:gd name="T85" fmla="*/ 16 h 619"/>
                  <a:gd name="T86" fmla="*/ 66 w 81"/>
                  <a:gd name="T87" fmla="*/ 3 h 619"/>
                  <a:gd name="T88" fmla="*/ 56 w 81"/>
                  <a:gd name="T89" fmla="*/ 1 h 619"/>
                  <a:gd name="T90" fmla="*/ 54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54" y="3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5" y="5"/>
                      <a:pt x="56" y="4"/>
                      <a:pt x="57" y="4"/>
                    </a:cubicBezTo>
                    <a:cubicBezTo>
                      <a:pt x="58" y="3"/>
                      <a:pt x="59" y="3"/>
                      <a:pt x="59" y="3"/>
                    </a:cubicBezTo>
                    <a:cubicBezTo>
                      <a:pt x="60" y="3"/>
                      <a:pt x="62" y="3"/>
                      <a:pt x="64" y="5"/>
                    </a:cubicBezTo>
                    <a:cubicBezTo>
                      <a:pt x="67" y="7"/>
                      <a:pt x="69" y="10"/>
                      <a:pt x="71" y="13"/>
                    </a:cubicBezTo>
                    <a:cubicBezTo>
                      <a:pt x="74" y="15"/>
                      <a:pt x="75" y="17"/>
                      <a:pt x="76" y="18"/>
                    </a:cubicBezTo>
                    <a:cubicBezTo>
                      <a:pt x="77" y="19"/>
                      <a:pt x="78" y="20"/>
                      <a:pt x="78" y="22"/>
                    </a:cubicBezTo>
                    <a:cubicBezTo>
                      <a:pt x="78" y="24"/>
                      <a:pt x="77" y="26"/>
                      <a:pt x="75" y="29"/>
                    </a:cubicBezTo>
                    <a:cubicBezTo>
                      <a:pt x="72" y="32"/>
                      <a:pt x="70" y="33"/>
                      <a:pt x="68" y="35"/>
                    </a:cubicBezTo>
                    <a:cubicBezTo>
                      <a:pt x="67" y="36"/>
                      <a:pt x="66" y="37"/>
                      <a:pt x="66" y="39"/>
                    </a:cubicBezTo>
                    <a:cubicBezTo>
                      <a:pt x="65" y="40"/>
                      <a:pt x="65" y="42"/>
                      <a:pt x="65" y="45"/>
                    </a:cubicBezTo>
                    <a:cubicBezTo>
                      <a:pt x="65" y="50"/>
                      <a:pt x="61" y="115"/>
                      <a:pt x="53" y="204"/>
                    </a:cubicBezTo>
                    <a:cubicBezTo>
                      <a:pt x="46" y="292"/>
                      <a:pt x="35" y="406"/>
                      <a:pt x="20" y="509"/>
                    </a:cubicBezTo>
                    <a:cubicBezTo>
                      <a:pt x="19" y="520"/>
                      <a:pt x="17" y="541"/>
                      <a:pt x="17" y="559"/>
                    </a:cubicBezTo>
                    <a:cubicBezTo>
                      <a:pt x="17" y="565"/>
                      <a:pt x="17" y="570"/>
                      <a:pt x="18" y="574"/>
                    </a:cubicBezTo>
                    <a:cubicBezTo>
                      <a:pt x="18" y="579"/>
                      <a:pt x="19" y="582"/>
                      <a:pt x="20" y="585"/>
                    </a:cubicBezTo>
                    <a:cubicBezTo>
                      <a:pt x="21" y="588"/>
                      <a:pt x="22" y="590"/>
                      <a:pt x="23" y="591"/>
                    </a:cubicBezTo>
                    <a:cubicBezTo>
                      <a:pt x="23" y="592"/>
                      <a:pt x="24" y="593"/>
                      <a:pt x="24" y="594"/>
                    </a:cubicBezTo>
                    <a:cubicBezTo>
                      <a:pt x="24" y="595"/>
                      <a:pt x="23" y="597"/>
                      <a:pt x="22" y="601"/>
                    </a:cubicBezTo>
                    <a:cubicBezTo>
                      <a:pt x="21" y="606"/>
                      <a:pt x="19" y="610"/>
                      <a:pt x="18" y="613"/>
                    </a:cubicBezTo>
                    <a:cubicBezTo>
                      <a:pt x="17" y="614"/>
                      <a:pt x="16" y="615"/>
                      <a:pt x="15" y="616"/>
                    </a:cubicBezTo>
                    <a:cubicBezTo>
                      <a:pt x="15" y="616"/>
                      <a:pt x="14" y="616"/>
                      <a:pt x="14" y="616"/>
                    </a:cubicBezTo>
                    <a:cubicBezTo>
                      <a:pt x="14" y="616"/>
                      <a:pt x="14" y="616"/>
                      <a:pt x="14" y="616"/>
                    </a:cubicBezTo>
                    <a:cubicBezTo>
                      <a:pt x="13" y="616"/>
                      <a:pt x="12" y="616"/>
                      <a:pt x="12" y="616"/>
                    </a:cubicBezTo>
                    <a:cubicBezTo>
                      <a:pt x="11" y="616"/>
                      <a:pt x="11" y="616"/>
                      <a:pt x="11" y="616"/>
                    </a:cubicBezTo>
                    <a:cubicBezTo>
                      <a:pt x="10" y="616"/>
                      <a:pt x="10" y="616"/>
                      <a:pt x="10" y="615"/>
                    </a:cubicBezTo>
                    <a:cubicBezTo>
                      <a:pt x="10" y="615"/>
                      <a:pt x="9" y="614"/>
                      <a:pt x="9" y="613"/>
                    </a:cubicBezTo>
                    <a:cubicBezTo>
                      <a:pt x="8" y="610"/>
                      <a:pt x="6" y="608"/>
                      <a:pt x="5" y="606"/>
                    </a:cubicBezTo>
                    <a:cubicBezTo>
                      <a:pt x="4" y="605"/>
                      <a:pt x="3" y="603"/>
                      <a:pt x="3" y="601"/>
                    </a:cubicBezTo>
                    <a:cubicBezTo>
                      <a:pt x="3" y="601"/>
                      <a:pt x="3" y="600"/>
                      <a:pt x="3" y="599"/>
                    </a:cubicBezTo>
                    <a:cubicBezTo>
                      <a:pt x="4" y="598"/>
                      <a:pt x="4" y="597"/>
                      <a:pt x="4" y="595"/>
                    </a:cubicBezTo>
                    <a:cubicBezTo>
                      <a:pt x="5" y="582"/>
                      <a:pt x="8" y="533"/>
                      <a:pt x="11" y="485"/>
                    </a:cubicBezTo>
                    <a:cubicBezTo>
                      <a:pt x="13" y="437"/>
                      <a:pt x="16" y="389"/>
                      <a:pt x="18" y="377"/>
                    </a:cubicBezTo>
                    <a:cubicBezTo>
                      <a:pt x="21" y="354"/>
                      <a:pt x="43" y="140"/>
                      <a:pt x="43" y="92"/>
                    </a:cubicBezTo>
                    <a:cubicBezTo>
                      <a:pt x="43" y="90"/>
                      <a:pt x="43" y="87"/>
                      <a:pt x="42" y="86"/>
                    </a:cubicBezTo>
                    <a:cubicBezTo>
                      <a:pt x="41" y="75"/>
                      <a:pt x="41" y="63"/>
                      <a:pt x="41" y="52"/>
                    </a:cubicBezTo>
                    <a:cubicBezTo>
                      <a:pt x="41" y="41"/>
                      <a:pt x="42" y="30"/>
                      <a:pt x="42" y="24"/>
                    </a:cubicBezTo>
                    <a:cubicBezTo>
                      <a:pt x="42" y="22"/>
                      <a:pt x="41" y="20"/>
                      <a:pt x="41" y="19"/>
                    </a:cubicBezTo>
                    <a:cubicBezTo>
                      <a:pt x="41" y="17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3"/>
                      <a:pt x="42" y="12"/>
                    </a:cubicBezTo>
                    <a:cubicBezTo>
                      <a:pt x="44" y="10"/>
                      <a:pt x="46" y="9"/>
                      <a:pt x="48" y="7"/>
                    </a:cubicBezTo>
                    <a:cubicBezTo>
                      <a:pt x="50" y="6"/>
                      <a:pt x="53" y="5"/>
                      <a:pt x="54" y="5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47" y="4"/>
                      <a:pt x="44" y="6"/>
                    </a:cubicBezTo>
                    <a:cubicBezTo>
                      <a:pt x="43" y="7"/>
                      <a:pt x="41" y="9"/>
                      <a:pt x="40" y="10"/>
                    </a:cubicBez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6"/>
                      <a:pt x="38" y="16"/>
                    </a:cubicBezTo>
                    <a:cubicBezTo>
                      <a:pt x="38" y="17"/>
                      <a:pt x="38" y="18"/>
                      <a:pt x="38" y="19"/>
                    </a:cubicBezTo>
                    <a:cubicBezTo>
                      <a:pt x="38" y="20"/>
                      <a:pt x="39" y="22"/>
                      <a:pt x="39" y="24"/>
                    </a:cubicBezTo>
                    <a:cubicBezTo>
                      <a:pt x="39" y="30"/>
                      <a:pt x="38" y="41"/>
                      <a:pt x="38" y="52"/>
                    </a:cubicBezTo>
                    <a:cubicBezTo>
                      <a:pt x="38" y="63"/>
                      <a:pt x="38" y="75"/>
                      <a:pt x="39" y="86"/>
                    </a:cubicBezTo>
                    <a:cubicBezTo>
                      <a:pt x="40" y="87"/>
                      <a:pt x="40" y="90"/>
                      <a:pt x="40" y="92"/>
                    </a:cubicBezTo>
                    <a:cubicBezTo>
                      <a:pt x="40" y="140"/>
                      <a:pt x="18" y="354"/>
                      <a:pt x="15" y="377"/>
                    </a:cubicBezTo>
                    <a:cubicBezTo>
                      <a:pt x="14" y="383"/>
                      <a:pt x="13" y="400"/>
                      <a:pt x="11" y="421"/>
                    </a:cubicBezTo>
                    <a:cubicBezTo>
                      <a:pt x="9" y="453"/>
                      <a:pt x="7" y="496"/>
                      <a:pt x="5" y="532"/>
                    </a:cubicBezTo>
                    <a:cubicBezTo>
                      <a:pt x="4" y="550"/>
                      <a:pt x="3" y="566"/>
                      <a:pt x="2" y="577"/>
                    </a:cubicBezTo>
                    <a:cubicBezTo>
                      <a:pt x="2" y="583"/>
                      <a:pt x="1" y="588"/>
                      <a:pt x="1" y="592"/>
                    </a:cubicBezTo>
                    <a:cubicBezTo>
                      <a:pt x="1" y="594"/>
                      <a:pt x="1" y="595"/>
                      <a:pt x="1" y="596"/>
                    </a:cubicBezTo>
                    <a:cubicBezTo>
                      <a:pt x="1" y="597"/>
                      <a:pt x="0" y="598"/>
                      <a:pt x="0" y="598"/>
                    </a:cubicBezTo>
                    <a:cubicBezTo>
                      <a:pt x="0" y="599"/>
                      <a:pt x="0" y="600"/>
                      <a:pt x="0" y="601"/>
                    </a:cubicBezTo>
                    <a:cubicBezTo>
                      <a:pt x="0" y="604"/>
                      <a:pt x="1" y="606"/>
                      <a:pt x="3" y="608"/>
                    </a:cubicBezTo>
                    <a:cubicBezTo>
                      <a:pt x="4" y="610"/>
                      <a:pt x="5" y="612"/>
                      <a:pt x="6" y="614"/>
                    </a:cubicBezTo>
                    <a:cubicBezTo>
                      <a:pt x="7" y="615"/>
                      <a:pt x="7" y="616"/>
                      <a:pt x="7" y="617"/>
                    </a:cubicBezTo>
                    <a:cubicBezTo>
                      <a:pt x="8" y="617"/>
                      <a:pt x="8" y="618"/>
                      <a:pt x="9" y="618"/>
                    </a:cubicBezTo>
                    <a:cubicBezTo>
                      <a:pt x="10" y="619"/>
                      <a:pt x="10" y="619"/>
                      <a:pt x="11" y="619"/>
                    </a:cubicBezTo>
                    <a:cubicBezTo>
                      <a:pt x="12" y="619"/>
                      <a:pt x="12" y="619"/>
                      <a:pt x="13" y="619"/>
                    </a:cubicBezTo>
                    <a:cubicBezTo>
                      <a:pt x="14" y="619"/>
                      <a:pt x="14" y="619"/>
                      <a:pt x="14" y="619"/>
                    </a:cubicBezTo>
                    <a:cubicBezTo>
                      <a:pt x="15" y="619"/>
                      <a:pt x="17" y="619"/>
                      <a:pt x="18" y="618"/>
                    </a:cubicBezTo>
                    <a:cubicBezTo>
                      <a:pt x="19" y="616"/>
                      <a:pt x="20" y="614"/>
                      <a:pt x="21" y="611"/>
                    </a:cubicBezTo>
                    <a:cubicBezTo>
                      <a:pt x="23" y="609"/>
                      <a:pt x="24" y="606"/>
                      <a:pt x="25" y="602"/>
                    </a:cubicBezTo>
                    <a:cubicBezTo>
                      <a:pt x="26" y="597"/>
                      <a:pt x="26" y="596"/>
                      <a:pt x="27" y="594"/>
                    </a:cubicBezTo>
                    <a:cubicBezTo>
                      <a:pt x="27" y="592"/>
                      <a:pt x="26" y="591"/>
                      <a:pt x="26" y="590"/>
                    </a:cubicBezTo>
                    <a:cubicBezTo>
                      <a:pt x="25" y="588"/>
                      <a:pt x="24" y="586"/>
                      <a:pt x="23" y="583"/>
                    </a:cubicBezTo>
                    <a:cubicBezTo>
                      <a:pt x="22" y="582"/>
                      <a:pt x="21" y="578"/>
                      <a:pt x="21" y="574"/>
                    </a:cubicBezTo>
                    <a:cubicBezTo>
                      <a:pt x="20" y="570"/>
                      <a:pt x="20" y="565"/>
                      <a:pt x="20" y="559"/>
                    </a:cubicBezTo>
                    <a:cubicBezTo>
                      <a:pt x="20" y="542"/>
                      <a:pt x="22" y="520"/>
                      <a:pt x="23" y="509"/>
                    </a:cubicBezTo>
                    <a:cubicBezTo>
                      <a:pt x="38" y="406"/>
                      <a:pt x="49" y="293"/>
                      <a:pt x="56" y="204"/>
                    </a:cubicBezTo>
                    <a:cubicBezTo>
                      <a:pt x="64" y="115"/>
                      <a:pt x="68" y="51"/>
                      <a:pt x="68" y="45"/>
                    </a:cubicBezTo>
                    <a:cubicBezTo>
                      <a:pt x="68" y="43"/>
                      <a:pt x="68" y="41"/>
                      <a:pt x="69" y="40"/>
                    </a:cubicBezTo>
                    <a:cubicBezTo>
                      <a:pt x="69" y="38"/>
                      <a:pt x="70" y="37"/>
                      <a:pt x="72" y="36"/>
                    </a:cubicBezTo>
                    <a:cubicBezTo>
                      <a:pt x="73" y="35"/>
                      <a:pt x="75" y="33"/>
                      <a:pt x="77" y="31"/>
                    </a:cubicBezTo>
                    <a:cubicBezTo>
                      <a:pt x="80" y="27"/>
                      <a:pt x="81" y="24"/>
                      <a:pt x="81" y="22"/>
                    </a:cubicBezTo>
                    <a:cubicBezTo>
                      <a:pt x="81" y="19"/>
                      <a:pt x="80" y="17"/>
                      <a:pt x="78" y="16"/>
                    </a:cubicBezTo>
                    <a:cubicBezTo>
                      <a:pt x="78" y="15"/>
                      <a:pt x="76" y="13"/>
                      <a:pt x="74" y="11"/>
                    </a:cubicBezTo>
                    <a:cubicBezTo>
                      <a:pt x="72" y="8"/>
                      <a:pt x="69" y="5"/>
                      <a:pt x="66" y="3"/>
                    </a:cubicBezTo>
                    <a:cubicBezTo>
                      <a:pt x="63" y="1"/>
                      <a:pt x="61" y="0"/>
                      <a:pt x="59" y="0"/>
                    </a:cubicBez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2"/>
                      <a:pt x="53" y="2"/>
                    </a:cubicBez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2" name="Freeform 227"/>
              <p:cNvSpPr>
                <a:spLocks/>
              </p:cNvSpPr>
              <p:nvPr/>
            </p:nvSpPr>
            <p:spPr bwMode="auto">
              <a:xfrm>
                <a:off x="2014976" y="3936514"/>
                <a:ext cx="185738" cy="74613"/>
              </a:xfrm>
              <a:custGeom>
                <a:avLst/>
                <a:gdLst>
                  <a:gd name="T0" fmla="*/ 114 w 116"/>
                  <a:gd name="T1" fmla="*/ 44 h 47"/>
                  <a:gd name="T2" fmla="*/ 114 w 116"/>
                  <a:gd name="T3" fmla="*/ 44 h 47"/>
                  <a:gd name="T4" fmla="*/ 109 w 116"/>
                  <a:gd name="T5" fmla="*/ 45 h 47"/>
                  <a:gd name="T6" fmla="*/ 105 w 116"/>
                  <a:gd name="T7" fmla="*/ 44 h 47"/>
                  <a:gd name="T8" fmla="*/ 103 w 116"/>
                  <a:gd name="T9" fmla="*/ 39 h 47"/>
                  <a:gd name="T10" fmla="*/ 103 w 116"/>
                  <a:gd name="T11" fmla="*/ 38 h 47"/>
                  <a:gd name="T12" fmla="*/ 104 w 116"/>
                  <a:gd name="T13" fmla="*/ 31 h 47"/>
                  <a:gd name="T14" fmla="*/ 98 w 116"/>
                  <a:gd name="T15" fmla="*/ 11 h 47"/>
                  <a:gd name="T16" fmla="*/ 71 w 116"/>
                  <a:gd name="T17" fmla="*/ 0 h 47"/>
                  <a:gd name="T18" fmla="*/ 68 w 116"/>
                  <a:gd name="T19" fmla="*/ 0 h 47"/>
                  <a:gd name="T20" fmla="*/ 38 w 116"/>
                  <a:gd name="T21" fmla="*/ 11 h 47"/>
                  <a:gd name="T22" fmla="*/ 28 w 116"/>
                  <a:gd name="T23" fmla="*/ 28 h 47"/>
                  <a:gd name="T24" fmla="*/ 18 w 116"/>
                  <a:gd name="T25" fmla="*/ 39 h 47"/>
                  <a:gd name="T26" fmla="*/ 2 w 116"/>
                  <a:gd name="T27" fmla="*/ 45 h 47"/>
                  <a:gd name="T28" fmla="*/ 1 w 116"/>
                  <a:gd name="T29" fmla="*/ 45 h 47"/>
                  <a:gd name="T30" fmla="*/ 0 w 116"/>
                  <a:gd name="T31" fmla="*/ 46 h 47"/>
                  <a:gd name="T32" fmla="*/ 1 w 116"/>
                  <a:gd name="T33" fmla="*/ 47 h 47"/>
                  <a:gd name="T34" fmla="*/ 2 w 116"/>
                  <a:gd name="T35" fmla="*/ 47 h 47"/>
                  <a:gd name="T36" fmla="*/ 20 w 116"/>
                  <a:gd name="T37" fmla="*/ 40 h 47"/>
                  <a:gd name="T38" fmla="*/ 30 w 116"/>
                  <a:gd name="T39" fmla="*/ 29 h 47"/>
                  <a:gd name="T40" fmla="*/ 40 w 116"/>
                  <a:gd name="T41" fmla="*/ 13 h 47"/>
                  <a:gd name="T42" fmla="*/ 68 w 116"/>
                  <a:gd name="T43" fmla="*/ 2 h 47"/>
                  <a:gd name="T44" fmla="*/ 71 w 116"/>
                  <a:gd name="T45" fmla="*/ 2 h 47"/>
                  <a:gd name="T46" fmla="*/ 96 w 116"/>
                  <a:gd name="T47" fmla="*/ 13 h 47"/>
                  <a:gd name="T48" fmla="*/ 102 w 116"/>
                  <a:gd name="T49" fmla="*/ 31 h 47"/>
                  <a:gd name="T50" fmla="*/ 101 w 116"/>
                  <a:gd name="T51" fmla="*/ 37 h 47"/>
                  <a:gd name="T52" fmla="*/ 101 w 116"/>
                  <a:gd name="T53" fmla="*/ 39 h 47"/>
                  <a:gd name="T54" fmla="*/ 104 w 116"/>
                  <a:gd name="T55" fmla="*/ 45 h 47"/>
                  <a:gd name="T56" fmla="*/ 109 w 116"/>
                  <a:gd name="T57" fmla="*/ 47 h 47"/>
                  <a:gd name="T58" fmla="*/ 115 w 116"/>
                  <a:gd name="T59" fmla="*/ 46 h 47"/>
                  <a:gd name="T60" fmla="*/ 116 w 116"/>
                  <a:gd name="T61" fmla="*/ 45 h 47"/>
                  <a:gd name="T62" fmla="*/ 114 w 116"/>
                  <a:gd name="T6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47"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1" y="45"/>
                      <a:pt x="109" y="45"/>
                    </a:cubicBezTo>
                    <a:cubicBezTo>
                      <a:pt x="108" y="45"/>
                      <a:pt x="106" y="44"/>
                      <a:pt x="105" y="44"/>
                    </a:cubicBezTo>
                    <a:cubicBezTo>
                      <a:pt x="104" y="43"/>
                      <a:pt x="103" y="42"/>
                      <a:pt x="103" y="39"/>
                    </a:cubicBezTo>
                    <a:cubicBezTo>
                      <a:pt x="103" y="39"/>
                      <a:pt x="103" y="38"/>
                      <a:pt x="103" y="38"/>
                    </a:cubicBezTo>
                    <a:cubicBezTo>
                      <a:pt x="104" y="36"/>
                      <a:pt x="104" y="34"/>
                      <a:pt x="104" y="31"/>
                    </a:cubicBezTo>
                    <a:cubicBezTo>
                      <a:pt x="104" y="25"/>
                      <a:pt x="103" y="17"/>
                      <a:pt x="98" y="11"/>
                    </a:cubicBezTo>
                    <a:cubicBezTo>
                      <a:pt x="93" y="5"/>
                      <a:pt x="85" y="1"/>
                      <a:pt x="71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53" y="0"/>
                      <a:pt x="44" y="5"/>
                      <a:pt x="38" y="11"/>
                    </a:cubicBezTo>
                    <a:cubicBezTo>
                      <a:pt x="33" y="17"/>
                      <a:pt x="30" y="24"/>
                      <a:pt x="28" y="28"/>
                    </a:cubicBezTo>
                    <a:cubicBezTo>
                      <a:pt x="26" y="31"/>
                      <a:pt x="23" y="35"/>
                      <a:pt x="18" y="39"/>
                    </a:cubicBezTo>
                    <a:cubicBezTo>
                      <a:pt x="14" y="42"/>
                      <a:pt x="9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9" y="47"/>
                      <a:pt x="15" y="44"/>
                      <a:pt x="20" y="40"/>
                    </a:cubicBezTo>
                    <a:cubicBezTo>
                      <a:pt x="24" y="37"/>
                      <a:pt x="27" y="32"/>
                      <a:pt x="30" y="29"/>
                    </a:cubicBezTo>
                    <a:cubicBezTo>
                      <a:pt x="32" y="25"/>
                      <a:pt x="35" y="19"/>
                      <a:pt x="40" y="13"/>
                    </a:cubicBezTo>
                    <a:cubicBezTo>
                      <a:pt x="45" y="7"/>
                      <a:pt x="54" y="2"/>
                      <a:pt x="68" y="2"/>
                    </a:cubicBezTo>
                    <a:cubicBezTo>
                      <a:pt x="69" y="2"/>
                      <a:pt x="70" y="2"/>
                      <a:pt x="71" y="2"/>
                    </a:cubicBezTo>
                    <a:cubicBezTo>
                      <a:pt x="84" y="3"/>
                      <a:pt x="92" y="7"/>
                      <a:pt x="96" y="13"/>
                    </a:cubicBezTo>
                    <a:cubicBezTo>
                      <a:pt x="101" y="18"/>
                      <a:pt x="102" y="25"/>
                      <a:pt x="102" y="31"/>
                    </a:cubicBezTo>
                    <a:cubicBezTo>
                      <a:pt x="102" y="34"/>
                      <a:pt x="102" y="36"/>
                      <a:pt x="101" y="37"/>
                    </a:cubicBezTo>
                    <a:cubicBezTo>
                      <a:pt x="101" y="38"/>
                      <a:pt x="101" y="39"/>
                      <a:pt x="101" y="39"/>
                    </a:cubicBezTo>
                    <a:cubicBezTo>
                      <a:pt x="101" y="42"/>
                      <a:pt x="102" y="44"/>
                      <a:pt x="104" y="45"/>
                    </a:cubicBezTo>
                    <a:cubicBezTo>
                      <a:pt x="106" y="46"/>
                      <a:pt x="108" y="47"/>
                      <a:pt x="109" y="47"/>
                    </a:cubicBezTo>
                    <a:cubicBezTo>
                      <a:pt x="112" y="47"/>
                      <a:pt x="115" y="46"/>
                      <a:pt x="115" y="46"/>
                    </a:cubicBezTo>
                    <a:cubicBezTo>
                      <a:pt x="115" y="46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4" y="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3" name="Freeform 228"/>
              <p:cNvSpPr>
                <a:spLocks/>
              </p:cNvSpPr>
              <p:nvPr/>
            </p:nvSpPr>
            <p:spPr bwMode="auto">
              <a:xfrm>
                <a:off x="1983226" y="4017476"/>
                <a:ext cx="214313" cy="1074738"/>
              </a:xfrm>
              <a:custGeom>
                <a:avLst/>
                <a:gdLst>
                  <a:gd name="T0" fmla="*/ 88 w 134"/>
                  <a:gd name="T1" fmla="*/ 2 h 671"/>
                  <a:gd name="T2" fmla="*/ 99 w 134"/>
                  <a:gd name="T3" fmla="*/ 10 h 671"/>
                  <a:gd name="T4" fmla="*/ 126 w 134"/>
                  <a:gd name="T5" fmla="*/ 10 h 671"/>
                  <a:gd name="T6" fmla="*/ 133 w 134"/>
                  <a:gd name="T7" fmla="*/ 18 h 671"/>
                  <a:gd name="T8" fmla="*/ 130 w 134"/>
                  <a:gd name="T9" fmla="*/ 37 h 671"/>
                  <a:gd name="T10" fmla="*/ 120 w 134"/>
                  <a:gd name="T11" fmla="*/ 55 h 671"/>
                  <a:gd name="T12" fmla="*/ 104 w 134"/>
                  <a:gd name="T13" fmla="*/ 98 h 671"/>
                  <a:gd name="T14" fmla="*/ 76 w 134"/>
                  <a:gd name="T15" fmla="*/ 582 h 671"/>
                  <a:gd name="T16" fmla="*/ 82 w 134"/>
                  <a:gd name="T17" fmla="*/ 634 h 671"/>
                  <a:gd name="T18" fmla="*/ 81 w 134"/>
                  <a:gd name="T19" fmla="*/ 644 h 671"/>
                  <a:gd name="T20" fmla="*/ 59 w 134"/>
                  <a:gd name="T21" fmla="*/ 650 h 671"/>
                  <a:gd name="T22" fmla="*/ 33 w 134"/>
                  <a:gd name="T23" fmla="*/ 648 h 671"/>
                  <a:gd name="T24" fmla="*/ 8 w 134"/>
                  <a:gd name="T25" fmla="*/ 671 h 671"/>
                  <a:gd name="T26" fmla="*/ 2 w 134"/>
                  <a:gd name="T27" fmla="*/ 663 h 671"/>
                  <a:gd name="T28" fmla="*/ 6 w 134"/>
                  <a:gd name="T29" fmla="*/ 647 h 671"/>
                  <a:gd name="T30" fmla="*/ 12 w 134"/>
                  <a:gd name="T31" fmla="*/ 617 h 671"/>
                  <a:gd name="T32" fmla="*/ 32 w 134"/>
                  <a:gd name="T33" fmla="*/ 89 h 671"/>
                  <a:gd name="T34" fmla="*/ 10 w 134"/>
                  <a:gd name="T35" fmla="*/ 40 h 671"/>
                  <a:gd name="T36" fmla="*/ 10 w 134"/>
                  <a:gd name="T37" fmla="*/ 7 h 671"/>
                  <a:gd name="T38" fmla="*/ 19 w 134"/>
                  <a:gd name="T39" fmla="*/ 4 h 671"/>
                  <a:gd name="T40" fmla="*/ 36 w 134"/>
                  <a:gd name="T41" fmla="*/ 11 h 671"/>
                  <a:gd name="T42" fmla="*/ 61 w 134"/>
                  <a:gd name="T43" fmla="*/ 9 h 671"/>
                  <a:gd name="T44" fmla="*/ 76 w 134"/>
                  <a:gd name="T45" fmla="*/ 10 h 671"/>
                  <a:gd name="T46" fmla="*/ 88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88" y="2"/>
                    </a:moveTo>
                    <a:cubicBezTo>
                      <a:pt x="93" y="1"/>
                      <a:pt x="92" y="9"/>
                      <a:pt x="99" y="10"/>
                    </a:cubicBezTo>
                    <a:cubicBezTo>
                      <a:pt x="106" y="10"/>
                      <a:pt x="122" y="10"/>
                      <a:pt x="126" y="10"/>
                    </a:cubicBezTo>
                    <a:cubicBezTo>
                      <a:pt x="129" y="11"/>
                      <a:pt x="134" y="10"/>
                      <a:pt x="133" y="18"/>
                    </a:cubicBezTo>
                    <a:cubicBezTo>
                      <a:pt x="133" y="26"/>
                      <a:pt x="134" y="28"/>
                      <a:pt x="130" y="37"/>
                    </a:cubicBezTo>
                    <a:cubicBezTo>
                      <a:pt x="125" y="45"/>
                      <a:pt x="128" y="50"/>
                      <a:pt x="120" y="55"/>
                    </a:cubicBezTo>
                    <a:cubicBezTo>
                      <a:pt x="113" y="60"/>
                      <a:pt x="105" y="83"/>
                      <a:pt x="104" y="98"/>
                    </a:cubicBezTo>
                    <a:cubicBezTo>
                      <a:pt x="103" y="113"/>
                      <a:pt x="73" y="552"/>
                      <a:pt x="76" y="582"/>
                    </a:cubicBezTo>
                    <a:cubicBezTo>
                      <a:pt x="77" y="603"/>
                      <a:pt x="81" y="630"/>
                      <a:pt x="82" y="634"/>
                    </a:cubicBezTo>
                    <a:cubicBezTo>
                      <a:pt x="83" y="638"/>
                      <a:pt x="87" y="641"/>
                      <a:pt x="81" y="644"/>
                    </a:cubicBezTo>
                    <a:cubicBezTo>
                      <a:pt x="75" y="648"/>
                      <a:pt x="69" y="653"/>
                      <a:pt x="59" y="650"/>
                    </a:cubicBezTo>
                    <a:cubicBezTo>
                      <a:pt x="49" y="647"/>
                      <a:pt x="41" y="640"/>
                      <a:pt x="33" y="648"/>
                    </a:cubicBezTo>
                    <a:cubicBezTo>
                      <a:pt x="25" y="656"/>
                      <a:pt x="14" y="671"/>
                      <a:pt x="8" y="671"/>
                    </a:cubicBezTo>
                    <a:cubicBezTo>
                      <a:pt x="4" y="671"/>
                      <a:pt x="3" y="667"/>
                      <a:pt x="2" y="663"/>
                    </a:cubicBezTo>
                    <a:cubicBezTo>
                      <a:pt x="0" y="660"/>
                      <a:pt x="1" y="654"/>
                      <a:pt x="6" y="647"/>
                    </a:cubicBezTo>
                    <a:cubicBezTo>
                      <a:pt x="10" y="640"/>
                      <a:pt x="12" y="624"/>
                      <a:pt x="12" y="617"/>
                    </a:cubicBezTo>
                    <a:cubicBezTo>
                      <a:pt x="12" y="611"/>
                      <a:pt x="57" y="204"/>
                      <a:pt x="32" y="89"/>
                    </a:cubicBezTo>
                    <a:cubicBezTo>
                      <a:pt x="26" y="64"/>
                      <a:pt x="11" y="56"/>
                      <a:pt x="10" y="40"/>
                    </a:cubicBezTo>
                    <a:cubicBezTo>
                      <a:pt x="9" y="24"/>
                      <a:pt x="5" y="11"/>
                      <a:pt x="10" y="7"/>
                    </a:cubicBezTo>
                    <a:cubicBezTo>
                      <a:pt x="14" y="2"/>
                      <a:pt x="14" y="0"/>
                      <a:pt x="19" y="4"/>
                    </a:cubicBezTo>
                    <a:cubicBezTo>
                      <a:pt x="23" y="9"/>
                      <a:pt x="25" y="10"/>
                      <a:pt x="36" y="11"/>
                    </a:cubicBezTo>
                    <a:cubicBezTo>
                      <a:pt x="48" y="11"/>
                      <a:pt x="56" y="9"/>
                      <a:pt x="61" y="9"/>
                    </a:cubicBezTo>
                    <a:cubicBezTo>
                      <a:pt x="66" y="9"/>
                      <a:pt x="73" y="12"/>
                      <a:pt x="76" y="10"/>
                    </a:cubicBezTo>
                    <a:cubicBezTo>
                      <a:pt x="79" y="8"/>
                      <a:pt x="83" y="2"/>
                      <a:pt x="8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4" name="Freeform 229"/>
              <p:cNvSpPr>
                <a:spLocks noEditPoints="1"/>
              </p:cNvSpPr>
              <p:nvPr/>
            </p:nvSpPr>
            <p:spPr bwMode="auto">
              <a:xfrm>
                <a:off x="1983226" y="4017476"/>
                <a:ext cx="150813" cy="1074738"/>
              </a:xfrm>
              <a:custGeom>
                <a:avLst/>
                <a:gdLst>
                  <a:gd name="T0" fmla="*/ 88 w 95"/>
                  <a:gd name="T1" fmla="*/ 2 h 671"/>
                  <a:gd name="T2" fmla="*/ 77 w 95"/>
                  <a:gd name="T3" fmla="*/ 9 h 671"/>
                  <a:gd name="T4" fmla="*/ 77 w 95"/>
                  <a:gd name="T5" fmla="*/ 9 h 671"/>
                  <a:gd name="T6" fmla="*/ 92 w 95"/>
                  <a:gd name="T7" fmla="*/ 10 h 671"/>
                  <a:gd name="T8" fmla="*/ 95 w 95"/>
                  <a:gd name="T9" fmla="*/ 8 h 671"/>
                  <a:gd name="T10" fmla="*/ 88 w 95"/>
                  <a:gd name="T11" fmla="*/ 2 h 671"/>
                  <a:gd name="T12" fmla="*/ 67 w 95"/>
                  <a:gd name="T13" fmla="*/ 10 h 671"/>
                  <a:gd name="T14" fmla="*/ 61 w 95"/>
                  <a:gd name="T15" fmla="*/ 9 h 671"/>
                  <a:gd name="T16" fmla="*/ 48 w 95"/>
                  <a:gd name="T17" fmla="*/ 10 h 671"/>
                  <a:gd name="T18" fmla="*/ 52 w 95"/>
                  <a:gd name="T19" fmla="*/ 11 h 671"/>
                  <a:gd name="T20" fmla="*/ 67 w 95"/>
                  <a:gd name="T21" fmla="*/ 10 h 671"/>
                  <a:gd name="T22" fmla="*/ 2 w 95"/>
                  <a:gd name="T23" fmla="*/ 663 h 671"/>
                  <a:gd name="T24" fmla="*/ 8 w 95"/>
                  <a:gd name="T25" fmla="*/ 671 h 671"/>
                  <a:gd name="T26" fmla="*/ 18 w 95"/>
                  <a:gd name="T27" fmla="*/ 664 h 671"/>
                  <a:gd name="T28" fmla="*/ 18 w 95"/>
                  <a:gd name="T29" fmla="*/ 663 h 671"/>
                  <a:gd name="T30" fmla="*/ 17 w 95"/>
                  <a:gd name="T31" fmla="*/ 644 h 671"/>
                  <a:gd name="T32" fmla="*/ 28 w 95"/>
                  <a:gd name="T33" fmla="*/ 617 h 671"/>
                  <a:gd name="T34" fmla="*/ 48 w 95"/>
                  <a:gd name="T35" fmla="*/ 89 h 671"/>
                  <a:gd name="T36" fmla="*/ 20 w 95"/>
                  <a:gd name="T37" fmla="*/ 44 h 671"/>
                  <a:gd name="T38" fmla="*/ 25 w 95"/>
                  <a:gd name="T39" fmla="*/ 9 h 671"/>
                  <a:gd name="T40" fmla="*/ 19 w 95"/>
                  <a:gd name="T41" fmla="*/ 4 h 671"/>
                  <a:gd name="T42" fmla="*/ 10 w 95"/>
                  <a:gd name="T43" fmla="*/ 7 h 671"/>
                  <a:gd name="T44" fmla="*/ 10 w 95"/>
                  <a:gd name="T45" fmla="*/ 40 h 671"/>
                  <a:gd name="T46" fmla="*/ 32 w 95"/>
                  <a:gd name="T47" fmla="*/ 89 h 671"/>
                  <a:gd name="T48" fmla="*/ 12 w 95"/>
                  <a:gd name="T49" fmla="*/ 617 h 671"/>
                  <a:gd name="T50" fmla="*/ 6 w 95"/>
                  <a:gd name="T51" fmla="*/ 647 h 671"/>
                  <a:gd name="T52" fmla="*/ 2 w 95"/>
                  <a:gd name="T53" fmla="*/ 663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88" y="2"/>
                    </a:moveTo>
                    <a:cubicBezTo>
                      <a:pt x="83" y="2"/>
                      <a:pt x="80" y="7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2" y="9"/>
                      <a:pt x="89" y="12"/>
                      <a:pt x="92" y="10"/>
                    </a:cubicBezTo>
                    <a:cubicBezTo>
                      <a:pt x="93" y="10"/>
                      <a:pt x="94" y="9"/>
                      <a:pt x="95" y="8"/>
                    </a:cubicBezTo>
                    <a:cubicBezTo>
                      <a:pt x="92" y="5"/>
                      <a:pt x="91" y="1"/>
                      <a:pt x="88" y="2"/>
                    </a:cubicBezTo>
                    <a:close/>
                    <a:moveTo>
                      <a:pt x="67" y="10"/>
                    </a:moveTo>
                    <a:cubicBezTo>
                      <a:pt x="65" y="10"/>
                      <a:pt x="63" y="9"/>
                      <a:pt x="61" y="9"/>
                    </a:cubicBezTo>
                    <a:cubicBezTo>
                      <a:pt x="58" y="9"/>
                      <a:pt x="54" y="10"/>
                      <a:pt x="48" y="10"/>
                    </a:cubicBezTo>
                    <a:cubicBezTo>
                      <a:pt x="49" y="10"/>
                      <a:pt x="51" y="10"/>
                      <a:pt x="52" y="11"/>
                    </a:cubicBezTo>
                    <a:cubicBezTo>
                      <a:pt x="58" y="11"/>
                      <a:pt x="63" y="10"/>
                      <a:pt x="67" y="10"/>
                    </a:cubicBezTo>
                    <a:close/>
                    <a:moveTo>
                      <a:pt x="2" y="663"/>
                    </a:moveTo>
                    <a:cubicBezTo>
                      <a:pt x="3" y="667"/>
                      <a:pt x="4" y="671"/>
                      <a:pt x="8" y="671"/>
                    </a:cubicBezTo>
                    <a:cubicBezTo>
                      <a:pt x="11" y="671"/>
                      <a:pt x="14" y="668"/>
                      <a:pt x="18" y="664"/>
                    </a:cubicBezTo>
                    <a:cubicBezTo>
                      <a:pt x="18" y="663"/>
                      <a:pt x="18" y="663"/>
                      <a:pt x="18" y="663"/>
                    </a:cubicBezTo>
                    <a:cubicBezTo>
                      <a:pt x="11" y="660"/>
                      <a:pt x="13" y="651"/>
                      <a:pt x="17" y="644"/>
                    </a:cubicBezTo>
                    <a:cubicBezTo>
                      <a:pt x="21" y="637"/>
                      <a:pt x="28" y="624"/>
                      <a:pt x="28" y="617"/>
                    </a:cubicBezTo>
                    <a:cubicBezTo>
                      <a:pt x="28" y="611"/>
                      <a:pt x="73" y="204"/>
                      <a:pt x="48" y="89"/>
                    </a:cubicBezTo>
                    <a:cubicBezTo>
                      <a:pt x="42" y="64"/>
                      <a:pt x="21" y="60"/>
                      <a:pt x="20" y="44"/>
                    </a:cubicBezTo>
                    <a:cubicBezTo>
                      <a:pt x="19" y="30"/>
                      <a:pt x="4" y="6"/>
                      <a:pt x="25" y="9"/>
                    </a:cubicBezTo>
                    <a:cubicBezTo>
                      <a:pt x="22" y="8"/>
                      <a:pt x="21" y="6"/>
                      <a:pt x="19" y="4"/>
                    </a:cubicBezTo>
                    <a:cubicBezTo>
                      <a:pt x="14" y="0"/>
                      <a:pt x="14" y="2"/>
                      <a:pt x="10" y="7"/>
                    </a:cubicBezTo>
                    <a:cubicBezTo>
                      <a:pt x="5" y="11"/>
                      <a:pt x="9" y="24"/>
                      <a:pt x="10" y="40"/>
                    </a:cubicBezTo>
                    <a:cubicBezTo>
                      <a:pt x="11" y="56"/>
                      <a:pt x="26" y="64"/>
                      <a:pt x="32" y="89"/>
                    </a:cubicBezTo>
                    <a:cubicBezTo>
                      <a:pt x="57" y="204"/>
                      <a:pt x="12" y="611"/>
                      <a:pt x="12" y="617"/>
                    </a:cubicBezTo>
                    <a:cubicBezTo>
                      <a:pt x="12" y="624"/>
                      <a:pt x="10" y="640"/>
                      <a:pt x="6" y="647"/>
                    </a:cubicBezTo>
                    <a:cubicBezTo>
                      <a:pt x="1" y="654"/>
                      <a:pt x="0" y="660"/>
                      <a:pt x="2" y="66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5" name="Freeform 230"/>
              <p:cNvSpPr>
                <a:spLocks/>
              </p:cNvSpPr>
              <p:nvPr/>
            </p:nvSpPr>
            <p:spPr bwMode="auto">
              <a:xfrm>
                <a:off x="1981638" y="4017476"/>
                <a:ext cx="217488" cy="1076325"/>
              </a:xfrm>
              <a:custGeom>
                <a:avLst/>
                <a:gdLst>
                  <a:gd name="T0" fmla="*/ 89 w 136"/>
                  <a:gd name="T1" fmla="*/ 3 h 672"/>
                  <a:gd name="T2" fmla="*/ 100 w 136"/>
                  <a:gd name="T3" fmla="*/ 11 h 672"/>
                  <a:gd name="T4" fmla="*/ 131 w 136"/>
                  <a:gd name="T5" fmla="*/ 13 h 672"/>
                  <a:gd name="T6" fmla="*/ 133 w 136"/>
                  <a:gd name="T7" fmla="*/ 18 h 672"/>
                  <a:gd name="T8" fmla="*/ 126 w 136"/>
                  <a:gd name="T9" fmla="*/ 47 h 672"/>
                  <a:gd name="T10" fmla="*/ 103 w 136"/>
                  <a:gd name="T11" fmla="*/ 98 h 672"/>
                  <a:gd name="T12" fmla="*/ 75 w 136"/>
                  <a:gd name="T13" fmla="*/ 582 h 672"/>
                  <a:gd name="T14" fmla="*/ 81 w 136"/>
                  <a:gd name="T15" fmla="*/ 634 h 672"/>
                  <a:gd name="T16" fmla="*/ 83 w 136"/>
                  <a:gd name="T17" fmla="*/ 641 h 672"/>
                  <a:gd name="T18" fmla="*/ 60 w 136"/>
                  <a:gd name="T19" fmla="*/ 649 h 672"/>
                  <a:gd name="T20" fmla="*/ 33 w 136"/>
                  <a:gd name="T21" fmla="*/ 647 h 672"/>
                  <a:gd name="T22" fmla="*/ 9 w 136"/>
                  <a:gd name="T23" fmla="*/ 669 h 672"/>
                  <a:gd name="T24" fmla="*/ 4 w 136"/>
                  <a:gd name="T25" fmla="*/ 662 h 672"/>
                  <a:gd name="T26" fmla="*/ 13 w 136"/>
                  <a:gd name="T27" fmla="*/ 632 h 672"/>
                  <a:gd name="T28" fmla="*/ 42 w 136"/>
                  <a:gd name="T29" fmla="*/ 199 h 672"/>
                  <a:gd name="T30" fmla="*/ 13 w 136"/>
                  <a:gd name="T31" fmla="*/ 40 h 672"/>
                  <a:gd name="T32" fmla="*/ 15 w 136"/>
                  <a:gd name="T33" fmla="*/ 4 h 672"/>
                  <a:gd name="T34" fmla="*/ 17 w 136"/>
                  <a:gd name="T35" fmla="*/ 4 h 672"/>
                  <a:gd name="T36" fmla="*/ 37 w 136"/>
                  <a:gd name="T37" fmla="*/ 12 h 672"/>
                  <a:gd name="T38" fmla="*/ 74 w 136"/>
                  <a:gd name="T39" fmla="*/ 12 h 672"/>
                  <a:gd name="T40" fmla="*/ 89 w 136"/>
                  <a:gd name="T41" fmla="*/ 3 h 672"/>
                  <a:gd name="T42" fmla="*/ 81 w 136"/>
                  <a:gd name="T43" fmla="*/ 4 h 672"/>
                  <a:gd name="T44" fmla="*/ 62 w 136"/>
                  <a:gd name="T45" fmla="*/ 8 h 672"/>
                  <a:gd name="T46" fmla="*/ 26 w 136"/>
                  <a:gd name="T47" fmla="*/ 8 h 672"/>
                  <a:gd name="T48" fmla="*/ 16 w 136"/>
                  <a:gd name="T49" fmla="*/ 0 h 672"/>
                  <a:gd name="T50" fmla="*/ 7 w 136"/>
                  <a:gd name="T51" fmla="*/ 14 h 672"/>
                  <a:gd name="T52" fmla="*/ 31 w 136"/>
                  <a:gd name="T53" fmla="*/ 89 h 672"/>
                  <a:gd name="T54" fmla="*/ 16 w 136"/>
                  <a:gd name="T55" fmla="*/ 573 h 672"/>
                  <a:gd name="T56" fmla="*/ 11 w 136"/>
                  <a:gd name="T57" fmla="*/ 617 h 672"/>
                  <a:gd name="T58" fmla="*/ 0 w 136"/>
                  <a:gd name="T59" fmla="*/ 660 h 672"/>
                  <a:gd name="T60" fmla="*/ 6 w 136"/>
                  <a:gd name="T61" fmla="*/ 671 h 672"/>
                  <a:gd name="T62" fmla="*/ 26 w 136"/>
                  <a:gd name="T63" fmla="*/ 660 h 672"/>
                  <a:gd name="T64" fmla="*/ 50 w 136"/>
                  <a:gd name="T65" fmla="*/ 648 h 672"/>
                  <a:gd name="T66" fmla="*/ 82 w 136"/>
                  <a:gd name="T67" fmla="*/ 646 h 672"/>
                  <a:gd name="T68" fmla="*/ 85 w 136"/>
                  <a:gd name="T69" fmla="*/ 636 h 672"/>
                  <a:gd name="T70" fmla="*/ 78 w 136"/>
                  <a:gd name="T71" fmla="*/ 582 h 672"/>
                  <a:gd name="T72" fmla="*/ 106 w 136"/>
                  <a:gd name="T73" fmla="*/ 98 h 672"/>
                  <a:gd name="T74" fmla="*/ 122 w 136"/>
                  <a:gd name="T75" fmla="*/ 56 h 672"/>
                  <a:gd name="T76" fmla="*/ 135 w 136"/>
                  <a:gd name="T77" fmla="*/ 27 h 672"/>
                  <a:gd name="T78" fmla="*/ 135 w 136"/>
                  <a:gd name="T79" fmla="*/ 13 h 672"/>
                  <a:gd name="T80" fmla="*/ 115 w 136"/>
                  <a:gd name="T81" fmla="*/ 8 h 672"/>
                  <a:gd name="T82" fmla="*/ 94 w 136"/>
                  <a:gd name="T83" fmla="*/ 3 h 672"/>
                  <a:gd name="T84" fmla="*/ 89 w 136"/>
                  <a:gd name="T8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672">
                    <a:moveTo>
                      <a:pt x="89" y="2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0" y="3"/>
                      <a:pt x="90" y="3"/>
                      <a:pt x="91" y="4"/>
                    </a:cubicBezTo>
                    <a:cubicBezTo>
                      <a:pt x="91" y="5"/>
                      <a:pt x="92" y="6"/>
                      <a:pt x="93" y="8"/>
                    </a:cubicBezTo>
                    <a:cubicBezTo>
                      <a:pt x="95" y="10"/>
                      <a:pt x="97" y="11"/>
                      <a:pt x="100" y="11"/>
                    </a:cubicBezTo>
                    <a:cubicBezTo>
                      <a:pt x="104" y="11"/>
                      <a:pt x="109" y="11"/>
                      <a:pt x="115" y="11"/>
                    </a:cubicBezTo>
                    <a:cubicBezTo>
                      <a:pt x="120" y="11"/>
                      <a:pt x="125" y="11"/>
                      <a:pt x="126" y="12"/>
                    </a:cubicBezTo>
                    <a:cubicBezTo>
                      <a:pt x="128" y="12"/>
                      <a:pt x="130" y="12"/>
                      <a:pt x="131" y="13"/>
                    </a:cubicBezTo>
                    <a:cubicBezTo>
                      <a:pt x="132" y="13"/>
                      <a:pt x="132" y="13"/>
                      <a:pt x="132" y="14"/>
                    </a:cubicBezTo>
                    <a:cubicBezTo>
                      <a:pt x="133" y="15"/>
                      <a:pt x="133" y="16"/>
                      <a:pt x="133" y="17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3" y="22"/>
                      <a:pt x="133" y="24"/>
                      <a:pt x="132" y="27"/>
                    </a:cubicBezTo>
                    <a:cubicBezTo>
                      <a:pt x="132" y="29"/>
                      <a:pt x="131" y="31"/>
                      <a:pt x="129" y="36"/>
                    </a:cubicBezTo>
                    <a:cubicBezTo>
                      <a:pt x="127" y="41"/>
                      <a:pt x="127" y="44"/>
                      <a:pt x="126" y="47"/>
                    </a:cubicBezTo>
                    <a:cubicBezTo>
                      <a:pt x="125" y="50"/>
                      <a:pt x="124" y="52"/>
                      <a:pt x="121" y="54"/>
                    </a:cubicBezTo>
                    <a:cubicBezTo>
                      <a:pt x="118" y="55"/>
                      <a:pt x="116" y="58"/>
                      <a:pt x="115" y="61"/>
                    </a:cubicBezTo>
                    <a:cubicBezTo>
                      <a:pt x="109" y="71"/>
                      <a:pt x="104" y="86"/>
                      <a:pt x="103" y="98"/>
                    </a:cubicBezTo>
                    <a:cubicBezTo>
                      <a:pt x="103" y="105"/>
                      <a:pt x="96" y="211"/>
                      <a:pt x="89" y="322"/>
                    </a:cubicBezTo>
                    <a:cubicBezTo>
                      <a:pt x="82" y="433"/>
                      <a:pt x="75" y="549"/>
                      <a:pt x="75" y="577"/>
                    </a:cubicBezTo>
                    <a:cubicBezTo>
                      <a:pt x="75" y="579"/>
                      <a:pt x="75" y="581"/>
                      <a:pt x="75" y="582"/>
                    </a:cubicBezTo>
                    <a:cubicBezTo>
                      <a:pt x="76" y="593"/>
                      <a:pt x="77" y="605"/>
                      <a:pt x="78" y="615"/>
                    </a:cubicBezTo>
                    <a:cubicBezTo>
                      <a:pt x="79" y="620"/>
                      <a:pt x="80" y="624"/>
                      <a:pt x="80" y="627"/>
                    </a:cubicBezTo>
                    <a:cubicBezTo>
                      <a:pt x="81" y="631"/>
                      <a:pt x="81" y="633"/>
                      <a:pt x="81" y="634"/>
                    </a:cubicBezTo>
                    <a:cubicBezTo>
                      <a:pt x="82" y="636"/>
                      <a:pt x="82" y="637"/>
                      <a:pt x="83" y="638"/>
                    </a:cubicBezTo>
                    <a:cubicBezTo>
                      <a:pt x="83" y="639"/>
                      <a:pt x="83" y="640"/>
                      <a:pt x="83" y="640"/>
                    </a:cubicBezTo>
                    <a:cubicBezTo>
                      <a:pt x="83" y="641"/>
                      <a:pt x="83" y="641"/>
                      <a:pt x="83" y="641"/>
                    </a:cubicBezTo>
                    <a:cubicBezTo>
                      <a:pt x="83" y="642"/>
                      <a:pt x="82" y="642"/>
                      <a:pt x="81" y="643"/>
                    </a:cubicBezTo>
                    <a:cubicBezTo>
                      <a:pt x="76" y="646"/>
                      <a:pt x="72" y="649"/>
                      <a:pt x="65" y="649"/>
                    </a:cubicBezTo>
                    <a:cubicBezTo>
                      <a:pt x="64" y="649"/>
                      <a:pt x="62" y="649"/>
                      <a:pt x="60" y="649"/>
                    </a:cubicBezTo>
                    <a:cubicBezTo>
                      <a:pt x="57" y="648"/>
                      <a:pt x="54" y="646"/>
                      <a:pt x="51" y="645"/>
                    </a:cubicBezTo>
                    <a:cubicBezTo>
                      <a:pt x="48" y="644"/>
                      <a:pt x="45" y="643"/>
                      <a:pt x="42" y="643"/>
                    </a:cubicBezTo>
                    <a:cubicBezTo>
                      <a:pt x="39" y="643"/>
                      <a:pt x="36" y="644"/>
                      <a:pt x="33" y="647"/>
                    </a:cubicBezTo>
                    <a:cubicBezTo>
                      <a:pt x="29" y="651"/>
                      <a:pt x="25" y="657"/>
                      <a:pt x="20" y="661"/>
                    </a:cubicBezTo>
                    <a:cubicBezTo>
                      <a:pt x="18" y="663"/>
                      <a:pt x="16" y="666"/>
                      <a:pt x="14" y="667"/>
                    </a:cubicBezTo>
                    <a:cubicBezTo>
                      <a:pt x="12" y="668"/>
                      <a:pt x="10" y="669"/>
                      <a:pt x="9" y="669"/>
                    </a:cubicBezTo>
                    <a:cubicBezTo>
                      <a:pt x="8" y="669"/>
                      <a:pt x="8" y="669"/>
                      <a:pt x="7" y="669"/>
                    </a:cubicBezTo>
                    <a:cubicBezTo>
                      <a:pt x="7" y="668"/>
                      <a:pt x="6" y="668"/>
                      <a:pt x="6" y="666"/>
                    </a:cubicBezTo>
                    <a:cubicBezTo>
                      <a:pt x="5" y="665"/>
                      <a:pt x="5" y="664"/>
                      <a:pt x="4" y="662"/>
                    </a:cubicBezTo>
                    <a:cubicBezTo>
                      <a:pt x="4" y="662"/>
                      <a:pt x="3" y="661"/>
                      <a:pt x="3" y="660"/>
                    </a:cubicBezTo>
                    <a:cubicBezTo>
                      <a:pt x="3" y="657"/>
                      <a:pt x="5" y="653"/>
                      <a:pt x="8" y="648"/>
                    </a:cubicBezTo>
                    <a:cubicBezTo>
                      <a:pt x="10" y="644"/>
                      <a:pt x="12" y="638"/>
                      <a:pt x="13" y="632"/>
                    </a:cubicBezTo>
                    <a:cubicBezTo>
                      <a:pt x="14" y="626"/>
                      <a:pt x="14" y="621"/>
                      <a:pt x="14" y="617"/>
                    </a:cubicBezTo>
                    <a:cubicBezTo>
                      <a:pt x="14" y="617"/>
                      <a:pt x="14" y="616"/>
                      <a:pt x="15" y="614"/>
                    </a:cubicBezTo>
                    <a:cubicBezTo>
                      <a:pt x="18" y="581"/>
                      <a:pt x="42" y="352"/>
                      <a:pt x="42" y="199"/>
                    </a:cubicBezTo>
                    <a:cubicBezTo>
                      <a:pt x="42" y="153"/>
                      <a:pt x="40" y="114"/>
                      <a:pt x="34" y="89"/>
                    </a:cubicBezTo>
                    <a:cubicBezTo>
                      <a:pt x="31" y="76"/>
                      <a:pt x="26" y="67"/>
                      <a:pt x="21" y="60"/>
                    </a:cubicBezTo>
                    <a:cubicBezTo>
                      <a:pt x="17" y="53"/>
                      <a:pt x="13" y="48"/>
                      <a:pt x="13" y="40"/>
                    </a:cubicBezTo>
                    <a:cubicBezTo>
                      <a:pt x="12" y="29"/>
                      <a:pt x="10" y="20"/>
                      <a:pt x="10" y="14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13" y="6"/>
                      <a:pt x="14" y="5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7" y="4"/>
                      <a:pt x="18" y="5"/>
                      <a:pt x="19" y="5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31" y="12"/>
                      <a:pt x="37" y="12"/>
                    </a:cubicBezTo>
                    <a:cubicBezTo>
                      <a:pt x="38" y="12"/>
                      <a:pt x="40" y="12"/>
                      <a:pt x="41" y="12"/>
                    </a:cubicBezTo>
                    <a:cubicBezTo>
                      <a:pt x="50" y="12"/>
                      <a:pt x="58" y="11"/>
                      <a:pt x="62" y="11"/>
                    </a:cubicBezTo>
                    <a:cubicBezTo>
                      <a:pt x="66" y="11"/>
                      <a:pt x="70" y="12"/>
                      <a:pt x="74" y="12"/>
                    </a:cubicBezTo>
                    <a:cubicBezTo>
                      <a:pt x="75" y="12"/>
                      <a:pt x="76" y="12"/>
                      <a:pt x="78" y="11"/>
                    </a:cubicBezTo>
                    <a:cubicBezTo>
                      <a:pt x="79" y="10"/>
                      <a:pt x="81" y="8"/>
                      <a:pt x="83" y="7"/>
                    </a:cubicBezTo>
                    <a:cubicBezTo>
                      <a:pt x="85" y="5"/>
                      <a:pt x="87" y="4"/>
                      <a:pt x="89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6" y="1"/>
                      <a:pt x="83" y="3"/>
                      <a:pt x="81" y="4"/>
                    </a:cubicBezTo>
                    <a:cubicBezTo>
                      <a:pt x="79" y="6"/>
                      <a:pt x="77" y="8"/>
                      <a:pt x="76" y="9"/>
                    </a:cubicBezTo>
                    <a:cubicBezTo>
                      <a:pt x="76" y="9"/>
                      <a:pt x="75" y="9"/>
                      <a:pt x="74" y="9"/>
                    </a:cubicBezTo>
                    <a:cubicBezTo>
                      <a:pt x="71" y="9"/>
                      <a:pt x="66" y="8"/>
                      <a:pt x="62" y="8"/>
                    </a:cubicBezTo>
                    <a:cubicBezTo>
                      <a:pt x="57" y="8"/>
                      <a:pt x="50" y="9"/>
                      <a:pt x="41" y="9"/>
                    </a:cubicBezTo>
                    <a:cubicBezTo>
                      <a:pt x="40" y="9"/>
                      <a:pt x="38" y="9"/>
                      <a:pt x="37" y="9"/>
                    </a:cubicBezTo>
                    <a:cubicBezTo>
                      <a:pt x="32" y="9"/>
                      <a:pt x="28" y="8"/>
                      <a:pt x="26" y="8"/>
                    </a:cubicBezTo>
                    <a:cubicBezTo>
                      <a:pt x="24" y="7"/>
                      <a:pt x="23" y="5"/>
                      <a:pt x="21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3" y="2"/>
                      <a:pt x="12" y="4"/>
                      <a:pt x="10" y="6"/>
                    </a:cubicBezTo>
                    <a:cubicBezTo>
                      <a:pt x="8" y="8"/>
                      <a:pt x="7" y="11"/>
                      <a:pt x="7" y="14"/>
                    </a:cubicBezTo>
                    <a:cubicBezTo>
                      <a:pt x="7" y="21"/>
                      <a:pt x="9" y="30"/>
                      <a:pt x="10" y="40"/>
                    </a:cubicBezTo>
                    <a:cubicBezTo>
                      <a:pt x="10" y="49"/>
                      <a:pt x="14" y="55"/>
                      <a:pt x="19" y="62"/>
                    </a:cubicBezTo>
                    <a:cubicBezTo>
                      <a:pt x="23" y="69"/>
                      <a:pt x="28" y="77"/>
                      <a:pt x="31" y="89"/>
                    </a:cubicBezTo>
                    <a:cubicBezTo>
                      <a:pt x="37" y="114"/>
                      <a:pt x="39" y="153"/>
                      <a:pt x="39" y="199"/>
                    </a:cubicBezTo>
                    <a:cubicBezTo>
                      <a:pt x="39" y="281"/>
                      <a:pt x="32" y="384"/>
                      <a:pt x="25" y="467"/>
                    </a:cubicBezTo>
                    <a:cubicBezTo>
                      <a:pt x="22" y="509"/>
                      <a:pt x="18" y="546"/>
                      <a:pt x="16" y="573"/>
                    </a:cubicBezTo>
                    <a:cubicBezTo>
                      <a:pt x="14" y="586"/>
                      <a:pt x="13" y="597"/>
                      <a:pt x="12" y="604"/>
                    </a:cubicBezTo>
                    <a:cubicBezTo>
                      <a:pt x="12" y="608"/>
                      <a:pt x="12" y="611"/>
                      <a:pt x="12" y="613"/>
                    </a:cubicBezTo>
                    <a:cubicBezTo>
                      <a:pt x="11" y="616"/>
                      <a:pt x="11" y="617"/>
                      <a:pt x="11" y="617"/>
                    </a:cubicBezTo>
                    <a:cubicBezTo>
                      <a:pt x="11" y="621"/>
                      <a:pt x="11" y="626"/>
                      <a:pt x="10" y="632"/>
                    </a:cubicBezTo>
                    <a:cubicBezTo>
                      <a:pt x="9" y="637"/>
                      <a:pt x="7" y="643"/>
                      <a:pt x="5" y="646"/>
                    </a:cubicBezTo>
                    <a:cubicBezTo>
                      <a:pt x="2" y="651"/>
                      <a:pt x="1" y="656"/>
                      <a:pt x="0" y="660"/>
                    </a:cubicBezTo>
                    <a:cubicBezTo>
                      <a:pt x="0" y="661"/>
                      <a:pt x="1" y="663"/>
                      <a:pt x="1" y="664"/>
                    </a:cubicBezTo>
                    <a:cubicBezTo>
                      <a:pt x="2" y="665"/>
                      <a:pt x="3" y="667"/>
                      <a:pt x="4" y="669"/>
                    </a:cubicBezTo>
                    <a:cubicBezTo>
                      <a:pt x="4" y="670"/>
                      <a:pt x="5" y="671"/>
                      <a:pt x="6" y="671"/>
                    </a:cubicBezTo>
                    <a:cubicBezTo>
                      <a:pt x="6" y="672"/>
                      <a:pt x="8" y="672"/>
                      <a:pt x="9" y="672"/>
                    </a:cubicBezTo>
                    <a:cubicBezTo>
                      <a:pt x="11" y="672"/>
                      <a:pt x="13" y="671"/>
                      <a:pt x="15" y="669"/>
                    </a:cubicBezTo>
                    <a:cubicBezTo>
                      <a:pt x="19" y="667"/>
                      <a:pt x="22" y="663"/>
                      <a:pt x="26" y="660"/>
                    </a:cubicBezTo>
                    <a:cubicBezTo>
                      <a:pt x="29" y="656"/>
                      <a:pt x="33" y="652"/>
                      <a:pt x="36" y="649"/>
                    </a:cubicBezTo>
                    <a:cubicBezTo>
                      <a:pt x="38" y="647"/>
                      <a:pt x="40" y="646"/>
                      <a:pt x="42" y="646"/>
                    </a:cubicBezTo>
                    <a:cubicBezTo>
                      <a:pt x="45" y="646"/>
                      <a:pt x="47" y="647"/>
                      <a:pt x="50" y="648"/>
                    </a:cubicBezTo>
                    <a:cubicBezTo>
                      <a:pt x="53" y="649"/>
                      <a:pt x="56" y="651"/>
                      <a:pt x="60" y="652"/>
                    </a:cubicBezTo>
                    <a:cubicBezTo>
                      <a:pt x="62" y="652"/>
                      <a:pt x="64" y="652"/>
                      <a:pt x="65" y="652"/>
                    </a:cubicBezTo>
                    <a:cubicBezTo>
                      <a:pt x="73" y="652"/>
                      <a:pt x="78" y="648"/>
                      <a:pt x="82" y="646"/>
                    </a:cubicBezTo>
                    <a:cubicBezTo>
                      <a:pt x="84" y="645"/>
                      <a:pt x="85" y="644"/>
                      <a:pt x="85" y="643"/>
                    </a:cubicBezTo>
                    <a:cubicBezTo>
                      <a:pt x="86" y="642"/>
                      <a:pt x="86" y="641"/>
                      <a:pt x="86" y="640"/>
                    </a:cubicBezTo>
                    <a:cubicBezTo>
                      <a:pt x="86" y="639"/>
                      <a:pt x="86" y="638"/>
                      <a:pt x="85" y="636"/>
                    </a:cubicBezTo>
                    <a:cubicBezTo>
                      <a:pt x="85" y="635"/>
                      <a:pt x="84" y="634"/>
                      <a:pt x="84" y="633"/>
                    </a:cubicBezTo>
                    <a:cubicBezTo>
                      <a:pt x="84" y="633"/>
                      <a:pt x="84" y="630"/>
                      <a:pt x="83" y="627"/>
                    </a:cubicBezTo>
                    <a:cubicBezTo>
                      <a:pt x="82" y="617"/>
                      <a:pt x="79" y="598"/>
                      <a:pt x="78" y="582"/>
                    </a:cubicBezTo>
                    <a:cubicBezTo>
                      <a:pt x="78" y="581"/>
                      <a:pt x="78" y="579"/>
                      <a:pt x="78" y="577"/>
                    </a:cubicBezTo>
                    <a:cubicBezTo>
                      <a:pt x="78" y="549"/>
                      <a:pt x="85" y="433"/>
                      <a:pt x="92" y="322"/>
                    </a:cubicBezTo>
                    <a:cubicBezTo>
                      <a:pt x="99" y="211"/>
                      <a:pt x="106" y="106"/>
                      <a:pt x="106" y="98"/>
                    </a:cubicBezTo>
                    <a:cubicBezTo>
                      <a:pt x="107" y="91"/>
                      <a:pt x="109" y="81"/>
                      <a:pt x="112" y="73"/>
                    </a:cubicBezTo>
                    <a:cubicBezTo>
                      <a:pt x="114" y="69"/>
                      <a:pt x="115" y="66"/>
                      <a:pt x="117" y="63"/>
                    </a:cubicBezTo>
                    <a:cubicBezTo>
                      <a:pt x="119" y="60"/>
                      <a:pt x="121" y="57"/>
                      <a:pt x="122" y="56"/>
                    </a:cubicBezTo>
                    <a:cubicBezTo>
                      <a:pt x="126" y="54"/>
                      <a:pt x="128" y="51"/>
                      <a:pt x="129" y="48"/>
                    </a:cubicBezTo>
                    <a:cubicBezTo>
                      <a:pt x="129" y="45"/>
                      <a:pt x="130" y="41"/>
                      <a:pt x="132" y="37"/>
                    </a:cubicBezTo>
                    <a:cubicBezTo>
                      <a:pt x="134" y="33"/>
                      <a:pt x="135" y="30"/>
                      <a:pt x="135" y="27"/>
                    </a:cubicBezTo>
                    <a:cubicBezTo>
                      <a:pt x="136" y="24"/>
                      <a:pt x="136" y="22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5"/>
                      <a:pt x="136" y="14"/>
                      <a:pt x="135" y="13"/>
                    </a:cubicBezTo>
                    <a:cubicBezTo>
                      <a:pt x="134" y="11"/>
                      <a:pt x="133" y="10"/>
                      <a:pt x="131" y="9"/>
                    </a:cubicBezTo>
                    <a:cubicBezTo>
                      <a:pt x="130" y="9"/>
                      <a:pt x="128" y="9"/>
                      <a:pt x="127" y="9"/>
                    </a:cubicBezTo>
                    <a:cubicBezTo>
                      <a:pt x="125" y="8"/>
                      <a:pt x="120" y="8"/>
                      <a:pt x="115" y="8"/>
                    </a:cubicBezTo>
                    <a:cubicBezTo>
                      <a:pt x="109" y="8"/>
                      <a:pt x="104" y="8"/>
                      <a:pt x="100" y="8"/>
                    </a:cubicBezTo>
                    <a:cubicBezTo>
                      <a:pt x="99" y="8"/>
                      <a:pt x="98" y="8"/>
                      <a:pt x="97" y="7"/>
                    </a:cubicBezTo>
                    <a:cubicBezTo>
                      <a:pt x="96" y="6"/>
                      <a:pt x="95" y="5"/>
                      <a:pt x="94" y="3"/>
                    </a:cubicBezTo>
                    <a:cubicBezTo>
                      <a:pt x="94" y="3"/>
                      <a:pt x="93" y="2"/>
                      <a:pt x="92" y="1"/>
                    </a:cubicBezTo>
                    <a:cubicBezTo>
                      <a:pt x="92" y="1"/>
                      <a:pt x="91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6" name="Freeform 231"/>
              <p:cNvSpPr>
                <a:spLocks/>
              </p:cNvSpPr>
              <p:nvPr/>
            </p:nvSpPr>
            <p:spPr bwMode="auto">
              <a:xfrm>
                <a:off x="2113401" y="4093676"/>
                <a:ext cx="30163" cy="77788"/>
              </a:xfrm>
              <a:custGeom>
                <a:avLst/>
                <a:gdLst>
                  <a:gd name="T0" fmla="*/ 17 w 19"/>
                  <a:gd name="T1" fmla="*/ 1 h 48"/>
                  <a:gd name="T2" fmla="*/ 9 w 19"/>
                  <a:gd name="T3" fmla="*/ 24 h 48"/>
                  <a:gd name="T4" fmla="*/ 3 w 19"/>
                  <a:gd name="T5" fmla="*/ 34 h 48"/>
                  <a:gd name="T6" fmla="*/ 0 w 19"/>
                  <a:gd name="T7" fmla="*/ 46 h 48"/>
                  <a:gd name="T8" fmla="*/ 1 w 19"/>
                  <a:gd name="T9" fmla="*/ 48 h 48"/>
                  <a:gd name="T10" fmla="*/ 2 w 19"/>
                  <a:gd name="T11" fmla="*/ 47 h 48"/>
                  <a:gd name="T12" fmla="*/ 5 w 19"/>
                  <a:gd name="T13" fmla="*/ 35 h 48"/>
                  <a:gd name="T14" fmla="*/ 11 w 19"/>
                  <a:gd name="T15" fmla="*/ 25 h 48"/>
                  <a:gd name="T16" fmla="*/ 19 w 19"/>
                  <a:gd name="T17" fmla="*/ 1 h 48"/>
                  <a:gd name="T18" fmla="*/ 18 w 19"/>
                  <a:gd name="T19" fmla="*/ 0 h 48"/>
                  <a:gd name="T20" fmla="*/ 17 w 19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">
                    <a:moveTo>
                      <a:pt x="17" y="1"/>
                    </a:moveTo>
                    <a:cubicBezTo>
                      <a:pt x="15" y="9"/>
                      <a:pt x="13" y="17"/>
                      <a:pt x="9" y="24"/>
                    </a:cubicBezTo>
                    <a:cubicBezTo>
                      <a:pt x="8" y="27"/>
                      <a:pt x="5" y="30"/>
                      <a:pt x="3" y="34"/>
                    </a:cubicBezTo>
                    <a:cubicBezTo>
                      <a:pt x="1" y="38"/>
                      <a:pt x="1" y="42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" y="48"/>
                      <a:pt x="2" y="47"/>
                      <a:pt x="2" y="47"/>
                    </a:cubicBezTo>
                    <a:cubicBezTo>
                      <a:pt x="3" y="42"/>
                      <a:pt x="3" y="39"/>
                      <a:pt x="5" y="35"/>
                    </a:cubicBezTo>
                    <a:cubicBezTo>
                      <a:pt x="7" y="32"/>
                      <a:pt x="9" y="29"/>
                      <a:pt x="11" y="25"/>
                    </a:cubicBezTo>
                    <a:cubicBezTo>
                      <a:pt x="15" y="17"/>
                      <a:pt x="17" y="9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7" name="Freeform 232"/>
              <p:cNvSpPr>
                <a:spLocks/>
              </p:cNvSpPr>
              <p:nvPr/>
            </p:nvSpPr>
            <p:spPr bwMode="auto">
              <a:xfrm>
                <a:off x="2086413" y="4061926"/>
                <a:ext cx="12700" cy="90488"/>
              </a:xfrm>
              <a:custGeom>
                <a:avLst/>
                <a:gdLst>
                  <a:gd name="T0" fmla="*/ 5 w 8"/>
                  <a:gd name="T1" fmla="*/ 1 h 56"/>
                  <a:gd name="T2" fmla="*/ 5 w 8"/>
                  <a:gd name="T3" fmla="*/ 1 h 56"/>
                  <a:gd name="T4" fmla="*/ 6 w 8"/>
                  <a:gd name="T5" fmla="*/ 8 h 56"/>
                  <a:gd name="T6" fmla="*/ 5 w 8"/>
                  <a:gd name="T7" fmla="*/ 10 h 56"/>
                  <a:gd name="T8" fmla="*/ 3 w 8"/>
                  <a:gd name="T9" fmla="*/ 14 h 56"/>
                  <a:gd name="T10" fmla="*/ 1 w 8"/>
                  <a:gd name="T11" fmla="*/ 18 h 56"/>
                  <a:gd name="T12" fmla="*/ 0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2 w 8"/>
                  <a:gd name="T25" fmla="*/ 26 h 56"/>
                  <a:gd name="T26" fmla="*/ 3 w 8"/>
                  <a:gd name="T27" fmla="*/ 18 h 56"/>
                  <a:gd name="T28" fmla="*/ 5 w 8"/>
                  <a:gd name="T29" fmla="*/ 15 h 56"/>
                  <a:gd name="T30" fmla="*/ 7 w 8"/>
                  <a:gd name="T31" fmla="*/ 11 h 56"/>
                  <a:gd name="T32" fmla="*/ 8 w 8"/>
                  <a:gd name="T33" fmla="*/ 8 h 56"/>
                  <a:gd name="T34" fmla="*/ 7 w 8"/>
                  <a:gd name="T35" fmla="*/ 1 h 56"/>
                  <a:gd name="T36" fmla="*/ 7 w 8"/>
                  <a:gd name="T37" fmla="*/ 1 h 56"/>
                  <a:gd name="T38" fmla="*/ 6 w 8"/>
                  <a:gd name="T39" fmla="*/ 0 h 56"/>
                  <a:gd name="T40" fmla="*/ 5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6" y="6"/>
                      <a:pt x="6" y="8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5" y="11"/>
                      <a:pt x="4" y="12"/>
                      <a:pt x="3" y="14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0" y="21"/>
                      <a:pt x="0" y="23"/>
                      <a:pt x="0" y="26"/>
                    </a:cubicBezTo>
                    <a:cubicBezTo>
                      <a:pt x="0" y="35"/>
                      <a:pt x="3" y="45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4"/>
                      <a:pt x="2" y="35"/>
                      <a:pt x="2" y="26"/>
                    </a:cubicBezTo>
                    <a:cubicBezTo>
                      <a:pt x="2" y="23"/>
                      <a:pt x="2" y="21"/>
                      <a:pt x="3" y="18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6" y="14"/>
                      <a:pt x="7" y="13"/>
                      <a:pt x="7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8" name="Freeform 233"/>
              <p:cNvSpPr>
                <a:spLocks/>
              </p:cNvSpPr>
              <p:nvPr/>
            </p:nvSpPr>
            <p:spPr bwMode="auto">
              <a:xfrm>
                <a:off x="2022913" y="4082564"/>
                <a:ext cx="60325" cy="9525"/>
              </a:xfrm>
              <a:custGeom>
                <a:avLst/>
                <a:gdLst>
                  <a:gd name="T0" fmla="*/ 36 w 38"/>
                  <a:gd name="T1" fmla="*/ 1 h 6"/>
                  <a:gd name="T2" fmla="*/ 36 w 38"/>
                  <a:gd name="T3" fmla="*/ 2 h 6"/>
                  <a:gd name="T4" fmla="*/ 35 w 38"/>
                  <a:gd name="T5" fmla="*/ 3 h 6"/>
                  <a:gd name="T6" fmla="*/ 33 w 38"/>
                  <a:gd name="T7" fmla="*/ 4 h 6"/>
                  <a:gd name="T8" fmla="*/ 27 w 38"/>
                  <a:gd name="T9" fmla="*/ 3 h 6"/>
                  <a:gd name="T10" fmla="*/ 23 w 38"/>
                  <a:gd name="T11" fmla="*/ 2 h 6"/>
                  <a:gd name="T12" fmla="*/ 13 w 38"/>
                  <a:gd name="T13" fmla="*/ 0 h 6"/>
                  <a:gd name="T14" fmla="*/ 13 w 38"/>
                  <a:gd name="T15" fmla="*/ 0 h 6"/>
                  <a:gd name="T16" fmla="*/ 8 w 38"/>
                  <a:gd name="T17" fmla="*/ 1 h 6"/>
                  <a:gd name="T18" fmla="*/ 3 w 38"/>
                  <a:gd name="T19" fmla="*/ 2 h 6"/>
                  <a:gd name="T20" fmla="*/ 1 w 38"/>
                  <a:gd name="T21" fmla="*/ 2 h 6"/>
                  <a:gd name="T22" fmla="*/ 0 w 38"/>
                  <a:gd name="T23" fmla="*/ 2 h 6"/>
                  <a:gd name="T24" fmla="*/ 1 w 38"/>
                  <a:gd name="T25" fmla="*/ 4 h 6"/>
                  <a:gd name="T26" fmla="*/ 3 w 38"/>
                  <a:gd name="T27" fmla="*/ 4 h 6"/>
                  <a:gd name="T28" fmla="*/ 8 w 38"/>
                  <a:gd name="T29" fmla="*/ 3 h 6"/>
                  <a:gd name="T30" fmla="*/ 13 w 38"/>
                  <a:gd name="T31" fmla="*/ 2 h 6"/>
                  <a:gd name="T32" fmla="*/ 13 w 38"/>
                  <a:gd name="T33" fmla="*/ 2 h 6"/>
                  <a:gd name="T34" fmla="*/ 22 w 38"/>
                  <a:gd name="T35" fmla="*/ 4 h 6"/>
                  <a:gd name="T36" fmla="*/ 27 w 38"/>
                  <a:gd name="T37" fmla="*/ 5 h 6"/>
                  <a:gd name="T38" fmla="*/ 33 w 38"/>
                  <a:gd name="T39" fmla="*/ 6 h 6"/>
                  <a:gd name="T40" fmla="*/ 36 w 38"/>
                  <a:gd name="T41" fmla="*/ 5 h 6"/>
                  <a:gd name="T42" fmla="*/ 38 w 38"/>
                  <a:gd name="T43" fmla="*/ 2 h 6"/>
                  <a:gd name="T44" fmla="*/ 37 w 38"/>
                  <a:gd name="T45" fmla="*/ 1 h 6"/>
                  <a:gd name="T46" fmla="*/ 36 w 38"/>
                  <a:gd name="T47" fmla="*/ 0 h 6"/>
                  <a:gd name="T48" fmla="*/ 36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36" y="1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4" y="4"/>
                      <a:pt x="33" y="4"/>
                    </a:cubicBezTo>
                    <a:cubicBezTo>
                      <a:pt x="31" y="4"/>
                      <a:pt x="29" y="3"/>
                      <a:pt x="27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20" y="3"/>
                      <a:pt x="22" y="4"/>
                    </a:cubicBezTo>
                    <a:cubicBezTo>
                      <a:pt x="23" y="4"/>
                      <a:pt x="25" y="4"/>
                      <a:pt x="27" y="5"/>
                    </a:cubicBezTo>
                    <a:cubicBezTo>
                      <a:pt x="29" y="5"/>
                      <a:pt x="31" y="6"/>
                      <a:pt x="33" y="6"/>
                    </a:cubicBezTo>
                    <a:cubicBezTo>
                      <a:pt x="34" y="6"/>
                      <a:pt x="35" y="5"/>
                      <a:pt x="36" y="5"/>
                    </a:cubicBezTo>
                    <a:cubicBezTo>
                      <a:pt x="37" y="4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5" y="1"/>
                      <a:pt x="36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9" name="Freeform 234"/>
              <p:cNvSpPr>
                <a:spLocks/>
              </p:cNvSpPr>
              <p:nvPr/>
            </p:nvSpPr>
            <p:spPr bwMode="auto">
              <a:xfrm>
                <a:off x="2178488" y="4138126"/>
                <a:ext cx="23813" cy="7938"/>
              </a:xfrm>
              <a:custGeom>
                <a:avLst/>
                <a:gdLst>
                  <a:gd name="T0" fmla="*/ 13 w 15"/>
                  <a:gd name="T1" fmla="*/ 0 h 5"/>
                  <a:gd name="T2" fmla="*/ 12 w 15"/>
                  <a:gd name="T3" fmla="*/ 1 h 5"/>
                  <a:gd name="T4" fmla="*/ 2 w 15"/>
                  <a:gd name="T5" fmla="*/ 3 h 5"/>
                  <a:gd name="T6" fmla="*/ 1 w 15"/>
                  <a:gd name="T7" fmla="*/ 3 h 5"/>
                  <a:gd name="T8" fmla="*/ 0 w 15"/>
                  <a:gd name="T9" fmla="*/ 4 h 5"/>
                  <a:gd name="T10" fmla="*/ 1 w 15"/>
                  <a:gd name="T11" fmla="*/ 5 h 5"/>
                  <a:gd name="T12" fmla="*/ 2 w 15"/>
                  <a:gd name="T13" fmla="*/ 5 h 5"/>
                  <a:gd name="T14" fmla="*/ 14 w 15"/>
                  <a:gd name="T15" fmla="*/ 2 h 5"/>
                  <a:gd name="T16" fmla="*/ 15 w 15"/>
                  <a:gd name="T17" fmla="*/ 1 h 5"/>
                  <a:gd name="T18" fmla="*/ 13 w 1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5">
                    <a:moveTo>
                      <a:pt x="13" y="0"/>
                    </a:moveTo>
                    <a:cubicBezTo>
                      <a:pt x="13" y="0"/>
                      <a:pt x="13" y="0"/>
                      <a:pt x="12" y="1"/>
                    </a:cubicBezTo>
                    <a:cubicBezTo>
                      <a:pt x="10" y="1"/>
                      <a:pt x="6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8" y="5"/>
                      <a:pt x="14" y="2"/>
                      <a:pt x="14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1" name="Freeform 276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60 w 61"/>
                  <a:gd name="T3" fmla="*/ 23 h 91"/>
                  <a:gd name="T4" fmla="*/ 53 w 61"/>
                  <a:gd name="T5" fmla="*/ 57 h 91"/>
                  <a:gd name="T6" fmla="*/ 22 w 61"/>
                  <a:gd name="T7" fmla="*/ 89 h 91"/>
                  <a:gd name="T8" fmla="*/ 2 w 61"/>
                  <a:gd name="T9" fmla="*/ 53 h 91"/>
                  <a:gd name="T10" fmla="*/ 6 w 61"/>
                  <a:gd name="T11" fmla="*/ 11 h 91"/>
                  <a:gd name="T12" fmla="*/ 31 w 61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42" y="5"/>
                      <a:pt x="59" y="14"/>
                      <a:pt x="60" y="23"/>
                    </a:cubicBezTo>
                    <a:cubicBezTo>
                      <a:pt x="61" y="33"/>
                      <a:pt x="59" y="45"/>
                      <a:pt x="53" y="57"/>
                    </a:cubicBezTo>
                    <a:cubicBezTo>
                      <a:pt x="48" y="69"/>
                      <a:pt x="38" y="91"/>
                      <a:pt x="22" y="89"/>
                    </a:cubicBezTo>
                    <a:cubicBezTo>
                      <a:pt x="6" y="88"/>
                      <a:pt x="3" y="79"/>
                      <a:pt x="2" y="53"/>
                    </a:cubicBezTo>
                    <a:cubicBezTo>
                      <a:pt x="2" y="27"/>
                      <a:pt x="0" y="19"/>
                      <a:pt x="6" y="11"/>
                    </a:cubicBezTo>
                    <a:cubicBezTo>
                      <a:pt x="10" y="7"/>
                      <a:pt x="19" y="0"/>
                      <a:pt x="31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2" name="Freeform 277"/>
              <p:cNvSpPr>
                <a:spLocks/>
              </p:cNvSpPr>
              <p:nvPr/>
            </p:nvSpPr>
            <p:spPr bwMode="auto">
              <a:xfrm>
                <a:off x="2081651" y="3904764"/>
                <a:ext cx="46038" cy="142875"/>
              </a:xfrm>
              <a:custGeom>
                <a:avLst/>
                <a:gdLst>
                  <a:gd name="T0" fmla="*/ 6 w 29"/>
                  <a:gd name="T1" fmla="*/ 10 h 89"/>
                  <a:gd name="T2" fmla="*/ 29 w 29"/>
                  <a:gd name="T3" fmla="*/ 1 h 89"/>
                  <a:gd name="T4" fmla="*/ 13 w 29"/>
                  <a:gd name="T5" fmla="*/ 10 h 89"/>
                  <a:gd name="T6" fmla="*/ 9 w 29"/>
                  <a:gd name="T7" fmla="*/ 52 h 89"/>
                  <a:gd name="T8" fmla="*/ 27 w 29"/>
                  <a:gd name="T9" fmla="*/ 88 h 89"/>
                  <a:gd name="T10" fmla="*/ 22 w 29"/>
                  <a:gd name="T11" fmla="*/ 88 h 89"/>
                  <a:gd name="T12" fmla="*/ 2 w 29"/>
                  <a:gd name="T13" fmla="*/ 52 h 89"/>
                  <a:gd name="T14" fmla="*/ 6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6" y="10"/>
                    </a:moveTo>
                    <a:cubicBezTo>
                      <a:pt x="10" y="6"/>
                      <a:pt x="18" y="0"/>
                      <a:pt x="29" y="1"/>
                    </a:cubicBezTo>
                    <a:cubicBezTo>
                      <a:pt x="22" y="2"/>
                      <a:pt x="16" y="7"/>
                      <a:pt x="13" y="10"/>
                    </a:cubicBezTo>
                    <a:cubicBezTo>
                      <a:pt x="7" y="18"/>
                      <a:pt x="8" y="26"/>
                      <a:pt x="9" y="52"/>
                    </a:cubicBezTo>
                    <a:cubicBezTo>
                      <a:pt x="10" y="76"/>
                      <a:pt x="13" y="86"/>
                      <a:pt x="27" y="88"/>
                    </a:cubicBezTo>
                    <a:cubicBezTo>
                      <a:pt x="25" y="88"/>
                      <a:pt x="24" y="89"/>
                      <a:pt x="22" y="88"/>
                    </a:cubicBezTo>
                    <a:cubicBezTo>
                      <a:pt x="6" y="87"/>
                      <a:pt x="3" y="78"/>
                      <a:pt x="2" y="52"/>
                    </a:cubicBezTo>
                    <a:cubicBezTo>
                      <a:pt x="2" y="26"/>
                      <a:pt x="0" y="18"/>
                      <a:pt x="6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3" name="Freeform 278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1 w 61"/>
                  <a:gd name="T3" fmla="*/ 4 h 91"/>
                  <a:gd name="T4" fmla="*/ 49 w 61"/>
                  <a:gd name="T5" fmla="*/ 11 h 91"/>
                  <a:gd name="T6" fmla="*/ 58 w 61"/>
                  <a:gd name="T7" fmla="*/ 24 h 91"/>
                  <a:gd name="T8" fmla="*/ 58 w 61"/>
                  <a:gd name="T9" fmla="*/ 29 h 91"/>
                  <a:gd name="T10" fmla="*/ 52 w 61"/>
                  <a:gd name="T11" fmla="*/ 57 h 91"/>
                  <a:gd name="T12" fmla="*/ 41 w 61"/>
                  <a:gd name="T13" fmla="*/ 77 h 91"/>
                  <a:gd name="T14" fmla="*/ 33 w 61"/>
                  <a:gd name="T15" fmla="*/ 85 h 91"/>
                  <a:gd name="T16" fmla="*/ 24 w 61"/>
                  <a:gd name="T17" fmla="*/ 88 h 91"/>
                  <a:gd name="T18" fmla="*/ 22 w 61"/>
                  <a:gd name="T19" fmla="*/ 88 h 91"/>
                  <a:gd name="T20" fmla="*/ 13 w 61"/>
                  <a:gd name="T21" fmla="*/ 85 h 91"/>
                  <a:gd name="T22" fmla="*/ 6 w 61"/>
                  <a:gd name="T23" fmla="*/ 75 h 91"/>
                  <a:gd name="T24" fmla="*/ 4 w 61"/>
                  <a:gd name="T25" fmla="*/ 53 h 91"/>
                  <a:gd name="T26" fmla="*/ 3 w 61"/>
                  <a:gd name="T27" fmla="*/ 29 h 91"/>
                  <a:gd name="T28" fmla="*/ 4 w 61"/>
                  <a:gd name="T29" fmla="*/ 19 h 91"/>
                  <a:gd name="T30" fmla="*/ 7 w 61"/>
                  <a:gd name="T31" fmla="*/ 12 h 91"/>
                  <a:gd name="T32" fmla="*/ 26 w 61"/>
                  <a:gd name="T33" fmla="*/ 3 h 91"/>
                  <a:gd name="T34" fmla="*/ 31 w 61"/>
                  <a:gd name="T35" fmla="*/ 4 h 91"/>
                  <a:gd name="T36" fmla="*/ 31 w 61"/>
                  <a:gd name="T37" fmla="*/ 2 h 91"/>
                  <a:gd name="T38" fmla="*/ 31 w 61"/>
                  <a:gd name="T39" fmla="*/ 1 h 91"/>
                  <a:gd name="T40" fmla="*/ 26 w 61"/>
                  <a:gd name="T41" fmla="*/ 0 h 91"/>
                  <a:gd name="T42" fmla="*/ 5 w 61"/>
                  <a:gd name="T43" fmla="*/ 10 h 91"/>
                  <a:gd name="T44" fmla="*/ 1 w 61"/>
                  <a:gd name="T45" fmla="*/ 18 h 91"/>
                  <a:gd name="T46" fmla="*/ 0 w 61"/>
                  <a:gd name="T47" fmla="*/ 29 h 91"/>
                  <a:gd name="T48" fmla="*/ 1 w 61"/>
                  <a:gd name="T49" fmla="*/ 53 h 91"/>
                  <a:gd name="T50" fmla="*/ 5 w 61"/>
                  <a:gd name="T51" fmla="*/ 81 h 91"/>
                  <a:gd name="T52" fmla="*/ 12 w 61"/>
                  <a:gd name="T53" fmla="*/ 88 h 91"/>
                  <a:gd name="T54" fmla="*/ 22 w 61"/>
                  <a:gd name="T55" fmla="*/ 91 h 91"/>
                  <a:gd name="T56" fmla="*/ 24 w 61"/>
                  <a:gd name="T57" fmla="*/ 91 h 91"/>
                  <a:gd name="T58" fmla="*/ 35 w 61"/>
                  <a:gd name="T59" fmla="*/ 87 h 91"/>
                  <a:gd name="T60" fmla="*/ 55 w 61"/>
                  <a:gd name="T61" fmla="*/ 58 h 91"/>
                  <a:gd name="T62" fmla="*/ 61 w 61"/>
                  <a:gd name="T63" fmla="*/ 29 h 91"/>
                  <a:gd name="T64" fmla="*/ 61 w 61"/>
                  <a:gd name="T65" fmla="*/ 23 h 91"/>
                  <a:gd name="T66" fmla="*/ 50 w 61"/>
                  <a:gd name="T67" fmla="*/ 9 h 91"/>
                  <a:gd name="T68" fmla="*/ 31 w 61"/>
                  <a:gd name="T69" fmla="*/ 1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6" y="5"/>
                      <a:pt x="43" y="8"/>
                      <a:pt x="49" y="11"/>
                    </a:cubicBezTo>
                    <a:cubicBezTo>
                      <a:pt x="54" y="15"/>
                      <a:pt x="58" y="20"/>
                      <a:pt x="58" y="24"/>
                    </a:cubicBezTo>
                    <a:cubicBezTo>
                      <a:pt x="58" y="25"/>
                      <a:pt x="58" y="27"/>
                      <a:pt x="58" y="29"/>
                    </a:cubicBezTo>
                    <a:cubicBezTo>
                      <a:pt x="58" y="37"/>
                      <a:pt x="57" y="47"/>
                      <a:pt x="52" y="57"/>
                    </a:cubicBezTo>
                    <a:cubicBezTo>
                      <a:pt x="49" y="63"/>
                      <a:pt x="46" y="70"/>
                      <a:pt x="41" y="77"/>
                    </a:cubicBezTo>
                    <a:cubicBezTo>
                      <a:pt x="38" y="80"/>
                      <a:pt x="36" y="83"/>
                      <a:pt x="33" y="85"/>
                    </a:cubicBezTo>
                    <a:cubicBezTo>
                      <a:pt x="30" y="87"/>
                      <a:pt x="27" y="88"/>
                      <a:pt x="24" y="88"/>
                    </a:cubicBezTo>
                    <a:cubicBezTo>
                      <a:pt x="23" y="88"/>
                      <a:pt x="23" y="88"/>
                      <a:pt x="22" y="88"/>
                    </a:cubicBezTo>
                    <a:cubicBezTo>
                      <a:pt x="18" y="87"/>
                      <a:pt x="15" y="87"/>
                      <a:pt x="13" y="85"/>
                    </a:cubicBezTo>
                    <a:cubicBezTo>
                      <a:pt x="10" y="83"/>
                      <a:pt x="8" y="80"/>
                      <a:pt x="6" y="75"/>
                    </a:cubicBezTo>
                    <a:cubicBezTo>
                      <a:pt x="5" y="70"/>
                      <a:pt x="4" y="62"/>
                      <a:pt x="4" y="53"/>
                    </a:cubicBezTo>
                    <a:cubicBezTo>
                      <a:pt x="4" y="42"/>
                      <a:pt x="3" y="35"/>
                      <a:pt x="3" y="29"/>
                    </a:cubicBezTo>
                    <a:cubicBezTo>
                      <a:pt x="3" y="25"/>
                      <a:pt x="3" y="22"/>
                      <a:pt x="4" y="19"/>
                    </a:cubicBezTo>
                    <a:cubicBezTo>
                      <a:pt x="5" y="16"/>
                      <a:pt x="6" y="14"/>
                      <a:pt x="7" y="12"/>
                    </a:cubicBezTo>
                    <a:cubicBezTo>
                      <a:pt x="10" y="9"/>
                      <a:pt x="17" y="3"/>
                      <a:pt x="26" y="3"/>
                    </a:cubicBezTo>
                    <a:cubicBezTo>
                      <a:pt x="28" y="3"/>
                      <a:pt x="29" y="3"/>
                      <a:pt x="31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0"/>
                      <a:pt x="28" y="0"/>
                      <a:pt x="26" y="0"/>
                    </a:cubicBezTo>
                    <a:cubicBezTo>
                      <a:pt x="16" y="0"/>
                      <a:pt x="8" y="6"/>
                      <a:pt x="5" y="10"/>
                    </a:cubicBezTo>
                    <a:cubicBezTo>
                      <a:pt x="3" y="13"/>
                      <a:pt x="2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5"/>
                      <a:pt x="1" y="42"/>
                      <a:pt x="1" y="53"/>
                    </a:cubicBezTo>
                    <a:cubicBezTo>
                      <a:pt x="1" y="66"/>
                      <a:pt x="2" y="75"/>
                      <a:pt x="5" y="81"/>
                    </a:cubicBezTo>
                    <a:cubicBezTo>
                      <a:pt x="7" y="84"/>
                      <a:pt x="9" y="86"/>
                      <a:pt x="12" y="88"/>
                    </a:cubicBezTo>
                    <a:cubicBezTo>
                      <a:pt x="14" y="89"/>
                      <a:pt x="18" y="90"/>
                      <a:pt x="22" y="91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8" y="91"/>
                      <a:pt x="31" y="90"/>
                      <a:pt x="35" y="87"/>
                    </a:cubicBezTo>
                    <a:cubicBezTo>
                      <a:pt x="44" y="81"/>
                      <a:pt x="51" y="67"/>
                      <a:pt x="55" y="58"/>
                    </a:cubicBezTo>
                    <a:cubicBezTo>
                      <a:pt x="60" y="48"/>
                      <a:pt x="61" y="38"/>
                      <a:pt x="61" y="29"/>
                    </a:cubicBezTo>
                    <a:cubicBezTo>
                      <a:pt x="61" y="27"/>
                      <a:pt x="61" y="25"/>
                      <a:pt x="61" y="23"/>
                    </a:cubicBezTo>
                    <a:cubicBezTo>
                      <a:pt x="61" y="18"/>
                      <a:pt x="56" y="13"/>
                      <a:pt x="50" y="9"/>
                    </a:cubicBezTo>
                    <a:cubicBezTo>
                      <a:pt x="44" y="5"/>
                      <a:pt x="37" y="2"/>
                      <a:pt x="31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5" name="Freeform 280"/>
              <p:cNvSpPr>
                <a:spLocks/>
              </p:cNvSpPr>
              <p:nvPr/>
            </p:nvSpPr>
            <p:spPr bwMode="auto">
              <a:xfrm>
                <a:off x="2254688" y="2918926"/>
                <a:ext cx="31750" cy="84138"/>
              </a:xfrm>
              <a:custGeom>
                <a:avLst/>
                <a:gdLst>
                  <a:gd name="T0" fmla="*/ 19 w 20"/>
                  <a:gd name="T1" fmla="*/ 0 h 52"/>
                  <a:gd name="T2" fmla="*/ 0 w 20"/>
                  <a:gd name="T3" fmla="*/ 5 h 52"/>
                  <a:gd name="T4" fmla="*/ 13 w 20"/>
                  <a:gd name="T5" fmla="*/ 6 h 52"/>
                  <a:gd name="T6" fmla="*/ 10 w 20"/>
                  <a:gd name="T7" fmla="*/ 24 h 52"/>
                  <a:gd name="T8" fmla="*/ 5 w 20"/>
                  <a:gd name="T9" fmla="*/ 52 h 52"/>
                  <a:gd name="T10" fmla="*/ 20 w 20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2">
                    <a:moveTo>
                      <a:pt x="19" y="0"/>
                    </a:moveTo>
                    <a:cubicBezTo>
                      <a:pt x="13" y="1"/>
                      <a:pt x="6" y="2"/>
                      <a:pt x="0" y="5"/>
                    </a:cubicBezTo>
                    <a:cubicBezTo>
                      <a:pt x="4" y="7"/>
                      <a:pt x="9" y="6"/>
                      <a:pt x="13" y="6"/>
                    </a:cubicBezTo>
                    <a:cubicBezTo>
                      <a:pt x="15" y="11"/>
                      <a:pt x="11" y="19"/>
                      <a:pt x="10" y="24"/>
                    </a:cubicBezTo>
                    <a:cubicBezTo>
                      <a:pt x="9" y="34"/>
                      <a:pt x="6" y="43"/>
                      <a:pt x="5" y="52"/>
                    </a:cubicBezTo>
                    <a:cubicBezTo>
                      <a:pt x="19" y="41"/>
                      <a:pt x="13" y="15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7" name="Freeform 282"/>
              <p:cNvSpPr>
                <a:spLocks/>
              </p:cNvSpPr>
              <p:nvPr/>
            </p:nvSpPr>
            <p:spPr bwMode="auto">
              <a:xfrm>
                <a:off x="2141976" y="3919051"/>
                <a:ext cx="30163" cy="98425"/>
              </a:xfrm>
              <a:custGeom>
                <a:avLst/>
                <a:gdLst>
                  <a:gd name="T0" fmla="*/ 0 w 18"/>
                  <a:gd name="T1" fmla="*/ 0 h 62"/>
                  <a:gd name="T2" fmla="*/ 17 w 18"/>
                  <a:gd name="T3" fmla="*/ 26 h 62"/>
                  <a:gd name="T4" fmla="*/ 3 w 18"/>
                  <a:gd name="T5" fmla="*/ 62 h 62"/>
                  <a:gd name="T6" fmla="*/ 14 w 18"/>
                  <a:gd name="T7" fmla="*/ 25 h 62"/>
                  <a:gd name="T8" fmla="*/ 3 w 18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2">
                    <a:moveTo>
                      <a:pt x="0" y="0"/>
                    </a:moveTo>
                    <a:cubicBezTo>
                      <a:pt x="10" y="6"/>
                      <a:pt x="18" y="12"/>
                      <a:pt x="17" y="26"/>
                    </a:cubicBezTo>
                    <a:cubicBezTo>
                      <a:pt x="17" y="40"/>
                      <a:pt x="9" y="50"/>
                      <a:pt x="3" y="62"/>
                    </a:cubicBezTo>
                    <a:cubicBezTo>
                      <a:pt x="9" y="52"/>
                      <a:pt x="13" y="36"/>
                      <a:pt x="14" y="25"/>
                    </a:cubicBezTo>
                    <a:cubicBezTo>
                      <a:pt x="15" y="14"/>
                      <a:pt x="10" y="7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8" name="Freeform 283"/>
              <p:cNvSpPr>
                <a:spLocks/>
              </p:cNvSpPr>
              <p:nvPr/>
            </p:nvSpPr>
            <p:spPr bwMode="auto">
              <a:xfrm>
                <a:off x="2180076" y="3876189"/>
                <a:ext cx="38100" cy="92075"/>
              </a:xfrm>
              <a:custGeom>
                <a:avLst/>
                <a:gdLst>
                  <a:gd name="T0" fmla="*/ 0 w 24"/>
                  <a:gd name="T1" fmla="*/ 0 h 57"/>
                  <a:gd name="T2" fmla="*/ 16 w 24"/>
                  <a:gd name="T3" fmla="*/ 28 h 57"/>
                  <a:gd name="T4" fmla="*/ 23 w 24"/>
                  <a:gd name="T5" fmla="*/ 39 h 57"/>
                  <a:gd name="T6" fmla="*/ 18 w 24"/>
                  <a:gd name="T7" fmla="*/ 57 h 57"/>
                  <a:gd name="T8" fmla="*/ 18 w 24"/>
                  <a:gd name="T9" fmla="*/ 46 h 57"/>
                  <a:gd name="T10" fmla="*/ 20 w 24"/>
                  <a:gd name="T11" fmla="*/ 40 h 57"/>
                  <a:gd name="T12" fmla="*/ 14 w 24"/>
                  <a:gd name="T13" fmla="*/ 28 h 57"/>
                  <a:gd name="T14" fmla="*/ 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0" y="0"/>
                    </a:moveTo>
                    <a:cubicBezTo>
                      <a:pt x="0" y="11"/>
                      <a:pt x="8" y="21"/>
                      <a:pt x="16" y="28"/>
                    </a:cubicBezTo>
                    <a:cubicBezTo>
                      <a:pt x="20" y="31"/>
                      <a:pt x="24" y="33"/>
                      <a:pt x="23" y="39"/>
                    </a:cubicBezTo>
                    <a:cubicBezTo>
                      <a:pt x="23" y="44"/>
                      <a:pt x="19" y="51"/>
                      <a:pt x="18" y="57"/>
                    </a:cubicBezTo>
                    <a:cubicBezTo>
                      <a:pt x="19" y="53"/>
                      <a:pt x="17" y="49"/>
                      <a:pt x="18" y="46"/>
                    </a:cubicBezTo>
                    <a:cubicBezTo>
                      <a:pt x="18" y="44"/>
                      <a:pt x="19" y="42"/>
                      <a:pt x="20" y="40"/>
                    </a:cubicBezTo>
                    <a:cubicBezTo>
                      <a:pt x="20" y="35"/>
                      <a:pt x="17" y="31"/>
                      <a:pt x="14" y="28"/>
                    </a:cubicBezTo>
                    <a:cubicBezTo>
                      <a:pt x="7" y="21"/>
                      <a:pt x="1" y="1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9" name="Freeform 284"/>
              <p:cNvSpPr>
                <a:spLocks/>
              </p:cNvSpPr>
              <p:nvPr/>
            </p:nvSpPr>
            <p:spPr bwMode="auto">
              <a:xfrm>
                <a:off x="2165788" y="4144476"/>
                <a:ext cx="30163" cy="36513"/>
              </a:xfrm>
              <a:custGeom>
                <a:avLst/>
                <a:gdLst>
                  <a:gd name="T0" fmla="*/ 2 w 19"/>
                  <a:gd name="T1" fmla="*/ 0 h 23"/>
                  <a:gd name="T2" fmla="*/ 19 w 19"/>
                  <a:gd name="T3" fmla="*/ 4 h 23"/>
                  <a:gd name="T4" fmla="*/ 6 w 19"/>
                  <a:gd name="T5" fmla="*/ 8 h 23"/>
                  <a:gd name="T6" fmla="*/ 0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2" y="0"/>
                    </a:moveTo>
                    <a:cubicBezTo>
                      <a:pt x="4" y="7"/>
                      <a:pt x="14" y="2"/>
                      <a:pt x="19" y="4"/>
                    </a:cubicBezTo>
                    <a:cubicBezTo>
                      <a:pt x="15" y="6"/>
                      <a:pt x="9" y="5"/>
                      <a:pt x="6" y="8"/>
                    </a:cubicBezTo>
                    <a:cubicBezTo>
                      <a:pt x="2" y="12"/>
                      <a:pt x="2" y="20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0" name="Freeform 285"/>
              <p:cNvSpPr>
                <a:spLocks/>
              </p:cNvSpPr>
              <p:nvPr/>
            </p:nvSpPr>
            <p:spPr bwMode="auto">
              <a:xfrm>
                <a:off x="2046726" y="4088914"/>
                <a:ext cx="39688" cy="120650"/>
              </a:xfrm>
              <a:custGeom>
                <a:avLst/>
                <a:gdLst>
                  <a:gd name="T0" fmla="*/ 0 w 25"/>
                  <a:gd name="T1" fmla="*/ 0 h 75"/>
                  <a:gd name="T2" fmla="*/ 20 w 25"/>
                  <a:gd name="T3" fmla="*/ 7 h 75"/>
                  <a:gd name="T4" fmla="*/ 23 w 25"/>
                  <a:gd name="T5" fmla="*/ 13 h 75"/>
                  <a:gd name="T6" fmla="*/ 23 w 25"/>
                  <a:gd name="T7" fmla="*/ 22 h 75"/>
                  <a:gd name="T8" fmla="*/ 24 w 25"/>
                  <a:gd name="T9" fmla="*/ 42 h 75"/>
                  <a:gd name="T10" fmla="*/ 23 w 25"/>
                  <a:gd name="T11" fmla="*/ 61 h 75"/>
                  <a:gd name="T12" fmla="*/ 21 w 25"/>
                  <a:gd name="T13" fmla="*/ 75 h 75"/>
                  <a:gd name="T14" fmla="*/ 22 w 25"/>
                  <a:gd name="T15" fmla="*/ 63 h 75"/>
                  <a:gd name="T16" fmla="*/ 23 w 25"/>
                  <a:gd name="T17" fmla="*/ 46 h 75"/>
                  <a:gd name="T18" fmla="*/ 20 w 25"/>
                  <a:gd name="T19" fmla="*/ 27 h 75"/>
                  <a:gd name="T20" fmla="*/ 18 w 25"/>
                  <a:gd name="T21" fmla="*/ 11 h 75"/>
                  <a:gd name="T22" fmla="*/ 8 w 25"/>
                  <a:gd name="T23" fmla="*/ 5 h 75"/>
                  <a:gd name="T24" fmla="*/ 1 w 25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5">
                    <a:moveTo>
                      <a:pt x="0" y="0"/>
                    </a:moveTo>
                    <a:cubicBezTo>
                      <a:pt x="5" y="5"/>
                      <a:pt x="13" y="5"/>
                      <a:pt x="20" y="7"/>
                    </a:cubicBezTo>
                    <a:cubicBezTo>
                      <a:pt x="24" y="8"/>
                      <a:pt x="23" y="10"/>
                      <a:pt x="23" y="13"/>
                    </a:cubicBezTo>
                    <a:cubicBezTo>
                      <a:pt x="22" y="16"/>
                      <a:pt x="23" y="19"/>
                      <a:pt x="23" y="22"/>
                    </a:cubicBezTo>
                    <a:cubicBezTo>
                      <a:pt x="24" y="29"/>
                      <a:pt x="25" y="35"/>
                      <a:pt x="24" y="42"/>
                    </a:cubicBezTo>
                    <a:cubicBezTo>
                      <a:pt x="24" y="48"/>
                      <a:pt x="23" y="55"/>
                      <a:pt x="23" y="61"/>
                    </a:cubicBezTo>
                    <a:cubicBezTo>
                      <a:pt x="22" y="65"/>
                      <a:pt x="23" y="72"/>
                      <a:pt x="21" y="75"/>
                    </a:cubicBezTo>
                    <a:cubicBezTo>
                      <a:pt x="22" y="72"/>
                      <a:pt x="22" y="67"/>
                      <a:pt x="22" y="63"/>
                    </a:cubicBezTo>
                    <a:cubicBezTo>
                      <a:pt x="23" y="57"/>
                      <a:pt x="24" y="51"/>
                      <a:pt x="23" y="46"/>
                    </a:cubicBezTo>
                    <a:cubicBezTo>
                      <a:pt x="22" y="39"/>
                      <a:pt x="21" y="33"/>
                      <a:pt x="20" y="27"/>
                    </a:cubicBezTo>
                    <a:cubicBezTo>
                      <a:pt x="20" y="22"/>
                      <a:pt x="21" y="14"/>
                      <a:pt x="18" y="11"/>
                    </a:cubicBezTo>
                    <a:cubicBezTo>
                      <a:pt x="15" y="7"/>
                      <a:pt x="11" y="7"/>
                      <a:pt x="8" y="5"/>
                    </a:cubicBezTo>
                    <a:cubicBezTo>
                      <a:pt x="6" y="4"/>
                      <a:pt x="4" y="0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1" name="Freeform 286"/>
              <p:cNvSpPr>
                <a:spLocks/>
              </p:cNvSpPr>
              <p:nvPr/>
            </p:nvSpPr>
            <p:spPr bwMode="auto">
              <a:xfrm>
                <a:off x="2118163" y="4128601"/>
                <a:ext cx="19050" cy="88900"/>
              </a:xfrm>
              <a:custGeom>
                <a:avLst/>
                <a:gdLst>
                  <a:gd name="T0" fmla="*/ 12 w 12"/>
                  <a:gd name="T1" fmla="*/ 0 h 56"/>
                  <a:gd name="T2" fmla="*/ 5 w 12"/>
                  <a:gd name="T3" fmla="*/ 16 h 56"/>
                  <a:gd name="T4" fmla="*/ 2 w 12"/>
                  <a:gd name="T5" fmla="*/ 56 h 56"/>
                  <a:gd name="T6" fmla="*/ 4 w 12"/>
                  <a:gd name="T7" fmla="*/ 41 h 56"/>
                  <a:gd name="T8" fmla="*/ 4 w 12"/>
                  <a:gd name="T9" fmla="*/ 28 h 56"/>
                  <a:gd name="T10" fmla="*/ 5 w 12"/>
                  <a:gd name="T11" fmla="*/ 20 h 56"/>
                  <a:gd name="T12" fmla="*/ 8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12" y="0"/>
                    </a:moveTo>
                    <a:cubicBezTo>
                      <a:pt x="10" y="6"/>
                      <a:pt x="7" y="10"/>
                      <a:pt x="5" y="16"/>
                    </a:cubicBezTo>
                    <a:cubicBezTo>
                      <a:pt x="0" y="28"/>
                      <a:pt x="1" y="43"/>
                      <a:pt x="2" y="56"/>
                    </a:cubicBezTo>
                    <a:cubicBezTo>
                      <a:pt x="5" y="53"/>
                      <a:pt x="4" y="45"/>
                      <a:pt x="4" y="41"/>
                    </a:cubicBezTo>
                    <a:cubicBezTo>
                      <a:pt x="4" y="36"/>
                      <a:pt x="4" y="32"/>
                      <a:pt x="4" y="28"/>
                    </a:cubicBezTo>
                    <a:cubicBezTo>
                      <a:pt x="4" y="25"/>
                      <a:pt x="5" y="22"/>
                      <a:pt x="5" y="20"/>
                    </a:cubicBezTo>
                    <a:cubicBezTo>
                      <a:pt x="6" y="16"/>
                      <a:pt x="8" y="14"/>
                      <a:pt x="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2" name="Freeform 287"/>
              <p:cNvSpPr>
                <a:spLocks/>
              </p:cNvSpPr>
              <p:nvPr/>
            </p:nvSpPr>
            <p:spPr bwMode="auto">
              <a:xfrm>
                <a:off x="2159438" y="4038114"/>
                <a:ext cx="33338" cy="42863"/>
              </a:xfrm>
              <a:custGeom>
                <a:avLst/>
                <a:gdLst>
                  <a:gd name="T0" fmla="*/ 0 w 21"/>
                  <a:gd name="T1" fmla="*/ 1 h 27"/>
                  <a:gd name="T2" fmla="*/ 10 w 21"/>
                  <a:gd name="T3" fmla="*/ 1 h 27"/>
                  <a:gd name="T4" fmla="*/ 18 w 21"/>
                  <a:gd name="T5" fmla="*/ 2 h 27"/>
                  <a:gd name="T6" fmla="*/ 20 w 21"/>
                  <a:gd name="T7" fmla="*/ 13 h 27"/>
                  <a:gd name="T8" fmla="*/ 15 w 21"/>
                  <a:gd name="T9" fmla="*/ 27 h 27"/>
                  <a:gd name="T10" fmla="*/ 15 w 21"/>
                  <a:gd name="T11" fmla="*/ 6 h 27"/>
                  <a:gd name="T12" fmla="*/ 1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0" y="1"/>
                    </a:moveTo>
                    <a:cubicBezTo>
                      <a:pt x="3" y="2"/>
                      <a:pt x="7" y="1"/>
                      <a:pt x="10" y="1"/>
                    </a:cubicBezTo>
                    <a:cubicBezTo>
                      <a:pt x="13" y="1"/>
                      <a:pt x="16" y="0"/>
                      <a:pt x="18" y="2"/>
                    </a:cubicBezTo>
                    <a:cubicBezTo>
                      <a:pt x="21" y="4"/>
                      <a:pt x="20" y="10"/>
                      <a:pt x="20" y="13"/>
                    </a:cubicBezTo>
                    <a:cubicBezTo>
                      <a:pt x="19" y="18"/>
                      <a:pt x="16" y="22"/>
                      <a:pt x="15" y="27"/>
                    </a:cubicBezTo>
                    <a:cubicBezTo>
                      <a:pt x="17" y="22"/>
                      <a:pt x="16" y="12"/>
                      <a:pt x="15" y="6"/>
                    </a:cubicBezTo>
                    <a:cubicBezTo>
                      <a:pt x="14" y="1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3" name="Freeform 288"/>
              <p:cNvSpPr>
                <a:spLocks/>
              </p:cNvSpPr>
              <p:nvPr/>
            </p:nvSpPr>
            <p:spPr bwMode="auto">
              <a:xfrm>
                <a:off x="2018151" y="4071451"/>
                <a:ext cx="42863" cy="9525"/>
              </a:xfrm>
              <a:custGeom>
                <a:avLst/>
                <a:gdLst>
                  <a:gd name="T0" fmla="*/ 0 w 27"/>
                  <a:gd name="T1" fmla="*/ 0 h 6"/>
                  <a:gd name="T2" fmla="*/ 11 w 27"/>
                  <a:gd name="T3" fmla="*/ 5 h 6"/>
                  <a:gd name="T4" fmla="*/ 27 w 27"/>
                  <a:gd name="T5" fmla="*/ 6 h 6"/>
                  <a:gd name="T6" fmla="*/ 11 w 27"/>
                  <a:gd name="T7" fmla="*/ 3 h 6"/>
                  <a:gd name="T8" fmla="*/ 1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0" y="0"/>
                    </a:moveTo>
                    <a:cubicBezTo>
                      <a:pt x="2" y="6"/>
                      <a:pt x="5" y="6"/>
                      <a:pt x="11" y="5"/>
                    </a:cubicBezTo>
                    <a:cubicBezTo>
                      <a:pt x="16" y="3"/>
                      <a:pt x="22" y="4"/>
                      <a:pt x="27" y="6"/>
                    </a:cubicBezTo>
                    <a:cubicBezTo>
                      <a:pt x="22" y="5"/>
                      <a:pt x="17" y="2"/>
                      <a:pt x="11" y="3"/>
                    </a:cubicBezTo>
                    <a:cubicBezTo>
                      <a:pt x="6" y="4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4" name="Freeform 289"/>
              <p:cNvSpPr>
                <a:spLocks/>
              </p:cNvSpPr>
              <p:nvPr/>
            </p:nvSpPr>
            <p:spPr bwMode="auto">
              <a:xfrm>
                <a:off x="2205476" y="4119076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8 w 9"/>
                  <a:gd name="T3" fmla="*/ 6 h 15"/>
                  <a:gd name="T4" fmla="*/ 1 w 9"/>
                  <a:gd name="T5" fmla="*/ 15 h 15"/>
                  <a:gd name="T6" fmla="*/ 1 w 9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3" y="2"/>
                      <a:pt x="7" y="3"/>
                      <a:pt x="8" y="6"/>
                    </a:cubicBezTo>
                    <a:cubicBezTo>
                      <a:pt x="9" y="9"/>
                      <a:pt x="4" y="15"/>
                      <a:pt x="1" y="15"/>
                    </a:cubicBezTo>
                    <a:cubicBezTo>
                      <a:pt x="5" y="12"/>
                      <a:pt x="5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7" name="Freeform 292"/>
              <p:cNvSpPr>
                <a:spLocks/>
              </p:cNvSpPr>
              <p:nvPr/>
            </p:nvSpPr>
            <p:spPr bwMode="auto">
              <a:xfrm>
                <a:off x="2097526" y="4306401"/>
                <a:ext cx="33338" cy="569913"/>
              </a:xfrm>
              <a:custGeom>
                <a:avLst/>
                <a:gdLst>
                  <a:gd name="T0" fmla="*/ 21 w 21"/>
                  <a:gd name="T1" fmla="*/ 0 h 356"/>
                  <a:gd name="T2" fmla="*/ 0 w 21"/>
                  <a:gd name="T3" fmla="*/ 356 h 356"/>
                  <a:gd name="T4" fmla="*/ 21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21" y="0"/>
                    </a:moveTo>
                    <a:cubicBezTo>
                      <a:pt x="21" y="0"/>
                      <a:pt x="0" y="340"/>
                      <a:pt x="0" y="356"/>
                    </a:cubicBezTo>
                    <a:cubicBezTo>
                      <a:pt x="0" y="356"/>
                      <a:pt x="6" y="88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8" name="Freeform 293"/>
              <p:cNvSpPr>
                <a:spLocks/>
              </p:cNvSpPr>
              <p:nvPr/>
            </p:nvSpPr>
            <p:spPr bwMode="auto">
              <a:xfrm>
                <a:off x="2140388" y="4246076"/>
                <a:ext cx="49213" cy="542925"/>
              </a:xfrm>
              <a:custGeom>
                <a:avLst/>
                <a:gdLst>
                  <a:gd name="T0" fmla="*/ 30 w 30"/>
                  <a:gd name="T1" fmla="*/ 0 h 339"/>
                  <a:gd name="T2" fmla="*/ 0 w 30"/>
                  <a:gd name="T3" fmla="*/ 339 h 339"/>
                  <a:gd name="T4" fmla="*/ 3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30" y="0"/>
                    </a:moveTo>
                    <a:cubicBezTo>
                      <a:pt x="30" y="0"/>
                      <a:pt x="3" y="314"/>
                      <a:pt x="0" y="339"/>
                    </a:cubicBezTo>
                    <a:cubicBezTo>
                      <a:pt x="0" y="339"/>
                      <a:pt x="21" y="24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2" name="Freeform 347"/>
              <p:cNvSpPr>
                <a:spLocks/>
              </p:cNvSpPr>
              <p:nvPr/>
            </p:nvSpPr>
            <p:spPr bwMode="auto">
              <a:xfrm>
                <a:off x="2167376" y="2928451"/>
                <a:ext cx="4763" cy="30163"/>
              </a:xfrm>
              <a:custGeom>
                <a:avLst/>
                <a:gdLst>
                  <a:gd name="T0" fmla="*/ 3 w 3"/>
                  <a:gd name="T1" fmla="*/ 18 h 19"/>
                  <a:gd name="T2" fmla="*/ 2 w 3"/>
                  <a:gd name="T3" fmla="*/ 7 h 19"/>
                  <a:gd name="T4" fmla="*/ 3 w 3"/>
                  <a:gd name="T5" fmla="*/ 1 h 19"/>
                  <a:gd name="T6" fmla="*/ 2 w 3"/>
                  <a:gd name="T7" fmla="*/ 0 h 19"/>
                  <a:gd name="T8" fmla="*/ 1 w 3"/>
                  <a:gd name="T9" fmla="*/ 1 h 19"/>
                  <a:gd name="T10" fmla="*/ 0 w 3"/>
                  <a:gd name="T11" fmla="*/ 7 h 19"/>
                  <a:gd name="T12" fmla="*/ 1 w 3"/>
                  <a:gd name="T13" fmla="*/ 18 h 19"/>
                  <a:gd name="T14" fmla="*/ 2 w 3"/>
                  <a:gd name="T15" fmla="*/ 19 h 19"/>
                  <a:gd name="T16" fmla="*/ 3 w 3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9">
                    <a:moveTo>
                      <a:pt x="3" y="18"/>
                    </a:moveTo>
                    <a:cubicBezTo>
                      <a:pt x="3" y="18"/>
                      <a:pt x="2" y="12"/>
                      <a:pt x="2" y="7"/>
                    </a:cubicBezTo>
                    <a:cubicBezTo>
                      <a:pt x="2" y="5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2"/>
                      <a:pt x="1" y="18"/>
                      <a:pt x="1" y="18"/>
                    </a:cubicBezTo>
                    <a:cubicBezTo>
                      <a:pt x="1" y="18"/>
                      <a:pt x="1" y="19"/>
                      <a:pt x="2" y="19"/>
                    </a:cubicBezTo>
                    <a:cubicBezTo>
                      <a:pt x="2" y="19"/>
                      <a:pt x="3" y="18"/>
                      <a:pt x="3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" name="Hand rechts"/>
            <p:cNvGrpSpPr/>
            <p:nvPr/>
          </p:nvGrpSpPr>
          <p:grpSpPr>
            <a:xfrm>
              <a:off x="3148451" y="2512526"/>
              <a:ext cx="414338" cy="530226"/>
              <a:chOff x="3148451" y="2512526"/>
              <a:chExt cx="414338" cy="530226"/>
            </a:xfrm>
          </p:grpSpPr>
          <p:sp>
            <p:nvSpPr>
              <p:cNvPr id="1196" name="Freeform 351"/>
              <p:cNvSpPr>
                <a:spLocks/>
              </p:cNvSpPr>
              <p:nvPr/>
            </p:nvSpPr>
            <p:spPr bwMode="auto">
              <a:xfrm>
                <a:off x="3186551" y="2564914"/>
                <a:ext cx="46038" cy="46038"/>
              </a:xfrm>
              <a:custGeom>
                <a:avLst/>
                <a:gdLst>
                  <a:gd name="T0" fmla="*/ 15 w 29"/>
                  <a:gd name="T1" fmla="*/ 4 h 29"/>
                  <a:gd name="T2" fmla="*/ 9 w 29"/>
                  <a:gd name="T3" fmla="*/ 3 h 29"/>
                  <a:gd name="T4" fmla="*/ 3 w 29"/>
                  <a:gd name="T5" fmla="*/ 13 h 29"/>
                  <a:gd name="T6" fmla="*/ 4 w 29"/>
                  <a:gd name="T7" fmla="*/ 20 h 29"/>
                  <a:gd name="T8" fmla="*/ 13 w 29"/>
                  <a:gd name="T9" fmla="*/ 27 h 29"/>
                  <a:gd name="T10" fmla="*/ 25 w 29"/>
                  <a:gd name="T11" fmla="*/ 27 h 29"/>
                  <a:gd name="T12" fmla="*/ 29 w 29"/>
                  <a:gd name="T13" fmla="*/ 21 h 29"/>
                  <a:gd name="T14" fmla="*/ 20 w 29"/>
                  <a:gd name="T15" fmla="*/ 13 h 29"/>
                  <a:gd name="T16" fmla="*/ 15 w 29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5" y="4"/>
                    </a:moveTo>
                    <a:cubicBezTo>
                      <a:pt x="15" y="4"/>
                      <a:pt x="11" y="0"/>
                      <a:pt x="9" y="3"/>
                    </a:cubicBezTo>
                    <a:cubicBezTo>
                      <a:pt x="6" y="6"/>
                      <a:pt x="4" y="11"/>
                      <a:pt x="3" y="13"/>
                    </a:cubicBezTo>
                    <a:cubicBezTo>
                      <a:pt x="2" y="15"/>
                      <a:pt x="0" y="17"/>
                      <a:pt x="4" y="20"/>
                    </a:cubicBezTo>
                    <a:cubicBezTo>
                      <a:pt x="8" y="22"/>
                      <a:pt x="9" y="25"/>
                      <a:pt x="13" y="27"/>
                    </a:cubicBezTo>
                    <a:cubicBezTo>
                      <a:pt x="17" y="28"/>
                      <a:pt x="21" y="29"/>
                      <a:pt x="25" y="27"/>
                    </a:cubicBezTo>
                    <a:cubicBezTo>
                      <a:pt x="28" y="24"/>
                      <a:pt x="29" y="21"/>
                      <a:pt x="29" y="21"/>
                    </a:cubicBezTo>
                    <a:cubicBezTo>
                      <a:pt x="29" y="21"/>
                      <a:pt x="23" y="15"/>
                      <a:pt x="20" y="13"/>
                    </a:cubicBezTo>
                    <a:cubicBezTo>
                      <a:pt x="16" y="10"/>
                      <a:pt x="15" y="8"/>
                      <a:pt x="15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7" name="Freeform 352"/>
              <p:cNvSpPr>
                <a:spLocks/>
              </p:cNvSpPr>
              <p:nvPr/>
            </p:nvSpPr>
            <p:spPr bwMode="auto">
              <a:xfrm>
                <a:off x="3188138" y="2566501"/>
                <a:ext cx="46038" cy="44450"/>
              </a:xfrm>
              <a:custGeom>
                <a:avLst/>
                <a:gdLst>
                  <a:gd name="T0" fmla="*/ 14 w 29"/>
                  <a:gd name="T1" fmla="*/ 3 h 28"/>
                  <a:gd name="T2" fmla="*/ 15 w 29"/>
                  <a:gd name="T3" fmla="*/ 2 h 28"/>
                  <a:gd name="T4" fmla="*/ 10 w 29"/>
                  <a:gd name="T5" fmla="*/ 0 h 28"/>
                  <a:gd name="T6" fmla="*/ 7 w 29"/>
                  <a:gd name="T7" fmla="*/ 2 h 28"/>
                  <a:gd name="T8" fmla="*/ 1 w 29"/>
                  <a:gd name="T9" fmla="*/ 12 h 28"/>
                  <a:gd name="T10" fmla="*/ 0 w 29"/>
                  <a:gd name="T11" fmla="*/ 14 h 28"/>
                  <a:gd name="T12" fmla="*/ 0 w 29"/>
                  <a:gd name="T13" fmla="*/ 16 h 28"/>
                  <a:gd name="T14" fmla="*/ 0 w 29"/>
                  <a:gd name="T15" fmla="*/ 18 h 28"/>
                  <a:gd name="T16" fmla="*/ 2 w 29"/>
                  <a:gd name="T17" fmla="*/ 20 h 28"/>
                  <a:gd name="T18" fmla="*/ 7 w 29"/>
                  <a:gd name="T19" fmla="*/ 23 h 28"/>
                  <a:gd name="T20" fmla="*/ 12 w 29"/>
                  <a:gd name="T21" fmla="*/ 27 h 28"/>
                  <a:gd name="T22" fmla="*/ 19 w 29"/>
                  <a:gd name="T23" fmla="*/ 28 h 28"/>
                  <a:gd name="T24" fmla="*/ 24 w 29"/>
                  <a:gd name="T25" fmla="*/ 26 h 28"/>
                  <a:gd name="T26" fmla="*/ 29 w 29"/>
                  <a:gd name="T27" fmla="*/ 20 h 28"/>
                  <a:gd name="T28" fmla="*/ 29 w 29"/>
                  <a:gd name="T29" fmla="*/ 19 h 28"/>
                  <a:gd name="T30" fmla="*/ 29 w 29"/>
                  <a:gd name="T31" fmla="*/ 19 h 28"/>
                  <a:gd name="T32" fmla="*/ 19 w 29"/>
                  <a:gd name="T33" fmla="*/ 11 h 28"/>
                  <a:gd name="T34" fmla="*/ 16 w 29"/>
                  <a:gd name="T35" fmla="*/ 8 h 28"/>
                  <a:gd name="T36" fmla="*/ 15 w 29"/>
                  <a:gd name="T37" fmla="*/ 3 h 28"/>
                  <a:gd name="T38" fmla="*/ 15 w 29"/>
                  <a:gd name="T39" fmla="*/ 2 h 28"/>
                  <a:gd name="T40" fmla="*/ 15 w 29"/>
                  <a:gd name="T41" fmla="*/ 2 h 28"/>
                  <a:gd name="T42" fmla="*/ 14 w 29"/>
                  <a:gd name="T43" fmla="*/ 3 h 28"/>
                  <a:gd name="T44" fmla="*/ 13 w 29"/>
                  <a:gd name="T45" fmla="*/ 3 h 28"/>
                  <a:gd name="T46" fmla="*/ 14 w 29"/>
                  <a:gd name="T47" fmla="*/ 9 h 28"/>
                  <a:gd name="T48" fmla="*/ 18 w 29"/>
                  <a:gd name="T49" fmla="*/ 13 h 28"/>
                  <a:gd name="T50" fmla="*/ 27 w 29"/>
                  <a:gd name="T51" fmla="*/ 20 h 28"/>
                  <a:gd name="T52" fmla="*/ 28 w 29"/>
                  <a:gd name="T53" fmla="*/ 20 h 28"/>
                  <a:gd name="T54" fmla="*/ 27 w 29"/>
                  <a:gd name="T55" fmla="*/ 19 h 28"/>
                  <a:gd name="T56" fmla="*/ 27 w 29"/>
                  <a:gd name="T57" fmla="*/ 19 h 28"/>
                  <a:gd name="T58" fmla="*/ 23 w 29"/>
                  <a:gd name="T59" fmla="*/ 25 h 28"/>
                  <a:gd name="T60" fmla="*/ 19 w 29"/>
                  <a:gd name="T61" fmla="*/ 26 h 28"/>
                  <a:gd name="T62" fmla="*/ 13 w 29"/>
                  <a:gd name="T63" fmla="*/ 25 h 28"/>
                  <a:gd name="T64" fmla="*/ 8 w 29"/>
                  <a:gd name="T65" fmla="*/ 22 h 28"/>
                  <a:gd name="T66" fmla="*/ 3 w 29"/>
                  <a:gd name="T67" fmla="*/ 18 h 28"/>
                  <a:gd name="T68" fmla="*/ 2 w 29"/>
                  <a:gd name="T69" fmla="*/ 17 h 28"/>
                  <a:gd name="T70" fmla="*/ 2 w 29"/>
                  <a:gd name="T71" fmla="*/ 16 h 28"/>
                  <a:gd name="T72" fmla="*/ 2 w 29"/>
                  <a:gd name="T73" fmla="*/ 15 h 28"/>
                  <a:gd name="T74" fmla="*/ 3 w 29"/>
                  <a:gd name="T75" fmla="*/ 13 h 28"/>
                  <a:gd name="T76" fmla="*/ 8 w 29"/>
                  <a:gd name="T77" fmla="*/ 3 h 28"/>
                  <a:gd name="T78" fmla="*/ 10 w 29"/>
                  <a:gd name="T79" fmla="*/ 2 h 28"/>
                  <a:gd name="T80" fmla="*/ 12 w 29"/>
                  <a:gd name="T81" fmla="*/ 3 h 28"/>
                  <a:gd name="T82" fmla="*/ 13 w 29"/>
                  <a:gd name="T83" fmla="*/ 3 h 28"/>
                  <a:gd name="T84" fmla="*/ 13 w 29"/>
                  <a:gd name="T85" fmla="*/ 3 h 28"/>
                  <a:gd name="T86" fmla="*/ 14 w 29"/>
                  <a:gd name="T87" fmla="*/ 4 h 28"/>
                  <a:gd name="T88" fmla="*/ 14 w 29"/>
                  <a:gd name="T89" fmla="*/ 3 h 28"/>
                  <a:gd name="T90" fmla="*/ 13 w 29"/>
                  <a:gd name="T91" fmla="*/ 3 h 28"/>
                  <a:gd name="T92" fmla="*/ 14 w 29"/>
                  <a:gd name="T9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8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3" y="0"/>
                      <a:pt x="10" y="0"/>
                    </a:cubicBezTo>
                    <a:cubicBezTo>
                      <a:pt x="9" y="0"/>
                      <a:pt x="8" y="0"/>
                      <a:pt x="7" y="2"/>
                    </a:cubicBezTo>
                    <a:cubicBezTo>
                      <a:pt x="4" y="5"/>
                      <a:pt x="2" y="10"/>
                      <a:pt x="1" y="12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9"/>
                      <a:pt x="1" y="19"/>
                      <a:pt x="2" y="20"/>
                    </a:cubicBezTo>
                    <a:cubicBezTo>
                      <a:pt x="4" y="21"/>
                      <a:pt x="5" y="22"/>
                      <a:pt x="7" y="23"/>
                    </a:cubicBezTo>
                    <a:cubicBezTo>
                      <a:pt x="8" y="25"/>
                      <a:pt x="10" y="26"/>
                      <a:pt x="12" y="27"/>
                    </a:cubicBezTo>
                    <a:cubicBezTo>
                      <a:pt x="14" y="27"/>
                      <a:pt x="17" y="28"/>
                      <a:pt x="19" y="28"/>
                    </a:cubicBezTo>
                    <a:cubicBezTo>
                      <a:pt x="21" y="28"/>
                      <a:pt x="23" y="28"/>
                      <a:pt x="24" y="26"/>
                    </a:cubicBezTo>
                    <a:cubicBezTo>
                      <a:pt x="28" y="23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2" y="14"/>
                      <a:pt x="19" y="11"/>
                    </a:cubicBezTo>
                    <a:cubicBezTo>
                      <a:pt x="18" y="10"/>
                      <a:pt x="17" y="9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4" y="7"/>
                      <a:pt x="14" y="9"/>
                    </a:cubicBezTo>
                    <a:cubicBezTo>
                      <a:pt x="15" y="10"/>
                      <a:pt x="16" y="11"/>
                      <a:pt x="18" y="13"/>
                    </a:cubicBezTo>
                    <a:cubicBezTo>
                      <a:pt x="21" y="15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6" y="23"/>
                      <a:pt x="23" y="25"/>
                    </a:cubicBezTo>
                    <a:cubicBezTo>
                      <a:pt x="22" y="26"/>
                      <a:pt x="20" y="26"/>
                      <a:pt x="19" y="26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4"/>
                      <a:pt x="10" y="23"/>
                      <a:pt x="8" y="22"/>
                    </a:cubicBezTo>
                    <a:cubicBezTo>
                      <a:pt x="7" y="21"/>
                      <a:pt x="5" y="19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4" y="10"/>
                      <a:pt x="6" y="6"/>
                      <a:pt x="8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9" name="Freeform 374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8 w 29"/>
                  <a:gd name="T3" fmla="*/ 12 h 25"/>
                  <a:gd name="T4" fmla="*/ 23 w 29"/>
                  <a:gd name="T5" fmla="*/ 21 h 25"/>
                  <a:gd name="T6" fmla="*/ 15 w 29"/>
                  <a:gd name="T7" fmla="*/ 23 h 25"/>
                  <a:gd name="T8" fmla="*/ 3 w 29"/>
                  <a:gd name="T9" fmla="*/ 15 h 25"/>
                  <a:gd name="T10" fmla="*/ 1 w 29"/>
                  <a:gd name="T11" fmla="*/ 7 h 25"/>
                  <a:gd name="T12" fmla="*/ 6 w 29"/>
                  <a:gd name="T13" fmla="*/ 1 h 25"/>
                  <a:gd name="T14" fmla="*/ 22 w 29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2" y="5"/>
                      <a:pt x="29" y="9"/>
                      <a:pt x="28" y="12"/>
                    </a:cubicBezTo>
                    <a:cubicBezTo>
                      <a:pt x="28" y="16"/>
                      <a:pt x="24" y="18"/>
                      <a:pt x="23" y="21"/>
                    </a:cubicBezTo>
                    <a:cubicBezTo>
                      <a:pt x="22" y="25"/>
                      <a:pt x="18" y="25"/>
                      <a:pt x="15" y="23"/>
                    </a:cubicBezTo>
                    <a:cubicBezTo>
                      <a:pt x="12" y="21"/>
                      <a:pt x="6" y="17"/>
                      <a:pt x="3" y="15"/>
                    </a:cubicBezTo>
                    <a:cubicBezTo>
                      <a:pt x="1" y="13"/>
                      <a:pt x="0" y="11"/>
                      <a:pt x="1" y="7"/>
                    </a:cubicBezTo>
                    <a:cubicBezTo>
                      <a:pt x="2" y="4"/>
                      <a:pt x="2" y="0"/>
                      <a:pt x="6" y="1"/>
                    </a:cubicBezTo>
                    <a:cubicBezTo>
                      <a:pt x="10" y="3"/>
                      <a:pt x="19" y="7"/>
                      <a:pt x="2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0" name="Freeform 375"/>
              <p:cNvSpPr>
                <a:spLocks/>
              </p:cNvSpPr>
              <p:nvPr/>
            </p:nvSpPr>
            <p:spPr bwMode="auto">
              <a:xfrm>
                <a:off x="3165913" y="2591901"/>
                <a:ext cx="41275" cy="42863"/>
              </a:xfrm>
              <a:custGeom>
                <a:avLst/>
                <a:gdLst>
                  <a:gd name="T0" fmla="*/ 2 w 26"/>
                  <a:gd name="T1" fmla="*/ 5 h 26"/>
                  <a:gd name="T2" fmla="*/ 9 w 26"/>
                  <a:gd name="T3" fmla="*/ 4 h 26"/>
                  <a:gd name="T4" fmla="*/ 17 w 26"/>
                  <a:gd name="T5" fmla="*/ 3 h 26"/>
                  <a:gd name="T6" fmla="*/ 24 w 26"/>
                  <a:gd name="T7" fmla="*/ 15 h 26"/>
                  <a:gd name="T8" fmla="*/ 15 w 26"/>
                  <a:gd name="T9" fmla="*/ 24 h 26"/>
                  <a:gd name="T10" fmla="*/ 2 w 26"/>
                  <a:gd name="T11" fmla="*/ 22 h 26"/>
                  <a:gd name="T12" fmla="*/ 0 w 26"/>
                  <a:gd name="T13" fmla="*/ 11 h 26"/>
                  <a:gd name="T14" fmla="*/ 2 w 26"/>
                  <a:gd name="T1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" y="5"/>
                    </a:moveTo>
                    <a:cubicBezTo>
                      <a:pt x="2" y="5"/>
                      <a:pt x="6" y="4"/>
                      <a:pt x="9" y="4"/>
                    </a:cubicBezTo>
                    <a:cubicBezTo>
                      <a:pt x="12" y="3"/>
                      <a:pt x="14" y="0"/>
                      <a:pt x="17" y="3"/>
                    </a:cubicBezTo>
                    <a:cubicBezTo>
                      <a:pt x="20" y="5"/>
                      <a:pt x="26" y="10"/>
                      <a:pt x="24" y="15"/>
                    </a:cubicBezTo>
                    <a:cubicBezTo>
                      <a:pt x="22" y="20"/>
                      <a:pt x="20" y="22"/>
                      <a:pt x="15" y="24"/>
                    </a:cubicBezTo>
                    <a:cubicBezTo>
                      <a:pt x="10" y="26"/>
                      <a:pt x="3" y="25"/>
                      <a:pt x="2" y="22"/>
                    </a:cubicBezTo>
                    <a:cubicBezTo>
                      <a:pt x="1" y="18"/>
                      <a:pt x="0" y="15"/>
                      <a:pt x="0" y="11"/>
                    </a:cubicBezTo>
                    <a:cubicBezTo>
                      <a:pt x="0" y="8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1" name="Freeform 376"/>
              <p:cNvSpPr>
                <a:spLocks/>
              </p:cNvSpPr>
              <p:nvPr/>
            </p:nvSpPr>
            <p:spPr bwMode="auto">
              <a:xfrm>
                <a:off x="3156388" y="2650639"/>
                <a:ext cx="46038" cy="33338"/>
              </a:xfrm>
              <a:custGeom>
                <a:avLst/>
                <a:gdLst>
                  <a:gd name="T0" fmla="*/ 1 w 29"/>
                  <a:gd name="T1" fmla="*/ 9 h 21"/>
                  <a:gd name="T2" fmla="*/ 8 w 29"/>
                  <a:gd name="T3" fmla="*/ 1 h 21"/>
                  <a:gd name="T4" fmla="*/ 20 w 29"/>
                  <a:gd name="T5" fmla="*/ 1 h 21"/>
                  <a:gd name="T6" fmla="*/ 28 w 29"/>
                  <a:gd name="T7" fmla="*/ 9 h 21"/>
                  <a:gd name="T8" fmla="*/ 26 w 29"/>
                  <a:gd name="T9" fmla="*/ 16 h 21"/>
                  <a:gd name="T10" fmla="*/ 17 w 29"/>
                  <a:gd name="T11" fmla="*/ 20 h 21"/>
                  <a:gd name="T12" fmla="*/ 5 w 29"/>
                  <a:gd name="T13" fmla="*/ 18 h 21"/>
                  <a:gd name="T14" fmla="*/ 1 w 29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1" y="9"/>
                    </a:moveTo>
                    <a:cubicBezTo>
                      <a:pt x="2" y="7"/>
                      <a:pt x="4" y="1"/>
                      <a:pt x="8" y="1"/>
                    </a:cubicBezTo>
                    <a:cubicBezTo>
                      <a:pt x="11" y="1"/>
                      <a:pt x="16" y="0"/>
                      <a:pt x="20" y="1"/>
                    </a:cubicBezTo>
                    <a:cubicBezTo>
                      <a:pt x="23" y="3"/>
                      <a:pt x="28" y="7"/>
                      <a:pt x="28" y="9"/>
                    </a:cubicBezTo>
                    <a:cubicBezTo>
                      <a:pt x="29" y="10"/>
                      <a:pt x="28" y="13"/>
                      <a:pt x="26" y="16"/>
                    </a:cubicBezTo>
                    <a:cubicBezTo>
                      <a:pt x="24" y="19"/>
                      <a:pt x="22" y="19"/>
                      <a:pt x="17" y="20"/>
                    </a:cubicBezTo>
                    <a:cubicBezTo>
                      <a:pt x="12" y="21"/>
                      <a:pt x="8" y="20"/>
                      <a:pt x="5" y="18"/>
                    </a:cubicBezTo>
                    <a:cubicBezTo>
                      <a:pt x="3" y="17"/>
                      <a:pt x="0" y="13"/>
                      <a:pt x="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2" name="Freeform 377"/>
              <p:cNvSpPr>
                <a:spLocks/>
              </p:cNvSpPr>
              <p:nvPr/>
            </p:nvSpPr>
            <p:spPr bwMode="auto">
              <a:xfrm>
                <a:off x="3164326" y="2679214"/>
                <a:ext cx="30163" cy="31750"/>
              </a:xfrm>
              <a:custGeom>
                <a:avLst/>
                <a:gdLst>
                  <a:gd name="T0" fmla="*/ 3 w 19"/>
                  <a:gd name="T1" fmla="*/ 8 h 20"/>
                  <a:gd name="T2" fmla="*/ 9 w 19"/>
                  <a:gd name="T3" fmla="*/ 3 h 20"/>
                  <a:gd name="T4" fmla="*/ 18 w 19"/>
                  <a:gd name="T5" fmla="*/ 3 h 20"/>
                  <a:gd name="T6" fmla="*/ 17 w 19"/>
                  <a:gd name="T7" fmla="*/ 12 h 20"/>
                  <a:gd name="T8" fmla="*/ 8 w 19"/>
                  <a:gd name="T9" fmla="*/ 19 h 20"/>
                  <a:gd name="T10" fmla="*/ 1 w 19"/>
                  <a:gd name="T11" fmla="*/ 14 h 20"/>
                  <a:gd name="T12" fmla="*/ 3 w 19"/>
                  <a:gd name="T1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3" y="8"/>
                    </a:moveTo>
                    <a:cubicBezTo>
                      <a:pt x="5" y="7"/>
                      <a:pt x="7" y="3"/>
                      <a:pt x="9" y="3"/>
                    </a:cubicBezTo>
                    <a:cubicBezTo>
                      <a:pt x="10" y="3"/>
                      <a:pt x="16" y="0"/>
                      <a:pt x="18" y="3"/>
                    </a:cubicBezTo>
                    <a:cubicBezTo>
                      <a:pt x="19" y="6"/>
                      <a:pt x="19" y="10"/>
                      <a:pt x="17" y="12"/>
                    </a:cubicBezTo>
                    <a:cubicBezTo>
                      <a:pt x="14" y="14"/>
                      <a:pt x="9" y="19"/>
                      <a:pt x="8" y="19"/>
                    </a:cubicBezTo>
                    <a:cubicBezTo>
                      <a:pt x="7" y="20"/>
                      <a:pt x="2" y="18"/>
                      <a:pt x="1" y="14"/>
                    </a:cubicBezTo>
                    <a:cubicBezTo>
                      <a:pt x="0" y="11"/>
                      <a:pt x="1" y="8"/>
                      <a:pt x="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3" name="Freeform 378"/>
              <p:cNvSpPr>
                <a:spLocks/>
              </p:cNvSpPr>
              <p:nvPr/>
            </p:nvSpPr>
            <p:spPr bwMode="auto">
              <a:xfrm>
                <a:off x="3238938" y="2582376"/>
                <a:ext cx="52388" cy="53975"/>
              </a:xfrm>
              <a:custGeom>
                <a:avLst/>
                <a:gdLst>
                  <a:gd name="T0" fmla="*/ 8 w 32"/>
                  <a:gd name="T1" fmla="*/ 1 h 33"/>
                  <a:gd name="T2" fmla="*/ 20 w 32"/>
                  <a:gd name="T3" fmla="*/ 3 h 33"/>
                  <a:gd name="T4" fmla="*/ 31 w 32"/>
                  <a:gd name="T5" fmla="*/ 12 h 33"/>
                  <a:gd name="T6" fmla="*/ 22 w 32"/>
                  <a:gd name="T7" fmla="*/ 20 h 33"/>
                  <a:gd name="T8" fmla="*/ 20 w 32"/>
                  <a:gd name="T9" fmla="*/ 31 h 33"/>
                  <a:gd name="T10" fmla="*/ 10 w 32"/>
                  <a:gd name="T11" fmla="*/ 28 h 33"/>
                  <a:gd name="T12" fmla="*/ 1 w 32"/>
                  <a:gd name="T13" fmla="*/ 17 h 33"/>
                  <a:gd name="T14" fmla="*/ 4 w 32"/>
                  <a:gd name="T15" fmla="*/ 8 h 33"/>
                  <a:gd name="T16" fmla="*/ 8 w 32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8" y="1"/>
                    </a:moveTo>
                    <a:cubicBezTo>
                      <a:pt x="11" y="0"/>
                      <a:pt x="16" y="0"/>
                      <a:pt x="20" y="3"/>
                    </a:cubicBezTo>
                    <a:cubicBezTo>
                      <a:pt x="24" y="6"/>
                      <a:pt x="32" y="7"/>
                      <a:pt x="31" y="12"/>
                    </a:cubicBezTo>
                    <a:cubicBezTo>
                      <a:pt x="29" y="16"/>
                      <a:pt x="22" y="15"/>
                      <a:pt x="22" y="20"/>
                    </a:cubicBezTo>
                    <a:cubicBezTo>
                      <a:pt x="22" y="24"/>
                      <a:pt x="23" y="29"/>
                      <a:pt x="20" y="31"/>
                    </a:cubicBezTo>
                    <a:cubicBezTo>
                      <a:pt x="16" y="33"/>
                      <a:pt x="13" y="32"/>
                      <a:pt x="10" y="28"/>
                    </a:cubicBezTo>
                    <a:cubicBezTo>
                      <a:pt x="6" y="24"/>
                      <a:pt x="2" y="20"/>
                      <a:pt x="1" y="17"/>
                    </a:cubicBezTo>
                    <a:cubicBezTo>
                      <a:pt x="0" y="14"/>
                      <a:pt x="2" y="11"/>
                      <a:pt x="4" y="8"/>
                    </a:cubicBezTo>
                    <a:cubicBezTo>
                      <a:pt x="6" y="5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4" name="Freeform 379"/>
              <p:cNvSpPr>
                <a:spLocks/>
              </p:cNvSpPr>
              <p:nvPr/>
            </p:nvSpPr>
            <p:spPr bwMode="auto">
              <a:xfrm>
                <a:off x="3223063" y="2603014"/>
                <a:ext cx="39688" cy="60325"/>
              </a:xfrm>
              <a:custGeom>
                <a:avLst/>
                <a:gdLst>
                  <a:gd name="T0" fmla="*/ 2 w 25"/>
                  <a:gd name="T1" fmla="*/ 2 h 37"/>
                  <a:gd name="T2" fmla="*/ 9 w 25"/>
                  <a:gd name="T3" fmla="*/ 1 h 37"/>
                  <a:gd name="T4" fmla="*/ 15 w 25"/>
                  <a:gd name="T5" fmla="*/ 10 h 37"/>
                  <a:gd name="T6" fmla="*/ 24 w 25"/>
                  <a:gd name="T7" fmla="*/ 23 h 37"/>
                  <a:gd name="T8" fmla="*/ 11 w 25"/>
                  <a:gd name="T9" fmla="*/ 34 h 37"/>
                  <a:gd name="T10" fmla="*/ 3 w 25"/>
                  <a:gd name="T11" fmla="*/ 22 h 37"/>
                  <a:gd name="T12" fmla="*/ 0 w 25"/>
                  <a:gd name="T13" fmla="*/ 12 h 37"/>
                  <a:gd name="T14" fmla="*/ 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" y="2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1" y="3"/>
                      <a:pt x="11" y="6"/>
                      <a:pt x="15" y="10"/>
                    </a:cubicBezTo>
                    <a:cubicBezTo>
                      <a:pt x="19" y="14"/>
                      <a:pt x="25" y="19"/>
                      <a:pt x="24" y="23"/>
                    </a:cubicBezTo>
                    <a:cubicBezTo>
                      <a:pt x="22" y="27"/>
                      <a:pt x="14" y="37"/>
                      <a:pt x="11" y="34"/>
                    </a:cubicBezTo>
                    <a:cubicBezTo>
                      <a:pt x="8" y="30"/>
                      <a:pt x="5" y="26"/>
                      <a:pt x="3" y="22"/>
                    </a:cubicBezTo>
                    <a:cubicBezTo>
                      <a:pt x="1" y="17"/>
                      <a:pt x="0" y="14"/>
                      <a:pt x="0" y="12"/>
                    </a:cubicBezTo>
                    <a:cubicBezTo>
                      <a:pt x="0" y="1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5" name="Freeform 380"/>
              <p:cNvSpPr>
                <a:spLocks/>
              </p:cNvSpPr>
              <p:nvPr/>
            </p:nvSpPr>
            <p:spPr bwMode="auto">
              <a:xfrm>
                <a:off x="3184963" y="2614126"/>
                <a:ext cx="52388" cy="52388"/>
              </a:xfrm>
              <a:custGeom>
                <a:avLst/>
                <a:gdLst>
                  <a:gd name="T0" fmla="*/ 12 w 33"/>
                  <a:gd name="T1" fmla="*/ 1 h 33"/>
                  <a:gd name="T2" fmla="*/ 18 w 33"/>
                  <a:gd name="T3" fmla="*/ 3 h 33"/>
                  <a:gd name="T4" fmla="*/ 24 w 33"/>
                  <a:gd name="T5" fmla="*/ 8 h 33"/>
                  <a:gd name="T6" fmla="*/ 31 w 33"/>
                  <a:gd name="T7" fmla="*/ 28 h 33"/>
                  <a:gd name="T8" fmla="*/ 19 w 33"/>
                  <a:gd name="T9" fmla="*/ 32 h 33"/>
                  <a:gd name="T10" fmla="*/ 8 w 33"/>
                  <a:gd name="T11" fmla="*/ 28 h 33"/>
                  <a:gd name="T12" fmla="*/ 0 w 33"/>
                  <a:gd name="T13" fmla="*/ 19 h 33"/>
                  <a:gd name="T14" fmla="*/ 6 w 33"/>
                  <a:gd name="T15" fmla="*/ 9 h 33"/>
                  <a:gd name="T16" fmla="*/ 12 w 33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2" y="1"/>
                    </a:moveTo>
                    <a:cubicBezTo>
                      <a:pt x="14" y="0"/>
                      <a:pt x="15" y="0"/>
                      <a:pt x="18" y="3"/>
                    </a:cubicBezTo>
                    <a:cubicBezTo>
                      <a:pt x="21" y="5"/>
                      <a:pt x="22" y="5"/>
                      <a:pt x="24" y="8"/>
                    </a:cubicBezTo>
                    <a:cubicBezTo>
                      <a:pt x="26" y="12"/>
                      <a:pt x="33" y="24"/>
                      <a:pt x="31" y="28"/>
                    </a:cubicBezTo>
                    <a:cubicBezTo>
                      <a:pt x="29" y="32"/>
                      <a:pt x="25" y="33"/>
                      <a:pt x="19" y="32"/>
                    </a:cubicBezTo>
                    <a:cubicBezTo>
                      <a:pt x="13" y="32"/>
                      <a:pt x="12" y="32"/>
                      <a:pt x="8" y="28"/>
                    </a:cubicBezTo>
                    <a:cubicBezTo>
                      <a:pt x="4" y="25"/>
                      <a:pt x="0" y="24"/>
                      <a:pt x="0" y="19"/>
                    </a:cubicBezTo>
                    <a:cubicBezTo>
                      <a:pt x="0" y="14"/>
                      <a:pt x="4" y="11"/>
                      <a:pt x="6" y="9"/>
                    </a:cubicBezTo>
                    <a:cubicBezTo>
                      <a:pt x="9" y="8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6" name="Freeform 381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1 w 29"/>
                  <a:gd name="T3" fmla="*/ 5 h 25"/>
                  <a:gd name="T4" fmla="*/ 22 w 29"/>
                  <a:gd name="T5" fmla="*/ 6 h 25"/>
                  <a:gd name="T6" fmla="*/ 26 w 29"/>
                  <a:gd name="T7" fmla="*/ 9 h 25"/>
                  <a:gd name="T8" fmla="*/ 27 w 29"/>
                  <a:gd name="T9" fmla="*/ 12 h 25"/>
                  <a:gd name="T10" fmla="*/ 27 w 29"/>
                  <a:gd name="T11" fmla="*/ 12 h 25"/>
                  <a:gd name="T12" fmla="*/ 25 w 29"/>
                  <a:gd name="T13" fmla="*/ 16 h 25"/>
                  <a:gd name="T14" fmla="*/ 22 w 29"/>
                  <a:gd name="T15" fmla="*/ 21 h 25"/>
                  <a:gd name="T16" fmla="*/ 21 w 29"/>
                  <a:gd name="T17" fmla="*/ 23 h 25"/>
                  <a:gd name="T18" fmla="*/ 19 w 29"/>
                  <a:gd name="T19" fmla="*/ 23 h 25"/>
                  <a:gd name="T20" fmla="*/ 15 w 29"/>
                  <a:gd name="T21" fmla="*/ 22 h 25"/>
                  <a:gd name="T22" fmla="*/ 4 w 29"/>
                  <a:gd name="T23" fmla="*/ 14 h 25"/>
                  <a:gd name="T24" fmla="*/ 2 w 29"/>
                  <a:gd name="T25" fmla="*/ 10 h 25"/>
                  <a:gd name="T26" fmla="*/ 2 w 29"/>
                  <a:gd name="T27" fmla="*/ 8 h 25"/>
                  <a:gd name="T28" fmla="*/ 3 w 29"/>
                  <a:gd name="T29" fmla="*/ 3 h 25"/>
                  <a:gd name="T30" fmla="*/ 4 w 29"/>
                  <a:gd name="T31" fmla="*/ 2 h 25"/>
                  <a:gd name="T32" fmla="*/ 5 w 29"/>
                  <a:gd name="T33" fmla="*/ 2 h 25"/>
                  <a:gd name="T34" fmla="*/ 6 w 29"/>
                  <a:gd name="T35" fmla="*/ 2 h 25"/>
                  <a:gd name="T36" fmla="*/ 12 w 29"/>
                  <a:gd name="T37" fmla="*/ 5 h 25"/>
                  <a:gd name="T38" fmla="*/ 19 w 29"/>
                  <a:gd name="T39" fmla="*/ 6 h 25"/>
                  <a:gd name="T40" fmla="*/ 22 w 29"/>
                  <a:gd name="T41" fmla="*/ 5 h 25"/>
                  <a:gd name="T42" fmla="*/ 22 w 29"/>
                  <a:gd name="T43" fmla="*/ 5 h 25"/>
                  <a:gd name="T44" fmla="*/ 21 w 29"/>
                  <a:gd name="T45" fmla="*/ 5 h 25"/>
                  <a:gd name="T46" fmla="*/ 22 w 29"/>
                  <a:gd name="T47" fmla="*/ 5 h 25"/>
                  <a:gd name="T48" fmla="*/ 21 w 29"/>
                  <a:gd name="T49" fmla="*/ 4 h 25"/>
                  <a:gd name="T50" fmla="*/ 19 w 29"/>
                  <a:gd name="T51" fmla="*/ 4 h 25"/>
                  <a:gd name="T52" fmla="*/ 13 w 29"/>
                  <a:gd name="T53" fmla="*/ 3 h 25"/>
                  <a:gd name="T54" fmla="*/ 7 w 29"/>
                  <a:gd name="T55" fmla="*/ 0 h 25"/>
                  <a:gd name="T56" fmla="*/ 5 w 29"/>
                  <a:gd name="T57" fmla="*/ 0 h 25"/>
                  <a:gd name="T58" fmla="*/ 3 w 29"/>
                  <a:gd name="T59" fmla="*/ 1 h 25"/>
                  <a:gd name="T60" fmla="*/ 1 w 29"/>
                  <a:gd name="T61" fmla="*/ 4 h 25"/>
                  <a:gd name="T62" fmla="*/ 0 w 29"/>
                  <a:gd name="T63" fmla="*/ 7 h 25"/>
                  <a:gd name="T64" fmla="*/ 0 w 29"/>
                  <a:gd name="T65" fmla="*/ 10 h 25"/>
                  <a:gd name="T66" fmla="*/ 3 w 29"/>
                  <a:gd name="T67" fmla="*/ 16 h 25"/>
                  <a:gd name="T68" fmla="*/ 14 w 29"/>
                  <a:gd name="T69" fmla="*/ 24 h 25"/>
                  <a:gd name="T70" fmla="*/ 19 w 29"/>
                  <a:gd name="T71" fmla="*/ 25 h 25"/>
                  <a:gd name="T72" fmla="*/ 22 w 29"/>
                  <a:gd name="T73" fmla="*/ 24 h 25"/>
                  <a:gd name="T74" fmla="*/ 24 w 29"/>
                  <a:gd name="T75" fmla="*/ 22 h 25"/>
                  <a:gd name="T76" fmla="*/ 27 w 29"/>
                  <a:gd name="T77" fmla="*/ 17 h 25"/>
                  <a:gd name="T78" fmla="*/ 29 w 29"/>
                  <a:gd name="T79" fmla="*/ 12 h 25"/>
                  <a:gd name="T80" fmla="*/ 29 w 29"/>
                  <a:gd name="T81" fmla="*/ 12 h 25"/>
                  <a:gd name="T82" fmla="*/ 28 w 29"/>
                  <a:gd name="T83" fmla="*/ 9 h 25"/>
                  <a:gd name="T84" fmla="*/ 22 w 29"/>
                  <a:gd name="T85" fmla="*/ 4 h 25"/>
                  <a:gd name="T86" fmla="*/ 21 w 29"/>
                  <a:gd name="T87" fmla="*/ 3 h 25"/>
                  <a:gd name="T88" fmla="*/ 21 w 29"/>
                  <a:gd name="T89" fmla="*/ 4 h 25"/>
                  <a:gd name="T90" fmla="*/ 22 w 29"/>
                  <a:gd name="T9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2" y="6"/>
                    </a:cubicBezTo>
                    <a:cubicBezTo>
                      <a:pt x="23" y="7"/>
                      <a:pt x="24" y="8"/>
                      <a:pt x="26" y="9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2" y="21"/>
                    </a:cubicBezTo>
                    <a:cubicBezTo>
                      <a:pt x="22" y="22"/>
                      <a:pt x="22" y="22"/>
                      <a:pt x="21" y="23"/>
                    </a:cubicBezTo>
                    <a:cubicBezTo>
                      <a:pt x="21" y="23"/>
                      <a:pt x="20" y="23"/>
                      <a:pt x="19" y="23"/>
                    </a:cubicBezTo>
                    <a:cubicBezTo>
                      <a:pt x="18" y="23"/>
                      <a:pt x="17" y="23"/>
                      <a:pt x="15" y="22"/>
                    </a:cubicBezTo>
                    <a:cubicBezTo>
                      <a:pt x="12" y="20"/>
                      <a:pt x="6" y="16"/>
                      <a:pt x="4" y="14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9" y="6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3" y="3"/>
                    </a:cubicBezTo>
                    <a:cubicBezTo>
                      <a:pt x="10" y="2"/>
                      <a:pt x="8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5" y="18"/>
                      <a:pt x="11" y="22"/>
                      <a:pt x="14" y="24"/>
                    </a:cubicBezTo>
                    <a:cubicBezTo>
                      <a:pt x="16" y="24"/>
                      <a:pt x="18" y="25"/>
                      <a:pt x="19" y="25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3" y="24"/>
                      <a:pt x="24" y="23"/>
                      <a:pt x="24" y="22"/>
                    </a:cubicBezTo>
                    <a:cubicBezTo>
                      <a:pt x="24" y="20"/>
                      <a:pt x="25" y="19"/>
                      <a:pt x="27" y="17"/>
                    </a:cubicBezTo>
                    <a:cubicBezTo>
                      <a:pt x="28" y="16"/>
                      <a:pt x="29" y="14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6" y="6"/>
                      <a:pt x="22" y="4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7" name="Freeform 382"/>
              <p:cNvSpPr>
                <a:spLocks/>
              </p:cNvSpPr>
              <p:nvPr/>
            </p:nvSpPr>
            <p:spPr bwMode="auto">
              <a:xfrm>
                <a:off x="3164326" y="2593489"/>
                <a:ext cx="41275" cy="41275"/>
              </a:xfrm>
              <a:custGeom>
                <a:avLst/>
                <a:gdLst>
                  <a:gd name="T0" fmla="*/ 3 w 26"/>
                  <a:gd name="T1" fmla="*/ 4 h 25"/>
                  <a:gd name="T2" fmla="*/ 3 w 26"/>
                  <a:gd name="T3" fmla="*/ 5 h 25"/>
                  <a:gd name="T4" fmla="*/ 5 w 26"/>
                  <a:gd name="T5" fmla="*/ 4 h 25"/>
                  <a:gd name="T6" fmla="*/ 10 w 26"/>
                  <a:gd name="T7" fmla="*/ 4 h 25"/>
                  <a:gd name="T8" fmla="*/ 13 w 26"/>
                  <a:gd name="T9" fmla="*/ 3 h 25"/>
                  <a:gd name="T10" fmla="*/ 16 w 26"/>
                  <a:gd name="T11" fmla="*/ 2 h 25"/>
                  <a:gd name="T12" fmla="*/ 18 w 26"/>
                  <a:gd name="T13" fmla="*/ 3 h 25"/>
                  <a:gd name="T14" fmla="*/ 22 w 26"/>
                  <a:gd name="T15" fmla="*/ 7 h 25"/>
                  <a:gd name="T16" fmla="*/ 24 w 26"/>
                  <a:gd name="T17" fmla="*/ 12 h 25"/>
                  <a:gd name="T18" fmla="*/ 24 w 26"/>
                  <a:gd name="T19" fmla="*/ 14 h 25"/>
                  <a:gd name="T20" fmla="*/ 15 w 26"/>
                  <a:gd name="T21" fmla="*/ 22 h 25"/>
                  <a:gd name="T22" fmla="*/ 10 w 26"/>
                  <a:gd name="T23" fmla="*/ 23 h 25"/>
                  <a:gd name="T24" fmla="*/ 6 w 26"/>
                  <a:gd name="T25" fmla="*/ 22 h 25"/>
                  <a:gd name="T26" fmla="*/ 4 w 26"/>
                  <a:gd name="T27" fmla="*/ 21 h 25"/>
                  <a:gd name="T28" fmla="*/ 2 w 26"/>
                  <a:gd name="T29" fmla="*/ 10 h 25"/>
                  <a:gd name="T30" fmla="*/ 3 w 26"/>
                  <a:gd name="T31" fmla="*/ 6 h 25"/>
                  <a:gd name="T32" fmla="*/ 3 w 26"/>
                  <a:gd name="T33" fmla="*/ 5 h 25"/>
                  <a:gd name="T34" fmla="*/ 3 w 26"/>
                  <a:gd name="T35" fmla="*/ 4 h 25"/>
                  <a:gd name="T36" fmla="*/ 3 w 26"/>
                  <a:gd name="T37" fmla="*/ 4 h 25"/>
                  <a:gd name="T38" fmla="*/ 3 w 26"/>
                  <a:gd name="T39" fmla="*/ 4 h 25"/>
                  <a:gd name="T40" fmla="*/ 3 w 26"/>
                  <a:gd name="T41" fmla="*/ 5 h 25"/>
                  <a:gd name="T42" fmla="*/ 3 w 26"/>
                  <a:gd name="T43" fmla="*/ 4 h 25"/>
                  <a:gd name="T44" fmla="*/ 2 w 26"/>
                  <a:gd name="T45" fmla="*/ 3 h 25"/>
                  <a:gd name="T46" fmla="*/ 0 w 26"/>
                  <a:gd name="T47" fmla="*/ 10 h 25"/>
                  <a:gd name="T48" fmla="*/ 2 w 26"/>
                  <a:gd name="T49" fmla="*/ 21 h 25"/>
                  <a:gd name="T50" fmla="*/ 5 w 26"/>
                  <a:gd name="T51" fmla="*/ 24 h 25"/>
                  <a:gd name="T52" fmla="*/ 10 w 26"/>
                  <a:gd name="T53" fmla="*/ 25 h 25"/>
                  <a:gd name="T54" fmla="*/ 16 w 26"/>
                  <a:gd name="T55" fmla="*/ 24 h 25"/>
                  <a:gd name="T56" fmla="*/ 26 w 26"/>
                  <a:gd name="T57" fmla="*/ 14 h 25"/>
                  <a:gd name="T58" fmla="*/ 26 w 26"/>
                  <a:gd name="T59" fmla="*/ 12 h 25"/>
                  <a:gd name="T60" fmla="*/ 23 w 26"/>
                  <a:gd name="T61" fmla="*/ 5 h 25"/>
                  <a:gd name="T62" fmla="*/ 19 w 26"/>
                  <a:gd name="T63" fmla="*/ 1 h 25"/>
                  <a:gd name="T64" fmla="*/ 16 w 26"/>
                  <a:gd name="T65" fmla="*/ 0 h 25"/>
                  <a:gd name="T66" fmla="*/ 13 w 26"/>
                  <a:gd name="T67" fmla="*/ 1 h 25"/>
                  <a:gd name="T68" fmla="*/ 10 w 26"/>
                  <a:gd name="T69" fmla="*/ 2 h 25"/>
                  <a:gd name="T70" fmla="*/ 2 w 26"/>
                  <a:gd name="T71" fmla="*/ 3 h 25"/>
                  <a:gd name="T72" fmla="*/ 2 w 26"/>
                  <a:gd name="T73" fmla="*/ 3 h 25"/>
                  <a:gd name="T74" fmla="*/ 2 w 26"/>
                  <a:gd name="T75" fmla="*/ 3 h 25"/>
                  <a:gd name="T76" fmla="*/ 3 w 26"/>
                  <a:gd name="T7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5"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8" y="4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19" y="3"/>
                      <a:pt x="21" y="5"/>
                      <a:pt x="22" y="7"/>
                    </a:cubicBezTo>
                    <a:cubicBezTo>
                      <a:pt x="23" y="8"/>
                      <a:pt x="24" y="10"/>
                      <a:pt x="24" y="12"/>
                    </a:cubicBezTo>
                    <a:cubicBezTo>
                      <a:pt x="24" y="12"/>
                      <a:pt x="24" y="13"/>
                      <a:pt x="24" y="14"/>
                    </a:cubicBezTo>
                    <a:cubicBezTo>
                      <a:pt x="22" y="18"/>
                      <a:pt x="20" y="21"/>
                      <a:pt x="15" y="22"/>
                    </a:cubicBezTo>
                    <a:cubicBezTo>
                      <a:pt x="14" y="23"/>
                      <a:pt x="11" y="23"/>
                      <a:pt x="10" y="23"/>
                    </a:cubicBezTo>
                    <a:cubicBezTo>
                      <a:pt x="8" y="23"/>
                      <a:pt x="7" y="23"/>
                      <a:pt x="6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0" y="10"/>
                    </a:cubicBezTo>
                    <a:cubicBezTo>
                      <a:pt x="0" y="14"/>
                      <a:pt x="1" y="18"/>
                      <a:pt x="2" y="21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6" y="25"/>
                      <a:pt x="8" y="25"/>
                      <a:pt x="10" y="25"/>
                    </a:cubicBezTo>
                    <a:cubicBezTo>
                      <a:pt x="12" y="25"/>
                      <a:pt x="14" y="25"/>
                      <a:pt x="16" y="24"/>
                    </a:cubicBezTo>
                    <a:cubicBezTo>
                      <a:pt x="21" y="22"/>
                      <a:pt x="24" y="19"/>
                      <a:pt x="26" y="14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9"/>
                      <a:pt x="25" y="7"/>
                      <a:pt x="23" y="5"/>
                    </a:cubicBezTo>
                    <a:cubicBezTo>
                      <a:pt x="22" y="3"/>
                      <a:pt x="20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6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8" name="Freeform 383"/>
              <p:cNvSpPr>
                <a:spLocks/>
              </p:cNvSpPr>
              <p:nvPr/>
            </p:nvSpPr>
            <p:spPr bwMode="auto">
              <a:xfrm>
                <a:off x="3156388" y="2649051"/>
                <a:ext cx="46038" cy="34925"/>
              </a:xfrm>
              <a:custGeom>
                <a:avLst/>
                <a:gdLst>
                  <a:gd name="T0" fmla="*/ 1 w 29"/>
                  <a:gd name="T1" fmla="*/ 10 h 22"/>
                  <a:gd name="T2" fmla="*/ 2 w 29"/>
                  <a:gd name="T3" fmla="*/ 10 h 22"/>
                  <a:gd name="T4" fmla="*/ 4 w 29"/>
                  <a:gd name="T5" fmla="*/ 6 h 22"/>
                  <a:gd name="T6" fmla="*/ 8 w 29"/>
                  <a:gd name="T7" fmla="*/ 3 h 22"/>
                  <a:gd name="T8" fmla="*/ 15 w 29"/>
                  <a:gd name="T9" fmla="*/ 2 h 22"/>
                  <a:gd name="T10" fmla="*/ 19 w 29"/>
                  <a:gd name="T11" fmla="*/ 3 h 22"/>
                  <a:gd name="T12" fmla="*/ 24 w 29"/>
                  <a:gd name="T13" fmla="*/ 7 h 22"/>
                  <a:gd name="T14" fmla="*/ 26 w 29"/>
                  <a:gd name="T15" fmla="*/ 9 h 22"/>
                  <a:gd name="T16" fmla="*/ 27 w 29"/>
                  <a:gd name="T17" fmla="*/ 10 h 22"/>
                  <a:gd name="T18" fmla="*/ 27 w 29"/>
                  <a:gd name="T19" fmla="*/ 10 h 22"/>
                  <a:gd name="T20" fmla="*/ 25 w 29"/>
                  <a:gd name="T21" fmla="*/ 16 h 22"/>
                  <a:gd name="T22" fmla="*/ 22 w 29"/>
                  <a:gd name="T23" fmla="*/ 19 h 22"/>
                  <a:gd name="T24" fmla="*/ 16 w 29"/>
                  <a:gd name="T25" fmla="*/ 20 h 22"/>
                  <a:gd name="T26" fmla="*/ 13 w 29"/>
                  <a:gd name="T27" fmla="*/ 20 h 22"/>
                  <a:gd name="T28" fmla="*/ 6 w 29"/>
                  <a:gd name="T29" fmla="*/ 18 h 22"/>
                  <a:gd name="T30" fmla="*/ 2 w 29"/>
                  <a:gd name="T31" fmla="*/ 11 h 22"/>
                  <a:gd name="T32" fmla="*/ 2 w 29"/>
                  <a:gd name="T33" fmla="*/ 10 h 22"/>
                  <a:gd name="T34" fmla="*/ 1 w 29"/>
                  <a:gd name="T35" fmla="*/ 10 h 22"/>
                  <a:gd name="T36" fmla="*/ 0 w 29"/>
                  <a:gd name="T37" fmla="*/ 9 h 22"/>
                  <a:gd name="T38" fmla="*/ 0 w 29"/>
                  <a:gd name="T39" fmla="*/ 11 h 22"/>
                  <a:gd name="T40" fmla="*/ 5 w 29"/>
                  <a:gd name="T41" fmla="*/ 20 h 22"/>
                  <a:gd name="T42" fmla="*/ 13 w 29"/>
                  <a:gd name="T43" fmla="*/ 22 h 22"/>
                  <a:gd name="T44" fmla="*/ 17 w 29"/>
                  <a:gd name="T45" fmla="*/ 22 h 22"/>
                  <a:gd name="T46" fmla="*/ 23 w 29"/>
                  <a:gd name="T47" fmla="*/ 21 h 22"/>
                  <a:gd name="T48" fmla="*/ 27 w 29"/>
                  <a:gd name="T49" fmla="*/ 17 h 22"/>
                  <a:gd name="T50" fmla="*/ 29 w 29"/>
                  <a:gd name="T51" fmla="*/ 10 h 22"/>
                  <a:gd name="T52" fmla="*/ 29 w 29"/>
                  <a:gd name="T53" fmla="*/ 9 h 22"/>
                  <a:gd name="T54" fmla="*/ 28 w 29"/>
                  <a:gd name="T55" fmla="*/ 7 h 22"/>
                  <a:gd name="T56" fmla="*/ 20 w 29"/>
                  <a:gd name="T57" fmla="*/ 1 h 22"/>
                  <a:gd name="T58" fmla="*/ 15 w 29"/>
                  <a:gd name="T59" fmla="*/ 0 h 22"/>
                  <a:gd name="T60" fmla="*/ 8 w 29"/>
                  <a:gd name="T61" fmla="*/ 1 h 22"/>
                  <a:gd name="T62" fmla="*/ 2 w 29"/>
                  <a:gd name="T63" fmla="*/ 5 h 22"/>
                  <a:gd name="T64" fmla="*/ 0 w 29"/>
                  <a:gd name="T65" fmla="*/ 9 h 22"/>
                  <a:gd name="T66" fmla="*/ 1 w 29"/>
                  <a:gd name="T6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2">
                    <a:moveTo>
                      <a:pt x="1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2" y="2"/>
                      <a:pt x="15" y="2"/>
                    </a:cubicBezTo>
                    <a:cubicBezTo>
                      <a:pt x="16" y="2"/>
                      <a:pt x="18" y="3"/>
                      <a:pt x="19" y="3"/>
                    </a:cubicBezTo>
                    <a:cubicBezTo>
                      <a:pt x="21" y="4"/>
                      <a:pt x="23" y="5"/>
                      <a:pt x="24" y="7"/>
                    </a:cubicBezTo>
                    <a:cubicBezTo>
                      <a:pt x="25" y="7"/>
                      <a:pt x="26" y="8"/>
                      <a:pt x="26" y="9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2"/>
                      <a:pt x="26" y="14"/>
                      <a:pt x="25" y="16"/>
                    </a:cubicBezTo>
                    <a:cubicBezTo>
                      <a:pt x="24" y="18"/>
                      <a:pt x="24" y="18"/>
                      <a:pt x="22" y="19"/>
                    </a:cubicBezTo>
                    <a:cubicBezTo>
                      <a:pt x="21" y="19"/>
                      <a:pt x="19" y="20"/>
                      <a:pt x="16" y="20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0" y="20"/>
                      <a:pt x="8" y="20"/>
                      <a:pt x="6" y="18"/>
                    </a:cubicBezTo>
                    <a:cubicBezTo>
                      <a:pt x="4" y="17"/>
                      <a:pt x="2" y="15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5"/>
                      <a:pt x="2" y="19"/>
                      <a:pt x="5" y="20"/>
                    </a:cubicBezTo>
                    <a:cubicBezTo>
                      <a:pt x="7" y="21"/>
                      <a:pt x="10" y="22"/>
                      <a:pt x="13" y="22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19" y="22"/>
                      <a:pt x="21" y="21"/>
                      <a:pt x="23" y="21"/>
                    </a:cubicBezTo>
                    <a:cubicBezTo>
                      <a:pt x="25" y="20"/>
                      <a:pt x="26" y="19"/>
                      <a:pt x="27" y="17"/>
                    </a:cubicBezTo>
                    <a:cubicBezTo>
                      <a:pt x="28" y="15"/>
                      <a:pt x="29" y="12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8" y="8"/>
                      <a:pt x="28" y="7"/>
                    </a:cubicBezTo>
                    <a:cubicBezTo>
                      <a:pt x="26" y="5"/>
                      <a:pt x="23" y="2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2" y="0"/>
                      <a:pt x="10" y="1"/>
                      <a:pt x="8" y="1"/>
                    </a:cubicBezTo>
                    <a:cubicBezTo>
                      <a:pt x="5" y="1"/>
                      <a:pt x="4" y="3"/>
                      <a:pt x="2" y="5"/>
                    </a:cubicBezTo>
                    <a:cubicBezTo>
                      <a:pt x="1" y="6"/>
                      <a:pt x="1" y="8"/>
                      <a:pt x="0" y="9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9" name="Freeform 384"/>
              <p:cNvSpPr>
                <a:spLocks/>
              </p:cNvSpPr>
              <p:nvPr/>
            </p:nvSpPr>
            <p:spPr bwMode="auto">
              <a:xfrm>
                <a:off x="3162738" y="2680801"/>
                <a:ext cx="33338" cy="30163"/>
              </a:xfrm>
              <a:custGeom>
                <a:avLst/>
                <a:gdLst>
                  <a:gd name="T0" fmla="*/ 4 w 21"/>
                  <a:gd name="T1" fmla="*/ 7 h 19"/>
                  <a:gd name="T2" fmla="*/ 4 w 21"/>
                  <a:gd name="T3" fmla="*/ 8 h 19"/>
                  <a:gd name="T4" fmla="*/ 8 w 21"/>
                  <a:gd name="T5" fmla="*/ 5 h 19"/>
                  <a:gd name="T6" fmla="*/ 9 w 21"/>
                  <a:gd name="T7" fmla="*/ 4 h 19"/>
                  <a:gd name="T8" fmla="*/ 10 w 21"/>
                  <a:gd name="T9" fmla="*/ 3 h 19"/>
                  <a:gd name="T10" fmla="*/ 13 w 21"/>
                  <a:gd name="T11" fmla="*/ 3 h 19"/>
                  <a:gd name="T12" fmla="*/ 16 w 21"/>
                  <a:gd name="T13" fmla="*/ 2 h 19"/>
                  <a:gd name="T14" fmla="*/ 17 w 21"/>
                  <a:gd name="T15" fmla="*/ 2 h 19"/>
                  <a:gd name="T16" fmla="*/ 18 w 21"/>
                  <a:gd name="T17" fmla="*/ 2 h 19"/>
                  <a:gd name="T18" fmla="*/ 19 w 21"/>
                  <a:gd name="T19" fmla="*/ 6 h 19"/>
                  <a:gd name="T20" fmla="*/ 17 w 21"/>
                  <a:gd name="T21" fmla="*/ 10 h 19"/>
                  <a:gd name="T22" fmla="*/ 12 w 21"/>
                  <a:gd name="T23" fmla="*/ 15 h 19"/>
                  <a:gd name="T24" fmla="*/ 10 w 21"/>
                  <a:gd name="T25" fmla="*/ 17 h 19"/>
                  <a:gd name="T26" fmla="*/ 9 w 21"/>
                  <a:gd name="T27" fmla="*/ 17 h 19"/>
                  <a:gd name="T28" fmla="*/ 9 w 21"/>
                  <a:gd name="T29" fmla="*/ 18 h 19"/>
                  <a:gd name="T30" fmla="*/ 9 w 21"/>
                  <a:gd name="T31" fmla="*/ 17 h 19"/>
                  <a:gd name="T32" fmla="*/ 9 w 21"/>
                  <a:gd name="T33" fmla="*/ 17 h 19"/>
                  <a:gd name="T34" fmla="*/ 9 w 21"/>
                  <a:gd name="T35" fmla="*/ 18 h 19"/>
                  <a:gd name="T36" fmla="*/ 9 w 21"/>
                  <a:gd name="T37" fmla="*/ 17 h 19"/>
                  <a:gd name="T38" fmla="*/ 9 w 21"/>
                  <a:gd name="T39" fmla="*/ 17 h 19"/>
                  <a:gd name="T40" fmla="*/ 5 w 21"/>
                  <a:gd name="T41" fmla="*/ 16 h 19"/>
                  <a:gd name="T42" fmla="*/ 3 w 21"/>
                  <a:gd name="T43" fmla="*/ 13 h 19"/>
                  <a:gd name="T44" fmla="*/ 2 w 21"/>
                  <a:gd name="T45" fmla="*/ 11 h 19"/>
                  <a:gd name="T46" fmla="*/ 4 w 21"/>
                  <a:gd name="T47" fmla="*/ 8 h 19"/>
                  <a:gd name="T48" fmla="*/ 4 w 21"/>
                  <a:gd name="T49" fmla="*/ 7 h 19"/>
                  <a:gd name="T50" fmla="*/ 4 w 21"/>
                  <a:gd name="T51" fmla="*/ 6 h 19"/>
                  <a:gd name="T52" fmla="*/ 0 w 21"/>
                  <a:gd name="T53" fmla="*/ 11 h 19"/>
                  <a:gd name="T54" fmla="*/ 1 w 21"/>
                  <a:gd name="T55" fmla="*/ 14 h 19"/>
                  <a:gd name="T56" fmla="*/ 4 w 21"/>
                  <a:gd name="T57" fmla="*/ 18 h 19"/>
                  <a:gd name="T58" fmla="*/ 9 w 21"/>
                  <a:gd name="T59" fmla="*/ 19 h 19"/>
                  <a:gd name="T60" fmla="*/ 9 w 21"/>
                  <a:gd name="T61" fmla="*/ 19 h 19"/>
                  <a:gd name="T62" fmla="*/ 11 w 21"/>
                  <a:gd name="T63" fmla="*/ 18 h 19"/>
                  <a:gd name="T64" fmla="*/ 18 w 21"/>
                  <a:gd name="T65" fmla="*/ 12 h 19"/>
                  <a:gd name="T66" fmla="*/ 21 w 21"/>
                  <a:gd name="T67" fmla="*/ 6 h 19"/>
                  <a:gd name="T68" fmla="*/ 19 w 21"/>
                  <a:gd name="T69" fmla="*/ 2 h 19"/>
                  <a:gd name="T70" fmla="*/ 18 w 21"/>
                  <a:gd name="T71" fmla="*/ 0 h 19"/>
                  <a:gd name="T72" fmla="*/ 16 w 21"/>
                  <a:gd name="T73" fmla="*/ 0 h 19"/>
                  <a:gd name="T74" fmla="*/ 12 w 21"/>
                  <a:gd name="T75" fmla="*/ 1 h 19"/>
                  <a:gd name="T76" fmla="*/ 10 w 21"/>
                  <a:gd name="T77" fmla="*/ 1 h 19"/>
                  <a:gd name="T78" fmla="*/ 8 w 21"/>
                  <a:gd name="T79" fmla="*/ 2 h 19"/>
                  <a:gd name="T80" fmla="*/ 5 w 21"/>
                  <a:gd name="T81" fmla="*/ 4 h 19"/>
                  <a:gd name="T82" fmla="*/ 4 w 21"/>
                  <a:gd name="T83" fmla="*/ 6 h 19"/>
                  <a:gd name="T84" fmla="*/ 4 w 21"/>
                  <a:gd name="T8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9"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5"/>
                      <a:pt x="19" y="6"/>
                    </a:cubicBezTo>
                    <a:cubicBezTo>
                      <a:pt x="19" y="8"/>
                      <a:pt x="18" y="9"/>
                      <a:pt x="17" y="10"/>
                    </a:cubicBezTo>
                    <a:cubicBezTo>
                      <a:pt x="16" y="12"/>
                      <a:pt x="14" y="13"/>
                      <a:pt x="12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7" y="17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3" y="12"/>
                      <a:pt x="2" y="11"/>
                      <a:pt x="2" y="11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0" y="8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15"/>
                      <a:pt x="3" y="17"/>
                      <a:pt x="4" y="18"/>
                    </a:cubicBezTo>
                    <a:cubicBezTo>
                      <a:pt x="6" y="19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3" y="17"/>
                      <a:pt x="16" y="14"/>
                      <a:pt x="18" y="12"/>
                    </a:cubicBezTo>
                    <a:cubicBezTo>
                      <a:pt x="20" y="10"/>
                      <a:pt x="21" y="8"/>
                      <a:pt x="21" y="6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5"/>
                      <a:pt x="4" y="6"/>
                      <a:pt x="4" y="6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0" name="Freeform 385"/>
              <p:cNvSpPr>
                <a:spLocks/>
              </p:cNvSpPr>
              <p:nvPr/>
            </p:nvSpPr>
            <p:spPr bwMode="auto">
              <a:xfrm>
                <a:off x="3238938" y="2580789"/>
                <a:ext cx="52388" cy="55563"/>
              </a:xfrm>
              <a:custGeom>
                <a:avLst/>
                <a:gdLst>
                  <a:gd name="T0" fmla="*/ 8 w 32"/>
                  <a:gd name="T1" fmla="*/ 2 h 34"/>
                  <a:gd name="T2" fmla="*/ 9 w 32"/>
                  <a:gd name="T3" fmla="*/ 3 h 34"/>
                  <a:gd name="T4" fmla="*/ 13 w 32"/>
                  <a:gd name="T5" fmla="*/ 2 h 34"/>
                  <a:gd name="T6" fmla="*/ 20 w 32"/>
                  <a:gd name="T7" fmla="*/ 4 h 34"/>
                  <a:gd name="T8" fmla="*/ 27 w 32"/>
                  <a:gd name="T9" fmla="*/ 8 h 34"/>
                  <a:gd name="T10" fmla="*/ 29 w 32"/>
                  <a:gd name="T11" fmla="*/ 10 h 34"/>
                  <a:gd name="T12" fmla="*/ 30 w 32"/>
                  <a:gd name="T13" fmla="*/ 11 h 34"/>
                  <a:gd name="T14" fmla="*/ 30 w 32"/>
                  <a:gd name="T15" fmla="*/ 12 h 34"/>
                  <a:gd name="T16" fmla="*/ 28 w 32"/>
                  <a:gd name="T17" fmla="*/ 14 h 34"/>
                  <a:gd name="T18" fmla="*/ 24 w 32"/>
                  <a:gd name="T19" fmla="*/ 16 h 34"/>
                  <a:gd name="T20" fmla="*/ 22 w 32"/>
                  <a:gd name="T21" fmla="*/ 18 h 34"/>
                  <a:gd name="T22" fmla="*/ 21 w 32"/>
                  <a:gd name="T23" fmla="*/ 21 h 34"/>
                  <a:gd name="T24" fmla="*/ 21 w 32"/>
                  <a:gd name="T25" fmla="*/ 26 h 34"/>
                  <a:gd name="T26" fmla="*/ 20 w 32"/>
                  <a:gd name="T27" fmla="*/ 29 h 34"/>
                  <a:gd name="T28" fmla="*/ 19 w 32"/>
                  <a:gd name="T29" fmla="*/ 31 h 34"/>
                  <a:gd name="T30" fmla="*/ 16 w 32"/>
                  <a:gd name="T31" fmla="*/ 32 h 34"/>
                  <a:gd name="T32" fmla="*/ 11 w 32"/>
                  <a:gd name="T33" fmla="*/ 28 h 34"/>
                  <a:gd name="T34" fmla="*/ 5 w 32"/>
                  <a:gd name="T35" fmla="*/ 22 h 34"/>
                  <a:gd name="T36" fmla="*/ 2 w 32"/>
                  <a:gd name="T37" fmla="*/ 18 h 34"/>
                  <a:gd name="T38" fmla="*/ 2 w 32"/>
                  <a:gd name="T39" fmla="*/ 16 h 34"/>
                  <a:gd name="T40" fmla="*/ 5 w 32"/>
                  <a:gd name="T41" fmla="*/ 9 h 34"/>
                  <a:gd name="T42" fmla="*/ 8 w 32"/>
                  <a:gd name="T43" fmla="*/ 5 h 34"/>
                  <a:gd name="T44" fmla="*/ 9 w 32"/>
                  <a:gd name="T45" fmla="*/ 3 h 34"/>
                  <a:gd name="T46" fmla="*/ 8 w 32"/>
                  <a:gd name="T47" fmla="*/ 2 h 34"/>
                  <a:gd name="T48" fmla="*/ 9 w 32"/>
                  <a:gd name="T49" fmla="*/ 3 h 34"/>
                  <a:gd name="T50" fmla="*/ 8 w 32"/>
                  <a:gd name="T51" fmla="*/ 2 h 34"/>
                  <a:gd name="T52" fmla="*/ 8 w 32"/>
                  <a:gd name="T53" fmla="*/ 2 h 34"/>
                  <a:gd name="T54" fmla="*/ 3 w 32"/>
                  <a:gd name="T55" fmla="*/ 8 h 34"/>
                  <a:gd name="T56" fmla="*/ 0 w 32"/>
                  <a:gd name="T57" fmla="*/ 16 h 34"/>
                  <a:gd name="T58" fmla="*/ 0 w 32"/>
                  <a:gd name="T59" fmla="*/ 18 h 34"/>
                  <a:gd name="T60" fmla="*/ 4 w 32"/>
                  <a:gd name="T61" fmla="*/ 24 h 34"/>
                  <a:gd name="T62" fmla="*/ 9 w 32"/>
                  <a:gd name="T63" fmla="*/ 30 h 34"/>
                  <a:gd name="T64" fmla="*/ 16 w 32"/>
                  <a:gd name="T65" fmla="*/ 34 h 34"/>
                  <a:gd name="T66" fmla="*/ 20 w 32"/>
                  <a:gd name="T67" fmla="*/ 33 h 34"/>
                  <a:gd name="T68" fmla="*/ 22 w 32"/>
                  <a:gd name="T69" fmla="*/ 30 h 34"/>
                  <a:gd name="T70" fmla="*/ 23 w 32"/>
                  <a:gd name="T71" fmla="*/ 26 h 34"/>
                  <a:gd name="T72" fmla="*/ 23 w 32"/>
                  <a:gd name="T73" fmla="*/ 21 h 34"/>
                  <a:gd name="T74" fmla="*/ 23 w 32"/>
                  <a:gd name="T75" fmla="*/ 19 h 34"/>
                  <a:gd name="T76" fmla="*/ 28 w 32"/>
                  <a:gd name="T77" fmla="*/ 17 h 34"/>
                  <a:gd name="T78" fmla="*/ 32 w 32"/>
                  <a:gd name="T79" fmla="*/ 13 h 34"/>
                  <a:gd name="T80" fmla="*/ 32 w 32"/>
                  <a:gd name="T81" fmla="*/ 11 h 34"/>
                  <a:gd name="T82" fmla="*/ 31 w 32"/>
                  <a:gd name="T83" fmla="*/ 8 h 34"/>
                  <a:gd name="T84" fmla="*/ 26 w 32"/>
                  <a:gd name="T85" fmla="*/ 5 h 34"/>
                  <a:gd name="T86" fmla="*/ 21 w 32"/>
                  <a:gd name="T87" fmla="*/ 3 h 34"/>
                  <a:gd name="T88" fmla="*/ 13 w 32"/>
                  <a:gd name="T89" fmla="*/ 0 h 34"/>
                  <a:gd name="T90" fmla="*/ 8 w 32"/>
                  <a:gd name="T91" fmla="*/ 1 h 34"/>
                  <a:gd name="T92" fmla="*/ 8 w 32"/>
                  <a:gd name="T93" fmla="*/ 2 h 34"/>
                  <a:gd name="T94" fmla="*/ 8 w 32"/>
                  <a:gd name="T9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4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5" y="2"/>
                      <a:pt x="18" y="3"/>
                      <a:pt x="20" y="4"/>
                    </a:cubicBezTo>
                    <a:cubicBezTo>
                      <a:pt x="22" y="6"/>
                      <a:pt x="24" y="7"/>
                      <a:pt x="27" y="8"/>
                    </a:cubicBezTo>
                    <a:cubicBezTo>
                      <a:pt x="28" y="9"/>
                      <a:pt x="29" y="9"/>
                      <a:pt x="29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ubicBezTo>
                      <a:pt x="27" y="15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1" y="19"/>
                      <a:pt x="21" y="19"/>
                      <a:pt x="21" y="21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27"/>
                      <a:pt x="21" y="28"/>
                      <a:pt x="20" y="29"/>
                    </a:cubicBezTo>
                    <a:cubicBezTo>
                      <a:pt x="20" y="30"/>
                      <a:pt x="20" y="30"/>
                      <a:pt x="19" y="31"/>
                    </a:cubicBezTo>
                    <a:cubicBezTo>
                      <a:pt x="18" y="31"/>
                      <a:pt x="17" y="32"/>
                      <a:pt x="16" y="32"/>
                    </a:cubicBezTo>
                    <a:cubicBezTo>
                      <a:pt x="15" y="32"/>
                      <a:pt x="13" y="31"/>
                      <a:pt x="11" y="28"/>
                    </a:cubicBezTo>
                    <a:cubicBezTo>
                      <a:pt x="9" y="26"/>
                      <a:pt x="7" y="24"/>
                      <a:pt x="5" y="22"/>
                    </a:cubicBezTo>
                    <a:cubicBezTo>
                      <a:pt x="4" y="21"/>
                      <a:pt x="2" y="19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4"/>
                      <a:pt x="3" y="12"/>
                      <a:pt x="5" y="9"/>
                    </a:cubicBezTo>
                    <a:cubicBezTo>
                      <a:pt x="6" y="8"/>
                      <a:pt x="7" y="6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5" y="5"/>
                      <a:pt x="3" y="8"/>
                    </a:cubicBezTo>
                    <a:cubicBezTo>
                      <a:pt x="2" y="11"/>
                      <a:pt x="0" y="13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20"/>
                      <a:pt x="2" y="22"/>
                      <a:pt x="4" y="24"/>
                    </a:cubicBezTo>
                    <a:cubicBezTo>
                      <a:pt x="5" y="26"/>
                      <a:pt x="7" y="28"/>
                      <a:pt x="9" y="30"/>
                    </a:cubicBezTo>
                    <a:cubicBezTo>
                      <a:pt x="11" y="32"/>
                      <a:pt x="14" y="34"/>
                      <a:pt x="16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1" y="32"/>
                      <a:pt x="22" y="31"/>
                      <a:pt x="22" y="30"/>
                    </a:cubicBezTo>
                    <a:cubicBezTo>
                      <a:pt x="23" y="29"/>
                      <a:pt x="23" y="27"/>
                      <a:pt x="23" y="26"/>
                    </a:cubicBezTo>
                    <a:cubicBezTo>
                      <a:pt x="23" y="24"/>
                      <a:pt x="23" y="22"/>
                      <a:pt x="23" y="21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4" y="18"/>
                      <a:pt x="26" y="17"/>
                      <a:pt x="28" y="17"/>
                    </a:cubicBezTo>
                    <a:cubicBezTo>
                      <a:pt x="29" y="16"/>
                      <a:pt x="31" y="15"/>
                      <a:pt x="32" y="13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1" y="8"/>
                    </a:cubicBezTo>
                    <a:cubicBezTo>
                      <a:pt x="29" y="7"/>
                      <a:pt x="28" y="6"/>
                      <a:pt x="26" y="5"/>
                    </a:cubicBezTo>
                    <a:cubicBezTo>
                      <a:pt x="24" y="5"/>
                      <a:pt x="22" y="4"/>
                      <a:pt x="21" y="3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1" name="Freeform 386"/>
              <p:cNvSpPr>
                <a:spLocks/>
              </p:cNvSpPr>
              <p:nvPr/>
            </p:nvSpPr>
            <p:spPr bwMode="auto">
              <a:xfrm>
                <a:off x="3221476" y="2601426"/>
                <a:ext cx="41275" cy="58738"/>
              </a:xfrm>
              <a:custGeom>
                <a:avLst/>
                <a:gdLst>
                  <a:gd name="T0" fmla="*/ 3 w 26"/>
                  <a:gd name="T1" fmla="*/ 3 h 36"/>
                  <a:gd name="T2" fmla="*/ 4 w 26"/>
                  <a:gd name="T3" fmla="*/ 4 h 36"/>
                  <a:gd name="T4" fmla="*/ 7 w 26"/>
                  <a:gd name="T5" fmla="*/ 2 h 36"/>
                  <a:gd name="T6" fmla="*/ 9 w 26"/>
                  <a:gd name="T7" fmla="*/ 3 h 36"/>
                  <a:gd name="T8" fmla="*/ 11 w 26"/>
                  <a:gd name="T9" fmla="*/ 6 h 36"/>
                  <a:gd name="T10" fmla="*/ 15 w 26"/>
                  <a:gd name="T11" fmla="*/ 12 h 36"/>
                  <a:gd name="T12" fmla="*/ 21 w 26"/>
                  <a:gd name="T13" fmla="*/ 17 h 36"/>
                  <a:gd name="T14" fmla="*/ 24 w 26"/>
                  <a:gd name="T15" fmla="*/ 22 h 36"/>
                  <a:gd name="T16" fmla="*/ 24 w 26"/>
                  <a:gd name="T17" fmla="*/ 23 h 36"/>
                  <a:gd name="T18" fmla="*/ 19 w 26"/>
                  <a:gd name="T19" fmla="*/ 30 h 36"/>
                  <a:gd name="T20" fmla="*/ 16 w 26"/>
                  <a:gd name="T21" fmla="*/ 33 h 36"/>
                  <a:gd name="T22" fmla="*/ 14 w 26"/>
                  <a:gd name="T23" fmla="*/ 34 h 36"/>
                  <a:gd name="T24" fmla="*/ 13 w 26"/>
                  <a:gd name="T25" fmla="*/ 34 h 36"/>
                  <a:gd name="T26" fmla="*/ 5 w 26"/>
                  <a:gd name="T27" fmla="*/ 22 h 36"/>
                  <a:gd name="T28" fmla="*/ 3 w 26"/>
                  <a:gd name="T29" fmla="*/ 17 h 36"/>
                  <a:gd name="T30" fmla="*/ 2 w 26"/>
                  <a:gd name="T31" fmla="*/ 13 h 36"/>
                  <a:gd name="T32" fmla="*/ 2 w 26"/>
                  <a:gd name="T33" fmla="*/ 11 h 36"/>
                  <a:gd name="T34" fmla="*/ 4 w 26"/>
                  <a:gd name="T35" fmla="*/ 3 h 36"/>
                  <a:gd name="T36" fmla="*/ 3 w 26"/>
                  <a:gd name="T37" fmla="*/ 3 h 36"/>
                  <a:gd name="T38" fmla="*/ 4 w 26"/>
                  <a:gd name="T39" fmla="*/ 4 h 36"/>
                  <a:gd name="T40" fmla="*/ 3 w 26"/>
                  <a:gd name="T41" fmla="*/ 3 h 36"/>
                  <a:gd name="T42" fmla="*/ 2 w 26"/>
                  <a:gd name="T43" fmla="*/ 2 h 36"/>
                  <a:gd name="T44" fmla="*/ 1 w 26"/>
                  <a:gd name="T45" fmla="*/ 7 h 36"/>
                  <a:gd name="T46" fmla="*/ 0 w 26"/>
                  <a:gd name="T47" fmla="*/ 11 h 36"/>
                  <a:gd name="T48" fmla="*/ 0 w 26"/>
                  <a:gd name="T49" fmla="*/ 13 h 36"/>
                  <a:gd name="T50" fmla="*/ 1 w 26"/>
                  <a:gd name="T51" fmla="*/ 17 h 36"/>
                  <a:gd name="T52" fmla="*/ 4 w 26"/>
                  <a:gd name="T53" fmla="*/ 23 h 36"/>
                  <a:gd name="T54" fmla="*/ 11 w 26"/>
                  <a:gd name="T55" fmla="*/ 35 h 36"/>
                  <a:gd name="T56" fmla="*/ 14 w 26"/>
                  <a:gd name="T57" fmla="*/ 36 h 36"/>
                  <a:gd name="T58" fmla="*/ 17 w 26"/>
                  <a:gd name="T59" fmla="*/ 35 h 36"/>
                  <a:gd name="T60" fmla="*/ 26 w 26"/>
                  <a:gd name="T61" fmla="*/ 24 h 36"/>
                  <a:gd name="T62" fmla="*/ 26 w 26"/>
                  <a:gd name="T63" fmla="*/ 22 h 36"/>
                  <a:gd name="T64" fmla="*/ 23 w 26"/>
                  <a:gd name="T65" fmla="*/ 16 h 36"/>
                  <a:gd name="T66" fmla="*/ 17 w 26"/>
                  <a:gd name="T67" fmla="*/ 10 h 36"/>
                  <a:gd name="T68" fmla="*/ 13 w 26"/>
                  <a:gd name="T69" fmla="*/ 5 h 36"/>
                  <a:gd name="T70" fmla="*/ 11 w 26"/>
                  <a:gd name="T71" fmla="*/ 1 h 36"/>
                  <a:gd name="T72" fmla="*/ 7 w 26"/>
                  <a:gd name="T73" fmla="*/ 0 h 36"/>
                  <a:gd name="T74" fmla="*/ 3 w 26"/>
                  <a:gd name="T75" fmla="*/ 2 h 36"/>
                  <a:gd name="T76" fmla="*/ 3 w 26"/>
                  <a:gd name="T77" fmla="*/ 2 h 36"/>
                  <a:gd name="T78" fmla="*/ 2 w 26"/>
                  <a:gd name="T79" fmla="*/ 2 h 36"/>
                  <a:gd name="T80" fmla="*/ 3 w 26"/>
                  <a:gd name="T8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3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1" y="4"/>
                      <a:pt x="11" y="6"/>
                    </a:cubicBezTo>
                    <a:cubicBezTo>
                      <a:pt x="12" y="8"/>
                      <a:pt x="13" y="10"/>
                      <a:pt x="15" y="12"/>
                    </a:cubicBezTo>
                    <a:cubicBezTo>
                      <a:pt x="17" y="13"/>
                      <a:pt x="19" y="15"/>
                      <a:pt x="21" y="17"/>
                    </a:cubicBezTo>
                    <a:cubicBezTo>
                      <a:pt x="23" y="19"/>
                      <a:pt x="24" y="21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5"/>
                      <a:pt x="21" y="28"/>
                      <a:pt x="19" y="30"/>
                    </a:cubicBezTo>
                    <a:cubicBezTo>
                      <a:pt x="18" y="31"/>
                      <a:pt x="17" y="32"/>
                      <a:pt x="16" y="33"/>
                    </a:cubicBezTo>
                    <a:cubicBezTo>
                      <a:pt x="15" y="34"/>
                      <a:pt x="14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31"/>
                      <a:pt x="7" y="27"/>
                      <a:pt x="5" y="22"/>
                    </a:cubicBezTo>
                    <a:cubicBezTo>
                      <a:pt x="4" y="20"/>
                      <a:pt x="4" y="18"/>
                      <a:pt x="3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8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9"/>
                      <a:pt x="3" y="21"/>
                      <a:pt x="4" y="23"/>
                    </a:cubicBezTo>
                    <a:cubicBezTo>
                      <a:pt x="6" y="28"/>
                      <a:pt x="8" y="32"/>
                      <a:pt x="11" y="35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5" y="36"/>
                      <a:pt x="16" y="36"/>
                      <a:pt x="17" y="35"/>
                    </a:cubicBezTo>
                    <a:cubicBezTo>
                      <a:pt x="21" y="32"/>
                      <a:pt x="25" y="27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0"/>
                      <a:pt x="24" y="18"/>
                      <a:pt x="23" y="16"/>
                    </a:cubicBezTo>
                    <a:cubicBezTo>
                      <a:pt x="21" y="14"/>
                      <a:pt x="18" y="12"/>
                      <a:pt x="17" y="10"/>
                    </a:cubicBezTo>
                    <a:cubicBezTo>
                      <a:pt x="15" y="8"/>
                      <a:pt x="14" y="7"/>
                      <a:pt x="13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2" name="Freeform 387"/>
              <p:cNvSpPr>
                <a:spLocks/>
              </p:cNvSpPr>
              <p:nvPr/>
            </p:nvSpPr>
            <p:spPr bwMode="auto">
              <a:xfrm>
                <a:off x="3183376" y="2614126"/>
                <a:ext cx="52388" cy="52388"/>
              </a:xfrm>
              <a:custGeom>
                <a:avLst/>
                <a:gdLst>
                  <a:gd name="T0" fmla="*/ 13 w 33"/>
                  <a:gd name="T1" fmla="*/ 1 h 33"/>
                  <a:gd name="T2" fmla="*/ 14 w 33"/>
                  <a:gd name="T3" fmla="*/ 2 h 33"/>
                  <a:gd name="T4" fmla="*/ 15 w 33"/>
                  <a:gd name="T5" fmla="*/ 2 h 33"/>
                  <a:gd name="T6" fmla="*/ 18 w 33"/>
                  <a:gd name="T7" fmla="*/ 3 h 33"/>
                  <a:gd name="T8" fmla="*/ 22 w 33"/>
                  <a:gd name="T9" fmla="*/ 6 h 33"/>
                  <a:gd name="T10" fmla="*/ 24 w 33"/>
                  <a:gd name="T11" fmla="*/ 9 h 33"/>
                  <a:gd name="T12" fmla="*/ 28 w 33"/>
                  <a:gd name="T13" fmla="*/ 17 h 33"/>
                  <a:gd name="T14" fmla="*/ 31 w 33"/>
                  <a:gd name="T15" fmla="*/ 26 h 33"/>
                  <a:gd name="T16" fmla="*/ 31 w 33"/>
                  <a:gd name="T17" fmla="*/ 27 h 33"/>
                  <a:gd name="T18" fmla="*/ 27 w 33"/>
                  <a:gd name="T19" fmla="*/ 31 h 33"/>
                  <a:gd name="T20" fmla="*/ 21 w 33"/>
                  <a:gd name="T21" fmla="*/ 31 h 33"/>
                  <a:gd name="T22" fmla="*/ 20 w 33"/>
                  <a:gd name="T23" fmla="*/ 31 h 33"/>
                  <a:gd name="T24" fmla="*/ 14 w 33"/>
                  <a:gd name="T25" fmla="*/ 31 h 33"/>
                  <a:gd name="T26" fmla="*/ 9 w 33"/>
                  <a:gd name="T27" fmla="*/ 28 h 33"/>
                  <a:gd name="T28" fmla="*/ 4 w 33"/>
                  <a:gd name="T29" fmla="*/ 24 h 33"/>
                  <a:gd name="T30" fmla="*/ 2 w 33"/>
                  <a:gd name="T31" fmla="*/ 20 h 33"/>
                  <a:gd name="T32" fmla="*/ 2 w 33"/>
                  <a:gd name="T33" fmla="*/ 19 h 33"/>
                  <a:gd name="T34" fmla="*/ 8 w 33"/>
                  <a:gd name="T35" fmla="*/ 10 h 33"/>
                  <a:gd name="T36" fmla="*/ 12 w 33"/>
                  <a:gd name="T37" fmla="*/ 5 h 33"/>
                  <a:gd name="T38" fmla="*/ 14 w 33"/>
                  <a:gd name="T39" fmla="*/ 2 h 33"/>
                  <a:gd name="T40" fmla="*/ 13 w 33"/>
                  <a:gd name="T41" fmla="*/ 1 h 33"/>
                  <a:gd name="T42" fmla="*/ 14 w 33"/>
                  <a:gd name="T43" fmla="*/ 2 h 33"/>
                  <a:gd name="T44" fmla="*/ 13 w 33"/>
                  <a:gd name="T45" fmla="*/ 1 h 33"/>
                  <a:gd name="T46" fmla="*/ 12 w 33"/>
                  <a:gd name="T47" fmla="*/ 1 h 33"/>
                  <a:gd name="T48" fmla="*/ 12 w 33"/>
                  <a:gd name="T49" fmla="*/ 2 h 33"/>
                  <a:gd name="T50" fmla="*/ 10 w 33"/>
                  <a:gd name="T51" fmla="*/ 6 h 33"/>
                  <a:gd name="T52" fmla="*/ 7 w 33"/>
                  <a:gd name="T53" fmla="*/ 9 h 33"/>
                  <a:gd name="T54" fmla="*/ 0 w 33"/>
                  <a:gd name="T55" fmla="*/ 19 h 33"/>
                  <a:gd name="T56" fmla="*/ 0 w 33"/>
                  <a:gd name="T57" fmla="*/ 20 h 33"/>
                  <a:gd name="T58" fmla="*/ 3 w 33"/>
                  <a:gd name="T59" fmla="*/ 25 h 33"/>
                  <a:gd name="T60" fmla="*/ 8 w 33"/>
                  <a:gd name="T61" fmla="*/ 29 h 33"/>
                  <a:gd name="T62" fmla="*/ 13 w 33"/>
                  <a:gd name="T63" fmla="*/ 33 h 33"/>
                  <a:gd name="T64" fmla="*/ 20 w 33"/>
                  <a:gd name="T65" fmla="*/ 33 h 33"/>
                  <a:gd name="T66" fmla="*/ 21 w 33"/>
                  <a:gd name="T67" fmla="*/ 33 h 33"/>
                  <a:gd name="T68" fmla="*/ 28 w 33"/>
                  <a:gd name="T69" fmla="*/ 32 h 33"/>
                  <a:gd name="T70" fmla="*/ 33 w 33"/>
                  <a:gd name="T71" fmla="*/ 28 h 33"/>
                  <a:gd name="T72" fmla="*/ 33 w 33"/>
                  <a:gd name="T73" fmla="*/ 26 h 33"/>
                  <a:gd name="T74" fmla="*/ 30 w 33"/>
                  <a:gd name="T75" fmla="*/ 16 h 33"/>
                  <a:gd name="T76" fmla="*/ 26 w 33"/>
                  <a:gd name="T77" fmla="*/ 8 h 33"/>
                  <a:gd name="T78" fmla="*/ 23 w 33"/>
                  <a:gd name="T79" fmla="*/ 4 h 33"/>
                  <a:gd name="T80" fmla="*/ 20 w 33"/>
                  <a:gd name="T81" fmla="*/ 2 h 33"/>
                  <a:gd name="T82" fmla="*/ 15 w 33"/>
                  <a:gd name="T83" fmla="*/ 0 h 33"/>
                  <a:gd name="T84" fmla="*/ 13 w 33"/>
                  <a:gd name="T85" fmla="*/ 1 h 33"/>
                  <a:gd name="T86" fmla="*/ 12 w 33"/>
                  <a:gd name="T87" fmla="*/ 1 h 33"/>
                  <a:gd name="T88" fmla="*/ 12 w 33"/>
                  <a:gd name="T89" fmla="*/ 1 h 33"/>
                  <a:gd name="T90" fmla="*/ 13 w 33"/>
                  <a:gd name="T9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2" y="7"/>
                      <a:pt x="23" y="7"/>
                      <a:pt x="24" y="9"/>
                    </a:cubicBezTo>
                    <a:cubicBezTo>
                      <a:pt x="25" y="11"/>
                      <a:pt x="27" y="14"/>
                      <a:pt x="28" y="17"/>
                    </a:cubicBezTo>
                    <a:cubicBezTo>
                      <a:pt x="30" y="20"/>
                      <a:pt x="31" y="24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9"/>
                      <a:pt x="29" y="30"/>
                      <a:pt x="27" y="31"/>
                    </a:cubicBezTo>
                    <a:cubicBezTo>
                      <a:pt x="26" y="31"/>
                      <a:pt x="24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31"/>
                      <a:pt x="16" y="31"/>
                      <a:pt x="14" y="31"/>
                    </a:cubicBezTo>
                    <a:cubicBezTo>
                      <a:pt x="13" y="30"/>
                      <a:pt x="11" y="29"/>
                      <a:pt x="9" y="28"/>
                    </a:cubicBezTo>
                    <a:cubicBezTo>
                      <a:pt x="8" y="26"/>
                      <a:pt x="6" y="25"/>
                      <a:pt x="4" y="24"/>
                    </a:cubicBezTo>
                    <a:cubicBezTo>
                      <a:pt x="3" y="23"/>
                      <a:pt x="2" y="22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4"/>
                      <a:pt x="5" y="12"/>
                      <a:pt x="8" y="10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3"/>
                      <a:pt x="10" y="4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4" y="10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5" y="27"/>
                      <a:pt x="6" y="28"/>
                      <a:pt x="8" y="29"/>
                    </a:cubicBezTo>
                    <a:cubicBezTo>
                      <a:pt x="10" y="31"/>
                      <a:pt x="12" y="32"/>
                      <a:pt x="13" y="33"/>
                    </a:cubicBezTo>
                    <a:cubicBezTo>
                      <a:pt x="15" y="33"/>
                      <a:pt x="17" y="33"/>
                      <a:pt x="20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3"/>
                      <a:pt x="26" y="33"/>
                      <a:pt x="28" y="32"/>
                    </a:cubicBezTo>
                    <a:cubicBezTo>
                      <a:pt x="30" y="32"/>
                      <a:pt x="32" y="30"/>
                      <a:pt x="33" y="28"/>
                    </a:cubicBezTo>
                    <a:cubicBezTo>
                      <a:pt x="33" y="28"/>
                      <a:pt x="33" y="27"/>
                      <a:pt x="33" y="26"/>
                    </a:cubicBezTo>
                    <a:cubicBezTo>
                      <a:pt x="33" y="23"/>
                      <a:pt x="32" y="20"/>
                      <a:pt x="30" y="16"/>
                    </a:cubicBezTo>
                    <a:cubicBezTo>
                      <a:pt x="29" y="13"/>
                      <a:pt x="27" y="10"/>
                      <a:pt x="26" y="8"/>
                    </a:cubicBezTo>
                    <a:cubicBezTo>
                      <a:pt x="25" y="6"/>
                      <a:pt x="24" y="5"/>
                      <a:pt x="23" y="4"/>
                    </a:cubicBezTo>
                    <a:cubicBezTo>
                      <a:pt x="22" y="4"/>
                      <a:pt x="21" y="3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" name="Freeform 388"/>
              <p:cNvSpPr>
                <a:spLocks/>
              </p:cNvSpPr>
              <p:nvPr/>
            </p:nvSpPr>
            <p:spPr bwMode="auto">
              <a:xfrm>
                <a:off x="3278626" y="2599839"/>
                <a:ext cx="138113" cy="96838"/>
              </a:xfrm>
              <a:custGeom>
                <a:avLst/>
                <a:gdLst>
                  <a:gd name="T0" fmla="*/ 7 w 87"/>
                  <a:gd name="T1" fmla="*/ 0 h 60"/>
                  <a:gd name="T2" fmla="*/ 22 w 87"/>
                  <a:gd name="T3" fmla="*/ 3 h 60"/>
                  <a:gd name="T4" fmla="*/ 62 w 87"/>
                  <a:gd name="T5" fmla="*/ 24 h 60"/>
                  <a:gd name="T6" fmla="*/ 78 w 87"/>
                  <a:gd name="T7" fmla="*/ 33 h 60"/>
                  <a:gd name="T8" fmla="*/ 87 w 87"/>
                  <a:gd name="T9" fmla="*/ 39 h 60"/>
                  <a:gd name="T10" fmla="*/ 84 w 87"/>
                  <a:gd name="T11" fmla="*/ 46 h 60"/>
                  <a:gd name="T12" fmla="*/ 82 w 87"/>
                  <a:gd name="T13" fmla="*/ 60 h 60"/>
                  <a:gd name="T14" fmla="*/ 75 w 87"/>
                  <a:gd name="T15" fmla="*/ 52 h 60"/>
                  <a:gd name="T16" fmla="*/ 27 w 87"/>
                  <a:gd name="T17" fmla="*/ 27 h 60"/>
                  <a:gd name="T18" fmla="*/ 18 w 87"/>
                  <a:gd name="T19" fmla="*/ 32 h 60"/>
                  <a:gd name="T20" fmla="*/ 13 w 87"/>
                  <a:gd name="T21" fmla="*/ 27 h 60"/>
                  <a:gd name="T22" fmla="*/ 8 w 87"/>
                  <a:gd name="T23" fmla="*/ 19 h 60"/>
                  <a:gd name="T24" fmla="*/ 1 w 87"/>
                  <a:gd name="T25" fmla="*/ 9 h 60"/>
                  <a:gd name="T26" fmla="*/ 3 w 87"/>
                  <a:gd name="T27" fmla="*/ 4 h 60"/>
                  <a:gd name="T28" fmla="*/ 7 w 8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60">
                    <a:moveTo>
                      <a:pt x="7" y="0"/>
                    </a:moveTo>
                    <a:cubicBezTo>
                      <a:pt x="7" y="0"/>
                      <a:pt x="15" y="0"/>
                      <a:pt x="22" y="3"/>
                    </a:cubicBezTo>
                    <a:cubicBezTo>
                      <a:pt x="29" y="5"/>
                      <a:pt x="55" y="20"/>
                      <a:pt x="62" y="24"/>
                    </a:cubicBezTo>
                    <a:cubicBezTo>
                      <a:pt x="69" y="29"/>
                      <a:pt x="74" y="32"/>
                      <a:pt x="78" y="33"/>
                    </a:cubicBezTo>
                    <a:cubicBezTo>
                      <a:pt x="82" y="35"/>
                      <a:pt x="86" y="35"/>
                      <a:pt x="87" y="39"/>
                    </a:cubicBezTo>
                    <a:cubicBezTo>
                      <a:pt x="87" y="43"/>
                      <a:pt x="84" y="41"/>
                      <a:pt x="84" y="46"/>
                    </a:cubicBezTo>
                    <a:cubicBezTo>
                      <a:pt x="85" y="52"/>
                      <a:pt x="86" y="60"/>
                      <a:pt x="82" y="60"/>
                    </a:cubicBezTo>
                    <a:cubicBezTo>
                      <a:pt x="79" y="60"/>
                      <a:pt x="76" y="59"/>
                      <a:pt x="75" y="52"/>
                    </a:cubicBezTo>
                    <a:cubicBezTo>
                      <a:pt x="73" y="45"/>
                      <a:pt x="37" y="24"/>
                      <a:pt x="27" y="27"/>
                    </a:cubicBezTo>
                    <a:cubicBezTo>
                      <a:pt x="22" y="28"/>
                      <a:pt x="24" y="32"/>
                      <a:pt x="18" y="32"/>
                    </a:cubicBezTo>
                    <a:cubicBezTo>
                      <a:pt x="13" y="32"/>
                      <a:pt x="13" y="32"/>
                      <a:pt x="13" y="27"/>
                    </a:cubicBezTo>
                    <a:cubicBezTo>
                      <a:pt x="12" y="21"/>
                      <a:pt x="12" y="22"/>
                      <a:pt x="8" y="19"/>
                    </a:cubicBezTo>
                    <a:cubicBezTo>
                      <a:pt x="4" y="15"/>
                      <a:pt x="2" y="14"/>
                      <a:pt x="1" y="9"/>
                    </a:cubicBezTo>
                    <a:cubicBezTo>
                      <a:pt x="0" y="5"/>
                      <a:pt x="0" y="5"/>
                      <a:pt x="3" y="4"/>
                    </a:cubicBezTo>
                    <a:cubicBezTo>
                      <a:pt x="6" y="3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" name="Freeform 389"/>
              <p:cNvSpPr>
                <a:spLocks noEditPoints="1"/>
              </p:cNvSpPr>
              <p:nvPr/>
            </p:nvSpPr>
            <p:spPr bwMode="auto">
              <a:xfrm>
                <a:off x="3278626" y="2606189"/>
                <a:ext cx="138113" cy="90488"/>
              </a:xfrm>
              <a:custGeom>
                <a:avLst/>
                <a:gdLst>
                  <a:gd name="T0" fmla="*/ 86 w 87"/>
                  <a:gd name="T1" fmla="*/ 34 h 56"/>
                  <a:gd name="T2" fmla="*/ 86 w 87"/>
                  <a:gd name="T3" fmla="*/ 37 h 56"/>
                  <a:gd name="T4" fmla="*/ 86 w 87"/>
                  <a:gd name="T5" fmla="*/ 38 h 56"/>
                  <a:gd name="T6" fmla="*/ 87 w 87"/>
                  <a:gd name="T7" fmla="*/ 35 h 56"/>
                  <a:gd name="T8" fmla="*/ 86 w 87"/>
                  <a:gd name="T9" fmla="*/ 34 h 56"/>
                  <a:gd name="T10" fmla="*/ 1 w 87"/>
                  <a:gd name="T11" fmla="*/ 5 h 56"/>
                  <a:gd name="T12" fmla="*/ 8 w 87"/>
                  <a:gd name="T13" fmla="*/ 15 h 56"/>
                  <a:gd name="T14" fmla="*/ 13 w 87"/>
                  <a:gd name="T15" fmla="*/ 23 h 56"/>
                  <a:gd name="T16" fmla="*/ 18 w 87"/>
                  <a:gd name="T17" fmla="*/ 28 h 56"/>
                  <a:gd name="T18" fmla="*/ 27 w 87"/>
                  <a:gd name="T19" fmla="*/ 23 h 56"/>
                  <a:gd name="T20" fmla="*/ 75 w 87"/>
                  <a:gd name="T21" fmla="*/ 48 h 56"/>
                  <a:gd name="T22" fmla="*/ 82 w 87"/>
                  <a:gd name="T23" fmla="*/ 56 h 56"/>
                  <a:gd name="T24" fmla="*/ 85 w 87"/>
                  <a:gd name="T25" fmla="*/ 51 h 56"/>
                  <a:gd name="T26" fmla="*/ 84 w 87"/>
                  <a:gd name="T27" fmla="*/ 51 h 56"/>
                  <a:gd name="T28" fmla="*/ 76 w 87"/>
                  <a:gd name="T29" fmla="*/ 43 h 56"/>
                  <a:gd name="T30" fmla="*/ 28 w 87"/>
                  <a:gd name="T31" fmla="*/ 18 h 56"/>
                  <a:gd name="T32" fmla="*/ 20 w 87"/>
                  <a:gd name="T33" fmla="*/ 23 h 56"/>
                  <a:gd name="T34" fmla="*/ 14 w 87"/>
                  <a:gd name="T35" fmla="*/ 18 h 56"/>
                  <a:gd name="T36" fmla="*/ 10 w 87"/>
                  <a:gd name="T37" fmla="*/ 10 h 56"/>
                  <a:gd name="T38" fmla="*/ 2 w 87"/>
                  <a:gd name="T39" fmla="*/ 0 h 56"/>
                  <a:gd name="T40" fmla="*/ 2 w 87"/>
                  <a:gd name="T41" fmla="*/ 0 h 56"/>
                  <a:gd name="T42" fmla="*/ 1 w 87"/>
                  <a:gd name="T43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56">
                    <a:moveTo>
                      <a:pt x="86" y="34"/>
                    </a:moveTo>
                    <a:cubicBezTo>
                      <a:pt x="86" y="35"/>
                      <a:pt x="86" y="36"/>
                      <a:pt x="86" y="37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7"/>
                      <a:pt x="87" y="36"/>
                      <a:pt x="87" y="35"/>
                    </a:cubicBezTo>
                    <a:lnTo>
                      <a:pt x="86" y="34"/>
                    </a:lnTo>
                    <a:close/>
                    <a:moveTo>
                      <a:pt x="1" y="5"/>
                    </a:moveTo>
                    <a:cubicBezTo>
                      <a:pt x="2" y="10"/>
                      <a:pt x="4" y="11"/>
                      <a:pt x="8" y="15"/>
                    </a:cubicBezTo>
                    <a:cubicBezTo>
                      <a:pt x="12" y="18"/>
                      <a:pt x="12" y="17"/>
                      <a:pt x="13" y="23"/>
                    </a:cubicBezTo>
                    <a:cubicBezTo>
                      <a:pt x="13" y="28"/>
                      <a:pt x="13" y="28"/>
                      <a:pt x="18" y="28"/>
                    </a:cubicBezTo>
                    <a:cubicBezTo>
                      <a:pt x="24" y="28"/>
                      <a:pt x="22" y="24"/>
                      <a:pt x="27" y="23"/>
                    </a:cubicBezTo>
                    <a:cubicBezTo>
                      <a:pt x="37" y="20"/>
                      <a:pt x="73" y="41"/>
                      <a:pt x="75" y="48"/>
                    </a:cubicBezTo>
                    <a:cubicBezTo>
                      <a:pt x="76" y="55"/>
                      <a:pt x="79" y="56"/>
                      <a:pt x="82" y="56"/>
                    </a:cubicBezTo>
                    <a:cubicBezTo>
                      <a:pt x="84" y="56"/>
                      <a:pt x="85" y="54"/>
                      <a:pt x="85" y="51"/>
                    </a:cubicBezTo>
                    <a:cubicBezTo>
                      <a:pt x="85" y="51"/>
                      <a:pt x="84" y="51"/>
                      <a:pt x="84" y="51"/>
                    </a:cubicBezTo>
                    <a:cubicBezTo>
                      <a:pt x="80" y="51"/>
                      <a:pt x="78" y="50"/>
                      <a:pt x="76" y="43"/>
                    </a:cubicBezTo>
                    <a:cubicBezTo>
                      <a:pt x="75" y="36"/>
                      <a:pt x="39" y="15"/>
                      <a:pt x="28" y="18"/>
                    </a:cubicBezTo>
                    <a:cubicBezTo>
                      <a:pt x="23" y="19"/>
                      <a:pt x="26" y="23"/>
                      <a:pt x="20" y="23"/>
                    </a:cubicBezTo>
                    <a:cubicBezTo>
                      <a:pt x="15" y="23"/>
                      <a:pt x="15" y="24"/>
                      <a:pt x="14" y="18"/>
                    </a:cubicBezTo>
                    <a:cubicBezTo>
                      <a:pt x="14" y="12"/>
                      <a:pt x="14" y="13"/>
                      <a:pt x="10" y="10"/>
                    </a:cubicBezTo>
                    <a:cubicBezTo>
                      <a:pt x="6" y="6"/>
                      <a:pt x="3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" name="Freeform 390"/>
              <p:cNvSpPr>
                <a:spLocks/>
              </p:cNvSpPr>
              <p:nvPr/>
            </p:nvSpPr>
            <p:spPr bwMode="auto">
              <a:xfrm>
                <a:off x="3277038" y="2598251"/>
                <a:ext cx="141288" cy="100013"/>
              </a:xfrm>
              <a:custGeom>
                <a:avLst/>
                <a:gdLst>
                  <a:gd name="T0" fmla="*/ 8 w 89"/>
                  <a:gd name="T1" fmla="*/ 2 h 62"/>
                  <a:gd name="T2" fmla="*/ 23 w 89"/>
                  <a:gd name="T3" fmla="*/ 5 h 62"/>
                  <a:gd name="T4" fmla="*/ 63 w 89"/>
                  <a:gd name="T5" fmla="*/ 26 h 62"/>
                  <a:gd name="T6" fmla="*/ 84 w 89"/>
                  <a:gd name="T7" fmla="*/ 37 h 62"/>
                  <a:gd name="T8" fmla="*/ 87 w 89"/>
                  <a:gd name="T9" fmla="*/ 41 h 62"/>
                  <a:gd name="T10" fmla="*/ 85 w 89"/>
                  <a:gd name="T11" fmla="*/ 43 h 62"/>
                  <a:gd name="T12" fmla="*/ 84 w 89"/>
                  <a:gd name="T13" fmla="*/ 48 h 62"/>
                  <a:gd name="T14" fmla="*/ 84 w 89"/>
                  <a:gd name="T15" fmla="*/ 58 h 62"/>
                  <a:gd name="T16" fmla="*/ 83 w 89"/>
                  <a:gd name="T17" fmla="*/ 60 h 62"/>
                  <a:gd name="T18" fmla="*/ 79 w 89"/>
                  <a:gd name="T19" fmla="*/ 59 h 62"/>
                  <a:gd name="T20" fmla="*/ 75 w 89"/>
                  <a:gd name="T21" fmla="*/ 49 h 62"/>
                  <a:gd name="T22" fmla="*/ 30 w 89"/>
                  <a:gd name="T23" fmla="*/ 27 h 62"/>
                  <a:gd name="T24" fmla="*/ 24 w 89"/>
                  <a:gd name="T25" fmla="*/ 29 h 62"/>
                  <a:gd name="T26" fmla="*/ 19 w 89"/>
                  <a:gd name="T27" fmla="*/ 32 h 62"/>
                  <a:gd name="T28" fmla="*/ 16 w 89"/>
                  <a:gd name="T29" fmla="*/ 32 h 62"/>
                  <a:gd name="T30" fmla="*/ 15 w 89"/>
                  <a:gd name="T31" fmla="*/ 31 h 62"/>
                  <a:gd name="T32" fmla="*/ 13 w 89"/>
                  <a:gd name="T33" fmla="*/ 22 h 62"/>
                  <a:gd name="T34" fmla="*/ 5 w 89"/>
                  <a:gd name="T35" fmla="*/ 15 h 62"/>
                  <a:gd name="T36" fmla="*/ 2 w 89"/>
                  <a:gd name="T37" fmla="*/ 8 h 62"/>
                  <a:gd name="T38" fmla="*/ 4 w 89"/>
                  <a:gd name="T39" fmla="*/ 6 h 62"/>
                  <a:gd name="T40" fmla="*/ 9 w 89"/>
                  <a:gd name="T41" fmla="*/ 1 h 62"/>
                  <a:gd name="T42" fmla="*/ 8 w 89"/>
                  <a:gd name="T43" fmla="*/ 2 h 62"/>
                  <a:gd name="T44" fmla="*/ 7 w 89"/>
                  <a:gd name="T45" fmla="*/ 0 h 62"/>
                  <a:gd name="T46" fmla="*/ 6 w 89"/>
                  <a:gd name="T47" fmla="*/ 2 h 62"/>
                  <a:gd name="T48" fmla="*/ 1 w 89"/>
                  <a:gd name="T49" fmla="*/ 5 h 62"/>
                  <a:gd name="T50" fmla="*/ 1 w 89"/>
                  <a:gd name="T51" fmla="*/ 11 h 62"/>
                  <a:gd name="T52" fmla="*/ 8 w 89"/>
                  <a:gd name="T53" fmla="*/ 20 h 62"/>
                  <a:gd name="T54" fmla="*/ 13 w 89"/>
                  <a:gd name="T55" fmla="*/ 28 h 62"/>
                  <a:gd name="T56" fmla="*/ 15 w 89"/>
                  <a:gd name="T57" fmla="*/ 34 h 62"/>
                  <a:gd name="T58" fmla="*/ 19 w 89"/>
                  <a:gd name="T59" fmla="*/ 34 h 62"/>
                  <a:gd name="T60" fmla="*/ 25 w 89"/>
                  <a:gd name="T61" fmla="*/ 31 h 62"/>
                  <a:gd name="T62" fmla="*/ 30 w 89"/>
                  <a:gd name="T63" fmla="*/ 29 h 62"/>
                  <a:gd name="T64" fmla="*/ 63 w 89"/>
                  <a:gd name="T65" fmla="*/ 43 h 62"/>
                  <a:gd name="T66" fmla="*/ 75 w 89"/>
                  <a:gd name="T67" fmla="*/ 53 h 62"/>
                  <a:gd name="T68" fmla="*/ 82 w 89"/>
                  <a:gd name="T69" fmla="*/ 62 h 62"/>
                  <a:gd name="T70" fmla="*/ 85 w 89"/>
                  <a:gd name="T71" fmla="*/ 61 h 62"/>
                  <a:gd name="T72" fmla="*/ 86 w 89"/>
                  <a:gd name="T73" fmla="*/ 47 h 62"/>
                  <a:gd name="T74" fmla="*/ 87 w 89"/>
                  <a:gd name="T75" fmla="*/ 44 h 62"/>
                  <a:gd name="T76" fmla="*/ 89 w 89"/>
                  <a:gd name="T77" fmla="*/ 41 h 62"/>
                  <a:gd name="T78" fmla="*/ 85 w 89"/>
                  <a:gd name="T79" fmla="*/ 35 h 62"/>
                  <a:gd name="T80" fmla="*/ 64 w 89"/>
                  <a:gd name="T81" fmla="*/ 25 h 62"/>
                  <a:gd name="T82" fmla="*/ 24 w 89"/>
                  <a:gd name="T83" fmla="*/ 3 h 62"/>
                  <a:gd name="T84" fmla="*/ 7 w 89"/>
                  <a:gd name="T85" fmla="*/ 0 h 62"/>
                  <a:gd name="T86" fmla="*/ 8 w 89"/>
                  <a:gd name="T8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10" y="2"/>
                      <a:pt x="13" y="2"/>
                    </a:cubicBezTo>
                    <a:cubicBezTo>
                      <a:pt x="16" y="3"/>
                      <a:pt x="20" y="4"/>
                      <a:pt x="23" y="5"/>
                    </a:cubicBezTo>
                    <a:cubicBezTo>
                      <a:pt x="26" y="6"/>
                      <a:pt x="35" y="10"/>
                      <a:pt x="43" y="15"/>
                    </a:cubicBezTo>
                    <a:cubicBezTo>
                      <a:pt x="51" y="19"/>
                      <a:pt x="59" y="24"/>
                      <a:pt x="63" y="26"/>
                    </a:cubicBezTo>
                    <a:cubicBezTo>
                      <a:pt x="70" y="31"/>
                      <a:pt x="75" y="34"/>
                      <a:pt x="79" y="35"/>
                    </a:cubicBezTo>
                    <a:cubicBezTo>
                      <a:pt x="81" y="36"/>
                      <a:pt x="83" y="36"/>
                      <a:pt x="84" y="37"/>
                    </a:cubicBezTo>
                    <a:cubicBezTo>
                      <a:pt x="85" y="38"/>
                      <a:pt x="86" y="39"/>
                      <a:pt x="87" y="40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2"/>
                      <a:pt x="86" y="42"/>
                    </a:cubicBezTo>
                    <a:cubicBezTo>
                      <a:pt x="86" y="42"/>
                      <a:pt x="86" y="42"/>
                      <a:pt x="85" y="43"/>
                    </a:cubicBezTo>
                    <a:cubicBezTo>
                      <a:pt x="85" y="44"/>
                      <a:pt x="84" y="45"/>
                      <a:pt x="84" y="46"/>
                    </a:cubicBezTo>
                    <a:cubicBezTo>
                      <a:pt x="84" y="47"/>
                      <a:pt x="84" y="47"/>
                      <a:pt x="84" y="48"/>
                    </a:cubicBezTo>
                    <a:cubicBezTo>
                      <a:pt x="85" y="49"/>
                      <a:pt x="85" y="52"/>
                      <a:pt x="85" y="54"/>
                    </a:cubicBezTo>
                    <a:cubicBezTo>
                      <a:pt x="85" y="56"/>
                      <a:pt x="85" y="57"/>
                      <a:pt x="84" y="58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0" y="60"/>
                      <a:pt x="79" y="59"/>
                    </a:cubicBezTo>
                    <a:cubicBezTo>
                      <a:pt x="78" y="58"/>
                      <a:pt x="77" y="56"/>
                      <a:pt x="77" y="53"/>
                    </a:cubicBezTo>
                    <a:cubicBezTo>
                      <a:pt x="76" y="52"/>
                      <a:pt x="76" y="51"/>
                      <a:pt x="75" y="49"/>
                    </a:cubicBezTo>
                    <a:cubicBezTo>
                      <a:pt x="71" y="45"/>
                      <a:pt x="62" y="40"/>
                      <a:pt x="54" y="35"/>
                    </a:cubicBezTo>
                    <a:cubicBezTo>
                      <a:pt x="45" y="30"/>
                      <a:pt x="36" y="27"/>
                      <a:pt x="30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4" y="25"/>
                      <a:pt x="14" y="24"/>
                      <a:pt x="13" y="22"/>
                    </a:cubicBezTo>
                    <a:cubicBezTo>
                      <a:pt x="13" y="21"/>
                      <a:pt x="12" y="20"/>
                      <a:pt x="10" y="19"/>
                    </a:cubicBezTo>
                    <a:cubicBezTo>
                      <a:pt x="8" y="17"/>
                      <a:pt x="6" y="16"/>
                      <a:pt x="5" y="15"/>
                    </a:cubicBezTo>
                    <a:cubicBezTo>
                      <a:pt x="4" y="13"/>
                      <a:pt x="3" y="12"/>
                      <a:pt x="3" y="10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1" y="13"/>
                      <a:pt x="2" y="15"/>
                      <a:pt x="4" y="16"/>
                    </a:cubicBezTo>
                    <a:cubicBezTo>
                      <a:pt x="5" y="17"/>
                      <a:pt x="6" y="19"/>
                      <a:pt x="8" y="20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4"/>
                      <a:pt x="12" y="25"/>
                      <a:pt x="13" y="28"/>
                    </a:cubicBezTo>
                    <a:cubicBezTo>
                      <a:pt x="13" y="30"/>
                      <a:pt x="13" y="32"/>
                      <a:pt x="14" y="33"/>
                    </a:cubicBezTo>
                    <a:cubicBezTo>
                      <a:pt x="14" y="34"/>
                      <a:pt x="15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21" y="34"/>
                      <a:pt x="22" y="34"/>
                      <a:pt x="23" y="33"/>
                    </a:cubicBezTo>
                    <a:cubicBezTo>
                      <a:pt x="24" y="33"/>
                      <a:pt x="25" y="31"/>
                      <a:pt x="25" y="31"/>
                    </a:cubicBezTo>
                    <a:cubicBezTo>
                      <a:pt x="26" y="30"/>
                      <a:pt x="26" y="29"/>
                      <a:pt x="28" y="29"/>
                    </a:cubicBezTo>
                    <a:cubicBezTo>
                      <a:pt x="28" y="29"/>
                      <a:pt x="29" y="29"/>
                      <a:pt x="30" y="29"/>
                    </a:cubicBezTo>
                    <a:cubicBezTo>
                      <a:pt x="33" y="29"/>
                      <a:pt x="37" y="30"/>
                      <a:pt x="42" y="32"/>
                    </a:cubicBezTo>
                    <a:cubicBezTo>
                      <a:pt x="49" y="34"/>
                      <a:pt x="57" y="39"/>
                      <a:pt x="63" y="43"/>
                    </a:cubicBezTo>
                    <a:cubicBezTo>
                      <a:pt x="66" y="45"/>
                      <a:pt x="69" y="47"/>
                      <a:pt x="71" y="49"/>
                    </a:cubicBezTo>
                    <a:cubicBezTo>
                      <a:pt x="73" y="51"/>
                      <a:pt x="75" y="53"/>
                      <a:pt x="75" y="53"/>
                    </a:cubicBezTo>
                    <a:cubicBezTo>
                      <a:pt x="76" y="56"/>
                      <a:pt x="76" y="59"/>
                      <a:pt x="78" y="60"/>
                    </a:cubicBezTo>
                    <a:cubicBezTo>
                      <a:pt x="79" y="61"/>
                      <a:pt x="81" y="62"/>
                      <a:pt x="82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5" y="62"/>
                      <a:pt x="85" y="61"/>
                    </a:cubicBezTo>
                    <a:cubicBezTo>
                      <a:pt x="87" y="59"/>
                      <a:pt x="87" y="57"/>
                      <a:pt x="87" y="54"/>
                    </a:cubicBezTo>
                    <a:cubicBezTo>
                      <a:pt x="87" y="51"/>
                      <a:pt x="87" y="49"/>
                      <a:pt x="86" y="47"/>
                    </a:cubicBezTo>
                    <a:cubicBezTo>
                      <a:pt x="86" y="47"/>
                      <a:pt x="86" y="46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7" y="44"/>
                      <a:pt x="88" y="43"/>
                      <a:pt x="88" y="43"/>
                    </a:cubicBezTo>
                    <a:cubicBezTo>
                      <a:pt x="88" y="42"/>
                      <a:pt x="89" y="42"/>
                      <a:pt x="89" y="41"/>
                    </a:cubicBezTo>
                    <a:cubicBezTo>
                      <a:pt x="89" y="41"/>
                      <a:pt x="89" y="40"/>
                      <a:pt x="89" y="40"/>
                    </a:cubicBezTo>
                    <a:cubicBezTo>
                      <a:pt x="88" y="38"/>
                      <a:pt x="87" y="36"/>
                      <a:pt x="85" y="35"/>
                    </a:cubicBezTo>
                    <a:cubicBezTo>
                      <a:pt x="83" y="34"/>
                      <a:pt x="81" y="34"/>
                      <a:pt x="80" y="33"/>
                    </a:cubicBezTo>
                    <a:cubicBezTo>
                      <a:pt x="76" y="32"/>
                      <a:pt x="71" y="29"/>
                      <a:pt x="64" y="25"/>
                    </a:cubicBezTo>
                    <a:cubicBezTo>
                      <a:pt x="60" y="22"/>
                      <a:pt x="52" y="18"/>
                      <a:pt x="44" y="13"/>
                    </a:cubicBezTo>
                    <a:cubicBezTo>
                      <a:pt x="35" y="8"/>
                      <a:pt x="27" y="4"/>
                      <a:pt x="24" y="3"/>
                    </a:cubicBezTo>
                    <a:cubicBezTo>
                      <a:pt x="17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" name="Freeform 391"/>
              <p:cNvSpPr>
                <a:spLocks/>
              </p:cNvSpPr>
              <p:nvPr/>
            </p:nvSpPr>
            <p:spPr bwMode="auto">
              <a:xfrm>
                <a:off x="3411976" y="2669689"/>
                <a:ext cx="68263" cy="55563"/>
              </a:xfrm>
              <a:custGeom>
                <a:avLst/>
                <a:gdLst>
                  <a:gd name="T0" fmla="*/ 0 w 42"/>
                  <a:gd name="T1" fmla="*/ 3 h 35"/>
                  <a:gd name="T2" fmla="*/ 11 w 42"/>
                  <a:gd name="T3" fmla="*/ 5 h 35"/>
                  <a:gd name="T4" fmla="*/ 31 w 42"/>
                  <a:gd name="T5" fmla="*/ 18 h 35"/>
                  <a:gd name="T6" fmla="*/ 39 w 42"/>
                  <a:gd name="T7" fmla="*/ 29 h 35"/>
                  <a:gd name="T8" fmla="*/ 31 w 42"/>
                  <a:gd name="T9" fmla="*/ 30 h 35"/>
                  <a:gd name="T10" fmla="*/ 15 w 42"/>
                  <a:gd name="T11" fmla="*/ 19 h 35"/>
                  <a:gd name="T12" fmla="*/ 5 w 42"/>
                  <a:gd name="T13" fmla="*/ 18 h 35"/>
                  <a:gd name="T14" fmla="*/ 1 w 42"/>
                  <a:gd name="T15" fmla="*/ 11 h 35"/>
                  <a:gd name="T16" fmla="*/ 0 w 42"/>
                  <a:gd name="T1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5">
                    <a:moveTo>
                      <a:pt x="0" y="3"/>
                    </a:moveTo>
                    <a:cubicBezTo>
                      <a:pt x="0" y="3"/>
                      <a:pt x="4" y="0"/>
                      <a:pt x="11" y="5"/>
                    </a:cubicBezTo>
                    <a:cubicBezTo>
                      <a:pt x="17" y="10"/>
                      <a:pt x="28" y="14"/>
                      <a:pt x="31" y="18"/>
                    </a:cubicBezTo>
                    <a:cubicBezTo>
                      <a:pt x="34" y="21"/>
                      <a:pt x="42" y="25"/>
                      <a:pt x="39" y="29"/>
                    </a:cubicBezTo>
                    <a:cubicBezTo>
                      <a:pt x="36" y="34"/>
                      <a:pt x="33" y="35"/>
                      <a:pt x="31" y="30"/>
                    </a:cubicBezTo>
                    <a:cubicBezTo>
                      <a:pt x="29" y="25"/>
                      <a:pt x="21" y="18"/>
                      <a:pt x="15" y="19"/>
                    </a:cubicBezTo>
                    <a:cubicBezTo>
                      <a:pt x="9" y="20"/>
                      <a:pt x="9" y="21"/>
                      <a:pt x="5" y="18"/>
                    </a:cubicBezTo>
                    <a:cubicBezTo>
                      <a:pt x="2" y="15"/>
                      <a:pt x="2" y="16"/>
                      <a:pt x="1" y="11"/>
                    </a:cubicBezTo>
                    <a:cubicBezTo>
                      <a:pt x="1" y="7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" name="Freeform 392"/>
              <p:cNvSpPr>
                <a:spLocks/>
              </p:cNvSpPr>
              <p:nvPr/>
            </p:nvSpPr>
            <p:spPr bwMode="auto">
              <a:xfrm>
                <a:off x="3410388" y="2671276"/>
                <a:ext cx="68263" cy="52388"/>
              </a:xfrm>
              <a:custGeom>
                <a:avLst/>
                <a:gdLst>
                  <a:gd name="T0" fmla="*/ 1 w 42"/>
                  <a:gd name="T1" fmla="*/ 2 h 33"/>
                  <a:gd name="T2" fmla="*/ 2 w 42"/>
                  <a:gd name="T3" fmla="*/ 3 h 33"/>
                  <a:gd name="T4" fmla="*/ 2 w 42"/>
                  <a:gd name="T5" fmla="*/ 3 h 33"/>
                  <a:gd name="T6" fmla="*/ 5 w 42"/>
                  <a:gd name="T7" fmla="*/ 2 h 33"/>
                  <a:gd name="T8" fmla="*/ 11 w 42"/>
                  <a:gd name="T9" fmla="*/ 5 h 33"/>
                  <a:gd name="T10" fmla="*/ 23 w 42"/>
                  <a:gd name="T11" fmla="*/ 12 h 33"/>
                  <a:gd name="T12" fmla="*/ 31 w 42"/>
                  <a:gd name="T13" fmla="*/ 17 h 33"/>
                  <a:gd name="T14" fmla="*/ 37 w 42"/>
                  <a:gd name="T15" fmla="*/ 22 h 33"/>
                  <a:gd name="T16" fmla="*/ 40 w 42"/>
                  <a:gd name="T17" fmla="*/ 26 h 33"/>
                  <a:gd name="T18" fmla="*/ 39 w 42"/>
                  <a:gd name="T19" fmla="*/ 28 h 33"/>
                  <a:gd name="T20" fmla="*/ 37 w 42"/>
                  <a:gd name="T21" fmla="*/ 30 h 33"/>
                  <a:gd name="T22" fmla="*/ 35 w 42"/>
                  <a:gd name="T23" fmla="*/ 31 h 33"/>
                  <a:gd name="T24" fmla="*/ 34 w 42"/>
                  <a:gd name="T25" fmla="*/ 31 h 33"/>
                  <a:gd name="T26" fmla="*/ 33 w 42"/>
                  <a:gd name="T27" fmla="*/ 29 h 33"/>
                  <a:gd name="T28" fmla="*/ 27 w 42"/>
                  <a:gd name="T29" fmla="*/ 21 h 33"/>
                  <a:gd name="T30" fmla="*/ 17 w 42"/>
                  <a:gd name="T31" fmla="*/ 17 h 33"/>
                  <a:gd name="T32" fmla="*/ 16 w 42"/>
                  <a:gd name="T33" fmla="*/ 17 h 33"/>
                  <a:gd name="T34" fmla="*/ 10 w 42"/>
                  <a:gd name="T35" fmla="*/ 18 h 33"/>
                  <a:gd name="T36" fmla="*/ 9 w 42"/>
                  <a:gd name="T37" fmla="*/ 17 h 33"/>
                  <a:gd name="T38" fmla="*/ 7 w 42"/>
                  <a:gd name="T39" fmla="*/ 16 h 33"/>
                  <a:gd name="T40" fmla="*/ 4 w 42"/>
                  <a:gd name="T41" fmla="*/ 13 h 33"/>
                  <a:gd name="T42" fmla="*/ 3 w 42"/>
                  <a:gd name="T43" fmla="*/ 12 h 33"/>
                  <a:gd name="T44" fmla="*/ 3 w 42"/>
                  <a:gd name="T45" fmla="*/ 10 h 33"/>
                  <a:gd name="T46" fmla="*/ 2 w 42"/>
                  <a:gd name="T47" fmla="*/ 2 h 33"/>
                  <a:gd name="T48" fmla="*/ 1 w 42"/>
                  <a:gd name="T49" fmla="*/ 2 h 33"/>
                  <a:gd name="T50" fmla="*/ 2 w 42"/>
                  <a:gd name="T51" fmla="*/ 3 h 33"/>
                  <a:gd name="T52" fmla="*/ 1 w 42"/>
                  <a:gd name="T53" fmla="*/ 2 h 33"/>
                  <a:gd name="T54" fmla="*/ 0 w 42"/>
                  <a:gd name="T55" fmla="*/ 3 h 33"/>
                  <a:gd name="T56" fmla="*/ 1 w 42"/>
                  <a:gd name="T57" fmla="*/ 10 h 33"/>
                  <a:gd name="T58" fmla="*/ 1 w 42"/>
                  <a:gd name="T59" fmla="*/ 13 h 33"/>
                  <a:gd name="T60" fmla="*/ 3 w 42"/>
                  <a:gd name="T61" fmla="*/ 15 h 33"/>
                  <a:gd name="T62" fmla="*/ 6 w 42"/>
                  <a:gd name="T63" fmla="*/ 18 h 33"/>
                  <a:gd name="T64" fmla="*/ 8 w 42"/>
                  <a:gd name="T65" fmla="*/ 19 h 33"/>
                  <a:gd name="T66" fmla="*/ 10 w 42"/>
                  <a:gd name="T67" fmla="*/ 20 h 33"/>
                  <a:gd name="T68" fmla="*/ 16 w 42"/>
                  <a:gd name="T69" fmla="*/ 19 h 33"/>
                  <a:gd name="T70" fmla="*/ 17 w 42"/>
                  <a:gd name="T71" fmla="*/ 19 h 33"/>
                  <a:gd name="T72" fmla="*/ 26 w 42"/>
                  <a:gd name="T73" fmla="*/ 22 h 33"/>
                  <a:gd name="T74" fmla="*/ 31 w 42"/>
                  <a:gd name="T75" fmla="*/ 29 h 33"/>
                  <a:gd name="T76" fmla="*/ 33 w 42"/>
                  <a:gd name="T77" fmla="*/ 32 h 33"/>
                  <a:gd name="T78" fmla="*/ 35 w 42"/>
                  <a:gd name="T79" fmla="*/ 33 h 33"/>
                  <a:gd name="T80" fmla="*/ 38 w 42"/>
                  <a:gd name="T81" fmla="*/ 32 h 33"/>
                  <a:gd name="T82" fmla="*/ 41 w 42"/>
                  <a:gd name="T83" fmla="*/ 29 h 33"/>
                  <a:gd name="T84" fmla="*/ 42 w 42"/>
                  <a:gd name="T85" fmla="*/ 26 h 33"/>
                  <a:gd name="T86" fmla="*/ 38 w 42"/>
                  <a:gd name="T87" fmla="*/ 21 h 33"/>
                  <a:gd name="T88" fmla="*/ 33 w 42"/>
                  <a:gd name="T89" fmla="*/ 16 h 33"/>
                  <a:gd name="T90" fmla="*/ 24 w 42"/>
                  <a:gd name="T91" fmla="*/ 10 h 33"/>
                  <a:gd name="T92" fmla="*/ 12 w 42"/>
                  <a:gd name="T93" fmla="*/ 3 h 33"/>
                  <a:gd name="T94" fmla="*/ 5 w 42"/>
                  <a:gd name="T95" fmla="*/ 0 h 33"/>
                  <a:gd name="T96" fmla="*/ 1 w 42"/>
                  <a:gd name="T97" fmla="*/ 2 h 33"/>
                  <a:gd name="T98" fmla="*/ 0 w 42"/>
                  <a:gd name="T99" fmla="*/ 2 h 33"/>
                  <a:gd name="T100" fmla="*/ 0 w 42"/>
                  <a:gd name="T101" fmla="*/ 3 h 33"/>
                  <a:gd name="T102" fmla="*/ 1 w 42"/>
                  <a:gd name="T10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3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6" y="2"/>
                      <a:pt x="8" y="3"/>
                      <a:pt x="11" y="5"/>
                    </a:cubicBezTo>
                    <a:cubicBezTo>
                      <a:pt x="14" y="8"/>
                      <a:pt x="19" y="10"/>
                      <a:pt x="23" y="12"/>
                    </a:cubicBezTo>
                    <a:cubicBezTo>
                      <a:pt x="27" y="14"/>
                      <a:pt x="30" y="16"/>
                      <a:pt x="31" y="17"/>
                    </a:cubicBezTo>
                    <a:cubicBezTo>
                      <a:pt x="33" y="19"/>
                      <a:pt x="35" y="21"/>
                      <a:pt x="37" y="22"/>
                    </a:cubicBezTo>
                    <a:cubicBezTo>
                      <a:pt x="38" y="24"/>
                      <a:pt x="40" y="25"/>
                      <a:pt x="40" y="26"/>
                    </a:cubicBezTo>
                    <a:cubicBezTo>
                      <a:pt x="40" y="27"/>
                      <a:pt x="39" y="27"/>
                      <a:pt x="39" y="28"/>
                    </a:cubicBezTo>
                    <a:cubicBezTo>
                      <a:pt x="38" y="29"/>
                      <a:pt x="38" y="30"/>
                      <a:pt x="37" y="30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4" y="31"/>
                    </a:cubicBezTo>
                    <a:cubicBezTo>
                      <a:pt x="34" y="30"/>
                      <a:pt x="34" y="30"/>
                      <a:pt x="33" y="29"/>
                    </a:cubicBezTo>
                    <a:cubicBezTo>
                      <a:pt x="32" y="26"/>
                      <a:pt x="30" y="23"/>
                      <a:pt x="27" y="21"/>
                    </a:cubicBezTo>
                    <a:cubicBezTo>
                      <a:pt x="24" y="19"/>
                      <a:pt x="20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7"/>
                      <a:pt x="11" y="18"/>
                      <a:pt x="10" y="18"/>
                    </a:cubicBezTo>
                    <a:cubicBezTo>
                      <a:pt x="10" y="18"/>
                      <a:pt x="9" y="18"/>
                      <a:pt x="9" y="17"/>
                    </a:cubicBezTo>
                    <a:cubicBezTo>
                      <a:pt x="9" y="17"/>
                      <a:pt x="8" y="17"/>
                      <a:pt x="7" y="16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5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6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6" y="18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3" y="20"/>
                      <a:pt x="26" y="22"/>
                    </a:cubicBezTo>
                    <a:cubicBezTo>
                      <a:pt x="28" y="25"/>
                      <a:pt x="31" y="27"/>
                      <a:pt x="31" y="29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3"/>
                      <a:pt x="34" y="33"/>
                      <a:pt x="35" y="33"/>
                    </a:cubicBezTo>
                    <a:cubicBezTo>
                      <a:pt x="36" y="33"/>
                      <a:pt x="37" y="33"/>
                      <a:pt x="38" y="32"/>
                    </a:cubicBezTo>
                    <a:cubicBezTo>
                      <a:pt x="39" y="31"/>
                      <a:pt x="40" y="30"/>
                      <a:pt x="41" y="29"/>
                    </a:cubicBezTo>
                    <a:cubicBezTo>
                      <a:pt x="41" y="28"/>
                      <a:pt x="42" y="27"/>
                      <a:pt x="42" y="26"/>
                    </a:cubicBezTo>
                    <a:cubicBezTo>
                      <a:pt x="41" y="24"/>
                      <a:pt x="40" y="22"/>
                      <a:pt x="38" y="21"/>
                    </a:cubicBezTo>
                    <a:cubicBezTo>
                      <a:pt x="36" y="19"/>
                      <a:pt x="34" y="17"/>
                      <a:pt x="33" y="16"/>
                    </a:cubicBezTo>
                    <a:cubicBezTo>
                      <a:pt x="31" y="14"/>
                      <a:pt x="28" y="12"/>
                      <a:pt x="24" y="10"/>
                    </a:cubicBezTo>
                    <a:cubicBezTo>
                      <a:pt x="20" y="8"/>
                      <a:pt x="15" y="6"/>
                      <a:pt x="12" y="3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" name="Freeform 393"/>
              <p:cNvSpPr>
                <a:spLocks/>
              </p:cNvSpPr>
              <p:nvPr/>
            </p:nvSpPr>
            <p:spPr bwMode="auto">
              <a:xfrm>
                <a:off x="3253226" y="2617301"/>
                <a:ext cx="153988" cy="150813"/>
              </a:xfrm>
              <a:custGeom>
                <a:avLst/>
                <a:gdLst>
                  <a:gd name="T0" fmla="*/ 13 w 96"/>
                  <a:gd name="T1" fmla="*/ 6 h 95"/>
                  <a:gd name="T2" fmla="*/ 18 w 96"/>
                  <a:gd name="T3" fmla="*/ 4 h 95"/>
                  <a:gd name="T4" fmla="*/ 27 w 96"/>
                  <a:gd name="T5" fmla="*/ 14 h 95"/>
                  <a:gd name="T6" fmla="*/ 33 w 96"/>
                  <a:gd name="T7" fmla="*/ 28 h 95"/>
                  <a:gd name="T8" fmla="*/ 73 w 96"/>
                  <a:gd name="T9" fmla="*/ 58 h 95"/>
                  <a:gd name="T10" fmla="*/ 93 w 96"/>
                  <a:gd name="T11" fmla="*/ 78 h 95"/>
                  <a:gd name="T12" fmla="*/ 83 w 96"/>
                  <a:gd name="T13" fmla="*/ 94 h 95"/>
                  <a:gd name="T14" fmla="*/ 73 w 96"/>
                  <a:gd name="T15" fmla="*/ 83 h 95"/>
                  <a:gd name="T16" fmla="*/ 48 w 96"/>
                  <a:gd name="T17" fmla="*/ 62 h 95"/>
                  <a:gd name="T18" fmla="*/ 26 w 96"/>
                  <a:gd name="T19" fmla="*/ 44 h 95"/>
                  <a:gd name="T20" fmla="*/ 10 w 96"/>
                  <a:gd name="T21" fmla="*/ 36 h 95"/>
                  <a:gd name="T22" fmla="*/ 2 w 96"/>
                  <a:gd name="T23" fmla="*/ 20 h 95"/>
                  <a:gd name="T24" fmla="*/ 9 w 96"/>
                  <a:gd name="T25" fmla="*/ 11 h 95"/>
                  <a:gd name="T26" fmla="*/ 13 w 96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95">
                    <a:moveTo>
                      <a:pt x="13" y="6"/>
                    </a:moveTo>
                    <a:cubicBezTo>
                      <a:pt x="13" y="6"/>
                      <a:pt x="15" y="0"/>
                      <a:pt x="18" y="4"/>
                    </a:cubicBezTo>
                    <a:cubicBezTo>
                      <a:pt x="21" y="7"/>
                      <a:pt x="27" y="11"/>
                      <a:pt x="27" y="14"/>
                    </a:cubicBezTo>
                    <a:cubicBezTo>
                      <a:pt x="28" y="18"/>
                      <a:pt x="30" y="22"/>
                      <a:pt x="33" y="28"/>
                    </a:cubicBezTo>
                    <a:cubicBezTo>
                      <a:pt x="37" y="33"/>
                      <a:pt x="63" y="51"/>
                      <a:pt x="73" y="58"/>
                    </a:cubicBezTo>
                    <a:cubicBezTo>
                      <a:pt x="84" y="65"/>
                      <a:pt x="96" y="70"/>
                      <a:pt x="93" y="78"/>
                    </a:cubicBezTo>
                    <a:cubicBezTo>
                      <a:pt x="90" y="86"/>
                      <a:pt x="88" y="95"/>
                      <a:pt x="83" y="94"/>
                    </a:cubicBezTo>
                    <a:cubicBezTo>
                      <a:pt x="78" y="94"/>
                      <a:pt x="80" y="88"/>
                      <a:pt x="73" y="83"/>
                    </a:cubicBezTo>
                    <a:cubicBezTo>
                      <a:pt x="66" y="77"/>
                      <a:pt x="58" y="71"/>
                      <a:pt x="48" y="62"/>
                    </a:cubicBezTo>
                    <a:cubicBezTo>
                      <a:pt x="39" y="53"/>
                      <a:pt x="35" y="46"/>
                      <a:pt x="26" y="44"/>
                    </a:cubicBezTo>
                    <a:cubicBezTo>
                      <a:pt x="16" y="42"/>
                      <a:pt x="14" y="40"/>
                      <a:pt x="10" y="36"/>
                    </a:cubicBezTo>
                    <a:cubicBezTo>
                      <a:pt x="7" y="32"/>
                      <a:pt x="0" y="23"/>
                      <a:pt x="2" y="20"/>
                    </a:cubicBezTo>
                    <a:cubicBezTo>
                      <a:pt x="4" y="17"/>
                      <a:pt x="7" y="11"/>
                      <a:pt x="9" y="11"/>
                    </a:cubicBezTo>
                    <a:cubicBezTo>
                      <a:pt x="11" y="10"/>
                      <a:pt x="13" y="6"/>
                      <a:pt x="1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" name="Freeform 394"/>
              <p:cNvSpPr>
                <a:spLocks noEditPoints="1"/>
              </p:cNvSpPr>
              <p:nvPr/>
            </p:nvSpPr>
            <p:spPr bwMode="auto">
              <a:xfrm>
                <a:off x="3256401" y="2623651"/>
                <a:ext cx="142875" cy="146050"/>
              </a:xfrm>
              <a:custGeom>
                <a:avLst/>
                <a:gdLst>
                  <a:gd name="T0" fmla="*/ 15 w 89"/>
                  <a:gd name="T1" fmla="*/ 0 h 92"/>
                  <a:gd name="T2" fmla="*/ 13 w 89"/>
                  <a:gd name="T3" fmla="*/ 3 h 92"/>
                  <a:gd name="T4" fmla="*/ 15 w 89"/>
                  <a:gd name="T5" fmla="*/ 0 h 92"/>
                  <a:gd name="T6" fmla="*/ 10 w 89"/>
                  <a:gd name="T7" fmla="*/ 33 h 92"/>
                  <a:gd name="T8" fmla="*/ 26 w 89"/>
                  <a:gd name="T9" fmla="*/ 41 h 92"/>
                  <a:gd name="T10" fmla="*/ 48 w 89"/>
                  <a:gd name="T11" fmla="*/ 59 h 92"/>
                  <a:gd name="T12" fmla="*/ 73 w 89"/>
                  <a:gd name="T13" fmla="*/ 80 h 92"/>
                  <a:gd name="T14" fmla="*/ 83 w 89"/>
                  <a:gd name="T15" fmla="*/ 91 h 92"/>
                  <a:gd name="T16" fmla="*/ 89 w 89"/>
                  <a:gd name="T17" fmla="*/ 85 h 92"/>
                  <a:gd name="T18" fmla="*/ 86 w 89"/>
                  <a:gd name="T19" fmla="*/ 86 h 92"/>
                  <a:gd name="T20" fmla="*/ 76 w 89"/>
                  <a:gd name="T21" fmla="*/ 75 h 92"/>
                  <a:gd name="T22" fmla="*/ 52 w 89"/>
                  <a:gd name="T23" fmla="*/ 54 h 92"/>
                  <a:gd name="T24" fmla="*/ 29 w 89"/>
                  <a:gd name="T25" fmla="*/ 36 h 92"/>
                  <a:gd name="T26" fmla="*/ 14 w 89"/>
                  <a:gd name="T27" fmla="*/ 28 h 92"/>
                  <a:gd name="T28" fmla="*/ 5 w 89"/>
                  <a:gd name="T29" fmla="*/ 12 h 92"/>
                  <a:gd name="T30" fmla="*/ 7 w 89"/>
                  <a:gd name="T31" fmla="*/ 9 h 92"/>
                  <a:gd name="T32" fmla="*/ 2 w 89"/>
                  <a:gd name="T33" fmla="*/ 17 h 92"/>
                  <a:gd name="T34" fmla="*/ 10 w 89"/>
                  <a:gd name="T35" fmla="*/ 3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92">
                    <a:moveTo>
                      <a:pt x="15" y="0"/>
                    </a:moveTo>
                    <a:cubicBezTo>
                      <a:pt x="14" y="0"/>
                      <a:pt x="13" y="2"/>
                      <a:pt x="13" y="3"/>
                    </a:cubicBezTo>
                    <a:cubicBezTo>
                      <a:pt x="14" y="2"/>
                      <a:pt x="15" y="1"/>
                      <a:pt x="15" y="0"/>
                    </a:cubicBezTo>
                    <a:close/>
                    <a:moveTo>
                      <a:pt x="10" y="33"/>
                    </a:moveTo>
                    <a:cubicBezTo>
                      <a:pt x="14" y="37"/>
                      <a:pt x="16" y="39"/>
                      <a:pt x="26" y="41"/>
                    </a:cubicBezTo>
                    <a:cubicBezTo>
                      <a:pt x="35" y="43"/>
                      <a:pt x="39" y="50"/>
                      <a:pt x="48" y="59"/>
                    </a:cubicBezTo>
                    <a:cubicBezTo>
                      <a:pt x="58" y="68"/>
                      <a:pt x="66" y="74"/>
                      <a:pt x="73" y="80"/>
                    </a:cubicBezTo>
                    <a:cubicBezTo>
                      <a:pt x="80" y="85"/>
                      <a:pt x="78" y="91"/>
                      <a:pt x="83" y="91"/>
                    </a:cubicBezTo>
                    <a:cubicBezTo>
                      <a:pt x="85" y="92"/>
                      <a:pt x="87" y="89"/>
                      <a:pt x="89" y="85"/>
                    </a:cubicBezTo>
                    <a:cubicBezTo>
                      <a:pt x="88" y="86"/>
                      <a:pt x="87" y="87"/>
                      <a:pt x="86" y="86"/>
                    </a:cubicBezTo>
                    <a:cubicBezTo>
                      <a:pt x="81" y="86"/>
                      <a:pt x="83" y="81"/>
                      <a:pt x="76" y="75"/>
                    </a:cubicBezTo>
                    <a:cubicBezTo>
                      <a:pt x="70" y="69"/>
                      <a:pt x="61" y="63"/>
                      <a:pt x="52" y="54"/>
                    </a:cubicBezTo>
                    <a:cubicBezTo>
                      <a:pt x="43" y="45"/>
                      <a:pt x="38" y="38"/>
                      <a:pt x="29" y="36"/>
                    </a:cubicBezTo>
                    <a:cubicBezTo>
                      <a:pt x="20" y="34"/>
                      <a:pt x="17" y="32"/>
                      <a:pt x="14" y="28"/>
                    </a:cubicBezTo>
                    <a:cubicBezTo>
                      <a:pt x="11" y="24"/>
                      <a:pt x="4" y="15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5" y="11"/>
                      <a:pt x="3" y="15"/>
                      <a:pt x="2" y="17"/>
                    </a:cubicBezTo>
                    <a:cubicBezTo>
                      <a:pt x="0" y="20"/>
                      <a:pt x="7" y="29"/>
                      <a:pt x="10" y="3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" name="Freeform 395"/>
              <p:cNvSpPr>
                <a:spLocks/>
              </p:cNvSpPr>
              <p:nvPr/>
            </p:nvSpPr>
            <p:spPr bwMode="auto">
              <a:xfrm>
                <a:off x="3254813" y="2618889"/>
                <a:ext cx="149225" cy="149225"/>
              </a:xfrm>
              <a:custGeom>
                <a:avLst/>
                <a:gdLst>
                  <a:gd name="T0" fmla="*/ 12 w 93"/>
                  <a:gd name="T1" fmla="*/ 5 h 94"/>
                  <a:gd name="T2" fmla="*/ 13 w 93"/>
                  <a:gd name="T3" fmla="*/ 3 h 94"/>
                  <a:gd name="T4" fmla="*/ 16 w 93"/>
                  <a:gd name="T5" fmla="*/ 3 h 94"/>
                  <a:gd name="T6" fmla="*/ 25 w 93"/>
                  <a:gd name="T7" fmla="*/ 14 h 94"/>
                  <a:gd name="T8" fmla="*/ 38 w 93"/>
                  <a:gd name="T9" fmla="*/ 34 h 94"/>
                  <a:gd name="T10" fmla="*/ 85 w 93"/>
                  <a:gd name="T11" fmla="*/ 66 h 94"/>
                  <a:gd name="T12" fmla="*/ 91 w 93"/>
                  <a:gd name="T13" fmla="*/ 74 h 94"/>
                  <a:gd name="T14" fmla="*/ 87 w 93"/>
                  <a:gd name="T15" fmla="*/ 88 h 94"/>
                  <a:gd name="T16" fmla="*/ 82 w 93"/>
                  <a:gd name="T17" fmla="*/ 92 h 94"/>
                  <a:gd name="T18" fmla="*/ 80 w 93"/>
                  <a:gd name="T19" fmla="*/ 92 h 94"/>
                  <a:gd name="T20" fmla="*/ 73 w 93"/>
                  <a:gd name="T21" fmla="*/ 81 h 94"/>
                  <a:gd name="T22" fmla="*/ 37 w 93"/>
                  <a:gd name="T23" fmla="*/ 49 h 94"/>
                  <a:gd name="T24" fmla="*/ 15 w 93"/>
                  <a:gd name="T25" fmla="*/ 39 h 94"/>
                  <a:gd name="T26" fmla="*/ 5 w 93"/>
                  <a:gd name="T27" fmla="*/ 27 h 94"/>
                  <a:gd name="T28" fmla="*/ 2 w 93"/>
                  <a:gd name="T29" fmla="*/ 20 h 94"/>
                  <a:gd name="T30" fmla="*/ 7 w 93"/>
                  <a:gd name="T31" fmla="*/ 11 h 94"/>
                  <a:gd name="T32" fmla="*/ 10 w 93"/>
                  <a:gd name="T33" fmla="*/ 9 h 94"/>
                  <a:gd name="T34" fmla="*/ 12 w 93"/>
                  <a:gd name="T35" fmla="*/ 5 h 94"/>
                  <a:gd name="T36" fmla="*/ 12 w 93"/>
                  <a:gd name="T37" fmla="*/ 5 h 94"/>
                  <a:gd name="T38" fmla="*/ 10 w 93"/>
                  <a:gd name="T39" fmla="*/ 5 h 94"/>
                  <a:gd name="T40" fmla="*/ 8 w 93"/>
                  <a:gd name="T41" fmla="*/ 9 h 94"/>
                  <a:gd name="T42" fmla="*/ 0 w 93"/>
                  <a:gd name="T43" fmla="*/ 19 h 94"/>
                  <a:gd name="T44" fmla="*/ 3 w 93"/>
                  <a:gd name="T45" fmla="*/ 28 h 94"/>
                  <a:gd name="T46" fmla="*/ 14 w 93"/>
                  <a:gd name="T47" fmla="*/ 40 h 94"/>
                  <a:gd name="T48" fmla="*/ 36 w 93"/>
                  <a:gd name="T49" fmla="*/ 50 h 94"/>
                  <a:gd name="T50" fmla="*/ 71 w 93"/>
                  <a:gd name="T51" fmla="*/ 83 h 94"/>
                  <a:gd name="T52" fmla="*/ 78 w 93"/>
                  <a:gd name="T53" fmla="*/ 93 h 94"/>
                  <a:gd name="T54" fmla="*/ 82 w 93"/>
                  <a:gd name="T55" fmla="*/ 94 h 94"/>
                  <a:gd name="T56" fmla="*/ 90 w 93"/>
                  <a:gd name="T57" fmla="*/ 86 h 94"/>
                  <a:gd name="T58" fmla="*/ 93 w 93"/>
                  <a:gd name="T59" fmla="*/ 74 h 94"/>
                  <a:gd name="T60" fmla="*/ 73 w 93"/>
                  <a:gd name="T61" fmla="*/ 56 h 94"/>
                  <a:gd name="T62" fmla="*/ 39 w 93"/>
                  <a:gd name="T63" fmla="*/ 32 h 94"/>
                  <a:gd name="T64" fmla="*/ 27 w 93"/>
                  <a:gd name="T65" fmla="*/ 13 h 94"/>
                  <a:gd name="T66" fmla="*/ 18 w 93"/>
                  <a:gd name="T67" fmla="*/ 2 h 94"/>
                  <a:gd name="T68" fmla="*/ 13 w 93"/>
                  <a:gd name="T69" fmla="*/ 1 h 94"/>
                  <a:gd name="T70" fmla="*/ 11 w 93"/>
                  <a:gd name="T71" fmla="*/ 4 h 94"/>
                  <a:gd name="T72" fmla="*/ 12 w 93"/>
                  <a:gd name="T73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9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8" y="5"/>
                      <a:pt x="20" y="7"/>
                      <a:pt x="22" y="9"/>
                    </a:cubicBezTo>
                    <a:cubicBezTo>
                      <a:pt x="24" y="10"/>
                      <a:pt x="25" y="12"/>
                      <a:pt x="25" y="14"/>
                    </a:cubicBezTo>
                    <a:cubicBezTo>
                      <a:pt x="26" y="18"/>
                      <a:pt x="28" y="22"/>
                      <a:pt x="32" y="27"/>
                    </a:cubicBezTo>
                    <a:cubicBezTo>
                      <a:pt x="33" y="29"/>
                      <a:pt x="35" y="31"/>
                      <a:pt x="38" y="34"/>
                    </a:cubicBezTo>
                    <a:cubicBezTo>
                      <a:pt x="48" y="41"/>
                      <a:pt x="64" y="52"/>
                      <a:pt x="72" y="58"/>
                    </a:cubicBezTo>
                    <a:cubicBezTo>
                      <a:pt x="76" y="61"/>
                      <a:pt x="81" y="64"/>
                      <a:pt x="85" y="66"/>
                    </a:cubicBezTo>
                    <a:cubicBezTo>
                      <a:pt x="87" y="68"/>
                      <a:pt x="89" y="69"/>
                      <a:pt x="90" y="70"/>
                    </a:cubicBezTo>
                    <a:cubicBezTo>
                      <a:pt x="91" y="72"/>
                      <a:pt x="91" y="73"/>
                      <a:pt x="91" y="74"/>
                    </a:cubicBezTo>
                    <a:cubicBezTo>
                      <a:pt x="91" y="75"/>
                      <a:pt x="91" y="76"/>
                      <a:pt x="91" y="76"/>
                    </a:cubicBezTo>
                    <a:cubicBezTo>
                      <a:pt x="89" y="80"/>
                      <a:pt x="88" y="84"/>
                      <a:pt x="87" y="88"/>
                    </a:cubicBezTo>
                    <a:cubicBezTo>
                      <a:pt x="86" y="89"/>
                      <a:pt x="85" y="90"/>
                      <a:pt x="84" y="91"/>
                    </a:cubicBezTo>
                    <a:cubicBezTo>
                      <a:pt x="84" y="92"/>
                      <a:pt x="83" y="92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0" y="92"/>
                      <a:pt x="80" y="92"/>
                    </a:cubicBezTo>
                    <a:cubicBezTo>
                      <a:pt x="79" y="91"/>
                      <a:pt x="79" y="89"/>
                      <a:pt x="78" y="87"/>
                    </a:cubicBezTo>
                    <a:cubicBezTo>
                      <a:pt x="77" y="86"/>
                      <a:pt x="75" y="83"/>
                      <a:pt x="73" y="81"/>
                    </a:cubicBezTo>
                    <a:cubicBezTo>
                      <a:pt x="66" y="75"/>
                      <a:pt x="57" y="70"/>
                      <a:pt x="48" y="61"/>
                    </a:cubicBezTo>
                    <a:cubicBezTo>
                      <a:pt x="44" y="56"/>
                      <a:pt x="40" y="52"/>
                      <a:pt x="37" y="49"/>
                    </a:cubicBezTo>
                    <a:cubicBezTo>
                      <a:pt x="34" y="45"/>
                      <a:pt x="30" y="43"/>
                      <a:pt x="25" y="42"/>
                    </a:cubicBezTo>
                    <a:cubicBezTo>
                      <a:pt x="20" y="41"/>
                      <a:pt x="17" y="40"/>
                      <a:pt x="15" y="39"/>
                    </a:cubicBezTo>
                    <a:cubicBezTo>
                      <a:pt x="13" y="38"/>
                      <a:pt x="12" y="36"/>
                      <a:pt x="10" y="34"/>
                    </a:cubicBezTo>
                    <a:cubicBezTo>
                      <a:pt x="9" y="32"/>
                      <a:pt x="7" y="30"/>
                      <a:pt x="5" y="27"/>
                    </a:cubicBezTo>
                    <a:cubicBezTo>
                      <a:pt x="3" y="24"/>
                      <a:pt x="2" y="22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8"/>
                      <a:pt x="4" y="16"/>
                      <a:pt x="5" y="14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2" y="8"/>
                      <a:pt x="12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2"/>
                      <a:pt x="1" y="16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3"/>
                      <a:pt x="1" y="25"/>
                      <a:pt x="3" y="28"/>
                    </a:cubicBezTo>
                    <a:cubicBezTo>
                      <a:pt x="5" y="31"/>
                      <a:pt x="7" y="33"/>
                      <a:pt x="9" y="35"/>
                    </a:cubicBezTo>
                    <a:cubicBezTo>
                      <a:pt x="10" y="37"/>
                      <a:pt x="12" y="39"/>
                      <a:pt x="14" y="40"/>
                    </a:cubicBezTo>
                    <a:cubicBezTo>
                      <a:pt x="17" y="42"/>
                      <a:pt x="20" y="43"/>
                      <a:pt x="25" y="44"/>
                    </a:cubicBezTo>
                    <a:cubicBezTo>
                      <a:pt x="29" y="45"/>
                      <a:pt x="32" y="47"/>
                      <a:pt x="36" y="50"/>
                    </a:cubicBezTo>
                    <a:cubicBezTo>
                      <a:pt x="39" y="53"/>
                      <a:pt x="42" y="57"/>
                      <a:pt x="47" y="62"/>
                    </a:cubicBezTo>
                    <a:cubicBezTo>
                      <a:pt x="56" y="71"/>
                      <a:pt x="65" y="77"/>
                      <a:pt x="71" y="83"/>
                    </a:cubicBezTo>
                    <a:cubicBezTo>
                      <a:pt x="74" y="85"/>
                      <a:pt x="76" y="88"/>
                      <a:pt x="77" y="90"/>
                    </a:cubicBezTo>
                    <a:cubicBezTo>
                      <a:pt x="77" y="91"/>
                      <a:pt x="78" y="92"/>
                      <a:pt x="78" y="93"/>
                    </a:cubicBezTo>
                    <a:cubicBezTo>
                      <a:pt x="79" y="94"/>
                      <a:pt x="80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4" y="94"/>
                      <a:pt x="85" y="94"/>
                      <a:pt x="86" y="93"/>
                    </a:cubicBezTo>
                    <a:cubicBezTo>
                      <a:pt x="87" y="91"/>
                      <a:pt x="88" y="89"/>
                      <a:pt x="90" y="86"/>
                    </a:cubicBezTo>
                    <a:cubicBezTo>
                      <a:pt x="91" y="83"/>
                      <a:pt x="92" y="80"/>
                      <a:pt x="93" y="77"/>
                    </a:cubicBezTo>
                    <a:cubicBezTo>
                      <a:pt x="93" y="76"/>
                      <a:pt x="93" y="75"/>
                      <a:pt x="93" y="74"/>
                    </a:cubicBezTo>
                    <a:cubicBezTo>
                      <a:pt x="93" y="72"/>
                      <a:pt x="93" y="71"/>
                      <a:pt x="91" y="69"/>
                    </a:cubicBezTo>
                    <a:cubicBezTo>
                      <a:pt x="88" y="65"/>
                      <a:pt x="80" y="61"/>
                      <a:pt x="73" y="56"/>
                    </a:cubicBezTo>
                    <a:cubicBezTo>
                      <a:pt x="68" y="53"/>
                      <a:pt x="59" y="46"/>
                      <a:pt x="50" y="40"/>
                    </a:cubicBezTo>
                    <a:cubicBezTo>
                      <a:pt x="46" y="37"/>
                      <a:pt x="43" y="35"/>
                      <a:pt x="39" y="32"/>
                    </a:cubicBezTo>
                    <a:cubicBezTo>
                      <a:pt x="36" y="30"/>
                      <a:pt x="34" y="27"/>
                      <a:pt x="33" y="26"/>
                    </a:cubicBezTo>
                    <a:cubicBezTo>
                      <a:pt x="29" y="21"/>
                      <a:pt x="28" y="17"/>
                      <a:pt x="27" y="13"/>
                    </a:cubicBezTo>
                    <a:cubicBezTo>
                      <a:pt x="27" y="11"/>
                      <a:pt x="25" y="9"/>
                      <a:pt x="23" y="7"/>
                    </a:cubicBezTo>
                    <a:cubicBezTo>
                      <a:pt x="21" y="5"/>
                      <a:pt x="19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" name="Freeform 396"/>
              <p:cNvSpPr>
                <a:spLocks/>
              </p:cNvSpPr>
              <p:nvPr/>
            </p:nvSpPr>
            <p:spPr bwMode="auto">
              <a:xfrm>
                <a:off x="3216713" y="2647464"/>
                <a:ext cx="144463" cy="157163"/>
              </a:xfrm>
              <a:custGeom>
                <a:avLst/>
                <a:gdLst>
                  <a:gd name="T0" fmla="*/ 10 w 90"/>
                  <a:gd name="T1" fmla="*/ 9 h 98"/>
                  <a:gd name="T2" fmla="*/ 18 w 90"/>
                  <a:gd name="T3" fmla="*/ 7 h 98"/>
                  <a:gd name="T4" fmla="*/ 25 w 90"/>
                  <a:gd name="T5" fmla="*/ 3 h 98"/>
                  <a:gd name="T6" fmla="*/ 38 w 90"/>
                  <a:gd name="T7" fmla="*/ 15 h 98"/>
                  <a:gd name="T8" fmla="*/ 49 w 90"/>
                  <a:gd name="T9" fmla="*/ 33 h 98"/>
                  <a:gd name="T10" fmla="*/ 75 w 90"/>
                  <a:gd name="T11" fmla="*/ 62 h 98"/>
                  <a:gd name="T12" fmla="*/ 89 w 90"/>
                  <a:gd name="T13" fmla="*/ 75 h 98"/>
                  <a:gd name="T14" fmla="*/ 86 w 90"/>
                  <a:gd name="T15" fmla="*/ 90 h 98"/>
                  <a:gd name="T16" fmla="*/ 74 w 90"/>
                  <a:gd name="T17" fmla="*/ 94 h 98"/>
                  <a:gd name="T18" fmla="*/ 68 w 90"/>
                  <a:gd name="T19" fmla="*/ 83 h 98"/>
                  <a:gd name="T20" fmla="*/ 48 w 90"/>
                  <a:gd name="T21" fmla="*/ 59 h 98"/>
                  <a:gd name="T22" fmla="*/ 24 w 90"/>
                  <a:gd name="T23" fmla="*/ 34 h 98"/>
                  <a:gd name="T24" fmla="*/ 10 w 90"/>
                  <a:gd name="T25" fmla="*/ 26 h 98"/>
                  <a:gd name="T26" fmla="*/ 2 w 90"/>
                  <a:gd name="T27" fmla="*/ 15 h 98"/>
                  <a:gd name="T28" fmla="*/ 10 w 90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98">
                    <a:moveTo>
                      <a:pt x="10" y="9"/>
                    </a:moveTo>
                    <a:cubicBezTo>
                      <a:pt x="10" y="9"/>
                      <a:pt x="16" y="8"/>
                      <a:pt x="18" y="7"/>
                    </a:cubicBezTo>
                    <a:cubicBezTo>
                      <a:pt x="20" y="6"/>
                      <a:pt x="21" y="0"/>
                      <a:pt x="25" y="3"/>
                    </a:cubicBezTo>
                    <a:cubicBezTo>
                      <a:pt x="30" y="6"/>
                      <a:pt x="36" y="13"/>
                      <a:pt x="38" y="15"/>
                    </a:cubicBezTo>
                    <a:cubicBezTo>
                      <a:pt x="40" y="17"/>
                      <a:pt x="44" y="26"/>
                      <a:pt x="49" y="33"/>
                    </a:cubicBezTo>
                    <a:cubicBezTo>
                      <a:pt x="54" y="40"/>
                      <a:pt x="68" y="57"/>
                      <a:pt x="75" y="62"/>
                    </a:cubicBezTo>
                    <a:cubicBezTo>
                      <a:pt x="81" y="68"/>
                      <a:pt x="88" y="71"/>
                      <a:pt x="89" y="75"/>
                    </a:cubicBezTo>
                    <a:cubicBezTo>
                      <a:pt x="90" y="80"/>
                      <a:pt x="90" y="86"/>
                      <a:pt x="86" y="90"/>
                    </a:cubicBezTo>
                    <a:cubicBezTo>
                      <a:pt x="82" y="94"/>
                      <a:pt x="78" y="98"/>
                      <a:pt x="74" y="94"/>
                    </a:cubicBezTo>
                    <a:cubicBezTo>
                      <a:pt x="69" y="91"/>
                      <a:pt x="69" y="88"/>
                      <a:pt x="68" y="83"/>
                    </a:cubicBezTo>
                    <a:cubicBezTo>
                      <a:pt x="67" y="77"/>
                      <a:pt x="58" y="68"/>
                      <a:pt x="48" y="59"/>
                    </a:cubicBezTo>
                    <a:cubicBezTo>
                      <a:pt x="39" y="50"/>
                      <a:pt x="31" y="34"/>
                      <a:pt x="24" y="34"/>
                    </a:cubicBezTo>
                    <a:cubicBezTo>
                      <a:pt x="17" y="34"/>
                      <a:pt x="15" y="31"/>
                      <a:pt x="10" y="26"/>
                    </a:cubicBezTo>
                    <a:cubicBezTo>
                      <a:pt x="5" y="22"/>
                      <a:pt x="0" y="20"/>
                      <a:pt x="2" y="15"/>
                    </a:cubicBezTo>
                    <a:cubicBezTo>
                      <a:pt x="4" y="11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" name="Freeform 397"/>
              <p:cNvSpPr>
                <a:spLocks noEditPoints="1"/>
              </p:cNvSpPr>
              <p:nvPr/>
            </p:nvSpPr>
            <p:spPr bwMode="auto">
              <a:xfrm>
                <a:off x="3216713" y="2650639"/>
                <a:ext cx="141288" cy="152400"/>
              </a:xfrm>
              <a:custGeom>
                <a:avLst/>
                <a:gdLst>
                  <a:gd name="T0" fmla="*/ 22 w 88"/>
                  <a:gd name="T1" fmla="*/ 0 h 95"/>
                  <a:gd name="T2" fmla="*/ 21 w 88"/>
                  <a:gd name="T3" fmla="*/ 1 h 95"/>
                  <a:gd name="T4" fmla="*/ 21 w 88"/>
                  <a:gd name="T5" fmla="*/ 1 h 95"/>
                  <a:gd name="T6" fmla="*/ 22 w 88"/>
                  <a:gd name="T7" fmla="*/ 0 h 95"/>
                  <a:gd name="T8" fmla="*/ 11 w 88"/>
                  <a:gd name="T9" fmla="*/ 24 h 95"/>
                  <a:gd name="T10" fmla="*/ 24 w 88"/>
                  <a:gd name="T11" fmla="*/ 31 h 95"/>
                  <a:gd name="T12" fmla="*/ 49 w 88"/>
                  <a:gd name="T13" fmla="*/ 56 h 95"/>
                  <a:gd name="T14" fmla="*/ 68 w 88"/>
                  <a:gd name="T15" fmla="*/ 80 h 95"/>
                  <a:gd name="T16" fmla="*/ 74 w 88"/>
                  <a:gd name="T17" fmla="*/ 92 h 95"/>
                  <a:gd name="T18" fmla="*/ 86 w 88"/>
                  <a:gd name="T19" fmla="*/ 87 h 95"/>
                  <a:gd name="T20" fmla="*/ 88 w 88"/>
                  <a:gd name="T21" fmla="*/ 85 h 95"/>
                  <a:gd name="T22" fmla="*/ 77 w 88"/>
                  <a:gd name="T23" fmla="*/ 88 h 95"/>
                  <a:gd name="T24" fmla="*/ 71 w 88"/>
                  <a:gd name="T25" fmla="*/ 77 h 95"/>
                  <a:gd name="T26" fmla="*/ 52 w 88"/>
                  <a:gd name="T27" fmla="*/ 53 h 95"/>
                  <a:gd name="T28" fmla="*/ 27 w 88"/>
                  <a:gd name="T29" fmla="*/ 28 h 95"/>
                  <a:gd name="T30" fmla="*/ 13 w 88"/>
                  <a:gd name="T31" fmla="*/ 20 h 95"/>
                  <a:gd name="T32" fmla="*/ 5 w 88"/>
                  <a:gd name="T33" fmla="*/ 9 h 95"/>
                  <a:gd name="T34" fmla="*/ 5 w 88"/>
                  <a:gd name="T35" fmla="*/ 9 h 95"/>
                  <a:gd name="T36" fmla="*/ 2 w 88"/>
                  <a:gd name="T37" fmla="*/ 13 h 95"/>
                  <a:gd name="T38" fmla="*/ 11 w 88"/>
                  <a:gd name="T39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5">
                    <a:moveTo>
                      <a:pt x="22" y="0"/>
                    </a:moveTo>
                    <a:cubicBezTo>
                      <a:pt x="22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0"/>
                      <a:pt x="22" y="0"/>
                    </a:cubicBezTo>
                    <a:close/>
                    <a:moveTo>
                      <a:pt x="11" y="24"/>
                    </a:moveTo>
                    <a:cubicBezTo>
                      <a:pt x="16" y="28"/>
                      <a:pt x="17" y="31"/>
                      <a:pt x="24" y="31"/>
                    </a:cubicBezTo>
                    <a:cubicBezTo>
                      <a:pt x="31" y="31"/>
                      <a:pt x="40" y="47"/>
                      <a:pt x="49" y="56"/>
                    </a:cubicBezTo>
                    <a:cubicBezTo>
                      <a:pt x="58" y="66"/>
                      <a:pt x="68" y="75"/>
                      <a:pt x="68" y="80"/>
                    </a:cubicBezTo>
                    <a:cubicBezTo>
                      <a:pt x="69" y="86"/>
                      <a:pt x="70" y="88"/>
                      <a:pt x="74" y="92"/>
                    </a:cubicBezTo>
                    <a:cubicBezTo>
                      <a:pt x="79" y="95"/>
                      <a:pt x="82" y="92"/>
                      <a:pt x="86" y="87"/>
                    </a:cubicBezTo>
                    <a:cubicBezTo>
                      <a:pt x="87" y="87"/>
                      <a:pt x="87" y="86"/>
                      <a:pt x="88" y="85"/>
                    </a:cubicBezTo>
                    <a:cubicBezTo>
                      <a:pt x="84" y="89"/>
                      <a:pt x="81" y="92"/>
                      <a:pt x="77" y="88"/>
                    </a:cubicBezTo>
                    <a:cubicBezTo>
                      <a:pt x="73" y="85"/>
                      <a:pt x="72" y="82"/>
                      <a:pt x="71" y="77"/>
                    </a:cubicBezTo>
                    <a:cubicBezTo>
                      <a:pt x="70" y="71"/>
                      <a:pt x="61" y="62"/>
                      <a:pt x="52" y="53"/>
                    </a:cubicBezTo>
                    <a:cubicBezTo>
                      <a:pt x="42" y="44"/>
                      <a:pt x="34" y="28"/>
                      <a:pt x="27" y="28"/>
                    </a:cubicBezTo>
                    <a:cubicBezTo>
                      <a:pt x="20" y="28"/>
                      <a:pt x="18" y="25"/>
                      <a:pt x="13" y="20"/>
                    </a:cubicBezTo>
                    <a:cubicBezTo>
                      <a:pt x="9" y="16"/>
                      <a:pt x="3" y="14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0" y="17"/>
                      <a:pt x="6" y="19"/>
                      <a:pt x="1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" name="Freeform 398"/>
              <p:cNvSpPr>
                <a:spLocks/>
              </p:cNvSpPr>
              <p:nvPr/>
            </p:nvSpPr>
            <p:spPr bwMode="auto">
              <a:xfrm>
                <a:off x="3218301" y="2649051"/>
                <a:ext cx="144463" cy="153988"/>
              </a:xfrm>
              <a:custGeom>
                <a:avLst/>
                <a:gdLst>
                  <a:gd name="T0" fmla="*/ 9 w 90"/>
                  <a:gd name="T1" fmla="*/ 9 h 96"/>
                  <a:gd name="T2" fmla="*/ 18 w 90"/>
                  <a:gd name="T3" fmla="*/ 7 h 96"/>
                  <a:gd name="T4" fmla="*/ 21 w 90"/>
                  <a:gd name="T5" fmla="*/ 2 h 96"/>
                  <a:gd name="T6" fmla="*/ 24 w 90"/>
                  <a:gd name="T7" fmla="*/ 3 h 96"/>
                  <a:gd name="T8" fmla="*/ 38 w 90"/>
                  <a:gd name="T9" fmla="*/ 17 h 96"/>
                  <a:gd name="T10" fmla="*/ 73 w 90"/>
                  <a:gd name="T11" fmla="*/ 62 h 96"/>
                  <a:gd name="T12" fmla="*/ 87 w 90"/>
                  <a:gd name="T13" fmla="*/ 75 h 96"/>
                  <a:gd name="T14" fmla="*/ 84 w 90"/>
                  <a:gd name="T15" fmla="*/ 88 h 96"/>
                  <a:gd name="T16" fmla="*/ 77 w 90"/>
                  <a:gd name="T17" fmla="*/ 94 h 96"/>
                  <a:gd name="T18" fmla="*/ 69 w 90"/>
                  <a:gd name="T19" fmla="*/ 88 h 96"/>
                  <a:gd name="T20" fmla="*/ 61 w 90"/>
                  <a:gd name="T21" fmla="*/ 71 h 96"/>
                  <a:gd name="T22" fmla="*/ 35 w 90"/>
                  <a:gd name="T23" fmla="*/ 41 h 96"/>
                  <a:gd name="T24" fmla="*/ 23 w 90"/>
                  <a:gd name="T25" fmla="*/ 32 h 96"/>
                  <a:gd name="T26" fmla="*/ 10 w 90"/>
                  <a:gd name="T27" fmla="*/ 24 h 96"/>
                  <a:gd name="T28" fmla="*/ 2 w 90"/>
                  <a:gd name="T29" fmla="*/ 18 h 96"/>
                  <a:gd name="T30" fmla="*/ 2 w 90"/>
                  <a:gd name="T31" fmla="*/ 15 h 96"/>
                  <a:gd name="T32" fmla="*/ 8 w 90"/>
                  <a:gd name="T33" fmla="*/ 9 h 96"/>
                  <a:gd name="T34" fmla="*/ 9 w 90"/>
                  <a:gd name="T35" fmla="*/ 9 h 96"/>
                  <a:gd name="T36" fmla="*/ 9 w 90"/>
                  <a:gd name="T37" fmla="*/ 9 h 96"/>
                  <a:gd name="T38" fmla="*/ 9 w 90"/>
                  <a:gd name="T39" fmla="*/ 7 h 96"/>
                  <a:gd name="T40" fmla="*/ 0 w 90"/>
                  <a:gd name="T41" fmla="*/ 14 h 96"/>
                  <a:gd name="T42" fmla="*/ 1 w 90"/>
                  <a:gd name="T43" fmla="*/ 19 h 96"/>
                  <a:gd name="T44" fmla="*/ 15 w 90"/>
                  <a:gd name="T45" fmla="*/ 31 h 96"/>
                  <a:gd name="T46" fmla="*/ 28 w 90"/>
                  <a:gd name="T47" fmla="*/ 36 h 96"/>
                  <a:gd name="T48" fmla="*/ 60 w 90"/>
                  <a:gd name="T49" fmla="*/ 72 h 96"/>
                  <a:gd name="T50" fmla="*/ 68 w 90"/>
                  <a:gd name="T51" fmla="*/ 89 h 96"/>
                  <a:gd name="T52" fmla="*/ 77 w 90"/>
                  <a:gd name="T53" fmla="*/ 96 h 96"/>
                  <a:gd name="T54" fmla="*/ 86 w 90"/>
                  <a:gd name="T55" fmla="*/ 90 h 96"/>
                  <a:gd name="T56" fmla="*/ 89 w 90"/>
                  <a:gd name="T57" fmla="*/ 74 h 96"/>
                  <a:gd name="T58" fmla="*/ 74 w 90"/>
                  <a:gd name="T59" fmla="*/ 61 h 96"/>
                  <a:gd name="T60" fmla="*/ 42 w 90"/>
                  <a:gd name="T61" fmla="*/ 21 h 96"/>
                  <a:gd name="T62" fmla="*/ 38 w 90"/>
                  <a:gd name="T63" fmla="*/ 13 h 96"/>
                  <a:gd name="T64" fmla="*/ 22 w 90"/>
                  <a:gd name="T65" fmla="*/ 0 h 96"/>
                  <a:gd name="T66" fmla="*/ 18 w 90"/>
                  <a:gd name="T67" fmla="*/ 3 h 96"/>
                  <a:gd name="T68" fmla="*/ 12 w 90"/>
                  <a:gd name="T69" fmla="*/ 6 h 96"/>
                  <a:gd name="T70" fmla="*/ 9 w 90"/>
                  <a:gd name="T71" fmla="*/ 7 h 96"/>
                  <a:gd name="T72" fmla="*/ 9 w 90"/>
                  <a:gd name="T73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96">
                    <a:moveTo>
                      <a:pt x="9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19" y="5"/>
                      <a:pt x="20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4" y="3"/>
                    </a:cubicBezTo>
                    <a:cubicBezTo>
                      <a:pt x="28" y="6"/>
                      <a:pt x="35" y="13"/>
                      <a:pt x="37" y="15"/>
                    </a:cubicBezTo>
                    <a:cubicBezTo>
                      <a:pt x="37" y="15"/>
                      <a:pt x="38" y="16"/>
                      <a:pt x="38" y="17"/>
                    </a:cubicBezTo>
                    <a:cubicBezTo>
                      <a:pt x="40" y="21"/>
                      <a:pt x="43" y="27"/>
                      <a:pt x="47" y="33"/>
                    </a:cubicBezTo>
                    <a:cubicBezTo>
                      <a:pt x="52" y="40"/>
                      <a:pt x="66" y="57"/>
                      <a:pt x="73" y="62"/>
                    </a:cubicBezTo>
                    <a:cubicBezTo>
                      <a:pt x="76" y="65"/>
                      <a:pt x="80" y="67"/>
                      <a:pt x="82" y="69"/>
                    </a:cubicBezTo>
                    <a:cubicBezTo>
                      <a:pt x="85" y="71"/>
                      <a:pt x="87" y="73"/>
                      <a:pt x="87" y="75"/>
                    </a:cubicBezTo>
                    <a:cubicBezTo>
                      <a:pt x="88" y="76"/>
                      <a:pt x="88" y="77"/>
                      <a:pt x="88" y="79"/>
                    </a:cubicBezTo>
                    <a:cubicBezTo>
                      <a:pt x="88" y="82"/>
                      <a:pt x="87" y="86"/>
                      <a:pt x="84" y="88"/>
                    </a:cubicBezTo>
                    <a:cubicBezTo>
                      <a:pt x="83" y="90"/>
                      <a:pt x="81" y="91"/>
                      <a:pt x="80" y="92"/>
                    </a:cubicBezTo>
                    <a:cubicBezTo>
                      <a:pt x="79" y="93"/>
                      <a:pt x="78" y="94"/>
                      <a:pt x="77" y="94"/>
                    </a:cubicBezTo>
                    <a:cubicBezTo>
                      <a:pt x="76" y="94"/>
                      <a:pt x="75" y="93"/>
                      <a:pt x="74" y="92"/>
                    </a:cubicBezTo>
                    <a:cubicBezTo>
                      <a:pt x="71" y="91"/>
                      <a:pt x="70" y="89"/>
                      <a:pt x="69" y="88"/>
                    </a:cubicBezTo>
                    <a:cubicBezTo>
                      <a:pt x="69" y="86"/>
                      <a:pt x="68" y="84"/>
                      <a:pt x="68" y="82"/>
                    </a:cubicBezTo>
                    <a:cubicBezTo>
                      <a:pt x="68" y="78"/>
                      <a:pt x="65" y="75"/>
                      <a:pt x="61" y="71"/>
                    </a:cubicBezTo>
                    <a:cubicBezTo>
                      <a:pt x="57" y="67"/>
                      <a:pt x="53" y="62"/>
                      <a:pt x="48" y="57"/>
                    </a:cubicBezTo>
                    <a:cubicBezTo>
                      <a:pt x="44" y="53"/>
                      <a:pt x="39" y="46"/>
                      <a:pt x="35" y="41"/>
                    </a:cubicBezTo>
                    <a:cubicBezTo>
                      <a:pt x="33" y="38"/>
                      <a:pt x="31" y="36"/>
                      <a:pt x="29" y="34"/>
                    </a:cubicBezTo>
                    <a:cubicBezTo>
                      <a:pt x="27" y="33"/>
                      <a:pt x="25" y="32"/>
                      <a:pt x="23" y="32"/>
                    </a:cubicBezTo>
                    <a:cubicBezTo>
                      <a:pt x="19" y="31"/>
                      <a:pt x="17" y="31"/>
                      <a:pt x="16" y="30"/>
                    </a:cubicBezTo>
                    <a:cubicBezTo>
                      <a:pt x="14" y="29"/>
                      <a:pt x="13" y="27"/>
                      <a:pt x="10" y="24"/>
                    </a:cubicBezTo>
                    <a:cubicBezTo>
                      <a:pt x="8" y="22"/>
                      <a:pt x="6" y="21"/>
                      <a:pt x="4" y="20"/>
                    </a:cubicBezTo>
                    <a:cubicBezTo>
                      <a:pt x="3" y="19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7" y="7"/>
                      <a:pt x="5" y="8"/>
                    </a:cubicBezTo>
                    <a:cubicBezTo>
                      <a:pt x="3" y="10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2" y="21"/>
                      <a:pt x="6" y="23"/>
                      <a:pt x="9" y="26"/>
                    </a:cubicBezTo>
                    <a:cubicBezTo>
                      <a:pt x="11" y="28"/>
                      <a:pt x="13" y="30"/>
                      <a:pt x="15" y="31"/>
                    </a:cubicBezTo>
                    <a:cubicBezTo>
                      <a:pt x="17" y="33"/>
                      <a:pt x="19" y="34"/>
                      <a:pt x="23" y="34"/>
                    </a:cubicBezTo>
                    <a:cubicBezTo>
                      <a:pt x="24" y="33"/>
                      <a:pt x="26" y="34"/>
                      <a:pt x="28" y="36"/>
                    </a:cubicBezTo>
                    <a:cubicBezTo>
                      <a:pt x="33" y="41"/>
                      <a:pt x="40" y="52"/>
                      <a:pt x="47" y="59"/>
                    </a:cubicBezTo>
                    <a:cubicBezTo>
                      <a:pt x="51" y="63"/>
                      <a:pt x="56" y="68"/>
                      <a:pt x="60" y="72"/>
                    </a:cubicBezTo>
                    <a:cubicBezTo>
                      <a:pt x="63" y="76"/>
                      <a:pt x="66" y="80"/>
                      <a:pt x="66" y="82"/>
                    </a:cubicBezTo>
                    <a:cubicBezTo>
                      <a:pt x="66" y="85"/>
                      <a:pt x="67" y="87"/>
                      <a:pt x="68" y="89"/>
                    </a:cubicBezTo>
                    <a:cubicBezTo>
                      <a:pt x="69" y="91"/>
                      <a:pt x="70" y="92"/>
                      <a:pt x="72" y="94"/>
                    </a:cubicBezTo>
                    <a:cubicBezTo>
                      <a:pt x="74" y="95"/>
                      <a:pt x="75" y="96"/>
                      <a:pt x="77" y="96"/>
                    </a:cubicBezTo>
                    <a:cubicBezTo>
                      <a:pt x="78" y="96"/>
                      <a:pt x="80" y="95"/>
                      <a:pt x="81" y="94"/>
                    </a:cubicBezTo>
                    <a:cubicBezTo>
                      <a:pt x="83" y="93"/>
                      <a:pt x="84" y="91"/>
                      <a:pt x="86" y="90"/>
                    </a:cubicBezTo>
                    <a:cubicBezTo>
                      <a:pt x="89" y="87"/>
                      <a:pt x="90" y="83"/>
                      <a:pt x="90" y="79"/>
                    </a:cubicBezTo>
                    <a:cubicBezTo>
                      <a:pt x="90" y="77"/>
                      <a:pt x="90" y="76"/>
                      <a:pt x="89" y="74"/>
                    </a:cubicBezTo>
                    <a:cubicBezTo>
                      <a:pt x="89" y="71"/>
                      <a:pt x="86" y="69"/>
                      <a:pt x="84" y="67"/>
                    </a:cubicBezTo>
                    <a:cubicBezTo>
                      <a:pt x="81" y="65"/>
                      <a:pt x="78" y="63"/>
                      <a:pt x="74" y="61"/>
                    </a:cubicBezTo>
                    <a:cubicBezTo>
                      <a:pt x="68" y="56"/>
                      <a:pt x="54" y="39"/>
                      <a:pt x="49" y="32"/>
                    </a:cubicBezTo>
                    <a:cubicBezTo>
                      <a:pt x="46" y="28"/>
                      <a:pt x="44" y="24"/>
                      <a:pt x="42" y="21"/>
                    </a:cubicBezTo>
                    <a:cubicBezTo>
                      <a:pt x="41" y="19"/>
                      <a:pt x="41" y="17"/>
                      <a:pt x="40" y="16"/>
                    </a:cubicBezTo>
                    <a:cubicBezTo>
                      <a:pt x="39" y="15"/>
                      <a:pt x="39" y="14"/>
                      <a:pt x="38" y="13"/>
                    </a:cubicBezTo>
                    <a:cubicBezTo>
                      <a:pt x="36" y="11"/>
                      <a:pt x="29" y="4"/>
                      <a:pt x="25" y="1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1" y="0"/>
                      <a:pt x="20" y="1"/>
                    </a:cubicBezTo>
                    <a:cubicBezTo>
                      <a:pt x="19" y="1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" name="Freeform 399"/>
              <p:cNvSpPr>
                <a:spLocks/>
              </p:cNvSpPr>
              <p:nvPr/>
            </p:nvSpPr>
            <p:spPr bwMode="auto">
              <a:xfrm>
                <a:off x="3192901" y="2666514"/>
                <a:ext cx="120650" cy="160338"/>
              </a:xfrm>
              <a:custGeom>
                <a:avLst/>
                <a:gdLst>
                  <a:gd name="T0" fmla="*/ 0 w 75"/>
                  <a:gd name="T1" fmla="*/ 11 h 100"/>
                  <a:gd name="T2" fmla="*/ 3 w 75"/>
                  <a:gd name="T3" fmla="*/ 6 h 100"/>
                  <a:gd name="T4" fmla="*/ 11 w 75"/>
                  <a:gd name="T5" fmla="*/ 0 h 100"/>
                  <a:gd name="T6" fmla="*/ 20 w 75"/>
                  <a:gd name="T7" fmla="*/ 6 h 100"/>
                  <a:gd name="T8" fmla="*/ 31 w 75"/>
                  <a:gd name="T9" fmla="*/ 20 h 100"/>
                  <a:gd name="T10" fmla="*/ 35 w 75"/>
                  <a:gd name="T11" fmla="*/ 34 h 100"/>
                  <a:gd name="T12" fmla="*/ 64 w 75"/>
                  <a:gd name="T13" fmla="*/ 73 h 100"/>
                  <a:gd name="T14" fmla="*/ 75 w 75"/>
                  <a:gd name="T15" fmla="*/ 88 h 100"/>
                  <a:gd name="T16" fmla="*/ 69 w 75"/>
                  <a:gd name="T17" fmla="*/ 93 h 100"/>
                  <a:gd name="T18" fmla="*/ 57 w 75"/>
                  <a:gd name="T19" fmla="*/ 100 h 100"/>
                  <a:gd name="T20" fmla="*/ 51 w 75"/>
                  <a:gd name="T21" fmla="*/ 84 h 100"/>
                  <a:gd name="T22" fmla="*/ 33 w 75"/>
                  <a:gd name="T23" fmla="*/ 52 h 100"/>
                  <a:gd name="T24" fmla="*/ 18 w 75"/>
                  <a:gd name="T25" fmla="*/ 37 h 100"/>
                  <a:gd name="T26" fmla="*/ 9 w 75"/>
                  <a:gd name="T27" fmla="*/ 31 h 100"/>
                  <a:gd name="T28" fmla="*/ 0 w 75"/>
                  <a:gd name="T29" fmla="*/ 19 h 100"/>
                  <a:gd name="T30" fmla="*/ 0 w 75"/>
                  <a:gd name="T31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00">
                    <a:moveTo>
                      <a:pt x="0" y="11"/>
                    </a:moveTo>
                    <a:cubicBezTo>
                      <a:pt x="0" y="11"/>
                      <a:pt x="1" y="7"/>
                      <a:pt x="3" y="6"/>
                    </a:cubicBezTo>
                    <a:cubicBezTo>
                      <a:pt x="5" y="4"/>
                      <a:pt x="9" y="0"/>
                      <a:pt x="11" y="0"/>
                    </a:cubicBezTo>
                    <a:cubicBezTo>
                      <a:pt x="14" y="0"/>
                      <a:pt x="17" y="1"/>
                      <a:pt x="20" y="6"/>
                    </a:cubicBezTo>
                    <a:cubicBezTo>
                      <a:pt x="24" y="12"/>
                      <a:pt x="29" y="17"/>
                      <a:pt x="31" y="20"/>
                    </a:cubicBezTo>
                    <a:cubicBezTo>
                      <a:pt x="34" y="23"/>
                      <a:pt x="27" y="24"/>
                      <a:pt x="35" y="34"/>
                    </a:cubicBezTo>
                    <a:cubicBezTo>
                      <a:pt x="43" y="44"/>
                      <a:pt x="56" y="65"/>
                      <a:pt x="64" y="73"/>
                    </a:cubicBezTo>
                    <a:cubicBezTo>
                      <a:pt x="72" y="81"/>
                      <a:pt x="75" y="84"/>
                      <a:pt x="75" y="88"/>
                    </a:cubicBezTo>
                    <a:cubicBezTo>
                      <a:pt x="75" y="91"/>
                      <a:pt x="72" y="91"/>
                      <a:pt x="69" y="93"/>
                    </a:cubicBezTo>
                    <a:cubicBezTo>
                      <a:pt x="65" y="95"/>
                      <a:pt x="61" y="100"/>
                      <a:pt x="57" y="100"/>
                    </a:cubicBezTo>
                    <a:cubicBezTo>
                      <a:pt x="53" y="100"/>
                      <a:pt x="53" y="91"/>
                      <a:pt x="51" y="84"/>
                    </a:cubicBezTo>
                    <a:cubicBezTo>
                      <a:pt x="49" y="76"/>
                      <a:pt x="41" y="63"/>
                      <a:pt x="33" y="52"/>
                    </a:cubicBezTo>
                    <a:cubicBezTo>
                      <a:pt x="25" y="40"/>
                      <a:pt x="22" y="37"/>
                      <a:pt x="18" y="37"/>
                    </a:cubicBezTo>
                    <a:cubicBezTo>
                      <a:pt x="13" y="37"/>
                      <a:pt x="13" y="36"/>
                      <a:pt x="9" y="31"/>
                    </a:cubicBezTo>
                    <a:cubicBezTo>
                      <a:pt x="5" y="25"/>
                      <a:pt x="0" y="22"/>
                      <a:pt x="0" y="19"/>
                    </a:cubicBezTo>
                    <a:cubicBezTo>
                      <a:pt x="0" y="16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5" name="Freeform 400"/>
              <p:cNvSpPr>
                <a:spLocks/>
              </p:cNvSpPr>
              <p:nvPr/>
            </p:nvSpPr>
            <p:spPr bwMode="auto">
              <a:xfrm>
                <a:off x="3192901" y="2674451"/>
                <a:ext cx="120650" cy="152400"/>
              </a:xfrm>
              <a:custGeom>
                <a:avLst/>
                <a:gdLst>
                  <a:gd name="T0" fmla="*/ 0 w 75"/>
                  <a:gd name="T1" fmla="*/ 6 h 95"/>
                  <a:gd name="T2" fmla="*/ 3 w 75"/>
                  <a:gd name="T3" fmla="*/ 1 h 95"/>
                  <a:gd name="T4" fmla="*/ 4 w 75"/>
                  <a:gd name="T5" fmla="*/ 0 h 95"/>
                  <a:gd name="T6" fmla="*/ 2 w 75"/>
                  <a:gd name="T7" fmla="*/ 3 h 95"/>
                  <a:gd name="T8" fmla="*/ 3 w 75"/>
                  <a:gd name="T9" fmla="*/ 11 h 95"/>
                  <a:gd name="T10" fmla="*/ 12 w 75"/>
                  <a:gd name="T11" fmla="*/ 23 h 95"/>
                  <a:gd name="T12" fmla="*/ 20 w 75"/>
                  <a:gd name="T13" fmla="*/ 29 h 95"/>
                  <a:gd name="T14" fmla="*/ 36 w 75"/>
                  <a:gd name="T15" fmla="*/ 44 h 95"/>
                  <a:gd name="T16" fmla="*/ 54 w 75"/>
                  <a:gd name="T17" fmla="*/ 76 h 95"/>
                  <a:gd name="T18" fmla="*/ 60 w 75"/>
                  <a:gd name="T19" fmla="*/ 92 h 95"/>
                  <a:gd name="T20" fmla="*/ 71 w 75"/>
                  <a:gd name="T21" fmla="*/ 85 h 95"/>
                  <a:gd name="T22" fmla="*/ 75 w 75"/>
                  <a:gd name="T23" fmla="*/ 83 h 95"/>
                  <a:gd name="T24" fmla="*/ 69 w 75"/>
                  <a:gd name="T25" fmla="*/ 88 h 95"/>
                  <a:gd name="T26" fmla="*/ 57 w 75"/>
                  <a:gd name="T27" fmla="*/ 95 h 95"/>
                  <a:gd name="T28" fmla="*/ 51 w 75"/>
                  <a:gd name="T29" fmla="*/ 79 h 95"/>
                  <a:gd name="T30" fmla="*/ 33 w 75"/>
                  <a:gd name="T31" fmla="*/ 47 h 95"/>
                  <a:gd name="T32" fmla="*/ 18 w 75"/>
                  <a:gd name="T33" fmla="*/ 32 h 95"/>
                  <a:gd name="T34" fmla="*/ 9 w 75"/>
                  <a:gd name="T35" fmla="*/ 26 h 95"/>
                  <a:gd name="T36" fmla="*/ 0 w 75"/>
                  <a:gd name="T37" fmla="*/ 14 h 95"/>
                  <a:gd name="T38" fmla="*/ 0 w 75"/>
                  <a:gd name="T39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5">
                    <a:moveTo>
                      <a:pt x="0" y="6"/>
                    </a:moveTo>
                    <a:cubicBezTo>
                      <a:pt x="0" y="6"/>
                      <a:pt x="1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3" y="9"/>
                      <a:pt x="3" y="11"/>
                    </a:cubicBezTo>
                    <a:cubicBezTo>
                      <a:pt x="2" y="14"/>
                      <a:pt x="8" y="18"/>
                      <a:pt x="12" y="23"/>
                    </a:cubicBezTo>
                    <a:cubicBezTo>
                      <a:pt x="16" y="28"/>
                      <a:pt x="16" y="29"/>
                      <a:pt x="20" y="29"/>
                    </a:cubicBezTo>
                    <a:cubicBezTo>
                      <a:pt x="25" y="29"/>
                      <a:pt x="28" y="33"/>
                      <a:pt x="36" y="44"/>
                    </a:cubicBezTo>
                    <a:cubicBezTo>
                      <a:pt x="44" y="56"/>
                      <a:pt x="52" y="69"/>
                      <a:pt x="54" y="76"/>
                    </a:cubicBezTo>
                    <a:cubicBezTo>
                      <a:pt x="56" y="83"/>
                      <a:pt x="56" y="92"/>
                      <a:pt x="60" y="92"/>
                    </a:cubicBezTo>
                    <a:cubicBezTo>
                      <a:pt x="63" y="93"/>
                      <a:pt x="68" y="87"/>
                      <a:pt x="71" y="85"/>
                    </a:cubicBezTo>
                    <a:cubicBezTo>
                      <a:pt x="73" y="84"/>
                      <a:pt x="74" y="84"/>
                      <a:pt x="75" y="83"/>
                    </a:cubicBezTo>
                    <a:cubicBezTo>
                      <a:pt x="74" y="86"/>
                      <a:pt x="72" y="86"/>
                      <a:pt x="69" y="88"/>
                    </a:cubicBezTo>
                    <a:cubicBezTo>
                      <a:pt x="65" y="90"/>
                      <a:pt x="61" y="95"/>
                      <a:pt x="57" y="95"/>
                    </a:cubicBezTo>
                    <a:cubicBezTo>
                      <a:pt x="53" y="95"/>
                      <a:pt x="53" y="86"/>
                      <a:pt x="51" y="79"/>
                    </a:cubicBezTo>
                    <a:cubicBezTo>
                      <a:pt x="49" y="71"/>
                      <a:pt x="41" y="58"/>
                      <a:pt x="33" y="47"/>
                    </a:cubicBezTo>
                    <a:cubicBezTo>
                      <a:pt x="25" y="35"/>
                      <a:pt x="22" y="32"/>
                      <a:pt x="18" y="32"/>
                    </a:cubicBezTo>
                    <a:cubicBezTo>
                      <a:pt x="13" y="32"/>
                      <a:pt x="13" y="31"/>
                      <a:pt x="9" y="26"/>
                    </a:cubicBezTo>
                    <a:cubicBezTo>
                      <a:pt x="5" y="20"/>
                      <a:pt x="0" y="17"/>
                      <a:pt x="0" y="14"/>
                    </a:cubicBezTo>
                    <a:cubicBezTo>
                      <a:pt x="0" y="11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6" name="Freeform 401"/>
              <p:cNvSpPr>
                <a:spLocks/>
              </p:cNvSpPr>
              <p:nvPr/>
            </p:nvSpPr>
            <p:spPr bwMode="auto">
              <a:xfrm>
                <a:off x="3191313" y="2664926"/>
                <a:ext cx="123825" cy="163513"/>
              </a:xfrm>
              <a:custGeom>
                <a:avLst/>
                <a:gdLst>
                  <a:gd name="T0" fmla="*/ 2 w 77"/>
                  <a:gd name="T1" fmla="*/ 12 h 102"/>
                  <a:gd name="T2" fmla="*/ 5 w 77"/>
                  <a:gd name="T3" fmla="*/ 8 h 102"/>
                  <a:gd name="T4" fmla="*/ 11 w 77"/>
                  <a:gd name="T5" fmla="*/ 2 h 102"/>
                  <a:gd name="T6" fmla="*/ 12 w 77"/>
                  <a:gd name="T7" fmla="*/ 2 h 102"/>
                  <a:gd name="T8" fmla="*/ 32 w 77"/>
                  <a:gd name="T9" fmla="*/ 21 h 102"/>
                  <a:gd name="T10" fmla="*/ 31 w 77"/>
                  <a:gd name="T11" fmla="*/ 27 h 102"/>
                  <a:gd name="T12" fmla="*/ 50 w 77"/>
                  <a:gd name="T13" fmla="*/ 56 h 102"/>
                  <a:gd name="T14" fmla="*/ 72 w 77"/>
                  <a:gd name="T15" fmla="*/ 83 h 102"/>
                  <a:gd name="T16" fmla="*/ 75 w 77"/>
                  <a:gd name="T17" fmla="*/ 88 h 102"/>
                  <a:gd name="T18" fmla="*/ 69 w 77"/>
                  <a:gd name="T19" fmla="*/ 93 h 102"/>
                  <a:gd name="T20" fmla="*/ 58 w 77"/>
                  <a:gd name="T21" fmla="*/ 100 h 102"/>
                  <a:gd name="T22" fmla="*/ 56 w 77"/>
                  <a:gd name="T23" fmla="*/ 99 h 102"/>
                  <a:gd name="T24" fmla="*/ 53 w 77"/>
                  <a:gd name="T25" fmla="*/ 84 h 102"/>
                  <a:gd name="T26" fmla="*/ 26 w 77"/>
                  <a:gd name="T27" fmla="*/ 40 h 102"/>
                  <a:gd name="T28" fmla="*/ 16 w 77"/>
                  <a:gd name="T29" fmla="*/ 36 h 102"/>
                  <a:gd name="T30" fmla="*/ 11 w 77"/>
                  <a:gd name="T31" fmla="*/ 31 h 102"/>
                  <a:gd name="T32" fmla="*/ 2 w 77"/>
                  <a:gd name="T33" fmla="*/ 20 h 102"/>
                  <a:gd name="T34" fmla="*/ 2 w 77"/>
                  <a:gd name="T35" fmla="*/ 18 h 102"/>
                  <a:gd name="T36" fmla="*/ 1 w 77"/>
                  <a:gd name="T37" fmla="*/ 12 h 102"/>
                  <a:gd name="T38" fmla="*/ 1 w 77"/>
                  <a:gd name="T39" fmla="*/ 12 h 102"/>
                  <a:gd name="T40" fmla="*/ 0 w 77"/>
                  <a:gd name="T41" fmla="*/ 14 h 102"/>
                  <a:gd name="T42" fmla="*/ 0 w 77"/>
                  <a:gd name="T43" fmla="*/ 20 h 102"/>
                  <a:gd name="T44" fmla="*/ 3 w 77"/>
                  <a:gd name="T45" fmla="*/ 26 h 102"/>
                  <a:gd name="T46" fmla="*/ 14 w 77"/>
                  <a:gd name="T47" fmla="*/ 37 h 102"/>
                  <a:gd name="T48" fmla="*/ 19 w 77"/>
                  <a:gd name="T49" fmla="*/ 39 h 102"/>
                  <a:gd name="T50" fmla="*/ 33 w 77"/>
                  <a:gd name="T51" fmla="*/ 53 h 102"/>
                  <a:gd name="T52" fmla="*/ 53 w 77"/>
                  <a:gd name="T53" fmla="*/ 96 h 102"/>
                  <a:gd name="T54" fmla="*/ 58 w 77"/>
                  <a:gd name="T55" fmla="*/ 102 h 102"/>
                  <a:gd name="T56" fmla="*/ 65 w 77"/>
                  <a:gd name="T57" fmla="*/ 99 h 102"/>
                  <a:gd name="T58" fmla="*/ 75 w 77"/>
                  <a:gd name="T59" fmla="*/ 92 h 102"/>
                  <a:gd name="T60" fmla="*/ 77 w 77"/>
                  <a:gd name="T61" fmla="*/ 88 h 102"/>
                  <a:gd name="T62" fmla="*/ 65 w 77"/>
                  <a:gd name="T63" fmla="*/ 73 h 102"/>
                  <a:gd name="T64" fmla="*/ 37 w 77"/>
                  <a:gd name="T65" fmla="*/ 34 h 102"/>
                  <a:gd name="T66" fmla="*/ 34 w 77"/>
                  <a:gd name="T67" fmla="*/ 22 h 102"/>
                  <a:gd name="T68" fmla="*/ 22 w 77"/>
                  <a:gd name="T69" fmla="*/ 7 h 102"/>
                  <a:gd name="T70" fmla="*/ 12 w 77"/>
                  <a:gd name="T71" fmla="*/ 0 h 102"/>
                  <a:gd name="T72" fmla="*/ 6 w 77"/>
                  <a:gd name="T73" fmla="*/ 4 h 102"/>
                  <a:gd name="T74" fmla="*/ 0 w 77"/>
                  <a:gd name="T75" fmla="*/ 12 h 102"/>
                  <a:gd name="T76" fmla="*/ 0 w 77"/>
                  <a:gd name="T77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102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9" y="3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2"/>
                      <a:pt x="17" y="3"/>
                      <a:pt x="21" y="8"/>
                    </a:cubicBezTo>
                    <a:cubicBezTo>
                      <a:pt x="25" y="13"/>
                      <a:pt x="29" y="19"/>
                      <a:pt x="32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1" y="24"/>
                      <a:pt x="31" y="27"/>
                    </a:cubicBezTo>
                    <a:cubicBezTo>
                      <a:pt x="31" y="29"/>
                      <a:pt x="32" y="32"/>
                      <a:pt x="35" y="36"/>
                    </a:cubicBezTo>
                    <a:cubicBezTo>
                      <a:pt x="39" y="41"/>
                      <a:pt x="44" y="48"/>
                      <a:pt x="50" y="56"/>
                    </a:cubicBezTo>
                    <a:cubicBezTo>
                      <a:pt x="55" y="63"/>
                      <a:pt x="60" y="71"/>
                      <a:pt x="64" y="75"/>
                    </a:cubicBezTo>
                    <a:cubicBezTo>
                      <a:pt x="68" y="78"/>
                      <a:pt x="71" y="81"/>
                      <a:pt x="72" y="83"/>
                    </a:cubicBezTo>
                    <a:cubicBezTo>
                      <a:pt x="74" y="85"/>
                      <a:pt x="75" y="87"/>
                      <a:pt x="75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5" y="90"/>
                      <a:pt x="74" y="90"/>
                      <a:pt x="73" y="91"/>
                    </a:cubicBezTo>
                    <a:cubicBezTo>
                      <a:pt x="73" y="91"/>
                      <a:pt x="71" y="92"/>
                      <a:pt x="69" y="93"/>
                    </a:cubicBezTo>
                    <a:cubicBezTo>
                      <a:pt x="67" y="94"/>
                      <a:pt x="65" y="96"/>
                      <a:pt x="63" y="97"/>
                    </a:cubicBezTo>
                    <a:cubicBezTo>
                      <a:pt x="62" y="99"/>
                      <a:pt x="60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6" y="99"/>
                    </a:cubicBezTo>
                    <a:cubicBezTo>
                      <a:pt x="56" y="98"/>
                      <a:pt x="55" y="95"/>
                      <a:pt x="55" y="93"/>
                    </a:cubicBezTo>
                    <a:cubicBezTo>
                      <a:pt x="54" y="90"/>
                      <a:pt x="54" y="87"/>
                      <a:pt x="53" y="84"/>
                    </a:cubicBezTo>
                    <a:cubicBezTo>
                      <a:pt x="51" y="77"/>
                      <a:pt x="43" y="64"/>
                      <a:pt x="35" y="52"/>
                    </a:cubicBezTo>
                    <a:cubicBezTo>
                      <a:pt x="31" y="47"/>
                      <a:pt x="28" y="43"/>
                      <a:pt x="26" y="40"/>
                    </a:cubicBezTo>
                    <a:cubicBezTo>
                      <a:pt x="23" y="38"/>
                      <a:pt x="21" y="37"/>
                      <a:pt x="19" y="37"/>
                    </a:cubicBezTo>
                    <a:cubicBezTo>
                      <a:pt x="18" y="37"/>
                      <a:pt x="17" y="36"/>
                      <a:pt x="16" y="36"/>
                    </a:cubicBezTo>
                    <a:cubicBezTo>
                      <a:pt x="15" y="36"/>
                      <a:pt x="15" y="36"/>
                      <a:pt x="14" y="35"/>
                    </a:cubicBezTo>
                    <a:cubicBezTo>
                      <a:pt x="13" y="34"/>
                      <a:pt x="12" y="33"/>
                      <a:pt x="11" y="31"/>
                    </a:cubicBezTo>
                    <a:cubicBezTo>
                      <a:pt x="9" y="28"/>
                      <a:pt x="6" y="26"/>
                      <a:pt x="5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5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7" y="38"/>
                      <a:pt x="18" y="39"/>
                      <a:pt x="19" y="39"/>
                    </a:cubicBezTo>
                    <a:cubicBezTo>
                      <a:pt x="21" y="39"/>
                      <a:pt x="22" y="39"/>
                      <a:pt x="24" y="42"/>
                    </a:cubicBezTo>
                    <a:cubicBezTo>
                      <a:pt x="27" y="44"/>
                      <a:pt x="29" y="48"/>
                      <a:pt x="33" y="53"/>
                    </a:cubicBezTo>
                    <a:cubicBezTo>
                      <a:pt x="41" y="65"/>
                      <a:pt x="49" y="78"/>
                      <a:pt x="51" y="85"/>
                    </a:cubicBezTo>
                    <a:cubicBezTo>
                      <a:pt x="52" y="89"/>
                      <a:pt x="52" y="93"/>
                      <a:pt x="53" y="96"/>
                    </a:cubicBezTo>
                    <a:cubicBezTo>
                      <a:pt x="54" y="97"/>
                      <a:pt x="54" y="99"/>
                      <a:pt x="55" y="100"/>
                    </a:cubicBezTo>
                    <a:cubicBezTo>
                      <a:pt x="55" y="101"/>
                      <a:pt x="56" y="102"/>
                      <a:pt x="58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61" y="102"/>
                      <a:pt x="63" y="101"/>
                      <a:pt x="65" y="99"/>
                    </a:cubicBezTo>
                    <a:cubicBezTo>
                      <a:pt x="67" y="97"/>
                      <a:pt x="69" y="96"/>
                      <a:pt x="70" y="95"/>
                    </a:cubicBezTo>
                    <a:cubicBezTo>
                      <a:pt x="72" y="94"/>
                      <a:pt x="73" y="93"/>
                      <a:pt x="75" y="92"/>
                    </a:cubicBezTo>
                    <a:cubicBezTo>
                      <a:pt x="76" y="92"/>
                      <a:pt x="77" y="90"/>
                      <a:pt x="77" y="89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6"/>
                      <a:pt x="76" y="84"/>
                      <a:pt x="74" y="82"/>
                    </a:cubicBezTo>
                    <a:cubicBezTo>
                      <a:pt x="72" y="80"/>
                      <a:pt x="69" y="77"/>
                      <a:pt x="65" y="73"/>
                    </a:cubicBezTo>
                    <a:cubicBezTo>
                      <a:pt x="62" y="69"/>
                      <a:pt x="56" y="62"/>
                      <a:pt x="51" y="55"/>
                    </a:cubicBezTo>
                    <a:cubicBezTo>
                      <a:pt x="46" y="47"/>
                      <a:pt x="41" y="39"/>
                      <a:pt x="37" y="34"/>
                    </a:cubicBezTo>
                    <a:cubicBezTo>
                      <a:pt x="34" y="31"/>
                      <a:pt x="33" y="28"/>
                      <a:pt x="33" y="27"/>
                    </a:cubicBezTo>
                    <a:cubicBezTo>
                      <a:pt x="33" y="25"/>
                      <a:pt x="34" y="24"/>
                      <a:pt x="34" y="22"/>
                    </a:cubicBezTo>
                    <a:cubicBezTo>
                      <a:pt x="34" y="22"/>
                      <a:pt x="34" y="21"/>
                      <a:pt x="33" y="20"/>
                    </a:cubicBezTo>
                    <a:cubicBezTo>
                      <a:pt x="30" y="17"/>
                      <a:pt x="26" y="12"/>
                      <a:pt x="22" y="7"/>
                    </a:cubicBezTo>
                    <a:cubicBezTo>
                      <a:pt x="18" y="2"/>
                      <a:pt x="15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8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7" name="Freeform 402"/>
              <p:cNvSpPr>
                <a:spLocks/>
              </p:cNvSpPr>
              <p:nvPr/>
            </p:nvSpPr>
            <p:spPr bwMode="auto">
              <a:xfrm>
                <a:off x="3173851" y="2696676"/>
                <a:ext cx="95250" cy="144463"/>
              </a:xfrm>
              <a:custGeom>
                <a:avLst/>
                <a:gdLst>
                  <a:gd name="T0" fmla="*/ 2 w 60"/>
                  <a:gd name="T1" fmla="*/ 8 h 90"/>
                  <a:gd name="T2" fmla="*/ 11 w 60"/>
                  <a:gd name="T3" fmla="*/ 2 h 90"/>
                  <a:gd name="T4" fmla="*/ 22 w 60"/>
                  <a:gd name="T5" fmla="*/ 14 h 90"/>
                  <a:gd name="T6" fmla="*/ 26 w 60"/>
                  <a:gd name="T7" fmla="*/ 34 h 90"/>
                  <a:gd name="T8" fmla="*/ 49 w 60"/>
                  <a:gd name="T9" fmla="*/ 64 h 90"/>
                  <a:gd name="T10" fmla="*/ 58 w 60"/>
                  <a:gd name="T11" fmla="*/ 77 h 90"/>
                  <a:gd name="T12" fmla="*/ 53 w 60"/>
                  <a:gd name="T13" fmla="*/ 89 h 90"/>
                  <a:gd name="T14" fmla="*/ 39 w 60"/>
                  <a:gd name="T15" fmla="*/ 81 h 90"/>
                  <a:gd name="T16" fmla="*/ 21 w 60"/>
                  <a:gd name="T17" fmla="*/ 51 h 90"/>
                  <a:gd name="T18" fmla="*/ 6 w 60"/>
                  <a:gd name="T19" fmla="*/ 32 h 90"/>
                  <a:gd name="T20" fmla="*/ 0 w 60"/>
                  <a:gd name="T21" fmla="*/ 24 h 90"/>
                  <a:gd name="T22" fmla="*/ 2 w 60"/>
                  <a:gd name="T23" fmla="*/ 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90">
                    <a:moveTo>
                      <a:pt x="2" y="8"/>
                    </a:moveTo>
                    <a:cubicBezTo>
                      <a:pt x="2" y="8"/>
                      <a:pt x="7" y="0"/>
                      <a:pt x="11" y="2"/>
                    </a:cubicBezTo>
                    <a:cubicBezTo>
                      <a:pt x="15" y="4"/>
                      <a:pt x="20" y="12"/>
                      <a:pt x="22" y="14"/>
                    </a:cubicBezTo>
                    <a:cubicBezTo>
                      <a:pt x="24" y="16"/>
                      <a:pt x="20" y="27"/>
                      <a:pt x="26" y="34"/>
                    </a:cubicBezTo>
                    <a:cubicBezTo>
                      <a:pt x="31" y="42"/>
                      <a:pt x="43" y="60"/>
                      <a:pt x="49" y="64"/>
                    </a:cubicBezTo>
                    <a:cubicBezTo>
                      <a:pt x="55" y="69"/>
                      <a:pt x="60" y="73"/>
                      <a:pt x="58" y="77"/>
                    </a:cubicBezTo>
                    <a:cubicBezTo>
                      <a:pt x="56" y="80"/>
                      <a:pt x="56" y="87"/>
                      <a:pt x="53" y="89"/>
                    </a:cubicBezTo>
                    <a:cubicBezTo>
                      <a:pt x="50" y="90"/>
                      <a:pt x="39" y="87"/>
                      <a:pt x="39" y="81"/>
                    </a:cubicBezTo>
                    <a:cubicBezTo>
                      <a:pt x="39" y="75"/>
                      <a:pt x="29" y="63"/>
                      <a:pt x="21" y="51"/>
                    </a:cubicBezTo>
                    <a:cubicBezTo>
                      <a:pt x="14" y="40"/>
                      <a:pt x="12" y="33"/>
                      <a:pt x="6" y="32"/>
                    </a:cubicBezTo>
                    <a:cubicBezTo>
                      <a:pt x="0" y="30"/>
                      <a:pt x="1" y="30"/>
                      <a:pt x="0" y="24"/>
                    </a:cubicBezTo>
                    <a:cubicBezTo>
                      <a:pt x="0" y="1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8" name="Freeform 403"/>
              <p:cNvSpPr>
                <a:spLocks/>
              </p:cNvSpPr>
              <p:nvPr/>
            </p:nvSpPr>
            <p:spPr bwMode="auto">
              <a:xfrm>
                <a:off x="3173851" y="2699851"/>
                <a:ext cx="85725" cy="141288"/>
              </a:xfrm>
              <a:custGeom>
                <a:avLst/>
                <a:gdLst>
                  <a:gd name="T0" fmla="*/ 2 w 54"/>
                  <a:gd name="T1" fmla="*/ 6 h 88"/>
                  <a:gd name="T2" fmla="*/ 9 w 54"/>
                  <a:gd name="T3" fmla="*/ 0 h 88"/>
                  <a:gd name="T4" fmla="*/ 5 w 54"/>
                  <a:gd name="T5" fmla="*/ 5 h 88"/>
                  <a:gd name="T6" fmla="*/ 3 w 54"/>
                  <a:gd name="T7" fmla="*/ 20 h 88"/>
                  <a:gd name="T8" fmla="*/ 9 w 54"/>
                  <a:gd name="T9" fmla="*/ 28 h 88"/>
                  <a:gd name="T10" fmla="*/ 24 w 54"/>
                  <a:gd name="T11" fmla="*/ 47 h 88"/>
                  <a:gd name="T12" fmla="*/ 42 w 54"/>
                  <a:gd name="T13" fmla="*/ 77 h 88"/>
                  <a:gd name="T14" fmla="*/ 54 w 54"/>
                  <a:gd name="T15" fmla="*/ 85 h 88"/>
                  <a:gd name="T16" fmla="*/ 53 w 54"/>
                  <a:gd name="T17" fmla="*/ 87 h 88"/>
                  <a:gd name="T18" fmla="*/ 39 w 54"/>
                  <a:gd name="T19" fmla="*/ 79 h 88"/>
                  <a:gd name="T20" fmla="*/ 21 w 54"/>
                  <a:gd name="T21" fmla="*/ 49 h 88"/>
                  <a:gd name="T22" fmla="*/ 6 w 54"/>
                  <a:gd name="T23" fmla="*/ 30 h 88"/>
                  <a:gd name="T24" fmla="*/ 0 w 54"/>
                  <a:gd name="T25" fmla="*/ 22 h 88"/>
                  <a:gd name="T26" fmla="*/ 2 w 54"/>
                  <a:gd name="T27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88">
                    <a:moveTo>
                      <a:pt x="2" y="6"/>
                    </a:moveTo>
                    <a:cubicBezTo>
                      <a:pt x="2" y="6"/>
                      <a:pt x="6" y="1"/>
                      <a:pt x="9" y="0"/>
                    </a:cubicBezTo>
                    <a:cubicBezTo>
                      <a:pt x="7" y="2"/>
                      <a:pt x="5" y="5"/>
                      <a:pt x="5" y="5"/>
                    </a:cubicBezTo>
                    <a:cubicBezTo>
                      <a:pt x="5" y="5"/>
                      <a:pt x="3" y="14"/>
                      <a:pt x="3" y="20"/>
                    </a:cubicBezTo>
                    <a:cubicBezTo>
                      <a:pt x="4" y="26"/>
                      <a:pt x="3" y="27"/>
                      <a:pt x="9" y="28"/>
                    </a:cubicBezTo>
                    <a:cubicBezTo>
                      <a:pt x="15" y="30"/>
                      <a:pt x="17" y="36"/>
                      <a:pt x="24" y="47"/>
                    </a:cubicBezTo>
                    <a:cubicBezTo>
                      <a:pt x="32" y="59"/>
                      <a:pt x="42" y="71"/>
                      <a:pt x="42" y="77"/>
                    </a:cubicBezTo>
                    <a:cubicBezTo>
                      <a:pt x="42" y="82"/>
                      <a:pt x="50" y="86"/>
                      <a:pt x="54" y="85"/>
                    </a:cubicBezTo>
                    <a:cubicBezTo>
                      <a:pt x="54" y="86"/>
                      <a:pt x="53" y="87"/>
                      <a:pt x="53" y="87"/>
                    </a:cubicBezTo>
                    <a:cubicBezTo>
                      <a:pt x="50" y="88"/>
                      <a:pt x="39" y="85"/>
                      <a:pt x="39" y="79"/>
                    </a:cubicBezTo>
                    <a:cubicBezTo>
                      <a:pt x="39" y="73"/>
                      <a:pt x="29" y="61"/>
                      <a:pt x="21" y="49"/>
                    </a:cubicBezTo>
                    <a:cubicBezTo>
                      <a:pt x="14" y="38"/>
                      <a:pt x="12" y="31"/>
                      <a:pt x="6" y="30"/>
                    </a:cubicBezTo>
                    <a:cubicBezTo>
                      <a:pt x="0" y="28"/>
                      <a:pt x="1" y="28"/>
                      <a:pt x="0" y="22"/>
                    </a:cubicBezTo>
                    <a:cubicBezTo>
                      <a:pt x="0" y="1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" name="Freeform 404"/>
              <p:cNvSpPr>
                <a:spLocks/>
              </p:cNvSpPr>
              <p:nvPr/>
            </p:nvSpPr>
            <p:spPr bwMode="auto">
              <a:xfrm>
                <a:off x="3172263" y="2698264"/>
                <a:ext cx="96838" cy="142875"/>
              </a:xfrm>
              <a:custGeom>
                <a:avLst/>
                <a:gdLst>
                  <a:gd name="T0" fmla="*/ 4 w 61"/>
                  <a:gd name="T1" fmla="*/ 8 h 89"/>
                  <a:gd name="T2" fmla="*/ 7 w 61"/>
                  <a:gd name="T3" fmla="*/ 4 h 89"/>
                  <a:gd name="T4" fmla="*/ 11 w 61"/>
                  <a:gd name="T5" fmla="*/ 2 h 89"/>
                  <a:gd name="T6" fmla="*/ 23 w 61"/>
                  <a:gd name="T7" fmla="*/ 14 h 89"/>
                  <a:gd name="T8" fmla="*/ 23 w 61"/>
                  <a:gd name="T9" fmla="*/ 23 h 89"/>
                  <a:gd name="T10" fmla="*/ 37 w 61"/>
                  <a:gd name="T11" fmla="*/ 50 h 89"/>
                  <a:gd name="T12" fmla="*/ 56 w 61"/>
                  <a:gd name="T13" fmla="*/ 70 h 89"/>
                  <a:gd name="T14" fmla="*/ 58 w 61"/>
                  <a:gd name="T15" fmla="*/ 75 h 89"/>
                  <a:gd name="T16" fmla="*/ 55 w 61"/>
                  <a:gd name="T17" fmla="*/ 85 h 89"/>
                  <a:gd name="T18" fmla="*/ 52 w 61"/>
                  <a:gd name="T19" fmla="*/ 87 h 89"/>
                  <a:gd name="T20" fmla="*/ 41 w 61"/>
                  <a:gd name="T21" fmla="*/ 80 h 89"/>
                  <a:gd name="T22" fmla="*/ 23 w 61"/>
                  <a:gd name="T23" fmla="*/ 49 h 89"/>
                  <a:gd name="T24" fmla="*/ 7 w 61"/>
                  <a:gd name="T25" fmla="*/ 30 h 89"/>
                  <a:gd name="T26" fmla="*/ 3 w 61"/>
                  <a:gd name="T27" fmla="*/ 28 h 89"/>
                  <a:gd name="T28" fmla="*/ 2 w 61"/>
                  <a:gd name="T29" fmla="*/ 23 h 89"/>
                  <a:gd name="T30" fmla="*/ 3 w 61"/>
                  <a:gd name="T31" fmla="*/ 12 h 89"/>
                  <a:gd name="T32" fmla="*/ 3 w 61"/>
                  <a:gd name="T33" fmla="*/ 7 h 89"/>
                  <a:gd name="T34" fmla="*/ 3 w 61"/>
                  <a:gd name="T35" fmla="*/ 7 h 89"/>
                  <a:gd name="T36" fmla="*/ 0 w 61"/>
                  <a:gd name="T37" fmla="*/ 21 h 89"/>
                  <a:gd name="T38" fmla="*/ 1 w 61"/>
                  <a:gd name="T39" fmla="*/ 27 h 89"/>
                  <a:gd name="T40" fmla="*/ 3 w 61"/>
                  <a:gd name="T41" fmla="*/ 31 h 89"/>
                  <a:gd name="T42" fmla="*/ 13 w 61"/>
                  <a:gd name="T43" fmla="*/ 37 h 89"/>
                  <a:gd name="T44" fmla="*/ 33 w 61"/>
                  <a:gd name="T45" fmla="*/ 68 h 89"/>
                  <a:gd name="T46" fmla="*/ 44 w 61"/>
                  <a:gd name="T47" fmla="*/ 87 h 89"/>
                  <a:gd name="T48" fmla="*/ 54 w 61"/>
                  <a:gd name="T49" fmla="*/ 89 h 89"/>
                  <a:gd name="T50" fmla="*/ 58 w 61"/>
                  <a:gd name="T51" fmla="*/ 81 h 89"/>
                  <a:gd name="T52" fmla="*/ 61 w 61"/>
                  <a:gd name="T53" fmla="*/ 74 h 89"/>
                  <a:gd name="T54" fmla="*/ 51 w 61"/>
                  <a:gd name="T55" fmla="*/ 63 h 89"/>
                  <a:gd name="T56" fmla="*/ 27 w 61"/>
                  <a:gd name="T57" fmla="*/ 33 h 89"/>
                  <a:gd name="T58" fmla="*/ 25 w 61"/>
                  <a:gd name="T59" fmla="*/ 16 h 89"/>
                  <a:gd name="T60" fmla="*/ 19 w 61"/>
                  <a:gd name="T61" fmla="*/ 7 h 89"/>
                  <a:gd name="T62" fmla="*/ 11 w 61"/>
                  <a:gd name="T63" fmla="*/ 0 h 89"/>
                  <a:gd name="T64" fmla="*/ 2 w 61"/>
                  <a:gd name="T65" fmla="*/ 7 h 89"/>
                  <a:gd name="T66" fmla="*/ 2 w 61"/>
                  <a:gd name="T67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" h="89">
                    <a:moveTo>
                      <a:pt x="3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3"/>
                      <a:pt x="15" y="5"/>
                      <a:pt x="17" y="8"/>
                    </a:cubicBezTo>
                    <a:cubicBezTo>
                      <a:pt x="20" y="10"/>
                      <a:pt x="22" y="13"/>
                      <a:pt x="23" y="14"/>
                    </a:cubicBezTo>
                    <a:cubicBezTo>
                      <a:pt x="23" y="14"/>
                      <a:pt x="23" y="15"/>
                      <a:pt x="23" y="16"/>
                    </a:cubicBezTo>
                    <a:cubicBezTo>
                      <a:pt x="23" y="18"/>
                      <a:pt x="23" y="20"/>
                      <a:pt x="23" y="23"/>
                    </a:cubicBezTo>
                    <a:cubicBezTo>
                      <a:pt x="23" y="27"/>
                      <a:pt x="23" y="31"/>
                      <a:pt x="26" y="34"/>
                    </a:cubicBezTo>
                    <a:cubicBezTo>
                      <a:pt x="28" y="38"/>
                      <a:pt x="33" y="44"/>
                      <a:pt x="37" y="50"/>
                    </a:cubicBezTo>
                    <a:cubicBezTo>
                      <a:pt x="42" y="56"/>
                      <a:pt x="46" y="62"/>
                      <a:pt x="49" y="64"/>
                    </a:cubicBezTo>
                    <a:cubicBezTo>
                      <a:pt x="52" y="66"/>
                      <a:pt x="54" y="68"/>
                      <a:pt x="56" y="70"/>
                    </a:cubicBezTo>
                    <a:cubicBezTo>
                      <a:pt x="58" y="71"/>
                      <a:pt x="59" y="73"/>
                      <a:pt x="59" y="74"/>
                    </a:cubicBezTo>
                    <a:cubicBezTo>
                      <a:pt x="59" y="75"/>
                      <a:pt x="58" y="75"/>
                      <a:pt x="58" y="75"/>
                    </a:cubicBezTo>
                    <a:cubicBezTo>
                      <a:pt x="57" y="77"/>
                      <a:pt x="56" y="80"/>
                      <a:pt x="56" y="82"/>
                    </a:cubicBezTo>
                    <a:cubicBezTo>
                      <a:pt x="55" y="84"/>
                      <a:pt x="55" y="85"/>
                      <a:pt x="55" y="85"/>
                    </a:cubicBezTo>
                    <a:cubicBezTo>
                      <a:pt x="54" y="86"/>
                      <a:pt x="54" y="87"/>
                      <a:pt x="53" y="87"/>
                    </a:cubicBezTo>
                    <a:cubicBezTo>
                      <a:pt x="53" y="87"/>
                      <a:pt x="53" y="87"/>
                      <a:pt x="52" y="87"/>
                    </a:cubicBezTo>
                    <a:cubicBezTo>
                      <a:pt x="50" y="87"/>
                      <a:pt x="47" y="86"/>
                      <a:pt x="45" y="85"/>
                    </a:cubicBezTo>
                    <a:cubicBezTo>
                      <a:pt x="43" y="84"/>
                      <a:pt x="41" y="82"/>
                      <a:pt x="41" y="80"/>
                    </a:cubicBezTo>
                    <a:cubicBezTo>
                      <a:pt x="41" y="76"/>
                      <a:pt x="38" y="72"/>
                      <a:pt x="35" y="66"/>
                    </a:cubicBezTo>
                    <a:cubicBezTo>
                      <a:pt x="31" y="61"/>
                      <a:pt x="27" y="55"/>
                      <a:pt x="23" y="49"/>
                    </a:cubicBezTo>
                    <a:cubicBezTo>
                      <a:pt x="19" y="44"/>
                      <a:pt x="17" y="39"/>
                      <a:pt x="15" y="36"/>
                    </a:cubicBezTo>
                    <a:cubicBezTo>
                      <a:pt x="13" y="33"/>
                      <a:pt x="10" y="31"/>
                      <a:pt x="7" y="30"/>
                    </a:cubicBezTo>
                    <a:cubicBezTo>
                      <a:pt x="6" y="30"/>
                      <a:pt x="5" y="29"/>
                      <a:pt x="4" y="29"/>
                    </a:cubicBezTo>
                    <a:cubicBezTo>
                      <a:pt x="4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2" y="26"/>
                      <a:pt x="2" y="25"/>
                      <a:pt x="2" y="23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3" y="15"/>
                      <a:pt x="3" y="12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0" y="15"/>
                      <a:pt x="0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30"/>
                      <a:pt x="2" y="30"/>
                      <a:pt x="3" y="31"/>
                    </a:cubicBezTo>
                    <a:cubicBezTo>
                      <a:pt x="4" y="31"/>
                      <a:pt x="5" y="31"/>
                      <a:pt x="7" y="32"/>
                    </a:cubicBezTo>
                    <a:cubicBezTo>
                      <a:pt x="9" y="32"/>
                      <a:pt x="11" y="34"/>
                      <a:pt x="13" y="37"/>
                    </a:cubicBezTo>
                    <a:cubicBezTo>
                      <a:pt x="15" y="40"/>
                      <a:pt x="18" y="45"/>
                      <a:pt x="21" y="51"/>
                    </a:cubicBezTo>
                    <a:cubicBezTo>
                      <a:pt x="25" y="56"/>
                      <a:pt x="30" y="62"/>
                      <a:pt x="33" y="68"/>
                    </a:cubicBezTo>
                    <a:cubicBezTo>
                      <a:pt x="37" y="73"/>
                      <a:pt x="39" y="77"/>
                      <a:pt x="39" y="80"/>
                    </a:cubicBezTo>
                    <a:cubicBezTo>
                      <a:pt x="39" y="83"/>
                      <a:pt x="42" y="85"/>
                      <a:pt x="44" y="87"/>
                    </a:cubicBezTo>
                    <a:cubicBezTo>
                      <a:pt x="47" y="88"/>
                      <a:pt x="50" y="89"/>
                      <a:pt x="52" y="89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8"/>
                      <a:pt x="56" y="87"/>
                      <a:pt x="56" y="86"/>
                    </a:cubicBezTo>
                    <a:cubicBezTo>
                      <a:pt x="57" y="85"/>
                      <a:pt x="58" y="83"/>
                      <a:pt x="58" y="81"/>
                    </a:cubicBezTo>
                    <a:cubicBezTo>
                      <a:pt x="59" y="79"/>
                      <a:pt x="59" y="78"/>
                      <a:pt x="60" y="76"/>
                    </a:cubicBezTo>
                    <a:cubicBezTo>
                      <a:pt x="60" y="76"/>
                      <a:pt x="61" y="75"/>
                      <a:pt x="61" y="74"/>
                    </a:cubicBezTo>
                    <a:cubicBezTo>
                      <a:pt x="61" y="72"/>
                      <a:pt x="59" y="70"/>
                      <a:pt x="57" y="68"/>
                    </a:cubicBezTo>
                    <a:cubicBezTo>
                      <a:pt x="55" y="66"/>
                      <a:pt x="53" y="64"/>
                      <a:pt x="51" y="63"/>
                    </a:cubicBezTo>
                    <a:cubicBezTo>
                      <a:pt x="48" y="61"/>
                      <a:pt x="43" y="55"/>
                      <a:pt x="39" y="49"/>
                    </a:cubicBezTo>
                    <a:cubicBezTo>
                      <a:pt x="35" y="43"/>
                      <a:pt x="30" y="36"/>
                      <a:pt x="27" y="33"/>
                    </a:cubicBezTo>
                    <a:cubicBezTo>
                      <a:pt x="25" y="30"/>
                      <a:pt x="25" y="26"/>
                      <a:pt x="25" y="23"/>
                    </a:cubicBezTo>
                    <a:cubicBezTo>
                      <a:pt x="25" y="20"/>
                      <a:pt x="25" y="18"/>
                      <a:pt x="25" y="16"/>
                    </a:cubicBezTo>
                    <a:cubicBezTo>
                      <a:pt x="25" y="15"/>
                      <a:pt x="25" y="14"/>
                      <a:pt x="24" y="13"/>
                    </a:cubicBezTo>
                    <a:cubicBezTo>
                      <a:pt x="23" y="12"/>
                      <a:pt x="21" y="9"/>
                      <a:pt x="19" y="7"/>
                    </a:cubicBezTo>
                    <a:cubicBezTo>
                      <a:pt x="17" y="4"/>
                      <a:pt x="15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5" y="3"/>
                    </a:cubicBezTo>
                    <a:cubicBezTo>
                      <a:pt x="3" y="5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" name="Freeform 40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7475"/>
              </a:xfrm>
              <a:custGeom>
                <a:avLst/>
                <a:gdLst>
                  <a:gd name="T0" fmla="*/ 6 w 64"/>
                  <a:gd name="T1" fmla="*/ 2 h 73"/>
                  <a:gd name="T2" fmla="*/ 17 w 64"/>
                  <a:gd name="T3" fmla="*/ 5 h 73"/>
                  <a:gd name="T4" fmla="*/ 37 w 64"/>
                  <a:gd name="T5" fmla="*/ 32 h 73"/>
                  <a:gd name="T6" fmla="*/ 54 w 64"/>
                  <a:gd name="T7" fmla="*/ 45 h 73"/>
                  <a:gd name="T8" fmla="*/ 63 w 64"/>
                  <a:gd name="T9" fmla="*/ 55 h 73"/>
                  <a:gd name="T10" fmla="*/ 52 w 64"/>
                  <a:gd name="T11" fmla="*/ 69 h 73"/>
                  <a:gd name="T12" fmla="*/ 44 w 64"/>
                  <a:gd name="T13" fmla="*/ 54 h 73"/>
                  <a:gd name="T14" fmla="*/ 19 w 64"/>
                  <a:gd name="T15" fmla="*/ 31 h 73"/>
                  <a:gd name="T16" fmla="*/ 8 w 64"/>
                  <a:gd name="T17" fmla="*/ 25 h 73"/>
                  <a:gd name="T18" fmla="*/ 1 w 64"/>
                  <a:gd name="T19" fmla="*/ 18 h 73"/>
                  <a:gd name="T20" fmla="*/ 4 w 64"/>
                  <a:gd name="T21" fmla="*/ 9 h 73"/>
                  <a:gd name="T22" fmla="*/ 6 w 64"/>
                  <a:gd name="T2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6" y="2"/>
                    </a:moveTo>
                    <a:cubicBezTo>
                      <a:pt x="8" y="0"/>
                      <a:pt x="15" y="0"/>
                      <a:pt x="17" y="5"/>
                    </a:cubicBezTo>
                    <a:cubicBezTo>
                      <a:pt x="19" y="10"/>
                      <a:pt x="27" y="24"/>
                      <a:pt x="37" y="32"/>
                    </a:cubicBezTo>
                    <a:cubicBezTo>
                      <a:pt x="47" y="40"/>
                      <a:pt x="49" y="43"/>
                      <a:pt x="54" y="45"/>
                    </a:cubicBezTo>
                    <a:cubicBezTo>
                      <a:pt x="58" y="47"/>
                      <a:pt x="64" y="51"/>
                      <a:pt x="63" y="55"/>
                    </a:cubicBezTo>
                    <a:cubicBezTo>
                      <a:pt x="61" y="59"/>
                      <a:pt x="57" y="73"/>
                      <a:pt x="52" y="69"/>
                    </a:cubicBezTo>
                    <a:cubicBezTo>
                      <a:pt x="48" y="64"/>
                      <a:pt x="50" y="59"/>
                      <a:pt x="44" y="54"/>
                    </a:cubicBezTo>
                    <a:cubicBezTo>
                      <a:pt x="38" y="48"/>
                      <a:pt x="25" y="37"/>
                      <a:pt x="19" y="31"/>
                    </a:cubicBezTo>
                    <a:cubicBezTo>
                      <a:pt x="13" y="26"/>
                      <a:pt x="12" y="25"/>
                      <a:pt x="8" y="25"/>
                    </a:cubicBezTo>
                    <a:cubicBezTo>
                      <a:pt x="4" y="25"/>
                      <a:pt x="2" y="22"/>
                      <a:pt x="1" y="18"/>
                    </a:cubicBezTo>
                    <a:cubicBezTo>
                      <a:pt x="0" y="13"/>
                      <a:pt x="3" y="11"/>
                      <a:pt x="4" y="9"/>
                    </a:cubicBezTo>
                    <a:cubicBezTo>
                      <a:pt x="5" y="6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" name="Freeform 407"/>
              <p:cNvSpPr>
                <a:spLocks/>
              </p:cNvSpPr>
              <p:nvPr/>
            </p:nvSpPr>
            <p:spPr bwMode="auto">
              <a:xfrm>
                <a:off x="3483414" y="2841139"/>
                <a:ext cx="42863" cy="68263"/>
              </a:xfrm>
              <a:custGeom>
                <a:avLst/>
                <a:gdLst>
                  <a:gd name="T0" fmla="*/ 4 w 27"/>
                  <a:gd name="T1" fmla="*/ 1 h 43"/>
                  <a:gd name="T2" fmla="*/ 11 w 27"/>
                  <a:gd name="T3" fmla="*/ 5 h 43"/>
                  <a:gd name="T4" fmla="*/ 17 w 27"/>
                  <a:gd name="T5" fmla="*/ 21 h 43"/>
                  <a:gd name="T6" fmla="*/ 27 w 27"/>
                  <a:gd name="T7" fmla="*/ 31 h 43"/>
                  <a:gd name="T8" fmla="*/ 20 w 27"/>
                  <a:gd name="T9" fmla="*/ 39 h 43"/>
                  <a:gd name="T10" fmla="*/ 10 w 27"/>
                  <a:gd name="T11" fmla="*/ 27 h 43"/>
                  <a:gd name="T12" fmla="*/ 0 w 27"/>
                  <a:gd name="T13" fmla="*/ 17 h 43"/>
                  <a:gd name="T14" fmla="*/ 0 w 27"/>
                  <a:gd name="T15" fmla="*/ 9 h 43"/>
                  <a:gd name="T16" fmla="*/ 4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4" y="1"/>
                    </a:moveTo>
                    <a:cubicBezTo>
                      <a:pt x="4" y="1"/>
                      <a:pt x="9" y="0"/>
                      <a:pt x="11" y="5"/>
                    </a:cubicBezTo>
                    <a:cubicBezTo>
                      <a:pt x="13" y="10"/>
                      <a:pt x="12" y="17"/>
                      <a:pt x="17" y="21"/>
                    </a:cubicBezTo>
                    <a:cubicBezTo>
                      <a:pt x="22" y="25"/>
                      <a:pt x="27" y="28"/>
                      <a:pt x="27" y="31"/>
                    </a:cubicBezTo>
                    <a:cubicBezTo>
                      <a:pt x="27" y="35"/>
                      <a:pt x="22" y="43"/>
                      <a:pt x="20" y="39"/>
                    </a:cubicBezTo>
                    <a:cubicBezTo>
                      <a:pt x="18" y="36"/>
                      <a:pt x="13" y="29"/>
                      <a:pt x="10" y="27"/>
                    </a:cubicBezTo>
                    <a:cubicBezTo>
                      <a:pt x="6" y="24"/>
                      <a:pt x="0" y="21"/>
                      <a:pt x="0" y="17"/>
                    </a:cubicBezTo>
                    <a:cubicBezTo>
                      <a:pt x="0" y="12"/>
                      <a:pt x="0" y="9"/>
                      <a:pt x="0" y="9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" name="Freeform 408"/>
              <p:cNvSpPr>
                <a:spLocks/>
              </p:cNvSpPr>
              <p:nvPr/>
            </p:nvSpPr>
            <p:spPr bwMode="auto">
              <a:xfrm>
                <a:off x="3516751" y="2893526"/>
                <a:ext cx="46038" cy="60325"/>
              </a:xfrm>
              <a:custGeom>
                <a:avLst/>
                <a:gdLst>
                  <a:gd name="T0" fmla="*/ 5 w 29"/>
                  <a:gd name="T1" fmla="*/ 2 h 38"/>
                  <a:gd name="T2" fmla="*/ 13 w 29"/>
                  <a:gd name="T3" fmla="*/ 5 h 38"/>
                  <a:gd name="T4" fmla="*/ 19 w 29"/>
                  <a:gd name="T5" fmla="*/ 17 h 38"/>
                  <a:gd name="T6" fmla="*/ 27 w 29"/>
                  <a:gd name="T7" fmla="*/ 26 h 38"/>
                  <a:gd name="T8" fmla="*/ 19 w 29"/>
                  <a:gd name="T9" fmla="*/ 32 h 38"/>
                  <a:gd name="T10" fmla="*/ 13 w 29"/>
                  <a:gd name="T11" fmla="*/ 23 h 38"/>
                  <a:gd name="T12" fmla="*/ 9 w 29"/>
                  <a:gd name="T13" fmla="*/ 18 h 38"/>
                  <a:gd name="T14" fmla="*/ 1 w 29"/>
                  <a:gd name="T15" fmla="*/ 12 h 38"/>
                  <a:gd name="T16" fmla="*/ 2 w 29"/>
                  <a:gd name="T17" fmla="*/ 7 h 38"/>
                  <a:gd name="T18" fmla="*/ 5 w 29"/>
                  <a:gd name="T1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8">
                    <a:moveTo>
                      <a:pt x="5" y="2"/>
                    </a:moveTo>
                    <a:cubicBezTo>
                      <a:pt x="5" y="2"/>
                      <a:pt x="10" y="0"/>
                      <a:pt x="13" y="5"/>
                    </a:cubicBezTo>
                    <a:cubicBezTo>
                      <a:pt x="17" y="10"/>
                      <a:pt x="16" y="14"/>
                      <a:pt x="19" y="17"/>
                    </a:cubicBezTo>
                    <a:cubicBezTo>
                      <a:pt x="22" y="21"/>
                      <a:pt x="25" y="18"/>
                      <a:pt x="27" y="26"/>
                    </a:cubicBezTo>
                    <a:cubicBezTo>
                      <a:pt x="28" y="34"/>
                      <a:pt x="29" y="38"/>
                      <a:pt x="19" y="32"/>
                    </a:cubicBezTo>
                    <a:cubicBezTo>
                      <a:pt x="10" y="27"/>
                      <a:pt x="11" y="25"/>
                      <a:pt x="13" y="23"/>
                    </a:cubicBezTo>
                    <a:cubicBezTo>
                      <a:pt x="16" y="22"/>
                      <a:pt x="14" y="20"/>
                      <a:pt x="9" y="18"/>
                    </a:cubicBezTo>
                    <a:cubicBezTo>
                      <a:pt x="4" y="16"/>
                      <a:pt x="1" y="14"/>
                      <a:pt x="1" y="12"/>
                    </a:cubicBezTo>
                    <a:cubicBezTo>
                      <a:pt x="0" y="10"/>
                      <a:pt x="2" y="7"/>
                      <a:pt x="2" y="7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3" name="Freeform 409"/>
              <p:cNvSpPr>
                <a:spLocks/>
              </p:cNvSpPr>
              <p:nvPr/>
            </p:nvSpPr>
            <p:spPr bwMode="auto">
              <a:xfrm>
                <a:off x="3345301" y="2783989"/>
                <a:ext cx="106363" cy="131763"/>
              </a:xfrm>
              <a:custGeom>
                <a:avLst/>
                <a:gdLst>
                  <a:gd name="T0" fmla="*/ 8 w 67"/>
                  <a:gd name="T1" fmla="*/ 2 h 82"/>
                  <a:gd name="T2" fmla="*/ 20 w 67"/>
                  <a:gd name="T3" fmla="*/ 7 h 82"/>
                  <a:gd name="T4" fmla="*/ 51 w 67"/>
                  <a:gd name="T5" fmla="*/ 52 h 82"/>
                  <a:gd name="T6" fmla="*/ 65 w 67"/>
                  <a:gd name="T7" fmla="*/ 63 h 82"/>
                  <a:gd name="T8" fmla="*/ 61 w 67"/>
                  <a:gd name="T9" fmla="*/ 71 h 82"/>
                  <a:gd name="T10" fmla="*/ 51 w 67"/>
                  <a:gd name="T11" fmla="*/ 78 h 82"/>
                  <a:gd name="T12" fmla="*/ 44 w 67"/>
                  <a:gd name="T13" fmla="*/ 61 h 82"/>
                  <a:gd name="T14" fmla="*/ 21 w 67"/>
                  <a:gd name="T15" fmla="*/ 30 h 82"/>
                  <a:gd name="T16" fmla="*/ 3 w 67"/>
                  <a:gd name="T17" fmla="*/ 15 h 82"/>
                  <a:gd name="T18" fmla="*/ 8 w 67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82">
                    <a:moveTo>
                      <a:pt x="8" y="2"/>
                    </a:moveTo>
                    <a:cubicBezTo>
                      <a:pt x="11" y="0"/>
                      <a:pt x="17" y="1"/>
                      <a:pt x="20" y="7"/>
                    </a:cubicBezTo>
                    <a:cubicBezTo>
                      <a:pt x="23" y="13"/>
                      <a:pt x="45" y="45"/>
                      <a:pt x="51" y="52"/>
                    </a:cubicBezTo>
                    <a:cubicBezTo>
                      <a:pt x="57" y="60"/>
                      <a:pt x="63" y="59"/>
                      <a:pt x="65" y="63"/>
                    </a:cubicBezTo>
                    <a:cubicBezTo>
                      <a:pt x="67" y="67"/>
                      <a:pt x="63" y="68"/>
                      <a:pt x="61" y="71"/>
                    </a:cubicBezTo>
                    <a:cubicBezTo>
                      <a:pt x="58" y="75"/>
                      <a:pt x="54" y="82"/>
                      <a:pt x="51" y="78"/>
                    </a:cubicBezTo>
                    <a:cubicBezTo>
                      <a:pt x="48" y="75"/>
                      <a:pt x="48" y="68"/>
                      <a:pt x="44" y="61"/>
                    </a:cubicBezTo>
                    <a:cubicBezTo>
                      <a:pt x="40" y="55"/>
                      <a:pt x="29" y="36"/>
                      <a:pt x="21" y="30"/>
                    </a:cubicBezTo>
                    <a:cubicBezTo>
                      <a:pt x="14" y="23"/>
                      <a:pt x="4" y="19"/>
                      <a:pt x="3" y="15"/>
                    </a:cubicBezTo>
                    <a:cubicBezTo>
                      <a:pt x="2" y="10"/>
                      <a:pt x="0" y="8"/>
                      <a:pt x="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4" name="Freeform 410"/>
              <p:cNvSpPr>
                <a:spLocks/>
              </p:cNvSpPr>
              <p:nvPr/>
            </p:nvSpPr>
            <p:spPr bwMode="auto">
              <a:xfrm>
                <a:off x="3429439" y="2893526"/>
                <a:ext cx="60325" cy="74613"/>
              </a:xfrm>
              <a:custGeom>
                <a:avLst/>
                <a:gdLst>
                  <a:gd name="T0" fmla="*/ 12 w 37"/>
                  <a:gd name="T1" fmla="*/ 0 h 47"/>
                  <a:gd name="T2" fmla="*/ 18 w 37"/>
                  <a:gd name="T3" fmla="*/ 9 h 47"/>
                  <a:gd name="T4" fmla="*/ 28 w 37"/>
                  <a:gd name="T5" fmla="*/ 28 h 47"/>
                  <a:gd name="T6" fmla="*/ 37 w 37"/>
                  <a:gd name="T7" fmla="*/ 37 h 47"/>
                  <a:gd name="T8" fmla="*/ 32 w 37"/>
                  <a:gd name="T9" fmla="*/ 46 h 47"/>
                  <a:gd name="T10" fmla="*/ 25 w 37"/>
                  <a:gd name="T11" fmla="*/ 41 h 47"/>
                  <a:gd name="T12" fmla="*/ 14 w 37"/>
                  <a:gd name="T13" fmla="*/ 25 h 47"/>
                  <a:gd name="T14" fmla="*/ 2 w 37"/>
                  <a:gd name="T15" fmla="*/ 10 h 47"/>
                  <a:gd name="T16" fmla="*/ 12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12" y="0"/>
                    </a:moveTo>
                    <a:cubicBezTo>
                      <a:pt x="12" y="0"/>
                      <a:pt x="17" y="1"/>
                      <a:pt x="18" y="9"/>
                    </a:cubicBezTo>
                    <a:cubicBezTo>
                      <a:pt x="20" y="17"/>
                      <a:pt x="23" y="24"/>
                      <a:pt x="28" y="28"/>
                    </a:cubicBezTo>
                    <a:cubicBezTo>
                      <a:pt x="33" y="33"/>
                      <a:pt x="37" y="33"/>
                      <a:pt x="37" y="37"/>
                    </a:cubicBezTo>
                    <a:cubicBezTo>
                      <a:pt x="37" y="42"/>
                      <a:pt x="33" y="45"/>
                      <a:pt x="32" y="46"/>
                    </a:cubicBezTo>
                    <a:cubicBezTo>
                      <a:pt x="31" y="47"/>
                      <a:pt x="28" y="45"/>
                      <a:pt x="25" y="41"/>
                    </a:cubicBezTo>
                    <a:cubicBezTo>
                      <a:pt x="23" y="37"/>
                      <a:pt x="20" y="28"/>
                      <a:pt x="14" y="25"/>
                    </a:cubicBezTo>
                    <a:cubicBezTo>
                      <a:pt x="8" y="22"/>
                      <a:pt x="0" y="16"/>
                      <a:pt x="2" y="10"/>
                    </a:cubicBezTo>
                    <a:cubicBezTo>
                      <a:pt x="4" y="5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5" name="Freeform 411"/>
              <p:cNvSpPr>
                <a:spLocks/>
              </p:cNvSpPr>
              <p:nvPr/>
            </p:nvSpPr>
            <p:spPr bwMode="auto">
              <a:xfrm>
                <a:off x="3477064" y="2953851"/>
                <a:ext cx="47625" cy="60325"/>
              </a:xfrm>
              <a:custGeom>
                <a:avLst/>
                <a:gdLst>
                  <a:gd name="T0" fmla="*/ 7 w 30"/>
                  <a:gd name="T1" fmla="*/ 4 h 37"/>
                  <a:gd name="T2" fmla="*/ 15 w 30"/>
                  <a:gd name="T3" fmla="*/ 5 h 37"/>
                  <a:gd name="T4" fmla="*/ 18 w 30"/>
                  <a:gd name="T5" fmla="*/ 15 h 37"/>
                  <a:gd name="T6" fmla="*/ 24 w 30"/>
                  <a:gd name="T7" fmla="*/ 16 h 37"/>
                  <a:gd name="T8" fmla="*/ 27 w 30"/>
                  <a:gd name="T9" fmla="*/ 34 h 37"/>
                  <a:gd name="T10" fmla="*/ 13 w 30"/>
                  <a:gd name="T11" fmla="*/ 27 h 37"/>
                  <a:gd name="T12" fmla="*/ 14 w 30"/>
                  <a:gd name="T13" fmla="*/ 22 h 37"/>
                  <a:gd name="T14" fmla="*/ 8 w 30"/>
                  <a:gd name="T15" fmla="*/ 17 h 37"/>
                  <a:gd name="T16" fmla="*/ 3 w 30"/>
                  <a:gd name="T17" fmla="*/ 8 h 37"/>
                  <a:gd name="T18" fmla="*/ 7 w 30"/>
                  <a:gd name="T19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7">
                    <a:moveTo>
                      <a:pt x="7" y="4"/>
                    </a:moveTo>
                    <a:cubicBezTo>
                      <a:pt x="7" y="4"/>
                      <a:pt x="15" y="0"/>
                      <a:pt x="15" y="5"/>
                    </a:cubicBezTo>
                    <a:cubicBezTo>
                      <a:pt x="15" y="11"/>
                      <a:pt x="16" y="13"/>
                      <a:pt x="18" y="15"/>
                    </a:cubicBezTo>
                    <a:cubicBezTo>
                      <a:pt x="21" y="18"/>
                      <a:pt x="24" y="16"/>
                      <a:pt x="24" y="16"/>
                    </a:cubicBezTo>
                    <a:cubicBezTo>
                      <a:pt x="24" y="16"/>
                      <a:pt x="30" y="31"/>
                      <a:pt x="27" y="34"/>
                    </a:cubicBezTo>
                    <a:cubicBezTo>
                      <a:pt x="25" y="37"/>
                      <a:pt x="13" y="27"/>
                      <a:pt x="13" y="27"/>
                    </a:cubicBezTo>
                    <a:cubicBezTo>
                      <a:pt x="13" y="27"/>
                      <a:pt x="13" y="23"/>
                      <a:pt x="14" y="22"/>
                    </a:cubicBezTo>
                    <a:cubicBezTo>
                      <a:pt x="16" y="22"/>
                      <a:pt x="11" y="17"/>
                      <a:pt x="8" y="17"/>
                    </a:cubicBezTo>
                    <a:cubicBezTo>
                      <a:pt x="4" y="18"/>
                      <a:pt x="0" y="10"/>
                      <a:pt x="3" y="8"/>
                    </a:cubicBezTo>
                    <a:cubicBezTo>
                      <a:pt x="5" y="6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6" name="Freeform 412"/>
              <p:cNvSpPr>
                <a:spLocks/>
              </p:cNvSpPr>
              <p:nvPr/>
            </p:nvSpPr>
            <p:spPr bwMode="auto">
              <a:xfrm>
                <a:off x="3291326" y="2812564"/>
                <a:ext cx="82550" cy="100013"/>
              </a:xfrm>
              <a:custGeom>
                <a:avLst/>
                <a:gdLst>
                  <a:gd name="T0" fmla="*/ 6 w 52"/>
                  <a:gd name="T1" fmla="*/ 2 h 63"/>
                  <a:gd name="T2" fmla="*/ 19 w 52"/>
                  <a:gd name="T3" fmla="*/ 8 h 63"/>
                  <a:gd name="T4" fmla="*/ 37 w 52"/>
                  <a:gd name="T5" fmla="*/ 36 h 63"/>
                  <a:gd name="T6" fmla="*/ 48 w 52"/>
                  <a:gd name="T7" fmla="*/ 45 h 63"/>
                  <a:gd name="T8" fmla="*/ 46 w 52"/>
                  <a:gd name="T9" fmla="*/ 58 h 63"/>
                  <a:gd name="T10" fmla="*/ 32 w 52"/>
                  <a:gd name="T11" fmla="*/ 54 h 63"/>
                  <a:gd name="T12" fmla="*/ 16 w 52"/>
                  <a:gd name="T13" fmla="*/ 28 h 63"/>
                  <a:gd name="T14" fmla="*/ 0 w 52"/>
                  <a:gd name="T15" fmla="*/ 13 h 63"/>
                  <a:gd name="T16" fmla="*/ 6 w 52"/>
                  <a:gd name="T1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6" y="2"/>
                    </a:moveTo>
                    <a:cubicBezTo>
                      <a:pt x="10" y="1"/>
                      <a:pt x="16" y="0"/>
                      <a:pt x="19" y="8"/>
                    </a:cubicBezTo>
                    <a:cubicBezTo>
                      <a:pt x="21" y="16"/>
                      <a:pt x="33" y="30"/>
                      <a:pt x="37" y="36"/>
                    </a:cubicBezTo>
                    <a:cubicBezTo>
                      <a:pt x="41" y="42"/>
                      <a:pt x="46" y="45"/>
                      <a:pt x="48" y="45"/>
                    </a:cubicBezTo>
                    <a:cubicBezTo>
                      <a:pt x="50" y="45"/>
                      <a:pt x="52" y="54"/>
                      <a:pt x="46" y="58"/>
                    </a:cubicBezTo>
                    <a:cubicBezTo>
                      <a:pt x="41" y="63"/>
                      <a:pt x="34" y="60"/>
                      <a:pt x="32" y="54"/>
                    </a:cubicBezTo>
                    <a:cubicBezTo>
                      <a:pt x="31" y="49"/>
                      <a:pt x="23" y="34"/>
                      <a:pt x="16" y="28"/>
                    </a:cubicBezTo>
                    <a:cubicBezTo>
                      <a:pt x="8" y="21"/>
                      <a:pt x="0" y="17"/>
                      <a:pt x="0" y="13"/>
                    </a:cubicBezTo>
                    <a:cubicBezTo>
                      <a:pt x="0" y="8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7" name="Freeform 413"/>
              <p:cNvSpPr>
                <a:spLocks/>
              </p:cNvSpPr>
              <p:nvPr/>
            </p:nvSpPr>
            <p:spPr bwMode="auto">
              <a:xfrm>
                <a:off x="3354826" y="2899876"/>
                <a:ext cx="63500" cy="82550"/>
              </a:xfrm>
              <a:custGeom>
                <a:avLst/>
                <a:gdLst>
                  <a:gd name="T0" fmla="*/ 7 w 40"/>
                  <a:gd name="T1" fmla="*/ 2 h 52"/>
                  <a:gd name="T2" fmla="*/ 17 w 40"/>
                  <a:gd name="T3" fmla="*/ 6 h 52"/>
                  <a:gd name="T4" fmla="*/ 31 w 40"/>
                  <a:gd name="T5" fmla="*/ 30 h 52"/>
                  <a:gd name="T6" fmla="*/ 40 w 40"/>
                  <a:gd name="T7" fmla="*/ 39 h 52"/>
                  <a:gd name="T8" fmla="*/ 36 w 40"/>
                  <a:gd name="T9" fmla="*/ 49 h 52"/>
                  <a:gd name="T10" fmla="*/ 24 w 40"/>
                  <a:gd name="T11" fmla="*/ 45 h 52"/>
                  <a:gd name="T12" fmla="*/ 12 w 40"/>
                  <a:gd name="T13" fmla="*/ 24 h 52"/>
                  <a:gd name="T14" fmla="*/ 1 w 40"/>
                  <a:gd name="T15" fmla="*/ 12 h 52"/>
                  <a:gd name="T16" fmla="*/ 7 w 40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7" y="2"/>
                    </a:moveTo>
                    <a:cubicBezTo>
                      <a:pt x="10" y="1"/>
                      <a:pt x="16" y="0"/>
                      <a:pt x="17" y="6"/>
                    </a:cubicBezTo>
                    <a:cubicBezTo>
                      <a:pt x="18" y="13"/>
                      <a:pt x="26" y="25"/>
                      <a:pt x="31" y="30"/>
                    </a:cubicBezTo>
                    <a:cubicBezTo>
                      <a:pt x="35" y="34"/>
                      <a:pt x="39" y="35"/>
                      <a:pt x="40" y="39"/>
                    </a:cubicBezTo>
                    <a:cubicBezTo>
                      <a:pt x="40" y="44"/>
                      <a:pt x="39" y="46"/>
                      <a:pt x="36" y="49"/>
                    </a:cubicBezTo>
                    <a:cubicBezTo>
                      <a:pt x="33" y="52"/>
                      <a:pt x="26" y="51"/>
                      <a:pt x="24" y="45"/>
                    </a:cubicBezTo>
                    <a:cubicBezTo>
                      <a:pt x="21" y="38"/>
                      <a:pt x="16" y="29"/>
                      <a:pt x="12" y="24"/>
                    </a:cubicBezTo>
                    <a:cubicBezTo>
                      <a:pt x="7" y="19"/>
                      <a:pt x="0" y="18"/>
                      <a:pt x="1" y="12"/>
                    </a:cubicBezTo>
                    <a:cubicBezTo>
                      <a:pt x="1" y="6"/>
                      <a:pt x="4" y="5"/>
                      <a:pt x="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8" name="Freeform 414"/>
              <p:cNvSpPr>
                <a:spLocks/>
              </p:cNvSpPr>
              <p:nvPr/>
            </p:nvSpPr>
            <p:spPr bwMode="auto">
              <a:xfrm>
                <a:off x="3245289" y="2826851"/>
                <a:ext cx="71438" cy="95250"/>
              </a:xfrm>
              <a:custGeom>
                <a:avLst/>
                <a:gdLst>
                  <a:gd name="T0" fmla="*/ 11 w 44"/>
                  <a:gd name="T1" fmla="*/ 0 h 60"/>
                  <a:gd name="T2" fmla="*/ 18 w 44"/>
                  <a:gd name="T3" fmla="*/ 12 h 60"/>
                  <a:gd name="T4" fmla="*/ 34 w 44"/>
                  <a:gd name="T5" fmla="*/ 39 h 60"/>
                  <a:gd name="T6" fmla="*/ 40 w 44"/>
                  <a:gd name="T7" fmla="*/ 55 h 60"/>
                  <a:gd name="T8" fmla="*/ 28 w 44"/>
                  <a:gd name="T9" fmla="*/ 53 h 60"/>
                  <a:gd name="T10" fmla="*/ 13 w 44"/>
                  <a:gd name="T11" fmla="*/ 29 h 60"/>
                  <a:gd name="T12" fmla="*/ 1 w 44"/>
                  <a:gd name="T13" fmla="*/ 14 h 60"/>
                  <a:gd name="T14" fmla="*/ 5 w 44"/>
                  <a:gd name="T15" fmla="*/ 7 h 60"/>
                  <a:gd name="T16" fmla="*/ 10 w 44"/>
                  <a:gd name="T17" fmla="*/ 4 h 60"/>
                  <a:gd name="T18" fmla="*/ 11 w 4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60">
                    <a:moveTo>
                      <a:pt x="11" y="0"/>
                    </a:moveTo>
                    <a:cubicBezTo>
                      <a:pt x="14" y="0"/>
                      <a:pt x="14" y="3"/>
                      <a:pt x="18" y="12"/>
                    </a:cubicBezTo>
                    <a:cubicBezTo>
                      <a:pt x="23" y="20"/>
                      <a:pt x="28" y="34"/>
                      <a:pt x="34" y="39"/>
                    </a:cubicBezTo>
                    <a:cubicBezTo>
                      <a:pt x="40" y="44"/>
                      <a:pt x="44" y="51"/>
                      <a:pt x="40" y="55"/>
                    </a:cubicBezTo>
                    <a:cubicBezTo>
                      <a:pt x="35" y="59"/>
                      <a:pt x="30" y="60"/>
                      <a:pt x="28" y="53"/>
                    </a:cubicBezTo>
                    <a:cubicBezTo>
                      <a:pt x="26" y="46"/>
                      <a:pt x="19" y="36"/>
                      <a:pt x="13" y="29"/>
                    </a:cubicBezTo>
                    <a:cubicBezTo>
                      <a:pt x="7" y="22"/>
                      <a:pt x="0" y="18"/>
                      <a:pt x="1" y="14"/>
                    </a:cubicBezTo>
                    <a:cubicBezTo>
                      <a:pt x="3" y="10"/>
                      <a:pt x="2" y="7"/>
                      <a:pt x="5" y="7"/>
                    </a:cubicBezTo>
                    <a:cubicBezTo>
                      <a:pt x="8" y="8"/>
                      <a:pt x="10" y="5"/>
                      <a:pt x="10" y="4"/>
                    </a:cubicBezTo>
                    <a:cubicBezTo>
                      <a:pt x="10" y="2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9" name="Freeform 41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2713"/>
              </a:xfrm>
              <a:custGeom>
                <a:avLst/>
                <a:gdLst>
                  <a:gd name="T0" fmla="*/ 6 w 64"/>
                  <a:gd name="T1" fmla="*/ 2 h 70"/>
                  <a:gd name="T2" fmla="*/ 7 w 64"/>
                  <a:gd name="T3" fmla="*/ 3 h 70"/>
                  <a:gd name="T4" fmla="*/ 11 w 64"/>
                  <a:gd name="T5" fmla="*/ 2 h 70"/>
                  <a:gd name="T6" fmla="*/ 14 w 64"/>
                  <a:gd name="T7" fmla="*/ 3 h 70"/>
                  <a:gd name="T8" fmla="*/ 16 w 64"/>
                  <a:gd name="T9" fmla="*/ 5 h 70"/>
                  <a:gd name="T10" fmla="*/ 36 w 64"/>
                  <a:gd name="T11" fmla="*/ 33 h 70"/>
                  <a:gd name="T12" fmla="*/ 47 w 64"/>
                  <a:gd name="T13" fmla="*/ 42 h 70"/>
                  <a:gd name="T14" fmla="*/ 53 w 64"/>
                  <a:gd name="T15" fmla="*/ 46 h 70"/>
                  <a:gd name="T16" fmla="*/ 59 w 64"/>
                  <a:gd name="T17" fmla="*/ 50 h 70"/>
                  <a:gd name="T18" fmla="*/ 62 w 64"/>
                  <a:gd name="T19" fmla="*/ 54 h 70"/>
                  <a:gd name="T20" fmla="*/ 62 w 64"/>
                  <a:gd name="T21" fmla="*/ 55 h 70"/>
                  <a:gd name="T22" fmla="*/ 58 w 64"/>
                  <a:gd name="T23" fmla="*/ 63 h 70"/>
                  <a:gd name="T24" fmla="*/ 56 w 64"/>
                  <a:gd name="T25" fmla="*/ 67 h 70"/>
                  <a:gd name="T26" fmla="*/ 54 w 64"/>
                  <a:gd name="T27" fmla="*/ 68 h 70"/>
                  <a:gd name="T28" fmla="*/ 53 w 64"/>
                  <a:gd name="T29" fmla="*/ 68 h 70"/>
                  <a:gd name="T30" fmla="*/ 50 w 64"/>
                  <a:gd name="T31" fmla="*/ 61 h 70"/>
                  <a:gd name="T32" fmla="*/ 44 w 64"/>
                  <a:gd name="T33" fmla="*/ 53 h 70"/>
                  <a:gd name="T34" fmla="*/ 20 w 64"/>
                  <a:gd name="T35" fmla="*/ 31 h 70"/>
                  <a:gd name="T36" fmla="*/ 13 w 64"/>
                  <a:gd name="T37" fmla="*/ 25 h 70"/>
                  <a:gd name="T38" fmla="*/ 8 w 64"/>
                  <a:gd name="T39" fmla="*/ 24 h 70"/>
                  <a:gd name="T40" fmla="*/ 4 w 64"/>
                  <a:gd name="T41" fmla="*/ 22 h 70"/>
                  <a:gd name="T42" fmla="*/ 2 w 64"/>
                  <a:gd name="T43" fmla="*/ 17 h 70"/>
                  <a:gd name="T44" fmla="*/ 2 w 64"/>
                  <a:gd name="T45" fmla="*/ 16 h 70"/>
                  <a:gd name="T46" fmla="*/ 5 w 64"/>
                  <a:gd name="T47" fmla="*/ 9 h 70"/>
                  <a:gd name="T48" fmla="*/ 7 w 64"/>
                  <a:gd name="T49" fmla="*/ 3 h 70"/>
                  <a:gd name="T50" fmla="*/ 6 w 64"/>
                  <a:gd name="T51" fmla="*/ 2 h 70"/>
                  <a:gd name="T52" fmla="*/ 7 w 64"/>
                  <a:gd name="T53" fmla="*/ 3 h 70"/>
                  <a:gd name="T54" fmla="*/ 6 w 64"/>
                  <a:gd name="T55" fmla="*/ 2 h 70"/>
                  <a:gd name="T56" fmla="*/ 5 w 64"/>
                  <a:gd name="T57" fmla="*/ 2 h 70"/>
                  <a:gd name="T58" fmla="*/ 3 w 64"/>
                  <a:gd name="T59" fmla="*/ 8 h 70"/>
                  <a:gd name="T60" fmla="*/ 0 w 64"/>
                  <a:gd name="T61" fmla="*/ 16 h 70"/>
                  <a:gd name="T62" fmla="*/ 0 w 64"/>
                  <a:gd name="T63" fmla="*/ 18 h 70"/>
                  <a:gd name="T64" fmla="*/ 2 w 64"/>
                  <a:gd name="T65" fmla="*/ 23 h 70"/>
                  <a:gd name="T66" fmla="*/ 8 w 64"/>
                  <a:gd name="T67" fmla="*/ 26 h 70"/>
                  <a:gd name="T68" fmla="*/ 12 w 64"/>
                  <a:gd name="T69" fmla="*/ 27 h 70"/>
                  <a:gd name="T70" fmla="*/ 18 w 64"/>
                  <a:gd name="T71" fmla="*/ 32 h 70"/>
                  <a:gd name="T72" fmla="*/ 43 w 64"/>
                  <a:gd name="T73" fmla="*/ 54 h 70"/>
                  <a:gd name="T74" fmla="*/ 48 w 64"/>
                  <a:gd name="T75" fmla="*/ 62 h 70"/>
                  <a:gd name="T76" fmla="*/ 51 w 64"/>
                  <a:gd name="T77" fmla="*/ 69 h 70"/>
                  <a:gd name="T78" fmla="*/ 54 w 64"/>
                  <a:gd name="T79" fmla="*/ 70 h 70"/>
                  <a:gd name="T80" fmla="*/ 58 w 64"/>
                  <a:gd name="T81" fmla="*/ 68 h 70"/>
                  <a:gd name="T82" fmla="*/ 61 w 64"/>
                  <a:gd name="T83" fmla="*/ 62 h 70"/>
                  <a:gd name="T84" fmla="*/ 64 w 64"/>
                  <a:gd name="T85" fmla="*/ 56 h 70"/>
                  <a:gd name="T86" fmla="*/ 64 w 64"/>
                  <a:gd name="T87" fmla="*/ 54 h 70"/>
                  <a:gd name="T88" fmla="*/ 60 w 64"/>
                  <a:gd name="T89" fmla="*/ 48 h 70"/>
                  <a:gd name="T90" fmla="*/ 54 w 64"/>
                  <a:gd name="T91" fmla="*/ 44 h 70"/>
                  <a:gd name="T92" fmla="*/ 48 w 64"/>
                  <a:gd name="T93" fmla="*/ 40 h 70"/>
                  <a:gd name="T94" fmla="*/ 37 w 64"/>
                  <a:gd name="T95" fmla="*/ 31 h 70"/>
                  <a:gd name="T96" fmla="*/ 18 w 64"/>
                  <a:gd name="T97" fmla="*/ 4 h 70"/>
                  <a:gd name="T98" fmla="*/ 15 w 64"/>
                  <a:gd name="T99" fmla="*/ 1 h 70"/>
                  <a:gd name="T100" fmla="*/ 11 w 64"/>
                  <a:gd name="T101" fmla="*/ 0 h 70"/>
                  <a:gd name="T102" fmla="*/ 5 w 64"/>
                  <a:gd name="T103" fmla="*/ 1 h 70"/>
                  <a:gd name="T104" fmla="*/ 5 w 64"/>
                  <a:gd name="T105" fmla="*/ 2 h 70"/>
                  <a:gd name="T106" fmla="*/ 5 w 64"/>
                  <a:gd name="T107" fmla="*/ 2 h 70"/>
                  <a:gd name="T108" fmla="*/ 6 w 64"/>
                  <a:gd name="T10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0">
                    <a:moveTo>
                      <a:pt x="6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9" y="2"/>
                      <a:pt x="11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8" y="10"/>
                      <a:pt x="26" y="25"/>
                      <a:pt x="36" y="33"/>
                    </a:cubicBezTo>
                    <a:cubicBezTo>
                      <a:pt x="41" y="37"/>
                      <a:pt x="44" y="40"/>
                      <a:pt x="47" y="42"/>
                    </a:cubicBezTo>
                    <a:cubicBezTo>
                      <a:pt x="49" y="43"/>
                      <a:pt x="51" y="45"/>
                      <a:pt x="53" y="46"/>
                    </a:cubicBezTo>
                    <a:cubicBezTo>
                      <a:pt x="55" y="47"/>
                      <a:pt x="57" y="48"/>
                      <a:pt x="59" y="50"/>
                    </a:cubicBezTo>
                    <a:cubicBezTo>
                      <a:pt x="61" y="51"/>
                      <a:pt x="62" y="53"/>
                      <a:pt x="62" y="54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7"/>
                      <a:pt x="60" y="60"/>
                      <a:pt x="58" y="63"/>
                    </a:cubicBezTo>
                    <a:cubicBezTo>
                      <a:pt x="58" y="65"/>
                      <a:pt x="57" y="66"/>
                      <a:pt x="56" y="67"/>
                    </a:cubicBezTo>
                    <a:cubicBezTo>
                      <a:pt x="55" y="68"/>
                      <a:pt x="55" y="69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1" y="66"/>
                      <a:pt x="50" y="64"/>
                      <a:pt x="50" y="61"/>
                    </a:cubicBezTo>
                    <a:cubicBezTo>
                      <a:pt x="49" y="58"/>
                      <a:pt x="48" y="56"/>
                      <a:pt x="44" y="53"/>
                    </a:cubicBezTo>
                    <a:cubicBezTo>
                      <a:pt x="38" y="48"/>
                      <a:pt x="25" y="36"/>
                      <a:pt x="20" y="31"/>
                    </a:cubicBezTo>
                    <a:cubicBezTo>
                      <a:pt x="17" y="28"/>
                      <a:pt x="15" y="26"/>
                      <a:pt x="13" y="25"/>
                    </a:cubicBezTo>
                    <a:cubicBezTo>
                      <a:pt x="12" y="24"/>
                      <a:pt x="10" y="24"/>
                      <a:pt x="8" y="24"/>
                    </a:cubicBezTo>
                    <a:cubicBezTo>
                      <a:pt x="6" y="24"/>
                      <a:pt x="5" y="23"/>
                      <a:pt x="4" y="22"/>
                    </a:cubicBezTo>
                    <a:cubicBezTo>
                      <a:pt x="3" y="21"/>
                      <a:pt x="2" y="19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3"/>
                      <a:pt x="4" y="11"/>
                      <a:pt x="5" y="9"/>
                    </a:cubicBezTo>
                    <a:cubicBezTo>
                      <a:pt x="6" y="6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6"/>
                      <a:pt x="3" y="8"/>
                    </a:cubicBezTo>
                    <a:cubicBezTo>
                      <a:pt x="2" y="10"/>
                      <a:pt x="0" y="12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1" y="22"/>
                      <a:pt x="2" y="23"/>
                    </a:cubicBezTo>
                    <a:cubicBezTo>
                      <a:pt x="4" y="25"/>
                      <a:pt x="5" y="26"/>
                      <a:pt x="8" y="26"/>
                    </a:cubicBezTo>
                    <a:cubicBezTo>
                      <a:pt x="10" y="26"/>
                      <a:pt x="11" y="26"/>
                      <a:pt x="12" y="27"/>
                    </a:cubicBezTo>
                    <a:cubicBezTo>
                      <a:pt x="14" y="28"/>
                      <a:pt x="16" y="29"/>
                      <a:pt x="18" y="32"/>
                    </a:cubicBezTo>
                    <a:cubicBezTo>
                      <a:pt x="24" y="38"/>
                      <a:pt x="37" y="49"/>
                      <a:pt x="43" y="54"/>
                    </a:cubicBezTo>
                    <a:cubicBezTo>
                      <a:pt x="46" y="57"/>
                      <a:pt x="47" y="59"/>
                      <a:pt x="48" y="62"/>
                    </a:cubicBezTo>
                    <a:cubicBezTo>
                      <a:pt x="48" y="64"/>
                      <a:pt x="49" y="67"/>
                      <a:pt x="51" y="69"/>
                    </a:cubicBezTo>
                    <a:cubicBezTo>
                      <a:pt x="52" y="70"/>
                      <a:pt x="53" y="70"/>
                      <a:pt x="54" y="70"/>
                    </a:cubicBezTo>
                    <a:cubicBezTo>
                      <a:pt x="56" y="70"/>
                      <a:pt x="57" y="70"/>
                      <a:pt x="58" y="68"/>
                    </a:cubicBezTo>
                    <a:cubicBezTo>
                      <a:pt x="59" y="67"/>
                      <a:pt x="60" y="64"/>
                      <a:pt x="61" y="62"/>
                    </a:cubicBezTo>
                    <a:cubicBezTo>
                      <a:pt x="62" y="59"/>
                      <a:pt x="63" y="57"/>
                      <a:pt x="64" y="56"/>
                    </a:cubicBezTo>
                    <a:cubicBezTo>
                      <a:pt x="64" y="55"/>
                      <a:pt x="64" y="55"/>
                      <a:pt x="64" y="54"/>
                    </a:cubicBezTo>
                    <a:cubicBezTo>
                      <a:pt x="64" y="52"/>
                      <a:pt x="62" y="50"/>
                      <a:pt x="60" y="48"/>
                    </a:cubicBezTo>
                    <a:cubicBezTo>
                      <a:pt x="59" y="46"/>
                      <a:pt x="56" y="45"/>
                      <a:pt x="54" y="44"/>
                    </a:cubicBezTo>
                    <a:cubicBezTo>
                      <a:pt x="52" y="43"/>
                      <a:pt x="50" y="42"/>
                      <a:pt x="48" y="40"/>
                    </a:cubicBezTo>
                    <a:cubicBezTo>
                      <a:pt x="46" y="38"/>
                      <a:pt x="43" y="36"/>
                      <a:pt x="37" y="31"/>
                    </a:cubicBezTo>
                    <a:cubicBezTo>
                      <a:pt x="28" y="24"/>
                      <a:pt x="20" y="9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0" name="Freeform 416"/>
              <p:cNvSpPr>
                <a:spLocks/>
              </p:cNvSpPr>
              <p:nvPr/>
            </p:nvSpPr>
            <p:spPr bwMode="auto">
              <a:xfrm>
                <a:off x="3346889" y="2783989"/>
                <a:ext cx="104775" cy="128588"/>
              </a:xfrm>
              <a:custGeom>
                <a:avLst/>
                <a:gdLst>
                  <a:gd name="T0" fmla="*/ 7 w 66"/>
                  <a:gd name="T1" fmla="*/ 2 h 80"/>
                  <a:gd name="T2" fmla="*/ 8 w 66"/>
                  <a:gd name="T3" fmla="*/ 3 h 80"/>
                  <a:gd name="T4" fmla="*/ 10 w 66"/>
                  <a:gd name="T5" fmla="*/ 2 h 80"/>
                  <a:gd name="T6" fmla="*/ 18 w 66"/>
                  <a:gd name="T7" fmla="*/ 8 h 80"/>
                  <a:gd name="T8" fmla="*/ 32 w 66"/>
                  <a:gd name="T9" fmla="*/ 30 h 80"/>
                  <a:gd name="T10" fmla="*/ 49 w 66"/>
                  <a:gd name="T11" fmla="*/ 53 h 80"/>
                  <a:gd name="T12" fmla="*/ 58 w 66"/>
                  <a:gd name="T13" fmla="*/ 60 h 80"/>
                  <a:gd name="T14" fmla="*/ 61 w 66"/>
                  <a:gd name="T15" fmla="*/ 62 h 80"/>
                  <a:gd name="T16" fmla="*/ 63 w 66"/>
                  <a:gd name="T17" fmla="*/ 63 h 80"/>
                  <a:gd name="T18" fmla="*/ 64 w 66"/>
                  <a:gd name="T19" fmla="*/ 65 h 80"/>
                  <a:gd name="T20" fmla="*/ 62 w 66"/>
                  <a:gd name="T21" fmla="*/ 68 h 80"/>
                  <a:gd name="T22" fmla="*/ 59 w 66"/>
                  <a:gd name="T23" fmla="*/ 71 h 80"/>
                  <a:gd name="T24" fmla="*/ 55 w 66"/>
                  <a:gd name="T25" fmla="*/ 76 h 80"/>
                  <a:gd name="T26" fmla="*/ 53 w 66"/>
                  <a:gd name="T27" fmla="*/ 78 h 80"/>
                  <a:gd name="T28" fmla="*/ 52 w 66"/>
                  <a:gd name="T29" fmla="*/ 78 h 80"/>
                  <a:gd name="T30" fmla="*/ 51 w 66"/>
                  <a:gd name="T31" fmla="*/ 78 h 80"/>
                  <a:gd name="T32" fmla="*/ 48 w 66"/>
                  <a:gd name="T33" fmla="*/ 71 h 80"/>
                  <a:gd name="T34" fmla="*/ 44 w 66"/>
                  <a:gd name="T35" fmla="*/ 61 h 80"/>
                  <a:gd name="T36" fmla="*/ 34 w 66"/>
                  <a:gd name="T37" fmla="*/ 45 h 80"/>
                  <a:gd name="T38" fmla="*/ 21 w 66"/>
                  <a:gd name="T39" fmla="*/ 29 h 80"/>
                  <a:gd name="T40" fmla="*/ 9 w 66"/>
                  <a:gd name="T41" fmla="*/ 21 h 80"/>
                  <a:gd name="T42" fmla="*/ 3 w 66"/>
                  <a:gd name="T43" fmla="*/ 14 h 80"/>
                  <a:gd name="T44" fmla="*/ 2 w 66"/>
                  <a:gd name="T45" fmla="*/ 10 h 80"/>
                  <a:gd name="T46" fmla="*/ 3 w 66"/>
                  <a:gd name="T47" fmla="*/ 7 h 80"/>
                  <a:gd name="T48" fmla="*/ 8 w 66"/>
                  <a:gd name="T49" fmla="*/ 3 h 80"/>
                  <a:gd name="T50" fmla="*/ 7 w 66"/>
                  <a:gd name="T51" fmla="*/ 2 h 80"/>
                  <a:gd name="T52" fmla="*/ 6 w 66"/>
                  <a:gd name="T53" fmla="*/ 1 h 80"/>
                  <a:gd name="T54" fmla="*/ 1 w 66"/>
                  <a:gd name="T55" fmla="*/ 6 h 80"/>
                  <a:gd name="T56" fmla="*/ 0 w 66"/>
                  <a:gd name="T57" fmla="*/ 10 h 80"/>
                  <a:gd name="T58" fmla="*/ 1 w 66"/>
                  <a:gd name="T59" fmla="*/ 15 h 80"/>
                  <a:gd name="T60" fmla="*/ 8 w 66"/>
                  <a:gd name="T61" fmla="*/ 22 h 80"/>
                  <a:gd name="T62" fmla="*/ 20 w 66"/>
                  <a:gd name="T63" fmla="*/ 30 h 80"/>
                  <a:gd name="T64" fmla="*/ 32 w 66"/>
                  <a:gd name="T65" fmla="*/ 46 h 80"/>
                  <a:gd name="T66" fmla="*/ 42 w 66"/>
                  <a:gd name="T67" fmla="*/ 62 h 80"/>
                  <a:gd name="T68" fmla="*/ 46 w 66"/>
                  <a:gd name="T69" fmla="*/ 71 h 80"/>
                  <a:gd name="T70" fmla="*/ 49 w 66"/>
                  <a:gd name="T71" fmla="*/ 79 h 80"/>
                  <a:gd name="T72" fmla="*/ 52 w 66"/>
                  <a:gd name="T73" fmla="*/ 80 h 80"/>
                  <a:gd name="T74" fmla="*/ 54 w 66"/>
                  <a:gd name="T75" fmla="*/ 79 h 80"/>
                  <a:gd name="T76" fmla="*/ 60 w 66"/>
                  <a:gd name="T77" fmla="*/ 72 h 80"/>
                  <a:gd name="T78" fmla="*/ 64 w 66"/>
                  <a:gd name="T79" fmla="*/ 69 h 80"/>
                  <a:gd name="T80" fmla="*/ 66 w 66"/>
                  <a:gd name="T81" fmla="*/ 65 h 80"/>
                  <a:gd name="T82" fmla="*/ 65 w 66"/>
                  <a:gd name="T83" fmla="*/ 63 h 80"/>
                  <a:gd name="T84" fmla="*/ 63 w 66"/>
                  <a:gd name="T85" fmla="*/ 60 h 80"/>
                  <a:gd name="T86" fmla="*/ 51 w 66"/>
                  <a:gd name="T87" fmla="*/ 52 h 80"/>
                  <a:gd name="T88" fmla="*/ 34 w 66"/>
                  <a:gd name="T89" fmla="*/ 29 h 80"/>
                  <a:gd name="T90" fmla="*/ 20 w 66"/>
                  <a:gd name="T91" fmla="*/ 7 h 80"/>
                  <a:gd name="T92" fmla="*/ 10 w 66"/>
                  <a:gd name="T93" fmla="*/ 0 h 80"/>
                  <a:gd name="T94" fmla="*/ 6 w 66"/>
                  <a:gd name="T95" fmla="*/ 1 h 80"/>
                  <a:gd name="T96" fmla="*/ 7 w 66"/>
                  <a:gd name="T9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0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2" y="2"/>
                      <a:pt x="16" y="4"/>
                      <a:pt x="18" y="8"/>
                    </a:cubicBezTo>
                    <a:cubicBezTo>
                      <a:pt x="20" y="11"/>
                      <a:pt x="26" y="20"/>
                      <a:pt x="32" y="30"/>
                    </a:cubicBezTo>
                    <a:cubicBezTo>
                      <a:pt x="39" y="39"/>
                      <a:pt x="46" y="49"/>
                      <a:pt x="49" y="53"/>
                    </a:cubicBezTo>
                    <a:cubicBezTo>
                      <a:pt x="52" y="57"/>
                      <a:pt x="56" y="58"/>
                      <a:pt x="58" y="60"/>
                    </a:cubicBezTo>
                    <a:cubicBezTo>
                      <a:pt x="59" y="60"/>
                      <a:pt x="61" y="61"/>
                      <a:pt x="61" y="62"/>
                    </a:cubicBezTo>
                    <a:cubicBezTo>
                      <a:pt x="62" y="62"/>
                      <a:pt x="63" y="63"/>
                      <a:pt x="63" y="63"/>
                    </a:cubicBezTo>
                    <a:cubicBezTo>
                      <a:pt x="64" y="64"/>
                      <a:pt x="64" y="65"/>
                      <a:pt x="64" y="65"/>
                    </a:cubicBezTo>
                    <a:cubicBezTo>
                      <a:pt x="64" y="66"/>
                      <a:pt x="63" y="67"/>
                      <a:pt x="62" y="68"/>
                    </a:cubicBezTo>
                    <a:cubicBezTo>
                      <a:pt x="61" y="68"/>
                      <a:pt x="60" y="69"/>
                      <a:pt x="59" y="71"/>
                    </a:cubicBezTo>
                    <a:cubicBezTo>
                      <a:pt x="58" y="72"/>
                      <a:pt x="56" y="74"/>
                      <a:pt x="55" y="76"/>
                    </a:cubicBezTo>
                    <a:cubicBezTo>
                      <a:pt x="54" y="76"/>
                      <a:pt x="54" y="77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2" y="78"/>
                      <a:pt x="51" y="78"/>
                      <a:pt x="51" y="78"/>
                    </a:cubicBezTo>
                    <a:cubicBezTo>
                      <a:pt x="50" y="77"/>
                      <a:pt x="49" y="74"/>
                      <a:pt x="48" y="71"/>
                    </a:cubicBezTo>
                    <a:cubicBezTo>
                      <a:pt x="47" y="68"/>
                      <a:pt x="46" y="64"/>
                      <a:pt x="44" y="61"/>
                    </a:cubicBezTo>
                    <a:cubicBezTo>
                      <a:pt x="42" y="58"/>
                      <a:pt x="38" y="51"/>
                      <a:pt x="34" y="45"/>
                    </a:cubicBezTo>
                    <a:cubicBezTo>
                      <a:pt x="29" y="38"/>
                      <a:pt x="25" y="32"/>
                      <a:pt x="21" y="29"/>
                    </a:cubicBezTo>
                    <a:cubicBezTo>
                      <a:pt x="17" y="26"/>
                      <a:pt x="13" y="23"/>
                      <a:pt x="9" y="21"/>
                    </a:cubicBezTo>
                    <a:cubicBezTo>
                      <a:pt x="6" y="18"/>
                      <a:pt x="3" y="16"/>
                      <a:pt x="3" y="14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4" y="6"/>
                      <a:pt x="5" y="4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" y="18"/>
                      <a:pt x="5" y="20"/>
                      <a:pt x="8" y="22"/>
                    </a:cubicBezTo>
                    <a:cubicBezTo>
                      <a:pt x="12" y="25"/>
                      <a:pt x="16" y="27"/>
                      <a:pt x="20" y="30"/>
                    </a:cubicBezTo>
                    <a:cubicBezTo>
                      <a:pt x="23" y="33"/>
                      <a:pt x="28" y="40"/>
                      <a:pt x="32" y="46"/>
                    </a:cubicBezTo>
                    <a:cubicBezTo>
                      <a:pt x="37" y="52"/>
                      <a:pt x="40" y="59"/>
                      <a:pt x="42" y="62"/>
                    </a:cubicBezTo>
                    <a:cubicBezTo>
                      <a:pt x="44" y="65"/>
                      <a:pt x="45" y="68"/>
                      <a:pt x="46" y="71"/>
                    </a:cubicBezTo>
                    <a:cubicBezTo>
                      <a:pt x="47" y="74"/>
                      <a:pt x="48" y="77"/>
                      <a:pt x="49" y="79"/>
                    </a:cubicBezTo>
                    <a:cubicBezTo>
                      <a:pt x="50" y="80"/>
                      <a:pt x="51" y="80"/>
                      <a:pt x="52" y="80"/>
                    </a:cubicBezTo>
                    <a:cubicBezTo>
                      <a:pt x="53" y="80"/>
                      <a:pt x="54" y="80"/>
                      <a:pt x="54" y="79"/>
                    </a:cubicBezTo>
                    <a:cubicBezTo>
                      <a:pt x="57" y="77"/>
                      <a:pt x="59" y="74"/>
                      <a:pt x="60" y="72"/>
                    </a:cubicBezTo>
                    <a:cubicBezTo>
                      <a:pt x="61" y="71"/>
                      <a:pt x="63" y="70"/>
                      <a:pt x="64" y="69"/>
                    </a:cubicBezTo>
                    <a:cubicBezTo>
                      <a:pt x="65" y="68"/>
                      <a:pt x="66" y="67"/>
                      <a:pt x="66" y="65"/>
                    </a:cubicBezTo>
                    <a:cubicBezTo>
                      <a:pt x="66" y="64"/>
                      <a:pt x="65" y="64"/>
                      <a:pt x="65" y="63"/>
                    </a:cubicBezTo>
                    <a:cubicBezTo>
                      <a:pt x="65" y="61"/>
                      <a:pt x="64" y="61"/>
                      <a:pt x="63" y="60"/>
                    </a:cubicBezTo>
                    <a:cubicBezTo>
                      <a:pt x="59" y="58"/>
                      <a:pt x="55" y="57"/>
                      <a:pt x="51" y="52"/>
                    </a:cubicBezTo>
                    <a:cubicBezTo>
                      <a:pt x="48" y="48"/>
                      <a:pt x="41" y="38"/>
                      <a:pt x="34" y="29"/>
                    </a:cubicBezTo>
                    <a:cubicBezTo>
                      <a:pt x="27" y="19"/>
                      <a:pt x="21" y="10"/>
                      <a:pt x="20" y="7"/>
                    </a:cubicBezTo>
                    <a:cubicBezTo>
                      <a:pt x="17" y="2"/>
                      <a:pt x="13" y="0"/>
                      <a:pt x="10" y="0"/>
                    </a:cubicBezTo>
                    <a:cubicBezTo>
                      <a:pt x="9" y="0"/>
                      <a:pt x="7" y="0"/>
                      <a:pt x="6" y="1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1" name="Freeform 417"/>
              <p:cNvSpPr>
                <a:spLocks/>
              </p:cNvSpPr>
              <p:nvPr/>
            </p:nvSpPr>
            <p:spPr bwMode="auto">
              <a:xfrm>
                <a:off x="3289739" y="2812564"/>
                <a:ext cx="82550" cy="98425"/>
              </a:xfrm>
              <a:custGeom>
                <a:avLst/>
                <a:gdLst>
                  <a:gd name="T0" fmla="*/ 7 w 52"/>
                  <a:gd name="T1" fmla="*/ 2 h 62"/>
                  <a:gd name="T2" fmla="*/ 8 w 52"/>
                  <a:gd name="T3" fmla="*/ 3 h 62"/>
                  <a:gd name="T4" fmla="*/ 12 w 52"/>
                  <a:gd name="T5" fmla="*/ 2 h 62"/>
                  <a:gd name="T6" fmla="*/ 16 w 52"/>
                  <a:gd name="T7" fmla="*/ 3 h 62"/>
                  <a:gd name="T8" fmla="*/ 19 w 52"/>
                  <a:gd name="T9" fmla="*/ 8 h 62"/>
                  <a:gd name="T10" fmla="*/ 28 w 52"/>
                  <a:gd name="T11" fmla="*/ 23 h 62"/>
                  <a:gd name="T12" fmla="*/ 37 w 52"/>
                  <a:gd name="T13" fmla="*/ 36 h 62"/>
                  <a:gd name="T14" fmla="*/ 44 w 52"/>
                  <a:gd name="T15" fmla="*/ 44 h 62"/>
                  <a:gd name="T16" fmla="*/ 47 w 52"/>
                  <a:gd name="T17" fmla="*/ 46 h 62"/>
                  <a:gd name="T18" fmla="*/ 49 w 52"/>
                  <a:gd name="T19" fmla="*/ 46 h 62"/>
                  <a:gd name="T20" fmla="*/ 49 w 52"/>
                  <a:gd name="T21" fmla="*/ 46 h 62"/>
                  <a:gd name="T22" fmla="*/ 49 w 52"/>
                  <a:gd name="T23" fmla="*/ 46 h 62"/>
                  <a:gd name="T24" fmla="*/ 49 w 52"/>
                  <a:gd name="T25" fmla="*/ 46 h 62"/>
                  <a:gd name="T26" fmla="*/ 49 w 52"/>
                  <a:gd name="T27" fmla="*/ 46 h 62"/>
                  <a:gd name="T28" fmla="*/ 49 w 52"/>
                  <a:gd name="T29" fmla="*/ 46 h 62"/>
                  <a:gd name="T30" fmla="*/ 50 w 52"/>
                  <a:gd name="T31" fmla="*/ 48 h 62"/>
                  <a:gd name="T32" fmla="*/ 50 w 52"/>
                  <a:gd name="T33" fmla="*/ 50 h 62"/>
                  <a:gd name="T34" fmla="*/ 47 w 52"/>
                  <a:gd name="T35" fmla="*/ 58 h 62"/>
                  <a:gd name="T36" fmla="*/ 41 w 52"/>
                  <a:gd name="T37" fmla="*/ 60 h 62"/>
                  <a:gd name="T38" fmla="*/ 34 w 52"/>
                  <a:gd name="T39" fmla="*/ 54 h 62"/>
                  <a:gd name="T40" fmla="*/ 28 w 52"/>
                  <a:gd name="T41" fmla="*/ 41 h 62"/>
                  <a:gd name="T42" fmla="*/ 17 w 52"/>
                  <a:gd name="T43" fmla="*/ 27 h 62"/>
                  <a:gd name="T44" fmla="*/ 7 w 52"/>
                  <a:gd name="T45" fmla="*/ 19 h 62"/>
                  <a:gd name="T46" fmla="*/ 4 w 52"/>
                  <a:gd name="T47" fmla="*/ 15 h 62"/>
                  <a:gd name="T48" fmla="*/ 2 w 52"/>
                  <a:gd name="T49" fmla="*/ 13 h 62"/>
                  <a:gd name="T50" fmla="*/ 3 w 52"/>
                  <a:gd name="T51" fmla="*/ 7 h 62"/>
                  <a:gd name="T52" fmla="*/ 8 w 52"/>
                  <a:gd name="T53" fmla="*/ 3 h 62"/>
                  <a:gd name="T54" fmla="*/ 7 w 52"/>
                  <a:gd name="T55" fmla="*/ 2 h 62"/>
                  <a:gd name="T56" fmla="*/ 7 w 52"/>
                  <a:gd name="T57" fmla="*/ 2 h 62"/>
                  <a:gd name="T58" fmla="*/ 1 w 52"/>
                  <a:gd name="T59" fmla="*/ 6 h 62"/>
                  <a:gd name="T60" fmla="*/ 0 w 52"/>
                  <a:gd name="T61" fmla="*/ 13 h 62"/>
                  <a:gd name="T62" fmla="*/ 2 w 52"/>
                  <a:gd name="T63" fmla="*/ 17 h 62"/>
                  <a:gd name="T64" fmla="*/ 16 w 52"/>
                  <a:gd name="T65" fmla="*/ 28 h 62"/>
                  <a:gd name="T66" fmla="*/ 27 w 52"/>
                  <a:gd name="T67" fmla="*/ 42 h 62"/>
                  <a:gd name="T68" fmla="*/ 32 w 52"/>
                  <a:gd name="T69" fmla="*/ 55 h 62"/>
                  <a:gd name="T70" fmla="*/ 41 w 52"/>
                  <a:gd name="T71" fmla="*/ 62 h 62"/>
                  <a:gd name="T72" fmla="*/ 48 w 52"/>
                  <a:gd name="T73" fmla="*/ 59 h 62"/>
                  <a:gd name="T74" fmla="*/ 52 w 52"/>
                  <a:gd name="T75" fmla="*/ 50 h 62"/>
                  <a:gd name="T76" fmla="*/ 52 w 52"/>
                  <a:gd name="T77" fmla="*/ 46 h 62"/>
                  <a:gd name="T78" fmla="*/ 51 w 52"/>
                  <a:gd name="T79" fmla="*/ 45 h 62"/>
                  <a:gd name="T80" fmla="*/ 49 w 52"/>
                  <a:gd name="T81" fmla="*/ 44 h 62"/>
                  <a:gd name="T82" fmla="*/ 48 w 52"/>
                  <a:gd name="T83" fmla="*/ 44 h 62"/>
                  <a:gd name="T84" fmla="*/ 39 w 52"/>
                  <a:gd name="T85" fmla="*/ 35 h 62"/>
                  <a:gd name="T86" fmla="*/ 29 w 52"/>
                  <a:gd name="T87" fmla="*/ 22 h 62"/>
                  <a:gd name="T88" fmla="*/ 21 w 52"/>
                  <a:gd name="T89" fmla="*/ 8 h 62"/>
                  <a:gd name="T90" fmla="*/ 17 w 52"/>
                  <a:gd name="T91" fmla="*/ 2 h 62"/>
                  <a:gd name="T92" fmla="*/ 12 w 52"/>
                  <a:gd name="T93" fmla="*/ 0 h 62"/>
                  <a:gd name="T94" fmla="*/ 7 w 52"/>
                  <a:gd name="T95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" h="62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1" y="2"/>
                      <a:pt x="12" y="2"/>
                    </a:cubicBezTo>
                    <a:cubicBezTo>
                      <a:pt x="14" y="2"/>
                      <a:pt x="15" y="3"/>
                      <a:pt x="16" y="3"/>
                    </a:cubicBezTo>
                    <a:cubicBezTo>
                      <a:pt x="17" y="4"/>
                      <a:pt x="18" y="6"/>
                      <a:pt x="19" y="8"/>
                    </a:cubicBezTo>
                    <a:cubicBezTo>
                      <a:pt x="20" y="13"/>
                      <a:pt x="24" y="18"/>
                      <a:pt x="28" y="23"/>
                    </a:cubicBezTo>
                    <a:cubicBezTo>
                      <a:pt x="31" y="28"/>
                      <a:pt x="35" y="33"/>
                      <a:pt x="37" y="36"/>
                    </a:cubicBezTo>
                    <a:cubicBezTo>
                      <a:pt x="39" y="39"/>
                      <a:pt x="41" y="42"/>
                      <a:pt x="44" y="44"/>
                    </a:cubicBezTo>
                    <a:cubicBezTo>
                      <a:pt x="45" y="44"/>
                      <a:pt x="46" y="45"/>
                      <a:pt x="47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50" y="47"/>
                      <a:pt x="50" y="48"/>
                    </a:cubicBezTo>
                    <a:cubicBezTo>
                      <a:pt x="50" y="48"/>
                      <a:pt x="50" y="49"/>
                      <a:pt x="50" y="50"/>
                    </a:cubicBezTo>
                    <a:cubicBezTo>
                      <a:pt x="50" y="53"/>
                      <a:pt x="49" y="56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8" y="60"/>
                      <a:pt x="35" y="58"/>
                      <a:pt x="34" y="54"/>
                    </a:cubicBezTo>
                    <a:cubicBezTo>
                      <a:pt x="34" y="51"/>
                      <a:pt x="31" y="46"/>
                      <a:pt x="28" y="41"/>
                    </a:cubicBezTo>
                    <a:cubicBezTo>
                      <a:pt x="25" y="36"/>
                      <a:pt x="21" y="30"/>
                      <a:pt x="17" y="27"/>
                    </a:cubicBezTo>
                    <a:cubicBezTo>
                      <a:pt x="14" y="23"/>
                      <a:pt x="10" y="21"/>
                      <a:pt x="7" y="19"/>
                    </a:cubicBezTo>
                    <a:cubicBezTo>
                      <a:pt x="5" y="18"/>
                      <a:pt x="4" y="16"/>
                      <a:pt x="4" y="15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5" y="5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4"/>
                      <a:pt x="1" y="15"/>
                      <a:pt x="2" y="17"/>
                    </a:cubicBezTo>
                    <a:cubicBezTo>
                      <a:pt x="5" y="20"/>
                      <a:pt x="11" y="23"/>
                      <a:pt x="16" y="28"/>
                    </a:cubicBezTo>
                    <a:cubicBezTo>
                      <a:pt x="20" y="32"/>
                      <a:pt x="24" y="37"/>
                      <a:pt x="27" y="42"/>
                    </a:cubicBezTo>
                    <a:cubicBezTo>
                      <a:pt x="30" y="47"/>
                      <a:pt x="32" y="52"/>
                      <a:pt x="32" y="55"/>
                    </a:cubicBezTo>
                    <a:cubicBezTo>
                      <a:pt x="33" y="59"/>
                      <a:pt x="37" y="62"/>
                      <a:pt x="41" y="62"/>
                    </a:cubicBezTo>
                    <a:cubicBezTo>
                      <a:pt x="43" y="62"/>
                      <a:pt x="46" y="61"/>
                      <a:pt x="48" y="59"/>
                    </a:cubicBezTo>
                    <a:cubicBezTo>
                      <a:pt x="51" y="57"/>
                      <a:pt x="52" y="53"/>
                      <a:pt x="52" y="50"/>
                    </a:cubicBezTo>
                    <a:cubicBezTo>
                      <a:pt x="52" y="49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5"/>
                    </a:cubicBezTo>
                    <a:cubicBezTo>
                      <a:pt x="50" y="45"/>
                      <a:pt x="50" y="44"/>
                      <a:pt x="49" y="44"/>
                    </a:cubicBezTo>
                    <a:cubicBezTo>
                      <a:pt x="49" y="44"/>
                      <a:pt x="48" y="44"/>
                      <a:pt x="48" y="44"/>
                    </a:cubicBezTo>
                    <a:cubicBezTo>
                      <a:pt x="45" y="43"/>
                      <a:pt x="42" y="39"/>
                      <a:pt x="39" y="35"/>
                    </a:cubicBezTo>
                    <a:cubicBezTo>
                      <a:pt x="37" y="32"/>
                      <a:pt x="33" y="27"/>
                      <a:pt x="29" y="22"/>
                    </a:cubicBezTo>
                    <a:cubicBezTo>
                      <a:pt x="25" y="17"/>
                      <a:pt x="22" y="12"/>
                      <a:pt x="21" y="8"/>
                    </a:cubicBezTo>
                    <a:cubicBezTo>
                      <a:pt x="20" y="5"/>
                      <a:pt x="19" y="3"/>
                      <a:pt x="17" y="2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2" name="Freeform 418"/>
              <p:cNvSpPr>
                <a:spLocks/>
              </p:cNvSpPr>
              <p:nvPr/>
            </p:nvSpPr>
            <p:spPr bwMode="auto">
              <a:xfrm>
                <a:off x="3245289" y="2825264"/>
                <a:ext cx="69850" cy="95250"/>
              </a:xfrm>
              <a:custGeom>
                <a:avLst/>
                <a:gdLst>
                  <a:gd name="T0" fmla="*/ 11 w 43"/>
                  <a:gd name="T1" fmla="*/ 1 h 60"/>
                  <a:gd name="T2" fmla="*/ 11 w 43"/>
                  <a:gd name="T3" fmla="*/ 2 h 60"/>
                  <a:gd name="T4" fmla="*/ 12 w 43"/>
                  <a:gd name="T5" fmla="*/ 2 h 60"/>
                  <a:gd name="T6" fmla="*/ 14 w 43"/>
                  <a:gd name="T7" fmla="*/ 6 h 60"/>
                  <a:gd name="T8" fmla="*/ 17 w 43"/>
                  <a:gd name="T9" fmla="*/ 13 h 60"/>
                  <a:gd name="T10" fmla="*/ 24 w 43"/>
                  <a:gd name="T11" fmla="*/ 28 h 60"/>
                  <a:gd name="T12" fmla="*/ 33 w 43"/>
                  <a:gd name="T13" fmla="*/ 41 h 60"/>
                  <a:gd name="T14" fmla="*/ 38 w 43"/>
                  <a:gd name="T15" fmla="*/ 46 h 60"/>
                  <a:gd name="T16" fmla="*/ 41 w 43"/>
                  <a:gd name="T17" fmla="*/ 52 h 60"/>
                  <a:gd name="T18" fmla="*/ 39 w 43"/>
                  <a:gd name="T19" fmla="*/ 55 h 60"/>
                  <a:gd name="T20" fmla="*/ 33 w 43"/>
                  <a:gd name="T21" fmla="*/ 58 h 60"/>
                  <a:gd name="T22" fmla="*/ 31 w 43"/>
                  <a:gd name="T23" fmla="*/ 57 h 60"/>
                  <a:gd name="T24" fmla="*/ 29 w 43"/>
                  <a:gd name="T25" fmla="*/ 54 h 60"/>
                  <a:gd name="T26" fmla="*/ 14 w 43"/>
                  <a:gd name="T27" fmla="*/ 30 h 60"/>
                  <a:gd name="T28" fmla="*/ 6 w 43"/>
                  <a:gd name="T29" fmla="*/ 21 h 60"/>
                  <a:gd name="T30" fmla="*/ 2 w 43"/>
                  <a:gd name="T31" fmla="*/ 16 h 60"/>
                  <a:gd name="T32" fmla="*/ 2 w 43"/>
                  <a:gd name="T33" fmla="*/ 15 h 60"/>
                  <a:gd name="T34" fmla="*/ 3 w 43"/>
                  <a:gd name="T35" fmla="*/ 11 h 60"/>
                  <a:gd name="T36" fmla="*/ 4 w 43"/>
                  <a:gd name="T37" fmla="*/ 10 h 60"/>
                  <a:gd name="T38" fmla="*/ 5 w 43"/>
                  <a:gd name="T39" fmla="*/ 9 h 60"/>
                  <a:gd name="T40" fmla="*/ 5 w 43"/>
                  <a:gd name="T41" fmla="*/ 9 h 60"/>
                  <a:gd name="T42" fmla="*/ 6 w 43"/>
                  <a:gd name="T43" fmla="*/ 9 h 60"/>
                  <a:gd name="T44" fmla="*/ 9 w 43"/>
                  <a:gd name="T45" fmla="*/ 8 h 60"/>
                  <a:gd name="T46" fmla="*/ 11 w 43"/>
                  <a:gd name="T47" fmla="*/ 5 h 60"/>
                  <a:gd name="T48" fmla="*/ 12 w 43"/>
                  <a:gd name="T49" fmla="*/ 2 h 60"/>
                  <a:gd name="T50" fmla="*/ 12 w 43"/>
                  <a:gd name="T51" fmla="*/ 1 h 60"/>
                  <a:gd name="T52" fmla="*/ 12 w 43"/>
                  <a:gd name="T53" fmla="*/ 1 h 60"/>
                  <a:gd name="T54" fmla="*/ 11 w 43"/>
                  <a:gd name="T55" fmla="*/ 1 h 60"/>
                  <a:gd name="T56" fmla="*/ 11 w 43"/>
                  <a:gd name="T57" fmla="*/ 2 h 60"/>
                  <a:gd name="T58" fmla="*/ 11 w 43"/>
                  <a:gd name="T59" fmla="*/ 1 h 60"/>
                  <a:gd name="T60" fmla="*/ 10 w 43"/>
                  <a:gd name="T61" fmla="*/ 0 h 60"/>
                  <a:gd name="T62" fmla="*/ 9 w 43"/>
                  <a:gd name="T63" fmla="*/ 5 h 60"/>
                  <a:gd name="T64" fmla="*/ 8 w 43"/>
                  <a:gd name="T65" fmla="*/ 6 h 60"/>
                  <a:gd name="T66" fmla="*/ 6 w 43"/>
                  <a:gd name="T67" fmla="*/ 7 h 60"/>
                  <a:gd name="T68" fmla="*/ 5 w 43"/>
                  <a:gd name="T69" fmla="*/ 7 h 60"/>
                  <a:gd name="T70" fmla="*/ 5 w 43"/>
                  <a:gd name="T71" fmla="*/ 7 h 60"/>
                  <a:gd name="T72" fmla="*/ 3 w 43"/>
                  <a:gd name="T73" fmla="*/ 8 h 60"/>
                  <a:gd name="T74" fmla="*/ 1 w 43"/>
                  <a:gd name="T75" fmla="*/ 11 h 60"/>
                  <a:gd name="T76" fmla="*/ 0 w 43"/>
                  <a:gd name="T77" fmla="*/ 14 h 60"/>
                  <a:gd name="T78" fmla="*/ 0 w 43"/>
                  <a:gd name="T79" fmla="*/ 16 h 60"/>
                  <a:gd name="T80" fmla="*/ 4 w 43"/>
                  <a:gd name="T81" fmla="*/ 23 h 60"/>
                  <a:gd name="T82" fmla="*/ 12 w 43"/>
                  <a:gd name="T83" fmla="*/ 31 h 60"/>
                  <a:gd name="T84" fmla="*/ 27 w 43"/>
                  <a:gd name="T85" fmla="*/ 54 h 60"/>
                  <a:gd name="T86" fmla="*/ 30 w 43"/>
                  <a:gd name="T87" fmla="*/ 59 h 60"/>
                  <a:gd name="T88" fmla="*/ 33 w 43"/>
                  <a:gd name="T89" fmla="*/ 60 h 60"/>
                  <a:gd name="T90" fmla="*/ 40 w 43"/>
                  <a:gd name="T91" fmla="*/ 57 h 60"/>
                  <a:gd name="T92" fmla="*/ 43 w 43"/>
                  <a:gd name="T93" fmla="*/ 52 h 60"/>
                  <a:gd name="T94" fmla="*/ 40 w 43"/>
                  <a:gd name="T95" fmla="*/ 45 h 60"/>
                  <a:gd name="T96" fmla="*/ 34 w 43"/>
                  <a:gd name="T97" fmla="*/ 39 h 60"/>
                  <a:gd name="T98" fmla="*/ 26 w 43"/>
                  <a:gd name="T99" fmla="*/ 27 h 60"/>
                  <a:gd name="T100" fmla="*/ 19 w 43"/>
                  <a:gd name="T101" fmla="*/ 12 h 60"/>
                  <a:gd name="T102" fmla="*/ 15 w 43"/>
                  <a:gd name="T103" fmla="*/ 3 h 60"/>
                  <a:gd name="T104" fmla="*/ 14 w 43"/>
                  <a:gd name="T105" fmla="*/ 1 h 60"/>
                  <a:gd name="T106" fmla="*/ 11 w 43"/>
                  <a:gd name="T107" fmla="*/ 0 h 60"/>
                  <a:gd name="T108" fmla="*/ 11 w 43"/>
                  <a:gd name="T109" fmla="*/ 0 h 60"/>
                  <a:gd name="T110" fmla="*/ 10 w 43"/>
                  <a:gd name="T111" fmla="*/ 0 h 60"/>
                  <a:gd name="T112" fmla="*/ 11 w 43"/>
                  <a:gd name="T11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60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5" y="7"/>
                      <a:pt x="16" y="10"/>
                      <a:pt x="17" y="13"/>
                    </a:cubicBezTo>
                    <a:cubicBezTo>
                      <a:pt x="20" y="17"/>
                      <a:pt x="22" y="23"/>
                      <a:pt x="24" y="28"/>
                    </a:cubicBezTo>
                    <a:cubicBezTo>
                      <a:pt x="27" y="33"/>
                      <a:pt x="30" y="38"/>
                      <a:pt x="33" y="41"/>
                    </a:cubicBezTo>
                    <a:cubicBezTo>
                      <a:pt x="35" y="42"/>
                      <a:pt x="37" y="44"/>
                      <a:pt x="38" y="46"/>
                    </a:cubicBezTo>
                    <a:cubicBezTo>
                      <a:pt x="40" y="48"/>
                      <a:pt x="41" y="50"/>
                      <a:pt x="41" y="52"/>
                    </a:cubicBezTo>
                    <a:cubicBezTo>
                      <a:pt x="41" y="53"/>
                      <a:pt x="40" y="54"/>
                      <a:pt x="39" y="55"/>
                    </a:cubicBezTo>
                    <a:cubicBezTo>
                      <a:pt x="37" y="57"/>
                      <a:pt x="35" y="58"/>
                      <a:pt x="33" y="58"/>
                    </a:cubicBezTo>
                    <a:cubicBezTo>
                      <a:pt x="32" y="58"/>
                      <a:pt x="32" y="58"/>
                      <a:pt x="31" y="57"/>
                    </a:cubicBezTo>
                    <a:cubicBezTo>
                      <a:pt x="30" y="57"/>
                      <a:pt x="30" y="56"/>
                      <a:pt x="29" y="54"/>
                    </a:cubicBezTo>
                    <a:cubicBezTo>
                      <a:pt x="26" y="47"/>
                      <a:pt x="20" y="37"/>
                      <a:pt x="14" y="30"/>
                    </a:cubicBezTo>
                    <a:cubicBezTo>
                      <a:pt x="11" y="27"/>
                      <a:pt x="8" y="24"/>
                      <a:pt x="6" y="21"/>
                    </a:cubicBezTo>
                    <a:cubicBezTo>
                      <a:pt x="3" y="19"/>
                      <a:pt x="2" y="17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2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10" y="28"/>
                      <a:pt x="12" y="31"/>
                    </a:cubicBezTo>
                    <a:cubicBezTo>
                      <a:pt x="18" y="38"/>
                      <a:pt x="25" y="48"/>
                      <a:pt x="27" y="54"/>
                    </a:cubicBezTo>
                    <a:cubicBezTo>
                      <a:pt x="28" y="56"/>
                      <a:pt x="29" y="58"/>
                      <a:pt x="30" y="59"/>
                    </a:cubicBezTo>
                    <a:cubicBezTo>
                      <a:pt x="31" y="60"/>
                      <a:pt x="32" y="60"/>
                      <a:pt x="33" y="60"/>
                    </a:cubicBezTo>
                    <a:cubicBezTo>
                      <a:pt x="36" y="60"/>
                      <a:pt x="38" y="59"/>
                      <a:pt x="40" y="57"/>
                    </a:cubicBezTo>
                    <a:cubicBezTo>
                      <a:pt x="42" y="56"/>
                      <a:pt x="43" y="54"/>
                      <a:pt x="43" y="52"/>
                    </a:cubicBezTo>
                    <a:cubicBezTo>
                      <a:pt x="43" y="50"/>
                      <a:pt x="41" y="47"/>
                      <a:pt x="40" y="45"/>
                    </a:cubicBezTo>
                    <a:cubicBezTo>
                      <a:pt x="38" y="43"/>
                      <a:pt x="36" y="41"/>
                      <a:pt x="34" y="39"/>
                    </a:cubicBezTo>
                    <a:cubicBezTo>
                      <a:pt x="32" y="37"/>
                      <a:pt x="29" y="32"/>
                      <a:pt x="26" y="27"/>
                    </a:cubicBezTo>
                    <a:cubicBezTo>
                      <a:pt x="24" y="22"/>
                      <a:pt x="21" y="16"/>
                      <a:pt x="19" y="12"/>
                    </a:cubicBezTo>
                    <a:cubicBezTo>
                      <a:pt x="17" y="8"/>
                      <a:pt x="16" y="5"/>
                      <a:pt x="15" y="3"/>
                    </a:cubicBezTo>
                    <a:cubicBezTo>
                      <a:pt x="15" y="2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3" name="Freeform 419"/>
              <p:cNvSpPr>
                <a:spLocks/>
              </p:cNvSpPr>
              <p:nvPr/>
            </p:nvSpPr>
            <p:spPr bwMode="auto">
              <a:xfrm>
                <a:off x="3294501" y="2909401"/>
                <a:ext cx="50800" cy="73025"/>
              </a:xfrm>
              <a:custGeom>
                <a:avLst/>
                <a:gdLst>
                  <a:gd name="T0" fmla="*/ 11 w 32"/>
                  <a:gd name="T1" fmla="*/ 1 h 46"/>
                  <a:gd name="T2" fmla="*/ 14 w 32"/>
                  <a:gd name="T3" fmla="*/ 10 h 46"/>
                  <a:gd name="T4" fmla="*/ 20 w 32"/>
                  <a:gd name="T5" fmla="*/ 24 h 46"/>
                  <a:gd name="T6" fmla="*/ 24 w 32"/>
                  <a:gd name="T7" fmla="*/ 40 h 46"/>
                  <a:gd name="T8" fmla="*/ 13 w 32"/>
                  <a:gd name="T9" fmla="*/ 30 h 46"/>
                  <a:gd name="T10" fmla="*/ 2 w 32"/>
                  <a:gd name="T11" fmla="*/ 14 h 46"/>
                  <a:gd name="T12" fmla="*/ 4 w 32"/>
                  <a:gd name="T13" fmla="*/ 6 h 46"/>
                  <a:gd name="T14" fmla="*/ 11 w 32"/>
                  <a:gd name="T1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1" y="1"/>
                    </a:moveTo>
                    <a:cubicBezTo>
                      <a:pt x="13" y="0"/>
                      <a:pt x="13" y="6"/>
                      <a:pt x="14" y="10"/>
                    </a:cubicBezTo>
                    <a:cubicBezTo>
                      <a:pt x="15" y="13"/>
                      <a:pt x="18" y="21"/>
                      <a:pt x="20" y="24"/>
                    </a:cubicBezTo>
                    <a:cubicBezTo>
                      <a:pt x="22" y="27"/>
                      <a:pt x="32" y="34"/>
                      <a:pt x="24" y="40"/>
                    </a:cubicBezTo>
                    <a:cubicBezTo>
                      <a:pt x="15" y="46"/>
                      <a:pt x="16" y="35"/>
                      <a:pt x="13" y="30"/>
                    </a:cubicBezTo>
                    <a:cubicBezTo>
                      <a:pt x="10" y="25"/>
                      <a:pt x="4" y="19"/>
                      <a:pt x="2" y="14"/>
                    </a:cubicBezTo>
                    <a:cubicBezTo>
                      <a:pt x="0" y="10"/>
                      <a:pt x="1" y="7"/>
                      <a:pt x="4" y="6"/>
                    </a:cubicBezTo>
                    <a:cubicBezTo>
                      <a:pt x="8" y="5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4" name="Freeform 420"/>
              <p:cNvSpPr>
                <a:spLocks/>
              </p:cNvSpPr>
              <p:nvPr/>
            </p:nvSpPr>
            <p:spPr bwMode="auto">
              <a:xfrm>
                <a:off x="3481826" y="2841139"/>
                <a:ext cx="46038" cy="65088"/>
              </a:xfrm>
              <a:custGeom>
                <a:avLst/>
                <a:gdLst>
                  <a:gd name="T0" fmla="*/ 5 w 29"/>
                  <a:gd name="T1" fmla="*/ 1 h 41"/>
                  <a:gd name="T2" fmla="*/ 5 w 29"/>
                  <a:gd name="T3" fmla="*/ 2 h 41"/>
                  <a:gd name="T4" fmla="*/ 5 w 29"/>
                  <a:gd name="T5" fmla="*/ 2 h 41"/>
                  <a:gd name="T6" fmla="*/ 8 w 29"/>
                  <a:gd name="T7" fmla="*/ 2 h 41"/>
                  <a:gd name="T8" fmla="*/ 11 w 29"/>
                  <a:gd name="T9" fmla="*/ 5 h 41"/>
                  <a:gd name="T10" fmla="*/ 13 w 29"/>
                  <a:gd name="T11" fmla="*/ 13 h 41"/>
                  <a:gd name="T12" fmla="*/ 18 w 29"/>
                  <a:gd name="T13" fmla="*/ 22 h 41"/>
                  <a:gd name="T14" fmla="*/ 24 w 29"/>
                  <a:gd name="T15" fmla="*/ 27 h 41"/>
                  <a:gd name="T16" fmla="*/ 27 w 29"/>
                  <a:gd name="T17" fmla="*/ 31 h 41"/>
                  <a:gd name="T18" fmla="*/ 25 w 29"/>
                  <a:gd name="T19" fmla="*/ 36 h 41"/>
                  <a:gd name="T20" fmla="*/ 24 w 29"/>
                  <a:gd name="T21" fmla="*/ 38 h 41"/>
                  <a:gd name="T22" fmla="*/ 23 w 29"/>
                  <a:gd name="T23" fmla="*/ 39 h 41"/>
                  <a:gd name="T24" fmla="*/ 22 w 29"/>
                  <a:gd name="T25" fmla="*/ 39 h 41"/>
                  <a:gd name="T26" fmla="*/ 11 w 29"/>
                  <a:gd name="T27" fmla="*/ 26 h 41"/>
                  <a:gd name="T28" fmla="*/ 5 w 29"/>
                  <a:gd name="T29" fmla="*/ 22 h 41"/>
                  <a:gd name="T30" fmla="*/ 2 w 29"/>
                  <a:gd name="T31" fmla="*/ 17 h 41"/>
                  <a:gd name="T32" fmla="*/ 2 w 29"/>
                  <a:gd name="T33" fmla="*/ 9 h 41"/>
                  <a:gd name="T34" fmla="*/ 1 w 29"/>
                  <a:gd name="T35" fmla="*/ 9 h 41"/>
                  <a:gd name="T36" fmla="*/ 2 w 29"/>
                  <a:gd name="T37" fmla="*/ 9 h 41"/>
                  <a:gd name="T38" fmla="*/ 6 w 29"/>
                  <a:gd name="T39" fmla="*/ 1 h 41"/>
                  <a:gd name="T40" fmla="*/ 5 w 29"/>
                  <a:gd name="T41" fmla="*/ 1 h 41"/>
                  <a:gd name="T42" fmla="*/ 5 w 29"/>
                  <a:gd name="T43" fmla="*/ 2 h 41"/>
                  <a:gd name="T44" fmla="*/ 5 w 29"/>
                  <a:gd name="T45" fmla="*/ 1 h 41"/>
                  <a:gd name="T46" fmla="*/ 4 w 29"/>
                  <a:gd name="T47" fmla="*/ 0 h 41"/>
                  <a:gd name="T48" fmla="*/ 0 w 29"/>
                  <a:gd name="T49" fmla="*/ 8 h 41"/>
                  <a:gd name="T50" fmla="*/ 0 w 29"/>
                  <a:gd name="T51" fmla="*/ 9 h 41"/>
                  <a:gd name="T52" fmla="*/ 0 w 29"/>
                  <a:gd name="T53" fmla="*/ 17 h 41"/>
                  <a:gd name="T54" fmla="*/ 4 w 29"/>
                  <a:gd name="T55" fmla="*/ 23 h 41"/>
                  <a:gd name="T56" fmla="*/ 10 w 29"/>
                  <a:gd name="T57" fmla="*/ 28 h 41"/>
                  <a:gd name="T58" fmla="*/ 21 w 29"/>
                  <a:gd name="T59" fmla="*/ 40 h 41"/>
                  <a:gd name="T60" fmla="*/ 23 w 29"/>
                  <a:gd name="T61" fmla="*/ 41 h 41"/>
                  <a:gd name="T62" fmla="*/ 25 w 29"/>
                  <a:gd name="T63" fmla="*/ 40 h 41"/>
                  <a:gd name="T64" fmla="*/ 28 w 29"/>
                  <a:gd name="T65" fmla="*/ 36 h 41"/>
                  <a:gd name="T66" fmla="*/ 29 w 29"/>
                  <a:gd name="T67" fmla="*/ 31 h 41"/>
                  <a:gd name="T68" fmla="*/ 26 w 29"/>
                  <a:gd name="T69" fmla="*/ 26 h 41"/>
                  <a:gd name="T70" fmla="*/ 19 w 29"/>
                  <a:gd name="T71" fmla="*/ 20 h 41"/>
                  <a:gd name="T72" fmla="*/ 15 w 29"/>
                  <a:gd name="T73" fmla="*/ 13 h 41"/>
                  <a:gd name="T74" fmla="*/ 13 w 29"/>
                  <a:gd name="T75" fmla="*/ 5 h 41"/>
                  <a:gd name="T76" fmla="*/ 9 w 29"/>
                  <a:gd name="T77" fmla="*/ 0 h 41"/>
                  <a:gd name="T78" fmla="*/ 5 w 29"/>
                  <a:gd name="T79" fmla="*/ 0 h 41"/>
                  <a:gd name="T80" fmla="*/ 5 w 29"/>
                  <a:gd name="T81" fmla="*/ 0 h 41"/>
                  <a:gd name="T82" fmla="*/ 4 w 29"/>
                  <a:gd name="T83" fmla="*/ 0 h 41"/>
                  <a:gd name="T84" fmla="*/ 4 w 29"/>
                  <a:gd name="T85" fmla="*/ 0 h 41"/>
                  <a:gd name="T86" fmla="*/ 5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8"/>
                      <a:pt x="13" y="11"/>
                      <a:pt x="13" y="13"/>
                    </a:cubicBezTo>
                    <a:cubicBezTo>
                      <a:pt x="14" y="16"/>
                      <a:pt x="15" y="19"/>
                      <a:pt x="18" y="22"/>
                    </a:cubicBezTo>
                    <a:cubicBezTo>
                      <a:pt x="20" y="24"/>
                      <a:pt x="23" y="25"/>
                      <a:pt x="24" y="27"/>
                    </a:cubicBezTo>
                    <a:cubicBezTo>
                      <a:pt x="26" y="29"/>
                      <a:pt x="27" y="30"/>
                      <a:pt x="27" y="31"/>
                    </a:cubicBezTo>
                    <a:cubicBezTo>
                      <a:pt x="27" y="32"/>
                      <a:pt x="26" y="35"/>
                      <a:pt x="25" y="36"/>
                    </a:cubicBezTo>
                    <a:cubicBezTo>
                      <a:pt x="25" y="37"/>
                      <a:pt x="24" y="38"/>
                      <a:pt x="24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2" y="39"/>
                    </a:cubicBezTo>
                    <a:cubicBezTo>
                      <a:pt x="20" y="35"/>
                      <a:pt x="15" y="29"/>
                      <a:pt x="11" y="26"/>
                    </a:cubicBezTo>
                    <a:cubicBezTo>
                      <a:pt x="9" y="25"/>
                      <a:pt x="7" y="23"/>
                      <a:pt x="5" y="22"/>
                    </a:cubicBezTo>
                    <a:cubicBezTo>
                      <a:pt x="3" y="20"/>
                      <a:pt x="2" y="18"/>
                      <a:pt x="2" y="17"/>
                    </a:cubicBezTo>
                    <a:cubicBezTo>
                      <a:pt x="2" y="12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2"/>
                      <a:pt x="0" y="17"/>
                    </a:cubicBezTo>
                    <a:cubicBezTo>
                      <a:pt x="0" y="19"/>
                      <a:pt x="2" y="21"/>
                      <a:pt x="4" y="23"/>
                    </a:cubicBezTo>
                    <a:cubicBezTo>
                      <a:pt x="6" y="25"/>
                      <a:pt x="8" y="26"/>
                      <a:pt x="10" y="28"/>
                    </a:cubicBezTo>
                    <a:cubicBezTo>
                      <a:pt x="14" y="30"/>
                      <a:pt x="19" y="36"/>
                      <a:pt x="21" y="40"/>
                    </a:cubicBezTo>
                    <a:cubicBezTo>
                      <a:pt x="21" y="41"/>
                      <a:pt x="22" y="41"/>
                      <a:pt x="23" y="41"/>
                    </a:cubicBezTo>
                    <a:cubicBezTo>
                      <a:pt x="24" y="41"/>
                      <a:pt x="24" y="41"/>
                      <a:pt x="25" y="40"/>
                    </a:cubicBezTo>
                    <a:cubicBezTo>
                      <a:pt x="26" y="39"/>
                      <a:pt x="27" y="37"/>
                      <a:pt x="28" y="36"/>
                    </a:cubicBezTo>
                    <a:cubicBezTo>
                      <a:pt x="29" y="34"/>
                      <a:pt x="29" y="33"/>
                      <a:pt x="29" y="31"/>
                    </a:cubicBezTo>
                    <a:cubicBezTo>
                      <a:pt x="29" y="29"/>
                      <a:pt x="28" y="27"/>
                      <a:pt x="26" y="26"/>
                    </a:cubicBezTo>
                    <a:cubicBezTo>
                      <a:pt x="24" y="24"/>
                      <a:pt x="21" y="22"/>
                      <a:pt x="19" y="20"/>
                    </a:cubicBezTo>
                    <a:cubicBezTo>
                      <a:pt x="17" y="18"/>
                      <a:pt x="16" y="16"/>
                      <a:pt x="15" y="13"/>
                    </a:cubicBezTo>
                    <a:cubicBezTo>
                      <a:pt x="15" y="10"/>
                      <a:pt x="14" y="7"/>
                      <a:pt x="13" y="5"/>
                    </a:cubicBezTo>
                    <a:cubicBezTo>
                      <a:pt x="12" y="2"/>
                      <a:pt x="10" y="1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5" name="Freeform 421"/>
              <p:cNvSpPr>
                <a:spLocks/>
              </p:cNvSpPr>
              <p:nvPr/>
            </p:nvSpPr>
            <p:spPr bwMode="auto">
              <a:xfrm>
                <a:off x="3516751" y="2895114"/>
                <a:ext cx="46038" cy="55563"/>
              </a:xfrm>
              <a:custGeom>
                <a:avLst/>
                <a:gdLst>
                  <a:gd name="T0" fmla="*/ 5 w 29"/>
                  <a:gd name="T1" fmla="*/ 1 h 35"/>
                  <a:gd name="T2" fmla="*/ 6 w 29"/>
                  <a:gd name="T3" fmla="*/ 2 h 35"/>
                  <a:gd name="T4" fmla="*/ 6 w 29"/>
                  <a:gd name="T5" fmla="*/ 2 h 35"/>
                  <a:gd name="T6" fmla="*/ 8 w 29"/>
                  <a:gd name="T7" fmla="*/ 2 h 35"/>
                  <a:gd name="T8" fmla="*/ 13 w 29"/>
                  <a:gd name="T9" fmla="*/ 4 h 35"/>
                  <a:gd name="T10" fmla="*/ 15 w 29"/>
                  <a:gd name="T11" fmla="*/ 11 h 35"/>
                  <a:gd name="T12" fmla="*/ 18 w 29"/>
                  <a:gd name="T13" fmla="*/ 17 h 35"/>
                  <a:gd name="T14" fmla="*/ 23 w 29"/>
                  <a:gd name="T15" fmla="*/ 20 h 35"/>
                  <a:gd name="T16" fmla="*/ 24 w 29"/>
                  <a:gd name="T17" fmla="*/ 21 h 35"/>
                  <a:gd name="T18" fmla="*/ 26 w 29"/>
                  <a:gd name="T19" fmla="*/ 25 h 35"/>
                  <a:gd name="T20" fmla="*/ 27 w 29"/>
                  <a:gd name="T21" fmla="*/ 31 h 35"/>
                  <a:gd name="T22" fmla="*/ 26 w 29"/>
                  <a:gd name="T23" fmla="*/ 33 h 35"/>
                  <a:gd name="T24" fmla="*/ 26 w 29"/>
                  <a:gd name="T25" fmla="*/ 33 h 35"/>
                  <a:gd name="T26" fmla="*/ 20 w 29"/>
                  <a:gd name="T27" fmla="*/ 31 h 35"/>
                  <a:gd name="T28" fmla="*/ 14 w 29"/>
                  <a:gd name="T29" fmla="*/ 26 h 35"/>
                  <a:gd name="T30" fmla="*/ 13 w 29"/>
                  <a:gd name="T31" fmla="*/ 25 h 35"/>
                  <a:gd name="T32" fmla="*/ 13 w 29"/>
                  <a:gd name="T33" fmla="*/ 24 h 35"/>
                  <a:gd name="T34" fmla="*/ 14 w 29"/>
                  <a:gd name="T35" fmla="*/ 23 h 35"/>
                  <a:gd name="T36" fmla="*/ 15 w 29"/>
                  <a:gd name="T37" fmla="*/ 21 h 35"/>
                  <a:gd name="T38" fmla="*/ 15 w 29"/>
                  <a:gd name="T39" fmla="*/ 19 h 35"/>
                  <a:gd name="T40" fmla="*/ 9 w 29"/>
                  <a:gd name="T41" fmla="*/ 16 h 35"/>
                  <a:gd name="T42" fmla="*/ 2 w 29"/>
                  <a:gd name="T43" fmla="*/ 11 h 35"/>
                  <a:gd name="T44" fmla="*/ 2 w 29"/>
                  <a:gd name="T45" fmla="*/ 10 h 35"/>
                  <a:gd name="T46" fmla="*/ 2 w 29"/>
                  <a:gd name="T47" fmla="*/ 8 h 35"/>
                  <a:gd name="T48" fmla="*/ 3 w 29"/>
                  <a:gd name="T49" fmla="*/ 7 h 35"/>
                  <a:gd name="T50" fmla="*/ 3 w 29"/>
                  <a:gd name="T51" fmla="*/ 7 h 35"/>
                  <a:gd name="T52" fmla="*/ 2 w 29"/>
                  <a:gd name="T53" fmla="*/ 6 h 35"/>
                  <a:gd name="T54" fmla="*/ 3 w 29"/>
                  <a:gd name="T55" fmla="*/ 7 h 35"/>
                  <a:gd name="T56" fmla="*/ 6 w 29"/>
                  <a:gd name="T57" fmla="*/ 2 h 35"/>
                  <a:gd name="T58" fmla="*/ 5 w 29"/>
                  <a:gd name="T59" fmla="*/ 1 h 35"/>
                  <a:gd name="T60" fmla="*/ 6 w 29"/>
                  <a:gd name="T61" fmla="*/ 2 h 35"/>
                  <a:gd name="T62" fmla="*/ 5 w 29"/>
                  <a:gd name="T63" fmla="*/ 1 h 35"/>
                  <a:gd name="T64" fmla="*/ 5 w 29"/>
                  <a:gd name="T65" fmla="*/ 1 h 35"/>
                  <a:gd name="T66" fmla="*/ 1 w 29"/>
                  <a:gd name="T67" fmla="*/ 5 h 35"/>
                  <a:gd name="T68" fmla="*/ 1 w 29"/>
                  <a:gd name="T69" fmla="*/ 5 h 35"/>
                  <a:gd name="T70" fmla="*/ 0 w 29"/>
                  <a:gd name="T71" fmla="*/ 10 h 35"/>
                  <a:gd name="T72" fmla="*/ 0 w 29"/>
                  <a:gd name="T73" fmla="*/ 12 h 35"/>
                  <a:gd name="T74" fmla="*/ 9 w 29"/>
                  <a:gd name="T75" fmla="*/ 18 h 35"/>
                  <a:gd name="T76" fmla="*/ 12 w 29"/>
                  <a:gd name="T77" fmla="*/ 20 h 35"/>
                  <a:gd name="T78" fmla="*/ 13 w 29"/>
                  <a:gd name="T79" fmla="*/ 21 h 35"/>
                  <a:gd name="T80" fmla="*/ 13 w 29"/>
                  <a:gd name="T81" fmla="*/ 21 h 35"/>
                  <a:gd name="T82" fmla="*/ 13 w 29"/>
                  <a:gd name="T83" fmla="*/ 22 h 35"/>
                  <a:gd name="T84" fmla="*/ 11 w 29"/>
                  <a:gd name="T85" fmla="*/ 23 h 35"/>
                  <a:gd name="T86" fmla="*/ 11 w 29"/>
                  <a:gd name="T87" fmla="*/ 25 h 35"/>
                  <a:gd name="T88" fmla="*/ 13 w 29"/>
                  <a:gd name="T89" fmla="*/ 28 h 35"/>
                  <a:gd name="T90" fmla="*/ 19 w 29"/>
                  <a:gd name="T91" fmla="*/ 32 h 35"/>
                  <a:gd name="T92" fmla="*/ 26 w 29"/>
                  <a:gd name="T93" fmla="*/ 35 h 35"/>
                  <a:gd name="T94" fmla="*/ 28 w 29"/>
                  <a:gd name="T95" fmla="*/ 34 h 35"/>
                  <a:gd name="T96" fmla="*/ 29 w 29"/>
                  <a:gd name="T97" fmla="*/ 31 h 35"/>
                  <a:gd name="T98" fmla="*/ 28 w 29"/>
                  <a:gd name="T99" fmla="*/ 25 h 35"/>
                  <a:gd name="T100" fmla="*/ 26 w 29"/>
                  <a:gd name="T101" fmla="*/ 20 h 35"/>
                  <a:gd name="T102" fmla="*/ 23 w 29"/>
                  <a:gd name="T103" fmla="*/ 17 h 35"/>
                  <a:gd name="T104" fmla="*/ 20 w 29"/>
                  <a:gd name="T105" fmla="*/ 15 h 35"/>
                  <a:gd name="T106" fmla="*/ 17 w 29"/>
                  <a:gd name="T107" fmla="*/ 10 h 35"/>
                  <a:gd name="T108" fmla="*/ 14 w 29"/>
                  <a:gd name="T109" fmla="*/ 3 h 35"/>
                  <a:gd name="T110" fmla="*/ 8 w 29"/>
                  <a:gd name="T111" fmla="*/ 0 h 35"/>
                  <a:gd name="T112" fmla="*/ 5 w 29"/>
                  <a:gd name="T113" fmla="*/ 1 h 35"/>
                  <a:gd name="T114" fmla="*/ 5 w 29"/>
                  <a:gd name="T115" fmla="*/ 1 h 35"/>
                  <a:gd name="T116" fmla="*/ 5 w 29"/>
                  <a:gd name="T1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5">
                    <a:moveTo>
                      <a:pt x="5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3" y="4"/>
                    </a:cubicBezTo>
                    <a:cubicBezTo>
                      <a:pt x="14" y="7"/>
                      <a:pt x="15" y="9"/>
                      <a:pt x="15" y="11"/>
                    </a:cubicBezTo>
                    <a:cubicBezTo>
                      <a:pt x="16" y="13"/>
                      <a:pt x="17" y="15"/>
                      <a:pt x="18" y="17"/>
                    </a:cubicBezTo>
                    <a:cubicBezTo>
                      <a:pt x="20" y="19"/>
                      <a:pt x="22" y="19"/>
                      <a:pt x="23" y="20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5" y="22"/>
                      <a:pt x="25" y="23"/>
                      <a:pt x="26" y="25"/>
                    </a:cubicBezTo>
                    <a:cubicBezTo>
                      <a:pt x="26" y="28"/>
                      <a:pt x="27" y="30"/>
                      <a:pt x="27" y="31"/>
                    </a:cubicBezTo>
                    <a:cubicBezTo>
                      <a:pt x="27" y="32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3"/>
                      <a:pt x="23" y="32"/>
                      <a:pt x="20" y="31"/>
                    </a:cubicBezTo>
                    <a:cubicBezTo>
                      <a:pt x="17" y="29"/>
                      <a:pt x="15" y="27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4" y="18"/>
                      <a:pt x="12" y="17"/>
                      <a:pt x="9" y="16"/>
                    </a:cubicBezTo>
                    <a:cubicBezTo>
                      <a:pt x="4" y="14"/>
                      <a:pt x="2" y="13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4"/>
                      <a:pt x="3" y="16"/>
                      <a:pt x="9" y="18"/>
                    </a:cubicBezTo>
                    <a:cubicBezTo>
                      <a:pt x="10" y="19"/>
                      <a:pt x="12" y="19"/>
                      <a:pt x="12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3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3" y="28"/>
                    </a:cubicBezTo>
                    <a:cubicBezTo>
                      <a:pt x="14" y="29"/>
                      <a:pt x="16" y="30"/>
                      <a:pt x="19" y="32"/>
                    </a:cubicBezTo>
                    <a:cubicBezTo>
                      <a:pt x="22" y="34"/>
                      <a:pt x="24" y="35"/>
                      <a:pt x="26" y="35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29" y="29"/>
                      <a:pt x="28" y="27"/>
                      <a:pt x="28" y="25"/>
                    </a:cubicBezTo>
                    <a:cubicBezTo>
                      <a:pt x="27" y="23"/>
                      <a:pt x="27" y="21"/>
                      <a:pt x="26" y="20"/>
                    </a:cubicBezTo>
                    <a:cubicBezTo>
                      <a:pt x="25" y="18"/>
                      <a:pt x="24" y="18"/>
                      <a:pt x="23" y="17"/>
                    </a:cubicBezTo>
                    <a:cubicBezTo>
                      <a:pt x="21" y="17"/>
                      <a:pt x="21" y="17"/>
                      <a:pt x="20" y="15"/>
                    </a:cubicBezTo>
                    <a:cubicBezTo>
                      <a:pt x="18" y="14"/>
                      <a:pt x="18" y="12"/>
                      <a:pt x="17" y="10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6" name="Freeform 422"/>
              <p:cNvSpPr>
                <a:spLocks/>
              </p:cNvSpPr>
              <p:nvPr/>
            </p:nvSpPr>
            <p:spPr bwMode="auto">
              <a:xfrm>
                <a:off x="3431026" y="2891939"/>
                <a:ext cx="60325" cy="76200"/>
              </a:xfrm>
              <a:custGeom>
                <a:avLst/>
                <a:gdLst>
                  <a:gd name="T0" fmla="*/ 11 w 37"/>
                  <a:gd name="T1" fmla="*/ 1 h 48"/>
                  <a:gd name="T2" fmla="*/ 11 w 37"/>
                  <a:gd name="T3" fmla="*/ 2 h 48"/>
                  <a:gd name="T4" fmla="*/ 11 w 37"/>
                  <a:gd name="T5" fmla="*/ 2 h 48"/>
                  <a:gd name="T6" fmla="*/ 13 w 37"/>
                  <a:gd name="T7" fmla="*/ 4 h 48"/>
                  <a:gd name="T8" fmla="*/ 16 w 37"/>
                  <a:gd name="T9" fmla="*/ 10 h 48"/>
                  <a:gd name="T10" fmla="*/ 27 w 37"/>
                  <a:gd name="T11" fmla="*/ 30 h 48"/>
                  <a:gd name="T12" fmla="*/ 33 w 37"/>
                  <a:gd name="T13" fmla="*/ 35 h 48"/>
                  <a:gd name="T14" fmla="*/ 34 w 37"/>
                  <a:gd name="T15" fmla="*/ 36 h 48"/>
                  <a:gd name="T16" fmla="*/ 35 w 37"/>
                  <a:gd name="T17" fmla="*/ 38 h 48"/>
                  <a:gd name="T18" fmla="*/ 33 w 37"/>
                  <a:gd name="T19" fmla="*/ 43 h 48"/>
                  <a:gd name="T20" fmla="*/ 30 w 37"/>
                  <a:gd name="T21" fmla="*/ 46 h 48"/>
                  <a:gd name="T22" fmla="*/ 30 w 37"/>
                  <a:gd name="T23" fmla="*/ 47 h 48"/>
                  <a:gd name="T24" fmla="*/ 30 w 37"/>
                  <a:gd name="T25" fmla="*/ 46 h 48"/>
                  <a:gd name="T26" fmla="*/ 30 w 37"/>
                  <a:gd name="T27" fmla="*/ 46 h 48"/>
                  <a:gd name="T28" fmla="*/ 30 w 37"/>
                  <a:gd name="T29" fmla="*/ 47 h 48"/>
                  <a:gd name="T30" fmla="*/ 30 w 37"/>
                  <a:gd name="T31" fmla="*/ 46 h 48"/>
                  <a:gd name="T32" fmla="*/ 30 w 37"/>
                  <a:gd name="T33" fmla="*/ 47 h 48"/>
                  <a:gd name="T34" fmla="*/ 30 w 37"/>
                  <a:gd name="T35" fmla="*/ 46 h 48"/>
                  <a:gd name="T36" fmla="*/ 30 w 37"/>
                  <a:gd name="T37" fmla="*/ 46 h 48"/>
                  <a:gd name="T38" fmla="*/ 30 w 37"/>
                  <a:gd name="T39" fmla="*/ 47 h 48"/>
                  <a:gd name="T40" fmla="*/ 30 w 37"/>
                  <a:gd name="T41" fmla="*/ 46 h 48"/>
                  <a:gd name="T42" fmla="*/ 30 w 37"/>
                  <a:gd name="T43" fmla="*/ 46 h 48"/>
                  <a:gd name="T44" fmla="*/ 28 w 37"/>
                  <a:gd name="T45" fmla="*/ 45 h 48"/>
                  <a:gd name="T46" fmla="*/ 25 w 37"/>
                  <a:gd name="T47" fmla="*/ 41 h 48"/>
                  <a:gd name="T48" fmla="*/ 21 w 37"/>
                  <a:gd name="T49" fmla="*/ 33 h 48"/>
                  <a:gd name="T50" fmla="*/ 13 w 37"/>
                  <a:gd name="T51" fmla="*/ 25 h 48"/>
                  <a:gd name="T52" fmla="*/ 5 w 37"/>
                  <a:gd name="T53" fmla="*/ 20 h 48"/>
                  <a:gd name="T54" fmla="*/ 2 w 37"/>
                  <a:gd name="T55" fmla="*/ 14 h 48"/>
                  <a:gd name="T56" fmla="*/ 2 w 37"/>
                  <a:gd name="T57" fmla="*/ 12 h 48"/>
                  <a:gd name="T58" fmla="*/ 8 w 37"/>
                  <a:gd name="T59" fmla="*/ 5 h 48"/>
                  <a:gd name="T60" fmla="*/ 10 w 37"/>
                  <a:gd name="T61" fmla="*/ 3 h 48"/>
                  <a:gd name="T62" fmla="*/ 11 w 37"/>
                  <a:gd name="T63" fmla="*/ 2 h 48"/>
                  <a:gd name="T64" fmla="*/ 11 w 37"/>
                  <a:gd name="T65" fmla="*/ 1 h 48"/>
                  <a:gd name="T66" fmla="*/ 11 w 37"/>
                  <a:gd name="T67" fmla="*/ 2 h 48"/>
                  <a:gd name="T68" fmla="*/ 11 w 37"/>
                  <a:gd name="T69" fmla="*/ 1 h 48"/>
                  <a:gd name="T70" fmla="*/ 10 w 37"/>
                  <a:gd name="T71" fmla="*/ 0 h 48"/>
                  <a:gd name="T72" fmla="*/ 0 w 37"/>
                  <a:gd name="T73" fmla="*/ 11 h 48"/>
                  <a:gd name="T74" fmla="*/ 0 w 37"/>
                  <a:gd name="T75" fmla="*/ 14 h 48"/>
                  <a:gd name="T76" fmla="*/ 4 w 37"/>
                  <a:gd name="T77" fmla="*/ 21 h 48"/>
                  <a:gd name="T78" fmla="*/ 12 w 37"/>
                  <a:gd name="T79" fmla="*/ 27 h 48"/>
                  <a:gd name="T80" fmla="*/ 19 w 37"/>
                  <a:gd name="T81" fmla="*/ 34 h 48"/>
                  <a:gd name="T82" fmla="*/ 23 w 37"/>
                  <a:gd name="T83" fmla="*/ 42 h 48"/>
                  <a:gd name="T84" fmla="*/ 27 w 37"/>
                  <a:gd name="T85" fmla="*/ 47 h 48"/>
                  <a:gd name="T86" fmla="*/ 30 w 37"/>
                  <a:gd name="T87" fmla="*/ 48 h 48"/>
                  <a:gd name="T88" fmla="*/ 32 w 37"/>
                  <a:gd name="T89" fmla="*/ 48 h 48"/>
                  <a:gd name="T90" fmla="*/ 35 w 37"/>
                  <a:gd name="T91" fmla="*/ 45 h 48"/>
                  <a:gd name="T92" fmla="*/ 37 w 37"/>
                  <a:gd name="T93" fmla="*/ 38 h 48"/>
                  <a:gd name="T94" fmla="*/ 36 w 37"/>
                  <a:gd name="T95" fmla="*/ 35 h 48"/>
                  <a:gd name="T96" fmla="*/ 33 w 37"/>
                  <a:gd name="T97" fmla="*/ 32 h 48"/>
                  <a:gd name="T98" fmla="*/ 28 w 37"/>
                  <a:gd name="T99" fmla="*/ 29 h 48"/>
                  <a:gd name="T100" fmla="*/ 18 w 37"/>
                  <a:gd name="T101" fmla="*/ 10 h 48"/>
                  <a:gd name="T102" fmla="*/ 14 w 37"/>
                  <a:gd name="T103" fmla="*/ 2 h 48"/>
                  <a:gd name="T104" fmla="*/ 11 w 37"/>
                  <a:gd name="T105" fmla="*/ 0 h 48"/>
                  <a:gd name="T106" fmla="*/ 11 w 37"/>
                  <a:gd name="T107" fmla="*/ 0 h 48"/>
                  <a:gd name="T108" fmla="*/ 10 w 37"/>
                  <a:gd name="T109" fmla="*/ 0 h 48"/>
                  <a:gd name="T110" fmla="*/ 11 w 37"/>
                  <a:gd name="T11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" h="48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3" y="4"/>
                    </a:cubicBezTo>
                    <a:cubicBezTo>
                      <a:pt x="14" y="5"/>
                      <a:pt x="16" y="6"/>
                      <a:pt x="16" y="10"/>
                    </a:cubicBezTo>
                    <a:cubicBezTo>
                      <a:pt x="18" y="19"/>
                      <a:pt x="21" y="25"/>
                      <a:pt x="27" y="30"/>
                    </a:cubicBezTo>
                    <a:cubicBezTo>
                      <a:pt x="29" y="32"/>
                      <a:pt x="32" y="34"/>
                      <a:pt x="33" y="35"/>
                    </a:cubicBezTo>
                    <a:cubicBezTo>
                      <a:pt x="34" y="35"/>
                      <a:pt x="34" y="36"/>
                      <a:pt x="34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40"/>
                      <a:pt x="34" y="42"/>
                      <a:pt x="33" y="43"/>
                    </a:cubicBezTo>
                    <a:cubicBezTo>
                      <a:pt x="32" y="45"/>
                      <a:pt x="31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29" y="46"/>
                      <a:pt x="28" y="45"/>
                    </a:cubicBezTo>
                    <a:cubicBezTo>
                      <a:pt x="27" y="44"/>
                      <a:pt x="26" y="43"/>
                      <a:pt x="25" y="41"/>
                    </a:cubicBezTo>
                    <a:cubicBezTo>
                      <a:pt x="24" y="40"/>
                      <a:pt x="23" y="36"/>
                      <a:pt x="21" y="33"/>
                    </a:cubicBezTo>
                    <a:cubicBezTo>
                      <a:pt x="19" y="30"/>
                      <a:pt x="17" y="27"/>
                      <a:pt x="13" y="25"/>
                    </a:cubicBezTo>
                    <a:cubicBezTo>
                      <a:pt x="11" y="24"/>
                      <a:pt x="8" y="22"/>
                      <a:pt x="5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9"/>
                      <a:pt x="5" y="7"/>
                      <a:pt x="8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3" y="5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7" y="23"/>
                      <a:pt x="10" y="25"/>
                      <a:pt x="12" y="27"/>
                    </a:cubicBezTo>
                    <a:cubicBezTo>
                      <a:pt x="15" y="28"/>
                      <a:pt x="17" y="31"/>
                      <a:pt x="19" y="34"/>
                    </a:cubicBezTo>
                    <a:cubicBezTo>
                      <a:pt x="21" y="37"/>
                      <a:pt x="22" y="40"/>
                      <a:pt x="23" y="42"/>
                    </a:cubicBezTo>
                    <a:cubicBezTo>
                      <a:pt x="24" y="44"/>
                      <a:pt x="25" y="45"/>
                      <a:pt x="27" y="47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7"/>
                      <a:pt x="33" y="46"/>
                      <a:pt x="35" y="45"/>
                    </a:cubicBezTo>
                    <a:cubicBezTo>
                      <a:pt x="36" y="43"/>
                      <a:pt x="37" y="41"/>
                      <a:pt x="37" y="38"/>
                    </a:cubicBezTo>
                    <a:cubicBezTo>
                      <a:pt x="37" y="37"/>
                      <a:pt x="37" y="36"/>
                      <a:pt x="36" y="35"/>
                    </a:cubicBezTo>
                    <a:cubicBezTo>
                      <a:pt x="35" y="34"/>
                      <a:pt x="34" y="33"/>
                      <a:pt x="33" y="32"/>
                    </a:cubicBezTo>
                    <a:cubicBezTo>
                      <a:pt x="31" y="31"/>
                      <a:pt x="30" y="30"/>
                      <a:pt x="28" y="29"/>
                    </a:cubicBezTo>
                    <a:cubicBezTo>
                      <a:pt x="23" y="24"/>
                      <a:pt x="19" y="18"/>
                      <a:pt x="18" y="10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7" name="Freeform 423"/>
              <p:cNvSpPr>
                <a:spLocks/>
              </p:cNvSpPr>
              <p:nvPr/>
            </p:nvSpPr>
            <p:spPr bwMode="auto">
              <a:xfrm>
                <a:off x="3478651" y="2957026"/>
                <a:ext cx="44450" cy="55563"/>
              </a:xfrm>
              <a:custGeom>
                <a:avLst/>
                <a:gdLst>
                  <a:gd name="T0" fmla="*/ 6 w 28"/>
                  <a:gd name="T1" fmla="*/ 3 h 34"/>
                  <a:gd name="T2" fmla="*/ 11 w 28"/>
                  <a:gd name="T3" fmla="*/ 2 h 34"/>
                  <a:gd name="T4" fmla="*/ 13 w 28"/>
                  <a:gd name="T5" fmla="*/ 3 h 34"/>
                  <a:gd name="T6" fmla="*/ 16 w 28"/>
                  <a:gd name="T7" fmla="*/ 14 h 34"/>
                  <a:gd name="T8" fmla="*/ 24 w 28"/>
                  <a:gd name="T9" fmla="*/ 15 h 34"/>
                  <a:gd name="T10" fmla="*/ 22 w 28"/>
                  <a:gd name="T11" fmla="*/ 14 h 34"/>
                  <a:gd name="T12" fmla="*/ 26 w 28"/>
                  <a:gd name="T13" fmla="*/ 29 h 34"/>
                  <a:gd name="T14" fmla="*/ 25 w 28"/>
                  <a:gd name="T15" fmla="*/ 32 h 34"/>
                  <a:gd name="T16" fmla="*/ 15 w 28"/>
                  <a:gd name="T17" fmla="*/ 27 h 34"/>
                  <a:gd name="T18" fmla="*/ 12 w 28"/>
                  <a:gd name="T19" fmla="*/ 25 h 34"/>
                  <a:gd name="T20" fmla="*/ 13 w 28"/>
                  <a:gd name="T21" fmla="*/ 25 h 34"/>
                  <a:gd name="T22" fmla="*/ 13 w 28"/>
                  <a:gd name="T23" fmla="*/ 22 h 34"/>
                  <a:gd name="T24" fmla="*/ 14 w 28"/>
                  <a:gd name="T25" fmla="*/ 21 h 34"/>
                  <a:gd name="T26" fmla="*/ 14 w 28"/>
                  <a:gd name="T27" fmla="*/ 21 h 34"/>
                  <a:gd name="T28" fmla="*/ 13 w 28"/>
                  <a:gd name="T29" fmla="*/ 21 h 34"/>
                  <a:gd name="T30" fmla="*/ 14 w 28"/>
                  <a:gd name="T31" fmla="*/ 21 h 34"/>
                  <a:gd name="T32" fmla="*/ 14 w 28"/>
                  <a:gd name="T33" fmla="*/ 18 h 34"/>
                  <a:gd name="T34" fmla="*/ 7 w 28"/>
                  <a:gd name="T35" fmla="*/ 14 h 34"/>
                  <a:gd name="T36" fmla="*/ 3 w 28"/>
                  <a:gd name="T37" fmla="*/ 12 h 34"/>
                  <a:gd name="T38" fmla="*/ 2 w 28"/>
                  <a:gd name="T39" fmla="*/ 7 h 34"/>
                  <a:gd name="T40" fmla="*/ 6 w 28"/>
                  <a:gd name="T41" fmla="*/ 2 h 34"/>
                  <a:gd name="T42" fmla="*/ 6 w 28"/>
                  <a:gd name="T43" fmla="*/ 2 h 34"/>
                  <a:gd name="T44" fmla="*/ 5 w 28"/>
                  <a:gd name="T45" fmla="*/ 2 h 34"/>
                  <a:gd name="T46" fmla="*/ 0 w 28"/>
                  <a:gd name="T47" fmla="*/ 8 h 34"/>
                  <a:gd name="T48" fmla="*/ 6 w 28"/>
                  <a:gd name="T49" fmla="*/ 16 h 34"/>
                  <a:gd name="T50" fmla="*/ 7 w 28"/>
                  <a:gd name="T51" fmla="*/ 16 h 34"/>
                  <a:gd name="T52" fmla="*/ 12 w 28"/>
                  <a:gd name="T53" fmla="*/ 19 h 34"/>
                  <a:gd name="T54" fmla="*/ 13 w 28"/>
                  <a:gd name="T55" fmla="*/ 20 h 34"/>
                  <a:gd name="T56" fmla="*/ 13 w 28"/>
                  <a:gd name="T57" fmla="*/ 20 h 34"/>
                  <a:gd name="T58" fmla="*/ 13 w 28"/>
                  <a:gd name="T59" fmla="*/ 20 h 34"/>
                  <a:gd name="T60" fmla="*/ 13 w 28"/>
                  <a:gd name="T61" fmla="*/ 20 h 34"/>
                  <a:gd name="T62" fmla="*/ 13 w 28"/>
                  <a:gd name="T63" fmla="*/ 20 h 34"/>
                  <a:gd name="T64" fmla="*/ 13 w 28"/>
                  <a:gd name="T65" fmla="*/ 20 h 34"/>
                  <a:gd name="T66" fmla="*/ 13 w 28"/>
                  <a:gd name="T67" fmla="*/ 19 h 34"/>
                  <a:gd name="T68" fmla="*/ 13 w 28"/>
                  <a:gd name="T69" fmla="*/ 20 h 34"/>
                  <a:gd name="T70" fmla="*/ 11 w 28"/>
                  <a:gd name="T71" fmla="*/ 21 h 34"/>
                  <a:gd name="T72" fmla="*/ 10 w 28"/>
                  <a:gd name="T73" fmla="*/ 26 h 34"/>
                  <a:gd name="T74" fmla="*/ 16 w 28"/>
                  <a:gd name="T75" fmla="*/ 30 h 34"/>
                  <a:gd name="T76" fmla="*/ 25 w 28"/>
                  <a:gd name="T77" fmla="*/ 34 h 34"/>
                  <a:gd name="T78" fmla="*/ 28 w 28"/>
                  <a:gd name="T79" fmla="*/ 29 h 34"/>
                  <a:gd name="T80" fmla="*/ 24 w 28"/>
                  <a:gd name="T81" fmla="*/ 12 h 34"/>
                  <a:gd name="T82" fmla="*/ 23 w 28"/>
                  <a:gd name="T83" fmla="*/ 13 h 34"/>
                  <a:gd name="T84" fmla="*/ 18 w 28"/>
                  <a:gd name="T85" fmla="*/ 12 h 34"/>
                  <a:gd name="T86" fmla="*/ 15 w 28"/>
                  <a:gd name="T87" fmla="*/ 3 h 34"/>
                  <a:gd name="T88" fmla="*/ 11 w 28"/>
                  <a:gd name="T89" fmla="*/ 0 h 34"/>
                  <a:gd name="T90" fmla="*/ 5 w 28"/>
                  <a:gd name="T91" fmla="*/ 1 h 34"/>
                  <a:gd name="T92" fmla="*/ 6 w 28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10" y="2"/>
                      <a:pt x="11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6"/>
                      <a:pt x="13" y="8"/>
                      <a:pt x="14" y="9"/>
                    </a:cubicBezTo>
                    <a:cubicBezTo>
                      <a:pt x="14" y="11"/>
                      <a:pt x="15" y="12"/>
                      <a:pt x="16" y="14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2" y="15"/>
                      <a:pt x="24" y="15"/>
                      <a:pt x="24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3" y="15"/>
                      <a:pt x="23" y="16"/>
                    </a:cubicBezTo>
                    <a:cubicBezTo>
                      <a:pt x="24" y="19"/>
                      <a:pt x="26" y="25"/>
                      <a:pt x="26" y="29"/>
                    </a:cubicBezTo>
                    <a:cubicBezTo>
                      <a:pt x="26" y="30"/>
                      <a:pt x="26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4" y="32"/>
                      <a:pt x="23" y="31"/>
                      <a:pt x="21" y="31"/>
                    </a:cubicBezTo>
                    <a:cubicBezTo>
                      <a:pt x="19" y="30"/>
                      <a:pt x="17" y="28"/>
                      <a:pt x="15" y="27"/>
                    </a:cubicBezTo>
                    <a:cubicBezTo>
                      <a:pt x="13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4" y="19"/>
                      <a:pt x="14" y="18"/>
                    </a:cubicBezTo>
                    <a:cubicBezTo>
                      <a:pt x="13" y="16"/>
                      <a:pt x="10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5"/>
                      <a:pt x="4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10" y="17"/>
                      <a:pt x="11" y="18"/>
                    </a:cubicBezTo>
                    <a:cubicBezTo>
                      <a:pt x="11" y="18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20"/>
                      <a:pt x="12" y="20"/>
                      <a:pt x="11" y="21"/>
                    </a:cubicBezTo>
                    <a:cubicBezTo>
                      <a:pt x="11" y="23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3" y="28"/>
                      <a:pt x="16" y="30"/>
                    </a:cubicBezTo>
                    <a:cubicBezTo>
                      <a:pt x="17" y="31"/>
                      <a:pt x="19" y="32"/>
                      <a:pt x="20" y="32"/>
                    </a:cubicBezTo>
                    <a:cubicBezTo>
                      <a:pt x="22" y="33"/>
                      <a:pt x="23" y="34"/>
                      <a:pt x="25" y="34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2"/>
                      <a:pt x="28" y="30"/>
                      <a:pt x="28" y="29"/>
                    </a:cubicBezTo>
                    <a:cubicBezTo>
                      <a:pt x="28" y="2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7" y="11"/>
                      <a:pt x="16" y="10"/>
                      <a:pt x="16" y="9"/>
                    </a:cubicBezTo>
                    <a:cubicBezTo>
                      <a:pt x="15" y="8"/>
                      <a:pt x="15" y="6"/>
                      <a:pt x="15" y="3"/>
                    </a:cubicBezTo>
                    <a:cubicBezTo>
                      <a:pt x="15" y="2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8" name="Freeform 424"/>
              <p:cNvSpPr>
                <a:spLocks/>
              </p:cNvSpPr>
              <p:nvPr/>
            </p:nvSpPr>
            <p:spPr bwMode="auto">
              <a:xfrm>
                <a:off x="3353239" y="2899876"/>
                <a:ext cx="66675" cy="80963"/>
              </a:xfrm>
              <a:custGeom>
                <a:avLst/>
                <a:gdLst>
                  <a:gd name="T0" fmla="*/ 8 w 42"/>
                  <a:gd name="T1" fmla="*/ 2 h 51"/>
                  <a:gd name="T2" fmla="*/ 9 w 42"/>
                  <a:gd name="T3" fmla="*/ 3 h 51"/>
                  <a:gd name="T4" fmla="*/ 13 w 42"/>
                  <a:gd name="T5" fmla="*/ 2 h 51"/>
                  <a:gd name="T6" fmla="*/ 15 w 42"/>
                  <a:gd name="T7" fmla="*/ 3 h 51"/>
                  <a:gd name="T8" fmla="*/ 17 w 42"/>
                  <a:gd name="T9" fmla="*/ 7 h 51"/>
                  <a:gd name="T10" fmla="*/ 23 w 42"/>
                  <a:gd name="T11" fmla="*/ 19 h 51"/>
                  <a:gd name="T12" fmla="*/ 31 w 42"/>
                  <a:gd name="T13" fmla="*/ 30 h 51"/>
                  <a:gd name="T14" fmla="*/ 37 w 42"/>
                  <a:gd name="T15" fmla="*/ 35 h 51"/>
                  <a:gd name="T16" fmla="*/ 40 w 42"/>
                  <a:gd name="T17" fmla="*/ 39 h 51"/>
                  <a:gd name="T18" fmla="*/ 40 w 42"/>
                  <a:gd name="T19" fmla="*/ 41 h 51"/>
                  <a:gd name="T20" fmla="*/ 39 w 42"/>
                  <a:gd name="T21" fmla="*/ 45 h 51"/>
                  <a:gd name="T22" fmla="*/ 36 w 42"/>
                  <a:gd name="T23" fmla="*/ 48 h 51"/>
                  <a:gd name="T24" fmla="*/ 32 w 42"/>
                  <a:gd name="T25" fmla="*/ 49 h 51"/>
                  <a:gd name="T26" fmla="*/ 25 w 42"/>
                  <a:gd name="T27" fmla="*/ 44 h 51"/>
                  <a:gd name="T28" fmla="*/ 13 w 42"/>
                  <a:gd name="T29" fmla="*/ 24 h 51"/>
                  <a:gd name="T30" fmla="*/ 6 w 42"/>
                  <a:gd name="T31" fmla="*/ 18 h 51"/>
                  <a:gd name="T32" fmla="*/ 3 w 42"/>
                  <a:gd name="T33" fmla="*/ 15 h 51"/>
                  <a:gd name="T34" fmla="*/ 2 w 42"/>
                  <a:gd name="T35" fmla="*/ 13 h 51"/>
                  <a:gd name="T36" fmla="*/ 3 w 42"/>
                  <a:gd name="T37" fmla="*/ 12 h 51"/>
                  <a:gd name="T38" fmla="*/ 5 w 42"/>
                  <a:gd name="T39" fmla="*/ 7 h 51"/>
                  <a:gd name="T40" fmla="*/ 9 w 42"/>
                  <a:gd name="T41" fmla="*/ 3 h 51"/>
                  <a:gd name="T42" fmla="*/ 8 w 42"/>
                  <a:gd name="T43" fmla="*/ 2 h 51"/>
                  <a:gd name="T44" fmla="*/ 8 w 42"/>
                  <a:gd name="T45" fmla="*/ 1 h 51"/>
                  <a:gd name="T46" fmla="*/ 3 w 42"/>
                  <a:gd name="T47" fmla="*/ 5 h 51"/>
                  <a:gd name="T48" fmla="*/ 1 w 42"/>
                  <a:gd name="T49" fmla="*/ 12 h 51"/>
                  <a:gd name="T50" fmla="*/ 0 w 42"/>
                  <a:gd name="T51" fmla="*/ 13 h 51"/>
                  <a:gd name="T52" fmla="*/ 2 w 42"/>
                  <a:gd name="T53" fmla="*/ 17 h 51"/>
                  <a:gd name="T54" fmla="*/ 12 w 42"/>
                  <a:gd name="T55" fmla="*/ 25 h 51"/>
                  <a:gd name="T56" fmla="*/ 24 w 42"/>
                  <a:gd name="T57" fmla="*/ 45 h 51"/>
                  <a:gd name="T58" fmla="*/ 32 w 42"/>
                  <a:gd name="T59" fmla="*/ 51 h 51"/>
                  <a:gd name="T60" fmla="*/ 37 w 42"/>
                  <a:gd name="T61" fmla="*/ 49 h 51"/>
                  <a:gd name="T62" fmla="*/ 41 w 42"/>
                  <a:gd name="T63" fmla="*/ 46 h 51"/>
                  <a:gd name="T64" fmla="*/ 42 w 42"/>
                  <a:gd name="T65" fmla="*/ 41 h 51"/>
                  <a:gd name="T66" fmla="*/ 42 w 42"/>
                  <a:gd name="T67" fmla="*/ 39 h 51"/>
                  <a:gd name="T68" fmla="*/ 38 w 42"/>
                  <a:gd name="T69" fmla="*/ 34 h 51"/>
                  <a:gd name="T70" fmla="*/ 32 w 42"/>
                  <a:gd name="T71" fmla="*/ 29 h 51"/>
                  <a:gd name="T72" fmla="*/ 24 w 42"/>
                  <a:gd name="T73" fmla="*/ 18 h 51"/>
                  <a:gd name="T74" fmla="*/ 19 w 42"/>
                  <a:gd name="T75" fmla="*/ 6 h 51"/>
                  <a:gd name="T76" fmla="*/ 17 w 42"/>
                  <a:gd name="T77" fmla="*/ 1 h 51"/>
                  <a:gd name="T78" fmla="*/ 13 w 42"/>
                  <a:gd name="T79" fmla="*/ 0 h 51"/>
                  <a:gd name="T80" fmla="*/ 8 w 42"/>
                  <a:gd name="T81" fmla="*/ 1 h 51"/>
                  <a:gd name="T82" fmla="*/ 8 w 42"/>
                  <a:gd name="T8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51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6" y="4"/>
                      <a:pt x="17" y="5"/>
                      <a:pt x="17" y="7"/>
                    </a:cubicBezTo>
                    <a:cubicBezTo>
                      <a:pt x="17" y="10"/>
                      <a:pt x="20" y="15"/>
                      <a:pt x="23" y="19"/>
                    </a:cubicBezTo>
                    <a:cubicBezTo>
                      <a:pt x="25" y="24"/>
                      <a:pt x="29" y="28"/>
                      <a:pt x="31" y="30"/>
                    </a:cubicBezTo>
                    <a:cubicBezTo>
                      <a:pt x="33" y="33"/>
                      <a:pt x="35" y="34"/>
                      <a:pt x="37" y="35"/>
                    </a:cubicBezTo>
                    <a:cubicBezTo>
                      <a:pt x="39" y="36"/>
                      <a:pt x="39" y="37"/>
                      <a:pt x="40" y="39"/>
                    </a:cubicBezTo>
                    <a:cubicBezTo>
                      <a:pt x="40" y="40"/>
                      <a:pt x="40" y="40"/>
                      <a:pt x="40" y="41"/>
                    </a:cubicBezTo>
                    <a:cubicBezTo>
                      <a:pt x="40" y="42"/>
                      <a:pt x="39" y="44"/>
                      <a:pt x="39" y="45"/>
                    </a:cubicBezTo>
                    <a:cubicBezTo>
                      <a:pt x="38" y="46"/>
                      <a:pt x="37" y="47"/>
                      <a:pt x="36" y="48"/>
                    </a:cubicBezTo>
                    <a:cubicBezTo>
                      <a:pt x="35" y="49"/>
                      <a:pt x="34" y="49"/>
                      <a:pt x="32" y="49"/>
                    </a:cubicBezTo>
                    <a:cubicBezTo>
                      <a:pt x="30" y="49"/>
                      <a:pt x="27" y="48"/>
                      <a:pt x="25" y="44"/>
                    </a:cubicBezTo>
                    <a:cubicBezTo>
                      <a:pt x="23" y="37"/>
                      <a:pt x="18" y="29"/>
                      <a:pt x="13" y="24"/>
                    </a:cubicBezTo>
                    <a:cubicBezTo>
                      <a:pt x="11" y="21"/>
                      <a:pt x="8" y="19"/>
                      <a:pt x="6" y="18"/>
                    </a:cubicBezTo>
                    <a:cubicBezTo>
                      <a:pt x="5" y="17"/>
                      <a:pt x="4" y="16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0"/>
                      <a:pt x="4" y="8"/>
                      <a:pt x="5" y="7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7"/>
                      <a:pt x="1" y="9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4" y="20"/>
                      <a:pt x="9" y="22"/>
                      <a:pt x="12" y="25"/>
                    </a:cubicBezTo>
                    <a:cubicBezTo>
                      <a:pt x="16" y="30"/>
                      <a:pt x="21" y="38"/>
                      <a:pt x="24" y="45"/>
                    </a:cubicBezTo>
                    <a:cubicBezTo>
                      <a:pt x="25" y="49"/>
                      <a:pt x="29" y="51"/>
                      <a:pt x="32" y="51"/>
                    </a:cubicBezTo>
                    <a:cubicBezTo>
                      <a:pt x="34" y="51"/>
                      <a:pt x="36" y="51"/>
                      <a:pt x="37" y="49"/>
                    </a:cubicBezTo>
                    <a:cubicBezTo>
                      <a:pt x="39" y="48"/>
                      <a:pt x="40" y="47"/>
                      <a:pt x="41" y="46"/>
                    </a:cubicBezTo>
                    <a:cubicBezTo>
                      <a:pt x="41" y="44"/>
                      <a:pt x="42" y="43"/>
                      <a:pt x="42" y="41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0" y="35"/>
                      <a:pt x="38" y="34"/>
                    </a:cubicBezTo>
                    <a:cubicBezTo>
                      <a:pt x="36" y="32"/>
                      <a:pt x="34" y="31"/>
                      <a:pt x="32" y="29"/>
                    </a:cubicBezTo>
                    <a:cubicBezTo>
                      <a:pt x="30" y="27"/>
                      <a:pt x="27" y="23"/>
                      <a:pt x="24" y="18"/>
                    </a:cubicBezTo>
                    <a:cubicBezTo>
                      <a:pt x="22" y="14"/>
                      <a:pt x="19" y="9"/>
                      <a:pt x="19" y="6"/>
                    </a:cubicBezTo>
                    <a:cubicBezTo>
                      <a:pt x="19" y="4"/>
                      <a:pt x="18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9" name="Freeform 425"/>
              <p:cNvSpPr>
                <a:spLocks/>
              </p:cNvSpPr>
              <p:nvPr/>
            </p:nvSpPr>
            <p:spPr bwMode="auto">
              <a:xfrm>
                <a:off x="3294501" y="2909401"/>
                <a:ext cx="44450" cy="68263"/>
              </a:xfrm>
              <a:custGeom>
                <a:avLst/>
                <a:gdLst>
                  <a:gd name="T0" fmla="*/ 11 w 28"/>
                  <a:gd name="T1" fmla="*/ 1 h 43"/>
                  <a:gd name="T2" fmla="*/ 11 w 28"/>
                  <a:gd name="T3" fmla="*/ 2 h 43"/>
                  <a:gd name="T4" fmla="*/ 11 w 28"/>
                  <a:gd name="T5" fmla="*/ 2 h 43"/>
                  <a:gd name="T6" fmla="*/ 12 w 28"/>
                  <a:gd name="T7" fmla="*/ 2 h 43"/>
                  <a:gd name="T8" fmla="*/ 13 w 28"/>
                  <a:gd name="T9" fmla="*/ 5 h 43"/>
                  <a:gd name="T10" fmla="*/ 13 w 28"/>
                  <a:gd name="T11" fmla="*/ 10 h 43"/>
                  <a:gd name="T12" fmla="*/ 16 w 28"/>
                  <a:gd name="T13" fmla="*/ 17 h 43"/>
                  <a:gd name="T14" fmla="*/ 19 w 28"/>
                  <a:gd name="T15" fmla="*/ 24 h 43"/>
                  <a:gd name="T16" fmla="*/ 23 w 28"/>
                  <a:gd name="T17" fmla="*/ 29 h 43"/>
                  <a:gd name="T18" fmla="*/ 26 w 28"/>
                  <a:gd name="T19" fmla="*/ 35 h 43"/>
                  <a:gd name="T20" fmla="*/ 23 w 28"/>
                  <a:gd name="T21" fmla="*/ 39 h 43"/>
                  <a:gd name="T22" fmla="*/ 20 w 28"/>
                  <a:gd name="T23" fmla="*/ 41 h 43"/>
                  <a:gd name="T24" fmla="*/ 18 w 28"/>
                  <a:gd name="T25" fmla="*/ 40 h 43"/>
                  <a:gd name="T26" fmla="*/ 16 w 28"/>
                  <a:gd name="T27" fmla="*/ 35 h 43"/>
                  <a:gd name="T28" fmla="*/ 14 w 28"/>
                  <a:gd name="T29" fmla="*/ 30 h 43"/>
                  <a:gd name="T30" fmla="*/ 3 w 28"/>
                  <a:gd name="T31" fmla="*/ 14 h 43"/>
                  <a:gd name="T32" fmla="*/ 2 w 28"/>
                  <a:gd name="T33" fmla="*/ 10 h 43"/>
                  <a:gd name="T34" fmla="*/ 3 w 28"/>
                  <a:gd name="T35" fmla="*/ 8 h 43"/>
                  <a:gd name="T36" fmla="*/ 5 w 28"/>
                  <a:gd name="T37" fmla="*/ 7 h 43"/>
                  <a:gd name="T38" fmla="*/ 12 w 28"/>
                  <a:gd name="T39" fmla="*/ 1 h 43"/>
                  <a:gd name="T40" fmla="*/ 11 w 28"/>
                  <a:gd name="T41" fmla="*/ 1 h 43"/>
                  <a:gd name="T42" fmla="*/ 11 w 28"/>
                  <a:gd name="T43" fmla="*/ 2 h 43"/>
                  <a:gd name="T44" fmla="*/ 11 w 28"/>
                  <a:gd name="T45" fmla="*/ 1 h 43"/>
                  <a:gd name="T46" fmla="*/ 10 w 28"/>
                  <a:gd name="T47" fmla="*/ 0 h 43"/>
                  <a:gd name="T48" fmla="*/ 10 w 28"/>
                  <a:gd name="T49" fmla="*/ 1 h 43"/>
                  <a:gd name="T50" fmla="*/ 4 w 28"/>
                  <a:gd name="T51" fmla="*/ 5 h 43"/>
                  <a:gd name="T52" fmla="*/ 1 w 28"/>
                  <a:gd name="T53" fmla="*/ 7 h 43"/>
                  <a:gd name="T54" fmla="*/ 0 w 28"/>
                  <a:gd name="T55" fmla="*/ 10 h 43"/>
                  <a:gd name="T56" fmla="*/ 1 w 28"/>
                  <a:gd name="T57" fmla="*/ 15 h 43"/>
                  <a:gd name="T58" fmla="*/ 12 w 28"/>
                  <a:gd name="T59" fmla="*/ 31 h 43"/>
                  <a:gd name="T60" fmla="*/ 15 w 28"/>
                  <a:gd name="T61" fmla="*/ 38 h 43"/>
                  <a:gd name="T62" fmla="*/ 17 w 28"/>
                  <a:gd name="T63" fmla="*/ 41 h 43"/>
                  <a:gd name="T64" fmla="*/ 20 w 28"/>
                  <a:gd name="T65" fmla="*/ 43 h 43"/>
                  <a:gd name="T66" fmla="*/ 24 w 28"/>
                  <a:gd name="T67" fmla="*/ 41 h 43"/>
                  <a:gd name="T68" fmla="*/ 28 w 28"/>
                  <a:gd name="T69" fmla="*/ 35 h 43"/>
                  <a:gd name="T70" fmla="*/ 25 w 28"/>
                  <a:gd name="T71" fmla="*/ 28 h 43"/>
                  <a:gd name="T72" fmla="*/ 20 w 28"/>
                  <a:gd name="T73" fmla="*/ 23 h 43"/>
                  <a:gd name="T74" fmla="*/ 18 w 28"/>
                  <a:gd name="T75" fmla="*/ 17 h 43"/>
                  <a:gd name="T76" fmla="*/ 15 w 28"/>
                  <a:gd name="T77" fmla="*/ 9 h 43"/>
                  <a:gd name="T78" fmla="*/ 14 w 28"/>
                  <a:gd name="T79" fmla="*/ 4 h 43"/>
                  <a:gd name="T80" fmla="*/ 13 w 28"/>
                  <a:gd name="T81" fmla="*/ 1 h 43"/>
                  <a:gd name="T82" fmla="*/ 11 w 28"/>
                  <a:gd name="T83" fmla="*/ 0 h 43"/>
                  <a:gd name="T84" fmla="*/ 11 w 28"/>
                  <a:gd name="T85" fmla="*/ 0 h 43"/>
                  <a:gd name="T86" fmla="*/ 10 w 28"/>
                  <a:gd name="T87" fmla="*/ 0 h 43"/>
                  <a:gd name="T88" fmla="*/ 10 w 28"/>
                  <a:gd name="T89" fmla="*/ 0 h 43"/>
                  <a:gd name="T90" fmla="*/ 11 w 28"/>
                  <a:gd name="T9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43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3"/>
                      <a:pt x="12" y="4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4" y="12"/>
                      <a:pt x="15" y="15"/>
                      <a:pt x="16" y="17"/>
                    </a:cubicBezTo>
                    <a:cubicBezTo>
                      <a:pt x="17" y="20"/>
                      <a:pt x="18" y="23"/>
                      <a:pt x="19" y="24"/>
                    </a:cubicBezTo>
                    <a:cubicBezTo>
                      <a:pt x="20" y="26"/>
                      <a:pt x="22" y="27"/>
                      <a:pt x="23" y="29"/>
                    </a:cubicBezTo>
                    <a:cubicBezTo>
                      <a:pt x="25" y="31"/>
                      <a:pt x="26" y="33"/>
                      <a:pt x="26" y="35"/>
                    </a:cubicBezTo>
                    <a:cubicBezTo>
                      <a:pt x="26" y="36"/>
                      <a:pt x="25" y="38"/>
                      <a:pt x="23" y="39"/>
                    </a:cubicBezTo>
                    <a:cubicBezTo>
                      <a:pt x="22" y="40"/>
                      <a:pt x="21" y="41"/>
                      <a:pt x="20" y="41"/>
                    </a:cubicBezTo>
                    <a:cubicBezTo>
                      <a:pt x="19" y="41"/>
                      <a:pt x="19" y="40"/>
                      <a:pt x="18" y="40"/>
                    </a:cubicBezTo>
                    <a:cubicBezTo>
                      <a:pt x="17" y="39"/>
                      <a:pt x="17" y="37"/>
                      <a:pt x="16" y="35"/>
                    </a:cubicBezTo>
                    <a:cubicBezTo>
                      <a:pt x="16" y="33"/>
                      <a:pt x="15" y="31"/>
                      <a:pt x="14" y="30"/>
                    </a:cubicBezTo>
                    <a:cubicBezTo>
                      <a:pt x="11" y="25"/>
                      <a:pt x="5" y="18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9" y="5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4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4" y="19"/>
                      <a:pt x="9" y="26"/>
                      <a:pt x="12" y="31"/>
                    </a:cubicBezTo>
                    <a:cubicBezTo>
                      <a:pt x="13" y="32"/>
                      <a:pt x="14" y="35"/>
                      <a:pt x="15" y="38"/>
                    </a:cubicBezTo>
                    <a:cubicBezTo>
                      <a:pt x="15" y="39"/>
                      <a:pt x="16" y="40"/>
                      <a:pt x="17" y="41"/>
                    </a:cubicBezTo>
                    <a:cubicBezTo>
                      <a:pt x="17" y="42"/>
                      <a:pt x="18" y="43"/>
                      <a:pt x="20" y="43"/>
                    </a:cubicBezTo>
                    <a:cubicBezTo>
                      <a:pt x="21" y="43"/>
                      <a:pt x="23" y="42"/>
                      <a:pt x="24" y="41"/>
                    </a:cubicBezTo>
                    <a:cubicBezTo>
                      <a:pt x="27" y="39"/>
                      <a:pt x="28" y="37"/>
                      <a:pt x="28" y="35"/>
                    </a:cubicBezTo>
                    <a:cubicBezTo>
                      <a:pt x="28" y="32"/>
                      <a:pt x="26" y="30"/>
                      <a:pt x="25" y="28"/>
                    </a:cubicBezTo>
                    <a:cubicBezTo>
                      <a:pt x="23" y="26"/>
                      <a:pt x="21" y="24"/>
                      <a:pt x="20" y="23"/>
                    </a:cubicBezTo>
                    <a:cubicBezTo>
                      <a:pt x="20" y="22"/>
                      <a:pt x="18" y="19"/>
                      <a:pt x="18" y="17"/>
                    </a:cubicBezTo>
                    <a:cubicBezTo>
                      <a:pt x="17" y="14"/>
                      <a:pt x="16" y="11"/>
                      <a:pt x="15" y="9"/>
                    </a:cubicBezTo>
                    <a:cubicBezTo>
                      <a:pt x="15" y="8"/>
                      <a:pt x="15" y="5"/>
                      <a:pt x="14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6" name="Freeform 442"/>
              <p:cNvSpPr>
                <a:spLocks/>
              </p:cNvSpPr>
              <p:nvPr/>
            </p:nvSpPr>
            <p:spPr bwMode="auto">
              <a:xfrm>
                <a:off x="3172264" y="2512526"/>
                <a:ext cx="66675" cy="53975"/>
              </a:xfrm>
              <a:custGeom>
                <a:avLst/>
                <a:gdLst>
                  <a:gd name="T0" fmla="*/ 37 w 42"/>
                  <a:gd name="T1" fmla="*/ 32 h 34"/>
                  <a:gd name="T2" fmla="*/ 41 w 42"/>
                  <a:gd name="T3" fmla="*/ 33 h 34"/>
                  <a:gd name="T4" fmla="*/ 37 w 42"/>
                  <a:gd name="T5" fmla="*/ 27 h 34"/>
                  <a:gd name="T6" fmla="*/ 28 w 42"/>
                  <a:gd name="T7" fmla="*/ 20 h 34"/>
                  <a:gd name="T8" fmla="*/ 0 w 42"/>
                  <a:gd name="T9" fmla="*/ 0 h 34"/>
                  <a:gd name="T10" fmla="*/ 5 w 42"/>
                  <a:gd name="T11" fmla="*/ 5 h 34"/>
                  <a:gd name="T12" fmla="*/ 15 w 42"/>
                  <a:gd name="T13" fmla="*/ 13 h 34"/>
                  <a:gd name="T14" fmla="*/ 26 w 42"/>
                  <a:gd name="T15" fmla="*/ 22 h 34"/>
                  <a:gd name="T16" fmla="*/ 39 w 42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4">
                    <a:moveTo>
                      <a:pt x="37" y="32"/>
                    </a:moveTo>
                    <a:cubicBezTo>
                      <a:pt x="38" y="33"/>
                      <a:pt x="40" y="34"/>
                      <a:pt x="41" y="33"/>
                    </a:cubicBezTo>
                    <a:cubicBezTo>
                      <a:pt x="42" y="31"/>
                      <a:pt x="38" y="28"/>
                      <a:pt x="37" y="27"/>
                    </a:cubicBezTo>
                    <a:cubicBezTo>
                      <a:pt x="34" y="24"/>
                      <a:pt x="31" y="22"/>
                      <a:pt x="28" y="20"/>
                    </a:cubicBezTo>
                    <a:cubicBezTo>
                      <a:pt x="18" y="14"/>
                      <a:pt x="8" y="7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9" y="8"/>
                      <a:pt x="11" y="11"/>
                      <a:pt x="15" y="13"/>
                    </a:cubicBezTo>
                    <a:cubicBezTo>
                      <a:pt x="20" y="16"/>
                      <a:pt x="23" y="19"/>
                      <a:pt x="26" y="22"/>
                    </a:cubicBezTo>
                    <a:cubicBezTo>
                      <a:pt x="31" y="26"/>
                      <a:pt x="36" y="28"/>
                      <a:pt x="39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7" name="Freeform 443"/>
              <p:cNvSpPr>
                <a:spLocks/>
              </p:cNvSpPr>
              <p:nvPr/>
            </p:nvSpPr>
            <p:spPr bwMode="auto">
              <a:xfrm>
                <a:off x="3153214" y="2582376"/>
                <a:ext cx="17463" cy="19050"/>
              </a:xfrm>
              <a:custGeom>
                <a:avLst/>
                <a:gdLst>
                  <a:gd name="T0" fmla="*/ 11 w 11"/>
                  <a:gd name="T1" fmla="*/ 4 h 12"/>
                  <a:gd name="T2" fmla="*/ 3 w 11"/>
                  <a:gd name="T3" fmla="*/ 10 h 12"/>
                  <a:gd name="T4" fmla="*/ 1 w 11"/>
                  <a:gd name="T5" fmla="*/ 5 h 12"/>
                  <a:gd name="T6" fmla="*/ 0 w 11"/>
                  <a:gd name="T7" fmla="*/ 0 h 12"/>
                  <a:gd name="T8" fmla="*/ 3 w 11"/>
                  <a:gd name="T9" fmla="*/ 8 h 12"/>
                  <a:gd name="T10" fmla="*/ 9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5"/>
                      <a:pt x="5" y="12"/>
                      <a:pt x="3" y="10"/>
                    </a:cubicBezTo>
                    <a:cubicBezTo>
                      <a:pt x="2" y="9"/>
                      <a:pt x="2" y="6"/>
                      <a:pt x="1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1" y="2"/>
                      <a:pt x="1" y="6"/>
                      <a:pt x="3" y="8"/>
                    </a:cubicBezTo>
                    <a:cubicBezTo>
                      <a:pt x="6" y="9"/>
                      <a:pt x="8" y="6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8" name="Freeform 444"/>
              <p:cNvSpPr>
                <a:spLocks/>
              </p:cNvSpPr>
              <p:nvPr/>
            </p:nvSpPr>
            <p:spPr bwMode="auto">
              <a:xfrm>
                <a:off x="3150039" y="2625239"/>
                <a:ext cx="34925" cy="26988"/>
              </a:xfrm>
              <a:custGeom>
                <a:avLst/>
                <a:gdLst>
                  <a:gd name="T0" fmla="*/ 0 w 22"/>
                  <a:gd name="T1" fmla="*/ 5 h 17"/>
                  <a:gd name="T2" fmla="*/ 8 w 22"/>
                  <a:gd name="T3" fmla="*/ 1 h 17"/>
                  <a:gd name="T4" fmla="*/ 18 w 22"/>
                  <a:gd name="T5" fmla="*/ 2 h 17"/>
                  <a:gd name="T6" fmla="*/ 20 w 22"/>
                  <a:gd name="T7" fmla="*/ 14 h 17"/>
                  <a:gd name="T8" fmla="*/ 9 w 22"/>
                  <a:gd name="T9" fmla="*/ 17 h 17"/>
                  <a:gd name="T10" fmla="*/ 0 w 22"/>
                  <a:gd name="T11" fmla="*/ 12 h 17"/>
                  <a:gd name="T12" fmla="*/ 0 w 22"/>
                  <a:gd name="T1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0" y="5"/>
                    </a:moveTo>
                    <a:cubicBezTo>
                      <a:pt x="1" y="3"/>
                      <a:pt x="5" y="1"/>
                      <a:pt x="8" y="1"/>
                    </a:cubicBezTo>
                    <a:cubicBezTo>
                      <a:pt x="12" y="1"/>
                      <a:pt x="16" y="0"/>
                      <a:pt x="18" y="2"/>
                    </a:cubicBezTo>
                    <a:cubicBezTo>
                      <a:pt x="21" y="5"/>
                      <a:pt x="22" y="12"/>
                      <a:pt x="20" y="14"/>
                    </a:cubicBezTo>
                    <a:cubicBezTo>
                      <a:pt x="18" y="16"/>
                      <a:pt x="15" y="17"/>
                      <a:pt x="9" y="17"/>
                    </a:cubicBezTo>
                    <a:cubicBezTo>
                      <a:pt x="4" y="16"/>
                      <a:pt x="1" y="14"/>
                      <a:pt x="0" y="12"/>
                    </a:cubicBezTo>
                    <a:cubicBezTo>
                      <a:pt x="0" y="9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9" name="Freeform 445"/>
              <p:cNvSpPr>
                <a:spLocks/>
              </p:cNvSpPr>
              <p:nvPr/>
            </p:nvSpPr>
            <p:spPr bwMode="auto">
              <a:xfrm>
                <a:off x="3148451" y="2625239"/>
                <a:ext cx="36513" cy="28575"/>
              </a:xfrm>
              <a:custGeom>
                <a:avLst/>
                <a:gdLst>
                  <a:gd name="T0" fmla="*/ 1 w 23"/>
                  <a:gd name="T1" fmla="*/ 5 h 18"/>
                  <a:gd name="T2" fmla="*/ 2 w 23"/>
                  <a:gd name="T3" fmla="*/ 5 h 18"/>
                  <a:gd name="T4" fmla="*/ 5 w 23"/>
                  <a:gd name="T5" fmla="*/ 3 h 18"/>
                  <a:gd name="T6" fmla="*/ 9 w 23"/>
                  <a:gd name="T7" fmla="*/ 2 h 18"/>
                  <a:gd name="T8" fmla="*/ 9 w 23"/>
                  <a:gd name="T9" fmla="*/ 2 h 18"/>
                  <a:gd name="T10" fmla="*/ 10 w 23"/>
                  <a:gd name="T11" fmla="*/ 2 h 18"/>
                  <a:gd name="T12" fmla="*/ 15 w 23"/>
                  <a:gd name="T13" fmla="*/ 2 h 18"/>
                  <a:gd name="T14" fmla="*/ 18 w 23"/>
                  <a:gd name="T15" fmla="*/ 3 h 18"/>
                  <a:gd name="T16" fmla="*/ 21 w 23"/>
                  <a:gd name="T17" fmla="*/ 10 h 18"/>
                  <a:gd name="T18" fmla="*/ 20 w 23"/>
                  <a:gd name="T19" fmla="*/ 13 h 18"/>
                  <a:gd name="T20" fmla="*/ 14 w 23"/>
                  <a:gd name="T21" fmla="*/ 16 h 18"/>
                  <a:gd name="T22" fmla="*/ 10 w 23"/>
                  <a:gd name="T23" fmla="*/ 16 h 18"/>
                  <a:gd name="T24" fmla="*/ 4 w 23"/>
                  <a:gd name="T25" fmla="*/ 14 h 18"/>
                  <a:gd name="T26" fmla="*/ 2 w 23"/>
                  <a:gd name="T27" fmla="*/ 12 h 18"/>
                  <a:gd name="T28" fmla="*/ 2 w 23"/>
                  <a:gd name="T29" fmla="*/ 9 h 18"/>
                  <a:gd name="T30" fmla="*/ 2 w 23"/>
                  <a:gd name="T31" fmla="*/ 5 h 18"/>
                  <a:gd name="T32" fmla="*/ 1 w 23"/>
                  <a:gd name="T33" fmla="*/ 5 h 18"/>
                  <a:gd name="T34" fmla="*/ 2 w 23"/>
                  <a:gd name="T35" fmla="*/ 5 h 18"/>
                  <a:gd name="T36" fmla="*/ 1 w 23"/>
                  <a:gd name="T37" fmla="*/ 5 h 18"/>
                  <a:gd name="T38" fmla="*/ 0 w 23"/>
                  <a:gd name="T39" fmla="*/ 5 h 18"/>
                  <a:gd name="T40" fmla="*/ 0 w 23"/>
                  <a:gd name="T41" fmla="*/ 9 h 18"/>
                  <a:gd name="T42" fmla="*/ 0 w 23"/>
                  <a:gd name="T43" fmla="*/ 12 h 18"/>
                  <a:gd name="T44" fmla="*/ 3 w 23"/>
                  <a:gd name="T45" fmla="*/ 16 h 18"/>
                  <a:gd name="T46" fmla="*/ 10 w 23"/>
                  <a:gd name="T47" fmla="*/ 18 h 18"/>
                  <a:gd name="T48" fmla="*/ 14 w 23"/>
                  <a:gd name="T49" fmla="*/ 18 h 18"/>
                  <a:gd name="T50" fmla="*/ 21 w 23"/>
                  <a:gd name="T51" fmla="*/ 15 h 18"/>
                  <a:gd name="T52" fmla="*/ 23 w 23"/>
                  <a:gd name="T53" fmla="*/ 10 h 18"/>
                  <a:gd name="T54" fmla="*/ 20 w 23"/>
                  <a:gd name="T55" fmla="*/ 2 h 18"/>
                  <a:gd name="T56" fmla="*/ 15 w 23"/>
                  <a:gd name="T57" fmla="*/ 0 h 18"/>
                  <a:gd name="T58" fmla="*/ 10 w 23"/>
                  <a:gd name="T59" fmla="*/ 0 h 18"/>
                  <a:gd name="T60" fmla="*/ 10 w 23"/>
                  <a:gd name="T61" fmla="*/ 0 h 18"/>
                  <a:gd name="T62" fmla="*/ 9 w 23"/>
                  <a:gd name="T63" fmla="*/ 0 h 18"/>
                  <a:gd name="T64" fmla="*/ 4 w 23"/>
                  <a:gd name="T65" fmla="*/ 1 h 18"/>
                  <a:gd name="T66" fmla="*/ 0 w 23"/>
                  <a:gd name="T67" fmla="*/ 5 h 18"/>
                  <a:gd name="T68" fmla="*/ 0 w 23"/>
                  <a:gd name="T69" fmla="*/ 5 h 18"/>
                  <a:gd name="T70" fmla="*/ 0 w 23"/>
                  <a:gd name="T71" fmla="*/ 5 h 18"/>
                  <a:gd name="T72" fmla="*/ 1 w 23"/>
                  <a:gd name="T7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5" y="3"/>
                    </a:cubicBezTo>
                    <a:cubicBezTo>
                      <a:pt x="6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8"/>
                      <a:pt x="21" y="10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9" y="15"/>
                      <a:pt x="17" y="16"/>
                      <a:pt x="14" y="16"/>
                    </a:cubicBezTo>
                    <a:cubicBezTo>
                      <a:pt x="13" y="16"/>
                      <a:pt x="12" y="16"/>
                      <a:pt x="10" y="16"/>
                    </a:cubicBezTo>
                    <a:cubicBezTo>
                      <a:pt x="8" y="15"/>
                      <a:pt x="6" y="15"/>
                      <a:pt x="4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7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2" y="15"/>
                      <a:pt x="3" y="16"/>
                    </a:cubicBezTo>
                    <a:cubicBezTo>
                      <a:pt x="5" y="17"/>
                      <a:pt x="7" y="17"/>
                      <a:pt x="10" y="18"/>
                    </a:cubicBezTo>
                    <a:cubicBezTo>
                      <a:pt x="11" y="18"/>
                      <a:pt x="13" y="18"/>
                      <a:pt x="14" y="18"/>
                    </a:cubicBezTo>
                    <a:cubicBezTo>
                      <a:pt x="17" y="18"/>
                      <a:pt x="20" y="17"/>
                      <a:pt x="21" y="15"/>
                    </a:cubicBezTo>
                    <a:cubicBezTo>
                      <a:pt x="22" y="14"/>
                      <a:pt x="23" y="12"/>
                      <a:pt x="23" y="10"/>
                    </a:cubicBezTo>
                    <a:cubicBezTo>
                      <a:pt x="23" y="7"/>
                      <a:pt x="22" y="4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0" name="Freeform 446"/>
              <p:cNvSpPr>
                <a:spLocks/>
              </p:cNvSpPr>
              <p:nvPr/>
            </p:nvSpPr>
            <p:spPr bwMode="auto">
              <a:xfrm>
                <a:off x="3211951" y="2568089"/>
                <a:ext cx="33338" cy="28575"/>
              </a:xfrm>
              <a:custGeom>
                <a:avLst/>
                <a:gdLst>
                  <a:gd name="T0" fmla="*/ 21 w 21"/>
                  <a:gd name="T1" fmla="*/ 12 h 18"/>
                  <a:gd name="T2" fmla="*/ 14 w 21"/>
                  <a:gd name="T3" fmla="*/ 15 h 18"/>
                  <a:gd name="T4" fmla="*/ 4 w 21"/>
                  <a:gd name="T5" fmla="*/ 10 h 18"/>
                  <a:gd name="T6" fmla="*/ 4 w 21"/>
                  <a:gd name="T7" fmla="*/ 2 h 18"/>
                  <a:gd name="T8" fmla="*/ 12 w 21"/>
                  <a:gd name="T9" fmla="*/ 9 h 18"/>
                  <a:gd name="T10" fmla="*/ 20 w 21"/>
                  <a:gd name="T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19" y="16"/>
                      <a:pt x="17" y="18"/>
                      <a:pt x="14" y="15"/>
                    </a:cubicBezTo>
                    <a:cubicBezTo>
                      <a:pt x="11" y="13"/>
                      <a:pt x="7" y="12"/>
                      <a:pt x="4" y="10"/>
                    </a:cubicBezTo>
                    <a:cubicBezTo>
                      <a:pt x="2" y="8"/>
                      <a:pt x="0" y="0"/>
                      <a:pt x="4" y="2"/>
                    </a:cubicBezTo>
                    <a:cubicBezTo>
                      <a:pt x="7" y="4"/>
                      <a:pt x="9" y="7"/>
                      <a:pt x="12" y="9"/>
                    </a:cubicBezTo>
                    <a:cubicBezTo>
                      <a:pt x="14" y="10"/>
                      <a:pt x="18" y="11"/>
                      <a:pt x="2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1" name="Freeform 447"/>
              <p:cNvSpPr>
                <a:spLocks/>
              </p:cNvSpPr>
              <p:nvPr/>
            </p:nvSpPr>
            <p:spPr bwMode="auto">
              <a:xfrm>
                <a:off x="3192901" y="2582376"/>
                <a:ext cx="31750" cy="22225"/>
              </a:xfrm>
              <a:custGeom>
                <a:avLst/>
                <a:gdLst>
                  <a:gd name="T0" fmla="*/ 20 w 20"/>
                  <a:gd name="T1" fmla="*/ 10 h 14"/>
                  <a:gd name="T2" fmla="*/ 16 w 20"/>
                  <a:gd name="T3" fmla="*/ 13 h 14"/>
                  <a:gd name="T4" fmla="*/ 8 w 20"/>
                  <a:gd name="T5" fmla="*/ 11 h 14"/>
                  <a:gd name="T6" fmla="*/ 0 w 20"/>
                  <a:gd name="T7" fmla="*/ 6 h 14"/>
                  <a:gd name="T8" fmla="*/ 0 w 20"/>
                  <a:gd name="T9" fmla="*/ 3 h 14"/>
                  <a:gd name="T10" fmla="*/ 2 w 20"/>
                  <a:gd name="T11" fmla="*/ 0 h 14"/>
                  <a:gd name="T12" fmla="*/ 6 w 20"/>
                  <a:gd name="T13" fmla="*/ 4 h 14"/>
                  <a:gd name="T14" fmla="*/ 13 w 20"/>
                  <a:gd name="T15" fmla="*/ 9 h 14"/>
                  <a:gd name="T16" fmla="*/ 20 w 20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10"/>
                    </a:moveTo>
                    <a:cubicBezTo>
                      <a:pt x="19" y="11"/>
                      <a:pt x="17" y="13"/>
                      <a:pt x="16" y="13"/>
                    </a:cubicBezTo>
                    <a:cubicBezTo>
                      <a:pt x="14" y="14"/>
                      <a:pt x="10" y="12"/>
                      <a:pt x="8" y="11"/>
                    </a:cubicBezTo>
                    <a:cubicBezTo>
                      <a:pt x="6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6" y="3"/>
                      <a:pt x="6" y="4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5" y="9"/>
                      <a:pt x="19" y="10"/>
                      <a:pt x="2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2" name="Freeform 448"/>
              <p:cNvSpPr>
                <a:spLocks/>
              </p:cNvSpPr>
              <p:nvPr/>
            </p:nvSpPr>
            <p:spPr bwMode="auto">
              <a:xfrm>
                <a:off x="3169089" y="2609364"/>
                <a:ext cx="30163" cy="19050"/>
              </a:xfrm>
              <a:custGeom>
                <a:avLst/>
                <a:gdLst>
                  <a:gd name="T0" fmla="*/ 17 w 19"/>
                  <a:gd name="T1" fmla="*/ 0 h 11"/>
                  <a:gd name="T2" fmla="*/ 18 w 19"/>
                  <a:gd name="T3" fmla="*/ 0 h 11"/>
                  <a:gd name="T4" fmla="*/ 11 w 19"/>
                  <a:gd name="T5" fmla="*/ 9 h 11"/>
                  <a:gd name="T6" fmla="*/ 9 w 19"/>
                  <a:gd name="T7" fmla="*/ 8 h 11"/>
                  <a:gd name="T8" fmla="*/ 7 w 19"/>
                  <a:gd name="T9" fmla="*/ 8 h 11"/>
                  <a:gd name="T10" fmla="*/ 3 w 19"/>
                  <a:gd name="T11" fmla="*/ 7 h 11"/>
                  <a:gd name="T12" fmla="*/ 5 w 19"/>
                  <a:gd name="T13" fmla="*/ 2 h 11"/>
                  <a:gd name="T14" fmla="*/ 11 w 19"/>
                  <a:gd name="T15" fmla="*/ 3 h 11"/>
                  <a:gd name="T16" fmla="*/ 16 w 1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2"/>
                      <a:pt x="14" y="11"/>
                      <a:pt x="11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0" y="4"/>
                      <a:pt x="2" y="1"/>
                      <a:pt x="5" y="2"/>
                    </a:cubicBezTo>
                    <a:cubicBezTo>
                      <a:pt x="7" y="3"/>
                      <a:pt x="9" y="4"/>
                      <a:pt x="11" y="3"/>
                    </a:cubicBezTo>
                    <a:cubicBezTo>
                      <a:pt x="13" y="2"/>
                      <a:pt x="14" y="0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3" name="Freeform 449"/>
              <p:cNvSpPr>
                <a:spLocks/>
              </p:cNvSpPr>
              <p:nvPr/>
            </p:nvSpPr>
            <p:spPr bwMode="auto">
              <a:xfrm>
                <a:off x="3150039" y="2634764"/>
                <a:ext cx="31750" cy="12700"/>
              </a:xfrm>
              <a:custGeom>
                <a:avLst/>
                <a:gdLst>
                  <a:gd name="T0" fmla="*/ 16 w 20"/>
                  <a:gd name="T1" fmla="*/ 0 h 8"/>
                  <a:gd name="T2" fmla="*/ 16 w 20"/>
                  <a:gd name="T3" fmla="*/ 0 h 8"/>
                  <a:gd name="T4" fmla="*/ 12 w 20"/>
                  <a:gd name="T5" fmla="*/ 7 h 8"/>
                  <a:gd name="T6" fmla="*/ 6 w 20"/>
                  <a:gd name="T7" fmla="*/ 6 h 8"/>
                  <a:gd name="T8" fmla="*/ 2 w 20"/>
                  <a:gd name="T9" fmla="*/ 6 h 8"/>
                  <a:gd name="T10" fmla="*/ 7 w 20"/>
                  <a:gd name="T11" fmla="*/ 0 h 8"/>
                  <a:gd name="T12" fmla="*/ 13 w 20"/>
                  <a:gd name="T13" fmla="*/ 2 h 8"/>
                  <a:gd name="T14" fmla="*/ 16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0" y="2"/>
                      <a:pt x="16" y="8"/>
                      <a:pt x="12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5" y="0"/>
                      <a:pt x="7" y="0"/>
                    </a:cubicBezTo>
                    <a:cubicBezTo>
                      <a:pt x="9" y="0"/>
                      <a:pt x="11" y="2"/>
                      <a:pt x="13" y="2"/>
                    </a:cubicBezTo>
                    <a:cubicBezTo>
                      <a:pt x="14" y="2"/>
                      <a:pt x="15" y="1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4" name="Freeform 450"/>
              <p:cNvSpPr>
                <a:spLocks/>
              </p:cNvSpPr>
              <p:nvPr/>
            </p:nvSpPr>
            <p:spPr bwMode="auto">
              <a:xfrm>
                <a:off x="3162739" y="2663339"/>
                <a:ext cx="33338" cy="15875"/>
              </a:xfrm>
              <a:custGeom>
                <a:avLst/>
                <a:gdLst>
                  <a:gd name="T0" fmla="*/ 21 w 21"/>
                  <a:gd name="T1" fmla="*/ 2 h 10"/>
                  <a:gd name="T2" fmla="*/ 11 w 21"/>
                  <a:gd name="T3" fmla="*/ 9 h 10"/>
                  <a:gd name="T4" fmla="*/ 4 w 21"/>
                  <a:gd name="T5" fmla="*/ 8 h 10"/>
                  <a:gd name="T6" fmla="*/ 0 w 21"/>
                  <a:gd name="T7" fmla="*/ 6 h 10"/>
                  <a:gd name="T8" fmla="*/ 2 w 21"/>
                  <a:gd name="T9" fmla="*/ 2 h 10"/>
                  <a:gd name="T10" fmla="*/ 9 w 21"/>
                  <a:gd name="T11" fmla="*/ 4 h 10"/>
                  <a:gd name="T12" fmla="*/ 19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21" y="2"/>
                    </a:moveTo>
                    <a:cubicBezTo>
                      <a:pt x="20" y="6"/>
                      <a:pt x="17" y="10"/>
                      <a:pt x="11" y="9"/>
                    </a:cubicBezTo>
                    <a:cubicBezTo>
                      <a:pt x="9" y="9"/>
                      <a:pt x="6" y="8"/>
                      <a:pt x="4" y="8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4" y="1"/>
                      <a:pt x="7" y="4"/>
                      <a:pt x="9" y="4"/>
                    </a:cubicBezTo>
                    <a:cubicBezTo>
                      <a:pt x="12" y="6"/>
                      <a:pt x="17" y="3"/>
                      <a:pt x="1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5" name="Freeform 451"/>
              <p:cNvSpPr>
                <a:spLocks/>
              </p:cNvSpPr>
              <p:nvPr/>
            </p:nvSpPr>
            <p:spPr bwMode="auto">
              <a:xfrm>
                <a:off x="3172264" y="2688739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11 w 12"/>
                  <a:gd name="T3" fmla="*/ 0 h 10"/>
                  <a:gd name="T4" fmla="*/ 9 w 12"/>
                  <a:gd name="T5" fmla="*/ 4 h 10"/>
                  <a:gd name="T6" fmla="*/ 5 w 12"/>
                  <a:gd name="T7" fmla="*/ 7 h 10"/>
                  <a:gd name="T8" fmla="*/ 4 w 12"/>
                  <a:gd name="T9" fmla="*/ 9 h 10"/>
                  <a:gd name="T10" fmla="*/ 1 w 12"/>
                  <a:gd name="T11" fmla="*/ 6 h 10"/>
                  <a:gd name="T12" fmla="*/ 5 w 12"/>
                  <a:gd name="T13" fmla="*/ 4 h 10"/>
                  <a:gd name="T14" fmla="*/ 8 w 12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0" y="0"/>
                      <a:pt x="10" y="0"/>
                      <a:pt x="11" y="0"/>
                    </a:cubicBezTo>
                    <a:cubicBezTo>
                      <a:pt x="12" y="2"/>
                      <a:pt x="9" y="4"/>
                      <a:pt x="9" y="4"/>
                    </a:cubicBezTo>
                    <a:cubicBezTo>
                      <a:pt x="8" y="5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2" y="10"/>
                      <a:pt x="0" y="8"/>
                      <a:pt x="1" y="6"/>
                    </a:cubicBezTo>
                    <a:cubicBezTo>
                      <a:pt x="2" y="5"/>
                      <a:pt x="4" y="4"/>
                      <a:pt x="5" y="4"/>
                    </a:cubicBezTo>
                    <a:cubicBezTo>
                      <a:pt x="6" y="3"/>
                      <a:pt x="7" y="2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6" name="Freeform 452"/>
              <p:cNvSpPr>
                <a:spLocks/>
              </p:cNvSpPr>
              <p:nvPr/>
            </p:nvSpPr>
            <p:spPr bwMode="auto">
              <a:xfrm>
                <a:off x="3194489" y="2641114"/>
                <a:ext cx="39688" cy="20638"/>
              </a:xfrm>
              <a:custGeom>
                <a:avLst/>
                <a:gdLst>
                  <a:gd name="T0" fmla="*/ 18 w 25"/>
                  <a:gd name="T1" fmla="*/ 0 h 13"/>
                  <a:gd name="T2" fmla="*/ 17 w 25"/>
                  <a:gd name="T3" fmla="*/ 11 h 13"/>
                  <a:gd name="T4" fmla="*/ 12 w 25"/>
                  <a:gd name="T5" fmla="*/ 10 h 13"/>
                  <a:gd name="T6" fmla="*/ 8 w 25"/>
                  <a:gd name="T7" fmla="*/ 10 h 13"/>
                  <a:gd name="T8" fmla="*/ 3 w 25"/>
                  <a:gd name="T9" fmla="*/ 7 h 13"/>
                  <a:gd name="T10" fmla="*/ 0 w 25"/>
                  <a:gd name="T11" fmla="*/ 3 h 13"/>
                  <a:gd name="T12" fmla="*/ 6 w 25"/>
                  <a:gd name="T13" fmla="*/ 3 h 13"/>
                  <a:gd name="T14" fmla="*/ 14 w 25"/>
                  <a:gd name="T15" fmla="*/ 7 h 13"/>
                  <a:gd name="T16" fmla="*/ 19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18" y="0"/>
                    </a:moveTo>
                    <a:cubicBezTo>
                      <a:pt x="19" y="3"/>
                      <a:pt x="25" y="13"/>
                      <a:pt x="17" y="11"/>
                    </a:cubicBezTo>
                    <a:cubicBezTo>
                      <a:pt x="15" y="11"/>
                      <a:pt x="13" y="10"/>
                      <a:pt x="12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0"/>
                      <a:pt x="4" y="2"/>
                      <a:pt x="6" y="3"/>
                    </a:cubicBezTo>
                    <a:cubicBezTo>
                      <a:pt x="8" y="5"/>
                      <a:pt x="10" y="7"/>
                      <a:pt x="14" y="7"/>
                    </a:cubicBezTo>
                    <a:cubicBezTo>
                      <a:pt x="16" y="6"/>
                      <a:pt x="20" y="4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7" name="Freeform 453"/>
              <p:cNvSpPr>
                <a:spLocks/>
              </p:cNvSpPr>
              <p:nvPr/>
            </p:nvSpPr>
            <p:spPr bwMode="auto">
              <a:xfrm>
                <a:off x="3229414" y="2625239"/>
                <a:ext cx="28575" cy="26988"/>
              </a:xfrm>
              <a:custGeom>
                <a:avLst/>
                <a:gdLst>
                  <a:gd name="T0" fmla="*/ 18 w 18"/>
                  <a:gd name="T1" fmla="*/ 7 h 17"/>
                  <a:gd name="T2" fmla="*/ 13 w 18"/>
                  <a:gd name="T3" fmla="*/ 12 h 17"/>
                  <a:gd name="T4" fmla="*/ 10 w 18"/>
                  <a:gd name="T5" fmla="*/ 12 h 17"/>
                  <a:gd name="T6" fmla="*/ 8 w 18"/>
                  <a:gd name="T7" fmla="*/ 15 h 17"/>
                  <a:gd name="T8" fmla="*/ 7 w 18"/>
                  <a:gd name="T9" fmla="*/ 16 h 17"/>
                  <a:gd name="T10" fmla="*/ 4 w 18"/>
                  <a:gd name="T11" fmla="*/ 9 h 17"/>
                  <a:gd name="T12" fmla="*/ 0 w 18"/>
                  <a:gd name="T13" fmla="*/ 0 h 17"/>
                  <a:gd name="T14" fmla="*/ 9 w 18"/>
                  <a:gd name="T15" fmla="*/ 8 h 17"/>
                  <a:gd name="T16" fmla="*/ 12 w 18"/>
                  <a:gd name="T17" fmla="*/ 7 h 17"/>
                  <a:gd name="T18" fmla="*/ 15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7" y="9"/>
                      <a:pt x="16" y="12"/>
                      <a:pt x="13" y="12"/>
                    </a:cubicBezTo>
                    <a:cubicBezTo>
                      <a:pt x="12" y="12"/>
                      <a:pt x="12" y="11"/>
                      <a:pt x="10" y="12"/>
                    </a:cubicBezTo>
                    <a:cubicBezTo>
                      <a:pt x="9" y="13"/>
                      <a:pt x="9" y="15"/>
                      <a:pt x="8" y="15"/>
                    </a:cubicBezTo>
                    <a:cubicBezTo>
                      <a:pt x="8" y="16"/>
                      <a:pt x="8" y="17"/>
                      <a:pt x="7" y="16"/>
                    </a:cubicBezTo>
                    <a:cubicBezTo>
                      <a:pt x="6" y="14"/>
                      <a:pt x="5" y="11"/>
                      <a:pt x="4" y="9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4" y="0"/>
                      <a:pt x="5" y="9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8" name="Freeform 454"/>
              <p:cNvSpPr>
                <a:spLocks/>
              </p:cNvSpPr>
              <p:nvPr/>
            </p:nvSpPr>
            <p:spPr bwMode="auto">
              <a:xfrm>
                <a:off x="3246876" y="2598251"/>
                <a:ext cx="34925" cy="30163"/>
              </a:xfrm>
              <a:custGeom>
                <a:avLst/>
                <a:gdLst>
                  <a:gd name="T0" fmla="*/ 21 w 21"/>
                  <a:gd name="T1" fmla="*/ 1 h 18"/>
                  <a:gd name="T2" fmla="*/ 14 w 21"/>
                  <a:gd name="T3" fmla="*/ 6 h 18"/>
                  <a:gd name="T4" fmla="*/ 13 w 21"/>
                  <a:gd name="T5" fmla="*/ 15 h 18"/>
                  <a:gd name="T6" fmla="*/ 9 w 21"/>
                  <a:gd name="T7" fmla="*/ 16 h 18"/>
                  <a:gd name="T8" fmla="*/ 2 w 21"/>
                  <a:gd name="T9" fmla="*/ 10 h 18"/>
                  <a:gd name="T10" fmla="*/ 2 w 21"/>
                  <a:gd name="T11" fmla="*/ 4 h 18"/>
                  <a:gd name="T12" fmla="*/ 7 w 21"/>
                  <a:gd name="T13" fmla="*/ 8 h 18"/>
                  <a:gd name="T14" fmla="*/ 11 w 21"/>
                  <a:gd name="T15" fmla="*/ 3 h 18"/>
                  <a:gd name="T16" fmla="*/ 18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21" y="1"/>
                    </a:moveTo>
                    <a:cubicBezTo>
                      <a:pt x="20" y="3"/>
                      <a:pt x="16" y="4"/>
                      <a:pt x="14" y="6"/>
                    </a:cubicBezTo>
                    <a:cubicBezTo>
                      <a:pt x="12" y="9"/>
                      <a:pt x="13" y="12"/>
                      <a:pt x="13" y="15"/>
                    </a:cubicBezTo>
                    <a:cubicBezTo>
                      <a:pt x="13" y="18"/>
                      <a:pt x="12" y="18"/>
                      <a:pt x="9" y="16"/>
                    </a:cubicBezTo>
                    <a:cubicBezTo>
                      <a:pt x="7" y="14"/>
                      <a:pt x="4" y="13"/>
                      <a:pt x="2" y="10"/>
                    </a:cubicBezTo>
                    <a:cubicBezTo>
                      <a:pt x="2" y="9"/>
                      <a:pt x="0" y="5"/>
                      <a:pt x="2" y="4"/>
                    </a:cubicBezTo>
                    <a:cubicBezTo>
                      <a:pt x="3" y="3"/>
                      <a:pt x="5" y="8"/>
                      <a:pt x="7" y="8"/>
                    </a:cubicBezTo>
                    <a:cubicBezTo>
                      <a:pt x="9" y="8"/>
                      <a:pt x="9" y="4"/>
                      <a:pt x="11" y="3"/>
                    </a:cubicBezTo>
                    <a:cubicBezTo>
                      <a:pt x="12" y="1"/>
                      <a:pt x="16" y="0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9" name="Freeform 455"/>
              <p:cNvSpPr>
                <a:spLocks/>
              </p:cNvSpPr>
              <p:nvPr/>
            </p:nvSpPr>
            <p:spPr bwMode="auto">
              <a:xfrm>
                <a:off x="3254814" y="2585551"/>
                <a:ext cx="20638" cy="9525"/>
              </a:xfrm>
              <a:custGeom>
                <a:avLst/>
                <a:gdLst>
                  <a:gd name="T0" fmla="*/ 0 w 12"/>
                  <a:gd name="T1" fmla="*/ 4 h 6"/>
                  <a:gd name="T2" fmla="*/ 10 w 12"/>
                  <a:gd name="T3" fmla="*/ 4 h 6"/>
                  <a:gd name="T4" fmla="*/ 9 w 12"/>
                  <a:gd name="T5" fmla="*/ 5 h 6"/>
                  <a:gd name="T6" fmla="*/ 2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1" y="0"/>
                      <a:pt x="8" y="2"/>
                      <a:pt x="10" y="4"/>
                    </a:cubicBezTo>
                    <a:cubicBezTo>
                      <a:pt x="12" y="5"/>
                      <a:pt x="11" y="6"/>
                      <a:pt x="9" y="5"/>
                    </a:cubicBezTo>
                    <a:cubicBezTo>
                      <a:pt x="7" y="4"/>
                      <a:pt x="5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0" name="Freeform 456"/>
              <p:cNvSpPr>
                <a:spLocks/>
              </p:cNvSpPr>
              <p:nvPr/>
            </p:nvSpPr>
            <p:spPr bwMode="auto">
              <a:xfrm>
                <a:off x="3240526" y="2574439"/>
                <a:ext cx="9525" cy="6350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4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6" y="2"/>
                      <a:pt x="5" y="4"/>
                    </a:cubicBezTo>
                    <a:cubicBezTo>
                      <a:pt x="4" y="4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" name="Freeform 457"/>
              <p:cNvSpPr>
                <a:spLocks/>
              </p:cNvSpPr>
              <p:nvPr/>
            </p:nvSpPr>
            <p:spPr bwMode="auto">
              <a:xfrm>
                <a:off x="3199251" y="2569676"/>
                <a:ext cx="6350" cy="12700"/>
              </a:xfrm>
              <a:custGeom>
                <a:avLst/>
                <a:gdLst>
                  <a:gd name="T0" fmla="*/ 4 w 4"/>
                  <a:gd name="T1" fmla="*/ 3 h 8"/>
                  <a:gd name="T2" fmla="*/ 2 w 4"/>
                  <a:gd name="T3" fmla="*/ 8 h 8"/>
                  <a:gd name="T4" fmla="*/ 3 w 4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cubicBezTo>
                      <a:pt x="3" y="0"/>
                      <a:pt x="0" y="7"/>
                      <a:pt x="2" y="8"/>
                    </a:cubicBezTo>
                    <a:cubicBezTo>
                      <a:pt x="3" y="7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2" name="Freeform 458"/>
              <p:cNvSpPr>
                <a:spLocks/>
              </p:cNvSpPr>
              <p:nvPr/>
            </p:nvSpPr>
            <p:spPr bwMode="auto">
              <a:xfrm>
                <a:off x="3229414" y="2606189"/>
                <a:ext cx="19050" cy="23813"/>
              </a:xfrm>
              <a:custGeom>
                <a:avLst/>
                <a:gdLst>
                  <a:gd name="T0" fmla="*/ 0 w 12"/>
                  <a:gd name="T1" fmla="*/ 5 h 14"/>
                  <a:gd name="T2" fmla="*/ 5 w 12"/>
                  <a:gd name="T3" fmla="*/ 4 h 14"/>
                  <a:gd name="T4" fmla="*/ 12 w 12"/>
                  <a:gd name="T5" fmla="*/ 14 h 14"/>
                  <a:gd name="T6" fmla="*/ 5 w 12"/>
                  <a:gd name="T7" fmla="*/ 6 h 14"/>
                  <a:gd name="T8" fmla="*/ 1 w 12"/>
                  <a:gd name="T9" fmla="*/ 2 h 14"/>
                  <a:gd name="T10" fmla="*/ 1 w 12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5"/>
                    </a:moveTo>
                    <a:cubicBezTo>
                      <a:pt x="1" y="2"/>
                      <a:pt x="3" y="0"/>
                      <a:pt x="5" y="4"/>
                    </a:cubicBezTo>
                    <a:cubicBezTo>
                      <a:pt x="7" y="7"/>
                      <a:pt x="12" y="10"/>
                      <a:pt x="12" y="14"/>
                    </a:cubicBezTo>
                    <a:cubicBezTo>
                      <a:pt x="10" y="13"/>
                      <a:pt x="7" y="8"/>
                      <a:pt x="5" y="6"/>
                    </a:cubicBezTo>
                    <a:cubicBezTo>
                      <a:pt x="4" y="5"/>
                      <a:pt x="3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3" name="Freeform 459"/>
              <p:cNvSpPr>
                <a:spLocks/>
              </p:cNvSpPr>
              <p:nvPr/>
            </p:nvSpPr>
            <p:spPr bwMode="auto">
              <a:xfrm>
                <a:off x="3173851" y="2598251"/>
                <a:ext cx="17463" cy="11113"/>
              </a:xfrm>
              <a:custGeom>
                <a:avLst/>
                <a:gdLst>
                  <a:gd name="T0" fmla="*/ 11 w 11"/>
                  <a:gd name="T1" fmla="*/ 3 h 7"/>
                  <a:gd name="T2" fmla="*/ 6 w 11"/>
                  <a:gd name="T3" fmla="*/ 3 h 7"/>
                  <a:gd name="T4" fmla="*/ 0 w 11"/>
                  <a:gd name="T5" fmla="*/ 4 h 7"/>
                  <a:gd name="T6" fmla="*/ 5 w 11"/>
                  <a:gd name="T7" fmla="*/ 3 h 7"/>
                  <a:gd name="T8" fmla="*/ 9 w 1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cubicBezTo>
                      <a:pt x="10" y="0"/>
                      <a:pt x="8" y="2"/>
                      <a:pt x="6" y="3"/>
                    </a:cubicBezTo>
                    <a:cubicBezTo>
                      <a:pt x="5" y="4"/>
                      <a:pt x="2" y="4"/>
                      <a:pt x="0" y="4"/>
                    </a:cubicBezTo>
                    <a:cubicBezTo>
                      <a:pt x="0" y="7"/>
                      <a:pt x="4" y="4"/>
                      <a:pt x="5" y="3"/>
                    </a:cubicBezTo>
                    <a:cubicBezTo>
                      <a:pt x="6" y="3"/>
                      <a:pt x="8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4" name="Freeform 460"/>
              <p:cNvSpPr>
                <a:spLocks/>
              </p:cNvSpPr>
              <p:nvPr/>
            </p:nvSpPr>
            <p:spPr bwMode="auto">
              <a:xfrm>
                <a:off x="3202426" y="2617301"/>
                <a:ext cx="20638" cy="25400"/>
              </a:xfrm>
              <a:custGeom>
                <a:avLst/>
                <a:gdLst>
                  <a:gd name="T0" fmla="*/ 0 w 13"/>
                  <a:gd name="T1" fmla="*/ 8 h 16"/>
                  <a:gd name="T2" fmla="*/ 6 w 13"/>
                  <a:gd name="T3" fmla="*/ 3 h 16"/>
                  <a:gd name="T4" fmla="*/ 10 w 13"/>
                  <a:gd name="T5" fmla="*/ 7 h 16"/>
                  <a:gd name="T6" fmla="*/ 13 w 13"/>
                  <a:gd name="T7" fmla="*/ 13 h 16"/>
                  <a:gd name="T8" fmla="*/ 10 w 13"/>
                  <a:gd name="T9" fmla="*/ 12 h 16"/>
                  <a:gd name="T10" fmla="*/ 7 w 13"/>
                  <a:gd name="T11" fmla="*/ 7 h 16"/>
                  <a:gd name="T12" fmla="*/ 4 w 13"/>
                  <a:gd name="T13" fmla="*/ 5 h 16"/>
                  <a:gd name="T14" fmla="*/ 1 w 13"/>
                  <a:gd name="T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1" y="5"/>
                      <a:pt x="3" y="0"/>
                      <a:pt x="6" y="3"/>
                    </a:cubicBezTo>
                    <a:cubicBezTo>
                      <a:pt x="8" y="4"/>
                      <a:pt x="9" y="6"/>
                      <a:pt x="10" y="7"/>
                    </a:cubicBezTo>
                    <a:cubicBezTo>
                      <a:pt x="11" y="8"/>
                      <a:pt x="13" y="12"/>
                      <a:pt x="13" y="13"/>
                    </a:cubicBezTo>
                    <a:cubicBezTo>
                      <a:pt x="13" y="16"/>
                      <a:pt x="11" y="13"/>
                      <a:pt x="10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6"/>
                      <a:pt x="5" y="5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5" name="Freeform 461"/>
              <p:cNvSpPr>
                <a:spLocks/>
              </p:cNvSpPr>
              <p:nvPr/>
            </p:nvSpPr>
            <p:spPr bwMode="auto">
              <a:xfrm>
                <a:off x="3165914" y="2628414"/>
                <a:ext cx="7938" cy="4763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2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0"/>
                      <a:pt x="1" y="1"/>
                      <a:pt x="0" y="2"/>
                    </a:cubicBezTo>
                    <a:cubicBezTo>
                      <a:pt x="1" y="3"/>
                      <a:pt x="3" y="2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6" name="Freeform 462"/>
              <p:cNvSpPr>
                <a:spLocks/>
              </p:cNvSpPr>
              <p:nvPr/>
            </p:nvSpPr>
            <p:spPr bwMode="auto">
              <a:xfrm>
                <a:off x="3165914" y="2653814"/>
                <a:ext cx="22225" cy="6350"/>
              </a:xfrm>
              <a:custGeom>
                <a:avLst/>
                <a:gdLst>
                  <a:gd name="T0" fmla="*/ 14 w 14"/>
                  <a:gd name="T1" fmla="*/ 4 h 4"/>
                  <a:gd name="T2" fmla="*/ 5 w 14"/>
                  <a:gd name="T3" fmla="*/ 1 h 4"/>
                  <a:gd name="T4" fmla="*/ 1 w 14"/>
                  <a:gd name="T5" fmla="*/ 4 h 4"/>
                  <a:gd name="T6" fmla="*/ 13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2" y="1"/>
                      <a:pt x="8" y="0"/>
                      <a:pt x="5" y="1"/>
                    </a:cubicBezTo>
                    <a:cubicBezTo>
                      <a:pt x="4" y="1"/>
                      <a:pt x="0" y="2"/>
                      <a:pt x="1" y="4"/>
                    </a:cubicBezTo>
                    <a:cubicBezTo>
                      <a:pt x="3" y="2"/>
                      <a:pt x="11" y="0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7" name="Freeform 463"/>
              <p:cNvSpPr>
                <a:spLocks/>
              </p:cNvSpPr>
              <p:nvPr/>
            </p:nvSpPr>
            <p:spPr bwMode="auto">
              <a:xfrm>
                <a:off x="3170676" y="2687151"/>
                <a:ext cx="12700" cy="11113"/>
              </a:xfrm>
              <a:custGeom>
                <a:avLst/>
                <a:gdLst>
                  <a:gd name="T0" fmla="*/ 8 w 8"/>
                  <a:gd name="T1" fmla="*/ 0 h 7"/>
                  <a:gd name="T2" fmla="*/ 3 w 8"/>
                  <a:gd name="T3" fmla="*/ 3 h 7"/>
                  <a:gd name="T4" fmla="*/ 2 w 8"/>
                  <a:gd name="T5" fmla="*/ 4 h 7"/>
                  <a:gd name="T6" fmla="*/ 0 w 8"/>
                  <a:gd name="T7" fmla="*/ 6 h 7"/>
                  <a:gd name="T8" fmla="*/ 4 w 8"/>
                  <a:gd name="T9" fmla="*/ 3 h 7"/>
                  <a:gd name="T10" fmla="*/ 7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0"/>
                      <a:pt x="5" y="1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4"/>
                      <a:pt x="4" y="3"/>
                    </a:cubicBezTo>
                    <a:cubicBezTo>
                      <a:pt x="5" y="2"/>
                      <a:pt x="6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8" name="Freeform 464"/>
              <p:cNvSpPr>
                <a:spLocks/>
              </p:cNvSpPr>
              <p:nvPr/>
            </p:nvSpPr>
            <p:spPr bwMode="auto">
              <a:xfrm>
                <a:off x="3469126" y="2715726"/>
                <a:ext cx="53975" cy="61913"/>
              </a:xfrm>
              <a:custGeom>
                <a:avLst/>
                <a:gdLst>
                  <a:gd name="T0" fmla="*/ 4 w 34"/>
                  <a:gd name="T1" fmla="*/ 0 h 39"/>
                  <a:gd name="T2" fmla="*/ 18 w 34"/>
                  <a:gd name="T3" fmla="*/ 9 h 39"/>
                  <a:gd name="T4" fmla="*/ 31 w 34"/>
                  <a:gd name="T5" fmla="*/ 36 h 39"/>
                  <a:gd name="T6" fmla="*/ 13 w 34"/>
                  <a:gd name="T7" fmla="*/ 23 h 39"/>
                  <a:gd name="T8" fmla="*/ 2 w 34"/>
                  <a:gd name="T9" fmla="*/ 11 h 39"/>
                  <a:gd name="T10" fmla="*/ 4 w 3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4" y="0"/>
                    </a:moveTo>
                    <a:cubicBezTo>
                      <a:pt x="4" y="0"/>
                      <a:pt x="12" y="1"/>
                      <a:pt x="18" y="9"/>
                    </a:cubicBezTo>
                    <a:cubicBezTo>
                      <a:pt x="23" y="17"/>
                      <a:pt x="34" y="32"/>
                      <a:pt x="31" y="36"/>
                    </a:cubicBezTo>
                    <a:cubicBezTo>
                      <a:pt x="28" y="39"/>
                      <a:pt x="22" y="23"/>
                      <a:pt x="13" y="23"/>
                    </a:cubicBezTo>
                    <a:cubicBezTo>
                      <a:pt x="4" y="22"/>
                      <a:pt x="1" y="16"/>
                      <a:pt x="2" y="11"/>
                    </a:cubicBezTo>
                    <a:cubicBezTo>
                      <a:pt x="3" y="6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9" name="Freeform 465"/>
              <p:cNvSpPr>
                <a:spLocks/>
              </p:cNvSpPr>
              <p:nvPr/>
            </p:nvSpPr>
            <p:spPr bwMode="auto">
              <a:xfrm>
                <a:off x="3470714" y="2714139"/>
                <a:ext cx="50800" cy="60325"/>
              </a:xfrm>
              <a:custGeom>
                <a:avLst/>
                <a:gdLst>
                  <a:gd name="T0" fmla="*/ 3 w 32"/>
                  <a:gd name="T1" fmla="*/ 1 h 38"/>
                  <a:gd name="T2" fmla="*/ 3 w 32"/>
                  <a:gd name="T3" fmla="*/ 2 h 38"/>
                  <a:gd name="T4" fmla="*/ 3 w 32"/>
                  <a:gd name="T5" fmla="*/ 2 h 38"/>
                  <a:gd name="T6" fmla="*/ 16 w 32"/>
                  <a:gd name="T7" fmla="*/ 11 h 38"/>
                  <a:gd name="T8" fmla="*/ 25 w 32"/>
                  <a:gd name="T9" fmla="*/ 24 h 38"/>
                  <a:gd name="T10" fmla="*/ 28 w 32"/>
                  <a:gd name="T11" fmla="*/ 30 h 38"/>
                  <a:gd name="T12" fmla="*/ 30 w 32"/>
                  <a:gd name="T13" fmla="*/ 35 h 38"/>
                  <a:gd name="T14" fmla="*/ 29 w 32"/>
                  <a:gd name="T15" fmla="*/ 36 h 38"/>
                  <a:gd name="T16" fmla="*/ 29 w 32"/>
                  <a:gd name="T17" fmla="*/ 36 h 38"/>
                  <a:gd name="T18" fmla="*/ 29 w 32"/>
                  <a:gd name="T19" fmla="*/ 36 h 38"/>
                  <a:gd name="T20" fmla="*/ 22 w 32"/>
                  <a:gd name="T21" fmla="*/ 29 h 38"/>
                  <a:gd name="T22" fmla="*/ 12 w 32"/>
                  <a:gd name="T23" fmla="*/ 23 h 38"/>
                  <a:gd name="T24" fmla="*/ 4 w 32"/>
                  <a:gd name="T25" fmla="*/ 20 h 38"/>
                  <a:gd name="T26" fmla="*/ 2 w 32"/>
                  <a:gd name="T27" fmla="*/ 14 h 38"/>
                  <a:gd name="T28" fmla="*/ 2 w 32"/>
                  <a:gd name="T29" fmla="*/ 12 h 38"/>
                  <a:gd name="T30" fmla="*/ 2 w 32"/>
                  <a:gd name="T31" fmla="*/ 10 h 38"/>
                  <a:gd name="T32" fmla="*/ 2 w 32"/>
                  <a:gd name="T33" fmla="*/ 4 h 38"/>
                  <a:gd name="T34" fmla="*/ 2 w 32"/>
                  <a:gd name="T35" fmla="*/ 3 h 38"/>
                  <a:gd name="T36" fmla="*/ 3 w 32"/>
                  <a:gd name="T37" fmla="*/ 2 h 38"/>
                  <a:gd name="T38" fmla="*/ 3 w 32"/>
                  <a:gd name="T39" fmla="*/ 1 h 38"/>
                  <a:gd name="T40" fmla="*/ 3 w 32"/>
                  <a:gd name="T41" fmla="*/ 2 h 38"/>
                  <a:gd name="T42" fmla="*/ 3 w 32"/>
                  <a:gd name="T43" fmla="*/ 1 h 38"/>
                  <a:gd name="T44" fmla="*/ 3 w 32"/>
                  <a:gd name="T45" fmla="*/ 0 h 38"/>
                  <a:gd name="T46" fmla="*/ 0 w 32"/>
                  <a:gd name="T47" fmla="*/ 2 h 38"/>
                  <a:gd name="T48" fmla="*/ 0 w 32"/>
                  <a:gd name="T49" fmla="*/ 4 h 38"/>
                  <a:gd name="T50" fmla="*/ 0 w 32"/>
                  <a:gd name="T51" fmla="*/ 10 h 38"/>
                  <a:gd name="T52" fmla="*/ 0 w 32"/>
                  <a:gd name="T53" fmla="*/ 12 h 38"/>
                  <a:gd name="T54" fmla="*/ 0 w 32"/>
                  <a:gd name="T55" fmla="*/ 14 h 38"/>
                  <a:gd name="T56" fmla="*/ 3 w 32"/>
                  <a:gd name="T57" fmla="*/ 21 h 38"/>
                  <a:gd name="T58" fmla="*/ 12 w 32"/>
                  <a:gd name="T59" fmla="*/ 25 h 38"/>
                  <a:gd name="T60" fmla="*/ 22 w 32"/>
                  <a:gd name="T61" fmla="*/ 31 h 38"/>
                  <a:gd name="T62" fmla="*/ 26 w 32"/>
                  <a:gd name="T63" fmla="*/ 36 h 38"/>
                  <a:gd name="T64" fmla="*/ 27 w 32"/>
                  <a:gd name="T65" fmla="*/ 37 h 38"/>
                  <a:gd name="T66" fmla="*/ 29 w 32"/>
                  <a:gd name="T67" fmla="*/ 38 h 38"/>
                  <a:gd name="T68" fmla="*/ 31 w 32"/>
                  <a:gd name="T69" fmla="*/ 37 h 38"/>
                  <a:gd name="T70" fmla="*/ 32 w 32"/>
                  <a:gd name="T71" fmla="*/ 35 h 38"/>
                  <a:gd name="T72" fmla="*/ 30 w 32"/>
                  <a:gd name="T73" fmla="*/ 30 h 38"/>
                  <a:gd name="T74" fmla="*/ 17 w 32"/>
                  <a:gd name="T75" fmla="*/ 9 h 38"/>
                  <a:gd name="T76" fmla="*/ 3 w 32"/>
                  <a:gd name="T77" fmla="*/ 0 h 38"/>
                  <a:gd name="T78" fmla="*/ 3 w 32"/>
                  <a:gd name="T79" fmla="*/ 0 h 38"/>
                  <a:gd name="T80" fmla="*/ 3 w 32"/>
                  <a:gd name="T81" fmla="*/ 0 h 38"/>
                  <a:gd name="T82" fmla="*/ 3 w 32"/>
                  <a:gd name="T8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38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11" y="4"/>
                      <a:pt x="16" y="11"/>
                    </a:cubicBezTo>
                    <a:cubicBezTo>
                      <a:pt x="18" y="14"/>
                      <a:pt x="22" y="19"/>
                      <a:pt x="25" y="24"/>
                    </a:cubicBezTo>
                    <a:cubicBezTo>
                      <a:pt x="26" y="26"/>
                      <a:pt x="27" y="28"/>
                      <a:pt x="28" y="30"/>
                    </a:cubicBezTo>
                    <a:cubicBezTo>
                      <a:pt x="29" y="32"/>
                      <a:pt x="30" y="34"/>
                      <a:pt x="30" y="35"/>
                    </a:cubicBezTo>
                    <a:cubicBezTo>
                      <a:pt x="30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5"/>
                      <a:pt x="25" y="32"/>
                      <a:pt x="22" y="29"/>
                    </a:cubicBezTo>
                    <a:cubicBezTo>
                      <a:pt x="19" y="26"/>
                      <a:pt x="16" y="23"/>
                      <a:pt x="12" y="23"/>
                    </a:cubicBezTo>
                    <a:cubicBezTo>
                      <a:pt x="8" y="22"/>
                      <a:pt x="5" y="21"/>
                      <a:pt x="4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4" y="23"/>
                      <a:pt x="7" y="24"/>
                      <a:pt x="12" y="25"/>
                    </a:cubicBezTo>
                    <a:cubicBezTo>
                      <a:pt x="15" y="25"/>
                      <a:pt x="19" y="28"/>
                      <a:pt x="22" y="31"/>
                    </a:cubicBezTo>
                    <a:cubicBezTo>
                      <a:pt x="23" y="33"/>
                      <a:pt x="24" y="34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7"/>
                    </a:cubicBezTo>
                    <a:cubicBezTo>
                      <a:pt x="31" y="37"/>
                      <a:pt x="32" y="36"/>
                      <a:pt x="32" y="35"/>
                    </a:cubicBezTo>
                    <a:cubicBezTo>
                      <a:pt x="32" y="33"/>
                      <a:pt x="31" y="32"/>
                      <a:pt x="30" y="30"/>
                    </a:cubicBezTo>
                    <a:cubicBezTo>
                      <a:pt x="27" y="23"/>
                      <a:pt x="21" y="15"/>
                      <a:pt x="17" y="9"/>
                    </a:cubicBezTo>
                    <a:cubicBezTo>
                      <a:pt x="11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0" name="Freeform 466"/>
              <p:cNvSpPr>
                <a:spLocks/>
              </p:cNvSpPr>
              <p:nvPr/>
            </p:nvSpPr>
            <p:spPr bwMode="auto">
              <a:xfrm>
                <a:off x="3319901" y="2966551"/>
                <a:ext cx="46038" cy="65088"/>
              </a:xfrm>
              <a:custGeom>
                <a:avLst/>
                <a:gdLst>
                  <a:gd name="T0" fmla="*/ 11 w 29"/>
                  <a:gd name="T1" fmla="*/ 0 h 40"/>
                  <a:gd name="T2" fmla="*/ 15 w 29"/>
                  <a:gd name="T3" fmla="*/ 9 h 40"/>
                  <a:gd name="T4" fmla="*/ 20 w 29"/>
                  <a:gd name="T5" fmla="*/ 18 h 40"/>
                  <a:gd name="T6" fmla="*/ 25 w 29"/>
                  <a:gd name="T7" fmla="*/ 22 h 40"/>
                  <a:gd name="T8" fmla="*/ 20 w 29"/>
                  <a:gd name="T9" fmla="*/ 35 h 40"/>
                  <a:gd name="T10" fmla="*/ 12 w 29"/>
                  <a:gd name="T11" fmla="*/ 24 h 40"/>
                  <a:gd name="T12" fmla="*/ 9 w 29"/>
                  <a:gd name="T13" fmla="*/ 16 h 40"/>
                  <a:gd name="T14" fmla="*/ 4 w 29"/>
                  <a:gd name="T15" fmla="*/ 6 h 40"/>
                  <a:gd name="T16" fmla="*/ 11 w 2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0">
                    <a:moveTo>
                      <a:pt x="11" y="0"/>
                    </a:moveTo>
                    <a:cubicBezTo>
                      <a:pt x="13" y="1"/>
                      <a:pt x="15" y="5"/>
                      <a:pt x="15" y="9"/>
                    </a:cubicBezTo>
                    <a:cubicBezTo>
                      <a:pt x="15" y="13"/>
                      <a:pt x="20" y="18"/>
                      <a:pt x="20" y="18"/>
                    </a:cubicBezTo>
                    <a:cubicBezTo>
                      <a:pt x="20" y="18"/>
                      <a:pt x="23" y="13"/>
                      <a:pt x="25" y="22"/>
                    </a:cubicBezTo>
                    <a:cubicBezTo>
                      <a:pt x="27" y="31"/>
                      <a:pt x="29" y="40"/>
                      <a:pt x="20" y="35"/>
                    </a:cubicBezTo>
                    <a:cubicBezTo>
                      <a:pt x="12" y="31"/>
                      <a:pt x="9" y="25"/>
                      <a:pt x="12" y="24"/>
                    </a:cubicBezTo>
                    <a:cubicBezTo>
                      <a:pt x="14" y="23"/>
                      <a:pt x="12" y="19"/>
                      <a:pt x="9" y="16"/>
                    </a:cubicBezTo>
                    <a:cubicBezTo>
                      <a:pt x="6" y="14"/>
                      <a:pt x="0" y="9"/>
                      <a:pt x="4" y="6"/>
                    </a:cubicBezTo>
                    <a:cubicBezTo>
                      <a:pt x="8" y="4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" name="Freeform 467"/>
              <p:cNvSpPr>
                <a:spLocks/>
              </p:cNvSpPr>
              <p:nvPr/>
            </p:nvSpPr>
            <p:spPr bwMode="auto">
              <a:xfrm>
                <a:off x="3323076" y="2964964"/>
                <a:ext cx="41275" cy="61913"/>
              </a:xfrm>
              <a:custGeom>
                <a:avLst/>
                <a:gdLst>
                  <a:gd name="T0" fmla="*/ 8 w 26"/>
                  <a:gd name="T1" fmla="*/ 2 h 38"/>
                  <a:gd name="T2" fmla="*/ 12 w 26"/>
                  <a:gd name="T3" fmla="*/ 10 h 38"/>
                  <a:gd name="T4" fmla="*/ 17 w 26"/>
                  <a:gd name="T5" fmla="*/ 20 h 38"/>
                  <a:gd name="T6" fmla="*/ 19 w 26"/>
                  <a:gd name="T7" fmla="*/ 20 h 38"/>
                  <a:gd name="T8" fmla="*/ 19 w 26"/>
                  <a:gd name="T9" fmla="*/ 19 h 38"/>
                  <a:gd name="T10" fmla="*/ 21 w 26"/>
                  <a:gd name="T11" fmla="*/ 19 h 38"/>
                  <a:gd name="T12" fmla="*/ 24 w 26"/>
                  <a:gd name="T13" fmla="*/ 34 h 38"/>
                  <a:gd name="T14" fmla="*/ 22 w 26"/>
                  <a:gd name="T15" fmla="*/ 36 h 38"/>
                  <a:gd name="T16" fmla="*/ 12 w 26"/>
                  <a:gd name="T17" fmla="*/ 30 h 38"/>
                  <a:gd name="T18" fmla="*/ 10 w 26"/>
                  <a:gd name="T19" fmla="*/ 26 h 38"/>
                  <a:gd name="T20" fmla="*/ 11 w 26"/>
                  <a:gd name="T21" fmla="*/ 25 h 38"/>
                  <a:gd name="T22" fmla="*/ 11 w 26"/>
                  <a:gd name="T23" fmla="*/ 20 h 38"/>
                  <a:gd name="T24" fmla="*/ 4 w 26"/>
                  <a:gd name="T25" fmla="*/ 13 h 38"/>
                  <a:gd name="T26" fmla="*/ 3 w 26"/>
                  <a:gd name="T27" fmla="*/ 8 h 38"/>
                  <a:gd name="T28" fmla="*/ 9 w 26"/>
                  <a:gd name="T29" fmla="*/ 1 h 38"/>
                  <a:gd name="T30" fmla="*/ 9 w 26"/>
                  <a:gd name="T31" fmla="*/ 1 h 38"/>
                  <a:gd name="T32" fmla="*/ 7 w 26"/>
                  <a:gd name="T33" fmla="*/ 1 h 38"/>
                  <a:gd name="T34" fmla="*/ 0 w 26"/>
                  <a:gd name="T35" fmla="*/ 9 h 38"/>
                  <a:gd name="T36" fmla="*/ 7 w 26"/>
                  <a:gd name="T37" fmla="*/ 18 h 38"/>
                  <a:gd name="T38" fmla="*/ 10 w 26"/>
                  <a:gd name="T39" fmla="*/ 23 h 38"/>
                  <a:gd name="T40" fmla="*/ 9 w 26"/>
                  <a:gd name="T41" fmla="*/ 24 h 38"/>
                  <a:gd name="T42" fmla="*/ 8 w 26"/>
                  <a:gd name="T43" fmla="*/ 26 h 38"/>
                  <a:gd name="T44" fmla="*/ 18 w 26"/>
                  <a:gd name="T45" fmla="*/ 37 h 38"/>
                  <a:gd name="T46" fmla="*/ 25 w 26"/>
                  <a:gd name="T47" fmla="*/ 37 h 38"/>
                  <a:gd name="T48" fmla="*/ 24 w 26"/>
                  <a:gd name="T49" fmla="*/ 23 h 38"/>
                  <a:gd name="T50" fmla="*/ 20 w 26"/>
                  <a:gd name="T51" fmla="*/ 17 h 38"/>
                  <a:gd name="T52" fmla="*/ 17 w 26"/>
                  <a:gd name="T53" fmla="*/ 19 h 38"/>
                  <a:gd name="T54" fmla="*/ 19 w 26"/>
                  <a:gd name="T55" fmla="*/ 19 h 38"/>
                  <a:gd name="T56" fmla="*/ 15 w 26"/>
                  <a:gd name="T57" fmla="*/ 14 h 38"/>
                  <a:gd name="T58" fmla="*/ 12 w 26"/>
                  <a:gd name="T59" fmla="*/ 4 h 38"/>
                  <a:gd name="T60" fmla="*/ 9 w 26"/>
                  <a:gd name="T61" fmla="*/ 0 h 38"/>
                  <a:gd name="T62" fmla="*/ 8 w 26"/>
                  <a:gd name="T6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8">
                    <a:moveTo>
                      <a:pt x="9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4"/>
                      <a:pt x="12" y="8"/>
                      <a:pt x="12" y="10"/>
                    </a:cubicBezTo>
                    <a:cubicBezTo>
                      <a:pt x="12" y="13"/>
                      <a:pt x="13" y="15"/>
                      <a:pt x="15" y="17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20"/>
                      <a:pt x="22" y="21"/>
                      <a:pt x="22" y="23"/>
                    </a:cubicBezTo>
                    <a:cubicBezTo>
                      <a:pt x="23" y="27"/>
                      <a:pt x="24" y="31"/>
                      <a:pt x="24" y="34"/>
                    </a:cubicBezTo>
                    <a:cubicBezTo>
                      <a:pt x="24" y="35"/>
                      <a:pt x="23" y="35"/>
                      <a:pt x="23" y="36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1" y="36"/>
                      <a:pt x="20" y="36"/>
                      <a:pt x="19" y="35"/>
                    </a:cubicBezTo>
                    <a:cubicBezTo>
                      <a:pt x="16" y="34"/>
                      <a:pt x="13" y="32"/>
                      <a:pt x="12" y="30"/>
                    </a:cubicBezTo>
                    <a:cubicBezTo>
                      <a:pt x="10" y="29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2"/>
                      <a:pt x="11" y="21"/>
                      <a:pt x="11" y="20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5" y="14"/>
                      <a:pt x="4" y="13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7" y="6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4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7" y="19"/>
                      <a:pt x="8" y="20"/>
                      <a:pt x="9" y="21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8"/>
                      <a:pt x="9" y="30"/>
                      <a:pt x="10" y="32"/>
                    </a:cubicBezTo>
                    <a:cubicBezTo>
                      <a:pt x="12" y="34"/>
                      <a:pt x="15" y="36"/>
                      <a:pt x="18" y="37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3" y="38"/>
                      <a:pt x="24" y="38"/>
                      <a:pt x="25" y="37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6" y="31"/>
                      <a:pt x="25" y="27"/>
                      <a:pt x="24" y="23"/>
                    </a:cubicBezTo>
                    <a:cubicBezTo>
                      <a:pt x="24" y="21"/>
                      <a:pt x="23" y="19"/>
                      <a:pt x="22" y="18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8"/>
                      <a:pt x="18" y="18"/>
                    </a:cubicBezTo>
                    <a:cubicBezTo>
                      <a:pt x="17" y="17"/>
                      <a:pt x="16" y="16"/>
                      <a:pt x="15" y="14"/>
                    </a:cubicBezTo>
                    <a:cubicBezTo>
                      <a:pt x="14" y="13"/>
                      <a:pt x="14" y="11"/>
                      <a:pt x="14" y="10"/>
                    </a:cubicBezTo>
                    <a:cubicBezTo>
                      <a:pt x="14" y="8"/>
                      <a:pt x="13" y="6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" name="Freeform 468"/>
              <p:cNvSpPr>
                <a:spLocks/>
              </p:cNvSpPr>
              <p:nvPr/>
            </p:nvSpPr>
            <p:spPr bwMode="auto">
              <a:xfrm>
                <a:off x="3396101" y="2971314"/>
                <a:ext cx="63500" cy="71438"/>
              </a:xfrm>
              <a:custGeom>
                <a:avLst/>
                <a:gdLst>
                  <a:gd name="T0" fmla="*/ 13 w 39"/>
                  <a:gd name="T1" fmla="*/ 1 h 44"/>
                  <a:gd name="T2" fmla="*/ 21 w 39"/>
                  <a:gd name="T3" fmla="*/ 6 h 44"/>
                  <a:gd name="T4" fmla="*/ 27 w 39"/>
                  <a:gd name="T5" fmla="*/ 21 h 44"/>
                  <a:gd name="T6" fmla="*/ 34 w 39"/>
                  <a:gd name="T7" fmla="*/ 24 h 44"/>
                  <a:gd name="T8" fmla="*/ 36 w 39"/>
                  <a:gd name="T9" fmla="*/ 41 h 44"/>
                  <a:gd name="T10" fmla="*/ 21 w 39"/>
                  <a:gd name="T11" fmla="*/ 32 h 44"/>
                  <a:gd name="T12" fmla="*/ 22 w 39"/>
                  <a:gd name="T13" fmla="*/ 24 h 44"/>
                  <a:gd name="T14" fmla="*/ 13 w 39"/>
                  <a:gd name="T15" fmla="*/ 18 h 44"/>
                  <a:gd name="T16" fmla="*/ 6 w 39"/>
                  <a:gd name="T17" fmla="*/ 6 h 44"/>
                  <a:gd name="T18" fmla="*/ 13 w 39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1"/>
                    </a:moveTo>
                    <a:cubicBezTo>
                      <a:pt x="15" y="0"/>
                      <a:pt x="21" y="1"/>
                      <a:pt x="21" y="6"/>
                    </a:cubicBezTo>
                    <a:cubicBezTo>
                      <a:pt x="22" y="11"/>
                      <a:pt x="25" y="20"/>
                      <a:pt x="27" y="21"/>
                    </a:cubicBezTo>
                    <a:cubicBezTo>
                      <a:pt x="28" y="22"/>
                      <a:pt x="31" y="19"/>
                      <a:pt x="34" y="24"/>
                    </a:cubicBezTo>
                    <a:cubicBezTo>
                      <a:pt x="36" y="28"/>
                      <a:pt x="39" y="38"/>
                      <a:pt x="36" y="41"/>
                    </a:cubicBezTo>
                    <a:cubicBezTo>
                      <a:pt x="33" y="44"/>
                      <a:pt x="23" y="35"/>
                      <a:pt x="21" y="32"/>
                    </a:cubicBezTo>
                    <a:cubicBezTo>
                      <a:pt x="19" y="30"/>
                      <a:pt x="20" y="25"/>
                      <a:pt x="22" y="24"/>
                    </a:cubicBezTo>
                    <a:cubicBezTo>
                      <a:pt x="23" y="24"/>
                      <a:pt x="18" y="18"/>
                      <a:pt x="13" y="18"/>
                    </a:cubicBezTo>
                    <a:cubicBezTo>
                      <a:pt x="9" y="17"/>
                      <a:pt x="0" y="8"/>
                      <a:pt x="6" y="6"/>
                    </a:cubicBezTo>
                    <a:cubicBezTo>
                      <a:pt x="12" y="4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3" name="Freeform 469"/>
              <p:cNvSpPr>
                <a:spLocks/>
              </p:cNvSpPr>
              <p:nvPr/>
            </p:nvSpPr>
            <p:spPr bwMode="auto">
              <a:xfrm>
                <a:off x="3400864" y="2969726"/>
                <a:ext cx="57150" cy="71438"/>
              </a:xfrm>
              <a:custGeom>
                <a:avLst/>
                <a:gdLst>
                  <a:gd name="T0" fmla="*/ 10 w 35"/>
                  <a:gd name="T1" fmla="*/ 2 h 44"/>
                  <a:gd name="T2" fmla="*/ 15 w 35"/>
                  <a:gd name="T3" fmla="*/ 4 h 44"/>
                  <a:gd name="T4" fmla="*/ 20 w 35"/>
                  <a:gd name="T5" fmla="*/ 16 h 44"/>
                  <a:gd name="T6" fmla="*/ 23 w 35"/>
                  <a:gd name="T7" fmla="*/ 23 h 44"/>
                  <a:gd name="T8" fmla="*/ 27 w 35"/>
                  <a:gd name="T9" fmla="*/ 23 h 44"/>
                  <a:gd name="T10" fmla="*/ 30 w 35"/>
                  <a:gd name="T11" fmla="*/ 25 h 44"/>
                  <a:gd name="T12" fmla="*/ 32 w 35"/>
                  <a:gd name="T13" fmla="*/ 41 h 44"/>
                  <a:gd name="T14" fmla="*/ 29 w 35"/>
                  <a:gd name="T15" fmla="*/ 41 h 44"/>
                  <a:gd name="T16" fmla="*/ 18 w 35"/>
                  <a:gd name="T17" fmla="*/ 30 h 44"/>
                  <a:gd name="T18" fmla="*/ 19 w 35"/>
                  <a:gd name="T19" fmla="*/ 26 h 44"/>
                  <a:gd name="T20" fmla="*/ 20 w 35"/>
                  <a:gd name="T21" fmla="*/ 26 h 44"/>
                  <a:gd name="T22" fmla="*/ 20 w 35"/>
                  <a:gd name="T23" fmla="*/ 24 h 44"/>
                  <a:gd name="T24" fmla="*/ 10 w 35"/>
                  <a:gd name="T25" fmla="*/ 18 h 44"/>
                  <a:gd name="T26" fmla="*/ 2 w 35"/>
                  <a:gd name="T27" fmla="*/ 9 h 44"/>
                  <a:gd name="T28" fmla="*/ 3 w 35"/>
                  <a:gd name="T29" fmla="*/ 8 h 44"/>
                  <a:gd name="T30" fmla="*/ 10 w 35"/>
                  <a:gd name="T31" fmla="*/ 2 h 44"/>
                  <a:gd name="T32" fmla="*/ 10 w 35"/>
                  <a:gd name="T33" fmla="*/ 2 h 44"/>
                  <a:gd name="T34" fmla="*/ 9 w 35"/>
                  <a:gd name="T35" fmla="*/ 1 h 44"/>
                  <a:gd name="T36" fmla="*/ 1 w 35"/>
                  <a:gd name="T37" fmla="*/ 7 h 44"/>
                  <a:gd name="T38" fmla="*/ 4 w 35"/>
                  <a:gd name="T39" fmla="*/ 16 h 44"/>
                  <a:gd name="T40" fmla="*/ 15 w 35"/>
                  <a:gd name="T41" fmla="*/ 22 h 44"/>
                  <a:gd name="T42" fmla="*/ 18 w 35"/>
                  <a:gd name="T43" fmla="*/ 25 h 44"/>
                  <a:gd name="T44" fmla="*/ 18 w 35"/>
                  <a:gd name="T45" fmla="*/ 25 h 44"/>
                  <a:gd name="T46" fmla="*/ 18 w 35"/>
                  <a:gd name="T47" fmla="*/ 25 h 44"/>
                  <a:gd name="T48" fmla="*/ 18 w 35"/>
                  <a:gd name="T49" fmla="*/ 25 h 44"/>
                  <a:gd name="T50" fmla="*/ 19 w 35"/>
                  <a:gd name="T51" fmla="*/ 25 h 44"/>
                  <a:gd name="T52" fmla="*/ 18 w 35"/>
                  <a:gd name="T53" fmla="*/ 25 h 44"/>
                  <a:gd name="T54" fmla="*/ 18 w 35"/>
                  <a:gd name="T55" fmla="*/ 25 h 44"/>
                  <a:gd name="T56" fmla="*/ 18 w 35"/>
                  <a:gd name="T57" fmla="*/ 24 h 44"/>
                  <a:gd name="T58" fmla="*/ 19 w 35"/>
                  <a:gd name="T59" fmla="*/ 25 h 44"/>
                  <a:gd name="T60" fmla="*/ 16 w 35"/>
                  <a:gd name="T61" fmla="*/ 26 h 44"/>
                  <a:gd name="T62" fmla="*/ 17 w 35"/>
                  <a:gd name="T63" fmla="*/ 34 h 44"/>
                  <a:gd name="T64" fmla="*/ 28 w 35"/>
                  <a:gd name="T65" fmla="*/ 42 h 44"/>
                  <a:gd name="T66" fmla="*/ 34 w 35"/>
                  <a:gd name="T67" fmla="*/ 43 h 44"/>
                  <a:gd name="T68" fmla="*/ 31 w 35"/>
                  <a:gd name="T69" fmla="*/ 24 h 44"/>
                  <a:gd name="T70" fmla="*/ 27 w 35"/>
                  <a:gd name="T71" fmla="*/ 21 h 44"/>
                  <a:gd name="T72" fmla="*/ 24 w 35"/>
                  <a:gd name="T73" fmla="*/ 21 h 44"/>
                  <a:gd name="T74" fmla="*/ 19 w 35"/>
                  <a:gd name="T75" fmla="*/ 7 h 44"/>
                  <a:gd name="T76" fmla="*/ 12 w 35"/>
                  <a:gd name="T77" fmla="*/ 0 h 44"/>
                  <a:gd name="T78" fmla="*/ 9 w 35"/>
                  <a:gd name="T79" fmla="*/ 1 h 44"/>
                  <a:gd name="T80" fmla="*/ 10 w 35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44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3"/>
                      <a:pt x="15" y="4"/>
                    </a:cubicBezTo>
                    <a:cubicBezTo>
                      <a:pt x="16" y="4"/>
                      <a:pt x="17" y="6"/>
                      <a:pt x="17" y="7"/>
                    </a:cubicBezTo>
                    <a:cubicBezTo>
                      <a:pt x="18" y="10"/>
                      <a:pt x="19" y="13"/>
                      <a:pt x="20" y="16"/>
                    </a:cubicBezTo>
                    <a:cubicBezTo>
                      <a:pt x="20" y="18"/>
                      <a:pt x="21" y="19"/>
                      <a:pt x="22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6" y="23"/>
                      <a:pt x="26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1" y="28"/>
                      <a:pt x="33" y="34"/>
                      <a:pt x="33" y="38"/>
                    </a:cubicBezTo>
                    <a:cubicBezTo>
                      <a:pt x="33" y="40"/>
                      <a:pt x="33" y="41"/>
                      <a:pt x="32" y="41"/>
                    </a:cubicBezTo>
                    <a:cubicBezTo>
                      <a:pt x="32" y="42"/>
                      <a:pt x="32" y="42"/>
                      <a:pt x="31" y="42"/>
                    </a:cubicBezTo>
                    <a:cubicBezTo>
                      <a:pt x="31" y="42"/>
                      <a:pt x="30" y="41"/>
                      <a:pt x="29" y="41"/>
                    </a:cubicBezTo>
                    <a:cubicBezTo>
                      <a:pt x="25" y="39"/>
                      <a:pt x="20" y="34"/>
                      <a:pt x="19" y="33"/>
                    </a:cubicBezTo>
                    <a:cubicBezTo>
                      <a:pt x="18" y="32"/>
                      <a:pt x="18" y="31"/>
                      <a:pt x="18" y="30"/>
                    </a:cubicBezTo>
                    <a:cubicBezTo>
                      <a:pt x="18" y="29"/>
                      <a:pt x="18" y="28"/>
                      <a:pt x="18" y="27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8" y="21"/>
                      <a:pt x="16" y="20"/>
                    </a:cubicBezTo>
                    <a:cubicBezTo>
                      <a:pt x="14" y="19"/>
                      <a:pt x="12" y="18"/>
                      <a:pt x="10" y="18"/>
                    </a:cubicBezTo>
                    <a:cubicBezTo>
                      <a:pt x="9" y="18"/>
                      <a:pt x="7" y="16"/>
                      <a:pt x="5" y="15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6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4"/>
                      <a:pt x="3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2"/>
                      <a:pt x="2" y="14"/>
                      <a:pt x="4" y="16"/>
                    </a:cubicBezTo>
                    <a:cubicBezTo>
                      <a:pt x="6" y="18"/>
                      <a:pt x="8" y="19"/>
                      <a:pt x="10" y="20"/>
                    </a:cubicBezTo>
                    <a:cubicBezTo>
                      <a:pt x="12" y="20"/>
                      <a:pt x="14" y="21"/>
                      <a:pt x="15" y="22"/>
                    </a:cubicBezTo>
                    <a:cubicBezTo>
                      <a:pt x="16" y="23"/>
                      <a:pt x="17" y="23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6" y="26"/>
                    </a:cubicBezTo>
                    <a:cubicBezTo>
                      <a:pt x="16" y="27"/>
                      <a:pt x="16" y="28"/>
                      <a:pt x="16" y="30"/>
                    </a:cubicBezTo>
                    <a:cubicBezTo>
                      <a:pt x="16" y="31"/>
                      <a:pt x="16" y="33"/>
                      <a:pt x="17" y="34"/>
                    </a:cubicBezTo>
                    <a:cubicBezTo>
                      <a:pt x="18" y="35"/>
                      <a:pt x="21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29" y="43"/>
                      <a:pt x="30" y="44"/>
                      <a:pt x="31" y="44"/>
                    </a:cubicBezTo>
                    <a:cubicBezTo>
                      <a:pt x="32" y="44"/>
                      <a:pt x="33" y="43"/>
                      <a:pt x="34" y="43"/>
                    </a:cubicBezTo>
                    <a:cubicBezTo>
                      <a:pt x="35" y="42"/>
                      <a:pt x="35" y="40"/>
                      <a:pt x="35" y="38"/>
                    </a:cubicBezTo>
                    <a:cubicBezTo>
                      <a:pt x="35" y="33"/>
                      <a:pt x="33" y="27"/>
                      <a:pt x="31" y="24"/>
                    </a:cubicBezTo>
                    <a:cubicBezTo>
                      <a:pt x="31" y="23"/>
                      <a:pt x="30" y="22"/>
                      <a:pt x="29" y="22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3" y="19"/>
                    </a:cubicBezTo>
                    <a:cubicBezTo>
                      <a:pt x="22" y="16"/>
                      <a:pt x="20" y="10"/>
                      <a:pt x="19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5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4" name="Freeform 470"/>
              <p:cNvSpPr>
                <a:spLocks/>
              </p:cNvSpPr>
              <p:nvPr/>
            </p:nvSpPr>
            <p:spPr bwMode="auto">
              <a:xfrm>
                <a:off x="3415151" y="2682389"/>
                <a:ext cx="47625" cy="26988"/>
              </a:xfrm>
              <a:custGeom>
                <a:avLst/>
                <a:gdLst>
                  <a:gd name="T0" fmla="*/ 1 w 29"/>
                  <a:gd name="T1" fmla="*/ 0 h 17"/>
                  <a:gd name="T2" fmla="*/ 5 w 29"/>
                  <a:gd name="T3" fmla="*/ 8 h 17"/>
                  <a:gd name="T4" fmla="*/ 6 w 29"/>
                  <a:gd name="T5" fmla="*/ 9 h 17"/>
                  <a:gd name="T6" fmla="*/ 8 w 29"/>
                  <a:gd name="T7" fmla="*/ 9 h 17"/>
                  <a:gd name="T8" fmla="*/ 11 w 29"/>
                  <a:gd name="T9" fmla="*/ 8 h 17"/>
                  <a:gd name="T10" fmla="*/ 20 w 29"/>
                  <a:gd name="T11" fmla="*/ 11 h 17"/>
                  <a:gd name="T12" fmla="*/ 25 w 29"/>
                  <a:gd name="T13" fmla="*/ 14 h 17"/>
                  <a:gd name="T14" fmla="*/ 29 w 29"/>
                  <a:gd name="T15" fmla="*/ 17 h 17"/>
                  <a:gd name="T16" fmla="*/ 13 w 29"/>
                  <a:gd name="T17" fmla="*/ 7 h 17"/>
                  <a:gd name="T18" fmla="*/ 6 w 29"/>
                  <a:gd name="T19" fmla="*/ 6 h 17"/>
                  <a:gd name="T20" fmla="*/ 3 w 29"/>
                  <a:gd name="T21" fmla="*/ 4 h 17"/>
                  <a:gd name="T22" fmla="*/ 2 w 29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7">
                    <a:moveTo>
                      <a:pt x="1" y="0"/>
                    </a:moveTo>
                    <a:cubicBezTo>
                      <a:pt x="0" y="2"/>
                      <a:pt x="3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0" y="8"/>
                      <a:pt x="11" y="8"/>
                    </a:cubicBezTo>
                    <a:cubicBezTo>
                      <a:pt x="14" y="8"/>
                      <a:pt x="18" y="9"/>
                      <a:pt x="20" y="11"/>
                    </a:cubicBezTo>
                    <a:cubicBezTo>
                      <a:pt x="22" y="12"/>
                      <a:pt x="23" y="13"/>
                      <a:pt x="25" y="14"/>
                    </a:cubicBezTo>
                    <a:cubicBezTo>
                      <a:pt x="26" y="15"/>
                      <a:pt x="27" y="17"/>
                      <a:pt x="29" y="17"/>
                    </a:cubicBezTo>
                    <a:cubicBezTo>
                      <a:pt x="26" y="12"/>
                      <a:pt x="20" y="7"/>
                      <a:pt x="13" y="7"/>
                    </a:cubicBezTo>
                    <a:cubicBezTo>
                      <a:pt x="11" y="7"/>
                      <a:pt x="8" y="7"/>
                      <a:pt x="6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5" name="Freeform 471"/>
              <p:cNvSpPr>
                <a:spLocks/>
              </p:cNvSpPr>
              <p:nvPr/>
            </p:nvSpPr>
            <p:spPr bwMode="auto">
              <a:xfrm>
                <a:off x="3477064" y="2723664"/>
                <a:ext cx="28575" cy="33338"/>
              </a:xfrm>
              <a:custGeom>
                <a:avLst/>
                <a:gdLst>
                  <a:gd name="T0" fmla="*/ 0 w 18"/>
                  <a:gd name="T1" fmla="*/ 0 h 21"/>
                  <a:gd name="T2" fmla="*/ 0 w 18"/>
                  <a:gd name="T3" fmla="*/ 11 h 21"/>
                  <a:gd name="T4" fmla="*/ 5 w 18"/>
                  <a:gd name="T5" fmla="*/ 14 h 21"/>
                  <a:gd name="T6" fmla="*/ 10 w 18"/>
                  <a:gd name="T7" fmla="*/ 16 h 21"/>
                  <a:gd name="T8" fmla="*/ 18 w 18"/>
                  <a:gd name="T9" fmla="*/ 21 h 21"/>
                  <a:gd name="T10" fmla="*/ 17 w 18"/>
                  <a:gd name="T11" fmla="*/ 19 h 21"/>
                  <a:gd name="T12" fmla="*/ 14 w 18"/>
                  <a:gd name="T13" fmla="*/ 16 h 21"/>
                  <a:gd name="T14" fmla="*/ 11 w 18"/>
                  <a:gd name="T15" fmla="*/ 14 h 21"/>
                  <a:gd name="T16" fmla="*/ 10 w 18"/>
                  <a:gd name="T17" fmla="*/ 8 h 21"/>
                  <a:gd name="T18" fmla="*/ 5 w 18"/>
                  <a:gd name="T19" fmla="*/ 11 h 21"/>
                  <a:gd name="T20" fmla="*/ 1 w 1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1" y="4"/>
                      <a:pt x="0" y="7"/>
                      <a:pt x="0" y="11"/>
                    </a:cubicBezTo>
                    <a:cubicBezTo>
                      <a:pt x="1" y="13"/>
                      <a:pt x="3" y="13"/>
                      <a:pt x="5" y="14"/>
                    </a:cubicBezTo>
                    <a:cubicBezTo>
                      <a:pt x="7" y="14"/>
                      <a:pt x="8" y="16"/>
                      <a:pt x="10" y="16"/>
                    </a:cubicBezTo>
                    <a:cubicBezTo>
                      <a:pt x="13" y="17"/>
                      <a:pt x="16" y="20"/>
                      <a:pt x="18" y="21"/>
                    </a:cubicBezTo>
                    <a:cubicBezTo>
                      <a:pt x="18" y="21"/>
                      <a:pt x="17" y="20"/>
                      <a:pt x="17" y="19"/>
                    </a:cubicBezTo>
                    <a:cubicBezTo>
                      <a:pt x="16" y="18"/>
                      <a:pt x="15" y="17"/>
                      <a:pt x="14" y="16"/>
                    </a:cubicBezTo>
                    <a:cubicBezTo>
                      <a:pt x="13" y="15"/>
                      <a:pt x="12" y="15"/>
                      <a:pt x="11" y="14"/>
                    </a:cubicBezTo>
                    <a:cubicBezTo>
                      <a:pt x="8" y="13"/>
                      <a:pt x="9" y="11"/>
                      <a:pt x="10" y="8"/>
                    </a:cubicBezTo>
                    <a:cubicBezTo>
                      <a:pt x="9" y="10"/>
                      <a:pt x="8" y="12"/>
                      <a:pt x="5" y="11"/>
                    </a:cubicBezTo>
                    <a:cubicBezTo>
                      <a:pt x="2" y="10"/>
                      <a:pt x="1" y="3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6" name="Freeform 472"/>
              <p:cNvSpPr>
                <a:spLocks/>
              </p:cNvSpPr>
              <p:nvPr/>
            </p:nvSpPr>
            <p:spPr bwMode="auto">
              <a:xfrm>
                <a:off x="3396101" y="2760176"/>
                <a:ext cx="69850" cy="68263"/>
              </a:xfrm>
              <a:custGeom>
                <a:avLst/>
                <a:gdLst>
                  <a:gd name="T0" fmla="*/ 3 w 43"/>
                  <a:gd name="T1" fmla="*/ 0 h 42"/>
                  <a:gd name="T2" fmla="*/ 1 w 43"/>
                  <a:gd name="T3" fmla="*/ 7 h 42"/>
                  <a:gd name="T4" fmla="*/ 2 w 43"/>
                  <a:gd name="T5" fmla="*/ 11 h 42"/>
                  <a:gd name="T6" fmla="*/ 3 w 43"/>
                  <a:gd name="T7" fmla="*/ 12 h 42"/>
                  <a:gd name="T8" fmla="*/ 7 w 43"/>
                  <a:gd name="T9" fmla="*/ 13 h 42"/>
                  <a:gd name="T10" fmla="*/ 13 w 43"/>
                  <a:gd name="T11" fmla="*/ 16 h 42"/>
                  <a:gd name="T12" fmla="*/ 19 w 43"/>
                  <a:gd name="T13" fmla="*/ 22 h 42"/>
                  <a:gd name="T14" fmla="*/ 27 w 43"/>
                  <a:gd name="T15" fmla="*/ 29 h 42"/>
                  <a:gd name="T16" fmla="*/ 36 w 43"/>
                  <a:gd name="T17" fmla="*/ 35 h 42"/>
                  <a:gd name="T18" fmla="*/ 43 w 43"/>
                  <a:gd name="T19" fmla="*/ 42 h 42"/>
                  <a:gd name="T20" fmla="*/ 39 w 43"/>
                  <a:gd name="T21" fmla="*/ 37 h 42"/>
                  <a:gd name="T22" fmla="*/ 29 w 43"/>
                  <a:gd name="T23" fmla="*/ 27 h 42"/>
                  <a:gd name="T24" fmla="*/ 16 w 43"/>
                  <a:gd name="T25" fmla="*/ 14 h 42"/>
                  <a:gd name="T26" fmla="*/ 5 w 43"/>
                  <a:gd name="T27" fmla="*/ 10 h 42"/>
                  <a:gd name="T28" fmla="*/ 1 w 43"/>
                  <a:gd name="T29" fmla="*/ 6 h 42"/>
                  <a:gd name="T30" fmla="*/ 2 w 43"/>
                  <a:gd name="T31" fmla="*/ 3 h 42"/>
                  <a:gd name="T32" fmla="*/ 3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" y="0"/>
                    </a:moveTo>
                    <a:cubicBezTo>
                      <a:pt x="2" y="2"/>
                      <a:pt x="1" y="5"/>
                      <a:pt x="1" y="7"/>
                    </a:cubicBezTo>
                    <a:cubicBezTo>
                      <a:pt x="0" y="9"/>
                      <a:pt x="0" y="9"/>
                      <a:pt x="2" y="11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4" y="13"/>
                      <a:pt x="5" y="13"/>
                      <a:pt x="7" y="13"/>
                    </a:cubicBezTo>
                    <a:cubicBezTo>
                      <a:pt x="9" y="13"/>
                      <a:pt x="11" y="15"/>
                      <a:pt x="13" y="16"/>
                    </a:cubicBezTo>
                    <a:cubicBezTo>
                      <a:pt x="15" y="18"/>
                      <a:pt x="17" y="20"/>
                      <a:pt x="19" y="22"/>
                    </a:cubicBezTo>
                    <a:cubicBezTo>
                      <a:pt x="22" y="24"/>
                      <a:pt x="25" y="27"/>
                      <a:pt x="27" y="29"/>
                    </a:cubicBezTo>
                    <a:cubicBezTo>
                      <a:pt x="30" y="31"/>
                      <a:pt x="33" y="33"/>
                      <a:pt x="36" y="35"/>
                    </a:cubicBezTo>
                    <a:cubicBezTo>
                      <a:pt x="38" y="37"/>
                      <a:pt x="40" y="40"/>
                      <a:pt x="43" y="42"/>
                    </a:cubicBezTo>
                    <a:cubicBezTo>
                      <a:pt x="41" y="41"/>
                      <a:pt x="40" y="39"/>
                      <a:pt x="39" y="37"/>
                    </a:cubicBezTo>
                    <a:cubicBezTo>
                      <a:pt x="36" y="33"/>
                      <a:pt x="32" y="30"/>
                      <a:pt x="29" y="27"/>
                    </a:cubicBezTo>
                    <a:cubicBezTo>
                      <a:pt x="24" y="22"/>
                      <a:pt x="20" y="18"/>
                      <a:pt x="16" y="14"/>
                    </a:cubicBezTo>
                    <a:cubicBezTo>
                      <a:pt x="13" y="12"/>
                      <a:pt x="8" y="11"/>
                      <a:pt x="5" y="10"/>
                    </a:cubicBezTo>
                    <a:cubicBezTo>
                      <a:pt x="3" y="9"/>
                      <a:pt x="1" y="9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7" name="Freeform 473"/>
              <p:cNvSpPr>
                <a:spLocks/>
              </p:cNvSpPr>
              <p:nvPr/>
            </p:nvSpPr>
            <p:spPr bwMode="auto">
              <a:xfrm>
                <a:off x="3488176" y="2853839"/>
                <a:ext cx="25400" cy="39688"/>
              </a:xfrm>
              <a:custGeom>
                <a:avLst/>
                <a:gdLst>
                  <a:gd name="T0" fmla="*/ 1 w 16"/>
                  <a:gd name="T1" fmla="*/ 0 h 25"/>
                  <a:gd name="T2" fmla="*/ 0 w 16"/>
                  <a:gd name="T3" fmla="*/ 9 h 25"/>
                  <a:gd name="T4" fmla="*/ 4 w 16"/>
                  <a:gd name="T5" fmla="*/ 13 h 25"/>
                  <a:gd name="T6" fmla="*/ 16 w 16"/>
                  <a:gd name="T7" fmla="*/ 25 h 25"/>
                  <a:gd name="T8" fmla="*/ 5 w 16"/>
                  <a:gd name="T9" fmla="*/ 12 h 25"/>
                  <a:gd name="T10" fmla="*/ 1 w 16"/>
                  <a:gd name="T11" fmla="*/ 7 h 25"/>
                  <a:gd name="T12" fmla="*/ 0 w 16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9" y="16"/>
                      <a:pt x="12" y="21"/>
                      <a:pt x="16" y="25"/>
                    </a:cubicBezTo>
                    <a:cubicBezTo>
                      <a:pt x="15" y="19"/>
                      <a:pt x="9" y="15"/>
                      <a:pt x="5" y="12"/>
                    </a:cubicBez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3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8" name="Freeform 474"/>
              <p:cNvSpPr>
                <a:spLocks/>
              </p:cNvSpPr>
              <p:nvPr/>
            </p:nvSpPr>
            <p:spPr bwMode="auto">
              <a:xfrm>
                <a:off x="3519926" y="2906226"/>
                <a:ext cx="19050" cy="15875"/>
              </a:xfrm>
              <a:custGeom>
                <a:avLst/>
                <a:gdLst>
                  <a:gd name="T0" fmla="*/ 4 w 12"/>
                  <a:gd name="T1" fmla="*/ 0 h 10"/>
                  <a:gd name="T2" fmla="*/ 4 w 12"/>
                  <a:gd name="T3" fmla="*/ 6 h 10"/>
                  <a:gd name="T4" fmla="*/ 12 w 12"/>
                  <a:gd name="T5" fmla="*/ 10 h 10"/>
                  <a:gd name="T6" fmla="*/ 6 w 12"/>
                  <a:gd name="T7" fmla="*/ 6 h 10"/>
                  <a:gd name="T8" fmla="*/ 3 w 12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0" y="1"/>
                      <a:pt x="2" y="6"/>
                      <a:pt x="4" y="6"/>
                    </a:cubicBezTo>
                    <a:cubicBezTo>
                      <a:pt x="7" y="8"/>
                      <a:pt x="10" y="8"/>
                      <a:pt x="12" y="10"/>
                    </a:cubicBezTo>
                    <a:cubicBezTo>
                      <a:pt x="10" y="8"/>
                      <a:pt x="8" y="7"/>
                      <a:pt x="6" y="6"/>
                    </a:cubicBezTo>
                    <a:cubicBezTo>
                      <a:pt x="4" y="5"/>
                      <a:pt x="3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9" name="Freeform 475"/>
              <p:cNvSpPr>
                <a:spLocks/>
              </p:cNvSpPr>
              <p:nvPr/>
            </p:nvSpPr>
            <p:spPr bwMode="auto">
              <a:xfrm>
                <a:off x="3538976" y="2928451"/>
                <a:ext cx="14288" cy="15875"/>
              </a:xfrm>
              <a:custGeom>
                <a:avLst/>
                <a:gdLst>
                  <a:gd name="T0" fmla="*/ 3 w 9"/>
                  <a:gd name="T1" fmla="*/ 0 h 10"/>
                  <a:gd name="T2" fmla="*/ 2 w 9"/>
                  <a:gd name="T3" fmla="*/ 5 h 10"/>
                  <a:gd name="T4" fmla="*/ 9 w 9"/>
                  <a:gd name="T5" fmla="*/ 10 h 10"/>
                  <a:gd name="T6" fmla="*/ 2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3" y="2"/>
                      <a:pt x="0" y="4"/>
                      <a:pt x="2" y="5"/>
                    </a:cubicBezTo>
                    <a:cubicBezTo>
                      <a:pt x="4" y="7"/>
                      <a:pt x="7" y="10"/>
                      <a:pt x="9" y="10"/>
                    </a:cubicBezTo>
                    <a:cubicBezTo>
                      <a:pt x="9" y="7"/>
                      <a:pt x="1" y="4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0" name="Freeform 476"/>
              <p:cNvSpPr>
                <a:spLocks/>
              </p:cNvSpPr>
              <p:nvPr/>
            </p:nvSpPr>
            <p:spPr bwMode="auto">
              <a:xfrm>
                <a:off x="3351651" y="2793514"/>
                <a:ext cx="42863" cy="50800"/>
              </a:xfrm>
              <a:custGeom>
                <a:avLst/>
                <a:gdLst>
                  <a:gd name="T0" fmla="*/ 3 w 27"/>
                  <a:gd name="T1" fmla="*/ 0 h 31"/>
                  <a:gd name="T2" fmla="*/ 1 w 27"/>
                  <a:gd name="T3" fmla="*/ 7 h 31"/>
                  <a:gd name="T4" fmla="*/ 4 w 27"/>
                  <a:gd name="T5" fmla="*/ 10 h 31"/>
                  <a:gd name="T6" fmla="*/ 9 w 27"/>
                  <a:gd name="T7" fmla="*/ 13 h 31"/>
                  <a:gd name="T8" fmla="*/ 18 w 27"/>
                  <a:gd name="T9" fmla="*/ 21 h 31"/>
                  <a:gd name="T10" fmla="*/ 27 w 27"/>
                  <a:gd name="T11" fmla="*/ 31 h 31"/>
                  <a:gd name="T12" fmla="*/ 21 w 27"/>
                  <a:gd name="T13" fmla="*/ 21 h 31"/>
                  <a:gd name="T14" fmla="*/ 17 w 27"/>
                  <a:gd name="T15" fmla="*/ 16 h 31"/>
                  <a:gd name="T16" fmla="*/ 13 w 27"/>
                  <a:gd name="T17" fmla="*/ 12 h 31"/>
                  <a:gd name="T18" fmla="*/ 5 w 27"/>
                  <a:gd name="T19" fmla="*/ 7 h 31"/>
                  <a:gd name="T20" fmla="*/ 3 w 27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1">
                    <a:moveTo>
                      <a:pt x="3" y="0"/>
                    </a:moveTo>
                    <a:cubicBezTo>
                      <a:pt x="2" y="2"/>
                      <a:pt x="0" y="4"/>
                      <a:pt x="1" y="7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6" y="11"/>
                      <a:pt x="7" y="12"/>
                      <a:pt x="9" y="13"/>
                    </a:cubicBezTo>
                    <a:cubicBezTo>
                      <a:pt x="12" y="15"/>
                      <a:pt x="15" y="18"/>
                      <a:pt x="18" y="21"/>
                    </a:cubicBezTo>
                    <a:cubicBezTo>
                      <a:pt x="21" y="25"/>
                      <a:pt x="25" y="28"/>
                      <a:pt x="27" y="31"/>
                    </a:cubicBezTo>
                    <a:cubicBezTo>
                      <a:pt x="26" y="27"/>
                      <a:pt x="23" y="24"/>
                      <a:pt x="21" y="21"/>
                    </a:cubicBezTo>
                    <a:cubicBezTo>
                      <a:pt x="20" y="19"/>
                      <a:pt x="18" y="18"/>
                      <a:pt x="17" y="16"/>
                    </a:cubicBezTo>
                    <a:cubicBezTo>
                      <a:pt x="16" y="15"/>
                      <a:pt x="14" y="13"/>
                      <a:pt x="13" y="12"/>
                    </a:cubicBezTo>
                    <a:cubicBezTo>
                      <a:pt x="10" y="10"/>
                      <a:pt x="8" y="9"/>
                      <a:pt x="5" y="7"/>
                    </a:cubicBezTo>
                    <a:cubicBezTo>
                      <a:pt x="4" y="6"/>
                      <a:pt x="1" y="3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1" name="Freeform 477"/>
              <p:cNvSpPr>
                <a:spLocks/>
              </p:cNvSpPr>
              <p:nvPr/>
            </p:nvSpPr>
            <p:spPr bwMode="auto">
              <a:xfrm>
                <a:off x="3411976" y="2868126"/>
                <a:ext cx="26988" cy="39688"/>
              </a:xfrm>
              <a:custGeom>
                <a:avLst/>
                <a:gdLst>
                  <a:gd name="T0" fmla="*/ 0 w 17"/>
                  <a:gd name="T1" fmla="*/ 0 h 25"/>
                  <a:gd name="T2" fmla="*/ 6 w 17"/>
                  <a:gd name="T3" fmla="*/ 11 h 25"/>
                  <a:gd name="T4" fmla="*/ 9 w 17"/>
                  <a:gd name="T5" fmla="*/ 19 h 25"/>
                  <a:gd name="T6" fmla="*/ 11 w 17"/>
                  <a:gd name="T7" fmla="*/ 25 h 25"/>
                  <a:gd name="T8" fmla="*/ 17 w 17"/>
                  <a:gd name="T9" fmla="*/ 18 h 25"/>
                  <a:gd name="T10" fmla="*/ 11 w 17"/>
                  <a:gd name="T11" fmla="*/ 18 h 25"/>
                  <a:gd name="T12" fmla="*/ 9 w 17"/>
                  <a:gd name="T13" fmla="*/ 13 h 25"/>
                  <a:gd name="T14" fmla="*/ 5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0" y="0"/>
                    </a:moveTo>
                    <a:cubicBezTo>
                      <a:pt x="2" y="4"/>
                      <a:pt x="5" y="7"/>
                      <a:pt x="6" y="11"/>
                    </a:cubicBezTo>
                    <a:cubicBezTo>
                      <a:pt x="7" y="14"/>
                      <a:pt x="9" y="16"/>
                      <a:pt x="9" y="19"/>
                    </a:cubicBezTo>
                    <a:cubicBezTo>
                      <a:pt x="9" y="20"/>
                      <a:pt x="10" y="24"/>
                      <a:pt x="11" y="25"/>
                    </a:cubicBezTo>
                    <a:cubicBezTo>
                      <a:pt x="13" y="25"/>
                      <a:pt x="15" y="19"/>
                      <a:pt x="17" y="18"/>
                    </a:cubicBezTo>
                    <a:cubicBezTo>
                      <a:pt x="15" y="20"/>
                      <a:pt x="13" y="20"/>
                      <a:pt x="11" y="18"/>
                    </a:cubicBezTo>
                    <a:cubicBezTo>
                      <a:pt x="10" y="16"/>
                      <a:pt x="10" y="15"/>
                      <a:pt x="9" y="13"/>
                    </a:cubicBezTo>
                    <a:cubicBezTo>
                      <a:pt x="7" y="11"/>
                      <a:pt x="6" y="9"/>
                      <a:pt x="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2" name="Freeform 478"/>
              <p:cNvSpPr>
                <a:spLocks/>
              </p:cNvSpPr>
              <p:nvPr/>
            </p:nvSpPr>
            <p:spPr bwMode="auto">
              <a:xfrm>
                <a:off x="3434201" y="2907814"/>
                <a:ext cx="25400" cy="25400"/>
              </a:xfrm>
              <a:custGeom>
                <a:avLst/>
                <a:gdLst>
                  <a:gd name="T0" fmla="*/ 3 w 15"/>
                  <a:gd name="T1" fmla="*/ 1 h 16"/>
                  <a:gd name="T2" fmla="*/ 8 w 15"/>
                  <a:gd name="T3" fmla="*/ 9 h 16"/>
                  <a:gd name="T4" fmla="*/ 11 w 15"/>
                  <a:gd name="T5" fmla="*/ 12 h 16"/>
                  <a:gd name="T6" fmla="*/ 15 w 15"/>
                  <a:gd name="T7" fmla="*/ 16 h 16"/>
                  <a:gd name="T8" fmla="*/ 9 w 15"/>
                  <a:gd name="T9" fmla="*/ 9 h 16"/>
                  <a:gd name="T10" fmla="*/ 3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3" y="1"/>
                    </a:moveTo>
                    <a:cubicBezTo>
                      <a:pt x="0" y="5"/>
                      <a:pt x="5" y="7"/>
                      <a:pt x="8" y="9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3" y="13"/>
                      <a:pt x="14" y="15"/>
                      <a:pt x="15" y="16"/>
                    </a:cubicBezTo>
                    <a:cubicBezTo>
                      <a:pt x="15" y="13"/>
                      <a:pt x="11" y="11"/>
                      <a:pt x="9" y="9"/>
                    </a:cubicBezTo>
                    <a:cubicBezTo>
                      <a:pt x="8" y="8"/>
                      <a:pt x="1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3" name="Freeform 479"/>
              <p:cNvSpPr>
                <a:spLocks/>
              </p:cNvSpPr>
              <p:nvPr/>
            </p:nvSpPr>
            <p:spPr bwMode="auto">
              <a:xfrm>
                <a:off x="3467539" y="2941151"/>
                <a:ext cx="14288" cy="20638"/>
              </a:xfrm>
              <a:custGeom>
                <a:avLst/>
                <a:gdLst>
                  <a:gd name="T0" fmla="*/ 0 w 9"/>
                  <a:gd name="T1" fmla="*/ 0 h 13"/>
                  <a:gd name="T2" fmla="*/ 2 w 9"/>
                  <a:gd name="T3" fmla="*/ 4 h 13"/>
                  <a:gd name="T4" fmla="*/ 6 w 9"/>
                  <a:gd name="T5" fmla="*/ 11 h 13"/>
                  <a:gd name="T6" fmla="*/ 9 w 9"/>
                  <a:gd name="T7" fmla="*/ 11 h 13"/>
                  <a:gd name="T8" fmla="*/ 6 w 9"/>
                  <a:gd name="T9" fmla="*/ 9 h 13"/>
                  <a:gd name="T10" fmla="*/ 0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4" y="10"/>
                      <a:pt x="6" y="11"/>
                    </a:cubicBezTo>
                    <a:cubicBezTo>
                      <a:pt x="7" y="13"/>
                      <a:pt x="8" y="12"/>
                      <a:pt x="9" y="11"/>
                    </a:cubicBezTo>
                    <a:cubicBezTo>
                      <a:pt x="8" y="11"/>
                      <a:pt x="7" y="9"/>
                      <a:pt x="6" y="9"/>
                    </a:cubicBezTo>
                    <a:cubicBezTo>
                      <a:pt x="3" y="6"/>
                      <a:pt x="1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" name="Freeform 480"/>
              <p:cNvSpPr>
                <a:spLocks/>
              </p:cNvSpPr>
              <p:nvPr/>
            </p:nvSpPr>
            <p:spPr bwMode="auto">
              <a:xfrm>
                <a:off x="3481826" y="2969726"/>
                <a:ext cx="34925" cy="36513"/>
              </a:xfrm>
              <a:custGeom>
                <a:avLst/>
                <a:gdLst>
                  <a:gd name="T0" fmla="*/ 2 w 22"/>
                  <a:gd name="T1" fmla="*/ 0 h 22"/>
                  <a:gd name="T2" fmla="*/ 8 w 22"/>
                  <a:gd name="T3" fmla="*/ 5 h 22"/>
                  <a:gd name="T4" fmla="*/ 11 w 22"/>
                  <a:gd name="T5" fmla="*/ 8 h 22"/>
                  <a:gd name="T6" fmla="*/ 14 w 22"/>
                  <a:gd name="T7" fmla="*/ 11 h 22"/>
                  <a:gd name="T8" fmla="*/ 13 w 22"/>
                  <a:gd name="T9" fmla="*/ 16 h 22"/>
                  <a:gd name="T10" fmla="*/ 17 w 22"/>
                  <a:gd name="T11" fmla="*/ 19 h 22"/>
                  <a:gd name="T12" fmla="*/ 22 w 22"/>
                  <a:gd name="T13" fmla="*/ 22 h 22"/>
                  <a:gd name="T14" fmla="*/ 21 w 22"/>
                  <a:gd name="T15" fmla="*/ 20 h 22"/>
                  <a:gd name="T16" fmla="*/ 19 w 22"/>
                  <a:gd name="T17" fmla="*/ 15 h 22"/>
                  <a:gd name="T18" fmla="*/ 14 w 22"/>
                  <a:gd name="T19" fmla="*/ 8 h 22"/>
                  <a:gd name="T20" fmla="*/ 7 w 22"/>
                  <a:gd name="T21" fmla="*/ 3 h 22"/>
                  <a:gd name="T22" fmla="*/ 5 w 22"/>
                  <a:gd name="T23" fmla="*/ 1 h 22"/>
                  <a:gd name="T24" fmla="*/ 3 w 22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2" y="0"/>
                    </a:moveTo>
                    <a:cubicBezTo>
                      <a:pt x="0" y="3"/>
                      <a:pt x="7" y="4"/>
                      <a:pt x="8" y="5"/>
                    </a:cubicBezTo>
                    <a:cubicBezTo>
                      <a:pt x="9" y="6"/>
                      <a:pt x="10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3"/>
                      <a:pt x="12" y="14"/>
                      <a:pt x="13" y="16"/>
                    </a:cubicBezTo>
                    <a:cubicBezTo>
                      <a:pt x="14" y="17"/>
                      <a:pt x="16" y="18"/>
                      <a:pt x="17" y="19"/>
                    </a:cubicBezTo>
                    <a:cubicBezTo>
                      <a:pt x="18" y="20"/>
                      <a:pt x="21" y="22"/>
                      <a:pt x="22" y="22"/>
                    </a:cubicBezTo>
                    <a:cubicBezTo>
                      <a:pt x="22" y="21"/>
                      <a:pt x="21" y="21"/>
                      <a:pt x="21" y="20"/>
                    </a:cubicBezTo>
                    <a:cubicBezTo>
                      <a:pt x="20" y="19"/>
                      <a:pt x="20" y="17"/>
                      <a:pt x="19" y="15"/>
                    </a:cubicBezTo>
                    <a:cubicBezTo>
                      <a:pt x="18" y="12"/>
                      <a:pt x="16" y="10"/>
                      <a:pt x="14" y="8"/>
                    </a:cubicBezTo>
                    <a:cubicBezTo>
                      <a:pt x="11" y="6"/>
                      <a:pt x="9" y="5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" name="Freeform 481"/>
              <p:cNvSpPr>
                <a:spLocks/>
              </p:cNvSpPr>
              <p:nvPr/>
            </p:nvSpPr>
            <p:spPr bwMode="auto">
              <a:xfrm>
                <a:off x="3407214" y="2980839"/>
                <a:ext cx="25400" cy="25400"/>
              </a:xfrm>
              <a:custGeom>
                <a:avLst/>
                <a:gdLst>
                  <a:gd name="T0" fmla="*/ 3 w 16"/>
                  <a:gd name="T1" fmla="*/ 1 h 15"/>
                  <a:gd name="T2" fmla="*/ 1 w 16"/>
                  <a:gd name="T3" fmla="*/ 5 h 15"/>
                  <a:gd name="T4" fmla="*/ 5 w 16"/>
                  <a:gd name="T5" fmla="*/ 7 h 15"/>
                  <a:gd name="T6" fmla="*/ 7 w 16"/>
                  <a:gd name="T7" fmla="*/ 8 h 15"/>
                  <a:gd name="T8" fmla="*/ 8 w 16"/>
                  <a:gd name="T9" fmla="*/ 9 h 15"/>
                  <a:gd name="T10" fmla="*/ 13 w 16"/>
                  <a:gd name="T11" fmla="*/ 12 h 15"/>
                  <a:gd name="T12" fmla="*/ 16 w 16"/>
                  <a:gd name="T13" fmla="*/ 15 h 15"/>
                  <a:gd name="T14" fmla="*/ 9 w 16"/>
                  <a:gd name="T15" fmla="*/ 6 h 15"/>
                  <a:gd name="T16" fmla="*/ 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10" y="10"/>
                      <a:pt x="12" y="11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2"/>
                      <a:pt x="11" y="8"/>
                      <a:pt x="9" y="6"/>
                    </a:cubicBezTo>
                    <a:cubicBezTo>
                      <a:pt x="7" y="5"/>
                      <a:pt x="2" y="4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6" name="Freeform 482"/>
              <p:cNvSpPr>
                <a:spLocks/>
              </p:cNvSpPr>
              <p:nvPr/>
            </p:nvSpPr>
            <p:spPr bwMode="auto">
              <a:xfrm>
                <a:off x="3431026" y="3014176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1 w 11"/>
                  <a:gd name="T3" fmla="*/ 2 h 11"/>
                  <a:gd name="T4" fmla="*/ 3 w 11"/>
                  <a:gd name="T5" fmla="*/ 6 h 11"/>
                  <a:gd name="T6" fmla="*/ 7 w 11"/>
                  <a:gd name="T7" fmla="*/ 9 h 11"/>
                  <a:gd name="T8" fmla="*/ 9 w 11"/>
                  <a:gd name="T9" fmla="*/ 10 h 11"/>
                  <a:gd name="T10" fmla="*/ 11 w 11"/>
                  <a:gd name="T11" fmla="*/ 11 h 11"/>
                  <a:gd name="T12" fmla="*/ 2 w 1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5" y="8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0"/>
                      <a:pt x="0" y="2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" name="Freeform 483"/>
              <p:cNvSpPr>
                <a:spLocks/>
              </p:cNvSpPr>
              <p:nvPr/>
            </p:nvSpPr>
            <p:spPr bwMode="auto">
              <a:xfrm>
                <a:off x="3359589" y="2910989"/>
                <a:ext cx="49213" cy="63500"/>
              </a:xfrm>
              <a:custGeom>
                <a:avLst/>
                <a:gdLst>
                  <a:gd name="T0" fmla="*/ 3 w 31"/>
                  <a:gd name="T1" fmla="*/ 0 h 40"/>
                  <a:gd name="T2" fmla="*/ 1 w 31"/>
                  <a:gd name="T3" fmla="*/ 4 h 40"/>
                  <a:gd name="T4" fmla="*/ 3 w 31"/>
                  <a:gd name="T5" fmla="*/ 8 h 40"/>
                  <a:gd name="T6" fmla="*/ 14 w 31"/>
                  <a:gd name="T7" fmla="*/ 19 h 40"/>
                  <a:gd name="T8" fmla="*/ 22 w 31"/>
                  <a:gd name="T9" fmla="*/ 32 h 40"/>
                  <a:gd name="T10" fmla="*/ 26 w 31"/>
                  <a:gd name="T11" fmla="*/ 38 h 40"/>
                  <a:gd name="T12" fmla="*/ 31 w 31"/>
                  <a:gd name="T13" fmla="*/ 38 h 40"/>
                  <a:gd name="T14" fmla="*/ 29 w 31"/>
                  <a:gd name="T15" fmla="*/ 38 h 40"/>
                  <a:gd name="T16" fmla="*/ 26 w 31"/>
                  <a:gd name="T17" fmla="*/ 33 h 40"/>
                  <a:gd name="T18" fmla="*/ 13 w 31"/>
                  <a:gd name="T19" fmla="*/ 16 h 40"/>
                  <a:gd name="T20" fmla="*/ 8 w 31"/>
                  <a:gd name="T21" fmla="*/ 11 h 40"/>
                  <a:gd name="T22" fmla="*/ 4 w 31"/>
                  <a:gd name="T23" fmla="*/ 8 h 40"/>
                  <a:gd name="T24" fmla="*/ 2 w 31"/>
                  <a:gd name="T2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0">
                    <a:moveTo>
                      <a:pt x="3" y="0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7" y="11"/>
                      <a:pt x="11" y="15"/>
                      <a:pt x="14" y="19"/>
                    </a:cubicBezTo>
                    <a:cubicBezTo>
                      <a:pt x="17" y="23"/>
                      <a:pt x="20" y="27"/>
                      <a:pt x="22" y="32"/>
                    </a:cubicBezTo>
                    <a:cubicBezTo>
                      <a:pt x="23" y="34"/>
                      <a:pt x="24" y="36"/>
                      <a:pt x="26" y="38"/>
                    </a:cubicBezTo>
                    <a:cubicBezTo>
                      <a:pt x="27" y="39"/>
                      <a:pt x="30" y="40"/>
                      <a:pt x="31" y="38"/>
                    </a:cubicBezTo>
                    <a:cubicBezTo>
                      <a:pt x="31" y="38"/>
                      <a:pt x="30" y="39"/>
                      <a:pt x="29" y="38"/>
                    </a:cubicBezTo>
                    <a:cubicBezTo>
                      <a:pt x="27" y="37"/>
                      <a:pt x="27" y="34"/>
                      <a:pt x="26" y="33"/>
                    </a:cubicBezTo>
                    <a:cubicBezTo>
                      <a:pt x="22" y="27"/>
                      <a:pt x="17" y="22"/>
                      <a:pt x="13" y="16"/>
                    </a:cubicBezTo>
                    <a:cubicBezTo>
                      <a:pt x="11" y="14"/>
                      <a:pt x="10" y="12"/>
                      <a:pt x="8" y="11"/>
                    </a:cubicBezTo>
                    <a:cubicBezTo>
                      <a:pt x="7" y="10"/>
                      <a:pt x="5" y="10"/>
                      <a:pt x="4" y="8"/>
                    </a:cubicBezTo>
                    <a:cubicBezTo>
                      <a:pt x="3" y="7"/>
                      <a:pt x="0" y="3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" name="Freeform 484"/>
              <p:cNvSpPr>
                <a:spLocks/>
              </p:cNvSpPr>
              <p:nvPr/>
            </p:nvSpPr>
            <p:spPr bwMode="auto">
              <a:xfrm>
                <a:off x="3292914" y="2823676"/>
                <a:ext cx="65088" cy="79375"/>
              </a:xfrm>
              <a:custGeom>
                <a:avLst/>
                <a:gdLst>
                  <a:gd name="T0" fmla="*/ 4 w 41"/>
                  <a:gd name="T1" fmla="*/ 0 h 50"/>
                  <a:gd name="T2" fmla="*/ 10 w 41"/>
                  <a:gd name="T3" fmla="*/ 13 h 50"/>
                  <a:gd name="T4" fmla="*/ 25 w 41"/>
                  <a:gd name="T5" fmla="*/ 28 h 50"/>
                  <a:gd name="T6" fmla="*/ 31 w 41"/>
                  <a:gd name="T7" fmla="*/ 37 h 50"/>
                  <a:gd name="T8" fmla="*/ 34 w 41"/>
                  <a:gd name="T9" fmla="*/ 44 h 50"/>
                  <a:gd name="T10" fmla="*/ 35 w 41"/>
                  <a:gd name="T11" fmla="*/ 47 h 50"/>
                  <a:gd name="T12" fmla="*/ 37 w 41"/>
                  <a:gd name="T13" fmla="*/ 48 h 50"/>
                  <a:gd name="T14" fmla="*/ 39 w 41"/>
                  <a:gd name="T15" fmla="*/ 50 h 50"/>
                  <a:gd name="T16" fmla="*/ 41 w 41"/>
                  <a:gd name="T17" fmla="*/ 49 h 50"/>
                  <a:gd name="T18" fmla="*/ 38 w 41"/>
                  <a:gd name="T19" fmla="*/ 45 h 50"/>
                  <a:gd name="T20" fmla="*/ 33 w 41"/>
                  <a:gd name="T21" fmla="*/ 36 h 50"/>
                  <a:gd name="T22" fmla="*/ 26 w 41"/>
                  <a:gd name="T23" fmla="*/ 26 h 50"/>
                  <a:gd name="T24" fmla="*/ 23 w 41"/>
                  <a:gd name="T25" fmla="*/ 21 h 50"/>
                  <a:gd name="T26" fmla="*/ 20 w 41"/>
                  <a:gd name="T27" fmla="*/ 19 h 50"/>
                  <a:gd name="T28" fmla="*/ 8 w 41"/>
                  <a:gd name="T29" fmla="*/ 9 h 50"/>
                  <a:gd name="T30" fmla="*/ 5 w 4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4" y="0"/>
                    </a:moveTo>
                    <a:cubicBezTo>
                      <a:pt x="0" y="6"/>
                      <a:pt x="6" y="9"/>
                      <a:pt x="10" y="13"/>
                    </a:cubicBezTo>
                    <a:cubicBezTo>
                      <a:pt x="16" y="17"/>
                      <a:pt x="21" y="22"/>
                      <a:pt x="25" y="28"/>
                    </a:cubicBezTo>
                    <a:cubicBezTo>
                      <a:pt x="27" y="31"/>
                      <a:pt x="29" y="34"/>
                      <a:pt x="31" y="37"/>
                    </a:cubicBezTo>
                    <a:cubicBezTo>
                      <a:pt x="32" y="39"/>
                      <a:pt x="32" y="42"/>
                      <a:pt x="34" y="44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8" y="49"/>
                      <a:pt x="39" y="50"/>
                      <a:pt x="39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39" y="49"/>
                      <a:pt x="38" y="47"/>
                      <a:pt x="38" y="45"/>
                    </a:cubicBezTo>
                    <a:cubicBezTo>
                      <a:pt x="36" y="42"/>
                      <a:pt x="35" y="39"/>
                      <a:pt x="33" y="36"/>
                    </a:cubicBezTo>
                    <a:cubicBezTo>
                      <a:pt x="31" y="32"/>
                      <a:pt x="29" y="29"/>
                      <a:pt x="26" y="26"/>
                    </a:cubicBezTo>
                    <a:cubicBezTo>
                      <a:pt x="25" y="24"/>
                      <a:pt x="25" y="23"/>
                      <a:pt x="23" y="21"/>
                    </a:cubicBezTo>
                    <a:cubicBezTo>
                      <a:pt x="22" y="20"/>
                      <a:pt x="21" y="20"/>
                      <a:pt x="20" y="19"/>
                    </a:cubicBezTo>
                    <a:cubicBezTo>
                      <a:pt x="16" y="16"/>
                      <a:pt x="12" y="12"/>
                      <a:pt x="8" y="9"/>
                    </a:cubicBezTo>
                    <a:cubicBezTo>
                      <a:pt x="6" y="6"/>
                      <a:pt x="3" y="4"/>
                      <a:pt x="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9" name="Freeform 485"/>
              <p:cNvSpPr>
                <a:spLocks/>
              </p:cNvSpPr>
              <p:nvPr/>
            </p:nvSpPr>
            <p:spPr bwMode="auto">
              <a:xfrm>
                <a:off x="3250051" y="2842726"/>
                <a:ext cx="53975" cy="73025"/>
              </a:xfrm>
              <a:custGeom>
                <a:avLst/>
                <a:gdLst>
                  <a:gd name="T0" fmla="*/ 2 w 33"/>
                  <a:gd name="T1" fmla="*/ 0 h 46"/>
                  <a:gd name="T2" fmla="*/ 1 w 33"/>
                  <a:gd name="T3" fmla="*/ 5 h 46"/>
                  <a:gd name="T4" fmla="*/ 3 w 33"/>
                  <a:gd name="T5" fmla="*/ 8 h 46"/>
                  <a:gd name="T6" fmla="*/ 6 w 33"/>
                  <a:gd name="T7" fmla="*/ 11 h 46"/>
                  <a:gd name="T8" fmla="*/ 14 w 33"/>
                  <a:gd name="T9" fmla="*/ 21 h 46"/>
                  <a:gd name="T10" fmla="*/ 20 w 33"/>
                  <a:gd name="T11" fmla="*/ 29 h 46"/>
                  <a:gd name="T12" fmla="*/ 24 w 33"/>
                  <a:gd name="T13" fmla="*/ 34 h 46"/>
                  <a:gd name="T14" fmla="*/ 27 w 33"/>
                  <a:gd name="T15" fmla="*/ 40 h 46"/>
                  <a:gd name="T16" fmla="*/ 29 w 33"/>
                  <a:gd name="T17" fmla="*/ 45 h 46"/>
                  <a:gd name="T18" fmla="*/ 33 w 33"/>
                  <a:gd name="T19" fmla="*/ 42 h 46"/>
                  <a:gd name="T20" fmla="*/ 30 w 33"/>
                  <a:gd name="T21" fmla="*/ 39 h 46"/>
                  <a:gd name="T22" fmla="*/ 25 w 33"/>
                  <a:gd name="T23" fmla="*/ 32 h 46"/>
                  <a:gd name="T24" fmla="*/ 15 w 33"/>
                  <a:gd name="T25" fmla="*/ 19 h 46"/>
                  <a:gd name="T26" fmla="*/ 7 w 33"/>
                  <a:gd name="T27" fmla="*/ 9 h 46"/>
                  <a:gd name="T28" fmla="*/ 3 w 33"/>
                  <a:gd name="T29" fmla="*/ 4 h 46"/>
                  <a:gd name="T30" fmla="*/ 3 w 33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46">
                    <a:moveTo>
                      <a:pt x="2" y="0"/>
                    </a:moveTo>
                    <a:cubicBezTo>
                      <a:pt x="3" y="1"/>
                      <a:pt x="0" y="3"/>
                      <a:pt x="1" y="5"/>
                    </a:cubicBezTo>
                    <a:cubicBezTo>
                      <a:pt x="1" y="6"/>
                      <a:pt x="3" y="7"/>
                      <a:pt x="3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9" y="14"/>
                      <a:pt x="11" y="18"/>
                      <a:pt x="14" y="21"/>
                    </a:cubicBezTo>
                    <a:cubicBezTo>
                      <a:pt x="16" y="24"/>
                      <a:pt x="18" y="26"/>
                      <a:pt x="20" y="29"/>
                    </a:cubicBezTo>
                    <a:cubicBezTo>
                      <a:pt x="22" y="30"/>
                      <a:pt x="23" y="32"/>
                      <a:pt x="24" y="34"/>
                    </a:cubicBezTo>
                    <a:cubicBezTo>
                      <a:pt x="25" y="36"/>
                      <a:pt x="26" y="38"/>
                      <a:pt x="27" y="40"/>
                    </a:cubicBezTo>
                    <a:cubicBezTo>
                      <a:pt x="28" y="41"/>
                      <a:pt x="28" y="45"/>
                      <a:pt x="29" y="45"/>
                    </a:cubicBezTo>
                    <a:cubicBezTo>
                      <a:pt x="31" y="46"/>
                      <a:pt x="32" y="43"/>
                      <a:pt x="33" y="42"/>
                    </a:cubicBezTo>
                    <a:cubicBezTo>
                      <a:pt x="31" y="43"/>
                      <a:pt x="30" y="40"/>
                      <a:pt x="30" y="39"/>
                    </a:cubicBezTo>
                    <a:cubicBezTo>
                      <a:pt x="29" y="37"/>
                      <a:pt x="27" y="34"/>
                      <a:pt x="25" y="32"/>
                    </a:cubicBezTo>
                    <a:cubicBezTo>
                      <a:pt x="22" y="27"/>
                      <a:pt x="19" y="23"/>
                      <a:pt x="15" y="19"/>
                    </a:cubicBezTo>
                    <a:cubicBezTo>
                      <a:pt x="12" y="16"/>
                      <a:pt x="10" y="12"/>
                      <a:pt x="7" y="9"/>
                    </a:cubicBezTo>
                    <a:cubicBezTo>
                      <a:pt x="6" y="8"/>
                      <a:pt x="4" y="6"/>
                      <a:pt x="3" y="4"/>
                    </a:cubicBezTo>
                    <a:cubicBezTo>
                      <a:pt x="3" y="3"/>
                      <a:pt x="2" y="1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" name="Freeform 486"/>
              <p:cNvSpPr>
                <a:spLocks/>
              </p:cNvSpPr>
              <p:nvPr/>
            </p:nvSpPr>
            <p:spPr bwMode="auto">
              <a:xfrm>
                <a:off x="3299264" y="2922101"/>
                <a:ext cx="33338" cy="47625"/>
              </a:xfrm>
              <a:custGeom>
                <a:avLst/>
                <a:gdLst>
                  <a:gd name="T0" fmla="*/ 3 w 21"/>
                  <a:gd name="T1" fmla="*/ 1 h 30"/>
                  <a:gd name="T2" fmla="*/ 2 w 21"/>
                  <a:gd name="T3" fmla="*/ 0 h 30"/>
                  <a:gd name="T4" fmla="*/ 0 w 21"/>
                  <a:gd name="T5" fmla="*/ 3 h 30"/>
                  <a:gd name="T6" fmla="*/ 3 w 21"/>
                  <a:gd name="T7" fmla="*/ 7 h 30"/>
                  <a:gd name="T8" fmla="*/ 8 w 21"/>
                  <a:gd name="T9" fmla="*/ 16 h 30"/>
                  <a:gd name="T10" fmla="*/ 16 w 21"/>
                  <a:gd name="T11" fmla="*/ 28 h 30"/>
                  <a:gd name="T12" fmla="*/ 17 w 21"/>
                  <a:gd name="T13" fmla="*/ 30 h 30"/>
                  <a:gd name="T14" fmla="*/ 18 w 21"/>
                  <a:gd name="T15" fmla="*/ 29 h 30"/>
                  <a:gd name="T16" fmla="*/ 15 w 21"/>
                  <a:gd name="T17" fmla="*/ 24 h 30"/>
                  <a:gd name="T18" fmla="*/ 6 w 21"/>
                  <a:gd name="T19" fmla="*/ 10 h 30"/>
                  <a:gd name="T20" fmla="*/ 3 w 21"/>
                  <a:gd name="T2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0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0" y="4"/>
                      <a:pt x="2" y="6"/>
                      <a:pt x="3" y="7"/>
                    </a:cubicBezTo>
                    <a:cubicBezTo>
                      <a:pt x="4" y="10"/>
                      <a:pt x="6" y="13"/>
                      <a:pt x="8" y="16"/>
                    </a:cubicBezTo>
                    <a:cubicBezTo>
                      <a:pt x="10" y="20"/>
                      <a:pt x="15" y="24"/>
                      <a:pt x="16" y="28"/>
                    </a:cubicBezTo>
                    <a:cubicBezTo>
                      <a:pt x="16" y="29"/>
                      <a:pt x="16" y="30"/>
                      <a:pt x="17" y="30"/>
                    </a:cubicBezTo>
                    <a:cubicBezTo>
                      <a:pt x="17" y="30"/>
                      <a:pt x="18" y="30"/>
                      <a:pt x="18" y="29"/>
                    </a:cubicBezTo>
                    <a:cubicBezTo>
                      <a:pt x="21" y="27"/>
                      <a:pt x="17" y="25"/>
                      <a:pt x="15" y="24"/>
                    </a:cubicBezTo>
                    <a:cubicBezTo>
                      <a:pt x="11" y="20"/>
                      <a:pt x="9" y="15"/>
                      <a:pt x="6" y="10"/>
                    </a:cubicBezTo>
                    <a:cubicBezTo>
                      <a:pt x="5" y="7"/>
                      <a:pt x="4" y="4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" name="Freeform 487"/>
              <p:cNvSpPr>
                <a:spLocks/>
              </p:cNvSpPr>
              <p:nvPr/>
            </p:nvSpPr>
            <p:spPr bwMode="auto">
              <a:xfrm>
                <a:off x="3329426" y="2977664"/>
                <a:ext cx="26988" cy="46038"/>
              </a:xfrm>
              <a:custGeom>
                <a:avLst/>
                <a:gdLst>
                  <a:gd name="T0" fmla="*/ 2 w 17"/>
                  <a:gd name="T1" fmla="*/ 1 h 28"/>
                  <a:gd name="T2" fmla="*/ 0 w 17"/>
                  <a:gd name="T3" fmla="*/ 3 h 28"/>
                  <a:gd name="T4" fmla="*/ 5 w 17"/>
                  <a:gd name="T5" fmla="*/ 8 h 28"/>
                  <a:gd name="T6" fmla="*/ 9 w 17"/>
                  <a:gd name="T7" fmla="*/ 16 h 28"/>
                  <a:gd name="T8" fmla="*/ 9 w 17"/>
                  <a:gd name="T9" fmla="*/ 18 h 28"/>
                  <a:gd name="T10" fmla="*/ 8 w 17"/>
                  <a:gd name="T11" fmla="*/ 19 h 28"/>
                  <a:gd name="T12" fmla="*/ 13 w 17"/>
                  <a:gd name="T13" fmla="*/ 24 h 28"/>
                  <a:gd name="T14" fmla="*/ 17 w 17"/>
                  <a:gd name="T15" fmla="*/ 28 h 28"/>
                  <a:gd name="T16" fmla="*/ 15 w 17"/>
                  <a:gd name="T17" fmla="*/ 21 h 28"/>
                  <a:gd name="T18" fmla="*/ 11 w 17"/>
                  <a:gd name="T19" fmla="*/ 17 h 28"/>
                  <a:gd name="T20" fmla="*/ 11 w 17"/>
                  <a:gd name="T21" fmla="*/ 14 h 28"/>
                  <a:gd name="T22" fmla="*/ 5 w 17"/>
                  <a:gd name="T23" fmla="*/ 6 h 28"/>
                  <a:gd name="T24" fmla="*/ 1 w 17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8">
                    <a:moveTo>
                      <a:pt x="2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1" y="5"/>
                      <a:pt x="4" y="7"/>
                      <a:pt x="5" y="8"/>
                    </a:cubicBezTo>
                    <a:cubicBezTo>
                      <a:pt x="7" y="10"/>
                      <a:pt x="9" y="13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8" y="19"/>
                      <a:pt x="8" y="18"/>
                      <a:pt x="8" y="19"/>
                    </a:cubicBezTo>
                    <a:cubicBezTo>
                      <a:pt x="9" y="21"/>
                      <a:pt x="12" y="23"/>
                      <a:pt x="13" y="24"/>
                    </a:cubicBezTo>
                    <a:cubicBezTo>
                      <a:pt x="14" y="25"/>
                      <a:pt x="16" y="28"/>
                      <a:pt x="17" y="28"/>
                    </a:cubicBezTo>
                    <a:cubicBezTo>
                      <a:pt x="17" y="26"/>
                      <a:pt x="16" y="23"/>
                      <a:pt x="15" y="21"/>
                    </a:cubicBezTo>
                    <a:cubicBezTo>
                      <a:pt x="14" y="20"/>
                      <a:pt x="12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0" y="11"/>
                      <a:pt x="7" y="9"/>
                      <a:pt x="5" y="6"/>
                    </a:cubicBezTo>
                    <a:cubicBezTo>
                      <a:pt x="4" y="5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" name="Freeform 488"/>
              <p:cNvSpPr>
                <a:spLocks/>
              </p:cNvSpPr>
              <p:nvPr/>
            </p:nvSpPr>
            <p:spPr bwMode="auto">
              <a:xfrm>
                <a:off x="3289739" y="2604601"/>
                <a:ext cx="46038" cy="20638"/>
              </a:xfrm>
              <a:custGeom>
                <a:avLst/>
                <a:gdLst>
                  <a:gd name="T0" fmla="*/ 0 w 29"/>
                  <a:gd name="T1" fmla="*/ 2 h 12"/>
                  <a:gd name="T2" fmla="*/ 5 w 29"/>
                  <a:gd name="T3" fmla="*/ 0 h 12"/>
                  <a:gd name="T4" fmla="*/ 12 w 29"/>
                  <a:gd name="T5" fmla="*/ 2 h 12"/>
                  <a:gd name="T6" fmla="*/ 29 w 29"/>
                  <a:gd name="T7" fmla="*/ 12 h 12"/>
                  <a:gd name="T8" fmla="*/ 11 w 29"/>
                  <a:gd name="T9" fmla="*/ 4 h 12"/>
                  <a:gd name="T10" fmla="*/ 2 w 2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2">
                    <a:moveTo>
                      <a:pt x="0" y="2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7" y="1"/>
                      <a:pt x="9" y="2"/>
                      <a:pt x="12" y="2"/>
                    </a:cubicBezTo>
                    <a:cubicBezTo>
                      <a:pt x="18" y="4"/>
                      <a:pt x="25" y="7"/>
                      <a:pt x="29" y="12"/>
                    </a:cubicBezTo>
                    <a:cubicBezTo>
                      <a:pt x="24" y="8"/>
                      <a:pt x="17" y="6"/>
                      <a:pt x="11" y="4"/>
                    </a:cubicBezTo>
                    <a:cubicBezTo>
                      <a:pt x="9" y="3"/>
                      <a:pt x="4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" name="Freeform 489"/>
              <p:cNvSpPr>
                <a:spLocks/>
              </p:cNvSpPr>
              <p:nvPr/>
            </p:nvSpPr>
            <p:spPr bwMode="auto">
              <a:xfrm>
                <a:off x="3283389" y="2630001"/>
                <a:ext cx="26988" cy="39688"/>
              </a:xfrm>
              <a:custGeom>
                <a:avLst/>
                <a:gdLst>
                  <a:gd name="T0" fmla="*/ 0 w 17"/>
                  <a:gd name="T1" fmla="*/ 1 h 25"/>
                  <a:gd name="T2" fmla="*/ 7 w 17"/>
                  <a:gd name="T3" fmla="*/ 10 h 25"/>
                  <a:gd name="T4" fmla="*/ 17 w 17"/>
                  <a:gd name="T5" fmla="*/ 25 h 25"/>
                  <a:gd name="T6" fmla="*/ 5 w 17"/>
                  <a:gd name="T7" fmla="*/ 11 h 25"/>
                  <a:gd name="T8" fmla="*/ 4 w 17"/>
                  <a:gd name="T9" fmla="*/ 6 h 25"/>
                  <a:gd name="T10" fmla="*/ 1 w 17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5">
                    <a:moveTo>
                      <a:pt x="0" y="1"/>
                    </a:moveTo>
                    <a:cubicBezTo>
                      <a:pt x="4" y="0"/>
                      <a:pt x="6" y="7"/>
                      <a:pt x="7" y="10"/>
                    </a:cubicBezTo>
                    <a:cubicBezTo>
                      <a:pt x="9" y="15"/>
                      <a:pt x="13" y="21"/>
                      <a:pt x="17" y="25"/>
                    </a:cubicBezTo>
                    <a:cubicBezTo>
                      <a:pt x="13" y="21"/>
                      <a:pt x="8" y="16"/>
                      <a:pt x="5" y="11"/>
                    </a:cubicBezTo>
                    <a:cubicBezTo>
                      <a:pt x="4" y="9"/>
                      <a:pt x="4" y="8"/>
                      <a:pt x="4" y="6"/>
                    </a:cubicBezTo>
                    <a:cubicBezTo>
                      <a:pt x="3" y="4"/>
                      <a:pt x="2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4" name="Freeform 490"/>
              <p:cNvSpPr>
                <a:spLocks/>
              </p:cNvSpPr>
              <p:nvPr/>
            </p:nvSpPr>
            <p:spPr bwMode="auto">
              <a:xfrm>
                <a:off x="3242114" y="2655401"/>
                <a:ext cx="39688" cy="33338"/>
              </a:xfrm>
              <a:custGeom>
                <a:avLst/>
                <a:gdLst>
                  <a:gd name="T0" fmla="*/ 0 w 24"/>
                  <a:gd name="T1" fmla="*/ 6 h 21"/>
                  <a:gd name="T2" fmla="*/ 4 w 24"/>
                  <a:gd name="T3" fmla="*/ 5 h 21"/>
                  <a:gd name="T4" fmla="*/ 7 w 24"/>
                  <a:gd name="T5" fmla="*/ 2 h 21"/>
                  <a:gd name="T6" fmla="*/ 15 w 24"/>
                  <a:gd name="T7" fmla="*/ 5 h 21"/>
                  <a:gd name="T8" fmla="*/ 20 w 24"/>
                  <a:gd name="T9" fmla="*/ 11 h 21"/>
                  <a:gd name="T10" fmla="*/ 24 w 24"/>
                  <a:gd name="T11" fmla="*/ 21 h 21"/>
                  <a:gd name="T12" fmla="*/ 13 w 24"/>
                  <a:gd name="T13" fmla="*/ 6 h 21"/>
                  <a:gd name="T14" fmla="*/ 9 w 24"/>
                  <a:gd name="T15" fmla="*/ 3 h 21"/>
                  <a:gd name="T16" fmla="*/ 2 w 24"/>
                  <a:gd name="T1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1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10" y="0"/>
                      <a:pt x="12" y="3"/>
                      <a:pt x="15" y="5"/>
                    </a:cubicBezTo>
                    <a:cubicBezTo>
                      <a:pt x="17" y="7"/>
                      <a:pt x="19" y="9"/>
                      <a:pt x="20" y="11"/>
                    </a:cubicBezTo>
                    <a:cubicBezTo>
                      <a:pt x="23" y="14"/>
                      <a:pt x="23" y="18"/>
                      <a:pt x="24" y="21"/>
                    </a:cubicBezTo>
                    <a:cubicBezTo>
                      <a:pt x="22" y="15"/>
                      <a:pt x="17" y="11"/>
                      <a:pt x="13" y="6"/>
                    </a:cubicBezTo>
                    <a:cubicBezTo>
                      <a:pt x="12" y="4"/>
                      <a:pt x="11" y="3"/>
                      <a:pt x="9" y="3"/>
                    </a:cubicBezTo>
                    <a:cubicBezTo>
                      <a:pt x="7" y="3"/>
                      <a:pt x="4" y="6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5" name="Freeform 491"/>
              <p:cNvSpPr>
                <a:spLocks/>
              </p:cNvSpPr>
              <p:nvPr/>
            </p:nvSpPr>
            <p:spPr bwMode="auto">
              <a:xfrm>
                <a:off x="3200839" y="2671276"/>
                <a:ext cx="38100" cy="34925"/>
              </a:xfrm>
              <a:custGeom>
                <a:avLst/>
                <a:gdLst>
                  <a:gd name="T0" fmla="*/ 0 w 24"/>
                  <a:gd name="T1" fmla="*/ 4 h 22"/>
                  <a:gd name="T2" fmla="*/ 7 w 24"/>
                  <a:gd name="T3" fmla="*/ 0 h 22"/>
                  <a:gd name="T4" fmla="*/ 14 w 24"/>
                  <a:gd name="T5" fmla="*/ 7 h 22"/>
                  <a:gd name="T6" fmla="*/ 21 w 24"/>
                  <a:gd name="T7" fmla="*/ 14 h 22"/>
                  <a:gd name="T8" fmla="*/ 21 w 24"/>
                  <a:gd name="T9" fmla="*/ 22 h 22"/>
                  <a:gd name="T10" fmla="*/ 12 w 24"/>
                  <a:gd name="T11" fmla="*/ 6 h 22"/>
                  <a:gd name="T12" fmla="*/ 8 w 24"/>
                  <a:gd name="T13" fmla="*/ 2 h 22"/>
                  <a:gd name="T14" fmla="*/ 2 w 24"/>
                  <a:gd name="T1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0" y="4"/>
                    </a:moveTo>
                    <a:cubicBezTo>
                      <a:pt x="2" y="3"/>
                      <a:pt x="5" y="0"/>
                      <a:pt x="7" y="0"/>
                    </a:cubicBezTo>
                    <a:cubicBezTo>
                      <a:pt x="10" y="0"/>
                      <a:pt x="13" y="5"/>
                      <a:pt x="14" y="7"/>
                    </a:cubicBezTo>
                    <a:cubicBezTo>
                      <a:pt x="16" y="9"/>
                      <a:pt x="19" y="11"/>
                      <a:pt x="21" y="14"/>
                    </a:cubicBezTo>
                    <a:cubicBezTo>
                      <a:pt x="22" y="16"/>
                      <a:pt x="24" y="20"/>
                      <a:pt x="21" y="22"/>
                    </a:cubicBezTo>
                    <a:cubicBezTo>
                      <a:pt x="22" y="16"/>
                      <a:pt x="15" y="11"/>
                      <a:pt x="12" y="6"/>
                    </a:cubicBezTo>
                    <a:cubicBezTo>
                      <a:pt x="11" y="5"/>
                      <a:pt x="9" y="3"/>
                      <a:pt x="8" y="2"/>
                    </a:cubicBezTo>
                    <a:cubicBezTo>
                      <a:pt x="5" y="1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6" name="Freeform 492"/>
              <p:cNvSpPr>
                <a:spLocks/>
              </p:cNvSpPr>
              <p:nvPr/>
            </p:nvSpPr>
            <p:spPr bwMode="auto">
              <a:xfrm>
                <a:off x="3184964" y="2698264"/>
                <a:ext cx="20638" cy="38100"/>
              </a:xfrm>
              <a:custGeom>
                <a:avLst/>
                <a:gdLst>
                  <a:gd name="T0" fmla="*/ 0 w 13"/>
                  <a:gd name="T1" fmla="*/ 7 h 24"/>
                  <a:gd name="T2" fmla="*/ 10 w 13"/>
                  <a:gd name="T3" fmla="*/ 10 h 24"/>
                  <a:gd name="T4" fmla="*/ 13 w 13"/>
                  <a:gd name="T5" fmla="*/ 14 h 24"/>
                  <a:gd name="T6" fmla="*/ 11 w 13"/>
                  <a:gd name="T7" fmla="*/ 24 h 24"/>
                  <a:gd name="T8" fmla="*/ 9 w 13"/>
                  <a:gd name="T9" fmla="*/ 12 h 24"/>
                  <a:gd name="T10" fmla="*/ 6 w 13"/>
                  <a:gd name="T11" fmla="*/ 8 h 24"/>
                  <a:gd name="T12" fmla="*/ 2 w 13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0" y="7"/>
                    </a:moveTo>
                    <a:cubicBezTo>
                      <a:pt x="1" y="0"/>
                      <a:pt x="9" y="9"/>
                      <a:pt x="10" y="10"/>
                    </a:cubicBezTo>
                    <a:cubicBezTo>
                      <a:pt x="12" y="12"/>
                      <a:pt x="12" y="12"/>
                      <a:pt x="13" y="14"/>
                    </a:cubicBezTo>
                    <a:cubicBezTo>
                      <a:pt x="13" y="17"/>
                      <a:pt x="12" y="22"/>
                      <a:pt x="11" y="24"/>
                    </a:cubicBezTo>
                    <a:cubicBezTo>
                      <a:pt x="10" y="20"/>
                      <a:pt x="11" y="16"/>
                      <a:pt x="9" y="12"/>
                    </a:cubicBezTo>
                    <a:cubicBezTo>
                      <a:pt x="9" y="11"/>
                      <a:pt x="7" y="9"/>
                      <a:pt x="6" y="8"/>
                    </a:cubicBezTo>
                    <a:cubicBezTo>
                      <a:pt x="5" y="7"/>
                      <a:pt x="3" y="8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7" name="Freeform 493"/>
              <p:cNvSpPr>
                <a:spLocks/>
              </p:cNvSpPr>
              <p:nvPr/>
            </p:nvSpPr>
            <p:spPr bwMode="auto">
              <a:xfrm>
                <a:off x="3396101" y="2655401"/>
                <a:ext cx="15875" cy="22225"/>
              </a:xfrm>
              <a:custGeom>
                <a:avLst/>
                <a:gdLst>
                  <a:gd name="T0" fmla="*/ 0 w 10"/>
                  <a:gd name="T1" fmla="*/ 0 h 14"/>
                  <a:gd name="T2" fmla="*/ 5 w 10"/>
                  <a:gd name="T3" fmla="*/ 2 h 14"/>
                  <a:gd name="T4" fmla="*/ 9 w 10"/>
                  <a:gd name="T5" fmla="*/ 4 h 14"/>
                  <a:gd name="T6" fmla="*/ 8 w 10"/>
                  <a:gd name="T7" fmla="*/ 8 h 14"/>
                  <a:gd name="T8" fmla="*/ 7 w 10"/>
                  <a:gd name="T9" fmla="*/ 14 h 14"/>
                  <a:gd name="T10" fmla="*/ 7 w 10"/>
                  <a:gd name="T11" fmla="*/ 10 h 14"/>
                  <a:gd name="T12" fmla="*/ 7 w 10"/>
                  <a:gd name="T13" fmla="*/ 7 h 14"/>
                  <a:gd name="T14" fmla="*/ 2 w 10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0"/>
                      <a:pt x="4" y="1"/>
                      <a:pt x="5" y="2"/>
                    </a:cubicBezTo>
                    <a:cubicBezTo>
                      <a:pt x="6" y="2"/>
                      <a:pt x="8" y="3"/>
                      <a:pt x="9" y="4"/>
                    </a:cubicBezTo>
                    <a:cubicBezTo>
                      <a:pt x="10" y="6"/>
                      <a:pt x="9" y="6"/>
                      <a:pt x="8" y="8"/>
                    </a:cubicBezTo>
                    <a:cubicBezTo>
                      <a:pt x="7" y="9"/>
                      <a:pt x="7" y="12"/>
                      <a:pt x="7" y="14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4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8" name="Freeform 494"/>
              <p:cNvSpPr>
                <a:spLocks/>
              </p:cNvSpPr>
              <p:nvPr/>
            </p:nvSpPr>
            <p:spPr bwMode="auto">
              <a:xfrm>
                <a:off x="3391339" y="2725251"/>
                <a:ext cx="7938" cy="22225"/>
              </a:xfrm>
              <a:custGeom>
                <a:avLst/>
                <a:gdLst>
                  <a:gd name="T0" fmla="*/ 0 w 5"/>
                  <a:gd name="T1" fmla="*/ 0 h 14"/>
                  <a:gd name="T2" fmla="*/ 4 w 5"/>
                  <a:gd name="T3" fmla="*/ 5 h 14"/>
                  <a:gd name="T4" fmla="*/ 3 w 5"/>
                  <a:gd name="T5" fmla="*/ 14 h 14"/>
                  <a:gd name="T6" fmla="*/ 0 w 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2"/>
                      <a:pt x="4" y="3"/>
                      <a:pt x="4" y="5"/>
                    </a:cubicBezTo>
                    <a:cubicBezTo>
                      <a:pt x="5" y="9"/>
                      <a:pt x="3" y="11"/>
                      <a:pt x="3" y="14"/>
                    </a:cubicBezTo>
                    <a:cubicBezTo>
                      <a:pt x="2" y="10"/>
                      <a:pt x="5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" name="Freeform 495"/>
              <p:cNvSpPr>
                <a:spLocks/>
              </p:cNvSpPr>
              <p:nvPr/>
            </p:nvSpPr>
            <p:spPr bwMode="auto">
              <a:xfrm>
                <a:off x="3343714" y="2758589"/>
                <a:ext cx="14288" cy="25400"/>
              </a:xfrm>
              <a:custGeom>
                <a:avLst/>
                <a:gdLst>
                  <a:gd name="T0" fmla="*/ 0 w 9"/>
                  <a:gd name="T1" fmla="*/ 0 h 16"/>
                  <a:gd name="T2" fmla="*/ 1 w 9"/>
                  <a:gd name="T3" fmla="*/ 0 h 16"/>
                  <a:gd name="T4" fmla="*/ 8 w 9"/>
                  <a:gd name="T5" fmla="*/ 7 h 16"/>
                  <a:gd name="T6" fmla="*/ 4 w 9"/>
                  <a:gd name="T7" fmla="*/ 16 h 16"/>
                  <a:gd name="T8" fmla="*/ 6 w 9"/>
                  <a:gd name="T9" fmla="*/ 8 h 16"/>
                  <a:gd name="T10" fmla="*/ 1 w 9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6" y="3"/>
                      <a:pt x="8" y="7"/>
                    </a:cubicBezTo>
                    <a:cubicBezTo>
                      <a:pt x="9" y="10"/>
                      <a:pt x="7" y="15"/>
                      <a:pt x="4" y="16"/>
                    </a:cubicBezTo>
                    <a:cubicBezTo>
                      <a:pt x="5" y="14"/>
                      <a:pt x="6" y="11"/>
                      <a:pt x="6" y="8"/>
                    </a:cubicBezTo>
                    <a:cubicBezTo>
                      <a:pt x="5" y="6"/>
                      <a:pt x="4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" name="Freeform 496"/>
              <p:cNvSpPr>
                <a:spLocks/>
              </p:cNvSpPr>
              <p:nvPr/>
            </p:nvSpPr>
            <p:spPr bwMode="auto">
              <a:xfrm>
                <a:off x="3297676" y="2793514"/>
                <a:ext cx="11113" cy="17463"/>
              </a:xfrm>
              <a:custGeom>
                <a:avLst/>
                <a:gdLst>
                  <a:gd name="T0" fmla="*/ 2 w 7"/>
                  <a:gd name="T1" fmla="*/ 0 h 10"/>
                  <a:gd name="T2" fmla="*/ 6 w 7"/>
                  <a:gd name="T3" fmla="*/ 6 h 10"/>
                  <a:gd name="T4" fmla="*/ 0 w 7"/>
                  <a:gd name="T5" fmla="*/ 10 h 10"/>
                  <a:gd name="T6" fmla="*/ 4 w 7"/>
                  <a:gd name="T7" fmla="*/ 7 h 10"/>
                  <a:gd name="T8" fmla="*/ 3 w 7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4" y="0"/>
                      <a:pt x="7" y="4"/>
                      <a:pt x="6" y="6"/>
                    </a:cubicBezTo>
                    <a:cubicBezTo>
                      <a:pt x="6" y="8"/>
                      <a:pt x="2" y="9"/>
                      <a:pt x="0" y="10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5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" name="Freeform 497"/>
              <p:cNvSpPr>
                <a:spLocks/>
              </p:cNvSpPr>
              <p:nvPr/>
            </p:nvSpPr>
            <p:spPr bwMode="auto">
              <a:xfrm>
                <a:off x="3253226" y="2807801"/>
                <a:ext cx="11113" cy="23813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5 w 7"/>
                  <a:gd name="T5" fmla="*/ 10 h 15"/>
                  <a:gd name="T6" fmla="*/ 3 w 7"/>
                  <a:gd name="T7" fmla="*/ 15 h 15"/>
                  <a:gd name="T8" fmla="*/ 2 w 7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3" y="0"/>
                      <a:pt x="6" y="4"/>
                      <a:pt x="6" y="6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1"/>
                      <a:pt x="4" y="14"/>
                      <a:pt x="3" y="15"/>
                    </a:cubicBezTo>
                    <a:cubicBezTo>
                      <a:pt x="2" y="11"/>
                      <a:pt x="7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" name="Freeform 498"/>
              <p:cNvSpPr>
                <a:spLocks/>
              </p:cNvSpPr>
              <p:nvPr/>
            </p:nvSpPr>
            <p:spPr bwMode="auto">
              <a:xfrm>
                <a:off x="3300851" y="2895114"/>
                <a:ext cx="11113" cy="12700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0 h 8"/>
                  <a:gd name="T4" fmla="*/ 4 w 7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8"/>
                      <a:pt x="3" y="0"/>
                      <a:pt x="0" y="0"/>
                    </a:cubicBezTo>
                    <a:cubicBezTo>
                      <a:pt x="1" y="2"/>
                      <a:pt x="6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" name="Freeform 499"/>
              <p:cNvSpPr>
                <a:spLocks/>
              </p:cNvSpPr>
              <p:nvPr/>
            </p:nvSpPr>
            <p:spPr bwMode="auto">
              <a:xfrm>
                <a:off x="3358001" y="2884001"/>
                <a:ext cx="14288" cy="14288"/>
              </a:xfrm>
              <a:custGeom>
                <a:avLst/>
                <a:gdLst>
                  <a:gd name="T0" fmla="*/ 4 w 9"/>
                  <a:gd name="T1" fmla="*/ 8 h 9"/>
                  <a:gd name="T2" fmla="*/ 0 w 9"/>
                  <a:gd name="T3" fmla="*/ 0 h 9"/>
                  <a:gd name="T4" fmla="*/ 5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9" y="4"/>
                      <a:pt x="3" y="2"/>
                      <a:pt x="0" y="0"/>
                    </a:cubicBezTo>
                    <a:cubicBezTo>
                      <a:pt x="0" y="3"/>
                      <a:pt x="5" y="5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" name="Freeform 500"/>
              <p:cNvSpPr>
                <a:spLocks/>
              </p:cNvSpPr>
              <p:nvPr/>
            </p:nvSpPr>
            <p:spPr bwMode="auto">
              <a:xfrm>
                <a:off x="3307201" y="2817326"/>
                <a:ext cx="12700" cy="17463"/>
              </a:xfrm>
              <a:custGeom>
                <a:avLst/>
                <a:gdLst>
                  <a:gd name="T0" fmla="*/ 0 w 8"/>
                  <a:gd name="T1" fmla="*/ 1 h 11"/>
                  <a:gd name="T2" fmla="*/ 8 w 8"/>
                  <a:gd name="T3" fmla="*/ 11 h 11"/>
                  <a:gd name="T4" fmla="*/ 0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"/>
                    </a:moveTo>
                    <a:cubicBezTo>
                      <a:pt x="5" y="0"/>
                      <a:pt x="7" y="7"/>
                      <a:pt x="8" y="11"/>
                    </a:cubicBezTo>
                    <a:cubicBezTo>
                      <a:pt x="6" y="8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" name="Freeform 501"/>
              <p:cNvSpPr>
                <a:spLocks/>
              </p:cNvSpPr>
              <p:nvPr/>
            </p:nvSpPr>
            <p:spPr bwMode="auto">
              <a:xfrm>
                <a:off x="3361176" y="2785576"/>
                <a:ext cx="14288" cy="20638"/>
              </a:xfrm>
              <a:custGeom>
                <a:avLst/>
                <a:gdLst>
                  <a:gd name="T0" fmla="*/ 0 w 9"/>
                  <a:gd name="T1" fmla="*/ 4 h 12"/>
                  <a:gd name="T2" fmla="*/ 9 w 9"/>
                  <a:gd name="T3" fmla="*/ 12 h 12"/>
                  <a:gd name="T4" fmla="*/ 1 w 9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4" y="0"/>
                      <a:pt x="8" y="9"/>
                      <a:pt x="9" y="12"/>
                    </a:cubicBezTo>
                    <a:cubicBezTo>
                      <a:pt x="7" y="9"/>
                      <a:pt x="5" y="5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" name="Freeform 502"/>
              <p:cNvSpPr>
                <a:spLocks/>
              </p:cNvSpPr>
              <p:nvPr/>
            </p:nvSpPr>
            <p:spPr bwMode="auto">
              <a:xfrm>
                <a:off x="3435789" y="2882414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6 w 7"/>
                  <a:gd name="T3" fmla="*/ 3 h 7"/>
                  <a:gd name="T4" fmla="*/ 3 w 7"/>
                  <a:gd name="T5" fmla="*/ 5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5" y="1"/>
                      <a:pt x="6" y="3"/>
                    </a:cubicBezTo>
                    <a:cubicBezTo>
                      <a:pt x="7" y="4"/>
                      <a:pt x="4" y="7"/>
                      <a:pt x="3" y="5"/>
                    </a:cubicBezTo>
                    <a:cubicBezTo>
                      <a:pt x="7" y="5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" name="Freeform 503"/>
              <p:cNvSpPr>
                <a:spLocks/>
              </p:cNvSpPr>
              <p:nvPr/>
            </p:nvSpPr>
            <p:spPr bwMode="auto">
              <a:xfrm>
                <a:off x="3404039" y="2750651"/>
                <a:ext cx="12700" cy="15875"/>
              </a:xfrm>
              <a:custGeom>
                <a:avLst/>
                <a:gdLst>
                  <a:gd name="T0" fmla="*/ 0 w 8"/>
                  <a:gd name="T1" fmla="*/ 4 h 10"/>
                  <a:gd name="T2" fmla="*/ 4 w 8"/>
                  <a:gd name="T3" fmla="*/ 1 h 10"/>
                  <a:gd name="T4" fmla="*/ 8 w 8"/>
                  <a:gd name="T5" fmla="*/ 10 h 10"/>
                  <a:gd name="T6" fmla="*/ 1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4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7" y="4"/>
                      <a:pt x="6" y="8"/>
                      <a:pt x="8" y="10"/>
                    </a:cubicBezTo>
                    <a:cubicBezTo>
                      <a:pt x="8" y="9"/>
                      <a:pt x="2" y="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" name="Freeform 504"/>
              <p:cNvSpPr>
                <a:spLocks/>
              </p:cNvSpPr>
              <p:nvPr/>
            </p:nvSpPr>
            <p:spPr bwMode="auto">
              <a:xfrm>
                <a:off x="3480239" y="2825264"/>
                <a:ext cx="6350" cy="22225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5 h 14"/>
                  <a:gd name="T4" fmla="*/ 0 w 4"/>
                  <a:gd name="T5" fmla="*/ 14 h 14"/>
                  <a:gd name="T6" fmla="*/ 2 w 4"/>
                  <a:gd name="T7" fmla="*/ 9 h 14"/>
                  <a:gd name="T8" fmla="*/ 1 w 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1"/>
                      <a:pt x="4" y="3"/>
                      <a:pt x="4" y="5"/>
                    </a:cubicBezTo>
                    <a:cubicBezTo>
                      <a:pt x="4" y="9"/>
                      <a:pt x="1" y="11"/>
                      <a:pt x="0" y="14"/>
                    </a:cubicBezTo>
                    <a:cubicBezTo>
                      <a:pt x="0" y="13"/>
                      <a:pt x="2" y="11"/>
                      <a:pt x="2" y="9"/>
                    </a:cubicBezTo>
                    <a:cubicBezTo>
                      <a:pt x="4" y="6"/>
                      <a:pt x="3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" name="Freeform 505"/>
              <p:cNvSpPr>
                <a:spLocks/>
              </p:cNvSpPr>
              <p:nvPr/>
            </p:nvSpPr>
            <p:spPr bwMode="auto">
              <a:xfrm>
                <a:off x="3418326" y="2677626"/>
                <a:ext cx="17463" cy="11113"/>
              </a:xfrm>
              <a:custGeom>
                <a:avLst/>
                <a:gdLst>
                  <a:gd name="T0" fmla="*/ 0 w 11"/>
                  <a:gd name="T1" fmla="*/ 2 h 7"/>
                  <a:gd name="T2" fmla="*/ 11 w 11"/>
                  <a:gd name="T3" fmla="*/ 7 h 7"/>
                  <a:gd name="T4" fmla="*/ 0 w 11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0"/>
                      <a:pt x="11" y="6"/>
                      <a:pt x="11" y="7"/>
                    </a:cubicBezTo>
                    <a:cubicBezTo>
                      <a:pt x="9" y="3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" name="Freeform 506"/>
              <p:cNvSpPr>
                <a:spLocks/>
              </p:cNvSpPr>
              <p:nvPr/>
            </p:nvSpPr>
            <p:spPr bwMode="auto">
              <a:xfrm>
                <a:off x="3489764" y="2847489"/>
                <a:ext cx="11113" cy="19050"/>
              </a:xfrm>
              <a:custGeom>
                <a:avLst/>
                <a:gdLst>
                  <a:gd name="T0" fmla="*/ 0 w 7"/>
                  <a:gd name="T1" fmla="*/ 2 h 12"/>
                  <a:gd name="T2" fmla="*/ 5 w 7"/>
                  <a:gd name="T3" fmla="*/ 2 h 12"/>
                  <a:gd name="T4" fmla="*/ 6 w 7"/>
                  <a:gd name="T5" fmla="*/ 12 h 12"/>
                  <a:gd name="T6" fmla="*/ 2 w 7"/>
                  <a:gd name="T7" fmla="*/ 1 h 12"/>
                  <a:gd name="T8" fmla="*/ 1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2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7" y="4"/>
                      <a:pt x="6" y="9"/>
                      <a:pt x="6" y="12"/>
                    </a:cubicBezTo>
                    <a:cubicBezTo>
                      <a:pt x="6" y="9"/>
                      <a:pt x="5" y="3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" name="Freeform 507"/>
              <p:cNvSpPr>
                <a:spLocks/>
              </p:cNvSpPr>
              <p:nvPr/>
            </p:nvSpPr>
            <p:spPr bwMode="auto">
              <a:xfrm>
                <a:off x="3529451" y="2898289"/>
                <a:ext cx="11113" cy="14288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2 h 9"/>
                  <a:gd name="T4" fmla="*/ 7 w 7"/>
                  <a:gd name="T5" fmla="*/ 9 h 9"/>
                  <a:gd name="T6" fmla="*/ 0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6" y="6"/>
                      <a:pt x="7" y="9"/>
                    </a:cubicBezTo>
                    <a:cubicBezTo>
                      <a:pt x="6" y="7"/>
                      <a:pt x="3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" name="Freeform 508"/>
              <p:cNvSpPr>
                <a:spLocks/>
              </p:cNvSpPr>
              <p:nvPr/>
            </p:nvSpPr>
            <p:spPr bwMode="auto">
              <a:xfrm>
                <a:off x="3445314" y="2898289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4 w 6"/>
                  <a:gd name="T3" fmla="*/ 1 h 9"/>
                  <a:gd name="T4" fmla="*/ 6 w 6"/>
                  <a:gd name="T5" fmla="*/ 9 h 9"/>
                  <a:gd name="T6" fmla="*/ 1 w 6"/>
                  <a:gd name="T7" fmla="*/ 2 h 9"/>
                  <a:gd name="T8" fmla="*/ 1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0"/>
                      <a:pt x="2" y="0"/>
                      <a:pt x="4" y="1"/>
                    </a:cubicBezTo>
                    <a:cubicBezTo>
                      <a:pt x="6" y="3"/>
                      <a:pt x="6" y="6"/>
                      <a:pt x="6" y="9"/>
                    </a:cubicBezTo>
                    <a:cubicBezTo>
                      <a:pt x="6" y="6"/>
                      <a:pt x="5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" name="Freeform 509"/>
              <p:cNvSpPr>
                <a:spLocks/>
              </p:cNvSpPr>
              <p:nvPr/>
            </p:nvSpPr>
            <p:spPr bwMode="auto">
              <a:xfrm>
                <a:off x="3491351" y="2960201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4 w 4"/>
                  <a:gd name="T3" fmla="*/ 1 h 6"/>
                  <a:gd name="T4" fmla="*/ 4 w 4"/>
                  <a:gd name="T5" fmla="*/ 6 h 6"/>
                  <a:gd name="T6" fmla="*/ 1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2" y="2"/>
                      <a:pt x="3" y="0"/>
                      <a:pt x="4" y="1"/>
                    </a:cubicBezTo>
                    <a:cubicBezTo>
                      <a:pt x="4" y="1"/>
                      <a:pt x="4" y="5"/>
                      <a:pt x="4" y="6"/>
                    </a:cubicBezTo>
                    <a:cubicBezTo>
                      <a:pt x="4" y="5"/>
                      <a:pt x="3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" name="Freeform 510"/>
              <p:cNvSpPr>
                <a:spLocks/>
              </p:cNvSpPr>
              <p:nvPr/>
            </p:nvSpPr>
            <p:spPr bwMode="auto">
              <a:xfrm>
                <a:off x="3367526" y="2904639"/>
                <a:ext cx="15875" cy="23813"/>
              </a:xfrm>
              <a:custGeom>
                <a:avLst/>
                <a:gdLst>
                  <a:gd name="T0" fmla="*/ 0 w 10"/>
                  <a:gd name="T1" fmla="*/ 3 h 15"/>
                  <a:gd name="T2" fmla="*/ 6 w 10"/>
                  <a:gd name="T3" fmla="*/ 3 h 15"/>
                  <a:gd name="T4" fmla="*/ 7 w 10"/>
                  <a:gd name="T5" fmla="*/ 7 h 15"/>
                  <a:gd name="T6" fmla="*/ 10 w 10"/>
                  <a:gd name="T7" fmla="*/ 15 h 15"/>
                  <a:gd name="T8" fmla="*/ 5 w 10"/>
                  <a:gd name="T9" fmla="*/ 5 h 15"/>
                  <a:gd name="T10" fmla="*/ 1 w 10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2"/>
                      <a:pt x="4" y="0"/>
                      <a:pt x="6" y="3"/>
                    </a:cubicBezTo>
                    <a:cubicBezTo>
                      <a:pt x="6" y="4"/>
                      <a:pt x="6" y="6"/>
                      <a:pt x="7" y="7"/>
                    </a:cubicBezTo>
                    <a:cubicBezTo>
                      <a:pt x="7" y="10"/>
                      <a:pt x="9" y="12"/>
                      <a:pt x="10" y="15"/>
                    </a:cubicBezTo>
                    <a:cubicBezTo>
                      <a:pt x="7" y="12"/>
                      <a:pt x="7" y="8"/>
                      <a:pt x="5" y="5"/>
                    </a:cubicBezTo>
                    <a:cubicBezTo>
                      <a:pt x="4" y="4"/>
                      <a:pt x="1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" name="Freeform 511"/>
              <p:cNvSpPr>
                <a:spLocks/>
              </p:cNvSpPr>
              <p:nvPr/>
            </p:nvSpPr>
            <p:spPr bwMode="auto">
              <a:xfrm>
                <a:off x="3418326" y="2974489"/>
                <a:ext cx="9525" cy="1428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1 h 8"/>
                  <a:gd name="T4" fmla="*/ 5 w 6"/>
                  <a:gd name="T5" fmla="*/ 8 h 8"/>
                  <a:gd name="T6" fmla="*/ 2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3"/>
                      <a:pt x="6" y="6"/>
                      <a:pt x="5" y="8"/>
                    </a:cubicBezTo>
                    <a:cubicBezTo>
                      <a:pt x="4" y="6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" name="Freeform 512"/>
              <p:cNvSpPr>
                <a:spLocks/>
              </p:cNvSpPr>
              <p:nvPr/>
            </p:nvSpPr>
            <p:spPr bwMode="auto">
              <a:xfrm>
                <a:off x="3440551" y="3006239"/>
                <a:ext cx="9525" cy="15875"/>
              </a:xfrm>
              <a:custGeom>
                <a:avLst/>
                <a:gdLst>
                  <a:gd name="T0" fmla="*/ 0 w 6"/>
                  <a:gd name="T1" fmla="*/ 3 h 10"/>
                  <a:gd name="T2" fmla="*/ 6 w 6"/>
                  <a:gd name="T3" fmla="*/ 10 h 10"/>
                  <a:gd name="T4" fmla="*/ 0 w 6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3" y="0"/>
                      <a:pt x="5" y="9"/>
                      <a:pt x="6" y="10"/>
                    </a:cubicBezTo>
                    <a:cubicBezTo>
                      <a:pt x="4" y="8"/>
                      <a:pt x="4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" name="Freeform 513"/>
              <p:cNvSpPr>
                <a:spLocks/>
              </p:cNvSpPr>
              <p:nvPr/>
            </p:nvSpPr>
            <p:spPr bwMode="auto">
              <a:xfrm>
                <a:off x="3334189" y="2971314"/>
                <a:ext cx="4763" cy="635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0 h 4"/>
                  <a:gd name="T4" fmla="*/ 3 w 3"/>
                  <a:gd name="T5" fmla="*/ 4 h 4"/>
                  <a:gd name="T6" fmla="*/ 1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" name="Freeform 514"/>
              <p:cNvSpPr>
                <a:spLocks/>
              </p:cNvSpPr>
              <p:nvPr/>
            </p:nvSpPr>
            <p:spPr bwMode="auto">
              <a:xfrm>
                <a:off x="3308789" y="2915751"/>
                <a:ext cx="6350" cy="17463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0 h 11"/>
                  <a:gd name="T4" fmla="*/ 2 w 4"/>
                  <a:gd name="T5" fmla="*/ 5 h 11"/>
                  <a:gd name="T6" fmla="*/ 4 w 4"/>
                  <a:gd name="T7" fmla="*/ 11 h 11"/>
                  <a:gd name="T8" fmla="*/ 2 w 4"/>
                  <a:gd name="T9" fmla="*/ 7 h 11"/>
                  <a:gd name="T10" fmla="*/ 1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3" y="7"/>
                      <a:pt x="3" y="9"/>
                      <a:pt x="4" y="11"/>
                    </a:cubicBezTo>
                    <a:cubicBezTo>
                      <a:pt x="3" y="10"/>
                      <a:pt x="3" y="9"/>
                      <a:pt x="2" y="7"/>
                    </a:cubicBezTo>
                    <a:cubicBezTo>
                      <a:pt x="2" y="6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" name="Freeform 515"/>
              <p:cNvSpPr>
                <a:spLocks/>
              </p:cNvSpPr>
              <p:nvPr/>
            </p:nvSpPr>
            <p:spPr bwMode="auto">
              <a:xfrm>
                <a:off x="3351651" y="2998301"/>
                <a:ext cx="6350" cy="11113"/>
              </a:xfrm>
              <a:custGeom>
                <a:avLst/>
                <a:gdLst>
                  <a:gd name="T0" fmla="*/ 0 w 4"/>
                  <a:gd name="T1" fmla="*/ 3 h 7"/>
                  <a:gd name="T2" fmla="*/ 3 w 4"/>
                  <a:gd name="T3" fmla="*/ 1 h 7"/>
                  <a:gd name="T4" fmla="*/ 4 w 4"/>
                  <a:gd name="T5" fmla="*/ 7 h 7"/>
                  <a:gd name="T6" fmla="*/ 0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2"/>
                      <a:pt x="4" y="6"/>
                      <a:pt x="4" y="7"/>
                    </a:cubicBezTo>
                    <a:cubicBezTo>
                      <a:pt x="4" y="5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" name="Kopf"/>
            <p:cNvGrpSpPr/>
            <p:nvPr/>
          </p:nvGrpSpPr>
          <p:grpSpPr>
            <a:xfrm>
              <a:off x="1651439" y="493226"/>
              <a:ext cx="463550" cy="649288"/>
              <a:chOff x="1651439" y="493226"/>
              <a:chExt cx="463550" cy="649288"/>
            </a:xfrm>
          </p:grpSpPr>
          <p:sp>
            <p:nvSpPr>
              <p:cNvPr id="980" name="Freeform 536"/>
              <p:cNvSpPr>
                <a:spLocks/>
              </p:cNvSpPr>
              <p:nvPr/>
            </p:nvSpPr>
            <p:spPr bwMode="auto">
              <a:xfrm>
                <a:off x="1726051" y="909151"/>
                <a:ext cx="315913" cy="230188"/>
              </a:xfrm>
              <a:custGeom>
                <a:avLst/>
                <a:gdLst>
                  <a:gd name="T0" fmla="*/ 98 w 197"/>
                  <a:gd name="T1" fmla="*/ 82 h 143"/>
                  <a:gd name="T2" fmla="*/ 99 w 197"/>
                  <a:gd name="T3" fmla="*/ 70 h 143"/>
                  <a:gd name="T4" fmla="*/ 110 w 197"/>
                  <a:gd name="T5" fmla="*/ 66 h 143"/>
                  <a:gd name="T6" fmla="*/ 119 w 197"/>
                  <a:gd name="T7" fmla="*/ 66 h 143"/>
                  <a:gd name="T8" fmla="*/ 127 w 197"/>
                  <a:gd name="T9" fmla="*/ 65 h 143"/>
                  <a:gd name="T10" fmla="*/ 136 w 197"/>
                  <a:gd name="T11" fmla="*/ 62 h 143"/>
                  <a:gd name="T12" fmla="*/ 142 w 197"/>
                  <a:gd name="T13" fmla="*/ 58 h 143"/>
                  <a:gd name="T14" fmla="*/ 148 w 197"/>
                  <a:gd name="T15" fmla="*/ 55 h 143"/>
                  <a:gd name="T16" fmla="*/ 150 w 197"/>
                  <a:gd name="T17" fmla="*/ 51 h 143"/>
                  <a:gd name="T18" fmla="*/ 156 w 197"/>
                  <a:gd name="T19" fmla="*/ 47 h 143"/>
                  <a:gd name="T20" fmla="*/ 161 w 197"/>
                  <a:gd name="T21" fmla="*/ 42 h 143"/>
                  <a:gd name="T22" fmla="*/ 170 w 197"/>
                  <a:gd name="T23" fmla="*/ 34 h 143"/>
                  <a:gd name="T24" fmla="*/ 175 w 197"/>
                  <a:gd name="T25" fmla="*/ 2 h 143"/>
                  <a:gd name="T26" fmla="*/ 194 w 197"/>
                  <a:gd name="T27" fmla="*/ 3 h 143"/>
                  <a:gd name="T28" fmla="*/ 194 w 197"/>
                  <a:gd name="T29" fmla="*/ 38 h 143"/>
                  <a:gd name="T30" fmla="*/ 195 w 197"/>
                  <a:gd name="T31" fmla="*/ 63 h 143"/>
                  <a:gd name="T32" fmla="*/ 184 w 197"/>
                  <a:gd name="T33" fmla="*/ 80 h 143"/>
                  <a:gd name="T34" fmla="*/ 177 w 197"/>
                  <a:gd name="T35" fmla="*/ 94 h 143"/>
                  <a:gd name="T36" fmla="*/ 154 w 197"/>
                  <a:gd name="T37" fmla="*/ 124 h 143"/>
                  <a:gd name="T38" fmla="*/ 105 w 197"/>
                  <a:gd name="T39" fmla="*/ 143 h 143"/>
                  <a:gd name="T40" fmla="*/ 92 w 197"/>
                  <a:gd name="T41" fmla="*/ 143 h 143"/>
                  <a:gd name="T42" fmla="*/ 43 w 197"/>
                  <a:gd name="T43" fmla="*/ 124 h 143"/>
                  <a:gd name="T44" fmla="*/ 20 w 197"/>
                  <a:gd name="T45" fmla="*/ 94 h 143"/>
                  <a:gd name="T46" fmla="*/ 13 w 197"/>
                  <a:gd name="T47" fmla="*/ 80 h 143"/>
                  <a:gd name="T48" fmla="*/ 2 w 197"/>
                  <a:gd name="T49" fmla="*/ 63 h 143"/>
                  <a:gd name="T50" fmla="*/ 3 w 197"/>
                  <a:gd name="T51" fmla="*/ 38 h 143"/>
                  <a:gd name="T52" fmla="*/ 3 w 197"/>
                  <a:gd name="T53" fmla="*/ 3 h 143"/>
                  <a:gd name="T54" fmla="*/ 22 w 197"/>
                  <a:gd name="T55" fmla="*/ 2 h 143"/>
                  <a:gd name="T56" fmla="*/ 27 w 197"/>
                  <a:gd name="T57" fmla="*/ 34 h 143"/>
                  <a:gd name="T58" fmla="*/ 36 w 197"/>
                  <a:gd name="T59" fmla="*/ 42 h 143"/>
                  <a:gd name="T60" fmla="*/ 41 w 197"/>
                  <a:gd name="T61" fmla="*/ 47 h 143"/>
                  <a:gd name="T62" fmla="*/ 47 w 197"/>
                  <a:gd name="T63" fmla="*/ 51 h 143"/>
                  <a:gd name="T64" fmla="*/ 48 w 197"/>
                  <a:gd name="T65" fmla="*/ 55 h 143"/>
                  <a:gd name="T66" fmla="*/ 55 w 197"/>
                  <a:gd name="T67" fmla="*/ 58 h 143"/>
                  <a:gd name="T68" fmla="*/ 61 w 197"/>
                  <a:gd name="T69" fmla="*/ 62 h 143"/>
                  <a:gd name="T70" fmla="*/ 70 w 197"/>
                  <a:gd name="T71" fmla="*/ 65 h 143"/>
                  <a:gd name="T72" fmla="*/ 78 w 197"/>
                  <a:gd name="T73" fmla="*/ 66 h 143"/>
                  <a:gd name="T74" fmla="*/ 87 w 197"/>
                  <a:gd name="T75" fmla="*/ 66 h 143"/>
                  <a:gd name="T76" fmla="*/ 98 w 197"/>
                  <a:gd name="T77" fmla="*/ 70 h 143"/>
                  <a:gd name="T78" fmla="*/ 98 w 197"/>
                  <a:gd name="T79" fmla="*/ 8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43">
                    <a:moveTo>
                      <a:pt x="98" y="82"/>
                    </a:moveTo>
                    <a:cubicBezTo>
                      <a:pt x="98" y="82"/>
                      <a:pt x="98" y="75"/>
                      <a:pt x="99" y="70"/>
                    </a:cubicBezTo>
                    <a:cubicBezTo>
                      <a:pt x="100" y="65"/>
                      <a:pt x="110" y="66"/>
                      <a:pt x="110" y="66"/>
                    </a:cubicBezTo>
                    <a:cubicBezTo>
                      <a:pt x="112" y="63"/>
                      <a:pt x="119" y="66"/>
                      <a:pt x="119" y="66"/>
                    </a:cubicBezTo>
                    <a:cubicBezTo>
                      <a:pt x="120" y="64"/>
                      <a:pt x="127" y="65"/>
                      <a:pt x="127" y="65"/>
                    </a:cubicBezTo>
                    <a:cubicBezTo>
                      <a:pt x="129" y="61"/>
                      <a:pt x="136" y="62"/>
                      <a:pt x="136" y="62"/>
                    </a:cubicBezTo>
                    <a:cubicBezTo>
                      <a:pt x="138" y="59"/>
                      <a:pt x="142" y="58"/>
                      <a:pt x="142" y="58"/>
                    </a:cubicBezTo>
                    <a:cubicBezTo>
                      <a:pt x="144" y="55"/>
                      <a:pt x="148" y="55"/>
                      <a:pt x="148" y="55"/>
                    </a:cubicBezTo>
                    <a:cubicBezTo>
                      <a:pt x="148" y="55"/>
                      <a:pt x="148" y="54"/>
                      <a:pt x="150" y="51"/>
                    </a:cubicBezTo>
                    <a:cubicBezTo>
                      <a:pt x="152" y="48"/>
                      <a:pt x="155" y="49"/>
                      <a:pt x="156" y="47"/>
                    </a:cubicBezTo>
                    <a:cubicBezTo>
                      <a:pt x="157" y="44"/>
                      <a:pt x="160" y="43"/>
                      <a:pt x="161" y="42"/>
                    </a:cubicBezTo>
                    <a:cubicBezTo>
                      <a:pt x="161" y="42"/>
                      <a:pt x="168" y="37"/>
                      <a:pt x="170" y="34"/>
                    </a:cubicBezTo>
                    <a:cubicBezTo>
                      <a:pt x="173" y="30"/>
                      <a:pt x="177" y="21"/>
                      <a:pt x="175" y="2"/>
                    </a:cubicBezTo>
                    <a:cubicBezTo>
                      <a:pt x="175" y="2"/>
                      <a:pt x="189" y="0"/>
                      <a:pt x="194" y="3"/>
                    </a:cubicBezTo>
                    <a:cubicBezTo>
                      <a:pt x="194" y="3"/>
                      <a:pt x="194" y="30"/>
                      <a:pt x="194" y="38"/>
                    </a:cubicBezTo>
                    <a:cubicBezTo>
                      <a:pt x="195" y="46"/>
                      <a:pt x="197" y="59"/>
                      <a:pt x="195" y="63"/>
                    </a:cubicBezTo>
                    <a:cubicBezTo>
                      <a:pt x="193" y="66"/>
                      <a:pt x="186" y="78"/>
                      <a:pt x="184" y="80"/>
                    </a:cubicBezTo>
                    <a:cubicBezTo>
                      <a:pt x="182" y="83"/>
                      <a:pt x="180" y="90"/>
                      <a:pt x="177" y="94"/>
                    </a:cubicBezTo>
                    <a:cubicBezTo>
                      <a:pt x="175" y="97"/>
                      <a:pt x="166" y="114"/>
                      <a:pt x="154" y="124"/>
                    </a:cubicBezTo>
                    <a:cubicBezTo>
                      <a:pt x="142" y="133"/>
                      <a:pt x="133" y="142"/>
                      <a:pt x="105" y="143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64" y="142"/>
                      <a:pt x="55" y="133"/>
                      <a:pt x="43" y="124"/>
                    </a:cubicBezTo>
                    <a:cubicBezTo>
                      <a:pt x="31" y="114"/>
                      <a:pt x="22" y="97"/>
                      <a:pt x="20" y="94"/>
                    </a:cubicBezTo>
                    <a:cubicBezTo>
                      <a:pt x="17" y="90"/>
                      <a:pt x="15" y="83"/>
                      <a:pt x="13" y="80"/>
                    </a:cubicBezTo>
                    <a:cubicBezTo>
                      <a:pt x="10" y="78"/>
                      <a:pt x="4" y="66"/>
                      <a:pt x="2" y="63"/>
                    </a:cubicBezTo>
                    <a:cubicBezTo>
                      <a:pt x="0" y="59"/>
                      <a:pt x="2" y="46"/>
                      <a:pt x="3" y="38"/>
                    </a:cubicBezTo>
                    <a:cubicBezTo>
                      <a:pt x="3" y="30"/>
                      <a:pt x="3" y="3"/>
                      <a:pt x="3" y="3"/>
                    </a:cubicBezTo>
                    <a:cubicBezTo>
                      <a:pt x="8" y="0"/>
                      <a:pt x="22" y="2"/>
                      <a:pt x="22" y="2"/>
                    </a:cubicBezTo>
                    <a:cubicBezTo>
                      <a:pt x="20" y="21"/>
                      <a:pt x="24" y="30"/>
                      <a:pt x="27" y="34"/>
                    </a:cubicBezTo>
                    <a:cubicBezTo>
                      <a:pt x="29" y="37"/>
                      <a:pt x="36" y="42"/>
                      <a:pt x="36" y="42"/>
                    </a:cubicBezTo>
                    <a:cubicBezTo>
                      <a:pt x="37" y="43"/>
                      <a:pt x="40" y="44"/>
                      <a:pt x="41" y="47"/>
                    </a:cubicBezTo>
                    <a:cubicBezTo>
                      <a:pt x="42" y="49"/>
                      <a:pt x="45" y="48"/>
                      <a:pt x="47" y="51"/>
                    </a:cubicBezTo>
                    <a:cubicBezTo>
                      <a:pt x="49" y="54"/>
                      <a:pt x="48" y="55"/>
                      <a:pt x="48" y="55"/>
                    </a:cubicBezTo>
                    <a:cubicBezTo>
                      <a:pt x="48" y="55"/>
                      <a:pt x="53" y="55"/>
                      <a:pt x="55" y="58"/>
                    </a:cubicBezTo>
                    <a:cubicBezTo>
                      <a:pt x="55" y="58"/>
                      <a:pt x="58" y="59"/>
                      <a:pt x="61" y="62"/>
                    </a:cubicBezTo>
                    <a:cubicBezTo>
                      <a:pt x="61" y="62"/>
                      <a:pt x="67" y="61"/>
                      <a:pt x="70" y="65"/>
                    </a:cubicBezTo>
                    <a:cubicBezTo>
                      <a:pt x="70" y="65"/>
                      <a:pt x="77" y="64"/>
                      <a:pt x="78" y="66"/>
                    </a:cubicBezTo>
                    <a:cubicBezTo>
                      <a:pt x="78" y="66"/>
                      <a:pt x="85" y="63"/>
                      <a:pt x="87" y="66"/>
                    </a:cubicBezTo>
                    <a:cubicBezTo>
                      <a:pt x="87" y="66"/>
                      <a:pt x="97" y="65"/>
                      <a:pt x="98" y="70"/>
                    </a:cubicBezTo>
                    <a:cubicBezTo>
                      <a:pt x="99" y="75"/>
                      <a:pt x="98" y="82"/>
                      <a:pt x="98" y="8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1" name="Freeform 537"/>
              <p:cNvSpPr>
                <a:spLocks/>
              </p:cNvSpPr>
              <p:nvPr/>
            </p:nvSpPr>
            <p:spPr bwMode="auto">
              <a:xfrm>
                <a:off x="1651439" y="496401"/>
                <a:ext cx="463550" cy="525463"/>
              </a:xfrm>
              <a:custGeom>
                <a:avLst/>
                <a:gdLst>
                  <a:gd name="T0" fmla="*/ 144 w 290"/>
                  <a:gd name="T1" fmla="*/ 322 h 328"/>
                  <a:gd name="T2" fmla="*/ 131 w 290"/>
                  <a:gd name="T3" fmla="*/ 325 h 328"/>
                  <a:gd name="T4" fmla="*/ 122 w 290"/>
                  <a:gd name="T5" fmla="*/ 323 h 328"/>
                  <a:gd name="T6" fmla="*/ 116 w 290"/>
                  <a:gd name="T7" fmla="*/ 325 h 328"/>
                  <a:gd name="T8" fmla="*/ 111 w 290"/>
                  <a:gd name="T9" fmla="*/ 323 h 328"/>
                  <a:gd name="T10" fmla="*/ 103 w 290"/>
                  <a:gd name="T11" fmla="*/ 320 h 328"/>
                  <a:gd name="T12" fmla="*/ 98 w 290"/>
                  <a:gd name="T13" fmla="*/ 316 h 328"/>
                  <a:gd name="T14" fmla="*/ 92 w 290"/>
                  <a:gd name="T15" fmla="*/ 309 h 328"/>
                  <a:gd name="T16" fmla="*/ 88 w 290"/>
                  <a:gd name="T17" fmla="*/ 308 h 328"/>
                  <a:gd name="T18" fmla="*/ 81 w 290"/>
                  <a:gd name="T19" fmla="*/ 299 h 328"/>
                  <a:gd name="T20" fmla="*/ 79 w 290"/>
                  <a:gd name="T21" fmla="*/ 281 h 328"/>
                  <a:gd name="T22" fmla="*/ 68 w 290"/>
                  <a:gd name="T23" fmla="*/ 263 h 328"/>
                  <a:gd name="T24" fmla="*/ 31 w 290"/>
                  <a:gd name="T25" fmla="*/ 246 h 328"/>
                  <a:gd name="T26" fmla="*/ 27 w 290"/>
                  <a:gd name="T27" fmla="*/ 212 h 328"/>
                  <a:gd name="T28" fmla="*/ 12 w 290"/>
                  <a:gd name="T29" fmla="*/ 138 h 328"/>
                  <a:gd name="T30" fmla="*/ 135 w 290"/>
                  <a:gd name="T31" fmla="*/ 0 h 328"/>
                  <a:gd name="T32" fmla="*/ 259 w 290"/>
                  <a:gd name="T33" fmla="*/ 49 h 328"/>
                  <a:gd name="T34" fmla="*/ 266 w 290"/>
                  <a:gd name="T35" fmla="*/ 184 h 328"/>
                  <a:gd name="T36" fmla="*/ 270 w 290"/>
                  <a:gd name="T37" fmla="*/ 223 h 328"/>
                  <a:gd name="T38" fmla="*/ 241 w 290"/>
                  <a:gd name="T39" fmla="*/ 263 h 328"/>
                  <a:gd name="T40" fmla="*/ 209 w 290"/>
                  <a:gd name="T41" fmla="*/ 272 h 328"/>
                  <a:gd name="T42" fmla="*/ 210 w 290"/>
                  <a:gd name="T43" fmla="*/ 291 h 328"/>
                  <a:gd name="T44" fmla="*/ 204 w 290"/>
                  <a:gd name="T45" fmla="*/ 303 h 328"/>
                  <a:gd name="T46" fmla="*/ 200 w 290"/>
                  <a:gd name="T47" fmla="*/ 308 h 328"/>
                  <a:gd name="T48" fmla="*/ 196 w 290"/>
                  <a:gd name="T49" fmla="*/ 314 h 328"/>
                  <a:gd name="T50" fmla="*/ 189 w 290"/>
                  <a:gd name="T51" fmla="*/ 318 h 328"/>
                  <a:gd name="T52" fmla="*/ 183 w 290"/>
                  <a:gd name="T53" fmla="*/ 322 h 328"/>
                  <a:gd name="T54" fmla="*/ 176 w 290"/>
                  <a:gd name="T55" fmla="*/ 325 h 328"/>
                  <a:gd name="T56" fmla="*/ 172 w 290"/>
                  <a:gd name="T57" fmla="*/ 327 h 328"/>
                  <a:gd name="T58" fmla="*/ 164 w 290"/>
                  <a:gd name="T59" fmla="*/ 327 h 328"/>
                  <a:gd name="T60" fmla="*/ 153 w 290"/>
                  <a:gd name="T61" fmla="*/ 328 h 328"/>
                  <a:gd name="T62" fmla="*/ 145 w 290"/>
                  <a:gd name="T63" fmla="*/ 31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328">
                    <a:moveTo>
                      <a:pt x="145" y="315"/>
                    </a:moveTo>
                    <a:cubicBezTo>
                      <a:pt x="145" y="315"/>
                      <a:pt x="144" y="320"/>
                      <a:pt x="144" y="322"/>
                    </a:cubicBezTo>
                    <a:cubicBezTo>
                      <a:pt x="144" y="324"/>
                      <a:pt x="141" y="327"/>
                      <a:pt x="137" y="328"/>
                    </a:cubicBezTo>
                    <a:cubicBezTo>
                      <a:pt x="134" y="328"/>
                      <a:pt x="131" y="325"/>
                      <a:pt x="131" y="325"/>
                    </a:cubicBezTo>
                    <a:cubicBezTo>
                      <a:pt x="131" y="325"/>
                      <a:pt x="130" y="327"/>
                      <a:pt x="126" y="327"/>
                    </a:cubicBezTo>
                    <a:cubicBezTo>
                      <a:pt x="123" y="327"/>
                      <a:pt x="122" y="323"/>
                      <a:pt x="122" y="323"/>
                    </a:cubicBezTo>
                    <a:cubicBezTo>
                      <a:pt x="121" y="324"/>
                      <a:pt x="119" y="327"/>
                      <a:pt x="118" y="327"/>
                    </a:cubicBezTo>
                    <a:cubicBezTo>
                      <a:pt x="117" y="327"/>
                      <a:pt x="116" y="325"/>
                      <a:pt x="116" y="325"/>
                    </a:cubicBezTo>
                    <a:cubicBezTo>
                      <a:pt x="116" y="325"/>
                      <a:pt x="115" y="325"/>
                      <a:pt x="114" y="325"/>
                    </a:cubicBezTo>
                    <a:cubicBezTo>
                      <a:pt x="113" y="325"/>
                      <a:pt x="112" y="324"/>
                      <a:pt x="111" y="323"/>
                    </a:cubicBezTo>
                    <a:cubicBezTo>
                      <a:pt x="109" y="323"/>
                      <a:pt x="108" y="322"/>
                      <a:pt x="108" y="322"/>
                    </a:cubicBezTo>
                    <a:cubicBezTo>
                      <a:pt x="106" y="322"/>
                      <a:pt x="105" y="320"/>
                      <a:pt x="103" y="320"/>
                    </a:cubicBezTo>
                    <a:cubicBezTo>
                      <a:pt x="102" y="320"/>
                      <a:pt x="101" y="318"/>
                      <a:pt x="101" y="318"/>
                    </a:cubicBezTo>
                    <a:cubicBezTo>
                      <a:pt x="100" y="319"/>
                      <a:pt x="99" y="318"/>
                      <a:pt x="98" y="316"/>
                    </a:cubicBezTo>
                    <a:cubicBezTo>
                      <a:pt x="97" y="315"/>
                      <a:pt x="96" y="315"/>
                      <a:pt x="94" y="314"/>
                    </a:cubicBezTo>
                    <a:cubicBezTo>
                      <a:pt x="92" y="314"/>
                      <a:pt x="92" y="309"/>
                      <a:pt x="92" y="309"/>
                    </a:cubicBezTo>
                    <a:cubicBezTo>
                      <a:pt x="92" y="309"/>
                      <a:pt x="91" y="309"/>
                      <a:pt x="90" y="308"/>
                    </a:cubicBezTo>
                    <a:cubicBezTo>
                      <a:pt x="89" y="308"/>
                      <a:pt x="89" y="309"/>
                      <a:pt x="88" y="308"/>
                    </a:cubicBezTo>
                    <a:cubicBezTo>
                      <a:pt x="86" y="308"/>
                      <a:pt x="86" y="303"/>
                      <a:pt x="86" y="303"/>
                    </a:cubicBezTo>
                    <a:cubicBezTo>
                      <a:pt x="84" y="303"/>
                      <a:pt x="82" y="301"/>
                      <a:pt x="81" y="299"/>
                    </a:cubicBezTo>
                    <a:cubicBezTo>
                      <a:pt x="80" y="297"/>
                      <a:pt x="80" y="291"/>
                      <a:pt x="80" y="291"/>
                    </a:cubicBezTo>
                    <a:cubicBezTo>
                      <a:pt x="77" y="289"/>
                      <a:pt x="78" y="284"/>
                      <a:pt x="79" y="281"/>
                    </a:cubicBezTo>
                    <a:cubicBezTo>
                      <a:pt x="80" y="278"/>
                      <a:pt x="82" y="276"/>
                      <a:pt x="81" y="272"/>
                    </a:cubicBezTo>
                    <a:cubicBezTo>
                      <a:pt x="81" y="268"/>
                      <a:pt x="75" y="266"/>
                      <a:pt x="68" y="263"/>
                    </a:cubicBezTo>
                    <a:cubicBezTo>
                      <a:pt x="61" y="260"/>
                      <a:pt x="53" y="263"/>
                      <a:pt x="49" y="263"/>
                    </a:cubicBezTo>
                    <a:cubicBezTo>
                      <a:pt x="45" y="262"/>
                      <a:pt x="36" y="252"/>
                      <a:pt x="31" y="246"/>
                    </a:cubicBezTo>
                    <a:cubicBezTo>
                      <a:pt x="27" y="240"/>
                      <a:pt x="22" y="231"/>
                      <a:pt x="20" y="223"/>
                    </a:cubicBezTo>
                    <a:cubicBezTo>
                      <a:pt x="18" y="215"/>
                      <a:pt x="27" y="212"/>
                      <a:pt x="27" y="212"/>
                    </a:cubicBezTo>
                    <a:cubicBezTo>
                      <a:pt x="25" y="208"/>
                      <a:pt x="24" y="200"/>
                      <a:pt x="24" y="184"/>
                    </a:cubicBezTo>
                    <a:cubicBezTo>
                      <a:pt x="24" y="169"/>
                      <a:pt x="14" y="146"/>
                      <a:pt x="12" y="138"/>
                    </a:cubicBezTo>
                    <a:cubicBezTo>
                      <a:pt x="10" y="129"/>
                      <a:pt x="0" y="92"/>
                      <a:pt x="32" y="49"/>
                    </a:cubicBezTo>
                    <a:cubicBezTo>
                      <a:pt x="63" y="7"/>
                      <a:pt x="135" y="0"/>
                      <a:pt x="135" y="0"/>
                    </a:cubicBezTo>
                    <a:cubicBezTo>
                      <a:pt x="139" y="0"/>
                      <a:pt x="150" y="0"/>
                      <a:pt x="155" y="0"/>
                    </a:cubicBezTo>
                    <a:cubicBezTo>
                      <a:pt x="155" y="0"/>
                      <a:pt x="227" y="7"/>
                      <a:pt x="259" y="49"/>
                    </a:cubicBezTo>
                    <a:cubicBezTo>
                      <a:pt x="290" y="92"/>
                      <a:pt x="281" y="129"/>
                      <a:pt x="279" y="138"/>
                    </a:cubicBezTo>
                    <a:cubicBezTo>
                      <a:pt x="277" y="146"/>
                      <a:pt x="267" y="169"/>
                      <a:pt x="266" y="184"/>
                    </a:cubicBezTo>
                    <a:cubicBezTo>
                      <a:pt x="266" y="200"/>
                      <a:pt x="265" y="208"/>
                      <a:pt x="264" y="212"/>
                    </a:cubicBezTo>
                    <a:cubicBezTo>
                      <a:pt x="264" y="212"/>
                      <a:pt x="272" y="215"/>
                      <a:pt x="270" y="223"/>
                    </a:cubicBezTo>
                    <a:cubicBezTo>
                      <a:pt x="268" y="231"/>
                      <a:pt x="263" y="240"/>
                      <a:pt x="259" y="246"/>
                    </a:cubicBezTo>
                    <a:cubicBezTo>
                      <a:pt x="255" y="252"/>
                      <a:pt x="245" y="262"/>
                      <a:pt x="241" y="263"/>
                    </a:cubicBezTo>
                    <a:cubicBezTo>
                      <a:pt x="237" y="263"/>
                      <a:pt x="230" y="260"/>
                      <a:pt x="223" y="263"/>
                    </a:cubicBezTo>
                    <a:cubicBezTo>
                      <a:pt x="215" y="266"/>
                      <a:pt x="209" y="268"/>
                      <a:pt x="209" y="272"/>
                    </a:cubicBezTo>
                    <a:cubicBezTo>
                      <a:pt x="209" y="276"/>
                      <a:pt x="210" y="278"/>
                      <a:pt x="211" y="281"/>
                    </a:cubicBezTo>
                    <a:cubicBezTo>
                      <a:pt x="213" y="284"/>
                      <a:pt x="213" y="289"/>
                      <a:pt x="210" y="291"/>
                    </a:cubicBezTo>
                    <a:cubicBezTo>
                      <a:pt x="210" y="291"/>
                      <a:pt x="210" y="297"/>
                      <a:pt x="209" y="299"/>
                    </a:cubicBezTo>
                    <a:cubicBezTo>
                      <a:pt x="208" y="301"/>
                      <a:pt x="206" y="303"/>
                      <a:pt x="204" y="303"/>
                    </a:cubicBezTo>
                    <a:cubicBezTo>
                      <a:pt x="204" y="303"/>
                      <a:pt x="204" y="308"/>
                      <a:pt x="202" y="308"/>
                    </a:cubicBezTo>
                    <a:cubicBezTo>
                      <a:pt x="201" y="309"/>
                      <a:pt x="201" y="308"/>
                      <a:pt x="200" y="308"/>
                    </a:cubicBezTo>
                    <a:cubicBezTo>
                      <a:pt x="199" y="309"/>
                      <a:pt x="198" y="309"/>
                      <a:pt x="198" y="309"/>
                    </a:cubicBezTo>
                    <a:cubicBezTo>
                      <a:pt x="198" y="309"/>
                      <a:pt x="198" y="314"/>
                      <a:pt x="196" y="314"/>
                    </a:cubicBezTo>
                    <a:cubicBezTo>
                      <a:pt x="195" y="315"/>
                      <a:pt x="193" y="315"/>
                      <a:pt x="192" y="316"/>
                    </a:cubicBezTo>
                    <a:cubicBezTo>
                      <a:pt x="191" y="318"/>
                      <a:pt x="190" y="319"/>
                      <a:pt x="189" y="318"/>
                    </a:cubicBezTo>
                    <a:cubicBezTo>
                      <a:pt x="189" y="318"/>
                      <a:pt x="188" y="320"/>
                      <a:pt x="187" y="320"/>
                    </a:cubicBezTo>
                    <a:cubicBezTo>
                      <a:pt x="186" y="320"/>
                      <a:pt x="184" y="322"/>
                      <a:pt x="183" y="322"/>
                    </a:cubicBezTo>
                    <a:cubicBezTo>
                      <a:pt x="183" y="322"/>
                      <a:pt x="181" y="323"/>
                      <a:pt x="180" y="323"/>
                    </a:cubicBezTo>
                    <a:cubicBezTo>
                      <a:pt x="178" y="324"/>
                      <a:pt x="177" y="325"/>
                      <a:pt x="176" y="325"/>
                    </a:cubicBezTo>
                    <a:cubicBezTo>
                      <a:pt x="175" y="325"/>
                      <a:pt x="174" y="325"/>
                      <a:pt x="174" y="325"/>
                    </a:cubicBezTo>
                    <a:cubicBezTo>
                      <a:pt x="174" y="325"/>
                      <a:pt x="174" y="327"/>
                      <a:pt x="172" y="327"/>
                    </a:cubicBezTo>
                    <a:cubicBezTo>
                      <a:pt x="171" y="327"/>
                      <a:pt x="170" y="324"/>
                      <a:pt x="168" y="323"/>
                    </a:cubicBezTo>
                    <a:cubicBezTo>
                      <a:pt x="168" y="323"/>
                      <a:pt x="167" y="327"/>
                      <a:pt x="164" y="327"/>
                    </a:cubicBezTo>
                    <a:cubicBezTo>
                      <a:pt x="160" y="327"/>
                      <a:pt x="159" y="325"/>
                      <a:pt x="159" y="325"/>
                    </a:cubicBezTo>
                    <a:cubicBezTo>
                      <a:pt x="159" y="325"/>
                      <a:pt x="156" y="328"/>
                      <a:pt x="153" y="328"/>
                    </a:cubicBezTo>
                    <a:cubicBezTo>
                      <a:pt x="150" y="327"/>
                      <a:pt x="146" y="324"/>
                      <a:pt x="146" y="322"/>
                    </a:cubicBezTo>
                    <a:cubicBezTo>
                      <a:pt x="146" y="320"/>
                      <a:pt x="145" y="315"/>
                      <a:pt x="145" y="31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2" name="Freeform 538"/>
              <p:cNvSpPr>
                <a:spLocks/>
              </p:cNvSpPr>
              <p:nvPr/>
            </p:nvSpPr>
            <p:spPr bwMode="auto">
              <a:xfrm>
                <a:off x="1778439" y="963126"/>
                <a:ext cx="211138" cy="87313"/>
              </a:xfrm>
              <a:custGeom>
                <a:avLst/>
                <a:gdLst>
                  <a:gd name="T0" fmla="*/ 129 w 131"/>
                  <a:gd name="T1" fmla="*/ 9 h 55"/>
                  <a:gd name="T2" fmla="*/ 128 w 131"/>
                  <a:gd name="T3" fmla="*/ 11 h 55"/>
                  <a:gd name="T4" fmla="*/ 123 w 131"/>
                  <a:gd name="T5" fmla="*/ 24 h 55"/>
                  <a:gd name="T6" fmla="*/ 116 w 131"/>
                  <a:gd name="T7" fmla="*/ 31 h 55"/>
                  <a:gd name="T8" fmla="*/ 111 w 131"/>
                  <a:gd name="T9" fmla="*/ 41 h 55"/>
                  <a:gd name="T10" fmla="*/ 104 w 131"/>
                  <a:gd name="T11" fmla="*/ 43 h 55"/>
                  <a:gd name="T12" fmla="*/ 100 w 131"/>
                  <a:gd name="T13" fmla="*/ 44 h 55"/>
                  <a:gd name="T14" fmla="*/ 88 w 131"/>
                  <a:gd name="T15" fmla="*/ 55 h 55"/>
                  <a:gd name="T16" fmla="*/ 80 w 131"/>
                  <a:gd name="T17" fmla="*/ 54 h 55"/>
                  <a:gd name="T18" fmla="*/ 71 w 131"/>
                  <a:gd name="T19" fmla="*/ 55 h 55"/>
                  <a:gd name="T20" fmla="*/ 65 w 131"/>
                  <a:gd name="T21" fmla="*/ 49 h 55"/>
                  <a:gd name="T22" fmla="*/ 54 w 131"/>
                  <a:gd name="T23" fmla="*/ 47 h 55"/>
                  <a:gd name="T24" fmla="*/ 45 w 131"/>
                  <a:gd name="T25" fmla="*/ 48 h 55"/>
                  <a:gd name="T26" fmla="*/ 38 w 131"/>
                  <a:gd name="T27" fmla="*/ 46 h 55"/>
                  <a:gd name="T28" fmla="*/ 28 w 131"/>
                  <a:gd name="T29" fmla="*/ 43 h 55"/>
                  <a:gd name="T30" fmla="*/ 24 w 131"/>
                  <a:gd name="T31" fmla="*/ 41 h 55"/>
                  <a:gd name="T32" fmla="*/ 18 w 131"/>
                  <a:gd name="T33" fmla="*/ 38 h 55"/>
                  <a:gd name="T34" fmla="*/ 10 w 131"/>
                  <a:gd name="T35" fmla="*/ 29 h 55"/>
                  <a:gd name="T36" fmla="*/ 3 w 131"/>
                  <a:gd name="T37" fmla="*/ 19 h 55"/>
                  <a:gd name="T38" fmla="*/ 3 w 131"/>
                  <a:gd name="T39" fmla="*/ 11 h 55"/>
                  <a:gd name="T40" fmla="*/ 0 w 131"/>
                  <a:gd name="T41" fmla="*/ 0 h 55"/>
                  <a:gd name="T42" fmla="*/ 6 w 131"/>
                  <a:gd name="T43" fmla="*/ 5 h 55"/>
                  <a:gd name="T44" fmla="*/ 12 w 131"/>
                  <a:gd name="T45" fmla="*/ 9 h 55"/>
                  <a:gd name="T46" fmla="*/ 17 w 131"/>
                  <a:gd name="T47" fmla="*/ 10 h 55"/>
                  <a:gd name="T48" fmla="*/ 21 w 131"/>
                  <a:gd name="T49" fmla="*/ 14 h 55"/>
                  <a:gd name="T50" fmla="*/ 28 w 131"/>
                  <a:gd name="T51" fmla="*/ 17 h 55"/>
                  <a:gd name="T52" fmla="*/ 32 w 131"/>
                  <a:gd name="T53" fmla="*/ 15 h 55"/>
                  <a:gd name="T54" fmla="*/ 36 w 131"/>
                  <a:gd name="T55" fmla="*/ 20 h 55"/>
                  <a:gd name="T56" fmla="*/ 38 w 131"/>
                  <a:gd name="T57" fmla="*/ 16 h 55"/>
                  <a:gd name="T58" fmla="*/ 43 w 131"/>
                  <a:gd name="T59" fmla="*/ 21 h 55"/>
                  <a:gd name="T60" fmla="*/ 48 w 131"/>
                  <a:gd name="T61" fmla="*/ 17 h 55"/>
                  <a:gd name="T62" fmla="*/ 51 w 131"/>
                  <a:gd name="T63" fmla="*/ 24 h 55"/>
                  <a:gd name="T64" fmla="*/ 57 w 131"/>
                  <a:gd name="T65" fmla="*/ 16 h 55"/>
                  <a:gd name="T66" fmla="*/ 65 w 131"/>
                  <a:gd name="T67" fmla="*/ 24 h 55"/>
                  <a:gd name="T68" fmla="*/ 64 w 131"/>
                  <a:gd name="T69" fmla="*/ 32 h 55"/>
                  <a:gd name="T70" fmla="*/ 63 w 131"/>
                  <a:gd name="T71" fmla="*/ 35 h 55"/>
                  <a:gd name="T72" fmla="*/ 65 w 131"/>
                  <a:gd name="T73" fmla="*/ 43 h 55"/>
                  <a:gd name="T74" fmla="*/ 66 w 131"/>
                  <a:gd name="T75" fmla="*/ 37 h 55"/>
                  <a:gd name="T76" fmla="*/ 68 w 131"/>
                  <a:gd name="T77" fmla="*/ 35 h 55"/>
                  <a:gd name="T78" fmla="*/ 65 w 131"/>
                  <a:gd name="T79" fmla="*/ 26 h 55"/>
                  <a:gd name="T80" fmla="*/ 69 w 131"/>
                  <a:gd name="T81" fmla="*/ 17 h 55"/>
                  <a:gd name="T82" fmla="*/ 80 w 131"/>
                  <a:gd name="T83" fmla="*/ 24 h 55"/>
                  <a:gd name="T84" fmla="*/ 80 w 131"/>
                  <a:gd name="T85" fmla="*/ 21 h 55"/>
                  <a:gd name="T86" fmla="*/ 88 w 131"/>
                  <a:gd name="T87" fmla="*/ 21 h 55"/>
                  <a:gd name="T88" fmla="*/ 90 w 131"/>
                  <a:gd name="T89" fmla="*/ 14 h 55"/>
                  <a:gd name="T90" fmla="*/ 95 w 131"/>
                  <a:gd name="T91" fmla="*/ 20 h 55"/>
                  <a:gd name="T92" fmla="*/ 95 w 131"/>
                  <a:gd name="T93" fmla="*/ 20 h 55"/>
                  <a:gd name="T94" fmla="*/ 99 w 131"/>
                  <a:gd name="T95" fmla="*/ 15 h 55"/>
                  <a:gd name="T96" fmla="*/ 102 w 131"/>
                  <a:gd name="T97" fmla="*/ 17 h 55"/>
                  <a:gd name="T98" fmla="*/ 110 w 131"/>
                  <a:gd name="T99" fmla="*/ 14 h 55"/>
                  <a:gd name="T100" fmla="*/ 113 w 131"/>
                  <a:gd name="T101" fmla="*/ 10 h 55"/>
                  <a:gd name="T102" fmla="*/ 118 w 131"/>
                  <a:gd name="T103" fmla="*/ 10 h 55"/>
                  <a:gd name="T104" fmla="*/ 125 w 131"/>
                  <a:gd name="T105" fmla="*/ 5 h 55"/>
                  <a:gd name="T106" fmla="*/ 130 w 131"/>
                  <a:gd name="T10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1" h="55">
                    <a:moveTo>
                      <a:pt x="131" y="0"/>
                    </a:moveTo>
                    <a:cubicBezTo>
                      <a:pt x="131" y="0"/>
                      <a:pt x="130" y="7"/>
                      <a:pt x="129" y="9"/>
                    </a:cubicBezTo>
                    <a:cubicBezTo>
                      <a:pt x="129" y="10"/>
                      <a:pt x="129" y="10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4"/>
                      <a:pt x="128" y="17"/>
                      <a:pt x="128" y="19"/>
                    </a:cubicBezTo>
                    <a:cubicBezTo>
                      <a:pt x="127" y="20"/>
                      <a:pt x="125" y="26"/>
                      <a:pt x="123" y="24"/>
                    </a:cubicBezTo>
                    <a:cubicBezTo>
                      <a:pt x="123" y="26"/>
                      <a:pt x="122" y="27"/>
                      <a:pt x="120" y="29"/>
                    </a:cubicBezTo>
                    <a:cubicBezTo>
                      <a:pt x="119" y="30"/>
                      <a:pt x="118" y="32"/>
                      <a:pt x="116" y="31"/>
                    </a:cubicBezTo>
                    <a:cubicBezTo>
                      <a:pt x="116" y="34"/>
                      <a:pt x="115" y="36"/>
                      <a:pt x="113" y="38"/>
                    </a:cubicBezTo>
                    <a:cubicBezTo>
                      <a:pt x="113" y="39"/>
                      <a:pt x="112" y="40"/>
                      <a:pt x="111" y="41"/>
                    </a:cubicBezTo>
                    <a:cubicBezTo>
                      <a:pt x="110" y="41"/>
                      <a:pt x="108" y="41"/>
                      <a:pt x="107" y="41"/>
                    </a:cubicBezTo>
                    <a:cubicBezTo>
                      <a:pt x="107" y="42"/>
                      <a:pt x="106" y="43"/>
                      <a:pt x="104" y="43"/>
                    </a:cubicBezTo>
                    <a:cubicBezTo>
                      <a:pt x="104" y="43"/>
                      <a:pt x="103" y="43"/>
                      <a:pt x="102" y="43"/>
                    </a:cubicBezTo>
                    <a:cubicBezTo>
                      <a:pt x="101" y="43"/>
                      <a:pt x="101" y="43"/>
                      <a:pt x="100" y="44"/>
                    </a:cubicBezTo>
                    <a:cubicBezTo>
                      <a:pt x="99" y="46"/>
                      <a:pt x="95" y="49"/>
                      <a:pt x="93" y="46"/>
                    </a:cubicBezTo>
                    <a:cubicBezTo>
                      <a:pt x="93" y="48"/>
                      <a:pt x="90" y="55"/>
                      <a:pt x="88" y="55"/>
                    </a:cubicBezTo>
                    <a:cubicBezTo>
                      <a:pt x="86" y="55"/>
                      <a:pt x="87" y="50"/>
                      <a:pt x="86" y="48"/>
                    </a:cubicBezTo>
                    <a:cubicBezTo>
                      <a:pt x="85" y="51"/>
                      <a:pt x="84" y="54"/>
                      <a:pt x="80" y="54"/>
                    </a:cubicBezTo>
                    <a:cubicBezTo>
                      <a:pt x="78" y="53"/>
                      <a:pt x="77" y="48"/>
                      <a:pt x="77" y="47"/>
                    </a:cubicBezTo>
                    <a:cubicBezTo>
                      <a:pt x="77" y="47"/>
                      <a:pt x="75" y="55"/>
                      <a:pt x="71" y="55"/>
                    </a:cubicBezTo>
                    <a:cubicBezTo>
                      <a:pt x="67" y="55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55"/>
                      <a:pt x="60" y="55"/>
                    </a:cubicBezTo>
                    <a:cubicBezTo>
                      <a:pt x="56" y="55"/>
                      <a:pt x="54" y="47"/>
                      <a:pt x="54" y="47"/>
                    </a:cubicBezTo>
                    <a:cubicBezTo>
                      <a:pt x="53" y="48"/>
                      <a:pt x="53" y="53"/>
                      <a:pt x="50" y="54"/>
                    </a:cubicBezTo>
                    <a:cubicBezTo>
                      <a:pt x="47" y="54"/>
                      <a:pt x="46" y="51"/>
                      <a:pt x="45" y="48"/>
                    </a:cubicBezTo>
                    <a:cubicBezTo>
                      <a:pt x="44" y="50"/>
                      <a:pt x="45" y="55"/>
                      <a:pt x="42" y="55"/>
                    </a:cubicBezTo>
                    <a:cubicBezTo>
                      <a:pt x="40" y="55"/>
                      <a:pt x="37" y="48"/>
                      <a:pt x="38" y="46"/>
                    </a:cubicBezTo>
                    <a:cubicBezTo>
                      <a:pt x="36" y="49"/>
                      <a:pt x="32" y="46"/>
                      <a:pt x="30" y="44"/>
                    </a:cubicBezTo>
                    <a:cubicBezTo>
                      <a:pt x="29" y="43"/>
                      <a:pt x="30" y="43"/>
                      <a:pt x="28" y="43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5" y="43"/>
                      <a:pt x="24" y="42"/>
                      <a:pt x="24" y="41"/>
                    </a:cubicBezTo>
                    <a:cubicBezTo>
                      <a:pt x="23" y="41"/>
                      <a:pt x="21" y="41"/>
                      <a:pt x="20" y="41"/>
                    </a:cubicBezTo>
                    <a:cubicBezTo>
                      <a:pt x="19" y="40"/>
                      <a:pt x="18" y="39"/>
                      <a:pt x="18" y="38"/>
                    </a:cubicBezTo>
                    <a:cubicBezTo>
                      <a:pt x="16" y="36"/>
                      <a:pt x="15" y="34"/>
                      <a:pt x="15" y="31"/>
                    </a:cubicBezTo>
                    <a:cubicBezTo>
                      <a:pt x="12" y="32"/>
                      <a:pt x="11" y="30"/>
                      <a:pt x="10" y="29"/>
                    </a:cubicBezTo>
                    <a:cubicBezTo>
                      <a:pt x="9" y="27"/>
                      <a:pt x="8" y="26"/>
                      <a:pt x="7" y="24"/>
                    </a:cubicBezTo>
                    <a:cubicBezTo>
                      <a:pt x="6" y="26"/>
                      <a:pt x="3" y="20"/>
                      <a:pt x="3" y="19"/>
                    </a:cubicBezTo>
                    <a:cubicBezTo>
                      <a:pt x="3" y="17"/>
                      <a:pt x="3" y="14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2"/>
                      <a:pt x="6" y="5"/>
                    </a:cubicBezTo>
                    <a:cubicBezTo>
                      <a:pt x="6" y="5"/>
                      <a:pt x="8" y="4"/>
                      <a:pt x="9" y="5"/>
                    </a:cubicBezTo>
                    <a:cubicBezTo>
                      <a:pt x="10" y="6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5" y="8"/>
                      <a:pt x="17" y="10"/>
                    </a:cubicBezTo>
                    <a:cubicBezTo>
                      <a:pt x="19" y="11"/>
                      <a:pt x="21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3" y="12"/>
                      <a:pt x="24" y="13"/>
                    </a:cubicBezTo>
                    <a:cubicBezTo>
                      <a:pt x="26" y="14"/>
                      <a:pt x="28" y="16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30" y="15"/>
                      <a:pt x="32" y="15"/>
                    </a:cubicBezTo>
                    <a:cubicBezTo>
                      <a:pt x="33" y="15"/>
                      <a:pt x="34" y="16"/>
                      <a:pt x="34" y="17"/>
                    </a:cubicBezTo>
                    <a:cubicBezTo>
                      <a:pt x="35" y="17"/>
                      <a:pt x="36" y="19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7" y="17"/>
                      <a:pt x="38" y="16"/>
                    </a:cubicBezTo>
                    <a:cubicBezTo>
                      <a:pt x="39" y="15"/>
                      <a:pt x="39" y="12"/>
                      <a:pt x="40" y="14"/>
                    </a:cubicBezTo>
                    <a:cubicBezTo>
                      <a:pt x="41" y="15"/>
                      <a:pt x="43" y="19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5" y="17"/>
                      <a:pt x="48" y="17"/>
                    </a:cubicBezTo>
                    <a:cubicBezTo>
                      <a:pt x="49" y="17"/>
                      <a:pt x="50" y="20"/>
                      <a:pt x="50" y="21"/>
                    </a:cubicBezTo>
                    <a:cubicBezTo>
                      <a:pt x="51" y="21"/>
                      <a:pt x="51" y="22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4" y="16"/>
                      <a:pt x="57" y="16"/>
                    </a:cubicBezTo>
                    <a:cubicBezTo>
                      <a:pt x="59" y="16"/>
                      <a:pt x="61" y="15"/>
                      <a:pt x="62" y="17"/>
                    </a:cubicBezTo>
                    <a:cubicBezTo>
                      <a:pt x="63" y="18"/>
                      <a:pt x="65" y="21"/>
                      <a:pt x="65" y="24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8"/>
                      <a:pt x="64" y="30"/>
                      <a:pt x="64" y="32"/>
                    </a:cubicBezTo>
                    <a:cubicBezTo>
                      <a:pt x="64" y="33"/>
                      <a:pt x="64" y="34"/>
                      <a:pt x="63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5" y="36"/>
                      <a:pt x="65" y="37"/>
                    </a:cubicBezTo>
                    <a:cubicBezTo>
                      <a:pt x="65" y="39"/>
                      <a:pt x="65" y="41"/>
                      <a:pt x="65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6" y="39"/>
                      <a:pt x="66" y="37"/>
                    </a:cubicBezTo>
                    <a:cubicBezTo>
                      <a:pt x="66" y="36"/>
                      <a:pt x="67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4"/>
                      <a:pt x="66" y="33"/>
                      <a:pt x="66" y="32"/>
                    </a:cubicBezTo>
                    <a:cubicBezTo>
                      <a:pt x="66" y="30"/>
                      <a:pt x="66" y="28"/>
                      <a:pt x="65" y="26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1"/>
                      <a:pt x="68" y="18"/>
                      <a:pt x="69" y="17"/>
                    </a:cubicBezTo>
                    <a:cubicBezTo>
                      <a:pt x="70" y="15"/>
                      <a:pt x="72" y="16"/>
                      <a:pt x="74" y="16"/>
                    </a:cubicBezTo>
                    <a:cubicBezTo>
                      <a:pt x="77" y="16"/>
                      <a:pt x="80" y="24"/>
                      <a:pt x="80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81" y="20"/>
                      <a:pt x="82" y="17"/>
                      <a:pt x="83" y="17"/>
                    </a:cubicBezTo>
                    <a:cubicBezTo>
                      <a:pt x="86" y="17"/>
                      <a:pt x="88" y="21"/>
                      <a:pt x="88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0"/>
                      <a:pt x="89" y="16"/>
                      <a:pt x="90" y="14"/>
                    </a:cubicBezTo>
                    <a:cubicBezTo>
                      <a:pt x="91" y="12"/>
                      <a:pt x="92" y="15"/>
                      <a:pt x="93" y="16"/>
                    </a:cubicBezTo>
                    <a:cubicBezTo>
                      <a:pt x="94" y="17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19"/>
                      <a:pt x="96" y="17"/>
                      <a:pt x="96" y="17"/>
                    </a:cubicBezTo>
                    <a:cubicBezTo>
                      <a:pt x="97" y="16"/>
                      <a:pt x="98" y="15"/>
                      <a:pt x="99" y="15"/>
                    </a:cubicBezTo>
                    <a:cubicBezTo>
                      <a:pt x="101" y="15"/>
                      <a:pt x="102" y="16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3" y="16"/>
                      <a:pt x="105" y="14"/>
                      <a:pt x="106" y="13"/>
                    </a:cubicBezTo>
                    <a:cubicBezTo>
                      <a:pt x="107" y="12"/>
                      <a:pt x="110" y="14"/>
                      <a:pt x="110" y="14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0" y="13"/>
                      <a:pt x="111" y="12"/>
                      <a:pt x="113" y="10"/>
                    </a:cubicBezTo>
                    <a:cubicBezTo>
                      <a:pt x="116" y="8"/>
                      <a:pt x="118" y="9"/>
                      <a:pt x="118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8"/>
                      <a:pt x="120" y="6"/>
                      <a:pt x="121" y="5"/>
                    </a:cubicBezTo>
                    <a:cubicBezTo>
                      <a:pt x="123" y="4"/>
                      <a:pt x="124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6" y="2"/>
                      <a:pt x="130" y="0"/>
                      <a:pt x="130" y="0"/>
                    </a:cubicBezTo>
                  </a:path>
                </a:pathLst>
              </a:custGeom>
              <a:solidFill>
                <a:srgbClr val="F8F3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3" name="Freeform 539"/>
              <p:cNvSpPr>
                <a:spLocks/>
              </p:cNvSpPr>
              <p:nvPr/>
            </p:nvSpPr>
            <p:spPr bwMode="auto">
              <a:xfrm>
                <a:off x="1956239" y="761514"/>
                <a:ext cx="69850" cy="79375"/>
              </a:xfrm>
              <a:custGeom>
                <a:avLst/>
                <a:gdLst>
                  <a:gd name="T0" fmla="*/ 16 w 43"/>
                  <a:gd name="T1" fmla="*/ 3 h 50"/>
                  <a:gd name="T2" fmla="*/ 9 w 43"/>
                  <a:gd name="T3" fmla="*/ 1 h 50"/>
                  <a:gd name="T4" fmla="*/ 2 w 43"/>
                  <a:gd name="T5" fmla="*/ 10 h 50"/>
                  <a:gd name="T6" fmla="*/ 0 w 43"/>
                  <a:gd name="T7" fmla="*/ 20 h 50"/>
                  <a:gd name="T8" fmla="*/ 8 w 43"/>
                  <a:gd name="T9" fmla="*/ 30 h 50"/>
                  <a:gd name="T10" fmla="*/ 29 w 43"/>
                  <a:gd name="T11" fmla="*/ 44 h 50"/>
                  <a:gd name="T12" fmla="*/ 39 w 43"/>
                  <a:gd name="T13" fmla="*/ 46 h 50"/>
                  <a:gd name="T14" fmla="*/ 33 w 43"/>
                  <a:gd name="T15" fmla="*/ 33 h 50"/>
                  <a:gd name="T16" fmla="*/ 18 w 43"/>
                  <a:gd name="T17" fmla="*/ 17 h 50"/>
                  <a:gd name="T18" fmla="*/ 16 w 43"/>
                  <a:gd name="T1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0">
                    <a:moveTo>
                      <a:pt x="16" y="3"/>
                    </a:moveTo>
                    <a:cubicBezTo>
                      <a:pt x="14" y="1"/>
                      <a:pt x="12" y="0"/>
                      <a:pt x="9" y="1"/>
                    </a:cubicBezTo>
                    <a:cubicBezTo>
                      <a:pt x="6" y="3"/>
                      <a:pt x="4" y="7"/>
                      <a:pt x="2" y="10"/>
                    </a:cubicBezTo>
                    <a:cubicBezTo>
                      <a:pt x="1" y="13"/>
                      <a:pt x="0" y="17"/>
                      <a:pt x="0" y="20"/>
                    </a:cubicBezTo>
                    <a:cubicBezTo>
                      <a:pt x="0" y="25"/>
                      <a:pt x="4" y="28"/>
                      <a:pt x="8" y="30"/>
                    </a:cubicBezTo>
                    <a:cubicBezTo>
                      <a:pt x="15" y="34"/>
                      <a:pt x="22" y="40"/>
                      <a:pt x="29" y="44"/>
                    </a:cubicBezTo>
                    <a:cubicBezTo>
                      <a:pt x="32" y="46"/>
                      <a:pt x="37" y="50"/>
                      <a:pt x="39" y="46"/>
                    </a:cubicBezTo>
                    <a:cubicBezTo>
                      <a:pt x="43" y="41"/>
                      <a:pt x="36" y="36"/>
                      <a:pt x="33" y="33"/>
                    </a:cubicBezTo>
                    <a:cubicBezTo>
                      <a:pt x="26" y="28"/>
                      <a:pt x="20" y="25"/>
                      <a:pt x="18" y="17"/>
                    </a:cubicBezTo>
                    <a:cubicBezTo>
                      <a:pt x="17" y="13"/>
                      <a:pt x="19" y="6"/>
                      <a:pt x="16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4" name="Freeform 540"/>
              <p:cNvSpPr>
                <a:spLocks/>
              </p:cNvSpPr>
              <p:nvPr/>
            </p:nvSpPr>
            <p:spPr bwMode="auto">
              <a:xfrm>
                <a:off x="1938776" y="725001"/>
                <a:ext cx="42863" cy="33338"/>
              </a:xfrm>
              <a:custGeom>
                <a:avLst/>
                <a:gdLst>
                  <a:gd name="T0" fmla="*/ 4 w 26"/>
                  <a:gd name="T1" fmla="*/ 7 h 20"/>
                  <a:gd name="T2" fmla="*/ 0 w 26"/>
                  <a:gd name="T3" fmla="*/ 12 h 20"/>
                  <a:gd name="T4" fmla="*/ 3 w 26"/>
                  <a:gd name="T5" fmla="*/ 16 h 20"/>
                  <a:gd name="T6" fmla="*/ 6 w 26"/>
                  <a:gd name="T7" fmla="*/ 17 h 20"/>
                  <a:gd name="T8" fmla="*/ 8 w 26"/>
                  <a:gd name="T9" fmla="*/ 19 h 20"/>
                  <a:gd name="T10" fmla="*/ 15 w 26"/>
                  <a:gd name="T11" fmla="*/ 15 h 20"/>
                  <a:gd name="T12" fmla="*/ 19 w 26"/>
                  <a:gd name="T13" fmla="*/ 4 h 20"/>
                  <a:gd name="T14" fmla="*/ 4 w 26"/>
                  <a:gd name="T1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0">
                    <a:moveTo>
                      <a:pt x="4" y="7"/>
                    </a:moveTo>
                    <a:cubicBezTo>
                      <a:pt x="4" y="8"/>
                      <a:pt x="1" y="9"/>
                      <a:pt x="0" y="12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11" y="20"/>
                      <a:pt x="13" y="17"/>
                      <a:pt x="15" y="15"/>
                    </a:cubicBezTo>
                    <a:cubicBezTo>
                      <a:pt x="18" y="12"/>
                      <a:pt x="26" y="9"/>
                      <a:pt x="19" y="4"/>
                    </a:cubicBezTo>
                    <a:cubicBezTo>
                      <a:pt x="15" y="0"/>
                      <a:pt x="7" y="5"/>
                      <a:pt x="4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5" name="Freeform 541"/>
              <p:cNvSpPr>
                <a:spLocks/>
              </p:cNvSpPr>
              <p:nvPr/>
            </p:nvSpPr>
            <p:spPr bwMode="auto">
              <a:xfrm>
                <a:off x="1781614" y="728176"/>
                <a:ext cx="42863" cy="30163"/>
              </a:xfrm>
              <a:custGeom>
                <a:avLst/>
                <a:gdLst>
                  <a:gd name="T0" fmla="*/ 4 w 27"/>
                  <a:gd name="T1" fmla="*/ 4 h 18"/>
                  <a:gd name="T2" fmla="*/ 23 w 27"/>
                  <a:gd name="T3" fmla="*/ 6 h 18"/>
                  <a:gd name="T4" fmla="*/ 21 w 27"/>
                  <a:gd name="T5" fmla="*/ 15 h 18"/>
                  <a:gd name="T6" fmla="*/ 11 w 27"/>
                  <a:gd name="T7" fmla="*/ 11 h 18"/>
                  <a:gd name="T8" fmla="*/ 5 w 2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4" y="4"/>
                    </a:moveTo>
                    <a:cubicBezTo>
                      <a:pt x="11" y="0"/>
                      <a:pt x="17" y="1"/>
                      <a:pt x="23" y="6"/>
                    </a:cubicBezTo>
                    <a:cubicBezTo>
                      <a:pt x="27" y="10"/>
                      <a:pt x="25" y="12"/>
                      <a:pt x="21" y="15"/>
                    </a:cubicBezTo>
                    <a:cubicBezTo>
                      <a:pt x="16" y="18"/>
                      <a:pt x="15" y="15"/>
                      <a:pt x="11" y="11"/>
                    </a:cubicBezTo>
                    <a:cubicBezTo>
                      <a:pt x="10" y="10"/>
                      <a:pt x="0" y="6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6" name="Freeform 542"/>
              <p:cNvSpPr>
                <a:spLocks/>
              </p:cNvSpPr>
              <p:nvPr/>
            </p:nvSpPr>
            <p:spPr bwMode="auto">
              <a:xfrm>
                <a:off x="1754626" y="761514"/>
                <a:ext cx="57150" cy="61913"/>
              </a:xfrm>
              <a:custGeom>
                <a:avLst/>
                <a:gdLst>
                  <a:gd name="T0" fmla="*/ 5 w 35"/>
                  <a:gd name="T1" fmla="*/ 0 h 39"/>
                  <a:gd name="T2" fmla="*/ 27 w 35"/>
                  <a:gd name="T3" fmla="*/ 5 h 39"/>
                  <a:gd name="T4" fmla="*/ 25 w 35"/>
                  <a:gd name="T5" fmla="*/ 28 h 39"/>
                  <a:gd name="T6" fmla="*/ 15 w 35"/>
                  <a:gd name="T7" fmla="*/ 36 h 39"/>
                  <a:gd name="T8" fmla="*/ 6 w 35"/>
                  <a:gd name="T9" fmla="*/ 30 h 39"/>
                  <a:gd name="T10" fmla="*/ 8 w 35"/>
                  <a:gd name="T11" fmla="*/ 16 h 39"/>
                  <a:gd name="T12" fmla="*/ 5 w 35"/>
                  <a:gd name="T13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5" y="0"/>
                    </a:moveTo>
                    <a:cubicBezTo>
                      <a:pt x="6" y="4"/>
                      <a:pt x="24" y="3"/>
                      <a:pt x="27" y="5"/>
                    </a:cubicBezTo>
                    <a:cubicBezTo>
                      <a:pt x="35" y="10"/>
                      <a:pt x="28" y="22"/>
                      <a:pt x="25" y="28"/>
                    </a:cubicBezTo>
                    <a:cubicBezTo>
                      <a:pt x="23" y="31"/>
                      <a:pt x="19" y="34"/>
                      <a:pt x="15" y="36"/>
                    </a:cubicBezTo>
                    <a:cubicBezTo>
                      <a:pt x="10" y="39"/>
                      <a:pt x="4" y="37"/>
                      <a:pt x="6" y="30"/>
                    </a:cubicBezTo>
                    <a:cubicBezTo>
                      <a:pt x="7" y="25"/>
                      <a:pt x="10" y="22"/>
                      <a:pt x="8" y="16"/>
                    </a:cubicBezTo>
                    <a:cubicBezTo>
                      <a:pt x="6" y="12"/>
                      <a:pt x="0" y="6"/>
                      <a:pt x="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7" name="Freeform 543"/>
              <p:cNvSpPr>
                <a:spLocks/>
              </p:cNvSpPr>
              <p:nvPr/>
            </p:nvSpPr>
            <p:spPr bwMode="auto">
              <a:xfrm>
                <a:off x="1733989" y="917089"/>
                <a:ext cx="47625" cy="66675"/>
              </a:xfrm>
              <a:custGeom>
                <a:avLst/>
                <a:gdLst>
                  <a:gd name="T0" fmla="*/ 14 w 29"/>
                  <a:gd name="T1" fmla="*/ 2 h 41"/>
                  <a:gd name="T2" fmla="*/ 13 w 29"/>
                  <a:gd name="T3" fmla="*/ 14 h 41"/>
                  <a:gd name="T4" fmla="*/ 16 w 29"/>
                  <a:gd name="T5" fmla="*/ 25 h 41"/>
                  <a:gd name="T6" fmla="*/ 29 w 29"/>
                  <a:gd name="T7" fmla="*/ 39 h 41"/>
                  <a:gd name="T8" fmla="*/ 4 w 29"/>
                  <a:gd name="T9" fmla="*/ 16 h 41"/>
                  <a:gd name="T10" fmla="*/ 1 w 29"/>
                  <a:gd name="T11" fmla="*/ 3 h 41"/>
                  <a:gd name="T12" fmla="*/ 7 w 29"/>
                  <a:gd name="T13" fmla="*/ 1 h 41"/>
                  <a:gd name="T14" fmla="*/ 14 w 29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4" y="2"/>
                    </a:moveTo>
                    <a:cubicBezTo>
                      <a:pt x="14" y="6"/>
                      <a:pt x="12" y="10"/>
                      <a:pt x="13" y="14"/>
                    </a:cubicBezTo>
                    <a:cubicBezTo>
                      <a:pt x="14" y="18"/>
                      <a:pt x="15" y="21"/>
                      <a:pt x="16" y="25"/>
                    </a:cubicBezTo>
                    <a:cubicBezTo>
                      <a:pt x="18" y="31"/>
                      <a:pt x="23" y="37"/>
                      <a:pt x="29" y="39"/>
                    </a:cubicBezTo>
                    <a:cubicBezTo>
                      <a:pt x="18" y="41"/>
                      <a:pt x="7" y="24"/>
                      <a:pt x="4" y="16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0"/>
                      <a:pt x="4" y="1"/>
                      <a:pt x="7" y="1"/>
                    </a:cubicBezTo>
                    <a:cubicBezTo>
                      <a:pt x="9" y="1"/>
                      <a:pt x="11" y="1"/>
                      <a:pt x="1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8" name="Freeform 544"/>
              <p:cNvSpPr>
                <a:spLocks/>
              </p:cNvSpPr>
              <p:nvPr/>
            </p:nvSpPr>
            <p:spPr bwMode="auto">
              <a:xfrm>
                <a:off x="1675251" y="686901"/>
                <a:ext cx="36513" cy="141288"/>
              </a:xfrm>
              <a:custGeom>
                <a:avLst/>
                <a:gdLst>
                  <a:gd name="T0" fmla="*/ 20 w 23"/>
                  <a:gd name="T1" fmla="*/ 2 h 88"/>
                  <a:gd name="T2" fmla="*/ 23 w 23"/>
                  <a:gd name="T3" fmla="*/ 16 h 88"/>
                  <a:gd name="T4" fmla="*/ 19 w 23"/>
                  <a:gd name="T5" fmla="*/ 28 h 88"/>
                  <a:gd name="T6" fmla="*/ 15 w 23"/>
                  <a:gd name="T7" fmla="*/ 37 h 88"/>
                  <a:gd name="T8" fmla="*/ 17 w 23"/>
                  <a:gd name="T9" fmla="*/ 47 h 88"/>
                  <a:gd name="T10" fmla="*/ 14 w 23"/>
                  <a:gd name="T11" fmla="*/ 65 h 88"/>
                  <a:gd name="T12" fmla="*/ 12 w 23"/>
                  <a:gd name="T13" fmla="*/ 88 h 88"/>
                  <a:gd name="T14" fmla="*/ 10 w 23"/>
                  <a:gd name="T15" fmla="*/ 46 h 88"/>
                  <a:gd name="T16" fmla="*/ 4 w 23"/>
                  <a:gd name="T17" fmla="*/ 29 h 88"/>
                  <a:gd name="T18" fmla="*/ 0 w 23"/>
                  <a:gd name="T19" fmla="*/ 0 h 88"/>
                  <a:gd name="T20" fmla="*/ 11 w 23"/>
                  <a:gd name="T21" fmla="*/ 17 h 88"/>
                  <a:gd name="T22" fmla="*/ 18 w 23"/>
                  <a:gd name="T2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88">
                    <a:moveTo>
                      <a:pt x="20" y="2"/>
                    </a:moveTo>
                    <a:cubicBezTo>
                      <a:pt x="20" y="7"/>
                      <a:pt x="23" y="11"/>
                      <a:pt x="23" y="16"/>
                    </a:cubicBezTo>
                    <a:cubicBezTo>
                      <a:pt x="23" y="20"/>
                      <a:pt x="21" y="24"/>
                      <a:pt x="19" y="28"/>
                    </a:cubicBezTo>
                    <a:cubicBezTo>
                      <a:pt x="17" y="31"/>
                      <a:pt x="16" y="34"/>
                      <a:pt x="15" y="37"/>
                    </a:cubicBezTo>
                    <a:cubicBezTo>
                      <a:pt x="15" y="41"/>
                      <a:pt x="16" y="44"/>
                      <a:pt x="17" y="47"/>
                    </a:cubicBezTo>
                    <a:cubicBezTo>
                      <a:pt x="18" y="53"/>
                      <a:pt x="15" y="59"/>
                      <a:pt x="14" y="65"/>
                    </a:cubicBezTo>
                    <a:cubicBezTo>
                      <a:pt x="13" y="72"/>
                      <a:pt x="12" y="81"/>
                      <a:pt x="12" y="88"/>
                    </a:cubicBezTo>
                    <a:cubicBezTo>
                      <a:pt x="10" y="74"/>
                      <a:pt x="13" y="60"/>
                      <a:pt x="10" y="46"/>
                    </a:cubicBezTo>
                    <a:cubicBezTo>
                      <a:pt x="9" y="40"/>
                      <a:pt x="5" y="34"/>
                      <a:pt x="4" y="29"/>
                    </a:cubicBezTo>
                    <a:cubicBezTo>
                      <a:pt x="1" y="19"/>
                      <a:pt x="0" y="9"/>
                      <a:pt x="0" y="0"/>
                    </a:cubicBezTo>
                    <a:cubicBezTo>
                      <a:pt x="2" y="4"/>
                      <a:pt x="5" y="17"/>
                      <a:pt x="11" y="17"/>
                    </a:cubicBezTo>
                    <a:cubicBezTo>
                      <a:pt x="16" y="18"/>
                      <a:pt x="19" y="8"/>
                      <a:pt x="18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9" name="Freeform 545"/>
              <p:cNvSpPr>
                <a:spLocks/>
              </p:cNvSpPr>
              <p:nvPr/>
            </p:nvSpPr>
            <p:spPr bwMode="auto">
              <a:xfrm>
                <a:off x="2051489" y="690076"/>
                <a:ext cx="25400" cy="109538"/>
              </a:xfrm>
              <a:custGeom>
                <a:avLst/>
                <a:gdLst>
                  <a:gd name="T0" fmla="*/ 12 w 16"/>
                  <a:gd name="T1" fmla="*/ 68 h 68"/>
                  <a:gd name="T2" fmla="*/ 10 w 16"/>
                  <a:gd name="T3" fmla="*/ 55 h 68"/>
                  <a:gd name="T4" fmla="*/ 7 w 16"/>
                  <a:gd name="T5" fmla="*/ 48 h 68"/>
                  <a:gd name="T6" fmla="*/ 7 w 16"/>
                  <a:gd name="T7" fmla="*/ 31 h 68"/>
                  <a:gd name="T8" fmla="*/ 1 w 16"/>
                  <a:gd name="T9" fmla="*/ 18 h 68"/>
                  <a:gd name="T10" fmla="*/ 7 w 16"/>
                  <a:gd name="T11" fmla="*/ 0 h 68"/>
                  <a:gd name="T12" fmla="*/ 5 w 16"/>
                  <a:gd name="T13" fmla="*/ 17 h 68"/>
                  <a:gd name="T14" fmla="*/ 11 w 16"/>
                  <a:gd name="T15" fmla="*/ 25 h 68"/>
                  <a:gd name="T16" fmla="*/ 14 w 16"/>
                  <a:gd name="T17" fmla="*/ 37 h 68"/>
                  <a:gd name="T18" fmla="*/ 14 w 16"/>
                  <a:gd name="T19" fmla="*/ 5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8">
                    <a:moveTo>
                      <a:pt x="12" y="68"/>
                    </a:moveTo>
                    <a:cubicBezTo>
                      <a:pt x="11" y="64"/>
                      <a:pt x="11" y="59"/>
                      <a:pt x="10" y="55"/>
                    </a:cubicBezTo>
                    <a:cubicBezTo>
                      <a:pt x="9" y="52"/>
                      <a:pt x="7" y="50"/>
                      <a:pt x="7" y="48"/>
                    </a:cubicBezTo>
                    <a:cubicBezTo>
                      <a:pt x="5" y="43"/>
                      <a:pt x="9" y="37"/>
                      <a:pt x="7" y="31"/>
                    </a:cubicBezTo>
                    <a:cubicBezTo>
                      <a:pt x="4" y="27"/>
                      <a:pt x="1" y="24"/>
                      <a:pt x="1" y="18"/>
                    </a:cubicBezTo>
                    <a:cubicBezTo>
                      <a:pt x="0" y="11"/>
                      <a:pt x="4" y="6"/>
                      <a:pt x="7" y="0"/>
                    </a:cubicBezTo>
                    <a:cubicBezTo>
                      <a:pt x="5" y="4"/>
                      <a:pt x="3" y="12"/>
                      <a:pt x="5" y="17"/>
                    </a:cubicBezTo>
                    <a:cubicBezTo>
                      <a:pt x="6" y="20"/>
                      <a:pt x="9" y="22"/>
                      <a:pt x="11" y="25"/>
                    </a:cubicBezTo>
                    <a:cubicBezTo>
                      <a:pt x="13" y="29"/>
                      <a:pt x="14" y="33"/>
                      <a:pt x="14" y="37"/>
                    </a:cubicBezTo>
                    <a:cubicBezTo>
                      <a:pt x="15" y="44"/>
                      <a:pt x="16" y="53"/>
                      <a:pt x="14" y="5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0" name="Freeform 546"/>
              <p:cNvSpPr>
                <a:spLocks/>
              </p:cNvSpPr>
              <p:nvPr/>
            </p:nvSpPr>
            <p:spPr bwMode="auto">
              <a:xfrm>
                <a:off x="1878451" y="1017101"/>
                <a:ext cx="11113" cy="23813"/>
              </a:xfrm>
              <a:custGeom>
                <a:avLst/>
                <a:gdLst>
                  <a:gd name="T0" fmla="*/ 0 w 7"/>
                  <a:gd name="T1" fmla="*/ 1 h 15"/>
                  <a:gd name="T2" fmla="*/ 2 w 7"/>
                  <a:gd name="T3" fmla="*/ 3 h 15"/>
                  <a:gd name="T4" fmla="*/ 3 w 7"/>
                  <a:gd name="T5" fmla="*/ 13 h 15"/>
                  <a:gd name="T6" fmla="*/ 3 w 7"/>
                  <a:gd name="T7" fmla="*/ 15 h 15"/>
                  <a:gd name="T8" fmla="*/ 3 w 7"/>
                  <a:gd name="T9" fmla="*/ 15 h 15"/>
                  <a:gd name="T10" fmla="*/ 4 w 7"/>
                  <a:gd name="T11" fmla="*/ 15 h 15"/>
                  <a:gd name="T12" fmla="*/ 4 w 7"/>
                  <a:gd name="T13" fmla="*/ 14 h 15"/>
                  <a:gd name="T14" fmla="*/ 5 w 7"/>
                  <a:gd name="T15" fmla="*/ 3 h 15"/>
                  <a:gd name="T16" fmla="*/ 6 w 7"/>
                  <a:gd name="T17" fmla="*/ 1 h 15"/>
                  <a:gd name="T18" fmla="*/ 7 w 7"/>
                  <a:gd name="T19" fmla="*/ 0 h 15"/>
                  <a:gd name="T20" fmla="*/ 6 w 7"/>
                  <a:gd name="T21" fmla="*/ 0 h 15"/>
                  <a:gd name="T22" fmla="*/ 4 w 7"/>
                  <a:gd name="T23" fmla="*/ 3 h 15"/>
                  <a:gd name="T24" fmla="*/ 3 w 7"/>
                  <a:gd name="T25" fmla="*/ 14 h 15"/>
                  <a:gd name="T26" fmla="*/ 3 w 7"/>
                  <a:gd name="T27" fmla="*/ 15 h 15"/>
                  <a:gd name="T28" fmla="*/ 4 w 7"/>
                  <a:gd name="T29" fmla="*/ 15 h 15"/>
                  <a:gd name="T30" fmla="*/ 4 w 7"/>
                  <a:gd name="T31" fmla="*/ 13 h 15"/>
                  <a:gd name="T32" fmla="*/ 3 w 7"/>
                  <a:gd name="T33" fmla="*/ 3 h 15"/>
                  <a:gd name="T34" fmla="*/ 1 w 7"/>
                  <a:gd name="T35" fmla="*/ 0 h 15"/>
                  <a:gd name="T36" fmla="*/ 0 w 7"/>
                  <a:gd name="T37" fmla="*/ 0 h 15"/>
                  <a:gd name="T38" fmla="*/ 0 w 7"/>
                  <a:gd name="T3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7"/>
                      <a:pt x="3" y="11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7"/>
                      <a:pt x="5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7"/>
                      <a:pt x="3" y="13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4" y="11"/>
                      <a:pt x="4" y="7"/>
                      <a:pt x="3" y="3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1" name="Freeform 547"/>
              <p:cNvSpPr>
                <a:spLocks noEditPoints="1"/>
              </p:cNvSpPr>
              <p:nvPr/>
            </p:nvSpPr>
            <p:spPr bwMode="auto">
              <a:xfrm>
                <a:off x="1702239" y="496401"/>
                <a:ext cx="412750" cy="512763"/>
              </a:xfrm>
              <a:custGeom>
                <a:avLst/>
                <a:gdLst>
                  <a:gd name="T0" fmla="*/ 156 w 258"/>
                  <a:gd name="T1" fmla="*/ 320 h 320"/>
                  <a:gd name="T2" fmla="*/ 156 w 258"/>
                  <a:gd name="T3" fmla="*/ 319 h 320"/>
                  <a:gd name="T4" fmla="*/ 156 w 258"/>
                  <a:gd name="T5" fmla="*/ 319 h 320"/>
                  <a:gd name="T6" fmla="*/ 156 w 258"/>
                  <a:gd name="T7" fmla="*/ 320 h 320"/>
                  <a:gd name="T8" fmla="*/ 247 w 258"/>
                  <a:gd name="T9" fmla="*/ 138 h 320"/>
                  <a:gd name="T10" fmla="*/ 227 w 258"/>
                  <a:gd name="T11" fmla="*/ 49 h 320"/>
                  <a:gd name="T12" fmla="*/ 123 w 258"/>
                  <a:gd name="T13" fmla="*/ 0 h 320"/>
                  <a:gd name="T14" fmla="*/ 103 w 258"/>
                  <a:gd name="T15" fmla="*/ 0 h 320"/>
                  <a:gd name="T16" fmla="*/ 0 w 258"/>
                  <a:gd name="T17" fmla="*/ 49 h 320"/>
                  <a:gd name="T18" fmla="*/ 86 w 258"/>
                  <a:gd name="T19" fmla="*/ 17 h 320"/>
                  <a:gd name="T20" fmla="*/ 107 w 258"/>
                  <a:gd name="T21" fmla="*/ 17 h 320"/>
                  <a:gd name="T22" fmla="*/ 210 w 258"/>
                  <a:gd name="T23" fmla="*/ 66 h 320"/>
                  <a:gd name="T24" fmla="*/ 230 w 258"/>
                  <a:gd name="T25" fmla="*/ 154 h 320"/>
                  <a:gd name="T26" fmla="*/ 229 w 258"/>
                  <a:gd name="T27" fmla="*/ 198 h 320"/>
                  <a:gd name="T28" fmla="*/ 231 w 258"/>
                  <a:gd name="T29" fmla="*/ 212 h 320"/>
                  <a:gd name="T30" fmla="*/ 233 w 258"/>
                  <a:gd name="T31" fmla="*/ 225 h 320"/>
                  <a:gd name="T32" fmla="*/ 210 w 258"/>
                  <a:gd name="T33" fmla="*/ 262 h 320"/>
                  <a:gd name="T34" fmla="*/ 227 w 258"/>
                  <a:gd name="T35" fmla="*/ 246 h 320"/>
                  <a:gd name="T36" fmla="*/ 238 w 258"/>
                  <a:gd name="T37" fmla="*/ 223 h 320"/>
                  <a:gd name="T38" fmla="*/ 232 w 258"/>
                  <a:gd name="T39" fmla="*/ 212 h 320"/>
                  <a:gd name="T40" fmla="*/ 234 w 258"/>
                  <a:gd name="T41" fmla="*/ 184 h 320"/>
                  <a:gd name="T42" fmla="*/ 247 w 258"/>
                  <a:gd name="T43" fmla="*/ 138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" h="320">
                    <a:moveTo>
                      <a:pt x="156" y="320"/>
                    </a:move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lnTo>
                      <a:pt x="156" y="320"/>
                    </a:lnTo>
                    <a:close/>
                    <a:moveTo>
                      <a:pt x="247" y="138"/>
                    </a:moveTo>
                    <a:cubicBezTo>
                      <a:pt x="249" y="129"/>
                      <a:pt x="258" y="92"/>
                      <a:pt x="227" y="49"/>
                    </a:cubicBezTo>
                    <a:cubicBezTo>
                      <a:pt x="195" y="7"/>
                      <a:pt x="123" y="0"/>
                      <a:pt x="123" y="0"/>
                    </a:cubicBezTo>
                    <a:cubicBezTo>
                      <a:pt x="118" y="0"/>
                      <a:pt x="107" y="0"/>
                      <a:pt x="103" y="0"/>
                    </a:cubicBezTo>
                    <a:cubicBezTo>
                      <a:pt x="103" y="0"/>
                      <a:pt x="32" y="7"/>
                      <a:pt x="0" y="49"/>
                    </a:cubicBezTo>
                    <a:cubicBezTo>
                      <a:pt x="35" y="22"/>
                      <a:pt x="86" y="17"/>
                      <a:pt x="86" y="17"/>
                    </a:cubicBezTo>
                    <a:cubicBezTo>
                      <a:pt x="90" y="17"/>
                      <a:pt x="101" y="16"/>
                      <a:pt x="107" y="17"/>
                    </a:cubicBezTo>
                    <a:cubicBezTo>
                      <a:pt x="107" y="17"/>
                      <a:pt x="178" y="23"/>
                      <a:pt x="210" y="66"/>
                    </a:cubicBezTo>
                    <a:cubicBezTo>
                      <a:pt x="242" y="109"/>
                      <a:pt x="232" y="146"/>
                      <a:pt x="230" y="154"/>
                    </a:cubicBezTo>
                    <a:cubicBezTo>
                      <a:pt x="228" y="163"/>
                      <a:pt x="229" y="183"/>
                      <a:pt x="229" y="198"/>
                    </a:cubicBezTo>
                    <a:cubicBezTo>
                      <a:pt x="228" y="213"/>
                      <a:pt x="232" y="208"/>
                      <a:pt x="231" y="212"/>
                    </a:cubicBezTo>
                    <a:cubicBezTo>
                      <a:pt x="231" y="212"/>
                      <a:pt x="235" y="217"/>
                      <a:pt x="233" y="225"/>
                    </a:cubicBezTo>
                    <a:cubicBezTo>
                      <a:pt x="231" y="233"/>
                      <a:pt x="214" y="256"/>
                      <a:pt x="210" y="262"/>
                    </a:cubicBezTo>
                    <a:cubicBezTo>
                      <a:pt x="215" y="260"/>
                      <a:pt x="223" y="251"/>
                      <a:pt x="227" y="246"/>
                    </a:cubicBezTo>
                    <a:cubicBezTo>
                      <a:pt x="231" y="240"/>
                      <a:pt x="236" y="231"/>
                      <a:pt x="238" y="223"/>
                    </a:cubicBezTo>
                    <a:cubicBezTo>
                      <a:pt x="240" y="215"/>
                      <a:pt x="232" y="212"/>
                      <a:pt x="232" y="212"/>
                    </a:cubicBezTo>
                    <a:cubicBezTo>
                      <a:pt x="233" y="208"/>
                      <a:pt x="234" y="200"/>
                      <a:pt x="234" y="184"/>
                    </a:cubicBezTo>
                    <a:cubicBezTo>
                      <a:pt x="235" y="169"/>
                      <a:pt x="245" y="146"/>
                      <a:pt x="247" y="13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2" name="Freeform 548"/>
              <p:cNvSpPr>
                <a:spLocks/>
              </p:cNvSpPr>
              <p:nvPr/>
            </p:nvSpPr>
            <p:spPr bwMode="auto">
              <a:xfrm>
                <a:off x="1726051" y="913914"/>
                <a:ext cx="315913" cy="228600"/>
              </a:xfrm>
              <a:custGeom>
                <a:avLst/>
                <a:gdLst>
                  <a:gd name="T0" fmla="*/ 193 w 197"/>
                  <a:gd name="T1" fmla="*/ 2 h 142"/>
                  <a:gd name="T2" fmla="*/ 192 w 197"/>
                  <a:gd name="T3" fmla="*/ 18 h 142"/>
                  <a:gd name="T4" fmla="*/ 193 w 197"/>
                  <a:gd name="T5" fmla="*/ 35 h 142"/>
                  <a:gd name="T6" fmla="*/ 194 w 197"/>
                  <a:gd name="T7" fmla="*/ 53 h 142"/>
                  <a:gd name="T8" fmla="*/ 194 w 197"/>
                  <a:gd name="T9" fmla="*/ 57 h 142"/>
                  <a:gd name="T10" fmla="*/ 193 w 197"/>
                  <a:gd name="T11" fmla="*/ 59 h 142"/>
                  <a:gd name="T12" fmla="*/ 188 w 197"/>
                  <a:gd name="T13" fmla="*/ 68 h 142"/>
                  <a:gd name="T14" fmla="*/ 185 w 197"/>
                  <a:gd name="T15" fmla="*/ 73 h 142"/>
                  <a:gd name="T16" fmla="*/ 183 w 197"/>
                  <a:gd name="T17" fmla="*/ 76 h 142"/>
                  <a:gd name="T18" fmla="*/ 179 w 197"/>
                  <a:gd name="T19" fmla="*/ 83 h 142"/>
                  <a:gd name="T20" fmla="*/ 176 w 197"/>
                  <a:gd name="T21" fmla="*/ 90 h 142"/>
                  <a:gd name="T22" fmla="*/ 153 w 197"/>
                  <a:gd name="T23" fmla="*/ 119 h 142"/>
                  <a:gd name="T24" fmla="*/ 135 w 197"/>
                  <a:gd name="T25" fmla="*/ 132 h 142"/>
                  <a:gd name="T26" fmla="*/ 105 w 197"/>
                  <a:gd name="T27" fmla="*/ 139 h 142"/>
                  <a:gd name="T28" fmla="*/ 105 w 197"/>
                  <a:gd name="T29" fmla="*/ 140 h 142"/>
                  <a:gd name="T30" fmla="*/ 105 w 197"/>
                  <a:gd name="T31" fmla="*/ 139 h 142"/>
                  <a:gd name="T32" fmla="*/ 92 w 197"/>
                  <a:gd name="T33" fmla="*/ 139 h 142"/>
                  <a:gd name="T34" fmla="*/ 92 w 197"/>
                  <a:gd name="T35" fmla="*/ 140 h 142"/>
                  <a:gd name="T36" fmla="*/ 92 w 197"/>
                  <a:gd name="T37" fmla="*/ 139 h 142"/>
                  <a:gd name="T38" fmla="*/ 62 w 197"/>
                  <a:gd name="T39" fmla="*/ 132 h 142"/>
                  <a:gd name="T40" fmla="*/ 44 w 197"/>
                  <a:gd name="T41" fmla="*/ 119 h 142"/>
                  <a:gd name="T42" fmla="*/ 21 w 197"/>
                  <a:gd name="T43" fmla="*/ 90 h 142"/>
                  <a:gd name="T44" fmla="*/ 17 w 197"/>
                  <a:gd name="T45" fmla="*/ 83 h 142"/>
                  <a:gd name="T46" fmla="*/ 14 w 197"/>
                  <a:gd name="T47" fmla="*/ 76 h 142"/>
                  <a:gd name="T48" fmla="*/ 12 w 197"/>
                  <a:gd name="T49" fmla="*/ 73 h 142"/>
                  <a:gd name="T50" fmla="*/ 4 w 197"/>
                  <a:gd name="T51" fmla="*/ 59 h 142"/>
                  <a:gd name="T52" fmla="*/ 3 w 197"/>
                  <a:gd name="T53" fmla="*/ 57 h 142"/>
                  <a:gd name="T54" fmla="*/ 3 w 197"/>
                  <a:gd name="T55" fmla="*/ 53 h 142"/>
                  <a:gd name="T56" fmla="*/ 4 w 197"/>
                  <a:gd name="T57" fmla="*/ 35 h 142"/>
                  <a:gd name="T58" fmla="*/ 4 w 197"/>
                  <a:gd name="T59" fmla="*/ 19 h 142"/>
                  <a:gd name="T60" fmla="*/ 4 w 197"/>
                  <a:gd name="T61" fmla="*/ 2 h 142"/>
                  <a:gd name="T62" fmla="*/ 3 w 197"/>
                  <a:gd name="T63" fmla="*/ 0 h 142"/>
                  <a:gd name="T64" fmla="*/ 1 w 197"/>
                  <a:gd name="T65" fmla="*/ 2 h 142"/>
                  <a:gd name="T66" fmla="*/ 1 w 197"/>
                  <a:gd name="T67" fmla="*/ 19 h 142"/>
                  <a:gd name="T68" fmla="*/ 1 w 197"/>
                  <a:gd name="T69" fmla="*/ 35 h 142"/>
                  <a:gd name="T70" fmla="*/ 0 w 197"/>
                  <a:gd name="T71" fmla="*/ 53 h 142"/>
                  <a:gd name="T72" fmla="*/ 0 w 197"/>
                  <a:gd name="T73" fmla="*/ 57 h 142"/>
                  <a:gd name="T74" fmla="*/ 1 w 197"/>
                  <a:gd name="T75" fmla="*/ 60 h 142"/>
                  <a:gd name="T76" fmla="*/ 6 w 197"/>
                  <a:gd name="T77" fmla="*/ 70 h 142"/>
                  <a:gd name="T78" fmla="*/ 9 w 197"/>
                  <a:gd name="T79" fmla="*/ 75 h 142"/>
                  <a:gd name="T80" fmla="*/ 11 w 197"/>
                  <a:gd name="T81" fmla="*/ 78 h 142"/>
                  <a:gd name="T82" fmla="*/ 15 w 197"/>
                  <a:gd name="T83" fmla="*/ 84 h 142"/>
                  <a:gd name="T84" fmla="*/ 18 w 197"/>
                  <a:gd name="T85" fmla="*/ 91 h 142"/>
                  <a:gd name="T86" fmla="*/ 42 w 197"/>
                  <a:gd name="T87" fmla="*/ 122 h 142"/>
                  <a:gd name="T88" fmla="*/ 61 w 197"/>
                  <a:gd name="T89" fmla="*/ 135 h 142"/>
                  <a:gd name="T90" fmla="*/ 92 w 197"/>
                  <a:gd name="T91" fmla="*/ 142 h 142"/>
                  <a:gd name="T92" fmla="*/ 92 w 197"/>
                  <a:gd name="T93" fmla="*/ 142 h 142"/>
                  <a:gd name="T94" fmla="*/ 105 w 197"/>
                  <a:gd name="T95" fmla="*/ 142 h 142"/>
                  <a:gd name="T96" fmla="*/ 105 w 197"/>
                  <a:gd name="T97" fmla="*/ 142 h 142"/>
                  <a:gd name="T98" fmla="*/ 136 w 197"/>
                  <a:gd name="T99" fmla="*/ 135 h 142"/>
                  <a:gd name="T100" fmla="*/ 155 w 197"/>
                  <a:gd name="T101" fmla="*/ 122 h 142"/>
                  <a:gd name="T102" fmla="*/ 179 w 197"/>
                  <a:gd name="T103" fmla="*/ 91 h 142"/>
                  <a:gd name="T104" fmla="*/ 182 w 197"/>
                  <a:gd name="T105" fmla="*/ 84 h 142"/>
                  <a:gd name="T106" fmla="*/ 185 w 197"/>
                  <a:gd name="T107" fmla="*/ 78 h 142"/>
                  <a:gd name="T108" fmla="*/ 188 w 197"/>
                  <a:gd name="T109" fmla="*/ 75 h 142"/>
                  <a:gd name="T110" fmla="*/ 196 w 197"/>
                  <a:gd name="T111" fmla="*/ 60 h 142"/>
                  <a:gd name="T112" fmla="*/ 197 w 197"/>
                  <a:gd name="T113" fmla="*/ 57 h 142"/>
                  <a:gd name="T114" fmla="*/ 197 w 197"/>
                  <a:gd name="T115" fmla="*/ 53 h 142"/>
                  <a:gd name="T116" fmla="*/ 196 w 197"/>
                  <a:gd name="T117" fmla="*/ 35 h 142"/>
                  <a:gd name="T118" fmla="*/ 195 w 197"/>
                  <a:gd name="T119" fmla="*/ 18 h 142"/>
                  <a:gd name="T120" fmla="*/ 196 w 197"/>
                  <a:gd name="T121" fmla="*/ 2 h 142"/>
                  <a:gd name="T122" fmla="*/ 194 w 197"/>
                  <a:gd name="T123" fmla="*/ 0 h 142"/>
                  <a:gd name="T124" fmla="*/ 193 w 197"/>
                  <a:gd name="T125" fmla="*/ 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" h="142">
                    <a:moveTo>
                      <a:pt x="193" y="2"/>
                    </a:moveTo>
                    <a:cubicBezTo>
                      <a:pt x="193" y="5"/>
                      <a:pt x="192" y="11"/>
                      <a:pt x="192" y="18"/>
                    </a:cubicBezTo>
                    <a:cubicBezTo>
                      <a:pt x="192" y="25"/>
                      <a:pt x="193" y="32"/>
                      <a:pt x="193" y="35"/>
                    </a:cubicBezTo>
                    <a:cubicBezTo>
                      <a:pt x="193" y="40"/>
                      <a:pt x="194" y="47"/>
                      <a:pt x="194" y="53"/>
                    </a:cubicBezTo>
                    <a:cubicBezTo>
                      <a:pt x="194" y="54"/>
                      <a:pt x="194" y="56"/>
                      <a:pt x="194" y="57"/>
                    </a:cubicBezTo>
                    <a:cubicBezTo>
                      <a:pt x="194" y="58"/>
                      <a:pt x="194" y="59"/>
                      <a:pt x="193" y="59"/>
                    </a:cubicBezTo>
                    <a:cubicBezTo>
                      <a:pt x="192" y="61"/>
                      <a:pt x="190" y="65"/>
                      <a:pt x="188" y="68"/>
                    </a:cubicBezTo>
                    <a:cubicBezTo>
                      <a:pt x="187" y="70"/>
                      <a:pt x="186" y="72"/>
                      <a:pt x="185" y="73"/>
                    </a:cubicBezTo>
                    <a:cubicBezTo>
                      <a:pt x="184" y="75"/>
                      <a:pt x="184" y="76"/>
                      <a:pt x="183" y="76"/>
                    </a:cubicBezTo>
                    <a:cubicBezTo>
                      <a:pt x="182" y="78"/>
                      <a:pt x="181" y="80"/>
                      <a:pt x="179" y="83"/>
                    </a:cubicBezTo>
                    <a:cubicBezTo>
                      <a:pt x="178" y="85"/>
                      <a:pt x="177" y="88"/>
                      <a:pt x="176" y="90"/>
                    </a:cubicBezTo>
                    <a:cubicBezTo>
                      <a:pt x="174" y="94"/>
                      <a:pt x="164" y="110"/>
                      <a:pt x="153" y="119"/>
                    </a:cubicBezTo>
                    <a:cubicBezTo>
                      <a:pt x="147" y="124"/>
                      <a:pt x="142" y="129"/>
                      <a:pt x="135" y="132"/>
                    </a:cubicBezTo>
                    <a:cubicBezTo>
                      <a:pt x="128" y="136"/>
                      <a:pt x="119" y="138"/>
                      <a:pt x="105" y="13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0"/>
                      <a:pt x="92" y="140"/>
                      <a:pt x="92" y="140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78" y="138"/>
                      <a:pt x="69" y="136"/>
                      <a:pt x="62" y="132"/>
                    </a:cubicBezTo>
                    <a:cubicBezTo>
                      <a:pt x="55" y="129"/>
                      <a:pt x="50" y="124"/>
                      <a:pt x="44" y="119"/>
                    </a:cubicBezTo>
                    <a:cubicBezTo>
                      <a:pt x="32" y="110"/>
                      <a:pt x="23" y="94"/>
                      <a:pt x="21" y="90"/>
                    </a:cubicBezTo>
                    <a:cubicBezTo>
                      <a:pt x="20" y="88"/>
                      <a:pt x="19" y="85"/>
                      <a:pt x="17" y="83"/>
                    </a:cubicBezTo>
                    <a:cubicBezTo>
                      <a:pt x="16" y="80"/>
                      <a:pt x="15" y="78"/>
                      <a:pt x="14" y="76"/>
                    </a:cubicBezTo>
                    <a:cubicBezTo>
                      <a:pt x="13" y="76"/>
                      <a:pt x="12" y="75"/>
                      <a:pt x="12" y="73"/>
                    </a:cubicBezTo>
                    <a:cubicBezTo>
                      <a:pt x="9" y="69"/>
                      <a:pt x="5" y="62"/>
                      <a:pt x="4" y="59"/>
                    </a:cubicBezTo>
                    <a:cubicBezTo>
                      <a:pt x="3" y="59"/>
                      <a:pt x="3" y="58"/>
                      <a:pt x="3" y="57"/>
                    </a:cubicBezTo>
                    <a:cubicBezTo>
                      <a:pt x="3" y="56"/>
                      <a:pt x="3" y="54"/>
                      <a:pt x="3" y="53"/>
                    </a:cubicBezTo>
                    <a:cubicBezTo>
                      <a:pt x="3" y="47"/>
                      <a:pt x="3" y="40"/>
                      <a:pt x="4" y="35"/>
                    </a:cubicBezTo>
                    <a:cubicBezTo>
                      <a:pt x="4" y="32"/>
                      <a:pt x="4" y="25"/>
                      <a:pt x="4" y="19"/>
                    </a:cubicBezTo>
                    <a:cubicBezTo>
                      <a:pt x="4" y="12"/>
                      <a:pt x="4" y="5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5"/>
                      <a:pt x="1" y="12"/>
                      <a:pt x="1" y="19"/>
                    </a:cubicBezTo>
                    <a:cubicBezTo>
                      <a:pt x="1" y="25"/>
                      <a:pt x="1" y="32"/>
                      <a:pt x="1" y="35"/>
                    </a:cubicBezTo>
                    <a:cubicBezTo>
                      <a:pt x="1" y="40"/>
                      <a:pt x="0" y="47"/>
                      <a:pt x="0" y="53"/>
                    </a:cubicBezTo>
                    <a:cubicBezTo>
                      <a:pt x="0" y="54"/>
                      <a:pt x="0" y="56"/>
                      <a:pt x="0" y="57"/>
                    </a:cubicBezTo>
                    <a:cubicBezTo>
                      <a:pt x="0" y="58"/>
                      <a:pt x="0" y="59"/>
                      <a:pt x="1" y="60"/>
                    </a:cubicBezTo>
                    <a:cubicBezTo>
                      <a:pt x="2" y="62"/>
                      <a:pt x="4" y="66"/>
                      <a:pt x="6" y="70"/>
                    </a:cubicBezTo>
                    <a:cubicBezTo>
                      <a:pt x="7" y="72"/>
                      <a:pt x="8" y="73"/>
                      <a:pt x="9" y="75"/>
                    </a:cubicBezTo>
                    <a:cubicBezTo>
                      <a:pt x="10" y="76"/>
                      <a:pt x="11" y="78"/>
                      <a:pt x="11" y="78"/>
                    </a:cubicBezTo>
                    <a:cubicBezTo>
                      <a:pt x="12" y="79"/>
                      <a:pt x="14" y="81"/>
                      <a:pt x="15" y="84"/>
                    </a:cubicBezTo>
                    <a:cubicBezTo>
                      <a:pt x="16" y="87"/>
                      <a:pt x="17" y="89"/>
                      <a:pt x="18" y="91"/>
                    </a:cubicBezTo>
                    <a:cubicBezTo>
                      <a:pt x="20" y="95"/>
                      <a:pt x="30" y="112"/>
                      <a:pt x="42" y="122"/>
                    </a:cubicBezTo>
                    <a:cubicBezTo>
                      <a:pt x="48" y="127"/>
                      <a:pt x="53" y="131"/>
                      <a:pt x="61" y="135"/>
                    </a:cubicBezTo>
                    <a:cubicBezTo>
                      <a:pt x="68" y="139"/>
                      <a:pt x="78" y="141"/>
                      <a:pt x="92" y="142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19" y="141"/>
                      <a:pt x="129" y="139"/>
                      <a:pt x="136" y="135"/>
                    </a:cubicBezTo>
                    <a:cubicBezTo>
                      <a:pt x="143" y="131"/>
                      <a:pt x="149" y="127"/>
                      <a:pt x="155" y="122"/>
                    </a:cubicBezTo>
                    <a:cubicBezTo>
                      <a:pt x="167" y="112"/>
                      <a:pt x="176" y="95"/>
                      <a:pt x="179" y="91"/>
                    </a:cubicBezTo>
                    <a:cubicBezTo>
                      <a:pt x="180" y="89"/>
                      <a:pt x="181" y="87"/>
                      <a:pt x="182" y="84"/>
                    </a:cubicBezTo>
                    <a:cubicBezTo>
                      <a:pt x="183" y="81"/>
                      <a:pt x="185" y="79"/>
                      <a:pt x="185" y="78"/>
                    </a:cubicBezTo>
                    <a:cubicBezTo>
                      <a:pt x="186" y="78"/>
                      <a:pt x="187" y="76"/>
                      <a:pt x="188" y="75"/>
                    </a:cubicBezTo>
                    <a:cubicBezTo>
                      <a:pt x="191" y="70"/>
                      <a:pt x="195" y="63"/>
                      <a:pt x="196" y="60"/>
                    </a:cubicBezTo>
                    <a:cubicBezTo>
                      <a:pt x="197" y="59"/>
                      <a:pt x="197" y="58"/>
                      <a:pt x="197" y="57"/>
                    </a:cubicBezTo>
                    <a:cubicBezTo>
                      <a:pt x="197" y="56"/>
                      <a:pt x="197" y="54"/>
                      <a:pt x="197" y="53"/>
                    </a:cubicBezTo>
                    <a:cubicBezTo>
                      <a:pt x="197" y="47"/>
                      <a:pt x="196" y="40"/>
                      <a:pt x="196" y="35"/>
                    </a:cubicBezTo>
                    <a:cubicBezTo>
                      <a:pt x="196" y="32"/>
                      <a:pt x="195" y="25"/>
                      <a:pt x="195" y="18"/>
                    </a:cubicBezTo>
                    <a:cubicBezTo>
                      <a:pt x="195" y="12"/>
                      <a:pt x="196" y="5"/>
                      <a:pt x="196" y="2"/>
                    </a:cubicBezTo>
                    <a:cubicBezTo>
                      <a:pt x="196" y="1"/>
                      <a:pt x="195" y="0"/>
                      <a:pt x="194" y="0"/>
                    </a:cubicBezTo>
                    <a:cubicBezTo>
                      <a:pt x="193" y="0"/>
                      <a:pt x="193" y="1"/>
                      <a:pt x="19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3" name="Freeform 549"/>
              <p:cNvSpPr>
                <a:spLocks/>
              </p:cNvSpPr>
              <p:nvPr/>
            </p:nvSpPr>
            <p:spPr bwMode="auto">
              <a:xfrm>
                <a:off x="1984814" y="915501"/>
                <a:ext cx="25400" cy="61913"/>
              </a:xfrm>
              <a:custGeom>
                <a:avLst/>
                <a:gdLst>
                  <a:gd name="T0" fmla="*/ 3 w 16"/>
                  <a:gd name="T1" fmla="*/ 38 h 38"/>
                  <a:gd name="T2" fmla="*/ 10 w 16"/>
                  <a:gd name="T3" fmla="*/ 31 h 38"/>
                  <a:gd name="T4" fmla="*/ 16 w 16"/>
                  <a:gd name="T5" fmla="*/ 7 h 38"/>
                  <a:gd name="T6" fmla="*/ 16 w 16"/>
                  <a:gd name="T7" fmla="*/ 1 h 38"/>
                  <a:gd name="T8" fmla="*/ 14 w 16"/>
                  <a:gd name="T9" fmla="*/ 0 h 38"/>
                  <a:gd name="T10" fmla="*/ 13 w 16"/>
                  <a:gd name="T11" fmla="*/ 1 h 38"/>
                  <a:gd name="T12" fmla="*/ 13 w 16"/>
                  <a:gd name="T13" fmla="*/ 7 h 38"/>
                  <a:gd name="T14" fmla="*/ 8 w 16"/>
                  <a:gd name="T15" fmla="*/ 29 h 38"/>
                  <a:gd name="T16" fmla="*/ 1 w 16"/>
                  <a:gd name="T17" fmla="*/ 35 h 38"/>
                  <a:gd name="T18" fmla="*/ 1 w 16"/>
                  <a:gd name="T19" fmla="*/ 37 h 38"/>
                  <a:gd name="T20" fmla="*/ 3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3" y="38"/>
                    </a:moveTo>
                    <a:cubicBezTo>
                      <a:pt x="5" y="36"/>
                      <a:pt x="9" y="33"/>
                      <a:pt x="10" y="31"/>
                    </a:cubicBezTo>
                    <a:cubicBezTo>
                      <a:pt x="13" y="27"/>
                      <a:pt x="16" y="20"/>
                      <a:pt x="16" y="7"/>
                    </a:cubicBezTo>
                    <a:cubicBezTo>
                      <a:pt x="16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20"/>
                      <a:pt x="10" y="26"/>
                      <a:pt x="8" y="29"/>
                    </a:cubicBezTo>
                    <a:cubicBezTo>
                      <a:pt x="7" y="31"/>
                      <a:pt x="3" y="34"/>
                      <a:pt x="1" y="35"/>
                    </a:cubicBezTo>
                    <a:cubicBezTo>
                      <a:pt x="0" y="36"/>
                      <a:pt x="0" y="37"/>
                      <a:pt x="1" y="37"/>
                    </a:cubicBezTo>
                    <a:cubicBezTo>
                      <a:pt x="1" y="38"/>
                      <a:pt x="2" y="38"/>
                      <a:pt x="3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4" name="Freeform 550"/>
              <p:cNvSpPr>
                <a:spLocks/>
              </p:cNvSpPr>
              <p:nvPr/>
            </p:nvSpPr>
            <p:spPr bwMode="auto">
              <a:xfrm>
                <a:off x="1757801" y="913914"/>
                <a:ext cx="25400" cy="63500"/>
              </a:xfrm>
              <a:custGeom>
                <a:avLst/>
                <a:gdLst>
                  <a:gd name="T0" fmla="*/ 0 w 15"/>
                  <a:gd name="T1" fmla="*/ 2 h 39"/>
                  <a:gd name="T2" fmla="*/ 0 w 15"/>
                  <a:gd name="T3" fmla="*/ 8 h 39"/>
                  <a:gd name="T4" fmla="*/ 5 w 15"/>
                  <a:gd name="T5" fmla="*/ 32 h 39"/>
                  <a:gd name="T6" fmla="*/ 12 w 15"/>
                  <a:gd name="T7" fmla="*/ 38 h 39"/>
                  <a:gd name="T8" fmla="*/ 14 w 15"/>
                  <a:gd name="T9" fmla="*/ 38 h 39"/>
                  <a:gd name="T10" fmla="*/ 14 w 15"/>
                  <a:gd name="T11" fmla="*/ 36 h 39"/>
                  <a:gd name="T12" fmla="*/ 8 w 15"/>
                  <a:gd name="T13" fmla="*/ 30 h 39"/>
                  <a:gd name="T14" fmla="*/ 3 w 15"/>
                  <a:gd name="T15" fmla="*/ 8 h 39"/>
                  <a:gd name="T16" fmla="*/ 3 w 15"/>
                  <a:gd name="T17" fmla="*/ 2 h 39"/>
                  <a:gd name="T18" fmla="*/ 2 w 15"/>
                  <a:gd name="T19" fmla="*/ 1 h 39"/>
                  <a:gd name="T20" fmla="*/ 0 w 15"/>
                  <a:gd name="T2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9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1"/>
                      <a:pt x="3" y="28"/>
                      <a:pt x="5" y="32"/>
                    </a:cubicBezTo>
                    <a:cubicBezTo>
                      <a:pt x="7" y="34"/>
                      <a:pt x="10" y="36"/>
                      <a:pt x="12" y="38"/>
                    </a:cubicBezTo>
                    <a:cubicBezTo>
                      <a:pt x="13" y="39"/>
                      <a:pt x="14" y="38"/>
                      <a:pt x="14" y="38"/>
                    </a:cubicBezTo>
                    <a:cubicBezTo>
                      <a:pt x="15" y="37"/>
                      <a:pt x="15" y="36"/>
                      <a:pt x="14" y="36"/>
                    </a:cubicBezTo>
                    <a:cubicBezTo>
                      <a:pt x="12" y="34"/>
                      <a:pt x="9" y="32"/>
                      <a:pt x="8" y="30"/>
                    </a:cubicBezTo>
                    <a:cubicBezTo>
                      <a:pt x="6" y="27"/>
                      <a:pt x="3" y="21"/>
                      <a:pt x="3" y="8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5" name="Freeform 551"/>
              <p:cNvSpPr>
                <a:spLocks/>
              </p:cNvSpPr>
              <p:nvPr/>
            </p:nvSpPr>
            <p:spPr bwMode="auto">
              <a:xfrm>
                <a:off x="1883214" y="961539"/>
                <a:ext cx="106363" cy="60325"/>
              </a:xfrm>
              <a:custGeom>
                <a:avLst/>
                <a:gdLst>
                  <a:gd name="T0" fmla="*/ 65 w 66"/>
                  <a:gd name="T1" fmla="*/ 4 h 38"/>
                  <a:gd name="T2" fmla="*/ 60 w 66"/>
                  <a:gd name="T3" fmla="*/ 12 h 38"/>
                  <a:gd name="T4" fmla="*/ 59 w 66"/>
                  <a:gd name="T5" fmla="*/ 12 h 38"/>
                  <a:gd name="T6" fmla="*/ 59 w 66"/>
                  <a:gd name="T7" fmla="*/ 15 h 38"/>
                  <a:gd name="T8" fmla="*/ 57 w 66"/>
                  <a:gd name="T9" fmla="*/ 18 h 38"/>
                  <a:gd name="T10" fmla="*/ 55 w 66"/>
                  <a:gd name="T11" fmla="*/ 18 h 38"/>
                  <a:gd name="T12" fmla="*/ 54 w 66"/>
                  <a:gd name="T13" fmla="*/ 18 h 38"/>
                  <a:gd name="T14" fmla="*/ 54 w 66"/>
                  <a:gd name="T15" fmla="*/ 18 h 38"/>
                  <a:gd name="T16" fmla="*/ 53 w 66"/>
                  <a:gd name="T17" fmla="*/ 18 h 38"/>
                  <a:gd name="T18" fmla="*/ 52 w 66"/>
                  <a:gd name="T19" fmla="*/ 23 h 38"/>
                  <a:gd name="T20" fmla="*/ 47 w 66"/>
                  <a:gd name="T21" fmla="*/ 26 h 38"/>
                  <a:gd name="T22" fmla="*/ 44 w 66"/>
                  <a:gd name="T23" fmla="*/ 28 h 38"/>
                  <a:gd name="T24" fmla="*/ 44 w 66"/>
                  <a:gd name="T25" fmla="*/ 28 h 38"/>
                  <a:gd name="T26" fmla="*/ 42 w 66"/>
                  <a:gd name="T27" fmla="*/ 29 h 38"/>
                  <a:gd name="T28" fmla="*/ 38 w 66"/>
                  <a:gd name="T29" fmla="*/ 31 h 38"/>
                  <a:gd name="T30" fmla="*/ 37 w 66"/>
                  <a:gd name="T31" fmla="*/ 31 h 38"/>
                  <a:gd name="T32" fmla="*/ 37 w 66"/>
                  <a:gd name="T33" fmla="*/ 32 h 38"/>
                  <a:gd name="T34" fmla="*/ 32 w 66"/>
                  <a:gd name="T35" fmla="*/ 34 h 38"/>
                  <a:gd name="T36" fmla="*/ 31 w 66"/>
                  <a:gd name="T37" fmla="*/ 35 h 38"/>
                  <a:gd name="T38" fmla="*/ 29 w 66"/>
                  <a:gd name="T39" fmla="*/ 34 h 38"/>
                  <a:gd name="T40" fmla="*/ 29 w 66"/>
                  <a:gd name="T41" fmla="*/ 34 h 38"/>
                  <a:gd name="T42" fmla="*/ 27 w 66"/>
                  <a:gd name="T43" fmla="*/ 36 h 38"/>
                  <a:gd name="T44" fmla="*/ 26 w 66"/>
                  <a:gd name="T45" fmla="*/ 35 h 38"/>
                  <a:gd name="T46" fmla="*/ 23 w 66"/>
                  <a:gd name="T47" fmla="*/ 33 h 38"/>
                  <a:gd name="T48" fmla="*/ 23 w 66"/>
                  <a:gd name="T49" fmla="*/ 34 h 38"/>
                  <a:gd name="T50" fmla="*/ 19 w 66"/>
                  <a:gd name="T51" fmla="*/ 37 h 38"/>
                  <a:gd name="T52" fmla="*/ 15 w 66"/>
                  <a:gd name="T53" fmla="*/ 35 h 38"/>
                  <a:gd name="T54" fmla="*/ 15 w 66"/>
                  <a:gd name="T55" fmla="*/ 35 h 38"/>
                  <a:gd name="T56" fmla="*/ 14 w 66"/>
                  <a:gd name="T57" fmla="*/ 35 h 38"/>
                  <a:gd name="T58" fmla="*/ 8 w 66"/>
                  <a:gd name="T59" fmla="*/ 37 h 38"/>
                  <a:gd name="T60" fmla="*/ 4 w 66"/>
                  <a:gd name="T61" fmla="*/ 35 h 38"/>
                  <a:gd name="T62" fmla="*/ 1 w 66"/>
                  <a:gd name="T63" fmla="*/ 25 h 38"/>
                  <a:gd name="T64" fmla="*/ 0 w 66"/>
                  <a:gd name="T65" fmla="*/ 25 h 38"/>
                  <a:gd name="T66" fmla="*/ 3 w 66"/>
                  <a:gd name="T67" fmla="*/ 36 h 38"/>
                  <a:gd name="T68" fmla="*/ 8 w 66"/>
                  <a:gd name="T69" fmla="*/ 38 h 38"/>
                  <a:gd name="T70" fmla="*/ 14 w 66"/>
                  <a:gd name="T71" fmla="*/ 35 h 38"/>
                  <a:gd name="T72" fmla="*/ 19 w 66"/>
                  <a:gd name="T73" fmla="*/ 38 h 38"/>
                  <a:gd name="T74" fmla="*/ 23 w 66"/>
                  <a:gd name="T75" fmla="*/ 36 h 38"/>
                  <a:gd name="T76" fmla="*/ 23 w 66"/>
                  <a:gd name="T77" fmla="*/ 33 h 38"/>
                  <a:gd name="T78" fmla="*/ 25 w 66"/>
                  <a:gd name="T79" fmla="*/ 36 h 38"/>
                  <a:gd name="T80" fmla="*/ 27 w 66"/>
                  <a:gd name="T81" fmla="*/ 37 h 38"/>
                  <a:gd name="T82" fmla="*/ 30 w 66"/>
                  <a:gd name="T83" fmla="*/ 35 h 38"/>
                  <a:gd name="T84" fmla="*/ 29 w 66"/>
                  <a:gd name="T85" fmla="*/ 35 h 38"/>
                  <a:gd name="T86" fmla="*/ 31 w 66"/>
                  <a:gd name="T87" fmla="*/ 36 h 38"/>
                  <a:gd name="T88" fmla="*/ 35 w 66"/>
                  <a:gd name="T89" fmla="*/ 34 h 38"/>
                  <a:gd name="T90" fmla="*/ 38 w 66"/>
                  <a:gd name="T91" fmla="*/ 32 h 38"/>
                  <a:gd name="T92" fmla="*/ 38 w 66"/>
                  <a:gd name="T93" fmla="*/ 32 h 38"/>
                  <a:gd name="T94" fmla="*/ 42 w 66"/>
                  <a:gd name="T95" fmla="*/ 30 h 38"/>
                  <a:gd name="T96" fmla="*/ 44 w 66"/>
                  <a:gd name="T97" fmla="*/ 28 h 38"/>
                  <a:gd name="T98" fmla="*/ 44 w 66"/>
                  <a:gd name="T99" fmla="*/ 28 h 38"/>
                  <a:gd name="T100" fmla="*/ 48 w 66"/>
                  <a:gd name="T101" fmla="*/ 27 h 38"/>
                  <a:gd name="T102" fmla="*/ 53 w 66"/>
                  <a:gd name="T103" fmla="*/ 23 h 38"/>
                  <a:gd name="T104" fmla="*/ 53 w 66"/>
                  <a:gd name="T105" fmla="*/ 19 h 38"/>
                  <a:gd name="T106" fmla="*/ 54 w 66"/>
                  <a:gd name="T107" fmla="*/ 19 h 38"/>
                  <a:gd name="T108" fmla="*/ 55 w 66"/>
                  <a:gd name="T109" fmla="*/ 19 h 38"/>
                  <a:gd name="T110" fmla="*/ 58 w 66"/>
                  <a:gd name="T111" fmla="*/ 19 h 38"/>
                  <a:gd name="T112" fmla="*/ 60 w 66"/>
                  <a:gd name="T113" fmla="*/ 13 h 38"/>
                  <a:gd name="T114" fmla="*/ 59 w 66"/>
                  <a:gd name="T115" fmla="*/ 13 h 38"/>
                  <a:gd name="T116" fmla="*/ 65 w 66"/>
                  <a:gd name="T117" fmla="*/ 9 h 38"/>
                  <a:gd name="T118" fmla="*/ 66 w 66"/>
                  <a:gd name="T119" fmla="*/ 1 h 38"/>
                  <a:gd name="T120" fmla="*/ 65 w 66"/>
                  <a:gd name="T1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6" h="38">
                    <a:moveTo>
                      <a:pt x="65" y="1"/>
                    </a:moveTo>
                    <a:cubicBezTo>
                      <a:pt x="65" y="1"/>
                      <a:pt x="65" y="2"/>
                      <a:pt x="65" y="4"/>
                    </a:cubicBezTo>
                    <a:cubicBezTo>
                      <a:pt x="64" y="6"/>
                      <a:pt x="64" y="8"/>
                      <a:pt x="64" y="9"/>
                    </a:cubicBezTo>
                    <a:cubicBezTo>
                      <a:pt x="63" y="10"/>
                      <a:pt x="61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8" y="16"/>
                      <a:pt x="58" y="16"/>
                      <a:pt x="58" y="17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20"/>
                      <a:pt x="53" y="21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2" y="24"/>
                      <a:pt x="51" y="24"/>
                      <a:pt x="51" y="24"/>
                    </a:cubicBezTo>
                    <a:cubicBezTo>
                      <a:pt x="49" y="24"/>
                      <a:pt x="48" y="25"/>
                      <a:pt x="47" y="26"/>
                    </a:cubicBezTo>
                    <a:cubicBezTo>
                      <a:pt x="46" y="27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1" y="29"/>
                      <a:pt x="40" y="30"/>
                      <a:pt x="40" y="30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3"/>
                      <a:pt x="33" y="34"/>
                      <a:pt x="32" y="34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5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6" y="36"/>
                      <a:pt x="26" y="35"/>
                    </a:cubicBezTo>
                    <a:cubicBezTo>
                      <a:pt x="25" y="35"/>
                      <a:pt x="24" y="34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5"/>
                      <a:pt x="21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7"/>
                      <a:pt x="16" y="36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1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37"/>
                      <a:pt x="5" y="36"/>
                      <a:pt x="4" y="35"/>
                    </a:cubicBezTo>
                    <a:cubicBezTo>
                      <a:pt x="2" y="34"/>
                      <a:pt x="1" y="33"/>
                      <a:pt x="1" y="32"/>
                    </a:cubicBezTo>
                    <a:cubicBezTo>
                      <a:pt x="1" y="30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30"/>
                      <a:pt x="0" y="32"/>
                    </a:cubicBezTo>
                    <a:cubicBezTo>
                      <a:pt x="0" y="34"/>
                      <a:pt x="2" y="35"/>
                      <a:pt x="3" y="36"/>
                    </a:cubicBezTo>
                    <a:cubicBezTo>
                      <a:pt x="4" y="37"/>
                      <a:pt x="6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38"/>
                      <a:pt x="15" y="35"/>
                      <a:pt x="15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7"/>
                      <a:pt x="23" y="36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5"/>
                      <a:pt x="25" y="36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9" y="36"/>
                      <a:pt x="29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5"/>
                      <a:pt x="33" y="35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6" y="34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2"/>
                      <a:pt x="39" y="32"/>
                      <a:pt x="40" y="31"/>
                    </a:cubicBezTo>
                    <a:cubicBezTo>
                      <a:pt x="41" y="31"/>
                      <a:pt x="41" y="30"/>
                      <a:pt x="42" y="30"/>
                    </a:cubicBezTo>
                    <a:cubicBezTo>
                      <a:pt x="43" y="30"/>
                      <a:pt x="43" y="30"/>
                      <a:pt x="44" y="29"/>
                    </a:cubicBezTo>
                    <a:cubicBezTo>
                      <a:pt x="44" y="29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7" y="28"/>
                      <a:pt x="48" y="27"/>
                    </a:cubicBezTo>
                    <a:cubicBezTo>
                      <a:pt x="49" y="26"/>
                      <a:pt x="50" y="25"/>
                      <a:pt x="51" y="25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4" y="22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9"/>
                      <a:pt x="59" y="18"/>
                      <a:pt x="59" y="17"/>
                    </a:cubicBezTo>
                    <a:cubicBezTo>
                      <a:pt x="60" y="16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2" y="13"/>
                      <a:pt x="64" y="11"/>
                      <a:pt x="65" y="9"/>
                    </a:cubicBezTo>
                    <a:cubicBezTo>
                      <a:pt x="65" y="8"/>
                      <a:pt x="65" y="6"/>
                      <a:pt x="66" y="4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6" name="Freeform 552"/>
              <p:cNvSpPr>
                <a:spLocks/>
              </p:cNvSpPr>
              <p:nvPr/>
            </p:nvSpPr>
            <p:spPr bwMode="auto">
              <a:xfrm>
                <a:off x="1662551" y="493226"/>
                <a:ext cx="441325" cy="471488"/>
              </a:xfrm>
              <a:custGeom>
                <a:avLst/>
                <a:gdLst>
                  <a:gd name="T0" fmla="*/ 72 w 276"/>
                  <a:gd name="T1" fmla="*/ 288 h 294"/>
                  <a:gd name="T2" fmla="*/ 76 w 276"/>
                  <a:gd name="T3" fmla="*/ 275 h 294"/>
                  <a:gd name="T4" fmla="*/ 61 w 276"/>
                  <a:gd name="T5" fmla="*/ 264 h 294"/>
                  <a:gd name="T6" fmla="*/ 42 w 276"/>
                  <a:gd name="T7" fmla="*/ 263 h 294"/>
                  <a:gd name="T8" fmla="*/ 26 w 276"/>
                  <a:gd name="T9" fmla="*/ 247 h 294"/>
                  <a:gd name="T10" fmla="*/ 17 w 276"/>
                  <a:gd name="T11" fmla="*/ 217 h 294"/>
                  <a:gd name="T12" fmla="*/ 20 w 276"/>
                  <a:gd name="T13" fmla="*/ 215 h 294"/>
                  <a:gd name="T14" fmla="*/ 21 w 276"/>
                  <a:gd name="T15" fmla="*/ 213 h 294"/>
                  <a:gd name="T16" fmla="*/ 13 w 276"/>
                  <a:gd name="T17" fmla="*/ 160 h 294"/>
                  <a:gd name="T18" fmla="*/ 26 w 276"/>
                  <a:gd name="T19" fmla="*/ 52 h 294"/>
                  <a:gd name="T20" fmla="*/ 125 w 276"/>
                  <a:gd name="T21" fmla="*/ 4 h 294"/>
                  <a:gd name="T22" fmla="*/ 128 w 276"/>
                  <a:gd name="T23" fmla="*/ 4 h 294"/>
                  <a:gd name="T24" fmla="*/ 148 w 276"/>
                  <a:gd name="T25" fmla="*/ 4 h 294"/>
                  <a:gd name="T26" fmla="*/ 196 w 276"/>
                  <a:gd name="T27" fmla="*/ 15 h 294"/>
                  <a:gd name="T28" fmla="*/ 270 w 276"/>
                  <a:gd name="T29" fmla="*/ 139 h 294"/>
                  <a:gd name="T30" fmla="*/ 257 w 276"/>
                  <a:gd name="T31" fmla="*/ 204 h 294"/>
                  <a:gd name="T32" fmla="*/ 256 w 276"/>
                  <a:gd name="T33" fmla="*/ 215 h 294"/>
                  <a:gd name="T34" fmla="*/ 262 w 276"/>
                  <a:gd name="T35" fmla="*/ 223 h 294"/>
                  <a:gd name="T36" fmla="*/ 242 w 276"/>
                  <a:gd name="T37" fmla="*/ 257 h 294"/>
                  <a:gd name="T38" fmla="*/ 234 w 276"/>
                  <a:gd name="T39" fmla="*/ 263 h 294"/>
                  <a:gd name="T40" fmla="*/ 205 w 276"/>
                  <a:gd name="T41" fmla="*/ 268 h 294"/>
                  <a:gd name="T42" fmla="*/ 200 w 276"/>
                  <a:gd name="T43" fmla="*/ 275 h 294"/>
                  <a:gd name="T44" fmla="*/ 204 w 276"/>
                  <a:gd name="T45" fmla="*/ 288 h 294"/>
                  <a:gd name="T46" fmla="*/ 202 w 276"/>
                  <a:gd name="T47" fmla="*/ 293 h 294"/>
                  <a:gd name="T48" fmla="*/ 207 w 276"/>
                  <a:gd name="T49" fmla="*/ 288 h 294"/>
                  <a:gd name="T50" fmla="*/ 203 w 276"/>
                  <a:gd name="T51" fmla="*/ 275 h 294"/>
                  <a:gd name="T52" fmla="*/ 216 w 276"/>
                  <a:gd name="T53" fmla="*/ 266 h 294"/>
                  <a:gd name="T54" fmla="*/ 234 w 276"/>
                  <a:gd name="T55" fmla="*/ 266 h 294"/>
                  <a:gd name="T56" fmla="*/ 265 w 276"/>
                  <a:gd name="T57" fmla="*/ 226 h 294"/>
                  <a:gd name="T58" fmla="*/ 257 w 276"/>
                  <a:gd name="T59" fmla="*/ 212 h 294"/>
                  <a:gd name="T60" fmla="*/ 260 w 276"/>
                  <a:gd name="T61" fmla="*/ 204 h 294"/>
                  <a:gd name="T62" fmla="*/ 273 w 276"/>
                  <a:gd name="T63" fmla="*/ 140 h 294"/>
                  <a:gd name="T64" fmla="*/ 188 w 276"/>
                  <a:gd name="T65" fmla="*/ 9 h 294"/>
                  <a:gd name="T66" fmla="*/ 149 w 276"/>
                  <a:gd name="T67" fmla="*/ 1 h 294"/>
                  <a:gd name="T68" fmla="*/ 128 w 276"/>
                  <a:gd name="T69" fmla="*/ 2 h 294"/>
                  <a:gd name="T70" fmla="*/ 23 w 276"/>
                  <a:gd name="T71" fmla="*/ 50 h 294"/>
                  <a:gd name="T72" fmla="*/ 10 w 276"/>
                  <a:gd name="T73" fmla="*/ 161 h 294"/>
                  <a:gd name="T74" fmla="*/ 18 w 276"/>
                  <a:gd name="T75" fmla="*/ 214 h 294"/>
                  <a:gd name="T76" fmla="*/ 15 w 276"/>
                  <a:gd name="T77" fmla="*/ 215 h 294"/>
                  <a:gd name="T78" fmla="*/ 23 w 276"/>
                  <a:gd name="T79" fmla="*/ 249 h 294"/>
                  <a:gd name="T80" fmla="*/ 42 w 276"/>
                  <a:gd name="T81" fmla="*/ 266 h 294"/>
                  <a:gd name="T82" fmla="*/ 53 w 276"/>
                  <a:gd name="T83" fmla="*/ 265 h 294"/>
                  <a:gd name="T84" fmla="*/ 72 w 276"/>
                  <a:gd name="T85" fmla="*/ 273 h 294"/>
                  <a:gd name="T86" fmla="*/ 72 w 276"/>
                  <a:gd name="T87" fmla="*/ 279 h 294"/>
                  <a:gd name="T88" fmla="*/ 70 w 276"/>
                  <a:gd name="T89" fmla="*/ 291 h 294"/>
                  <a:gd name="T90" fmla="*/ 74 w 276"/>
                  <a:gd name="T91" fmla="*/ 291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6" h="294">
                    <a:moveTo>
                      <a:pt x="74" y="291"/>
                    </a:moveTo>
                    <a:cubicBezTo>
                      <a:pt x="73" y="291"/>
                      <a:pt x="73" y="291"/>
                      <a:pt x="73" y="290"/>
                    </a:cubicBezTo>
                    <a:cubicBezTo>
                      <a:pt x="72" y="289"/>
                      <a:pt x="72" y="289"/>
                      <a:pt x="72" y="288"/>
                    </a:cubicBezTo>
                    <a:cubicBezTo>
                      <a:pt x="72" y="286"/>
                      <a:pt x="73" y="285"/>
                      <a:pt x="73" y="283"/>
                    </a:cubicBezTo>
                    <a:cubicBezTo>
                      <a:pt x="74" y="282"/>
                      <a:pt x="74" y="281"/>
                      <a:pt x="75" y="280"/>
                    </a:cubicBezTo>
                    <a:cubicBezTo>
                      <a:pt x="75" y="279"/>
                      <a:pt x="76" y="277"/>
                      <a:pt x="76" y="275"/>
                    </a:cubicBezTo>
                    <a:cubicBezTo>
                      <a:pt x="76" y="275"/>
                      <a:pt x="76" y="275"/>
                      <a:pt x="76" y="274"/>
                    </a:cubicBezTo>
                    <a:cubicBezTo>
                      <a:pt x="76" y="273"/>
                      <a:pt x="75" y="272"/>
                      <a:pt x="74" y="271"/>
                    </a:cubicBezTo>
                    <a:cubicBezTo>
                      <a:pt x="71" y="268"/>
                      <a:pt x="67" y="266"/>
                      <a:pt x="61" y="264"/>
                    </a:cubicBezTo>
                    <a:cubicBezTo>
                      <a:pt x="58" y="262"/>
                      <a:pt x="56" y="262"/>
                      <a:pt x="53" y="262"/>
                    </a:cubicBezTo>
                    <a:cubicBezTo>
                      <a:pt x="49" y="262"/>
                      <a:pt x="45" y="263"/>
                      <a:pt x="43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1" y="263"/>
                      <a:pt x="39" y="261"/>
                    </a:cubicBezTo>
                    <a:cubicBezTo>
                      <a:pt x="35" y="258"/>
                      <a:pt x="29" y="251"/>
                      <a:pt x="26" y="247"/>
                    </a:cubicBezTo>
                    <a:cubicBezTo>
                      <a:pt x="22" y="241"/>
                      <a:pt x="16" y="232"/>
                      <a:pt x="14" y="225"/>
                    </a:cubicBezTo>
                    <a:cubicBezTo>
                      <a:pt x="14" y="224"/>
                      <a:pt x="14" y="224"/>
                      <a:pt x="14" y="223"/>
                    </a:cubicBezTo>
                    <a:cubicBezTo>
                      <a:pt x="14" y="220"/>
                      <a:pt x="16" y="218"/>
                      <a:pt x="17" y="217"/>
                    </a:cubicBezTo>
                    <a:cubicBezTo>
                      <a:pt x="18" y="216"/>
                      <a:pt x="19" y="216"/>
                      <a:pt x="19" y="216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2" y="215"/>
                      <a:pt x="22" y="215"/>
                      <a:pt x="22" y="215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0" y="212"/>
                      <a:pt x="20" y="209"/>
                      <a:pt x="19" y="204"/>
                    </a:cubicBezTo>
                    <a:cubicBezTo>
                      <a:pt x="19" y="200"/>
                      <a:pt x="19" y="194"/>
                      <a:pt x="19" y="186"/>
                    </a:cubicBezTo>
                    <a:cubicBezTo>
                      <a:pt x="18" y="178"/>
                      <a:pt x="16" y="169"/>
                      <a:pt x="13" y="160"/>
                    </a:cubicBezTo>
                    <a:cubicBezTo>
                      <a:pt x="10" y="151"/>
                      <a:pt x="7" y="143"/>
                      <a:pt x="6" y="139"/>
                    </a:cubicBezTo>
                    <a:cubicBezTo>
                      <a:pt x="5" y="136"/>
                      <a:pt x="3" y="127"/>
                      <a:pt x="3" y="116"/>
                    </a:cubicBezTo>
                    <a:cubicBezTo>
                      <a:pt x="3" y="100"/>
                      <a:pt x="7" y="77"/>
                      <a:pt x="26" y="52"/>
                    </a:cubicBezTo>
                    <a:cubicBezTo>
                      <a:pt x="41" y="31"/>
                      <a:pt x="67" y="19"/>
                      <a:pt x="89" y="12"/>
                    </a:cubicBezTo>
                    <a:cubicBezTo>
                      <a:pt x="99" y="9"/>
                      <a:pt x="109" y="7"/>
                      <a:pt x="116" y="6"/>
                    </a:cubicBezTo>
                    <a:cubicBezTo>
                      <a:pt x="120" y="5"/>
                      <a:pt x="123" y="5"/>
                      <a:pt x="125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30" y="4"/>
                      <a:pt x="135" y="3"/>
                      <a:pt x="139" y="3"/>
                    </a:cubicBezTo>
                    <a:cubicBezTo>
                      <a:pt x="143" y="3"/>
                      <a:pt x="146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9" y="4"/>
                      <a:pt x="151" y="4"/>
                    </a:cubicBezTo>
                    <a:cubicBezTo>
                      <a:pt x="158" y="5"/>
                      <a:pt x="176" y="8"/>
                      <a:pt x="196" y="15"/>
                    </a:cubicBezTo>
                    <a:cubicBezTo>
                      <a:pt x="215" y="22"/>
                      <a:pt x="237" y="34"/>
                      <a:pt x="250" y="52"/>
                    </a:cubicBezTo>
                    <a:cubicBezTo>
                      <a:pt x="269" y="77"/>
                      <a:pt x="273" y="100"/>
                      <a:pt x="273" y="116"/>
                    </a:cubicBezTo>
                    <a:cubicBezTo>
                      <a:pt x="273" y="127"/>
                      <a:pt x="271" y="136"/>
                      <a:pt x="270" y="139"/>
                    </a:cubicBezTo>
                    <a:cubicBezTo>
                      <a:pt x="269" y="143"/>
                      <a:pt x="266" y="151"/>
                      <a:pt x="263" y="160"/>
                    </a:cubicBezTo>
                    <a:cubicBezTo>
                      <a:pt x="261" y="169"/>
                      <a:pt x="258" y="178"/>
                      <a:pt x="258" y="186"/>
                    </a:cubicBezTo>
                    <a:cubicBezTo>
                      <a:pt x="258" y="194"/>
                      <a:pt x="257" y="200"/>
                      <a:pt x="257" y="204"/>
                    </a:cubicBezTo>
                    <a:cubicBezTo>
                      <a:pt x="257" y="209"/>
                      <a:pt x="256" y="212"/>
                      <a:pt x="255" y="213"/>
                    </a:cubicBezTo>
                    <a:cubicBezTo>
                      <a:pt x="255" y="215"/>
                      <a:pt x="255" y="215"/>
                      <a:pt x="255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8" y="216"/>
                      <a:pt x="259" y="217"/>
                    </a:cubicBezTo>
                    <a:cubicBezTo>
                      <a:pt x="261" y="219"/>
                      <a:pt x="262" y="221"/>
                      <a:pt x="262" y="223"/>
                    </a:cubicBezTo>
                    <a:cubicBezTo>
                      <a:pt x="262" y="224"/>
                      <a:pt x="262" y="224"/>
                      <a:pt x="262" y="225"/>
                    </a:cubicBezTo>
                    <a:cubicBezTo>
                      <a:pt x="260" y="232"/>
                      <a:pt x="255" y="241"/>
                      <a:pt x="251" y="247"/>
                    </a:cubicBezTo>
                    <a:cubicBezTo>
                      <a:pt x="249" y="250"/>
                      <a:pt x="245" y="254"/>
                      <a:pt x="242" y="257"/>
                    </a:cubicBezTo>
                    <a:cubicBezTo>
                      <a:pt x="240" y="259"/>
                      <a:pt x="238" y="260"/>
                      <a:pt x="237" y="261"/>
                    </a:cubicBezTo>
                    <a:cubicBezTo>
                      <a:pt x="236" y="263"/>
                      <a:pt x="234" y="263"/>
                      <a:pt x="234" y="263"/>
                    </a:cubicBezTo>
                    <a:cubicBezTo>
                      <a:pt x="234" y="263"/>
                      <a:pt x="234" y="263"/>
                      <a:pt x="234" y="263"/>
                    </a:cubicBezTo>
                    <a:cubicBezTo>
                      <a:pt x="231" y="263"/>
                      <a:pt x="228" y="262"/>
                      <a:pt x="223" y="262"/>
                    </a:cubicBezTo>
                    <a:cubicBezTo>
                      <a:pt x="221" y="262"/>
                      <a:pt x="218" y="262"/>
                      <a:pt x="215" y="264"/>
                    </a:cubicBezTo>
                    <a:cubicBezTo>
                      <a:pt x="211" y="265"/>
                      <a:pt x="208" y="267"/>
                      <a:pt x="205" y="268"/>
                    </a:cubicBezTo>
                    <a:cubicBezTo>
                      <a:pt x="204" y="269"/>
                      <a:pt x="203" y="270"/>
                      <a:pt x="202" y="271"/>
                    </a:cubicBezTo>
                    <a:cubicBezTo>
                      <a:pt x="201" y="272"/>
                      <a:pt x="201" y="273"/>
                      <a:pt x="200" y="274"/>
                    </a:cubicBezTo>
                    <a:cubicBezTo>
                      <a:pt x="200" y="275"/>
                      <a:pt x="200" y="275"/>
                      <a:pt x="200" y="275"/>
                    </a:cubicBezTo>
                    <a:cubicBezTo>
                      <a:pt x="200" y="277"/>
                      <a:pt x="201" y="279"/>
                      <a:pt x="201" y="280"/>
                    </a:cubicBezTo>
                    <a:cubicBezTo>
                      <a:pt x="202" y="281"/>
                      <a:pt x="203" y="282"/>
                      <a:pt x="203" y="283"/>
                    </a:cubicBezTo>
                    <a:cubicBezTo>
                      <a:pt x="204" y="285"/>
                      <a:pt x="204" y="286"/>
                      <a:pt x="204" y="288"/>
                    </a:cubicBezTo>
                    <a:cubicBezTo>
                      <a:pt x="204" y="289"/>
                      <a:pt x="204" y="289"/>
                      <a:pt x="204" y="290"/>
                    </a:cubicBezTo>
                    <a:cubicBezTo>
                      <a:pt x="203" y="291"/>
                      <a:pt x="203" y="291"/>
                      <a:pt x="203" y="291"/>
                    </a:cubicBezTo>
                    <a:cubicBezTo>
                      <a:pt x="202" y="292"/>
                      <a:pt x="202" y="293"/>
                      <a:pt x="202" y="293"/>
                    </a:cubicBezTo>
                    <a:cubicBezTo>
                      <a:pt x="203" y="294"/>
                      <a:pt x="204" y="294"/>
                      <a:pt x="204" y="294"/>
                    </a:cubicBezTo>
                    <a:cubicBezTo>
                      <a:pt x="205" y="293"/>
                      <a:pt x="206" y="292"/>
                      <a:pt x="206" y="291"/>
                    </a:cubicBezTo>
                    <a:cubicBezTo>
                      <a:pt x="207" y="290"/>
                      <a:pt x="207" y="289"/>
                      <a:pt x="207" y="288"/>
                    </a:cubicBezTo>
                    <a:cubicBezTo>
                      <a:pt x="207" y="286"/>
                      <a:pt x="206" y="284"/>
                      <a:pt x="206" y="282"/>
                    </a:cubicBezTo>
                    <a:cubicBezTo>
                      <a:pt x="205" y="281"/>
                      <a:pt x="205" y="280"/>
                      <a:pt x="204" y="279"/>
                    </a:cubicBezTo>
                    <a:cubicBezTo>
                      <a:pt x="204" y="278"/>
                      <a:pt x="203" y="277"/>
                      <a:pt x="203" y="275"/>
                    </a:cubicBezTo>
                    <a:cubicBezTo>
                      <a:pt x="203" y="274"/>
                      <a:pt x="203" y="274"/>
                      <a:pt x="203" y="274"/>
                    </a:cubicBezTo>
                    <a:cubicBezTo>
                      <a:pt x="203" y="274"/>
                      <a:pt x="204" y="273"/>
                      <a:pt x="204" y="273"/>
                    </a:cubicBezTo>
                    <a:cubicBezTo>
                      <a:pt x="206" y="271"/>
                      <a:pt x="211" y="269"/>
                      <a:pt x="216" y="266"/>
                    </a:cubicBezTo>
                    <a:cubicBezTo>
                      <a:pt x="218" y="265"/>
                      <a:pt x="221" y="265"/>
                      <a:pt x="223" y="265"/>
                    </a:cubicBezTo>
                    <a:cubicBezTo>
                      <a:pt x="227" y="265"/>
                      <a:pt x="231" y="266"/>
                      <a:pt x="234" y="266"/>
                    </a:cubicBezTo>
                    <a:cubicBezTo>
                      <a:pt x="234" y="266"/>
                      <a:pt x="234" y="266"/>
                      <a:pt x="234" y="266"/>
                    </a:cubicBezTo>
                    <a:cubicBezTo>
                      <a:pt x="236" y="266"/>
                      <a:pt x="237" y="265"/>
                      <a:pt x="239" y="264"/>
                    </a:cubicBezTo>
                    <a:cubicBezTo>
                      <a:pt x="244" y="260"/>
                      <a:pt x="250" y="253"/>
                      <a:pt x="253" y="249"/>
                    </a:cubicBezTo>
                    <a:cubicBezTo>
                      <a:pt x="257" y="243"/>
                      <a:pt x="263" y="234"/>
                      <a:pt x="265" y="226"/>
                    </a:cubicBezTo>
                    <a:cubicBezTo>
                      <a:pt x="265" y="225"/>
                      <a:pt x="265" y="224"/>
                      <a:pt x="265" y="223"/>
                    </a:cubicBezTo>
                    <a:cubicBezTo>
                      <a:pt x="265" y="219"/>
                      <a:pt x="263" y="217"/>
                      <a:pt x="261" y="215"/>
                    </a:cubicBezTo>
                    <a:cubicBezTo>
                      <a:pt x="259" y="213"/>
                      <a:pt x="257" y="212"/>
                      <a:pt x="257" y="212"/>
                    </a:cubicBezTo>
                    <a:cubicBezTo>
                      <a:pt x="257" y="214"/>
                      <a:pt x="257" y="214"/>
                      <a:pt x="257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9" y="212"/>
                      <a:pt x="260" y="209"/>
                      <a:pt x="260" y="204"/>
                    </a:cubicBezTo>
                    <a:cubicBezTo>
                      <a:pt x="260" y="200"/>
                      <a:pt x="261" y="194"/>
                      <a:pt x="261" y="186"/>
                    </a:cubicBezTo>
                    <a:cubicBezTo>
                      <a:pt x="261" y="179"/>
                      <a:pt x="263" y="170"/>
                      <a:pt x="266" y="161"/>
                    </a:cubicBezTo>
                    <a:cubicBezTo>
                      <a:pt x="269" y="152"/>
                      <a:pt x="272" y="145"/>
                      <a:pt x="273" y="140"/>
                    </a:cubicBezTo>
                    <a:cubicBezTo>
                      <a:pt x="274" y="136"/>
                      <a:pt x="276" y="128"/>
                      <a:pt x="276" y="116"/>
                    </a:cubicBezTo>
                    <a:cubicBezTo>
                      <a:pt x="276" y="99"/>
                      <a:pt x="272" y="76"/>
                      <a:pt x="253" y="50"/>
                    </a:cubicBezTo>
                    <a:cubicBezTo>
                      <a:pt x="237" y="29"/>
                      <a:pt x="210" y="16"/>
                      <a:pt x="188" y="9"/>
                    </a:cubicBezTo>
                    <a:cubicBezTo>
                      <a:pt x="166" y="3"/>
                      <a:pt x="149" y="1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6" y="1"/>
                      <a:pt x="143" y="0"/>
                      <a:pt x="139" y="0"/>
                    </a:cubicBezTo>
                    <a:cubicBezTo>
                      <a:pt x="135" y="0"/>
                      <a:pt x="130" y="1"/>
                      <a:pt x="128" y="1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10" y="3"/>
                      <a:pt x="88" y="9"/>
                    </a:cubicBezTo>
                    <a:cubicBezTo>
                      <a:pt x="66" y="16"/>
                      <a:pt x="40" y="29"/>
                      <a:pt x="23" y="50"/>
                    </a:cubicBezTo>
                    <a:cubicBezTo>
                      <a:pt x="5" y="76"/>
                      <a:pt x="0" y="99"/>
                      <a:pt x="0" y="116"/>
                    </a:cubicBezTo>
                    <a:cubicBezTo>
                      <a:pt x="0" y="128"/>
                      <a:pt x="2" y="136"/>
                      <a:pt x="3" y="140"/>
                    </a:cubicBezTo>
                    <a:cubicBezTo>
                      <a:pt x="4" y="145"/>
                      <a:pt x="7" y="152"/>
                      <a:pt x="10" y="161"/>
                    </a:cubicBezTo>
                    <a:cubicBezTo>
                      <a:pt x="13" y="170"/>
                      <a:pt x="15" y="179"/>
                      <a:pt x="16" y="186"/>
                    </a:cubicBezTo>
                    <a:cubicBezTo>
                      <a:pt x="16" y="194"/>
                      <a:pt x="16" y="200"/>
                      <a:pt x="16" y="204"/>
                    </a:cubicBezTo>
                    <a:cubicBezTo>
                      <a:pt x="17" y="209"/>
                      <a:pt x="17" y="212"/>
                      <a:pt x="18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19" y="212"/>
                      <a:pt x="19" y="212"/>
                      <a:pt x="19" y="212"/>
                    </a:cubicBezTo>
                    <a:cubicBezTo>
                      <a:pt x="19" y="212"/>
                      <a:pt x="17" y="213"/>
                      <a:pt x="15" y="215"/>
                    </a:cubicBezTo>
                    <a:cubicBezTo>
                      <a:pt x="13" y="217"/>
                      <a:pt x="11" y="219"/>
                      <a:pt x="11" y="223"/>
                    </a:cubicBezTo>
                    <a:cubicBezTo>
                      <a:pt x="11" y="224"/>
                      <a:pt x="11" y="225"/>
                      <a:pt x="11" y="226"/>
                    </a:cubicBezTo>
                    <a:cubicBezTo>
                      <a:pt x="13" y="234"/>
                      <a:pt x="19" y="243"/>
                      <a:pt x="23" y="249"/>
                    </a:cubicBezTo>
                    <a:cubicBezTo>
                      <a:pt x="25" y="252"/>
                      <a:pt x="29" y="256"/>
                      <a:pt x="32" y="259"/>
                    </a:cubicBezTo>
                    <a:cubicBezTo>
                      <a:pt x="34" y="261"/>
                      <a:pt x="36" y="263"/>
                      <a:pt x="37" y="264"/>
                    </a:cubicBezTo>
                    <a:cubicBezTo>
                      <a:pt x="39" y="265"/>
                      <a:pt x="41" y="266"/>
                      <a:pt x="42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3" y="266"/>
                      <a:pt x="43" y="266"/>
                      <a:pt x="43" y="266"/>
                    </a:cubicBezTo>
                    <a:cubicBezTo>
                      <a:pt x="46" y="266"/>
                      <a:pt x="49" y="265"/>
                      <a:pt x="53" y="265"/>
                    </a:cubicBezTo>
                    <a:cubicBezTo>
                      <a:pt x="55" y="265"/>
                      <a:pt x="58" y="265"/>
                      <a:pt x="60" y="266"/>
                    </a:cubicBezTo>
                    <a:cubicBezTo>
                      <a:pt x="64" y="268"/>
                      <a:pt x="67" y="269"/>
                      <a:pt x="69" y="271"/>
                    </a:cubicBezTo>
                    <a:cubicBezTo>
                      <a:pt x="70" y="271"/>
                      <a:pt x="71" y="272"/>
                      <a:pt x="72" y="273"/>
                    </a:cubicBezTo>
                    <a:cubicBezTo>
                      <a:pt x="73" y="273"/>
                      <a:pt x="73" y="274"/>
                      <a:pt x="73" y="274"/>
                    </a:cubicBezTo>
                    <a:cubicBezTo>
                      <a:pt x="73" y="275"/>
                      <a:pt x="73" y="275"/>
                      <a:pt x="73" y="275"/>
                    </a:cubicBezTo>
                    <a:cubicBezTo>
                      <a:pt x="73" y="277"/>
                      <a:pt x="73" y="278"/>
                      <a:pt x="72" y="279"/>
                    </a:cubicBezTo>
                    <a:cubicBezTo>
                      <a:pt x="72" y="280"/>
                      <a:pt x="71" y="281"/>
                      <a:pt x="70" y="282"/>
                    </a:cubicBezTo>
                    <a:cubicBezTo>
                      <a:pt x="70" y="284"/>
                      <a:pt x="69" y="286"/>
                      <a:pt x="69" y="288"/>
                    </a:cubicBezTo>
                    <a:cubicBezTo>
                      <a:pt x="69" y="289"/>
                      <a:pt x="69" y="290"/>
                      <a:pt x="70" y="291"/>
                    </a:cubicBezTo>
                    <a:cubicBezTo>
                      <a:pt x="70" y="292"/>
                      <a:pt x="71" y="293"/>
                      <a:pt x="72" y="294"/>
                    </a:cubicBezTo>
                    <a:cubicBezTo>
                      <a:pt x="73" y="294"/>
                      <a:pt x="73" y="294"/>
                      <a:pt x="74" y="293"/>
                    </a:cubicBezTo>
                    <a:cubicBezTo>
                      <a:pt x="74" y="293"/>
                      <a:pt x="74" y="292"/>
                      <a:pt x="74" y="2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7" name="Freeform 553"/>
              <p:cNvSpPr>
                <a:spLocks/>
              </p:cNvSpPr>
              <p:nvPr/>
            </p:nvSpPr>
            <p:spPr bwMode="auto">
              <a:xfrm>
                <a:off x="1776851" y="961539"/>
                <a:ext cx="107950" cy="60325"/>
              </a:xfrm>
              <a:custGeom>
                <a:avLst/>
                <a:gdLst>
                  <a:gd name="T0" fmla="*/ 65 w 67"/>
                  <a:gd name="T1" fmla="*/ 32 h 38"/>
                  <a:gd name="T2" fmla="*/ 58 w 67"/>
                  <a:gd name="T3" fmla="*/ 37 h 38"/>
                  <a:gd name="T4" fmla="*/ 54 w 67"/>
                  <a:gd name="T5" fmla="*/ 36 h 38"/>
                  <a:gd name="T6" fmla="*/ 52 w 67"/>
                  <a:gd name="T7" fmla="*/ 35 h 38"/>
                  <a:gd name="T8" fmla="*/ 52 w 67"/>
                  <a:gd name="T9" fmla="*/ 35 h 38"/>
                  <a:gd name="T10" fmla="*/ 47 w 67"/>
                  <a:gd name="T11" fmla="*/ 37 h 38"/>
                  <a:gd name="T12" fmla="*/ 44 w 67"/>
                  <a:gd name="T13" fmla="*/ 35 h 38"/>
                  <a:gd name="T14" fmla="*/ 43 w 67"/>
                  <a:gd name="T15" fmla="*/ 33 h 38"/>
                  <a:gd name="T16" fmla="*/ 43 w 67"/>
                  <a:gd name="T17" fmla="*/ 33 h 38"/>
                  <a:gd name="T18" fmla="*/ 39 w 67"/>
                  <a:gd name="T19" fmla="*/ 36 h 38"/>
                  <a:gd name="T20" fmla="*/ 38 w 67"/>
                  <a:gd name="T21" fmla="*/ 35 h 38"/>
                  <a:gd name="T22" fmla="*/ 38 w 67"/>
                  <a:gd name="T23" fmla="*/ 34 h 38"/>
                  <a:gd name="T24" fmla="*/ 37 w 67"/>
                  <a:gd name="T25" fmla="*/ 34 h 38"/>
                  <a:gd name="T26" fmla="*/ 35 w 67"/>
                  <a:gd name="T27" fmla="*/ 35 h 38"/>
                  <a:gd name="T28" fmla="*/ 34 w 67"/>
                  <a:gd name="T29" fmla="*/ 34 h 38"/>
                  <a:gd name="T30" fmla="*/ 30 w 67"/>
                  <a:gd name="T31" fmla="*/ 32 h 38"/>
                  <a:gd name="T32" fmla="*/ 29 w 67"/>
                  <a:gd name="T33" fmla="*/ 31 h 38"/>
                  <a:gd name="T34" fmla="*/ 29 w 67"/>
                  <a:gd name="T35" fmla="*/ 31 h 38"/>
                  <a:gd name="T36" fmla="*/ 27 w 67"/>
                  <a:gd name="T37" fmla="*/ 30 h 38"/>
                  <a:gd name="T38" fmla="*/ 23 w 67"/>
                  <a:gd name="T39" fmla="*/ 29 h 38"/>
                  <a:gd name="T40" fmla="*/ 23 w 67"/>
                  <a:gd name="T41" fmla="*/ 28 h 38"/>
                  <a:gd name="T42" fmla="*/ 22 w 67"/>
                  <a:gd name="T43" fmla="*/ 28 h 38"/>
                  <a:gd name="T44" fmla="*/ 19 w 67"/>
                  <a:gd name="T45" fmla="*/ 26 h 38"/>
                  <a:gd name="T46" fmla="*/ 14 w 67"/>
                  <a:gd name="T47" fmla="*/ 23 h 38"/>
                  <a:gd name="T48" fmla="*/ 13 w 67"/>
                  <a:gd name="T49" fmla="*/ 18 h 38"/>
                  <a:gd name="T50" fmla="*/ 13 w 67"/>
                  <a:gd name="T51" fmla="*/ 18 h 38"/>
                  <a:gd name="T52" fmla="*/ 12 w 67"/>
                  <a:gd name="T53" fmla="*/ 18 h 38"/>
                  <a:gd name="T54" fmla="*/ 11 w 67"/>
                  <a:gd name="T55" fmla="*/ 18 h 38"/>
                  <a:gd name="T56" fmla="*/ 9 w 67"/>
                  <a:gd name="T57" fmla="*/ 18 h 38"/>
                  <a:gd name="T58" fmla="*/ 7 w 67"/>
                  <a:gd name="T59" fmla="*/ 14 h 38"/>
                  <a:gd name="T60" fmla="*/ 7 w 67"/>
                  <a:gd name="T61" fmla="*/ 12 h 38"/>
                  <a:gd name="T62" fmla="*/ 6 w 67"/>
                  <a:gd name="T63" fmla="*/ 12 h 38"/>
                  <a:gd name="T64" fmla="*/ 2 w 67"/>
                  <a:gd name="T65" fmla="*/ 4 h 38"/>
                  <a:gd name="T66" fmla="*/ 1 w 67"/>
                  <a:gd name="T67" fmla="*/ 0 h 38"/>
                  <a:gd name="T68" fmla="*/ 1 w 67"/>
                  <a:gd name="T69" fmla="*/ 4 h 38"/>
                  <a:gd name="T70" fmla="*/ 6 w 67"/>
                  <a:gd name="T71" fmla="*/ 13 h 38"/>
                  <a:gd name="T72" fmla="*/ 7 w 67"/>
                  <a:gd name="T73" fmla="*/ 13 h 38"/>
                  <a:gd name="T74" fmla="*/ 7 w 67"/>
                  <a:gd name="T75" fmla="*/ 15 h 38"/>
                  <a:gd name="T76" fmla="*/ 9 w 67"/>
                  <a:gd name="T77" fmla="*/ 19 h 38"/>
                  <a:gd name="T78" fmla="*/ 11 w 67"/>
                  <a:gd name="T79" fmla="*/ 19 h 38"/>
                  <a:gd name="T80" fmla="*/ 12 w 67"/>
                  <a:gd name="T81" fmla="*/ 19 h 38"/>
                  <a:gd name="T82" fmla="*/ 13 w 67"/>
                  <a:gd name="T83" fmla="*/ 19 h 38"/>
                  <a:gd name="T84" fmla="*/ 13 w 67"/>
                  <a:gd name="T85" fmla="*/ 21 h 38"/>
                  <a:gd name="T86" fmla="*/ 15 w 67"/>
                  <a:gd name="T87" fmla="*/ 25 h 38"/>
                  <a:gd name="T88" fmla="*/ 22 w 67"/>
                  <a:gd name="T89" fmla="*/ 29 h 38"/>
                  <a:gd name="T90" fmla="*/ 22 w 67"/>
                  <a:gd name="T91" fmla="*/ 28 h 38"/>
                  <a:gd name="T92" fmla="*/ 22 w 67"/>
                  <a:gd name="T93" fmla="*/ 29 h 38"/>
                  <a:gd name="T94" fmla="*/ 26 w 67"/>
                  <a:gd name="T95" fmla="*/ 31 h 38"/>
                  <a:gd name="T96" fmla="*/ 29 w 67"/>
                  <a:gd name="T97" fmla="*/ 32 h 38"/>
                  <a:gd name="T98" fmla="*/ 28 w 67"/>
                  <a:gd name="T99" fmla="*/ 32 h 38"/>
                  <a:gd name="T100" fmla="*/ 33 w 67"/>
                  <a:gd name="T101" fmla="*/ 35 h 38"/>
                  <a:gd name="T102" fmla="*/ 35 w 67"/>
                  <a:gd name="T103" fmla="*/ 36 h 38"/>
                  <a:gd name="T104" fmla="*/ 37 w 67"/>
                  <a:gd name="T105" fmla="*/ 35 h 38"/>
                  <a:gd name="T106" fmla="*/ 37 w 67"/>
                  <a:gd name="T107" fmla="*/ 36 h 38"/>
                  <a:gd name="T108" fmla="*/ 39 w 67"/>
                  <a:gd name="T109" fmla="*/ 37 h 38"/>
                  <a:gd name="T110" fmla="*/ 43 w 67"/>
                  <a:gd name="T111" fmla="*/ 34 h 38"/>
                  <a:gd name="T112" fmla="*/ 42 w 67"/>
                  <a:gd name="T113" fmla="*/ 34 h 38"/>
                  <a:gd name="T114" fmla="*/ 47 w 67"/>
                  <a:gd name="T115" fmla="*/ 38 h 38"/>
                  <a:gd name="T116" fmla="*/ 52 w 67"/>
                  <a:gd name="T117" fmla="*/ 35 h 38"/>
                  <a:gd name="T118" fmla="*/ 52 w 67"/>
                  <a:gd name="T119" fmla="*/ 35 h 38"/>
                  <a:gd name="T120" fmla="*/ 58 w 67"/>
                  <a:gd name="T121" fmla="*/ 38 h 38"/>
                  <a:gd name="T122" fmla="*/ 66 w 67"/>
                  <a:gd name="T123" fmla="*/ 32 h 38"/>
                  <a:gd name="T124" fmla="*/ 66 w 67"/>
                  <a:gd name="T125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" h="38">
                    <a:moveTo>
                      <a:pt x="66" y="25"/>
                    </a:moveTo>
                    <a:cubicBezTo>
                      <a:pt x="66" y="25"/>
                      <a:pt x="65" y="30"/>
                      <a:pt x="65" y="32"/>
                    </a:cubicBezTo>
                    <a:cubicBezTo>
                      <a:pt x="65" y="33"/>
                      <a:pt x="64" y="34"/>
                      <a:pt x="63" y="35"/>
                    </a:cubicBezTo>
                    <a:cubicBezTo>
                      <a:pt x="61" y="36"/>
                      <a:pt x="60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6" y="37"/>
                      <a:pt x="55" y="36"/>
                      <a:pt x="54" y="36"/>
                    </a:cubicBezTo>
                    <a:cubicBezTo>
                      <a:pt x="53" y="36"/>
                      <a:pt x="53" y="35"/>
                      <a:pt x="53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0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6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4"/>
                      <a:pt x="34" y="34"/>
                    </a:cubicBezTo>
                    <a:cubicBezTo>
                      <a:pt x="33" y="34"/>
                      <a:pt x="33" y="33"/>
                      <a:pt x="32" y="33"/>
                    </a:cubicBezTo>
                    <a:cubicBezTo>
                      <a:pt x="31" y="33"/>
                      <a:pt x="30" y="33"/>
                      <a:pt x="30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7" y="31"/>
                      <a:pt x="27" y="30"/>
                    </a:cubicBezTo>
                    <a:cubicBezTo>
                      <a:pt x="26" y="30"/>
                      <a:pt x="25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0" y="27"/>
                      <a:pt x="19" y="26"/>
                    </a:cubicBezTo>
                    <a:cubicBezTo>
                      <a:pt x="18" y="25"/>
                      <a:pt x="17" y="24"/>
                      <a:pt x="15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2"/>
                      <a:pt x="14" y="21"/>
                      <a:pt x="14" y="20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8" y="17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3" y="10"/>
                      <a:pt x="2" y="9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1"/>
                      <a:pt x="4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7" y="15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8"/>
                      <a:pt x="8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5"/>
                      <a:pt x="15" y="25"/>
                    </a:cubicBezTo>
                    <a:cubicBezTo>
                      <a:pt x="17" y="25"/>
                      <a:pt x="18" y="26"/>
                      <a:pt x="19" y="27"/>
                    </a:cubicBezTo>
                    <a:cubicBezTo>
                      <a:pt x="20" y="28"/>
                      <a:pt x="20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30"/>
                      <a:pt x="25" y="31"/>
                      <a:pt x="26" y="31"/>
                    </a:cubicBezTo>
                    <a:cubicBezTo>
                      <a:pt x="27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30" y="34"/>
                      <a:pt x="32" y="34"/>
                    </a:cubicBezTo>
                    <a:cubicBezTo>
                      <a:pt x="32" y="34"/>
                      <a:pt x="33" y="34"/>
                      <a:pt x="33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1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3" y="35"/>
                      <a:pt x="43" y="36"/>
                    </a:cubicBezTo>
                    <a:cubicBezTo>
                      <a:pt x="44" y="37"/>
                      <a:pt x="45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51" y="38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4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2" y="37"/>
                      <a:pt x="63" y="36"/>
                    </a:cubicBezTo>
                    <a:cubicBezTo>
                      <a:pt x="65" y="35"/>
                      <a:pt x="66" y="34"/>
                      <a:pt x="66" y="32"/>
                    </a:cubicBezTo>
                    <a:cubicBezTo>
                      <a:pt x="66" y="30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8" name="Freeform 554"/>
              <p:cNvSpPr>
                <a:spLocks/>
              </p:cNvSpPr>
              <p:nvPr/>
            </p:nvSpPr>
            <p:spPr bwMode="auto">
              <a:xfrm>
                <a:off x="1692714" y="691664"/>
                <a:ext cx="28575" cy="146050"/>
              </a:xfrm>
              <a:custGeom>
                <a:avLst/>
                <a:gdLst>
                  <a:gd name="T0" fmla="*/ 1 w 18"/>
                  <a:gd name="T1" fmla="*/ 91 h 91"/>
                  <a:gd name="T2" fmla="*/ 1 w 18"/>
                  <a:gd name="T3" fmla="*/ 90 h 91"/>
                  <a:gd name="T4" fmla="*/ 1 w 18"/>
                  <a:gd name="T5" fmla="*/ 91 h 91"/>
                  <a:gd name="T6" fmla="*/ 1 w 18"/>
                  <a:gd name="T7" fmla="*/ 91 h 91"/>
                  <a:gd name="T8" fmla="*/ 1 w 18"/>
                  <a:gd name="T9" fmla="*/ 90 h 91"/>
                  <a:gd name="T10" fmla="*/ 1 w 18"/>
                  <a:gd name="T11" fmla="*/ 91 h 91"/>
                  <a:gd name="T12" fmla="*/ 3 w 18"/>
                  <a:gd name="T13" fmla="*/ 90 h 91"/>
                  <a:gd name="T14" fmla="*/ 5 w 18"/>
                  <a:gd name="T15" fmla="*/ 83 h 91"/>
                  <a:gd name="T16" fmla="*/ 6 w 18"/>
                  <a:gd name="T17" fmla="*/ 67 h 91"/>
                  <a:gd name="T18" fmla="*/ 6 w 18"/>
                  <a:gd name="T19" fmla="*/ 65 h 91"/>
                  <a:gd name="T20" fmla="*/ 6 w 18"/>
                  <a:gd name="T21" fmla="*/ 64 h 91"/>
                  <a:gd name="T22" fmla="*/ 6 w 18"/>
                  <a:gd name="T23" fmla="*/ 59 h 91"/>
                  <a:gd name="T24" fmla="*/ 9 w 18"/>
                  <a:gd name="T25" fmla="*/ 52 h 91"/>
                  <a:gd name="T26" fmla="*/ 11 w 18"/>
                  <a:gd name="T27" fmla="*/ 44 h 91"/>
                  <a:gd name="T28" fmla="*/ 10 w 18"/>
                  <a:gd name="T29" fmla="*/ 41 h 91"/>
                  <a:gd name="T30" fmla="*/ 9 w 18"/>
                  <a:gd name="T31" fmla="*/ 37 h 91"/>
                  <a:gd name="T32" fmla="*/ 11 w 18"/>
                  <a:gd name="T33" fmla="*/ 32 h 91"/>
                  <a:gd name="T34" fmla="*/ 18 w 18"/>
                  <a:gd name="T35" fmla="*/ 16 h 91"/>
                  <a:gd name="T36" fmla="*/ 13 w 18"/>
                  <a:gd name="T37" fmla="*/ 0 h 91"/>
                  <a:gd name="T38" fmla="*/ 12 w 18"/>
                  <a:gd name="T39" fmla="*/ 0 h 91"/>
                  <a:gd name="T40" fmla="*/ 12 w 18"/>
                  <a:gd name="T41" fmla="*/ 1 h 91"/>
                  <a:gd name="T42" fmla="*/ 16 w 18"/>
                  <a:gd name="T43" fmla="*/ 16 h 91"/>
                  <a:gd name="T44" fmla="*/ 10 w 18"/>
                  <a:gd name="T45" fmla="*/ 31 h 91"/>
                  <a:gd name="T46" fmla="*/ 8 w 18"/>
                  <a:gd name="T47" fmla="*/ 37 h 91"/>
                  <a:gd name="T48" fmla="*/ 9 w 18"/>
                  <a:gd name="T49" fmla="*/ 42 h 91"/>
                  <a:gd name="T50" fmla="*/ 10 w 18"/>
                  <a:gd name="T51" fmla="*/ 44 h 91"/>
                  <a:gd name="T52" fmla="*/ 7 w 18"/>
                  <a:gd name="T53" fmla="*/ 51 h 91"/>
                  <a:gd name="T54" fmla="*/ 5 w 18"/>
                  <a:gd name="T55" fmla="*/ 59 h 91"/>
                  <a:gd name="T56" fmla="*/ 4 w 18"/>
                  <a:gd name="T57" fmla="*/ 64 h 91"/>
                  <a:gd name="T58" fmla="*/ 4 w 18"/>
                  <a:gd name="T59" fmla="*/ 65 h 91"/>
                  <a:gd name="T60" fmla="*/ 4 w 18"/>
                  <a:gd name="T61" fmla="*/ 67 h 91"/>
                  <a:gd name="T62" fmla="*/ 4 w 18"/>
                  <a:gd name="T63" fmla="*/ 83 h 91"/>
                  <a:gd name="T64" fmla="*/ 2 w 18"/>
                  <a:gd name="T65" fmla="*/ 89 h 91"/>
                  <a:gd name="T66" fmla="*/ 1 w 18"/>
                  <a:gd name="T67" fmla="*/ 89 h 91"/>
                  <a:gd name="T68" fmla="*/ 1 w 18"/>
                  <a:gd name="T69" fmla="*/ 89 h 91"/>
                  <a:gd name="T70" fmla="*/ 1 w 18"/>
                  <a:gd name="T71" fmla="*/ 89 h 91"/>
                  <a:gd name="T72" fmla="*/ 1 w 18"/>
                  <a:gd name="T73" fmla="*/ 89 h 91"/>
                  <a:gd name="T74" fmla="*/ 0 w 18"/>
                  <a:gd name="T75" fmla="*/ 90 h 91"/>
                  <a:gd name="T76" fmla="*/ 1 w 18"/>
                  <a:gd name="T7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91">
                    <a:moveTo>
                      <a:pt x="1" y="91"/>
                    </a:move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2" y="91"/>
                      <a:pt x="3" y="90"/>
                    </a:cubicBezTo>
                    <a:cubicBezTo>
                      <a:pt x="4" y="89"/>
                      <a:pt x="5" y="87"/>
                      <a:pt x="5" y="83"/>
                    </a:cubicBezTo>
                    <a:cubicBezTo>
                      <a:pt x="5" y="77"/>
                      <a:pt x="6" y="70"/>
                      <a:pt x="6" y="67"/>
                    </a:cubicBezTo>
                    <a:cubicBezTo>
                      <a:pt x="6" y="66"/>
                      <a:pt x="6" y="66"/>
                      <a:pt x="6" y="65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3"/>
                      <a:pt x="6" y="62"/>
                      <a:pt x="6" y="59"/>
                    </a:cubicBezTo>
                    <a:cubicBezTo>
                      <a:pt x="7" y="56"/>
                      <a:pt x="8" y="54"/>
                      <a:pt x="9" y="52"/>
                    </a:cubicBezTo>
                    <a:cubicBezTo>
                      <a:pt x="9" y="51"/>
                      <a:pt x="11" y="47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0"/>
                      <a:pt x="9" y="38"/>
                      <a:pt x="9" y="37"/>
                    </a:cubicBezTo>
                    <a:cubicBezTo>
                      <a:pt x="9" y="35"/>
                      <a:pt x="10" y="33"/>
                      <a:pt x="11" y="32"/>
                    </a:cubicBezTo>
                    <a:cubicBezTo>
                      <a:pt x="12" y="29"/>
                      <a:pt x="18" y="24"/>
                      <a:pt x="18" y="16"/>
                    </a:cubicBezTo>
                    <a:cubicBezTo>
                      <a:pt x="18" y="11"/>
                      <a:pt x="16" y="6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5" y="7"/>
                      <a:pt x="16" y="12"/>
                      <a:pt x="16" y="16"/>
                    </a:cubicBezTo>
                    <a:cubicBezTo>
                      <a:pt x="16" y="24"/>
                      <a:pt x="11" y="28"/>
                      <a:pt x="10" y="31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9"/>
                      <a:pt x="8" y="40"/>
                      <a:pt x="9" y="42"/>
                    </a:cubicBezTo>
                    <a:cubicBezTo>
                      <a:pt x="9" y="43"/>
                      <a:pt x="10" y="43"/>
                      <a:pt x="10" y="44"/>
                    </a:cubicBezTo>
                    <a:cubicBezTo>
                      <a:pt x="10" y="47"/>
                      <a:pt x="8" y="50"/>
                      <a:pt x="7" y="51"/>
                    </a:cubicBezTo>
                    <a:cubicBezTo>
                      <a:pt x="7" y="53"/>
                      <a:pt x="5" y="56"/>
                      <a:pt x="5" y="59"/>
                    </a:cubicBezTo>
                    <a:cubicBezTo>
                      <a:pt x="5" y="61"/>
                      <a:pt x="4" y="62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70"/>
                      <a:pt x="4" y="77"/>
                      <a:pt x="4" y="83"/>
                    </a:cubicBezTo>
                    <a:cubicBezTo>
                      <a:pt x="4" y="86"/>
                      <a:pt x="3" y="88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0"/>
                      <a:pt x="1" y="91"/>
                      <a:pt x="1" y="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9" name="Freeform 555"/>
              <p:cNvSpPr>
                <a:spLocks/>
              </p:cNvSpPr>
              <p:nvPr/>
            </p:nvSpPr>
            <p:spPr bwMode="auto">
              <a:xfrm>
                <a:off x="1813364" y="1071076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1 w 6"/>
                  <a:gd name="T3" fmla="*/ 6 h 9"/>
                  <a:gd name="T4" fmla="*/ 2 w 6"/>
                  <a:gd name="T5" fmla="*/ 8 h 9"/>
                  <a:gd name="T6" fmla="*/ 4 w 6"/>
                  <a:gd name="T7" fmla="*/ 9 h 9"/>
                  <a:gd name="T8" fmla="*/ 4 w 6"/>
                  <a:gd name="T9" fmla="*/ 9 h 9"/>
                  <a:gd name="T10" fmla="*/ 5 w 6"/>
                  <a:gd name="T11" fmla="*/ 8 h 9"/>
                  <a:gd name="T12" fmla="*/ 6 w 6"/>
                  <a:gd name="T13" fmla="*/ 3 h 9"/>
                  <a:gd name="T14" fmla="*/ 6 w 6"/>
                  <a:gd name="T15" fmla="*/ 1 h 9"/>
                  <a:gd name="T16" fmla="*/ 6 w 6"/>
                  <a:gd name="T17" fmla="*/ 0 h 9"/>
                  <a:gd name="T18" fmla="*/ 5 w 6"/>
                  <a:gd name="T19" fmla="*/ 1 h 9"/>
                  <a:gd name="T20" fmla="*/ 5 w 6"/>
                  <a:gd name="T21" fmla="*/ 3 h 9"/>
                  <a:gd name="T22" fmla="*/ 5 w 6"/>
                  <a:gd name="T23" fmla="*/ 6 h 9"/>
                  <a:gd name="T24" fmla="*/ 4 w 6"/>
                  <a:gd name="T25" fmla="*/ 8 h 9"/>
                  <a:gd name="T26" fmla="*/ 4 w 6"/>
                  <a:gd name="T27" fmla="*/ 8 h 9"/>
                  <a:gd name="T28" fmla="*/ 4 w 6"/>
                  <a:gd name="T29" fmla="*/ 8 h 9"/>
                  <a:gd name="T30" fmla="*/ 2 w 6"/>
                  <a:gd name="T31" fmla="*/ 7 h 9"/>
                  <a:gd name="T32" fmla="*/ 1 w 6"/>
                  <a:gd name="T33" fmla="*/ 4 h 9"/>
                  <a:gd name="T34" fmla="*/ 1 w 6"/>
                  <a:gd name="T35" fmla="*/ 2 h 9"/>
                  <a:gd name="T36" fmla="*/ 0 w 6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6" y="7"/>
                      <a:pt x="6" y="4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0" name="Freeform 556"/>
              <p:cNvSpPr>
                <a:spLocks/>
              </p:cNvSpPr>
              <p:nvPr/>
            </p:nvSpPr>
            <p:spPr bwMode="auto">
              <a:xfrm>
                <a:off x="1814951" y="1075839"/>
                <a:ext cx="7938" cy="476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3 h 3"/>
                  <a:gd name="T4" fmla="*/ 2 w 5"/>
                  <a:gd name="T5" fmla="*/ 2 h 3"/>
                  <a:gd name="T6" fmla="*/ 2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2 w 5"/>
                  <a:gd name="T15" fmla="*/ 0 h 3"/>
                  <a:gd name="T16" fmla="*/ 0 w 5"/>
                  <a:gd name="T17" fmla="*/ 1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1" name="Freeform 557"/>
              <p:cNvSpPr>
                <a:spLocks/>
              </p:cNvSpPr>
              <p:nvPr/>
            </p:nvSpPr>
            <p:spPr bwMode="auto">
              <a:xfrm>
                <a:off x="1716526" y="718651"/>
                <a:ext cx="107950" cy="65088"/>
              </a:xfrm>
              <a:custGeom>
                <a:avLst/>
                <a:gdLst>
                  <a:gd name="T0" fmla="*/ 1 w 67"/>
                  <a:gd name="T1" fmla="*/ 39 h 40"/>
                  <a:gd name="T2" fmla="*/ 1 w 67"/>
                  <a:gd name="T3" fmla="*/ 38 h 40"/>
                  <a:gd name="T4" fmla="*/ 16 w 67"/>
                  <a:gd name="T5" fmla="*/ 18 h 40"/>
                  <a:gd name="T6" fmla="*/ 38 w 67"/>
                  <a:gd name="T7" fmla="*/ 8 h 40"/>
                  <a:gd name="T8" fmla="*/ 42 w 67"/>
                  <a:gd name="T9" fmla="*/ 7 h 40"/>
                  <a:gd name="T10" fmla="*/ 44 w 67"/>
                  <a:gd name="T11" fmla="*/ 5 h 40"/>
                  <a:gd name="T12" fmla="*/ 46 w 67"/>
                  <a:gd name="T13" fmla="*/ 3 h 40"/>
                  <a:gd name="T14" fmla="*/ 47 w 67"/>
                  <a:gd name="T15" fmla="*/ 2 h 40"/>
                  <a:gd name="T16" fmla="*/ 47 w 67"/>
                  <a:gd name="T17" fmla="*/ 2 h 40"/>
                  <a:gd name="T18" fmla="*/ 56 w 67"/>
                  <a:gd name="T19" fmla="*/ 5 h 40"/>
                  <a:gd name="T20" fmla="*/ 61 w 67"/>
                  <a:gd name="T21" fmla="*/ 6 h 40"/>
                  <a:gd name="T22" fmla="*/ 66 w 67"/>
                  <a:gd name="T23" fmla="*/ 8 h 40"/>
                  <a:gd name="T24" fmla="*/ 67 w 67"/>
                  <a:gd name="T25" fmla="*/ 9 h 40"/>
                  <a:gd name="T26" fmla="*/ 67 w 67"/>
                  <a:gd name="T27" fmla="*/ 8 h 40"/>
                  <a:gd name="T28" fmla="*/ 62 w 67"/>
                  <a:gd name="T29" fmla="*/ 4 h 40"/>
                  <a:gd name="T30" fmla="*/ 56 w 67"/>
                  <a:gd name="T31" fmla="*/ 3 h 40"/>
                  <a:gd name="T32" fmla="*/ 48 w 67"/>
                  <a:gd name="T33" fmla="*/ 1 h 40"/>
                  <a:gd name="T34" fmla="*/ 47 w 67"/>
                  <a:gd name="T35" fmla="*/ 0 h 40"/>
                  <a:gd name="T36" fmla="*/ 45 w 67"/>
                  <a:gd name="T37" fmla="*/ 2 h 40"/>
                  <a:gd name="T38" fmla="*/ 43 w 67"/>
                  <a:gd name="T39" fmla="*/ 4 h 40"/>
                  <a:gd name="T40" fmla="*/ 41 w 67"/>
                  <a:gd name="T41" fmla="*/ 5 h 40"/>
                  <a:gd name="T42" fmla="*/ 37 w 67"/>
                  <a:gd name="T43" fmla="*/ 6 h 40"/>
                  <a:gd name="T44" fmla="*/ 15 w 67"/>
                  <a:gd name="T45" fmla="*/ 17 h 40"/>
                  <a:gd name="T46" fmla="*/ 0 w 67"/>
                  <a:gd name="T47" fmla="*/ 39 h 40"/>
                  <a:gd name="T48" fmla="*/ 1 w 67"/>
                  <a:gd name="T49" fmla="*/ 39 h 40"/>
                  <a:gd name="T50" fmla="*/ 1 w 67"/>
                  <a:gd name="T5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40">
                    <a:moveTo>
                      <a:pt x="1" y="39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26"/>
                      <a:pt x="16" y="18"/>
                    </a:cubicBezTo>
                    <a:cubicBezTo>
                      <a:pt x="30" y="10"/>
                      <a:pt x="34" y="9"/>
                      <a:pt x="38" y="8"/>
                    </a:cubicBezTo>
                    <a:cubicBezTo>
                      <a:pt x="39" y="7"/>
                      <a:pt x="40" y="7"/>
                      <a:pt x="42" y="7"/>
                    </a:cubicBezTo>
                    <a:cubicBezTo>
                      <a:pt x="43" y="6"/>
                      <a:pt x="44" y="6"/>
                      <a:pt x="44" y="5"/>
                    </a:cubicBezTo>
                    <a:cubicBezTo>
                      <a:pt x="45" y="4"/>
                      <a:pt x="45" y="3"/>
                      <a:pt x="46" y="3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50" y="4"/>
                      <a:pt x="52" y="4"/>
                      <a:pt x="56" y="5"/>
                    </a:cubicBezTo>
                    <a:cubicBezTo>
                      <a:pt x="57" y="5"/>
                      <a:pt x="59" y="5"/>
                      <a:pt x="61" y="6"/>
                    </a:cubicBezTo>
                    <a:cubicBezTo>
                      <a:pt x="63" y="6"/>
                      <a:pt x="65" y="7"/>
                      <a:pt x="66" y="8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6"/>
                      <a:pt x="64" y="5"/>
                      <a:pt x="62" y="4"/>
                    </a:cubicBezTo>
                    <a:cubicBezTo>
                      <a:pt x="60" y="4"/>
                      <a:pt x="57" y="3"/>
                      <a:pt x="56" y="3"/>
                    </a:cubicBezTo>
                    <a:cubicBezTo>
                      <a:pt x="52" y="3"/>
                      <a:pt x="50" y="2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1"/>
                      <a:pt x="45" y="2"/>
                    </a:cubicBezTo>
                    <a:cubicBezTo>
                      <a:pt x="44" y="2"/>
                      <a:pt x="44" y="3"/>
                      <a:pt x="43" y="4"/>
                    </a:cubicBezTo>
                    <a:cubicBezTo>
                      <a:pt x="42" y="5"/>
                      <a:pt x="42" y="5"/>
                      <a:pt x="41" y="5"/>
                    </a:cubicBezTo>
                    <a:cubicBezTo>
                      <a:pt x="40" y="6"/>
                      <a:pt x="39" y="6"/>
                      <a:pt x="37" y="6"/>
                    </a:cubicBezTo>
                    <a:cubicBezTo>
                      <a:pt x="33" y="7"/>
                      <a:pt x="29" y="9"/>
                      <a:pt x="15" y="17"/>
                    </a:cubicBezTo>
                    <a:cubicBezTo>
                      <a:pt x="1" y="26"/>
                      <a:pt x="0" y="39"/>
                      <a:pt x="0" y="39"/>
                    </a:cubicBezTo>
                    <a:cubicBezTo>
                      <a:pt x="0" y="39"/>
                      <a:pt x="0" y="39"/>
                      <a:pt x="1" y="39"/>
                    </a:cubicBezTo>
                    <a:cubicBezTo>
                      <a:pt x="1" y="40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2" name="Freeform 558"/>
              <p:cNvSpPr>
                <a:spLocks/>
              </p:cNvSpPr>
              <p:nvPr/>
            </p:nvSpPr>
            <p:spPr bwMode="auto">
              <a:xfrm>
                <a:off x="1826064" y="734526"/>
                <a:ext cx="11113" cy="26988"/>
              </a:xfrm>
              <a:custGeom>
                <a:avLst/>
                <a:gdLst>
                  <a:gd name="T0" fmla="*/ 0 w 7"/>
                  <a:gd name="T1" fmla="*/ 1 h 16"/>
                  <a:gd name="T2" fmla="*/ 1 w 7"/>
                  <a:gd name="T3" fmla="*/ 2 h 16"/>
                  <a:gd name="T4" fmla="*/ 5 w 7"/>
                  <a:gd name="T5" fmla="*/ 14 h 16"/>
                  <a:gd name="T6" fmla="*/ 5 w 7"/>
                  <a:gd name="T7" fmla="*/ 15 h 16"/>
                  <a:gd name="T8" fmla="*/ 6 w 7"/>
                  <a:gd name="T9" fmla="*/ 16 h 16"/>
                  <a:gd name="T10" fmla="*/ 6 w 7"/>
                  <a:gd name="T11" fmla="*/ 16 h 16"/>
                  <a:gd name="T12" fmla="*/ 7 w 7"/>
                  <a:gd name="T13" fmla="*/ 14 h 16"/>
                  <a:gd name="T14" fmla="*/ 1 w 7"/>
                  <a:gd name="T15" fmla="*/ 0 h 16"/>
                  <a:gd name="T16" fmla="*/ 0 w 7"/>
                  <a:gd name="T17" fmla="*/ 0 h 16"/>
                  <a:gd name="T18" fmla="*/ 0 w 7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6">
                    <a:moveTo>
                      <a:pt x="0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5" y="10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6" y="8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3" name="Freeform 559"/>
              <p:cNvSpPr>
                <a:spLocks/>
              </p:cNvSpPr>
              <p:nvPr/>
            </p:nvSpPr>
            <p:spPr bwMode="auto">
              <a:xfrm>
                <a:off x="1714939" y="796439"/>
                <a:ext cx="6350" cy="26988"/>
              </a:xfrm>
              <a:custGeom>
                <a:avLst/>
                <a:gdLst>
                  <a:gd name="T0" fmla="*/ 0 w 4"/>
                  <a:gd name="T1" fmla="*/ 1 h 17"/>
                  <a:gd name="T2" fmla="*/ 1 w 4"/>
                  <a:gd name="T3" fmla="*/ 7 h 17"/>
                  <a:gd name="T4" fmla="*/ 3 w 4"/>
                  <a:gd name="T5" fmla="*/ 16 h 17"/>
                  <a:gd name="T6" fmla="*/ 4 w 4"/>
                  <a:gd name="T7" fmla="*/ 17 h 17"/>
                  <a:gd name="T8" fmla="*/ 4 w 4"/>
                  <a:gd name="T9" fmla="*/ 16 h 17"/>
                  <a:gd name="T10" fmla="*/ 2 w 4"/>
                  <a:gd name="T11" fmla="*/ 6 h 17"/>
                  <a:gd name="T12" fmla="*/ 1 w 4"/>
                  <a:gd name="T13" fmla="*/ 0 h 17"/>
                  <a:gd name="T14" fmla="*/ 1 w 4"/>
                  <a:gd name="T15" fmla="*/ 0 h 17"/>
                  <a:gd name="T16" fmla="*/ 0 w 4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7">
                    <a:moveTo>
                      <a:pt x="0" y="1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1" y="10"/>
                      <a:pt x="2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4"/>
                      <a:pt x="2" y="10"/>
                      <a:pt x="2" y="6"/>
                    </a:cubicBezTo>
                    <a:cubicBezTo>
                      <a:pt x="2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4" name="Freeform 560"/>
              <p:cNvSpPr>
                <a:spLocks/>
              </p:cNvSpPr>
              <p:nvPr/>
            </p:nvSpPr>
            <p:spPr bwMode="auto">
              <a:xfrm>
                <a:off x="1724464" y="831364"/>
                <a:ext cx="7938" cy="11113"/>
              </a:xfrm>
              <a:custGeom>
                <a:avLst/>
                <a:gdLst>
                  <a:gd name="T0" fmla="*/ 0 w 5"/>
                  <a:gd name="T1" fmla="*/ 1 h 7"/>
                  <a:gd name="T2" fmla="*/ 4 w 5"/>
                  <a:gd name="T3" fmla="*/ 7 h 7"/>
                  <a:gd name="T4" fmla="*/ 5 w 5"/>
                  <a:gd name="T5" fmla="*/ 6 h 7"/>
                  <a:gd name="T6" fmla="*/ 5 w 5"/>
                  <a:gd name="T7" fmla="*/ 5 h 7"/>
                  <a:gd name="T8" fmla="*/ 3 w 5"/>
                  <a:gd name="T9" fmla="*/ 3 h 7"/>
                  <a:gd name="T10" fmla="*/ 2 w 5"/>
                  <a:gd name="T11" fmla="*/ 1 h 7"/>
                  <a:gd name="T12" fmla="*/ 1 w 5"/>
                  <a:gd name="T13" fmla="*/ 0 h 7"/>
                  <a:gd name="T14" fmla="*/ 0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1"/>
                      <a:pt x="2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5" name="Freeform 561"/>
              <p:cNvSpPr>
                <a:spLocks/>
              </p:cNvSpPr>
              <p:nvPr/>
            </p:nvSpPr>
            <p:spPr bwMode="auto">
              <a:xfrm>
                <a:off x="1740339" y="769451"/>
                <a:ext cx="112713" cy="82550"/>
              </a:xfrm>
              <a:custGeom>
                <a:avLst/>
                <a:gdLst>
                  <a:gd name="T0" fmla="*/ 0 w 70"/>
                  <a:gd name="T1" fmla="*/ 52 h 52"/>
                  <a:gd name="T2" fmla="*/ 8 w 70"/>
                  <a:gd name="T3" fmla="*/ 52 h 52"/>
                  <a:gd name="T4" fmla="*/ 10 w 70"/>
                  <a:gd name="T5" fmla="*/ 52 h 52"/>
                  <a:gd name="T6" fmla="*/ 13 w 70"/>
                  <a:gd name="T7" fmla="*/ 51 h 52"/>
                  <a:gd name="T8" fmla="*/ 16 w 70"/>
                  <a:gd name="T9" fmla="*/ 50 h 52"/>
                  <a:gd name="T10" fmla="*/ 19 w 70"/>
                  <a:gd name="T11" fmla="*/ 49 h 52"/>
                  <a:gd name="T12" fmla="*/ 32 w 70"/>
                  <a:gd name="T13" fmla="*/ 43 h 52"/>
                  <a:gd name="T14" fmla="*/ 45 w 70"/>
                  <a:gd name="T15" fmla="*/ 34 h 52"/>
                  <a:gd name="T16" fmla="*/ 49 w 70"/>
                  <a:gd name="T17" fmla="*/ 31 h 52"/>
                  <a:gd name="T18" fmla="*/ 52 w 70"/>
                  <a:gd name="T19" fmla="*/ 28 h 52"/>
                  <a:gd name="T20" fmla="*/ 54 w 70"/>
                  <a:gd name="T21" fmla="*/ 27 h 52"/>
                  <a:gd name="T22" fmla="*/ 57 w 70"/>
                  <a:gd name="T23" fmla="*/ 26 h 52"/>
                  <a:gd name="T24" fmla="*/ 64 w 70"/>
                  <a:gd name="T25" fmla="*/ 21 h 52"/>
                  <a:gd name="T26" fmla="*/ 70 w 70"/>
                  <a:gd name="T27" fmla="*/ 5 h 52"/>
                  <a:gd name="T28" fmla="*/ 70 w 70"/>
                  <a:gd name="T29" fmla="*/ 1 h 52"/>
                  <a:gd name="T30" fmla="*/ 69 w 70"/>
                  <a:gd name="T31" fmla="*/ 0 h 52"/>
                  <a:gd name="T32" fmla="*/ 69 w 70"/>
                  <a:gd name="T33" fmla="*/ 1 h 52"/>
                  <a:gd name="T34" fmla="*/ 69 w 70"/>
                  <a:gd name="T35" fmla="*/ 5 h 52"/>
                  <a:gd name="T36" fmla="*/ 63 w 70"/>
                  <a:gd name="T37" fmla="*/ 20 h 52"/>
                  <a:gd name="T38" fmla="*/ 57 w 70"/>
                  <a:gd name="T39" fmla="*/ 25 h 52"/>
                  <a:gd name="T40" fmla="*/ 54 w 70"/>
                  <a:gd name="T41" fmla="*/ 26 h 52"/>
                  <a:gd name="T42" fmla="*/ 51 w 70"/>
                  <a:gd name="T43" fmla="*/ 27 h 52"/>
                  <a:gd name="T44" fmla="*/ 48 w 70"/>
                  <a:gd name="T45" fmla="*/ 30 h 52"/>
                  <a:gd name="T46" fmla="*/ 44 w 70"/>
                  <a:gd name="T47" fmla="*/ 33 h 52"/>
                  <a:gd name="T48" fmla="*/ 31 w 70"/>
                  <a:gd name="T49" fmla="*/ 42 h 52"/>
                  <a:gd name="T50" fmla="*/ 22 w 70"/>
                  <a:gd name="T51" fmla="*/ 46 h 52"/>
                  <a:gd name="T52" fmla="*/ 18 w 70"/>
                  <a:gd name="T53" fmla="*/ 48 h 52"/>
                  <a:gd name="T54" fmla="*/ 16 w 70"/>
                  <a:gd name="T55" fmla="*/ 49 h 52"/>
                  <a:gd name="T56" fmla="*/ 13 w 70"/>
                  <a:gd name="T57" fmla="*/ 50 h 52"/>
                  <a:gd name="T58" fmla="*/ 10 w 70"/>
                  <a:gd name="T59" fmla="*/ 51 h 52"/>
                  <a:gd name="T60" fmla="*/ 8 w 70"/>
                  <a:gd name="T61" fmla="*/ 51 h 52"/>
                  <a:gd name="T62" fmla="*/ 1 w 70"/>
                  <a:gd name="T63" fmla="*/ 51 h 52"/>
                  <a:gd name="T64" fmla="*/ 0 w 70"/>
                  <a:gd name="T65" fmla="*/ 51 h 52"/>
                  <a:gd name="T66" fmla="*/ 0 w 70"/>
                  <a:gd name="T6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52">
                    <a:moveTo>
                      <a:pt x="0" y="52"/>
                    </a:moveTo>
                    <a:cubicBezTo>
                      <a:pt x="0" y="52"/>
                      <a:pt x="5" y="52"/>
                      <a:pt x="8" y="52"/>
                    </a:cubicBezTo>
                    <a:cubicBezTo>
                      <a:pt x="9" y="52"/>
                      <a:pt x="10" y="52"/>
                      <a:pt x="10" y="52"/>
                    </a:cubicBezTo>
                    <a:cubicBezTo>
                      <a:pt x="11" y="52"/>
                      <a:pt x="12" y="52"/>
                      <a:pt x="13" y="51"/>
                    </a:cubicBezTo>
                    <a:cubicBezTo>
                      <a:pt x="14" y="51"/>
                      <a:pt x="15" y="50"/>
                      <a:pt x="16" y="50"/>
                    </a:cubicBezTo>
                    <a:cubicBezTo>
                      <a:pt x="16" y="50"/>
                      <a:pt x="17" y="50"/>
                      <a:pt x="19" y="49"/>
                    </a:cubicBezTo>
                    <a:cubicBezTo>
                      <a:pt x="22" y="48"/>
                      <a:pt x="28" y="45"/>
                      <a:pt x="32" y="43"/>
                    </a:cubicBezTo>
                    <a:cubicBezTo>
                      <a:pt x="36" y="40"/>
                      <a:pt x="42" y="36"/>
                      <a:pt x="45" y="34"/>
                    </a:cubicBezTo>
                    <a:cubicBezTo>
                      <a:pt x="46" y="33"/>
                      <a:pt x="47" y="32"/>
                      <a:pt x="49" y="31"/>
                    </a:cubicBezTo>
                    <a:cubicBezTo>
                      <a:pt x="50" y="30"/>
                      <a:pt x="52" y="29"/>
                      <a:pt x="52" y="28"/>
                    </a:cubicBezTo>
                    <a:cubicBezTo>
                      <a:pt x="53" y="28"/>
                      <a:pt x="53" y="28"/>
                      <a:pt x="54" y="27"/>
                    </a:cubicBezTo>
                    <a:cubicBezTo>
                      <a:pt x="55" y="27"/>
                      <a:pt x="56" y="27"/>
                      <a:pt x="57" y="26"/>
                    </a:cubicBezTo>
                    <a:cubicBezTo>
                      <a:pt x="58" y="26"/>
                      <a:pt x="61" y="24"/>
                      <a:pt x="64" y="21"/>
                    </a:cubicBezTo>
                    <a:cubicBezTo>
                      <a:pt x="67" y="17"/>
                      <a:pt x="70" y="12"/>
                      <a:pt x="70" y="5"/>
                    </a:cubicBezTo>
                    <a:cubicBezTo>
                      <a:pt x="70" y="4"/>
                      <a:pt x="70" y="2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69" y="3"/>
                      <a:pt x="69" y="4"/>
                      <a:pt x="69" y="5"/>
                    </a:cubicBezTo>
                    <a:cubicBezTo>
                      <a:pt x="69" y="12"/>
                      <a:pt x="66" y="17"/>
                      <a:pt x="63" y="20"/>
                    </a:cubicBezTo>
                    <a:cubicBezTo>
                      <a:pt x="61" y="23"/>
                      <a:pt x="57" y="25"/>
                      <a:pt x="57" y="25"/>
                    </a:cubicBezTo>
                    <a:cubicBezTo>
                      <a:pt x="56" y="25"/>
                      <a:pt x="55" y="26"/>
                      <a:pt x="54" y="26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9"/>
                      <a:pt x="48" y="30"/>
                    </a:cubicBezTo>
                    <a:cubicBezTo>
                      <a:pt x="47" y="31"/>
                      <a:pt x="45" y="32"/>
                      <a:pt x="44" y="33"/>
                    </a:cubicBezTo>
                    <a:cubicBezTo>
                      <a:pt x="41" y="35"/>
                      <a:pt x="35" y="38"/>
                      <a:pt x="31" y="42"/>
                    </a:cubicBezTo>
                    <a:cubicBezTo>
                      <a:pt x="29" y="43"/>
                      <a:pt x="25" y="45"/>
                      <a:pt x="22" y="46"/>
                    </a:cubicBezTo>
                    <a:cubicBezTo>
                      <a:pt x="21" y="47"/>
                      <a:pt x="19" y="48"/>
                      <a:pt x="18" y="48"/>
                    </a:cubicBezTo>
                    <a:cubicBezTo>
                      <a:pt x="17" y="48"/>
                      <a:pt x="16" y="49"/>
                      <a:pt x="16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10" y="51"/>
                      <a:pt x="9" y="51"/>
                      <a:pt x="8" y="51"/>
                    </a:cubicBezTo>
                    <a:cubicBezTo>
                      <a:pt x="5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6" name="Freeform 562"/>
              <p:cNvSpPr>
                <a:spLocks/>
              </p:cNvSpPr>
              <p:nvPr/>
            </p:nvSpPr>
            <p:spPr bwMode="auto">
              <a:xfrm>
                <a:off x="1665726" y="517039"/>
                <a:ext cx="120650" cy="187325"/>
              </a:xfrm>
              <a:custGeom>
                <a:avLst/>
                <a:gdLst>
                  <a:gd name="T0" fmla="*/ 64 w 75"/>
                  <a:gd name="T1" fmla="*/ 12 h 117"/>
                  <a:gd name="T2" fmla="*/ 56 w 75"/>
                  <a:gd name="T3" fmla="*/ 19 h 117"/>
                  <a:gd name="T4" fmla="*/ 54 w 75"/>
                  <a:gd name="T5" fmla="*/ 23 h 117"/>
                  <a:gd name="T6" fmla="*/ 53 w 75"/>
                  <a:gd name="T7" fmla="*/ 25 h 117"/>
                  <a:gd name="T8" fmla="*/ 52 w 75"/>
                  <a:gd name="T9" fmla="*/ 26 h 117"/>
                  <a:gd name="T10" fmla="*/ 49 w 75"/>
                  <a:gd name="T11" fmla="*/ 28 h 117"/>
                  <a:gd name="T12" fmla="*/ 47 w 75"/>
                  <a:gd name="T13" fmla="*/ 31 h 117"/>
                  <a:gd name="T14" fmla="*/ 43 w 75"/>
                  <a:gd name="T15" fmla="*/ 37 h 117"/>
                  <a:gd name="T16" fmla="*/ 40 w 75"/>
                  <a:gd name="T17" fmla="*/ 44 h 117"/>
                  <a:gd name="T18" fmla="*/ 36 w 75"/>
                  <a:gd name="T19" fmla="*/ 51 h 117"/>
                  <a:gd name="T20" fmla="*/ 35 w 75"/>
                  <a:gd name="T21" fmla="*/ 56 h 117"/>
                  <a:gd name="T22" fmla="*/ 31 w 75"/>
                  <a:gd name="T23" fmla="*/ 68 h 117"/>
                  <a:gd name="T24" fmla="*/ 29 w 75"/>
                  <a:gd name="T25" fmla="*/ 69 h 117"/>
                  <a:gd name="T26" fmla="*/ 30 w 75"/>
                  <a:gd name="T27" fmla="*/ 72 h 117"/>
                  <a:gd name="T28" fmla="*/ 30 w 75"/>
                  <a:gd name="T29" fmla="*/ 72 h 117"/>
                  <a:gd name="T30" fmla="*/ 29 w 75"/>
                  <a:gd name="T31" fmla="*/ 72 h 117"/>
                  <a:gd name="T32" fmla="*/ 17 w 75"/>
                  <a:gd name="T33" fmla="*/ 84 h 117"/>
                  <a:gd name="T34" fmla="*/ 15 w 75"/>
                  <a:gd name="T35" fmla="*/ 87 h 117"/>
                  <a:gd name="T36" fmla="*/ 19 w 75"/>
                  <a:gd name="T37" fmla="*/ 93 h 117"/>
                  <a:gd name="T38" fmla="*/ 20 w 75"/>
                  <a:gd name="T39" fmla="*/ 99 h 117"/>
                  <a:gd name="T40" fmla="*/ 18 w 75"/>
                  <a:gd name="T41" fmla="*/ 101 h 117"/>
                  <a:gd name="T42" fmla="*/ 14 w 75"/>
                  <a:gd name="T43" fmla="*/ 102 h 117"/>
                  <a:gd name="T44" fmla="*/ 14 w 75"/>
                  <a:gd name="T45" fmla="*/ 105 h 117"/>
                  <a:gd name="T46" fmla="*/ 12 w 75"/>
                  <a:gd name="T47" fmla="*/ 107 h 117"/>
                  <a:gd name="T48" fmla="*/ 9 w 75"/>
                  <a:gd name="T49" fmla="*/ 113 h 117"/>
                  <a:gd name="T50" fmla="*/ 9 w 75"/>
                  <a:gd name="T51" fmla="*/ 116 h 117"/>
                  <a:gd name="T52" fmla="*/ 6 w 75"/>
                  <a:gd name="T53" fmla="*/ 116 h 117"/>
                  <a:gd name="T54" fmla="*/ 0 w 75"/>
                  <a:gd name="T55" fmla="*/ 116 h 117"/>
                  <a:gd name="T56" fmla="*/ 6 w 75"/>
                  <a:gd name="T57" fmla="*/ 117 h 117"/>
                  <a:gd name="T58" fmla="*/ 10 w 75"/>
                  <a:gd name="T59" fmla="*/ 117 h 117"/>
                  <a:gd name="T60" fmla="*/ 9 w 75"/>
                  <a:gd name="T61" fmla="*/ 114 h 117"/>
                  <a:gd name="T62" fmla="*/ 12 w 75"/>
                  <a:gd name="T63" fmla="*/ 108 h 117"/>
                  <a:gd name="T64" fmla="*/ 11 w 75"/>
                  <a:gd name="T65" fmla="*/ 105 h 117"/>
                  <a:gd name="T66" fmla="*/ 13 w 75"/>
                  <a:gd name="T67" fmla="*/ 103 h 117"/>
                  <a:gd name="T68" fmla="*/ 19 w 75"/>
                  <a:gd name="T69" fmla="*/ 102 h 117"/>
                  <a:gd name="T70" fmla="*/ 21 w 75"/>
                  <a:gd name="T71" fmla="*/ 99 h 117"/>
                  <a:gd name="T72" fmla="*/ 20 w 75"/>
                  <a:gd name="T73" fmla="*/ 93 h 117"/>
                  <a:gd name="T74" fmla="*/ 17 w 75"/>
                  <a:gd name="T75" fmla="*/ 90 h 117"/>
                  <a:gd name="T76" fmla="*/ 18 w 75"/>
                  <a:gd name="T77" fmla="*/ 84 h 117"/>
                  <a:gd name="T78" fmla="*/ 29 w 75"/>
                  <a:gd name="T79" fmla="*/ 73 h 117"/>
                  <a:gd name="T80" fmla="*/ 30 w 75"/>
                  <a:gd name="T81" fmla="*/ 71 h 117"/>
                  <a:gd name="T82" fmla="*/ 31 w 75"/>
                  <a:gd name="T83" fmla="*/ 69 h 117"/>
                  <a:gd name="T84" fmla="*/ 36 w 75"/>
                  <a:gd name="T85" fmla="*/ 56 h 117"/>
                  <a:gd name="T86" fmla="*/ 36 w 75"/>
                  <a:gd name="T87" fmla="*/ 52 h 117"/>
                  <a:gd name="T88" fmla="*/ 41 w 75"/>
                  <a:gd name="T89" fmla="*/ 44 h 117"/>
                  <a:gd name="T90" fmla="*/ 44 w 75"/>
                  <a:gd name="T91" fmla="*/ 37 h 117"/>
                  <a:gd name="T92" fmla="*/ 48 w 75"/>
                  <a:gd name="T93" fmla="*/ 32 h 117"/>
                  <a:gd name="T94" fmla="*/ 49 w 75"/>
                  <a:gd name="T95" fmla="*/ 29 h 117"/>
                  <a:gd name="T96" fmla="*/ 52 w 75"/>
                  <a:gd name="T97" fmla="*/ 26 h 117"/>
                  <a:gd name="T98" fmla="*/ 54 w 75"/>
                  <a:gd name="T99" fmla="*/ 25 h 117"/>
                  <a:gd name="T100" fmla="*/ 55 w 75"/>
                  <a:gd name="T101" fmla="*/ 23 h 117"/>
                  <a:gd name="T102" fmla="*/ 57 w 75"/>
                  <a:gd name="T103" fmla="*/ 19 h 117"/>
                  <a:gd name="T104" fmla="*/ 64 w 75"/>
                  <a:gd name="T105" fmla="*/ 13 h 117"/>
                  <a:gd name="T106" fmla="*/ 74 w 75"/>
                  <a:gd name="T10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74" y="0"/>
                    </a:moveTo>
                    <a:cubicBezTo>
                      <a:pt x="73" y="2"/>
                      <a:pt x="72" y="5"/>
                      <a:pt x="70" y="8"/>
                    </a:cubicBezTo>
                    <a:cubicBezTo>
                      <a:pt x="69" y="10"/>
                      <a:pt x="67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3"/>
                      <a:pt x="63" y="14"/>
                      <a:pt x="63" y="14"/>
                    </a:cubicBezTo>
                    <a:cubicBezTo>
                      <a:pt x="62" y="15"/>
                      <a:pt x="62" y="15"/>
                      <a:pt x="61" y="16"/>
                    </a:cubicBezTo>
                    <a:cubicBezTo>
                      <a:pt x="60" y="17"/>
                      <a:pt x="58" y="17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20"/>
                      <a:pt x="56" y="21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4"/>
                      <a:pt x="54" y="24"/>
                      <a:pt x="53" y="24"/>
                    </a:cubicBezTo>
                    <a:cubicBezTo>
                      <a:pt x="53" y="24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8"/>
                      <a:pt x="49" y="28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4" y="35"/>
                      <a:pt x="44" y="36"/>
                      <a:pt x="43" y="37"/>
                    </a:cubicBezTo>
                    <a:cubicBezTo>
                      <a:pt x="43" y="37"/>
                      <a:pt x="43" y="38"/>
                      <a:pt x="43" y="38"/>
                    </a:cubicBezTo>
                    <a:cubicBezTo>
                      <a:pt x="43" y="39"/>
                      <a:pt x="42" y="39"/>
                      <a:pt x="42" y="40"/>
                    </a:cubicBezTo>
                    <a:cubicBezTo>
                      <a:pt x="42" y="40"/>
                      <a:pt x="42" y="40"/>
                      <a:pt x="41" y="40"/>
                    </a:cubicBezTo>
                    <a:cubicBezTo>
                      <a:pt x="41" y="41"/>
                      <a:pt x="40" y="41"/>
                      <a:pt x="40" y="42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4"/>
                      <a:pt x="40" y="44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8" y="45"/>
                      <a:pt x="38" y="45"/>
                      <a:pt x="37" y="45"/>
                    </a:cubicBezTo>
                    <a:cubicBezTo>
                      <a:pt x="35" y="46"/>
                      <a:pt x="35" y="47"/>
                      <a:pt x="35" y="48"/>
                    </a:cubicBezTo>
                    <a:cubicBezTo>
                      <a:pt x="35" y="49"/>
                      <a:pt x="35" y="50"/>
                      <a:pt x="3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4" y="51"/>
                      <a:pt x="34" y="51"/>
                    </a:cubicBezTo>
                    <a:cubicBezTo>
                      <a:pt x="33" y="51"/>
                      <a:pt x="33" y="52"/>
                      <a:pt x="33" y="52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4" y="55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1" y="64"/>
                      <a:pt x="32" y="66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6"/>
                      <a:pt x="27" y="78"/>
                      <a:pt x="25" y="81"/>
                    </a:cubicBezTo>
                    <a:cubicBezTo>
                      <a:pt x="24" y="83"/>
                      <a:pt x="23" y="83"/>
                      <a:pt x="22" y="83"/>
                    </a:cubicBezTo>
                    <a:cubicBezTo>
                      <a:pt x="21" y="83"/>
                      <a:pt x="19" y="83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5"/>
                      <a:pt x="16" y="85"/>
                      <a:pt x="16" y="85"/>
                    </a:cubicBezTo>
                    <a:cubicBezTo>
                      <a:pt x="16" y="86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1"/>
                      <a:pt x="16" y="91"/>
                      <a:pt x="17" y="91"/>
                    </a:cubicBezTo>
                    <a:cubicBezTo>
                      <a:pt x="17" y="92"/>
                      <a:pt x="17" y="92"/>
                      <a:pt x="18" y="92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5"/>
                      <a:pt x="18" y="95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18" y="97"/>
                      <a:pt x="18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100"/>
                      <a:pt x="20" y="100"/>
                      <a:pt x="19" y="101"/>
                    </a:cubicBezTo>
                    <a:cubicBezTo>
                      <a:pt x="19" y="101"/>
                      <a:pt x="19" y="101"/>
                      <a:pt x="18" y="101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4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4"/>
                      <a:pt x="15" y="103"/>
                      <a:pt x="14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4"/>
                      <a:pt x="13" y="104"/>
                      <a:pt x="13" y="104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7"/>
                      <a:pt x="12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9"/>
                      <a:pt x="12" y="110"/>
                      <a:pt x="12" y="111"/>
                    </a:cubicBezTo>
                    <a:cubicBezTo>
                      <a:pt x="12" y="112"/>
                      <a:pt x="12" y="112"/>
                      <a:pt x="11" y="113"/>
                    </a:cubicBezTo>
                    <a:cubicBezTo>
                      <a:pt x="11" y="113"/>
                      <a:pt x="11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7" y="114"/>
                      <a:pt x="6" y="114"/>
                    </a:cubicBezTo>
                    <a:cubicBezTo>
                      <a:pt x="6" y="114"/>
                      <a:pt x="6" y="114"/>
                      <a:pt x="5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5" y="115"/>
                      <a:pt x="4" y="115"/>
                      <a:pt x="4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1" y="115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2" y="116"/>
                      <a:pt x="3" y="116"/>
                      <a:pt x="4" y="116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16"/>
                      <a:pt x="5" y="116"/>
                      <a:pt x="5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7" y="115"/>
                      <a:pt x="8" y="116"/>
                      <a:pt x="9" y="116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10" y="115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1" y="115"/>
                      <a:pt x="12" y="114"/>
                      <a:pt x="12" y="113"/>
                    </a:cubicBezTo>
                    <a:cubicBezTo>
                      <a:pt x="13" y="113"/>
                      <a:pt x="13" y="112"/>
                      <a:pt x="13" y="111"/>
                    </a:cubicBezTo>
                    <a:cubicBezTo>
                      <a:pt x="13" y="110"/>
                      <a:pt x="13" y="109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8"/>
                      <a:pt x="12" y="108"/>
                      <a:pt x="12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6"/>
                      <a:pt x="12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3" y="106"/>
                      <a:pt x="13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4" y="104"/>
                      <a:pt x="14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4"/>
                      <a:pt x="16" y="105"/>
                      <a:pt x="18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3"/>
                      <a:pt x="19" y="103"/>
                      <a:pt x="19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2"/>
                      <a:pt x="20" y="102"/>
                      <a:pt x="20" y="101"/>
                    </a:cubicBezTo>
                    <a:cubicBezTo>
                      <a:pt x="21" y="100"/>
                      <a:pt x="21" y="100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19" y="98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6" y="87"/>
                      <a:pt x="17" y="86"/>
                    </a:cubicBezTo>
                    <a:cubicBezTo>
                      <a:pt x="17" y="86"/>
                      <a:pt x="18" y="85"/>
                      <a:pt x="18" y="84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9" y="84"/>
                      <a:pt x="21" y="84"/>
                      <a:pt x="22" y="84"/>
                    </a:cubicBezTo>
                    <a:cubicBezTo>
                      <a:pt x="24" y="84"/>
                      <a:pt x="25" y="83"/>
                      <a:pt x="26" y="82"/>
                    </a:cubicBezTo>
                    <a:cubicBezTo>
                      <a:pt x="28" y="79"/>
                      <a:pt x="29" y="76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3" y="66"/>
                      <a:pt x="32" y="64"/>
                      <a:pt x="33" y="63"/>
                    </a:cubicBezTo>
                    <a:cubicBezTo>
                      <a:pt x="33" y="62"/>
                      <a:pt x="33" y="60"/>
                      <a:pt x="34" y="59"/>
                    </a:cubicBezTo>
                    <a:cubicBezTo>
                      <a:pt x="35" y="58"/>
                      <a:pt x="35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5"/>
                      <a:pt x="35" y="55"/>
                      <a:pt x="35" y="54"/>
                    </a:cubicBezTo>
                    <a:cubicBezTo>
                      <a:pt x="35" y="53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5" y="52"/>
                      <a:pt x="35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1" y="45"/>
                    </a:cubicBezTo>
                    <a:cubicBezTo>
                      <a:pt x="41" y="45"/>
                      <a:pt x="41" y="44"/>
                      <a:pt x="41" y="44"/>
                    </a:cubicBezTo>
                    <a:cubicBezTo>
                      <a:pt x="41" y="44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39"/>
                      <a:pt x="44" y="38"/>
                    </a:cubicBezTo>
                    <a:cubicBezTo>
                      <a:pt x="44" y="38"/>
                      <a:pt x="44" y="37"/>
                      <a:pt x="44" y="37"/>
                    </a:cubicBezTo>
                    <a:cubicBezTo>
                      <a:pt x="44" y="36"/>
                      <a:pt x="45" y="36"/>
                      <a:pt x="46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8"/>
                      <a:pt x="51" y="28"/>
                    </a:cubicBezTo>
                    <a:cubicBezTo>
                      <a:pt x="52" y="28"/>
                      <a:pt x="53" y="27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8"/>
                      <a:pt x="60" y="18"/>
                      <a:pt x="62" y="17"/>
                    </a:cubicBezTo>
                    <a:cubicBezTo>
                      <a:pt x="63" y="16"/>
                      <a:pt x="63" y="15"/>
                      <a:pt x="64" y="15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8" y="13"/>
                      <a:pt x="69" y="11"/>
                      <a:pt x="71" y="8"/>
                    </a:cubicBezTo>
                    <a:cubicBezTo>
                      <a:pt x="73" y="5"/>
                      <a:pt x="74" y="2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7" name="Freeform 563"/>
              <p:cNvSpPr>
                <a:spLocks/>
              </p:cNvSpPr>
              <p:nvPr/>
            </p:nvSpPr>
            <p:spPr bwMode="auto">
              <a:xfrm>
                <a:off x="1694301" y="682139"/>
                <a:ext cx="25400" cy="46038"/>
              </a:xfrm>
              <a:custGeom>
                <a:avLst/>
                <a:gdLst>
                  <a:gd name="T0" fmla="*/ 3 w 16"/>
                  <a:gd name="T1" fmla="*/ 5 h 29"/>
                  <a:gd name="T2" fmla="*/ 4 w 16"/>
                  <a:gd name="T3" fmla="*/ 11 h 29"/>
                  <a:gd name="T4" fmla="*/ 2 w 16"/>
                  <a:gd name="T5" fmla="*/ 17 h 29"/>
                  <a:gd name="T6" fmla="*/ 2 w 16"/>
                  <a:gd name="T7" fmla="*/ 17 h 29"/>
                  <a:gd name="T8" fmla="*/ 3 w 16"/>
                  <a:gd name="T9" fmla="*/ 19 h 29"/>
                  <a:gd name="T10" fmla="*/ 2 w 16"/>
                  <a:gd name="T11" fmla="*/ 21 h 29"/>
                  <a:gd name="T12" fmla="*/ 4 w 16"/>
                  <a:gd name="T13" fmla="*/ 22 h 29"/>
                  <a:gd name="T14" fmla="*/ 5 w 16"/>
                  <a:gd name="T15" fmla="*/ 24 h 29"/>
                  <a:gd name="T16" fmla="*/ 8 w 16"/>
                  <a:gd name="T17" fmla="*/ 23 h 29"/>
                  <a:gd name="T18" fmla="*/ 7 w 16"/>
                  <a:gd name="T19" fmla="*/ 23 h 29"/>
                  <a:gd name="T20" fmla="*/ 8 w 16"/>
                  <a:gd name="T21" fmla="*/ 26 h 29"/>
                  <a:gd name="T22" fmla="*/ 11 w 16"/>
                  <a:gd name="T23" fmla="*/ 25 h 29"/>
                  <a:gd name="T24" fmla="*/ 12 w 16"/>
                  <a:gd name="T25" fmla="*/ 27 h 29"/>
                  <a:gd name="T26" fmla="*/ 13 w 16"/>
                  <a:gd name="T27" fmla="*/ 26 h 29"/>
                  <a:gd name="T28" fmla="*/ 13 w 16"/>
                  <a:gd name="T29" fmla="*/ 25 h 29"/>
                  <a:gd name="T30" fmla="*/ 14 w 16"/>
                  <a:gd name="T31" fmla="*/ 26 h 29"/>
                  <a:gd name="T32" fmla="*/ 15 w 16"/>
                  <a:gd name="T33" fmla="*/ 29 h 29"/>
                  <a:gd name="T34" fmla="*/ 15 w 16"/>
                  <a:gd name="T35" fmla="*/ 26 h 29"/>
                  <a:gd name="T36" fmla="*/ 13 w 16"/>
                  <a:gd name="T37" fmla="*/ 24 h 29"/>
                  <a:gd name="T38" fmla="*/ 12 w 16"/>
                  <a:gd name="T39" fmla="*/ 25 h 29"/>
                  <a:gd name="T40" fmla="*/ 12 w 16"/>
                  <a:gd name="T41" fmla="*/ 26 h 29"/>
                  <a:gd name="T42" fmla="*/ 11 w 16"/>
                  <a:gd name="T43" fmla="*/ 24 h 29"/>
                  <a:gd name="T44" fmla="*/ 9 w 16"/>
                  <a:gd name="T45" fmla="*/ 26 h 29"/>
                  <a:gd name="T46" fmla="*/ 8 w 16"/>
                  <a:gd name="T47" fmla="*/ 23 h 29"/>
                  <a:gd name="T48" fmla="*/ 7 w 16"/>
                  <a:gd name="T49" fmla="*/ 23 h 29"/>
                  <a:gd name="T50" fmla="*/ 6 w 16"/>
                  <a:gd name="T51" fmla="*/ 24 h 29"/>
                  <a:gd name="T52" fmla="*/ 6 w 16"/>
                  <a:gd name="T53" fmla="*/ 24 h 29"/>
                  <a:gd name="T54" fmla="*/ 6 w 16"/>
                  <a:gd name="T55" fmla="*/ 24 h 29"/>
                  <a:gd name="T56" fmla="*/ 6 w 16"/>
                  <a:gd name="T57" fmla="*/ 23 h 29"/>
                  <a:gd name="T58" fmla="*/ 3 w 16"/>
                  <a:gd name="T59" fmla="*/ 20 h 29"/>
                  <a:gd name="T60" fmla="*/ 4 w 16"/>
                  <a:gd name="T61" fmla="*/ 21 h 29"/>
                  <a:gd name="T62" fmla="*/ 4 w 16"/>
                  <a:gd name="T63" fmla="*/ 17 h 29"/>
                  <a:gd name="T64" fmla="*/ 2 w 16"/>
                  <a:gd name="T65" fmla="*/ 17 h 29"/>
                  <a:gd name="T66" fmla="*/ 5 w 16"/>
                  <a:gd name="T67" fmla="*/ 13 h 29"/>
                  <a:gd name="T68" fmla="*/ 5 w 16"/>
                  <a:gd name="T69" fmla="*/ 9 h 29"/>
                  <a:gd name="T70" fmla="*/ 1 w 16"/>
                  <a:gd name="T71" fmla="*/ 1 h 29"/>
                  <a:gd name="T72" fmla="*/ 0 w 16"/>
                  <a:gd name="T7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9">
                    <a:moveTo>
                      <a:pt x="0" y="1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4"/>
                      <a:pt x="3" y="15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7" y="25"/>
                      <a:pt x="7" y="24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10" y="25"/>
                      <a:pt x="11" y="25"/>
                    </a:cubicBezTo>
                    <a:cubicBezTo>
                      <a:pt x="11" y="25"/>
                      <a:pt x="12" y="25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4"/>
                      <a:pt x="8" y="24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3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8" name="Freeform 564"/>
              <p:cNvSpPr>
                <a:spLocks/>
              </p:cNvSpPr>
              <p:nvPr/>
            </p:nvSpPr>
            <p:spPr bwMode="auto">
              <a:xfrm>
                <a:off x="1680014" y="701189"/>
                <a:ext cx="22225" cy="90488"/>
              </a:xfrm>
              <a:custGeom>
                <a:avLst/>
                <a:gdLst>
                  <a:gd name="T0" fmla="*/ 0 w 14"/>
                  <a:gd name="T1" fmla="*/ 2 h 56"/>
                  <a:gd name="T2" fmla="*/ 1 w 14"/>
                  <a:gd name="T3" fmla="*/ 3 h 56"/>
                  <a:gd name="T4" fmla="*/ 0 w 14"/>
                  <a:gd name="T5" fmla="*/ 6 h 56"/>
                  <a:gd name="T6" fmla="*/ 1 w 14"/>
                  <a:gd name="T7" fmla="*/ 8 h 56"/>
                  <a:gd name="T8" fmla="*/ 2 w 14"/>
                  <a:gd name="T9" fmla="*/ 9 h 56"/>
                  <a:gd name="T10" fmla="*/ 1 w 14"/>
                  <a:gd name="T11" fmla="*/ 12 h 56"/>
                  <a:gd name="T12" fmla="*/ 1 w 14"/>
                  <a:gd name="T13" fmla="*/ 13 h 56"/>
                  <a:gd name="T14" fmla="*/ 3 w 14"/>
                  <a:gd name="T15" fmla="*/ 14 h 56"/>
                  <a:gd name="T16" fmla="*/ 5 w 14"/>
                  <a:gd name="T17" fmla="*/ 21 h 56"/>
                  <a:gd name="T18" fmla="*/ 4 w 14"/>
                  <a:gd name="T19" fmla="*/ 26 h 56"/>
                  <a:gd name="T20" fmla="*/ 6 w 14"/>
                  <a:gd name="T21" fmla="*/ 27 h 56"/>
                  <a:gd name="T22" fmla="*/ 5 w 14"/>
                  <a:gd name="T23" fmla="*/ 31 h 56"/>
                  <a:gd name="T24" fmla="*/ 6 w 14"/>
                  <a:gd name="T25" fmla="*/ 31 h 56"/>
                  <a:gd name="T26" fmla="*/ 8 w 14"/>
                  <a:gd name="T27" fmla="*/ 32 h 56"/>
                  <a:gd name="T28" fmla="*/ 8 w 14"/>
                  <a:gd name="T29" fmla="*/ 32 h 56"/>
                  <a:gd name="T30" fmla="*/ 8 w 14"/>
                  <a:gd name="T31" fmla="*/ 31 h 56"/>
                  <a:gd name="T32" fmla="*/ 8 w 14"/>
                  <a:gd name="T33" fmla="*/ 31 h 56"/>
                  <a:gd name="T34" fmla="*/ 10 w 14"/>
                  <a:gd name="T35" fmla="*/ 37 h 56"/>
                  <a:gd name="T36" fmla="*/ 10 w 14"/>
                  <a:gd name="T37" fmla="*/ 40 h 56"/>
                  <a:gd name="T38" fmla="*/ 11 w 14"/>
                  <a:gd name="T39" fmla="*/ 43 h 56"/>
                  <a:gd name="T40" fmla="*/ 14 w 14"/>
                  <a:gd name="T41" fmla="*/ 56 h 56"/>
                  <a:gd name="T42" fmla="*/ 12 w 14"/>
                  <a:gd name="T43" fmla="*/ 43 h 56"/>
                  <a:gd name="T44" fmla="*/ 11 w 14"/>
                  <a:gd name="T45" fmla="*/ 40 h 56"/>
                  <a:gd name="T46" fmla="*/ 11 w 14"/>
                  <a:gd name="T47" fmla="*/ 37 h 56"/>
                  <a:gd name="T48" fmla="*/ 9 w 14"/>
                  <a:gd name="T49" fmla="*/ 31 h 56"/>
                  <a:gd name="T50" fmla="*/ 8 w 14"/>
                  <a:gd name="T51" fmla="*/ 31 h 56"/>
                  <a:gd name="T52" fmla="*/ 6 w 14"/>
                  <a:gd name="T53" fmla="*/ 30 h 56"/>
                  <a:gd name="T54" fmla="*/ 6 w 14"/>
                  <a:gd name="T55" fmla="*/ 31 h 56"/>
                  <a:gd name="T56" fmla="*/ 7 w 14"/>
                  <a:gd name="T57" fmla="*/ 26 h 56"/>
                  <a:gd name="T58" fmla="*/ 4 w 14"/>
                  <a:gd name="T59" fmla="*/ 26 h 56"/>
                  <a:gd name="T60" fmla="*/ 6 w 14"/>
                  <a:gd name="T61" fmla="*/ 21 h 56"/>
                  <a:gd name="T62" fmla="*/ 4 w 14"/>
                  <a:gd name="T63" fmla="*/ 15 h 56"/>
                  <a:gd name="T64" fmla="*/ 2 w 14"/>
                  <a:gd name="T65" fmla="*/ 12 h 56"/>
                  <a:gd name="T66" fmla="*/ 2 w 14"/>
                  <a:gd name="T67" fmla="*/ 13 h 56"/>
                  <a:gd name="T68" fmla="*/ 3 w 14"/>
                  <a:gd name="T69" fmla="*/ 9 h 56"/>
                  <a:gd name="T70" fmla="*/ 2 w 14"/>
                  <a:gd name="T71" fmla="*/ 8 h 56"/>
                  <a:gd name="T72" fmla="*/ 1 w 14"/>
                  <a:gd name="T73" fmla="*/ 6 h 56"/>
                  <a:gd name="T74" fmla="*/ 2 w 14"/>
                  <a:gd name="T75" fmla="*/ 5 h 56"/>
                  <a:gd name="T76" fmla="*/ 2 w 14"/>
                  <a:gd name="T77" fmla="*/ 3 h 56"/>
                  <a:gd name="T78" fmla="*/ 0 w 14"/>
                  <a:gd name="T7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7"/>
                      <a:pt x="4" y="19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3"/>
                      <a:pt x="4" y="24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9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4"/>
                      <a:pt x="9" y="35"/>
                      <a:pt x="10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1" y="43"/>
                      <a:pt x="11" y="43"/>
                    </a:cubicBezTo>
                    <a:cubicBezTo>
                      <a:pt x="11" y="47"/>
                      <a:pt x="11" y="52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2" y="52"/>
                      <a:pt x="12" y="47"/>
                      <a:pt x="12" y="43"/>
                    </a:cubicBezTo>
                    <a:cubicBezTo>
                      <a:pt x="12" y="42"/>
                      <a:pt x="11" y="4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1" y="37"/>
                      <a:pt x="11" y="37"/>
                    </a:cubicBezTo>
                    <a:cubicBezTo>
                      <a:pt x="10" y="35"/>
                      <a:pt x="9" y="33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6" y="26"/>
                      <a:pt x="5" y="26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4"/>
                      <a:pt x="6" y="23"/>
                      <a:pt x="6" y="21"/>
                    </a:cubicBezTo>
                    <a:cubicBezTo>
                      <a:pt x="6" y="21"/>
                      <a:pt x="5" y="20"/>
                      <a:pt x="5" y="18"/>
                    </a:cubicBezTo>
                    <a:cubicBezTo>
                      <a:pt x="5" y="18"/>
                      <a:pt x="5" y="16"/>
                      <a:pt x="4" y="15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9" name="Freeform 565"/>
              <p:cNvSpPr>
                <a:spLocks/>
              </p:cNvSpPr>
              <p:nvPr/>
            </p:nvSpPr>
            <p:spPr bwMode="auto">
              <a:xfrm>
                <a:off x="1687951" y="836126"/>
                <a:ext cx="12700" cy="33338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4 w 8"/>
                  <a:gd name="T5" fmla="*/ 4 h 21"/>
                  <a:gd name="T6" fmla="*/ 5 w 8"/>
                  <a:gd name="T7" fmla="*/ 5 h 21"/>
                  <a:gd name="T8" fmla="*/ 6 w 8"/>
                  <a:gd name="T9" fmla="*/ 9 h 21"/>
                  <a:gd name="T10" fmla="*/ 6 w 8"/>
                  <a:gd name="T11" fmla="*/ 10 h 21"/>
                  <a:gd name="T12" fmla="*/ 5 w 8"/>
                  <a:gd name="T13" fmla="*/ 11 h 21"/>
                  <a:gd name="T14" fmla="*/ 5 w 8"/>
                  <a:gd name="T15" fmla="*/ 11 h 21"/>
                  <a:gd name="T16" fmla="*/ 5 w 8"/>
                  <a:gd name="T17" fmla="*/ 12 h 21"/>
                  <a:gd name="T18" fmla="*/ 7 w 8"/>
                  <a:gd name="T19" fmla="*/ 15 h 21"/>
                  <a:gd name="T20" fmla="*/ 7 w 8"/>
                  <a:gd name="T21" fmla="*/ 15 h 21"/>
                  <a:gd name="T22" fmla="*/ 7 w 8"/>
                  <a:gd name="T23" fmla="*/ 14 h 21"/>
                  <a:gd name="T24" fmla="*/ 5 w 8"/>
                  <a:gd name="T25" fmla="*/ 16 h 21"/>
                  <a:gd name="T26" fmla="*/ 3 w 8"/>
                  <a:gd name="T27" fmla="*/ 19 h 21"/>
                  <a:gd name="T28" fmla="*/ 3 w 8"/>
                  <a:gd name="T29" fmla="*/ 19 h 21"/>
                  <a:gd name="T30" fmla="*/ 4 w 8"/>
                  <a:gd name="T31" fmla="*/ 19 h 21"/>
                  <a:gd name="T32" fmla="*/ 4 w 8"/>
                  <a:gd name="T33" fmla="*/ 19 h 21"/>
                  <a:gd name="T34" fmla="*/ 3 w 8"/>
                  <a:gd name="T35" fmla="*/ 19 h 21"/>
                  <a:gd name="T36" fmla="*/ 1 w 8"/>
                  <a:gd name="T37" fmla="*/ 20 h 21"/>
                  <a:gd name="T38" fmla="*/ 1 w 8"/>
                  <a:gd name="T39" fmla="*/ 20 h 21"/>
                  <a:gd name="T40" fmla="*/ 1 w 8"/>
                  <a:gd name="T41" fmla="*/ 20 h 21"/>
                  <a:gd name="T42" fmla="*/ 1 w 8"/>
                  <a:gd name="T43" fmla="*/ 20 h 21"/>
                  <a:gd name="T44" fmla="*/ 0 w 8"/>
                  <a:gd name="T45" fmla="*/ 20 h 21"/>
                  <a:gd name="T46" fmla="*/ 1 w 8"/>
                  <a:gd name="T47" fmla="*/ 21 h 21"/>
                  <a:gd name="T48" fmla="*/ 2 w 8"/>
                  <a:gd name="T49" fmla="*/ 21 h 21"/>
                  <a:gd name="T50" fmla="*/ 2 w 8"/>
                  <a:gd name="T51" fmla="*/ 21 h 21"/>
                  <a:gd name="T52" fmla="*/ 2 w 8"/>
                  <a:gd name="T53" fmla="*/ 20 h 21"/>
                  <a:gd name="T54" fmla="*/ 3 w 8"/>
                  <a:gd name="T55" fmla="*/ 20 h 21"/>
                  <a:gd name="T56" fmla="*/ 4 w 8"/>
                  <a:gd name="T57" fmla="*/ 20 h 21"/>
                  <a:gd name="T58" fmla="*/ 5 w 8"/>
                  <a:gd name="T59" fmla="*/ 20 h 21"/>
                  <a:gd name="T60" fmla="*/ 4 w 8"/>
                  <a:gd name="T61" fmla="*/ 19 h 21"/>
                  <a:gd name="T62" fmla="*/ 4 w 8"/>
                  <a:gd name="T63" fmla="*/ 19 h 21"/>
                  <a:gd name="T64" fmla="*/ 5 w 8"/>
                  <a:gd name="T65" fmla="*/ 17 h 21"/>
                  <a:gd name="T66" fmla="*/ 7 w 8"/>
                  <a:gd name="T67" fmla="*/ 15 h 21"/>
                  <a:gd name="T68" fmla="*/ 8 w 8"/>
                  <a:gd name="T69" fmla="*/ 15 h 21"/>
                  <a:gd name="T70" fmla="*/ 7 w 8"/>
                  <a:gd name="T71" fmla="*/ 15 h 21"/>
                  <a:gd name="T72" fmla="*/ 6 w 8"/>
                  <a:gd name="T73" fmla="*/ 11 h 21"/>
                  <a:gd name="T74" fmla="*/ 6 w 8"/>
                  <a:gd name="T75" fmla="*/ 11 h 21"/>
                  <a:gd name="T76" fmla="*/ 6 w 8"/>
                  <a:gd name="T77" fmla="*/ 12 h 21"/>
                  <a:gd name="T78" fmla="*/ 7 w 8"/>
                  <a:gd name="T79" fmla="*/ 11 h 21"/>
                  <a:gd name="T80" fmla="*/ 7 w 8"/>
                  <a:gd name="T81" fmla="*/ 9 h 21"/>
                  <a:gd name="T82" fmla="*/ 6 w 8"/>
                  <a:gd name="T83" fmla="*/ 5 h 21"/>
                  <a:gd name="T84" fmla="*/ 5 w 8"/>
                  <a:gd name="T85" fmla="*/ 3 h 21"/>
                  <a:gd name="T86" fmla="*/ 4 w 8"/>
                  <a:gd name="T87" fmla="*/ 1 h 21"/>
                  <a:gd name="T88" fmla="*/ 4 w 8"/>
                  <a:gd name="T89" fmla="*/ 1 h 21"/>
                  <a:gd name="T90" fmla="*/ 3 w 8"/>
                  <a:gd name="T91" fmla="*/ 0 h 21"/>
                  <a:gd name="T92" fmla="*/ 3 w 8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5" y="18"/>
                      <a:pt x="5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7"/>
                      <a:pt x="7" y="6"/>
                      <a:pt x="6" y="5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0" name="Freeform 566"/>
              <p:cNvSpPr>
                <a:spLocks/>
              </p:cNvSpPr>
              <p:nvPr/>
            </p:nvSpPr>
            <p:spPr bwMode="auto">
              <a:xfrm>
                <a:off x="1711764" y="840889"/>
                <a:ext cx="71438" cy="63500"/>
              </a:xfrm>
              <a:custGeom>
                <a:avLst/>
                <a:gdLst>
                  <a:gd name="T0" fmla="*/ 43 w 44"/>
                  <a:gd name="T1" fmla="*/ 6 h 40"/>
                  <a:gd name="T2" fmla="*/ 40 w 44"/>
                  <a:gd name="T3" fmla="*/ 6 h 40"/>
                  <a:gd name="T4" fmla="*/ 43 w 44"/>
                  <a:gd name="T5" fmla="*/ 9 h 40"/>
                  <a:gd name="T6" fmla="*/ 39 w 44"/>
                  <a:gd name="T7" fmla="*/ 9 h 40"/>
                  <a:gd name="T8" fmla="*/ 41 w 44"/>
                  <a:gd name="T9" fmla="*/ 10 h 40"/>
                  <a:gd name="T10" fmla="*/ 38 w 44"/>
                  <a:gd name="T11" fmla="*/ 10 h 40"/>
                  <a:gd name="T12" fmla="*/ 40 w 44"/>
                  <a:gd name="T13" fmla="*/ 12 h 40"/>
                  <a:gd name="T14" fmla="*/ 38 w 44"/>
                  <a:gd name="T15" fmla="*/ 15 h 40"/>
                  <a:gd name="T16" fmla="*/ 34 w 44"/>
                  <a:gd name="T17" fmla="*/ 14 h 40"/>
                  <a:gd name="T18" fmla="*/ 33 w 44"/>
                  <a:gd name="T19" fmla="*/ 17 h 40"/>
                  <a:gd name="T20" fmla="*/ 33 w 44"/>
                  <a:gd name="T21" fmla="*/ 17 h 40"/>
                  <a:gd name="T22" fmla="*/ 30 w 44"/>
                  <a:gd name="T23" fmla="*/ 16 h 40"/>
                  <a:gd name="T24" fmla="*/ 29 w 44"/>
                  <a:gd name="T25" fmla="*/ 16 h 40"/>
                  <a:gd name="T26" fmla="*/ 25 w 44"/>
                  <a:gd name="T27" fmla="*/ 18 h 40"/>
                  <a:gd name="T28" fmla="*/ 24 w 44"/>
                  <a:gd name="T29" fmla="*/ 19 h 40"/>
                  <a:gd name="T30" fmla="*/ 24 w 44"/>
                  <a:gd name="T31" fmla="*/ 19 h 40"/>
                  <a:gd name="T32" fmla="*/ 20 w 44"/>
                  <a:gd name="T33" fmla="*/ 23 h 40"/>
                  <a:gd name="T34" fmla="*/ 17 w 44"/>
                  <a:gd name="T35" fmla="*/ 22 h 40"/>
                  <a:gd name="T36" fmla="*/ 17 w 44"/>
                  <a:gd name="T37" fmla="*/ 23 h 40"/>
                  <a:gd name="T38" fmla="*/ 16 w 44"/>
                  <a:gd name="T39" fmla="*/ 26 h 40"/>
                  <a:gd name="T40" fmla="*/ 14 w 44"/>
                  <a:gd name="T41" fmla="*/ 26 h 40"/>
                  <a:gd name="T42" fmla="*/ 14 w 44"/>
                  <a:gd name="T43" fmla="*/ 27 h 40"/>
                  <a:gd name="T44" fmla="*/ 15 w 44"/>
                  <a:gd name="T45" fmla="*/ 30 h 40"/>
                  <a:gd name="T46" fmla="*/ 12 w 44"/>
                  <a:gd name="T47" fmla="*/ 28 h 40"/>
                  <a:gd name="T48" fmla="*/ 7 w 44"/>
                  <a:gd name="T49" fmla="*/ 30 h 40"/>
                  <a:gd name="T50" fmla="*/ 9 w 44"/>
                  <a:gd name="T51" fmla="*/ 32 h 40"/>
                  <a:gd name="T52" fmla="*/ 6 w 44"/>
                  <a:gd name="T53" fmla="*/ 36 h 40"/>
                  <a:gd name="T54" fmla="*/ 4 w 44"/>
                  <a:gd name="T55" fmla="*/ 37 h 40"/>
                  <a:gd name="T56" fmla="*/ 2 w 44"/>
                  <a:gd name="T57" fmla="*/ 38 h 40"/>
                  <a:gd name="T58" fmla="*/ 1 w 44"/>
                  <a:gd name="T59" fmla="*/ 39 h 40"/>
                  <a:gd name="T60" fmla="*/ 2 w 44"/>
                  <a:gd name="T61" fmla="*/ 40 h 40"/>
                  <a:gd name="T62" fmla="*/ 4 w 44"/>
                  <a:gd name="T63" fmla="*/ 38 h 40"/>
                  <a:gd name="T64" fmla="*/ 4 w 44"/>
                  <a:gd name="T65" fmla="*/ 37 h 40"/>
                  <a:gd name="T66" fmla="*/ 6 w 44"/>
                  <a:gd name="T67" fmla="*/ 36 h 40"/>
                  <a:gd name="T68" fmla="*/ 10 w 44"/>
                  <a:gd name="T69" fmla="*/ 33 h 40"/>
                  <a:gd name="T70" fmla="*/ 8 w 44"/>
                  <a:gd name="T71" fmla="*/ 30 h 40"/>
                  <a:gd name="T72" fmla="*/ 12 w 44"/>
                  <a:gd name="T73" fmla="*/ 29 h 40"/>
                  <a:gd name="T74" fmla="*/ 14 w 44"/>
                  <a:gd name="T75" fmla="*/ 28 h 40"/>
                  <a:gd name="T76" fmla="*/ 15 w 44"/>
                  <a:gd name="T77" fmla="*/ 26 h 40"/>
                  <a:gd name="T78" fmla="*/ 17 w 44"/>
                  <a:gd name="T79" fmla="*/ 27 h 40"/>
                  <a:gd name="T80" fmla="*/ 17 w 44"/>
                  <a:gd name="T81" fmla="*/ 24 h 40"/>
                  <a:gd name="T82" fmla="*/ 18 w 44"/>
                  <a:gd name="T83" fmla="*/ 22 h 40"/>
                  <a:gd name="T84" fmla="*/ 21 w 44"/>
                  <a:gd name="T85" fmla="*/ 22 h 40"/>
                  <a:gd name="T86" fmla="*/ 23 w 44"/>
                  <a:gd name="T87" fmla="*/ 20 h 40"/>
                  <a:gd name="T88" fmla="*/ 23 w 44"/>
                  <a:gd name="T89" fmla="*/ 19 h 40"/>
                  <a:gd name="T90" fmla="*/ 26 w 44"/>
                  <a:gd name="T91" fmla="*/ 19 h 40"/>
                  <a:gd name="T92" fmla="*/ 25 w 44"/>
                  <a:gd name="T93" fmla="*/ 18 h 40"/>
                  <a:gd name="T94" fmla="*/ 31 w 44"/>
                  <a:gd name="T95" fmla="*/ 16 h 40"/>
                  <a:gd name="T96" fmla="*/ 33 w 44"/>
                  <a:gd name="T97" fmla="*/ 18 h 40"/>
                  <a:gd name="T98" fmla="*/ 34 w 44"/>
                  <a:gd name="T99" fmla="*/ 15 h 40"/>
                  <a:gd name="T100" fmla="*/ 39 w 44"/>
                  <a:gd name="T101" fmla="*/ 15 h 40"/>
                  <a:gd name="T102" fmla="*/ 40 w 44"/>
                  <a:gd name="T103" fmla="*/ 13 h 40"/>
                  <a:gd name="T104" fmla="*/ 39 w 44"/>
                  <a:gd name="T105" fmla="*/ 11 h 40"/>
                  <a:gd name="T106" fmla="*/ 41 w 44"/>
                  <a:gd name="T107" fmla="*/ 11 h 40"/>
                  <a:gd name="T108" fmla="*/ 40 w 44"/>
                  <a:gd name="T109" fmla="*/ 9 h 40"/>
                  <a:gd name="T110" fmla="*/ 43 w 44"/>
                  <a:gd name="T111" fmla="*/ 10 h 40"/>
                  <a:gd name="T112" fmla="*/ 40 w 44"/>
                  <a:gd name="T113" fmla="*/ 7 h 40"/>
                  <a:gd name="T114" fmla="*/ 43 w 44"/>
                  <a:gd name="T115" fmla="*/ 5 h 40"/>
                  <a:gd name="T116" fmla="*/ 42 w 44"/>
                  <a:gd name="T1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0">
                    <a:moveTo>
                      <a:pt x="42" y="1"/>
                    </a:moveTo>
                    <a:cubicBezTo>
                      <a:pt x="41" y="2"/>
                      <a:pt x="41" y="3"/>
                      <a:pt x="41" y="3"/>
                    </a:cubicBezTo>
                    <a:cubicBezTo>
                      <a:pt x="41" y="4"/>
                      <a:pt x="41" y="4"/>
                      <a:pt x="42" y="5"/>
                    </a:cubicBezTo>
                    <a:cubicBezTo>
                      <a:pt x="42" y="5"/>
                      <a:pt x="42" y="5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2" y="9"/>
                      <a:pt x="42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2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29" y="16"/>
                      <a:pt x="29" y="16"/>
                    </a:cubicBezTo>
                    <a:cubicBezTo>
                      <a:pt x="28" y="16"/>
                      <a:pt x="27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9"/>
                      <a:pt x="25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0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1"/>
                      <a:pt x="20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5" y="28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4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3" y="29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9" y="32"/>
                      <a:pt x="10" y="33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9" y="32"/>
                    </a:cubicBezTo>
                    <a:cubicBezTo>
                      <a:pt x="7" y="32"/>
                      <a:pt x="5" y="34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39"/>
                      <a:pt x="2" y="39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7" y="34"/>
                      <a:pt x="7" y="34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1" y="30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20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0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2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18"/>
                      <a:pt x="28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6" y="15"/>
                      <a:pt x="37" y="15"/>
                    </a:cubicBezTo>
                    <a:cubicBezTo>
                      <a:pt x="37" y="15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1"/>
                      <a:pt x="39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8"/>
                      <a:pt x="41" y="7"/>
                      <a:pt x="41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1" name="Freeform 567"/>
              <p:cNvSpPr>
                <a:spLocks/>
              </p:cNvSpPr>
              <p:nvPr/>
            </p:nvSpPr>
            <p:spPr bwMode="auto">
              <a:xfrm>
                <a:off x="1776851" y="926614"/>
                <a:ext cx="14288" cy="19050"/>
              </a:xfrm>
              <a:custGeom>
                <a:avLst/>
                <a:gdLst>
                  <a:gd name="T0" fmla="*/ 1 w 8"/>
                  <a:gd name="T1" fmla="*/ 2 h 11"/>
                  <a:gd name="T2" fmla="*/ 1 w 8"/>
                  <a:gd name="T3" fmla="*/ 2 h 11"/>
                  <a:gd name="T4" fmla="*/ 6 w 8"/>
                  <a:gd name="T5" fmla="*/ 10 h 11"/>
                  <a:gd name="T6" fmla="*/ 7 w 8"/>
                  <a:gd name="T7" fmla="*/ 10 h 11"/>
                  <a:gd name="T8" fmla="*/ 8 w 8"/>
                  <a:gd name="T9" fmla="*/ 9 h 11"/>
                  <a:gd name="T10" fmla="*/ 2 w 8"/>
                  <a:gd name="T11" fmla="*/ 1 h 11"/>
                  <a:gd name="T12" fmla="*/ 1 w 8"/>
                  <a:gd name="T13" fmla="*/ 0 h 11"/>
                  <a:gd name="T14" fmla="*/ 1 w 8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5" y="7"/>
                      <a:pt x="6" y="10"/>
                    </a:cubicBezTo>
                    <a:cubicBezTo>
                      <a:pt x="6" y="10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6" y="4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2" name="Freeform 568"/>
              <p:cNvSpPr>
                <a:spLocks/>
              </p:cNvSpPr>
              <p:nvPr/>
            </p:nvSpPr>
            <p:spPr bwMode="auto">
              <a:xfrm>
                <a:off x="1784789" y="871051"/>
                <a:ext cx="11113" cy="14288"/>
              </a:xfrm>
              <a:custGeom>
                <a:avLst/>
                <a:gdLst>
                  <a:gd name="T0" fmla="*/ 2 w 7"/>
                  <a:gd name="T1" fmla="*/ 8 h 9"/>
                  <a:gd name="T2" fmla="*/ 1 w 7"/>
                  <a:gd name="T3" fmla="*/ 7 h 9"/>
                  <a:gd name="T4" fmla="*/ 1 w 7"/>
                  <a:gd name="T5" fmla="*/ 5 h 9"/>
                  <a:gd name="T6" fmla="*/ 1 w 7"/>
                  <a:gd name="T7" fmla="*/ 4 h 9"/>
                  <a:gd name="T8" fmla="*/ 2 w 7"/>
                  <a:gd name="T9" fmla="*/ 1 h 9"/>
                  <a:gd name="T10" fmla="*/ 3 w 7"/>
                  <a:gd name="T11" fmla="*/ 1 h 9"/>
                  <a:gd name="T12" fmla="*/ 4 w 7"/>
                  <a:gd name="T13" fmla="*/ 1 h 9"/>
                  <a:gd name="T14" fmla="*/ 5 w 7"/>
                  <a:gd name="T15" fmla="*/ 2 h 9"/>
                  <a:gd name="T16" fmla="*/ 6 w 7"/>
                  <a:gd name="T17" fmla="*/ 3 h 9"/>
                  <a:gd name="T18" fmla="*/ 6 w 7"/>
                  <a:gd name="T19" fmla="*/ 4 h 9"/>
                  <a:gd name="T20" fmla="*/ 6 w 7"/>
                  <a:gd name="T21" fmla="*/ 4 h 9"/>
                  <a:gd name="T22" fmla="*/ 6 w 7"/>
                  <a:gd name="T23" fmla="*/ 4 h 9"/>
                  <a:gd name="T24" fmla="*/ 6 w 7"/>
                  <a:gd name="T25" fmla="*/ 4 h 9"/>
                  <a:gd name="T26" fmla="*/ 6 w 7"/>
                  <a:gd name="T27" fmla="*/ 4 h 9"/>
                  <a:gd name="T28" fmla="*/ 6 w 7"/>
                  <a:gd name="T29" fmla="*/ 4 h 9"/>
                  <a:gd name="T30" fmla="*/ 6 w 7"/>
                  <a:gd name="T31" fmla="*/ 4 h 9"/>
                  <a:gd name="T32" fmla="*/ 7 w 7"/>
                  <a:gd name="T33" fmla="*/ 4 h 9"/>
                  <a:gd name="T34" fmla="*/ 7 w 7"/>
                  <a:gd name="T35" fmla="*/ 4 h 9"/>
                  <a:gd name="T36" fmla="*/ 6 w 7"/>
                  <a:gd name="T37" fmla="*/ 3 h 9"/>
                  <a:gd name="T38" fmla="*/ 6 w 7"/>
                  <a:gd name="T39" fmla="*/ 2 h 9"/>
                  <a:gd name="T40" fmla="*/ 4 w 7"/>
                  <a:gd name="T41" fmla="*/ 0 h 9"/>
                  <a:gd name="T42" fmla="*/ 3 w 7"/>
                  <a:gd name="T43" fmla="*/ 0 h 9"/>
                  <a:gd name="T44" fmla="*/ 1 w 7"/>
                  <a:gd name="T45" fmla="*/ 1 h 9"/>
                  <a:gd name="T46" fmla="*/ 0 w 7"/>
                  <a:gd name="T47" fmla="*/ 4 h 9"/>
                  <a:gd name="T48" fmla="*/ 0 w 7"/>
                  <a:gd name="T49" fmla="*/ 5 h 9"/>
                  <a:gd name="T50" fmla="*/ 0 w 7"/>
                  <a:gd name="T51" fmla="*/ 7 h 9"/>
                  <a:gd name="T52" fmla="*/ 2 w 7"/>
                  <a:gd name="T53" fmla="*/ 9 h 9"/>
                  <a:gd name="T54" fmla="*/ 3 w 7"/>
                  <a:gd name="T55" fmla="*/ 8 h 9"/>
                  <a:gd name="T56" fmla="*/ 2 w 7"/>
                  <a:gd name="T5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3" name="Freeform 569"/>
              <p:cNvSpPr>
                <a:spLocks/>
              </p:cNvSpPr>
              <p:nvPr/>
            </p:nvSpPr>
            <p:spPr bwMode="auto">
              <a:xfrm>
                <a:off x="1784789" y="872639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3 h 4"/>
                  <a:gd name="T8" fmla="*/ 5 w 5"/>
                  <a:gd name="T9" fmla="*/ 0 h 4"/>
                  <a:gd name="T10" fmla="*/ 5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3 w 5"/>
                  <a:gd name="T19" fmla="*/ 2 h 4"/>
                  <a:gd name="T20" fmla="*/ 2 w 5"/>
                  <a:gd name="T21" fmla="*/ 3 h 4"/>
                  <a:gd name="T22" fmla="*/ 2 w 5"/>
                  <a:gd name="T23" fmla="*/ 3 h 4"/>
                  <a:gd name="T24" fmla="*/ 1 w 5"/>
                  <a:gd name="T25" fmla="*/ 2 h 4"/>
                  <a:gd name="T26" fmla="*/ 0 w 5"/>
                  <a:gd name="T27" fmla="*/ 2 h 4"/>
                  <a:gd name="T28" fmla="*/ 0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4" name="Freeform 570"/>
              <p:cNvSpPr>
                <a:spLocks/>
              </p:cNvSpPr>
              <p:nvPr/>
            </p:nvSpPr>
            <p:spPr bwMode="auto">
              <a:xfrm>
                <a:off x="1707001" y="742464"/>
                <a:ext cx="36513" cy="26988"/>
              </a:xfrm>
              <a:custGeom>
                <a:avLst/>
                <a:gdLst>
                  <a:gd name="T0" fmla="*/ 1 w 23"/>
                  <a:gd name="T1" fmla="*/ 3 h 16"/>
                  <a:gd name="T2" fmla="*/ 2 w 23"/>
                  <a:gd name="T3" fmla="*/ 3 h 16"/>
                  <a:gd name="T4" fmla="*/ 3 w 23"/>
                  <a:gd name="T5" fmla="*/ 1 h 16"/>
                  <a:gd name="T6" fmla="*/ 4 w 23"/>
                  <a:gd name="T7" fmla="*/ 2 h 16"/>
                  <a:gd name="T8" fmla="*/ 5 w 23"/>
                  <a:gd name="T9" fmla="*/ 2 h 16"/>
                  <a:gd name="T10" fmla="*/ 5 w 23"/>
                  <a:gd name="T11" fmla="*/ 2 h 16"/>
                  <a:gd name="T12" fmla="*/ 5 w 23"/>
                  <a:gd name="T13" fmla="*/ 2 h 16"/>
                  <a:gd name="T14" fmla="*/ 5 w 23"/>
                  <a:gd name="T15" fmla="*/ 2 h 16"/>
                  <a:gd name="T16" fmla="*/ 5 w 23"/>
                  <a:gd name="T17" fmla="*/ 2 h 16"/>
                  <a:gd name="T18" fmla="*/ 5 w 23"/>
                  <a:gd name="T19" fmla="*/ 2 h 16"/>
                  <a:gd name="T20" fmla="*/ 7 w 23"/>
                  <a:gd name="T21" fmla="*/ 3 h 16"/>
                  <a:gd name="T22" fmla="*/ 7 w 23"/>
                  <a:gd name="T23" fmla="*/ 3 h 16"/>
                  <a:gd name="T24" fmla="*/ 7 w 23"/>
                  <a:gd name="T25" fmla="*/ 3 h 16"/>
                  <a:gd name="T26" fmla="*/ 7 w 23"/>
                  <a:gd name="T27" fmla="*/ 3 h 16"/>
                  <a:gd name="T28" fmla="*/ 7 w 23"/>
                  <a:gd name="T29" fmla="*/ 3 h 16"/>
                  <a:gd name="T30" fmla="*/ 7 w 23"/>
                  <a:gd name="T31" fmla="*/ 3 h 16"/>
                  <a:gd name="T32" fmla="*/ 7 w 23"/>
                  <a:gd name="T33" fmla="*/ 3 h 16"/>
                  <a:gd name="T34" fmla="*/ 7 w 23"/>
                  <a:gd name="T35" fmla="*/ 3 h 16"/>
                  <a:gd name="T36" fmla="*/ 8 w 23"/>
                  <a:gd name="T37" fmla="*/ 3 h 16"/>
                  <a:gd name="T38" fmla="*/ 8 w 23"/>
                  <a:gd name="T39" fmla="*/ 3 h 16"/>
                  <a:gd name="T40" fmla="*/ 10 w 23"/>
                  <a:gd name="T41" fmla="*/ 6 h 16"/>
                  <a:gd name="T42" fmla="*/ 12 w 23"/>
                  <a:gd name="T43" fmla="*/ 3 h 16"/>
                  <a:gd name="T44" fmla="*/ 12 w 23"/>
                  <a:gd name="T45" fmla="*/ 3 h 16"/>
                  <a:gd name="T46" fmla="*/ 13 w 23"/>
                  <a:gd name="T47" fmla="*/ 8 h 16"/>
                  <a:gd name="T48" fmla="*/ 14 w 23"/>
                  <a:gd name="T49" fmla="*/ 7 h 16"/>
                  <a:gd name="T50" fmla="*/ 14 w 23"/>
                  <a:gd name="T51" fmla="*/ 8 h 16"/>
                  <a:gd name="T52" fmla="*/ 17 w 23"/>
                  <a:gd name="T53" fmla="*/ 9 h 16"/>
                  <a:gd name="T54" fmla="*/ 18 w 23"/>
                  <a:gd name="T55" fmla="*/ 11 h 16"/>
                  <a:gd name="T56" fmla="*/ 19 w 23"/>
                  <a:gd name="T57" fmla="*/ 10 h 16"/>
                  <a:gd name="T58" fmla="*/ 20 w 23"/>
                  <a:gd name="T59" fmla="*/ 12 h 16"/>
                  <a:gd name="T60" fmla="*/ 22 w 23"/>
                  <a:gd name="T61" fmla="*/ 16 h 16"/>
                  <a:gd name="T62" fmla="*/ 21 w 23"/>
                  <a:gd name="T63" fmla="*/ 11 h 16"/>
                  <a:gd name="T64" fmla="*/ 19 w 23"/>
                  <a:gd name="T65" fmla="*/ 9 h 16"/>
                  <a:gd name="T66" fmla="*/ 18 w 23"/>
                  <a:gd name="T67" fmla="*/ 10 h 16"/>
                  <a:gd name="T68" fmla="*/ 18 w 23"/>
                  <a:gd name="T69" fmla="*/ 8 h 16"/>
                  <a:gd name="T70" fmla="*/ 15 w 23"/>
                  <a:gd name="T71" fmla="*/ 7 h 16"/>
                  <a:gd name="T72" fmla="*/ 14 w 23"/>
                  <a:gd name="T73" fmla="*/ 6 h 16"/>
                  <a:gd name="T74" fmla="*/ 13 w 23"/>
                  <a:gd name="T75" fmla="*/ 7 h 16"/>
                  <a:gd name="T76" fmla="*/ 12 w 23"/>
                  <a:gd name="T77" fmla="*/ 2 h 16"/>
                  <a:gd name="T78" fmla="*/ 12 w 23"/>
                  <a:gd name="T79" fmla="*/ 2 h 16"/>
                  <a:gd name="T80" fmla="*/ 10 w 23"/>
                  <a:gd name="T81" fmla="*/ 5 h 16"/>
                  <a:gd name="T82" fmla="*/ 9 w 23"/>
                  <a:gd name="T83" fmla="*/ 3 h 16"/>
                  <a:gd name="T84" fmla="*/ 8 w 23"/>
                  <a:gd name="T85" fmla="*/ 2 h 16"/>
                  <a:gd name="T86" fmla="*/ 7 w 23"/>
                  <a:gd name="T87" fmla="*/ 3 h 16"/>
                  <a:gd name="T88" fmla="*/ 7 w 23"/>
                  <a:gd name="T89" fmla="*/ 2 h 16"/>
                  <a:gd name="T90" fmla="*/ 7 w 23"/>
                  <a:gd name="T91" fmla="*/ 3 h 16"/>
                  <a:gd name="T92" fmla="*/ 6 w 23"/>
                  <a:gd name="T93" fmla="*/ 2 h 16"/>
                  <a:gd name="T94" fmla="*/ 5 w 23"/>
                  <a:gd name="T95" fmla="*/ 1 h 16"/>
                  <a:gd name="T96" fmla="*/ 4 w 23"/>
                  <a:gd name="T97" fmla="*/ 2 h 16"/>
                  <a:gd name="T98" fmla="*/ 3 w 23"/>
                  <a:gd name="T99" fmla="*/ 1 h 16"/>
                  <a:gd name="T100" fmla="*/ 3 w 23"/>
                  <a:gd name="T101" fmla="*/ 1 h 16"/>
                  <a:gd name="T102" fmla="*/ 1 w 23"/>
                  <a:gd name="T103" fmla="*/ 3 h 16"/>
                  <a:gd name="T104" fmla="*/ 1 w 23"/>
                  <a:gd name="T10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" h="16">
                    <a:moveTo>
                      <a:pt x="0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4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1" y="13"/>
                      <a:pt x="21" y="14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4"/>
                      <a:pt x="21" y="13"/>
                      <a:pt x="21" y="11"/>
                    </a:cubicBezTo>
                    <a:cubicBezTo>
                      <a:pt x="21" y="11"/>
                      <a:pt x="20" y="10"/>
                      <a:pt x="20" y="10"/>
                    </a:cubicBezTo>
                    <a:cubicBezTo>
                      <a:pt x="20" y="10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5" name="Freeform 571"/>
              <p:cNvSpPr>
                <a:spLocks/>
              </p:cNvSpPr>
              <p:nvPr/>
            </p:nvSpPr>
            <p:spPr bwMode="auto">
              <a:xfrm>
                <a:off x="1735576" y="745639"/>
                <a:ext cx="103188" cy="95250"/>
              </a:xfrm>
              <a:custGeom>
                <a:avLst/>
                <a:gdLst>
                  <a:gd name="T0" fmla="*/ 10 w 64"/>
                  <a:gd name="T1" fmla="*/ 46 h 59"/>
                  <a:gd name="T2" fmla="*/ 7 w 64"/>
                  <a:gd name="T3" fmla="*/ 42 h 59"/>
                  <a:gd name="T4" fmla="*/ 7 w 64"/>
                  <a:gd name="T5" fmla="*/ 34 h 59"/>
                  <a:gd name="T6" fmla="*/ 4 w 64"/>
                  <a:gd name="T7" fmla="*/ 29 h 59"/>
                  <a:gd name="T8" fmla="*/ 2 w 64"/>
                  <a:gd name="T9" fmla="*/ 17 h 59"/>
                  <a:gd name="T10" fmla="*/ 4 w 64"/>
                  <a:gd name="T11" fmla="*/ 13 h 59"/>
                  <a:gd name="T12" fmla="*/ 12 w 64"/>
                  <a:gd name="T13" fmla="*/ 6 h 59"/>
                  <a:gd name="T14" fmla="*/ 16 w 64"/>
                  <a:gd name="T15" fmla="*/ 5 h 59"/>
                  <a:gd name="T16" fmla="*/ 19 w 64"/>
                  <a:gd name="T17" fmla="*/ 3 h 59"/>
                  <a:gd name="T18" fmla="*/ 20 w 64"/>
                  <a:gd name="T19" fmla="*/ 4 h 59"/>
                  <a:gd name="T20" fmla="*/ 24 w 64"/>
                  <a:gd name="T21" fmla="*/ 4 h 59"/>
                  <a:gd name="T22" fmla="*/ 25 w 64"/>
                  <a:gd name="T23" fmla="*/ 2 h 59"/>
                  <a:gd name="T24" fmla="*/ 32 w 64"/>
                  <a:gd name="T25" fmla="*/ 3 h 59"/>
                  <a:gd name="T26" fmla="*/ 37 w 64"/>
                  <a:gd name="T27" fmla="*/ 3 h 59"/>
                  <a:gd name="T28" fmla="*/ 39 w 64"/>
                  <a:gd name="T29" fmla="*/ 1 h 59"/>
                  <a:gd name="T30" fmla="*/ 41 w 64"/>
                  <a:gd name="T31" fmla="*/ 2 h 59"/>
                  <a:gd name="T32" fmla="*/ 43 w 64"/>
                  <a:gd name="T33" fmla="*/ 3 h 59"/>
                  <a:gd name="T34" fmla="*/ 48 w 64"/>
                  <a:gd name="T35" fmla="*/ 2 h 59"/>
                  <a:gd name="T36" fmla="*/ 55 w 64"/>
                  <a:gd name="T37" fmla="*/ 4 h 59"/>
                  <a:gd name="T38" fmla="*/ 58 w 64"/>
                  <a:gd name="T39" fmla="*/ 5 h 59"/>
                  <a:gd name="T40" fmla="*/ 58 w 64"/>
                  <a:gd name="T41" fmla="*/ 7 h 59"/>
                  <a:gd name="T42" fmla="*/ 59 w 64"/>
                  <a:gd name="T43" fmla="*/ 9 h 59"/>
                  <a:gd name="T44" fmla="*/ 60 w 64"/>
                  <a:gd name="T45" fmla="*/ 10 h 59"/>
                  <a:gd name="T46" fmla="*/ 62 w 64"/>
                  <a:gd name="T47" fmla="*/ 11 h 59"/>
                  <a:gd name="T48" fmla="*/ 62 w 64"/>
                  <a:gd name="T49" fmla="*/ 14 h 59"/>
                  <a:gd name="T50" fmla="*/ 63 w 64"/>
                  <a:gd name="T51" fmla="*/ 30 h 59"/>
                  <a:gd name="T52" fmla="*/ 63 w 64"/>
                  <a:gd name="T53" fmla="*/ 30 h 59"/>
                  <a:gd name="T54" fmla="*/ 63 w 64"/>
                  <a:gd name="T55" fmla="*/ 14 h 59"/>
                  <a:gd name="T56" fmla="*/ 63 w 64"/>
                  <a:gd name="T57" fmla="*/ 11 h 59"/>
                  <a:gd name="T58" fmla="*/ 61 w 64"/>
                  <a:gd name="T59" fmla="*/ 9 h 59"/>
                  <a:gd name="T60" fmla="*/ 60 w 64"/>
                  <a:gd name="T61" fmla="*/ 8 h 59"/>
                  <a:gd name="T62" fmla="*/ 58 w 64"/>
                  <a:gd name="T63" fmla="*/ 6 h 59"/>
                  <a:gd name="T64" fmla="*/ 58 w 64"/>
                  <a:gd name="T65" fmla="*/ 5 h 59"/>
                  <a:gd name="T66" fmla="*/ 55 w 64"/>
                  <a:gd name="T67" fmla="*/ 3 h 59"/>
                  <a:gd name="T68" fmla="*/ 50 w 64"/>
                  <a:gd name="T69" fmla="*/ 3 h 59"/>
                  <a:gd name="T70" fmla="*/ 44 w 64"/>
                  <a:gd name="T71" fmla="*/ 3 h 59"/>
                  <a:gd name="T72" fmla="*/ 42 w 64"/>
                  <a:gd name="T73" fmla="*/ 1 h 59"/>
                  <a:gd name="T74" fmla="*/ 40 w 64"/>
                  <a:gd name="T75" fmla="*/ 2 h 59"/>
                  <a:gd name="T76" fmla="*/ 38 w 64"/>
                  <a:gd name="T77" fmla="*/ 1 h 59"/>
                  <a:gd name="T78" fmla="*/ 34 w 64"/>
                  <a:gd name="T79" fmla="*/ 1 h 59"/>
                  <a:gd name="T80" fmla="*/ 27 w 64"/>
                  <a:gd name="T81" fmla="*/ 2 h 59"/>
                  <a:gd name="T82" fmla="*/ 23 w 64"/>
                  <a:gd name="T83" fmla="*/ 2 h 59"/>
                  <a:gd name="T84" fmla="*/ 21 w 64"/>
                  <a:gd name="T85" fmla="*/ 3 h 59"/>
                  <a:gd name="T86" fmla="*/ 21 w 64"/>
                  <a:gd name="T87" fmla="*/ 3 h 59"/>
                  <a:gd name="T88" fmla="*/ 20 w 64"/>
                  <a:gd name="T89" fmla="*/ 3 h 59"/>
                  <a:gd name="T90" fmla="*/ 19 w 64"/>
                  <a:gd name="T91" fmla="*/ 2 h 59"/>
                  <a:gd name="T92" fmla="*/ 12 w 64"/>
                  <a:gd name="T93" fmla="*/ 6 h 59"/>
                  <a:gd name="T94" fmla="*/ 8 w 64"/>
                  <a:gd name="T95" fmla="*/ 7 h 59"/>
                  <a:gd name="T96" fmla="*/ 3 w 64"/>
                  <a:gd name="T97" fmla="*/ 14 h 59"/>
                  <a:gd name="T98" fmla="*/ 2 w 64"/>
                  <a:gd name="T99" fmla="*/ 27 h 59"/>
                  <a:gd name="T100" fmla="*/ 7 w 64"/>
                  <a:gd name="T101" fmla="*/ 34 h 59"/>
                  <a:gd name="T102" fmla="*/ 7 w 64"/>
                  <a:gd name="T103" fmla="*/ 42 h 59"/>
                  <a:gd name="T104" fmla="*/ 10 w 64"/>
                  <a:gd name="T105" fmla="*/ 44 h 59"/>
                  <a:gd name="T106" fmla="*/ 11 w 64"/>
                  <a:gd name="T107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10" y="59"/>
                    </a:moveTo>
                    <a:cubicBezTo>
                      <a:pt x="11" y="58"/>
                      <a:pt x="12" y="56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1" y="52"/>
                      <a:pt x="11" y="51"/>
                    </a:cubicBezTo>
                    <a:cubicBezTo>
                      <a:pt x="11" y="51"/>
                      <a:pt x="11" y="50"/>
                      <a:pt x="10" y="49"/>
                    </a:cubicBezTo>
                    <a:cubicBezTo>
                      <a:pt x="10" y="48"/>
                      <a:pt x="10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2"/>
                      <a:pt x="8" y="42"/>
                      <a:pt x="8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2"/>
                      <a:pt x="5" y="32"/>
                      <a:pt x="5" y="31"/>
                    </a:cubicBezTo>
                    <a:cubicBezTo>
                      <a:pt x="5" y="30"/>
                      <a:pt x="5" y="29"/>
                      <a:pt x="4" y="29"/>
                    </a:cubicBezTo>
                    <a:cubicBezTo>
                      <a:pt x="4" y="28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2"/>
                      <a:pt x="2" y="21"/>
                    </a:cubicBezTo>
                    <a:cubicBezTo>
                      <a:pt x="2" y="20"/>
                      <a:pt x="2" y="18"/>
                      <a:pt x="2" y="17"/>
                    </a:cubicBezTo>
                    <a:cubicBezTo>
                      <a:pt x="3" y="15"/>
                      <a:pt x="3" y="16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7" y="10"/>
                      <a:pt x="8" y="9"/>
                      <a:pt x="9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4"/>
                      <a:pt x="17" y="4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3"/>
                      <a:pt x="47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3"/>
                      <a:pt x="53" y="3"/>
                    </a:cubicBezTo>
                    <a:cubicBezTo>
                      <a:pt x="53" y="3"/>
                      <a:pt x="54" y="4"/>
                      <a:pt x="55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6"/>
                      <a:pt x="58" y="6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9" y="7"/>
                      <a:pt x="59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7"/>
                      <a:pt x="59" y="7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10"/>
                      <a:pt x="62" y="10"/>
                      <a:pt x="62" y="10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2"/>
                      <a:pt x="62" y="12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5"/>
                      <a:pt x="63" y="15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7"/>
                      <a:pt x="62" y="18"/>
                      <a:pt x="62" y="19"/>
                    </a:cubicBezTo>
                    <a:cubicBezTo>
                      <a:pt x="62" y="21"/>
                      <a:pt x="63" y="23"/>
                      <a:pt x="63" y="25"/>
                    </a:cubicBezTo>
                    <a:cubicBezTo>
                      <a:pt x="63" y="26"/>
                      <a:pt x="63" y="27"/>
                      <a:pt x="63" y="28"/>
                    </a:cubicBezTo>
                    <a:cubicBezTo>
                      <a:pt x="63" y="29"/>
                      <a:pt x="63" y="29"/>
                      <a:pt x="63" y="30"/>
                    </a:cubicBezTo>
                    <a:cubicBezTo>
                      <a:pt x="62" y="32"/>
                      <a:pt x="62" y="33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3"/>
                      <a:pt x="63" y="32"/>
                      <a:pt x="63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7"/>
                      <a:pt x="64" y="26"/>
                      <a:pt x="63" y="25"/>
                    </a:cubicBezTo>
                    <a:cubicBezTo>
                      <a:pt x="63" y="23"/>
                      <a:pt x="63" y="21"/>
                      <a:pt x="63" y="19"/>
                    </a:cubicBezTo>
                    <a:cubicBezTo>
                      <a:pt x="63" y="18"/>
                      <a:pt x="63" y="17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5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2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0"/>
                      <a:pt x="63" y="10"/>
                      <a:pt x="62" y="10"/>
                    </a:cubicBezTo>
                    <a:cubicBezTo>
                      <a:pt x="62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7"/>
                      <a:pt x="60" y="7"/>
                    </a:cubicBezTo>
                    <a:cubicBezTo>
                      <a:pt x="60" y="7"/>
                      <a:pt x="60" y="7"/>
                      <a:pt x="59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8"/>
                      <a:pt x="1" y="20"/>
                      <a:pt x="1" y="21"/>
                    </a:cubicBezTo>
                    <a:cubicBezTo>
                      <a:pt x="1" y="22"/>
                      <a:pt x="0" y="24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4" y="29"/>
                    </a:cubicBezTo>
                    <a:cubicBezTo>
                      <a:pt x="4" y="30"/>
                      <a:pt x="4" y="31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7" y="37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9" y="43"/>
                      <a:pt x="9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10" y="48"/>
                      <a:pt x="10" y="49"/>
                    </a:cubicBezTo>
                    <a:cubicBezTo>
                      <a:pt x="10" y="50"/>
                      <a:pt x="10" y="51"/>
                      <a:pt x="10" y="52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0" y="57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6" name="Freeform 572"/>
              <p:cNvSpPr>
                <a:spLocks/>
              </p:cNvSpPr>
              <p:nvPr/>
            </p:nvSpPr>
            <p:spPr bwMode="auto">
              <a:xfrm>
                <a:off x="1837176" y="732939"/>
                <a:ext cx="47625" cy="39688"/>
              </a:xfrm>
              <a:custGeom>
                <a:avLst/>
                <a:gdLst>
                  <a:gd name="T0" fmla="*/ 1 w 30"/>
                  <a:gd name="T1" fmla="*/ 21 h 24"/>
                  <a:gd name="T2" fmla="*/ 1 w 30"/>
                  <a:gd name="T3" fmla="*/ 24 h 24"/>
                  <a:gd name="T4" fmla="*/ 2 w 30"/>
                  <a:gd name="T5" fmla="*/ 22 h 24"/>
                  <a:gd name="T6" fmla="*/ 2 w 30"/>
                  <a:gd name="T7" fmla="*/ 22 h 24"/>
                  <a:gd name="T8" fmla="*/ 2 w 30"/>
                  <a:gd name="T9" fmla="*/ 22 h 24"/>
                  <a:gd name="T10" fmla="*/ 4 w 30"/>
                  <a:gd name="T11" fmla="*/ 23 h 24"/>
                  <a:gd name="T12" fmla="*/ 5 w 30"/>
                  <a:gd name="T13" fmla="*/ 19 h 24"/>
                  <a:gd name="T14" fmla="*/ 7 w 30"/>
                  <a:gd name="T15" fmla="*/ 20 h 24"/>
                  <a:gd name="T16" fmla="*/ 8 w 30"/>
                  <a:gd name="T17" fmla="*/ 18 h 24"/>
                  <a:gd name="T18" fmla="*/ 8 w 30"/>
                  <a:gd name="T19" fmla="*/ 15 h 24"/>
                  <a:gd name="T20" fmla="*/ 9 w 30"/>
                  <a:gd name="T21" fmla="*/ 16 h 24"/>
                  <a:gd name="T22" fmla="*/ 10 w 30"/>
                  <a:gd name="T23" fmla="*/ 13 h 24"/>
                  <a:gd name="T24" fmla="*/ 10 w 30"/>
                  <a:gd name="T25" fmla="*/ 14 h 24"/>
                  <a:gd name="T26" fmla="*/ 11 w 30"/>
                  <a:gd name="T27" fmla="*/ 11 h 24"/>
                  <a:gd name="T28" fmla="*/ 12 w 30"/>
                  <a:gd name="T29" fmla="*/ 11 h 24"/>
                  <a:gd name="T30" fmla="*/ 13 w 30"/>
                  <a:gd name="T31" fmla="*/ 11 h 24"/>
                  <a:gd name="T32" fmla="*/ 14 w 30"/>
                  <a:gd name="T33" fmla="*/ 11 h 24"/>
                  <a:gd name="T34" fmla="*/ 15 w 30"/>
                  <a:gd name="T35" fmla="*/ 9 h 24"/>
                  <a:gd name="T36" fmla="*/ 22 w 30"/>
                  <a:gd name="T37" fmla="*/ 7 h 24"/>
                  <a:gd name="T38" fmla="*/ 22 w 30"/>
                  <a:gd name="T39" fmla="*/ 5 h 24"/>
                  <a:gd name="T40" fmla="*/ 22 w 30"/>
                  <a:gd name="T41" fmla="*/ 6 h 24"/>
                  <a:gd name="T42" fmla="*/ 23 w 30"/>
                  <a:gd name="T43" fmla="*/ 5 h 24"/>
                  <a:gd name="T44" fmla="*/ 22 w 30"/>
                  <a:gd name="T45" fmla="*/ 5 h 24"/>
                  <a:gd name="T46" fmla="*/ 25 w 30"/>
                  <a:gd name="T47" fmla="*/ 3 h 24"/>
                  <a:gd name="T48" fmla="*/ 25 w 30"/>
                  <a:gd name="T49" fmla="*/ 4 h 24"/>
                  <a:gd name="T50" fmla="*/ 27 w 30"/>
                  <a:gd name="T51" fmla="*/ 2 h 24"/>
                  <a:gd name="T52" fmla="*/ 27 w 30"/>
                  <a:gd name="T53" fmla="*/ 2 h 24"/>
                  <a:gd name="T54" fmla="*/ 29 w 30"/>
                  <a:gd name="T55" fmla="*/ 1 h 24"/>
                  <a:gd name="T56" fmla="*/ 29 w 30"/>
                  <a:gd name="T57" fmla="*/ 0 h 24"/>
                  <a:gd name="T58" fmla="*/ 27 w 30"/>
                  <a:gd name="T59" fmla="*/ 1 h 24"/>
                  <a:gd name="T60" fmla="*/ 26 w 30"/>
                  <a:gd name="T61" fmla="*/ 3 h 24"/>
                  <a:gd name="T62" fmla="*/ 25 w 30"/>
                  <a:gd name="T63" fmla="*/ 3 h 24"/>
                  <a:gd name="T64" fmla="*/ 25 w 30"/>
                  <a:gd name="T65" fmla="*/ 3 h 24"/>
                  <a:gd name="T66" fmla="*/ 25 w 30"/>
                  <a:gd name="T67" fmla="*/ 3 h 24"/>
                  <a:gd name="T68" fmla="*/ 25 w 30"/>
                  <a:gd name="T69" fmla="*/ 3 h 24"/>
                  <a:gd name="T70" fmla="*/ 25 w 30"/>
                  <a:gd name="T71" fmla="*/ 3 h 24"/>
                  <a:gd name="T72" fmla="*/ 25 w 30"/>
                  <a:gd name="T73" fmla="*/ 3 h 24"/>
                  <a:gd name="T74" fmla="*/ 24 w 30"/>
                  <a:gd name="T75" fmla="*/ 3 h 24"/>
                  <a:gd name="T76" fmla="*/ 22 w 30"/>
                  <a:gd name="T77" fmla="*/ 4 h 24"/>
                  <a:gd name="T78" fmla="*/ 22 w 30"/>
                  <a:gd name="T79" fmla="*/ 6 h 24"/>
                  <a:gd name="T80" fmla="*/ 21 w 30"/>
                  <a:gd name="T81" fmla="*/ 5 h 24"/>
                  <a:gd name="T82" fmla="*/ 21 w 30"/>
                  <a:gd name="T83" fmla="*/ 6 h 24"/>
                  <a:gd name="T84" fmla="*/ 21 w 30"/>
                  <a:gd name="T85" fmla="*/ 7 h 24"/>
                  <a:gd name="T86" fmla="*/ 14 w 30"/>
                  <a:gd name="T87" fmla="*/ 8 h 24"/>
                  <a:gd name="T88" fmla="*/ 13 w 30"/>
                  <a:gd name="T89" fmla="*/ 11 h 24"/>
                  <a:gd name="T90" fmla="*/ 13 w 30"/>
                  <a:gd name="T91" fmla="*/ 11 h 24"/>
                  <a:gd name="T92" fmla="*/ 13 w 30"/>
                  <a:gd name="T93" fmla="*/ 11 h 24"/>
                  <a:gd name="T94" fmla="*/ 13 w 30"/>
                  <a:gd name="T95" fmla="*/ 11 h 24"/>
                  <a:gd name="T96" fmla="*/ 12 w 30"/>
                  <a:gd name="T97" fmla="*/ 10 h 24"/>
                  <a:gd name="T98" fmla="*/ 10 w 30"/>
                  <a:gd name="T99" fmla="*/ 10 h 24"/>
                  <a:gd name="T100" fmla="*/ 10 w 30"/>
                  <a:gd name="T101" fmla="*/ 13 h 24"/>
                  <a:gd name="T102" fmla="*/ 9 w 30"/>
                  <a:gd name="T103" fmla="*/ 13 h 24"/>
                  <a:gd name="T104" fmla="*/ 8 w 30"/>
                  <a:gd name="T105" fmla="*/ 15 h 24"/>
                  <a:gd name="T106" fmla="*/ 8 w 30"/>
                  <a:gd name="T107" fmla="*/ 14 h 24"/>
                  <a:gd name="T108" fmla="*/ 7 w 30"/>
                  <a:gd name="T109" fmla="*/ 16 h 24"/>
                  <a:gd name="T110" fmla="*/ 6 w 30"/>
                  <a:gd name="T111" fmla="*/ 19 h 24"/>
                  <a:gd name="T112" fmla="*/ 6 w 30"/>
                  <a:gd name="T113" fmla="*/ 19 h 24"/>
                  <a:gd name="T114" fmla="*/ 4 w 30"/>
                  <a:gd name="T115" fmla="*/ 19 h 24"/>
                  <a:gd name="T116" fmla="*/ 4 w 30"/>
                  <a:gd name="T117" fmla="*/ 22 h 24"/>
                  <a:gd name="T118" fmla="*/ 1 w 30"/>
                  <a:gd name="T119" fmla="*/ 22 h 24"/>
                  <a:gd name="T120" fmla="*/ 2 w 30"/>
                  <a:gd name="T121" fmla="*/ 20 h 24"/>
                  <a:gd name="T122" fmla="*/ 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0" y="22"/>
                    </a:moveTo>
                    <a:cubicBezTo>
                      <a:pt x="1" y="22"/>
                      <a:pt x="1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5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4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9"/>
                      <a:pt x="20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2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7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7" name="Freeform 573"/>
              <p:cNvSpPr>
                <a:spLocks/>
              </p:cNvSpPr>
              <p:nvPr/>
            </p:nvSpPr>
            <p:spPr bwMode="auto">
              <a:xfrm>
                <a:off x="1854639" y="745639"/>
                <a:ext cx="14288" cy="95250"/>
              </a:xfrm>
              <a:custGeom>
                <a:avLst/>
                <a:gdLst>
                  <a:gd name="T0" fmla="*/ 5 w 9"/>
                  <a:gd name="T1" fmla="*/ 5 h 59"/>
                  <a:gd name="T2" fmla="*/ 6 w 9"/>
                  <a:gd name="T3" fmla="*/ 7 h 59"/>
                  <a:gd name="T4" fmla="*/ 6 w 9"/>
                  <a:gd name="T5" fmla="*/ 10 h 59"/>
                  <a:gd name="T6" fmla="*/ 5 w 9"/>
                  <a:gd name="T7" fmla="*/ 14 h 59"/>
                  <a:gd name="T8" fmla="*/ 6 w 9"/>
                  <a:gd name="T9" fmla="*/ 14 h 59"/>
                  <a:gd name="T10" fmla="*/ 7 w 9"/>
                  <a:gd name="T11" fmla="*/ 17 h 59"/>
                  <a:gd name="T12" fmla="*/ 7 w 9"/>
                  <a:gd name="T13" fmla="*/ 21 h 59"/>
                  <a:gd name="T14" fmla="*/ 8 w 9"/>
                  <a:gd name="T15" fmla="*/ 24 h 59"/>
                  <a:gd name="T16" fmla="*/ 2 w 9"/>
                  <a:gd name="T17" fmla="*/ 35 h 59"/>
                  <a:gd name="T18" fmla="*/ 2 w 9"/>
                  <a:gd name="T19" fmla="*/ 36 h 59"/>
                  <a:gd name="T20" fmla="*/ 2 w 9"/>
                  <a:gd name="T21" fmla="*/ 36 h 59"/>
                  <a:gd name="T22" fmla="*/ 2 w 9"/>
                  <a:gd name="T23" fmla="*/ 38 h 59"/>
                  <a:gd name="T24" fmla="*/ 3 w 9"/>
                  <a:gd name="T25" fmla="*/ 39 h 59"/>
                  <a:gd name="T26" fmla="*/ 3 w 9"/>
                  <a:gd name="T27" fmla="*/ 39 h 59"/>
                  <a:gd name="T28" fmla="*/ 3 w 9"/>
                  <a:gd name="T29" fmla="*/ 39 h 59"/>
                  <a:gd name="T30" fmla="*/ 3 w 9"/>
                  <a:gd name="T31" fmla="*/ 39 h 59"/>
                  <a:gd name="T32" fmla="*/ 3 w 9"/>
                  <a:gd name="T33" fmla="*/ 39 h 59"/>
                  <a:gd name="T34" fmla="*/ 2 w 9"/>
                  <a:gd name="T35" fmla="*/ 40 h 59"/>
                  <a:gd name="T36" fmla="*/ 0 w 9"/>
                  <a:gd name="T37" fmla="*/ 44 h 59"/>
                  <a:gd name="T38" fmla="*/ 1 w 9"/>
                  <a:gd name="T39" fmla="*/ 45 h 59"/>
                  <a:gd name="T40" fmla="*/ 1 w 9"/>
                  <a:gd name="T41" fmla="*/ 46 h 59"/>
                  <a:gd name="T42" fmla="*/ 0 w 9"/>
                  <a:gd name="T43" fmla="*/ 53 h 59"/>
                  <a:gd name="T44" fmla="*/ 1 w 9"/>
                  <a:gd name="T45" fmla="*/ 59 h 59"/>
                  <a:gd name="T46" fmla="*/ 1 w 9"/>
                  <a:gd name="T47" fmla="*/ 53 h 59"/>
                  <a:gd name="T48" fmla="*/ 2 w 9"/>
                  <a:gd name="T49" fmla="*/ 46 h 59"/>
                  <a:gd name="T50" fmla="*/ 2 w 9"/>
                  <a:gd name="T51" fmla="*/ 45 h 59"/>
                  <a:gd name="T52" fmla="*/ 1 w 9"/>
                  <a:gd name="T53" fmla="*/ 44 h 59"/>
                  <a:gd name="T54" fmla="*/ 3 w 9"/>
                  <a:gd name="T55" fmla="*/ 40 h 59"/>
                  <a:gd name="T56" fmla="*/ 4 w 9"/>
                  <a:gd name="T57" fmla="*/ 39 h 59"/>
                  <a:gd name="T58" fmla="*/ 4 w 9"/>
                  <a:gd name="T59" fmla="*/ 39 h 59"/>
                  <a:gd name="T60" fmla="*/ 3 w 9"/>
                  <a:gd name="T61" fmla="*/ 38 h 59"/>
                  <a:gd name="T62" fmla="*/ 3 w 9"/>
                  <a:gd name="T63" fmla="*/ 36 h 59"/>
                  <a:gd name="T64" fmla="*/ 2 w 9"/>
                  <a:gd name="T65" fmla="*/ 35 h 59"/>
                  <a:gd name="T66" fmla="*/ 2 w 9"/>
                  <a:gd name="T67" fmla="*/ 36 h 59"/>
                  <a:gd name="T68" fmla="*/ 9 w 9"/>
                  <a:gd name="T69" fmla="*/ 24 h 59"/>
                  <a:gd name="T70" fmla="*/ 8 w 9"/>
                  <a:gd name="T71" fmla="*/ 21 h 59"/>
                  <a:gd name="T72" fmla="*/ 8 w 9"/>
                  <a:gd name="T73" fmla="*/ 17 h 59"/>
                  <a:gd name="T74" fmla="*/ 6 w 9"/>
                  <a:gd name="T75" fmla="*/ 13 h 59"/>
                  <a:gd name="T76" fmla="*/ 6 w 9"/>
                  <a:gd name="T77" fmla="*/ 13 h 59"/>
                  <a:gd name="T78" fmla="*/ 7 w 9"/>
                  <a:gd name="T79" fmla="*/ 10 h 59"/>
                  <a:gd name="T80" fmla="*/ 7 w 9"/>
                  <a:gd name="T81" fmla="*/ 6 h 59"/>
                  <a:gd name="T82" fmla="*/ 6 w 9"/>
                  <a:gd name="T83" fmla="*/ 5 h 59"/>
                  <a:gd name="T84" fmla="*/ 3 w 9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59">
                    <a:moveTo>
                      <a:pt x="3" y="1"/>
                    </a:moveTo>
                    <a:cubicBezTo>
                      <a:pt x="4" y="2"/>
                      <a:pt x="4" y="4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0"/>
                      <a:pt x="6" y="10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8"/>
                      <a:pt x="6" y="29"/>
                    </a:cubicBezTo>
                    <a:cubicBezTo>
                      <a:pt x="4" y="31"/>
                      <a:pt x="2" y="33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1"/>
                      <a:pt x="0" y="42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7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7"/>
                      <a:pt x="1" y="55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0"/>
                      <a:pt x="2" y="49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2" y="42"/>
                      <a:pt x="3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3"/>
                      <a:pt x="5" y="31"/>
                      <a:pt x="6" y="29"/>
                    </a:cubicBezTo>
                    <a:cubicBezTo>
                      <a:pt x="7" y="28"/>
                      <a:pt x="9" y="26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20"/>
                      <a:pt x="8" y="19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7" y="10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8" name="Freeform 574"/>
              <p:cNvSpPr>
                <a:spLocks/>
              </p:cNvSpPr>
              <p:nvPr/>
            </p:nvSpPr>
            <p:spPr bwMode="auto">
              <a:xfrm>
                <a:off x="1843526" y="764689"/>
                <a:ext cx="4763" cy="34925"/>
              </a:xfrm>
              <a:custGeom>
                <a:avLst/>
                <a:gdLst>
                  <a:gd name="T0" fmla="*/ 1 w 3"/>
                  <a:gd name="T1" fmla="*/ 1 h 22"/>
                  <a:gd name="T2" fmla="*/ 2 w 3"/>
                  <a:gd name="T3" fmla="*/ 2 h 22"/>
                  <a:gd name="T4" fmla="*/ 2 w 3"/>
                  <a:gd name="T5" fmla="*/ 4 h 22"/>
                  <a:gd name="T6" fmla="*/ 0 w 3"/>
                  <a:gd name="T7" fmla="*/ 8 h 22"/>
                  <a:gd name="T8" fmla="*/ 0 w 3"/>
                  <a:gd name="T9" fmla="*/ 8 h 22"/>
                  <a:gd name="T10" fmla="*/ 0 w 3"/>
                  <a:gd name="T11" fmla="*/ 8 h 22"/>
                  <a:gd name="T12" fmla="*/ 2 w 3"/>
                  <a:gd name="T13" fmla="*/ 9 h 22"/>
                  <a:gd name="T14" fmla="*/ 2 w 3"/>
                  <a:gd name="T15" fmla="*/ 8 h 22"/>
                  <a:gd name="T16" fmla="*/ 1 w 3"/>
                  <a:gd name="T17" fmla="*/ 8 h 22"/>
                  <a:gd name="T18" fmla="*/ 1 w 3"/>
                  <a:gd name="T19" fmla="*/ 9 h 22"/>
                  <a:gd name="T20" fmla="*/ 1 w 3"/>
                  <a:gd name="T21" fmla="*/ 12 h 22"/>
                  <a:gd name="T22" fmla="*/ 2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1 w 3"/>
                  <a:gd name="T33" fmla="*/ 22 h 22"/>
                  <a:gd name="T34" fmla="*/ 2 w 3"/>
                  <a:gd name="T35" fmla="*/ 22 h 22"/>
                  <a:gd name="T36" fmla="*/ 2 w 3"/>
                  <a:gd name="T37" fmla="*/ 21 h 22"/>
                  <a:gd name="T38" fmla="*/ 1 w 3"/>
                  <a:gd name="T39" fmla="*/ 16 h 22"/>
                  <a:gd name="T40" fmla="*/ 2 w 3"/>
                  <a:gd name="T41" fmla="*/ 15 h 22"/>
                  <a:gd name="T42" fmla="*/ 2 w 3"/>
                  <a:gd name="T43" fmla="*/ 13 h 22"/>
                  <a:gd name="T44" fmla="*/ 2 w 3"/>
                  <a:gd name="T45" fmla="*/ 11 h 22"/>
                  <a:gd name="T46" fmla="*/ 1 w 3"/>
                  <a:gd name="T47" fmla="*/ 9 h 22"/>
                  <a:gd name="T48" fmla="*/ 2 w 3"/>
                  <a:gd name="T49" fmla="*/ 9 h 22"/>
                  <a:gd name="T50" fmla="*/ 3 w 3"/>
                  <a:gd name="T51" fmla="*/ 8 h 22"/>
                  <a:gd name="T52" fmla="*/ 2 w 3"/>
                  <a:gd name="T53" fmla="*/ 8 h 22"/>
                  <a:gd name="T54" fmla="*/ 0 w 3"/>
                  <a:gd name="T55" fmla="*/ 8 h 22"/>
                  <a:gd name="T56" fmla="*/ 0 w 3"/>
                  <a:gd name="T57" fmla="*/ 8 h 22"/>
                  <a:gd name="T58" fmla="*/ 1 w 3"/>
                  <a:gd name="T59" fmla="*/ 8 h 22"/>
                  <a:gd name="T60" fmla="*/ 2 w 3"/>
                  <a:gd name="T61" fmla="*/ 4 h 22"/>
                  <a:gd name="T62" fmla="*/ 3 w 3"/>
                  <a:gd name="T63" fmla="*/ 2 h 22"/>
                  <a:gd name="T64" fmla="*/ 2 w 3"/>
                  <a:gd name="T65" fmla="*/ 0 h 22"/>
                  <a:gd name="T66" fmla="*/ 1 w 3"/>
                  <a:gd name="T67" fmla="*/ 0 h 22"/>
                  <a:gd name="T68" fmla="*/ 1 w 3"/>
                  <a:gd name="T6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22">
                    <a:moveTo>
                      <a:pt x="1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8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9"/>
                      <a:pt x="1" y="17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9" name="Freeform 575"/>
              <p:cNvSpPr>
                <a:spLocks/>
              </p:cNvSpPr>
              <p:nvPr/>
            </p:nvSpPr>
            <p:spPr bwMode="auto">
              <a:xfrm>
                <a:off x="1811776" y="791676"/>
                <a:ext cx="25400" cy="31750"/>
              </a:xfrm>
              <a:custGeom>
                <a:avLst/>
                <a:gdLst>
                  <a:gd name="T0" fmla="*/ 16 w 16"/>
                  <a:gd name="T1" fmla="*/ 0 h 20"/>
                  <a:gd name="T2" fmla="*/ 15 w 16"/>
                  <a:gd name="T3" fmla="*/ 0 h 20"/>
                  <a:gd name="T4" fmla="*/ 14 w 16"/>
                  <a:gd name="T5" fmla="*/ 1 h 20"/>
                  <a:gd name="T6" fmla="*/ 13 w 16"/>
                  <a:gd name="T7" fmla="*/ 2 h 20"/>
                  <a:gd name="T8" fmla="*/ 13 w 16"/>
                  <a:gd name="T9" fmla="*/ 3 h 20"/>
                  <a:gd name="T10" fmla="*/ 10 w 16"/>
                  <a:gd name="T11" fmla="*/ 5 h 20"/>
                  <a:gd name="T12" fmla="*/ 7 w 16"/>
                  <a:gd name="T13" fmla="*/ 7 h 20"/>
                  <a:gd name="T14" fmla="*/ 7 w 16"/>
                  <a:gd name="T15" fmla="*/ 8 h 20"/>
                  <a:gd name="T16" fmla="*/ 6 w 16"/>
                  <a:gd name="T17" fmla="*/ 9 h 20"/>
                  <a:gd name="T18" fmla="*/ 5 w 16"/>
                  <a:gd name="T19" fmla="*/ 9 h 20"/>
                  <a:gd name="T20" fmla="*/ 4 w 16"/>
                  <a:gd name="T21" fmla="*/ 11 h 20"/>
                  <a:gd name="T22" fmla="*/ 0 w 16"/>
                  <a:gd name="T23" fmla="*/ 14 h 20"/>
                  <a:gd name="T24" fmla="*/ 0 w 16"/>
                  <a:gd name="T25" fmla="*/ 14 h 20"/>
                  <a:gd name="T26" fmla="*/ 0 w 16"/>
                  <a:gd name="T27" fmla="*/ 14 h 20"/>
                  <a:gd name="T28" fmla="*/ 0 w 16"/>
                  <a:gd name="T29" fmla="*/ 15 h 20"/>
                  <a:gd name="T30" fmla="*/ 1 w 16"/>
                  <a:gd name="T31" fmla="*/ 19 h 20"/>
                  <a:gd name="T32" fmla="*/ 1 w 16"/>
                  <a:gd name="T33" fmla="*/ 20 h 20"/>
                  <a:gd name="T34" fmla="*/ 1 w 16"/>
                  <a:gd name="T35" fmla="*/ 19 h 20"/>
                  <a:gd name="T36" fmla="*/ 1 w 16"/>
                  <a:gd name="T37" fmla="*/ 15 h 20"/>
                  <a:gd name="T38" fmla="*/ 1 w 16"/>
                  <a:gd name="T39" fmla="*/ 14 h 20"/>
                  <a:gd name="T40" fmla="*/ 1 w 16"/>
                  <a:gd name="T41" fmla="*/ 14 h 20"/>
                  <a:gd name="T42" fmla="*/ 1 w 16"/>
                  <a:gd name="T43" fmla="*/ 15 h 20"/>
                  <a:gd name="T44" fmla="*/ 5 w 16"/>
                  <a:gd name="T45" fmla="*/ 11 h 20"/>
                  <a:gd name="T46" fmla="*/ 5 w 16"/>
                  <a:gd name="T47" fmla="*/ 10 h 20"/>
                  <a:gd name="T48" fmla="*/ 6 w 16"/>
                  <a:gd name="T49" fmla="*/ 9 h 20"/>
                  <a:gd name="T50" fmla="*/ 7 w 16"/>
                  <a:gd name="T51" fmla="*/ 9 h 20"/>
                  <a:gd name="T52" fmla="*/ 8 w 16"/>
                  <a:gd name="T53" fmla="*/ 7 h 20"/>
                  <a:gd name="T54" fmla="*/ 10 w 16"/>
                  <a:gd name="T55" fmla="*/ 5 h 20"/>
                  <a:gd name="T56" fmla="*/ 13 w 16"/>
                  <a:gd name="T57" fmla="*/ 4 h 20"/>
                  <a:gd name="T58" fmla="*/ 14 w 16"/>
                  <a:gd name="T59" fmla="*/ 2 h 20"/>
                  <a:gd name="T60" fmla="*/ 14 w 16"/>
                  <a:gd name="T61" fmla="*/ 1 h 20"/>
                  <a:gd name="T62" fmla="*/ 15 w 16"/>
                  <a:gd name="T63" fmla="*/ 1 h 20"/>
                  <a:gd name="T64" fmla="*/ 16 w 16"/>
                  <a:gd name="T65" fmla="*/ 0 h 20"/>
                  <a:gd name="T66" fmla="*/ 16 w 16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2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1" y="4"/>
                      <a:pt x="10" y="5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7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0" name="Freeform 576"/>
              <p:cNvSpPr>
                <a:spLocks/>
              </p:cNvSpPr>
              <p:nvPr/>
            </p:nvSpPr>
            <p:spPr bwMode="auto">
              <a:xfrm>
                <a:off x="1800664" y="812314"/>
                <a:ext cx="12700" cy="3175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1 h 2"/>
                  <a:gd name="T4" fmla="*/ 4 w 8"/>
                  <a:gd name="T5" fmla="*/ 1 h 2"/>
                  <a:gd name="T6" fmla="*/ 1 w 8"/>
                  <a:gd name="T7" fmla="*/ 0 h 2"/>
                  <a:gd name="T8" fmla="*/ 0 w 8"/>
                  <a:gd name="T9" fmla="*/ 0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4 w 8"/>
                  <a:gd name="T17" fmla="*/ 1 h 2"/>
                  <a:gd name="T18" fmla="*/ 6 w 8"/>
                  <a:gd name="T19" fmla="*/ 1 h 2"/>
                  <a:gd name="T20" fmla="*/ 7 w 8"/>
                  <a:gd name="T21" fmla="*/ 2 h 2"/>
                  <a:gd name="T22" fmla="*/ 8 w 8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1" name="Freeform 577"/>
              <p:cNvSpPr>
                <a:spLocks/>
              </p:cNvSpPr>
              <p:nvPr/>
            </p:nvSpPr>
            <p:spPr bwMode="auto">
              <a:xfrm>
                <a:off x="1743514" y="748814"/>
                <a:ext cx="88900" cy="100013"/>
              </a:xfrm>
              <a:custGeom>
                <a:avLst/>
                <a:gdLst>
                  <a:gd name="T0" fmla="*/ 26 w 55"/>
                  <a:gd name="T1" fmla="*/ 0 h 63"/>
                  <a:gd name="T2" fmla="*/ 26 w 55"/>
                  <a:gd name="T3" fmla="*/ 3 h 63"/>
                  <a:gd name="T4" fmla="*/ 27 w 55"/>
                  <a:gd name="T5" fmla="*/ 4 h 63"/>
                  <a:gd name="T6" fmla="*/ 26 w 55"/>
                  <a:gd name="T7" fmla="*/ 7 h 63"/>
                  <a:gd name="T8" fmla="*/ 27 w 55"/>
                  <a:gd name="T9" fmla="*/ 9 h 63"/>
                  <a:gd name="T10" fmla="*/ 28 w 55"/>
                  <a:gd name="T11" fmla="*/ 7 h 63"/>
                  <a:gd name="T12" fmla="*/ 32 w 55"/>
                  <a:gd name="T13" fmla="*/ 7 h 63"/>
                  <a:gd name="T14" fmla="*/ 35 w 55"/>
                  <a:gd name="T15" fmla="*/ 8 h 63"/>
                  <a:gd name="T16" fmla="*/ 38 w 55"/>
                  <a:gd name="T17" fmla="*/ 10 h 63"/>
                  <a:gd name="T18" fmla="*/ 43 w 55"/>
                  <a:gd name="T19" fmla="*/ 19 h 63"/>
                  <a:gd name="T20" fmla="*/ 44 w 55"/>
                  <a:gd name="T21" fmla="*/ 30 h 63"/>
                  <a:gd name="T22" fmla="*/ 42 w 55"/>
                  <a:gd name="T23" fmla="*/ 34 h 63"/>
                  <a:gd name="T24" fmla="*/ 40 w 55"/>
                  <a:gd name="T25" fmla="*/ 37 h 63"/>
                  <a:gd name="T26" fmla="*/ 34 w 55"/>
                  <a:gd name="T27" fmla="*/ 41 h 63"/>
                  <a:gd name="T28" fmla="*/ 29 w 55"/>
                  <a:gd name="T29" fmla="*/ 44 h 63"/>
                  <a:gd name="T30" fmla="*/ 25 w 55"/>
                  <a:gd name="T31" fmla="*/ 48 h 63"/>
                  <a:gd name="T32" fmla="*/ 21 w 55"/>
                  <a:gd name="T33" fmla="*/ 51 h 63"/>
                  <a:gd name="T34" fmla="*/ 17 w 55"/>
                  <a:gd name="T35" fmla="*/ 54 h 63"/>
                  <a:gd name="T36" fmla="*/ 12 w 55"/>
                  <a:gd name="T37" fmla="*/ 57 h 63"/>
                  <a:gd name="T38" fmla="*/ 7 w 55"/>
                  <a:gd name="T39" fmla="*/ 58 h 63"/>
                  <a:gd name="T40" fmla="*/ 3 w 55"/>
                  <a:gd name="T41" fmla="*/ 59 h 63"/>
                  <a:gd name="T42" fmla="*/ 0 w 55"/>
                  <a:gd name="T43" fmla="*/ 62 h 63"/>
                  <a:gd name="T44" fmla="*/ 4 w 55"/>
                  <a:gd name="T45" fmla="*/ 63 h 63"/>
                  <a:gd name="T46" fmla="*/ 8 w 55"/>
                  <a:gd name="T47" fmla="*/ 62 h 63"/>
                  <a:gd name="T48" fmla="*/ 11 w 55"/>
                  <a:gd name="T49" fmla="*/ 60 h 63"/>
                  <a:gd name="T50" fmla="*/ 13 w 55"/>
                  <a:gd name="T51" fmla="*/ 57 h 63"/>
                  <a:gd name="T52" fmla="*/ 16 w 55"/>
                  <a:gd name="T53" fmla="*/ 55 h 63"/>
                  <a:gd name="T54" fmla="*/ 19 w 55"/>
                  <a:gd name="T55" fmla="*/ 53 h 63"/>
                  <a:gd name="T56" fmla="*/ 21 w 55"/>
                  <a:gd name="T57" fmla="*/ 55 h 63"/>
                  <a:gd name="T58" fmla="*/ 22 w 55"/>
                  <a:gd name="T59" fmla="*/ 57 h 63"/>
                  <a:gd name="T60" fmla="*/ 23 w 55"/>
                  <a:gd name="T61" fmla="*/ 54 h 63"/>
                  <a:gd name="T62" fmla="*/ 23 w 55"/>
                  <a:gd name="T63" fmla="*/ 50 h 63"/>
                  <a:gd name="T64" fmla="*/ 27 w 55"/>
                  <a:gd name="T65" fmla="*/ 47 h 63"/>
                  <a:gd name="T66" fmla="*/ 29 w 55"/>
                  <a:gd name="T67" fmla="*/ 45 h 63"/>
                  <a:gd name="T68" fmla="*/ 33 w 55"/>
                  <a:gd name="T69" fmla="*/ 43 h 63"/>
                  <a:gd name="T70" fmla="*/ 36 w 55"/>
                  <a:gd name="T71" fmla="*/ 40 h 63"/>
                  <a:gd name="T72" fmla="*/ 39 w 55"/>
                  <a:gd name="T73" fmla="*/ 38 h 63"/>
                  <a:gd name="T74" fmla="*/ 43 w 55"/>
                  <a:gd name="T75" fmla="*/ 36 h 63"/>
                  <a:gd name="T76" fmla="*/ 48 w 55"/>
                  <a:gd name="T77" fmla="*/ 31 h 63"/>
                  <a:gd name="T78" fmla="*/ 51 w 55"/>
                  <a:gd name="T79" fmla="*/ 26 h 63"/>
                  <a:gd name="T80" fmla="*/ 54 w 55"/>
                  <a:gd name="T81" fmla="*/ 19 h 63"/>
                  <a:gd name="T82" fmla="*/ 55 w 55"/>
                  <a:gd name="T83" fmla="*/ 11 h 63"/>
                  <a:gd name="T84" fmla="*/ 52 w 55"/>
                  <a:gd name="T85" fmla="*/ 7 h 63"/>
                  <a:gd name="T86" fmla="*/ 47 w 55"/>
                  <a:gd name="T87" fmla="*/ 9 h 63"/>
                  <a:gd name="T88" fmla="*/ 50 w 55"/>
                  <a:gd name="T89" fmla="*/ 8 h 63"/>
                  <a:gd name="T90" fmla="*/ 50 w 55"/>
                  <a:gd name="T91" fmla="*/ 12 h 63"/>
                  <a:gd name="T92" fmla="*/ 53 w 55"/>
                  <a:gd name="T93" fmla="*/ 14 h 63"/>
                  <a:gd name="T94" fmla="*/ 53 w 55"/>
                  <a:gd name="T95" fmla="*/ 18 h 63"/>
                  <a:gd name="T96" fmla="*/ 52 w 55"/>
                  <a:gd name="T97" fmla="*/ 21 h 63"/>
                  <a:gd name="T98" fmla="*/ 51 w 55"/>
                  <a:gd name="T99" fmla="*/ 16 h 63"/>
                  <a:gd name="T100" fmla="*/ 41 w 55"/>
                  <a:gd name="T101" fmla="*/ 10 h 63"/>
                  <a:gd name="T102" fmla="*/ 34 w 55"/>
                  <a:gd name="T103" fmla="*/ 6 h 63"/>
                  <a:gd name="T104" fmla="*/ 29 w 55"/>
                  <a:gd name="T105" fmla="*/ 4 h 63"/>
                  <a:gd name="T106" fmla="*/ 28 w 55"/>
                  <a:gd name="T107" fmla="*/ 3 h 63"/>
                  <a:gd name="T108" fmla="*/ 27 w 55"/>
                  <a:gd name="T109" fmla="*/ 2 h 63"/>
                  <a:gd name="T110" fmla="*/ 26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6" y="0"/>
                    </a:moveTo>
                    <a:cubicBezTo>
                      <a:pt x="25" y="1"/>
                      <a:pt x="26" y="2"/>
                      <a:pt x="26" y="3"/>
                    </a:cubicBezTo>
                    <a:cubicBezTo>
                      <a:pt x="27" y="3"/>
                      <a:pt x="27" y="4"/>
                      <a:pt x="27" y="4"/>
                    </a:cubicBezTo>
                    <a:cubicBezTo>
                      <a:pt x="27" y="4"/>
                      <a:pt x="26" y="6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7"/>
                      <a:pt x="28" y="7"/>
                    </a:cubicBezTo>
                    <a:cubicBezTo>
                      <a:pt x="29" y="7"/>
                      <a:pt x="31" y="7"/>
                      <a:pt x="32" y="7"/>
                    </a:cubicBezTo>
                    <a:cubicBezTo>
                      <a:pt x="33" y="7"/>
                      <a:pt x="33" y="7"/>
                      <a:pt x="35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40" y="12"/>
                      <a:pt x="43" y="16"/>
                      <a:pt x="43" y="19"/>
                    </a:cubicBezTo>
                    <a:cubicBezTo>
                      <a:pt x="44" y="23"/>
                      <a:pt x="44" y="28"/>
                      <a:pt x="44" y="30"/>
                    </a:cubicBezTo>
                    <a:cubicBezTo>
                      <a:pt x="44" y="32"/>
                      <a:pt x="43" y="33"/>
                      <a:pt x="42" y="34"/>
                    </a:cubicBezTo>
                    <a:cubicBezTo>
                      <a:pt x="42" y="36"/>
                      <a:pt x="42" y="36"/>
                      <a:pt x="40" y="37"/>
                    </a:cubicBezTo>
                    <a:cubicBezTo>
                      <a:pt x="38" y="38"/>
                      <a:pt x="35" y="39"/>
                      <a:pt x="34" y="41"/>
                    </a:cubicBezTo>
                    <a:cubicBezTo>
                      <a:pt x="33" y="43"/>
                      <a:pt x="30" y="43"/>
                      <a:pt x="29" y="44"/>
                    </a:cubicBezTo>
                    <a:cubicBezTo>
                      <a:pt x="27" y="45"/>
                      <a:pt x="26" y="47"/>
                      <a:pt x="25" y="48"/>
                    </a:cubicBezTo>
                    <a:cubicBezTo>
                      <a:pt x="24" y="49"/>
                      <a:pt x="22" y="50"/>
                      <a:pt x="21" y="51"/>
                    </a:cubicBezTo>
                    <a:cubicBezTo>
                      <a:pt x="19" y="52"/>
                      <a:pt x="19" y="52"/>
                      <a:pt x="17" y="54"/>
                    </a:cubicBezTo>
                    <a:cubicBezTo>
                      <a:pt x="15" y="55"/>
                      <a:pt x="13" y="57"/>
                      <a:pt x="12" y="57"/>
                    </a:cubicBezTo>
                    <a:cubicBezTo>
                      <a:pt x="11" y="58"/>
                      <a:pt x="9" y="58"/>
                      <a:pt x="7" y="58"/>
                    </a:cubicBezTo>
                    <a:cubicBezTo>
                      <a:pt x="6" y="58"/>
                      <a:pt x="5" y="57"/>
                      <a:pt x="3" y="59"/>
                    </a:cubicBezTo>
                    <a:cubicBezTo>
                      <a:pt x="2" y="60"/>
                      <a:pt x="0" y="61"/>
                      <a:pt x="0" y="62"/>
                    </a:cubicBezTo>
                    <a:cubicBezTo>
                      <a:pt x="1" y="63"/>
                      <a:pt x="4" y="63"/>
                      <a:pt x="4" y="63"/>
                    </a:cubicBezTo>
                    <a:cubicBezTo>
                      <a:pt x="4" y="63"/>
                      <a:pt x="7" y="62"/>
                      <a:pt x="8" y="62"/>
                    </a:cubicBezTo>
                    <a:cubicBezTo>
                      <a:pt x="9" y="61"/>
                      <a:pt x="10" y="61"/>
                      <a:pt x="11" y="60"/>
                    </a:cubicBezTo>
                    <a:cubicBezTo>
                      <a:pt x="12" y="59"/>
                      <a:pt x="12" y="58"/>
                      <a:pt x="13" y="57"/>
                    </a:cubicBezTo>
                    <a:cubicBezTo>
                      <a:pt x="14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3"/>
                    </a:cubicBezTo>
                    <a:cubicBezTo>
                      <a:pt x="19" y="53"/>
                      <a:pt x="20" y="54"/>
                      <a:pt x="21" y="55"/>
                    </a:cubicBezTo>
                    <a:cubicBezTo>
                      <a:pt x="21" y="56"/>
                      <a:pt x="22" y="58"/>
                      <a:pt x="22" y="57"/>
                    </a:cubicBezTo>
                    <a:cubicBezTo>
                      <a:pt x="23" y="57"/>
                      <a:pt x="23" y="56"/>
                      <a:pt x="23" y="54"/>
                    </a:cubicBezTo>
                    <a:cubicBezTo>
                      <a:pt x="23" y="52"/>
                      <a:pt x="23" y="51"/>
                      <a:pt x="23" y="50"/>
                    </a:cubicBezTo>
                    <a:cubicBezTo>
                      <a:pt x="24" y="50"/>
                      <a:pt x="26" y="48"/>
                      <a:pt x="27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30" y="44"/>
                      <a:pt x="32" y="44"/>
                      <a:pt x="33" y="43"/>
                    </a:cubicBezTo>
                    <a:cubicBezTo>
                      <a:pt x="34" y="42"/>
                      <a:pt x="35" y="41"/>
                      <a:pt x="36" y="40"/>
                    </a:cubicBezTo>
                    <a:cubicBezTo>
                      <a:pt x="37" y="40"/>
                      <a:pt x="38" y="39"/>
                      <a:pt x="39" y="38"/>
                    </a:cubicBezTo>
                    <a:cubicBezTo>
                      <a:pt x="40" y="38"/>
                      <a:pt x="42" y="37"/>
                      <a:pt x="43" y="36"/>
                    </a:cubicBezTo>
                    <a:cubicBezTo>
                      <a:pt x="45" y="35"/>
                      <a:pt x="46" y="32"/>
                      <a:pt x="48" y="31"/>
                    </a:cubicBezTo>
                    <a:cubicBezTo>
                      <a:pt x="49" y="29"/>
                      <a:pt x="50" y="28"/>
                      <a:pt x="51" y="26"/>
                    </a:cubicBezTo>
                    <a:cubicBezTo>
                      <a:pt x="52" y="24"/>
                      <a:pt x="54" y="22"/>
                      <a:pt x="54" y="19"/>
                    </a:cubicBezTo>
                    <a:cubicBezTo>
                      <a:pt x="55" y="15"/>
                      <a:pt x="55" y="13"/>
                      <a:pt x="55" y="11"/>
                    </a:cubicBezTo>
                    <a:cubicBezTo>
                      <a:pt x="54" y="10"/>
                      <a:pt x="53" y="7"/>
                      <a:pt x="52" y="7"/>
                    </a:cubicBezTo>
                    <a:cubicBezTo>
                      <a:pt x="50" y="7"/>
                      <a:pt x="49" y="6"/>
                      <a:pt x="47" y="9"/>
                    </a:cubicBezTo>
                    <a:cubicBezTo>
                      <a:pt x="47" y="9"/>
                      <a:pt x="49" y="7"/>
                      <a:pt x="50" y="8"/>
                    </a:cubicBezTo>
                    <a:cubicBezTo>
                      <a:pt x="50" y="8"/>
                      <a:pt x="49" y="11"/>
                      <a:pt x="50" y="12"/>
                    </a:cubicBezTo>
                    <a:cubicBezTo>
                      <a:pt x="52" y="13"/>
                      <a:pt x="52" y="13"/>
                      <a:pt x="53" y="14"/>
                    </a:cubicBezTo>
                    <a:cubicBezTo>
                      <a:pt x="54" y="15"/>
                      <a:pt x="54" y="16"/>
                      <a:pt x="53" y="18"/>
                    </a:cubicBezTo>
                    <a:cubicBezTo>
                      <a:pt x="53" y="19"/>
                      <a:pt x="52" y="21"/>
                      <a:pt x="52" y="21"/>
                    </a:cubicBezTo>
                    <a:cubicBezTo>
                      <a:pt x="52" y="22"/>
                      <a:pt x="53" y="18"/>
                      <a:pt x="51" y="16"/>
                    </a:cubicBezTo>
                    <a:cubicBezTo>
                      <a:pt x="49" y="14"/>
                      <a:pt x="44" y="12"/>
                      <a:pt x="41" y="10"/>
                    </a:cubicBezTo>
                    <a:cubicBezTo>
                      <a:pt x="37" y="8"/>
                      <a:pt x="36" y="8"/>
                      <a:pt x="34" y="6"/>
                    </a:cubicBezTo>
                    <a:cubicBezTo>
                      <a:pt x="31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2" name="Freeform 578"/>
              <p:cNvSpPr>
                <a:spLocks/>
              </p:cNvSpPr>
              <p:nvPr/>
            </p:nvSpPr>
            <p:spPr bwMode="auto">
              <a:xfrm>
                <a:off x="1846701" y="804376"/>
                <a:ext cx="74613" cy="123825"/>
              </a:xfrm>
              <a:custGeom>
                <a:avLst/>
                <a:gdLst>
                  <a:gd name="T0" fmla="*/ 18 w 47"/>
                  <a:gd name="T1" fmla="*/ 5 h 78"/>
                  <a:gd name="T2" fmla="*/ 12 w 47"/>
                  <a:gd name="T3" fmla="*/ 14 h 78"/>
                  <a:gd name="T4" fmla="*/ 7 w 47"/>
                  <a:gd name="T5" fmla="*/ 20 h 78"/>
                  <a:gd name="T6" fmla="*/ 3 w 47"/>
                  <a:gd name="T7" fmla="*/ 33 h 78"/>
                  <a:gd name="T8" fmla="*/ 0 w 47"/>
                  <a:gd name="T9" fmla="*/ 49 h 78"/>
                  <a:gd name="T10" fmla="*/ 0 w 47"/>
                  <a:gd name="T11" fmla="*/ 59 h 78"/>
                  <a:gd name="T12" fmla="*/ 10 w 47"/>
                  <a:gd name="T13" fmla="*/ 75 h 78"/>
                  <a:gd name="T14" fmla="*/ 23 w 47"/>
                  <a:gd name="T15" fmla="*/ 78 h 78"/>
                  <a:gd name="T16" fmla="*/ 26 w 47"/>
                  <a:gd name="T17" fmla="*/ 78 h 78"/>
                  <a:gd name="T18" fmla="*/ 37 w 47"/>
                  <a:gd name="T19" fmla="*/ 75 h 78"/>
                  <a:gd name="T20" fmla="*/ 47 w 47"/>
                  <a:gd name="T21" fmla="*/ 59 h 78"/>
                  <a:gd name="T22" fmla="*/ 46 w 47"/>
                  <a:gd name="T23" fmla="*/ 49 h 78"/>
                  <a:gd name="T24" fmla="*/ 44 w 47"/>
                  <a:gd name="T25" fmla="*/ 33 h 78"/>
                  <a:gd name="T26" fmla="*/ 40 w 47"/>
                  <a:gd name="T27" fmla="*/ 20 h 78"/>
                  <a:gd name="T28" fmla="*/ 35 w 47"/>
                  <a:gd name="T29" fmla="*/ 14 h 78"/>
                  <a:gd name="T30" fmla="*/ 29 w 47"/>
                  <a:gd name="T31" fmla="*/ 5 h 78"/>
                  <a:gd name="T32" fmla="*/ 23 w 47"/>
                  <a:gd name="T33" fmla="*/ 1 h 78"/>
                  <a:gd name="T34" fmla="*/ 24 w 47"/>
                  <a:gd name="T35" fmla="*/ 2 h 78"/>
                  <a:gd name="T36" fmla="*/ 32 w 47"/>
                  <a:gd name="T37" fmla="*/ 13 h 78"/>
                  <a:gd name="T38" fmla="*/ 36 w 47"/>
                  <a:gd name="T39" fmla="*/ 18 h 78"/>
                  <a:gd name="T40" fmla="*/ 40 w 47"/>
                  <a:gd name="T41" fmla="*/ 23 h 78"/>
                  <a:gd name="T42" fmla="*/ 44 w 47"/>
                  <a:gd name="T43" fmla="*/ 44 h 78"/>
                  <a:gd name="T44" fmla="*/ 45 w 47"/>
                  <a:gd name="T45" fmla="*/ 52 h 78"/>
                  <a:gd name="T46" fmla="*/ 44 w 47"/>
                  <a:gd name="T47" fmla="*/ 65 h 78"/>
                  <a:gd name="T48" fmla="*/ 26 w 47"/>
                  <a:gd name="T49" fmla="*/ 77 h 78"/>
                  <a:gd name="T50" fmla="*/ 26 w 47"/>
                  <a:gd name="T51" fmla="*/ 77 h 78"/>
                  <a:gd name="T52" fmla="*/ 21 w 47"/>
                  <a:gd name="T53" fmla="*/ 77 h 78"/>
                  <a:gd name="T54" fmla="*/ 3 w 47"/>
                  <a:gd name="T55" fmla="*/ 65 h 78"/>
                  <a:gd name="T56" fmla="*/ 2 w 47"/>
                  <a:gd name="T57" fmla="*/ 52 h 78"/>
                  <a:gd name="T58" fmla="*/ 3 w 47"/>
                  <a:gd name="T59" fmla="*/ 44 h 78"/>
                  <a:gd name="T60" fmla="*/ 7 w 47"/>
                  <a:gd name="T61" fmla="*/ 23 h 78"/>
                  <a:gd name="T62" fmla="*/ 11 w 47"/>
                  <a:gd name="T63" fmla="*/ 18 h 78"/>
                  <a:gd name="T64" fmla="*/ 15 w 47"/>
                  <a:gd name="T65" fmla="*/ 13 h 78"/>
                  <a:gd name="T66" fmla="*/ 22 w 47"/>
                  <a:gd name="T67" fmla="*/ 2 h 78"/>
                  <a:gd name="T68" fmla="*/ 23 w 47"/>
                  <a:gd name="T69" fmla="*/ 2 h 78"/>
                  <a:gd name="T70" fmla="*/ 23 w 47"/>
                  <a:gd name="T7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78">
                    <a:moveTo>
                      <a:pt x="22" y="0"/>
                    </a:moveTo>
                    <a:cubicBezTo>
                      <a:pt x="22" y="0"/>
                      <a:pt x="20" y="1"/>
                      <a:pt x="18" y="5"/>
                    </a:cubicBezTo>
                    <a:cubicBezTo>
                      <a:pt x="16" y="8"/>
                      <a:pt x="15" y="9"/>
                      <a:pt x="14" y="12"/>
                    </a:cubicBezTo>
                    <a:cubicBezTo>
                      <a:pt x="13" y="13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9" y="18"/>
                      <a:pt x="8" y="19"/>
                      <a:pt x="7" y="20"/>
                    </a:cubicBezTo>
                    <a:cubicBezTo>
                      <a:pt x="6" y="20"/>
                      <a:pt x="6" y="21"/>
                      <a:pt x="6" y="23"/>
                    </a:cubicBezTo>
                    <a:cubicBezTo>
                      <a:pt x="5" y="26"/>
                      <a:pt x="4" y="29"/>
                      <a:pt x="3" y="33"/>
                    </a:cubicBezTo>
                    <a:cubicBezTo>
                      <a:pt x="2" y="38"/>
                      <a:pt x="3" y="40"/>
                      <a:pt x="1" y="44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4"/>
                      <a:pt x="0" y="56"/>
                      <a:pt x="0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9"/>
                      <a:pt x="7" y="73"/>
                      <a:pt x="10" y="75"/>
                    </a:cubicBezTo>
                    <a:cubicBezTo>
                      <a:pt x="13" y="77"/>
                      <a:pt x="18" y="78"/>
                      <a:pt x="21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7"/>
                      <a:pt x="33" y="77"/>
                      <a:pt x="37" y="75"/>
                    </a:cubicBezTo>
                    <a:cubicBezTo>
                      <a:pt x="40" y="73"/>
                      <a:pt x="43" y="69"/>
                      <a:pt x="45" y="65"/>
                    </a:cubicBezTo>
                    <a:cubicBezTo>
                      <a:pt x="46" y="64"/>
                      <a:pt x="47" y="61"/>
                      <a:pt x="47" y="59"/>
                    </a:cubicBezTo>
                    <a:cubicBezTo>
                      <a:pt x="47" y="56"/>
                      <a:pt x="46" y="54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7"/>
                      <a:pt x="46" y="46"/>
                      <a:pt x="45" y="44"/>
                    </a:cubicBezTo>
                    <a:cubicBezTo>
                      <a:pt x="44" y="40"/>
                      <a:pt x="45" y="38"/>
                      <a:pt x="44" y="33"/>
                    </a:cubicBezTo>
                    <a:cubicBezTo>
                      <a:pt x="43" y="29"/>
                      <a:pt x="42" y="26"/>
                      <a:pt x="41" y="23"/>
                    </a:cubicBezTo>
                    <a:cubicBezTo>
                      <a:pt x="41" y="21"/>
                      <a:pt x="40" y="20"/>
                      <a:pt x="40" y="20"/>
                    </a:cubicBezTo>
                    <a:cubicBezTo>
                      <a:pt x="39" y="19"/>
                      <a:pt x="38" y="18"/>
                      <a:pt x="37" y="17"/>
                    </a:cubicBezTo>
                    <a:cubicBezTo>
                      <a:pt x="36" y="16"/>
                      <a:pt x="36" y="15"/>
                      <a:pt x="35" y="14"/>
                    </a:cubicBezTo>
                    <a:cubicBezTo>
                      <a:pt x="35" y="14"/>
                      <a:pt x="34" y="13"/>
                      <a:pt x="33" y="12"/>
                    </a:cubicBezTo>
                    <a:cubicBezTo>
                      <a:pt x="31" y="9"/>
                      <a:pt x="31" y="8"/>
                      <a:pt x="29" y="5"/>
                    </a:cubicBezTo>
                    <a:cubicBezTo>
                      <a:pt x="27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6" y="2"/>
                      <a:pt x="28" y="5"/>
                    </a:cubicBezTo>
                    <a:cubicBezTo>
                      <a:pt x="30" y="9"/>
                      <a:pt x="30" y="10"/>
                      <a:pt x="32" y="13"/>
                    </a:cubicBezTo>
                    <a:cubicBezTo>
                      <a:pt x="33" y="14"/>
                      <a:pt x="34" y="15"/>
                      <a:pt x="34" y="15"/>
                    </a:cubicBezTo>
                    <a:cubicBezTo>
                      <a:pt x="35" y="16"/>
                      <a:pt x="35" y="17"/>
                      <a:pt x="36" y="18"/>
                    </a:cubicBezTo>
                    <a:cubicBezTo>
                      <a:pt x="37" y="19"/>
                      <a:pt x="38" y="20"/>
                      <a:pt x="38" y="21"/>
                    </a:cubicBezTo>
                    <a:cubicBezTo>
                      <a:pt x="39" y="21"/>
                      <a:pt x="39" y="22"/>
                      <a:pt x="40" y="23"/>
                    </a:cubicBezTo>
                    <a:cubicBezTo>
                      <a:pt x="40" y="27"/>
                      <a:pt x="41" y="29"/>
                      <a:pt x="42" y="33"/>
                    </a:cubicBezTo>
                    <a:cubicBezTo>
                      <a:pt x="43" y="38"/>
                      <a:pt x="42" y="40"/>
                      <a:pt x="44" y="44"/>
                    </a:cubicBezTo>
                    <a:cubicBezTo>
                      <a:pt x="45" y="47"/>
                      <a:pt x="45" y="47"/>
                      <a:pt x="45" y="49"/>
                    </a:cubicBezTo>
                    <a:cubicBezTo>
                      <a:pt x="45" y="50"/>
                      <a:pt x="45" y="51"/>
                      <a:pt x="45" y="52"/>
                    </a:cubicBezTo>
                    <a:cubicBezTo>
                      <a:pt x="45" y="54"/>
                      <a:pt x="45" y="56"/>
                      <a:pt x="45" y="59"/>
                    </a:cubicBezTo>
                    <a:cubicBezTo>
                      <a:pt x="45" y="61"/>
                      <a:pt x="45" y="63"/>
                      <a:pt x="44" y="65"/>
                    </a:cubicBezTo>
                    <a:cubicBezTo>
                      <a:pt x="42" y="68"/>
                      <a:pt x="39" y="73"/>
                      <a:pt x="36" y="74"/>
                    </a:cubicBezTo>
                    <a:cubicBezTo>
                      <a:pt x="33" y="75"/>
                      <a:pt x="29" y="76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5" y="77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18" y="76"/>
                      <a:pt x="14" y="75"/>
                      <a:pt x="11" y="74"/>
                    </a:cubicBezTo>
                    <a:cubicBezTo>
                      <a:pt x="8" y="73"/>
                      <a:pt x="5" y="68"/>
                      <a:pt x="3" y="65"/>
                    </a:cubicBezTo>
                    <a:cubicBezTo>
                      <a:pt x="2" y="63"/>
                      <a:pt x="2" y="61"/>
                      <a:pt x="2" y="59"/>
                    </a:cubicBezTo>
                    <a:cubicBezTo>
                      <a:pt x="2" y="56"/>
                      <a:pt x="2" y="54"/>
                      <a:pt x="2" y="52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7"/>
                      <a:pt x="2" y="47"/>
                      <a:pt x="3" y="44"/>
                    </a:cubicBezTo>
                    <a:cubicBezTo>
                      <a:pt x="4" y="40"/>
                      <a:pt x="4" y="38"/>
                      <a:pt x="5" y="33"/>
                    </a:cubicBezTo>
                    <a:cubicBezTo>
                      <a:pt x="6" y="29"/>
                      <a:pt x="6" y="27"/>
                      <a:pt x="7" y="23"/>
                    </a:cubicBezTo>
                    <a:cubicBezTo>
                      <a:pt x="7" y="22"/>
                      <a:pt x="8" y="21"/>
                      <a:pt x="8" y="21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7" y="10"/>
                      <a:pt x="17" y="9"/>
                      <a:pt x="19" y="5"/>
                    </a:cubicBezTo>
                    <a:cubicBezTo>
                      <a:pt x="20" y="4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3" name="Freeform 579"/>
              <p:cNvSpPr>
                <a:spLocks/>
              </p:cNvSpPr>
              <p:nvPr/>
            </p:nvSpPr>
            <p:spPr bwMode="auto">
              <a:xfrm>
                <a:off x="1856226" y="825014"/>
                <a:ext cx="12700" cy="42863"/>
              </a:xfrm>
              <a:custGeom>
                <a:avLst/>
                <a:gdLst>
                  <a:gd name="T0" fmla="*/ 0 w 8"/>
                  <a:gd name="T1" fmla="*/ 11 h 27"/>
                  <a:gd name="T2" fmla="*/ 1 w 8"/>
                  <a:gd name="T3" fmla="*/ 11 h 27"/>
                  <a:gd name="T4" fmla="*/ 1 w 8"/>
                  <a:gd name="T5" fmla="*/ 11 h 27"/>
                  <a:gd name="T6" fmla="*/ 2 w 8"/>
                  <a:gd name="T7" fmla="*/ 12 h 27"/>
                  <a:gd name="T8" fmla="*/ 4 w 8"/>
                  <a:gd name="T9" fmla="*/ 15 h 27"/>
                  <a:gd name="T10" fmla="*/ 4 w 8"/>
                  <a:gd name="T11" fmla="*/ 16 h 27"/>
                  <a:gd name="T12" fmla="*/ 4 w 8"/>
                  <a:gd name="T13" fmla="*/ 17 h 27"/>
                  <a:gd name="T14" fmla="*/ 0 w 8"/>
                  <a:gd name="T15" fmla="*/ 21 h 27"/>
                  <a:gd name="T16" fmla="*/ 0 w 8"/>
                  <a:gd name="T17" fmla="*/ 24 h 27"/>
                  <a:gd name="T18" fmla="*/ 1 w 8"/>
                  <a:gd name="T19" fmla="*/ 26 h 27"/>
                  <a:gd name="T20" fmla="*/ 2 w 8"/>
                  <a:gd name="T21" fmla="*/ 27 h 27"/>
                  <a:gd name="T22" fmla="*/ 4 w 8"/>
                  <a:gd name="T23" fmla="*/ 27 h 27"/>
                  <a:gd name="T24" fmla="*/ 6 w 8"/>
                  <a:gd name="T25" fmla="*/ 27 h 27"/>
                  <a:gd name="T26" fmla="*/ 7 w 8"/>
                  <a:gd name="T27" fmla="*/ 24 h 27"/>
                  <a:gd name="T28" fmla="*/ 8 w 8"/>
                  <a:gd name="T29" fmla="*/ 17 h 27"/>
                  <a:gd name="T30" fmla="*/ 8 w 8"/>
                  <a:gd name="T31" fmla="*/ 13 h 27"/>
                  <a:gd name="T32" fmla="*/ 8 w 8"/>
                  <a:gd name="T33" fmla="*/ 12 h 27"/>
                  <a:gd name="T34" fmla="*/ 7 w 8"/>
                  <a:gd name="T35" fmla="*/ 10 h 27"/>
                  <a:gd name="T36" fmla="*/ 7 w 8"/>
                  <a:gd name="T37" fmla="*/ 8 h 27"/>
                  <a:gd name="T38" fmla="*/ 8 w 8"/>
                  <a:gd name="T39" fmla="*/ 1 h 27"/>
                  <a:gd name="T40" fmla="*/ 7 w 8"/>
                  <a:gd name="T41" fmla="*/ 0 h 27"/>
                  <a:gd name="T42" fmla="*/ 7 w 8"/>
                  <a:gd name="T43" fmla="*/ 1 h 27"/>
                  <a:gd name="T44" fmla="*/ 7 w 8"/>
                  <a:gd name="T45" fmla="*/ 8 h 27"/>
                  <a:gd name="T46" fmla="*/ 6 w 8"/>
                  <a:gd name="T47" fmla="*/ 10 h 27"/>
                  <a:gd name="T48" fmla="*/ 7 w 8"/>
                  <a:gd name="T49" fmla="*/ 13 h 27"/>
                  <a:gd name="T50" fmla="*/ 8 w 8"/>
                  <a:gd name="T51" fmla="*/ 13 h 27"/>
                  <a:gd name="T52" fmla="*/ 7 w 8"/>
                  <a:gd name="T53" fmla="*/ 17 h 27"/>
                  <a:gd name="T54" fmla="*/ 6 w 8"/>
                  <a:gd name="T55" fmla="*/ 24 h 27"/>
                  <a:gd name="T56" fmla="*/ 5 w 8"/>
                  <a:gd name="T57" fmla="*/ 26 h 27"/>
                  <a:gd name="T58" fmla="*/ 4 w 8"/>
                  <a:gd name="T59" fmla="*/ 26 h 27"/>
                  <a:gd name="T60" fmla="*/ 2 w 8"/>
                  <a:gd name="T61" fmla="*/ 26 h 27"/>
                  <a:gd name="T62" fmla="*/ 1 w 8"/>
                  <a:gd name="T63" fmla="*/ 26 h 27"/>
                  <a:gd name="T64" fmla="*/ 1 w 8"/>
                  <a:gd name="T65" fmla="*/ 24 h 27"/>
                  <a:gd name="T66" fmla="*/ 1 w 8"/>
                  <a:gd name="T67" fmla="*/ 21 h 27"/>
                  <a:gd name="T68" fmla="*/ 4 w 8"/>
                  <a:gd name="T69" fmla="*/ 17 h 27"/>
                  <a:gd name="T70" fmla="*/ 5 w 8"/>
                  <a:gd name="T71" fmla="*/ 16 h 27"/>
                  <a:gd name="T72" fmla="*/ 4 w 8"/>
                  <a:gd name="T73" fmla="*/ 15 h 27"/>
                  <a:gd name="T74" fmla="*/ 3 w 8"/>
                  <a:gd name="T75" fmla="*/ 11 h 27"/>
                  <a:gd name="T76" fmla="*/ 1 w 8"/>
                  <a:gd name="T77" fmla="*/ 10 h 27"/>
                  <a:gd name="T78" fmla="*/ 0 w 8"/>
                  <a:gd name="T79" fmla="*/ 10 h 27"/>
                  <a:gd name="T80" fmla="*/ 0 w 8"/>
                  <a:gd name="T81" fmla="*/ 10 h 27"/>
                  <a:gd name="T82" fmla="*/ 0 w 8"/>
                  <a:gd name="T8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27">
                    <a:moveTo>
                      <a:pt x="0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8"/>
                      <a:pt x="1" y="18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8" y="21"/>
                      <a:pt x="8" y="20"/>
                      <a:pt x="8" y="17"/>
                    </a:cubicBezTo>
                    <a:cubicBezTo>
                      <a:pt x="8" y="16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5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6" y="11"/>
                      <a:pt x="7" y="12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7" y="20"/>
                      <a:pt x="7" y="21"/>
                      <a:pt x="6" y="24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3" y="26"/>
                      <a:pt x="3" y="26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5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5"/>
                      <a:pt x="4" y="15"/>
                    </a:cubicBezTo>
                    <a:cubicBezTo>
                      <a:pt x="4" y="14"/>
                      <a:pt x="4" y="13"/>
                      <a:pt x="3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4" name="Freeform 580"/>
              <p:cNvSpPr>
                <a:spLocks/>
              </p:cNvSpPr>
              <p:nvPr/>
            </p:nvSpPr>
            <p:spPr bwMode="auto">
              <a:xfrm>
                <a:off x="1848289" y="871051"/>
                <a:ext cx="20638" cy="38100"/>
              </a:xfrm>
              <a:custGeom>
                <a:avLst/>
                <a:gdLst>
                  <a:gd name="T0" fmla="*/ 1 w 13"/>
                  <a:gd name="T1" fmla="*/ 1 h 24"/>
                  <a:gd name="T2" fmla="*/ 6 w 13"/>
                  <a:gd name="T3" fmla="*/ 8 h 24"/>
                  <a:gd name="T4" fmla="*/ 11 w 13"/>
                  <a:gd name="T5" fmla="*/ 16 h 24"/>
                  <a:gd name="T6" fmla="*/ 12 w 13"/>
                  <a:gd name="T7" fmla="*/ 19 h 24"/>
                  <a:gd name="T8" fmla="*/ 11 w 13"/>
                  <a:gd name="T9" fmla="*/ 22 h 24"/>
                  <a:gd name="T10" fmla="*/ 7 w 13"/>
                  <a:gd name="T11" fmla="*/ 23 h 24"/>
                  <a:gd name="T12" fmla="*/ 5 w 13"/>
                  <a:gd name="T13" fmla="*/ 20 h 24"/>
                  <a:gd name="T14" fmla="*/ 5 w 13"/>
                  <a:gd name="T15" fmla="*/ 20 h 24"/>
                  <a:gd name="T16" fmla="*/ 6 w 13"/>
                  <a:gd name="T17" fmla="*/ 14 h 24"/>
                  <a:gd name="T18" fmla="*/ 5 w 13"/>
                  <a:gd name="T19" fmla="*/ 12 h 24"/>
                  <a:gd name="T20" fmla="*/ 0 w 13"/>
                  <a:gd name="T21" fmla="*/ 9 h 24"/>
                  <a:gd name="T22" fmla="*/ 0 w 13"/>
                  <a:gd name="T23" fmla="*/ 10 h 24"/>
                  <a:gd name="T24" fmla="*/ 0 w 13"/>
                  <a:gd name="T25" fmla="*/ 10 h 24"/>
                  <a:gd name="T26" fmla="*/ 0 w 13"/>
                  <a:gd name="T27" fmla="*/ 10 h 24"/>
                  <a:gd name="T28" fmla="*/ 4 w 13"/>
                  <a:gd name="T29" fmla="*/ 13 h 24"/>
                  <a:gd name="T30" fmla="*/ 5 w 13"/>
                  <a:gd name="T31" fmla="*/ 14 h 24"/>
                  <a:gd name="T32" fmla="*/ 4 w 13"/>
                  <a:gd name="T33" fmla="*/ 20 h 24"/>
                  <a:gd name="T34" fmla="*/ 4 w 13"/>
                  <a:gd name="T35" fmla="*/ 20 h 24"/>
                  <a:gd name="T36" fmla="*/ 7 w 13"/>
                  <a:gd name="T37" fmla="*/ 24 h 24"/>
                  <a:gd name="T38" fmla="*/ 11 w 13"/>
                  <a:gd name="T39" fmla="*/ 22 h 24"/>
                  <a:gd name="T40" fmla="*/ 13 w 13"/>
                  <a:gd name="T41" fmla="*/ 19 h 24"/>
                  <a:gd name="T42" fmla="*/ 12 w 13"/>
                  <a:gd name="T43" fmla="*/ 15 h 24"/>
                  <a:gd name="T44" fmla="*/ 7 w 13"/>
                  <a:gd name="T45" fmla="*/ 7 h 24"/>
                  <a:gd name="T46" fmla="*/ 4 w 13"/>
                  <a:gd name="T47" fmla="*/ 3 h 24"/>
                  <a:gd name="T48" fmla="*/ 2 w 13"/>
                  <a:gd name="T49" fmla="*/ 0 h 24"/>
                  <a:gd name="T50" fmla="*/ 2 w 13"/>
                  <a:gd name="T51" fmla="*/ 0 h 24"/>
                  <a:gd name="T52" fmla="*/ 1 w 13"/>
                  <a:gd name="T5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" y="1"/>
                    </a:moveTo>
                    <a:cubicBezTo>
                      <a:pt x="1" y="1"/>
                      <a:pt x="4" y="6"/>
                      <a:pt x="6" y="8"/>
                    </a:cubicBezTo>
                    <a:cubicBezTo>
                      <a:pt x="8" y="9"/>
                      <a:pt x="10" y="13"/>
                      <a:pt x="11" y="16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20"/>
                      <a:pt x="11" y="21"/>
                      <a:pt x="11" y="22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17"/>
                      <a:pt x="6" y="16"/>
                      <a:pt x="6" y="14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2" y="10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4" y="17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8" y="24"/>
                      <a:pt x="10" y="23"/>
                      <a:pt x="11" y="22"/>
                    </a:cubicBezTo>
                    <a:cubicBezTo>
                      <a:pt x="12" y="21"/>
                      <a:pt x="13" y="20"/>
                      <a:pt x="13" y="19"/>
                    </a:cubicBezTo>
                    <a:cubicBezTo>
                      <a:pt x="13" y="18"/>
                      <a:pt x="12" y="17"/>
                      <a:pt x="12" y="15"/>
                    </a:cubicBezTo>
                    <a:cubicBezTo>
                      <a:pt x="11" y="12"/>
                      <a:pt x="8" y="9"/>
                      <a:pt x="7" y="7"/>
                    </a:cubicBezTo>
                    <a:cubicBezTo>
                      <a:pt x="6" y="6"/>
                      <a:pt x="5" y="5"/>
                      <a:pt x="4" y="3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5" name="Freeform 581"/>
              <p:cNvSpPr>
                <a:spLocks/>
              </p:cNvSpPr>
              <p:nvPr/>
            </p:nvSpPr>
            <p:spPr bwMode="auto">
              <a:xfrm>
                <a:off x="1778439" y="961539"/>
                <a:ext cx="11113" cy="20638"/>
              </a:xfrm>
              <a:custGeom>
                <a:avLst/>
                <a:gdLst>
                  <a:gd name="T0" fmla="*/ 0 w 6"/>
                  <a:gd name="T1" fmla="*/ 1 h 13"/>
                  <a:gd name="T2" fmla="*/ 1 w 6"/>
                  <a:gd name="T3" fmla="*/ 1 h 13"/>
                  <a:gd name="T4" fmla="*/ 5 w 6"/>
                  <a:gd name="T5" fmla="*/ 6 h 13"/>
                  <a:gd name="T6" fmla="*/ 6 w 6"/>
                  <a:gd name="T7" fmla="*/ 6 h 13"/>
                  <a:gd name="T8" fmla="*/ 5 w 6"/>
                  <a:gd name="T9" fmla="*/ 6 h 13"/>
                  <a:gd name="T10" fmla="*/ 6 w 6"/>
                  <a:gd name="T11" fmla="*/ 13 h 13"/>
                  <a:gd name="T12" fmla="*/ 6 w 6"/>
                  <a:gd name="T13" fmla="*/ 13 h 13"/>
                  <a:gd name="T14" fmla="*/ 6 w 6"/>
                  <a:gd name="T15" fmla="*/ 13 h 13"/>
                  <a:gd name="T16" fmla="*/ 6 w 6"/>
                  <a:gd name="T17" fmla="*/ 6 h 13"/>
                  <a:gd name="T18" fmla="*/ 6 w 6"/>
                  <a:gd name="T19" fmla="*/ 6 h 13"/>
                  <a:gd name="T20" fmla="*/ 0 w 6"/>
                  <a:gd name="T21" fmla="*/ 0 h 13"/>
                  <a:gd name="T22" fmla="*/ 0 w 6"/>
                  <a:gd name="T2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5" y="4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2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6" name="Freeform 582"/>
              <p:cNvSpPr>
                <a:spLocks/>
              </p:cNvSpPr>
              <p:nvPr/>
            </p:nvSpPr>
            <p:spPr bwMode="auto">
              <a:xfrm>
                <a:off x="1787964" y="969476"/>
                <a:ext cx="12700" cy="23813"/>
              </a:xfrm>
              <a:custGeom>
                <a:avLst/>
                <a:gdLst>
                  <a:gd name="T0" fmla="*/ 1 w 8"/>
                  <a:gd name="T1" fmla="*/ 1 h 15"/>
                  <a:gd name="T2" fmla="*/ 2 w 8"/>
                  <a:gd name="T3" fmla="*/ 1 h 15"/>
                  <a:gd name="T4" fmla="*/ 3 w 8"/>
                  <a:gd name="T5" fmla="*/ 1 h 15"/>
                  <a:gd name="T6" fmla="*/ 4 w 8"/>
                  <a:gd name="T7" fmla="*/ 1 h 15"/>
                  <a:gd name="T8" fmla="*/ 6 w 8"/>
                  <a:gd name="T9" fmla="*/ 3 h 15"/>
                  <a:gd name="T10" fmla="*/ 7 w 8"/>
                  <a:gd name="T11" fmla="*/ 5 h 15"/>
                  <a:gd name="T12" fmla="*/ 7 w 8"/>
                  <a:gd name="T13" fmla="*/ 6 h 15"/>
                  <a:gd name="T14" fmla="*/ 7 w 8"/>
                  <a:gd name="T15" fmla="*/ 14 h 15"/>
                  <a:gd name="T16" fmla="*/ 7 w 8"/>
                  <a:gd name="T17" fmla="*/ 15 h 15"/>
                  <a:gd name="T18" fmla="*/ 8 w 8"/>
                  <a:gd name="T19" fmla="*/ 14 h 15"/>
                  <a:gd name="T20" fmla="*/ 8 w 8"/>
                  <a:gd name="T21" fmla="*/ 10 h 15"/>
                  <a:gd name="T22" fmla="*/ 8 w 8"/>
                  <a:gd name="T23" fmla="*/ 6 h 15"/>
                  <a:gd name="T24" fmla="*/ 8 w 8"/>
                  <a:gd name="T25" fmla="*/ 5 h 15"/>
                  <a:gd name="T26" fmla="*/ 7 w 8"/>
                  <a:gd name="T27" fmla="*/ 3 h 15"/>
                  <a:gd name="T28" fmla="*/ 5 w 8"/>
                  <a:gd name="T29" fmla="*/ 0 h 15"/>
                  <a:gd name="T30" fmla="*/ 3 w 8"/>
                  <a:gd name="T31" fmla="*/ 0 h 15"/>
                  <a:gd name="T32" fmla="*/ 1 w 8"/>
                  <a:gd name="T33" fmla="*/ 0 h 15"/>
                  <a:gd name="T34" fmla="*/ 0 w 8"/>
                  <a:gd name="T35" fmla="*/ 1 h 15"/>
                  <a:gd name="T36" fmla="*/ 1 w 8"/>
                  <a:gd name="T3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8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" name="Freeform 583"/>
              <p:cNvSpPr>
                <a:spLocks/>
              </p:cNvSpPr>
              <p:nvPr/>
            </p:nvSpPr>
            <p:spPr bwMode="auto">
              <a:xfrm>
                <a:off x="1799076" y="975826"/>
                <a:ext cx="15875" cy="31750"/>
              </a:xfrm>
              <a:custGeom>
                <a:avLst/>
                <a:gdLst>
                  <a:gd name="T0" fmla="*/ 1 w 10"/>
                  <a:gd name="T1" fmla="*/ 1 h 20"/>
                  <a:gd name="T2" fmla="*/ 1 w 10"/>
                  <a:gd name="T3" fmla="*/ 1 h 20"/>
                  <a:gd name="T4" fmla="*/ 2 w 10"/>
                  <a:gd name="T5" fmla="*/ 1 h 20"/>
                  <a:gd name="T6" fmla="*/ 5 w 10"/>
                  <a:gd name="T7" fmla="*/ 2 h 20"/>
                  <a:gd name="T8" fmla="*/ 8 w 10"/>
                  <a:gd name="T9" fmla="*/ 5 h 20"/>
                  <a:gd name="T10" fmla="*/ 9 w 10"/>
                  <a:gd name="T11" fmla="*/ 7 h 20"/>
                  <a:gd name="T12" fmla="*/ 9 w 10"/>
                  <a:gd name="T13" fmla="*/ 19 h 20"/>
                  <a:gd name="T14" fmla="*/ 9 w 10"/>
                  <a:gd name="T15" fmla="*/ 20 h 20"/>
                  <a:gd name="T16" fmla="*/ 10 w 10"/>
                  <a:gd name="T17" fmla="*/ 19 h 20"/>
                  <a:gd name="T18" fmla="*/ 10 w 10"/>
                  <a:gd name="T19" fmla="*/ 7 h 20"/>
                  <a:gd name="T20" fmla="*/ 9 w 10"/>
                  <a:gd name="T21" fmla="*/ 4 h 20"/>
                  <a:gd name="T22" fmla="*/ 6 w 10"/>
                  <a:gd name="T23" fmla="*/ 2 h 20"/>
                  <a:gd name="T24" fmla="*/ 2 w 10"/>
                  <a:gd name="T25" fmla="*/ 0 h 20"/>
                  <a:gd name="T26" fmla="*/ 0 w 10"/>
                  <a:gd name="T27" fmla="*/ 1 h 20"/>
                  <a:gd name="T28" fmla="*/ 0 w 10"/>
                  <a:gd name="T29" fmla="*/ 1 h 20"/>
                  <a:gd name="T30" fmla="*/ 1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8"/>
                      <a:pt x="10" y="7"/>
                    </a:cubicBezTo>
                    <a:cubicBezTo>
                      <a:pt x="10" y="6"/>
                      <a:pt x="9" y="5"/>
                      <a:pt x="9" y="4"/>
                    </a:cubicBezTo>
                    <a:cubicBezTo>
                      <a:pt x="8" y="3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8" name="Freeform 584"/>
              <p:cNvSpPr>
                <a:spLocks/>
              </p:cNvSpPr>
              <p:nvPr/>
            </p:nvSpPr>
            <p:spPr bwMode="auto">
              <a:xfrm>
                <a:off x="1813364" y="982176"/>
                <a:ext cx="12700" cy="7938"/>
              </a:xfrm>
              <a:custGeom>
                <a:avLst/>
                <a:gdLst>
                  <a:gd name="T0" fmla="*/ 1 w 8"/>
                  <a:gd name="T1" fmla="*/ 2 h 5"/>
                  <a:gd name="T2" fmla="*/ 1 w 8"/>
                  <a:gd name="T3" fmla="*/ 2 h 5"/>
                  <a:gd name="T4" fmla="*/ 3 w 8"/>
                  <a:gd name="T5" fmla="*/ 1 h 5"/>
                  <a:gd name="T6" fmla="*/ 3 w 8"/>
                  <a:gd name="T7" fmla="*/ 1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4 h 5"/>
                  <a:gd name="T14" fmla="*/ 4 w 8"/>
                  <a:gd name="T15" fmla="*/ 1 h 5"/>
                  <a:gd name="T16" fmla="*/ 3 w 8"/>
                  <a:gd name="T17" fmla="*/ 0 h 5"/>
                  <a:gd name="T18" fmla="*/ 0 w 8"/>
                  <a:gd name="T19" fmla="*/ 2 h 5"/>
                  <a:gd name="T20" fmla="*/ 0 w 8"/>
                  <a:gd name="T21" fmla="*/ 2 h 5"/>
                  <a:gd name="T22" fmla="*/ 1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9" name="Freeform 585"/>
              <p:cNvSpPr>
                <a:spLocks/>
              </p:cNvSpPr>
              <p:nvPr/>
            </p:nvSpPr>
            <p:spPr bwMode="auto">
              <a:xfrm>
                <a:off x="1822889" y="985351"/>
                <a:ext cx="15875" cy="31750"/>
              </a:xfrm>
              <a:custGeom>
                <a:avLst/>
                <a:gdLst>
                  <a:gd name="T0" fmla="*/ 1 w 10"/>
                  <a:gd name="T1" fmla="*/ 17 h 20"/>
                  <a:gd name="T2" fmla="*/ 1 w 10"/>
                  <a:gd name="T3" fmla="*/ 11 h 20"/>
                  <a:gd name="T4" fmla="*/ 2 w 10"/>
                  <a:gd name="T5" fmla="*/ 4 h 20"/>
                  <a:gd name="T6" fmla="*/ 3 w 10"/>
                  <a:gd name="T7" fmla="*/ 2 h 20"/>
                  <a:gd name="T8" fmla="*/ 5 w 10"/>
                  <a:gd name="T9" fmla="*/ 1 h 20"/>
                  <a:gd name="T10" fmla="*/ 6 w 10"/>
                  <a:gd name="T11" fmla="*/ 2 h 20"/>
                  <a:gd name="T12" fmla="*/ 7 w 10"/>
                  <a:gd name="T13" fmla="*/ 3 h 20"/>
                  <a:gd name="T14" fmla="*/ 9 w 10"/>
                  <a:gd name="T15" fmla="*/ 6 h 20"/>
                  <a:gd name="T16" fmla="*/ 9 w 10"/>
                  <a:gd name="T17" fmla="*/ 6 h 20"/>
                  <a:gd name="T18" fmla="*/ 9 w 10"/>
                  <a:gd name="T19" fmla="*/ 6 h 20"/>
                  <a:gd name="T20" fmla="*/ 9 w 10"/>
                  <a:gd name="T21" fmla="*/ 6 h 20"/>
                  <a:gd name="T22" fmla="*/ 9 w 10"/>
                  <a:gd name="T23" fmla="*/ 6 h 20"/>
                  <a:gd name="T24" fmla="*/ 9 w 10"/>
                  <a:gd name="T25" fmla="*/ 6 h 20"/>
                  <a:gd name="T26" fmla="*/ 9 w 10"/>
                  <a:gd name="T27" fmla="*/ 6 h 20"/>
                  <a:gd name="T28" fmla="*/ 8 w 10"/>
                  <a:gd name="T29" fmla="*/ 14 h 20"/>
                  <a:gd name="T30" fmla="*/ 9 w 10"/>
                  <a:gd name="T31" fmla="*/ 20 h 20"/>
                  <a:gd name="T32" fmla="*/ 9 w 10"/>
                  <a:gd name="T33" fmla="*/ 20 h 20"/>
                  <a:gd name="T34" fmla="*/ 10 w 10"/>
                  <a:gd name="T35" fmla="*/ 20 h 20"/>
                  <a:gd name="T36" fmla="*/ 9 w 10"/>
                  <a:gd name="T37" fmla="*/ 14 h 20"/>
                  <a:gd name="T38" fmla="*/ 10 w 10"/>
                  <a:gd name="T39" fmla="*/ 6 h 20"/>
                  <a:gd name="T40" fmla="*/ 10 w 10"/>
                  <a:gd name="T41" fmla="*/ 5 h 20"/>
                  <a:gd name="T42" fmla="*/ 8 w 10"/>
                  <a:gd name="T43" fmla="*/ 2 h 20"/>
                  <a:gd name="T44" fmla="*/ 6 w 10"/>
                  <a:gd name="T45" fmla="*/ 1 h 20"/>
                  <a:gd name="T46" fmla="*/ 5 w 10"/>
                  <a:gd name="T47" fmla="*/ 0 h 20"/>
                  <a:gd name="T48" fmla="*/ 2 w 10"/>
                  <a:gd name="T49" fmla="*/ 1 h 20"/>
                  <a:gd name="T50" fmla="*/ 0 w 10"/>
                  <a:gd name="T51" fmla="*/ 11 h 20"/>
                  <a:gd name="T52" fmla="*/ 0 w 10"/>
                  <a:gd name="T53" fmla="*/ 17 h 20"/>
                  <a:gd name="T54" fmla="*/ 1 w 10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1" y="17"/>
                    </a:moveTo>
                    <a:cubicBezTo>
                      <a:pt x="1" y="17"/>
                      <a:pt x="1" y="14"/>
                      <a:pt x="1" y="11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8" y="11"/>
                      <a:pt x="8" y="14"/>
                    </a:cubicBezTo>
                    <a:cubicBezTo>
                      <a:pt x="8" y="16"/>
                      <a:pt x="9" y="18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8"/>
                      <a:pt x="9" y="16"/>
                      <a:pt x="9" y="14"/>
                    </a:cubicBezTo>
                    <a:cubicBezTo>
                      <a:pt x="9" y="11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0" y="3"/>
                      <a:pt x="0" y="7"/>
                      <a:pt x="0" y="11"/>
                    </a:cubicBezTo>
                    <a:cubicBezTo>
                      <a:pt x="0" y="14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" name="Freeform 586"/>
              <p:cNvSpPr>
                <a:spLocks/>
              </p:cNvSpPr>
              <p:nvPr/>
            </p:nvSpPr>
            <p:spPr bwMode="auto">
              <a:xfrm>
                <a:off x="1837176" y="983764"/>
                <a:ext cx="11113" cy="31750"/>
              </a:xfrm>
              <a:custGeom>
                <a:avLst/>
                <a:gdLst>
                  <a:gd name="T0" fmla="*/ 1 w 7"/>
                  <a:gd name="T1" fmla="*/ 7 h 20"/>
                  <a:gd name="T2" fmla="*/ 1 w 7"/>
                  <a:gd name="T3" fmla="*/ 6 h 20"/>
                  <a:gd name="T4" fmla="*/ 2 w 7"/>
                  <a:gd name="T5" fmla="*/ 3 h 20"/>
                  <a:gd name="T6" fmla="*/ 3 w 7"/>
                  <a:gd name="T7" fmla="*/ 1 h 20"/>
                  <a:gd name="T8" fmla="*/ 4 w 7"/>
                  <a:gd name="T9" fmla="*/ 1 h 20"/>
                  <a:gd name="T10" fmla="*/ 4 w 7"/>
                  <a:gd name="T11" fmla="*/ 1 h 20"/>
                  <a:gd name="T12" fmla="*/ 4 w 7"/>
                  <a:gd name="T13" fmla="*/ 1 h 20"/>
                  <a:gd name="T14" fmla="*/ 4 w 7"/>
                  <a:gd name="T15" fmla="*/ 1 h 20"/>
                  <a:gd name="T16" fmla="*/ 4 w 7"/>
                  <a:gd name="T17" fmla="*/ 1 h 20"/>
                  <a:gd name="T18" fmla="*/ 6 w 7"/>
                  <a:gd name="T19" fmla="*/ 9 h 20"/>
                  <a:gd name="T20" fmla="*/ 6 w 7"/>
                  <a:gd name="T21" fmla="*/ 20 h 20"/>
                  <a:gd name="T22" fmla="*/ 6 w 7"/>
                  <a:gd name="T23" fmla="*/ 20 h 20"/>
                  <a:gd name="T24" fmla="*/ 6 w 7"/>
                  <a:gd name="T25" fmla="*/ 20 h 20"/>
                  <a:gd name="T26" fmla="*/ 7 w 7"/>
                  <a:gd name="T27" fmla="*/ 20 h 20"/>
                  <a:gd name="T28" fmla="*/ 7 w 7"/>
                  <a:gd name="T29" fmla="*/ 20 h 20"/>
                  <a:gd name="T30" fmla="*/ 7 w 7"/>
                  <a:gd name="T31" fmla="*/ 9 h 20"/>
                  <a:gd name="T32" fmla="*/ 5 w 7"/>
                  <a:gd name="T33" fmla="*/ 1 h 20"/>
                  <a:gd name="T34" fmla="*/ 4 w 7"/>
                  <a:gd name="T35" fmla="*/ 0 h 20"/>
                  <a:gd name="T36" fmla="*/ 2 w 7"/>
                  <a:gd name="T37" fmla="*/ 1 h 20"/>
                  <a:gd name="T38" fmla="*/ 1 w 7"/>
                  <a:gd name="T39" fmla="*/ 3 h 20"/>
                  <a:gd name="T40" fmla="*/ 0 w 7"/>
                  <a:gd name="T41" fmla="*/ 7 h 20"/>
                  <a:gd name="T42" fmla="*/ 0 w 7"/>
                  <a:gd name="T43" fmla="*/ 7 h 20"/>
                  <a:gd name="T44" fmla="*/ 1 w 7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0">
                    <a:moveTo>
                      <a:pt x="1" y="7"/>
                    </a:move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7"/>
                      <a:pt x="6" y="9"/>
                    </a:cubicBezTo>
                    <a:cubicBezTo>
                      <a:pt x="6" y="10"/>
                      <a:pt x="6" y="18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7" y="10"/>
                      <a:pt x="7" y="9"/>
                    </a:cubicBezTo>
                    <a:cubicBezTo>
                      <a:pt x="7" y="6"/>
                      <a:pt x="6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1" name="Freeform 587"/>
              <p:cNvSpPr>
                <a:spLocks/>
              </p:cNvSpPr>
              <p:nvPr/>
            </p:nvSpPr>
            <p:spPr bwMode="auto">
              <a:xfrm>
                <a:off x="1848289" y="990114"/>
                <a:ext cx="14288" cy="28575"/>
              </a:xfrm>
              <a:custGeom>
                <a:avLst/>
                <a:gdLst>
                  <a:gd name="T0" fmla="*/ 0 w 9"/>
                  <a:gd name="T1" fmla="*/ 4 h 18"/>
                  <a:gd name="T2" fmla="*/ 1 w 9"/>
                  <a:gd name="T3" fmla="*/ 4 h 18"/>
                  <a:gd name="T4" fmla="*/ 4 w 9"/>
                  <a:gd name="T5" fmla="*/ 1 h 18"/>
                  <a:gd name="T6" fmla="*/ 4 w 9"/>
                  <a:gd name="T7" fmla="*/ 1 h 18"/>
                  <a:gd name="T8" fmla="*/ 6 w 9"/>
                  <a:gd name="T9" fmla="*/ 2 h 18"/>
                  <a:gd name="T10" fmla="*/ 7 w 9"/>
                  <a:gd name="T11" fmla="*/ 4 h 18"/>
                  <a:gd name="T12" fmla="*/ 7 w 9"/>
                  <a:gd name="T13" fmla="*/ 5 h 18"/>
                  <a:gd name="T14" fmla="*/ 7 w 9"/>
                  <a:gd name="T15" fmla="*/ 7 h 18"/>
                  <a:gd name="T16" fmla="*/ 7 w 9"/>
                  <a:gd name="T17" fmla="*/ 9 h 18"/>
                  <a:gd name="T18" fmla="*/ 8 w 9"/>
                  <a:gd name="T19" fmla="*/ 18 h 18"/>
                  <a:gd name="T20" fmla="*/ 8 w 9"/>
                  <a:gd name="T21" fmla="*/ 18 h 18"/>
                  <a:gd name="T22" fmla="*/ 9 w 9"/>
                  <a:gd name="T23" fmla="*/ 18 h 18"/>
                  <a:gd name="T24" fmla="*/ 8 w 9"/>
                  <a:gd name="T25" fmla="*/ 9 h 18"/>
                  <a:gd name="T26" fmla="*/ 8 w 9"/>
                  <a:gd name="T27" fmla="*/ 7 h 18"/>
                  <a:gd name="T28" fmla="*/ 8 w 9"/>
                  <a:gd name="T29" fmla="*/ 5 h 18"/>
                  <a:gd name="T30" fmla="*/ 8 w 9"/>
                  <a:gd name="T31" fmla="*/ 3 h 18"/>
                  <a:gd name="T32" fmla="*/ 7 w 9"/>
                  <a:gd name="T33" fmla="*/ 1 h 18"/>
                  <a:gd name="T34" fmla="*/ 5 w 9"/>
                  <a:gd name="T35" fmla="*/ 0 h 18"/>
                  <a:gd name="T36" fmla="*/ 4 w 9"/>
                  <a:gd name="T37" fmla="*/ 0 h 18"/>
                  <a:gd name="T38" fmla="*/ 1 w 9"/>
                  <a:gd name="T39" fmla="*/ 2 h 18"/>
                  <a:gd name="T40" fmla="*/ 0 w 9"/>
                  <a:gd name="T41" fmla="*/ 4 h 18"/>
                  <a:gd name="T42" fmla="*/ 0 w 9"/>
                  <a:gd name="T43" fmla="*/ 5 h 18"/>
                  <a:gd name="T44" fmla="*/ 0 w 9"/>
                  <a:gd name="T4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11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1"/>
                      <a:pt x="8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2" name="Freeform 588"/>
              <p:cNvSpPr>
                <a:spLocks/>
              </p:cNvSpPr>
              <p:nvPr/>
            </p:nvSpPr>
            <p:spPr bwMode="auto">
              <a:xfrm>
                <a:off x="1859401" y="986939"/>
                <a:ext cx="23813" cy="14288"/>
              </a:xfrm>
              <a:custGeom>
                <a:avLst/>
                <a:gdLst>
                  <a:gd name="T0" fmla="*/ 1 w 15"/>
                  <a:gd name="T1" fmla="*/ 9 h 9"/>
                  <a:gd name="T2" fmla="*/ 3 w 15"/>
                  <a:gd name="T3" fmla="*/ 5 h 9"/>
                  <a:gd name="T4" fmla="*/ 5 w 15"/>
                  <a:gd name="T5" fmla="*/ 2 h 9"/>
                  <a:gd name="T6" fmla="*/ 7 w 15"/>
                  <a:gd name="T7" fmla="*/ 1 h 9"/>
                  <a:gd name="T8" fmla="*/ 9 w 15"/>
                  <a:gd name="T9" fmla="*/ 1 h 9"/>
                  <a:gd name="T10" fmla="*/ 11 w 15"/>
                  <a:gd name="T11" fmla="*/ 2 h 9"/>
                  <a:gd name="T12" fmla="*/ 15 w 15"/>
                  <a:gd name="T13" fmla="*/ 9 h 9"/>
                  <a:gd name="T14" fmla="*/ 15 w 15"/>
                  <a:gd name="T15" fmla="*/ 9 h 9"/>
                  <a:gd name="T16" fmla="*/ 15 w 15"/>
                  <a:gd name="T17" fmla="*/ 9 h 9"/>
                  <a:gd name="T18" fmla="*/ 12 w 15"/>
                  <a:gd name="T19" fmla="*/ 1 h 9"/>
                  <a:gd name="T20" fmla="*/ 9 w 15"/>
                  <a:gd name="T21" fmla="*/ 0 h 9"/>
                  <a:gd name="T22" fmla="*/ 7 w 15"/>
                  <a:gd name="T23" fmla="*/ 0 h 9"/>
                  <a:gd name="T24" fmla="*/ 4 w 15"/>
                  <a:gd name="T25" fmla="*/ 2 h 9"/>
                  <a:gd name="T26" fmla="*/ 0 w 15"/>
                  <a:gd name="T27" fmla="*/ 9 h 9"/>
                  <a:gd name="T28" fmla="*/ 1 w 1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9">
                    <a:moveTo>
                      <a:pt x="1" y="9"/>
                    </a:moveTo>
                    <a:cubicBezTo>
                      <a:pt x="1" y="9"/>
                      <a:pt x="2" y="7"/>
                      <a:pt x="3" y="5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3"/>
                      <a:pt x="14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3" y="3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4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" name="Freeform 589"/>
              <p:cNvSpPr>
                <a:spLocks/>
              </p:cNvSpPr>
              <p:nvPr/>
            </p:nvSpPr>
            <p:spPr bwMode="auto">
              <a:xfrm>
                <a:off x="1783201" y="980589"/>
                <a:ext cx="100013" cy="71438"/>
              </a:xfrm>
              <a:custGeom>
                <a:avLst/>
                <a:gdLst>
                  <a:gd name="T0" fmla="*/ 0 w 63"/>
                  <a:gd name="T1" fmla="*/ 4 h 45"/>
                  <a:gd name="T2" fmla="*/ 1 w 63"/>
                  <a:gd name="T3" fmla="*/ 8 h 45"/>
                  <a:gd name="T4" fmla="*/ 3 w 63"/>
                  <a:gd name="T5" fmla="*/ 13 h 45"/>
                  <a:gd name="T6" fmla="*/ 6 w 63"/>
                  <a:gd name="T7" fmla="*/ 13 h 45"/>
                  <a:gd name="T8" fmla="*/ 5 w 63"/>
                  <a:gd name="T9" fmla="*/ 13 h 45"/>
                  <a:gd name="T10" fmla="*/ 9 w 63"/>
                  <a:gd name="T11" fmla="*/ 20 h 45"/>
                  <a:gd name="T12" fmla="*/ 13 w 63"/>
                  <a:gd name="T13" fmla="*/ 21 h 45"/>
                  <a:gd name="T14" fmla="*/ 12 w 63"/>
                  <a:gd name="T15" fmla="*/ 20 h 45"/>
                  <a:gd name="T16" fmla="*/ 18 w 63"/>
                  <a:gd name="T17" fmla="*/ 30 h 45"/>
                  <a:gd name="T18" fmla="*/ 22 w 63"/>
                  <a:gd name="T19" fmla="*/ 30 h 45"/>
                  <a:gd name="T20" fmla="*/ 21 w 63"/>
                  <a:gd name="T21" fmla="*/ 30 h 45"/>
                  <a:gd name="T22" fmla="*/ 24 w 63"/>
                  <a:gd name="T23" fmla="*/ 33 h 45"/>
                  <a:gd name="T24" fmla="*/ 26 w 63"/>
                  <a:gd name="T25" fmla="*/ 33 h 45"/>
                  <a:gd name="T26" fmla="*/ 27 w 63"/>
                  <a:gd name="T27" fmla="*/ 33 h 45"/>
                  <a:gd name="T28" fmla="*/ 34 w 63"/>
                  <a:gd name="T29" fmla="*/ 37 h 45"/>
                  <a:gd name="T30" fmla="*/ 36 w 63"/>
                  <a:gd name="T31" fmla="*/ 35 h 45"/>
                  <a:gd name="T32" fmla="*/ 35 w 63"/>
                  <a:gd name="T33" fmla="*/ 36 h 45"/>
                  <a:gd name="T34" fmla="*/ 39 w 63"/>
                  <a:gd name="T35" fmla="*/ 43 h 45"/>
                  <a:gd name="T36" fmla="*/ 41 w 63"/>
                  <a:gd name="T37" fmla="*/ 45 h 45"/>
                  <a:gd name="T38" fmla="*/ 43 w 63"/>
                  <a:gd name="T39" fmla="*/ 40 h 45"/>
                  <a:gd name="T40" fmla="*/ 43 w 63"/>
                  <a:gd name="T41" fmla="*/ 37 h 45"/>
                  <a:gd name="T42" fmla="*/ 44 w 63"/>
                  <a:gd name="T43" fmla="*/ 41 h 45"/>
                  <a:gd name="T44" fmla="*/ 48 w 63"/>
                  <a:gd name="T45" fmla="*/ 43 h 45"/>
                  <a:gd name="T46" fmla="*/ 52 w 63"/>
                  <a:gd name="T47" fmla="*/ 38 h 45"/>
                  <a:gd name="T48" fmla="*/ 52 w 63"/>
                  <a:gd name="T49" fmla="*/ 36 h 45"/>
                  <a:gd name="T50" fmla="*/ 51 w 63"/>
                  <a:gd name="T51" fmla="*/ 36 h 45"/>
                  <a:gd name="T52" fmla="*/ 58 w 63"/>
                  <a:gd name="T53" fmla="*/ 45 h 45"/>
                  <a:gd name="T54" fmla="*/ 63 w 63"/>
                  <a:gd name="T55" fmla="*/ 41 h 45"/>
                  <a:gd name="T56" fmla="*/ 63 w 63"/>
                  <a:gd name="T57" fmla="*/ 38 h 45"/>
                  <a:gd name="T58" fmla="*/ 62 w 63"/>
                  <a:gd name="T59" fmla="*/ 39 h 45"/>
                  <a:gd name="T60" fmla="*/ 58 w 63"/>
                  <a:gd name="T61" fmla="*/ 44 h 45"/>
                  <a:gd name="T62" fmla="*/ 54 w 63"/>
                  <a:gd name="T63" fmla="*/ 40 h 45"/>
                  <a:gd name="T64" fmla="*/ 52 w 63"/>
                  <a:gd name="T65" fmla="*/ 35 h 45"/>
                  <a:gd name="T66" fmla="*/ 51 w 63"/>
                  <a:gd name="T67" fmla="*/ 35 h 45"/>
                  <a:gd name="T68" fmla="*/ 50 w 63"/>
                  <a:gd name="T69" fmla="*/ 40 h 45"/>
                  <a:gd name="T70" fmla="*/ 48 w 63"/>
                  <a:gd name="T71" fmla="*/ 42 h 45"/>
                  <a:gd name="T72" fmla="*/ 43 w 63"/>
                  <a:gd name="T73" fmla="*/ 37 h 45"/>
                  <a:gd name="T74" fmla="*/ 42 w 63"/>
                  <a:gd name="T75" fmla="*/ 37 h 45"/>
                  <a:gd name="T76" fmla="*/ 42 w 63"/>
                  <a:gd name="T77" fmla="*/ 42 h 45"/>
                  <a:gd name="T78" fmla="*/ 41 w 63"/>
                  <a:gd name="T79" fmla="*/ 44 h 45"/>
                  <a:gd name="T80" fmla="*/ 39 w 63"/>
                  <a:gd name="T81" fmla="*/ 43 h 45"/>
                  <a:gd name="T82" fmla="*/ 36 w 63"/>
                  <a:gd name="T83" fmla="*/ 36 h 45"/>
                  <a:gd name="T84" fmla="*/ 35 w 63"/>
                  <a:gd name="T85" fmla="*/ 35 h 45"/>
                  <a:gd name="T86" fmla="*/ 29 w 63"/>
                  <a:gd name="T87" fmla="*/ 33 h 45"/>
                  <a:gd name="T88" fmla="*/ 27 w 63"/>
                  <a:gd name="T89" fmla="*/ 31 h 45"/>
                  <a:gd name="T90" fmla="*/ 25 w 63"/>
                  <a:gd name="T91" fmla="*/ 32 h 45"/>
                  <a:gd name="T92" fmla="*/ 22 w 63"/>
                  <a:gd name="T93" fmla="*/ 30 h 45"/>
                  <a:gd name="T94" fmla="*/ 22 w 63"/>
                  <a:gd name="T95" fmla="*/ 29 h 45"/>
                  <a:gd name="T96" fmla="*/ 20 w 63"/>
                  <a:gd name="T97" fmla="*/ 29 h 45"/>
                  <a:gd name="T98" fmla="*/ 16 w 63"/>
                  <a:gd name="T99" fmla="*/ 27 h 45"/>
                  <a:gd name="T100" fmla="*/ 13 w 63"/>
                  <a:gd name="T101" fmla="*/ 20 h 45"/>
                  <a:gd name="T102" fmla="*/ 11 w 63"/>
                  <a:gd name="T103" fmla="*/ 20 h 45"/>
                  <a:gd name="T104" fmla="*/ 9 w 63"/>
                  <a:gd name="T105" fmla="*/ 17 h 45"/>
                  <a:gd name="T106" fmla="*/ 6 w 63"/>
                  <a:gd name="T107" fmla="*/ 13 h 45"/>
                  <a:gd name="T108" fmla="*/ 5 w 63"/>
                  <a:gd name="T109" fmla="*/ 13 h 45"/>
                  <a:gd name="T110" fmla="*/ 2 w 63"/>
                  <a:gd name="T111" fmla="*/ 8 h 45"/>
                  <a:gd name="T112" fmla="*/ 1 w 63"/>
                  <a:gd name="T113" fmla="*/ 4 h 45"/>
                  <a:gd name="T114" fmla="*/ 0 w 63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4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5"/>
                      <a:pt x="7" y="17"/>
                      <a:pt x="8" y="18"/>
                    </a:cubicBezTo>
                    <a:cubicBezTo>
                      <a:pt x="8" y="19"/>
                      <a:pt x="9" y="19"/>
                      <a:pt x="9" y="20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3"/>
                      <a:pt x="14" y="25"/>
                      <a:pt x="15" y="27"/>
                    </a:cubicBezTo>
                    <a:cubicBezTo>
                      <a:pt x="16" y="28"/>
                      <a:pt x="17" y="29"/>
                      <a:pt x="18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9" y="35"/>
                      <a:pt x="31" y="37"/>
                      <a:pt x="34" y="37"/>
                    </a:cubicBezTo>
                    <a:cubicBezTo>
                      <a:pt x="35" y="37"/>
                      <a:pt x="35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7"/>
                      <a:pt x="36" y="39"/>
                      <a:pt x="37" y="41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4"/>
                      <a:pt x="40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3" y="43"/>
                      <a:pt x="43" y="41"/>
                      <a:pt x="43" y="40"/>
                    </a:cubicBezTo>
                    <a:cubicBezTo>
                      <a:pt x="43" y="39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9"/>
                      <a:pt x="43" y="40"/>
                      <a:pt x="44" y="41"/>
                    </a:cubicBezTo>
                    <a:cubicBezTo>
                      <a:pt x="45" y="42"/>
                      <a:pt x="46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1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2" y="38"/>
                      <a:pt x="53" y="40"/>
                    </a:cubicBezTo>
                    <a:cubicBezTo>
                      <a:pt x="54" y="42"/>
                      <a:pt x="56" y="44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1" y="45"/>
                      <a:pt x="62" y="43"/>
                      <a:pt x="63" y="41"/>
                    </a:cubicBezTo>
                    <a:cubicBezTo>
                      <a:pt x="63" y="40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40"/>
                      <a:pt x="62" y="41"/>
                      <a:pt x="61" y="42"/>
                    </a:cubicBezTo>
                    <a:cubicBezTo>
                      <a:pt x="60" y="43"/>
                      <a:pt x="60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5" y="42"/>
                      <a:pt x="54" y="40"/>
                    </a:cubicBezTo>
                    <a:cubicBezTo>
                      <a:pt x="53" y="39"/>
                      <a:pt x="53" y="38"/>
                      <a:pt x="53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8"/>
                      <a:pt x="51" y="39"/>
                      <a:pt x="50" y="40"/>
                    </a:cubicBezTo>
                    <a:cubicBezTo>
                      <a:pt x="50" y="41"/>
                      <a:pt x="49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7" y="42"/>
                      <a:pt x="46" y="41"/>
                      <a:pt x="45" y="41"/>
                    </a:cubicBezTo>
                    <a:cubicBezTo>
                      <a:pt x="44" y="40"/>
                      <a:pt x="44" y="38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39" y="43"/>
                    </a:cubicBezTo>
                    <a:cubicBezTo>
                      <a:pt x="38" y="41"/>
                      <a:pt x="36" y="38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2" y="36"/>
                      <a:pt x="30" y="34"/>
                      <a:pt x="29" y="33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8" y="32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8" y="29"/>
                      <a:pt x="17" y="27"/>
                      <a:pt x="16" y="27"/>
                    </a:cubicBezTo>
                    <a:cubicBezTo>
                      <a:pt x="15" y="25"/>
                      <a:pt x="13" y="23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9"/>
                      <a:pt x="9" y="18"/>
                      <a:pt x="9" y="17"/>
                    </a:cubicBezTo>
                    <a:cubicBezTo>
                      <a:pt x="7" y="16"/>
                      <a:pt x="6" y="15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2"/>
                    </a:cubicBezTo>
                    <a:cubicBezTo>
                      <a:pt x="3" y="11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4" name="Freeform 590"/>
              <p:cNvSpPr>
                <a:spLocks/>
              </p:cNvSpPr>
              <p:nvPr/>
            </p:nvSpPr>
            <p:spPr bwMode="auto">
              <a:xfrm>
                <a:off x="1791139" y="990114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0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5" name="Freeform 591"/>
              <p:cNvSpPr>
                <a:spLocks/>
              </p:cNvSpPr>
              <p:nvPr/>
            </p:nvSpPr>
            <p:spPr bwMode="auto">
              <a:xfrm>
                <a:off x="1802251" y="999639"/>
                <a:ext cx="1588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1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1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6" name="Freeform 592"/>
              <p:cNvSpPr>
                <a:spLocks/>
              </p:cNvSpPr>
              <p:nvPr/>
            </p:nvSpPr>
            <p:spPr bwMode="auto">
              <a:xfrm>
                <a:off x="1811776" y="1005989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4 w 4"/>
                  <a:gd name="T3" fmla="*/ 13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4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3" y="11"/>
                      <a:pt x="2" y="7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9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7" name="Freeform 593"/>
              <p:cNvSpPr>
                <a:spLocks/>
              </p:cNvSpPr>
              <p:nvPr/>
            </p:nvSpPr>
            <p:spPr bwMode="auto">
              <a:xfrm>
                <a:off x="1821301" y="1010751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3 w 4"/>
                  <a:gd name="T3" fmla="*/ 9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3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3" y="11"/>
                      <a:pt x="3" y="9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6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8" name="Freeform 594"/>
              <p:cNvSpPr>
                <a:spLocks/>
              </p:cNvSpPr>
              <p:nvPr/>
            </p:nvSpPr>
            <p:spPr bwMode="auto">
              <a:xfrm>
                <a:off x="1837176" y="1018689"/>
                <a:ext cx="3175" cy="19050"/>
              </a:xfrm>
              <a:custGeom>
                <a:avLst/>
                <a:gdLst>
                  <a:gd name="T0" fmla="*/ 2 w 2"/>
                  <a:gd name="T1" fmla="*/ 11 h 12"/>
                  <a:gd name="T2" fmla="*/ 2 w 2"/>
                  <a:gd name="T3" fmla="*/ 7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0 h 12"/>
                  <a:gd name="T10" fmla="*/ 1 w 2"/>
                  <a:gd name="T11" fmla="*/ 12 h 12"/>
                  <a:gd name="T12" fmla="*/ 2 w 2"/>
                  <a:gd name="T13" fmla="*/ 12 h 12"/>
                  <a:gd name="T14" fmla="*/ 2 w 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1"/>
                    </a:moveTo>
                    <a:cubicBezTo>
                      <a:pt x="2" y="11"/>
                      <a:pt x="2" y="10"/>
                      <a:pt x="2" y="7"/>
                    </a:cubicBezTo>
                    <a:cubicBezTo>
                      <a:pt x="1" y="5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9" name="Freeform 595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0" name="Freeform 596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1" name="Freeform 597"/>
              <p:cNvSpPr>
                <a:spLocks/>
              </p:cNvSpPr>
              <p:nvPr/>
            </p:nvSpPr>
            <p:spPr bwMode="auto">
              <a:xfrm>
                <a:off x="1864164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1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2" name="Freeform 598"/>
              <p:cNvSpPr>
                <a:spLocks/>
              </p:cNvSpPr>
              <p:nvPr/>
            </p:nvSpPr>
            <p:spPr bwMode="auto">
              <a:xfrm>
                <a:off x="1838764" y="1042501"/>
                <a:ext cx="1588" cy="158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1 h 10"/>
                  <a:gd name="T4" fmla="*/ 1 w 1"/>
                  <a:gd name="T5" fmla="*/ 10 h 10"/>
                  <a:gd name="T6" fmla="*/ 1 w 1"/>
                  <a:gd name="T7" fmla="*/ 10 h 10"/>
                  <a:gd name="T8" fmla="*/ 1 w 1"/>
                  <a:gd name="T9" fmla="*/ 10 h 10"/>
                  <a:gd name="T10" fmla="*/ 0 w 1"/>
                  <a:gd name="T11" fmla="*/ 1 h 10"/>
                  <a:gd name="T12" fmla="*/ 0 w 1"/>
                  <a:gd name="T13" fmla="*/ 0 h 10"/>
                  <a:gd name="T14" fmla="*/ 0 w 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4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3" name="Freeform 599"/>
              <p:cNvSpPr>
                <a:spLocks/>
              </p:cNvSpPr>
              <p:nvPr/>
            </p:nvSpPr>
            <p:spPr bwMode="auto">
              <a:xfrm>
                <a:off x="1845114" y="108218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4" name="Freeform 600"/>
              <p:cNvSpPr>
                <a:spLocks/>
              </p:cNvSpPr>
              <p:nvPr/>
            </p:nvSpPr>
            <p:spPr bwMode="auto">
              <a:xfrm>
                <a:off x="1851464" y="1047264"/>
                <a:ext cx="3175" cy="19050"/>
              </a:xfrm>
              <a:custGeom>
                <a:avLst/>
                <a:gdLst>
                  <a:gd name="T0" fmla="*/ 1 w 2"/>
                  <a:gd name="T1" fmla="*/ 1 h 12"/>
                  <a:gd name="T2" fmla="*/ 0 w 2"/>
                  <a:gd name="T3" fmla="*/ 2 h 12"/>
                  <a:gd name="T4" fmla="*/ 1 w 2"/>
                  <a:gd name="T5" fmla="*/ 3 h 12"/>
                  <a:gd name="T6" fmla="*/ 1 w 2"/>
                  <a:gd name="T7" fmla="*/ 12 h 12"/>
                  <a:gd name="T8" fmla="*/ 2 w 2"/>
                  <a:gd name="T9" fmla="*/ 12 h 12"/>
                  <a:gd name="T10" fmla="*/ 2 w 2"/>
                  <a:gd name="T11" fmla="*/ 12 h 12"/>
                  <a:gd name="T12" fmla="*/ 1 w 2"/>
                  <a:gd name="T13" fmla="*/ 3 h 12"/>
                  <a:gd name="T14" fmla="*/ 1 w 2"/>
                  <a:gd name="T15" fmla="*/ 2 h 12"/>
                  <a:gd name="T16" fmla="*/ 1 w 2"/>
                  <a:gd name="T17" fmla="*/ 1 h 12"/>
                  <a:gd name="T18" fmla="*/ 1 w 2"/>
                  <a:gd name="T19" fmla="*/ 0 h 12"/>
                  <a:gd name="T20" fmla="*/ 1 w 2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5" name="Freeform 601"/>
              <p:cNvSpPr>
                <a:spLocks/>
              </p:cNvSpPr>
              <p:nvPr/>
            </p:nvSpPr>
            <p:spPr bwMode="auto">
              <a:xfrm>
                <a:off x="1865751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6" name="Freeform 602"/>
              <p:cNvSpPr>
                <a:spLocks/>
              </p:cNvSpPr>
              <p:nvPr/>
            </p:nvSpPr>
            <p:spPr bwMode="auto">
              <a:xfrm>
                <a:off x="1865751" y="1072664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7" name="Freeform 603"/>
              <p:cNvSpPr>
                <a:spLocks/>
              </p:cNvSpPr>
              <p:nvPr/>
            </p:nvSpPr>
            <p:spPr bwMode="auto">
              <a:xfrm>
                <a:off x="1883214" y="1048851"/>
                <a:ext cx="1588" cy="17463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1 h 11"/>
                  <a:gd name="T4" fmla="*/ 0 w 1"/>
                  <a:gd name="T5" fmla="*/ 3 h 11"/>
                  <a:gd name="T6" fmla="*/ 0 w 1"/>
                  <a:gd name="T7" fmla="*/ 6 h 11"/>
                  <a:gd name="T8" fmla="*/ 0 w 1"/>
                  <a:gd name="T9" fmla="*/ 11 h 11"/>
                  <a:gd name="T10" fmla="*/ 0 w 1"/>
                  <a:gd name="T11" fmla="*/ 11 h 11"/>
                  <a:gd name="T12" fmla="*/ 1 w 1"/>
                  <a:gd name="T13" fmla="*/ 11 h 11"/>
                  <a:gd name="T14" fmla="*/ 1 w 1"/>
                  <a:gd name="T15" fmla="*/ 6 h 11"/>
                  <a:gd name="T16" fmla="*/ 1 w 1"/>
                  <a:gd name="T17" fmla="*/ 3 h 11"/>
                  <a:gd name="T18" fmla="*/ 1 w 1"/>
                  <a:gd name="T19" fmla="*/ 1 h 11"/>
                  <a:gd name="T20" fmla="*/ 1 w 1"/>
                  <a:gd name="T21" fmla="*/ 0 h 11"/>
                  <a:gd name="T22" fmla="*/ 1 w 1"/>
                  <a:gd name="T23" fmla="*/ 0 h 11"/>
                  <a:gd name="T24" fmla="*/ 0 w 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8" name="Freeform 604"/>
              <p:cNvSpPr>
                <a:spLocks/>
              </p:cNvSpPr>
              <p:nvPr/>
            </p:nvSpPr>
            <p:spPr bwMode="auto">
              <a:xfrm>
                <a:off x="1826064" y="1037739"/>
                <a:ext cx="1588" cy="7938"/>
              </a:xfrm>
              <a:custGeom>
                <a:avLst/>
                <a:gdLst>
                  <a:gd name="T0" fmla="*/ 0 h 5"/>
                  <a:gd name="T1" fmla="*/ 2 h 5"/>
                  <a:gd name="T2" fmla="*/ 4 h 5"/>
                  <a:gd name="T3" fmla="*/ 5 h 5"/>
                  <a:gd name="T4" fmla="*/ 5 h 5"/>
                  <a:gd name="T5" fmla="*/ 5 h 5"/>
                  <a:gd name="T6" fmla="*/ 4 h 5"/>
                  <a:gd name="T7" fmla="*/ 2 h 5"/>
                  <a:gd name="T8" fmla="*/ 0 h 5"/>
                  <a:gd name="T9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9" name="Freeform 605"/>
              <p:cNvSpPr>
                <a:spLocks/>
              </p:cNvSpPr>
              <p:nvPr/>
            </p:nvSpPr>
            <p:spPr bwMode="auto">
              <a:xfrm>
                <a:off x="1816539" y="1032976"/>
                <a:ext cx="1588" cy="3175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2 h 2"/>
                  <a:gd name="T5" fmla="*/ 1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0" name="Freeform 606"/>
              <p:cNvSpPr>
                <a:spLocks/>
              </p:cNvSpPr>
              <p:nvPr/>
            </p:nvSpPr>
            <p:spPr bwMode="auto">
              <a:xfrm>
                <a:off x="1800664" y="1018689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608"/>
              <p:cNvSpPr>
                <a:spLocks/>
              </p:cNvSpPr>
              <p:nvPr/>
            </p:nvSpPr>
            <p:spPr bwMode="auto">
              <a:xfrm>
                <a:off x="1789551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609"/>
              <p:cNvSpPr>
                <a:spLocks/>
              </p:cNvSpPr>
              <p:nvPr/>
            </p:nvSpPr>
            <p:spPr bwMode="auto">
              <a:xfrm>
                <a:off x="1837176" y="964713"/>
                <a:ext cx="1588" cy="19050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11 h 12"/>
                  <a:gd name="T4" fmla="*/ 1 w 1"/>
                  <a:gd name="T5" fmla="*/ 0 h 12"/>
                  <a:gd name="T6" fmla="*/ 1 w 1"/>
                  <a:gd name="T7" fmla="*/ 0 h 12"/>
                  <a:gd name="T8" fmla="*/ 1 w 1"/>
                  <a:gd name="T9" fmla="*/ 0 h 12"/>
                  <a:gd name="T10" fmla="*/ 0 w 1"/>
                  <a:gd name="T11" fmla="*/ 11 h 12"/>
                  <a:gd name="T12" fmla="*/ 0 w 1"/>
                  <a:gd name="T13" fmla="*/ 12 h 12"/>
                  <a:gd name="T14" fmla="*/ 0 w 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610"/>
              <p:cNvSpPr>
                <a:spLocks/>
              </p:cNvSpPr>
              <p:nvPr/>
            </p:nvSpPr>
            <p:spPr bwMode="auto">
              <a:xfrm>
                <a:off x="1848288" y="971063"/>
                <a:ext cx="1588" cy="15875"/>
              </a:xfrm>
              <a:custGeom>
                <a:avLst/>
                <a:gdLst>
                  <a:gd name="T0" fmla="*/ 0 w 1"/>
                  <a:gd name="T1" fmla="*/ 10 h 10"/>
                  <a:gd name="T2" fmla="*/ 1 w 1"/>
                  <a:gd name="T3" fmla="*/ 0 h 10"/>
                  <a:gd name="T4" fmla="*/ 1 w 1"/>
                  <a:gd name="T5" fmla="*/ 0 h 10"/>
                  <a:gd name="T6" fmla="*/ 1 w 1"/>
                  <a:gd name="T7" fmla="*/ 0 h 10"/>
                  <a:gd name="T8" fmla="*/ 0 w 1"/>
                  <a:gd name="T9" fmla="*/ 10 h 10"/>
                  <a:gd name="T10" fmla="*/ 0 w 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611"/>
              <p:cNvSpPr>
                <a:spLocks/>
              </p:cNvSpPr>
              <p:nvPr/>
            </p:nvSpPr>
            <p:spPr bwMode="auto">
              <a:xfrm>
                <a:off x="1860988" y="979001"/>
                <a:ext cx="1588" cy="11113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1 w 1"/>
                  <a:gd name="T9" fmla="*/ 7 h 7"/>
                  <a:gd name="T10" fmla="*/ 1 w 1"/>
                  <a:gd name="T11" fmla="*/ 7 h 7"/>
                  <a:gd name="T12" fmla="*/ 1 w 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5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0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612"/>
              <p:cNvSpPr>
                <a:spLocks/>
              </p:cNvSpPr>
              <p:nvPr/>
            </p:nvSpPr>
            <p:spPr bwMode="auto">
              <a:xfrm>
                <a:off x="1862576" y="964713"/>
                <a:ext cx="1588" cy="4763"/>
              </a:xfrm>
              <a:custGeom>
                <a:avLst/>
                <a:gdLst>
                  <a:gd name="T0" fmla="*/ 2 h 3"/>
                  <a:gd name="T1" fmla="*/ 1 h 3"/>
                  <a:gd name="T2" fmla="*/ 0 h 3"/>
                  <a:gd name="T3" fmla="*/ 1 h 3"/>
                  <a:gd name="T4" fmla="*/ 2 h 3"/>
                  <a:gd name="T5" fmla="*/ 3 h 3"/>
                  <a:gd name="T6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613"/>
              <p:cNvSpPr>
                <a:spLocks/>
              </p:cNvSpPr>
              <p:nvPr/>
            </p:nvSpPr>
            <p:spPr bwMode="auto">
              <a:xfrm>
                <a:off x="1824476" y="963126"/>
                <a:ext cx="4763" cy="15875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0 w 3"/>
                  <a:gd name="T9" fmla="*/ 10 h 10"/>
                  <a:gd name="T10" fmla="*/ 0 w 3"/>
                  <a:gd name="T11" fmla="*/ 10 h 10"/>
                  <a:gd name="T12" fmla="*/ 1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1" y="7"/>
                      <a:pt x="2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614"/>
              <p:cNvSpPr>
                <a:spLocks/>
              </p:cNvSpPr>
              <p:nvPr/>
            </p:nvSpPr>
            <p:spPr bwMode="auto">
              <a:xfrm>
                <a:off x="1802251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615"/>
              <p:cNvSpPr>
                <a:spLocks/>
              </p:cNvSpPr>
              <p:nvPr/>
            </p:nvSpPr>
            <p:spPr bwMode="auto">
              <a:xfrm>
                <a:off x="2046726" y="691663"/>
                <a:ext cx="28575" cy="146050"/>
              </a:xfrm>
              <a:custGeom>
                <a:avLst/>
                <a:gdLst>
                  <a:gd name="T0" fmla="*/ 17 w 18"/>
                  <a:gd name="T1" fmla="*/ 89 h 91"/>
                  <a:gd name="T2" fmla="*/ 17 w 18"/>
                  <a:gd name="T3" fmla="*/ 89 h 91"/>
                  <a:gd name="T4" fmla="*/ 17 w 18"/>
                  <a:gd name="T5" fmla="*/ 89 h 91"/>
                  <a:gd name="T6" fmla="*/ 15 w 18"/>
                  <a:gd name="T7" fmla="*/ 88 h 91"/>
                  <a:gd name="T8" fmla="*/ 14 w 18"/>
                  <a:gd name="T9" fmla="*/ 83 h 91"/>
                  <a:gd name="T10" fmla="*/ 14 w 18"/>
                  <a:gd name="T11" fmla="*/ 67 h 91"/>
                  <a:gd name="T12" fmla="*/ 14 w 18"/>
                  <a:gd name="T13" fmla="*/ 65 h 91"/>
                  <a:gd name="T14" fmla="*/ 14 w 18"/>
                  <a:gd name="T15" fmla="*/ 64 h 91"/>
                  <a:gd name="T16" fmla="*/ 13 w 18"/>
                  <a:gd name="T17" fmla="*/ 59 h 91"/>
                  <a:gd name="T18" fmla="*/ 10 w 18"/>
                  <a:gd name="T19" fmla="*/ 51 h 91"/>
                  <a:gd name="T20" fmla="*/ 8 w 18"/>
                  <a:gd name="T21" fmla="*/ 44 h 91"/>
                  <a:gd name="T22" fmla="*/ 9 w 18"/>
                  <a:gd name="T23" fmla="*/ 42 h 91"/>
                  <a:gd name="T24" fmla="*/ 10 w 18"/>
                  <a:gd name="T25" fmla="*/ 37 h 91"/>
                  <a:gd name="T26" fmla="*/ 8 w 18"/>
                  <a:gd name="T27" fmla="*/ 31 h 91"/>
                  <a:gd name="T28" fmla="*/ 2 w 18"/>
                  <a:gd name="T29" fmla="*/ 16 h 91"/>
                  <a:gd name="T30" fmla="*/ 6 w 18"/>
                  <a:gd name="T31" fmla="*/ 1 h 91"/>
                  <a:gd name="T32" fmla="*/ 6 w 18"/>
                  <a:gd name="T33" fmla="*/ 0 h 91"/>
                  <a:gd name="T34" fmla="*/ 5 w 18"/>
                  <a:gd name="T35" fmla="*/ 0 h 91"/>
                  <a:gd name="T36" fmla="*/ 0 w 18"/>
                  <a:gd name="T37" fmla="*/ 16 h 91"/>
                  <a:gd name="T38" fmla="*/ 7 w 18"/>
                  <a:gd name="T39" fmla="*/ 32 h 91"/>
                  <a:gd name="T40" fmla="*/ 8 w 18"/>
                  <a:gd name="T41" fmla="*/ 37 h 91"/>
                  <a:gd name="T42" fmla="*/ 7 w 18"/>
                  <a:gd name="T43" fmla="*/ 41 h 91"/>
                  <a:gd name="T44" fmla="*/ 7 w 18"/>
                  <a:gd name="T45" fmla="*/ 44 h 91"/>
                  <a:gd name="T46" fmla="*/ 9 w 18"/>
                  <a:gd name="T47" fmla="*/ 52 h 91"/>
                  <a:gd name="T48" fmla="*/ 11 w 18"/>
                  <a:gd name="T49" fmla="*/ 59 h 91"/>
                  <a:gd name="T50" fmla="*/ 12 w 18"/>
                  <a:gd name="T51" fmla="*/ 64 h 91"/>
                  <a:gd name="T52" fmla="*/ 12 w 18"/>
                  <a:gd name="T53" fmla="*/ 65 h 91"/>
                  <a:gd name="T54" fmla="*/ 12 w 18"/>
                  <a:gd name="T55" fmla="*/ 67 h 91"/>
                  <a:gd name="T56" fmla="*/ 13 w 18"/>
                  <a:gd name="T57" fmla="*/ 83 h 91"/>
                  <a:gd name="T58" fmla="*/ 15 w 18"/>
                  <a:gd name="T59" fmla="*/ 90 h 91"/>
                  <a:gd name="T60" fmla="*/ 17 w 18"/>
                  <a:gd name="T61" fmla="*/ 91 h 91"/>
                  <a:gd name="T62" fmla="*/ 17 w 18"/>
                  <a:gd name="T63" fmla="*/ 90 h 91"/>
                  <a:gd name="T64" fmla="*/ 17 w 18"/>
                  <a:gd name="T65" fmla="*/ 91 h 91"/>
                  <a:gd name="T66" fmla="*/ 17 w 18"/>
                  <a:gd name="T67" fmla="*/ 91 h 91"/>
                  <a:gd name="T68" fmla="*/ 17 w 18"/>
                  <a:gd name="T69" fmla="*/ 90 h 91"/>
                  <a:gd name="T70" fmla="*/ 17 w 18"/>
                  <a:gd name="T71" fmla="*/ 91 h 91"/>
                  <a:gd name="T72" fmla="*/ 18 w 18"/>
                  <a:gd name="T73" fmla="*/ 90 h 91"/>
                  <a:gd name="T74" fmla="*/ 17 w 18"/>
                  <a:gd name="T75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91">
                    <a:moveTo>
                      <a:pt x="17" y="89"/>
                    </a:move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6" y="89"/>
                      <a:pt x="16" y="89"/>
                      <a:pt x="15" y="88"/>
                    </a:cubicBezTo>
                    <a:cubicBezTo>
                      <a:pt x="15" y="87"/>
                      <a:pt x="14" y="85"/>
                      <a:pt x="14" y="83"/>
                    </a:cubicBezTo>
                    <a:cubicBezTo>
                      <a:pt x="14" y="77"/>
                      <a:pt x="14" y="70"/>
                      <a:pt x="14" y="67"/>
                    </a:cubicBezTo>
                    <a:cubicBezTo>
                      <a:pt x="14" y="66"/>
                      <a:pt x="14" y="66"/>
                      <a:pt x="14" y="65"/>
                    </a:cubicBezTo>
                    <a:cubicBezTo>
                      <a:pt x="14" y="65"/>
                      <a:pt x="14" y="64"/>
                      <a:pt x="14" y="64"/>
                    </a:cubicBezTo>
                    <a:cubicBezTo>
                      <a:pt x="14" y="62"/>
                      <a:pt x="13" y="61"/>
                      <a:pt x="13" y="59"/>
                    </a:cubicBezTo>
                    <a:cubicBezTo>
                      <a:pt x="12" y="56"/>
                      <a:pt x="11" y="53"/>
                      <a:pt x="10" y="51"/>
                    </a:cubicBezTo>
                    <a:cubicBezTo>
                      <a:pt x="10" y="50"/>
                      <a:pt x="8" y="47"/>
                      <a:pt x="8" y="44"/>
                    </a:cubicBezTo>
                    <a:cubicBezTo>
                      <a:pt x="8" y="43"/>
                      <a:pt x="8" y="43"/>
                      <a:pt x="9" y="42"/>
                    </a:cubicBezTo>
                    <a:cubicBezTo>
                      <a:pt x="9" y="40"/>
                      <a:pt x="10" y="39"/>
                      <a:pt x="10" y="37"/>
                    </a:cubicBezTo>
                    <a:cubicBezTo>
                      <a:pt x="10" y="35"/>
                      <a:pt x="9" y="33"/>
                      <a:pt x="8" y="31"/>
                    </a:cubicBezTo>
                    <a:cubicBezTo>
                      <a:pt x="6" y="28"/>
                      <a:pt x="2" y="24"/>
                      <a:pt x="2" y="16"/>
                    </a:cubicBezTo>
                    <a:cubicBezTo>
                      <a:pt x="2" y="12"/>
                      <a:pt x="3" y="7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24"/>
                      <a:pt x="5" y="29"/>
                      <a:pt x="7" y="32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8"/>
                      <a:pt x="8" y="40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7" y="47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9"/>
                    </a:cubicBezTo>
                    <a:cubicBezTo>
                      <a:pt x="12" y="62"/>
                      <a:pt x="12" y="63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70"/>
                      <a:pt x="13" y="77"/>
                      <a:pt x="13" y="83"/>
                    </a:cubicBezTo>
                    <a:cubicBezTo>
                      <a:pt x="13" y="87"/>
                      <a:pt x="13" y="89"/>
                      <a:pt x="15" y="90"/>
                    </a:cubicBezTo>
                    <a:cubicBezTo>
                      <a:pt x="16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90"/>
                      <a:pt x="17" y="89"/>
                      <a:pt x="17" y="8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16"/>
              <p:cNvSpPr>
                <a:spLocks/>
              </p:cNvSpPr>
              <p:nvPr/>
            </p:nvSpPr>
            <p:spPr bwMode="auto">
              <a:xfrm>
                <a:off x="1943538" y="1071076"/>
                <a:ext cx="11113" cy="14288"/>
              </a:xfrm>
              <a:custGeom>
                <a:avLst/>
                <a:gdLst>
                  <a:gd name="T0" fmla="*/ 6 w 7"/>
                  <a:gd name="T1" fmla="*/ 2 h 9"/>
                  <a:gd name="T2" fmla="*/ 5 w 7"/>
                  <a:gd name="T3" fmla="*/ 5 h 9"/>
                  <a:gd name="T4" fmla="*/ 4 w 7"/>
                  <a:gd name="T5" fmla="*/ 7 h 9"/>
                  <a:gd name="T6" fmla="*/ 3 w 7"/>
                  <a:gd name="T7" fmla="*/ 8 h 9"/>
                  <a:gd name="T8" fmla="*/ 3 w 7"/>
                  <a:gd name="T9" fmla="*/ 8 h 9"/>
                  <a:gd name="T10" fmla="*/ 2 w 7"/>
                  <a:gd name="T11" fmla="*/ 8 h 9"/>
                  <a:gd name="T12" fmla="*/ 1 w 7"/>
                  <a:gd name="T13" fmla="*/ 3 h 9"/>
                  <a:gd name="T14" fmla="*/ 1 w 7"/>
                  <a:gd name="T15" fmla="*/ 1 h 9"/>
                  <a:gd name="T16" fmla="*/ 1 w 7"/>
                  <a:gd name="T17" fmla="*/ 0 h 9"/>
                  <a:gd name="T18" fmla="*/ 0 w 7"/>
                  <a:gd name="T19" fmla="*/ 1 h 9"/>
                  <a:gd name="T20" fmla="*/ 0 w 7"/>
                  <a:gd name="T21" fmla="*/ 3 h 9"/>
                  <a:gd name="T22" fmla="*/ 1 w 7"/>
                  <a:gd name="T23" fmla="*/ 7 h 9"/>
                  <a:gd name="T24" fmla="*/ 1 w 7"/>
                  <a:gd name="T25" fmla="*/ 8 h 9"/>
                  <a:gd name="T26" fmla="*/ 3 w 7"/>
                  <a:gd name="T27" fmla="*/ 9 h 9"/>
                  <a:gd name="T28" fmla="*/ 3 w 7"/>
                  <a:gd name="T29" fmla="*/ 9 h 9"/>
                  <a:gd name="T30" fmla="*/ 5 w 7"/>
                  <a:gd name="T31" fmla="*/ 8 h 9"/>
                  <a:gd name="T32" fmla="*/ 7 w 7"/>
                  <a:gd name="T33" fmla="*/ 2 h 9"/>
                  <a:gd name="T34" fmla="*/ 6 w 7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6" y="2"/>
                      <a:pt x="6" y="4"/>
                      <a:pt x="5" y="5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7" y="6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7"/>
              <p:cNvSpPr>
                <a:spLocks/>
              </p:cNvSpPr>
              <p:nvPr/>
            </p:nvSpPr>
            <p:spPr bwMode="auto">
              <a:xfrm>
                <a:off x="1945126" y="1075838"/>
                <a:ext cx="7938" cy="4763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1 h 3"/>
                  <a:gd name="T4" fmla="*/ 2 w 5"/>
                  <a:gd name="T5" fmla="*/ 0 h 3"/>
                  <a:gd name="T6" fmla="*/ 0 w 5"/>
                  <a:gd name="T7" fmla="*/ 2 h 3"/>
                  <a:gd name="T8" fmla="*/ 0 w 5"/>
                  <a:gd name="T9" fmla="*/ 3 h 3"/>
                  <a:gd name="T10" fmla="*/ 0 w 5"/>
                  <a:gd name="T11" fmla="*/ 3 h 3"/>
                  <a:gd name="T12" fmla="*/ 2 w 5"/>
                  <a:gd name="T13" fmla="*/ 1 h 3"/>
                  <a:gd name="T14" fmla="*/ 3 w 5"/>
                  <a:gd name="T15" fmla="*/ 2 h 3"/>
                  <a:gd name="T16" fmla="*/ 4 w 5"/>
                  <a:gd name="T17" fmla="*/ 3 h 3"/>
                  <a:gd name="T18" fmla="*/ 4 w 5"/>
                  <a:gd name="T19" fmla="*/ 3 h 3"/>
                  <a:gd name="T20" fmla="*/ 4 w 5"/>
                  <a:gd name="T21" fmla="*/ 3 h 3"/>
                  <a:gd name="T22" fmla="*/ 5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18"/>
              <p:cNvSpPr>
                <a:spLocks/>
              </p:cNvSpPr>
              <p:nvPr/>
            </p:nvSpPr>
            <p:spPr bwMode="auto">
              <a:xfrm>
                <a:off x="1941951" y="718651"/>
                <a:ext cx="109538" cy="65088"/>
              </a:xfrm>
              <a:custGeom>
                <a:avLst/>
                <a:gdLst>
                  <a:gd name="T0" fmla="*/ 68 w 68"/>
                  <a:gd name="T1" fmla="*/ 39 h 40"/>
                  <a:gd name="T2" fmla="*/ 52 w 68"/>
                  <a:gd name="T3" fmla="*/ 17 h 40"/>
                  <a:gd name="T4" fmla="*/ 31 w 68"/>
                  <a:gd name="T5" fmla="*/ 6 h 40"/>
                  <a:gd name="T6" fmla="*/ 27 w 68"/>
                  <a:gd name="T7" fmla="*/ 5 h 40"/>
                  <a:gd name="T8" fmla="*/ 25 w 68"/>
                  <a:gd name="T9" fmla="*/ 4 h 40"/>
                  <a:gd name="T10" fmla="*/ 23 w 68"/>
                  <a:gd name="T11" fmla="*/ 2 h 40"/>
                  <a:gd name="T12" fmla="*/ 21 w 68"/>
                  <a:gd name="T13" fmla="*/ 0 h 40"/>
                  <a:gd name="T14" fmla="*/ 19 w 68"/>
                  <a:gd name="T15" fmla="*/ 1 h 40"/>
                  <a:gd name="T16" fmla="*/ 12 w 68"/>
                  <a:gd name="T17" fmla="*/ 3 h 40"/>
                  <a:gd name="T18" fmla="*/ 6 w 68"/>
                  <a:gd name="T19" fmla="*/ 4 h 40"/>
                  <a:gd name="T20" fmla="*/ 0 w 68"/>
                  <a:gd name="T21" fmla="*/ 8 h 40"/>
                  <a:gd name="T22" fmla="*/ 0 w 68"/>
                  <a:gd name="T23" fmla="*/ 9 h 40"/>
                  <a:gd name="T24" fmla="*/ 1 w 68"/>
                  <a:gd name="T25" fmla="*/ 8 h 40"/>
                  <a:gd name="T26" fmla="*/ 6 w 68"/>
                  <a:gd name="T27" fmla="*/ 6 h 40"/>
                  <a:gd name="T28" fmla="*/ 12 w 68"/>
                  <a:gd name="T29" fmla="*/ 5 h 40"/>
                  <a:gd name="T30" fmla="*/ 20 w 68"/>
                  <a:gd name="T31" fmla="*/ 2 h 40"/>
                  <a:gd name="T32" fmla="*/ 21 w 68"/>
                  <a:gd name="T33" fmla="*/ 2 h 40"/>
                  <a:gd name="T34" fmla="*/ 22 w 68"/>
                  <a:gd name="T35" fmla="*/ 3 h 40"/>
                  <a:gd name="T36" fmla="*/ 23 w 68"/>
                  <a:gd name="T37" fmla="*/ 5 h 40"/>
                  <a:gd name="T38" fmla="*/ 26 w 68"/>
                  <a:gd name="T39" fmla="*/ 7 h 40"/>
                  <a:gd name="T40" fmla="*/ 30 w 68"/>
                  <a:gd name="T41" fmla="*/ 8 h 40"/>
                  <a:gd name="T42" fmla="*/ 52 w 68"/>
                  <a:gd name="T43" fmla="*/ 18 h 40"/>
                  <a:gd name="T44" fmla="*/ 64 w 68"/>
                  <a:gd name="T45" fmla="*/ 32 h 40"/>
                  <a:gd name="T46" fmla="*/ 66 w 68"/>
                  <a:gd name="T47" fmla="*/ 37 h 40"/>
                  <a:gd name="T48" fmla="*/ 66 w 68"/>
                  <a:gd name="T49" fmla="*/ 38 h 40"/>
                  <a:gd name="T50" fmla="*/ 66 w 68"/>
                  <a:gd name="T51" fmla="*/ 39 h 40"/>
                  <a:gd name="T52" fmla="*/ 67 w 68"/>
                  <a:gd name="T53" fmla="*/ 39 h 40"/>
                  <a:gd name="T54" fmla="*/ 68 w 68"/>
                  <a:gd name="T5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40">
                    <a:moveTo>
                      <a:pt x="68" y="39"/>
                    </a:moveTo>
                    <a:cubicBezTo>
                      <a:pt x="68" y="39"/>
                      <a:pt x="66" y="26"/>
                      <a:pt x="52" y="17"/>
                    </a:cubicBezTo>
                    <a:cubicBezTo>
                      <a:pt x="39" y="9"/>
                      <a:pt x="34" y="7"/>
                      <a:pt x="31" y="6"/>
                    </a:cubicBezTo>
                    <a:cubicBezTo>
                      <a:pt x="29" y="6"/>
                      <a:pt x="27" y="6"/>
                      <a:pt x="27" y="5"/>
                    </a:cubicBezTo>
                    <a:cubicBezTo>
                      <a:pt x="26" y="5"/>
                      <a:pt x="25" y="5"/>
                      <a:pt x="25" y="4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0" y="0"/>
                      <a:pt x="20" y="1"/>
                      <a:pt x="19" y="1"/>
                    </a:cubicBezTo>
                    <a:cubicBezTo>
                      <a:pt x="18" y="2"/>
                      <a:pt x="15" y="3"/>
                      <a:pt x="12" y="3"/>
                    </a:cubicBezTo>
                    <a:cubicBezTo>
                      <a:pt x="10" y="3"/>
                      <a:pt x="8" y="4"/>
                      <a:pt x="6" y="4"/>
                    </a:cubicBezTo>
                    <a:cubicBezTo>
                      <a:pt x="4" y="5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4" y="6"/>
                      <a:pt x="6" y="6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5" y="4"/>
                      <a:pt x="18" y="4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3"/>
                    </a:cubicBezTo>
                    <a:cubicBezTo>
                      <a:pt x="22" y="3"/>
                      <a:pt x="23" y="4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7" y="7"/>
                      <a:pt x="28" y="7"/>
                      <a:pt x="30" y="8"/>
                    </a:cubicBezTo>
                    <a:cubicBezTo>
                      <a:pt x="34" y="9"/>
                      <a:pt x="38" y="10"/>
                      <a:pt x="52" y="18"/>
                    </a:cubicBezTo>
                    <a:cubicBezTo>
                      <a:pt x="58" y="22"/>
                      <a:pt x="62" y="28"/>
                      <a:pt x="64" y="32"/>
                    </a:cubicBezTo>
                    <a:cubicBezTo>
                      <a:pt x="65" y="34"/>
                      <a:pt x="66" y="36"/>
                      <a:pt x="66" y="37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39"/>
                    </a:cubicBezTo>
                    <a:cubicBezTo>
                      <a:pt x="68" y="39"/>
                      <a:pt x="68" y="39"/>
                      <a:pt x="68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19"/>
              <p:cNvSpPr>
                <a:spLocks/>
              </p:cNvSpPr>
              <p:nvPr/>
            </p:nvSpPr>
            <p:spPr bwMode="auto">
              <a:xfrm>
                <a:off x="1930838" y="734526"/>
                <a:ext cx="11113" cy="26988"/>
              </a:xfrm>
              <a:custGeom>
                <a:avLst/>
                <a:gdLst>
                  <a:gd name="T0" fmla="*/ 6 w 7"/>
                  <a:gd name="T1" fmla="*/ 0 h 16"/>
                  <a:gd name="T2" fmla="*/ 0 w 7"/>
                  <a:gd name="T3" fmla="*/ 14 h 16"/>
                  <a:gd name="T4" fmla="*/ 0 w 7"/>
                  <a:gd name="T5" fmla="*/ 16 h 16"/>
                  <a:gd name="T6" fmla="*/ 1 w 7"/>
                  <a:gd name="T7" fmla="*/ 16 h 16"/>
                  <a:gd name="T8" fmla="*/ 2 w 7"/>
                  <a:gd name="T9" fmla="*/ 15 h 16"/>
                  <a:gd name="T10" fmla="*/ 2 w 7"/>
                  <a:gd name="T11" fmla="*/ 14 h 16"/>
                  <a:gd name="T12" fmla="*/ 4 w 7"/>
                  <a:gd name="T13" fmla="*/ 5 h 16"/>
                  <a:gd name="T14" fmla="*/ 6 w 7"/>
                  <a:gd name="T15" fmla="*/ 2 h 16"/>
                  <a:gd name="T16" fmla="*/ 7 w 7"/>
                  <a:gd name="T17" fmla="*/ 1 h 16"/>
                  <a:gd name="T18" fmla="*/ 7 w 7"/>
                  <a:gd name="T19" fmla="*/ 0 h 16"/>
                  <a:gd name="T20" fmla="*/ 6 w 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cubicBezTo>
                      <a:pt x="6" y="0"/>
                      <a:pt x="0" y="8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1"/>
                      <a:pt x="3" y="8"/>
                      <a:pt x="4" y="5"/>
                    </a:cubicBezTo>
                    <a:cubicBezTo>
                      <a:pt x="5" y="4"/>
                      <a:pt x="6" y="3"/>
                      <a:pt x="6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20"/>
              <p:cNvSpPr>
                <a:spLocks/>
              </p:cNvSpPr>
              <p:nvPr/>
            </p:nvSpPr>
            <p:spPr bwMode="auto">
              <a:xfrm>
                <a:off x="2045138" y="796438"/>
                <a:ext cx="7938" cy="26988"/>
              </a:xfrm>
              <a:custGeom>
                <a:avLst/>
                <a:gdLst>
                  <a:gd name="T0" fmla="*/ 3 w 5"/>
                  <a:gd name="T1" fmla="*/ 0 h 17"/>
                  <a:gd name="T2" fmla="*/ 3 w 5"/>
                  <a:gd name="T3" fmla="*/ 6 h 17"/>
                  <a:gd name="T4" fmla="*/ 0 w 5"/>
                  <a:gd name="T5" fmla="*/ 16 h 17"/>
                  <a:gd name="T6" fmla="*/ 1 w 5"/>
                  <a:gd name="T7" fmla="*/ 17 h 17"/>
                  <a:gd name="T8" fmla="*/ 2 w 5"/>
                  <a:gd name="T9" fmla="*/ 16 h 17"/>
                  <a:gd name="T10" fmla="*/ 4 w 5"/>
                  <a:gd name="T11" fmla="*/ 7 h 17"/>
                  <a:gd name="T12" fmla="*/ 5 w 5"/>
                  <a:gd name="T13" fmla="*/ 1 h 17"/>
                  <a:gd name="T14" fmla="*/ 4 w 5"/>
                  <a:gd name="T15" fmla="*/ 0 h 17"/>
                  <a:gd name="T16" fmla="*/ 3 w 5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7">
                    <a:moveTo>
                      <a:pt x="3" y="0"/>
                    </a:moveTo>
                    <a:cubicBezTo>
                      <a:pt x="3" y="0"/>
                      <a:pt x="3" y="3"/>
                      <a:pt x="3" y="6"/>
                    </a:cubicBezTo>
                    <a:cubicBezTo>
                      <a:pt x="2" y="10"/>
                      <a:pt x="1" y="14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21"/>
              <p:cNvSpPr>
                <a:spLocks/>
              </p:cNvSpPr>
              <p:nvPr/>
            </p:nvSpPr>
            <p:spPr bwMode="auto">
              <a:xfrm>
                <a:off x="2035613" y="831363"/>
                <a:ext cx="6350" cy="11113"/>
              </a:xfrm>
              <a:custGeom>
                <a:avLst/>
                <a:gdLst>
                  <a:gd name="T0" fmla="*/ 3 w 4"/>
                  <a:gd name="T1" fmla="*/ 1 h 7"/>
                  <a:gd name="T2" fmla="*/ 2 w 4"/>
                  <a:gd name="T3" fmla="*/ 3 h 7"/>
                  <a:gd name="T4" fmla="*/ 0 w 4"/>
                  <a:gd name="T5" fmla="*/ 5 h 7"/>
                  <a:gd name="T6" fmla="*/ 0 w 4"/>
                  <a:gd name="T7" fmla="*/ 6 h 7"/>
                  <a:gd name="T8" fmla="*/ 1 w 4"/>
                  <a:gd name="T9" fmla="*/ 7 h 7"/>
                  <a:gd name="T10" fmla="*/ 4 w 4"/>
                  <a:gd name="T11" fmla="*/ 1 h 7"/>
                  <a:gd name="T12" fmla="*/ 4 w 4"/>
                  <a:gd name="T13" fmla="*/ 0 h 7"/>
                  <a:gd name="T14" fmla="*/ 3 w 4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22"/>
              <p:cNvSpPr>
                <a:spLocks/>
              </p:cNvSpPr>
              <p:nvPr/>
            </p:nvSpPr>
            <p:spPr bwMode="auto">
              <a:xfrm>
                <a:off x="1913376" y="769451"/>
                <a:ext cx="114300" cy="82550"/>
              </a:xfrm>
              <a:custGeom>
                <a:avLst/>
                <a:gdLst>
                  <a:gd name="T0" fmla="*/ 70 w 71"/>
                  <a:gd name="T1" fmla="*/ 51 h 52"/>
                  <a:gd name="T2" fmla="*/ 62 w 71"/>
                  <a:gd name="T3" fmla="*/ 51 h 52"/>
                  <a:gd name="T4" fmla="*/ 61 w 71"/>
                  <a:gd name="T5" fmla="*/ 51 h 52"/>
                  <a:gd name="T6" fmla="*/ 58 w 71"/>
                  <a:gd name="T7" fmla="*/ 50 h 52"/>
                  <a:gd name="T8" fmla="*/ 55 w 71"/>
                  <a:gd name="T9" fmla="*/ 49 h 52"/>
                  <a:gd name="T10" fmla="*/ 53 w 71"/>
                  <a:gd name="T11" fmla="*/ 48 h 52"/>
                  <a:gd name="T12" fmla="*/ 40 w 71"/>
                  <a:gd name="T13" fmla="*/ 42 h 52"/>
                  <a:gd name="T14" fmla="*/ 27 w 71"/>
                  <a:gd name="T15" fmla="*/ 33 h 52"/>
                  <a:gd name="T16" fmla="*/ 23 w 71"/>
                  <a:gd name="T17" fmla="*/ 30 h 52"/>
                  <a:gd name="T18" fmla="*/ 19 w 71"/>
                  <a:gd name="T19" fmla="*/ 27 h 52"/>
                  <a:gd name="T20" fmla="*/ 17 w 71"/>
                  <a:gd name="T21" fmla="*/ 26 h 52"/>
                  <a:gd name="T22" fmla="*/ 14 w 71"/>
                  <a:gd name="T23" fmla="*/ 25 h 52"/>
                  <a:gd name="T24" fmla="*/ 7 w 71"/>
                  <a:gd name="T25" fmla="*/ 20 h 52"/>
                  <a:gd name="T26" fmla="*/ 2 w 71"/>
                  <a:gd name="T27" fmla="*/ 5 h 52"/>
                  <a:gd name="T28" fmla="*/ 2 w 71"/>
                  <a:gd name="T29" fmla="*/ 1 h 52"/>
                  <a:gd name="T30" fmla="*/ 2 w 71"/>
                  <a:gd name="T31" fmla="*/ 0 h 52"/>
                  <a:gd name="T32" fmla="*/ 1 w 71"/>
                  <a:gd name="T33" fmla="*/ 1 h 52"/>
                  <a:gd name="T34" fmla="*/ 0 w 71"/>
                  <a:gd name="T35" fmla="*/ 5 h 52"/>
                  <a:gd name="T36" fmla="*/ 6 w 71"/>
                  <a:gd name="T37" fmla="*/ 21 h 52"/>
                  <a:gd name="T38" fmla="*/ 13 w 71"/>
                  <a:gd name="T39" fmla="*/ 26 h 52"/>
                  <a:gd name="T40" fmla="*/ 16 w 71"/>
                  <a:gd name="T41" fmla="*/ 27 h 52"/>
                  <a:gd name="T42" fmla="*/ 18 w 71"/>
                  <a:gd name="T43" fmla="*/ 28 h 52"/>
                  <a:gd name="T44" fmla="*/ 22 w 71"/>
                  <a:gd name="T45" fmla="*/ 31 h 52"/>
                  <a:gd name="T46" fmla="*/ 26 w 71"/>
                  <a:gd name="T47" fmla="*/ 34 h 52"/>
                  <a:gd name="T48" fmla="*/ 39 w 71"/>
                  <a:gd name="T49" fmla="*/ 43 h 52"/>
                  <a:gd name="T50" fmla="*/ 48 w 71"/>
                  <a:gd name="T51" fmla="*/ 48 h 52"/>
                  <a:gd name="T52" fmla="*/ 52 w 71"/>
                  <a:gd name="T53" fmla="*/ 49 h 52"/>
                  <a:gd name="T54" fmla="*/ 55 w 71"/>
                  <a:gd name="T55" fmla="*/ 50 h 52"/>
                  <a:gd name="T56" fmla="*/ 57 w 71"/>
                  <a:gd name="T57" fmla="*/ 51 h 52"/>
                  <a:gd name="T58" fmla="*/ 61 w 71"/>
                  <a:gd name="T59" fmla="*/ 52 h 52"/>
                  <a:gd name="T60" fmla="*/ 62 w 71"/>
                  <a:gd name="T61" fmla="*/ 52 h 52"/>
                  <a:gd name="T62" fmla="*/ 70 w 71"/>
                  <a:gd name="T63" fmla="*/ 52 h 52"/>
                  <a:gd name="T64" fmla="*/ 71 w 71"/>
                  <a:gd name="T65" fmla="*/ 51 h 52"/>
                  <a:gd name="T66" fmla="*/ 70 w 71"/>
                  <a:gd name="T6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52">
                    <a:moveTo>
                      <a:pt x="70" y="51"/>
                    </a:moveTo>
                    <a:cubicBezTo>
                      <a:pt x="70" y="51"/>
                      <a:pt x="65" y="51"/>
                      <a:pt x="62" y="51"/>
                    </a:cubicBezTo>
                    <a:cubicBezTo>
                      <a:pt x="62" y="51"/>
                      <a:pt x="61" y="51"/>
                      <a:pt x="61" y="51"/>
                    </a:cubicBezTo>
                    <a:cubicBezTo>
                      <a:pt x="60" y="51"/>
                      <a:pt x="59" y="50"/>
                      <a:pt x="58" y="50"/>
                    </a:cubicBezTo>
                    <a:cubicBezTo>
                      <a:pt x="57" y="49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3" y="48"/>
                    </a:cubicBezTo>
                    <a:cubicBezTo>
                      <a:pt x="49" y="47"/>
                      <a:pt x="43" y="44"/>
                      <a:pt x="40" y="42"/>
                    </a:cubicBezTo>
                    <a:cubicBezTo>
                      <a:pt x="36" y="38"/>
                      <a:pt x="29" y="35"/>
                      <a:pt x="27" y="33"/>
                    </a:cubicBezTo>
                    <a:cubicBezTo>
                      <a:pt x="26" y="32"/>
                      <a:pt x="24" y="31"/>
                      <a:pt x="23" y="30"/>
                    </a:cubicBezTo>
                    <a:cubicBezTo>
                      <a:pt x="21" y="29"/>
                      <a:pt x="20" y="28"/>
                      <a:pt x="19" y="27"/>
                    </a:cubicBezTo>
                    <a:cubicBezTo>
                      <a:pt x="19" y="27"/>
                      <a:pt x="18" y="26"/>
                      <a:pt x="17" y="26"/>
                    </a:cubicBezTo>
                    <a:cubicBezTo>
                      <a:pt x="16" y="26"/>
                      <a:pt x="15" y="25"/>
                      <a:pt x="14" y="25"/>
                    </a:cubicBezTo>
                    <a:cubicBezTo>
                      <a:pt x="13" y="25"/>
                      <a:pt x="10" y="23"/>
                      <a:pt x="7" y="20"/>
                    </a:cubicBezTo>
                    <a:cubicBezTo>
                      <a:pt x="5" y="17"/>
                      <a:pt x="2" y="12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12"/>
                      <a:pt x="3" y="17"/>
                      <a:pt x="6" y="21"/>
                    </a:cubicBezTo>
                    <a:cubicBezTo>
                      <a:pt x="9" y="24"/>
                      <a:pt x="12" y="26"/>
                      <a:pt x="13" y="26"/>
                    </a:cubicBezTo>
                    <a:cubicBezTo>
                      <a:pt x="14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9" y="29"/>
                      <a:pt x="20" y="30"/>
                      <a:pt x="22" y="31"/>
                    </a:cubicBezTo>
                    <a:cubicBezTo>
                      <a:pt x="23" y="32"/>
                      <a:pt x="25" y="33"/>
                      <a:pt x="26" y="34"/>
                    </a:cubicBezTo>
                    <a:cubicBezTo>
                      <a:pt x="29" y="36"/>
                      <a:pt x="35" y="40"/>
                      <a:pt x="39" y="43"/>
                    </a:cubicBezTo>
                    <a:cubicBezTo>
                      <a:pt x="41" y="45"/>
                      <a:pt x="45" y="46"/>
                      <a:pt x="48" y="48"/>
                    </a:cubicBezTo>
                    <a:cubicBezTo>
                      <a:pt x="49" y="48"/>
                      <a:pt x="51" y="49"/>
                      <a:pt x="52" y="49"/>
                    </a:cubicBezTo>
                    <a:cubicBezTo>
                      <a:pt x="53" y="50"/>
                      <a:pt x="54" y="50"/>
                      <a:pt x="55" y="50"/>
                    </a:cubicBezTo>
                    <a:cubicBezTo>
                      <a:pt x="55" y="50"/>
                      <a:pt x="56" y="51"/>
                      <a:pt x="57" y="51"/>
                    </a:cubicBezTo>
                    <a:cubicBezTo>
                      <a:pt x="58" y="52"/>
                      <a:pt x="59" y="52"/>
                      <a:pt x="61" y="52"/>
                    </a:cubicBezTo>
                    <a:cubicBezTo>
                      <a:pt x="61" y="52"/>
                      <a:pt x="62" y="52"/>
                      <a:pt x="62" y="52"/>
                    </a:cubicBezTo>
                    <a:cubicBezTo>
                      <a:pt x="65" y="52"/>
                      <a:pt x="70" y="52"/>
                      <a:pt x="70" y="52"/>
                    </a:cubicBezTo>
                    <a:cubicBezTo>
                      <a:pt x="71" y="52"/>
                      <a:pt x="71" y="52"/>
                      <a:pt x="71" y="51"/>
                    </a:cubicBezTo>
                    <a:cubicBezTo>
                      <a:pt x="71" y="51"/>
                      <a:pt x="71" y="51"/>
                      <a:pt x="70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23"/>
              <p:cNvSpPr>
                <a:spLocks/>
              </p:cNvSpPr>
              <p:nvPr/>
            </p:nvSpPr>
            <p:spPr bwMode="auto">
              <a:xfrm>
                <a:off x="1983226" y="517038"/>
                <a:ext cx="119063" cy="187325"/>
              </a:xfrm>
              <a:custGeom>
                <a:avLst/>
                <a:gdLst>
                  <a:gd name="T0" fmla="*/ 10 w 75"/>
                  <a:gd name="T1" fmla="*/ 13 h 117"/>
                  <a:gd name="T2" fmla="*/ 18 w 75"/>
                  <a:gd name="T3" fmla="*/ 19 h 117"/>
                  <a:gd name="T4" fmla="*/ 20 w 75"/>
                  <a:gd name="T5" fmla="*/ 23 h 117"/>
                  <a:gd name="T6" fmla="*/ 21 w 75"/>
                  <a:gd name="T7" fmla="*/ 25 h 117"/>
                  <a:gd name="T8" fmla="*/ 23 w 75"/>
                  <a:gd name="T9" fmla="*/ 28 h 117"/>
                  <a:gd name="T10" fmla="*/ 26 w 75"/>
                  <a:gd name="T11" fmla="*/ 29 h 117"/>
                  <a:gd name="T12" fmla="*/ 28 w 75"/>
                  <a:gd name="T13" fmla="*/ 32 h 117"/>
                  <a:gd name="T14" fmla="*/ 31 w 75"/>
                  <a:gd name="T15" fmla="*/ 38 h 117"/>
                  <a:gd name="T16" fmla="*/ 34 w 75"/>
                  <a:gd name="T17" fmla="*/ 45 h 117"/>
                  <a:gd name="T18" fmla="*/ 38 w 75"/>
                  <a:gd name="T19" fmla="*/ 52 h 117"/>
                  <a:gd name="T20" fmla="*/ 39 w 75"/>
                  <a:gd name="T21" fmla="*/ 56 h 117"/>
                  <a:gd name="T22" fmla="*/ 43 w 75"/>
                  <a:gd name="T23" fmla="*/ 69 h 117"/>
                  <a:gd name="T24" fmla="*/ 44 w 75"/>
                  <a:gd name="T25" fmla="*/ 71 h 117"/>
                  <a:gd name="T26" fmla="*/ 46 w 75"/>
                  <a:gd name="T27" fmla="*/ 73 h 117"/>
                  <a:gd name="T28" fmla="*/ 58 w 75"/>
                  <a:gd name="T29" fmla="*/ 84 h 117"/>
                  <a:gd name="T30" fmla="*/ 60 w 75"/>
                  <a:gd name="T31" fmla="*/ 87 h 117"/>
                  <a:gd name="T32" fmla="*/ 56 w 75"/>
                  <a:gd name="T33" fmla="*/ 92 h 117"/>
                  <a:gd name="T34" fmla="*/ 56 w 75"/>
                  <a:gd name="T35" fmla="*/ 96 h 117"/>
                  <a:gd name="T36" fmla="*/ 56 w 75"/>
                  <a:gd name="T37" fmla="*/ 102 h 117"/>
                  <a:gd name="T38" fmla="*/ 57 w 75"/>
                  <a:gd name="T39" fmla="*/ 105 h 117"/>
                  <a:gd name="T40" fmla="*/ 61 w 75"/>
                  <a:gd name="T41" fmla="*/ 107 h 117"/>
                  <a:gd name="T42" fmla="*/ 61 w 75"/>
                  <a:gd name="T43" fmla="*/ 108 h 117"/>
                  <a:gd name="T44" fmla="*/ 65 w 75"/>
                  <a:gd name="T45" fmla="*/ 115 h 117"/>
                  <a:gd name="T46" fmla="*/ 65 w 75"/>
                  <a:gd name="T47" fmla="*/ 116 h 117"/>
                  <a:gd name="T48" fmla="*/ 69 w 75"/>
                  <a:gd name="T49" fmla="*/ 116 h 117"/>
                  <a:gd name="T50" fmla="*/ 74 w 75"/>
                  <a:gd name="T51" fmla="*/ 117 h 117"/>
                  <a:gd name="T52" fmla="*/ 69 w 75"/>
                  <a:gd name="T53" fmla="*/ 116 h 117"/>
                  <a:gd name="T54" fmla="*/ 66 w 75"/>
                  <a:gd name="T55" fmla="*/ 115 h 117"/>
                  <a:gd name="T56" fmla="*/ 66 w 75"/>
                  <a:gd name="T57" fmla="*/ 113 h 117"/>
                  <a:gd name="T58" fmla="*/ 63 w 75"/>
                  <a:gd name="T59" fmla="*/ 107 h 117"/>
                  <a:gd name="T60" fmla="*/ 61 w 75"/>
                  <a:gd name="T61" fmla="*/ 105 h 117"/>
                  <a:gd name="T62" fmla="*/ 61 w 75"/>
                  <a:gd name="T63" fmla="*/ 102 h 117"/>
                  <a:gd name="T64" fmla="*/ 57 w 75"/>
                  <a:gd name="T65" fmla="*/ 101 h 117"/>
                  <a:gd name="T66" fmla="*/ 55 w 75"/>
                  <a:gd name="T67" fmla="*/ 99 h 117"/>
                  <a:gd name="T68" fmla="*/ 56 w 75"/>
                  <a:gd name="T69" fmla="*/ 93 h 117"/>
                  <a:gd name="T70" fmla="*/ 60 w 75"/>
                  <a:gd name="T71" fmla="*/ 87 h 117"/>
                  <a:gd name="T72" fmla="*/ 58 w 75"/>
                  <a:gd name="T73" fmla="*/ 84 h 117"/>
                  <a:gd name="T74" fmla="*/ 46 w 75"/>
                  <a:gd name="T75" fmla="*/ 72 h 117"/>
                  <a:gd name="T76" fmla="*/ 45 w 75"/>
                  <a:gd name="T77" fmla="*/ 72 h 117"/>
                  <a:gd name="T78" fmla="*/ 45 w 75"/>
                  <a:gd name="T79" fmla="*/ 72 h 117"/>
                  <a:gd name="T80" fmla="*/ 45 w 75"/>
                  <a:gd name="T81" fmla="*/ 69 h 117"/>
                  <a:gd name="T82" fmla="*/ 44 w 75"/>
                  <a:gd name="T83" fmla="*/ 68 h 117"/>
                  <a:gd name="T84" fmla="*/ 44 w 75"/>
                  <a:gd name="T85" fmla="*/ 68 h 117"/>
                  <a:gd name="T86" fmla="*/ 41 w 75"/>
                  <a:gd name="T87" fmla="*/ 52 h 117"/>
                  <a:gd name="T88" fmla="*/ 40 w 75"/>
                  <a:gd name="T89" fmla="*/ 48 h 117"/>
                  <a:gd name="T90" fmla="*/ 35 w 75"/>
                  <a:gd name="T91" fmla="*/ 43 h 117"/>
                  <a:gd name="T92" fmla="*/ 30 w 75"/>
                  <a:gd name="T93" fmla="*/ 34 h 117"/>
                  <a:gd name="T94" fmla="*/ 27 w 75"/>
                  <a:gd name="T95" fmla="*/ 31 h 117"/>
                  <a:gd name="T96" fmla="*/ 26 w 75"/>
                  <a:gd name="T97" fmla="*/ 29 h 117"/>
                  <a:gd name="T98" fmla="*/ 21 w 75"/>
                  <a:gd name="T99" fmla="*/ 26 h 117"/>
                  <a:gd name="T100" fmla="*/ 20 w 75"/>
                  <a:gd name="T101" fmla="*/ 24 h 117"/>
                  <a:gd name="T102" fmla="*/ 18 w 75"/>
                  <a:gd name="T103" fmla="*/ 22 h 117"/>
                  <a:gd name="T104" fmla="*/ 18 w 75"/>
                  <a:gd name="T105" fmla="*/ 18 h 117"/>
                  <a:gd name="T106" fmla="*/ 10 w 75"/>
                  <a:gd name="T107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0" y="1"/>
                    </a:moveTo>
                    <a:cubicBezTo>
                      <a:pt x="1" y="2"/>
                      <a:pt x="2" y="5"/>
                      <a:pt x="4" y="8"/>
                    </a:cubicBezTo>
                    <a:cubicBezTo>
                      <a:pt x="5" y="11"/>
                      <a:pt x="7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2" y="16"/>
                      <a:pt x="13" y="17"/>
                    </a:cubicBezTo>
                    <a:cubicBezTo>
                      <a:pt x="14" y="18"/>
                      <a:pt x="16" y="18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7" y="21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7"/>
                      <a:pt x="22" y="27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7" y="32"/>
                      <a:pt x="27" y="33"/>
                    </a:cubicBezTo>
                    <a:cubicBezTo>
                      <a:pt x="27" y="34"/>
                      <a:pt x="28" y="34"/>
                      <a:pt x="29" y="35"/>
                    </a:cubicBezTo>
                    <a:cubicBezTo>
                      <a:pt x="30" y="36"/>
                      <a:pt x="30" y="36"/>
                      <a:pt x="31" y="37"/>
                    </a:cubicBezTo>
                    <a:cubicBezTo>
                      <a:pt x="31" y="37"/>
                      <a:pt x="31" y="38"/>
                      <a:pt x="31" y="38"/>
                    </a:cubicBezTo>
                    <a:cubicBezTo>
                      <a:pt x="31" y="39"/>
                      <a:pt x="31" y="40"/>
                      <a:pt x="32" y="40"/>
                    </a:cubicBezTo>
                    <a:cubicBezTo>
                      <a:pt x="32" y="41"/>
                      <a:pt x="33" y="41"/>
                      <a:pt x="33" y="41"/>
                    </a:cubicBezTo>
                    <a:cubicBezTo>
                      <a:pt x="33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6"/>
                      <a:pt x="36" y="46"/>
                      <a:pt x="36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7"/>
                      <a:pt x="39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3"/>
                      <a:pt x="40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40" y="58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4"/>
                      <a:pt x="42" y="66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5" y="73"/>
                      <a:pt x="45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6"/>
                      <a:pt x="47" y="79"/>
                      <a:pt x="49" y="82"/>
                    </a:cubicBezTo>
                    <a:cubicBezTo>
                      <a:pt x="50" y="83"/>
                      <a:pt x="51" y="84"/>
                      <a:pt x="53" y="84"/>
                    </a:cubicBezTo>
                    <a:cubicBezTo>
                      <a:pt x="54" y="84"/>
                      <a:pt x="56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5"/>
                      <a:pt x="58" y="86"/>
                      <a:pt x="58" y="86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0"/>
                      <a:pt x="57" y="91"/>
                    </a:cubicBezTo>
                    <a:cubicBezTo>
                      <a:pt x="57" y="91"/>
                      <a:pt x="57" y="91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3"/>
                      <a:pt x="55" y="93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5"/>
                      <a:pt x="55" y="95"/>
                      <a:pt x="55" y="95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7"/>
                      <a:pt x="55" y="98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100"/>
                      <a:pt x="54" y="101"/>
                      <a:pt x="54" y="101"/>
                    </a:cubicBezTo>
                    <a:cubicBezTo>
                      <a:pt x="55" y="102"/>
                      <a:pt x="55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3"/>
                      <a:pt x="56" y="103"/>
                      <a:pt x="55" y="104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5"/>
                      <a:pt x="60" y="104"/>
                      <a:pt x="62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4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9"/>
                      <a:pt x="62" y="110"/>
                      <a:pt x="62" y="111"/>
                    </a:cubicBezTo>
                    <a:cubicBezTo>
                      <a:pt x="62" y="112"/>
                      <a:pt x="62" y="113"/>
                      <a:pt x="62" y="113"/>
                    </a:cubicBezTo>
                    <a:cubicBezTo>
                      <a:pt x="63" y="114"/>
                      <a:pt x="64" y="115"/>
                      <a:pt x="65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7" y="116"/>
                      <a:pt x="68" y="115"/>
                      <a:pt x="68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70" y="116"/>
                      <a:pt x="71" y="116"/>
                      <a:pt x="72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2" y="116"/>
                      <a:pt x="73" y="116"/>
                      <a:pt x="74" y="117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3" y="115"/>
                      <a:pt x="72" y="115"/>
                      <a:pt x="72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0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69" y="114"/>
                    </a:cubicBezTo>
                    <a:cubicBezTo>
                      <a:pt x="69" y="114"/>
                      <a:pt x="69" y="114"/>
                      <a:pt x="68" y="114"/>
                    </a:cubicBezTo>
                    <a:cubicBezTo>
                      <a:pt x="67" y="114"/>
                      <a:pt x="66" y="115"/>
                      <a:pt x="66" y="115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4" y="114"/>
                      <a:pt x="64" y="113"/>
                      <a:pt x="63" y="113"/>
                    </a:cubicBezTo>
                    <a:cubicBezTo>
                      <a:pt x="63" y="112"/>
                      <a:pt x="63" y="112"/>
                      <a:pt x="63" y="111"/>
                    </a:cubicBezTo>
                    <a:cubicBezTo>
                      <a:pt x="63" y="110"/>
                      <a:pt x="63" y="109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5"/>
                      <a:pt x="62" y="105"/>
                      <a:pt x="61" y="105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5"/>
                      <a:pt x="62" y="104"/>
                      <a:pt x="62" y="104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3"/>
                      <a:pt x="58" y="104"/>
                      <a:pt x="57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4"/>
                      <a:pt x="57" y="103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5" y="101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6" y="99"/>
                      <a:pt x="57" y="97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6" y="95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7" y="93"/>
                      <a:pt x="57" y="92"/>
                    </a:cubicBezTo>
                    <a:cubicBezTo>
                      <a:pt x="58" y="92"/>
                      <a:pt x="58" y="92"/>
                      <a:pt x="58" y="91"/>
                    </a:cubicBezTo>
                    <a:cubicBezTo>
                      <a:pt x="58" y="91"/>
                      <a:pt x="59" y="91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6"/>
                      <a:pt x="59" y="86"/>
                      <a:pt x="59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6" y="83"/>
                      <a:pt x="54" y="83"/>
                      <a:pt x="53" y="83"/>
                    </a:cubicBezTo>
                    <a:cubicBezTo>
                      <a:pt x="51" y="83"/>
                      <a:pt x="51" y="83"/>
                      <a:pt x="49" y="81"/>
                    </a:cubicBezTo>
                    <a:cubicBezTo>
                      <a:pt x="48" y="78"/>
                      <a:pt x="47" y="76"/>
                      <a:pt x="47" y="73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8"/>
                      <a:pt x="45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6"/>
                      <a:pt x="44" y="64"/>
                      <a:pt x="43" y="62"/>
                    </a:cubicBezTo>
                    <a:cubicBezTo>
                      <a:pt x="43" y="61"/>
                      <a:pt x="42" y="60"/>
                      <a:pt x="41" y="59"/>
                    </a:cubicBezTo>
                    <a:cubicBezTo>
                      <a:pt x="41" y="58"/>
                      <a:pt x="40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5"/>
                      <a:pt x="41" y="54"/>
                    </a:cubicBezTo>
                    <a:cubicBezTo>
                      <a:pt x="41" y="54"/>
                      <a:pt x="41" y="53"/>
                      <a:pt x="41" y="52"/>
                    </a:cubicBezTo>
                    <a:cubicBezTo>
                      <a:pt x="41" y="52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0"/>
                      <a:pt x="40" y="49"/>
                      <a:pt x="40" y="48"/>
                    </a:cubicBezTo>
                    <a:cubicBezTo>
                      <a:pt x="40" y="48"/>
                      <a:pt x="40" y="47"/>
                      <a:pt x="40" y="47"/>
                    </a:cubicBezTo>
                    <a:cubicBezTo>
                      <a:pt x="39" y="46"/>
                      <a:pt x="39" y="46"/>
                      <a:pt x="38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3" y="40"/>
                    </a:cubicBezTo>
                    <a:cubicBezTo>
                      <a:pt x="33" y="40"/>
                      <a:pt x="33" y="40"/>
                      <a:pt x="32" y="40"/>
                    </a:cubicBezTo>
                    <a:cubicBezTo>
                      <a:pt x="32" y="39"/>
                      <a:pt x="32" y="39"/>
                      <a:pt x="32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1" y="36"/>
                      <a:pt x="30" y="35"/>
                      <a:pt x="30" y="34"/>
                    </a:cubicBezTo>
                    <a:cubicBezTo>
                      <a:pt x="29" y="34"/>
                      <a:pt x="28" y="33"/>
                      <a:pt x="28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7"/>
                      <a:pt x="25" y="27"/>
                    </a:cubicBezTo>
                    <a:cubicBezTo>
                      <a:pt x="25" y="27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0" y="22"/>
                      <a:pt x="20" y="22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0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5" y="17"/>
                      <a:pt x="13" y="16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6" y="10"/>
                      <a:pt x="5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24"/>
              <p:cNvSpPr>
                <a:spLocks/>
              </p:cNvSpPr>
              <p:nvPr/>
            </p:nvSpPr>
            <p:spPr bwMode="auto">
              <a:xfrm>
                <a:off x="2048313" y="682138"/>
                <a:ext cx="25400" cy="46038"/>
              </a:xfrm>
              <a:custGeom>
                <a:avLst/>
                <a:gdLst>
                  <a:gd name="T0" fmla="*/ 12 w 16"/>
                  <a:gd name="T1" fmla="*/ 4 h 29"/>
                  <a:gd name="T2" fmla="*/ 11 w 16"/>
                  <a:gd name="T3" fmla="*/ 11 h 29"/>
                  <a:gd name="T4" fmla="*/ 13 w 16"/>
                  <a:gd name="T5" fmla="*/ 17 h 29"/>
                  <a:gd name="T6" fmla="*/ 13 w 16"/>
                  <a:gd name="T7" fmla="*/ 16 h 29"/>
                  <a:gd name="T8" fmla="*/ 11 w 16"/>
                  <a:gd name="T9" fmla="*/ 19 h 29"/>
                  <a:gd name="T10" fmla="*/ 13 w 16"/>
                  <a:gd name="T11" fmla="*/ 21 h 29"/>
                  <a:gd name="T12" fmla="*/ 11 w 16"/>
                  <a:gd name="T13" fmla="*/ 21 h 29"/>
                  <a:gd name="T14" fmla="*/ 10 w 16"/>
                  <a:gd name="T15" fmla="*/ 23 h 29"/>
                  <a:gd name="T16" fmla="*/ 10 w 16"/>
                  <a:gd name="T17" fmla="*/ 24 h 29"/>
                  <a:gd name="T18" fmla="*/ 9 w 16"/>
                  <a:gd name="T19" fmla="*/ 23 h 29"/>
                  <a:gd name="T20" fmla="*/ 8 w 16"/>
                  <a:gd name="T21" fmla="*/ 23 h 29"/>
                  <a:gd name="T22" fmla="*/ 7 w 16"/>
                  <a:gd name="T23" fmla="*/ 26 h 29"/>
                  <a:gd name="T24" fmla="*/ 5 w 16"/>
                  <a:gd name="T25" fmla="*/ 24 h 29"/>
                  <a:gd name="T26" fmla="*/ 3 w 16"/>
                  <a:gd name="T27" fmla="*/ 26 h 29"/>
                  <a:gd name="T28" fmla="*/ 3 w 16"/>
                  <a:gd name="T29" fmla="*/ 25 h 29"/>
                  <a:gd name="T30" fmla="*/ 3 w 16"/>
                  <a:gd name="T31" fmla="*/ 24 h 29"/>
                  <a:gd name="T32" fmla="*/ 0 w 16"/>
                  <a:gd name="T33" fmla="*/ 26 h 29"/>
                  <a:gd name="T34" fmla="*/ 0 w 16"/>
                  <a:gd name="T35" fmla="*/ 29 h 29"/>
                  <a:gd name="T36" fmla="*/ 1 w 16"/>
                  <a:gd name="T37" fmla="*/ 26 h 29"/>
                  <a:gd name="T38" fmla="*/ 3 w 16"/>
                  <a:gd name="T39" fmla="*/ 25 h 29"/>
                  <a:gd name="T40" fmla="*/ 3 w 16"/>
                  <a:gd name="T41" fmla="*/ 26 h 29"/>
                  <a:gd name="T42" fmla="*/ 4 w 16"/>
                  <a:gd name="T43" fmla="*/ 27 h 29"/>
                  <a:gd name="T44" fmla="*/ 5 w 16"/>
                  <a:gd name="T45" fmla="*/ 25 h 29"/>
                  <a:gd name="T46" fmla="*/ 7 w 16"/>
                  <a:gd name="T47" fmla="*/ 26 h 29"/>
                  <a:gd name="T48" fmla="*/ 9 w 16"/>
                  <a:gd name="T49" fmla="*/ 23 h 29"/>
                  <a:gd name="T50" fmla="*/ 8 w 16"/>
                  <a:gd name="T51" fmla="*/ 23 h 29"/>
                  <a:gd name="T52" fmla="*/ 11 w 16"/>
                  <a:gd name="T53" fmla="*/ 24 h 29"/>
                  <a:gd name="T54" fmla="*/ 13 w 16"/>
                  <a:gd name="T55" fmla="*/ 21 h 29"/>
                  <a:gd name="T56" fmla="*/ 13 w 16"/>
                  <a:gd name="T57" fmla="*/ 21 h 29"/>
                  <a:gd name="T58" fmla="*/ 13 w 16"/>
                  <a:gd name="T59" fmla="*/ 18 h 29"/>
                  <a:gd name="T60" fmla="*/ 14 w 16"/>
                  <a:gd name="T61" fmla="*/ 17 h 29"/>
                  <a:gd name="T62" fmla="*/ 12 w 16"/>
                  <a:gd name="T63" fmla="*/ 12 h 29"/>
                  <a:gd name="T64" fmla="*/ 12 w 16"/>
                  <a:gd name="T65" fmla="*/ 9 h 29"/>
                  <a:gd name="T66" fmla="*/ 16 w 16"/>
                  <a:gd name="T67" fmla="*/ 1 h 29"/>
                  <a:gd name="T68" fmla="*/ 15 w 16"/>
                  <a:gd name="T6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29">
                    <a:moveTo>
                      <a:pt x="15" y="1"/>
                    </a:moveTo>
                    <a:cubicBezTo>
                      <a:pt x="14" y="2"/>
                      <a:pt x="13" y="3"/>
                      <a:pt x="12" y="4"/>
                    </a:cubicBezTo>
                    <a:cubicBezTo>
                      <a:pt x="12" y="5"/>
                      <a:pt x="11" y="7"/>
                      <a:pt x="11" y="9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11" y="14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2" y="17"/>
                      <a:pt x="12" y="17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1"/>
                      <a:pt x="11" y="21"/>
                    </a:cubicBezTo>
                    <a:cubicBezTo>
                      <a:pt x="11" y="22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5"/>
                      <a:pt x="10" y="25"/>
                    </a:cubicBezTo>
                    <a:cubicBezTo>
                      <a:pt x="10" y="25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2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5"/>
                      <a:pt x="12" y="14"/>
                      <a:pt x="12" y="12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4"/>
                      <a:pt x="15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25"/>
              <p:cNvSpPr>
                <a:spLocks/>
              </p:cNvSpPr>
              <p:nvPr/>
            </p:nvSpPr>
            <p:spPr bwMode="auto">
              <a:xfrm>
                <a:off x="2065776" y="701188"/>
                <a:ext cx="22225" cy="90488"/>
              </a:xfrm>
              <a:custGeom>
                <a:avLst/>
                <a:gdLst>
                  <a:gd name="T0" fmla="*/ 13 w 14"/>
                  <a:gd name="T1" fmla="*/ 1 h 56"/>
                  <a:gd name="T2" fmla="*/ 12 w 14"/>
                  <a:gd name="T3" fmla="*/ 3 h 56"/>
                  <a:gd name="T4" fmla="*/ 13 w 14"/>
                  <a:gd name="T5" fmla="*/ 6 h 56"/>
                  <a:gd name="T6" fmla="*/ 12 w 14"/>
                  <a:gd name="T7" fmla="*/ 7 h 56"/>
                  <a:gd name="T8" fmla="*/ 11 w 14"/>
                  <a:gd name="T9" fmla="*/ 8 h 56"/>
                  <a:gd name="T10" fmla="*/ 11 w 14"/>
                  <a:gd name="T11" fmla="*/ 12 h 56"/>
                  <a:gd name="T12" fmla="*/ 12 w 14"/>
                  <a:gd name="T13" fmla="*/ 13 h 56"/>
                  <a:gd name="T14" fmla="*/ 10 w 14"/>
                  <a:gd name="T15" fmla="*/ 13 h 56"/>
                  <a:gd name="T16" fmla="*/ 8 w 14"/>
                  <a:gd name="T17" fmla="*/ 21 h 56"/>
                  <a:gd name="T18" fmla="*/ 10 w 14"/>
                  <a:gd name="T19" fmla="*/ 26 h 56"/>
                  <a:gd name="T20" fmla="*/ 7 w 14"/>
                  <a:gd name="T21" fmla="*/ 26 h 56"/>
                  <a:gd name="T22" fmla="*/ 7 w 14"/>
                  <a:gd name="T23" fmla="*/ 31 h 56"/>
                  <a:gd name="T24" fmla="*/ 8 w 14"/>
                  <a:gd name="T25" fmla="*/ 30 h 56"/>
                  <a:gd name="T26" fmla="*/ 6 w 14"/>
                  <a:gd name="T27" fmla="*/ 31 h 56"/>
                  <a:gd name="T28" fmla="*/ 5 w 14"/>
                  <a:gd name="T29" fmla="*/ 31 h 56"/>
                  <a:gd name="T30" fmla="*/ 3 w 14"/>
                  <a:gd name="T31" fmla="*/ 37 h 56"/>
                  <a:gd name="T32" fmla="*/ 3 w 14"/>
                  <a:gd name="T33" fmla="*/ 40 h 56"/>
                  <a:gd name="T34" fmla="*/ 2 w 14"/>
                  <a:gd name="T35" fmla="*/ 43 h 56"/>
                  <a:gd name="T36" fmla="*/ 0 w 14"/>
                  <a:gd name="T37" fmla="*/ 56 h 56"/>
                  <a:gd name="T38" fmla="*/ 3 w 14"/>
                  <a:gd name="T39" fmla="*/ 43 h 56"/>
                  <a:gd name="T40" fmla="*/ 4 w 14"/>
                  <a:gd name="T41" fmla="*/ 40 h 56"/>
                  <a:gd name="T42" fmla="*/ 4 w 14"/>
                  <a:gd name="T43" fmla="*/ 37 h 56"/>
                  <a:gd name="T44" fmla="*/ 6 w 14"/>
                  <a:gd name="T45" fmla="*/ 31 h 56"/>
                  <a:gd name="T46" fmla="*/ 6 w 14"/>
                  <a:gd name="T47" fmla="*/ 31 h 56"/>
                  <a:gd name="T48" fmla="*/ 6 w 14"/>
                  <a:gd name="T49" fmla="*/ 32 h 56"/>
                  <a:gd name="T50" fmla="*/ 6 w 14"/>
                  <a:gd name="T51" fmla="*/ 32 h 56"/>
                  <a:gd name="T52" fmla="*/ 8 w 14"/>
                  <a:gd name="T53" fmla="*/ 31 h 56"/>
                  <a:gd name="T54" fmla="*/ 8 w 14"/>
                  <a:gd name="T55" fmla="*/ 31 h 56"/>
                  <a:gd name="T56" fmla="*/ 8 w 14"/>
                  <a:gd name="T57" fmla="*/ 27 h 56"/>
                  <a:gd name="T58" fmla="*/ 10 w 14"/>
                  <a:gd name="T59" fmla="*/ 26 h 56"/>
                  <a:gd name="T60" fmla="*/ 9 w 14"/>
                  <a:gd name="T61" fmla="*/ 21 h 56"/>
                  <a:gd name="T62" fmla="*/ 10 w 14"/>
                  <a:gd name="T63" fmla="*/ 15 h 56"/>
                  <a:gd name="T64" fmla="*/ 12 w 14"/>
                  <a:gd name="T65" fmla="*/ 13 h 56"/>
                  <a:gd name="T66" fmla="*/ 12 w 14"/>
                  <a:gd name="T67" fmla="*/ 13 h 56"/>
                  <a:gd name="T68" fmla="*/ 12 w 14"/>
                  <a:gd name="T69" fmla="*/ 9 h 56"/>
                  <a:gd name="T70" fmla="*/ 12 w 14"/>
                  <a:gd name="T71" fmla="*/ 8 h 56"/>
                  <a:gd name="T72" fmla="*/ 14 w 14"/>
                  <a:gd name="T73" fmla="*/ 6 h 56"/>
                  <a:gd name="T74" fmla="*/ 13 w 14"/>
                  <a:gd name="T75" fmla="*/ 5 h 56"/>
                  <a:gd name="T76" fmla="*/ 13 w 14"/>
                  <a:gd name="T77" fmla="*/ 3 h 56"/>
                  <a:gd name="T78" fmla="*/ 14 w 14"/>
                  <a:gd name="T79" fmla="*/ 0 h 56"/>
                  <a:gd name="T80" fmla="*/ 13 w 14"/>
                  <a:gd name="T8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56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0" y="13"/>
                    </a:cubicBezTo>
                    <a:cubicBezTo>
                      <a:pt x="9" y="15"/>
                      <a:pt x="9" y="17"/>
                      <a:pt x="9" y="18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9"/>
                      <a:pt x="7" y="29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4" y="35"/>
                      <a:pt x="3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2" y="43"/>
                      <a:pt x="2" y="43"/>
                    </a:cubicBezTo>
                    <a:cubicBezTo>
                      <a:pt x="1" y="47"/>
                      <a:pt x="2" y="52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2"/>
                      <a:pt x="2" y="47"/>
                      <a:pt x="3" y="43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8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5"/>
                      <a:pt x="6" y="34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9"/>
                      <a:pt x="7" y="28"/>
                      <a:pt x="7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9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9" y="21"/>
                      <a:pt x="9" y="20"/>
                      <a:pt x="10" y="19"/>
                    </a:cubicBezTo>
                    <a:cubicBezTo>
                      <a:pt x="10" y="18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626"/>
              <p:cNvSpPr>
                <a:spLocks/>
              </p:cNvSpPr>
              <p:nvPr/>
            </p:nvSpPr>
            <p:spPr bwMode="auto">
              <a:xfrm>
                <a:off x="2067363" y="836126"/>
                <a:ext cx="12700" cy="33338"/>
              </a:xfrm>
              <a:custGeom>
                <a:avLst/>
                <a:gdLst>
                  <a:gd name="T0" fmla="*/ 4 w 8"/>
                  <a:gd name="T1" fmla="*/ 1 h 21"/>
                  <a:gd name="T2" fmla="*/ 4 w 8"/>
                  <a:gd name="T3" fmla="*/ 1 h 21"/>
                  <a:gd name="T4" fmla="*/ 3 w 8"/>
                  <a:gd name="T5" fmla="*/ 3 h 21"/>
                  <a:gd name="T6" fmla="*/ 1 w 8"/>
                  <a:gd name="T7" fmla="*/ 5 h 21"/>
                  <a:gd name="T8" fmla="*/ 1 w 8"/>
                  <a:gd name="T9" fmla="*/ 9 h 21"/>
                  <a:gd name="T10" fmla="*/ 1 w 8"/>
                  <a:gd name="T11" fmla="*/ 11 h 21"/>
                  <a:gd name="T12" fmla="*/ 2 w 8"/>
                  <a:gd name="T13" fmla="*/ 12 h 21"/>
                  <a:gd name="T14" fmla="*/ 2 w 8"/>
                  <a:gd name="T15" fmla="*/ 11 h 21"/>
                  <a:gd name="T16" fmla="*/ 2 w 8"/>
                  <a:gd name="T17" fmla="*/ 11 h 21"/>
                  <a:gd name="T18" fmla="*/ 0 w 8"/>
                  <a:gd name="T19" fmla="*/ 15 h 21"/>
                  <a:gd name="T20" fmla="*/ 0 w 8"/>
                  <a:gd name="T21" fmla="*/ 15 h 21"/>
                  <a:gd name="T22" fmla="*/ 0 w 8"/>
                  <a:gd name="T23" fmla="*/ 15 h 21"/>
                  <a:gd name="T24" fmla="*/ 2 w 8"/>
                  <a:gd name="T25" fmla="*/ 17 h 21"/>
                  <a:gd name="T26" fmla="*/ 3 w 8"/>
                  <a:gd name="T27" fmla="*/ 19 h 21"/>
                  <a:gd name="T28" fmla="*/ 3 w 8"/>
                  <a:gd name="T29" fmla="*/ 19 h 21"/>
                  <a:gd name="T30" fmla="*/ 3 w 8"/>
                  <a:gd name="T31" fmla="*/ 20 h 21"/>
                  <a:gd name="T32" fmla="*/ 4 w 8"/>
                  <a:gd name="T33" fmla="*/ 20 h 21"/>
                  <a:gd name="T34" fmla="*/ 5 w 8"/>
                  <a:gd name="T35" fmla="*/ 20 h 21"/>
                  <a:gd name="T36" fmla="*/ 6 w 8"/>
                  <a:gd name="T37" fmla="*/ 20 h 21"/>
                  <a:gd name="T38" fmla="*/ 6 w 8"/>
                  <a:gd name="T39" fmla="*/ 21 h 21"/>
                  <a:gd name="T40" fmla="*/ 7 w 8"/>
                  <a:gd name="T41" fmla="*/ 21 h 21"/>
                  <a:gd name="T42" fmla="*/ 8 w 8"/>
                  <a:gd name="T43" fmla="*/ 20 h 21"/>
                  <a:gd name="T44" fmla="*/ 7 w 8"/>
                  <a:gd name="T45" fmla="*/ 20 h 21"/>
                  <a:gd name="T46" fmla="*/ 6 w 8"/>
                  <a:gd name="T47" fmla="*/ 20 h 21"/>
                  <a:gd name="T48" fmla="*/ 6 w 8"/>
                  <a:gd name="T49" fmla="*/ 20 h 21"/>
                  <a:gd name="T50" fmla="*/ 7 w 8"/>
                  <a:gd name="T51" fmla="*/ 20 h 21"/>
                  <a:gd name="T52" fmla="*/ 5 w 8"/>
                  <a:gd name="T53" fmla="*/ 19 h 21"/>
                  <a:gd name="T54" fmla="*/ 4 w 8"/>
                  <a:gd name="T55" fmla="*/ 19 h 21"/>
                  <a:gd name="T56" fmla="*/ 4 w 8"/>
                  <a:gd name="T57" fmla="*/ 19 h 21"/>
                  <a:gd name="T58" fmla="*/ 4 w 8"/>
                  <a:gd name="T59" fmla="*/ 19 h 21"/>
                  <a:gd name="T60" fmla="*/ 4 w 8"/>
                  <a:gd name="T61" fmla="*/ 19 h 21"/>
                  <a:gd name="T62" fmla="*/ 3 w 8"/>
                  <a:gd name="T63" fmla="*/ 16 h 21"/>
                  <a:gd name="T64" fmla="*/ 1 w 8"/>
                  <a:gd name="T65" fmla="*/ 14 h 21"/>
                  <a:gd name="T66" fmla="*/ 1 w 8"/>
                  <a:gd name="T67" fmla="*/ 15 h 21"/>
                  <a:gd name="T68" fmla="*/ 1 w 8"/>
                  <a:gd name="T69" fmla="*/ 15 h 21"/>
                  <a:gd name="T70" fmla="*/ 3 w 8"/>
                  <a:gd name="T71" fmla="*/ 12 h 21"/>
                  <a:gd name="T72" fmla="*/ 3 w 8"/>
                  <a:gd name="T73" fmla="*/ 11 h 21"/>
                  <a:gd name="T74" fmla="*/ 2 w 8"/>
                  <a:gd name="T75" fmla="*/ 11 h 21"/>
                  <a:gd name="T76" fmla="*/ 2 w 8"/>
                  <a:gd name="T77" fmla="*/ 10 h 21"/>
                  <a:gd name="T78" fmla="*/ 2 w 8"/>
                  <a:gd name="T79" fmla="*/ 9 h 21"/>
                  <a:gd name="T80" fmla="*/ 2 w 8"/>
                  <a:gd name="T81" fmla="*/ 5 h 21"/>
                  <a:gd name="T82" fmla="*/ 4 w 8"/>
                  <a:gd name="T83" fmla="*/ 4 h 21"/>
                  <a:gd name="T84" fmla="*/ 5 w 8"/>
                  <a:gd name="T85" fmla="*/ 1 h 21"/>
                  <a:gd name="T86" fmla="*/ 5 w 8"/>
                  <a:gd name="T87" fmla="*/ 1 h 21"/>
                  <a:gd name="T88" fmla="*/ 5 w 8"/>
                  <a:gd name="T89" fmla="*/ 0 h 21"/>
                  <a:gd name="T90" fmla="*/ 4 w 8"/>
                  <a:gd name="T9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2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2" y="15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627"/>
              <p:cNvSpPr>
                <a:spLocks/>
              </p:cNvSpPr>
              <p:nvPr/>
            </p:nvSpPr>
            <p:spPr bwMode="auto">
              <a:xfrm>
                <a:off x="1984813" y="840888"/>
                <a:ext cx="71438" cy="63500"/>
              </a:xfrm>
              <a:custGeom>
                <a:avLst/>
                <a:gdLst>
                  <a:gd name="T0" fmla="*/ 1 w 45"/>
                  <a:gd name="T1" fmla="*/ 5 h 40"/>
                  <a:gd name="T2" fmla="*/ 4 w 45"/>
                  <a:gd name="T3" fmla="*/ 7 h 40"/>
                  <a:gd name="T4" fmla="*/ 2 w 45"/>
                  <a:gd name="T5" fmla="*/ 10 h 40"/>
                  <a:gd name="T6" fmla="*/ 5 w 45"/>
                  <a:gd name="T7" fmla="*/ 9 h 40"/>
                  <a:gd name="T8" fmla="*/ 4 w 45"/>
                  <a:gd name="T9" fmla="*/ 11 h 40"/>
                  <a:gd name="T10" fmla="*/ 6 w 45"/>
                  <a:gd name="T11" fmla="*/ 11 h 40"/>
                  <a:gd name="T12" fmla="*/ 5 w 45"/>
                  <a:gd name="T13" fmla="*/ 13 h 40"/>
                  <a:gd name="T14" fmla="*/ 5 w 45"/>
                  <a:gd name="T15" fmla="*/ 15 h 40"/>
                  <a:gd name="T16" fmla="*/ 11 w 45"/>
                  <a:gd name="T17" fmla="*/ 15 h 40"/>
                  <a:gd name="T18" fmla="*/ 12 w 45"/>
                  <a:gd name="T19" fmla="*/ 18 h 40"/>
                  <a:gd name="T20" fmla="*/ 14 w 45"/>
                  <a:gd name="T21" fmla="*/ 16 h 40"/>
                  <a:gd name="T22" fmla="*/ 16 w 45"/>
                  <a:gd name="T23" fmla="*/ 17 h 40"/>
                  <a:gd name="T24" fmla="*/ 19 w 45"/>
                  <a:gd name="T25" fmla="*/ 17 h 40"/>
                  <a:gd name="T26" fmla="*/ 21 w 45"/>
                  <a:gd name="T27" fmla="*/ 20 h 40"/>
                  <a:gd name="T28" fmla="*/ 20 w 45"/>
                  <a:gd name="T29" fmla="*/ 20 h 40"/>
                  <a:gd name="T30" fmla="*/ 27 w 45"/>
                  <a:gd name="T31" fmla="*/ 19 h 40"/>
                  <a:gd name="T32" fmla="*/ 24 w 45"/>
                  <a:gd name="T33" fmla="*/ 23 h 40"/>
                  <a:gd name="T34" fmla="*/ 27 w 45"/>
                  <a:gd name="T35" fmla="*/ 24 h 40"/>
                  <a:gd name="T36" fmla="*/ 29 w 45"/>
                  <a:gd name="T37" fmla="*/ 25 h 40"/>
                  <a:gd name="T38" fmla="*/ 31 w 45"/>
                  <a:gd name="T39" fmla="*/ 26 h 40"/>
                  <a:gd name="T40" fmla="*/ 29 w 45"/>
                  <a:gd name="T41" fmla="*/ 29 h 40"/>
                  <a:gd name="T42" fmla="*/ 30 w 45"/>
                  <a:gd name="T43" fmla="*/ 29 h 40"/>
                  <a:gd name="T44" fmla="*/ 32 w 45"/>
                  <a:gd name="T45" fmla="*/ 29 h 40"/>
                  <a:gd name="T46" fmla="*/ 36 w 45"/>
                  <a:gd name="T47" fmla="*/ 29 h 40"/>
                  <a:gd name="T48" fmla="*/ 38 w 45"/>
                  <a:gd name="T49" fmla="*/ 34 h 40"/>
                  <a:gd name="T50" fmla="*/ 39 w 45"/>
                  <a:gd name="T51" fmla="*/ 37 h 40"/>
                  <a:gd name="T52" fmla="*/ 40 w 45"/>
                  <a:gd name="T53" fmla="*/ 36 h 40"/>
                  <a:gd name="T54" fmla="*/ 41 w 45"/>
                  <a:gd name="T55" fmla="*/ 38 h 40"/>
                  <a:gd name="T56" fmla="*/ 44 w 45"/>
                  <a:gd name="T57" fmla="*/ 40 h 40"/>
                  <a:gd name="T58" fmla="*/ 44 w 45"/>
                  <a:gd name="T59" fmla="*/ 40 h 40"/>
                  <a:gd name="T60" fmla="*/ 40 w 45"/>
                  <a:gd name="T61" fmla="*/ 37 h 40"/>
                  <a:gd name="T62" fmla="*/ 41 w 45"/>
                  <a:gd name="T63" fmla="*/ 36 h 40"/>
                  <a:gd name="T64" fmla="*/ 39 w 45"/>
                  <a:gd name="T65" fmla="*/ 36 h 40"/>
                  <a:gd name="T66" fmla="*/ 34 w 45"/>
                  <a:gd name="T67" fmla="*/ 32 h 40"/>
                  <a:gd name="T68" fmla="*/ 38 w 45"/>
                  <a:gd name="T69" fmla="*/ 29 h 40"/>
                  <a:gd name="T70" fmla="*/ 33 w 45"/>
                  <a:gd name="T71" fmla="*/ 28 h 40"/>
                  <a:gd name="T72" fmla="*/ 31 w 45"/>
                  <a:gd name="T73" fmla="*/ 30 h 40"/>
                  <a:gd name="T74" fmla="*/ 29 w 45"/>
                  <a:gd name="T75" fmla="*/ 28 h 40"/>
                  <a:gd name="T76" fmla="*/ 32 w 45"/>
                  <a:gd name="T77" fmla="*/ 25 h 40"/>
                  <a:gd name="T78" fmla="*/ 29 w 45"/>
                  <a:gd name="T79" fmla="*/ 26 h 40"/>
                  <a:gd name="T80" fmla="*/ 27 w 45"/>
                  <a:gd name="T81" fmla="*/ 23 h 40"/>
                  <a:gd name="T82" fmla="*/ 26 w 45"/>
                  <a:gd name="T83" fmla="*/ 21 h 40"/>
                  <a:gd name="T84" fmla="*/ 27 w 45"/>
                  <a:gd name="T85" fmla="*/ 19 h 40"/>
                  <a:gd name="T86" fmla="*/ 21 w 45"/>
                  <a:gd name="T87" fmla="*/ 20 h 40"/>
                  <a:gd name="T88" fmla="*/ 21 w 45"/>
                  <a:gd name="T89" fmla="*/ 19 h 40"/>
                  <a:gd name="T90" fmla="*/ 20 w 45"/>
                  <a:gd name="T91" fmla="*/ 18 h 40"/>
                  <a:gd name="T92" fmla="*/ 16 w 45"/>
                  <a:gd name="T93" fmla="*/ 16 h 40"/>
                  <a:gd name="T94" fmla="*/ 15 w 45"/>
                  <a:gd name="T95" fmla="*/ 16 h 40"/>
                  <a:gd name="T96" fmla="*/ 12 w 45"/>
                  <a:gd name="T97" fmla="*/ 17 h 40"/>
                  <a:gd name="T98" fmla="*/ 12 w 45"/>
                  <a:gd name="T99" fmla="*/ 17 h 40"/>
                  <a:gd name="T100" fmla="*/ 12 w 45"/>
                  <a:gd name="T101" fmla="*/ 15 h 40"/>
                  <a:gd name="T102" fmla="*/ 6 w 45"/>
                  <a:gd name="T103" fmla="*/ 14 h 40"/>
                  <a:gd name="T104" fmla="*/ 5 w 45"/>
                  <a:gd name="T105" fmla="*/ 12 h 40"/>
                  <a:gd name="T106" fmla="*/ 6 w 45"/>
                  <a:gd name="T107" fmla="*/ 11 h 40"/>
                  <a:gd name="T108" fmla="*/ 4 w 45"/>
                  <a:gd name="T109" fmla="*/ 10 h 40"/>
                  <a:gd name="T110" fmla="*/ 5 w 45"/>
                  <a:gd name="T111" fmla="*/ 10 h 40"/>
                  <a:gd name="T112" fmla="*/ 3 w 45"/>
                  <a:gd name="T113" fmla="*/ 9 h 40"/>
                  <a:gd name="T114" fmla="*/ 5 w 45"/>
                  <a:gd name="T115" fmla="*/ 7 h 40"/>
                  <a:gd name="T116" fmla="*/ 1 w 45"/>
                  <a:gd name="T117" fmla="*/ 5 h 40"/>
                  <a:gd name="T118" fmla="*/ 3 w 45"/>
                  <a:gd name="T1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40">
                    <a:moveTo>
                      <a:pt x="2" y="1"/>
                    </a:moveTo>
                    <a:cubicBezTo>
                      <a:pt x="2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1"/>
                      <a:pt x="24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7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4" y="30"/>
                      <a:pt x="35" y="30"/>
                    </a:cubicBezTo>
                    <a:cubicBezTo>
                      <a:pt x="35" y="30"/>
                      <a:pt x="36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7" y="33"/>
                      <a:pt x="38" y="34"/>
                    </a:cubicBezTo>
                    <a:cubicBezTo>
                      <a:pt x="38" y="34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1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2" y="37"/>
                      <a:pt x="42" y="37"/>
                      <a:pt x="41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4"/>
                      <a:pt x="38" y="32"/>
                      <a:pt x="35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7" y="31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5" y="29"/>
                    </a:cubicBezTo>
                    <a:cubicBezTo>
                      <a:pt x="34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1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8"/>
                      <a:pt x="31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8"/>
                      <a:pt x="30" y="27"/>
                      <a:pt x="31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4"/>
                      <a:pt x="29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2"/>
                      <a:pt x="27" y="22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5" y="21"/>
                      <a:pt x="25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1"/>
                      <a:pt x="26" y="20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3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4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628"/>
              <p:cNvSpPr>
                <a:spLocks/>
              </p:cNvSpPr>
              <p:nvPr/>
            </p:nvSpPr>
            <p:spPr bwMode="auto">
              <a:xfrm>
                <a:off x="1978463" y="926613"/>
                <a:ext cx="11113" cy="19050"/>
              </a:xfrm>
              <a:custGeom>
                <a:avLst/>
                <a:gdLst>
                  <a:gd name="T0" fmla="*/ 5 w 7"/>
                  <a:gd name="T1" fmla="*/ 1 h 11"/>
                  <a:gd name="T2" fmla="*/ 0 w 7"/>
                  <a:gd name="T3" fmla="*/ 9 h 11"/>
                  <a:gd name="T4" fmla="*/ 0 w 7"/>
                  <a:gd name="T5" fmla="*/ 10 h 11"/>
                  <a:gd name="T6" fmla="*/ 2 w 7"/>
                  <a:gd name="T7" fmla="*/ 10 h 11"/>
                  <a:gd name="T8" fmla="*/ 5 w 7"/>
                  <a:gd name="T9" fmla="*/ 4 h 11"/>
                  <a:gd name="T10" fmla="*/ 6 w 7"/>
                  <a:gd name="T11" fmla="*/ 2 h 11"/>
                  <a:gd name="T12" fmla="*/ 7 w 7"/>
                  <a:gd name="T13" fmla="*/ 2 h 11"/>
                  <a:gd name="T14" fmla="*/ 7 w 7"/>
                  <a:gd name="T15" fmla="*/ 0 h 11"/>
                  <a:gd name="T16" fmla="*/ 5 w 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"/>
                    </a:moveTo>
                    <a:cubicBezTo>
                      <a:pt x="5" y="1"/>
                      <a:pt x="2" y="4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3" y="8"/>
                      <a:pt x="4" y="6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629"/>
              <p:cNvSpPr>
                <a:spLocks/>
              </p:cNvSpPr>
              <p:nvPr/>
            </p:nvSpPr>
            <p:spPr bwMode="auto">
              <a:xfrm>
                <a:off x="1973701" y="871051"/>
                <a:ext cx="11113" cy="14288"/>
              </a:xfrm>
              <a:custGeom>
                <a:avLst/>
                <a:gdLst>
                  <a:gd name="T0" fmla="*/ 5 w 7"/>
                  <a:gd name="T1" fmla="*/ 9 h 9"/>
                  <a:gd name="T2" fmla="*/ 6 w 7"/>
                  <a:gd name="T3" fmla="*/ 7 h 9"/>
                  <a:gd name="T4" fmla="*/ 7 w 7"/>
                  <a:gd name="T5" fmla="*/ 5 h 9"/>
                  <a:gd name="T6" fmla="*/ 7 w 7"/>
                  <a:gd name="T7" fmla="*/ 4 h 9"/>
                  <a:gd name="T8" fmla="*/ 6 w 7"/>
                  <a:gd name="T9" fmla="*/ 1 h 9"/>
                  <a:gd name="T10" fmla="*/ 4 w 7"/>
                  <a:gd name="T11" fmla="*/ 0 h 9"/>
                  <a:gd name="T12" fmla="*/ 2 w 7"/>
                  <a:gd name="T13" fmla="*/ 0 h 9"/>
                  <a:gd name="T14" fmla="*/ 1 w 7"/>
                  <a:gd name="T15" fmla="*/ 2 h 9"/>
                  <a:gd name="T16" fmla="*/ 0 w 7"/>
                  <a:gd name="T17" fmla="*/ 3 h 9"/>
                  <a:gd name="T18" fmla="*/ 0 w 7"/>
                  <a:gd name="T19" fmla="*/ 4 h 9"/>
                  <a:gd name="T20" fmla="*/ 0 w 7"/>
                  <a:gd name="T21" fmla="*/ 4 h 9"/>
                  <a:gd name="T22" fmla="*/ 0 w 7"/>
                  <a:gd name="T23" fmla="*/ 4 h 9"/>
                  <a:gd name="T24" fmla="*/ 1 w 7"/>
                  <a:gd name="T25" fmla="*/ 4 h 9"/>
                  <a:gd name="T26" fmla="*/ 1 w 7"/>
                  <a:gd name="T27" fmla="*/ 4 h 9"/>
                  <a:gd name="T28" fmla="*/ 1 w 7"/>
                  <a:gd name="T29" fmla="*/ 4 h 9"/>
                  <a:gd name="T30" fmla="*/ 1 w 7"/>
                  <a:gd name="T31" fmla="*/ 4 h 9"/>
                  <a:gd name="T32" fmla="*/ 1 w 7"/>
                  <a:gd name="T33" fmla="*/ 4 h 9"/>
                  <a:gd name="T34" fmla="*/ 1 w 7"/>
                  <a:gd name="T35" fmla="*/ 4 h 9"/>
                  <a:gd name="T36" fmla="*/ 1 w 7"/>
                  <a:gd name="T37" fmla="*/ 3 h 9"/>
                  <a:gd name="T38" fmla="*/ 2 w 7"/>
                  <a:gd name="T39" fmla="*/ 2 h 9"/>
                  <a:gd name="T40" fmla="*/ 3 w 7"/>
                  <a:gd name="T41" fmla="*/ 1 h 9"/>
                  <a:gd name="T42" fmla="*/ 4 w 7"/>
                  <a:gd name="T43" fmla="*/ 1 h 9"/>
                  <a:gd name="T44" fmla="*/ 5 w 7"/>
                  <a:gd name="T45" fmla="*/ 1 h 9"/>
                  <a:gd name="T46" fmla="*/ 6 w 7"/>
                  <a:gd name="T47" fmla="*/ 4 h 9"/>
                  <a:gd name="T48" fmla="*/ 6 w 7"/>
                  <a:gd name="T49" fmla="*/ 5 h 9"/>
                  <a:gd name="T50" fmla="*/ 5 w 7"/>
                  <a:gd name="T51" fmla="*/ 7 h 9"/>
                  <a:gd name="T52" fmla="*/ 4 w 7"/>
                  <a:gd name="T53" fmla="*/ 8 h 9"/>
                  <a:gd name="T54" fmla="*/ 4 w 7"/>
                  <a:gd name="T55" fmla="*/ 8 h 9"/>
                  <a:gd name="T56" fmla="*/ 5 w 7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5" y="8"/>
                      <a:pt x="6" y="8"/>
                      <a:pt x="6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630"/>
              <p:cNvSpPr>
                <a:spLocks/>
              </p:cNvSpPr>
              <p:nvPr/>
            </p:nvSpPr>
            <p:spPr bwMode="auto">
              <a:xfrm>
                <a:off x="1976876" y="87263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2 w 5"/>
                  <a:gd name="T5" fmla="*/ 3 h 4"/>
                  <a:gd name="T6" fmla="*/ 1 w 5"/>
                  <a:gd name="T7" fmla="*/ 2 h 4"/>
                  <a:gd name="T8" fmla="*/ 1 w 5"/>
                  <a:gd name="T9" fmla="*/ 0 h 4"/>
                  <a:gd name="T10" fmla="*/ 1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1 w 5"/>
                  <a:gd name="T19" fmla="*/ 3 h 4"/>
                  <a:gd name="T20" fmla="*/ 2 w 5"/>
                  <a:gd name="T21" fmla="*/ 4 h 4"/>
                  <a:gd name="T22" fmla="*/ 3 w 5"/>
                  <a:gd name="T23" fmla="*/ 4 h 4"/>
                  <a:gd name="T24" fmla="*/ 5 w 5"/>
                  <a:gd name="T25" fmla="*/ 3 h 4"/>
                  <a:gd name="T26" fmla="*/ 5 w 5"/>
                  <a:gd name="T27" fmla="*/ 2 h 4"/>
                  <a:gd name="T28" fmla="*/ 4 w 5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631"/>
              <p:cNvSpPr>
                <a:spLocks/>
              </p:cNvSpPr>
              <p:nvPr/>
            </p:nvSpPr>
            <p:spPr bwMode="auto">
              <a:xfrm>
                <a:off x="2024501" y="742463"/>
                <a:ext cx="36513" cy="26988"/>
              </a:xfrm>
              <a:custGeom>
                <a:avLst/>
                <a:gdLst>
                  <a:gd name="T0" fmla="*/ 21 w 23"/>
                  <a:gd name="T1" fmla="*/ 3 h 16"/>
                  <a:gd name="T2" fmla="*/ 22 w 23"/>
                  <a:gd name="T3" fmla="*/ 3 h 16"/>
                  <a:gd name="T4" fmla="*/ 20 w 23"/>
                  <a:gd name="T5" fmla="*/ 0 h 16"/>
                  <a:gd name="T6" fmla="*/ 18 w 23"/>
                  <a:gd name="T7" fmla="*/ 2 h 16"/>
                  <a:gd name="T8" fmla="*/ 19 w 23"/>
                  <a:gd name="T9" fmla="*/ 2 h 16"/>
                  <a:gd name="T10" fmla="*/ 17 w 23"/>
                  <a:gd name="T11" fmla="*/ 2 h 16"/>
                  <a:gd name="T12" fmla="*/ 16 w 23"/>
                  <a:gd name="T13" fmla="*/ 3 h 16"/>
                  <a:gd name="T14" fmla="*/ 16 w 23"/>
                  <a:gd name="T15" fmla="*/ 2 h 16"/>
                  <a:gd name="T16" fmla="*/ 16 w 23"/>
                  <a:gd name="T17" fmla="*/ 2 h 16"/>
                  <a:gd name="T18" fmla="*/ 16 w 23"/>
                  <a:gd name="T19" fmla="*/ 2 h 16"/>
                  <a:gd name="T20" fmla="*/ 15 w 23"/>
                  <a:gd name="T21" fmla="*/ 2 h 16"/>
                  <a:gd name="T22" fmla="*/ 13 w 23"/>
                  <a:gd name="T23" fmla="*/ 5 h 16"/>
                  <a:gd name="T24" fmla="*/ 13 w 23"/>
                  <a:gd name="T25" fmla="*/ 5 h 16"/>
                  <a:gd name="T26" fmla="*/ 11 w 23"/>
                  <a:gd name="T27" fmla="*/ 2 h 16"/>
                  <a:gd name="T28" fmla="*/ 9 w 23"/>
                  <a:gd name="T29" fmla="*/ 7 h 16"/>
                  <a:gd name="T30" fmla="*/ 10 w 23"/>
                  <a:gd name="T31" fmla="*/ 7 h 16"/>
                  <a:gd name="T32" fmla="*/ 9 w 23"/>
                  <a:gd name="T33" fmla="*/ 6 h 16"/>
                  <a:gd name="T34" fmla="*/ 8 w 23"/>
                  <a:gd name="T35" fmla="*/ 7 h 16"/>
                  <a:gd name="T36" fmla="*/ 5 w 23"/>
                  <a:gd name="T37" fmla="*/ 8 h 16"/>
                  <a:gd name="T38" fmla="*/ 5 w 23"/>
                  <a:gd name="T39" fmla="*/ 10 h 16"/>
                  <a:gd name="T40" fmla="*/ 4 w 23"/>
                  <a:gd name="T41" fmla="*/ 9 h 16"/>
                  <a:gd name="T42" fmla="*/ 2 w 23"/>
                  <a:gd name="T43" fmla="*/ 11 h 16"/>
                  <a:gd name="T44" fmla="*/ 0 w 23"/>
                  <a:gd name="T45" fmla="*/ 16 h 16"/>
                  <a:gd name="T46" fmla="*/ 3 w 23"/>
                  <a:gd name="T47" fmla="*/ 12 h 16"/>
                  <a:gd name="T48" fmla="*/ 4 w 23"/>
                  <a:gd name="T49" fmla="*/ 10 h 16"/>
                  <a:gd name="T50" fmla="*/ 5 w 23"/>
                  <a:gd name="T51" fmla="*/ 11 h 16"/>
                  <a:gd name="T52" fmla="*/ 6 w 23"/>
                  <a:gd name="T53" fmla="*/ 9 h 16"/>
                  <a:gd name="T54" fmla="*/ 9 w 23"/>
                  <a:gd name="T55" fmla="*/ 8 h 16"/>
                  <a:gd name="T56" fmla="*/ 9 w 23"/>
                  <a:gd name="T57" fmla="*/ 7 h 16"/>
                  <a:gd name="T58" fmla="*/ 9 w 23"/>
                  <a:gd name="T59" fmla="*/ 7 h 16"/>
                  <a:gd name="T60" fmla="*/ 10 w 23"/>
                  <a:gd name="T61" fmla="*/ 7 h 16"/>
                  <a:gd name="T62" fmla="*/ 11 w 23"/>
                  <a:gd name="T63" fmla="*/ 2 h 16"/>
                  <a:gd name="T64" fmla="*/ 13 w 23"/>
                  <a:gd name="T65" fmla="*/ 5 h 16"/>
                  <a:gd name="T66" fmla="*/ 13 w 23"/>
                  <a:gd name="T67" fmla="*/ 5 h 16"/>
                  <a:gd name="T68" fmla="*/ 15 w 23"/>
                  <a:gd name="T69" fmla="*/ 3 h 16"/>
                  <a:gd name="T70" fmla="*/ 16 w 23"/>
                  <a:gd name="T71" fmla="*/ 3 h 16"/>
                  <a:gd name="T72" fmla="*/ 16 w 23"/>
                  <a:gd name="T73" fmla="*/ 3 h 16"/>
                  <a:gd name="T74" fmla="*/ 16 w 23"/>
                  <a:gd name="T75" fmla="*/ 3 h 16"/>
                  <a:gd name="T76" fmla="*/ 16 w 23"/>
                  <a:gd name="T77" fmla="*/ 3 h 16"/>
                  <a:gd name="T78" fmla="*/ 16 w 23"/>
                  <a:gd name="T79" fmla="*/ 3 h 16"/>
                  <a:gd name="T80" fmla="*/ 16 w 23"/>
                  <a:gd name="T81" fmla="*/ 3 h 16"/>
                  <a:gd name="T82" fmla="*/ 16 w 23"/>
                  <a:gd name="T83" fmla="*/ 3 h 16"/>
                  <a:gd name="T84" fmla="*/ 16 w 23"/>
                  <a:gd name="T85" fmla="*/ 3 h 16"/>
                  <a:gd name="T86" fmla="*/ 17 w 23"/>
                  <a:gd name="T87" fmla="*/ 3 h 16"/>
                  <a:gd name="T88" fmla="*/ 17 w 23"/>
                  <a:gd name="T89" fmla="*/ 2 h 16"/>
                  <a:gd name="T90" fmla="*/ 18 w 23"/>
                  <a:gd name="T91" fmla="*/ 2 h 16"/>
                  <a:gd name="T92" fmla="*/ 18 w 23"/>
                  <a:gd name="T93" fmla="*/ 2 h 16"/>
                  <a:gd name="T94" fmla="*/ 18 w 23"/>
                  <a:gd name="T95" fmla="*/ 2 h 16"/>
                  <a:gd name="T96" fmla="*/ 18 w 23"/>
                  <a:gd name="T97" fmla="*/ 2 h 16"/>
                  <a:gd name="T98" fmla="*/ 18 w 23"/>
                  <a:gd name="T99" fmla="*/ 2 h 16"/>
                  <a:gd name="T100" fmla="*/ 20 w 23"/>
                  <a:gd name="T101" fmla="*/ 1 h 16"/>
                  <a:gd name="T102" fmla="*/ 21 w 23"/>
                  <a:gd name="T103" fmla="*/ 3 h 16"/>
                  <a:gd name="T104" fmla="*/ 22 w 23"/>
                  <a:gd name="T105" fmla="*/ 3 h 16"/>
                  <a:gd name="T106" fmla="*/ 22 w 23"/>
                  <a:gd name="T10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2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632"/>
              <p:cNvSpPr>
                <a:spLocks/>
              </p:cNvSpPr>
              <p:nvPr/>
            </p:nvSpPr>
            <p:spPr bwMode="auto">
              <a:xfrm>
                <a:off x="1929251" y="745638"/>
                <a:ext cx="103188" cy="95250"/>
              </a:xfrm>
              <a:custGeom>
                <a:avLst/>
                <a:gdLst>
                  <a:gd name="T0" fmla="*/ 54 w 64"/>
                  <a:gd name="T1" fmla="*/ 46 h 59"/>
                  <a:gd name="T2" fmla="*/ 57 w 64"/>
                  <a:gd name="T3" fmla="*/ 42 h 59"/>
                  <a:gd name="T4" fmla="*/ 57 w 64"/>
                  <a:gd name="T5" fmla="*/ 34 h 59"/>
                  <a:gd name="T6" fmla="*/ 60 w 64"/>
                  <a:gd name="T7" fmla="*/ 29 h 59"/>
                  <a:gd name="T8" fmla="*/ 62 w 64"/>
                  <a:gd name="T9" fmla="*/ 16 h 59"/>
                  <a:gd name="T10" fmla="*/ 60 w 64"/>
                  <a:gd name="T11" fmla="*/ 13 h 59"/>
                  <a:gd name="T12" fmla="*/ 51 w 64"/>
                  <a:gd name="T13" fmla="*/ 6 h 59"/>
                  <a:gd name="T14" fmla="*/ 48 w 64"/>
                  <a:gd name="T15" fmla="*/ 5 h 59"/>
                  <a:gd name="T16" fmla="*/ 45 w 64"/>
                  <a:gd name="T17" fmla="*/ 2 h 59"/>
                  <a:gd name="T18" fmla="*/ 43 w 64"/>
                  <a:gd name="T19" fmla="*/ 3 h 59"/>
                  <a:gd name="T20" fmla="*/ 43 w 64"/>
                  <a:gd name="T21" fmla="*/ 3 h 59"/>
                  <a:gd name="T22" fmla="*/ 40 w 64"/>
                  <a:gd name="T23" fmla="*/ 4 h 59"/>
                  <a:gd name="T24" fmla="*/ 39 w 64"/>
                  <a:gd name="T25" fmla="*/ 2 h 59"/>
                  <a:gd name="T26" fmla="*/ 32 w 64"/>
                  <a:gd name="T27" fmla="*/ 2 h 59"/>
                  <a:gd name="T28" fmla="*/ 27 w 64"/>
                  <a:gd name="T29" fmla="*/ 2 h 59"/>
                  <a:gd name="T30" fmla="*/ 24 w 64"/>
                  <a:gd name="T31" fmla="*/ 2 h 59"/>
                  <a:gd name="T32" fmla="*/ 22 w 64"/>
                  <a:gd name="T33" fmla="*/ 1 h 59"/>
                  <a:gd name="T34" fmla="*/ 21 w 64"/>
                  <a:gd name="T35" fmla="*/ 3 h 59"/>
                  <a:gd name="T36" fmla="*/ 14 w 64"/>
                  <a:gd name="T37" fmla="*/ 2 h 59"/>
                  <a:gd name="T38" fmla="*/ 11 w 64"/>
                  <a:gd name="T39" fmla="*/ 3 h 59"/>
                  <a:gd name="T40" fmla="*/ 5 w 64"/>
                  <a:gd name="T41" fmla="*/ 5 h 59"/>
                  <a:gd name="T42" fmla="*/ 6 w 64"/>
                  <a:gd name="T43" fmla="*/ 6 h 59"/>
                  <a:gd name="T44" fmla="*/ 4 w 64"/>
                  <a:gd name="T45" fmla="*/ 8 h 59"/>
                  <a:gd name="T46" fmla="*/ 2 w 64"/>
                  <a:gd name="T47" fmla="*/ 9 h 59"/>
                  <a:gd name="T48" fmla="*/ 2 w 64"/>
                  <a:gd name="T49" fmla="*/ 9 h 59"/>
                  <a:gd name="T50" fmla="*/ 1 w 64"/>
                  <a:gd name="T51" fmla="*/ 14 h 59"/>
                  <a:gd name="T52" fmla="*/ 0 w 64"/>
                  <a:gd name="T53" fmla="*/ 25 h 59"/>
                  <a:gd name="T54" fmla="*/ 2 w 64"/>
                  <a:gd name="T55" fmla="*/ 35 h 59"/>
                  <a:gd name="T56" fmla="*/ 1 w 64"/>
                  <a:gd name="T57" fmla="*/ 16 h 59"/>
                  <a:gd name="T58" fmla="*/ 2 w 64"/>
                  <a:gd name="T59" fmla="*/ 13 h 59"/>
                  <a:gd name="T60" fmla="*/ 2 w 64"/>
                  <a:gd name="T61" fmla="*/ 9 h 59"/>
                  <a:gd name="T62" fmla="*/ 3 w 64"/>
                  <a:gd name="T63" fmla="*/ 8 h 59"/>
                  <a:gd name="T64" fmla="*/ 4 w 64"/>
                  <a:gd name="T65" fmla="*/ 6 h 59"/>
                  <a:gd name="T66" fmla="*/ 6 w 64"/>
                  <a:gd name="T67" fmla="*/ 7 h 59"/>
                  <a:gd name="T68" fmla="*/ 7 w 64"/>
                  <a:gd name="T69" fmla="*/ 5 h 59"/>
                  <a:gd name="T70" fmla="*/ 13 w 64"/>
                  <a:gd name="T71" fmla="*/ 4 h 59"/>
                  <a:gd name="T72" fmla="*/ 20 w 64"/>
                  <a:gd name="T73" fmla="*/ 4 h 59"/>
                  <a:gd name="T74" fmla="*/ 22 w 64"/>
                  <a:gd name="T75" fmla="*/ 2 h 59"/>
                  <a:gd name="T76" fmla="*/ 24 w 64"/>
                  <a:gd name="T77" fmla="*/ 2 h 59"/>
                  <a:gd name="T78" fmla="*/ 25 w 64"/>
                  <a:gd name="T79" fmla="*/ 2 h 59"/>
                  <a:gd name="T80" fmla="*/ 32 w 64"/>
                  <a:gd name="T81" fmla="*/ 3 h 59"/>
                  <a:gd name="T82" fmla="*/ 38 w 64"/>
                  <a:gd name="T83" fmla="*/ 2 h 59"/>
                  <a:gd name="T84" fmla="*/ 40 w 64"/>
                  <a:gd name="T85" fmla="*/ 4 h 59"/>
                  <a:gd name="T86" fmla="*/ 43 w 64"/>
                  <a:gd name="T87" fmla="*/ 4 h 59"/>
                  <a:gd name="T88" fmla="*/ 45 w 64"/>
                  <a:gd name="T89" fmla="*/ 2 h 59"/>
                  <a:gd name="T90" fmla="*/ 46 w 64"/>
                  <a:gd name="T91" fmla="*/ 4 h 59"/>
                  <a:gd name="T92" fmla="*/ 51 w 64"/>
                  <a:gd name="T93" fmla="*/ 7 h 59"/>
                  <a:gd name="T94" fmla="*/ 57 w 64"/>
                  <a:gd name="T95" fmla="*/ 11 h 59"/>
                  <a:gd name="T96" fmla="*/ 60 w 64"/>
                  <a:gd name="T97" fmla="*/ 15 h 59"/>
                  <a:gd name="T98" fmla="*/ 61 w 64"/>
                  <a:gd name="T99" fmla="*/ 26 h 59"/>
                  <a:gd name="T100" fmla="*/ 57 w 64"/>
                  <a:gd name="T101" fmla="*/ 33 h 59"/>
                  <a:gd name="T102" fmla="*/ 56 w 64"/>
                  <a:gd name="T103" fmla="*/ 42 h 59"/>
                  <a:gd name="T104" fmla="*/ 54 w 64"/>
                  <a:gd name="T105" fmla="*/ 45 h 59"/>
                  <a:gd name="T106" fmla="*/ 53 w 64"/>
                  <a:gd name="T10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54" y="59"/>
                    </a:moveTo>
                    <a:cubicBezTo>
                      <a:pt x="54" y="57"/>
                      <a:pt x="52" y="55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4" y="53"/>
                      <a:pt x="54" y="52"/>
                    </a:cubicBezTo>
                    <a:cubicBezTo>
                      <a:pt x="54" y="51"/>
                      <a:pt x="54" y="50"/>
                      <a:pt x="54" y="49"/>
                    </a:cubicBezTo>
                    <a:cubicBezTo>
                      <a:pt x="54" y="48"/>
                      <a:pt x="54" y="47"/>
                      <a:pt x="54" y="46"/>
                    </a:cubicBezTo>
                    <a:cubicBezTo>
                      <a:pt x="54" y="46"/>
                      <a:pt x="54" y="45"/>
                      <a:pt x="54" y="45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7" y="37"/>
                      <a:pt x="57" y="36"/>
                    </a:cubicBezTo>
                    <a:cubicBezTo>
                      <a:pt x="57" y="35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9" y="33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60" y="30"/>
                      <a:pt x="60" y="29"/>
                      <a:pt x="60" y="29"/>
                    </a:cubicBezTo>
                    <a:cubicBezTo>
                      <a:pt x="60" y="28"/>
                      <a:pt x="61" y="27"/>
                      <a:pt x="61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2" y="27"/>
                      <a:pt x="63" y="26"/>
                      <a:pt x="63" y="26"/>
                    </a:cubicBezTo>
                    <a:cubicBezTo>
                      <a:pt x="63" y="26"/>
                      <a:pt x="64" y="25"/>
                      <a:pt x="64" y="25"/>
                    </a:cubicBezTo>
                    <a:cubicBezTo>
                      <a:pt x="64" y="24"/>
                      <a:pt x="63" y="22"/>
                      <a:pt x="63" y="21"/>
                    </a:cubicBezTo>
                    <a:cubicBezTo>
                      <a:pt x="63" y="20"/>
                      <a:pt x="63" y="18"/>
                      <a:pt x="62" y="16"/>
                    </a:cubicBezTo>
                    <a:cubicBezTo>
                      <a:pt x="62" y="15"/>
                      <a:pt x="62" y="15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8" y="10"/>
                    </a:cubicBezTo>
                    <a:cubicBezTo>
                      <a:pt x="57" y="9"/>
                      <a:pt x="56" y="8"/>
                      <a:pt x="56" y="7"/>
                    </a:cubicBezTo>
                    <a:cubicBezTo>
                      <a:pt x="55" y="6"/>
                      <a:pt x="53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5"/>
                      <a:pt x="51" y="5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0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4"/>
                      <a:pt x="47" y="4"/>
                      <a:pt x="47" y="3"/>
                    </a:cubicBezTo>
                    <a:cubicBezTo>
                      <a:pt x="46" y="3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8"/>
                      <a:pt x="1" y="19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1" y="32"/>
                      <a:pt x="1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3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7"/>
                      <a:pt x="1" y="26"/>
                      <a:pt x="1" y="25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2"/>
                      <a:pt x="25" y="2"/>
                    </a:cubicBezTo>
                    <a:cubicBezTo>
                      <a:pt x="26" y="2"/>
                      <a:pt x="26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8" y="3"/>
                      <a:pt x="38" y="3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6" y="3"/>
                      <a:pt x="46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9" y="5"/>
                      <a:pt x="50" y="6"/>
                      <a:pt x="51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5"/>
                      <a:pt x="54" y="7"/>
                      <a:pt x="55" y="8"/>
                    </a:cubicBezTo>
                    <a:cubicBezTo>
                      <a:pt x="56" y="9"/>
                      <a:pt x="56" y="10"/>
                      <a:pt x="57" y="11"/>
                    </a:cubicBezTo>
                    <a:cubicBezTo>
                      <a:pt x="58" y="12"/>
                      <a:pt x="58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4"/>
                      <a:pt x="60" y="14"/>
                      <a:pt x="60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16"/>
                      <a:pt x="61" y="15"/>
                      <a:pt x="61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2" y="22"/>
                      <a:pt x="63" y="24"/>
                      <a:pt x="63" y="25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2" y="26"/>
                      <a:pt x="61" y="26"/>
                      <a:pt x="61" y="26"/>
                    </a:cubicBezTo>
                    <a:cubicBezTo>
                      <a:pt x="60" y="27"/>
                      <a:pt x="60" y="28"/>
                      <a:pt x="59" y="29"/>
                    </a:cubicBezTo>
                    <a:cubicBezTo>
                      <a:pt x="59" y="29"/>
                      <a:pt x="59" y="31"/>
                      <a:pt x="59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5"/>
                      <a:pt x="57" y="36"/>
                    </a:cubicBezTo>
                    <a:cubicBezTo>
                      <a:pt x="56" y="37"/>
                      <a:pt x="56" y="38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1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7"/>
                      <a:pt x="54" y="48"/>
                      <a:pt x="53" y="49"/>
                    </a:cubicBezTo>
                    <a:cubicBezTo>
                      <a:pt x="53" y="50"/>
                      <a:pt x="53" y="51"/>
                      <a:pt x="53" y="51"/>
                    </a:cubicBezTo>
                    <a:cubicBezTo>
                      <a:pt x="53" y="52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6"/>
                      <a:pt x="53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633"/>
              <p:cNvSpPr>
                <a:spLocks/>
              </p:cNvSpPr>
              <p:nvPr/>
            </p:nvSpPr>
            <p:spPr bwMode="auto">
              <a:xfrm>
                <a:off x="1883213" y="732938"/>
                <a:ext cx="47625" cy="39688"/>
              </a:xfrm>
              <a:custGeom>
                <a:avLst/>
                <a:gdLst>
                  <a:gd name="T0" fmla="*/ 28 w 30"/>
                  <a:gd name="T1" fmla="*/ 20 h 24"/>
                  <a:gd name="T2" fmla="*/ 28 w 30"/>
                  <a:gd name="T3" fmla="*/ 22 h 24"/>
                  <a:gd name="T4" fmla="*/ 26 w 30"/>
                  <a:gd name="T5" fmla="*/ 21 h 24"/>
                  <a:gd name="T6" fmla="*/ 26 w 30"/>
                  <a:gd name="T7" fmla="*/ 22 h 24"/>
                  <a:gd name="T8" fmla="*/ 25 w 30"/>
                  <a:gd name="T9" fmla="*/ 18 h 24"/>
                  <a:gd name="T10" fmla="*/ 24 w 30"/>
                  <a:gd name="T11" fmla="*/ 20 h 24"/>
                  <a:gd name="T12" fmla="*/ 23 w 30"/>
                  <a:gd name="T13" fmla="*/ 17 h 24"/>
                  <a:gd name="T14" fmla="*/ 22 w 30"/>
                  <a:gd name="T15" fmla="*/ 13 h 24"/>
                  <a:gd name="T16" fmla="*/ 21 w 30"/>
                  <a:gd name="T17" fmla="*/ 15 h 24"/>
                  <a:gd name="T18" fmla="*/ 21 w 30"/>
                  <a:gd name="T19" fmla="*/ 13 h 24"/>
                  <a:gd name="T20" fmla="*/ 20 w 30"/>
                  <a:gd name="T21" fmla="*/ 13 h 24"/>
                  <a:gd name="T22" fmla="*/ 19 w 30"/>
                  <a:gd name="T23" fmla="*/ 11 h 24"/>
                  <a:gd name="T24" fmla="*/ 18 w 30"/>
                  <a:gd name="T25" fmla="*/ 10 h 24"/>
                  <a:gd name="T26" fmla="*/ 16 w 30"/>
                  <a:gd name="T27" fmla="*/ 11 h 24"/>
                  <a:gd name="T28" fmla="*/ 16 w 30"/>
                  <a:gd name="T29" fmla="*/ 11 h 24"/>
                  <a:gd name="T30" fmla="*/ 16 w 30"/>
                  <a:gd name="T31" fmla="*/ 11 h 24"/>
                  <a:gd name="T32" fmla="*/ 16 w 30"/>
                  <a:gd name="T33" fmla="*/ 11 h 24"/>
                  <a:gd name="T34" fmla="*/ 16 w 30"/>
                  <a:gd name="T35" fmla="*/ 11 h 24"/>
                  <a:gd name="T36" fmla="*/ 16 w 30"/>
                  <a:gd name="T37" fmla="*/ 8 h 24"/>
                  <a:gd name="T38" fmla="*/ 9 w 30"/>
                  <a:gd name="T39" fmla="*/ 7 h 24"/>
                  <a:gd name="T40" fmla="*/ 9 w 30"/>
                  <a:gd name="T41" fmla="*/ 6 h 24"/>
                  <a:gd name="T42" fmla="*/ 8 w 30"/>
                  <a:gd name="T43" fmla="*/ 5 h 24"/>
                  <a:gd name="T44" fmla="*/ 8 w 30"/>
                  <a:gd name="T45" fmla="*/ 6 h 24"/>
                  <a:gd name="T46" fmla="*/ 7 w 30"/>
                  <a:gd name="T47" fmla="*/ 4 h 24"/>
                  <a:gd name="T48" fmla="*/ 6 w 30"/>
                  <a:gd name="T49" fmla="*/ 3 h 24"/>
                  <a:gd name="T50" fmla="*/ 5 w 30"/>
                  <a:gd name="T51" fmla="*/ 3 h 24"/>
                  <a:gd name="T52" fmla="*/ 4 w 30"/>
                  <a:gd name="T53" fmla="*/ 3 h 24"/>
                  <a:gd name="T54" fmla="*/ 4 w 30"/>
                  <a:gd name="T55" fmla="*/ 3 h 24"/>
                  <a:gd name="T56" fmla="*/ 5 w 30"/>
                  <a:gd name="T57" fmla="*/ 3 h 24"/>
                  <a:gd name="T58" fmla="*/ 5 w 30"/>
                  <a:gd name="T59" fmla="*/ 3 h 24"/>
                  <a:gd name="T60" fmla="*/ 4 w 30"/>
                  <a:gd name="T61" fmla="*/ 1 h 24"/>
                  <a:gd name="T62" fmla="*/ 2 w 30"/>
                  <a:gd name="T63" fmla="*/ 1 h 24"/>
                  <a:gd name="T64" fmla="*/ 0 w 30"/>
                  <a:gd name="T65" fmla="*/ 1 h 24"/>
                  <a:gd name="T66" fmla="*/ 1 w 30"/>
                  <a:gd name="T67" fmla="*/ 2 h 24"/>
                  <a:gd name="T68" fmla="*/ 3 w 30"/>
                  <a:gd name="T69" fmla="*/ 2 h 24"/>
                  <a:gd name="T70" fmla="*/ 4 w 30"/>
                  <a:gd name="T71" fmla="*/ 4 h 24"/>
                  <a:gd name="T72" fmla="*/ 5 w 30"/>
                  <a:gd name="T73" fmla="*/ 3 h 24"/>
                  <a:gd name="T74" fmla="*/ 7 w 30"/>
                  <a:gd name="T75" fmla="*/ 5 h 24"/>
                  <a:gd name="T76" fmla="*/ 7 w 30"/>
                  <a:gd name="T77" fmla="*/ 4 h 24"/>
                  <a:gd name="T78" fmla="*/ 8 w 30"/>
                  <a:gd name="T79" fmla="*/ 8 h 24"/>
                  <a:gd name="T80" fmla="*/ 9 w 30"/>
                  <a:gd name="T81" fmla="*/ 5 h 24"/>
                  <a:gd name="T82" fmla="*/ 8 w 30"/>
                  <a:gd name="T83" fmla="*/ 7 h 24"/>
                  <a:gd name="T84" fmla="*/ 15 w 30"/>
                  <a:gd name="T85" fmla="*/ 9 h 24"/>
                  <a:gd name="T86" fmla="*/ 15 w 30"/>
                  <a:gd name="T87" fmla="*/ 9 h 24"/>
                  <a:gd name="T88" fmla="*/ 16 w 30"/>
                  <a:gd name="T89" fmla="*/ 11 h 24"/>
                  <a:gd name="T90" fmla="*/ 18 w 30"/>
                  <a:gd name="T91" fmla="*/ 11 h 24"/>
                  <a:gd name="T92" fmla="*/ 19 w 30"/>
                  <a:gd name="T93" fmla="*/ 11 h 24"/>
                  <a:gd name="T94" fmla="*/ 19 w 30"/>
                  <a:gd name="T95" fmla="*/ 12 h 24"/>
                  <a:gd name="T96" fmla="*/ 21 w 30"/>
                  <a:gd name="T97" fmla="*/ 14 h 24"/>
                  <a:gd name="T98" fmla="*/ 20 w 30"/>
                  <a:gd name="T99" fmla="*/ 15 h 24"/>
                  <a:gd name="T100" fmla="*/ 21 w 30"/>
                  <a:gd name="T101" fmla="*/ 16 h 24"/>
                  <a:gd name="T102" fmla="*/ 21 w 30"/>
                  <a:gd name="T103" fmla="*/ 15 h 24"/>
                  <a:gd name="T104" fmla="*/ 23 w 30"/>
                  <a:gd name="T105" fmla="*/ 19 h 24"/>
                  <a:gd name="T106" fmla="*/ 23 w 30"/>
                  <a:gd name="T107" fmla="*/ 20 h 24"/>
                  <a:gd name="T108" fmla="*/ 25 w 30"/>
                  <a:gd name="T109" fmla="*/ 19 h 24"/>
                  <a:gd name="T110" fmla="*/ 26 w 30"/>
                  <a:gd name="T111" fmla="*/ 23 h 24"/>
                  <a:gd name="T112" fmla="*/ 27 w 30"/>
                  <a:gd name="T113" fmla="*/ 22 h 24"/>
                  <a:gd name="T114" fmla="*/ 27 w 30"/>
                  <a:gd name="T115" fmla="*/ 22 h 24"/>
                  <a:gd name="T116" fmla="*/ 27 w 30"/>
                  <a:gd name="T117" fmla="*/ 22 h 24"/>
                  <a:gd name="T118" fmla="*/ 29 w 30"/>
                  <a:gd name="T119" fmla="*/ 22 h 24"/>
                  <a:gd name="T120" fmla="*/ 28 w 30"/>
                  <a:gd name="T121" fmla="*/ 21 h 24"/>
                  <a:gd name="T122" fmla="*/ 3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30" y="21"/>
                    </a:moveTo>
                    <a:cubicBezTo>
                      <a:pt x="30" y="21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2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0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3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5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634"/>
              <p:cNvSpPr>
                <a:spLocks/>
              </p:cNvSpPr>
              <p:nvPr/>
            </p:nvSpPr>
            <p:spPr bwMode="auto">
              <a:xfrm>
                <a:off x="1899088" y="745638"/>
                <a:ext cx="14288" cy="95250"/>
              </a:xfrm>
              <a:custGeom>
                <a:avLst/>
                <a:gdLst>
                  <a:gd name="T0" fmla="*/ 3 w 9"/>
                  <a:gd name="T1" fmla="*/ 5 h 59"/>
                  <a:gd name="T2" fmla="*/ 1 w 9"/>
                  <a:gd name="T3" fmla="*/ 6 h 59"/>
                  <a:gd name="T4" fmla="*/ 2 w 9"/>
                  <a:gd name="T5" fmla="*/ 10 h 59"/>
                  <a:gd name="T6" fmla="*/ 2 w 9"/>
                  <a:gd name="T7" fmla="*/ 13 h 59"/>
                  <a:gd name="T8" fmla="*/ 3 w 9"/>
                  <a:gd name="T9" fmla="*/ 13 h 59"/>
                  <a:gd name="T10" fmla="*/ 1 w 9"/>
                  <a:gd name="T11" fmla="*/ 17 h 59"/>
                  <a:gd name="T12" fmla="*/ 0 w 9"/>
                  <a:gd name="T13" fmla="*/ 21 h 59"/>
                  <a:gd name="T14" fmla="*/ 0 w 9"/>
                  <a:gd name="T15" fmla="*/ 24 h 59"/>
                  <a:gd name="T16" fmla="*/ 6 w 9"/>
                  <a:gd name="T17" fmla="*/ 36 h 59"/>
                  <a:gd name="T18" fmla="*/ 7 w 9"/>
                  <a:gd name="T19" fmla="*/ 35 h 59"/>
                  <a:gd name="T20" fmla="*/ 5 w 9"/>
                  <a:gd name="T21" fmla="*/ 36 h 59"/>
                  <a:gd name="T22" fmla="*/ 6 w 9"/>
                  <a:gd name="T23" fmla="*/ 38 h 59"/>
                  <a:gd name="T24" fmla="*/ 5 w 9"/>
                  <a:gd name="T25" fmla="*/ 39 h 59"/>
                  <a:gd name="T26" fmla="*/ 6 w 9"/>
                  <a:gd name="T27" fmla="*/ 40 h 59"/>
                  <a:gd name="T28" fmla="*/ 8 w 9"/>
                  <a:gd name="T29" fmla="*/ 44 h 59"/>
                  <a:gd name="T30" fmla="*/ 7 w 9"/>
                  <a:gd name="T31" fmla="*/ 45 h 59"/>
                  <a:gd name="T32" fmla="*/ 7 w 9"/>
                  <a:gd name="T33" fmla="*/ 46 h 59"/>
                  <a:gd name="T34" fmla="*/ 8 w 9"/>
                  <a:gd name="T35" fmla="*/ 53 h 59"/>
                  <a:gd name="T36" fmla="*/ 8 w 9"/>
                  <a:gd name="T37" fmla="*/ 59 h 59"/>
                  <a:gd name="T38" fmla="*/ 9 w 9"/>
                  <a:gd name="T39" fmla="*/ 53 h 59"/>
                  <a:gd name="T40" fmla="*/ 8 w 9"/>
                  <a:gd name="T41" fmla="*/ 46 h 59"/>
                  <a:gd name="T42" fmla="*/ 8 w 9"/>
                  <a:gd name="T43" fmla="*/ 45 h 59"/>
                  <a:gd name="T44" fmla="*/ 9 w 9"/>
                  <a:gd name="T45" fmla="*/ 44 h 59"/>
                  <a:gd name="T46" fmla="*/ 6 w 9"/>
                  <a:gd name="T47" fmla="*/ 40 h 59"/>
                  <a:gd name="T48" fmla="*/ 6 w 9"/>
                  <a:gd name="T49" fmla="*/ 39 h 59"/>
                  <a:gd name="T50" fmla="*/ 6 w 9"/>
                  <a:gd name="T51" fmla="*/ 39 h 59"/>
                  <a:gd name="T52" fmla="*/ 6 w 9"/>
                  <a:gd name="T53" fmla="*/ 39 h 59"/>
                  <a:gd name="T54" fmla="*/ 6 w 9"/>
                  <a:gd name="T55" fmla="*/ 39 h 59"/>
                  <a:gd name="T56" fmla="*/ 6 w 9"/>
                  <a:gd name="T57" fmla="*/ 39 h 59"/>
                  <a:gd name="T58" fmla="*/ 6 w 9"/>
                  <a:gd name="T59" fmla="*/ 39 h 59"/>
                  <a:gd name="T60" fmla="*/ 7 w 9"/>
                  <a:gd name="T61" fmla="*/ 38 h 59"/>
                  <a:gd name="T62" fmla="*/ 6 w 9"/>
                  <a:gd name="T63" fmla="*/ 36 h 59"/>
                  <a:gd name="T64" fmla="*/ 7 w 9"/>
                  <a:gd name="T65" fmla="*/ 36 h 59"/>
                  <a:gd name="T66" fmla="*/ 3 w 9"/>
                  <a:gd name="T67" fmla="*/ 29 h 59"/>
                  <a:gd name="T68" fmla="*/ 1 w 9"/>
                  <a:gd name="T69" fmla="*/ 24 h 59"/>
                  <a:gd name="T70" fmla="*/ 2 w 9"/>
                  <a:gd name="T71" fmla="*/ 18 h 59"/>
                  <a:gd name="T72" fmla="*/ 2 w 9"/>
                  <a:gd name="T73" fmla="*/ 16 h 59"/>
                  <a:gd name="T74" fmla="*/ 3 w 9"/>
                  <a:gd name="T75" fmla="*/ 14 h 59"/>
                  <a:gd name="T76" fmla="*/ 3 w 9"/>
                  <a:gd name="T77" fmla="*/ 13 h 59"/>
                  <a:gd name="T78" fmla="*/ 2 w 9"/>
                  <a:gd name="T79" fmla="*/ 7 h 59"/>
                  <a:gd name="T80" fmla="*/ 3 w 9"/>
                  <a:gd name="T81" fmla="*/ 6 h 59"/>
                  <a:gd name="T82" fmla="*/ 6 w 9"/>
                  <a:gd name="T8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59">
                    <a:moveTo>
                      <a:pt x="5" y="0"/>
                    </a:moveTo>
                    <a:cubicBezTo>
                      <a:pt x="4" y="2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2" y="29"/>
                    </a:cubicBezTo>
                    <a:cubicBezTo>
                      <a:pt x="4" y="31"/>
                      <a:pt x="6" y="33"/>
                      <a:pt x="6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7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7" y="42"/>
                      <a:pt x="8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9"/>
                      <a:pt x="8" y="50"/>
                      <a:pt x="8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5"/>
                      <a:pt x="8" y="57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7"/>
                      <a:pt x="9" y="55"/>
                      <a:pt x="9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0"/>
                      <a:pt x="8" y="48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5"/>
                      <a:pt x="8" y="45"/>
                    </a:cubicBezTo>
                    <a:cubicBezTo>
                      <a:pt x="8" y="45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2"/>
                      <a:pt x="7" y="41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3"/>
                      <a:pt x="4" y="31"/>
                      <a:pt x="3" y="29"/>
                    </a:cubicBezTo>
                    <a:cubicBezTo>
                      <a:pt x="2" y="28"/>
                      <a:pt x="0" y="26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1"/>
                      <a:pt x="2" y="10"/>
                    </a:cubicBezTo>
                    <a:cubicBezTo>
                      <a:pt x="2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635"/>
              <p:cNvSpPr>
                <a:spLocks/>
              </p:cNvSpPr>
              <p:nvPr/>
            </p:nvSpPr>
            <p:spPr bwMode="auto">
              <a:xfrm>
                <a:off x="1919726" y="764688"/>
                <a:ext cx="4763" cy="34925"/>
              </a:xfrm>
              <a:custGeom>
                <a:avLst/>
                <a:gdLst>
                  <a:gd name="T0" fmla="*/ 1 w 3"/>
                  <a:gd name="T1" fmla="*/ 0 h 22"/>
                  <a:gd name="T2" fmla="*/ 0 w 3"/>
                  <a:gd name="T3" fmla="*/ 2 h 22"/>
                  <a:gd name="T4" fmla="*/ 0 w 3"/>
                  <a:gd name="T5" fmla="*/ 4 h 22"/>
                  <a:gd name="T6" fmla="*/ 2 w 3"/>
                  <a:gd name="T7" fmla="*/ 8 h 22"/>
                  <a:gd name="T8" fmla="*/ 2 w 3"/>
                  <a:gd name="T9" fmla="*/ 8 h 22"/>
                  <a:gd name="T10" fmla="*/ 2 w 3"/>
                  <a:gd name="T11" fmla="*/ 8 h 22"/>
                  <a:gd name="T12" fmla="*/ 1 w 3"/>
                  <a:gd name="T13" fmla="*/ 8 h 22"/>
                  <a:gd name="T14" fmla="*/ 0 w 3"/>
                  <a:gd name="T15" fmla="*/ 8 h 22"/>
                  <a:gd name="T16" fmla="*/ 1 w 3"/>
                  <a:gd name="T17" fmla="*/ 9 h 22"/>
                  <a:gd name="T18" fmla="*/ 1 w 3"/>
                  <a:gd name="T19" fmla="*/ 9 h 22"/>
                  <a:gd name="T20" fmla="*/ 1 w 3"/>
                  <a:gd name="T21" fmla="*/ 11 h 22"/>
                  <a:gd name="T22" fmla="*/ 0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2 w 3"/>
                  <a:gd name="T33" fmla="*/ 22 h 22"/>
                  <a:gd name="T34" fmla="*/ 2 w 3"/>
                  <a:gd name="T35" fmla="*/ 22 h 22"/>
                  <a:gd name="T36" fmla="*/ 1 w 3"/>
                  <a:gd name="T37" fmla="*/ 21 h 22"/>
                  <a:gd name="T38" fmla="*/ 2 w 3"/>
                  <a:gd name="T39" fmla="*/ 16 h 22"/>
                  <a:gd name="T40" fmla="*/ 2 w 3"/>
                  <a:gd name="T41" fmla="*/ 15 h 22"/>
                  <a:gd name="T42" fmla="*/ 1 w 3"/>
                  <a:gd name="T43" fmla="*/ 13 h 22"/>
                  <a:gd name="T44" fmla="*/ 1 w 3"/>
                  <a:gd name="T45" fmla="*/ 12 h 22"/>
                  <a:gd name="T46" fmla="*/ 2 w 3"/>
                  <a:gd name="T47" fmla="*/ 9 h 22"/>
                  <a:gd name="T48" fmla="*/ 1 w 3"/>
                  <a:gd name="T49" fmla="*/ 8 h 22"/>
                  <a:gd name="T50" fmla="*/ 1 w 3"/>
                  <a:gd name="T51" fmla="*/ 8 h 22"/>
                  <a:gd name="T52" fmla="*/ 1 w 3"/>
                  <a:gd name="T53" fmla="*/ 9 h 22"/>
                  <a:gd name="T54" fmla="*/ 2 w 3"/>
                  <a:gd name="T55" fmla="*/ 8 h 22"/>
                  <a:gd name="T56" fmla="*/ 3 w 3"/>
                  <a:gd name="T57" fmla="*/ 8 h 22"/>
                  <a:gd name="T58" fmla="*/ 3 w 3"/>
                  <a:gd name="T59" fmla="*/ 8 h 22"/>
                  <a:gd name="T60" fmla="*/ 1 w 3"/>
                  <a:gd name="T61" fmla="*/ 4 h 22"/>
                  <a:gd name="T62" fmla="*/ 1 w 3"/>
                  <a:gd name="T63" fmla="*/ 2 h 22"/>
                  <a:gd name="T64" fmla="*/ 1 w 3"/>
                  <a:gd name="T65" fmla="*/ 1 h 22"/>
                  <a:gd name="T66" fmla="*/ 1 w 3"/>
                  <a:gd name="T6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1" y="21"/>
                      <a:pt x="1" y="21"/>
                    </a:cubicBezTo>
                    <a:cubicBezTo>
                      <a:pt x="1" y="19"/>
                      <a:pt x="2" y="18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9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636"/>
              <p:cNvSpPr>
                <a:spLocks/>
              </p:cNvSpPr>
              <p:nvPr/>
            </p:nvSpPr>
            <p:spPr bwMode="auto">
              <a:xfrm>
                <a:off x="1929251" y="791676"/>
                <a:ext cx="26988" cy="31750"/>
              </a:xfrm>
              <a:custGeom>
                <a:avLst/>
                <a:gdLst>
                  <a:gd name="T0" fmla="*/ 0 w 17"/>
                  <a:gd name="T1" fmla="*/ 0 h 20"/>
                  <a:gd name="T2" fmla="*/ 1 w 17"/>
                  <a:gd name="T3" fmla="*/ 1 h 20"/>
                  <a:gd name="T4" fmla="*/ 2 w 17"/>
                  <a:gd name="T5" fmla="*/ 1 h 20"/>
                  <a:gd name="T6" fmla="*/ 3 w 17"/>
                  <a:gd name="T7" fmla="*/ 2 h 20"/>
                  <a:gd name="T8" fmla="*/ 3 w 17"/>
                  <a:gd name="T9" fmla="*/ 4 h 20"/>
                  <a:gd name="T10" fmla="*/ 6 w 17"/>
                  <a:gd name="T11" fmla="*/ 5 h 20"/>
                  <a:gd name="T12" fmla="*/ 9 w 17"/>
                  <a:gd name="T13" fmla="*/ 7 h 20"/>
                  <a:gd name="T14" fmla="*/ 9 w 17"/>
                  <a:gd name="T15" fmla="*/ 9 h 20"/>
                  <a:gd name="T16" fmla="*/ 11 w 17"/>
                  <a:gd name="T17" fmla="*/ 9 h 20"/>
                  <a:gd name="T18" fmla="*/ 12 w 17"/>
                  <a:gd name="T19" fmla="*/ 10 h 20"/>
                  <a:gd name="T20" fmla="*/ 12 w 17"/>
                  <a:gd name="T21" fmla="*/ 11 h 20"/>
                  <a:gd name="T22" fmla="*/ 16 w 17"/>
                  <a:gd name="T23" fmla="*/ 15 h 20"/>
                  <a:gd name="T24" fmla="*/ 16 w 17"/>
                  <a:gd name="T25" fmla="*/ 14 h 20"/>
                  <a:gd name="T26" fmla="*/ 16 w 17"/>
                  <a:gd name="T27" fmla="*/ 14 h 20"/>
                  <a:gd name="T28" fmla="*/ 16 w 17"/>
                  <a:gd name="T29" fmla="*/ 15 h 20"/>
                  <a:gd name="T30" fmla="*/ 15 w 17"/>
                  <a:gd name="T31" fmla="*/ 19 h 20"/>
                  <a:gd name="T32" fmla="*/ 16 w 17"/>
                  <a:gd name="T33" fmla="*/ 20 h 20"/>
                  <a:gd name="T34" fmla="*/ 16 w 17"/>
                  <a:gd name="T35" fmla="*/ 19 h 20"/>
                  <a:gd name="T36" fmla="*/ 17 w 17"/>
                  <a:gd name="T37" fmla="*/ 15 h 20"/>
                  <a:gd name="T38" fmla="*/ 17 w 17"/>
                  <a:gd name="T39" fmla="*/ 14 h 20"/>
                  <a:gd name="T40" fmla="*/ 16 w 17"/>
                  <a:gd name="T41" fmla="*/ 14 h 20"/>
                  <a:gd name="T42" fmla="*/ 16 w 17"/>
                  <a:gd name="T43" fmla="*/ 14 h 20"/>
                  <a:gd name="T44" fmla="*/ 13 w 17"/>
                  <a:gd name="T45" fmla="*/ 11 h 20"/>
                  <a:gd name="T46" fmla="*/ 12 w 17"/>
                  <a:gd name="T47" fmla="*/ 9 h 20"/>
                  <a:gd name="T48" fmla="*/ 11 w 17"/>
                  <a:gd name="T49" fmla="*/ 9 h 20"/>
                  <a:gd name="T50" fmla="*/ 10 w 17"/>
                  <a:gd name="T51" fmla="*/ 8 h 20"/>
                  <a:gd name="T52" fmla="*/ 9 w 17"/>
                  <a:gd name="T53" fmla="*/ 7 h 20"/>
                  <a:gd name="T54" fmla="*/ 7 w 17"/>
                  <a:gd name="T55" fmla="*/ 5 h 20"/>
                  <a:gd name="T56" fmla="*/ 4 w 17"/>
                  <a:gd name="T57" fmla="*/ 3 h 20"/>
                  <a:gd name="T58" fmla="*/ 3 w 17"/>
                  <a:gd name="T59" fmla="*/ 2 h 20"/>
                  <a:gd name="T60" fmla="*/ 3 w 17"/>
                  <a:gd name="T61" fmla="*/ 1 h 20"/>
                  <a:gd name="T62" fmla="*/ 2 w 17"/>
                  <a:gd name="T63" fmla="*/ 0 h 20"/>
                  <a:gd name="T64" fmla="*/ 1 w 17"/>
                  <a:gd name="T65" fmla="*/ 0 h 20"/>
                  <a:gd name="T66" fmla="*/ 0 w 17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6" y="5"/>
                      <a:pt x="6" y="5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3"/>
                      <a:pt x="15" y="14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3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6"/>
                      <a:pt x="8" y="5"/>
                      <a:pt x="7" y="5"/>
                    </a:cubicBezTo>
                    <a:cubicBezTo>
                      <a:pt x="6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637"/>
              <p:cNvSpPr>
                <a:spLocks/>
              </p:cNvSpPr>
              <p:nvPr/>
            </p:nvSpPr>
            <p:spPr bwMode="auto">
              <a:xfrm>
                <a:off x="1954651" y="812313"/>
                <a:ext cx="14288" cy="3175"/>
              </a:xfrm>
              <a:custGeom>
                <a:avLst/>
                <a:gdLst>
                  <a:gd name="T0" fmla="*/ 1 w 8"/>
                  <a:gd name="T1" fmla="*/ 2 h 2"/>
                  <a:gd name="T2" fmla="*/ 2 w 8"/>
                  <a:gd name="T3" fmla="*/ 1 h 2"/>
                  <a:gd name="T4" fmla="*/ 4 w 8"/>
                  <a:gd name="T5" fmla="*/ 1 h 2"/>
                  <a:gd name="T6" fmla="*/ 7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8 w 8"/>
                  <a:gd name="T13" fmla="*/ 0 h 2"/>
                  <a:gd name="T14" fmla="*/ 7 w 8"/>
                  <a:gd name="T15" fmla="*/ 0 h 2"/>
                  <a:gd name="T16" fmla="*/ 4 w 8"/>
                  <a:gd name="T17" fmla="*/ 1 h 2"/>
                  <a:gd name="T18" fmla="*/ 2 w 8"/>
                  <a:gd name="T19" fmla="*/ 1 h 2"/>
                  <a:gd name="T20" fmla="*/ 0 w 8"/>
                  <a:gd name="T21" fmla="*/ 2 h 2"/>
                  <a:gd name="T22" fmla="*/ 0 w 8"/>
                  <a:gd name="T23" fmla="*/ 2 h 2"/>
                  <a:gd name="T24" fmla="*/ 1 w 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638"/>
              <p:cNvSpPr>
                <a:spLocks/>
              </p:cNvSpPr>
              <p:nvPr/>
            </p:nvSpPr>
            <p:spPr bwMode="auto">
              <a:xfrm>
                <a:off x="1935601" y="748813"/>
                <a:ext cx="88900" cy="100013"/>
              </a:xfrm>
              <a:custGeom>
                <a:avLst/>
                <a:gdLst>
                  <a:gd name="T0" fmla="*/ 28 w 55"/>
                  <a:gd name="T1" fmla="*/ 0 h 63"/>
                  <a:gd name="T2" fmla="*/ 28 w 55"/>
                  <a:gd name="T3" fmla="*/ 3 h 63"/>
                  <a:gd name="T4" fmla="*/ 27 w 55"/>
                  <a:gd name="T5" fmla="*/ 4 h 63"/>
                  <a:gd name="T6" fmla="*/ 29 w 55"/>
                  <a:gd name="T7" fmla="*/ 7 h 63"/>
                  <a:gd name="T8" fmla="*/ 28 w 55"/>
                  <a:gd name="T9" fmla="*/ 9 h 63"/>
                  <a:gd name="T10" fmla="*/ 26 w 55"/>
                  <a:gd name="T11" fmla="*/ 7 h 63"/>
                  <a:gd name="T12" fmla="*/ 23 w 55"/>
                  <a:gd name="T13" fmla="*/ 7 h 63"/>
                  <a:gd name="T14" fmla="*/ 20 w 55"/>
                  <a:gd name="T15" fmla="*/ 8 h 63"/>
                  <a:gd name="T16" fmla="*/ 16 w 55"/>
                  <a:gd name="T17" fmla="*/ 10 h 63"/>
                  <a:gd name="T18" fmla="*/ 11 w 55"/>
                  <a:gd name="T19" fmla="*/ 19 h 63"/>
                  <a:gd name="T20" fmla="*/ 11 w 55"/>
                  <a:gd name="T21" fmla="*/ 30 h 63"/>
                  <a:gd name="T22" fmla="*/ 12 w 55"/>
                  <a:gd name="T23" fmla="*/ 34 h 63"/>
                  <a:gd name="T24" fmla="*/ 14 w 55"/>
                  <a:gd name="T25" fmla="*/ 37 h 63"/>
                  <a:gd name="T26" fmla="*/ 21 w 55"/>
                  <a:gd name="T27" fmla="*/ 41 h 63"/>
                  <a:gd name="T28" fmla="*/ 26 w 55"/>
                  <a:gd name="T29" fmla="*/ 44 h 63"/>
                  <a:gd name="T30" fmla="*/ 30 w 55"/>
                  <a:gd name="T31" fmla="*/ 48 h 63"/>
                  <a:gd name="T32" fmla="*/ 34 w 55"/>
                  <a:gd name="T33" fmla="*/ 51 h 63"/>
                  <a:gd name="T34" fmla="*/ 38 w 55"/>
                  <a:gd name="T35" fmla="*/ 54 h 63"/>
                  <a:gd name="T36" fmla="*/ 42 w 55"/>
                  <a:gd name="T37" fmla="*/ 57 h 63"/>
                  <a:gd name="T38" fmla="*/ 47 w 55"/>
                  <a:gd name="T39" fmla="*/ 58 h 63"/>
                  <a:gd name="T40" fmla="*/ 51 w 55"/>
                  <a:gd name="T41" fmla="*/ 59 h 63"/>
                  <a:gd name="T42" fmla="*/ 54 w 55"/>
                  <a:gd name="T43" fmla="*/ 62 h 63"/>
                  <a:gd name="T44" fmla="*/ 51 w 55"/>
                  <a:gd name="T45" fmla="*/ 63 h 63"/>
                  <a:gd name="T46" fmla="*/ 47 w 55"/>
                  <a:gd name="T47" fmla="*/ 62 h 63"/>
                  <a:gd name="T48" fmla="*/ 44 w 55"/>
                  <a:gd name="T49" fmla="*/ 60 h 63"/>
                  <a:gd name="T50" fmla="*/ 42 w 55"/>
                  <a:gd name="T51" fmla="*/ 57 h 63"/>
                  <a:gd name="T52" fmla="*/ 38 w 55"/>
                  <a:gd name="T53" fmla="*/ 55 h 63"/>
                  <a:gd name="T54" fmla="*/ 36 w 55"/>
                  <a:gd name="T55" fmla="*/ 53 h 63"/>
                  <a:gd name="T56" fmla="*/ 34 w 55"/>
                  <a:gd name="T57" fmla="*/ 55 h 63"/>
                  <a:gd name="T58" fmla="*/ 32 w 55"/>
                  <a:gd name="T59" fmla="*/ 57 h 63"/>
                  <a:gd name="T60" fmla="*/ 32 w 55"/>
                  <a:gd name="T61" fmla="*/ 54 h 63"/>
                  <a:gd name="T62" fmla="*/ 32 w 55"/>
                  <a:gd name="T63" fmla="*/ 50 h 63"/>
                  <a:gd name="T64" fmla="*/ 28 w 55"/>
                  <a:gd name="T65" fmla="*/ 47 h 63"/>
                  <a:gd name="T66" fmla="*/ 25 w 55"/>
                  <a:gd name="T67" fmla="*/ 45 h 63"/>
                  <a:gd name="T68" fmla="*/ 22 w 55"/>
                  <a:gd name="T69" fmla="*/ 43 h 63"/>
                  <a:gd name="T70" fmla="*/ 19 w 55"/>
                  <a:gd name="T71" fmla="*/ 40 h 63"/>
                  <a:gd name="T72" fmla="*/ 16 w 55"/>
                  <a:gd name="T73" fmla="*/ 38 h 63"/>
                  <a:gd name="T74" fmla="*/ 11 w 55"/>
                  <a:gd name="T75" fmla="*/ 36 h 63"/>
                  <a:gd name="T76" fmla="*/ 7 w 55"/>
                  <a:gd name="T77" fmla="*/ 31 h 63"/>
                  <a:gd name="T78" fmla="*/ 4 w 55"/>
                  <a:gd name="T79" fmla="*/ 26 h 63"/>
                  <a:gd name="T80" fmla="*/ 1 w 55"/>
                  <a:gd name="T81" fmla="*/ 19 h 63"/>
                  <a:gd name="T82" fmla="*/ 0 w 55"/>
                  <a:gd name="T83" fmla="*/ 11 h 63"/>
                  <a:gd name="T84" fmla="*/ 3 w 55"/>
                  <a:gd name="T85" fmla="*/ 7 h 63"/>
                  <a:gd name="T86" fmla="*/ 8 w 55"/>
                  <a:gd name="T87" fmla="*/ 9 h 63"/>
                  <a:gd name="T88" fmla="*/ 4 w 55"/>
                  <a:gd name="T89" fmla="*/ 8 h 63"/>
                  <a:gd name="T90" fmla="*/ 4 w 55"/>
                  <a:gd name="T91" fmla="*/ 12 h 63"/>
                  <a:gd name="T92" fmla="*/ 2 w 55"/>
                  <a:gd name="T93" fmla="*/ 14 h 63"/>
                  <a:gd name="T94" fmla="*/ 1 w 55"/>
                  <a:gd name="T95" fmla="*/ 18 h 63"/>
                  <a:gd name="T96" fmla="*/ 3 w 55"/>
                  <a:gd name="T97" fmla="*/ 21 h 63"/>
                  <a:gd name="T98" fmla="*/ 4 w 55"/>
                  <a:gd name="T99" fmla="*/ 16 h 63"/>
                  <a:gd name="T100" fmla="*/ 14 w 55"/>
                  <a:gd name="T101" fmla="*/ 10 h 63"/>
                  <a:gd name="T102" fmla="*/ 21 w 55"/>
                  <a:gd name="T103" fmla="*/ 6 h 63"/>
                  <a:gd name="T104" fmla="*/ 25 w 55"/>
                  <a:gd name="T105" fmla="*/ 4 h 63"/>
                  <a:gd name="T106" fmla="*/ 27 w 55"/>
                  <a:gd name="T107" fmla="*/ 3 h 63"/>
                  <a:gd name="T108" fmla="*/ 28 w 55"/>
                  <a:gd name="T109" fmla="*/ 2 h 63"/>
                  <a:gd name="T110" fmla="*/ 28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8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7" y="4"/>
                      <a:pt x="27" y="4"/>
                    </a:cubicBezTo>
                    <a:cubicBezTo>
                      <a:pt x="27" y="4"/>
                      <a:pt x="29" y="6"/>
                      <a:pt x="29" y="7"/>
                    </a:cubicBezTo>
                    <a:cubicBezTo>
                      <a:pt x="29" y="8"/>
                      <a:pt x="28" y="9"/>
                      <a:pt x="28" y="9"/>
                    </a:cubicBezTo>
                    <a:cubicBezTo>
                      <a:pt x="28" y="9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7"/>
                      <a:pt x="21" y="7"/>
                      <a:pt x="20" y="8"/>
                    </a:cubicBezTo>
                    <a:cubicBezTo>
                      <a:pt x="19" y="9"/>
                      <a:pt x="18" y="9"/>
                      <a:pt x="16" y="10"/>
                    </a:cubicBezTo>
                    <a:cubicBezTo>
                      <a:pt x="15" y="12"/>
                      <a:pt x="12" y="16"/>
                      <a:pt x="11" y="19"/>
                    </a:cubicBezTo>
                    <a:cubicBezTo>
                      <a:pt x="11" y="23"/>
                      <a:pt x="10" y="28"/>
                      <a:pt x="11" y="30"/>
                    </a:cubicBezTo>
                    <a:cubicBezTo>
                      <a:pt x="11" y="32"/>
                      <a:pt x="12" y="33"/>
                      <a:pt x="12" y="34"/>
                    </a:cubicBezTo>
                    <a:cubicBezTo>
                      <a:pt x="13" y="36"/>
                      <a:pt x="12" y="36"/>
                      <a:pt x="14" y="37"/>
                    </a:cubicBezTo>
                    <a:cubicBezTo>
                      <a:pt x="16" y="38"/>
                      <a:pt x="20" y="39"/>
                      <a:pt x="21" y="41"/>
                    </a:cubicBezTo>
                    <a:cubicBezTo>
                      <a:pt x="22" y="43"/>
                      <a:pt x="25" y="43"/>
                      <a:pt x="26" y="44"/>
                    </a:cubicBezTo>
                    <a:cubicBezTo>
                      <a:pt x="27" y="45"/>
                      <a:pt x="29" y="47"/>
                      <a:pt x="30" y="48"/>
                    </a:cubicBezTo>
                    <a:cubicBezTo>
                      <a:pt x="31" y="49"/>
                      <a:pt x="33" y="50"/>
                      <a:pt x="34" y="51"/>
                    </a:cubicBezTo>
                    <a:cubicBezTo>
                      <a:pt x="36" y="52"/>
                      <a:pt x="36" y="52"/>
                      <a:pt x="38" y="54"/>
                    </a:cubicBezTo>
                    <a:cubicBezTo>
                      <a:pt x="40" y="55"/>
                      <a:pt x="41" y="57"/>
                      <a:pt x="42" y="57"/>
                    </a:cubicBezTo>
                    <a:cubicBezTo>
                      <a:pt x="44" y="58"/>
                      <a:pt x="46" y="58"/>
                      <a:pt x="47" y="58"/>
                    </a:cubicBezTo>
                    <a:cubicBezTo>
                      <a:pt x="48" y="58"/>
                      <a:pt x="50" y="57"/>
                      <a:pt x="51" y="59"/>
                    </a:cubicBezTo>
                    <a:cubicBezTo>
                      <a:pt x="53" y="60"/>
                      <a:pt x="55" y="61"/>
                      <a:pt x="54" y="62"/>
                    </a:cubicBezTo>
                    <a:cubicBezTo>
                      <a:pt x="54" y="63"/>
                      <a:pt x="51" y="63"/>
                      <a:pt x="51" y="63"/>
                    </a:cubicBezTo>
                    <a:cubicBezTo>
                      <a:pt x="51" y="63"/>
                      <a:pt x="48" y="62"/>
                      <a:pt x="47" y="62"/>
                    </a:cubicBezTo>
                    <a:cubicBezTo>
                      <a:pt x="46" y="61"/>
                      <a:pt x="45" y="61"/>
                      <a:pt x="44" y="60"/>
                    </a:cubicBezTo>
                    <a:cubicBezTo>
                      <a:pt x="43" y="59"/>
                      <a:pt x="43" y="58"/>
                      <a:pt x="42" y="57"/>
                    </a:cubicBezTo>
                    <a:cubicBezTo>
                      <a:pt x="41" y="56"/>
                      <a:pt x="40" y="56"/>
                      <a:pt x="38" y="55"/>
                    </a:cubicBezTo>
                    <a:cubicBezTo>
                      <a:pt x="37" y="54"/>
                      <a:pt x="37" y="53"/>
                      <a:pt x="36" y="53"/>
                    </a:cubicBezTo>
                    <a:cubicBezTo>
                      <a:pt x="35" y="53"/>
                      <a:pt x="35" y="54"/>
                      <a:pt x="34" y="55"/>
                    </a:cubicBezTo>
                    <a:cubicBezTo>
                      <a:pt x="33" y="56"/>
                      <a:pt x="33" y="58"/>
                      <a:pt x="32" y="57"/>
                    </a:cubicBezTo>
                    <a:cubicBezTo>
                      <a:pt x="32" y="57"/>
                      <a:pt x="32" y="56"/>
                      <a:pt x="32" y="54"/>
                    </a:cubicBezTo>
                    <a:cubicBezTo>
                      <a:pt x="32" y="52"/>
                      <a:pt x="32" y="51"/>
                      <a:pt x="32" y="50"/>
                    </a:cubicBezTo>
                    <a:cubicBezTo>
                      <a:pt x="31" y="50"/>
                      <a:pt x="29" y="48"/>
                      <a:pt x="28" y="47"/>
                    </a:cubicBezTo>
                    <a:cubicBezTo>
                      <a:pt x="27" y="46"/>
                      <a:pt x="27" y="45"/>
                      <a:pt x="25" y="45"/>
                    </a:cubicBezTo>
                    <a:cubicBezTo>
                      <a:pt x="24" y="44"/>
                      <a:pt x="23" y="44"/>
                      <a:pt x="22" y="43"/>
                    </a:cubicBezTo>
                    <a:cubicBezTo>
                      <a:pt x="21" y="42"/>
                      <a:pt x="20" y="41"/>
                      <a:pt x="19" y="40"/>
                    </a:cubicBezTo>
                    <a:cubicBezTo>
                      <a:pt x="18" y="40"/>
                      <a:pt x="17" y="39"/>
                      <a:pt x="16" y="38"/>
                    </a:cubicBezTo>
                    <a:cubicBezTo>
                      <a:pt x="14" y="38"/>
                      <a:pt x="13" y="37"/>
                      <a:pt x="11" y="36"/>
                    </a:cubicBezTo>
                    <a:cubicBezTo>
                      <a:pt x="10" y="35"/>
                      <a:pt x="8" y="32"/>
                      <a:pt x="7" y="31"/>
                    </a:cubicBezTo>
                    <a:cubicBezTo>
                      <a:pt x="6" y="29"/>
                      <a:pt x="5" y="28"/>
                      <a:pt x="4" y="26"/>
                    </a:cubicBezTo>
                    <a:cubicBezTo>
                      <a:pt x="3" y="24"/>
                      <a:pt x="1" y="22"/>
                      <a:pt x="1" y="19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10"/>
                      <a:pt x="2" y="7"/>
                      <a:pt x="3" y="7"/>
                    </a:cubicBezTo>
                    <a:cubicBezTo>
                      <a:pt x="4" y="7"/>
                      <a:pt x="6" y="6"/>
                      <a:pt x="8" y="9"/>
                    </a:cubicBezTo>
                    <a:cubicBezTo>
                      <a:pt x="8" y="9"/>
                      <a:pt x="6" y="7"/>
                      <a:pt x="4" y="8"/>
                    </a:cubicBezTo>
                    <a:cubicBezTo>
                      <a:pt x="4" y="8"/>
                      <a:pt x="6" y="11"/>
                      <a:pt x="4" y="12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1" y="15"/>
                      <a:pt x="1" y="16"/>
                      <a:pt x="1" y="18"/>
                    </a:cubicBezTo>
                    <a:cubicBezTo>
                      <a:pt x="2" y="19"/>
                      <a:pt x="2" y="21"/>
                      <a:pt x="3" y="21"/>
                    </a:cubicBezTo>
                    <a:cubicBezTo>
                      <a:pt x="3" y="22"/>
                      <a:pt x="2" y="18"/>
                      <a:pt x="4" y="16"/>
                    </a:cubicBezTo>
                    <a:cubicBezTo>
                      <a:pt x="6" y="14"/>
                      <a:pt x="10" y="12"/>
                      <a:pt x="14" y="10"/>
                    </a:cubicBezTo>
                    <a:cubicBezTo>
                      <a:pt x="18" y="8"/>
                      <a:pt x="19" y="8"/>
                      <a:pt x="21" y="6"/>
                    </a:cubicBezTo>
                    <a:cubicBezTo>
                      <a:pt x="23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8" y="1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639"/>
              <p:cNvSpPr>
                <a:spLocks/>
              </p:cNvSpPr>
              <p:nvPr/>
            </p:nvSpPr>
            <p:spPr bwMode="auto">
              <a:xfrm>
                <a:off x="1897501" y="825013"/>
                <a:ext cx="14288" cy="42863"/>
              </a:xfrm>
              <a:custGeom>
                <a:avLst/>
                <a:gdLst>
                  <a:gd name="T0" fmla="*/ 9 w 9"/>
                  <a:gd name="T1" fmla="*/ 10 h 27"/>
                  <a:gd name="T2" fmla="*/ 8 w 9"/>
                  <a:gd name="T3" fmla="*/ 10 h 27"/>
                  <a:gd name="T4" fmla="*/ 6 w 9"/>
                  <a:gd name="T5" fmla="*/ 11 h 27"/>
                  <a:gd name="T6" fmla="*/ 4 w 9"/>
                  <a:gd name="T7" fmla="*/ 15 h 27"/>
                  <a:gd name="T8" fmla="*/ 4 w 9"/>
                  <a:gd name="T9" fmla="*/ 16 h 27"/>
                  <a:gd name="T10" fmla="*/ 5 w 9"/>
                  <a:gd name="T11" fmla="*/ 17 h 27"/>
                  <a:gd name="T12" fmla="*/ 8 w 9"/>
                  <a:gd name="T13" fmla="*/ 21 h 27"/>
                  <a:gd name="T14" fmla="*/ 8 w 9"/>
                  <a:gd name="T15" fmla="*/ 24 h 27"/>
                  <a:gd name="T16" fmla="*/ 8 w 9"/>
                  <a:gd name="T17" fmla="*/ 26 h 27"/>
                  <a:gd name="T18" fmla="*/ 7 w 9"/>
                  <a:gd name="T19" fmla="*/ 26 h 27"/>
                  <a:gd name="T20" fmla="*/ 5 w 9"/>
                  <a:gd name="T21" fmla="*/ 26 h 27"/>
                  <a:gd name="T22" fmla="*/ 3 w 9"/>
                  <a:gd name="T23" fmla="*/ 26 h 27"/>
                  <a:gd name="T24" fmla="*/ 2 w 9"/>
                  <a:gd name="T25" fmla="*/ 24 h 27"/>
                  <a:gd name="T26" fmla="*/ 2 w 9"/>
                  <a:gd name="T27" fmla="*/ 17 h 27"/>
                  <a:gd name="T28" fmla="*/ 1 w 9"/>
                  <a:gd name="T29" fmla="*/ 13 h 27"/>
                  <a:gd name="T30" fmla="*/ 1 w 9"/>
                  <a:gd name="T31" fmla="*/ 13 h 27"/>
                  <a:gd name="T32" fmla="*/ 2 w 9"/>
                  <a:gd name="T33" fmla="*/ 10 h 27"/>
                  <a:gd name="T34" fmla="*/ 2 w 9"/>
                  <a:gd name="T35" fmla="*/ 8 h 27"/>
                  <a:gd name="T36" fmla="*/ 2 w 9"/>
                  <a:gd name="T37" fmla="*/ 1 h 27"/>
                  <a:gd name="T38" fmla="*/ 2 w 9"/>
                  <a:gd name="T39" fmla="*/ 0 h 27"/>
                  <a:gd name="T40" fmla="*/ 1 w 9"/>
                  <a:gd name="T41" fmla="*/ 1 h 27"/>
                  <a:gd name="T42" fmla="*/ 1 w 9"/>
                  <a:gd name="T43" fmla="*/ 8 h 27"/>
                  <a:gd name="T44" fmla="*/ 2 w 9"/>
                  <a:gd name="T45" fmla="*/ 10 h 27"/>
                  <a:gd name="T46" fmla="*/ 1 w 9"/>
                  <a:gd name="T47" fmla="*/ 12 h 27"/>
                  <a:gd name="T48" fmla="*/ 0 w 9"/>
                  <a:gd name="T49" fmla="*/ 13 h 27"/>
                  <a:gd name="T50" fmla="*/ 1 w 9"/>
                  <a:gd name="T51" fmla="*/ 17 h 27"/>
                  <a:gd name="T52" fmla="*/ 2 w 9"/>
                  <a:gd name="T53" fmla="*/ 24 h 27"/>
                  <a:gd name="T54" fmla="*/ 3 w 9"/>
                  <a:gd name="T55" fmla="*/ 27 h 27"/>
                  <a:gd name="T56" fmla="*/ 5 w 9"/>
                  <a:gd name="T57" fmla="*/ 27 h 27"/>
                  <a:gd name="T58" fmla="*/ 7 w 9"/>
                  <a:gd name="T59" fmla="*/ 27 h 27"/>
                  <a:gd name="T60" fmla="*/ 8 w 9"/>
                  <a:gd name="T61" fmla="*/ 26 h 27"/>
                  <a:gd name="T62" fmla="*/ 9 w 9"/>
                  <a:gd name="T63" fmla="*/ 24 h 27"/>
                  <a:gd name="T64" fmla="*/ 8 w 9"/>
                  <a:gd name="T65" fmla="*/ 21 h 27"/>
                  <a:gd name="T66" fmla="*/ 5 w 9"/>
                  <a:gd name="T67" fmla="*/ 17 h 27"/>
                  <a:gd name="T68" fmla="*/ 4 w 9"/>
                  <a:gd name="T69" fmla="*/ 16 h 27"/>
                  <a:gd name="T70" fmla="*/ 5 w 9"/>
                  <a:gd name="T71" fmla="*/ 15 h 27"/>
                  <a:gd name="T72" fmla="*/ 6 w 9"/>
                  <a:gd name="T73" fmla="*/ 12 h 27"/>
                  <a:gd name="T74" fmla="*/ 8 w 9"/>
                  <a:gd name="T75" fmla="*/ 11 h 27"/>
                  <a:gd name="T76" fmla="*/ 8 w 9"/>
                  <a:gd name="T77" fmla="*/ 11 h 27"/>
                  <a:gd name="T78" fmla="*/ 8 w 9"/>
                  <a:gd name="T79" fmla="*/ 11 h 27"/>
                  <a:gd name="T80" fmla="*/ 9 w 9"/>
                  <a:gd name="T8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7">
                    <a:moveTo>
                      <a:pt x="9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7" y="19"/>
                      <a:pt x="8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5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3" y="26"/>
                    </a:cubicBezTo>
                    <a:cubicBezTo>
                      <a:pt x="3" y="26"/>
                      <a:pt x="3" y="25"/>
                      <a:pt x="2" y="24"/>
                    </a:cubicBezTo>
                    <a:cubicBezTo>
                      <a:pt x="2" y="21"/>
                      <a:pt x="2" y="20"/>
                      <a:pt x="2" y="17"/>
                    </a:cubicBezTo>
                    <a:cubicBezTo>
                      <a:pt x="2" y="16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5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5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20"/>
                      <a:pt x="1" y="21"/>
                      <a:pt x="2" y="24"/>
                    </a:cubicBezTo>
                    <a:cubicBezTo>
                      <a:pt x="2" y="25"/>
                      <a:pt x="2" y="26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7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18"/>
                      <a:pt x="6" y="18"/>
                      <a:pt x="5" y="17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6" y="14"/>
                      <a:pt x="5" y="13"/>
                      <a:pt x="6" y="12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640"/>
              <p:cNvSpPr>
                <a:spLocks/>
              </p:cNvSpPr>
              <p:nvPr/>
            </p:nvSpPr>
            <p:spPr bwMode="auto">
              <a:xfrm>
                <a:off x="1899088" y="871051"/>
                <a:ext cx="20638" cy="38100"/>
              </a:xfrm>
              <a:custGeom>
                <a:avLst/>
                <a:gdLst>
                  <a:gd name="T0" fmla="*/ 11 w 13"/>
                  <a:gd name="T1" fmla="*/ 0 h 24"/>
                  <a:gd name="T2" fmla="*/ 9 w 13"/>
                  <a:gd name="T3" fmla="*/ 3 h 24"/>
                  <a:gd name="T4" fmla="*/ 6 w 13"/>
                  <a:gd name="T5" fmla="*/ 7 h 24"/>
                  <a:gd name="T6" fmla="*/ 1 w 13"/>
                  <a:gd name="T7" fmla="*/ 15 h 24"/>
                  <a:gd name="T8" fmla="*/ 0 w 13"/>
                  <a:gd name="T9" fmla="*/ 19 h 24"/>
                  <a:gd name="T10" fmla="*/ 2 w 13"/>
                  <a:gd name="T11" fmla="*/ 22 h 24"/>
                  <a:gd name="T12" fmla="*/ 6 w 13"/>
                  <a:gd name="T13" fmla="*/ 24 h 24"/>
                  <a:gd name="T14" fmla="*/ 9 w 13"/>
                  <a:gd name="T15" fmla="*/ 20 h 24"/>
                  <a:gd name="T16" fmla="*/ 9 w 13"/>
                  <a:gd name="T17" fmla="*/ 20 h 24"/>
                  <a:gd name="T18" fmla="*/ 7 w 13"/>
                  <a:gd name="T19" fmla="*/ 14 h 24"/>
                  <a:gd name="T20" fmla="*/ 8 w 13"/>
                  <a:gd name="T21" fmla="*/ 13 h 24"/>
                  <a:gd name="T22" fmla="*/ 12 w 13"/>
                  <a:gd name="T23" fmla="*/ 11 h 24"/>
                  <a:gd name="T24" fmla="*/ 12 w 13"/>
                  <a:gd name="T25" fmla="*/ 10 h 24"/>
                  <a:gd name="T26" fmla="*/ 13 w 13"/>
                  <a:gd name="T27" fmla="*/ 10 h 24"/>
                  <a:gd name="T28" fmla="*/ 13 w 13"/>
                  <a:gd name="T29" fmla="*/ 10 h 24"/>
                  <a:gd name="T30" fmla="*/ 13 w 13"/>
                  <a:gd name="T31" fmla="*/ 9 h 24"/>
                  <a:gd name="T32" fmla="*/ 8 w 13"/>
                  <a:gd name="T33" fmla="*/ 12 h 24"/>
                  <a:gd name="T34" fmla="*/ 7 w 13"/>
                  <a:gd name="T35" fmla="*/ 14 h 24"/>
                  <a:gd name="T36" fmla="*/ 8 w 13"/>
                  <a:gd name="T37" fmla="*/ 20 h 24"/>
                  <a:gd name="T38" fmla="*/ 8 w 13"/>
                  <a:gd name="T39" fmla="*/ 20 h 24"/>
                  <a:gd name="T40" fmla="*/ 6 w 13"/>
                  <a:gd name="T41" fmla="*/ 23 h 24"/>
                  <a:gd name="T42" fmla="*/ 2 w 13"/>
                  <a:gd name="T43" fmla="*/ 22 h 24"/>
                  <a:gd name="T44" fmla="*/ 1 w 13"/>
                  <a:gd name="T45" fmla="*/ 19 h 24"/>
                  <a:gd name="T46" fmla="*/ 2 w 13"/>
                  <a:gd name="T47" fmla="*/ 16 h 24"/>
                  <a:gd name="T48" fmla="*/ 7 w 13"/>
                  <a:gd name="T49" fmla="*/ 8 h 24"/>
                  <a:gd name="T50" fmla="*/ 11 w 13"/>
                  <a:gd name="T51" fmla="*/ 1 h 24"/>
                  <a:gd name="T52" fmla="*/ 11 w 13"/>
                  <a:gd name="T5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1" y="0"/>
                      <a:pt x="10" y="2"/>
                      <a:pt x="9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9"/>
                      <a:pt x="2" y="12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3" y="23"/>
                      <a:pt x="4" y="24"/>
                      <a:pt x="6" y="24"/>
                    </a:cubicBezTo>
                    <a:cubicBezTo>
                      <a:pt x="7" y="24"/>
                      <a:pt x="9" y="23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7"/>
                      <a:pt x="7" y="15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1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7" y="16"/>
                      <a:pt x="8" y="17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5" y="23"/>
                      <a:pt x="3" y="22"/>
                      <a:pt x="2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1" y="18"/>
                      <a:pt x="1" y="17"/>
                      <a:pt x="2" y="16"/>
                    </a:cubicBezTo>
                    <a:cubicBezTo>
                      <a:pt x="2" y="13"/>
                      <a:pt x="5" y="9"/>
                      <a:pt x="7" y="8"/>
                    </a:cubicBezTo>
                    <a:cubicBezTo>
                      <a:pt x="8" y="6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641"/>
              <p:cNvSpPr>
                <a:spLocks/>
              </p:cNvSpPr>
              <p:nvPr/>
            </p:nvSpPr>
            <p:spPr bwMode="auto">
              <a:xfrm>
                <a:off x="1978463" y="961538"/>
                <a:ext cx="11113" cy="20638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6 h 13"/>
                  <a:gd name="T4" fmla="*/ 0 w 7"/>
                  <a:gd name="T5" fmla="*/ 6 h 13"/>
                  <a:gd name="T6" fmla="*/ 0 w 7"/>
                  <a:gd name="T7" fmla="*/ 13 h 13"/>
                  <a:gd name="T8" fmla="*/ 1 w 7"/>
                  <a:gd name="T9" fmla="*/ 13 h 13"/>
                  <a:gd name="T10" fmla="*/ 1 w 7"/>
                  <a:gd name="T11" fmla="*/ 13 h 13"/>
                  <a:gd name="T12" fmla="*/ 1 w 7"/>
                  <a:gd name="T13" fmla="*/ 6 h 13"/>
                  <a:gd name="T14" fmla="*/ 1 w 7"/>
                  <a:gd name="T15" fmla="*/ 6 h 13"/>
                  <a:gd name="T16" fmla="*/ 1 w 7"/>
                  <a:gd name="T17" fmla="*/ 6 h 13"/>
                  <a:gd name="T18" fmla="*/ 4 w 7"/>
                  <a:gd name="T19" fmla="*/ 2 h 13"/>
                  <a:gd name="T20" fmla="*/ 6 w 7"/>
                  <a:gd name="T21" fmla="*/ 1 h 13"/>
                  <a:gd name="T22" fmla="*/ 7 w 7"/>
                  <a:gd name="T23" fmla="*/ 1 h 13"/>
                  <a:gd name="T24" fmla="*/ 7 w 7"/>
                  <a:gd name="T25" fmla="*/ 1 h 13"/>
                  <a:gd name="T26" fmla="*/ 6 w 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642"/>
              <p:cNvSpPr>
                <a:spLocks/>
              </p:cNvSpPr>
              <p:nvPr/>
            </p:nvSpPr>
            <p:spPr bwMode="auto">
              <a:xfrm>
                <a:off x="1968938" y="969476"/>
                <a:ext cx="11113" cy="23813"/>
              </a:xfrm>
              <a:custGeom>
                <a:avLst/>
                <a:gdLst>
                  <a:gd name="T0" fmla="*/ 7 w 7"/>
                  <a:gd name="T1" fmla="*/ 0 h 15"/>
                  <a:gd name="T2" fmla="*/ 5 w 7"/>
                  <a:gd name="T3" fmla="*/ 0 h 15"/>
                  <a:gd name="T4" fmla="*/ 3 w 7"/>
                  <a:gd name="T5" fmla="*/ 0 h 15"/>
                  <a:gd name="T6" fmla="*/ 1 w 7"/>
                  <a:gd name="T7" fmla="*/ 3 h 15"/>
                  <a:gd name="T8" fmla="*/ 0 w 7"/>
                  <a:gd name="T9" fmla="*/ 5 h 15"/>
                  <a:gd name="T10" fmla="*/ 0 w 7"/>
                  <a:gd name="T11" fmla="*/ 6 h 15"/>
                  <a:gd name="T12" fmla="*/ 0 w 7"/>
                  <a:gd name="T13" fmla="*/ 10 h 15"/>
                  <a:gd name="T14" fmla="*/ 0 w 7"/>
                  <a:gd name="T15" fmla="*/ 14 h 15"/>
                  <a:gd name="T16" fmla="*/ 1 w 7"/>
                  <a:gd name="T17" fmla="*/ 15 h 15"/>
                  <a:gd name="T18" fmla="*/ 1 w 7"/>
                  <a:gd name="T19" fmla="*/ 14 h 15"/>
                  <a:gd name="T20" fmla="*/ 1 w 7"/>
                  <a:gd name="T21" fmla="*/ 5 h 15"/>
                  <a:gd name="T22" fmla="*/ 1 w 7"/>
                  <a:gd name="T23" fmla="*/ 5 h 15"/>
                  <a:gd name="T24" fmla="*/ 2 w 7"/>
                  <a:gd name="T25" fmla="*/ 3 h 15"/>
                  <a:gd name="T26" fmla="*/ 4 w 7"/>
                  <a:gd name="T27" fmla="*/ 1 h 15"/>
                  <a:gd name="T28" fmla="*/ 5 w 7"/>
                  <a:gd name="T29" fmla="*/ 1 h 15"/>
                  <a:gd name="T30" fmla="*/ 6 w 7"/>
                  <a:gd name="T31" fmla="*/ 1 h 15"/>
                  <a:gd name="T32" fmla="*/ 7 w 7"/>
                  <a:gd name="T33" fmla="*/ 1 h 15"/>
                  <a:gd name="T34" fmla="*/ 7 w 7"/>
                  <a:gd name="T35" fmla="*/ 1 h 15"/>
                  <a:gd name="T36" fmla="*/ 7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643"/>
              <p:cNvSpPr>
                <a:spLocks/>
              </p:cNvSpPr>
              <p:nvPr/>
            </p:nvSpPr>
            <p:spPr bwMode="auto">
              <a:xfrm>
                <a:off x="1953063" y="975826"/>
                <a:ext cx="17463" cy="31750"/>
              </a:xfrm>
              <a:custGeom>
                <a:avLst/>
                <a:gdLst>
                  <a:gd name="T0" fmla="*/ 10 w 10"/>
                  <a:gd name="T1" fmla="*/ 1 h 20"/>
                  <a:gd name="T2" fmla="*/ 8 w 10"/>
                  <a:gd name="T3" fmla="*/ 0 h 20"/>
                  <a:gd name="T4" fmla="*/ 4 w 10"/>
                  <a:gd name="T5" fmla="*/ 2 h 20"/>
                  <a:gd name="T6" fmla="*/ 1 w 10"/>
                  <a:gd name="T7" fmla="*/ 4 h 20"/>
                  <a:gd name="T8" fmla="*/ 0 w 10"/>
                  <a:gd name="T9" fmla="*/ 7 h 20"/>
                  <a:gd name="T10" fmla="*/ 0 w 10"/>
                  <a:gd name="T11" fmla="*/ 19 h 20"/>
                  <a:gd name="T12" fmla="*/ 0 w 10"/>
                  <a:gd name="T13" fmla="*/ 20 h 20"/>
                  <a:gd name="T14" fmla="*/ 1 w 10"/>
                  <a:gd name="T15" fmla="*/ 19 h 20"/>
                  <a:gd name="T16" fmla="*/ 1 w 10"/>
                  <a:gd name="T17" fmla="*/ 7 h 20"/>
                  <a:gd name="T18" fmla="*/ 2 w 10"/>
                  <a:gd name="T19" fmla="*/ 5 h 20"/>
                  <a:gd name="T20" fmla="*/ 5 w 10"/>
                  <a:gd name="T21" fmla="*/ 2 h 20"/>
                  <a:gd name="T22" fmla="*/ 8 w 10"/>
                  <a:gd name="T23" fmla="*/ 1 h 20"/>
                  <a:gd name="T24" fmla="*/ 9 w 10"/>
                  <a:gd name="T25" fmla="*/ 1 h 20"/>
                  <a:gd name="T26" fmla="*/ 9 w 10"/>
                  <a:gd name="T27" fmla="*/ 1 h 20"/>
                  <a:gd name="T28" fmla="*/ 9 w 10"/>
                  <a:gd name="T29" fmla="*/ 1 h 20"/>
                  <a:gd name="T30" fmla="*/ 10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0" y="1"/>
                    </a:move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8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3" y="3"/>
                      <a:pt x="5" y="2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644"/>
              <p:cNvSpPr>
                <a:spLocks/>
              </p:cNvSpPr>
              <p:nvPr/>
            </p:nvSpPr>
            <p:spPr bwMode="auto">
              <a:xfrm>
                <a:off x="1941951" y="982176"/>
                <a:ext cx="12700" cy="7938"/>
              </a:xfrm>
              <a:custGeom>
                <a:avLst/>
                <a:gdLst>
                  <a:gd name="T0" fmla="*/ 8 w 8"/>
                  <a:gd name="T1" fmla="*/ 2 h 5"/>
                  <a:gd name="T2" fmla="*/ 5 w 8"/>
                  <a:gd name="T3" fmla="*/ 0 h 5"/>
                  <a:gd name="T4" fmla="*/ 4 w 8"/>
                  <a:gd name="T5" fmla="*/ 1 h 5"/>
                  <a:gd name="T6" fmla="*/ 0 w 8"/>
                  <a:gd name="T7" fmla="*/ 4 h 5"/>
                  <a:gd name="T8" fmla="*/ 0 w 8"/>
                  <a:gd name="T9" fmla="*/ 5 h 5"/>
                  <a:gd name="T10" fmla="*/ 1 w 8"/>
                  <a:gd name="T11" fmla="*/ 5 h 5"/>
                  <a:gd name="T12" fmla="*/ 5 w 8"/>
                  <a:gd name="T13" fmla="*/ 1 h 5"/>
                  <a:gd name="T14" fmla="*/ 5 w 8"/>
                  <a:gd name="T15" fmla="*/ 1 h 5"/>
                  <a:gd name="T16" fmla="*/ 7 w 8"/>
                  <a:gd name="T17" fmla="*/ 2 h 5"/>
                  <a:gd name="T18" fmla="*/ 7 w 8"/>
                  <a:gd name="T19" fmla="*/ 2 h 5"/>
                  <a:gd name="T20" fmla="*/ 7 w 8"/>
                  <a:gd name="T21" fmla="*/ 2 h 5"/>
                  <a:gd name="T22" fmla="*/ 8 w 8"/>
                  <a:gd name="T23" fmla="*/ 2 h 5"/>
                  <a:gd name="T24" fmla="*/ 8 w 8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8" y="2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645"/>
              <p:cNvSpPr>
                <a:spLocks/>
              </p:cNvSpPr>
              <p:nvPr/>
            </p:nvSpPr>
            <p:spPr bwMode="auto">
              <a:xfrm>
                <a:off x="1929251" y="985351"/>
                <a:ext cx="15875" cy="31750"/>
              </a:xfrm>
              <a:custGeom>
                <a:avLst/>
                <a:gdLst>
                  <a:gd name="T0" fmla="*/ 9 w 10"/>
                  <a:gd name="T1" fmla="*/ 17 h 20"/>
                  <a:gd name="T2" fmla="*/ 10 w 10"/>
                  <a:gd name="T3" fmla="*/ 11 h 20"/>
                  <a:gd name="T4" fmla="*/ 9 w 10"/>
                  <a:gd name="T5" fmla="*/ 4 h 20"/>
                  <a:gd name="T6" fmla="*/ 8 w 10"/>
                  <a:gd name="T7" fmla="*/ 1 h 20"/>
                  <a:gd name="T8" fmla="*/ 5 w 10"/>
                  <a:gd name="T9" fmla="*/ 0 h 20"/>
                  <a:gd name="T10" fmla="*/ 3 w 10"/>
                  <a:gd name="T11" fmla="*/ 1 h 20"/>
                  <a:gd name="T12" fmla="*/ 2 w 10"/>
                  <a:gd name="T13" fmla="*/ 2 h 20"/>
                  <a:gd name="T14" fmla="*/ 0 w 10"/>
                  <a:gd name="T15" fmla="*/ 5 h 20"/>
                  <a:gd name="T16" fmla="*/ 0 w 10"/>
                  <a:gd name="T17" fmla="*/ 6 h 20"/>
                  <a:gd name="T18" fmla="*/ 0 w 10"/>
                  <a:gd name="T19" fmla="*/ 14 h 20"/>
                  <a:gd name="T20" fmla="*/ 0 w 10"/>
                  <a:gd name="T21" fmla="*/ 20 h 20"/>
                  <a:gd name="T22" fmla="*/ 0 w 10"/>
                  <a:gd name="T23" fmla="*/ 20 h 20"/>
                  <a:gd name="T24" fmla="*/ 1 w 10"/>
                  <a:gd name="T25" fmla="*/ 20 h 20"/>
                  <a:gd name="T26" fmla="*/ 1 w 10"/>
                  <a:gd name="T27" fmla="*/ 14 h 20"/>
                  <a:gd name="T28" fmla="*/ 1 w 10"/>
                  <a:gd name="T29" fmla="*/ 6 h 20"/>
                  <a:gd name="T30" fmla="*/ 1 w 10"/>
                  <a:gd name="T31" fmla="*/ 6 h 20"/>
                  <a:gd name="T32" fmla="*/ 1 w 10"/>
                  <a:gd name="T33" fmla="*/ 6 h 20"/>
                  <a:gd name="T34" fmla="*/ 1 w 10"/>
                  <a:gd name="T35" fmla="*/ 6 h 20"/>
                  <a:gd name="T36" fmla="*/ 3 w 10"/>
                  <a:gd name="T37" fmla="*/ 3 h 20"/>
                  <a:gd name="T38" fmla="*/ 4 w 10"/>
                  <a:gd name="T39" fmla="*/ 2 h 20"/>
                  <a:gd name="T40" fmla="*/ 5 w 10"/>
                  <a:gd name="T41" fmla="*/ 1 h 20"/>
                  <a:gd name="T42" fmla="*/ 7 w 10"/>
                  <a:gd name="T43" fmla="*/ 2 h 20"/>
                  <a:gd name="T44" fmla="*/ 9 w 10"/>
                  <a:gd name="T45" fmla="*/ 11 h 20"/>
                  <a:gd name="T46" fmla="*/ 8 w 10"/>
                  <a:gd name="T47" fmla="*/ 17 h 20"/>
                  <a:gd name="T48" fmla="*/ 9 w 10"/>
                  <a:gd name="T4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0">
                    <a:moveTo>
                      <a:pt x="9" y="17"/>
                    </a:moveTo>
                    <a:cubicBezTo>
                      <a:pt x="9" y="17"/>
                      <a:pt x="10" y="14"/>
                      <a:pt x="10" y="11"/>
                    </a:cubicBezTo>
                    <a:cubicBezTo>
                      <a:pt x="10" y="8"/>
                      <a:pt x="10" y="6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8"/>
                      <a:pt x="1" y="16"/>
                      <a:pt x="1" y="14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8" y="3"/>
                      <a:pt x="9" y="7"/>
                      <a:pt x="9" y="11"/>
                    </a:cubicBezTo>
                    <a:cubicBezTo>
                      <a:pt x="9" y="14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646"/>
              <p:cNvSpPr>
                <a:spLocks/>
              </p:cNvSpPr>
              <p:nvPr/>
            </p:nvSpPr>
            <p:spPr bwMode="auto">
              <a:xfrm>
                <a:off x="1918138" y="983763"/>
                <a:ext cx="12700" cy="31750"/>
              </a:xfrm>
              <a:custGeom>
                <a:avLst/>
                <a:gdLst>
                  <a:gd name="T0" fmla="*/ 8 w 8"/>
                  <a:gd name="T1" fmla="*/ 7 h 20"/>
                  <a:gd name="T2" fmla="*/ 6 w 8"/>
                  <a:gd name="T3" fmla="*/ 3 h 20"/>
                  <a:gd name="T4" fmla="*/ 5 w 8"/>
                  <a:gd name="T5" fmla="*/ 1 h 20"/>
                  <a:gd name="T6" fmla="*/ 4 w 8"/>
                  <a:gd name="T7" fmla="*/ 0 h 20"/>
                  <a:gd name="T8" fmla="*/ 3 w 8"/>
                  <a:gd name="T9" fmla="*/ 1 h 20"/>
                  <a:gd name="T10" fmla="*/ 0 w 8"/>
                  <a:gd name="T11" fmla="*/ 9 h 20"/>
                  <a:gd name="T12" fmla="*/ 1 w 8"/>
                  <a:gd name="T13" fmla="*/ 20 h 20"/>
                  <a:gd name="T14" fmla="*/ 1 w 8"/>
                  <a:gd name="T15" fmla="*/ 20 h 20"/>
                  <a:gd name="T16" fmla="*/ 1 w 8"/>
                  <a:gd name="T17" fmla="*/ 20 h 20"/>
                  <a:gd name="T18" fmla="*/ 2 w 8"/>
                  <a:gd name="T19" fmla="*/ 20 h 20"/>
                  <a:gd name="T20" fmla="*/ 2 w 8"/>
                  <a:gd name="T21" fmla="*/ 20 h 20"/>
                  <a:gd name="T22" fmla="*/ 1 w 8"/>
                  <a:gd name="T23" fmla="*/ 9 h 20"/>
                  <a:gd name="T24" fmla="*/ 4 w 8"/>
                  <a:gd name="T25" fmla="*/ 1 h 20"/>
                  <a:gd name="T26" fmla="*/ 4 w 8"/>
                  <a:gd name="T27" fmla="*/ 1 h 20"/>
                  <a:gd name="T28" fmla="*/ 4 w 8"/>
                  <a:gd name="T29" fmla="*/ 1 h 20"/>
                  <a:gd name="T30" fmla="*/ 4 w 8"/>
                  <a:gd name="T31" fmla="*/ 1 h 20"/>
                  <a:gd name="T32" fmla="*/ 4 w 8"/>
                  <a:gd name="T33" fmla="*/ 1 h 20"/>
                  <a:gd name="T34" fmla="*/ 4 w 8"/>
                  <a:gd name="T35" fmla="*/ 1 h 20"/>
                  <a:gd name="T36" fmla="*/ 4 w 8"/>
                  <a:gd name="T37" fmla="*/ 1 h 20"/>
                  <a:gd name="T38" fmla="*/ 4 w 8"/>
                  <a:gd name="T39" fmla="*/ 1 h 20"/>
                  <a:gd name="T40" fmla="*/ 4 w 8"/>
                  <a:gd name="T41" fmla="*/ 1 h 20"/>
                  <a:gd name="T42" fmla="*/ 5 w 8"/>
                  <a:gd name="T43" fmla="*/ 2 h 20"/>
                  <a:gd name="T44" fmla="*/ 6 w 8"/>
                  <a:gd name="T45" fmla="*/ 3 h 20"/>
                  <a:gd name="T46" fmla="*/ 7 w 8"/>
                  <a:gd name="T47" fmla="*/ 6 h 20"/>
                  <a:gd name="T48" fmla="*/ 7 w 8"/>
                  <a:gd name="T49" fmla="*/ 7 h 20"/>
                  <a:gd name="T50" fmla="*/ 8 w 8"/>
                  <a:gd name="T5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20">
                    <a:moveTo>
                      <a:pt x="8" y="7"/>
                    </a:moveTo>
                    <a:cubicBezTo>
                      <a:pt x="8" y="7"/>
                      <a:pt x="7" y="4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0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1" y="10"/>
                      <a:pt x="1" y="9"/>
                    </a:cubicBezTo>
                    <a:cubicBezTo>
                      <a:pt x="1" y="7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647"/>
              <p:cNvSpPr>
                <a:spLocks/>
              </p:cNvSpPr>
              <p:nvPr/>
            </p:nvSpPr>
            <p:spPr bwMode="auto">
              <a:xfrm>
                <a:off x="1905438" y="990113"/>
                <a:ext cx="14288" cy="28575"/>
              </a:xfrm>
              <a:custGeom>
                <a:avLst/>
                <a:gdLst>
                  <a:gd name="T0" fmla="*/ 9 w 9"/>
                  <a:gd name="T1" fmla="*/ 4 h 18"/>
                  <a:gd name="T2" fmla="*/ 8 w 9"/>
                  <a:gd name="T3" fmla="*/ 2 h 18"/>
                  <a:gd name="T4" fmla="*/ 4 w 9"/>
                  <a:gd name="T5" fmla="*/ 0 h 18"/>
                  <a:gd name="T6" fmla="*/ 4 w 9"/>
                  <a:gd name="T7" fmla="*/ 0 h 18"/>
                  <a:gd name="T8" fmla="*/ 4 w 9"/>
                  <a:gd name="T9" fmla="*/ 0 h 18"/>
                  <a:gd name="T10" fmla="*/ 4 w 9"/>
                  <a:gd name="T11" fmla="*/ 0 h 18"/>
                  <a:gd name="T12" fmla="*/ 2 w 9"/>
                  <a:gd name="T13" fmla="*/ 1 h 18"/>
                  <a:gd name="T14" fmla="*/ 1 w 9"/>
                  <a:gd name="T15" fmla="*/ 3 h 18"/>
                  <a:gd name="T16" fmla="*/ 1 w 9"/>
                  <a:gd name="T17" fmla="*/ 5 h 18"/>
                  <a:gd name="T18" fmla="*/ 0 w 9"/>
                  <a:gd name="T19" fmla="*/ 7 h 18"/>
                  <a:gd name="T20" fmla="*/ 0 w 9"/>
                  <a:gd name="T21" fmla="*/ 9 h 18"/>
                  <a:gd name="T22" fmla="*/ 0 w 9"/>
                  <a:gd name="T23" fmla="*/ 18 h 18"/>
                  <a:gd name="T24" fmla="*/ 1 w 9"/>
                  <a:gd name="T25" fmla="*/ 18 h 18"/>
                  <a:gd name="T26" fmla="*/ 1 w 9"/>
                  <a:gd name="T27" fmla="*/ 18 h 18"/>
                  <a:gd name="T28" fmla="*/ 1 w 9"/>
                  <a:gd name="T29" fmla="*/ 9 h 18"/>
                  <a:gd name="T30" fmla="*/ 1 w 9"/>
                  <a:gd name="T31" fmla="*/ 7 h 18"/>
                  <a:gd name="T32" fmla="*/ 2 w 9"/>
                  <a:gd name="T33" fmla="*/ 5 h 18"/>
                  <a:gd name="T34" fmla="*/ 2 w 9"/>
                  <a:gd name="T35" fmla="*/ 4 h 18"/>
                  <a:gd name="T36" fmla="*/ 3 w 9"/>
                  <a:gd name="T37" fmla="*/ 2 h 18"/>
                  <a:gd name="T38" fmla="*/ 4 w 9"/>
                  <a:gd name="T39" fmla="*/ 1 h 18"/>
                  <a:gd name="T40" fmla="*/ 4 w 9"/>
                  <a:gd name="T41" fmla="*/ 1 h 18"/>
                  <a:gd name="T42" fmla="*/ 4 w 9"/>
                  <a:gd name="T43" fmla="*/ 1 h 18"/>
                  <a:gd name="T44" fmla="*/ 4 w 9"/>
                  <a:gd name="T45" fmla="*/ 1 h 18"/>
                  <a:gd name="T46" fmla="*/ 7 w 9"/>
                  <a:gd name="T47" fmla="*/ 2 h 18"/>
                  <a:gd name="T48" fmla="*/ 8 w 9"/>
                  <a:gd name="T49" fmla="*/ 4 h 18"/>
                  <a:gd name="T50" fmla="*/ 8 w 9"/>
                  <a:gd name="T51" fmla="*/ 4 h 18"/>
                  <a:gd name="T52" fmla="*/ 9 w 9"/>
                  <a:gd name="T53" fmla="*/ 5 h 18"/>
                  <a:gd name="T54" fmla="*/ 9 w 9"/>
                  <a:gd name="T5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8">
                    <a:moveTo>
                      <a:pt x="9" y="4"/>
                    </a:moveTo>
                    <a:cubicBezTo>
                      <a:pt x="9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1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1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1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648"/>
              <p:cNvSpPr>
                <a:spLocks/>
              </p:cNvSpPr>
              <p:nvPr/>
            </p:nvSpPr>
            <p:spPr bwMode="auto">
              <a:xfrm>
                <a:off x="1883213" y="986938"/>
                <a:ext cx="23813" cy="15875"/>
              </a:xfrm>
              <a:custGeom>
                <a:avLst/>
                <a:gdLst>
                  <a:gd name="T0" fmla="*/ 15 w 15"/>
                  <a:gd name="T1" fmla="*/ 9 h 10"/>
                  <a:gd name="T2" fmla="*/ 13 w 15"/>
                  <a:gd name="T3" fmla="*/ 5 h 10"/>
                  <a:gd name="T4" fmla="*/ 12 w 15"/>
                  <a:gd name="T5" fmla="*/ 2 h 10"/>
                  <a:gd name="T6" fmla="*/ 9 w 15"/>
                  <a:gd name="T7" fmla="*/ 0 h 10"/>
                  <a:gd name="T8" fmla="*/ 7 w 15"/>
                  <a:gd name="T9" fmla="*/ 0 h 10"/>
                  <a:gd name="T10" fmla="*/ 4 w 15"/>
                  <a:gd name="T11" fmla="*/ 1 h 10"/>
                  <a:gd name="T12" fmla="*/ 0 w 15"/>
                  <a:gd name="T13" fmla="*/ 9 h 10"/>
                  <a:gd name="T14" fmla="*/ 0 w 15"/>
                  <a:gd name="T15" fmla="*/ 10 h 10"/>
                  <a:gd name="T16" fmla="*/ 1 w 15"/>
                  <a:gd name="T17" fmla="*/ 9 h 10"/>
                  <a:gd name="T18" fmla="*/ 4 w 15"/>
                  <a:gd name="T19" fmla="*/ 2 h 10"/>
                  <a:gd name="T20" fmla="*/ 7 w 15"/>
                  <a:gd name="T21" fmla="*/ 1 h 10"/>
                  <a:gd name="T22" fmla="*/ 9 w 15"/>
                  <a:gd name="T23" fmla="*/ 1 h 10"/>
                  <a:gd name="T24" fmla="*/ 11 w 15"/>
                  <a:gd name="T25" fmla="*/ 2 h 10"/>
                  <a:gd name="T26" fmla="*/ 13 w 15"/>
                  <a:gd name="T27" fmla="*/ 7 h 10"/>
                  <a:gd name="T28" fmla="*/ 14 w 15"/>
                  <a:gd name="T29" fmla="*/ 9 h 10"/>
                  <a:gd name="T30" fmla="*/ 15 w 15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15" y="9"/>
                    </a:moveTo>
                    <a:cubicBezTo>
                      <a:pt x="15" y="9"/>
                      <a:pt x="15" y="7"/>
                      <a:pt x="13" y="5"/>
                    </a:cubicBezTo>
                    <a:cubicBezTo>
                      <a:pt x="13" y="4"/>
                      <a:pt x="12" y="3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3"/>
                      <a:pt x="0" y="6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7"/>
                      <a:pt x="3" y="3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2" y="4"/>
                      <a:pt x="13" y="5"/>
                      <a:pt x="13" y="7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649"/>
              <p:cNvSpPr>
                <a:spLocks/>
              </p:cNvSpPr>
              <p:nvPr/>
            </p:nvSpPr>
            <p:spPr bwMode="auto">
              <a:xfrm>
                <a:off x="1883213" y="980588"/>
                <a:ext cx="103188" cy="71438"/>
              </a:xfrm>
              <a:custGeom>
                <a:avLst/>
                <a:gdLst>
                  <a:gd name="T0" fmla="*/ 62 w 64"/>
                  <a:gd name="T1" fmla="*/ 4 h 45"/>
                  <a:gd name="T2" fmla="*/ 62 w 64"/>
                  <a:gd name="T3" fmla="*/ 8 h 45"/>
                  <a:gd name="T4" fmla="*/ 60 w 64"/>
                  <a:gd name="T5" fmla="*/ 12 h 45"/>
                  <a:gd name="T6" fmla="*/ 59 w 64"/>
                  <a:gd name="T7" fmla="*/ 13 h 45"/>
                  <a:gd name="T8" fmla="*/ 58 w 64"/>
                  <a:gd name="T9" fmla="*/ 13 h 45"/>
                  <a:gd name="T10" fmla="*/ 54 w 64"/>
                  <a:gd name="T11" fmla="*/ 19 h 45"/>
                  <a:gd name="T12" fmla="*/ 51 w 64"/>
                  <a:gd name="T13" fmla="*/ 20 h 45"/>
                  <a:gd name="T14" fmla="*/ 51 w 64"/>
                  <a:gd name="T15" fmla="*/ 20 h 45"/>
                  <a:gd name="T16" fmla="*/ 45 w 64"/>
                  <a:gd name="T17" fmla="*/ 29 h 45"/>
                  <a:gd name="T18" fmla="*/ 42 w 64"/>
                  <a:gd name="T19" fmla="*/ 29 h 45"/>
                  <a:gd name="T20" fmla="*/ 42 w 64"/>
                  <a:gd name="T21" fmla="*/ 30 h 45"/>
                  <a:gd name="T22" fmla="*/ 39 w 64"/>
                  <a:gd name="T23" fmla="*/ 32 h 45"/>
                  <a:gd name="T24" fmla="*/ 38 w 64"/>
                  <a:gd name="T25" fmla="*/ 32 h 45"/>
                  <a:gd name="T26" fmla="*/ 36 w 64"/>
                  <a:gd name="T27" fmla="*/ 32 h 45"/>
                  <a:gd name="T28" fmla="*/ 30 w 64"/>
                  <a:gd name="T29" fmla="*/ 36 h 45"/>
                  <a:gd name="T30" fmla="*/ 28 w 64"/>
                  <a:gd name="T31" fmla="*/ 35 h 45"/>
                  <a:gd name="T32" fmla="*/ 27 w 64"/>
                  <a:gd name="T33" fmla="*/ 36 h 45"/>
                  <a:gd name="T34" fmla="*/ 25 w 64"/>
                  <a:gd name="T35" fmla="*/ 43 h 45"/>
                  <a:gd name="T36" fmla="*/ 23 w 64"/>
                  <a:gd name="T37" fmla="*/ 44 h 45"/>
                  <a:gd name="T38" fmla="*/ 22 w 64"/>
                  <a:gd name="T39" fmla="*/ 40 h 45"/>
                  <a:gd name="T40" fmla="*/ 21 w 64"/>
                  <a:gd name="T41" fmla="*/ 37 h 45"/>
                  <a:gd name="T42" fmla="*/ 19 w 64"/>
                  <a:gd name="T43" fmla="*/ 41 h 45"/>
                  <a:gd name="T44" fmla="*/ 15 w 64"/>
                  <a:gd name="T45" fmla="*/ 42 h 45"/>
                  <a:gd name="T46" fmla="*/ 13 w 64"/>
                  <a:gd name="T47" fmla="*/ 38 h 45"/>
                  <a:gd name="T48" fmla="*/ 12 w 64"/>
                  <a:gd name="T49" fmla="*/ 35 h 45"/>
                  <a:gd name="T50" fmla="*/ 12 w 64"/>
                  <a:gd name="T51" fmla="*/ 35 h 45"/>
                  <a:gd name="T52" fmla="*/ 9 w 64"/>
                  <a:gd name="T53" fmla="*/ 41 h 45"/>
                  <a:gd name="T54" fmla="*/ 5 w 64"/>
                  <a:gd name="T55" fmla="*/ 44 h 45"/>
                  <a:gd name="T56" fmla="*/ 1 w 64"/>
                  <a:gd name="T57" fmla="*/ 39 h 45"/>
                  <a:gd name="T58" fmla="*/ 1 w 64"/>
                  <a:gd name="T59" fmla="*/ 38 h 45"/>
                  <a:gd name="T60" fmla="*/ 1 w 64"/>
                  <a:gd name="T61" fmla="*/ 41 h 45"/>
                  <a:gd name="T62" fmla="*/ 6 w 64"/>
                  <a:gd name="T63" fmla="*/ 45 h 45"/>
                  <a:gd name="T64" fmla="*/ 13 w 64"/>
                  <a:gd name="T65" fmla="*/ 36 h 45"/>
                  <a:gd name="T66" fmla="*/ 12 w 64"/>
                  <a:gd name="T67" fmla="*/ 36 h 45"/>
                  <a:gd name="T68" fmla="*/ 13 w 64"/>
                  <a:gd name="T69" fmla="*/ 41 h 45"/>
                  <a:gd name="T70" fmla="*/ 16 w 64"/>
                  <a:gd name="T71" fmla="*/ 43 h 45"/>
                  <a:gd name="T72" fmla="*/ 21 w 64"/>
                  <a:gd name="T73" fmla="*/ 38 h 45"/>
                  <a:gd name="T74" fmla="*/ 20 w 64"/>
                  <a:gd name="T75" fmla="*/ 38 h 45"/>
                  <a:gd name="T76" fmla="*/ 21 w 64"/>
                  <a:gd name="T77" fmla="*/ 42 h 45"/>
                  <a:gd name="T78" fmla="*/ 23 w 64"/>
                  <a:gd name="T79" fmla="*/ 45 h 45"/>
                  <a:gd name="T80" fmla="*/ 25 w 64"/>
                  <a:gd name="T81" fmla="*/ 43 h 45"/>
                  <a:gd name="T82" fmla="*/ 28 w 64"/>
                  <a:gd name="T83" fmla="*/ 35 h 45"/>
                  <a:gd name="T84" fmla="*/ 28 w 64"/>
                  <a:gd name="T85" fmla="*/ 36 h 45"/>
                  <a:gd name="T86" fmla="*/ 36 w 64"/>
                  <a:gd name="T87" fmla="*/ 34 h 45"/>
                  <a:gd name="T88" fmla="*/ 37 w 64"/>
                  <a:gd name="T89" fmla="*/ 32 h 45"/>
                  <a:gd name="T90" fmla="*/ 39 w 64"/>
                  <a:gd name="T91" fmla="*/ 33 h 45"/>
                  <a:gd name="T92" fmla="*/ 43 w 64"/>
                  <a:gd name="T93" fmla="*/ 30 h 45"/>
                  <a:gd name="T94" fmla="*/ 42 w 64"/>
                  <a:gd name="T95" fmla="*/ 30 h 45"/>
                  <a:gd name="T96" fmla="*/ 44 w 64"/>
                  <a:gd name="T97" fmla="*/ 30 h 45"/>
                  <a:gd name="T98" fmla="*/ 49 w 64"/>
                  <a:gd name="T99" fmla="*/ 27 h 45"/>
                  <a:gd name="T100" fmla="*/ 51 w 64"/>
                  <a:gd name="T101" fmla="*/ 20 h 45"/>
                  <a:gd name="T102" fmla="*/ 52 w 64"/>
                  <a:gd name="T103" fmla="*/ 21 h 45"/>
                  <a:gd name="T104" fmla="*/ 56 w 64"/>
                  <a:gd name="T105" fmla="*/ 18 h 45"/>
                  <a:gd name="T106" fmla="*/ 58 w 64"/>
                  <a:gd name="T107" fmla="*/ 13 h 45"/>
                  <a:gd name="T108" fmla="*/ 59 w 64"/>
                  <a:gd name="T109" fmla="*/ 14 h 45"/>
                  <a:gd name="T110" fmla="*/ 63 w 64"/>
                  <a:gd name="T111" fmla="*/ 8 h 45"/>
                  <a:gd name="T112" fmla="*/ 63 w 64"/>
                  <a:gd name="T113" fmla="*/ 4 h 45"/>
                  <a:gd name="T114" fmla="*/ 63 w 64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45">
                    <a:moveTo>
                      <a:pt x="63" y="0"/>
                    </a:moveTo>
                    <a:cubicBezTo>
                      <a:pt x="62" y="1"/>
                      <a:pt x="62" y="2"/>
                      <a:pt x="62" y="4"/>
                    </a:cubicBezTo>
                    <a:cubicBezTo>
                      <a:pt x="62" y="4"/>
                      <a:pt x="62" y="5"/>
                      <a:pt x="62" y="5"/>
                    </a:cubicBezTo>
                    <a:cubicBezTo>
                      <a:pt x="62" y="6"/>
                      <a:pt x="62" y="7"/>
                      <a:pt x="62" y="8"/>
                    </a:cubicBezTo>
                    <a:cubicBezTo>
                      <a:pt x="62" y="8"/>
                      <a:pt x="62" y="10"/>
                      <a:pt x="61" y="11"/>
                    </a:cubicBezTo>
                    <a:cubicBezTo>
                      <a:pt x="61" y="11"/>
                      <a:pt x="60" y="12"/>
                      <a:pt x="60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5"/>
                      <a:pt x="56" y="16"/>
                      <a:pt x="55" y="17"/>
                    </a:cubicBezTo>
                    <a:cubicBezTo>
                      <a:pt x="55" y="18"/>
                      <a:pt x="54" y="19"/>
                      <a:pt x="54" y="19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3"/>
                      <a:pt x="49" y="25"/>
                      <a:pt x="48" y="27"/>
                    </a:cubicBezTo>
                    <a:cubicBezTo>
                      <a:pt x="47" y="27"/>
                      <a:pt x="46" y="29"/>
                      <a:pt x="45" y="29"/>
                    </a:cubicBezTo>
                    <a:cubicBezTo>
                      <a:pt x="45" y="29"/>
                      <a:pt x="45" y="29"/>
                      <a:pt x="44" y="29"/>
                    </a:cubicBezTo>
                    <a:cubicBezTo>
                      <a:pt x="44" y="29"/>
                      <a:pt x="43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1"/>
                      <a:pt x="40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2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1"/>
                      <a:pt x="36" y="32"/>
                      <a:pt x="36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4"/>
                      <a:pt x="32" y="36"/>
                      <a:pt x="30" y="36"/>
                    </a:cubicBezTo>
                    <a:cubicBezTo>
                      <a:pt x="29" y="36"/>
                      <a:pt x="29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9"/>
                      <a:pt x="26" y="40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2" y="43"/>
                    </a:cubicBezTo>
                    <a:cubicBezTo>
                      <a:pt x="22" y="42"/>
                      <a:pt x="22" y="41"/>
                      <a:pt x="22" y="40"/>
                    </a:cubicBezTo>
                    <a:cubicBezTo>
                      <a:pt x="22" y="39"/>
                      <a:pt x="22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8"/>
                      <a:pt x="19" y="40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1"/>
                    </a:cubicBezTo>
                    <a:cubicBezTo>
                      <a:pt x="14" y="40"/>
                      <a:pt x="13" y="39"/>
                      <a:pt x="13" y="38"/>
                    </a:cubicBezTo>
                    <a:cubicBezTo>
                      <a:pt x="13" y="38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1" y="36"/>
                      <a:pt x="11" y="37"/>
                    </a:cubicBezTo>
                    <a:cubicBezTo>
                      <a:pt x="11" y="38"/>
                      <a:pt x="10" y="40"/>
                      <a:pt x="9" y="41"/>
                    </a:cubicBezTo>
                    <a:cubicBezTo>
                      <a:pt x="8" y="43"/>
                      <a:pt x="7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3" y="42"/>
                      <a:pt x="2" y="41"/>
                    </a:cubicBezTo>
                    <a:cubicBezTo>
                      <a:pt x="2" y="40"/>
                      <a:pt x="2" y="39"/>
                      <a:pt x="1" y="39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44"/>
                      <a:pt x="10" y="42"/>
                      <a:pt x="11" y="40"/>
                    </a:cubicBezTo>
                    <a:cubicBezTo>
                      <a:pt x="12" y="38"/>
                      <a:pt x="12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2" y="38"/>
                      <a:pt x="12" y="40"/>
                      <a:pt x="13" y="41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9" y="42"/>
                      <a:pt x="19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1"/>
                      <a:pt x="21" y="42"/>
                    </a:cubicBezTo>
                    <a:cubicBezTo>
                      <a:pt x="21" y="43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5" y="44"/>
                      <a:pt x="25" y="43"/>
                    </a:cubicBezTo>
                    <a:cubicBezTo>
                      <a:pt x="27" y="41"/>
                      <a:pt x="28" y="37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2" y="37"/>
                      <a:pt x="35" y="35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1" y="33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5" y="30"/>
                      <a:pt x="45" y="30"/>
                      <a:pt x="46" y="30"/>
                    </a:cubicBezTo>
                    <a:cubicBezTo>
                      <a:pt x="47" y="29"/>
                      <a:pt x="48" y="28"/>
                      <a:pt x="49" y="27"/>
                    </a:cubicBezTo>
                    <a:cubicBezTo>
                      <a:pt x="50" y="25"/>
                      <a:pt x="51" y="23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1" y="13"/>
                    </a:cubicBezTo>
                    <a:cubicBezTo>
                      <a:pt x="62" y="12"/>
                      <a:pt x="63" y="9"/>
                      <a:pt x="63" y="8"/>
                    </a:cubicBezTo>
                    <a:cubicBezTo>
                      <a:pt x="63" y="7"/>
                      <a:pt x="63" y="6"/>
                      <a:pt x="63" y="5"/>
                    </a:cubicBezTo>
                    <a:cubicBezTo>
                      <a:pt x="63" y="5"/>
                      <a:pt x="63" y="4"/>
                      <a:pt x="63" y="4"/>
                    </a:cubicBezTo>
                    <a:cubicBezTo>
                      <a:pt x="63" y="3"/>
                      <a:pt x="63" y="1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650"/>
              <p:cNvSpPr>
                <a:spLocks/>
              </p:cNvSpPr>
              <p:nvPr/>
            </p:nvSpPr>
            <p:spPr bwMode="auto">
              <a:xfrm>
                <a:off x="1976876" y="990113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0 h 8"/>
                  <a:gd name="T4" fmla="*/ 0 w 1"/>
                  <a:gd name="T5" fmla="*/ 0 h 8"/>
                  <a:gd name="T6" fmla="*/ 0 w 1"/>
                  <a:gd name="T7" fmla="*/ 1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651"/>
              <p:cNvSpPr>
                <a:spLocks/>
              </p:cNvSpPr>
              <p:nvPr/>
            </p:nvSpPr>
            <p:spPr bwMode="auto">
              <a:xfrm>
                <a:off x="1964176" y="999638"/>
                <a:ext cx="3175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0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0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652"/>
              <p:cNvSpPr>
                <a:spLocks/>
              </p:cNvSpPr>
              <p:nvPr/>
            </p:nvSpPr>
            <p:spPr bwMode="auto">
              <a:xfrm>
                <a:off x="1949888" y="1005988"/>
                <a:ext cx="4763" cy="22225"/>
              </a:xfrm>
              <a:custGeom>
                <a:avLst/>
                <a:gdLst>
                  <a:gd name="T0" fmla="*/ 1 w 3"/>
                  <a:gd name="T1" fmla="*/ 14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10 h 14"/>
                  <a:gd name="T10" fmla="*/ 0 w 3"/>
                  <a:gd name="T11" fmla="*/ 13 h 14"/>
                  <a:gd name="T12" fmla="*/ 0 w 3"/>
                  <a:gd name="T13" fmla="*/ 13 h 14"/>
                  <a:gd name="T14" fmla="*/ 0 w 3"/>
                  <a:gd name="T15" fmla="*/ 14 h 14"/>
                  <a:gd name="T16" fmla="*/ 1 w 3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1" y="14"/>
                    </a:moveTo>
                    <a:cubicBezTo>
                      <a:pt x="1" y="14"/>
                      <a:pt x="3" y="9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1" y="8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653"/>
              <p:cNvSpPr>
                <a:spLocks/>
              </p:cNvSpPr>
              <p:nvPr/>
            </p:nvSpPr>
            <p:spPr bwMode="auto">
              <a:xfrm>
                <a:off x="1940363" y="1010751"/>
                <a:ext cx="4763" cy="22225"/>
              </a:xfrm>
              <a:custGeom>
                <a:avLst/>
                <a:gdLst>
                  <a:gd name="T0" fmla="*/ 1 w 3"/>
                  <a:gd name="T1" fmla="*/ 13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9 h 14"/>
                  <a:gd name="T10" fmla="*/ 0 w 3"/>
                  <a:gd name="T11" fmla="*/ 13 h 14"/>
                  <a:gd name="T12" fmla="*/ 0 w 3"/>
                  <a:gd name="T13" fmla="*/ 14 h 14"/>
                  <a:gd name="T14" fmla="*/ 1 w 3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4">
                    <a:moveTo>
                      <a:pt x="1" y="13"/>
                    </a:moveTo>
                    <a:cubicBezTo>
                      <a:pt x="1" y="13"/>
                      <a:pt x="3" y="6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6"/>
                      <a:pt x="1" y="9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654"/>
              <p:cNvSpPr>
                <a:spLocks/>
              </p:cNvSpPr>
              <p:nvPr/>
            </p:nvSpPr>
            <p:spPr bwMode="auto">
              <a:xfrm>
                <a:off x="1927663" y="1018688"/>
                <a:ext cx="3175" cy="19050"/>
              </a:xfrm>
              <a:custGeom>
                <a:avLst/>
                <a:gdLst>
                  <a:gd name="T0" fmla="*/ 1 w 2"/>
                  <a:gd name="T1" fmla="*/ 12 h 12"/>
                  <a:gd name="T2" fmla="*/ 2 w 2"/>
                  <a:gd name="T3" fmla="*/ 0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11 h 12"/>
                  <a:gd name="T10" fmla="*/ 0 w 2"/>
                  <a:gd name="T11" fmla="*/ 12 h 12"/>
                  <a:gd name="T12" fmla="*/ 1 w 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1" y="12"/>
                    </a:moveTo>
                    <a:cubicBezTo>
                      <a:pt x="1" y="12"/>
                      <a:pt x="2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655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656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657"/>
              <p:cNvSpPr>
                <a:spLocks/>
              </p:cNvSpPr>
              <p:nvPr/>
            </p:nvSpPr>
            <p:spPr bwMode="auto">
              <a:xfrm>
                <a:off x="1902263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0 w 1"/>
                  <a:gd name="T15" fmla="*/ 11 h 11"/>
                  <a:gd name="T16" fmla="*/ 1 w 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658"/>
              <p:cNvSpPr>
                <a:spLocks/>
              </p:cNvSpPr>
              <p:nvPr/>
            </p:nvSpPr>
            <p:spPr bwMode="auto">
              <a:xfrm>
                <a:off x="1926076" y="1042501"/>
                <a:ext cx="3175" cy="15875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1 h 10"/>
                  <a:gd name="T4" fmla="*/ 0 w 2"/>
                  <a:gd name="T5" fmla="*/ 10 h 10"/>
                  <a:gd name="T6" fmla="*/ 1 w 2"/>
                  <a:gd name="T7" fmla="*/ 10 h 10"/>
                  <a:gd name="T8" fmla="*/ 1 w 2"/>
                  <a:gd name="T9" fmla="*/ 10 h 10"/>
                  <a:gd name="T10" fmla="*/ 2 w 2"/>
                  <a:gd name="T11" fmla="*/ 1 h 10"/>
                  <a:gd name="T12" fmla="*/ 2 w 2"/>
                  <a:gd name="T13" fmla="*/ 0 h 10"/>
                  <a:gd name="T14" fmla="*/ 2 w 2"/>
                  <a:gd name="T15" fmla="*/ 0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659"/>
              <p:cNvSpPr>
                <a:spLocks/>
              </p:cNvSpPr>
              <p:nvPr/>
            </p:nvSpPr>
            <p:spPr bwMode="auto">
              <a:xfrm>
                <a:off x="1921313" y="10821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660"/>
              <p:cNvSpPr>
                <a:spLocks/>
              </p:cNvSpPr>
              <p:nvPr/>
            </p:nvSpPr>
            <p:spPr bwMode="auto">
              <a:xfrm>
                <a:off x="1913376" y="1047263"/>
                <a:ext cx="1588" cy="19050"/>
              </a:xfrm>
              <a:custGeom>
                <a:avLst/>
                <a:gdLst>
                  <a:gd name="T0" fmla="*/ 1 w 1"/>
                  <a:gd name="T1" fmla="*/ 1 h 12"/>
                  <a:gd name="T2" fmla="*/ 1 w 1"/>
                  <a:gd name="T3" fmla="*/ 2 h 12"/>
                  <a:gd name="T4" fmla="*/ 1 w 1"/>
                  <a:gd name="T5" fmla="*/ 3 h 12"/>
                  <a:gd name="T6" fmla="*/ 0 w 1"/>
                  <a:gd name="T7" fmla="*/ 12 h 12"/>
                  <a:gd name="T8" fmla="*/ 0 w 1"/>
                  <a:gd name="T9" fmla="*/ 12 h 12"/>
                  <a:gd name="T10" fmla="*/ 0 w 1"/>
                  <a:gd name="T11" fmla="*/ 12 h 12"/>
                  <a:gd name="T12" fmla="*/ 1 w 1"/>
                  <a:gd name="T13" fmla="*/ 3 h 12"/>
                  <a:gd name="T14" fmla="*/ 1 w 1"/>
                  <a:gd name="T15" fmla="*/ 2 h 12"/>
                  <a:gd name="T16" fmla="*/ 1 w 1"/>
                  <a:gd name="T17" fmla="*/ 1 h 12"/>
                  <a:gd name="T18" fmla="*/ 1 w 1"/>
                  <a:gd name="T19" fmla="*/ 0 h 12"/>
                  <a:gd name="T20" fmla="*/ 1 w 1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661"/>
              <p:cNvSpPr>
                <a:spLocks/>
              </p:cNvSpPr>
              <p:nvPr/>
            </p:nvSpPr>
            <p:spPr bwMode="auto">
              <a:xfrm>
                <a:off x="1900676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662"/>
              <p:cNvSpPr>
                <a:spLocks/>
              </p:cNvSpPr>
              <p:nvPr/>
            </p:nvSpPr>
            <p:spPr bwMode="auto">
              <a:xfrm>
                <a:off x="1900676" y="1072663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663"/>
              <p:cNvSpPr>
                <a:spLocks/>
              </p:cNvSpPr>
              <p:nvPr/>
            </p:nvSpPr>
            <p:spPr bwMode="auto">
              <a:xfrm>
                <a:off x="1940363" y="1037738"/>
                <a:ext cx="1588" cy="7938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4 h 5"/>
                  <a:gd name="T6" fmla="*/ 0 w 1"/>
                  <a:gd name="T7" fmla="*/ 5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2 h 5"/>
                  <a:gd name="T16" fmla="*/ 1 w 1"/>
                  <a:gd name="T17" fmla="*/ 0 h 5"/>
                  <a:gd name="T18" fmla="*/ 1 w 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664"/>
              <p:cNvSpPr>
                <a:spLocks/>
              </p:cNvSpPr>
              <p:nvPr/>
            </p:nvSpPr>
            <p:spPr bwMode="auto">
              <a:xfrm>
                <a:off x="1949888" y="1032976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665"/>
              <p:cNvSpPr>
                <a:spLocks/>
              </p:cNvSpPr>
              <p:nvPr/>
            </p:nvSpPr>
            <p:spPr bwMode="auto">
              <a:xfrm>
                <a:off x="1967351" y="1018688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1 w 1"/>
                  <a:gd name="T11" fmla="*/ 1 h 4"/>
                  <a:gd name="T12" fmla="*/ 1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666"/>
              <p:cNvSpPr>
                <a:spLocks/>
              </p:cNvSpPr>
              <p:nvPr/>
            </p:nvSpPr>
            <p:spPr bwMode="auto">
              <a:xfrm>
                <a:off x="1978463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667"/>
              <p:cNvSpPr>
                <a:spLocks/>
              </p:cNvSpPr>
              <p:nvPr/>
            </p:nvSpPr>
            <p:spPr bwMode="auto">
              <a:xfrm>
                <a:off x="1927663" y="964713"/>
                <a:ext cx="3175" cy="19050"/>
              </a:xfrm>
              <a:custGeom>
                <a:avLst/>
                <a:gdLst>
                  <a:gd name="T0" fmla="*/ 2 w 2"/>
                  <a:gd name="T1" fmla="*/ 12 h 12"/>
                  <a:gd name="T2" fmla="*/ 2 w 2"/>
                  <a:gd name="T3" fmla="*/ 11 h 12"/>
                  <a:gd name="T4" fmla="*/ 1 w 2"/>
                  <a:gd name="T5" fmla="*/ 0 h 12"/>
                  <a:gd name="T6" fmla="*/ 0 w 2"/>
                  <a:gd name="T7" fmla="*/ 0 h 12"/>
                  <a:gd name="T8" fmla="*/ 0 w 2"/>
                  <a:gd name="T9" fmla="*/ 0 h 12"/>
                  <a:gd name="T10" fmla="*/ 2 w 2"/>
                  <a:gd name="T11" fmla="*/ 11 h 12"/>
                  <a:gd name="T12" fmla="*/ 2 w 2"/>
                  <a:gd name="T13" fmla="*/ 12 h 12"/>
                  <a:gd name="T14" fmla="*/ 2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7"/>
                      <a:pt x="1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668"/>
              <p:cNvSpPr>
                <a:spLocks/>
              </p:cNvSpPr>
              <p:nvPr/>
            </p:nvSpPr>
            <p:spPr bwMode="auto">
              <a:xfrm>
                <a:off x="1916551" y="971063"/>
                <a:ext cx="3175" cy="15875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1 w 2"/>
                  <a:gd name="T9" fmla="*/ 10 h 10"/>
                  <a:gd name="T10" fmla="*/ 2 w 2"/>
                  <a:gd name="T11" fmla="*/ 10 h 10"/>
                  <a:gd name="T12" fmla="*/ 2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669"/>
              <p:cNvSpPr>
                <a:spLocks/>
              </p:cNvSpPr>
              <p:nvPr/>
            </p:nvSpPr>
            <p:spPr bwMode="auto">
              <a:xfrm>
                <a:off x="1905438" y="979001"/>
                <a:ext cx="1588" cy="11113"/>
              </a:xfrm>
              <a:custGeom>
                <a:avLst/>
                <a:gdLst>
                  <a:gd name="T0" fmla="*/ 0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670"/>
              <p:cNvSpPr>
                <a:spLocks/>
              </p:cNvSpPr>
              <p:nvPr/>
            </p:nvSpPr>
            <p:spPr bwMode="auto">
              <a:xfrm>
                <a:off x="1903851" y="964713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1 w 1"/>
                  <a:gd name="T7" fmla="*/ 1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671"/>
              <p:cNvSpPr>
                <a:spLocks/>
              </p:cNvSpPr>
              <p:nvPr/>
            </p:nvSpPr>
            <p:spPr bwMode="auto">
              <a:xfrm>
                <a:off x="1938776" y="963126"/>
                <a:ext cx="4763" cy="15875"/>
              </a:xfrm>
              <a:custGeom>
                <a:avLst/>
                <a:gdLst>
                  <a:gd name="T0" fmla="*/ 3 w 3"/>
                  <a:gd name="T1" fmla="*/ 10 h 10"/>
                  <a:gd name="T2" fmla="*/ 0 w 3"/>
                  <a:gd name="T3" fmla="*/ 0 h 10"/>
                  <a:gd name="T4" fmla="*/ 0 w 3"/>
                  <a:gd name="T5" fmla="*/ 0 h 10"/>
                  <a:gd name="T6" fmla="*/ 0 w 3"/>
                  <a:gd name="T7" fmla="*/ 0 h 10"/>
                  <a:gd name="T8" fmla="*/ 2 w 3"/>
                  <a:gd name="T9" fmla="*/ 10 h 10"/>
                  <a:gd name="T10" fmla="*/ 2 w 3"/>
                  <a:gd name="T11" fmla="*/ 10 h 10"/>
                  <a:gd name="T12" fmla="*/ 3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7"/>
                      <a:pt x="1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672"/>
              <p:cNvSpPr>
                <a:spLocks/>
              </p:cNvSpPr>
              <p:nvPr/>
            </p:nvSpPr>
            <p:spPr bwMode="auto">
              <a:xfrm>
                <a:off x="1962588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673"/>
              <p:cNvSpPr>
                <a:spLocks/>
              </p:cNvSpPr>
              <p:nvPr/>
            </p:nvSpPr>
            <p:spPr bwMode="auto">
              <a:xfrm>
                <a:off x="1881626" y="977413"/>
                <a:ext cx="1588" cy="14288"/>
              </a:xfrm>
              <a:custGeom>
                <a:avLst/>
                <a:gdLst>
                  <a:gd name="T0" fmla="*/ 1 w 1"/>
                  <a:gd name="T1" fmla="*/ 9 h 9"/>
                  <a:gd name="T2" fmla="*/ 1 w 1"/>
                  <a:gd name="T3" fmla="*/ 7 h 9"/>
                  <a:gd name="T4" fmla="*/ 1 w 1"/>
                  <a:gd name="T5" fmla="*/ 4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1 h 9"/>
                  <a:gd name="T12" fmla="*/ 0 w 1"/>
                  <a:gd name="T13" fmla="*/ 4 h 9"/>
                  <a:gd name="T14" fmla="*/ 0 w 1"/>
                  <a:gd name="T15" fmla="*/ 7 h 9"/>
                  <a:gd name="T16" fmla="*/ 1 w 1"/>
                  <a:gd name="T17" fmla="*/ 9 h 9"/>
                  <a:gd name="T18" fmla="*/ 1 w 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674"/>
              <p:cNvSpPr>
                <a:spLocks/>
              </p:cNvSpPr>
              <p:nvPr/>
            </p:nvSpPr>
            <p:spPr bwMode="auto">
              <a:xfrm>
                <a:off x="1881626" y="953601"/>
                <a:ext cx="1588" cy="12700"/>
              </a:xfrm>
              <a:custGeom>
                <a:avLst/>
                <a:gdLst>
                  <a:gd name="T0" fmla="*/ 1 w 1"/>
                  <a:gd name="T1" fmla="*/ 8 h 8"/>
                  <a:gd name="T2" fmla="*/ 0 w 1"/>
                  <a:gd name="T3" fmla="*/ 5 h 8"/>
                  <a:gd name="T4" fmla="*/ 0 w 1"/>
                  <a:gd name="T5" fmla="*/ 1 h 8"/>
                  <a:gd name="T6" fmla="*/ 0 w 1"/>
                  <a:gd name="T7" fmla="*/ 1 h 8"/>
                  <a:gd name="T8" fmla="*/ 0 w 1"/>
                  <a:gd name="T9" fmla="*/ 0 h 8"/>
                  <a:gd name="T10" fmla="*/ 0 w 1"/>
                  <a:gd name="T11" fmla="*/ 1 h 8"/>
                  <a:gd name="T12" fmla="*/ 0 w 1"/>
                  <a:gd name="T13" fmla="*/ 1 h 8"/>
                  <a:gd name="T14" fmla="*/ 0 w 1"/>
                  <a:gd name="T15" fmla="*/ 5 h 8"/>
                  <a:gd name="T16" fmla="*/ 0 w 1"/>
                  <a:gd name="T17" fmla="*/ 8 h 8"/>
                  <a:gd name="T18" fmla="*/ 1 w 1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675"/>
              <p:cNvSpPr>
                <a:spLocks/>
              </p:cNvSpPr>
              <p:nvPr/>
            </p:nvSpPr>
            <p:spPr bwMode="auto">
              <a:xfrm>
                <a:off x="1881626" y="732938"/>
                <a:ext cx="3175" cy="73025"/>
              </a:xfrm>
              <a:custGeom>
                <a:avLst/>
                <a:gdLst>
                  <a:gd name="T0" fmla="*/ 1 w 2"/>
                  <a:gd name="T1" fmla="*/ 1 h 45"/>
                  <a:gd name="T2" fmla="*/ 0 w 2"/>
                  <a:gd name="T3" fmla="*/ 5 h 45"/>
                  <a:gd name="T4" fmla="*/ 0 w 2"/>
                  <a:gd name="T5" fmla="*/ 7 h 45"/>
                  <a:gd name="T6" fmla="*/ 0 w 2"/>
                  <a:gd name="T7" fmla="*/ 10 h 45"/>
                  <a:gd name="T8" fmla="*/ 0 w 2"/>
                  <a:gd name="T9" fmla="*/ 23 h 45"/>
                  <a:gd name="T10" fmla="*/ 0 w 2"/>
                  <a:gd name="T11" fmla="*/ 41 h 45"/>
                  <a:gd name="T12" fmla="*/ 0 w 2"/>
                  <a:gd name="T13" fmla="*/ 41 h 45"/>
                  <a:gd name="T14" fmla="*/ 1 w 2"/>
                  <a:gd name="T15" fmla="*/ 42 h 45"/>
                  <a:gd name="T16" fmla="*/ 1 w 2"/>
                  <a:gd name="T17" fmla="*/ 42 h 45"/>
                  <a:gd name="T18" fmla="*/ 1 w 2"/>
                  <a:gd name="T19" fmla="*/ 42 h 45"/>
                  <a:gd name="T20" fmla="*/ 1 w 2"/>
                  <a:gd name="T21" fmla="*/ 43 h 45"/>
                  <a:gd name="T22" fmla="*/ 1 w 2"/>
                  <a:gd name="T23" fmla="*/ 44 h 45"/>
                  <a:gd name="T24" fmla="*/ 1 w 2"/>
                  <a:gd name="T25" fmla="*/ 45 h 45"/>
                  <a:gd name="T26" fmla="*/ 1 w 2"/>
                  <a:gd name="T27" fmla="*/ 45 h 45"/>
                  <a:gd name="T28" fmla="*/ 2 w 2"/>
                  <a:gd name="T29" fmla="*/ 45 h 45"/>
                  <a:gd name="T30" fmla="*/ 2 w 2"/>
                  <a:gd name="T31" fmla="*/ 44 h 45"/>
                  <a:gd name="T32" fmla="*/ 2 w 2"/>
                  <a:gd name="T33" fmla="*/ 43 h 45"/>
                  <a:gd name="T34" fmla="*/ 2 w 2"/>
                  <a:gd name="T35" fmla="*/ 42 h 45"/>
                  <a:gd name="T36" fmla="*/ 2 w 2"/>
                  <a:gd name="T37" fmla="*/ 42 h 45"/>
                  <a:gd name="T38" fmla="*/ 1 w 2"/>
                  <a:gd name="T39" fmla="*/ 41 h 45"/>
                  <a:gd name="T40" fmla="*/ 1 w 2"/>
                  <a:gd name="T41" fmla="*/ 41 h 45"/>
                  <a:gd name="T42" fmla="*/ 1 w 2"/>
                  <a:gd name="T43" fmla="*/ 41 h 45"/>
                  <a:gd name="T44" fmla="*/ 1 w 2"/>
                  <a:gd name="T45" fmla="*/ 23 h 45"/>
                  <a:gd name="T46" fmla="*/ 1 w 2"/>
                  <a:gd name="T47" fmla="*/ 9 h 45"/>
                  <a:gd name="T48" fmla="*/ 1 w 2"/>
                  <a:gd name="T49" fmla="*/ 7 h 45"/>
                  <a:gd name="T50" fmla="*/ 1 w 2"/>
                  <a:gd name="T51" fmla="*/ 5 h 45"/>
                  <a:gd name="T52" fmla="*/ 2 w 2"/>
                  <a:gd name="T53" fmla="*/ 1 h 45"/>
                  <a:gd name="T54" fmla="*/ 1 w 2"/>
                  <a:gd name="T55" fmla="*/ 0 h 45"/>
                  <a:gd name="T56" fmla="*/ 1 w 2"/>
                  <a:gd name="T5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" h="45">
                    <a:moveTo>
                      <a:pt x="1" y="1"/>
                    </a:moveTo>
                    <a:cubicBezTo>
                      <a:pt x="1" y="3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0" y="29"/>
                      <a:pt x="0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36"/>
                      <a:pt x="1" y="29"/>
                      <a:pt x="1" y="23"/>
                    </a:cubicBezTo>
                    <a:cubicBezTo>
                      <a:pt x="1" y="18"/>
                      <a:pt x="1" y="14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676"/>
              <p:cNvSpPr>
                <a:spLocks/>
              </p:cNvSpPr>
              <p:nvPr/>
            </p:nvSpPr>
            <p:spPr bwMode="auto">
              <a:xfrm>
                <a:off x="1867338" y="890101"/>
                <a:ext cx="41275" cy="34925"/>
              </a:xfrm>
              <a:custGeom>
                <a:avLst/>
                <a:gdLst>
                  <a:gd name="T0" fmla="*/ 1 w 26"/>
                  <a:gd name="T1" fmla="*/ 22 h 22"/>
                  <a:gd name="T2" fmla="*/ 4 w 26"/>
                  <a:gd name="T3" fmla="*/ 20 h 22"/>
                  <a:gd name="T4" fmla="*/ 6 w 26"/>
                  <a:gd name="T5" fmla="*/ 16 h 22"/>
                  <a:gd name="T6" fmla="*/ 9 w 26"/>
                  <a:gd name="T7" fmla="*/ 10 h 22"/>
                  <a:gd name="T8" fmla="*/ 11 w 26"/>
                  <a:gd name="T9" fmla="*/ 5 h 22"/>
                  <a:gd name="T10" fmla="*/ 11 w 26"/>
                  <a:gd name="T11" fmla="*/ 1 h 22"/>
                  <a:gd name="T12" fmla="*/ 11 w 26"/>
                  <a:gd name="T13" fmla="*/ 0 h 22"/>
                  <a:gd name="T14" fmla="*/ 11 w 26"/>
                  <a:gd name="T15" fmla="*/ 1 h 22"/>
                  <a:gd name="T16" fmla="*/ 12 w 26"/>
                  <a:gd name="T17" fmla="*/ 3 h 22"/>
                  <a:gd name="T18" fmla="*/ 13 w 26"/>
                  <a:gd name="T19" fmla="*/ 7 h 22"/>
                  <a:gd name="T20" fmla="*/ 16 w 26"/>
                  <a:gd name="T21" fmla="*/ 14 h 22"/>
                  <a:gd name="T22" fmla="*/ 21 w 26"/>
                  <a:gd name="T23" fmla="*/ 19 h 22"/>
                  <a:gd name="T24" fmla="*/ 23 w 26"/>
                  <a:gd name="T25" fmla="*/ 20 h 22"/>
                  <a:gd name="T26" fmla="*/ 23 w 26"/>
                  <a:gd name="T27" fmla="*/ 20 h 22"/>
                  <a:gd name="T28" fmla="*/ 25 w 26"/>
                  <a:gd name="T29" fmla="*/ 19 h 22"/>
                  <a:gd name="T30" fmla="*/ 26 w 26"/>
                  <a:gd name="T31" fmla="*/ 19 h 22"/>
                  <a:gd name="T32" fmla="*/ 26 w 26"/>
                  <a:gd name="T33" fmla="*/ 19 h 22"/>
                  <a:gd name="T34" fmla="*/ 26 w 26"/>
                  <a:gd name="T35" fmla="*/ 18 h 22"/>
                  <a:gd name="T36" fmla="*/ 25 w 26"/>
                  <a:gd name="T37" fmla="*/ 18 h 22"/>
                  <a:gd name="T38" fmla="*/ 23 w 26"/>
                  <a:gd name="T39" fmla="*/ 19 h 22"/>
                  <a:gd name="T40" fmla="*/ 23 w 26"/>
                  <a:gd name="T41" fmla="*/ 19 h 22"/>
                  <a:gd name="T42" fmla="*/ 21 w 26"/>
                  <a:gd name="T43" fmla="*/ 18 h 22"/>
                  <a:gd name="T44" fmla="*/ 17 w 26"/>
                  <a:gd name="T45" fmla="*/ 14 h 22"/>
                  <a:gd name="T46" fmla="*/ 14 w 26"/>
                  <a:gd name="T47" fmla="*/ 7 h 22"/>
                  <a:gd name="T48" fmla="*/ 13 w 26"/>
                  <a:gd name="T49" fmla="*/ 3 h 22"/>
                  <a:gd name="T50" fmla="*/ 11 w 26"/>
                  <a:gd name="T51" fmla="*/ 0 h 22"/>
                  <a:gd name="T52" fmla="*/ 11 w 26"/>
                  <a:gd name="T53" fmla="*/ 0 h 22"/>
                  <a:gd name="T54" fmla="*/ 10 w 26"/>
                  <a:gd name="T55" fmla="*/ 0 h 22"/>
                  <a:gd name="T56" fmla="*/ 10 w 26"/>
                  <a:gd name="T57" fmla="*/ 5 h 22"/>
                  <a:gd name="T58" fmla="*/ 8 w 26"/>
                  <a:gd name="T59" fmla="*/ 10 h 22"/>
                  <a:gd name="T60" fmla="*/ 5 w 26"/>
                  <a:gd name="T61" fmla="*/ 16 h 22"/>
                  <a:gd name="T62" fmla="*/ 3 w 26"/>
                  <a:gd name="T63" fmla="*/ 19 h 22"/>
                  <a:gd name="T64" fmla="*/ 0 w 26"/>
                  <a:gd name="T65" fmla="*/ 22 h 22"/>
                  <a:gd name="T66" fmla="*/ 0 w 26"/>
                  <a:gd name="T67" fmla="*/ 22 h 22"/>
                  <a:gd name="T68" fmla="*/ 1 w 2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2" y="21"/>
                      <a:pt x="3" y="21"/>
                      <a:pt x="4" y="20"/>
                    </a:cubicBezTo>
                    <a:cubicBezTo>
                      <a:pt x="5" y="19"/>
                      <a:pt x="5" y="17"/>
                      <a:pt x="6" y="16"/>
                    </a:cubicBezTo>
                    <a:cubicBezTo>
                      <a:pt x="7" y="14"/>
                      <a:pt x="8" y="12"/>
                      <a:pt x="9" y="10"/>
                    </a:cubicBezTo>
                    <a:cubicBezTo>
                      <a:pt x="10" y="9"/>
                      <a:pt x="10" y="7"/>
                      <a:pt x="11" y="5"/>
                    </a:cubicBezTo>
                    <a:cubicBezTo>
                      <a:pt x="11" y="4"/>
                      <a:pt x="11" y="2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10"/>
                      <a:pt x="15" y="12"/>
                      <a:pt x="16" y="14"/>
                    </a:cubicBezTo>
                    <a:cubicBezTo>
                      <a:pt x="17" y="16"/>
                      <a:pt x="19" y="18"/>
                      <a:pt x="21" y="19"/>
                    </a:cubicBezTo>
                    <a:cubicBezTo>
                      <a:pt x="21" y="19"/>
                      <a:pt x="22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8"/>
                      <a:pt x="21" y="18"/>
                    </a:cubicBezTo>
                    <a:cubicBezTo>
                      <a:pt x="19" y="17"/>
                      <a:pt x="18" y="15"/>
                      <a:pt x="17" y="14"/>
                    </a:cubicBezTo>
                    <a:cubicBezTo>
                      <a:pt x="16" y="12"/>
                      <a:pt x="15" y="9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10" y="7"/>
                      <a:pt x="9" y="8"/>
                      <a:pt x="8" y="10"/>
                    </a:cubicBezTo>
                    <a:cubicBezTo>
                      <a:pt x="7" y="12"/>
                      <a:pt x="6" y="14"/>
                      <a:pt x="5" y="16"/>
                    </a:cubicBezTo>
                    <a:cubicBezTo>
                      <a:pt x="5" y="17"/>
                      <a:pt x="4" y="18"/>
                      <a:pt x="3" y="19"/>
                    </a:cubicBezTo>
                    <a:cubicBezTo>
                      <a:pt x="2" y="20"/>
                      <a:pt x="1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677"/>
              <p:cNvSpPr>
                <a:spLocks/>
              </p:cNvSpPr>
              <p:nvPr/>
            </p:nvSpPr>
            <p:spPr bwMode="auto">
              <a:xfrm>
                <a:off x="1884801" y="890101"/>
                <a:ext cx="1588" cy="34925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7 h 22"/>
                  <a:gd name="T4" fmla="*/ 0 w 1"/>
                  <a:gd name="T5" fmla="*/ 12 h 22"/>
                  <a:gd name="T6" fmla="*/ 0 w 1"/>
                  <a:gd name="T7" fmla="*/ 15 h 22"/>
                  <a:gd name="T8" fmla="*/ 1 w 1"/>
                  <a:gd name="T9" fmla="*/ 22 h 22"/>
                  <a:gd name="T10" fmla="*/ 1 w 1"/>
                  <a:gd name="T11" fmla="*/ 22 h 22"/>
                  <a:gd name="T12" fmla="*/ 1 w 1"/>
                  <a:gd name="T13" fmla="*/ 22 h 22"/>
                  <a:gd name="T14" fmla="*/ 1 w 1"/>
                  <a:gd name="T15" fmla="*/ 15 h 22"/>
                  <a:gd name="T16" fmla="*/ 1 w 1"/>
                  <a:gd name="T17" fmla="*/ 12 h 22"/>
                  <a:gd name="T18" fmla="*/ 1 w 1"/>
                  <a:gd name="T19" fmla="*/ 7 h 22"/>
                  <a:gd name="T20" fmla="*/ 0 w 1"/>
                  <a:gd name="T21" fmla="*/ 0 h 22"/>
                  <a:gd name="T22" fmla="*/ 0 w 1"/>
                  <a:gd name="T23" fmla="*/ 0 h 22"/>
                  <a:gd name="T24" fmla="*/ 0 w 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2"/>
                      <a:pt x="1" y="5"/>
                      <a:pt x="1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1" y="18"/>
                      <a:pt x="1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678"/>
              <p:cNvSpPr>
                <a:spLocks/>
              </p:cNvSpPr>
              <p:nvPr/>
            </p:nvSpPr>
            <p:spPr bwMode="auto">
              <a:xfrm>
                <a:off x="1829238" y="799613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6 w 10"/>
                  <a:gd name="T3" fmla="*/ 1 h 7"/>
                  <a:gd name="T4" fmla="*/ 0 w 10"/>
                  <a:gd name="T5" fmla="*/ 7 h 7"/>
                  <a:gd name="T6" fmla="*/ 10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10" y="0"/>
                      <a:pt x="7" y="0"/>
                      <a:pt x="6" y="1"/>
                    </a:cubicBezTo>
                    <a:cubicBezTo>
                      <a:pt x="4" y="1"/>
                      <a:pt x="0" y="4"/>
                      <a:pt x="0" y="7"/>
                    </a:cubicBezTo>
                    <a:cubicBezTo>
                      <a:pt x="0" y="7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679"/>
              <p:cNvSpPr>
                <a:spLocks/>
              </p:cNvSpPr>
              <p:nvPr/>
            </p:nvSpPr>
            <p:spPr bwMode="auto">
              <a:xfrm>
                <a:off x="1922901" y="799613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3 w 8"/>
                  <a:gd name="T3" fmla="*/ 1 h 7"/>
                  <a:gd name="T4" fmla="*/ 7 w 8"/>
                  <a:gd name="T5" fmla="*/ 3 h 7"/>
                  <a:gd name="T6" fmla="*/ 8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8" y="7"/>
                      <a:pt x="8" y="7"/>
                    </a:cubicBezTo>
                    <a:cubicBezTo>
                      <a:pt x="8" y="7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680"/>
              <p:cNvSpPr>
                <a:spLocks/>
              </p:cNvSpPr>
              <p:nvPr/>
            </p:nvSpPr>
            <p:spPr bwMode="auto">
              <a:xfrm>
                <a:off x="1857813" y="809138"/>
                <a:ext cx="52388" cy="111125"/>
              </a:xfrm>
              <a:custGeom>
                <a:avLst/>
                <a:gdLst>
                  <a:gd name="T0" fmla="*/ 18 w 33"/>
                  <a:gd name="T1" fmla="*/ 1 h 70"/>
                  <a:gd name="T2" fmla="*/ 15 w 33"/>
                  <a:gd name="T3" fmla="*/ 0 h 70"/>
                  <a:gd name="T4" fmla="*/ 9 w 33"/>
                  <a:gd name="T5" fmla="*/ 17 h 70"/>
                  <a:gd name="T6" fmla="*/ 6 w 33"/>
                  <a:gd name="T7" fmla="*/ 36 h 70"/>
                  <a:gd name="T8" fmla="*/ 1 w 33"/>
                  <a:gd name="T9" fmla="*/ 39 h 70"/>
                  <a:gd name="T10" fmla="*/ 6 w 33"/>
                  <a:gd name="T11" fmla="*/ 47 h 70"/>
                  <a:gd name="T12" fmla="*/ 8 w 33"/>
                  <a:gd name="T13" fmla="*/ 56 h 70"/>
                  <a:gd name="T14" fmla="*/ 5 w 33"/>
                  <a:gd name="T15" fmla="*/ 66 h 70"/>
                  <a:gd name="T16" fmla="*/ 8 w 33"/>
                  <a:gd name="T17" fmla="*/ 66 h 70"/>
                  <a:gd name="T18" fmla="*/ 11 w 33"/>
                  <a:gd name="T19" fmla="*/ 55 h 70"/>
                  <a:gd name="T20" fmla="*/ 19 w 33"/>
                  <a:gd name="T21" fmla="*/ 48 h 70"/>
                  <a:gd name="T22" fmla="*/ 29 w 33"/>
                  <a:gd name="T23" fmla="*/ 65 h 70"/>
                  <a:gd name="T24" fmla="*/ 25 w 33"/>
                  <a:gd name="T25" fmla="*/ 59 h 70"/>
                  <a:gd name="T26" fmla="*/ 24 w 33"/>
                  <a:gd name="T27" fmla="*/ 52 h 70"/>
                  <a:gd name="T28" fmla="*/ 28 w 33"/>
                  <a:gd name="T29" fmla="*/ 44 h 70"/>
                  <a:gd name="T30" fmla="*/ 32 w 33"/>
                  <a:gd name="T31" fmla="*/ 38 h 70"/>
                  <a:gd name="T32" fmla="*/ 25 w 33"/>
                  <a:gd name="T33" fmla="*/ 36 h 70"/>
                  <a:gd name="T34" fmla="*/ 23 w 33"/>
                  <a:gd name="T35" fmla="*/ 24 h 70"/>
                  <a:gd name="T36" fmla="*/ 24 w 33"/>
                  <a:gd name="T37" fmla="*/ 14 h 70"/>
                  <a:gd name="T38" fmla="*/ 18 w 33"/>
                  <a:gd name="T3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70">
                    <a:moveTo>
                      <a:pt x="18" y="1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2" y="5"/>
                      <a:pt x="9" y="11"/>
                      <a:pt x="9" y="17"/>
                    </a:cubicBezTo>
                    <a:cubicBezTo>
                      <a:pt x="9" y="23"/>
                      <a:pt x="11" y="32"/>
                      <a:pt x="6" y="36"/>
                    </a:cubicBezTo>
                    <a:cubicBezTo>
                      <a:pt x="4" y="38"/>
                      <a:pt x="1" y="36"/>
                      <a:pt x="1" y="39"/>
                    </a:cubicBezTo>
                    <a:cubicBezTo>
                      <a:pt x="0" y="42"/>
                      <a:pt x="4" y="45"/>
                      <a:pt x="6" y="47"/>
                    </a:cubicBezTo>
                    <a:cubicBezTo>
                      <a:pt x="7" y="49"/>
                      <a:pt x="8" y="53"/>
                      <a:pt x="8" y="56"/>
                    </a:cubicBezTo>
                    <a:cubicBezTo>
                      <a:pt x="8" y="60"/>
                      <a:pt x="5" y="62"/>
                      <a:pt x="5" y="66"/>
                    </a:cubicBezTo>
                    <a:cubicBezTo>
                      <a:pt x="4" y="70"/>
                      <a:pt x="7" y="69"/>
                      <a:pt x="8" y="66"/>
                    </a:cubicBezTo>
                    <a:cubicBezTo>
                      <a:pt x="10" y="62"/>
                      <a:pt x="10" y="58"/>
                      <a:pt x="11" y="55"/>
                    </a:cubicBezTo>
                    <a:cubicBezTo>
                      <a:pt x="12" y="51"/>
                      <a:pt x="15" y="43"/>
                      <a:pt x="19" y="48"/>
                    </a:cubicBezTo>
                    <a:cubicBezTo>
                      <a:pt x="22" y="51"/>
                      <a:pt x="24" y="67"/>
                      <a:pt x="29" y="65"/>
                    </a:cubicBezTo>
                    <a:cubicBezTo>
                      <a:pt x="29" y="63"/>
                      <a:pt x="26" y="62"/>
                      <a:pt x="25" y="59"/>
                    </a:cubicBezTo>
                    <a:cubicBezTo>
                      <a:pt x="24" y="57"/>
                      <a:pt x="24" y="54"/>
                      <a:pt x="24" y="52"/>
                    </a:cubicBezTo>
                    <a:cubicBezTo>
                      <a:pt x="25" y="49"/>
                      <a:pt x="27" y="46"/>
                      <a:pt x="28" y="44"/>
                    </a:cubicBezTo>
                    <a:cubicBezTo>
                      <a:pt x="29" y="42"/>
                      <a:pt x="33" y="40"/>
                      <a:pt x="32" y="38"/>
                    </a:cubicBezTo>
                    <a:cubicBezTo>
                      <a:pt x="28" y="39"/>
                      <a:pt x="26" y="41"/>
                      <a:pt x="25" y="36"/>
                    </a:cubicBezTo>
                    <a:cubicBezTo>
                      <a:pt x="24" y="32"/>
                      <a:pt x="24" y="28"/>
                      <a:pt x="23" y="24"/>
                    </a:cubicBezTo>
                    <a:cubicBezTo>
                      <a:pt x="23" y="20"/>
                      <a:pt x="26" y="17"/>
                      <a:pt x="24" y="14"/>
                    </a:cubicBezTo>
                    <a:cubicBezTo>
                      <a:pt x="22" y="9"/>
                      <a:pt x="20" y="5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681"/>
              <p:cNvSpPr>
                <a:spLocks/>
              </p:cNvSpPr>
              <p:nvPr/>
            </p:nvSpPr>
            <p:spPr bwMode="auto">
              <a:xfrm>
                <a:off x="1987988" y="917088"/>
                <a:ext cx="42863" cy="66675"/>
              </a:xfrm>
              <a:custGeom>
                <a:avLst/>
                <a:gdLst>
                  <a:gd name="T0" fmla="*/ 15 w 27"/>
                  <a:gd name="T1" fmla="*/ 2 h 41"/>
                  <a:gd name="T2" fmla="*/ 12 w 27"/>
                  <a:gd name="T3" fmla="*/ 26 h 41"/>
                  <a:gd name="T4" fmla="*/ 7 w 27"/>
                  <a:gd name="T5" fmla="*/ 35 h 41"/>
                  <a:gd name="T6" fmla="*/ 0 w 27"/>
                  <a:gd name="T7" fmla="*/ 41 h 41"/>
                  <a:gd name="T8" fmla="*/ 5 w 27"/>
                  <a:gd name="T9" fmla="*/ 40 h 41"/>
                  <a:gd name="T10" fmla="*/ 12 w 27"/>
                  <a:gd name="T11" fmla="*/ 34 h 41"/>
                  <a:gd name="T12" fmla="*/ 20 w 27"/>
                  <a:gd name="T13" fmla="*/ 22 h 41"/>
                  <a:gd name="T14" fmla="*/ 27 w 27"/>
                  <a:gd name="T15" fmla="*/ 2 h 41"/>
                  <a:gd name="T16" fmla="*/ 21 w 27"/>
                  <a:gd name="T17" fmla="*/ 0 h 41"/>
                  <a:gd name="T18" fmla="*/ 14 w 27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1">
                    <a:moveTo>
                      <a:pt x="15" y="2"/>
                    </a:moveTo>
                    <a:cubicBezTo>
                      <a:pt x="15" y="10"/>
                      <a:pt x="15" y="18"/>
                      <a:pt x="12" y="26"/>
                    </a:cubicBezTo>
                    <a:cubicBezTo>
                      <a:pt x="11" y="29"/>
                      <a:pt x="9" y="32"/>
                      <a:pt x="7" y="35"/>
                    </a:cubicBezTo>
                    <a:cubicBezTo>
                      <a:pt x="5" y="38"/>
                      <a:pt x="2" y="39"/>
                      <a:pt x="0" y="41"/>
                    </a:cubicBezTo>
                    <a:cubicBezTo>
                      <a:pt x="2" y="40"/>
                      <a:pt x="4" y="40"/>
                      <a:pt x="5" y="40"/>
                    </a:cubicBezTo>
                    <a:cubicBezTo>
                      <a:pt x="8" y="38"/>
                      <a:pt x="10" y="36"/>
                      <a:pt x="12" y="34"/>
                    </a:cubicBezTo>
                    <a:cubicBezTo>
                      <a:pt x="15" y="31"/>
                      <a:pt x="18" y="27"/>
                      <a:pt x="20" y="22"/>
                    </a:cubicBezTo>
                    <a:cubicBezTo>
                      <a:pt x="23" y="16"/>
                      <a:pt x="24" y="8"/>
                      <a:pt x="27" y="2"/>
                    </a:cubicBezTo>
                    <a:cubicBezTo>
                      <a:pt x="25" y="2"/>
                      <a:pt x="23" y="0"/>
                      <a:pt x="21" y="0"/>
                    </a:cubicBezTo>
                    <a:cubicBezTo>
                      <a:pt x="19" y="0"/>
                      <a:pt x="16" y="1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682"/>
              <p:cNvSpPr>
                <a:spLocks/>
              </p:cNvSpPr>
              <p:nvPr/>
            </p:nvSpPr>
            <p:spPr bwMode="auto">
              <a:xfrm>
                <a:off x="1883213" y="736113"/>
                <a:ext cx="12700" cy="77788"/>
              </a:xfrm>
              <a:custGeom>
                <a:avLst/>
                <a:gdLst>
                  <a:gd name="T0" fmla="*/ 2 w 8"/>
                  <a:gd name="T1" fmla="*/ 0 h 48"/>
                  <a:gd name="T2" fmla="*/ 1 w 8"/>
                  <a:gd name="T3" fmla="*/ 14 h 48"/>
                  <a:gd name="T4" fmla="*/ 2 w 8"/>
                  <a:gd name="T5" fmla="*/ 28 h 48"/>
                  <a:gd name="T6" fmla="*/ 2 w 8"/>
                  <a:gd name="T7" fmla="*/ 39 h 48"/>
                  <a:gd name="T8" fmla="*/ 5 w 8"/>
                  <a:gd name="T9" fmla="*/ 43 h 48"/>
                  <a:gd name="T10" fmla="*/ 8 w 8"/>
                  <a:gd name="T11" fmla="*/ 48 h 48"/>
                  <a:gd name="T12" fmla="*/ 3 w 8"/>
                  <a:gd name="T13" fmla="*/ 25 h 48"/>
                  <a:gd name="T14" fmla="*/ 2 w 8"/>
                  <a:gd name="T15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8">
                    <a:moveTo>
                      <a:pt x="2" y="0"/>
                    </a:moveTo>
                    <a:cubicBezTo>
                      <a:pt x="0" y="3"/>
                      <a:pt x="1" y="10"/>
                      <a:pt x="1" y="14"/>
                    </a:cubicBezTo>
                    <a:cubicBezTo>
                      <a:pt x="2" y="18"/>
                      <a:pt x="2" y="23"/>
                      <a:pt x="2" y="28"/>
                    </a:cubicBezTo>
                    <a:cubicBezTo>
                      <a:pt x="2" y="31"/>
                      <a:pt x="1" y="36"/>
                      <a:pt x="2" y="39"/>
                    </a:cubicBezTo>
                    <a:cubicBezTo>
                      <a:pt x="2" y="41"/>
                      <a:pt x="4" y="41"/>
                      <a:pt x="5" y="43"/>
                    </a:cubicBezTo>
                    <a:cubicBezTo>
                      <a:pt x="6" y="45"/>
                      <a:pt x="7" y="46"/>
                      <a:pt x="8" y="48"/>
                    </a:cubicBezTo>
                    <a:cubicBezTo>
                      <a:pt x="3" y="41"/>
                      <a:pt x="2" y="33"/>
                      <a:pt x="3" y="25"/>
                    </a:cubicBezTo>
                    <a:cubicBezTo>
                      <a:pt x="3" y="17"/>
                      <a:pt x="3" y="9"/>
                      <a:pt x="2" y="1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683"/>
              <p:cNvSpPr>
                <a:spLocks/>
              </p:cNvSpPr>
              <p:nvPr/>
            </p:nvSpPr>
            <p:spPr bwMode="auto">
              <a:xfrm>
                <a:off x="1927663" y="713888"/>
                <a:ext cx="53975" cy="36513"/>
              </a:xfrm>
              <a:custGeom>
                <a:avLst/>
                <a:gdLst>
                  <a:gd name="T0" fmla="*/ 0 w 33"/>
                  <a:gd name="T1" fmla="*/ 22 h 22"/>
                  <a:gd name="T2" fmla="*/ 6 w 33"/>
                  <a:gd name="T3" fmla="*/ 10 h 22"/>
                  <a:gd name="T4" fmla="*/ 15 w 33"/>
                  <a:gd name="T5" fmla="*/ 5 h 22"/>
                  <a:gd name="T6" fmla="*/ 24 w 33"/>
                  <a:gd name="T7" fmla="*/ 4 h 22"/>
                  <a:gd name="T8" fmla="*/ 28 w 33"/>
                  <a:gd name="T9" fmla="*/ 2 h 22"/>
                  <a:gd name="T10" fmla="*/ 33 w 33"/>
                  <a:gd name="T11" fmla="*/ 3 h 22"/>
                  <a:gd name="T12" fmla="*/ 25 w 33"/>
                  <a:gd name="T13" fmla="*/ 1 h 22"/>
                  <a:gd name="T14" fmla="*/ 15 w 33"/>
                  <a:gd name="T15" fmla="*/ 2 h 22"/>
                  <a:gd name="T16" fmla="*/ 1 w 33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2" y="18"/>
                      <a:pt x="3" y="14"/>
                      <a:pt x="6" y="10"/>
                    </a:cubicBezTo>
                    <a:cubicBezTo>
                      <a:pt x="8" y="6"/>
                      <a:pt x="11" y="6"/>
                      <a:pt x="15" y="5"/>
                    </a:cubicBezTo>
                    <a:cubicBezTo>
                      <a:pt x="18" y="4"/>
                      <a:pt x="21" y="4"/>
                      <a:pt x="24" y="4"/>
                    </a:cubicBezTo>
                    <a:cubicBezTo>
                      <a:pt x="26" y="4"/>
                      <a:pt x="27" y="2"/>
                      <a:pt x="28" y="2"/>
                    </a:cubicBezTo>
                    <a:cubicBezTo>
                      <a:pt x="30" y="1"/>
                      <a:pt x="31" y="2"/>
                      <a:pt x="33" y="3"/>
                    </a:cubicBezTo>
                    <a:cubicBezTo>
                      <a:pt x="30" y="0"/>
                      <a:pt x="28" y="0"/>
                      <a:pt x="25" y="1"/>
                    </a:cubicBezTo>
                    <a:cubicBezTo>
                      <a:pt x="22" y="2"/>
                      <a:pt x="19" y="1"/>
                      <a:pt x="15" y="2"/>
                    </a:cubicBezTo>
                    <a:cubicBezTo>
                      <a:pt x="6" y="5"/>
                      <a:pt x="3" y="13"/>
                      <a:pt x="1" y="22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684"/>
              <p:cNvSpPr>
                <a:spLocks/>
              </p:cNvSpPr>
              <p:nvPr/>
            </p:nvSpPr>
            <p:spPr bwMode="auto">
              <a:xfrm>
                <a:off x="1786376" y="710713"/>
                <a:ext cx="50800" cy="41275"/>
              </a:xfrm>
              <a:custGeom>
                <a:avLst/>
                <a:gdLst>
                  <a:gd name="T0" fmla="*/ 0 w 32"/>
                  <a:gd name="T1" fmla="*/ 5 h 25"/>
                  <a:gd name="T2" fmla="*/ 0 w 32"/>
                  <a:gd name="T3" fmla="*/ 5 h 25"/>
                  <a:gd name="T4" fmla="*/ 4 w 32"/>
                  <a:gd name="T5" fmla="*/ 4 h 25"/>
                  <a:gd name="T6" fmla="*/ 6 w 32"/>
                  <a:gd name="T7" fmla="*/ 5 h 25"/>
                  <a:gd name="T8" fmla="*/ 8 w 32"/>
                  <a:gd name="T9" fmla="*/ 5 h 25"/>
                  <a:gd name="T10" fmla="*/ 20 w 32"/>
                  <a:gd name="T11" fmla="*/ 7 h 25"/>
                  <a:gd name="T12" fmla="*/ 32 w 32"/>
                  <a:gd name="T13" fmla="*/ 25 h 25"/>
                  <a:gd name="T14" fmla="*/ 25 w 32"/>
                  <a:gd name="T15" fmla="*/ 8 h 25"/>
                  <a:gd name="T16" fmla="*/ 15 w 32"/>
                  <a:gd name="T17" fmla="*/ 5 h 25"/>
                  <a:gd name="T18" fmla="*/ 7 w 32"/>
                  <a:gd name="T19" fmla="*/ 4 h 25"/>
                  <a:gd name="T20" fmla="*/ 0 w 32"/>
                  <a:gd name="T2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">
                    <a:moveTo>
                      <a:pt x="0" y="5"/>
                    </a:moveTo>
                    <a:cubicBezTo>
                      <a:pt x="0" y="5"/>
                      <a:pt x="0" y="6"/>
                      <a:pt x="0" y="5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12" y="5"/>
                      <a:pt x="17" y="6"/>
                      <a:pt x="20" y="7"/>
                    </a:cubicBezTo>
                    <a:cubicBezTo>
                      <a:pt x="27" y="10"/>
                      <a:pt x="31" y="19"/>
                      <a:pt x="32" y="25"/>
                    </a:cubicBezTo>
                    <a:cubicBezTo>
                      <a:pt x="29" y="20"/>
                      <a:pt x="30" y="12"/>
                      <a:pt x="25" y="8"/>
                    </a:cubicBezTo>
                    <a:cubicBezTo>
                      <a:pt x="22" y="5"/>
                      <a:pt x="19" y="4"/>
                      <a:pt x="15" y="5"/>
                    </a:cubicBezTo>
                    <a:cubicBezTo>
                      <a:pt x="12" y="5"/>
                      <a:pt x="9" y="5"/>
                      <a:pt x="7" y="4"/>
                    </a:cubicBezTo>
                    <a:cubicBezTo>
                      <a:pt x="4" y="3"/>
                      <a:pt x="0" y="0"/>
                      <a:pt x="0" y="5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981"/>
              <p:cNvSpPr>
                <a:spLocks/>
              </p:cNvSpPr>
              <p:nvPr/>
            </p:nvSpPr>
            <p:spPr bwMode="auto">
              <a:xfrm>
                <a:off x="1727639" y="544026"/>
                <a:ext cx="180975" cy="179388"/>
              </a:xfrm>
              <a:custGeom>
                <a:avLst/>
                <a:gdLst>
                  <a:gd name="T0" fmla="*/ 61 w 113"/>
                  <a:gd name="T1" fmla="*/ 0 h 112"/>
                  <a:gd name="T2" fmla="*/ 23 w 113"/>
                  <a:gd name="T3" fmla="*/ 17 h 112"/>
                  <a:gd name="T4" fmla="*/ 3 w 113"/>
                  <a:gd name="T5" fmla="*/ 48 h 112"/>
                  <a:gd name="T6" fmla="*/ 7 w 113"/>
                  <a:gd name="T7" fmla="*/ 82 h 112"/>
                  <a:gd name="T8" fmla="*/ 21 w 113"/>
                  <a:gd name="T9" fmla="*/ 99 h 112"/>
                  <a:gd name="T10" fmla="*/ 56 w 113"/>
                  <a:gd name="T11" fmla="*/ 95 h 112"/>
                  <a:gd name="T12" fmla="*/ 88 w 113"/>
                  <a:gd name="T13" fmla="*/ 110 h 112"/>
                  <a:gd name="T14" fmla="*/ 80 w 113"/>
                  <a:gd name="T15" fmla="*/ 69 h 112"/>
                  <a:gd name="T16" fmla="*/ 74 w 113"/>
                  <a:gd name="T17" fmla="*/ 17 h 112"/>
                  <a:gd name="T18" fmla="*/ 74 w 113"/>
                  <a:gd name="T19" fmla="*/ 7 h 112"/>
                  <a:gd name="T20" fmla="*/ 65 w 113"/>
                  <a:gd name="T21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12">
                    <a:moveTo>
                      <a:pt x="61" y="0"/>
                    </a:moveTo>
                    <a:cubicBezTo>
                      <a:pt x="44" y="0"/>
                      <a:pt x="32" y="2"/>
                      <a:pt x="23" y="17"/>
                    </a:cubicBezTo>
                    <a:cubicBezTo>
                      <a:pt x="17" y="25"/>
                      <a:pt x="6" y="39"/>
                      <a:pt x="3" y="48"/>
                    </a:cubicBezTo>
                    <a:cubicBezTo>
                      <a:pt x="0" y="59"/>
                      <a:pt x="6" y="72"/>
                      <a:pt x="7" y="82"/>
                    </a:cubicBezTo>
                    <a:cubicBezTo>
                      <a:pt x="9" y="99"/>
                      <a:pt x="2" y="108"/>
                      <a:pt x="21" y="99"/>
                    </a:cubicBezTo>
                    <a:cubicBezTo>
                      <a:pt x="35" y="92"/>
                      <a:pt x="42" y="89"/>
                      <a:pt x="56" y="95"/>
                    </a:cubicBezTo>
                    <a:cubicBezTo>
                      <a:pt x="64" y="99"/>
                      <a:pt x="78" y="112"/>
                      <a:pt x="88" y="110"/>
                    </a:cubicBezTo>
                    <a:cubicBezTo>
                      <a:pt x="113" y="103"/>
                      <a:pt x="84" y="78"/>
                      <a:pt x="80" y="69"/>
                    </a:cubicBezTo>
                    <a:cubicBezTo>
                      <a:pt x="74" y="52"/>
                      <a:pt x="76" y="34"/>
                      <a:pt x="74" y="17"/>
                    </a:cubicBezTo>
                    <a:cubicBezTo>
                      <a:pt x="73" y="14"/>
                      <a:pt x="74" y="10"/>
                      <a:pt x="74" y="7"/>
                    </a:cubicBezTo>
                    <a:cubicBezTo>
                      <a:pt x="71" y="6"/>
                      <a:pt x="68" y="4"/>
                      <a:pt x="65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982"/>
              <p:cNvSpPr>
                <a:spLocks/>
              </p:cNvSpPr>
              <p:nvPr/>
            </p:nvSpPr>
            <p:spPr bwMode="auto">
              <a:xfrm>
                <a:off x="1784789" y="821839"/>
                <a:ext cx="57150" cy="136525"/>
              </a:xfrm>
              <a:custGeom>
                <a:avLst/>
                <a:gdLst>
                  <a:gd name="T0" fmla="*/ 32 w 36"/>
                  <a:gd name="T1" fmla="*/ 0 h 85"/>
                  <a:gd name="T2" fmla="*/ 20 w 36"/>
                  <a:gd name="T3" fmla="*/ 10 h 85"/>
                  <a:gd name="T4" fmla="*/ 7 w 36"/>
                  <a:gd name="T5" fmla="*/ 23 h 85"/>
                  <a:gd name="T6" fmla="*/ 14 w 36"/>
                  <a:gd name="T7" fmla="*/ 34 h 85"/>
                  <a:gd name="T8" fmla="*/ 13 w 36"/>
                  <a:gd name="T9" fmla="*/ 46 h 85"/>
                  <a:gd name="T10" fmla="*/ 1 w 36"/>
                  <a:gd name="T11" fmla="*/ 53 h 85"/>
                  <a:gd name="T12" fmla="*/ 9 w 36"/>
                  <a:gd name="T13" fmla="*/ 59 h 85"/>
                  <a:gd name="T14" fmla="*/ 17 w 36"/>
                  <a:gd name="T15" fmla="*/ 85 h 85"/>
                  <a:gd name="T16" fmla="*/ 22 w 36"/>
                  <a:gd name="T17" fmla="*/ 78 h 85"/>
                  <a:gd name="T18" fmla="*/ 30 w 36"/>
                  <a:gd name="T19" fmla="*/ 73 h 85"/>
                  <a:gd name="T20" fmla="*/ 32 w 36"/>
                  <a:gd name="T21" fmla="*/ 69 h 85"/>
                  <a:gd name="T22" fmla="*/ 29 w 36"/>
                  <a:gd name="T23" fmla="*/ 55 h 85"/>
                  <a:gd name="T24" fmla="*/ 30 w 36"/>
                  <a:gd name="T25" fmla="*/ 26 h 85"/>
                  <a:gd name="T26" fmla="*/ 33 w 36"/>
                  <a:gd name="T2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85">
                    <a:moveTo>
                      <a:pt x="32" y="0"/>
                    </a:moveTo>
                    <a:cubicBezTo>
                      <a:pt x="28" y="0"/>
                      <a:pt x="23" y="8"/>
                      <a:pt x="20" y="10"/>
                    </a:cubicBezTo>
                    <a:cubicBezTo>
                      <a:pt x="17" y="13"/>
                      <a:pt x="7" y="20"/>
                      <a:pt x="7" y="23"/>
                    </a:cubicBezTo>
                    <a:cubicBezTo>
                      <a:pt x="7" y="26"/>
                      <a:pt x="13" y="30"/>
                      <a:pt x="14" y="34"/>
                    </a:cubicBezTo>
                    <a:cubicBezTo>
                      <a:pt x="16" y="38"/>
                      <a:pt x="17" y="42"/>
                      <a:pt x="13" y="46"/>
                    </a:cubicBezTo>
                    <a:cubicBezTo>
                      <a:pt x="10" y="48"/>
                      <a:pt x="1" y="49"/>
                      <a:pt x="1" y="53"/>
                    </a:cubicBezTo>
                    <a:cubicBezTo>
                      <a:pt x="0" y="57"/>
                      <a:pt x="6" y="57"/>
                      <a:pt x="9" y="59"/>
                    </a:cubicBezTo>
                    <a:cubicBezTo>
                      <a:pt x="17" y="65"/>
                      <a:pt x="10" y="79"/>
                      <a:pt x="17" y="85"/>
                    </a:cubicBezTo>
                    <a:cubicBezTo>
                      <a:pt x="20" y="84"/>
                      <a:pt x="20" y="80"/>
                      <a:pt x="22" y="78"/>
                    </a:cubicBezTo>
                    <a:cubicBezTo>
                      <a:pt x="24" y="75"/>
                      <a:pt x="27" y="75"/>
                      <a:pt x="30" y="73"/>
                    </a:cubicBezTo>
                    <a:cubicBezTo>
                      <a:pt x="33" y="71"/>
                      <a:pt x="33" y="74"/>
                      <a:pt x="32" y="69"/>
                    </a:cubicBezTo>
                    <a:cubicBezTo>
                      <a:pt x="32" y="64"/>
                      <a:pt x="30" y="59"/>
                      <a:pt x="29" y="55"/>
                    </a:cubicBezTo>
                    <a:cubicBezTo>
                      <a:pt x="27" y="45"/>
                      <a:pt x="28" y="36"/>
                      <a:pt x="30" y="26"/>
                    </a:cubicBezTo>
                    <a:cubicBezTo>
                      <a:pt x="32" y="19"/>
                      <a:pt x="36" y="9"/>
                      <a:pt x="3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983"/>
              <p:cNvSpPr>
                <a:spLocks/>
              </p:cNvSpPr>
              <p:nvPr/>
            </p:nvSpPr>
            <p:spPr bwMode="auto">
              <a:xfrm>
                <a:off x="1738751" y="971064"/>
                <a:ext cx="65088" cy="104775"/>
              </a:xfrm>
              <a:custGeom>
                <a:avLst/>
                <a:gdLst>
                  <a:gd name="T0" fmla="*/ 20 w 40"/>
                  <a:gd name="T1" fmla="*/ 9 h 66"/>
                  <a:gd name="T2" fmla="*/ 0 w 40"/>
                  <a:gd name="T3" fmla="*/ 0 h 66"/>
                  <a:gd name="T4" fmla="*/ 12 w 40"/>
                  <a:gd name="T5" fmla="*/ 37 h 66"/>
                  <a:gd name="T6" fmla="*/ 40 w 40"/>
                  <a:gd name="T7" fmla="*/ 64 h 66"/>
                  <a:gd name="T8" fmla="*/ 38 w 40"/>
                  <a:gd name="T9" fmla="*/ 43 h 66"/>
                  <a:gd name="T10" fmla="*/ 27 w 40"/>
                  <a:gd name="T11" fmla="*/ 33 h 66"/>
                  <a:gd name="T12" fmla="*/ 18 w 40"/>
                  <a:gd name="T13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6">
                    <a:moveTo>
                      <a:pt x="20" y="9"/>
                    </a:moveTo>
                    <a:cubicBezTo>
                      <a:pt x="14" y="11"/>
                      <a:pt x="5" y="3"/>
                      <a:pt x="0" y="0"/>
                    </a:cubicBezTo>
                    <a:cubicBezTo>
                      <a:pt x="0" y="14"/>
                      <a:pt x="2" y="27"/>
                      <a:pt x="12" y="37"/>
                    </a:cubicBezTo>
                    <a:cubicBezTo>
                      <a:pt x="17" y="42"/>
                      <a:pt x="31" y="66"/>
                      <a:pt x="40" y="64"/>
                    </a:cubicBezTo>
                    <a:cubicBezTo>
                      <a:pt x="40" y="57"/>
                      <a:pt x="35" y="50"/>
                      <a:pt x="38" y="43"/>
                    </a:cubicBezTo>
                    <a:cubicBezTo>
                      <a:pt x="35" y="39"/>
                      <a:pt x="30" y="37"/>
                      <a:pt x="27" y="33"/>
                    </a:cubicBezTo>
                    <a:cubicBezTo>
                      <a:pt x="22" y="27"/>
                      <a:pt x="23" y="16"/>
                      <a:pt x="18" y="1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984"/>
              <p:cNvSpPr>
                <a:spLocks/>
              </p:cNvSpPr>
              <p:nvPr/>
            </p:nvSpPr>
            <p:spPr bwMode="auto">
              <a:xfrm>
                <a:off x="1705414" y="820251"/>
                <a:ext cx="25400" cy="63500"/>
              </a:xfrm>
              <a:custGeom>
                <a:avLst/>
                <a:gdLst>
                  <a:gd name="T0" fmla="*/ 2 w 16"/>
                  <a:gd name="T1" fmla="*/ 0 h 40"/>
                  <a:gd name="T2" fmla="*/ 12 w 16"/>
                  <a:gd name="T3" fmla="*/ 20 h 40"/>
                  <a:gd name="T4" fmla="*/ 11 w 16"/>
                  <a:gd name="T5" fmla="*/ 33 h 40"/>
                  <a:gd name="T6" fmla="*/ 3 w 16"/>
                  <a:gd name="T7" fmla="*/ 34 h 40"/>
                  <a:gd name="T8" fmla="*/ 3 w 16"/>
                  <a:gd name="T9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0"/>
                    </a:moveTo>
                    <a:cubicBezTo>
                      <a:pt x="4" y="5"/>
                      <a:pt x="9" y="14"/>
                      <a:pt x="12" y="20"/>
                    </a:cubicBezTo>
                    <a:cubicBezTo>
                      <a:pt x="16" y="27"/>
                      <a:pt x="16" y="27"/>
                      <a:pt x="11" y="33"/>
                    </a:cubicBezTo>
                    <a:cubicBezTo>
                      <a:pt x="8" y="36"/>
                      <a:pt x="7" y="40"/>
                      <a:pt x="3" y="34"/>
                    </a:cubicBezTo>
                    <a:cubicBezTo>
                      <a:pt x="0" y="29"/>
                      <a:pt x="3" y="18"/>
                      <a:pt x="3" y="1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0" name="Arm links"/>
            <p:cNvGrpSpPr/>
            <p:nvPr/>
          </p:nvGrpSpPr>
          <p:grpSpPr>
            <a:xfrm>
              <a:off x="530663" y="1348889"/>
              <a:ext cx="1198563" cy="1285875"/>
              <a:chOff x="530663" y="1348889"/>
              <a:chExt cx="1198563" cy="1285875"/>
            </a:xfrm>
          </p:grpSpPr>
          <p:sp>
            <p:nvSpPr>
              <p:cNvPr id="617" name="Freeform 975"/>
              <p:cNvSpPr>
                <a:spLocks/>
              </p:cNvSpPr>
              <p:nvPr/>
            </p:nvSpPr>
            <p:spPr bwMode="auto">
              <a:xfrm>
                <a:off x="1352989" y="1355239"/>
                <a:ext cx="49213" cy="33338"/>
              </a:xfrm>
              <a:custGeom>
                <a:avLst/>
                <a:gdLst>
                  <a:gd name="T0" fmla="*/ 31 w 31"/>
                  <a:gd name="T1" fmla="*/ 3 h 21"/>
                  <a:gd name="T2" fmla="*/ 16 w 31"/>
                  <a:gd name="T3" fmla="*/ 2 h 21"/>
                  <a:gd name="T4" fmla="*/ 2 w 31"/>
                  <a:gd name="T5" fmla="*/ 12 h 21"/>
                  <a:gd name="T6" fmla="*/ 3 w 31"/>
                  <a:gd name="T7" fmla="*/ 19 h 21"/>
                  <a:gd name="T8" fmla="*/ 5 w 31"/>
                  <a:gd name="T9" fmla="*/ 13 h 21"/>
                  <a:gd name="T10" fmla="*/ 9 w 31"/>
                  <a:gd name="T11" fmla="*/ 6 h 21"/>
                  <a:gd name="T12" fmla="*/ 21 w 31"/>
                  <a:gd name="T13" fmla="*/ 2 h 21"/>
                  <a:gd name="T14" fmla="*/ 30 w 31"/>
                  <a:gd name="T1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1">
                    <a:moveTo>
                      <a:pt x="31" y="3"/>
                    </a:moveTo>
                    <a:cubicBezTo>
                      <a:pt x="28" y="1"/>
                      <a:pt x="21" y="1"/>
                      <a:pt x="16" y="2"/>
                    </a:cubicBezTo>
                    <a:cubicBezTo>
                      <a:pt x="10" y="3"/>
                      <a:pt x="5" y="6"/>
                      <a:pt x="2" y="12"/>
                    </a:cubicBezTo>
                    <a:cubicBezTo>
                      <a:pt x="2" y="13"/>
                      <a:pt x="0" y="21"/>
                      <a:pt x="3" y="19"/>
                    </a:cubicBezTo>
                    <a:cubicBezTo>
                      <a:pt x="4" y="18"/>
                      <a:pt x="5" y="14"/>
                      <a:pt x="5" y="13"/>
                    </a:cubicBezTo>
                    <a:cubicBezTo>
                      <a:pt x="6" y="10"/>
                      <a:pt x="7" y="8"/>
                      <a:pt x="9" y="6"/>
                    </a:cubicBezTo>
                    <a:cubicBezTo>
                      <a:pt x="13" y="3"/>
                      <a:pt x="17" y="3"/>
                      <a:pt x="21" y="2"/>
                    </a:cubicBezTo>
                    <a:cubicBezTo>
                      <a:pt x="24" y="2"/>
                      <a:pt x="28" y="0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2" name="Freeform 518"/>
              <p:cNvSpPr>
                <a:spLocks/>
              </p:cNvSpPr>
              <p:nvPr/>
            </p:nvSpPr>
            <p:spPr bwMode="auto">
              <a:xfrm>
                <a:off x="603689" y="2114064"/>
                <a:ext cx="458788" cy="520700"/>
              </a:xfrm>
              <a:custGeom>
                <a:avLst/>
                <a:gdLst>
                  <a:gd name="T0" fmla="*/ 245 w 286"/>
                  <a:gd name="T1" fmla="*/ 5 h 325"/>
                  <a:gd name="T2" fmla="*/ 256 w 286"/>
                  <a:gd name="T3" fmla="*/ 6 h 325"/>
                  <a:gd name="T4" fmla="*/ 268 w 286"/>
                  <a:gd name="T5" fmla="*/ 15 h 325"/>
                  <a:gd name="T6" fmla="*/ 285 w 286"/>
                  <a:gd name="T7" fmla="*/ 27 h 325"/>
                  <a:gd name="T8" fmla="*/ 280 w 286"/>
                  <a:gd name="T9" fmla="*/ 40 h 325"/>
                  <a:gd name="T10" fmla="*/ 262 w 286"/>
                  <a:gd name="T11" fmla="*/ 51 h 325"/>
                  <a:gd name="T12" fmla="*/ 194 w 286"/>
                  <a:gd name="T13" fmla="*/ 117 h 325"/>
                  <a:gd name="T14" fmla="*/ 49 w 286"/>
                  <a:gd name="T15" fmla="*/ 303 h 325"/>
                  <a:gd name="T16" fmla="*/ 16 w 286"/>
                  <a:gd name="T17" fmla="*/ 324 h 325"/>
                  <a:gd name="T18" fmla="*/ 4 w 286"/>
                  <a:gd name="T19" fmla="*/ 319 h 325"/>
                  <a:gd name="T20" fmla="*/ 7 w 286"/>
                  <a:gd name="T21" fmla="*/ 304 h 325"/>
                  <a:gd name="T22" fmla="*/ 38 w 286"/>
                  <a:gd name="T23" fmla="*/ 276 h 325"/>
                  <a:gd name="T24" fmla="*/ 125 w 286"/>
                  <a:gd name="T25" fmla="*/ 172 h 325"/>
                  <a:gd name="T26" fmla="*/ 221 w 286"/>
                  <a:gd name="T27" fmla="*/ 29 h 325"/>
                  <a:gd name="T28" fmla="*/ 245 w 286"/>
                  <a:gd name="T29" fmla="*/ 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5">
                    <a:moveTo>
                      <a:pt x="245" y="5"/>
                    </a:moveTo>
                    <a:cubicBezTo>
                      <a:pt x="245" y="5"/>
                      <a:pt x="252" y="0"/>
                      <a:pt x="256" y="6"/>
                    </a:cubicBezTo>
                    <a:cubicBezTo>
                      <a:pt x="260" y="13"/>
                      <a:pt x="263" y="11"/>
                      <a:pt x="268" y="15"/>
                    </a:cubicBezTo>
                    <a:cubicBezTo>
                      <a:pt x="273" y="19"/>
                      <a:pt x="285" y="27"/>
                      <a:pt x="285" y="27"/>
                    </a:cubicBezTo>
                    <a:cubicBezTo>
                      <a:pt x="285" y="27"/>
                      <a:pt x="286" y="34"/>
                      <a:pt x="280" y="40"/>
                    </a:cubicBezTo>
                    <a:cubicBezTo>
                      <a:pt x="275" y="45"/>
                      <a:pt x="268" y="47"/>
                      <a:pt x="262" y="51"/>
                    </a:cubicBezTo>
                    <a:cubicBezTo>
                      <a:pt x="255" y="56"/>
                      <a:pt x="227" y="70"/>
                      <a:pt x="194" y="117"/>
                    </a:cubicBezTo>
                    <a:cubicBezTo>
                      <a:pt x="161" y="165"/>
                      <a:pt x="110" y="252"/>
                      <a:pt x="49" y="303"/>
                    </a:cubicBezTo>
                    <a:cubicBezTo>
                      <a:pt x="39" y="311"/>
                      <a:pt x="30" y="325"/>
                      <a:pt x="16" y="324"/>
                    </a:cubicBezTo>
                    <a:cubicBezTo>
                      <a:pt x="3" y="323"/>
                      <a:pt x="9" y="325"/>
                      <a:pt x="4" y="319"/>
                    </a:cubicBezTo>
                    <a:cubicBezTo>
                      <a:pt x="0" y="314"/>
                      <a:pt x="1" y="306"/>
                      <a:pt x="7" y="304"/>
                    </a:cubicBezTo>
                    <a:cubicBezTo>
                      <a:pt x="14" y="302"/>
                      <a:pt x="28" y="285"/>
                      <a:pt x="38" y="276"/>
                    </a:cubicBezTo>
                    <a:cubicBezTo>
                      <a:pt x="49" y="266"/>
                      <a:pt x="99" y="214"/>
                      <a:pt x="125" y="172"/>
                    </a:cubicBezTo>
                    <a:cubicBezTo>
                      <a:pt x="152" y="131"/>
                      <a:pt x="214" y="36"/>
                      <a:pt x="221" y="29"/>
                    </a:cubicBezTo>
                    <a:cubicBezTo>
                      <a:pt x="228" y="23"/>
                      <a:pt x="242" y="9"/>
                      <a:pt x="24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3" name="Freeform 519"/>
              <p:cNvSpPr>
                <a:spLocks/>
              </p:cNvSpPr>
              <p:nvPr/>
            </p:nvSpPr>
            <p:spPr bwMode="auto">
              <a:xfrm>
                <a:off x="610039" y="2118826"/>
                <a:ext cx="452438" cy="515938"/>
              </a:xfrm>
              <a:custGeom>
                <a:avLst/>
                <a:gdLst>
                  <a:gd name="T0" fmla="*/ 281 w 282"/>
                  <a:gd name="T1" fmla="*/ 24 h 322"/>
                  <a:gd name="T2" fmla="*/ 264 w 282"/>
                  <a:gd name="T3" fmla="*/ 12 h 322"/>
                  <a:gd name="T4" fmla="*/ 252 w 282"/>
                  <a:gd name="T5" fmla="*/ 3 h 322"/>
                  <a:gd name="T6" fmla="*/ 246 w 282"/>
                  <a:gd name="T7" fmla="*/ 0 h 322"/>
                  <a:gd name="T8" fmla="*/ 246 w 282"/>
                  <a:gd name="T9" fmla="*/ 0 h 322"/>
                  <a:gd name="T10" fmla="*/ 258 w 282"/>
                  <a:gd name="T11" fmla="*/ 9 h 322"/>
                  <a:gd name="T12" fmla="*/ 275 w 282"/>
                  <a:gd name="T13" fmla="*/ 21 h 322"/>
                  <a:gd name="T14" fmla="*/ 270 w 282"/>
                  <a:gd name="T15" fmla="*/ 33 h 322"/>
                  <a:gd name="T16" fmla="*/ 251 w 282"/>
                  <a:gd name="T17" fmla="*/ 45 h 322"/>
                  <a:gd name="T18" fmla="*/ 183 w 282"/>
                  <a:gd name="T19" fmla="*/ 111 h 322"/>
                  <a:gd name="T20" fmla="*/ 39 w 282"/>
                  <a:gd name="T21" fmla="*/ 296 h 322"/>
                  <a:gd name="T22" fmla="*/ 6 w 282"/>
                  <a:gd name="T23" fmla="*/ 318 h 322"/>
                  <a:gd name="T24" fmla="*/ 1 w 282"/>
                  <a:gd name="T25" fmla="*/ 317 h 322"/>
                  <a:gd name="T26" fmla="*/ 12 w 282"/>
                  <a:gd name="T27" fmla="*/ 321 h 322"/>
                  <a:gd name="T28" fmla="*/ 45 w 282"/>
                  <a:gd name="T29" fmla="*/ 300 h 322"/>
                  <a:gd name="T30" fmla="*/ 190 w 282"/>
                  <a:gd name="T31" fmla="*/ 114 h 322"/>
                  <a:gd name="T32" fmla="*/ 258 w 282"/>
                  <a:gd name="T33" fmla="*/ 48 h 322"/>
                  <a:gd name="T34" fmla="*/ 276 w 282"/>
                  <a:gd name="T35" fmla="*/ 37 h 322"/>
                  <a:gd name="T36" fmla="*/ 281 w 282"/>
                  <a:gd name="T37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2">
                    <a:moveTo>
                      <a:pt x="281" y="24"/>
                    </a:moveTo>
                    <a:cubicBezTo>
                      <a:pt x="281" y="24"/>
                      <a:pt x="269" y="16"/>
                      <a:pt x="264" y="12"/>
                    </a:cubicBezTo>
                    <a:cubicBezTo>
                      <a:pt x="259" y="8"/>
                      <a:pt x="256" y="10"/>
                      <a:pt x="252" y="3"/>
                    </a:cubicBezTo>
                    <a:cubicBezTo>
                      <a:pt x="250" y="0"/>
                      <a:pt x="248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50" y="6"/>
                      <a:pt x="252" y="5"/>
                      <a:pt x="258" y="9"/>
                    </a:cubicBezTo>
                    <a:cubicBezTo>
                      <a:pt x="263" y="12"/>
                      <a:pt x="275" y="21"/>
                      <a:pt x="275" y="21"/>
                    </a:cubicBezTo>
                    <a:cubicBezTo>
                      <a:pt x="275" y="21"/>
                      <a:pt x="275" y="28"/>
                      <a:pt x="270" y="33"/>
                    </a:cubicBezTo>
                    <a:cubicBezTo>
                      <a:pt x="264" y="39"/>
                      <a:pt x="258" y="40"/>
                      <a:pt x="251" y="45"/>
                    </a:cubicBezTo>
                    <a:cubicBezTo>
                      <a:pt x="244" y="50"/>
                      <a:pt x="217" y="64"/>
                      <a:pt x="183" y="111"/>
                    </a:cubicBezTo>
                    <a:cubicBezTo>
                      <a:pt x="150" y="158"/>
                      <a:pt x="99" y="246"/>
                      <a:pt x="39" y="296"/>
                    </a:cubicBezTo>
                    <a:cubicBezTo>
                      <a:pt x="29" y="305"/>
                      <a:pt x="19" y="319"/>
                      <a:pt x="6" y="318"/>
                    </a:cubicBezTo>
                    <a:cubicBezTo>
                      <a:pt x="4" y="317"/>
                      <a:pt x="2" y="317"/>
                      <a:pt x="1" y="317"/>
                    </a:cubicBezTo>
                    <a:cubicBezTo>
                      <a:pt x="4" y="322"/>
                      <a:pt x="0" y="320"/>
                      <a:pt x="12" y="321"/>
                    </a:cubicBezTo>
                    <a:cubicBezTo>
                      <a:pt x="26" y="322"/>
                      <a:pt x="35" y="308"/>
                      <a:pt x="45" y="300"/>
                    </a:cubicBezTo>
                    <a:cubicBezTo>
                      <a:pt x="106" y="249"/>
                      <a:pt x="157" y="162"/>
                      <a:pt x="190" y="114"/>
                    </a:cubicBezTo>
                    <a:cubicBezTo>
                      <a:pt x="223" y="67"/>
                      <a:pt x="251" y="53"/>
                      <a:pt x="258" y="48"/>
                    </a:cubicBezTo>
                    <a:cubicBezTo>
                      <a:pt x="264" y="44"/>
                      <a:pt x="271" y="42"/>
                      <a:pt x="276" y="37"/>
                    </a:cubicBezTo>
                    <a:cubicBezTo>
                      <a:pt x="282" y="31"/>
                      <a:pt x="281" y="24"/>
                      <a:pt x="28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4" name="Freeform 520"/>
              <p:cNvSpPr>
                <a:spLocks/>
              </p:cNvSpPr>
              <p:nvPr/>
            </p:nvSpPr>
            <p:spPr bwMode="auto">
              <a:xfrm>
                <a:off x="603689" y="2115651"/>
                <a:ext cx="460375" cy="519113"/>
              </a:xfrm>
              <a:custGeom>
                <a:avLst/>
                <a:gdLst>
                  <a:gd name="T0" fmla="*/ 246 w 287"/>
                  <a:gd name="T1" fmla="*/ 5 h 324"/>
                  <a:gd name="T2" fmla="*/ 251 w 287"/>
                  <a:gd name="T3" fmla="*/ 3 h 324"/>
                  <a:gd name="T4" fmla="*/ 261 w 287"/>
                  <a:gd name="T5" fmla="*/ 12 h 324"/>
                  <a:gd name="T6" fmla="*/ 278 w 287"/>
                  <a:gd name="T7" fmla="*/ 23 h 324"/>
                  <a:gd name="T8" fmla="*/ 285 w 287"/>
                  <a:gd name="T9" fmla="*/ 26 h 324"/>
                  <a:gd name="T10" fmla="*/ 284 w 287"/>
                  <a:gd name="T11" fmla="*/ 26 h 324"/>
                  <a:gd name="T12" fmla="*/ 279 w 287"/>
                  <a:gd name="T13" fmla="*/ 38 h 324"/>
                  <a:gd name="T14" fmla="*/ 261 w 287"/>
                  <a:gd name="T15" fmla="*/ 49 h 324"/>
                  <a:gd name="T16" fmla="*/ 193 w 287"/>
                  <a:gd name="T17" fmla="*/ 115 h 324"/>
                  <a:gd name="T18" fmla="*/ 34 w 287"/>
                  <a:gd name="T19" fmla="*/ 314 h 324"/>
                  <a:gd name="T20" fmla="*/ 17 w 287"/>
                  <a:gd name="T21" fmla="*/ 321 h 324"/>
                  <a:gd name="T22" fmla="*/ 8 w 287"/>
                  <a:gd name="T23" fmla="*/ 321 h 324"/>
                  <a:gd name="T24" fmla="*/ 8 w 287"/>
                  <a:gd name="T25" fmla="*/ 321 h 324"/>
                  <a:gd name="T26" fmla="*/ 8 w 287"/>
                  <a:gd name="T27" fmla="*/ 321 h 324"/>
                  <a:gd name="T28" fmla="*/ 8 w 287"/>
                  <a:gd name="T29" fmla="*/ 321 h 324"/>
                  <a:gd name="T30" fmla="*/ 8 w 287"/>
                  <a:gd name="T31" fmla="*/ 321 h 324"/>
                  <a:gd name="T32" fmla="*/ 7 w 287"/>
                  <a:gd name="T33" fmla="*/ 322 h 324"/>
                  <a:gd name="T34" fmla="*/ 8 w 287"/>
                  <a:gd name="T35" fmla="*/ 321 h 324"/>
                  <a:gd name="T36" fmla="*/ 8 w 287"/>
                  <a:gd name="T37" fmla="*/ 321 h 324"/>
                  <a:gd name="T38" fmla="*/ 8 w 287"/>
                  <a:gd name="T39" fmla="*/ 321 h 324"/>
                  <a:gd name="T40" fmla="*/ 7 w 287"/>
                  <a:gd name="T41" fmla="*/ 320 h 324"/>
                  <a:gd name="T42" fmla="*/ 3 w 287"/>
                  <a:gd name="T43" fmla="*/ 311 h 324"/>
                  <a:gd name="T44" fmla="*/ 14 w 287"/>
                  <a:gd name="T45" fmla="*/ 300 h 324"/>
                  <a:gd name="T46" fmla="*/ 127 w 287"/>
                  <a:gd name="T47" fmla="*/ 172 h 324"/>
                  <a:gd name="T48" fmla="*/ 208 w 287"/>
                  <a:gd name="T49" fmla="*/ 49 h 324"/>
                  <a:gd name="T50" fmla="*/ 222 w 287"/>
                  <a:gd name="T51" fmla="*/ 30 h 324"/>
                  <a:gd name="T52" fmla="*/ 242 w 287"/>
                  <a:gd name="T53" fmla="*/ 9 h 324"/>
                  <a:gd name="T54" fmla="*/ 245 w 287"/>
                  <a:gd name="T55" fmla="*/ 4 h 324"/>
                  <a:gd name="T56" fmla="*/ 245 w 287"/>
                  <a:gd name="T57" fmla="*/ 4 h 324"/>
                  <a:gd name="T58" fmla="*/ 240 w 287"/>
                  <a:gd name="T59" fmla="*/ 7 h 324"/>
                  <a:gd name="T60" fmla="*/ 215 w 287"/>
                  <a:gd name="T61" fmla="*/ 34 h 324"/>
                  <a:gd name="T62" fmla="*/ 37 w 287"/>
                  <a:gd name="T63" fmla="*/ 273 h 324"/>
                  <a:gd name="T64" fmla="*/ 13 w 287"/>
                  <a:gd name="T65" fmla="*/ 298 h 324"/>
                  <a:gd name="T66" fmla="*/ 0 w 287"/>
                  <a:gd name="T67" fmla="*/ 311 h 324"/>
                  <a:gd name="T68" fmla="*/ 5 w 287"/>
                  <a:gd name="T69" fmla="*/ 322 h 324"/>
                  <a:gd name="T70" fmla="*/ 7 w 287"/>
                  <a:gd name="T71" fmla="*/ 324 h 324"/>
                  <a:gd name="T72" fmla="*/ 16 w 287"/>
                  <a:gd name="T73" fmla="*/ 324 h 324"/>
                  <a:gd name="T74" fmla="*/ 36 w 287"/>
                  <a:gd name="T75" fmla="*/ 316 h 324"/>
                  <a:gd name="T76" fmla="*/ 195 w 287"/>
                  <a:gd name="T77" fmla="*/ 117 h 324"/>
                  <a:gd name="T78" fmla="*/ 254 w 287"/>
                  <a:gd name="T79" fmla="*/ 57 h 324"/>
                  <a:gd name="T80" fmla="*/ 272 w 287"/>
                  <a:gd name="T81" fmla="*/ 46 h 324"/>
                  <a:gd name="T82" fmla="*/ 287 w 287"/>
                  <a:gd name="T83" fmla="*/ 27 h 324"/>
                  <a:gd name="T84" fmla="*/ 287 w 287"/>
                  <a:gd name="T85" fmla="*/ 25 h 324"/>
                  <a:gd name="T86" fmla="*/ 269 w 287"/>
                  <a:gd name="T87" fmla="*/ 13 h 324"/>
                  <a:gd name="T88" fmla="*/ 258 w 287"/>
                  <a:gd name="T89" fmla="*/ 4 h 324"/>
                  <a:gd name="T90" fmla="*/ 244 w 287"/>
                  <a:gd name="T91" fmla="*/ 2 h 324"/>
                  <a:gd name="T92" fmla="*/ 244 w 287"/>
                  <a:gd name="T93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7" h="324">
                    <a:moveTo>
                      <a:pt x="245" y="4"/>
                    </a:move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4"/>
                      <a:pt x="248" y="3"/>
                      <a:pt x="251" y="3"/>
                    </a:cubicBezTo>
                    <a:cubicBezTo>
                      <a:pt x="252" y="3"/>
                      <a:pt x="254" y="4"/>
                      <a:pt x="255" y="6"/>
                    </a:cubicBezTo>
                    <a:cubicBezTo>
                      <a:pt x="257" y="9"/>
                      <a:pt x="259" y="11"/>
                      <a:pt x="261" y="12"/>
                    </a:cubicBezTo>
                    <a:cubicBezTo>
                      <a:pt x="263" y="13"/>
                      <a:pt x="265" y="14"/>
                      <a:pt x="267" y="15"/>
                    </a:cubicBezTo>
                    <a:cubicBezTo>
                      <a:pt x="270" y="17"/>
                      <a:pt x="274" y="20"/>
                      <a:pt x="278" y="23"/>
                    </a:cubicBezTo>
                    <a:cubicBezTo>
                      <a:pt x="281" y="25"/>
                      <a:pt x="284" y="27"/>
                      <a:pt x="284" y="27"/>
                    </a:cubicBezTo>
                    <a:cubicBezTo>
                      <a:pt x="285" y="26"/>
                      <a:pt x="285" y="26"/>
                      <a:pt x="285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9"/>
                      <a:pt x="283" y="33"/>
                      <a:pt x="279" y="38"/>
                    </a:cubicBezTo>
                    <a:cubicBezTo>
                      <a:pt x="277" y="40"/>
                      <a:pt x="274" y="42"/>
                      <a:pt x="271" y="43"/>
                    </a:cubicBezTo>
                    <a:cubicBezTo>
                      <a:pt x="268" y="45"/>
                      <a:pt x="264" y="47"/>
                      <a:pt x="261" y="49"/>
                    </a:cubicBezTo>
                    <a:cubicBezTo>
                      <a:pt x="259" y="50"/>
                      <a:pt x="256" y="52"/>
                      <a:pt x="252" y="55"/>
                    </a:cubicBezTo>
                    <a:cubicBezTo>
                      <a:pt x="240" y="63"/>
                      <a:pt x="218" y="80"/>
                      <a:pt x="193" y="115"/>
                    </a:cubicBezTo>
                    <a:cubicBezTo>
                      <a:pt x="159" y="163"/>
                      <a:pt x="109" y="250"/>
                      <a:pt x="48" y="300"/>
                    </a:cubicBezTo>
                    <a:cubicBezTo>
                      <a:pt x="43" y="305"/>
                      <a:pt x="39" y="310"/>
                      <a:pt x="34" y="314"/>
                    </a:cubicBezTo>
                    <a:cubicBezTo>
                      <a:pt x="29" y="318"/>
                      <a:pt x="24" y="321"/>
                      <a:pt x="18" y="321"/>
                    </a:cubicBezTo>
                    <a:cubicBezTo>
                      <a:pt x="18" y="321"/>
                      <a:pt x="17" y="321"/>
                      <a:pt x="17" y="321"/>
                    </a:cubicBezTo>
                    <a:cubicBezTo>
                      <a:pt x="13" y="321"/>
                      <a:pt x="11" y="321"/>
                      <a:pt x="10" y="321"/>
                    </a:cubicBezTo>
                    <a:cubicBezTo>
                      <a:pt x="9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0"/>
                      <a:pt x="7" y="320"/>
                    </a:cubicBezTo>
                    <a:cubicBezTo>
                      <a:pt x="7" y="319"/>
                      <a:pt x="6" y="318"/>
                      <a:pt x="6" y="317"/>
                    </a:cubicBezTo>
                    <a:cubicBezTo>
                      <a:pt x="4" y="315"/>
                      <a:pt x="3" y="313"/>
                      <a:pt x="3" y="311"/>
                    </a:cubicBezTo>
                    <a:cubicBezTo>
                      <a:pt x="3" y="308"/>
                      <a:pt x="5" y="305"/>
                      <a:pt x="8" y="304"/>
                    </a:cubicBezTo>
                    <a:cubicBezTo>
                      <a:pt x="10" y="303"/>
                      <a:pt x="12" y="302"/>
                      <a:pt x="14" y="300"/>
                    </a:cubicBezTo>
                    <a:cubicBezTo>
                      <a:pt x="22" y="294"/>
                      <a:pt x="32" y="283"/>
                      <a:pt x="39" y="276"/>
                    </a:cubicBezTo>
                    <a:cubicBezTo>
                      <a:pt x="50" y="266"/>
                      <a:pt x="100" y="214"/>
                      <a:pt x="127" y="172"/>
                    </a:cubicBezTo>
                    <a:cubicBezTo>
                      <a:pt x="140" y="152"/>
                      <a:pt x="162" y="117"/>
                      <a:pt x="182" y="88"/>
                    </a:cubicBezTo>
                    <a:cubicBezTo>
                      <a:pt x="192" y="73"/>
                      <a:pt x="201" y="59"/>
                      <a:pt x="208" y="49"/>
                    </a:cubicBezTo>
                    <a:cubicBezTo>
                      <a:pt x="212" y="43"/>
                      <a:pt x="215" y="39"/>
                      <a:pt x="217" y="36"/>
                    </a:cubicBezTo>
                    <a:cubicBezTo>
                      <a:pt x="219" y="32"/>
                      <a:pt x="221" y="30"/>
                      <a:pt x="222" y="30"/>
                    </a:cubicBezTo>
                    <a:cubicBezTo>
                      <a:pt x="225" y="26"/>
                      <a:pt x="231" y="21"/>
                      <a:pt x="236" y="16"/>
                    </a:cubicBezTo>
                    <a:cubicBezTo>
                      <a:pt x="238" y="14"/>
                      <a:pt x="240" y="11"/>
                      <a:pt x="242" y="9"/>
                    </a:cubicBezTo>
                    <a:cubicBezTo>
                      <a:pt x="244" y="7"/>
                      <a:pt x="245" y="6"/>
                      <a:pt x="246" y="4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3" y="4"/>
                      <a:pt x="242" y="5"/>
                      <a:pt x="240" y="7"/>
                    </a:cubicBezTo>
                    <a:cubicBezTo>
                      <a:pt x="234" y="13"/>
                      <a:pt x="225" y="22"/>
                      <a:pt x="220" y="27"/>
                    </a:cubicBezTo>
                    <a:cubicBezTo>
                      <a:pt x="219" y="28"/>
                      <a:pt x="217" y="31"/>
                      <a:pt x="215" y="34"/>
                    </a:cubicBezTo>
                    <a:cubicBezTo>
                      <a:pt x="198" y="57"/>
                      <a:pt x="148" y="134"/>
                      <a:pt x="124" y="171"/>
                    </a:cubicBezTo>
                    <a:cubicBezTo>
                      <a:pt x="97" y="212"/>
                      <a:pt x="47" y="264"/>
                      <a:pt x="37" y="273"/>
                    </a:cubicBezTo>
                    <a:cubicBezTo>
                      <a:pt x="32" y="278"/>
                      <a:pt x="26" y="285"/>
                      <a:pt x="20" y="290"/>
                    </a:cubicBezTo>
                    <a:cubicBezTo>
                      <a:pt x="18" y="293"/>
                      <a:pt x="15" y="296"/>
                      <a:pt x="13" y="298"/>
                    </a:cubicBezTo>
                    <a:cubicBezTo>
                      <a:pt x="10" y="300"/>
                      <a:pt x="8" y="301"/>
                      <a:pt x="7" y="301"/>
                    </a:cubicBezTo>
                    <a:cubicBezTo>
                      <a:pt x="2" y="303"/>
                      <a:pt x="0" y="307"/>
                      <a:pt x="0" y="311"/>
                    </a:cubicBezTo>
                    <a:cubicBezTo>
                      <a:pt x="0" y="314"/>
                      <a:pt x="1" y="317"/>
                      <a:pt x="3" y="319"/>
                    </a:cubicBezTo>
                    <a:cubicBezTo>
                      <a:pt x="4" y="321"/>
                      <a:pt x="5" y="321"/>
                      <a:pt x="5" y="322"/>
                    </a:cubicBezTo>
                    <a:cubicBezTo>
                      <a:pt x="5" y="322"/>
                      <a:pt x="5" y="323"/>
                      <a:pt x="6" y="323"/>
                    </a:cubicBezTo>
                    <a:cubicBezTo>
                      <a:pt x="7" y="324"/>
                      <a:pt x="7" y="324"/>
                      <a:pt x="7" y="324"/>
                    </a:cubicBezTo>
                    <a:cubicBezTo>
                      <a:pt x="8" y="324"/>
                      <a:pt x="9" y="324"/>
                      <a:pt x="10" y="324"/>
                    </a:cubicBezTo>
                    <a:cubicBezTo>
                      <a:pt x="12" y="324"/>
                      <a:pt x="14" y="324"/>
                      <a:pt x="16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25" y="324"/>
                      <a:pt x="31" y="321"/>
                      <a:pt x="36" y="316"/>
                    </a:cubicBezTo>
                    <a:cubicBezTo>
                      <a:pt x="41" y="312"/>
                      <a:pt x="46" y="307"/>
                      <a:pt x="50" y="303"/>
                    </a:cubicBezTo>
                    <a:cubicBezTo>
                      <a:pt x="111" y="252"/>
                      <a:pt x="162" y="164"/>
                      <a:pt x="195" y="117"/>
                    </a:cubicBezTo>
                    <a:cubicBezTo>
                      <a:pt x="212" y="93"/>
                      <a:pt x="227" y="78"/>
                      <a:pt x="239" y="68"/>
                    </a:cubicBezTo>
                    <a:cubicBezTo>
                      <a:pt x="245" y="64"/>
                      <a:pt x="250" y="60"/>
                      <a:pt x="254" y="57"/>
                    </a:cubicBezTo>
                    <a:cubicBezTo>
                      <a:pt x="258" y="55"/>
                      <a:pt x="261" y="53"/>
                      <a:pt x="263" y="52"/>
                    </a:cubicBezTo>
                    <a:cubicBezTo>
                      <a:pt x="266" y="49"/>
                      <a:pt x="269" y="48"/>
                      <a:pt x="272" y="46"/>
                    </a:cubicBezTo>
                    <a:cubicBezTo>
                      <a:pt x="275" y="44"/>
                      <a:pt x="278" y="43"/>
                      <a:pt x="281" y="40"/>
                    </a:cubicBezTo>
                    <a:cubicBezTo>
                      <a:pt x="286" y="35"/>
                      <a:pt x="287" y="29"/>
                      <a:pt x="287" y="27"/>
                    </a:cubicBezTo>
                    <a:cubicBezTo>
                      <a:pt x="287" y="26"/>
                      <a:pt x="287" y="26"/>
                      <a:pt x="287" y="26"/>
                    </a:cubicBezTo>
                    <a:cubicBezTo>
                      <a:pt x="287" y="25"/>
                      <a:pt x="287" y="25"/>
                      <a:pt x="287" y="25"/>
                    </a:cubicBezTo>
                    <a:cubicBezTo>
                      <a:pt x="286" y="25"/>
                      <a:pt x="286" y="25"/>
                      <a:pt x="286" y="25"/>
                    </a:cubicBezTo>
                    <a:cubicBezTo>
                      <a:pt x="286" y="25"/>
                      <a:pt x="274" y="16"/>
                      <a:pt x="269" y="13"/>
                    </a:cubicBezTo>
                    <a:cubicBezTo>
                      <a:pt x="266" y="11"/>
                      <a:pt x="264" y="10"/>
                      <a:pt x="262" y="9"/>
                    </a:cubicBezTo>
                    <a:cubicBezTo>
                      <a:pt x="261" y="8"/>
                      <a:pt x="259" y="7"/>
                      <a:pt x="258" y="4"/>
                    </a:cubicBezTo>
                    <a:cubicBezTo>
                      <a:pt x="256" y="1"/>
                      <a:pt x="253" y="0"/>
                      <a:pt x="251" y="0"/>
                    </a:cubicBezTo>
                    <a:cubicBezTo>
                      <a:pt x="247" y="0"/>
                      <a:pt x="244" y="2"/>
                      <a:pt x="244" y="2"/>
                    </a:cubicBezTo>
                    <a:cubicBezTo>
                      <a:pt x="244" y="2"/>
                      <a:pt x="244" y="2"/>
                      <a:pt x="244" y="2"/>
                    </a:cubicBezTo>
                    <a:cubicBezTo>
                      <a:pt x="244" y="3"/>
                      <a:pt x="244" y="3"/>
                      <a:pt x="244" y="3"/>
                    </a:cubicBezTo>
                    <a:lnTo>
                      <a:pt x="245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5" name="Freeform 521"/>
              <p:cNvSpPr>
                <a:spLocks/>
              </p:cNvSpPr>
              <p:nvPr/>
            </p:nvSpPr>
            <p:spPr bwMode="auto">
              <a:xfrm>
                <a:off x="1337114" y="1348889"/>
                <a:ext cx="82550" cy="65088"/>
              </a:xfrm>
              <a:custGeom>
                <a:avLst/>
                <a:gdLst>
                  <a:gd name="T0" fmla="*/ 23 w 51"/>
                  <a:gd name="T1" fmla="*/ 32 h 41"/>
                  <a:gd name="T2" fmla="*/ 37 w 51"/>
                  <a:gd name="T3" fmla="*/ 16 h 41"/>
                  <a:gd name="T4" fmla="*/ 37 w 51"/>
                  <a:gd name="T5" fmla="*/ 2 h 41"/>
                  <a:gd name="T6" fmla="*/ 9 w 51"/>
                  <a:gd name="T7" fmla="*/ 41 h 41"/>
                  <a:gd name="T8" fmla="*/ 23 w 51"/>
                  <a:gd name="T9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23" y="32"/>
                    </a:moveTo>
                    <a:cubicBezTo>
                      <a:pt x="23" y="32"/>
                      <a:pt x="23" y="14"/>
                      <a:pt x="37" y="16"/>
                    </a:cubicBezTo>
                    <a:cubicBezTo>
                      <a:pt x="51" y="18"/>
                      <a:pt x="50" y="5"/>
                      <a:pt x="37" y="2"/>
                    </a:cubicBezTo>
                    <a:cubicBezTo>
                      <a:pt x="24" y="0"/>
                      <a:pt x="0" y="5"/>
                      <a:pt x="9" y="41"/>
                    </a:cubicBez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6" name="Freeform 522"/>
              <p:cNvSpPr>
                <a:spLocks/>
              </p:cNvSpPr>
              <p:nvPr/>
            </p:nvSpPr>
            <p:spPr bwMode="auto">
              <a:xfrm>
                <a:off x="1345051" y="1348889"/>
                <a:ext cx="69850" cy="68263"/>
              </a:xfrm>
              <a:custGeom>
                <a:avLst/>
                <a:gdLst>
                  <a:gd name="T0" fmla="*/ 18 w 43"/>
                  <a:gd name="T1" fmla="*/ 32 h 43"/>
                  <a:gd name="T2" fmla="*/ 19 w 43"/>
                  <a:gd name="T3" fmla="*/ 32 h 43"/>
                  <a:gd name="T4" fmla="*/ 19 w 43"/>
                  <a:gd name="T5" fmla="*/ 32 h 43"/>
                  <a:gd name="T6" fmla="*/ 21 w 43"/>
                  <a:gd name="T7" fmla="*/ 23 h 43"/>
                  <a:gd name="T8" fmla="*/ 24 w 43"/>
                  <a:gd name="T9" fmla="*/ 19 h 43"/>
                  <a:gd name="T10" fmla="*/ 30 w 43"/>
                  <a:gd name="T11" fmla="*/ 18 h 43"/>
                  <a:gd name="T12" fmla="*/ 32 w 43"/>
                  <a:gd name="T13" fmla="*/ 18 h 43"/>
                  <a:gd name="T14" fmla="*/ 34 w 43"/>
                  <a:gd name="T15" fmla="*/ 18 h 43"/>
                  <a:gd name="T16" fmla="*/ 41 w 43"/>
                  <a:gd name="T17" fmla="*/ 16 h 43"/>
                  <a:gd name="T18" fmla="*/ 43 w 43"/>
                  <a:gd name="T19" fmla="*/ 11 h 43"/>
                  <a:gd name="T20" fmla="*/ 32 w 43"/>
                  <a:gd name="T21" fmla="*/ 1 h 43"/>
                  <a:gd name="T22" fmla="*/ 26 w 43"/>
                  <a:gd name="T23" fmla="*/ 0 h 43"/>
                  <a:gd name="T24" fmla="*/ 9 w 43"/>
                  <a:gd name="T25" fmla="*/ 6 h 43"/>
                  <a:gd name="T26" fmla="*/ 0 w 43"/>
                  <a:gd name="T27" fmla="*/ 26 h 43"/>
                  <a:gd name="T28" fmla="*/ 2 w 43"/>
                  <a:gd name="T29" fmla="*/ 41 h 43"/>
                  <a:gd name="T30" fmla="*/ 3 w 43"/>
                  <a:gd name="T31" fmla="*/ 43 h 43"/>
                  <a:gd name="T32" fmla="*/ 19 w 43"/>
                  <a:gd name="T33" fmla="*/ 33 h 43"/>
                  <a:gd name="T34" fmla="*/ 19 w 43"/>
                  <a:gd name="T35" fmla="*/ 32 h 43"/>
                  <a:gd name="T36" fmla="*/ 18 w 43"/>
                  <a:gd name="T37" fmla="*/ 32 h 43"/>
                  <a:gd name="T38" fmla="*/ 17 w 43"/>
                  <a:gd name="T39" fmla="*/ 31 h 43"/>
                  <a:gd name="T40" fmla="*/ 3 w 43"/>
                  <a:gd name="T41" fmla="*/ 39 h 43"/>
                  <a:gd name="T42" fmla="*/ 4 w 43"/>
                  <a:gd name="T43" fmla="*/ 41 h 43"/>
                  <a:gd name="T44" fmla="*/ 5 w 43"/>
                  <a:gd name="T45" fmla="*/ 40 h 43"/>
                  <a:gd name="T46" fmla="*/ 3 w 43"/>
                  <a:gd name="T47" fmla="*/ 26 h 43"/>
                  <a:gd name="T48" fmla="*/ 11 w 43"/>
                  <a:gd name="T49" fmla="*/ 8 h 43"/>
                  <a:gd name="T50" fmla="*/ 26 w 43"/>
                  <a:gd name="T51" fmla="*/ 3 h 43"/>
                  <a:gd name="T52" fmla="*/ 31 w 43"/>
                  <a:gd name="T53" fmla="*/ 4 h 43"/>
                  <a:gd name="T54" fmla="*/ 40 w 43"/>
                  <a:gd name="T55" fmla="*/ 11 h 43"/>
                  <a:gd name="T56" fmla="*/ 39 w 43"/>
                  <a:gd name="T57" fmla="*/ 14 h 43"/>
                  <a:gd name="T58" fmla="*/ 34 w 43"/>
                  <a:gd name="T59" fmla="*/ 15 h 43"/>
                  <a:gd name="T60" fmla="*/ 32 w 43"/>
                  <a:gd name="T61" fmla="*/ 15 h 43"/>
                  <a:gd name="T62" fmla="*/ 30 w 43"/>
                  <a:gd name="T63" fmla="*/ 15 h 43"/>
                  <a:gd name="T64" fmla="*/ 22 w 43"/>
                  <a:gd name="T65" fmla="*/ 18 h 43"/>
                  <a:gd name="T66" fmla="*/ 17 w 43"/>
                  <a:gd name="T67" fmla="*/ 27 h 43"/>
                  <a:gd name="T68" fmla="*/ 16 w 43"/>
                  <a:gd name="T69" fmla="*/ 32 h 43"/>
                  <a:gd name="T70" fmla="*/ 18 w 43"/>
                  <a:gd name="T71" fmla="*/ 32 h 43"/>
                  <a:gd name="T72" fmla="*/ 17 w 43"/>
                  <a:gd name="T73" fmla="*/ 31 h 43"/>
                  <a:gd name="T74" fmla="*/ 18 w 43"/>
                  <a:gd name="T75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43">
                    <a:moveTo>
                      <a:pt x="18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0"/>
                      <a:pt x="20" y="26"/>
                      <a:pt x="21" y="23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6" y="18"/>
                      <a:pt x="27" y="18"/>
                      <a:pt x="30" y="18"/>
                    </a:cubicBezTo>
                    <a:cubicBezTo>
                      <a:pt x="30" y="18"/>
                      <a:pt x="31" y="18"/>
                      <a:pt x="32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7" y="18"/>
                      <a:pt x="39" y="17"/>
                      <a:pt x="41" y="16"/>
                    </a:cubicBezTo>
                    <a:cubicBezTo>
                      <a:pt x="43" y="15"/>
                      <a:pt x="43" y="13"/>
                      <a:pt x="43" y="11"/>
                    </a:cubicBezTo>
                    <a:cubicBezTo>
                      <a:pt x="43" y="7"/>
                      <a:pt x="39" y="2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  <a:cubicBezTo>
                      <a:pt x="21" y="0"/>
                      <a:pt x="14" y="2"/>
                      <a:pt x="9" y="6"/>
                    </a:cubicBezTo>
                    <a:cubicBezTo>
                      <a:pt x="4" y="10"/>
                      <a:pt x="0" y="17"/>
                      <a:pt x="0" y="26"/>
                    </a:cubicBezTo>
                    <a:cubicBezTo>
                      <a:pt x="0" y="31"/>
                      <a:pt x="1" y="36"/>
                      <a:pt x="2" y="4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35"/>
                      <a:pt x="3" y="30"/>
                      <a:pt x="3" y="26"/>
                    </a:cubicBezTo>
                    <a:cubicBezTo>
                      <a:pt x="3" y="17"/>
                      <a:pt x="6" y="12"/>
                      <a:pt x="11" y="8"/>
                    </a:cubicBezTo>
                    <a:cubicBezTo>
                      <a:pt x="15" y="5"/>
                      <a:pt x="21" y="3"/>
                      <a:pt x="26" y="3"/>
                    </a:cubicBezTo>
                    <a:cubicBezTo>
                      <a:pt x="28" y="3"/>
                      <a:pt x="30" y="4"/>
                      <a:pt x="31" y="4"/>
                    </a:cubicBezTo>
                    <a:cubicBezTo>
                      <a:pt x="38" y="5"/>
                      <a:pt x="40" y="9"/>
                      <a:pt x="40" y="11"/>
                    </a:cubicBezTo>
                    <a:cubicBezTo>
                      <a:pt x="40" y="12"/>
                      <a:pt x="40" y="13"/>
                      <a:pt x="39" y="14"/>
                    </a:cubicBezTo>
                    <a:cubicBezTo>
                      <a:pt x="38" y="14"/>
                      <a:pt x="37" y="15"/>
                      <a:pt x="34" y="15"/>
                    </a:cubicBezTo>
                    <a:cubicBezTo>
                      <a:pt x="34" y="15"/>
                      <a:pt x="33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6" y="15"/>
                      <a:pt x="24" y="16"/>
                      <a:pt x="22" y="18"/>
                    </a:cubicBezTo>
                    <a:cubicBezTo>
                      <a:pt x="19" y="20"/>
                      <a:pt x="18" y="24"/>
                      <a:pt x="17" y="27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7" name="Freeform 523"/>
              <p:cNvSpPr>
                <a:spLocks/>
              </p:cNvSpPr>
              <p:nvPr/>
            </p:nvSpPr>
            <p:spPr bwMode="auto">
              <a:xfrm>
                <a:off x="935476" y="1382226"/>
                <a:ext cx="560388" cy="777875"/>
              </a:xfrm>
              <a:custGeom>
                <a:avLst/>
                <a:gdLst>
                  <a:gd name="T0" fmla="*/ 240 w 350"/>
                  <a:gd name="T1" fmla="*/ 32 h 486"/>
                  <a:gd name="T2" fmla="*/ 256 w 350"/>
                  <a:gd name="T3" fmla="*/ 19 h 486"/>
                  <a:gd name="T4" fmla="*/ 277 w 350"/>
                  <a:gd name="T5" fmla="*/ 0 h 486"/>
                  <a:gd name="T6" fmla="*/ 295 w 350"/>
                  <a:gd name="T7" fmla="*/ 5 h 486"/>
                  <a:gd name="T8" fmla="*/ 314 w 350"/>
                  <a:gd name="T9" fmla="*/ 6 h 486"/>
                  <a:gd name="T10" fmla="*/ 342 w 350"/>
                  <a:gd name="T11" fmla="*/ 28 h 486"/>
                  <a:gd name="T12" fmla="*/ 330 w 350"/>
                  <a:gd name="T13" fmla="*/ 72 h 486"/>
                  <a:gd name="T14" fmla="*/ 294 w 350"/>
                  <a:gd name="T15" fmla="*/ 86 h 486"/>
                  <a:gd name="T16" fmla="*/ 132 w 350"/>
                  <a:gd name="T17" fmla="*/ 366 h 486"/>
                  <a:gd name="T18" fmla="*/ 105 w 350"/>
                  <a:gd name="T19" fmla="*/ 470 h 486"/>
                  <a:gd name="T20" fmla="*/ 85 w 350"/>
                  <a:gd name="T21" fmla="*/ 483 h 486"/>
                  <a:gd name="T22" fmla="*/ 71 w 350"/>
                  <a:gd name="T23" fmla="*/ 479 h 486"/>
                  <a:gd name="T24" fmla="*/ 54 w 350"/>
                  <a:gd name="T25" fmla="*/ 468 h 486"/>
                  <a:gd name="T26" fmla="*/ 44 w 350"/>
                  <a:gd name="T27" fmla="*/ 457 h 486"/>
                  <a:gd name="T28" fmla="*/ 27 w 350"/>
                  <a:gd name="T29" fmla="*/ 447 h 486"/>
                  <a:gd name="T30" fmla="*/ 6 w 350"/>
                  <a:gd name="T31" fmla="*/ 428 h 486"/>
                  <a:gd name="T32" fmla="*/ 23 w 350"/>
                  <a:gd name="T33" fmla="*/ 409 h 486"/>
                  <a:gd name="T34" fmla="*/ 101 w 350"/>
                  <a:gd name="T35" fmla="*/ 320 h 486"/>
                  <a:gd name="T36" fmla="*/ 212 w 350"/>
                  <a:gd name="T37" fmla="*/ 104 h 486"/>
                  <a:gd name="T38" fmla="*/ 240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240" y="32"/>
                    </a:moveTo>
                    <a:cubicBezTo>
                      <a:pt x="245" y="29"/>
                      <a:pt x="253" y="26"/>
                      <a:pt x="256" y="19"/>
                    </a:cubicBezTo>
                    <a:cubicBezTo>
                      <a:pt x="259" y="12"/>
                      <a:pt x="269" y="0"/>
                      <a:pt x="277" y="0"/>
                    </a:cubicBezTo>
                    <a:cubicBezTo>
                      <a:pt x="285" y="0"/>
                      <a:pt x="287" y="7"/>
                      <a:pt x="295" y="5"/>
                    </a:cubicBezTo>
                    <a:cubicBezTo>
                      <a:pt x="304" y="4"/>
                      <a:pt x="309" y="4"/>
                      <a:pt x="314" y="6"/>
                    </a:cubicBezTo>
                    <a:cubicBezTo>
                      <a:pt x="318" y="9"/>
                      <a:pt x="335" y="10"/>
                      <a:pt x="342" y="28"/>
                    </a:cubicBezTo>
                    <a:cubicBezTo>
                      <a:pt x="350" y="46"/>
                      <a:pt x="338" y="67"/>
                      <a:pt x="330" y="72"/>
                    </a:cubicBezTo>
                    <a:cubicBezTo>
                      <a:pt x="314" y="83"/>
                      <a:pt x="308" y="82"/>
                      <a:pt x="294" y="86"/>
                    </a:cubicBezTo>
                    <a:cubicBezTo>
                      <a:pt x="284" y="89"/>
                      <a:pt x="152" y="310"/>
                      <a:pt x="132" y="366"/>
                    </a:cubicBezTo>
                    <a:cubicBezTo>
                      <a:pt x="112" y="422"/>
                      <a:pt x="106" y="461"/>
                      <a:pt x="105" y="470"/>
                    </a:cubicBezTo>
                    <a:cubicBezTo>
                      <a:pt x="104" y="479"/>
                      <a:pt x="89" y="482"/>
                      <a:pt x="85" y="483"/>
                    </a:cubicBezTo>
                    <a:cubicBezTo>
                      <a:pt x="81" y="484"/>
                      <a:pt x="80" y="486"/>
                      <a:pt x="71" y="479"/>
                    </a:cubicBezTo>
                    <a:cubicBezTo>
                      <a:pt x="62" y="472"/>
                      <a:pt x="60" y="471"/>
                      <a:pt x="54" y="468"/>
                    </a:cubicBezTo>
                    <a:cubicBezTo>
                      <a:pt x="48" y="465"/>
                      <a:pt x="50" y="458"/>
                      <a:pt x="44" y="457"/>
                    </a:cubicBezTo>
                    <a:cubicBezTo>
                      <a:pt x="38" y="456"/>
                      <a:pt x="38" y="451"/>
                      <a:pt x="27" y="447"/>
                    </a:cubicBezTo>
                    <a:cubicBezTo>
                      <a:pt x="16" y="443"/>
                      <a:pt x="0" y="440"/>
                      <a:pt x="6" y="428"/>
                    </a:cubicBezTo>
                    <a:cubicBezTo>
                      <a:pt x="12" y="416"/>
                      <a:pt x="10" y="414"/>
                      <a:pt x="23" y="409"/>
                    </a:cubicBezTo>
                    <a:cubicBezTo>
                      <a:pt x="36" y="404"/>
                      <a:pt x="53" y="403"/>
                      <a:pt x="101" y="320"/>
                    </a:cubicBezTo>
                    <a:cubicBezTo>
                      <a:pt x="149" y="237"/>
                      <a:pt x="199" y="141"/>
                      <a:pt x="212" y="104"/>
                    </a:cubicBezTo>
                    <a:cubicBezTo>
                      <a:pt x="225" y="67"/>
                      <a:pt x="233" y="37"/>
                      <a:pt x="240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8" name="Freeform 524"/>
              <p:cNvSpPr>
                <a:spLocks/>
              </p:cNvSpPr>
              <p:nvPr/>
            </p:nvSpPr>
            <p:spPr bwMode="auto">
              <a:xfrm>
                <a:off x="1056126" y="1388576"/>
                <a:ext cx="439738" cy="769938"/>
              </a:xfrm>
              <a:custGeom>
                <a:avLst/>
                <a:gdLst>
                  <a:gd name="T0" fmla="*/ 267 w 275"/>
                  <a:gd name="T1" fmla="*/ 24 h 481"/>
                  <a:gd name="T2" fmla="*/ 239 w 275"/>
                  <a:gd name="T3" fmla="*/ 2 h 481"/>
                  <a:gd name="T4" fmla="*/ 222 w 275"/>
                  <a:gd name="T5" fmla="*/ 1 h 481"/>
                  <a:gd name="T6" fmla="*/ 224 w 275"/>
                  <a:gd name="T7" fmla="*/ 2 h 481"/>
                  <a:gd name="T8" fmla="*/ 262 w 275"/>
                  <a:gd name="T9" fmla="*/ 28 h 481"/>
                  <a:gd name="T10" fmla="*/ 240 w 275"/>
                  <a:gd name="T11" fmla="*/ 68 h 481"/>
                  <a:gd name="T12" fmla="*/ 204 w 275"/>
                  <a:gd name="T13" fmla="*/ 82 h 481"/>
                  <a:gd name="T14" fmla="*/ 42 w 275"/>
                  <a:gd name="T15" fmla="*/ 362 h 481"/>
                  <a:gd name="T16" fmla="*/ 15 w 275"/>
                  <a:gd name="T17" fmla="*/ 466 h 481"/>
                  <a:gd name="T18" fmla="*/ 0 w 275"/>
                  <a:gd name="T19" fmla="*/ 478 h 481"/>
                  <a:gd name="T20" fmla="*/ 10 w 275"/>
                  <a:gd name="T21" fmla="*/ 479 h 481"/>
                  <a:gd name="T22" fmla="*/ 30 w 275"/>
                  <a:gd name="T23" fmla="*/ 466 h 481"/>
                  <a:gd name="T24" fmla="*/ 57 w 275"/>
                  <a:gd name="T25" fmla="*/ 362 h 481"/>
                  <a:gd name="T26" fmla="*/ 219 w 275"/>
                  <a:gd name="T27" fmla="*/ 82 h 481"/>
                  <a:gd name="T28" fmla="*/ 255 w 275"/>
                  <a:gd name="T29" fmla="*/ 68 h 481"/>
                  <a:gd name="T30" fmla="*/ 267 w 275"/>
                  <a:gd name="T31" fmla="*/ 2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67" y="24"/>
                    </a:moveTo>
                    <a:cubicBezTo>
                      <a:pt x="260" y="6"/>
                      <a:pt x="243" y="5"/>
                      <a:pt x="239" y="2"/>
                    </a:cubicBezTo>
                    <a:cubicBezTo>
                      <a:pt x="235" y="0"/>
                      <a:pt x="229" y="0"/>
                      <a:pt x="222" y="1"/>
                    </a:cubicBezTo>
                    <a:cubicBezTo>
                      <a:pt x="222" y="1"/>
                      <a:pt x="223" y="2"/>
                      <a:pt x="224" y="2"/>
                    </a:cubicBezTo>
                    <a:cubicBezTo>
                      <a:pt x="228" y="5"/>
                      <a:pt x="254" y="9"/>
                      <a:pt x="262" y="28"/>
                    </a:cubicBezTo>
                    <a:cubicBezTo>
                      <a:pt x="270" y="46"/>
                      <a:pt x="248" y="63"/>
                      <a:pt x="240" y="68"/>
                    </a:cubicBezTo>
                    <a:cubicBezTo>
                      <a:pt x="224" y="79"/>
                      <a:pt x="219" y="78"/>
                      <a:pt x="204" y="82"/>
                    </a:cubicBezTo>
                    <a:cubicBezTo>
                      <a:pt x="194" y="85"/>
                      <a:pt x="62" y="306"/>
                      <a:pt x="42" y="362"/>
                    </a:cubicBezTo>
                    <a:cubicBezTo>
                      <a:pt x="22" y="418"/>
                      <a:pt x="16" y="457"/>
                      <a:pt x="15" y="466"/>
                    </a:cubicBezTo>
                    <a:cubicBezTo>
                      <a:pt x="14" y="473"/>
                      <a:pt x="6" y="476"/>
                      <a:pt x="0" y="478"/>
                    </a:cubicBezTo>
                    <a:cubicBezTo>
                      <a:pt x="5" y="481"/>
                      <a:pt x="6" y="480"/>
                      <a:pt x="10" y="479"/>
                    </a:cubicBezTo>
                    <a:cubicBezTo>
                      <a:pt x="14" y="478"/>
                      <a:pt x="29" y="475"/>
                      <a:pt x="30" y="466"/>
                    </a:cubicBezTo>
                    <a:cubicBezTo>
                      <a:pt x="31" y="457"/>
                      <a:pt x="37" y="418"/>
                      <a:pt x="57" y="362"/>
                    </a:cubicBezTo>
                    <a:cubicBezTo>
                      <a:pt x="77" y="306"/>
                      <a:pt x="209" y="85"/>
                      <a:pt x="219" y="82"/>
                    </a:cubicBezTo>
                    <a:cubicBezTo>
                      <a:pt x="233" y="78"/>
                      <a:pt x="239" y="79"/>
                      <a:pt x="255" y="68"/>
                    </a:cubicBezTo>
                    <a:cubicBezTo>
                      <a:pt x="263" y="63"/>
                      <a:pt x="275" y="42"/>
                      <a:pt x="267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9" name="Freeform 525"/>
              <p:cNvSpPr>
                <a:spLocks/>
              </p:cNvSpPr>
              <p:nvPr/>
            </p:nvSpPr>
            <p:spPr bwMode="auto">
              <a:xfrm>
                <a:off x="940239" y="1380639"/>
                <a:ext cx="549275" cy="777875"/>
              </a:xfrm>
              <a:custGeom>
                <a:avLst/>
                <a:gdLst>
                  <a:gd name="T0" fmla="*/ 338 w 343"/>
                  <a:gd name="T1" fmla="*/ 29 h 486"/>
                  <a:gd name="T2" fmla="*/ 335 w 343"/>
                  <a:gd name="T3" fmla="*/ 60 h 486"/>
                  <a:gd name="T4" fmla="*/ 308 w 343"/>
                  <a:gd name="T5" fmla="*/ 81 h 486"/>
                  <a:gd name="T6" fmla="*/ 289 w 343"/>
                  <a:gd name="T7" fmla="*/ 87 h 486"/>
                  <a:gd name="T8" fmla="*/ 195 w 343"/>
                  <a:gd name="T9" fmla="*/ 235 h 486"/>
                  <a:gd name="T10" fmla="*/ 100 w 343"/>
                  <a:gd name="T11" fmla="*/ 471 h 486"/>
                  <a:gd name="T12" fmla="*/ 89 w 343"/>
                  <a:gd name="T13" fmla="*/ 480 h 486"/>
                  <a:gd name="T14" fmla="*/ 77 w 343"/>
                  <a:gd name="T15" fmla="*/ 483 h 486"/>
                  <a:gd name="T16" fmla="*/ 69 w 343"/>
                  <a:gd name="T17" fmla="*/ 479 h 486"/>
                  <a:gd name="T18" fmla="*/ 49 w 343"/>
                  <a:gd name="T19" fmla="*/ 465 h 486"/>
                  <a:gd name="T20" fmla="*/ 44 w 343"/>
                  <a:gd name="T21" fmla="*/ 458 h 486"/>
                  <a:gd name="T22" fmla="*/ 38 w 343"/>
                  <a:gd name="T23" fmla="*/ 455 h 486"/>
                  <a:gd name="T24" fmla="*/ 10 w 343"/>
                  <a:gd name="T25" fmla="*/ 441 h 486"/>
                  <a:gd name="T26" fmla="*/ 3 w 343"/>
                  <a:gd name="T27" fmla="*/ 434 h 486"/>
                  <a:gd name="T28" fmla="*/ 10 w 343"/>
                  <a:gd name="T29" fmla="*/ 418 h 486"/>
                  <a:gd name="T30" fmla="*/ 20 w 343"/>
                  <a:gd name="T31" fmla="*/ 411 h 486"/>
                  <a:gd name="T32" fmla="*/ 99 w 343"/>
                  <a:gd name="T33" fmla="*/ 322 h 486"/>
                  <a:gd name="T34" fmla="*/ 210 w 343"/>
                  <a:gd name="T35" fmla="*/ 105 h 486"/>
                  <a:gd name="T36" fmla="*/ 233 w 343"/>
                  <a:gd name="T37" fmla="*/ 42 h 486"/>
                  <a:gd name="T38" fmla="*/ 247 w 343"/>
                  <a:gd name="T39" fmla="*/ 29 h 486"/>
                  <a:gd name="T40" fmla="*/ 263 w 343"/>
                  <a:gd name="T41" fmla="*/ 9 h 486"/>
                  <a:gd name="T42" fmla="*/ 281 w 343"/>
                  <a:gd name="T43" fmla="*/ 5 h 486"/>
                  <a:gd name="T44" fmla="*/ 292 w 343"/>
                  <a:gd name="T45" fmla="*/ 8 h 486"/>
                  <a:gd name="T46" fmla="*/ 310 w 343"/>
                  <a:gd name="T47" fmla="*/ 9 h 486"/>
                  <a:gd name="T48" fmla="*/ 326 w 343"/>
                  <a:gd name="T49" fmla="*/ 15 h 486"/>
                  <a:gd name="T50" fmla="*/ 328 w 343"/>
                  <a:gd name="T51" fmla="*/ 13 h 486"/>
                  <a:gd name="T52" fmla="*/ 311 w 343"/>
                  <a:gd name="T53" fmla="*/ 6 h 486"/>
                  <a:gd name="T54" fmla="*/ 292 w 343"/>
                  <a:gd name="T55" fmla="*/ 5 h 486"/>
                  <a:gd name="T56" fmla="*/ 283 w 343"/>
                  <a:gd name="T57" fmla="*/ 3 h 486"/>
                  <a:gd name="T58" fmla="*/ 260 w 343"/>
                  <a:gd name="T59" fmla="*/ 7 h 486"/>
                  <a:gd name="T60" fmla="*/ 245 w 343"/>
                  <a:gd name="T61" fmla="*/ 27 h 486"/>
                  <a:gd name="T62" fmla="*/ 230 w 343"/>
                  <a:gd name="T63" fmla="*/ 41 h 486"/>
                  <a:gd name="T64" fmla="*/ 165 w 343"/>
                  <a:gd name="T65" fmla="*/ 195 h 486"/>
                  <a:gd name="T66" fmla="*/ 45 w 343"/>
                  <a:gd name="T67" fmla="*/ 393 h 486"/>
                  <a:gd name="T68" fmla="*/ 12 w 343"/>
                  <a:gd name="T69" fmla="*/ 412 h 486"/>
                  <a:gd name="T70" fmla="*/ 1 w 343"/>
                  <a:gd name="T71" fmla="*/ 428 h 486"/>
                  <a:gd name="T72" fmla="*/ 2 w 343"/>
                  <a:gd name="T73" fmla="*/ 440 h 486"/>
                  <a:gd name="T74" fmla="*/ 23 w 343"/>
                  <a:gd name="T75" fmla="*/ 449 h 486"/>
                  <a:gd name="T76" fmla="*/ 36 w 343"/>
                  <a:gd name="T77" fmla="*/ 458 h 486"/>
                  <a:gd name="T78" fmla="*/ 43 w 343"/>
                  <a:gd name="T79" fmla="*/ 461 h 486"/>
                  <a:gd name="T80" fmla="*/ 50 w 343"/>
                  <a:gd name="T81" fmla="*/ 470 h 486"/>
                  <a:gd name="T82" fmla="*/ 73 w 343"/>
                  <a:gd name="T83" fmla="*/ 485 h 486"/>
                  <a:gd name="T84" fmla="*/ 82 w 343"/>
                  <a:gd name="T85" fmla="*/ 485 h 486"/>
                  <a:gd name="T86" fmla="*/ 100 w 343"/>
                  <a:gd name="T87" fmla="*/ 478 h 486"/>
                  <a:gd name="T88" fmla="*/ 130 w 343"/>
                  <a:gd name="T89" fmla="*/ 367 h 486"/>
                  <a:gd name="T90" fmla="*/ 242 w 343"/>
                  <a:gd name="T91" fmla="*/ 163 h 486"/>
                  <a:gd name="T92" fmla="*/ 286 w 343"/>
                  <a:gd name="T93" fmla="*/ 94 h 486"/>
                  <a:gd name="T94" fmla="*/ 291 w 343"/>
                  <a:gd name="T95" fmla="*/ 89 h 486"/>
                  <a:gd name="T96" fmla="*/ 291 w 343"/>
                  <a:gd name="T97" fmla="*/ 88 h 486"/>
                  <a:gd name="T98" fmla="*/ 291 w 343"/>
                  <a:gd name="T99" fmla="*/ 88 h 486"/>
                  <a:gd name="T100" fmla="*/ 291 w 343"/>
                  <a:gd name="T101" fmla="*/ 88 h 486"/>
                  <a:gd name="T102" fmla="*/ 309 w 343"/>
                  <a:gd name="T103" fmla="*/ 84 h 486"/>
                  <a:gd name="T104" fmla="*/ 338 w 343"/>
                  <a:gd name="T105" fmla="*/ 62 h 486"/>
                  <a:gd name="T106" fmla="*/ 341 w 343"/>
                  <a:gd name="T107" fmla="*/ 28 h 486"/>
                  <a:gd name="T108" fmla="*/ 338 w 343"/>
                  <a:gd name="T109" fmla="*/ 2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3" h="486">
                    <a:moveTo>
                      <a:pt x="337" y="28"/>
                    </a:moveTo>
                    <a:cubicBezTo>
                      <a:pt x="338" y="29"/>
                      <a:pt x="338" y="29"/>
                      <a:pt x="338" y="29"/>
                    </a:cubicBezTo>
                    <a:cubicBezTo>
                      <a:pt x="340" y="33"/>
                      <a:pt x="340" y="37"/>
                      <a:pt x="340" y="41"/>
                    </a:cubicBezTo>
                    <a:cubicBezTo>
                      <a:pt x="340" y="48"/>
                      <a:pt x="338" y="55"/>
                      <a:pt x="335" y="60"/>
                    </a:cubicBezTo>
                    <a:cubicBezTo>
                      <a:pt x="332" y="66"/>
                      <a:pt x="329" y="70"/>
                      <a:pt x="326" y="72"/>
                    </a:cubicBezTo>
                    <a:cubicBezTo>
                      <a:pt x="318" y="78"/>
                      <a:pt x="313" y="80"/>
                      <a:pt x="308" y="81"/>
                    </a:cubicBezTo>
                    <a:cubicBezTo>
                      <a:pt x="303" y="83"/>
                      <a:pt x="298" y="83"/>
                      <a:pt x="290" y="86"/>
                    </a:cubicBezTo>
                    <a:cubicBezTo>
                      <a:pt x="290" y="86"/>
                      <a:pt x="289" y="86"/>
                      <a:pt x="289" y="87"/>
                    </a:cubicBezTo>
                    <a:cubicBezTo>
                      <a:pt x="286" y="89"/>
                      <a:pt x="282" y="94"/>
                      <a:pt x="277" y="101"/>
                    </a:cubicBezTo>
                    <a:cubicBezTo>
                      <a:pt x="260" y="127"/>
                      <a:pt x="226" y="181"/>
                      <a:pt x="195" y="235"/>
                    </a:cubicBezTo>
                    <a:cubicBezTo>
                      <a:pt x="164" y="289"/>
                      <a:pt x="136" y="342"/>
                      <a:pt x="127" y="366"/>
                    </a:cubicBezTo>
                    <a:cubicBezTo>
                      <a:pt x="107" y="422"/>
                      <a:pt x="101" y="462"/>
                      <a:pt x="100" y="471"/>
                    </a:cubicBezTo>
                    <a:cubicBezTo>
                      <a:pt x="100" y="473"/>
                      <a:pt x="99" y="474"/>
                      <a:pt x="98" y="475"/>
                    </a:cubicBezTo>
                    <a:cubicBezTo>
                      <a:pt x="96" y="478"/>
                      <a:pt x="92" y="479"/>
                      <a:pt x="89" y="480"/>
                    </a:cubicBezTo>
                    <a:cubicBezTo>
                      <a:pt x="86" y="481"/>
                      <a:pt x="83" y="482"/>
                      <a:pt x="81" y="482"/>
                    </a:cubicBezTo>
                    <a:cubicBezTo>
                      <a:pt x="79" y="483"/>
                      <a:pt x="78" y="483"/>
                      <a:pt x="77" y="483"/>
                    </a:cubicBezTo>
                    <a:cubicBezTo>
                      <a:pt x="77" y="483"/>
                      <a:pt x="76" y="483"/>
                      <a:pt x="74" y="483"/>
                    </a:cubicBezTo>
                    <a:cubicBezTo>
                      <a:pt x="73" y="482"/>
                      <a:pt x="71" y="481"/>
                      <a:pt x="69" y="479"/>
                    </a:cubicBezTo>
                    <a:cubicBezTo>
                      <a:pt x="60" y="472"/>
                      <a:pt x="57" y="470"/>
                      <a:pt x="51" y="467"/>
                    </a:cubicBezTo>
                    <a:cubicBezTo>
                      <a:pt x="50" y="467"/>
                      <a:pt x="49" y="466"/>
                      <a:pt x="49" y="465"/>
                    </a:cubicBezTo>
                    <a:cubicBezTo>
                      <a:pt x="48" y="464"/>
                      <a:pt x="47" y="462"/>
                      <a:pt x="46" y="460"/>
                    </a:cubicBezTo>
                    <a:cubicBezTo>
                      <a:pt x="46" y="459"/>
                      <a:pt x="45" y="459"/>
                      <a:pt x="44" y="458"/>
                    </a:cubicBezTo>
                    <a:cubicBezTo>
                      <a:pt x="43" y="457"/>
                      <a:pt x="42" y="457"/>
                      <a:pt x="41" y="456"/>
                    </a:cubicBezTo>
                    <a:cubicBezTo>
                      <a:pt x="40" y="456"/>
                      <a:pt x="39" y="456"/>
                      <a:pt x="38" y="455"/>
                    </a:cubicBezTo>
                    <a:cubicBezTo>
                      <a:pt x="35" y="453"/>
                      <a:pt x="33" y="450"/>
                      <a:pt x="24" y="446"/>
                    </a:cubicBezTo>
                    <a:cubicBezTo>
                      <a:pt x="19" y="445"/>
                      <a:pt x="14" y="443"/>
                      <a:pt x="10" y="441"/>
                    </a:cubicBezTo>
                    <a:cubicBezTo>
                      <a:pt x="8" y="440"/>
                      <a:pt x="6" y="439"/>
                      <a:pt x="5" y="438"/>
                    </a:cubicBezTo>
                    <a:cubicBezTo>
                      <a:pt x="3" y="437"/>
                      <a:pt x="3" y="435"/>
                      <a:pt x="3" y="434"/>
                    </a:cubicBezTo>
                    <a:cubicBezTo>
                      <a:pt x="3" y="433"/>
                      <a:pt x="3" y="431"/>
                      <a:pt x="4" y="430"/>
                    </a:cubicBezTo>
                    <a:cubicBezTo>
                      <a:pt x="7" y="423"/>
                      <a:pt x="8" y="420"/>
                      <a:pt x="10" y="418"/>
                    </a:cubicBezTo>
                    <a:cubicBezTo>
                      <a:pt x="11" y="416"/>
                      <a:pt x="12" y="416"/>
                      <a:pt x="13" y="415"/>
                    </a:cubicBezTo>
                    <a:cubicBezTo>
                      <a:pt x="15" y="414"/>
                      <a:pt x="17" y="412"/>
                      <a:pt x="20" y="411"/>
                    </a:cubicBezTo>
                    <a:cubicBezTo>
                      <a:pt x="27" y="409"/>
                      <a:pt x="35" y="407"/>
                      <a:pt x="47" y="396"/>
                    </a:cubicBezTo>
                    <a:cubicBezTo>
                      <a:pt x="59" y="384"/>
                      <a:pt x="75" y="363"/>
                      <a:pt x="99" y="322"/>
                    </a:cubicBezTo>
                    <a:cubicBezTo>
                      <a:pt x="123" y="280"/>
                      <a:pt x="148" y="235"/>
                      <a:pt x="168" y="196"/>
                    </a:cubicBezTo>
                    <a:cubicBezTo>
                      <a:pt x="188" y="157"/>
                      <a:pt x="204" y="124"/>
                      <a:pt x="210" y="105"/>
                    </a:cubicBezTo>
                    <a:cubicBezTo>
                      <a:pt x="217" y="87"/>
                      <a:pt x="222" y="70"/>
                      <a:pt x="227" y="58"/>
                    </a:cubicBezTo>
                    <a:cubicBezTo>
                      <a:pt x="229" y="51"/>
                      <a:pt x="231" y="46"/>
                      <a:pt x="233" y="42"/>
                    </a:cubicBezTo>
                    <a:cubicBezTo>
                      <a:pt x="235" y="38"/>
                      <a:pt x="237" y="35"/>
                      <a:pt x="238" y="34"/>
                    </a:cubicBezTo>
                    <a:cubicBezTo>
                      <a:pt x="241" y="33"/>
                      <a:pt x="244" y="31"/>
                      <a:pt x="247" y="29"/>
                    </a:cubicBezTo>
                    <a:cubicBezTo>
                      <a:pt x="250" y="27"/>
                      <a:pt x="253" y="25"/>
                      <a:pt x="254" y="21"/>
                    </a:cubicBezTo>
                    <a:cubicBezTo>
                      <a:pt x="256" y="18"/>
                      <a:pt x="259" y="13"/>
                      <a:pt x="263" y="9"/>
                    </a:cubicBezTo>
                    <a:cubicBezTo>
                      <a:pt x="266" y="6"/>
                      <a:pt x="271" y="3"/>
                      <a:pt x="274" y="3"/>
                    </a:cubicBezTo>
                    <a:cubicBezTo>
                      <a:pt x="277" y="3"/>
                      <a:pt x="279" y="4"/>
                      <a:pt x="281" y="5"/>
                    </a:cubicBezTo>
                    <a:cubicBezTo>
                      <a:pt x="284" y="7"/>
                      <a:pt x="286" y="8"/>
                      <a:pt x="290" y="8"/>
                    </a:cubicBezTo>
                    <a:cubicBezTo>
                      <a:pt x="291" y="8"/>
                      <a:pt x="291" y="8"/>
                      <a:pt x="292" y="8"/>
                    </a:cubicBezTo>
                    <a:cubicBezTo>
                      <a:pt x="296" y="7"/>
                      <a:pt x="300" y="7"/>
                      <a:pt x="302" y="7"/>
                    </a:cubicBezTo>
                    <a:cubicBezTo>
                      <a:pt x="306" y="7"/>
                      <a:pt x="308" y="7"/>
                      <a:pt x="310" y="9"/>
                    </a:cubicBezTo>
                    <a:cubicBezTo>
                      <a:pt x="312" y="9"/>
                      <a:pt x="314" y="10"/>
                      <a:pt x="317" y="11"/>
                    </a:cubicBezTo>
                    <a:cubicBezTo>
                      <a:pt x="319" y="12"/>
                      <a:pt x="323" y="13"/>
                      <a:pt x="326" y="15"/>
                    </a:cubicBezTo>
                    <a:cubicBezTo>
                      <a:pt x="327" y="15"/>
                      <a:pt x="328" y="15"/>
                      <a:pt x="328" y="15"/>
                    </a:cubicBezTo>
                    <a:cubicBezTo>
                      <a:pt x="328" y="14"/>
                      <a:pt x="328" y="13"/>
                      <a:pt x="328" y="13"/>
                    </a:cubicBezTo>
                    <a:cubicBezTo>
                      <a:pt x="324" y="10"/>
                      <a:pt x="320" y="9"/>
                      <a:pt x="318" y="8"/>
                    </a:cubicBezTo>
                    <a:cubicBezTo>
                      <a:pt x="315" y="7"/>
                      <a:pt x="312" y="6"/>
                      <a:pt x="311" y="6"/>
                    </a:cubicBezTo>
                    <a:cubicBezTo>
                      <a:pt x="309" y="4"/>
                      <a:pt x="306" y="4"/>
                      <a:pt x="302" y="4"/>
                    </a:cubicBezTo>
                    <a:cubicBezTo>
                      <a:pt x="299" y="4"/>
                      <a:pt x="296" y="4"/>
                      <a:pt x="292" y="5"/>
                    </a:cubicBezTo>
                    <a:cubicBezTo>
                      <a:pt x="291" y="5"/>
                      <a:pt x="291" y="5"/>
                      <a:pt x="290" y="5"/>
                    </a:cubicBezTo>
                    <a:cubicBezTo>
                      <a:pt x="287" y="5"/>
                      <a:pt x="285" y="4"/>
                      <a:pt x="283" y="3"/>
                    </a:cubicBezTo>
                    <a:cubicBezTo>
                      <a:pt x="281" y="1"/>
                      <a:pt x="278" y="0"/>
                      <a:pt x="274" y="0"/>
                    </a:cubicBezTo>
                    <a:cubicBezTo>
                      <a:pt x="269" y="0"/>
                      <a:pt x="264" y="3"/>
                      <a:pt x="260" y="7"/>
                    </a:cubicBezTo>
                    <a:cubicBezTo>
                      <a:pt x="256" y="11"/>
                      <a:pt x="253" y="16"/>
                      <a:pt x="252" y="20"/>
                    </a:cubicBezTo>
                    <a:cubicBezTo>
                      <a:pt x="250" y="23"/>
                      <a:pt x="248" y="25"/>
                      <a:pt x="245" y="27"/>
                    </a:cubicBezTo>
                    <a:cubicBezTo>
                      <a:pt x="242" y="29"/>
                      <a:pt x="239" y="30"/>
                      <a:pt x="237" y="32"/>
                    </a:cubicBezTo>
                    <a:cubicBezTo>
                      <a:pt x="234" y="34"/>
                      <a:pt x="232" y="37"/>
                      <a:pt x="230" y="41"/>
                    </a:cubicBezTo>
                    <a:cubicBezTo>
                      <a:pt x="224" y="53"/>
                      <a:pt x="217" y="77"/>
                      <a:pt x="207" y="104"/>
                    </a:cubicBezTo>
                    <a:cubicBezTo>
                      <a:pt x="201" y="123"/>
                      <a:pt x="185" y="156"/>
                      <a:pt x="165" y="195"/>
                    </a:cubicBezTo>
                    <a:cubicBezTo>
                      <a:pt x="145" y="234"/>
                      <a:pt x="120" y="279"/>
                      <a:pt x="96" y="320"/>
                    </a:cubicBezTo>
                    <a:cubicBezTo>
                      <a:pt x="72" y="362"/>
                      <a:pt x="56" y="382"/>
                      <a:pt x="45" y="393"/>
                    </a:cubicBezTo>
                    <a:cubicBezTo>
                      <a:pt x="33" y="405"/>
                      <a:pt x="26" y="406"/>
                      <a:pt x="19" y="408"/>
                    </a:cubicBezTo>
                    <a:cubicBezTo>
                      <a:pt x="16" y="410"/>
                      <a:pt x="13" y="411"/>
                      <a:pt x="12" y="412"/>
                    </a:cubicBezTo>
                    <a:cubicBezTo>
                      <a:pt x="9" y="414"/>
                      <a:pt x="7" y="416"/>
                      <a:pt x="6" y="418"/>
                    </a:cubicBezTo>
                    <a:cubicBezTo>
                      <a:pt x="5" y="421"/>
                      <a:pt x="4" y="424"/>
                      <a:pt x="1" y="428"/>
                    </a:cubicBezTo>
                    <a:cubicBezTo>
                      <a:pt x="0" y="430"/>
                      <a:pt x="0" y="432"/>
                      <a:pt x="0" y="434"/>
                    </a:cubicBezTo>
                    <a:cubicBezTo>
                      <a:pt x="0" y="436"/>
                      <a:pt x="1" y="438"/>
                      <a:pt x="2" y="440"/>
                    </a:cubicBezTo>
                    <a:cubicBezTo>
                      <a:pt x="5" y="442"/>
                      <a:pt x="8" y="444"/>
                      <a:pt x="12" y="445"/>
                    </a:cubicBezTo>
                    <a:cubicBezTo>
                      <a:pt x="16" y="447"/>
                      <a:pt x="20" y="448"/>
                      <a:pt x="23" y="449"/>
                    </a:cubicBezTo>
                    <a:cubicBezTo>
                      <a:pt x="28" y="451"/>
                      <a:pt x="31" y="453"/>
                      <a:pt x="33" y="455"/>
                    </a:cubicBezTo>
                    <a:cubicBezTo>
                      <a:pt x="34" y="456"/>
                      <a:pt x="35" y="457"/>
                      <a:pt x="36" y="458"/>
                    </a:cubicBezTo>
                    <a:cubicBezTo>
                      <a:pt x="37" y="458"/>
                      <a:pt x="39" y="459"/>
                      <a:pt x="40" y="459"/>
                    </a:cubicBezTo>
                    <a:cubicBezTo>
                      <a:pt x="42" y="460"/>
                      <a:pt x="42" y="460"/>
                      <a:pt x="43" y="461"/>
                    </a:cubicBezTo>
                    <a:cubicBezTo>
                      <a:pt x="44" y="461"/>
                      <a:pt x="44" y="463"/>
                      <a:pt x="45" y="465"/>
                    </a:cubicBezTo>
                    <a:cubicBezTo>
                      <a:pt x="46" y="467"/>
                      <a:pt x="47" y="469"/>
                      <a:pt x="50" y="470"/>
                    </a:cubicBezTo>
                    <a:cubicBezTo>
                      <a:pt x="56" y="473"/>
                      <a:pt x="58" y="474"/>
                      <a:pt x="67" y="481"/>
                    </a:cubicBezTo>
                    <a:cubicBezTo>
                      <a:pt x="69" y="483"/>
                      <a:pt x="71" y="484"/>
                      <a:pt x="73" y="485"/>
                    </a:cubicBezTo>
                    <a:cubicBezTo>
                      <a:pt x="75" y="486"/>
                      <a:pt x="76" y="486"/>
                      <a:pt x="77" y="486"/>
                    </a:cubicBezTo>
                    <a:cubicBezTo>
                      <a:pt x="79" y="486"/>
                      <a:pt x="81" y="486"/>
                      <a:pt x="82" y="485"/>
                    </a:cubicBezTo>
                    <a:cubicBezTo>
                      <a:pt x="84" y="485"/>
                      <a:pt x="89" y="484"/>
                      <a:pt x="93" y="482"/>
                    </a:cubicBezTo>
                    <a:cubicBezTo>
                      <a:pt x="96" y="481"/>
                      <a:pt x="98" y="479"/>
                      <a:pt x="100" y="478"/>
                    </a:cubicBezTo>
                    <a:cubicBezTo>
                      <a:pt x="102" y="476"/>
                      <a:pt x="103" y="474"/>
                      <a:pt x="103" y="471"/>
                    </a:cubicBezTo>
                    <a:cubicBezTo>
                      <a:pt x="104" y="462"/>
                      <a:pt x="110" y="423"/>
                      <a:pt x="130" y="367"/>
                    </a:cubicBezTo>
                    <a:cubicBezTo>
                      <a:pt x="135" y="354"/>
                      <a:pt x="147" y="329"/>
                      <a:pt x="162" y="301"/>
                    </a:cubicBezTo>
                    <a:cubicBezTo>
                      <a:pt x="185" y="258"/>
                      <a:pt x="216" y="205"/>
                      <a:pt x="242" y="163"/>
                    </a:cubicBezTo>
                    <a:cubicBezTo>
                      <a:pt x="255" y="142"/>
                      <a:pt x="266" y="123"/>
                      <a:pt x="275" y="110"/>
                    </a:cubicBezTo>
                    <a:cubicBezTo>
                      <a:pt x="280" y="103"/>
                      <a:pt x="283" y="98"/>
                      <a:pt x="286" y="94"/>
                    </a:cubicBezTo>
                    <a:cubicBezTo>
                      <a:pt x="288" y="92"/>
                      <a:pt x="289" y="91"/>
                      <a:pt x="290" y="90"/>
                    </a:cubicBezTo>
                    <a:cubicBezTo>
                      <a:pt x="290" y="89"/>
                      <a:pt x="291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8" y="86"/>
                      <a:pt x="303" y="86"/>
                      <a:pt x="309" y="84"/>
                    </a:cubicBezTo>
                    <a:cubicBezTo>
                      <a:pt x="314" y="83"/>
                      <a:pt x="319" y="80"/>
                      <a:pt x="327" y="75"/>
                    </a:cubicBezTo>
                    <a:cubicBezTo>
                      <a:pt x="331" y="72"/>
                      <a:pt x="335" y="68"/>
                      <a:pt x="338" y="62"/>
                    </a:cubicBezTo>
                    <a:cubicBezTo>
                      <a:pt x="341" y="56"/>
                      <a:pt x="343" y="49"/>
                      <a:pt x="343" y="41"/>
                    </a:cubicBezTo>
                    <a:cubicBezTo>
                      <a:pt x="343" y="37"/>
                      <a:pt x="343" y="33"/>
                      <a:pt x="341" y="28"/>
                    </a:cubicBezTo>
                    <a:cubicBezTo>
                      <a:pt x="341" y="28"/>
                      <a:pt x="340" y="27"/>
                      <a:pt x="340" y="27"/>
                    </a:cubicBezTo>
                    <a:cubicBezTo>
                      <a:pt x="340" y="26"/>
                      <a:pt x="339" y="26"/>
                      <a:pt x="338" y="26"/>
                    </a:cubicBezTo>
                    <a:cubicBezTo>
                      <a:pt x="337" y="26"/>
                      <a:pt x="337" y="27"/>
                      <a:pt x="337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0" name="Freeform 526"/>
              <p:cNvSpPr>
                <a:spLocks/>
              </p:cNvSpPr>
              <p:nvPr/>
            </p:nvSpPr>
            <p:spPr bwMode="auto">
              <a:xfrm>
                <a:off x="1364101" y="1406039"/>
                <a:ext cx="52388" cy="30163"/>
              </a:xfrm>
              <a:custGeom>
                <a:avLst/>
                <a:gdLst>
                  <a:gd name="T0" fmla="*/ 1 w 32"/>
                  <a:gd name="T1" fmla="*/ 2 h 19"/>
                  <a:gd name="T2" fmla="*/ 4 w 32"/>
                  <a:gd name="T3" fmla="*/ 6 h 19"/>
                  <a:gd name="T4" fmla="*/ 14 w 32"/>
                  <a:gd name="T5" fmla="*/ 11 h 19"/>
                  <a:gd name="T6" fmla="*/ 30 w 32"/>
                  <a:gd name="T7" fmla="*/ 18 h 19"/>
                  <a:gd name="T8" fmla="*/ 32 w 32"/>
                  <a:gd name="T9" fmla="*/ 18 h 19"/>
                  <a:gd name="T10" fmla="*/ 32 w 32"/>
                  <a:gd name="T11" fmla="*/ 17 h 19"/>
                  <a:gd name="T12" fmla="*/ 15 w 32"/>
                  <a:gd name="T13" fmla="*/ 9 h 19"/>
                  <a:gd name="T14" fmla="*/ 6 w 32"/>
                  <a:gd name="T15" fmla="*/ 5 h 19"/>
                  <a:gd name="T16" fmla="*/ 3 w 32"/>
                  <a:gd name="T17" fmla="*/ 2 h 19"/>
                  <a:gd name="T18" fmla="*/ 2 w 32"/>
                  <a:gd name="T19" fmla="*/ 1 h 19"/>
                  <a:gd name="T20" fmla="*/ 2 w 32"/>
                  <a:gd name="T21" fmla="*/ 1 h 19"/>
                  <a:gd name="T22" fmla="*/ 1 w 32"/>
                  <a:gd name="T23" fmla="*/ 1 h 19"/>
                  <a:gd name="T24" fmla="*/ 1 w 32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">
                    <a:moveTo>
                      <a:pt x="1" y="2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7" y="9"/>
                      <a:pt x="10" y="11"/>
                      <a:pt x="14" y="11"/>
                    </a:cubicBezTo>
                    <a:cubicBezTo>
                      <a:pt x="22" y="12"/>
                      <a:pt x="27" y="14"/>
                      <a:pt x="30" y="18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29" y="12"/>
                      <a:pt x="23" y="10"/>
                      <a:pt x="15" y="9"/>
                    </a:cubicBezTo>
                    <a:cubicBezTo>
                      <a:pt x="11" y="9"/>
                      <a:pt x="8" y="7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1" name="Freeform 527"/>
              <p:cNvSpPr>
                <a:spLocks/>
              </p:cNvSpPr>
              <p:nvPr/>
            </p:nvSpPr>
            <p:spPr bwMode="auto">
              <a:xfrm>
                <a:off x="1424426" y="1382226"/>
                <a:ext cx="304800" cy="401638"/>
              </a:xfrm>
              <a:custGeom>
                <a:avLst/>
                <a:gdLst>
                  <a:gd name="T0" fmla="*/ 174 w 191"/>
                  <a:gd name="T1" fmla="*/ 33 h 251"/>
                  <a:gd name="T2" fmla="*/ 130 w 191"/>
                  <a:gd name="T3" fmla="*/ 25 h 251"/>
                  <a:gd name="T4" fmla="*/ 96 w 191"/>
                  <a:gd name="T5" fmla="*/ 14 h 251"/>
                  <a:gd name="T6" fmla="*/ 80 w 191"/>
                  <a:gd name="T7" fmla="*/ 21 h 251"/>
                  <a:gd name="T8" fmla="*/ 66 w 191"/>
                  <a:gd name="T9" fmla="*/ 26 h 251"/>
                  <a:gd name="T10" fmla="*/ 58 w 191"/>
                  <a:gd name="T11" fmla="*/ 19 h 251"/>
                  <a:gd name="T12" fmla="*/ 48 w 191"/>
                  <a:gd name="T13" fmla="*/ 11 h 251"/>
                  <a:gd name="T14" fmla="*/ 33 w 191"/>
                  <a:gd name="T15" fmla="*/ 6 h 251"/>
                  <a:gd name="T16" fmla="*/ 17 w 191"/>
                  <a:gd name="T17" fmla="*/ 21 h 251"/>
                  <a:gd name="T18" fmla="*/ 5 w 191"/>
                  <a:gd name="T19" fmla="*/ 42 h 251"/>
                  <a:gd name="T20" fmla="*/ 22 w 191"/>
                  <a:gd name="T21" fmla="*/ 40 h 251"/>
                  <a:gd name="T22" fmla="*/ 37 w 191"/>
                  <a:gd name="T23" fmla="*/ 26 h 251"/>
                  <a:gd name="T24" fmla="*/ 36 w 191"/>
                  <a:gd name="T25" fmla="*/ 58 h 251"/>
                  <a:gd name="T26" fmla="*/ 24 w 191"/>
                  <a:gd name="T27" fmla="*/ 71 h 251"/>
                  <a:gd name="T28" fmla="*/ 16 w 191"/>
                  <a:gd name="T29" fmla="*/ 99 h 251"/>
                  <a:gd name="T30" fmla="*/ 27 w 191"/>
                  <a:gd name="T31" fmla="*/ 105 h 251"/>
                  <a:gd name="T32" fmla="*/ 39 w 191"/>
                  <a:gd name="T33" fmla="*/ 113 h 251"/>
                  <a:gd name="T34" fmla="*/ 68 w 191"/>
                  <a:gd name="T35" fmla="*/ 160 h 251"/>
                  <a:gd name="T36" fmla="*/ 90 w 191"/>
                  <a:gd name="T37" fmla="*/ 192 h 251"/>
                  <a:gd name="T38" fmla="*/ 118 w 191"/>
                  <a:gd name="T39" fmla="*/ 248 h 251"/>
                  <a:gd name="T40" fmla="*/ 164 w 191"/>
                  <a:gd name="T41" fmla="*/ 160 h 251"/>
                  <a:gd name="T42" fmla="*/ 174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74" y="33"/>
                    </a:moveTo>
                    <a:cubicBezTo>
                      <a:pt x="170" y="27"/>
                      <a:pt x="146" y="34"/>
                      <a:pt x="130" y="25"/>
                    </a:cubicBezTo>
                    <a:cubicBezTo>
                      <a:pt x="114" y="16"/>
                      <a:pt x="104" y="12"/>
                      <a:pt x="96" y="14"/>
                    </a:cubicBezTo>
                    <a:cubicBezTo>
                      <a:pt x="88" y="15"/>
                      <a:pt x="87" y="15"/>
                      <a:pt x="80" y="21"/>
                    </a:cubicBezTo>
                    <a:cubicBezTo>
                      <a:pt x="73" y="26"/>
                      <a:pt x="70" y="33"/>
                      <a:pt x="66" y="26"/>
                    </a:cubicBezTo>
                    <a:cubicBezTo>
                      <a:pt x="63" y="20"/>
                      <a:pt x="63" y="19"/>
                      <a:pt x="58" y="19"/>
                    </a:cubicBezTo>
                    <a:cubicBezTo>
                      <a:pt x="54" y="19"/>
                      <a:pt x="52" y="17"/>
                      <a:pt x="48" y="11"/>
                    </a:cubicBezTo>
                    <a:cubicBezTo>
                      <a:pt x="44" y="5"/>
                      <a:pt x="41" y="0"/>
                      <a:pt x="33" y="6"/>
                    </a:cubicBezTo>
                    <a:cubicBezTo>
                      <a:pt x="25" y="12"/>
                      <a:pt x="23" y="16"/>
                      <a:pt x="17" y="21"/>
                    </a:cubicBezTo>
                    <a:cubicBezTo>
                      <a:pt x="11" y="26"/>
                      <a:pt x="0" y="33"/>
                      <a:pt x="5" y="42"/>
                    </a:cubicBezTo>
                    <a:cubicBezTo>
                      <a:pt x="10" y="51"/>
                      <a:pt x="15" y="46"/>
                      <a:pt x="22" y="40"/>
                    </a:cubicBezTo>
                    <a:cubicBezTo>
                      <a:pt x="29" y="33"/>
                      <a:pt x="37" y="26"/>
                      <a:pt x="37" y="26"/>
                    </a:cubicBezTo>
                    <a:cubicBezTo>
                      <a:pt x="37" y="26"/>
                      <a:pt x="41" y="45"/>
                      <a:pt x="36" y="58"/>
                    </a:cubicBezTo>
                    <a:cubicBezTo>
                      <a:pt x="30" y="71"/>
                      <a:pt x="24" y="71"/>
                      <a:pt x="24" y="71"/>
                    </a:cubicBezTo>
                    <a:cubicBezTo>
                      <a:pt x="24" y="71"/>
                      <a:pt x="11" y="91"/>
                      <a:pt x="16" y="99"/>
                    </a:cubicBezTo>
                    <a:cubicBezTo>
                      <a:pt x="21" y="106"/>
                      <a:pt x="21" y="105"/>
                      <a:pt x="27" y="105"/>
                    </a:cubicBezTo>
                    <a:cubicBezTo>
                      <a:pt x="33" y="106"/>
                      <a:pt x="36" y="103"/>
                      <a:pt x="39" y="113"/>
                    </a:cubicBezTo>
                    <a:cubicBezTo>
                      <a:pt x="43" y="124"/>
                      <a:pt x="56" y="148"/>
                      <a:pt x="68" y="160"/>
                    </a:cubicBezTo>
                    <a:cubicBezTo>
                      <a:pt x="80" y="173"/>
                      <a:pt x="86" y="175"/>
                      <a:pt x="90" y="192"/>
                    </a:cubicBezTo>
                    <a:cubicBezTo>
                      <a:pt x="94" y="210"/>
                      <a:pt x="97" y="246"/>
                      <a:pt x="118" y="248"/>
                    </a:cubicBezTo>
                    <a:cubicBezTo>
                      <a:pt x="139" y="251"/>
                      <a:pt x="159" y="187"/>
                      <a:pt x="164" y="160"/>
                    </a:cubicBezTo>
                    <a:cubicBezTo>
                      <a:pt x="170" y="133"/>
                      <a:pt x="191" y="54"/>
                      <a:pt x="174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2" name="Freeform 528"/>
              <p:cNvSpPr>
                <a:spLocks/>
              </p:cNvSpPr>
              <p:nvPr/>
            </p:nvSpPr>
            <p:spPr bwMode="auto">
              <a:xfrm>
                <a:off x="1446651" y="1466364"/>
                <a:ext cx="268288" cy="317500"/>
              </a:xfrm>
              <a:custGeom>
                <a:avLst/>
                <a:gdLst>
                  <a:gd name="T0" fmla="*/ 166 w 168"/>
                  <a:gd name="T1" fmla="*/ 0 h 198"/>
                  <a:gd name="T2" fmla="*/ 150 w 168"/>
                  <a:gd name="T3" fmla="*/ 91 h 198"/>
                  <a:gd name="T4" fmla="*/ 104 w 168"/>
                  <a:gd name="T5" fmla="*/ 179 h 198"/>
                  <a:gd name="T6" fmla="*/ 76 w 168"/>
                  <a:gd name="T7" fmla="*/ 123 h 198"/>
                  <a:gd name="T8" fmla="*/ 54 w 168"/>
                  <a:gd name="T9" fmla="*/ 91 h 198"/>
                  <a:gd name="T10" fmla="*/ 25 w 168"/>
                  <a:gd name="T11" fmla="*/ 44 h 198"/>
                  <a:gd name="T12" fmla="*/ 13 w 168"/>
                  <a:gd name="T13" fmla="*/ 36 h 198"/>
                  <a:gd name="T14" fmla="*/ 3 w 168"/>
                  <a:gd name="T15" fmla="*/ 32 h 198"/>
                  <a:gd name="T16" fmla="*/ 2 w 168"/>
                  <a:gd name="T17" fmla="*/ 46 h 198"/>
                  <a:gd name="T18" fmla="*/ 13 w 168"/>
                  <a:gd name="T19" fmla="*/ 52 h 198"/>
                  <a:gd name="T20" fmla="*/ 25 w 168"/>
                  <a:gd name="T21" fmla="*/ 60 h 198"/>
                  <a:gd name="T22" fmla="*/ 54 w 168"/>
                  <a:gd name="T23" fmla="*/ 107 h 198"/>
                  <a:gd name="T24" fmla="*/ 76 w 168"/>
                  <a:gd name="T25" fmla="*/ 139 h 198"/>
                  <a:gd name="T26" fmla="*/ 104 w 168"/>
                  <a:gd name="T27" fmla="*/ 195 h 198"/>
                  <a:gd name="T28" fmla="*/ 150 w 168"/>
                  <a:gd name="T29" fmla="*/ 107 h 198"/>
                  <a:gd name="T30" fmla="*/ 166 w 168"/>
                  <a:gd name="T3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198">
                    <a:moveTo>
                      <a:pt x="166" y="0"/>
                    </a:moveTo>
                    <a:cubicBezTo>
                      <a:pt x="164" y="32"/>
                      <a:pt x="154" y="73"/>
                      <a:pt x="150" y="91"/>
                    </a:cubicBezTo>
                    <a:cubicBezTo>
                      <a:pt x="145" y="118"/>
                      <a:pt x="125" y="182"/>
                      <a:pt x="104" y="179"/>
                    </a:cubicBezTo>
                    <a:cubicBezTo>
                      <a:pt x="83" y="177"/>
                      <a:pt x="80" y="141"/>
                      <a:pt x="76" y="123"/>
                    </a:cubicBezTo>
                    <a:cubicBezTo>
                      <a:pt x="72" y="106"/>
                      <a:pt x="66" y="104"/>
                      <a:pt x="54" y="91"/>
                    </a:cubicBezTo>
                    <a:cubicBezTo>
                      <a:pt x="42" y="79"/>
                      <a:pt x="29" y="55"/>
                      <a:pt x="25" y="44"/>
                    </a:cubicBezTo>
                    <a:cubicBezTo>
                      <a:pt x="22" y="34"/>
                      <a:pt x="19" y="37"/>
                      <a:pt x="13" y="36"/>
                    </a:cubicBezTo>
                    <a:cubicBezTo>
                      <a:pt x="7" y="36"/>
                      <a:pt x="7" y="37"/>
                      <a:pt x="3" y="32"/>
                    </a:cubicBezTo>
                    <a:cubicBezTo>
                      <a:pt x="1" y="37"/>
                      <a:pt x="0" y="43"/>
                      <a:pt x="2" y="46"/>
                    </a:cubicBezTo>
                    <a:cubicBezTo>
                      <a:pt x="7" y="53"/>
                      <a:pt x="7" y="52"/>
                      <a:pt x="13" y="52"/>
                    </a:cubicBezTo>
                    <a:cubicBezTo>
                      <a:pt x="19" y="53"/>
                      <a:pt x="22" y="50"/>
                      <a:pt x="25" y="60"/>
                    </a:cubicBezTo>
                    <a:cubicBezTo>
                      <a:pt x="29" y="71"/>
                      <a:pt x="42" y="95"/>
                      <a:pt x="54" y="107"/>
                    </a:cubicBezTo>
                    <a:cubicBezTo>
                      <a:pt x="66" y="120"/>
                      <a:pt x="72" y="122"/>
                      <a:pt x="76" y="139"/>
                    </a:cubicBezTo>
                    <a:cubicBezTo>
                      <a:pt x="80" y="157"/>
                      <a:pt x="83" y="193"/>
                      <a:pt x="104" y="195"/>
                    </a:cubicBezTo>
                    <a:cubicBezTo>
                      <a:pt x="125" y="198"/>
                      <a:pt x="145" y="134"/>
                      <a:pt x="150" y="107"/>
                    </a:cubicBezTo>
                    <a:cubicBezTo>
                      <a:pt x="154" y="85"/>
                      <a:pt x="168" y="32"/>
                      <a:pt x="16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3" name="Freeform 529"/>
              <p:cNvSpPr>
                <a:spLocks/>
              </p:cNvSpPr>
              <p:nvPr/>
            </p:nvSpPr>
            <p:spPr bwMode="auto">
              <a:xfrm>
                <a:off x="1427601" y="1385401"/>
                <a:ext cx="287338" cy="396875"/>
              </a:xfrm>
              <a:custGeom>
                <a:avLst/>
                <a:gdLst>
                  <a:gd name="T0" fmla="*/ 168 w 180"/>
                  <a:gd name="T1" fmla="*/ 27 h 248"/>
                  <a:gd name="T2" fmla="*/ 129 w 180"/>
                  <a:gd name="T3" fmla="*/ 22 h 248"/>
                  <a:gd name="T4" fmla="*/ 85 w 180"/>
                  <a:gd name="T5" fmla="*/ 13 h 248"/>
                  <a:gd name="T6" fmla="*/ 69 w 180"/>
                  <a:gd name="T7" fmla="*/ 25 h 248"/>
                  <a:gd name="T8" fmla="*/ 66 w 180"/>
                  <a:gd name="T9" fmla="*/ 24 h 248"/>
                  <a:gd name="T10" fmla="*/ 56 w 180"/>
                  <a:gd name="T11" fmla="*/ 15 h 248"/>
                  <a:gd name="T12" fmla="*/ 43 w 180"/>
                  <a:gd name="T13" fmla="*/ 3 h 248"/>
                  <a:gd name="T14" fmla="*/ 21 w 180"/>
                  <a:gd name="T15" fmla="*/ 11 h 248"/>
                  <a:gd name="T16" fmla="*/ 0 w 180"/>
                  <a:gd name="T17" fmla="*/ 35 h 248"/>
                  <a:gd name="T18" fmla="*/ 9 w 180"/>
                  <a:gd name="T19" fmla="*/ 46 h 248"/>
                  <a:gd name="T20" fmla="*/ 36 w 180"/>
                  <a:gd name="T21" fmla="*/ 25 h 248"/>
                  <a:gd name="T22" fmla="*/ 33 w 180"/>
                  <a:gd name="T23" fmla="*/ 25 h 248"/>
                  <a:gd name="T24" fmla="*/ 24 w 180"/>
                  <a:gd name="T25" fmla="*/ 66 h 248"/>
                  <a:gd name="T26" fmla="*/ 22 w 180"/>
                  <a:gd name="T27" fmla="*/ 68 h 248"/>
                  <a:gd name="T28" fmla="*/ 16 w 180"/>
                  <a:gd name="T29" fmla="*/ 77 h 248"/>
                  <a:gd name="T30" fmla="*/ 16 w 180"/>
                  <a:gd name="T31" fmla="*/ 102 h 248"/>
                  <a:gd name="T32" fmla="*/ 27 w 180"/>
                  <a:gd name="T33" fmla="*/ 105 h 248"/>
                  <a:gd name="T34" fmla="*/ 36 w 180"/>
                  <a:gd name="T35" fmla="*/ 112 h 248"/>
                  <a:gd name="T36" fmla="*/ 87 w 180"/>
                  <a:gd name="T37" fmla="*/ 191 h 248"/>
                  <a:gd name="T38" fmla="*/ 115 w 180"/>
                  <a:gd name="T39" fmla="*/ 248 h 248"/>
                  <a:gd name="T40" fmla="*/ 150 w 180"/>
                  <a:gd name="T41" fmla="*/ 205 h 248"/>
                  <a:gd name="T42" fmla="*/ 173 w 180"/>
                  <a:gd name="T43" fmla="*/ 30 h 248"/>
                  <a:gd name="T44" fmla="*/ 177 w 180"/>
                  <a:gd name="T45" fmla="*/ 59 h 248"/>
                  <a:gd name="T46" fmla="*/ 131 w 180"/>
                  <a:gd name="T47" fmla="*/ 235 h 248"/>
                  <a:gd name="T48" fmla="*/ 116 w 180"/>
                  <a:gd name="T49" fmla="*/ 245 h 248"/>
                  <a:gd name="T50" fmla="*/ 90 w 180"/>
                  <a:gd name="T51" fmla="*/ 190 h 248"/>
                  <a:gd name="T52" fmla="*/ 39 w 180"/>
                  <a:gd name="T53" fmla="*/ 111 h 248"/>
                  <a:gd name="T54" fmla="*/ 27 w 180"/>
                  <a:gd name="T55" fmla="*/ 102 h 248"/>
                  <a:gd name="T56" fmla="*/ 20 w 180"/>
                  <a:gd name="T57" fmla="*/ 101 h 248"/>
                  <a:gd name="T58" fmla="*/ 14 w 180"/>
                  <a:gd name="T59" fmla="*/ 92 h 248"/>
                  <a:gd name="T60" fmla="*/ 23 w 180"/>
                  <a:gd name="T61" fmla="*/ 71 h 248"/>
                  <a:gd name="T62" fmla="*/ 22 w 180"/>
                  <a:gd name="T63" fmla="*/ 71 h 248"/>
                  <a:gd name="T64" fmla="*/ 36 w 180"/>
                  <a:gd name="T65" fmla="*/ 23 h 248"/>
                  <a:gd name="T66" fmla="*/ 29 w 180"/>
                  <a:gd name="T67" fmla="*/ 27 h 248"/>
                  <a:gd name="T68" fmla="*/ 9 w 180"/>
                  <a:gd name="T69" fmla="*/ 43 h 248"/>
                  <a:gd name="T70" fmla="*/ 3 w 180"/>
                  <a:gd name="T71" fmla="*/ 35 h 248"/>
                  <a:gd name="T72" fmla="*/ 23 w 180"/>
                  <a:gd name="T73" fmla="*/ 13 h 248"/>
                  <a:gd name="T74" fmla="*/ 41 w 180"/>
                  <a:gd name="T75" fmla="*/ 5 h 248"/>
                  <a:gd name="T76" fmla="*/ 56 w 180"/>
                  <a:gd name="T77" fmla="*/ 18 h 248"/>
                  <a:gd name="T78" fmla="*/ 63 w 180"/>
                  <a:gd name="T79" fmla="*/ 25 h 248"/>
                  <a:gd name="T80" fmla="*/ 71 w 180"/>
                  <a:gd name="T81" fmla="*/ 28 h 248"/>
                  <a:gd name="T82" fmla="*/ 94 w 180"/>
                  <a:gd name="T83" fmla="*/ 13 h 248"/>
                  <a:gd name="T84" fmla="*/ 153 w 180"/>
                  <a:gd name="T85" fmla="*/ 30 h 248"/>
                  <a:gd name="T86" fmla="*/ 171 w 180"/>
                  <a:gd name="T87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248">
                    <a:moveTo>
                      <a:pt x="172" y="31"/>
                    </a:move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8"/>
                      <a:pt x="170" y="27"/>
                      <a:pt x="168" y="27"/>
                    </a:cubicBezTo>
                    <a:cubicBezTo>
                      <a:pt x="166" y="27"/>
                      <a:pt x="164" y="27"/>
                      <a:pt x="161" y="27"/>
                    </a:cubicBezTo>
                    <a:cubicBezTo>
                      <a:pt x="159" y="27"/>
                      <a:pt x="156" y="27"/>
                      <a:pt x="153" y="27"/>
                    </a:cubicBezTo>
                    <a:cubicBezTo>
                      <a:pt x="145" y="27"/>
                      <a:pt x="136" y="26"/>
                      <a:pt x="129" y="22"/>
                    </a:cubicBezTo>
                    <a:cubicBezTo>
                      <a:pt x="115" y="14"/>
                      <a:pt x="106" y="10"/>
                      <a:pt x="98" y="10"/>
                    </a:cubicBezTo>
                    <a:cubicBezTo>
                      <a:pt x="96" y="10"/>
                      <a:pt x="95" y="10"/>
                      <a:pt x="94" y="10"/>
                    </a:cubicBezTo>
                    <a:cubicBezTo>
                      <a:pt x="90" y="11"/>
                      <a:pt x="87" y="12"/>
                      <a:pt x="85" y="13"/>
                    </a:cubicBezTo>
                    <a:cubicBezTo>
                      <a:pt x="83" y="14"/>
                      <a:pt x="81" y="15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70" y="24"/>
                      <a:pt x="70" y="25"/>
                      <a:pt x="69" y="25"/>
                    </a:cubicBezTo>
                    <a:cubicBezTo>
                      <a:pt x="68" y="25"/>
                      <a:pt x="68" y="26"/>
                      <a:pt x="68" y="26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6" y="24"/>
                      <a:pt x="66" y="24"/>
                    </a:cubicBezTo>
                    <a:cubicBezTo>
                      <a:pt x="64" y="20"/>
                      <a:pt x="63" y="19"/>
                      <a:pt x="62" y="17"/>
                    </a:cubicBezTo>
                    <a:cubicBezTo>
                      <a:pt x="61" y="16"/>
                      <a:pt x="60" y="16"/>
                      <a:pt x="59" y="16"/>
                    </a:cubicBezTo>
                    <a:cubicBezTo>
                      <a:pt x="58" y="16"/>
                      <a:pt x="57" y="15"/>
                      <a:pt x="56" y="15"/>
                    </a:cubicBezTo>
                    <a:cubicBezTo>
                      <a:pt x="54" y="15"/>
                      <a:pt x="53" y="15"/>
                      <a:pt x="52" y="14"/>
                    </a:cubicBezTo>
                    <a:cubicBezTo>
                      <a:pt x="51" y="13"/>
                      <a:pt x="50" y="11"/>
                      <a:pt x="47" y="8"/>
                    </a:cubicBezTo>
                    <a:cubicBezTo>
                      <a:pt x="46" y="6"/>
                      <a:pt x="45" y="4"/>
                      <a:pt x="43" y="3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1"/>
                      <a:pt x="30" y="3"/>
                    </a:cubicBezTo>
                    <a:cubicBezTo>
                      <a:pt x="26" y="6"/>
                      <a:pt x="23" y="8"/>
                      <a:pt x="21" y="11"/>
                    </a:cubicBezTo>
                    <a:cubicBezTo>
                      <a:pt x="19" y="13"/>
                      <a:pt x="17" y="15"/>
                      <a:pt x="14" y="18"/>
                    </a:cubicBezTo>
                    <a:cubicBezTo>
                      <a:pt x="12" y="20"/>
                      <a:pt x="8" y="22"/>
                      <a:pt x="5" y="25"/>
                    </a:cubicBezTo>
                    <a:cubicBezTo>
                      <a:pt x="3" y="28"/>
                      <a:pt x="0" y="31"/>
                      <a:pt x="0" y="35"/>
                    </a:cubicBezTo>
                    <a:cubicBezTo>
                      <a:pt x="0" y="37"/>
                      <a:pt x="1" y="39"/>
                      <a:pt x="2" y="41"/>
                    </a:cubicBezTo>
                    <a:cubicBezTo>
                      <a:pt x="3" y="42"/>
                      <a:pt x="4" y="44"/>
                      <a:pt x="5" y="45"/>
                    </a:cubicBezTo>
                    <a:cubicBezTo>
                      <a:pt x="6" y="46"/>
                      <a:pt x="8" y="46"/>
                      <a:pt x="9" y="46"/>
                    </a:cubicBezTo>
                    <a:cubicBezTo>
                      <a:pt x="11" y="46"/>
                      <a:pt x="13" y="45"/>
                      <a:pt x="15" y="44"/>
                    </a:cubicBezTo>
                    <a:cubicBezTo>
                      <a:pt x="17" y="42"/>
                      <a:pt x="19" y="41"/>
                      <a:pt x="21" y="39"/>
                    </a:cubicBezTo>
                    <a:cubicBezTo>
                      <a:pt x="28" y="32"/>
                      <a:pt x="36" y="25"/>
                      <a:pt x="36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6"/>
                      <a:pt x="37" y="32"/>
                      <a:pt x="37" y="40"/>
                    </a:cubicBezTo>
                    <a:cubicBezTo>
                      <a:pt x="37" y="44"/>
                      <a:pt x="36" y="50"/>
                      <a:pt x="32" y="55"/>
                    </a:cubicBezTo>
                    <a:cubicBezTo>
                      <a:pt x="29" y="62"/>
                      <a:pt x="26" y="65"/>
                      <a:pt x="24" y="66"/>
                    </a:cubicBezTo>
                    <a:cubicBezTo>
                      <a:pt x="23" y="67"/>
                      <a:pt x="23" y="67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9"/>
                      <a:pt x="19" y="72"/>
                      <a:pt x="16" y="77"/>
                    </a:cubicBezTo>
                    <a:cubicBezTo>
                      <a:pt x="14" y="82"/>
                      <a:pt x="11" y="87"/>
                      <a:pt x="11" y="92"/>
                    </a:cubicBezTo>
                    <a:cubicBezTo>
                      <a:pt x="11" y="94"/>
                      <a:pt x="12" y="96"/>
                      <a:pt x="13" y="98"/>
                    </a:cubicBezTo>
                    <a:cubicBezTo>
                      <a:pt x="14" y="100"/>
                      <a:pt x="15" y="101"/>
                      <a:pt x="16" y="102"/>
                    </a:cubicBezTo>
                    <a:cubicBezTo>
                      <a:pt x="17" y="103"/>
                      <a:pt x="18" y="104"/>
                      <a:pt x="20" y="104"/>
                    </a:cubicBezTo>
                    <a:cubicBezTo>
                      <a:pt x="21" y="105"/>
                      <a:pt x="22" y="105"/>
                      <a:pt x="25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8" y="105"/>
                      <a:pt x="29" y="105"/>
                      <a:pt x="30" y="105"/>
                    </a:cubicBezTo>
                    <a:cubicBezTo>
                      <a:pt x="32" y="105"/>
                      <a:pt x="32" y="105"/>
                      <a:pt x="33" y="106"/>
                    </a:cubicBezTo>
                    <a:cubicBezTo>
                      <a:pt x="34" y="107"/>
                      <a:pt x="35" y="108"/>
                      <a:pt x="36" y="112"/>
                    </a:cubicBezTo>
                    <a:cubicBezTo>
                      <a:pt x="39" y="122"/>
                      <a:pt x="53" y="147"/>
                      <a:pt x="65" y="159"/>
                    </a:cubicBezTo>
                    <a:cubicBezTo>
                      <a:pt x="71" y="166"/>
                      <a:pt x="75" y="169"/>
                      <a:pt x="79" y="173"/>
                    </a:cubicBezTo>
                    <a:cubicBezTo>
                      <a:pt x="82" y="177"/>
                      <a:pt x="85" y="182"/>
                      <a:pt x="87" y="191"/>
                    </a:cubicBezTo>
                    <a:cubicBezTo>
                      <a:pt x="89" y="199"/>
                      <a:pt x="90" y="213"/>
                      <a:pt x="94" y="224"/>
                    </a:cubicBezTo>
                    <a:cubicBezTo>
                      <a:pt x="96" y="230"/>
                      <a:pt x="98" y="236"/>
                      <a:pt x="102" y="240"/>
                    </a:cubicBezTo>
                    <a:cubicBezTo>
                      <a:pt x="105" y="244"/>
                      <a:pt x="110" y="247"/>
                      <a:pt x="115" y="248"/>
                    </a:cubicBezTo>
                    <a:cubicBezTo>
                      <a:pt x="116" y="248"/>
                      <a:pt x="116" y="248"/>
                      <a:pt x="117" y="248"/>
                    </a:cubicBezTo>
                    <a:cubicBezTo>
                      <a:pt x="120" y="248"/>
                      <a:pt x="123" y="247"/>
                      <a:pt x="125" y="245"/>
                    </a:cubicBezTo>
                    <a:cubicBezTo>
                      <a:pt x="135" y="238"/>
                      <a:pt x="143" y="223"/>
                      <a:pt x="150" y="205"/>
                    </a:cubicBezTo>
                    <a:cubicBezTo>
                      <a:pt x="157" y="188"/>
                      <a:pt x="162" y="170"/>
                      <a:pt x="164" y="158"/>
                    </a:cubicBezTo>
                    <a:cubicBezTo>
                      <a:pt x="168" y="138"/>
                      <a:pt x="180" y="91"/>
                      <a:pt x="180" y="59"/>
                    </a:cubicBezTo>
                    <a:cubicBezTo>
                      <a:pt x="180" y="46"/>
                      <a:pt x="178" y="36"/>
                      <a:pt x="173" y="30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5" y="37"/>
                      <a:pt x="177" y="47"/>
                      <a:pt x="177" y="59"/>
                    </a:cubicBezTo>
                    <a:cubicBezTo>
                      <a:pt x="177" y="91"/>
                      <a:pt x="165" y="138"/>
                      <a:pt x="161" y="157"/>
                    </a:cubicBezTo>
                    <a:cubicBezTo>
                      <a:pt x="159" y="171"/>
                      <a:pt x="152" y="193"/>
                      <a:pt x="144" y="211"/>
                    </a:cubicBezTo>
                    <a:cubicBezTo>
                      <a:pt x="140" y="221"/>
                      <a:pt x="135" y="229"/>
                      <a:pt x="131" y="235"/>
                    </a:cubicBezTo>
                    <a:cubicBezTo>
                      <a:pt x="128" y="238"/>
                      <a:pt x="126" y="241"/>
                      <a:pt x="124" y="243"/>
                    </a:cubicBezTo>
                    <a:cubicBezTo>
                      <a:pt x="121" y="244"/>
                      <a:pt x="119" y="245"/>
                      <a:pt x="117" y="245"/>
                    </a:cubicBezTo>
                    <a:cubicBezTo>
                      <a:pt x="116" y="245"/>
                      <a:pt x="116" y="245"/>
                      <a:pt x="116" y="245"/>
                    </a:cubicBezTo>
                    <a:cubicBezTo>
                      <a:pt x="111" y="244"/>
                      <a:pt x="107" y="242"/>
                      <a:pt x="104" y="238"/>
                    </a:cubicBezTo>
                    <a:cubicBezTo>
                      <a:pt x="100" y="232"/>
                      <a:pt x="97" y="224"/>
                      <a:pt x="95" y="215"/>
                    </a:cubicBezTo>
                    <a:cubicBezTo>
                      <a:pt x="92" y="206"/>
                      <a:pt x="91" y="197"/>
                      <a:pt x="90" y="190"/>
                    </a:cubicBezTo>
                    <a:cubicBezTo>
                      <a:pt x="87" y="181"/>
                      <a:pt x="85" y="176"/>
                      <a:pt x="81" y="171"/>
                    </a:cubicBezTo>
                    <a:cubicBezTo>
                      <a:pt x="77" y="167"/>
                      <a:pt x="73" y="164"/>
                      <a:pt x="67" y="157"/>
                    </a:cubicBezTo>
                    <a:cubicBezTo>
                      <a:pt x="56" y="145"/>
                      <a:pt x="42" y="121"/>
                      <a:pt x="39" y="111"/>
                    </a:cubicBezTo>
                    <a:cubicBezTo>
                      <a:pt x="38" y="107"/>
                      <a:pt x="36" y="105"/>
                      <a:pt x="35" y="104"/>
                    </a:cubicBezTo>
                    <a:cubicBezTo>
                      <a:pt x="34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3" y="102"/>
                      <a:pt x="22" y="102"/>
                      <a:pt x="21" y="102"/>
                    </a:cubicBezTo>
                    <a:cubicBezTo>
                      <a:pt x="21" y="102"/>
                      <a:pt x="20" y="101"/>
                      <a:pt x="20" y="101"/>
                    </a:cubicBezTo>
                    <a:cubicBezTo>
                      <a:pt x="20" y="101"/>
                      <a:pt x="19" y="101"/>
                      <a:pt x="18" y="100"/>
                    </a:cubicBezTo>
                    <a:cubicBezTo>
                      <a:pt x="18" y="99"/>
                      <a:pt x="17" y="98"/>
                      <a:pt x="15" y="96"/>
                    </a:cubicBezTo>
                    <a:cubicBezTo>
                      <a:pt x="15" y="95"/>
                      <a:pt x="14" y="94"/>
                      <a:pt x="14" y="92"/>
                    </a:cubicBezTo>
                    <a:cubicBezTo>
                      <a:pt x="14" y="88"/>
                      <a:pt x="17" y="83"/>
                      <a:pt x="19" y="78"/>
                    </a:cubicBezTo>
                    <a:cubicBezTo>
                      <a:pt x="20" y="76"/>
                      <a:pt x="21" y="74"/>
                      <a:pt x="22" y="72"/>
                    </a:cubicBezTo>
                    <a:cubicBezTo>
                      <a:pt x="22" y="72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8" y="70"/>
                      <a:pt x="35" y="57"/>
                    </a:cubicBezTo>
                    <a:cubicBezTo>
                      <a:pt x="38" y="51"/>
                      <a:pt x="40" y="45"/>
                      <a:pt x="40" y="40"/>
                    </a:cubicBezTo>
                    <a:cubicBezTo>
                      <a:pt x="40" y="30"/>
                      <a:pt x="36" y="23"/>
                      <a:pt x="36" y="23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2" y="24"/>
                      <a:pt x="29" y="27"/>
                    </a:cubicBezTo>
                    <a:cubicBezTo>
                      <a:pt x="26" y="30"/>
                      <a:pt x="22" y="33"/>
                      <a:pt x="19" y="36"/>
                    </a:cubicBezTo>
                    <a:cubicBezTo>
                      <a:pt x="17" y="38"/>
                      <a:pt x="15" y="40"/>
                      <a:pt x="13" y="41"/>
                    </a:cubicBezTo>
                    <a:cubicBezTo>
                      <a:pt x="11" y="43"/>
                      <a:pt x="10" y="43"/>
                      <a:pt x="9" y="43"/>
                    </a:cubicBezTo>
                    <a:cubicBezTo>
                      <a:pt x="8" y="43"/>
                      <a:pt x="8" y="43"/>
                      <a:pt x="7" y="42"/>
                    </a:cubicBezTo>
                    <a:cubicBezTo>
                      <a:pt x="6" y="42"/>
                      <a:pt x="5" y="41"/>
                      <a:pt x="4" y="39"/>
                    </a:cubicBezTo>
                    <a:cubicBezTo>
                      <a:pt x="4" y="38"/>
                      <a:pt x="3" y="36"/>
                      <a:pt x="3" y="35"/>
                    </a:cubicBezTo>
                    <a:cubicBezTo>
                      <a:pt x="3" y="32"/>
                      <a:pt x="5" y="30"/>
                      <a:pt x="8" y="27"/>
                    </a:cubicBezTo>
                    <a:cubicBezTo>
                      <a:pt x="10" y="25"/>
                      <a:pt x="13" y="22"/>
                      <a:pt x="16" y="20"/>
                    </a:cubicBezTo>
                    <a:cubicBezTo>
                      <a:pt x="19" y="17"/>
                      <a:pt x="21" y="15"/>
                      <a:pt x="23" y="13"/>
                    </a:cubicBezTo>
                    <a:cubicBezTo>
                      <a:pt x="25" y="10"/>
                      <a:pt x="28" y="8"/>
                      <a:pt x="32" y="5"/>
                    </a:cubicBezTo>
                    <a:cubicBezTo>
                      <a:pt x="34" y="3"/>
                      <a:pt x="36" y="3"/>
                      <a:pt x="37" y="3"/>
                    </a:cubicBezTo>
                    <a:cubicBezTo>
                      <a:pt x="38" y="3"/>
                      <a:pt x="39" y="3"/>
                      <a:pt x="41" y="5"/>
                    </a:cubicBezTo>
                    <a:cubicBezTo>
                      <a:pt x="42" y="6"/>
                      <a:pt x="43" y="8"/>
                      <a:pt x="45" y="10"/>
                    </a:cubicBezTo>
                    <a:cubicBezTo>
                      <a:pt x="47" y="13"/>
                      <a:pt x="48" y="15"/>
                      <a:pt x="50" y="16"/>
                    </a:cubicBezTo>
                    <a:cubicBezTo>
                      <a:pt x="52" y="18"/>
                      <a:pt x="54" y="19"/>
                      <a:pt x="56" y="18"/>
                    </a:cubicBezTo>
                    <a:cubicBezTo>
                      <a:pt x="57" y="18"/>
                      <a:pt x="58" y="19"/>
                      <a:pt x="59" y="19"/>
                    </a:cubicBezTo>
                    <a:cubicBezTo>
                      <a:pt x="59" y="19"/>
                      <a:pt x="59" y="19"/>
                      <a:pt x="60" y="20"/>
                    </a:cubicBezTo>
                    <a:cubicBezTo>
                      <a:pt x="61" y="21"/>
                      <a:pt x="62" y="23"/>
                      <a:pt x="63" y="25"/>
                    </a:cubicBezTo>
                    <a:cubicBezTo>
                      <a:pt x="64" y="26"/>
                      <a:pt x="64" y="27"/>
                      <a:pt x="65" y="28"/>
                    </a:cubicBezTo>
                    <a:cubicBezTo>
                      <a:pt x="66" y="28"/>
                      <a:pt x="67" y="29"/>
                      <a:pt x="68" y="29"/>
                    </a:cubicBezTo>
                    <a:cubicBezTo>
                      <a:pt x="69" y="29"/>
                      <a:pt x="70" y="28"/>
                      <a:pt x="71" y="28"/>
                    </a:cubicBezTo>
                    <a:cubicBezTo>
                      <a:pt x="73" y="26"/>
                      <a:pt x="76" y="23"/>
                      <a:pt x="79" y="20"/>
                    </a:cubicBezTo>
                    <a:cubicBezTo>
                      <a:pt x="83" y="17"/>
                      <a:pt x="85" y="16"/>
                      <a:pt x="86" y="15"/>
                    </a:cubicBezTo>
                    <a:cubicBezTo>
                      <a:pt x="88" y="15"/>
                      <a:pt x="90" y="14"/>
                      <a:pt x="94" y="13"/>
                    </a:cubicBezTo>
                    <a:cubicBezTo>
                      <a:pt x="95" y="13"/>
                      <a:pt x="96" y="13"/>
                      <a:pt x="98" y="13"/>
                    </a:cubicBezTo>
                    <a:cubicBezTo>
                      <a:pt x="105" y="13"/>
                      <a:pt x="114" y="17"/>
                      <a:pt x="127" y="24"/>
                    </a:cubicBezTo>
                    <a:cubicBezTo>
                      <a:pt x="135" y="29"/>
                      <a:pt x="145" y="30"/>
                      <a:pt x="153" y="30"/>
                    </a:cubicBezTo>
                    <a:cubicBezTo>
                      <a:pt x="156" y="30"/>
                      <a:pt x="159" y="30"/>
                      <a:pt x="161" y="30"/>
                    </a:cubicBezTo>
                    <a:cubicBezTo>
                      <a:pt x="164" y="30"/>
                      <a:pt x="166" y="30"/>
                      <a:pt x="168" y="30"/>
                    </a:cubicBezTo>
                    <a:cubicBezTo>
                      <a:pt x="169" y="30"/>
                      <a:pt x="171" y="31"/>
                      <a:pt x="171" y="31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718"/>
              <p:cNvSpPr>
                <a:spLocks/>
              </p:cNvSpPr>
              <p:nvPr/>
            </p:nvSpPr>
            <p:spPr bwMode="auto">
              <a:xfrm>
                <a:off x="1479988" y="1415563"/>
                <a:ext cx="30163" cy="14288"/>
              </a:xfrm>
              <a:custGeom>
                <a:avLst/>
                <a:gdLst>
                  <a:gd name="T0" fmla="*/ 3 w 19"/>
                  <a:gd name="T1" fmla="*/ 6 h 9"/>
                  <a:gd name="T2" fmla="*/ 3 w 19"/>
                  <a:gd name="T3" fmla="*/ 6 h 9"/>
                  <a:gd name="T4" fmla="*/ 8 w 19"/>
                  <a:gd name="T5" fmla="*/ 3 h 9"/>
                  <a:gd name="T6" fmla="*/ 16 w 19"/>
                  <a:gd name="T7" fmla="*/ 8 h 9"/>
                  <a:gd name="T8" fmla="*/ 18 w 19"/>
                  <a:gd name="T9" fmla="*/ 8 h 9"/>
                  <a:gd name="T10" fmla="*/ 18 w 19"/>
                  <a:gd name="T11" fmla="*/ 6 h 9"/>
                  <a:gd name="T12" fmla="*/ 8 w 19"/>
                  <a:gd name="T13" fmla="*/ 0 h 9"/>
                  <a:gd name="T14" fmla="*/ 1 w 19"/>
                  <a:gd name="T15" fmla="*/ 4 h 9"/>
                  <a:gd name="T16" fmla="*/ 1 w 19"/>
                  <a:gd name="T17" fmla="*/ 6 h 9"/>
                  <a:gd name="T18" fmla="*/ 3 w 19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3"/>
                      <a:pt x="8" y="3"/>
                    </a:cubicBezTo>
                    <a:cubicBezTo>
                      <a:pt x="10" y="3"/>
                      <a:pt x="13" y="4"/>
                      <a:pt x="16" y="8"/>
                    </a:cubicBezTo>
                    <a:cubicBezTo>
                      <a:pt x="16" y="9"/>
                      <a:pt x="17" y="9"/>
                      <a:pt x="18" y="8"/>
                    </a:cubicBezTo>
                    <a:cubicBezTo>
                      <a:pt x="19" y="8"/>
                      <a:pt x="19" y="7"/>
                      <a:pt x="18" y="6"/>
                    </a:cubicBezTo>
                    <a:cubicBezTo>
                      <a:pt x="15" y="2"/>
                      <a:pt x="11" y="0"/>
                      <a:pt x="8" y="0"/>
                    </a:cubicBezTo>
                    <a:cubicBezTo>
                      <a:pt x="4" y="0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719"/>
              <p:cNvSpPr>
                <a:spLocks/>
              </p:cNvSpPr>
              <p:nvPr/>
            </p:nvSpPr>
            <p:spPr bwMode="auto">
              <a:xfrm>
                <a:off x="1479988" y="1477476"/>
                <a:ext cx="17463" cy="53975"/>
              </a:xfrm>
              <a:custGeom>
                <a:avLst/>
                <a:gdLst>
                  <a:gd name="T0" fmla="*/ 9 w 11"/>
                  <a:gd name="T1" fmla="*/ 1 h 33"/>
                  <a:gd name="T2" fmla="*/ 9 w 11"/>
                  <a:gd name="T3" fmla="*/ 3 h 33"/>
                  <a:gd name="T4" fmla="*/ 9 w 11"/>
                  <a:gd name="T5" fmla="*/ 9 h 33"/>
                  <a:gd name="T6" fmla="*/ 1 w 11"/>
                  <a:gd name="T7" fmla="*/ 31 h 33"/>
                  <a:gd name="T8" fmla="*/ 1 w 11"/>
                  <a:gd name="T9" fmla="*/ 33 h 33"/>
                  <a:gd name="T10" fmla="*/ 2 w 11"/>
                  <a:gd name="T11" fmla="*/ 33 h 33"/>
                  <a:gd name="T12" fmla="*/ 11 w 11"/>
                  <a:gd name="T13" fmla="*/ 9 h 33"/>
                  <a:gd name="T14" fmla="*/ 11 w 11"/>
                  <a:gd name="T15" fmla="*/ 1 h 33"/>
                  <a:gd name="T16" fmla="*/ 10 w 11"/>
                  <a:gd name="T17" fmla="*/ 0 h 33"/>
                  <a:gd name="T18" fmla="*/ 9 w 11"/>
                  <a:gd name="T1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9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6"/>
                      <a:pt x="8" y="26"/>
                      <a:pt x="1" y="31"/>
                    </a:cubicBezTo>
                    <a:cubicBezTo>
                      <a:pt x="1" y="32"/>
                      <a:pt x="0" y="32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10" y="27"/>
                      <a:pt x="11" y="16"/>
                      <a:pt x="11" y="9"/>
                    </a:cubicBezTo>
                    <a:cubicBezTo>
                      <a:pt x="11" y="4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720"/>
              <p:cNvSpPr>
                <a:spLocks/>
              </p:cNvSpPr>
              <p:nvPr/>
            </p:nvSpPr>
            <p:spPr bwMode="auto">
              <a:xfrm>
                <a:off x="1457763" y="1455251"/>
                <a:ext cx="14288" cy="39688"/>
              </a:xfrm>
              <a:custGeom>
                <a:avLst/>
                <a:gdLst>
                  <a:gd name="T0" fmla="*/ 0 w 9"/>
                  <a:gd name="T1" fmla="*/ 2 h 24"/>
                  <a:gd name="T2" fmla="*/ 1 w 9"/>
                  <a:gd name="T3" fmla="*/ 2 h 24"/>
                  <a:gd name="T4" fmla="*/ 7 w 9"/>
                  <a:gd name="T5" fmla="*/ 18 h 24"/>
                  <a:gd name="T6" fmla="*/ 6 w 9"/>
                  <a:gd name="T7" fmla="*/ 22 h 24"/>
                  <a:gd name="T8" fmla="*/ 7 w 9"/>
                  <a:gd name="T9" fmla="*/ 24 h 24"/>
                  <a:gd name="T10" fmla="*/ 8 w 9"/>
                  <a:gd name="T11" fmla="*/ 23 h 24"/>
                  <a:gd name="T12" fmla="*/ 9 w 9"/>
                  <a:gd name="T13" fmla="*/ 18 h 24"/>
                  <a:gd name="T14" fmla="*/ 2 w 9"/>
                  <a:gd name="T15" fmla="*/ 0 h 24"/>
                  <a:gd name="T16" fmla="*/ 0 w 9"/>
                  <a:gd name="T17" fmla="*/ 0 h 24"/>
                  <a:gd name="T18" fmla="*/ 0 w 9"/>
                  <a:gd name="T1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7" y="11"/>
                      <a:pt x="7" y="18"/>
                    </a:cubicBezTo>
                    <a:cubicBezTo>
                      <a:pt x="7" y="19"/>
                      <a:pt x="7" y="21"/>
                      <a:pt x="6" y="22"/>
                    </a:cubicBezTo>
                    <a:cubicBezTo>
                      <a:pt x="6" y="23"/>
                      <a:pt x="6" y="23"/>
                      <a:pt x="7" y="24"/>
                    </a:cubicBezTo>
                    <a:cubicBezTo>
                      <a:pt x="7" y="24"/>
                      <a:pt x="8" y="24"/>
                      <a:pt x="8" y="23"/>
                    </a:cubicBezTo>
                    <a:cubicBezTo>
                      <a:pt x="9" y="21"/>
                      <a:pt x="9" y="20"/>
                      <a:pt x="9" y="18"/>
                    </a:cubicBezTo>
                    <a:cubicBezTo>
                      <a:pt x="9" y="9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721"/>
              <p:cNvSpPr>
                <a:spLocks/>
              </p:cNvSpPr>
              <p:nvPr/>
            </p:nvSpPr>
            <p:spPr bwMode="auto">
              <a:xfrm>
                <a:off x="989451" y="2072788"/>
                <a:ext cx="30163" cy="42863"/>
              </a:xfrm>
              <a:custGeom>
                <a:avLst/>
                <a:gdLst>
                  <a:gd name="T0" fmla="*/ 12 w 19"/>
                  <a:gd name="T1" fmla="*/ 27 h 27"/>
                  <a:gd name="T2" fmla="*/ 13 w 19"/>
                  <a:gd name="T3" fmla="*/ 27 h 27"/>
                  <a:gd name="T4" fmla="*/ 17 w 19"/>
                  <a:gd name="T5" fmla="*/ 26 h 27"/>
                  <a:gd name="T6" fmla="*/ 19 w 19"/>
                  <a:gd name="T7" fmla="*/ 21 h 27"/>
                  <a:gd name="T8" fmla="*/ 16 w 19"/>
                  <a:gd name="T9" fmla="*/ 13 h 27"/>
                  <a:gd name="T10" fmla="*/ 8 w 19"/>
                  <a:gd name="T11" fmla="*/ 7 h 27"/>
                  <a:gd name="T12" fmla="*/ 2 w 19"/>
                  <a:gd name="T13" fmla="*/ 1 h 27"/>
                  <a:gd name="T14" fmla="*/ 0 w 19"/>
                  <a:gd name="T15" fmla="*/ 0 h 27"/>
                  <a:gd name="T16" fmla="*/ 0 w 19"/>
                  <a:gd name="T17" fmla="*/ 2 h 27"/>
                  <a:gd name="T18" fmla="*/ 7 w 19"/>
                  <a:gd name="T19" fmla="*/ 9 h 27"/>
                  <a:gd name="T20" fmla="*/ 14 w 19"/>
                  <a:gd name="T21" fmla="*/ 14 h 27"/>
                  <a:gd name="T22" fmla="*/ 17 w 19"/>
                  <a:gd name="T23" fmla="*/ 21 h 27"/>
                  <a:gd name="T24" fmla="*/ 16 w 19"/>
                  <a:gd name="T25" fmla="*/ 24 h 27"/>
                  <a:gd name="T26" fmla="*/ 13 w 19"/>
                  <a:gd name="T27" fmla="*/ 25 h 27"/>
                  <a:gd name="T28" fmla="*/ 12 w 19"/>
                  <a:gd name="T29" fmla="*/ 25 h 27"/>
                  <a:gd name="T30" fmla="*/ 11 w 19"/>
                  <a:gd name="T31" fmla="*/ 26 h 27"/>
                  <a:gd name="T32" fmla="*/ 12 w 1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12" y="27"/>
                    </a:moveTo>
                    <a:cubicBezTo>
                      <a:pt x="12" y="27"/>
                      <a:pt x="13" y="27"/>
                      <a:pt x="13" y="27"/>
                    </a:cubicBezTo>
                    <a:cubicBezTo>
                      <a:pt x="15" y="27"/>
                      <a:pt x="17" y="27"/>
                      <a:pt x="17" y="26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9" y="19"/>
                      <a:pt x="18" y="15"/>
                      <a:pt x="16" y="13"/>
                    </a:cubicBezTo>
                    <a:cubicBezTo>
                      <a:pt x="14" y="10"/>
                      <a:pt x="11" y="9"/>
                      <a:pt x="8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7"/>
                      <a:pt x="7" y="9"/>
                    </a:cubicBezTo>
                    <a:cubicBezTo>
                      <a:pt x="10" y="11"/>
                      <a:pt x="13" y="12"/>
                      <a:pt x="14" y="14"/>
                    </a:cubicBezTo>
                    <a:cubicBezTo>
                      <a:pt x="16" y="16"/>
                      <a:pt x="17" y="19"/>
                      <a:pt x="17" y="21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5" y="25"/>
                      <a:pt x="15" y="25"/>
                      <a:pt x="13" y="25"/>
                    </a:cubicBezTo>
                    <a:cubicBezTo>
                      <a:pt x="13" y="25"/>
                      <a:pt x="12" y="25"/>
                      <a:pt x="12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722"/>
              <p:cNvSpPr>
                <a:spLocks/>
              </p:cNvSpPr>
              <p:nvPr/>
            </p:nvSpPr>
            <p:spPr bwMode="auto">
              <a:xfrm>
                <a:off x="1014851" y="2096601"/>
                <a:ext cx="39688" cy="15875"/>
              </a:xfrm>
              <a:custGeom>
                <a:avLst/>
                <a:gdLst>
                  <a:gd name="T0" fmla="*/ 1 w 24"/>
                  <a:gd name="T1" fmla="*/ 2 h 10"/>
                  <a:gd name="T2" fmla="*/ 1 w 24"/>
                  <a:gd name="T3" fmla="*/ 2 h 10"/>
                  <a:gd name="T4" fmla="*/ 5 w 24"/>
                  <a:gd name="T5" fmla="*/ 3 h 10"/>
                  <a:gd name="T6" fmla="*/ 13 w 24"/>
                  <a:gd name="T7" fmla="*/ 7 h 10"/>
                  <a:gd name="T8" fmla="*/ 20 w 24"/>
                  <a:gd name="T9" fmla="*/ 10 h 10"/>
                  <a:gd name="T10" fmla="*/ 23 w 24"/>
                  <a:gd name="T11" fmla="*/ 8 h 10"/>
                  <a:gd name="T12" fmla="*/ 23 w 24"/>
                  <a:gd name="T13" fmla="*/ 7 h 10"/>
                  <a:gd name="T14" fmla="*/ 22 w 24"/>
                  <a:gd name="T15" fmla="*/ 7 h 10"/>
                  <a:gd name="T16" fmla="*/ 20 w 24"/>
                  <a:gd name="T17" fmla="*/ 8 h 10"/>
                  <a:gd name="T18" fmla="*/ 16 w 24"/>
                  <a:gd name="T19" fmla="*/ 7 h 10"/>
                  <a:gd name="T20" fmla="*/ 8 w 24"/>
                  <a:gd name="T21" fmla="*/ 2 h 10"/>
                  <a:gd name="T22" fmla="*/ 1 w 24"/>
                  <a:gd name="T23" fmla="*/ 0 h 10"/>
                  <a:gd name="T24" fmla="*/ 1 w 24"/>
                  <a:gd name="T25" fmla="*/ 0 h 10"/>
                  <a:gd name="T26" fmla="*/ 0 w 24"/>
                  <a:gd name="T27" fmla="*/ 1 h 10"/>
                  <a:gd name="T28" fmla="*/ 1 w 24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10" y="6"/>
                      <a:pt x="13" y="7"/>
                    </a:cubicBezTo>
                    <a:cubicBezTo>
                      <a:pt x="15" y="8"/>
                      <a:pt x="18" y="10"/>
                      <a:pt x="20" y="10"/>
                    </a:cubicBezTo>
                    <a:cubicBezTo>
                      <a:pt x="21" y="10"/>
                      <a:pt x="23" y="9"/>
                      <a:pt x="23" y="8"/>
                    </a:cubicBezTo>
                    <a:cubicBezTo>
                      <a:pt x="24" y="8"/>
                      <a:pt x="23" y="7"/>
                      <a:pt x="23" y="7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1" y="7"/>
                      <a:pt x="21" y="8"/>
                      <a:pt x="20" y="8"/>
                    </a:cubicBezTo>
                    <a:cubicBezTo>
                      <a:pt x="19" y="8"/>
                      <a:pt x="18" y="7"/>
                      <a:pt x="16" y="7"/>
                    </a:cubicBezTo>
                    <a:cubicBezTo>
                      <a:pt x="14" y="5"/>
                      <a:pt x="11" y="4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723"/>
              <p:cNvSpPr>
                <a:spLocks/>
              </p:cNvSpPr>
              <p:nvPr/>
            </p:nvSpPr>
            <p:spPr bwMode="auto">
              <a:xfrm>
                <a:off x="530663" y="2080726"/>
                <a:ext cx="468313" cy="536575"/>
              </a:xfrm>
              <a:custGeom>
                <a:avLst/>
                <a:gdLst>
                  <a:gd name="T0" fmla="*/ 260 w 293"/>
                  <a:gd name="T1" fmla="*/ 2 h 335"/>
                  <a:gd name="T2" fmla="*/ 271 w 293"/>
                  <a:gd name="T3" fmla="*/ 8 h 335"/>
                  <a:gd name="T4" fmla="*/ 290 w 293"/>
                  <a:gd name="T5" fmla="*/ 18 h 335"/>
                  <a:gd name="T6" fmla="*/ 290 w 293"/>
                  <a:gd name="T7" fmla="*/ 27 h 335"/>
                  <a:gd name="T8" fmla="*/ 270 w 293"/>
                  <a:gd name="T9" fmla="*/ 48 h 335"/>
                  <a:gd name="T10" fmla="*/ 257 w 293"/>
                  <a:gd name="T11" fmla="*/ 55 h 335"/>
                  <a:gd name="T12" fmla="*/ 115 w 293"/>
                  <a:gd name="T13" fmla="*/ 232 h 335"/>
                  <a:gd name="T14" fmla="*/ 65 w 293"/>
                  <a:gd name="T15" fmla="*/ 317 h 335"/>
                  <a:gd name="T16" fmla="*/ 52 w 293"/>
                  <a:gd name="T17" fmla="*/ 327 h 335"/>
                  <a:gd name="T18" fmla="*/ 23 w 293"/>
                  <a:gd name="T19" fmla="*/ 304 h 335"/>
                  <a:gd name="T20" fmla="*/ 4 w 293"/>
                  <a:gd name="T21" fmla="*/ 303 h 335"/>
                  <a:gd name="T22" fmla="*/ 26 w 293"/>
                  <a:gd name="T23" fmla="*/ 284 h 335"/>
                  <a:gd name="T24" fmla="*/ 94 w 293"/>
                  <a:gd name="T25" fmla="*/ 215 h 335"/>
                  <a:gd name="T26" fmla="*/ 226 w 293"/>
                  <a:gd name="T27" fmla="*/ 54 h 335"/>
                  <a:gd name="T28" fmla="*/ 244 w 293"/>
                  <a:gd name="T29" fmla="*/ 25 h 335"/>
                  <a:gd name="T30" fmla="*/ 249 w 293"/>
                  <a:gd name="T31" fmla="*/ 13 h 335"/>
                  <a:gd name="T32" fmla="*/ 260 w 293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3" h="335">
                    <a:moveTo>
                      <a:pt x="260" y="2"/>
                    </a:moveTo>
                    <a:cubicBezTo>
                      <a:pt x="260" y="2"/>
                      <a:pt x="264" y="5"/>
                      <a:pt x="271" y="8"/>
                    </a:cubicBezTo>
                    <a:cubicBezTo>
                      <a:pt x="278" y="10"/>
                      <a:pt x="286" y="12"/>
                      <a:pt x="290" y="18"/>
                    </a:cubicBezTo>
                    <a:cubicBezTo>
                      <a:pt x="290" y="18"/>
                      <a:pt x="293" y="22"/>
                      <a:pt x="290" y="27"/>
                    </a:cubicBezTo>
                    <a:cubicBezTo>
                      <a:pt x="288" y="31"/>
                      <a:pt x="272" y="45"/>
                      <a:pt x="270" y="48"/>
                    </a:cubicBezTo>
                    <a:cubicBezTo>
                      <a:pt x="267" y="51"/>
                      <a:pt x="265" y="49"/>
                      <a:pt x="257" y="55"/>
                    </a:cubicBezTo>
                    <a:cubicBezTo>
                      <a:pt x="250" y="61"/>
                      <a:pt x="139" y="202"/>
                      <a:pt x="115" y="232"/>
                    </a:cubicBezTo>
                    <a:cubicBezTo>
                      <a:pt x="102" y="248"/>
                      <a:pt x="70" y="308"/>
                      <a:pt x="65" y="317"/>
                    </a:cubicBezTo>
                    <a:cubicBezTo>
                      <a:pt x="61" y="326"/>
                      <a:pt x="59" y="335"/>
                      <a:pt x="52" y="327"/>
                    </a:cubicBezTo>
                    <a:cubicBezTo>
                      <a:pt x="45" y="318"/>
                      <a:pt x="31" y="304"/>
                      <a:pt x="23" y="304"/>
                    </a:cubicBezTo>
                    <a:cubicBezTo>
                      <a:pt x="16" y="303"/>
                      <a:pt x="0" y="312"/>
                      <a:pt x="4" y="303"/>
                    </a:cubicBezTo>
                    <a:cubicBezTo>
                      <a:pt x="7" y="294"/>
                      <a:pt x="16" y="290"/>
                      <a:pt x="26" y="284"/>
                    </a:cubicBezTo>
                    <a:cubicBezTo>
                      <a:pt x="36" y="278"/>
                      <a:pt x="68" y="248"/>
                      <a:pt x="94" y="215"/>
                    </a:cubicBezTo>
                    <a:cubicBezTo>
                      <a:pt x="119" y="182"/>
                      <a:pt x="214" y="74"/>
                      <a:pt x="226" y="54"/>
                    </a:cubicBezTo>
                    <a:cubicBezTo>
                      <a:pt x="238" y="35"/>
                      <a:pt x="242" y="33"/>
                      <a:pt x="244" y="25"/>
                    </a:cubicBezTo>
                    <a:cubicBezTo>
                      <a:pt x="245" y="18"/>
                      <a:pt x="245" y="18"/>
                      <a:pt x="249" y="13"/>
                    </a:cubicBezTo>
                    <a:cubicBezTo>
                      <a:pt x="252" y="7"/>
                      <a:pt x="255" y="0"/>
                      <a:pt x="26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Freeform 724"/>
              <p:cNvSpPr>
                <a:spLocks noEditPoints="1"/>
              </p:cNvSpPr>
              <p:nvPr/>
            </p:nvSpPr>
            <p:spPr bwMode="auto">
              <a:xfrm>
                <a:off x="530663" y="2102951"/>
                <a:ext cx="468313" cy="514350"/>
              </a:xfrm>
              <a:custGeom>
                <a:avLst/>
                <a:gdLst>
                  <a:gd name="T0" fmla="*/ 19 w 293"/>
                  <a:gd name="T1" fmla="*/ 285 h 321"/>
                  <a:gd name="T2" fmla="*/ 4 w 293"/>
                  <a:gd name="T3" fmla="*/ 288 h 321"/>
                  <a:gd name="T4" fmla="*/ 4 w 293"/>
                  <a:gd name="T5" fmla="*/ 289 h 321"/>
                  <a:gd name="T6" fmla="*/ 23 w 293"/>
                  <a:gd name="T7" fmla="*/ 290 h 321"/>
                  <a:gd name="T8" fmla="*/ 41 w 293"/>
                  <a:gd name="T9" fmla="*/ 301 h 321"/>
                  <a:gd name="T10" fmla="*/ 19 w 293"/>
                  <a:gd name="T11" fmla="*/ 285 h 321"/>
                  <a:gd name="T12" fmla="*/ 290 w 293"/>
                  <a:gd name="T13" fmla="*/ 4 h 321"/>
                  <a:gd name="T14" fmla="*/ 286 w 293"/>
                  <a:gd name="T15" fmla="*/ 0 h 321"/>
                  <a:gd name="T16" fmla="*/ 286 w 293"/>
                  <a:gd name="T17" fmla="*/ 8 h 321"/>
                  <a:gd name="T18" fmla="*/ 265 w 293"/>
                  <a:gd name="T19" fmla="*/ 30 h 321"/>
                  <a:gd name="T20" fmla="*/ 253 w 293"/>
                  <a:gd name="T21" fmla="*/ 37 h 321"/>
                  <a:gd name="T22" fmla="*/ 110 w 293"/>
                  <a:gd name="T23" fmla="*/ 214 h 321"/>
                  <a:gd name="T24" fmla="*/ 61 w 293"/>
                  <a:gd name="T25" fmla="*/ 299 h 321"/>
                  <a:gd name="T26" fmla="*/ 50 w 293"/>
                  <a:gd name="T27" fmla="*/ 311 h 321"/>
                  <a:gd name="T28" fmla="*/ 52 w 293"/>
                  <a:gd name="T29" fmla="*/ 313 h 321"/>
                  <a:gd name="T30" fmla="*/ 65 w 293"/>
                  <a:gd name="T31" fmla="*/ 303 h 321"/>
                  <a:gd name="T32" fmla="*/ 115 w 293"/>
                  <a:gd name="T33" fmla="*/ 218 h 321"/>
                  <a:gd name="T34" fmla="*/ 257 w 293"/>
                  <a:gd name="T35" fmla="*/ 41 h 321"/>
                  <a:gd name="T36" fmla="*/ 270 w 293"/>
                  <a:gd name="T37" fmla="*/ 34 h 321"/>
                  <a:gd name="T38" fmla="*/ 290 w 293"/>
                  <a:gd name="T39" fmla="*/ 13 h 321"/>
                  <a:gd name="T40" fmla="*/ 290 w 293"/>
                  <a:gd name="T41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3" h="321">
                    <a:moveTo>
                      <a:pt x="19" y="285"/>
                    </a:moveTo>
                    <a:cubicBezTo>
                      <a:pt x="15" y="285"/>
                      <a:pt x="9" y="287"/>
                      <a:pt x="4" y="288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0" y="298"/>
                      <a:pt x="16" y="289"/>
                      <a:pt x="23" y="290"/>
                    </a:cubicBezTo>
                    <a:cubicBezTo>
                      <a:pt x="28" y="290"/>
                      <a:pt x="35" y="295"/>
                      <a:pt x="41" y="301"/>
                    </a:cubicBezTo>
                    <a:cubicBezTo>
                      <a:pt x="34" y="294"/>
                      <a:pt x="25" y="286"/>
                      <a:pt x="19" y="285"/>
                    </a:cubicBezTo>
                    <a:close/>
                    <a:moveTo>
                      <a:pt x="290" y="4"/>
                    </a:moveTo>
                    <a:cubicBezTo>
                      <a:pt x="289" y="2"/>
                      <a:pt x="288" y="1"/>
                      <a:pt x="286" y="0"/>
                    </a:cubicBezTo>
                    <a:cubicBezTo>
                      <a:pt x="287" y="2"/>
                      <a:pt x="288" y="5"/>
                      <a:pt x="286" y="8"/>
                    </a:cubicBezTo>
                    <a:cubicBezTo>
                      <a:pt x="283" y="12"/>
                      <a:pt x="268" y="27"/>
                      <a:pt x="265" y="30"/>
                    </a:cubicBezTo>
                    <a:cubicBezTo>
                      <a:pt x="262" y="33"/>
                      <a:pt x="260" y="30"/>
                      <a:pt x="253" y="37"/>
                    </a:cubicBezTo>
                    <a:cubicBezTo>
                      <a:pt x="245" y="43"/>
                      <a:pt x="135" y="183"/>
                      <a:pt x="110" y="214"/>
                    </a:cubicBezTo>
                    <a:cubicBezTo>
                      <a:pt x="98" y="229"/>
                      <a:pt x="65" y="290"/>
                      <a:pt x="61" y="299"/>
                    </a:cubicBezTo>
                    <a:cubicBezTo>
                      <a:pt x="57" y="306"/>
                      <a:pt x="55" y="313"/>
                      <a:pt x="50" y="311"/>
                    </a:cubicBezTo>
                    <a:cubicBezTo>
                      <a:pt x="51" y="312"/>
                      <a:pt x="51" y="312"/>
                      <a:pt x="52" y="313"/>
                    </a:cubicBezTo>
                    <a:cubicBezTo>
                      <a:pt x="59" y="321"/>
                      <a:pt x="61" y="312"/>
                      <a:pt x="65" y="303"/>
                    </a:cubicBezTo>
                    <a:cubicBezTo>
                      <a:pt x="70" y="294"/>
                      <a:pt x="102" y="234"/>
                      <a:pt x="115" y="218"/>
                    </a:cubicBezTo>
                    <a:cubicBezTo>
                      <a:pt x="139" y="188"/>
                      <a:pt x="250" y="47"/>
                      <a:pt x="257" y="41"/>
                    </a:cubicBezTo>
                    <a:cubicBezTo>
                      <a:pt x="265" y="35"/>
                      <a:pt x="267" y="37"/>
                      <a:pt x="270" y="34"/>
                    </a:cubicBezTo>
                    <a:cubicBezTo>
                      <a:pt x="272" y="31"/>
                      <a:pt x="288" y="17"/>
                      <a:pt x="290" y="13"/>
                    </a:cubicBezTo>
                    <a:cubicBezTo>
                      <a:pt x="293" y="8"/>
                      <a:pt x="290" y="4"/>
                      <a:pt x="290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725"/>
              <p:cNvSpPr>
                <a:spLocks/>
              </p:cNvSpPr>
              <p:nvPr/>
            </p:nvSpPr>
            <p:spPr bwMode="auto">
              <a:xfrm>
                <a:off x="945001" y="2104538"/>
                <a:ext cx="20638" cy="20638"/>
              </a:xfrm>
              <a:custGeom>
                <a:avLst/>
                <a:gdLst>
                  <a:gd name="T0" fmla="*/ 0 w 13"/>
                  <a:gd name="T1" fmla="*/ 2 h 13"/>
                  <a:gd name="T2" fmla="*/ 1 w 13"/>
                  <a:gd name="T3" fmla="*/ 2 h 13"/>
                  <a:gd name="T4" fmla="*/ 7 w 13"/>
                  <a:gd name="T5" fmla="*/ 5 h 13"/>
                  <a:gd name="T6" fmla="*/ 11 w 13"/>
                  <a:gd name="T7" fmla="*/ 12 h 13"/>
                  <a:gd name="T8" fmla="*/ 12 w 13"/>
                  <a:gd name="T9" fmla="*/ 13 h 13"/>
                  <a:gd name="T10" fmla="*/ 13 w 13"/>
                  <a:gd name="T11" fmla="*/ 12 h 13"/>
                  <a:gd name="T12" fmla="*/ 7 w 13"/>
                  <a:gd name="T13" fmla="*/ 3 h 13"/>
                  <a:gd name="T14" fmla="*/ 1 w 13"/>
                  <a:gd name="T15" fmla="*/ 0 h 13"/>
                  <a:gd name="T16" fmla="*/ 0 w 13"/>
                  <a:gd name="T17" fmla="*/ 1 h 13"/>
                  <a:gd name="T18" fmla="*/ 0 w 1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3"/>
                      <a:pt x="7" y="5"/>
                    </a:cubicBezTo>
                    <a:cubicBezTo>
                      <a:pt x="9" y="7"/>
                      <a:pt x="11" y="9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7"/>
                      <a:pt x="9" y="4"/>
                      <a:pt x="7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726"/>
              <p:cNvSpPr>
                <a:spLocks/>
              </p:cNvSpPr>
              <p:nvPr/>
            </p:nvSpPr>
            <p:spPr bwMode="auto">
              <a:xfrm>
                <a:off x="533838" y="2080726"/>
                <a:ext cx="465138" cy="528638"/>
              </a:xfrm>
              <a:custGeom>
                <a:avLst/>
                <a:gdLst>
                  <a:gd name="T0" fmla="*/ 257 w 291"/>
                  <a:gd name="T1" fmla="*/ 4 h 331"/>
                  <a:gd name="T2" fmla="*/ 287 w 291"/>
                  <a:gd name="T3" fmla="*/ 19 h 331"/>
                  <a:gd name="T4" fmla="*/ 287 w 291"/>
                  <a:gd name="T5" fmla="*/ 18 h 331"/>
                  <a:gd name="T6" fmla="*/ 288 w 291"/>
                  <a:gd name="T7" fmla="*/ 22 h 331"/>
                  <a:gd name="T8" fmla="*/ 283 w 291"/>
                  <a:gd name="T9" fmla="*/ 30 h 331"/>
                  <a:gd name="T10" fmla="*/ 265 w 291"/>
                  <a:gd name="T11" fmla="*/ 48 h 331"/>
                  <a:gd name="T12" fmla="*/ 254 w 291"/>
                  <a:gd name="T13" fmla="*/ 54 h 331"/>
                  <a:gd name="T14" fmla="*/ 183 w 291"/>
                  <a:gd name="T15" fmla="*/ 141 h 331"/>
                  <a:gd name="T16" fmla="*/ 84 w 291"/>
                  <a:gd name="T17" fmla="*/ 276 h 331"/>
                  <a:gd name="T18" fmla="*/ 57 w 291"/>
                  <a:gd name="T19" fmla="*/ 325 h 331"/>
                  <a:gd name="T20" fmla="*/ 54 w 291"/>
                  <a:gd name="T21" fmla="*/ 328 h 331"/>
                  <a:gd name="T22" fmla="*/ 51 w 291"/>
                  <a:gd name="T23" fmla="*/ 326 h 331"/>
                  <a:gd name="T24" fmla="*/ 29 w 291"/>
                  <a:gd name="T25" fmla="*/ 305 h 331"/>
                  <a:gd name="T26" fmla="*/ 21 w 291"/>
                  <a:gd name="T27" fmla="*/ 302 h 331"/>
                  <a:gd name="T28" fmla="*/ 4 w 291"/>
                  <a:gd name="T29" fmla="*/ 305 h 331"/>
                  <a:gd name="T30" fmla="*/ 3 w 291"/>
                  <a:gd name="T31" fmla="*/ 305 h 331"/>
                  <a:gd name="T32" fmla="*/ 3 w 291"/>
                  <a:gd name="T33" fmla="*/ 305 h 331"/>
                  <a:gd name="T34" fmla="*/ 3 w 291"/>
                  <a:gd name="T35" fmla="*/ 305 h 331"/>
                  <a:gd name="T36" fmla="*/ 3 w 291"/>
                  <a:gd name="T37" fmla="*/ 305 h 331"/>
                  <a:gd name="T38" fmla="*/ 3 w 291"/>
                  <a:gd name="T39" fmla="*/ 305 h 331"/>
                  <a:gd name="T40" fmla="*/ 3 w 291"/>
                  <a:gd name="T41" fmla="*/ 305 h 331"/>
                  <a:gd name="T42" fmla="*/ 3 w 291"/>
                  <a:gd name="T43" fmla="*/ 304 h 331"/>
                  <a:gd name="T44" fmla="*/ 25 w 291"/>
                  <a:gd name="T45" fmla="*/ 285 h 331"/>
                  <a:gd name="T46" fmla="*/ 93 w 291"/>
                  <a:gd name="T47" fmla="*/ 216 h 331"/>
                  <a:gd name="T48" fmla="*/ 203 w 291"/>
                  <a:gd name="T49" fmla="*/ 84 h 331"/>
                  <a:gd name="T50" fmla="*/ 238 w 291"/>
                  <a:gd name="T51" fmla="*/ 36 h 331"/>
                  <a:gd name="T52" fmla="*/ 245 w 291"/>
                  <a:gd name="T53" fmla="*/ 19 h 331"/>
                  <a:gd name="T54" fmla="*/ 252 w 291"/>
                  <a:gd name="T55" fmla="*/ 6 h 331"/>
                  <a:gd name="T56" fmla="*/ 256 w 291"/>
                  <a:gd name="T57" fmla="*/ 3 h 331"/>
                  <a:gd name="T58" fmla="*/ 258 w 291"/>
                  <a:gd name="T59" fmla="*/ 2 h 331"/>
                  <a:gd name="T60" fmla="*/ 258 w 291"/>
                  <a:gd name="T61" fmla="*/ 2 h 331"/>
                  <a:gd name="T62" fmla="*/ 256 w 291"/>
                  <a:gd name="T63" fmla="*/ 0 h 331"/>
                  <a:gd name="T64" fmla="*/ 249 w 291"/>
                  <a:gd name="T65" fmla="*/ 6 h 331"/>
                  <a:gd name="T66" fmla="*/ 242 w 291"/>
                  <a:gd name="T67" fmla="*/ 18 h 331"/>
                  <a:gd name="T68" fmla="*/ 235 w 291"/>
                  <a:gd name="T69" fmla="*/ 34 h 331"/>
                  <a:gd name="T70" fmla="*/ 200 w 291"/>
                  <a:gd name="T71" fmla="*/ 82 h 331"/>
                  <a:gd name="T72" fmla="*/ 51 w 291"/>
                  <a:gd name="T73" fmla="*/ 259 h 331"/>
                  <a:gd name="T74" fmla="*/ 9 w 291"/>
                  <a:gd name="T75" fmla="*/ 291 h 331"/>
                  <a:gd name="T76" fmla="*/ 0 w 291"/>
                  <a:gd name="T77" fmla="*/ 305 h 331"/>
                  <a:gd name="T78" fmla="*/ 4 w 291"/>
                  <a:gd name="T79" fmla="*/ 308 h 331"/>
                  <a:gd name="T80" fmla="*/ 21 w 291"/>
                  <a:gd name="T81" fmla="*/ 305 h 331"/>
                  <a:gd name="T82" fmla="*/ 27 w 291"/>
                  <a:gd name="T83" fmla="*/ 308 h 331"/>
                  <a:gd name="T84" fmla="*/ 51 w 291"/>
                  <a:gd name="T85" fmla="*/ 330 h 331"/>
                  <a:gd name="T86" fmla="*/ 58 w 291"/>
                  <a:gd name="T87" fmla="*/ 330 h 331"/>
                  <a:gd name="T88" fmla="*/ 64 w 291"/>
                  <a:gd name="T89" fmla="*/ 318 h 331"/>
                  <a:gd name="T90" fmla="*/ 114 w 291"/>
                  <a:gd name="T91" fmla="*/ 233 h 331"/>
                  <a:gd name="T92" fmla="*/ 234 w 291"/>
                  <a:gd name="T93" fmla="*/ 82 h 331"/>
                  <a:gd name="T94" fmla="*/ 254 w 291"/>
                  <a:gd name="T95" fmla="*/ 59 h 331"/>
                  <a:gd name="T96" fmla="*/ 264 w 291"/>
                  <a:gd name="T97" fmla="*/ 52 h 331"/>
                  <a:gd name="T98" fmla="*/ 269 w 291"/>
                  <a:gd name="T99" fmla="*/ 49 h 331"/>
                  <a:gd name="T100" fmla="*/ 286 w 291"/>
                  <a:gd name="T101" fmla="*/ 32 h 331"/>
                  <a:gd name="T102" fmla="*/ 291 w 291"/>
                  <a:gd name="T103" fmla="*/ 22 h 331"/>
                  <a:gd name="T104" fmla="*/ 290 w 291"/>
                  <a:gd name="T105" fmla="*/ 17 h 331"/>
                  <a:gd name="T106" fmla="*/ 270 w 291"/>
                  <a:gd name="T107" fmla="*/ 6 h 331"/>
                  <a:gd name="T108" fmla="*/ 260 w 291"/>
                  <a:gd name="T109" fmla="*/ 2 h 331"/>
                  <a:gd name="T110" fmla="*/ 259 w 291"/>
                  <a:gd name="T111" fmla="*/ 1 h 331"/>
                  <a:gd name="T112" fmla="*/ 259 w 291"/>
                  <a:gd name="T113" fmla="*/ 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1" h="331">
                    <a:moveTo>
                      <a:pt x="258" y="2"/>
                    </a:moveTo>
                    <a:cubicBezTo>
                      <a:pt x="257" y="4"/>
                      <a:pt x="257" y="4"/>
                      <a:pt x="257" y="4"/>
                    </a:cubicBezTo>
                    <a:cubicBezTo>
                      <a:pt x="257" y="4"/>
                      <a:pt x="261" y="7"/>
                      <a:pt x="269" y="9"/>
                    </a:cubicBezTo>
                    <a:cubicBezTo>
                      <a:pt x="276" y="12"/>
                      <a:pt x="283" y="14"/>
                      <a:pt x="287" y="19"/>
                    </a:cubicBezTo>
                    <a:cubicBezTo>
                      <a:pt x="288" y="18"/>
                      <a:pt x="288" y="18"/>
                      <a:pt x="288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9"/>
                      <a:pt x="288" y="20"/>
                      <a:pt x="288" y="22"/>
                    </a:cubicBezTo>
                    <a:cubicBezTo>
                      <a:pt x="288" y="24"/>
                      <a:pt x="288" y="25"/>
                      <a:pt x="287" y="26"/>
                    </a:cubicBezTo>
                    <a:cubicBezTo>
                      <a:pt x="287" y="27"/>
                      <a:pt x="285" y="28"/>
                      <a:pt x="283" y="30"/>
                    </a:cubicBezTo>
                    <a:cubicBezTo>
                      <a:pt x="278" y="36"/>
                      <a:pt x="269" y="45"/>
                      <a:pt x="266" y="47"/>
                    </a:cubicBezTo>
                    <a:cubicBezTo>
                      <a:pt x="266" y="48"/>
                      <a:pt x="265" y="48"/>
                      <a:pt x="265" y="48"/>
                    </a:cubicBezTo>
                    <a:cubicBezTo>
                      <a:pt x="264" y="49"/>
                      <a:pt x="263" y="49"/>
                      <a:pt x="261" y="50"/>
                    </a:cubicBezTo>
                    <a:cubicBezTo>
                      <a:pt x="259" y="50"/>
                      <a:pt x="257" y="52"/>
                      <a:pt x="254" y="54"/>
                    </a:cubicBezTo>
                    <a:cubicBezTo>
                      <a:pt x="254" y="54"/>
                      <a:pt x="253" y="55"/>
                      <a:pt x="252" y="57"/>
                    </a:cubicBezTo>
                    <a:cubicBezTo>
                      <a:pt x="242" y="67"/>
                      <a:pt x="213" y="104"/>
                      <a:pt x="183" y="141"/>
                    </a:cubicBezTo>
                    <a:cubicBezTo>
                      <a:pt x="153" y="178"/>
                      <a:pt x="123" y="217"/>
                      <a:pt x="112" y="231"/>
                    </a:cubicBezTo>
                    <a:cubicBezTo>
                      <a:pt x="105" y="239"/>
                      <a:pt x="94" y="258"/>
                      <a:pt x="84" y="276"/>
                    </a:cubicBezTo>
                    <a:cubicBezTo>
                      <a:pt x="73" y="295"/>
                      <a:pt x="64" y="312"/>
                      <a:pt x="62" y="316"/>
                    </a:cubicBezTo>
                    <a:cubicBezTo>
                      <a:pt x="60" y="320"/>
                      <a:pt x="59" y="323"/>
                      <a:pt x="57" y="325"/>
                    </a:cubicBezTo>
                    <a:cubicBezTo>
                      <a:pt x="57" y="326"/>
                      <a:pt x="56" y="327"/>
                      <a:pt x="56" y="328"/>
                    </a:cubicBezTo>
                    <a:cubicBezTo>
                      <a:pt x="55" y="328"/>
                      <a:pt x="55" y="328"/>
                      <a:pt x="54" y="328"/>
                    </a:cubicBezTo>
                    <a:cubicBezTo>
                      <a:pt x="54" y="328"/>
                      <a:pt x="54" y="328"/>
                      <a:pt x="53" y="328"/>
                    </a:cubicBezTo>
                    <a:cubicBezTo>
                      <a:pt x="53" y="327"/>
                      <a:pt x="52" y="327"/>
                      <a:pt x="51" y="326"/>
                    </a:cubicBezTo>
                    <a:cubicBezTo>
                      <a:pt x="48" y="321"/>
                      <a:pt x="42" y="316"/>
                      <a:pt x="37" y="311"/>
                    </a:cubicBezTo>
                    <a:cubicBezTo>
                      <a:pt x="34" y="309"/>
                      <a:pt x="31" y="307"/>
                      <a:pt x="29" y="305"/>
                    </a:cubicBezTo>
                    <a:cubicBezTo>
                      <a:pt x="26" y="303"/>
                      <a:pt x="24" y="302"/>
                      <a:pt x="22" y="302"/>
                    </a:cubicBezTo>
                    <a:cubicBezTo>
                      <a:pt x="21" y="302"/>
                      <a:pt x="21" y="302"/>
                      <a:pt x="21" y="302"/>
                    </a:cubicBezTo>
                    <a:cubicBezTo>
                      <a:pt x="18" y="302"/>
                      <a:pt x="15" y="303"/>
                      <a:pt x="12" y="304"/>
                    </a:cubicBezTo>
                    <a:cubicBezTo>
                      <a:pt x="8" y="305"/>
                      <a:pt x="6" y="305"/>
                      <a:pt x="4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4"/>
                      <a:pt x="3" y="304"/>
                    </a:cubicBezTo>
                    <a:cubicBezTo>
                      <a:pt x="5" y="299"/>
                      <a:pt x="8" y="296"/>
                      <a:pt x="11" y="293"/>
                    </a:cubicBezTo>
                    <a:cubicBezTo>
                      <a:pt x="15" y="291"/>
                      <a:pt x="19" y="288"/>
                      <a:pt x="25" y="285"/>
                    </a:cubicBezTo>
                    <a:cubicBezTo>
                      <a:pt x="30" y="282"/>
                      <a:pt x="40" y="273"/>
                      <a:pt x="53" y="261"/>
                    </a:cubicBezTo>
                    <a:cubicBezTo>
                      <a:pt x="66" y="248"/>
                      <a:pt x="80" y="233"/>
                      <a:pt x="93" y="216"/>
                    </a:cubicBezTo>
                    <a:cubicBezTo>
                      <a:pt x="106" y="200"/>
                      <a:pt x="136" y="164"/>
                      <a:pt x="164" y="131"/>
                    </a:cubicBezTo>
                    <a:cubicBezTo>
                      <a:pt x="178" y="114"/>
                      <a:pt x="192" y="97"/>
                      <a:pt x="203" y="84"/>
                    </a:cubicBezTo>
                    <a:cubicBezTo>
                      <a:pt x="214" y="71"/>
                      <a:pt x="222" y="60"/>
                      <a:pt x="225" y="55"/>
                    </a:cubicBezTo>
                    <a:cubicBezTo>
                      <a:pt x="231" y="45"/>
                      <a:pt x="235" y="40"/>
                      <a:pt x="238" y="36"/>
                    </a:cubicBezTo>
                    <a:cubicBezTo>
                      <a:pt x="241" y="32"/>
                      <a:pt x="242" y="30"/>
                      <a:pt x="243" y="26"/>
                    </a:cubicBezTo>
                    <a:cubicBezTo>
                      <a:pt x="244" y="22"/>
                      <a:pt x="244" y="20"/>
                      <a:pt x="245" y="19"/>
                    </a:cubicBezTo>
                    <a:cubicBezTo>
                      <a:pt x="245" y="17"/>
                      <a:pt x="246" y="16"/>
                      <a:pt x="248" y="13"/>
                    </a:cubicBezTo>
                    <a:cubicBezTo>
                      <a:pt x="250" y="11"/>
                      <a:pt x="251" y="8"/>
                      <a:pt x="252" y="6"/>
                    </a:cubicBezTo>
                    <a:cubicBezTo>
                      <a:pt x="253" y="5"/>
                      <a:pt x="254" y="5"/>
                      <a:pt x="254" y="4"/>
                    </a:cubicBezTo>
                    <a:cubicBezTo>
                      <a:pt x="255" y="4"/>
                      <a:pt x="256" y="3"/>
                      <a:pt x="256" y="3"/>
                    </a:cubicBezTo>
                    <a:cubicBezTo>
                      <a:pt x="257" y="3"/>
                      <a:pt x="257" y="3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7" y="4"/>
                      <a:pt x="257" y="4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8" y="1"/>
                      <a:pt x="257" y="0"/>
                      <a:pt x="256" y="0"/>
                    </a:cubicBezTo>
                    <a:cubicBezTo>
                      <a:pt x="255" y="0"/>
                      <a:pt x="254" y="1"/>
                      <a:pt x="253" y="2"/>
                    </a:cubicBezTo>
                    <a:cubicBezTo>
                      <a:pt x="251" y="3"/>
                      <a:pt x="250" y="5"/>
                      <a:pt x="249" y="6"/>
                    </a:cubicBezTo>
                    <a:cubicBezTo>
                      <a:pt x="248" y="8"/>
                      <a:pt x="247" y="10"/>
                      <a:pt x="245" y="12"/>
                    </a:cubicBezTo>
                    <a:cubicBezTo>
                      <a:pt x="244" y="14"/>
                      <a:pt x="243" y="16"/>
                      <a:pt x="242" y="18"/>
                    </a:cubicBezTo>
                    <a:cubicBezTo>
                      <a:pt x="241" y="19"/>
                      <a:pt x="241" y="21"/>
                      <a:pt x="240" y="25"/>
                    </a:cubicBezTo>
                    <a:cubicBezTo>
                      <a:pt x="240" y="29"/>
                      <a:pt x="238" y="31"/>
                      <a:pt x="235" y="34"/>
                    </a:cubicBezTo>
                    <a:cubicBezTo>
                      <a:pt x="233" y="38"/>
                      <a:pt x="228" y="44"/>
                      <a:pt x="222" y="54"/>
                    </a:cubicBezTo>
                    <a:cubicBezTo>
                      <a:pt x="220" y="58"/>
                      <a:pt x="211" y="69"/>
                      <a:pt x="200" y="82"/>
                    </a:cubicBezTo>
                    <a:cubicBezTo>
                      <a:pt x="168" y="122"/>
                      <a:pt x="110" y="190"/>
                      <a:pt x="91" y="214"/>
                    </a:cubicBezTo>
                    <a:cubicBezTo>
                      <a:pt x="78" y="231"/>
                      <a:pt x="63" y="246"/>
                      <a:pt x="51" y="259"/>
                    </a:cubicBezTo>
                    <a:cubicBezTo>
                      <a:pt x="38" y="271"/>
                      <a:pt x="28" y="279"/>
                      <a:pt x="23" y="282"/>
                    </a:cubicBezTo>
                    <a:cubicBezTo>
                      <a:pt x="18" y="285"/>
                      <a:pt x="13" y="288"/>
                      <a:pt x="9" y="291"/>
                    </a:cubicBezTo>
                    <a:cubicBezTo>
                      <a:pt x="6" y="294"/>
                      <a:pt x="2" y="298"/>
                      <a:pt x="1" y="302"/>
                    </a:cubicBezTo>
                    <a:cubicBezTo>
                      <a:pt x="0" y="303"/>
                      <a:pt x="0" y="304"/>
                      <a:pt x="0" y="305"/>
                    </a:cubicBezTo>
                    <a:cubicBezTo>
                      <a:pt x="0" y="306"/>
                      <a:pt x="0" y="307"/>
                      <a:pt x="1" y="308"/>
                    </a:cubicBezTo>
                    <a:cubicBezTo>
                      <a:pt x="2" y="308"/>
                      <a:pt x="3" y="308"/>
                      <a:pt x="4" y="308"/>
                    </a:cubicBezTo>
                    <a:cubicBezTo>
                      <a:pt x="6" y="308"/>
                      <a:pt x="9" y="308"/>
                      <a:pt x="12" y="307"/>
                    </a:cubicBezTo>
                    <a:cubicBezTo>
                      <a:pt x="15" y="306"/>
                      <a:pt x="19" y="305"/>
                      <a:pt x="21" y="305"/>
                    </a:cubicBezTo>
                    <a:cubicBezTo>
                      <a:pt x="21" y="305"/>
                      <a:pt x="21" y="305"/>
                      <a:pt x="21" y="305"/>
                    </a:cubicBezTo>
                    <a:cubicBezTo>
                      <a:pt x="23" y="305"/>
                      <a:pt x="25" y="306"/>
                      <a:pt x="27" y="308"/>
                    </a:cubicBezTo>
                    <a:cubicBezTo>
                      <a:pt x="34" y="312"/>
                      <a:pt x="44" y="321"/>
                      <a:pt x="49" y="328"/>
                    </a:cubicBezTo>
                    <a:cubicBezTo>
                      <a:pt x="50" y="329"/>
                      <a:pt x="51" y="330"/>
                      <a:pt x="51" y="330"/>
                    </a:cubicBezTo>
                    <a:cubicBezTo>
                      <a:pt x="52" y="331"/>
                      <a:pt x="53" y="331"/>
                      <a:pt x="54" y="331"/>
                    </a:cubicBezTo>
                    <a:cubicBezTo>
                      <a:pt x="56" y="331"/>
                      <a:pt x="57" y="331"/>
                      <a:pt x="58" y="330"/>
                    </a:cubicBezTo>
                    <a:cubicBezTo>
                      <a:pt x="59" y="329"/>
                      <a:pt x="60" y="327"/>
                      <a:pt x="61" y="325"/>
                    </a:cubicBezTo>
                    <a:cubicBezTo>
                      <a:pt x="62" y="322"/>
                      <a:pt x="63" y="320"/>
                      <a:pt x="64" y="318"/>
                    </a:cubicBezTo>
                    <a:cubicBezTo>
                      <a:pt x="67" y="313"/>
                      <a:pt x="76" y="296"/>
                      <a:pt x="86" y="278"/>
                    </a:cubicBezTo>
                    <a:cubicBezTo>
                      <a:pt x="96" y="260"/>
                      <a:pt x="108" y="241"/>
                      <a:pt x="114" y="233"/>
                    </a:cubicBezTo>
                    <a:cubicBezTo>
                      <a:pt x="126" y="218"/>
                      <a:pt x="160" y="175"/>
                      <a:pt x="192" y="135"/>
                    </a:cubicBezTo>
                    <a:cubicBezTo>
                      <a:pt x="207" y="116"/>
                      <a:pt x="223" y="96"/>
                      <a:pt x="234" y="82"/>
                    </a:cubicBezTo>
                    <a:cubicBezTo>
                      <a:pt x="240" y="75"/>
                      <a:pt x="245" y="69"/>
                      <a:pt x="249" y="64"/>
                    </a:cubicBezTo>
                    <a:cubicBezTo>
                      <a:pt x="251" y="62"/>
                      <a:pt x="253" y="60"/>
                      <a:pt x="254" y="59"/>
                    </a:cubicBezTo>
                    <a:cubicBezTo>
                      <a:pt x="255" y="57"/>
                      <a:pt x="256" y="57"/>
                      <a:pt x="256" y="56"/>
                    </a:cubicBezTo>
                    <a:cubicBezTo>
                      <a:pt x="260" y="53"/>
                      <a:pt x="262" y="52"/>
                      <a:pt x="264" y="52"/>
                    </a:cubicBezTo>
                    <a:cubicBezTo>
                      <a:pt x="264" y="52"/>
                      <a:pt x="265" y="51"/>
                      <a:pt x="266" y="51"/>
                    </a:cubicBezTo>
                    <a:cubicBezTo>
                      <a:pt x="267" y="51"/>
                      <a:pt x="268" y="50"/>
                      <a:pt x="269" y="49"/>
                    </a:cubicBezTo>
                    <a:cubicBezTo>
                      <a:pt x="270" y="48"/>
                      <a:pt x="275" y="43"/>
                      <a:pt x="279" y="39"/>
                    </a:cubicBezTo>
                    <a:cubicBezTo>
                      <a:pt x="281" y="37"/>
                      <a:pt x="284" y="34"/>
                      <a:pt x="286" y="32"/>
                    </a:cubicBezTo>
                    <a:cubicBezTo>
                      <a:pt x="287" y="30"/>
                      <a:pt x="289" y="29"/>
                      <a:pt x="290" y="27"/>
                    </a:cubicBezTo>
                    <a:cubicBezTo>
                      <a:pt x="291" y="26"/>
                      <a:pt x="291" y="24"/>
                      <a:pt x="291" y="22"/>
                    </a:cubicBezTo>
                    <a:cubicBezTo>
                      <a:pt x="291" y="19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85" y="11"/>
                      <a:pt x="277" y="9"/>
                      <a:pt x="270" y="6"/>
                    </a:cubicBezTo>
                    <a:cubicBezTo>
                      <a:pt x="266" y="5"/>
                      <a:pt x="263" y="4"/>
                      <a:pt x="262" y="3"/>
                    </a:cubicBezTo>
                    <a:cubicBezTo>
                      <a:pt x="261" y="2"/>
                      <a:pt x="260" y="2"/>
                      <a:pt x="260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lnTo>
                      <a:pt x="25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727"/>
              <p:cNvSpPr>
                <a:spLocks/>
              </p:cNvSpPr>
              <p:nvPr/>
            </p:nvSpPr>
            <p:spPr bwMode="auto">
              <a:xfrm>
                <a:off x="1008501" y="2155338"/>
                <a:ext cx="30163" cy="22225"/>
              </a:xfrm>
              <a:custGeom>
                <a:avLst/>
                <a:gdLst>
                  <a:gd name="T0" fmla="*/ 1 w 18"/>
                  <a:gd name="T1" fmla="*/ 2 h 14"/>
                  <a:gd name="T2" fmla="*/ 1 w 18"/>
                  <a:gd name="T3" fmla="*/ 2 h 14"/>
                  <a:gd name="T4" fmla="*/ 8 w 18"/>
                  <a:gd name="T5" fmla="*/ 5 h 14"/>
                  <a:gd name="T6" fmla="*/ 16 w 18"/>
                  <a:gd name="T7" fmla="*/ 13 h 14"/>
                  <a:gd name="T8" fmla="*/ 17 w 18"/>
                  <a:gd name="T9" fmla="*/ 14 h 14"/>
                  <a:gd name="T10" fmla="*/ 18 w 18"/>
                  <a:gd name="T11" fmla="*/ 13 h 14"/>
                  <a:gd name="T12" fmla="*/ 8 w 18"/>
                  <a:gd name="T13" fmla="*/ 3 h 14"/>
                  <a:gd name="T14" fmla="*/ 1 w 18"/>
                  <a:gd name="T15" fmla="*/ 0 h 14"/>
                  <a:gd name="T16" fmla="*/ 0 w 18"/>
                  <a:gd name="T17" fmla="*/ 1 h 14"/>
                  <a:gd name="T18" fmla="*/ 1 w 18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6" y="3"/>
                      <a:pt x="8" y="5"/>
                    </a:cubicBezTo>
                    <a:cubicBezTo>
                      <a:pt x="12" y="7"/>
                      <a:pt x="14" y="10"/>
                      <a:pt x="16" y="13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6" y="8"/>
                      <a:pt x="12" y="5"/>
                      <a:pt x="8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" name="Freeform 831"/>
              <p:cNvSpPr>
                <a:spLocks/>
              </p:cNvSpPr>
              <p:nvPr/>
            </p:nvSpPr>
            <p:spPr bwMode="auto">
              <a:xfrm>
                <a:off x="1470464" y="1421914"/>
                <a:ext cx="42863" cy="76200"/>
              </a:xfrm>
              <a:custGeom>
                <a:avLst/>
                <a:gdLst>
                  <a:gd name="T0" fmla="*/ 10 w 27"/>
                  <a:gd name="T1" fmla="*/ 1 h 47"/>
                  <a:gd name="T2" fmla="*/ 19 w 27"/>
                  <a:gd name="T3" fmla="*/ 2 h 47"/>
                  <a:gd name="T4" fmla="*/ 27 w 27"/>
                  <a:gd name="T5" fmla="*/ 11 h 47"/>
                  <a:gd name="T6" fmla="*/ 19 w 27"/>
                  <a:gd name="T7" fmla="*/ 10 h 47"/>
                  <a:gd name="T8" fmla="*/ 15 w 27"/>
                  <a:gd name="T9" fmla="*/ 22 h 47"/>
                  <a:gd name="T10" fmla="*/ 0 w 27"/>
                  <a:gd name="T11" fmla="*/ 47 h 47"/>
                  <a:gd name="T12" fmla="*/ 6 w 27"/>
                  <a:gd name="T13" fmla="*/ 40 h 47"/>
                  <a:gd name="T14" fmla="*/ 9 w 27"/>
                  <a:gd name="T15" fmla="*/ 32 h 47"/>
                  <a:gd name="T16" fmla="*/ 13 w 27"/>
                  <a:gd name="T17" fmla="*/ 21 h 47"/>
                  <a:gd name="T18" fmla="*/ 13 w 27"/>
                  <a:gd name="T19" fmla="*/ 12 h 47"/>
                  <a:gd name="T20" fmla="*/ 12 w 27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7">
                    <a:moveTo>
                      <a:pt x="10" y="1"/>
                    </a:moveTo>
                    <a:cubicBezTo>
                      <a:pt x="14" y="0"/>
                      <a:pt x="16" y="0"/>
                      <a:pt x="19" y="2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5" y="10"/>
                      <a:pt x="20" y="7"/>
                      <a:pt x="19" y="10"/>
                    </a:cubicBezTo>
                    <a:cubicBezTo>
                      <a:pt x="16" y="13"/>
                      <a:pt x="16" y="18"/>
                      <a:pt x="15" y="22"/>
                    </a:cubicBezTo>
                    <a:cubicBezTo>
                      <a:pt x="12" y="32"/>
                      <a:pt x="10" y="42"/>
                      <a:pt x="0" y="47"/>
                    </a:cubicBezTo>
                    <a:cubicBezTo>
                      <a:pt x="1" y="45"/>
                      <a:pt x="4" y="42"/>
                      <a:pt x="6" y="40"/>
                    </a:cubicBezTo>
                    <a:cubicBezTo>
                      <a:pt x="7" y="38"/>
                      <a:pt x="8" y="35"/>
                      <a:pt x="9" y="32"/>
                    </a:cubicBezTo>
                    <a:cubicBezTo>
                      <a:pt x="11" y="28"/>
                      <a:pt x="12" y="25"/>
                      <a:pt x="13" y="21"/>
                    </a:cubicBezTo>
                    <a:cubicBezTo>
                      <a:pt x="14" y="18"/>
                      <a:pt x="13" y="15"/>
                      <a:pt x="13" y="12"/>
                    </a:cubicBezTo>
                    <a:cubicBezTo>
                      <a:pt x="13" y="9"/>
                      <a:pt x="13" y="5"/>
                      <a:pt x="1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" name="Freeform 832"/>
              <p:cNvSpPr>
                <a:spLocks/>
              </p:cNvSpPr>
              <p:nvPr/>
            </p:nvSpPr>
            <p:spPr bwMode="auto">
              <a:xfrm>
                <a:off x="1453001" y="1480651"/>
                <a:ext cx="39688" cy="50800"/>
              </a:xfrm>
              <a:custGeom>
                <a:avLst/>
                <a:gdLst>
                  <a:gd name="T0" fmla="*/ 16 w 25"/>
                  <a:gd name="T1" fmla="*/ 30 h 31"/>
                  <a:gd name="T2" fmla="*/ 24 w 25"/>
                  <a:gd name="T3" fmla="*/ 18 h 31"/>
                  <a:gd name="T4" fmla="*/ 24 w 25"/>
                  <a:gd name="T5" fmla="*/ 0 h 31"/>
                  <a:gd name="T6" fmla="*/ 22 w 25"/>
                  <a:gd name="T7" fmla="*/ 7 h 31"/>
                  <a:gd name="T8" fmla="*/ 19 w 25"/>
                  <a:gd name="T9" fmla="*/ 15 h 31"/>
                  <a:gd name="T10" fmla="*/ 9 w 25"/>
                  <a:gd name="T11" fmla="*/ 23 h 31"/>
                  <a:gd name="T12" fmla="*/ 5 w 25"/>
                  <a:gd name="T13" fmla="*/ 24 h 31"/>
                  <a:gd name="T14" fmla="*/ 2 w 25"/>
                  <a:gd name="T15" fmla="*/ 24 h 31"/>
                  <a:gd name="T16" fmla="*/ 1 w 25"/>
                  <a:gd name="T17" fmla="*/ 27 h 31"/>
                  <a:gd name="T18" fmla="*/ 8 w 25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1">
                    <a:moveTo>
                      <a:pt x="16" y="30"/>
                    </a:moveTo>
                    <a:cubicBezTo>
                      <a:pt x="19" y="27"/>
                      <a:pt x="23" y="23"/>
                      <a:pt x="24" y="18"/>
                    </a:cubicBezTo>
                    <a:cubicBezTo>
                      <a:pt x="25" y="13"/>
                      <a:pt x="25" y="6"/>
                      <a:pt x="24" y="0"/>
                    </a:cubicBezTo>
                    <a:cubicBezTo>
                      <a:pt x="22" y="2"/>
                      <a:pt x="22" y="5"/>
                      <a:pt x="22" y="7"/>
                    </a:cubicBezTo>
                    <a:cubicBezTo>
                      <a:pt x="22" y="10"/>
                      <a:pt x="20" y="13"/>
                      <a:pt x="19" y="15"/>
                    </a:cubicBezTo>
                    <a:cubicBezTo>
                      <a:pt x="16" y="19"/>
                      <a:pt x="14" y="23"/>
                      <a:pt x="9" y="23"/>
                    </a:cubicBezTo>
                    <a:cubicBezTo>
                      <a:pt x="8" y="24"/>
                      <a:pt x="7" y="24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1" y="24"/>
                      <a:pt x="0" y="26"/>
                      <a:pt x="1" y="27"/>
                    </a:cubicBezTo>
                    <a:cubicBezTo>
                      <a:pt x="1" y="31"/>
                      <a:pt x="5" y="30"/>
                      <a:pt x="8" y="3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5" name="Freeform 833"/>
              <p:cNvSpPr>
                <a:spLocks/>
              </p:cNvSpPr>
              <p:nvPr/>
            </p:nvSpPr>
            <p:spPr bwMode="auto">
              <a:xfrm>
                <a:off x="1427601" y="1391751"/>
                <a:ext cx="57150" cy="53975"/>
              </a:xfrm>
              <a:custGeom>
                <a:avLst/>
                <a:gdLst>
                  <a:gd name="T0" fmla="*/ 8 w 36"/>
                  <a:gd name="T1" fmla="*/ 32 h 34"/>
                  <a:gd name="T2" fmla="*/ 8 w 36"/>
                  <a:gd name="T3" fmla="*/ 34 h 34"/>
                  <a:gd name="T4" fmla="*/ 17 w 36"/>
                  <a:gd name="T5" fmla="*/ 18 h 34"/>
                  <a:gd name="T6" fmla="*/ 25 w 36"/>
                  <a:gd name="T7" fmla="*/ 9 h 34"/>
                  <a:gd name="T8" fmla="*/ 34 w 36"/>
                  <a:gd name="T9" fmla="*/ 0 h 34"/>
                  <a:gd name="T10" fmla="*/ 8 w 36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4">
                    <a:moveTo>
                      <a:pt x="8" y="32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32"/>
                      <a:pt x="15" y="20"/>
                      <a:pt x="17" y="18"/>
                    </a:cubicBezTo>
                    <a:cubicBezTo>
                      <a:pt x="19" y="15"/>
                      <a:pt x="22" y="12"/>
                      <a:pt x="25" y="9"/>
                    </a:cubicBezTo>
                    <a:cubicBezTo>
                      <a:pt x="27" y="6"/>
                      <a:pt x="31" y="1"/>
                      <a:pt x="34" y="0"/>
                    </a:cubicBezTo>
                    <a:cubicBezTo>
                      <a:pt x="36" y="5"/>
                      <a:pt x="2" y="28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6" name="Freeform 834"/>
              <p:cNvSpPr>
                <a:spLocks/>
              </p:cNvSpPr>
              <p:nvPr/>
            </p:nvSpPr>
            <p:spPr bwMode="auto">
              <a:xfrm>
                <a:off x="1530789" y="1407626"/>
                <a:ext cx="80963" cy="36513"/>
              </a:xfrm>
              <a:custGeom>
                <a:avLst/>
                <a:gdLst>
                  <a:gd name="T0" fmla="*/ 1 w 50"/>
                  <a:gd name="T1" fmla="*/ 16 h 23"/>
                  <a:gd name="T2" fmla="*/ 1 w 50"/>
                  <a:gd name="T3" fmla="*/ 16 h 23"/>
                  <a:gd name="T4" fmla="*/ 9 w 50"/>
                  <a:gd name="T5" fmla="*/ 14 h 23"/>
                  <a:gd name="T6" fmla="*/ 16 w 50"/>
                  <a:gd name="T7" fmla="*/ 8 h 23"/>
                  <a:gd name="T8" fmla="*/ 29 w 50"/>
                  <a:gd name="T9" fmla="*/ 2 h 23"/>
                  <a:gd name="T10" fmla="*/ 50 w 50"/>
                  <a:gd name="T11" fmla="*/ 6 h 23"/>
                  <a:gd name="T12" fmla="*/ 38 w 50"/>
                  <a:gd name="T13" fmla="*/ 4 h 23"/>
                  <a:gd name="T14" fmla="*/ 25 w 50"/>
                  <a:gd name="T15" fmla="*/ 7 h 23"/>
                  <a:gd name="T16" fmla="*/ 1 w 50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3">
                    <a:moveTo>
                      <a:pt x="1" y="16"/>
                    </a:moveTo>
                    <a:cubicBezTo>
                      <a:pt x="1" y="16"/>
                      <a:pt x="0" y="16"/>
                      <a:pt x="1" y="16"/>
                    </a:cubicBezTo>
                    <a:cubicBezTo>
                      <a:pt x="5" y="16"/>
                      <a:pt x="6" y="16"/>
                      <a:pt x="9" y="14"/>
                    </a:cubicBezTo>
                    <a:cubicBezTo>
                      <a:pt x="11" y="12"/>
                      <a:pt x="14" y="10"/>
                      <a:pt x="16" y="8"/>
                    </a:cubicBezTo>
                    <a:cubicBezTo>
                      <a:pt x="20" y="4"/>
                      <a:pt x="24" y="3"/>
                      <a:pt x="29" y="2"/>
                    </a:cubicBezTo>
                    <a:cubicBezTo>
                      <a:pt x="35" y="0"/>
                      <a:pt x="46" y="1"/>
                      <a:pt x="50" y="6"/>
                    </a:cubicBezTo>
                    <a:cubicBezTo>
                      <a:pt x="46" y="6"/>
                      <a:pt x="42" y="4"/>
                      <a:pt x="38" y="4"/>
                    </a:cubicBezTo>
                    <a:cubicBezTo>
                      <a:pt x="34" y="4"/>
                      <a:pt x="29" y="6"/>
                      <a:pt x="25" y="7"/>
                    </a:cubicBezTo>
                    <a:cubicBezTo>
                      <a:pt x="20" y="8"/>
                      <a:pt x="4" y="23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7" name="Freeform 835"/>
              <p:cNvSpPr>
                <a:spLocks/>
              </p:cNvSpPr>
              <p:nvPr/>
            </p:nvSpPr>
            <p:spPr bwMode="auto">
              <a:xfrm>
                <a:off x="1508564" y="1418739"/>
                <a:ext cx="92075" cy="179388"/>
              </a:xfrm>
              <a:custGeom>
                <a:avLst/>
                <a:gdLst>
                  <a:gd name="T0" fmla="*/ 57 w 57"/>
                  <a:gd name="T1" fmla="*/ 8 h 112"/>
                  <a:gd name="T2" fmla="*/ 27 w 57"/>
                  <a:gd name="T3" fmla="*/ 18 h 112"/>
                  <a:gd name="T4" fmla="*/ 13 w 57"/>
                  <a:gd name="T5" fmla="*/ 26 h 112"/>
                  <a:gd name="T6" fmla="*/ 8 w 57"/>
                  <a:gd name="T7" fmla="*/ 43 h 112"/>
                  <a:gd name="T8" fmla="*/ 6 w 57"/>
                  <a:gd name="T9" fmla="*/ 82 h 112"/>
                  <a:gd name="T10" fmla="*/ 16 w 57"/>
                  <a:gd name="T11" fmla="*/ 101 h 112"/>
                  <a:gd name="T12" fmla="*/ 24 w 57"/>
                  <a:gd name="T13" fmla="*/ 112 h 112"/>
                  <a:gd name="T14" fmla="*/ 23 w 57"/>
                  <a:gd name="T15" fmla="*/ 101 h 112"/>
                  <a:gd name="T16" fmla="*/ 24 w 57"/>
                  <a:gd name="T17" fmla="*/ 82 h 112"/>
                  <a:gd name="T18" fmla="*/ 30 w 57"/>
                  <a:gd name="T19" fmla="*/ 66 h 112"/>
                  <a:gd name="T20" fmla="*/ 38 w 57"/>
                  <a:gd name="T21" fmla="*/ 56 h 112"/>
                  <a:gd name="T22" fmla="*/ 46 w 57"/>
                  <a:gd name="T23" fmla="*/ 37 h 112"/>
                  <a:gd name="T24" fmla="*/ 53 w 57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12">
                    <a:moveTo>
                      <a:pt x="57" y="8"/>
                    </a:moveTo>
                    <a:cubicBezTo>
                      <a:pt x="46" y="0"/>
                      <a:pt x="35" y="9"/>
                      <a:pt x="27" y="18"/>
                    </a:cubicBezTo>
                    <a:cubicBezTo>
                      <a:pt x="23" y="22"/>
                      <a:pt x="17" y="22"/>
                      <a:pt x="13" y="26"/>
                    </a:cubicBezTo>
                    <a:cubicBezTo>
                      <a:pt x="8" y="30"/>
                      <a:pt x="8" y="37"/>
                      <a:pt x="8" y="43"/>
                    </a:cubicBezTo>
                    <a:cubicBezTo>
                      <a:pt x="8" y="56"/>
                      <a:pt x="0" y="69"/>
                      <a:pt x="6" y="82"/>
                    </a:cubicBezTo>
                    <a:cubicBezTo>
                      <a:pt x="9" y="88"/>
                      <a:pt x="11" y="95"/>
                      <a:pt x="16" y="101"/>
                    </a:cubicBezTo>
                    <a:cubicBezTo>
                      <a:pt x="18" y="104"/>
                      <a:pt x="20" y="111"/>
                      <a:pt x="24" y="112"/>
                    </a:cubicBezTo>
                    <a:cubicBezTo>
                      <a:pt x="25" y="109"/>
                      <a:pt x="23" y="104"/>
                      <a:pt x="23" y="101"/>
                    </a:cubicBezTo>
                    <a:cubicBezTo>
                      <a:pt x="23" y="95"/>
                      <a:pt x="24" y="88"/>
                      <a:pt x="24" y="82"/>
                    </a:cubicBezTo>
                    <a:cubicBezTo>
                      <a:pt x="25" y="77"/>
                      <a:pt x="27" y="71"/>
                      <a:pt x="30" y="66"/>
                    </a:cubicBezTo>
                    <a:cubicBezTo>
                      <a:pt x="32" y="62"/>
                      <a:pt x="36" y="60"/>
                      <a:pt x="38" y="56"/>
                    </a:cubicBezTo>
                    <a:cubicBezTo>
                      <a:pt x="41" y="50"/>
                      <a:pt x="44" y="43"/>
                      <a:pt x="46" y="37"/>
                    </a:cubicBezTo>
                    <a:cubicBezTo>
                      <a:pt x="48" y="30"/>
                      <a:pt x="54" y="23"/>
                      <a:pt x="53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8" name="Freeform 836"/>
              <p:cNvSpPr>
                <a:spLocks/>
              </p:cNvSpPr>
              <p:nvPr/>
            </p:nvSpPr>
            <p:spPr bwMode="auto">
              <a:xfrm>
                <a:off x="1638739" y="1507639"/>
                <a:ext cx="49213" cy="38100"/>
              </a:xfrm>
              <a:custGeom>
                <a:avLst/>
                <a:gdLst>
                  <a:gd name="T0" fmla="*/ 16 w 31"/>
                  <a:gd name="T1" fmla="*/ 0 h 24"/>
                  <a:gd name="T2" fmla="*/ 2 w 31"/>
                  <a:gd name="T3" fmla="*/ 11 h 24"/>
                  <a:gd name="T4" fmla="*/ 1 w 31"/>
                  <a:gd name="T5" fmla="*/ 17 h 24"/>
                  <a:gd name="T6" fmla="*/ 7 w 31"/>
                  <a:gd name="T7" fmla="*/ 23 h 24"/>
                  <a:gd name="T8" fmla="*/ 18 w 31"/>
                  <a:gd name="T9" fmla="*/ 19 h 24"/>
                  <a:gd name="T10" fmla="*/ 29 w 31"/>
                  <a:gd name="T11" fmla="*/ 13 h 24"/>
                  <a:gd name="T12" fmla="*/ 18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6" y="0"/>
                    </a:moveTo>
                    <a:cubicBezTo>
                      <a:pt x="14" y="6"/>
                      <a:pt x="6" y="7"/>
                      <a:pt x="2" y="11"/>
                    </a:cubicBezTo>
                    <a:cubicBezTo>
                      <a:pt x="0" y="14"/>
                      <a:pt x="0" y="14"/>
                      <a:pt x="1" y="17"/>
                    </a:cubicBezTo>
                    <a:cubicBezTo>
                      <a:pt x="2" y="18"/>
                      <a:pt x="4" y="23"/>
                      <a:pt x="7" y="23"/>
                    </a:cubicBezTo>
                    <a:cubicBezTo>
                      <a:pt x="9" y="24"/>
                      <a:pt x="15" y="20"/>
                      <a:pt x="18" y="19"/>
                    </a:cubicBezTo>
                    <a:cubicBezTo>
                      <a:pt x="22" y="18"/>
                      <a:pt x="28" y="17"/>
                      <a:pt x="29" y="13"/>
                    </a:cubicBezTo>
                    <a:cubicBezTo>
                      <a:pt x="31" y="7"/>
                      <a:pt x="22" y="2"/>
                      <a:pt x="18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9" name="Freeform 837"/>
              <p:cNvSpPr>
                <a:spLocks/>
              </p:cNvSpPr>
              <p:nvPr/>
            </p:nvSpPr>
            <p:spPr bwMode="auto">
              <a:xfrm>
                <a:off x="1568889" y="1555264"/>
                <a:ext cx="44450" cy="42863"/>
              </a:xfrm>
              <a:custGeom>
                <a:avLst/>
                <a:gdLst>
                  <a:gd name="T0" fmla="*/ 16 w 27"/>
                  <a:gd name="T1" fmla="*/ 0 h 27"/>
                  <a:gd name="T2" fmla="*/ 3 w 27"/>
                  <a:gd name="T3" fmla="*/ 16 h 27"/>
                  <a:gd name="T4" fmla="*/ 12 w 27"/>
                  <a:gd name="T5" fmla="*/ 21 h 27"/>
                  <a:gd name="T6" fmla="*/ 27 w 27"/>
                  <a:gd name="T7" fmla="*/ 10 h 27"/>
                  <a:gd name="T8" fmla="*/ 17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0"/>
                    </a:moveTo>
                    <a:cubicBezTo>
                      <a:pt x="11" y="4"/>
                      <a:pt x="5" y="9"/>
                      <a:pt x="3" y="16"/>
                    </a:cubicBezTo>
                    <a:cubicBezTo>
                      <a:pt x="0" y="27"/>
                      <a:pt x="6" y="25"/>
                      <a:pt x="12" y="21"/>
                    </a:cubicBezTo>
                    <a:cubicBezTo>
                      <a:pt x="17" y="18"/>
                      <a:pt x="27" y="18"/>
                      <a:pt x="27" y="10"/>
                    </a:cubicBezTo>
                    <a:cubicBezTo>
                      <a:pt x="27" y="4"/>
                      <a:pt x="21" y="4"/>
                      <a:pt x="17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" name="Freeform 904"/>
              <p:cNvSpPr>
                <a:spLocks/>
              </p:cNvSpPr>
              <p:nvPr/>
            </p:nvSpPr>
            <p:spPr bwMode="auto">
              <a:xfrm>
                <a:off x="1672076" y="1433026"/>
                <a:ext cx="23813" cy="9525"/>
              </a:xfrm>
              <a:custGeom>
                <a:avLst/>
                <a:gdLst>
                  <a:gd name="T0" fmla="*/ 0 w 15"/>
                  <a:gd name="T1" fmla="*/ 2 h 6"/>
                  <a:gd name="T2" fmla="*/ 15 w 15"/>
                  <a:gd name="T3" fmla="*/ 4 h 6"/>
                  <a:gd name="T4" fmla="*/ 0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2"/>
                    </a:moveTo>
                    <a:cubicBezTo>
                      <a:pt x="3" y="3"/>
                      <a:pt x="14" y="0"/>
                      <a:pt x="15" y="4"/>
                    </a:cubicBezTo>
                    <a:cubicBezTo>
                      <a:pt x="11" y="3"/>
                      <a:pt x="2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" name="Freeform 905"/>
              <p:cNvSpPr>
                <a:spLocks/>
              </p:cNvSpPr>
              <p:nvPr/>
            </p:nvSpPr>
            <p:spPr bwMode="auto">
              <a:xfrm>
                <a:off x="1619689" y="1474301"/>
                <a:ext cx="9525" cy="11113"/>
              </a:xfrm>
              <a:custGeom>
                <a:avLst/>
                <a:gdLst>
                  <a:gd name="T0" fmla="*/ 3 w 6"/>
                  <a:gd name="T1" fmla="*/ 0 h 7"/>
                  <a:gd name="T2" fmla="*/ 0 w 6"/>
                  <a:gd name="T3" fmla="*/ 7 h 7"/>
                  <a:gd name="T4" fmla="*/ 6 w 6"/>
                  <a:gd name="T5" fmla="*/ 0 h 7"/>
                  <a:gd name="T6" fmla="*/ 4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2" y="6"/>
                      <a:pt x="6" y="3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974"/>
              <p:cNvSpPr>
                <a:spLocks/>
              </p:cNvSpPr>
              <p:nvPr/>
            </p:nvSpPr>
            <p:spPr bwMode="auto">
              <a:xfrm>
                <a:off x="1019614" y="1501289"/>
                <a:ext cx="276225" cy="512763"/>
              </a:xfrm>
              <a:custGeom>
                <a:avLst/>
                <a:gdLst>
                  <a:gd name="T0" fmla="*/ 172 w 172"/>
                  <a:gd name="T1" fmla="*/ 0 h 321"/>
                  <a:gd name="T2" fmla="*/ 0 w 172"/>
                  <a:gd name="T3" fmla="*/ 321 h 321"/>
                  <a:gd name="T4" fmla="*/ 172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172" y="0"/>
                    </a:moveTo>
                    <a:cubicBezTo>
                      <a:pt x="172" y="0"/>
                      <a:pt x="112" y="168"/>
                      <a:pt x="0" y="321"/>
                    </a:cubicBezTo>
                    <a:cubicBezTo>
                      <a:pt x="0" y="321"/>
                      <a:pt x="96" y="218"/>
                      <a:pt x="1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976"/>
              <p:cNvSpPr>
                <a:spLocks/>
              </p:cNvSpPr>
              <p:nvPr/>
            </p:nvSpPr>
            <p:spPr bwMode="auto">
              <a:xfrm>
                <a:off x="1306951" y="1383814"/>
                <a:ext cx="92075" cy="100013"/>
              </a:xfrm>
              <a:custGeom>
                <a:avLst/>
                <a:gdLst>
                  <a:gd name="T0" fmla="*/ 58 w 58"/>
                  <a:gd name="T1" fmla="*/ 6 h 63"/>
                  <a:gd name="T2" fmla="*/ 41 w 58"/>
                  <a:gd name="T3" fmla="*/ 3 h 63"/>
                  <a:gd name="T4" fmla="*/ 35 w 58"/>
                  <a:gd name="T5" fmla="*/ 9 h 63"/>
                  <a:gd name="T6" fmla="*/ 28 w 58"/>
                  <a:gd name="T7" fmla="*/ 15 h 63"/>
                  <a:gd name="T8" fmla="*/ 26 w 58"/>
                  <a:gd name="T9" fmla="*/ 23 h 63"/>
                  <a:gd name="T10" fmla="*/ 15 w 58"/>
                  <a:gd name="T11" fmla="*/ 31 h 63"/>
                  <a:gd name="T12" fmla="*/ 5 w 58"/>
                  <a:gd name="T13" fmla="*/ 43 h 63"/>
                  <a:gd name="T14" fmla="*/ 0 w 58"/>
                  <a:gd name="T15" fmla="*/ 63 h 63"/>
                  <a:gd name="T16" fmla="*/ 7 w 58"/>
                  <a:gd name="T17" fmla="*/ 43 h 63"/>
                  <a:gd name="T18" fmla="*/ 14 w 58"/>
                  <a:gd name="T19" fmla="*/ 33 h 63"/>
                  <a:gd name="T20" fmla="*/ 28 w 58"/>
                  <a:gd name="T21" fmla="*/ 21 h 63"/>
                  <a:gd name="T22" fmla="*/ 30 w 58"/>
                  <a:gd name="T23" fmla="*/ 16 h 63"/>
                  <a:gd name="T24" fmla="*/ 37 w 58"/>
                  <a:gd name="T25" fmla="*/ 9 h 63"/>
                  <a:gd name="T26" fmla="*/ 43 w 58"/>
                  <a:gd name="T27" fmla="*/ 4 h 63"/>
                  <a:gd name="T28" fmla="*/ 55 w 58"/>
                  <a:gd name="T2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3">
                    <a:moveTo>
                      <a:pt x="58" y="6"/>
                    </a:moveTo>
                    <a:cubicBezTo>
                      <a:pt x="52" y="6"/>
                      <a:pt x="46" y="0"/>
                      <a:pt x="41" y="3"/>
                    </a:cubicBezTo>
                    <a:cubicBezTo>
                      <a:pt x="37" y="4"/>
                      <a:pt x="37" y="6"/>
                      <a:pt x="35" y="9"/>
                    </a:cubicBezTo>
                    <a:cubicBezTo>
                      <a:pt x="33" y="11"/>
                      <a:pt x="30" y="13"/>
                      <a:pt x="28" y="15"/>
                    </a:cubicBezTo>
                    <a:cubicBezTo>
                      <a:pt x="27" y="18"/>
                      <a:pt x="27" y="21"/>
                      <a:pt x="26" y="23"/>
                    </a:cubicBezTo>
                    <a:cubicBezTo>
                      <a:pt x="22" y="27"/>
                      <a:pt x="19" y="29"/>
                      <a:pt x="15" y="31"/>
                    </a:cubicBezTo>
                    <a:cubicBezTo>
                      <a:pt x="10" y="33"/>
                      <a:pt x="7" y="39"/>
                      <a:pt x="5" y="43"/>
                    </a:cubicBezTo>
                    <a:cubicBezTo>
                      <a:pt x="3" y="49"/>
                      <a:pt x="0" y="57"/>
                      <a:pt x="0" y="63"/>
                    </a:cubicBezTo>
                    <a:cubicBezTo>
                      <a:pt x="2" y="56"/>
                      <a:pt x="4" y="50"/>
                      <a:pt x="7" y="43"/>
                    </a:cubicBezTo>
                    <a:cubicBezTo>
                      <a:pt x="9" y="40"/>
                      <a:pt x="11" y="36"/>
                      <a:pt x="14" y="33"/>
                    </a:cubicBezTo>
                    <a:cubicBezTo>
                      <a:pt x="19" y="30"/>
                      <a:pt x="26" y="27"/>
                      <a:pt x="28" y="21"/>
                    </a:cubicBezTo>
                    <a:cubicBezTo>
                      <a:pt x="29" y="19"/>
                      <a:pt x="29" y="17"/>
                      <a:pt x="30" y="16"/>
                    </a:cubicBezTo>
                    <a:cubicBezTo>
                      <a:pt x="32" y="13"/>
                      <a:pt x="35" y="11"/>
                      <a:pt x="37" y="9"/>
                    </a:cubicBezTo>
                    <a:cubicBezTo>
                      <a:pt x="39" y="6"/>
                      <a:pt x="39" y="4"/>
                      <a:pt x="43" y="4"/>
                    </a:cubicBezTo>
                    <a:cubicBezTo>
                      <a:pt x="47" y="3"/>
                      <a:pt x="51" y="3"/>
                      <a:pt x="5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977"/>
              <p:cNvSpPr>
                <a:spLocks/>
              </p:cNvSpPr>
              <p:nvPr/>
            </p:nvSpPr>
            <p:spPr bwMode="auto">
              <a:xfrm>
                <a:off x="1375214" y="1421914"/>
                <a:ext cx="50800" cy="25400"/>
              </a:xfrm>
              <a:custGeom>
                <a:avLst/>
                <a:gdLst>
                  <a:gd name="T0" fmla="*/ 0 w 31"/>
                  <a:gd name="T1" fmla="*/ 0 h 16"/>
                  <a:gd name="T2" fmla="*/ 9 w 31"/>
                  <a:gd name="T3" fmla="*/ 3 h 16"/>
                  <a:gd name="T4" fmla="*/ 17 w 31"/>
                  <a:gd name="T5" fmla="*/ 5 h 16"/>
                  <a:gd name="T6" fmla="*/ 30 w 31"/>
                  <a:gd name="T7" fmla="*/ 16 h 16"/>
                  <a:gd name="T8" fmla="*/ 22 w 31"/>
                  <a:gd name="T9" fmla="*/ 11 h 16"/>
                  <a:gd name="T10" fmla="*/ 14 w 31"/>
                  <a:gd name="T11" fmla="*/ 7 h 16"/>
                  <a:gd name="T12" fmla="*/ 8 w 31"/>
                  <a:gd name="T13" fmla="*/ 4 h 16"/>
                  <a:gd name="T14" fmla="*/ 1 w 3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5" y="4"/>
                      <a:pt x="17" y="5"/>
                    </a:cubicBezTo>
                    <a:cubicBezTo>
                      <a:pt x="20" y="6"/>
                      <a:pt x="31" y="14"/>
                      <a:pt x="30" y="16"/>
                    </a:cubicBezTo>
                    <a:cubicBezTo>
                      <a:pt x="27" y="14"/>
                      <a:pt x="25" y="12"/>
                      <a:pt x="22" y="11"/>
                    </a:cubicBezTo>
                    <a:cubicBezTo>
                      <a:pt x="19" y="10"/>
                      <a:pt x="17" y="9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978"/>
              <p:cNvSpPr>
                <a:spLocks/>
              </p:cNvSpPr>
              <p:nvPr/>
            </p:nvSpPr>
            <p:spPr bwMode="auto">
              <a:xfrm>
                <a:off x="1016439" y="2104539"/>
                <a:ext cx="69850" cy="47625"/>
              </a:xfrm>
              <a:custGeom>
                <a:avLst/>
                <a:gdLst>
                  <a:gd name="T0" fmla="*/ 41 w 43"/>
                  <a:gd name="T1" fmla="*/ 16 h 30"/>
                  <a:gd name="T2" fmla="*/ 16 w 43"/>
                  <a:gd name="T3" fmla="*/ 14 h 30"/>
                  <a:gd name="T4" fmla="*/ 8 w 43"/>
                  <a:gd name="T5" fmla="*/ 8 h 30"/>
                  <a:gd name="T6" fmla="*/ 3 w 43"/>
                  <a:gd name="T7" fmla="*/ 0 h 30"/>
                  <a:gd name="T8" fmla="*/ 1 w 43"/>
                  <a:gd name="T9" fmla="*/ 6 h 30"/>
                  <a:gd name="T10" fmla="*/ 2 w 43"/>
                  <a:gd name="T11" fmla="*/ 11 h 30"/>
                  <a:gd name="T12" fmla="*/ 15 w 43"/>
                  <a:gd name="T13" fmla="*/ 19 h 30"/>
                  <a:gd name="T14" fmla="*/ 25 w 43"/>
                  <a:gd name="T15" fmla="*/ 27 h 30"/>
                  <a:gd name="T16" fmla="*/ 33 w 43"/>
                  <a:gd name="T17" fmla="*/ 29 h 30"/>
                  <a:gd name="T18" fmla="*/ 38 w 43"/>
                  <a:gd name="T19" fmla="*/ 27 h 30"/>
                  <a:gd name="T20" fmla="*/ 43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1" y="16"/>
                    </a:moveTo>
                    <a:cubicBezTo>
                      <a:pt x="37" y="26"/>
                      <a:pt x="23" y="17"/>
                      <a:pt x="16" y="14"/>
                    </a:cubicBezTo>
                    <a:cubicBezTo>
                      <a:pt x="14" y="12"/>
                      <a:pt x="10" y="11"/>
                      <a:pt x="8" y="8"/>
                    </a:cubicBezTo>
                    <a:cubicBezTo>
                      <a:pt x="5" y="6"/>
                      <a:pt x="5" y="3"/>
                      <a:pt x="3" y="0"/>
                    </a:cubicBezTo>
                    <a:cubicBezTo>
                      <a:pt x="2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2" y="11"/>
                    </a:cubicBezTo>
                    <a:cubicBezTo>
                      <a:pt x="6" y="15"/>
                      <a:pt x="11" y="17"/>
                      <a:pt x="15" y="19"/>
                    </a:cubicBezTo>
                    <a:cubicBezTo>
                      <a:pt x="18" y="22"/>
                      <a:pt x="21" y="25"/>
                      <a:pt x="25" y="27"/>
                    </a:cubicBezTo>
                    <a:cubicBezTo>
                      <a:pt x="28" y="29"/>
                      <a:pt x="29" y="30"/>
                      <a:pt x="33" y="29"/>
                    </a:cubicBezTo>
                    <a:cubicBezTo>
                      <a:pt x="35" y="29"/>
                      <a:pt x="37" y="28"/>
                      <a:pt x="38" y="27"/>
                    </a:cubicBezTo>
                    <a:cubicBezTo>
                      <a:pt x="40" y="26"/>
                      <a:pt x="41" y="24"/>
                      <a:pt x="43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979"/>
              <p:cNvSpPr>
                <a:spLocks/>
              </p:cNvSpPr>
              <p:nvPr/>
            </p:nvSpPr>
            <p:spPr bwMode="auto">
              <a:xfrm>
                <a:off x="945001" y="2044214"/>
                <a:ext cx="50800" cy="55563"/>
              </a:xfrm>
              <a:custGeom>
                <a:avLst/>
                <a:gdLst>
                  <a:gd name="T0" fmla="*/ 11 w 32"/>
                  <a:gd name="T1" fmla="*/ 0 h 34"/>
                  <a:gd name="T2" fmla="*/ 4 w 32"/>
                  <a:gd name="T3" fmla="*/ 11 h 34"/>
                  <a:gd name="T4" fmla="*/ 2 w 32"/>
                  <a:gd name="T5" fmla="*/ 20 h 34"/>
                  <a:gd name="T6" fmla="*/ 13 w 32"/>
                  <a:gd name="T7" fmla="*/ 26 h 34"/>
                  <a:gd name="T8" fmla="*/ 32 w 32"/>
                  <a:gd name="T9" fmla="*/ 34 h 34"/>
                  <a:gd name="T10" fmla="*/ 18 w 32"/>
                  <a:gd name="T11" fmla="*/ 24 h 34"/>
                  <a:gd name="T12" fmla="*/ 9 w 32"/>
                  <a:gd name="T13" fmla="*/ 19 h 34"/>
                  <a:gd name="T14" fmla="*/ 10 w 32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11" y="0"/>
                    </a:moveTo>
                    <a:cubicBezTo>
                      <a:pt x="6" y="1"/>
                      <a:pt x="6" y="7"/>
                      <a:pt x="4" y="11"/>
                    </a:cubicBezTo>
                    <a:cubicBezTo>
                      <a:pt x="3" y="14"/>
                      <a:pt x="0" y="17"/>
                      <a:pt x="2" y="20"/>
                    </a:cubicBezTo>
                    <a:cubicBezTo>
                      <a:pt x="4" y="23"/>
                      <a:pt x="10" y="24"/>
                      <a:pt x="13" y="26"/>
                    </a:cubicBezTo>
                    <a:cubicBezTo>
                      <a:pt x="19" y="29"/>
                      <a:pt x="25" y="33"/>
                      <a:pt x="32" y="34"/>
                    </a:cubicBezTo>
                    <a:cubicBezTo>
                      <a:pt x="26" y="31"/>
                      <a:pt x="23" y="26"/>
                      <a:pt x="18" y="24"/>
                    </a:cubicBezTo>
                    <a:cubicBezTo>
                      <a:pt x="15" y="22"/>
                      <a:pt x="12" y="21"/>
                      <a:pt x="9" y="19"/>
                    </a:cubicBezTo>
                    <a:cubicBezTo>
                      <a:pt x="6" y="15"/>
                      <a:pt x="7" y="5"/>
                      <a:pt x="1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980"/>
              <p:cNvSpPr>
                <a:spLocks/>
              </p:cNvSpPr>
              <p:nvPr/>
            </p:nvSpPr>
            <p:spPr bwMode="auto">
              <a:xfrm>
                <a:off x="984689" y="2061676"/>
                <a:ext cx="63500" cy="39688"/>
              </a:xfrm>
              <a:custGeom>
                <a:avLst/>
                <a:gdLst>
                  <a:gd name="T0" fmla="*/ 0 w 39"/>
                  <a:gd name="T1" fmla="*/ 2 h 25"/>
                  <a:gd name="T2" fmla="*/ 9 w 39"/>
                  <a:gd name="T3" fmla="*/ 9 h 25"/>
                  <a:gd name="T4" fmla="*/ 17 w 39"/>
                  <a:gd name="T5" fmla="*/ 15 h 25"/>
                  <a:gd name="T6" fmla="*/ 25 w 39"/>
                  <a:gd name="T7" fmla="*/ 21 h 25"/>
                  <a:gd name="T8" fmla="*/ 32 w 39"/>
                  <a:gd name="T9" fmla="*/ 23 h 25"/>
                  <a:gd name="T10" fmla="*/ 39 w 39"/>
                  <a:gd name="T11" fmla="*/ 25 h 25"/>
                  <a:gd name="T12" fmla="*/ 26 w 39"/>
                  <a:gd name="T13" fmla="*/ 19 h 25"/>
                  <a:gd name="T14" fmla="*/ 23 w 39"/>
                  <a:gd name="T15" fmla="*/ 16 h 25"/>
                  <a:gd name="T16" fmla="*/ 25 w 39"/>
                  <a:gd name="T17" fmla="*/ 8 h 25"/>
                  <a:gd name="T18" fmla="*/ 15 w 39"/>
                  <a:gd name="T19" fmla="*/ 11 h 25"/>
                  <a:gd name="T20" fmla="*/ 8 w 39"/>
                  <a:gd name="T21" fmla="*/ 6 h 25"/>
                  <a:gd name="T22" fmla="*/ 5 w 39"/>
                  <a:gd name="T23" fmla="*/ 3 h 25"/>
                  <a:gd name="T24" fmla="*/ 1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0" y="2"/>
                    </a:moveTo>
                    <a:cubicBezTo>
                      <a:pt x="3" y="0"/>
                      <a:pt x="7" y="7"/>
                      <a:pt x="9" y="9"/>
                    </a:cubicBezTo>
                    <a:cubicBezTo>
                      <a:pt x="12" y="12"/>
                      <a:pt x="14" y="13"/>
                      <a:pt x="17" y="15"/>
                    </a:cubicBezTo>
                    <a:cubicBezTo>
                      <a:pt x="21" y="16"/>
                      <a:pt x="22" y="19"/>
                      <a:pt x="25" y="21"/>
                    </a:cubicBezTo>
                    <a:cubicBezTo>
                      <a:pt x="27" y="21"/>
                      <a:pt x="30" y="22"/>
                      <a:pt x="32" y="23"/>
                    </a:cubicBezTo>
                    <a:cubicBezTo>
                      <a:pt x="34" y="23"/>
                      <a:pt x="36" y="25"/>
                      <a:pt x="39" y="25"/>
                    </a:cubicBezTo>
                    <a:cubicBezTo>
                      <a:pt x="35" y="21"/>
                      <a:pt x="30" y="21"/>
                      <a:pt x="26" y="19"/>
                    </a:cubicBezTo>
                    <a:cubicBezTo>
                      <a:pt x="24" y="18"/>
                      <a:pt x="24" y="19"/>
                      <a:pt x="23" y="16"/>
                    </a:cubicBezTo>
                    <a:cubicBezTo>
                      <a:pt x="22" y="14"/>
                      <a:pt x="24" y="10"/>
                      <a:pt x="25" y="8"/>
                    </a:cubicBezTo>
                    <a:cubicBezTo>
                      <a:pt x="22" y="13"/>
                      <a:pt x="20" y="14"/>
                      <a:pt x="15" y="11"/>
                    </a:cubicBezTo>
                    <a:cubicBezTo>
                      <a:pt x="11" y="10"/>
                      <a:pt x="10" y="8"/>
                      <a:pt x="8" y="6"/>
                    </a:cubicBezTo>
                    <a:cubicBezTo>
                      <a:pt x="7" y="5"/>
                      <a:pt x="7" y="4"/>
                      <a:pt x="5" y="3"/>
                    </a:cubicBezTo>
                    <a:cubicBezTo>
                      <a:pt x="4" y="2"/>
                      <a:pt x="3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985"/>
              <p:cNvSpPr>
                <a:spLocks/>
              </p:cNvSpPr>
              <p:nvPr/>
            </p:nvSpPr>
            <p:spPr bwMode="auto">
              <a:xfrm>
                <a:off x="940239" y="2123589"/>
                <a:ext cx="79375" cy="79375"/>
              </a:xfrm>
              <a:custGeom>
                <a:avLst/>
                <a:gdLst>
                  <a:gd name="T0" fmla="*/ 49 w 50"/>
                  <a:gd name="T1" fmla="*/ 7 h 50"/>
                  <a:gd name="T2" fmla="*/ 44 w 50"/>
                  <a:gd name="T3" fmla="*/ 3 h 50"/>
                  <a:gd name="T4" fmla="*/ 39 w 50"/>
                  <a:gd name="T5" fmla="*/ 0 h 50"/>
                  <a:gd name="T6" fmla="*/ 29 w 50"/>
                  <a:gd name="T7" fmla="*/ 10 h 50"/>
                  <a:gd name="T8" fmla="*/ 21 w 50"/>
                  <a:gd name="T9" fmla="*/ 17 h 50"/>
                  <a:gd name="T10" fmla="*/ 15 w 50"/>
                  <a:gd name="T11" fmla="*/ 24 h 50"/>
                  <a:gd name="T12" fmla="*/ 9 w 50"/>
                  <a:gd name="T13" fmla="*/ 34 h 50"/>
                  <a:gd name="T14" fmla="*/ 0 w 50"/>
                  <a:gd name="T15" fmla="*/ 50 h 50"/>
                  <a:gd name="T16" fmla="*/ 4 w 50"/>
                  <a:gd name="T17" fmla="*/ 46 h 50"/>
                  <a:gd name="T18" fmla="*/ 11 w 50"/>
                  <a:gd name="T19" fmla="*/ 36 h 50"/>
                  <a:gd name="T20" fmla="*/ 21 w 50"/>
                  <a:gd name="T21" fmla="*/ 22 h 50"/>
                  <a:gd name="T22" fmla="*/ 32 w 50"/>
                  <a:gd name="T23" fmla="*/ 10 h 50"/>
                  <a:gd name="T24" fmla="*/ 38 w 50"/>
                  <a:gd name="T25" fmla="*/ 3 h 50"/>
                  <a:gd name="T26" fmla="*/ 50 w 50"/>
                  <a:gd name="T27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0">
                    <a:moveTo>
                      <a:pt x="49" y="7"/>
                    </a:moveTo>
                    <a:cubicBezTo>
                      <a:pt x="48" y="7"/>
                      <a:pt x="45" y="4"/>
                      <a:pt x="44" y="3"/>
                    </a:cubicBezTo>
                    <a:cubicBezTo>
                      <a:pt x="42" y="2"/>
                      <a:pt x="41" y="0"/>
                      <a:pt x="39" y="0"/>
                    </a:cubicBezTo>
                    <a:cubicBezTo>
                      <a:pt x="35" y="0"/>
                      <a:pt x="32" y="7"/>
                      <a:pt x="29" y="10"/>
                    </a:cubicBezTo>
                    <a:cubicBezTo>
                      <a:pt x="27" y="13"/>
                      <a:pt x="24" y="14"/>
                      <a:pt x="21" y="17"/>
                    </a:cubicBezTo>
                    <a:cubicBezTo>
                      <a:pt x="19" y="19"/>
                      <a:pt x="16" y="21"/>
                      <a:pt x="15" y="24"/>
                    </a:cubicBezTo>
                    <a:cubicBezTo>
                      <a:pt x="12" y="27"/>
                      <a:pt x="11" y="30"/>
                      <a:pt x="9" y="34"/>
                    </a:cubicBezTo>
                    <a:cubicBezTo>
                      <a:pt x="6" y="39"/>
                      <a:pt x="3" y="45"/>
                      <a:pt x="0" y="50"/>
                    </a:cubicBezTo>
                    <a:cubicBezTo>
                      <a:pt x="2" y="49"/>
                      <a:pt x="3" y="47"/>
                      <a:pt x="4" y="46"/>
                    </a:cubicBezTo>
                    <a:cubicBezTo>
                      <a:pt x="6" y="42"/>
                      <a:pt x="9" y="39"/>
                      <a:pt x="11" y="36"/>
                    </a:cubicBezTo>
                    <a:cubicBezTo>
                      <a:pt x="13" y="31"/>
                      <a:pt x="18" y="27"/>
                      <a:pt x="21" y="22"/>
                    </a:cubicBezTo>
                    <a:cubicBezTo>
                      <a:pt x="24" y="18"/>
                      <a:pt x="28" y="14"/>
                      <a:pt x="32" y="10"/>
                    </a:cubicBezTo>
                    <a:cubicBezTo>
                      <a:pt x="34" y="8"/>
                      <a:pt x="36" y="4"/>
                      <a:pt x="38" y="3"/>
                    </a:cubicBezTo>
                    <a:cubicBezTo>
                      <a:pt x="43" y="0"/>
                      <a:pt x="46" y="8"/>
                      <a:pt x="5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986"/>
              <p:cNvSpPr>
                <a:spLocks/>
              </p:cNvSpPr>
              <p:nvPr/>
            </p:nvSpPr>
            <p:spPr bwMode="auto">
              <a:xfrm>
                <a:off x="900551" y="2087076"/>
                <a:ext cx="53975" cy="85725"/>
              </a:xfrm>
              <a:custGeom>
                <a:avLst/>
                <a:gdLst>
                  <a:gd name="T0" fmla="*/ 34 w 34"/>
                  <a:gd name="T1" fmla="*/ 4 h 54"/>
                  <a:gd name="T2" fmla="*/ 29 w 34"/>
                  <a:gd name="T3" fmla="*/ 2 h 54"/>
                  <a:gd name="T4" fmla="*/ 25 w 34"/>
                  <a:gd name="T5" fmla="*/ 1 h 54"/>
                  <a:gd name="T6" fmla="*/ 22 w 34"/>
                  <a:gd name="T7" fmla="*/ 6 h 54"/>
                  <a:gd name="T8" fmla="*/ 17 w 34"/>
                  <a:gd name="T9" fmla="*/ 13 h 54"/>
                  <a:gd name="T10" fmla="*/ 16 w 34"/>
                  <a:gd name="T11" fmla="*/ 20 h 54"/>
                  <a:gd name="T12" fmla="*/ 14 w 34"/>
                  <a:gd name="T13" fmla="*/ 29 h 54"/>
                  <a:gd name="T14" fmla="*/ 8 w 34"/>
                  <a:gd name="T15" fmla="*/ 39 h 54"/>
                  <a:gd name="T16" fmla="*/ 0 w 34"/>
                  <a:gd name="T17" fmla="*/ 54 h 54"/>
                  <a:gd name="T18" fmla="*/ 9 w 34"/>
                  <a:gd name="T19" fmla="*/ 38 h 54"/>
                  <a:gd name="T20" fmla="*/ 15 w 34"/>
                  <a:gd name="T21" fmla="*/ 27 h 54"/>
                  <a:gd name="T22" fmla="*/ 17 w 34"/>
                  <a:gd name="T23" fmla="*/ 17 h 54"/>
                  <a:gd name="T24" fmla="*/ 20 w 34"/>
                  <a:gd name="T25" fmla="*/ 12 h 54"/>
                  <a:gd name="T26" fmla="*/ 23 w 34"/>
                  <a:gd name="T27" fmla="*/ 7 h 54"/>
                  <a:gd name="T28" fmla="*/ 26 w 34"/>
                  <a:gd name="T29" fmla="*/ 4 h 54"/>
                  <a:gd name="T30" fmla="*/ 32 w 34"/>
                  <a:gd name="T3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4">
                    <a:moveTo>
                      <a:pt x="34" y="4"/>
                    </a:moveTo>
                    <a:cubicBezTo>
                      <a:pt x="32" y="3"/>
                      <a:pt x="30" y="2"/>
                      <a:pt x="29" y="2"/>
                    </a:cubicBezTo>
                    <a:cubicBezTo>
                      <a:pt x="28" y="1"/>
                      <a:pt x="26" y="0"/>
                      <a:pt x="25" y="1"/>
                    </a:cubicBezTo>
                    <a:cubicBezTo>
                      <a:pt x="24" y="1"/>
                      <a:pt x="23" y="5"/>
                      <a:pt x="22" y="6"/>
                    </a:cubicBezTo>
                    <a:cubicBezTo>
                      <a:pt x="20" y="8"/>
                      <a:pt x="19" y="11"/>
                      <a:pt x="17" y="13"/>
                    </a:cubicBezTo>
                    <a:cubicBezTo>
                      <a:pt x="16" y="15"/>
                      <a:pt x="16" y="17"/>
                      <a:pt x="16" y="20"/>
                    </a:cubicBezTo>
                    <a:cubicBezTo>
                      <a:pt x="16" y="23"/>
                      <a:pt x="15" y="25"/>
                      <a:pt x="14" y="29"/>
                    </a:cubicBezTo>
                    <a:cubicBezTo>
                      <a:pt x="12" y="32"/>
                      <a:pt x="10" y="36"/>
                      <a:pt x="8" y="39"/>
                    </a:cubicBezTo>
                    <a:cubicBezTo>
                      <a:pt x="5" y="44"/>
                      <a:pt x="1" y="49"/>
                      <a:pt x="0" y="54"/>
                    </a:cubicBezTo>
                    <a:cubicBezTo>
                      <a:pt x="3" y="49"/>
                      <a:pt x="6" y="43"/>
                      <a:pt x="9" y="38"/>
                    </a:cubicBezTo>
                    <a:cubicBezTo>
                      <a:pt x="11" y="34"/>
                      <a:pt x="14" y="31"/>
                      <a:pt x="15" y="27"/>
                    </a:cubicBezTo>
                    <a:cubicBezTo>
                      <a:pt x="17" y="24"/>
                      <a:pt x="17" y="20"/>
                      <a:pt x="17" y="17"/>
                    </a:cubicBezTo>
                    <a:cubicBezTo>
                      <a:pt x="18" y="15"/>
                      <a:pt x="18" y="14"/>
                      <a:pt x="20" y="12"/>
                    </a:cubicBezTo>
                    <a:cubicBezTo>
                      <a:pt x="22" y="11"/>
                      <a:pt x="22" y="9"/>
                      <a:pt x="23" y="7"/>
                    </a:cubicBezTo>
                    <a:cubicBezTo>
                      <a:pt x="24" y="6"/>
                      <a:pt x="25" y="4"/>
                      <a:pt x="26" y="4"/>
                    </a:cubicBezTo>
                    <a:cubicBezTo>
                      <a:pt x="27" y="3"/>
                      <a:pt x="32" y="2"/>
                      <a:pt x="3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" name="Hand links"/>
            <p:cNvGrpSpPr/>
            <p:nvPr/>
          </p:nvGrpSpPr>
          <p:grpSpPr>
            <a:xfrm>
              <a:off x="216338" y="2514114"/>
              <a:ext cx="414339" cy="530225"/>
              <a:chOff x="216338" y="2514114"/>
              <a:chExt cx="414339" cy="530225"/>
            </a:xfrm>
          </p:grpSpPr>
          <p:sp>
            <p:nvSpPr>
              <p:cNvPr id="629" name="Freeform 987"/>
              <p:cNvSpPr>
                <a:spLocks/>
              </p:cNvSpPr>
              <p:nvPr/>
            </p:nvSpPr>
            <p:spPr bwMode="auto">
              <a:xfrm>
                <a:off x="538601" y="2514114"/>
                <a:ext cx="68263" cy="53975"/>
              </a:xfrm>
              <a:custGeom>
                <a:avLst/>
                <a:gdLst>
                  <a:gd name="T0" fmla="*/ 5 w 43"/>
                  <a:gd name="T1" fmla="*/ 33 h 34"/>
                  <a:gd name="T2" fmla="*/ 2 w 43"/>
                  <a:gd name="T3" fmla="*/ 33 h 34"/>
                  <a:gd name="T4" fmla="*/ 5 w 43"/>
                  <a:gd name="T5" fmla="*/ 27 h 34"/>
                  <a:gd name="T6" fmla="*/ 15 w 43"/>
                  <a:gd name="T7" fmla="*/ 20 h 34"/>
                  <a:gd name="T8" fmla="*/ 43 w 43"/>
                  <a:gd name="T9" fmla="*/ 0 h 34"/>
                  <a:gd name="T10" fmla="*/ 37 w 43"/>
                  <a:gd name="T11" fmla="*/ 5 h 34"/>
                  <a:gd name="T12" fmla="*/ 27 w 43"/>
                  <a:gd name="T13" fmla="*/ 14 h 34"/>
                  <a:gd name="T14" fmla="*/ 16 w 43"/>
                  <a:gd name="T15" fmla="*/ 22 h 34"/>
                  <a:gd name="T16" fmla="*/ 4 w 43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4">
                    <a:moveTo>
                      <a:pt x="5" y="33"/>
                    </a:moveTo>
                    <a:cubicBezTo>
                      <a:pt x="4" y="33"/>
                      <a:pt x="3" y="34"/>
                      <a:pt x="2" y="33"/>
                    </a:cubicBezTo>
                    <a:cubicBezTo>
                      <a:pt x="0" y="31"/>
                      <a:pt x="4" y="28"/>
                      <a:pt x="5" y="27"/>
                    </a:cubicBezTo>
                    <a:cubicBezTo>
                      <a:pt x="9" y="25"/>
                      <a:pt x="11" y="22"/>
                      <a:pt x="15" y="20"/>
                    </a:cubicBezTo>
                    <a:cubicBezTo>
                      <a:pt x="24" y="14"/>
                      <a:pt x="35" y="8"/>
                      <a:pt x="43" y="0"/>
                    </a:cubicBezTo>
                    <a:cubicBezTo>
                      <a:pt x="41" y="2"/>
                      <a:pt x="39" y="4"/>
                      <a:pt x="37" y="5"/>
                    </a:cubicBezTo>
                    <a:cubicBezTo>
                      <a:pt x="34" y="8"/>
                      <a:pt x="31" y="11"/>
                      <a:pt x="27" y="14"/>
                    </a:cubicBezTo>
                    <a:cubicBezTo>
                      <a:pt x="23" y="16"/>
                      <a:pt x="20" y="19"/>
                      <a:pt x="16" y="22"/>
                    </a:cubicBezTo>
                    <a:cubicBezTo>
                      <a:pt x="12" y="26"/>
                      <a:pt x="7" y="28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988"/>
              <p:cNvSpPr>
                <a:spLocks/>
              </p:cNvSpPr>
              <p:nvPr/>
            </p:nvSpPr>
            <p:spPr bwMode="auto">
              <a:xfrm>
                <a:off x="608451" y="2583964"/>
                <a:ext cx="17463" cy="19050"/>
              </a:xfrm>
              <a:custGeom>
                <a:avLst/>
                <a:gdLst>
                  <a:gd name="T0" fmla="*/ 0 w 11"/>
                  <a:gd name="T1" fmla="*/ 4 h 12"/>
                  <a:gd name="T2" fmla="*/ 8 w 11"/>
                  <a:gd name="T3" fmla="*/ 10 h 12"/>
                  <a:gd name="T4" fmla="*/ 9 w 11"/>
                  <a:gd name="T5" fmla="*/ 5 h 12"/>
                  <a:gd name="T6" fmla="*/ 11 w 11"/>
                  <a:gd name="T7" fmla="*/ 0 h 12"/>
                  <a:gd name="T8" fmla="*/ 7 w 11"/>
                  <a:gd name="T9" fmla="*/ 8 h 12"/>
                  <a:gd name="T10" fmla="*/ 1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4"/>
                    </a:moveTo>
                    <a:cubicBezTo>
                      <a:pt x="1" y="5"/>
                      <a:pt x="6" y="12"/>
                      <a:pt x="8" y="10"/>
                    </a:cubicBezTo>
                    <a:cubicBezTo>
                      <a:pt x="9" y="9"/>
                      <a:pt x="9" y="6"/>
                      <a:pt x="9" y="5"/>
                    </a:cubicBezTo>
                    <a:cubicBezTo>
                      <a:pt x="10" y="3"/>
                      <a:pt x="10" y="2"/>
                      <a:pt x="11" y="0"/>
                    </a:cubicBezTo>
                    <a:cubicBezTo>
                      <a:pt x="10" y="2"/>
                      <a:pt x="10" y="6"/>
                      <a:pt x="7" y="8"/>
                    </a:cubicBezTo>
                    <a:cubicBezTo>
                      <a:pt x="5" y="10"/>
                      <a:pt x="3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989"/>
              <p:cNvSpPr>
                <a:spLocks/>
              </p:cNvSpPr>
              <p:nvPr/>
            </p:nvSpPr>
            <p:spPr bwMode="auto">
              <a:xfrm>
                <a:off x="594164" y="2626826"/>
                <a:ext cx="34925" cy="28575"/>
              </a:xfrm>
              <a:custGeom>
                <a:avLst/>
                <a:gdLst>
                  <a:gd name="T0" fmla="*/ 21 w 22"/>
                  <a:gd name="T1" fmla="*/ 5 h 18"/>
                  <a:gd name="T2" fmla="*/ 13 w 22"/>
                  <a:gd name="T3" fmla="*/ 1 h 18"/>
                  <a:gd name="T4" fmla="*/ 4 w 22"/>
                  <a:gd name="T5" fmla="*/ 3 h 18"/>
                  <a:gd name="T6" fmla="*/ 2 w 22"/>
                  <a:gd name="T7" fmla="*/ 14 h 18"/>
                  <a:gd name="T8" fmla="*/ 12 w 22"/>
                  <a:gd name="T9" fmla="*/ 17 h 18"/>
                  <a:gd name="T10" fmla="*/ 21 w 22"/>
                  <a:gd name="T11" fmla="*/ 12 h 18"/>
                  <a:gd name="T12" fmla="*/ 21 w 22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1" y="5"/>
                    </a:moveTo>
                    <a:cubicBezTo>
                      <a:pt x="21" y="3"/>
                      <a:pt x="17" y="1"/>
                      <a:pt x="13" y="1"/>
                    </a:cubicBezTo>
                    <a:cubicBezTo>
                      <a:pt x="10" y="1"/>
                      <a:pt x="6" y="0"/>
                      <a:pt x="4" y="3"/>
                    </a:cubicBezTo>
                    <a:cubicBezTo>
                      <a:pt x="1" y="5"/>
                      <a:pt x="0" y="12"/>
                      <a:pt x="2" y="14"/>
                    </a:cubicBezTo>
                    <a:cubicBezTo>
                      <a:pt x="4" y="17"/>
                      <a:pt x="7" y="18"/>
                      <a:pt x="12" y="17"/>
                    </a:cubicBezTo>
                    <a:cubicBezTo>
                      <a:pt x="18" y="16"/>
                      <a:pt x="21" y="15"/>
                      <a:pt x="21" y="12"/>
                    </a:cubicBezTo>
                    <a:cubicBezTo>
                      <a:pt x="22" y="10"/>
                      <a:pt x="21" y="5"/>
                      <a:pt x="2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990"/>
              <p:cNvSpPr>
                <a:spLocks/>
              </p:cNvSpPr>
              <p:nvPr/>
            </p:nvSpPr>
            <p:spPr bwMode="auto">
              <a:xfrm>
                <a:off x="594164" y="2626826"/>
                <a:ext cx="36513" cy="28575"/>
              </a:xfrm>
              <a:custGeom>
                <a:avLst/>
                <a:gdLst>
                  <a:gd name="T0" fmla="*/ 21 w 23"/>
                  <a:gd name="T1" fmla="*/ 5 h 18"/>
                  <a:gd name="T2" fmla="*/ 22 w 23"/>
                  <a:gd name="T3" fmla="*/ 5 h 18"/>
                  <a:gd name="T4" fmla="*/ 19 w 23"/>
                  <a:gd name="T5" fmla="*/ 2 h 18"/>
                  <a:gd name="T6" fmla="*/ 14 w 23"/>
                  <a:gd name="T7" fmla="*/ 0 h 18"/>
                  <a:gd name="T8" fmla="*/ 13 w 23"/>
                  <a:gd name="T9" fmla="*/ 0 h 18"/>
                  <a:gd name="T10" fmla="*/ 13 w 23"/>
                  <a:gd name="T11" fmla="*/ 0 h 18"/>
                  <a:gd name="T12" fmla="*/ 13 w 23"/>
                  <a:gd name="T13" fmla="*/ 0 h 18"/>
                  <a:gd name="T14" fmla="*/ 8 w 23"/>
                  <a:gd name="T15" fmla="*/ 0 h 18"/>
                  <a:gd name="T16" fmla="*/ 3 w 23"/>
                  <a:gd name="T17" fmla="*/ 2 h 18"/>
                  <a:gd name="T18" fmla="*/ 0 w 23"/>
                  <a:gd name="T19" fmla="*/ 11 h 18"/>
                  <a:gd name="T20" fmla="*/ 1 w 23"/>
                  <a:gd name="T21" fmla="*/ 15 h 18"/>
                  <a:gd name="T22" fmla="*/ 9 w 23"/>
                  <a:gd name="T23" fmla="*/ 18 h 18"/>
                  <a:gd name="T24" fmla="*/ 13 w 23"/>
                  <a:gd name="T25" fmla="*/ 18 h 18"/>
                  <a:gd name="T26" fmla="*/ 19 w 23"/>
                  <a:gd name="T27" fmla="*/ 16 h 18"/>
                  <a:gd name="T28" fmla="*/ 22 w 23"/>
                  <a:gd name="T29" fmla="*/ 12 h 18"/>
                  <a:gd name="T30" fmla="*/ 23 w 23"/>
                  <a:gd name="T31" fmla="*/ 9 h 18"/>
                  <a:gd name="T32" fmla="*/ 22 w 23"/>
                  <a:gd name="T33" fmla="*/ 5 h 18"/>
                  <a:gd name="T34" fmla="*/ 22 w 23"/>
                  <a:gd name="T35" fmla="*/ 5 h 18"/>
                  <a:gd name="T36" fmla="*/ 22 w 23"/>
                  <a:gd name="T37" fmla="*/ 5 h 18"/>
                  <a:gd name="T38" fmla="*/ 21 w 23"/>
                  <a:gd name="T39" fmla="*/ 5 h 18"/>
                  <a:gd name="T40" fmla="*/ 20 w 23"/>
                  <a:gd name="T41" fmla="*/ 5 h 18"/>
                  <a:gd name="T42" fmla="*/ 21 w 23"/>
                  <a:gd name="T43" fmla="*/ 9 h 18"/>
                  <a:gd name="T44" fmla="*/ 20 w 23"/>
                  <a:gd name="T45" fmla="*/ 12 h 18"/>
                  <a:gd name="T46" fmla="*/ 18 w 23"/>
                  <a:gd name="T47" fmla="*/ 14 h 18"/>
                  <a:gd name="T48" fmla="*/ 12 w 23"/>
                  <a:gd name="T49" fmla="*/ 16 h 18"/>
                  <a:gd name="T50" fmla="*/ 9 w 23"/>
                  <a:gd name="T51" fmla="*/ 16 h 18"/>
                  <a:gd name="T52" fmla="*/ 3 w 23"/>
                  <a:gd name="T53" fmla="*/ 14 h 18"/>
                  <a:gd name="T54" fmla="*/ 2 w 23"/>
                  <a:gd name="T55" fmla="*/ 11 h 18"/>
                  <a:gd name="T56" fmla="*/ 4 w 23"/>
                  <a:gd name="T57" fmla="*/ 3 h 18"/>
                  <a:gd name="T58" fmla="*/ 8 w 23"/>
                  <a:gd name="T59" fmla="*/ 2 h 18"/>
                  <a:gd name="T60" fmla="*/ 13 w 23"/>
                  <a:gd name="T61" fmla="*/ 2 h 18"/>
                  <a:gd name="T62" fmla="*/ 13 w 23"/>
                  <a:gd name="T63" fmla="*/ 2 h 18"/>
                  <a:gd name="T64" fmla="*/ 13 w 23"/>
                  <a:gd name="T65" fmla="*/ 2 h 18"/>
                  <a:gd name="T66" fmla="*/ 14 w 23"/>
                  <a:gd name="T67" fmla="*/ 2 h 18"/>
                  <a:gd name="T68" fmla="*/ 18 w 23"/>
                  <a:gd name="T69" fmla="*/ 4 h 18"/>
                  <a:gd name="T70" fmla="*/ 21 w 23"/>
                  <a:gd name="T71" fmla="*/ 6 h 18"/>
                  <a:gd name="T72" fmla="*/ 21 w 23"/>
                  <a:gd name="T73" fmla="*/ 5 h 18"/>
                  <a:gd name="T74" fmla="*/ 20 w 23"/>
                  <a:gd name="T75" fmla="*/ 5 h 18"/>
                  <a:gd name="T76" fmla="*/ 21 w 23"/>
                  <a:gd name="T7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18"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3"/>
                      <a:pt x="19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" y="17"/>
                      <a:pt x="5" y="18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3" y="7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1" y="7"/>
                      <a:pt x="21" y="9"/>
                    </a:cubicBezTo>
                    <a:cubicBezTo>
                      <a:pt x="21" y="10"/>
                      <a:pt x="21" y="11"/>
                      <a:pt x="20" y="12"/>
                    </a:cubicBezTo>
                    <a:cubicBezTo>
                      <a:pt x="20" y="13"/>
                      <a:pt x="20" y="14"/>
                      <a:pt x="18" y="14"/>
                    </a:cubicBezTo>
                    <a:cubicBezTo>
                      <a:pt x="17" y="15"/>
                      <a:pt x="15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6" y="16"/>
                      <a:pt x="4" y="15"/>
                      <a:pt x="3" y="14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7" y="3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991"/>
              <p:cNvSpPr>
                <a:spLocks/>
              </p:cNvSpPr>
              <p:nvPr/>
            </p:nvSpPr>
            <p:spPr bwMode="auto">
              <a:xfrm>
                <a:off x="533839" y="2569676"/>
                <a:ext cx="33338" cy="30163"/>
              </a:xfrm>
              <a:custGeom>
                <a:avLst/>
                <a:gdLst>
                  <a:gd name="T0" fmla="*/ 0 w 21"/>
                  <a:gd name="T1" fmla="*/ 13 h 19"/>
                  <a:gd name="T2" fmla="*/ 7 w 21"/>
                  <a:gd name="T3" fmla="*/ 16 h 19"/>
                  <a:gd name="T4" fmla="*/ 16 w 21"/>
                  <a:gd name="T5" fmla="*/ 10 h 19"/>
                  <a:gd name="T6" fmla="*/ 16 w 21"/>
                  <a:gd name="T7" fmla="*/ 3 h 19"/>
                  <a:gd name="T8" fmla="*/ 9 w 21"/>
                  <a:gd name="T9" fmla="*/ 9 h 19"/>
                  <a:gd name="T10" fmla="*/ 1 w 21"/>
                  <a:gd name="T1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2" y="16"/>
                      <a:pt x="4" y="19"/>
                      <a:pt x="7" y="16"/>
                    </a:cubicBezTo>
                    <a:cubicBezTo>
                      <a:pt x="10" y="13"/>
                      <a:pt x="13" y="12"/>
                      <a:pt x="16" y="10"/>
                    </a:cubicBezTo>
                    <a:cubicBezTo>
                      <a:pt x="18" y="8"/>
                      <a:pt x="21" y="0"/>
                      <a:pt x="16" y="3"/>
                    </a:cubicBezTo>
                    <a:cubicBezTo>
                      <a:pt x="14" y="4"/>
                      <a:pt x="11" y="7"/>
                      <a:pt x="9" y="9"/>
                    </a:cubicBezTo>
                    <a:cubicBezTo>
                      <a:pt x="7" y="10"/>
                      <a:pt x="3" y="12"/>
                      <a:pt x="1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992"/>
              <p:cNvSpPr>
                <a:spLocks/>
              </p:cNvSpPr>
              <p:nvPr/>
            </p:nvSpPr>
            <p:spPr bwMode="auto">
              <a:xfrm>
                <a:off x="554476" y="2583964"/>
                <a:ext cx="30163" cy="22225"/>
              </a:xfrm>
              <a:custGeom>
                <a:avLst/>
                <a:gdLst>
                  <a:gd name="T0" fmla="*/ 0 w 19"/>
                  <a:gd name="T1" fmla="*/ 10 h 14"/>
                  <a:gd name="T2" fmla="*/ 4 w 19"/>
                  <a:gd name="T3" fmla="*/ 14 h 14"/>
                  <a:gd name="T4" fmla="*/ 11 w 19"/>
                  <a:gd name="T5" fmla="*/ 11 h 14"/>
                  <a:gd name="T6" fmla="*/ 19 w 19"/>
                  <a:gd name="T7" fmla="*/ 6 h 14"/>
                  <a:gd name="T8" fmla="*/ 19 w 19"/>
                  <a:gd name="T9" fmla="*/ 3 h 14"/>
                  <a:gd name="T10" fmla="*/ 18 w 19"/>
                  <a:gd name="T11" fmla="*/ 0 h 14"/>
                  <a:gd name="T12" fmla="*/ 13 w 19"/>
                  <a:gd name="T13" fmla="*/ 5 h 14"/>
                  <a:gd name="T14" fmla="*/ 6 w 19"/>
                  <a:gd name="T15" fmla="*/ 9 h 14"/>
                  <a:gd name="T16" fmla="*/ 0 w 19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0" y="10"/>
                    </a:moveTo>
                    <a:cubicBezTo>
                      <a:pt x="0" y="11"/>
                      <a:pt x="2" y="13"/>
                      <a:pt x="4" y="14"/>
                    </a:cubicBezTo>
                    <a:cubicBezTo>
                      <a:pt x="6" y="14"/>
                      <a:pt x="9" y="12"/>
                      <a:pt x="11" y="11"/>
                    </a:cubicBezTo>
                    <a:cubicBezTo>
                      <a:pt x="14" y="10"/>
                      <a:pt x="18" y="9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4" y="4"/>
                      <a:pt x="13" y="5"/>
                    </a:cubicBezTo>
                    <a:cubicBezTo>
                      <a:pt x="11" y="7"/>
                      <a:pt x="10" y="9"/>
                      <a:pt x="6" y="9"/>
                    </a:cubicBezTo>
                    <a:cubicBezTo>
                      <a:pt x="5" y="10"/>
                      <a:pt x="0" y="10"/>
                      <a:pt x="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993"/>
              <p:cNvSpPr>
                <a:spLocks/>
              </p:cNvSpPr>
              <p:nvPr/>
            </p:nvSpPr>
            <p:spPr bwMode="auto">
              <a:xfrm>
                <a:off x="579876" y="2610951"/>
                <a:ext cx="28575" cy="19050"/>
              </a:xfrm>
              <a:custGeom>
                <a:avLst/>
                <a:gdLst>
                  <a:gd name="T0" fmla="*/ 1 w 18"/>
                  <a:gd name="T1" fmla="*/ 0 h 11"/>
                  <a:gd name="T2" fmla="*/ 0 w 18"/>
                  <a:gd name="T3" fmla="*/ 0 h 11"/>
                  <a:gd name="T4" fmla="*/ 8 w 18"/>
                  <a:gd name="T5" fmla="*/ 10 h 11"/>
                  <a:gd name="T6" fmla="*/ 9 w 18"/>
                  <a:gd name="T7" fmla="*/ 8 h 11"/>
                  <a:gd name="T8" fmla="*/ 12 w 18"/>
                  <a:gd name="T9" fmla="*/ 8 h 11"/>
                  <a:gd name="T10" fmla="*/ 16 w 18"/>
                  <a:gd name="T11" fmla="*/ 7 h 11"/>
                  <a:gd name="T12" fmla="*/ 13 w 18"/>
                  <a:gd name="T13" fmla="*/ 2 h 11"/>
                  <a:gd name="T14" fmla="*/ 8 w 18"/>
                  <a:gd name="T15" fmla="*/ 3 h 11"/>
                  <a:gd name="T16" fmla="*/ 3 w 1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5" y="11"/>
                      <a:pt x="8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4" y="8"/>
                      <a:pt x="14" y="8"/>
                      <a:pt x="16" y="7"/>
                    </a:cubicBezTo>
                    <a:cubicBezTo>
                      <a:pt x="18" y="5"/>
                      <a:pt x="17" y="1"/>
                      <a:pt x="13" y="2"/>
                    </a:cubicBezTo>
                    <a:cubicBezTo>
                      <a:pt x="11" y="3"/>
                      <a:pt x="10" y="4"/>
                      <a:pt x="8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994"/>
              <p:cNvSpPr>
                <a:spLocks/>
              </p:cNvSpPr>
              <p:nvPr/>
            </p:nvSpPr>
            <p:spPr bwMode="auto">
              <a:xfrm>
                <a:off x="597339" y="2636351"/>
                <a:ext cx="31750" cy="12700"/>
              </a:xfrm>
              <a:custGeom>
                <a:avLst/>
                <a:gdLst>
                  <a:gd name="T0" fmla="*/ 4 w 20"/>
                  <a:gd name="T1" fmla="*/ 1 h 8"/>
                  <a:gd name="T2" fmla="*/ 4 w 20"/>
                  <a:gd name="T3" fmla="*/ 0 h 8"/>
                  <a:gd name="T4" fmla="*/ 8 w 20"/>
                  <a:gd name="T5" fmla="*/ 7 h 8"/>
                  <a:gd name="T6" fmla="*/ 14 w 20"/>
                  <a:gd name="T7" fmla="*/ 6 h 8"/>
                  <a:gd name="T8" fmla="*/ 17 w 20"/>
                  <a:gd name="T9" fmla="*/ 6 h 8"/>
                  <a:gd name="T10" fmla="*/ 13 w 20"/>
                  <a:gd name="T11" fmla="*/ 0 h 8"/>
                  <a:gd name="T12" fmla="*/ 7 w 20"/>
                  <a:gd name="T13" fmla="*/ 3 h 8"/>
                  <a:gd name="T14" fmla="*/ 4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4" y="8"/>
                      <a:pt x="8" y="7"/>
                    </a:cubicBezTo>
                    <a:cubicBezTo>
                      <a:pt x="10" y="7"/>
                      <a:pt x="11" y="6"/>
                      <a:pt x="14" y="6"/>
                    </a:cubicBezTo>
                    <a:cubicBezTo>
                      <a:pt x="14" y="7"/>
                      <a:pt x="17" y="7"/>
                      <a:pt x="17" y="6"/>
                    </a:cubicBezTo>
                    <a:cubicBezTo>
                      <a:pt x="20" y="4"/>
                      <a:pt x="15" y="0"/>
                      <a:pt x="13" y="0"/>
                    </a:cubicBezTo>
                    <a:cubicBezTo>
                      <a:pt x="10" y="0"/>
                      <a:pt x="9" y="2"/>
                      <a:pt x="7" y="3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995"/>
              <p:cNvSpPr>
                <a:spLocks/>
              </p:cNvSpPr>
              <p:nvPr/>
            </p:nvSpPr>
            <p:spPr bwMode="auto">
              <a:xfrm>
                <a:off x="583051" y="2664926"/>
                <a:ext cx="33338" cy="15875"/>
              </a:xfrm>
              <a:custGeom>
                <a:avLst/>
                <a:gdLst>
                  <a:gd name="T0" fmla="*/ 0 w 21"/>
                  <a:gd name="T1" fmla="*/ 2 h 10"/>
                  <a:gd name="T2" fmla="*/ 9 w 21"/>
                  <a:gd name="T3" fmla="*/ 10 h 10"/>
                  <a:gd name="T4" fmla="*/ 17 w 21"/>
                  <a:gd name="T5" fmla="*/ 8 h 10"/>
                  <a:gd name="T6" fmla="*/ 21 w 21"/>
                  <a:gd name="T7" fmla="*/ 6 h 10"/>
                  <a:gd name="T8" fmla="*/ 19 w 21"/>
                  <a:gd name="T9" fmla="*/ 2 h 10"/>
                  <a:gd name="T10" fmla="*/ 12 w 21"/>
                  <a:gd name="T11" fmla="*/ 5 h 10"/>
                  <a:gd name="T12" fmla="*/ 2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2"/>
                    </a:moveTo>
                    <a:cubicBezTo>
                      <a:pt x="1" y="7"/>
                      <a:pt x="4" y="10"/>
                      <a:pt x="9" y="10"/>
                    </a:cubicBezTo>
                    <a:cubicBezTo>
                      <a:pt x="12" y="9"/>
                      <a:pt x="14" y="8"/>
                      <a:pt x="17" y="8"/>
                    </a:cubicBezTo>
                    <a:cubicBezTo>
                      <a:pt x="19" y="8"/>
                      <a:pt x="20" y="8"/>
                      <a:pt x="21" y="6"/>
                    </a:cubicBezTo>
                    <a:cubicBezTo>
                      <a:pt x="21" y="5"/>
                      <a:pt x="20" y="3"/>
                      <a:pt x="19" y="2"/>
                    </a:cubicBezTo>
                    <a:cubicBezTo>
                      <a:pt x="17" y="1"/>
                      <a:pt x="14" y="4"/>
                      <a:pt x="12" y="5"/>
                    </a:cubicBezTo>
                    <a:cubicBezTo>
                      <a:pt x="9" y="6"/>
                      <a:pt x="3" y="4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996"/>
              <p:cNvSpPr>
                <a:spLocks/>
              </p:cNvSpPr>
              <p:nvPr/>
            </p:nvSpPr>
            <p:spPr bwMode="auto">
              <a:xfrm>
                <a:off x="587814" y="2690326"/>
                <a:ext cx="17463" cy="15875"/>
              </a:xfrm>
              <a:custGeom>
                <a:avLst/>
                <a:gdLst>
                  <a:gd name="T0" fmla="*/ 2 w 11"/>
                  <a:gd name="T1" fmla="*/ 0 h 10"/>
                  <a:gd name="T2" fmla="*/ 1 w 11"/>
                  <a:gd name="T3" fmla="*/ 1 h 10"/>
                  <a:gd name="T4" fmla="*/ 3 w 11"/>
                  <a:gd name="T5" fmla="*/ 5 h 10"/>
                  <a:gd name="T6" fmla="*/ 6 w 11"/>
                  <a:gd name="T7" fmla="*/ 7 h 10"/>
                  <a:gd name="T8" fmla="*/ 8 w 11"/>
                  <a:gd name="T9" fmla="*/ 10 h 10"/>
                  <a:gd name="T10" fmla="*/ 10 w 11"/>
                  <a:gd name="T11" fmla="*/ 6 h 10"/>
                  <a:gd name="T12" fmla="*/ 7 w 11"/>
                  <a:gd name="T13" fmla="*/ 4 h 10"/>
                  <a:gd name="T14" fmla="*/ 3 w 11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5"/>
                      <a:pt x="6" y="6"/>
                      <a:pt x="6" y="7"/>
                    </a:cubicBezTo>
                    <a:cubicBezTo>
                      <a:pt x="7" y="8"/>
                      <a:pt x="7" y="9"/>
                      <a:pt x="8" y="10"/>
                    </a:cubicBezTo>
                    <a:cubicBezTo>
                      <a:pt x="10" y="10"/>
                      <a:pt x="11" y="8"/>
                      <a:pt x="10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997"/>
              <p:cNvSpPr>
                <a:spLocks/>
              </p:cNvSpPr>
              <p:nvPr/>
            </p:nvSpPr>
            <p:spPr bwMode="auto">
              <a:xfrm>
                <a:off x="544951" y="2642701"/>
                <a:ext cx="39688" cy="20638"/>
              </a:xfrm>
              <a:custGeom>
                <a:avLst/>
                <a:gdLst>
                  <a:gd name="T0" fmla="*/ 6 w 25"/>
                  <a:gd name="T1" fmla="*/ 1 h 13"/>
                  <a:gd name="T2" fmla="*/ 8 w 25"/>
                  <a:gd name="T3" fmla="*/ 12 h 13"/>
                  <a:gd name="T4" fmla="*/ 13 w 25"/>
                  <a:gd name="T5" fmla="*/ 10 h 13"/>
                  <a:gd name="T6" fmla="*/ 17 w 25"/>
                  <a:gd name="T7" fmla="*/ 10 h 13"/>
                  <a:gd name="T8" fmla="*/ 22 w 25"/>
                  <a:gd name="T9" fmla="*/ 7 h 13"/>
                  <a:gd name="T10" fmla="*/ 25 w 25"/>
                  <a:gd name="T11" fmla="*/ 3 h 13"/>
                  <a:gd name="T12" fmla="*/ 19 w 25"/>
                  <a:gd name="T13" fmla="*/ 3 h 13"/>
                  <a:gd name="T14" fmla="*/ 11 w 25"/>
                  <a:gd name="T15" fmla="*/ 7 h 13"/>
                  <a:gd name="T16" fmla="*/ 6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6" y="1"/>
                    </a:moveTo>
                    <a:cubicBezTo>
                      <a:pt x="5" y="3"/>
                      <a:pt x="0" y="13"/>
                      <a:pt x="8" y="12"/>
                    </a:cubicBezTo>
                    <a:cubicBezTo>
                      <a:pt x="10" y="11"/>
                      <a:pt x="11" y="10"/>
                      <a:pt x="13" y="10"/>
                    </a:cubicBezTo>
                    <a:cubicBezTo>
                      <a:pt x="14" y="10"/>
                      <a:pt x="16" y="10"/>
                      <a:pt x="17" y="10"/>
                    </a:cubicBezTo>
                    <a:cubicBezTo>
                      <a:pt x="19" y="10"/>
                      <a:pt x="20" y="8"/>
                      <a:pt x="22" y="7"/>
                    </a:cubicBezTo>
                    <a:cubicBezTo>
                      <a:pt x="23" y="6"/>
                      <a:pt x="25" y="5"/>
                      <a:pt x="25" y="3"/>
                    </a:cubicBezTo>
                    <a:cubicBezTo>
                      <a:pt x="24" y="0"/>
                      <a:pt x="20" y="2"/>
                      <a:pt x="19" y="3"/>
                    </a:cubicBezTo>
                    <a:cubicBezTo>
                      <a:pt x="16" y="6"/>
                      <a:pt x="15" y="7"/>
                      <a:pt x="11" y="7"/>
                    </a:cubicBezTo>
                    <a:cubicBezTo>
                      <a:pt x="9" y="7"/>
                      <a:pt x="4" y="4"/>
                      <a:pt x="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998"/>
              <p:cNvSpPr>
                <a:spLocks/>
              </p:cNvSpPr>
              <p:nvPr/>
            </p:nvSpPr>
            <p:spPr bwMode="auto">
              <a:xfrm>
                <a:off x="521139" y="2626826"/>
                <a:ext cx="28575" cy="26988"/>
              </a:xfrm>
              <a:custGeom>
                <a:avLst/>
                <a:gdLst>
                  <a:gd name="T0" fmla="*/ 0 w 18"/>
                  <a:gd name="T1" fmla="*/ 7 h 17"/>
                  <a:gd name="T2" fmla="*/ 4 w 18"/>
                  <a:gd name="T3" fmla="*/ 12 h 17"/>
                  <a:gd name="T4" fmla="*/ 8 w 18"/>
                  <a:gd name="T5" fmla="*/ 12 h 17"/>
                  <a:gd name="T6" fmla="*/ 9 w 18"/>
                  <a:gd name="T7" fmla="*/ 16 h 17"/>
                  <a:gd name="T8" fmla="*/ 10 w 18"/>
                  <a:gd name="T9" fmla="*/ 16 h 17"/>
                  <a:gd name="T10" fmla="*/ 13 w 18"/>
                  <a:gd name="T11" fmla="*/ 9 h 17"/>
                  <a:gd name="T12" fmla="*/ 17 w 18"/>
                  <a:gd name="T13" fmla="*/ 0 h 17"/>
                  <a:gd name="T14" fmla="*/ 9 w 18"/>
                  <a:gd name="T15" fmla="*/ 9 h 17"/>
                  <a:gd name="T16" fmla="*/ 6 w 18"/>
                  <a:gd name="T17" fmla="*/ 7 h 17"/>
                  <a:gd name="T18" fmla="*/ 2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0" y="7"/>
                    </a:moveTo>
                    <a:cubicBezTo>
                      <a:pt x="1" y="9"/>
                      <a:pt x="2" y="13"/>
                      <a:pt x="4" y="12"/>
                    </a:cubicBezTo>
                    <a:cubicBezTo>
                      <a:pt x="6" y="12"/>
                      <a:pt x="6" y="11"/>
                      <a:pt x="8" y="12"/>
                    </a:cubicBezTo>
                    <a:cubicBezTo>
                      <a:pt x="9" y="13"/>
                      <a:pt x="8" y="15"/>
                      <a:pt x="9" y="16"/>
                    </a:cubicBezTo>
                    <a:cubicBezTo>
                      <a:pt x="10" y="17"/>
                      <a:pt x="9" y="17"/>
                      <a:pt x="10" y="16"/>
                    </a:cubicBezTo>
                    <a:cubicBezTo>
                      <a:pt x="12" y="14"/>
                      <a:pt x="12" y="11"/>
                      <a:pt x="13" y="9"/>
                    </a:cubicBezTo>
                    <a:cubicBezTo>
                      <a:pt x="15" y="6"/>
                      <a:pt x="18" y="4"/>
                      <a:pt x="17" y="0"/>
                    </a:cubicBezTo>
                    <a:cubicBezTo>
                      <a:pt x="14" y="1"/>
                      <a:pt x="13" y="9"/>
                      <a:pt x="9" y="9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5" y="6"/>
                      <a:pt x="4" y="7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999"/>
              <p:cNvSpPr>
                <a:spLocks/>
              </p:cNvSpPr>
              <p:nvPr/>
            </p:nvSpPr>
            <p:spPr bwMode="auto">
              <a:xfrm>
                <a:off x="497326" y="2599839"/>
                <a:ext cx="34925" cy="30163"/>
              </a:xfrm>
              <a:custGeom>
                <a:avLst/>
                <a:gdLst>
                  <a:gd name="T0" fmla="*/ 0 w 22"/>
                  <a:gd name="T1" fmla="*/ 1 h 18"/>
                  <a:gd name="T2" fmla="*/ 8 w 22"/>
                  <a:gd name="T3" fmla="*/ 6 h 18"/>
                  <a:gd name="T4" fmla="*/ 9 w 22"/>
                  <a:gd name="T5" fmla="*/ 15 h 18"/>
                  <a:gd name="T6" fmla="*/ 12 w 22"/>
                  <a:gd name="T7" fmla="*/ 17 h 18"/>
                  <a:gd name="T8" fmla="*/ 19 w 22"/>
                  <a:gd name="T9" fmla="*/ 10 h 18"/>
                  <a:gd name="T10" fmla="*/ 20 w 22"/>
                  <a:gd name="T11" fmla="*/ 5 h 18"/>
                  <a:gd name="T12" fmla="*/ 15 w 22"/>
                  <a:gd name="T13" fmla="*/ 8 h 18"/>
                  <a:gd name="T14" fmla="*/ 11 w 22"/>
                  <a:gd name="T15" fmla="*/ 3 h 18"/>
                  <a:gd name="T16" fmla="*/ 4 w 22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0" y="1"/>
                    </a:moveTo>
                    <a:cubicBezTo>
                      <a:pt x="2" y="4"/>
                      <a:pt x="6" y="4"/>
                      <a:pt x="8" y="6"/>
                    </a:cubicBezTo>
                    <a:cubicBezTo>
                      <a:pt x="10" y="9"/>
                      <a:pt x="9" y="12"/>
                      <a:pt x="9" y="15"/>
                    </a:cubicBezTo>
                    <a:cubicBezTo>
                      <a:pt x="8" y="18"/>
                      <a:pt x="10" y="18"/>
                      <a:pt x="12" y="17"/>
                    </a:cubicBezTo>
                    <a:cubicBezTo>
                      <a:pt x="15" y="15"/>
                      <a:pt x="18" y="13"/>
                      <a:pt x="19" y="10"/>
                    </a:cubicBezTo>
                    <a:cubicBezTo>
                      <a:pt x="20" y="9"/>
                      <a:pt x="22" y="5"/>
                      <a:pt x="20" y="5"/>
                    </a:cubicBezTo>
                    <a:cubicBezTo>
                      <a:pt x="18" y="4"/>
                      <a:pt x="17" y="8"/>
                      <a:pt x="15" y="8"/>
                    </a:cubicBezTo>
                    <a:cubicBezTo>
                      <a:pt x="13" y="8"/>
                      <a:pt x="12" y="5"/>
                      <a:pt x="11" y="3"/>
                    </a:cubicBezTo>
                    <a:cubicBezTo>
                      <a:pt x="9" y="2"/>
                      <a:pt x="6" y="0"/>
                      <a:pt x="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1000"/>
              <p:cNvSpPr>
                <a:spLocks/>
              </p:cNvSpPr>
              <p:nvPr/>
            </p:nvSpPr>
            <p:spPr bwMode="auto">
              <a:xfrm>
                <a:off x="505264" y="2587139"/>
                <a:ext cx="19050" cy="9525"/>
              </a:xfrm>
              <a:custGeom>
                <a:avLst/>
                <a:gdLst>
                  <a:gd name="T0" fmla="*/ 12 w 12"/>
                  <a:gd name="T1" fmla="*/ 4 h 6"/>
                  <a:gd name="T2" fmla="*/ 1 w 12"/>
                  <a:gd name="T3" fmla="*/ 4 h 6"/>
                  <a:gd name="T4" fmla="*/ 2 w 12"/>
                  <a:gd name="T5" fmla="*/ 5 h 6"/>
                  <a:gd name="T6" fmla="*/ 9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0" y="0"/>
                      <a:pt x="4" y="2"/>
                      <a:pt x="1" y="4"/>
                    </a:cubicBezTo>
                    <a:cubicBezTo>
                      <a:pt x="0" y="5"/>
                      <a:pt x="0" y="6"/>
                      <a:pt x="2" y="5"/>
                    </a:cubicBezTo>
                    <a:cubicBezTo>
                      <a:pt x="5" y="4"/>
                      <a:pt x="6" y="3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1001"/>
              <p:cNvSpPr>
                <a:spLocks/>
              </p:cNvSpPr>
              <p:nvPr/>
            </p:nvSpPr>
            <p:spPr bwMode="auto">
              <a:xfrm>
                <a:off x="527489" y="2576026"/>
                <a:ext cx="9525" cy="793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4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0" y="3"/>
                      <a:pt x="2" y="4"/>
                    </a:cubicBezTo>
                    <a:cubicBezTo>
                      <a:pt x="3" y="5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1002"/>
              <p:cNvSpPr>
                <a:spLocks/>
              </p:cNvSpPr>
              <p:nvPr/>
            </p:nvSpPr>
            <p:spPr bwMode="auto">
              <a:xfrm>
                <a:off x="571939" y="2572851"/>
                <a:ext cx="6350" cy="12700"/>
              </a:xfrm>
              <a:custGeom>
                <a:avLst/>
                <a:gdLst>
                  <a:gd name="T0" fmla="*/ 0 w 4"/>
                  <a:gd name="T1" fmla="*/ 2 h 8"/>
                  <a:gd name="T2" fmla="*/ 3 w 4"/>
                  <a:gd name="T3" fmla="*/ 8 h 8"/>
                  <a:gd name="T4" fmla="*/ 1 w 4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cubicBezTo>
                      <a:pt x="2" y="0"/>
                      <a:pt x="4" y="6"/>
                      <a:pt x="3" y="8"/>
                    </a:cubicBezTo>
                    <a:cubicBezTo>
                      <a:pt x="1" y="6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1003"/>
              <p:cNvSpPr>
                <a:spLocks/>
              </p:cNvSpPr>
              <p:nvPr/>
            </p:nvSpPr>
            <p:spPr bwMode="auto">
              <a:xfrm>
                <a:off x="529076" y="2607776"/>
                <a:ext cx="20638" cy="23813"/>
              </a:xfrm>
              <a:custGeom>
                <a:avLst/>
                <a:gdLst>
                  <a:gd name="T0" fmla="*/ 13 w 13"/>
                  <a:gd name="T1" fmla="*/ 5 h 14"/>
                  <a:gd name="T2" fmla="*/ 8 w 13"/>
                  <a:gd name="T3" fmla="*/ 4 h 14"/>
                  <a:gd name="T4" fmla="*/ 0 w 13"/>
                  <a:gd name="T5" fmla="*/ 14 h 14"/>
                  <a:gd name="T6" fmla="*/ 8 w 13"/>
                  <a:gd name="T7" fmla="*/ 7 h 14"/>
                  <a:gd name="T8" fmla="*/ 12 w 13"/>
                  <a:gd name="T9" fmla="*/ 3 h 14"/>
                  <a:gd name="T10" fmla="*/ 12 w 13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5"/>
                    </a:moveTo>
                    <a:cubicBezTo>
                      <a:pt x="11" y="2"/>
                      <a:pt x="10" y="0"/>
                      <a:pt x="8" y="4"/>
                    </a:cubicBezTo>
                    <a:cubicBezTo>
                      <a:pt x="6" y="7"/>
                      <a:pt x="1" y="10"/>
                      <a:pt x="0" y="14"/>
                    </a:cubicBezTo>
                    <a:cubicBezTo>
                      <a:pt x="3" y="14"/>
                      <a:pt x="6" y="8"/>
                      <a:pt x="8" y="7"/>
                    </a:cubicBezTo>
                    <a:cubicBezTo>
                      <a:pt x="9" y="5"/>
                      <a:pt x="10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1004"/>
              <p:cNvSpPr>
                <a:spLocks/>
              </p:cNvSpPr>
              <p:nvPr/>
            </p:nvSpPr>
            <p:spPr bwMode="auto">
              <a:xfrm>
                <a:off x="586226" y="2599839"/>
                <a:ext cx="19050" cy="11113"/>
              </a:xfrm>
              <a:custGeom>
                <a:avLst/>
                <a:gdLst>
                  <a:gd name="T0" fmla="*/ 0 w 12"/>
                  <a:gd name="T1" fmla="*/ 3 h 7"/>
                  <a:gd name="T2" fmla="*/ 5 w 12"/>
                  <a:gd name="T3" fmla="*/ 3 h 7"/>
                  <a:gd name="T4" fmla="*/ 11 w 12"/>
                  <a:gd name="T5" fmla="*/ 5 h 7"/>
                  <a:gd name="T6" fmla="*/ 7 w 12"/>
                  <a:gd name="T7" fmla="*/ 4 h 7"/>
                  <a:gd name="T8" fmla="*/ 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0"/>
                      <a:pt x="4" y="2"/>
                      <a:pt x="5" y="3"/>
                    </a:cubicBezTo>
                    <a:cubicBezTo>
                      <a:pt x="7" y="4"/>
                      <a:pt x="9" y="5"/>
                      <a:pt x="11" y="5"/>
                    </a:cubicBezTo>
                    <a:cubicBezTo>
                      <a:pt x="12" y="7"/>
                      <a:pt x="8" y="4"/>
                      <a:pt x="7" y="4"/>
                    </a:cubicBezTo>
                    <a:cubicBezTo>
                      <a:pt x="5" y="3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1005"/>
              <p:cNvSpPr>
                <a:spLocks/>
              </p:cNvSpPr>
              <p:nvPr/>
            </p:nvSpPr>
            <p:spPr bwMode="auto">
              <a:xfrm>
                <a:off x="556064" y="2620476"/>
                <a:ext cx="20638" cy="23813"/>
              </a:xfrm>
              <a:custGeom>
                <a:avLst/>
                <a:gdLst>
                  <a:gd name="T0" fmla="*/ 13 w 13"/>
                  <a:gd name="T1" fmla="*/ 7 h 15"/>
                  <a:gd name="T2" fmla="*/ 6 w 13"/>
                  <a:gd name="T3" fmla="*/ 2 h 15"/>
                  <a:gd name="T4" fmla="*/ 2 w 13"/>
                  <a:gd name="T5" fmla="*/ 7 h 15"/>
                  <a:gd name="T6" fmla="*/ 0 w 13"/>
                  <a:gd name="T7" fmla="*/ 12 h 15"/>
                  <a:gd name="T8" fmla="*/ 2 w 13"/>
                  <a:gd name="T9" fmla="*/ 11 h 15"/>
                  <a:gd name="T10" fmla="*/ 6 w 13"/>
                  <a:gd name="T11" fmla="*/ 6 h 15"/>
                  <a:gd name="T12" fmla="*/ 8 w 13"/>
                  <a:gd name="T13" fmla="*/ 4 h 15"/>
                  <a:gd name="T14" fmla="*/ 12 w 13"/>
                  <a:gd name="T1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1" y="4"/>
                      <a:pt x="10" y="0"/>
                      <a:pt x="6" y="2"/>
                    </a:cubicBezTo>
                    <a:cubicBezTo>
                      <a:pt x="5" y="3"/>
                      <a:pt x="3" y="5"/>
                      <a:pt x="2" y="7"/>
                    </a:cubicBezTo>
                    <a:cubicBezTo>
                      <a:pt x="2" y="8"/>
                      <a:pt x="0" y="11"/>
                      <a:pt x="0" y="12"/>
                    </a:cubicBezTo>
                    <a:cubicBezTo>
                      <a:pt x="0" y="15"/>
                      <a:pt x="2" y="12"/>
                      <a:pt x="2" y="11"/>
                    </a:cubicBezTo>
                    <a:cubicBezTo>
                      <a:pt x="4" y="9"/>
                      <a:pt x="4" y="7"/>
                      <a:pt x="6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10" y="4"/>
                      <a:pt x="11" y="6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1006"/>
              <p:cNvSpPr>
                <a:spLocks/>
              </p:cNvSpPr>
              <p:nvPr/>
            </p:nvSpPr>
            <p:spPr bwMode="auto">
              <a:xfrm>
                <a:off x="605276" y="2631589"/>
                <a:ext cx="7938" cy="4763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0"/>
                      <a:pt x="4" y="0"/>
                      <a:pt x="5" y="1"/>
                    </a:cubicBezTo>
                    <a:cubicBezTo>
                      <a:pt x="3" y="3"/>
                      <a:pt x="1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1007"/>
              <p:cNvSpPr>
                <a:spLocks/>
              </p:cNvSpPr>
              <p:nvPr/>
            </p:nvSpPr>
            <p:spPr bwMode="auto">
              <a:xfrm>
                <a:off x="589401" y="2655401"/>
                <a:ext cx="22225" cy="6350"/>
              </a:xfrm>
              <a:custGeom>
                <a:avLst/>
                <a:gdLst>
                  <a:gd name="T0" fmla="*/ 0 w 14"/>
                  <a:gd name="T1" fmla="*/ 4 h 4"/>
                  <a:gd name="T2" fmla="*/ 9 w 14"/>
                  <a:gd name="T3" fmla="*/ 1 h 4"/>
                  <a:gd name="T4" fmla="*/ 14 w 14"/>
                  <a:gd name="T5" fmla="*/ 4 h 4"/>
                  <a:gd name="T6" fmla="*/ 1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2" y="2"/>
                      <a:pt x="6" y="0"/>
                      <a:pt x="9" y="1"/>
                    </a:cubicBezTo>
                    <a:cubicBezTo>
                      <a:pt x="11" y="1"/>
                      <a:pt x="14" y="2"/>
                      <a:pt x="14" y="4"/>
                    </a:cubicBezTo>
                    <a:cubicBezTo>
                      <a:pt x="12" y="2"/>
                      <a:pt x="3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1008"/>
              <p:cNvSpPr>
                <a:spLocks/>
              </p:cNvSpPr>
              <p:nvPr/>
            </p:nvSpPr>
            <p:spPr bwMode="auto">
              <a:xfrm>
                <a:off x="594164" y="2688739"/>
                <a:ext cx="12700" cy="11113"/>
              </a:xfrm>
              <a:custGeom>
                <a:avLst/>
                <a:gdLst>
                  <a:gd name="T0" fmla="*/ 0 w 8"/>
                  <a:gd name="T1" fmla="*/ 1 h 7"/>
                  <a:gd name="T2" fmla="*/ 5 w 8"/>
                  <a:gd name="T3" fmla="*/ 3 h 7"/>
                  <a:gd name="T4" fmla="*/ 7 w 8"/>
                  <a:gd name="T5" fmla="*/ 5 h 7"/>
                  <a:gd name="T6" fmla="*/ 8 w 8"/>
                  <a:gd name="T7" fmla="*/ 6 h 7"/>
                  <a:gd name="T8" fmla="*/ 5 w 8"/>
                  <a:gd name="T9" fmla="*/ 3 h 7"/>
                  <a:gd name="T10" fmla="*/ 2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1"/>
                      <a:pt x="4" y="1"/>
                      <a:pt x="5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6" y="7"/>
                      <a:pt x="6" y="4"/>
                      <a:pt x="5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728"/>
              <p:cNvSpPr>
                <a:spLocks/>
              </p:cNvSpPr>
              <p:nvPr/>
            </p:nvSpPr>
            <p:spPr bwMode="auto">
              <a:xfrm>
                <a:off x="524313" y="2563326"/>
                <a:ext cx="44450" cy="39688"/>
              </a:xfrm>
              <a:custGeom>
                <a:avLst/>
                <a:gdLst>
                  <a:gd name="T0" fmla="*/ 7 w 28"/>
                  <a:gd name="T1" fmla="*/ 5 h 25"/>
                  <a:gd name="T2" fmla="*/ 0 w 28"/>
                  <a:gd name="T3" fmla="*/ 12 h 25"/>
                  <a:gd name="T4" fmla="*/ 6 w 28"/>
                  <a:gd name="T5" fmla="*/ 22 h 25"/>
                  <a:gd name="T6" fmla="*/ 14 w 28"/>
                  <a:gd name="T7" fmla="*/ 23 h 25"/>
                  <a:gd name="T8" fmla="*/ 25 w 28"/>
                  <a:gd name="T9" fmla="*/ 15 h 25"/>
                  <a:gd name="T10" fmla="*/ 27 w 28"/>
                  <a:gd name="T11" fmla="*/ 8 h 25"/>
                  <a:gd name="T12" fmla="*/ 22 w 28"/>
                  <a:gd name="T13" fmla="*/ 1 h 25"/>
                  <a:gd name="T14" fmla="*/ 7 w 28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7" y="5"/>
                    </a:moveTo>
                    <a:cubicBezTo>
                      <a:pt x="7" y="5"/>
                      <a:pt x="0" y="9"/>
                      <a:pt x="0" y="12"/>
                    </a:cubicBezTo>
                    <a:cubicBezTo>
                      <a:pt x="1" y="16"/>
                      <a:pt x="5" y="19"/>
                      <a:pt x="6" y="22"/>
                    </a:cubicBezTo>
                    <a:cubicBezTo>
                      <a:pt x="6" y="25"/>
                      <a:pt x="11" y="25"/>
                      <a:pt x="14" y="23"/>
                    </a:cubicBezTo>
                    <a:cubicBezTo>
                      <a:pt x="17" y="21"/>
                      <a:pt x="23" y="17"/>
                      <a:pt x="25" y="15"/>
                    </a:cubicBezTo>
                    <a:cubicBezTo>
                      <a:pt x="28" y="13"/>
                      <a:pt x="28" y="11"/>
                      <a:pt x="27" y="8"/>
                    </a:cubicBezTo>
                    <a:cubicBezTo>
                      <a:pt x="27" y="4"/>
                      <a:pt x="26" y="0"/>
                      <a:pt x="22" y="1"/>
                    </a:cubicBezTo>
                    <a:cubicBezTo>
                      <a:pt x="19" y="3"/>
                      <a:pt x="10" y="7"/>
                      <a:pt x="7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729"/>
              <p:cNvSpPr>
                <a:spLocks/>
              </p:cNvSpPr>
              <p:nvPr/>
            </p:nvSpPr>
            <p:spPr bwMode="auto">
              <a:xfrm>
                <a:off x="571938" y="2595076"/>
                <a:ext cx="39688" cy="41275"/>
              </a:xfrm>
              <a:custGeom>
                <a:avLst/>
                <a:gdLst>
                  <a:gd name="T0" fmla="*/ 24 w 25"/>
                  <a:gd name="T1" fmla="*/ 4 h 25"/>
                  <a:gd name="T2" fmla="*/ 17 w 25"/>
                  <a:gd name="T3" fmla="*/ 3 h 25"/>
                  <a:gd name="T4" fmla="*/ 8 w 25"/>
                  <a:gd name="T5" fmla="*/ 2 h 25"/>
                  <a:gd name="T6" fmla="*/ 2 w 25"/>
                  <a:gd name="T7" fmla="*/ 14 h 25"/>
                  <a:gd name="T8" fmla="*/ 11 w 25"/>
                  <a:gd name="T9" fmla="*/ 23 h 25"/>
                  <a:gd name="T10" fmla="*/ 24 w 25"/>
                  <a:gd name="T11" fmla="*/ 21 h 25"/>
                  <a:gd name="T12" fmla="*/ 25 w 25"/>
                  <a:gd name="T13" fmla="*/ 10 h 25"/>
                  <a:gd name="T14" fmla="*/ 24 w 25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4" y="4"/>
                    </a:moveTo>
                    <a:cubicBezTo>
                      <a:pt x="24" y="4"/>
                      <a:pt x="20" y="3"/>
                      <a:pt x="17" y="3"/>
                    </a:cubicBezTo>
                    <a:cubicBezTo>
                      <a:pt x="14" y="3"/>
                      <a:pt x="12" y="0"/>
                      <a:pt x="8" y="2"/>
                    </a:cubicBezTo>
                    <a:cubicBezTo>
                      <a:pt x="5" y="4"/>
                      <a:pt x="0" y="9"/>
                      <a:pt x="2" y="14"/>
                    </a:cubicBezTo>
                    <a:cubicBezTo>
                      <a:pt x="4" y="19"/>
                      <a:pt x="6" y="22"/>
                      <a:pt x="11" y="23"/>
                    </a:cubicBezTo>
                    <a:cubicBezTo>
                      <a:pt x="16" y="25"/>
                      <a:pt x="23" y="25"/>
                      <a:pt x="24" y="21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730"/>
              <p:cNvSpPr>
                <a:spLocks/>
              </p:cNvSpPr>
              <p:nvPr/>
            </p:nvSpPr>
            <p:spPr bwMode="auto">
              <a:xfrm>
                <a:off x="576701" y="2652226"/>
                <a:ext cx="44450" cy="33338"/>
              </a:xfrm>
              <a:custGeom>
                <a:avLst/>
                <a:gdLst>
                  <a:gd name="T0" fmla="*/ 27 w 28"/>
                  <a:gd name="T1" fmla="*/ 9 h 21"/>
                  <a:gd name="T2" fmla="*/ 21 w 28"/>
                  <a:gd name="T3" fmla="*/ 1 h 21"/>
                  <a:gd name="T4" fmla="*/ 9 w 28"/>
                  <a:gd name="T5" fmla="*/ 1 h 21"/>
                  <a:gd name="T6" fmla="*/ 1 w 28"/>
                  <a:gd name="T7" fmla="*/ 9 h 21"/>
                  <a:gd name="T8" fmla="*/ 3 w 28"/>
                  <a:gd name="T9" fmla="*/ 16 h 21"/>
                  <a:gd name="T10" fmla="*/ 12 w 28"/>
                  <a:gd name="T11" fmla="*/ 20 h 21"/>
                  <a:gd name="T12" fmla="*/ 23 w 28"/>
                  <a:gd name="T13" fmla="*/ 19 h 21"/>
                  <a:gd name="T14" fmla="*/ 27 w 28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1">
                    <a:moveTo>
                      <a:pt x="27" y="9"/>
                    </a:moveTo>
                    <a:cubicBezTo>
                      <a:pt x="27" y="7"/>
                      <a:pt x="24" y="2"/>
                      <a:pt x="21" y="1"/>
                    </a:cubicBezTo>
                    <a:cubicBezTo>
                      <a:pt x="17" y="1"/>
                      <a:pt x="13" y="0"/>
                      <a:pt x="9" y="1"/>
                    </a:cubicBezTo>
                    <a:cubicBezTo>
                      <a:pt x="6" y="3"/>
                      <a:pt x="1" y="7"/>
                      <a:pt x="1" y="9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7" y="20"/>
                      <a:pt x="12" y="20"/>
                    </a:cubicBezTo>
                    <a:cubicBezTo>
                      <a:pt x="17" y="21"/>
                      <a:pt x="21" y="20"/>
                      <a:pt x="23" y="19"/>
                    </a:cubicBezTo>
                    <a:cubicBezTo>
                      <a:pt x="26" y="17"/>
                      <a:pt x="28" y="13"/>
                      <a:pt x="27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731"/>
              <p:cNvSpPr>
                <a:spLocks/>
              </p:cNvSpPr>
              <p:nvPr/>
            </p:nvSpPr>
            <p:spPr bwMode="auto">
              <a:xfrm>
                <a:off x="584638" y="2682388"/>
                <a:ext cx="30163" cy="30163"/>
              </a:xfrm>
              <a:custGeom>
                <a:avLst/>
                <a:gdLst>
                  <a:gd name="T0" fmla="*/ 16 w 19"/>
                  <a:gd name="T1" fmla="*/ 7 h 19"/>
                  <a:gd name="T2" fmla="*/ 10 w 19"/>
                  <a:gd name="T3" fmla="*/ 3 h 19"/>
                  <a:gd name="T4" fmla="*/ 1 w 19"/>
                  <a:gd name="T5" fmla="*/ 2 h 19"/>
                  <a:gd name="T6" fmla="*/ 2 w 19"/>
                  <a:gd name="T7" fmla="*/ 11 h 19"/>
                  <a:gd name="T8" fmla="*/ 11 w 19"/>
                  <a:gd name="T9" fmla="*/ 19 h 19"/>
                  <a:gd name="T10" fmla="*/ 18 w 19"/>
                  <a:gd name="T11" fmla="*/ 14 h 19"/>
                  <a:gd name="T12" fmla="*/ 16 w 19"/>
                  <a:gd name="T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16" y="7"/>
                    </a:moveTo>
                    <a:cubicBezTo>
                      <a:pt x="14" y="6"/>
                      <a:pt x="12" y="3"/>
                      <a:pt x="10" y="3"/>
                    </a:cubicBezTo>
                    <a:cubicBezTo>
                      <a:pt x="8" y="3"/>
                      <a:pt x="2" y="0"/>
                      <a:pt x="1" y="2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8"/>
                      <a:pt x="11" y="19"/>
                    </a:cubicBezTo>
                    <a:cubicBezTo>
                      <a:pt x="12" y="19"/>
                      <a:pt x="17" y="17"/>
                      <a:pt x="18" y="14"/>
                    </a:cubicBezTo>
                    <a:cubicBezTo>
                      <a:pt x="19" y="10"/>
                      <a:pt x="18" y="8"/>
                      <a:pt x="16" y="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732"/>
              <p:cNvSpPr>
                <a:spLocks/>
              </p:cNvSpPr>
              <p:nvPr/>
            </p:nvSpPr>
            <p:spPr bwMode="auto">
              <a:xfrm>
                <a:off x="487801" y="2583963"/>
                <a:ext cx="50800" cy="53975"/>
              </a:xfrm>
              <a:custGeom>
                <a:avLst/>
                <a:gdLst>
                  <a:gd name="T0" fmla="*/ 24 w 32"/>
                  <a:gd name="T1" fmla="*/ 2 h 33"/>
                  <a:gd name="T2" fmla="*/ 12 w 32"/>
                  <a:gd name="T3" fmla="*/ 3 h 33"/>
                  <a:gd name="T4" fmla="*/ 2 w 32"/>
                  <a:gd name="T5" fmla="*/ 12 h 33"/>
                  <a:gd name="T6" fmla="*/ 11 w 32"/>
                  <a:gd name="T7" fmla="*/ 20 h 33"/>
                  <a:gd name="T8" fmla="*/ 13 w 32"/>
                  <a:gd name="T9" fmla="*/ 31 h 33"/>
                  <a:gd name="T10" fmla="*/ 23 w 32"/>
                  <a:gd name="T11" fmla="*/ 28 h 33"/>
                  <a:gd name="T12" fmla="*/ 31 w 32"/>
                  <a:gd name="T13" fmla="*/ 17 h 33"/>
                  <a:gd name="T14" fmla="*/ 29 w 32"/>
                  <a:gd name="T15" fmla="*/ 8 h 33"/>
                  <a:gd name="T16" fmla="*/ 24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4" y="2"/>
                    </a:moveTo>
                    <a:cubicBezTo>
                      <a:pt x="22" y="1"/>
                      <a:pt x="16" y="0"/>
                      <a:pt x="12" y="3"/>
                    </a:cubicBezTo>
                    <a:cubicBezTo>
                      <a:pt x="8" y="6"/>
                      <a:pt x="0" y="7"/>
                      <a:pt x="2" y="12"/>
                    </a:cubicBezTo>
                    <a:cubicBezTo>
                      <a:pt x="3" y="16"/>
                      <a:pt x="11" y="15"/>
                      <a:pt x="11" y="20"/>
                    </a:cubicBezTo>
                    <a:cubicBezTo>
                      <a:pt x="11" y="24"/>
                      <a:pt x="10" y="29"/>
                      <a:pt x="13" y="31"/>
                    </a:cubicBezTo>
                    <a:cubicBezTo>
                      <a:pt x="16" y="33"/>
                      <a:pt x="20" y="32"/>
                      <a:pt x="23" y="28"/>
                    </a:cubicBezTo>
                    <a:cubicBezTo>
                      <a:pt x="26" y="24"/>
                      <a:pt x="31" y="20"/>
                      <a:pt x="31" y="17"/>
                    </a:cubicBezTo>
                    <a:cubicBezTo>
                      <a:pt x="32" y="14"/>
                      <a:pt x="30" y="11"/>
                      <a:pt x="29" y="8"/>
                    </a:cubicBezTo>
                    <a:cubicBezTo>
                      <a:pt x="27" y="5"/>
                      <a:pt x="24" y="2"/>
                      <a:pt x="24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733"/>
              <p:cNvSpPr>
                <a:spLocks/>
              </p:cNvSpPr>
              <p:nvPr/>
            </p:nvSpPr>
            <p:spPr bwMode="auto">
              <a:xfrm>
                <a:off x="516376" y="2604601"/>
                <a:ext cx="39688" cy="60325"/>
              </a:xfrm>
              <a:custGeom>
                <a:avLst/>
                <a:gdLst>
                  <a:gd name="T0" fmla="*/ 22 w 25"/>
                  <a:gd name="T1" fmla="*/ 2 h 37"/>
                  <a:gd name="T2" fmla="*/ 16 w 25"/>
                  <a:gd name="T3" fmla="*/ 2 h 37"/>
                  <a:gd name="T4" fmla="*/ 10 w 25"/>
                  <a:gd name="T5" fmla="*/ 10 h 37"/>
                  <a:gd name="T6" fmla="*/ 1 w 25"/>
                  <a:gd name="T7" fmla="*/ 23 h 37"/>
                  <a:gd name="T8" fmla="*/ 13 w 25"/>
                  <a:gd name="T9" fmla="*/ 34 h 37"/>
                  <a:gd name="T10" fmla="*/ 21 w 25"/>
                  <a:gd name="T11" fmla="*/ 22 h 37"/>
                  <a:gd name="T12" fmla="*/ 25 w 25"/>
                  <a:gd name="T13" fmla="*/ 13 h 37"/>
                  <a:gd name="T14" fmla="*/ 2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2" y="2"/>
                    </a:moveTo>
                    <a:cubicBezTo>
                      <a:pt x="20" y="0"/>
                      <a:pt x="18" y="0"/>
                      <a:pt x="16" y="2"/>
                    </a:cubicBezTo>
                    <a:cubicBezTo>
                      <a:pt x="14" y="3"/>
                      <a:pt x="14" y="6"/>
                      <a:pt x="10" y="10"/>
                    </a:cubicBezTo>
                    <a:cubicBezTo>
                      <a:pt x="6" y="14"/>
                      <a:pt x="0" y="19"/>
                      <a:pt x="1" y="23"/>
                    </a:cubicBezTo>
                    <a:cubicBezTo>
                      <a:pt x="2" y="27"/>
                      <a:pt x="10" y="37"/>
                      <a:pt x="13" y="34"/>
                    </a:cubicBezTo>
                    <a:cubicBezTo>
                      <a:pt x="17" y="30"/>
                      <a:pt x="19" y="27"/>
                      <a:pt x="21" y="22"/>
                    </a:cubicBezTo>
                    <a:cubicBezTo>
                      <a:pt x="23" y="17"/>
                      <a:pt x="25" y="14"/>
                      <a:pt x="25" y="13"/>
                    </a:cubicBezTo>
                    <a:cubicBezTo>
                      <a:pt x="25" y="11"/>
                      <a:pt x="22" y="2"/>
                      <a:pt x="2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734"/>
              <p:cNvSpPr>
                <a:spLocks/>
              </p:cNvSpPr>
              <p:nvPr/>
            </p:nvSpPr>
            <p:spPr bwMode="auto">
              <a:xfrm>
                <a:off x="541776" y="2617301"/>
                <a:ext cx="52388" cy="50800"/>
              </a:xfrm>
              <a:custGeom>
                <a:avLst/>
                <a:gdLst>
                  <a:gd name="T0" fmla="*/ 21 w 33"/>
                  <a:gd name="T1" fmla="*/ 1 h 32"/>
                  <a:gd name="T2" fmla="*/ 15 w 33"/>
                  <a:gd name="T3" fmla="*/ 2 h 32"/>
                  <a:gd name="T4" fmla="*/ 9 w 33"/>
                  <a:gd name="T5" fmla="*/ 8 h 32"/>
                  <a:gd name="T6" fmla="*/ 2 w 33"/>
                  <a:gd name="T7" fmla="*/ 27 h 32"/>
                  <a:gd name="T8" fmla="*/ 14 w 33"/>
                  <a:gd name="T9" fmla="*/ 32 h 32"/>
                  <a:gd name="T10" fmla="*/ 25 w 33"/>
                  <a:gd name="T11" fmla="*/ 28 h 32"/>
                  <a:gd name="T12" fmla="*/ 33 w 33"/>
                  <a:gd name="T13" fmla="*/ 18 h 32"/>
                  <a:gd name="T14" fmla="*/ 26 w 33"/>
                  <a:gd name="T15" fmla="*/ 9 h 32"/>
                  <a:gd name="T16" fmla="*/ 21 w 33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1" y="1"/>
                    </a:moveTo>
                    <a:cubicBezTo>
                      <a:pt x="19" y="0"/>
                      <a:pt x="17" y="0"/>
                      <a:pt x="15" y="2"/>
                    </a:cubicBezTo>
                    <a:cubicBezTo>
                      <a:pt x="12" y="4"/>
                      <a:pt x="11" y="4"/>
                      <a:pt x="9" y="8"/>
                    </a:cubicBezTo>
                    <a:cubicBezTo>
                      <a:pt x="7" y="11"/>
                      <a:pt x="0" y="23"/>
                      <a:pt x="2" y="27"/>
                    </a:cubicBezTo>
                    <a:cubicBezTo>
                      <a:pt x="4" y="31"/>
                      <a:pt x="8" y="32"/>
                      <a:pt x="14" y="32"/>
                    </a:cubicBezTo>
                    <a:cubicBezTo>
                      <a:pt x="19" y="32"/>
                      <a:pt x="21" y="31"/>
                      <a:pt x="25" y="28"/>
                    </a:cubicBezTo>
                    <a:cubicBezTo>
                      <a:pt x="29" y="24"/>
                      <a:pt x="33" y="24"/>
                      <a:pt x="33" y="18"/>
                    </a:cubicBezTo>
                    <a:cubicBezTo>
                      <a:pt x="32" y="13"/>
                      <a:pt x="29" y="10"/>
                      <a:pt x="26" y="9"/>
                    </a:cubicBezTo>
                    <a:cubicBezTo>
                      <a:pt x="24" y="7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735"/>
              <p:cNvSpPr>
                <a:spLocks/>
              </p:cNvSpPr>
              <p:nvPr/>
            </p:nvSpPr>
            <p:spPr bwMode="auto">
              <a:xfrm>
                <a:off x="522726" y="2563326"/>
                <a:ext cx="47625" cy="39688"/>
              </a:xfrm>
              <a:custGeom>
                <a:avLst/>
                <a:gdLst>
                  <a:gd name="T0" fmla="*/ 8 w 30"/>
                  <a:gd name="T1" fmla="*/ 5 h 25"/>
                  <a:gd name="T2" fmla="*/ 8 w 30"/>
                  <a:gd name="T3" fmla="*/ 4 h 25"/>
                  <a:gd name="T4" fmla="*/ 4 w 30"/>
                  <a:gd name="T5" fmla="*/ 6 h 25"/>
                  <a:gd name="T6" fmla="*/ 2 w 30"/>
                  <a:gd name="T7" fmla="*/ 9 h 25"/>
                  <a:gd name="T8" fmla="*/ 0 w 30"/>
                  <a:gd name="T9" fmla="*/ 12 h 25"/>
                  <a:gd name="T10" fmla="*/ 0 w 30"/>
                  <a:gd name="T11" fmla="*/ 13 h 25"/>
                  <a:gd name="T12" fmla="*/ 3 w 30"/>
                  <a:gd name="T13" fmla="*/ 18 h 25"/>
                  <a:gd name="T14" fmla="*/ 6 w 30"/>
                  <a:gd name="T15" fmla="*/ 22 h 25"/>
                  <a:gd name="T16" fmla="*/ 7 w 30"/>
                  <a:gd name="T17" fmla="*/ 24 h 25"/>
                  <a:gd name="T18" fmla="*/ 10 w 30"/>
                  <a:gd name="T19" fmla="*/ 25 h 25"/>
                  <a:gd name="T20" fmla="*/ 15 w 30"/>
                  <a:gd name="T21" fmla="*/ 24 h 25"/>
                  <a:gd name="T22" fmla="*/ 27 w 30"/>
                  <a:gd name="T23" fmla="*/ 16 h 25"/>
                  <a:gd name="T24" fmla="*/ 30 w 30"/>
                  <a:gd name="T25" fmla="*/ 10 h 25"/>
                  <a:gd name="T26" fmla="*/ 29 w 30"/>
                  <a:gd name="T27" fmla="*/ 7 h 25"/>
                  <a:gd name="T28" fmla="*/ 28 w 30"/>
                  <a:gd name="T29" fmla="*/ 3 h 25"/>
                  <a:gd name="T30" fmla="*/ 27 w 30"/>
                  <a:gd name="T31" fmla="*/ 1 h 25"/>
                  <a:gd name="T32" fmla="*/ 25 w 30"/>
                  <a:gd name="T33" fmla="*/ 0 h 25"/>
                  <a:gd name="T34" fmla="*/ 23 w 30"/>
                  <a:gd name="T35" fmla="*/ 0 h 25"/>
                  <a:gd name="T36" fmla="*/ 17 w 30"/>
                  <a:gd name="T37" fmla="*/ 3 h 25"/>
                  <a:gd name="T38" fmla="*/ 11 w 30"/>
                  <a:gd name="T39" fmla="*/ 4 h 25"/>
                  <a:gd name="T40" fmla="*/ 9 w 30"/>
                  <a:gd name="T41" fmla="*/ 4 h 25"/>
                  <a:gd name="T42" fmla="*/ 8 w 30"/>
                  <a:gd name="T43" fmla="*/ 4 h 25"/>
                  <a:gd name="T44" fmla="*/ 8 w 30"/>
                  <a:gd name="T45" fmla="*/ 4 h 25"/>
                  <a:gd name="T46" fmla="*/ 8 w 30"/>
                  <a:gd name="T47" fmla="*/ 5 h 25"/>
                  <a:gd name="T48" fmla="*/ 8 w 30"/>
                  <a:gd name="T49" fmla="*/ 6 h 25"/>
                  <a:gd name="T50" fmla="*/ 11 w 30"/>
                  <a:gd name="T51" fmla="*/ 6 h 25"/>
                  <a:gd name="T52" fmla="*/ 18 w 30"/>
                  <a:gd name="T53" fmla="*/ 5 h 25"/>
                  <a:gd name="T54" fmla="*/ 24 w 30"/>
                  <a:gd name="T55" fmla="*/ 2 h 25"/>
                  <a:gd name="T56" fmla="*/ 25 w 30"/>
                  <a:gd name="T57" fmla="*/ 2 h 25"/>
                  <a:gd name="T58" fmla="*/ 26 w 30"/>
                  <a:gd name="T59" fmla="*/ 2 h 25"/>
                  <a:gd name="T60" fmla="*/ 27 w 30"/>
                  <a:gd name="T61" fmla="*/ 5 h 25"/>
                  <a:gd name="T62" fmla="*/ 27 w 30"/>
                  <a:gd name="T63" fmla="*/ 8 h 25"/>
                  <a:gd name="T64" fmla="*/ 28 w 30"/>
                  <a:gd name="T65" fmla="*/ 10 h 25"/>
                  <a:gd name="T66" fmla="*/ 26 w 30"/>
                  <a:gd name="T67" fmla="*/ 14 h 25"/>
                  <a:gd name="T68" fmla="*/ 14 w 30"/>
                  <a:gd name="T69" fmla="*/ 22 h 25"/>
                  <a:gd name="T70" fmla="*/ 10 w 30"/>
                  <a:gd name="T71" fmla="*/ 23 h 25"/>
                  <a:gd name="T72" fmla="*/ 8 w 30"/>
                  <a:gd name="T73" fmla="*/ 23 h 25"/>
                  <a:gd name="T74" fmla="*/ 8 w 30"/>
                  <a:gd name="T75" fmla="*/ 22 h 25"/>
                  <a:gd name="T76" fmla="*/ 5 w 30"/>
                  <a:gd name="T77" fmla="*/ 17 h 25"/>
                  <a:gd name="T78" fmla="*/ 2 w 30"/>
                  <a:gd name="T79" fmla="*/ 12 h 25"/>
                  <a:gd name="T80" fmla="*/ 2 w 30"/>
                  <a:gd name="T81" fmla="*/ 12 h 25"/>
                  <a:gd name="T82" fmla="*/ 3 w 30"/>
                  <a:gd name="T83" fmla="*/ 10 h 25"/>
                  <a:gd name="T84" fmla="*/ 7 w 30"/>
                  <a:gd name="T85" fmla="*/ 7 h 25"/>
                  <a:gd name="T86" fmla="*/ 8 w 30"/>
                  <a:gd name="T87" fmla="*/ 6 h 25"/>
                  <a:gd name="T88" fmla="*/ 9 w 30"/>
                  <a:gd name="T89" fmla="*/ 6 h 25"/>
                  <a:gd name="T90" fmla="*/ 8 w 30"/>
                  <a:gd name="T91" fmla="*/ 5 h 25"/>
                  <a:gd name="T92" fmla="*/ 8 w 30"/>
                  <a:gd name="T93" fmla="*/ 6 h 25"/>
                  <a:gd name="T94" fmla="*/ 8 w 30"/>
                  <a:gd name="T9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25">
                    <a:moveTo>
                      <a:pt x="8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6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8"/>
                    </a:cubicBezTo>
                    <a:cubicBezTo>
                      <a:pt x="4" y="19"/>
                      <a:pt x="5" y="21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4" y="25"/>
                      <a:pt x="15" y="24"/>
                    </a:cubicBezTo>
                    <a:cubicBezTo>
                      <a:pt x="18" y="22"/>
                      <a:pt x="24" y="18"/>
                      <a:pt x="27" y="16"/>
                    </a:cubicBezTo>
                    <a:cubicBezTo>
                      <a:pt x="29" y="14"/>
                      <a:pt x="30" y="13"/>
                      <a:pt x="30" y="10"/>
                    </a:cubicBezTo>
                    <a:cubicBezTo>
                      <a:pt x="30" y="9"/>
                      <a:pt x="30" y="8"/>
                      <a:pt x="29" y="7"/>
                    </a:cubicBezTo>
                    <a:cubicBezTo>
                      <a:pt x="29" y="6"/>
                      <a:pt x="29" y="4"/>
                      <a:pt x="28" y="3"/>
                    </a:cubicBezTo>
                    <a:cubicBezTo>
                      <a:pt x="28" y="2"/>
                      <a:pt x="28" y="2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2" y="1"/>
                      <a:pt x="19" y="2"/>
                      <a:pt x="17" y="3"/>
                    </a:cubicBezTo>
                    <a:cubicBezTo>
                      <a:pt x="15" y="4"/>
                      <a:pt x="12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11" y="6"/>
                    </a:cubicBezTo>
                    <a:cubicBezTo>
                      <a:pt x="13" y="6"/>
                      <a:pt x="15" y="6"/>
                      <a:pt x="18" y="5"/>
                    </a:cubicBezTo>
                    <a:cubicBezTo>
                      <a:pt x="20" y="4"/>
                      <a:pt x="22" y="3"/>
                      <a:pt x="24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4"/>
                      <a:pt x="27" y="5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2"/>
                      <a:pt x="27" y="13"/>
                      <a:pt x="26" y="14"/>
                    </a:cubicBezTo>
                    <a:cubicBezTo>
                      <a:pt x="23" y="16"/>
                      <a:pt x="17" y="20"/>
                      <a:pt x="14" y="22"/>
                    </a:cubicBezTo>
                    <a:cubicBezTo>
                      <a:pt x="13" y="23"/>
                      <a:pt x="12" y="23"/>
                      <a:pt x="10" y="23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0"/>
                      <a:pt x="6" y="18"/>
                      <a:pt x="5" y="17"/>
                    </a:cubicBezTo>
                    <a:cubicBezTo>
                      <a:pt x="4" y="15"/>
                      <a:pt x="2" y="14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736"/>
              <p:cNvSpPr>
                <a:spLocks/>
              </p:cNvSpPr>
              <p:nvPr/>
            </p:nvSpPr>
            <p:spPr bwMode="auto">
              <a:xfrm>
                <a:off x="573526" y="2595076"/>
                <a:ext cx="39688" cy="41275"/>
              </a:xfrm>
              <a:custGeom>
                <a:avLst/>
                <a:gdLst>
                  <a:gd name="T0" fmla="*/ 23 w 25"/>
                  <a:gd name="T1" fmla="*/ 4 h 25"/>
                  <a:gd name="T2" fmla="*/ 23 w 25"/>
                  <a:gd name="T3" fmla="*/ 3 h 25"/>
                  <a:gd name="T4" fmla="*/ 16 w 25"/>
                  <a:gd name="T5" fmla="*/ 2 h 25"/>
                  <a:gd name="T6" fmla="*/ 13 w 25"/>
                  <a:gd name="T7" fmla="*/ 1 h 25"/>
                  <a:gd name="T8" fmla="*/ 10 w 25"/>
                  <a:gd name="T9" fmla="*/ 0 h 25"/>
                  <a:gd name="T10" fmla="*/ 7 w 25"/>
                  <a:gd name="T11" fmla="*/ 1 h 25"/>
                  <a:gd name="T12" fmla="*/ 2 w 25"/>
                  <a:gd name="T13" fmla="*/ 6 h 25"/>
                  <a:gd name="T14" fmla="*/ 0 w 25"/>
                  <a:gd name="T15" fmla="*/ 12 h 25"/>
                  <a:gd name="T16" fmla="*/ 0 w 25"/>
                  <a:gd name="T17" fmla="*/ 15 h 25"/>
                  <a:gd name="T18" fmla="*/ 10 w 25"/>
                  <a:gd name="T19" fmla="*/ 24 h 25"/>
                  <a:gd name="T20" fmla="*/ 16 w 25"/>
                  <a:gd name="T21" fmla="*/ 25 h 25"/>
                  <a:gd name="T22" fmla="*/ 21 w 25"/>
                  <a:gd name="T23" fmla="*/ 25 h 25"/>
                  <a:gd name="T24" fmla="*/ 24 w 25"/>
                  <a:gd name="T25" fmla="*/ 22 h 25"/>
                  <a:gd name="T26" fmla="*/ 25 w 25"/>
                  <a:gd name="T27" fmla="*/ 10 h 25"/>
                  <a:gd name="T28" fmla="*/ 24 w 25"/>
                  <a:gd name="T29" fmla="*/ 4 h 25"/>
                  <a:gd name="T30" fmla="*/ 24 w 25"/>
                  <a:gd name="T31" fmla="*/ 3 h 25"/>
                  <a:gd name="T32" fmla="*/ 23 w 25"/>
                  <a:gd name="T33" fmla="*/ 3 h 25"/>
                  <a:gd name="T34" fmla="*/ 23 w 25"/>
                  <a:gd name="T35" fmla="*/ 4 h 25"/>
                  <a:gd name="T36" fmla="*/ 22 w 25"/>
                  <a:gd name="T37" fmla="*/ 5 h 25"/>
                  <a:gd name="T38" fmla="*/ 22 w 25"/>
                  <a:gd name="T39" fmla="*/ 5 h 25"/>
                  <a:gd name="T40" fmla="*/ 23 w 25"/>
                  <a:gd name="T41" fmla="*/ 10 h 25"/>
                  <a:gd name="T42" fmla="*/ 22 w 25"/>
                  <a:gd name="T43" fmla="*/ 21 h 25"/>
                  <a:gd name="T44" fmla="*/ 20 w 25"/>
                  <a:gd name="T45" fmla="*/ 23 h 25"/>
                  <a:gd name="T46" fmla="*/ 16 w 25"/>
                  <a:gd name="T47" fmla="*/ 23 h 25"/>
                  <a:gd name="T48" fmla="*/ 10 w 25"/>
                  <a:gd name="T49" fmla="*/ 22 h 25"/>
                  <a:gd name="T50" fmla="*/ 2 w 25"/>
                  <a:gd name="T51" fmla="*/ 14 h 25"/>
                  <a:gd name="T52" fmla="*/ 2 w 25"/>
                  <a:gd name="T53" fmla="*/ 12 h 25"/>
                  <a:gd name="T54" fmla="*/ 4 w 25"/>
                  <a:gd name="T55" fmla="*/ 7 h 25"/>
                  <a:gd name="T56" fmla="*/ 8 w 25"/>
                  <a:gd name="T57" fmla="*/ 3 h 25"/>
                  <a:gd name="T58" fmla="*/ 10 w 25"/>
                  <a:gd name="T59" fmla="*/ 2 h 25"/>
                  <a:gd name="T60" fmla="*/ 12 w 25"/>
                  <a:gd name="T61" fmla="*/ 3 h 25"/>
                  <a:gd name="T62" fmla="*/ 16 w 25"/>
                  <a:gd name="T63" fmla="*/ 4 h 25"/>
                  <a:gd name="T64" fmla="*/ 20 w 25"/>
                  <a:gd name="T65" fmla="*/ 5 h 25"/>
                  <a:gd name="T66" fmla="*/ 23 w 25"/>
                  <a:gd name="T67" fmla="*/ 5 h 25"/>
                  <a:gd name="T68" fmla="*/ 23 w 25"/>
                  <a:gd name="T69" fmla="*/ 4 h 25"/>
                  <a:gd name="T70" fmla="*/ 22 w 25"/>
                  <a:gd name="T71" fmla="*/ 5 h 25"/>
                  <a:gd name="T72" fmla="*/ 23 w 25"/>
                  <a:gd name="T7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5">
                    <a:moveTo>
                      <a:pt x="23" y="4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19" y="2"/>
                      <a:pt x="16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5" y="2"/>
                      <a:pt x="4" y="4"/>
                      <a:pt x="2" y="6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2" y="19"/>
                      <a:pt x="5" y="23"/>
                      <a:pt x="10" y="24"/>
                    </a:cubicBezTo>
                    <a:cubicBezTo>
                      <a:pt x="12" y="25"/>
                      <a:pt x="14" y="25"/>
                      <a:pt x="16" y="25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3" y="7"/>
                      <a:pt x="23" y="10"/>
                    </a:cubicBezTo>
                    <a:cubicBezTo>
                      <a:pt x="23" y="14"/>
                      <a:pt x="23" y="18"/>
                      <a:pt x="22" y="21"/>
                    </a:cubicBezTo>
                    <a:cubicBezTo>
                      <a:pt x="22" y="22"/>
                      <a:pt x="21" y="22"/>
                      <a:pt x="20" y="23"/>
                    </a:cubicBezTo>
                    <a:cubicBezTo>
                      <a:pt x="19" y="23"/>
                      <a:pt x="18" y="23"/>
                      <a:pt x="16" y="23"/>
                    </a:cubicBezTo>
                    <a:cubicBezTo>
                      <a:pt x="14" y="23"/>
                      <a:pt x="12" y="23"/>
                      <a:pt x="10" y="22"/>
                    </a:cubicBezTo>
                    <a:cubicBezTo>
                      <a:pt x="6" y="21"/>
                      <a:pt x="4" y="18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0"/>
                      <a:pt x="2" y="8"/>
                      <a:pt x="4" y="7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3"/>
                    </a:cubicBezTo>
                    <a:cubicBezTo>
                      <a:pt x="13" y="3"/>
                      <a:pt x="14" y="4"/>
                      <a:pt x="16" y="4"/>
                    </a:cubicBezTo>
                    <a:cubicBezTo>
                      <a:pt x="17" y="4"/>
                      <a:pt x="19" y="4"/>
                      <a:pt x="20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737"/>
              <p:cNvSpPr>
                <a:spLocks/>
              </p:cNvSpPr>
              <p:nvPr/>
            </p:nvSpPr>
            <p:spPr bwMode="auto">
              <a:xfrm>
                <a:off x="575113" y="2652226"/>
                <a:ext cx="47625" cy="34925"/>
              </a:xfrm>
              <a:custGeom>
                <a:avLst/>
                <a:gdLst>
                  <a:gd name="T0" fmla="*/ 28 w 30"/>
                  <a:gd name="T1" fmla="*/ 9 h 22"/>
                  <a:gd name="T2" fmla="*/ 29 w 30"/>
                  <a:gd name="T3" fmla="*/ 9 h 22"/>
                  <a:gd name="T4" fmla="*/ 27 w 30"/>
                  <a:gd name="T5" fmla="*/ 4 h 22"/>
                  <a:gd name="T6" fmla="*/ 22 w 30"/>
                  <a:gd name="T7" fmla="*/ 0 h 22"/>
                  <a:gd name="T8" fmla="*/ 15 w 30"/>
                  <a:gd name="T9" fmla="*/ 0 h 22"/>
                  <a:gd name="T10" fmla="*/ 10 w 30"/>
                  <a:gd name="T11" fmla="*/ 0 h 22"/>
                  <a:gd name="T12" fmla="*/ 4 w 30"/>
                  <a:gd name="T13" fmla="*/ 4 h 22"/>
                  <a:gd name="T14" fmla="*/ 2 w 30"/>
                  <a:gd name="T15" fmla="*/ 7 h 22"/>
                  <a:gd name="T16" fmla="*/ 1 w 30"/>
                  <a:gd name="T17" fmla="*/ 8 h 22"/>
                  <a:gd name="T18" fmla="*/ 0 w 30"/>
                  <a:gd name="T19" fmla="*/ 10 h 22"/>
                  <a:gd name="T20" fmla="*/ 3 w 30"/>
                  <a:gd name="T21" fmla="*/ 17 h 22"/>
                  <a:gd name="T22" fmla="*/ 7 w 30"/>
                  <a:gd name="T23" fmla="*/ 20 h 22"/>
                  <a:gd name="T24" fmla="*/ 13 w 30"/>
                  <a:gd name="T25" fmla="*/ 21 h 22"/>
                  <a:gd name="T26" fmla="*/ 17 w 30"/>
                  <a:gd name="T27" fmla="*/ 22 h 22"/>
                  <a:gd name="T28" fmla="*/ 25 w 30"/>
                  <a:gd name="T29" fmla="*/ 19 h 22"/>
                  <a:gd name="T30" fmla="*/ 30 w 30"/>
                  <a:gd name="T31" fmla="*/ 11 h 22"/>
                  <a:gd name="T32" fmla="*/ 29 w 30"/>
                  <a:gd name="T33" fmla="*/ 9 h 22"/>
                  <a:gd name="T34" fmla="*/ 28 w 30"/>
                  <a:gd name="T35" fmla="*/ 9 h 22"/>
                  <a:gd name="T36" fmla="*/ 27 w 30"/>
                  <a:gd name="T37" fmla="*/ 9 h 22"/>
                  <a:gd name="T38" fmla="*/ 28 w 30"/>
                  <a:gd name="T39" fmla="*/ 11 h 22"/>
                  <a:gd name="T40" fmla="*/ 24 w 30"/>
                  <a:gd name="T41" fmla="*/ 18 h 22"/>
                  <a:gd name="T42" fmla="*/ 17 w 30"/>
                  <a:gd name="T43" fmla="*/ 20 h 22"/>
                  <a:gd name="T44" fmla="*/ 13 w 30"/>
                  <a:gd name="T45" fmla="*/ 19 h 22"/>
                  <a:gd name="T46" fmla="*/ 7 w 30"/>
                  <a:gd name="T47" fmla="*/ 18 h 22"/>
                  <a:gd name="T48" fmla="*/ 5 w 30"/>
                  <a:gd name="T49" fmla="*/ 16 h 22"/>
                  <a:gd name="T50" fmla="*/ 2 w 30"/>
                  <a:gd name="T51" fmla="*/ 10 h 22"/>
                  <a:gd name="T52" fmla="*/ 2 w 30"/>
                  <a:gd name="T53" fmla="*/ 9 h 22"/>
                  <a:gd name="T54" fmla="*/ 3 w 30"/>
                  <a:gd name="T55" fmla="*/ 8 h 22"/>
                  <a:gd name="T56" fmla="*/ 10 w 30"/>
                  <a:gd name="T57" fmla="*/ 2 h 22"/>
                  <a:gd name="T58" fmla="*/ 15 w 30"/>
                  <a:gd name="T59" fmla="*/ 2 h 22"/>
                  <a:gd name="T60" fmla="*/ 22 w 30"/>
                  <a:gd name="T61" fmla="*/ 2 h 22"/>
                  <a:gd name="T62" fmla="*/ 26 w 30"/>
                  <a:gd name="T63" fmla="*/ 5 h 22"/>
                  <a:gd name="T64" fmla="*/ 27 w 30"/>
                  <a:gd name="T65" fmla="*/ 9 h 22"/>
                  <a:gd name="T66" fmla="*/ 28 w 30"/>
                  <a:gd name="T6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2">
                    <a:moveTo>
                      <a:pt x="28" y="9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8" y="6"/>
                      <a:pt x="27" y="4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0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7"/>
                    </a:cubicBezTo>
                    <a:cubicBezTo>
                      <a:pt x="4" y="18"/>
                      <a:pt x="5" y="20"/>
                      <a:pt x="7" y="20"/>
                    </a:cubicBezTo>
                    <a:cubicBezTo>
                      <a:pt x="8" y="21"/>
                      <a:pt x="10" y="21"/>
                      <a:pt x="13" y="21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0" y="22"/>
                      <a:pt x="23" y="21"/>
                      <a:pt x="25" y="19"/>
                    </a:cubicBezTo>
                    <a:cubicBezTo>
                      <a:pt x="27" y="18"/>
                      <a:pt x="30" y="15"/>
                      <a:pt x="30" y="11"/>
                    </a:cubicBezTo>
                    <a:cubicBezTo>
                      <a:pt x="30" y="10"/>
                      <a:pt x="30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4"/>
                      <a:pt x="26" y="17"/>
                      <a:pt x="24" y="18"/>
                    </a:cubicBezTo>
                    <a:cubicBezTo>
                      <a:pt x="22" y="19"/>
                      <a:pt x="20" y="20"/>
                      <a:pt x="17" y="20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8"/>
                      <a:pt x="5" y="17"/>
                      <a:pt x="5" y="16"/>
                    </a:cubicBezTo>
                    <a:cubicBezTo>
                      <a:pt x="3" y="13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5" y="6"/>
                      <a:pt x="8" y="3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7" y="2"/>
                      <a:pt x="20" y="2"/>
                      <a:pt x="22" y="2"/>
                    </a:cubicBezTo>
                    <a:cubicBezTo>
                      <a:pt x="23" y="2"/>
                      <a:pt x="24" y="4"/>
                      <a:pt x="26" y="5"/>
                    </a:cubicBezTo>
                    <a:cubicBezTo>
                      <a:pt x="27" y="7"/>
                      <a:pt x="27" y="8"/>
                      <a:pt x="27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738"/>
              <p:cNvSpPr>
                <a:spLocks/>
              </p:cNvSpPr>
              <p:nvPr/>
            </p:nvSpPr>
            <p:spPr bwMode="auto">
              <a:xfrm>
                <a:off x="583051" y="2682388"/>
                <a:ext cx="31750" cy="31750"/>
              </a:xfrm>
              <a:custGeom>
                <a:avLst/>
                <a:gdLst>
                  <a:gd name="T0" fmla="*/ 17 w 20"/>
                  <a:gd name="T1" fmla="*/ 7 h 20"/>
                  <a:gd name="T2" fmla="*/ 17 w 20"/>
                  <a:gd name="T3" fmla="*/ 6 h 20"/>
                  <a:gd name="T4" fmla="*/ 15 w 20"/>
                  <a:gd name="T5" fmla="*/ 4 h 20"/>
                  <a:gd name="T6" fmla="*/ 13 w 20"/>
                  <a:gd name="T7" fmla="*/ 2 h 20"/>
                  <a:gd name="T8" fmla="*/ 11 w 20"/>
                  <a:gd name="T9" fmla="*/ 2 h 20"/>
                  <a:gd name="T10" fmla="*/ 8 w 20"/>
                  <a:gd name="T11" fmla="*/ 1 h 20"/>
                  <a:gd name="T12" fmla="*/ 4 w 20"/>
                  <a:gd name="T13" fmla="*/ 0 h 20"/>
                  <a:gd name="T14" fmla="*/ 3 w 20"/>
                  <a:gd name="T15" fmla="*/ 0 h 20"/>
                  <a:gd name="T16" fmla="*/ 1 w 20"/>
                  <a:gd name="T17" fmla="*/ 2 h 20"/>
                  <a:gd name="T18" fmla="*/ 0 w 20"/>
                  <a:gd name="T19" fmla="*/ 6 h 20"/>
                  <a:gd name="T20" fmla="*/ 2 w 20"/>
                  <a:gd name="T21" fmla="*/ 12 h 20"/>
                  <a:gd name="T22" fmla="*/ 7 w 20"/>
                  <a:gd name="T23" fmla="*/ 16 h 20"/>
                  <a:gd name="T24" fmla="*/ 10 w 20"/>
                  <a:gd name="T25" fmla="*/ 18 h 20"/>
                  <a:gd name="T26" fmla="*/ 11 w 20"/>
                  <a:gd name="T27" fmla="*/ 20 h 20"/>
                  <a:gd name="T28" fmla="*/ 12 w 20"/>
                  <a:gd name="T29" fmla="*/ 20 h 20"/>
                  <a:gd name="T30" fmla="*/ 16 w 20"/>
                  <a:gd name="T31" fmla="*/ 18 h 20"/>
                  <a:gd name="T32" fmla="*/ 20 w 20"/>
                  <a:gd name="T33" fmla="*/ 14 h 20"/>
                  <a:gd name="T34" fmla="*/ 20 w 20"/>
                  <a:gd name="T35" fmla="*/ 11 h 20"/>
                  <a:gd name="T36" fmla="*/ 17 w 20"/>
                  <a:gd name="T37" fmla="*/ 6 h 20"/>
                  <a:gd name="T38" fmla="*/ 17 w 20"/>
                  <a:gd name="T39" fmla="*/ 7 h 20"/>
                  <a:gd name="T40" fmla="*/ 17 w 20"/>
                  <a:gd name="T41" fmla="*/ 8 h 20"/>
                  <a:gd name="T42" fmla="*/ 18 w 20"/>
                  <a:gd name="T43" fmla="*/ 11 h 20"/>
                  <a:gd name="T44" fmla="*/ 18 w 20"/>
                  <a:gd name="T45" fmla="*/ 13 h 20"/>
                  <a:gd name="T46" fmla="*/ 15 w 20"/>
                  <a:gd name="T47" fmla="*/ 16 h 20"/>
                  <a:gd name="T48" fmla="*/ 12 w 20"/>
                  <a:gd name="T49" fmla="*/ 18 h 20"/>
                  <a:gd name="T50" fmla="*/ 12 w 20"/>
                  <a:gd name="T51" fmla="*/ 18 h 20"/>
                  <a:gd name="T52" fmla="*/ 12 w 20"/>
                  <a:gd name="T53" fmla="*/ 18 h 20"/>
                  <a:gd name="T54" fmla="*/ 12 w 20"/>
                  <a:gd name="T55" fmla="*/ 18 h 20"/>
                  <a:gd name="T56" fmla="*/ 12 w 20"/>
                  <a:gd name="T57" fmla="*/ 18 h 20"/>
                  <a:gd name="T58" fmla="*/ 12 w 20"/>
                  <a:gd name="T59" fmla="*/ 18 h 20"/>
                  <a:gd name="T60" fmla="*/ 12 w 20"/>
                  <a:gd name="T61" fmla="*/ 18 h 20"/>
                  <a:gd name="T62" fmla="*/ 11 w 20"/>
                  <a:gd name="T63" fmla="*/ 17 h 20"/>
                  <a:gd name="T64" fmla="*/ 4 w 20"/>
                  <a:gd name="T65" fmla="*/ 11 h 20"/>
                  <a:gd name="T66" fmla="*/ 2 w 20"/>
                  <a:gd name="T67" fmla="*/ 6 h 20"/>
                  <a:gd name="T68" fmla="*/ 3 w 20"/>
                  <a:gd name="T69" fmla="*/ 3 h 20"/>
                  <a:gd name="T70" fmla="*/ 3 w 20"/>
                  <a:gd name="T71" fmla="*/ 2 h 20"/>
                  <a:gd name="T72" fmla="*/ 4 w 20"/>
                  <a:gd name="T73" fmla="*/ 2 h 20"/>
                  <a:gd name="T74" fmla="*/ 8 w 20"/>
                  <a:gd name="T75" fmla="*/ 3 h 20"/>
                  <a:gd name="T76" fmla="*/ 11 w 20"/>
                  <a:gd name="T77" fmla="*/ 4 h 20"/>
                  <a:gd name="T78" fmla="*/ 12 w 20"/>
                  <a:gd name="T79" fmla="*/ 4 h 20"/>
                  <a:gd name="T80" fmla="*/ 14 w 20"/>
                  <a:gd name="T81" fmla="*/ 6 h 20"/>
                  <a:gd name="T82" fmla="*/ 17 w 20"/>
                  <a:gd name="T83" fmla="*/ 8 h 20"/>
                  <a:gd name="T84" fmla="*/ 17 w 20"/>
                  <a:gd name="T8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17" y="7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4" y="13"/>
                      <a:pt x="6" y="15"/>
                      <a:pt x="7" y="16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5" y="19"/>
                      <a:pt x="16" y="18"/>
                    </a:cubicBezTo>
                    <a:cubicBezTo>
                      <a:pt x="18" y="17"/>
                      <a:pt x="19" y="16"/>
                      <a:pt x="20" y="14"/>
                    </a:cubicBezTo>
                    <a:cubicBezTo>
                      <a:pt x="20" y="13"/>
                      <a:pt x="20" y="12"/>
                      <a:pt x="20" y="11"/>
                    </a:cubicBezTo>
                    <a:cubicBezTo>
                      <a:pt x="20" y="9"/>
                      <a:pt x="19" y="7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7" y="15"/>
                      <a:pt x="16" y="16"/>
                      <a:pt x="15" y="16"/>
                    </a:cubicBezTo>
                    <a:cubicBezTo>
                      <a:pt x="14" y="17"/>
                      <a:pt x="13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9" y="15"/>
                      <a:pt x="6" y="12"/>
                      <a:pt x="4" y="11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5"/>
                      <a:pt x="14" y="6"/>
                    </a:cubicBezTo>
                    <a:cubicBezTo>
                      <a:pt x="15" y="7"/>
                      <a:pt x="15" y="8"/>
                      <a:pt x="17" y="8"/>
                    </a:cubicBez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739"/>
              <p:cNvSpPr>
                <a:spLocks/>
              </p:cNvSpPr>
              <p:nvPr/>
            </p:nvSpPr>
            <p:spPr bwMode="auto">
              <a:xfrm>
                <a:off x="487801" y="2583963"/>
                <a:ext cx="52388" cy="53975"/>
              </a:xfrm>
              <a:custGeom>
                <a:avLst/>
                <a:gdLst>
                  <a:gd name="T0" fmla="*/ 24 w 33"/>
                  <a:gd name="T1" fmla="*/ 2 h 33"/>
                  <a:gd name="T2" fmla="*/ 25 w 33"/>
                  <a:gd name="T3" fmla="*/ 1 h 33"/>
                  <a:gd name="T4" fmla="*/ 19 w 33"/>
                  <a:gd name="T5" fmla="*/ 0 h 33"/>
                  <a:gd name="T6" fmla="*/ 12 w 33"/>
                  <a:gd name="T7" fmla="*/ 2 h 33"/>
                  <a:gd name="T8" fmla="*/ 5 w 33"/>
                  <a:gd name="T9" fmla="*/ 6 h 33"/>
                  <a:gd name="T10" fmla="*/ 2 w 33"/>
                  <a:gd name="T11" fmla="*/ 8 h 33"/>
                  <a:gd name="T12" fmla="*/ 1 w 33"/>
                  <a:gd name="T13" fmla="*/ 11 h 33"/>
                  <a:gd name="T14" fmla="*/ 1 w 33"/>
                  <a:gd name="T15" fmla="*/ 12 h 33"/>
                  <a:gd name="T16" fmla="*/ 3 w 33"/>
                  <a:gd name="T17" fmla="*/ 15 h 33"/>
                  <a:gd name="T18" fmla="*/ 8 w 33"/>
                  <a:gd name="T19" fmla="*/ 17 h 33"/>
                  <a:gd name="T20" fmla="*/ 10 w 33"/>
                  <a:gd name="T21" fmla="*/ 18 h 33"/>
                  <a:gd name="T22" fmla="*/ 10 w 33"/>
                  <a:gd name="T23" fmla="*/ 20 h 33"/>
                  <a:gd name="T24" fmla="*/ 10 w 33"/>
                  <a:gd name="T25" fmla="*/ 25 h 33"/>
                  <a:gd name="T26" fmla="*/ 10 w 33"/>
                  <a:gd name="T27" fmla="*/ 29 h 33"/>
                  <a:gd name="T28" fmla="*/ 13 w 33"/>
                  <a:gd name="T29" fmla="*/ 32 h 33"/>
                  <a:gd name="T30" fmla="*/ 16 w 33"/>
                  <a:gd name="T31" fmla="*/ 33 h 33"/>
                  <a:gd name="T32" fmla="*/ 24 w 33"/>
                  <a:gd name="T33" fmla="*/ 29 h 33"/>
                  <a:gd name="T34" fmla="*/ 29 w 33"/>
                  <a:gd name="T35" fmla="*/ 23 h 33"/>
                  <a:gd name="T36" fmla="*/ 32 w 33"/>
                  <a:gd name="T37" fmla="*/ 17 h 33"/>
                  <a:gd name="T38" fmla="*/ 33 w 33"/>
                  <a:gd name="T39" fmla="*/ 15 h 33"/>
                  <a:gd name="T40" fmla="*/ 30 w 33"/>
                  <a:gd name="T41" fmla="*/ 8 h 33"/>
                  <a:gd name="T42" fmla="*/ 25 w 33"/>
                  <a:gd name="T43" fmla="*/ 1 h 33"/>
                  <a:gd name="T44" fmla="*/ 25 w 33"/>
                  <a:gd name="T45" fmla="*/ 1 h 33"/>
                  <a:gd name="T46" fmla="*/ 25 w 33"/>
                  <a:gd name="T47" fmla="*/ 1 h 33"/>
                  <a:gd name="T48" fmla="*/ 24 w 33"/>
                  <a:gd name="T49" fmla="*/ 2 h 33"/>
                  <a:gd name="T50" fmla="*/ 23 w 33"/>
                  <a:gd name="T51" fmla="*/ 2 h 33"/>
                  <a:gd name="T52" fmla="*/ 25 w 33"/>
                  <a:gd name="T53" fmla="*/ 4 h 33"/>
                  <a:gd name="T54" fmla="*/ 28 w 33"/>
                  <a:gd name="T55" fmla="*/ 9 h 33"/>
                  <a:gd name="T56" fmla="*/ 31 w 33"/>
                  <a:gd name="T57" fmla="*/ 15 h 33"/>
                  <a:gd name="T58" fmla="*/ 31 w 33"/>
                  <a:gd name="T59" fmla="*/ 17 h 33"/>
                  <a:gd name="T60" fmla="*/ 27 w 33"/>
                  <a:gd name="T61" fmla="*/ 22 h 33"/>
                  <a:gd name="T62" fmla="*/ 22 w 33"/>
                  <a:gd name="T63" fmla="*/ 28 h 33"/>
                  <a:gd name="T64" fmla="*/ 16 w 33"/>
                  <a:gd name="T65" fmla="*/ 31 h 33"/>
                  <a:gd name="T66" fmla="*/ 14 w 33"/>
                  <a:gd name="T67" fmla="*/ 30 h 33"/>
                  <a:gd name="T68" fmla="*/ 12 w 33"/>
                  <a:gd name="T69" fmla="*/ 28 h 33"/>
                  <a:gd name="T70" fmla="*/ 12 w 33"/>
                  <a:gd name="T71" fmla="*/ 25 h 33"/>
                  <a:gd name="T72" fmla="*/ 12 w 33"/>
                  <a:gd name="T73" fmla="*/ 20 h 33"/>
                  <a:gd name="T74" fmla="*/ 10 w 33"/>
                  <a:gd name="T75" fmla="*/ 17 h 33"/>
                  <a:gd name="T76" fmla="*/ 6 w 33"/>
                  <a:gd name="T77" fmla="*/ 14 h 33"/>
                  <a:gd name="T78" fmla="*/ 3 w 33"/>
                  <a:gd name="T79" fmla="*/ 11 h 33"/>
                  <a:gd name="T80" fmla="*/ 3 w 33"/>
                  <a:gd name="T81" fmla="*/ 11 h 33"/>
                  <a:gd name="T82" fmla="*/ 3 w 33"/>
                  <a:gd name="T83" fmla="*/ 9 h 33"/>
                  <a:gd name="T84" fmla="*/ 8 w 33"/>
                  <a:gd name="T85" fmla="*/ 7 h 33"/>
                  <a:gd name="T86" fmla="*/ 13 w 33"/>
                  <a:gd name="T87" fmla="*/ 4 h 33"/>
                  <a:gd name="T88" fmla="*/ 19 w 33"/>
                  <a:gd name="T89" fmla="*/ 2 h 33"/>
                  <a:gd name="T90" fmla="*/ 24 w 33"/>
                  <a:gd name="T91" fmla="*/ 3 h 33"/>
                  <a:gd name="T92" fmla="*/ 24 w 33"/>
                  <a:gd name="T93" fmla="*/ 2 h 33"/>
                  <a:gd name="T94" fmla="*/ 23 w 33"/>
                  <a:gd name="T95" fmla="*/ 2 h 33"/>
                  <a:gd name="T96" fmla="*/ 24 w 33"/>
                  <a:gd name="T9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3">
                    <a:moveTo>
                      <a:pt x="24" y="2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19" y="0"/>
                    </a:cubicBezTo>
                    <a:cubicBezTo>
                      <a:pt x="17" y="0"/>
                      <a:pt x="14" y="0"/>
                      <a:pt x="12" y="2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5" y="16"/>
                      <a:pt x="7" y="17"/>
                      <a:pt x="8" y="17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2"/>
                      <a:pt x="10" y="24"/>
                      <a:pt x="10" y="25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30"/>
                      <a:pt x="11" y="31"/>
                      <a:pt x="13" y="32"/>
                    </a:cubicBezTo>
                    <a:cubicBezTo>
                      <a:pt x="14" y="33"/>
                      <a:pt x="15" y="33"/>
                      <a:pt x="16" y="33"/>
                    </a:cubicBezTo>
                    <a:cubicBezTo>
                      <a:pt x="19" y="33"/>
                      <a:pt x="21" y="32"/>
                      <a:pt x="24" y="29"/>
                    </a:cubicBezTo>
                    <a:cubicBezTo>
                      <a:pt x="25" y="27"/>
                      <a:pt x="27" y="25"/>
                      <a:pt x="29" y="23"/>
                    </a:cubicBezTo>
                    <a:cubicBezTo>
                      <a:pt x="31" y="21"/>
                      <a:pt x="32" y="19"/>
                      <a:pt x="32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2"/>
                      <a:pt x="31" y="10"/>
                      <a:pt x="30" y="8"/>
                    </a:cubicBezTo>
                    <a:cubicBezTo>
                      <a:pt x="28" y="5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9" y="11"/>
                      <a:pt x="31" y="13"/>
                      <a:pt x="31" y="15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0" y="18"/>
                      <a:pt x="29" y="20"/>
                      <a:pt x="27" y="22"/>
                    </a:cubicBezTo>
                    <a:cubicBezTo>
                      <a:pt x="26" y="24"/>
                      <a:pt x="24" y="26"/>
                      <a:pt x="22" y="28"/>
                    </a:cubicBezTo>
                    <a:cubicBezTo>
                      <a:pt x="20" y="30"/>
                      <a:pt x="18" y="31"/>
                      <a:pt x="16" y="31"/>
                    </a:cubicBezTo>
                    <a:cubicBezTo>
                      <a:pt x="15" y="31"/>
                      <a:pt x="15" y="31"/>
                      <a:pt x="14" y="30"/>
                    </a:cubicBezTo>
                    <a:cubicBezTo>
                      <a:pt x="13" y="30"/>
                      <a:pt x="12" y="29"/>
                      <a:pt x="12" y="28"/>
                    </a:cubicBezTo>
                    <a:cubicBezTo>
                      <a:pt x="12" y="28"/>
                      <a:pt x="12" y="27"/>
                      <a:pt x="12" y="25"/>
                    </a:cubicBezTo>
                    <a:cubicBezTo>
                      <a:pt x="12" y="24"/>
                      <a:pt x="12" y="22"/>
                      <a:pt x="12" y="20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9" y="15"/>
                      <a:pt x="7" y="15"/>
                      <a:pt x="6" y="14"/>
                    </a:cubicBezTo>
                    <a:cubicBezTo>
                      <a:pt x="4" y="13"/>
                      <a:pt x="3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8"/>
                      <a:pt x="6" y="7"/>
                      <a:pt x="8" y="7"/>
                    </a:cubicBezTo>
                    <a:cubicBezTo>
                      <a:pt x="9" y="6"/>
                      <a:pt x="11" y="5"/>
                      <a:pt x="13" y="4"/>
                    </a:cubicBezTo>
                    <a:cubicBezTo>
                      <a:pt x="15" y="2"/>
                      <a:pt x="17" y="2"/>
                      <a:pt x="19" y="2"/>
                    </a:cubicBezTo>
                    <a:cubicBezTo>
                      <a:pt x="21" y="2"/>
                      <a:pt x="23" y="2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740"/>
              <p:cNvSpPr>
                <a:spLocks/>
              </p:cNvSpPr>
              <p:nvPr/>
            </p:nvSpPr>
            <p:spPr bwMode="auto">
              <a:xfrm>
                <a:off x="516376" y="2604601"/>
                <a:ext cx="41275" cy="57150"/>
              </a:xfrm>
              <a:custGeom>
                <a:avLst/>
                <a:gdLst>
                  <a:gd name="T0" fmla="*/ 22 w 26"/>
                  <a:gd name="T1" fmla="*/ 2 h 35"/>
                  <a:gd name="T2" fmla="*/ 23 w 26"/>
                  <a:gd name="T3" fmla="*/ 1 h 35"/>
                  <a:gd name="T4" fmla="*/ 19 w 26"/>
                  <a:gd name="T5" fmla="*/ 0 h 35"/>
                  <a:gd name="T6" fmla="*/ 15 w 26"/>
                  <a:gd name="T7" fmla="*/ 1 h 35"/>
                  <a:gd name="T8" fmla="*/ 13 w 26"/>
                  <a:gd name="T9" fmla="*/ 4 h 35"/>
                  <a:gd name="T10" fmla="*/ 9 w 26"/>
                  <a:gd name="T11" fmla="*/ 9 h 35"/>
                  <a:gd name="T12" fmla="*/ 3 w 26"/>
                  <a:gd name="T13" fmla="*/ 15 h 35"/>
                  <a:gd name="T14" fmla="*/ 0 w 26"/>
                  <a:gd name="T15" fmla="*/ 22 h 35"/>
                  <a:gd name="T16" fmla="*/ 0 w 26"/>
                  <a:gd name="T17" fmla="*/ 23 h 35"/>
                  <a:gd name="T18" fmla="*/ 5 w 26"/>
                  <a:gd name="T19" fmla="*/ 31 h 35"/>
                  <a:gd name="T20" fmla="*/ 8 w 26"/>
                  <a:gd name="T21" fmla="*/ 34 h 35"/>
                  <a:gd name="T22" fmla="*/ 12 w 26"/>
                  <a:gd name="T23" fmla="*/ 35 h 35"/>
                  <a:gd name="T24" fmla="*/ 14 w 26"/>
                  <a:gd name="T25" fmla="*/ 34 h 35"/>
                  <a:gd name="T26" fmla="*/ 22 w 26"/>
                  <a:gd name="T27" fmla="*/ 22 h 35"/>
                  <a:gd name="T28" fmla="*/ 25 w 26"/>
                  <a:gd name="T29" fmla="*/ 17 h 35"/>
                  <a:gd name="T30" fmla="*/ 26 w 26"/>
                  <a:gd name="T31" fmla="*/ 13 h 35"/>
                  <a:gd name="T32" fmla="*/ 25 w 26"/>
                  <a:gd name="T33" fmla="*/ 10 h 35"/>
                  <a:gd name="T34" fmla="*/ 23 w 26"/>
                  <a:gd name="T35" fmla="*/ 2 h 35"/>
                  <a:gd name="T36" fmla="*/ 23 w 26"/>
                  <a:gd name="T37" fmla="*/ 1 h 35"/>
                  <a:gd name="T38" fmla="*/ 23 w 26"/>
                  <a:gd name="T39" fmla="*/ 1 h 35"/>
                  <a:gd name="T40" fmla="*/ 22 w 26"/>
                  <a:gd name="T41" fmla="*/ 2 h 35"/>
                  <a:gd name="T42" fmla="*/ 21 w 26"/>
                  <a:gd name="T43" fmla="*/ 2 h 35"/>
                  <a:gd name="T44" fmla="*/ 23 w 26"/>
                  <a:gd name="T45" fmla="*/ 7 h 35"/>
                  <a:gd name="T46" fmla="*/ 23 w 26"/>
                  <a:gd name="T47" fmla="*/ 10 h 35"/>
                  <a:gd name="T48" fmla="*/ 24 w 26"/>
                  <a:gd name="T49" fmla="*/ 13 h 35"/>
                  <a:gd name="T50" fmla="*/ 23 w 26"/>
                  <a:gd name="T51" fmla="*/ 16 h 35"/>
                  <a:gd name="T52" fmla="*/ 20 w 26"/>
                  <a:gd name="T53" fmla="*/ 22 h 35"/>
                  <a:gd name="T54" fmla="*/ 13 w 26"/>
                  <a:gd name="T55" fmla="*/ 33 h 35"/>
                  <a:gd name="T56" fmla="*/ 12 w 26"/>
                  <a:gd name="T57" fmla="*/ 33 h 35"/>
                  <a:gd name="T58" fmla="*/ 9 w 26"/>
                  <a:gd name="T59" fmla="*/ 32 h 35"/>
                  <a:gd name="T60" fmla="*/ 2 w 26"/>
                  <a:gd name="T61" fmla="*/ 23 h 35"/>
                  <a:gd name="T62" fmla="*/ 2 w 26"/>
                  <a:gd name="T63" fmla="*/ 22 h 35"/>
                  <a:gd name="T64" fmla="*/ 5 w 26"/>
                  <a:gd name="T65" fmla="*/ 16 h 35"/>
                  <a:gd name="T66" fmla="*/ 10 w 26"/>
                  <a:gd name="T67" fmla="*/ 11 h 35"/>
                  <a:gd name="T68" fmla="*/ 14 w 26"/>
                  <a:gd name="T69" fmla="*/ 5 h 35"/>
                  <a:gd name="T70" fmla="*/ 16 w 26"/>
                  <a:gd name="T71" fmla="*/ 2 h 35"/>
                  <a:gd name="T72" fmla="*/ 19 w 26"/>
                  <a:gd name="T73" fmla="*/ 2 h 35"/>
                  <a:gd name="T74" fmla="*/ 22 w 26"/>
                  <a:gd name="T75" fmla="*/ 3 h 35"/>
                  <a:gd name="T76" fmla="*/ 22 w 26"/>
                  <a:gd name="T77" fmla="*/ 2 h 35"/>
                  <a:gd name="T78" fmla="*/ 21 w 26"/>
                  <a:gd name="T79" fmla="*/ 2 h 35"/>
                  <a:gd name="T80" fmla="*/ 22 w 26"/>
                  <a:gd name="T8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22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2" y="6"/>
                      <a:pt x="11" y="8"/>
                      <a:pt x="9" y="9"/>
                    </a:cubicBezTo>
                    <a:cubicBezTo>
                      <a:pt x="7" y="11"/>
                      <a:pt x="5" y="13"/>
                      <a:pt x="3" y="15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25"/>
                      <a:pt x="3" y="28"/>
                      <a:pt x="5" y="31"/>
                    </a:cubicBezTo>
                    <a:cubicBezTo>
                      <a:pt x="6" y="32"/>
                      <a:pt x="7" y="33"/>
                      <a:pt x="8" y="34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13" y="35"/>
                      <a:pt x="14" y="35"/>
                      <a:pt x="14" y="34"/>
                    </a:cubicBezTo>
                    <a:cubicBezTo>
                      <a:pt x="17" y="31"/>
                      <a:pt x="20" y="27"/>
                      <a:pt x="22" y="22"/>
                    </a:cubicBezTo>
                    <a:cubicBezTo>
                      <a:pt x="23" y="20"/>
                      <a:pt x="24" y="18"/>
                      <a:pt x="25" y="17"/>
                    </a:cubicBezTo>
                    <a:cubicBezTo>
                      <a:pt x="25" y="15"/>
                      <a:pt x="26" y="14"/>
                      <a:pt x="26" y="13"/>
                    </a:cubicBezTo>
                    <a:cubicBezTo>
                      <a:pt x="26" y="12"/>
                      <a:pt x="26" y="11"/>
                      <a:pt x="25" y="10"/>
                    </a:cubicBezTo>
                    <a:cubicBezTo>
                      <a:pt x="25" y="7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4"/>
                      <a:pt x="23" y="7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4" y="12"/>
                      <a:pt x="24" y="13"/>
                    </a:cubicBezTo>
                    <a:cubicBezTo>
                      <a:pt x="24" y="13"/>
                      <a:pt x="23" y="14"/>
                      <a:pt x="23" y="16"/>
                    </a:cubicBezTo>
                    <a:cubicBezTo>
                      <a:pt x="22" y="17"/>
                      <a:pt x="21" y="19"/>
                      <a:pt x="20" y="22"/>
                    </a:cubicBezTo>
                    <a:cubicBezTo>
                      <a:pt x="18" y="26"/>
                      <a:pt x="16" y="30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0" y="33"/>
                      <a:pt x="9" y="32"/>
                    </a:cubicBezTo>
                    <a:cubicBezTo>
                      <a:pt x="6" y="30"/>
                      <a:pt x="3" y="25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3" y="18"/>
                      <a:pt x="5" y="16"/>
                    </a:cubicBezTo>
                    <a:cubicBezTo>
                      <a:pt x="6" y="15"/>
                      <a:pt x="9" y="13"/>
                      <a:pt x="10" y="11"/>
                    </a:cubicBezTo>
                    <a:cubicBezTo>
                      <a:pt x="13" y="9"/>
                      <a:pt x="14" y="7"/>
                      <a:pt x="14" y="5"/>
                    </a:cubicBezTo>
                    <a:cubicBezTo>
                      <a:pt x="15" y="4"/>
                      <a:pt x="16" y="3"/>
                      <a:pt x="16" y="2"/>
                    </a:cubicBezTo>
                    <a:cubicBezTo>
                      <a:pt x="17" y="2"/>
                      <a:pt x="18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741"/>
              <p:cNvSpPr>
                <a:spLocks/>
              </p:cNvSpPr>
              <p:nvPr/>
            </p:nvSpPr>
            <p:spPr bwMode="auto">
              <a:xfrm>
                <a:off x="541776" y="2615713"/>
                <a:ext cx="53975" cy="53975"/>
              </a:xfrm>
              <a:custGeom>
                <a:avLst/>
                <a:gdLst>
                  <a:gd name="T0" fmla="*/ 21 w 34"/>
                  <a:gd name="T1" fmla="*/ 2 h 34"/>
                  <a:gd name="T2" fmla="*/ 21 w 34"/>
                  <a:gd name="T3" fmla="*/ 1 h 34"/>
                  <a:gd name="T4" fmla="*/ 18 w 34"/>
                  <a:gd name="T5" fmla="*/ 0 h 34"/>
                  <a:gd name="T6" fmla="*/ 14 w 34"/>
                  <a:gd name="T7" fmla="*/ 2 h 34"/>
                  <a:gd name="T8" fmla="*/ 11 w 34"/>
                  <a:gd name="T9" fmla="*/ 5 h 34"/>
                  <a:gd name="T10" fmla="*/ 8 w 34"/>
                  <a:gd name="T11" fmla="*/ 8 h 34"/>
                  <a:gd name="T12" fmla="*/ 4 w 34"/>
                  <a:gd name="T13" fmla="*/ 16 h 34"/>
                  <a:gd name="T14" fmla="*/ 0 w 34"/>
                  <a:gd name="T15" fmla="*/ 26 h 34"/>
                  <a:gd name="T16" fmla="*/ 1 w 34"/>
                  <a:gd name="T17" fmla="*/ 29 h 34"/>
                  <a:gd name="T18" fmla="*/ 6 w 34"/>
                  <a:gd name="T19" fmla="*/ 33 h 34"/>
                  <a:gd name="T20" fmla="*/ 13 w 34"/>
                  <a:gd name="T21" fmla="*/ 34 h 34"/>
                  <a:gd name="T22" fmla="*/ 14 w 34"/>
                  <a:gd name="T23" fmla="*/ 34 h 34"/>
                  <a:gd name="T24" fmla="*/ 20 w 34"/>
                  <a:gd name="T25" fmla="*/ 33 h 34"/>
                  <a:gd name="T26" fmla="*/ 25 w 34"/>
                  <a:gd name="T27" fmla="*/ 29 h 34"/>
                  <a:gd name="T28" fmla="*/ 31 w 34"/>
                  <a:gd name="T29" fmla="*/ 26 h 34"/>
                  <a:gd name="T30" fmla="*/ 34 w 34"/>
                  <a:gd name="T31" fmla="*/ 20 h 34"/>
                  <a:gd name="T32" fmla="*/ 34 w 34"/>
                  <a:gd name="T33" fmla="*/ 19 h 34"/>
                  <a:gd name="T34" fmla="*/ 27 w 34"/>
                  <a:gd name="T35" fmla="*/ 9 h 34"/>
                  <a:gd name="T36" fmla="*/ 23 w 34"/>
                  <a:gd name="T37" fmla="*/ 5 h 34"/>
                  <a:gd name="T38" fmla="*/ 22 w 34"/>
                  <a:gd name="T39" fmla="*/ 2 h 34"/>
                  <a:gd name="T40" fmla="*/ 21 w 34"/>
                  <a:gd name="T41" fmla="*/ 1 h 34"/>
                  <a:gd name="T42" fmla="*/ 21 w 34"/>
                  <a:gd name="T43" fmla="*/ 1 h 34"/>
                  <a:gd name="T44" fmla="*/ 21 w 34"/>
                  <a:gd name="T45" fmla="*/ 1 h 34"/>
                  <a:gd name="T46" fmla="*/ 21 w 34"/>
                  <a:gd name="T47" fmla="*/ 2 h 34"/>
                  <a:gd name="T48" fmla="*/ 20 w 34"/>
                  <a:gd name="T49" fmla="*/ 2 h 34"/>
                  <a:gd name="T50" fmla="*/ 22 w 34"/>
                  <a:gd name="T51" fmla="*/ 6 h 34"/>
                  <a:gd name="T52" fmla="*/ 26 w 34"/>
                  <a:gd name="T53" fmla="*/ 11 h 34"/>
                  <a:gd name="T54" fmla="*/ 32 w 34"/>
                  <a:gd name="T55" fmla="*/ 19 h 34"/>
                  <a:gd name="T56" fmla="*/ 32 w 34"/>
                  <a:gd name="T57" fmla="*/ 20 h 34"/>
                  <a:gd name="T58" fmla="*/ 29 w 34"/>
                  <a:gd name="T59" fmla="*/ 24 h 34"/>
                  <a:gd name="T60" fmla="*/ 24 w 34"/>
                  <a:gd name="T61" fmla="*/ 28 h 34"/>
                  <a:gd name="T62" fmla="*/ 20 w 34"/>
                  <a:gd name="T63" fmla="*/ 31 h 34"/>
                  <a:gd name="T64" fmla="*/ 14 w 34"/>
                  <a:gd name="T65" fmla="*/ 32 h 34"/>
                  <a:gd name="T66" fmla="*/ 13 w 34"/>
                  <a:gd name="T67" fmla="*/ 32 h 34"/>
                  <a:gd name="T68" fmla="*/ 6 w 34"/>
                  <a:gd name="T69" fmla="*/ 31 h 34"/>
                  <a:gd name="T70" fmla="*/ 3 w 34"/>
                  <a:gd name="T71" fmla="*/ 28 h 34"/>
                  <a:gd name="T72" fmla="*/ 2 w 34"/>
                  <a:gd name="T73" fmla="*/ 26 h 34"/>
                  <a:gd name="T74" fmla="*/ 5 w 34"/>
                  <a:gd name="T75" fmla="*/ 17 h 34"/>
                  <a:gd name="T76" fmla="*/ 10 w 34"/>
                  <a:gd name="T77" fmla="*/ 9 h 34"/>
                  <a:gd name="T78" fmla="*/ 12 w 34"/>
                  <a:gd name="T79" fmla="*/ 6 h 34"/>
                  <a:gd name="T80" fmla="*/ 15 w 34"/>
                  <a:gd name="T81" fmla="*/ 4 h 34"/>
                  <a:gd name="T82" fmla="*/ 18 w 34"/>
                  <a:gd name="T83" fmla="*/ 2 h 34"/>
                  <a:gd name="T84" fmla="*/ 20 w 34"/>
                  <a:gd name="T85" fmla="*/ 3 h 34"/>
                  <a:gd name="T86" fmla="*/ 21 w 34"/>
                  <a:gd name="T87" fmla="*/ 2 h 34"/>
                  <a:gd name="T88" fmla="*/ 20 w 34"/>
                  <a:gd name="T89" fmla="*/ 2 h 34"/>
                  <a:gd name="T90" fmla="*/ 21 w 34"/>
                  <a:gd name="T9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34">
                    <a:moveTo>
                      <a:pt x="21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0" y="5"/>
                      <a:pt x="9" y="6"/>
                      <a:pt x="8" y="8"/>
                    </a:cubicBezTo>
                    <a:cubicBezTo>
                      <a:pt x="7" y="10"/>
                      <a:pt x="5" y="13"/>
                      <a:pt x="4" y="16"/>
                    </a:cubicBezTo>
                    <a:cubicBezTo>
                      <a:pt x="2" y="20"/>
                      <a:pt x="0" y="24"/>
                      <a:pt x="0" y="26"/>
                    </a:cubicBezTo>
                    <a:cubicBezTo>
                      <a:pt x="0" y="27"/>
                      <a:pt x="1" y="28"/>
                      <a:pt x="1" y="29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8" y="33"/>
                      <a:pt x="10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2"/>
                      <a:pt x="24" y="31"/>
                      <a:pt x="25" y="29"/>
                    </a:cubicBezTo>
                    <a:cubicBezTo>
                      <a:pt x="27" y="28"/>
                      <a:pt x="29" y="27"/>
                      <a:pt x="31" y="26"/>
                    </a:cubicBezTo>
                    <a:cubicBezTo>
                      <a:pt x="32" y="24"/>
                      <a:pt x="34" y="23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3"/>
                      <a:pt x="29" y="11"/>
                      <a:pt x="27" y="9"/>
                    </a:cubicBezTo>
                    <a:cubicBezTo>
                      <a:pt x="26" y="8"/>
                      <a:pt x="24" y="6"/>
                      <a:pt x="23" y="5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4"/>
                      <a:pt x="22" y="6"/>
                    </a:cubicBezTo>
                    <a:cubicBezTo>
                      <a:pt x="23" y="7"/>
                      <a:pt x="24" y="9"/>
                      <a:pt x="26" y="11"/>
                    </a:cubicBezTo>
                    <a:cubicBezTo>
                      <a:pt x="28" y="12"/>
                      <a:pt x="31" y="14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2"/>
                      <a:pt x="31" y="23"/>
                      <a:pt x="29" y="24"/>
                    </a:cubicBezTo>
                    <a:cubicBezTo>
                      <a:pt x="28" y="25"/>
                      <a:pt x="26" y="26"/>
                      <a:pt x="24" y="28"/>
                    </a:cubicBezTo>
                    <a:cubicBezTo>
                      <a:pt x="22" y="30"/>
                      <a:pt x="21" y="30"/>
                      <a:pt x="20" y="31"/>
                    </a:cubicBezTo>
                    <a:cubicBezTo>
                      <a:pt x="18" y="31"/>
                      <a:pt x="16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2"/>
                      <a:pt x="8" y="31"/>
                      <a:pt x="6" y="31"/>
                    </a:cubicBezTo>
                    <a:cubicBezTo>
                      <a:pt x="5" y="30"/>
                      <a:pt x="3" y="29"/>
                      <a:pt x="3" y="28"/>
                    </a:cubicBezTo>
                    <a:cubicBezTo>
                      <a:pt x="3" y="27"/>
                      <a:pt x="2" y="27"/>
                      <a:pt x="2" y="26"/>
                    </a:cubicBezTo>
                    <a:cubicBezTo>
                      <a:pt x="2" y="24"/>
                      <a:pt x="4" y="21"/>
                      <a:pt x="5" y="17"/>
                    </a:cubicBezTo>
                    <a:cubicBezTo>
                      <a:pt x="7" y="14"/>
                      <a:pt x="9" y="11"/>
                      <a:pt x="10" y="9"/>
                    </a:cubicBezTo>
                    <a:cubicBezTo>
                      <a:pt x="11" y="8"/>
                      <a:pt x="11" y="7"/>
                      <a:pt x="12" y="6"/>
                    </a:cubicBezTo>
                    <a:cubicBezTo>
                      <a:pt x="13" y="5"/>
                      <a:pt x="14" y="5"/>
                      <a:pt x="15" y="4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742"/>
              <p:cNvSpPr>
                <a:spLocks/>
              </p:cNvSpPr>
              <p:nvPr/>
            </p:nvSpPr>
            <p:spPr bwMode="auto">
              <a:xfrm>
                <a:off x="360801" y="2601426"/>
                <a:ext cx="141288" cy="98425"/>
              </a:xfrm>
              <a:custGeom>
                <a:avLst/>
                <a:gdLst>
                  <a:gd name="T0" fmla="*/ 81 w 88"/>
                  <a:gd name="T1" fmla="*/ 0 h 61"/>
                  <a:gd name="T2" fmla="*/ 65 w 88"/>
                  <a:gd name="T3" fmla="*/ 3 h 61"/>
                  <a:gd name="T4" fmla="*/ 26 w 88"/>
                  <a:gd name="T5" fmla="*/ 25 h 61"/>
                  <a:gd name="T6" fmla="*/ 9 w 88"/>
                  <a:gd name="T7" fmla="*/ 33 h 61"/>
                  <a:gd name="T8" fmla="*/ 1 w 88"/>
                  <a:gd name="T9" fmla="*/ 39 h 61"/>
                  <a:gd name="T10" fmla="*/ 3 w 88"/>
                  <a:gd name="T11" fmla="*/ 47 h 61"/>
                  <a:gd name="T12" fmla="*/ 6 w 88"/>
                  <a:gd name="T13" fmla="*/ 60 h 61"/>
                  <a:gd name="T14" fmla="*/ 13 w 88"/>
                  <a:gd name="T15" fmla="*/ 52 h 61"/>
                  <a:gd name="T16" fmla="*/ 61 w 88"/>
                  <a:gd name="T17" fmla="*/ 27 h 61"/>
                  <a:gd name="T18" fmla="*/ 69 w 88"/>
                  <a:gd name="T19" fmla="*/ 32 h 61"/>
                  <a:gd name="T20" fmla="*/ 75 w 88"/>
                  <a:gd name="T21" fmla="*/ 27 h 61"/>
                  <a:gd name="T22" fmla="*/ 80 w 88"/>
                  <a:gd name="T23" fmla="*/ 19 h 61"/>
                  <a:gd name="T24" fmla="*/ 87 w 88"/>
                  <a:gd name="T25" fmla="*/ 10 h 61"/>
                  <a:gd name="T26" fmla="*/ 85 w 88"/>
                  <a:gd name="T27" fmla="*/ 4 h 61"/>
                  <a:gd name="T28" fmla="*/ 81 w 88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61">
                    <a:moveTo>
                      <a:pt x="81" y="0"/>
                    </a:moveTo>
                    <a:cubicBezTo>
                      <a:pt x="81" y="0"/>
                      <a:pt x="72" y="1"/>
                      <a:pt x="65" y="3"/>
                    </a:cubicBezTo>
                    <a:cubicBezTo>
                      <a:pt x="58" y="6"/>
                      <a:pt x="33" y="20"/>
                      <a:pt x="26" y="25"/>
                    </a:cubicBezTo>
                    <a:cubicBezTo>
                      <a:pt x="19" y="29"/>
                      <a:pt x="13" y="32"/>
                      <a:pt x="9" y="33"/>
                    </a:cubicBezTo>
                    <a:cubicBezTo>
                      <a:pt x="6" y="35"/>
                      <a:pt x="2" y="36"/>
                      <a:pt x="1" y="39"/>
                    </a:cubicBezTo>
                    <a:cubicBezTo>
                      <a:pt x="0" y="43"/>
                      <a:pt x="4" y="41"/>
                      <a:pt x="3" y="47"/>
                    </a:cubicBezTo>
                    <a:cubicBezTo>
                      <a:pt x="2" y="52"/>
                      <a:pt x="2" y="60"/>
                      <a:pt x="6" y="60"/>
                    </a:cubicBezTo>
                    <a:cubicBezTo>
                      <a:pt x="9" y="61"/>
                      <a:pt x="11" y="59"/>
                      <a:pt x="13" y="52"/>
                    </a:cubicBezTo>
                    <a:cubicBezTo>
                      <a:pt x="15" y="46"/>
                      <a:pt x="51" y="24"/>
                      <a:pt x="61" y="27"/>
                    </a:cubicBezTo>
                    <a:cubicBezTo>
                      <a:pt x="66" y="29"/>
                      <a:pt x="64" y="32"/>
                      <a:pt x="69" y="32"/>
                    </a:cubicBezTo>
                    <a:cubicBezTo>
                      <a:pt x="75" y="32"/>
                      <a:pt x="74" y="33"/>
                      <a:pt x="75" y="27"/>
                    </a:cubicBezTo>
                    <a:cubicBezTo>
                      <a:pt x="76" y="22"/>
                      <a:pt x="76" y="22"/>
                      <a:pt x="80" y="19"/>
                    </a:cubicBezTo>
                    <a:cubicBezTo>
                      <a:pt x="83" y="15"/>
                      <a:pt x="86" y="14"/>
                      <a:pt x="87" y="10"/>
                    </a:cubicBezTo>
                    <a:cubicBezTo>
                      <a:pt x="88" y="6"/>
                      <a:pt x="88" y="6"/>
                      <a:pt x="85" y="4"/>
                    </a:cubicBezTo>
                    <a:cubicBezTo>
                      <a:pt x="81" y="3"/>
                      <a:pt x="81" y="0"/>
                      <a:pt x="8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743"/>
              <p:cNvSpPr>
                <a:spLocks noEditPoints="1"/>
              </p:cNvSpPr>
              <p:nvPr/>
            </p:nvSpPr>
            <p:spPr bwMode="auto">
              <a:xfrm>
                <a:off x="362388" y="2609363"/>
                <a:ext cx="139700" cy="90488"/>
              </a:xfrm>
              <a:custGeom>
                <a:avLst/>
                <a:gdLst>
                  <a:gd name="T0" fmla="*/ 0 w 87"/>
                  <a:gd name="T1" fmla="*/ 34 h 56"/>
                  <a:gd name="T2" fmla="*/ 1 w 87"/>
                  <a:gd name="T3" fmla="*/ 37 h 56"/>
                  <a:gd name="T4" fmla="*/ 1 w 87"/>
                  <a:gd name="T5" fmla="*/ 37 h 56"/>
                  <a:gd name="T6" fmla="*/ 0 w 87"/>
                  <a:gd name="T7" fmla="*/ 34 h 56"/>
                  <a:gd name="T8" fmla="*/ 84 w 87"/>
                  <a:gd name="T9" fmla="*/ 0 h 56"/>
                  <a:gd name="T10" fmla="*/ 84 w 87"/>
                  <a:gd name="T11" fmla="*/ 0 h 56"/>
                  <a:gd name="T12" fmla="*/ 77 w 87"/>
                  <a:gd name="T13" fmla="*/ 9 h 56"/>
                  <a:gd name="T14" fmla="*/ 72 w 87"/>
                  <a:gd name="T15" fmla="*/ 17 h 56"/>
                  <a:gd name="T16" fmla="*/ 67 w 87"/>
                  <a:gd name="T17" fmla="*/ 22 h 56"/>
                  <a:gd name="T18" fmla="*/ 58 w 87"/>
                  <a:gd name="T19" fmla="*/ 17 h 56"/>
                  <a:gd name="T20" fmla="*/ 10 w 87"/>
                  <a:gd name="T21" fmla="*/ 42 h 56"/>
                  <a:gd name="T22" fmla="*/ 3 w 87"/>
                  <a:gd name="T23" fmla="*/ 50 h 56"/>
                  <a:gd name="T24" fmla="*/ 2 w 87"/>
                  <a:gd name="T25" fmla="*/ 50 h 56"/>
                  <a:gd name="T26" fmla="*/ 5 w 87"/>
                  <a:gd name="T27" fmla="*/ 55 h 56"/>
                  <a:gd name="T28" fmla="*/ 12 w 87"/>
                  <a:gd name="T29" fmla="*/ 47 h 56"/>
                  <a:gd name="T30" fmla="*/ 60 w 87"/>
                  <a:gd name="T31" fmla="*/ 22 h 56"/>
                  <a:gd name="T32" fmla="*/ 68 w 87"/>
                  <a:gd name="T33" fmla="*/ 27 h 56"/>
                  <a:gd name="T34" fmla="*/ 74 w 87"/>
                  <a:gd name="T35" fmla="*/ 22 h 56"/>
                  <a:gd name="T36" fmla="*/ 79 w 87"/>
                  <a:gd name="T37" fmla="*/ 14 h 56"/>
                  <a:gd name="T38" fmla="*/ 86 w 87"/>
                  <a:gd name="T39" fmla="*/ 5 h 56"/>
                  <a:gd name="T40" fmla="*/ 84 w 87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56">
                    <a:moveTo>
                      <a:pt x="0" y="34"/>
                    </a:moveTo>
                    <a:cubicBezTo>
                      <a:pt x="0" y="36"/>
                      <a:pt x="0" y="36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5"/>
                      <a:pt x="1" y="34"/>
                      <a:pt x="0" y="34"/>
                    </a:cubicBezTo>
                    <a:close/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4"/>
                      <a:pt x="81" y="5"/>
                      <a:pt x="77" y="9"/>
                    </a:cubicBezTo>
                    <a:cubicBezTo>
                      <a:pt x="73" y="12"/>
                      <a:pt x="73" y="12"/>
                      <a:pt x="72" y="17"/>
                    </a:cubicBezTo>
                    <a:cubicBezTo>
                      <a:pt x="72" y="23"/>
                      <a:pt x="72" y="22"/>
                      <a:pt x="67" y="22"/>
                    </a:cubicBezTo>
                    <a:cubicBezTo>
                      <a:pt x="61" y="22"/>
                      <a:pt x="63" y="19"/>
                      <a:pt x="58" y="17"/>
                    </a:cubicBezTo>
                    <a:cubicBezTo>
                      <a:pt x="48" y="14"/>
                      <a:pt x="12" y="36"/>
                      <a:pt x="10" y="42"/>
                    </a:cubicBezTo>
                    <a:cubicBezTo>
                      <a:pt x="9" y="49"/>
                      <a:pt x="6" y="51"/>
                      <a:pt x="3" y="50"/>
                    </a:cubicBezTo>
                    <a:cubicBezTo>
                      <a:pt x="3" y="50"/>
                      <a:pt x="2" y="50"/>
                      <a:pt x="2" y="50"/>
                    </a:cubicBezTo>
                    <a:cubicBezTo>
                      <a:pt x="2" y="53"/>
                      <a:pt x="3" y="55"/>
                      <a:pt x="5" y="55"/>
                    </a:cubicBezTo>
                    <a:cubicBezTo>
                      <a:pt x="8" y="56"/>
                      <a:pt x="10" y="54"/>
                      <a:pt x="12" y="47"/>
                    </a:cubicBezTo>
                    <a:cubicBezTo>
                      <a:pt x="14" y="41"/>
                      <a:pt x="50" y="19"/>
                      <a:pt x="60" y="22"/>
                    </a:cubicBezTo>
                    <a:cubicBezTo>
                      <a:pt x="65" y="24"/>
                      <a:pt x="63" y="27"/>
                      <a:pt x="68" y="27"/>
                    </a:cubicBezTo>
                    <a:cubicBezTo>
                      <a:pt x="74" y="27"/>
                      <a:pt x="73" y="28"/>
                      <a:pt x="74" y="22"/>
                    </a:cubicBezTo>
                    <a:cubicBezTo>
                      <a:pt x="75" y="17"/>
                      <a:pt x="75" y="17"/>
                      <a:pt x="79" y="14"/>
                    </a:cubicBezTo>
                    <a:cubicBezTo>
                      <a:pt x="82" y="10"/>
                      <a:pt x="85" y="9"/>
                      <a:pt x="86" y="5"/>
                    </a:cubicBezTo>
                    <a:cubicBezTo>
                      <a:pt x="87" y="1"/>
                      <a:pt x="87" y="1"/>
                      <a:pt x="84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744"/>
              <p:cNvSpPr>
                <a:spLocks/>
              </p:cNvSpPr>
              <p:nvPr/>
            </p:nvSpPr>
            <p:spPr bwMode="auto">
              <a:xfrm>
                <a:off x="360801" y="2599838"/>
                <a:ext cx="142875" cy="100013"/>
              </a:xfrm>
              <a:custGeom>
                <a:avLst/>
                <a:gdLst>
                  <a:gd name="T0" fmla="*/ 81 w 89"/>
                  <a:gd name="T1" fmla="*/ 0 h 62"/>
                  <a:gd name="T2" fmla="*/ 45 w 89"/>
                  <a:gd name="T3" fmla="*/ 13 h 62"/>
                  <a:gd name="T4" fmla="*/ 9 w 89"/>
                  <a:gd name="T5" fmla="*/ 34 h 62"/>
                  <a:gd name="T6" fmla="*/ 0 w 89"/>
                  <a:gd name="T7" fmla="*/ 40 h 62"/>
                  <a:gd name="T8" fmla="*/ 0 w 89"/>
                  <a:gd name="T9" fmla="*/ 43 h 62"/>
                  <a:gd name="T10" fmla="*/ 2 w 89"/>
                  <a:gd name="T11" fmla="*/ 46 h 62"/>
                  <a:gd name="T12" fmla="*/ 2 w 89"/>
                  <a:gd name="T13" fmla="*/ 54 h 62"/>
                  <a:gd name="T14" fmla="*/ 3 w 89"/>
                  <a:gd name="T15" fmla="*/ 61 h 62"/>
                  <a:gd name="T16" fmla="*/ 6 w 89"/>
                  <a:gd name="T17" fmla="*/ 62 h 62"/>
                  <a:gd name="T18" fmla="*/ 11 w 89"/>
                  <a:gd name="T19" fmla="*/ 60 h 62"/>
                  <a:gd name="T20" fmla="*/ 16 w 89"/>
                  <a:gd name="T21" fmla="*/ 51 h 62"/>
                  <a:gd name="T22" fmla="*/ 59 w 89"/>
                  <a:gd name="T23" fmla="*/ 29 h 62"/>
                  <a:gd name="T24" fmla="*/ 63 w 89"/>
                  <a:gd name="T25" fmla="*/ 30 h 62"/>
                  <a:gd name="T26" fmla="*/ 69 w 89"/>
                  <a:gd name="T27" fmla="*/ 34 h 62"/>
                  <a:gd name="T28" fmla="*/ 73 w 89"/>
                  <a:gd name="T29" fmla="*/ 34 h 62"/>
                  <a:gd name="T30" fmla="*/ 76 w 89"/>
                  <a:gd name="T31" fmla="*/ 32 h 62"/>
                  <a:gd name="T32" fmla="*/ 77 w 89"/>
                  <a:gd name="T33" fmla="*/ 24 h 62"/>
                  <a:gd name="T34" fmla="*/ 85 w 89"/>
                  <a:gd name="T35" fmla="*/ 16 h 62"/>
                  <a:gd name="T36" fmla="*/ 89 w 89"/>
                  <a:gd name="T37" fmla="*/ 8 h 62"/>
                  <a:gd name="T38" fmla="*/ 85 w 89"/>
                  <a:gd name="T39" fmla="*/ 5 h 62"/>
                  <a:gd name="T40" fmla="*/ 82 w 89"/>
                  <a:gd name="T41" fmla="*/ 1 h 62"/>
                  <a:gd name="T42" fmla="*/ 82 w 89"/>
                  <a:gd name="T43" fmla="*/ 1 h 62"/>
                  <a:gd name="T44" fmla="*/ 81 w 89"/>
                  <a:gd name="T45" fmla="*/ 0 h 62"/>
                  <a:gd name="T46" fmla="*/ 80 w 89"/>
                  <a:gd name="T47" fmla="*/ 1 h 62"/>
                  <a:gd name="T48" fmla="*/ 84 w 89"/>
                  <a:gd name="T49" fmla="*/ 6 h 62"/>
                  <a:gd name="T50" fmla="*/ 87 w 89"/>
                  <a:gd name="T51" fmla="*/ 8 h 62"/>
                  <a:gd name="T52" fmla="*/ 84 w 89"/>
                  <a:gd name="T53" fmla="*/ 15 h 62"/>
                  <a:gd name="T54" fmla="*/ 75 w 89"/>
                  <a:gd name="T55" fmla="*/ 23 h 62"/>
                  <a:gd name="T56" fmla="*/ 73 w 89"/>
                  <a:gd name="T57" fmla="*/ 32 h 62"/>
                  <a:gd name="T58" fmla="*/ 71 w 89"/>
                  <a:gd name="T59" fmla="*/ 32 h 62"/>
                  <a:gd name="T60" fmla="*/ 67 w 89"/>
                  <a:gd name="T61" fmla="*/ 32 h 62"/>
                  <a:gd name="T62" fmla="*/ 61 w 89"/>
                  <a:gd name="T63" fmla="*/ 27 h 62"/>
                  <a:gd name="T64" fmla="*/ 46 w 89"/>
                  <a:gd name="T65" fmla="*/ 30 h 62"/>
                  <a:gd name="T66" fmla="*/ 16 w 89"/>
                  <a:gd name="T67" fmla="*/ 48 h 62"/>
                  <a:gd name="T68" fmla="*/ 9 w 89"/>
                  <a:gd name="T69" fmla="*/ 59 h 62"/>
                  <a:gd name="T70" fmla="*/ 6 w 89"/>
                  <a:gd name="T71" fmla="*/ 60 h 62"/>
                  <a:gd name="T72" fmla="*/ 5 w 89"/>
                  <a:gd name="T73" fmla="*/ 60 h 62"/>
                  <a:gd name="T74" fmla="*/ 4 w 89"/>
                  <a:gd name="T75" fmla="*/ 48 h 62"/>
                  <a:gd name="T76" fmla="*/ 3 w 89"/>
                  <a:gd name="T77" fmla="*/ 43 h 62"/>
                  <a:gd name="T78" fmla="*/ 2 w 89"/>
                  <a:gd name="T79" fmla="*/ 41 h 62"/>
                  <a:gd name="T80" fmla="*/ 5 w 89"/>
                  <a:gd name="T81" fmla="*/ 37 h 62"/>
                  <a:gd name="T82" fmla="*/ 26 w 89"/>
                  <a:gd name="T83" fmla="*/ 27 h 62"/>
                  <a:gd name="T84" fmla="*/ 66 w 89"/>
                  <a:gd name="T85" fmla="*/ 5 h 62"/>
                  <a:gd name="T86" fmla="*/ 79 w 89"/>
                  <a:gd name="T87" fmla="*/ 2 h 62"/>
                  <a:gd name="T88" fmla="*/ 81 w 89"/>
                  <a:gd name="T89" fmla="*/ 1 h 62"/>
                  <a:gd name="T90" fmla="*/ 81 w 89"/>
                  <a:gd name="T9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9" h="62">
                    <a:moveTo>
                      <a:pt x="81" y="1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72" y="1"/>
                      <a:pt x="65" y="3"/>
                    </a:cubicBezTo>
                    <a:cubicBezTo>
                      <a:pt x="61" y="4"/>
                      <a:pt x="53" y="9"/>
                      <a:pt x="45" y="13"/>
                    </a:cubicBezTo>
                    <a:cubicBezTo>
                      <a:pt x="37" y="18"/>
                      <a:pt x="29" y="23"/>
                      <a:pt x="25" y="25"/>
                    </a:cubicBezTo>
                    <a:cubicBezTo>
                      <a:pt x="18" y="29"/>
                      <a:pt x="13" y="32"/>
                      <a:pt x="9" y="34"/>
                    </a:cubicBezTo>
                    <a:cubicBezTo>
                      <a:pt x="7" y="34"/>
                      <a:pt x="5" y="35"/>
                      <a:pt x="4" y="36"/>
                    </a:cubicBezTo>
                    <a:cubicBezTo>
                      <a:pt x="2" y="37"/>
                      <a:pt x="0" y="38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9"/>
                      <a:pt x="2" y="52"/>
                      <a:pt x="2" y="54"/>
                    </a:cubicBezTo>
                    <a:cubicBezTo>
                      <a:pt x="2" y="56"/>
                      <a:pt x="2" y="58"/>
                      <a:pt x="2" y="59"/>
                    </a:cubicBezTo>
                    <a:cubicBezTo>
                      <a:pt x="3" y="60"/>
                      <a:pt x="3" y="61"/>
                      <a:pt x="3" y="61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0" y="62"/>
                      <a:pt x="11" y="60"/>
                    </a:cubicBezTo>
                    <a:cubicBezTo>
                      <a:pt x="12" y="59"/>
                      <a:pt x="13" y="57"/>
                      <a:pt x="14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19" y="47"/>
                      <a:pt x="27" y="42"/>
                      <a:pt x="36" y="37"/>
                    </a:cubicBezTo>
                    <a:cubicBezTo>
                      <a:pt x="45" y="32"/>
                      <a:pt x="54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3" y="30"/>
                    </a:cubicBezTo>
                    <a:cubicBezTo>
                      <a:pt x="64" y="31"/>
                      <a:pt x="64" y="32"/>
                      <a:pt x="65" y="33"/>
                    </a:cubicBezTo>
                    <a:cubicBezTo>
                      <a:pt x="66" y="34"/>
                      <a:pt x="67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2" y="34"/>
                      <a:pt x="73" y="34"/>
                      <a:pt x="73" y="34"/>
                    </a:cubicBezTo>
                    <a:cubicBezTo>
                      <a:pt x="74" y="34"/>
                      <a:pt x="74" y="34"/>
                      <a:pt x="75" y="34"/>
                    </a:cubicBezTo>
                    <a:cubicBezTo>
                      <a:pt x="75" y="33"/>
                      <a:pt x="75" y="32"/>
                      <a:pt x="76" y="32"/>
                    </a:cubicBezTo>
                    <a:cubicBezTo>
                      <a:pt x="76" y="31"/>
                      <a:pt x="76" y="30"/>
                      <a:pt x="76" y="28"/>
                    </a:cubicBezTo>
                    <a:cubicBezTo>
                      <a:pt x="76" y="25"/>
                      <a:pt x="77" y="24"/>
                      <a:pt x="77" y="24"/>
                    </a:cubicBezTo>
                    <a:cubicBezTo>
                      <a:pt x="77" y="23"/>
                      <a:pt x="78" y="22"/>
                      <a:pt x="80" y="21"/>
                    </a:cubicBezTo>
                    <a:cubicBezTo>
                      <a:pt x="82" y="19"/>
                      <a:pt x="84" y="18"/>
                      <a:pt x="85" y="16"/>
                    </a:cubicBezTo>
                    <a:cubicBezTo>
                      <a:pt x="86" y="15"/>
                      <a:pt x="87" y="13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9" y="7"/>
                      <a:pt x="88" y="6"/>
                      <a:pt x="87" y="6"/>
                    </a:cubicBezTo>
                    <a:cubicBezTo>
                      <a:pt x="87" y="5"/>
                      <a:pt x="86" y="5"/>
                      <a:pt x="85" y="5"/>
                    </a:cubicBezTo>
                    <a:cubicBezTo>
                      <a:pt x="84" y="4"/>
                      <a:pt x="83" y="3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2"/>
                      <a:pt x="81" y="3"/>
                    </a:cubicBezTo>
                    <a:cubicBezTo>
                      <a:pt x="81" y="4"/>
                      <a:pt x="82" y="6"/>
                      <a:pt x="84" y="6"/>
                    </a:cubicBezTo>
                    <a:cubicBezTo>
                      <a:pt x="85" y="7"/>
                      <a:pt x="86" y="7"/>
                      <a:pt x="86" y="7"/>
                    </a:cubicBezTo>
                    <a:cubicBezTo>
                      <a:pt x="86" y="7"/>
                      <a:pt x="86" y="7"/>
                      <a:pt x="87" y="8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2"/>
                      <a:pt x="85" y="14"/>
                      <a:pt x="84" y="15"/>
                    </a:cubicBezTo>
                    <a:cubicBezTo>
                      <a:pt x="82" y="16"/>
                      <a:pt x="81" y="17"/>
                      <a:pt x="79" y="19"/>
                    </a:cubicBezTo>
                    <a:cubicBezTo>
                      <a:pt x="77" y="21"/>
                      <a:pt x="76" y="21"/>
                      <a:pt x="75" y="23"/>
                    </a:cubicBezTo>
                    <a:cubicBezTo>
                      <a:pt x="75" y="24"/>
                      <a:pt x="74" y="25"/>
                      <a:pt x="74" y="28"/>
                    </a:cubicBezTo>
                    <a:cubicBezTo>
                      <a:pt x="74" y="31"/>
                      <a:pt x="74" y="32"/>
                      <a:pt x="73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6" y="32"/>
                      <a:pt x="66" y="31"/>
                      <a:pt x="65" y="30"/>
                    </a:cubicBezTo>
                    <a:cubicBezTo>
                      <a:pt x="65" y="29"/>
                      <a:pt x="63" y="28"/>
                      <a:pt x="61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5" y="27"/>
                      <a:pt x="51" y="28"/>
                      <a:pt x="46" y="30"/>
                    </a:cubicBezTo>
                    <a:cubicBezTo>
                      <a:pt x="39" y="33"/>
                      <a:pt x="31" y="37"/>
                      <a:pt x="24" y="42"/>
                    </a:cubicBezTo>
                    <a:cubicBezTo>
                      <a:pt x="21" y="44"/>
                      <a:pt x="18" y="46"/>
                      <a:pt x="16" y="48"/>
                    </a:cubicBezTo>
                    <a:cubicBezTo>
                      <a:pt x="14" y="50"/>
                      <a:pt x="12" y="51"/>
                      <a:pt x="12" y="53"/>
                    </a:cubicBezTo>
                    <a:cubicBezTo>
                      <a:pt x="11" y="56"/>
                      <a:pt x="10" y="58"/>
                      <a:pt x="9" y="59"/>
                    </a:cubicBezTo>
                    <a:cubicBezTo>
                      <a:pt x="9" y="60"/>
                      <a:pt x="8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9"/>
                      <a:pt x="4" y="57"/>
                      <a:pt x="4" y="54"/>
                    </a:cubicBezTo>
                    <a:cubicBezTo>
                      <a:pt x="4" y="52"/>
                      <a:pt x="4" y="50"/>
                      <a:pt x="4" y="48"/>
                    </a:cubicBezTo>
                    <a:cubicBezTo>
                      <a:pt x="4" y="47"/>
                      <a:pt x="4" y="47"/>
                      <a:pt x="4" y="46"/>
                    </a:cubicBezTo>
                    <a:cubicBezTo>
                      <a:pt x="4" y="45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39"/>
                      <a:pt x="3" y="38"/>
                      <a:pt x="5" y="37"/>
                    </a:cubicBezTo>
                    <a:cubicBezTo>
                      <a:pt x="6" y="37"/>
                      <a:pt x="8" y="36"/>
                      <a:pt x="10" y="35"/>
                    </a:cubicBezTo>
                    <a:cubicBezTo>
                      <a:pt x="14" y="34"/>
                      <a:pt x="19" y="31"/>
                      <a:pt x="26" y="27"/>
                    </a:cubicBezTo>
                    <a:cubicBezTo>
                      <a:pt x="30" y="24"/>
                      <a:pt x="38" y="20"/>
                      <a:pt x="46" y="15"/>
                    </a:cubicBezTo>
                    <a:cubicBezTo>
                      <a:pt x="54" y="10"/>
                      <a:pt x="62" y="6"/>
                      <a:pt x="66" y="5"/>
                    </a:cubicBezTo>
                    <a:cubicBezTo>
                      <a:pt x="69" y="4"/>
                      <a:pt x="73" y="3"/>
                      <a:pt x="76" y="3"/>
                    </a:cubicBezTo>
                    <a:cubicBezTo>
                      <a:pt x="77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745"/>
              <p:cNvSpPr>
                <a:spLocks/>
              </p:cNvSpPr>
              <p:nvPr/>
            </p:nvSpPr>
            <p:spPr bwMode="auto">
              <a:xfrm>
                <a:off x="300476" y="2672863"/>
                <a:ext cx="65088" cy="53975"/>
              </a:xfrm>
              <a:custGeom>
                <a:avLst/>
                <a:gdLst>
                  <a:gd name="T0" fmla="*/ 41 w 41"/>
                  <a:gd name="T1" fmla="*/ 3 h 34"/>
                  <a:gd name="T2" fmla="*/ 31 w 41"/>
                  <a:gd name="T3" fmla="*/ 4 h 34"/>
                  <a:gd name="T4" fmla="*/ 10 w 41"/>
                  <a:gd name="T5" fmla="*/ 17 h 34"/>
                  <a:gd name="T6" fmla="*/ 3 w 41"/>
                  <a:gd name="T7" fmla="*/ 29 h 34"/>
                  <a:gd name="T8" fmla="*/ 10 w 41"/>
                  <a:gd name="T9" fmla="*/ 29 h 34"/>
                  <a:gd name="T10" fmla="*/ 27 w 41"/>
                  <a:gd name="T11" fmla="*/ 18 h 34"/>
                  <a:gd name="T12" fmla="*/ 36 w 41"/>
                  <a:gd name="T13" fmla="*/ 17 h 34"/>
                  <a:gd name="T14" fmla="*/ 40 w 41"/>
                  <a:gd name="T15" fmla="*/ 10 h 34"/>
                  <a:gd name="T16" fmla="*/ 41 w 41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4">
                    <a:moveTo>
                      <a:pt x="41" y="3"/>
                    </a:moveTo>
                    <a:cubicBezTo>
                      <a:pt x="41" y="3"/>
                      <a:pt x="38" y="0"/>
                      <a:pt x="31" y="4"/>
                    </a:cubicBezTo>
                    <a:cubicBezTo>
                      <a:pt x="24" y="9"/>
                      <a:pt x="14" y="14"/>
                      <a:pt x="10" y="17"/>
                    </a:cubicBezTo>
                    <a:cubicBezTo>
                      <a:pt x="7" y="21"/>
                      <a:pt x="0" y="24"/>
                      <a:pt x="3" y="29"/>
                    </a:cubicBezTo>
                    <a:cubicBezTo>
                      <a:pt x="6" y="33"/>
                      <a:pt x="9" y="34"/>
                      <a:pt x="10" y="29"/>
                    </a:cubicBezTo>
                    <a:cubicBezTo>
                      <a:pt x="12" y="24"/>
                      <a:pt x="21" y="17"/>
                      <a:pt x="27" y="18"/>
                    </a:cubicBezTo>
                    <a:cubicBezTo>
                      <a:pt x="33" y="19"/>
                      <a:pt x="32" y="20"/>
                      <a:pt x="36" y="17"/>
                    </a:cubicBezTo>
                    <a:cubicBezTo>
                      <a:pt x="40" y="14"/>
                      <a:pt x="40" y="15"/>
                      <a:pt x="40" y="10"/>
                    </a:cubicBezTo>
                    <a:cubicBezTo>
                      <a:pt x="41" y="6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746"/>
              <p:cNvSpPr>
                <a:spLocks/>
              </p:cNvSpPr>
              <p:nvPr/>
            </p:nvSpPr>
            <p:spPr bwMode="auto">
              <a:xfrm>
                <a:off x="302063" y="2674451"/>
                <a:ext cx="65088" cy="50800"/>
              </a:xfrm>
              <a:custGeom>
                <a:avLst/>
                <a:gdLst>
                  <a:gd name="T0" fmla="*/ 40 w 41"/>
                  <a:gd name="T1" fmla="*/ 2 h 32"/>
                  <a:gd name="T2" fmla="*/ 41 w 41"/>
                  <a:gd name="T3" fmla="*/ 1 h 32"/>
                  <a:gd name="T4" fmla="*/ 37 w 41"/>
                  <a:gd name="T5" fmla="*/ 0 h 32"/>
                  <a:gd name="T6" fmla="*/ 29 w 41"/>
                  <a:gd name="T7" fmla="*/ 3 h 32"/>
                  <a:gd name="T8" fmla="*/ 18 w 41"/>
                  <a:gd name="T9" fmla="*/ 9 h 32"/>
                  <a:gd name="T10" fmla="*/ 9 w 41"/>
                  <a:gd name="T11" fmla="*/ 15 h 32"/>
                  <a:gd name="T12" fmla="*/ 4 w 41"/>
                  <a:gd name="T13" fmla="*/ 20 h 32"/>
                  <a:gd name="T14" fmla="*/ 0 w 41"/>
                  <a:gd name="T15" fmla="*/ 26 h 32"/>
                  <a:gd name="T16" fmla="*/ 1 w 41"/>
                  <a:gd name="T17" fmla="*/ 28 h 32"/>
                  <a:gd name="T18" fmla="*/ 3 w 41"/>
                  <a:gd name="T19" fmla="*/ 31 h 32"/>
                  <a:gd name="T20" fmla="*/ 6 w 41"/>
                  <a:gd name="T21" fmla="*/ 32 h 32"/>
                  <a:gd name="T22" fmla="*/ 9 w 41"/>
                  <a:gd name="T23" fmla="*/ 31 h 32"/>
                  <a:gd name="T24" fmla="*/ 10 w 41"/>
                  <a:gd name="T25" fmla="*/ 29 h 32"/>
                  <a:gd name="T26" fmla="*/ 16 w 41"/>
                  <a:gd name="T27" fmla="*/ 22 h 32"/>
                  <a:gd name="T28" fmla="*/ 25 w 41"/>
                  <a:gd name="T29" fmla="*/ 18 h 32"/>
                  <a:gd name="T30" fmla="*/ 26 w 41"/>
                  <a:gd name="T31" fmla="*/ 18 h 32"/>
                  <a:gd name="T32" fmla="*/ 32 w 41"/>
                  <a:gd name="T33" fmla="*/ 19 h 32"/>
                  <a:gd name="T34" fmla="*/ 34 w 41"/>
                  <a:gd name="T35" fmla="*/ 18 h 32"/>
                  <a:gd name="T36" fmla="*/ 36 w 41"/>
                  <a:gd name="T37" fmla="*/ 17 h 32"/>
                  <a:gd name="T38" fmla="*/ 39 w 41"/>
                  <a:gd name="T39" fmla="*/ 14 h 32"/>
                  <a:gd name="T40" fmla="*/ 40 w 41"/>
                  <a:gd name="T41" fmla="*/ 12 h 32"/>
                  <a:gd name="T42" fmla="*/ 40 w 41"/>
                  <a:gd name="T43" fmla="*/ 9 h 32"/>
                  <a:gd name="T44" fmla="*/ 41 w 41"/>
                  <a:gd name="T45" fmla="*/ 2 h 32"/>
                  <a:gd name="T46" fmla="*/ 41 w 41"/>
                  <a:gd name="T47" fmla="*/ 1 h 32"/>
                  <a:gd name="T48" fmla="*/ 41 w 41"/>
                  <a:gd name="T49" fmla="*/ 1 h 32"/>
                  <a:gd name="T50" fmla="*/ 40 w 41"/>
                  <a:gd name="T51" fmla="*/ 2 h 32"/>
                  <a:gd name="T52" fmla="*/ 39 w 41"/>
                  <a:gd name="T53" fmla="*/ 2 h 32"/>
                  <a:gd name="T54" fmla="*/ 38 w 41"/>
                  <a:gd name="T55" fmla="*/ 9 h 32"/>
                  <a:gd name="T56" fmla="*/ 38 w 41"/>
                  <a:gd name="T57" fmla="*/ 12 h 32"/>
                  <a:gd name="T58" fmla="*/ 38 w 41"/>
                  <a:gd name="T59" fmla="*/ 13 h 32"/>
                  <a:gd name="T60" fmla="*/ 35 w 41"/>
                  <a:gd name="T61" fmla="*/ 15 h 32"/>
                  <a:gd name="T62" fmla="*/ 33 w 41"/>
                  <a:gd name="T63" fmla="*/ 17 h 32"/>
                  <a:gd name="T64" fmla="*/ 32 w 41"/>
                  <a:gd name="T65" fmla="*/ 17 h 32"/>
                  <a:gd name="T66" fmla="*/ 26 w 41"/>
                  <a:gd name="T67" fmla="*/ 16 h 32"/>
                  <a:gd name="T68" fmla="*/ 25 w 41"/>
                  <a:gd name="T69" fmla="*/ 16 h 32"/>
                  <a:gd name="T70" fmla="*/ 15 w 41"/>
                  <a:gd name="T71" fmla="*/ 20 h 32"/>
                  <a:gd name="T72" fmla="*/ 8 w 41"/>
                  <a:gd name="T73" fmla="*/ 28 h 32"/>
                  <a:gd name="T74" fmla="*/ 7 w 41"/>
                  <a:gd name="T75" fmla="*/ 30 h 32"/>
                  <a:gd name="T76" fmla="*/ 6 w 41"/>
                  <a:gd name="T77" fmla="*/ 30 h 32"/>
                  <a:gd name="T78" fmla="*/ 5 w 41"/>
                  <a:gd name="T79" fmla="*/ 30 h 32"/>
                  <a:gd name="T80" fmla="*/ 3 w 41"/>
                  <a:gd name="T81" fmla="*/ 27 h 32"/>
                  <a:gd name="T82" fmla="*/ 2 w 41"/>
                  <a:gd name="T83" fmla="*/ 26 h 32"/>
                  <a:gd name="T84" fmla="*/ 5 w 41"/>
                  <a:gd name="T85" fmla="*/ 21 h 32"/>
                  <a:gd name="T86" fmla="*/ 10 w 41"/>
                  <a:gd name="T87" fmla="*/ 17 h 32"/>
                  <a:gd name="T88" fmla="*/ 19 w 41"/>
                  <a:gd name="T89" fmla="*/ 11 h 32"/>
                  <a:gd name="T90" fmla="*/ 31 w 41"/>
                  <a:gd name="T91" fmla="*/ 4 h 32"/>
                  <a:gd name="T92" fmla="*/ 37 w 41"/>
                  <a:gd name="T93" fmla="*/ 2 h 32"/>
                  <a:gd name="T94" fmla="*/ 39 w 41"/>
                  <a:gd name="T95" fmla="*/ 2 h 32"/>
                  <a:gd name="T96" fmla="*/ 39 w 41"/>
                  <a:gd name="T97" fmla="*/ 2 h 32"/>
                  <a:gd name="T98" fmla="*/ 39 w 41"/>
                  <a:gd name="T99" fmla="*/ 2 h 32"/>
                  <a:gd name="T100" fmla="*/ 39 w 41"/>
                  <a:gd name="T101" fmla="*/ 2 h 32"/>
                  <a:gd name="T102" fmla="*/ 40 w 41"/>
                  <a:gd name="T103" fmla="*/ 2 h 32"/>
                  <a:gd name="T104" fmla="*/ 39 w 41"/>
                  <a:gd name="T105" fmla="*/ 2 h 32"/>
                  <a:gd name="T106" fmla="*/ 40 w 41"/>
                  <a:gd name="T10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" h="32">
                    <a:moveTo>
                      <a:pt x="40" y="2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0"/>
                      <a:pt x="29" y="3"/>
                    </a:cubicBezTo>
                    <a:cubicBezTo>
                      <a:pt x="26" y="5"/>
                      <a:pt x="22" y="7"/>
                      <a:pt x="18" y="9"/>
                    </a:cubicBezTo>
                    <a:cubicBezTo>
                      <a:pt x="14" y="12"/>
                      <a:pt x="11" y="13"/>
                      <a:pt x="9" y="15"/>
                    </a:cubicBezTo>
                    <a:cubicBezTo>
                      <a:pt x="7" y="17"/>
                      <a:pt x="5" y="18"/>
                      <a:pt x="4" y="20"/>
                    </a:cubicBezTo>
                    <a:cubicBezTo>
                      <a:pt x="2" y="21"/>
                      <a:pt x="0" y="23"/>
                      <a:pt x="0" y="26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2" y="29"/>
                      <a:pt x="3" y="30"/>
                      <a:pt x="3" y="31"/>
                    </a:cubicBezTo>
                    <a:cubicBezTo>
                      <a:pt x="4" y="32"/>
                      <a:pt x="5" y="32"/>
                      <a:pt x="6" y="32"/>
                    </a:cubicBezTo>
                    <a:cubicBezTo>
                      <a:pt x="7" y="32"/>
                      <a:pt x="8" y="32"/>
                      <a:pt x="9" y="31"/>
                    </a:cubicBezTo>
                    <a:cubicBezTo>
                      <a:pt x="9" y="31"/>
                      <a:pt x="10" y="30"/>
                      <a:pt x="10" y="29"/>
                    </a:cubicBezTo>
                    <a:cubicBezTo>
                      <a:pt x="11" y="27"/>
                      <a:pt x="13" y="24"/>
                      <a:pt x="16" y="22"/>
                    </a:cubicBezTo>
                    <a:cubicBezTo>
                      <a:pt x="19" y="20"/>
                      <a:pt x="22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18"/>
                      <a:pt x="30" y="19"/>
                      <a:pt x="32" y="19"/>
                    </a:cubicBezTo>
                    <a:cubicBezTo>
                      <a:pt x="32" y="19"/>
                      <a:pt x="33" y="19"/>
                      <a:pt x="34" y="18"/>
                    </a:cubicBezTo>
                    <a:cubicBezTo>
                      <a:pt x="34" y="18"/>
                      <a:pt x="35" y="18"/>
                      <a:pt x="36" y="17"/>
                    </a:cubicBezTo>
                    <a:cubicBezTo>
                      <a:pt x="38" y="15"/>
                      <a:pt x="39" y="15"/>
                      <a:pt x="39" y="14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1"/>
                      <a:pt x="40" y="9"/>
                    </a:cubicBezTo>
                    <a:cubicBezTo>
                      <a:pt x="41" y="5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5"/>
                      <a:pt x="38" y="9"/>
                    </a:cubicBezTo>
                    <a:cubicBezTo>
                      <a:pt x="38" y="10"/>
                      <a:pt x="38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6" y="14"/>
                      <a:pt x="35" y="15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29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2" y="16"/>
                      <a:pt x="18" y="18"/>
                      <a:pt x="15" y="20"/>
                    </a:cubicBezTo>
                    <a:cubicBezTo>
                      <a:pt x="12" y="22"/>
                      <a:pt x="9" y="25"/>
                      <a:pt x="8" y="28"/>
                    </a:cubicBezTo>
                    <a:cubicBezTo>
                      <a:pt x="8" y="29"/>
                      <a:pt x="8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4"/>
                      <a:pt x="3" y="23"/>
                      <a:pt x="5" y="21"/>
                    </a:cubicBezTo>
                    <a:cubicBezTo>
                      <a:pt x="7" y="20"/>
                      <a:pt x="9" y="18"/>
                      <a:pt x="10" y="17"/>
                    </a:cubicBezTo>
                    <a:cubicBezTo>
                      <a:pt x="12" y="15"/>
                      <a:pt x="15" y="13"/>
                      <a:pt x="19" y="11"/>
                    </a:cubicBezTo>
                    <a:cubicBezTo>
                      <a:pt x="23" y="9"/>
                      <a:pt x="27" y="7"/>
                      <a:pt x="31" y="4"/>
                    </a:cubicBezTo>
                    <a:cubicBezTo>
                      <a:pt x="33" y="2"/>
                      <a:pt x="35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747"/>
              <p:cNvSpPr>
                <a:spLocks/>
              </p:cNvSpPr>
              <p:nvPr/>
            </p:nvSpPr>
            <p:spPr bwMode="auto">
              <a:xfrm>
                <a:off x="371913" y="2618888"/>
                <a:ext cx="152400" cy="150813"/>
              </a:xfrm>
              <a:custGeom>
                <a:avLst/>
                <a:gdLst>
                  <a:gd name="T0" fmla="*/ 83 w 95"/>
                  <a:gd name="T1" fmla="*/ 6 h 95"/>
                  <a:gd name="T2" fmla="*/ 78 w 95"/>
                  <a:gd name="T3" fmla="*/ 4 h 95"/>
                  <a:gd name="T4" fmla="*/ 68 w 95"/>
                  <a:gd name="T5" fmla="*/ 15 h 95"/>
                  <a:gd name="T6" fmla="*/ 62 w 95"/>
                  <a:gd name="T7" fmla="*/ 28 h 95"/>
                  <a:gd name="T8" fmla="*/ 22 w 95"/>
                  <a:gd name="T9" fmla="*/ 58 h 95"/>
                  <a:gd name="T10" fmla="*/ 3 w 95"/>
                  <a:gd name="T11" fmla="*/ 78 h 95"/>
                  <a:gd name="T12" fmla="*/ 13 w 95"/>
                  <a:gd name="T13" fmla="*/ 95 h 95"/>
                  <a:gd name="T14" fmla="*/ 23 w 95"/>
                  <a:gd name="T15" fmla="*/ 83 h 95"/>
                  <a:gd name="T16" fmla="*/ 47 w 95"/>
                  <a:gd name="T17" fmla="*/ 63 h 95"/>
                  <a:gd name="T18" fmla="*/ 70 w 95"/>
                  <a:gd name="T19" fmla="*/ 44 h 95"/>
                  <a:gd name="T20" fmla="*/ 85 w 95"/>
                  <a:gd name="T21" fmla="*/ 36 h 95"/>
                  <a:gd name="T22" fmla="*/ 94 w 95"/>
                  <a:gd name="T23" fmla="*/ 20 h 95"/>
                  <a:gd name="T24" fmla="*/ 87 w 95"/>
                  <a:gd name="T25" fmla="*/ 11 h 95"/>
                  <a:gd name="T26" fmla="*/ 83 w 95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95">
                    <a:moveTo>
                      <a:pt x="83" y="6"/>
                    </a:moveTo>
                    <a:cubicBezTo>
                      <a:pt x="83" y="6"/>
                      <a:pt x="81" y="0"/>
                      <a:pt x="78" y="4"/>
                    </a:cubicBezTo>
                    <a:cubicBezTo>
                      <a:pt x="75" y="7"/>
                      <a:pt x="69" y="11"/>
                      <a:pt x="68" y="15"/>
                    </a:cubicBezTo>
                    <a:cubicBezTo>
                      <a:pt x="68" y="19"/>
                      <a:pt x="66" y="22"/>
                      <a:pt x="62" y="28"/>
                    </a:cubicBezTo>
                    <a:cubicBezTo>
                      <a:pt x="58" y="34"/>
                      <a:pt x="33" y="51"/>
                      <a:pt x="22" y="58"/>
                    </a:cubicBezTo>
                    <a:cubicBezTo>
                      <a:pt x="12" y="66"/>
                      <a:pt x="0" y="70"/>
                      <a:pt x="3" y="78"/>
                    </a:cubicBezTo>
                    <a:cubicBezTo>
                      <a:pt x="6" y="86"/>
                      <a:pt x="8" y="95"/>
                      <a:pt x="13" y="95"/>
                    </a:cubicBezTo>
                    <a:cubicBezTo>
                      <a:pt x="18" y="94"/>
                      <a:pt x="16" y="89"/>
                      <a:pt x="23" y="83"/>
                    </a:cubicBezTo>
                    <a:cubicBezTo>
                      <a:pt x="29" y="78"/>
                      <a:pt x="38" y="72"/>
                      <a:pt x="47" y="63"/>
                    </a:cubicBezTo>
                    <a:cubicBezTo>
                      <a:pt x="56" y="53"/>
                      <a:pt x="60" y="46"/>
                      <a:pt x="70" y="44"/>
                    </a:cubicBezTo>
                    <a:cubicBezTo>
                      <a:pt x="79" y="42"/>
                      <a:pt x="82" y="40"/>
                      <a:pt x="85" y="36"/>
                    </a:cubicBezTo>
                    <a:cubicBezTo>
                      <a:pt x="88" y="32"/>
                      <a:pt x="95" y="23"/>
                      <a:pt x="94" y="20"/>
                    </a:cubicBezTo>
                    <a:cubicBezTo>
                      <a:pt x="92" y="17"/>
                      <a:pt x="89" y="11"/>
                      <a:pt x="87" y="11"/>
                    </a:cubicBezTo>
                    <a:cubicBezTo>
                      <a:pt x="84" y="11"/>
                      <a:pt x="83" y="6"/>
                      <a:pt x="8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748"/>
              <p:cNvSpPr>
                <a:spLocks noEditPoints="1"/>
              </p:cNvSpPr>
              <p:nvPr/>
            </p:nvSpPr>
            <p:spPr bwMode="auto">
              <a:xfrm>
                <a:off x="379851" y="2625238"/>
                <a:ext cx="141288" cy="146050"/>
              </a:xfrm>
              <a:custGeom>
                <a:avLst/>
                <a:gdLst>
                  <a:gd name="T0" fmla="*/ 76 w 88"/>
                  <a:gd name="T1" fmla="*/ 3 h 92"/>
                  <a:gd name="T2" fmla="*/ 74 w 88"/>
                  <a:gd name="T3" fmla="*/ 0 h 92"/>
                  <a:gd name="T4" fmla="*/ 76 w 88"/>
                  <a:gd name="T5" fmla="*/ 3 h 92"/>
                  <a:gd name="T6" fmla="*/ 87 w 88"/>
                  <a:gd name="T7" fmla="*/ 17 h 92"/>
                  <a:gd name="T8" fmla="*/ 82 w 88"/>
                  <a:gd name="T9" fmla="*/ 9 h 92"/>
                  <a:gd name="T10" fmla="*/ 83 w 88"/>
                  <a:gd name="T11" fmla="*/ 12 h 92"/>
                  <a:gd name="T12" fmla="*/ 75 w 88"/>
                  <a:gd name="T13" fmla="*/ 28 h 92"/>
                  <a:gd name="T14" fmla="*/ 60 w 88"/>
                  <a:gd name="T15" fmla="*/ 36 h 92"/>
                  <a:gd name="T16" fmla="*/ 37 w 88"/>
                  <a:gd name="T17" fmla="*/ 55 h 92"/>
                  <a:gd name="T18" fmla="*/ 12 w 88"/>
                  <a:gd name="T19" fmla="*/ 75 h 92"/>
                  <a:gd name="T20" fmla="*/ 3 w 88"/>
                  <a:gd name="T21" fmla="*/ 87 h 92"/>
                  <a:gd name="T22" fmla="*/ 0 w 88"/>
                  <a:gd name="T23" fmla="*/ 86 h 92"/>
                  <a:gd name="T24" fmla="*/ 6 w 88"/>
                  <a:gd name="T25" fmla="*/ 92 h 92"/>
                  <a:gd name="T26" fmla="*/ 16 w 88"/>
                  <a:gd name="T27" fmla="*/ 80 h 92"/>
                  <a:gd name="T28" fmla="*/ 40 w 88"/>
                  <a:gd name="T29" fmla="*/ 60 h 92"/>
                  <a:gd name="T30" fmla="*/ 63 w 88"/>
                  <a:gd name="T31" fmla="*/ 41 h 92"/>
                  <a:gd name="T32" fmla="*/ 78 w 88"/>
                  <a:gd name="T33" fmla="*/ 33 h 92"/>
                  <a:gd name="T34" fmla="*/ 87 w 88"/>
                  <a:gd name="T35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92">
                    <a:moveTo>
                      <a:pt x="76" y="3"/>
                    </a:moveTo>
                    <a:cubicBezTo>
                      <a:pt x="76" y="2"/>
                      <a:pt x="75" y="0"/>
                      <a:pt x="74" y="0"/>
                    </a:cubicBezTo>
                    <a:cubicBezTo>
                      <a:pt x="74" y="1"/>
                      <a:pt x="75" y="2"/>
                      <a:pt x="76" y="3"/>
                    </a:cubicBezTo>
                    <a:close/>
                    <a:moveTo>
                      <a:pt x="87" y="17"/>
                    </a:moveTo>
                    <a:cubicBezTo>
                      <a:pt x="85" y="15"/>
                      <a:pt x="83" y="11"/>
                      <a:pt x="82" y="9"/>
                    </a:cubicBezTo>
                    <a:cubicBezTo>
                      <a:pt x="82" y="10"/>
                      <a:pt x="83" y="11"/>
                      <a:pt x="83" y="12"/>
                    </a:cubicBezTo>
                    <a:cubicBezTo>
                      <a:pt x="85" y="15"/>
                      <a:pt x="78" y="24"/>
                      <a:pt x="75" y="28"/>
                    </a:cubicBezTo>
                    <a:cubicBezTo>
                      <a:pt x="72" y="32"/>
                      <a:pt x="69" y="34"/>
                      <a:pt x="60" y="36"/>
                    </a:cubicBezTo>
                    <a:cubicBezTo>
                      <a:pt x="50" y="38"/>
                      <a:pt x="46" y="46"/>
                      <a:pt x="37" y="55"/>
                    </a:cubicBezTo>
                    <a:cubicBezTo>
                      <a:pt x="28" y="64"/>
                      <a:pt x="19" y="70"/>
                      <a:pt x="12" y="75"/>
                    </a:cubicBezTo>
                    <a:cubicBezTo>
                      <a:pt x="6" y="81"/>
                      <a:pt x="8" y="86"/>
                      <a:pt x="3" y="87"/>
                    </a:cubicBezTo>
                    <a:cubicBezTo>
                      <a:pt x="2" y="87"/>
                      <a:pt x="1" y="86"/>
                      <a:pt x="0" y="86"/>
                    </a:cubicBezTo>
                    <a:cubicBezTo>
                      <a:pt x="2" y="89"/>
                      <a:pt x="3" y="92"/>
                      <a:pt x="6" y="92"/>
                    </a:cubicBezTo>
                    <a:cubicBezTo>
                      <a:pt x="11" y="91"/>
                      <a:pt x="9" y="86"/>
                      <a:pt x="16" y="80"/>
                    </a:cubicBezTo>
                    <a:cubicBezTo>
                      <a:pt x="22" y="75"/>
                      <a:pt x="31" y="69"/>
                      <a:pt x="40" y="60"/>
                    </a:cubicBezTo>
                    <a:cubicBezTo>
                      <a:pt x="49" y="50"/>
                      <a:pt x="53" y="43"/>
                      <a:pt x="63" y="41"/>
                    </a:cubicBezTo>
                    <a:cubicBezTo>
                      <a:pt x="72" y="39"/>
                      <a:pt x="75" y="37"/>
                      <a:pt x="78" y="33"/>
                    </a:cubicBezTo>
                    <a:cubicBezTo>
                      <a:pt x="81" y="29"/>
                      <a:pt x="88" y="20"/>
                      <a:pt x="87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749"/>
              <p:cNvSpPr>
                <a:spLocks/>
              </p:cNvSpPr>
              <p:nvPr/>
            </p:nvSpPr>
            <p:spPr bwMode="auto">
              <a:xfrm>
                <a:off x="373501" y="2622063"/>
                <a:ext cx="150813" cy="149225"/>
              </a:xfrm>
              <a:custGeom>
                <a:avLst/>
                <a:gdLst>
                  <a:gd name="T0" fmla="*/ 83 w 94"/>
                  <a:gd name="T1" fmla="*/ 4 h 94"/>
                  <a:gd name="T2" fmla="*/ 81 w 94"/>
                  <a:gd name="T3" fmla="*/ 0 h 94"/>
                  <a:gd name="T4" fmla="*/ 76 w 94"/>
                  <a:gd name="T5" fmla="*/ 1 h 94"/>
                  <a:gd name="T6" fmla="*/ 66 w 94"/>
                  <a:gd name="T7" fmla="*/ 13 h 94"/>
                  <a:gd name="T8" fmla="*/ 54 w 94"/>
                  <a:gd name="T9" fmla="*/ 31 h 94"/>
                  <a:gd name="T10" fmla="*/ 7 w 94"/>
                  <a:gd name="T11" fmla="*/ 64 h 94"/>
                  <a:gd name="T12" fmla="*/ 0 w 94"/>
                  <a:gd name="T13" fmla="*/ 73 h 94"/>
                  <a:gd name="T14" fmla="*/ 5 w 94"/>
                  <a:gd name="T15" fmla="*/ 88 h 94"/>
                  <a:gd name="T16" fmla="*/ 12 w 94"/>
                  <a:gd name="T17" fmla="*/ 94 h 94"/>
                  <a:gd name="T18" fmla="*/ 15 w 94"/>
                  <a:gd name="T19" fmla="*/ 92 h 94"/>
                  <a:gd name="T20" fmla="*/ 22 w 94"/>
                  <a:gd name="T21" fmla="*/ 82 h 94"/>
                  <a:gd name="T22" fmla="*/ 58 w 94"/>
                  <a:gd name="T23" fmla="*/ 49 h 94"/>
                  <a:gd name="T24" fmla="*/ 79 w 94"/>
                  <a:gd name="T25" fmla="*/ 40 h 94"/>
                  <a:gd name="T26" fmla="*/ 90 w 94"/>
                  <a:gd name="T27" fmla="*/ 27 h 94"/>
                  <a:gd name="T28" fmla="*/ 93 w 94"/>
                  <a:gd name="T29" fmla="*/ 18 h 94"/>
                  <a:gd name="T30" fmla="*/ 88 w 94"/>
                  <a:gd name="T31" fmla="*/ 9 h 94"/>
                  <a:gd name="T32" fmla="*/ 85 w 94"/>
                  <a:gd name="T33" fmla="*/ 7 h 94"/>
                  <a:gd name="T34" fmla="*/ 83 w 94"/>
                  <a:gd name="T35" fmla="*/ 4 h 94"/>
                  <a:gd name="T36" fmla="*/ 83 w 94"/>
                  <a:gd name="T37" fmla="*/ 4 h 94"/>
                  <a:gd name="T38" fmla="*/ 82 w 94"/>
                  <a:gd name="T39" fmla="*/ 4 h 94"/>
                  <a:gd name="T40" fmla="*/ 82 w 94"/>
                  <a:gd name="T41" fmla="*/ 7 h 94"/>
                  <a:gd name="T42" fmla="*/ 85 w 94"/>
                  <a:gd name="T43" fmla="*/ 10 h 94"/>
                  <a:gd name="T44" fmla="*/ 92 w 94"/>
                  <a:gd name="T45" fmla="*/ 19 h 94"/>
                  <a:gd name="T46" fmla="*/ 89 w 94"/>
                  <a:gd name="T47" fmla="*/ 26 h 94"/>
                  <a:gd name="T48" fmla="*/ 78 w 94"/>
                  <a:gd name="T49" fmla="*/ 38 h 94"/>
                  <a:gd name="T50" fmla="*/ 57 w 94"/>
                  <a:gd name="T51" fmla="*/ 48 h 94"/>
                  <a:gd name="T52" fmla="*/ 21 w 94"/>
                  <a:gd name="T53" fmla="*/ 80 h 94"/>
                  <a:gd name="T54" fmla="*/ 14 w 94"/>
                  <a:gd name="T55" fmla="*/ 91 h 94"/>
                  <a:gd name="T56" fmla="*/ 12 w 94"/>
                  <a:gd name="T57" fmla="*/ 92 h 94"/>
                  <a:gd name="T58" fmla="*/ 6 w 94"/>
                  <a:gd name="T59" fmla="*/ 84 h 94"/>
                  <a:gd name="T60" fmla="*/ 2 w 94"/>
                  <a:gd name="T61" fmla="*/ 73 h 94"/>
                  <a:gd name="T62" fmla="*/ 22 w 94"/>
                  <a:gd name="T63" fmla="*/ 57 h 94"/>
                  <a:gd name="T64" fmla="*/ 55 w 94"/>
                  <a:gd name="T65" fmla="*/ 33 h 94"/>
                  <a:gd name="T66" fmla="*/ 68 w 94"/>
                  <a:gd name="T67" fmla="*/ 13 h 94"/>
                  <a:gd name="T68" fmla="*/ 78 w 94"/>
                  <a:gd name="T69" fmla="*/ 3 h 94"/>
                  <a:gd name="T70" fmla="*/ 80 w 94"/>
                  <a:gd name="T71" fmla="*/ 2 h 94"/>
                  <a:gd name="T72" fmla="*/ 81 w 94"/>
                  <a:gd name="T73" fmla="*/ 4 h 94"/>
                  <a:gd name="T74" fmla="*/ 82 w 94"/>
                  <a:gd name="T75" fmla="*/ 4 h 94"/>
                  <a:gd name="T76" fmla="*/ 82 w 94"/>
                  <a:gd name="T77" fmla="*/ 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94">
                    <a:moveTo>
                      <a:pt x="82" y="4"/>
                    </a:move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3"/>
                      <a:pt x="82" y="2"/>
                    </a:cubicBezTo>
                    <a:cubicBezTo>
                      <a:pt x="82" y="1"/>
                      <a:pt x="81" y="1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8" y="0"/>
                      <a:pt x="77" y="0"/>
                      <a:pt x="76" y="1"/>
                    </a:cubicBezTo>
                    <a:cubicBezTo>
                      <a:pt x="75" y="3"/>
                      <a:pt x="72" y="5"/>
                      <a:pt x="70" y="6"/>
                    </a:cubicBezTo>
                    <a:cubicBezTo>
                      <a:pt x="68" y="8"/>
                      <a:pt x="67" y="10"/>
                      <a:pt x="66" y="13"/>
                    </a:cubicBezTo>
                    <a:cubicBezTo>
                      <a:pt x="66" y="16"/>
                      <a:pt x="64" y="20"/>
                      <a:pt x="60" y="25"/>
                    </a:cubicBezTo>
                    <a:cubicBezTo>
                      <a:pt x="60" y="27"/>
                      <a:pt x="57" y="29"/>
                      <a:pt x="54" y="31"/>
                    </a:cubicBezTo>
                    <a:cubicBezTo>
                      <a:pt x="45" y="39"/>
                      <a:pt x="29" y="50"/>
                      <a:pt x="21" y="56"/>
                    </a:cubicBezTo>
                    <a:cubicBezTo>
                      <a:pt x="16" y="59"/>
                      <a:pt x="11" y="61"/>
                      <a:pt x="7" y="64"/>
                    </a:cubicBezTo>
                    <a:cubicBezTo>
                      <a:pt x="5" y="65"/>
                      <a:pt x="4" y="67"/>
                      <a:pt x="2" y="68"/>
                    </a:cubicBezTo>
                    <a:cubicBezTo>
                      <a:pt x="1" y="70"/>
                      <a:pt x="0" y="72"/>
                      <a:pt x="0" y="73"/>
                    </a:cubicBezTo>
                    <a:cubicBezTo>
                      <a:pt x="0" y="74"/>
                      <a:pt x="0" y="75"/>
                      <a:pt x="1" y="76"/>
                    </a:cubicBezTo>
                    <a:cubicBezTo>
                      <a:pt x="2" y="80"/>
                      <a:pt x="4" y="84"/>
                      <a:pt x="5" y="88"/>
                    </a:cubicBezTo>
                    <a:cubicBezTo>
                      <a:pt x="6" y="89"/>
                      <a:pt x="7" y="91"/>
                      <a:pt x="8" y="92"/>
                    </a:cubicBezTo>
                    <a:cubicBezTo>
                      <a:pt x="9" y="93"/>
                      <a:pt x="10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4"/>
                      <a:pt x="15" y="93"/>
                      <a:pt x="15" y="92"/>
                    </a:cubicBezTo>
                    <a:cubicBezTo>
                      <a:pt x="16" y="91"/>
                      <a:pt x="17" y="89"/>
                      <a:pt x="18" y="88"/>
                    </a:cubicBezTo>
                    <a:cubicBezTo>
                      <a:pt x="19" y="86"/>
                      <a:pt x="20" y="84"/>
                      <a:pt x="22" y="82"/>
                    </a:cubicBezTo>
                    <a:cubicBezTo>
                      <a:pt x="29" y="76"/>
                      <a:pt x="38" y="70"/>
                      <a:pt x="47" y="61"/>
                    </a:cubicBezTo>
                    <a:cubicBezTo>
                      <a:pt x="51" y="57"/>
                      <a:pt x="55" y="53"/>
                      <a:pt x="58" y="49"/>
                    </a:cubicBezTo>
                    <a:cubicBezTo>
                      <a:pt x="61" y="46"/>
                      <a:pt x="65" y="44"/>
                      <a:pt x="69" y="43"/>
                    </a:cubicBezTo>
                    <a:cubicBezTo>
                      <a:pt x="74" y="42"/>
                      <a:pt x="77" y="41"/>
                      <a:pt x="79" y="40"/>
                    </a:cubicBezTo>
                    <a:cubicBezTo>
                      <a:pt x="82" y="38"/>
                      <a:pt x="83" y="37"/>
                      <a:pt x="85" y="35"/>
                    </a:cubicBezTo>
                    <a:cubicBezTo>
                      <a:pt x="86" y="33"/>
                      <a:pt x="89" y="30"/>
                      <a:pt x="90" y="27"/>
                    </a:cubicBezTo>
                    <a:cubicBezTo>
                      <a:pt x="92" y="25"/>
                      <a:pt x="94" y="22"/>
                      <a:pt x="94" y="19"/>
                    </a:cubicBezTo>
                    <a:cubicBezTo>
                      <a:pt x="94" y="19"/>
                      <a:pt x="94" y="18"/>
                      <a:pt x="93" y="18"/>
                    </a:cubicBezTo>
                    <a:cubicBezTo>
                      <a:pt x="93" y="16"/>
                      <a:pt x="91" y="14"/>
                      <a:pt x="90" y="12"/>
                    </a:cubicBezTo>
                    <a:cubicBezTo>
                      <a:pt x="90" y="11"/>
                      <a:pt x="89" y="10"/>
                      <a:pt x="88" y="9"/>
                    </a:cubicBezTo>
                    <a:cubicBezTo>
                      <a:pt x="87" y="9"/>
                      <a:pt x="87" y="8"/>
                      <a:pt x="86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4" y="7"/>
                      <a:pt x="84" y="6"/>
                      <a:pt x="84" y="5"/>
                    </a:cubicBezTo>
                    <a:cubicBezTo>
                      <a:pt x="83" y="5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2" y="7"/>
                    </a:cubicBezTo>
                    <a:cubicBezTo>
                      <a:pt x="82" y="7"/>
                      <a:pt x="83" y="8"/>
                      <a:pt x="83" y="9"/>
                    </a:cubicBezTo>
                    <a:cubicBezTo>
                      <a:pt x="84" y="9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7" y="11"/>
                    </a:cubicBezTo>
                    <a:cubicBezTo>
                      <a:pt x="88" y="12"/>
                      <a:pt x="90" y="16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2" y="21"/>
                      <a:pt x="91" y="24"/>
                      <a:pt x="89" y="26"/>
                    </a:cubicBezTo>
                    <a:cubicBezTo>
                      <a:pt x="87" y="29"/>
                      <a:pt x="85" y="32"/>
                      <a:pt x="83" y="33"/>
                    </a:cubicBezTo>
                    <a:cubicBezTo>
                      <a:pt x="82" y="35"/>
                      <a:pt x="81" y="37"/>
                      <a:pt x="78" y="38"/>
                    </a:cubicBezTo>
                    <a:cubicBezTo>
                      <a:pt x="76" y="39"/>
                      <a:pt x="73" y="40"/>
                      <a:pt x="69" y="41"/>
                    </a:cubicBezTo>
                    <a:cubicBezTo>
                      <a:pt x="64" y="42"/>
                      <a:pt x="60" y="45"/>
                      <a:pt x="57" y="48"/>
                    </a:cubicBezTo>
                    <a:cubicBezTo>
                      <a:pt x="53" y="51"/>
                      <a:pt x="50" y="55"/>
                      <a:pt x="45" y="60"/>
                    </a:cubicBezTo>
                    <a:cubicBezTo>
                      <a:pt x="36" y="69"/>
                      <a:pt x="28" y="75"/>
                      <a:pt x="21" y="80"/>
                    </a:cubicBezTo>
                    <a:cubicBezTo>
                      <a:pt x="18" y="83"/>
                      <a:pt x="16" y="86"/>
                      <a:pt x="15" y="88"/>
                    </a:cubicBezTo>
                    <a:cubicBezTo>
                      <a:pt x="15" y="90"/>
                      <a:pt x="14" y="90"/>
                      <a:pt x="14" y="91"/>
                    </a:cubicBezTo>
                    <a:cubicBezTo>
                      <a:pt x="13" y="91"/>
                      <a:pt x="13" y="92"/>
                      <a:pt x="12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2"/>
                      <a:pt x="10" y="91"/>
                      <a:pt x="9" y="90"/>
                    </a:cubicBezTo>
                    <a:cubicBezTo>
                      <a:pt x="8" y="89"/>
                      <a:pt x="7" y="87"/>
                      <a:pt x="6" y="84"/>
                    </a:cubicBezTo>
                    <a:cubicBezTo>
                      <a:pt x="5" y="82"/>
                      <a:pt x="4" y="79"/>
                      <a:pt x="3" y="76"/>
                    </a:cubicBezTo>
                    <a:cubicBezTo>
                      <a:pt x="2" y="75"/>
                      <a:pt x="2" y="74"/>
                      <a:pt x="2" y="73"/>
                    </a:cubicBezTo>
                    <a:cubicBezTo>
                      <a:pt x="2" y="72"/>
                      <a:pt x="3" y="71"/>
                      <a:pt x="4" y="70"/>
                    </a:cubicBezTo>
                    <a:cubicBezTo>
                      <a:pt x="7" y="66"/>
                      <a:pt x="15" y="62"/>
                      <a:pt x="22" y="57"/>
                    </a:cubicBezTo>
                    <a:cubicBezTo>
                      <a:pt x="27" y="54"/>
                      <a:pt x="36" y="47"/>
                      <a:pt x="44" y="41"/>
                    </a:cubicBezTo>
                    <a:cubicBezTo>
                      <a:pt x="48" y="38"/>
                      <a:pt x="52" y="35"/>
                      <a:pt x="55" y="33"/>
                    </a:cubicBezTo>
                    <a:cubicBezTo>
                      <a:pt x="59" y="30"/>
                      <a:pt x="61" y="28"/>
                      <a:pt x="62" y="27"/>
                    </a:cubicBezTo>
                    <a:cubicBezTo>
                      <a:pt x="66" y="21"/>
                      <a:pt x="68" y="17"/>
                      <a:pt x="68" y="13"/>
                    </a:cubicBezTo>
                    <a:cubicBezTo>
                      <a:pt x="69" y="11"/>
                      <a:pt x="70" y="10"/>
                      <a:pt x="72" y="8"/>
                    </a:cubicBezTo>
                    <a:cubicBezTo>
                      <a:pt x="74" y="6"/>
                      <a:pt x="76" y="4"/>
                      <a:pt x="78" y="3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lnTo>
                      <a:pt x="82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750"/>
              <p:cNvSpPr>
                <a:spLocks/>
              </p:cNvSpPr>
              <p:nvPr/>
            </p:nvSpPr>
            <p:spPr bwMode="auto">
              <a:xfrm>
                <a:off x="416363" y="2649051"/>
                <a:ext cx="146050" cy="157163"/>
              </a:xfrm>
              <a:custGeom>
                <a:avLst/>
                <a:gdLst>
                  <a:gd name="T0" fmla="*/ 81 w 91"/>
                  <a:gd name="T1" fmla="*/ 9 h 98"/>
                  <a:gd name="T2" fmla="*/ 73 w 91"/>
                  <a:gd name="T3" fmla="*/ 7 h 98"/>
                  <a:gd name="T4" fmla="*/ 65 w 91"/>
                  <a:gd name="T5" fmla="*/ 3 h 98"/>
                  <a:gd name="T6" fmla="*/ 52 w 91"/>
                  <a:gd name="T7" fmla="*/ 15 h 98"/>
                  <a:gd name="T8" fmla="*/ 42 w 91"/>
                  <a:gd name="T9" fmla="*/ 33 h 98"/>
                  <a:gd name="T10" fmla="*/ 16 w 91"/>
                  <a:gd name="T11" fmla="*/ 63 h 98"/>
                  <a:gd name="T12" fmla="*/ 1 w 91"/>
                  <a:gd name="T13" fmla="*/ 76 h 98"/>
                  <a:gd name="T14" fmla="*/ 5 w 91"/>
                  <a:gd name="T15" fmla="*/ 90 h 98"/>
                  <a:gd name="T16" fmla="*/ 17 w 91"/>
                  <a:gd name="T17" fmla="*/ 95 h 98"/>
                  <a:gd name="T18" fmla="*/ 23 w 91"/>
                  <a:gd name="T19" fmla="*/ 83 h 98"/>
                  <a:gd name="T20" fmla="*/ 42 w 91"/>
                  <a:gd name="T21" fmla="*/ 59 h 98"/>
                  <a:gd name="T22" fmla="*/ 67 w 91"/>
                  <a:gd name="T23" fmla="*/ 34 h 98"/>
                  <a:gd name="T24" fmla="*/ 80 w 91"/>
                  <a:gd name="T25" fmla="*/ 26 h 98"/>
                  <a:gd name="T26" fmla="*/ 89 w 91"/>
                  <a:gd name="T27" fmla="*/ 16 h 98"/>
                  <a:gd name="T28" fmla="*/ 81 w 91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98">
                    <a:moveTo>
                      <a:pt x="81" y="9"/>
                    </a:moveTo>
                    <a:cubicBezTo>
                      <a:pt x="81" y="9"/>
                      <a:pt x="75" y="9"/>
                      <a:pt x="73" y="7"/>
                    </a:cubicBezTo>
                    <a:cubicBezTo>
                      <a:pt x="70" y="6"/>
                      <a:pt x="69" y="0"/>
                      <a:pt x="65" y="3"/>
                    </a:cubicBezTo>
                    <a:cubicBezTo>
                      <a:pt x="61" y="6"/>
                      <a:pt x="54" y="13"/>
                      <a:pt x="52" y="15"/>
                    </a:cubicBezTo>
                    <a:cubicBezTo>
                      <a:pt x="50" y="17"/>
                      <a:pt x="47" y="26"/>
                      <a:pt x="42" y="33"/>
                    </a:cubicBezTo>
                    <a:cubicBezTo>
                      <a:pt x="37" y="41"/>
                      <a:pt x="23" y="58"/>
                      <a:pt x="16" y="63"/>
                    </a:cubicBezTo>
                    <a:cubicBezTo>
                      <a:pt x="9" y="68"/>
                      <a:pt x="2" y="71"/>
                      <a:pt x="1" y="76"/>
                    </a:cubicBezTo>
                    <a:cubicBezTo>
                      <a:pt x="0" y="80"/>
                      <a:pt x="1" y="86"/>
                      <a:pt x="5" y="90"/>
                    </a:cubicBezTo>
                    <a:cubicBezTo>
                      <a:pt x="9" y="95"/>
                      <a:pt x="12" y="98"/>
                      <a:pt x="17" y="95"/>
                    </a:cubicBezTo>
                    <a:cubicBezTo>
                      <a:pt x="21" y="91"/>
                      <a:pt x="22" y="89"/>
                      <a:pt x="23" y="83"/>
                    </a:cubicBezTo>
                    <a:cubicBezTo>
                      <a:pt x="23" y="77"/>
                      <a:pt x="33" y="69"/>
                      <a:pt x="42" y="59"/>
                    </a:cubicBezTo>
                    <a:cubicBezTo>
                      <a:pt x="51" y="50"/>
                      <a:pt x="60" y="34"/>
                      <a:pt x="67" y="34"/>
                    </a:cubicBezTo>
                    <a:cubicBezTo>
                      <a:pt x="74" y="34"/>
                      <a:pt x="75" y="31"/>
                      <a:pt x="80" y="26"/>
                    </a:cubicBezTo>
                    <a:cubicBezTo>
                      <a:pt x="85" y="22"/>
                      <a:pt x="91" y="20"/>
                      <a:pt x="89" y="16"/>
                    </a:cubicBezTo>
                    <a:cubicBezTo>
                      <a:pt x="87" y="11"/>
                      <a:pt x="81" y="9"/>
                      <a:pt x="8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751"/>
              <p:cNvSpPr>
                <a:spLocks noEditPoints="1"/>
              </p:cNvSpPr>
              <p:nvPr/>
            </p:nvSpPr>
            <p:spPr bwMode="auto">
              <a:xfrm>
                <a:off x="421126" y="2652226"/>
                <a:ext cx="139700" cy="152400"/>
              </a:xfrm>
              <a:custGeom>
                <a:avLst/>
                <a:gdLst>
                  <a:gd name="T0" fmla="*/ 66 w 87"/>
                  <a:gd name="T1" fmla="*/ 1 h 95"/>
                  <a:gd name="T2" fmla="*/ 67 w 87"/>
                  <a:gd name="T3" fmla="*/ 2 h 95"/>
                  <a:gd name="T4" fmla="*/ 65 w 87"/>
                  <a:gd name="T5" fmla="*/ 0 h 95"/>
                  <a:gd name="T6" fmla="*/ 66 w 87"/>
                  <a:gd name="T7" fmla="*/ 1 h 95"/>
                  <a:gd name="T8" fmla="*/ 85 w 87"/>
                  <a:gd name="T9" fmla="*/ 13 h 95"/>
                  <a:gd name="T10" fmla="*/ 82 w 87"/>
                  <a:gd name="T11" fmla="*/ 9 h 95"/>
                  <a:gd name="T12" fmla="*/ 83 w 87"/>
                  <a:gd name="T13" fmla="*/ 10 h 95"/>
                  <a:gd name="T14" fmla="*/ 74 w 87"/>
                  <a:gd name="T15" fmla="*/ 20 h 95"/>
                  <a:gd name="T16" fmla="*/ 61 w 87"/>
                  <a:gd name="T17" fmla="*/ 28 h 95"/>
                  <a:gd name="T18" fmla="*/ 36 w 87"/>
                  <a:gd name="T19" fmla="*/ 53 h 95"/>
                  <a:gd name="T20" fmla="*/ 17 w 87"/>
                  <a:gd name="T21" fmla="*/ 77 h 95"/>
                  <a:gd name="T22" fmla="*/ 11 w 87"/>
                  <a:gd name="T23" fmla="*/ 89 h 95"/>
                  <a:gd name="T24" fmla="*/ 0 w 87"/>
                  <a:gd name="T25" fmla="*/ 85 h 95"/>
                  <a:gd name="T26" fmla="*/ 2 w 87"/>
                  <a:gd name="T27" fmla="*/ 88 h 95"/>
                  <a:gd name="T28" fmla="*/ 13 w 87"/>
                  <a:gd name="T29" fmla="*/ 92 h 95"/>
                  <a:gd name="T30" fmla="*/ 19 w 87"/>
                  <a:gd name="T31" fmla="*/ 80 h 95"/>
                  <a:gd name="T32" fmla="*/ 39 w 87"/>
                  <a:gd name="T33" fmla="*/ 57 h 95"/>
                  <a:gd name="T34" fmla="*/ 64 w 87"/>
                  <a:gd name="T35" fmla="*/ 31 h 95"/>
                  <a:gd name="T36" fmla="*/ 77 w 87"/>
                  <a:gd name="T37" fmla="*/ 24 h 95"/>
                  <a:gd name="T38" fmla="*/ 85 w 87"/>
                  <a:gd name="T39" fmla="*/ 1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95">
                    <a:moveTo>
                      <a:pt x="66" y="1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6" y="0"/>
                      <a:pt x="66" y="1"/>
                      <a:pt x="66" y="1"/>
                    </a:cubicBezTo>
                    <a:close/>
                    <a:moveTo>
                      <a:pt x="85" y="13"/>
                    </a:moveTo>
                    <a:cubicBezTo>
                      <a:pt x="85" y="11"/>
                      <a:pt x="83" y="10"/>
                      <a:pt x="82" y="9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5" y="14"/>
                      <a:pt x="79" y="16"/>
                      <a:pt x="74" y="20"/>
                    </a:cubicBezTo>
                    <a:cubicBezTo>
                      <a:pt x="69" y="25"/>
                      <a:pt x="68" y="28"/>
                      <a:pt x="61" y="28"/>
                    </a:cubicBezTo>
                    <a:cubicBezTo>
                      <a:pt x="54" y="28"/>
                      <a:pt x="45" y="44"/>
                      <a:pt x="36" y="53"/>
                    </a:cubicBezTo>
                    <a:cubicBezTo>
                      <a:pt x="27" y="63"/>
                      <a:pt x="17" y="71"/>
                      <a:pt x="17" y="77"/>
                    </a:cubicBezTo>
                    <a:cubicBezTo>
                      <a:pt x="16" y="83"/>
                      <a:pt x="15" y="85"/>
                      <a:pt x="11" y="89"/>
                    </a:cubicBezTo>
                    <a:cubicBezTo>
                      <a:pt x="6" y="92"/>
                      <a:pt x="3" y="89"/>
                      <a:pt x="0" y="85"/>
                    </a:cubicBezTo>
                    <a:cubicBezTo>
                      <a:pt x="0" y="86"/>
                      <a:pt x="1" y="87"/>
                      <a:pt x="2" y="88"/>
                    </a:cubicBezTo>
                    <a:cubicBezTo>
                      <a:pt x="6" y="92"/>
                      <a:pt x="9" y="95"/>
                      <a:pt x="13" y="92"/>
                    </a:cubicBezTo>
                    <a:cubicBezTo>
                      <a:pt x="18" y="88"/>
                      <a:pt x="19" y="86"/>
                      <a:pt x="19" y="80"/>
                    </a:cubicBezTo>
                    <a:cubicBezTo>
                      <a:pt x="20" y="75"/>
                      <a:pt x="30" y="66"/>
                      <a:pt x="39" y="57"/>
                    </a:cubicBezTo>
                    <a:cubicBezTo>
                      <a:pt x="48" y="47"/>
                      <a:pt x="57" y="31"/>
                      <a:pt x="64" y="31"/>
                    </a:cubicBezTo>
                    <a:cubicBezTo>
                      <a:pt x="71" y="31"/>
                      <a:pt x="72" y="28"/>
                      <a:pt x="77" y="24"/>
                    </a:cubicBezTo>
                    <a:cubicBezTo>
                      <a:pt x="82" y="19"/>
                      <a:pt x="87" y="18"/>
                      <a:pt x="8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752"/>
              <p:cNvSpPr>
                <a:spLocks/>
              </p:cNvSpPr>
              <p:nvPr/>
            </p:nvSpPr>
            <p:spPr bwMode="auto">
              <a:xfrm>
                <a:off x="416363" y="2650638"/>
                <a:ext cx="144463" cy="153988"/>
              </a:xfrm>
              <a:custGeom>
                <a:avLst/>
                <a:gdLst>
                  <a:gd name="T0" fmla="*/ 81 w 90"/>
                  <a:gd name="T1" fmla="*/ 7 h 96"/>
                  <a:gd name="T2" fmla="*/ 73 w 90"/>
                  <a:gd name="T3" fmla="*/ 5 h 96"/>
                  <a:gd name="T4" fmla="*/ 70 w 90"/>
                  <a:gd name="T5" fmla="*/ 1 h 96"/>
                  <a:gd name="T6" fmla="*/ 65 w 90"/>
                  <a:gd name="T7" fmla="*/ 1 h 96"/>
                  <a:gd name="T8" fmla="*/ 50 w 90"/>
                  <a:gd name="T9" fmla="*/ 16 h 96"/>
                  <a:gd name="T10" fmla="*/ 15 w 90"/>
                  <a:gd name="T11" fmla="*/ 61 h 96"/>
                  <a:gd name="T12" fmla="*/ 0 w 90"/>
                  <a:gd name="T13" fmla="*/ 74 h 96"/>
                  <a:gd name="T14" fmla="*/ 4 w 90"/>
                  <a:gd name="T15" fmla="*/ 90 h 96"/>
                  <a:gd name="T16" fmla="*/ 13 w 90"/>
                  <a:gd name="T17" fmla="*/ 96 h 96"/>
                  <a:gd name="T18" fmla="*/ 22 w 90"/>
                  <a:gd name="T19" fmla="*/ 89 h 96"/>
                  <a:gd name="T20" fmla="*/ 30 w 90"/>
                  <a:gd name="T21" fmla="*/ 72 h 96"/>
                  <a:gd name="T22" fmla="*/ 56 w 90"/>
                  <a:gd name="T23" fmla="*/ 43 h 96"/>
                  <a:gd name="T24" fmla="*/ 67 w 90"/>
                  <a:gd name="T25" fmla="*/ 34 h 96"/>
                  <a:gd name="T26" fmla="*/ 81 w 90"/>
                  <a:gd name="T27" fmla="*/ 26 h 96"/>
                  <a:gd name="T28" fmla="*/ 89 w 90"/>
                  <a:gd name="T29" fmla="*/ 19 h 96"/>
                  <a:gd name="T30" fmla="*/ 90 w 90"/>
                  <a:gd name="T31" fmla="*/ 14 h 96"/>
                  <a:gd name="T32" fmla="*/ 81 w 90"/>
                  <a:gd name="T33" fmla="*/ 7 h 96"/>
                  <a:gd name="T34" fmla="*/ 81 w 90"/>
                  <a:gd name="T35" fmla="*/ 7 h 96"/>
                  <a:gd name="T36" fmla="*/ 80 w 90"/>
                  <a:gd name="T37" fmla="*/ 9 h 96"/>
                  <a:gd name="T38" fmla="*/ 88 w 90"/>
                  <a:gd name="T39" fmla="*/ 15 h 96"/>
                  <a:gd name="T40" fmla="*/ 87 w 90"/>
                  <a:gd name="T41" fmla="*/ 18 h 96"/>
                  <a:gd name="T42" fmla="*/ 74 w 90"/>
                  <a:gd name="T43" fmla="*/ 30 h 96"/>
                  <a:gd name="T44" fmla="*/ 61 w 90"/>
                  <a:gd name="T45" fmla="*/ 35 h 96"/>
                  <a:gd name="T46" fmla="*/ 29 w 90"/>
                  <a:gd name="T47" fmla="*/ 71 h 96"/>
                  <a:gd name="T48" fmla="*/ 20 w 90"/>
                  <a:gd name="T49" fmla="*/ 88 h 96"/>
                  <a:gd name="T50" fmla="*/ 13 w 90"/>
                  <a:gd name="T51" fmla="*/ 94 h 96"/>
                  <a:gd name="T52" fmla="*/ 6 w 90"/>
                  <a:gd name="T53" fmla="*/ 89 h 96"/>
                  <a:gd name="T54" fmla="*/ 2 w 90"/>
                  <a:gd name="T55" fmla="*/ 75 h 96"/>
                  <a:gd name="T56" fmla="*/ 17 w 90"/>
                  <a:gd name="T57" fmla="*/ 63 h 96"/>
                  <a:gd name="T58" fmla="*/ 49 w 90"/>
                  <a:gd name="T59" fmla="*/ 22 h 96"/>
                  <a:gd name="T60" fmla="*/ 53 w 90"/>
                  <a:gd name="T61" fmla="*/ 15 h 96"/>
                  <a:gd name="T62" fmla="*/ 67 w 90"/>
                  <a:gd name="T63" fmla="*/ 2 h 96"/>
                  <a:gd name="T64" fmla="*/ 70 w 90"/>
                  <a:gd name="T65" fmla="*/ 5 h 96"/>
                  <a:gd name="T66" fmla="*/ 77 w 90"/>
                  <a:gd name="T67" fmla="*/ 9 h 96"/>
                  <a:gd name="T68" fmla="*/ 81 w 90"/>
                  <a:gd name="T69" fmla="*/ 8 h 96"/>
                  <a:gd name="T70" fmla="*/ 81 w 90"/>
                  <a:gd name="T7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" h="96">
                    <a:moveTo>
                      <a:pt x="81" y="8"/>
                    </a:move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79" y="7"/>
                      <a:pt x="78" y="7"/>
                    </a:cubicBezTo>
                    <a:cubicBezTo>
                      <a:pt x="76" y="6"/>
                      <a:pt x="74" y="6"/>
                      <a:pt x="73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71" y="2"/>
                      <a:pt x="70" y="2"/>
                      <a:pt x="70" y="1"/>
                    </a:cubicBezTo>
                    <a:cubicBezTo>
                      <a:pt x="69" y="1"/>
                      <a:pt x="68" y="0"/>
                      <a:pt x="67" y="0"/>
                    </a:cubicBezTo>
                    <a:cubicBezTo>
                      <a:pt x="67" y="0"/>
                      <a:pt x="66" y="1"/>
                      <a:pt x="65" y="1"/>
                    </a:cubicBezTo>
                    <a:cubicBezTo>
                      <a:pt x="60" y="4"/>
                      <a:pt x="54" y="11"/>
                      <a:pt x="52" y="14"/>
                    </a:cubicBezTo>
                    <a:cubicBezTo>
                      <a:pt x="51" y="14"/>
                      <a:pt x="50" y="15"/>
                      <a:pt x="50" y="16"/>
                    </a:cubicBezTo>
                    <a:cubicBezTo>
                      <a:pt x="48" y="20"/>
                      <a:pt x="45" y="26"/>
                      <a:pt x="41" y="32"/>
                    </a:cubicBezTo>
                    <a:cubicBezTo>
                      <a:pt x="36" y="39"/>
                      <a:pt x="22" y="56"/>
                      <a:pt x="15" y="61"/>
                    </a:cubicBezTo>
                    <a:cubicBezTo>
                      <a:pt x="12" y="64"/>
                      <a:pt x="9" y="66"/>
                      <a:pt x="6" y="68"/>
                    </a:cubicBezTo>
                    <a:cubicBezTo>
                      <a:pt x="3" y="70"/>
                      <a:pt x="1" y="72"/>
                      <a:pt x="0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0" y="83"/>
                      <a:pt x="1" y="87"/>
                      <a:pt x="4" y="90"/>
                    </a:cubicBezTo>
                    <a:cubicBezTo>
                      <a:pt x="6" y="92"/>
                      <a:pt x="7" y="93"/>
                      <a:pt x="8" y="94"/>
                    </a:cubicBezTo>
                    <a:cubicBezTo>
                      <a:pt x="10" y="95"/>
                      <a:pt x="11" y="96"/>
                      <a:pt x="13" y="96"/>
                    </a:cubicBezTo>
                    <a:cubicBezTo>
                      <a:pt x="14" y="96"/>
                      <a:pt x="16" y="95"/>
                      <a:pt x="17" y="94"/>
                    </a:cubicBezTo>
                    <a:cubicBezTo>
                      <a:pt x="20" y="93"/>
                      <a:pt x="21" y="91"/>
                      <a:pt x="22" y="89"/>
                    </a:cubicBezTo>
                    <a:cubicBezTo>
                      <a:pt x="23" y="87"/>
                      <a:pt x="23" y="85"/>
                      <a:pt x="24" y="82"/>
                    </a:cubicBezTo>
                    <a:cubicBezTo>
                      <a:pt x="24" y="80"/>
                      <a:pt x="26" y="76"/>
                      <a:pt x="30" y="72"/>
                    </a:cubicBezTo>
                    <a:cubicBezTo>
                      <a:pt x="34" y="68"/>
                      <a:pt x="38" y="64"/>
                      <a:pt x="43" y="59"/>
                    </a:cubicBezTo>
                    <a:cubicBezTo>
                      <a:pt x="48" y="54"/>
                      <a:pt x="52" y="48"/>
                      <a:pt x="56" y="43"/>
                    </a:cubicBezTo>
                    <a:cubicBezTo>
                      <a:pt x="58" y="40"/>
                      <a:pt x="60" y="38"/>
                      <a:pt x="62" y="36"/>
                    </a:cubicBezTo>
                    <a:cubicBezTo>
                      <a:pt x="64" y="35"/>
                      <a:pt x="66" y="34"/>
                      <a:pt x="67" y="34"/>
                    </a:cubicBezTo>
                    <a:cubicBezTo>
                      <a:pt x="71" y="34"/>
                      <a:pt x="73" y="33"/>
                      <a:pt x="75" y="32"/>
                    </a:cubicBezTo>
                    <a:cubicBezTo>
                      <a:pt x="77" y="30"/>
                      <a:pt x="79" y="28"/>
                      <a:pt x="81" y="26"/>
                    </a:cubicBezTo>
                    <a:cubicBezTo>
                      <a:pt x="83" y="24"/>
                      <a:pt x="85" y="23"/>
                      <a:pt x="87" y="22"/>
                    </a:cubicBezTo>
                    <a:cubicBezTo>
                      <a:pt x="88" y="21"/>
                      <a:pt x="89" y="20"/>
                      <a:pt x="89" y="19"/>
                    </a:cubicBezTo>
                    <a:cubicBezTo>
                      <a:pt x="90" y="18"/>
                      <a:pt x="90" y="18"/>
                      <a:pt x="90" y="16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88" y="12"/>
                      <a:pt x="86" y="10"/>
                      <a:pt x="84" y="9"/>
                    </a:cubicBezTo>
                    <a:cubicBezTo>
                      <a:pt x="83" y="8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6" y="12"/>
                      <a:pt x="88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8" y="18"/>
                      <a:pt x="87" y="18"/>
                    </a:cubicBezTo>
                    <a:cubicBezTo>
                      <a:pt x="86" y="20"/>
                      <a:pt x="83" y="22"/>
                      <a:pt x="80" y="25"/>
                    </a:cubicBezTo>
                    <a:cubicBezTo>
                      <a:pt x="77" y="27"/>
                      <a:pt x="76" y="29"/>
                      <a:pt x="74" y="30"/>
                    </a:cubicBezTo>
                    <a:cubicBezTo>
                      <a:pt x="72" y="31"/>
                      <a:pt x="70" y="32"/>
                      <a:pt x="67" y="32"/>
                    </a:cubicBezTo>
                    <a:cubicBezTo>
                      <a:pt x="65" y="32"/>
                      <a:pt x="63" y="33"/>
                      <a:pt x="61" y="35"/>
                    </a:cubicBezTo>
                    <a:cubicBezTo>
                      <a:pt x="55" y="40"/>
                      <a:pt x="48" y="51"/>
                      <a:pt x="41" y="58"/>
                    </a:cubicBezTo>
                    <a:cubicBezTo>
                      <a:pt x="37" y="62"/>
                      <a:pt x="32" y="67"/>
                      <a:pt x="29" y="71"/>
                    </a:cubicBezTo>
                    <a:cubicBezTo>
                      <a:pt x="25" y="75"/>
                      <a:pt x="22" y="79"/>
                      <a:pt x="22" y="82"/>
                    </a:cubicBezTo>
                    <a:cubicBezTo>
                      <a:pt x="21" y="85"/>
                      <a:pt x="21" y="87"/>
                      <a:pt x="20" y="88"/>
                    </a:cubicBezTo>
                    <a:cubicBezTo>
                      <a:pt x="19" y="90"/>
                      <a:pt x="18" y="91"/>
                      <a:pt x="16" y="93"/>
                    </a:cubicBezTo>
                    <a:cubicBezTo>
                      <a:pt x="15" y="94"/>
                      <a:pt x="14" y="94"/>
                      <a:pt x="13" y="94"/>
                    </a:cubicBezTo>
                    <a:cubicBezTo>
                      <a:pt x="12" y="94"/>
                      <a:pt x="11" y="93"/>
                      <a:pt x="10" y="92"/>
                    </a:cubicBezTo>
                    <a:cubicBezTo>
                      <a:pt x="8" y="92"/>
                      <a:pt x="7" y="90"/>
                      <a:pt x="6" y="89"/>
                    </a:cubicBezTo>
                    <a:cubicBezTo>
                      <a:pt x="3" y="86"/>
                      <a:pt x="2" y="82"/>
                      <a:pt x="2" y="79"/>
                    </a:cubicBezTo>
                    <a:cubicBezTo>
                      <a:pt x="2" y="78"/>
                      <a:pt x="2" y="76"/>
                      <a:pt x="2" y="75"/>
                    </a:cubicBezTo>
                    <a:cubicBezTo>
                      <a:pt x="3" y="73"/>
                      <a:pt x="5" y="71"/>
                      <a:pt x="7" y="69"/>
                    </a:cubicBezTo>
                    <a:cubicBezTo>
                      <a:pt x="10" y="67"/>
                      <a:pt x="13" y="65"/>
                      <a:pt x="17" y="63"/>
                    </a:cubicBezTo>
                    <a:cubicBezTo>
                      <a:pt x="23" y="57"/>
                      <a:pt x="37" y="40"/>
                      <a:pt x="43" y="33"/>
                    </a:cubicBezTo>
                    <a:cubicBezTo>
                      <a:pt x="45" y="29"/>
                      <a:pt x="47" y="25"/>
                      <a:pt x="49" y="22"/>
                    </a:cubicBezTo>
                    <a:cubicBezTo>
                      <a:pt x="50" y="20"/>
                      <a:pt x="51" y="19"/>
                      <a:pt x="51" y="17"/>
                    </a:cubicBezTo>
                    <a:cubicBezTo>
                      <a:pt x="52" y="16"/>
                      <a:pt x="53" y="15"/>
                      <a:pt x="53" y="15"/>
                    </a:cubicBezTo>
                    <a:cubicBezTo>
                      <a:pt x="55" y="13"/>
                      <a:pt x="62" y="6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3"/>
                      <a:pt x="69" y="4"/>
                      <a:pt x="70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8"/>
                      <a:pt x="75" y="8"/>
                      <a:pt x="77" y="9"/>
                    </a:cubicBezTo>
                    <a:cubicBezTo>
                      <a:pt x="79" y="9"/>
                      <a:pt x="81" y="9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753"/>
              <p:cNvSpPr>
                <a:spLocks/>
              </p:cNvSpPr>
              <p:nvPr/>
            </p:nvSpPr>
            <p:spPr bwMode="auto">
              <a:xfrm>
                <a:off x="463988" y="2668101"/>
                <a:ext cx="122238" cy="161925"/>
              </a:xfrm>
              <a:custGeom>
                <a:avLst/>
                <a:gdLst>
                  <a:gd name="T0" fmla="*/ 76 w 76"/>
                  <a:gd name="T1" fmla="*/ 11 h 101"/>
                  <a:gd name="T2" fmla="*/ 73 w 76"/>
                  <a:gd name="T3" fmla="*/ 6 h 101"/>
                  <a:gd name="T4" fmla="*/ 64 w 76"/>
                  <a:gd name="T5" fmla="*/ 0 h 101"/>
                  <a:gd name="T6" fmla="*/ 55 w 76"/>
                  <a:gd name="T7" fmla="*/ 7 h 101"/>
                  <a:gd name="T8" fmla="*/ 44 w 76"/>
                  <a:gd name="T9" fmla="*/ 20 h 101"/>
                  <a:gd name="T10" fmla="*/ 40 w 76"/>
                  <a:gd name="T11" fmla="*/ 34 h 101"/>
                  <a:gd name="T12" fmla="*/ 12 w 76"/>
                  <a:gd name="T13" fmla="*/ 73 h 101"/>
                  <a:gd name="T14" fmla="*/ 1 w 76"/>
                  <a:gd name="T15" fmla="*/ 88 h 101"/>
                  <a:gd name="T16" fmla="*/ 7 w 76"/>
                  <a:gd name="T17" fmla="*/ 93 h 101"/>
                  <a:gd name="T18" fmla="*/ 19 w 76"/>
                  <a:gd name="T19" fmla="*/ 100 h 101"/>
                  <a:gd name="T20" fmla="*/ 25 w 76"/>
                  <a:gd name="T21" fmla="*/ 84 h 101"/>
                  <a:gd name="T22" fmla="*/ 43 w 76"/>
                  <a:gd name="T23" fmla="*/ 52 h 101"/>
                  <a:gd name="T24" fmla="*/ 58 w 76"/>
                  <a:gd name="T25" fmla="*/ 37 h 101"/>
                  <a:gd name="T26" fmla="*/ 67 w 76"/>
                  <a:gd name="T27" fmla="*/ 31 h 101"/>
                  <a:gd name="T28" fmla="*/ 76 w 76"/>
                  <a:gd name="T29" fmla="*/ 19 h 101"/>
                  <a:gd name="T30" fmla="*/ 76 w 76"/>
                  <a:gd name="T31" fmla="*/ 1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101">
                    <a:moveTo>
                      <a:pt x="76" y="11"/>
                    </a:moveTo>
                    <a:cubicBezTo>
                      <a:pt x="76" y="11"/>
                      <a:pt x="75" y="8"/>
                      <a:pt x="73" y="6"/>
                    </a:cubicBezTo>
                    <a:cubicBezTo>
                      <a:pt x="71" y="5"/>
                      <a:pt x="67" y="0"/>
                      <a:pt x="64" y="0"/>
                    </a:cubicBezTo>
                    <a:cubicBezTo>
                      <a:pt x="62" y="0"/>
                      <a:pt x="59" y="2"/>
                      <a:pt x="55" y="7"/>
                    </a:cubicBezTo>
                    <a:cubicBezTo>
                      <a:pt x="51" y="12"/>
                      <a:pt x="47" y="17"/>
                      <a:pt x="44" y="20"/>
                    </a:cubicBezTo>
                    <a:cubicBezTo>
                      <a:pt x="42" y="23"/>
                      <a:pt x="48" y="25"/>
                      <a:pt x="40" y="34"/>
                    </a:cubicBezTo>
                    <a:cubicBezTo>
                      <a:pt x="33" y="44"/>
                      <a:pt x="20" y="65"/>
                      <a:pt x="12" y="73"/>
                    </a:cubicBezTo>
                    <a:cubicBezTo>
                      <a:pt x="4" y="81"/>
                      <a:pt x="0" y="85"/>
                      <a:pt x="1" y="88"/>
                    </a:cubicBezTo>
                    <a:cubicBezTo>
                      <a:pt x="1" y="91"/>
                      <a:pt x="3" y="91"/>
                      <a:pt x="7" y="93"/>
                    </a:cubicBezTo>
                    <a:cubicBezTo>
                      <a:pt x="10" y="95"/>
                      <a:pt x="15" y="101"/>
                      <a:pt x="19" y="100"/>
                    </a:cubicBezTo>
                    <a:cubicBezTo>
                      <a:pt x="23" y="100"/>
                      <a:pt x="23" y="91"/>
                      <a:pt x="25" y="84"/>
                    </a:cubicBezTo>
                    <a:cubicBezTo>
                      <a:pt x="27" y="77"/>
                      <a:pt x="35" y="64"/>
                      <a:pt x="43" y="52"/>
                    </a:cubicBezTo>
                    <a:cubicBezTo>
                      <a:pt x="51" y="41"/>
                      <a:pt x="53" y="37"/>
                      <a:pt x="58" y="37"/>
                    </a:cubicBezTo>
                    <a:cubicBezTo>
                      <a:pt x="62" y="37"/>
                      <a:pt x="62" y="36"/>
                      <a:pt x="67" y="31"/>
                    </a:cubicBezTo>
                    <a:cubicBezTo>
                      <a:pt x="71" y="26"/>
                      <a:pt x="76" y="22"/>
                      <a:pt x="76" y="19"/>
                    </a:cubicBezTo>
                    <a:cubicBezTo>
                      <a:pt x="75" y="17"/>
                      <a:pt x="76" y="11"/>
                      <a:pt x="76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754"/>
              <p:cNvSpPr>
                <a:spLocks/>
              </p:cNvSpPr>
              <p:nvPr/>
            </p:nvSpPr>
            <p:spPr bwMode="auto">
              <a:xfrm>
                <a:off x="465576" y="2676038"/>
                <a:ext cx="120650" cy="153988"/>
              </a:xfrm>
              <a:custGeom>
                <a:avLst/>
                <a:gdLst>
                  <a:gd name="T0" fmla="*/ 75 w 75"/>
                  <a:gd name="T1" fmla="*/ 6 h 96"/>
                  <a:gd name="T2" fmla="*/ 72 w 75"/>
                  <a:gd name="T3" fmla="*/ 1 h 96"/>
                  <a:gd name="T4" fmla="*/ 71 w 75"/>
                  <a:gd name="T5" fmla="*/ 0 h 96"/>
                  <a:gd name="T6" fmla="*/ 72 w 75"/>
                  <a:gd name="T7" fmla="*/ 3 h 96"/>
                  <a:gd name="T8" fmla="*/ 72 w 75"/>
                  <a:gd name="T9" fmla="*/ 12 h 96"/>
                  <a:gd name="T10" fmla="*/ 63 w 75"/>
                  <a:gd name="T11" fmla="*/ 23 h 96"/>
                  <a:gd name="T12" fmla="*/ 54 w 75"/>
                  <a:gd name="T13" fmla="*/ 29 h 96"/>
                  <a:gd name="T14" fmla="*/ 39 w 75"/>
                  <a:gd name="T15" fmla="*/ 44 h 96"/>
                  <a:gd name="T16" fmla="*/ 21 w 75"/>
                  <a:gd name="T17" fmla="*/ 76 h 96"/>
                  <a:gd name="T18" fmla="*/ 15 w 75"/>
                  <a:gd name="T19" fmla="*/ 93 h 96"/>
                  <a:gd name="T20" fmla="*/ 3 w 75"/>
                  <a:gd name="T21" fmla="*/ 85 h 96"/>
                  <a:gd name="T22" fmla="*/ 0 w 75"/>
                  <a:gd name="T23" fmla="*/ 84 h 96"/>
                  <a:gd name="T24" fmla="*/ 6 w 75"/>
                  <a:gd name="T25" fmla="*/ 88 h 96"/>
                  <a:gd name="T26" fmla="*/ 18 w 75"/>
                  <a:gd name="T27" fmla="*/ 95 h 96"/>
                  <a:gd name="T28" fmla="*/ 24 w 75"/>
                  <a:gd name="T29" fmla="*/ 79 h 96"/>
                  <a:gd name="T30" fmla="*/ 42 w 75"/>
                  <a:gd name="T31" fmla="*/ 47 h 96"/>
                  <a:gd name="T32" fmla="*/ 57 w 75"/>
                  <a:gd name="T33" fmla="*/ 32 h 96"/>
                  <a:gd name="T34" fmla="*/ 66 w 75"/>
                  <a:gd name="T35" fmla="*/ 26 h 96"/>
                  <a:gd name="T36" fmla="*/ 75 w 75"/>
                  <a:gd name="T37" fmla="*/ 14 h 96"/>
                  <a:gd name="T38" fmla="*/ 75 w 75"/>
                  <a:gd name="T39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6">
                    <a:moveTo>
                      <a:pt x="75" y="6"/>
                    </a:moveTo>
                    <a:cubicBezTo>
                      <a:pt x="75" y="6"/>
                      <a:pt x="74" y="3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2" y="3"/>
                      <a:pt x="72" y="9"/>
                      <a:pt x="72" y="12"/>
                    </a:cubicBezTo>
                    <a:cubicBezTo>
                      <a:pt x="72" y="14"/>
                      <a:pt x="67" y="18"/>
                      <a:pt x="63" y="23"/>
                    </a:cubicBezTo>
                    <a:cubicBezTo>
                      <a:pt x="59" y="28"/>
                      <a:pt x="59" y="29"/>
                      <a:pt x="54" y="29"/>
                    </a:cubicBezTo>
                    <a:cubicBezTo>
                      <a:pt x="50" y="29"/>
                      <a:pt x="47" y="33"/>
                      <a:pt x="39" y="44"/>
                    </a:cubicBezTo>
                    <a:cubicBezTo>
                      <a:pt x="31" y="56"/>
                      <a:pt x="23" y="69"/>
                      <a:pt x="21" y="76"/>
                    </a:cubicBezTo>
                    <a:cubicBezTo>
                      <a:pt x="19" y="84"/>
                      <a:pt x="19" y="92"/>
                      <a:pt x="15" y="93"/>
                    </a:cubicBezTo>
                    <a:cubicBezTo>
                      <a:pt x="11" y="93"/>
                      <a:pt x="7" y="87"/>
                      <a:pt x="3" y="85"/>
                    </a:cubicBezTo>
                    <a:cubicBezTo>
                      <a:pt x="2" y="84"/>
                      <a:pt x="1" y="84"/>
                      <a:pt x="0" y="84"/>
                    </a:cubicBezTo>
                    <a:cubicBezTo>
                      <a:pt x="0" y="86"/>
                      <a:pt x="3" y="86"/>
                      <a:pt x="6" y="88"/>
                    </a:cubicBezTo>
                    <a:cubicBezTo>
                      <a:pt x="9" y="90"/>
                      <a:pt x="14" y="96"/>
                      <a:pt x="18" y="95"/>
                    </a:cubicBezTo>
                    <a:cubicBezTo>
                      <a:pt x="22" y="95"/>
                      <a:pt x="22" y="86"/>
                      <a:pt x="24" y="79"/>
                    </a:cubicBezTo>
                    <a:cubicBezTo>
                      <a:pt x="26" y="72"/>
                      <a:pt x="34" y="59"/>
                      <a:pt x="42" y="47"/>
                    </a:cubicBezTo>
                    <a:cubicBezTo>
                      <a:pt x="50" y="36"/>
                      <a:pt x="52" y="32"/>
                      <a:pt x="57" y="32"/>
                    </a:cubicBezTo>
                    <a:cubicBezTo>
                      <a:pt x="61" y="32"/>
                      <a:pt x="61" y="31"/>
                      <a:pt x="66" y="26"/>
                    </a:cubicBezTo>
                    <a:cubicBezTo>
                      <a:pt x="70" y="21"/>
                      <a:pt x="75" y="17"/>
                      <a:pt x="75" y="14"/>
                    </a:cubicBezTo>
                    <a:cubicBezTo>
                      <a:pt x="74" y="12"/>
                      <a:pt x="75" y="6"/>
                      <a:pt x="75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755"/>
              <p:cNvSpPr>
                <a:spLocks/>
              </p:cNvSpPr>
              <p:nvPr/>
            </p:nvSpPr>
            <p:spPr bwMode="auto">
              <a:xfrm>
                <a:off x="463988" y="2666513"/>
                <a:ext cx="123825" cy="163513"/>
              </a:xfrm>
              <a:custGeom>
                <a:avLst/>
                <a:gdLst>
                  <a:gd name="T0" fmla="*/ 77 w 77"/>
                  <a:gd name="T1" fmla="*/ 12 h 102"/>
                  <a:gd name="T2" fmla="*/ 69 w 77"/>
                  <a:gd name="T3" fmla="*/ 3 h 102"/>
                  <a:gd name="T4" fmla="*/ 64 w 77"/>
                  <a:gd name="T5" fmla="*/ 0 h 102"/>
                  <a:gd name="T6" fmla="*/ 64 w 77"/>
                  <a:gd name="T7" fmla="*/ 0 h 102"/>
                  <a:gd name="T8" fmla="*/ 44 w 77"/>
                  <a:gd name="T9" fmla="*/ 20 h 102"/>
                  <a:gd name="T10" fmla="*/ 43 w 77"/>
                  <a:gd name="T11" fmla="*/ 27 h 102"/>
                  <a:gd name="T12" fmla="*/ 25 w 77"/>
                  <a:gd name="T13" fmla="*/ 55 h 102"/>
                  <a:gd name="T14" fmla="*/ 3 w 77"/>
                  <a:gd name="T15" fmla="*/ 82 h 102"/>
                  <a:gd name="T16" fmla="*/ 0 w 77"/>
                  <a:gd name="T17" fmla="*/ 89 h 102"/>
                  <a:gd name="T18" fmla="*/ 6 w 77"/>
                  <a:gd name="T19" fmla="*/ 95 h 102"/>
                  <a:gd name="T20" fmla="*/ 18 w 77"/>
                  <a:gd name="T21" fmla="*/ 102 h 102"/>
                  <a:gd name="T22" fmla="*/ 22 w 77"/>
                  <a:gd name="T23" fmla="*/ 100 h 102"/>
                  <a:gd name="T24" fmla="*/ 26 w 77"/>
                  <a:gd name="T25" fmla="*/ 85 h 102"/>
                  <a:gd name="T26" fmla="*/ 52 w 77"/>
                  <a:gd name="T27" fmla="*/ 42 h 102"/>
                  <a:gd name="T28" fmla="*/ 61 w 77"/>
                  <a:gd name="T29" fmla="*/ 39 h 102"/>
                  <a:gd name="T30" fmla="*/ 67 w 77"/>
                  <a:gd name="T31" fmla="*/ 32 h 102"/>
                  <a:gd name="T32" fmla="*/ 77 w 77"/>
                  <a:gd name="T33" fmla="*/ 21 h 102"/>
                  <a:gd name="T34" fmla="*/ 77 w 77"/>
                  <a:gd name="T35" fmla="*/ 18 h 102"/>
                  <a:gd name="T36" fmla="*/ 77 w 77"/>
                  <a:gd name="T37" fmla="*/ 12 h 102"/>
                  <a:gd name="T38" fmla="*/ 77 w 77"/>
                  <a:gd name="T39" fmla="*/ 12 h 102"/>
                  <a:gd name="T40" fmla="*/ 75 w 77"/>
                  <a:gd name="T41" fmla="*/ 12 h 102"/>
                  <a:gd name="T42" fmla="*/ 75 w 77"/>
                  <a:gd name="T43" fmla="*/ 20 h 102"/>
                  <a:gd name="T44" fmla="*/ 72 w 77"/>
                  <a:gd name="T45" fmla="*/ 25 h 102"/>
                  <a:gd name="T46" fmla="*/ 62 w 77"/>
                  <a:gd name="T47" fmla="*/ 36 h 102"/>
                  <a:gd name="T48" fmla="*/ 58 w 77"/>
                  <a:gd name="T49" fmla="*/ 37 h 102"/>
                  <a:gd name="T50" fmla="*/ 42 w 77"/>
                  <a:gd name="T51" fmla="*/ 53 h 102"/>
                  <a:gd name="T52" fmla="*/ 21 w 77"/>
                  <a:gd name="T53" fmla="*/ 96 h 102"/>
                  <a:gd name="T54" fmla="*/ 19 w 77"/>
                  <a:gd name="T55" fmla="*/ 100 h 102"/>
                  <a:gd name="T56" fmla="*/ 13 w 77"/>
                  <a:gd name="T57" fmla="*/ 98 h 102"/>
                  <a:gd name="T58" fmla="*/ 3 w 77"/>
                  <a:gd name="T59" fmla="*/ 91 h 102"/>
                  <a:gd name="T60" fmla="*/ 2 w 77"/>
                  <a:gd name="T61" fmla="*/ 88 h 102"/>
                  <a:gd name="T62" fmla="*/ 13 w 77"/>
                  <a:gd name="T63" fmla="*/ 75 h 102"/>
                  <a:gd name="T64" fmla="*/ 41 w 77"/>
                  <a:gd name="T65" fmla="*/ 36 h 102"/>
                  <a:gd name="T66" fmla="*/ 45 w 77"/>
                  <a:gd name="T67" fmla="*/ 23 h 102"/>
                  <a:gd name="T68" fmla="*/ 56 w 77"/>
                  <a:gd name="T69" fmla="*/ 8 h 102"/>
                  <a:gd name="T70" fmla="*/ 64 w 77"/>
                  <a:gd name="T71" fmla="*/ 2 h 102"/>
                  <a:gd name="T72" fmla="*/ 66 w 77"/>
                  <a:gd name="T73" fmla="*/ 3 h 102"/>
                  <a:gd name="T74" fmla="*/ 72 w 77"/>
                  <a:gd name="T75" fmla="*/ 8 h 102"/>
                  <a:gd name="T76" fmla="*/ 75 w 77"/>
                  <a:gd name="T77" fmla="*/ 12 h 102"/>
                  <a:gd name="T78" fmla="*/ 76 w 77"/>
                  <a:gd name="T79" fmla="*/ 12 h 102"/>
                  <a:gd name="T80" fmla="*/ 76 w 77"/>
                  <a:gd name="T81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02">
                    <a:moveTo>
                      <a:pt x="76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8"/>
                      <a:pt x="73" y="6"/>
                    </a:cubicBezTo>
                    <a:cubicBezTo>
                      <a:pt x="72" y="6"/>
                      <a:pt x="71" y="4"/>
                      <a:pt x="69" y="3"/>
                    </a:cubicBezTo>
                    <a:cubicBezTo>
                      <a:pt x="69" y="2"/>
                      <a:pt x="68" y="2"/>
                      <a:pt x="67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0"/>
                      <a:pt x="58" y="2"/>
                      <a:pt x="54" y="7"/>
                    </a:cubicBezTo>
                    <a:cubicBezTo>
                      <a:pt x="51" y="12"/>
                      <a:pt x="46" y="18"/>
                      <a:pt x="44" y="20"/>
                    </a:cubicBezTo>
                    <a:cubicBezTo>
                      <a:pt x="43" y="21"/>
                      <a:pt x="43" y="22"/>
                      <a:pt x="43" y="23"/>
                    </a:cubicBezTo>
                    <a:cubicBezTo>
                      <a:pt x="43" y="24"/>
                      <a:pt x="43" y="25"/>
                      <a:pt x="43" y="27"/>
                    </a:cubicBezTo>
                    <a:cubicBezTo>
                      <a:pt x="43" y="28"/>
                      <a:pt x="43" y="31"/>
                      <a:pt x="40" y="35"/>
                    </a:cubicBezTo>
                    <a:cubicBezTo>
                      <a:pt x="36" y="40"/>
                      <a:pt x="31" y="47"/>
                      <a:pt x="25" y="55"/>
                    </a:cubicBezTo>
                    <a:cubicBezTo>
                      <a:pt x="20" y="62"/>
                      <a:pt x="15" y="70"/>
                      <a:pt x="11" y="73"/>
                    </a:cubicBezTo>
                    <a:cubicBezTo>
                      <a:pt x="7" y="77"/>
                      <a:pt x="4" y="80"/>
                      <a:pt x="3" y="82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1"/>
                      <a:pt x="1" y="92"/>
                      <a:pt x="2" y="93"/>
                    </a:cubicBezTo>
                    <a:cubicBezTo>
                      <a:pt x="3" y="93"/>
                      <a:pt x="5" y="94"/>
                      <a:pt x="6" y="95"/>
                    </a:cubicBezTo>
                    <a:cubicBezTo>
                      <a:pt x="8" y="96"/>
                      <a:pt x="10" y="98"/>
                      <a:pt x="12" y="99"/>
                    </a:cubicBezTo>
                    <a:cubicBezTo>
                      <a:pt x="14" y="101"/>
                      <a:pt x="16" y="102"/>
                      <a:pt x="18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21" y="101"/>
                      <a:pt x="22" y="100"/>
                    </a:cubicBezTo>
                    <a:cubicBezTo>
                      <a:pt x="23" y="98"/>
                      <a:pt x="23" y="96"/>
                      <a:pt x="24" y="93"/>
                    </a:cubicBezTo>
                    <a:cubicBezTo>
                      <a:pt x="24" y="91"/>
                      <a:pt x="25" y="88"/>
                      <a:pt x="26" y="85"/>
                    </a:cubicBezTo>
                    <a:cubicBezTo>
                      <a:pt x="28" y="78"/>
                      <a:pt x="35" y="65"/>
                      <a:pt x="43" y="54"/>
                    </a:cubicBezTo>
                    <a:cubicBezTo>
                      <a:pt x="47" y="48"/>
                      <a:pt x="50" y="44"/>
                      <a:pt x="52" y="42"/>
                    </a:cubicBezTo>
                    <a:cubicBezTo>
                      <a:pt x="55" y="40"/>
                      <a:pt x="56" y="39"/>
                      <a:pt x="58" y="39"/>
                    </a:cubicBezTo>
                    <a:cubicBezTo>
                      <a:pt x="59" y="39"/>
                      <a:pt x="60" y="39"/>
                      <a:pt x="61" y="39"/>
                    </a:cubicBezTo>
                    <a:cubicBezTo>
                      <a:pt x="62" y="38"/>
                      <a:pt x="63" y="38"/>
                      <a:pt x="64" y="37"/>
                    </a:cubicBezTo>
                    <a:cubicBezTo>
                      <a:pt x="65" y="36"/>
                      <a:pt x="66" y="34"/>
                      <a:pt x="67" y="32"/>
                    </a:cubicBezTo>
                    <a:cubicBezTo>
                      <a:pt x="69" y="30"/>
                      <a:pt x="72" y="28"/>
                      <a:pt x="73" y="26"/>
                    </a:cubicBezTo>
                    <a:cubicBezTo>
                      <a:pt x="75" y="24"/>
                      <a:pt x="77" y="23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19"/>
                      <a:pt x="77" y="18"/>
                    </a:cubicBezTo>
                    <a:cubicBezTo>
                      <a:pt x="77" y="17"/>
                      <a:pt x="77" y="15"/>
                      <a:pt x="77" y="14"/>
                    </a:cubicBezTo>
                    <a:cubicBezTo>
                      <a:pt x="77" y="13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5"/>
                      <a:pt x="75" y="18"/>
                    </a:cubicBezTo>
                    <a:cubicBezTo>
                      <a:pt x="75" y="19"/>
                      <a:pt x="75" y="20"/>
                      <a:pt x="75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4" y="23"/>
                      <a:pt x="72" y="25"/>
                    </a:cubicBezTo>
                    <a:cubicBezTo>
                      <a:pt x="70" y="26"/>
                      <a:pt x="68" y="29"/>
                      <a:pt x="66" y="31"/>
                    </a:cubicBezTo>
                    <a:cubicBezTo>
                      <a:pt x="64" y="34"/>
                      <a:pt x="63" y="35"/>
                      <a:pt x="62" y="36"/>
                    </a:cubicBezTo>
                    <a:cubicBezTo>
                      <a:pt x="61" y="36"/>
                      <a:pt x="61" y="36"/>
                      <a:pt x="60" y="37"/>
                    </a:cubicBezTo>
                    <a:cubicBezTo>
                      <a:pt x="60" y="37"/>
                      <a:pt x="59" y="37"/>
                      <a:pt x="58" y="37"/>
                    </a:cubicBezTo>
                    <a:cubicBezTo>
                      <a:pt x="55" y="37"/>
                      <a:pt x="53" y="38"/>
                      <a:pt x="51" y="40"/>
                    </a:cubicBezTo>
                    <a:cubicBezTo>
                      <a:pt x="48" y="43"/>
                      <a:pt x="46" y="47"/>
                      <a:pt x="42" y="53"/>
                    </a:cubicBezTo>
                    <a:cubicBezTo>
                      <a:pt x="34" y="64"/>
                      <a:pt x="26" y="77"/>
                      <a:pt x="24" y="85"/>
                    </a:cubicBezTo>
                    <a:cubicBezTo>
                      <a:pt x="23" y="88"/>
                      <a:pt x="22" y="92"/>
                      <a:pt x="21" y="96"/>
                    </a:cubicBezTo>
                    <a:cubicBezTo>
                      <a:pt x="21" y="97"/>
                      <a:pt x="21" y="98"/>
                      <a:pt x="20" y="99"/>
                    </a:cubicBezTo>
                    <a:cubicBezTo>
                      <a:pt x="20" y="100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7" y="100"/>
                      <a:pt x="15" y="99"/>
                      <a:pt x="13" y="98"/>
                    </a:cubicBezTo>
                    <a:cubicBezTo>
                      <a:pt x="11" y="96"/>
                      <a:pt x="9" y="94"/>
                      <a:pt x="7" y="93"/>
                    </a:cubicBezTo>
                    <a:cubicBezTo>
                      <a:pt x="6" y="92"/>
                      <a:pt x="4" y="92"/>
                      <a:pt x="3" y="91"/>
                    </a:cubicBezTo>
                    <a:cubicBezTo>
                      <a:pt x="2" y="90"/>
                      <a:pt x="2" y="90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6"/>
                      <a:pt x="4" y="83"/>
                    </a:cubicBezTo>
                    <a:cubicBezTo>
                      <a:pt x="6" y="81"/>
                      <a:pt x="9" y="78"/>
                      <a:pt x="13" y="75"/>
                    </a:cubicBezTo>
                    <a:cubicBezTo>
                      <a:pt x="17" y="71"/>
                      <a:pt x="22" y="64"/>
                      <a:pt x="27" y="56"/>
                    </a:cubicBezTo>
                    <a:cubicBezTo>
                      <a:pt x="32" y="49"/>
                      <a:pt x="37" y="41"/>
                      <a:pt x="41" y="36"/>
                    </a:cubicBezTo>
                    <a:cubicBezTo>
                      <a:pt x="44" y="32"/>
                      <a:pt x="45" y="29"/>
                      <a:pt x="45" y="27"/>
                    </a:cubicBezTo>
                    <a:cubicBezTo>
                      <a:pt x="45" y="25"/>
                      <a:pt x="45" y="23"/>
                      <a:pt x="45" y="23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8" y="19"/>
                      <a:pt x="52" y="14"/>
                      <a:pt x="56" y="8"/>
                    </a:cubicBezTo>
                    <a:cubicBezTo>
                      <a:pt x="60" y="3"/>
                      <a:pt x="62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6" y="3"/>
                    </a:cubicBezTo>
                    <a:cubicBezTo>
                      <a:pt x="67" y="3"/>
                      <a:pt x="68" y="4"/>
                      <a:pt x="69" y="5"/>
                    </a:cubicBezTo>
                    <a:cubicBezTo>
                      <a:pt x="70" y="6"/>
                      <a:pt x="71" y="7"/>
                      <a:pt x="72" y="8"/>
                    </a:cubicBezTo>
                    <a:cubicBezTo>
                      <a:pt x="73" y="9"/>
                      <a:pt x="74" y="10"/>
                      <a:pt x="74" y="11"/>
                    </a:cubicBezTo>
                    <a:cubicBezTo>
                      <a:pt x="75" y="11"/>
                      <a:pt x="75" y="12"/>
                      <a:pt x="75" y="12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756"/>
              <p:cNvSpPr>
                <a:spLocks/>
              </p:cNvSpPr>
              <p:nvPr/>
            </p:nvSpPr>
            <p:spPr bwMode="auto">
              <a:xfrm>
                <a:off x="508438" y="2699851"/>
                <a:ext cx="96838" cy="142875"/>
              </a:xfrm>
              <a:custGeom>
                <a:avLst/>
                <a:gdLst>
                  <a:gd name="T0" fmla="*/ 59 w 61"/>
                  <a:gd name="T1" fmla="*/ 8 h 89"/>
                  <a:gd name="T2" fmla="*/ 50 w 61"/>
                  <a:gd name="T3" fmla="*/ 1 h 89"/>
                  <a:gd name="T4" fmla="*/ 38 w 61"/>
                  <a:gd name="T5" fmla="*/ 14 h 89"/>
                  <a:gd name="T6" fmla="*/ 35 w 61"/>
                  <a:gd name="T7" fmla="*/ 34 h 89"/>
                  <a:gd name="T8" fmla="*/ 12 w 61"/>
                  <a:gd name="T9" fmla="*/ 64 h 89"/>
                  <a:gd name="T10" fmla="*/ 3 w 61"/>
                  <a:gd name="T11" fmla="*/ 76 h 89"/>
                  <a:gd name="T12" fmla="*/ 8 w 61"/>
                  <a:gd name="T13" fmla="*/ 88 h 89"/>
                  <a:gd name="T14" fmla="*/ 22 w 61"/>
                  <a:gd name="T15" fmla="*/ 80 h 89"/>
                  <a:gd name="T16" fmla="*/ 39 w 61"/>
                  <a:gd name="T17" fmla="*/ 50 h 89"/>
                  <a:gd name="T18" fmla="*/ 55 w 61"/>
                  <a:gd name="T19" fmla="*/ 31 h 89"/>
                  <a:gd name="T20" fmla="*/ 60 w 61"/>
                  <a:gd name="T21" fmla="*/ 23 h 89"/>
                  <a:gd name="T22" fmla="*/ 59 w 61"/>
                  <a:gd name="T23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89">
                    <a:moveTo>
                      <a:pt x="59" y="8"/>
                    </a:moveTo>
                    <a:cubicBezTo>
                      <a:pt x="59" y="8"/>
                      <a:pt x="54" y="0"/>
                      <a:pt x="50" y="1"/>
                    </a:cubicBezTo>
                    <a:cubicBezTo>
                      <a:pt x="46" y="3"/>
                      <a:pt x="40" y="12"/>
                      <a:pt x="38" y="14"/>
                    </a:cubicBezTo>
                    <a:cubicBezTo>
                      <a:pt x="36" y="16"/>
                      <a:pt x="41" y="26"/>
                      <a:pt x="35" y="34"/>
                    </a:cubicBezTo>
                    <a:cubicBezTo>
                      <a:pt x="30" y="41"/>
                      <a:pt x="17" y="59"/>
                      <a:pt x="12" y="64"/>
                    </a:cubicBezTo>
                    <a:cubicBezTo>
                      <a:pt x="6" y="68"/>
                      <a:pt x="0" y="73"/>
                      <a:pt x="3" y="76"/>
                    </a:cubicBezTo>
                    <a:cubicBezTo>
                      <a:pt x="5" y="80"/>
                      <a:pt x="5" y="87"/>
                      <a:pt x="8" y="88"/>
                    </a:cubicBezTo>
                    <a:cubicBezTo>
                      <a:pt x="11" y="89"/>
                      <a:pt x="21" y="86"/>
                      <a:pt x="22" y="80"/>
                    </a:cubicBezTo>
                    <a:cubicBezTo>
                      <a:pt x="22" y="74"/>
                      <a:pt x="32" y="62"/>
                      <a:pt x="39" y="50"/>
                    </a:cubicBezTo>
                    <a:cubicBezTo>
                      <a:pt x="47" y="39"/>
                      <a:pt x="49" y="33"/>
                      <a:pt x="55" y="31"/>
                    </a:cubicBezTo>
                    <a:cubicBezTo>
                      <a:pt x="61" y="30"/>
                      <a:pt x="60" y="29"/>
                      <a:pt x="60" y="23"/>
                    </a:cubicBezTo>
                    <a:cubicBezTo>
                      <a:pt x="61" y="17"/>
                      <a:pt x="59" y="8"/>
                      <a:pt x="59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757"/>
              <p:cNvSpPr>
                <a:spLocks/>
              </p:cNvSpPr>
              <p:nvPr/>
            </p:nvSpPr>
            <p:spPr bwMode="auto">
              <a:xfrm>
                <a:off x="517963" y="2701438"/>
                <a:ext cx="87313" cy="141288"/>
              </a:xfrm>
              <a:custGeom>
                <a:avLst/>
                <a:gdLst>
                  <a:gd name="T0" fmla="*/ 53 w 55"/>
                  <a:gd name="T1" fmla="*/ 7 h 88"/>
                  <a:gd name="T2" fmla="*/ 46 w 55"/>
                  <a:gd name="T3" fmla="*/ 0 h 88"/>
                  <a:gd name="T4" fmla="*/ 50 w 55"/>
                  <a:gd name="T5" fmla="*/ 5 h 88"/>
                  <a:gd name="T6" fmla="*/ 51 w 55"/>
                  <a:gd name="T7" fmla="*/ 20 h 88"/>
                  <a:gd name="T8" fmla="*/ 46 w 55"/>
                  <a:gd name="T9" fmla="*/ 28 h 88"/>
                  <a:gd name="T10" fmla="*/ 30 w 55"/>
                  <a:gd name="T11" fmla="*/ 48 h 88"/>
                  <a:gd name="T12" fmla="*/ 12 w 55"/>
                  <a:gd name="T13" fmla="*/ 77 h 88"/>
                  <a:gd name="T14" fmla="*/ 0 w 55"/>
                  <a:gd name="T15" fmla="*/ 86 h 88"/>
                  <a:gd name="T16" fmla="*/ 2 w 55"/>
                  <a:gd name="T17" fmla="*/ 87 h 88"/>
                  <a:gd name="T18" fmla="*/ 16 w 55"/>
                  <a:gd name="T19" fmla="*/ 79 h 88"/>
                  <a:gd name="T20" fmla="*/ 33 w 55"/>
                  <a:gd name="T21" fmla="*/ 49 h 88"/>
                  <a:gd name="T22" fmla="*/ 49 w 55"/>
                  <a:gd name="T23" fmla="*/ 30 h 88"/>
                  <a:gd name="T24" fmla="*/ 54 w 55"/>
                  <a:gd name="T25" fmla="*/ 22 h 88"/>
                  <a:gd name="T26" fmla="*/ 53 w 55"/>
                  <a:gd name="T27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88">
                    <a:moveTo>
                      <a:pt x="53" y="7"/>
                    </a:moveTo>
                    <a:cubicBezTo>
                      <a:pt x="53" y="7"/>
                      <a:pt x="49" y="1"/>
                      <a:pt x="46" y="0"/>
                    </a:cubicBezTo>
                    <a:cubicBezTo>
                      <a:pt x="48" y="2"/>
                      <a:pt x="50" y="5"/>
                      <a:pt x="50" y="5"/>
                    </a:cubicBezTo>
                    <a:cubicBezTo>
                      <a:pt x="50" y="5"/>
                      <a:pt x="52" y="14"/>
                      <a:pt x="51" y="20"/>
                    </a:cubicBezTo>
                    <a:cubicBezTo>
                      <a:pt x="51" y="27"/>
                      <a:pt x="52" y="27"/>
                      <a:pt x="46" y="28"/>
                    </a:cubicBezTo>
                    <a:cubicBezTo>
                      <a:pt x="40" y="30"/>
                      <a:pt x="38" y="36"/>
                      <a:pt x="30" y="48"/>
                    </a:cubicBezTo>
                    <a:cubicBezTo>
                      <a:pt x="23" y="59"/>
                      <a:pt x="13" y="71"/>
                      <a:pt x="12" y="77"/>
                    </a:cubicBezTo>
                    <a:cubicBezTo>
                      <a:pt x="12" y="82"/>
                      <a:pt x="5" y="86"/>
                      <a:pt x="0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5" y="88"/>
                      <a:pt x="15" y="85"/>
                      <a:pt x="16" y="79"/>
                    </a:cubicBezTo>
                    <a:cubicBezTo>
                      <a:pt x="16" y="73"/>
                      <a:pt x="26" y="61"/>
                      <a:pt x="33" y="49"/>
                    </a:cubicBezTo>
                    <a:cubicBezTo>
                      <a:pt x="41" y="38"/>
                      <a:pt x="43" y="32"/>
                      <a:pt x="49" y="30"/>
                    </a:cubicBezTo>
                    <a:cubicBezTo>
                      <a:pt x="55" y="29"/>
                      <a:pt x="54" y="28"/>
                      <a:pt x="54" y="22"/>
                    </a:cubicBezTo>
                    <a:cubicBezTo>
                      <a:pt x="55" y="16"/>
                      <a:pt x="53" y="7"/>
                      <a:pt x="53" y="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758"/>
              <p:cNvSpPr>
                <a:spLocks/>
              </p:cNvSpPr>
              <p:nvPr/>
            </p:nvSpPr>
            <p:spPr bwMode="auto">
              <a:xfrm>
                <a:off x="510026" y="2699851"/>
                <a:ext cx="95250" cy="142875"/>
              </a:xfrm>
              <a:custGeom>
                <a:avLst/>
                <a:gdLst>
                  <a:gd name="T0" fmla="*/ 59 w 60"/>
                  <a:gd name="T1" fmla="*/ 7 h 89"/>
                  <a:gd name="T2" fmla="*/ 50 w 60"/>
                  <a:gd name="T3" fmla="*/ 0 h 89"/>
                  <a:gd name="T4" fmla="*/ 42 w 60"/>
                  <a:gd name="T5" fmla="*/ 7 h 89"/>
                  <a:gd name="T6" fmla="*/ 36 w 60"/>
                  <a:gd name="T7" fmla="*/ 16 h 89"/>
                  <a:gd name="T8" fmla="*/ 33 w 60"/>
                  <a:gd name="T9" fmla="*/ 33 h 89"/>
                  <a:gd name="T10" fmla="*/ 10 w 60"/>
                  <a:gd name="T11" fmla="*/ 63 h 89"/>
                  <a:gd name="T12" fmla="*/ 0 w 60"/>
                  <a:gd name="T13" fmla="*/ 74 h 89"/>
                  <a:gd name="T14" fmla="*/ 3 w 60"/>
                  <a:gd name="T15" fmla="*/ 83 h 89"/>
                  <a:gd name="T16" fmla="*/ 6 w 60"/>
                  <a:gd name="T17" fmla="*/ 89 h 89"/>
                  <a:gd name="T18" fmla="*/ 17 w 60"/>
                  <a:gd name="T19" fmla="*/ 87 h 89"/>
                  <a:gd name="T20" fmla="*/ 28 w 60"/>
                  <a:gd name="T21" fmla="*/ 68 h 89"/>
                  <a:gd name="T22" fmla="*/ 47 w 60"/>
                  <a:gd name="T23" fmla="*/ 37 h 89"/>
                  <a:gd name="T24" fmla="*/ 57 w 60"/>
                  <a:gd name="T25" fmla="*/ 31 h 89"/>
                  <a:gd name="T26" fmla="*/ 60 w 60"/>
                  <a:gd name="T27" fmla="*/ 27 h 89"/>
                  <a:gd name="T28" fmla="*/ 60 w 60"/>
                  <a:gd name="T29" fmla="*/ 21 h 89"/>
                  <a:gd name="T30" fmla="*/ 59 w 60"/>
                  <a:gd name="T31" fmla="*/ 7 h 89"/>
                  <a:gd name="T32" fmla="*/ 58 w 60"/>
                  <a:gd name="T33" fmla="*/ 8 h 89"/>
                  <a:gd name="T34" fmla="*/ 58 w 60"/>
                  <a:gd name="T35" fmla="*/ 12 h 89"/>
                  <a:gd name="T36" fmla="*/ 58 w 60"/>
                  <a:gd name="T37" fmla="*/ 23 h 89"/>
                  <a:gd name="T38" fmla="*/ 58 w 60"/>
                  <a:gd name="T39" fmla="*/ 28 h 89"/>
                  <a:gd name="T40" fmla="*/ 53 w 60"/>
                  <a:gd name="T41" fmla="*/ 30 h 89"/>
                  <a:gd name="T42" fmla="*/ 37 w 60"/>
                  <a:gd name="T43" fmla="*/ 50 h 89"/>
                  <a:gd name="T44" fmla="*/ 20 w 60"/>
                  <a:gd name="T45" fmla="*/ 80 h 89"/>
                  <a:gd name="T46" fmla="*/ 9 w 60"/>
                  <a:gd name="T47" fmla="*/ 87 h 89"/>
                  <a:gd name="T48" fmla="*/ 6 w 60"/>
                  <a:gd name="T49" fmla="*/ 86 h 89"/>
                  <a:gd name="T50" fmla="*/ 2 w 60"/>
                  <a:gd name="T51" fmla="*/ 76 h 89"/>
                  <a:gd name="T52" fmla="*/ 5 w 60"/>
                  <a:gd name="T53" fmla="*/ 70 h 89"/>
                  <a:gd name="T54" fmla="*/ 23 w 60"/>
                  <a:gd name="T55" fmla="*/ 50 h 89"/>
                  <a:gd name="T56" fmla="*/ 38 w 60"/>
                  <a:gd name="T57" fmla="*/ 23 h 89"/>
                  <a:gd name="T58" fmla="*/ 38 w 60"/>
                  <a:gd name="T59" fmla="*/ 14 h 89"/>
                  <a:gd name="T60" fmla="*/ 49 w 60"/>
                  <a:gd name="T61" fmla="*/ 2 h 89"/>
                  <a:gd name="T62" fmla="*/ 54 w 60"/>
                  <a:gd name="T63" fmla="*/ 5 h 89"/>
                  <a:gd name="T64" fmla="*/ 57 w 60"/>
                  <a:gd name="T65" fmla="*/ 8 h 89"/>
                  <a:gd name="T66" fmla="*/ 57 w 60"/>
                  <a:gd name="T67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89">
                    <a:moveTo>
                      <a:pt x="58" y="8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7" y="5"/>
                      <a:pt x="56" y="4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6" y="2"/>
                      <a:pt x="44" y="4"/>
                      <a:pt x="42" y="7"/>
                    </a:cubicBezTo>
                    <a:cubicBezTo>
                      <a:pt x="39" y="9"/>
                      <a:pt x="38" y="12"/>
                      <a:pt x="37" y="13"/>
                    </a:cubicBezTo>
                    <a:cubicBezTo>
                      <a:pt x="36" y="14"/>
                      <a:pt x="36" y="15"/>
                      <a:pt x="36" y="16"/>
                    </a:cubicBezTo>
                    <a:cubicBezTo>
                      <a:pt x="36" y="18"/>
                      <a:pt x="36" y="21"/>
                      <a:pt x="36" y="23"/>
                    </a:cubicBezTo>
                    <a:cubicBezTo>
                      <a:pt x="36" y="27"/>
                      <a:pt x="36" y="30"/>
                      <a:pt x="33" y="33"/>
                    </a:cubicBezTo>
                    <a:cubicBezTo>
                      <a:pt x="31" y="37"/>
                      <a:pt x="26" y="43"/>
                      <a:pt x="22" y="49"/>
                    </a:cubicBezTo>
                    <a:cubicBezTo>
                      <a:pt x="17" y="55"/>
                      <a:pt x="13" y="61"/>
                      <a:pt x="10" y="63"/>
                    </a:cubicBezTo>
                    <a:cubicBezTo>
                      <a:pt x="8" y="65"/>
                      <a:pt x="5" y="66"/>
                      <a:pt x="3" y="68"/>
                    </a:cubicBezTo>
                    <a:cubicBezTo>
                      <a:pt x="2" y="70"/>
                      <a:pt x="0" y="72"/>
                      <a:pt x="0" y="74"/>
                    </a:cubicBezTo>
                    <a:cubicBezTo>
                      <a:pt x="0" y="75"/>
                      <a:pt x="0" y="76"/>
                      <a:pt x="1" y="77"/>
                    </a:cubicBezTo>
                    <a:cubicBezTo>
                      <a:pt x="2" y="78"/>
                      <a:pt x="2" y="81"/>
                      <a:pt x="3" y="83"/>
                    </a:cubicBezTo>
                    <a:cubicBezTo>
                      <a:pt x="3" y="84"/>
                      <a:pt x="4" y="86"/>
                      <a:pt x="4" y="87"/>
                    </a:cubicBezTo>
                    <a:cubicBezTo>
                      <a:pt x="5" y="88"/>
                      <a:pt x="5" y="88"/>
                      <a:pt x="6" y="89"/>
                    </a:cubicBezTo>
                    <a:cubicBezTo>
                      <a:pt x="7" y="89"/>
                      <a:pt x="8" y="89"/>
                      <a:pt x="9" y="89"/>
                    </a:cubicBezTo>
                    <a:cubicBezTo>
                      <a:pt x="11" y="89"/>
                      <a:pt x="14" y="88"/>
                      <a:pt x="17" y="87"/>
                    </a:cubicBezTo>
                    <a:cubicBezTo>
                      <a:pt x="19" y="85"/>
                      <a:pt x="21" y="83"/>
                      <a:pt x="22" y="80"/>
                    </a:cubicBezTo>
                    <a:cubicBezTo>
                      <a:pt x="22" y="78"/>
                      <a:pt x="24" y="73"/>
                      <a:pt x="28" y="68"/>
                    </a:cubicBezTo>
                    <a:cubicBezTo>
                      <a:pt x="31" y="63"/>
                      <a:pt x="35" y="57"/>
                      <a:pt x="39" y="51"/>
                    </a:cubicBezTo>
                    <a:cubicBezTo>
                      <a:pt x="43" y="45"/>
                      <a:pt x="45" y="41"/>
                      <a:pt x="47" y="37"/>
                    </a:cubicBezTo>
                    <a:cubicBezTo>
                      <a:pt x="50" y="34"/>
                      <a:pt x="51" y="33"/>
                      <a:pt x="54" y="32"/>
                    </a:cubicBezTo>
                    <a:cubicBezTo>
                      <a:pt x="55" y="32"/>
                      <a:pt x="57" y="31"/>
                      <a:pt x="57" y="31"/>
                    </a:cubicBezTo>
                    <a:cubicBezTo>
                      <a:pt x="58" y="31"/>
                      <a:pt x="59" y="30"/>
                      <a:pt x="59" y="30"/>
                    </a:cubicBezTo>
                    <a:cubicBezTo>
                      <a:pt x="60" y="29"/>
                      <a:pt x="60" y="28"/>
                      <a:pt x="60" y="27"/>
                    </a:cubicBezTo>
                    <a:cubicBezTo>
                      <a:pt x="60" y="26"/>
                      <a:pt x="60" y="25"/>
                      <a:pt x="60" y="23"/>
                    </a:cubicBezTo>
                    <a:cubicBezTo>
                      <a:pt x="60" y="23"/>
                      <a:pt x="60" y="22"/>
                      <a:pt x="60" y="21"/>
                    </a:cubicBezTo>
                    <a:cubicBezTo>
                      <a:pt x="60" y="15"/>
                      <a:pt x="59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10"/>
                      <a:pt x="58" y="12"/>
                    </a:cubicBezTo>
                    <a:cubicBezTo>
                      <a:pt x="58" y="15"/>
                      <a:pt x="58" y="18"/>
                      <a:pt x="58" y="21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5"/>
                      <a:pt x="58" y="26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9"/>
                      <a:pt x="58" y="29"/>
                      <a:pt x="57" y="29"/>
                    </a:cubicBezTo>
                    <a:cubicBezTo>
                      <a:pt x="56" y="29"/>
                      <a:pt x="55" y="30"/>
                      <a:pt x="53" y="30"/>
                    </a:cubicBezTo>
                    <a:cubicBezTo>
                      <a:pt x="50" y="31"/>
                      <a:pt x="48" y="33"/>
                      <a:pt x="46" y="36"/>
                    </a:cubicBezTo>
                    <a:cubicBezTo>
                      <a:pt x="44" y="40"/>
                      <a:pt x="41" y="44"/>
                      <a:pt x="37" y="50"/>
                    </a:cubicBezTo>
                    <a:cubicBezTo>
                      <a:pt x="34" y="56"/>
                      <a:pt x="29" y="61"/>
                      <a:pt x="26" y="67"/>
                    </a:cubicBezTo>
                    <a:cubicBezTo>
                      <a:pt x="22" y="72"/>
                      <a:pt x="20" y="77"/>
                      <a:pt x="20" y="80"/>
                    </a:cubicBezTo>
                    <a:cubicBezTo>
                      <a:pt x="19" y="82"/>
                      <a:pt x="18" y="84"/>
                      <a:pt x="16" y="85"/>
                    </a:cubicBezTo>
                    <a:cubicBezTo>
                      <a:pt x="13" y="87"/>
                      <a:pt x="11" y="87"/>
                      <a:pt x="9" y="87"/>
                    </a:cubicBezTo>
                    <a:cubicBezTo>
                      <a:pt x="8" y="87"/>
                      <a:pt x="8" y="87"/>
                      <a:pt x="7" y="87"/>
                    </a:cubicBezTo>
                    <a:cubicBezTo>
                      <a:pt x="7" y="87"/>
                      <a:pt x="6" y="86"/>
                      <a:pt x="6" y="86"/>
                    </a:cubicBezTo>
                    <a:cubicBezTo>
                      <a:pt x="5" y="84"/>
                      <a:pt x="5" y="83"/>
                      <a:pt x="5" y="81"/>
                    </a:cubicBezTo>
                    <a:cubicBezTo>
                      <a:pt x="4" y="79"/>
                      <a:pt x="4" y="77"/>
                      <a:pt x="2" y="76"/>
                    </a:cubicBezTo>
                    <a:cubicBezTo>
                      <a:pt x="2" y="75"/>
                      <a:pt x="2" y="75"/>
                      <a:pt x="2" y="74"/>
                    </a:cubicBezTo>
                    <a:cubicBezTo>
                      <a:pt x="2" y="73"/>
                      <a:pt x="3" y="72"/>
                      <a:pt x="5" y="70"/>
                    </a:cubicBezTo>
                    <a:cubicBezTo>
                      <a:pt x="7" y="68"/>
                      <a:pt x="9" y="66"/>
                      <a:pt x="11" y="64"/>
                    </a:cubicBezTo>
                    <a:cubicBezTo>
                      <a:pt x="14" y="62"/>
                      <a:pt x="19" y="56"/>
                      <a:pt x="23" y="50"/>
                    </a:cubicBezTo>
                    <a:cubicBezTo>
                      <a:pt x="28" y="44"/>
                      <a:pt x="32" y="38"/>
                      <a:pt x="35" y="34"/>
                    </a:cubicBezTo>
                    <a:cubicBezTo>
                      <a:pt x="38" y="31"/>
                      <a:pt x="38" y="27"/>
                      <a:pt x="38" y="23"/>
                    </a:cubicBezTo>
                    <a:cubicBezTo>
                      <a:pt x="38" y="20"/>
                      <a:pt x="38" y="18"/>
                      <a:pt x="38" y="16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9" y="13"/>
                      <a:pt x="41" y="11"/>
                      <a:pt x="43" y="8"/>
                    </a:cubicBezTo>
                    <a:cubicBezTo>
                      <a:pt x="45" y="6"/>
                      <a:pt x="48" y="3"/>
                      <a:pt x="49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3" y="4"/>
                      <a:pt x="54" y="5"/>
                    </a:cubicBezTo>
                    <a:cubicBezTo>
                      <a:pt x="55" y="6"/>
                      <a:pt x="56" y="7"/>
                      <a:pt x="56" y="7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759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7475"/>
              </a:xfrm>
              <a:custGeom>
                <a:avLst/>
                <a:gdLst>
                  <a:gd name="T0" fmla="*/ 58 w 64"/>
                  <a:gd name="T1" fmla="*/ 3 h 73"/>
                  <a:gd name="T2" fmla="*/ 47 w 64"/>
                  <a:gd name="T3" fmla="*/ 5 h 73"/>
                  <a:gd name="T4" fmla="*/ 27 w 64"/>
                  <a:gd name="T5" fmla="*/ 33 h 73"/>
                  <a:gd name="T6" fmla="*/ 10 w 64"/>
                  <a:gd name="T7" fmla="*/ 45 h 73"/>
                  <a:gd name="T8" fmla="*/ 1 w 64"/>
                  <a:gd name="T9" fmla="*/ 56 h 73"/>
                  <a:gd name="T10" fmla="*/ 11 w 64"/>
                  <a:gd name="T11" fmla="*/ 69 h 73"/>
                  <a:gd name="T12" fmla="*/ 20 w 64"/>
                  <a:gd name="T13" fmla="*/ 54 h 73"/>
                  <a:gd name="T14" fmla="*/ 45 w 64"/>
                  <a:gd name="T15" fmla="*/ 31 h 73"/>
                  <a:gd name="T16" fmla="*/ 56 w 64"/>
                  <a:gd name="T17" fmla="*/ 25 h 73"/>
                  <a:gd name="T18" fmla="*/ 63 w 64"/>
                  <a:gd name="T19" fmla="*/ 18 h 73"/>
                  <a:gd name="T20" fmla="*/ 60 w 64"/>
                  <a:gd name="T21" fmla="*/ 9 h 73"/>
                  <a:gd name="T22" fmla="*/ 58 w 64"/>
                  <a:gd name="T23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58" y="3"/>
                    </a:moveTo>
                    <a:cubicBezTo>
                      <a:pt x="55" y="1"/>
                      <a:pt x="49" y="0"/>
                      <a:pt x="47" y="5"/>
                    </a:cubicBezTo>
                    <a:cubicBezTo>
                      <a:pt x="45" y="10"/>
                      <a:pt x="37" y="25"/>
                      <a:pt x="27" y="33"/>
                    </a:cubicBezTo>
                    <a:cubicBezTo>
                      <a:pt x="17" y="41"/>
                      <a:pt x="15" y="43"/>
                      <a:pt x="10" y="45"/>
                    </a:cubicBezTo>
                    <a:cubicBezTo>
                      <a:pt x="6" y="47"/>
                      <a:pt x="0" y="52"/>
                      <a:pt x="1" y="56"/>
                    </a:cubicBezTo>
                    <a:cubicBezTo>
                      <a:pt x="2" y="59"/>
                      <a:pt x="7" y="73"/>
                      <a:pt x="11" y="69"/>
                    </a:cubicBezTo>
                    <a:cubicBezTo>
                      <a:pt x="16" y="64"/>
                      <a:pt x="14" y="59"/>
                      <a:pt x="20" y="54"/>
                    </a:cubicBezTo>
                    <a:cubicBezTo>
                      <a:pt x="26" y="49"/>
                      <a:pt x="39" y="37"/>
                      <a:pt x="45" y="31"/>
                    </a:cubicBezTo>
                    <a:cubicBezTo>
                      <a:pt x="50" y="26"/>
                      <a:pt x="52" y="26"/>
                      <a:pt x="56" y="25"/>
                    </a:cubicBezTo>
                    <a:cubicBezTo>
                      <a:pt x="60" y="25"/>
                      <a:pt x="62" y="22"/>
                      <a:pt x="63" y="18"/>
                    </a:cubicBezTo>
                    <a:cubicBezTo>
                      <a:pt x="64" y="14"/>
                      <a:pt x="61" y="11"/>
                      <a:pt x="60" y="9"/>
                    </a:cubicBezTo>
                    <a:cubicBezTo>
                      <a:pt x="59" y="6"/>
                      <a:pt x="58" y="3"/>
                      <a:pt x="5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760"/>
              <p:cNvSpPr>
                <a:spLocks/>
              </p:cNvSpPr>
              <p:nvPr/>
            </p:nvSpPr>
            <p:spPr bwMode="auto">
              <a:xfrm>
                <a:off x="252851" y="2842726"/>
                <a:ext cx="44450" cy="68263"/>
              </a:xfrm>
              <a:custGeom>
                <a:avLst/>
                <a:gdLst>
                  <a:gd name="T0" fmla="*/ 23 w 27"/>
                  <a:gd name="T1" fmla="*/ 1 h 43"/>
                  <a:gd name="T2" fmla="*/ 15 w 27"/>
                  <a:gd name="T3" fmla="*/ 5 h 43"/>
                  <a:gd name="T4" fmla="*/ 9 w 27"/>
                  <a:gd name="T5" fmla="*/ 21 h 43"/>
                  <a:gd name="T6" fmla="*/ 0 w 27"/>
                  <a:gd name="T7" fmla="*/ 32 h 43"/>
                  <a:gd name="T8" fmla="*/ 6 w 27"/>
                  <a:gd name="T9" fmla="*/ 40 h 43"/>
                  <a:gd name="T10" fmla="*/ 17 w 27"/>
                  <a:gd name="T11" fmla="*/ 27 h 43"/>
                  <a:gd name="T12" fmla="*/ 27 w 27"/>
                  <a:gd name="T13" fmla="*/ 17 h 43"/>
                  <a:gd name="T14" fmla="*/ 27 w 27"/>
                  <a:gd name="T15" fmla="*/ 9 h 43"/>
                  <a:gd name="T16" fmla="*/ 23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23" y="1"/>
                    </a:moveTo>
                    <a:cubicBezTo>
                      <a:pt x="23" y="1"/>
                      <a:pt x="17" y="0"/>
                      <a:pt x="15" y="5"/>
                    </a:cubicBezTo>
                    <a:cubicBezTo>
                      <a:pt x="13" y="10"/>
                      <a:pt x="14" y="17"/>
                      <a:pt x="9" y="21"/>
                    </a:cubicBezTo>
                    <a:cubicBezTo>
                      <a:pt x="5" y="25"/>
                      <a:pt x="0" y="28"/>
                      <a:pt x="0" y="32"/>
                    </a:cubicBezTo>
                    <a:cubicBezTo>
                      <a:pt x="0" y="35"/>
                      <a:pt x="4" y="43"/>
                      <a:pt x="6" y="40"/>
                    </a:cubicBezTo>
                    <a:cubicBezTo>
                      <a:pt x="8" y="36"/>
                      <a:pt x="13" y="29"/>
                      <a:pt x="17" y="27"/>
                    </a:cubicBezTo>
                    <a:cubicBezTo>
                      <a:pt x="21" y="25"/>
                      <a:pt x="27" y="21"/>
                      <a:pt x="27" y="17"/>
                    </a:cubicBezTo>
                    <a:cubicBezTo>
                      <a:pt x="27" y="13"/>
                      <a:pt x="27" y="9"/>
                      <a:pt x="27" y="9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761"/>
              <p:cNvSpPr>
                <a:spLocks/>
              </p:cNvSpPr>
              <p:nvPr/>
            </p:nvSpPr>
            <p:spPr bwMode="auto">
              <a:xfrm>
                <a:off x="216338" y="2895113"/>
                <a:ext cx="46038" cy="61913"/>
              </a:xfrm>
              <a:custGeom>
                <a:avLst/>
                <a:gdLst>
                  <a:gd name="T0" fmla="*/ 23 w 29"/>
                  <a:gd name="T1" fmla="*/ 3 h 39"/>
                  <a:gd name="T2" fmla="*/ 15 w 29"/>
                  <a:gd name="T3" fmla="*/ 5 h 39"/>
                  <a:gd name="T4" fmla="*/ 10 w 29"/>
                  <a:gd name="T5" fmla="*/ 17 h 39"/>
                  <a:gd name="T6" fmla="*/ 2 w 29"/>
                  <a:gd name="T7" fmla="*/ 26 h 39"/>
                  <a:gd name="T8" fmla="*/ 9 w 29"/>
                  <a:gd name="T9" fmla="*/ 33 h 39"/>
                  <a:gd name="T10" fmla="*/ 15 w 29"/>
                  <a:gd name="T11" fmla="*/ 24 h 39"/>
                  <a:gd name="T12" fmla="*/ 20 w 29"/>
                  <a:gd name="T13" fmla="*/ 18 h 39"/>
                  <a:gd name="T14" fmla="*/ 28 w 29"/>
                  <a:gd name="T15" fmla="*/ 12 h 39"/>
                  <a:gd name="T16" fmla="*/ 26 w 29"/>
                  <a:gd name="T17" fmla="*/ 7 h 39"/>
                  <a:gd name="T18" fmla="*/ 23 w 29"/>
                  <a:gd name="T1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9">
                    <a:moveTo>
                      <a:pt x="23" y="3"/>
                    </a:moveTo>
                    <a:cubicBezTo>
                      <a:pt x="23" y="3"/>
                      <a:pt x="18" y="0"/>
                      <a:pt x="15" y="5"/>
                    </a:cubicBezTo>
                    <a:cubicBezTo>
                      <a:pt x="12" y="10"/>
                      <a:pt x="13" y="14"/>
                      <a:pt x="10" y="17"/>
                    </a:cubicBezTo>
                    <a:cubicBezTo>
                      <a:pt x="7" y="21"/>
                      <a:pt x="4" y="18"/>
                      <a:pt x="2" y="26"/>
                    </a:cubicBezTo>
                    <a:cubicBezTo>
                      <a:pt x="0" y="34"/>
                      <a:pt x="0" y="39"/>
                      <a:pt x="9" y="33"/>
                    </a:cubicBezTo>
                    <a:cubicBezTo>
                      <a:pt x="19" y="27"/>
                      <a:pt x="18" y="25"/>
                      <a:pt x="15" y="24"/>
                    </a:cubicBezTo>
                    <a:cubicBezTo>
                      <a:pt x="13" y="22"/>
                      <a:pt x="15" y="20"/>
                      <a:pt x="20" y="18"/>
                    </a:cubicBezTo>
                    <a:cubicBezTo>
                      <a:pt x="25" y="17"/>
                      <a:pt x="27" y="15"/>
                      <a:pt x="28" y="12"/>
                    </a:cubicBezTo>
                    <a:cubicBezTo>
                      <a:pt x="29" y="10"/>
                      <a:pt x="26" y="7"/>
                      <a:pt x="26" y="7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762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1763"/>
              </a:xfrm>
              <a:custGeom>
                <a:avLst/>
                <a:gdLst>
                  <a:gd name="T0" fmla="*/ 59 w 66"/>
                  <a:gd name="T1" fmla="*/ 2 h 82"/>
                  <a:gd name="T2" fmla="*/ 47 w 66"/>
                  <a:gd name="T3" fmla="*/ 7 h 82"/>
                  <a:gd name="T4" fmla="*/ 16 w 66"/>
                  <a:gd name="T5" fmla="*/ 53 h 82"/>
                  <a:gd name="T6" fmla="*/ 1 w 66"/>
                  <a:gd name="T7" fmla="*/ 63 h 82"/>
                  <a:gd name="T8" fmla="*/ 6 w 66"/>
                  <a:gd name="T9" fmla="*/ 72 h 82"/>
                  <a:gd name="T10" fmla="*/ 15 w 66"/>
                  <a:gd name="T11" fmla="*/ 79 h 82"/>
                  <a:gd name="T12" fmla="*/ 22 w 66"/>
                  <a:gd name="T13" fmla="*/ 62 h 82"/>
                  <a:gd name="T14" fmla="*/ 45 w 66"/>
                  <a:gd name="T15" fmla="*/ 30 h 82"/>
                  <a:gd name="T16" fmla="*/ 64 w 66"/>
                  <a:gd name="T17" fmla="*/ 15 h 82"/>
                  <a:gd name="T18" fmla="*/ 59 w 66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82">
                    <a:moveTo>
                      <a:pt x="59" y="2"/>
                    </a:moveTo>
                    <a:cubicBezTo>
                      <a:pt x="56" y="0"/>
                      <a:pt x="50" y="2"/>
                      <a:pt x="47" y="7"/>
                    </a:cubicBezTo>
                    <a:cubicBezTo>
                      <a:pt x="44" y="13"/>
                      <a:pt x="22" y="45"/>
                      <a:pt x="16" y="53"/>
                    </a:cubicBezTo>
                    <a:cubicBezTo>
                      <a:pt x="10" y="60"/>
                      <a:pt x="3" y="59"/>
                      <a:pt x="1" y="63"/>
                    </a:cubicBezTo>
                    <a:cubicBezTo>
                      <a:pt x="0" y="68"/>
                      <a:pt x="3" y="69"/>
                      <a:pt x="6" y="72"/>
                    </a:cubicBezTo>
                    <a:cubicBezTo>
                      <a:pt x="9" y="75"/>
                      <a:pt x="13" y="82"/>
                      <a:pt x="15" y="79"/>
                    </a:cubicBezTo>
                    <a:cubicBezTo>
                      <a:pt x="18" y="76"/>
                      <a:pt x="19" y="68"/>
                      <a:pt x="22" y="62"/>
                    </a:cubicBezTo>
                    <a:cubicBezTo>
                      <a:pt x="26" y="55"/>
                      <a:pt x="38" y="36"/>
                      <a:pt x="45" y="30"/>
                    </a:cubicBezTo>
                    <a:cubicBezTo>
                      <a:pt x="53" y="24"/>
                      <a:pt x="62" y="19"/>
                      <a:pt x="64" y="15"/>
                    </a:cubicBezTo>
                    <a:cubicBezTo>
                      <a:pt x="65" y="10"/>
                      <a:pt x="66" y="8"/>
                      <a:pt x="59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763"/>
              <p:cNvSpPr>
                <a:spLocks/>
              </p:cNvSpPr>
              <p:nvPr/>
            </p:nvSpPr>
            <p:spPr bwMode="auto">
              <a:xfrm>
                <a:off x="289363" y="2896701"/>
                <a:ext cx="60325" cy="74613"/>
              </a:xfrm>
              <a:custGeom>
                <a:avLst/>
                <a:gdLst>
                  <a:gd name="T0" fmla="*/ 25 w 37"/>
                  <a:gd name="T1" fmla="*/ 0 h 47"/>
                  <a:gd name="T2" fmla="*/ 19 w 37"/>
                  <a:gd name="T3" fmla="*/ 8 h 47"/>
                  <a:gd name="T4" fmla="*/ 8 w 37"/>
                  <a:gd name="T5" fmla="*/ 28 h 47"/>
                  <a:gd name="T6" fmla="*/ 0 w 37"/>
                  <a:gd name="T7" fmla="*/ 37 h 47"/>
                  <a:gd name="T8" fmla="*/ 5 w 37"/>
                  <a:gd name="T9" fmla="*/ 45 h 47"/>
                  <a:gd name="T10" fmla="*/ 12 w 37"/>
                  <a:gd name="T11" fmla="*/ 40 h 47"/>
                  <a:gd name="T12" fmla="*/ 23 w 37"/>
                  <a:gd name="T13" fmla="*/ 24 h 47"/>
                  <a:gd name="T14" fmla="*/ 35 w 37"/>
                  <a:gd name="T15" fmla="*/ 10 h 47"/>
                  <a:gd name="T16" fmla="*/ 25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25" y="0"/>
                    </a:moveTo>
                    <a:cubicBezTo>
                      <a:pt x="25" y="0"/>
                      <a:pt x="20" y="0"/>
                      <a:pt x="19" y="8"/>
                    </a:cubicBezTo>
                    <a:cubicBezTo>
                      <a:pt x="17" y="17"/>
                      <a:pt x="14" y="23"/>
                      <a:pt x="8" y="28"/>
                    </a:cubicBezTo>
                    <a:cubicBezTo>
                      <a:pt x="3" y="32"/>
                      <a:pt x="0" y="32"/>
                      <a:pt x="0" y="37"/>
                    </a:cubicBezTo>
                    <a:cubicBezTo>
                      <a:pt x="0" y="41"/>
                      <a:pt x="4" y="44"/>
                      <a:pt x="5" y="45"/>
                    </a:cubicBezTo>
                    <a:cubicBezTo>
                      <a:pt x="6" y="47"/>
                      <a:pt x="9" y="44"/>
                      <a:pt x="12" y="40"/>
                    </a:cubicBezTo>
                    <a:cubicBezTo>
                      <a:pt x="14" y="36"/>
                      <a:pt x="16" y="27"/>
                      <a:pt x="23" y="24"/>
                    </a:cubicBezTo>
                    <a:cubicBezTo>
                      <a:pt x="29" y="21"/>
                      <a:pt x="37" y="15"/>
                      <a:pt x="35" y="10"/>
                    </a:cubicBezTo>
                    <a:cubicBezTo>
                      <a:pt x="32" y="4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764"/>
              <p:cNvSpPr>
                <a:spLocks/>
              </p:cNvSpPr>
              <p:nvPr/>
            </p:nvSpPr>
            <p:spPr bwMode="auto">
              <a:xfrm>
                <a:off x="254438" y="2955438"/>
                <a:ext cx="47625" cy="60325"/>
              </a:xfrm>
              <a:custGeom>
                <a:avLst/>
                <a:gdLst>
                  <a:gd name="T0" fmla="*/ 23 w 29"/>
                  <a:gd name="T1" fmla="*/ 5 h 37"/>
                  <a:gd name="T2" fmla="*/ 14 w 29"/>
                  <a:gd name="T3" fmla="*/ 6 h 37"/>
                  <a:gd name="T4" fmla="*/ 12 w 29"/>
                  <a:gd name="T5" fmla="*/ 15 h 37"/>
                  <a:gd name="T6" fmla="*/ 5 w 29"/>
                  <a:gd name="T7" fmla="*/ 16 h 37"/>
                  <a:gd name="T8" fmla="*/ 2 w 29"/>
                  <a:gd name="T9" fmla="*/ 34 h 37"/>
                  <a:gd name="T10" fmla="*/ 17 w 29"/>
                  <a:gd name="T11" fmla="*/ 28 h 37"/>
                  <a:gd name="T12" fmla="*/ 15 w 29"/>
                  <a:gd name="T13" fmla="*/ 23 h 37"/>
                  <a:gd name="T14" fmla="*/ 22 w 29"/>
                  <a:gd name="T15" fmla="*/ 17 h 37"/>
                  <a:gd name="T16" fmla="*/ 27 w 29"/>
                  <a:gd name="T17" fmla="*/ 8 h 37"/>
                  <a:gd name="T18" fmla="*/ 23 w 29"/>
                  <a:gd name="T1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7">
                    <a:moveTo>
                      <a:pt x="23" y="5"/>
                    </a:moveTo>
                    <a:cubicBezTo>
                      <a:pt x="23" y="5"/>
                      <a:pt x="14" y="0"/>
                      <a:pt x="14" y="6"/>
                    </a:cubicBezTo>
                    <a:cubicBezTo>
                      <a:pt x="14" y="11"/>
                      <a:pt x="14" y="13"/>
                      <a:pt x="12" y="15"/>
                    </a:cubicBezTo>
                    <a:cubicBezTo>
                      <a:pt x="9" y="18"/>
                      <a:pt x="5" y="16"/>
                      <a:pt x="5" y="16"/>
                    </a:cubicBezTo>
                    <a:cubicBezTo>
                      <a:pt x="5" y="16"/>
                      <a:pt x="0" y="31"/>
                      <a:pt x="2" y="34"/>
                    </a:cubicBezTo>
                    <a:cubicBezTo>
                      <a:pt x="5" y="37"/>
                      <a:pt x="17" y="28"/>
                      <a:pt x="17" y="28"/>
                    </a:cubicBezTo>
                    <a:cubicBezTo>
                      <a:pt x="17" y="28"/>
                      <a:pt x="17" y="23"/>
                      <a:pt x="15" y="23"/>
                    </a:cubicBezTo>
                    <a:cubicBezTo>
                      <a:pt x="14" y="22"/>
                      <a:pt x="18" y="17"/>
                      <a:pt x="22" y="17"/>
                    </a:cubicBezTo>
                    <a:cubicBezTo>
                      <a:pt x="26" y="18"/>
                      <a:pt x="29" y="10"/>
                      <a:pt x="27" y="8"/>
                    </a:cubicBezTo>
                    <a:cubicBezTo>
                      <a:pt x="24" y="6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765"/>
              <p:cNvSpPr>
                <a:spLocks/>
              </p:cNvSpPr>
              <p:nvPr/>
            </p:nvSpPr>
            <p:spPr bwMode="auto">
              <a:xfrm>
                <a:off x="403663" y="2814151"/>
                <a:ext cx="84138" cy="100013"/>
              </a:xfrm>
              <a:custGeom>
                <a:avLst/>
                <a:gdLst>
                  <a:gd name="T0" fmla="*/ 46 w 52"/>
                  <a:gd name="T1" fmla="*/ 3 h 63"/>
                  <a:gd name="T2" fmla="*/ 34 w 52"/>
                  <a:gd name="T3" fmla="*/ 8 h 63"/>
                  <a:gd name="T4" fmla="*/ 16 w 52"/>
                  <a:gd name="T5" fmla="*/ 36 h 63"/>
                  <a:gd name="T6" fmla="*/ 4 w 52"/>
                  <a:gd name="T7" fmla="*/ 46 h 63"/>
                  <a:gd name="T8" fmla="*/ 6 w 52"/>
                  <a:gd name="T9" fmla="*/ 59 h 63"/>
                  <a:gd name="T10" fmla="*/ 20 w 52"/>
                  <a:gd name="T11" fmla="*/ 55 h 63"/>
                  <a:gd name="T12" fmla="*/ 37 w 52"/>
                  <a:gd name="T13" fmla="*/ 28 h 63"/>
                  <a:gd name="T14" fmla="*/ 52 w 52"/>
                  <a:gd name="T15" fmla="*/ 13 h 63"/>
                  <a:gd name="T16" fmla="*/ 46 w 52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46" y="3"/>
                    </a:moveTo>
                    <a:cubicBezTo>
                      <a:pt x="42" y="1"/>
                      <a:pt x="36" y="0"/>
                      <a:pt x="34" y="8"/>
                    </a:cubicBezTo>
                    <a:cubicBezTo>
                      <a:pt x="31" y="16"/>
                      <a:pt x="19" y="30"/>
                      <a:pt x="16" y="36"/>
                    </a:cubicBezTo>
                    <a:cubicBezTo>
                      <a:pt x="12" y="42"/>
                      <a:pt x="7" y="46"/>
                      <a:pt x="4" y="46"/>
                    </a:cubicBezTo>
                    <a:cubicBezTo>
                      <a:pt x="2" y="46"/>
                      <a:pt x="0" y="54"/>
                      <a:pt x="6" y="59"/>
                    </a:cubicBezTo>
                    <a:cubicBezTo>
                      <a:pt x="12" y="63"/>
                      <a:pt x="19" y="61"/>
                      <a:pt x="20" y="55"/>
                    </a:cubicBezTo>
                    <a:cubicBezTo>
                      <a:pt x="21" y="49"/>
                      <a:pt x="30" y="34"/>
                      <a:pt x="37" y="28"/>
                    </a:cubicBezTo>
                    <a:cubicBezTo>
                      <a:pt x="44" y="21"/>
                      <a:pt x="52" y="18"/>
                      <a:pt x="52" y="13"/>
                    </a:cubicBezTo>
                    <a:cubicBezTo>
                      <a:pt x="52" y="8"/>
                      <a:pt x="52" y="6"/>
                      <a:pt x="46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766"/>
              <p:cNvSpPr>
                <a:spLocks/>
              </p:cNvSpPr>
              <p:nvPr/>
            </p:nvSpPr>
            <p:spPr bwMode="auto">
              <a:xfrm>
                <a:off x="360801" y="2901463"/>
                <a:ext cx="63500" cy="82550"/>
              </a:xfrm>
              <a:custGeom>
                <a:avLst/>
                <a:gdLst>
                  <a:gd name="T0" fmla="*/ 32 w 40"/>
                  <a:gd name="T1" fmla="*/ 3 h 52"/>
                  <a:gd name="T2" fmla="*/ 23 w 40"/>
                  <a:gd name="T3" fmla="*/ 7 h 52"/>
                  <a:gd name="T4" fmla="*/ 9 w 40"/>
                  <a:gd name="T5" fmla="*/ 30 h 52"/>
                  <a:gd name="T6" fmla="*/ 0 w 40"/>
                  <a:gd name="T7" fmla="*/ 40 h 52"/>
                  <a:gd name="T8" fmla="*/ 4 w 40"/>
                  <a:gd name="T9" fmla="*/ 49 h 52"/>
                  <a:gd name="T10" fmla="*/ 16 w 40"/>
                  <a:gd name="T11" fmla="*/ 45 h 52"/>
                  <a:gd name="T12" fmla="*/ 28 w 40"/>
                  <a:gd name="T13" fmla="*/ 25 h 52"/>
                  <a:gd name="T14" fmla="*/ 39 w 40"/>
                  <a:gd name="T15" fmla="*/ 12 h 52"/>
                  <a:gd name="T16" fmla="*/ 32 w 40"/>
                  <a:gd name="T17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32" y="3"/>
                    </a:moveTo>
                    <a:cubicBezTo>
                      <a:pt x="29" y="1"/>
                      <a:pt x="23" y="0"/>
                      <a:pt x="23" y="7"/>
                    </a:cubicBezTo>
                    <a:cubicBezTo>
                      <a:pt x="22" y="13"/>
                      <a:pt x="13" y="25"/>
                      <a:pt x="9" y="30"/>
                    </a:cubicBezTo>
                    <a:cubicBezTo>
                      <a:pt x="5" y="34"/>
                      <a:pt x="0" y="35"/>
                      <a:pt x="0" y="40"/>
                    </a:cubicBezTo>
                    <a:cubicBezTo>
                      <a:pt x="0" y="44"/>
                      <a:pt x="1" y="46"/>
                      <a:pt x="4" y="49"/>
                    </a:cubicBezTo>
                    <a:cubicBezTo>
                      <a:pt x="7" y="52"/>
                      <a:pt x="13" y="51"/>
                      <a:pt x="16" y="45"/>
                    </a:cubicBezTo>
                    <a:cubicBezTo>
                      <a:pt x="19" y="38"/>
                      <a:pt x="23" y="29"/>
                      <a:pt x="28" y="25"/>
                    </a:cubicBezTo>
                    <a:cubicBezTo>
                      <a:pt x="33" y="20"/>
                      <a:pt x="40" y="18"/>
                      <a:pt x="39" y="12"/>
                    </a:cubicBezTo>
                    <a:cubicBezTo>
                      <a:pt x="38" y="7"/>
                      <a:pt x="36" y="5"/>
                      <a:pt x="32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767"/>
              <p:cNvSpPr>
                <a:spLocks/>
              </p:cNvSpPr>
              <p:nvPr/>
            </p:nvSpPr>
            <p:spPr bwMode="auto">
              <a:xfrm>
                <a:off x="460813" y="2828438"/>
                <a:ext cx="73025" cy="95250"/>
              </a:xfrm>
              <a:custGeom>
                <a:avLst/>
                <a:gdLst>
                  <a:gd name="T0" fmla="*/ 33 w 45"/>
                  <a:gd name="T1" fmla="*/ 0 h 60"/>
                  <a:gd name="T2" fmla="*/ 26 w 45"/>
                  <a:gd name="T3" fmla="*/ 12 h 60"/>
                  <a:gd name="T4" fmla="*/ 11 w 45"/>
                  <a:gd name="T5" fmla="*/ 39 h 60"/>
                  <a:gd name="T6" fmla="*/ 5 w 45"/>
                  <a:gd name="T7" fmla="*/ 56 h 60"/>
                  <a:gd name="T8" fmla="*/ 17 w 45"/>
                  <a:gd name="T9" fmla="*/ 53 h 60"/>
                  <a:gd name="T10" fmla="*/ 32 w 45"/>
                  <a:gd name="T11" fmla="*/ 30 h 60"/>
                  <a:gd name="T12" fmla="*/ 44 w 45"/>
                  <a:gd name="T13" fmla="*/ 14 h 60"/>
                  <a:gd name="T14" fmla="*/ 40 w 45"/>
                  <a:gd name="T15" fmla="*/ 8 h 60"/>
                  <a:gd name="T16" fmla="*/ 34 w 45"/>
                  <a:gd name="T17" fmla="*/ 4 h 60"/>
                  <a:gd name="T18" fmla="*/ 33 w 45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60">
                    <a:moveTo>
                      <a:pt x="33" y="0"/>
                    </a:moveTo>
                    <a:cubicBezTo>
                      <a:pt x="30" y="0"/>
                      <a:pt x="31" y="3"/>
                      <a:pt x="26" y="12"/>
                    </a:cubicBezTo>
                    <a:cubicBezTo>
                      <a:pt x="22" y="20"/>
                      <a:pt x="17" y="34"/>
                      <a:pt x="11" y="39"/>
                    </a:cubicBezTo>
                    <a:cubicBezTo>
                      <a:pt x="5" y="44"/>
                      <a:pt x="0" y="51"/>
                      <a:pt x="5" y="56"/>
                    </a:cubicBezTo>
                    <a:cubicBezTo>
                      <a:pt x="10" y="60"/>
                      <a:pt x="14" y="60"/>
                      <a:pt x="17" y="53"/>
                    </a:cubicBezTo>
                    <a:cubicBezTo>
                      <a:pt x="19" y="46"/>
                      <a:pt x="26" y="37"/>
                      <a:pt x="32" y="30"/>
                    </a:cubicBezTo>
                    <a:cubicBezTo>
                      <a:pt x="38" y="23"/>
                      <a:pt x="45" y="18"/>
                      <a:pt x="44" y="14"/>
                    </a:cubicBezTo>
                    <a:cubicBezTo>
                      <a:pt x="42" y="10"/>
                      <a:pt x="42" y="7"/>
                      <a:pt x="40" y="8"/>
                    </a:cubicBezTo>
                    <a:cubicBezTo>
                      <a:pt x="37" y="8"/>
                      <a:pt x="34" y="6"/>
                      <a:pt x="34" y="4"/>
                    </a:cubicBezTo>
                    <a:cubicBezTo>
                      <a:pt x="34" y="2"/>
                      <a:pt x="33" y="0"/>
                      <a:pt x="33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1" name="Freeform 768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4300"/>
              </a:xfrm>
              <a:custGeom>
                <a:avLst/>
                <a:gdLst>
                  <a:gd name="T0" fmla="*/ 58 w 64"/>
                  <a:gd name="T1" fmla="*/ 3 h 71"/>
                  <a:gd name="T2" fmla="*/ 58 w 64"/>
                  <a:gd name="T3" fmla="*/ 2 h 71"/>
                  <a:gd name="T4" fmla="*/ 53 w 64"/>
                  <a:gd name="T5" fmla="*/ 0 h 71"/>
                  <a:gd name="T6" fmla="*/ 49 w 64"/>
                  <a:gd name="T7" fmla="*/ 1 h 71"/>
                  <a:gd name="T8" fmla="*/ 46 w 64"/>
                  <a:gd name="T9" fmla="*/ 5 h 71"/>
                  <a:gd name="T10" fmla="*/ 26 w 64"/>
                  <a:gd name="T11" fmla="*/ 32 h 71"/>
                  <a:gd name="T12" fmla="*/ 16 w 64"/>
                  <a:gd name="T13" fmla="*/ 40 h 71"/>
                  <a:gd name="T14" fmla="*/ 10 w 64"/>
                  <a:gd name="T15" fmla="*/ 44 h 71"/>
                  <a:gd name="T16" fmla="*/ 3 w 64"/>
                  <a:gd name="T17" fmla="*/ 48 h 71"/>
                  <a:gd name="T18" fmla="*/ 0 w 64"/>
                  <a:gd name="T19" fmla="*/ 54 h 71"/>
                  <a:gd name="T20" fmla="*/ 0 w 64"/>
                  <a:gd name="T21" fmla="*/ 56 h 71"/>
                  <a:gd name="T22" fmla="*/ 3 w 64"/>
                  <a:gd name="T23" fmla="*/ 64 h 71"/>
                  <a:gd name="T24" fmla="*/ 6 w 64"/>
                  <a:gd name="T25" fmla="*/ 69 h 71"/>
                  <a:gd name="T26" fmla="*/ 10 w 64"/>
                  <a:gd name="T27" fmla="*/ 71 h 71"/>
                  <a:gd name="T28" fmla="*/ 12 w 64"/>
                  <a:gd name="T29" fmla="*/ 70 h 71"/>
                  <a:gd name="T30" fmla="*/ 16 w 64"/>
                  <a:gd name="T31" fmla="*/ 62 h 71"/>
                  <a:gd name="T32" fmla="*/ 20 w 64"/>
                  <a:gd name="T33" fmla="*/ 55 h 71"/>
                  <a:gd name="T34" fmla="*/ 45 w 64"/>
                  <a:gd name="T35" fmla="*/ 32 h 71"/>
                  <a:gd name="T36" fmla="*/ 51 w 64"/>
                  <a:gd name="T37" fmla="*/ 27 h 71"/>
                  <a:gd name="T38" fmla="*/ 56 w 64"/>
                  <a:gd name="T39" fmla="*/ 26 h 71"/>
                  <a:gd name="T40" fmla="*/ 61 w 64"/>
                  <a:gd name="T41" fmla="*/ 24 h 71"/>
                  <a:gd name="T42" fmla="*/ 64 w 64"/>
                  <a:gd name="T43" fmla="*/ 18 h 71"/>
                  <a:gd name="T44" fmla="*/ 64 w 64"/>
                  <a:gd name="T45" fmla="*/ 16 h 71"/>
                  <a:gd name="T46" fmla="*/ 61 w 64"/>
                  <a:gd name="T47" fmla="*/ 8 h 71"/>
                  <a:gd name="T48" fmla="*/ 58 w 64"/>
                  <a:gd name="T49" fmla="*/ 2 h 71"/>
                  <a:gd name="T50" fmla="*/ 58 w 64"/>
                  <a:gd name="T51" fmla="*/ 2 h 71"/>
                  <a:gd name="T52" fmla="*/ 58 w 64"/>
                  <a:gd name="T53" fmla="*/ 2 h 71"/>
                  <a:gd name="T54" fmla="*/ 58 w 64"/>
                  <a:gd name="T55" fmla="*/ 3 h 71"/>
                  <a:gd name="T56" fmla="*/ 57 w 64"/>
                  <a:gd name="T57" fmla="*/ 3 h 71"/>
                  <a:gd name="T58" fmla="*/ 59 w 64"/>
                  <a:gd name="T59" fmla="*/ 9 h 71"/>
                  <a:gd name="T60" fmla="*/ 62 w 64"/>
                  <a:gd name="T61" fmla="*/ 16 h 71"/>
                  <a:gd name="T62" fmla="*/ 62 w 64"/>
                  <a:gd name="T63" fmla="*/ 18 h 71"/>
                  <a:gd name="T64" fmla="*/ 60 w 64"/>
                  <a:gd name="T65" fmla="*/ 22 h 71"/>
                  <a:gd name="T66" fmla="*/ 56 w 64"/>
                  <a:gd name="T67" fmla="*/ 24 h 71"/>
                  <a:gd name="T68" fmla="*/ 50 w 64"/>
                  <a:gd name="T69" fmla="*/ 26 h 71"/>
                  <a:gd name="T70" fmla="*/ 44 w 64"/>
                  <a:gd name="T71" fmla="*/ 31 h 71"/>
                  <a:gd name="T72" fmla="*/ 19 w 64"/>
                  <a:gd name="T73" fmla="*/ 53 h 71"/>
                  <a:gd name="T74" fmla="*/ 14 w 64"/>
                  <a:gd name="T75" fmla="*/ 61 h 71"/>
                  <a:gd name="T76" fmla="*/ 11 w 64"/>
                  <a:gd name="T77" fmla="*/ 68 h 71"/>
                  <a:gd name="T78" fmla="*/ 10 w 64"/>
                  <a:gd name="T79" fmla="*/ 69 h 71"/>
                  <a:gd name="T80" fmla="*/ 8 w 64"/>
                  <a:gd name="T81" fmla="*/ 67 h 71"/>
                  <a:gd name="T82" fmla="*/ 4 w 64"/>
                  <a:gd name="T83" fmla="*/ 61 h 71"/>
                  <a:gd name="T84" fmla="*/ 2 w 64"/>
                  <a:gd name="T85" fmla="*/ 55 h 71"/>
                  <a:gd name="T86" fmla="*/ 2 w 64"/>
                  <a:gd name="T87" fmla="*/ 54 h 71"/>
                  <a:gd name="T88" fmla="*/ 5 w 64"/>
                  <a:gd name="T89" fmla="*/ 50 h 71"/>
                  <a:gd name="T90" fmla="*/ 10 w 64"/>
                  <a:gd name="T91" fmla="*/ 46 h 71"/>
                  <a:gd name="T92" fmla="*/ 17 w 64"/>
                  <a:gd name="T93" fmla="*/ 42 h 71"/>
                  <a:gd name="T94" fmla="*/ 27 w 64"/>
                  <a:gd name="T95" fmla="*/ 33 h 71"/>
                  <a:gd name="T96" fmla="*/ 48 w 64"/>
                  <a:gd name="T97" fmla="*/ 5 h 71"/>
                  <a:gd name="T98" fmla="*/ 50 w 64"/>
                  <a:gd name="T99" fmla="*/ 3 h 71"/>
                  <a:gd name="T100" fmla="*/ 53 w 64"/>
                  <a:gd name="T101" fmla="*/ 2 h 71"/>
                  <a:gd name="T102" fmla="*/ 57 w 64"/>
                  <a:gd name="T103" fmla="*/ 3 h 71"/>
                  <a:gd name="T104" fmla="*/ 58 w 64"/>
                  <a:gd name="T105" fmla="*/ 3 h 71"/>
                  <a:gd name="T106" fmla="*/ 57 w 64"/>
                  <a:gd name="T107" fmla="*/ 3 h 71"/>
                  <a:gd name="T108" fmla="*/ 58 w 64"/>
                  <a:gd name="T10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1">
                    <a:moveTo>
                      <a:pt x="58" y="3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50" y="0"/>
                      <a:pt x="49" y="1"/>
                    </a:cubicBezTo>
                    <a:cubicBezTo>
                      <a:pt x="48" y="2"/>
                      <a:pt x="46" y="3"/>
                      <a:pt x="46" y="5"/>
                    </a:cubicBezTo>
                    <a:cubicBezTo>
                      <a:pt x="44" y="9"/>
                      <a:pt x="36" y="24"/>
                      <a:pt x="26" y="32"/>
                    </a:cubicBezTo>
                    <a:cubicBezTo>
                      <a:pt x="21" y="36"/>
                      <a:pt x="18" y="38"/>
                      <a:pt x="16" y="40"/>
                    </a:cubicBezTo>
                    <a:cubicBezTo>
                      <a:pt x="13" y="42"/>
                      <a:pt x="12" y="43"/>
                      <a:pt x="10" y="44"/>
                    </a:cubicBezTo>
                    <a:cubicBezTo>
                      <a:pt x="8" y="45"/>
                      <a:pt x="5" y="47"/>
                      <a:pt x="3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1" y="58"/>
                      <a:pt x="2" y="61"/>
                      <a:pt x="3" y="64"/>
                    </a:cubicBezTo>
                    <a:cubicBezTo>
                      <a:pt x="4" y="66"/>
                      <a:pt x="5" y="67"/>
                      <a:pt x="6" y="69"/>
                    </a:cubicBezTo>
                    <a:cubicBezTo>
                      <a:pt x="7" y="70"/>
                      <a:pt x="8" y="71"/>
                      <a:pt x="10" y="71"/>
                    </a:cubicBezTo>
                    <a:cubicBezTo>
                      <a:pt x="11" y="71"/>
                      <a:pt x="11" y="70"/>
                      <a:pt x="12" y="70"/>
                    </a:cubicBezTo>
                    <a:cubicBezTo>
                      <a:pt x="15" y="67"/>
                      <a:pt x="15" y="64"/>
                      <a:pt x="16" y="62"/>
                    </a:cubicBezTo>
                    <a:cubicBezTo>
                      <a:pt x="17" y="59"/>
                      <a:pt x="18" y="57"/>
                      <a:pt x="20" y="55"/>
                    </a:cubicBezTo>
                    <a:cubicBezTo>
                      <a:pt x="27" y="49"/>
                      <a:pt x="40" y="38"/>
                      <a:pt x="45" y="32"/>
                    </a:cubicBezTo>
                    <a:cubicBezTo>
                      <a:pt x="48" y="29"/>
                      <a:pt x="50" y="28"/>
                      <a:pt x="51" y="27"/>
                    </a:cubicBezTo>
                    <a:cubicBezTo>
                      <a:pt x="53" y="27"/>
                      <a:pt x="54" y="26"/>
                      <a:pt x="56" y="26"/>
                    </a:cubicBezTo>
                    <a:cubicBezTo>
                      <a:pt x="58" y="26"/>
                      <a:pt x="60" y="25"/>
                      <a:pt x="61" y="24"/>
                    </a:cubicBezTo>
                    <a:cubicBezTo>
                      <a:pt x="62" y="22"/>
                      <a:pt x="63" y="20"/>
                      <a:pt x="64" y="18"/>
                    </a:cubicBezTo>
                    <a:cubicBezTo>
                      <a:pt x="64" y="17"/>
                      <a:pt x="64" y="17"/>
                      <a:pt x="64" y="16"/>
                    </a:cubicBezTo>
                    <a:cubicBezTo>
                      <a:pt x="64" y="12"/>
                      <a:pt x="62" y="10"/>
                      <a:pt x="61" y="8"/>
                    </a:cubicBezTo>
                    <a:cubicBezTo>
                      <a:pt x="60" y="6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7"/>
                      <a:pt x="59" y="9"/>
                    </a:cubicBezTo>
                    <a:cubicBezTo>
                      <a:pt x="60" y="12"/>
                      <a:pt x="62" y="13"/>
                      <a:pt x="62" y="16"/>
                    </a:cubicBezTo>
                    <a:cubicBezTo>
                      <a:pt x="62" y="17"/>
                      <a:pt x="62" y="17"/>
                      <a:pt x="62" y="18"/>
                    </a:cubicBezTo>
                    <a:cubicBezTo>
                      <a:pt x="61" y="20"/>
                      <a:pt x="61" y="21"/>
                      <a:pt x="60" y="22"/>
                    </a:cubicBezTo>
                    <a:cubicBezTo>
                      <a:pt x="59" y="23"/>
                      <a:pt x="58" y="24"/>
                      <a:pt x="56" y="24"/>
                    </a:cubicBezTo>
                    <a:cubicBezTo>
                      <a:pt x="54" y="24"/>
                      <a:pt x="52" y="25"/>
                      <a:pt x="50" y="26"/>
                    </a:cubicBezTo>
                    <a:cubicBezTo>
                      <a:pt x="49" y="26"/>
                      <a:pt x="47" y="28"/>
                      <a:pt x="44" y="31"/>
                    </a:cubicBezTo>
                    <a:cubicBezTo>
                      <a:pt x="38" y="36"/>
                      <a:pt x="25" y="48"/>
                      <a:pt x="19" y="53"/>
                    </a:cubicBezTo>
                    <a:cubicBezTo>
                      <a:pt x="16" y="56"/>
                      <a:pt x="15" y="59"/>
                      <a:pt x="14" y="61"/>
                    </a:cubicBezTo>
                    <a:cubicBezTo>
                      <a:pt x="13" y="64"/>
                      <a:pt x="13" y="66"/>
                      <a:pt x="11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8"/>
                      <a:pt x="8" y="67"/>
                    </a:cubicBezTo>
                    <a:cubicBezTo>
                      <a:pt x="6" y="66"/>
                      <a:pt x="5" y="63"/>
                      <a:pt x="4" y="61"/>
                    </a:cubicBezTo>
                    <a:cubicBezTo>
                      <a:pt x="3" y="59"/>
                      <a:pt x="2" y="57"/>
                      <a:pt x="2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3"/>
                      <a:pt x="3" y="51"/>
                      <a:pt x="5" y="50"/>
                    </a:cubicBezTo>
                    <a:cubicBezTo>
                      <a:pt x="6" y="48"/>
                      <a:pt x="9" y="47"/>
                      <a:pt x="10" y="46"/>
                    </a:cubicBezTo>
                    <a:cubicBezTo>
                      <a:pt x="13" y="45"/>
                      <a:pt x="15" y="44"/>
                      <a:pt x="17" y="42"/>
                    </a:cubicBezTo>
                    <a:cubicBezTo>
                      <a:pt x="19" y="40"/>
                      <a:pt x="22" y="37"/>
                      <a:pt x="27" y="33"/>
                    </a:cubicBezTo>
                    <a:cubicBezTo>
                      <a:pt x="38" y="25"/>
                      <a:pt x="45" y="10"/>
                      <a:pt x="48" y="5"/>
                    </a:cubicBezTo>
                    <a:cubicBezTo>
                      <a:pt x="48" y="4"/>
                      <a:pt x="49" y="3"/>
                      <a:pt x="50" y="3"/>
                    </a:cubicBezTo>
                    <a:cubicBezTo>
                      <a:pt x="51" y="2"/>
                      <a:pt x="52" y="2"/>
                      <a:pt x="53" y="2"/>
                    </a:cubicBezTo>
                    <a:cubicBezTo>
                      <a:pt x="55" y="2"/>
                      <a:pt x="56" y="3"/>
                      <a:pt x="57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2" name="Freeform 769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0175"/>
              </a:xfrm>
              <a:custGeom>
                <a:avLst/>
                <a:gdLst>
                  <a:gd name="T0" fmla="*/ 59 w 66"/>
                  <a:gd name="T1" fmla="*/ 2 h 81"/>
                  <a:gd name="T2" fmla="*/ 59 w 66"/>
                  <a:gd name="T3" fmla="*/ 1 h 81"/>
                  <a:gd name="T4" fmla="*/ 56 w 66"/>
                  <a:gd name="T5" fmla="*/ 0 h 81"/>
                  <a:gd name="T6" fmla="*/ 46 w 66"/>
                  <a:gd name="T7" fmla="*/ 7 h 81"/>
                  <a:gd name="T8" fmla="*/ 32 w 66"/>
                  <a:gd name="T9" fmla="*/ 29 h 81"/>
                  <a:gd name="T10" fmla="*/ 15 w 66"/>
                  <a:gd name="T11" fmla="*/ 52 h 81"/>
                  <a:gd name="T12" fmla="*/ 7 w 66"/>
                  <a:gd name="T13" fmla="*/ 58 h 81"/>
                  <a:gd name="T14" fmla="*/ 3 w 66"/>
                  <a:gd name="T15" fmla="*/ 60 h 81"/>
                  <a:gd name="T16" fmla="*/ 1 w 66"/>
                  <a:gd name="T17" fmla="*/ 63 h 81"/>
                  <a:gd name="T18" fmla="*/ 0 w 66"/>
                  <a:gd name="T19" fmla="*/ 65 h 81"/>
                  <a:gd name="T20" fmla="*/ 2 w 66"/>
                  <a:gd name="T21" fmla="*/ 69 h 81"/>
                  <a:gd name="T22" fmla="*/ 5 w 66"/>
                  <a:gd name="T23" fmla="*/ 72 h 81"/>
                  <a:gd name="T24" fmla="*/ 9 w 66"/>
                  <a:gd name="T25" fmla="*/ 77 h 81"/>
                  <a:gd name="T26" fmla="*/ 11 w 66"/>
                  <a:gd name="T27" fmla="*/ 79 h 81"/>
                  <a:gd name="T28" fmla="*/ 14 w 66"/>
                  <a:gd name="T29" fmla="*/ 81 h 81"/>
                  <a:gd name="T30" fmla="*/ 16 w 66"/>
                  <a:gd name="T31" fmla="*/ 79 h 81"/>
                  <a:gd name="T32" fmla="*/ 19 w 66"/>
                  <a:gd name="T33" fmla="*/ 72 h 81"/>
                  <a:gd name="T34" fmla="*/ 23 w 66"/>
                  <a:gd name="T35" fmla="*/ 62 h 81"/>
                  <a:gd name="T36" fmla="*/ 33 w 66"/>
                  <a:gd name="T37" fmla="*/ 46 h 81"/>
                  <a:gd name="T38" fmla="*/ 46 w 66"/>
                  <a:gd name="T39" fmla="*/ 31 h 81"/>
                  <a:gd name="T40" fmla="*/ 57 w 66"/>
                  <a:gd name="T41" fmla="*/ 23 h 81"/>
                  <a:gd name="T42" fmla="*/ 65 w 66"/>
                  <a:gd name="T43" fmla="*/ 15 h 81"/>
                  <a:gd name="T44" fmla="*/ 66 w 66"/>
                  <a:gd name="T45" fmla="*/ 10 h 81"/>
                  <a:gd name="T46" fmla="*/ 64 w 66"/>
                  <a:gd name="T47" fmla="*/ 6 h 81"/>
                  <a:gd name="T48" fmla="*/ 59 w 66"/>
                  <a:gd name="T49" fmla="*/ 1 h 81"/>
                  <a:gd name="T50" fmla="*/ 59 w 66"/>
                  <a:gd name="T51" fmla="*/ 2 h 81"/>
                  <a:gd name="T52" fmla="*/ 58 w 66"/>
                  <a:gd name="T53" fmla="*/ 3 h 81"/>
                  <a:gd name="T54" fmla="*/ 63 w 66"/>
                  <a:gd name="T55" fmla="*/ 7 h 81"/>
                  <a:gd name="T56" fmla="*/ 64 w 66"/>
                  <a:gd name="T57" fmla="*/ 10 h 81"/>
                  <a:gd name="T58" fmla="*/ 63 w 66"/>
                  <a:gd name="T59" fmla="*/ 15 h 81"/>
                  <a:gd name="T60" fmla="*/ 56 w 66"/>
                  <a:gd name="T61" fmla="*/ 21 h 81"/>
                  <a:gd name="T62" fmla="*/ 45 w 66"/>
                  <a:gd name="T63" fmla="*/ 29 h 81"/>
                  <a:gd name="T64" fmla="*/ 32 w 66"/>
                  <a:gd name="T65" fmla="*/ 45 h 81"/>
                  <a:gd name="T66" fmla="*/ 22 w 66"/>
                  <a:gd name="T67" fmla="*/ 61 h 81"/>
                  <a:gd name="T68" fmla="*/ 18 w 66"/>
                  <a:gd name="T69" fmla="*/ 71 h 81"/>
                  <a:gd name="T70" fmla="*/ 15 w 66"/>
                  <a:gd name="T71" fmla="*/ 78 h 81"/>
                  <a:gd name="T72" fmla="*/ 14 w 66"/>
                  <a:gd name="T73" fmla="*/ 79 h 81"/>
                  <a:gd name="T74" fmla="*/ 13 w 66"/>
                  <a:gd name="T75" fmla="*/ 78 h 81"/>
                  <a:gd name="T76" fmla="*/ 7 w 66"/>
                  <a:gd name="T77" fmla="*/ 71 h 81"/>
                  <a:gd name="T78" fmla="*/ 3 w 66"/>
                  <a:gd name="T79" fmla="*/ 68 h 81"/>
                  <a:gd name="T80" fmla="*/ 2 w 66"/>
                  <a:gd name="T81" fmla="*/ 65 h 81"/>
                  <a:gd name="T82" fmla="*/ 2 w 66"/>
                  <a:gd name="T83" fmla="*/ 64 h 81"/>
                  <a:gd name="T84" fmla="*/ 4 w 66"/>
                  <a:gd name="T85" fmla="*/ 62 h 81"/>
                  <a:gd name="T86" fmla="*/ 17 w 66"/>
                  <a:gd name="T87" fmla="*/ 53 h 81"/>
                  <a:gd name="T88" fmla="*/ 33 w 66"/>
                  <a:gd name="T89" fmla="*/ 30 h 81"/>
                  <a:gd name="T90" fmla="*/ 48 w 66"/>
                  <a:gd name="T91" fmla="*/ 8 h 81"/>
                  <a:gd name="T92" fmla="*/ 56 w 66"/>
                  <a:gd name="T93" fmla="*/ 2 h 81"/>
                  <a:gd name="T94" fmla="*/ 58 w 66"/>
                  <a:gd name="T95" fmla="*/ 3 h 81"/>
                  <a:gd name="T96" fmla="*/ 59 w 66"/>
                  <a:gd name="T9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1">
                    <a:moveTo>
                      <a:pt x="59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7" y="0"/>
                      <a:pt x="56" y="0"/>
                    </a:cubicBezTo>
                    <a:cubicBezTo>
                      <a:pt x="52" y="0"/>
                      <a:pt x="48" y="2"/>
                      <a:pt x="46" y="7"/>
                    </a:cubicBezTo>
                    <a:cubicBezTo>
                      <a:pt x="44" y="10"/>
                      <a:pt x="38" y="19"/>
                      <a:pt x="32" y="29"/>
                    </a:cubicBezTo>
                    <a:cubicBezTo>
                      <a:pt x="25" y="39"/>
                      <a:pt x="18" y="48"/>
                      <a:pt x="15" y="52"/>
                    </a:cubicBezTo>
                    <a:cubicBezTo>
                      <a:pt x="12" y="55"/>
                      <a:pt x="9" y="57"/>
                      <a:pt x="7" y="58"/>
                    </a:cubicBezTo>
                    <a:cubicBezTo>
                      <a:pt x="5" y="59"/>
                      <a:pt x="4" y="59"/>
                      <a:pt x="3" y="60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0" y="64"/>
                      <a:pt x="0" y="65"/>
                      <a:pt x="0" y="65"/>
                    </a:cubicBezTo>
                    <a:cubicBezTo>
                      <a:pt x="0" y="67"/>
                      <a:pt x="1" y="68"/>
                      <a:pt x="2" y="69"/>
                    </a:cubicBezTo>
                    <a:cubicBezTo>
                      <a:pt x="3" y="70"/>
                      <a:pt x="4" y="71"/>
                      <a:pt x="5" y="72"/>
                    </a:cubicBezTo>
                    <a:cubicBezTo>
                      <a:pt x="6" y="74"/>
                      <a:pt x="8" y="76"/>
                      <a:pt x="9" y="77"/>
                    </a:cubicBezTo>
                    <a:cubicBezTo>
                      <a:pt x="10" y="78"/>
                      <a:pt x="11" y="79"/>
                      <a:pt x="11" y="79"/>
                    </a:cubicBezTo>
                    <a:cubicBezTo>
                      <a:pt x="12" y="80"/>
                      <a:pt x="13" y="81"/>
                      <a:pt x="14" y="81"/>
                    </a:cubicBezTo>
                    <a:cubicBezTo>
                      <a:pt x="15" y="81"/>
                      <a:pt x="16" y="80"/>
                      <a:pt x="16" y="79"/>
                    </a:cubicBezTo>
                    <a:cubicBezTo>
                      <a:pt x="18" y="78"/>
                      <a:pt x="19" y="75"/>
                      <a:pt x="19" y="72"/>
                    </a:cubicBezTo>
                    <a:cubicBezTo>
                      <a:pt x="20" y="69"/>
                      <a:pt x="21" y="65"/>
                      <a:pt x="23" y="62"/>
                    </a:cubicBezTo>
                    <a:cubicBezTo>
                      <a:pt x="25" y="59"/>
                      <a:pt x="29" y="53"/>
                      <a:pt x="33" y="46"/>
                    </a:cubicBezTo>
                    <a:cubicBezTo>
                      <a:pt x="38" y="40"/>
                      <a:pt x="43" y="34"/>
                      <a:pt x="46" y="31"/>
                    </a:cubicBezTo>
                    <a:cubicBezTo>
                      <a:pt x="50" y="28"/>
                      <a:pt x="54" y="25"/>
                      <a:pt x="57" y="23"/>
                    </a:cubicBezTo>
                    <a:cubicBezTo>
                      <a:pt x="61" y="20"/>
                      <a:pt x="64" y="18"/>
                      <a:pt x="65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9"/>
                      <a:pt x="65" y="7"/>
                      <a:pt x="64" y="6"/>
                    </a:cubicBezTo>
                    <a:cubicBezTo>
                      <a:pt x="63" y="5"/>
                      <a:pt x="62" y="3"/>
                      <a:pt x="59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0" y="5"/>
                      <a:pt x="62" y="6"/>
                      <a:pt x="63" y="7"/>
                    </a:cubicBezTo>
                    <a:cubicBezTo>
                      <a:pt x="63" y="8"/>
                      <a:pt x="64" y="9"/>
                      <a:pt x="64" y="10"/>
                    </a:cubicBezTo>
                    <a:cubicBezTo>
                      <a:pt x="64" y="11"/>
                      <a:pt x="63" y="13"/>
                      <a:pt x="63" y="15"/>
                    </a:cubicBezTo>
                    <a:cubicBezTo>
                      <a:pt x="62" y="16"/>
                      <a:pt x="60" y="19"/>
                      <a:pt x="56" y="21"/>
                    </a:cubicBezTo>
                    <a:cubicBezTo>
                      <a:pt x="53" y="23"/>
                      <a:pt x="49" y="26"/>
                      <a:pt x="45" y="29"/>
                    </a:cubicBezTo>
                    <a:cubicBezTo>
                      <a:pt x="41" y="32"/>
                      <a:pt x="36" y="39"/>
                      <a:pt x="32" y="45"/>
                    </a:cubicBezTo>
                    <a:cubicBezTo>
                      <a:pt x="27" y="52"/>
                      <a:pt x="23" y="58"/>
                      <a:pt x="22" y="61"/>
                    </a:cubicBezTo>
                    <a:cubicBezTo>
                      <a:pt x="20" y="64"/>
                      <a:pt x="18" y="68"/>
                      <a:pt x="18" y="71"/>
                    </a:cubicBezTo>
                    <a:cubicBezTo>
                      <a:pt x="17" y="74"/>
                      <a:pt x="16" y="77"/>
                      <a:pt x="15" y="78"/>
                    </a:cubicBezTo>
                    <a:cubicBezTo>
                      <a:pt x="14" y="78"/>
                      <a:pt x="14" y="79"/>
                      <a:pt x="14" y="79"/>
                    </a:cubicBezTo>
                    <a:cubicBezTo>
                      <a:pt x="14" y="79"/>
                      <a:pt x="13" y="78"/>
                      <a:pt x="13" y="78"/>
                    </a:cubicBezTo>
                    <a:cubicBezTo>
                      <a:pt x="11" y="77"/>
                      <a:pt x="9" y="73"/>
                      <a:pt x="7" y="71"/>
                    </a:cubicBezTo>
                    <a:cubicBezTo>
                      <a:pt x="6" y="70"/>
                      <a:pt x="4" y="69"/>
                      <a:pt x="3" y="68"/>
                    </a:cubicBezTo>
                    <a:cubicBezTo>
                      <a:pt x="2" y="67"/>
                      <a:pt x="2" y="66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3" y="63"/>
                      <a:pt x="3" y="62"/>
                      <a:pt x="4" y="62"/>
                    </a:cubicBezTo>
                    <a:cubicBezTo>
                      <a:pt x="7" y="60"/>
                      <a:pt x="12" y="59"/>
                      <a:pt x="17" y="53"/>
                    </a:cubicBezTo>
                    <a:cubicBezTo>
                      <a:pt x="20" y="49"/>
                      <a:pt x="27" y="40"/>
                      <a:pt x="33" y="30"/>
                    </a:cubicBezTo>
                    <a:cubicBezTo>
                      <a:pt x="40" y="20"/>
                      <a:pt x="46" y="11"/>
                      <a:pt x="48" y="8"/>
                    </a:cubicBezTo>
                    <a:cubicBezTo>
                      <a:pt x="50" y="4"/>
                      <a:pt x="53" y="2"/>
                      <a:pt x="56" y="2"/>
                    </a:cubicBezTo>
                    <a:cubicBezTo>
                      <a:pt x="57" y="2"/>
                      <a:pt x="58" y="3"/>
                      <a:pt x="58" y="3"/>
                    </a:cubicBez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3" name="Freeform 770"/>
              <p:cNvSpPr>
                <a:spLocks/>
              </p:cNvSpPr>
              <p:nvPr/>
            </p:nvSpPr>
            <p:spPr bwMode="auto">
              <a:xfrm>
                <a:off x="405251" y="2815738"/>
                <a:ext cx="84138" cy="96838"/>
              </a:xfrm>
              <a:custGeom>
                <a:avLst/>
                <a:gdLst>
                  <a:gd name="T0" fmla="*/ 45 w 52"/>
                  <a:gd name="T1" fmla="*/ 2 h 61"/>
                  <a:gd name="T2" fmla="*/ 46 w 52"/>
                  <a:gd name="T3" fmla="*/ 1 h 61"/>
                  <a:gd name="T4" fmla="*/ 40 w 52"/>
                  <a:gd name="T5" fmla="*/ 0 h 61"/>
                  <a:gd name="T6" fmla="*/ 35 w 52"/>
                  <a:gd name="T7" fmla="*/ 1 h 61"/>
                  <a:gd name="T8" fmla="*/ 32 w 52"/>
                  <a:gd name="T9" fmla="*/ 7 h 61"/>
                  <a:gd name="T10" fmla="*/ 23 w 52"/>
                  <a:gd name="T11" fmla="*/ 21 h 61"/>
                  <a:gd name="T12" fmla="*/ 14 w 52"/>
                  <a:gd name="T13" fmla="*/ 34 h 61"/>
                  <a:gd name="T14" fmla="*/ 8 w 52"/>
                  <a:gd name="T15" fmla="*/ 41 h 61"/>
                  <a:gd name="T16" fmla="*/ 5 w 52"/>
                  <a:gd name="T17" fmla="*/ 43 h 61"/>
                  <a:gd name="T18" fmla="*/ 3 w 52"/>
                  <a:gd name="T19" fmla="*/ 44 h 61"/>
                  <a:gd name="T20" fmla="*/ 2 w 52"/>
                  <a:gd name="T21" fmla="*/ 44 h 61"/>
                  <a:gd name="T22" fmla="*/ 0 w 52"/>
                  <a:gd name="T23" fmla="*/ 50 h 61"/>
                  <a:gd name="T24" fmla="*/ 5 w 52"/>
                  <a:gd name="T25" fmla="*/ 58 h 61"/>
                  <a:gd name="T26" fmla="*/ 12 w 52"/>
                  <a:gd name="T27" fmla="*/ 61 h 61"/>
                  <a:gd name="T28" fmla="*/ 20 w 52"/>
                  <a:gd name="T29" fmla="*/ 54 h 61"/>
                  <a:gd name="T30" fmla="*/ 26 w 52"/>
                  <a:gd name="T31" fmla="*/ 41 h 61"/>
                  <a:gd name="T32" fmla="*/ 37 w 52"/>
                  <a:gd name="T33" fmla="*/ 28 h 61"/>
                  <a:gd name="T34" fmla="*/ 47 w 52"/>
                  <a:gd name="T35" fmla="*/ 19 h 61"/>
                  <a:gd name="T36" fmla="*/ 51 w 52"/>
                  <a:gd name="T37" fmla="*/ 16 h 61"/>
                  <a:gd name="T38" fmla="*/ 52 w 52"/>
                  <a:gd name="T39" fmla="*/ 12 h 61"/>
                  <a:gd name="T40" fmla="*/ 51 w 52"/>
                  <a:gd name="T41" fmla="*/ 6 h 61"/>
                  <a:gd name="T42" fmla="*/ 46 w 52"/>
                  <a:gd name="T43" fmla="*/ 1 h 61"/>
                  <a:gd name="T44" fmla="*/ 45 w 52"/>
                  <a:gd name="T45" fmla="*/ 2 h 61"/>
                  <a:gd name="T46" fmla="*/ 45 w 52"/>
                  <a:gd name="T47" fmla="*/ 3 h 61"/>
                  <a:gd name="T48" fmla="*/ 50 w 52"/>
                  <a:gd name="T49" fmla="*/ 6 h 61"/>
                  <a:gd name="T50" fmla="*/ 50 w 52"/>
                  <a:gd name="T51" fmla="*/ 12 h 61"/>
                  <a:gd name="T52" fmla="*/ 49 w 52"/>
                  <a:gd name="T53" fmla="*/ 15 h 61"/>
                  <a:gd name="T54" fmla="*/ 35 w 52"/>
                  <a:gd name="T55" fmla="*/ 26 h 61"/>
                  <a:gd name="T56" fmla="*/ 24 w 52"/>
                  <a:gd name="T57" fmla="*/ 40 h 61"/>
                  <a:gd name="T58" fmla="*/ 18 w 52"/>
                  <a:gd name="T59" fmla="*/ 54 h 61"/>
                  <a:gd name="T60" fmla="*/ 12 w 52"/>
                  <a:gd name="T61" fmla="*/ 59 h 61"/>
                  <a:gd name="T62" fmla="*/ 6 w 52"/>
                  <a:gd name="T63" fmla="*/ 57 h 61"/>
                  <a:gd name="T64" fmla="*/ 2 w 52"/>
                  <a:gd name="T65" fmla="*/ 50 h 61"/>
                  <a:gd name="T66" fmla="*/ 3 w 52"/>
                  <a:gd name="T67" fmla="*/ 47 h 61"/>
                  <a:gd name="T68" fmla="*/ 3 w 52"/>
                  <a:gd name="T69" fmla="*/ 46 h 61"/>
                  <a:gd name="T70" fmla="*/ 3 w 52"/>
                  <a:gd name="T71" fmla="*/ 46 h 61"/>
                  <a:gd name="T72" fmla="*/ 3 w 52"/>
                  <a:gd name="T73" fmla="*/ 46 h 61"/>
                  <a:gd name="T74" fmla="*/ 3 w 52"/>
                  <a:gd name="T75" fmla="*/ 46 h 61"/>
                  <a:gd name="T76" fmla="*/ 3 w 52"/>
                  <a:gd name="T77" fmla="*/ 46 h 61"/>
                  <a:gd name="T78" fmla="*/ 3 w 52"/>
                  <a:gd name="T79" fmla="*/ 46 h 61"/>
                  <a:gd name="T80" fmla="*/ 3 w 52"/>
                  <a:gd name="T81" fmla="*/ 46 h 61"/>
                  <a:gd name="T82" fmla="*/ 6 w 52"/>
                  <a:gd name="T83" fmla="*/ 45 h 61"/>
                  <a:gd name="T84" fmla="*/ 15 w 52"/>
                  <a:gd name="T85" fmla="*/ 35 h 61"/>
                  <a:gd name="T86" fmla="*/ 25 w 52"/>
                  <a:gd name="T87" fmla="*/ 22 h 61"/>
                  <a:gd name="T88" fmla="*/ 34 w 52"/>
                  <a:gd name="T89" fmla="*/ 8 h 61"/>
                  <a:gd name="T90" fmla="*/ 37 w 52"/>
                  <a:gd name="T91" fmla="*/ 3 h 61"/>
                  <a:gd name="T92" fmla="*/ 40 w 52"/>
                  <a:gd name="T93" fmla="*/ 2 h 61"/>
                  <a:gd name="T94" fmla="*/ 45 w 52"/>
                  <a:gd name="T95" fmla="*/ 3 h 61"/>
                  <a:gd name="T96" fmla="*/ 45 w 52"/>
                  <a:gd name="T9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1">
                    <a:moveTo>
                      <a:pt x="45" y="2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2" y="0"/>
                      <a:pt x="40" y="0"/>
                    </a:cubicBezTo>
                    <a:cubicBezTo>
                      <a:pt x="39" y="0"/>
                      <a:pt x="37" y="0"/>
                      <a:pt x="35" y="1"/>
                    </a:cubicBezTo>
                    <a:cubicBezTo>
                      <a:pt x="34" y="2"/>
                      <a:pt x="33" y="4"/>
                      <a:pt x="32" y="7"/>
                    </a:cubicBezTo>
                    <a:cubicBezTo>
                      <a:pt x="31" y="11"/>
                      <a:pt x="27" y="16"/>
                      <a:pt x="23" y="21"/>
                    </a:cubicBezTo>
                    <a:cubicBezTo>
                      <a:pt x="20" y="26"/>
                      <a:pt x="16" y="31"/>
                      <a:pt x="14" y="34"/>
                    </a:cubicBezTo>
                    <a:cubicBezTo>
                      <a:pt x="12" y="37"/>
                      <a:pt x="10" y="40"/>
                      <a:pt x="8" y="41"/>
                    </a:cubicBezTo>
                    <a:cubicBezTo>
                      <a:pt x="7" y="42"/>
                      <a:pt x="6" y="43"/>
                      <a:pt x="5" y="43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4"/>
                      <a:pt x="2" y="44"/>
                      <a:pt x="2" y="44"/>
                    </a:cubicBezTo>
                    <a:cubicBezTo>
                      <a:pt x="1" y="45"/>
                      <a:pt x="0" y="47"/>
                      <a:pt x="0" y="50"/>
                    </a:cubicBezTo>
                    <a:cubicBezTo>
                      <a:pt x="0" y="52"/>
                      <a:pt x="1" y="56"/>
                      <a:pt x="5" y="58"/>
                    </a:cubicBezTo>
                    <a:cubicBezTo>
                      <a:pt x="7" y="60"/>
                      <a:pt x="9" y="61"/>
                      <a:pt x="12" y="61"/>
                    </a:cubicBezTo>
                    <a:cubicBezTo>
                      <a:pt x="16" y="61"/>
                      <a:pt x="19" y="58"/>
                      <a:pt x="20" y="54"/>
                    </a:cubicBezTo>
                    <a:cubicBezTo>
                      <a:pt x="21" y="51"/>
                      <a:pt x="23" y="46"/>
                      <a:pt x="26" y="41"/>
                    </a:cubicBezTo>
                    <a:cubicBezTo>
                      <a:pt x="29" y="36"/>
                      <a:pt x="33" y="31"/>
                      <a:pt x="37" y="28"/>
                    </a:cubicBezTo>
                    <a:cubicBezTo>
                      <a:pt x="40" y="24"/>
                      <a:pt x="44" y="22"/>
                      <a:pt x="47" y="19"/>
                    </a:cubicBezTo>
                    <a:cubicBezTo>
                      <a:pt x="48" y="18"/>
                      <a:pt x="50" y="17"/>
                      <a:pt x="51" y="16"/>
                    </a:cubicBezTo>
                    <a:cubicBezTo>
                      <a:pt x="52" y="15"/>
                      <a:pt x="52" y="13"/>
                      <a:pt x="52" y="12"/>
                    </a:cubicBezTo>
                    <a:cubicBezTo>
                      <a:pt x="52" y="9"/>
                      <a:pt x="52" y="7"/>
                      <a:pt x="51" y="6"/>
                    </a:cubicBezTo>
                    <a:cubicBezTo>
                      <a:pt x="51" y="4"/>
                      <a:pt x="49" y="2"/>
                      <a:pt x="46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4"/>
                      <a:pt x="49" y="5"/>
                      <a:pt x="50" y="6"/>
                    </a:cubicBezTo>
                    <a:cubicBezTo>
                      <a:pt x="50" y="8"/>
                      <a:pt x="50" y="9"/>
                      <a:pt x="50" y="12"/>
                    </a:cubicBezTo>
                    <a:cubicBezTo>
                      <a:pt x="50" y="13"/>
                      <a:pt x="50" y="14"/>
                      <a:pt x="49" y="15"/>
                    </a:cubicBezTo>
                    <a:cubicBezTo>
                      <a:pt x="47" y="18"/>
                      <a:pt x="41" y="21"/>
                      <a:pt x="35" y="26"/>
                    </a:cubicBezTo>
                    <a:cubicBezTo>
                      <a:pt x="31" y="30"/>
                      <a:pt x="28" y="35"/>
                      <a:pt x="24" y="40"/>
                    </a:cubicBezTo>
                    <a:cubicBezTo>
                      <a:pt x="21" y="45"/>
                      <a:pt x="19" y="50"/>
                      <a:pt x="18" y="54"/>
                    </a:cubicBezTo>
                    <a:cubicBezTo>
                      <a:pt x="18" y="57"/>
                      <a:pt x="15" y="59"/>
                      <a:pt x="12" y="59"/>
                    </a:cubicBezTo>
                    <a:cubicBezTo>
                      <a:pt x="10" y="59"/>
                      <a:pt x="8" y="58"/>
                      <a:pt x="6" y="57"/>
                    </a:cubicBezTo>
                    <a:cubicBezTo>
                      <a:pt x="3" y="55"/>
                      <a:pt x="2" y="52"/>
                      <a:pt x="2" y="50"/>
                    </a:cubicBezTo>
                    <a:cubicBezTo>
                      <a:pt x="2" y="48"/>
                      <a:pt x="3" y="47"/>
                      <a:pt x="3" y="47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6" y="45"/>
                    </a:cubicBezTo>
                    <a:cubicBezTo>
                      <a:pt x="9" y="43"/>
                      <a:pt x="12" y="40"/>
                      <a:pt x="15" y="35"/>
                    </a:cubicBezTo>
                    <a:cubicBezTo>
                      <a:pt x="17" y="33"/>
                      <a:pt x="21" y="28"/>
                      <a:pt x="25" y="22"/>
                    </a:cubicBezTo>
                    <a:cubicBezTo>
                      <a:pt x="29" y="17"/>
                      <a:pt x="32" y="12"/>
                      <a:pt x="34" y="8"/>
                    </a:cubicBezTo>
                    <a:cubicBezTo>
                      <a:pt x="34" y="5"/>
                      <a:pt x="36" y="4"/>
                      <a:pt x="37" y="3"/>
                    </a:cubicBezTo>
                    <a:cubicBezTo>
                      <a:pt x="38" y="2"/>
                      <a:pt x="39" y="2"/>
                      <a:pt x="40" y="2"/>
                    </a:cubicBezTo>
                    <a:cubicBezTo>
                      <a:pt x="42" y="2"/>
                      <a:pt x="44" y="2"/>
                      <a:pt x="45" y="3"/>
                    </a:cubicBez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4" name="Freeform 771"/>
              <p:cNvSpPr>
                <a:spLocks/>
              </p:cNvSpPr>
              <p:nvPr/>
            </p:nvSpPr>
            <p:spPr bwMode="auto">
              <a:xfrm>
                <a:off x="463988" y="2826851"/>
                <a:ext cx="69850" cy="96838"/>
              </a:xfrm>
              <a:custGeom>
                <a:avLst/>
                <a:gdLst>
                  <a:gd name="T0" fmla="*/ 31 w 43"/>
                  <a:gd name="T1" fmla="*/ 1 h 61"/>
                  <a:gd name="T2" fmla="*/ 31 w 43"/>
                  <a:gd name="T3" fmla="*/ 0 h 61"/>
                  <a:gd name="T4" fmla="*/ 29 w 43"/>
                  <a:gd name="T5" fmla="*/ 1 h 61"/>
                  <a:gd name="T6" fmla="*/ 27 w 43"/>
                  <a:gd name="T7" fmla="*/ 5 h 61"/>
                  <a:gd name="T8" fmla="*/ 24 w 43"/>
                  <a:gd name="T9" fmla="*/ 12 h 61"/>
                  <a:gd name="T10" fmla="*/ 16 w 43"/>
                  <a:gd name="T11" fmla="*/ 27 h 61"/>
                  <a:gd name="T12" fmla="*/ 8 w 43"/>
                  <a:gd name="T13" fmla="*/ 39 h 61"/>
                  <a:gd name="T14" fmla="*/ 3 w 43"/>
                  <a:gd name="T15" fmla="*/ 45 h 61"/>
                  <a:gd name="T16" fmla="*/ 0 w 43"/>
                  <a:gd name="T17" fmla="*/ 52 h 61"/>
                  <a:gd name="T18" fmla="*/ 2 w 43"/>
                  <a:gd name="T19" fmla="*/ 57 h 61"/>
                  <a:gd name="T20" fmla="*/ 9 w 43"/>
                  <a:gd name="T21" fmla="*/ 61 h 61"/>
                  <a:gd name="T22" fmla="*/ 13 w 43"/>
                  <a:gd name="T23" fmla="*/ 59 h 61"/>
                  <a:gd name="T24" fmla="*/ 16 w 43"/>
                  <a:gd name="T25" fmla="*/ 55 h 61"/>
                  <a:gd name="T26" fmla="*/ 30 w 43"/>
                  <a:gd name="T27" fmla="*/ 31 h 61"/>
                  <a:gd name="T28" fmla="*/ 38 w 43"/>
                  <a:gd name="T29" fmla="*/ 23 h 61"/>
                  <a:gd name="T30" fmla="*/ 43 w 43"/>
                  <a:gd name="T31" fmla="*/ 16 h 61"/>
                  <a:gd name="T32" fmla="*/ 42 w 43"/>
                  <a:gd name="T33" fmla="*/ 15 h 61"/>
                  <a:gd name="T34" fmla="*/ 41 w 43"/>
                  <a:gd name="T35" fmla="*/ 10 h 61"/>
                  <a:gd name="T36" fmla="*/ 40 w 43"/>
                  <a:gd name="T37" fmla="*/ 8 h 61"/>
                  <a:gd name="T38" fmla="*/ 38 w 43"/>
                  <a:gd name="T39" fmla="*/ 8 h 61"/>
                  <a:gd name="T40" fmla="*/ 38 w 43"/>
                  <a:gd name="T41" fmla="*/ 8 h 61"/>
                  <a:gd name="T42" fmla="*/ 37 w 43"/>
                  <a:gd name="T43" fmla="*/ 8 h 61"/>
                  <a:gd name="T44" fmla="*/ 35 w 43"/>
                  <a:gd name="T45" fmla="*/ 7 h 61"/>
                  <a:gd name="T46" fmla="*/ 33 w 43"/>
                  <a:gd name="T47" fmla="*/ 5 h 61"/>
                  <a:gd name="T48" fmla="*/ 32 w 43"/>
                  <a:gd name="T49" fmla="*/ 1 h 61"/>
                  <a:gd name="T50" fmla="*/ 32 w 43"/>
                  <a:gd name="T51" fmla="*/ 0 h 61"/>
                  <a:gd name="T52" fmla="*/ 31 w 43"/>
                  <a:gd name="T53" fmla="*/ 0 h 61"/>
                  <a:gd name="T54" fmla="*/ 31 w 43"/>
                  <a:gd name="T55" fmla="*/ 1 h 61"/>
                  <a:gd name="T56" fmla="*/ 31 w 43"/>
                  <a:gd name="T57" fmla="*/ 1 h 61"/>
                  <a:gd name="T58" fmla="*/ 31 w 43"/>
                  <a:gd name="T59" fmla="*/ 2 h 61"/>
                  <a:gd name="T60" fmla="*/ 31 w 43"/>
                  <a:gd name="T61" fmla="*/ 5 h 61"/>
                  <a:gd name="T62" fmla="*/ 33 w 43"/>
                  <a:gd name="T63" fmla="*/ 8 h 61"/>
                  <a:gd name="T64" fmla="*/ 37 w 43"/>
                  <a:gd name="T65" fmla="*/ 10 h 61"/>
                  <a:gd name="T66" fmla="*/ 38 w 43"/>
                  <a:gd name="T67" fmla="*/ 10 h 61"/>
                  <a:gd name="T68" fmla="*/ 38 w 43"/>
                  <a:gd name="T69" fmla="*/ 10 h 61"/>
                  <a:gd name="T70" fmla="*/ 39 w 43"/>
                  <a:gd name="T71" fmla="*/ 10 h 61"/>
                  <a:gd name="T72" fmla="*/ 40 w 43"/>
                  <a:gd name="T73" fmla="*/ 12 h 61"/>
                  <a:gd name="T74" fmla="*/ 41 w 43"/>
                  <a:gd name="T75" fmla="*/ 15 h 61"/>
                  <a:gd name="T76" fmla="*/ 41 w 43"/>
                  <a:gd name="T77" fmla="*/ 16 h 61"/>
                  <a:gd name="T78" fmla="*/ 37 w 43"/>
                  <a:gd name="T79" fmla="*/ 22 h 61"/>
                  <a:gd name="T80" fmla="*/ 29 w 43"/>
                  <a:gd name="T81" fmla="*/ 30 h 61"/>
                  <a:gd name="T82" fmla="*/ 14 w 43"/>
                  <a:gd name="T83" fmla="*/ 54 h 61"/>
                  <a:gd name="T84" fmla="*/ 12 w 43"/>
                  <a:gd name="T85" fmla="*/ 58 h 61"/>
                  <a:gd name="T86" fmla="*/ 9 w 43"/>
                  <a:gd name="T87" fmla="*/ 59 h 61"/>
                  <a:gd name="T88" fmla="*/ 4 w 43"/>
                  <a:gd name="T89" fmla="*/ 56 h 61"/>
                  <a:gd name="T90" fmla="*/ 2 w 43"/>
                  <a:gd name="T91" fmla="*/ 52 h 61"/>
                  <a:gd name="T92" fmla="*/ 4 w 43"/>
                  <a:gd name="T93" fmla="*/ 47 h 61"/>
                  <a:gd name="T94" fmla="*/ 10 w 43"/>
                  <a:gd name="T95" fmla="*/ 41 h 61"/>
                  <a:gd name="T96" fmla="*/ 18 w 43"/>
                  <a:gd name="T97" fmla="*/ 28 h 61"/>
                  <a:gd name="T98" fmla="*/ 25 w 43"/>
                  <a:gd name="T99" fmla="*/ 13 h 61"/>
                  <a:gd name="T100" fmla="*/ 29 w 43"/>
                  <a:gd name="T101" fmla="*/ 4 h 61"/>
                  <a:gd name="T102" fmla="*/ 30 w 43"/>
                  <a:gd name="T103" fmla="*/ 2 h 61"/>
                  <a:gd name="T104" fmla="*/ 31 w 43"/>
                  <a:gd name="T105" fmla="*/ 2 h 61"/>
                  <a:gd name="T106" fmla="*/ 31 w 43"/>
                  <a:gd name="T107" fmla="*/ 1 h 61"/>
                  <a:gd name="T108" fmla="*/ 31 w 43"/>
                  <a:gd name="T10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61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6" y="7"/>
                      <a:pt x="25" y="9"/>
                      <a:pt x="24" y="12"/>
                    </a:cubicBezTo>
                    <a:cubicBezTo>
                      <a:pt x="21" y="17"/>
                      <a:pt x="19" y="22"/>
                      <a:pt x="16" y="27"/>
                    </a:cubicBezTo>
                    <a:cubicBezTo>
                      <a:pt x="14" y="32"/>
                      <a:pt x="11" y="37"/>
                      <a:pt x="8" y="39"/>
                    </a:cubicBezTo>
                    <a:cubicBezTo>
                      <a:pt x="6" y="41"/>
                      <a:pt x="4" y="43"/>
                      <a:pt x="3" y="45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4"/>
                      <a:pt x="1" y="56"/>
                      <a:pt x="2" y="57"/>
                    </a:cubicBezTo>
                    <a:cubicBezTo>
                      <a:pt x="5" y="59"/>
                      <a:pt x="7" y="61"/>
                      <a:pt x="9" y="61"/>
                    </a:cubicBezTo>
                    <a:cubicBezTo>
                      <a:pt x="11" y="61"/>
                      <a:pt x="12" y="60"/>
                      <a:pt x="13" y="59"/>
                    </a:cubicBezTo>
                    <a:cubicBezTo>
                      <a:pt x="14" y="58"/>
                      <a:pt x="15" y="57"/>
                      <a:pt x="16" y="55"/>
                    </a:cubicBezTo>
                    <a:cubicBezTo>
                      <a:pt x="18" y="48"/>
                      <a:pt x="25" y="38"/>
                      <a:pt x="30" y="31"/>
                    </a:cubicBezTo>
                    <a:cubicBezTo>
                      <a:pt x="33" y="28"/>
                      <a:pt x="36" y="25"/>
                      <a:pt x="38" y="23"/>
                    </a:cubicBezTo>
                    <a:cubicBezTo>
                      <a:pt x="41" y="21"/>
                      <a:pt x="43" y="18"/>
                      <a:pt x="43" y="16"/>
                    </a:cubicBezTo>
                    <a:cubicBezTo>
                      <a:pt x="43" y="16"/>
                      <a:pt x="43" y="15"/>
                      <a:pt x="42" y="15"/>
                    </a:cubicBezTo>
                    <a:cubicBezTo>
                      <a:pt x="42" y="13"/>
                      <a:pt x="42" y="11"/>
                      <a:pt x="41" y="10"/>
                    </a:cubicBezTo>
                    <a:cubicBezTo>
                      <a:pt x="41" y="9"/>
                      <a:pt x="41" y="9"/>
                      <a:pt x="40" y="8"/>
                    </a:cubicBezTo>
                    <a:cubicBezTo>
                      <a:pt x="40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4" y="6"/>
                      <a:pt x="33" y="5"/>
                      <a:pt x="33" y="5"/>
                    </a:cubicBezTo>
                    <a:cubicBezTo>
                      <a:pt x="33" y="3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6"/>
                      <a:pt x="32" y="7"/>
                      <a:pt x="33" y="8"/>
                    </a:cubicBezTo>
                    <a:cubicBezTo>
                      <a:pt x="34" y="9"/>
                      <a:pt x="36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2"/>
                    </a:cubicBezTo>
                    <a:cubicBezTo>
                      <a:pt x="40" y="13"/>
                      <a:pt x="40" y="14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39" y="19"/>
                      <a:pt x="37" y="22"/>
                    </a:cubicBezTo>
                    <a:cubicBezTo>
                      <a:pt x="35" y="24"/>
                      <a:pt x="32" y="27"/>
                      <a:pt x="29" y="30"/>
                    </a:cubicBezTo>
                    <a:cubicBezTo>
                      <a:pt x="23" y="37"/>
                      <a:pt x="16" y="47"/>
                      <a:pt x="14" y="54"/>
                    </a:cubicBezTo>
                    <a:cubicBezTo>
                      <a:pt x="13" y="56"/>
                      <a:pt x="12" y="57"/>
                      <a:pt x="12" y="58"/>
                    </a:cubicBezTo>
                    <a:cubicBezTo>
                      <a:pt x="11" y="58"/>
                      <a:pt x="10" y="59"/>
                      <a:pt x="9" y="59"/>
                    </a:cubicBezTo>
                    <a:cubicBezTo>
                      <a:pt x="8" y="59"/>
                      <a:pt x="6" y="58"/>
                      <a:pt x="4" y="56"/>
                    </a:cubicBezTo>
                    <a:cubicBezTo>
                      <a:pt x="3" y="55"/>
                      <a:pt x="2" y="54"/>
                      <a:pt x="2" y="52"/>
                    </a:cubicBezTo>
                    <a:cubicBezTo>
                      <a:pt x="2" y="51"/>
                      <a:pt x="3" y="49"/>
                      <a:pt x="4" y="47"/>
                    </a:cubicBezTo>
                    <a:cubicBezTo>
                      <a:pt x="6" y="45"/>
                      <a:pt x="8" y="43"/>
                      <a:pt x="10" y="41"/>
                    </a:cubicBezTo>
                    <a:cubicBezTo>
                      <a:pt x="13" y="38"/>
                      <a:pt x="16" y="33"/>
                      <a:pt x="18" y="28"/>
                    </a:cubicBezTo>
                    <a:cubicBezTo>
                      <a:pt x="21" y="23"/>
                      <a:pt x="23" y="17"/>
                      <a:pt x="25" y="13"/>
                    </a:cubicBezTo>
                    <a:cubicBezTo>
                      <a:pt x="28" y="9"/>
                      <a:pt x="29" y="6"/>
                      <a:pt x="29" y="4"/>
                    </a:cubicBezTo>
                    <a:cubicBezTo>
                      <a:pt x="30" y="3"/>
                      <a:pt x="30" y="3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5" name="Freeform 772"/>
              <p:cNvSpPr>
                <a:spLocks/>
              </p:cNvSpPr>
              <p:nvPr/>
            </p:nvSpPr>
            <p:spPr bwMode="auto">
              <a:xfrm>
                <a:off x="432238" y="2912576"/>
                <a:ext cx="53975" cy="71438"/>
              </a:xfrm>
              <a:custGeom>
                <a:avLst/>
                <a:gdLst>
                  <a:gd name="T0" fmla="*/ 22 w 33"/>
                  <a:gd name="T1" fmla="*/ 0 h 45"/>
                  <a:gd name="T2" fmla="*/ 18 w 33"/>
                  <a:gd name="T3" fmla="*/ 9 h 45"/>
                  <a:gd name="T4" fmla="*/ 13 w 33"/>
                  <a:gd name="T5" fmla="*/ 23 h 45"/>
                  <a:gd name="T6" fmla="*/ 9 w 33"/>
                  <a:gd name="T7" fmla="*/ 39 h 45"/>
                  <a:gd name="T8" fmla="*/ 20 w 33"/>
                  <a:gd name="T9" fmla="*/ 29 h 45"/>
                  <a:gd name="T10" fmla="*/ 30 w 33"/>
                  <a:gd name="T11" fmla="*/ 14 h 45"/>
                  <a:gd name="T12" fmla="*/ 28 w 33"/>
                  <a:gd name="T13" fmla="*/ 5 h 45"/>
                  <a:gd name="T14" fmla="*/ 22 w 33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5">
                    <a:moveTo>
                      <a:pt x="22" y="0"/>
                    </a:moveTo>
                    <a:cubicBezTo>
                      <a:pt x="19" y="0"/>
                      <a:pt x="19" y="5"/>
                      <a:pt x="18" y="9"/>
                    </a:cubicBezTo>
                    <a:cubicBezTo>
                      <a:pt x="17" y="13"/>
                      <a:pt x="15" y="20"/>
                      <a:pt x="13" y="23"/>
                    </a:cubicBezTo>
                    <a:cubicBezTo>
                      <a:pt x="11" y="26"/>
                      <a:pt x="0" y="34"/>
                      <a:pt x="9" y="39"/>
                    </a:cubicBezTo>
                    <a:cubicBezTo>
                      <a:pt x="17" y="45"/>
                      <a:pt x="16" y="34"/>
                      <a:pt x="20" y="29"/>
                    </a:cubicBezTo>
                    <a:cubicBezTo>
                      <a:pt x="23" y="25"/>
                      <a:pt x="28" y="18"/>
                      <a:pt x="30" y="14"/>
                    </a:cubicBezTo>
                    <a:cubicBezTo>
                      <a:pt x="33" y="10"/>
                      <a:pt x="32" y="6"/>
                      <a:pt x="28" y="5"/>
                    </a:cubicBezTo>
                    <a:cubicBezTo>
                      <a:pt x="25" y="4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6" name="Freeform 773"/>
              <p:cNvSpPr>
                <a:spLocks/>
              </p:cNvSpPr>
              <p:nvPr/>
            </p:nvSpPr>
            <p:spPr bwMode="auto">
              <a:xfrm>
                <a:off x="251263" y="2842726"/>
                <a:ext cx="47625" cy="65088"/>
              </a:xfrm>
              <a:custGeom>
                <a:avLst/>
                <a:gdLst>
                  <a:gd name="T0" fmla="*/ 24 w 29"/>
                  <a:gd name="T1" fmla="*/ 1 h 41"/>
                  <a:gd name="T2" fmla="*/ 24 w 29"/>
                  <a:gd name="T3" fmla="*/ 0 h 41"/>
                  <a:gd name="T4" fmla="*/ 24 w 29"/>
                  <a:gd name="T5" fmla="*/ 0 h 41"/>
                  <a:gd name="T6" fmla="*/ 20 w 29"/>
                  <a:gd name="T7" fmla="*/ 1 h 41"/>
                  <a:gd name="T8" fmla="*/ 15 w 29"/>
                  <a:gd name="T9" fmla="*/ 5 h 41"/>
                  <a:gd name="T10" fmla="*/ 13 w 29"/>
                  <a:gd name="T11" fmla="*/ 13 h 41"/>
                  <a:gd name="T12" fmla="*/ 10 w 29"/>
                  <a:gd name="T13" fmla="*/ 20 h 41"/>
                  <a:gd name="T14" fmla="*/ 3 w 29"/>
                  <a:gd name="T15" fmla="*/ 26 h 41"/>
                  <a:gd name="T16" fmla="*/ 0 w 29"/>
                  <a:gd name="T17" fmla="*/ 32 h 41"/>
                  <a:gd name="T18" fmla="*/ 2 w 29"/>
                  <a:gd name="T19" fmla="*/ 38 h 41"/>
                  <a:gd name="T20" fmla="*/ 3 w 29"/>
                  <a:gd name="T21" fmla="*/ 40 h 41"/>
                  <a:gd name="T22" fmla="*/ 6 w 29"/>
                  <a:gd name="T23" fmla="*/ 41 h 41"/>
                  <a:gd name="T24" fmla="*/ 8 w 29"/>
                  <a:gd name="T25" fmla="*/ 40 h 41"/>
                  <a:gd name="T26" fmla="*/ 19 w 29"/>
                  <a:gd name="T27" fmla="*/ 28 h 41"/>
                  <a:gd name="T28" fmla="*/ 25 w 29"/>
                  <a:gd name="T29" fmla="*/ 23 h 41"/>
                  <a:gd name="T30" fmla="*/ 29 w 29"/>
                  <a:gd name="T31" fmla="*/ 17 h 41"/>
                  <a:gd name="T32" fmla="*/ 29 w 29"/>
                  <a:gd name="T33" fmla="*/ 9 h 41"/>
                  <a:gd name="T34" fmla="*/ 29 w 29"/>
                  <a:gd name="T35" fmla="*/ 9 h 41"/>
                  <a:gd name="T36" fmla="*/ 25 w 29"/>
                  <a:gd name="T37" fmla="*/ 0 h 41"/>
                  <a:gd name="T38" fmla="*/ 24 w 29"/>
                  <a:gd name="T39" fmla="*/ 0 h 41"/>
                  <a:gd name="T40" fmla="*/ 24 w 29"/>
                  <a:gd name="T41" fmla="*/ 1 h 41"/>
                  <a:gd name="T42" fmla="*/ 23 w 29"/>
                  <a:gd name="T43" fmla="*/ 1 h 41"/>
                  <a:gd name="T44" fmla="*/ 27 w 29"/>
                  <a:gd name="T45" fmla="*/ 9 h 41"/>
                  <a:gd name="T46" fmla="*/ 28 w 29"/>
                  <a:gd name="T47" fmla="*/ 9 h 41"/>
                  <a:gd name="T48" fmla="*/ 27 w 29"/>
                  <a:gd name="T49" fmla="*/ 9 h 41"/>
                  <a:gd name="T50" fmla="*/ 27 w 29"/>
                  <a:gd name="T51" fmla="*/ 11 h 41"/>
                  <a:gd name="T52" fmla="*/ 27 w 29"/>
                  <a:gd name="T53" fmla="*/ 17 h 41"/>
                  <a:gd name="T54" fmla="*/ 24 w 29"/>
                  <a:gd name="T55" fmla="*/ 22 h 41"/>
                  <a:gd name="T56" fmla="*/ 18 w 29"/>
                  <a:gd name="T57" fmla="*/ 26 h 41"/>
                  <a:gd name="T58" fmla="*/ 6 w 29"/>
                  <a:gd name="T59" fmla="*/ 39 h 41"/>
                  <a:gd name="T60" fmla="*/ 6 w 29"/>
                  <a:gd name="T61" fmla="*/ 39 h 41"/>
                  <a:gd name="T62" fmla="*/ 5 w 29"/>
                  <a:gd name="T63" fmla="*/ 39 h 41"/>
                  <a:gd name="T64" fmla="*/ 3 w 29"/>
                  <a:gd name="T65" fmla="*/ 35 h 41"/>
                  <a:gd name="T66" fmla="*/ 2 w 29"/>
                  <a:gd name="T67" fmla="*/ 32 h 41"/>
                  <a:gd name="T68" fmla="*/ 4 w 29"/>
                  <a:gd name="T69" fmla="*/ 27 h 41"/>
                  <a:gd name="T70" fmla="*/ 11 w 29"/>
                  <a:gd name="T71" fmla="*/ 22 h 41"/>
                  <a:gd name="T72" fmla="*/ 15 w 29"/>
                  <a:gd name="T73" fmla="*/ 14 h 41"/>
                  <a:gd name="T74" fmla="*/ 17 w 29"/>
                  <a:gd name="T75" fmla="*/ 6 h 41"/>
                  <a:gd name="T76" fmla="*/ 21 w 29"/>
                  <a:gd name="T77" fmla="*/ 2 h 41"/>
                  <a:gd name="T78" fmla="*/ 24 w 29"/>
                  <a:gd name="T79" fmla="*/ 2 h 41"/>
                  <a:gd name="T80" fmla="*/ 24 w 29"/>
                  <a:gd name="T81" fmla="*/ 2 h 41"/>
                  <a:gd name="T82" fmla="*/ 24 w 29"/>
                  <a:gd name="T83" fmla="*/ 1 h 41"/>
                  <a:gd name="T84" fmla="*/ 23 w 29"/>
                  <a:gd name="T85" fmla="*/ 1 h 41"/>
                  <a:gd name="T86" fmla="*/ 24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24" y="1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0" y="1"/>
                    </a:cubicBezTo>
                    <a:cubicBezTo>
                      <a:pt x="18" y="1"/>
                      <a:pt x="16" y="3"/>
                      <a:pt x="15" y="5"/>
                    </a:cubicBezTo>
                    <a:cubicBezTo>
                      <a:pt x="14" y="8"/>
                      <a:pt x="14" y="11"/>
                      <a:pt x="13" y="13"/>
                    </a:cubicBezTo>
                    <a:cubicBezTo>
                      <a:pt x="13" y="16"/>
                      <a:pt x="12" y="18"/>
                      <a:pt x="10" y="20"/>
                    </a:cubicBezTo>
                    <a:cubicBezTo>
                      <a:pt x="7" y="22"/>
                      <a:pt x="5" y="24"/>
                      <a:pt x="3" y="26"/>
                    </a:cubicBezTo>
                    <a:cubicBezTo>
                      <a:pt x="1" y="28"/>
                      <a:pt x="0" y="29"/>
                      <a:pt x="0" y="32"/>
                    </a:cubicBezTo>
                    <a:cubicBezTo>
                      <a:pt x="0" y="33"/>
                      <a:pt x="0" y="36"/>
                      <a:pt x="2" y="38"/>
                    </a:cubicBezTo>
                    <a:cubicBezTo>
                      <a:pt x="2" y="39"/>
                      <a:pt x="3" y="39"/>
                      <a:pt x="3" y="40"/>
                    </a:cubicBezTo>
                    <a:cubicBezTo>
                      <a:pt x="4" y="41"/>
                      <a:pt x="5" y="41"/>
                      <a:pt x="6" y="41"/>
                    </a:cubicBezTo>
                    <a:cubicBezTo>
                      <a:pt x="7" y="41"/>
                      <a:pt x="8" y="41"/>
                      <a:pt x="8" y="40"/>
                    </a:cubicBezTo>
                    <a:cubicBezTo>
                      <a:pt x="10" y="37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5" y="23"/>
                    </a:cubicBezTo>
                    <a:cubicBezTo>
                      <a:pt x="27" y="22"/>
                      <a:pt x="28" y="19"/>
                      <a:pt x="29" y="17"/>
                    </a:cubicBezTo>
                    <a:cubicBezTo>
                      <a:pt x="29" y="13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11"/>
                    </a:cubicBezTo>
                    <a:cubicBezTo>
                      <a:pt x="27" y="13"/>
                      <a:pt x="27" y="15"/>
                      <a:pt x="27" y="17"/>
                    </a:cubicBezTo>
                    <a:cubicBezTo>
                      <a:pt x="27" y="18"/>
                      <a:pt x="25" y="20"/>
                      <a:pt x="24" y="22"/>
                    </a:cubicBezTo>
                    <a:cubicBezTo>
                      <a:pt x="22" y="23"/>
                      <a:pt x="19" y="25"/>
                      <a:pt x="18" y="26"/>
                    </a:cubicBezTo>
                    <a:cubicBezTo>
                      <a:pt x="13" y="29"/>
                      <a:pt x="9" y="35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4" y="38"/>
                      <a:pt x="3" y="37"/>
                      <a:pt x="3" y="35"/>
                    </a:cubicBezTo>
                    <a:cubicBezTo>
                      <a:pt x="2" y="34"/>
                      <a:pt x="2" y="32"/>
                      <a:pt x="2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6" y="26"/>
                      <a:pt x="9" y="24"/>
                      <a:pt x="11" y="22"/>
                    </a:cubicBezTo>
                    <a:cubicBezTo>
                      <a:pt x="14" y="19"/>
                      <a:pt x="15" y="17"/>
                      <a:pt x="15" y="14"/>
                    </a:cubicBezTo>
                    <a:cubicBezTo>
                      <a:pt x="16" y="11"/>
                      <a:pt x="16" y="8"/>
                      <a:pt x="17" y="6"/>
                    </a:cubicBezTo>
                    <a:cubicBezTo>
                      <a:pt x="18" y="4"/>
                      <a:pt x="19" y="3"/>
                      <a:pt x="21" y="2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7" name="Freeform 774"/>
              <p:cNvSpPr>
                <a:spLocks/>
              </p:cNvSpPr>
              <p:nvPr/>
            </p:nvSpPr>
            <p:spPr bwMode="auto">
              <a:xfrm>
                <a:off x="216338" y="2896701"/>
                <a:ext cx="46038" cy="55563"/>
              </a:xfrm>
              <a:custGeom>
                <a:avLst/>
                <a:gdLst>
                  <a:gd name="T0" fmla="*/ 23 w 29"/>
                  <a:gd name="T1" fmla="*/ 2 h 35"/>
                  <a:gd name="T2" fmla="*/ 24 w 29"/>
                  <a:gd name="T3" fmla="*/ 1 h 35"/>
                  <a:gd name="T4" fmla="*/ 20 w 29"/>
                  <a:gd name="T5" fmla="*/ 0 h 35"/>
                  <a:gd name="T6" fmla="*/ 14 w 29"/>
                  <a:gd name="T7" fmla="*/ 4 h 35"/>
                  <a:gd name="T8" fmla="*/ 11 w 29"/>
                  <a:gd name="T9" fmla="*/ 10 h 35"/>
                  <a:gd name="T10" fmla="*/ 9 w 29"/>
                  <a:gd name="T11" fmla="*/ 16 h 35"/>
                  <a:gd name="T12" fmla="*/ 5 w 29"/>
                  <a:gd name="T13" fmla="*/ 18 h 35"/>
                  <a:gd name="T14" fmla="*/ 3 w 29"/>
                  <a:gd name="T15" fmla="*/ 20 h 35"/>
                  <a:gd name="T16" fmla="*/ 1 w 29"/>
                  <a:gd name="T17" fmla="*/ 25 h 35"/>
                  <a:gd name="T18" fmla="*/ 0 w 29"/>
                  <a:gd name="T19" fmla="*/ 31 h 35"/>
                  <a:gd name="T20" fmla="*/ 1 w 29"/>
                  <a:gd name="T21" fmla="*/ 34 h 35"/>
                  <a:gd name="T22" fmla="*/ 3 w 29"/>
                  <a:gd name="T23" fmla="*/ 35 h 35"/>
                  <a:gd name="T24" fmla="*/ 10 w 29"/>
                  <a:gd name="T25" fmla="*/ 33 h 35"/>
                  <a:gd name="T26" fmla="*/ 16 w 29"/>
                  <a:gd name="T27" fmla="*/ 28 h 35"/>
                  <a:gd name="T28" fmla="*/ 18 w 29"/>
                  <a:gd name="T29" fmla="*/ 25 h 35"/>
                  <a:gd name="T30" fmla="*/ 17 w 29"/>
                  <a:gd name="T31" fmla="*/ 23 h 35"/>
                  <a:gd name="T32" fmla="*/ 16 w 29"/>
                  <a:gd name="T33" fmla="*/ 22 h 35"/>
                  <a:gd name="T34" fmla="*/ 16 w 29"/>
                  <a:gd name="T35" fmla="*/ 22 h 35"/>
                  <a:gd name="T36" fmla="*/ 15 w 29"/>
                  <a:gd name="T37" fmla="*/ 21 h 35"/>
                  <a:gd name="T38" fmla="*/ 15 w 29"/>
                  <a:gd name="T39" fmla="*/ 21 h 35"/>
                  <a:gd name="T40" fmla="*/ 20 w 29"/>
                  <a:gd name="T41" fmla="*/ 18 h 35"/>
                  <a:gd name="T42" fmla="*/ 20 w 29"/>
                  <a:gd name="T43" fmla="*/ 18 h 35"/>
                  <a:gd name="T44" fmla="*/ 29 w 29"/>
                  <a:gd name="T45" fmla="*/ 12 h 35"/>
                  <a:gd name="T46" fmla="*/ 29 w 29"/>
                  <a:gd name="T47" fmla="*/ 11 h 35"/>
                  <a:gd name="T48" fmla="*/ 27 w 29"/>
                  <a:gd name="T49" fmla="*/ 6 h 35"/>
                  <a:gd name="T50" fmla="*/ 27 w 29"/>
                  <a:gd name="T51" fmla="*/ 6 h 35"/>
                  <a:gd name="T52" fmla="*/ 24 w 29"/>
                  <a:gd name="T53" fmla="*/ 1 h 35"/>
                  <a:gd name="T54" fmla="*/ 24 w 29"/>
                  <a:gd name="T55" fmla="*/ 1 h 35"/>
                  <a:gd name="T56" fmla="*/ 23 w 29"/>
                  <a:gd name="T57" fmla="*/ 2 h 35"/>
                  <a:gd name="T58" fmla="*/ 23 w 29"/>
                  <a:gd name="T59" fmla="*/ 2 h 35"/>
                  <a:gd name="T60" fmla="*/ 26 w 29"/>
                  <a:gd name="T61" fmla="*/ 7 h 35"/>
                  <a:gd name="T62" fmla="*/ 26 w 29"/>
                  <a:gd name="T63" fmla="*/ 6 h 35"/>
                  <a:gd name="T64" fmla="*/ 26 w 29"/>
                  <a:gd name="T65" fmla="*/ 7 h 35"/>
                  <a:gd name="T66" fmla="*/ 26 w 29"/>
                  <a:gd name="T67" fmla="*/ 7 h 35"/>
                  <a:gd name="T68" fmla="*/ 27 w 29"/>
                  <a:gd name="T69" fmla="*/ 11 h 35"/>
                  <a:gd name="T70" fmla="*/ 27 w 29"/>
                  <a:gd name="T71" fmla="*/ 11 h 35"/>
                  <a:gd name="T72" fmla="*/ 20 w 29"/>
                  <a:gd name="T73" fmla="*/ 16 h 35"/>
                  <a:gd name="T74" fmla="*/ 20 w 29"/>
                  <a:gd name="T75" fmla="*/ 16 h 35"/>
                  <a:gd name="T76" fmla="*/ 15 w 29"/>
                  <a:gd name="T77" fmla="*/ 18 h 35"/>
                  <a:gd name="T78" fmla="*/ 14 w 29"/>
                  <a:gd name="T79" fmla="*/ 20 h 35"/>
                  <a:gd name="T80" fmla="*/ 13 w 29"/>
                  <a:gd name="T81" fmla="*/ 21 h 35"/>
                  <a:gd name="T82" fmla="*/ 15 w 29"/>
                  <a:gd name="T83" fmla="*/ 23 h 35"/>
                  <a:gd name="T84" fmla="*/ 15 w 29"/>
                  <a:gd name="T85" fmla="*/ 23 h 35"/>
                  <a:gd name="T86" fmla="*/ 16 w 29"/>
                  <a:gd name="T87" fmla="*/ 24 h 35"/>
                  <a:gd name="T88" fmla="*/ 16 w 29"/>
                  <a:gd name="T89" fmla="*/ 25 h 35"/>
                  <a:gd name="T90" fmla="*/ 15 w 29"/>
                  <a:gd name="T91" fmla="*/ 27 h 35"/>
                  <a:gd name="T92" fmla="*/ 9 w 29"/>
                  <a:gd name="T93" fmla="*/ 31 h 35"/>
                  <a:gd name="T94" fmla="*/ 3 w 29"/>
                  <a:gd name="T95" fmla="*/ 33 h 35"/>
                  <a:gd name="T96" fmla="*/ 2 w 29"/>
                  <a:gd name="T97" fmla="*/ 33 h 35"/>
                  <a:gd name="T98" fmla="*/ 2 w 29"/>
                  <a:gd name="T99" fmla="*/ 31 h 35"/>
                  <a:gd name="T100" fmla="*/ 3 w 29"/>
                  <a:gd name="T101" fmla="*/ 25 h 35"/>
                  <a:gd name="T102" fmla="*/ 4 w 29"/>
                  <a:gd name="T103" fmla="*/ 21 h 35"/>
                  <a:gd name="T104" fmla="*/ 7 w 29"/>
                  <a:gd name="T105" fmla="*/ 19 h 35"/>
                  <a:gd name="T106" fmla="*/ 10 w 29"/>
                  <a:gd name="T107" fmla="*/ 17 h 35"/>
                  <a:gd name="T108" fmla="*/ 13 w 29"/>
                  <a:gd name="T109" fmla="*/ 11 h 35"/>
                  <a:gd name="T110" fmla="*/ 16 w 29"/>
                  <a:gd name="T111" fmla="*/ 5 h 35"/>
                  <a:gd name="T112" fmla="*/ 20 w 29"/>
                  <a:gd name="T113" fmla="*/ 2 h 35"/>
                  <a:gd name="T114" fmla="*/ 22 w 29"/>
                  <a:gd name="T115" fmla="*/ 2 h 35"/>
                  <a:gd name="T116" fmla="*/ 23 w 29"/>
                  <a:gd name="T117" fmla="*/ 3 h 35"/>
                  <a:gd name="T118" fmla="*/ 23 w 29"/>
                  <a:gd name="T119" fmla="*/ 3 h 35"/>
                  <a:gd name="T120" fmla="*/ 23 w 29"/>
                  <a:gd name="T121" fmla="*/ 3 h 35"/>
                  <a:gd name="T122" fmla="*/ 23 w 29"/>
                  <a:gd name="T123" fmla="*/ 2 h 35"/>
                  <a:gd name="T124" fmla="*/ 23 w 29"/>
                  <a:gd name="T12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35">
                    <a:moveTo>
                      <a:pt x="23" y="2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6" y="1"/>
                      <a:pt x="14" y="4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7"/>
                      <a:pt x="7" y="17"/>
                      <a:pt x="5" y="18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2" y="21"/>
                      <a:pt x="1" y="23"/>
                      <a:pt x="1" y="25"/>
                    </a:cubicBezTo>
                    <a:cubicBezTo>
                      <a:pt x="0" y="27"/>
                      <a:pt x="0" y="30"/>
                      <a:pt x="0" y="31"/>
                    </a:cubicBezTo>
                    <a:cubicBezTo>
                      <a:pt x="0" y="33"/>
                      <a:pt x="0" y="33"/>
                      <a:pt x="1" y="34"/>
                    </a:cubicBezTo>
                    <a:cubicBezTo>
                      <a:pt x="1" y="35"/>
                      <a:pt x="2" y="35"/>
                      <a:pt x="3" y="35"/>
                    </a:cubicBezTo>
                    <a:cubicBezTo>
                      <a:pt x="5" y="35"/>
                      <a:pt x="7" y="34"/>
                      <a:pt x="10" y="33"/>
                    </a:cubicBezTo>
                    <a:cubicBezTo>
                      <a:pt x="13" y="31"/>
                      <a:pt x="15" y="29"/>
                      <a:pt x="16" y="28"/>
                    </a:cubicBezTo>
                    <a:cubicBezTo>
                      <a:pt x="17" y="27"/>
                      <a:pt x="18" y="26"/>
                      <a:pt x="18" y="25"/>
                    </a:cubicBezTo>
                    <a:cubicBezTo>
                      <a:pt x="18" y="24"/>
                      <a:pt x="18" y="23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7" y="19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7"/>
                      <a:pt x="28" y="14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8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9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3"/>
                      <a:pt x="25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7"/>
                      <a:pt x="16" y="18"/>
                      <a:pt x="15" y="18"/>
                    </a:cubicBezTo>
                    <a:cubicBezTo>
                      <a:pt x="15" y="19"/>
                      <a:pt x="14" y="19"/>
                      <a:pt x="14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5" y="27"/>
                    </a:cubicBezTo>
                    <a:cubicBezTo>
                      <a:pt x="14" y="28"/>
                      <a:pt x="12" y="29"/>
                      <a:pt x="9" y="31"/>
                    </a:cubicBezTo>
                    <a:cubicBezTo>
                      <a:pt x="6" y="33"/>
                      <a:pt x="4" y="33"/>
                      <a:pt x="3" y="33"/>
                    </a:cubicBezTo>
                    <a:cubicBezTo>
                      <a:pt x="3" y="33"/>
                      <a:pt x="3" y="33"/>
                      <a:pt x="2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2" y="30"/>
                      <a:pt x="2" y="28"/>
                      <a:pt x="3" y="25"/>
                    </a:cubicBezTo>
                    <a:cubicBezTo>
                      <a:pt x="3" y="23"/>
                      <a:pt x="4" y="22"/>
                      <a:pt x="4" y="21"/>
                    </a:cubicBezTo>
                    <a:cubicBezTo>
                      <a:pt x="5" y="20"/>
                      <a:pt x="6" y="20"/>
                      <a:pt x="7" y="19"/>
                    </a:cubicBezTo>
                    <a:cubicBezTo>
                      <a:pt x="8" y="19"/>
                      <a:pt x="9" y="19"/>
                      <a:pt x="10" y="17"/>
                    </a:cubicBezTo>
                    <a:cubicBezTo>
                      <a:pt x="12" y="15"/>
                      <a:pt x="13" y="13"/>
                      <a:pt x="13" y="11"/>
                    </a:cubicBezTo>
                    <a:cubicBezTo>
                      <a:pt x="14" y="9"/>
                      <a:pt x="15" y="7"/>
                      <a:pt x="16" y="5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8" name="Freeform 775"/>
              <p:cNvSpPr>
                <a:spLocks/>
              </p:cNvSpPr>
              <p:nvPr/>
            </p:nvSpPr>
            <p:spPr bwMode="auto">
              <a:xfrm>
                <a:off x="287776" y="2895113"/>
                <a:ext cx="60325" cy="76200"/>
              </a:xfrm>
              <a:custGeom>
                <a:avLst/>
                <a:gdLst>
                  <a:gd name="T0" fmla="*/ 26 w 37"/>
                  <a:gd name="T1" fmla="*/ 1 h 48"/>
                  <a:gd name="T2" fmla="*/ 26 w 37"/>
                  <a:gd name="T3" fmla="*/ 0 h 48"/>
                  <a:gd name="T4" fmla="*/ 23 w 37"/>
                  <a:gd name="T5" fmla="*/ 1 h 48"/>
                  <a:gd name="T6" fmla="*/ 19 w 37"/>
                  <a:gd name="T7" fmla="*/ 9 h 48"/>
                  <a:gd name="T8" fmla="*/ 9 w 37"/>
                  <a:gd name="T9" fmla="*/ 28 h 48"/>
                  <a:gd name="T10" fmla="*/ 2 w 37"/>
                  <a:gd name="T11" fmla="*/ 32 h 48"/>
                  <a:gd name="T12" fmla="*/ 0 w 37"/>
                  <a:gd name="T13" fmla="*/ 34 h 48"/>
                  <a:gd name="T14" fmla="*/ 0 w 37"/>
                  <a:gd name="T15" fmla="*/ 38 h 48"/>
                  <a:gd name="T16" fmla="*/ 2 w 37"/>
                  <a:gd name="T17" fmla="*/ 44 h 48"/>
                  <a:gd name="T18" fmla="*/ 5 w 37"/>
                  <a:gd name="T19" fmla="*/ 47 h 48"/>
                  <a:gd name="T20" fmla="*/ 7 w 37"/>
                  <a:gd name="T21" fmla="*/ 48 h 48"/>
                  <a:gd name="T22" fmla="*/ 10 w 37"/>
                  <a:gd name="T23" fmla="*/ 46 h 48"/>
                  <a:gd name="T24" fmla="*/ 13 w 37"/>
                  <a:gd name="T25" fmla="*/ 42 h 48"/>
                  <a:gd name="T26" fmla="*/ 18 w 37"/>
                  <a:gd name="T27" fmla="*/ 33 h 48"/>
                  <a:gd name="T28" fmla="*/ 24 w 37"/>
                  <a:gd name="T29" fmla="*/ 26 h 48"/>
                  <a:gd name="T30" fmla="*/ 33 w 37"/>
                  <a:gd name="T31" fmla="*/ 20 h 48"/>
                  <a:gd name="T32" fmla="*/ 37 w 37"/>
                  <a:gd name="T33" fmla="*/ 13 h 48"/>
                  <a:gd name="T34" fmla="*/ 37 w 37"/>
                  <a:gd name="T35" fmla="*/ 10 h 48"/>
                  <a:gd name="T36" fmla="*/ 26 w 37"/>
                  <a:gd name="T37" fmla="*/ 0 h 48"/>
                  <a:gd name="T38" fmla="*/ 26 w 37"/>
                  <a:gd name="T39" fmla="*/ 0 h 48"/>
                  <a:gd name="T40" fmla="*/ 26 w 37"/>
                  <a:gd name="T41" fmla="*/ 0 h 48"/>
                  <a:gd name="T42" fmla="*/ 26 w 37"/>
                  <a:gd name="T43" fmla="*/ 1 h 48"/>
                  <a:gd name="T44" fmla="*/ 25 w 37"/>
                  <a:gd name="T45" fmla="*/ 1 h 48"/>
                  <a:gd name="T46" fmla="*/ 26 w 37"/>
                  <a:gd name="T47" fmla="*/ 2 h 48"/>
                  <a:gd name="T48" fmla="*/ 35 w 37"/>
                  <a:gd name="T49" fmla="*/ 11 h 48"/>
                  <a:gd name="T50" fmla="*/ 35 w 37"/>
                  <a:gd name="T51" fmla="*/ 13 h 48"/>
                  <a:gd name="T52" fmla="*/ 31 w 37"/>
                  <a:gd name="T53" fmla="*/ 19 h 48"/>
                  <a:gd name="T54" fmla="*/ 23 w 37"/>
                  <a:gd name="T55" fmla="*/ 24 h 48"/>
                  <a:gd name="T56" fmla="*/ 16 w 37"/>
                  <a:gd name="T57" fmla="*/ 32 h 48"/>
                  <a:gd name="T58" fmla="*/ 12 w 37"/>
                  <a:gd name="T59" fmla="*/ 41 h 48"/>
                  <a:gd name="T60" fmla="*/ 9 w 37"/>
                  <a:gd name="T61" fmla="*/ 44 h 48"/>
                  <a:gd name="T62" fmla="*/ 7 w 37"/>
                  <a:gd name="T63" fmla="*/ 46 h 48"/>
                  <a:gd name="T64" fmla="*/ 7 w 37"/>
                  <a:gd name="T65" fmla="*/ 46 h 48"/>
                  <a:gd name="T66" fmla="*/ 7 w 37"/>
                  <a:gd name="T67" fmla="*/ 46 h 48"/>
                  <a:gd name="T68" fmla="*/ 7 w 37"/>
                  <a:gd name="T69" fmla="*/ 46 h 48"/>
                  <a:gd name="T70" fmla="*/ 7 w 37"/>
                  <a:gd name="T71" fmla="*/ 46 h 48"/>
                  <a:gd name="T72" fmla="*/ 7 w 37"/>
                  <a:gd name="T73" fmla="*/ 46 h 48"/>
                  <a:gd name="T74" fmla="*/ 7 w 37"/>
                  <a:gd name="T75" fmla="*/ 46 h 48"/>
                  <a:gd name="T76" fmla="*/ 7 w 37"/>
                  <a:gd name="T77" fmla="*/ 46 h 48"/>
                  <a:gd name="T78" fmla="*/ 7 w 37"/>
                  <a:gd name="T79" fmla="*/ 46 h 48"/>
                  <a:gd name="T80" fmla="*/ 7 w 37"/>
                  <a:gd name="T81" fmla="*/ 46 h 48"/>
                  <a:gd name="T82" fmla="*/ 7 w 37"/>
                  <a:gd name="T83" fmla="*/ 46 h 48"/>
                  <a:gd name="T84" fmla="*/ 7 w 37"/>
                  <a:gd name="T85" fmla="*/ 46 h 48"/>
                  <a:gd name="T86" fmla="*/ 4 w 37"/>
                  <a:gd name="T87" fmla="*/ 43 h 48"/>
                  <a:gd name="T88" fmla="*/ 2 w 37"/>
                  <a:gd name="T89" fmla="*/ 38 h 48"/>
                  <a:gd name="T90" fmla="*/ 2 w 37"/>
                  <a:gd name="T91" fmla="*/ 35 h 48"/>
                  <a:gd name="T92" fmla="*/ 5 w 37"/>
                  <a:gd name="T93" fmla="*/ 33 h 48"/>
                  <a:gd name="T94" fmla="*/ 10 w 37"/>
                  <a:gd name="T95" fmla="*/ 29 h 48"/>
                  <a:gd name="T96" fmla="*/ 21 w 37"/>
                  <a:gd name="T97" fmla="*/ 10 h 48"/>
                  <a:gd name="T98" fmla="*/ 24 w 37"/>
                  <a:gd name="T99" fmla="*/ 3 h 48"/>
                  <a:gd name="T100" fmla="*/ 25 w 37"/>
                  <a:gd name="T101" fmla="*/ 2 h 48"/>
                  <a:gd name="T102" fmla="*/ 26 w 37"/>
                  <a:gd name="T103" fmla="*/ 2 h 48"/>
                  <a:gd name="T104" fmla="*/ 26 w 37"/>
                  <a:gd name="T105" fmla="*/ 2 h 48"/>
                  <a:gd name="T106" fmla="*/ 26 w 37"/>
                  <a:gd name="T107" fmla="*/ 2 h 48"/>
                  <a:gd name="T108" fmla="*/ 26 w 37"/>
                  <a:gd name="T109" fmla="*/ 1 h 48"/>
                  <a:gd name="T110" fmla="*/ 25 w 37"/>
                  <a:gd name="T111" fmla="*/ 1 h 48"/>
                  <a:gd name="T112" fmla="*/ 26 w 37"/>
                  <a:gd name="T1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48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3" y="1"/>
                    </a:cubicBezTo>
                    <a:cubicBezTo>
                      <a:pt x="21" y="2"/>
                      <a:pt x="19" y="5"/>
                      <a:pt x="19" y="9"/>
                    </a:cubicBezTo>
                    <a:cubicBezTo>
                      <a:pt x="17" y="17"/>
                      <a:pt x="14" y="23"/>
                      <a:pt x="9" y="28"/>
                    </a:cubicBezTo>
                    <a:cubicBezTo>
                      <a:pt x="6" y="30"/>
                      <a:pt x="4" y="31"/>
                      <a:pt x="2" y="32"/>
                    </a:cubicBezTo>
                    <a:cubicBezTo>
                      <a:pt x="2" y="33"/>
                      <a:pt x="1" y="34"/>
                      <a:pt x="0" y="34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0" y="40"/>
                      <a:pt x="1" y="42"/>
                      <a:pt x="2" y="44"/>
                    </a:cubicBezTo>
                    <a:cubicBezTo>
                      <a:pt x="3" y="45"/>
                      <a:pt x="5" y="46"/>
                      <a:pt x="5" y="47"/>
                    </a:cubicBezTo>
                    <a:cubicBezTo>
                      <a:pt x="5" y="47"/>
                      <a:pt x="6" y="48"/>
                      <a:pt x="7" y="48"/>
                    </a:cubicBezTo>
                    <a:cubicBezTo>
                      <a:pt x="8" y="48"/>
                      <a:pt x="9" y="47"/>
                      <a:pt x="10" y="46"/>
                    </a:cubicBezTo>
                    <a:cubicBezTo>
                      <a:pt x="11" y="45"/>
                      <a:pt x="12" y="43"/>
                      <a:pt x="13" y="42"/>
                    </a:cubicBezTo>
                    <a:cubicBezTo>
                      <a:pt x="15" y="40"/>
                      <a:pt x="16" y="36"/>
                      <a:pt x="18" y="33"/>
                    </a:cubicBezTo>
                    <a:cubicBezTo>
                      <a:pt x="19" y="30"/>
                      <a:pt x="21" y="27"/>
                      <a:pt x="24" y="26"/>
                    </a:cubicBezTo>
                    <a:cubicBezTo>
                      <a:pt x="27" y="25"/>
                      <a:pt x="30" y="23"/>
                      <a:pt x="33" y="20"/>
                    </a:cubicBezTo>
                    <a:cubicBezTo>
                      <a:pt x="35" y="18"/>
                      <a:pt x="37" y="16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4" y="4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9" y="4"/>
                      <a:pt x="33" y="7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5"/>
                      <a:pt x="34" y="17"/>
                      <a:pt x="31" y="19"/>
                    </a:cubicBezTo>
                    <a:cubicBezTo>
                      <a:pt x="29" y="21"/>
                      <a:pt x="26" y="23"/>
                      <a:pt x="23" y="24"/>
                    </a:cubicBezTo>
                    <a:cubicBezTo>
                      <a:pt x="20" y="26"/>
                      <a:pt x="18" y="29"/>
                      <a:pt x="16" y="32"/>
                    </a:cubicBezTo>
                    <a:cubicBezTo>
                      <a:pt x="14" y="36"/>
                      <a:pt x="13" y="39"/>
                      <a:pt x="12" y="41"/>
                    </a:cubicBezTo>
                    <a:cubicBezTo>
                      <a:pt x="11" y="42"/>
                      <a:pt x="10" y="43"/>
                      <a:pt x="9" y="44"/>
                    </a:cubicBezTo>
                    <a:cubicBezTo>
                      <a:pt x="8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6" y="45"/>
                      <a:pt x="5" y="44"/>
                      <a:pt x="4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2"/>
                      <a:pt x="8" y="31"/>
                      <a:pt x="10" y="29"/>
                    </a:cubicBezTo>
                    <a:cubicBezTo>
                      <a:pt x="15" y="25"/>
                      <a:pt x="19" y="18"/>
                      <a:pt x="21" y="10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9" name="Freeform 776"/>
              <p:cNvSpPr>
                <a:spLocks/>
              </p:cNvSpPr>
              <p:nvPr/>
            </p:nvSpPr>
            <p:spPr bwMode="auto">
              <a:xfrm>
                <a:off x="256026" y="2958613"/>
                <a:ext cx="46038" cy="55563"/>
              </a:xfrm>
              <a:custGeom>
                <a:avLst/>
                <a:gdLst>
                  <a:gd name="T0" fmla="*/ 23 w 28"/>
                  <a:gd name="T1" fmla="*/ 2 h 34"/>
                  <a:gd name="T2" fmla="*/ 14 w 28"/>
                  <a:gd name="T3" fmla="*/ 1 h 34"/>
                  <a:gd name="T4" fmla="*/ 12 w 28"/>
                  <a:gd name="T5" fmla="*/ 9 h 34"/>
                  <a:gd name="T6" fmla="*/ 7 w 28"/>
                  <a:gd name="T7" fmla="*/ 14 h 34"/>
                  <a:gd name="T8" fmla="*/ 5 w 28"/>
                  <a:gd name="T9" fmla="*/ 13 h 34"/>
                  <a:gd name="T10" fmla="*/ 4 w 28"/>
                  <a:gd name="T11" fmla="*/ 13 h 34"/>
                  <a:gd name="T12" fmla="*/ 0 w 28"/>
                  <a:gd name="T13" fmla="*/ 29 h 34"/>
                  <a:gd name="T14" fmla="*/ 3 w 28"/>
                  <a:gd name="T15" fmla="*/ 34 h 34"/>
                  <a:gd name="T16" fmla="*/ 17 w 28"/>
                  <a:gd name="T17" fmla="*/ 26 h 34"/>
                  <a:gd name="T18" fmla="*/ 17 w 28"/>
                  <a:gd name="T19" fmla="*/ 25 h 34"/>
                  <a:gd name="T20" fmla="*/ 16 w 28"/>
                  <a:gd name="T21" fmla="*/ 21 h 34"/>
                  <a:gd name="T22" fmla="*/ 15 w 28"/>
                  <a:gd name="T23" fmla="*/ 20 h 34"/>
                  <a:gd name="T24" fmla="*/ 14 w 28"/>
                  <a:gd name="T25" fmla="*/ 20 h 34"/>
                  <a:gd name="T26" fmla="*/ 15 w 28"/>
                  <a:gd name="T27" fmla="*/ 20 h 34"/>
                  <a:gd name="T28" fmla="*/ 15 w 28"/>
                  <a:gd name="T29" fmla="*/ 20 h 34"/>
                  <a:gd name="T30" fmla="*/ 15 w 28"/>
                  <a:gd name="T31" fmla="*/ 20 h 34"/>
                  <a:gd name="T32" fmla="*/ 15 w 28"/>
                  <a:gd name="T33" fmla="*/ 20 h 34"/>
                  <a:gd name="T34" fmla="*/ 15 w 28"/>
                  <a:gd name="T35" fmla="*/ 20 h 34"/>
                  <a:gd name="T36" fmla="*/ 21 w 28"/>
                  <a:gd name="T37" fmla="*/ 16 h 34"/>
                  <a:gd name="T38" fmla="*/ 21 w 28"/>
                  <a:gd name="T39" fmla="*/ 16 h 34"/>
                  <a:gd name="T40" fmla="*/ 26 w 28"/>
                  <a:gd name="T41" fmla="*/ 14 h 34"/>
                  <a:gd name="T42" fmla="*/ 27 w 28"/>
                  <a:gd name="T43" fmla="*/ 6 h 34"/>
                  <a:gd name="T44" fmla="*/ 23 w 28"/>
                  <a:gd name="T45" fmla="*/ 2 h 34"/>
                  <a:gd name="T46" fmla="*/ 23 w 28"/>
                  <a:gd name="T47" fmla="*/ 2 h 34"/>
                  <a:gd name="T48" fmla="*/ 22 w 28"/>
                  <a:gd name="T49" fmla="*/ 3 h 34"/>
                  <a:gd name="T50" fmla="*/ 25 w 28"/>
                  <a:gd name="T51" fmla="*/ 7 h 34"/>
                  <a:gd name="T52" fmla="*/ 24 w 28"/>
                  <a:gd name="T53" fmla="*/ 12 h 34"/>
                  <a:gd name="T54" fmla="*/ 21 w 28"/>
                  <a:gd name="T55" fmla="*/ 14 h 34"/>
                  <a:gd name="T56" fmla="*/ 21 w 28"/>
                  <a:gd name="T57" fmla="*/ 14 h 34"/>
                  <a:gd name="T58" fmla="*/ 14 w 28"/>
                  <a:gd name="T59" fmla="*/ 18 h 34"/>
                  <a:gd name="T60" fmla="*/ 13 w 28"/>
                  <a:gd name="T61" fmla="*/ 21 h 34"/>
                  <a:gd name="T62" fmla="*/ 14 w 28"/>
                  <a:gd name="T63" fmla="*/ 22 h 34"/>
                  <a:gd name="T64" fmla="*/ 14 w 28"/>
                  <a:gd name="T65" fmla="*/ 22 h 34"/>
                  <a:gd name="T66" fmla="*/ 14 w 28"/>
                  <a:gd name="T67" fmla="*/ 21 h 34"/>
                  <a:gd name="T68" fmla="*/ 14 w 28"/>
                  <a:gd name="T69" fmla="*/ 22 h 34"/>
                  <a:gd name="T70" fmla="*/ 15 w 28"/>
                  <a:gd name="T71" fmla="*/ 25 h 34"/>
                  <a:gd name="T72" fmla="*/ 16 w 28"/>
                  <a:gd name="T73" fmla="*/ 26 h 34"/>
                  <a:gd name="T74" fmla="*/ 14 w 28"/>
                  <a:gd name="T75" fmla="*/ 26 h 34"/>
                  <a:gd name="T76" fmla="*/ 3 w 28"/>
                  <a:gd name="T77" fmla="*/ 32 h 34"/>
                  <a:gd name="T78" fmla="*/ 2 w 28"/>
                  <a:gd name="T79" fmla="*/ 29 h 34"/>
                  <a:gd name="T80" fmla="*/ 5 w 28"/>
                  <a:gd name="T81" fmla="*/ 14 h 34"/>
                  <a:gd name="T82" fmla="*/ 4 w 28"/>
                  <a:gd name="T83" fmla="*/ 15 h 34"/>
                  <a:gd name="T84" fmla="*/ 11 w 28"/>
                  <a:gd name="T85" fmla="*/ 14 h 34"/>
                  <a:gd name="T86" fmla="*/ 14 w 28"/>
                  <a:gd name="T87" fmla="*/ 4 h 34"/>
                  <a:gd name="T88" fmla="*/ 16 w 28"/>
                  <a:gd name="T89" fmla="*/ 2 h 34"/>
                  <a:gd name="T90" fmla="*/ 21 w 28"/>
                  <a:gd name="T91" fmla="*/ 3 h 34"/>
                  <a:gd name="T92" fmla="*/ 22 w 28"/>
                  <a:gd name="T93" fmla="*/ 3 h 34"/>
                  <a:gd name="T94" fmla="*/ 22 w 28"/>
                  <a:gd name="T9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" h="34">
                    <a:moveTo>
                      <a:pt x="22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19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1"/>
                      <a:pt x="12" y="2"/>
                      <a:pt x="12" y="4"/>
                    </a:cubicBezTo>
                    <a:cubicBezTo>
                      <a:pt x="12" y="6"/>
                      <a:pt x="12" y="8"/>
                      <a:pt x="12" y="9"/>
                    </a:cubicBezTo>
                    <a:cubicBezTo>
                      <a:pt x="12" y="11"/>
                      <a:pt x="11" y="11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0" y="24"/>
                      <a:pt x="0" y="29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4" y="34"/>
                      <a:pt x="6" y="33"/>
                      <a:pt x="7" y="33"/>
                    </a:cubicBezTo>
                    <a:cubicBezTo>
                      <a:pt x="12" y="30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4"/>
                      <a:pt x="17" y="23"/>
                    </a:cubicBezTo>
                    <a:cubicBezTo>
                      <a:pt x="17" y="22"/>
                      <a:pt x="16" y="22"/>
                      <a:pt x="16" y="21"/>
                    </a:cubicBezTo>
                    <a:cubicBezTo>
                      <a:pt x="16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18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6"/>
                      <a:pt x="25" y="15"/>
                      <a:pt x="26" y="14"/>
                    </a:cubicBezTo>
                    <a:cubicBezTo>
                      <a:pt x="27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5" y="5"/>
                      <a:pt x="24" y="4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5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10"/>
                      <a:pt x="25" y="11"/>
                      <a:pt x="24" y="12"/>
                    </a:cubicBezTo>
                    <a:cubicBezTo>
                      <a:pt x="23" y="14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7" y="15"/>
                      <a:pt x="16" y="17"/>
                    </a:cubicBezTo>
                    <a:cubicBezTo>
                      <a:pt x="15" y="17"/>
                      <a:pt x="14" y="18"/>
                      <a:pt x="14" y="18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3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3" y="27"/>
                      <a:pt x="11" y="28"/>
                      <a:pt x="8" y="30"/>
                    </a:cubicBezTo>
                    <a:cubicBezTo>
                      <a:pt x="6" y="31"/>
                      <a:pt x="4" y="32"/>
                      <a:pt x="3" y="32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1"/>
                      <a:pt x="2" y="30"/>
                      <a:pt x="2" y="29"/>
                    </a:cubicBezTo>
                    <a:cubicBezTo>
                      <a:pt x="2" y="27"/>
                      <a:pt x="3" y="23"/>
                      <a:pt x="4" y="20"/>
                    </a:cubicBezTo>
                    <a:cubicBezTo>
                      <a:pt x="4" y="17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3" y="13"/>
                      <a:pt x="13" y="11"/>
                      <a:pt x="14" y="10"/>
                    </a:cubicBezTo>
                    <a:cubicBezTo>
                      <a:pt x="14" y="8"/>
                      <a:pt x="14" y="6"/>
                      <a:pt x="14" y="4"/>
                    </a:cubicBezTo>
                    <a:cubicBezTo>
                      <a:pt x="14" y="3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7" y="2"/>
                      <a:pt x="19" y="2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0" name="Freeform 777"/>
              <p:cNvSpPr>
                <a:spLocks/>
              </p:cNvSpPr>
              <p:nvPr/>
            </p:nvSpPr>
            <p:spPr bwMode="auto">
              <a:xfrm>
                <a:off x="359213" y="2901463"/>
                <a:ext cx="65088" cy="82550"/>
              </a:xfrm>
              <a:custGeom>
                <a:avLst/>
                <a:gdLst>
                  <a:gd name="T0" fmla="*/ 33 w 41"/>
                  <a:gd name="T1" fmla="*/ 3 h 52"/>
                  <a:gd name="T2" fmla="*/ 34 w 41"/>
                  <a:gd name="T3" fmla="*/ 2 h 52"/>
                  <a:gd name="T4" fmla="*/ 29 w 41"/>
                  <a:gd name="T5" fmla="*/ 0 h 52"/>
                  <a:gd name="T6" fmla="*/ 25 w 41"/>
                  <a:gd name="T7" fmla="*/ 2 h 52"/>
                  <a:gd name="T8" fmla="*/ 23 w 41"/>
                  <a:gd name="T9" fmla="*/ 7 h 52"/>
                  <a:gd name="T10" fmla="*/ 17 w 41"/>
                  <a:gd name="T11" fmla="*/ 19 h 52"/>
                  <a:gd name="T12" fmla="*/ 9 w 41"/>
                  <a:gd name="T13" fmla="*/ 29 h 52"/>
                  <a:gd name="T14" fmla="*/ 4 w 41"/>
                  <a:gd name="T15" fmla="*/ 34 h 52"/>
                  <a:gd name="T16" fmla="*/ 0 w 41"/>
                  <a:gd name="T17" fmla="*/ 39 h 52"/>
                  <a:gd name="T18" fmla="*/ 0 w 41"/>
                  <a:gd name="T19" fmla="*/ 41 h 52"/>
                  <a:gd name="T20" fmla="*/ 1 w 41"/>
                  <a:gd name="T21" fmla="*/ 46 h 52"/>
                  <a:gd name="T22" fmla="*/ 4 w 41"/>
                  <a:gd name="T23" fmla="*/ 50 h 52"/>
                  <a:gd name="T24" fmla="*/ 9 w 41"/>
                  <a:gd name="T25" fmla="*/ 52 h 52"/>
                  <a:gd name="T26" fmla="*/ 18 w 41"/>
                  <a:gd name="T27" fmla="*/ 45 h 52"/>
                  <a:gd name="T28" fmla="*/ 30 w 41"/>
                  <a:gd name="T29" fmla="*/ 25 h 52"/>
                  <a:gd name="T30" fmla="*/ 37 w 41"/>
                  <a:gd name="T31" fmla="*/ 20 h 52"/>
                  <a:gd name="T32" fmla="*/ 40 w 41"/>
                  <a:gd name="T33" fmla="*/ 17 h 52"/>
                  <a:gd name="T34" fmla="*/ 41 w 41"/>
                  <a:gd name="T35" fmla="*/ 13 h 52"/>
                  <a:gd name="T36" fmla="*/ 41 w 41"/>
                  <a:gd name="T37" fmla="*/ 12 h 52"/>
                  <a:gd name="T38" fmla="*/ 39 w 41"/>
                  <a:gd name="T39" fmla="*/ 6 h 52"/>
                  <a:gd name="T40" fmla="*/ 34 w 41"/>
                  <a:gd name="T41" fmla="*/ 2 h 52"/>
                  <a:gd name="T42" fmla="*/ 33 w 41"/>
                  <a:gd name="T43" fmla="*/ 3 h 52"/>
                  <a:gd name="T44" fmla="*/ 33 w 41"/>
                  <a:gd name="T45" fmla="*/ 3 h 52"/>
                  <a:gd name="T46" fmla="*/ 37 w 41"/>
                  <a:gd name="T47" fmla="*/ 7 h 52"/>
                  <a:gd name="T48" fmla="*/ 39 w 41"/>
                  <a:gd name="T49" fmla="*/ 12 h 52"/>
                  <a:gd name="T50" fmla="*/ 39 w 41"/>
                  <a:gd name="T51" fmla="*/ 13 h 52"/>
                  <a:gd name="T52" fmla="*/ 38 w 41"/>
                  <a:gd name="T53" fmla="*/ 16 h 52"/>
                  <a:gd name="T54" fmla="*/ 28 w 41"/>
                  <a:gd name="T55" fmla="*/ 24 h 52"/>
                  <a:gd name="T56" fmla="*/ 16 w 41"/>
                  <a:gd name="T57" fmla="*/ 44 h 52"/>
                  <a:gd name="T58" fmla="*/ 9 w 41"/>
                  <a:gd name="T59" fmla="*/ 50 h 52"/>
                  <a:gd name="T60" fmla="*/ 6 w 41"/>
                  <a:gd name="T61" fmla="*/ 48 h 52"/>
                  <a:gd name="T62" fmla="*/ 3 w 41"/>
                  <a:gd name="T63" fmla="*/ 45 h 52"/>
                  <a:gd name="T64" fmla="*/ 2 w 41"/>
                  <a:gd name="T65" fmla="*/ 41 h 52"/>
                  <a:gd name="T66" fmla="*/ 2 w 41"/>
                  <a:gd name="T67" fmla="*/ 40 h 52"/>
                  <a:gd name="T68" fmla="*/ 5 w 41"/>
                  <a:gd name="T69" fmla="*/ 35 h 52"/>
                  <a:gd name="T70" fmla="*/ 11 w 41"/>
                  <a:gd name="T71" fmla="*/ 30 h 52"/>
                  <a:gd name="T72" fmla="*/ 19 w 41"/>
                  <a:gd name="T73" fmla="*/ 20 h 52"/>
                  <a:gd name="T74" fmla="*/ 25 w 41"/>
                  <a:gd name="T75" fmla="*/ 7 h 52"/>
                  <a:gd name="T76" fmla="*/ 26 w 41"/>
                  <a:gd name="T77" fmla="*/ 3 h 52"/>
                  <a:gd name="T78" fmla="*/ 29 w 41"/>
                  <a:gd name="T79" fmla="*/ 2 h 52"/>
                  <a:gd name="T80" fmla="*/ 33 w 41"/>
                  <a:gd name="T8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52">
                    <a:moveTo>
                      <a:pt x="33" y="3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3"/>
                      <a:pt x="23" y="4"/>
                      <a:pt x="23" y="7"/>
                    </a:cubicBezTo>
                    <a:cubicBezTo>
                      <a:pt x="22" y="10"/>
                      <a:pt x="20" y="14"/>
                      <a:pt x="17" y="19"/>
                    </a:cubicBezTo>
                    <a:cubicBezTo>
                      <a:pt x="15" y="23"/>
                      <a:pt x="11" y="27"/>
                      <a:pt x="9" y="29"/>
                    </a:cubicBezTo>
                    <a:cubicBezTo>
                      <a:pt x="7" y="31"/>
                      <a:pt x="5" y="33"/>
                      <a:pt x="4" y="34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6"/>
                    </a:cubicBezTo>
                    <a:cubicBezTo>
                      <a:pt x="2" y="47"/>
                      <a:pt x="3" y="48"/>
                      <a:pt x="4" y="50"/>
                    </a:cubicBezTo>
                    <a:cubicBezTo>
                      <a:pt x="6" y="51"/>
                      <a:pt x="7" y="52"/>
                      <a:pt x="9" y="52"/>
                    </a:cubicBezTo>
                    <a:cubicBezTo>
                      <a:pt x="13" y="52"/>
                      <a:pt x="16" y="50"/>
                      <a:pt x="18" y="45"/>
                    </a:cubicBezTo>
                    <a:cubicBezTo>
                      <a:pt x="21" y="39"/>
                      <a:pt x="25" y="30"/>
                      <a:pt x="30" y="25"/>
                    </a:cubicBezTo>
                    <a:cubicBezTo>
                      <a:pt x="32" y="23"/>
                      <a:pt x="34" y="21"/>
                      <a:pt x="37" y="20"/>
                    </a:cubicBezTo>
                    <a:cubicBezTo>
                      <a:pt x="38" y="19"/>
                      <a:pt x="39" y="18"/>
                      <a:pt x="40" y="17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9"/>
                      <a:pt x="40" y="7"/>
                      <a:pt x="39" y="6"/>
                    </a:cubicBezTo>
                    <a:cubicBezTo>
                      <a:pt x="37" y="4"/>
                      <a:pt x="36" y="3"/>
                      <a:pt x="34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5" y="5"/>
                      <a:pt x="36" y="6"/>
                      <a:pt x="37" y="7"/>
                    </a:cubicBezTo>
                    <a:cubicBezTo>
                      <a:pt x="38" y="8"/>
                      <a:pt x="39" y="10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39" y="15"/>
                      <a:pt x="38" y="16"/>
                    </a:cubicBezTo>
                    <a:cubicBezTo>
                      <a:pt x="36" y="18"/>
                      <a:pt x="32" y="20"/>
                      <a:pt x="28" y="24"/>
                    </a:cubicBezTo>
                    <a:cubicBezTo>
                      <a:pt x="24" y="29"/>
                      <a:pt x="19" y="38"/>
                      <a:pt x="16" y="44"/>
                    </a:cubicBezTo>
                    <a:cubicBezTo>
                      <a:pt x="15" y="48"/>
                      <a:pt x="12" y="50"/>
                      <a:pt x="9" y="50"/>
                    </a:cubicBezTo>
                    <a:cubicBezTo>
                      <a:pt x="8" y="50"/>
                      <a:pt x="7" y="49"/>
                      <a:pt x="6" y="48"/>
                    </a:cubicBezTo>
                    <a:cubicBezTo>
                      <a:pt x="4" y="47"/>
                      <a:pt x="3" y="46"/>
                      <a:pt x="3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1"/>
                      <a:pt x="2" y="40"/>
                      <a:pt x="2" y="40"/>
                    </a:cubicBezTo>
                    <a:cubicBezTo>
                      <a:pt x="2" y="38"/>
                      <a:pt x="3" y="37"/>
                      <a:pt x="5" y="35"/>
                    </a:cubicBezTo>
                    <a:cubicBezTo>
                      <a:pt x="6" y="34"/>
                      <a:pt x="9" y="33"/>
                      <a:pt x="11" y="30"/>
                    </a:cubicBezTo>
                    <a:cubicBezTo>
                      <a:pt x="13" y="28"/>
                      <a:pt x="16" y="24"/>
                      <a:pt x="19" y="20"/>
                    </a:cubicBezTo>
                    <a:cubicBezTo>
                      <a:pt x="22" y="15"/>
                      <a:pt x="24" y="10"/>
                      <a:pt x="25" y="7"/>
                    </a:cubicBezTo>
                    <a:cubicBezTo>
                      <a:pt x="25" y="5"/>
                      <a:pt x="26" y="4"/>
                      <a:pt x="26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30" y="2"/>
                      <a:pt x="32" y="3"/>
                      <a:pt x="3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1" name="Freeform 778"/>
              <p:cNvSpPr>
                <a:spLocks/>
              </p:cNvSpPr>
              <p:nvPr/>
            </p:nvSpPr>
            <p:spPr bwMode="auto">
              <a:xfrm>
                <a:off x="440176" y="2910988"/>
                <a:ext cx="46038" cy="68263"/>
              </a:xfrm>
              <a:custGeom>
                <a:avLst/>
                <a:gdLst>
                  <a:gd name="T0" fmla="*/ 17 w 28"/>
                  <a:gd name="T1" fmla="*/ 1 h 43"/>
                  <a:gd name="T2" fmla="*/ 17 w 28"/>
                  <a:gd name="T3" fmla="*/ 0 h 43"/>
                  <a:gd name="T4" fmla="*/ 16 w 28"/>
                  <a:gd name="T5" fmla="*/ 0 h 43"/>
                  <a:gd name="T6" fmla="*/ 14 w 28"/>
                  <a:gd name="T7" fmla="*/ 1 h 43"/>
                  <a:gd name="T8" fmla="*/ 13 w 28"/>
                  <a:gd name="T9" fmla="*/ 5 h 43"/>
                  <a:gd name="T10" fmla="*/ 12 w 28"/>
                  <a:gd name="T11" fmla="*/ 10 h 43"/>
                  <a:gd name="T12" fmla="*/ 10 w 28"/>
                  <a:gd name="T13" fmla="*/ 17 h 43"/>
                  <a:gd name="T14" fmla="*/ 7 w 28"/>
                  <a:gd name="T15" fmla="*/ 24 h 43"/>
                  <a:gd name="T16" fmla="*/ 3 w 28"/>
                  <a:gd name="T17" fmla="*/ 28 h 43"/>
                  <a:gd name="T18" fmla="*/ 0 w 28"/>
                  <a:gd name="T19" fmla="*/ 35 h 43"/>
                  <a:gd name="T20" fmla="*/ 3 w 28"/>
                  <a:gd name="T21" fmla="*/ 41 h 43"/>
                  <a:gd name="T22" fmla="*/ 8 w 28"/>
                  <a:gd name="T23" fmla="*/ 43 h 43"/>
                  <a:gd name="T24" fmla="*/ 11 w 28"/>
                  <a:gd name="T25" fmla="*/ 41 h 43"/>
                  <a:gd name="T26" fmla="*/ 13 w 28"/>
                  <a:gd name="T27" fmla="*/ 36 h 43"/>
                  <a:gd name="T28" fmla="*/ 15 w 28"/>
                  <a:gd name="T29" fmla="*/ 31 h 43"/>
                  <a:gd name="T30" fmla="*/ 26 w 28"/>
                  <a:gd name="T31" fmla="*/ 15 h 43"/>
                  <a:gd name="T32" fmla="*/ 28 w 28"/>
                  <a:gd name="T33" fmla="*/ 10 h 43"/>
                  <a:gd name="T34" fmla="*/ 27 w 28"/>
                  <a:gd name="T35" fmla="*/ 7 h 43"/>
                  <a:gd name="T36" fmla="*/ 24 w 28"/>
                  <a:gd name="T37" fmla="*/ 5 h 43"/>
                  <a:gd name="T38" fmla="*/ 19 w 28"/>
                  <a:gd name="T39" fmla="*/ 2 h 43"/>
                  <a:gd name="T40" fmla="*/ 18 w 28"/>
                  <a:gd name="T41" fmla="*/ 1 h 43"/>
                  <a:gd name="T42" fmla="*/ 17 w 28"/>
                  <a:gd name="T43" fmla="*/ 0 h 43"/>
                  <a:gd name="T44" fmla="*/ 17 w 28"/>
                  <a:gd name="T45" fmla="*/ 0 h 43"/>
                  <a:gd name="T46" fmla="*/ 17 w 28"/>
                  <a:gd name="T47" fmla="*/ 0 h 43"/>
                  <a:gd name="T48" fmla="*/ 17 w 28"/>
                  <a:gd name="T49" fmla="*/ 1 h 43"/>
                  <a:gd name="T50" fmla="*/ 16 w 28"/>
                  <a:gd name="T51" fmla="*/ 2 h 43"/>
                  <a:gd name="T52" fmla="*/ 23 w 28"/>
                  <a:gd name="T53" fmla="*/ 7 h 43"/>
                  <a:gd name="T54" fmla="*/ 25 w 28"/>
                  <a:gd name="T55" fmla="*/ 8 h 43"/>
                  <a:gd name="T56" fmla="*/ 26 w 28"/>
                  <a:gd name="T57" fmla="*/ 10 h 43"/>
                  <a:gd name="T58" fmla="*/ 25 w 28"/>
                  <a:gd name="T59" fmla="*/ 14 h 43"/>
                  <a:gd name="T60" fmla="*/ 14 w 28"/>
                  <a:gd name="T61" fmla="*/ 30 h 43"/>
                  <a:gd name="T62" fmla="*/ 11 w 28"/>
                  <a:gd name="T63" fmla="*/ 37 h 43"/>
                  <a:gd name="T64" fmla="*/ 10 w 28"/>
                  <a:gd name="T65" fmla="*/ 40 h 43"/>
                  <a:gd name="T66" fmla="*/ 8 w 28"/>
                  <a:gd name="T67" fmla="*/ 41 h 43"/>
                  <a:gd name="T68" fmla="*/ 4 w 28"/>
                  <a:gd name="T69" fmla="*/ 39 h 43"/>
                  <a:gd name="T70" fmla="*/ 2 w 28"/>
                  <a:gd name="T71" fmla="*/ 35 h 43"/>
                  <a:gd name="T72" fmla="*/ 4 w 28"/>
                  <a:gd name="T73" fmla="*/ 29 h 43"/>
                  <a:gd name="T74" fmla="*/ 9 w 28"/>
                  <a:gd name="T75" fmla="*/ 25 h 43"/>
                  <a:gd name="T76" fmla="*/ 12 w 28"/>
                  <a:gd name="T77" fmla="*/ 18 h 43"/>
                  <a:gd name="T78" fmla="*/ 14 w 28"/>
                  <a:gd name="T79" fmla="*/ 10 h 43"/>
                  <a:gd name="T80" fmla="*/ 15 w 28"/>
                  <a:gd name="T81" fmla="*/ 4 h 43"/>
                  <a:gd name="T82" fmla="*/ 16 w 28"/>
                  <a:gd name="T83" fmla="*/ 2 h 43"/>
                  <a:gd name="T84" fmla="*/ 16 w 28"/>
                  <a:gd name="T85" fmla="*/ 2 h 43"/>
                  <a:gd name="T86" fmla="*/ 17 w 28"/>
                  <a:gd name="T87" fmla="*/ 2 h 43"/>
                  <a:gd name="T88" fmla="*/ 17 w 28"/>
                  <a:gd name="T89" fmla="*/ 1 h 43"/>
                  <a:gd name="T90" fmla="*/ 16 w 28"/>
                  <a:gd name="T91" fmla="*/ 2 h 43"/>
                  <a:gd name="T92" fmla="*/ 17 w 28"/>
                  <a:gd name="T9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43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2"/>
                      <a:pt x="13" y="4"/>
                      <a:pt x="13" y="5"/>
                    </a:cubicBezTo>
                    <a:cubicBezTo>
                      <a:pt x="13" y="7"/>
                      <a:pt x="13" y="8"/>
                      <a:pt x="12" y="10"/>
                    </a:cubicBezTo>
                    <a:cubicBezTo>
                      <a:pt x="12" y="11"/>
                      <a:pt x="11" y="14"/>
                      <a:pt x="10" y="17"/>
                    </a:cubicBezTo>
                    <a:cubicBezTo>
                      <a:pt x="9" y="20"/>
                      <a:pt x="8" y="22"/>
                      <a:pt x="7" y="24"/>
                    </a:cubicBezTo>
                    <a:cubicBezTo>
                      <a:pt x="7" y="24"/>
                      <a:pt x="5" y="26"/>
                      <a:pt x="3" y="28"/>
                    </a:cubicBezTo>
                    <a:cubicBezTo>
                      <a:pt x="1" y="30"/>
                      <a:pt x="0" y="32"/>
                      <a:pt x="0" y="35"/>
                    </a:cubicBezTo>
                    <a:cubicBezTo>
                      <a:pt x="0" y="37"/>
                      <a:pt x="1" y="39"/>
                      <a:pt x="3" y="41"/>
                    </a:cubicBezTo>
                    <a:cubicBezTo>
                      <a:pt x="5" y="42"/>
                      <a:pt x="6" y="43"/>
                      <a:pt x="8" y="43"/>
                    </a:cubicBezTo>
                    <a:cubicBezTo>
                      <a:pt x="9" y="43"/>
                      <a:pt x="10" y="42"/>
                      <a:pt x="11" y="41"/>
                    </a:cubicBezTo>
                    <a:cubicBezTo>
                      <a:pt x="12" y="40"/>
                      <a:pt x="13" y="38"/>
                      <a:pt x="13" y="36"/>
                    </a:cubicBezTo>
                    <a:cubicBezTo>
                      <a:pt x="14" y="34"/>
                      <a:pt x="15" y="32"/>
                      <a:pt x="15" y="31"/>
                    </a:cubicBezTo>
                    <a:cubicBezTo>
                      <a:pt x="19" y="26"/>
                      <a:pt x="24" y="20"/>
                      <a:pt x="26" y="15"/>
                    </a:cubicBezTo>
                    <a:cubicBezTo>
                      <a:pt x="27" y="13"/>
                      <a:pt x="28" y="12"/>
                      <a:pt x="28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6"/>
                      <a:pt x="25" y="5"/>
                      <a:pt x="24" y="5"/>
                    </a:cubicBezTo>
                    <a:cubicBezTo>
                      <a:pt x="22" y="5"/>
                      <a:pt x="21" y="3"/>
                      <a:pt x="19" y="2"/>
                    </a:cubicBezTo>
                    <a:cubicBezTo>
                      <a:pt x="19" y="2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9" y="6"/>
                      <a:pt x="23" y="7"/>
                    </a:cubicBezTo>
                    <a:cubicBezTo>
                      <a:pt x="24" y="7"/>
                      <a:pt x="25" y="8"/>
                      <a:pt x="25" y="8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1"/>
                      <a:pt x="25" y="13"/>
                      <a:pt x="25" y="14"/>
                    </a:cubicBezTo>
                    <a:cubicBezTo>
                      <a:pt x="23" y="18"/>
                      <a:pt x="17" y="25"/>
                      <a:pt x="14" y="30"/>
                    </a:cubicBezTo>
                    <a:cubicBezTo>
                      <a:pt x="12" y="32"/>
                      <a:pt x="12" y="35"/>
                      <a:pt x="11" y="37"/>
                    </a:cubicBezTo>
                    <a:cubicBezTo>
                      <a:pt x="11" y="38"/>
                      <a:pt x="10" y="39"/>
                      <a:pt x="10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1"/>
                      <a:pt x="6" y="40"/>
                      <a:pt x="4" y="39"/>
                    </a:cubicBezTo>
                    <a:cubicBezTo>
                      <a:pt x="2" y="38"/>
                      <a:pt x="2" y="37"/>
                      <a:pt x="2" y="35"/>
                    </a:cubicBezTo>
                    <a:cubicBezTo>
                      <a:pt x="2" y="33"/>
                      <a:pt x="3" y="31"/>
                      <a:pt x="4" y="29"/>
                    </a:cubicBezTo>
                    <a:cubicBezTo>
                      <a:pt x="6" y="27"/>
                      <a:pt x="8" y="26"/>
                      <a:pt x="9" y="25"/>
                    </a:cubicBezTo>
                    <a:cubicBezTo>
                      <a:pt x="10" y="23"/>
                      <a:pt x="11" y="20"/>
                      <a:pt x="12" y="18"/>
                    </a:cubicBezTo>
                    <a:cubicBezTo>
                      <a:pt x="13" y="15"/>
                      <a:pt x="14" y="12"/>
                      <a:pt x="14" y="10"/>
                    </a:cubicBezTo>
                    <a:cubicBezTo>
                      <a:pt x="15" y="8"/>
                      <a:pt x="15" y="6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" name="Freeform 516"/>
              <p:cNvSpPr>
                <a:spLocks/>
              </p:cNvSpPr>
              <p:nvPr/>
            </p:nvSpPr>
            <p:spPr bwMode="auto">
              <a:xfrm>
                <a:off x="546539" y="2566501"/>
                <a:ext cx="46038" cy="49213"/>
              </a:xfrm>
              <a:custGeom>
                <a:avLst/>
                <a:gdLst>
                  <a:gd name="T0" fmla="*/ 13 w 29"/>
                  <a:gd name="T1" fmla="*/ 4 h 30"/>
                  <a:gd name="T2" fmla="*/ 20 w 29"/>
                  <a:gd name="T3" fmla="*/ 3 h 30"/>
                  <a:gd name="T4" fmla="*/ 25 w 29"/>
                  <a:gd name="T5" fmla="*/ 13 h 30"/>
                  <a:gd name="T6" fmla="*/ 25 w 29"/>
                  <a:gd name="T7" fmla="*/ 20 h 30"/>
                  <a:gd name="T8" fmla="*/ 15 w 29"/>
                  <a:gd name="T9" fmla="*/ 27 h 30"/>
                  <a:gd name="T10" fmla="*/ 4 w 29"/>
                  <a:gd name="T11" fmla="*/ 27 h 30"/>
                  <a:gd name="T12" fmla="*/ 0 w 29"/>
                  <a:gd name="T13" fmla="*/ 21 h 30"/>
                  <a:gd name="T14" fmla="*/ 9 w 29"/>
                  <a:gd name="T15" fmla="*/ 13 h 30"/>
                  <a:gd name="T16" fmla="*/ 13 w 29"/>
                  <a:gd name="T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3" y="4"/>
                    </a:moveTo>
                    <a:cubicBezTo>
                      <a:pt x="13" y="4"/>
                      <a:pt x="17" y="0"/>
                      <a:pt x="20" y="3"/>
                    </a:cubicBezTo>
                    <a:cubicBezTo>
                      <a:pt x="23" y="7"/>
                      <a:pt x="24" y="11"/>
                      <a:pt x="25" y="13"/>
                    </a:cubicBezTo>
                    <a:cubicBezTo>
                      <a:pt x="26" y="16"/>
                      <a:pt x="29" y="18"/>
                      <a:pt x="25" y="20"/>
                    </a:cubicBezTo>
                    <a:cubicBezTo>
                      <a:pt x="21" y="23"/>
                      <a:pt x="19" y="25"/>
                      <a:pt x="15" y="27"/>
                    </a:cubicBezTo>
                    <a:cubicBezTo>
                      <a:pt x="11" y="28"/>
                      <a:pt x="8" y="30"/>
                      <a:pt x="4" y="27"/>
                    </a:cubicBezTo>
                    <a:cubicBezTo>
                      <a:pt x="1" y="24"/>
                      <a:pt x="0" y="21"/>
                      <a:pt x="0" y="21"/>
                    </a:cubicBezTo>
                    <a:cubicBezTo>
                      <a:pt x="0" y="21"/>
                      <a:pt x="6" y="16"/>
                      <a:pt x="9" y="13"/>
                    </a:cubicBezTo>
                    <a:cubicBezTo>
                      <a:pt x="12" y="11"/>
                      <a:pt x="13" y="9"/>
                      <a:pt x="1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" name="Freeform 517"/>
              <p:cNvSpPr>
                <a:spLocks/>
              </p:cNvSpPr>
              <p:nvPr/>
            </p:nvSpPr>
            <p:spPr bwMode="auto">
              <a:xfrm>
                <a:off x="544951" y="2568089"/>
                <a:ext cx="46038" cy="47625"/>
              </a:xfrm>
              <a:custGeom>
                <a:avLst/>
                <a:gdLst>
                  <a:gd name="T0" fmla="*/ 14 w 29"/>
                  <a:gd name="T1" fmla="*/ 3 h 29"/>
                  <a:gd name="T2" fmla="*/ 15 w 29"/>
                  <a:gd name="T3" fmla="*/ 4 h 29"/>
                  <a:gd name="T4" fmla="*/ 15 w 29"/>
                  <a:gd name="T5" fmla="*/ 4 h 29"/>
                  <a:gd name="T6" fmla="*/ 18 w 29"/>
                  <a:gd name="T7" fmla="*/ 2 h 29"/>
                  <a:gd name="T8" fmla="*/ 20 w 29"/>
                  <a:gd name="T9" fmla="*/ 3 h 29"/>
                  <a:gd name="T10" fmla="*/ 25 w 29"/>
                  <a:gd name="T11" fmla="*/ 13 h 29"/>
                  <a:gd name="T12" fmla="*/ 27 w 29"/>
                  <a:gd name="T13" fmla="*/ 15 h 29"/>
                  <a:gd name="T14" fmla="*/ 27 w 29"/>
                  <a:gd name="T15" fmla="*/ 16 h 29"/>
                  <a:gd name="T16" fmla="*/ 27 w 29"/>
                  <a:gd name="T17" fmla="*/ 17 h 29"/>
                  <a:gd name="T18" fmla="*/ 25 w 29"/>
                  <a:gd name="T19" fmla="*/ 18 h 29"/>
                  <a:gd name="T20" fmla="*/ 21 w 29"/>
                  <a:gd name="T21" fmla="*/ 22 h 29"/>
                  <a:gd name="T22" fmla="*/ 16 w 29"/>
                  <a:gd name="T23" fmla="*/ 25 h 29"/>
                  <a:gd name="T24" fmla="*/ 10 w 29"/>
                  <a:gd name="T25" fmla="*/ 27 h 29"/>
                  <a:gd name="T26" fmla="*/ 6 w 29"/>
                  <a:gd name="T27" fmla="*/ 25 h 29"/>
                  <a:gd name="T28" fmla="*/ 2 w 29"/>
                  <a:gd name="T29" fmla="*/ 21 h 29"/>
                  <a:gd name="T30" fmla="*/ 2 w 29"/>
                  <a:gd name="T31" fmla="*/ 20 h 29"/>
                  <a:gd name="T32" fmla="*/ 2 w 29"/>
                  <a:gd name="T33" fmla="*/ 20 h 29"/>
                  <a:gd name="T34" fmla="*/ 2 w 29"/>
                  <a:gd name="T35" fmla="*/ 20 h 29"/>
                  <a:gd name="T36" fmla="*/ 1 w 29"/>
                  <a:gd name="T37" fmla="*/ 20 h 29"/>
                  <a:gd name="T38" fmla="*/ 1 w 29"/>
                  <a:gd name="T39" fmla="*/ 21 h 29"/>
                  <a:gd name="T40" fmla="*/ 11 w 29"/>
                  <a:gd name="T41" fmla="*/ 13 h 29"/>
                  <a:gd name="T42" fmla="*/ 14 w 29"/>
                  <a:gd name="T43" fmla="*/ 9 h 29"/>
                  <a:gd name="T44" fmla="*/ 15 w 29"/>
                  <a:gd name="T45" fmla="*/ 3 h 29"/>
                  <a:gd name="T46" fmla="*/ 14 w 29"/>
                  <a:gd name="T47" fmla="*/ 3 h 29"/>
                  <a:gd name="T48" fmla="*/ 15 w 29"/>
                  <a:gd name="T49" fmla="*/ 4 h 29"/>
                  <a:gd name="T50" fmla="*/ 14 w 29"/>
                  <a:gd name="T51" fmla="*/ 3 h 29"/>
                  <a:gd name="T52" fmla="*/ 13 w 29"/>
                  <a:gd name="T53" fmla="*/ 3 h 29"/>
                  <a:gd name="T54" fmla="*/ 13 w 29"/>
                  <a:gd name="T55" fmla="*/ 8 h 29"/>
                  <a:gd name="T56" fmla="*/ 9 w 29"/>
                  <a:gd name="T57" fmla="*/ 11 h 29"/>
                  <a:gd name="T58" fmla="*/ 0 w 29"/>
                  <a:gd name="T59" fmla="*/ 19 h 29"/>
                  <a:gd name="T60" fmla="*/ 0 w 29"/>
                  <a:gd name="T61" fmla="*/ 20 h 29"/>
                  <a:gd name="T62" fmla="*/ 0 w 29"/>
                  <a:gd name="T63" fmla="*/ 20 h 29"/>
                  <a:gd name="T64" fmla="*/ 4 w 29"/>
                  <a:gd name="T65" fmla="*/ 27 h 29"/>
                  <a:gd name="T66" fmla="*/ 10 w 29"/>
                  <a:gd name="T67" fmla="*/ 29 h 29"/>
                  <a:gd name="T68" fmla="*/ 17 w 29"/>
                  <a:gd name="T69" fmla="*/ 27 h 29"/>
                  <a:gd name="T70" fmla="*/ 22 w 29"/>
                  <a:gd name="T71" fmla="*/ 24 h 29"/>
                  <a:gd name="T72" fmla="*/ 27 w 29"/>
                  <a:gd name="T73" fmla="*/ 20 h 29"/>
                  <a:gd name="T74" fmla="*/ 28 w 29"/>
                  <a:gd name="T75" fmla="*/ 18 h 29"/>
                  <a:gd name="T76" fmla="*/ 29 w 29"/>
                  <a:gd name="T77" fmla="*/ 16 h 29"/>
                  <a:gd name="T78" fmla="*/ 28 w 29"/>
                  <a:gd name="T79" fmla="*/ 14 h 29"/>
                  <a:gd name="T80" fmla="*/ 27 w 29"/>
                  <a:gd name="T81" fmla="*/ 12 h 29"/>
                  <a:gd name="T82" fmla="*/ 22 w 29"/>
                  <a:gd name="T83" fmla="*/ 2 h 29"/>
                  <a:gd name="T84" fmla="*/ 18 w 29"/>
                  <a:gd name="T85" fmla="*/ 0 h 29"/>
                  <a:gd name="T86" fmla="*/ 14 w 29"/>
                  <a:gd name="T87" fmla="*/ 2 h 29"/>
                  <a:gd name="T88" fmla="*/ 13 w 29"/>
                  <a:gd name="T89" fmla="*/ 3 h 29"/>
                  <a:gd name="T90" fmla="*/ 13 w 29"/>
                  <a:gd name="T91" fmla="*/ 3 h 29"/>
                  <a:gd name="T92" fmla="*/ 14 w 29"/>
                  <a:gd name="T9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9">
                    <a:moveTo>
                      <a:pt x="14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3" y="6"/>
                      <a:pt x="24" y="11"/>
                      <a:pt x="25" y="13"/>
                    </a:cubicBezTo>
                    <a:cubicBezTo>
                      <a:pt x="26" y="14"/>
                      <a:pt x="26" y="14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3" y="19"/>
                      <a:pt x="22" y="21"/>
                      <a:pt x="21" y="22"/>
                    </a:cubicBezTo>
                    <a:cubicBezTo>
                      <a:pt x="19" y="23"/>
                      <a:pt x="18" y="24"/>
                      <a:pt x="16" y="25"/>
                    </a:cubicBezTo>
                    <a:cubicBezTo>
                      <a:pt x="14" y="26"/>
                      <a:pt x="12" y="27"/>
                      <a:pt x="10" y="27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4" y="24"/>
                      <a:pt x="3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8" y="15"/>
                      <a:pt x="11" y="13"/>
                    </a:cubicBezTo>
                    <a:cubicBezTo>
                      <a:pt x="12" y="12"/>
                      <a:pt x="14" y="10"/>
                      <a:pt x="14" y="9"/>
                    </a:cubicBezTo>
                    <a:cubicBezTo>
                      <a:pt x="15" y="7"/>
                      <a:pt x="15" y="5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3" y="7"/>
                      <a:pt x="13" y="8"/>
                    </a:cubicBezTo>
                    <a:cubicBezTo>
                      <a:pt x="12" y="9"/>
                      <a:pt x="11" y="10"/>
                      <a:pt x="9" y="11"/>
                    </a:cubicBezTo>
                    <a:cubicBezTo>
                      <a:pt x="6" y="14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6" y="28"/>
                      <a:pt x="8" y="29"/>
                      <a:pt x="10" y="29"/>
                    </a:cubicBezTo>
                    <a:cubicBezTo>
                      <a:pt x="12" y="29"/>
                      <a:pt x="14" y="28"/>
                      <a:pt x="17" y="27"/>
                    </a:cubicBezTo>
                    <a:cubicBezTo>
                      <a:pt x="19" y="26"/>
                      <a:pt x="20" y="25"/>
                      <a:pt x="22" y="24"/>
                    </a:cubicBezTo>
                    <a:cubicBezTo>
                      <a:pt x="23" y="22"/>
                      <a:pt x="25" y="21"/>
                      <a:pt x="27" y="20"/>
                    </a:cubicBezTo>
                    <a:cubicBezTo>
                      <a:pt x="27" y="19"/>
                      <a:pt x="28" y="19"/>
                      <a:pt x="28" y="18"/>
                    </a:cubicBezTo>
                    <a:cubicBezTo>
                      <a:pt x="29" y="18"/>
                      <a:pt x="29" y="17"/>
                      <a:pt x="29" y="16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7" y="13"/>
                      <a:pt x="27" y="12"/>
                    </a:cubicBezTo>
                    <a:cubicBezTo>
                      <a:pt x="26" y="10"/>
                      <a:pt x="25" y="5"/>
                      <a:pt x="22" y="2"/>
                    </a:cubicBezTo>
                    <a:cubicBezTo>
                      <a:pt x="21" y="1"/>
                      <a:pt x="20" y="0"/>
                      <a:pt x="18" y="0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1" name="Freeform 1010"/>
              <p:cNvSpPr>
                <a:spLocks/>
              </p:cNvSpPr>
              <p:nvPr/>
            </p:nvSpPr>
            <p:spPr bwMode="auto">
              <a:xfrm>
                <a:off x="256026" y="2718901"/>
                <a:ext cx="55563" cy="60325"/>
              </a:xfrm>
              <a:custGeom>
                <a:avLst/>
                <a:gdLst>
                  <a:gd name="T0" fmla="*/ 30 w 34"/>
                  <a:gd name="T1" fmla="*/ 0 h 38"/>
                  <a:gd name="T2" fmla="*/ 16 w 34"/>
                  <a:gd name="T3" fmla="*/ 8 h 38"/>
                  <a:gd name="T4" fmla="*/ 3 w 34"/>
                  <a:gd name="T5" fmla="*/ 35 h 38"/>
                  <a:gd name="T6" fmla="*/ 21 w 34"/>
                  <a:gd name="T7" fmla="*/ 22 h 38"/>
                  <a:gd name="T8" fmla="*/ 32 w 34"/>
                  <a:gd name="T9" fmla="*/ 10 h 38"/>
                  <a:gd name="T10" fmla="*/ 30 w 3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30" y="0"/>
                    </a:moveTo>
                    <a:cubicBezTo>
                      <a:pt x="30" y="0"/>
                      <a:pt x="22" y="0"/>
                      <a:pt x="16" y="8"/>
                    </a:cubicBezTo>
                    <a:cubicBezTo>
                      <a:pt x="10" y="16"/>
                      <a:pt x="0" y="32"/>
                      <a:pt x="3" y="35"/>
                    </a:cubicBezTo>
                    <a:cubicBezTo>
                      <a:pt x="5" y="38"/>
                      <a:pt x="12" y="23"/>
                      <a:pt x="21" y="22"/>
                    </a:cubicBezTo>
                    <a:cubicBezTo>
                      <a:pt x="30" y="21"/>
                      <a:pt x="32" y="16"/>
                      <a:pt x="32" y="10"/>
                    </a:cubicBezTo>
                    <a:cubicBezTo>
                      <a:pt x="31" y="5"/>
                      <a:pt x="34" y="0"/>
                      <a:pt x="3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2" name="Freeform 1011"/>
              <p:cNvSpPr>
                <a:spLocks/>
              </p:cNvSpPr>
              <p:nvPr/>
            </p:nvSpPr>
            <p:spPr bwMode="auto">
              <a:xfrm>
                <a:off x="257613" y="2717313"/>
                <a:ext cx="52388" cy="58738"/>
              </a:xfrm>
              <a:custGeom>
                <a:avLst/>
                <a:gdLst>
                  <a:gd name="T0" fmla="*/ 29 w 32"/>
                  <a:gd name="T1" fmla="*/ 1 h 37"/>
                  <a:gd name="T2" fmla="*/ 29 w 32"/>
                  <a:gd name="T3" fmla="*/ 0 h 37"/>
                  <a:gd name="T4" fmla="*/ 14 w 32"/>
                  <a:gd name="T5" fmla="*/ 9 h 37"/>
                  <a:gd name="T6" fmla="*/ 5 w 32"/>
                  <a:gd name="T7" fmla="*/ 22 h 37"/>
                  <a:gd name="T8" fmla="*/ 2 w 32"/>
                  <a:gd name="T9" fmla="*/ 29 h 37"/>
                  <a:gd name="T10" fmla="*/ 0 w 32"/>
                  <a:gd name="T11" fmla="*/ 34 h 37"/>
                  <a:gd name="T12" fmla="*/ 1 w 32"/>
                  <a:gd name="T13" fmla="*/ 36 h 37"/>
                  <a:gd name="T14" fmla="*/ 2 w 32"/>
                  <a:gd name="T15" fmla="*/ 37 h 37"/>
                  <a:gd name="T16" fmla="*/ 4 w 32"/>
                  <a:gd name="T17" fmla="*/ 37 h 37"/>
                  <a:gd name="T18" fmla="*/ 11 w 32"/>
                  <a:gd name="T19" fmla="*/ 29 h 37"/>
                  <a:gd name="T20" fmla="*/ 20 w 32"/>
                  <a:gd name="T21" fmla="*/ 24 h 37"/>
                  <a:gd name="T22" fmla="*/ 29 w 32"/>
                  <a:gd name="T23" fmla="*/ 20 h 37"/>
                  <a:gd name="T24" fmla="*/ 32 w 32"/>
                  <a:gd name="T25" fmla="*/ 13 h 37"/>
                  <a:gd name="T26" fmla="*/ 31 w 32"/>
                  <a:gd name="T27" fmla="*/ 11 h 37"/>
                  <a:gd name="T28" fmla="*/ 31 w 32"/>
                  <a:gd name="T29" fmla="*/ 10 h 37"/>
                  <a:gd name="T30" fmla="*/ 32 w 32"/>
                  <a:gd name="T31" fmla="*/ 3 h 37"/>
                  <a:gd name="T32" fmla="*/ 31 w 32"/>
                  <a:gd name="T33" fmla="*/ 1 h 37"/>
                  <a:gd name="T34" fmla="*/ 29 w 32"/>
                  <a:gd name="T35" fmla="*/ 0 h 37"/>
                  <a:gd name="T36" fmla="*/ 29 w 32"/>
                  <a:gd name="T37" fmla="*/ 0 h 37"/>
                  <a:gd name="T38" fmla="*/ 29 w 32"/>
                  <a:gd name="T39" fmla="*/ 0 h 37"/>
                  <a:gd name="T40" fmla="*/ 29 w 32"/>
                  <a:gd name="T41" fmla="*/ 1 h 37"/>
                  <a:gd name="T42" fmla="*/ 29 w 32"/>
                  <a:gd name="T43" fmla="*/ 2 h 37"/>
                  <a:gd name="T44" fmla="*/ 30 w 32"/>
                  <a:gd name="T45" fmla="*/ 2 h 37"/>
                  <a:gd name="T46" fmla="*/ 30 w 32"/>
                  <a:gd name="T47" fmla="*/ 3 h 37"/>
                  <a:gd name="T48" fmla="*/ 29 w 32"/>
                  <a:gd name="T49" fmla="*/ 10 h 37"/>
                  <a:gd name="T50" fmla="*/ 30 w 32"/>
                  <a:gd name="T51" fmla="*/ 12 h 37"/>
                  <a:gd name="T52" fmla="*/ 30 w 32"/>
                  <a:gd name="T53" fmla="*/ 13 h 37"/>
                  <a:gd name="T54" fmla="*/ 28 w 32"/>
                  <a:gd name="T55" fmla="*/ 19 h 37"/>
                  <a:gd name="T56" fmla="*/ 20 w 32"/>
                  <a:gd name="T57" fmla="*/ 22 h 37"/>
                  <a:gd name="T58" fmla="*/ 9 w 32"/>
                  <a:gd name="T59" fmla="*/ 29 h 37"/>
                  <a:gd name="T60" fmla="*/ 5 w 32"/>
                  <a:gd name="T61" fmla="*/ 34 h 37"/>
                  <a:gd name="T62" fmla="*/ 3 w 32"/>
                  <a:gd name="T63" fmla="*/ 35 h 37"/>
                  <a:gd name="T64" fmla="*/ 2 w 32"/>
                  <a:gd name="T65" fmla="*/ 35 h 37"/>
                  <a:gd name="T66" fmla="*/ 2 w 32"/>
                  <a:gd name="T67" fmla="*/ 35 h 37"/>
                  <a:gd name="T68" fmla="*/ 2 w 32"/>
                  <a:gd name="T69" fmla="*/ 34 h 37"/>
                  <a:gd name="T70" fmla="*/ 3 w 32"/>
                  <a:gd name="T71" fmla="*/ 30 h 37"/>
                  <a:gd name="T72" fmla="*/ 16 w 32"/>
                  <a:gd name="T73" fmla="*/ 10 h 37"/>
                  <a:gd name="T74" fmla="*/ 25 w 32"/>
                  <a:gd name="T75" fmla="*/ 3 h 37"/>
                  <a:gd name="T76" fmla="*/ 28 w 32"/>
                  <a:gd name="T77" fmla="*/ 2 h 37"/>
                  <a:gd name="T78" fmla="*/ 29 w 32"/>
                  <a:gd name="T79" fmla="*/ 2 h 37"/>
                  <a:gd name="T80" fmla="*/ 29 w 32"/>
                  <a:gd name="T81" fmla="*/ 2 h 37"/>
                  <a:gd name="T82" fmla="*/ 29 w 32"/>
                  <a:gd name="T83" fmla="*/ 1 h 37"/>
                  <a:gd name="T84" fmla="*/ 29 w 32"/>
                  <a:gd name="T85" fmla="*/ 2 h 37"/>
                  <a:gd name="T86" fmla="*/ 29 w 32"/>
                  <a:gd name="T8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37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1" y="0"/>
                      <a:pt x="14" y="9"/>
                    </a:cubicBezTo>
                    <a:cubicBezTo>
                      <a:pt x="12" y="12"/>
                      <a:pt x="8" y="17"/>
                      <a:pt x="5" y="22"/>
                    </a:cubicBezTo>
                    <a:cubicBezTo>
                      <a:pt x="4" y="24"/>
                      <a:pt x="3" y="27"/>
                      <a:pt x="2" y="29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3" y="37"/>
                      <a:pt x="4" y="37"/>
                      <a:pt x="4" y="37"/>
                    </a:cubicBezTo>
                    <a:cubicBezTo>
                      <a:pt x="6" y="35"/>
                      <a:pt x="8" y="32"/>
                      <a:pt x="11" y="29"/>
                    </a:cubicBezTo>
                    <a:cubicBezTo>
                      <a:pt x="14" y="27"/>
                      <a:pt x="17" y="24"/>
                      <a:pt x="20" y="24"/>
                    </a:cubicBezTo>
                    <a:cubicBezTo>
                      <a:pt x="24" y="24"/>
                      <a:pt x="27" y="22"/>
                      <a:pt x="29" y="20"/>
                    </a:cubicBezTo>
                    <a:cubicBezTo>
                      <a:pt x="31" y="18"/>
                      <a:pt x="32" y="16"/>
                      <a:pt x="32" y="13"/>
                    </a:cubicBezTo>
                    <a:cubicBezTo>
                      <a:pt x="32" y="13"/>
                      <a:pt x="32" y="12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7"/>
                      <a:pt x="32" y="5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5"/>
                      <a:pt x="29" y="7"/>
                      <a:pt x="29" y="10"/>
                    </a:cubicBezTo>
                    <a:cubicBezTo>
                      <a:pt x="29" y="10"/>
                      <a:pt x="29" y="11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30" y="15"/>
                      <a:pt x="29" y="17"/>
                      <a:pt x="28" y="19"/>
                    </a:cubicBezTo>
                    <a:cubicBezTo>
                      <a:pt x="26" y="20"/>
                      <a:pt x="24" y="22"/>
                      <a:pt x="20" y="22"/>
                    </a:cubicBezTo>
                    <a:cubicBezTo>
                      <a:pt x="15" y="22"/>
                      <a:pt x="12" y="26"/>
                      <a:pt x="9" y="29"/>
                    </a:cubicBezTo>
                    <a:cubicBezTo>
                      <a:pt x="7" y="31"/>
                      <a:pt x="6" y="32"/>
                      <a:pt x="5" y="34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3"/>
                      <a:pt x="3" y="32"/>
                      <a:pt x="3" y="30"/>
                    </a:cubicBezTo>
                    <a:cubicBezTo>
                      <a:pt x="6" y="24"/>
                      <a:pt x="12" y="15"/>
                      <a:pt x="16" y="10"/>
                    </a:cubicBezTo>
                    <a:cubicBezTo>
                      <a:pt x="19" y="6"/>
                      <a:pt x="22" y="4"/>
                      <a:pt x="25" y="3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3" name="Freeform 1012"/>
              <p:cNvSpPr>
                <a:spLocks/>
              </p:cNvSpPr>
              <p:nvPr/>
            </p:nvSpPr>
            <p:spPr bwMode="auto">
              <a:xfrm>
                <a:off x="411601" y="2969726"/>
                <a:ext cx="46038" cy="63500"/>
              </a:xfrm>
              <a:custGeom>
                <a:avLst/>
                <a:gdLst>
                  <a:gd name="T0" fmla="*/ 19 w 29"/>
                  <a:gd name="T1" fmla="*/ 0 h 39"/>
                  <a:gd name="T2" fmla="*/ 15 w 29"/>
                  <a:gd name="T3" fmla="*/ 8 h 39"/>
                  <a:gd name="T4" fmla="*/ 10 w 29"/>
                  <a:gd name="T5" fmla="*/ 18 h 39"/>
                  <a:gd name="T6" fmla="*/ 5 w 29"/>
                  <a:gd name="T7" fmla="*/ 21 h 39"/>
                  <a:gd name="T8" fmla="*/ 9 w 29"/>
                  <a:gd name="T9" fmla="*/ 35 h 39"/>
                  <a:gd name="T10" fmla="*/ 18 w 29"/>
                  <a:gd name="T11" fmla="*/ 23 h 39"/>
                  <a:gd name="T12" fmla="*/ 20 w 29"/>
                  <a:gd name="T13" fmla="*/ 15 h 39"/>
                  <a:gd name="T14" fmla="*/ 26 w 29"/>
                  <a:gd name="T15" fmla="*/ 6 h 39"/>
                  <a:gd name="T16" fmla="*/ 19 w 29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17" y="0"/>
                      <a:pt x="15" y="5"/>
                      <a:pt x="15" y="8"/>
                    </a:cubicBezTo>
                    <a:cubicBezTo>
                      <a:pt x="15" y="12"/>
                      <a:pt x="10" y="18"/>
                      <a:pt x="10" y="18"/>
                    </a:cubicBezTo>
                    <a:cubicBezTo>
                      <a:pt x="10" y="18"/>
                      <a:pt x="6" y="13"/>
                      <a:pt x="5" y="21"/>
                    </a:cubicBezTo>
                    <a:cubicBezTo>
                      <a:pt x="3" y="30"/>
                      <a:pt x="0" y="39"/>
                      <a:pt x="9" y="35"/>
                    </a:cubicBezTo>
                    <a:cubicBezTo>
                      <a:pt x="18" y="30"/>
                      <a:pt x="20" y="24"/>
                      <a:pt x="18" y="23"/>
                    </a:cubicBezTo>
                    <a:cubicBezTo>
                      <a:pt x="16" y="22"/>
                      <a:pt x="18" y="18"/>
                      <a:pt x="20" y="15"/>
                    </a:cubicBezTo>
                    <a:cubicBezTo>
                      <a:pt x="23" y="13"/>
                      <a:pt x="29" y="8"/>
                      <a:pt x="26" y="6"/>
                    </a:cubicBezTo>
                    <a:cubicBezTo>
                      <a:pt x="22" y="3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4" name="Freeform 1013"/>
              <p:cNvSpPr>
                <a:spLocks/>
              </p:cNvSpPr>
              <p:nvPr/>
            </p:nvSpPr>
            <p:spPr bwMode="auto">
              <a:xfrm>
                <a:off x="414776" y="2968138"/>
                <a:ext cx="41275" cy="61913"/>
              </a:xfrm>
              <a:custGeom>
                <a:avLst/>
                <a:gdLst>
                  <a:gd name="T0" fmla="*/ 17 w 26"/>
                  <a:gd name="T1" fmla="*/ 0 h 38"/>
                  <a:gd name="T2" fmla="*/ 12 w 26"/>
                  <a:gd name="T3" fmla="*/ 9 h 38"/>
                  <a:gd name="T4" fmla="*/ 8 w 26"/>
                  <a:gd name="T5" fmla="*/ 17 h 38"/>
                  <a:gd name="T6" fmla="*/ 8 w 26"/>
                  <a:gd name="T7" fmla="*/ 19 h 38"/>
                  <a:gd name="T8" fmla="*/ 8 w 26"/>
                  <a:gd name="T9" fmla="*/ 17 h 38"/>
                  <a:gd name="T10" fmla="*/ 3 w 26"/>
                  <a:gd name="T11" fmla="*/ 18 h 38"/>
                  <a:gd name="T12" fmla="*/ 0 w 26"/>
                  <a:gd name="T13" fmla="*/ 33 h 38"/>
                  <a:gd name="T14" fmla="*/ 4 w 26"/>
                  <a:gd name="T15" fmla="*/ 38 h 38"/>
                  <a:gd name="T16" fmla="*/ 15 w 26"/>
                  <a:gd name="T17" fmla="*/ 31 h 38"/>
                  <a:gd name="T18" fmla="*/ 17 w 26"/>
                  <a:gd name="T19" fmla="*/ 24 h 38"/>
                  <a:gd name="T20" fmla="*/ 16 w 26"/>
                  <a:gd name="T21" fmla="*/ 23 h 38"/>
                  <a:gd name="T22" fmla="*/ 16 w 26"/>
                  <a:gd name="T23" fmla="*/ 23 h 38"/>
                  <a:gd name="T24" fmla="*/ 17 w 26"/>
                  <a:gd name="T25" fmla="*/ 20 h 38"/>
                  <a:gd name="T26" fmla="*/ 23 w 26"/>
                  <a:gd name="T27" fmla="*/ 13 h 38"/>
                  <a:gd name="T28" fmla="*/ 24 w 26"/>
                  <a:gd name="T29" fmla="*/ 6 h 38"/>
                  <a:gd name="T30" fmla="*/ 18 w 26"/>
                  <a:gd name="T31" fmla="*/ 1 h 38"/>
                  <a:gd name="T32" fmla="*/ 17 w 26"/>
                  <a:gd name="T33" fmla="*/ 0 h 38"/>
                  <a:gd name="T34" fmla="*/ 17 w 26"/>
                  <a:gd name="T35" fmla="*/ 1 h 38"/>
                  <a:gd name="T36" fmla="*/ 23 w 26"/>
                  <a:gd name="T37" fmla="*/ 7 h 38"/>
                  <a:gd name="T38" fmla="*/ 22 w 26"/>
                  <a:gd name="T39" fmla="*/ 12 h 38"/>
                  <a:gd name="T40" fmla="*/ 15 w 26"/>
                  <a:gd name="T41" fmla="*/ 19 h 38"/>
                  <a:gd name="T42" fmla="*/ 14 w 26"/>
                  <a:gd name="T43" fmla="*/ 24 h 38"/>
                  <a:gd name="T44" fmla="*/ 16 w 26"/>
                  <a:gd name="T45" fmla="*/ 25 h 38"/>
                  <a:gd name="T46" fmla="*/ 16 w 26"/>
                  <a:gd name="T47" fmla="*/ 26 h 38"/>
                  <a:gd name="T48" fmla="*/ 7 w 26"/>
                  <a:gd name="T49" fmla="*/ 35 h 38"/>
                  <a:gd name="T50" fmla="*/ 2 w 26"/>
                  <a:gd name="T51" fmla="*/ 35 h 38"/>
                  <a:gd name="T52" fmla="*/ 4 w 26"/>
                  <a:gd name="T53" fmla="*/ 23 h 38"/>
                  <a:gd name="T54" fmla="*/ 6 w 26"/>
                  <a:gd name="T55" fmla="*/ 18 h 38"/>
                  <a:gd name="T56" fmla="*/ 7 w 26"/>
                  <a:gd name="T57" fmla="*/ 19 h 38"/>
                  <a:gd name="T58" fmla="*/ 7 w 26"/>
                  <a:gd name="T59" fmla="*/ 19 h 38"/>
                  <a:gd name="T60" fmla="*/ 8 w 26"/>
                  <a:gd name="T61" fmla="*/ 19 h 38"/>
                  <a:gd name="T62" fmla="*/ 14 w 26"/>
                  <a:gd name="T63" fmla="*/ 9 h 38"/>
                  <a:gd name="T64" fmla="*/ 16 w 26"/>
                  <a:gd name="T65" fmla="*/ 2 h 38"/>
                  <a:gd name="T66" fmla="*/ 17 w 26"/>
                  <a:gd name="T67" fmla="*/ 1 h 38"/>
                  <a:gd name="T68" fmla="*/ 17 w 26"/>
                  <a:gd name="T6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8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3" y="3"/>
                      <a:pt x="12" y="6"/>
                      <a:pt x="12" y="9"/>
                    </a:cubicBezTo>
                    <a:cubicBezTo>
                      <a:pt x="12" y="11"/>
                      <a:pt x="11" y="13"/>
                      <a:pt x="9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7" y="17"/>
                      <a:pt x="7" y="16"/>
                      <a:pt x="6" y="16"/>
                    </a:cubicBezTo>
                    <a:cubicBezTo>
                      <a:pt x="5" y="16"/>
                      <a:pt x="4" y="17"/>
                      <a:pt x="3" y="18"/>
                    </a:cubicBezTo>
                    <a:cubicBezTo>
                      <a:pt x="3" y="19"/>
                      <a:pt x="2" y="20"/>
                      <a:pt x="2" y="22"/>
                    </a:cubicBezTo>
                    <a:cubicBezTo>
                      <a:pt x="1" y="26"/>
                      <a:pt x="0" y="30"/>
                      <a:pt x="0" y="33"/>
                    </a:cubicBezTo>
                    <a:cubicBezTo>
                      <a:pt x="0" y="34"/>
                      <a:pt x="0" y="35"/>
                      <a:pt x="1" y="36"/>
                    </a:cubicBezTo>
                    <a:cubicBezTo>
                      <a:pt x="1" y="37"/>
                      <a:pt x="2" y="38"/>
                      <a:pt x="4" y="38"/>
                    </a:cubicBezTo>
                    <a:cubicBezTo>
                      <a:pt x="5" y="38"/>
                      <a:pt x="6" y="37"/>
                      <a:pt x="8" y="37"/>
                    </a:cubicBezTo>
                    <a:cubicBezTo>
                      <a:pt x="11" y="35"/>
                      <a:pt x="14" y="33"/>
                      <a:pt x="15" y="31"/>
                    </a:cubicBezTo>
                    <a:cubicBezTo>
                      <a:pt x="17" y="29"/>
                      <a:pt x="18" y="27"/>
                      <a:pt x="18" y="26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1"/>
                      <a:pt x="17" y="20"/>
                    </a:cubicBezTo>
                    <a:cubicBezTo>
                      <a:pt x="17" y="19"/>
                      <a:pt x="18" y="18"/>
                      <a:pt x="19" y="17"/>
                    </a:cubicBezTo>
                    <a:cubicBezTo>
                      <a:pt x="20" y="16"/>
                      <a:pt x="22" y="15"/>
                      <a:pt x="23" y="13"/>
                    </a:cubicBezTo>
                    <a:cubicBezTo>
                      <a:pt x="25" y="12"/>
                      <a:pt x="26" y="10"/>
                      <a:pt x="26" y="9"/>
                    </a:cubicBezTo>
                    <a:cubicBezTo>
                      <a:pt x="26" y="8"/>
                      <a:pt x="25" y="6"/>
                      <a:pt x="24" y="6"/>
                    </a:cubicBezTo>
                    <a:cubicBezTo>
                      <a:pt x="22" y="5"/>
                      <a:pt x="21" y="3"/>
                      <a:pt x="20" y="2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9" y="5"/>
                      <a:pt x="23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0" y="13"/>
                      <a:pt x="19" y="15"/>
                      <a:pt x="18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4" y="20"/>
                      <a:pt x="14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5" y="28"/>
                      <a:pt x="14" y="30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3" y="36"/>
                      <a:pt x="3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2" y="30"/>
                      <a:pt x="3" y="26"/>
                      <a:pt x="4" y="23"/>
                    </a:cubicBezTo>
                    <a:cubicBezTo>
                      <a:pt x="4" y="21"/>
                      <a:pt x="5" y="19"/>
                      <a:pt x="5" y="19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10" y="18"/>
                      <a:pt x="11" y="16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8"/>
                      <a:pt x="14" y="6"/>
                      <a:pt x="15" y="4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5" name="Freeform 1014"/>
              <p:cNvSpPr>
                <a:spLocks/>
              </p:cNvSpPr>
              <p:nvPr/>
            </p:nvSpPr>
            <p:spPr bwMode="auto">
              <a:xfrm>
                <a:off x="321113" y="2972901"/>
                <a:ext cx="60325" cy="71438"/>
              </a:xfrm>
              <a:custGeom>
                <a:avLst/>
                <a:gdLst>
                  <a:gd name="T0" fmla="*/ 26 w 38"/>
                  <a:gd name="T1" fmla="*/ 1 h 44"/>
                  <a:gd name="T2" fmla="*/ 17 w 38"/>
                  <a:gd name="T3" fmla="*/ 6 h 44"/>
                  <a:gd name="T4" fmla="*/ 12 w 38"/>
                  <a:gd name="T5" fmla="*/ 21 h 44"/>
                  <a:gd name="T6" fmla="*/ 5 w 38"/>
                  <a:gd name="T7" fmla="*/ 24 h 44"/>
                  <a:gd name="T8" fmla="*/ 3 w 38"/>
                  <a:gd name="T9" fmla="*/ 41 h 44"/>
                  <a:gd name="T10" fmla="*/ 18 w 38"/>
                  <a:gd name="T11" fmla="*/ 33 h 44"/>
                  <a:gd name="T12" fmla="*/ 17 w 38"/>
                  <a:gd name="T13" fmla="*/ 25 h 44"/>
                  <a:gd name="T14" fmla="*/ 25 w 38"/>
                  <a:gd name="T15" fmla="*/ 18 h 44"/>
                  <a:gd name="T16" fmla="*/ 33 w 38"/>
                  <a:gd name="T17" fmla="*/ 6 h 44"/>
                  <a:gd name="T18" fmla="*/ 26 w 38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6" y="1"/>
                    </a:moveTo>
                    <a:cubicBezTo>
                      <a:pt x="23" y="0"/>
                      <a:pt x="18" y="2"/>
                      <a:pt x="17" y="6"/>
                    </a:cubicBezTo>
                    <a:cubicBezTo>
                      <a:pt x="17" y="11"/>
                      <a:pt x="13" y="20"/>
                      <a:pt x="12" y="21"/>
                    </a:cubicBezTo>
                    <a:cubicBezTo>
                      <a:pt x="10" y="22"/>
                      <a:pt x="8" y="19"/>
                      <a:pt x="5" y="24"/>
                    </a:cubicBezTo>
                    <a:cubicBezTo>
                      <a:pt x="2" y="28"/>
                      <a:pt x="0" y="39"/>
                      <a:pt x="3" y="41"/>
                    </a:cubicBezTo>
                    <a:cubicBezTo>
                      <a:pt x="5" y="44"/>
                      <a:pt x="15" y="35"/>
                      <a:pt x="18" y="33"/>
                    </a:cubicBezTo>
                    <a:cubicBezTo>
                      <a:pt x="20" y="30"/>
                      <a:pt x="19" y="25"/>
                      <a:pt x="17" y="25"/>
                    </a:cubicBezTo>
                    <a:cubicBezTo>
                      <a:pt x="15" y="24"/>
                      <a:pt x="21" y="18"/>
                      <a:pt x="25" y="18"/>
                    </a:cubicBezTo>
                    <a:cubicBezTo>
                      <a:pt x="30" y="18"/>
                      <a:pt x="38" y="8"/>
                      <a:pt x="33" y="6"/>
                    </a:cubicBezTo>
                    <a:cubicBezTo>
                      <a:pt x="27" y="4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" name="Freeform 1015"/>
              <p:cNvSpPr>
                <a:spLocks/>
              </p:cNvSpPr>
              <p:nvPr/>
            </p:nvSpPr>
            <p:spPr bwMode="auto">
              <a:xfrm>
                <a:off x="321113" y="2972901"/>
                <a:ext cx="57150" cy="69850"/>
              </a:xfrm>
              <a:custGeom>
                <a:avLst/>
                <a:gdLst>
                  <a:gd name="T0" fmla="*/ 26 w 36"/>
                  <a:gd name="T1" fmla="*/ 0 h 43"/>
                  <a:gd name="T2" fmla="*/ 19 w 36"/>
                  <a:gd name="T3" fmla="*/ 1 h 43"/>
                  <a:gd name="T4" fmla="*/ 14 w 36"/>
                  <a:gd name="T5" fmla="*/ 15 h 43"/>
                  <a:gd name="T6" fmla="*/ 11 w 36"/>
                  <a:gd name="T7" fmla="*/ 20 h 43"/>
                  <a:gd name="T8" fmla="*/ 11 w 36"/>
                  <a:gd name="T9" fmla="*/ 20 h 43"/>
                  <a:gd name="T10" fmla="*/ 7 w 36"/>
                  <a:gd name="T11" fmla="*/ 21 h 43"/>
                  <a:gd name="T12" fmla="*/ 0 w 36"/>
                  <a:gd name="T13" fmla="*/ 37 h 43"/>
                  <a:gd name="T14" fmla="*/ 4 w 36"/>
                  <a:gd name="T15" fmla="*/ 43 h 43"/>
                  <a:gd name="T16" fmla="*/ 18 w 36"/>
                  <a:gd name="T17" fmla="*/ 33 h 43"/>
                  <a:gd name="T18" fmla="*/ 19 w 36"/>
                  <a:gd name="T19" fmla="*/ 26 h 43"/>
                  <a:gd name="T20" fmla="*/ 17 w 36"/>
                  <a:gd name="T21" fmla="*/ 24 h 43"/>
                  <a:gd name="T22" fmla="*/ 18 w 36"/>
                  <a:gd name="T23" fmla="*/ 24 h 43"/>
                  <a:gd name="T24" fmla="*/ 17 w 36"/>
                  <a:gd name="T25" fmla="*/ 24 h 43"/>
                  <a:gd name="T26" fmla="*/ 17 w 36"/>
                  <a:gd name="T27" fmla="*/ 24 h 43"/>
                  <a:gd name="T28" fmla="*/ 18 w 36"/>
                  <a:gd name="T29" fmla="*/ 24 h 43"/>
                  <a:gd name="T30" fmla="*/ 18 w 36"/>
                  <a:gd name="T31" fmla="*/ 24 h 43"/>
                  <a:gd name="T32" fmla="*/ 18 w 36"/>
                  <a:gd name="T33" fmla="*/ 24 h 43"/>
                  <a:gd name="T34" fmla="*/ 17 w 36"/>
                  <a:gd name="T35" fmla="*/ 24 h 43"/>
                  <a:gd name="T36" fmla="*/ 18 w 36"/>
                  <a:gd name="T37" fmla="*/ 23 h 43"/>
                  <a:gd name="T38" fmla="*/ 32 w 36"/>
                  <a:gd name="T39" fmla="*/ 15 h 43"/>
                  <a:gd name="T40" fmla="*/ 35 w 36"/>
                  <a:gd name="T41" fmla="*/ 7 h 43"/>
                  <a:gd name="T42" fmla="*/ 28 w 36"/>
                  <a:gd name="T43" fmla="*/ 2 h 43"/>
                  <a:gd name="T44" fmla="*/ 27 w 36"/>
                  <a:gd name="T45" fmla="*/ 1 h 43"/>
                  <a:gd name="T46" fmla="*/ 27 w 36"/>
                  <a:gd name="T47" fmla="*/ 0 h 43"/>
                  <a:gd name="T48" fmla="*/ 26 w 36"/>
                  <a:gd name="T49" fmla="*/ 0 h 43"/>
                  <a:gd name="T50" fmla="*/ 25 w 36"/>
                  <a:gd name="T51" fmla="*/ 1 h 43"/>
                  <a:gd name="T52" fmla="*/ 33 w 36"/>
                  <a:gd name="T53" fmla="*/ 8 h 43"/>
                  <a:gd name="T54" fmla="*/ 31 w 36"/>
                  <a:gd name="T55" fmla="*/ 14 h 43"/>
                  <a:gd name="T56" fmla="*/ 19 w 36"/>
                  <a:gd name="T57" fmla="*/ 20 h 43"/>
                  <a:gd name="T58" fmla="*/ 16 w 36"/>
                  <a:gd name="T59" fmla="*/ 23 h 43"/>
                  <a:gd name="T60" fmla="*/ 16 w 36"/>
                  <a:gd name="T61" fmla="*/ 25 h 43"/>
                  <a:gd name="T62" fmla="*/ 17 w 36"/>
                  <a:gd name="T63" fmla="*/ 26 h 43"/>
                  <a:gd name="T64" fmla="*/ 18 w 36"/>
                  <a:gd name="T65" fmla="*/ 29 h 43"/>
                  <a:gd name="T66" fmla="*/ 11 w 36"/>
                  <a:gd name="T67" fmla="*/ 37 h 43"/>
                  <a:gd name="T68" fmla="*/ 4 w 36"/>
                  <a:gd name="T69" fmla="*/ 41 h 43"/>
                  <a:gd name="T70" fmla="*/ 2 w 36"/>
                  <a:gd name="T71" fmla="*/ 37 h 43"/>
                  <a:gd name="T72" fmla="*/ 8 w 36"/>
                  <a:gd name="T73" fmla="*/ 23 h 43"/>
                  <a:gd name="T74" fmla="*/ 11 w 36"/>
                  <a:gd name="T75" fmla="*/ 22 h 43"/>
                  <a:gd name="T76" fmla="*/ 12 w 36"/>
                  <a:gd name="T77" fmla="*/ 22 h 43"/>
                  <a:gd name="T78" fmla="*/ 14 w 36"/>
                  <a:gd name="T79" fmla="*/ 20 h 43"/>
                  <a:gd name="T80" fmla="*/ 21 w 36"/>
                  <a:gd name="T81" fmla="*/ 3 h 43"/>
                  <a:gd name="T82" fmla="*/ 25 w 36"/>
                  <a:gd name="T83" fmla="*/ 2 h 43"/>
                  <a:gd name="T84" fmla="*/ 25 w 36"/>
                  <a:gd name="T8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43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2"/>
                      <a:pt x="17" y="4"/>
                      <a:pt x="16" y="6"/>
                    </a:cubicBezTo>
                    <a:cubicBezTo>
                      <a:pt x="16" y="9"/>
                      <a:pt x="15" y="12"/>
                      <a:pt x="14" y="15"/>
                    </a:cubicBezTo>
                    <a:cubicBezTo>
                      <a:pt x="13" y="16"/>
                      <a:pt x="13" y="18"/>
                      <a:pt x="12" y="19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20"/>
                      <a:pt x="7" y="21"/>
                    </a:cubicBezTo>
                    <a:cubicBezTo>
                      <a:pt x="6" y="21"/>
                      <a:pt x="5" y="22"/>
                      <a:pt x="4" y="23"/>
                    </a:cubicBezTo>
                    <a:cubicBezTo>
                      <a:pt x="2" y="27"/>
                      <a:pt x="0" y="33"/>
                      <a:pt x="0" y="37"/>
                    </a:cubicBezTo>
                    <a:cubicBezTo>
                      <a:pt x="0" y="39"/>
                      <a:pt x="1" y="41"/>
                      <a:pt x="2" y="42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5" y="43"/>
                      <a:pt x="7" y="42"/>
                      <a:pt x="8" y="42"/>
                    </a:cubicBezTo>
                    <a:cubicBezTo>
                      <a:pt x="12" y="40"/>
                      <a:pt x="17" y="35"/>
                      <a:pt x="18" y="33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0" y="28"/>
                      <a:pt x="20" y="26"/>
                      <a:pt x="19" y="26"/>
                    </a:cubicBezTo>
                    <a:cubicBezTo>
                      <a:pt x="19" y="25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20" y="21"/>
                      <a:pt x="23" y="19"/>
                      <a:pt x="25" y="19"/>
                    </a:cubicBezTo>
                    <a:cubicBezTo>
                      <a:pt x="28" y="19"/>
                      <a:pt x="30" y="17"/>
                      <a:pt x="32" y="15"/>
                    </a:cubicBezTo>
                    <a:cubicBezTo>
                      <a:pt x="34" y="13"/>
                      <a:pt x="36" y="11"/>
                      <a:pt x="36" y="9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5" y="6"/>
                      <a:pt x="34" y="5"/>
                      <a:pt x="33" y="5"/>
                    </a:cubicBezTo>
                    <a:cubicBezTo>
                      <a:pt x="30" y="4"/>
                      <a:pt x="29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5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4" y="8"/>
                      <a:pt x="34" y="9"/>
                    </a:cubicBezTo>
                    <a:cubicBezTo>
                      <a:pt x="34" y="10"/>
                      <a:pt x="32" y="12"/>
                      <a:pt x="31" y="14"/>
                    </a:cubicBezTo>
                    <a:cubicBezTo>
                      <a:pt x="29" y="16"/>
                      <a:pt x="27" y="17"/>
                      <a:pt x="25" y="17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8" y="27"/>
                      <a:pt x="18" y="29"/>
                    </a:cubicBezTo>
                    <a:cubicBezTo>
                      <a:pt x="18" y="30"/>
                      <a:pt x="18" y="31"/>
                      <a:pt x="17" y="32"/>
                    </a:cubicBezTo>
                    <a:cubicBezTo>
                      <a:pt x="16" y="33"/>
                      <a:pt x="14" y="35"/>
                      <a:pt x="11" y="37"/>
                    </a:cubicBezTo>
                    <a:cubicBezTo>
                      <a:pt x="10" y="38"/>
                      <a:pt x="8" y="39"/>
                      <a:pt x="7" y="40"/>
                    </a:cubicBezTo>
                    <a:cubicBezTo>
                      <a:pt x="6" y="41"/>
                      <a:pt x="5" y="41"/>
                      <a:pt x="4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0"/>
                      <a:pt x="2" y="39"/>
                      <a:pt x="2" y="37"/>
                    </a:cubicBezTo>
                    <a:cubicBezTo>
                      <a:pt x="2" y="33"/>
                      <a:pt x="4" y="27"/>
                      <a:pt x="6" y="24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6" y="16"/>
                      <a:pt x="18" y="10"/>
                      <a:pt x="18" y="7"/>
                    </a:cubicBezTo>
                    <a:cubicBezTo>
                      <a:pt x="19" y="5"/>
                      <a:pt x="19" y="4"/>
                      <a:pt x="21" y="3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7" name="Freeform 1016"/>
              <p:cNvSpPr>
                <a:spLocks/>
              </p:cNvSpPr>
              <p:nvPr/>
            </p:nvSpPr>
            <p:spPr bwMode="auto">
              <a:xfrm>
                <a:off x="317938" y="2683976"/>
                <a:ext cx="44450" cy="28575"/>
              </a:xfrm>
              <a:custGeom>
                <a:avLst/>
                <a:gdLst>
                  <a:gd name="T0" fmla="*/ 27 w 28"/>
                  <a:gd name="T1" fmla="*/ 0 h 18"/>
                  <a:gd name="T2" fmla="*/ 24 w 28"/>
                  <a:gd name="T3" fmla="*/ 8 h 18"/>
                  <a:gd name="T4" fmla="*/ 22 w 28"/>
                  <a:gd name="T5" fmla="*/ 9 h 18"/>
                  <a:gd name="T6" fmla="*/ 21 w 28"/>
                  <a:gd name="T7" fmla="*/ 9 h 18"/>
                  <a:gd name="T8" fmla="*/ 17 w 28"/>
                  <a:gd name="T9" fmla="*/ 8 h 18"/>
                  <a:gd name="T10" fmla="*/ 8 w 28"/>
                  <a:gd name="T11" fmla="*/ 11 h 18"/>
                  <a:gd name="T12" fmla="*/ 4 w 28"/>
                  <a:gd name="T13" fmla="*/ 14 h 18"/>
                  <a:gd name="T14" fmla="*/ 0 w 28"/>
                  <a:gd name="T15" fmla="*/ 18 h 18"/>
                  <a:gd name="T16" fmla="*/ 16 w 28"/>
                  <a:gd name="T17" fmla="*/ 7 h 18"/>
                  <a:gd name="T18" fmla="*/ 23 w 28"/>
                  <a:gd name="T19" fmla="*/ 6 h 18"/>
                  <a:gd name="T20" fmla="*/ 26 w 28"/>
                  <a:gd name="T21" fmla="*/ 4 h 18"/>
                  <a:gd name="T22" fmla="*/ 26 w 28"/>
                  <a:gd name="T2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7" y="0"/>
                    </a:moveTo>
                    <a:cubicBezTo>
                      <a:pt x="28" y="2"/>
                      <a:pt x="26" y="7"/>
                      <a:pt x="24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9"/>
                      <a:pt x="18" y="8"/>
                      <a:pt x="17" y="8"/>
                    </a:cubicBezTo>
                    <a:cubicBezTo>
                      <a:pt x="14" y="9"/>
                      <a:pt x="11" y="10"/>
                      <a:pt x="8" y="11"/>
                    </a:cubicBezTo>
                    <a:cubicBezTo>
                      <a:pt x="7" y="12"/>
                      <a:pt x="5" y="13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  <a:cubicBezTo>
                      <a:pt x="3" y="12"/>
                      <a:pt x="9" y="8"/>
                      <a:pt x="16" y="7"/>
                    </a:cubicBezTo>
                    <a:cubicBezTo>
                      <a:pt x="18" y="7"/>
                      <a:pt x="20" y="7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3"/>
                      <a:pt x="27" y="1"/>
                      <a:pt x="2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8" name="Freeform 1017"/>
              <p:cNvSpPr>
                <a:spLocks/>
              </p:cNvSpPr>
              <p:nvPr/>
            </p:nvSpPr>
            <p:spPr bwMode="auto">
              <a:xfrm>
                <a:off x="271901" y="2725251"/>
                <a:ext cx="31750" cy="34925"/>
              </a:xfrm>
              <a:custGeom>
                <a:avLst/>
                <a:gdLst>
                  <a:gd name="T0" fmla="*/ 19 w 19"/>
                  <a:gd name="T1" fmla="*/ 0 h 22"/>
                  <a:gd name="T2" fmla="*/ 18 w 19"/>
                  <a:gd name="T3" fmla="*/ 11 h 22"/>
                  <a:gd name="T4" fmla="*/ 14 w 19"/>
                  <a:gd name="T5" fmla="*/ 14 h 22"/>
                  <a:gd name="T6" fmla="*/ 8 w 19"/>
                  <a:gd name="T7" fmla="*/ 16 h 22"/>
                  <a:gd name="T8" fmla="*/ 0 w 19"/>
                  <a:gd name="T9" fmla="*/ 22 h 22"/>
                  <a:gd name="T10" fmla="*/ 2 w 19"/>
                  <a:gd name="T11" fmla="*/ 19 h 22"/>
                  <a:gd name="T12" fmla="*/ 5 w 19"/>
                  <a:gd name="T13" fmla="*/ 16 h 22"/>
                  <a:gd name="T14" fmla="*/ 8 w 19"/>
                  <a:gd name="T15" fmla="*/ 14 h 22"/>
                  <a:gd name="T16" fmla="*/ 9 w 19"/>
                  <a:gd name="T17" fmla="*/ 9 h 22"/>
                  <a:gd name="T18" fmla="*/ 13 w 19"/>
                  <a:gd name="T19" fmla="*/ 11 h 22"/>
                  <a:gd name="T20" fmla="*/ 18 w 19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8" y="4"/>
                      <a:pt x="19" y="8"/>
                      <a:pt x="18" y="11"/>
                    </a:cubicBezTo>
                    <a:cubicBezTo>
                      <a:pt x="18" y="13"/>
                      <a:pt x="15" y="13"/>
                      <a:pt x="14" y="14"/>
                    </a:cubicBezTo>
                    <a:cubicBezTo>
                      <a:pt x="12" y="15"/>
                      <a:pt x="10" y="16"/>
                      <a:pt x="8" y="16"/>
                    </a:cubicBezTo>
                    <a:cubicBezTo>
                      <a:pt x="5" y="17"/>
                      <a:pt x="3" y="20"/>
                      <a:pt x="0" y="22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3" y="19"/>
                      <a:pt x="4" y="17"/>
                      <a:pt x="5" y="16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10" y="11"/>
                      <a:pt x="10" y="12"/>
                      <a:pt x="13" y="11"/>
                    </a:cubicBezTo>
                    <a:cubicBezTo>
                      <a:pt x="17" y="10"/>
                      <a:pt x="18" y="4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9" name="Freeform 1018"/>
              <p:cNvSpPr>
                <a:spLocks/>
              </p:cNvSpPr>
              <p:nvPr/>
            </p:nvSpPr>
            <p:spPr bwMode="auto">
              <a:xfrm>
                <a:off x="314763" y="2761763"/>
                <a:ext cx="68263" cy="68263"/>
              </a:xfrm>
              <a:custGeom>
                <a:avLst/>
                <a:gdLst>
                  <a:gd name="T0" fmla="*/ 39 w 43"/>
                  <a:gd name="T1" fmla="*/ 0 h 42"/>
                  <a:gd name="T2" fmla="*/ 42 w 43"/>
                  <a:gd name="T3" fmla="*/ 7 h 42"/>
                  <a:gd name="T4" fmla="*/ 41 w 43"/>
                  <a:gd name="T5" fmla="*/ 11 h 42"/>
                  <a:gd name="T6" fmla="*/ 40 w 43"/>
                  <a:gd name="T7" fmla="*/ 12 h 42"/>
                  <a:gd name="T8" fmla="*/ 36 w 43"/>
                  <a:gd name="T9" fmla="*/ 13 h 42"/>
                  <a:gd name="T10" fmla="*/ 30 w 43"/>
                  <a:gd name="T11" fmla="*/ 17 h 42"/>
                  <a:gd name="T12" fmla="*/ 23 w 43"/>
                  <a:gd name="T13" fmla="*/ 22 h 42"/>
                  <a:gd name="T14" fmla="*/ 15 w 43"/>
                  <a:gd name="T15" fmla="*/ 29 h 42"/>
                  <a:gd name="T16" fmla="*/ 7 w 43"/>
                  <a:gd name="T17" fmla="*/ 35 h 42"/>
                  <a:gd name="T18" fmla="*/ 0 w 43"/>
                  <a:gd name="T19" fmla="*/ 42 h 42"/>
                  <a:gd name="T20" fmla="*/ 4 w 43"/>
                  <a:gd name="T21" fmla="*/ 37 h 42"/>
                  <a:gd name="T22" fmla="*/ 14 w 43"/>
                  <a:gd name="T23" fmla="*/ 27 h 42"/>
                  <a:gd name="T24" fmla="*/ 27 w 43"/>
                  <a:gd name="T25" fmla="*/ 14 h 42"/>
                  <a:gd name="T26" fmla="*/ 38 w 43"/>
                  <a:gd name="T27" fmla="*/ 10 h 42"/>
                  <a:gd name="T28" fmla="*/ 41 w 43"/>
                  <a:gd name="T29" fmla="*/ 6 h 42"/>
                  <a:gd name="T30" fmla="*/ 40 w 43"/>
                  <a:gd name="T31" fmla="*/ 3 h 42"/>
                  <a:gd name="T32" fmla="*/ 40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40" y="3"/>
                      <a:pt x="41" y="5"/>
                      <a:pt x="42" y="7"/>
                    </a:cubicBezTo>
                    <a:cubicBezTo>
                      <a:pt x="43" y="9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4" y="14"/>
                      <a:pt x="31" y="15"/>
                      <a:pt x="30" y="17"/>
                    </a:cubicBezTo>
                    <a:cubicBezTo>
                      <a:pt x="28" y="19"/>
                      <a:pt x="25" y="20"/>
                      <a:pt x="23" y="22"/>
                    </a:cubicBezTo>
                    <a:cubicBezTo>
                      <a:pt x="20" y="25"/>
                      <a:pt x="18" y="27"/>
                      <a:pt x="15" y="29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8"/>
                      <a:pt x="3" y="40"/>
                      <a:pt x="0" y="42"/>
                    </a:cubicBezTo>
                    <a:cubicBezTo>
                      <a:pt x="1" y="41"/>
                      <a:pt x="3" y="39"/>
                      <a:pt x="4" y="37"/>
                    </a:cubicBezTo>
                    <a:cubicBezTo>
                      <a:pt x="7" y="33"/>
                      <a:pt x="11" y="30"/>
                      <a:pt x="14" y="27"/>
                    </a:cubicBezTo>
                    <a:cubicBezTo>
                      <a:pt x="18" y="23"/>
                      <a:pt x="22" y="18"/>
                      <a:pt x="27" y="14"/>
                    </a:cubicBezTo>
                    <a:cubicBezTo>
                      <a:pt x="30" y="12"/>
                      <a:pt x="34" y="11"/>
                      <a:pt x="38" y="10"/>
                    </a:cubicBezTo>
                    <a:cubicBezTo>
                      <a:pt x="40" y="10"/>
                      <a:pt x="41" y="9"/>
                      <a:pt x="41" y="6"/>
                    </a:cubicBezTo>
                    <a:cubicBezTo>
                      <a:pt x="41" y="5"/>
                      <a:pt x="41" y="4"/>
                      <a:pt x="40" y="3"/>
                    </a:cubicBezTo>
                    <a:cubicBezTo>
                      <a:pt x="40" y="2"/>
                      <a:pt x="40" y="1"/>
                      <a:pt x="4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0" name="Freeform 1019"/>
              <p:cNvSpPr>
                <a:spLocks/>
              </p:cNvSpPr>
              <p:nvPr/>
            </p:nvSpPr>
            <p:spPr bwMode="auto">
              <a:xfrm>
                <a:off x="265551" y="2857013"/>
                <a:ext cx="26988" cy="38100"/>
              </a:xfrm>
              <a:custGeom>
                <a:avLst/>
                <a:gdLst>
                  <a:gd name="T0" fmla="*/ 15 w 16"/>
                  <a:gd name="T1" fmla="*/ 0 h 24"/>
                  <a:gd name="T2" fmla="*/ 15 w 16"/>
                  <a:gd name="T3" fmla="*/ 8 h 24"/>
                  <a:gd name="T4" fmla="*/ 11 w 16"/>
                  <a:gd name="T5" fmla="*/ 13 h 24"/>
                  <a:gd name="T6" fmla="*/ 0 w 16"/>
                  <a:gd name="T7" fmla="*/ 24 h 24"/>
                  <a:gd name="T8" fmla="*/ 10 w 16"/>
                  <a:gd name="T9" fmla="*/ 11 h 24"/>
                  <a:gd name="T10" fmla="*/ 14 w 16"/>
                  <a:gd name="T11" fmla="*/ 7 h 24"/>
                  <a:gd name="T12" fmla="*/ 1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5" y="0"/>
                    </a:moveTo>
                    <a:cubicBezTo>
                      <a:pt x="15" y="2"/>
                      <a:pt x="16" y="6"/>
                      <a:pt x="15" y="8"/>
                    </a:cubicBezTo>
                    <a:cubicBezTo>
                      <a:pt x="15" y="11"/>
                      <a:pt x="13" y="12"/>
                      <a:pt x="11" y="13"/>
                    </a:cubicBezTo>
                    <a:cubicBezTo>
                      <a:pt x="6" y="15"/>
                      <a:pt x="4" y="20"/>
                      <a:pt x="0" y="24"/>
                    </a:cubicBezTo>
                    <a:cubicBezTo>
                      <a:pt x="1" y="18"/>
                      <a:pt x="7" y="14"/>
                      <a:pt x="10" y="11"/>
                    </a:cubicBezTo>
                    <a:cubicBezTo>
                      <a:pt x="12" y="10"/>
                      <a:pt x="14" y="8"/>
                      <a:pt x="14" y="7"/>
                    </a:cubicBezTo>
                    <a:cubicBezTo>
                      <a:pt x="15" y="5"/>
                      <a:pt x="15" y="3"/>
                      <a:pt x="1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1" name="Freeform 1020"/>
              <p:cNvSpPr>
                <a:spLocks/>
              </p:cNvSpPr>
              <p:nvPr/>
            </p:nvSpPr>
            <p:spPr bwMode="auto">
              <a:xfrm>
                <a:off x="238563" y="2909401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8 w 12"/>
                  <a:gd name="T3" fmla="*/ 6 h 10"/>
                  <a:gd name="T4" fmla="*/ 0 w 12"/>
                  <a:gd name="T5" fmla="*/ 10 h 10"/>
                  <a:gd name="T6" fmla="*/ 7 w 12"/>
                  <a:gd name="T7" fmla="*/ 5 h 10"/>
                  <a:gd name="T8" fmla="*/ 9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2" y="1"/>
                      <a:pt x="10" y="5"/>
                      <a:pt x="8" y="6"/>
                    </a:cubicBezTo>
                    <a:cubicBezTo>
                      <a:pt x="5" y="7"/>
                      <a:pt x="3" y="8"/>
                      <a:pt x="0" y="10"/>
                    </a:cubicBezTo>
                    <a:cubicBezTo>
                      <a:pt x="2" y="7"/>
                      <a:pt x="4" y="6"/>
                      <a:pt x="7" y="5"/>
                    </a:cubicBezTo>
                    <a:cubicBezTo>
                      <a:pt x="8" y="4"/>
                      <a:pt x="10" y="2"/>
                      <a:pt x="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2" name="Freeform 1021"/>
              <p:cNvSpPr>
                <a:spLocks/>
              </p:cNvSpPr>
              <p:nvPr/>
            </p:nvSpPr>
            <p:spPr bwMode="auto">
              <a:xfrm>
                <a:off x="224276" y="2931626"/>
                <a:ext cx="14288" cy="14288"/>
              </a:xfrm>
              <a:custGeom>
                <a:avLst/>
                <a:gdLst>
                  <a:gd name="T0" fmla="*/ 6 w 9"/>
                  <a:gd name="T1" fmla="*/ 0 h 9"/>
                  <a:gd name="T2" fmla="*/ 8 w 9"/>
                  <a:gd name="T3" fmla="*/ 4 h 9"/>
                  <a:gd name="T4" fmla="*/ 0 w 9"/>
                  <a:gd name="T5" fmla="*/ 9 h 9"/>
                  <a:gd name="T6" fmla="*/ 8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7" y="1"/>
                      <a:pt x="9" y="3"/>
                      <a:pt x="8" y="4"/>
                    </a:cubicBezTo>
                    <a:cubicBezTo>
                      <a:pt x="6" y="6"/>
                      <a:pt x="3" y="9"/>
                      <a:pt x="0" y="9"/>
                    </a:cubicBezTo>
                    <a:cubicBezTo>
                      <a:pt x="1" y="6"/>
                      <a:pt x="8" y="3"/>
                      <a:pt x="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3" name="Freeform 1022"/>
              <p:cNvSpPr>
                <a:spLocks/>
              </p:cNvSpPr>
              <p:nvPr/>
            </p:nvSpPr>
            <p:spPr bwMode="auto">
              <a:xfrm>
                <a:off x="383026" y="2795101"/>
                <a:ext cx="44450" cy="52388"/>
              </a:xfrm>
              <a:custGeom>
                <a:avLst/>
                <a:gdLst>
                  <a:gd name="T0" fmla="*/ 24 w 28"/>
                  <a:gd name="T1" fmla="*/ 0 h 32"/>
                  <a:gd name="T2" fmla="*/ 26 w 28"/>
                  <a:gd name="T3" fmla="*/ 8 h 32"/>
                  <a:gd name="T4" fmla="*/ 23 w 28"/>
                  <a:gd name="T5" fmla="*/ 10 h 32"/>
                  <a:gd name="T6" fmla="*/ 19 w 28"/>
                  <a:gd name="T7" fmla="*/ 13 h 32"/>
                  <a:gd name="T8" fmla="*/ 9 w 28"/>
                  <a:gd name="T9" fmla="*/ 22 h 32"/>
                  <a:gd name="T10" fmla="*/ 0 w 28"/>
                  <a:gd name="T11" fmla="*/ 32 h 32"/>
                  <a:gd name="T12" fmla="*/ 7 w 28"/>
                  <a:gd name="T13" fmla="*/ 21 h 32"/>
                  <a:gd name="T14" fmla="*/ 11 w 28"/>
                  <a:gd name="T15" fmla="*/ 17 h 32"/>
                  <a:gd name="T16" fmla="*/ 15 w 28"/>
                  <a:gd name="T17" fmla="*/ 13 h 32"/>
                  <a:gd name="T18" fmla="*/ 22 w 28"/>
                  <a:gd name="T19" fmla="*/ 8 h 32"/>
                  <a:gd name="T20" fmla="*/ 24 w 28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4" y="0"/>
                    </a:moveTo>
                    <a:cubicBezTo>
                      <a:pt x="26" y="2"/>
                      <a:pt x="28" y="5"/>
                      <a:pt x="26" y="8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1"/>
                      <a:pt x="20" y="12"/>
                      <a:pt x="19" y="13"/>
                    </a:cubicBezTo>
                    <a:cubicBezTo>
                      <a:pt x="15" y="15"/>
                      <a:pt x="12" y="19"/>
                      <a:pt x="9" y="22"/>
                    </a:cubicBezTo>
                    <a:cubicBezTo>
                      <a:pt x="6" y="25"/>
                      <a:pt x="3" y="28"/>
                      <a:pt x="0" y="32"/>
                    </a:cubicBezTo>
                    <a:cubicBezTo>
                      <a:pt x="2" y="28"/>
                      <a:pt x="5" y="24"/>
                      <a:pt x="7" y="21"/>
                    </a:cubicBezTo>
                    <a:cubicBezTo>
                      <a:pt x="8" y="19"/>
                      <a:pt x="10" y="18"/>
                      <a:pt x="11" y="17"/>
                    </a:cubicBezTo>
                    <a:cubicBezTo>
                      <a:pt x="12" y="15"/>
                      <a:pt x="13" y="14"/>
                      <a:pt x="15" y="13"/>
                    </a:cubicBezTo>
                    <a:cubicBezTo>
                      <a:pt x="17" y="11"/>
                      <a:pt x="20" y="10"/>
                      <a:pt x="22" y="8"/>
                    </a:cubicBezTo>
                    <a:cubicBezTo>
                      <a:pt x="24" y="7"/>
                      <a:pt x="26" y="3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4" name="Freeform 1023"/>
              <p:cNvSpPr>
                <a:spLocks/>
              </p:cNvSpPr>
              <p:nvPr/>
            </p:nvSpPr>
            <p:spPr bwMode="auto">
              <a:xfrm>
                <a:off x="340163" y="2869713"/>
                <a:ext cx="26988" cy="39688"/>
              </a:xfrm>
              <a:custGeom>
                <a:avLst/>
                <a:gdLst>
                  <a:gd name="T0" fmla="*/ 17 w 17"/>
                  <a:gd name="T1" fmla="*/ 0 h 25"/>
                  <a:gd name="T2" fmla="*/ 10 w 17"/>
                  <a:gd name="T3" fmla="*/ 11 h 25"/>
                  <a:gd name="T4" fmla="*/ 8 w 17"/>
                  <a:gd name="T5" fmla="*/ 19 h 25"/>
                  <a:gd name="T6" fmla="*/ 5 w 17"/>
                  <a:gd name="T7" fmla="*/ 25 h 25"/>
                  <a:gd name="T8" fmla="*/ 0 w 17"/>
                  <a:gd name="T9" fmla="*/ 19 h 25"/>
                  <a:gd name="T10" fmla="*/ 5 w 17"/>
                  <a:gd name="T11" fmla="*/ 19 h 25"/>
                  <a:gd name="T12" fmla="*/ 8 w 17"/>
                  <a:gd name="T13" fmla="*/ 13 h 25"/>
                  <a:gd name="T14" fmla="*/ 12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17" y="0"/>
                    </a:moveTo>
                    <a:cubicBezTo>
                      <a:pt x="15" y="4"/>
                      <a:pt x="12" y="7"/>
                      <a:pt x="10" y="11"/>
                    </a:cubicBezTo>
                    <a:cubicBezTo>
                      <a:pt x="9" y="14"/>
                      <a:pt x="8" y="16"/>
                      <a:pt x="8" y="19"/>
                    </a:cubicBezTo>
                    <a:cubicBezTo>
                      <a:pt x="7" y="20"/>
                      <a:pt x="7" y="25"/>
                      <a:pt x="5" y="25"/>
                    </a:cubicBezTo>
                    <a:cubicBezTo>
                      <a:pt x="4" y="25"/>
                      <a:pt x="2" y="19"/>
                      <a:pt x="0" y="19"/>
                    </a:cubicBezTo>
                    <a:cubicBezTo>
                      <a:pt x="2" y="20"/>
                      <a:pt x="4" y="21"/>
                      <a:pt x="5" y="19"/>
                    </a:cubicBezTo>
                    <a:cubicBezTo>
                      <a:pt x="6" y="17"/>
                      <a:pt x="6" y="15"/>
                      <a:pt x="8" y="13"/>
                    </a:cubicBezTo>
                    <a:cubicBezTo>
                      <a:pt x="9" y="11"/>
                      <a:pt x="11" y="10"/>
                      <a:pt x="1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5" name="Freeform 1024"/>
              <p:cNvSpPr>
                <a:spLocks/>
              </p:cNvSpPr>
              <p:nvPr/>
            </p:nvSpPr>
            <p:spPr bwMode="auto">
              <a:xfrm>
                <a:off x="319526" y="2910988"/>
                <a:ext cx="25400" cy="23813"/>
              </a:xfrm>
              <a:custGeom>
                <a:avLst/>
                <a:gdLst>
                  <a:gd name="T0" fmla="*/ 12 w 16"/>
                  <a:gd name="T1" fmla="*/ 0 h 15"/>
                  <a:gd name="T2" fmla="*/ 8 w 16"/>
                  <a:gd name="T3" fmla="*/ 8 h 15"/>
                  <a:gd name="T4" fmla="*/ 4 w 16"/>
                  <a:gd name="T5" fmla="*/ 11 h 15"/>
                  <a:gd name="T6" fmla="*/ 0 w 16"/>
                  <a:gd name="T7" fmla="*/ 15 h 15"/>
                  <a:gd name="T8" fmla="*/ 7 w 16"/>
                  <a:gd name="T9" fmla="*/ 8 h 15"/>
                  <a:gd name="T10" fmla="*/ 1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16" y="4"/>
                      <a:pt x="11" y="7"/>
                      <a:pt x="8" y="8"/>
                    </a:cubicBezTo>
                    <a:cubicBezTo>
                      <a:pt x="7" y="9"/>
                      <a:pt x="5" y="10"/>
                      <a:pt x="4" y="11"/>
                    </a:cubicBezTo>
                    <a:cubicBezTo>
                      <a:pt x="3" y="13"/>
                      <a:pt x="2" y="15"/>
                      <a:pt x="0" y="15"/>
                    </a:cubicBezTo>
                    <a:cubicBezTo>
                      <a:pt x="0" y="12"/>
                      <a:pt x="5" y="10"/>
                      <a:pt x="7" y="8"/>
                    </a:cubicBezTo>
                    <a:cubicBezTo>
                      <a:pt x="8" y="7"/>
                      <a:pt x="15" y="1"/>
                      <a:pt x="1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" name="Freeform 1025"/>
              <p:cNvSpPr>
                <a:spLocks/>
              </p:cNvSpPr>
              <p:nvPr/>
            </p:nvSpPr>
            <p:spPr bwMode="auto">
              <a:xfrm>
                <a:off x="297301" y="2942738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7 w 10"/>
                  <a:gd name="T3" fmla="*/ 5 h 13"/>
                  <a:gd name="T4" fmla="*/ 4 w 10"/>
                  <a:gd name="T5" fmla="*/ 12 h 13"/>
                  <a:gd name="T6" fmla="*/ 0 w 10"/>
                  <a:gd name="T7" fmla="*/ 11 h 13"/>
                  <a:gd name="T8" fmla="*/ 3 w 10"/>
                  <a:gd name="T9" fmla="*/ 9 h 13"/>
                  <a:gd name="T10" fmla="*/ 10 w 1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7"/>
                      <a:pt x="6" y="10"/>
                      <a:pt x="4" y="12"/>
                    </a:cubicBezTo>
                    <a:cubicBezTo>
                      <a:pt x="2" y="13"/>
                      <a:pt x="1" y="12"/>
                      <a:pt x="0" y="11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6" y="7"/>
                      <a:pt x="8" y="4"/>
                      <a:pt x="1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" name="Freeform 1026"/>
              <p:cNvSpPr>
                <a:spLocks/>
              </p:cNvSpPr>
              <p:nvPr/>
            </p:nvSpPr>
            <p:spPr bwMode="auto">
              <a:xfrm>
                <a:off x="262376" y="2971313"/>
                <a:ext cx="34925" cy="36513"/>
              </a:xfrm>
              <a:custGeom>
                <a:avLst/>
                <a:gdLst>
                  <a:gd name="T0" fmla="*/ 19 w 21"/>
                  <a:gd name="T1" fmla="*/ 0 h 22"/>
                  <a:gd name="T2" fmla="*/ 13 w 21"/>
                  <a:gd name="T3" fmla="*/ 5 h 22"/>
                  <a:gd name="T4" fmla="*/ 11 w 21"/>
                  <a:gd name="T5" fmla="*/ 8 h 22"/>
                  <a:gd name="T6" fmla="*/ 8 w 21"/>
                  <a:gd name="T7" fmla="*/ 12 h 22"/>
                  <a:gd name="T8" fmla="*/ 8 w 21"/>
                  <a:gd name="T9" fmla="*/ 16 h 22"/>
                  <a:gd name="T10" fmla="*/ 4 w 21"/>
                  <a:gd name="T11" fmla="*/ 19 h 22"/>
                  <a:gd name="T12" fmla="*/ 0 w 21"/>
                  <a:gd name="T13" fmla="*/ 22 h 22"/>
                  <a:gd name="T14" fmla="*/ 1 w 21"/>
                  <a:gd name="T15" fmla="*/ 20 h 22"/>
                  <a:gd name="T16" fmla="*/ 3 w 21"/>
                  <a:gd name="T17" fmla="*/ 15 h 22"/>
                  <a:gd name="T18" fmla="*/ 8 w 21"/>
                  <a:gd name="T19" fmla="*/ 8 h 22"/>
                  <a:gd name="T20" fmla="*/ 15 w 21"/>
                  <a:gd name="T21" fmla="*/ 4 h 22"/>
                  <a:gd name="T22" fmla="*/ 17 w 21"/>
                  <a:gd name="T23" fmla="*/ 2 h 22"/>
                  <a:gd name="T24" fmla="*/ 19 w 21"/>
                  <a:gd name="T2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19" y="0"/>
                    </a:moveTo>
                    <a:cubicBezTo>
                      <a:pt x="21" y="3"/>
                      <a:pt x="15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9"/>
                      <a:pt x="8" y="11"/>
                      <a:pt x="8" y="12"/>
                    </a:cubicBezTo>
                    <a:cubicBezTo>
                      <a:pt x="7" y="14"/>
                      <a:pt x="9" y="14"/>
                      <a:pt x="8" y="16"/>
                    </a:cubicBezTo>
                    <a:cubicBezTo>
                      <a:pt x="7" y="18"/>
                      <a:pt x="6" y="18"/>
                      <a:pt x="4" y="19"/>
                    </a:cubicBezTo>
                    <a:cubicBezTo>
                      <a:pt x="3" y="20"/>
                      <a:pt x="1" y="22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2" y="19"/>
                      <a:pt x="2" y="17"/>
                      <a:pt x="3" y="15"/>
                    </a:cubicBezTo>
                    <a:cubicBezTo>
                      <a:pt x="4" y="12"/>
                      <a:pt x="5" y="11"/>
                      <a:pt x="8" y="8"/>
                    </a:cubicBezTo>
                    <a:cubicBezTo>
                      <a:pt x="10" y="7"/>
                      <a:pt x="12" y="5"/>
                      <a:pt x="15" y="4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1"/>
                      <a:pt x="18" y="1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8" name="Freeform 1027"/>
              <p:cNvSpPr>
                <a:spLocks/>
              </p:cNvSpPr>
              <p:nvPr/>
            </p:nvSpPr>
            <p:spPr bwMode="auto">
              <a:xfrm>
                <a:off x="346513" y="2982426"/>
                <a:ext cx="25400" cy="25400"/>
              </a:xfrm>
              <a:custGeom>
                <a:avLst/>
                <a:gdLst>
                  <a:gd name="T0" fmla="*/ 13 w 16"/>
                  <a:gd name="T1" fmla="*/ 1 h 15"/>
                  <a:gd name="T2" fmla="*/ 14 w 16"/>
                  <a:gd name="T3" fmla="*/ 5 h 15"/>
                  <a:gd name="T4" fmla="*/ 11 w 16"/>
                  <a:gd name="T5" fmla="*/ 8 h 15"/>
                  <a:gd name="T6" fmla="*/ 9 w 16"/>
                  <a:gd name="T7" fmla="*/ 8 h 15"/>
                  <a:gd name="T8" fmla="*/ 7 w 16"/>
                  <a:gd name="T9" fmla="*/ 9 h 15"/>
                  <a:gd name="T10" fmla="*/ 2 w 16"/>
                  <a:gd name="T11" fmla="*/ 12 h 15"/>
                  <a:gd name="T12" fmla="*/ 0 w 16"/>
                  <a:gd name="T13" fmla="*/ 15 h 15"/>
                  <a:gd name="T14" fmla="*/ 6 w 16"/>
                  <a:gd name="T15" fmla="*/ 7 h 15"/>
                  <a:gd name="T16" fmla="*/ 1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4" y="2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10"/>
                      <a:pt x="3" y="11"/>
                      <a:pt x="2" y="12"/>
                    </a:cubicBezTo>
                    <a:cubicBezTo>
                      <a:pt x="2" y="13"/>
                      <a:pt x="0" y="14"/>
                      <a:pt x="0" y="15"/>
                    </a:cubicBezTo>
                    <a:cubicBezTo>
                      <a:pt x="0" y="12"/>
                      <a:pt x="4" y="8"/>
                      <a:pt x="6" y="7"/>
                    </a:cubicBezTo>
                    <a:cubicBezTo>
                      <a:pt x="9" y="5"/>
                      <a:pt x="14" y="5"/>
                      <a:pt x="1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9" name="Freeform 1028"/>
              <p:cNvSpPr>
                <a:spLocks/>
              </p:cNvSpPr>
              <p:nvPr/>
            </p:nvSpPr>
            <p:spPr bwMode="auto">
              <a:xfrm>
                <a:off x="329051" y="3015763"/>
                <a:ext cx="17463" cy="19050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2 h 12"/>
                  <a:gd name="T4" fmla="*/ 9 w 11"/>
                  <a:gd name="T5" fmla="*/ 6 h 12"/>
                  <a:gd name="T6" fmla="*/ 5 w 11"/>
                  <a:gd name="T7" fmla="*/ 9 h 12"/>
                  <a:gd name="T8" fmla="*/ 2 w 11"/>
                  <a:gd name="T9" fmla="*/ 10 h 12"/>
                  <a:gd name="T10" fmla="*/ 0 w 11"/>
                  <a:gd name="T11" fmla="*/ 12 h 12"/>
                  <a:gd name="T12" fmla="*/ 9 w 1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1"/>
                      <a:pt x="11" y="1"/>
                      <a:pt x="11" y="2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2" y="11"/>
                      <a:pt x="11" y="2"/>
                      <a:pt x="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0" name="Freeform 1029"/>
              <p:cNvSpPr>
                <a:spLocks/>
              </p:cNvSpPr>
              <p:nvPr/>
            </p:nvSpPr>
            <p:spPr bwMode="auto">
              <a:xfrm>
                <a:off x="368738" y="2912576"/>
                <a:ext cx="49213" cy="65088"/>
              </a:xfrm>
              <a:custGeom>
                <a:avLst/>
                <a:gdLst>
                  <a:gd name="T0" fmla="*/ 29 w 31"/>
                  <a:gd name="T1" fmla="*/ 0 h 41"/>
                  <a:gd name="T2" fmla="*/ 31 w 31"/>
                  <a:gd name="T3" fmla="*/ 5 h 41"/>
                  <a:gd name="T4" fmla="*/ 29 w 31"/>
                  <a:gd name="T5" fmla="*/ 8 h 41"/>
                  <a:gd name="T6" fmla="*/ 17 w 31"/>
                  <a:gd name="T7" fmla="*/ 19 h 41"/>
                  <a:gd name="T8" fmla="*/ 9 w 31"/>
                  <a:gd name="T9" fmla="*/ 32 h 41"/>
                  <a:gd name="T10" fmla="*/ 6 w 31"/>
                  <a:gd name="T11" fmla="*/ 38 h 41"/>
                  <a:gd name="T12" fmla="*/ 0 w 31"/>
                  <a:gd name="T13" fmla="*/ 39 h 41"/>
                  <a:gd name="T14" fmla="*/ 3 w 31"/>
                  <a:gd name="T15" fmla="*/ 38 h 41"/>
                  <a:gd name="T16" fmla="*/ 6 w 31"/>
                  <a:gd name="T17" fmla="*/ 33 h 41"/>
                  <a:gd name="T18" fmla="*/ 19 w 31"/>
                  <a:gd name="T19" fmla="*/ 16 h 41"/>
                  <a:gd name="T20" fmla="*/ 23 w 31"/>
                  <a:gd name="T21" fmla="*/ 11 h 41"/>
                  <a:gd name="T22" fmla="*/ 27 w 31"/>
                  <a:gd name="T23" fmla="*/ 9 h 41"/>
                  <a:gd name="T24" fmla="*/ 30 w 31"/>
                  <a:gd name="T2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1">
                    <a:moveTo>
                      <a:pt x="29" y="0"/>
                    </a:moveTo>
                    <a:cubicBezTo>
                      <a:pt x="29" y="2"/>
                      <a:pt x="31" y="3"/>
                      <a:pt x="31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5" y="12"/>
                      <a:pt x="21" y="15"/>
                      <a:pt x="17" y="19"/>
                    </a:cubicBezTo>
                    <a:cubicBezTo>
                      <a:pt x="14" y="23"/>
                      <a:pt x="11" y="28"/>
                      <a:pt x="9" y="32"/>
                    </a:cubicBezTo>
                    <a:cubicBezTo>
                      <a:pt x="8" y="34"/>
                      <a:pt x="7" y="36"/>
                      <a:pt x="6" y="38"/>
                    </a:cubicBezTo>
                    <a:cubicBezTo>
                      <a:pt x="5" y="40"/>
                      <a:pt x="2" y="41"/>
                      <a:pt x="0" y="39"/>
                    </a:cubicBezTo>
                    <a:cubicBezTo>
                      <a:pt x="1" y="39"/>
                      <a:pt x="2" y="39"/>
                      <a:pt x="3" y="38"/>
                    </a:cubicBezTo>
                    <a:cubicBezTo>
                      <a:pt x="4" y="38"/>
                      <a:pt x="5" y="35"/>
                      <a:pt x="6" y="33"/>
                    </a:cubicBezTo>
                    <a:cubicBezTo>
                      <a:pt x="9" y="27"/>
                      <a:pt x="14" y="22"/>
                      <a:pt x="19" y="16"/>
                    </a:cubicBezTo>
                    <a:cubicBezTo>
                      <a:pt x="20" y="14"/>
                      <a:pt x="21" y="13"/>
                      <a:pt x="23" y="11"/>
                    </a:cubicBezTo>
                    <a:cubicBezTo>
                      <a:pt x="25" y="10"/>
                      <a:pt x="26" y="10"/>
                      <a:pt x="27" y="9"/>
                    </a:cubicBezTo>
                    <a:cubicBezTo>
                      <a:pt x="29" y="8"/>
                      <a:pt x="31" y="3"/>
                      <a:pt x="3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1" name="Freeform 1030"/>
              <p:cNvSpPr>
                <a:spLocks/>
              </p:cNvSpPr>
              <p:nvPr/>
            </p:nvSpPr>
            <p:spPr bwMode="auto">
              <a:xfrm>
                <a:off x="419538" y="2825263"/>
                <a:ext cx="66675" cy="79375"/>
              </a:xfrm>
              <a:custGeom>
                <a:avLst/>
                <a:gdLst>
                  <a:gd name="T0" fmla="*/ 38 w 41"/>
                  <a:gd name="T1" fmla="*/ 0 h 50"/>
                  <a:gd name="T2" fmla="*/ 31 w 41"/>
                  <a:gd name="T3" fmla="*/ 13 h 50"/>
                  <a:gd name="T4" fmla="*/ 16 w 41"/>
                  <a:gd name="T5" fmla="*/ 29 h 50"/>
                  <a:gd name="T6" fmla="*/ 11 w 41"/>
                  <a:gd name="T7" fmla="*/ 37 h 50"/>
                  <a:gd name="T8" fmla="*/ 8 w 41"/>
                  <a:gd name="T9" fmla="*/ 44 h 50"/>
                  <a:gd name="T10" fmla="*/ 7 w 41"/>
                  <a:gd name="T11" fmla="*/ 47 h 50"/>
                  <a:gd name="T12" fmla="*/ 4 w 41"/>
                  <a:gd name="T13" fmla="*/ 49 h 50"/>
                  <a:gd name="T14" fmla="*/ 2 w 41"/>
                  <a:gd name="T15" fmla="*/ 50 h 50"/>
                  <a:gd name="T16" fmla="*/ 0 w 41"/>
                  <a:gd name="T17" fmla="*/ 49 h 50"/>
                  <a:gd name="T18" fmla="*/ 4 w 41"/>
                  <a:gd name="T19" fmla="*/ 45 h 50"/>
                  <a:gd name="T20" fmla="*/ 8 w 41"/>
                  <a:gd name="T21" fmla="*/ 36 h 50"/>
                  <a:gd name="T22" fmla="*/ 15 w 41"/>
                  <a:gd name="T23" fmla="*/ 26 h 50"/>
                  <a:gd name="T24" fmla="*/ 18 w 41"/>
                  <a:gd name="T25" fmla="*/ 22 h 50"/>
                  <a:gd name="T26" fmla="*/ 22 w 41"/>
                  <a:gd name="T27" fmla="*/ 19 h 50"/>
                  <a:gd name="T28" fmla="*/ 33 w 41"/>
                  <a:gd name="T29" fmla="*/ 9 h 50"/>
                  <a:gd name="T30" fmla="*/ 37 w 41"/>
                  <a:gd name="T3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38" y="0"/>
                    </a:moveTo>
                    <a:cubicBezTo>
                      <a:pt x="41" y="6"/>
                      <a:pt x="35" y="10"/>
                      <a:pt x="31" y="13"/>
                    </a:cubicBezTo>
                    <a:cubicBezTo>
                      <a:pt x="26" y="18"/>
                      <a:pt x="20" y="22"/>
                      <a:pt x="16" y="29"/>
                    </a:cubicBezTo>
                    <a:cubicBezTo>
                      <a:pt x="15" y="32"/>
                      <a:pt x="12" y="34"/>
                      <a:pt x="11" y="37"/>
                    </a:cubicBezTo>
                    <a:cubicBezTo>
                      <a:pt x="9" y="39"/>
                      <a:pt x="9" y="42"/>
                      <a:pt x="8" y="44"/>
                    </a:cubicBezTo>
                    <a:cubicBezTo>
                      <a:pt x="8" y="45"/>
                      <a:pt x="7" y="46"/>
                      <a:pt x="7" y="47"/>
                    </a:cubicBezTo>
                    <a:cubicBezTo>
                      <a:pt x="6" y="48"/>
                      <a:pt x="6" y="48"/>
                      <a:pt x="4" y="49"/>
                    </a:cubicBezTo>
                    <a:cubicBezTo>
                      <a:pt x="4" y="49"/>
                      <a:pt x="3" y="50"/>
                      <a:pt x="2" y="50"/>
                    </a:cubicBezTo>
                    <a:cubicBezTo>
                      <a:pt x="2" y="50"/>
                      <a:pt x="1" y="49"/>
                      <a:pt x="0" y="49"/>
                    </a:cubicBezTo>
                    <a:cubicBezTo>
                      <a:pt x="2" y="49"/>
                      <a:pt x="3" y="47"/>
                      <a:pt x="4" y="45"/>
                    </a:cubicBezTo>
                    <a:cubicBezTo>
                      <a:pt x="5" y="42"/>
                      <a:pt x="6" y="39"/>
                      <a:pt x="8" y="36"/>
                    </a:cubicBezTo>
                    <a:cubicBezTo>
                      <a:pt x="10" y="33"/>
                      <a:pt x="13" y="29"/>
                      <a:pt x="15" y="26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9" y="21"/>
                      <a:pt x="21" y="20"/>
                      <a:pt x="22" y="19"/>
                    </a:cubicBezTo>
                    <a:cubicBezTo>
                      <a:pt x="26" y="16"/>
                      <a:pt x="30" y="13"/>
                      <a:pt x="33" y="9"/>
                    </a:cubicBezTo>
                    <a:cubicBezTo>
                      <a:pt x="36" y="7"/>
                      <a:pt x="38" y="4"/>
                      <a:pt x="3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Freeform 1031"/>
              <p:cNvSpPr>
                <a:spLocks/>
              </p:cNvSpPr>
              <p:nvPr/>
            </p:nvSpPr>
            <p:spPr bwMode="auto">
              <a:xfrm>
                <a:off x="475101" y="2844313"/>
                <a:ext cx="52388" cy="73025"/>
              </a:xfrm>
              <a:custGeom>
                <a:avLst/>
                <a:gdLst>
                  <a:gd name="T0" fmla="*/ 31 w 32"/>
                  <a:gd name="T1" fmla="*/ 0 h 46"/>
                  <a:gd name="T2" fmla="*/ 32 w 32"/>
                  <a:gd name="T3" fmla="*/ 5 h 46"/>
                  <a:gd name="T4" fmla="*/ 29 w 32"/>
                  <a:gd name="T5" fmla="*/ 8 h 46"/>
                  <a:gd name="T6" fmla="*/ 27 w 32"/>
                  <a:gd name="T7" fmla="*/ 11 h 46"/>
                  <a:gd name="T8" fmla="*/ 18 w 32"/>
                  <a:gd name="T9" fmla="*/ 22 h 46"/>
                  <a:gd name="T10" fmla="*/ 12 w 32"/>
                  <a:gd name="T11" fmla="*/ 29 h 46"/>
                  <a:gd name="T12" fmla="*/ 9 w 32"/>
                  <a:gd name="T13" fmla="*/ 34 h 46"/>
                  <a:gd name="T14" fmla="*/ 5 w 32"/>
                  <a:gd name="T15" fmla="*/ 40 h 46"/>
                  <a:gd name="T16" fmla="*/ 3 w 32"/>
                  <a:gd name="T17" fmla="*/ 45 h 46"/>
                  <a:gd name="T18" fmla="*/ 0 w 32"/>
                  <a:gd name="T19" fmla="*/ 43 h 46"/>
                  <a:gd name="T20" fmla="*/ 3 w 32"/>
                  <a:gd name="T21" fmla="*/ 39 h 46"/>
                  <a:gd name="T22" fmla="*/ 7 w 32"/>
                  <a:gd name="T23" fmla="*/ 32 h 46"/>
                  <a:gd name="T24" fmla="*/ 17 w 32"/>
                  <a:gd name="T25" fmla="*/ 19 h 46"/>
                  <a:gd name="T26" fmla="*/ 26 w 32"/>
                  <a:gd name="T27" fmla="*/ 9 h 46"/>
                  <a:gd name="T28" fmla="*/ 29 w 32"/>
                  <a:gd name="T29" fmla="*/ 5 h 46"/>
                  <a:gd name="T30" fmla="*/ 30 w 32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46">
                    <a:moveTo>
                      <a:pt x="31" y="0"/>
                    </a:moveTo>
                    <a:cubicBezTo>
                      <a:pt x="30" y="2"/>
                      <a:pt x="32" y="3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8" y="9"/>
                      <a:pt x="28" y="10"/>
                      <a:pt x="27" y="11"/>
                    </a:cubicBezTo>
                    <a:cubicBezTo>
                      <a:pt x="24" y="15"/>
                      <a:pt x="21" y="18"/>
                      <a:pt x="18" y="22"/>
                    </a:cubicBezTo>
                    <a:cubicBezTo>
                      <a:pt x="16" y="24"/>
                      <a:pt x="14" y="26"/>
                      <a:pt x="12" y="29"/>
                    </a:cubicBezTo>
                    <a:cubicBezTo>
                      <a:pt x="11" y="30"/>
                      <a:pt x="10" y="32"/>
                      <a:pt x="9" y="34"/>
                    </a:cubicBezTo>
                    <a:cubicBezTo>
                      <a:pt x="8" y="36"/>
                      <a:pt x="6" y="38"/>
                      <a:pt x="5" y="40"/>
                    </a:cubicBezTo>
                    <a:cubicBezTo>
                      <a:pt x="5" y="42"/>
                      <a:pt x="5" y="45"/>
                      <a:pt x="3" y="45"/>
                    </a:cubicBezTo>
                    <a:cubicBezTo>
                      <a:pt x="1" y="46"/>
                      <a:pt x="1" y="44"/>
                      <a:pt x="0" y="43"/>
                    </a:cubicBezTo>
                    <a:cubicBezTo>
                      <a:pt x="2" y="43"/>
                      <a:pt x="2" y="40"/>
                      <a:pt x="3" y="39"/>
                    </a:cubicBezTo>
                    <a:cubicBezTo>
                      <a:pt x="4" y="37"/>
                      <a:pt x="6" y="34"/>
                      <a:pt x="7" y="32"/>
                    </a:cubicBezTo>
                    <a:cubicBezTo>
                      <a:pt x="10" y="27"/>
                      <a:pt x="13" y="23"/>
                      <a:pt x="17" y="19"/>
                    </a:cubicBezTo>
                    <a:cubicBezTo>
                      <a:pt x="20" y="16"/>
                      <a:pt x="23" y="13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30" y="4"/>
                      <a:pt x="31" y="1"/>
                      <a:pt x="3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Freeform 1032"/>
              <p:cNvSpPr>
                <a:spLocks/>
              </p:cNvSpPr>
              <p:nvPr/>
            </p:nvSpPr>
            <p:spPr bwMode="auto">
              <a:xfrm>
                <a:off x="446526" y="2925276"/>
                <a:ext cx="33338" cy="47625"/>
              </a:xfrm>
              <a:custGeom>
                <a:avLst/>
                <a:gdLst>
                  <a:gd name="T0" fmla="*/ 18 w 20"/>
                  <a:gd name="T1" fmla="*/ 0 h 30"/>
                  <a:gd name="T2" fmla="*/ 18 w 20"/>
                  <a:gd name="T3" fmla="*/ 0 h 30"/>
                  <a:gd name="T4" fmla="*/ 20 w 20"/>
                  <a:gd name="T5" fmla="*/ 2 h 30"/>
                  <a:gd name="T6" fmla="*/ 18 w 20"/>
                  <a:gd name="T7" fmla="*/ 7 h 30"/>
                  <a:gd name="T8" fmla="*/ 13 w 20"/>
                  <a:gd name="T9" fmla="*/ 15 h 30"/>
                  <a:gd name="T10" fmla="*/ 4 w 20"/>
                  <a:gd name="T11" fmla="*/ 28 h 30"/>
                  <a:gd name="T12" fmla="*/ 4 w 20"/>
                  <a:gd name="T13" fmla="*/ 29 h 30"/>
                  <a:gd name="T14" fmla="*/ 2 w 20"/>
                  <a:gd name="T15" fmla="*/ 29 h 30"/>
                  <a:gd name="T16" fmla="*/ 5 w 20"/>
                  <a:gd name="T17" fmla="*/ 23 h 30"/>
                  <a:gd name="T18" fmla="*/ 14 w 20"/>
                  <a:gd name="T19" fmla="*/ 9 h 30"/>
                  <a:gd name="T20" fmla="*/ 18 w 20"/>
                  <a:gd name="T2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8" y="6"/>
                      <a:pt x="18" y="7"/>
                    </a:cubicBezTo>
                    <a:cubicBezTo>
                      <a:pt x="16" y="9"/>
                      <a:pt x="15" y="12"/>
                      <a:pt x="13" y="15"/>
                    </a:cubicBezTo>
                    <a:cubicBezTo>
                      <a:pt x="10" y="20"/>
                      <a:pt x="6" y="23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0" y="26"/>
                      <a:pt x="4" y="24"/>
                      <a:pt x="5" y="23"/>
                    </a:cubicBezTo>
                    <a:cubicBezTo>
                      <a:pt x="9" y="19"/>
                      <a:pt x="11" y="14"/>
                      <a:pt x="14" y="9"/>
                    </a:cubicBezTo>
                    <a:cubicBezTo>
                      <a:pt x="16" y="7"/>
                      <a:pt x="17" y="4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4" name="Freeform 1033"/>
              <p:cNvSpPr>
                <a:spLocks/>
              </p:cNvSpPr>
              <p:nvPr/>
            </p:nvSpPr>
            <p:spPr bwMode="auto">
              <a:xfrm>
                <a:off x="421126" y="2980838"/>
                <a:ext cx="28575" cy="46038"/>
              </a:xfrm>
              <a:custGeom>
                <a:avLst/>
                <a:gdLst>
                  <a:gd name="T0" fmla="*/ 16 w 18"/>
                  <a:gd name="T1" fmla="*/ 0 h 28"/>
                  <a:gd name="T2" fmla="*/ 17 w 18"/>
                  <a:gd name="T3" fmla="*/ 2 h 28"/>
                  <a:gd name="T4" fmla="*/ 13 w 18"/>
                  <a:gd name="T5" fmla="*/ 7 h 28"/>
                  <a:gd name="T6" fmla="*/ 9 w 18"/>
                  <a:gd name="T7" fmla="*/ 15 h 28"/>
                  <a:gd name="T8" fmla="*/ 9 w 18"/>
                  <a:gd name="T9" fmla="*/ 17 h 28"/>
                  <a:gd name="T10" fmla="*/ 10 w 18"/>
                  <a:gd name="T11" fmla="*/ 19 h 28"/>
                  <a:gd name="T12" fmla="*/ 4 w 18"/>
                  <a:gd name="T13" fmla="*/ 24 h 28"/>
                  <a:gd name="T14" fmla="*/ 0 w 18"/>
                  <a:gd name="T15" fmla="*/ 28 h 28"/>
                  <a:gd name="T16" fmla="*/ 3 w 18"/>
                  <a:gd name="T17" fmla="*/ 20 h 28"/>
                  <a:gd name="T18" fmla="*/ 6 w 18"/>
                  <a:gd name="T19" fmla="*/ 16 h 28"/>
                  <a:gd name="T20" fmla="*/ 7 w 18"/>
                  <a:gd name="T21" fmla="*/ 13 h 28"/>
                  <a:gd name="T22" fmla="*/ 12 w 18"/>
                  <a:gd name="T23" fmla="*/ 6 h 28"/>
                  <a:gd name="T24" fmla="*/ 17 w 1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8">
                    <a:moveTo>
                      <a:pt x="16" y="0"/>
                    </a:moveTo>
                    <a:cubicBezTo>
                      <a:pt x="17" y="0"/>
                      <a:pt x="18" y="1"/>
                      <a:pt x="17" y="2"/>
                    </a:cubicBezTo>
                    <a:cubicBezTo>
                      <a:pt x="17" y="4"/>
                      <a:pt x="14" y="6"/>
                      <a:pt x="13" y="7"/>
                    </a:cubicBezTo>
                    <a:cubicBezTo>
                      <a:pt x="11" y="9"/>
                      <a:pt x="8" y="12"/>
                      <a:pt x="9" y="15"/>
                    </a:cubicBezTo>
                    <a:cubicBezTo>
                      <a:pt x="9" y="15"/>
                      <a:pt x="8" y="17"/>
                      <a:pt x="9" y="17"/>
                    </a:cubicBezTo>
                    <a:cubicBezTo>
                      <a:pt x="9" y="18"/>
                      <a:pt x="10" y="17"/>
                      <a:pt x="10" y="19"/>
                    </a:cubicBezTo>
                    <a:cubicBezTo>
                      <a:pt x="9" y="21"/>
                      <a:pt x="6" y="22"/>
                      <a:pt x="4" y="24"/>
                    </a:cubicBezTo>
                    <a:cubicBezTo>
                      <a:pt x="3" y="25"/>
                      <a:pt x="2" y="27"/>
                      <a:pt x="0" y="28"/>
                    </a:cubicBezTo>
                    <a:cubicBezTo>
                      <a:pt x="0" y="25"/>
                      <a:pt x="2" y="22"/>
                      <a:pt x="3" y="20"/>
                    </a:cubicBezTo>
                    <a:cubicBezTo>
                      <a:pt x="4" y="19"/>
                      <a:pt x="5" y="18"/>
                      <a:pt x="6" y="16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0"/>
                      <a:pt x="10" y="8"/>
                      <a:pt x="12" y="6"/>
                    </a:cubicBezTo>
                    <a:cubicBezTo>
                      <a:pt x="14" y="4"/>
                      <a:pt x="16" y="2"/>
                      <a:pt x="1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5" name="Freeform 1034"/>
              <p:cNvSpPr>
                <a:spLocks/>
              </p:cNvSpPr>
              <p:nvPr/>
            </p:nvSpPr>
            <p:spPr bwMode="auto">
              <a:xfrm>
                <a:off x="441763" y="2606188"/>
                <a:ext cx="49213" cy="20638"/>
              </a:xfrm>
              <a:custGeom>
                <a:avLst/>
                <a:gdLst>
                  <a:gd name="T0" fmla="*/ 30 w 30"/>
                  <a:gd name="T1" fmla="*/ 3 h 12"/>
                  <a:gd name="T2" fmla="*/ 25 w 30"/>
                  <a:gd name="T3" fmla="*/ 1 h 12"/>
                  <a:gd name="T4" fmla="*/ 18 w 30"/>
                  <a:gd name="T5" fmla="*/ 3 h 12"/>
                  <a:gd name="T6" fmla="*/ 0 w 30"/>
                  <a:gd name="T7" fmla="*/ 12 h 12"/>
                  <a:gd name="T8" fmla="*/ 19 w 30"/>
                  <a:gd name="T9" fmla="*/ 4 h 12"/>
                  <a:gd name="T10" fmla="*/ 28 w 30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30" y="3"/>
                    </a:moveTo>
                    <a:cubicBezTo>
                      <a:pt x="28" y="2"/>
                      <a:pt x="27" y="0"/>
                      <a:pt x="25" y="1"/>
                    </a:cubicBezTo>
                    <a:cubicBezTo>
                      <a:pt x="23" y="1"/>
                      <a:pt x="20" y="2"/>
                      <a:pt x="18" y="3"/>
                    </a:cubicBezTo>
                    <a:cubicBezTo>
                      <a:pt x="12" y="4"/>
                      <a:pt x="5" y="7"/>
                      <a:pt x="0" y="12"/>
                    </a:cubicBezTo>
                    <a:cubicBezTo>
                      <a:pt x="6" y="8"/>
                      <a:pt x="12" y="6"/>
                      <a:pt x="19" y="4"/>
                    </a:cubicBezTo>
                    <a:cubicBezTo>
                      <a:pt x="21" y="3"/>
                      <a:pt x="25" y="1"/>
                      <a:pt x="2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" name="Freeform 1035"/>
              <p:cNvSpPr>
                <a:spLocks/>
              </p:cNvSpPr>
              <p:nvPr/>
            </p:nvSpPr>
            <p:spPr bwMode="auto">
              <a:xfrm>
                <a:off x="468751" y="2633176"/>
                <a:ext cx="28575" cy="38100"/>
              </a:xfrm>
              <a:custGeom>
                <a:avLst/>
                <a:gdLst>
                  <a:gd name="T0" fmla="*/ 17 w 17"/>
                  <a:gd name="T1" fmla="*/ 0 h 24"/>
                  <a:gd name="T2" fmla="*/ 9 w 17"/>
                  <a:gd name="T3" fmla="*/ 9 h 24"/>
                  <a:gd name="T4" fmla="*/ 0 w 17"/>
                  <a:gd name="T5" fmla="*/ 24 h 24"/>
                  <a:gd name="T6" fmla="*/ 11 w 17"/>
                  <a:gd name="T7" fmla="*/ 10 h 24"/>
                  <a:gd name="T8" fmla="*/ 13 w 17"/>
                  <a:gd name="T9" fmla="*/ 5 h 24"/>
                  <a:gd name="T10" fmla="*/ 16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13" y="0"/>
                      <a:pt x="11" y="6"/>
                      <a:pt x="9" y="9"/>
                    </a:cubicBezTo>
                    <a:cubicBezTo>
                      <a:pt x="7" y="15"/>
                      <a:pt x="4" y="20"/>
                      <a:pt x="0" y="24"/>
                    </a:cubicBezTo>
                    <a:cubicBezTo>
                      <a:pt x="4" y="20"/>
                      <a:pt x="9" y="16"/>
                      <a:pt x="11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4" y="3"/>
                      <a:pt x="15" y="2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" name="Freeform 1036"/>
              <p:cNvSpPr>
                <a:spLocks/>
              </p:cNvSpPr>
              <p:nvPr/>
            </p:nvSpPr>
            <p:spPr bwMode="auto">
              <a:xfrm>
                <a:off x="497326" y="2656988"/>
                <a:ext cx="39688" cy="34925"/>
              </a:xfrm>
              <a:custGeom>
                <a:avLst/>
                <a:gdLst>
                  <a:gd name="T0" fmla="*/ 25 w 25"/>
                  <a:gd name="T1" fmla="*/ 6 h 22"/>
                  <a:gd name="T2" fmla="*/ 20 w 25"/>
                  <a:gd name="T3" fmla="*/ 5 h 22"/>
                  <a:gd name="T4" fmla="*/ 18 w 25"/>
                  <a:gd name="T5" fmla="*/ 2 h 22"/>
                  <a:gd name="T6" fmla="*/ 10 w 25"/>
                  <a:gd name="T7" fmla="*/ 5 h 22"/>
                  <a:gd name="T8" fmla="*/ 4 w 25"/>
                  <a:gd name="T9" fmla="*/ 12 h 22"/>
                  <a:gd name="T10" fmla="*/ 0 w 25"/>
                  <a:gd name="T11" fmla="*/ 22 h 22"/>
                  <a:gd name="T12" fmla="*/ 11 w 25"/>
                  <a:gd name="T13" fmla="*/ 6 h 22"/>
                  <a:gd name="T14" fmla="*/ 16 w 25"/>
                  <a:gd name="T15" fmla="*/ 3 h 22"/>
                  <a:gd name="T16" fmla="*/ 23 w 25"/>
                  <a:gd name="T1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6"/>
                    </a:moveTo>
                    <a:cubicBezTo>
                      <a:pt x="24" y="6"/>
                      <a:pt x="22" y="6"/>
                      <a:pt x="20" y="5"/>
                    </a:cubicBezTo>
                    <a:cubicBezTo>
                      <a:pt x="19" y="4"/>
                      <a:pt x="19" y="3"/>
                      <a:pt x="18" y="2"/>
                    </a:cubicBezTo>
                    <a:cubicBezTo>
                      <a:pt x="15" y="0"/>
                      <a:pt x="12" y="3"/>
                      <a:pt x="10" y="5"/>
                    </a:cubicBezTo>
                    <a:cubicBezTo>
                      <a:pt x="8" y="7"/>
                      <a:pt x="6" y="10"/>
                      <a:pt x="4" y="12"/>
                    </a:cubicBezTo>
                    <a:cubicBezTo>
                      <a:pt x="1" y="15"/>
                      <a:pt x="2" y="18"/>
                      <a:pt x="0" y="22"/>
                    </a:cubicBezTo>
                    <a:cubicBezTo>
                      <a:pt x="3" y="16"/>
                      <a:pt x="7" y="11"/>
                      <a:pt x="11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8" y="3"/>
                      <a:pt x="21" y="7"/>
                      <a:pt x="2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8" name="Freeform 1037"/>
              <p:cNvSpPr>
                <a:spLocks/>
              </p:cNvSpPr>
              <p:nvPr/>
            </p:nvSpPr>
            <p:spPr bwMode="auto">
              <a:xfrm>
                <a:off x="540188" y="2672863"/>
                <a:ext cx="36513" cy="34925"/>
              </a:xfrm>
              <a:custGeom>
                <a:avLst/>
                <a:gdLst>
                  <a:gd name="T0" fmla="*/ 23 w 23"/>
                  <a:gd name="T1" fmla="*/ 4 h 22"/>
                  <a:gd name="T2" fmla="*/ 17 w 23"/>
                  <a:gd name="T3" fmla="*/ 0 h 22"/>
                  <a:gd name="T4" fmla="*/ 10 w 23"/>
                  <a:gd name="T5" fmla="*/ 7 h 22"/>
                  <a:gd name="T6" fmla="*/ 3 w 23"/>
                  <a:gd name="T7" fmla="*/ 14 h 22"/>
                  <a:gd name="T8" fmla="*/ 2 w 23"/>
                  <a:gd name="T9" fmla="*/ 22 h 22"/>
                  <a:gd name="T10" fmla="*/ 12 w 23"/>
                  <a:gd name="T11" fmla="*/ 7 h 22"/>
                  <a:gd name="T12" fmla="*/ 16 w 23"/>
                  <a:gd name="T13" fmla="*/ 2 h 22"/>
                  <a:gd name="T14" fmla="*/ 22 w 23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23" y="4"/>
                    </a:moveTo>
                    <a:cubicBezTo>
                      <a:pt x="22" y="3"/>
                      <a:pt x="19" y="0"/>
                      <a:pt x="17" y="0"/>
                    </a:cubicBezTo>
                    <a:cubicBezTo>
                      <a:pt x="14" y="0"/>
                      <a:pt x="11" y="5"/>
                      <a:pt x="10" y="7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0" y="20"/>
                      <a:pt x="2" y="22"/>
                    </a:cubicBezTo>
                    <a:cubicBezTo>
                      <a:pt x="2" y="16"/>
                      <a:pt x="8" y="11"/>
                      <a:pt x="12" y="7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3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9" name="Freeform 1038"/>
              <p:cNvSpPr>
                <a:spLocks/>
              </p:cNvSpPr>
              <p:nvPr/>
            </p:nvSpPr>
            <p:spPr bwMode="auto">
              <a:xfrm>
                <a:off x="573526" y="2699851"/>
                <a:ext cx="20638" cy="39688"/>
              </a:xfrm>
              <a:custGeom>
                <a:avLst/>
                <a:gdLst>
                  <a:gd name="T0" fmla="*/ 13 w 13"/>
                  <a:gd name="T1" fmla="*/ 7 h 25"/>
                  <a:gd name="T2" fmla="*/ 3 w 13"/>
                  <a:gd name="T3" fmla="*/ 10 h 25"/>
                  <a:gd name="T4" fmla="*/ 0 w 13"/>
                  <a:gd name="T5" fmla="*/ 15 h 25"/>
                  <a:gd name="T6" fmla="*/ 1 w 13"/>
                  <a:gd name="T7" fmla="*/ 25 h 25"/>
                  <a:gd name="T8" fmla="*/ 3 w 13"/>
                  <a:gd name="T9" fmla="*/ 13 h 25"/>
                  <a:gd name="T10" fmla="*/ 7 w 13"/>
                  <a:gd name="T11" fmla="*/ 8 h 25"/>
                  <a:gd name="T12" fmla="*/ 11 w 1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3" y="7"/>
                    </a:moveTo>
                    <a:cubicBezTo>
                      <a:pt x="12" y="0"/>
                      <a:pt x="4" y="9"/>
                      <a:pt x="3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8"/>
                      <a:pt x="0" y="22"/>
                      <a:pt x="1" y="25"/>
                    </a:cubicBezTo>
                    <a:cubicBezTo>
                      <a:pt x="2" y="21"/>
                      <a:pt x="1" y="16"/>
                      <a:pt x="3" y="13"/>
                    </a:cubicBezTo>
                    <a:cubicBezTo>
                      <a:pt x="4" y="11"/>
                      <a:pt x="5" y="9"/>
                      <a:pt x="7" y="8"/>
                    </a:cubicBezTo>
                    <a:cubicBezTo>
                      <a:pt x="8" y="8"/>
                      <a:pt x="10" y="8"/>
                      <a:pt x="1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0" name="Freeform 1039"/>
              <p:cNvSpPr>
                <a:spLocks/>
              </p:cNvSpPr>
              <p:nvPr/>
            </p:nvSpPr>
            <p:spPr bwMode="auto">
              <a:xfrm>
                <a:off x="367151" y="2658576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 h 13"/>
                  <a:gd name="T4" fmla="*/ 1 w 10"/>
                  <a:gd name="T5" fmla="*/ 3 h 13"/>
                  <a:gd name="T6" fmla="*/ 1 w 10"/>
                  <a:gd name="T7" fmla="*/ 7 h 13"/>
                  <a:gd name="T8" fmla="*/ 2 w 10"/>
                  <a:gd name="T9" fmla="*/ 13 h 13"/>
                  <a:gd name="T10" fmla="*/ 3 w 10"/>
                  <a:gd name="T11" fmla="*/ 9 h 13"/>
                  <a:gd name="T12" fmla="*/ 3 w 10"/>
                  <a:gd name="T13" fmla="*/ 6 h 13"/>
                  <a:gd name="T14" fmla="*/ 7 w 10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8" y="0"/>
                      <a:pt x="6" y="1"/>
                      <a:pt x="4" y="1"/>
                    </a:cubicBezTo>
                    <a:cubicBezTo>
                      <a:pt x="3" y="1"/>
                      <a:pt x="1" y="2"/>
                      <a:pt x="1" y="3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4"/>
                      <a:pt x="5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1" name="Freeform 1040"/>
              <p:cNvSpPr>
                <a:spLocks/>
              </p:cNvSpPr>
              <p:nvPr/>
            </p:nvSpPr>
            <p:spPr bwMode="auto">
              <a:xfrm>
                <a:off x="378263" y="2726838"/>
                <a:ext cx="9525" cy="22225"/>
              </a:xfrm>
              <a:custGeom>
                <a:avLst/>
                <a:gdLst>
                  <a:gd name="T0" fmla="*/ 5 w 6"/>
                  <a:gd name="T1" fmla="*/ 0 h 14"/>
                  <a:gd name="T2" fmla="*/ 1 w 6"/>
                  <a:gd name="T3" fmla="*/ 5 h 14"/>
                  <a:gd name="T4" fmla="*/ 3 w 6"/>
                  <a:gd name="T5" fmla="*/ 14 h 14"/>
                  <a:gd name="T6" fmla="*/ 6 w 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5" y="2"/>
                      <a:pt x="2" y="3"/>
                      <a:pt x="1" y="5"/>
                    </a:cubicBezTo>
                    <a:cubicBezTo>
                      <a:pt x="0" y="9"/>
                      <a:pt x="2" y="11"/>
                      <a:pt x="3" y="14"/>
                    </a:cubicBezTo>
                    <a:cubicBezTo>
                      <a:pt x="3" y="10"/>
                      <a:pt x="1" y="5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2" name="Freeform 1041"/>
              <p:cNvSpPr>
                <a:spLocks/>
              </p:cNvSpPr>
              <p:nvPr/>
            </p:nvSpPr>
            <p:spPr bwMode="auto">
              <a:xfrm>
                <a:off x="421126" y="2760176"/>
                <a:ext cx="12700" cy="25400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0 h 16"/>
                  <a:gd name="T4" fmla="*/ 1 w 8"/>
                  <a:gd name="T5" fmla="*/ 7 h 16"/>
                  <a:gd name="T6" fmla="*/ 4 w 8"/>
                  <a:gd name="T7" fmla="*/ 16 h 16"/>
                  <a:gd name="T8" fmla="*/ 3 w 8"/>
                  <a:gd name="T9" fmla="*/ 9 h 16"/>
                  <a:gd name="T10" fmla="*/ 8 w 8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2" y="3"/>
                      <a:pt x="1" y="7"/>
                    </a:cubicBezTo>
                    <a:cubicBezTo>
                      <a:pt x="0" y="10"/>
                      <a:pt x="1" y="15"/>
                      <a:pt x="4" y="16"/>
                    </a:cubicBezTo>
                    <a:cubicBezTo>
                      <a:pt x="4" y="14"/>
                      <a:pt x="3" y="11"/>
                      <a:pt x="3" y="9"/>
                    </a:cubicBezTo>
                    <a:cubicBezTo>
                      <a:pt x="3" y="6"/>
                      <a:pt x="5" y="1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3" name="Freeform 1042"/>
              <p:cNvSpPr>
                <a:spLocks/>
              </p:cNvSpPr>
              <p:nvPr/>
            </p:nvSpPr>
            <p:spPr bwMode="auto">
              <a:xfrm>
                <a:off x="470338" y="2795101"/>
                <a:ext cx="11113" cy="17463"/>
              </a:xfrm>
              <a:custGeom>
                <a:avLst/>
                <a:gdLst>
                  <a:gd name="T0" fmla="*/ 5 w 6"/>
                  <a:gd name="T1" fmla="*/ 0 h 10"/>
                  <a:gd name="T2" fmla="*/ 1 w 6"/>
                  <a:gd name="T3" fmla="*/ 6 h 10"/>
                  <a:gd name="T4" fmla="*/ 6 w 6"/>
                  <a:gd name="T5" fmla="*/ 10 h 10"/>
                  <a:gd name="T6" fmla="*/ 3 w 6"/>
                  <a:gd name="T7" fmla="*/ 7 h 10"/>
                  <a:gd name="T8" fmla="*/ 4 w 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3" y="0"/>
                      <a:pt x="0" y="4"/>
                      <a:pt x="1" y="6"/>
                    </a:cubicBezTo>
                    <a:cubicBezTo>
                      <a:pt x="1" y="9"/>
                      <a:pt x="5" y="9"/>
                      <a:pt x="6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5"/>
                      <a:pt x="2" y="3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4" name="Freeform 1043"/>
              <p:cNvSpPr>
                <a:spLocks/>
              </p:cNvSpPr>
              <p:nvPr/>
            </p:nvSpPr>
            <p:spPr bwMode="auto">
              <a:xfrm>
                <a:off x="514788" y="2810976"/>
                <a:ext cx="9525" cy="22225"/>
              </a:xfrm>
              <a:custGeom>
                <a:avLst/>
                <a:gdLst>
                  <a:gd name="T0" fmla="*/ 6 w 6"/>
                  <a:gd name="T1" fmla="*/ 0 h 14"/>
                  <a:gd name="T2" fmla="*/ 1 w 6"/>
                  <a:gd name="T3" fmla="*/ 5 h 14"/>
                  <a:gd name="T4" fmla="*/ 2 w 6"/>
                  <a:gd name="T5" fmla="*/ 9 h 14"/>
                  <a:gd name="T6" fmla="*/ 4 w 6"/>
                  <a:gd name="T7" fmla="*/ 14 h 14"/>
                  <a:gd name="T8" fmla="*/ 5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4" y="0"/>
                      <a:pt x="1" y="3"/>
                      <a:pt x="1" y="5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1"/>
                      <a:pt x="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5" name="Freeform 1044"/>
              <p:cNvSpPr>
                <a:spLocks/>
              </p:cNvSpPr>
              <p:nvPr/>
            </p:nvSpPr>
            <p:spPr bwMode="auto">
              <a:xfrm>
                <a:off x="465576" y="2896701"/>
                <a:ext cx="14288" cy="14288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0 h 9"/>
                  <a:gd name="T4" fmla="*/ 4 w 8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0" y="8"/>
                      <a:pt x="5" y="0"/>
                      <a:pt x="8" y="0"/>
                    </a:cubicBezTo>
                    <a:cubicBezTo>
                      <a:pt x="7" y="2"/>
                      <a:pt x="1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6" name="Freeform 1045"/>
              <p:cNvSpPr>
                <a:spLocks/>
              </p:cNvSpPr>
              <p:nvPr/>
            </p:nvSpPr>
            <p:spPr bwMode="auto">
              <a:xfrm>
                <a:off x="406838" y="2885588"/>
                <a:ext cx="12700" cy="14288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0 h 9"/>
                  <a:gd name="T4" fmla="*/ 4 w 8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0" y="4"/>
                      <a:pt x="6" y="2"/>
                      <a:pt x="8" y="0"/>
                    </a:cubicBezTo>
                    <a:cubicBezTo>
                      <a:pt x="8" y="3"/>
                      <a:pt x="4" y="5"/>
                      <a:pt x="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7" name="Freeform 1046"/>
              <p:cNvSpPr>
                <a:spLocks/>
              </p:cNvSpPr>
              <p:nvPr/>
            </p:nvSpPr>
            <p:spPr bwMode="auto">
              <a:xfrm>
                <a:off x="459226" y="2818913"/>
                <a:ext cx="12700" cy="17463"/>
              </a:xfrm>
              <a:custGeom>
                <a:avLst/>
                <a:gdLst>
                  <a:gd name="T0" fmla="*/ 8 w 8"/>
                  <a:gd name="T1" fmla="*/ 2 h 11"/>
                  <a:gd name="T2" fmla="*/ 0 w 8"/>
                  <a:gd name="T3" fmla="*/ 11 h 11"/>
                  <a:gd name="T4" fmla="*/ 8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2"/>
                    </a:moveTo>
                    <a:cubicBezTo>
                      <a:pt x="3" y="0"/>
                      <a:pt x="1" y="8"/>
                      <a:pt x="0" y="11"/>
                    </a:cubicBezTo>
                    <a:cubicBezTo>
                      <a:pt x="2" y="8"/>
                      <a:pt x="3" y="3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8" name="Freeform 1047"/>
              <p:cNvSpPr>
                <a:spLocks/>
              </p:cNvSpPr>
              <p:nvPr/>
            </p:nvSpPr>
            <p:spPr bwMode="auto">
              <a:xfrm>
                <a:off x="402076" y="2787163"/>
                <a:ext cx="15875" cy="20638"/>
              </a:xfrm>
              <a:custGeom>
                <a:avLst/>
                <a:gdLst>
                  <a:gd name="T0" fmla="*/ 10 w 10"/>
                  <a:gd name="T1" fmla="*/ 5 h 12"/>
                  <a:gd name="T2" fmla="*/ 0 w 10"/>
                  <a:gd name="T3" fmla="*/ 12 h 12"/>
                  <a:gd name="T4" fmla="*/ 8 w 10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5"/>
                    </a:moveTo>
                    <a:cubicBezTo>
                      <a:pt x="6" y="0"/>
                      <a:pt x="1" y="9"/>
                      <a:pt x="0" y="12"/>
                    </a:cubicBezTo>
                    <a:cubicBezTo>
                      <a:pt x="2" y="10"/>
                      <a:pt x="5" y="5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9" name="Freeform 1048"/>
              <p:cNvSpPr>
                <a:spLocks/>
              </p:cNvSpPr>
              <p:nvPr/>
            </p:nvSpPr>
            <p:spPr bwMode="auto">
              <a:xfrm>
                <a:off x="332226" y="2884001"/>
                <a:ext cx="11113" cy="12700"/>
              </a:xfrm>
              <a:custGeom>
                <a:avLst/>
                <a:gdLst>
                  <a:gd name="T0" fmla="*/ 7 w 7"/>
                  <a:gd name="T1" fmla="*/ 0 h 8"/>
                  <a:gd name="T2" fmla="*/ 1 w 7"/>
                  <a:gd name="T3" fmla="*/ 3 h 8"/>
                  <a:gd name="T4" fmla="*/ 3 w 7"/>
                  <a:gd name="T5" fmla="*/ 6 h 8"/>
                  <a:gd name="T6" fmla="*/ 5 w 7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6" y="0"/>
                      <a:pt x="1" y="2"/>
                      <a:pt x="1" y="3"/>
                    </a:cubicBezTo>
                    <a:cubicBezTo>
                      <a:pt x="0" y="5"/>
                      <a:pt x="2" y="8"/>
                      <a:pt x="3" y="6"/>
                    </a:cubicBezTo>
                    <a:cubicBezTo>
                      <a:pt x="0" y="6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0" name="Freeform 1049"/>
              <p:cNvSpPr>
                <a:spLocks/>
              </p:cNvSpPr>
              <p:nvPr/>
            </p:nvSpPr>
            <p:spPr bwMode="auto">
              <a:xfrm>
                <a:off x="362388" y="2752238"/>
                <a:ext cx="12700" cy="17463"/>
              </a:xfrm>
              <a:custGeom>
                <a:avLst/>
                <a:gdLst>
                  <a:gd name="T0" fmla="*/ 7 w 8"/>
                  <a:gd name="T1" fmla="*/ 4 h 11"/>
                  <a:gd name="T2" fmla="*/ 4 w 8"/>
                  <a:gd name="T3" fmla="*/ 2 h 11"/>
                  <a:gd name="T4" fmla="*/ 0 w 8"/>
                  <a:gd name="T5" fmla="*/ 11 h 11"/>
                  <a:gd name="T6" fmla="*/ 7 w 8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4"/>
                    </a:moveTo>
                    <a:cubicBezTo>
                      <a:pt x="8" y="2"/>
                      <a:pt x="6" y="0"/>
                      <a:pt x="4" y="2"/>
                    </a:cubicBezTo>
                    <a:cubicBezTo>
                      <a:pt x="1" y="4"/>
                      <a:pt x="1" y="8"/>
                      <a:pt x="0" y="11"/>
                    </a:cubicBezTo>
                    <a:cubicBezTo>
                      <a:pt x="0" y="9"/>
                      <a:pt x="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1" name="Freeform 1050"/>
              <p:cNvSpPr>
                <a:spLocks/>
              </p:cNvSpPr>
              <p:nvPr/>
            </p:nvSpPr>
            <p:spPr bwMode="auto">
              <a:xfrm>
                <a:off x="292538" y="2828438"/>
                <a:ext cx="7938" cy="22225"/>
              </a:xfrm>
              <a:custGeom>
                <a:avLst/>
                <a:gdLst>
                  <a:gd name="T0" fmla="*/ 5 w 5"/>
                  <a:gd name="T1" fmla="*/ 0 h 14"/>
                  <a:gd name="T2" fmla="*/ 1 w 5"/>
                  <a:gd name="T3" fmla="*/ 5 h 14"/>
                  <a:gd name="T4" fmla="*/ 5 w 5"/>
                  <a:gd name="T5" fmla="*/ 14 h 14"/>
                  <a:gd name="T6" fmla="*/ 2 w 5"/>
                  <a:gd name="T7" fmla="*/ 8 h 14"/>
                  <a:gd name="T8" fmla="*/ 3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8"/>
                      <a:pt x="4" y="10"/>
                      <a:pt x="5" y="14"/>
                    </a:cubicBezTo>
                    <a:cubicBezTo>
                      <a:pt x="5" y="12"/>
                      <a:pt x="3" y="10"/>
                      <a:pt x="2" y="8"/>
                    </a:cubicBezTo>
                    <a:cubicBezTo>
                      <a:pt x="1" y="5"/>
                      <a:pt x="2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2" name="Freeform 1051"/>
              <p:cNvSpPr>
                <a:spLocks/>
              </p:cNvSpPr>
              <p:nvPr/>
            </p:nvSpPr>
            <p:spPr bwMode="auto">
              <a:xfrm>
                <a:off x="341751" y="2680801"/>
                <a:ext cx="19050" cy="11113"/>
              </a:xfrm>
              <a:custGeom>
                <a:avLst/>
                <a:gdLst>
                  <a:gd name="T0" fmla="*/ 11 w 12"/>
                  <a:gd name="T1" fmla="*/ 2 h 7"/>
                  <a:gd name="T2" fmla="*/ 0 w 12"/>
                  <a:gd name="T3" fmla="*/ 7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cubicBezTo>
                      <a:pt x="10" y="0"/>
                      <a:pt x="1" y="5"/>
                      <a:pt x="0" y="7"/>
                    </a:cubicBezTo>
                    <a:cubicBezTo>
                      <a:pt x="3" y="3"/>
                      <a:pt x="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3" name="Freeform 1052"/>
              <p:cNvSpPr>
                <a:spLocks/>
              </p:cNvSpPr>
              <p:nvPr/>
            </p:nvSpPr>
            <p:spPr bwMode="auto">
              <a:xfrm>
                <a:off x="276663" y="2849076"/>
                <a:ext cx="11113" cy="20638"/>
              </a:xfrm>
              <a:custGeom>
                <a:avLst/>
                <a:gdLst>
                  <a:gd name="T0" fmla="*/ 7 w 7"/>
                  <a:gd name="T1" fmla="*/ 3 h 13"/>
                  <a:gd name="T2" fmla="*/ 3 w 7"/>
                  <a:gd name="T3" fmla="*/ 2 h 13"/>
                  <a:gd name="T4" fmla="*/ 1 w 7"/>
                  <a:gd name="T5" fmla="*/ 13 h 13"/>
                  <a:gd name="T6" fmla="*/ 6 w 7"/>
                  <a:gd name="T7" fmla="*/ 1 h 13"/>
                  <a:gd name="T8" fmla="*/ 7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3"/>
                    </a:moveTo>
                    <a:cubicBezTo>
                      <a:pt x="6" y="1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9"/>
                      <a:pt x="3" y="3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4" name="Freeform 1053"/>
              <p:cNvSpPr>
                <a:spLocks/>
              </p:cNvSpPr>
              <p:nvPr/>
            </p:nvSpPr>
            <p:spPr bwMode="auto">
              <a:xfrm>
                <a:off x="238563" y="2899876"/>
                <a:ext cx="11113" cy="14288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2 h 9"/>
                  <a:gd name="T4" fmla="*/ 0 w 7"/>
                  <a:gd name="T5" fmla="*/ 9 h 9"/>
                  <a:gd name="T6" fmla="*/ 6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1" y="6"/>
                      <a:pt x="0" y="9"/>
                    </a:cubicBezTo>
                    <a:cubicBezTo>
                      <a:pt x="1" y="7"/>
                      <a:pt x="3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5" name="Freeform 1054"/>
              <p:cNvSpPr>
                <a:spLocks/>
              </p:cNvSpPr>
              <p:nvPr/>
            </p:nvSpPr>
            <p:spPr bwMode="auto">
              <a:xfrm>
                <a:off x="322701" y="2899876"/>
                <a:ext cx="9525" cy="14288"/>
              </a:xfrm>
              <a:custGeom>
                <a:avLst/>
                <a:gdLst>
                  <a:gd name="T0" fmla="*/ 6 w 6"/>
                  <a:gd name="T1" fmla="*/ 3 h 9"/>
                  <a:gd name="T2" fmla="*/ 3 w 6"/>
                  <a:gd name="T3" fmla="*/ 1 h 9"/>
                  <a:gd name="T4" fmla="*/ 0 w 6"/>
                  <a:gd name="T5" fmla="*/ 9 h 9"/>
                  <a:gd name="T6" fmla="*/ 6 w 6"/>
                  <a:gd name="T7" fmla="*/ 2 h 9"/>
                  <a:gd name="T8" fmla="*/ 6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3"/>
                    </a:moveTo>
                    <a:cubicBezTo>
                      <a:pt x="6" y="1"/>
                      <a:pt x="4" y="0"/>
                      <a:pt x="3" y="1"/>
                    </a:cubicBezTo>
                    <a:cubicBezTo>
                      <a:pt x="1" y="3"/>
                      <a:pt x="1" y="7"/>
                      <a:pt x="0" y="9"/>
                    </a:cubicBezTo>
                    <a:cubicBezTo>
                      <a:pt x="1" y="6"/>
                      <a:pt x="2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6" name="Freeform 1055"/>
              <p:cNvSpPr>
                <a:spLocks/>
              </p:cNvSpPr>
              <p:nvPr/>
            </p:nvSpPr>
            <p:spPr bwMode="auto">
              <a:xfrm>
                <a:off x="279838" y="2961788"/>
                <a:ext cx="6350" cy="9525"/>
              </a:xfrm>
              <a:custGeom>
                <a:avLst/>
                <a:gdLst>
                  <a:gd name="T0" fmla="*/ 4 w 4"/>
                  <a:gd name="T1" fmla="*/ 2 h 6"/>
                  <a:gd name="T2" fmla="*/ 1 w 4"/>
                  <a:gd name="T3" fmla="*/ 1 h 6"/>
                  <a:gd name="T4" fmla="*/ 1 w 4"/>
                  <a:gd name="T5" fmla="*/ 6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1" y="5"/>
                      <a:pt x="2" y="0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7" name="Freeform 1056"/>
              <p:cNvSpPr>
                <a:spLocks/>
              </p:cNvSpPr>
              <p:nvPr/>
            </p:nvSpPr>
            <p:spPr bwMode="auto">
              <a:xfrm>
                <a:off x="395726" y="2906226"/>
                <a:ext cx="15875" cy="23813"/>
              </a:xfrm>
              <a:custGeom>
                <a:avLst/>
                <a:gdLst>
                  <a:gd name="T0" fmla="*/ 10 w 10"/>
                  <a:gd name="T1" fmla="*/ 4 h 15"/>
                  <a:gd name="T2" fmla="*/ 4 w 10"/>
                  <a:gd name="T3" fmla="*/ 3 h 15"/>
                  <a:gd name="T4" fmla="*/ 3 w 10"/>
                  <a:gd name="T5" fmla="*/ 8 h 15"/>
                  <a:gd name="T6" fmla="*/ 0 w 10"/>
                  <a:gd name="T7" fmla="*/ 15 h 15"/>
                  <a:gd name="T8" fmla="*/ 5 w 10"/>
                  <a:gd name="T9" fmla="*/ 5 h 15"/>
                  <a:gd name="T10" fmla="*/ 9 w 10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8" y="3"/>
                      <a:pt x="6" y="0"/>
                      <a:pt x="4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2" y="12"/>
                      <a:pt x="3" y="8"/>
                      <a:pt x="5" y="5"/>
                    </a:cubicBezTo>
                    <a:cubicBezTo>
                      <a:pt x="5" y="4"/>
                      <a:pt x="8" y="1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8" name="Freeform 1057"/>
              <p:cNvSpPr>
                <a:spLocks/>
              </p:cNvSpPr>
              <p:nvPr/>
            </p:nvSpPr>
            <p:spPr bwMode="auto">
              <a:xfrm>
                <a:off x="351276" y="2976076"/>
                <a:ext cx="7938" cy="14288"/>
              </a:xfrm>
              <a:custGeom>
                <a:avLst/>
                <a:gdLst>
                  <a:gd name="T0" fmla="*/ 5 w 5"/>
                  <a:gd name="T1" fmla="*/ 2 h 8"/>
                  <a:gd name="T2" fmla="*/ 2 w 5"/>
                  <a:gd name="T3" fmla="*/ 2 h 8"/>
                  <a:gd name="T4" fmla="*/ 0 w 5"/>
                  <a:gd name="T5" fmla="*/ 8 h 8"/>
                  <a:gd name="T6" fmla="*/ 4 w 5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2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6"/>
                      <a:pt x="1" y="3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9" name="Freeform 1058"/>
              <p:cNvSpPr>
                <a:spLocks/>
              </p:cNvSpPr>
              <p:nvPr/>
            </p:nvSpPr>
            <p:spPr bwMode="auto">
              <a:xfrm>
                <a:off x="329051" y="3007826"/>
                <a:ext cx="9525" cy="17463"/>
              </a:xfrm>
              <a:custGeom>
                <a:avLst/>
                <a:gdLst>
                  <a:gd name="T0" fmla="*/ 6 w 6"/>
                  <a:gd name="T1" fmla="*/ 3 h 11"/>
                  <a:gd name="T2" fmla="*/ 0 w 6"/>
                  <a:gd name="T3" fmla="*/ 11 h 11"/>
                  <a:gd name="T4" fmla="*/ 6 w 6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cubicBezTo>
                      <a:pt x="3" y="0"/>
                      <a:pt x="0" y="9"/>
                      <a:pt x="0" y="11"/>
                    </a:cubicBezTo>
                    <a:cubicBezTo>
                      <a:pt x="2" y="8"/>
                      <a:pt x="2" y="4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0" name="Freeform 1059"/>
              <p:cNvSpPr>
                <a:spLocks/>
              </p:cNvSpPr>
              <p:nvPr/>
            </p:nvSpPr>
            <p:spPr bwMode="auto">
              <a:xfrm>
                <a:off x="438588" y="2974488"/>
                <a:ext cx="4763" cy="476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" name="Freeform 1060"/>
              <p:cNvSpPr>
                <a:spLocks/>
              </p:cNvSpPr>
              <p:nvPr/>
            </p:nvSpPr>
            <p:spPr bwMode="auto">
              <a:xfrm>
                <a:off x="463988" y="2917338"/>
                <a:ext cx="6350" cy="17463"/>
              </a:xfrm>
              <a:custGeom>
                <a:avLst/>
                <a:gdLst>
                  <a:gd name="T0" fmla="*/ 4 w 4"/>
                  <a:gd name="T1" fmla="*/ 3 h 11"/>
                  <a:gd name="T2" fmla="*/ 2 w 4"/>
                  <a:gd name="T3" fmla="*/ 0 h 11"/>
                  <a:gd name="T4" fmla="*/ 1 w 4"/>
                  <a:gd name="T5" fmla="*/ 5 h 11"/>
                  <a:gd name="T6" fmla="*/ 0 w 4"/>
                  <a:gd name="T7" fmla="*/ 11 h 11"/>
                  <a:gd name="T8" fmla="*/ 1 w 4"/>
                  <a:gd name="T9" fmla="*/ 8 h 11"/>
                  <a:gd name="T10" fmla="*/ 3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2" y="4"/>
                      <a:pt x="1" y="5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6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2" name="Freeform 1061"/>
              <p:cNvSpPr>
                <a:spLocks/>
              </p:cNvSpPr>
              <p:nvPr/>
            </p:nvSpPr>
            <p:spPr bwMode="auto">
              <a:xfrm>
                <a:off x="421126" y="2999888"/>
                <a:ext cx="6350" cy="11113"/>
              </a:xfrm>
              <a:custGeom>
                <a:avLst/>
                <a:gdLst>
                  <a:gd name="T0" fmla="*/ 4 w 4"/>
                  <a:gd name="T1" fmla="*/ 3 h 7"/>
                  <a:gd name="T2" fmla="*/ 1 w 4"/>
                  <a:gd name="T3" fmla="*/ 1 h 7"/>
                  <a:gd name="T4" fmla="*/ 0 w 4"/>
                  <a:gd name="T5" fmla="*/ 7 h 7"/>
                  <a:gd name="T6" fmla="*/ 3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0" y="5"/>
                      <a:pt x="1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7" name="Arm rechts"/>
            <p:cNvGrpSpPr/>
            <p:nvPr/>
          </p:nvGrpSpPr>
          <p:grpSpPr>
            <a:xfrm>
              <a:off x="2049901" y="1337776"/>
              <a:ext cx="1196975" cy="1295401"/>
              <a:chOff x="2049901" y="1337776"/>
              <a:chExt cx="1196975" cy="1295401"/>
            </a:xfrm>
          </p:grpSpPr>
          <p:sp>
            <p:nvSpPr>
              <p:cNvPr id="1198" name="Freeform 353"/>
              <p:cNvSpPr>
                <a:spLocks/>
              </p:cNvSpPr>
              <p:nvPr/>
            </p:nvSpPr>
            <p:spPr bwMode="auto">
              <a:xfrm>
                <a:off x="2718238" y="2110889"/>
                <a:ext cx="457200" cy="522288"/>
              </a:xfrm>
              <a:custGeom>
                <a:avLst/>
                <a:gdLst>
                  <a:gd name="T0" fmla="*/ 41 w 286"/>
                  <a:gd name="T1" fmla="*/ 5 h 326"/>
                  <a:gd name="T2" fmla="*/ 29 w 286"/>
                  <a:gd name="T3" fmla="*/ 7 h 326"/>
                  <a:gd name="T4" fmla="*/ 18 w 286"/>
                  <a:gd name="T5" fmla="*/ 16 h 326"/>
                  <a:gd name="T6" fmla="*/ 1 w 286"/>
                  <a:gd name="T7" fmla="*/ 28 h 326"/>
                  <a:gd name="T8" fmla="*/ 5 w 286"/>
                  <a:gd name="T9" fmla="*/ 40 h 326"/>
                  <a:gd name="T10" fmla="*/ 24 w 286"/>
                  <a:gd name="T11" fmla="*/ 52 h 326"/>
                  <a:gd name="T12" fmla="*/ 92 w 286"/>
                  <a:gd name="T13" fmla="*/ 118 h 326"/>
                  <a:gd name="T14" fmla="*/ 236 w 286"/>
                  <a:gd name="T15" fmla="*/ 303 h 326"/>
                  <a:gd name="T16" fmla="*/ 269 w 286"/>
                  <a:gd name="T17" fmla="*/ 325 h 326"/>
                  <a:gd name="T18" fmla="*/ 281 w 286"/>
                  <a:gd name="T19" fmla="*/ 320 h 326"/>
                  <a:gd name="T20" fmla="*/ 278 w 286"/>
                  <a:gd name="T21" fmla="*/ 304 h 326"/>
                  <a:gd name="T22" fmla="*/ 247 w 286"/>
                  <a:gd name="T23" fmla="*/ 276 h 326"/>
                  <a:gd name="T24" fmla="*/ 160 w 286"/>
                  <a:gd name="T25" fmla="*/ 173 h 326"/>
                  <a:gd name="T26" fmla="*/ 65 w 286"/>
                  <a:gd name="T27" fmla="*/ 30 h 326"/>
                  <a:gd name="T28" fmla="*/ 41 w 286"/>
                  <a:gd name="T29" fmla="*/ 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6">
                    <a:moveTo>
                      <a:pt x="41" y="5"/>
                    </a:moveTo>
                    <a:cubicBezTo>
                      <a:pt x="41" y="5"/>
                      <a:pt x="33" y="0"/>
                      <a:pt x="29" y="7"/>
                    </a:cubicBezTo>
                    <a:cubicBezTo>
                      <a:pt x="25" y="13"/>
                      <a:pt x="23" y="12"/>
                      <a:pt x="18" y="16"/>
                    </a:cubicBezTo>
                    <a:cubicBezTo>
                      <a:pt x="12" y="19"/>
                      <a:pt x="1" y="28"/>
                      <a:pt x="1" y="28"/>
                    </a:cubicBezTo>
                    <a:cubicBezTo>
                      <a:pt x="1" y="28"/>
                      <a:pt x="0" y="35"/>
                      <a:pt x="5" y="40"/>
                    </a:cubicBezTo>
                    <a:cubicBezTo>
                      <a:pt x="11" y="46"/>
                      <a:pt x="17" y="47"/>
                      <a:pt x="24" y="52"/>
                    </a:cubicBezTo>
                    <a:cubicBezTo>
                      <a:pt x="31" y="57"/>
                      <a:pt x="58" y="71"/>
                      <a:pt x="92" y="118"/>
                    </a:cubicBezTo>
                    <a:cubicBezTo>
                      <a:pt x="125" y="165"/>
                      <a:pt x="176" y="253"/>
                      <a:pt x="236" y="303"/>
                    </a:cubicBezTo>
                    <a:cubicBezTo>
                      <a:pt x="246" y="312"/>
                      <a:pt x="256" y="326"/>
                      <a:pt x="269" y="325"/>
                    </a:cubicBezTo>
                    <a:cubicBezTo>
                      <a:pt x="282" y="323"/>
                      <a:pt x="277" y="326"/>
                      <a:pt x="281" y="320"/>
                    </a:cubicBezTo>
                    <a:cubicBezTo>
                      <a:pt x="286" y="314"/>
                      <a:pt x="285" y="306"/>
                      <a:pt x="278" y="304"/>
                    </a:cubicBezTo>
                    <a:cubicBezTo>
                      <a:pt x="272" y="302"/>
                      <a:pt x="258" y="286"/>
                      <a:pt x="247" y="276"/>
                    </a:cubicBezTo>
                    <a:cubicBezTo>
                      <a:pt x="237" y="267"/>
                      <a:pt x="187" y="214"/>
                      <a:pt x="160" y="173"/>
                    </a:cubicBezTo>
                    <a:cubicBezTo>
                      <a:pt x="133" y="132"/>
                      <a:pt x="72" y="37"/>
                      <a:pt x="65" y="30"/>
                    </a:cubicBezTo>
                    <a:cubicBezTo>
                      <a:pt x="58" y="24"/>
                      <a:pt x="43" y="10"/>
                      <a:pt x="4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9" name="Freeform 354"/>
              <p:cNvSpPr>
                <a:spLocks/>
              </p:cNvSpPr>
              <p:nvPr/>
            </p:nvSpPr>
            <p:spPr bwMode="auto">
              <a:xfrm>
                <a:off x="2718238" y="2115651"/>
                <a:ext cx="450850" cy="517525"/>
              </a:xfrm>
              <a:custGeom>
                <a:avLst/>
                <a:gdLst>
                  <a:gd name="T0" fmla="*/ 1 w 282"/>
                  <a:gd name="T1" fmla="*/ 25 h 323"/>
                  <a:gd name="T2" fmla="*/ 18 w 282"/>
                  <a:gd name="T3" fmla="*/ 13 h 323"/>
                  <a:gd name="T4" fmla="*/ 29 w 282"/>
                  <a:gd name="T5" fmla="*/ 4 h 323"/>
                  <a:gd name="T6" fmla="*/ 36 w 282"/>
                  <a:gd name="T7" fmla="*/ 1 h 323"/>
                  <a:gd name="T8" fmla="*/ 36 w 282"/>
                  <a:gd name="T9" fmla="*/ 1 h 323"/>
                  <a:gd name="T10" fmla="*/ 24 w 282"/>
                  <a:gd name="T11" fmla="*/ 9 h 323"/>
                  <a:gd name="T12" fmla="*/ 7 w 282"/>
                  <a:gd name="T13" fmla="*/ 22 h 323"/>
                  <a:gd name="T14" fmla="*/ 12 w 282"/>
                  <a:gd name="T15" fmla="*/ 34 h 323"/>
                  <a:gd name="T16" fmla="*/ 31 w 282"/>
                  <a:gd name="T17" fmla="*/ 46 h 323"/>
                  <a:gd name="T18" fmla="*/ 98 w 282"/>
                  <a:gd name="T19" fmla="*/ 112 h 323"/>
                  <a:gd name="T20" fmla="*/ 243 w 282"/>
                  <a:gd name="T21" fmla="*/ 297 h 323"/>
                  <a:gd name="T22" fmla="*/ 276 w 282"/>
                  <a:gd name="T23" fmla="*/ 318 h 323"/>
                  <a:gd name="T24" fmla="*/ 281 w 282"/>
                  <a:gd name="T25" fmla="*/ 318 h 323"/>
                  <a:gd name="T26" fmla="*/ 269 w 282"/>
                  <a:gd name="T27" fmla="*/ 322 h 323"/>
                  <a:gd name="T28" fmla="*/ 236 w 282"/>
                  <a:gd name="T29" fmla="*/ 300 h 323"/>
                  <a:gd name="T30" fmla="*/ 92 w 282"/>
                  <a:gd name="T31" fmla="*/ 115 h 323"/>
                  <a:gd name="T32" fmla="*/ 24 w 282"/>
                  <a:gd name="T33" fmla="*/ 49 h 323"/>
                  <a:gd name="T34" fmla="*/ 5 w 282"/>
                  <a:gd name="T35" fmla="*/ 37 h 323"/>
                  <a:gd name="T36" fmla="*/ 1 w 282"/>
                  <a:gd name="T37" fmla="*/ 2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3">
                    <a:moveTo>
                      <a:pt x="1" y="25"/>
                    </a:moveTo>
                    <a:cubicBezTo>
                      <a:pt x="1" y="25"/>
                      <a:pt x="12" y="16"/>
                      <a:pt x="18" y="13"/>
                    </a:cubicBezTo>
                    <a:cubicBezTo>
                      <a:pt x="23" y="9"/>
                      <a:pt x="25" y="10"/>
                      <a:pt x="29" y="4"/>
                    </a:cubicBezTo>
                    <a:cubicBezTo>
                      <a:pt x="31" y="1"/>
                      <a:pt x="34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2" y="7"/>
                      <a:pt x="29" y="6"/>
                      <a:pt x="24" y="9"/>
                    </a:cubicBezTo>
                    <a:cubicBezTo>
                      <a:pt x="19" y="13"/>
                      <a:pt x="7" y="22"/>
                      <a:pt x="7" y="22"/>
                    </a:cubicBezTo>
                    <a:cubicBezTo>
                      <a:pt x="7" y="22"/>
                      <a:pt x="6" y="28"/>
                      <a:pt x="12" y="34"/>
                    </a:cubicBezTo>
                    <a:cubicBezTo>
                      <a:pt x="18" y="40"/>
                      <a:pt x="24" y="41"/>
                      <a:pt x="31" y="46"/>
                    </a:cubicBezTo>
                    <a:cubicBezTo>
                      <a:pt x="37" y="51"/>
                      <a:pt x="65" y="64"/>
                      <a:pt x="98" y="112"/>
                    </a:cubicBezTo>
                    <a:cubicBezTo>
                      <a:pt x="132" y="159"/>
                      <a:pt x="182" y="246"/>
                      <a:pt x="243" y="297"/>
                    </a:cubicBezTo>
                    <a:cubicBezTo>
                      <a:pt x="253" y="305"/>
                      <a:pt x="263" y="320"/>
                      <a:pt x="276" y="318"/>
                    </a:cubicBezTo>
                    <a:cubicBezTo>
                      <a:pt x="278" y="318"/>
                      <a:pt x="279" y="318"/>
                      <a:pt x="281" y="318"/>
                    </a:cubicBezTo>
                    <a:cubicBezTo>
                      <a:pt x="277" y="323"/>
                      <a:pt x="282" y="320"/>
                      <a:pt x="269" y="322"/>
                    </a:cubicBezTo>
                    <a:cubicBezTo>
                      <a:pt x="256" y="323"/>
                      <a:pt x="246" y="309"/>
                      <a:pt x="236" y="300"/>
                    </a:cubicBezTo>
                    <a:cubicBezTo>
                      <a:pt x="176" y="250"/>
                      <a:pt x="125" y="162"/>
                      <a:pt x="92" y="115"/>
                    </a:cubicBezTo>
                    <a:cubicBezTo>
                      <a:pt x="58" y="68"/>
                      <a:pt x="31" y="54"/>
                      <a:pt x="24" y="49"/>
                    </a:cubicBezTo>
                    <a:cubicBezTo>
                      <a:pt x="17" y="44"/>
                      <a:pt x="11" y="43"/>
                      <a:pt x="5" y="37"/>
                    </a:cubicBezTo>
                    <a:cubicBezTo>
                      <a:pt x="0" y="32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0" name="Freeform 355"/>
              <p:cNvSpPr>
                <a:spLocks/>
              </p:cNvSpPr>
              <p:nvPr/>
            </p:nvSpPr>
            <p:spPr bwMode="auto">
              <a:xfrm>
                <a:off x="2716651" y="2114064"/>
                <a:ext cx="458788" cy="519113"/>
              </a:xfrm>
              <a:custGeom>
                <a:avLst/>
                <a:gdLst>
                  <a:gd name="T0" fmla="*/ 43 w 287"/>
                  <a:gd name="T1" fmla="*/ 2 h 324"/>
                  <a:gd name="T2" fmla="*/ 29 w 287"/>
                  <a:gd name="T3" fmla="*/ 4 h 324"/>
                  <a:gd name="T4" fmla="*/ 18 w 287"/>
                  <a:gd name="T5" fmla="*/ 12 h 324"/>
                  <a:gd name="T6" fmla="*/ 0 w 287"/>
                  <a:gd name="T7" fmla="*/ 25 h 324"/>
                  <a:gd name="T8" fmla="*/ 0 w 287"/>
                  <a:gd name="T9" fmla="*/ 27 h 324"/>
                  <a:gd name="T10" fmla="*/ 15 w 287"/>
                  <a:gd name="T11" fmla="*/ 46 h 324"/>
                  <a:gd name="T12" fmla="*/ 33 w 287"/>
                  <a:gd name="T13" fmla="*/ 57 h 324"/>
                  <a:gd name="T14" fmla="*/ 236 w 287"/>
                  <a:gd name="T15" fmla="*/ 302 h 324"/>
                  <a:gd name="T16" fmla="*/ 269 w 287"/>
                  <a:gd name="T17" fmla="*/ 324 h 324"/>
                  <a:gd name="T18" fmla="*/ 277 w 287"/>
                  <a:gd name="T19" fmla="*/ 324 h 324"/>
                  <a:gd name="T20" fmla="*/ 281 w 287"/>
                  <a:gd name="T21" fmla="*/ 323 h 324"/>
                  <a:gd name="T22" fmla="*/ 283 w 287"/>
                  <a:gd name="T23" fmla="*/ 319 h 324"/>
                  <a:gd name="T24" fmla="*/ 280 w 287"/>
                  <a:gd name="T25" fmla="*/ 301 h 324"/>
                  <a:gd name="T26" fmla="*/ 249 w 287"/>
                  <a:gd name="T27" fmla="*/ 273 h 324"/>
                  <a:gd name="T28" fmla="*/ 107 w 287"/>
                  <a:gd name="T29" fmla="*/ 86 h 324"/>
                  <a:gd name="T30" fmla="*/ 72 w 287"/>
                  <a:gd name="T31" fmla="*/ 34 h 324"/>
                  <a:gd name="T32" fmla="*/ 53 w 287"/>
                  <a:gd name="T33" fmla="*/ 14 h 324"/>
                  <a:gd name="T34" fmla="*/ 43 w 287"/>
                  <a:gd name="T35" fmla="*/ 2 h 324"/>
                  <a:gd name="T36" fmla="*/ 43 w 287"/>
                  <a:gd name="T37" fmla="*/ 2 h 324"/>
                  <a:gd name="T38" fmla="*/ 40 w 287"/>
                  <a:gd name="T39" fmla="*/ 4 h 324"/>
                  <a:gd name="T40" fmla="*/ 65 w 287"/>
                  <a:gd name="T41" fmla="*/ 29 h 324"/>
                  <a:gd name="T42" fmla="*/ 160 w 287"/>
                  <a:gd name="T43" fmla="*/ 172 h 324"/>
                  <a:gd name="T44" fmla="*/ 264 w 287"/>
                  <a:gd name="T45" fmla="*/ 292 h 324"/>
                  <a:gd name="T46" fmla="*/ 279 w 287"/>
                  <a:gd name="T47" fmla="*/ 304 h 324"/>
                  <a:gd name="T48" fmla="*/ 281 w 287"/>
                  <a:gd name="T49" fmla="*/ 317 h 324"/>
                  <a:gd name="T50" fmla="*/ 279 w 287"/>
                  <a:gd name="T51" fmla="*/ 321 h 324"/>
                  <a:gd name="T52" fmla="*/ 279 w 287"/>
                  <a:gd name="T53" fmla="*/ 321 h 324"/>
                  <a:gd name="T54" fmla="*/ 279 w 287"/>
                  <a:gd name="T55" fmla="*/ 321 h 324"/>
                  <a:gd name="T56" fmla="*/ 279 w 287"/>
                  <a:gd name="T57" fmla="*/ 321 h 324"/>
                  <a:gd name="T58" fmla="*/ 279 w 287"/>
                  <a:gd name="T59" fmla="*/ 321 h 324"/>
                  <a:gd name="T60" fmla="*/ 279 w 287"/>
                  <a:gd name="T61" fmla="*/ 321 h 324"/>
                  <a:gd name="T62" fmla="*/ 279 w 287"/>
                  <a:gd name="T63" fmla="*/ 321 h 324"/>
                  <a:gd name="T64" fmla="*/ 270 w 287"/>
                  <a:gd name="T65" fmla="*/ 321 h 324"/>
                  <a:gd name="T66" fmla="*/ 253 w 287"/>
                  <a:gd name="T67" fmla="*/ 314 h 324"/>
                  <a:gd name="T68" fmla="*/ 94 w 287"/>
                  <a:gd name="T69" fmla="*/ 115 h 324"/>
                  <a:gd name="T70" fmla="*/ 35 w 287"/>
                  <a:gd name="T71" fmla="*/ 54 h 324"/>
                  <a:gd name="T72" fmla="*/ 16 w 287"/>
                  <a:gd name="T73" fmla="*/ 43 h 324"/>
                  <a:gd name="T74" fmla="*/ 3 w 287"/>
                  <a:gd name="T75" fmla="*/ 27 h 324"/>
                  <a:gd name="T76" fmla="*/ 3 w 287"/>
                  <a:gd name="T77" fmla="*/ 26 h 324"/>
                  <a:gd name="T78" fmla="*/ 2 w 287"/>
                  <a:gd name="T79" fmla="*/ 27 h 324"/>
                  <a:gd name="T80" fmla="*/ 19 w 287"/>
                  <a:gd name="T81" fmla="*/ 15 h 324"/>
                  <a:gd name="T82" fmla="*/ 32 w 287"/>
                  <a:gd name="T83" fmla="*/ 6 h 324"/>
                  <a:gd name="T84" fmla="*/ 39 w 287"/>
                  <a:gd name="T85" fmla="*/ 4 h 324"/>
                  <a:gd name="T86" fmla="*/ 41 w 287"/>
                  <a:gd name="T87" fmla="*/ 4 h 324"/>
                  <a:gd name="T88" fmla="*/ 42 w 287"/>
                  <a:gd name="T89" fmla="*/ 3 h 324"/>
                  <a:gd name="T90" fmla="*/ 42 w 287"/>
                  <a:gd name="T91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7" h="324">
                    <a:moveTo>
                      <a:pt x="42" y="3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0" y="0"/>
                      <a:pt x="36" y="0"/>
                    </a:cubicBezTo>
                    <a:cubicBezTo>
                      <a:pt x="34" y="0"/>
                      <a:pt x="31" y="1"/>
                      <a:pt x="29" y="4"/>
                    </a:cubicBezTo>
                    <a:cubicBezTo>
                      <a:pt x="27" y="7"/>
                      <a:pt x="26" y="8"/>
                      <a:pt x="24" y="9"/>
                    </a:cubicBezTo>
                    <a:cubicBezTo>
                      <a:pt x="23" y="10"/>
                      <a:pt x="20" y="11"/>
                      <a:pt x="18" y="12"/>
                    </a:cubicBezTo>
                    <a:cubicBezTo>
                      <a:pt x="12" y="16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29"/>
                      <a:pt x="1" y="34"/>
                      <a:pt x="5" y="39"/>
                    </a:cubicBezTo>
                    <a:cubicBezTo>
                      <a:pt x="8" y="42"/>
                      <a:pt x="11" y="44"/>
                      <a:pt x="15" y="46"/>
                    </a:cubicBezTo>
                    <a:cubicBezTo>
                      <a:pt x="18" y="48"/>
                      <a:pt x="21" y="49"/>
                      <a:pt x="24" y="51"/>
                    </a:cubicBezTo>
                    <a:cubicBezTo>
                      <a:pt x="26" y="53"/>
                      <a:pt x="29" y="54"/>
                      <a:pt x="33" y="57"/>
                    </a:cubicBezTo>
                    <a:cubicBezTo>
                      <a:pt x="45" y="65"/>
                      <a:pt x="66" y="81"/>
                      <a:pt x="91" y="117"/>
                    </a:cubicBezTo>
                    <a:cubicBezTo>
                      <a:pt x="125" y="164"/>
                      <a:pt x="175" y="251"/>
                      <a:pt x="236" y="302"/>
                    </a:cubicBezTo>
                    <a:cubicBezTo>
                      <a:pt x="241" y="306"/>
                      <a:pt x="246" y="312"/>
                      <a:pt x="251" y="316"/>
                    </a:cubicBezTo>
                    <a:cubicBezTo>
                      <a:pt x="256" y="321"/>
                      <a:pt x="262" y="324"/>
                      <a:pt x="269" y="324"/>
                    </a:cubicBezTo>
                    <a:cubicBezTo>
                      <a:pt x="269" y="324"/>
                      <a:pt x="270" y="324"/>
                      <a:pt x="270" y="324"/>
                    </a:cubicBezTo>
                    <a:cubicBezTo>
                      <a:pt x="274" y="324"/>
                      <a:pt x="276" y="324"/>
                      <a:pt x="277" y="324"/>
                    </a:cubicBezTo>
                    <a:cubicBezTo>
                      <a:pt x="278" y="324"/>
                      <a:pt x="279" y="324"/>
                      <a:pt x="279" y="324"/>
                    </a:cubicBezTo>
                    <a:cubicBezTo>
                      <a:pt x="280" y="324"/>
                      <a:pt x="280" y="323"/>
                      <a:pt x="281" y="323"/>
                    </a:cubicBezTo>
                    <a:cubicBezTo>
                      <a:pt x="281" y="322"/>
                      <a:pt x="281" y="322"/>
                      <a:pt x="282" y="321"/>
                    </a:cubicBezTo>
                    <a:cubicBezTo>
                      <a:pt x="282" y="321"/>
                      <a:pt x="282" y="320"/>
                      <a:pt x="283" y="319"/>
                    </a:cubicBezTo>
                    <a:cubicBezTo>
                      <a:pt x="285" y="316"/>
                      <a:pt x="287" y="313"/>
                      <a:pt x="287" y="310"/>
                    </a:cubicBezTo>
                    <a:cubicBezTo>
                      <a:pt x="287" y="306"/>
                      <a:pt x="284" y="302"/>
                      <a:pt x="280" y="301"/>
                    </a:cubicBezTo>
                    <a:cubicBezTo>
                      <a:pt x="279" y="301"/>
                      <a:pt x="276" y="299"/>
                      <a:pt x="274" y="297"/>
                    </a:cubicBezTo>
                    <a:cubicBezTo>
                      <a:pt x="267" y="291"/>
                      <a:pt x="257" y="280"/>
                      <a:pt x="249" y="273"/>
                    </a:cubicBezTo>
                    <a:cubicBezTo>
                      <a:pt x="239" y="264"/>
                      <a:pt x="189" y="211"/>
                      <a:pt x="163" y="170"/>
                    </a:cubicBezTo>
                    <a:cubicBezTo>
                      <a:pt x="149" y="150"/>
                      <a:pt x="127" y="116"/>
                      <a:pt x="107" y="86"/>
                    </a:cubicBezTo>
                    <a:cubicBezTo>
                      <a:pt x="98" y="71"/>
                      <a:pt x="88" y="57"/>
                      <a:pt x="81" y="47"/>
                    </a:cubicBezTo>
                    <a:cubicBezTo>
                      <a:pt x="78" y="41"/>
                      <a:pt x="75" y="37"/>
                      <a:pt x="72" y="34"/>
                    </a:cubicBezTo>
                    <a:cubicBezTo>
                      <a:pt x="70" y="30"/>
                      <a:pt x="68" y="28"/>
                      <a:pt x="67" y="27"/>
                    </a:cubicBezTo>
                    <a:cubicBezTo>
                      <a:pt x="63" y="24"/>
                      <a:pt x="58" y="19"/>
                      <a:pt x="53" y="14"/>
                    </a:cubicBezTo>
                    <a:cubicBezTo>
                      <a:pt x="51" y="11"/>
                      <a:pt x="49" y="9"/>
                      <a:pt x="47" y="7"/>
                    </a:cubicBezTo>
                    <a:cubicBezTo>
                      <a:pt x="45" y="5"/>
                      <a:pt x="44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5"/>
                      <a:pt x="43" y="7"/>
                      <a:pt x="45" y="9"/>
                    </a:cubicBezTo>
                    <a:cubicBezTo>
                      <a:pt x="50" y="15"/>
                      <a:pt x="60" y="24"/>
                      <a:pt x="65" y="29"/>
                    </a:cubicBezTo>
                    <a:cubicBezTo>
                      <a:pt x="66" y="30"/>
                      <a:pt x="67" y="32"/>
                      <a:pt x="70" y="35"/>
                    </a:cubicBezTo>
                    <a:cubicBezTo>
                      <a:pt x="86" y="59"/>
                      <a:pt x="137" y="136"/>
                      <a:pt x="160" y="172"/>
                    </a:cubicBezTo>
                    <a:cubicBezTo>
                      <a:pt x="187" y="213"/>
                      <a:pt x="237" y="266"/>
                      <a:pt x="247" y="275"/>
                    </a:cubicBezTo>
                    <a:cubicBezTo>
                      <a:pt x="252" y="280"/>
                      <a:pt x="259" y="287"/>
                      <a:pt x="264" y="292"/>
                    </a:cubicBezTo>
                    <a:cubicBezTo>
                      <a:pt x="267" y="295"/>
                      <a:pt x="270" y="298"/>
                      <a:pt x="272" y="300"/>
                    </a:cubicBezTo>
                    <a:cubicBezTo>
                      <a:pt x="275" y="302"/>
                      <a:pt x="277" y="303"/>
                      <a:pt x="279" y="304"/>
                    </a:cubicBezTo>
                    <a:cubicBezTo>
                      <a:pt x="282" y="305"/>
                      <a:pt x="284" y="307"/>
                      <a:pt x="284" y="310"/>
                    </a:cubicBezTo>
                    <a:cubicBezTo>
                      <a:pt x="284" y="313"/>
                      <a:pt x="283" y="315"/>
                      <a:pt x="281" y="317"/>
                    </a:cubicBezTo>
                    <a:cubicBezTo>
                      <a:pt x="280" y="319"/>
                      <a:pt x="279" y="320"/>
                      <a:pt x="279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8" y="321"/>
                      <a:pt x="276" y="321"/>
                    </a:cubicBezTo>
                    <a:cubicBezTo>
                      <a:pt x="275" y="321"/>
                      <a:pt x="273" y="321"/>
                      <a:pt x="270" y="321"/>
                    </a:cubicBezTo>
                    <a:cubicBezTo>
                      <a:pt x="270" y="321"/>
                      <a:pt x="269" y="321"/>
                      <a:pt x="269" y="321"/>
                    </a:cubicBezTo>
                    <a:cubicBezTo>
                      <a:pt x="263" y="321"/>
                      <a:pt x="258" y="318"/>
                      <a:pt x="253" y="314"/>
                    </a:cubicBezTo>
                    <a:cubicBezTo>
                      <a:pt x="248" y="310"/>
                      <a:pt x="243" y="304"/>
                      <a:pt x="238" y="300"/>
                    </a:cubicBezTo>
                    <a:cubicBezTo>
                      <a:pt x="178" y="250"/>
                      <a:pt x="127" y="162"/>
                      <a:pt x="94" y="115"/>
                    </a:cubicBezTo>
                    <a:cubicBezTo>
                      <a:pt x="77" y="91"/>
                      <a:pt x="62" y="76"/>
                      <a:pt x="50" y="66"/>
                    </a:cubicBezTo>
                    <a:cubicBezTo>
                      <a:pt x="44" y="61"/>
                      <a:pt x="39" y="57"/>
                      <a:pt x="35" y="54"/>
                    </a:cubicBezTo>
                    <a:cubicBezTo>
                      <a:pt x="30" y="52"/>
                      <a:pt x="27" y="50"/>
                      <a:pt x="26" y="49"/>
                    </a:cubicBezTo>
                    <a:cubicBezTo>
                      <a:pt x="22" y="46"/>
                      <a:pt x="19" y="45"/>
                      <a:pt x="16" y="43"/>
                    </a:cubicBezTo>
                    <a:cubicBezTo>
                      <a:pt x="13" y="42"/>
                      <a:pt x="10" y="40"/>
                      <a:pt x="7" y="37"/>
                    </a:cubicBezTo>
                    <a:cubicBezTo>
                      <a:pt x="3" y="33"/>
                      <a:pt x="3" y="28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5" y="25"/>
                      <a:pt x="9" y="22"/>
                    </a:cubicBezTo>
                    <a:cubicBezTo>
                      <a:pt x="12" y="20"/>
                      <a:pt x="17" y="17"/>
                      <a:pt x="19" y="15"/>
                    </a:cubicBezTo>
                    <a:cubicBezTo>
                      <a:pt x="22" y="13"/>
                      <a:pt x="24" y="13"/>
                      <a:pt x="26" y="12"/>
                    </a:cubicBezTo>
                    <a:cubicBezTo>
                      <a:pt x="28" y="11"/>
                      <a:pt x="30" y="9"/>
                      <a:pt x="32" y="6"/>
                    </a:cubicBezTo>
                    <a:cubicBezTo>
                      <a:pt x="33" y="4"/>
                      <a:pt x="34" y="3"/>
                      <a:pt x="36" y="3"/>
                    </a:cubicBezTo>
                    <a:cubicBezTo>
                      <a:pt x="37" y="3"/>
                      <a:pt x="39" y="3"/>
                      <a:pt x="39" y="4"/>
                    </a:cubicBezTo>
                    <a:cubicBezTo>
                      <a:pt x="40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1" name="Freeform 356"/>
              <p:cNvSpPr>
                <a:spLocks/>
              </p:cNvSpPr>
              <p:nvPr/>
            </p:nvSpPr>
            <p:spPr bwMode="auto">
              <a:xfrm>
                <a:off x="2361051" y="1347301"/>
                <a:ext cx="80963" cy="63500"/>
              </a:xfrm>
              <a:custGeom>
                <a:avLst/>
                <a:gdLst>
                  <a:gd name="T0" fmla="*/ 28 w 51"/>
                  <a:gd name="T1" fmla="*/ 32 h 40"/>
                  <a:gd name="T2" fmla="*/ 14 w 51"/>
                  <a:gd name="T3" fmla="*/ 16 h 40"/>
                  <a:gd name="T4" fmla="*/ 14 w 51"/>
                  <a:gd name="T5" fmla="*/ 2 h 40"/>
                  <a:gd name="T6" fmla="*/ 42 w 51"/>
                  <a:gd name="T7" fmla="*/ 40 h 40"/>
                  <a:gd name="T8" fmla="*/ 28 w 51"/>
                  <a:gd name="T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28" y="32"/>
                    </a:moveTo>
                    <a:cubicBezTo>
                      <a:pt x="28" y="32"/>
                      <a:pt x="28" y="14"/>
                      <a:pt x="14" y="16"/>
                    </a:cubicBezTo>
                    <a:cubicBezTo>
                      <a:pt x="0" y="18"/>
                      <a:pt x="1" y="4"/>
                      <a:pt x="14" y="2"/>
                    </a:cubicBezTo>
                    <a:cubicBezTo>
                      <a:pt x="27" y="0"/>
                      <a:pt x="51" y="5"/>
                      <a:pt x="42" y="40"/>
                    </a:cubicBezTo>
                    <a:lnTo>
                      <a:pt x="28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2" name="Freeform 357"/>
              <p:cNvSpPr>
                <a:spLocks/>
              </p:cNvSpPr>
              <p:nvPr/>
            </p:nvSpPr>
            <p:spPr bwMode="auto">
              <a:xfrm>
                <a:off x="2364226" y="1347301"/>
                <a:ext cx="68263" cy="68263"/>
              </a:xfrm>
              <a:custGeom>
                <a:avLst/>
                <a:gdLst>
                  <a:gd name="T0" fmla="*/ 26 w 43"/>
                  <a:gd name="T1" fmla="*/ 32 h 43"/>
                  <a:gd name="T2" fmla="*/ 27 w 43"/>
                  <a:gd name="T3" fmla="*/ 32 h 43"/>
                  <a:gd name="T4" fmla="*/ 26 w 43"/>
                  <a:gd name="T5" fmla="*/ 23 h 43"/>
                  <a:gd name="T6" fmla="*/ 22 w 43"/>
                  <a:gd name="T7" fmla="*/ 17 h 43"/>
                  <a:gd name="T8" fmla="*/ 14 w 43"/>
                  <a:gd name="T9" fmla="*/ 14 h 43"/>
                  <a:gd name="T10" fmla="*/ 12 w 43"/>
                  <a:gd name="T11" fmla="*/ 15 h 43"/>
                  <a:gd name="T12" fmla="*/ 9 w 43"/>
                  <a:gd name="T13" fmla="*/ 15 h 43"/>
                  <a:gd name="T14" fmla="*/ 5 w 43"/>
                  <a:gd name="T15" fmla="*/ 13 h 43"/>
                  <a:gd name="T16" fmla="*/ 3 w 43"/>
                  <a:gd name="T17" fmla="*/ 11 h 43"/>
                  <a:gd name="T18" fmla="*/ 12 w 43"/>
                  <a:gd name="T19" fmla="*/ 4 h 43"/>
                  <a:gd name="T20" fmla="*/ 17 w 43"/>
                  <a:gd name="T21" fmla="*/ 3 h 43"/>
                  <a:gd name="T22" fmla="*/ 33 w 43"/>
                  <a:gd name="T23" fmla="*/ 8 h 43"/>
                  <a:gd name="T24" fmla="*/ 40 w 43"/>
                  <a:gd name="T25" fmla="*/ 26 h 43"/>
                  <a:gd name="T26" fmla="*/ 38 w 43"/>
                  <a:gd name="T27" fmla="*/ 40 h 43"/>
                  <a:gd name="T28" fmla="*/ 40 w 43"/>
                  <a:gd name="T29" fmla="*/ 40 h 43"/>
                  <a:gd name="T30" fmla="*/ 41 w 43"/>
                  <a:gd name="T31" fmla="*/ 39 h 43"/>
                  <a:gd name="T32" fmla="*/ 27 w 43"/>
                  <a:gd name="T33" fmla="*/ 31 h 43"/>
                  <a:gd name="T34" fmla="*/ 26 w 43"/>
                  <a:gd name="T35" fmla="*/ 32 h 43"/>
                  <a:gd name="T36" fmla="*/ 27 w 43"/>
                  <a:gd name="T37" fmla="*/ 32 h 43"/>
                  <a:gd name="T38" fmla="*/ 26 w 43"/>
                  <a:gd name="T39" fmla="*/ 32 h 43"/>
                  <a:gd name="T40" fmla="*/ 25 w 43"/>
                  <a:gd name="T41" fmla="*/ 33 h 43"/>
                  <a:gd name="T42" fmla="*/ 41 w 43"/>
                  <a:gd name="T43" fmla="*/ 43 h 43"/>
                  <a:gd name="T44" fmla="*/ 41 w 43"/>
                  <a:gd name="T45" fmla="*/ 41 h 43"/>
                  <a:gd name="T46" fmla="*/ 43 w 43"/>
                  <a:gd name="T47" fmla="*/ 26 h 43"/>
                  <a:gd name="T48" fmla="*/ 35 w 43"/>
                  <a:gd name="T49" fmla="*/ 6 h 43"/>
                  <a:gd name="T50" fmla="*/ 17 w 43"/>
                  <a:gd name="T51" fmla="*/ 0 h 43"/>
                  <a:gd name="T52" fmla="*/ 12 w 43"/>
                  <a:gd name="T53" fmla="*/ 1 h 43"/>
                  <a:gd name="T54" fmla="*/ 0 w 43"/>
                  <a:gd name="T55" fmla="*/ 11 h 43"/>
                  <a:gd name="T56" fmla="*/ 3 w 43"/>
                  <a:gd name="T57" fmla="*/ 16 h 43"/>
                  <a:gd name="T58" fmla="*/ 9 w 43"/>
                  <a:gd name="T59" fmla="*/ 18 h 43"/>
                  <a:gd name="T60" fmla="*/ 12 w 43"/>
                  <a:gd name="T61" fmla="*/ 18 h 43"/>
                  <a:gd name="T62" fmla="*/ 14 w 43"/>
                  <a:gd name="T63" fmla="*/ 17 h 43"/>
                  <a:gd name="T64" fmla="*/ 20 w 43"/>
                  <a:gd name="T65" fmla="*/ 20 h 43"/>
                  <a:gd name="T66" fmla="*/ 24 w 43"/>
                  <a:gd name="T67" fmla="*/ 27 h 43"/>
                  <a:gd name="T68" fmla="*/ 24 w 43"/>
                  <a:gd name="T69" fmla="*/ 31 h 43"/>
                  <a:gd name="T70" fmla="*/ 24 w 43"/>
                  <a:gd name="T71" fmla="*/ 32 h 43"/>
                  <a:gd name="T72" fmla="*/ 24 w 43"/>
                  <a:gd name="T73" fmla="*/ 32 h 43"/>
                  <a:gd name="T74" fmla="*/ 24 w 43"/>
                  <a:gd name="T75" fmla="*/ 33 h 43"/>
                  <a:gd name="T76" fmla="*/ 25 w 43"/>
                  <a:gd name="T77" fmla="*/ 33 h 43"/>
                  <a:gd name="T78" fmla="*/ 26 w 43"/>
                  <a:gd name="T7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3">
                    <a:moveTo>
                      <a:pt x="26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28"/>
                      <a:pt x="26" y="23"/>
                    </a:cubicBezTo>
                    <a:cubicBezTo>
                      <a:pt x="25" y="21"/>
                      <a:pt x="24" y="19"/>
                      <a:pt x="22" y="17"/>
                    </a:cubicBezTo>
                    <a:cubicBezTo>
                      <a:pt x="20" y="16"/>
                      <a:pt x="17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8"/>
                      <a:pt x="6" y="5"/>
                      <a:pt x="12" y="4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23" y="3"/>
                      <a:pt x="28" y="4"/>
                      <a:pt x="33" y="8"/>
                    </a:cubicBezTo>
                    <a:cubicBezTo>
                      <a:pt x="37" y="11"/>
                      <a:pt x="40" y="17"/>
                      <a:pt x="40" y="26"/>
                    </a:cubicBezTo>
                    <a:cubicBezTo>
                      <a:pt x="40" y="30"/>
                      <a:pt x="40" y="35"/>
                      <a:pt x="38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3" y="35"/>
                      <a:pt x="43" y="30"/>
                      <a:pt x="43" y="26"/>
                    </a:cubicBezTo>
                    <a:cubicBezTo>
                      <a:pt x="43" y="16"/>
                      <a:pt x="40" y="10"/>
                      <a:pt x="35" y="6"/>
                    </a:cubicBezTo>
                    <a:cubicBezTo>
                      <a:pt x="30" y="2"/>
                      <a:pt x="23" y="0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5" y="2"/>
                      <a:pt x="0" y="6"/>
                      <a:pt x="0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7"/>
                      <a:pt x="7" y="18"/>
                      <a:pt x="9" y="18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2" y="21"/>
                      <a:pt x="23" y="25"/>
                      <a:pt x="24" y="27"/>
                    </a:cubicBezTo>
                    <a:cubicBezTo>
                      <a:pt x="24" y="29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3" name="Freeform 358"/>
              <p:cNvSpPr>
                <a:spLocks/>
              </p:cNvSpPr>
              <p:nvPr/>
            </p:nvSpPr>
            <p:spPr bwMode="auto">
              <a:xfrm>
                <a:off x="2283263" y="1380639"/>
                <a:ext cx="560388" cy="777875"/>
              </a:xfrm>
              <a:custGeom>
                <a:avLst/>
                <a:gdLst>
                  <a:gd name="T0" fmla="*/ 109 w 350"/>
                  <a:gd name="T1" fmla="*/ 32 h 486"/>
                  <a:gd name="T2" fmla="*/ 94 w 350"/>
                  <a:gd name="T3" fmla="*/ 19 h 486"/>
                  <a:gd name="T4" fmla="*/ 73 w 350"/>
                  <a:gd name="T5" fmla="*/ 0 h 486"/>
                  <a:gd name="T6" fmla="*/ 55 w 350"/>
                  <a:gd name="T7" fmla="*/ 5 h 486"/>
                  <a:gd name="T8" fmla="*/ 36 w 350"/>
                  <a:gd name="T9" fmla="*/ 6 h 486"/>
                  <a:gd name="T10" fmla="*/ 7 w 350"/>
                  <a:gd name="T11" fmla="*/ 28 h 486"/>
                  <a:gd name="T12" fmla="*/ 20 w 350"/>
                  <a:gd name="T13" fmla="*/ 72 h 486"/>
                  <a:gd name="T14" fmla="*/ 56 w 350"/>
                  <a:gd name="T15" fmla="*/ 86 h 486"/>
                  <a:gd name="T16" fmla="*/ 218 w 350"/>
                  <a:gd name="T17" fmla="*/ 366 h 486"/>
                  <a:gd name="T18" fmla="*/ 245 w 350"/>
                  <a:gd name="T19" fmla="*/ 470 h 486"/>
                  <a:gd name="T20" fmla="*/ 265 w 350"/>
                  <a:gd name="T21" fmla="*/ 483 h 486"/>
                  <a:gd name="T22" fmla="*/ 279 w 350"/>
                  <a:gd name="T23" fmla="*/ 479 h 486"/>
                  <a:gd name="T24" fmla="*/ 296 w 350"/>
                  <a:gd name="T25" fmla="*/ 468 h 486"/>
                  <a:gd name="T26" fmla="*/ 306 w 350"/>
                  <a:gd name="T27" fmla="*/ 457 h 486"/>
                  <a:gd name="T28" fmla="*/ 323 w 350"/>
                  <a:gd name="T29" fmla="*/ 447 h 486"/>
                  <a:gd name="T30" fmla="*/ 344 w 350"/>
                  <a:gd name="T31" fmla="*/ 428 h 486"/>
                  <a:gd name="T32" fmla="*/ 327 w 350"/>
                  <a:gd name="T33" fmla="*/ 409 h 486"/>
                  <a:gd name="T34" fmla="*/ 249 w 350"/>
                  <a:gd name="T35" fmla="*/ 320 h 486"/>
                  <a:gd name="T36" fmla="*/ 138 w 350"/>
                  <a:gd name="T37" fmla="*/ 104 h 486"/>
                  <a:gd name="T38" fmla="*/ 109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109" y="32"/>
                    </a:moveTo>
                    <a:cubicBezTo>
                      <a:pt x="104" y="28"/>
                      <a:pt x="97" y="26"/>
                      <a:pt x="94" y="19"/>
                    </a:cubicBezTo>
                    <a:cubicBezTo>
                      <a:pt x="91" y="12"/>
                      <a:pt x="81" y="0"/>
                      <a:pt x="73" y="0"/>
                    </a:cubicBezTo>
                    <a:cubicBezTo>
                      <a:pt x="65" y="0"/>
                      <a:pt x="63" y="6"/>
                      <a:pt x="55" y="5"/>
                    </a:cubicBezTo>
                    <a:cubicBezTo>
                      <a:pt x="46" y="4"/>
                      <a:pt x="40" y="4"/>
                      <a:pt x="36" y="6"/>
                    </a:cubicBezTo>
                    <a:cubicBezTo>
                      <a:pt x="32" y="8"/>
                      <a:pt x="15" y="9"/>
                      <a:pt x="7" y="28"/>
                    </a:cubicBezTo>
                    <a:cubicBezTo>
                      <a:pt x="0" y="46"/>
                      <a:pt x="12" y="66"/>
                      <a:pt x="20" y="72"/>
                    </a:cubicBezTo>
                    <a:cubicBezTo>
                      <a:pt x="36" y="83"/>
                      <a:pt x="41" y="82"/>
                      <a:pt x="56" y="86"/>
                    </a:cubicBezTo>
                    <a:cubicBezTo>
                      <a:pt x="66" y="89"/>
                      <a:pt x="198" y="310"/>
                      <a:pt x="218" y="366"/>
                    </a:cubicBezTo>
                    <a:cubicBezTo>
                      <a:pt x="238" y="422"/>
                      <a:pt x="244" y="461"/>
                      <a:pt x="245" y="470"/>
                    </a:cubicBezTo>
                    <a:cubicBezTo>
                      <a:pt x="246" y="479"/>
                      <a:pt x="261" y="482"/>
                      <a:pt x="265" y="483"/>
                    </a:cubicBezTo>
                    <a:cubicBezTo>
                      <a:pt x="269" y="484"/>
                      <a:pt x="270" y="486"/>
                      <a:pt x="279" y="479"/>
                    </a:cubicBezTo>
                    <a:cubicBezTo>
                      <a:pt x="288" y="472"/>
                      <a:pt x="290" y="471"/>
                      <a:pt x="296" y="468"/>
                    </a:cubicBezTo>
                    <a:cubicBezTo>
                      <a:pt x="302" y="465"/>
                      <a:pt x="300" y="458"/>
                      <a:pt x="306" y="457"/>
                    </a:cubicBezTo>
                    <a:cubicBezTo>
                      <a:pt x="312" y="456"/>
                      <a:pt x="312" y="451"/>
                      <a:pt x="323" y="447"/>
                    </a:cubicBezTo>
                    <a:cubicBezTo>
                      <a:pt x="334" y="443"/>
                      <a:pt x="350" y="440"/>
                      <a:pt x="344" y="428"/>
                    </a:cubicBezTo>
                    <a:cubicBezTo>
                      <a:pt x="338" y="416"/>
                      <a:pt x="340" y="414"/>
                      <a:pt x="327" y="409"/>
                    </a:cubicBezTo>
                    <a:cubicBezTo>
                      <a:pt x="314" y="404"/>
                      <a:pt x="297" y="403"/>
                      <a:pt x="249" y="320"/>
                    </a:cubicBezTo>
                    <a:cubicBezTo>
                      <a:pt x="201" y="237"/>
                      <a:pt x="151" y="141"/>
                      <a:pt x="138" y="104"/>
                    </a:cubicBezTo>
                    <a:cubicBezTo>
                      <a:pt x="125" y="67"/>
                      <a:pt x="116" y="37"/>
                      <a:pt x="109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4" name="Freeform 359"/>
              <p:cNvSpPr>
                <a:spLocks/>
              </p:cNvSpPr>
              <p:nvPr/>
            </p:nvSpPr>
            <p:spPr bwMode="auto">
              <a:xfrm>
                <a:off x="2283263" y="1386989"/>
                <a:ext cx="441325" cy="769938"/>
              </a:xfrm>
              <a:custGeom>
                <a:avLst/>
                <a:gdLst>
                  <a:gd name="T0" fmla="*/ 20 w 275"/>
                  <a:gd name="T1" fmla="*/ 68 h 481"/>
                  <a:gd name="T2" fmla="*/ 56 w 275"/>
                  <a:gd name="T3" fmla="*/ 82 h 481"/>
                  <a:gd name="T4" fmla="*/ 218 w 275"/>
                  <a:gd name="T5" fmla="*/ 362 h 481"/>
                  <a:gd name="T6" fmla="*/ 245 w 275"/>
                  <a:gd name="T7" fmla="*/ 466 h 481"/>
                  <a:gd name="T8" fmla="*/ 265 w 275"/>
                  <a:gd name="T9" fmla="*/ 479 h 481"/>
                  <a:gd name="T10" fmla="*/ 275 w 275"/>
                  <a:gd name="T11" fmla="*/ 477 h 481"/>
                  <a:gd name="T12" fmla="*/ 260 w 275"/>
                  <a:gd name="T13" fmla="*/ 466 h 481"/>
                  <a:gd name="T14" fmla="*/ 233 w 275"/>
                  <a:gd name="T15" fmla="*/ 362 h 481"/>
                  <a:gd name="T16" fmla="*/ 70 w 275"/>
                  <a:gd name="T17" fmla="*/ 82 h 481"/>
                  <a:gd name="T18" fmla="*/ 35 w 275"/>
                  <a:gd name="T19" fmla="*/ 68 h 481"/>
                  <a:gd name="T20" fmla="*/ 13 w 275"/>
                  <a:gd name="T21" fmla="*/ 27 h 481"/>
                  <a:gd name="T22" fmla="*/ 51 w 275"/>
                  <a:gd name="T23" fmla="*/ 2 h 481"/>
                  <a:gd name="T24" fmla="*/ 53 w 275"/>
                  <a:gd name="T25" fmla="*/ 1 h 481"/>
                  <a:gd name="T26" fmla="*/ 36 w 275"/>
                  <a:gd name="T27" fmla="*/ 2 h 481"/>
                  <a:gd name="T28" fmla="*/ 7 w 275"/>
                  <a:gd name="T29" fmla="*/ 24 h 481"/>
                  <a:gd name="T30" fmla="*/ 20 w 275"/>
                  <a:gd name="T31" fmla="*/ 6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0" y="68"/>
                    </a:moveTo>
                    <a:cubicBezTo>
                      <a:pt x="36" y="79"/>
                      <a:pt x="41" y="78"/>
                      <a:pt x="56" y="82"/>
                    </a:cubicBezTo>
                    <a:cubicBezTo>
                      <a:pt x="66" y="85"/>
                      <a:pt x="198" y="306"/>
                      <a:pt x="218" y="362"/>
                    </a:cubicBezTo>
                    <a:cubicBezTo>
                      <a:pt x="238" y="418"/>
                      <a:pt x="244" y="457"/>
                      <a:pt x="245" y="466"/>
                    </a:cubicBezTo>
                    <a:cubicBezTo>
                      <a:pt x="246" y="475"/>
                      <a:pt x="261" y="478"/>
                      <a:pt x="265" y="479"/>
                    </a:cubicBezTo>
                    <a:cubicBezTo>
                      <a:pt x="268" y="479"/>
                      <a:pt x="270" y="481"/>
                      <a:pt x="275" y="477"/>
                    </a:cubicBezTo>
                    <a:cubicBezTo>
                      <a:pt x="269" y="476"/>
                      <a:pt x="260" y="472"/>
                      <a:pt x="260" y="466"/>
                    </a:cubicBezTo>
                    <a:cubicBezTo>
                      <a:pt x="259" y="457"/>
                      <a:pt x="253" y="418"/>
                      <a:pt x="233" y="362"/>
                    </a:cubicBezTo>
                    <a:cubicBezTo>
                      <a:pt x="213" y="306"/>
                      <a:pt x="81" y="85"/>
                      <a:pt x="70" y="82"/>
                    </a:cubicBezTo>
                    <a:cubicBezTo>
                      <a:pt x="56" y="78"/>
                      <a:pt x="51" y="79"/>
                      <a:pt x="35" y="68"/>
                    </a:cubicBezTo>
                    <a:cubicBezTo>
                      <a:pt x="27" y="62"/>
                      <a:pt x="5" y="46"/>
                      <a:pt x="13" y="27"/>
                    </a:cubicBezTo>
                    <a:cubicBezTo>
                      <a:pt x="20" y="9"/>
                      <a:pt x="46" y="4"/>
                      <a:pt x="51" y="2"/>
                    </a:cubicBezTo>
                    <a:cubicBezTo>
                      <a:pt x="51" y="2"/>
                      <a:pt x="52" y="1"/>
                      <a:pt x="53" y="1"/>
                    </a:cubicBezTo>
                    <a:cubicBezTo>
                      <a:pt x="45" y="0"/>
                      <a:pt x="40" y="0"/>
                      <a:pt x="36" y="2"/>
                    </a:cubicBezTo>
                    <a:cubicBezTo>
                      <a:pt x="32" y="4"/>
                      <a:pt x="15" y="5"/>
                      <a:pt x="7" y="24"/>
                    </a:cubicBezTo>
                    <a:cubicBezTo>
                      <a:pt x="0" y="42"/>
                      <a:pt x="12" y="62"/>
                      <a:pt x="20" y="6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5" name="Freeform 360"/>
              <p:cNvSpPr>
                <a:spLocks/>
              </p:cNvSpPr>
              <p:nvPr/>
            </p:nvSpPr>
            <p:spPr bwMode="auto">
              <a:xfrm>
                <a:off x="2288026" y="1379051"/>
                <a:ext cx="550863" cy="777875"/>
              </a:xfrm>
              <a:custGeom>
                <a:avLst/>
                <a:gdLst>
                  <a:gd name="T0" fmla="*/ 3 w 344"/>
                  <a:gd name="T1" fmla="*/ 28 h 486"/>
                  <a:gd name="T2" fmla="*/ 6 w 344"/>
                  <a:gd name="T3" fmla="*/ 61 h 486"/>
                  <a:gd name="T4" fmla="*/ 35 w 344"/>
                  <a:gd name="T5" fmla="*/ 84 h 486"/>
                  <a:gd name="T6" fmla="*/ 52 w 344"/>
                  <a:gd name="T7" fmla="*/ 88 h 486"/>
                  <a:gd name="T8" fmla="*/ 52 w 344"/>
                  <a:gd name="T9" fmla="*/ 88 h 486"/>
                  <a:gd name="T10" fmla="*/ 52 w 344"/>
                  <a:gd name="T11" fmla="*/ 88 h 486"/>
                  <a:gd name="T12" fmla="*/ 64 w 344"/>
                  <a:gd name="T13" fmla="*/ 103 h 486"/>
                  <a:gd name="T14" fmla="*/ 214 w 344"/>
                  <a:gd name="T15" fmla="*/ 367 h 486"/>
                  <a:gd name="T16" fmla="*/ 244 w 344"/>
                  <a:gd name="T17" fmla="*/ 477 h 486"/>
                  <a:gd name="T18" fmla="*/ 262 w 344"/>
                  <a:gd name="T19" fmla="*/ 485 h 486"/>
                  <a:gd name="T20" fmla="*/ 271 w 344"/>
                  <a:gd name="T21" fmla="*/ 485 h 486"/>
                  <a:gd name="T22" fmla="*/ 294 w 344"/>
                  <a:gd name="T23" fmla="*/ 470 h 486"/>
                  <a:gd name="T24" fmla="*/ 300 w 344"/>
                  <a:gd name="T25" fmla="*/ 461 h 486"/>
                  <a:gd name="T26" fmla="*/ 303 w 344"/>
                  <a:gd name="T27" fmla="*/ 459 h 486"/>
                  <a:gd name="T28" fmla="*/ 320 w 344"/>
                  <a:gd name="T29" fmla="*/ 449 h 486"/>
                  <a:gd name="T30" fmla="*/ 341 w 344"/>
                  <a:gd name="T31" fmla="*/ 440 h 486"/>
                  <a:gd name="T32" fmla="*/ 342 w 344"/>
                  <a:gd name="T33" fmla="*/ 428 h 486"/>
                  <a:gd name="T34" fmla="*/ 332 w 344"/>
                  <a:gd name="T35" fmla="*/ 412 h 486"/>
                  <a:gd name="T36" fmla="*/ 299 w 344"/>
                  <a:gd name="T37" fmla="*/ 393 h 486"/>
                  <a:gd name="T38" fmla="*/ 179 w 344"/>
                  <a:gd name="T39" fmla="*/ 195 h 486"/>
                  <a:gd name="T40" fmla="*/ 120 w 344"/>
                  <a:gd name="T41" fmla="*/ 56 h 486"/>
                  <a:gd name="T42" fmla="*/ 107 w 344"/>
                  <a:gd name="T43" fmla="*/ 32 h 486"/>
                  <a:gd name="T44" fmla="*/ 92 w 344"/>
                  <a:gd name="T45" fmla="*/ 19 h 486"/>
                  <a:gd name="T46" fmla="*/ 70 w 344"/>
                  <a:gd name="T47" fmla="*/ 0 h 486"/>
                  <a:gd name="T48" fmla="*/ 54 w 344"/>
                  <a:gd name="T49" fmla="*/ 5 h 486"/>
                  <a:gd name="T50" fmla="*/ 41 w 344"/>
                  <a:gd name="T51" fmla="*/ 4 h 486"/>
                  <a:gd name="T52" fmla="*/ 26 w 344"/>
                  <a:gd name="T53" fmla="*/ 8 h 486"/>
                  <a:gd name="T54" fmla="*/ 16 w 344"/>
                  <a:gd name="T55" fmla="*/ 14 h 486"/>
                  <a:gd name="T56" fmla="*/ 27 w 344"/>
                  <a:gd name="T57" fmla="*/ 11 h 486"/>
                  <a:gd name="T58" fmla="*/ 41 w 344"/>
                  <a:gd name="T59" fmla="*/ 7 h 486"/>
                  <a:gd name="T60" fmla="*/ 54 w 344"/>
                  <a:gd name="T61" fmla="*/ 8 h 486"/>
                  <a:gd name="T62" fmla="*/ 70 w 344"/>
                  <a:gd name="T63" fmla="*/ 3 h 486"/>
                  <a:gd name="T64" fmla="*/ 89 w 344"/>
                  <a:gd name="T65" fmla="*/ 21 h 486"/>
                  <a:gd name="T66" fmla="*/ 105 w 344"/>
                  <a:gd name="T67" fmla="*/ 34 h 486"/>
                  <a:gd name="T68" fmla="*/ 134 w 344"/>
                  <a:gd name="T69" fmla="*/ 105 h 486"/>
                  <a:gd name="T70" fmla="*/ 245 w 344"/>
                  <a:gd name="T71" fmla="*/ 321 h 486"/>
                  <a:gd name="T72" fmla="*/ 323 w 344"/>
                  <a:gd name="T73" fmla="*/ 411 h 486"/>
                  <a:gd name="T74" fmla="*/ 335 w 344"/>
                  <a:gd name="T75" fmla="*/ 419 h 486"/>
                  <a:gd name="T76" fmla="*/ 341 w 344"/>
                  <a:gd name="T77" fmla="*/ 433 h 486"/>
                  <a:gd name="T78" fmla="*/ 331 w 344"/>
                  <a:gd name="T79" fmla="*/ 442 h 486"/>
                  <a:gd name="T80" fmla="*/ 309 w 344"/>
                  <a:gd name="T81" fmla="*/ 453 h 486"/>
                  <a:gd name="T82" fmla="*/ 303 w 344"/>
                  <a:gd name="T83" fmla="*/ 456 h 486"/>
                  <a:gd name="T84" fmla="*/ 296 w 344"/>
                  <a:gd name="T85" fmla="*/ 463 h 486"/>
                  <a:gd name="T86" fmla="*/ 275 w 344"/>
                  <a:gd name="T87" fmla="*/ 478 h 486"/>
                  <a:gd name="T88" fmla="*/ 266 w 344"/>
                  <a:gd name="T89" fmla="*/ 483 h 486"/>
                  <a:gd name="T90" fmla="*/ 251 w 344"/>
                  <a:gd name="T91" fmla="*/ 479 h 486"/>
                  <a:gd name="T92" fmla="*/ 243 w 344"/>
                  <a:gd name="T93" fmla="*/ 470 h 486"/>
                  <a:gd name="T94" fmla="*/ 184 w 344"/>
                  <a:gd name="T95" fmla="*/ 299 h 486"/>
                  <a:gd name="T96" fmla="*/ 71 w 344"/>
                  <a:gd name="T97" fmla="*/ 108 h 486"/>
                  <a:gd name="T98" fmla="*/ 56 w 344"/>
                  <a:gd name="T99" fmla="*/ 88 h 486"/>
                  <a:gd name="T100" fmla="*/ 53 w 344"/>
                  <a:gd name="T101" fmla="*/ 85 h 486"/>
                  <a:gd name="T102" fmla="*/ 18 w 344"/>
                  <a:gd name="T103" fmla="*/ 72 h 486"/>
                  <a:gd name="T104" fmla="*/ 3 w 344"/>
                  <a:gd name="T105" fmla="*/ 41 h 486"/>
                  <a:gd name="T106" fmla="*/ 6 w 344"/>
                  <a:gd name="T107" fmla="*/ 28 h 486"/>
                  <a:gd name="T108" fmla="*/ 4 w 344"/>
                  <a:gd name="T109" fmla="*/ 27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4" h="486">
                    <a:moveTo>
                      <a:pt x="4" y="27"/>
                    </a:moveTo>
                    <a:cubicBezTo>
                      <a:pt x="3" y="27"/>
                      <a:pt x="3" y="28"/>
                      <a:pt x="3" y="28"/>
                    </a:cubicBezTo>
                    <a:cubicBezTo>
                      <a:pt x="1" y="32"/>
                      <a:pt x="0" y="37"/>
                      <a:pt x="0" y="41"/>
                    </a:cubicBezTo>
                    <a:cubicBezTo>
                      <a:pt x="0" y="48"/>
                      <a:pt x="3" y="56"/>
                      <a:pt x="6" y="61"/>
                    </a:cubicBezTo>
                    <a:cubicBezTo>
                      <a:pt x="9" y="67"/>
                      <a:pt x="13" y="72"/>
                      <a:pt x="16" y="74"/>
                    </a:cubicBezTo>
                    <a:cubicBezTo>
                      <a:pt x="24" y="80"/>
                      <a:pt x="30" y="82"/>
                      <a:pt x="35" y="84"/>
                    </a:cubicBezTo>
                    <a:cubicBezTo>
                      <a:pt x="40" y="85"/>
                      <a:pt x="45" y="86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3" y="88"/>
                      <a:pt x="53" y="89"/>
                    </a:cubicBezTo>
                    <a:cubicBezTo>
                      <a:pt x="55" y="91"/>
                      <a:pt x="59" y="96"/>
                      <a:pt x="64" y="103"/>
                    </a:cubicBezTo>
                    <a:cubicBezTo>
                      <a:pt x="82" y="129"/>
                      <a:pt x="115" y="183"/>
                      <a:pt x="146" y="237"/>
                    </a:cubicBezTo>
                    <a:cubicBezTo>
                      <a:pt x="177" y="291"/>
                      <a:pt x="205" y="344"/>
                      <a:pt x="214" y="367"/>
                    </a:cubicBezTo>
                    <a:cubicBezTo>
                      <a:pt x="234" y="423"/>
                      <a:pt x="239" y="462"/>
                      <a:pt x="240" y="471"/>
                    </a:cubicBezTo>
                    <a:cubicBezTo>
                      <a:pt x="241" y="473"/>
                      <a:pt x="242" y="476"/>
                      <a:pt x="244" y="477"/>
                    </a:cubicBezTo>
                    <a:cubicBezTo>
                      <a:pt x="247" y="480"/>
                      <a:pt x="250" y="482"/>
                      <a:pt x="254" y="483"/>
                    </a:cubicBezTo>
                    <a:cubicBezTo>
                      <a:pt x="257" y="484"/>
                      <a:pt x="260" y="485"/>
                      <a:pt x="262" y="485"/>
                    </a:cubicBezTo>
                    <a:cubicBezTo>
                      <a:pt x="263" y="485"/>
                      <a:pt x="264" y="486"/>
                      <a:pt x="266" y="486"/>
                    </a:cubicBezTo>
                    <a:cubicBezTo>
                      <a:pt x="268" y="486"/>
                      <a:pt x="269" y="486"/>
                      <a:pt x="271" y="485"/>
                    </a:cubicBezTo>
                    <a:cubicBezTo>
                      <a:pt x="272" y="484"/>
                      <a:pt x="274" y="483"/>
                      <a:pt x="277" y="481"/>
                    </a:cubicBezTo>
                    <a:cubicBezTo>
                      <a:pt x="286" y="474"/>
                      <a:pt x="288" y="473"/>
                      <a:pt x="294" y="470"/>
                    </a:cubicBezTo>
                    <a:cubicBezTo>
                      <a:pt x="295" y="469"/>
                      <a:pt x="297" y="468"/>
                      <a:pt x="297" y="467"/>
                    </a:cubicBezTo>
                    <a:cubicBezTo>
                      <a:pt x="299" y="465"/>
                      <a:pt x="299" y="463"/>
                      <a:pt x="300" y="461"/>
                    </a:cubicBezTo>
                    <a:cubicBezTo>
                      <a:pt x="300" y="461"/>
                      <a:pt x="301" y="460"/>
                      <a:pt x="301" y="460"/>
                    </a:cubicBezTo>
                    <a:cubicBezTo>
                      <a:pt x="302" y="459"/>
                      <a:pt x="302" y="459"/>
                      <a:pt x="303" y="459"/>
                    </a:cubicBezTo>
                    <a:cubicBezTo>
                      <a:pt x="305" y="459"/>
                      <a:pt x="306" y="458"/>
                      <a:pt x="307" y="457"/>
                    </a:cubicBezTo>
                    <a:cubicBezTo>
                      <a:pt x="311" y="455"/>
                      <a:pt x="312" y="452"/>
                      <a:pt x="320" y="449"/>
                    </a:cubicBezTo>
                    <a:cubicBezTo>
                      <a:pt x="325" y="447"/>
                      <a:pt x="331" y="446"/>
                      <a:pt x="335" y="444"/>
                    </a:cubicBezTo>
                    <a:cubicBezTo>
                      <a:pt x="338" y="442"/>
                      <a:pt x="340" y="441"/>
                      <a:pt x="341" y="440"/>
                    </a:cubicBezTo>
                    <a:cubicBezTo>
                      <a:pt x="343" y="438"/>
                      <a:pt x="344" y="436"/>
                      <a:pt x="344" y="433"/>
                    </a:cubicBezTo>
                    <a:cubicBezTo>
                      <a:pt x="344" y="432"/>
                      <a:pt x="343" y="430"/>
                      <a:pt x="342" y="428"/>
                    </a:cubicBezTo>
                    <a:cubicBezTo>
                      <a:pt x="339" y="422"/>
                      <a:pt x="338" y="419"/>
                      <a:pt x="336" y="416"/>
                    </a:cubicBezTo>
                    <a:cubicBezTo>
                      <a:pt x="335" y="414"/>
                      <a:pt x="334" y="413"/>
                      <a:pt x="332" y="412"/>
                    </a:cubicBezTo>
                    <a:cubicBezTo>
                      <a:pt x="330" y="411"/>
                      <a:pt x="328" y="409"/>
                      <a:pt x="324" y="408"/>
                    </a:cubicBezTo>
                    <a:cubicBezTo>
                      <a:pt x="318" y="406"/>
                      <a:pt x="311" y="404"/>
                      <a:pt x="299" y="393"/>
                    </a:cubicBezTo>
                    <a:cubicBezTo>
                      <a:pt x="287" y="382"/>
                      <a:pt x="271" y="361"/>
                      <a:pt x="247" y="320"/>
                    </a:cubicBezTo>
                    <a:cubicBezTo>
                      <a:pt x="223" y="278"/>
                      <a:pt x="199" y="234"/>
                      <a:pt x="179" y="195"/>
                    </a:cubicBezTo>
                    <a:cubicBezTo>
                      <a:pt x="159" y="156"/>
                      <a:pt x="143" y="122"/>
                      <a:pt x="136" y="104"/>
                    </a:cubicBezTo>
                    <a:cubicBezTo>
                      <a:pt x="130" y="86"/>
                      <a:pt x="125" y="69"/>
                      <a:pt x="120" y="56"/>
                    </a:cubicBezTo>
                    <a:cubicBezTo>
                      <a:pt x="118" y="50"/>
                      <a:pt x="115" y="45"/>
                      <a:pt x="113" y="40"/>
                    </a:cubicBezTo>
                    <a:cubicBezTo>
                      <a:pt x="111" y="36"/>
                      <a:pt x="109" y="33"/>
                      <a:pt x="107" y="32"/>
                    </a:cubicBezTo>
                    <a:cubicBezTo>
                      <a:pt x="104" y="30"/>
                      <a:pt x="101" y="28"/>
                      <a:pt x="99" y="26"/>
                    </a:cubicBezTo>
                    <a:cubicBezTo>
                      <a:pt x="96" y="25"/>
                      <a:pt x="93" y="23"/>
                      <a:pt x="92" y="19"/>
                    </a:cubicBezTo>
                    <a:cubicBezTo>
                      <a:pt x="90" y="16"/>
                      <a:pt x="87" y="11"/>
                      <a:pt x="83" y="7"/>
                    </a:cubicBezTo>
                    <a:cubicBezTo>
                      <a:pt x="79" y="3"/>
                      <a:pt x="75" y="0"/>
                      <a:pt x="70" y="0"/>
                    </a:cubicBezTo>
                    <a:cubicBezTo>
                      <a:pt x="66" y="0"/>
                      <a:pt x="63" y="1"/>
                      <a:pt x="61" y="2"/>
                    </a:cubicBezTo>
                    <a:cubicBezTo>
                      <a:pt x="58" y="4"/>
                      <a:pt x="57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48" y="4"/>
                      <a:pt x="44" y="4"/>
                      <a:pt x="41" y="4"/>
                    </a:cubicBezTo>
                    <a:cubicBezTo>
                      <a:pt x="38" y="4"/>
                      <a:pt x="35" y="4"/>
                      <a:pt x="32" y="6"/>
                    </a:cubicBezTo>
                    <a:cubicBezTo>
                      <a:pt x="31" y="6"/>
                      <a:pt x="29" y="7"/>
                      <a:pt x="26" y="8"/>
                    </a:cubicBezTo>
                    <a:cubicBezTo>
                      <a:pt x="23" y="9"/>
                      <a:pt x="20" y="10"/>
                      <a:pt x="16" y="12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1" y="13"/>
                      <a:pt x="24" y="11"/>
                      <a:pt x="27" y="11"/>
                    </a:cubicBezTo>
                    <a:cubicBezTo>
                      <a:pt x="30" y="10"/>
                      <a:pt x="32" y="9"/>
                      <a:pt x="34" y="8"/>
                    </a:cubicBezTo>
                    <a:cubicBezTo>
                      <a:pt x="36" y="7"/>
                      <a:pt x="38" y="7"/>
                      <a:pt x="41" y="7"/>
                    </a:cubicBezTo>
                    <a:cubicBezTo>
                      <a:pt x="44" y="7"/>
                      <a:pt x="47" y="7"/>
                      <a:pt x="51" y="8"/>
                    </a:cubicBezTo>
                    <a:cubicBezTo>
                      <a:pt x="52" y="8"/>
                      <a:pt x="53" y="8"/>
                      <a:pt x="54" y="8"/>
                    </a:cubicBezTo>
                    <a:cubicBezTo>
                      <a:pt x="57" y="8"/>
                      <a:pt x="60" y="6"/>
                      <a:pt x="62" y="5"/>
                    </a:cubicBezTo>
                    <a:cubicBezTo>
                      <a:pt x="64" y="4"/>
                      <a:pt x="66" y="3"/>
                      <a:pt x="70" y="3"/>
                    </a:cubicBezTo>
                    <a:cubicBezTo>
                      <a:pt x="73" y="3"/>
                      <a:pt x="77" y="5"/>
                      <a:pt x="81" y="9"/>
                    </a:cubicBezTo>
                    <a:cubicBezTo>
                      <a:pt x="85" y="13"/>
                      <a:pt x="88" y="17"/>
                      <a:pt x="89" y="21"/>
                    </a:cubicBezTo>
                    <a:cubicBezTo>
                      <a:pt x="91" y="25"/>
                      <a:pt x="94" y="27"/>
                      <a:pt x="97" y="29"/>
                    </a:cubicBezTo>
                    <a:cubicBezTo>
                      <a:pt x="100" y="31"/>
                      <a:pt x="103" y="32"/>
                      <a:pt x="105" y="34"/>
                    </a:cubicBezTo>
                    <a:cubicBezTo>
                      <a:pt x="107" y="35"/>
                      <a:pt x="109" y="38"/>
                      <a:pt x="111" y="42"/>
                    </a:cubicBezTo>
                    <a:cubicBezTo>
                      <a:pt x="117" y="54"/>
                      <a:pt x="124" y="77"/>
                      <a:pt x="134" y="105"/>
                    </a:cubicBezTo>
                    <a:cubicBezTo>
                      <a:pt x="140" y="124"/>
                      <a:pt x="156" y="157"/>
                      <a:pt x="176" y="196"/>
                    </a:cubicBezTo>
                    <a:cubicBezTo>
                      <a:pt x="196" y="235"/>
                      <a:pt x="221" y="280"/>
                      <a:pt x="245" y="321"/>
                    </a:cubicBezTo>
                    <a:cubicBezTo>
                      <a:pt x="269" y="363"/>
                      <a:pt x="285" y="384"/>
                      <a:pt x="297" y="395"/>
                    </a:cubicBezTo>
                    <a:cubicBezTo>
                      <a:pt x="309" y="407"/>
                      <a:pt x="317" y="409"/>
                      <a:pt x="323" y="411"/>
                    </a:cubicBezTo>
                    <a:cubicBezTo>
                      <a:pt x="327" y="412"/>
                      <a:pt x="329" y="413"/>
                      <a:pt x="330" y="414"/>
                    </a:cubicBezTo>
                    <a:cubicBezTo>
                      <a:pt x="333" y="416"/>
                      <a:pt x="334" y="417"/>
                      <a:pt x="335" y="419"/>
                    </a:cubicBezTo>
                    <a:cubicBezTo>
                      <a:pt x="336" y="422"/>
                      <a:pt x="337" y="425"/>
                      <a:pt x="340" y="429"/>
                    </a:cubicBezTo>
                    <a:cubicBezTo>
                      <a:pt x="340" y="431"/>
                      <a:pt x="341" y="432"/>
                      <a:pt x="341" y="433"/>
                    </a:cubicBezTo>
                    <a:cubicBezTo>
                      <a:pt x="341" y="435"/>
                      <a:pt x="340" y="436"/>
                      <a:pt x="339" y="438"/>
                    </a:cubicBezTo>
                    <a:cubicBezTo>
                      <a:pt x="337" y="439"/>
                      <a:pt x="334" y="441"/>
                      <a:pt x="331" y="442"/>
                    </a:cubicBezTo>
                    <a:cubicBezTo>
                      <a:pt x="327" y="444"/>
                      <a:pt x="323" y="445"/>
                      <a:pt x="319" y="446"/>
                    </a:cubicBezTo>
                    <a:cubicBezTo>
                      <a:pt x="314" y="448"/>
                      <a:pt x="311" y="451"/>
                      <a:pt x="309" y="453"/>
                    </a:cubicBezTo>
                    <a:cubicBezTo>
                      <a:pt x="308" y="454"/>
                      <a:pt x="307" y="454"/>
                      <a:pt x="306" y="455"/>
                    </a:cubicBezTo>
                    <a:cubicBezTo>
                      <a:pt x="305" y="455"/>
                      <a:pt x="304" y="456"/>
                      <a:pt x="303" y="456"/>
                    </a:cubicBezTo>
                    <a:cubicBezTo>
                      <a:pt x="301" y="456"/>
                      <a:pt x="300" y="457"/>
                      <a:pt x="299" y="458"/>
                    </a:cubicBezTo>
                    <a:cubicBezTo>
                      <a:pt x="297" y="460"/>
                      <a:pt x="297" y="462"/>
                      <a:pt x="296" y="463"/>
                    </a:cubicBezTo>
                    <a:cubicBezTo>
                      <a:pt x="295" y="465"/>
                      <a:pt x="294" y="466"/>
                      <a:pt x="292" y="467"/>
                    </a:cubicBezTo>
                    <a:cubicBezTo>
                      <a:pt x="286" y="470"/>
                      <a:pt x="284" y="471"/>
                      <a:pt x="275" y="478"/>
                    </a:cubicBezTo>
                    <a:cubicBezTo>
                      <a:pt x="273" y="480"/>
                      <a:pt x="271" y="482"/>
                      <a:pt x="269" y="482"/>
                    </a:cubicBezTo>
                    <a:cubicBezTo>
                      <a:pt x="268" y="483"/>
                      <a:pt x="267" y="483"/>
                      <a:pt x="266" y="483"/>
                    </a:cubicBezTo>
                    <a:cubicBezTo>
                      <a:pt x="265" y="483"/>
                      <a:pt x="264" y="483"/>
                      <a:pt x="262" y="482"/>
                    </a:cubicBezTo>
                    <a:cubicBezTo>
                      <a:pt x="260" y="482"/>
                      <a:pt x="256" y="481"/>
                      <a:pt x="251" y="479"/>
                    </a:cubicBezTo>
                    <a:cubicBezTo>
                      <a:pt x="249" y="478"/>
                      <a:pt x="247" y="477"/>
                      <a:pt x="246" y="475"/>
                    </a:cubicBezTo>
                    <a:cubicBezTo>
                      <a:pt x="245" y="474"/>
                      <a:pt x="244" y="472"/>
                      <a:pt x="243" y="470"/>
                    </a:cubicBezTo>
                    <a:cubicBezTo>
                      <a:pt x="242" y="461"/>
                      <a:pt x="236" y="422"/>
                      <a:pt x="216" y="366"/>
                    </a:cubicBezTo>
                    <a:cubicBezTo>
                      <a:pt x="211" y="352"/>
                      <a:pt x="199" y="328"/>
                      <a:pt x="184" y="299"/>
                    </a:cubicBezTo>
                    <a:cubicBezTo>
                      <a:pt x="161" y="256"/>
                      <a:pt x="130" y="203"/>
                      <a:pt x="105" y="161"/>
                    </a:cubicBezTo>
                    <a:cubicBezTo>
                      <a:pt x="92" y="140"/>
                      <a:pt x="80" y="121"/>
                      <a:pt x="71" y="108"/>
                    </a:cubicBezTo>
                    <a:cubicBezTo>
                      <a:pt x="67" y="101"/>
                      <a:pt x="63" y="96"/>
                      <a:pt x="60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6" y="87"/>
                      <a:pt x="55" y="87"/>
                      <a:pt x="55" y="86"/>
                    </a:cubicBezTo>
                    <a:cubicBezTo>
                      <a:pt x="54" y="86"/>
                      <a:pt x="54" y="86"/>
                      <a:pt x="53" y="85"/>
                    </a:cubicBezTo>
                    <a:cubicBezTo>
                      <a:pt x="46" y="83"/>
                      <a:pt x="41" y="83"/>
                      <a:pt x="36" y="81"/>
                    </a:cubicBezTo>
                    <a:cubicBezTo>
                      <a:pt x="31" y="80"/>
                      <a:pt x="26" y="77"/>
                      <a:pt x="18" y="72"/>
                    </a:cubicBezTo>
                    <a:cubicBezTo>
                      <a:pt x="15" y="70"/>
                      <a:pt x="11" y="65"/>
                      <a:pt x="8" y="60"/>
                    </a:cubicBezTo>
                    <a:cubicBezTo>
                      <a:pt x="5" y="54"/>
                      <a:pt x="3" y="48"/>
                      <a:pt x="3" y="41"/>
                    </a:cubicBezTo>
                    <a:cubicBezTo>
                      <a:pt x="3" y="37"/>
                      <a:pt x="4" y="33"/>
                      <a:pt x="6" y="29"/>
                    </a:cubicBezTo>
                    <a:cubicBezTo>
                      <a:pt x="6" y="29"/>
                      <a:pt x="6" y="28"/>
                      <a:pt x="6" y="28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5"/>
                      <a:pt x="4" y="26"/>
                      <a:pt x="4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6" name="Freeform 361"/>
              <p:cNvSpPr>
                <a:spLocks/>
              </p:cNvSpPr>
              <p:nvPr/>
            </p:nvSpPr>
            <p:spPr bwMode="auto">
              <a:xfrm>
                <a:off x="2362638" y="1404451"/>
                <a:ext cx="50800" cy="28575"/>
              </a:xfrm>
              <a:custGeom>
                <a:avLst/>
                <a:gdLst>
                  <a:gd name="T0" fmla="*/ 30 w 32"/>
                  <a:gd name="T1" fmla="*/ 1 h 18"/>
                  <a:gd name="T2" fmla="*/ 30 w 32"/>
                  <a:gd name="T3" fmla="*/ 1 h 18"/>
                  <a:gd name="T4" fmla="*/ 18 w 32"/>
                  <a:gd name="T5" fmla="*/ 9 h 18"/>
                  <a:gd name="T6" fmla="*/ 1 w 32"/>
                  <a:gd name="T7" fmla="*/ 17 h 18"/>
                  <a:gd name="T8" fmla="*/ 1 w 32"/>
                  <a:gd name="T9" fmla="*/ 18 h 18"/>
                  <a:gd name="T10" fmla="*/ 2 w 32"/>
                  <a:gd name="T11" fmla="*/ 18 h 18"/>
                  <a:gd name="T12" fmla="*/ 18 w 32"/>
                  <a:gd name="T13" fmla="*/ 11 h 18"/>
                  <a:gd name="T14" fmla="*/ 28 w 32"/>
                  <a:gd name="T15" fmla="*/ 6 h 18"/>
                  <a:gd name="T16" fmla="*/ 32 w 32"/>
                  <a:gd name="T17" fmla="*/ 2 h 18"/>
                  <a:gd name="T18" fmla="*/ 32 w 32"/>
                  <a:gd name="T19" fmla="*/ 0 h 18"/>
                  <a:gd name="T20" fmla="*/ 30 w 32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8">
                    <a:moveTo>
                      <a:pt x="30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4" y="9"/>
                      <a:pt x="18" y="9"/>
                    </a:cubicBezTo>
                    <a:cubicBezTo>
                      <a:pt x="10" y="9"/>
                      <a:pt x="4" y="12"/>
                      <a:pt x="1" y="17"/>
                    </a:cubicBezTo>
                    <a:cubicBezTo>
                      <a:pt x="0" y="17"/>
                      <a:pt x="1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5" y="14"/>
                      <a:pt x="11" y="11"/>
                      <a:pt x="18" y="11"/>
                    </a:cubicBezTo>
                    <a:cubicBezTo>
                      <a:pt x="22" y="11"/>
                      <a:pt x="26" y="8"/>
                      <a:pt x="28" y="6"/>
                    </a:cubicBezTo>
                    <a:cubicBezTo>
                      <a:pt x="31" y="4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7" name="Freeform 362"/>
              <p:cNvSpPr>
                <a:spLocks/>
              </p:cNvSpPr>
              <p:nvPr/>
            </p:nvSpPr>
            <p:spPr bwMode="auto">
              <a:xfrm>
                <a:off x="2049901" y="1379051"/>
                <a:ext cx="306388" cy="401638"/>
              </a:xfrm>
              <a:custGeom>
                <a:avLst/>
                <a:gdLst>
                  <a:gd name="T0" fmla="*/ 16 w 191"/>
                  <a:gd name="T1" fmla="*/ 33 h 251"/>
                  <a:gd name="T2" fmla="*/ 61 w 191"/>
                  <a:gd name="T3" fmla="*/ 26 h 251"/>
                  <a:gd name="T4" fmla="*/ 95 w 191"/>
                  <a:gd name="T5" fmla="*/ 15 h 251"/>
                  <a:gd name="T6" fmla="*/ 110 w 191"/>
                  <a:gd name="T7" fmla="*/ 22 h 251"/>
                  <a:gd name="T8" fmla="*/ 124 w 191"/>
                  <a:gd name="T9" fmla="*/ 27 h 251"/>
                  <a:gd name="T10" fmla="*/ 132 w 191"/>
                  <a:gd name="T11" fmla="*/ 20 h 251"/>
                  <a:gd name="T12" fmla="*/ 142 w 191"/>
                  <a:gd name="T13" fmla="*/ 12 h 251"/>
                  <a:gd name="T14" fmla="*/ 158 w 191"/>
                  <a:gd name="T15" fmla="*/ 7 h 251"/>
                  <a:gd name="T16" fmla="*/ 174 w 191"/>
                  <a:gd name="T17" fmla="*/ 22 h 251"/>
                  <a:gd name="T18" fmla="*/ 185 w 191"/>
                  <a:gd name="T19" fmla="*/ 43 h 251"/>
                  <a:gd name="T20" fmla="*/ 169 w 191"/>
                  <a:gd name="T21" fmla="*/ 40 h 251"/>
                  <a:gd name="T22" fmla="*/ 154 w 191"/>
                  <a:gd name="T23" fmla="*/ 26 h 251"/>
                  <a:gd name="T24" fmla="*/ 155 w 191"/>
                  <a:gd name="T25" fmla="*/ 59 h 251"/>
                  <a:gd name="T26" fmla="*/ 166 w 191"/>
                  <a:gd name="T27" fmla="*/ 72 h 251"/>
                  <a:gd name="T28" fmla="*/ 175 w 191"/>
                  <a:gd name="T29" fmla="*/ 100 h 251"/>
                  <a:gd name="T30" fmla="*/ 164 w 191"/>
                  <a:gd name="T31" fmla="*/ 106 h 251"/>
                  <a:gd name="T32" fmla="*/ 151 w 191"/>
                  <a:gd name="T33" fmla="*/ 114 h 251"/>
                  <a:gd name="T34" fmla="*/ 123 w 191"/>
                  <a:gd name="T35" fmla="*/ 161 h 251"/>
                  <a:gd name="T36" fmla="*/ 101 w 191"/>
                  <a:gd name="T37" fmla="*/ 193 h 251"/>
                  <a:gd name="T38" fmla="*/ 73 w 191"/>
                  <a:gd name="T39" fmla="*/ 249 h 251"/>
                  <a:gd name="T40" fmla="*/ 26 w 191"/>
                  <a:gd name="T41" fmla="*/ 160 h 251"/>
                  <a:gd name="T42" fmla="*/ 16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6" y="33"/>
                    </a:moveTo>
                    <a:cubicBezTo>
                      <a:pt x="21" y="27"/>
                      <a:pt x="44" y="35"/>
                      <a:pt x="61" y="26"/>
                    </a:cubicBezTo>
                    <a:cubicBezTo>
                      <a:pt x="77" y="17"/>
                      <a:pt x="87" y="13"/>
                      <a:pt x="95" y="15"/>
                    </a:cubicBezTo>
                    <a:cubicBezTo>
                      <a:pt x="103" y="16"/>
                      <a:pt x="103" y="16"/>
                      <a:pt x="110" y="22"/>
                    </a:cubicBezTo>
                    <a:cubicBezTo>
                      <a:pt x="117" y="27"/>
                      <a:pt x="120" y="34"/>
                      <a:pt x="124" y="27"/>
                    </a:cubicBezTo>
                    <a:cubicBezTo>
                      <a:pt x="128" y="20"/>
                      <a:pt x="128" y="20"/>
                      <a:pt x="132" y="20"/>
                    </a:cubicBezTo>
                    <a:cubicBezTo>
                      <a:pt x="137" y="20"/>
                      <a:pt x="138" y="18"/>
                      <a:pt x="142" y="12"/>
                    </a:cubicBezTo>
                    <a:cubicBezTo>
                      <a:pt x="147" y="6"/>
                      <a:pt x="150" y="0"/>
                      <a:pt x="158" y="7"/>
                    </a:cubicBezTo>
                    <a:cubicBezTo>
                      <a:pt x="166" y="13"/>
                      <a:pt x="168" y="17"/>
                      <a:pt x="174" y="22"/>
                    </a:cubicBezTo>
                    <a:cubicBezTo>
                      <a:pt x="180" y="27"/>
                      <a:pt x="191" y="34"/>
                      <a:pt x="185" y="43"/>
                    </a:cubicBezTo>
                    <a:cubicBezTo>
                      <a:pt x="180" y="51"/>
                      <a:pt x="176" y="46"/>
                      <a:pt x="169" y="40"/>
                    </a:cubicBezTo>
                    <a:cubicBezTo>
                      <a:pt x="162" y="34"/>
                      <a:pt x="154" y="26"/>
                      <a:pt x="154" y="26"/>
                    </a:cubicBezTo>
                    <a:cubicBezTo>
                      <a:pt x="154" y="26"/>
                      <a:pt x="149" y="46"/>
                      <a:pt x="155" y="59"/>
                    </a:cubicBezTo>
                    <a:cubicBezTo>
                      <a:pt x="160" y="72"/>
                      <a:pt x="166" y="72"/>
                      <a:pt x="166" y="72"/>
                    </a:cubicBezTo>
                    <a:cubicBezTo>
                      <a:pt x="166" y="72"/>
                      <a:pt x="180" y="92"/>
                      <a:pt x="175" y="100"/>
                    </a:cubicBezTo>
                    <a:cubicBezTo>
                      <a:pt x="170" y="107"/>
                      <a:pt x="170" y="105"/>
                      <a:pt x="164" y="106"/>
                    </a:cubicBezTo>
                    <a:cubicBezTo>
                      <a:pt x="158" y="107"/>
                      <a:pt x="155" y="103"/>
                      <a:pt x="151" y="114"/>
                    </a:cubicBezTo>
                    <a:cubicBezTo>
                      <a:pt x="148" y="124"/>
                      <a:pt x="134" y="149"/>
                      <a:pt x="123" y="161"/>
                    </a:cubicBezTo>
                    <a:cubicBezTo>
                      <a:pt x="111" y="174"/>
                      <a:pt x="105" y="176"/>
                      <a:pt x="101" y="193"/>
                    </a:cubicBezTo>
                    <a:cubicBezTo>
                      <a:pt x="96" y="210"/>
                      <a:pt x="94" y="247"/>
                      <a:pt x="73" y="249"/>
                    </a:cubicBezTo>
                    <a:cubicBezTo>
                      <a:pt x="52" y="251"/>
                      <a:pt x="31" y="188"/>
                      <a:pt x="26" y="160"/>
                    </a:cubicBezTo>
                    <a:cubicBezTo>
                      <a:pt x="21" y="133"/>
                      <a:pt x="0" y="55"/>
                      <a:pt x="16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8" name="Freeform 363"/>
              <p:cNvSpPr>
                <a:spLocks/>
              </p:cNvSpPr>
              <p:nvPr/>
            </p:nvSpPr>
            <p:spPr bwMode="auto">
              <a:xfrm>
                <a:off x="2062601" y="1464776"/>
                <a:ext cx="269875" cy="315913"/>
              </a:xfrm>
              <a:custGeom>
                <a:avLst/>
                <a:gdLst>
                  <a:gd name="T0" fmla="*/ 18 w 169"/>
                  <a:gd name="T1" fmla="*/ 106 h 197"/>
                  <a:gd name="T2" fmla="*/ 65 w 169"/>
                  <a:gd name="T3" fmla="*/ 195 h 197"/>
                  <a:gd name="T4" fmla="*/ 93 w 169"/>
                  <a:gd name="T5" fmla="*/ 139 h 197"/>
                  <a:gd name="T6" fmla="*/ 115 w 169"/>
                  <a:gd name="T7" fmla="*/ 107 h 197"/>
                  <a:gd name="T8" fmla="*/ 143 w 169"/>
                  <a:gd name="T9" fmla="*/ 60 h 197"/>
                  <a:gd name="T10" fmla="*/ 156 w 169"/>
                  <a:gd name="T11" fmla="*/ 52 h 197"/>
                  <a:gd name="T12" fmla="*/ 167 w 169"/>
                  <a:gd name="T13" fmla="*/ 46 h 197"/>
                  <a:gd name="T14" fmla="*/ 165 w 169"/>
                  <a:gd name="T15" fmla="*/ 31 h 197"/>
                  <a:gd name="T16" fmla="*/ 156 w 169"/>
                  <a:gd name="T17" fmla="*/ 36 h 197"/>
                  <a:gd name="T18" fmla="*/ 143 w 169"/>
                  <a:gd name="T19" fmla="*/ 44 h 197"/>
                  <a:gd name="T20" fmla="*/ 115 w 169"/>
                  <a:gd name="T21" fmla="*/ 91 h 197"/>
                  <a:gd name="T22" fmla="*/ 93 w 169"/>
                  <a:gd name="T23" fmla="*/ 123 h 197"/>
                  <a:gd name="T24" fmla="*/ 65 w 169"/>
                  <a:gd name="T25" fmla="*/ 179 h 197"/>
                  <a:gd name="T26" fmla="*/ 18 w 169"/>
                  <a:gd name="T27" fmla="*/ 90 h 197"/>
                  <a:gd name="T28" fmla="*/ 2 w 169"/>
                  <a:gd name="T29" fmla="*/ 0 h 197"/>
                  <a:gd name="T30" fmla="*/ 18 w 169"/>
                  <a:gd name="T31" fmla="*/ 10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197">
                    <a:moveTo>
                      <a:pt x="18" y="106"/>
                    </a:moveTo>
                    <a:cubicBezTo>
                      <a:pt x="23" y="134"/>
                      <a:pt x="44" y="197"/>
                      <a:pt x="65" y="195"/>
                    </a:cubicBezTo>
                    <a:cubicBezTo>
                      <a:pt x="86" y="193"/>
                      <a:pt x="88" y="156"/>
                      <a:pt x="93" y="139"/>
                    </a:cubicBezTo>
                    <a:cubicBezTo>
                      <a:pt x="97" y="122"/>
                      <a:pt x="103" y="120"/>
                      <a:pt x="115" y="107"/>
                    </a:cubicBezTo>
                    <a:cubicBezTo>
                      <a:pt x="126" y="95"/>
                      <a:pt x="140" y="70"/>
                      <a:pt x="143" y="60"/>
                    </a:cubicBezTo>
                    <a:cubicBezTo>
                      <a:pt x="147" y="49"/>
                      <a:pt x="150" y="53"/>
                      <a:pt x="156" y="52"/>
                    </a:cubicBezTo>
                    <a:cubicBezTo>
                      <a:pt x="162" y="51"/>
                      <a:pt x="162" y="53"/>
                      <a:pt x="167" y="46"/>
                    </a:cubicBezTo>
                    <a:cubicBezTo>
                      <a:pt x="169" y="42"/>
                      <a:pt x="168" y="37"/>
                      <a:pt x="165" y="31"/>
                    </a:cubicBezTo>
                    <a:cubicBezTo>
                      <a:pt x="162" y="37"/>
                      <a:pt x="161" y="35"/>
                      <a:pt x="156" y="36"/>
                    </a:cubicBezTo>
                    <a:cubicBezTo>
                      <a:pt x="150" y="37"/>
                      <a:pt x="147" y="33"/>
                      <a:pt x="143" y="44"/>
                    </a:cubicBezTo>
                    <a:cubicBezTo>
                      <a:pt x="140" y="54"/>
                      <a:pt x="126" y="79"/>
                      <a:pt x="115" y="91"/>
                    </a:cubicBezTo>
                    <a:cubicBezTo>
                      <a:pt x="103" y="104"/>
                      <a:pt x="97" y="106"/>
                      <a:pt x="93" y="123"/>
                    </a:cubicBezTo>
                    <a:cubicBezTo>
                      <a:pt x="88" y="140"/>
                      <a:pt x="86" y="177"/>
                      <a:pt x="65" y="179"/>
                    </a:cubicBezTo>
                    <a:cubicBezTo>
                      <a:pt x="44" y="182"/>
                      <a:pt x="23" y="118"/>
                      <a:pt x="18" y="90"/>
                    </a:cubicBezTo>
                    <a:cubicBezTo>
                      <a:pt x="15" y="72"/>
                      <a:pt x="4" y="31"/>
                      <a:pt x="2" y="0"/>
                    </a:cubicBezTo>
                    <a:cubicBezTo>
                      <a:pt x="0" y="32"/>
                      <a:pt x="14" y="85"/>
                      <a:pt x="18" y="10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9" name="Freeform 364"/>
              <p:cNvSpPr>
                <a:spLocks/>
              </p:cNvSpPr>
              <p:nvPr/>
            </p:nvSpPr>
            <p:spPr bwMode="auto">
              <a:xfrm>
                <a:off x="2064188" y="1382226"/>
                <a:ext cx="287338" cy="398463"/>
              </a:xfrm>
              <a:custGeom>
                <a:avLst/>
                <a:gdLst>
                  <a:gd name="T0" fmla="*/ 12 w 179"/>
                  <a:gd name="T1" fmla="*/ 31 h 249"/>
                  <a:gd name="T2" fmla="*/ 52 w 179"/>
                  <a:gd name="T3" fmla="*/ 25 h 249"/>
                  <a:gd name="T4" fmla="*/ 93 w 179"/>
                  <a:gd name="T5" fmla="*/ 16 h 249"/>
                  <a:gd name="T6" fmla="*/ 109 w 179"/>
                  <a:gd name="T7" fmla="*/ 28 h 249"/>
                  <a:gd name="T8" fmla="*/ 117 w 179"/>
                  <a:gd name="T9" fmla="*/ 26 h 249"/>
                  <a:gd name="T10" fmla="*/ 123 w 179"/>
                  <a:gd name="T11" fmla="*/ 19 h 249"/>
                  <a:gd name="T12" fmla="*/ 139 w 179"/>
                  <a:gd name="T13" fmla="*/ 5 h 249"/>
                  <a:gd name="T14" fmla="*/ 157 w 179"/>
                  <a:gd name="T15" fmla="*/ 14 h 249"/>
                  <a:gd name="T16" fmla="*/ 176 w 179"/>
                  <a:gd name="T17" fmla="*/ 36 h 249"/>
                  <a:gd name="T18" fmla="*/ 171 w 179"/>
                  <a:gd name="T19" fmla="*/ 44 h 249"/>
                  <a:gd name="T20" fmla="*/ 151 w 179"/>
                  <a:gd name="T21" fmla="*/ 28 h 249"/>
                  <a:gd name="T22" fmla="*/ 144 w 179"/>
                  <a:gd name="T23" fmla="*/ 24 h 249"/>
                  <a:gd name="T24" fmla="*/ 157 w 179"/>
                  <a:gd name="T25" fmla="*/ 72 h 249"/>
                  <a:gd name="T26" fmla="*/ 157 w 179"/>
                  <a:gd name="T27" fmla="*/ 71 h 249"/>
                  <a:gd name="T28" fmla="*/ 164 w 179"/>
                  <a:gd name="T29" fmla="*/ 97 h 249"/>
                  <a:gd name="T30" fmla="*/ 155 w 179"/>
                  <a:gd name="T31" fmla="*/ 103 h 249"/>
                  <a:gd name="T32" fmla="*/ 145 w 179"/>
                  <a:gd name="T33" fmla="*/ 104 h 249"/>
                  <a:gd name="T34" fmla="*/ 99 w 179"/>
                  <a:gd name="T35" fmla="*/ 172 h 249"/>
                  <a:gd name="T36" fmla="*/ 75 w 179"/>
                  <a:gd name="T37" fmla="*/ 239 h 249"/>
                  <a:gd name="T38" fmla="*/ 56 w 179"/>
                  <a:gd name="T39" fmla="*/ 243 h 249"/>
                  <a:gd name="T40" fmla="*/ 3 w 179"/>
                  <a:gd name="T41" fmla="*/ 59 h 249"/>
                  <a:gd name="T42" fmla="*/ 6 w 179"/>
                  <a:gd name="T43" fmla="*/ 30 h 249"/>
                  <a:gd name="T44" fmla="*/ 33 w 179"/>
                  <a:gd name="T45" fmla="*/ 213 h 249"/>
                  <a:gd name="T46" fmla="*/ 63 w 179"/>
                  <a:gd name="T47" fmla="*/ 249 h 249"/>
                  <a:gd name="T48" fmla="*/ 88 w 179"/>
                  <a:gd name="T49" fmla="*/ 216 h 249"/>
                  <a:gd name="T50" fmla="*/ 115 w 179"/>
                  <a:gd name="T51" fmla="*/ 160 h 249"/>
                  <a:gd name="T52" fmla="*/ 149 w 179"/>
                  <a:gd name="T53" fmla="*/ 106 h 249"/>
                  <a:gd name="T54" fmla="*/ 158 w 179"/>
                  <a:gd name="T55" fmla="*/ 105 h 249"/>
                  <a:gd name="T56" fmla="*/ 167 w 179"/>
                  <a:gd name="T57" fmla="*/ 98 h 249"/>
                  <a:gd name="T58" fmla="*/ 159 w 179"/>
                  <a:gd name="T59" fmla="*/ 69 h 249"/>
                  <a:gd name="T60" fmla="*/ 158 w 179"/>
                  <a:gd name="T61" fmla="*/ 69 h 249"/>
                  <a:gd name="T62" fmla="*/ 145 w 179"/>
                  <a:gd name="T63" fmla="*/ 29 h 249"/>
                  <a:gd name="T64" fmla="*/ 146 w 179"/>
                  <a:gd name="T65" fmla="*/ 25 h 249"/>
                  <a:gd name="T66" fmla="*/ 159 w 179"/>
                  <a:gd name="T67" fmla="*/ 39 h 249"/>
                  <a:gd name="T68" fmla="*/ 174 w 179"/>
                  <a:gd name="T69" fmla="*/ 45 h 249"/>
                  <a:gd name="T70" fmla="*/ 174 w 179"/>
                  <a:gd name="T71" fmla="*/ 26 h 249"/>
                  <a:gd name="T72" fmla="*/ 150 w 179"/>
                  <a:gd name="T73" fmla="*/ 3 h 249"/>
                  <a:gd name="T74" fmla="*/ 132 w 179"/>
                  <a:gd name="T75" fmla="*/ 9 h 249"/>
                  <a:gd name="T76" fmla="*/ 120 w 179"/>
                  <a:gd name="T77" fmla="*/ 16 h 249"/>
                  <a:gd name="T78" fmla="*/ 113 w 179"/>
                  <a:gd name="T79" fmla="*/ 26 h 249"/>
                  <a:gd name="T80" fmla="*/ 102 w 179"/>
                  <a:gd name="T81" fmla="*/ 18 h 249"/>
                  <a:gd name="T82" fmla="*/ 82 w 179"/>
                  <a:gd name="T83" fmla="*/ 11 h 249"/>
                  <a:gd name="T84" fmla="*/ 19 w 179"/>
                  <a:gd name="T85" fmla="*/ 27 h 249"/>
                  <a:gd name="T86" fmla="*/ 7 w 179"/>
                  <a:gd name="T87" fmla="*/ 3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249">
                    <a:moveTo>
                      <a:pt x="7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1"/>
                      <a:pt x="12" y="31"/>
                    </a:cubicBezTo>
                    <a:cubicBezTo>
                      <a:pt x="14" y="30"/>
                      <a:pt x="16" y="30"/>
                      <a:pt x="19" y="30"/>
                    </a:cubicBezTo>
                    <a:cubicBezTo>
                      <a:pt x="21" y="30"/>
                      <a:pt x="24" y="30"/>
                      <a:pt x="26" y="30"/>
                    </a:cubicBezTo>
                    <a:cubicBezTo>
                      <a:pt x="35" y="30"/>
                      <a:pt x="44" y="30"/>
                      <a:pt x="52" y="25"/>
                    </a:cubicBezTo>
                    <a:cubicBezTo>
                      <a:pt x="66" y="17"/>
                      <a:pt x="75" y="14"/>
                      <a:pt x="82" y="14"/>
                    </a:cubicBezTo>
                    <a:cubicBezTo>
                      <a:pt x="83" y="14"/>
                      <a:pt x="84" y="14"/>
                      <a:pt x="85" y="14"/>
                    </a:cubicBezTo>
                    <a:cubicBezTo>
                      <a:pt x="90" y="15"/>
                      <a:pt x="92" y="15"/>
                      <a:pt x="93" y="16"/>
                    </a:cubicBezTo>
                    <a:cubicBezTo>
                      <a:pt x="95" y="17"/>
                      <a:pt x="97" y="18"/>
                      <a:pt x="100" y="21"/>
                    </a:cubicBezTo>
                    <a:cubicBezTo>
                      <a:pt x="103" y="23"/>
                      <a:pt x="105" y="25"/>
                      <a:pt x="106" y="26"/>
                    </a:cubicBezTo>
                    <a:cubicBezTo>
                      <a:pt x="107" y="27"/>
                      <a:pt x="108" y="28"/>
                      <a:pt x="109" y="28"/>
                    </a:cubicBezTo>
                    <a:cubicBezTo>
                      <a:pt x="110" y="29"/>
                      <a:pt x="111" y="29"/>
                      <a:pt x="112" y="29"/>
                    </a:cubicBezTo>
                    <a:cubicBezTo>
                      <a:pt x="113" y="29"/>
                      <a:pt x="114" y="29"/>
                      <a:pt x="114" y="28"/>
                    </a:cubicBezTo>
                    <a:cubicBezTo>
                      <a:pt x="115" y="28"/>
                      <a:pt x="116" y="27"/>
                      <a:pt x="117" y="26"/>
                    </a:cubicBezTo>
                    <a:cubicBezTo>
                      <a:pt x="118" y="23"/>
                      <a:pt x="119" y="21"/>
                      <a:pt x="120" y="20"/>
                    </a:cubicBezTo>
                    <a:cubicBezTo>
                      <a:pt x="120" y="20"/>
                      <a:pt x="121" y="20"/>
                      <a:pt x="121" y="19"/>
                    </a:cubicBezTo>
                    <a:cubicBezTo>
                      <a:pt x="121" y="19"/>
                      <a:pt x="122" y="19"/>
                      <a:pt x="123" y="19"/>
                    </a:cubicBezTo>
                    <a:cubicBezTo>
                      <a:pt x="126" y="19"/>
                      <a:pt x="128" y="19"/>
                      <a:pt x="130" y="17"/>
                    </a:cubicBezTo>
                    <a:cubicBezTo>
                      <a:pt x="131" y="16"/>
                      <a:pt x="133" y="14"/>
                      <a:pt x="135" y="11"/>
                    </a:cubicBezTo>
                    <a:cubicBezTo>
                      <a:pt x="136" y="9"/>
                      <a:pt x="137" y="7"/>
                      <a:pt x="139" y="5"/>
                    </a:cubicBezTo>
                    <a:cubicBezTo>
                      <a:pt x="140" y="4"/>
                      <a:pt x="141" y="3"/>
                      <a:pt x="143" y="3"/>
                    </a:cubicBezTo>
                    <a:cubicBezTo>
                      <a:pt x="144" y="3"/>
                      <a:pt x="146" y="4"/>
                      <a:pt x="148" y="6"/>
                    </a:cubicBezTo>
                    <a:cubicBezTo>
                      <a:pt x="152" y="9"/>
                      <a:pt x="154" y="11"/>
                      <a:pt x="157" y="14"/>
                    </a:cubicBezTo>
                    <a:cubicBezTo>
                      <a:pt x="159" y="16"/>
                      <a:pt x="161" y="18"/>
                      <a:pt x="164" y="21"/>
                    </a:cubicBezTo>
                    <a:cubicBezTo>
                      <a:pt x="166" y="23"/>
                      <a:pt x="169" y="25"/>
                      <a:pt x="172" y="28"/>
                    </a:cubicBezTo>
                    <a:cubicBezTo>
                      <a:pt x="175" y="30"/>
                      <a:pt x="176" y="33"/>
                      <a:pt x="176" y="36"/>
                    </a:cubicBezTo>
                    <a:cubicBezTo>
                      <a:pt x="176" y="37"/>
                      <a:pt x="176" y="38"/>
                      <a:pt x="175" y="40"/>
                    </a:cubicBezTo>
                    <a:cubicBezTo>
                      <a:pt x="174" y="41"/>
                      <a:pt x="173" y="43"/>
                      <a:pt x="173" y="43"/>
                    </a:cubicBezTo>
                    <a:cubicBezTo>
                      <a:pt x="172" y="44"/>
                      <a:pt x="171" y="44"/>
                      <a:pt x="171" y="44"/>
                    </a:cubicBezTo>
                    <a:cubicBezTo>
                      <a:pt x="170" y="44"/>
                      <a:pt x="168" y="43"/>
                      <a:pt x="167" y="42"/>
                    </a:cubicBezTo>
                    <a:cubicBezTo>
                      <a:pt x="165" y="41"/>
                      <a:pt x="163" y="39"/>
                      <a:pt x="161" y="37"/>
                    </a:cubicBezTo>
                    <a:cubicBezTo>
                      <a:pt x="157" y="34"/>
                      <a:pt x="154" y="31"/>
                      <a:pt x="151" y="28"/>
                    </a:cubicBezTo>
                    <a:cubicBezTo>
                      <a:pt x="148" y="25"/>
                      <a:pt x="146" y="23"/>
                      <a:pt x="146" y="23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4"/>
                      <a:pt x="140" y="31"/>
                      <a:pt x="140" y="40"/>
                    </a:cubicBezTo>
                    <a:cubicBezTo>
                      <a:pt x="140" y="46"/>
                      <a:pt x="141" y="52"/>
                      <a:pt x="145" y="58"/>
                    </a:cubicBezTo>
                    <a:cubicBezTo>
                      <a:pt x="152" y="70"/>
                      <a:pt x="157" y="71"/>
                      <a:pt x="157" y="72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7" y="71"/>
                    </a:cubicBezTo>
                    <a:cubicBezTo>
                      <a:pt x="157" y="73"/>
                      <a:pt x="160" y="76"/>
                      <a:pt x="162" y="81"/>
                    </a:cubicBezTo>
                    <a:cubicBezTo>
                      <a:pt x="164" y="85"/>
                      <a:pt x="165" y="90"/>
                      <a:pt x="165" y="93"/>
                    </a:cubicBezTo>
                    <a:cubicBezTo>
                      <a:pt x="165" y="95"/>
                      <a:pt x="165" y="96"/>
                      <a:pt x="164" y="97"/>
                    </a:cubicBezTo>
                    <a:cubicBezTo>
                      <a:pt x="163" y="99"/>
                      <a:pt x="162" y="100"/>
                      <a:pt x="162" y="101"/>
                    </a:cubicBezTo>
                    <a:cubicBezTo>
                      <a:pt x="160" y="102"/>
                      <a:pt x="160" y="102"/>
                      <a:pt x="159" y="102"/>
                    </a:cubicBezTo>
                    <a:cubicBezTo>
                      <a:pt x="158" y="102"/>
                      <a:pt x="157" y="102"/>
                      <a:pt x="155" y="103"/>
                    </a:cubicBezTo>
                    <a:cubicBezTo>
                      <a:pt x="154" y="103"/>
                      <a:pt x="153" y="103"/>
                      <a:pt x="153" y="103"/>
                    </a:cubicBezTo>
                    <a:cubicBezTo>
                      <a:pt x="152" y="103"/>
                      <a:pt x="150" y="103"/>
                      <a:pt x="149" y="103"/>
                    </a:cubicBezTo>
                    <a:cubicBezTo>
                      <a:pt x="148" y="103"/>
                      <a:pt x="146" y="103"/>
                      <a:pt x="145" y="104"/>
                    </a:cubicBezTo>
                    <a:cubicBezTo>
                      <a:pt x="143" y="106"/>
                      <a:pt x="142" y="108"/>
                      <a:pt x="141" y="111"/>
                    </a:cubicBezTo>
                    <a:cubicBezTo>
                      <a:pt x="138" y="122"/>
                      <a:pt x="124" y="146"/>
                      <a:pt x="113" y="158"/>
                    </a:cubicBezTo>
                    <a:cubicBezTo>
                      <a:pt x="107" y="164"/>
                      <a:pt x="102" y="168"/>
                      <a:pt x="99" y="172"/>
                    </a:cubicBezTo>
                    <a:cubicBezTo>
                      <a:pt x="95" y="177"/>
                      <a:pt x="92" y="182"/>
                      <a:pt x="90" y="191"/>
                    </a:cubicBezTo>
                    <a:cubicBezTo>
                      <a:pt x="88" y="199"/>
                      <a:pt x="86" y="213"/>
                      <a:pt x="83" y="224"/>
                    </a:cubicBezTo>
                    <a:cubicBezTo>
                      <a:pt x="81" y="230"/>
                      <a:pt x="78" y="235"/>
                      <a:pt x="75" y="239"/>
                    </a:cubicBezTo>
                    <a:cubicBezTo>
                      <a:pt x="72" y="243"/>
                      <a:pt x="69" y="245"/>
                      <a:pt x="64" y="246"/>
                    </a:cubicBezTo>
                    <a:cubicBezTo>
                      <a:pt x="63" y="246"/>
                      <a:pt x="63" y="246"/>
                      <a:pt x="63" y="246"/>
                    </a:cubicBezTo>
                    <a:cubicBezTo>
                      <a:pt x="61" y="246"/>
                      <a:pt x="59" y="245"/>
                      <a:pt x="56" y="243"/>
                    </a:cubicBezTo>
                    <a:cubicBezTo>
                      <a:pt x="48" y="238"/>
                      <a:pt x="39" y="222"/>
                      <a:pt x="33" y="205"/>
                    </a:cubicBezTo>
                    <a:cubicBezTo>
                      <a:pt x="26" y="188"/>
                      <a:pt x="21" y="170"/>
                      <a:pt x="19" y="158"/>
                    </a:cubicBezTo>
                    <a:cubicBezTo>
                      <a:pt x="15" y="138"/>
                      <a:pt x="3" y="91"/>
                      <a:pt x="3" y="59"/>
                    </a:cubicBezTo>
                    <a:cubicBezTo>
                      <a:pt x="3" y="47"/>
                      <a:pt x="4" y="37"/>
                      <a:pt x="9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7"/>
                      <a:pt x="0" y="47"/>
                      <a:pt x="0" y="59"/>
                    </a:cubicBezTo>
                    <a:cubicBezTo>
                      <a:pt x="0" y="92"/>
                      <a:pt x="12" y="139"/>
                      <a:pt x="16" y="159"/>
                    </a:cubicBezTo>
                    <a:cubicBezTo>
                      <a:pt x="18" y="172"/>
                      <a:pt x="25" y="194"/>
                      <a:pt x="33" y="213"/>
                    </a:cubicBezTo>
                    <a:cubicBezTo>
                      <a:pt x="37" y="223"/>
                      <a:pt x="42" y="232"/>
                      <a:pt x="47" y="238"/>
                    </a:cubicBezTo>
                    <a:cubicBezTo>
                      <a:pt x="49" y="241"/>
                      <a:pt x="52" y="244"/>
                      <a:pt x="54" y="246"/>
                    </a:cubicBezTo>
                    <a:cubicBezTo>
                      <a:pt x="57" y="248"/>
                      <a:pt x="60" y="249"/>
                      <a:pt x="63" y="249"/>
                    </a:cubicBezTo>
                    <a:cubicBezTo>
                      <a:pt x="63" y="249"/>
                      <a:pt x="64" y="249"/>
                      <a:pt x="64" y="249"/>
                    </a:cubicBezTo>
                    <a:cubicBezTo>
                      <a:pt x="70" y="248"/>
                      <a:pt x="74" y="245"/>
                      <a:pt x="78" y="241"/>
                    </a:cubicBezTo>
                    <a:cubicBezTo>
                      <a:pt x="83" y="234"/>
                      <a:pt x="86" y="225"/>
                      <a:pt x="88" y="216"/>
                    </a:cubicBezTo>
                    <a:cubicBezTo>
                      <a:pt x="90" y="207"/>
                      <a:pt x="91" y="198"/>
                      <a:pt x="93" y="191"/>
                    </a:cubicBezTo>
                    <a:cubicBezTo>
                      <a:pt x="95" y="183"/>
                      <a:pt x="98" y="178"/>
                      <a:pt x="101" y="174"/>
                    </a:cubicBezTo>
                    <a:cubicBezTo>
                      <a:pt x="104" y="170"/>
                      <a:pt x="109" y="166"/>
                      <a:pt x="115" y="160"/>
                    </a:cubicBezTo>
                    <a:cubicBezTo>
                      <a:pt x="127" y="148"/>
                      <a:pt x="140" y="123"/>
                      <a:pt x="144" y="112"/>
                    </a:cubicBezTo>
                    <a:cubicBezTo>
                      <a:pt x="145" y="109"/>
                      <a:pt x="146" y="107"/>
                      <a:pt x="147" y="107"/>
                    </a:cubicBezTo>
                    <a:cubicBezTo>
                      <a:pt x="148" y="106"/>
                      <a:pt x="148" y="106"/>
                      <a:pt x="149" y="106"/>
                    </a:cubicBezTo>
                    <a:cubicBezTo>
                      <a:pt x="150" y="106"/>
                      <a:pt x="151" y="106"/>
                      <a:pt x="153" y="106"/>
                    </a:cubicBezTo>
                    <a:cubicBezTo>
                      <a:pt x="153" y="106"/>
                      <a:pt x="154" y="106"/>
                      <a:pt x="155" y="106"/>
                    </a:cubicBezTo>
                    <a:cubicBezTo>
                      <a:pt x="156" y="105"/>
                      <a:pt x="158" y="105"/>
                      <a:pt x="158" y="105"/>
                    </a:cubicBezTo>
                    <a:cubicBezTo>
                      <a:pt x="159" y="105"/>
                      <a:pt x="160" y="105"/>
                      <a:pt x="161" y="105"/>
                    </a:cubicBezTo>
                    <a:cubicBezTo>
                      <a:pt x="162" y="105"/>
                      <a:pt x="163" y="104"/>
                      <a:pt x="163" y="103"/>
                    </a:cubicBezTo>
                    <a:cubicBezTo>
                      <a:pt x="164" y="102"/>
                      <a:pt x="165" y="100"/>
                      <a:pt x="167" y="98"/>
                    </a:cubicBezTo>
                    <a:cubicBezTo>
                      <a:pt x="168" y="97"/>
                      <a:pt x="168" y="95"/>
                      <a:pt x="168" y="93"/>
                    </a:cubicBezTo>
                    <a:cubicBezTo>
                      <a:pt x="168" y="88"/>
                      <a:pt x="166" y="82"/>
                      <a:pt x="163" y="78"/>
                    </a:cubicBezTo>
                    <a:cubicBezTo>
                      <a:pt x="161" y="73"/>
                      <a:pt x="159" y="69"/>
                      <a:pt x="159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7" y="68"/>
                      <a:pt x="153" y="67"/>
                      <a:pt x="147" y="56"/>
                    </a:cubicBezTo>
                    <a:cubicBezTo>
                      <a:pt x="144" y="51"/>
                      <a:pt x="143" y="45"/>
                      <a:pt x="143" y="40"/>
                    </a:cubicBezTo>
                    <a:cubicBezTo>
                      <a:pt x="143" y="36"/>
                      <a:pt x="144" y="32"/>
                      <a:pt x="145" y="29"/>
                    </a:cubicBezTo>
                    <a:cubicBezTo>
                      <a:pt x="145" y="28"/>
                      <a:pt x="146" y="27"/>
                      <a:pt x="146" y="26"/>
                    </a:cubicBezTo>
                    <a:cubicBezTo>
                      <a:pt x="146" y="26"/>
                      <a:pt x="146" y="25"/>
                      <a:pt x="146" y="25"/>
                    </a:cubicBezTo>
                    <a:cubicBezTo>
                      <a:pt x="146" y="25"/>
                      <a:pt x="146" y="25"/>
                      <a:pt x="146" y="25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4" y="25"/>
                      <a:pt x="152" y="33"/>
                      <a:pt x="159" y="39"/>
                    </a:cubicBezTo>
                    <a:cubicBezTo>
                      <a:pt x="161" y="41"/>
                      <a:pt x="163" y="43"/>
                      <a:pt x="165" y="44"/>
                    </a:cubicBezTo>
                    <a:cubicBezTo>
                      <a:pt x="167" y="46"/>
                      <a:pt x="168" y="47"/>
                      <a:pt x="171" y="47"/>
                    </a:cubicBezTo>
                    <a:cubicBezTo>
                      <a:pt x="172" y="47"/>
                      <a:pt x="173" y="46"/>
                      <a:pt x="174" y="45"/>
                    </a:cubicBezTo>
                    <a:cubicBezTo>
                      <a:pt x="176" y="45"/>
                      <a:pt x="177" y="43"/>
                      <a:pt x="178" y="41"/>
                    </a:cubicBezTo>
                    <a:cubicBezTo>
                      <a:pt x="179" y="40"/>
                      <a:pt x="179" y="38"/>
                      <a:pt x="179" y="36"/>
                    </a:cubicBezTo>
                    <a:cubicBezTo>
                      <a:pt x="179" y="32"/>
                      <a:pt x="177" y="29"/>
                      <a:pt x="174" y="26"/>
                    </a:cubicBezTo>
                    <a:cubicBezTo>
                      <a:pt x="171" y="23"/>
                      <a:pt x="168" y="21"/>
                      <a:pt x="166" y="19"/>
                    </a:cubicBezTo>
                    <a:cubicBezTo>
                      <a:pt x="163" y="16"/>
                      <a:pt x="161" y="14"/>
                      <a:pt x="159" y="12"/>
                    </a:cubicBezTo>
                    <a:cubicBezTo>
                      <a:pt x="157" y="9"/>
                      <a:pt x="154" y="6"/>
                      <a:pt x="150" y="3"/>
                    </a:cubicBezTo>
                    <a:cubicBezTo>
                      <a:pt x="147" y="1"/>
                      <a:pt x="145" y="0"/>
                      <a:pt x="143" y="0"/>
                    </a:cubicBezTo>
                    <a:cubicBezTo>
                      <a:pt x="140" y="0"/>
                      <a:pt x="138" y="2"/>
                      <a:pt x="137" y="3"/>
                    </a:cubicBezTo>
                    <a:cubicBezTo>
                      <a:pt x="135" y="5"/>
                      <a:pt x="134" y="7"/>
                      <a:pt x="132" y="9"/>
                    </a:cubicBezTo>
                    <a:cubicBezTo>
                      <a:pt x="130" y="12"/>
                      <a:pt x="129" y="14"/>
                      <a:pt x="128" y="15"/>
                    </a:cubicBezTo>
                    <a:cubicBezTo>
                      <a:pt x="126" y="16"/>
                      <a:pt x="126" y="16"/>
                      <a:pt x="123" y="16"/>
                    </a:cubicBezTo>
                    <a:cubicBezTo>
                      <a:pt x="122" y="16"/>
                      <a:pt x="121" y="16"/>
                      <a:pt x="120" y="16"/>
                    </a:cubicBezTo>
                    <a:cubicBezTo>
                      <a:pt x="119" y="17"/>
                      <a:pt x="118" y="18"/>
                      <a:pt x="117" y="19"/>
                    </a:cubicBezTo>
                    <a:cubicBezTo>
                      <a:pt x="116" y="20"/>
                      <a:pt x="115" y="22"/>
                      <a:pt x="114" y="24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09" y="25"/>
                      <a:pt x="106" y="21"/>
                      <a:pt x="102" y="18"/>
                    </a:cubicBezTo>
                    <a:cubicBezTo>
                      <a:pt x="99" y="16"/>
                      <a:pt x="97" y="14"/>
                      <a:pt x="95" y="13"/>
                    </a:cubicBezTo>
                    <a:cubicBezTo>
                      <a:pt x="92" y="12"/>
                      <a:pt x="90" y="12"/>
                      <a:pt x="86" y="11"/>
                    </a:cubicBezTo>
                    <a:cubicBezTo>
                      <a:pt x="85" y="11"/>
                      <a:pt x="83" y="11"/>
                      <a:pt x="82" y="11"/>
                    </a:cubicBezTo>
                    <a:cubicBezTo>
                      <a:pt x="74" y="11"/>
                      <a:pt x="65" y="15"/>
                      <a:pt x="51" y="23"/>
                    </a:cubicBezTo>
                    <a:cubicBezTo>
                      <a:pt x="44" y="27"/>
                      <a:pt x="35" y="27"/>
                      <a:pt x="26" y="27"/>
                    </a:cubicBezTo>
                    <a:cubicBezTo>
                      <a:pt x="24" y="27"/>
                      <a:pt x="21" y="27"/>
                      <a:pt x="19" y="27"/>
                    </a:cubicBezTo>
                    <a:cubicBezTo>
                      <a:pt x="16" y="27"/>
                      <a:pt x="13" y="27"/>
                      <a:pt x="11" y="28"/>
                    </a:cubicBezTo>
                    <a:cubicBezTo>
                      <a:pt x="9" y="28"/>
                      <a:pt x="8" y="29"/>
                      <a:pt x="6" y="30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0" name="Freeform 365"/>
              <p:cNvSpPr>
                <a:spLocks/>
              </p:cNvSpPr>
              <p:nvPr/>
            </p:nvSpPr>
            <p:spPr bwMode="auto">
              <a:xfrm>
                <a:off x="2268976" y="1413976"/>
                <a:ext cx="30163" cy="14288"/>
              </a:xfrm>
              <a:custGeom>
                <a:avLst/>
                <a:gdLst>
                  <a:gd name="T0" fmla="*/ 18 w 19"/>
                  <a:gd name="T1" fmla="*/ 3 h 9"/>
                  <a:gd name="T2" fmla="*/ 10 w 19"/>
                  <a:gd name="T3" fmla="*/ 0 h 9"/>
                  <a:gd name="T4" fmla="*/ 0 w 19"/>
                  <a:gd name="T5" fmla="*/ 6 h 9"/>
                  <a:gd name="T6" fmla="*/ 1 w 19"/>
                  <a:gd name="T7" fmla="*/ 8 h 9"/>
                  <a:gd name="T8" fmla="*/ 3 w 19"/>
                  <a:gd name="T9" fmla="*/ 8 h 9"/>
                  <a:gd name="T10" fmla="*/ 10 w 19"/>
                  <a:gd name="T11" fmla="*/ 3 h 9"/>
                  <a:gd name="T12" fmla="*/ 14 w 19"/>
                  <a:gd name="T13" fmla="*/ 4 h 9"/>
                  <a:gd name="T14" fmla="*/ 16 w 19"/>
                  <a:gd name="T15" fmla="*/ 5 h 9"/>
                  <a:gd name="T16" fmla="*/ 16 w 19"/>
                  <a:gd name="T17" fmla="*/ 5 h 9"/>
                  <a:gd name="T18" fmla="*/ 16 w 19"/>
                  <a:gd name="T19" fmla="*/ 5 h 9"/>
                  <a:gd name="T20" fmla="*/ 16 w 19"/>
                  <a:gd name="T21" fmla="*/ 5 h 9"/>
                  <a:gd name="T22" fmla="*/ 18 w 19"/>
                  <a:gd name="T23" fmla="*/ 5 h 9"/>
                  <a:gd name="T24" fmla="*/ 18 w 1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8" y="3"/>
                    </a:moveTo>
                    <a:cubicBezTo>
                      <a:pt x="18" y="3"/>
                      <a:pt x="15" y="0"/>
                      <a:pt x="10" y="0"/>
                    </a:cubicBezTo>
                    <a:cubicBezTo>
                      <a:pt x="7" y="0"/>
                      <a:pt x="4" y="2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5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1" name="Freeform 366"/>
              <p:cNvSpPr>
                <a:spLocks/>
              </p:cNvSpPr>
              <p:nvPr/>
            </p:nvSpPr>
            <p:spPr bwMode="auto">
              <a:xfrm>
                <a:off x="2280088" y="1474301"/>
                <a:ext cx="17463" cy="55563"/>
              </a:xfrm>
              <a:custGeom>
                <a:avLst/>
                <a:gdLst>
                  <a:gd name="T0" fmla="*/ 1 w 11"/>
                  <a:gd name="T1" fmla="*/ 1 h 34"/>
                  <a:gd name="T2" fmla="*/ 0 w 11"/>
                  <a:gd name="T3" fmla="*/ 10 h 34"/>
                  <a:gd name="T4" fmla="*/ 9 w 11"/>
                  <a:gd name="T5" fmla="*/ 34 h 34"/>
                  <a:gd name="T6" fmla="*/ 11 w 11"/>
                  <a:gd name="T7" fmla="*/ 34 h 34"/>
                  <a:gd name="T8" fmla="*/ 11 w 11"/>
                  <a:gd name="T9" fmla="*/ 32 h 34"/>
                  <a:gd name="T10" fmla="*/ 2 w 11"/>
                  <a:gd name="T11" fmla="*/ 10 h 34"/>
                  <a:gd name="T12" fmla="*/ 3 w 11"/>
                  <a:gd name="T13" fmla="*/ 4 h 34"/>
                  <a:gd name="T14" fmla="*/ 3 w 11"/>
                  <a:gd name="T15" fmla="*/ 2 h 34"/>
                  <a:gd name="T16" fmla="*/ 2 w 11"/>
                  <a:gd name="T17" fmla="*/ 1 h 34"/>
                  <a:gd name="T18" fmla="*/ 1 w 11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1" y="1"/>
                    </a:moveTo>
                    <a:cubicBezTo>
                      <a:pt x="1" y="1"/>
                      <a:pt x="0" y="5"/>
                      <a:pt x="0" y="10"/>
                    </a:cubicBezTo>
                    <a:cubicBezTo>
                      <a:pt x="0" y="17"/>
                      <a:pt x="2" y="28"/>
                      <a:pt x="9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4" y="27"/>
                      <a:pt x="2" y="17"/>
                      <a:pt x="2" y="10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2" name="Freeform 367"/>
              <p:cNvSpPr>
                <a:spLocks/>
              </p:cNvSpPr>
              <p:nvPr/>
            </p:nvSpPr>
            <p:spPr bwMode="auto">
              <a:xfrm>
                <a:off x="2759513" y="2071201"/>
                <a:ext cx="30163" cy="42863"/>
              </a:xfrm>
              <a:custGeom>
                <a:avLst/>
                <a:gdLst>
                  <a:gd name="T0" fmla="*/ 7 w 19"/>
                  <a:gd name="T1" fmla="*/ 25 h 27"/>
                  <a:gd name="T2" fmla="*/ 6 w 19"/>
                  <a:gd name="T3" fmla="*/ 25 h 27"/>
                  <a:gd name="T4" fmla="*/ 3 w 19"/>
                  <a:gd name="T5" fmla="*/ 24 h 27"/>
                  <a:gd name="T6" fmla="*/ 2 w 19"/>
                  <a:gd name="T7" fmla="*/ 21 h 27"/>
                  <a:gd name="T8" fmla="*/ 4 w 19"/>
                  <a:gd name="T9" fmla="*/ 14 h 27"/>
                  <a:gd name="T10" fmla="*/ 12 w 19"/>
                  <a:gd name="T11" fmla="*/ 9 h 27"/>
                  <a:gd name="T12" fmla="*/ 19 w 19"/>
                  <a:gd name="T13" fmla="*/ 1 h 27"/>
                  <a:gd name="T14" fmla="*/ 18 w 19"/>
                  <a:gd name="T15" fmla="*/ 0 h 27"/>
                  <a:gd name="T16" fmla="*/ 17 w 19"/>
                  <a:gd name="T17" fmla="*/ 1 h 27"/>
                  <a:gd name="T18" fmla="*/ 11 w 19"/>
                  <a:gd name="T19" fmla="*/ 7 h 27"/>
                  <a:gd name="T20" fmla="*/ 3 w 19"/>
                  <a:gd name="T21" fmla="*/ 13 h 27"/>
                  <a:gd name="T22" fmla="*/ 0 w 19"/>
                  <a:gd name="T23" fmla="*/ 21 h 27"/>
                  <a:gd name="T24" fmla="*/ 1 w 19"/>
                  <a:gd name="T25" fmla="*/ 25 h 27"/>
                  <a:gd name="T26" fmla="*/ 6 w 19"/>
                  <a:gd name="T27" fmla="*/ 27 h 27"/>
                  <a:gd name="T28" fmla="*/ 7 w 19"/>
                  <a:gd name="T29" fmla="*/ 27 h 27"/>
                  <a:gd name="T30" fmla="*/ 8 w 19"/>
                  <a:gd name="T31" fmla="*/ 26 h 27"/>
                  <a:gd name="T32" fmla="*/ 7 w 19"/>
                  <a:gd name="T3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7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19"/>
                      <a:pt x="3" y="16"/>
                      <a:pt x="4" y="14"/>
                    </a:cubicBezTo>
                    <a:cubicBezTo>
                      <a:pt x="6" y="12"/>
                      <a:pt x="9" y="10"/>
                      <a:pt x="12" y="9"/>
                    </a:cubicBezTo>
                    <a:cubicBezTo>
                      <a:pt x="15" y="7"/>
                      <a:pt x="17" y="5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6" y="4"/>
                      <a:pt x="13" y="5"/>
                      <a:pt x="11" y="7"/>
                    </a:cubicBezTo>
                    <a:cubicBezTo>
                      <a:pt x="8" y="9"/>
                      <a:pt x="5" y="10"/>
                      <a:pt x="3" y="13"/>
                    </a:cubicBezTo>
                    <a:cubicBezTo>
                      <a:pt x="1" y="15"/>
                      <a:pt x="0" y="18"/>
                      <a:pt x="0" y="21"/>
                    </a:cubicBezTo>
                    <a:cubicBezTo>
                      <a:pt x="0" y="23"/>
                      <a:pt x="0" y="24"/>
                      <a:pt x="1" y="25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8" y="27"/>
                      <a:pt x="8" y="26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3" name="Freeform 368"/>
              <p:cNvSpPr>
                <a:spLocks/>
              </p:cNvSpPr>
              <p:nvPr/>
            </p:nvSpPr>
            <p:spPr bwMode="auto">
              <a:xfrm>
                <a:off x="2726176" y="2095014"/>
                <a:ext cx="38100" cy="14288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0 h 9"/>
                  <a:gd name="T4" fmla="*/ 18 w 24"/>
                  <a:gd name="T5" fmla="*/ 1 h 9"/>
                  <a:gd name="T6" fmla="*/ 10 w 24"/>
                  <a:gd name="T7" fmla="*/ 5 h 9"/>
                  <a:gd name="T8" fmla="*/ 4 w 24"/>
                  <a:gd name="T9" fmla="*/ 7 h 9"/>
                  <a:gd name="T10" fmla="*/ 2 w 24"/>
                  <a:gd name="T11" fmla="*/ 7 h 9"/>
                  <a:gd name="T12" fmla="*/ 1 w 24"/>
                  <a:gd name="T13" fmla="*/ 6 h 9"/>
                  <a:gd name="T14" fmla="*/ 0 w 24"/>
                  <a:gd name="T15" fmla="*/ 8 h 9"/>
                  <a:gd name="T16" fmla="*/ 4 w 24"/>
                  <a:gd name="T17" fmla="*/ 9 h 9"/>
                  <a:gd name="T18" fmla="*/ 8 w 24"/>
                  <a:gd name="T19" fmla="*/ 8 h 9"/>
                  <a:gd name="T20" fmla="*/ 16 w 24"/>
                  <a:gd name="T21" fmla="*/ 4 h 9"/>
                  <a:gd name="T22" fmla="*/ 22 w 24"/>
                  <a:gd name="T23" fmla="*/ 2 h 9"/>
                  <a:gd name="T24" fmla="*/ 23 w 24"/>
                  <a:gd name="T25" fmla="*/ 2 h 9"/>
                  <a:gd name="T26" fmla="*/ 24 w 24"/>
                  <a:gd name="T27" fmla="*/ 1 h 9"/>
                  <a:gd name="T28" fmla="*/ 23 w 2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2"/>
                      <a:pt x="12" y="4"/>
                      <a:pt x="10" y="5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5" y="9"/>
                      <a:pt x="7" y="9"/>
                      <a:pt x="8" y="8"/>
                    </a:cubicBezTo>
                    <a:cubicBezTo>
                      <a:pt x="11" y="7"/>
                      <a:pt x="14" y="5"/>
                      <a:pt x="16" y="4"/>
                    </a:cubicBezTo>
                    <a:cubicBezTo>
                      <a:pt x="19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4" name="Freeform 369"/>
              <p:cNvSpPr>
                <a:spLocks/>
              </p:cNvSpPr>
              <p:nvPr/>
            </p:nvSpPr>
            <p:spPr bwMode="auto">
              <a:xfrm>
                <a:off x="2780151" y="2079139"/>
                <a:ext cx="466725" cy="536575"/>
              </a:xfrm>
              <a:custGeom>
                <a:avLst/>
                <a:gdLst>
                  <a:gd name="T0" fmla="*/ 33 w 292"/>
                  <a:gd name="T1" fmla="*/ 2 h 335"/>
                  <a:gd name="T2" fmla="*/ 21 w 292"/>
                  <a:gd name="T3" fmla="*/ 7 h 335"/>
                  <a:gd name="T4" fmla="*/ 2 w 292"/>
                  <a:gd name="T5" fmla="*/ 17 h 335"/>
                  <a:gd name="T6" fmla="*/ 2 w 292"/>
                  <a:gd name="T7" fmla="*/ 26 h 335"/>
                  <a:gd name="T8" fmla="*/ 23 w 292"/>
                  <a:gd name="T9" fmla="*/ 48 h 335"/>
                  <a:gd name="T10" fmla="*/ 35 w 292"/>
                  <a:gd name="T11" fmla="*/ 55 h 335"/>
                  <a:gd name="T12" fmla="*/ 178 w 292"/>
                  <a:gd name="T13" fmla="*/ 232 h 335"/>
                  <a:gd name="T14" fmla="*/ 228 w 292"/>
                  <a:gd name="T15" fmla="*/ 317 h 335"/>
                  <a:gd name="T16" fmla="*/ 241 w 292"/>
                  <a:gd name="T17" fmla="*/ 326 h 335"/>
                  <a:gd name="T18" fmla="*/ 269 w 292"/>
                  <a:gd name="T19" fmla="*/ 303 h 335"/>
                  <a:gd name="T20" fmla="*/ 289 w 292"/>
                  <a:gd name="T21" fmla="*/ 303 h 335"/>
                  <a:gd name="T22" fmla="*/ 267 w 292"/>
                  <a:gd name="T23" fmla="*/ 283 h 335"/>
                  <a:gd name="T24" fmla="*/ 199 w 292"/>
                  <a:gd name="T25" fmla="*/ 215 h 335"/>
                  <a:gd name="T26" fmla="*/ 67 w 292"/>
                  <a:gd name="T27" fmla="*/ 54 h 335"/>
                  <a:gd name="T28" fmla="*/ 49 w 292"/>
                  <a:gd name="T29" fmla="*/ 25 h 335"/>
                  <a:gd name="T30" fmla="*/ 44 w 292"/>
                  <a:gd name="T31" fmla="*/ 12 h 335"/>
                  <a:gd name="T32" fmla="*/ 33 w 292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2" h="335">
                    <a:moveTo>
                      <a:pt x="33" y="2"/>
                    </a:moveTo>
                    <a:cubicBezTo>
                      <a:pt x="33" y="2"/>
                      <a:pt x="29" y="5"/>
                      <a:pt x="21" y="7"/>
                    </a:cubicBezTo>
                    <a:cubicBezTo>
                      <a:pt x="14" y="10"/>
                      <a:pt x="7" y="12"/>
                      <a:pt x="2" y="17"/>
                    </a:cubicBezTo>
                    <a:cubicBezTo>
                      <a:pt x="2" y="17"/>
                      <a:pt x="0" y="22"/>
                      <a:pt x="2" y="26"/>
                    </a:cubicBezTo>
                    <a:cubicBezTo>
                      <a:pt x="5" y="31"/>
                      <a:pt x="20" y="45"/>
                      <a:pt x="23" y="48"/>
                    </a:cubicBezTo>
                    <a:cubicBezTo>
                      <a:pt x="26" y="51"/>
                      <a:pt x="28" y="49"/>
                      <a:pt x="35" y="55"/>
                    </a:cubicBezTo>
                    <a:cubicBezTo>
                      <a:pt x="43" y="61"/>
                      <a:pt x="153" y="201"/>
                      <a:pt x="178" y="232"/>
                    </a:cubicBezTo>
                    <a:cubicBezTo>
                      <a:pt x="190" y="247"/>
                      <a:pt x="223" y="308"/>
                      <a:pt x="228" y="317"/>
                    </a:cubicBezTo>
                    <a:cubicBezTo>
                      <a:pt x="232" y="326"/>
                      <a:pt x="234" y="335"/>
                      <a:pt x="241" y="326"/>
                    </a:cubicBezTo>
                    <a:cubicBezTo>
                      <a:pt x="248" y="318"/>
                      <a:pt x="262" y="304"/>
                      <a:pt x="269" y="303"/>
                    </a:cubicBezTo>
                    <a:cubicBezTo>
                      <a:pt x="276" y="303"/>
                      <a:pt x="292" y="311"/>
                      <a:pt x="289" y="303"/>
                    </a:cubicBezTo>
                    <a:cubicBezTo>
                      <a:pt x="285" y="294"/>
                      <a:pt x="277" y="289"/>
                      <a:pt x="267" y="283"/>
                    </a:cubicBezTo>
                    <a:cubicBezTo>
                      <a:pt x="257" y="277"/>
                      <a:pt x="224" y="248"/>
                      <a:pt x="199" y="215"/>
                    </a:cubicBezTo>
                    <a:cubicBezTo>
                      <a:pt x="173" y="182"/>
                      <a:pt x="79" y="74"/>
                      <a:pt x="67" y="54"/>
                    </a:cubicBezTo>
                    <a:cubicBezTo>
                      <a:pt x="55" y="35"/>
                      <a:pt x="50" y="33"/>
                      <a:pt x="49" y="25"/>
                    </a:cubicBezTo>
                    <a:cubicBezTo>
                      <a:pt x="47" y="18"/>
                      <a:pt x="48" y="18"/>
                      <a:pt x="44" y="12"/>
                    </a:cubicBezTo>
                    <a:cubicBezTo>
                      <a:pt x="40" y="7"/>
                      <a:pt x="38" y="0"/>
                      <a:pt x="33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5" name="Freeform 370"/>
              <p:cNvSpPr>
                <a:spLocks noEditPoints="1"/>
              </p:cNvSpPr>
              <p:nvPr/>
            </p:nvSpPr>
            <p:spPr bwMode="auto">
              <a:xfrm>
                <a:off x="2780151" y="2101364"/>
                <a:ext cx="466725" cy="514350"/>
              </a:xfrm>
              <a:custGeom>
                <a:avLst/>
                <a:gdLst>
                  <a:gd name="T0" fmla="*/ 251 w 292"/>
                  <a:gd name="T1" fmla="*/ 301 h 321"/>
                  <a:gd name="T2" fmla="*/ 269 w 292"/>
                  <a:gd name="T3" fmla="*/ 289 h 321"/>
                  <a:gd name="T4" fmla="*/ 289 w 292"/>
                  <a:gd name="T5" fmla="*/ 289 h 321"/>
                  <a:gd name="T6" fmla="*/ 288 w 292"/>
                  <a:gd name="T7" fmla="*/ 288 h 321"/>
                  <a:gd name="T8" fmla="*/ 274 w 292"/>
                  <a:gd name="T9" fmla="*/ 285 h 321"/>
                  <a:gd name="T10" fmla="*/ 251 w 292"/>
                  <a:gd name="T11" fmla="*/ 301 h 321"/>
                  <a:gd name="T12" fmla="*/ 2 w 292"/>
                  <a:gd name="T13" fmla="*/ 12 h 321"/>
                  <a:gd name="T14" fmla="*/ 23 w 292"/>
                  <a:gd name="T15" fmla="*/ 34 h 321"/>
                  <a:gd name="T16" fmla="*/ 35 w 292"/>
                  <a:gd name="T17" fmla="*/ 41 h 321"/>
                  <a:gd name="T18" fmla="*/ 178 w 292"/>
                  <a:gd name="T19" fmla="*/ 218 h 321"/>
                  <a:gd name="T20" fmla="*/ 228 w 292"/>
                  <a:gd name="T21" fmla="*/ 303 h 321"/>
                  <a:gd name="T22" fmla="*/ 241 w 292"/>
                  <a:gd name="T23" fmla="*/ 312 h 321"/>
                  <a:gd name="T24" fmla="*/ 242 w 292"/>
                  <a:gd name="T25" fmla="*/ 311 h 321"/>
                  <a:gd name="T26" fmla="*/ 232 w 292"/>
                  <a:gd name="T27" fmla="*/ 298 h 321"/>
                  <a:gd name="T28" fmla="*/ 182 w 292"/>
                  <a:gd name="T29" fmla="*/ 213 h 321"/>
                  <a:gd name="T30" fmla="*/ 40 w 292"/>
                  <a:gd name="T31" fmla="*/ 36 h 321"/>
                  <a:gd name="T32" fmla="*/ 28 w 292"/>
                  <a:gd name="T33" fmla="*/ 29 h 321"/>
                  <a:gd name="T34" fmla="*/ 7 w 292"/>
                  <a:gd name="T35" fmla="*/ 8 h 321"/>
                  <a:gd name="T36" fmla="*/ 6 w 292"/>
                  <a:gd name="T37" fmla="*/ 0 h 321"/>
                  <a:gd name="T38" fmla="*/ 2 w 292"/>
                  <a:gd name="T39" fmla="*/ 3 h 321"/>
                  <a:gd name="T40" fmla="*/ 2 w 292"/>
                  <a:gd name="T41" fmla="*/ 1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2" h="321">
                    <a:moveTo>
                      <a:pt x="251" y="301"/>
                    </a:moveTo>
                    <a:cubicBezTo>
                      <a:pt x="258" y="295"/>
                      <a:pt x="265" y="290"/>
                      <a:pt x="269" y="289"/>
                    </a:cubicBezTo>
                    <a:cubicBezTo>
                      <a:pt x="276" y="289"/>
                      <a:pt x="292" y="297"/>
                      <a:pt x="289" y="289"/>
                    </a:cubicBez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84" y="287"/>
                      <a:pt x="278" y="285"/>
                      <a:pt x="274" y="285"/>
                    </a:cubicBezTo>
                    <a:cubicBezTo>
                      <a:pt x="268" y="285"/>
                      <a:pt x="259" y="294"/>
                      <a:pt x="251" y="301"/>
                    </a:cubicBezTo>
                    <a:close/>
                    <a:moveTo>
                      <a:pt x="2" y="12"/>
                    </a:moveTo>
                    <a:cubicBezTo>
                      <a:pt x="5" y="17"/>
                      <a:pt x="20" y="31"/>
                      <a:pt x="23" y="34"/>
                    </a:cubicBezTo>
                    <a:cubicBezTo>
                      <a:pt x="26" y="37"/>
                      <a:pt x="28" y="35"/>
                      <a:pt x="35" y="41"/>
                    </a:cubicBezTo>
                    <a:cubicBezTo>
                      <a:pt x="43" y="47"/>
                      <a:pt x="153" y="187"/>
                      <a:pt x="178" y="218"/>
                    </a:cubicBezTo>
                    <a:cubicBezTo>
                      <a:pt x="190" y="233"/>
                      <a:pt x="223" y="294"/>
                      <a:pt x="228" y="303"/>
                    </a:cubicBezTo>
                    <a:cubicBezTo>
                      <a:pt x="232" y="312"/>
                      <a:pt x="234" y="321"/>
                      <a:pt x="241" y="312"/>
                    </a:cubicBezTo>
                    <a:cubicBezTo>
                      <a:pt x="241" y="312"/>
                      <a:pt x="242" y="311"/>
                      <a:pt x="242" y="311"/>
                    </a:cubicBezTo>
                    <a:cubicBezTo>
                      <a:pt x="238" y="313"/>
                      <a:pt x="236" y="305"/>
                      <a:pt x="232" y="298"/>
                    </a:cubicBezTo>
                    <a:cubicBezTo>
                      <a:pt x="228" y="290"/>
                      <a:pt x="195" y="229"/>
                      <a:pt x="182" y="213"/>
                    </a:cubicBezTo>
                    <a:cubicBezTo>
                      <a:pt x="158" y="183"/>
                      <a:pt x="47" y="42"/>
                      <a:pt x="40" y="36"/>
                    </a:cubicBezTo>
                    <a:cubicBezTo>
                      <a:pt x="32" y="30"/>
                      <a:pt x="31" y="32"/>
                      <a:pt x="28" y="29"/>
                    </a:cubicBezTo>
                    <a:cubicBezTo>
                      <a:pt x="25" y="26"/>
                      <a:pt x="9" y="12"/>
                      <a:pt x="7" y="8"/>
                    </a:cubicBezTo>
                    <a:cubicBezTo>
                      <a:pt x="5" y="5"/>
                      <a:pt x="6" y="1"/>
                      <a:pt x="6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2" y="3"/>
                      <a:pt x="0" y="8"/>
                      <a:pt x="2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6" name="Freeform 371"/>
              <p:cNvSpPr>
                <a:spLocks/>
              </p:cNvSpPr>
              <p:nvPr/>
            </p:nvSpPr>
            <p:spPr bwMode="auto">
              <a:xfrm>
                <a:off x="2811901" y="2102951"/>
                <a:ext cx="22225" cy="20638"/>
              </a:xfrm>
              <a:custGeom>
                <a:avLst/>
                <a:gdLst>
                  <a:gd name="T0" fmla="*/ 13 w 14"/>
                  <a:gd name="T1" fmla="*/ 0 h 13"/>
                  <a:gd name="T2" fmla="*/ 7 w 14"/>
                  <a:gd name="T3" fmla="*/ 2 h 13"/>
                  <a:gd name="T4" fmla="*/ 0 w 14"/>
                  <a:gd name="T5" fmla="*/ 11 h 13"/>
                  <a:gd name="T6" fmla="*/ 1 w 14"/>
                  <a:gd name="T7" fmla="*/ 12 h 13"/>
                  <a:gd name="T8" fmla="*/ 2 w 14"/>
                  <a:gd name="T9" fmla="*/ 12 h 13"/>
                  <a:gd name="T10" fmla="*/ 8 w 14"/>
                  <a:gd name="T11" fmla="*/ 4 h 13"/>
                  <a:gd name="T12" fmla="*/ 12 w 14"/>
                  <a:gd name="T13" fmla="*/ 2 h 13"/>
                  <a:gd name="T14" fmla="*/ 13 w 14"/>
                  <a:gd name="T15" fmla="*/ 2 h 13"/>
                  <a:gd name="T16" fmla="*/ 13 w 14"/>
                  <a:gd name="T17" fmla="*/ 2 h 13"/>
                  <a:gd name="T18" fmla="*/ 14 w 14"/>
                  <a:gd name="T19" fmla="*/ 1 h 13"/>
                  <a:gd name="T20" fmla="*/ 13 w 14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13" y="0"/>
                    </a:moveTo>
                    <a:cubicBezTo>
                      <a:pt x="13" y="0"/>
                      <a:pt x="10" y="1"/>
                      <a:pt x="7" y="2"/>
                    </a:cubicBezTo>
                    <a:cubicBezTo>
                      <a:pt x="4" y="4"/>
                      <a:pt x="1" y="7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8"/>
                      <a:pt x="5" y="6"/>
                      <a:pt x="8" y="4"/>
                    </a:cubicBezTo>
                    <a:cubicBezTo>
                      <a:pt x="9" y="3"/>
                      <a:pt x="11" y="3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7" name="Freeform 372"/>
              <p:cNvSpPr>
                <a:spLocks/>
              </p:cNvSpPr>
              <p:nvPr/>
            </p:nvSpPr>
            <p:spPr bwMode="auto">
              <a:xfrm>
                <a:off x="2780151" y="2079139"/>
                <a:ext cx="465138" cy="528638"/>
              </a:xfrm>
              <a:custGeom>
                <a:avLst/>
                <a:gdLst>
                  <a:gd name="T0" fmla="*/ 32 w 291"/>
                  <a:gd name="T1" fmla="*/ 1 h 331"/>
                  <a:gd name="T2" fmla="*/ 21 w 291"/>
                  <a:gd name="T3" fmla="*/ 6 h 331"/>
                  <a:gd name="T4" fmla="*/ 1 w 291"/>
                  <a:gd name="T5" fmla="*/ 16 h 331"/>
                  <a:gd name="T6" fmla="*/ 0 w 291"/>
                  <a:gd name="T7" fmla="*/ 22 h 331"/>
                  <a:gd name="T8" fmla="*/ 5 w 291"/>
                  <a:gd name="T9" fmla="*/ 32 h 331"/>
                  <a:gd name="T10" fmla="*/ 25 w 291"/>
                  <a:gd name="T11" fmla="*/ 51 h 331"/>
                  <a:gd name="T12" fmla="*/ 34 w 291"/>
                  <a:gd name="T13" fmla="*/ 56 h 331"/>
                  <a:gd name="T14" fmla="*/ 105 w 291"/>
                  <a:gd name="T15" fmla="*/ 143 h 331"/>
                  <a:gd name="T16" fmla="*/ 205 w 291"/>
                  <a:gd name="T17" fmla="*/ 278 h 331"/>
                  <a:gd name="T18" fmla="*/ 231 w 291"/>
                  <a:gd name="T19" fmla="*/ 326 h 331"/>
                  <a:gd name="T20" fmla="*/ 236 w 291"/>
                  <a:gd name="T21" fmla="*/ 331 h 331"/>
                  <a:gd name="T22" fmla="*/ 242 w 291"/>
                  <a:gd name="T23" fmla="*/ 327 h 331"/>
                  <a:gd name="T24" fmla="*/ 263 w 291"/>
                  <a:gd name="T25" fmla="*/ 307 h 331"/>
                  <a:gd name="T26" fmla="*/ 270 w 291"/>
                  <a:gd name="T27" fmla="*/ 305 h 331"/>
                  <a:gd name="T28" fmla="*/ 287 w 291"/>
                  <a:gd name="T29" fmla="*/ 308 h 331"/>
                  <a:gd name="T30" fmla="*/ 291 w 291"/>
                  <a:gd name="T31" fmla="*/ 305 h 331"/>
                  <a:gd name="T32" fmla="*/ 281 w 291"/>
                  <a:gd name="T33" fmla="*/ 291 h 331"/>
                  <a:gd name="T34" fmla="*/ 240 w 291"/>
                  <a:gd name="T35" fmla="*/ 258 h 331"/>
                  <a:gd name="T36" fmla="*/ 129 w 291"/>
                  <a:gd name="T37" fmla="*/ 129 h 331"/>
                  <a:gd name="T38" fmla="*/ 68 w 291"/>
                  <a:gd name="T39" fmla="*/ 53 h 331"/>
                  <a:gd name="T40" fmla="*/ 50 w 291"/>
                  <a:gd name="T41" fmla="*/ 25 h 331"/>
                  <a:gd name="T42" fmla="*/ 45 w 291"/>
                  <a:gd name="T43" fmla="*/ 11 h 331"/>
                  <a:gd name="T44" fmla="*/ 38 w 291"/>
                  <a:gd name="T45" fmla="*/ 1 h 331"/>
                  <a:gd name="T46" fmla="*/ 32 w 291"/>
                  <a:gd name="T47" fmla="*/ 1 h 331"/>
                  <a:gd name="T48" fmla="*/ 32 w 291"/>
                  <a:gd name="T49" fmla="*/ 1 h 331"/>
                  <a:gd name="T50" fmla="*/ 33 w 291"/>
                  <a:gd name="T51" fmla="*/ 3 h 331"/>
                  <a:gd name="T52" fmla="*/ 36 w 291"/>
                  <a:gd name="T53" fmla="*/ 4 h 331"/>
                  <a:gd name="T54" fmla="*/ 43 w 291"/>
                  <a:gd name="T55" fmla="*/ 13 h 331"/>
                  <a:gd name="T56" fmla="*/ 47 w 291"/>
                  <a:gd name="T57" fmla="*/ 25 h 331"/>
                  <a:gd name="T58" fmla="*/ 66 w 291"/>
                  <a:gd name="T59" fmla="*/ 55 h 331"/>
                  <a:gd name="T60" fmla="*/ 198 w 291"/>
                  <a:gd name="T61" fmla="*/ 216 h 331"/>
                  <a:gd name="T62" fmla="*/ 266 w 291"/>
                  <a:gd name="T63" fmla="*/ 285 h 331"/>
                  <a:gd name="T64" fmla="*/ 287 w 291"/>
                  <a:gd name="T65" fmla="*/ 303 h 331"/>
                  <a:gd name="T66" fmla="*/ 288 w 291"/>
                  <a:gd name="T67" fmla="*/ 305 h 331"/>
                  <a:gd name="T68" fmla="*/ 288 w 291"/>
                  <a:gd name="T69" fmla="*/ 305 h 331"/>
                  <a:gd name="T70" fmla="*/ 288 w 291"/>
                  <a:gd name="T71" fmla="*/ 305 h 331"/>
                  <a:gd name="T72" fmla="*/ 287 w 291"/>
                  <a:gd name="T73" fmla="*/ 305 h 331"/>
                  <a:gd name="T74" fmla="*/ 279 w 291"/>
                  <a:gd name="T75" fmla="*/ 304 h 331"/>
                  <a:gd name="T76" fmla="*/ 269 w 291"/>
                  <a:gd name="T77" fmla="*/ 302 h 331"/>
                  <a:gd name="T78" fmla="*/ 240 w 291"/>
                  <a:gd name="T79" fmla="*/ 325 h 331"/>
                  <a:gd name="T80" fmla="*/ 236 w 291"/>
                  <a:gd name="T81" fmla="*/ 328 h 331"/>
                  <a:gd name="T82" fmla="*/ 232 w 291"/>
                  <a:gd name="T83" fmla="*/ 323 h 331"/>
                  <a:gd name="T84" fmla="*/ 207 w 291"/>
                  <a:gd name="T85" fmla="*/ 276 h 331"/>
                  <a:gd name="T86" fmla="*/ 101 w 291"/>
                  <a:gd name="T87" fmla="*/ 133 h 331"/>
                  <a:gd name="T88" fmla="*/ 44 w 291"/>
                  <a:gd name="T89" fmla="*/ 62 h 331"/>
                  <a:gd name="T90" fmla="*/ 36 w 291"/>
                  <a:gd name="T91" fmla="*/ 54 h 331"/>
                  <a:gd name="T92" fmla="*/ 26 w 291"/>
                  <a:gd name="T93" fmla="*/ 48 h 331"/>
                  <a:gd name="T94" fmla="*/ 14 w 291"/>
                  <a:gd name="T95" fmla="*/ 36 h 331"/>
                  <a:gd name="T96" fmla="*/ 4 w 291"/>
                  <a:gd name="T97" fmla="*/ 26 h 331"/>
                  <a:gd name="T98" fmla="*/ 3 w 291"/>
                  <a:gd name="T99" fmla="*/ 19 h 331"/>
                  <a:gd name="T100" fmla="*/ 4 w 291"/>
                  <a:gd name="T101" fmla="*/ 18 h 331"/>
                  <a:gd name="T102" fmla="*/ 2 w 291"/>
                  <a:gd name="T103" fmla="*/ 17 h 331"/>
                  <a:gd name="T104" fmla="*/ 22 w 291"/>
                  <a:gd name="T105" fmla="*/ 9 h 331"/>
                  <a:gd name="T106" fmla="*/ 33 w 291"/>
                  <a:gd name="T107" fmla="*/ 2 h 331"/>
                  <a:gd name="T108" fmla="*/ 33 w 291"/>
                  <a:gd name="T109" fmla="*/ 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1" h="331">
                    <a:moveTo>
                      <a:pt x="33" y="2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7" y="4"/>
                      <a:pt x="21" y="6"/>
                    </a:cubicBezTo>
                    <a:cubicBezTo>
                      <a:pt x="14" y="9"/>
                      <a:pt x="6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30"/>
                      <a:pt x="5" y="32"/>
                    </a:cubicBezTo>
                    <a:cubicBezTo>
                      <a:pt x="11" y="38"/>
                      <a:pt x="20" y="47"/>
                      <a:pt x="22" y="49"/>
                    </a:cubicBezTo>
                    <a:cubicBezTo>
                      <a:pt x="23" y="50"/>
                      <a:pt x="24" y="50"/>
                      <a:pt x="25" y="51"/>
                    </a:cubicBezTo>
                    <a:cubicBezTo>
                      <a:pt x="26" y="51"/>
                      <a:pt x="27" y="51"/>
                      <a:pt x="28" y="52"/>
                    </a:cubicBezTo>
                    <a:cubicBezTo>
                      <a:pt x="30" y="53"/>
                      <a:pt x="32" y="54"/>
                      <a:pt x="34" y="56"/>
                    </a:cubicBezTo>
                    <a:cubicBezTo>
                      <a:pt x="35" y="56"/>
                      <a:pt x="36" y="57"/>
                      <a:pt x="37" y="58"/>
                    </a:cubicBezTo>
                    <a:cubicBezTo>
                      <a:pt x="46" y="69"/>
                      <a:pt x="75" y="105"/>
                      <a:pt x="105" y="143"/>
                    </a:cubicBezTo>
                    <a:cubicBezTo>
                      <a:pt x="135" y="180"/>
                      <a:pt x="165" y="218"/>
                      <a:pt x="177" y="233"/>
                    </a:cubicBezTo>
                    <a:cubicBezTo>
                      <a:pt x="183" y="240"/>
                      <a:pt x="194" y="260"/>
                      <a:pt x="205" y="278"/>
                    </a:cubicBezTo>
                    <a:cubicBezTo>
                      <a:pt x="215" y="296"/>
                      <a:pt x="224" y="313"/>
                      <a:pt x="226" y="317"/>
                    </a:cubicBezTo>
                    <a:cubicBezTo>
                      <a:pt x="228" y="321"/>
                      <a:pt x="229" y="324"/>
                      <a:pt x="231" y="326"/>
                    </a:cubicBezTo>
                    <a:cubicBezTo>
                      <a:pt x="231" y="328"/>
                      <a:pt x="232" y="329"/>
                      <a:pt x="233" y="330"/>
                    </a:cubicBezTo>
                    <a:cubicBezTo>
                      <a:pt x="234" y="330"/>
                      <a:pt x="235" y="331"/>
                      <a:pt x="236" y="331"/>
                    </a:cubicBezTo>
                    <a:cubicBezTo>
                      <a:pt x="237" y="331"/>
                      <a:pt x="238" y="331"/>
                      <a:pt x="239" y="330"/>
                    </a:cubicBezTo>
                    <a:cubicBezTo>
                      <a:pt x="240" y="329"/>
                      <a:pt x="241" y="329"/>
                      <a:pt x="242" y="327"/>
                    </a:cubicBezTo>
                    <a:cubicBezTo>
                      <a:pt x="245" y="323"/>
                      <a:pt x="251" y="318"/>
                      <a:pt x="256" y="313"/>
                    </a:cubicBezTo>
                    <a:cubicBezTo>
                      <a:pt x="258" y="311"/>
                      <a:pt x="261" y="309"/>
                      <a:pt x="263" y="307"/>
                    </a:cubicBezTo>
                    <a:cubicBezTo>
                      <a:pt x="266" y="306"/>
                      <a:pt x="268" y="305"/>
                      <a:pt x="269" y="305"/>
                    </a:cubicBezTo>
                    <a:cubicBezTo>
                      <a:pt x="270" y="305"/>
                      <a:pt x="270" y="305"/>
                      <a:pt x="270" y="305"/>
                    </a:cubicBezTo>
                    <a:cubicBezTo>
                      <a:pt x="272" y="305"/>
                      <a:pt x="275" y="306"/>
                      <a:pt x="278" y="306"/>
                    </a:cubicBezTo>
                    <a:cubicBezTo>
                      <a:pt x="281" y="307"/>
                      <a:pt x="284" y="308"/>
                      <a:pt x="287" y="308"/>
                    </a:cubicBezTo>
                    <a:cubicBezTo>
                      <a:pt x="288" y="308"/>
                      <a:pt x="289" y="308"/>
                      <a:pt x="289" y="307"/>
                    </a:cubicBezTo>
                    <a:cubicBezTo>
                      <a:pt x="290" y="307"/>
                      <a:pt x="291" y="306"/>
                      <a:pt x="291" y="305"/>
                    </a:cubicBezTo>
                    <a:cubicBezTo>
                      <a:pt x="291" y="304"/>
                      <a:pt x="290" y="303"/>
                      <a:pt x="290" y="302"/>
                    </a:cubicBezTo>
                    <a:cubicBezTo>
                      <a:pt x="288" y="297"/>
                      <a:pt x="285" y="294"/>
                      <a:pt x="281" y="291"/>
                    </a:cubicBezTo>
                    <a:cubicBezTo>
                      <a:pt x="277" y="288"/>
                      <a:pt x="273" y="285"/>
                      <a:pt x="268" y="282"/>
                    </a:cubicBezTo>
                    <a:cubicBezTo>
                      <a:pt x="263" y="279"/>
                      <a:pt x="252" y="270"/>
                      <a:pt x="240" y="258"/>
                    </a:cubicBezTo>
                    <a:cubicBezTo>
                      <a:pt x="227" y="246"/>
                      <a:pt x="213" y="231"/>
                      <a:pt x="200" y="214"/>
                    </a:cubicBezTo>
                    <a:cubicBezTo>
                      <a:pt x="187" y="198"/>
                      <a:pt x="157" y="162"/>
                      <a:pt x="129" y="129"/>
                    </a:cubicBezTo>
                    <a:cubicBezTo>
                      <a:pt x="115" y="112"/>
                      <a:pt x="101" y="95"/>
                      <a:pt x="90" y="82"/>
                    </a:cubicBezTo>
                    <a:cubicBezTo>
                      <a:pt x="79" y="68"/>
                      <a:pt x="71" y="58"/>
                      <a:pt x="68" y="53"/>
                    </a:cubicBezTo>
                    <a:cubicBezTo>
                      <a:pt x="62" y="43"/>
                      <a:pt x="58" y="38"/>
                      <a:pt x="55" y="34"/>
                    </a:cubicBezTo>
                    <a:cubicBezTo>
                      <a:pt x="52" y="30"/>
                      <a:pt x="51" y="28"/>
                      <a:pt x="50" y="25"/>
                    </a:cubicBezTo>
                    <a:cubicBezTo>
                      <a:pt x="50" y="21"/>
                      <a:pt x="49" y="19"/>
                      <a:pt x="49" y="17"/>
                    </a:cubicBezTo>
                    <a:cubicBezTo>
                      <a:pt x="48" y="16"/>
                      <a:pt x="47" y="14"/>
                      <a:pt x="45" y="11"/>
                    </a:cubicBezTo>
                    <a:cubicBezTo>
                      <a:pt x="44" y="9"/>
                      <a:pt x="42" y="7"/>
                      <a:pt x="41" y="4"/>
                    </a:cubicBezTo>
                    <a:cubicBezTo>
                      <a:pt x="40" y="3"/>
                      <a:pt x="39" y="2"/>
                      <a:pt x="38" y="1"/>
                    </a:cubicBezTo>
                    <a:cubicBezTo>
                      <a:pt x="37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5" y="3"/>
                      <a:pt x="36" y="3"/>
                      <a:pt x="36" y="4"/>
                    </a:cubicBezTo>
                    <a:cubicBezTo>
                      <a:pt x="37" y="5"/>
                      <a:pt x="38" y="6"/>
                      <a:pt x="39" y="8"/>
                    </a:cubicBezTo>
                    <a:cubicBezTo>
                      <a:pt x="40" y="9"/>
                      <a:pt x="41" y="11"/>
                      <a:pt x="43" y="13"/>
                    </a:cubicBezTo>
                    <a:cubicBezTo>
                      <a:pt x="45" y="16"/>
                      <a:pt x="45" y="17"/>
                      <a:pt x="46" y="18"/>
                    </a:cubicBezTo>
                    <a:cubicBezTo>
                      <a:pt x="46" y="20"/>
                      <a:pt x="47" y="22"/>
                      <a:pt x="47" y="25"/>
                    </a:cubicBezTo>
                    <a:cubicBezTo>
                      <a:pt x="48" y="29"/>
                      <a:pt x="50" y="32"/>
                      <a:pt x="53" y="36"/>
                    </a:cubicBezTo>
                    <a:cubicBezTo>
                      <a:pt x="56" y="40"/>
                      <a:pt x="60" y="45"/>
                      <a:pt x="66" y="55"/>
                    </a:cubicBezTo>
                    <a:cubicBezTo>
                      <a:pt x="69" y="60"/>
                      <a:pt x="77" y="70"/>
                      <a:pt x="88" y="84"/>
                    </a:cubicBezTo>
                    <a:cubicBezTo>
                      <a:pt x="121" y="124"/>
                      <a:pt x="179" y="191"/>
                      <a:pt x="198" y="216"/>
                    </a:cubicBezTo>
                    <a:cubicBezTo>
                      <a:pt x="211" y="233"/>
                      <a:pt x="225" y="248"/>
                      <a:pt x="238" y="260"/>
                    </a:cubicBezTo>
                    <a:cubicBezTo>
                      <a:pt x="250" y="273"/>
                      <a:pt x="261" y="281"/>
                      <a:pt x="266" y="285"/>
                    </a:cubicBezTo>
                    <a:cubicBezTo>
                      <a:pt x="271" y="288"/>
                      <a:pt x="276" y="290"/>
                      <a:pt x="279" y="293"/>
                    </a:cubicBezTo>
                    <a:cubicBezTo>
                      <a:pt x="283" y="296"/>
                      <a:pt x="286" y="299"/>
                      <a:pt x="287" y="303"/>
                    </a:cubicBezTo>
                    <a:cubicBezTo>
                      <a:pt x="288" y="304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5" y="305"/>
                      <a:pt x="282" y="304"/>
                      <a:pt x="279" y="304"/>
                    </a:cubicBezTo>
                    <a:cubicBezTo>
                      <a:pt x="276" y="303"/>
                      <a:pt x="273" y="302"/>
                      <a:pt x="270" y="302"/>
                    </a:cubicBezTo>
                    <a:cubicBezTo>
                      <a:pt x="269" y="302"/>
                      <a:pt x="269" y="302"/>
                      <a:pt x="269" y="302"/>
                    </a:cubicBezTo>
                    <a:cubicBezTo>
                      <a:pt x="267" y="302"/>
                      <a:pt x="264" y="303"/>
                      <a:pt x="262" y="305"/>
                    </a:cubicBezTo>
                    <a:cubicBezTo>
                      <a:pt x="254" y="310"/>
                      <a:pt x="245" y="319"/>
                      <a:pt x="240" y="325"/>
                    </a:cubicBezTo>
                    <a:cubicBezTo>
                      <a:pt x="239" y="326"/>
                      <a:pt x="238" y="327"/>
                      <a:pt x="237" y="328"/>
                    </a:cubicBezTo>
                    <a:cubicBezTo>
                      <a:pt x="237" y="328"/>
                      <a:pt x="236" y="328"/>
                      <a:pt x="236" y="328"/>
                    </a:cubicBezTo>
                    <a:cubicBezTo>
                      <a:pt x="236" y="328"/>
                      <a:pt x="236" y="328"/>
                      <a:pt x="235" y="327"/>
                    </a:cubicBezTo>
                    <a:cubicBezTo>
                      <a:pt x="234" y="327"/>
                      <a:pt x="233" y="325"/>
                      <a:pt x="232" y="323"/>
                    </a:cubicBezTo>
                    <a:cubicBezTo>
                      <a:pt x="231" y="321"/>
                      <a:pt x="230" y="319"/>
                      <a:pt x="229" y="316"/>
                    </a:cubicBezTo>
                    <a:cubicBezTo>
                      <a:pt x="227" y="312"/>
                      <a:pt x="217" y="294"/>
                      <a:pt x="207" y="276"/>
                    </a:cubicBezTo>
                    <a:cubicBezTo>
                      <a:pt x="197" y="258"/>
                      <a:pt x="186" y="239"/>
                      <a:pt x="179" y="231"/>
                    </a:cubicBezTo>
                    <a:cubicBezTo>
                      <a:pt x="167" y="216"/>
                      <a:pt x="133" y="173"/>
                      <a:pt x="101" y="133"/>
                    </a:cubicBezTo>
                    <a:cubicBezTo>
                      <a:pt x="86" y="113"/>
                      <a:pt x="70" y="94"/>
                      <a:pt x="58" y="80"/>
                    </a:cubicBezTo>
                    <a:cubicBezTo>
                      <a:pt x="53" y="73"/>
                      <a:pt x="48" y="66"/>
                      <a:pt x="44" y="62"/>
                    </a:cubicBezTo>
                    <a:cubicBezTo>
                      <a:pt x="42" y="60"/>
                      <a:pt x="40" y="58"/>
                      <a:pt x="39" y="56"/>
                    </a:cubicBezTo>
                    <a:cubicBezTo>
                      <a:pt x="38" y="55"/>
                      <a:pt x="37" y="54"/>
                      <a:pt x="36" y="54"/>
                    </a:cubicBezTo>
                    <a:cubicBezTo>
                      <a:pt x="32" y="51"/>
                      <a:pt x="30" y="49"/>
                      <a:pt x="28" y="49"/>
                    </a:cubicBezTo>
                    <a:cubicBezTo>
                      <a:pt x="27" y="48"/>
                      <a:pt x="26" y="48"/>
                      <a:pt x="26" y="48"/>
                    </a:cubicBezTo>
                    <a:cubicBezTo>
                      <a:pt x="25" y="48"/>
                      <a:pt x="25" y="47"/>
                      <a:pt x="24" y="47"/>
                    </a:cubicBezTo>
                    <a:cubicBezTo>
                      <a:pt x="23" y="45"/>
                      <a:pt x="18" y="41"/>
                      <a:pt x="14" y="36"/>
                    </a:cubicBezTo>
                    <a:cubicBezTo>
                      <a:pt x="11" y="34"/>
                      <a:pt x="9" y="32"/>
                      <a:pt x="7" y="30"/>
                    </a:cubicBezTo>
                    <a:cubicBezTo>
                      <a:pt x="6" y="28"/>
                      <a:pt x="4" y="26"/>
                      <a:pt x="4" y="26"/>
                    </a:cubicBezTo>
                    <a:cubicBezTo>
                      <a:pt x="3" y="24"/>
                      <a:pt x="3" y="23"/>
                      <a:pt x="3" y="22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14"/>
                      <a:pt x="15" y="11"/>
                      <a:pt x="22" y="9"/>
                    </a:cubicBezTo>
                    <a:cubicBezTo>
                      <a:pt x="29" y="6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8" name="Freeform 373"/>
              <p:cNvSpPr>
                <a:spLocks/>
              </p:cNvSpPr>
              <p:nvPr/>
            </p:nvSpPr>
            <p:spPr bwMode="auto">
              <a:xfrm>
                <a:off x="2742051" y="2153751"/>
                <a:ext cx="28575" cy="22225"/>
              </a:xfrm>
              <a:custGeom>
                <a:avLst/>
                <a:gdLst>
                  <a:gd name="T0" fmla="*/ 16 w 18"/>
                  <a:gd name="T1" fmla="*/ 0 h 14"/>
                  <a:gd name="T2" fmla="*/ 10 w 18"/>
                  <a:gd name="T3" fmla="*/ 2 h 14"/>
                  <a:gd name="T4" fmla="*/ 0 w 18"/>
                  <a:gd name="T5" fmla="*/ 12 h 14"/>
                  <a:gd name="T6" fmla="*/ 1 w 18"/>
                  <a:gd name="T7" fmla="*/ 14 h 14"/>
                  <a:gd name="T8" fmla="*/ 2 w 18"/>
                  <a:gd name="T9" fmla="*/ 13 h 14"/>
                  <a:gd name="T10" fmla="*/ 10 w 18"/>
                  <a:gd name="T11" fmla="*/ 4 h 14"/>
                  <a:gd name="T12" fmla="*/ 15 w 18"/>
                  <a:gd name="T13" fmla="*/ 3 h 14"/>
                  <a:gd name="T14" fmla="*/ 16 w 18"/>
                  <a:gd name="T15" fmla="*/ 2 h 14"/>
                  <a:gd name="T16" fmla="*/ 17 w 18"/>
                  <a:gd name="T17" fmla="*/ 2 h 14"/>
                  <a:gd name="T18" fmla="*/ 18 w 18"/>
                  <a:gd name="T19" fmla="*/ 1 h 14"/>
                  <a:gd name="T20" fmla="*/ 16 w 1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6" y="0"/>
                      <a:pt x="13" y="1"/>
                      <a:pt x="10" y="2"/>
                    </a:cubicBezTo>
                    <a:cubicBezTo>
                      <a:pt x="6" y="4"/>
                      <a:pt x="2" y="7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4"/>
                      <a:pt x="2" y="14"/>
                      <a:pt x="2" y="13"/>
                    </a:cubicBezTo>
                    <a:cubicBezTo>
                      <a:pt x="3" y="9"/>
                      <a:pt x="7" y="6"/>
                      <a:pt x="10" y="4"/>
                    </a:cubicBezTo>
                    <a:cubicBezTo>
                      <a:pt x="12" y="3"/>
                      <a:pt x="14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1"/>
                      <a:pt x="18" y="1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0" name="Freeform 426"/>
              <p:cNvSpPr>
                <a:spLocks/>
              </p:cNvSpPr>
              <p:nvPr/>
            </p:nvSpPr>
            <p:spPr bwMode="auto">
              <a:xfrm>
                <a:off x="2265801" y="1418739"/>
                <a:ext cx="41275" cy="76200"/>
              </a:xfrm>
              <a:custGeom>
                <a:avLst/>
                <a:gdLst>
                  <a:gd name="T0" fmla="*/ 16 w 26"/>
                  <a:gd name="T1" fmla="*/ 2 h 47"/>
                  <a:gd name="T2" fmla="*/ 8 w 26"/>
                  <a:gd name="T3" fmla="*/ 3 h 47"/>
                  <a:gd name="T4" fmla="*/ 0 w 26"/>
                  <a:gd name="T5" fmla="*/ 12 h 47"/>
                  <a:gd name="T6" fmla="*/ 8 w 26"/>
                  <a:gd name="T7" fmla="*/ 10 h 47"/>
                  <a:gd name="T8" fmla="*/ 12 w 26"/>
                  <a:gd name="T9" fmla="*/ 23 h 47"/>
                  <a:gd name="T10" fmla="*/ 26 w 26"/>
                  <a:gd name="T11" fmla="*/ 47 h 47"/>
                  <a:gd name="T12" fmla="*/ 21 w 26"/>
                  <a:gd name="T13" fmla="*/ 41 h 47"/>
                  <a:gd name="T14" fmla="*/ 17 w 26"/>
                  <a:gd name="T15" fmla="*/ 33 h 47"/>
                  <a:gd name="T16" fmla="*/ 14 w 26"/>
                  <a:gd name="T17" fmla="*/ 22 h 47"/>
                  <a:gd name="T18" fmla="*/ 14 w 26"/>
                  <a:gd name="T19" fmla="*/ 12 h 47"/>
                  <a:gd name="T20" fmla="*/ 15 w 26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7">
                    <a:moveTo>
                      <a:pt x="16" y="2"/>
                    </a:moveTo>
                    <a:cubicBezTo>
                      <a:pt x="13" y="0"/>
                      <a:pt x="11" y="1"/>
                      <a:pt x="8" y="3"/>
                    </a:cubicBezTo>
                    <a:cubicBezTo>
                      <a:pt x="4" y="5"/>
                      <a:pt x="1" y="8"/>
                      <a:pt x="0" y="12"/>
                    </a:cubicBezTo>
                    <a:cubicBezTo>
                      <a:pt x="2" y="10"/>
                      <a:pt x="6" y="7"/>
                      <a:pt x="8" y="10"/>
                    </a:cubicBezTo>
                    <a:cubicBezTo>
                      <a:pt x="10" y="14"/>
                      <a:pt x="11" y="19"/>
                      <a:pt x="12" y="23"/>
                    </a:cubicBezTo>
                    <a:cubicBezTo>
                      <a:pt x="15" y="32"/>
                      <a:pt x="16" y="42"/>
                      <a:pt x="26" y="47"/>
                    </a:cubicBezTo>
                    <a:cubicBezTo>
                      <a:pt x="26" y="45"/>
                      <a:pt x="22" y="43"/>
                      <a:pt x="21" y="41"/>
                    </a:cubicBezTo>
                    <a:cubicBezTo>
                      <a:pt x="19" y="38"/>
                      <a:pt x="18" y="36"/>
                      <a:pt x="17" y="33"/>
                    </a:cubicBezTo>
                    <a:cubicBezTo>
                      <a:pt x="16" y="29"/>
                      <a:pt x="15" y="26"/>
                      <a:pt x="14" y="22"/>
                    </a:cubicBezTo>
                    <a:cubicBezTo>
                      <a:pt x="13" y="19"/>
                      <a:pt x="13" y="16"/>
                      <a:pt x="14" y="12"/>
                    </a:cubicBezTo>
                    <a:cubicBezTo>
                      <a:pt x="14" y="10"/>
                      <a:pt x="14" y="6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1" name="Freeform 427"/>
              <p:cNvSpPr>
                <a:spLocks/>
              </p:cNvSpPr>
              <p:nvPr/>
            </p:nvSpPr>
            <p:spPr bwMode="auto">
              <a:xfrm>
                <a:off x="2284851" y="1479064"/>
                <a:ext cx="39688" cy="49213"/>
              </a:xfrm>
              <a:custGeom>
                <a:avLst/>
                <a:gdLst>
                  <a:gd name="T0" fmla="*/ 9 w 25"/>
                  <a:gd name="T1" fmla="*/ 30 h 30"/>
                  <a:gd name="T2" fmla="*/ 2 w 25"/>
                  <a:gd name="T3" fmla="*/ 18 h 30"/>
                  <a:gd name="T4" fmla="*/ 2 w 25"/>
                  <a:gd name="T5" fmla="*/ 0 h 30"/>
                  <a:gd name="T6" fmla="*/ 4 w 25"/>
                  <a:gd name="T7" fmla="*/ 7 h 30"/>
                  <a:gd name="T8" fmla="*/ 7 w 25"/>
                  <a:gd name="T9" fmla="*/ 15 h 30"/>
                  <a:gd name="T10" fmla="*/ 16 w 25"/>
                  <a:gd name="T11" fmla="*/ 23 h 30"/>
                  <a:gd name="T12" fmla="*/ 20 w 25"/>
                  <a:gd name="T13" fmla="*/ 24 h 30"/>
                  <a:gd name="T14" fmla="*/ 23 w 25"/>
                  <a:gd name="T15" fmla="*/ 24 h 30"/>
                  <a:gd name="T16" fmla="*/ 25 w 25"/>
                  <a:gd name="T17" fmla="*/ 27 h 30"/>
                  <a:gd name="T18" fmla="*/ 18 w 25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9" y="30"/>
                    </a:moveTo>
                    <a:cubicBezTo>
                      <a:pt x="6" y="26"/>
                      <a:pt x="3" y="23"/>
                      <a:pt x="2" y="18"/>
                    </a:cubicBezTo>
                    <a:cubicBezTo>
                      <a:pt x="1" y="12"/>
                      <a:pt x="0" y="5"/>
                      <a:pt x="2" y="0"/>
                    </a:cubicBezTo>
                    <a:cubicBezTo>
                      <a:pt x="3" y="2"/>
                      <a:pt x="3" y="5"/>
                      <a:pt x="4" y="7"/>
                    </a:cubicBezTo>
                    <a:cubicBezTo>
                      <a:pt x="4" y="10"/>
                      <a:pt x="5" y="12"/>
                      <a:pt x="7" y="15"/>
                    </a:cubicBezTo>
                    <a:cubicBezTo>
                      <a:pt x="10" y="18"/>
                      <a:pt x="12" y="22"/>
                      <a:pt x="16" y="23"/>
                    </a:cubicBezTo>
                    <a:cubicBezTo>
                      <a:pt x="18" y="23"/>
                      <a:pt x="19" y="24"/>
                      <a:pt x="20" y="24"/>
                    </a:cubicBezTo>
                    <a:cubicBezTo>
                      <a:pt x="21" y="24"/>
                      <a:pt x="22" y="23"/>
                      <a:pt x="23" y="24"/>
                    </a:cubicBezTo>
                    <a:cubicBezTo>
                      <a:pt x="25" y="24"/>
                      <a:pt x="25" y="26"/>
                      <a:pt x="25" y="27"/>
                    </a:cubicBezTo>
                    <a:cubicBezTo>
                      <a:pt x="24" y="30"/>
                      <a:pt x="20" y="30"/>
                      <a:pt x="1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2" name="Freeform 428"/>
              <p:cNvSpPr>
                <a:spLocks/>
              </p:cNvSpPr>
              <p:nvPr/>
            </p:nvSpPr>
            <p:spPr bwMode="auto">
              <a:xfrm>
                <a:off x="2168964" y="1406039"/>
                <a:ext cx="77788" cy="36513"/>
              </a:xfrm>
              <a:custGeom>
                <a:avLst/>
                <a:gdLst>
                  <a:gd name="T0" fmla="*/ 48 w 49"/>
                  <a:gd name="T1" fmla="*/ 16 h 23"/>
                  <a:gd name="T2" fmla="*/ 49 w 49"/>
                  <a:gd name="T3" fmla="*/ 16 h 23"/>
                  <a:gd name="T4" fmla="*/ 40 w 49"/>
                  <a:gd name="T5" fmla="*/ 13 h 23"/>
                  <a:gd name="T6" fmla="*/ 34 w 49"/>
                  <a:gd name="T7" fmla="*/ 8 h 23"/>
                  <a:gd name="T8" fmla="*/ 20 w 49"/>
                  <a:gd name="T9" fmla="*/ 1 h 23"/>
                  <a:gd name="T10" fmla="*/ 0 w 49"/>
                  <a:gd name="T11" fmla="*/ 6 h 23"/>
                  <a:gd name="T12" fmla="*/ 12 w 49"/>
                  <a:gd name="T13" fmla="*/ 4 h 23"/>
                  <a:gd name="T14" fmla="*/ 25 w 49"/>
                  <a:gd name="T15" fmla="*/ 6 h 23"/>
                  <a:gd name="T16" fmla="*/ 49 w 49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3">
                    <a:moveTo>
                      <a:pt x="48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5" y="16"/>
                      <a:pt x="43" y="16"/>
                      <a:pt x="40" y="13"/>
                    </a:cubicBezTo>
                    <a:cubicBezTo>
                      <a:pt x="38" y="11"/>
                      <a:pt x="36" y="10"/>
                      <a:pt x="34" y="8"/>
                    </a:cubicBezTo>
                    <a:cubicBezTo>
                      <a:pt x="30" y="4"/>
                      <a:pt x="26" y="3"/>
                      <a:pt x="20" y="1"/>
                    </a:cubicBezTo>
                    <a:cubicBezTo>
                      <a:pt x="15" y="0"/>
                      <a:pt x="3" y="1"/>
                      <a:pt x="0" y="6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6" y="3"/>
                      <a:pt x="21" y="5"/>
                      <a:pt x="25" y="6"/>
                    </a:cubicBezTo>
                    <a:cubicBezTo>
                      <a:pt x="29" y="7"/>
                      <a:pt x="45" y="23"/>
                      <a:pt x="49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3" name="Freeform 429"/>
              <p:cNvSpPr>
                <a:spLocks/>
              </p:cNvSpPr>
              <p:nvPr/>
            </p:nvSpPr>
            <p:spPr bwMode="auto">
              <a:xfrm>
                <a:off x="2178489" y="1417151"/>
                <a:ext cx="92075" cy="179388"/>
              </a:xfrm>
              <a:custGeom>
                <a:avLst/>
                <a:gdLst>
                  <a:gd name="T0" fmla="*/ 0 w 58"/>
                  <a:gd name="T1" fmla="*/ 8 h 112"/>
                  <a:gd name="T2" fmla="*/ 30 w 58"/>
                  <a:gd name="T3" fmla="*/ 17 h 112"/>
                  <a:gd name="T4" fmla="*/ 45 w 58"/>
                  <a:gd name="T5" fmla="*/ 26 h 112"/>
                  <a:gd name="T6" fmla="*/ 50 w 58"/>
                  <a:gd name="T7" fmla="*/ 43 h 112"/>
                  <a:gd name="T8" fmla="*/ 52 w 58"/>
                  <a:gd name="T9" fmla="*/ 81 h 112"/>
                  <a:gd name="T10" fmla="*/ 42 w 58"/>
                  <a:gd name="T11" fmla="*/ 100 h 112"/>
                  <a:gd name="T12" fmla="*/ 34 w 58"/>
                  <a:gd name="T13" fmla="*/ 112 h 112"/>
                  <a:gd name="T14" fmla="*/ 35 w 58"/>
                  <a:gd name="T15" fmla="*/ 100 h 112"/>
                  <a:gd name="T16" fmla="*/ 33 w 58"/>
                  <a:gd name="T17" fmla="*/ 82 h 112"/>
                  <a:gd name="T18" fmla="*/ 28 w 58"/>
                  <a:gd name="T19" fmla="*/ 66 h 112"/>
                  <a:gd name="T20" fmla="*/ 20 w 58"/>
                  <a:gd name="T21" fmla="*/ 55 h 112"/>
                  <a:gd name="T22" fmla="*/ 12 w 58"/>
                  <a:gd name="T23" fmla="*/ 36 h 112"/>
                  <a:gd name="T24" fmla="*/ 4 w 58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12">
                    <a:moveTo>
                      <a:pt x="0" y="8"/>
                    </a:moveTo>
                    <a:cubicBezTo>
                      <a:pt x="12" y="0"/>
                      <a:pt x="22" y="8"/>
                      <a:pt x="30" y="17"/>
                    </a:cubicBezTo>
                    <a:cubicBezTo>
                      <a:pt x="35" y="22"/>
                      <a:pt x="40" y="22"/>
                      <a:pt x="45" y="26"/>
                    </a:cubicBezTo>
                    <a:cubicBezTo>
                      <a:pt x="50" y="30"/>
                      <a:pt x="50" y="37"/>
                      <a:pt x="50" y="43"/>
                    </a:cubicBezTo>
                    <a:cubicBezTo>
                      <a:pt x="50" y="56"/>
                      <a:pt x="58" y="69"/>
                      <a:pt x="52" y="81"/>
                    </a:cubicBezTo>
                    <a:cubicBezTo>
                      <a:pt x="49" y="88"/>
                      <a:pt x="46" y="95"/>
                      <a:pt x="42" y="100"/>
                    </a:cubicBezTo>
                    <a:cubicBezTo>
                      <a:pt x="40" y="103"/>
                      <a:pt x="37" y="111"/>
                      <a:pt x="34" y="112"/>
                    </a:cubicBezTo>
                    <a:cubicBezTo>
                      <a:pt x="33" y="109"/>
                      <a:pt x="35" y="104"/>
                      <a:pt x="35" y="100"/>
                    </a:cubicBezTo>
                    <a:cubicBezTo>
                      <a:pt x="35" y="94"/>
                      <a:pt x="34" y="88"/>
                      <a:pt x="33" y="82"/>
                    </a:cubicBezTo>
                    <a:cubicBezTo>
                      <a:pt x="33" y="77"/>
                      <a:pt x="31" y="70"/>
                      <a:pt x="28" y="66"/>
                    </a:cubicBezTo>
                    <a:cubicBezTo>
                      <a:pt x="25" y="62"/>
                      <a:pt x="22" y="60"/>
                      <a:pt x="20" y="55"/>
                    </a:cubicBezTo>
                    <a:cubicBezTo>
                      <a:pt x="16" y="49"/>
                      <a:pt x="14" y="43"/>
                      <a:pt x="12" y="36"/>
                    </a:cubicBezTo>
                    <a:cubicBezTo>
                      <a:pt x="10" y="30"/>
                      <a:pt x="4" y="23"/>
                      <a:pt x="4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4" name="Freeform 430"/>
              <p:cNvSpPr>
                <a:spLocks/>
              </p:cNvSpPr>
              <p:nvPr/>
            </p:nvSpPr>
            <p:spPr bwMode="auto">
              <a:xfrm>
                <a:off x="2091176" y="1506051"/>
                <a:ext cx="49213" cy="36513"/>
              </a:xfrm>
              <a:custGeom>
                <a:avLst/>
                <a:gdLst>
                  <a:gd name="T0" fmla="*/ 14 w 31"/>
                  <a:gd name="T1" fmla="*/ 0 h 23"/>
                  <a:gd name="T2" fmla="*/ 28 w 31"/>
                  <a:gd name="T3" fmla="*/ 11 h 23"/>
                  <a:gd name="T4" fmla="*/ 29 w 31"/>
                  <a:gd name="T5" fmla="*/ 16 h 23"/>
                  <a:gd name="T6" fmla="*/ 24 w 31"/>
                  <a:gd name="T7" fmla="*/ 23 h 23"/>
                  <a:gd name="T8" fmla="*/ 13 w 31"/>
                  <a:gd name="T9" fmla="*/ 19 h 23"/>
                  <a:gd name="T10" fmla="*/ 1 w 31"/>
                  <a:gd name="T11" fmla="*/ 12 h 23"/>
                  <a:gd name="T12" fmla="*/ 13 w 31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3">
                    <a:moveTo>
                      <a:pt x="14" y="0"/>
                    </a:moveTo>
                    <a:cubicBezTo>
                      <a:pt x="17" y="5"/>
                      <a:pt x="25" y="6"/>
                      <a:pt x="28" y="11"/>
                    </a:cubicBezTo>
                    <a:cubicBezTo>
                      <a:pt x="31" y="13"/>
                      <a:pt x="30" y="14"/>
                      <a:pt x="29" y="16"/>
                    </a:cubicBezTo>
                    <a:cubicBezTo>
                      <a:pt x="28" y="18"/>
                      <a:pt x="26" y="23"/>
                      <a:pt x="24" y="23"/>
                    </a:cubicBezTo>
                    <a:cubicBezTo>
                      <a:pt x="22" y="23"/>
                      <a:pt x="15" y="19"/>
                      <a:pt x="13" y="19"/>
                    </a:cubicBezTo>
                    <a:cubicBezTo>
                      <a:pt x="9" y="18"/>
                      <a:pt x="3" y="17"/>
                      <a:pt x="1" y="12"/>
                    </a:cubicBezTo>
                    <a:cubicBezTo>
                      <a:pt x="0" y="6"/>
                      <a:pt x="8" y="1"/>
                      <a:pt x="13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5" name="Freeform 431"/>
              <p:cNvSpPr>
                <a:spLocks/>
              </p:cNvSpPr>
              <p:nvPr/>
            </p:nvSpPr>
            <p:spPr bwMode="auto">
              <a:xfrm>
                <a:off x="2167376" y="1552089"/>
                <a:ext cx="42863" cy="42863"/>
              </a:xfrm>
              <a:custGeom>
                <a:avLst/>
                <a:gdLst>
                  <a:gd name="T0" fmla="*/ 11 w 27"/>
                  <a:gd name="T1" fmla="*/ 0 h 27"/>
                  <a:gd name="T2" fmla="*/ 24 w 27"/>
                  <a:gd name="T3" fmla="*/ 17 h 27"/>
                  <a:gd name="T4" fmla="*/ 15 w 27"/>
                  <a:gd name="T5" fmla="*/ 22 h 27"/>
                  <a:gd name="T6" fmla="*/ 0 w 27"/>
                  <a:gd name="T7" fmla="*/ 11 h 27"/>
                  <a:gd name="T8" fmla="*/ 10 w 27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0"/>
                    </a:moveTo>
                    <a:cubicBezTo>
                      <a:pt x="16" y="5"/>
                      <a:pt x="22" y="10"/>
                      <a:pt x="24" y="17"/>
                    </a:cubicBezTo>
                    <a:cubicBezTo>
                      <a:pt x="27" y="27"/>
                      <a:pt x="21" y="26"/>
                      <a:pt x="15" y="22"/>
                    </a:cubicBezTo>
                    <a:cubicBezTo>
                      <a:pt x="10" y="19"/>
                      <a:pt x="0" y="18"/>
                      <a:pt x="0" y="11"/>
                    </a:cubicBezTo>
                    <a:cubicBezTo>
                      <a:pt x="0" y="4"/>
                      <a:pt x="5" y="5"/>
                      <a:pt x="10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6" name="Freeform 432"/>
              <p:cNvSpPr>
                <a:spLocks/>
              </p:cNvSpPr>
              <p:nvPr/>
            </p:nvSpPr>
            <p:spPr bwMode="auto">
              <a:xfrm>
                <a:off x="2149914" y="1471126"/>
                <a:ext cx="11113" cy="11113"/>
              </a:xfrm>
              <a:custGeom>
                <a:avLst/>
                <a:gdLst>
                  <a:gd name="T0" fmla="*/ 2 w 6"/>
                  <a:gd name="T1" fmla="*/ 0 h 7"/>
                  <a:gd name="T2" fmla="*/ 6 w 6"/>
                  <a:gd name="T3" fmla="*/ 7 h 7"/>
                  <a:gd name="T4" fmla="*/ 0 w 6"/>
                  <a:gd name="T5" fmla="*/ 1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4" y="3"/>
                      <a:pt x="6" y="4"/>
                      <a:pt x="6" y="7"/>
                    </a:cubicBezTo>
                    <a:cubicBezTo>
                      <a:pt x="4" y="7"/>
                      <a:pt x="0" y="4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7" name="Freeform 433"/>
              <p:cNvSpPr>
                <a:spLocks/>
              </p:cNvSpPr>
              <p:nvPr/>
            </p:nvSpPr>
            <p:spPr bwMode="auto">
              <a:xfrm>
                <a:off x="2483289" y="1499701"/>
                <a:ext cx="276225" cy="512763"/>
              </a:xfrm>
              <a:custGeom>
                <a:avLst/>
                <a:gdLst>
                  <a:gd name="T0" fmla="*/ 0 w 172"/>
                  <a:gd name="T1" fmla="*/ 0 h 321"/>
                  <a:gd name="T2" fmla="*/ 172 w 172"/>
                  <a:gd name="T3" fmla="*/ 321 h 321"/>
                  <a:gd name="T4" fmla="*/ 0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0" y="0"/>
                    </a:moveTo>
                    <a:cubicBezTo>
                      <a:pt x="0" y="0"/>
                      <a:pt x="59" y="167"/>
                      <a:pt x="172" y="321"/>
                    </a:cubicBezTo>
                    <a:cubicBezTo>
                      <a:pt x="172" y="321"/>
                      <a:pt x="75" y="2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8" name="Freeform 434"/>
              <p:cNvSpPr>
                <a:spLocks/>
              </p:cNvSpPr>
              <p:nvPr/>
            </p:nvSpPr>
            <p:spPr bwMode="auto">
              <a:xfrm>
                <a:off x="2375339" y="1353651"/>
                <a:ext cx="49213" cy="31750"/>
              </a:xfrm>
              <a:custGeom>
                <a:avLst/>
                <a:gdLst>
                  <a:gd name="T0" fmla="*/ 0 w 31"/>
                  <a:gd name="T1" fmla="*/ 3 h 20"/>
                  <a:gd name="T2" fmla="*/ 16 w 31"/>
                  <a:gd name="T3" fmla="*/ 1 h 20"/>
                  <a:gd name="T4" fmla="*/ 29 w 31"/>
                  <a:gd name="T5" fmla="*/ 11 h 20"/>
                  <a:gd name="T6" fmla="*/ 28 w 31"/>
                  <a:gd name="T7" fmla="*/ 19 h 20"/>
                  <a:gd name="T8" fmla="*/ 27 w 31"/>
                  <a:gd name="T9" fmla="*/ 12 h 20"/>
                  <a:gd name="T10" fmla="*/ 22 w 31"/>
                  <a:gd name="T11" fmla="*/ 6 h 20"/>
                  <a:gd name="T12" fmla="*/ 10 w 31"/>
                  <a:gd name="T13" fmla="*/ 2 h 20"/>
                  <a:gd name="T14" fmla="*/ 2 w 31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3"/>
                    </a:moveTo>
                    <a:cubicBezTo>
                      <a:pt x="4" y="0"/>
                      <a:pt x="11" y="1"/>
                      <a:pt x="16" y="1"/>
                    </a:cubicBezTo>
                    <a:cubicBezTo>
                      <a:pt x="22" y="3"/>
                      <a:pt x="27" y="6"/>
                      <a:pt x="29" y="11"/>
                    </a:cubicBezTo>
                    <a:cubicBezTo>
                      <a:pt x="30" y="12"/>
                      <a:pt x="31" y="20"/>
                      <a:pt x="28" y="19"/>
                    </a:cubicBezTo>
                    <a:cubicBezTo>
                      <a:pt x="27" y="18"/>
                      <a:pt x="27" y="13"/>
                      <a:pt x="27" y="12"/>
                    </a:cubicBezTo>
                    <a:cubicBezTo>
                      <a:pt x="26" y="10"/>
                      <a:pt x="24" y="7"/>
                      <a:pt x="22" y="6"/>
                    </a:cubicBezTo>
                    <a:cubicBezTo>
                      <a:pt x="19" y="3"/>
                      <a:pt x="14" y="2"/>
                      <a:pt x="10" y="2"/>
                    </a:cubicBezTo>
                    <a:cubicBezTo>
                      <a:pt x="8" y="2"/>
                      <a:pt x="4" y="0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9" name="Freeform 435"/>
              <p:cNvSpPr>
                <a:spLocks/>
              </p:cNvSpPr>
              <p:nvPr/>
            </p:nvSpPr>
            <p:spPr bwMode="auto">
              <a:xfrm>
                <a:off x="2380101" y="1380639"/>
                <a:ext cx="92075" cy="101600"/>
              </a:xfrm>
              <a:custGeom>
                <a:avLst/>
                <a:gdLst>
                  <a:gd name="T0" fmla="*/ 0 w 58"/>
                  <a:gd name="T1" fmla="*/ 6 h 64"/>
                  <a:gd name="T2" fmla="*/ 17 w 58"/>
                  <a:gd name="T3" fmla="*/ 3 h 64"/>
                  <a:gd name="T4" fmla="*/ 23 w 58"/>
                  <a:gd name="T5" fmla="*/ 10 h 64"/>
                  <a:gd name="T6" fmla="*/ 29 w 58"/>
                  <a:gd name="T7" fmla="*/ 16 h 64"/>
                  <a:gd name="T8" fmla="*/ 32 w 58"/>
                  <a:gd name="T9" fmla="*/ 24 h 64"/>
                  <a:gd name="T10" fmla="*/ 43 w 58"/>
                  <a:gd name="T11" fmla="*/ 32 h 64"/>
                  <a:gd name="T12" fmla="*/ 52 w 58"/>
                  <a:gd name="T13" fmla="*/ 43 h 64"/>
                  <a:gd name="T14" fmla="*/ 58 w 58"/>
                  <a:gd name="T15" fmla="*/ 64 h 64"/>
                  <a:gd name="T16" fmla="*/ 51 w 58"/>
                  <a:gd name="T17" fmla="*/ 44 h 64"/>
                  <a:gd name="T18" fmla="*/ 44 w 58"/>
                  <a:gd name="T19" fmla="*/ 34 h 64"/>
                  <a:gd name="T20" fmla="*/ 29 w 58"/>
                  <a:gd name="T21" fmla="*/ 22 h 64"/>
                  <a:gd name="T22" fmla="*/ 27 w 58"/>
                  <a:gd name="T23" fmla="*/ 16 h 64"/>
                  <a:gd name="T24" fmla="*/ 20 w 58"/>
                  <a:gd name="T25" fmla="*/ 9 h 64"/>
                  <a:gd name="T26" fmla="*/ 14 w 58"/>
                  <a:gd name="T27" fmla="*/ 4 h 64"/>
                  <a:gd name="T28" fmla="*/ 3 w 58"/>
                  <a:gd name="T29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4">
                    <a:moveTo>
                      <a:pt x="0" y="6"/>
                    </a:moveTo>
                    <a:cubicBezTo>
                      <a:pt x="6" y="6"/>
                      <a:pt x="11" y="0"/>
                      <a:pt x="17" y="3"/>
                    </a:cubicBezTo>
                    <a:cubicBezTo>
                      <a:pt x="20" y="5"/>
                      <a:pt x="21" y="7"/>
                      <a:pt x="23" y="10"/>
                    </a:cubicBezTo>
                    <a:cubicBezTo>
                      <a:pt x="25" y="12"/>
                      <a:pt x="28" y="13"/>
                      <a:pt x="29" y="16"/>
                    </a:cubicBezTo>
                    <a:cubicBezTo>
                      <a:pt x="31" y="19"/>
                      <a:pt x="30" y="21"/>
                      <a:pt x="32" y="24"/>
                    </a:cubicBezTo>
                    <a:cubicBezTo>
                      <a:pt x="35" y="28"/>
                      <a:pt x="38" y="29"/>
                      <a:pt x="43" y="32"/>
                    </a:cubicBezTo>
                    <a:cubicBezTo>
                      <a:pt x="47" y="34"/>
                      <a:pt x="50" y="39"/>
                      <a:pt x="52" y="43"/>
                    </a:cubicBezTo>
                    <a:cubicBezTo>
                      <a:pt x="55" y="49"/>
                      <a:pt x="58" y="58"/>
                      <a:pt x="58" y="64"/>
                    </a:cubicBezTo>
                    <a:cubicBezTo>
                      <a:pt x="56" y="57"/>
                      <a:pt x="54" y="50"/>
                      <a:pt x="51" y="44"/>
                    </a:cubicBezTo>
                    <a:cubicBezTo>
                      <a:pt x="49" y="41"/>
                      <a:pt x="46" y="36"/>
                      <a:pt x="44" y="34"/>
                    </a:cubicBezTo>
                    <a:cubicBezTo>
                      <a:pt x="39" y="30"/>
                      <a:pt x="32" y="28"/>
                      <a:pt x="29" y="22"/>
                    </a:cubicBezTo>
                    <a:cubicBezTo>
                      <a:pt x="28" y="20"/>
                      <a:pt x="29" y="18"/>
                      <a:pt x="27" y="16"/>
                    </a:cubicBezTo>
                    <a:cubicBezTo>
                      <a:pt x="26" y="14"/>
                      <a:pt x="22" y="12"/>
                      <a:pt x="20" y="9"/>
                    </a:cubicBezTo>
                    <a:cubicBezTo>
                      <a:pt x="18" y="6"/>
                      <a:pt x="18" y="5"/>
                      <a:pt x="14" y="4"/>
                    </a:cubicBezTo>
                    <a:cubicBezTo>
                      <a:pt x="11" y="4"/>
                      <a:pt x="7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0" name="Freeform 436"/>
              <p:cNvSpPr>
                <a:spLocks/>
              </p:cNvSpPr>
              <p:nvPr/>
            </p:nvSpPr>
            <p:spPr bwMode="auto">
              <a:xfrm>
                <a:off x="2354701" y="1418739"/>
                <a:ext cx="49213" cy="26988"/>
              </a:xfrm>
              <a:custGeom>
                <a:avLst/>
                <a:gdLst>
                  <a:gd name="T0" fmla="*/ 31 w 31"/>
                  <a:gd name="T1" fmla="*/ 0 h 17"/>
                  <a:gd name="T2" fmla="*/ 22 w 31"/>
                  <a:gd name="T3" fmla="*/ 4 h 17"/>
                  <a:gd name="T4" fmla="*/ 13 w 31"/>
                  <a:gd name="T5" fmla="*/ 6 h 17"/>
                  <a:gd name="T6" fmla="*/ 1 w 31"/>
                  <a:gd name="T7" fmla="*/ 17 h 17"/>
                  <a:gd name="T8" fmla="*/ 9 w 31"/>
                  <a:gd name="T9" fmla="*/ 11 h 17"/>
                  <a:gd name="T10" fmla="*/ 16 w 31"/>
                  <a:gd name="T11" fmla="*/ 8 h 17"/>
                  <a:gd name="T12" fmla="*/ 23 w 31"/>
                  <a:gd name="T13" fmla="*/ 5 h 17"/>
                  <a:gd name="T14" fmla="*/ 30 w 31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8" y="2"/>
                      <a:pt x="25" y="3"/>
                      <a:pt x="22" y="4"/>
                    </a:cubicBezTo>
                    <a:cubicBezTo>
                      <a:pt x="19" y="5"/>
                      <a:pt x="16" y="5"/>
                      <a:pt x="13" y="6"/>
                    </a:cubicBezTo>
                    <a:cubicBezTo>
                      <a:pt x="11" y="7"/>
                      <a:pt x="0" y="14"/>
                      <a:pt x="1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1" y="10"/>
                      <a:pt x="14" y="9"/>
                      <a:pt x="16" y="8"/>
                    </a:cubicBezTo>
                    <a:cubicBezTo>
                      <a:pt x="19" y="7"/>
                      <a:pt x="20" y="6"/>
                      <a:pt x="23" y="5"/>
                    </a:cubicBezTo>
                    <a:cubicBezTo>
                      <a:pt x="25" y="4"/>
                      <a:pt x="28" y="4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1" name="Freeform 437"/>
              <p:cNvSpPr>
                <a:spLocks/>
              </p:cNvSpPr>
              <p:nvPr/>
            </p:nvSpPr>
            <p:spPr bwMode="auto">
              <a:xfrm>
                <a:off x="2692839" y="2102951"/>
                <a:ext cx="69850" cy="47625"/>
              </a:xfrm>
              <a:custGeom>
                <a:avLst/>
                <a:gdLst>
                  <a:gd name="T0" fmla="*/ 1 w 43"/>
                  <a:gd name="T1" fmla="*/ 16 h 30"/>
                  <a:gd name="T2" fmla="*/ 26 w 43"/>
                  <a:gd name="T3" fmla="*/ 13 h 30"/>
                  <a:gd name="T4" fmla="*/ 35 w 43"/>
                  <a:gd name="T5" fmla="*/ 8 h 30"/>
                  <a:gd name="T6" fmla="*/ 39 w 43"/>
                  <a:gd name="T7" fmla="*/ 0 h 30"/>
                  <a:gd name="T8" fmla="*/ 42 w 43"/>
                  <a:gd name="T9" fmla="*/ 5 h 30"/>
                  <a:gd name="T10" fmla="*/ 41 w 43"/>
                  <a:gd name="T11" fmla="*/ 11 h 30"/>
                  <a:gd name="T12" fmla="*/ 28 w 43"/>
                  <a:gd name="T13" fmla="*/ 19 h 30"/>
                  <a:gd name="T14" fmla="*/ 18 w 43"/>
                  <a:gd name="T15" fmla="*/ 27 h 30"/>
                  <a:gd name="T16" fmla="*/ 10 w 43"/>
                  <a:gd name="T17" fmla="*/ 29 h 30"/>
                  <a:gd name="T18" fmla="*/ 4 w 43"/>
                  <a:gd name="T19" fmla="*/ 27 h 30"/>
                  <a:gd name="T20" fmla="*/ 0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6" y="26"/>
                      <a:pt x="20" y="16"/>
                      <a:pt x="26" y="13"/>
                    </a:cubicBezTo>
                    <a:cubicBezTo>
                      <a:pt x="29" y="12"/>
                      <a:pt x="33" y="10"/>
                      <a:pt x="35" y="8"/>
                    </a:cubicBezTo>
                    <a:cubicBezTo>
                      <a:pt x="38" y="6"/>
                      <a:pt x="38" y="2"/>
                      <a:pt x="39" y="0"/>
                    </a:cubicBezTo>
                    <a:cubicBezTo>
                      <a:pt x="40" y="1"/>
                      <a:pt x="41" y="4"/>
                      <a:pt x="42" y="5"/>
                    </a:cubicBezTo>
                    <a:cubicBezTo>
                      <a:pt x="43" y="8"/>
                      <a:pt x="43" y="9"/>
                      <a:pt x="41" y="11"/>
                    </a:cubicBezTo>
                    <a:cubicBezTo>
                      <a:pt x="37" y="14"/>
                      <a:pt x="32" y="16"/>
                      <a:pt x="28" y="19"/>
                    </a:cubicBezTo>
                    <a:cubicBezTo>
                      <a:pt x="25" y="22"/>
                      <a:pt x="21" y="24"/>
                      <a:pt x="18" y="27"/>
                    </a:cubicBezTo>
                    <a:cubicBezTo>
                      <a:pt x="15" y="29"/>
                      <a:pt x="13" y="30"/>
                      <a:pt x="10" y="29"/>
                    </a:cubicBezTo>
                    <a:cubicBezTo>
                      <a:pt x="8" y="28"/>
                      <a:pt x="6" y="28"/>
                      <a:pt x="4" y="27"/>
                    </a:cubicBezTo>
                    <a:cubicBezTo>
                      <a:pt x="3" y="26"/>
                      <a:pt x="1" y="23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2" name="Freeform 438"/>
              <p:cNvSpPr>
                <a:spLocks/>
              </p:cNvSpPr>
              <p:nvPr/>
            </p:nvSpPr>
            <p:spPr bwMode="auto">
              <a:xfrm>
                <a:off x="2783326" y="2042626"/>
                <a:ext cx="50800" cy="53975"/>
              </a:xfrm>
              <a:custGeom>
                <a:avLst/>
                <a:gdLst>
                  <a:gd name="T0" fmla="*/ 21 w 32"/>
                  <a:gd name="T1" fmla="*/ 0 h 33"/>
                  <a:gd name="T2" fmla="*/ 28 w 32"/>
                  <a:gd name="T3" fmla="*/ 11 h 33"/>
                  <a:gd name="T4" fmla="*/ 30 w 32"/>
                  <a:gd name="T5" fmla="*/ 20 h 33"/>
                  <a:gd name="T6" fmla="*/ 19 w 32"/>
                  <a:gd name="T7" fmla="*/ 25 h 33"/>
                  <a:gd name="T8" fmla="*/ 0 w 32"/>
                  <a:gd name="T9" fmla="*/ 33 h 33"/>
                  <a:gd name="T10" fmla="*/ 14 w 32"/>
                  <a:gd name="T11" fmla="*/ 23 h 33"/>
                  <a:gd name="T12" fmla="*/ 22 w 32"/>
                  <a:gd name="T13" fmla="*/ 19 h 33"/>
                  <a:gd name="T14" fmla="*/ 22 w 3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21" y="0"/>
                    </a:moveTo>
                    <a:cubicBezTo>
                      <a:pt x="25" y="1"/>
                      <a:pt x="26" y="7"/>
                      <a:pt x="28" y="11"/>
                    </a:cubicBezTo>
                    <a:cubicBezTo>
                      <a:pt x="29" y="14"/>
                      <a:pt x="32" y="16"/>
                      <a:pt x="30" y="20"/>
                    </a:cubicBezTo>
                    <a:cubicBezTo>
                      <a:pt x="27" y="23"/>
                      <a:pt x="22" y="24"/>
                      <a:pt x="19" y="25"/>
                    </a:cubicBezTo>
                    <a:cubicBezTo>
                      <a:pt x="13" y="28"/>
                      <a:pt x="7" y="33"/>
                      <a:pt x="0" y="33"/>
                    </a:cubicBezTo>
                    <a:cubicBezTo>
                      <a:pt x="5" y="31"/>
                      <a:pt x="9" y="26"/>
                      <a:pt x="14" y="23"/>
                    </a:cubicBezTo>
                    <a:cubicBezTo>
                      <a:pt x="17" y="22"/>
                      <a:pt x="20" y="21"/>
                      <a:pt x="22" y="19"/>
                    </a:cubicBezTo>
                    <a:cubicBezTo>
                      <a:pt x="26" y="15"/>
                      <a:pt x="24" y="4"/>
                      <a:pt x="2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3" name="Freeform 439"/>
              <p:cNvSpPr>
                <a:spLocks/>
              </p:cNvSpPr>
              <p:nvPr/>
            </p:nvSpPr>
            <p:spPr bwMode="auto">
              <a:xfrm>
                <a:off x="2732526" y="2060089"/>
                <a:ext cx="61913" cy="39688"/>
              </a:xfrm>
              <a:custGeom>
                <a:avLst/>
                <a:gdLst>
                  <a:gd name="T0" fmla="*/ 39 w 39"/>
                  <a:gd name="T1" fmla="*/ 1 h 25"/>
                  <a:gd name="T2" fmla="*/ 29 w 39"/>
                  <a:gd name="T3" fmla="*/ 9 h 25"/>
                  <a:gd name="T4" fmla="*/ 21 w 39"/>
                  <a:gd name="T5" fmla="*/ 15 h 25"/>
                  <a:gd name="T6" fmla="*/ 14 w 39"/>
                  <a:gd name="T7" fmla="*/ 20 h 25"/>
                  <a:gd name="T8" fmla="*/ 7 w 39"/>
                  <a:gd name="T9" fmla="*/ 22 h 25"/>
                  <a:gd name="T10" fmla="*/ 0 w 39"/>
                  <a:gd name="T11" fmla="*/ 25 h 25"/>
                  <a:gd name="T12" fmla="*/ 13 w 39"/>
                  <a:gd name="T13" fmla="*/ 19 h 25"/>
                  <a:gd name="T14" fmla="*/ 16 w 39"/>
                  <a:gd name="T15" fmla="*/ 16 h 25"/>
                  <a:gd name="T16" fmla="*/ 13 w 39"/>
                  <a:gd name="T17" fmla="*/ 8 h 25"/>
                  <a:gd name="T18" fmla="*/ 24 w 39"/>
                  <a:gd name="T19" fmla="*/ 11 h 25"/>
                  <a:gd name="T20" fmla="*/ 31 w 39"/>
                  <a:gd name="T21" fmla="*/ 5 h 25"/>
                  <a:gd name="T22" fmla="*/ 33 w 39"/>
                  <a:gd name="T23" fmla="*/ 3 h 25"/>
                  <a:gd name="T24" fmla="*/ 37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39" y="1"/>
                    </a:moveTo>
                    <a:cubicBezTo>
                      <a:pt x="35" y="0"/>
                      <a:pt x="31" y="7"/>
                      <a:pt x="29" y="9"/>
                    </a:cubicBezTo>
                    <a:cubicBezTo>
                      <a:pt x="27" y="12"/>
                      <a:pt x="25" y="13"/>
                      <a:pt x="21" y="15"/>
                    </a:cubicBezTo>
                    <a:cubicBezTo>
                      <a:pt x="18" y="16"/>
                      <a:pt x="17" y="19"/>
                      <a:pt x="14" y="20"/>
                    </a:cubicBezTo>
                    <a:cubicBezTo>
                      <a:pt x="12" y="21"/>
                      <a:pt x="9" y="22"/>
                      <a:pt x="7" y="22"/>
                    </a:cubicBezTo>
                    <a:cubicBezTo>
                      <a:pt x="5" y="23"/>
                      <a:pt x="2" y="24"/>
                      <a:pt x="0" y="25"/>
                    </a:cubicBezTo>
                    <a:cubicBezTo>
                      <a:pt x="3" y="21"/>
                      <a:pt x="9" y="21"/>
                      <a:pt x="13" y="19"/>
                    </a:cubicBezTo>
                    <a:cubicBezTo>
                      <a:pt x="15" y="18"/>
                      <a:pt x="15" y="19"/>
                      <a:pt x="16" y="16"/>
                    </a:cubicBezTo>
                    <a:cubicBezTo>
                      <a:pt x="16" y="13"/>
                      <a:pt x="15" y="10"/>
                      <a:pt x="13" y="8"/>
                    </a:cubicBezTo>
                    <a:cubicBezTo>
                      <a:pt x="17" y="13"/>
                      <a:pt x="18" y="14"/>
                      <a:pt x="24" y="11"/>
                    </a:cubicBezTo>
                    <a:cubicBezTo>
                      <a:pt x="27" y="9"/>
                      <a:pt x="29" y="8"/>
                      <a:pt x="31" y="5"/>
                    </a:cubicBezTo>
                    <a:cubicBezTo>
                      <a:pt x="32" y="4"/>
                      <a:pt x="32" y="3"/>
                      <a:pt x="33" y="3"/>
                    </a:cubicBezTo>
                    <a:cubicBezTo>
                      <a:pt x="35" y="2"/>
                      <a:pt x="36" y="3"/>
                      <a:pt x="3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4" name="Freeform 440"/>
              <p:cNvSpPr>
                <a:spLocks/>
              </p:cNvSpPr>
              <p:nvPr/>
            </p:nvSpPr>
            <p:spPr bwMode="auto">
              <a:xfrm>
                <a:off x="2759514" y="2120414"/>
                <a:ext cx="77788" cy="80963"/>
              </a:xfrm>
              <a:custGeom>
                <a:avLst/>
                <a:gdLst>
                  <a:gd name="T0" fmla="*/ 1 w 49"/>
                  <a:gd name="T1" fmla="*/ 7 h 51"/>
                  <a:gd name="T2" fmla="*/ 6 w 49"/>
                  <a:gd name="T3" fmla="*/ 4 h 51"/>
                  <a:gd name="T4" fmla="*/ 10 w 49"/>
                  <a:gd name="T5" fmla="*/ 1 h 51"/>
                  <a:gd name="T6" fmla="*/ 20 w 49"/>
                  <a:gd name="T7" fmla="*/ 10 h 51"/>
                  <a:gd name="T8" fmla="*/ 29 w 49"/>
                  <a:gd name="T9" fmla="*/ 18 h 51"/>
                  <a:gd name="T10" fmla="*/ 35 w 49"/>
                  <a:gd name="T11" fmla="*/ 24 h 51"/>
                  <a:gd name="T12" fmla="*/ 40 w 49"/>
                  <a:gd name="T13" fmla="*/ 34 h 51"/>
                  <a:gd name="T14" fmla="*/ 49 w 49"/>
                  <a:gd name="T15" fmla="*/ 51 h 51"/>
                  <a:gd name="T16" fmla="*/ 46 w 49"/>
                  <a:gd name="T17" fmla="*/ 46 h 51"/>
                  <a:gd name="T18" fmla="*/ 39 w 49"/>
                  <a:gd name="T19" fmla="*/ 37 h 51"/>
                  <a:gd name="T20" fmla="*/ 29 w 49"/>
                  <a:gd name="T21" fmla="*/ 23 h 51"/>
                  <a:gd name="T22" fmla="*/ 18 w 49"/>
                  <a:gd name="T23" fmla="*/ 11 h 51"/>
                  <a:gd name="T24" fmla="*/ 12 w 49"/>
                  <a:gd name="T25" fmla="*/ 3 h 51"/>
                  <a:gd name="T26" fmla="*/ 0 w 49"/>
                  <a:gd name="T2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1">
                    <a:moveTo>
                      <a:pt x="1" y="7"/>
                    </a:moveTo>
                    <a:cubicBezTo>
                      <a:pt x="2" y="8"/>
                      <a:pt x="5" y="5"/>
                      <a:pt x="6" y="4"/>
                    </a:cubicBezTo>
                    <a:cubicBezTo>
                      <a:pt x="7" y="3"/>
                      <a:pt x="8" y="1"/>
                      <a:pt x="10" y="1"/>
                    </a:cubicBezTo>
                    <a:cubicBezTo>
                      <a:pt x="15" y="1"/>
                      <a:pt x="18" y="8"/>
                      <a:pt x="20" y="10"/>
                    </a:cubicBezTo>
                    <a:cubicBezTo>
                      <a:pt x="23" y="14"/>
                      <a:pt x="26" y="15"/>
                      <a:pt x="29" y="18"/>
                    </a:cubicBezTo>
                    <a:cubicBezTo>
                      <a:pt x="31" y="19"/>
                      <a:pt x="33" y="22"/>
                      <a:pt x="35" y="24"/>
                    </a:cubicBezTo>
                    <a:cubicBezTo>
                      <a:pt x="37" y="28"/>
                      <a:pt x="39" y="31"/>
                      <a:pt x="40" y="34"/>
                    </a:cubicBezTo>
                    <a:cubicBezTo>
                      <a:pt x="43" y="40"/>
                      <a:pt x="47" y="45"/>
                      <a:pt x="49" y="51"/>
                    </a:cubicBezTo>
                    <a:cubicBezTo>
                      <a:pt x="48" y="50"/>
                      <a:pt x="47" y="48"/>
                      <a:pt x="46" y="46"/>
                    </a:cubicBezTo>
                    <a:cubicBezTo>
                      <a:pt x="43" y="43"/>
                      <a:pt x="41" y="40"/>
                      <a:pt x="39" y="37"/>
                    </a:cubicBezTo>
                    <a:cubicBezTo>
                      <a:pt x="36" y="32"/>
                      <a:pt x="32" y="27"/>
                      <a:pt x="29" y="23"/>
                    </a:cubicBezTo>
                    <a:cubicBezTo>
                      <a:pt x="26" y="18"/>
                      <a:pt x="22" y="15"/>
                      <a:pt x="18" y="11"/>
                    </a:cubicBezTo>
                    <a:cubicBezTo>
                      <a:pt x="16" y="9"/>
                      <a:pt x="14" y="5"/>
                      <a:pt x="12" y="3"/>
                    </a:cubicBezTo>
                    <a:cubicBezTo>
                      <a:pt x="7" y="0"/>
                      <a:pt x="4" y="8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5" name="Freeform 441"/>
              <p:cNvSpPr>
                <a:spLocks/>
              </p:cNvSpPr>
              <p:nvPr/>
            </p:nvSpPr>
            <p:spPr bwMode="auto">
              <a:xfrm>
                <a:off x="2824601" y="2085489"/>
                <a:ext cx="53975" cy="84138"/>
              </a:xfrm>
              <a:custGeom>
                <a:avLst/>
                <a:gdLst>
                  <a:gd name="T0" fmla="*/ 0 w 34"/>
                  <a:gd name="T1" fmla="*/ 4 h 53"/>
                  <a:gd name="T2" fmla="*/ 5 w 34"/>
                  <a:gd name="T3" fmla="*/ 1 h 53"/>
                  <a:gd name="T4" fmla="*/ 9 w 34"/>
                  <a:gd name="T5" fmla="*/ 1 h 53"/>
                  <a:gd name="T6" fmla="*/ 12 w 34"/>
                  <a:gd name="T7" fmla="*/ 6 h 53"/>
                  <a:gd name="T8" fmla="*/ 16 w 34"/>
                  <a:gd name="T9" fmla="*/ 13 h 53"/>
                  <a:gd name="T10" fmla="*/ 18 w 34"/>
                  <a:gd name="T11" fmla="*/ 19 h 53"/>
                  <a:gd name="T12" fmla="*/ 20 w 34"/>
                  <a:gd name="T13" fmla="*/ 28 h 53"/>
                  <a:gd name="T14" fmla="*/ 26 w 34"/>
                  <a:gd name="T15" fmla="*/ 39 h 53"/>
                  <a:gd name="T16" fmla="*/ 34 w 34"/>
                  <a:gd name="T17" fmla="*/ 53 h 53"/>
                  <a:gd name="T18" fmla="*/ 24 w 34"/>
                  <a:gd name="T19" fmla="*/ 38 h 53"/>
                  <a:gd name="T20" fmla="*/ 18 w 34"/>
                  <a:gd name="T21" fmla="*/ 27 h 53"/>
                  <a:gd name="T22" fmla="*/ 16 w 34"/>
                  <a:gd name="T23" fmla="*/ 17 h 53"/>
                  <a:gd name="T24" fmla="*/ 14 w 34"/>
                  <a:gd name="T25" fmla="*/ 12 h 53"/>
                  <a:gd name="T26" fmla="*/ 11 w 34"/>
                  <a:gd name="T27" fmla="*/ 7 h 53"/>
                  <a:gd name="T28" fmla="*/ 8 w 34"/>
                  <a:gd name="T29" fmla="*/ 3 h 53"/>
                  <a:gd name="T30" fmla="*/ 1 w 34"/>
                  <a:gd name="T3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3">
                    <a:moveTo>
                      <a:pt x="0" y="4"/>
                    </a:moveTo>
                    <a:cubicBezTo>
                      <a:pt x="1" y="3"/>
                      <a:pt x="3" y="2"/>
                      <a:pt x="5" y="1"/>
                    </a:cubicBezTo>
                    <a:cubicBezTo>
                      <a:pt x="6" y="1"/>
                      <a:pt x="8" y="0"/>
                      <a:pt x="9" y="1"/>
                    </a:cubicBezTo>
                    <a:cubicBezTo>
                      <a:pt x="10" y="1"/>
                      <a:pt x="11" y="5"/>
                      <a:pt x="12" y="6"/>
                    </a:cubicBezTo>
                    <a:cubicBezTo>
                      <a:pt x="13" y="8"/>
                      <a:pt x="15" y="10"/>
                      <a:pt x="16" y="13"/>
                    </a:cubicBezTo>
                    <a:cubicBezTo>
                      <a:pt x="17" y="15"/>
                      <a:pt x="18" y="17"/>
                      <a:pt x="18" y="19"/>
                    </a:cubicBezTo>
                    <a:cubicBezTo>
                      <a:pt x="18" y="23"/>
                      <a:pt x="18" y="25"/>
                      <a:pt x="20" y="28"/>
                    </a:cubicBezTo>
                    <a:cubicBezTo>
                      <a:pt x="22" y="32"/>
                      <a:pt x="24" y="36"/>
                      <a:pt x="26" y="39"/>
                    </a:cubicBezTo>
                    <a:cubicBezTo>
                      <a:pt x="29" y="44"/>
                      <a:pt x="32" y="48"/>
                      <a:pt x="34" y="53"/>
                    </a:cubicBezTo>
                    <a:cubicBezTo>
                      <a:pt x="30" y="48"/>
                      <a:pt x="27" y="43"/>
                      <a:pt x="24" y="38"/>
                    </a:cubicBezTo>
                    <a:cubicBezTo>
                      <a:pt x="23" y="34"/>
                      <a:pt x="20" y="30"/>
                      <a:pt x="18" y="27"/>
                    </a:cubicBezTo>
                    <a:cubicBezTo>
                      <a:pt x="17" y="23"/>
                      <a:pt x="17" y="20"/>
                      <a:pt x="16" y="17"/>
                    </a:cubicBezTo>
                    <a:cubicBezTo>
                      <a:pt x="16" y="15"/>
                      <a:pt x="15" y="14"/>
                      <a:pt x="14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0" y="6"/>
                      <a:pt x="9" y="4"/>
                      <a:pt x="8" y="3"/>
                    </a:cubicBezTo>
                    <a:cubicBezTo>
                      <a:pt x="6" y="3"/>
                      <a:pt x="2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972"/>
              <p:cNvSpPr>
                <a:spLocks/>
              </p:cNvSpPr>
              <p:nvPr/>
            </p:nvSpPr>
            <p:spPr bwMode="auto">
              <a:xfrm>
                <a:off x="2084826" y="1433026"/>
                <a:ext cx="23813" cy="9525"/>
              </a:xfrm>
              <a:custGeom>
                <a:avLst/>
                <a:gdLst>
                  <a:gd name="T0" fmla="*/ 15 w 15"/>
                  <a:gd name="T1" fmla="*/ 2 h 6"/>
                  <a:gd name="T2" fmla="*/ 0 w 15"/>
                  <a:gd name="T3" fmla="*/ 4 h 6"/>
                  <a:gd name="T4" fmla="*/ 15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5" y="2"/>
                    </a:moveTo>
                    <a:cubicBezTo>
                      <a:pt x="12" y="3"/>
                      <a:pt x="1" y="0"/>
                      <a:pt x="0" y="4"/>
                    </a:cubicBezTo>
                    <a:cubicBezTo>
                      <a:pt x="4" y="3"/>
                      <a:pt x="13" y="6"/>
                      <a:pt x="1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973"/>
              <p:cNvSpPr>
                <a:spLocks/>
              </p:cNvSpPr>
              <p:nvPr/>
            </p:nvSpPr>
            <p:spPr bwMode="auto">
              <a:xfrm>
                <a:off x="2151501" y="1474301"/>
                <a:ext cx="11113" cy="11113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7 h 7"/>
                  <a:gd name="T4" fmla="*/ 0 w 6"/>
                  <a:gd name="T5" fmla="*/ 0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4" y="2"/>
                      <a:pt x="6" y="4"/>
                      <a:pt x="6" y="7"/>
                    </a:cubicBezTo>
                    <a:cubicBezTo>
                      <a:pt x="4" y="6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1" name="Freeform 1080"/>
              <p:cNvSpPr>
                <a:spLocks/>
              </p:cNvSpPr>
              <p:nvPr/>
            </p:nvSpPr>
            <p:spPr bwMode="auto">
              <a:xfrm>
                <a:off x="2291201" y="1337776"/>
                <a:ext cx="60325" cy="14288"/>
              </a:xfrm>
              <a:custGeom>
                <a:avLst/>
                <a:gdLst>
                  <a:gd name="T0" fmla="*/ 37 w 37"/>
                  <a:gd name="T1" fmla="*/ 9 h 9"/>
                  <a:gd name="T2" fmla="*/ 23 w 37"/>
                  <a:gd name="T3" fmla="*/ 4 h 9"/>
                  <a:gd name="T4" fmla="*/ 13 w 37"/>
                  <a:gd name="T5" fmla="*/ 4 h 9"/>
                  <a:gd name="T6" fmla="*/ 0 w 37"/>
                  <a:gd name="T7" fmla="*/ 3 h 9"/>
                  <a:gd name="T8" fmla="*/ 13 w 37"/>
                  <a:gd name="T9" fmla="*/ 6 h 9"/>
                  <a:gd name="T10" fmla="*/ 22 w 37"/>
                  <a:gd name="T11" fmla="*/ 7 h 9"/>
                  <a:gd name="T12" fmla="*/ 35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37" y="9"/>
                    </a:moveTo>
                    <a:cubicBezTo>
                      <a:pt x="36" y="0"/>
                      <a:pt x="29" y="3"/>
                      <a:pt x="23" y="4"/>
                    </a:cubicBezTo>
                    <a:cubicBezTo>
                      <a:pt x="19" y="4"/>
                      <a:pt x="17" y="5"/>
                      <a:pt x="13" y="4"/>
                    </a:cubicBezTo>
                    <a:cubicBezTo>
                      <a:pt x="8" y="4"/>
                      <a:pt x="4" y="4"/>
                      <a:pt x="0" y="3"/>
                    </a:cubicBezTo>
                    <a:cubicBezTo>
                      <a:pt x="1" y="5"/>
                      <a:pt x="11" y="6"/>
                      <a:pt x="13" y="6"/>
                    </a:cubicBezTo>
                    <a:cubicBezTo>
                      <a:pt x="16" y="7"/>
                      <a:pt x="19" y="7"/>
                      <a:pt x="22" y="7"/>
                    </a:cubicBezTo>
                    <a:cubicBezTo>
                      <a:pt x="27" y="6"/>
                      <a:pt x="31" y="2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1" name="Hüfte"/>
            <p:cNvGrpSpPr/>
            <p:nvPr/>
          </p:nvGrpSpPr>
          <p:grpSpPr>
            <a:xfrm>
              <a:off x="1483163" y="2399813"/>
              <a:ext cx="835025" cy="523876"/>
              <a:chOff x="1483163" y="2399813"/>
              <a:chExt cx="835025" cy="523876"/>
            </a:xfrm>
          </p:grpSpPr>
          <p:sp>
            <p:nvSpPr>
              <p:cNvPr id="1341" name="Freeform 95"/>
              <p:cNvSpPr>
                <a:spLocks/>
              </p:cNvSpPr>
              <p:nvPr/>
            </p:nvSpPr>
            <p:spPr bwMode="auto">
              <a:xfrm>
                <a:off x="1610163" y="2750651"/>
                <a:ext cx="61913" cy="61913"/>
              </a:xfrm>
              <a:custGeom>
                <a:avLst/>
                <a:gdLst>
                  <a:gd name="T0" fmla="*/ 0 w 39"/>
                  <a:gd name="T1" fmla="*/ 1 h 38"/>
                  <a:gd name="T2" fmla="*/ 14 w 39"/>
                  <a:gd name="T3" fmla="*/ 16 h 38"/>
                  <a:gd name="T4" fmla="*/ 30 w 39"/>
                  <a:gd name="T5" fmla="*/ 26 h 38"/>
                  <a:gd name="T6" fmla="*/ 37 w 39"/>
                  <a:gd name="T7" fmla="*/ 37 h 38"/>
                  <a:gd name="T8" fmla="*/ 39 w 39"/>
                  <a:gd name="T9" fmla="*/ 38 h 38"/>
                  <a:gd name="T10" fmla="*/ 39 w 39"/>
                  <a:gd name="T11" fmla="*/ 36 h 38"/>
                  <a:gd name="T12" fmla="*/ 31 w 39"/>
                  <a:gd name="T13" fmla="*/ 24 h 38"/>
                  <a:gd name="T14" fmla="*/ 15 w 39"/>
                  <a:gd name="T15" fmla="*/ 15 h 38"/>
                  <a:gd name="T16" fmla="*/ 4 w 39"/>
                  <a:gd name="T17" fmla="*/ 5 h 38"/>
                  <a:gd name="T18" fmla="*/ 3 w 39"/>
                  <a:gd name="T19" fmla="*/ 2 h 38"/>
                  <a:gd name="T20" fmla="*/ 3 w 39"/>
                  <a:gd name="T21" fmla="*/ 1 h 38"/>
                  <a:gd name="T22" fmla="*/ 2 w 39"/>
                  <a:gd name="T23" fmla="*/ 1 h 38"/>
                  <a:gd name="T24" fmla="*/ 2 w 39"/>
                  <a:gd name="T25" fmla="*/ 1 h 38"/>
                  <a:gd name="T26" fmla="*/ 1 w 39"/>
                  <a:gd name="T27" fmla="*/ 0 h 38"/>
                  <a:gd name="T28" fmla="*/ 0 w 39"/>
                  <a:gd name="T2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38">
                    <a:moveTo>
                      <a:pt x="0" y="1"/>
                    </a:moveTo>
                    <a:cubicBezTo>
                      <a:pt x="0" y="1"/>
                      <a:pt x="1" y="10"/>
                      <a:pt x="14" y="16"/>
                    </a:cubicBezTo>
                    <a:cubicBezTo>
                      <a:pt x="20" y="19"/>
                      <a:pt x="26" y="22"/>
                      <a:pt x="30" y="26"/>
                    </a:cubicBezTo>
                    <a:cubicBezTo>
                      <a:pt x="34" y="29"/>
                      <a:pt x="37" y="33"/>
                      <a:pt x="37" y="37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2"/>
                      <a:pt x="36" y="28"/>
                      <a:pt x="31" y="24"/>
                    </a:cubicBezTo>
                    <a:cubicBezTo>
                      <a:pt x="27" y="21"/>
                      <a:pt x="21" y="18"/>
                      <a:pt x="15" y="15"/>
                    </a:cubicBezTo>
                    <a:cubicBezTo>
                      <a:pt x="9" y="12"/>
                      <a:pt x="6" y="8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4" name="Freeform 148"/>
              <p:cNvSpPr>
                <a:spLocks/>
              </p:cNvSpPr>
              <p:nvPr/>
            </p:nvSpPr>
            <p:spPr bwMode="auto">
              <a:xfrm>
                <a:off x="1608576" y="2755413"/>
                <a:ext cx="60325" cy="65088"/>
              </a:xfrm>
              <a:custGeom>
                <a:avLst/>
                <a:gdLst>
                  <a:gd name="T0" fmla="*/ 38 w 38"/>
                  <a:gd name="T1" fmla="*/ 35 h 40"/>
                  <a:gd name="T2" fmla="*/ 20 w 38"/>
                  <a:gd name="T3" fmla="*/ 19 h 40"/>
                  <a:gd name="T4" fmla="*/ 0 w 38"/>
                  <a:gd name="T5" fmla="*/ 0 h 40"/>
                  <a:gd name="T6" fmla="*/ 18 w 38"/>
                  <a:gd name="T7" fmla="*/ 22 h 40"/>
                  <a:gd name="T8" fmla="*/ 28 w 38"/>
                  <a:gd name="T9" fmla="*/ 31 h 40"/>
                  <a:gd name="T10" fmla="*/ 19 w 38"/>
                  <a:gd name="T11" fmla="*/ 37 h 40"/>
                  <a:gd name="T12" fmla="*/ 37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38" y="35"/>
                    </a:moveTo>
                    <a:cubicBezTo>
                      <a:pt x="38" y="24"/>
                      <a:pt x="28" y="22"/>
                      <a:pt x="20" y="19"/>
                    </a:cubicBezTo>
                    <a:cubicBezTo>
                      <a:pt x="11" y="17"/>
                      <a:pt x="2" y="9"/>
                      <a:pt x="0" y="0"/>
                    </a:cubicBezTo>
                    <a:cubicBezTo>
                      <a:pt x="2" y="10"/>
                      <a:pt x="9" y="17"/>
                      <a:pt x="18" y="22"/>
                    </a:cubicBezTo>
                    <a:cubicBezTo>
                      <a:pt x="21" y="24"/>
                      <a:pt x="28" y="27"/>
                      <a:pt x="28" y="31"/>
                    </a:cubicBezTo>
                    <a:cubicBezTo>
                      <a:pt x="29" y="38"/>
                      <a:pt x="22" y="35"/>
                      <a:pt x="19" y="37"/>
                    </a:cubicBezTo>
                    <a:cubicBezTo>
                      <a:pt x="23" y="39"/>
                      <a:pt x="33" y="40"/>
                      <a:pt x="37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1" name="Freeform 226"/>
              <p:cNvSpPr>
                <a:spLocks/>
              </p:cNvSpPr>
              <p:nvPr/>
            </p:nvSpPr>
            <p:spPr bwMode="auto">
              <a:xfrm>
                <a:off x="2097526" y="2750651"/>
                <a:ext cx="63500" cy="61913"/>
              </a:xfrm>
              <a:custGeom>
                <a:avLst/>
                <a:gdLst>
                  <a:gd name="T0" fmla="*/ 37 w 39"/>
                  <a:gd name="T1" fmla="*/ 1 h 38"/>
                  <a:gd name="T2" fmla="*/ 37 w 39"/>
                  <a:gd name="T3" fmla="*/ 1 h 38"/>
                  <a:gd name="T4" fmla="*/ 25 w 39"/>
                  <a:gd name="T5" fmla="*/ 15 h 38"/>
                  <a:gd name="T6" fmla="*/ 8 w 39"/>
                  <a:gd name="T7" fmla="*/ 24 h 38"/>
                  <a:gd name="T8" fmla="*/ 0 w 39"/>
                  <a:gd name="T9" fmla="*/ 36 h 38"/>
                  <a:gd name="T10" fmla="*/ 1 w 39"/>
                  <a:gd name="T11" fmla="*/ 38 h 38"/>
                  <a:gd name="T12" fmla="*/ 2 w 39"/>
                  <a:gd name="T13" fmla="*/ 37 h 38"/>
                  <a:gd name="T14" fmla="*/ 10 w 39"/>
                  <a:gd name="T15" fmla="*/ 26 h 38"/>
                  <a:gd name="T16" fmla="*/ 26 w 39"/>
                  <a:gd name="T17" fmla="*/ 16 h 38"/>
                  <a:gd name="T18" fmla="*/ 39 w 39"/>
                  <a:gd name="T19" fmla="*/ 1 h 38"/>
                  <a:gd name="T20" fmla="*/ 38 w 39"/>
                  <a:gd name="T21" fmla="*/ 0 h 38"/>
                  <a:gd name="T22" fmla="*/ 37 w 39"/>
                  <a:gd name="T2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8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2"/>
                      <a:pt x="36" y="9"/>
                      <a:pt x="25" y="15"/>
                    </a:cubicBezTo>
                    <a:cubicBezTo>
                      <a:pt x="19" y="18"/>
                      <a:pt x="13" y="21"/>
                      <a:pt x="8" y="24"/>
                    </a:cubicBezTo>
                    <a:cubicBezTo>
                      <a:pt x="4" y="28"/>
                      <a:pt x="1" y="32"/>
                      <a:pt x="0" y="36"/>
                    </a:cubicBezTo>
                    <a:cubicBezTo>
                      <a:pt x="0" y="37"/>
                      <a:pt x="1" y="37"/>
                      <a:pt x="1" y="38"/>
                    </a:cubicBezTo>
                    <a:cubicBezTo>
                      <a:pt x="2" y="38"/>
                      <a:pt x="2" y="37"/>
                      <a:pt x="2" y="37"/>
                    </a:cubicBezTo>
                    <a:cubicBezTo>
                      <a:pt x="3" y="33"/>
                      <a:pt x="5" y="29"/>
                      <a:pt x="10" y="26"/>
                    </a:cubicBezTo>
                    <a:cubicBezTo>
                      <a:pt x="14" y="22"/>
                      <a:pt x="19" y="19"/>
                      <a:pt x="26" y="16"/>
                    </a:cubicBezTo>
                    <a:cubicBezTo>
                      <a:pt x="38" y="10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4" name="Freeform 279"/>
              <p:cNvSpPr>
                <a:spLocks/>
              </p:cNvSpPr>
              <p:nvPr/>
            </p:nvSpPr>
            <p:spPr bwMode="auto">
              <a:xfrm>
                <a:off x="2102288" y="2755414"/>
                <a:ext cx="61913" cy="65088"/>
              </a:xfrm>
              <a:custGeom>
                <a:avLst/>
                <a:gdLst>
                  <a:gd name="T0" fmla="*/ 0 w 38"/>
                  <a:gd name="T1" fmla="*/ 35 h 40"/>
                  <a:gd name="T2" fmla="*/ 18 w 38"/>
                  <a:gd name="T3" fmla="*/ 19 h 40"/>
                  <a:gd name="T4" fmla="*/ 38 w 38"/>
                  <a:gd name="T5" fmla="*/ 0 h 40"/>
                  <a:gd name="T6" fmla="*/ 20 w 38"/>
                  <a:gd name="T7" fmla="*/ 22 h 40"/>
                  <a:gd name="T8" fmla="*/ 9 w 38"/>
                  <a:gd name="T9" fmla="*/ 31 h 40"/>
                  <a:gd name="T10" fmla="*/ 19 w 38"/>
                  <a:gd name="T11" fmla="*/ 37 h 40"/>
                  <a:gd name="T12" fmla="*/ 1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0" y="35"/>
                    </a:moveTo>
                    <a:cubicBezTo>
                      <a:pt x="0" y="24"/>
                      <a:pt x="9" y="22"/>
                      <a:pt x="18" y="19"/>
                    </a:cubicBezTo>
                    <a:cubicBezTo>
                      <a:pt x="27" y="17"/>
                      <a:pt x="35" y="9"/>
                      <a:pt x="38" y="0"/>
                    </a:cubicBezTo>
                    <a:cubicBezTo>
                      <a:pt x="35" y="10"/>
                      <a:pt x="29" y="17"/>
                      <a:pt x="20" y="22"/>
                    </a:cubicBezTo>
                    <a:cubicBezTo>
                      <a:pt x="17" y="24"/>
                      <a:pt x="10" y="27"/>
                      <a:pt x="9" y="31"/>
                    </a:cubicBezTo>
                    <a:cubicBezTo>
                      <a:pt x="8" y="38"/>
                      <a:pt x="15" y="35"/>
                      <a:pt x="19" y="37"/>
                    </a:cubicBezTo>
                    <a:cubicBezTo>
                      <a:pt x="14" y="39"/>
                      <a:pt x="5" y="40"/>
                      <a:pt x="1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6" name="Freeform 281"/>
              <p:cNvSpPr>
                <a:spLocks/>
              </p:cNvSpPr>
              <p:nvPr/>
            </p:nvSpPr>
            <p:spPr bwMode="auto">
              <a:xfrm>
                <a:off x="2222938" y="2752239"/>
                <a:ext cx="95250" cy="127000"/>
              </a:xfrm>
              <a:custGeom>
                <a:avLst/>
                <a:gdLst>
                  <a:gd name="T0" fmla="*/ 0 w 60"/>
                  <a:gd name="T1" fmla="*/ 15 h 79"/>
                  <a:gd name="T2" fmla="*/ 14 w 60"/>
                  <a:gd name="T3" fmla="*/ 9 h 79"/>
                  <a:gd name="T4" fmla="*/ 25 w 60"/>
                  <a:gd name="T5" fmla="*/ 2 h 79"/>
                  <a:gd name="T6" fmla="*/ 33 w 60"/>
                  <a:gd name="T7" fmla="*/ 9 h 79"/>
                  <a:gd name="T8" fmla="*/ 41 w 60"/>
                  <a:gd name="T9" fmla="*/ 22 h 79"/>
                  <a:gd name="T10" fmla="*/ 48 w 60"/>
                  <a:gd name="T11" fmla="*/ 33 h 79"/>
                  <a:gd name="T12" fmla="*/ 50 w 60"/>
                  <a:gd name="T13" fmla="*/ 46 h 79"/>
                  <a:gd name="T14" fmla="*/ 58 w 60"/>
                  <a:gd name="T15" fmla="*/ 62 h 79"/>
                  <a:gd name="T16" fmla="*/ 52 w 60"/>
                  <a:gd name="T17" fmla="*/ 79 h 79"/>
                  <a:gd name="T18" fmla="*/ 47 w 60"/>
                  <a:gd name="T19" fmla="*/ 48 h 79"/>
                  <a:gd name="T20" fmla="*/ 38 w 60"/>
                  <a:gd name="T21" fmla="*/ 29 h 79"/>
                  <a:gd name="T22" fmla="*/ 30 w 60"/>
                  <a:gd name="T23" fmla="*/ 8 h 79"/>
                  <a:gd name="T24" fmla="*/ 5 w 60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9">
                    <a:moveTo>
                      <a:pt x="0" y="15"/>
                    </a:moveTo>
                    <a:cubicBezTo>
                      <a:pt x="4" y="13"/>
                      <a:pt x="10" y="12"/>
                      <a:pt x="14" y="9"/>
                    </a:cubicBezTo>
                    <a:cubicBezTo>
                      <a:pt x="17" y="7"/>
                      <a:pt x="21" y="3"/>
                      <a:pt x="25" y="2"/>
                    </a:cubicBezTo>
                    <a:cubicBezTo>
                      <a:pt x="30" y="0"/>
                      <a:pt x="31" y="4"/>
                      <a:pt x="33" y="9"/>
                    </a:cubicBezTo>
                    <a:cubicBezTo>
                      <a:pt x="35" y="14"/>
                      <a:pt x="38" y="18"/>
                      <a:pt x="41" y="22"/>
                    </a:cubicBezTo>
                    <a:cubicBezTo>
                      <a:pt x="43" y="25"/>
                      <a:pt x="47" y="30"/>
                      <a:pt x="48" y="33"/>
                    </a:cubicBezTo>
                    <a:cubicBezTo>
                      <a:pt x="50" y="38"/>
                      <a:pt x="48" y="42"/>
                      <a:pt x="50" y="46"/>
                    </a:cubicBezTo>
                    <a:cubicBezTo>
                      <a:pt x="52" y="51"/>
                      <a:pt x="56" y="56"/>
                      <a:pt x="58" y="62"/>
                    </a:cubicBezTo>
                    <a:cubicBezTo>
                      <a:pt x="60" y="70"/>
                      <a:pt x="57" y="72"/>
                      <a:pt x="52" y="79"/>
                    </a:cubicBezTo>
                    <a:cubicBezTo>
                      <a:pt x="55" y="66"/>
                      <a:pt x="52" y="59"/>
                      <a:pt x="47" y="48"/>
                    </a:cubicBezTo>
                    <a:cubicBezTo>
                      <a:pt x="44" y="41"/>
                      <a:pt x="43" y="35"/>
                      <a:pt x="38" y="29"/>
                    </a:cubicBezTo>
                    <a:cubicBezTo>
                      <a:pt x="34" y="23"/>
                      <a:pt x="34" y="13"/>
                      <a:pt x="30" y="8"/>
                    </a:cubicBezTo>
                    <a:cubicBezTo>
                      <a:pt x="25" y="2"/>
                      <a:pt x="13" y="12"/>
                      <a:pt x="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5" name="Freeform 350"/>
              <p:cNvSpPr>
                <a:spLocks noEditPoints="1"/>
              </p:cNvSpPr>
              <p:nvPr/>
            </p:nvSpPr>
            <p:spPr bwMode="auto">
              <a:xfrm>
                <a:off x="1483163" y="2399814"/>
                <a:ext cx="803275" cy="523875"/>
              </a:xfrm>
              <a:custGeom>
                <a:avLst/>
                <a:gdLst>
                  <a:gd name="T0" fmla="*/ 482 w 502"/>
                  <a:gd name="T1" fmla="*/ 34 h 327"/>
                  <a:gd name="T2" fmla="*/ 413 w 502"/>
                  <a:gd name="T3" fmla="*/ 2 h 327"/>
                  <a:gd name="T4" fmla="*/ 332 w 502"/>
                  <a:gd name="T5" fmla="*/ 43 h 327"/>
                  <a:gd name="T6" fmla="*/ 306 w 502"/>
                  <a:gd name="T7" fmla="*/ 70 h 327"/>
                  <a:gd name="T8" fmla="*/ 254 w 502"/>
                  <a:gd name="T9" fmla="*/ 88 h 327"/>
                  <a:gd name="T10" fmla="*/ 213 w 502"/>
                  <a:gd name="T11" fmla="*/ 76 h 327"/>
                  <a:gd name="T12" fmla="*/ 174 w 502"/>
                  <a:gd name="T13" fmla="*/ 49 h 327"/>
                  <a:gd name="T14" fmla="*/ 128 w 502"/>
                  <a:gd name="T15" fmla="*/ 14 h 327"/>
                  <a:gd name="T16" fmla="*/ 57 w 502"/>
                  <a:gd name="T17" fmla="*/ 8 h 327"/>
                  <a:gd name="T18" fmla="*/ 3 w 502"/>
                  <a:gd name="T19" fmla="*/ 61 h 327"/>
                  <a:gd name="T20" fmla="*/ 40 w 502"/>
                  <a:gd name="T21" fmla="*/ 146 h 327"/>
                  <a:gd name="T22" fmla="*/ 72 w 502"/>
                  <a:gd name="T23" fmla="*/ 164 h 327"/>
                  <a:gd name="T24" fmla="*/ 112 w 502"/>
                  <a:gd name="T25" fmla="*/ 217 h 327"/>
                  <a:gd name="T26" fmla="*/ 134 w 502"/>
                  <a:gd name="T27" fmla="*/ 275 h 327"/>
                  <a:gd name="T28" fmla="*/ 172 w 502"/>
                  <a:gd name="T29" fmla="*/ 324 h 327"/>
                  <a:gd name="T30" fmla="*/ 226 w 502"/>
                  <a:gd name="T31" fmla="*/ 309 h 327"/>
                  <a:gd name="T32" fmla="*/ 248 w 502"/>
                  <a:gd name="T33" fmla="*/ 297 h 327"/>
                  <a:gd name="T34" fmla="*/ 162 w 502"/>
                  <a:gd name="T35" fmla="*/ 213 h 327"/>
                  <a:gd name="T36" fmla="*/ 162 w 502"/>
                  <a:gd name="T37" fmla="*/ 186 h 327"/>
                  <a:gd name="T38" fmla="*/ 144 w 502"/>
                  <a:gd name="T39" fmla="*/ 160 h 327"/>
                  <a:gd name="T40" fmla="*/ 162 w 502"/>
                  <a:gd name="T41" fmla="*/ 128 h 327"/>
                  <a:gd name="T42" fmla="*/ 201 w 502"/>
                  <a:gd name="T43" fmla="*/ 143 h 327"/>
                  <a:gd name="T44" fmla="*/ 209 w 502"/>
                  <a:gd name="T45" fmla="*/ 176 h 327"/>
                  <a:gd name="T46" fmla="*/ 223 w 502"/>
                  <a:gd name="T47" fmla="*/ 198 h 327"/>
                  <a:gd name="T48" fmla="*/ 233 w 502"/>
                  <a:gd name="T49" fmla="*/ 210 h 327"/>
                  <a:gd name="T50" fmla="*/ 249 w 502"/>
                  <a:gd name="T51" fmla="*/ 236 h 327"/>
                  <a:gd name="T52" fmla="*/ 253 w 502"/>
                  <a:gd name="T53" fmla="*/ 237 h 327"/>
                  <a:gd name="T54" fmla="*/ 269 w 502"/>
                  <a:gd name="T55" fmla="*/ 210 h 327"/>
                  <a:gd name="T56" fmla="*/ 279 w 502"/>
                  <a:gd name="T57" fmla="*/ 198 h 327"/>
                  <a:gd name="T58" fmla="*/ 293 w 502"/>
                  <a:gd name="T59" fmla="*/ 176 h 327"/>
                  <a:gd name="T60" fmla="*/ 301 w 502"/>
                  <a:gd name="T61" fmla="*/ 143 h 327"/>
                  <a:gd name="T62" fmla="*/ 339 w 502"/>
                  <a:gd name="T63" fmla="*/ 128 h 327"/>
                  <a:gd name="T64" fmla="*/ 358 w 502"/>
                  <a:gd name="T65" fmla="*/ 160 h 327"/>
                  <a:gd name="T66" fmla="*/ 339 w 502"/>
                  <a:gd name="T67" fmla="*/ 186 h 327"/>
                  <a:gd name="T68" fmla="*/ 340 w 502"/>
                  <a:gd name="T69" fmla="*/ 213 h 327"/>
                  <a:gd name="T70" fmla="*/ 254 w 502"/>
                  <a:gd name="T71" fmla="*/ 297 h 327"/>
                  <a:gd name="T72" fmla="*/ 276 w 502"/>
                  <a:gd name="T73" fmla="*/ 309 h 327"/>
                  <a:gd name="T74" fmla="*/ 330 w 502"/>
                  <a:gd name="T75" fmla="*/ 324 h 327"/>
                  <a:gd name="T76" fmla="*/ 368 w 502"/>
                  <a:gd name="T77" fmla="*/ 275 h 327"/>
                  <a:gd name="T78" fmla="*/ 390 w 502"/>
                  <a:gd name="T79" fmla="*/ 217 h 327"/>
                  <a:gd name="T80" fmla="*/ 430 w 502"/>
                  <a:gd name="T81" fmla="*/ 164 h 327"/>
                  <a:gd name="T82" fmla="*/ 462 w 502"/>
                  <a:gd name="T83" fmla="*/ 146 h 327"/>
                  <a:gd name="T84" fmla="*/ 499 w 502"/>
                  <a:gd name="T85" fmla="*/ 61 h 327"/>
                  <a:gd name="T86" fmla="*/ 181 w 502"/>
                  <a:gd name="T87" fmla="*/ 265 h 327"/>
                  <a:gd name="T88" fmla="*/ 193 w 502"/>
                  <a:gd name="T89" fmla="*/ 289 h 327"/>
                  <a:gd name="T90" fmla="*/ 172 w 502"/>
                  <a:gd name="T91" fmla="*/ 273 h 327"/>
                  <a:gd name="T92" fmla="*/ 309 w 502"/>
                  <a:gd name="T93" fmla="*/ 289 h 327"/>
                  <a:gd name="T94" fmla="*/ 321 w 502"/>
                  <a:gd name="T95" fmla="*/ 265 h 327"/>
                  <a:gd name="T96" fmla="*/ 326 w 502"/>
                  <a:gd name="T97" fmla="*/ 2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" h="327">
                    <a:moveTo>
                      <a:pt x="499" y="61"/>
                    </a:moveTo>
                    <a:cubicBezTo>
                      <a:pt x="496" y="45"/>
                      <a:pt x="490" y="39"/>
                      <a:pt x="482" y="34"/>
                    </a:cubicBezTo>
                    <a:cubicBezTo>
                      <a:pt x="473" y="29"/>
                      <a:pt x="455" y="15"/>
                      <a:pt x="445" y="8"/>
                    </a:cubicBezTo>
                    <a:cubicBezTo>
                      <a:pt x="434" y="1"/>
                      <a:pt x="429" y="0"/>
                      <a:pt x="413" y="2"/>
                    </a:cubicBezTo>
                    <a:cubicBezTo>
                      <a:pt x="398" y="3"/>
                      <a:pt x="383" y="10"/>
                      <a:pt x="374" y="14"/>
                    </a:cubicBezTo>
                    <a:cubicBezTo>
                      <a:pt x="365" y="18"/>
                      <a:pt x="332" y="43"/>
                      <a:pt x="332" y="43"/>
                    </a:cubicBezTo>
                    <a:cubicBezTo>
                      <a:pt x="332" y="43"/>
                      <a:pt x="331" y="43"/>
                      <a:pt x="328" y="49"/>
                    </a:cubicBezTo>
                    <a:cubicBezTo>
                      <a:pt x="325" y="54"/>
                      <a:pt x="306" y="70"/>
                      <a:pt x="306" y="70"/>
                    </a:cubicBezTo>
                    <a:cubicBezTo>
                      <a:pt x="295" y="67"/>
                      <a:pt x="289" y="76"/>
                      <a:pt x="289" y="76"/>
                    </a:cubicBezTo>
                    <a:cubicBezTo>
                      <a:pt x="283" y="86"/>
                      <a:pt x="254" y="88"/>
                      <a:pt x="254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19" y="86"/>
                      <a:pt x="213" y="76"/>
                    </a:cubicBezTo>
                    <a:cubicBezTo>
                      <a:pt x="213" y="76"/>
                      <a:pt x="207" y="67"/>
                      <a:pt x="196" y="70"/>
                    </a:cubicBezTo>
                    <a:cubicBezTo>
                      <a:pt x="196" y="70"/>
                      <a:pt x="177" y="54"/>
                      <a:pt x="174" y="49"/>
                    </a:cubicBezTo>
                    <a:cubicBezTo>
                      <a:pt x="171" y="43"/>
                      <a:pt x="170" y="43"/>
                      <a:pt x="170" y="43"/>
                    </a:cubicBezTo>
                    <a:cubicBezTo>
                      <a:pt x="170" y="43"/>
                      <a:pt x="137" y="18"/>
                      <a:pt x="128" y="14"/>
                    </a:cubicBezTo>
                    <a:cubicBezTo>
                      <a:pt x="119" y="10"/>
                      <a:pt x="104" y="3"/>
                      <a:pt x="89" y="2"/>
                    </a:cubicBezTo>
                    <a:cubicBezTo>
                      <a:pt x="73" y="0"/>
                      <a:pt x="68" y="1"/>
                      <a:pt x="57" y="8"/>
                    </a:cubicBezTo>
                    <a:cubicBezTo>
                      <a:pt x="47" y="15"/>
                      <a:pt x="29" y="29"/>
                      <a:pt x="20" y="34"/>
                    </a:cubicBezTo>
                    <a:cubicBezTo>
                      <a:pt x="12" y="39"/>
                      <a:pt x="6" y="45"/>
                      <a:pt x="3" y="61"/>
                    </a:cubicBezTo>
                    <a:cubicBezTo>
                      <a:pt x="0" y="78"/>
                      <a:pt x="2" y="103"/>
                      <a:pt x="10" y="115"/>
                    </a:cubicBezTo>
                    <a:cubicBezTo>
                      <a:pt x="18" y="128"/>
                      <a:pt x="31" y="146"/>
                      <a:pt x="40" y="146"/>
                    </a:cubicBezTo>
                    <a:cubicBezTo>
                      <a:pt x="48" y="147"/>
                      <a:pt x="51" y="142"/>
                      <a:pt x="51" y="142"/>
                    </a:cubicBezTo>
                    <a:cubicBezTo>
                      <a:pt x="51" y="142"/>
                      <a:pt x="71" y="150"/>
                      <a:pt x="72" y="164"/>
                    </a:cubicBezTo>
                    <a:cubicBezTo>
                      <a:pt x="74" y="178"/>
                      <a:pt x="69" y="187"/>
                      <a:pt x="77" y="193"/>
                    </a:cubicBezTo>
                    <a:cubicBezTo>
                      <a:pt x="84" y="198"/>
                      <a:pt x="102" y="202"/>
                      <a:pt x="112" y="217"/>
                    </a:cubicBezTo>
                    <a:cubicBezTo>
                      <a:pt x="122" y="232"/>
                      <a:pt x="129" y="251"/>
                      <a:pt x="143" y="253"/>
                    </a:cubicBezTo>
                    <a:cubicBezTo>
                      <a:pt x="143" y="253"/>
                      <a:pt x="141" y="269"/>
                      <a:pt x="134" y="275"/>
                    </a:cubicBezTo>
                    <a:cubicBezTo>
                      <a:pt x="128" y="282"/>
                      <a:pt x="122" y="294"/>
                      <a:pt x="134" y="304"/>
                    </a:cubicBezTo>
                    <a:cubicBezTo>
                      <a:pt x="146" y="315"/>
                      <a:pt x="165" y="321"/>
                      <a:pt x="172" y="324"/>
                    </a:cubicBezTo>
                    <a:cubicBezTo>
                      <a:pt x="180" y="326"/>
                      <a:pt x="190" y="327"/>
                      <a:pt x="198" y="321"/>
                    </a:cubicBezTo>
                    <a:cubicBezTo>
                      <a:pt x="207" y="315"/>
                      <a:pt x="220" y="311"/>
                      <a:pt x="226" y="309"/>
                    </a:cubicBezTo>
                    <a:cubicBezTo>
                      <a:pt x="232" y="307"/>
                      <a:pt x="242" y="304"/>
                      <a:pt x="242" y="304"/>
                    </a:cubicBezTo>
                    <a:cubicBezTo>
                      <a:pt x="248" y="297"/>
                      <a:pt x="248" y="297"/>
                      <a:pt x="248" y="297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60"/>
                      <a:pt x="194" y="254"/>
                      <a:pt x="162" y="213"/>
                    </a:cubicBezTo>
                    <a:cubicBezTo>
                      <a:pt x="162" y="213"/>
                      <a:pt x="161" y="203"/>
                      <a:pt x="161" y="197"/>
                    </a:cubicBezTo>
                    <a:cubicBezTo>
                      <a:pt x="160" y="191"/>
                      <a:pt x="162" y="191"/>
                      <a:pt x="162" y="186"/>
                    </a:cubicBezTo>
                    <a:cubicBezTo>
                      <a:pt x="162" y="182"/>
                      <a:pt x="156" y="176"/>
                      <a:pt x="151" y="171"/>
                    </a:cubicBezTo>
                    <a:cubicBezTo>
                      <a:pt x="146" y="166"/>
                      <a:pt x="144" y="168"/>
                      <a:pt x="144" y="160"/>
                    </a:cubicBezTo>
                    <a:cubicBezTo>
                      <a:pt x="144" y="152"/>
                      <a:pt x="145" y="151"/>
                      <a:pt x="148" y="143"/>
                    </a:cubicBezTo>
                    <a:cubicBezTo>
                      <a:pt x="152" y="136"/>
                      <a:pt x="155" y="129"/>
                      <a:pt x="162" y="128"/>
                    </a:cubicBezTo>
                    <a:cubicBezTo>
                      <a:pt x="170" y="128"/>
                      <a:pt x="193" y="128"/>
                      <a:pt x="193" y="128"/>
                    </a:cubicBezTo>
                    <a:cubicBezTo>
                      <a:pt x="193" y="128"/>
                      <a:pt x="202" y="138"/>
                      <a:pt x="201" y="143"/>
                    </a:cubicBezTo>
                    <a:cubicBezTo>
                      <a:pt x="201" y="148"/>
                      <a:pt x="203" y="156"/>
                      <a:pt x="206" y="161"/>
                    </a:cubicBezTo>
                    <a:cubicBezTo>
                      <a:pt x="209" y="165"/>
                      <a:pt x="209" y="172"/>
                      <a:pt x="209" y="176"/>
                    </a:cubicBezTo>
                    <a:cubicBezTo>
                      <a:pt x="209" y="181"/>
                      <a:pt x="210" y="187"/>
                      <a:pt x="213" y="190"/>
                    </a:cubicBezTo>
                    <a:cubicBezTo>
                      <a:pt x="216" y="193"/>
                      <a:pt x="218" y="198"/>
                      <a:pt x="223" y="198"/>
                    </a:cubicBezTo>
                    <a:cubicBezTo>
                      <a:pt x="228" y="197"/>
                      <a:pt x="237" y="199"/>
                      <a:pt x="237" y="199"/>
                    </a:cubicBezTo>
                    <a:cubicBezTo>
                      <a:pt x="237" y="199"/>
                      <a:pt x="231" y="206"/>
                      <a:pt x="233" y="210"/>
                    </a:cubicBezTo>
                    <a:cubicBezTo>
                      <a:pt x="234" y="214"/>
                      <a:pt x="245" y="218"/>
                      <a:pt x="245" y="218"/>
                    </a:cubicBezTo>
                    <a:cubicBezTo>
                      <a:pt x="245" y="218"/>
                      <a:pt x="244" y="232"/>
                      <a:pt x="249" y="236"/>
                    </a:cubicBezTo>
                    <a:cubicBezTo>
                      <a:pt x="249" y="236"/>
                      <a:pt x="250" y="238"/>
                      <a:pt x="251" y="238"/>
                    </a:cubicBez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8" y="232"/>
                      <a:pt x="257" y="218"/>
                      <a:pt x="257" y="218"/>
                    </a:cubicBezTo>
                    <a:cubicBezTo>
                      <a:pt x="257" y="218"/>
                      <a:pt x="268" y="214"/>
                      <a:pt x="269" y="210"/>
                    </a:cubicBezTo>
                    <a:cubicBezTo>
                      <a:pt x="270" y="206"/>
                      <a:pt x="265" y="199"/>
                      <a:pt x="265" y="199"/>
                    </a:cubicBezTo>
                    <a:cubicBezTo>
                      <a:pt x="265" y="199"/>
                      <a:pt x="274" y="197"/>
                      <a:pt x="279" y="198"/>
                    </a:cubicBezTo>
                    <a:cubicBezTo>
                      <a:pt x="284" y="198"/>
                      <a:pt x="286" y="193"/>
                      <a:pt x="289" y="190"/>
                    </a:cubicBezTo>
                    <a:cubicBezTo>
                      <a:pt x="292" y="187"/>
                      <a:pt x="293" y="181"/>
                      <a:pt x="293" y="176"/>
                    </a:cubicBezTo>
                    <a:cubicBezTo>
                      <a:pt x="293" y="172"/>
                      <a:pt x="293" y="165"/>
                      <a:pt x="296" y="161"/>
                    </a:cubicBezTo>
                    <a:cubicBezTo>
                      <a:pt x="299" y="156"/>
                      <a:pt x="301" y="148"/>
                      <a:pt x="301" y="143"/>
                    </a:cubicBezTo>
                    <a:cubicBezTo>
                      <a:pt x="300" y="138"/>
                      <a:pt x="309" y="128"/>
                      <a:pt x="309" y="128"/>
                    </a:cubicBezTo>
                    <a:cubicBezTo>
                      <a:pt x="309" y="128"/>
                      <a:pt x="332" y="128"/>
                      <a:pt x="339" y="128"/>
                    </a:cubicBezTo>
                    <a:cubicBezTo>
                      <a:pt x="347" y="129"/>
                      <a:pt x="350" y="136"/>
                      <a:pt x="354" y="143"/>
                    </a:cubicBezTo>
                    <a:cubicBezTo>
                      <a:pt x="357" y="151"/>
                      <a:pt x="358" y="152"/>
                      <a:pt x="358" y="160"/>
                    </a:cubicBezTo>
                    <a:cubicBezTo>
                      <a:pt x="358" y="168"/>
                      <a:pt x="356" y="166"/>
                      <a:pt x="351" y="171"/>
                    </a:cubicBezTo>
                    <a:cubicBezTo>
                      <a:pt x="346" y="176"/>
                      <a:pt x="339" y="182"/>
                      <a:pt x="339" y="186"/>
                    </a:cubicBezTo>
                    <a:cubicBezTo>
                      <a:pt x="339" y="191"/>
                      <a:pt x="342" y="191"/>
                      <a:pt x="341" y="197"/>
                    </a:cubicBezTo>
                    <a:cubicBezTo>
                      <a:pt x="341" y="203"/>
                      <a:pt x="340" y="213"/>
                      <a:pt x="340" y="213"/>
                    </a:cubicBezTo>
                    <a:cubicBezTo>
                      <a:pt x="308" y="254"/>
                      <a:pt x="253" y="260"/>
                      <a:pt x="253" y="260"/>
                    </a:cubicBezTo>
                    <a:cubicBezTo>
                      <a:pt x="254" y="297"/>
                      <a:pt x="254" y="297"/>
                      <a:pt x="254" y="297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0" y="304"/>
                      <a:pt x="270" y="307"/>
                      <a:pt x="276" y="309"/>
                    </a:cubicBezTo>
                    <a:cubicBezTo>
                      <a:pt x="282" y="311"/>
                      <a:pt x="295" y="315"/>
                      <a:pt x="304" y="321"/>
                    </a:cubicBezTo>
                    <a:cubicBezTo>
                      <a:pt x="312" y="327"/>
                      <a:pt x="322" y="326"/>
                      <a:pt x="330" y="324"/>
                    </a:cubicBezTo>
                    <a:cubicBezTo>
                      <a:pt x="337" y="321"/>
                      <a:pt x="356" y="315"/>
                      <a:pt x="368" y="304"/>
                    </a:cubicBezTo>
                    <a:cubicBezTo>
                      <a:pt x="380" y="294"/>
                      <a:pt x="374" y="282"/>
                      <a:pt x="368" y="275"/>
                    </a:cubicBezTo>
                    <a:cubicBezTo>
                      <a:pt x="361" y="269"/>
                      <a:pt x="359" y="253"/>
                      <a:pt x="359" y="253"/>
                    </a:cubicBezTo>
                    <a:cubicBezTo>
                      <a:pt x="373" y="251"/>
                      <a:pt x="380" y="232"/>
                      <a:pt x="390" y="217"/>
                    </a:cubicBezTo>
                    <a:cubicBezTo>
                      <a:pt x="400" y="202"/>
                      <a:pt x="418" y="198"/>
                      <a:pt x="425" y="193"/>
                    </a:cubicBezTo>
                    <a:cubicBezTo>
                      <a:pt x="432" y="187"/>
                      <a:pt x="428" y="178"/>
                      <a:pt x="430" y="164"/>
                    </a:cubicBezTo>
                    <a:cubicBezTo>
                      <a:pt x="431" y="150"/>
                      <a:pt x="451" y="142"/>
                      <a:pt x="451" y="142"/>
                    </a:cubicBezTo>
                    <a:cubicBezTo>
                      <a:pt x="451" y="142"/>
                      <a:pt x="454" y="147"/>
                      <a:pt x="462" y="146"/>
                    </a:cubicBezTo>
                    <a:cubicBezTo>
                      <a:pt x="471" y="146"/>
                      <a:pt x="484" y="128"/>
                      <a:pt x="492" y="115"/>
                    </a:cubicBezTo>
                    <a:cubicBezTo>
                      <a:pt x="500" y="103"/>
                      <a:pt x="502" y="78"/>
                      <a:pt x="499" y="61"/>
                    </a:cubicBezTo>
                    <a:close/>
                    <a:moveTo>
                      <a:pt x="172" y="273"/>
                    </a:moveTo>
                    <a:cubicBezTo>
                      <a:pt x="173" y="267"/>
                      <a:pt x="181" y="265"/>
                      <a:pt x="181" y="265"/>
                    </a:cubicBezTo>
                    <a:cubicBezTo>
                      <a:pt x="189" y="266"/>
                      <a:pt x="215" y="283"/>
                      <a:pt x="215" y="283"/>
                    </a:cubicBezTo>
                    <a:cubicBezTo>
                      <a:pt x="215" y="283"/>
                      <a:pt x="200" y="288"/>
                      <a:pt x="193" y="289"/>
                    </a:cubicBezTo>
                    <a:cubicBezTo>
                      <a:pt x="186" y="291"/>
                      <a:pt x="180" y="291"/>
                      <a:pt x="176" y="287"/>
                    </a:cubicBezTo>
                    <a:cubicBezTo>
                      <a:pt x="173" y="282"/>
                      <a:pt x="172" y="279"/>
                      <a:pt x="172" y="273"/>
                    </a:cubicBezTo>
                    <a:close/>
                    <a:moveTo>
                      <a:pt x="326" y="287"/>
                    </a:moveTo>
                    <a:cubicBezTo>
                      <a:pt x="322" y="291"/>
                      <a:pt x="316" y="291"/>
                      <a:pt x="309" y="289"/>
                    </a:cubicBezTo>
                    <a:cubicBezTo>
                      <a:pt x="302" y="288"/>
                      <a:pt x="287" y="283"/>
                      <a:pt x="287" y="283"/>
                    </a:cubicBezTo>
                    <a:cubicBezTo>
                      <a:pt x="287" y="283"/>
                      <a:pt x="313" y="266"/>
                      <a:pt x="321" y="265"/>
                    </a:cubicBezTo>
                    <a:cubicBezTo>
                      <a:pt x="321" y="265"/>
                      <a:pt x="329" y="267"/>
                      <a:pt x="330" y="273"/>
                    </a:cubicBezTo>
                    <a:cubicBezTo>
                      <a:pt x="330" y="279"/>
                      <a:pt x="329" y="282"/>
                      <a:pt x="326" y="28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2" name="Freeform 779"/>
              <p:cNvSpPr>
                <a:spLocks/>
              </p:cNvSpPr>
              <p:nvPr/>
            </p:nvSpPr>
            <p:spPr bwMode="auto">
              <a:xfrm>
                <a:off x="1730813" y="2469663"/>
                <a:ext cx="50800" cy="136525"/>
              </a:xfrm>
              <a:custGeom>
                <a:avLst/>
                <a:gdLst>
                  <a:gd name="T0" fmla="*/ 17 w 31"/>
                  <a:gd name="T1" fmla="*/ 0 h 86"/>
                  <a:gd name="T2" fmla="*/ 16 w 31"/>
                  <a:gd name="T3" fmla="*/ 0 h 86"/>
                  <a:gd name="T4" fmla="*/ 7 w 31"/>
                  <a:gd name="T5" fmla="*/ 2 h 86"/>
                  <a:gd name="T6" fmla="*/ 0 w 31"/>
                  <a:gd name="T7" fmla="*/ 15 h 86"/>
                  <a:gd name="T8" fmla="*/ 0 w 31"/>
                  <a:gd name="T9" fmla="*/ 15 h 86"/>
                  <a:gd name="T10" fmla="*/ 4 w 31"/>
                  <a:gd name="T11" fmla="*/ 55 h 86"/>
                  <a:gd name="T12" fmla="*/ 13 w 31"/>
                  <a:gd name="T13" fmla="*/ 72 h 86"/>
                  <a:gd name="T14" fmla="*/ 20 w 31"/>
                  <a:gd name="T15" fmla="*/ 80 h 86"/>
                  <a:gd name="T16" fmla="*/ 30 w 31"/>
                  <a:gd name="T17" fmla="*/ 86 h 86"/>
                  <a:gd name="T18" fmla="*/ 31 w 31"/>
                  <a:gd name="T19" fmla="*/ 85 h 86"/>
                  <a:gd name="T20" fmla="*/ 30 w 31"/>
                  <a:gd name="T21" fmla="*/ 84 h 86"/>
                  <a:gd name="T22" fmla="*/ 21 w 31"/>
                  <a:gd name="T23" fmla="*/ 78 h 86"/>
                  <a:gd name="T24" fmla="*/ 14 w 31"/>
                  <a:gd name="T25" fmla="*/ 71 h 86"/>
                  <a:gd name="T26" fmla="*/ 6 w 31"/>
                  <a:gd name="T27" fmla="*/ 55 h 86"/>
                  <a:gd name="T28" fmla="*/ 2 w 31"/>
                  <a:gd name="T29" fmla="*/ 15 h 86"/>
                  <a:gd name="T30" fmla="*/ 2 w 31"/>
                  <a:gd name="T31" fmla="*/ 15 h 86"/>
                  <a:gd name="T32" fmla="*/ 8 w 31"/>
                  <a:gd name="T33" fmla="*/ 4 h 86"/>
                  <a:gd name="T34" fmla="*/ 16 w 31"/>
                  <a:gd name="T35" fmla="*/ 2 h 86"/>
                  <a:gd name="T36" fmla="*/ 16 w 31"/>
                  <a:gd name="T37" fmla="*/ 2 h 86"/>
                  <a:gd name="T38" fmla="*/ 17 w 31"/>
                  <a:gd name="T39" fmla="*/ 1 h 86"/>
                  <a:gd name="T40" fmla="*/ 17 w 3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3" y="4"/>
                      <a:pt x="0" y="8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30"/>
                      <a:pt x="3" y="49"/>
                      <a:pt x="4" y="55"/>
                    </a:cubicBezTo>
                    <a:cubicBezTo>
                      <a:pt x="6" y="61"/>
                      <a:pt x="8" y="68"/>
                      <a:pt x="13" y="72"/>
                    </a:cubicBezTo>
                    <a:cubicBezTo>
                      <a:pt x="15" y="74"/>
                      <a:pt x="17" y="77"/>
                      <a:pt x="20" y="80"/>
                    </a:cubicBezTo>
                    <a:cubicBezTo>
                      <a:pt x="23" y="83"/>
                      <a:pt x="26" y="85"/>
                      <a:pt x="30" y="86"/>
                    </a:cubicBezTo>
                    <a:cubicBezTo>
                      <a:pt x="30" y="86"/>
                      <a:pt x="31" y="86"/>
                      <a:pt x="31" y="85"/>
                    </a:cubicBezTo>
                    <a:cubicBezTo>
                      <a:pt x="31" y="85"/>
                      <a:pt x="31" y="84"/>
                      <a:pt x="30" y="84"/>
                    </a:cubicBezTo>
                    <a:cubicBezTo>
                      <a:pt x="27" y="83"/>
                      <a:pt x="24" y="81"/>
                      <a:pt x="21" y="78"/>
                    </a:cubicBezTo>
                    <a:cubicBezTo>
                      <a:pt x="19" y="76"/>
                      <a:pt x="16" y="73"/>
                      <a:pt x="14" y="71"/>
                    </a:cubicBezTo>
                    <a:cubicBezTo>
                      <a:pt x="10" y="67"/>
                      <a:pt x="7" y="61"/>
                      <a:pt x="6" y="55"/>
                    </a:cubicBezTo>
                    <a:cubicBezTo>
                      <a:pt x="5" y="49"/>
                      <a:pt x="3" y="3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9"/>
                      <a:pt x="5" y="6"/>
                      <a:pt x="8" y="4"/>
                    </a:cubicBezTo>
                    <a:cubicBezTo>
                      <a:pt x="11" y="2"/>
                      <a:pt x="14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3" name="Freeform 780"/>
              <p:cNvSpPr>
                <a:spLocks/>
              </p:cNvSpPr>
              <p:nvPr/>
            </p:nvSpPr>
            <p:spPr bwMode="auto">
              <a:xfrm>
                <a:off x="1772088" y="2580788"/>
                <a:ext cx="23813" cy="26988"/>
              </a:xfrm>
              <a:custGeom>
                <a:avLst/>
                <a:gdLst>
                  <a:gd name="T0" fmla="*/ 14 w 14"/>
                  <a:gd name="T1" fmla="*/ 15 h 17"/>
                  <a:gd name="T2" fmla="*/ 11 w 14"/>
                  <a:gd name="T3" fmla="*/ 9 h 17"/>
                  <a:gd name="T4" fmla="*/ 1 w 14"/>
                  <a:gd name="T5" fmla="*/ 1 h 17"/>
                  <a:gd name="T6" fmla="*/ 0 w 14"/>
                  <a:gd name="T7" fmla="*/ 1 h 17"/>
                  <a:gd name="T8" fmla="*/ 1 w 14"/>
                  <a:gd name="T9" fmla="*/ 2 h 17"/>
                  <a:gd name="T10" fmla="*/ 9 w 14"/>
                  <a:gd name="T11" fmla="*/ 10 h 17"/>
                  <a:gd name="T12" fmla="*/ 11 w 14"/>
                  <a:gd name="T13" fmla="*/ 14 h 17"/>
                  <a:gd name="T14" fmla="*/ 12 w 14"/>
                  <a:gd name="T15" fmla="*/ 15 h 17"/>
                  <a:gd name="T16" fmla="*/ 12 w 14"/>
                  <a:gd name="T17" fmla="*/ 16 h 17"/>
                  <a:gd name="T18" fmla="*/ 13 w 14"/>
                  <a:gd name="T19" fmla="*/ 17 h 17"/>
                  <a:gd name="T20" fmla="*/ 14 w 14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4" y="15"/>
                    </a:moveTo>
                    <a:cubicBezTo>
                      <a:pt x="14" y="15"/>
                      <a:pt x="13" y="12"/>
                      <a:pt x="11" y="9"/>
                    </a:cubicBezTo>
                    <a:cubicBezTo>
                      <a:pt x="9" y="5"/>
                      <a:pt x="6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3"/>
                      <a:pt x="7" y="7"/>
                      <a:pt x="9" y="10"/>
                    </a:cubicBezTo>
                    <a:cubicBezTo>
                      <a:pt x="10" y="11"/>
                      <a:pt x="11" y="13"/>
                      <a:pt x="11" y="14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4" name="Freeform 781"/>
              <p:cNvSpPr>
                <a:spLocks/>
              </p:cNvSpPr>
              <p:nvPr/>
            </p:nvSpPr>
            <p:spPr bwMode="auto">
              <a:xfrm>
                <a:off x="1624451" y="2415688"/>
                <a:ext cx="50800" cy="23813"/>
              </a:xfrm>
              <a:custGeom>
                <a:avLst/>
                <a:gdLst>
                  <a:gd name="T0" fmla="*/ 31 w 32"/>
                  <a:gd name="T1" fmla="*/ 11 h 14"/>
                  <a:gd name="T2" fmla="*/ 30 w 32"/>
                  <a:gd name="T3" fmla="*/ 11 h 14"/>
                  <a:gd name="T4" fmla="*/ 27 w 32"/>
                  <a:gd name="T5" fmla="*/ 12 h 14"/>
                  <a:gd name="T6" fmla="*/ 16 w 32"/>
                  <a:gd name="T7" fmla="*/ 9 h 14"/>
                  <a:gd name="T8" fmla="*/ 9 w 32"/>
                  <a:gd name="T9" fmla="*/ 3 h 14"/>
                  <a:gd name="T10" fmla="*/ 1 w 32"/>
                  <a:gd name="T11" fmla="*/ 0 h 14"/>
                  <a:gd name="T12" fmla="*/ 0 w 32"/>
                  <a:gd name="T13" fmla="*/ 1 h 14"/>
                  <a:gd name="T14" fmla="*/ 1 w 32"/>
                  <a:gd name="T15" fmla="*/ 2 h 14"/>
                  <a:gd name="T16" fmla="*/ 8 w 32"/>
                  <a:gd name="T17" fmla="*/ 5 h 14"/>
                  <a:gd name="T18" fmla="*/ 15 w 32"/>
                  <a:gd name="T19" fmla="*/ 11 h 14"/>
                  <a:gd name="T20" fmla="*/ 27 w 32"/>
                  <a:gd name="T21" fmla="*/ 14 h 14"/>
                  <a:gd name="T22" fmla="*/ 32 w 32"/>
                  <a:gd name="T23" fmla="*/ 13 h 14"/>
                  <a:gd name="T24" fmla="*/ 32 w 32"/>
                  <a:gd name="T25" fmla="*/ 12 h 14"/>
                  <a:gd name="T26" fmla="*/ 31 w 32"/>
                  <a:gd name="T2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31" y="11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3" y="12"/>
                      <a:pt x="18" y="11"/>
                      <a:pt x="16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7" y="2"/>
                      <a:pt x="5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10" y="7"/>
                      <a:pt x="12" y="9"/>
                      <a:pt x="15" y="11"/>
                    </a:cubicBezTo>
                    <a:cubicBezTo>
                      <a:pt x="18" y="13"/>
                      <a:pt x="23" y="14"/>
                      <a:pt x="27" y="14"/>
                    </a:cubicBezTo>
                    <a:cubicBezTo>
                      <a:pt x="30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5" name="Freeform 782"/>
              <p:cNvSpPr>
                <a:spLocks/>
              </p:cNvSpPr>
              <p:nvPr/>
            </p:nvSpPr>
            <p:spPr bwMode="auto">
              <a:xfrm>
                <a:off x="1516501" y="2418863"/>
                <a:ext cx="82550" cy="141288"/>
              </a:xfrm>
              <a:custGeom>
                <a:avLst/>
                <a:gdLst>
                  <a:gd name="T0" fmla="*/ 49 w 51"/>
                  <a:gd name="T1" fmla="*/ 0 h 88"/>
                  <a:gd name="T2" fmla="*/ 34 w 51"/>
                  <a:gd name="T3" fmla="*/ 14 h 88"/>
                  <a:gd name="T4" fmla="*/ 22 w 51"/>
                  <a:gd name="T5" fmla="*/ 25 h 88"/>
                  <a:gd name="T6" fmla="*/ 14 w 51"/>
                  <a:gd name="T7" fmla="*/ 33 h 88"/>
                  <a:gd name="T8" fmla="*/ 0 w 51"/>
                  <a:gd name="T9" fmla="*/ 62 h 88"/>
                  <a:gd name="T10" fmla="*/ 0 w 51"/>
                  <a:gd name="T11" fmla="*/ 63 h 88"/>
                  <a:gd name="T12" fmla="*/ 3 w 51"/>
                  <a:gd name="T13" fmla="*/ 79 h 88"/>
                  <a:gd name="T14" fmla="*/ 4 w 51"/>
                  <a:gd name="T15" fmla="*/ 85 h 88"/>
                  <a:gd name="T16" fmla="*/ 5 w 51"/>
                  <a:gd name="T17" fmla="*/ 87 h 88"/>
                  <a:gd name="T18" fmla="*/ 5 w 51"/>
                  <a:gd name="T19" fmla="*/ 87 h 88"/>
                  <a:gd name="T20" fmla="*/ 5 w 51"/>
                  <a:gd name="T21" fmla="*/ 87 h 88"/>
                  <a:gd name="T22" fmla="*/ 5 w 51"/>
                  <a:gd name="T23" fmla="*/ 88 h 88"/>
                  <a:gd name="T24" fmla="*/ 7 w 51"/>
                  <a:gd name="T25" fmla="*/ 87 h 88"/>
                  <a:gd name="T26" fmla="*/ 6 w 51"/>
                  <a:gd name="T27" fmla="*/ 86 h 88"/>
                  <a:gd name="T28" fmla="*/ 6 w 51"/>
                  <a:gd name="T29" fmla="*/ 87 h 88"/>
                  <a:gd name="T30" fmla="*/ 6 w 51"/>
                  <a:gd name="T31" fmla="*/ 86 h 88"/>
                  <a:gd name="T32" fmla="*/ 6 w 51"/>
                  <a:gd name="T33" fmla="*/ 86 h 88"/>
                  <a:gd name="T34" fmla="*/ 6 w 51"/>
                  <a:gd name="T35" fmla="*/ 87 h 88"/>
                  <a:gd name="T36" fmla="*/ 6 w 51"/>
                  <a:gd name="T37" fmla="*/ 86 h 88"/>
                  <a:gd name="T38" fmla="*/ 6 w 51"/>
                  <a:gd name="T39" fmla="*/ 86 h 88"/>
                  <a:gd name="T40" fmla="*/ 7 w 51"/>
                  <a:gd name="T41" fmla="*/ 86 h 88"/>
                  <a:gd name="T42" fmla="*/ 6 w 51"/>
                  <a:gd name="T43" fmla="*/ 86 h 88"/>
                  <a:gd name="T44" fmla="*/ 6 w 51"/>
                  <a:gd name="T45" fmla="*/ 86 h 88"/>
                  <a:gd name="T46" fmla="*/ 7 w 51"/>
                  <a:gd name="T47" fmla="*/ 86 h 88"/>
                  <a:gd name="T48" fmla="*/ 6 w 51"/>
                  <a:gd name="T49" fmla="*/ 86 h 88"/>
                  <a:gd name="T50" fmla="*/ 4 w 51"/>
                  <a:gd name="T51" fmla="*/ 77 h 88"/>
                  <a:gd name="T52" fmla="*/ 2 w 51"/>
                  <a:gd name="T53" fmla="*/ 63 h 88"/>
                  <a:gd name="T54" fmla="*/ 2 w 51"/>
                  <a:gd name="T55" fmla="*/ 62 h 88"/>
                  <a:gd name="T56" fmla="*/ 16 w 51"/>
                  <a:gd name="T57" fmla="*/ 34 h 88"/>
                  <a:gd name="T58" fmla="*/ 23 w 51"/>
                  <a:gd name="T59" fmla="*/ 26 h 88"/>
                  <a:gd name="T60" fmla="*/ 41 w 51"/>
                  <a:gd name="T61" fmla="*/ 10 h 88"/>
                  <a:gd name="T62" fmla="*/ 50 w 51"/>
                  <a:gd name="T63" fmla="*/ 2 h 88"/>
                  <a:gd name="T64" fmla="*/ 50 w 51"/>
                  <a:gd name="T65" fmla="*/ 0 h 88"/>
                  <a:gd name="T66" fmla="*/ 49 w 51"/>
                  <a:gd name="T6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88">
                    <a:moveTo>
                      <a:pt x="49" y="0"/>
                    </a:moveTo>
                    <a:cubicBezTo>
                      <a:pt x="49" y="0"/>
                      <a:pt x="41" y="7"/>
                      <a:pt x="34" y="14"/>
                    </a:cubicBezTo>
                    <a:cubicBezTo>
                      <a:pt x="30" y="18"/>
                      <a:pt x="25" y="22"/>
                      <a:pt x="22" y="25"/>
                    </a:cubicBezTo>
                    <a:cubicBezTo>
                      <a:pt x="19" y="28"/>
                      <a:pt x="16" y="31"/>
                      <a:pt x="14" y="33"/>
                    </a:cubicBezTo>
                    <a:cubicBezTo>
                      <a:pt x="10" y="40"/>
                      <a:pt x="0" y="51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9"/>
                      <a:pt x="2" y="75"/>
                      <a:pt x="3" y="79"/>
                    </a:cubicBezTo>
                    <a:cubicBezTo>
                      <a:pt x="3" y="82"/>
                      <a:pt x="4" y="83"/>
                      <a:pt x="4" y="85"/>
                    </a:cubicBezTo>
                    <a:cubicBezTo>
                      <a:pt x="4" y="86"/>
                      <a:pt x="4" y="86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7" y="87"/>
                      <a:pt x="7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5" y="82"/>
                      <a:pt x="4" y="77"/>
                    </a:cubicBezTo>
                    <a:cubicBezTo>
                      <a:pt x="3" y="73"/>
                      <a:pt x="3" y="68"/>
                      <a:pt x="2" y="6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52"/>
                      <a:pt x="11" y="41"/>
                      <a:pt x="16" y="34"/>
                    </a:cubicBezTo>
                    <a:cubicBezTo>
                      <a:pt x="17" y="33"/>
                      <a:pt x="20" y="30"/>
                      <a:pt x="23" y="26"/>
                    </a:cubicBezTo>
                    <a:cubicBezTo>
                      <a:pt x="29" y="21"/>
                      <a:pt x="35" y="15"/>
                      <a:pt x="41" y="10"/>
                    </a:cubicBezTo>
                    <a:cubicBezTo>
                      <a:pt x="46" y="5"/>
                      <a:pt x="50" y="2"/>
                      <a:pt x="50" y="2"/>
                    </a:cubicBezTo>
                    <a:cubicBezTo>
                      <a:pt x="50" y="1"/>
                      <a:pt x="51" y="1"/>
                      <a:pt x="50" y="0"/>
                    </a:cubicBezTo>
                    <a:cubicBezTo>
                      <a:pt x="50" y="0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6" name="Freeform 783"/>
              <p:cNvSpPr>
                <a:spLocks/>
              </p:cNvSpPr>
              <p:nvPr/>
            </p:nvSpPr>
            <p:spPr bwMode="auto">
              <a:xfrm>
                <a:off x="1532376" y="2572851"/>
                <a:ext cx="33338" cy="57150"/>
              </a:xfrm>
              <a:custGeom>
                <a:avLst/>
                <a:gdLst>
                  <a:gd name="T0" fmla="*/ 0 w 21"/>
                  <a:gd name="T1" fmla="*/ 2 h 35"/>
                  <a:gd name="T2" fmla="*/ 4 w 21"/>
                  <a:gd name="T3" fmla="*/ 6 h 35"/>
                  <a:gd name="T4" fmla="*/ 11 w 21"/>
                  <a:gd name="T5" fmla="*/ 14 h 35"/>
                  <a:gd name="T6" fmla="*/ 16 w 21"/>
                  <a:gd name="T7" fmla="*/ 21 h 35"/>
                  <a:gd name="T8" fmla="*/ 18 w 21"/>
                  <a:gd name="T9" fmla="*/ 24 h 35"/>
                  <a:gd name="T10" fmla="*/ 18 w 21"/>
                  <a:gd name="T11" fmla="*/ 24 h 35"/>
                  <a:gd name="T12" fmla="*/ 18 w 21"/>
                  <a:gd name="T13" fmla="*/ 26 h 35"/>
                  <a:gd name="T14" fmla="*/ 19 w 21"/>
                  <a:gd name="T15" fmla="*/ 34 h 35"/>
                  <a:gd name="T16" fmla="*/ 20 w 21"/>
                  <a:gd name="T17" fmla="*/ 35 h 35"/>
                  <a:gd name="T18" fmla="*/ 21 w 21"/>
                  <a:gd name="T19" fmla="*/ 34 h 35"/>
                  <a:gd name="T20" fmla="*/ 20 w 21"/>
                  <a:gd name="T21" fmla="*/ 31 h 35"/>
                  <a:gd name="T22" fmla="*/ 20 w 21"/>
                  <a:gd name="T23" fmla="*/ 26 h 35"/>
                  <a:gd name="T24" fmla="*/ 20 w 21"/>
                  <a:gd name="T25" fmla="*/ 24 h 35"/>
                  <a:gd name="T26" fmla="*/ 20 w 21"/>
                  <a:gd name="T27" fmla="*/ 24 h 35"/>
                  <a:gd name="T28" fmla="*/ 18 w 21"/>
                  <a:gd name="T29" fmla="*/ 19 h 35"/>
                  <a:gd name="T30" fmla="*/ 12 w 21"/>
                  <a:gd name="T31" fmla="*/ 13 h 35"/>
                  <a:gd name="T32" fmla="*/ 2 w 21"/>
                  <a:gd name="T33" fmla="*/ 1 h 35"/>
                  <a:gd name="T34" fmla="*/ 0 w 21"/>
                  <a:gd name="T35" fmla="*/ 1 h 35"/>
                  <a:gd name="T36" fmla="*/ 0 w 2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0" y="2"/>
                    </a:moveTo>
                    <a:cubicBezTo>
                      <a:pt x="0" y="2"/>
                      <a:pt x="2" y="3"/>
                      <a:pt x="4" y="6"/>
                    </a:cubicBezTo>
                    <a:cubicBezTo>
                      <a:pt x="6" y="8"/>
                      <a:pt x="8" y="11"/>
                      <a:pt x="11" y="14"/>
                    </a:cubicBezTo>
                    <a:cubicBezTo>
                      <a:pt x="13" y="18"/>
                      <a:pt x="15" y="19"/>
                      <a:pt x="16" y="21"/>
                    </a:cubicBezTo>
                    <a:cubicBezTo>
                      <a:pt x="18" y="22"/>
                      <a:pt x="18" y="22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9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1" y="34"/>
                      <a:pt x="21" y="33"/>
                      <a:pt x="20" y="31"/>
                    </a:cubicBezTo>
                    <a:cubicBezTo>
                      <a:pt x="20" y="30"/>
                      <a:pt x="20" y="27"/>
                      <a:pt x="20" y="26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7" y="18"/>
                      <a:pt x="15" y="16"/>
                      <a:pt x="12" y="13"/>
                    </a:cubicBezTo>
                    <a:cubicBezTo>
                      <a:pt x="7" y="6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7" name="Freeform 784"/>
              <p:cNvSpPr>
                <a:spLocks/>
              </p:cNvSpPr>
              <p:nvPr/>
            </p:nvSpPr>
            <p:spPr bwMode="auto">
              <a:xfrm>
                <a:off x="1713351" y="2699851"/>
                <a:ext cx="31750" cy="44450"/>
              </a:xfrm>
              <a:custGeom>
                <a:avLst/>
                <a:gdLst>
                  <a:gd name="T0" fmla="*/ 19 w 20"/>
                  <a:gd name="T1" fmla="*/ 26 h 28"/>
                  <a:gd name="T2" fmla="*/ 19 w 20"/>
                  <a:gd name="T3" fmla="*/ 26 h 28"/>
                  <a:gd name="T4" fmla="*/ 2 w 20"/>
                  <a:gd name="T5" fmla="*/ 1 h 28"/>
                  <a:gd name="T6" fmla="*/ 0 w 20"/>
                  <a:gd name="T7" fmla="*/ 1 h 28"/>
                  <a:gd name="T8" fmla="*/ 0 w 20"/>
                  <a:gd name="T9" fmla="*/ 2 h 28"/>
                  <a:gd name="T10" fmla="*/ 18 w 20"/>
                  <a:gd name="T11" fmla="*/ 28 h 28"/>
                  <a:gd name="T12" fmla="*/ 19 w 20"/>
                  <a:gd name="T13" fmla="*/ 28 h 28"/>
                  <a:gd name="T14" fmla="*/ 19 w 20"/>
                  <a:gd name="T1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8"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4"/>
                      <a:pt x="9" y="16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9" y="19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19" y="2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8" name="Freeform 785"/>
              <p:cNvSpPr>
                <a:spLocks/>
              </p:cNvSpPr>
              <p:nvPr/>
            </p:nvSpPr>
            <p:spPr bwMode="auto">
              <a:xfrm>
                <a:off x="1824476" y="2850663"/>
                <a:ext cx="46038" cy="39688"/>
              </a:xfrm>
              <a:custGeom>
                <a:avLst/>
                <a:gdLst>
                  <a:gd name="T0" fmla="*/ 1 w 29"/>
                  <a:gd name="T1" fmla="*/ 3 h 25"/>
                  <a:gd name="T2" fmla="*/ 6 w 29"/>
                  <a:gd name="T3" fmla="*/ 7 h 25"/>
                  <a:gd name="T4" fmla="*/ 14 w 29"/>
                  <a:gd name="T5" fmla="*/ 13 h 25"/>
                  <a:gd name="T6" fmla="*/ 21 w 29"/>
                  <a:gd name="T7" fmla="*/ 20 h 25"/>
                  <a:gd name="T8" fmla="*/ 24 w 29"/>
                  <a:gd name="T9" fmla="*/ 24 h 25"/>
                  <a:gd name="T10" fmla="*/ 28 w 29"/>
                  <a:gd name="T11" fmla="*/ 25 h 25"/>
                  <a:gd name="T12" fmla="*/ 29 w 29"/>
                  <a:gd name="T13" fmla="*/ 24 h 25"/>
                  <a:gd name="T14" fmla="*/ 28 w 29"/>
                  <a:gd name="T15" fmla="*/ 22 h 25"/>
                  <a:gd name="T16" fmla="*/ 26 w 29"/>
                  <a:gd name="T17" fmla="*/ 21 h 25"/>
                  <a:gd name="T18" fmla="*/ 16 w 29"/>
                  <a:gd name="T19" fmla="*/ 11 h 25"/>
                  <a:gd name="T20" fmla="*/ 3 w 29"/>
                  <a:gd name="T21" fmla="*/ 0 h 25"/>
                  <a:gd name="T22" fmla="*/ 1 w 29"/>
                  <a:gd name="T23" fmla="*/ 1 h 25"/>
                  <a:gd name="T24" fmla="*/ 1 w 29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1" y="3"/>
                    </a:moveTo>
                    <a:cubicBezTo>
                      <a:pt x="1" y="3"/>
                      <a:pt x="3" y="4"/>
                      <a:pt x="6" y="7"/>
                    </a:cubicBezTo>
                    <a:cubicBezTo>
                      <a:pt x="8" y="9"/>
                      <a:pt x="12" y="11"/>
                      <a:pt x="14" y="13"/>
                    </a:cubicBezTo>
                    <a:cubicBezTo>
                      <a:pt x="16" y="15"/>
                      <a:pt x="18" y="18"/>
                      <a:pt x="21" y="20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4"/>
                      <a:pt x="26" y="25"/>
                      <a:pt x="28" y="25"/>
                    </a:cubicBezTo>
                    <a:cubicBezTo>
                      <a:pt x="28" y="25"/>
                      <a:pt x="29" y="25"/>
                      <a:pt x="29" y="24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7" y="22"/>
                      <a:pt x="26" y="21"/>
                    </a:cubicBezTo>
                    <a:cubicBezTo>
                      <a:pt x="23" y="19"/>
                      <a:pt x="19" y="14"/>
                      <a:pt x="16" y="11"/>
                    </a:cubicBezTo>
                    <a:cubicBezTo>
                      <a:pt x="11" y="7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9" name="Freeform 786"/>
              <p:cNvSpPr>
                <a:spLocks/>
              </p:cNvSpPr>
              <p:nvPr/>
            </p:nvSpPr>
            <p:spPr bwMode="auto">
              <a:xfrm>
                <a:off x="1743513" y="2814151"/>
                <a:ext cx="31750" cy="14288"/>
              </a:xfrm>
              <a:custGeom>
                <a:avLst/>
                <a:gdLst>
                  <a:gd name="T0" fmla="*/ 19 w 20"/>
                  <a:gd name="T1" fmla="*/ 5 h 9"/>
                  <a:gd name="T2" fmla="*/ 12 w 20"/>
                  <a:gd name="T3" fmla="*/ 3 h 9"/>
                  <a:gd name="T4" fmla="*/ 6 w 20"/>
                  <a:gd name="T5" fmla="*/ 1 h 9"/>
                  <a:gd name="T6" fmla="*/ 1 w 20"/>
                  <a:gd name="T7" fmla="*/ 0 h 9"/>
                  <a:gd name="T8" fmla="*/ 1 w 20"/>
                  <a:gd name="T9" fmla="*/ 0 h 9"/>
                  <a:gd name="T10" fmla="*/ 0 w 20"/>
                  <a:gd name="T11" fmla="*/ 1 h 9"/>
                  <a:gd name="T12" fmla="*/ 1 w 20"/>
                  <a:gd name="T13" fmla="*/ 3 h 9"/>
                  <a:gd name="T14" fmla="*/ 1 w 20"/>
                  <a:gd name="T15" fmla="*/ 3 h 9"/>
                  <a:gd name="T16" fmla="*/ 5 w 20"/>
                  <a:gd name="T17" fmla="*/ 3 h 9"/>
                  <a:gd name="T18" fmla="*/ 13 w 20"/>
                  <a:gd name="T19" fmla="*/ 6 h 9"/>
                  <a:gd name="T20" fmla="*/ 18 w 20"/>
                  <a:gd name="T21" fmla="*/ 8 h 9"/>
                  <a:gd name="T22" fmla="*/ 20 w 20"/>
                  <a:gd name="T23" fmla="*/ 7 h 9"/>
                  <a:gd name="T24" fmla="*/ 19 w 20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9" y="5"/>
                    </a:moveTo>
                    <a:cubicBezTo>
                      <a:pt x="19" y="5"/>
                      <a:pt x="16" y="4"/>
                      <a:pt x="12" y="3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8" y="4"/>
                      <a:pt x="11" y="5"/>
                      <a:pt x="13" y="6"/>
                    </a:cubicBezTo>
                    <a:cubicBezTo>
                      <a:pt x="16" y="7"/>
                      <a:pt x="18" y="8"/>
                      <a:pt x="18" y="8"/>
                    </a:cubicBezTo>
                    <a:cubicBezTo>
                      <a:pt x="18" y="9"/>
                      <a:pt x="19" y="8"/>
                      <a:pt x="20" y="7"/>
                    </a:cubicBezTo>
                    <a:cubicBezTo>
                      <a:pt x="20" y="7"/>
                      <a:pt x="20" y="6"/>
                      <a:pt x="19" y="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" name="Freeform 787"/>
              <p:cNvSpPr>
                <a:spLocks/>
              </p:cNvSpPr>
              <p:nvPr/>
            </p:nvSpPr>
            <p:spPr bwMode="auto">
              <a:xfrm>
                <a:off x="1708588" y="2804626"/>
                <a:ext cx="26988" cy="9525"/>
              </a:xfrm>
              <a:custGeom>
                <a:avLst/>
                <a:gdLst>
                  <a:gd name="T0" fmla="*/ 16 w 17"/>
                  <a:gd name="T1" fmla="*/ 3 h 6"/>
                  <a:gd name="T2" fmla="*/ 14 w 17"/>
                  <a:gd name="T3" fmla="*/ 3 h 6"/>
                  <a:gd name="T4" fmla="*/ 2 w 17"/>
                  <a:gd name="T5" fmla="*/ 0 h 6"/>
                  <a:gd name="T6" fmla="*/ 1 w 17"/>
                  <a:gd name="T7" fmla="*/ 1 h 6"/>
                  <a:gd name="T8" fmla="*/ 1 w 17"/>
                  <a:gd name="T9" fmla="*/ 3 h 6"/>
                  <a:gd name="T10" fmla="*/ 10 w 17"/>
                  <a:gd name="T11" fmla="*/ 5 h 6"/>
                  <a:gd name="T12" fmla="*/ 15 w 17"/>
                  <a:gd name="T13" fmla="*/ 6 h 6"/>
                  <a:gd name="T14" fmla="*/ 17 w 17"/>
                  <a:gd name="T15" fmla="*/ 5 h 6"/>
                  <a:gd name="T16" fmla="*/ 16 w 17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6" y="3"/>
                    </a:move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4" y="4"/>
                      <a:pt x="7" y="5"/>
                      <a:pt x="10" y="5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7" y="6"/>
                      <a:pt x="17" y="5"/>
                    </a:cubicBezTo>
                    <a:cubicBezTo>
                      <a:pt x="17" y="4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1" name="Freeform 788"/>
              <p:cNvSpPr>
                <a:spLocks/>
              </p:cNvSpPr>
              <p:nvPr/>
            </p:nvSpPr>
            <p:spPr bwMode="auto">
              <a:xfrm>
                <a:off x="1818126" y="2572851"/>
                <a:ext cx="25400" cy="19050"/>
              </a:xfrm>
              <a:custGeom>
                <a:avLst/>
                <a:gdLst>
                  <a:gd name="T0" fmla="*/ 13 w 16"/>
                  <a:gd name="T1" fmla="*/ 2 h 12"/>
                  <a:gd name="T2" fmla="*/ 14 w 16"/>
                  <a:gd name="T3" fmla="*/ 4 h 12"/>
                  <a:gd name="T4" fmla="*/ 11 w 16"/>
                  <a:gd name="T5" fmla="*/ 8 h 12"/>
                  <a:gd name="T6" fmla="*/ 5 w 16"/>
                  <a:gd name="T7" fmla="*/ 10 h 12"/>
                  <a:gd name="T8" fmla="*/ 3 w 16"/>
                  <a:gd name="T9" fmla="*/ 9 h 12"/>
                  <a:gd name="T10" fmla="*/ 2 w 16"/>
                  <a:gd name="T11" fmla="*/ 8 h 12"/>
                  <a:gd name="T12" fmla="*/ 5 w 16"/>
                  <a:gd name="T13" fmla="*/ 5 h 12"/>
                  <a:gd name="T14" fmla="*/ 5 w 16"/>
                  <a:gd name="T15" fmla="*/ 5 h 12"/>
                  <a:gd name="T16" fmla="*/ 8 w 16"/>
                  <a:gd name="T17" fmla="*/ 7 h 12"/>
                  <a:gd name="T18" fmla="*/ 11 w 16"/>
                  <a:gd name="T19" fmla="*/ 10 h 12"/>
                  <a:gd name="T20" fmla="*/ 12 w 16"/>
                  <a:gd name="T21" fmla="*/ 10 h 12"/>
                  <a:gd name="T22" fmla="*/ 12 w 16"/>
                  <a:gd name="T23" fmla="*/ 9 h 12"/>
                  <a:gd name="T24" fmla="*/ 10 w 16"/>
                  <a:gd name="T25" fmla="*/ 5 h 12"/>
                  <a:gd name="T26" fmla="*/ 6 w 16"/>
                  <a:gd name="T27" fmla="*/ 3 h 12"/>
                  <a:gd name="T28" fmla="*/ 5 w 16"/>
                  <a:gd name="T29" fmla="*/ 3 h 12"/>
                  <a:gd name="T30" fmla="*/ 0 w 16"/>
                  <a:gd name="T31" fmla="*/ 8 h 12"/>
                  <a:gd name="T32" fmla="*/ 1 w 16"/>
                  <a:gd name="T33" fmla="*/ 10 h 12"/>
                  <a:gd name="T34" fmla="*/ 5 w 16"/>
                  <a:gd name="T35" fmla="*/ 12 h 12"/>
                  <a:gd name="T36" fmla="*/ 12 w 16"/>
                  <a:gd name="T37" fmla="*/ 10 h 12"/>
                  <a:gd name="T38" fmla="*/ 16 w 16"/>
                  <a:gd name="T39" fmla="*/ 4 h 12"/>
                  <a:gd name="T40" fmla="*/ 15 w 16"/>
                  <a:gd name="T41" fmla="*/ 1 h 12"/>
                  <a:gd name="T42" fmla="*/ 13 w 16"/>
                  <a:gd name="T43" fmla="*/ 0 h 12"/>
                  <a:gd name="T44" fmla="*/ 13 w 16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3" y="2"/>
                    </a:moveTo>
                    <a:cubicBezTo>
                      <a:pt x="13" y="2"/>
                      <a:pt x="14" y="3"/>
                      <a:pt x="14" y="4"/>
                    </a:cubicBezTo>
                    <a:cubicBezTo>
                      <a:pt x="14" y="5"/>
                      <a:pt x="13" y="7"/>
                      <a:pt x="11" y="8"/>
                    </a:cubicBezTo>
                    <a:cubicBezTo>
                      <a:pt x="9" y="10"/>
                      <a:pt x="7" y="10"/>
                      <a:pt x="5" y="10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6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9" y="8"/>
                      <a:pt x="10" y="9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6"/>
                      <a:pt x="10" y="5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4" y="12"/>
                      <a:pt x="5" y="12"/>
                    </a:cubicBezTo>
                    <a:cubicBezTo>
                      <a:pt x="8" y="12"/>
                      <a:pt x="10" y="11"/>
                      <a:pt x="12" y="10"/>
                    </a:cubicBezTo>
                    <a:cubicBezTo>
                      <a:pt x="14" y="8"/>
                      <a:pt x="16" y="6"/>
                      <a:pt x="16" y="4"/>
                    </a:cubicBezTo>
                    <a:cubicBezTo>
                      <a:pt x="16" y="3"/>
                      <a:pt x="15" y="2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2" name="Freeform 789"/>
              <p:cNvSpPr>
                <a:spLocks/>
              </p:cNvSpPr>
              <p:nvPr/>
            </p:nvSpPr>
            <p:spPr bwMode="auto">
              <a:xfrm>
                <a:off x="1830826" y="2604601"/>
                <a:ext cx="39688" cy="25400"/>
              </a:xfrm>
              <a:custGeom>
                <a:avLst/>
                <a:gdLst>
                  <a:gd name="T0" fmla="*/ 10 w 25"/>
                  <a:gd name="T1" fmla="*/ 1 h 15"/>
                  <a:gd name="T2" fmla="*/ 2 w 25"/>
                  <a:gd name="T3" fmla="*/ 6 h 15"/>
                  <a:gd name="T4" fmla="*/ 0 w 25"/>
                  <a:gd name="T5" fmla="*/ 12 h 15"/>
                  <a:gd name="T6" fmla="*/ 1 w 25"/>
                  <a:gd name="T7" fmla="*/ 14 h 15"/>
                  <a:gd name="T8" fmla="*/ 3 w 25"/>
                  <a:gd name="T9" fmla="*/ 15 h 15"/>
                  <a:gd name="T10" fmla="*/ 4 w 25"/>
                  <a:gd name="T11" fmla="*/ 15 h 15"/>
                  <a:gd name="T12" fmla="*/ 9 w 25"/>
                  <a:gd name="T13" fmla="*/ 13 h 15"/>
                  <a:gd name="T14" fmla="*/ 12 w 25"/>
                  <a:gd name="T15" fmla="*/ 11 h 15"/>
                  <a:gd name="T16" fmla="*/ 16 w 25"/>
                  <a:gd name="T17" fmla="*/ 9 h 15"/>
                  <a:gd name="T18" fmla="*/ 18 w 25"/>
                  <a:gd name="T19" fmla="*/ 9 h 15"/>
                  <a:gd name="T20" fmla="*/ 22 w 25"/>
                  <a:gd name="T21" fmla="*/ 9 h 15"/>
                  <a:gd name="T22" fmla="*/ 24 w 25"/>
                  <a:gd name="T23" fmla="*/ 9 h 15"/>
                  <a:gd name="T24" fmla="*/ 25 w 25"/>
                  <a:gd name="T25" fmla="*/ 8 h 15"/>
                  <a:gd name="T26" fmla="*/ 24 w 25"/>
                  <a:gd name="T27" fmla="*/ 7 h 15"/>
                  <a:gd name="T28" fmla="*/ 22 w 25"/>
                  <a:gd name="T29" fmla="*/ 7 h 15"/>
                  <a:gd name="T30" fmla="*/ 18 w 25"/>
                  <a:gd name="T31" fmla="*/ 7 h 15"/>
                  <a:gd name="T32" fmla="*/ 16 w 25"/>
                  <a:gd name="T33" fmla="*/ 7 h 15"/>
                  <a:gd name="T34" fmla="*/ 11 w 25"/>
                  <a:gd name="T35" fmla="*/ 9 h 15"/>
                  <a:gd name="T36" fmla="*/ 7 w 25"/>
                  <a:gd name="T37" fmla="*/ 12 h 15"/>
                  <a:gd name="T38" fmla="*/ 4 w 25"/>
                  <a:gd name="T39" fmla="*/ 13 h 15"/>
                  <a:gd name="T40" fmla="*/ 3 w 25"/>
                  <a:gd name="T41" fmla="*/ 13 h 15"/>
                  <a:gd name="T42" fmla="*/ 2 w 25"/>
                  <a:gd name="T43" fmla="*/ 13 h 15"/>
                  <a:gd name="T44" fmla="*/ 2 w 25"/>
                  <a:gd name="T45" fmla="*/ 12 h 15"/>
                  <a:gd name="T46" fmla="*/ 4 w 25"/>
                  <a:gd name="T47" fmla="*/ 7 h 15"/>
                  <a:gd name="T48" fmla="*/ 11 w 25"/>
                  <a:gd name="T49" fmla="*/ 2 h 15"/>
                  <a:gd name="T50" fmla="*/ 11 w 25"/>
                  <a:gd name="T51" fmla="*/ 1 h 15"/>
                  <a:gd name="T52" fmla="*/ 10 w 25"/>
                  <a:gd name="T5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0" y="1"/>
                    </a:moveTo>
                    <a:cubicBezTo>
                      <a:pt x="7" y="2"/>
                      <a:pt x="4" y="3"/>
                      <a:pt x="2" y="6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6" y="15"/>
                      <a:pt x="7" y="14"/>
                      <a:pt x="9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4" y="10"/>
                      <a:pt x="15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1" y="7"/>
                      <a:pt x="19" y="7"/>
                      <a:pt x="18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7"/>
                      <a:pt x="13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7"/>
                    </a:cubicBezTo>
                    <a:cubicBezTo>
                      <a:pt x="6" y="5"/>
                      <a:pt x="7" y="4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3" name="Freeform 790"/>
              <p:cNvSpPr>
                <a:spLocks/>
              </p:cNvSpPr>
              <p:nvPr/>
            </p:nvSpPr>
            <p:spPr bwMode="auto">
              <a:xfrm>
                <a:off x="1835588" y="2614126"/>
                <a:ext cx="9525" cy="12700"/>
              </a:xfrm>
              <a:custGeom>
                <a:avLst/>
                <a:gdLst>
                  <a:gd name="T0" fmla="*/ 1 w 6"/>
                  <a:gd name="T1" fmla="*/ 2 h 8"/>
                  <a:gd name="T2" fmla="*/ 1 w 6"/>
                  <a:gd name="T3" fmla="*/ 2 h 8"/>
                  <a:gd name="T4" fmla="*/ 3 w 6"/>
                  <a:gd name="T5" fmla="*/ 3 h 8"/>
                  <a:gd name="T6" fmla="*/ 4 w 6"/>
                  <a:gd name="T7" fmla="*/ 6 h 8"/>
                  <a:gd name="T8" fmla="*/ 4 w 6"/>
                  <a:gd name="T9" fmla="*/ 7 h 8"/>
                  <a:gd name="T10" fmla="*/ 5 w 6"/>
                  <a:gd name="T11" fmla="*/ 8 h 8"/>
                  <a:gd name="T12" fmla="*/ 6 w 6"/>
                  <a:gd name="T13" fmla="*/ 7 h 8"/>
                  <a:gd name="T14" fmla="*/ 6 w 6"/>
                  <a:gd name="T15" fmla="*/ 6 h 8"/>
                  <a:gd name="T16" fmla="*/ 5 w 6"/>
                  <a:gd name="T17" fmla="*/ 2 h 8"/>
                  <a:gd name="T18" fmla="*/ 1 w 6"/>
                  <a:gd name="T19" fmla="*/ 0 h 8"/>
                  <a:gd name="T20" fmla="*/ 0 w 6"/>
                  <a:gd name="T21" fmla="*/ 0 h 8"/>
                  <a:gd name="T22" fmla="*/ 0 w 6"/>
                  <a:gd name="T23" fmla="*/ 1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4" name="Freeform 791"/>
              <p:cNvSpPr>
                <a:spLocks/>
              </p:cNvSpPr>
              <p:nvPr/>
            </p:nvSpPr>
            <p:spPr bwMode="auto">
              <a:xfrm>
                <a:off x="1835588" y="2641113"/>
                <a:ext cx="33338" cy="22225"/>
              </a:xfrm>
              <a:custGeom>
                <a:avLst/>
                <a:gdLst>
                  <a:gd name="T0" fmla="*/ 15 w 21"/>
                  <a:gd name="T1" fmla="*/ 1 h 14"/>
                  <a:gd name="T2" fmla="*/ 11 w 21"/>
                  <a:gd name="T3" fmla="*/ 0 h 14"/>
                  <a:gd name="T4" fmla="*/ 5 w 21"/>
                  <a:gd name="T5" fmla="*/ 2 h 14"/>
                  <a:gd name="T6" fmla="*/ 2 w 21"/>
                  <a:gd name="T7" fmla="*/ 6 h 14"/>
                  <a:gd name="T8" fmla="*/ 0 w 21"/>
                  <a:gd name="T9" fmla="*/ 11 h 14"/>
                  <a:gd name="T10" fmla="*/ 1 w 21"/>
                  <a:gd name="T11" fmla="*/ 11 h 14"/>
                  <a:gd name="T12" fmla="*/ 0 w 21"/>
                  <a:gd name="T13" fmla="*/ 11 h 14"/>
                  <a:gd name="T14" fmla="*/ 0 w 21"/>
                  <a:gd name="T15" fmla="*/ 11 h 14"/>
                  <a:gd name="T16" fmla="*/ 1 w 21"/>
                  <a:gd name="T17" fmla="*/ 11 h 14"/>
                  <a:gd name="T18" fmla="*/ 0 w 21"/>
                  <a:gd name="T19" fmla="*/ 11 h 14"/>
                  <a:gd name="T20" fmla="*/ 0 w 21"/>
                  <a:gd name="T21" fmla="*/ 11 h 14"/>
                  <a:gd name="T22" fmla="*/ 1 w 21"/>
                  <a:gd name="T23" fmla="*/ 11 h 14"/>
                  <a:gd name="T24" fmla="*/ 0 w 21"/>
                  <a:gd name="T25" fmla="*/ 11 h 14"/>
                  <a:gd name="T26" fmla="*/ 1 w 21"/>
                  <a:gd name="T27" fmla="*/ 14 h 14"/>
                  <a:gd name="T28" fmla="*/ 4 w 21"/>
                  <a:gd name="T29" fmla="*/ 14 h 14"/>
                  <a:gd name="T30" fmla="*/ 9 w 21"/>
                  <a:gd name="T31" fmla="*/ 13 h 14"/>
                  <a:gd name="T32" fmla="*/ 15 w 21"/>
                  <a:gd name="T33" fmla="*/ 12 h 14"/>
                  <a:gd name="T34" fmla="*/ 19 w 21"/>
                  <a:gd name="T35" fmla="*/ 13 h 14"/>
                  <a:gd name="T36" fmla="*/ 21 w 21"/>
                  <a:gd name="T37" fmla="*/ 13 h 14"/>
                  <a:gd name="T38" fmla="*/ 20 w 21"/>
                  <a:gd name="T39" fmla="*/ 11 h 14"/>
                  <a:gd name="T40" fmla="*/ 15 w 21"/>
                  <a:gd name="T41" fmla="*/ 10 h 14"/>
                  <a:gd name="T42" fmla="*/ 8 w 21"/>
                  <a:gd name="T43" fmla="*/ 11 h 14"/>
                  <a:gd name="T44" fmla="*/ 4 w 21"/>
                  <a:gd name="T45" fmla="*/ 12 h 14"/>
                  <a:gd name="T46" fmla="*/ 2 w 21"/>
                  <a:gd name="T47" fmla="*/ 12 h 14"/>
                  <a:gd name="T48" fmla="*/ 2 w 21"/>
                  <a:gd name="T49" fmla="*/ 11 h 14"/>
                  <a:gd name="T50" fmla="*/ 2 w 21"/>
                  <a:gd name="T51" fmla="*/ 11 h 14"/>
                  <a:gd name="T52" fmla="*/ 2 w 21"/>
                  <a:gd name="T53" fmla="*/ 11 h 14"/>
                  <a:gd name="T54" fmla="*/ 1 w 21"/>
                  <a:gd name="T55" fmla="*/ 11 h 14"/>
                  <a:gd name="T56" fmla="*/ 2 w 21"/>
                  <a:gd name="T57" fmla="*/ 11 h 14"/>
                  <a:gd name="T58" fmla="*/ 2 w 21"/>
                  <a:gd name="T59" fmla="*/ 11 h 14"/>
                  <a:gd name="T60" fmla="*/ 1 w 21"/>
                  <a:gd name="T61" fmla="*/ 11 h 14"/>
                  <a:gd name="T62" fmla="*/ 2 w 21"/>
                  <a:gd name="T63" fmla="*/ 11 h 14"/>
                  <a:gd name="T64" fmla="*/ 1 w 21"/>
                  <a:gd name="T65" fmla="*/ 11 h 14"/>
                  <a:gd name="T66" fmla="*/ 2 w 21"/>
                  <a:gd name="T67" fmla="*/ 11 h 14"/>
                  <a:gd name="T68" fmla="*/ 2 w 21"/>
                  <a:gd name="T69" fmla="*/ 11 h 14"/>
                  <a:gd name="T70" fmla="*/ 1 w 21"/>
                  <a:gd name="T71" fmla="*/ 11 h 14"/>
                  <a:gd name="T72" fmla="*/ 2 w 21"/>
                  <a:gd name="T73" fmla="*/ 11 h 14"/>
                  <a:gd name="T74" fmla="*/ 2 w 21"/>
                  <a:gd name="T75" fmla="*/ 11 h 14"/>
                  <a:gd name="T76" fmla="*/ 3 w 21"/>
                  <a:gd name="T77" fmla="*/ 7 h 14"/>
                  <a:gd name="T78" fmla="*/ 7 w 21"/>
                  <a:gd name="T79" fmla="*/ 4 h 14"/>
                  <a:gd name="T80" fmla="*/ 11 w 21"/>
                  <a:gd name="T81" fmla="*/ 2 h 14"/>
                  <a:gd name="T82" fmla="*/ 14 w 21"/>
                  <a:gd name="T83" fmla="*/ 3 h 14"/>
                  <a:gd name="T84" fmla="*/ 16 w 21"/>
                  <a:gd name="T85" fmla="*/ 2 h 14"/>
                  <a:gd name="T86" fmla="*/ 15 w 21"/>
                  <a:gd name="T8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4">
                    <a:moveTo>
                      <a:pt x="15" y="1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4" y="3"/>
                      <a:pt x="3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7" y="12"/>
                      <a:pt x="18" y="12"/>
                      <a:pt x="19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19" y="10"/>
                      <a:pt x="17" y="10"/>
                      <a:pt x="15" y="10"/>
                    </a:cubicBezTo>
                    <a:cubicBezTo>
                      <a:pt x="13" y="10"/>
                      <a:pt x="10" y="11"/>
                      <a:pt x="8" y="11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6" y="4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2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5" name="Freeform 792"/>
              <p:cNvSpPr>
                <a:spLocks/>
              </p:cNvSpPr>
              <p:nvPr/>
            </p:nvSpPr>
            <p:spPr bwMode="auto">
              <a:xfrm>
                <a:off x="1838763" y="2647463"/>
                <a:ext cx="14288" cy="14288"/>
              </a:xfrm>
              <a:custGeom>
                <a:avLst/>
                <a:gdLst>
                  <a:gd name="T0" fmla="*/ 2 w 9"/>
                  <a:gd name="T1" fmla="*/ 3 h 9"/>
                  <a:gd name="T2" fmla="*/ 4 w 9"/>
                  <a:gd name="T3" fmla="*/ 2 h 9"/>
                  <a:gd name="T4" fmla="*/ 6 w 9"/>
                  <a:gd name="T5" fmla="*/ 3 h 9"/>
                  <a:gd name="T6" fmla="*/ 7 w 9"/>
                  <a:gd name="T7" fmla="*/ 7 h 9"/>
                  <a:gd name="T8" fmla="*/ 7 w 9"/>
                  <a:gd name="T9" fmla="*/ 7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7 h 9"/>
                  <a:gd name="T16" fmla="*/ 8 w 9"/>
                  <a:gd name="T17" fmla="*/ 2 h 9"/>
                  <a:gd name="T18" fmla="*/ 4 w 9"/>
                  <a:gd name="T19" fmla="*/ 0 h 9"/>
                  <a:gd name="T20" fmla="*/ 1 w 9"/>
                  <a:gd name="T21" fmla="*/ 1 h 9"/>
                  <a:gd name="T22" fmla="*/ 0 w 9"/>
                  <a:gd name="T23" fmla="*/ 3 h 9"/>
                  <a:gd name="T24" fmla="*/ 2 w 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6" name="Freeform 793"/>
              <p:cNvSpPr>
                <a:spLocks/>
              </p:cNvSpPr>
              <p:nvPr/>
            </p:nvSpPr>
            <p:spPr bwMode="auto">
              <a:xfrm>
                <a:off x="1845113" y="2669688"/>
                <a:ext cx="25400" cy="26988"/>
              </a:xfrm>
              <a:custGeom>
                <a:avLst/>
                <a:gdLst>
                  <a:gd name="T0" fmla="*/ 15 w 16"/>
                  <a:gd name="T1" fmla="*/ 1 h 17"/>
                  <a:gd name="T2" fmla="*/ 14 w 16"/>
                  <a:gd name="T3" fmla="*/ 1 h 17"/>
                  <a:gd name="T4" fmla="*/ 12 w 16"/>
                  <a:gd name="T5" fmla="*/ 1 h 17"/>
                  <a:gd name="T6" fmla="*/ 6 w 16"/>
                  <a:gd name="T7" fmla="*/ 3 h 17"/>
                  <a:gd name="T8" fmla="*/ 0 w 16"/>
                  <a:gd name="T9" fmla="*/ 11 h 17"/>
                  <a:gd name="T10" fmla="*/ 0 w 16"/>
                  <a:gd name="T11" fmla="*/ 13 h 17"/>
                  <a:gd name="T12" fmla="*/ 2 w 16"/>
                  <a:gd name="T13" fmla="*/ 17 h 17"/>
                  <a:gd name="T14" fmla="*/ 6 w 16"/>
                  <a:gd name="T15" fmla="*/ 17 h 17"/>
                  <a:gd name="T16" fmla="*/ 15 w 16"/>
                  <a:gd name="T17" fmla="*/ 17 h 17"/>
                  <a:gd name="T18" fmla="*/ 15 w 16"/>
                  <a:gd name="T19" fmla="*/ 17 h 17"/>
                  <a:gd name="T20" fmla="*/ 16 w 16"/>
                  <a:gd name="T21" fmla="*/ 16 h 17"/>
                  <a:gd name="T22" fmla="*/ 15 w 16"/>
                  <a:gd name="T23" fmla="*/ 15 h 17"/>
                  <a:gd name="T24" fmla="*/ 15 w 16"/>
                  <a:gd name="T25" fmla="*/ 15 h 17"/>
                  <a:gd name="T26" fmla="*/ 6 w 16"/>
                  <a:gd name="T27" fmla="*/ 15 h 17"/>
                  <a:gd name="T28" fmla="*/ 3 w 16"/>
                  <a:gd name="T29" fmla="*/ 15 h 17"/>
                  <a:gd name="T30" fmla="*/ 2 w 16"/>
                  <a:gd name="T31" fmla="*/ 13 h 17"/>
                  <a:gd name="T32" fmla="*/ 2 w 16"/>
                  <a:gd name="T33" fmla="*/ 11 h 17"/>
                  <a:gd name="T34" fmla="*/ 7 w 16"/>
                  <a:gd name="T35" fmla="*/ 5 h 17"/>
                  <a:gd name="T36" fmla="*/ 12 w 16"/>
                  <a:gd name="T37" fmla="*/ 3 h 17"/>
                  <a:gd name="T38" fmla="*/ 14 w 16"/>
                  <a:gd name="T39" fmla="*/ 3 h 17"/>
                  <a:gd name="T40" fmla="*/ 16 w 16"/>
                  <a:gd name="T41" fmla="*/ 2 h 17"/>
                  <a:gd name="T42" fmla="*/ 16 w 16"/>
                  <a:gd name="T43" fmla="*/ 1 h 17"/>
                  <a:gd name="T44" fmla="*/ 15 w 16"/>
                  <a:gd name="T4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15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0" y="1"/>
                      <a:pt x="7" y="2"/>
                      <a:pt x="6" y="3"/>
                    </a:cubicBezTo>
                    <a:cubicBezTo>
                      <a:pt x="3" y="5"/>
                      <a:pt x="1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5"/>
                      <a:pt x="1" y="16"/>
                      <a:pt x="2" y="17"/>
                    </a:cubicBezTo>
                    <a:cubicBezTo>
                      <a:pt x="3" y="17"/>
                      <a:pt x="5" y="17"/>
                      <a:pt x="6" y="17"/>
                    </a:cubicBezTo>
                    <a:cubicBezTo>
                      <a:pt x="9" y="17"/>
                      <a:pt x="13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2" y="15"/>
                      <a:pt x="9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7" name="Freeform 794"/>
              <p:cNvSpPr>
                <a:spLocks/>
              </p:cNvSpPr>
              <p:nvPr/>
            </p:nvSpPr>
            <p:spPr bwMode="auto">
              <a:xfrm>
                <a:off x="1848288" y="2680801"/>
                <a:ext cx="17463" cy="14288"/>
              </a:xfrm>
              <a:custGeom>
                <a:avLst/>
                <a:gdLst>
                  <a:gd name="T0" fmla="*/ 1 w 11"/>
                  <a:gd name="T1" fmla="*/ 2 h 9"/>
                  <a:gd name="T2" fmla="*/ 2 w 11"/>
                  <a:gd name="T3" fmla="*/ 3 h 9"/>
                  <a:gd name="T4" fmla="*/ 7 w 11"/>
                  <a:gd name="T5" fmla="*/ 2 h 9"/>
                  <a:gd name="T6" fmla="*/ 8 w 11"/>
                  <a:gd name="T7" fmla="*/ 3 h 9"/>
                  <a:gd name="T8" fmla="*/ 9 w 11"/>
                  <a:gd name="T9" fmla="*/ 4 h 9"/>
                  <a:gd name="T10" fmla="*/ 9 w 11"/>
                  <a:gd name="T11" fmla="*/ 5 h 9"/>
                  <a:gd name="T12" fmla="*/ 9 w 11"/>
                  <a:gd name="T13" fmla="*/ 8 h 9"/>
                  <a:gd name="T14" fmla="*/ 10 w 11"/>
                  <a:gd name="T15" fmla="*/ 9 h 9"/>
                  <a:gd name="T16" fmla="*/ 11 w 11"/>
                  <a:gd name="T17" fmla="*/ 8 h 9"/>
                  <a:gd name="T18" fmla="*/ 11 w 11"/>
                  <a:gd name="T19" fmla="*/ 5 h 9"/>
                  <a:gd name="T20" fmla="*/ 11 w 11"/>
                  <a:gd name="T21" fmla="*/ 3 h 9"/>
                  <a:gd name="T22" fmla="*/ 9 w 11"/>
                  <a:gd name="T23" fmla="*/ 1 h 9"/>
                  <a:gd name="T24" fmla="*/ 7 w 11"/>
                  <a:gd name="T25" fmla="*/ 0 h 9"/>
                  <a:gd name="T26" fmla="*/ 2 w 11"/>
                  <a:gd name="T27" fmla="*/ 1 h 9"/>
                  <a:gd name="T28" fmla="*/ 2 w 11"/>
                  <a:gd name="T29" fmla="*/ 1 h 9"/>
                  <a:gd name="T30" fmla="*/ 2 w 11"/>
                  <a:gd name="T31" fmla="*/ 1 h 9"/>
                  <a:gd name="T32" fmla="*/ 2 w 11"/>
                  <a:gd name="T33" fmla="*/ 1 h 9"/>
                  <a:gd name="T34" fmla="*/ 2 w 11"/>
                  <a:gd name="T35" fmla="*/ 1 h 9"/>
                  <a:gd name="T36" fmla="*/ 2 w 11"/>
                  <a:gd name="T37" fmla="*/ 1 h 9"/>
                  <a:gd name="T38" fmla="*/ 2 w 11"/>
                  <a:gd name="T39" fmla="*/ 1 h 9"/>
                  <a:gd name="T40" fmla="*/ 1 w 11"/>
                  <a:gd name="T41" fmla="*/ 1 h 9"/>
                  <a:gd name="T42" fmla="*/ 1 w 11"/>
                  <a:gd name="T4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1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8" name="Freeform 795"/>
              <p:cNvSpPr>
                <a:spLocks/>
              </p:cNvSpPr>
              <p:nvPr/>
            </p:nvSpPr>
            <p:spPr bwMode="auto">
              <a:xfrm>
                <a:off x="1483163" y="2399813"/>
                <a:ext cx="803275" cy="523875"/>
              </a:xfrm>
              <a:custGeom>
                <a:avLst/>
                <a:gdLst>
                  <a:gd name="T0" fmla="*/ 294 w 502"/>
                  <a:gd name="T1" fmla="*/ 73 h 327"/>
                  <a:gd name="T2" fmla="*/ 332 w 502"/>
                  <a:gd name="T3" fmla="*/ 45 h 327"/>
                  <a:gd name="T4" fmla="*/ 332 w 502"/>
                  <a:gd name="T5" fmla="*/ 45 h 327"/>
                  <a:gd name="T6" fmla="*/ 423 w 502"/>
                  <a:gd name="T7" fmla="*/ 3 h 327"/>
                  <a:gd name="T8" fmla="*/ 469 w 502"/>
                  <a:gd name="T9" fmla="*/ 142 h 327"/>
                  <a:gd name="T10" fmla="*/ 453 w 502"/>
                  <a:gd name="T11" fmla="*/ 142 h 327"/>
                  <a:gd name="T12" fmla="*/ 427 w 502"/>
                  <a:gd name="T13" fmla="*/ 187 h 327"/>
                  <a:gd name="T14" fmla="*/ 367 w 502"/>
                  <a:gd name="T15" fmla="*/ 276 h 327"/>
                  <a:gd name="T16" fmla="*/ 260 w 502"/>
                  <a:gd name="T17" fmla="*/ 304 h 327"/>
                  <a:gd name="T18" fmla="*/ 342 w 502"/>
                  <a:gd name="T19" fmla="*/ 207 h 327"/>
                  <a:gd name="T20" fmla="*/ 360 w 502"/>
                  <a:gd name="T21" fmla="*/ 160 h 327"/>
                  <a:gd name="T22" fmla="*/ 304 w 502"/>
                  <a:gd name="T23" fmla="*/ 133 h 327"/>
                  <a:gd name="T24" fmla="*/ 284 w 502"/>
                  <a:gd name="T25" fmla="*/ 194 h 327"/>
                  <a:gd name="T26" fmla="*/ 268 w 502"/>
                  <a:gd name="T27" fmla="*/ 209 h 327"/>
                  <a:gd name="T28" fmla="*/ 256 w 502"/>
                  <a:gd name="T29" fmla="*/ 221 h 327"/>
                  <a:gd name="T30" fmla="*/ 252 w 502"/>
                  <a:gd name="T31" fmla="*/ 236 h 327"/>
                  <a:gd name="T32" fmla="*/ 247 w 502"/>
                  <a:gd name="T33" fmla="*/ 229 h 327"/>
                  <a:gd name="T34" fmla="*/ 234 w 502"/>
                  <a:gd name="T35" fmla="*/ 209 h 327"/>
                  <a:gd name="T36" fmla="*/ 223 w 502"/>
                  <a:gd name="T37" fmla="*/ 196 h 327"/>
                  <a:gd name="T38" fmla="*/ 203 w 502"/>
                  <a:gd name="T39" fmla="*/ 143 h 327"/>
                  <a:gd name="T40" fmla="*/ 143 w 502"/>
                  <a:gd name="T41" fmla="*/ 151 h 327"/>
                  <a:gd name="T42" fmla="*/ 159 w 502"/>
                  <a:gd name="T43" fmla="*/ 197 h 327"/>
                  <a:gd name="T44" fmla="*/ 241 w 502"/>
                  <a:gd name="T45" fmla="*/ 303 h 327"/>
                  <a:gd name="T46" fmla="*/ 129 w 502"/>
                  <a:gd name="T47" fmla="*/ 291 h 327"/>
                  <a:gd name="T48" fmla="*/ 77 w 502"/>
                  <a:gd name="T49" fmla="*/ 191 h 327"/>
                  <a:gd name="T50" fmla="*/ 50 w 502"/>
                  <a:gd name="T51" fmla="*/ 142 h 327"/>
                  <a:gd name="T52" fmla="*/ 3 w 502"/>
                  <a:gd name="T53" fmla="*/ 77 h 327"/>
                  <a:gd name="T54" fmla="*/ 138 w 502"/>
                  <a:gd name="T55" fmla="*/ 22 h 327"/>
                  <a:gd name="T56" fmla="*/ 170 w 502"/>
                  <a:gd name="T57" fmla="*/ 44 h 327"/>
                  <a:gd name="T58" fmla="*/ 178 w 502"/>
                  <a:gd name="T59" fmla="*/ 55 h 327"/>
                  <a:gd name="T60" fmla="*/ 211 w 502"/>
                  <a:gd name="T61" fmla="*/ 77 h 327"/>
                  <a:gd name="T62" fmla="*/ 254 w 502"/>
                  <a:gd name="T63" fmla="*/ 88 h 327"/>
                  <a:gd name="T64" fmla="*/ 213 w 502"/>
                  <a:gd name="T65" fmla="*/ 76 h 327"/>
                  <a:gd name="T66" fmla="*/ 176 w 502"/>
                  <a:gd name="T67" fmla="*/ 48 h 327"/>
                  <a:gd name="T68" fmla="*/ 89 w 502"/>
                  <a:gd name="T69" fmla="*/ 0 h 327"/>
                  <a:gd name="T70" fmla="*/ 24 w 502"/>
                  <a:gd name="T71" fmla="*/ 136 h 327"/>
                  <a:gd name="T72" fmla="*/ 62 w 502"/>
                  <a:gd name="T73" fmla="*/ 150 h 327"/>
                  <a:gd name="T74" fmla="*/ 143 w 502"/>
                  <a:gd name="T75" fmla="*/ 255 h 327"/>
                  <a:gd name="T76" fmla="*/ 172 w 502"/>
                  <a:gd name="T77" fmla="*/ 325 h 327"/>
                  <a:gd name="T78" fmla="*/ 249 w 502"/>
                  <a:gd name="T79" fmla="*/ 259 h 327"/>
                  <a:gd name="T80" fmla="*/ 160 w 502"/>
                  <a:gd name="T81" fmla="*/ 178 h 327"/>
                  <a:gd name="T82" fmla="*/ 172 w 502"/>
                  <a:gd name="T83" fmla="*/ 130 h 327"/>
                  <a:gd name="T84" fmla="*/ 200 w 502"/>
                  <a:gd name="T85" fmla="*/ 143 h 327"/>
                  <a:gd name="T86" fmla="*/ 224 w 502"/>
                  <a:gd name="T87" fmla="*/ 199 h 327"/>
                  <a:gd name="T88" fmla="*/ 234 w 502"/>
                  <a:gd name="T89" fmla="*/ 214 h 327"/>
                  <a:gd name="T90" fmla="*/ 249 w 502"/>
                  <a:gd name="T91" fmla="*/ 238 h 327"/>
                  <a:gd name="T92" fmla="*/ 258 w 502"/>
                  <a:gd name="T93" fmla="*/ 219 h 327"/>
                  <a:gd name="T94" fmla="*/ 267 w 502"/>
                  <a:gd name="T95" fmla="*/ 200 h 327"/>
                  <a:gd name="T96" fmla="*/ 302 w 502"/>
                  <a:gd name="T97" fmla="*/ 144 h 327"/>
                  <a:gd name="T98" fmla="*/ 316 w 502"/>
                  <a:gd name="T99" fmla="*/ 130 h 327"/>
                  <a:gd name="T100" fmla="*/ 350 w 502"/>
                  <a:gd name="T101" fmla="*/ 170 h 327"/>
                  <a:gd name="T102" fmla="*/ 284 w 502"/>
                  <a:gd name="T103" fmla="*/ 250 h 327"/>
                  <a:gd name="T104" fmla="*/ 265 w 502"/>
                  <a:gd name="T105" fmla="*/ 307 h 327"/>
                  <a:gd name="T106" fmla="*/ 363 w 502"/>
                  <a:gd name="T107" fmla="*/ 261 h 327"/>
                  <a:gd name="T108" fmla="*/ 426 w 502"/>
                  <a:gd name="T109" fmla="*/ 194 h 327"/>
                  <a:gd name="T110" fmla="*/ 451 w 502"/>
                  <a:gd name="T111" fmla="*/ 142 h 327"/>
                  <a:gd name="T112" fmla="*/ 493 w 502"/>
                  <a:gd name="T113" fmla="*/ 43 h 327"/>
                  <a:gd name="T114" fmla="*/ 332 w 502"/>
                  <a:gd name="T115" fmla="*/ 43 h 327"/>
                  <a:gd name="T116" fmla="*/ 307 w 502"/>
                  <a:gd name="T117" fmla="*/ 68 h 327"/>
                  <a:gd name="T118" fmla="*/ 253 w 502"/>
                  <a:gd name="T119" fmla="*/ 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2" h="327">
                    <a:moveTo>
                      <a:pt x="254" y="88"/>
                    </a:move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61" y="89"/>
                      <a:pt x="269" y="87"/>
                    </a:cubicBezTo>
                    <a:cubicBezTo>
                      <a:pt x="273" y="86"/>
                      <a:pt x="278" y="85"/>
                      <a:pt x="281" y="83"/>
                    </a:cubicBezTo>
                    <a:cubicBezTo>
                      <a:pt x="285" y="82"/>
                      <a:pt x="289" y="80"/>
                      <a:pt x="290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2" y="75"/>
                      <a:pt x="294" y="73"/>
                    </a:cubicBezTo>
                    <a:cubicBezTo>
                      <a:pt x="295" y="72"/>
                      <a:pt x="298" y="71"/>
                      <a:pt x="302" y="71"/>
                    </a:cubicBezTo>
                    <a:cubicBezTo>
                      <a:pt x="303" y="71"/>
                      <a:pt x="304" y="71"/>
                      <a:pt x="306" y="71"/>
                    </a:cubicBezTo>
                    <a:cubicBezTo>
                      <a:pt x="306" y="71"/>
                      <a:pt x="306" y="71"/>
                      <a:pt x="306" y="71"/>
                    </a:cubicBezTo>
                    <a:cubicBezTo>
                      <a:pt x="307" y="71"/>
                      <a:pt x="307" y="71"/>
                      <a:pt x="307" y="71"/>
                    </a:cubicBezTo>
                    <a:cubicBezTo>
                      <a:pt x="307" y="71"/>
                      <a:pt x="312" y="67"/>
                      <a:pt x="317" y="62"/>
                    </a:cubicBezTo>
                    <a:cubicBezTo>
                      <a:pt x="319" y="60"/>
                      <a:pt x="322" y="58"/>
                      <a:pt x="324" y="55"/>
                    </a:cubicBezTo>
                    <a:cubicBezTo>
                      <a:pt x="326" y="53"/>
                      <a:pt x="328" y="51"/>
                      <a:pt x="329" y="49"/>
                    </a:cubicBezTo>
                    <a:cubicBezTo>
                      <a:pt x="330" y="47"/>
                      <a:pt x="331" y="46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5" y="43"/>
                      <a:pt x="339" y="41"/>
                    </a:cubicBezTo>
                    <a:cubicBezTo>
                      <a:pt x="343" y="37"/>
                      <a:pt x="351" y="31"/>
                      <a:pt x="358" y="26"/>
                    </a:cubicBezTo>
                    <a:cubicBezTo>
                      <a:pt x="365" y="21"/>
                      <a:pt x="371" y="17"/>
                      <a:pt x="375" y="15"/>
                    </a:cubicBezTo>
                    <a:cubicBezTo>
                      <a:pt x="384" y="11"/>
                      <a:pt x="398" y="5"/>
                      <a:pt x="413" y="3"/>
                    </a:cubicBezTo>
                    <a:cubicBezTo>
                      <a:pt x="417" y="3"/>
                      <a:pt x="420" y="3"/>
                      <a:pt x="423" y="3"/>
                    </a:cubicBezTo>
                    <a:cubicBezTo>
                      <a:pt x="432" y="3"/>
                      <a:pt x="436" y="4"/>
                      <a:pt x="444" y="9"/>
                    </a:cubicBezTo>
                    <a:cubicBezTo>
                      <a:pt x="449" y="13"/>
                      <a:pt x="456" y="18"/>
                      <a:pt x="463" y="23"/>
                    </a:cubicBezTo>
                    <a:cubicBezTo>
                      <a:pt x="470" y="28"/>
                      <a:pt x="476" y="33"/>
                      <a:pt x="481" y="35"/>
                    </a:cubicBezTo>
                    <a:cubicBezTo>
                      <a:pt x="485" y="38"/>
                      <a:pt x="488" y="40"/>
                      <a:pt x="491" y="44"/>
                    </a:cubicBezTo>
                    <a:cubicBezTo>
                      <a:pt x="494" y="48"/>
                      <a:pt x="496" y="54"/>
                      <a:pt x="497" y="62"/>
                    </a:cubicBezTo>
                    <a:cubicBezTo>
                      <a:pt x="498" y="66"/>
                      <a:pt x="499" y="72"/>
                      <a:pt x="499" y="77"/>
                    </a:cubicBezTo>
                    <a:cubicBezTo>
                      <a:pt x="499" y="91"/>
                      <a:pt x="496" y="106"/>
                      <a:pt x="490" y="114"/>
                    </a:cubicBezTo>
                    <a:cubicBezTo>
                      <a:pt x="487" y="121"/>
                      <a:pt x="481" y="128"/>
                      <a:pt x="476" y="134"/>
                    </a:cubicBezTo>
                    <a:cubicBezTo>
                      <a:pt x="474" y="137"/>
                      <a:pt x="471" y="140"/>
                      <a:pt x="469" y="142"/>
                    </a:cubicBezTo>
                    <a:cubicBezTo>
                      <a:pt x="466" y="144"/>
                      <a:pt x="464" y="145"/>
                      <a:pt x="462" y="145"/>
                    </a:cubicBezTo>
                    <a:cubicBezTo>
                      <a:pt x="461" y="145"/>
                      <a:pt x="461" y="145"/>
                      <a:pt x="461" y="145"/>
                    </a:cubicBezTo>
                    <a:cubicBezTo>
                      <a:pt x="458" y="145"/>
                      <a:pt x="455" y="144"/>
                      <a:pt x="454" y="143"/>
                    </a:cubicBezTo>
                    <a:cubicBezTo>
                      <a:pt x="454" y="143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0"/>
                      <a:pt x="452" y="140"/>
                      <a:pt x="452" y="140"/>
                    </a:cubicBezTo>
                    <a:cubicBezTo>
                      <a:pt x="451" y="141"/>
                      <a:pt x="451" y="141"/>
                      <a:pt x="451" y="141"/>
                    </a:cubicBezTo>
                    <a:cubicBezTo>
                      <a:pt x="451" y="141"/>
                      <a:pt x="446" y="143"/>
                      <a:pt x="440" y="147"/>
                    </a:cubicBezTo>
                    <a:cubicBezTo>
                      <a:pt x="435" y="150"/>
                      <a:pt x="429" y="156"/>
                      <a:pt x="428" y="164"/>
                    </a:cubicBezTo>
                    <a:cubicBezTo>
                      <a:pt x="428" y="166"/>
                      <a:pt x="428" y="169"/>
                      <a:pt x="428" y="171"/>
                    </a:cubicBezTo>
                    <a:cubicBezTo>
                      <a:pt x="428" y="175"/>
                      <a:pt x="428" y="179"/>
                      <a:pt x="428" y="182"/>
                    </a:cubicBezTo>
                    <a:cubicBezTo>
                      <a:pt x="428" y="184"/>
                      <a:pt x="428" y="186"/>
                      <a:pt x="427" y="187"/>
                    </a:cubicBezTo>
                    <a:cubicBezTo>
                      <a:pt x="427" y="189"/>
                      <a:pt x="426" y="190"/>
                      <a:pt x="425" y="191"/>
                    </a:cubicBezTo>
                    <a:cubicBezTo>
                      <a:pt x="421" y="194"/>
                      <a:pt x="415" y="196"/>
                      <a:pt x="408" y="200"/>
                    </a:cubicBezTo>
                    <a:cubicBezTo>
                      <a:pt x="401" y="204"/>
                      <a:pt x="394" y="209"/>
                      <a:pt x="388" y="216"/>
                    </a:cubicBezTo>
                    <a:cubicBezTo>
                      <a:pt x="383" y="224"/>
                      <a:pt x="379" y="232"/>
                      <a:pt x="375" y="239"/>
                    </a:cubicBezTo>
                    <a:cubicBezTo>
                      <a:pt x="370" y="246"/>
                      <a:pt x="365" y="251"/>
                      <a:pt x="359" y="252"/>
                    </a:cubicBezTo>
                    <a:cubicBezTo>
                      <a:pt x="357" y="252"/>
                      <a:pt x="357" y="252"/>
                      <a:pt x="357" y="252"/>
                    </a:cubicBezTo>
                    <a:cubicBezTo>
                      <a:pt x="358" y="254"/>
                      <a:pt x="358" y="254"/>
                      <a:pt x="358" y="254"/>
                    </a:cubicBezTo>
                    <a:cubicBezTo>
                      <a:pt x="358" y="254"/>
                      <a:pt x="358" y="258"/>
                      <a:pt x="360" y="262"/>
                    </a:cubicBezTo>
                    <a:cubicBezTo>
                      <a:pt x="361" y="267"/>
                      <a:pt x="363" y="273"/>
                      <a:pt x="367" y="276"/>
                    </a:cubicBezTo>
                    <a:cubicBezTo>
                      <a:pt x="370" y="280"/>
                      <a:pt x="373" y="285"/>
                      <a:pt x="373" y="291"/>
                    </a:cubicBezTo>
                    <a:cubicBezTo>
                      <a:pt x="373" y="295"/>
                      <a:pt x="372" y="299"/>
                      <a:pt x="367" y="303"/>
                    </a:cubicBezTo>
                    <a:cubicBezTo>
                      <a:pt x="361" y="308"/>
                      <a:pt x="354" y="312"/>
                      <a:pt x="347" y="316"/>
                    </a:cubicBezTo>
                    <a:cubicBezTo>
                      <a:pt x="340" y="319"/>
                      <a:pt x="333" y="321"/>
                      <a:pt x="329" y="322"/>
                    </a:cubicBezTo>
                    <a:cubicBezTo>
                      <a:pt x="326" y="323"/>
                      <a:pt x="322" y="324"/>
                      <a:pt x="319" y="324"/>
                    </a:cubicBezTo>
                    <a:cubicBezTo>
                      <a:pt x="314" y="324"/>
                      <a:pt x="309" y="323"/>
                      <a:pt x="305" y="320"/>
                    </a:cubicBezTo>
                    <a:cubicBezTo>
                      <a:pt x="296" y="313"/>
                      <a:pt x="283" y="309"/>
                      <a:pt x="276" y="307"/>
                    </a:cubicBezTo>
                    <a:cubicBezTo>
                      <a:pt x="270" y="305"/>
                      <a:pt x="260" y="303"/>
                      <a:pt x="260" y="303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1" y="303"/>
                      <a:pt x="261" y="303"/>
                      <a:pt x="261" y="303"/>
                    </a:cubicBezTo>
                    <a:cubicBezTo>
                      <a:pt x="255" y="297"/>
                      <a:pt x="255" y="297"/>
                      <a:pt x="255" y="297"/>
                    </a:cubicBezTo>
                    <a:cubicBezTo>
                      <a:pt x="255" y="260"/>
                      <a:pt x="255" y="260"/>
                      <a:pt x="255" y="260"/>
                    </a:cubicBezTo>
                    <a:cubicBezTo>
                      <a:pt x="253" y="260"/>
                      <a:pt x="253" y="260"/>
                      <a:pt x="253" y="260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3" y="261"/>
                      <a:pt x="308" y="255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2" y="211"/>
                      <a:pt x="342" y="207"/>
                    </a:cubicBezTo>
                    <a:cubicBezTo>
                      <a:pt x="342" y="204"/>
                      <a:pt x="343" y="200"/>
                      <a:pt x="343" y="197"/>
                    </a:cubicBezTo>
                    <a:cubicBezTo>
                      <a:pt x="343" y="196"/>
                      <a:pt x="343" y="196"/>
                      <a:pt x="343" y="195"/>
                    </a:cubicBezTo>
                    <a:cubicBezTo>
                      <a:pt x="343" y="193"/>
                      <a:pt x="342" y="191"/>
                      <a:pt x="342" y="190"/>
                    </a:cubicBezTo>
                    <a:cubicBezTo>
                      <a:pt x="341" y="189"/>
                      <a:pt x="341" y="188"/>
                      <a:pt x="341" y="186"/>
                    </a:cubicBezTo>
                    <a:cubicBezTo>
                      <a:pt x="341" y="185"/>
                      <a:pt x="342" y="182"/>
                      <a:pt x="344" y="180"/>
                    </a:cubicBezTo>
                    <a:cubicBezTo>
                      <a:pt x="347" y="177"/>
                      <a:pt x="349" y="174"/>
                      <a:pt x="352" y="172"/>
                    </a:cubicBezTo>
                    <a:cubicBezTo>
                      <a:pt x="354" y="170"/>
                      <a:pt x="356" y="169"/>
                      <a:pt x="358" y="168"/>
                    </a:cubicBezTo>
                    <a:cubicBezTo>
                      <a:pt x="358" y="167"/>
                      <a:pt x="359" y="166"/>
                      <a:pt x="359" y="165"/>
                    </a:cubicBezTo>
                    <a:cubicBezTo>
                      <a:pt x="360" y="164"/>
                      <a:pt x="360" y="162"/>
                      <a:pt x="360" y="160"/>
                    </a:cubicBezTo>
                    <a:cubicBezTo>
                      <a:pt x="360" y="156"/>
                      <a:pt x="360" y="153"/>
                      <a:pt x="359" y="151"/>
                    </a:cubicBezTo>
                    <a:cubicBezTo>
                      <a:pt x="358" y="148"/>
                      <a:pt x="357" y="146"/>
                      <a:pt x="355" y="142"/>
                    </a:cubicBezTo>
                    <a:cubicBezTo>
                      <a:pt x="353" y="139"/>
                      <a:pt x="351" y="135"/>
                      <a:pt x="349" y="132"/>
                    </a:cubicBezTo>
                    <a:cubicBezTo>
                      <a:pt x="347" y="129"/>
                      <a:pt x="344" y="127"/>
                      <a:pt x="340" y="127"/>
                    </a:cubicBezTo>
                    <a:cubicBezTo>
                      <a:pt x="337" y="127"/>
                      <a:pt x="334" y="127"/>
                      <a:pt x="330" y="127"/>
                    </a:cubicBezTo>
                    <a:cubicBezTo>
                      <a:pt x="321" y="127"/>
                      <a:pt x="309" y="127"/>
                      <a:pt x="309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6" y="130"/>
                      <a:pt x="304" y="133"/>
                    </a:cubicBezTo>
                    <a:cubicBezTo>
                      <a:pt x="302" y="134"/>
                      <a:pt x="301" y="136"/>
                      <a:pt x="301" y="138"/>
                    </a:cubicBezTo>
                    <a:cubicBezTo>
                      <a:pt x="300" y="140"/>
                      <a:pt x="299" y="141"/>
                      <a:pt x="299" y="143"/>
                    </a:cubicBezTo>
                    <a:cubicBezTo>
                      <a:pt x="299" y="143"/>
                      <a:pt x="299" y="143"/>
                      <a:pt x="299" y="143"/>
                    </a:cubicBezTo>
                    <a:cubicBezTo>
                      <a:pt x="299" y="144"/>
                      <a:pt x="299" y="144"/>
                      <a:pt x="299" y="144"/>
                    </a:cubicBezTo>
                    <a:cubicBezTo>
                      <a:pt x="299" y="149"/>
                      <a:pt x="297" y="156"/>
                      <a:pt x="294" y="160"/>
                    </a:cubicBezTo>
                    <a:cubicBezTo>
                      <a:pt x="292" y="163"/>
                      <a:pt x="292" y="167"/>
                      <a:pt x="292" y="171"/>
                    </a:cubicBezTo>
                    <a:cubicBezTo>
                      <a:pt x="292" y="173"/>
                      <a:pt x="292" y="175"/>
                      <a:pt x="292" y="176"/>
                    </a:cubicBezTo>
                    <a:cubicBezTo>
                      <a:pt x="292" y="181"/>
                      <a:pt x="290" y="187"/>
                      <a:pt x="288" y="189"/>
                    </a:cubicBezTo>
                    <a:cubicBezTo>
                      <a:pt x="286" y="191"/>
                      <a:pt x="285" y="193"/>
                      <a:pt x="284" y="194"/>
                    </a:cubicBezTo>
                    <a:cubicBezTo>
                      <a:pt x="283" y="195"/>
                      <a:pt x="281" y="196"/>
                      <a:pt x="280" y="196"/>
                    </a:cubicBezTo>
                    <a:cubicBezTo>
                      <a:pt x="279" y="196"/>
                      <a:pt x="279" y="196"/>
                      <a:pt x="279" y="196"/>
                    </a:cubicBezTo>
                    <a:cubicBezTo>
                      <a:pt x="279" y="196"/>
                      <a:pt x="278" y="196"/>
                      <a:pt x="278" y="196"/>
                    </a:cubicBezTo>
                    <a:cubicBezTo>
                      <a:pt x="272" y="196"/>
                      <a:pt x="265" y="198"/>
                      <a:pt x="265" y="198"/>
                    </a:cubicBezTo>
                    <a:cubicBezTo>
                      <a:pt x="262" y="198"/>
                      <a:pt x="262" y="198"/>
                      <a:pt x="262" y="198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5" y="201"/>
                      <a:pt x="266" y="202"/>
                      <a:pt x="266" y="204"/>
                    </a:cubicBezTo>
                    <a:cubicBezTo>
                      <a:pt x="267" y="205"/>
                      <a:pt x="268" y="207"/>
                      <a:pt x="268" y="209"/>
                    </a:cubicBezTo>
                    <a:cubicBezTo>
                      <a:pt x="268" y="209"/>
                      <a:pt x="268" y="209"/>
                      <a:pt x="268" y="209"/>
                    </a:cubicBezTo>
                    <a:cubicBezTo>
                      <a:pt x="268" y="210"/>
                      <a:pt x="267" y="211"/>
                      <a:pt x="266" y="212"/>
                    </a:cubicBezTo>
                    <a:cubicBezTo>
                      <a:pt x="265" y="213"/>
                      <a:pt x="262" y="214"/>
                      <a:pt x="260" y="215"/>
                    </a:cubicBezTo>
                    <a:cubicBezTo>
                      <a:pt x="259" y="216"/>
                      <a:pt x="258" y="216"/>
                      <a:pt x="258" y="216"/>
                    </a:cubicBezTo>
                    <a:cubicBezTo>
                      <a:pt x="257" y="216"/>
                      <a:pt x="257" y="217"/>
                      <a:pt x="257" y="217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9"/>
                    </a:cubicBezTo>
                    <a:cubicBezTo>
                      <a:pt x="256" y="219"/>
                      <a:pt x="256" y="220"/>
                      <a:pt x="256" y="221"/>
                    </a:cubicBezTo>
                    <a:cubicBezTo>
                      <a:pt x="256" y="223"/>
                      <a:pt x="256" y="226"/>
                      <a:pt x="255" y="229"/>
                    </a:cubicBezTo>
                    <a:cubicBezTo>
                      <a:pt x="255" y="232"/>
                      <a:pt x="253" y="234"/>
                      <a:pt x="252" y="235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48" y="234"/>
                      <a:pt x="247" y="231"/>
                      <a:pt x="247" y="229"/>
                    </a:cubicBezTo>
                    <a:cubicBezTo>
                      <a:pt x="246" y="226"/>
                      <a:pt x="246" y="223"/>
                      <a:pt x="246" y="221"/>
                    </a:cubicBezTo>
                    <a:cubicBezTo>
                      <a:pt x="246" y="220"/>
                      <a:pt x="246" y="219"/>
                      <a:pt x="246" y="219"/>
                    </a:cubicBezTo>
                    <a:cubicBezTo>
                      <a:pt x="246" y="218"/>
                      <a:pt x="246" y="218"/>
                      <a:pt x="246" y="218"/>
                    </a:cubicBezTo>
                    <a:cubicBezTo>
                      <a:pt x="246" y="217"/>
                      <a:pt x="246" y="217"/>
                      <a:pt x="246" y="217"/>
                    </a:cubicBezTo>
                    <a:cubicBezTo>
                      <a:pt x="245" y="217"/>
                      <a:pt x="245" y="217"/>
                      <a:pt x="245" y="217"/>
                    </a:cubicBezTo>
                    <a:cubicBezTo>
                      <a:pt x="245" y="216"/>
                      <a:pt x="245" y="216"/>
                      <a:pt x="245" y="216"/>
                    </a:cubicBezTo>
                    <a:cubicBezTo>
                      <a:pt x="244" y="216"/>
                      <a:pt x="241" y="215"/>
                      <a:pt x="239" y="214"/>
                    </a:cubicBezTo>
                    <a:cubicBezTo>
                      <a:pt x="237" y="213"/>
                      <a:pt x="236" y="212"/>
                      <a:pt x="235" y="211"/>
                    </a:cubicBezTo>
                    <a:cubicBezTo>
                      <a:pt x="235" y="211"/>
                      <a:pt x="234" y="210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4" y="207"/>
                      <a:pt x="235" y="205"/>
                      <a:pt x="236" y="203"/>
                    </a:cubicBezTo>
                    <a:cubicBezTo>
                      <a:pt x="236" y="202"/>
                      <a:pt x="237" y="202"/>
                      <a:pt x="237" y="201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37" y="198"/>
                      <a:pt x="237" y="198"/>
                      <a:pt x="237" y="198"/>
                    </a:cubicBezTo>
                    <a:cubicBezTo>
                      <a:pt x="237" y="198"/>
                      <a:pt x="230" y="196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1" y="196"/>
                      <a:pt x="219" y="195"/>
                      <a:pt x="218" y="194"/>
                    </a:cubicBezTo>
                    <a:cubicBezTo>
                      <a:pt x="217" y="193"/>
                      <a:pt x="216" y="191"/>
                      <a:pt x="214" y="189"/>
                    </a:cubicBezTo>
                    <a:cubicBezTo>
                      <a:pt x="212" y="187"/>
                      <a:pt x="210" y="181"/>
                      <a:pt x="210" y="176"/>
                    </a:cubicBezTo>
                    <a:cubicBezTo>
                      <a:pt x="210" y="175"/>
                      <a:pt x="210" y="173"/>
                      <a:pt x="210" y="171"/>
                    </a:cubicBezTo>
                    <a:cubicBezTo>
                      <a:pt x="210" y="167"/>
                      <a:pt x="210" y="163"/>
                      <a:pt x="208" y="160"/>
                    </a:cubicBezTo>
                    <a:cubicBezTo>
                      <a:pt x="205" y="156"/>
                      <a:pt x="203" y="149"/>
                      <a:pt x="203" y="144"/>
                    </a:cubicBezTo>
                    <a:cubicBezTo>
                      <a:pt x="203" y="144"/>
                      <a:pt x="203" y="144"/>
                      <a:pt x="203" y="143"/>
                    </a:cubicBezTo>
                    <a:cubicBezTo>
                      <a:pt x="203" y="143"/>
                      <a:pt x="203" y="143"/>
                      <a:pt x="203" y="143"/>
                    </a:cubicBezTo>
                    <a:cubicBezTo>
                      <a:pt x="203" y="141"/>
                      <a:pt x="202" y="140"/>
                      <a:pt x="201" y="138"/>
                    </a:cubicBezTo>
                    <a:cubicBezTo>
                      <a:pt x="199" y="133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4" y="127"/>
                    </a:cubicBezTo>
                    <a:cubicBezTo>
                      <a:pt x="193" y="127"/>
                      <a:pt x="193" y="127"/>
                      <a:pt x="193" y="127"/>
                    </a:cubicBezTo>
                    <a:cubicBezTo>
                      <a:pt x="193" y="127"/>
                      <a:pt x="181" y="127"/>
                      <a:pt x="172" y="127"/>
                    </a:cubicBezTo>
                    <a:cubicBezTo>
                      <a:pt x="168" y="127"/>
                      <a:pt x="164" y="127"/>
                      <a:pt x="162" y="127"/>
                    </a:cubicBezTo>
                    <a:cubicBezTo>
                      <a:pt x="158" y="127"/>
                      <a:pt x="155" y="129"/>
                      <a:pt x="153" y="132"/>
                    </a:cubicBezTo>
                    <a:cubicBezTo>
                      <a:pt x="151" y="135"/>
                      <a:pt x="149" y="139"/>
                      <a:pt x="147" y="142"/>
                    </a:cubicBezTo>
                    <a:cubicBezTo>
                      <a:pt x="145" y="146"/>
                      <a:pt x="144" y="148"/>
                      <a:pt x="143" y="151"/>
                    </a:cubicBezTo>
                    <a:cubicBezTo>
                      <a:pt x="142" y="153"/>
                      <a:pt x="142" y="156"/>
                      <a:pt x="142" y="160"/>
                    </a:cubicBezTo>
                    <a:cubicBezTo>
                      <a:pt x="142" y="162"/>
                      <a:pt x="142" y="164"/>
                      <a:pt x="143" y="165"/>
                    </a:cubicBezTo>
                    <a:cubicBezTo>
                      <a:pt x="143" y="167"/>
                      <a:pt x="144" y="168"/>
                      <a:pt x="146" y="169"/>
                    </a:cubicBezTo>
                    <a:cubicBezTo>
                      <a:pt x="147" y="170"/>
                      <a:pt x="148" y="170"/>
                      <a:pt x="150" y="172"/>
                    </a:cubicBezTo>
                    <a:cubicBezTo>
                      <a:pt x="153" y="174"/>
                      <a:pt x="155" y="177"/>
                      <a:pt x="158" y="180"/>
                    </a:cubicBezTo>
                    <a:cubicBezTo>
                      <a:pt x="160" y="182"/>
                      <a:pt x="161" y="185"/>
                      <a:pt x="161" y="186"/>
                    </a:cubicBezTo>
                    <a:cubicBezTo>
                      <a:pt x="161" y="188"/>
                      <a:pt x="161" y="189"/>
                      <a:pt x="160" y="190"/>
                    </a:cubicBezTo>
                    <a:cubicBezTo>
                      <a:pt x="160" y="191"/>
                      <a:pt x="159" y="193"/>
                      <a:pt x="159" y="195"/>
                    </a:cubicBezTo>
                    <a:cubicBezTo>
                      <a:pt x="159" y="196"/>
                      <a:pt x="159" y="196"/>
                      <a:pt x="159" y="197"/>
                    </a:cubicBezTo>
                    <a:cubicBezTo>
                      <a:pt x="159" y="200"/>
                      <a:pt x="160" y="204"/>
                      <a:pt x="160" y="207"/>
                    </a:cubicBezTo>
                    <a:cubicBezTo>
                      <a:pt x="160" y="211"/>
                      <a:pt x="161" y="213"/>
                      <a:pt x="161" y="213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94" y="255"/>
                      <a:pt x="249" y="261"/>
                      <a:pt x="249" y="262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97"/>
                      <a:pt x="247" y="297"/>
                      <a:pt x="247" y="297"/>
                    </a:cubicBezTo>
                    <a:cubicBezTo>
                      <a:pt x="241" y="303"/>
                      <a:pt x="241" y="303"/>
                      <a:pt x="241" y="303"/>
                    </a:cubicBezTo>
                    <a:cubicBezTo>
                      <a:pt x="242" y="304"/>
                      <a:pt x="242" y="304"/>
                      <a:pt x="242" y="304"/>
                    </a:cubicBezTo>
                    <a:cubicBezTo>
                      <a:pt x="242" y="303"/>
                      <a:pt x="242" y="303"/>
                      <a:pt x="242" y="303"/>
                    </a:cubicBezTo>
                    <a:cubicBezTo>
                      <a:pt x="242" y="303"/>
                      <a:pt x="232" y="305"/>
                      <a:pt x="226" y="307"/>
                    </a:cubicBezTo>
                    <a:cubicBezTo>
                      <a:pt x="219" y="309"/>
                      <a:pt x="206" y="313"/>
                      <a:pt x="197" y="320"/>
                    </a:cubicBezTo>
                    <a:cubicBezTo>
                      <a:pt x="193" y="323"/>
                      <a:pt x="188" y="324"/>
                      <a:pt x="183" y="324"/>
                    </a:cubicBezTo>
                    <a:cubicBezTo>
                      <a:pt x="180" y="324"/>
                      <a:pt x="176" y="323"/>
                      <a:pt x="173" y="322"/>
                    </a:cubicBezTo>
                    <a:cubicBezTo>
                      <a:pt x="169" y="321"/>
                      <a:pt x="162" y="319"/>
                      <a:pt x="155" y="316"/>
                    </a:cubicBezTo>
                    <a:cubicBezTo>
                      <a:pt x="148" y="312"/>
                      <a:pt x="141" y="308"/>
                      <a:pt x="135" y="303"/>
                    </a:cubicBezTo>
                    <a:cubicBezTo>
                      <a:pt x="130" y="299"/>
                      <a:pt x="129" y="295"/>
                      <a:pt x="129" y="291"/>
                    </a:cubicBezTo>
                    <a:cubicBezTo>
                      <a:pt x="129" y="285"/>
                      <a:pt x="132" y="280"/>
                      <a:pt x="135" y="276"/>
                    </a:cubicBezTo>
                    <a:cubicBezTo>
                      <a:pt x="139" y="273"/>
                      <a:pt x="141" y="267"/>
                      <a:pt x="142" y="262"/>
                    </a:cubicBezTo>
                    <a:cubicBezTo>
                      <a:pt x="144" y="258"/>
                      <a:pt x="144" y="254"/>
                      <a:pt x="144" y="254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3" y="252"/>
                      <a:pt x="143" y="252"/>
                      <a:pt x="143" y="252"/>
                    </a:cubicBezTo>
                    <a:cubicBezTo>
                      <a:pt x="137" y="251"/>
                      <a:pt x="132" y="246"/>
                      <a:pt x="127" y="239"/>
                    </a:cubicBezTo>
                    <a:cubicBezTo>
                      <a:pt x="123" y="232"/>
                      <a:pt x="119" y="224"/>
                      <a:pt x="114" y="216"/>
                    </a:cubicBezTo>
                    <a:cubicBezTo>
                      <a:pt x="108" y="209"/>
                      <a:pt x="101" y="204"/>
                      <a:pt x="94" y="200"/>
                    </a:cubicBezTo>
                    <a:cubicBezTo>
                      <a:pt x="87" y="196"/>
                      <a:pt x="81" y="194"/>
                      <a:pt x="77" y="191"/>
                    </a:cubicBezTo>
                    <a:cubicBezTo>
                      <a:pt x="76" y="190"/>
                      <a:pt x="75" y="189"/>
                      <a:pt x="75" y="187"/>
                    </a:cubicBezTo>
                    <a:cubicBezTo>
                      <a:pt x="74" y="186"/>
                      <a:pt x="74" y="184"/>
                      <a:pt x="74" y="182"/>
                    </a:cubicBezTo>
                    <a:cubicBezTo>
                      <a:pt x="74" y="179"/>
                      <a:pt x="74" y="175"/>
                      <a:pt x="74" y="171"/>
                    </a:cubicBezTo>
                    <a:cubicBezTo>
                      <a:pt x="74" y="169"/>
                      <a:pt x="74" y="166"/>
                      <a:pt x="74" y="164"/>
                    </a:cubicBezTo>
                    <a:cubicBezTo>
                      <a:pt x="73" y="156"/>
                      <a:pt x="67" y="150"/>
                      <a:pt x="62" y="147"/>
                    </a:cubicBezTo>
                    <a:cubicBezTo>
                      <a:pt x="56" y="143"/>
                      <a:pt x="51" y="141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8" y="145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38" y="145"/>
                      <a:pt x="36" y="144"/>
                      <a:pt x="33" y="142"/>
                    </a:cubicBezTo>
                    <a:cubicBezTo>
                      <a:pt x="26" y="136"/>
                      <a:pt x="17" y="124"/>
                      <a:pt x="12" y="114"/>
                    </a:cubicBezTo>
                    <a:cubicBezTo>
                      <a:pt x="6" y="106"/>
                      <a:pt x="3" y="91"/>
                      <a:pt x="3" y="77"/>
                    </a:cubicBezTo>
                    <a:cubicBezTo>
                      <a:pt x="3" y="72"/>
                      <a:pt x="4" y="66"/>
                      <a:pt x="5" y="62"/>
                    </a:cubicBezTo>
                    <a:cubicBezTo>
                      <a:pt x="6" y="54"/>
                      <a:pt x="8" y="48"/>
                      <a:pt x="11" y="44"/>
                    </a:cubicBezTo>
                    <a:cubicBezTo>
                      <a:pt x="14" y="40"/>
                      <a:pt x="17" y="38"/>
                      <a:pt x="21" y="35"/>
                    </a:cubicBezTo>
                    <a:cubicBezTo>
                      <a:pt x="26" y="33"/>
                      <a:pt x="32" y="28"/>
                      <a:pt x="39" y="23"/>
                    </a:cubicBezTo>
                    <a:cubicBezTo>
                      <a:pt x="46" y="18"/>
                      <a:pt x="53" y="13"/>
                      <a:pt x="58" y="9"/>
                    </a:cubicBezTo>
                    <a:cubicBezTo>
                      <a:pt x="66" y="4"/>
                      <a:pt x="70" y="3"/>
                      <a:pt x="79" y="3"/>
                    </a:cubicBezTo>
                    <a:cubicBezTo>
                      <a:pt x="81" y="3"/>
                      <a:pt x="85" y="3"/>
                      <a:pt x="89" y="3"/>
                    </a:cubicBezTo>
                    <a:cubicBezTo>
                      <a:pt x="104" y="5"/>
                      <a:pt x="118" y="11"/>
                      <a:pt x="127" y="15"/>
                    </a:cubicBezTo>
                    <a:cubicBezTo>
                      <a:pt x="130" y="16"/>
                      <a:pt x="133" y="19"/>
                      <a:pt x="138" y="22"/>
                    </a:cubicBezTo>
                    <a:cubicBezTo>
                      <a:pt x="144" y="26"/>
                      <a:pt x="152" y="32"/>
                      <a:pt x="158" y="36"/>
                    </a:cubicBezTo>
                    <a:cubicBezTo>
                      <a:pt x="161" y="39"/>
                      <a:pt x="164" y="41"/>
                      <a:pt x="166" y="42"/>
                    </a:cubicBezTo>
                    <a:cubicBezTo>
                      <a:pt x="168" y="44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1" y="46"/>
                      <a:pt x="173" y="49"/>
                    </a:cubicBezTo>
                    <a:cubicBezTo>
                      <a:pt x="174" y="51"/>
                      <a:pt x="176" y="53"/>
                      <a:pt x="178" y="55"/>
                    </a:cubicBezTo>
                    <a:cubicBezTo>
                      <a:pt x="184" y="62"/>
                      <a:pt x="195" y="71"/>
                      <a:pt x="195" y="71"/>
                    </a:cubicBezTo>
                    <a:cubicBezTo>
                      <a:pt x="195" y="71"/>
                      <a:pt x="195" y="71"/>
                      <a:pt x="195" y="71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0" y="71"/>
                    </a:cubicBezTo>
                    <a:cubicBezTo>
                      <a:pt x="204" y="71"/>
                      <a:pt x="207" y="72"/>
                      <a:pt x="209" y="74"/>
                    </a:cubicBezTo>
                    <a:cubicBezTo>
                      <a:pt x="210" y="74"/>
                      <a:pt x="210" y="75"/>
                      <a:pt x="211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3" y="80"/>
                      <a:pt x="217" y="82"/>
                      <a:pt x="221" y="83"/>
                    </a:cubicBezTo>
                    <a:cubicBezTo>
                      <a:pt x="232" y="88"/>
                      <a:pt x="248" y="90"/>
                      <a:pt x="248" y="90"/>
                    </a:cubicBezTo>
                    <a:cubicBezTo>
                      <a:pt x="248" y="90"/>
                      <a:pt x="248" y="90"/>
                      <a:pt x="248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cubicBezTo>
                      <a:pt x="248" y="87"/>
                      <a:pt x="248" y="87"/>
                      <a:pt x="248" y="87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7"/>
                      <a:pt x="248" y="87"/>
                      <a:pt x="247" y="87"/>
                    </a:cubicBezTo>
                    <a:cubicBezTo>
                      <a:pt x="245" y="86"/>
                      <a:pt x="237" y="85"/>
                      <a:pt x="230" y="83"/>
                    </a:cubicBezTo>
                    <a:cubicBezTo>
                      <a:pt x="227" y="83"/>
                      <a:pt x="223" y="81"/>
                      <a:pt x="220" y="80"/>
                    </a:cubicBezTo>
                    <a:cubicBezTo>
                      <a:pt x="218" y="79"/>
                      <a:pt x="215" y="77"/>
                      <a:pt x="214" y="75"/>
                    </a:cubicBezTo>
                    <a:cubicBezTo>
                      <a:pt x="213" y="76"/>
                      <a:pt x="213" y="76"/>
                      <a:pt x="213" y="76"/>
                    </a:cubicBezTo>
                    <a:cubicBezTo>
                      <a:pt x="214" y="75"/>
                      <a:pt x="214" y="75"/>
                      <a:pt x="214" y="75"/>
                    </a:cubicBezTo>
                    <a:cubicBezTo>
                      <a:pt x="214" y="75"/>
                      <a:pt x="213" y="73"/>
                      <a:pt x="211" y="71"/>
                    </a:cubicBezTo>
                    <a:cubicBezTo>
                      <a:pt x="208" y="69"/>
                      <a:pt x="205" y="68"/>
                      <a:pt x="200" y="68"/>
                    </a:cubicBezTo>
                    <a:cubicBezTo>
                      <a:pt x="199" y="68"/>
                      <a:pt x="197" y="68"/>
                      <a:pt x="195" y="68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7" y="69"/>
                      <a:pt x="197" y="69"/>
                      <a:pt x="197" y="69"/>
                    </a:cubicBezTo>
                    <a:cubicBezTo>
                      <a:pt x="197" y="69"/>
                      <a:pt x="196" y="68"/>
                      <a:pt x="194" y="66"/>
                    </a:cubicBezTo>
                    <a:cubicBezTo>
                      <a:pt x="191" y="64"/>
                      <a:pt x="187" y="60"/>
                      <a:pt x="184" y="57"/>
                    </a:cubicBezTo>
                    <a:cubicBezTo>
                      <a:pt x="180" y="53"/>
                      <a:pt x="177" y="50"/>
                      <a:pt x="176" y="48"/>
                    </a:cubicBezTo>
                    <a:cubicBezTo>
                      <a:pt x="174" y="45"/>
                      <a:pt x="173" y="44"/>
                      <a:pt x="172" y="43"/>
                    </a:cubicBezTo>
                    <a:cubicBezTo>
                      <a:pt x="171" y="42"/>
                      <a:pt x="171" y="42"/>
                      <a:pt x="170" y="42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0" y="42"/>
                      <a:pt x="162" y="36"/>
                      <a:pt x="153" y="29"/>
                    </a:cubicBezTo>
                    <a:cubicBezTo>
                      <a:pt x="149" y="26"/>
                      <a:pt x="144" y="22"/>
                      <a:pt x="139" y="19"/>
                    </a:cubicBezTo>
                    <a:cubicBezTo>
                      <a:pt x="135" y="16"/>
                      <a:pt x="131" y="14"/>
                      <a:pt x="129" y="13"/>
                    </a:cubicBezTo>
                    <a:cubicBezTo>
                      <a:pt x="119" y="8"/>
                      <a:pt x="104" y="2"/>
                      <a:pt x="89" y="0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0" y="0"/>
                      <a:pt x="64" y="2"/>
                      <a:pt x="57" y="7"/>
                    </a:cubicBezTo>
                    <a:cubicBezTo>
                      <a:pt x="51" y="10"/>
                      <a:pt x="44" y="15"/>
                      <a:pt x="37" y="20"/>
                    </a:cubicBezTo>
                    <a:cubicBezTo>
                      <a:pt x="31" y="25"/>
                      <a:pt x="24" y="30"/>
                      <a:pt x="20" y="33"/>
                    </a:cubicBezTo>
                    <a:cubicBezTo>
                      <a:pt x="15" y="35"/>
                      <a:pt x="12" y="38"/>
                      <a:pt x="9" y="43"/>
                    </a:cubicBezTo>
                    <a:cubicBezTo>
                      <a:pt x="6" y="47"/>
                      <a:pt x="3" y="53"/>
                      <a:pt x="2" y="61"/>
                    </a:cubicBezTo>
                    <a:cubicBezTo>
                      <a:pt x="1" y="66"/>
                      <a:pt x="0" y="71"/>
                      <a:pt x="0" y="77"/>
                    </a:cubicBezTo>
                    <a:cubicBezTo>
                      <a:pt x="0" y="91"/>
                      <a:pt x="3" y="107"/>
                      <a:pt x="9" y="116"/>
                    </a:cubicBezTo>
                    <a:cubicBezTo>
                      <a:pt x="13" y="122"/>
                      <a:pt x="18" y="130"/>
                      <a:pt x="24" y="136"/>
                    </a:cubicBezTo>
                    <a:cubicBezTo>
                      <a:pt x="26" y="139"/>
                      <a:pt x="29" y="142"/>
                      <a:pt x="32" y="144"/>
                    </a:cubicBezTo>
                    <a:cubicBezTo>
                      <a:pt x="34" y="146"/>
                      <a:pt x="37" y="148"/>
                      <a:pt x="40" y="148"/>
                    </a:cubicBezTo>
                    <a:cubicBezTo>
                      <a:pt x="40" y="148"/>
                      <a:pt x="40" y="148"/>
                      <a:pt x="41" y="148"/>
                    </a:cubicBezTo>
                    <a:cubicBezTo>
                      <a:pt x="45" y="148"/>
                      <a:pt x="48" y="147"/>
                      <a:pt x="49" y="146"/>
                    </a:cubicBezTo>
                    <a:cubicBezTo>
                      <a:pt x="51" y="144"/>
                      <a:pt x="52" y="143"/>
                      <a:pt x="52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1" y="144"/>
                    </a:cubicBezTo>
                    <a:cubicBezTo>
                      <a:pt x="53" y="145"/>
                      <a:pt x="58" y="147"/>
                      <a:pt x="62" y="150"/>
                    </a:cubicBezTo>
                    <a:cubicBezTo>
                      <a:pt x="66" y="154"/>
                      <a:pt x="70" y="159"/>
                      <a:pt x="71" y="164"/>
                    </a:cubicBezTo>
                    <a:cubicBezTo>
                      <a:pt x="71" y="167"/>
                      <a:pt x="71" y="169"/>
                      <a:pt x="71" y="171"/>
                    </a:cubicBezTo>
                    <a:cubicBezTo>
                      <a:pt x="71" y="175"/>
                      <a:pt x="71" y="178"/>
                      <a:pt x="71" y="182"/>
                    </a:cubicBezTo>
                    <a:cubicBezTo>
                      <a:pt x="71" y="184"/>
                      <a:pt x="71" y="186"/>
                      <a:pt x="72" y="188"/>
                    </a:cubicBezTo>
                    <a:cubicBezTo>
                      <a:pt x="72" y="190"/>
                      <a:pt x="74" y="192"/>
                      <a:pt x="76" y="194"/>
                    </a:cubicBezTo>
                    <a:cubicBezTo>
                      <a:pt x="80" y="197"/>
                      <a:pt x="86" y="199"/>
                      <a:pt x="93" y="203"/>
                    </a:cubicBezTo>
                    <a:cubicBezTo>
                      <a:pt x="99" y="206"/>
                      <a:pt x="106" y="211"/>
                      <a:pt x="111" y="218"/>
                    </a:cubicBezTo>
                    <a:cubicBezTo>
                      <a:pt x="116" y="225"/>
                      <a:pt x="120" y="234"/>
                      <a:pt x="125" y="241"/>
                    </a:cubicBezTo>
                    <a:cubicBezTo>
                      <a:pt x="130" y="248"/>
                      <a:pt x="135" y="253"/>
                      <a:pt x="143" y="255"/>
                    </a:cubicBezTo>
                    <a:cubicBezTo>
                      <a:pt x="143" y="253"/>
                      <a:pt x="143" y="253"/>
                      <a:pt x="143" y="253"/>
                    </a:cubicBezTo>
                    <a:cubicBezTo>
                      <a:pt x="141" y="253"/>
                      <a:pt x="141" y="253"/>
                      <a:pt x="141" y="253"/>
                    </a:cubicBezTo>
                    <a:cubicBezTo>
                      <a:pt x="141" y="253"/>
                      <a:pt x="141" y="253"/>
                      <a:pt x="141" y="254"/>
                    </a:cubicBezTo>
                    <a:cubicBezTo>
                      <a:pt x="141" y="255"/>
                      <a:pt x="140" y="259"/>
                      <a:pt x="139" y="263"/>
                    </a:cubicBezTo>
                    <a:cubicBezTo>
                      <a:pt x="138" y="267"/>
                      <a:pt x="136" y="272"/>
                      <a:pt x="133" y="274"/>
                    </a:cubicBezTo>
                    <a:cubicBezTo>
                      <a:pt x="129" y="278"/>
                      <a:pt x="126" y="284"/>
                      <a:pt x="126" y="291"/>
                    </a:cubicBezTo>
                    <a:cubicBezTo>
                      <a:pt x="126" y="296"/>
                      <a:pt x="128" y="301"/>
                      <a:pt x="133" y="305"/>
                    </a:cubicBezTo>
                    <a:cubicBezTo>
                      <a:pt x="139" y="311"/>
                      <a:pt x="147" y="315"/>
                      <a:pt x="154" y="318"/>
                    </a:cubicBezTo>
                    <a:cubicBezTo>
                      <a:pt x="161" y="321"/>
                      <a:pt x="168" y="324"/>
                      <a:pt x="172" y="325"/>
                    </a:cubicBezTo>
                    <a:cubicBezTo>
                      <a:pt x="175" y="326"/>
                      <a:pt x="179" y="327"/>
                      <a:pt x="183" y="327"/>
                    </a:cubicBezTo>
                    <a:cubicBezTo>
                      <a:pt x="188" y="327"/>
                      <a:pt x="194" y="326"/>
                      <a:pt x="199" y="322"/>
                    </a:cubicBezTo>
                    <a:cubicBezTo>
                      <a:pt x="207" y="316"/>
                      <a:pt x="220" y="312"/>
                      <a:pt x="227" y="310"/>
                    </a:cubicBezTo>
                    <a:cubicBezTo>
                      <a:pt x="230" y="309"/>
                      <a:pt x="234" y="308"/>
                      <a:pt x="237" y="307"/>
                    </a:cubicBezTo>
                    <a:cubicBezTo>
                      <a:pt x="240" y="306"/>
                      <a:pt x="243" y="305"/>
                      <a:pt x="243" y="305"/>
                    </a:cubicBezTo>
                    <a:cubicBezTo>
                      <a:pt x="243" y="305"/>
                      <a:pt x="243" y="305"/>
                      <a:pt x="243" y="305"/>
                    </a:cubicBezTo>
                    <a:cubicBezTo>
                      <a:pt x="250" y="298"/>
                      <a:pt x="250" y="298"/>
                      <a:pt x="250" y="298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9"/>
                      <a:pt x="248" y="258"/>
                      <a:pt x="247" y="258"/>
                    </a:cubicBezTo>
                    <a:cubicBezTo>
                      <a:pt x="236" y="257"/>
                      <a:pt x="191" y="247"/>
                      <a:pt x="163" y="212"/>
                    </a:cubicBezTo>
                    <a:cubicBezTo>
                      <a:pt x="162" y="213"/>
                      <a:pt x="162" y="213"/>
                      <a:pt x="162" y="213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4" y="213"/>
                      <a:pt x="163" y="203"/>
                      <a:pt x="162" y="197"/>
                    </a:cubicBezTo>
                    <a:cubicBezTo>
                      <a:pt x="162" y="196"/>
                      <a:pt x="162" y="195"/>
                      <a:pt x="162" y="195"/>
                    </a:cubicBezTo>
                    <a:cubicBezTo>
                      <a:pt x="162" y="193"/>
                      <a:pt x="162" y="192"/>
                      <a:pt x="163" y="191"/>
                    </a:cubicBezTo>
                    <a:cubicBezTo>
                      <a:pt x="163" y="190"/>
                      <a:pt x="164" y="189"/>
                      <a:pt x="164" y="186"/>
                    </a:cubicBezTo>
                    <a:cubicBezTo>
                      <a:pt x="164" y="183"/>
                      <a:pt x="162" y="180"/>
                      <a:pt x="160" y="178"/>
                    </a:cubicBezTo>
                    <a:cubicBezTo>
                      <a:pt x="158" y="175"/>
                      <a:pt x="155" y="172"/>
                      <a:pt x="152" y="170"/>
                    </a:cubicBezTo>
                    <a:cubicBezTo>
                      <a:pt x="149" y="167"/>
                      <a:pt x="147" y="167"/>
                      <a:pt x="146" y="166"/>
                    </a:cubicBezTo>
                    <a:cubicBezTo>
                      <a:pt x="146" y="165"/>
                      <a:pt x="146" y="165"/>
                      <a:pt x="146" y="164"/>
                    </a:cubicBezTo>
                    <a:cubicBezTo>
                      <a:pt x="145" y="163"/>
                      <a:pt x="145" y="162"/>
                      <a:pt x="145" y="160"/>
                    </a:cubicBezTo>
                    <a:cubicBezTo>
                      <a:pt x="145" y="156"/>
                      <a:pt x="145" y="154"/>
                      <a:pt x="146" y="152"/>
                    </a:cubicBezTo>
                    <a:cubicBezTo>
                      <a:pt x="147" y="150"/>
                      <a:pt x="148" y="148"/>
                      <a:pt x="150" y="144"/>
                    </a:cubicBezTo>
                    <a:cubicBezTo>
                      <a:pt x="151" y="140"/>
                      <a:pt x="153" y="136"/>
                      <a:pt x="155" y="134"/>
                    </a:cubicBezTo>
                    <a:cubicBezTo>
                      <a:pt x="157" y="131"/>
                      <a:pt x="160" y="130"/>
                      <a:pt x="163" y="130"/>
                    </a:cubicBezTo>
                    <a:cubicBezTo>
                      <a:pt x="165" y="130"/>
                      <a:pt x="168" y="130"/>
                      <a:pt x="172" y="130"/>
                    </a:cubicBezTo>
                    <a:cubicBezTo>
                      <a:pt x="176" y="130"/>
                      <a:pt x="182" y="130"/>
                      <a:pt x="186" y="130"/>
                    </a:cubicBezTo>
                    <a:cubicBezTo>
                      <a:pt x="190" y="130"/>
                      <a:pt x="193" y="130"/>
                      <a:pt x="193" y="130"/>
                    </a:cubicBezTo>
                    <a:cubicBezTo>
                      <a:pt x="193" y="128"/>
                      <a:pt x="193" y="128"/>
                      <a:pt x="193" y="128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30"/>
                      <a:pt x="192" y="130"/>
                      <a:pt x="192" y="130"/>
                    </a:cubicBezTo>
                    <a:cubicBezTo>
                      <a:pt x="193" y="131"/>
                      <a:pt x="195" y="133"/>
                      <a:pt x="197" y="136"/>
                    </a:cubicBezTo>
                    <a:cubicBezTo>
                      <a:pt x="198" y="137"/>
                      <a:pt x="198" y="138"/>
                      <a:pt x="199" y="140"/>
                    </a:cubicBezTo>
                    <a:cubicBezTo>
                      <a:pt x="200" y="141"/>
                      <a:pt x="200" y="142"/>
                      <a:pt x="200" y="143"/>
                    </a:cubicBezTo>
                    <a:cubicBezTo>
                      <a:pt x="200" y="143"/>
                      <a:pt x="200" y="143"/>
                      <a:pt x="200" y="143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50"/>
                      <a:pt x="202" y="157"/>
                      <a:pt x="205" y="162"/>
                    </a:cubicBezTo>
                    <a:cubicBezTo>
                      <a:pt x="207" y="164"/>
                      <a:pt x="207" y="168"/>
                      <a:pt x="207" y="171"/>
                    </a:cubicBezTo>
                    <a:cubicBezTo>
                      <a:pt x="207" y="173"/>
                      <a:pt x="207" y="175"/>
                      <a:pt x="207" y="176"/>
                    </a:cubicBezTo>
                    <a:cubicBezTo>
                      <a:pt x="207" y="182"/>
                      <a:pt x="209" y="188"/>
                      <a:pt x="212" y="191"/>
                    </a:cubicBezTo>
                    <a:cubicBezTo>
                      <a:pt x="213" y="193"/>
                      <a:pt x="214" y="195"/>
                      <a:pt x="216" y="196"/>
                    </a:cubicBezTo>
                    <a:cubicBezTo>
                      <a:pt x="217" y="198"/>
                      <a:pt x="220" y="199"/>
                      <a:pt x="222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4" y="199"/>
                      <a:pt x="224" y="199"/>
                    </a:cubicBezTo>
                    <a:cubicBezTo>
                      <a:pt x="227" y="199"/>
                      <a:pt x="230" y="199"/>
                      <a:pt x="232" y="200"/>
                    </a:cubicBezTo>
                    <a:cubicBezTo>
                      <a:pt x="234" y="200"/>
                      <a:pt x="235" y="200"/>
                      <a:pt x="235" y="200"/>
                    </a:cubicBezTo>
                    <a:cubicBezTo>
                      <a:pt x="236" y="201"/>
                      <a:pt x="237" y="201"/>
                      <a:pt x="237" y="201"/>
                    </a:cubicBezTo>
                    <a:cubicBezTo>
                      <a:pt x="237" y="199"/>
                      <a:pt x="237" y="199"/>
                      <a:pt x="237" y="199"/>
                    </a:cubicBezTo>
                    <a:cubicBezTo>
                      <a:pt x="236" y="198"/>
                      <a:pt x="236" y="198"/>
                      <a:pt x="236" y="198"/>
                    </a:cubicBezTo>
                    <a:cubicBezTo>
                      <a:pt x="236" y="198"/>
                      <a:pt x="235" y="200"/>
                      <a:pt x="233" y="202"/>
                    </a:cubicBezTo>
                    <a:cubicBezTo>
                      <a:pt x="232" y="203"/>
                      <a:pt x="231" y="206"/>
                      <a:pt x="231" y="209"/>
                    </a:cubicBezTo>
                    <a:cubicBezTo>
                      <a:pt x="231" y="209"/>
                      <a:pt x="231" y="210"/>
                      <a:pt x="231" y="210"/>
                    </a:cubicBezTo>
                    <a:cubicBezTo>
                      <a:pt x="232" y="212"/>
                      <a:pt x="233" y="213"/>
                      <a:pt x="234" y="214"/>
                    </a:cubicBezTo>
                    <a:cubicBezTo>
                      <a:pt x="238" y="217"/>
                      <a:pt x="244" y="219"/>
                      <a:pt x="244" y="219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43" y="218"/>
                      <a:pt x="243" y="218"/>
                      <a:pt x="243" y="218"/>
                    </a:cubicBezTo>
                    <a:cubicBezTo>
                      <a:pt x="243" y="218"/>
                      <a:pt x="243" y="219"/>
                      <a:pt x="243" y="221"/>
                    </a:cubicBezTo>
                    <a:cubicBezTo>
                      <a:pt x="243" y="223"/>
                      <a:pt x="243" y="226"/>
                      <a:pt x="244" y="229"/>
                    </a:cubicBezTo>
                    <a:cubicBezTo>
                      <a:pt x="244" y="232"/>
                      <a:pt x="246" y="235"/>
                      <a:pt x="248" y="238"/>
                    </a:cubicBezTo>
                    <a:cubicBezTo>
                      <a:pt x="249" y="236"/>
                      <a:pt x="249" y="236"/>
                      <a:pt x="249" y="236"/>
                    </a:cubicBezTo>
                    <a:cubicBezTo>
                      <a:pt x="248" y="237"/>
                      <a:pt x="248" y="237"/>
                      <a:pt x="248" y="237"/>
                    </a:cubicBezTo>
                    <a:cubicBezTo>
                      <a:pt x="248" y="238"/>
                      <a:pt x="248" y="238"/>
                      <a:pt x="249" y="238"/>
                    </a:cubicBezTo>
                    <a:cubicBezTo>
                      <a:pt x="249" y="239"/>
                      <a:pt x="250" y="239"/>
                      <a:pt x="251" y="239"/>
                    </a:cubicBezTo>
                    <a:cubicBezTo>
                      <a:pt x="253" y="239"/>
                      <a:pt x="254" y="238"/>
                      <a:pt x="254" y="238"/>
                    </a:cubicBezTo>
                    <a:cubicBezTo>
                      <a:pt x="253" y="237"/>
                      <a:pt x="253" y="237"/>
                      <a:pt x="253" y="237"/>
                    </a:cubicBezTo>
                    <a:cubicBezTo>
                      <a:pt x="254" y="238"/>
                      <a:pt x="254" y="238"/>
                      <a:pt x="254" y="238"/>
                    </a:cubicBezTo>
                    <a:cubicBezTo>
                      <a:pt x="256" y="236"/>
                      <a:pt x="257" y="232"/>
                      <a:pt x="258" y="229"/>
                    </a:cubicBezTo>
                    <a:cubicBezTo>
                      <a:pt x="259" y="226"/>
                      <a:pt x="259" y="223"/>
                      <a:pt x="259" y="221"/>
                    </a:cubicBezTo>
                    <a:cubicBezTo>
                      <a:pt x="259" y="219"/>
                      <a:pt x="259" y="218"/>
                      <a:pt x="259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61" y="218"/>
                      <a:pt x="264" y="217"/>
                    </a:cubicBezTo>
                    <a:cubicBezTo>
                      <a:pt x="265" y="216"/>
                      <a:pt x="267" y="215"/>
                      <a:pt x="268" y="214"/>
                    </a:cubicBezTo>
                    <a:cubicBezTo>
                      <a:pt x="269" y="213"/>
                      <a:pt x="270" y="212"/>
                      <a:pt x="271" y="210"/>
                    </a:cubicBezTo>
                    <a:cubicBezTo>
                      <a:pt x="271" y="210"/>
                      <a:pt x="271" y="209"/>
                      <a:pt x="271" y="209"/>
                    </a:cubicBezTo>
                    <a:cubicBezTo>
                      <a:pt x="271" y="206"/>
                      <a:pt x="270" y="203"/>
                      <a:pt x="269" y="202"/>
                    </a:cubicBezTo>
                    <a:cubicBezTo>
                      <a:pt x="267" y="200"/>
                      <a:pt x="266" y="198"/>
                      <a:pt x="266" y="198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5" y="201"/>
                      <a:pt x="266" y="201"/>
                      <a:pt x="267" y="200"/>
                    </a:cubicBezTo>
                    <a:cubicBezTo>
                      <a:pt x="269" y="200"/>
                      <a:pt x="274" y="199"/>
                      <a:pt x="278" y="199"/>
                    </a:cubicBezTo>
                    <a:cubicBezTo>
                      <a:pt x="278" y="199"/>
                      <a:pt x="279" y="199"/>
                      <a:pt x="279" y="199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2" y="199"/>
                      <a:pt x="285" y="198"/>
                      <a:pt x="286" y="196"/>
                    </a:cubicBezTo>
                    <a:cubicBezTo>
                      <a:pt x="288" y="195"/>
                      <a:pt x="289" y="193"/>
                      <a:pt x="290" y="191"/>
                    </a:cubicBezTo>
                    <a:cubicBezTo>
                      <a:pt x="293" y="188"/>
                      <a:pt x="295" y="182"/>
                      <a:pt x="295" y="176"/>
                    </a:cubicBezTo>
                    <a:cubicBezTo>
                      <a:pt x="295" y="175"/>
                      <a:pt x="295" y="173"/>
                      <a:pt x="295" y="171"/>
                    </a:cubicBezTo>
                    <a:cubicBezTo>
                      <a:pt x="295" y="168"/>
                      <a:pt x="295" y="164"/>
                      <a:pt x="297" y="162"/>
                    </a:cubicBezTo>
                    <a:cubicBezTo>
                      <a:pt x="300" y="157"/>
                      <a:pt x="302" y="150"/>
                      <a:pt x="302" y="144"/>
                    </a:cubicBezTo>
                    <a:cubicBezTo>
                      <a:pt x="302" y="144"/>
                      <a:pt x="302" y="144"/>
                      <a:pt x="302" y="143"/>
                    </a:cubicBezTo>
                    <a:cubicBezTo>
                      <a:pt x="302" y="143"/>
                      <a:pt x="302" y="143"/>
                      <a:pt x="302" y="143"/>
                    </a:cubicBezTo>
                    <a:cubicBezTo>
                      <a:pt x="302" y="142"/>
                      <a:pt x="302" y="141"/>
                      <a:pt x="303" y="139"/>
                    </a:cubicBezTo>
                    <a:cubicBezTo>
                      <a:pt x="304" y="137"/>
                      <a:pt x="306" y="134"/>
                      <a:pt x="308" y="133"/>
                    </a:cubicBezTo>
                    <a:cubicBezTo>
                      <a:pt x="308" y="132"/>
                      <a:pt x="309" y="131"/>
                      <a:pt x="309" y="130"/>
                    </a:cubicBezTo>
                    <a:cubicBezTo>
                      <a:pt x="310" y="130"/>
                      <a:pt x="310" y="129"/>
                      <a:pt x="310" y="129"/>
                    </a:cubicBezTo>
                    <a:cubicBezTo>
                      <a:pt x="309" y="128"/>
                      <a:pt x="309" y="128"/>
                      <a:pt x="309" y="128"/>
                    </a:cubicBezTo>
                    <a:cubicBezTo>
                      <a:pt x="309" y="130"/>
                      <a:pt x="309" y="130"/>
                      <a:pt x="309" y="130"/>
                    </a:cubicBezTo>
                    <a:cubicBezTo>
                      <a:pt x="309" y="130"/>
                      <a:pt x="312" y="130"/>
                      <a:pt x="316" y="130"/>
                    </a:cubicBezTo>
                    <a:cubicBezTo>
                      <a:pt x="320" y="130"/>
                      <a:pt x="326" y="130"/>
                      <a:pt x="330" y="130"/>
                    </a:cubicBezTo>
                    <a:cubicBezTo>
                      <a:pt x="334" y="130"/>
                      <a:pt x="337" y="130"/>
                      <a:pt x="339" y="130"/>
                    </a:cubicBezTo>
                    <a:cubicBezTo>
                      <a:pt x="342" y="130"/>
                      <a:pt x="345" y="131"/>
                      <a:pt x="347" y="134"/>
                    </a:cubicBezTo>
                    <a:cubicBezTo>
                      <a:pt x="349" y="136"/>
                      <a:pt x="351" y="140"/>
                      <a:pt x="352" y="144"/>
                    </a:cubicBezTo>
                    <a:cubicBezTo>
                      <a:pt x="354" y="148"/>
                      <a:pt x="355" y="150"/>
                      <a:pt x="356" y="152"/>
                    </a:cubicBezTo>
                    <a:cubicBezTo>
                      <a:pt x="357" y="154"/>
                      <a:pt x="357" y="156"/>
                      <a:pt x="357" y="160"/>
                    </a:cubicBezTo>
                    <a:cubicBezTo>
                      <a:pt x="357" y="162"/>
                      <a:pt x="357" y="163"/>
                      <a:pt x="356" y="164"/>
                    </a:cubicBezTo>
                    <a:cubicBezTo>
                      <a:pt x="356" y="165"/>
                      <a:pt x="356" y="166"/>
                      <a:pt x="355" y="166"/>
                    </a:cubicBezTo>
                    <a:cubicBezTo>
                      <a:pt x="354" y="167"/>
                      <a:pt x="352" y="168"/>
                      <a:pt x="350" y="170"/>
                    </a:cubicBezTo>
                    <a:cubicBezTo>
                      <a:pt x="347" y="172"/>
                      <a:pt x="344" y="175"/>
                      <a:pt x="342" y="178"/>
                    </a:cubicBezTo>
                    <a:cubicBezTo>
                      <a:pt x="340" y="180"/>
                      <a:pt x="338" y="183"/>
                      <a:pt x="338" y="186"/>
                    </a:cubicBezTo>
                    <a:cubicBezTo>
                      <a:pt x="338" y="189"/>
                      <a:pt x="339" y="190"/>
                      <a:pt x="339" y="191"/>
                    </a:cubicBezTo>
                    <a:cubicBezTo>
                      <a:pt x="340" y="192"/>
                      <a:pt x="340" y="193"/>
                      <a:pt x="340" y="195"/>
                    </a:cubicBezTo>
                    <a:cubicBezTo>
                      <a:pt x="340" y="195"/>
                      <a:pt x="340" y="196"/>
                      <a:pt x="340" y="197"/>
                    </a:cubicBezTo>
                    <a:cubicBezTo>
                      <a:pt x="339" y="203"/>
                      <a:pt x="338" y="213"/>
                      <a:pt x="338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23" y="232"/>
                      <a:pt x="301" y="244"/>
                      <a:pt x="284" y="250"/>
                    </a:cubicBezTo>
                    <a:cubicBezTo>
                      <a:pt x="275" y="254"/>
                      <a:pt x="267" y="256"/>
                      <a:pt x="262" y="257"/>
                    </a:cubicBezTo>
                    <a:cubicBezTo>
                      <a:pt x="259" y="258"/>
                      <a:pt x="257" y="258"/>
                      <a:pt x="255" y="258"/>
                    </a:cubicBezTo>
                    <a:cubicBezTo>
                      <a:pt x="255" y="258"/>
                      <a:pt x="254" y="258"/>
                      <a:pt x="254" y="258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6"/>
                      <a:pt x="265" y="307"/>
                    </a:cubicBezTo>
                    <a:cubicBezTo>
                      <a:pt x="268" y="308"/>
                      <a:pt x="272" y="309"/>
                      <a:pt x="275" y="310"/>
                    </a:cubicBezTo>
                    <a:cubicBezTo>
                      <a:pt x="282" y="312"/>
                      <a:pt x="295" y="316"/>
                      <a:pt x="303" y="322"/>
                    </a:cubicBezTo>
                    <a:cubicBezTo>
                      <a:pt x="308" y="326"/>
                      <a:pt x="313" y="327"/>
                      <a:pt x="319" y="327"/>
                    </a:cubicBezTo>
                    <a:cubicBezTo>
                      <a:pt x="323" y="327"/>
                      <a:pt x="327" y="326"/>
                      <a:pt x="330" y="325"/>
                    </a:cubicBezTo>
                    <a:cubicBezTo>
                      <a:pt x="334" y="324"/>
                      <a:pt x="341" y="321"/>
                      <a:pt x="348" y="318"/>
                    </a:cubicBezTo>
                    <a:cubicBezTo>
                      <a:pt x="355" y="315"/>
                      <a:pt x="363" y="311"/>
                      <a:pt x="369" y="305"/>
                    </a:cubicBezTo>
                    <a:cubicBezTo>
                      <a:pt x="374" y="301"/>
                      <a:pt x="376" y="296"/>
                      <a:pt x="376" y="291"/>
                    </a:cubicBezTo>
                    <a:cubicBezTo>
                      <a:pt x="376" y="284"/>
                      <a:pt x="373" y="278"/>
                      <a:pt x="369" y="274"/>
                    </a:cubicBezTo>
                    <a:cubicBezTo>
                      <a:pt x="366" y="271"/>
                      <a:pt x="364" y="266"/>
                      <a:pt x="363" y="261"/>
                    </a:cubicBezTo>
                    <a:cubicBezTo>
                      <a:pt x="362" y="259"/>
                      <a:pt x="361" y="257"/>
                      <a:pt x="361" y="256"/>
                    </a:cubicBezTo>
                    <a:cubicBezTo>
                      <a:pt x="361" y="255"/>
                      <a:pt x="361" y="254"/>
                      <a:pt x="361" y="254"/>
                    </a:cubicBezTo>
                    <a:cubicBezTo>
                      <a:pt x="361" y="253"/>
                      <a:pt x="361" y="253"/>
                      <a:pt x="361" y="253"/>
                    </a:cubicBezTo>
                    <a:cubicBezTo>
                      <a:pt x="359" y="253"/>
                      <a:pt x="359" y="253"/>
                      <a:pt x="359" y="253"/>
                    </a:cubicBezTo>
                    <a:cubicBezTo>
                      <a:pt x="359" y="255"/>
                      <a:pt x="359" y="255"/>
                      <a:pt x="359" y="255"/>
                    </a:cubicBezTo>
                    <a:cubicBezTo>
                      <a:pt x="367" y="253"/>
                      <a:pt x="372" y="248"/>
                      <a:pt x="377" y="241"/>
                    </a:cubicBezTo>
                    <a:cubicBezTo>
                      <a:pt x="382" y="234"/>
                      <a:pt x="386" y="225"/>
                      <a:pt x="391" y="218"/>
                    </a:cubicBezTo>
                    <a:cubicBezTo>
                      <a:pt x="396" y="211"/>
                      <a:pt x="403" y="206"/>
                      <a:pt x="409" y="203"/>
                    </a:cubicBezTo>
                    <a:cubicBezTo>
                      <a:pt x="416" y="199"/>
                      <a:pt x="422" y="197"/>
                      <a:pt x="426" y="194"/>
                    </a:cubicBezTo>
                    <a:cubicBezTo>
                      <a:pt x="428" y="192"/>
                      <a:pt x="430" y="190"/>
                      <a:pt x="430" y="188"/>
                    </a:cubicBezTo>
                    <a:cubicBezTo>
                      <a:pt x="431" y="186"/>
                      <a:pt x="431" y="184"/>
                      <a:pt x="431" y="182"/>
                    </a:cubicBezTo>
                    <a:cubicBezTo>
                      <a:pt x="431" y="178"/>
                      <a:pt x="431" y="175"/>
                      <a:pt x="431" y="171"/>
                    </a:cubicBezTo>
                    <a:cubicBezTo>
                      <a:pt x="431" y="169"/>
                      <a:pt x="431" y="167"/>
                      <a:pt x="431" y="164"/>
                    </a:cubicBezTo>
                    <a:cubicBezTo>
                      <a:pt x="432" y="158"/>
                      <a:pt x="437" y="153"/>
                      <a:pt x="442" y="149"/>
                    </a:cubicBezTo>
                    <a:cubicBezTo>
                      <a:pt x="444" y="147"/>
                      <a:pt x="447" y="146"/>
                      <a:pt x="449" y="145"/>
                    </a:cubicBezTo>
                    <a:cubicBezTo>
                      <a:pt x="450" y="145"/>
                      <a:pt x="451" y="144"/>
                      <a:pt x="451" y="144"/>
                    </a:cubicBezTo>
                    <a:cubicBezTo>
                      <a:pt x="452" y="144"/>
                      <a:pt x="452" y="144"/>
                      <a:pt x="452" y="144"/>
                    </a:cubicBezTo>
                    <a:cubicBezTo>
                      <a:pt x="451" y="142"/>
                      <a:pt x="451" y="142"/>
                      <a:pt x="451" y="142"/>
                    </a:cubicBezTo>
                    <a:cubicBezTo>
                      <a:pt x="450" y="143"/>
                      <a:pt x="450" y="143"/>
                      <a:pt x="450" y="143"/>
                    </a:cubicBezTo>
                    <a:cubicBezTo>
                      <a:pt x="450" y="143"/>
                      <a:pt x="451" y="144"/>
                      <a:pt x="453" y="146"/>
                    </a:cubicBezTo>
                    <a:cubicBezTo>
                      <a:pt x="454" y="147"/>
                      <a:pt x="457" y="148"/>
                      <a:pt x="461" y="148"/>
                    </a:cubicBezTo>
                    <a:cubicBezTo>
                      <a:pt x="462" y="148"/>
                      <a:pt x="462" y="148"/>
                      <a:pt x="462" y="148"/>
                    </a:cubicBezTo>
                    <a:cubicBezTo>
                      <a:pt x="465" y="148"/>
                      <a:pt x="468" y="146"/>
                      <a:pt x="470" y="144"/>
                    </a:cubicBezTo>
                    <a:cubicBezTo>
                      <a:pt x="478" y="138"/>
                      <a:pt x="487" y="126"/>
                      <a:pt x="493" y="116"/>
                    </a:cubicBezTo>
                    <a:cubicBezTo>
                      <a:pt x="499" y="107"/>
                      <a:pt x="502" y="91"/>
                      <a:pt x="502" y="77"/>
                    </a:cubicBezTo>
                    <a:cubicBezTo>
                      <a:pt x="502" y="71"/>
                      <a:pt x="501" y="66"/>
                      <a:pt x="500" y="61"/>
                    </a:cubicBezTo>
                    <a:cubicBezTo>
                      <a:pt x="499" y="53"/>
                      <a:pt x="496" y="47"/>
                      <a:pt x="493" y="43"/>
                    </a:cubicBezTo>
                    <a:cubicBezTo>
                      <a:pt x="490" y="38"/>
                      <a:pt x="487" y="35"/>
                      <a:pt x="482" y="33"/>
                    </a:cubicBezTo>
                    <a:cubicBezTo>
                      <a:pt x="478" y="30"/>
                      <a:pt x="471" y="25"/>
                      <a:pt x="465" y="20"/>
                    </a:cubicBezTo>
                    <a:cubicBezTo>
                      <a:pt x="458" y="15"/>
                      <a:pt x="451" y="10"/>
                      <a:pt x="445" y="7"/>
                    </a:cubicBezTo>
                    <a:cubicBezTo>
                      <a:pt x="438" y="2"/>
                      <a:pt x="432" y="0"/>
                      <a:pt x="423" y="0"/>
                    </a:cubicBezTo>
                    <a:cubicBezTo>
                      <a:pt x="420" y="0"/>
                      <a:pt x="417" y="0"/>
                      <a:pt x="413" y="0"/>
                    </a:cubicBezTo>
                    <a:cubicBezTo>
                      <a:pt x="397" y="2"/>
                      <a:pt x="383" y="8"/>
                      <a:pt x="373" y="13"/>
                    </a:cubicBezTo>
                    <a:cubicBezTo>
                      <a:pt x="371" y="14"/>
                      <a:pt x="367" y="16"/>
                      <a:pt x="363" y="19"/>
                    </a:cubicBezTo>
                    <a:cubicBezTo>
                      <a:pt x="350" y="28"/>
                      <a:pt x="332" y="42"/>
                      <a:pt x="332" y="42"/>
                    </a:cubicBezTo>
                    <a:cubicBezTo>
                      <a:pt x="332" y="43"/>
                      <a:pt x="332" y="43"/>
                      <a:pt x="332" y="43"/>
                    </a:cubicBezTo>
                    <a:cubicBezTo>
                      <a:pt x="333" y="42"/>
                      <a:pt x="333" y="42"/>
                      <a:pt x="333" y="42"/>
                    </a:cubicBezTo>
                    <a:cubicBezTo>
                      <a:pt x="333" y="42"/>
                      <a:pt x="333" y="42"/>
                      <a:pt x="332" y="42"/>
                    </a:cubicBezTo>
                    <a:cubicBezTo>
                      <a:pt x="331" y="42"/>
                      <a:pt x="331" y="42"/>
                      <a:pt x="330" y="43"/>
                    </a:cubicBezTo>
                    <a:cubicBezTo>
                      <a:pt x="329" y="44"/>
                      <a:pt x="328" y="45"/>
                      <a:pt x="326" y="48"/>
                    </a:cubicBezTo>
                    <a:cubicBezTo>
                      <a:pt x="326" y="49"/>
                      <a:pt x="324" y="51"/>
                      <a:pt x="322" y="53"/>
                    </a:cubicBezTo>
                    <a:cubicBezTo>
                      <a:pt x="319" y="57"/>
                      <a:pt x="315" y="60"/>
                      <a:pt x="311" y="63"/>
                    </a:cubicBezTo>
                    <a:cubicBezTo>
                      <a:pt x="308" y="66"/>
                      <a:pt x="305" y="69"/>
                      <a:pt x="305" y="69"/>
                    </a:cubicBezTo>
                    <a:cubicBezTo>
                      <a:pt x="306" y="70"/>
                      <a:pt x="306" y="70"/>
                      <a:pt x="306" y="70"/>
                    </a:cubicBezTo>
                    <a:cubicBezTo>
                      <a:pt x="307" y="68"/>
                      <a:pt x="307" y="68"/>
                      <a:pt x="307" y="68"/>
                    </a:cubicBezTo>
                    <a:cubicBezTo>
                      <a:pt x="305" y="68"/>
                      <a:pt x="303" y="68"/>
                      <a:pt x="302" y="68"/>
                    </a:cubicBezTo>
                    <a:cubicBezTo>
                      <a:pt x="297" y="68"/>
                      <a:pt x="294" y="69"/>
                      <a:pt x="291" y="71"/>
                    </a:cubicBezTo>
                    <a:cubicBezTo>
                      <a:pt x="289" y="73"/>
                      <a:pt x="288" y="75"/>
                      <a:pt x="288" y="75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7" y="77"/>
                      <a:pt x="284" y="79"/>
                      <a:pt x="280" y="81"/>
                    </a:cubicBezTo>
                    <a:cubicBezTo>
                      <a:pt x="275" y="83"/>
                      <a:pt x="268" y="84"/>
                      <a:pt x="263" y="85"/>
                    </a:cubicBezTo>
                    <a:cubicBezTo>
                      <a:pt x="260" y="86"/>
                      <a:pt x="258" y="86"/>
                      <a:pt x="256" y="86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lnTo>
                      <a:pt x="254" y="8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9" name="Freeform 796"/>
              <p:cNvSpPr>
                <a:spLocks/>
              </p:cNvSpPr>
              <p:nvPr/>
            </p:nvSpPr>
            <p:spPr bwMode="auto">
              <a:xfrm>
                <a:off x="1989576" y="2469663"/>
                <a:ext cx="49213" cy="136525"/>
              </a:xfrm>
              <a:custGeom>
                <a:avLst/>
                <a:gdLst>
                  <a:gd name="T0" fmla="*/ 15 w 31"/>
                  <a:gd name="T1" fmla="*/ 2 h 86"/>
                  <a:gd name="T2" fmla="*/ 15 w 31"/>
                  <a:gd name="T3" fmla="*/ 2 h 86"/>
                  <a:gd name="T4" fmla="*/ 23 w 31"/>
                  <a:gd name="T5" fmla="*/ 4 h 86"/>
                  <a:gd name="T6" fmla="*/ 29 w 31"/>
                  <a:gd name="T7" fmla="*/ 15 h 86"/>
                  <a:gd name="T8" fmla="*/ 29 w 31"/>
                  <a:gd name="T9" fmla="*/ 15 h 86"/>
                  <a:gd name="T10" fmla="*/ 25 w 31"/>
                  <a:gd name="T11" fmla="*/ 55 h 86"/>
                  <a:gd name="T12" fmla="*/ 17 w 31"/>
                  <a:gd name="T13" fmla="*/ 71 h 86"/>
                  <a:gd name="T14" fmla="*/ 10 w 31"/>
                  <a:gd name="T15" fmla="*/ 78 h 86"/>
                  <a:gd name="T16" fmla="*/ 1 w 31"/>
                  <a:gd name="T17" fmla="*/ 84 h 86"/>
                  <a:gd name="T18" fmla="*/ 0 w 31"/>
                  <a:gd name="T19" fmla="*/ 85 h 86"/>
                  <a:gd name="T20" fmla="*/ 1 w 31"/>
                  <a:gd name="T21" fmla="*/ 86 h 86"/>
                  <a:gd name="T22" fmla="*/ 11 w 31"/>
                  <a:gd name="T23" fmla="*/ 80 h 86"/>
                  <a:gd name="T24" fmla="*/ 18 w 31"/>
                  <a:gd name="T25" fmla="*/ 72 h 86"/>
                  <a:gd name="T26" fmla="*/ 27 w 31"/>
                  <a:gd name="T27" fmla="*/ 55 h 86"/>
                  <a:gd name="T28" fmla="*/ 31 w 31"/>
                  <a:gd name="T29" fmla="*/ 15 h 86"/>
                  <a:gd name="T30" fmla="*/ 31 w 31"/>
                  <a:gd name="T31" fmla="*/ 15 h 86"/>
                  <a:gd name="T32" fmla="*/ 24 w 31"/>
                  <a:gd name="T33" fmla="*/ 2 h 86"/>
                  <a:gd name="T34" fmla="*/ 15 w 31"/>
                  <a:gd name="T35" fmla="*/ 0 h 86"/>
                  <a:gd name="T36" fmla="*/ 14 w 31"/>
                  <a:gd name="T37" fmla="*/ 0 h 86"/>
                  <a:gd name="T38" fmla="*/ 14 w 31"/>
                  <a:gd name="T39" fmla="*/ 1 h 86"/>
                  <a:gd name="T40" fmla="*/ 15 w 31"/>
                  <a:gd name="T41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20" y="2"/>
                      <a:pt x="23" y="4"/>
                    </a:cubicBezTo>
                    <a:cubicBezTo>
                      <a:pt x="26" y="6"/>
                      <a:pt x="29" y="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30"/>
                      <a:pt x="26" y="49"/>
                      <a:pt x="25" y="55"/>
                    </a:cubicBezTo>
                    <a:cubicBezTo>
                      <a:pt x="24" y="61"/>
                      <a:pt x="21" y="67"/>
                      <a:pt x="17" y="71"/>
                    </a:cubicBezTo>
                    <a:cubicBezTo>
                      <a:pt x="15" y="73"/>
                      <a:pt x="12" y="76"/>
                      <a:pt x="10" y="78"/>
                    </a:cubicBezTo>
                    <a:cubicBezTo>
                      <a:pt x="7" y="81"/>
                      <a:pt x="4" y="83"/>
                      <a:pt x="1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5" y="85"/>
                      <a:pt x="8" y="83"/>
                      <a:pt x="11" y="80"/>
                    </a:cubicBezTo>
                    <a:cubicBezTo>
                      <a:pt x="14" y="77"/>
                      <a:pt x="16" y="74"/>
                      <a:pt x="18" y="72"/>
                    </a:cubicBezTo>
                    <a:cubicBezTo>
                      <a:pt x="23" y="68"/>
                      <a:pt x="25" y="61"/>
                      <a:pt x="27" y="55"/>
                    </a:cubicBezTo>
                    <a:cubicBezTo>
                      <a:pt x="28" y="49"/>
                      <a:pt x="30" y="30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8"/>
                      <a:pt x="28" y="4"/>
                      <a:pt x="24" y="2"/>
                    </a:cubicBezTo>
                    <a:cubicBezTo>
                      <a:pt x="21" y="0"/>
                      <a:pt x="17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5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" name="Freeform 797"/>
              <p:cNvSpPr>
                <a:spLocks/>
              </p:cNvSpPr>
              <p:nvPr/>
            </p:nvSpPr>
            <p:spPr bwMode="auto">
              <a:xfrm>
                <a:off x="1975288" y="2580788"/>
                <a:ext cx="22225" cy="26988"/>
              </a:xfrm>
              <a:custGeom>
                <a:avLst/>
                <a:gdLst>
                  <a:gd name="T0" fmla="*/ 2 w 14"/>
                  <a:gd name="T1" fmla="*/ 16 h 17"/>
                  <a:gd name="T2" fmla="*/ 2 w 14"/>
                  <a:gd name="T3" fmla="*/ 15 h 17"/>
                  <a:gd name="T4" fmla="*/ 6 w 14"/>
                  <a:gd name="T5" fmla="*/ 9 h 17"/>
                  <a:gd name="T6" fmla="*/ 13 w 14"/>
                  <a:gd name="T7" fmla="*/ 2 h 17"/>
                  <a:gd name="T8" fmla="*/ 14 w 14"/>
                  <a:gd name="T9" fmla="*/ 1 h 17"/>
                  <a:gd name="T10" fmla="*/ 13 w 14"/>
                  <a:gd name="T11" fmla="*/ 1 h 17"/>
                  <a:gd name="T12" fmla="*/ 3 w 14"/>
                  <a:gd name="T13" fmla="*/ 9 h 17"/>
                  <a:gd name="T14" fmla="*/ 0 w 14"/>
                  <a:gd name="T15" fmla="*/ 15 h 17"/>
                  <a:gd name="T16" fmla="*/ 1 w 14"/>
                  <a:gd name="T17" fmla="*/ 17 h 17"/>
                  <a:gd name="T18" fmla="*/ 2 w 14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7">
                    <a:moveTo>
                      <a:pt x="2" y="16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4" y="11"/>
                      <a:pt x="6" y="9"/>
                    </a:cubicBezTo>
                    <a:cubicBezTo>
                      <a:pt x="7" y="6"/>
                      <a:pt x="10" y="3"/>
                      <a:pt x="13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0"/>
                      <a:pt x="13" y="1"/>
                    </a:cubicBezTo>
                    <a:cubicBezTo>
                      <a:pt x="8" y="2"/>
                      <a:pt x="5" y="5"/>
                      <a:pt x="3" y="9"/>
                    </a:cubicBezTo>
                    <a:cubicBezTo>
                      <a:pt x="1" y="12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7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1" name="Freeform 798"/>
              <p:cNvSpPr>
                <a:spLocks/>
              </p:cNvSpPr>
              <p:nvPr/>
            </p:nvSpPr>
            <p:spPr bwMode="auto">
              <a:xfrm>
                <a:off x="2094351" y="2415688"/>
                <a:ext cx="50800" cy="23813"/>
              </a:xfrm>
              <a:custGeom>
                <a:avLst/>
                <a:gdLst>
                  <a:gd name="T0" fmla="*/ 0 w 32"/>
                  <a:gd name="T1" fmla="*/ 13 h 14"/>
                  <a:gd name="T2" fmla="*/ 5 w 32"/>
                  <a:gd name="T3" fmla="*/ 14 h 14"/>
                  <a:gd name="T4" fmla="*/ 17 w 32"/>
                  <a:gd name="T5" fmla="*/ 11 h 14"/>
                  <a:gd name="T6" fmla="*/ 24 w 32"/>
                  <a:gd name="T7" fmla="*/ 5 h 14"/>
                  <a:gd name="T8" fmla="*/ 31 w 32"/>
                  <a:gd name="T9" fmla="*/ 2 h 14"/>
                  <a:gd name="T10" fmla="*/ 32 w 32"/>
                  <a:gd name="T11" fmla="*/ 1 h 14"/>
                  <a:gd name="T12" fmla="*/ 31 w 32"/>
                  <a:gd name="T13" fmla="*/ 0 h 14"/>
                  <a:gd name="T14" fmla="*/ 23 w 32"/>
                  <a:gd name="T15" fmla="*/ 3 h 14"/>
                  <a:gd name="T16" fmla="*/ 16 w 32"/>
                  <a:gd name="T17" fmla="*/ 9 h 14"/>
                  <a:gd name="T18" fmla="*/ 5 w 32"/>
                  <a:gd name="T19" fmla="*/ 12 h 14"/>
                  <a:gd name="T20" fmla="*/ 2 w 32"/>
                  <a:gd name="T21" fmla="*/ 11 h 14"/>
                  <a:gd name="T22" fmla="*/ 1 w 32"/>
                  <a:gd name="T23" fmla="*/ 11 h 14"/>
                  <a:gd name="T24" fmla="*/ 0 w 32"/>
                  <a:gd name="T25" fmla="*/ 12 h 14"/>
                  <a:gd name="T26" fmla="*/ 0 w 3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13"/>
                    </a:moveTo>
                    <a:cubicBezTo>
                      <a:pt x="0" y="13"/>
                      <a:pt x="2" y="14"/>
                      <a:pt x="5" y="14"/>
                    </a:cubicBezTo>
                    <a:cubicBezTo>
                      <a:pt x="9" y="14"/>
                      <a:pt x="14" y="13"/>
                      <a:pt x="17" y="11"/>
                    </a:cubicBezTo>
                    <a:cubicBezTo>
                      <a:pt x="20" y="9"/>
                      <a:pt x="22" y="7"/>
                      <a:pt x="24" y="5"/>
                    </a:cubicBezTo>
                    <a:cubicBezTo>
                      <a:pt x="26" y="3"/>
                      <a:pt x="28" y="2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7" y="0"/>
                      <a:pt x="25" y="2"/>
                      <a:pt x="23" y="3"/>
                    </a:cubicBezTo>
                    <a:cubicBezTo>
                      <a:pt x="21" y="5"/>
                      <a:pt x="19" y="7"/>
                      <a:pt x="16" y="9"/>
                    </a:cubicBezTo>
                    <a:cubicBezTo>
                      <a:pt x="14" y="11"/>
                      <a:pt x="9" y="12"/>
                      <a:pt x="5" y="12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2" name="Freeform 799"/>
              <p:cNvSpPr>
                <a:spLocks/>
              </p:cNvSpPr>
              <p:nvPr/>
            </p:nvSpPr>
            <p:spPr bwMode="auto">
              <a:xfrm>
                <a:off x="2172138" y="2418863"/>
                <a:ext cx="80963" cy="141288"/>
              </a:xfrm>
              <a:custGeom>
                <a:avLst/>
                <a:gdLst>
                  <a:gd name="T0" fmla="*/ 1 w 51"/>
                  <a:gd name="T1" fmla="*/ 2 h 88"/>
                  <a:gd name="T2" fmla="*/ 6 w 51"/>
                  <a:gd name="T3" fmla="*/ 6 h 88"/>
                  <a:gd name="T4" fmla="*/ 22 w 51"/>
                  <a:gd name="T5" fmla="*/ 21 h 88"/>
                  <a:gd name="T6" fmla="*/ 35 w 51"/>
                  <a:gd name="T7" fmla="*/ 34 h 88"/>
                  <a:gd name="T8" fmla="*/ 49 w 51"/>
                  <a:gd name="T9" fmla="*/ 62 h 88"/>
                  <a:gd name="T10" fmla="*/ 49 w 51"/>
                  <a:gd name="T11" fmla="*/ 63 h 88"/>
                  <a:gd name="T12" fmla="*/ 46 w 51"/>
                  <a:gd name="T13" fmla="*/ 79 h 88"/>
                  <a:gd name="T14" fmla="*/ 45 w 51"/>
                  <a:gd name="T15" fmla="*/ 84 h 88"/>
                  <a:gd name="T16" fmla="*/ 45 w 51"/>
                  <a:gd name="T17" fmla="*/ 86 h 88"/>
                  <a:gd name="T18" fmla="*/ 44 w 51"/>
                  <a:gd name="T19" fmla="*/ 86 h 88"/>
                  <a:gd name="T20" fmla="*/ 44 w 51"/>
                  <a:gd name="T21" fmla="*/ 86 h 88"/>
                  <a:gd name="T22" fmla="*/ 45 w 51"/>
                  <a:gd name="T23" fmla="*/ 87 h 88"/>
                  <a:gd name="T24" fmla="*/ 45 w 51"/>
                  <a:gd name="T25" fmla="*/ 86 h 88"/>
                  <a:gd name="T26" fmla="*/ 44 w 51"/>
                  <a:gd name="T27" fmla="*/ 86 h 88"/>
                  <a:gd name="T28" fmla="*/ 45 w 51"/>
                  <a:gd name="T29" fmla="*/ 87 h 88"/>
                  <a:gd name="T30" fmla="*/ 45 w 51"/>
                  <a:gd name="T31" fmla="*/ 86 h 88"/>
                  <a:gd name="T32" fmla="*/ 44 w 51"/>
                  <a:gd name="T33" fmla="*/ 87 h 88"/>
                  <a:gd name="T34" fmla="*/ 46 w 51"/>
                  <a:gd name="T35" fmla="*/ 88 h 88"/>
                  <a:gd name="T36" fmla="*/ 46 w 51"/>
                  <a:gd name="T37" fmla="*/ 87 h 88"/>
                  <a:gd name="T38" fmla="*/ 47 w 51"/>
                  <a:gd name="T39" fmla="*/ 86 h 88"/>
                  <a:gd name="T40" fmla="*/ 51 w 51"/>
                  <a:gd name="T41" fmla="*/ 63 h 88"/>
                  <a:gd name="T42" fmla="*/ 51 w 51"/>
                  <a:gd name="T43" fmla="*/ 62 h 88"/>
                  <a:gd name="T44" fmla="*/ 36 w 51"/>
                  <a:gd name="T45" fmla="*/ 33 h 88"/>
                  <a:gd name="T46" fmla="*/ 29 w 51"/>
                  <a:gd name="T47" fmla="*/ 25 h 88"/>
                  <a:gd name="T48" fmla="*/ 2 w 51"/>
                  <a:gd name="T49" fmla="*/ 0 h 88"/>
                  <a:gd name="T50" fmla="*/ 1 w 51"/>
                  <a:gd name="T51" fmla="*/ 0 h 88"/>
                  <a:gd name="T52" fmla="*/ 1 w 51"/>
                  <a:gd name="T5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88">
                    <a:moveTo>
                      <a:pt x="1" y="2"/>
                    </a:moveTo>
                    <a:cubicBezTo>
                      <a:pt x="1" y="2"/>
                      <a:pt x="3" y="3"/>
                      <a:pt x="6" y="6"/>
                    </a:cubicBezTo>
                    <a:cubicBezTo>
                      <a:pt x="10" y="10"/>
                      <a:pt x="16" y="16"/>
                      <a:pt x="22" y="21"/>
                    </a:cubicBezTo>
                    <a:cubicBezTo>
                      <a:pt x="28" y="27"/>
                      <a:pt x="33" y="32"/>
                      <a:pt x="35" y="34"/>
                    </a:cubicBezTo>
                    <a:cubicBezTo>
                      <a:pt x="40" y="41"/>
                      <a:pt x="49" y="52"/>
                      <a:pt x="49" y="62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8" y="69"/>
                      <a:pt x="47" y="74"/>
                      <a:pt x="46" y="79"/>
                    </a:cubicBezTo>
                    <a:cubicBezTo>
                      <a:pt x="46" y="81"/>
                      <a:pt x="46" y="83"/>
                      <a:pt x="45" y="84"/>
                    </a:cubicBezTo>
                    <a:cubicBezTo>
                      <a:pt x="45" y="85"/>
                      <a:pt x="45" y="85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7"/>
                      <a:pt x="44" y="87"/>
                    </a:cubicBezTo>
                    <a:cubicBezTo>
                      <a:pt x="44" y="88"/>
                      <a:pt x="45" y="88"/>
                      <a:pt x="46" y="88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8" y="83"/>
                      <a:pt x="50" y="73"/>
                      <a:pt x="51" y="63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0" y="51"/>
                      <a:pt x="41" y="40"/>
                      <a:pt x="36" y="33"/>
                    </a:cubicBezTo>
                    <a:cubicBezTo>
                      <a:pt x="35" y="31"/>
                      <a:pt x="32" y="28"/>
                      <a:pt x="29" y="25"/>
                    </a:cubicBezTo>
                    <a:cubicBezTo>
                      <a:pt x="19" y="15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3" name="Freeform 800"/>
              <p:cNvSpPr>
                <a:spLocks/>
              </p:cNvSpPr>
              <p:nvPr/>
            </p:nvSpPr>
            <p:spPr bwMode="auto">
              <a:xfrm>
                <a:off x="2203888" y="2572851"/>
                <a:ext cx="33338" cy="57150"/>
              </a:xfrm>
              <a:custGeom>
                <a:avLst/>
                <a:gdLst>
                  <a:gd name="T0" fmla="*/ 19 w 21"/>
                  <a:gd name="T1" fmla="*/ 1 h 35"/>
                  <a:gd name="T2" fmla="*/ 9 w 21"/>
                  <a:gd name="T3" fmla="*/ 13 h 35"/>
                  <a:gd name="T4" fmla="*/ 3 w 21"/>
                  <a:gd name="T5" fmla="*/ 19 h 35"/>
                  <a:gd name="T6" fmla="*/ 1 w 21"/>
                  <a:gd name="T7" fmla="*/ 24 h 35"/>
                  <a:gd name="T8" fmla="*/ 1 w 21"/>
                  <a:gd name="T9" fmla="*/ 24 h 35"/>
                  <a:gd name="T10" fmla="*/ 1 w 21"/>
                  <a:gd name="T11" fmla="*/ 26 h 35"/>
                  <a:gd name="T12" fmla="*/ 1 w 21"/>
                  <a:gd name="T13" fmla="*/ 31 h 35"/>
                  <a:gd name="T14" fmla="*/ 0 w 21"/>
                  <a:gd name="T15" fmla="*/ 34 h 35"/>
                  <a:gd name="T16" fmla="*/ 1 w 21"/>
                  <a:gd name="T17" fmla="*/ 35 h 35"/>
                  <a:gd name="T18" fmla="*/ 2 w 21"/>
                  <a:gd name="T19" fmla="*/ 34 h 35"/>
                  <a:gd name="T20" fmla="*/ 3 w 21"/>
                  <a:gd name="T21" fmla="*/ 26 h 35"/>
                  <a:gd name="T22" fmla="*/ 3 w 21"/>
                  <a:gd name="T23" fmla="*/ 24 h 35"/>
                  <a:gd name="T24" fmla="*/ 3 w 21"/>
                  <a:gd name="T25" fmla="*/ 24 h 35"/>
                  <a:gd name="T26" fmla="*/ 5 w 21"/>
                  <a:gd name="T27" fmla="*/ 21 h 35"/>
                  <a:gd name="T28" fmla="*/ 10 w 21"/>
                  <a:gd name="T29" fmla="*/ 14 h 35"/>
                  <a:gd name="T30" fmla="*/ 17 w 21"/>
                  <a:gd name="T31" fmla="*/ 6 h 35"/>
                  <a:gd name="T32" fmla="*/ 21 w 21"/>
                  <a:gd name="T33" fmla="*/ 2 h 35"/>
                  <a:gd name="T34" fmla="*/ 21 w 21"/>
                  <a:gd name="T35" fmla="*/ 1 h 35"/>
                  <a:gd name="T36" fmla="*/ 19 w 21"/>
                  <a:gd name="T3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19" y="1"/>
                    </a:moveTo>
                    <a:cubicBezTo>
                      <a:pt x="19" y="1"/>
                      <a:pt x="14" y="6"/>
                      <a:pt x="9" y="13"/>
                    </a:cubicBezTo>
                    <a:cubicBezTo>
                      <a:pt x="6" y="16"/>
                      <a:pt x="4" y="18"/>
                      <a:pt x="3" y="19"/>
                    </a:cubicBezTo>
                    <a:cubicBezTo>
                      <a:pt x="2" y="21"/>
                      <a:pt x="1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7"/>
                      <a:pt x="1" y="30"/>
                      <a:pt x="1" y="31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4"/>
                      <a:pt x="3" y="29"/>
                      <a:pt x="3" y="26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2"/>
                      <a:pt x="3" y="22"/>
                      <a:pt x="5" y="21"/>
                    </a:cubicBezTo>
                    <a:cubicBezTo>
                      <a:pt x="6" y="19"/>
                      <a:pt x="8" y="18"/>
                      <a:pt x="10" y="14"/>
                    </a:cubicBezTo>
                    <a:cubicBezTo>
                      <a:pt x="13" y="11"/>
                      <a:pt x="15" y="8"/>
                      <a:pt x="17" y="6"/>
                    </a:cubicBezTo>
                    <a:cubicBezTo>
                      <a:pt x="19" y="3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1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4" name="Freeform 801"/>
              <p:cNvSpPr>
                <a:spLocks/>
              </p:cNvSpPr>
              <p:nvPr/>
            </p:nvSpPr>
            <p:spPr bwMode="auto">
              <a:xfrm>
                <a:off x="2024501" y="2699851"/>
                <a:ext cx="31750" cy="44450"/>
              </a:xfrm>
              <a:custGeom>
                <a:avLst/>
                <a:gdLst>
                  <a:gd name="T0" fmla="*/ 2 w 20"/>
                  <a:gd name="T1" fmla="*/ 28 h 28"/>
                  <a:gd name="T2" fmla="*/ 20 w 20"/>
                  <a:gd name="T3" fmla="*/ 2 h 28"/>
                  <a:gd name="T4" fmla="*/ 20 w 20"/>
                  <a:gd name="T5" fmla="*/ 1 h 28"/>
                  <a:gd name="T6" fmla="*/ 18 w 20"/>
                  <a:gd name="T7" fmla="*/ 1 h 28"/>
                  <a:gd name="T8" fmla="*/ 6 w 20"/>
                  <a:gd name="T9" fmla="*/ 20 h 28"/>
                  <a:gd name="T10" fmla="*/ 2 w 20"/>
                  <a:gd name="T11" fmla="*/ 25 h 28"/>
                  <a:gd name="T12" fmla="*/ 1 w 20"/>
                  <a:gd name="T13" fmla="*/ 26 h 28"/>
                  <a:gd name="T14" fmla="*/ 1 w 20"/>
                  <a:gd name="T15" fmla="*/ 26 h 28"/>
                  <a:gd name="T16" fmla="*/ 1 w 20"/>
                  <a:gd name="T17" fmla="*/ 28 h 28"/>
                  <a:gd name="T18" fmla="*/ 2 w 20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8">
                    <a:moveTo>
                      <a:pt x="2" y="28"/>
                    </a:moveTo>
                    <a:cubicBezTo>
                      <a:pt x="2" y="28"/>
                      <a:pt x="11" y="19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0"/>
                      <a:pt x="18" y="1"/>
                      <a:pt x="18" y="1"/>
                    </a:cubicBezTo>
                    <a:cubicBezTo>
                      <a:pt x="14" y="9"/>
                      <a:pt x="9" y="16"/>
                      <a:pt x="6" y="20"/>
                    </a:cubicBezTo>
                    <a:cubicBezTo>
                      <a:pt x="4" y="22"/>
                      <a:pt x="3" y="24"/>
                      <a:pt x="2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5" name="Freeform 802"/>
              <p:cNvSpPr>
                <a:spLocks/>
              </p:cNvSpPr>
              <p:nvPr/>
            </p:nvSpPr>
            <p:spPr bwMode="auto">
              <a:xfrm>
                <a:off x="1756213" y="2822088"/>
                <a:ext cx="76200" cy="46038"/>
              </a:xfrm>
              <a:custGeom>
                <a:avLst/>
                <a:gdLst>
                  <a:gd name="T0" fmla="*/ 10 w 47"/>
                  <a:gd name="T1" fmla="*/ 2 h 29"/>
                  <a:gd name="T2" fmla="*/ 10 w 47"/>
                  <a:gd name="T3" fmla="*/ 0 h 29"/>
                  <a:gd name="T4" fmla="*/ 5 w 47"/>
                  <a:gd name="T5" fmla="*/ 3 h 29"/>
                  <a:gd name="T6" fmla="*/ 2 w 47"/>
                  <a:gd name="T7" fmla="*/ 5 h 29"/>
                  <a:gd name="T8" fmla="*/ 0 w 47"/>
                  <a:gd name="T9" fmla="*/ 10 h 29"/>
                  <a:gd name="T10" fmla="*/ 0 w 47"/>
                  <a:gd name="T11" fmla="*/ 13 h 29"/>
                  <a:gd name="T12" fmla="*/ 4 w 47"/>
                  <a:gd name="T13" fmla="*/ 25 h 29"/>
                  <a:gd name="T14" fmla="*/ 14 w 47"/>
                  <a:gd name="T15" fmla="*/ 29 h 29"/>
                  <a:gd name="T16" fmla="*/ 22 w 47"/>
                  <a:gd name="T17" fmla="*/ 28 h 29"/>
                  <a:gd name="T18" fmla="*/ 44 w 47"/>
                  <a:gd name="T19" fmla="*/ 21 h 29"/>
                  <a:gd name="T20" fmla="*/ 47 w 47"/>
                  <a:gd name="T21" fmla="*/ 20 h 29"/>
                  <a:gd name="T22" fmla="*/ 45 w 47"/>
                  <a:gd name="T23" fmla="*/ 18 h 29"/>
                  <a:gd name="T24" fmla="*/ 31 w 47"/>
                  <a:gd name="T25" fmla="*/ 10 h 29"/>
                  <a:gd name="T26" fmla="*/ 19 w 47"/>
                  <a:gd name="T27" fmla="*/ 4 h 29"/>
                  <a:gd name="T28" fmla="*/ 10 w 47"/>
                  <a:gd name="T29" fmla="*/ 0 h 29"/>
                  <a:gd name="T30" fmla="*/ 10 w 47"/>
                  <a:gd name="T31" fmla="*/ 0 h 29"/>
                  <a:gd name="T32" fmla="*/ 10 w 47"/>
                  <a:gd name="T33" fmla="*/ 0 h 29"/>
                  <a:gd name="T34" fmla="*/ 10 w 47"/>
                  <a:gd name="T35" fmla="*/ 2 h 29"/>
                  <a:gd name="T36" fmla="*/ 10 w 47"/>
                  <a:gd name="T37" fmla="*/ 3 h 29"/>
                  <a:gd name="T38" fmla="*/ 18 w 47"/>
                  <a:gd name="T39" fmla="*/ 6 h 29"/>
                  <a:gd name="T40" fmla="*/ 34 w 47"/>
                  <a:gd name="T41" fmla="*/ 16 h 29"/>
                  <a:gd name="T42" fmla="*/ 41 w 47"/>
                  <a:gd name="T43" fmla="*/ 19 h 29"/>
                  <a:gd name="T44" fmla="*/ 43 w 47"/>
                  <a:gd name="T45" fmla="*/ 21 h 29"/>
                  <a:gd name="T46" fmla="*/ 44 w 47"/>
                  <a:gd name="T47" fmla="*/ 20 h 29"/>
                  <a:gd name="T48" fmla="*/ 43 w 47"/>
                  <a:gd name="T49" fmla="*/ 18 h 29"/>
                  <a:gd name="T50" fmla="*/ 35 w 47"/>
                  <a:gd name="T51" fmla="*/ 21 h 29"/>
                  <a:gd name="T52" fmla="*/ 22 w 47"/>
                  <a:gd name="T53" fmla="*/ 25 h 29"/>
                  <a:gd name="T54" fmla="*/ 14 w 47"/>
                  <a:gd name="T55" fmla="*/ 26 h 29"/>
                  <a:gd name="T56" fmla="*/ 7 w 47"/>
                  <a:gd name="T57" fmla="*/ 23 h 29"/>
                  <a:gd name="T58" fmla="*/ 3 w 47"/>
                  <a:gd name="T59" fmla="*/ 13 h 29"/>
                  <a:gd name="T60" fmla="*/ 3 w 47"/>
                  <a:gd name="T61" fmla="*/ 10 h 29"/>
                  <a:gd name="T62" fmla="*/ 4 w 47"/>
                  <a:gd name="T63" fmla="*/ 7 h 29"/>
                  <a:gd name="T64" fmla="*/ 8 w 47"/>
                  <a:gd name="T65" fmla="*/ 4 h 29"/>
                  <a:gd name="T66" fmla="*/ 10 w 47"/>
                  <a:gd name="T67" fmla="*/ 3 h 29"/>
                  <a:gd name="T68" fmla="*/ 10 w 47"/>
                  <a:gd name="T69" fmla="*/ 3 h 29"/>
                  <a:gd name="T70" fmla="*/ 11 w 47"/>
                  <a:gd name="T71" fmla="*/ 3 h 29"/>
                  <a:gd name="T72" fmla="*/ 10 w 47"/>
                  <a:gd name="T73" fmla="*/ 2 h 29"/>
                  <a:gd name="T74" fmla="*/ 10 w 47"/>
                  <a:gd name="T75" fmla="*/ 3 h 29"/>
                  <a:gd name="T76" fmla="*/ 10 w 47"/>
                  <a:gd name="T7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29">
                    <a:moveTo>
                      <a:pt x="10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7"/>
                      <a:pt x="1" y="21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30" y="26"/>
                      <a:pt x="44" y="21"/>
                      <a:pt x="44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38" y="14"/>
                      <a:pt x="31" y="10"/>
                    </a:cubicBezTo>
                    <a:cubicBezTo>
                      <a:pt x="27" y="8"/>
                      <a:pt x="23" y="5"/>
                      <a:pt x="19" y="4"/>
                    </a:cubicBezTo>
                    <a:cubicBezTo>
                      <a:pt x="16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4" y="5"/>
                      <a:pt x="18" y="6"/>
                    </a:cubicBezTo>
                    <a:cubicBezTo>
                      <a:pt x="23" y="9"/>
                      <a:pt x="29" y="13"/>
                      <a:pt x="34" y="16"/>
                    </a:cubicBezTo>
                    <a:cubicBezTo>
                      <a:pt x="37" y="17"/>
                      <a:pt x="39" y="18"/>
                      <a:pt x="41" y="19"/>
                    </a:cubicBezTo>
                    <a:cubicBezTo>
                      <a:pt x="42" y="20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0" y="20"/>
                      <a:pt x="35" y="21"/>
                    </a:cubicBezTo>
                    <a:cubicBezTo>
                      <a:pt x="31" y="23"/>
                      <a:pt x="25" y="24"/>
                      <a:pt x="22" y="25"/>
                    </a:cubicBezTo>
                    <a:cubicBezTo>
                      <a:pt x="19" y="26"/>
                      <a:pt x="17" y="26"/>
                      <a:pt x="14" y="26"/>
                    </a:cubicBezTo>
                    <a:cubicBezTo>
                      <a:pt x="11" y="26"/>
                      <a:pt x="9" y="25"/>
                      <a:pt x="7" y="23"/>
                    </a:cubicBezTo>
                    <a:cubicBezTo>
                      <a:pt x="4" y="20"/>
                      <a:pt x="3" y="17"/>
                      <a:pt x="3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4" y="7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6" name="Freeform 803"/>
              <p:cNvSpPr>
                <a:spLocks/>
              </p:cNvSpPr>
              <p:nvPr/>
            </p:nvSpPr>
            <p:spPr bwMode="auto">
              <a:xfrm>
                <a:off x="1937188" y="2822088"/>
                <a:ext cx="76200" cy="46038"/>
              </a:xfrm>
              <a:custGeom>
                <a:avLst/>
                <a:gdLst>
                  <a:gd name="T0" fmla="*/ 37 w 47"/>
                  <a:gd name="T1" fmla="*/ 2 h 29"/>
                  <a:gd name="T2" fmla="*/ 36 w 47"/>
                  <a:gd name="T3" fmla="*/ 3 h 29"/>
                  <a:gd name="T4" fmla="*/ 37 w 47"/>
                  <a:gd name="T5" fmla="*/ 3 h 29"/>
                  <a:gd name="T6" fmla="*/ 41 w 47"/>
                  <a:gd name="T7" fmla="*/ 6 h 29"/>
                  <a:gd name="T8" fmla="*/ 44 w 47"/>
                  <a:gd name="T9" fmla="*/ 10 h 29"/>
                  <a:gd name="T10" fmla="*/ 44 w 47"/>
                  <a:gd name="T11" fmla="*/ 13 h 29"/>
                  <a:gd name="T12" fmla="*/ 40 w 47"/>
                  <a:gd name="T13" fmla="*/ 23 h 29"/>
                  <a:gd name="T14" fmla="*/ 33 w 47"/>
                  <a:gd name="T15" fmla="*/ 26 h 29"/>
                  <a:gd name="T16" fmla="*/ 25 w 47"/>
                  <a:gd name="T17" fmla="*/ 25 h 29"/>
                  <a:gd name="T18" fmla="*/ 12 w 47"/>
                  <a:gd name="T19" fmla="*/ 21 h 29"/>
                  <a:gd name="T20" fmla="*/ 4 w 47"/>
                  <a:gd name="T21" fmla="*/ 18 h 29"/>
                  <a:gd name="T22" fmla="*/ 3 w 47"/>
                  <a:gd name="T23" fmla="*/ 20 h 29"/>
                  <a:gd name="T24" fmla="*/ 4 w 47"/>
                  <a:gd name="T25" fmla="*/ 21 h 29"/>
                  <a:gd name="T26" fmla="*/ 8 w 47"/>
                  <a:gd name="T27" fmla="*/ 18 h 29"/>
                  <a:gd name="T28" fmla="*/ 24 w 47"/>
                  <a:gd name="T29" fmla="*/ 9 h 29"/>
                  <a:gd name="T30" fmla="*/ 32 w 47"/>
                  <a:gd name="T31" fmla="*/ 5 h 29"/>
                  <a:gd name="T32" fmla="*/ 37 w 47"/>
                  <a:gd name="T33" fmla="*/ 3 h 29"/>
                  <a:gd name="T34" fmla="*/ 37 w 47"/>
                  <a:gd name="T35" fmla="*/ 2 h 29"/>
                  <a:gd name="T36" fmla="*/ 36 w 47"/>
                  <a:gd name="T37" fmla="*/ 3 h 29"/>
                  <a:gd name="T38" fmla="*/ 37 w 47"/>
                  <a:gd name="T39" fmla="*/ 2 h 29"/>
                  <a:gd name="T40" fmla="*/ 37 w 47"/>
                  <a:gd name="T41" fmla="*/ 0 h 29"/>
                  <a:gd name="T42" fmla="*/ 28 w 47"/>
                  <a:gd name="T43" fmla="*/ 4 h 29"/>
                  <a:gd name="T44" fmla="*/ 2 w 47"/>
                  <a:gd name="T45" fmla="*/ 18 h 29"/>
                  <a:gd name="T46" fmla="*/ 0 w 47"/>
                  <a:gd name="T47" fmla="*/ 20 h 29"/>
                  <a:gd name="T48" fmla="*/ 3 w 47"/>
                  <a:gd name="T49" fmla="*/ 21 h 29"/>
                  <a:gd name="T50" fmla="*/ 25 w 47"/>
                  <a:gd name="T51" fmla="*/ 28 h 29"/>
                  <a:gd name="T52" fmla="*/ 33 w 47"/>
                  <a:gd name="T53" fmla="*/ 29 h 29"/>
                  <a:gd name="T54" fmla="*/ 43 w 47"/>
                  <a:gd name="T55" fmla="*/ 25 h 29"/>
                  <a:gd name="T56" fmla="*/ 47 w 47"/>
                  <a:gd name="T57" fmla="*/ 13 h 29"/>
                  <a:gd name="T58" fmla="*/ 47 w 47"/>
                  <a:gd name="T59" fmla="*/ 10 h 29"/>
                  <a:gd name="T60" fmla="*/ 45 w 47"/>
                  <a:gd name="T61" fmla="*/ 5 h 29"/>
                  <a:gd name="T62" fmla="*/ 37 w 47"/>
                  <a:gd name="T63" fmla="*/ 0 h 29"/>
                  <a:gd name="T64" fmla="*/ 37 w 47"/>
                  <a:gd name="T65" fmla="*/ 0 h 29"/>
                  <a:gd name="T66" fmla="*/ 37 w 47"/>
                  <a:gd name="T67" fmla="*/ 0 h 29"/>
                  <a:gd name="T68" fmla="*/ 37 w 47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29">
                    <a:moveTo>
                      <a:pt x="37" y="2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9" y="4"/>
                      <a:pt x="41" y="6"/>
                    </a:cubicBezTo>
                    <a:cubicBezTo>
                      <a:pt x="43" y="7"/>
                      <a:pt x="44" y="8"/>
                      <a:pt x="44" y="10"/>
                    </a:cubicBezTo>
                    <a:cubicBezTo>
                      <a:pt x="44" y="11"/>
                      <a:pt x="44" y="12"/>
                      <a:pt x="44" y="13"/>
                    </a:cubicBezTo>
                    <a:cubicBezTo>
                      <a:pt x="44" y="17"/>
                      <a:pt x="43" y="20"/>
                      <a:pt x="40" y="23"/>
                    </a:cubicBezTo>
                    <a:cubicBezTo>
                      <a:pt x="38" y="25"/>
                      <a:pt x="36" y="26"/>
                      <a:pt x="33" y="26"/>
                    </a:cubicBezTo>
                    <a:cubicBezTo>
                      <a:pt x="30" y="26"/>
                      <a:pt x="28" y="26"/>
                      <a:pt x="25" y="25"/>
                    </a:cubicBezTo>
                    <a:cubicBezTo>
                      <a:pt x="22" y="24"/>
                      <a:pt x="16" y="23"/>
                      <a:pt x="12" y="21"/>
                    </a:cubicBezTo>
                    <a:cubicBezTo>
                      <a:pt x="7" y="20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6" y="20"/>
                      <a:pt x="8" y="18"/>
                    </a:cubicBezTo>
                    <a:cubicBezTo>
                      <a:pt x="12" y="16"/>
                      <a:pt x="18" y="12"/>
                      <a:pt x="24" y="9"/>
                    </a:cubicBezTo>
                    <a:cubicBezTo>
                      <a:pt x="26" y="8"/>
                      <a:pt x="29" y="6"/>
                      <a:pt x="32" y="5"/>
                    </a:cubicBezTo>
                    <a:cubicBezTo>
                      <a:pt x="34" y="4"/>
                      <a:pt x="36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"/>
                      <a:pt x="31" y="2"/>
                      <a:pt x="28" y="4"/>
                    </a:cubicBezTo>
                    <a:cubicBezTo>
                      <a:pt x="17" y="9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7" y="26"/>
                      <a:pt x="25" y="28"/>
                    </a:cubicBezTo>
                    <a:cubicBezTo>
                      <a:pt x="27" y="28"/>
                      <a:pt x="30" y="29"/>
                      <a:pt x="33" y="29"/>
                    </a:cubicBezTo>
                    <a:cubicBezTo>
                      <a:pt x="36" y="29"/>
                      <a:pt x="40" y="28"/>
                      <a:pt x="43" y="25"/>
                    </a:cubicBezTo>
                    <a:cubicBezTo>
                      <a:pt x="46" y="21"/>
                      <a:pt x="47" y="17"/>
                      <a:pt x="47" y="13"/>
                    </a:cubicBezTo>
                    <a:cubicBezTo>
                      <a:pt x="47" y="12"/>
                      <a:pt x="47" y="11"/>
                      <a:pt x="47" y="10"/>
                    </a:cubicBezTo>
                    <a:cubicBezTo>
                      <a:pt x="47" y="8"/>
                      <a:pt x="46" y="7"/>
                      <a:pt x="45" y="5"/>
                    </a:cubicBezTo>
                    <a:cubicBezTo>
                      <a:pt x="42" y="2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7" name="Freeform 804"/>
              <p:cNvSpPr>
                <a:spLocks/>
              </p:cNvSpPr>
              <p:nvPr/>
            </p:nvSpPr>
            <p:spPr bwMode="auto">
              <a:xfrm>
                <a:off x="1899088" y="2850663"/>
                <a:ext cx="46038" cy="39688"/>
              </a:xfrm>
              <a:custGeom>
                <a:avLst/>
                <a:gdLst>
                  <a:gd name="T0" fmla="*/ 26 w 29"/>
                  <a:gd name="T1" fmla="*/ 0 h 25"/>
                  <a:gd name="T2" fmla="*/ 13 w 29"/>
                  <a:gd name="T3" fmla="*/ 11 h 25"/>
                  <a:gd name="T4" fmla="*/ 6 w 29"/>
                  <a:gd name="T5" fmla="*/ 18 h 25"/>
                  <a:gd name="T6" fmla="*/ 3 w 29"/>
                  <a:gd name="T7" fmla="*/ 21 h 25"/>
                  <a:gd name="T8" fmla="*/ 1 w 29"/>
                  <a:gd name="T9" fmla="*/ 22 h 25"/>
                  <a:gd name="T10" fmla="*/ 0 w 29"/>
                  <a:gd name="T11" fmla="*/ 24 h 25"/>
                  <a:gd name="T12" fmla="*/ 1 w 29"/>
                  <a:gd name="T13" fmla="*/ 25 h 25"/>
                  <a:gd name="T14" fmla="*/ 5 w 29"/>
                  <a:gd name="T15" fmla="*/ 24 h 25"/>
                  <a:gd name="T16" fmla="*/ 15 w 29"/>
                  <a:gd name="T17" fmla="*/ 13 h 25"/>
                  <a:gd name="T18" fmla="*/ 23 w 29"/>
                  <a:gd name="T19" fmla="*/ 7 h 25"/>
                  <a:gd name="T20" fmla="*/ 28 w 29"/>
                  <a:gd name="T21" fmla="*/ 3 h 25"/>
                  <a:gd name="T22" fmla="*/ 28 w 29"/>
                  <a:gd name="T23" fmla="*/ 1 h 25"/>
                  <a:gd name="T24" fmla="*/ 26 w 2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6" y="0"/>
                    </a:moveTo>
                    <a:cubicBezTo>
                      <a:pt x="26" y="1"/>
                      <a:pt x="18" y="7"/>
                      <a:pt x="13" y="11"/>
                    </a:cubicBezTo>
                    <a:cubicBezTo>
                      <a:pt x="11" y="13"/>
                      <a:pt x="8" y="16"/>
                      <a:pt x="6" y="18"/>
                    </a:cubicBezTo>
                    <a:cubicBezTo>
                      <a:pt x="5" y="19"/>
                      <a:pt x="4" y="20"/>
                      <a:pt x="3" y="21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3" y="25"/>
                      <a:pt x="4" y="24"/>
                      <a:pt x="5" y="24"/>
                    </a:cubicBezTo>
                    <a:cubicBezTo>
                      <a:pt x="8" y="21"/>
                      <a:pt x="12" y="16"/>
                      <a:pt x="15" y="13"/>
                    </a:cubicBezTo>
                    <a:cubicBezTo>
                      <a:pt x="17" y="11"/>
                      <a:pt x="21" y="9"/>
                      <a:pt x="23" y="7"/>
                    </a:cubicBezTo>
                    <a:cubicBezTo>
                      <a:pt x="26" y="4"/>
                      <a:pt x="28" y="3"/>
                      <a:pt x="28" y="3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8" name="Freeform 805"/>
              <p:cNvSpPr>
                <a:spLocks/>
              </p:cNvSpPr>
              <p:nvPr/>
            </p:nvSpPr>
            <p:spPr bwMode="auto">
              <a:xfrm>
                <a:off x="1994338" y="2814151"/>
                <a:ext cx="31750" cy="14288"/>
              </a:xfrm>
              <a:custGeom>
                <a:avLst/>
                <a:gdLst>
                  <a:gd name="T0" fmla="*/ 2 w 20"/>
                  <a:gd name="T1" fmla="*/ 8 h 9"/>
                  <a:gd name="T2" fmla="*/ 4 w 20"/>
                  <a:gd name="T3" fmla="*/ 7 h 9"/>
                  <a:gd name="T4" fmla="*/ 12 w 20"/>
                  <a:gd name="T5" fmla="*/ 4 h 9"/>
                  <a:gd name="T6" fmla="*/ 19 w 20"/>
                  <a:gd name="T7" fmla="*/ 3 h 9"/>
                  <a:gd name="T8" fmla="*/ 19 w 20"/>
                  <a:gd name="T9" fmla="*/ 3 h 9"/>
                  <a:gd name="T10" fmla="*/ 20 w 20"/>
                  <a:gd name="T11" fmla="*/ 1 h 9"/>
                  <a:gd name="T12" fmla="*/ 19 w 20"/>
                  <a:gd name="T13" fmla="*/ 0 h 9"/>
                  <a:gd name="T14" fmla="*/ 19 w 20"/>
                  <a:gd name="T15" fmla="*/ 0 h 9"/>
                  <a:gd name="T16" fmla="*/ 14 w 20"/>
                  <a:gd name="T17" fmla="*/ 1 h 9"/>
                  <a:gd name="T18" fmla="*/ 1 w 20"/>
                  <a:gd name="T19" fmla="*/ 5 h 9"/>
                  <a:gd name="T20" fmla="*/ 0 w 20"/>
                  <a:gd name="T21" fmla="*/ 7 h 9"/>
                  <a:gd name="T22" fmla="*/ 2 w 20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2" y="8"/>
                    </a:move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9" y="5"/>
                      <a:pt x="12" y="4"/>
                    </a:cubicBezTo>
                    <a:cubicBezTo>
                      <a:pt x="15" y="3"/>
                      <a:pt x="17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1"/>
                    </a:cubicBezTo>
                    <a:cubicBezTo>
                      <a:pt x="8" y="2"/>
                      <a:pt x="1" y="5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2" y="9"/>
                      <a:pt x="2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9" name="Freeform 806"/>
              <p:cNvSpPr>
                <a:spLocks/>
              </p:cNvSpPr>
              <p:nvPr/>
            </p:nvSpPr>
            <p:spPr bwMode="auto">
              <a:xfrm>
                <a:off x="2034026" y="2804626"/>
                <a:ext cx="26988" cy="9525"/>
              </a:xfrm>
              <a:custGeom>
                <a:avLst/>
                <a:gdLst>
                  <a:gd name="T0" fmla="*/ 2 w 17"/>
                  <a:gd name="T1" fmla="*/ 6 h 6"/>
                  <a:gd name="T2" fmla="*/ 7 w 17"/>
                  <a:gd name="T3" fmla="*/ 5 h 6"/>
                  <a:gd name="T4" fmla="*/ 16 w 17"/>
                  <a:gd name="T5" fmla="*/ 3 h 6"/>
                  <a:gd name="T6" fmla="*/ 16 w 17"/>
                  <a:gd name="T7" fmla="*/ 1 h 6"/>
                  <a:gd name="T8" fmla="*/ 15 w 17"/>
                  <a:gd name="T9" fmla="*/ 0 h 6"/>
                  <a:gd name="T10" fmla="*/ 6 w 17"/>
                  <a:gd name="T11" fmla="*/ 2 h 6"/>
                  <a:gd name="T12" fmla="*/ 3 w 17"/>
                  <a:gd name="T13" fmla="*/ 3 h 6"/>
                  <a:gd name="T14" fmla="*/ 1 w 17"/>
                  <a:gd name="T15" fmla="*/ 3 h 6"/>
                  <a:gd name="T16" fmla="*/ 0 w 17"/>
                  <a:gd name="T17" fmla="*/ 5 h 6"/>
                  <a:gd name="T18" fmla="*/ 2 w 1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2" y="6"/>
                    </a:moveTo>
                    <a:cubicBezTo>
                      <a:pt x="2" y="6"/>
                      <a:pt x="4" y="6"/>
                      <a:pt x="7" y="5"/>
                    </a:cubicBezTo>
                    <a:cubicBezTo>
                      <a:pt x="10" y="5"/>
                      <a:pt x="13" y="4"/>
                      <a:pt x="16" y="3"/>
                    </a:cubicBezTo>
                    <a:cubicBezTo>
                      <a:pt x="16" y="2"/>
                      <a:pt x="17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" name="Freeform 807"/>
              <p:cNvSpPr>
                <a:spLocks/>
              </p:cNvSpPr>
              <p:nvPr/>
            </p:nvSpPr>
            <p:spPr bwMode="auto">
              <a:xfrm>
                <a:off x="1926076" y="2572851"/>
                <a:ext cx="25400" cy="19050"/>
              </a:xfrm>
              <a:custGeom>
                <a:avLst/>
                <a:gdLst>
                  <a:gd name="T0" fmla="*/ 1 w 16"/>
                  <a:gd name="T1" fmla="*/ 1 h 12"/>
                  <a:gd name="T2" fmla="*/ 0 w 16"/>
                  <a:gd name="T3" fmla="*/ 4 h 12"/>
                  <a:gd name="T4" fmla="*/ 4 w 16"/>
                  <a:gd name="T5" fmla="*/ 10 h 12"/>
                  <a:gd name="T6" fmla="*/ 11 w 16"/>
                  <a:gd name="T7" fmla="*/ 12 h 12"/>
                  <a:gd name="T8" fmla="*/ 15 w 16"/>
                  <a:gd name="T9" fmla="*/ 10 h 12"/>
                  <a:gd name="T10" fmla="*/ 16 w 16"/>
                  <a:gd name="T11" fmla="*/ 8 h 12"/>
                  <a:gd name="T12" fmla="*/ 11 w 16"/>
                  <a:gd name="T13" fmla="*/ 3 h 12"/>
                  <a:gd name="T14" fmla="*/ 10 w 16"/>
                  <a:gd name="T15" fmla="*/ 3 h 12"/>
                  <a:gd name="T16" fmla="*/ 6 w 16"/>
                  <a:gd name="T17" fmla="*/ 5 h 12"/>
                  <a:gd name="T18" fmla="*/ 4 w 16"/>
                  <a:gd name="T19" fmla="*/ 9 h 12"/>
                  <a:gd name="T20" fmla="*/ 4 w 16"/>
                  <a:gd name="T21" fmla="*/ 10 h 12"/>
                  <a:gd name="T22" fmla="*/ 5 w 16"/>
                  <a:gd name="T23" fmla="*/ 10 h 12"/>
                  <a:gd name="T24" fmla="*/ 8 w 16"/>
                  <a:gd name="T25" fmla="*/ 7 h 12"/>
                  <a:gd name="T26" fmla="*/ 11 w 16"/>
                  <a:gd name="T27" fmla="*/ 5 h 12"/>
                  <a:gd name="T28" fmla="*/ 11 w 16"/>
                  <a:gd name="T29" fmla="*/ 5 h 12"/>
                  <a:gd name="T30" fmla="*/ 14 w 16"/>
                  <a:gd name="T31" fmla="*/ 8 h 12"/>
                  <a:gd name="T32" fmla="*/ 13 w 16"/>
                  <a:gd name="T33" fmla="*/ 9 h 12"/>
                  <a:gd name="T34" fmla="*/ 11 w 16"/>
                  <a:gd name="T35" fmla="*/ 10 h 12"/>
                  <a:gd name="T36" fmla="*/ 5 w 16"/>
                  <a:gd name="T37" fmla="*/ 8 h 12"/>
                  <a:gd name="T38" fmla="*/ 2 w 16"/>
                  <a:gd name="T39" fmla="*/ 4 h 12"/>
                  <a:gd name="T40" fmla="*/ 3 w 16"/>
                  <a:gd name="T41" fmla="*/ 2 h 12"/>
                  <a:gd name="T42" fmla="*/ 3 w 16"/>
                  <a:gd name="T43" fmla="*/ 0 h 12"/>
                  <a:gd name="T44" fmla="*/ 1 w 16"/>
                  <a:gd name="T4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10"/>
                    </a:cubicBezTo>
                    <a:cubicBezTo>
                      <a:pt x="6" y="11"/>
                      <a:pt x="8" y="12"/>
                      <a:pt x="11" y="12"/>
                    </a:cubicBezTo>
                    <a:cubicBezTo>
                      <a:pt x="12" y="12"/>
                      <a:pt x="14" y="12"/>
                      <a:pt x="15" y="10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5"/>
                      <a:pt x="14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6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7" y="10"/>
                      <a:pt x="5" y="8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1" name="Freeform 809"/>
              <p:cNvSpPr>
                <a:spLocks/>
              </p:cNvSpPr>
              <p:nvPr/>
            </p:nvSpPr>
            <p:spPr bwMode="auto">
              <a:xfrm>
                <a:off x="1899089" y="2604601"/>
                <a:ext cx="39688" cy="25400"/>
              </a:xfrm>
              <a:custGeom>
                <a:avLst/>
                <a:gdLst>
                  <a:gd name="T0" fmla="*/ 14 w 25"/>
                  <a:gd name="T1" fmla="*/ 2 h 15"/>
                  <a:gd name="T2" fmla="*/ 21 w 25"/>
                  <a:gd name="T3" fmla="*/ 7 h 15"/>
                  <a:gd name="T4" fmla="*/ 23 w 25"/>
                  <a:gd name="T5" fmla="*/ 12 h 15"/>
                  <a:gd name="T6" fmla="*/ 23 w 25"/>
                  <a:gd name="T7" fmla="*/ 13 h 15"/>
                  <a:gd name="T8" fmla="*/ 22 w 25"/>
                  <a:gd name="T9" fmla="*/ 13 h 15"/>
                  <a:gd name="T10" fmla="*/ 21 w 25"/>
                  <a:gd name="T11" fmla="*/ 13 h 15"/>
                  <a:gd name="T12" fmla="*/ 18 w 25"/>
                  <a:gd name="T13" fmla="*/ 12 h 15"/>
                  <a:gd name="T14" fmla="*/ 14 w 25"/>
                  <a:gd name="T15" fmla="*/ 9 h 15"/>
                  <a:gd name="T16" fmla="*/ 9 w 25"/>
                  <a:gd name="T17" fmla="*/ 7 h 15"/>
                  <a:gd name="T18" fmla="*/ 7 w 25"/>
                  <a:gd name="T19" fmla="*/ 7 h 15"/>
                  <a:gd name="T20" fmla="*/ 3 w 25"/>
                  <a:gd name="T21" fmla="*/ 7 h 15"/>
                  <a:gd name="T22" fmla="*/ 1 w 25"/>
                  <a:gd name="T23" fmla="*/ 7 h 15"/>
                  <a:gd name="T24" fmla="*/ 0 w 25"/>
                  <a:gd name="T25" fmla="*/ 8 h 15"/>
                  <a:gd name="T26" fmla="*/ 1 w 25"/>
                  <a:gd name="T27" fmla="*/ 9 h 15"/>
                  <a:gd name="T28" fmla="*/ 3 w 25"/>
                  <a:gd name="T29" fmla="*/ 9 h 15"/>
                  <a:gd name="T30" fmla="*/ 7 w 25"/>
                  <a:gd name="T31" fmla="*/ 9 h 15"/>
                  <a:gd name="T32" fmla="*/ 9 w 25"/>
                  <a:gd name="T33" fmla="*/ 9 h 15"/>
                  <a:gd name="T34" fmla="*/ 13 w 25"/>
                  <a:gd name="T35" fmla="*/ 11 h 15"/>
                  <a:gd name="T36" fmla="*/ 16 w 25"/>
                  <a:gd name="T37" fmla="*/ 13 h 15"/>
                  <a:gd name="T38" fmla="*/ 21 w 25"/>
                  <a:gd name="T39" fmla="*/ 15 h 15"/>
                  <a:gd name="T40" fmla="*/ 22 w 25"/>
                  <a:gd name="T41" fmla="*/ 15 h 15"/>
                  <a:gd name="T42" fmla="*/ 24 w 25"/>
                  <a:gd name="T43" fmla="*/ 14 h 15"/>
                  <a:gd name="T44" fmla="*/ 25 w 25"/>
                  <a:gd name="T45" fmla="*/ 12 h 15"/>
                  <a:gd name="T46" fmla="*/ 23 w 25"/>
                  <a:gd name="T47" fmla="*/ 6 h 15"/>
                  <a:gd name="T48" fmla="*/ 15 w 25"/>
                  <a:gd name="T49" fmla="*/ 1 h 15"/>
                  <a:gd name="T50" fmla="*/ 14 w 25"/>
                  <a:gd name="T51" fmla="*/ 1 h 15"/>
                  <a:gd name="T52" fmla="*/ 14 w 25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4" y="2"/>
                    </a:moveTo>
                    <a:cubicBezTo>
                      <a:pt x="17" y="4"/>
                      <a:pt x="19" y="5"/>
                      <a:pt x="21" y="7"/>
                    </a:cubicBezTo>
                    <a:cubicBezTo>
                      <a:pt x="22" y="8"/>
                      <a:pt x="23" y="10"/>
                      <a:pt x="23" y="12"/>
                    </a:cubicBezTo>
                    <a:cubicBezTo>
                      <a:pt x="23" y="12"/>
                      <a:pt x="23" y="12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6" y="11"/>
                      <a:pt x="15" y="10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9"/>
                      <a:pt x="11" y="10"/>
                      <a:pt x="13" y="11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8" y="14"/>
                      <a:pt x="19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9"/>
                      <a:pt x="24" y="7"/>
                      <a:pt x="23" y="6"/>
                    </a:cubicBezTo>
                    <a:cubicBezTo>
                      <a:pt x="21" y="3"/>
                      <a:pt x="18" y="2"/>
                      <a:pt x="15" y="1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2" name="Freeform 810"/>
              <p:cNvSpPr>
                <a:spLocks/>
              </p:cNvSpPr>
              <p:nvPr/>
            </p:nvSpPr>
            <p:spPr bwMode="auto">
              <a:xfrm>
                <a:off x="1924489" y="2614126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1 w 6"/>
                  <a:gd name="T5" fmla="*/ 2 h 8"/>
                  <a:gd name="T6" fmla="*/ 0 w 6"/>
                  <a:gd name="T7" fmla="*/ 6 h 8"/>
                  <a:gd name="T8" fmla="*/ 0 w 6"/>
                  <a:gd name="T9" fmla="*/ 7 h 8"/>
                  <a:gd name="T10" fmla="*/ 1 w 6"/>
                  <a:gd name="T11" fmla="*/ 8 h 8"/>
                  <a:gd name="T12" fmla="*/ 2 w 6"/>
                  <a:gd name="T13" fmla="*/ 7 h 8"/>
                  <a:gd name="T14" fmla="*/ 2 w 6"/>
                  <a:gd name="T15" fmla="*/ 6 h 8"/>
                  <a:gd name="T16" fmla="*/ 3 w 6"/>
                  <a:gd name="T17" fmla="*/ 3 h 8"/>
                  <a:gd name="T18" fmla="*/ 5 w 6"/>
                  <a:gd name="T19" fmla="*/ 2 h 8"/>
                  <a:gd name="T20" fmla="*/ 5 w 6"/>
                  <a:gd name="T21" fmla="*/ 2 h 8"/>
                  <a:gd name="T22" fmla="*/ 6 w 6"/>
                  <a:gd name="T23" fmla="*/ 1 h 8"/>
                  <a:gd name="T24" fmla="*/ 6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3" name="Freeform 811"/>
              <p:cNvSpPr>
                <a:spLocks/>
              </p:cNvSpPr>
              <p:nvPr/>
            </p:nvSpPr>
            <p:spPr bwMode="auto">
              <a:xfrm>
                <a:off x="1900676" y="2641114"/>
                <a:ext cx="33338" cy="22225"/>
              </a:xfrm>
              <a:custGeom>
                <a:avLst/>
                <a:gdLst>
                  <a:gd name="T0" fmla="*/ 7 w 21"/>
                  <a:gd name="T1" fmla="*/ 3 h 14"/>
                  <a:gd name="T2" fmla="*/ 10 w 21"/>
                  <a:gd name="T3" fmla="*/ 2 h 14"/>
                  <a:gd name="T4" fmla="*/ 14 w 21"/>
                  <a:gd name="T5" fmla="*/ 4 h 14"/>
                  <a:gd name="T6" fmla="*/ 18 w 21"/>
                  <a:gd name="T7" fmla="*/ 7 h 14"/>
                  <a:gd name="T8" fmla="*/ 19 w 21"/>
                  <a:gd name="T9" fmla="*/ 11 h 14"/>
                  <a:gd name="T10" fmla="*/ 19 w 21"/>
                  <a:gd name="T11" fmla="*/ 11 h 14"/>
                  <a:gd name="T12" fmla="*/ 19 w 21"/>
                  <a:gd name="T13" fmla="*/ 11 h 14"/>
                  <a:gd name="T14" fmla="*/ 20 w 21"/>
                  <a:gd name="T15" fmla="*/ 11 h 14"/>
                  <a:gd name="T16" fmla="*/ 19 w 21"/>
                  <a:gd name="T17" fmla="*/ 11 h 14"/>
                  <a:gd name="T18" fmla="*/ 19 w 21"/>
                  <a:gd name="T19" fmla="*/ 12 h 14"/>
                  <a:gd name="T20" fmla="*/ 17 w 21"/>
                  <a:gd name="T21" fmla="*/ 12 h 14"/>
                  <a:gd name="T22" fmla="*/ 13 w 21"/>
                  <a:gd name="T23" fmla="*/ 11 h 14"/>
                  <a:gd name="T24" fmla="*/ 6 w 21"/>
                  <a:gd name="T25" fmla="*/ 10 h 14"/>
                  <a:gd name="T26" fmla="*/ 1 w 21"/>
                  <a:gd name="T27" fmla="*/ 11 h 14"/>
                  <a:gd name="T28" fmla="*/ 0 w 21"/>
                  <a:gd name="T29" fmla="*/ 13 h 14"/>
                  <a:gd name="T30" fmla="*/ 2 w 21"/>
                  <a:gd name="T31" fmla="*/ 13 h 14"/>
                  <a:gd name="T32" fmla="*/ 6 w 21"/>
                  <a:gd name="T33" fmla="*/ 12 h 14"/>
                  <a:gd name="T34" fmla="*/ 12 w 21"/>
                  <a:gd name="T35" fmla="*/ 13 h 14"/>
                  <a:gd name="T36" fmla="*/ 17 w 21"/>
                  <a:gd name="T37" fmla="*/ 14 h 14"/>
                  <a:gd name="T38" fmla="*/ 20 w 21"/>
                  <a:gd name="T39" fmla="*/ 14 h 14"/>
                  <a:gd name="T40" fmla="*/ 21 w 21"/>
                  <a:gd name="T41" fmla="*/ 11 h 14"/>
                  <a:gd name="T42" fmla="*/ 21 w 21"/>
                  <a:gd name="T43" fmla="*/ 11 h 14"/>
                  <a:gd name="T44" fmla="*/ 21 w 21"/>
                  <a:gd name="T45" fmla="*/ 11 h 14"/>
                  <a:gd name="T46" fmla="*/ 20 w 21"/>
                  <a:gd name="T47" fmla="*/ 11 h 14"/>
                  <a:gd name="T48" fmla="*/ 21 w 21"/>
                  <a:gd name="T49" fmla="*/ 11 h 14"/>
                  <a:gd name="T50" fmla="*/ 21 w 21"/>
                  <a:gd name="T51" fmla="*/ 11 h 14"/>
                  <a:gd name="T52" fmla="*/ 20 w 21"/>
                  <a:gd name="T53" fmla="*/ 11 h 14"/>
                  <a:gd name="T54" fmla="*/ 21 w 21"/>
                  <a:gd name="T55" fmla="*/ 11 h 14"/>
                  <a:gd name="T56" fmla="*/ 21 w 21"/>
                  <a:gd name="T57" fmla="*/ 11 h 14"/>
                  <a:gd name="T58" fmla="*/ 19 w 21"/>
                  <a:gd name="T59" fmla="*/ 6 h 14"/>
                  <a:gd name="T60" fmla="*/ 16 w 21"/>
                  <a:gd name="T61" fmla="*/ 2 h 14"/>
                  <a:gd name="T62" fmla="*/ 10 w 21"/>
                  <a:gd name="T63" fmla="*/ 0 h 14"/>
                  <a:gd name="T64" fmla="*/ 6 w 21"/>
                  <a:gd name="T65" fmla="*/ 1 h 14"/>
                  <a:gd name="T66" fmla="*/ 5 w 21"/>
                  <a:gd name="T67" fmla="*/ 2 h 14"/>
                  <a:gd name="T68" fmla="*/ 7 w 21"/>
                  <a:gd name="T6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4">
                    <a:moveTo>
                      <a:pt x="7" y="3"/>
                    </a:moveTo>
                    <a:cubicBezTo>
                      <a:pt x="8" y="3"/>
                      <a:pt x="9" y="2"/>
                      <a:pt x="10" y="2"/>
                    </a:cubicBezTo>
                    <a:cubicBezTo>
                      <a:pt x="11" y="2"/>
                      <a:pt x="13" y="3"/>
                      <a:pt x="14" y="4"/>
                    </a:cubicBezTo>
                    <a:cubicBezTo>
                      <a:pt x="15" y="4"/>
                      <a:pt x="17" y="6"/>
                      <a:pt x="18" y="7"/>
                    </a:cubicBezTo>
                    <a:cubicBezTo>
                      <a:pt x="19" y="8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6" y="12"/>
                      <a:pt x="14" y="12"/>
                      <a:pt x="13" y="11"/>
                    </a:cubicBezTo>
                    <a:cubicBezTo>
                      <a:pt x="11" y="11"/>
                      <a:pt x="8" y="10"/>
                      <a:pt x="6" y="10"/>
                    </a:cubicBezTo>
                    <a:cubicBezTo>
                      <a:pt x="4" y="10"/>
                      <a:pt x="2" y="10"/>
                      <a:pt x="1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2"/>
                      <a:pt x="4" y="12"/>
                      <a:pt x="6" y="12"/>
                    </a:cubicBezTo>
                    <a:cubicBezTo>
                      <a:pt x="8" y="12"/>
                      <a:pt x="10" y="13"/>
                      <a:pt x="12" y="13"/>
                    </a:cubicBezTo>
                    <a:cubicBezTo>
                      <a:pt x="14" y="14"/>
                      <a:pt x="16" y="14"/>
                      <a:pt x="17" y="14"/>
                    </a:cubicBezTo>
                    <a:cubicBezTo>
                      <a:pt x="18" y="14"/>
                      <a:pt x="19" y="14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9"/>
                      <a:pt x="20" y="7"/>
                      <a:pt x="19" y="6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4" name="Freeform 812"/>
              <p:cNvSpPr>
                <a:spLocks/>
              </p:cNvSpPr>
              <p:nvPr/>
            </p:nvSpPr>
            <p:spPr bwMode="auto">
              <a:xfrm>
                <a:off x="1916551" y="2647464"/>
                <a:ext cx="14288" cy="14288"/>
              </a:xfrm>
              <a:custGeom>
                <a:avLst/>
                <a:gdLst>
                  <a:gd name="T0" fmla="*/ 8 w 9"/>
                  <a:gd name="T1" fmla="*/ 1 h 9"/>
                  <a:gd name="T2" fmla="*/ 5 w 9"/>
                  <a:gd name="T3" fmla="*/ 0 h 9"/>
                  <a:gd name="T4" fmla="*/ 1 w 9"/>
                  <a:gd name="T5" fmla="*/ 2 h 9"/>
                  <a:gd name="T6" fmla="*/ 0 w 9"/>
                  <a:gd name="T7" fmla="*/ 7 h 9"/>
                  <a:gd name="T8" fmla="*/ 1 w 9"/>
                  <a:gd name="T9" fmla="*/ 9 h 9"/>
                  <a:gd name="T10" fmla="*/ 2 w 9"/>
                  <a:gd name="T11" fmla="*/ 9 h 9"/>
                  <a:gd name="T12" fmla="*/ 2 w 9"/>
                  <a:gd name="T13" fmla="*/ 7 h 9"/>
                  <a:gd name="T14" fmla="*/ 2 w 9"/>
                  <a:gd name="T15" fmla="*/ 7 h 9"/>
                  <a:gd name="T16" fmla="*/ 3 w 9"/>
                  <a:gd name="T17" fmla="*/ 3 h 9"/>
                  <a:gd name="T18" fmla="*/ 5 w 9"/>
                  <a:gd name="T19" fmla="*/ 2 h 9"/>
                  <a:gd name="T20" fmla="*/ 7 w 9"/>
                  <a:gd name="T21" fmla="*/ 3 h 9"/>
                  <a:gd name="T22" fmla="*/ 9 w 9"/>
                  <a:gd name="T23" fmla="*/ 3 h 9"/>
                  <a:gd name="T24" fmla="*/ 8 w 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8" y="1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4"/>
                      <a:pt x="3" y="3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5" name="Freeform 813"/>
              <p:cNvSpPr>
                <a:spLocks/>
              </p:cNvSpPr>
              <p:nvPr/>
            </p:nvSpPr>
            <p:spPr bwMode="auto">
              <a:xfrm>
                <a:off x="1899089" y="2669689"/>
                <a:ext cx="25400" cy="26988"/>
              </a:xfrm>
              <a:custGeom>
                <a:avLst/>
                <a:gdLst>
                  <a:gd name="T0" fmla="*/ 0 w 16"/>
                  <a:gd name="T1" fmla="*/ 2 h 17"/>
                  <a:gd name="T2" fmla="*/ 2 w 16"/>
                  <a:gd name="T3" fmla="*/ 3 h 17"/>
                  <a:gd name="T4" fmla="*/ 4 w 16"/>
                  <a:gd name="T5" fmla="*/ 3 h 17"/>
                  <a:gd name="T6" fmla="*/ 9 w 16"/>
                  <a:gd name="T7" fmla="*/ 5 h 17"/>
                  <a:gd name="T8" fmla="*/ 14 w 16"/>
                  <a:gd name="T9" fmla="*/ 11 h 17"/>
                  <a:gd name="T10" fmla="*/ 14 w 16"/>
                  <a:gd name="T11" fmla="*/ 13 h 17"/>
                  <a:gd name="T12" fmla="*/ 13 w 16"/>
                  <a:gd name="T13" fmla="*/ 15 h 17"/>
                  <a:gd name="T14" fmla="*/ 10 w 16"/>
                  <a:gd name="T15" fmla="*/ 15 h 17"/>
                  <a:gd name="T16" fmla="*/ 1 w 16"/>
                  <a:gd name="T17" fmla="*/ 15 h 17"/>
                  <a:gd name="T18" fmla="*/ 1 w 16"/>
                  <a:gd name="T19" fmla="*/ 15 h 17"/>
                  <a:gd name="T20" fmla="*/ 0 w 16"/>
                  <a:gd name="T21" fmla="*/ 16 h 17"/>
                  <a:gd name="T22" fmla="*/ 1 w 16"/>
                  <a:gd name="T23" fmla="*/ 17 h 17"/>
                  <a:gd name="T24" fmla="*/ 1 w 16"/>
                  <a:gd name="T25" fmla="*/ 17 h 17"/>
                  <a:gd name="T26" fmla="*/ 10 w 16"/>
                  <a:gd name="T27" fmla="*/ 17 h 17"/>
                  <a:gd name="T28" fmla="*/ 14 w 16"/>
                  <a:gd name="T29" fmla="*/ 17 h 17"/>
                  <a:gd name="T30" fmla="*/ 16 w 16"/>
                  <a:gd name="T31" fmla="*/ 13 h 17"/>
                  <a:gd name="T32" fmla="*/ 16 w 16"/>
                  <a:gd name="T33" fmla="*/ 11 h 17"/>
                  <a:gd name="T34" fmla="*/ 10 w 16"/>
                  <a:gd name="T35" fmla="*/ 3 h 17"/>
                  <a:gd name="T36" fmla="*/ 4 w 16"/>
                  <a:gd name="T37" fmla="*/ 1 h 17"/>
                  <a:gd name="T38" fmla="*/ 2 w 16"/>
                  <a:gd name="T39" fmla="*/ 1 h 17"/>
                  <a:gd name="T40" fmla="*/ 1 w 16"/>
                  <a:gd name="T41" fmla="*/ 1 h 17"/>
                  <a:gd name="T42" fmla="*/ 0 w 16"/>
                  <a:gd name="T43" fmla="*/ 1 h 17"/>
                  <a:gd name="T44" fmla="*/ 0 w 16"/>
                  <a:gd name="T4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1" y="7"/>
                      <a:pt x="13" y="9"/>
                      <a:pt x="14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7" y="15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7" y="17"/>
                      <a:pt x="10" y="17"/>
                    </a:cubicBezTo>
                    <a:cubicBezTo>
                      <a:pt x="11" y="17"/>
                      <a:pt x="13" y="17"/>
                      <a:pt x="14" y="17"/>
                    </a:cubicBezTo>
                    <a:cubicBezTo>
                      <a:pt x="15" y="16"/>
                      <a:pt x="16" y="15"/>
                      <a:pt x="16" y="13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5" y="8"/>
                      <a:pt x="13" y="5"/>
                      <a:pt x="10" y="3"/>
                    </a:cubicBezTo>
                    <a:cubicBezTo>
                      <a:pt x="9" y="2"/>
                      <a:pt x="6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6" name="Freeform 814"/>
              <p:cNvSpPr>
                <a:spLocks/>
              </p:cNvSpPr>
              <p:nvPr/>
            </p:nvSpPr>
            <p:spPr bwMode="auto">
              <a:xfrm>
                <a:off x="1903851" y="2680801"/>
                <a:ext cx="17463" cy="14288"/>
              </a:xfrm>
              <a:custGeom>
                <a:avLst/>
                <a:gdLst>
                  <a:gd name="T0" fmla="*/ 9 w 11"/>
                  <a:gd name="T1" fmla="*/ 1 h 9"/>
                  <a:gd name="T2" fmla="*/ 9 w 11"/>
                  <a:gd name="T3" fmla="*/ 1 h 9"/>
                  <a:gd name="T4" fmla="*/ 9 w 11"/>
                  <a:gd name="T5" fmla="*/ 1 h 9"/>
                  <a:gd name="T6" fmla="*/ 9 w 11"/>
                  <a:gd name="T7" fmla="*/ 1 h 9"/>
                  <a:gd name="T8" fmla="*/ 9 w 11"/>
                  <a:gd name="T9" fmla="*/ 1 h 9"/>
                  <a:gd name="T10" fmla="*/ 9 w 11"/>
                  <a:gd name="T11" fmla="*/ 1 h 9"/>
                  <a:gd name="T12" fmla="*/ 9 w 11"/>
                  <a:gd name="T13" fmla="*/ 1 h 9"/>
                  <a:gd name="T14" fmla="*/ 4 w 11"/>
                  <a:gd name="T15" fmla="*/ 0 h 9"/>
                  <a:gd name="T16" fmla="*/ 2 w 11"/>
                  <a:gd name="T17" fmla="*/ 1 h 9"/>
                  <a:gd name="T18" fmla="*/ 0 w 11"/>
                  <a:gd name="T19" fmla="*/ 3 h 9"/>
                  <a:gd name="T20" fmla="*/ 0 w 11"/>
                  <a:gd name="T21" fmla="*/ 5 h 9"/>
                  <a:gd name="T22" fmla="*/ 0 w 11"/>
                  <a:gd name="T23" fmla="*/ 8 h 9"/>
                  <a:gd name="T24" fmla="*/ 1 w 11"/>
                  <a:gd name="T25" fmla="*/ 9 h 9"/>
                  <a:gd name="T26" fmla="*/ 2 w 11"/>
                  <a:gd name="T27" fmla="*/ 8 h 9"/>
                  <a:gd name="T28" fmla="*/ 2 w 11"/>
                  <a:gd name="T29" fmla="*/ 5 h 9"/>
                  <a:gd name="T30" fmla="*/ 2 w 11"/>
                  <a:gd name="T31" fmla="*/ 4 h 9"/>
                  <a:gd name="T32" fmla="*/ 3 w 11"/>
                  <a:gd name="T33" fmla="*/ 3 h 9"/>
                  <a:gd name="T34" fmla="*/ 4 w 11"/>
                  <a:gd name="T35" fmla="*/ 2 h 9"/>
                  <a:gd name="T36" fmla="*/ 9 w 11"/>
                  <a:gd name="T37" fmla="*/ 3 h 9"/>
                  <a:gd name="T38" fmla="*/ 10 w 11"/>
                  <a:gd name="T39" fmla="*/ 2 h 9"/>
                  <a:gd name="T40" fmla="*/ 10 w 11"/>
                  <a:gd name="T41" fmla="*/ 1 h 9"/>
                  <a:gd name="T42" fmla="*/ 9 w 11"/>
                  <a:gd name="T4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7" name="Freeform 815"/>
              <p:cNvSpPr>
                <a:spLocks/>
              </p:cNvSpPr>
              <p:nvPr/>
            </p:nvSpPr>
            <p:spPr bwMode="auto">
              <a:xfrm>
                <a:off x="1872101" y="2745889"/>
                <a:ext cx="23813" cy="6350"/>
              </a:xfrm>
              <a:custGeom>
                <a:avLst/>
                <a:gdLst>
                  <a:gd name="T0" fmla="*/ 1 w 15"/>
                  <a:gd name="T1" fmla="*/ 2 h 4"/>
                  <a:gd name="T2" fmla="*/ 9 w 15"/>
                  <a:gd name="T3" fmla="*/ 4 h 4"/>
                  <a:gd name="T4" fmla="*/ 15 w 15"/>
                  <a:gd name="T5" fmla="*/ 3 h 4"/>
                  <a:gd name="T6" fmla="*/ 15 w 15"/>
                  <a:gd name="T7" fmla="*/ 2 h 4"/>
                  <a:gd name="T8" fmla="*/ 14 w 15"/>
                  <a:gd name="T9" fmla="*/ 1 h 4"/>
                  <a:gd name="T10" fmla="*/ 9 w 15"/>
                  <a:gd name="T11" fmla="*/ 2 h 4"/>
                  <a:gd name="T12" fmla="*/ 4 w 15"/>
                  <a:gd name="T13" fmla="*/ 1 h 4"/>
                  <a:gd name="T14" fmla="*/ 2 w 15"/>
                  <a:gd name="T15" fmla="*/ 1 h 4"/>
                  <a:gd name="T16" fmla="*/ 2 w 15"/>
                  <a:gd name="T17" fmla="*/ 0 h 4"/>
                  <a:gd name="T18" fmla="*/ 1 w 15"/>
                  <a:gd name="T19" fmla="*/ 1 h 4"/>
                  <a:gd name="T20" fmla="*/ 1 w 15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5" y="4"/>
                      <a:pt x="9" y="4"/>
                    </a:cubicBezTo>
                    <a:cubicBezTo>
                      <a:pt x="11" y="4"/>
                      <a:pt x="13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2" y="1"/>
                      <a:pt x="11" y="2"/>
                      <a:pt x="9" y="2"/>
                    </a:cubicBezTo>
                    <a:cubicBezTo>
                      <a:pt x="7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8" name="Freeform 816"/>
              <p:cNvSpPr>
                <a:spLocks/>
              </p:cNvSpPr>
              <p:nvPr/>
            </p:nvSpPr>
            <p:spPr bwMode="auto">
              <a:xfrm>
                <a:off x="1860989" y="2717314"/>
                <a:ext cx="47625" cy="4763"/>
              </a:xfrm>
              <a:custGeom>
                <a:avLst/>
                <a:gdLst>
                  <a:gd name="T0" fmla="*/ 1 w 30"/>
                  <a:gd name="T1" fmla="*/ 2 h 3"/>
                  <a:gd name="T2" fmla="*/ 17 w 30"/>
                  <a:gd name="T3" fmla="*/ 3 h 3"/>
                  <a:gd name="T4" fmla="*/ 29 w 30"/>
                  <a:gd name="T5" fmla="*/ 2 h 3"/>
                  <a:gd name="T6" fmla="*/ 30 w 30"/>
                  <a:gd name="T7" fmla="*/ 1 h 3"/>
                  <a:gd name="T8" fmla="*/ 29 w 30"/>
                  <a:gd name="T9" fmla="*/ 0 h 3"/>
                  <a:gd name="T10" fmla="*/ 17 w 30"/>
                  <a:gd name="T11" fmla="*/ 1 h 3"/>
                  <a:gd name="T12" fmla="*/ 6 w 30"/>
                  <a:gd name="T13" fmla="*/ 1 h 3"/>
                  <a:gd name="T14" fmla="*/ 1 w 30"/>
                  <a:gd name="T15" fmla="*/ 0 h 3"/>
                  <a:gd name="T16" fmla="*/ 0 w 30"/>
                  <a:gd name="T17" fmla="*/ 1 h 3"/>
                  <a:gd name="T18" fmla="*/ 1 w 30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">
                    <a:moveTo>
                      <a:pt x="1" y="2"/>
                    </a:moveTo>
                    <a:cubicBezTo>
                      <a:pt x="1" y="2"/>
                      <a:pt x="8" y="3"/>
                      <a:pt x="17" y="3"/>
                    </a:cubicBezTo>
                    <a:cubicBezTo>
                      <a:pt x="21" y="3"/>
                      <a:pt x="25" y="3"/>
                      <a:pt x="29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5" y="1"/>
                      <a:pt x="21" y="1"/>
                      <a:pt x="17" y="1"/>
                    </a:cubicBezTo>
                    <a:cubicBezTo>
                      <a:pt x="13" y="1"/>
                      <a:pt x="9" y="1"/>
                      <a:pt x="6" y="1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9" name="Freeform 817"/>
              <p:cNvSpPr>
                <a:spLocks/>
              </p:cNvSpPr>
              <p:nvPr/>
            </p:nvSpPr>
            <p:spPr bwMode="auto">
              <a:xfrm>
                <a:off x="1853051" y="2550626"/>
                <a:ext cx="69850" cy="12700"/>
              </a:xfrm>
              <a:custGeom>
                <a:avLst/>
                <a:gdLst>
                  <a:gd name="T0" fmla="*/ 0 w 44"/>
                  <a:gd name="T1" fmla="*/ 3 h 8"/>
                  <a:gd name="T2" fmla="*/ 29 w 44"/>
                  <a:gd name="T3" fmla="*/ 8 h 8"/>
                  <a:gd name="T4" fmla="*/ 43 w 44"/>
                  <a:gd name="T5" fmla="*/ 6 h 8"/>
                  <a:gd name="T6" fmla="*/ 44 w 44"/>
                  <a:gd name="T7" fmla="*/ 5 h 8"/>
                  <a:gd name="T8" fmla="*/ 43 w 44"/>
                  <a:gd name="T9" fmla="*/ 4 h 8"/>
                  <a:gd name="T10" fmla="*/ 29 w 44"/>
                  <a:gd name="T11" fmla="*/ 6 h 8"/>
                  <a:gd name="T12" fmla="*/ 9 w 44"/>
                  <a:gd name="T13" fmla="*/ 3 h 8"/>
                  <a:gd name="T14" fmla="*/ 3 w 44"/>
                  <a:gd name="T15" fmla="*/ 1 h 8"/>
                  <a:gd name="T16" fmla="*/ 1 w 44"/>
                  <a:gd name="T17" fmla="*/ 1 h 8"/>
                  <a:gd name="T18" fmla="*/ 0 w 44"/>
                  <a:gd name="T19" fmla="*/ 1 h 8"/>
                  <a:gd name="T20" fmla="*/ 0 w 4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8">
                    <a:moveTo>
                      <a:pt x="0" y="3"/>
                    </a:moveTo>
                    <a:cubicBezTo>
                      <a:pt x="0" y="3"/>
                      <a:pt x="13" y="8"/>
                      <a:pt x="29" y="8"/>
                    </a:cubicBezTo>
                    <a:cubicBezTo>
                      <a:pt x="33" y="8"/>
                      <a:pt x="39" y="7"/>
                      <a:pt x="43" y="6"/>
                    </a:cubicBezTo>
                    <a:cubicBezTo>
                      <a:pt x="44" y="6"/>
                      <a:pt x="44" y="5"/>
                      <a:pt x="44" y="5"/>
                    </a:cubicBezTo>
                    <a:cubicBezTo>
                      <a:pt x="44" y="4"/>
                      <a:pt x="43" y="4"/>
                      <a:pt x="43" y="4"/>
                    </a:cubicBezTo>
                    <a:cubicBezTo>
                      <a:pt x="38" y="5"/>
                      <a:pt x="33" y="6"/>
                      <a:pt x="29" y="6"/>
                    </a:cubicBezTo>
                    <a:cubicBezTo>
                      <a:pt x="21" y="6"/>
                      <a:pt x="14" y="5"/>
                      <a:pt x="9" y="3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3" name="Freeform 1082"/>
              <p:cNvSpPr>
                <a:spLocks/>
              </p:cNvSpPr>
              <p:nvPr/>
            </p:nvSpPr>
            <p:spPr bwMode="auto">
              <a:xfrm>
                <a:off x="1687951" y="2522051"/>
                <a:ext cx="71438" cy="146050"/>
              </a:xfrm>
              <a:custGeom>
                <a:avLst/>
                <a:gdLst>
                  <a:gd name="T0" fmla="*/ 27 w 45"/>
                  <a:gd name="T1" fmla="*/ 0 h 91"/>
                  <a:gd name="T2" fmla="*/ 29 w 45"/>
                  <a:gd name="T3" fmla="*/ 28 h 91"/>
                  <a:gd name="T4" fmla="*/ 35 w 45"/>
                  <a:gd name="T5" fmla="*/ 37 h 91"/>
                  <a:gd name="T6" fmla="*/ 42 w 45"/>
                  <a:gd name="T7" fmla="*/ 44 h 91"/>
                  <a:gd name="T8" fmla="*/ 45 w 45"/>
                  <a:gd name="T9" fmla="*/ 46 h 91"/>
                  <a:gd name="T10" fmla="*/ 28 w 45"/>
                  <a:gd name="T11" fmla="*/ 48 h 91"/>
                  <a:gd name="T12" fmla="*/ 18 w 45"/>
                  <a:gd name="T13" fmla="*/ 59 h 91"/>
                  <a:gd name="T14" fmla="*/ 11 w 45"/>
                  <a:gd name="T15" fmla="*/ 78 h 91"/>
                  <a:gd name="T16" fmla="*/ 14 w 45"/>
                  <a:gd name="T17" fmla="*/ 91 h 91"/>
                  <a:gd name="T18" fmla="*/ 16 w 45"/>
                  <a:gd name="T19" fmla="*/ 48 h 91"/>
                  <a:gd name="T20" fmla="*/ 23 w 45"/>
                  <a:gd name="T21" fmla="*/ 31 h 91"/>
                  <a:gd name="T22" fmla="*/ 24 w 45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91">
                    <a:moveTo>
                      <a:pt x="27" y="0"/>
                    </a:moveTo>
                    <a:cubicBezTo>
                      <a:pt x="27" y="10"/>
                      <a:pt x="26" y="19"/>
                      <a:pt x="29" y="28"/>
                    </a:cubicBezTo>
                    <a:cubicBezTo>
                      <a:pt x="30" y="31"/>
                      <a:pt x="33" y="34"/>
                      <a:pt x="35" y="37"/>
                    </a:cubicBezTo>
                    <a:cubicBezTo>
                      <a:pt x="37" y="40"/>
                      <a:pt x="40" y="41"/>
                      <a:pt x="42" y="44"/>
                    </a:cubicBezTo>
                    <a:cubicBezTo>
                      <a:pt x="43" y="44"/>
                      <a:pt x="44" y="45"/>
                      <a:pt x="45" y="46"/>
                    </a:cubicBezTo>
                    <a:cubicBezTo>
                      <a:pt x="40" y="46"/>
                      <a:pt x="32" y="46"/>
                      <a:pt x="28" y="48"/>
                    </a:cubicBezTo>
                    <a:cubicBezTo>
                      <a:pt x="23" y="50"/>
                      <a:pt x="20" y="54"/>
                      <a:pt x="18" y="59"/>
                    </a:cubicBezTo>
                    <a:cubicBezTo>
                      <a:pt x="15" y="65"/>
                      <a:pt x="12" y="71"/>
                      <a:pt x="11" y="78"/>
                    </a:cubicBezTo>
                    <a:cubicBezTo>
                      <a:pt x="10" y="84"/>
                      <a:pt x="13" y="86"/>
                      <a:pt x="14" y="91"/>
                    </a:cubicBezTo>
                    <a:cubicBezTo>
                      <a:pt x="0" y="81"/>
                      <a:pt x="11" y="60"/>
                      <a:pt x="16" y="48"/>
                    </a:cubicBezTo>
                    <a:cubicBezTo>
                      <a:pt x="19" y="41"/>
                      <a:pt x="24" y="38"/>
                      <a:pt x="23" y="31"/>
                    </a:cubicBezTo>
                    <a:cubicBezTo>
                      <a:pt x="23" y="20"/>
                      <a:pt x="20" y="11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4" name="Freeform 1083"/>
              <p:cNvSpPr>
                <a:spLocks/>
              </p:cNvSpPr>
              <p:nvPr/>
            </p:nvSpPr>
            <p:spPr bwMode="auto">
              <a:xfrm>
                <a:off x="1716526" y="2693501"/>
                <a:ext cx="20638" cy="3651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1 w 13"/>
                  <a:gd name="T5" fmla="*/ 11 h 23"/>
                  <a:gd name="T6" fmla="*/ 11 w 13"/>
                  <a:gd name="T7" fmla="*/ 2 h 23"/>
                  <a:gd name="T8" fmla="*/ 1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7" y="6"/>
                      <a:pt x="8" y="16"/>
                      <a:pt x="13" y="23"/>
                    </a:cubicBezTo>
                    <a:cubicBezTo>
                      <a:pt x="13" y="19"/>
                      <a:pt x="11" y="15"/>
                      <a:pt x="11" y="11"/>
                    </a:cubicBezTo>
                    <a:cubicBezTo>
                      <a:pt x="10" y="8"/>
                      <a:pt x="13" y="4"/>
                      <a:pt x="11" y="2"/>
                    </a:cubicBezTo>
                    <a:cubicBezTo>
                      <a:pt x="9" y="5"/>
                      <a:pt x="4" y="3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5" name="Freeform 1084"/>
              <p:cNvSpPr>
                <a:spLocks/>
              </p:cNvSpPr>
              <p:nvPr/>
            </p:nvSpPr>
            <p:spPr bwMode="auto">
              <a:xfrm>
                <a:off x="1529201" y="2447438"/>
                <a:ext cx="73025" cy="201613"/>
              </a:xfrm>
              <a:custGeom>
                <a:avLst/>
                <a:gdLst>
                  <a:gd name="T0" fmla="*/ 24 w 45"/>
                  <a:gd name="T1" fmla="*/ 110 h 126"/>
                  <a:gd name="T2" fmla="*/ 11 w 45"/>
                  <a:gd name="T3" fmla="*/ 85 h 126"/>
                  <a:gd name="T4" fmla="*/ 0 w 45"/>
                  <a:gd name="T5" fmla="*/ 57 h 126"/>
                  <a:gd name="T6" fmla="*/ 8 w 45"/>
                  <a:gd name="T7" fmla="*/ 25 h 126"/>
                  <a:gd name="T8" fmla="*/ 21 w 45"/>
                  <a:gd name="T9" fmla="*/ 9 h 126"/>
                  <a:gd name="T10" fmla="*/ 34 w 45"/>
                  <a:gd name="T11" fmla="*/ 0 h 126"/>
                  <a:gd name="T12" fmla="*/ 11 w 45"/>
                  <a:gd name="T13" fmla="*/ 50 h 126"/>
                  <a:gd name="T14" fmla="*/ 23 w 45"/>
                  <a:gd name="T15" fmla="*/ 86 h 126"/>
                  <a:gd name="T16" fmla="*/ 33 w 45"/>
                  <a:gd name="T17" fmla="*/ 106 h 126"/>
                  <a:gd name="T18" fmla="*/ 45 w 45"/>
                  <a:gd name="T19" fmla="*/ 126 h 126"/>
                  <a:gd name="T20" fmla="*/ 26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4" y="110"/>
                    </a:moveTo>
                    <a:cubicBezTo>
                      <a:pt x="24" y="101"/>
                      <a:pt x="16" y="94"/>
                      <a:pt x="11" y="85"/>
                    </a:cubicBezTo>
                    <a:cubicBezTo>
                      <a:pt x="6" y="76"/>
                      <a:pt x="1" y="68"/>
                      <a:pt x="0" y="57"/>
                    </a:cubicBezTo>
                    <a:cubicBezTo>
                      <a:pt x="0" y="45"/>
                      <a:pt x="3" y="35"/>
                      <a:pt x="8" y="25"/>
                    </a:cubicBezTo>
                    <a:cubicBezTo>
                      <a:pt x="11" y="18"/>
                      <a:pt x="15" y="14"/>
                      <a:pt x="21" y="9"/>
                    </a:cubicBezTo>
                    <a:cubicBezTo>
                      <a:pt x="25" y="6"/>
                      <a:pt x="31" y="3"/>
                      <a:pt x="34" y="0"/>
                    </a:cubicBezTo>
                    <a:cubicBezTo>
                      <a:pt x="26" y="15"/>
                      <a:pt x="13" y="31"/>
                      <a:pt x="11" y="50"/>
                    </a:cubicBezTo>
                    <a:cubicBezTo>
                      <a:pt x="10" y="64"/>
                      <a:pt x="15" y="75"/>
                      <a:pt x="23" y="86"/>
                    </a:cubicBezTo>
                    <a:cubicBezTo>
                      <a:pt x="28" y="93"/>
                      <a:pt x="31" y="98"/>
                      <a:pt x="33" y="106"/>
                    </a:cubicBezTo>
                    <a:cubicBezTo>
                      <a:pt x="35" y="113"/>
                      <a:pt x="43" y="118"/>
                      <a:pt x="45" y="126"/>
                    </a:cubicBezTo>
                    <a:cubicBezTo>
                      <a:pt x="38" y="121"/>
                      <a:pt x="34" y="112"/>
                      <a:pt x="26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6" name="Freeform 1085"/>
              <p:cNvSpPr>
                <a:spLocks/>
              </p:cNvSpPr>
              <p:nvPr/>
            </p:nvSpPr>
            <p:spPr bwMode="auto">
              <a:xfrm>
                <a:off x="1716526" y="2812563"/>
                <a:ext cx="58738" cy="61913"/>
              </a:xfrm>
              <a:custGeom>
                <a:avLst/>
                <a:gdLst>
                  <a:gd name="T0" fmla="*/ 0 w 37"/>
                  <a:gd name="T1" fmla="*/ 0 h 39"/>
                  <a:gd name="T2" fmla="*/ 26 w 37"/>
                  <a:gd name="T3" fmla="*/ 7 h 39"/>
                  <a:gd name="T4" fmla="*/ 37 w 37"/>
                  <a:gd name="T5" fmla="*/ 38 h 39"/>
                  <a:gd name="T6" fmla="*/ 16 w 37"/>
                  <a:gd name="T7" fmla="*/ 20 h 39"/>
                  <a:gd name="T8" fmla="*/ 12 w 37"/>
                  <a:gd name="T9" fmla="*/ 9 h 39"/>
                  <a:gd name="T10" fmla="*/ 1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0" y="0"/>
                    </a:moveTo>
                    <a:cubicBezTo>
                      <a:pt x="8" y="5"/>
                      <a:pt x="19" y="2"/>
                      <a:pt x="26" y="7"/>
                    </a:cubicBezTo>
                    <a:cubicBezTo>
                      <a:pt x="12" y="11"/>
                      <a:pt x="24" y="38"/>
                      <a:pt x="37" y="38"/>
                    </a:cubicBezTo>
                    <a:cubicBezTo>
                      <a:pt x="26" y="39"/>
                      <a:pt x="18" y="30"/>
                      <a:pt x="16" y="20"/>
                    </a:cubicBezTo>
                    <a:cubicBezTo>
                      <a:pt x="16" y="15"/>
                      <a:pt x="16" y="13"/>
                      <a:pt x="12" y="9"/>
                    </a:cubicBezTo>
                    <a:cubicBezTo>
                      <a:pt x="9" y="6"/>
                      <a:pt x="4" y="6"/>
                      <a:pt x="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7" name="Freeform 1086"/>
              <p:cNvSpPr>
                <a:spLocks/>
              </p:cNvSpPr>
              <p:nvPr/>
            </p:nvSpPr>
            <p:spPr bwMode="auto">
              <a:xfrm>
                <a:off x="1859401" y="2725251"/>
                <a:ext cx="28575" cy="19050"/>
              </a:xfrm>
              <a:custGeom>
                <a:avLst/>
                <a:gdLst>
                  <a:gd name="T0" fmla="*/ 2 w 18"/>
                  <a:gd name="T1" fmla="*/ 0 h 12"/>
                  <a:gd name="T2" fmla="*/ 5 w 18"/>
                  <a:gd name="T3" fmla="*/ 9 h 12"/>
                  <a:gd name="T4" fmla="*/ 18 w 18"/>
                  <a:gd name="T5" fmla="*/ 11 h 12"/>
                  <a:gd name="T6" fmla="*/ 3 w 18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2" y="0"/>
                    </a:moveTo>
                    <a:cubicBezTo>
                      <a:pt x="3" y="3"/>
                      <a:pt x="0" y="6"/>
                      <a:pt x="5" y="9"/>
                    </a:cubicBezTo>
                    <a:cubicBezTo>
                      <a:pt x="8" y="11"/>
                      <a:pt x="15" y="11"/>
                      <a:pt x="18" y="11"/>
                    </a:cubicBezTo>
                    <a:cubicBezTo>
                      <a:pt x="13" y="12"/>
                      <a:pt x="1" y="7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8" name="Freeform 1087"/>
              <p:cNvSpPr>
                <a:spLocks/>
              </p:cNvSpPr>
              <p:nvPr/>
            </p:nvSpPr>
            <p:spPr bwMode="auto">
              <a:xfrm>
                <a:off x="1845113" y="2607776"/>
                <a:ext cx="22225" cy="9525"/>
              </a:xfrm>
              <a:custGeom>
                <a:avLst/>
                <a:gdLst>
                  <a:gd name="T0" fmla="*/ 3 w 14"/>
                  <a:gd name="T1" fmla="*/ 0 h 5"/>
                  <a:gd name="T2" fmla="*/ 0 w 14"/>
                  <a:gd name="T3" fmla="*/ 2 h 5"/>
                  <a:gd name="T4" fmla="*/ 2 w 14"/>
                  <a:gd name="T5" fmla="*/ 5 h 5"/>
                  <a:gd name="T6" fmla="*/ 6 w 14"/>
                  <a:gd name="T7" fmla="*/ 4 h 5"/>
                  <a:gd name="T8" fmla="*/ 14 w 14"/>
                  <a:gd name="T9" fmla="*/ 2 h 5"/>
                  <a:gd name="T10" fmla="*/ 5 w 14"/>
                  <a:gd name="T11" fmla="*/ 2 h 5"/>
                  <a:gd name="T12" fmla="*/ 5 w 1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2" y="3"/>
                      <a:pt x="14" y="2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9" name="Freeform 1088"/>
              <p:cNvSpPr>
                <a:spLocks/>
              </p:cNvSpPr>
              <p:nvPr/>
            </p:nvSpPr>
            <p:spPr bwMode="auto">
              <a:xfrm>
                <a:off x="1756213" y="2579201"/>
                <a:ext cx="31750" cy="22225"/>
              </a:xfrm>
              <a:custGeom>
                <a:avLst/>
                <a:gdLst>
                  <a:gd name="T0" fmla="*/ 19 w 19"/>
                  <a:gd name="T1" fmla="*/ 14 h 14"/>
                  <a:gd name="T2" fmla="*/ 15 w 19"/>
                  <a:gd name="T3" fmla="*/ 9 h 14"/>
                  <a:gd name="T4" fmla="*/ 12 w 19"/>
                  <a:gd name="T5" fmla="*/ 6 h 14"/>
                  <a:gd name="T6" fmla="*/ 7 w 19"/>
                  <a:gd name="T7" fmla="*/ 4 h 14"/>
                  <a:gd name="T8" fmla="*/ 0 w 19"/>
                  <a:gd name="T9" fmla="*/ 0 h 14"/>
                  <a:gd name="T10" fmla="*/ 5 w 19"/>
                  <a:gd name="T11" fmla="*/ 6 h 14"/>
                  <a:gd name="T12" fmla="*/ 9 w 19"/>
                  <a:gd name="T13" fmla="*/ 10 h 14"/>
                  <a:gd name="T14" fmla="*/ 18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cubicBezTo>
                      <a:pt x="18" y="13"/>
                      <a:pt x="16" y="10"/>
                      <a:pt x="15" y="9"/>
                    </a:cubicBezTo>
                    <a:cubicBezTo>
                      <a:pt x="14" y="7"/>
                      <a:pt x="13" y="6"/>
                      <a:pt x="12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6" y="7"/>
                      <a:pt x="7" y="9"/>
                      <a:pt x="9" y="10"/>
                    </a:cubicBezTo>
                    <a:cubicBezTo>
                      <a:pt x="12" y="12"/>
                      <a:pt x="16" y="12"/>
                      <a:pt x="18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0" name="Freeform 1089"/>
              <p:cNvSpPr>
                <a:spLocks/>
              </p:cNvSpPr>
              <p:nvPr/>
            </p:nvSpPr>
            <p:spPr bwMode="auto">
              <a:xfrm>
                <a:off x="2010213" y="2522051"/>
                <a:ext cx="69850" cy="146050"/>
              </a:xfrm>
              <a:custGeom>
                <a:avLst/>
                <a:gdLst>
                  <a:gd name="T0" fmla="*/ 18 w 44"/>
                  <a:gd name="T1" fmla="*/ 0 h 91"/>
                  <a:gd name="T2" fmla="*/ 16 w 44"/>
                  <a:gd name="T3" fmla="*/ 28 h 91"/>
                  <a:gd name="T4" fmla="*/ 10 w 44"/>
                  <a:gd name="T5" fmla="*/ 37 h 91"/>
                  <a:gd name="T6" fmla="*/ 3 w 44"/>
                  <a:gd name="T7" fmla="*/ 44 h 91"/>
                  <a:gd name="T8" fmla="*/ 0 w 44"/>
                  <a:gd name="T9" fmla="*/ 46 h 91"/>
                  <a:gd name="T10" fmla="*/ 17 w 44"/>
                  <a:gd name="T11" fmla="*/ 48 h 91"/>
                  <a:gd name="T12" fmla="*/ 27 w 44"/>
                  <a:gd name="T13" fmla="*/ 59 h 91"/>
                  <a:gd name="T14" fmla="*/ 34 w 44"/>
                  <a:gd name="T15" fmla="*/ 78 h 91"/>
                  <a:gd name="T16" fmla="*/ 31 w 44"/>
                  <a:gd name="T17" fmla="*/ 91 h 91"/>
                  <a:gd name="T18" fmla="*/ 29 w 44"/>
                  <a:gd name="T19" fmla="*/ 48 h 91"/>
                  <a:gd name="T20" fmla="*/ 22 w 44"/>
                  <a:gd name="T21" fmla="*/ 31 h 91"/>
                  <a:gd name="T22" fmla="*/ 21 w 44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91">
                    <a:moveTo>
                      <a:pt x="18" y="0"/>
                    </a:moveTo>
                    <a:cubicBezTo>
                      <a:pt x="18" y="10"/>
                      <a:pt x="19" y="19"/>
                      <a:pt x="16" y="28"/>
                    </a:cubicBezTo>
                    <a:cubicBezTo>
                      <a:pt x="15" y="31"/>
                      <a:pt x="12" y="34"/>
                      <a:pt x="10" y="37"/>
                    </a:cubicBezTo>
                    <a:cubicBezTo>
                      <a:pt x="8" y="40"/>
                      <a:pt x="5" y="41"/>
                      <a:pt x="3" y="44"/>
                    </a:cubicBezTo>
                    <a:cubicBezTo>
                      <a:pt x="2" y="44"/>
                      <a:pt x="1" y="45"/>
                      <a:pt x="0" y="46"/>
                    </a:cubicBezTo>
                    <a:cubicBezTo>
                      <a:pt x="5" y="46"/>
                      <a:pt x="13" y="46"/>
                      <a:pt x="17" y="48"/>
                    </a:cubicBezTo>
                    <a:cubicBezTo>
                      <a:pt x="22" y="50"/>
                      <a:pt x="25" y="54"/>
                      <a:pt x="27" y="59"/>
                    </a:cubicBezTo>
                    <a:cubicBezTo>
                      <a:pt x="30" y="65"/>
                      <a:pt x="33" y="71"/>
                      <a:pt x="34" y="78"/>
                    </a:cubicBezTo>
                    <a:cubicBezTo>
                      <a:pt x="35" y="84"/>
                      <a:pt x="32" y="86"/>
                      <a:pt x="31" y="91"/>
                    </a:cubicBezTo>
                    <a:cubicBezTo>
                      <a:pt x="44" y="81"/>
                      <a:pt x="34" y="60"/>
                      <a:pt x="29" y="48"/>
                    </a:cubicBezTo>
                    <a:cubicBezTo>
                      <a:pt x="26" y="41"/>
                      <a:pt x="21" y="38"/>
                      <a:pt x="22" y="31"/>
                    </a:cubicBezTo>
                    <a:cubicBezTo>
                      <a:pt x="22" y="20"/>
                      <a:pt x="25" y="11"/>
                      <a:pt x="2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" name="Freeform 1090"/>
              <p:cNvSpPr>
                <a:spLocks/>
              </p:cNvSpPr>
              <p:nvPr/>
            </p:nvSpPr>
            <p:spPr bwMode="auto">
              <a:xfrm>
                <a:off x="2032438" y="2693501"/>
                <a:ext cx="20638" cy="3651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2 w 13"/>
                  <a:gd name="T5" fmla="*/ 11 h 23"/>
                  <a:gd name="T6" fmla="*/ 2 w 13"/>
                  <a:gd name="T7" fmla="*/ 2 h 23"/>
                  <a:gd name="T8" fmla="*/ 12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6" y="6"/>
                      <a:pt x="5" y="16"/>
                      <a:pt x="0" y="23"/>
                    </a:cubicBezTo>
                    <a:cubicBezTo>
                      <a:pt x="0" y="19"/>
                      <a:pt x="2" y="15"/>
                      <a:pt x="2" y="11"/>
                    </a:cubicBezTo>
                    <a:cubicBezTo>
                      <a:pt x="2" y="8"/>
                      <a:pt x="0" y="4"/>
                      <a:pt x="2" y="2"/>
                    </a:cubicBezTo>
                    <a:cubicBezTo>
                      <a:pt x="4" y="5"/>
                      <a:pt x="9" y="3"/>
                      <a:pt x="1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" name="Freeform 1091"/>
              <p:cNvSpPr>
                <a:spLocks/>
              </p:cNvSpPr>
              <p:nvPr/>
            </p:nvSpPr>
            <p:spPr bwMode="auto">
              <a:xfrm>
                <a:off x="2168963" y="2447438"/>
                <a:ext cx="71438" cy="201613"/>
              </a:xfrm>
              <a:custGeom>
                <a:avLst/>
                <a:gdLst>
                  <a:gd name="T0" fmla="*/ 21 w 45"/>
                  <a:gd name="T1" fmla="*/ 110 h 126"/>
                  <a:gd name="T2" fmla="*/ 34 w 45"/>
                  <a:gd name="T3" fmla="*/ 85 h 126"/>
                  <a:gd name="T4" fmla="*/ 45 w 45"/>
                  <a:gd name="T5" fmla="*/ 57 h 126"/>
                  <a:gd name="T6" fmla="*/ 37 w 45"/>
                  <a:gd name="T7" fmla="*/ 25 h 126"/>
                  <a:gd name="T8" fmla="*/ 24 w 45"/>
                  <a:gd name="T9" fmla="*/ 9 h 126"/>
                  <a:gd name="T10" fmla="*/ 11 w 45"/>
                  <a:gd name="T11" fmla="*/ 0 h 126"/>
                  <a:gd name="T12" fmla="*/ 34 w 45"/>
                  <a:gd name="T13" fmla="*/ 50 h 126"/>
                  <a:gd name="T14" fmla="*/ 22 w 45"/>
                  <a:gd name="T15" fmla="*/ 86 h 126"/>
                  <a:gd name="T16" fmla="*/ 12 w 45"/>
                  <a:gd name="T17" fmla="*/ 106 h 126"/>
                  <a:gd name="T18" fmla="*/ 0 w 45"/>
                  <a:gd name="T19" fmla="*/ 126 h 126"/>
                  <a:gd name="T20" fmla="*/ 19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1" y="110"/>
                    </a:moveTo>
                    <a:cubicBezTo>
                      <a:pt x="21" y="101"/>
                      <a:pt x="29" y="94"/>
                      <a:pt x="34" y="85"/>
                    </a:cubicBezTo>
                    <a:cubicBezTo>
                      <a:pt x="39" y="76"/>
                      <a:pt x="44" y="68"/>
                      <a:pt x="45" y="57"/>
                    </a:cubicBezTo>
                    <a:cubicBezTo>
                      <a:pt x="45" y="45"/>
                      <a:pt x="42" y="35"/>
                      <a:pt x="37" y="25"/>
                    </a:cubicBezTo>
                    <a:cubicBezTo>
                      <a:pt x="34" y="18"/>
                      <a:pt x="30" y="14"/>
                      <a:pt x="24" y="9"/>
                    </a:cubicBezTo>
                    <a:cubicBezTo>
                      <a:pt x="20" y="6"/>
                      <a:pt x="14" y="3"/>
                      <a:pt x="11" y="0"/>
                    </a:cubicBezTo>
                    <a:cubicBezTo>
                      <a:pt x="19" y="15"/>
                      <a:pt x="32" y="31"/>
                      <a:pt x="34" y="50"/>
                    </a:cubicBezTo>
                    <a:cubicBezTo>
                      <a:pt x="35" y="64"/>
                      <a:pt x="30" y="75"/>
                      <a:pt x="22" y="86"/>
                    </a:cubicBezTo>
                    <a:cubicBezTo>
                      <a:pt x="17" y="93"/>
                      <a:pt x="14" y="98"/>
                      <a:pt x="12" y="106"/>
                    </a:cubicBezTo>
                    <a:cubicBezTo>
                      <a:pt x="10" y="113"/>
                      <a:pt x="2" y="118"/>
                      <a:pt x="0" y="126"/>
                    </a:cubicBezTo>
                    <a:cubicBezTo>
                      <a:pt x="7" y="121"/>
                      <a:pt x="11" y="112"/>
                      <a:pt x="19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3" name="Freeform 1092"/>
              <p:cNvSpPr>
                <a:spLocks/>
              </p:cNvSpPr>
              <p:nvPr/>
            </p:nvSpPr>
            <p:spPr bwMode="auto">
              <a:xfrm>
                <a:off x="1994338" y="2812563"/>
                <a:ext cx="58738" cy="61913"/>
              </a:xfrm>
              <a:custGeom>
                <a:avLst/>
                <a:gdLst>
                  <a:gd name="T0" fmla="*/ 37 w 37"/>
                  <a:gd name="T1" fmla="*/ 0 h 39"/>
                  <a:gd name="T2" fmla="*/ 11 w 37"/>
                  <a:gd name="T3" fmla="*/ 7 h 39"/>
                  <a:gd name="T4" fmla="*/ 0 w 37"/>
                  <a:gd name="T5" fmla="*/ 38 h 39"/>
                  <a:gd name="T6" fmla="*/ 21 w 37"/>
                  <a:gd name="T7" fmla="*/ 20 h 39"/>
                  <a:gd name="T8" fmla="*/ 25 w 37"/>
                  <a:gd name="T9" fmla="*/ 9 h 39"/>
                  <a:gd name="T10" fmla="*/ 36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37" y="0"/>
                    </a:moveTo>
                    <a:cubicBezTo>
                      <a:pt x="29" y="5"/>
                      <a:pt x="18" y="2"/>
                      <a:pt x="11" y="7"/>
                    </a:cubicBezTo>
                    <a:cubicBezTo>
                      <a:pt x="25" y="11"/>
                      <a:pt x="13" y="38"/>
                      <a:pt x="0" y="38"/>
                    </a:cubicBezTo>
                    <a:cubicBezTo>
                      <a:pt x="11" y="39"/>
                      <a:pt x="19" y="30"/>
                      <a:pt x="21" y="20"/>
                    </a:cubicBezTo>
                    <a:cubicBezTo>
                      <a:pt x="21" y="15"/>
                      <a:pt x="21" y="13"/>
                      <a:pt x="25" y="9"/>
                    </a:cubicBezTo>
                    <a:cubicBezTo>
                      <a:pt x="28" y="6"/>
                      <a:pt x="33" y="6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4" name="Freeform 1093"/>
              <p:cNvSpPr>
                <a:spLocks/>
              </p:cNvSpPr>
              <p:nvPr/>
            </p:nvSpPr>
            <p:spPr bwMode="auto">
              <a:xfrm>
                <a:off x="1983226" y="2579201"/>
                <a:ext cx="30163" cy="22225"/>
              </a:xfrm>
              <a:custGeom>
                <a:avLst/>
                <a:gdLst>
                  <a:gd name="T0" fmla="*/ 0 w 19"/>
                  <a:gd name="T1" fmla="*/ 14 h 14"/>
                  <a:gd name="T2" fmla="*/ 4 w 19"/>
                  <a:gd name="T3" fmla="*/ 9 h 14"/>
                  <a:gd name="T4" fmla="*/ 7 w 19"/>
                  <a:gd name="T5" fmla="*/ 6 h 14"/>
                  <a:gd name="T6" fmla="*/ 12 w 19"/>
                  <a:gd name="T7" fmla="*/ 4 h 14"/>
                  <a:gd name="T8" fmla="*/ 19 w 19"/>
                  <a:gd name="T9" fmla="*/ 0 h 14"/>
                  <a:gd name="T10" fmla="*/ 14 w 19"/>
                  <a:gd name="T11" fmla="*/ 6 h 14"/>
                  <a:gd name="T12" fmla="*/ 10 w 19"/>
                  <a:gd name="T13" fmla="*/ 10 h 14"/>
                  <a:gd name="T14" fmla="*/ 1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" y="13"/>
                      <a:pt x="3" y="10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11" y="5"/>
                      <a:pt x="12" y="4"/>
                    </a:cubicBezTo>
                    <a:cubicBezTo>
                      <a:pt x="15" y="3"/>
                      <a:pt x="17" y="2"/>
                      <a:pt x="19" y="0"/>
                    </a:cubicBezTo>
                    <a:cubicBezTo>
                      <a:pt x="17" y="2"/>
                      <a:pt x="15" y="4"/>
                      <a:pt x="14" y="6"/>
                    </a:cubicBezTo>
                    <a:cubicBezTo>
                      <a:pt x="12" y="7"/>
                      <a:pt x="12" y="9"/>
                      <a:pt x="10" y="10"/>
                    </a:cubicBezTo>
                    <a:cubicBezTo>
                      <a:pt x="7" y="12"/>
                      <a:pt x="3" y="12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5" name="Freeform 1094"/>
              <p:cNvSpPr>
                <a:spLocks/>
              </p:cNvSpPr>
              <p:nvPr/>
            </p:nvSpPr>
            <p:spPr bwMode="auto">
              <a:xfrm>
                <a:off x="1733988" y="2477601"/>
                <a:ext cx="90488" cy="182563"/>
              </a:xfrm>
              <a:custGeom>
                <a:avLst/>
                <a:gdLst>
                  <a:gd name="T0" fmla="*/ 11 w 56"/>
                  <a:gd name="T1" fmla="*/ 2 h 114"/>
                  <a:gd name="T2" fmla="*/ 7 w 56"/>
                  <a:gd name="T3" fmla="*/ 35 h 114"/>
                  <a:gd name="T4" fmla="*/ 23 w 56"/>
                  <a:gd name="T5" fmla="*/ 59 h 114"/>
                  <a:gd name="T6" fmla="*/ 29 w 56"/>
                  <a:gd name="T7" fmla="*/ 60 h 114"/>
                  <a:gd name="T8" fmla="*/ 36 w 56"/>
                  <a:gd name="T9" fmla="*/ 66 h 114"/>
                  <a:gd name="T10" fmla="*/ 44 w 56"/>
                  <a:gd name="T11" fmla="*/ 78 h 114"/>
                  <a:gd name="T12" fmla="*/ 51 w 56"/>
                  <a:gd name="T13" fmla="*/ 94 h 114"/>
                  <a:gd name="T14" fmla="*/ 54 w 56"/>
                  <a:gd name="T15" fmla="*/ 111 h 114"/>
                  <a:gd name="T16" fmla="*/ 56 w 56"/>
                  <a:gd name="T17" fmla="*/ 114 h 114"/>
                  <a:gd name="T18" fmla="*/ 51 w 56"/>
                  <a:gd name="T19" fmla="*/ 88 h 114"/>
                  <a:gd name="T20" fmla="*/ 42 w 56"/>
                  <a:gd name="T21" fmla="*/ 66 h 114"/>
                  <a:gd name="T22" fmla="*/ 33 w 56"/>
                  <a:gd name="T23" fmla="*/ 46 h 114"/>
                  <a:gd name="T24" fmla="*/ 39 w 56"/>
                  <a:gd name="T25" fmla="*/ 30 h 114"/>
                  <a:gd name="T26" fmla="*/ 27 w 56"/>
                  <a:gd name="T27" fmla="*/ 22 h 114"/>
                  <a:gd name="T28" fmla="*/ 13 w 56"/>
                  <a:gd name="T29" fmla="*/ 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14">
                    <a:moveTo>
                      <a:pt x="11" y="2"/>
                    </a:moveTo>
                    <a:cubicBezTo>
                      <a:pt x="0" y="0"/>
                      <a:pt x="7" y="29"/>
                      <a:pt x="7" y="35"/>
                    </a:cubicBezTo>
                    <a:cubicBezTo>
                      <a:pt x="9" y="45"/>
                      <a:pt x="11" y="56"/>
                      <a:pt x="23" y="59"/>
                    </a:cubicBezTo>
                    <a:cubicBezTo>
                      <a:pt x="26" y="60"/>
                      <a:pt x="26" y="59"/>
                      <a:pt x="29" y="60"/>
                    </a:cubicBezTo>
                    <a:cubicBezTo>
                      <a:pt x="32" y="62"/>
                      <a:pt x="34" y="64"/>
                      <a:pt x="36" y="66"/>
                    </a:cubicBezTo>
                    <a:cubicBezTo>
                      <a:pt x="40" y="71"/>
                      <a:pt x="42" y="73"/>
                      <a:pt x="44" y="78"/>
                    </a:cubicBezTo>
                    <a:cubicBezTo>
                      <a:pt x="47" y="84"/>
                      <a:pt x="51" y="87"/>
                      <a:pt x="51" y="94"/>
                    </a:cubicBezTo>
                    <a:cubicBezTo>
                      <a:pt x="51" y="101"/>
                      <a:pt x="51" y="104"/>
                      <a:pt x="54" y="111"/>
                    </a:cubicBezTo>
                    <a:cubicBezTo>
                      <a:pt x="55" y="112"/>
                      <a:pt x="55" y="113"/>
                      <a:pt x="56" y="114"/>
                    </a:cubicBezTo>
                    <a:cubicBezTo>
                      <a:pt x="53" y="106"/>
                      <a:pt x="53" y="96"/>
                      <a:pt x="51" y="88"/>
                    </a:cubicBezTo>
                    <a:cubicBezTo>
                      <a:pt x="49" y="79"/>
                      <a:pt x="46" y="73"/>
                      <a:pt x="42" y="66"/>
                    </a:cubicBezTo>
                    <a:cubicBezTo>
                      <a:pt x="37" y="60"/>
                      <a:pt x="33" y="54"/>
                      <a:pt x="33" y="46"/>
                    </a:cubicBezTo>
                    <a:cubicBezTo>
                      <a:pt x="32" y="39"/>
                      <a:pt x="36" y="35"/>
                      <a:pt x="39" y="30"/>
                    </a:cubicBezTo>
                    <a:cubicBezTo>
                      <a:pt x="34" y="28"/>
                      <a:pt x="30" y="26"/>
                      <a:pt x="27" y="22"/>
                    </a:cubicBezTo>
                    <a:cubicBezTo>
                      <a:pt x="24" y="17"/>
                      <a:pt x="20" y="6"/>
                      <a:pt x="13" y="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6" name="Freeform 1095"/>
              <p:cNvSpPr>
                <a:spLocks/>
              </p:cNvSpPr>
              <p:nvPr/>
            </p:nvSpPr>
            <p:spPr bwMode="auto">
              <a:xfrm>
                <a:off x="1968938" y="2476013"/>
                <a:ext cx="65088" cy="119063"/>
              </a:xfrm>
              <a:custGeom>
                <a:avLst/>
                <a:gdLst>
                  <a:gd name="T0" fmla="*/ 10 w 41"/>
                  <a:gd name="T1" fmla="*/ 24 h 75"/>
                  <a:gd name="T2" fmla="*/ 20 w 41"/>
                  <a:gd name="T3" fmla="*/ 10 h 75"/>
                  <a:gd name="T4" fmla="*/ 29 w 41"/>
                  <a:gd name="T5" fmla="*/ 0 h 75"/>
                  <a:gd name="T6" fmla="*/ 38 w 41"/>
                  <a:gd name="T7" fmla="*/ 6 h 75"/>
                  <a:gd name="T8" fmla="*/ 37 w 41"/>
                  <a:gd name="T9" fmla="*/ 32 h 75"/>
                  <a:gd name="T10" fmla="*/ 33 w 41"/>
                  <a:gd name="T11" fmla="*/ 51 h 75"/>
                  <a:gd name="T12" fmla="*/ 19 w 41"/>
                  <a:gd name="T13" fmla="*/ 57 h 75"/>
                  <a:gd name="T14" fmla="*/ 1 w 41"/>
                  <a:gd name="T15" fmla="*/ 75 h 75"/>
                  <a:gd name="T16" fmla="*/ 9 w 41"/>
                  <a:gd name="T17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75">
                    <a:moveTo>
                      <a:pt x="10" y="24"/>
                    </a:moveTo>
                    <a:cubicBezTo>
                      <a:pt x="7" y="22"/>
                      <a:pt x="18" y="13"/>
                      <a:pt x="20" y="10"/>
                    </a:cubicBezTo>
                    <a:cubicBezTo>
                      <a:pt x="22" y="8"/>
                      <a:pt x="26" y="0"/>
                      <a:pt x="29" y="0"/>
                    </a:cubicBezTo>
                    <a:cubicBezTo>
                      <a:pt x="31" y="2"/>
                      <a:pt x="35" y="4"/>
                      <a:pt x="38" y="6"/>
                    </a:cubicBezTo>
                    <a:cubicBezTo>
                      <a:pt x="41" y="14"/>
                      <a:pt x="39" y="23"/>
                      <a:pt x="37" y="32"/>
                    </a:cubicBezTo>
                    <a:cubicBezTo>
                      <a:pt x="36" y="38"/>
                      <a:pt x="36" y="45"/>
                      <a:pt x="33" y="51"/>
                    </a:cubicBezTo>
                    <a:cubicBezTo>
                      <a:pt x="30" y="57"/>
                      <a:pt x="25" y="54"/>
                      <a:pt x="19" y="57"/>
                    </a:cubicBezTo>
                    <a:cubicBezTo>
                      <a:pt x="11" y="61"/>
                      <a:pt x="9" y="71"/>
                      <a:pt x="1" y="75"/>
                    </a:cubicBezTo>
                    <a:cubicBezTo>
                      <a:pt x="0" y="58"/>
                      <a:pt x="33" y="38"/>
                      <a:pt x="9" y="2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7" name="Freeform 1096"/>
              <p:cNvSpPr>
                <a:spLocks/>
              </p:cNvSpPr>
              <p:nvPr/>
            </p:nvSpPr>
            <p:spPr bwMode="auto">
              <a:xfrm>
                <a:off x="1830826" y="2593488"/>
                <a:ext cx="28575" cy="25400"/>
              </a:xfrm>
              <a:custGeom>
                <a:avLst/>
                <a:gdLst>
                  <a:gd name="T0" fmla="*/ 0 w 18"/>
                  <a:gd name="T1" fmla="*/ 15 h 15"/>
                  <a:gd name="T2" fmla="*/ 6 w 18"/>
                  <a:gd name="T3" fmla="*/ 7 h 15"/>
                  <a:gd name="T4" fmla="*/ 14 w 18"/>
                  <a:gd name="T5" fmla="*/ 5 h 15"/>
                  <a:gd name="T6" fmla="*/ 18 w 18"/>
                  <a:gd name="T7" fmla="*/ 3 h 15"/>
                  <a:gd name="T8" fmla="*/ 1 w 1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15"/>
                    </a:moveTo>
                    <a:cubicBezTo>
                      <a:pt x="1" y="11"/>
                      <a:pt x="3" y="9"/>
                      <a:pt x="6" y="7"/>
                    </a:cubicBezTo>
                    <a:cubicBezTo>
                      <a:pt x="8" y="6"/>
                      <a:pt x="11" y="5"/>
                      <a:pt x="14" y="5"/>
                    </a:cubicBezTo>
                    <a:cubicBezTo>
                      <a:pt x="15" y="4"/>
                      <a:pt x="18" y="4"/>
                      <a:pt x="18" y="3"/>
                    </a:cubicBezTo>
                    <a:cubicBezTo>
                      <a:pt x="11" y="0"/>
                      <a:pt x="2" y="4"/>
                      <a:pt x="1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8" name="Freeform 1097"/>
              <p:cNvSpPr>
                <a:spLocks/>
              </p:cNvSpPr>
              <p:nvPr/>
            </p:nvSpPr>
            <p:spPr bwMode="auto">
              <a:xfrm>
                <a:off x="1810188" y="2556976"/>
                <a:ext cx="31750" cy="23813"/>
              </a:xfrm>
              <a:custGeom>
                <a:avLst/>
                <a:gdLst>
                  <a:gd name="T0" fmla="*/ 3 w 20"/>
                  <a:gd name="T1" fmla="*/ 15 h 15"/>
                  <a:gd name="T2" fmla="*/ 9 w 20"/>
                  <a:gd name="T3" fmla="*/ 9 h 15"/>
                  <a:gd name="T4" fmla="*/ 13 w 20"/>
                  <a:gd name="T5" fmla="*/ 10 h 15"/>
                  <a:gd name="T6" fmla="*/ 14 w 20"/>
                  <a:gd name="T7" fmla="*/ 7 h 15"/>
                  <a:gd name="T8" fmla="*/ 15 w 20"/>
                  <a:gd name="T9" fmla="*/ 0 h 15"/>
                  <a:gd name="T10" fmla="*/ 0 w 20"/>
                  <a:gd name="T1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3" y="15"/>
                    </a:moveTo>
                    <a:cubicBezTo>
                      <a:pt x="2" y="13"/>
                      <a:pt x="6" y="9"/>
                      <a:pt x="9" y="9"/>
                    </a:cubicBezTo>
                    <a:cubicBezTo>
                      <a:pt x="10" y="9"/>
                      <a:pt x="11" y="11"/>
                      <a:pt x="13" y="10"/>
                    </a:cubicBezTo>
                    <a:cubicBezTo>
                      <a:pt x="14" y="10"/>
                      <a:pt x="14" y="8"/>
                      <a:pt x="14" y="7"/>
                    </a:cubicBezTo>
                    <a:cubicBezTo>
                      <a:pt x="15" y="6"/>
                      <a:pt x="20" y="1"/>
                      <a:pt x="15" y="0"/>
                    </a:cubicBezTo>
                    <a:cubicBezTo>
                      <a:pt x="9" y="0"/>
                      <a:pt x="1" y="8"/>
                      <a:pt x="0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9" name="Freeform 1098"/>
              <p:cNvSpPr>
                <a:spLocks/>
              </p:cNvSpPr>
              <p:nvPr/>
            </p:nvSpPr>
            <p:spPr bwMode="auto">
              <a:xfrm>
                <a:off x="1922901" y="2560151"/>
                <a:ext cx="31750" cy="17463"/>
              </a:xfrm>
              <a:custGeom>
                <a:avLst/>
                <a:gdLst>
                  <a:gd name="T0" fmla="*/ 0 w 20"/>
                  <a:gd name="T1" fmla="*/ 8 h 11"/>
                  <a:gd name="T2" fmla="*/ 15 w 20"/>
                  <a:gd name="T3" fmla="*/ 10 h 11"/>
                  <a:gd name="T4" fmla="*/ 16 w 20"/>
                  <a:gd name="T5" fmla="*/ 5 h 11"/>
                  <a:gd name="T6" fmla="*/ 11 w 20"/>
                  <a:gd name="T7" fmla="*/ 0 h 11"/>
                  <a:gd name="T8" fmla="*/ 3 w 2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3" y="0"/>
                      <a:pt x="11" y="9"/>
                      <a:pt x="15" y="10"/>
                    </a:cubicBezTo>
                    <a:cubicBezTo>
                      <a:pt x="20" y="11"/>
                      <a:pt x="18" y="6"/>
                      <a:pt x="16" y="5"/>
                    </a:cubicBezTo>
                    <a:cubicBezTo>
                      <a:pt x="15" y="3"/>
                      <a:pt x="13" y="0"/>
                      <a:pt x="11" y="0"/>
                    </a:cubicBezTo>
                    <a:cubicBezTo>
                      <a:pt x="8" y="0"/>
                      <a:pt x="5" y="1"/>
                      <a:pt x="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0" name="Freeform 1099"/>
              <p:cNvSpPr>
                <a:spLocks/>
              </p:cNvSpPr>
              <p:nvPr/>
            </p:nvSpPr>
            <p:spPr bwMode="auto">
              <a:xfrm>
                <a:off x="1910201" y="2598251"/>
                <a:ext cx="34925" cy="22225"/>
              </a:xfrm>
              <a:custGeom>
                <a:avLst/>
                <a:gdLst>
                  <a:gd name="T0" fmla="*/ 0 w 22"/>
                  <a:gd name="T1" fmla="*/ 4 h 13"/>
                  <a:gd name="T2" fmla="*/ 10 w 22"/>
                  <a:gd name="T3" fmla="*/ 2 h 13"/>
                  <a:gd name="T4" fmla="*/ 22 w 22"/>
                  <a:gd name="T5" fmla="*/ 11 h 13"/>
                  <a:gd name="T6" fmla="*/ 8 w 22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0" y="4"/>
                    </a:moveTo>
                    <a:cubicBezTo>
                      <a:pt x="2" y="2"/>
                      <a:pt x="7" y="0"/>
                      <a:pt x="10" y="2"/>
                    </a:cubicBezTo>
                    <a:cubicBezTo>
                      <a:pt x="13" y="4"/>
                      <a:pt x="17" y="13"/>
                      <a:pt x="22" y="11"/>
                    </a:cubicBezTo>
                    <a:cubicBezTo>
                      <a:pt x="21" y="6"/>
                      <a:pt x="13" y="3"/>
                      <a:pt x="8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1" name="Freeform 1100"/>
              <p:cNvSpPr>
                <a:spLocks/>
              </p:cNvSpPr>
              <p:nvPr/>
            </p:nvSpPr>
            <p:spPr bwMode="auto">
              <a:xfrm>
                <a:off x="1738751" y="2472838"/>
                <a:ext cx="69850" cy="52388"/>
              </a:xfrm>
              <a:custGeom>
                <a:avLst/>
                <a:gdLst>
                  <a:gd name="T0" fmla="*/ 0 w 43"/>
                  <a:gd name="T1" fmla="*/ 9 h 33"/>
                  <a:gd name="T2" fmla="*/ 11 w 43"/>
                  <a:gd name="T3" fmla="*/ 4 h 33"/>
                  <a:gd name="T4" fmla="*/ 25 w 43"/>
                  <a:gd name="T5" fmla="*/ 20 h 33"/>
                  <a:gd name="T6" fmla="*/ 31 w 43"/>
                  <a:gd name="T7" fmla="*/ 26 h 33"/>
                  <a:gd name="T8" fmla="*/ 34 w 43"/>
                  <a:gd name="T9" fmla="*/ 29 h 33"/>
                  <a:gd name="T10" fmla="*/ 43 w 43"/>
                  <a:gd name="T11" fmla="*/ 33 h 33"/>
                  <a:gd name="T12" fmla="*/ 38 w 43"/>
                  <a:gd name="T13" fmla="*/ 31 h 33"/>
                  <a:gd name="T14" fmla="*/ 31 w 43"/>
                  <a:gd name="T15" fmla="*/ 30 h 33"/>
                  <a:gd name="T16" fmla="*/ 29 w 43"/>
                  <a:gd name="T17" fmla="*/ 28 h 33"/>
                  <a:gd name="T18" fmla="*/ 26 w 43"/>
                  <a:gd name="T19" fmla="*/ 25 h 33"/>
                  <a:gd name="T20" fmla="*/ 21 w 43"/>
                  <a:gd name="T21" fmla="*/ 19 h 33"/>
                  <a:gd name="T22" fmla="*/ 12 w 43"/>
                  <a:gd name="T23" fmla="*/ 7 h 33"/>
                  <a:gd name="T24" fmla="*/ 8 w 43"/>
                  <a:gd name="T25" fmla="*/ 5 h 33"/>
                  <a:gd name="T26" fmla="*/ 2 w 43"/>
                  <a:gd name="T2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3">
                    <a:moveTo>
                      <a:pt x="0" y="9"/>
                    </a:moveTo>
                    <a:cubicBezTo>
                      <a:pt x="2" y="5"/>
                      <a:pt x="7" y="0"/>
                      <a:pt x="11" y="4"/>
                    </a:cubicBezTo>
                    <a:cubicBezTo>
                      <a:pt x="16" y="9"/>
                      <a:pt x="20" y="15"/>
                      <a:pt x="25" y="20"/>
                    </a:cubicBezTo>
                    <a:cubicBezTo>
                      <a:pt x="27" y="22"/>
                      <a:pt x="29" y="24"/>
                      <a:pt x="31" y="26"/>
                    </a:cubicBezTo>
                    <a:cubicBezTo>
                      <a:pt x="32" y="27"/>
                      <a:pt x="33" y="28"/>
                      <a:pt x="34" y="29"/>
                    </a:cubicBezTo>
                    <a:cubicBezTo>
                      <a:pt x="38" y="30"/>
                      <a:pt x="41" y="28"/>
                      <a:pt x="43" y="33"/>
                    </a:cubicBezTo>
                    <a:cubicBezTo>
                      <a:pt x="41" y="32"/>
                      <a:pt x="40" y="31"/>
                      <a:pt x="38" y="31"/>
                    </a:cubicBezTo>
                    <a:cubicBezTo>
                      <a:pt x="36" y="31"/>
                      <a:pt x="32" y="31"/>
                      <a:pt x="31" y="30"/>
                    </a:cubicBezTo>
                    <a:cubicBezTo>
                      <a:pt x="30" y="30"/>
                      <a:pt x="30" y="28"/>
                      <a:pt x="29" y="28"/>
                    </a:cubicBezTo>
                    <a:cubicBezTo>
                      <a:pt x="28" y="27"/>
                      <a:pt x="27" y="26"/>
                      <a:pt x="26" y="25"/>
                    </a:cubicBezTo>
                    <a:cubicBezTo>
                      <a:pt x="24" y="24"/>
                      <a:pt x="22" y="22"/>
                      <a:pt x="21" y="19"/>
                    </a:cubicBezTo>
                    <a:cubicBezTo>
                      <a:pt x="18" y="15"/>
                      <a:pt x="15" y="11"/>
                      <a:pt x="12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5" y="5"/>
                      <a:pt x="4" y="8"/>
                      <a:pt x="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2" name="Freeform 1101"/>
              <p:cNvSpPr>
                <a:spLocks/>
              </p:cNvSpPr>
              <p:nvPr/>
            </p:nvSpPr>
            <p:spPr bwMode="auto">
              <a:xfrm>
                <a:off x="1954651" y="2476013"/>
                <a:ext cx="66675" cy="46038"/>
              </a:xfrm>
              <a:custGeom>
                <a:avLst/>
                <a:gdLst>
                  <a:gd name="T0" fmla="*/ 0 w 41"/>
                  <a:gd name="T1" fmla="*/ 27 h 29"/>
                  <a:gd name="T2" fmla="*/ 6 w 41"/>
                  <a:gd name="T3" fmla="*/ 25 h 29"/>
                  <a:gd name="T4" fmla="*/ 10 w 41"/>
                  <a:gd name="T5" fmla="*/ 25 h 29"/>
                  <a:gd name="T6" fmla="*/ 13 w 41"/>
                  <a:gd name="T7" fmla="*/ 25 h 29"/>
                  <a:gd name="T8" fmla="*/ 17 w 41"/>
                  <a:gd name="T9" fmla="*/ 21 h 29"/>
                  <a:gd name="T10" fmla="*/ 23 w 41"/>
                  <a:gd name="T11" fmla="*/ 16 h 29"/>
                  <a:gd name="T12" fmla="*/ 32 w 41"/>
                  <a:gd name="T13" fmla="*/ 6 h 29"/>
                  <a:gd name="T14" fmla="*/ 37 w 41"/>
                  <a:gd name="T15" fmla="*/ 2 h 29"/>
                  <a:gd name="T16" fmla="*/ 41 w 41"/>
                  <a:gd name="T17" fmla="*/ 3 h 29"/>
                  <a:gd name="T18" fmla="*/ 36 w 41"/>
                  <a:gd name="T19" fmla="*/ 4 h 29"/>
                  <a:gd name="T20" fmla="*/ 30 w 41"/>
                  <a:gd name="T21" fmla="*/ 11 h 29"/>
                  <a:gd name="T22" fmla="*/ 19 w 41"/>
                  <a:gd name="T23" fmla="*/ 23 h 29"/>
                  <a:gd name="T24" fmla="*/ 11 w 41"/>
                  <a:gd name="T25" fmla="*/ 28 h 29"/>
                  <a:gd name="T26" fmla="*/ 0 w 41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29">
                    <a:moveTo>
                      <a:pt x="0" y="27"/>
                    </a:moveTo>
                    <a:cubicBezTo>
                      <a:pt x="2" y="26"/>
                      <a:pt x="3" y="25"/>
                      <a:pt x="6" y="25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2" y="26"/>
                      <a:pt x="13" y="25"/>
                    </a:cubicBezTo>
                    <a:cubicBezTo>
                      <a:pt x="15" y="24"/>
                      <a:pt x="15" y="22"/>
                      <a:pt x="17" y="21"/>
                    </a:cubicBezTo>
                    <a:cubicBezTo>
                      <a:pt x="19" y="19"/>
                      <a:pt x="21" y="18"/>
                      <a:pt x="23" y="16"/>
                    </a:cubicBezTo>
                    <a:cubicBezTo>
                      <a:pt x="26" y="13"/>
                      <a:pt x="30" y="10"/>
                      <a:pt x="32" y="6"/>
                    </a:cubicBezTo>
                    <a:cubicBezTo>
                      <a:pt x="34" y="5"/>
                      <a:pt x="35" y="3"/>
                      <a:pt x="37" y="2"/>
                    </a:cubicBezTo>
                    <a:cubicBezTo>
                      <a:pt x="38" y="1"/>
                      <a:pt x="41" y="0"/>
                      <a:pt x="41" y="3"/>
                    </a:cubicBezTo>
                    <a:cubicBezTo>
                      <a:pt x="40" y="4"/>
                      <a:pt x="38" y="3"/>
                      <a:pt x="36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6" y="15"/>
                      <a:pt x="24" y="20"/>
                      <a:pt x="19" y="23"/>
                    </a:cubicBezTo>
                    <a:cubicBezTo>
                      <a:pt x="17" y="24"/>
                      <a:pt x="13" y="27"/>
                      <a:pt x="11" y="28"/>
                    </a:cubicBezTo>
                    <a:cubicBezTo>
                      <a:pt x="7" y="28"/>
                      <a:pt x="2" y="24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5" name="Freeform 1104"/>
              <p:cNvSpPr>
                <a:spLocks/>
              </p:cNvSpPr>
              <p:nvPr/>
            </p:nvSpPr>
            <p:spPr bwMode="auto">
              <a:xfrm>
                <a:off x="1773676" y="2453788"/>
                <a:ext cx="223838" cy="88900"/>
              </a:xfrm>
              <a:custGeom>
                <a:avLst/>
                <a:gdLst>
                  <a:gd name="T0" fmla="*/ 109 w 139"/>
                  <a:gd name="T1" fmla="*/ 47 h 56"/>
                  <a:gd name="T2" fmla="*/ 111 w 139"/>
                  <a:gd name="T3" fmla="*/ 31 h 56"/>
                  <a:gd name="T4" fmla="*/ 124 w 139"/>
                  <a:gd name="T5" fmla="*/ 26 h 56"/>
                  <a:gd name="T6" fmla="*/ 137 w 139"/>
                  <a:gd name="T7" fmla="*/ 2 h 56"/>
                  <a:gd name="T8" fmla="*/ 123 w 139"/>
                  <a:gd name="T9" fmla="*/ 5 h 56"/>
                  <a:gd name="T10" fmla="*/ 110 w 139"/>
                  <a:gd name="T11" fmla="*/ 14 h 56"/>
                  <a:gd name="T12" fmla="*/ 107 w 139"/>
                  <a:gd name="T13" fmla="*/ 8 h 56"/>
                  <a:gd name="T14" fmla="*/ 93 w 139"/>
                  <a:gd name="T15" fmla="*/ 13 h 56"/>
                  <a:gd name="T16" fmla="*/ 73 w 139"/>
                  <a:gd name="T17" fmla="*/ 16 h 56"/>
                  <a:gd name="T18" fmla="*/ 47 w 139"/>
                  <a:gd name="T19" fmla="*/ 13 h 56"/>
                  <a:gd name="T20" fmla="*/ 46 w 139"/>
                  <a:gd name="T21" fmla="*/ 13 h 56"/>
                  <a:gd name="T22" fmla="*/ 38 w 139"/>
                  <a:gd name="T23" fmla="*/ 8 h 56"/>
                  <a:gd name="T24" fmla="*/ 28 w 139"/>
                  <a:gd name="T25" fmla="*/ 13 h 56"/>
                  <a:gd name="T26" fmla="*/ 25 w 139"/>
                  <a:gd name="T27" fmla="*/ 10 h 56"/>
                  <a:gd name="T28" fmla="*/ 7 w 139"/>
                  <a:gd name="T29" fmla="*/ 0 h 56"/>
                  <a:gd name="T30" fmla="*/ 3 w 139"/>
                  <a:gd name="T31" fmla="*/ 18 h 56"/>
                  <a:gd name="T32" fmla="*/ 30 w 139"/>
                  <a:gd name="T33" fmla="*/ 31 h 56"/>
                  <a:gd name="T34" fmla="*/ 28 w 139"/>
                  <a:gd name="T35" fmla="*/ 43 h 56"/>
                  <a:gd name="T36" fmla="*/ 41 w 139"/>
                  <a:gd name="T37" fmla="*/ 52 h 56"/>
                  <a:gd name="T38" fmla="*/ 99 w 139"/>
                  <a:gd name="T39" fmla="*/ 52 h 56"/>
                  <a:gd name="T40" fmla="*/ 98 w 139"/>
                  <a:gd name="T41" fmla="*/ 51 h 56"/>
                  <a:gd name="T42" fmla="*/ 50 w 139"/>
                  <a:gd name="T43" fmla="*/ 51 h 56"/>
                  <a:gd name="T44" fmla="*/ 42 w 139"/>
                  <a:gd name="T45" fmla="*/ 50 h 56"/>
                  <a:gd name="T46" fmla="*/ 33 w 139"/>
                  <a:gd name="T47" fmla="*/ 44 h 56"/>
                  <a:gd name="T48" fmla="*/ 31 w 139"/>
                  <a:gd name="T49" fmla="*/ 43 h 56"/>
                  <a:gd name="T50" fmla="*/ 31 w 139"/>
                  <a:gd name="T51" fmla="*/ 43 h 56"/>
                  <a:gd name="T52" fmla="*/ 30 w 139"/>
                  <a:gd name="T53" fmla="*/ 43 h 56"/>
                  <a:gd name="T54" fmla="*/ 31 w 139"/>
                  <a:gd name="T55" fmla="*/ 30 h 56"/>
                  <a:gd name="T56" fmla="*/ 3 w 139"/>
                  <a:gd name="T57" fmla="*/ 11 h 56"/>
                  <a:gd name="T58" fmla="*/ 11 w 139"/>
                  <a:gd name="T59" fmla="*/ 4 h 56"/>
                  <a:gd name="T60" fmla="*/ 31 w 139"/>
                  <a:gd name="T61" fmla="*/ 16 h 56"/>
                  <a:gd name="T62" fmla="*/ 35 w 139"/>
                  <a:gd name="T63" fmla="*/ 11 h 56"/>
                  <a:gd name="T64" fmla="*/ 43 w 139"/>
                  <a:gd name="T65" fmla="*/ 15 h 56"/>
                  <a:gd name="T66" fmla="*/ 46 w 139"/>
                  <a:gd name="T67" fmla="*/ 16 h 56"/>
                  <a:gd name="T68" fmla="*/ 94 w 139"/>
                  <a:gd name="T69" fmla="*/ 15 h 56"/>
                  <a:gd name="T70" fmla="*/ 103 w 139"/>
                  <a:gd name="T71" fmla="*/ 13 h 56"/>
                  <a:gd name="T72" fmla="*/ 109 w 139"/>
                  <a:gd name="T73" fmla="*/ 14 h 56"/>
                  <a:gd name="T74" fmla="*/ 124 w 139"/>
                  <a:gd name="T75" fmla="*/ 8 h 56"/>
                  <a:gd name="T76" fmla="*/ 134 w 139"/>
                  <a:gd name="T77" fmla="*/ 4 h 56"/>
                  <a:gd name="T78" fmla="*/ 123 w 139"/>
                  <a:gd name="T79" fmla="*/ 24 h 56"/>
                  <a:gd name="T80" fmla="*/ 109 w 139"/>
                  <a:gd name="T81" fmla="*/ 43 h 56"/>
                  <a:gd name="T82" fmla="*/ 109 w 139"/>
                  <a:gd name="T83" fmla="*/ 43 h 56"/>
                  <a:gd name="T84" fmla="*/ 109 w 139"/>
                  <a:gd name="T85" fmla="*/ 43 h 56"/>
                  <a:gd name="T86" fmla="*/ 98 w 139"/>
                  <a:gd name="T87" fmla="*/ 50 h 56"/>
                  <a:gd name="T88" fmla="*/ 98 w 139"/>
                  <a:gd name="T89" fmla="*/ 5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9" h="56">
                    <a:moveTo>
                      <a:pt x="98" y="51"/>
                    </a:moveTo>
                    <a:cubicBezTo>
                      <a:pt x="99" y="52"/>
                      <a:pt x="99" y="52"/>
                      <a:pt x="99" y="52"/>
                    </a:cubicBezTo>
                    <a:cubicBezTo>
                      <a:pt x="105" y="50"/>
                      <a:pt x="108" y="48"/>
                      <a:pt x="109" y="47"/>
                    </a:cubicBezTo>
                    <a:cubicBezTo>
                      <a:pt x="111" y="45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4" y="32"/>
                      <a:pt x="119" y="29"/>
                      <a:pt x="124" y="26"/>
                    </a:cubicBezTo>
                    <a:cubicBezTo>
                      <a:pt x="129" y="23"/>
                      <a:pt x="134" y="20"/>
                      <a:pt x="136" y="18"/>
                    </a:cubicBezTo>
                    <a:cubicBezTo>
                      <a:pt x="139" y="16"/>
                      <a:pt x="139" y="14"/>
                      <a:pt x="139" y="11"/>
                    </a:cubicBezTo>
                    <a:cubicBezTo>
                      <a:pt x="139" y="8"/>
                      <a:pt x="138" y="4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1" y="0"/>
                      <a:pt x="129" y="1"/>
                      <a:pt x="128" y="2"/>
                    </a:cubicBezTo>
                    <a:cubicBezTo>
                      <a:pt x="126" y="3"/>
                      <a:pt x="124" y="4"/>
                      <a:pt x="123" y="5"/>
                    </a:cubicBezTo>
                    <a:cubicBezTo>
                      <a:pt x="121" y="7"/>
                      <a:pt x="117" y="8"/>
                      <a:pt x="115" y="10"/>
                    </a:cubicBezTo>
                    <a:cubicBezTo>
                      <a:pt x="112" y="11"/>
                      <a:pt x="110" y="12"/>
                      <a:pt x="110" y="12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2"/>
                      <a:pt x="111" y="10"/>
                      <a:pt x="110" y="10"/>
                    </a:cubicBezTo>
                    <a:cubicBezTo>
                      <a:pt x="109" y="9"/>
                      <a:pt x="108" y="8"/>
                      <a:pt x="107" y="8"/>
                    </a:cubicBezTo>
                    <a:cubicBezTo>
                      <a:pt x="104" y="8"/>
                      <a:pt x="103" y="9"/>
                      <a:pt x="101" y="10"/>
                    </a:cubicBezTo>
                    <a:cubicBezTo>
                      <a:pt x="100" y="11"/>
                      <a:pt x="98" y="12"/>
                      <a:pt x="96" y="12"/>
                    </a:cubicBezTo>
                    <a:cubicBezTo>
                      <a:pt x="95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87" y="16"/>
                      <a:pt x="80" y="16"/>
                      <a:pt x="73" y="16"/>
                    </a:cubicBezTo>
                    <a:cubicBezTo>
                      <a:pt x="66" y="16"/>
                      <a:pt x="60" y="16"/>
                      <a:pt x="55" y="15"/>
                    </a:cubicBezTo>
                    <a:cubicBezTo>
                      <a:pt x="52" y="14"/>
                      <a:pt x="50" y="14"/>
                      <a:pt x="49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5" y="13"/>
                      <a:pt x="44" y="12"/>
                      <a:pt x="43" y="12"/>
                    </a:cubicBezTo>
                    <a:cubicBezTo>
                      <a:pt x="42" y="11"/>
                      <a:pt x="41" y="11"/>
                      <a:pt x="41" y="10"/>
                    </a:cubicBezTo>
                    <a:cubicBezTo>
                      <a:pt x="40" y="9"/>
                      <a:pt x="39" y="9"/>
                      <a:pt x="38" y="8"/>
                    </a:cubicBezTo>
                    <a:cubicBezTo>
                      <a:pt x="37" y="8"/>
                      <a:pt x="36" y="8"/>
                      <a:pt x="35" y="8"/>
                    </a:cubicBezTo>
                    <a:cubicBezTo>
                      <a:pt x="34" y="8"/>
                      <a:pt x="32" y="8"/>
                      <a:pt x="31" y="9"/>
                    </a:cubicBezTo>
                    <a:cubicBezTo>
                      <a:pt x="29" y="10"/>
                      <a:pt x="28" y="11"/>
                      <a:pt x="28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8" y="11"/>
                      <a:pt x="25" y="10"/>
                    </a:cubicBezTo>
                    <a:cubicBezTo>
                      <a:pt x="22" y="8"/>
                      <a:pt x="19" y="7"/>
                      <a:pt x="17" y="5"/>
                    </a:cubicBezTo>
                    <a:cubicBezTo>
                      <a:pt x="16" y="4"/>
                      <a:pt x="14" y="3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0" y="8"/>
                      <a:pt x="0" y="11"/>
                    </a:cubicBezTo>
                    <a:cubicBezTo>
                      <a:pt x="0" y="14"/>
                      <a:pt x="1" y="16"/>
                      <a:pt x="3" y="18"/>
                    </a:cubicBezTo>
                    <a:cubicBezTo>
                      <a:pt x="6" y="20"/>
                      <a:pt x="10" y="23"/>
                      <a:pt x="15" y="26"/>
                    </a:cubicBezTo>
                    <a:cubicBezTo>
                      <a:pt x="21" y="29"/>
                      <a:pt x="26" y="32"/>
                      <a:pt x="30" y="33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5"/>
                      <a:pt x="30" y="47"/>
                    </a:cubicBezTo>
                    <a:cubicBezTo>
                      <a:pt x="32" y="48"/>
                      <a:pt x="35" y="50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54" y="56"/>
                      <a:pt x="71" y="56"/>
                    </a:cubicBezTo>
                    <a:cubicBezTo>
                      <a:pt x="79" y="56"/>
                      <a:pt x="89" y="55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88" y="52"/>
                      <a:pt x="79" y="53"/>
                      <a:pt x="71" y="53"/>
                    </a:cubicBezTo>
                    <a:cubicBezTo>
                      <a:pt x="62" y="53"/>
                      <a:pt x="55" y="52"/>
                      <a:pt x="50" y="51"/>
                    </a:cubicBezTo>
                    <a:cubicBezTo>
                      <a:pt x="48" y="51"/>
                      <a:pt x="46" y="51"/>
                      <a:pt x="44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7" y="48"/>
                      <a:pt x="34" y="46"/>
                      <a:pt x="33" y="44"/>
                    </a:cubicBezTo>
                    <a:cubicBezTo>
                      <a:pt x="32" y="44"/>
                      <a:pt x="32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7" y="29"/>
                      <a:pt x="22" y="26"/>
                      <a:pt x="17" y="24"/>
                    </a:cubicBezTo>
                    <a:cubicBezTo>
                      <a:pt x="12" y="21"/>
                      <a:pt x="7" y="18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8"/>
                      <a:pt x="4" y="6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11" y="4"/>
                    </a:cubicBezTo>
                    <a:cubicBezTo>
                      <a:pt x="12" y="5"/>
                      <a:pt x="14" y="7"/>
                      <a:pt x="15" y="8"/>
                    </a:cubicBezTo>
                    <a:cubicBezTo>
                      <a:pt x="20" y="11"/>
                      <a:pt x="29" y="15"/>
                      <a:pt x="29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2" y="12"/>
                      <a:pt x="32" y="12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7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3"/>
                      <a:pt x="41" y="14"/>
                      <a:pt x="43" y="15"/>
                    </a:cubicBezTo>
                    <a:cubicBezTo>
                      <a:pt x="44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59" y="19"/>
                      <a:pt x="73" y="19"/>
                    </a:cubicBezTo>
                    <a:cubicBezTo>
                      <a:pt x="81" y="19"/>
                      <a:pt x="88" y="19"/>
                      <a:pt x="94" y="16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6" y="16"/>
                      <a:pt x="98" y="15"/>
                    </a:cubicBezTo>
                    <a:cubicBezTo>
                      <a:pt x="99" y="14"/>
                      <a:pt x="102" y="13"/>
                      <a:pt x="103" y="13"/>
                    </a:cubicBezTo>
                    <a:cubicBezTo>
                      <a:pt x="104" y="12"/>
                      <a:pt x="105" y="11"/>
                      <a:pt x="107" y="11"/>
                    </a:cubicBezTo>
                    <a:cubicBezTo>
                      <a:pt x="107" y="11"/>
                      <a:pt x="108" y="11"/>
                      <a:pt x="108" y="12"/>
                    </a:cubicBezTo>
                    <a:cubicBezTo>
                      <a:pt x="108" y="12"/>
                      <a:pt x="109" y="13"/>
                      <a:pt x="109" y="14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20" y="11"/>
                      <a:pt x="124" y="8"/>
                    </a:cubicBezTo>
                    <a:cubicBezTo>
                      <a:pt x="126" y="7"/>
                      <a:pt x="128" y="5"/>
                      <a:pt x="129" y="4"/>
                    </a:cubicBezTo>
                    <a:cubicBezTo>
                      <a:pt x="131" y="3"/>
                      <a:pt x="132" y="3"/>
                      <a:pt x="133" y="3"/>
                    </a:cubicBezTo>
                    <a:cubicBezTo>
                      <a:pt x="133" y="3"/>
                      <a:pt x="134" y="3"/>
                      <a:pt x="134" y="4"/>
                    </a:cubicBezTo>
                    <a:cubicBezTo>
                      <a:pt x="135" y="6"/>
                      <a:pt x="136" y="8"/>
                      <a:pt x="136" y="11"/>
                    </a:cubicBezTo>
                    <a:cubicBezTo>
                      <a:pt x="136" y="13"/>
                      <a:pt x="136" y="15"/>
                      <a:pt x="134" y="16"/>
                    </a:cubicBezTo>
                    <a:cubicBezTo>
                      <a:pt x="132" y="18"/>
                      <a:pt x="128" y="21"/>
                      <a:pt x="123" y="24"/>
                    </a:cubicBezTo>
                    <a:cubicBezTo>
                      <a:pt x="118" y="26"/>
                      <a:pt x="113" y="29"/>
                      <a:pt x="109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3"/>
                      <a:pt x="107" y="46"/>
                      <a:pt x="98" y="50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lnTo>
                      <a:pt x="98" y="5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6" name="Freeform 1105"/>
              <p:cNvSpPr>
                <a:spLocks/>
              </p:cNvSpPr>
              <p:nvPr/>
            </p:nvSpPr>
            <p:spPr bwMode="auto">
              <a:xfrm>
                <a:off x="1783201" y="2460138"/>
                <a:ext cx="11113" cy="17463"/>
              </a:xfrm>
              <a:custGeom>
                <a:avLst/>
                <a:gdLst>
                  <a:gd name="T0" fmla="*/ 7 w 7"/>
                  <a:gd name="T1" fmla="*/ 4 h 11"/>
                  <a:gd name="T2" fmla="*/ 2 w 7"/>
                  <a:gd name="T3" fmla="*/ 0 h 11"/>
                  <a:gd name="T4" fmla="*/ 4 w 7"/>
                  <a:gd name="T5" fmla="*/ 11 h 11"/>
                  <a:gd name="T6" fmla="*/ 3 w 7"/>
                  <a:gd name="T7" fmla="*/ 1 h 11"/>
                  <a:gd name="T8" fmla="*/ 4 w 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6" y="2"/>
                      <a:pt x="4" y="1"/>
                      <a:pt x="2" y="0"/>
                    </a:cubicBezTo>
                    <a:cubicBezTo>
                      <a:pt x="1" y="3"/>
                      <a:pt x="0" y="9"/>
                      <a:pt x="4" y="11"/>
                    </a:cubicBezTo>
                    <a:cubicBezTo>
                      <a:pt x="1" y="8"/>
                      <a:pt x="1" y="4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7" name="Freeform 1106"/>
              <p:cNvSpPr>
                <a:spLocks/>
              </p:cNvSpPr>
              <p:nvPr/>
            </p:nvSpPr>
            <p:spPr bwMode="auto">
              <a:xfrm>
                <a:off x="1811776" y="2572851"/>
                <a:ext cx="14288" cy="20638"/>
              </a:xfrm>
              <a:custGeom>
                <a:avLst/>
                <a:gdLst>
                  <a:gd name="T0" fmla="*/ 9 w 9"/>
                  <a:gd name="T1" fmla="*/ 1 h 13"/>
                  <a:gd name="T2" fmla="*/ 4 w 9"/>
                  <a:gd name="T3" fmla="*/ 5 h 13"/>
                  <a:gd name="T4" fmla="*/ 6 w 9"/>
                  <a:gd name="T5" fmla="*/ 13 h 13"/>
                  <a:gd name="T6" fmla="*/ 1 w 9"/>
                  <a:gd name="T7" fmla="*/ 8 h 13"/>
                  <a:gd name="T8" fmla="*/ 7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1"/>
                    </a:moveTo>
                    <a:cubicBezTo>
                      <a:pt x="7" y="1"/>
                      <a:pt x="5" y="3"/>
                      <a:pt x="4" y="5"/>
                    </a:cubicBezTo>
                    <a:cubicBezTo>
                      <a:pt x="2" y="8"/>
                      <a:pt x="3" y="10"/>
                      <a:pt x="6" y="13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4"/>
                      <a:pt x="3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8" name="Freeform 1107"/>
              <p:cNvSpPr>
                <a:spLocks/>
              </p:cNvSpPr>
              <p:nvPr/>
            </p:nvSpPr>
            <p:spPr bwMode="auto">
              <a:xfrm>
                <a:off x="1824476" y="2609363"/>
                <a:ext cx="11113" cy="22225"/>
              </a:xfrm>
              <a:custGeom>
                <a:avLst/>
                <a:gdLst>
                  <a:gd name="T0" fmla="*/ 7 w 7"/>
                  <a:gd name="T1" fmla="*/ 0 h 13"/>
                  <a:gd name="T2" fmla="*/ 3 w 7"/>
                  <a:gd name="T3" fmla="*/ 6 h 13"/>
                  <a:gd name="T4" fmla="*/ 5 w 7"/>
                  <a:gd name="T5" fmla="*/ 13 h 13"/>
                  <a:gd name="T6" fmla="*/ 2 w 7"/>
                  <a:gd name="T7" fmla="*/ 10 h 13"/>
                  <a:gd name="T8" fmla="*/ 5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1"/>
                      <a:pt x="4" y="3"/>
                      <a:pt x="3" y="6"/>
                    </a:cubicBezTo>
                    <a:cubicBezTo>
                      <a:pt x="3" y="8"/>
                      <a:pt x="3" y="12"/>
                      <a:pt x="5" y="13"/>
                    </a:cubicBezTo>
                    <a:cubicBezTo>
                      <a:pt x="5" y="12"/>
                      <a:pt x="3" y="11"/>
                      <a:pt x="2" y="10"/>
                    </a:cubicBezTo>
                    <a:cubicBezTo>
                      <a:pt x="0" y="7"/>
                      <a:pt x="2" y="3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" name="Freeform 1108"/>
              <p:cNvSpPr>
                <a:spLocks/>
              </p:cNvSpPr>
              <p:nvPr/>
            </p:nvSpPr>
            <p:spPr bwMode="auto">
              <a:xfrm>
                <a:off x="1827651" y="2642701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7 h 15"/>
                  <a:gd name="T4" fmla="*/ 6 w 8"/>
                  <a:gd name="T5" fmla="*/ 15 h 15"/>
                  <a:gd name="T6" fmla="*/ 6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3"/>
                      <a:pt x="4" y="5"/>
                      <a:pt x="4" y="7"/>
                    </a:cubicBezTo>
                    <a:cubicBezTo>
                      <a:pt x="3" y="10"/>
                      <a:pt x="4" y="12"/>
                      <a:pt x="6" y="15"/>
                    </a:cubicBezTo>
                    <a:cubicBezTo>
                      <a:pt x="0" y="12"/>
                      <a:pt x="2" y="6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" name="Freeform 1109"/>
              <p:cNvSpPr>
                <a:spLocks/>
              </p:cNvSpPr>
              <p:nvPr/>
            </p:nvSpPr>
            <p:spPr bwMode="auto">
              <a:xfrm>
                <a:off x="1932426" y="2606188"/>
                <a:ext cx="11113" cy="20638"/>
              </a:xfrm>
              <a:custGeom>
                <a:avLst/>
                <a:gdLst>
                  <a:gd name="T0" fmla="*/ 0 w 7"/>
                  <a:gd name="T1" fmla="*/ 1 h 12"/>
                  <a:gd name="T2" fmla="*/ 5 w 7"/>
                  <a:gd name="T3" fmla="*/ 6 h 12"/>
                  <a:gd name="T4" fmla="*/ 5 w 7"/>
                  <a:gd name="T5" fmla="*/ 12 h 12"/>
                  <a:gd name="T6" fmla="*/ 6 w 7"/>
                  <a:gd name="T7" fmla="*/ 5 h 12"/>
                  <a:gd name="T8" fmla="*/ 0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3"/>
                      <a:pt x="4" y="4"/>
                      <a:pt x="5" y="6"/>
                    </a:cubicBezTo>
                    <a:cubicBezTo>
                      <a:pt x="6" y="8"/>
                      <a:pt x="4" y="10"/>
                      <a:pt x="5" y="12"/>
                    </a:cubicBezTo>
                    <a:cubicBezTo>
                      <a:pt x="6" y="10"/>
                      <a:pt x="7" y="8"/>
                      <a:pt x="6" y="5"/>
                    </a:cubicBezTo>
                    <a:cubicBezTo>
                      <a:pt x="6" y="3"/>
                      <a:pt x="3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" name="Freeform 1110"/>
              <p:cNvSpPr>
                <a:spLocks/>
              </p:cNvSpPr>
              <p:nvPr/>
            </p:nvSpPr>
            <p:spPr bwMode="auto">
              <a:xfrm>
                <a:off x="1922901" y="2569676"/>
                <a:ext cx="7938" cy="15875"/>
              </a:xfrm>
              <a:custGeom>
                <a:avLst/>
                <a:gdLst>
                  <a:gd name="T0" fmla="*/ 5 w 5"/>
                  <a:gd name="T1" fmla="*/ 0 h 10"/>
                  <a:gd name="T2" fmla="*/ 2 w 5"/>
                  <a:gd name="T3" fmla="*/ 2 h 10"/>
                  <a:gd name="T4" fmla="*/ 3 w 5"/>
                  <a:gd name="T5" fmla="*/ 10 h 10"/>
                  <a:gd name="T6" fmla="*/ 3 w 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3"/>
                      <a:pt x="2" y="8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" name="Freeform 1111"/>
              <p:cNvSpPr>
                <a:spLocks/>
              </p:cNvSpPr>
              <p:nvPr/>
            </p:nvSpPr>
            <p:spPr bwMode="auto">
              <a:xfrm>
                <a:off x="1838763" y="2671276"/>
                <a:ext cx="12700" cy="23813"/>
              </a:xfrm>
              <a:custGeom>
                <a:avLst/>
                <a:gdLst>
                  <a:gd name="T0" fmla="*/ 8 w 8"/>
                  <a:gd name="T1" fmla="*/ 1 h 15"/>
                  <a:gd name="T2" fmla="*/ 8 w 8"/>
                  <a:gd name="T3" fmla="*/ 0 h 15"/>
                  <a:gd name="T4" fmla="*/ 4 w 8"/>
                  <a:gd name="T5" fmla="*/ 15 h 15"/>
                  <a:gd name="T6" fmla="*/ 1 w 8"/>
                  <a:gd name="T7" fmla="*/ 10 h 15"/>
                  <a:gd name="T8" fmla="*/ 5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4" y="15"/>
                    </a:cubicBezTo>
                    <a:cubicBezTo>
                      <a:pt x="3" y="13"/>
                      <a:pt x="1" y="12"/>
                      <a:pt x="1" y="10"/>
                    </a:cubicBezTo>
                    <a:cubicBezTo>
                      <a:pt x="1" y="7"/>
                      <a:pt x="3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" name="Freeform 1112"/>
              <p:cNvSpPr>
                <a:spLocks/>
              </p:cNvSpPr>
              <p:nvPr/>
            </p:nvSpPr>
            <p:spPr bwMode="auto">
              <a:xfrm>
                <a:off x="1895913" y="2725251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7 w 10"/>
                  <a:gd name="T3" fmla="*/ 2 h 12"/>
                  <a:gd name="T4" fmla="*/ 7 w 10"/>
                  <a:gd name="T5" fmla="*/ 6 h 12"/>
                  <a:gd name="T6" fmla="*/ 0 w 10"/>
                  <a:gd name="T7" fmla="*/ 12 h 12"/>
                  <a:gd name="T8" fmla="*/ 8 w 10"/>
                  <a:gd name="T9" fmla="*/ 7 h 12"/>
                  <a:gd name="T10" fmla="*/ 6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7" y="3"/>
                      <a:pt x="8" y="4"/>
                      <a:pt x="7" y="6"/>
                    </a:cubicBezTo>
                    <a:cubicBezTo>
                      <a:pt x="6" y="9"/>
                      <a:pt x="2" y="10"/>
                      <a:pt x="0" y="12"/>
                    </a:cubicBezTo>
                    <a:cubicBezTo>
                      <a:pt x="3" y="12"/>
                      <a:pt x="6" y="9"/>
                      <a:pt x="8" y="7"/>
                    </a:cubicBezTo>
                    <a:cubicBezTo>
                      <a:pt x="10" y="5"/>
                      <a:pt x="9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" name="Freeform 1113"/>
              <p:cNvSpPr>
                <a:spLocks/>
              </p:cNvSpPr>
              <p:nvPr/>
            </p:nvSpPr>
            <p:spPr bwMode="auto">
              <a:xfrm>
                <a:off x="1914963" y="2669688"/>
                <a:ext cx="14288" cy="17463"/>
              </a:xfrm>
              <a:custGeom>
                <a:avLst/>
                <a:gdLst>
                  <a:gd name="T0" fmla="*/ 0 w 9"/>
                  <a:gd name="T1" fmla="*/ 0 h 11"/>
                  <a:gd name="T2" fmla="*/ 8 w 9"/>
                  <a:gd name="T3" fmla="*/ 11 h 11"/>
                  <a:gd name="T4" fmla="*/ 1 w 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9" y="6"/>
                      <a:pt x="8" y="11"/>
                    </a:cubicBezTo>
                    <a:cubicBezTo>
                      <a:pt x="8" y="5"/>
                      <a:pt x="8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" name="Freeform 1114"/>
              <p:cNvSpPr>
                <a:spLocks/>
              </p:cNvSpPr>
              <p:nvPr/>
            </p:nvSpPr>
            <p:spPr bwMode="auto">
              <a:xfrm>
                <a:off x="1924488" y="2636351"/>
                <a:ext cx="14288" cy="17463"/>
              </a:xfrm>
              <a:custGeom>
                <a:avLst/>
                <a:gdLst>
                  <a:gd name="T0" fmla="*/ 0 w 9"/>
                  <a:gd name="T1" fmla="*/ 2 h 11"/>
                  <a:gd name="T2" fmla="*/ 3 w 9"/>
                  <a:gd name="T3" fmla="*/ 4 h 11"/>
                  <a:gd name="T4" fmla="*/ 8 w 9"/>
                  <a:gd name="T5" fmla="*/ 11 h 11"/>
                  <a:gd name="T6" fmla="*/ 0 w 9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2"/>
                    </a:moveTo>
                    <a:cubicBezTo>
                      <a:pt x="0" y="3"/>
                      <a:pt x="2" y="4"/>
                      <a:pt x="3" y="4"/>
                    </a:cubicBezTo>
                    <a:cubicBezTo>
                      <a:pt x="6" y="6"/>
                      <a:pt x="6" y="9"/>
                      <a:pt x="8" y="11"/>
                    </a:cubicBezTo>
                    <a:cubicBezTo>
                      <a:pt x="9" y="8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" name="Freeform 1115"/>
              <p:cNvSpPr>
                <a:spLocks/>
              </p:cNvSpPr>
              <p:nvPr/>
            </p:nvSpPr>
            <p:spPr bwMode="auto">
              <a:xfrm>
                <a:off x="1862576" y="2810976"/>
                <a:ext cx="44450" cy="85725"/>
              </a:xfrm>
              <a:custGeom>
                <a:avLst/>
                <a:gdLst>
                  <a:gd name="T0" fmla="*/ 28 w 28"/>
                  <a:gd name="T1" fmla="*/ 43 h 54"/>
                  <a:gd name="T2" fmla="*/ 16 w 28"/>
                  <a:gd name="T3" fmla="*/ 54 h 54"/>
                  <a:gd name="T4" fmla="*/ 11 w 28"/>
                  <a:gd name="T5" fmla="*/ 54 h 54"/>
                  <a:gd name="T6" fmla="*/ 0 w 28"/>
                  <a:gd name="T7" fmla="*/ 43 h 54"/>
                  <a:gd name="T8" fmla="*/ 0 w 28"/>
                  <a:gd name="T9" fmla="*/ 11 h 54"/>
                  <a:gd name="T10" fmla="*/ 11 w 28"/>
                  <a:gd name="T11" fmla="*/ 0 h 54"/>
                  <a:gd name="T12" fmla="*/ 16 w 28"/>
                  <a:gd name="T13" fmla="*/ 0 h 54"/>
                  <a:gd name="T14" fmla="*/ 28 w 28"/>
                  <a:gd name="T15" fmla="*/ 11 h 54"/>
                  <a:gd name="T16" fmla="*/ 28 w 28"/>
                  <a:gd name="T17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4">
                    <a:moveTo>
                      <a:pt x="28" y="43"/>
                    </a:moveTo>
                    <a:cubicBezTo>
                      <a:pt x="28" y="49"/>
                      <a:pt x="23" y="54"/>
                      <a:pt x="16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5" y="54"/>
                      <a:pt x="0" y="49"/>
                      <a:pt x="0" y="4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0"/>
                      <a:pt x="28" y="5"/>
                      <a:pt x="28" y="11"/>
                    </a:cubicBezTo>
                    <a:lnTo>
                      <a:pt x="28" y="4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" name="Freeform 1116"/>
              <p:cNvSpPr>
                <a:spLocks/>
              </p:cNvSpPr>
              <p:nvPr/>
            </p:nvSpPr>
            <p:spPr bwMode="auto">
              <a:xfrm>
                <a:off x="1880038" y="2810976"/>
                <a:ext cx="26988" cy="85725"/>
              </a:xfrm>
              <a:custGeom>
                <a:avLst/>
                <a:gdLst>
                  <a:gd name="T0" fmla="*/ 5 w 17"/>
                  <a:gd name="T1" fmla="*/ 0 h 54"/>
                  <a:gd name="T2" fmla="*/ 0 w 17"/>
                  <a:gd name="T3" fmla="*/ 0 h 54"/>
                  <a:gd name="T4" fmla="*/ 12 w 17"/>
                  <a:gd name="T5" fmla="*/ 11 h 54"/>
                  <a:gd name="T6" fmla="*/ 12 w 17"/>
                  <a:gd name="T7" fmla="*/ 43 h 54"/>
                  <a:gd name="T8" fmla="*/ 0 w 17"/>
                  <a:gd name="T9" fmla="*/ 54 h 54"/>
                  <a:gd name="T10" fmla="*/ 5 w 17"/>
                  <a:gd name="T11" fmla="*/ 54 h 54"/>
                  <a:gd name="T12" fmla="*/ 17 w 17"/>
                  <a:gd name="T13" fmla="*/ 43 h 54"/>
                  <a:gd name="T14" fmla="*/ 17 w 17"/>
                  <a:gd name="T15" fmla="*/ 11 h 54"/>
                  <a:gd name="T16" fmla="*/ 5 w 17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12" y="5"/>
                      <a:pt x="12" y="11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9"/>
                      <a:pt x="7" y="54"/>
                      <a:pt x="0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2" y="54"/>
                      <a:pt x="17" y="49"/>
                      <a:pt x="17" y="4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5"/>
                      <a:pt x="12" y="0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8" name="Freeform 1117"/>
              <p:cNvSpPr>
                <a:spLocks/>
              </p:cNvSpPr>
              <p:nvPr/>
            </p:nvSpPr>
            <p:spPr bwMode="auto">
              <a:xfrm>
                <a:off x="1859401" y="2807801"/>
                <a:ext cx="49213" cy="90488"/>
              </a:xfrm>
              <a:custGeom>
                <a:avLst/>
                <a:gdLst>
                  <a:gd name="T0" fmla="*/ 30 w 31"/>
                  <a:gd name="T1" fmla="*/ 45 h 57"/>
                  <a:gd name="T2" fmla="*/ 28 w 31"/>
                  <a:gd name="T3" fmla="*/ 45 h 57"/>
                  <a:gd name="T4" fmla="*/ 18 w 31"/>
                  <a:gd name="T5" fmla="*/ 54 h 57"/>
                  <a:gd name="T6" fmla="*/ 13 w 31"/>
                  <a:gd name="T7" fmla="*/ 54 h 57"/>
                  <a:gd name="T8" fmla="*/ 3 w 31"/>
                  <a:gd name="T9" fmla="*/ 45 h 57"/>
                  <a:gd name="T10" fmla="*/ 3 w 31"/>
                  <a:gd name="T11" fmla="*/ 13 h 57"/>
                  <a:gd name="T12" fmla="*/ 13 w 31"/>
                  <a:gd name="T13" fmla="*/ 3 h 57"/>
                  <a:gd name="T14" fmla="*/ 18 w 31"/>
                  <a:gd name="T15" fmla="*/ 3 h 57"/>
                  <a:gd name="T16" fmla="*/ 28 w 31"/>
                  <a:gd name="T17" fmla="*/ 13 h 57"/>
                  <a:gd name="T18" fmla="*/ 28 w 31"/>
                  <a:gd name="T19" fmla="*/ 45 h 57"/>
                  <a:gd name="T20" fmla="*/ 30 w 31"/>
                  <a:gd name="T21" fmla="*/ 45 h 57"/>
                  <a:gd name="T22" fmla="*/ 31 w 31"/>
                  <a:gd name="T23" fmla="*/ 45 h 57"/>
                  <a:gd name="T24" fmla="*/ 31 w 31"/>
                  <a:gd name="T25" fmla="*/ 13 h 57"/>
                  <a:gd name="T26" fmla="*/ 18 w 31"/>
                  <a:gd name="T27" fmla="*/ 0 h 57"/>
                  <a:gd name="T28" fmla="*/ 13 w 31"/>
                  <a:gd name="T29" fmla="*/ 0 h 57"/>
                  <a:gd name="T30" fmla="*/ 0 w 31"/>
                  <a:gd name="T31" fmla="*/ 13 h 57"/>
                  <a:gd name="T32" fmla="*/ 0 w 31"/>
                  <a:gd name="T33" fmla="*/ 45 h 57"/>
                  <a:gd name="T34" fmla="*/ 13 w 31"/>
                  <a:gd name="T35" fmla="*/ 57 h 57"/>
                  <a:gd name="T36" fmla="*/ 18 w 31"/>
                  <a:gd name="T37" fmla="*/ 57 h 57"/>
                  <a:gd name="T38" fmla="*/ 31 w 31"/>
                  <a:gd name="T39" fmla="*/ 45 h 57"/>
                  <a:gd name="T40" fmla="*/ 30 w 31"/>
                  <a:gd name="T4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7">
                    <a:moveTo>
                      <a:pt x="30" y="45"/>
                    </a:move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50"/>
                      <a:pt x="24" y="54"/>
                      <a:pt x="18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8" y="54"/>
                      <a:pt x="3" y="50"/>
                      <a:pt x="3" y="45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8"/>
                      <a:pt x="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4" y="3"/>
                      <a:pt x="28" y="8"/>
                      <a:pt x="28" y="1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6"/>
                      <a:pt x="25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52"/>
                      <a:pt x="6" y="57"/>
                      <a:pt x="13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5" y="57"/>
                      <a:pt x="31" y="52"/>
                      <a:pt x="31" y="45"/>
                    </a:cubicBezTo>
                    <a:lnTo>
                      <a:pt x="30" y="4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9" name="Freeform 1118"/>
              <p:cNvSpPr>
                <a:spLocks/>
              </p:cNvSpPr>
              <p:nvPr/>
            </p:nvSpPr>
            <p:spPr bwMode="auto">
              <a:xfrm>
                <a:off x="1867338" y="2815738"/>
                <a:ext cx="15875" cy="42863"/>
              </a:xfrm>
              <a:custGeom>
                <a:avLst/>
                <a:gdLst>
                  <a:gd name="T0" fmla="*/ 10 w 10"/>
                  <a:gd name="T1" fmla="*/ 1 h 27"/>
                  <a:gd name="T2" fmla="*/ 3 w 10"/>
                  <a:gd name="T3" fmla="*/ 2 h 27"/>
                  <a:gd name="T4" fmla="*/ 0 w 10"/>
                  <a:gd name="T5" fmla="*/ 9 h 27"/>
                  <a:gd name="T6" fmla="*/ 1 w 10"/>
                  <a:gd name="T7" fmla="*/ 19 h 27"/>
                  <a:gd name="T8" fmla="*/ 4 w 10"/>
                  <a:gd name="T9" fmla="*/ 27 h 27"/>
                  <a:gd name="T10" fmla="*/ 3 w 10"/>
                  <a:gd name="T11" fmla="*/ 11 h 27"/>
                  <a:gd name="T12" fmla="*/ 9 w 10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7">
                    <a:moveTo>
                      <a:pt x="10" y="1"/>
                    </a:move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1" y="12"/>
                      <a:pt x="1" y="16"/>
                      <a:pt x="1" y="19"/>
                    </a:cubicBezTo>
                    <a:cubicBezTo>
                      <a:pt x="2" y="21"/>
                      <a:pt x="2" y="26"/>
                      <a:pt x="4" y="27"/>
                    </a:cubicBezTo>
                    <a:cubicBezTo>
                      <a:pt x="3" y="22"/>
                      <a:pt x="3" y="16"/>
                      <a:pt x="3" y="11"/>
                    </a:cubicBezTo>
                    <a:cubicBezTo>
                      <a:pt x="3" y="8"/>
                      <a:pt x="5" y="0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0" name="Freeform 1119"/>
              <p:cNvSpPr>
                <a:spLocks/>
              </p:cNvSpPr>
              <p:nvPr/>
            </p:nvSpPr>
            <p:spPr bwMode="auto">
              <a:xfrm>
                <a:off x="1494276" y="2415688"/>
                <a:ext cx="85725" cy="211138"/>
              </a:xfrm>
              <a:custGeom>
                <a:avLst/>
                <a:gdLst>
                  <a:gd name="T0" fmla="*/ 52 w 54"/>
                  <a:gd name="T1" fmla="*/ 0 h 131"/>
                  <a:gd name="T2" fmla="*/ 45 w 54"/>
                  <a:gd name="T3" fmla="*/ 4 h 131"/>
                  <a:gd name="T4" fmla="*/ 33 w 54"/>
                  <a:gd name="T5" fmla="*/ 14 h 131"/>
                  <a:gd name="T6" fmla="*/ 18 w 54"/>
                  <a:gd name="T7" fmla="*/ 27 h 131"/>
                  <a:gd name="T8" fmla="*/ 4 w 54"/>
                  <a:gd name="T9" fmla="*/ 40 h 131"/>
                  <a:gd name="T10" fmla="*/ 1 w 54"/>
                  <a:gd name="T11" fmla="*/ 65 h 131"/>
                  <a:gd name="T12" fmla="*/ 12 w 54"/>
                  <a:gd name="T13" fmla="*/ 109 h 131"/>
                  <a:gd name="T14" fmla="*/ 27 w 54"/>
                  <a:gd name="T15" fmla="*/ 125 h 131"/>
                  <a:gd name="T16" fmla="*/ 34 w 54"/>
                  <a:gd name="T17" fmla="*/ 129 h 131"/>
                  <a:gd name="T18" fmla="*/ 36 w 54"/>
                  <a:gd name="T19" fmla="*/ 123 h 131"/>
                  <a:gd name="T20" fmla="*/ 21 w 54"/>
                  <a:gd name="T21" fmla="*/ 103 h 131"/>
                  <a:gd name="T22" fmla="*/ 11 w 54"/>
                  <a:gd name="T23" fmla="*/ 83 h 131"/>
                  <a:gd name="T24" fmla="*/ 8 w 54"/>
                  <a:gd name="T25" fmla="*/ 52 h 131"/>
                  <a:gd name="T26" fmla="*/ 20 w 54"/>
                  <a:gd name="T27" fmla="*/ 35 h 131"/>
                  <a:gd name="T28" fmla="*/ 36 w 54"/>
                  <a:gd name="T29" fmla="*/ 16 h 131"/>
                  <a:gd name="T30" fmla="*/ 46 w 54"/>
                  <a:gd name="T31" fmla="*/ 7 h 131"/>
                  <a:gd name="T32" fmla="*/ 53 w 54"/>
                  <a:gd name="T33" fmla="*/ 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31">
                    <a:moveTo>
                      <a:pt x="52" y="0"/>
                    </a:moveTo>
                    <a:cubicBezTo>
                      <a:pt x="51" y="2"/>
                      <a:pt x="47" y="3"/>
                      <a:pt x="45" y="4"/>
                    </a:cubicBezTo>
                    <a:cubicBezTo>
                      <a:pt x="41" y="8"/>
                      <a:pt x="38" y="11"/>
                      <a:pt x="33" y="14"/>
                    </a:cubicBezTo>
                    <a:cubicBezTo>
                      <a:pt x="28" y="18"/>
                      <a:pt x="23" y="23"/>
                      <a:pt x="18" y="27"/>
                    </a:cubicBezTo>
                    <a:cubicBezTo>
                      <a:pt x="14" y="31"/>
                      <a:pt x="7" y="35"/>
                      <a:pt x="4" y="40"/>
                    </a:cubicBezTo>
                    <a:cubicBezTo>
                      <a:pt x="1" y="47"/>
                      <a:pt x="1" y="57"/>
                      <a:pt x="1" y="65"/>
                    </a:cubicBezTo>
                    <a:cubicBezTo>
                      <a:pt x="0" y="81"/>
                      <a:pt x="5" y="95"/>
                      <a:pt x="12" y="109"/>
                    </a:cubicBezTo>
                    <a:cubicBezTo>
                      <a:pt x="16" y="115"/>
                      <a:pt x="20" y="121"/>
                      <a:pt x="27" y="125"/>
                    </a:cubicBezTo>
                    <a:cubicBezTo>
                      <a:pt x="29" y="126"/>
                      <a:pt x="32" y="129"/>
                      <a:pt x="34" y="129"/>
                    </a:cubicBezTo>
                    <a:cubicBezTo>
                      <a:pt x="40" y="131"/>
                      <a:pt x="38" y="125"/>
                      <a:pt x="36" y="123"/>
                    </a:cubicBezTo>
                    <a:cubicBezTo>
                      <a:pt x="32" y="115"/>
                      <a:pt x="26" y="110"/>
                      <a:pt x="21" y="103"/>
                    </a:cubicBezTo>
                    <a:cubicBezTo>
                      <a:pt x="17" y="97"/>
                      <a:pt x="14" y="90"/>
                      <a:pt x="11" y="83"/>
                    </a:cubicBezTo>
                    <a:cubicBezTo>
                      <a:pt x="9" y="74"/>
                      <a:pt x="4" y="61"/>
                      <a:pt x="8" y="52"/>
                    </a:cubicBezTo>
                    <a:cubicBezTo>
                      <a:pt x="11" y="46"/>
                      <a:pt x="16" y="40"/>
                      <a:pt x="20" y="35"/>
                    </a:cubicBezTo>
                    <a:cubicBezTo>
                      <a:pt x="25" y="28"/>
                      <a:pt x="30" y="21"/>
                      <a:pt x="36" y="16"/>
                    </a:cubicBezTo>
                    <a:cubicBezTo>
                      <a:pt x="39" y="13"/>
                      <a:pt x="42" y="9"/>
                      <a:pt x="46" y="7"/>
                    </a:cubicBezTo>
                    <a:cubicBezTo>
                      <a:pt x="47" y="7"/>
                      <a:pt x="54" y="4"/>
                      <a:pt x="53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1" name="Freeform 1120"/>
              <p:cNvSpPr>
                <a:spLocks/>
              </p:cNvSpPr>
              <p:nvPr/>
            </p:nvSpPr>
            <p:spPr bwMode="auto">
              <a:xfrm>
                <a:off x="2191188" y="2423626"/>
                <a:ext cx="85725" cy="201613"/>
              </a:xfrm>
              <a:custGeom>
                <a:avLst/>
                <a:gdLst>
                  <a:gd name="T0" fmla="*/ 0 w 54"/>
                  <a:gd name="T1" fmla="*/ 0 h 125"/>
                  <a:gd name="T2" fmla="*/ 12 w 54"/>
                  <a:gd name="T3" fmla="*/ 11 h 125"/>
                  <a:gd name="T4" fmla="*/ 24 w 54"/>
                  <a:gd name="T5" fmla="*/ 22 h 125"/>
                  <a:gd name="T6" fmla="*/ 40 w 54"/>
                  <a:gd name="T7" fmla="*/ 44 h 125"/>
                  <a:gd name="T8" fmla="*/ 37 w 54"/>
                  <a:gd name="T9" fmla="*/ 89 h 125"/>
                  <a:gd name="T10" fmla="*/ 27 w 54"/>
                  <a:gd name="T11" fmla="*/ 105 h 125"/>
                  <a:gd name="T12" fmla="*/ 22 w 54"/>
                  <a:gd name="T13" fmla="*/ 113 h 125"/>
                  <a:gd name="T14" fmla="*/ 18 w 54"/>
                  <a:gd name="T15" fmla="*/ 120 h 125"/>
                  <a:gd name="T16" fmla="*/ 24 w 54"/>
                  <a:gd name="T17" fmla="*/ 125 h 125"/>
                  <a:gd name="T18" fmla="*/ 34 w 54"/>
                  <a:gd name="T19" fmla="*/ 114 h 125"/>
                  <a:gd name="T20" fmla="*/ 41 w 54"/>
                  <a:gd name="T21" fmla="*/ 103 h 125"/>
                  <a:gd name="T22" fmla="*/ 47 w 54"/>
                  <a:gd name="T23" fmla="*/ 85 h 125"/>
                  <a:gd name="T24" fmla="*/ 51 w 54"/>
                  <a:gd name="T25" fmla="*/ 68 h 125"/>
                  <a:gd name="T26" fmla="*/ 53 w 54"/>
                  <a:gd name="T27" fmla="*/ 50 h 125"/>
                  <a:gd name="T28" fmla="*/ 49 w 54"/>
                  <a:gd name="T29" fmla="*/ 35 h 125"/>
                  <a:gd name="T30" fmla="*/ 38 w 54"/>
                  <a:gd name="T31" fmla="*/ 25 h 125"/>
                  <a:gd name="T32" fmla="*/ 18 w 54"/>
                  <a:gd name="T33" fmla="*/ 10 h 125"/>
                  <a:gd name="T34" fmla="*/ 10 w 54"/>
                  <a:gd name="T35" fmla="*/ 3 h 125"/>
                  <a:gd name="T36" fmla="*/ 2 w 54"/>
                  <a:gd name="T3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25">
                    <a:moveTo>
                      <a:pt x="0" y="0"/>
                    </a:moveTo>
                    <a:cubicBezTo>
                      <a:pt x="2" y="5"/>
                      <a:pt x="7" y="8"/>
                      <a:pt x="12" y="11"/>
                    </a:cubicBezTo>
                    <a:cubicBezTo>
                      <a:pt x="16" y="14"/>
                      <a:pt x="21" y="18"/>
                      <a:pt x="24" y="22"/>
                    </a:cubicBezTo>
                    <a:cubicBezTo>
                      <a:pt x="30" y="28"/>
                      <a:pt x="37" y="36"/>
                      <a:pt x="40" y="44"/>
                    </a:cubicBezTo>
                    <a:cubicBezTo>
                      <a:pt x="45" y="59"/>
                      <a:pt x="43" y="75"/>
                      <a:pt x="37" y="89"/>
                    </a:cubicBezTo>
                    <a:cubicBezTo>
                      <a:pt x="35" y="94"/>
                      <a:pt x="30" y="100"/>
                      <a:pt x="27" y="105"/>
                    </a:cubicBezTo>
                    <a:cubicBezTo>
                      <a:pt x="25" y="107"/>
                      <a:pt x="23" y="110"/>
                      <a:pt x="22" y="113"/>
                    </a:cubicBezTo>
                    <a:cubicBezTo>
                      <a:pt x="21" y="115"/>
                      <a:pt x="19" y="118"/>
                      <a:pt x="18" y="120"/>
                    </a:cubicBezTo>
                    <a:cubicBezTo>
                      <a:pt x="18" y="123"/>
                      <a:pt x="21" y="125"/>
                      <a:pt x="24" y="125"/>
                    </a:cubicBezTo>
                    <a:cubicBezTo>
                      <a:pt x="29" y="124"/>
                      <a:pt x="32" y="118"/>
                      <a:pt x="34" y="114"/>
                    </a:cubicBezTo>
                    <a:cubicBezTo>
                      <a:pt x="37" y="111"/>
                      <a:pt x="40" y="107"/>
                      <a:pt x="41" y="103"/>
                    </a:cubicBezTo>
                    <a:cubicBezTo>
                      <a:pt x="44" y="98"/>
                      <a:pt x="45" y="91"/>
                      <a:pt x="47" y="85"/>
                    </a:cubicBezTo>
                    <a:cubicBezTo>
                      <a:pt x="49" y="79"/>
                      <a:pt x="50" y="74"/>
                      <a:pt x="51" y="68"/>
                    </a:cubicBezTo>
                    <a:cubicBezTo>
                      <a:pt x="52" y="62"/>
                      <a:pt x="54" y="57"/>
                      <a:pt x="53" y="50"/>
                    </a:cubicBezTo>
                    <a:cubicBezTo>
                      <a:pt x="53" y="46"/>
                      <a:pt x="52" y="39"/>
                      <a:pt x="49" y="35"/>
                    </a:cubicBezTo>
                    <a:cubicBezTo>
                      <a:pt x="46" y="32"/>
                      <a:pt x="42" y="28"/>
                      <a:pt x="38" y="25"/>
                    </a:cubicBezTo>
                    <a:cubicBezTo>
                      <a:pt x="32" y="19"/>
                      <a:pt x="25" y="15"/>
                      <a:pt x="18" y="10"/>
                    </a:cubicBezTo>
                    <a:cubicBezTo>
                      <a:pt x="15" y="7"/>
                      <a:pt x="13" y="4"/>
                      <a:pt x="10" y="3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2" name="Freeform 1121"/>
              <p:cNvSpPr>
                <a:spLocks/>
              </p:cNvSpPr>
              <p:nvPr/>
            </p:nvSpPr>
            <p:spPr bwMode="auto">
              <a:xfrm>
                <a:off x="2240401" y="2453788"/>
                <a:ext cx="38100" cy="87313"/>
              </a:xfrm>
              <a:custGeom>
                <a:avLst/>
                <a:gdLst>
                  <a:gd name="T0" fmla="*/ 0 w 24"/>
                  <a:gd name="T1" fmla="*/ 0 h 55"/>
                  <a:gd name="T2" fmla="*/ 11 w 24"/>
                  <a:gd name="T3" fmla="*/ 10 h 55"/>
                  <a:gd name="T4" fmla="*/ 19 w 24"/>
                  <a:gd name="T5" fmla="*/ 19 h 55"/>
                  <a:gd name="T6" fmla="*/ 20 w 24"/>
                  <a:gd name="T7" fmla="*/ 55 h 55"/>
                  <a:gd name="T8" fmla="*/ 18 w 24"/>
                  <a:gd name="T9" fmla="*/ 36 h 55"/>
                  <a:gd name="T10" fmla="*/ 18 w 24"/>
                  <a:gd name="T11" fmla="*/ 22 h 55"/>
                  <a:gd name="T12" fmla="*/ 12 w 24"/>
                  <a:gd name="T13" fmla="*/ 14 h 55"/>
                  <a:gd name="T14" fmla="*/ 3 w 24"/>
                  <a:gd name="T1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5">
                    <a:moveTo>
                      <a:pt x="0" y="0"/>
                    </a:moveTo>
                    <a:cubicBezTo>
                      <a:pt x="4" y="3"/>
                      <a:pt x="7" y="7"/>
                      <a:pt x="11" y="10"/>
                    </a:cubicBezTo>
                    <a:cubicBezTo>
                      <a:pt x="15" y="12"/>
                      <a:pt x="17" y="15"/>
                      <a:pt x="19" y="19"/>
                    </a:cubicBezTo>
                    <a:cubicBezTo>
                      <a:pt x="24" y="31"/>
                      <a:pt x="19" y="43"/>
                      <a:pt x="20" y="55"/>
                    </a:cubicBezTo>
                    <a:cubicBezTo>
                      <a:pt x="20" y="49"/>
                      <a:pt x="19" y="42"/>
                      <a:pt x="18" y="36"/>
                    </a:cubicBezTo>
                    <a:cubicBezTo>
                      <a:pt x="18" y="32"/>
                      <a:pt x="19" y="26"/>
                      <a:pt x="18" y="22"/>
                    </a:cubicBezTo>
                    <a:cubicBezTo>
                      <a:pt x="17" y="19"/>
                      <a:pt x="14" y="16"/>
                      <a:pt x="12" y="14"/>
                    </a:cubicBezTo>
                    <a:cubicBezTo>
                      <a:pt x="9" y="10"/>
                      <a:pt x="6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3" name="Freeform 1122"/>
              <p:cNvSpPr>
                <a:spLocks/>
              </p:cNvSpPr>
              <p:nvPr/>
            </p:nvSpPr>
            <p:spPr bwMode="auto">
              <a:xfrm>
                <a:off x="2032438" y="2685563"/>
                <a:ext cx="41275" cy="68263"/>
              </a:xfrm>
              <a:custGeom>
                <a:avLst/>
                <a:gdLst>
                  <a:gd name="T0" fmla="*/ 15 w 26"/>
                  <a:gd name="T1" fmla="*/ 5 h 43"/>
                  <a:gd name="T2" fmla="*/ 19 w 26"/>
                  <a:gd name="T3" fmla="*/ 8 h 43"/>
                  <a:gd name="T4" fmla="*/ 15 w 26"/>
                  <a:gd name="T5" fmla="*/ 18 h 43"/>
                  <a:gd name="T6" fmla="*/ 0 w 26"/>
                  <a:gd name="T7" fmla="*/ 43 h 43"/>
                  <a:gd name="T8" fmla="*/ 17 w 26"/>
                  <a:gd name="T9" fmla="*/ 20 h 43"/>
                  <a:gd name="T10" fmla="*/ 17 w 26"/>
                  <a:gd name="T1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15" y="5"/>
                    </a:moveTo>
                    <a:cubicBezTo>
                      <a:pt x="16" y="6"/>
                      <a:pt x="18" y="7"/>
                      <a:pt x="19" y="8"/>
                    </a:cubicBezTo>
                    <a:cubicBezTo>
                      <a:pt x="19" y="10"/>
                      <a:pt x="16" y="16"/>
                      <a:pt x="15" y="18"/>
                    </a:cubicBezTo>
                    <a:cubicBezTo>
                      <a:pt x="12" y="27"/>
                      <a:pt x="6" y="36"/>
                      <a:pt x="0" y="43"/>
                    </a:cubicBezTo>
                    <a:cubicBezTo>
                      <a:pt x="4" y="35"/>
                      <a:pt x="12" y="29"/>
                      <a:pt x="17" y="20"/>
                    </a:cubicBezTo>
                    <a:cubicBezTo>
                      <a:pt x="18" y="18"/>
                      <a:pt x="26" y="0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4" name="Freeform 1123"/>
              <p:cNvSpPr>
                <a:spLocks/>
              </p:cNvSpPr>
              <p:nvPr/>
            </p:nvSpPr>
            <p:spPr bwMode="auto">
              <a:xfrm>
                <a:off x="2027676" y="2830026"/>
                <a:ext cx="52388" cy="71438"/>
              </a:xfrm>
              <a:custGeom>
                <a:avLst/>
                <a:gdLst>
                  <a:gd name="T0" fmla="*/ 19 w 33"/>
                  <a:gd name="T1" fmla="*/ 0 h 45"/>
                  <a:gd name="T2" fmla="*/ 29 w 33"/>
                  <a:gd name="T3" fmla="*/ 16 h 45"/>
                  <a:gd name="T4" fmla="*/ 30 w 33"/>
                  <a:gd name="T5" fmla="*/ 27 h 45"/>
                  <a:gd name="T6" fmla="*/ 18 w 33"/>
                  <a:gd name="T7" fmla="*/ 38 h 45"/>
                  <a:gd name="T8" fmla="*/ 8 w 33"/>
                  <a:gd name="T9" fmla="*/ 42 h 45"/>
                  <a:gd name="T10" fmla="*/ 0 w 33"/>
                  <a:gd name="T11" fmla="*/ 45 h 45"/>
                  <a:gd name="T12" fmla="*/ 17 w 33"/>
                  <a:gd name="T13" fmla="*/ 33 h 45"/>
                  <a:gd name="T14" fmla="*/ 25 w 33"/>
                  <a:gd name="T15" fmla="*/ 24 h 45"/>
                  <a:gd name="T16" fmla="*/ 23 w 33"/>
                  <a:gd name="T17" fmla="*/ 17 h 45"/>
                  <a:gd name="T18" fmla="*/ 19 w 33"/>
                  <a:gd name="T19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5">
                    <a:moveTo>
                      <a:pt x="19" y="0"/>
                    </a:moveTo>
                    <a:cubicBezTo>
                      <a:pt x="18" y="4"/>
                      <a:pt x="27" y="12"/>
                      <a:pt x="29" y="16"/>
                    </a:cubicBezTo>
                    <a:cubicBezTo>
                      <a:pt x="32" y="20"/>
                      <a:pt x="33" y="22"/>
                      <a:pt x="30" y="27"/>
                    </a:cubicBezTo>
                    <a:cubicBezTo>
                      <a:pt x="28" y="32"/>
                      <a:pt x="22" y="35"/>
                      <a:pt x="18" y="38"/>
                    </a:cubicBezTo>
                    <a:cubicBezTo>
                      <a:pt x="15" y="40"/>
                      <a:pt x="11" y="40"/>
                      <a:pt x="8" y="42"/>
                    </a:cubicBezTo>
                    <a:cubicBezTo>
                      <a:pt x="6" y="43"/>
                      <a:pt x="3" y="45"/>
                      <a:pt x="0" y="45"/>
                    </a:cubicBezTo>
                    <a:cubicBezTo>
                      <a:pt x="6" y="42"/>
                      <a:pt x="11" y="37"/>
                      <a:pt x="17" y="33"/>
                    </a:cubicBezTo>
                    <a:cubicBezTo>
                      <a:pt x="20" y="31"/>
                      <a:pt x="23" y="28"/>
                      <a:pt x="25" y="24"/>
                    </a:cubicBezTo>
                    <a:cubicBezTo>
                      <a:pt x="27" y="21"/>
                      <a:pt x="25" y="20"/>
                      <a:pt x="23" y="17"/>
                    </a:cubicBezTo>
                    <a:cubicBezTo>
                      <a:pt x="22" y="13"/>
                      <a:pt x="21" y="9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5" name="Freeform 1124"/>
              <p:cNvSpPr>
                <a:spLocks/>
              </p:cNvSpPr>
              <p:nvPr/>
            </p:nvSpPr>
            <p:spPr bwMode="auto">
              <a:xfrm>
                <a:off x="1692713" y="2839551"/>
                <a:ext cx="65088" cy="63500"/>
              </a:xfrm>
              <a:custGeom>
                <a:avLst/>
                <a:gdLst>
                  <a:gd name="T0" fmla="*/ 9 w 41"/>
                  <a:gd name="T1" fmla="*/ 0 h 40"/>
                  <a:gd name="T2" fmla="*/ 2 w 41"/>
                  <a:gd name="T3" fmla="*/ 10 h 40"/>
                  <a:gd name="T4" fmla="*/ 5 w 41"/>
                  <a:gd name="T5" fmla="*/ 25 h 40"/>
                  <a:gd name="T6" fmla="*/ 13 w 41"/>
                  <a:gd name="T7" fmla="*/ 30 h 40"/>
                  <a:gd name="T8" fmla="*/ 24 w 41"/>
                  <a:gd name="T9" fmla="*/ 34 h 40"/>
                  <a:gd name="T10" fmla="*/ 41 w 41"/>
                  <a:gd name="T11" fmla="*/ 40 h 40"/>
                  <a:gd name="T12" fmla="*/ 23 w 41"/>
                  <a:gd name="T13" fmla="*/ 33 h 40"/>
                  <a:gd name="T14" fmla="*/ 9 w 41"/>
                  <a:gd name="T15" fmla="*/ 24 h 40"/>
                  <a:gd name="T16" fmla="*/ 8 w 41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0">
                    <a:moveTo>
                      <a:pt x="9" y="0"/>
                    </a:moveTo>
                    <a:cubicBezTo>
                      <a:pt x="9" y="3"/>
                      <a:pt x="4" y="7"/>
                      <a:pt x="2" y="10"/>
                    </a:cubicBezTo>
                    <a:cubicBezTo>
                      <a:pt x="0" y="15"/>
                      <a:pt x="0" y="22"/>
                      <a:pt x="5" y="25"/>
                    </a:cubicBezTo>
                    <a:cubicBezTo>
                      <a:pt x="7" y="27"/>
                      <a:pt x="10" y="29"/>
                      <a:pt x="13" y="30"/>
                    </a:cubicBezTo>
                    <a:cubicBezTo>
                      <a:pt x="16" y="32"/>
                      <a:pt x="20" y="33"/>
                      <a:pt x="24" y="34"/>
                    </a:cubicBezTo>
                    <a:cubicBezTo>
                      <a:pt x="29" y="37"/>
                      <a:pt x="35" y="39"/>
                      <a:pt x="41" y="40"/>
                    </a:cubicBezTo>
                    <a:cubicBezTo>
                      <a:pt x="35" y="38"/>
                      <a:pt x="29" y="36"/>
                      <a:pt x="23" y="33"/>
                    </a:cubicBezTo>
                    <a:cubicBezTo>
                      <a:pt x="18" y="30"/>
                      <a:pt x="12" y="28"/>
                      <a:pt x="9" y="24"/>
                    </a:cubicBezTo>
                    <a:cubicBezTo>
                      <a:pt x="5" y="18"/>
                      <a:pt x="5" y="8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6" name="Freeform 1125"/>
              <p:cNvSpPr>
                <a:spLocks/>
              </p:cNvSpPr>
              <p:nvPr/>
            </p:nvSpPr>
            <p:spPr bwMode="auto">
              <a:xfrm>
                <a:off x="1700651" y="2691913"/>
                <a:ext cx="42863" cy="60325"/>
              </a:xfrm>
              <a:custGeom>
                <a:avLst/>
                <a:gdLst>
                  <a:gd name="T0" fmla="*/ 6 w 27"/>
                  <a:gd name="T1" fmla="*/ 1 h 38"/>
                  <a:gd name="T2" fmla="*/ 14 w 27"/>
                  <a:gd name="T3" fmla="*/ 21 h 38"/>
                  <a:gd name="T4" fmla="*/ 22 w 27"/>
                  <a:gd name="T5" fmla="*/ 31 h 38"/>
                  <a:gd name="T6" fmla="*/ 27 w 27"/>
                  <a:gd name="T7" fmla="*/ 38 h 38"/>
                  <a:gd name="T8" fmla="*/ 7 w 27"/>
                  <a:gd name="T9" fmla="*/ 16 h 38"/>
                  <a:gd name="T10" fmla="*/ 3 w 27"/>
                  <a:gd name="T11" fmla="*/ 6 h 38"/>
                  <a:gd name="T12" fmla="*/ 6 w 27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8">
                    <a:moveTo>
                      <a:pt x="6" y="1"/>
                    </a:moveTo>
                    <a:cubicBezTo>
                      <a:pt x="0" y="0"/>
                      <a:pt x="13" y="20"/>
                      <a:pt x="14" y="21"/>
                    </a:cubicBezTo>
                    <a:cubicBezTo>
                      <a:pt x="17" y="24"/>
                      <a:pt x="19" y="28"/>
                      <a:pt x="22" y="31"/>
                    </a:cubicBezTo>
                    <a:cubicBezTo>
                      <a:pt x="24" y="33"/>
                      <a:pt x="27" y="35"/>
                      <a:pt x="27" y="38"/>
                    </a:cubicBezTo>
                    <a:cubicBezTo>
                      <a:pt x="19" y="34"/>
                      <a:pt x="12" y="25"/>
                      <a:pt x="7" y="16"/>
                    </a:cubicBezTo>
                    <a:cubicBezTo>
                      <a:pt x="6" y="13"/>
                      <a:pt x="4" y="10"/>
                      <a:pt x="3" y="6"/>
                    </a:cubicBezTo>
                    <a:cubicBezTo>
                      <a:pt x="3" y="3"/>
                      <a:pt x="3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7" name="Freeform 1126"/>
              <p:cNvSpPr>
                <a:spLocks/>
              </p:cNvSpPr>
              <p:nvPr/>
            </p:nvSpPr>
            <p:spPr bwMode="auto">
              <a:xfrm>
                <a:off x="1491101" y="2453788"/>
                <a:ext cx="38100" cy="92075"/>
              </a:xfrm>
              <a:custGeom>
                <a:avLst/>
                <a:gdLst>
                  <a:gd name="T0" fmla="*/ 22 w 24"/>
                  <a:gd name="T1" fmla="*/ 1 h 58"/>
                  <a:gd name="T2" fmla="*/ 10 w 24"/>
                  <a:gd name="T3" fmla="*/ 11 h 58"/>
                  <a:gd name="T4" fmla="*/ 5 w 24"/>
                  <a:gd name="T5" fmla="*/ 24 h 58"/>
                  <a:gd name="T6" fmla="*/ 4 w 24"/>
                  <a:gd name="T7" fmla="*/ 58 h 58"/>
                  <a:gd name="T8" fmla="*/ 5 w 24"/>
                  <a:gd name="T9" fmla="*/ 34 h 58"/>
                  <a:gd name="T10" fmla="*/ 7 w 24"/>
                  <a:gd name="T11" fmla="*/ 20 h 58"/>
                  <a:gd name="T12" fmla="*/ 13 w 24"/>
                  <a:gd name="T13" fmla="*/ 9 h 58"/>
                  <a:gd name="T14" fmla="*/ 19 w 24"/>
                  <a:gd name="T15" fmla="*/ 4 h 58"/>
                  <a:gd name="T16" fmla="*/ 24 w 24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22" y="1"/>
                    </a:moveTo>
                    <a:cubicBezTo>
                      <a:pt x="18" y="4"/>
                      <a:pt x="13" y="6"/>
                      <a:pt x="10" y="11"/>
                    </a:cubicBezTo>
                    <a:cubicBezTo>
                      <a:pt x="7" y="14"/>
                      <a:pt x="5" y="19"/>
                      <a:pt x="5" y="24"/>
                    </a:cubicBezTo>
                    <a:cubicBezTo>
                      <a:pt x="3" y="34"/>
                      <a:pt x="0" y="48"/>
                      <a:pt x="4" y="58"/>
                    </a:cubicBezTo>
                    <a:cubicBezTo>
                      <a:pt x="3" y="49"/>
                      <a:pt x="4" y="42"/>
                      <a:pt x="5" y="34"/>
                    </a:cubicBezTo>
                    <a:cubicBezTo>
                      <a:pt x="6" y="29"/>
                      <a:pt x="6" y="25"/>
                      <a:pt x="7" y="20"/>
                    </a:cubicBezTo>
                    <a:cubicBezTo>
                      <a:pt x="8" y="16"/>
                      <a:pt x="10" y="12"/>
                      <a:pt x="13" y="9"/>
                    </a:cubicBezTo>
                    <a:cubicBezTo>
                      <a:pt x="15" y="7"/>
                      <a:pt x="17" y="5"/>
                      <a:pt x="19" y="4"/>
                    </a:cubicBezTo>
                    <a:cubicBezTo>
                      <a:pt x="21" y="3"/>
                      <a:pt x="23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2" name="Brustkorb"/>
            <p:cNvGrpSpPr/>
            <p:nvPr/>
          </p:nvGrpSpPr>
          <p:grpSpPr>
            <a:xfrm>
              <a:off x="1419663" y="1123464"/>
              <a:ext cx="939800" cy="1423987"/>
              <a:chOff x="1419663" y="1123464"/>
              <a:chExt cx="939800" cy="1423987"/>
            </a:xfrm>
          </p:grpSpPr>
          <p:sp>
            <p:nvSpPr>
              <p:cNvPr id="1327" name="Freeform 81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77 w 85"/>
                  <a:gd name="T7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8" y="10"/>
                      <a:pt x="77" y="2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8" name="Freeform 82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6 w 85"/>
                  <a:gd name="T7" fmla="*/ 1 h 44"/>
                  <a:gd name="T8" fmla="*/ 7 w 85"/>
                  <a:gd name="T9" fmla="*/ 15 h 44"/>
                  <a:gd name="T10" fmla="*/ 85 w 85"/>
                  <a:gd name="T11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29" y="15"/>
                      <a:pt x="58" y="25"/>
                      <a:pt x="85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9" name="Freeform 83"/>
              <p:cNvSpPr>
                <a:spLocks/>
              </p:cNvSpPr>
              <p:nvPr/>
            </p:nvSpPr>
            <p:spPr bwMode="auto">
              <a:xfrm>
                <a:off x="1916551" y="1863238"/>
                <a:ext cx="131763" cy="73025"/>
              </a:xfrm>
              <a:custGeom>
                <a:avLst/>
                <a:gdLst>
                  <a:gd name="T0" fmla="*/ 81 w 82"/>
                  <a:gd name="T1" fmla="*/ 42 h 45"/>
                  <a:gd name="T2" fmla="*/ 2 w 82"/>
                  <a:gd name="T3" fmla="*/ 21 h 45"/>
                  <a:gd name="T4" fmla="*/ 2 w 82"/>
                  <a:gd name="T5" fmla="*/ 22 h 45"/>
                  <a:gd name="T6" fmla="*/ 4 w 82"/>
                  <a:gd name="T7" fmla="*/ 22 h 45"/>
                  <a:gd name="T8" fmla="*/ 3 w 82"/>
                  <a:gd name="T9" fmla="*/ 2 h 45"/>
                  <a:gd name="T10" fmla="*/ 1 w 82"/>
                  <a:gd name="T11" fmla="*/ 2 h 45"/>
                  <a:gd name="T12" fmla="*/ 1 w 82"/>
                  <a:gd name="T13" fmla="*/ 3 h 45"/>
                  <a:gd name="T14" fmla="*/ 8 w 82"/>
                  <a:gd name="T15" fmla="*/ 5 h 45"/>
                  <a:gd name="T16" fmla="*/ 79 w 82"/>
                  <a:gd name="T17" fmla="*/ 29 h 45"/>
                  <a:gd name="T18" fmla="*/ 81 w 82"/>
                  <a:gd name="T19" fmla="*/ 29 h 45"/>
                  <a:gd name="T20" fmla="*/ 80 w 82"/>
                  <a:gd name="T21" fmla="*/ 27 h 45"/>
                  <a:gd name="T22" fmla="*/ 2 w 82"/>
                  <a:gd name="T23" fmla="*/ 0 h 45"/>
                  <a:gd name="T24" fmla="*/ 0 w 82"/>
                  <a:gd name="T25" fmla="*/ 0 h 45"/>
                  <a:gd name="T26" fmla="*/ 1 w 82"/>
                  <a:gd name="T27" fmla="*/ 24 h 45"/>
                  <a:gd name="T28" fmla="*/ 2 w 82"/>
                  <a:gd name="T29" fmla="*/ 24 h 45"/>
                  <a:gd name="T30" fmla="*/ 80 w 82"/>
                  <a:gd name="T31" fmla="*/ 45 h 45"/>
                  <a:gd name="T32" fmla="*/ 82 w 82"/>
                  <a:gd name="T33" fmla="*/ 44 h 45"/>
                  <a:gd name="T34" fmla="*/ 81 w 82"/>
                  <a:gd name="T35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45">
                    <a:moveTo>
                      <a:pt x="81" y="42"/>
                    </a:moveTo>
                    <a:cubicBezTo>
                      <a:pt x="54" y="30"/>
                      <a:pt x="25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8" y="5"/>
                    </a:cubicBezTo>
                    <a:cubicBezTo>
                      <a:pt x="20" y="9"/>
                      <a:pt x="49" y="18"/>
                      <a:pt x="79" y="29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1" y="28"/>
                      <a:pt x="81" y="27"/>
                      <a:pt x="80" y="27"/>
                    </a:cubicBezTo>
                    <a:cubicBezTo>
                      <a:pt x="40" y="1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4" y="24"/>
                      <a:pt x="53" y="33"/>
                      <a:pt x="80" y="45"/>
                    </a:cubicBezTo>
                    <a:cubicBezTo>
                      <a:pt x="80" y="45"/>
                      <a:pt x="81" y="45"/>
                      <a:pt x="82" y="44"/>
                    </a:cubicBezTo>
                    <a:cubicBezTo>
                      <a:pt x="82" y="44"/>
                      <a:pt x="82" y="43"/>
                      <a:pt x="81" y="4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0" name="Freeform 84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11 w 77"/>
                  <a:gd name="T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46" y="8"/>
                      <a:pt x="11" y="21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" name="Freeform 85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71 w 77"/>
                  <a:gd name="T7" fmla="*/ 1 h 41"/>
                  <a:gd name="T8" fmla="*/ 70 w 77"/>
                  <a:gd name="T9" fmla="*/ 15 h 41"/>
                  <a:gd name="T10" fmla="*/ 2 w 77"/>
                  <a:gd name="T11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5" y="0"/>
                      <a:pt x="71" y="1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51" y="15"/>
                      <a:pt x="26" y="22"/>
                      <a:pt x="2" y="3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" name="Freeform 86"/>
              <p:cNvSpPr>
                <a:spLocks/>
              </p:cNvSpPr>
              <p:nvPr/>
            </p:nvSpPr>
            <p:spPr bwMode="auto">
              <a:xfrm>
                <a:off x="1726051" y="1863238"/>
                <a:ext cx="138113" cy="76200"/>
              </a:xfrm>
              <a:custGeom>
                <a:avLst/>
                <a:gdLst>
                  <a:gd name="T0" fmla="*/ 2 w 86"/>
                  <a:gd name="T1" fmla="*/ 47 h 47"/>
                  <a:gd name="T2" fmla="*/ 84 w 86"/>
                  <a:gd name="T3" fmla="*/ 24 h 47"/>
                  <a:gd name="T4" fmla="*/ 85 w 86"/>
                  <a:gd name="T5" fmla="*/ 24 h 47"/>
                  <a:gd name="T6" fmla="*/ 86 w 86"/>
                  <a:gd name="T7" fmla="*/ 0 h 47"/>
                  <a:gd name="T8" fmla="*/ 84 w 86"/>
                  <a:gd name="T9" fmla="*/ 0 h 47"/>
                  <a:gd name="T10" fmla="*/ 18 w 86"/>
                  <a:gd name="T11" fmla="*/ 22 h 47"/>
                  <a:gd name="T12" fmla="*/ 17 w 86"/>
                  <a:gd name="T13" fmla="*/ 24 h 47"/>
                  <a:gd name="T14" fmla="*/ 19 w 86"/>
                  <a:gd name="T15" fmla="*/ 25 h 47"/>
                  <a:gd name="T16" fmla="*/ 65 w 86"/>
                  <a:gd name="T17" fmla="*/ 9 h 47"/>
                  <a:gd name="T18" fmla="*/ 80 w 86"/>
                  <a:gd name="T19" fmla="*/ 5 h 47"/>
                  <a:gd name="T20" fmla="*/ 85 w 86"/>
                  <a:gd name="T21" fmla="*/ 3 h 47"/>
                  <a:gd name="T22" fmla="*/ 85 w 86"/>
                  <a:gd name="T23" fmla="*/ 2 h 47"/>
                  <a:gd name="T24" fmla="*/ 83 w 86"/>
                  <a:gd name="T25" fmla="*/ 2 h 47"/>
                  <a:gd name="T26" fmla="*/ 82 w 86"/>
                  <a:gd name="T27" fmla="*/ 22 h 47"/>
                  <a:gd name="T28" fmla="*/ 84 w 86"/>
                  <a:gd name="T29" fmla="*/ 22 h 47"/>
                  <a:gd name="T30" fmla="*/ 84 w 86"/>
                  <a:gd name="T31" fmla="*/ 21 h 47"/>
                  <a:gd name="T32" fmla="*/ 1 w 86"/>
                  <a:gd name="T33" fmla="*/ 44 h 47"/>
                  <a:gd name="T34" fmla="*/ 0 w 86"/>
                  <a:gd name="T35" fmla="*/ 46 h 47"/>
                  <a:gd name="T36" fmla="*/ 2 w 86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47">
                    <a:moveTo>
                      <a:pt x="2" y="47"/>
                    </a:moveTo>
                    <a:cubicBezTo>
                      <a:pt x="30" y="34"/>
                      <a:pt x="60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53" y="9"/>
                      <a:pt x="18" y="22"/>
                    </a:cubicBezTo>
                    <a:cubicBezTo>
                      <a:pt x="18" y="22"/>
                      <a:pt x="17" y="23"/>
                      <a:pt x="17" y="24"/>
                    </a:cubicBezTo>
                    <a:cubicBezTo>
                      <a:pt x="18" y="25"/>
                      <a:pt x="19" y="25"/>
                      <a:pt x="19" y="25"/>
                    </a:cubicBezTo>
                    <a:cubicBezTo>
                      <a:pt x="37" y="18"/>
                      <a:pt x="53" y="13"/>
                      <a:pt x="65" y="9"/>
                    </a:cubicBezTo>
                    <a:cubicBezTo>
                      <a:pt x="71" y="7"/>
                      <a:pt x="76" y="6"/>
                      <a:pt x="80" y="5"/>
                    </a:cubicBezTo>
                    <a:cubicBezTo>
                      <a:pt x="83" y="4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60" y="21"/>
                      <a:pt x="29" y="32"/>
                      <a:pt x="1" y="44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2" y="4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3" name="Freeform 348"/>
              <p:cNvSpPr>
                <a:spLocks/>
              </p:cNvSpPr>
              <p:nvPr/>
            </p:nvSpPr>
            <p:spPr bwMode="auto">
              <a:xfrm>
                <a:off x="1826063" y="1431439"/>
                <a:ext cx="127000" cy="382588"/>
              </a:xfrm>
              <a:custGeom>
                <a:avLst/>
                <a:gdLst>
                  <a:gd name="T0" fmla="*/ 11 w 80"/>
                  <a:gd name="T1" fmla="*/ 239 h 239"/>
                  <a:gd name="T2" fmla="*/ 7 w 80"/>
                  <a:gd name="T3" fmla="*/ 182 h 239"/>
                  <a:gd name="T4" fmla="*/ 5 w 80"/>
                  <a:gd name="T5" fmla="*/ 147 h 239"/>
                  <a:gd name="T6" fmla="*/ 4 w 80"/>
                  <a:gd name="T7" fmla="*/ 126 h 239"/>
                  <a:gd name="T8" fmla="*/ 7 w 80"/>
                  <a:gd name="T9" fmla="*/ 82 h 239"/>
                  <a:gd name="T10" fmla="*/ 10 w 80"/>
                  <a:gd name="T11" fmla="*/ 47 h 239"/>
                  <a:gd name="T12" fmla="*/ 7 w 80"/>
                  <a:gd name="T13" fmla="*/ 11 h 239"/>
                  <a:gd name="T14" fmla="*/ 69 w 80"/>
                  <a:gd name="T15" fmla="*/ 0 h 239"/>
                  <a:gd name="T16" fmla="*/ 76 w 80"/>
                  <a:gd name="T17" fmla="*/ 64 h 239"/>
                  <a:gd name="T18" fmla="*/ 78 w 80"/>
                  <a:gd name="T19" fmla="*/ 93 h 239"/>
                  <a:gd name="T20" fmla="*/ 78 w 80"/>
                  <a:gd name="T21" fmla="*/ 135 h 239"/>
                  <a:gd name="T22" fmla="*/ 79 w 80"/>
                  <a:gd name="T23" fmla="*/ 178 h 239"/>
                  <a:gd name="T24" fmla="*/ 73 w 80"/>
                  <a:gd name="T25" fmla="*/ 215 h 239"/>
                  <a:gd name="T26" fmla="*/ 72 w 80"/>
                  <a:gd name="T27" fmla="*/ 231 h 239"/>
                  <a:gd name="T28" fmla="*/ 11 w 80"/>
                  <a:gd name="T2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239">
                    <a:moveTo>
                      <a:pt x="11" y="239"/>
                    </a:moveTo>
                    <a:cubicBezTo>
                      <a:pt x="11" y="239"/>
                      <a:pt x="7" y="193"/>
                      <a:pt x="7" y="182"/>
                    </a:cubicBezTo>
                    <a:cubicBezTo>
                      <a:pt x="7" y="172"/>
                      <a:pt x="2" y="155"/>
                      <a:pt x="5" y="147"/>
                    </a:cubicBezTo>
                    <a:cubicBezTo>
                      <a:pt x="8" y="140"/>
                      <a:pt x="0" y="134"/>
                      <a:pt x="4" y="126"/>
                    </a:cubicBezTo>
                    <a:cubicBezTo>
                      <a:pt x="7" y="119"/>
                      <a:pt x="4" y="88"/>
                      <a:pt x="7" y="82"/>
                    </a:cubicBezTo>
                    <a:cubicBezTo>
                      <a:pt x="10" y="75"/>
                      <a:pt x="8" y="53"/>
                      <a:pt x="10" y="47"/>
                    </a:cubicBezTo>
                    <a:cubicBezTo>
                      <a:pt x="12" y="41"/>
                      <a:pt x="7" y="11"/>
                      <a:pt x="7" y="1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7" y="48"/>
                      <a:pt x="76" y="64"/>
                    </a:cubicBezTo>
                    <a:cubicBezTo>
                      <a:pt x="74" y="80"/>
                      <a:pt x="80" y="75"/>
                      <a:pt x="78" y="93"/>
                    </a:cubicBezTo>
                    <a:cubicBezTo>
                      <a:pt x="76" y="111"/>
                      <a:pt x="76" y="118"/>
                      <a:pt x="78" y="135"/>
                    </a:cubicBezTo>
                    <a:cubicBezTo>
                      <a:pt x="80" y="152"/>
                      <a:pt x="79" y="163"/>
                      <a:pt x="79" y="178"/>
                    </a:cubicBezTo>
                    <a:cubicBezTo>
                      <a:pt x="79" y="193"/>
                      <a:pt x="72" y="207"/>
                      <a:pt x="73" y="215"/>
                    </a:cubicBezTo>
                    <a:cubicBezTo>
                      <a:pt x="75" y="223"/>
                      <a:pt x="72" y="231"/>
                      <a:pt x="72" y="231"/>
                    </a:cubicBezTo>
                    <a:lnTo>
                      <a:pt x="11" y="239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4" name="Freeform 349"/>
              <p:cNvSpPr>
                <a:spLocks/>
              </p:cNvSpPr>
              <p:nvPr/>
            </p:nvSpPr>
            <p:spPr bwMode="auto">
              <a:xfrm>
                <a:off x="1829238" y="1429851"/>
                <a:ext cx="123825" cy="385763"/>
              </a:xfrm>
              <a:custGeom>
                <a:avLst/>
                <a:gdLst>
                  <a:gd name="T0" fmla="*/ 10 w 78"/>
                  <a:gd name="T1" fmla="*/ 240 h 241"/>
                  <a:gd name="T2" fmla="*/ 6 w 78"/>
                  <a:gd name="T3" fmla="*/ 183 h 241"/>
                  <a:gd name="T4" fmla="*/ 4 w 78"/>
                  <a:gd name="T5" fmla="*/ 149 h 241"/>
                  <a:gd name="T6" fmla="*/ 2 w 78"/>
                  <a:gd name="T7" fmla="*/ 131 h 241"/>
                  <a:gd name="T8" fmla="*/ 4 w 78"/>
                  <a:gd name="T9" fmla="*/ 118 h 241"/>
                  <a:gd name="T10" fmla="*/ 4 w 78"/>
                  <a:gd name="T11" fmla="*/ 91 h 241"/>
                  <a:gd name="T12" fmla="*/ 7 w 78"/>
                  <a:gd name="T13" fmla="*/ 76 h 241"/>
                  <a:gd name="T14" fmla="*/ 9 w 78"/>
                  <a:gd name="T15" fmla="*/ 48 h 241"/>
                  <a:gd name="T16" fmla="*/ 6 w 78"/>
                  <a:gd name="T17" fmla="*/ 12 h 241"/>
                  <a:gd name="T18" fmla="*/ 5 w 78"/>
                  <a:gd name="T19" fmla="*/ 13 h 241"/>
                  <a:gd name="T20" fmla="*/ 67 w 78"/>
                  <a:gd name="T21" fmla="*/ 1 h 241"/>
                  <a:gd name="T22" fmla="*/ 67 w 78"/>
                  <a:gd name="T23" fmla="*/ 8 h 241"/>
                  <a:gd name="T24" fmla="*/ 73 w 78"/>
                  <a:gd name="T25" fmla="*/ 65 h 241"/>
                  <a:gd name="T26" fmla="*/ 74 w 78"/>
                  <a:gd name="T27" fmla="*/ 78 h 241"/>
                  <a:gd name="T28" fmla="*/ 75 w 78"/>
                  <a:gd name="T29" fmla="*/ 94 h 241"/>
                  <a:gd name="T30" fmla="*/ 75 w 78"/>
                  <a:gd name="T31" fmla="*/ 136 h 241"/>
                  <a:gd name="T32" fmla="*/ 76 w 78"/>
                  <a:gd name="T33" fmla="*/ 179 h 241"/>
                  <a:gd name="T34" fmla="*/ 70 w 78"/>
                  <a:gd name="T35" fmla="*/ 213 h 241"/>
                  <a:gd name="T36" fmla="*/ 71 w 78"/>
                  <a:gd name="T37" fmla="*/ 221 h 241"/>
                  <a:gd name="T38" fmla="*/ 70 w 78"/>
                  <a:gd name="T39" fmla="*/ 231 h 241"/>
                  <a:gd name="T40" fmla="*/ 70 w 78"/>
                  <a:gd name="T41" fmla="*/ 232 h 241"/>
                  <a:gd name="T42" fmla="*/ 9 w 78"/>
                  <a:gd name="T43" fmla="*/ 239 h 241"/>
                  <a:gd name="T44" fmla="*/ 10 w 78"/>
                  <a:gd name="T45" fmla="*/ 240 h 241"/>
                  <a:gd name="T46" fmla="*/ 9 w 78"/>
                  <a:gd name="T47" fmla="*/ 241 h 241"/>
                  <a:gd name="T48" fmla="*/ 71 w 78"/>
                  <a:gd name="T49" fmla="*/ 233 h 241"/>
                  <a:gd name="T50" fmla="*/ 72 w 78"/>
                  <a:gd name="T51" fmla="*/ 216 h 241"/>
                  <a:gd name="T52" fmla="*/ 75 w 78"/>
                  <a:gd name="T53" fmla="*/ 198 h 241"/>
                  <a:gd name="T54" fmla="*/ 78 w 78"/>
                  <a:gd name="T55" fmla="*/ 158 h 241"/>
                  <a:gd name="T56" fmla="*/ 75 w 78"/>
                  <a:gd name="T57" fmla="*/ 115 h 241"/>
                  <a:gd name="T58" fmla="*/ 77 w 78"/>
                  <a:gd name="T59" fmla="*/ 87 h 241"/>
                  <a:gd name="T60" fmla="*/ 74 w 78"/>
                  <a:gd name="T61" fmla="*/ 69 h 241"/>
                  <a:gd name="T62" fmla="*/ 75 w 78"/>
                  <a:gd name="T63" fmla="*/ 61 h 241"/>
                  <a:gd name="T64" fmla="*/ 68 w 78"/>
                  <a:gd name="T65" fmla="*/ 0 h 241"/>
                  <a:gd name="T66" fmla="*/ 4 w 78"/>
                  <a:gd name="T67" fmla="*/ 12 h 241"/>
                  <a:gd name="T68" fmla="*/ 7 w 78"/>
                  <a:gd name="T69" fmla="*/ 43 h 241"/>
                  <a:gd name="T70" fmla="*/ 6 w 78"/>
                  <a:gd name="T71" fmla="*/ 55 h 241"/>
                  <a:gd name="T72" fmla="*/ 4 w 78"/>
                  <a:gd name="T73" fmla="*/ 82 h 241"/>
                  <a:gd name="T74" fmla="*/ 2 w 78"/>
                  <a:gd name="T75" fmla="*/ 105 h 241"/>
                  <a:gd name="T76" fmla="*/ 1 w 78"/>
                  <a:gd name="T77" fmla="*/ 127 h 241"/>
                  <a:gd name="T78" fmla="*/ 3 w 78"/>
                  <a:gd name="T79" fmla="*/ 144 h 241"/>
                  <a:gd name="T80" fmla="*/ 1 w 78"/>
                  <a:gd name="T81" fmla="*/ 155 h 241"/>
                  <a:gd name="T82" fmla="*/ 8 w 78"/>
                  <a:gd name="T83" fmla="*/ 240 h 241"/>
                  <a:gd name="T84" fmla="*/ 9 w 78"/>
                  <a:gd name="T8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41">
                    <a:moveTo>
                      <a:pt x="9" y="240"/>
                    </a:move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40"/>
                      <a:pt x="10" y="237"/>
                      <a:pt x="9" y="233"/>
                    </a:cubicBezTo>
                    <a:cubicBezTo>
                      <a:pt x="8" y="219"/>
                      <a:pt x="6" y="191"/>
                      <a:pt x="6" y="183"/>
                    </a:cubicBezTo>
                    <a:cubicBezTo>
                      <a:pt x="6" y="175"/>
                      <a:pt x="3" y="163"/>
                      <a:pt x="3" y="155"/>
                    </a:cubicBezTo>
                    <a:cubicBezTo>
                      <a:pt x="3" y="152"/>
                      <a:pt x="3" y="150"/>
                      <a:pt x="4" y="149"/>
                    </a:cubicBezTo>
                    <a:cubicBezTo>
                      <a:pt x="4" y="147"/>
                      <a:pt x="5" y="146"/>
                      <a:pt x="5" y="144"/>
                    </a:cubicBezTo>
                    <a:cubicBezTo>
                      <a:pt x="4" y="139"/>
                      <a:pt x="2" y="135"/>
                      <a:pt x="2" y="131"/>
                    </a:cubicBezTo>
                    <a:cubicBezTo>
                      <a:pt x="2" y="130"/>
                      <a:pt x="2" y="129"/>
                      <a:pt x="3" y="128"/>
                    </a:cubicBezTo>
                    <a:cubicBezTo>
                      <a:pt x="3" y="125"/>
                      <a:pt x="4" y="122"/>
                      <a:pt x="4" y="118"/>
                    </a:cubicBezTo>
                    <a:cubicBezTo>
                      <a:pt x="4" y="114"/>
                      <a:pt x="4" y="109"/>
                      <a:pt x="4" y="105"/>
                    </a:cubicBezTo>
                    <a:cubicBezTo>
                      <a:pt x="4" y="100"/>
                      <a:pt x="4" y="95"/>
                      <a:pt x="4" y="91"/>
                    </a:cubicBezTo>
                    <a:cubicBezTo>
                      <a:pt x="5" y="88"/>
                      <a:pt x="5" y="85"/>
                      <a:pt x="6" y="83"/>
                    </a:cubicBezTo>
                    <a:cubicBezTo>
                      <a:pt x="7" y="81"/>
                      <a:pt x="7" y="79"/>
                      <a:pt x="7" y="76"/>
                    </a:cubicBezTo>
                    <a:cubicBezTo>
                      <a:pt x="8" y="71"/>
                      <a:pt x="8" y="65"/>
                      <a:pt x="8" y="60"/>
                    </a:cubicBezTo>
                    <a:cubicBezTo>
                      <a:pt x="8" y="55"/>
                      <a:pt x="8" y="50"/>
                      <a:pt x="9" y="48"/>
                    </a:cubicBezTo>
                    <a:cubicBezTo>
                      <a:pt x="9" y="47"/>
                      <a:pt x="9" y="45"/>
                      <a:pt x="9" y="43"/>
                    </a:cubicBezTo>
                    <a:cubicBezTo>
                      <a:pt x="9" y="3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7" y="4"/>
                      <a:pt x="67" y="8"/>
                    </a:cubicBezTo>
                    <a:cubicBezTo>
                      <a:pt x="69" y="21"/>
                      <a:pt x="73" y="48"/>
                      <a:pt x="73" y="61"/>
                    </a:cubicBezTo>
                    <a:cubicBezTo>
                      <a:pt x="73" y="63"/>
                      <a:pt x="73" y="64"/>
                      <a:pt x="73" y="65"/>
                    </a:cubicBezTo>
                    <a:cubicBezTo>
                      <a:pt x="72" y="66"/>
                      <a:pt x="72" y="68"/>
                      <a:pt x="72" y="69"/>
                    </a:cubicBezTo>
                    <a:cubicBezTo>
                      <a:pt x="72" y="73"/>
                      <a:pt x="73" y="76"/>
                      <a:pt x="74" y="78"/>
                    </a:cubicBezTo>
                    <a:cubicBezTo>
                      <a:pt x="74" y="81"/>
                      <a:pt x="75" y="83"/>
                      <a:pt x="75" y="87"/>
                    </a:cubicBezTo>
                    <a:cubicBezTo>
                      <a:pt x="75" y="89"/>
                      <a:pt x="75" y="91"/>
                      <a:pt x="75" y="94"/>
                    </a:cubicBezTo>
                    <a:cubicBezTo>
                      <a:pt x="74" y="103"/>
                      <a:pt x="73" y="109"/>
                      <a:pt x="73" y="115"/>
                    </a:cubicBezTo>
                    <a:cubicBezTo>
                      <a:pt x="73" y="121"/>
                      <a:pt x="74" y="127"/>
                      <a:pt x="75" y="136"/>
                    </a:cubicBezTo>
                    <a:cubicBezTo>
                      <a:pt x="76" y="144"/>
                      <a:pt x="76" y="151"/>
                      <a:pt x="76" y="158"/>
                    </a:cubicBezTo>
                    <a:cubicBezTo>
                      <a:pt x="76" y="165"/>
                      <a:pt x="76" y="172"/>
                      <a:pt x="76" y="179"/>
                    </a:cubicBezTo>
                    <a:cubicBezTo>
                      <a:pt x="76" y="185"/>
                      <a:pt x="74" y="192"/>
                      <a:pt x="73" y="198"/>
                    </a:cubicBezTo>
                    <a:cubicBezTo>
                      <a:pt x="72" y="204"/>
                      <a:pt x="70" y="209"/>
                      <a:pt x="70" y="213"/>
                    </a:cubicBezTo>
                    <a:cubicBezTo>
                      <a:pt x="70" y="214"/>
                      <a:pt x="70" y="215"/>
                      <a:pt x="70" y="216"/>
                    </a:cubicBezTo>
                    <a:cubicBezTo>
                      <a:pt x="71" y="218"/>
                      <a:pt x="71" y="220"/>
                      <a:pt x="71" y="221"/>
                    </a:cubicBezTo>
                    <a:cubicBezTo>
                      <a:pt x="71" y="224"/>
                      <a:pt x="70" y="227"/>
                      <a:pt x="70" y="229"/>
                    </a:cubicBezTo>
                    <a:cubicBezTo>
                      <a:pt x="70" y="230"/>
                      <a:pt x="70" y="231"/>
                      <a:pt x="70" y="231"/>
                    </a:cubicBezTo>
                    <a:cubicBezTo>
                      <a:pt x="69" y="232"/>
                      <a:pt x="69" y="232"/>
                      <a:pt x="69" y="232"/>
                    </a:cubicBezTo>
                    <a:cubicBezTo>
                      <a:pt x="70" y="232"/>
                      <a:pt x="70" y="232"/>
                      <a:pt x="70" y="23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3" y="227"/>
                      <a:pt x="73" y="221"/>
                    </a:cubicBezTo>
                    <a:cubicBezTo>
                      <a:pt x="73" y="219"/>
                      <a:pt x="73" y="218"/>
                      <a:pt x="72" y="216"/>
                    </a:cubicBezTo>
                    <a:cubicBezTo>
                      <a:pt x="72" y="215"/>
                      <a:pt x="72" y="214"/>
                      <a:pt x="72" y="213"/>
                    </a:cubicBezTo>
                    <a:cubicBezTo>
                      <a:pt x="72" y="210"/>
                      <a:pt x="74" y="204"/>
                      <a:pt x="75" y="198"/>
                    </a:cubicBezTo>
                    <a:cubicBezTo>
                      <a:pt x="76" y="192"/>
                      <a:pt x="78" y="186"/>
                      <a:pt x="78" y="179"/>
                    </a:cubicBezTo>
                    <a:cubicBezTo>
                      <a:pt x="78" y="172"/>
                      <a:pt x="78" y="165"/>
                      <a:pt x="78" y="158"/>
                    </a:cubicBezTo>
                    <a:cubicBezTo>
                      <a:pt x="78" y="151"/>
                      <a:pt x="78" y="144"/>
                      <a:pt x="77" y="136"/>
                    </a:cubicBezTo>
                    <a:cubicBezTo>
                      <a:pt x="76" y="127"/>
                      <a:pt x="75" y="121"/>
                      <a:pt x="75" y="115"/>
                    </a:cubicBezTo>
                    <a:cubicBezTo>
                      <a:pt x="75" y="110"/>
                      <a:pt x="76" y="104"/>
                      <a:pt x="77" y="95"/>
                    </a:cubicBezTo>
                    <a:cubicBezTo>
                      <a:pt x="77" y="91"/>
                      <a:pt x="77" y="89"/>
                      <a:pt x="77" y="87"/>
                    </a:cubicBezTo>
                    <a:cubicBezTo>
                      <a:pt x="77" y="83"/>
                      <a:pt x="76" y="80"/>
                      <a:pt x="76" y="78"/>
                    </a:cubicBezTo>
                    <a:cubicBezTo>
                      <a:pt x="75" y="75"/>
                      <a:pt x="74" y="73"/>
                      <a:pt x="74" y="69"/>
                    </a:cubicBezTo>
                    <a:cubicBezTo>
                      <a:pt x="74" y="68"/>
                      <a:pt x="74" y="66"/>
                      <a:pt x="75" y="65"/>
                    </a:cubicBezTo>
                    <a:cubicBezTo>
                      <a:pt x="75" y="64"/>
                      <a:pt x="75" y="63"/>
                      <a:pt x="75" y="61"/>
                    </a:cubicBezTo>
                    <a:cubicBezTo>
                      <a:pt x="75" y="43"/>
                      <a:pt x="68" y="1"/>
                      <a:pt x="68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7"/>
                      <a:pt x="6" y="24"/>
                    </a:cubicBezTo>
                    <a:cubicBezTo>
                      <a:pt x="7" y="30"/>
                      <a:pt x="7" y="38"/>
                      <a:pt x="7" y="43"/>
                    </a:cubicBezTo>
                    <a:cubicBezTo>
                      <a:pt x="7" y="45"/>
                      <a:pt x="7" y="47"/>
                      <a:pt x="7" y="48"/>
                    </a:cubicBezTo>
                    <a:cubicBezTo>
                      <a:pt x="6" y="49"/>
                      <a:pt x="6" y="52"/>
                      <a:pt x="6" y="55"/>
                    </a:cubicBezTo>
                    <a:cubicBezTo>
                      <a:pt x="6" y="60"/>
                      <a:pt x="6" y="65"/>
                      <a:pt x="6" y="71"/>
                    </a:cubicBezTo>
                    <a:cubicBezTo>
                      <a:pt x="5" y="76"/>
                      <a:pt x="5" y="80"/>
                      <a:pt x="4" y="82"/>
                    </a:cubicBezTo>
                    <a:cubicBezTo>
                      <a:pt x="3" y="84"/>
                      <a:pt x="3" y="87"/>
                      <a:pt x="2" y="91"/>
                    </a:cubicBezTo>
                    <a:cubicBezTo>
                      <a:pt x="2" y="95"/>
                      <a:pt x="2" y="100"/>
                      <a:pt x="2" y="105"/>
                    </a:cubicBezTo>
                    <a:cubicBezTo>
                      <a:pt x="2" y="109"/>
                      <a:pt x="2" y="114"/>
                      <a:pt x="2" y="118"/>
                    </a:cubicBezTo>
                    <a:cubicBezTo>
                      <a:pt x="2" y="122"/>
                      <a:pt x="1" y="125"/>
                      <a:pt x="1" y="127"/>
                    </a:cubicBezTo>
                    <a:cubicBezTo>
                      <a:pt x="0" y="128"/>
                      <a:pt x="0" y="130"/>
                      <a:pt x="0" y="131"/>
                    </a:cubicBezTo>
                    <a:cubicBezTo>
                      <a:pt x="0" y="136"/>
                      <a:pt x="3" y="140"/>
                      <a:pt x="3" y="144"/>
                    </a:cubicBezTo>
                    <a:cubicBezTo>
                      <a:pt x="3" y="146"/>
                      <a:pt x="2" y="147"/>
                      <a:pt x="2" y="148"/>
                    </a:cubicBezTo>
                    <a:cubicBezTo>
                      <a:pt x="1" y="150"/>
                      <a:pt x="1" y="152"/>
                      <a:pt x="1" y="155"/>
                    </a:cubicBezTo>
                    <a:cubicBezTo>
                      <a:pt x="1" y="163"/>
                      <a:pt x="4" y="175"/>
                      <a:pt x="4" y="183"/>
                    </a:cubicBezTo>
                    <a:cubicBezTo>
                      <a:pt x="4" y="194"/>
                      <a:pt x="8" y="240"/>
                      <a:pt x="8" y="240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9" y="241"/>
                      <a:pt x="9" y="241"/>
                      <a:pt x="9" y="241"/>
                    </a:cubicBezTo>
                    <a:lnTo>
                      <a:pt x="9" y="24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4" name="Freeform 530"/>
              <p:cNvSpPr>
                <a:spLocks/>
              </p:cNvSpPr>
              <p:nvPr/>
            </p:nvSpPr>
            <p:spPr bwMode="auto">
              <a:xfrm>
                <a:off x="1827651" y="1806089"/>
                <a:ext cx="131763" cy="700088"/>
              </a:xfrm>
              <a:custGeom>
                <a:avLst/>
                <a:gdLst>
                  <a:gd name="T0" fmla="*/ 11 w 83"/>
                  <a:gd name="T1" fmla="*/ 13 h 437"/>
                  <a:gd name="T2" fmla="*/ 10 w 83"/>
                  <a:gd name="T3" fmla="*/ 26 h 437"/>
                  <a:gd name="T4" fmla="*/ 16 w 83"/>
                  <a:gd name="T5" fmla="*/ 49 h 437"/>
                  <a:gd name="T6" fmla="*/ 11 w 83"/>
                  <a:gd name="T7" fmla="*/ 66 h 437"/>
                  <a:gd name="T8" fmla="*/ 10 w 83"/>
                  <a:gd name="T9" fmla="*/ 82 h 437"/>
                  <a:gd name="T10" fmla="*/ 19 w 83"/>
                  <a:gd name="T11" fmla="*/ 107 h 437"/>
                  <a:gd name="T12" fmla="*/ 9 w 83"/>
                  <a:gd name="T13" fmla="*/ 128 h 437"/>
                  <a:gd name="T14" fmla="*/ 9 w 83"/>
                  <a:gd name="T15" fmla="*/ 141 h 437"/>
                  <a:gd name="T16" fmla="*/ 17 w 83"/>
                  <a:gd name="T17" fmla="*/ 165 h 437"/>
                  <a:gd name="T18" fmla="*/ 11 w 83"/>
                  <a:gd name="T19" fmla="*/ 182 h 437"/>
                  <a:gd name="T20" fmla="*/ 12 w 83"/>
                  <a:gd name="T21" fmla="*/ 192 h 437"/>
                  <a:gd name="T22" fmla="*/ 22 w 83"/>
                  <a:gd name="T23" fmla="*/ 221 h 437"/>
                  <a:gd name="T24" fmla="*/ 10 w 83"/>
                  <a:gd name="T25" fmla="*/ 238 h 437"/>
                  <a:gd name="T26" fmla="*/ 9 w 83"/>
                  <a:gd name="T27" fmla="*/ 251 h 437"/>
                  <a:gd name="T28" fmla="*/ 18 w 83"/>
                  <a:gd name="T29" fmla="*/ 276 h 437"/>
                  <a:gd name="T30" fmla="*/ 10 w 83"/>
                  <a:gd name="T31" fmla="*/ 290 h 437"/>
                  <a:gd name="T32" fmla="*/ 9 w 83"/>
                  <a:gd name="T33" fmla="*/ 304 h 437"/>
                  <a:gd name="T34" fmla="*/ 22 w 83"/>
                  <a:gd name="T35" fmla="*/ 333 h 437"/>
                  <a:gd name="T36" fmla="*/ 7 w 83"/>
                  <a:gd name="T37" fmla="*/ 348 h 437"/>
                  <a:gd name="T38" fmla="*/ 6 w 83"/>
                  <a:gd name="T39" fmla="*/ 363 h 437"/>
                  <a:gd name="T40" fmla="*/ 17 w 83"/>
                  <a:gd name="T41" fmla="*/ 385 h 437"/>
                  <a:gd name="T42" fmla="*/ 4 w 83"/>
                  <a:gd name="T43" fmla="*/ 403 h 437"/>
                  <a:gd name="T44" fmla="*/ 4 w 83"/>
                  <a:gd name="T45" fmla="*/ 413 h 437"/>
                  <a:gd name="T46" fmla="*/ 15 w 83"/>
                  <a:gd name="T47" fmla="*/ 437 h 437"/>
                  <a:gd name="T48" fmla="*/ 72 w 83"/>
                  <a:gd name="T49" fmla="*/ 413 h 437"/>
                  <a:gd name="T50" fmla="*/ 72 w 83"/>
                  <a:gd name="T51" fmla="*/ 401 h 437"/>
                  <a:gd name="T52" fmla="*/ 61 w 83"/>
                  <a:gd name="T53" fmla="*/ 383 h 437"/>
                  <a:gd name="T54" fmla="*/ 71 w 83"/>
                  <a:gd name="T55" fmla="*/ 363 h 437"/>
                  <a:gd name="T56" fmla="*/ 73 w 83"/>
                  <a:gd name="T57" fmla="*/ 350 h 437"/>
                  <a:gd name="T58" fmla="*/ 60 w 83"/>
                  <a:gd name="T59" fmla="*/ 320 h 437"/>
                  <a:gd name="T60" fmla="*/ 71 w 83"/>
                  <a:gd name="T61" fmla="*/ 304 h 437"/>
                  <a:gd name="T62" fmla="*/ 72 w 83"/>
                  <a:gd name="T63" fmla="*/ 289 h 437"/>
                  <a:gd name="T64" fmla="*/ 64 w 83"/>
                  <a:gd name="T65" fmla="*/ 269 h 437"/>
                  <a:gd name="T66" fmla="*/ 72 w 83"/>
                  <a:gd name="T67" fmla="*/ 251 h 437"/>
                  <a:gd name="T68" fmla="*/ 71 w 83"/>
                  <a:gd name="T69" fmla="*/ 237 h 437"/>
                  <a:gd name="T70" fmla="*/ 62 w 83"/>
                  <a:gd name="T71" fmla="*/ 211 h 437"/>
                  <a:gd name="T72" fmla="*/ 72 w 83"/>
                  <a:gd name="T73" fmla="*/ 193 h 437"/>
                  <a:gd name="T74" fmla="*/ 74 w 83"/>
                  <a:gd name="T75" fmla="*/ 180 h 437"/>
                  <a:gd name="T76" fmla="*/ 64 w 83"/>
                  <a:gd name="T77" fmla="*/ 164 h 437"/>
                  <a:gd name="T78" fmla="*/ 76 w 83"/>
                  <a:gd name="T79" fmla="*/ 141 h 437"/>
                  <a:gd name="T80" fmla="*/ 77 w 83"/>
                  <a:gd name="T81" fmla="*/ 126 h 437"/>
                  <a:gd name="T82" fmla="*/ 67 w 83"/>
                  <a:gd name="T83" fmla="*/ 103 h 437"/>
                  <a:gd name="T84" fmla="*/ 74 w 83"/>
                  <a:gd name="T85" fmla="*/ 82 h 437"/>
                  <a:gd name="T86" fmla="*/ 73 w 83"/>
                  <a:gd name="T87" fmla="*/ 64 h 437"/>
                  <a:gd name="T88" fmla="*/ 62 w 83"/>
                  <a:gd name="T89" fmla="*/ 50 h 437"/>
                  <a:gd name="T90" fmla="*/ 74 w 83"/>
                  <a:gd name="T91" fmla="*/ 26 h 437"/>
                  <a:gd name="T92" fmla="*/ 73 w 83"/>
                  <a:gd name="T93" fmla="*/ 13 h 437"/>
                  <a:gd name="T94" fmla="*/ 47 w 83"/>
                  <a:gd name="T95" fmla="*/ 0 h 437"/>
                  <a:gd name="T96" fmla="*/ 18 w 83"/>
                  <a:gd name="T97" fmla="*/ 5 h 437"/>
                  <a:gd name="T98" fmla="*/ 11 w 83"/>
                  <a:gd name="T99" fmla="*/ 13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437">
                    <a:moveTo>
                      <a:pt x="11" y="13"/>
                    </a:moveTo>
                    <a:cubicBezTo>
                      <a:pt x="11" y="13"/>
                      <a:pt x="7" y="20"/>
                      <a:pt x="10" y="26"/>
                    </a:cubicBezTo>
                    <a:cubicBezTo>
                      <a:pt x="13" y="33"/>
                      <a:pt x="16" y="49"/>
                      <a:pt x="16" y="49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5" y="73"/>
                      <a:pt x="10" y="82"/>
                    </a:cubicBezTo>
                    <a:cubicBezTo>
                      <a:pt x="16" y="90"/>
                      <a:pt x="19" y="107"/>
                      <a:pt x="19" y="10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8"/>
                      <a:pt x="3" y="134"/>
                      <a:pt x="9" y="141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1" y="182"/>
                      <a:pt x="11" y="182"/>
                      <a:pt x="11" y="182"/>
                    </a:cubicBezTo>
                    <a:cubicBezTo>
                      <a:pt x="11" y="182"/>
                      <a:pt x="8" y="186"/>
                      <a:pt x="12" y="192"/>
                    </a:cubicBezTo>
                    <a:cubicBezTo>
                      <a:pt x="16" y="198"/>
                      <a:pt x="22" y="221"/>
                      <a:pt x="22" y="221"/>
                    </a:cubicBezTo>
                    <a:cubicBezTo>
                      <a:pt x="10" y="238"/>
                      <a:pt x="10" y="238"/>
                      <a:pt x="10" y="238"/>
                    </a:cubicBezTo>
                    <a:cubicBezTo>
                      <a:pt x="10" y="238"/>
                      <a:pt x="4" y="245"/>
                      <a:pt x="9" y="251"/>
                    </a:cubicBezTo>
                    <a:cubicBezTo>
                      <a:pt x="15" y="258"/>
                      <a:pt x="18" y="276"/>
                      <a:pt x="18" y="276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5" y="296"/>
                      <a:pt x="9" y="304"/>
                    </a:cubicBezTo>
                    <a:cubicBezTo>
                      <a:pt x="14" y="311"/>
                      <a:pt x="22" y="333"/>
                      <a:pt x="22" y="333"/>
                    </a:cubicBezTo>
                    <a:cubicBezTo>
                      <a:pt x="7" y="348"/>
                      <a:pt x="7" y="348"/>
                      <a:pt x="7" y="348"/>
                    </a:cubicBezTo>
                    <a:cubicBezTo>
                      <a:pt x="7" y="348"/>
                      <a:pt x="0" y="356"/>
                      <a:pt x="6" y="363"/>
                    </a:cubicBezTo>
                    <a:cubicBezTo>
                      <a:pt x="12" y="369"/>
                      <a:pt x="17" y="385"/>
                      <a:pt x="17" y="385"/>
                    </a:cubicBezTo>
                    <a:cubicBezTo>
                      <a:pt x="4" y="403"/>
                      <a:pt x="4" y="403"/>
                      <a:pt x="4" y="403"/>
                    </a:cubicBezTo>
                    <a:cubicBezTo>
                      <a:pt x="4" y="403"/>
                      <a:pt x="0" y="406"/>
                      <a:pt x="4" y="413"/>
                    </a:cubicBezTo>
                    <a:cubicBezTo>
                      <a:pt x="8" y="420"/>
                      <a:pt x="15" y="437"/>
                      <a:pt x="15" y="437"/>
                    </a:cubicBezTo>
                    <a:cubicBezTo>
                      <a:pt x="72" y="413"/>
                      <a:pt x="72" y="413"/>
                      <a:pt x="72" y="413"/>
                    </a:cubicBezTo>
                    <a:cubicBezTo>
                      <a:pt x="72" y="413"/>
                      <a:pt x="76" y="407"/>
                      <a:pt x="72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71" y="363"/>
                      <a:pt x="71" y="363"/>
                      <a:pt x="71" y="363"/>
                    </a:cubicBezTo>
                    <a:cubicBezTo>
                      <a:pt x="71" y="363"/>
                      <a:pt x="77" y="356"/>
                      <a:pt x="73" y="350"/>
                    </a:cubicBezTo>
                    <a:cubicBezTo>
                      <a:pt x="68" y="344"/>
                      <a:pt x="60" y="320"/>
                      <a:pt x="60" y="320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6" y="295"/>
                      <a:pt x="72" y="289"/>
                    </a:cubicBezTo>
                    <a:cubicBezTo>
                      <a:pt x="68" y="283"/>
                      <a:pt x="64" y="269"/>
                      <a:pt x="64" y="269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251"/>
                      <a:pt x="75" y="244"/>
                      <a:pt x="71" y="237"/>
                    </a:cubicBezTo>
                    <a:cubicBezTo>
                      <a:pt x="67" y="230"/>
                      <a:pt x="62" y="211"/>
                      <a:pt x="62" y="211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7" y="186"/>
                      <a:pt x="74" y="180"/>
                    </a:cubicBezTo>
                    <a:cubicBezTo>
                      <a:pt x="71" y="174"/>
                      <a:pt x="64" y="164"/>
                      <a:pt x="64" y="164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83" y="137"/>
                      <a:pt x="77" y="126"/>
                    </a:cubicBezTo>
                    <a:cubicBezTo>
                      <a:pt x="71" y="116"/>
                      <a:pt x="67" y="103"/>
                      <a:pt x="67" y="103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7" y="72"/>
                      <a:pt x="73" y="64"/>
                    </a:cubicBezTo>
                    <a:cubicBezTo>
                      <a:pt x="69" y="57"/>
                      <a:pt x="62" y="50"/>
                      <a:pt x="62" y="50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7" y="19"/>
                      <a:pt x="73" y="13"/>
                    </a:cubicBezTo>
                    <a:cubicBezTo>
                      <a:pt x="70" y="8"/>
                      <a:pt x="47" y="0"/>
                      <a:pt x="47" y="0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7BC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5" name="Freeform 531"/>
              <p:cNvSpPr>
                <a:spLocks/>
              </p:cNvSpPr>
              <p:nvPr/>
            </p:nvSpPr>
            <p:spPr bwMode="auto">
              <a:xfrm>
                <a:off x="1829239" y="1804501"/>
                <a:ext cx="127000" cy="704850"/>
              </a:xfrm>
              <a:custGeom>
                <a:avLst/>
                <a:gdLst>
                  <a:gd name="T0" fmla="*/ 13 w 80"/>
                  <a:gd name="T1" fmla="*/ 48 h 440"/>
                  <a:gd name="T2" fmla="*/ 9 w 80"/>
                  <a:gd name="T3" fmla="*/ 66 h 440"/>
                  <a:gd name="T4" fmla="*/ 18 w 80"/>
                  <a:gd name="T5" fmla="*/ 108 h 440"/>
                  <a:gd name="T6" fmla="*/ 7 w 80"/>
                  <a:gd name="T7" fmla="*/ 143 h 440"/>
                  <a:gd name="T8" fmla="*/ 9 w 80"/>
                  <a:gd name="T9" fmla="*/ 182 h 440"/>
                  <a:gd name="T10" fmla="*/ 21 w 80"/>
                  <a:gd name="T11" fmla="*/ 222 h 440"/>
                  <a:gd name="T12" fmla="*/ 7 w 80"/>
                  <a:gd name="T13" fmla="*/ 253 h 440"/>
                  <a:gd name="T14" fmla="*/ 8 w 80"/>
                  <a:gd name="T15" fmla="*/ 290 h 440"/>
                  <a:gd name="T16" fmla="*/ 18 w 80"/>
                  <a:gd name="T17" fmla="*/ 331 h 440"/>
                  <a:gd name="T18" fmla="*/ 1 w 80"/>
                  <a:gd name="T19" fmla="*/ 358 h 440"/>
                  <a:gd name="T20" fmla="*/ 14 w 80"/>
                  <a:gd name="T21" fmla="*/ 385 h 440"/>
                  <a:gd name="T22" fmla="*/ 2 w 80"/>
                  <a:gd name="T23" fmla="*/ 415 h 440"/>
                  <a:gd name="T24" fmla="*/ 72 w 80"/>
                  <a:gd name="T25" fmla="*/ 419 h 440"/>
                  <a:gd name="T26" fmla="*/ 71 w 80"/>
                  <a:gd name="T27" fmla="*/ 365 h 440"/>
                  <a:gd name="T28" fmla="*/ 64 w 80"/>
                  <a:gd name="T29" fmla="*/ 328 h 440"/>
                  <a:gd name="T30" fmla="*/ 74 w 80"/>
                  <a:gd name="T31" fmla="*/ 295 h 440"/>
                  <a:gd name="T32" fmla="*/ 64 w 80"/>
                  <a:gd name="T33" fmla="*/ 271 h 440"/>
                  <a:gd name="T34" fmla="*/ 66 w 80"/>
                  <a:gd name="T35" fmla="*/ 222 h 440"/>
                  <a:gd name="T36" fmla="*/ 71 w 80"/>
                  <a:gd name="T37" fmla="*/ 194 h 440"/>
                  <a:gd name="T38" fmla="*/ 65 w 80"/>
                  <a:gd name="T39" fmla="*/ 166 h 440"/>
                  <a:gd name="T40" fmla="*/ 77 w 80"/>
                  <a:gd name="T41" fmla="*/ 127 h 440"/>
                  <a:gd name="T42" fmla="*/ 74 w 80"/>
                  <a:gd name="T43" fmla="*/ 83 h 440"/>
                  <a:gd name="T44" fmla="*/ 74 w 80"/>
                  <a:gd name="T45" fmla="*/ 28 h 440"/>
                  <a:gd name="T46" fmla="*/ 46 w 80"/>
                  <a:gd name="T47" fmla="*/ 0 h 440"/>
                  <a:gd name="T48" fmla="*/ 18 w 80"/>
                  <a:gd name="T49" fmla="*/ 7 h 440"/>
                  <a:gd name="T50" fmla="*/ 68 w 80"/>
                  <a:gd name="T51" fmla="*/ 12 h 440"/>
                  <a:gd name="T52" fmla="*/ 72 w 80"/>
                  <a:gd name="T53" fmla="*/ 27 h 440"/>
                  <a:gd name="T54" fmla="*/ 71 w 80"/>
                  <a:gd name="T55" fmla="*/ 66 h 440"/>
                  <a:gd name="T56" fmla="*/ 65 w 80"/>
                  <a:gd name="T57" fmla="*/ 104 h 440"/>
                  <a:gd name="T58" fmla="*/ 75 w 80"/>
                  <a:gd name="T59" fmla="*/ 140 h 440"/>
                  <a:gd name="T60" fmla="*/ 75 w 80"/>
                  <a:gd name="T61" fmla="*/ 140 h 440"/>
                  <a:gd name="T62" fmla="*/ 72 w 80"/>
                  <a:gd name="T63" fmla="*/ 186 h 440"/>
                  <a:gd name="T64" fmla="*/ 70 w 80"/>
                  <a:gd name="T65" fmla="*/ 193 h 440"/>
                  <a:gd name="T66" fmla="*/ 70 w 80"/>
                  <a:gd name="T67" fmla="*/ 250 h 440"/>
                  <a:gd name="T68" fmla="*/ 62 w 80"/>
                  <a:gd name="T69" fmla="*/ 270 h 440"/>
                  <a:gd name="T70" fmla="*/ 69 w 80"/>
                  <a:gd name="T71" fmla="*/ 304 h 440"/>
                  <a:gd name="T72" fmla="*/ 63 w 80"/>
                  <a:gd name="T73" fmla="*/ 334 h 440"/>
                  <a:gd name="T74" fmla="*/ 69 w 80"/>
                  <a:gd name="T75" fmla="*/ 363 h 440"/>
                  <a:gd name="T76" fmla="*/ 70 w 80"/>
                  <a:gd name="T77" fmla="*/ 402 h 440"/>
                  <a:gd name="T78" fmla="*/ 71 w 80"/>
                  <a:gd name="T79" fmla="*/ 418 h 440"/>
                  <a:gd name="T80" fmla="*/ 4 w 80"/>
                  <a:gd name="T81" fmla="*/ 413 h 440"/>
                  <a:gd name="T82" fmla="*/ 4 w 80"/>
                  <a:gd name="T83" fmla="*/ 405 h 440"/>
                  <a:gd name="T84" fmla="*/ 17 w 80"/>
                  <a:gd name="T85" fmla="*/ 386 h 440"/>
                  <a:gd name="T86" fmla="*/ 6 w 80"/>
                  <a:gd name="T87" fmla="*/ 351 h 440"/>
                  <a:gd name="T88" fmla="*/ 23 w 80"/>
                  <a:gd name="T89" fmla="*/ 334 h 440"/>
                  <a:gd name="T90" fmla="*/ 10 w 80"/>
                  <a:gd name="T91" fmla="*/ 292 h 440"/>
                  <a:gd name="T92" fmla="*/ 18 w 80"/>
                  <a:gd name="T93" fmla="*/ 277 h 440"/>
                  <a:gd name="T94" fmla="*/ 10 w 80"/>
                  <a:gd name="T95" fmla="*/ 240 h 440"/>
                  <a:gd name="T96" fmla="*/ 19 w 80"/>
                  <a:gd name="T97" fmla="*/ 209 h 440"/>
                  <a:gd name="T98" fmla="*/ 11 w 80"/>
                  <a:gd name="T99" fmla="*/ 184 h 440"/>
                  <a:gd name="T100" fmla="*/ 11 w 80"/>
                  <a:gd name="T101" fmla="*/ 184 h 440"/>
                  <a:gd name="T102" fmla="*/ 8 w 80"/>
                  <a:gd name="T103" fmla="*/ 131 h 440"/>
                  <a:gd name="T104" fmla="*/ 19 w 80"/>
                  <a:gd name="T105" fmla="*/ 109 h 440"/>
                  <a:gd name="T106" fmla="*/ 11 w 80"/>
                  <a:gd name="T107" fmla="*/ 68 h 440"/>
                  <a:gd name="T108" fmla="*/ 17 w 80"/>
                  <a:gd name="T109" fmla="*/ 50 h 440"/>
                  <a:gd name="T110" fmla="*/ 11 w 80"/>
                  <a:gd name="T111" fmla="*/ 15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440">
                    <a:moveTo>
                      <a:pt x="10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6" y="17"/>
                      <a:pt x="6" y="22"/>
                    </a:cubicBezTo>
                    <a:cubicBezTo>
                      <a:pt x="6" y="24"/>
                      <a:pt x="7" y="26"/>
                      <a:pt x="8" y="28"/>
                    </a:cubicBezTo>
                    <a:cubicBezTo>
                      <a:pt x="9" y="31"/>
                      <a:pt x="11" y="37"/>
                      <a:pt x="12" y="41"/>
                    </a:cubicBezTo>
                    <a:cubicBezTo>
                      <a:pt x="12" y="44"/>
                      <a:pt x="13" y="46"/>
                      <a:pt x="13" y="48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5" y="70"/>
                      <a:pt x="5" y="76"/>
                    </a:cubicBezTo>
                    <a:cubicBezTo>
                      <a:pt x="5" y="78"/>
                      <a:pt x="6" y="81"/>
                      <a:pt x="8" y="84"/>
                    </a:cubicBezTo>
                    <a:cubicBezTo>
                      <a:pt x="11" y="88"/>
                      <a:pt x="13" y="94"/>
                      <a:pt x="14" y="99"/>
                    </a:cubicBezTo>
                    <a:cubicBezTo>
                      <a:pt x="15" y="102"/>
                      <a:pt x="15" y="104"/>
                      <a:pt x="16" y="106"/>
                    </a:cubicBezTo>
                    <a:cubicBezTo>
                      <a:pt x="16" y="108"/>
                      <a:pt x="16" y="109"/>
                      <a:pt x="16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4" y="131"/>
                      <a:pt x="4" y="135"/>
                    </a:cubicBezTo>
                    <a:cubicBezTo>
                      <a:pt x="4" y="138"/>
                      <a:pt x="5" y="140"/>
                      <a:pt x="7" y="143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9" y="182"/>
                      <a:pt x="7" y="184"/>
                      <a:pt x="7" y="188"/>
                    </a:cubicBezTo>
                    <a:cubicBezTo>
                      <a:pt x="7" y="190"/>
                      <a:pt x="8" y="192"/>
                      <a:pt x="10" y="194"/>
                    </a:cubicBezTo>
                    <a:cubicBezTo>
                      <a:pt x="10" y="196"/>
                      <a:pt x="12" y="198"/>
                      <a:pt x="13" y="201"/>
                    </a:cubicBezTo>
                    <a:cubicBezTo>
                      <a:pt x="15" y="205"/>
                      <a:pt x="16" y="211"/>
                      <a:pt x="18" y="215"/>
                    </a:cubicBezTo>
                    <a:cubicBezTo>
                      <a:pt x="19" y="219"/>
                      <a:pt x="20" y="222"/>
                      <a:pt x="20" y="222"/>
                    </a:cubicBezTo>
                    <a:cubicBezTo>
                      <a:pt x="21" y="222"/>
                      <a:pt x="21" y="222"/>
                      <a:pt x="21" y="222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7" y="238"/>
                      <a:pt x="5" y="241"/>
                      <a:pt x="5" y="246"/>
                    </a:cubicBezTo>
                    <a:cubicBezTo>
                      <a:pt x="5" y="248"/>
                      <a:pt x="5" y="251"/>
                      <a:pt x="7" y="253"/>
                    </a:cubicBezTo>
                    <a:cubicBezTo>
                      <a:pt x="10" y="256"/>
                      <a:pt x="12" y="262"/>
                      <a:pt x="13" y="268"/>
                    </a:cubicBezTo>
                    <a:cubicBezTo>
                      <a:pt x="14" y="270"/>
                      <a:pt x="14" y="273"/>
                      <a:pt x="15" y="275"/>
                    </a:cubicBezTo>
                    <a:cubicBezTo>
                      <a:pt x="15" y="277"/>
                      <a:pt x="15" y="278"/>
                      <a:pt x="15" y="278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16" y="277"/>
                      <a:pt x="16" y="277"/>
                      <a:pt x="16" y="277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5" y="293"/>
                      <a:pt x="5" y="298"/>
                    </a:cubicBezTo>
                    <a:cubicBezTo>
                      <a:pt x="5" y="301"/>
                      <a:pt x="6" y="303"/>
                      <a:pt x="7" y="306"/>
                    </a:cubicBezTo>
                    <a:cubicBezTo>
                      <a:pt x="9" y="309"/>
                      <a:pt x="13" y="316"/>
                      <a:pt x="15" y="323"/>
                    </a:cubicBezTo>
                    <a:cubicBezTo>
                      <a:pt x="16" y="326"/>
                      <a:pt x="17" y="329"/>
                      <a:pt x="18" y="331"/>
                    </a:cubicBezTo>
                    <a:cubicBezTo>
                      <a:pt x="19" y="333"/>
                      <a:pt x="20" y="334"/>
                      <a:pt x="20" y="334"/>
                    </a:cubicBezTo>
                    <a:cubicBezTo>
                      <a:pt x="21" y="334"/>
                      <a:pt x="21" y="334"/>
                      <a:pt x="21" y="334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9"/>
                      <a:pt x="1" y="352"/>
                      <a:pt x="1" y="358"/>
                    </a:cubicBezTo>
                    <a:cubicBezTo>
                      <a:pt x="1" y="360"/>
                      <a:pt x="2" y="362"/>
                      <a:pt x="4" y="365"/>
                    </a:cubicBezTo>
                    <a:cubicBezTo>
                      <a:pt x="7" y="368"/>
                      <a:pt x="9" y="373"/>
                      <a:pt x="11" y="378"/>
                    </a:cubicBezTo>
                    <a:cubicBezTo>
                      <a:pt x="12" y="380"/>
                      <a:pt x="13" y="382"/>
                      <a:pt x="13" y="384"/>
                    </a:cubicBezTo>
                    <a:cubicBezTo>
                      <a:pt x="14" y="385"/>
                      <a:pt x="14" y="386"/>
                      <a:pt x="14" y="386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3" y="404"/>
                      <a:pt x="3" y="404"/>
                      <a:pt x="3" y="404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2" y="403"/>
                      <a:pt x="2" y="403"/>
                      <a:pt x="1" y="404"/>
                    </a:cubicBezTo>
                    <a:cubicBezTo>
                      <a:pt x="0" y="405"/>
                      <a:pt x="0" y="407"/>
                      <a:pt x="0" y="409"/>
                    </a:cubicBezTo>
                    <a:cubicBezTo>
                      <a:pt x="0" y="411"/>
                      <a:pt x="0" y="413"/>
                      <a:pt x="2" y="415"/>
                    </a:cubicBezTo>
                    <a:cubicBezTo>
                      <a:pt x="4" y="418"/>
                      <a:pt x="6" y="424"/>
                      <a:pt x="8" y="429"/>
                    </a:cubicBezTo>
                    <a:cubicBezTo>
                      <a:pt x="9" y="431"/>
                      <a:pt x="10" y="434"/>
                      <a:pt x="11" y="436"/>
                    </a:cubicBezTo>
                    <a:cubicBezTo>
                      <a:pt x="12" y="437"/>
                      <a:pt x="12" y="438"/>
                      <a:pt x="12" y="438"/>
                    </a:cubicBezTo>
                    <a:cubicBezTo>
                      <a:pt x="13" y="440"/>
                      <a:pt x="13" y="440"/>
                      <a:pt x="13" y="440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4" y="414"/>
                      <a:pt x="74" y="408"/>
                    </a:cubicBezTo>
                    <a:cubicBezTo>
                      <a:pt x="74" y="406"/>
                      <a:pt x="74" y="403"/>
                      <a:pt x="73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60" y="384"/>
                      <a:pt x="60" y="384"/>
                      <a:pt x="60" y="384"/>
                    </a:cubicBezTo>
                    <a:cubicBezTo>
                      <a:pt x="62" y="385"/>
                      <a:pt x="62" y="385"/>
                      <a:pt x="62" y="385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0" y="364"/>
                      <a:pt x="70" y="364"/>
                      <a:pt x="70" y="364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1" y="365"/>
                      <a:pt x="74" y="361"/>
                      <a:pt x="75" y="356"/>
                    </a:cubicBezTo>
                    <a:cubicBezTo>
                      <a:pt x="75" y="354"/>
                      <a:pt x="74" y="352"/>
                      <a:pt x="73" y="350"/>
                    </a:cubicBezTo>
                    <a:cubicBezTo>
                      <a:pt x="72" y="348"/>
                      <a:pt x="71" y="346"/>
                      <a:pt x="69" y="343"/>
                    </a:cubicBezTo>
                    <a:cubicBezTo>
                      <a:pt x="67" y="338"/>
                      <a:pt x="65" y="333"/>
                      <a:pt x="64" y="328"/>
                    </a:cubicBezTo>
                    <a:cubicBezTo>
                      <a:pt x="62" y="324"/>
                      <a:pt x="61" y="321"/>
                      <a:pt x="61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61" y="322"/>
                      <a:pt x="61" y="322"/>
                      <a:pt x="61" y="322"/>
                    </a:cubicBezTo>
                    <a:cubicBezTo>
                      <a:pt x="71" y="306"/>
                      <a:pt x="71" y="306"/>
                      <a:pt x="71" y="306"/>
                    </a:cubicBezTo>
                    <a:cubicBezTo>
                      <a:pt x="71" y="305"/>
                      <a:pt x="71" y="305"/>
                      <a:pt x="71" y="305"/>
                    </a:cubicBezTo>
                    <a:cubicBezTo>
                      <a:pt x="71" y="305"/>
                      <a:pt x="74" y="301"/>
                      <a:pt x="74" y="295"/>
                    </a:cubicBezTo>
                    <a:cubicBezTo>
                      <a:pt x="74" y="293"/>
                      <a:pt x="73" y="291"/>
                      <a:pt x="72" y="289"/>
                    </a:cubicBezTo>
                    <a:cubicBezTo>
                      <a:pt x="70" y="286"/>
                      <a:pt x="68" y="281"/>
                      <a:pt x="67" y="277"/>
                    </a:cubicBezTo>
                    <a:cubicBezTo>
                      <a:pt x="66" y="275"/>
                      <a:pt x="66" y="273"/>
                      <a:pt x="65" y="272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3" y="270"/>
                      <a:pt x="63" y="270"/>
                      <a:pt x="63" y="270"/>
                    </a:cubicBezTo>
                    <a:cubicBezTo>
                      <a:pt x="64" y="271"/>
                      <a:pt x="64" y="271"/>
                      <a:pt x="64" y="271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0"/>
                      <a:pt x="73" y="245"/>
                    </a:cubicBezTo>
                    <a:cubicBezTo>
                      <a:pt x="74" y="243"/>
                      <a:pt x="73" y="240"/>
                      <a:pt x="71" y="237"/>
                    </a:cubicBezTo>
                    <a:cubicBezTo>
                      <a:pt x="69" y="234"/>
                      <a:pt x="67" y="227"/>
                      <a:pt x="66" y="222"/>
                    </a:cubicBezTo>
                    <a:cubicBezTo>
                      <a:pt x="65" y="219"/>
                      <a:pt x="64" y="217"/>
                      <a:pt x="64" y="215"/>
                    </a:cubicBezTo>
                    <a:cubicBezTo>
                      <a:pt x="63" y="213"/>
                      <a:pt x="63" y="212"/>
                      <a:pt x="63" y="212"/>
                    </a:cubicBezTo>
                    <a:cubicBezTo>
                      <a:pt x="61" y="212"/>
                      <a:pt x="61" y="212"/>
                      <a:pt x="61" y="212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1" y="194"/>
                      <a:pt x="71" y="194"/>
                      <a:pt x="71" y="194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5" y="191"/>
                      <a:pt x="75" y="186"/>
                    </a:cubicBezTo>
                    <a:cubicBezTo>
                      <a:pt x="75" y="184"/>
                      <a:pt x="75" y="182"/>
                      <a:pt x="74" y="181"/>
                    </a:cubicBezTo>
                    <a:cubicBezTo>
                      <a:pt x="71" y="174"/>
                      <a:pt x="65" y="164"/>
                      <a:pt x="65" y="164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5" y="166"/>
                      <a:pt x="65" y="166"/>
                      <a:pt x="65" y="166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7" y="142"/>
                      <a:pt x="78" y="141"/>
                    </a:cubicBezTo>
                    <a:cubicBezTo>
                      <a:pt x="79" y="140"/>
                      <a:pt x="80" y="138"/>
                      <a:pt x="80" y="135"/>
                    </a:cubicBezTo>
                    <a:cubicBezTo>
                      <a:pt x="80" y="133"/>
                      <a:pt x="79" y="130"/>
                      <a:pt x="77" y="127"/>
                    </a:cubicBezTo>
                    <a:cubicBezTo>
                      <a:pt x="75" y="121"/>
                      <a:pt x="72" y="116"/>
                      <a:pt x="71" y="111"/>
                    </a:cubicBezTo>
                    <a:cubicBezTo>
                      <a:pt x="70" y="109"/>
                      <a:pt x="69" y="107"/>
                      <a:pt x="68" y="106"/>
                    </a:cubicBezTo>
                    <a:cubicBezTo>
                      <a:pt x="68" y="105"/>
                      <a:pt x="68" y="104"/>
                      <a:pt x="68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5" y="79"/>
                      <a:pt x="75" y="74"/>
                    </a:cubicBezTo>
                    <a:cubicBezTo>
                      <a:pt x="75" y="71"/>
                      <a:pt x="75" y="68"/>
                      <a:pt x="73" y="65"/>
                    </a:cubicBezTo>
                    <a:cubicBezTo>
                      <a:pt x="70" y="57"/>
                      <a:pt x="63" y="50"/>
                      <a:pt x="62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6" y="25"/>
                      <a:pt x="76" y="21"/>
                    </a:cubicBezTo>
                    <a:cubicBezTo>
                      <a:pt x="76" y="18"/>
                      <a:pt x="75" y="16"/>
                      <a:pt x="74" y="14"/>
                    </a:cubicBezTo>
                    <a:cubicBezTo>
                      <a:pt x="72" y="12"/>
                      <a:pt x="70" y="10"/>
                      <a:pt x="68" y="9"/>
                    </a:cubicBezTo>
                    <a:cubicBezTo>
                      <a:pt x="59" y="4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7" y="3"/>
                      <a:pt x="49" y="4"/>
                    </a:cubicBezTo>
                    <a:cubicBezTo>
                      <a:pt x="52" y="5"/>
                      <a:pt x="57" y="7"/>
                      <a:pt x="62" y="9"/>
                    </a:cubicBezTo>
                    <a:cubicBezTo>
                      <a:pt x="64" y="10"/>
                      <a:pt x="66" y="11"/>
                      <a:pt x="68" y="12"/>
                    </a:cubicBezTo>
                    <a:cubicBezTo>
                      <a:pt x="70" y="13"/>
                      <a:pt x="71" y="15"/>
                      <a:pt x="71" y="15"/>
                    </a:cubicBezTo>
                    <a:cubicBezTo>
                      <a:pt x="72" y="17"/>
                      <a:pt x="73" y="19"/>
                      <a:pt x="73" y="21"/>
                    </a:cubicBezTo>
                    <a:cubicBezTo>
                      <a:pt x="73" y="22"/>
                      <a:pt x="72" y="24"/>
                      <a:pt x="72" y="25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4" y="56"/>
                      <a:pt x="68" y="61"/>
                      <a:pt x="71" y="66"/>
                    </a:cubicBezTo>
                    <a:cubicBezTo>
                      <a:pt x="72" y="69"/>
                      <a:pt x="72" y="72"/>
                      <a:pt x="72" y="74"/>
                    </a:cubicBezTo>
                    <a:cubicBezTo>
                      <a:pt x="72" y="77"/>
                      <a:pt x="72" y="79"/>
                      <a:pt x="72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9" y="117"/>
                      <a:pt x="75" y="128"/>
                    </a:cubicBezTo>
                    <a:cubicBezTo>
                      <a:pt x="77" y="131"/>
                      <a:pt x="77" y="133"/>
                      <a:pt x="77" y="135"/>
                    </a:cubicBezTo>
                    <a:cubicBezTo>
                      <a:pt x="77" y="137"/>
                      <a:pt x="76" y="138"/>
                      <a:pt x="76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4" y="168"/>
                      <a:pt x="66" y="172"/>
                    </a:cubicBezTo>
                    <a:cubicBezTo>
                      <a:pt x="68" y="175"/>
                      <a:pt x="70" y="179"/>
                      <a:pt x="72" y="182"/>
                    </a:cubicBezTo>
                    <a:cubicBezTo>
                      <a:pt x="72" y="183"/>
                      <a:pt x="72" y="184"/>
                      <a:pt x="72" y="186"/>
                    </a:cubicBezTo>
                    <a:cubicBezTo>
                      <a:pt x="72" y="187"/>
                      <a:pt x="72" y="189"/>
                      <a:pt x="71" y="191"/>
                    </a:cubicBezTo>
                    <a:cubicBezTo>
                      <a:pt x="71" y="191"/>
                      <a:pt x="70" y="192"/>
                      <a:pt x="70" y="192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60" y="213"/>
                      <a:pt x="61" y="217"/>
                      <a:pt x="63" y="223"/>
                    </a:cubicBezTo>
                    <a:cubicBezTo>
                      <a:pt x="64" y="228"/>
                      <a:pt x="67" y="235"/>
                      <a:pt x="69" y="238"/>
                    </a:cubicBezTo>
                    <a:cubicBezTo>
                      <a:pt x="70" y="241"/>
                      <a:pt x="70" y="243"/>
                      <a:pt x="70" y="245"/>
                    </a:cubicBezTo>
                    <a:cubicBezTo>
                      <a:pt x="70" y="247"/>
                      <a:pt x="70" y="249"/>
                      <a:pt x="70" y="250"/>
                    </a:cubicBezTo>
                    <a:cubicBezTo>
                      <a:pt x="70" y="250"/>
                      <a:pt x="70" y="251"/>
                      <a:pt x="69" y="251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62" y="270"/>
                      <a:pt x="62" y="270"/>
                      <a:pt x="62" y="270"/>
                    </a:cubicBezTo>
                    <a:cubicBezTo>
                      <a:pt x="62" y="270"/>
                      <a:pt x="63" y="274"/>
                      <a:pt x="64" y="278"/>
                    </a:cubicBezTo>
                    <a:cubicBezTo>
                      <a:pt x="65" y="282"/>
                      <a:pt x="67" y="287"/>
                      <a:pt x="70" y="291"/>
                    </a:cubicBezTo>
                    <a:cubicBezTo>
                      <a:pt x="71" y="292"/>
                      <a:pt x="71" y="294"/>
                      <a:pt x="71" y="295"/>
                    </a:cubicBezTo>
                    <a:cubicBezTo>
                      <a:pt x="71" y="297"/>
                      <a:pt x="70" y="300"/>
                      <a:pt x="70" y="301"/>
                    </a:cubicBezTo>
                    <a:cubicBezTo>
                      <a:pt x="69" y="302"/>
                      <a:pt x="69" y="303"/>
                      <a:pt x="69" y="303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8" y="322"/>
                      <a:pt x="60" y="328"/>
                      <a:pt x="63" y="334"/>
                    </a:cubicBezTo>
                    <a:cubicBezTo>
                      <a:pt x="64" y="337"/>
                      <a:pt x="65" y="341"/>
                      <a:pt x="67" y="344"/>
                    </a:cubicBezTo>
                    <a:cubicBezTo>
                      <a:pt x="68" y="347"/>
                      <a:pt x="69" y="350"/>
                      <a:pt x="70" y="352"/>
                    </a:cubicBezTo>
                    <a:cubicBezTo>
                      <a:pt x="71" y="353"/>
                      <a:pt x="72" y="354"/>
                      <a:pt x="72" y="356"/>
                    </a:cubicBezTo>
                    <a:cubicBezTo>
                      <a:pt x="72" y="358"/>
                      <a:pt x="71" y="360"/>
                      <a:pt x="70" y="361"/>
                    </a:cubicBezTo>
                    <a:cubicBezTo>
                      <a:pt x="70" y="362"/>
                      <a:pt x="69" y="362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58" y="384"/>
                      <a:pt x="58" y="384"/>
                      <a:pt x="58" y="384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59" y="385"/>
                      <a:pt x="61" y="388"/>
                      <a:pt x="63" y="391"/>
                    </a:cubicBezTo>
                    <a:cubicBezTo>
                      <a:pt x="66" y="395"/>
                      <a:pt x="68" y="399"/>
                      <a:pt x="70" y="402"/>
                    </a:cubicBezTo>
                    <a:cubicBezTo>
                      <a:pt x="71" y="404"/>
                      <a:pt x="71" y="406"/>
                      <a:pt x="71" y="408"/>
                    </a:cubicBezTo>
                    <a:cubicBezTo>
                      <a:pt x="71" y="410"/>
                      <a:pt x="71" y="413"/>
                      <a:pt x="70" y="415"/>
                    </a:cubicBezTo>
                    <a:cubicBezTo>
                      <a:pt x="70" y="416"/>
                      <a:pt x="70" y="416"/>
                      <a:pt x="70" y="417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71" y="418"/>
                      <a:pt x="71" y="418"/>
                      <a:pt x="71" y="418"/>
                    </a:cubicBezTo>
                    <a:cubicBezTo>
                      <a:pt x="70" y="417"/>
                      <a:pt x="70" y="417"/>
                      <a:pt x="70" y="417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4" y="438"/>
                      <a:pt x="14" y="438"/>
                      <a:pt x="14" y="438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37"/>
                      <a:pt x="13" y="433"/>
                      <a:pt x="11" y="428"/>
                    </a:cubicBezTo>
                    <a:cubicBezTo>
                      <a:pt x="9" y="423"/>
                      <a:pt x="6" y="417"/>
                      <a:pt x="4" y="413"/>
                    </a:cubicBezTo>
                    <a:cubicBezTo>
                      <a:pt x="3" y="411"/>
                      <a:pt x="3" y="410"/>
                      <a:pt x="3" y="409"/>
                    </a:cubicBezTo>
                    <a:cubicBezTo>
                      <a:pt x="3" y="407"/>
                      <a:pt x="3" y="407"/>
                      <a:pt x="4" y="406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17" y="386"/>
                      <a:pt x="17" y="386"/>
                      <a:pt x="17" y="386"/>
                    </a:cubicBezTo>
                    <a:cubicBezTo>
                      <a:pt x="17" y="385"/>
                      <a:pt x="17" y="385"/>
                      <a:pt x="17" y="385"/>
                    </a:cubicBezTo>
                    <a:cubicBezTo>
                      <a:pt x="17" y="385"/>
                      <a:pt x="16" y="381"/>
                      <a:pt x="14" y="377"/>
                    </a:cubicBezTo>
                    <a:cubicBezTo>
                      <a:pt x="12" y="372"/>
                      <a:pt x="9" y="366"/>
                      <a:pt x="6" y="363"/>
                    </a:cubicBezTo>
                    <a:cubicBezTo>
                      <a:pt x="4" y="361"/>
                      <a:pt x="4" y="359"/>
                      <a:pt x="4" y="358"/>
                    </a:cubicBezTo>
                    <a:cubicBezTo>
                      <a:pt x="4" y="356"/>
                      <a:pt x="5" y="354"/>
                      <a:pt x="5" y="353"/>
                    </a:cubicBezTo>
                    <a:cubicBezTo>
                      <a:pt x="6" y="352"/>
                      <a:pt x="6" y="351"/>
                      <a:pt x="6" y="351"/>
                    </a:cubicBezTo>
                    <a:cubicBezTo>
                      <a:pt x="7" y="351"/>
                      <a:pt x="7" y="351"/>
                      <a:pt x="7" y="351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6" y="349"/>
                      <a:pt x="6" y="349"/>
                      <a:pt x="6" y="349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2" y="333"/>
                      <a:pt x="22" y="333"/>
                      <a:pt x="22" y="333"/>
                    </a:cubicBezTo>
                    <a:cubicBezTo>
                      <a:pt x="22" y="333"/>
                      <a:pt x="20" y="328"/>
                      <a:pt x="18" y="322"/>
                    </a:cubicBezTo>
                    <a:cubicBezTo>
                      <a:pt x="15" y="315"/>
                      <a:pt x="12" y="308"/>
                      <a:pt x="10" y="304"/>
                    </a:cubicBezTo>
                    <a:cubicBezTo>
                      <a:pt x="8" y="302"/>
                      <a:pt x="8" y="300"/>
                      <a:pt x="8" y="298"/>
                    </a:cubicBezTo>
                    <a:cubicBezTo>
                      <a:pt x="8" y="296"/>
                      <a:pt x="9" y="295"/>
                      <a:pt x="9" y="294"/>
                    </a:cubicBezTo>
                    <a:cubicBezTo>
                      <a:pt x="9" y="293"/>
                      <a:pt x="10" y="293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7"/>
                      <a:pt x="17" y="272"/>
                      <a:pt x="16" y="267"/>
                    </a:cubicBezTo>
                    <a:cubicBezTo>
                      <a:pt x="14" y="261"/>
                      <a:pt x="12" y="255"/>
                      <a:pt x="10" y="251"/>
                    </a:cubicBezTo>
                    <a:cubicBezTo>
                      <a:pt x="8" y="249"/>
                      <a:pt x="8" y="248"/>
                      <a:pt x="8" y="246"/>
                    </a:cubicBezTo>
                    <a:cubicBezTo>
                      <a:pt x="8" y="244"/>
                      <a:pt x="8" y="243"/>
                      <a:pt x="9" y="241"/>
                    </a:cubicBezTo>
                    <a:cubicBezTo>
                      <a:pt x="9" y="241"/>
                      <a:pt x="9" y="240"/>
                      <a:pt x="10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23" y="222"/>
                      <a:pt x="23" y="222"/>
                      <a:pt x="23" y="222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3" y="221"/>
                      <a:pt x="21" y="216"/>
                      <a:pt x="19" y="209"/>
                    </a:cubicBezTo>
                    <a:cubicBezTo>
                      <a:pt x="18" y="206"/>
                      <a:pt x="17" y="203"/>
                      <a:pt x="16" y="200"/>
                    </a:cubicBezTo>
                    <a:cubicBezTo>
                      <a:pt x="14" y="197"/>
                      <a:pt x="13" y="194"/>
                      <a:pt x="12" y="193"/>
                    </a:cubicBezTo>
                    <a:cubicBezTo>
                      <a:pt x="11" y="191"/>
                      <a:pt x="10" y="189"/>
                      <a:pt x="10" y="188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8" y="139"/>
                      <a:pt x="7" y="137"/>
                      <a:pt x="7" y="135"/>
                    </a:cubicBezTo>
                    <a:cubicBezTo>
                      <a:pt x="7" y="134"/>
                      <a:pt x="8" y="132"/>
                      <a:pt x="8" y="131"/>
                    </a:cubicBezTo>
                    <a:cubicBezTo>
                      <a:pt x="9" y="131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8" y="104"/>
                      <a:pt x="17" y="98"/>
                    </a:cubicBezTo>
                    <a:cubicBezTo>
                      <a:pt x="16" y="93"/>
                      <a:pt x="13" y="87"/>
                      <a:pt x="10" y="82"/>
                    </a:cubicBezTo>
                    <a:cubicBezTo>
                      <a:pt x="9" y="80"/>
                      <a:pt x="8" y="77"/>
                      <a:pt x="8" y="76"/>
                    </a:cubicBezTo>
                    <a:cubicBezTo>
                      <a:pt x="8" y="73"/>
                      <a:pt x="9" y="71"/>
                      <a:pt x="10" y="70"/>
                    </a:cubicBezTo>
                    <a:cubicBezTo>
                      <a:pt x="10" y="69"/>
                      <a:pt x="10" y="69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6" y="46"/>
                      <a:pt x="15" y="41"/>
                    </a:cubicBezTo>
                    <a:cubicBezTo>
                      <a:pt x="14" y="36"/>
                      <a:pt x="12" y="30"/>
                      <a:pt x="10" y="27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9" y="20"/>
                      <a:pt x="10" y="18"/>
                      <a:pt x="10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6" name="Freeform 532"/>
              <p:cNvSpPr>
                <a:spLocks/>
              </p:cNvSpPr>
              <p:nvPr/>
            </p:nvSpPr>
            <p:spPr bwMode="auto">
              <a:xfrm>
                <a:off x="1799076" y="1126639"/>
                <a:ext cx="180975" cy="261938"/>
              </a:xfrm>
              <a:custGeom>
                <a:avLst/>
                <a:gdLst>
                  <a:gd name="T0" fmla="*/ 99 w 113"/>
                  <a:gd name="T1" fmla="*/ 164 h 164"/>
                  <a:gd name="T2" fmla="*/ 94 w 113"/>
                  <a:gd name="T3" fmla="*/ 131 h 164"/>
                  <a:gd name="T4" fmla="*/ 88 w 113"/>
                  <a:gd name="T5" fmla="*/ 125 h 164"/>
                  <a:gd name="T6" fmla="*/ 93 w 113"/>
                  <a:gd name="T7" fmla="*/ 116 h 164"/>
                  <a:gd name="T8" fmla="*/ 108 w 113"/>
                  <a:gd name="T9" fmla="*/ 108 h 164"/>
                  <a:gd name="T10" fmla="*/ 113 w 113"/>
                  <a:gd name="T11" fmla="*/ 91 h 164"/>
                  <a:gd name="T12" fmla="*/ 101 w 113"/>
                  <a:gd name="T13" fmla="*/ 84 h 164"/>
                  <a:gd name="T14" fmla="*/ 96 w 113"/>
                  <a:gd name="T15" fmla="*/ 77 h 164"/>
                  <a:gd name="T16" fmla="*/ 104 w 113"/>
                  <a:gd name="T17" fmla="*/ 71 h 164"/>
                  <a:gd name="T18" fmla="*/ 107 w 113"/>
                  <a:gd name="T19" fmla="*/ 60 h 164"/>
                  <a:gd name="T20" fmla="*/ 94 w 113"/>
                  <a:gd name="T21" fmla="*/ 51 h 164"/>
                  <a:gd name="T22" fmla="*/ 84 w 113"/>
                  <a:gd name="T23" fmla="*/ 44 h 164"/>
                  <a:gd name="T24" fmla="*/ 84 w 113"/>
                  <a:gd name="T25" fmla="*/ 35 h 164"/>
                  <a:gd name="T26" fmla="*/ 90 w 113"/>
                  <a:gd name="T27" fmla="*/ 35 h 164"/>
                  <a:gd name="T28" fmla="*/ 102 w 113"/>
                  <a:gd name="T29" fmla="*/ 30 h 164"/>
                  <a:gd name="T30" fmla="*/ 92 w 113"/>
                  <a:gd name="T31" fmla="*/ 21 h 164"/>
                  <a:gd name="T32" fmla="*/ 84 w 113"/>
                  <a:gd name="T33" fmla="*/ 15 h 164"/>
                  <a:gd name="T34" fmla="*/ 84 w 113"/>
                  <a:gd name="T35" fmla="*/ 0 h 164"/>
                  <a:gd name="T36" fmla="*/ 29 w 113"/>
                  <a:gd name="T37" fmla="*/ 0 h 164"/>
                  <a:gd name="T38" fmla="*/ 29 w 113"/>
                  <a:gd name="T39" fmla="*/ 15 h 164"/>
                  <a:gd name="T40" fmla="*/ 21 w 113"/>
                  <a:gd name="T41" fmla="*/ 21 h 164"/>
                  <a:gd name="T42" fmla="*/ 11 w 113"/>
                  <a:gd name="T43" fmla="*/ 30 h 164"/>
                  <a:gd name="T44" fmla="*/ 24 w 113"/>
                  <a:gd name="T45" fmla="*/ 35 h 164"/>
                  <a:gd name="T46" fmla="*/ 29 w 113"/>
                  <a:gd name="T47" fmla="*/ 35 h 164"/>
                  <a:gd name="T48" fmla="*/ 29 w 113"/>
                  <a:gd name="T49" fmla="*/ 44 h 164"/>
                  <a:gd name="T50" fmla="*/ 20 w 113"/>
                  <a:gd name="T51" fmla="*/ 51 h 164"/>
                  <a:gd name="T52" fmla="*/ 7 w 113"/>
                  <a:gd name="T53" fmla="*/ 60 h 164"/>
                  <a:gd name="T54" fmla="*/ 9 w 113"/>
                  <a:gd name="T55" fmla="*/ 71 h 164"/>
                  <a:gd name="T56" fmla="*/ 18 w 113"/>
                  <a:gd name="T57" fmla="*/ 77 h 164"/>
                  <a:gd name="T58" fmla="*/ 13 w 113"/>
                  <a:gd name="T59" fmla="*/ 84 h 164"/>
                  <a:gd name="T60" fmla="*/ 1 w 113"/>
                  <a:gd name="T61" fmla="*/ 91 h 164"/>
                  <a:gd name="T62" fmla="*/ 6 w 113"/>
                  <a:gd name="T63" fmla="*/ 108 h 164"/>
                  <a:gd name="T64" fmla="*/ 21 w 113"/>
                  <a:gd name="T65" fmla="*/ 116 h 164"/>
                  <a:gd name="T66" fmla="*/ 25 w 113"/>
                  <a:gd name="T67" fmla="*/ 125 h 164"/>
                  <a:gd name="T68" fmla="*/ 20 w 113"/>
                  <a:gd name="T69" fmla="*/ 131 h 164"/>
                  <a:gd name="T70" fmla="*/ 18 w 113"/>
                  <a:gd name="T71" fmla="*/ 163 h 164"/>
                  <a:gd name="T72" fmla="*/ 99 w 113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64">
                    <a:moveTo>
                      <a:pt x="99" y="164"/>
                    </a:moveTo>
                    <a:cubicBezTo>
                      <a:pt x="99" y="164"/>
                      <a:pt x="91" y="138"/>
                      <a:pt x="94" y="131"/>
                    </a:cubicBezTo>
                    <a:cubicBezTo>
                      <a:pt x="97" y="124"/>
                      <a:pt x="88" y="125"/>
                      <a:pt x="88" y="125"/>
                    </a:cubicBezTo>
                    <a:cubicBezTo>
                      <a:pt x="88" y="125"/>
                      <a:pt x="91" y="117"/>
                      <a:pt x="93" y="116"/>
                    </a:cubicBezTo>
                    <a:cubicBezTo>
                      <a:pt x="95" y="114"/>
                      <a:pt x="102" y="110"/>
                      <a:pt x="108" y="108"/>
                    </a:cubicBezTo>
                    <a:cubicBezTo>
                      <a:pt x="113" y="106"/>
                      <a:pt x="113" y="96"/>
                      <a:pt x="113" y="91"/>
                    </a:cubicBezTo>
                    <a:cubicBezTo>
                      <a:pt x="113" y="86"/>
                      <a:pt x="106" y="86"/>
                      <a:pt x="101" y="84"/>
                    </a:cubicBezTo>
                    <a:cubicBezTo>
                      <a:pt x="95" y="81"/>
                      <a:pt x="96" y="77"/>
                      <a:pt x="96" y="77"/>
                    </a:cubicBezTo>
                    <a:cubicBezTo>
                      <a:pt x="96" y="77"/>
                      <a:pt x="101" y="75"/>
                      <a:pt x="104" y="71"/>
                    </a:cubicBezTo>
                    <a:cubicBezTo>
                      <a:pt x="108" y="68"/>
                      <a:pt x="108" y="66"/>
                      <a:pt x="107" y="60"/>
                    </a:cubicBezTo>
                    <a:cubicBezTo>
                      <a:pt x="106" y="55"/>
                      <a:pt x="98" y="53"/>
                      <a:pt x="94" y="51"/>
                    </a:cubicBezTo>
                    <a:cubicBezTo>
                      <a:pt x="89" y="49"/>
                      <a:pt x="84" y="44"/>
                      <a:pt x="84" y="44"/>
                    </a:cubicBezTo>
                    <a:cubicBezTo>
                      <a:pt x="87" y="40"/>
                      <a:pt x="84" y="35"/>
                      <a:pt x="84" y="35"/>
                    </a:cubicBezTo>
                    <a:cubicBezTo>
                      <a:pt x="84" y="35"/>
                      <a:pt x="87" y="35"/>
                      <a:pt x="90" y="35"/>
                    </a:cubicBezTo>
                    <a:cubicBezTo>
                      <a:pt x="92" y="34"/>
                      <a:pt x="102" y="35"/>
                      <a:pt x="102" y="30"/>
                    </a:cubicBezTo>
                    <a:cubicBezTo>
                      <a:pt x="102" y="25"/>
                      <a:pt x="95" y="26"/>
                      <a:pt x="92" y="21"/>
                    </a:cubicBezTo>
                    <a:cubicBezTo>
                      <a:pt x="90" y="17"/>
                      <a:pt x="84" y="15"/>
                      <a:pt x="84" y="15"/>
                    </a:cubicBezTo>
                    <a:cubicBezTo>
                      <a:pt x="84" y="9"/>
                      <a:pt x="84" y="0"/>
                      <a:pt x="84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18" y="163"/>
                      <a:pt x="18" y="163"/>
                    </a:cubicBezTo>
                    <a:lnTo>
                      <a:pt x="99" y="164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7" name="Freeform 533"/>
              <p:cNvSpPr>
                <a:spLocks/>
              </p:cNvSpPr>
              <p:nvPr/>
            </p:nvSpPr>
            <p:spPr bwMode="auto">
              <a:xfrm>
                <a:off x="1913376" y="1126639"/>
                <a:ext cx="66675" cy="257175"/>
              </a:xfrm>
              <a:custGeom>
                <a:avLst/>
                <a:gdLst>
                  <a:gd name="T0" fmla="*/ 41 w 41"/>
                  <a:gd name="T1" fmla="*/ 91 h 161"/>
                  <a:gd name="T2" fmla="*/ 29 w 41"/>
                  <a:gd name="T3" fmla="*/ 84 h 161"/>
                  <a:gd name="T4" fmla="*/ 24 w 41"/>
                  <a:gd name="T5" fmla="*/ 77 h 161"/>
                  <a:gd name="T6" fmla="*/ 32 w 41"/>
                  <a:gd name="T7" fmla="*/ 71 h 161"/>
                  <a:gd name="T8" fmla="*/ 35 w 41"/>
                  <a:gd name="T9" fmla="*/ 60 h 161"/>
                  <a:gd name="T10" fmla="*/ 22 w 41"/>
                  <a:gd name="T11" fmla="*/ 51 h 161"/>
                  <a:gd name="T12" fmla="*/ 12 w 41"/>
                  <a:gd name="T13" fmla="*/ 44 h 161"/>
                  <a:gd name="T14" fmla="*/ 12 w 41"/>
                  <a:gd name="T15" fmla="*/ 35 h 161"/>
                  <a:gd name="T16" fmla="*/ 18 w 41"/>
                  <a:gd name="T17" fmla="*/ 35 h 161"/>
                  <a:gd name="T18" fmla="*/ 30 w 41"/>
                  <a:gd name="T19" fmla="*/ 30 h 161"/>
                  <a:gd name="T20" fmla="*/ 20 w 41"/>
                  <a:gd name="T21" fmla="*/ 21 h 161"/>
                  <a:gd name="T22" fmla="*/ 12 w 41"/>
                  <a:gd name="T23" fmla="*/ 15 h 161"/>
                  <a:gd name="T24" fmla="*/ 12 w 41"/>
                  <a:gd name="T25" fmla="*/ 0 h 161"/>
                  <a:gd name="T26" fmla="*/ 0 w 41"/>
                  <a:gd name="T27" fmla="*/ 0 h 161"/>
                  <a:gd name="T28" fmla="*/ 0 w 41"/>
                  <a:gd name="T29" fmla="*/ 15 h 161"/>
                  <a:gd name="T30" fmla="*/ 8 w 41"/>
                  <a:gd name="T31" fmla="*/ 21 h 161"/>
                  <a:gd name="T32" fmla="*/ 18 w 41"/>
                  <a:gd name="T33" fmla="*/ 30 h 161"/>
                  <a:gd name="T34" fmla="*/ 6 w 41"/>
                  <a:gd name="T35" fmla="*/ 35 h 161"/>
                  <a:gd name="T36" fmla="*/ 0 w 41"/>
                  <a:gd name="T37" fmla="*/ 35 h 161"/>
                  <a:gd name="T38" fmla="*/ 0 w 41"/>
                  <a:gd name="T39" fmla="*/ 44 h 161"/>
                  <a:gd name="T40" fmla="*/ 10 w 41"/>
                  <a:gd name="T41" fmla="*/ 51 h 161"/>
                  <a:gd name="T42" fmla="*/ 23 w 41"/>
                  <a:gd name="T43" fmla="*/ 60 h 161"/>
                  <a:gd name="T44" fmla="*/ 20 w 41"/>
                  <a:gd name="T45" fmla="*/ 71 h 161"/>
                  <a:gd name="T46" fmla="*/ 12 w 41"/>
                  <a:gd name="T47" fmla="*/ 77 h 161"/>
                  <a:gd name="T48" fmla="*/ 17 w 41"/>
                  <a:gd name="T49" fmla="*/ 84 h 161"/>
                  <a:gd name="T50" fmla="*/ 29 w 41"/>
                  <a:gd name="T51" fmla="*/ 91 h 161"/>
                  <a:gd name="T52" fmla="*/ 24 w 41"/>
                  <a:gd name="T53" fmla="*/ 108 h 161"/>
                  <a:gd name="T54" fmla="*/ 9 w 41"/>
                  <a:gd name="T55" fmla="*/ 116 h 161"/>
                  <a:gd name="T56" fmla="*/ 4 w 41"/>
                  <a:gd name="T57" fmla="*/ 125 h 161"/>
                  <a:gd name="T58" fmla="*/ 10 w 41"/>
                  <a:gd name="T59" fmla="*/ 131 h 161"/>
                  <a:gd name="T60" fmla="*/ 2 w 41"/>
                  <a:gd name="T61" fmla="*/ 161 h 161"/>
                  <a:gd name="T62" fmla="*/ 21 w 41"/>
                  <a:gd name="T63" fmla="*/ 156 h 161"/>
                  <a:gd name="T64" fmla="*/ 22 w 41"/>
                  <a:gd name="T65" fmla="*/ 131 h 161"/>
                  <a:gd name="T66" fmla="*/ 16 w 41"/>
                  <a:gd name="T67" fmla="*/ 125 h 161"/>
                  <a:gd name="T68" fmla="*/ 21 w 41"/>
                  <a:gd name="T69" fmla="*/ 116 h 161"/>
                  <a:gd name="T70" fmla="*/ 36 w 41"/>
                  <a:gd name="T71" fmla="*/ 108 h 161"/>
                  <a:gd name="T72" fmla="*/ 41 w 41"/>
                  <a:gd name="T73" fmla="*/ 9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161">
                    <a:moveTo>
                      <a:pt x="41" y="91"/>
                    </a:moveTo>
                    <a:cubicBezTo>
                      <a:pt x="41" y="86"/>
                      <a:pt x="34" y="86"/>
                      <a:pt x="29" y="84"/>
                    </a:cubicBezTo>
                    <a:cubicBezTo>
                      <a:pt x="23" y="81"/>
                      <a:pt x="24" y="77"/>
                      <a:pt x="24" y="77"/>
                    </a:cubicBezTo>
                    <a:cubicBezTo>
                      <a:pt x="24" y="77"/>
                      <a:pt x="29" y="75"/>
                      <a:pt x="32" y="71"/>
                    </a:cubicBezTo>
                    <a:cubicBezTo>
                      <a:pt x="36" y="68"/>
                      <a:pt x="36" y="66"/>
                      <a:pt x="35" y="60"/>
                    </a:cubicBezTo>
                    <a:cubicBezTo>
                      <a:pt x="34" y="55"/>
                      <a:pt x="26" y="53"/>
                      <a:pt x="22" y="51"/>
                    </a:cubicBezTo>
                    <a:cubicBezTo>
                      <a:pt x="17" y="49"/>
                      <a:pt x="12" y="44"/>
                      <a:pt x="12" y="44"/>
                    </a:cubicBezTo>
                    <a:cubicBezTo>
                      <a:pt x="15" y="40"/>
                      <a:pt x="12" y="35"/>
                      <a:pt x="12" y="35"/>
                    </a:cubicBezTo>
                    <a:cubicBezTo>
                      <a:pt x="12" y="35"/>
                      <a:pt x="15" y="35"/>
                      <a:pt x="18" y="35"/>
                    </a:cubicBezTo>
                    <a:cubicBezTo>
                      <a:pt x="20" y="34"/>
                      <a:pt x="30" y="35"/>
                      <a:pt x="30" y="30"/>
                    </a:cubicBezTo>
                    <a:cubicBezTo>
                      <a:pt x="30" y="25"/>
                      <a:pt x="23" y="26"/>
                      <a:pt x="20" y="21"/>
                    </a:cubicBezTo>
                    <a:cubicBezTo>
                      <a:pt x="18" y="17"/>
                      <a:pt x="12" y="15"/>
                      <a:pt x="12" y="15"/>
                    </a:cubicBezTo>
                    <a:cubicBezTo>
                      <a:pt x="12" y="9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9"/>
                      <a:pt x="0" y="15"/>
                    </a:cubicBezTo>
                    <a:cubicBezTo>
                      <a:pt x="0" y="15"/>
                      <a:pt x="6" y="17"/>
                      <a:pt x="8" y="21"/>
                    </a:cubicBezTo>
                    <a:cubicBezTo>
                      <a:pt x="11" y="26"/>
                      <a:pt x="18" y="25"/>
                      <a:pt x="18" y="30"/>
                    </a:cubicBezTo>
                    <a:cubicBezTo>
                      <a:pt x="18" y="35"/>
                      <a:pt x="8" y="34"/>
                      <a:pt x="6" y="35"/>
                    </a:cubicBezTo>
                    <a:cubicBezTo>
                      <a:pt x="3" y="35"/>
                      <a:pt x="0" y="35"/>
                      <a:pt x="0" y="35"/>
                    </a:cubicBezTo>
                    <a:cubicBezTo>
                      <a:pt x="0" y="35"/>
                      <a:pt x="3" y="40"/>
                      <a:pt x="0" y="44"/>
                    </a:cubicBezTo>
                    <a:cubicBezTo>
                      <a:pt x="0" y="44"/>
                      <a:pt x="5" y="49"/>
                      <a:pt x="10" y="51"/>
                    </a:cubicBezTo>
                    <a:cubicBezTo>
                      <a:pt x="14" y="53"/>
                      <a:pt x="22" y="55"/>
                      <a:pt x="23" y="60"/>
                    </a:cubicBezTo>
                    <a:cubicBezTo>
                      <a:pt x="24" y="66"/>
                      <a:pt x="24" y="68"/>
                      <a:pt x="20" y="71"/>
                    </a:cubicBezTo>
                    <a:cubicBezTo>
                      <a:pt x="17" y="75"/>
                      <a:pt x="12" y="77"/>
                      <a:pt x="12" y="77"/>
                    </a:cubicBezTo>
                    <a:cubicBezTo>
                      <a:pt x="12" y="77"/>
                      <a:pt x="11" y="81"/>
                      <a:pt x="17" y="84"/>
                    </a:cubicBezTo>
                    <a:cubicBezTo>
                      <a:pt x="22" y="86"/>
                      <a:pt x="29" y="86"/>
                      <a:pt x="29" y="91"/>
                    </a:cubicBezTo>
                    <a:cubicBezTo>
                      <a:pt x="29" y="96"/>
                      <a:pt x="29" y="106"/>
                      <a:pt x="24" y="108"/>
                    </a:cubicBezTo>
                    <a:cubicBezTo>
                      <a:pt x="18" y="110"/>
                      <a:pt x="11" y="114"/>
                      <a:pt x="9" y="116"/>
                    </a:cubicBezTo>
                    <a:cubicBezTo>
                      <a:pt x="7" y="117"/>
                      <a:pt x="4" y="125"/>
                      <a:pt x="4" y="125"/>
                    </a:cubicBezTo>
                    <a:cubicBezTo>
                      <a:pt x="4" y="125"/>
                      <a:pt x="13" y="124"/>
                      <a:pt x="10" y="131"/>
                    </a:cubicBezTo>
                    <a:cubicBezTo>
                      <a:pt x="7" y="138"/>
                      <a:pt x="2" y="161"/>
                      <a:pt x="2" y="161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56"/>
                      <a:pt x="19" y="138"/>
                      <a:pt x="22" y="131"/>
                    </a:cubicBezTo>
                    <a:cubicBezTo>
                      <a:pt x="25" y="124"/>
                      <a:pt x="16" y="125"/>
                      <a:pt x="16" y="125"/>
                    </a:cubicBezTo>
                    <a:cubicBezTo>
                      <a:pt x="16" y="125"/>
                      <a:pt x="19" y="117"/>
                      <a:pt x="21" y="116"/>
                    </a:cubicBezTo>
                    <a:cubicBezTo>
                      <a:pt x="23" y="114"/>
                      <a:pt x="30" y="110"/>
                      <a:pt x="36" y="108"/>
                    </a:cubicBezTo>
                    <a:cubicBezTo>
                      <a:pt x="41" y="106"/>
                      <a:pt x="41" y="96"/>
                      <a:pt x="41" y="9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8" name="Freeform 534"/>
              <p:cNvSpPr>
                <a:spLocks/>
              </p:cNvSpPr>
              <p:nvPr/>
            </p:nvSpPr>
            <p:spPr bwMode="auto">
              <a:xfrm>
                <a:off x="1799076" y="1126639"/>
                <a:ext cx="77788" cy="257175"/>
              </a:xfrm>
              <a:custGeom>
                <a:avLst/>
                <a:gdLst>
                  <a:gd name="T0" fmla="*/ 45 w 49"/>
                  <a:gd name="T1" fmla="*/ 125 h 161"/>
                  <a:gd name="T2" fmla="*/ 41 w 49"/>
                  <a:gd name="T3" fmla="*/ 116 h 161"/>
                  <a:gd name="T4" fmla="*/ 26 w 49"/>
                  <a:gd name="T5" fmla="*/ 108 h 161"/>
                  <a:gd name="T6" fmla="*/ 21 w 49"/>
                  <a:gd name="T7" fmla="*/ 91 h 161"/>
                  <a:gd name="T8" fmla="*/ 33 w 49"/>
                  <a:gd name="T9" fmla="*/ 84 h 161"/>
                  <a:gd name="T10" fmla="*/ 38 w 49"/>
                  <a:gd name="T11" fmla="*/ 77 h 161"/>
                  <a:gd name="T12" fmla="*/ 29 w 49"/>
                  <a:gd name="T13" fmla="*/ 71 h 161"/>
                  <a:gd name="T14" fmla="*/ 27 w 49"/>
                  <a:gd name="T15" fmla="*/ 60 h 161"/>
                  <a:gd name="T16" fmla="*/ 40 w 49"/>
                  <a:gd name="T17" fmla="*/ 51 h 161"/>
                  <a:gd name="T18" fmla="*/ 49 w 49"/>
                  <a:gd name="T19" fmla="*/ 44 h 161"/>
                  <a:gd name="T20" fmla="*/ 49 w 49"/>
                  <a:gd name="T21" fmla="*/ 35 h 161"/>
                  <a:gd name="T22" fmla="*/ 44 w 49"/>
                  <a:gd name="T23" fmla="*/ 35 h 161"/>
                  <a:gd name="T24" fmla="*/ 31 w 49"/>
                  <a:gd name="T25" fmla="*/ 30 h 161"/>
                  <a:gd name="T26" fmla="*/ 41 w 49"/>
                  <a:gd name="T27" fmla="*/ 21 h 161"/>
                  <a:gd name="T28" fmla="*/ 49 w 49"/>
                  <a:gd name="T29" fmla="*/ 15 h 161"/>
                  <a:gd name="T30" fmla="*/ 49 w 49"/>
                  <a:gd name="T31" fmla="*/ 0 h 161"/>
                  <a:gd name="T32" fmla="*/ 29 w 49"/>
                  <a:gd name="T33" fmla="*/ 0 h 161"/>
                  <a:gd name="T34" fmla="*/ 29 w 49"/>
                  <a:gd name="T35" fmla="*/ 15 h 161"/>
                  <a:gd name="T36" fmla="*/ 21 w 49"/>
                  <a:gd name="T37" fmla="*/ 21 h 161"/>
                  <a:gd name="T38" fmla="*/ 11 w 49"/>
                  <a:gd name="T39" fmla="*/ 30 h 161"/>
                  <a:gd name="T40" fmla="*/ 24 w 49"/>
                  <a:gd name="T41" fmla="*/ 35 h 161"/>
                  <a:gd name="T42" fmla="*/ 29 w 49"/>
                  <a:gd name="T43" fmla="*/ 35 h 161"/>
                  <a:gd name="T44" fmla="*/ 29 w 49"/>
                  <a:gd name="T45" fmla="*/ 44 h 161"/>
                  <a:gd name="T46" fmla="*/ 20 w 49"/>
                  <a:gd name="T47" fmla="*/ 51 h 161"/>
                  <a:gd name="T48" fmla="*/ 7 w 49"/>
                  <a:gd name="T49" fmla="*/ 60 h 161"/>
                  <a:gd name="T50" fmla="*/ 9 w 49"/>
                  <a:gd name="T51" fmla="*/ 71 h 161"/>
                  <a:gd name="T52" fmla="*/ 18 w 49"/>
                  <a:gd name="T53" fmla="*/ 77 h 161"/>
                  <a:gd name="T54" fmla="*/ 13 w 49"/>
                  <a:gd name="T55" fmla="*/ 84 h 161"/>
                  <a:gd name="T56" fmla="*/ 1 w 49"/>
                  <a:gd name="T57" fmla="*/ 91 h 161"/>
                  <a:gd name="T58" fmla="*/ 6 w 49"/>
                  <a:gd name="T59" fmla="*/ 108 h 161"/>
                  <a:gd name="T60" fmla="*/ 21 w 49"/>
                  <a:gd name="T61" fmla="*/ 116 h 161"/>
                  <a:gd name="T62" fmla="*/ 25 w 49"/>
                  <a:gd name="T63" fmla="*/ 125 h 161"/>
                  <a:gd name="T64" fmla="*/ 20 w 49"/>
                  <a:gd name="T65" fmla="*/ 131 h 161"/>
                  <a:gd name="T66" fmla="*/ 28 w 49"/>
                  <a:gd name="T67" fmla="*/ 161 h 161"/>
                  <a:gd name="T68" fmla="*/ 34 w 49"/>
                  <a:gd name="T69" fmla="*/ 161 h 161"/>
                  <a:gd name="T70" fmla="*/ 26 w 49"/>
                  <a:gd name="T71" fmla="*/ 137 h 161"/>
                  <a:gd name="T72" fmla="*/ 45 w 49"/>
                  <a:gd name="T73" fmla="*/ 1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61">
                    <a:moveTo>
                      <a:pt x="45" y="125"/>
                    </a:moveTo>
                    <a:cubicBezTo>
                      <a:pt x="45" y="125"/>
                      <a:pt x="43" y="117"/>
                      <a:pt x="41" y="116"/>
                    </a:cubicBezTo>
                    <a:cubicBezTo>
                      <a:pt x="38" y="114"/>
                      <a:pt x="31" y="110"/>
                      <a:pt x="26" y="108"/>
                    </a:cubicBezTo>
                    <a:cubicBezTo>
                      <a:pt x="20" y="106"/>
                      <a:pt x="21" y="96"/>
                      <a:pt x="21" y="91"/>
                    </a:cubicBezTo>
                    <a:cubicBezTo>
                      <a:pt x="21" y="86"/>
                      <a:pt x="27" y="86"/>
                      <a:pt x="33" y="84"/>
                    </a:cubicBezTo>
                    <a:cubicBezTo>
                      <a:pt x="38" y="81"/>
                      <a:pt x="38" y="77"/>
                      <a:pt x="38" y="77"/>
                    </a:cubicBezTo>
                    <a:cubicBezTo>
                      <a:pt x="38" y="77"/>
                      <a:pt x="33" y="75"/>
                      <a:pt x="29" y="71"/>
                    </a:cubicBezTo>
                    <a:cubicBezTo>
                      <a:pt x="26" y="68"/>
                      <a:pt x="26" y="66"/>
                      <a:pt x="27" y="60"/>
                    </a:cubicBezTo>
                    <a:cubicBezTo>
                      <a:pt x="28" y="55"/>
                      <a:pt x="35" y="53"/>
                      <a:pt x="40" y="51"/>
                    </a:cubicBezTo>
                    <a:cubicBezTo>
                      <a:pt x="45" y="49"/>
                      <a:pt x="49" y="44"/>
                      <a:pt x="49" y="44"/>
                    </a:cubicBezTo>
                    <a:cubicBezTo>
                      <a:pt x="46" y="40"/>
                      <a:pt x="49" y="35"/>
                      <a:pt x="49" y="35"/>
                    </a:cubicBezTo>
                    <a:cubicBezTo>
                      <a:pt x="49" y="35"/>
                      <a:pt x="46" y="35"/>
                      <a:pt x="44" y="35"/>
                    </a:cubicBezTo>
                    <a:cubicBezTo>
                      <a:pt x="41" y="34"/>
                      <a:pt x="31" y="35"/>
                      <a:pt x="31" y="30"/>
                    </a:cubicBezTo>
                    <a:cubicBezTo>
                      <a:pt x="32" y="25"/>
                      <a:pt x="38" y="26"/>
                      <a:pt x="41" y="21"/>
                    </a:cubicBezTo>
                    <a:cubicBezTo>
                      <a:pt x="44" y="17"/>
                      <a:pt x="49" y="15"/>
                      <a:pt x="49" y="15"/>
                    </a:cubicBezTo>
                    <a:cubicBezTo>
                      <a:pt x="49" y="9"/>
                      <a:pt x="49" y="0"/>
                      <a:pt x="4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28" y="161"/>
                      <a:pt x="28" y="161"/>
                    </a:cubicBezTo>
                    <a:cubicBezTo>
                      <a:pt x="34" y="161"/>
                      <a:pt x="34" y="161"/>
                      <a:pt x="34" y="161"/>
                    </a:cubicBezTo>
                    <a:cubicBezTo>
                      <a:pt x="34" y="161"/>
                      <a:pt x="29" y="144"/>
                      <a:pt x="26" y="137"/>
                    </a:cubicBezTo>
                    <a:cubicBezTo>
                      <a:pt x="23" y="130"/>
                      <a:pt x="45" y="125"/>
                      <a:pt x="45" y="125"/>
                    </a:cubicBezTo>
                    <a:close/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9" name="Freeform 535"/>
              <p:cNvSpPr>
                <a:spLocks/>
              </p:cNvSpPr>
              <p:nvPr/>
            </p:nvSpPr>
            <p:spPr bwMode="auto">
              <a:xfrm>
                <a:off x="1797489" y="1123464"/>
                <a:ext cx="184150" cy="265113"/>
              </a:xfrm>
              <a:custGeom>
                <a:avLst/>
                <a:gdLst>
                  <a:gd name="T0" fmla="*/ 96 w 115"/>
                  <a:gd name="T1" fmla="*/ 137 h 166"/>
                  <a:gd name="T2" fmla="*/ 90 w 115"/>
                  <a:gd name="T3" fmla="*/ 126 h 166"/>
                  <a:gd name="T4" fmla="*/ 93 w 115"/>
                  <a:gd name="T5" fmla="*/ 122 h 166"/>
                  <a:gd name="T6" fmla="*/ 113 w 115"/>
                  <a:gd name="T7" fmla="*/ 109 h 166"/>
                  <a:gd name="T8" fmla="*/ 102 w 115"/>
                  <a:gd name="T9" fmla="*/ 84 h 166"/>
                  <a:gd name="T10" fmla="*/ 97 w 115"/>
                  <a:gd name="T11" fmla="*/ 79 h 166"/>
                  <a:gd name="T12" fmla="*/ 109 w 115"/>
                  <a:gd name="T13" fmla="*/ 62 h 166"/>
                  <a:gd name="T14" fmla="*/ 87 w 115"/>
                  <a:gd name="T15" fmla="*/ 45 h 166"/>
                  <a:gd name="T16" fmla="*/ 87 w 115"/>
                  <a:gd name="T17" fmla="*/ 37 h 166"/>
                  <a:gd name="T18" fmla="*/ 100 w 115"/>
                  <a:gd name="T19" fmla="*/ 37 h 166"/>
                  <a:gd name="T20" fmla="*/ 98 w 115"/>
                  <a:gd name="T21" fmla="*/ 25 h 166"/>
                  <a:gd name="T22" fmla="*/ 86 w 115"/>
                  <a:gd name="T23" fmla="*/ 17 h 166"/>
                  <a:gd name="T24" fmla="*/ 29 w 115"/>
                  <a:gd name="T25" fmla="*/ 2 h 166"/>
                  <a:gd name="T26" fmla="*/ 27 w 115"/>
                  <a:gd name="T27" fmla="*/ 17 h 166"/>
                  <a:gd name="T28" fmla="*/ 11 w 115"/>
                  <a:gd name="T29" fmla="*/ 32 h 166"/>
                  <a:gd name="T30" fmla="*/ 30 w 115"/>
                  <a:gd name="T31" fmla="*/ 39 h 166"/>
                  <a:gd name="T32" fmla="*/ 30 w 115"/>
                  <a:gd name="T33" fmla="*/ 46 h 166"/>
                  <a:gd name="T34" fmla="*/ 8 w 115"/>
                  <a:gd name="T35" fmla="*/ 58 h 166"/>
                  <a:gd name="T36" fmla="*/ 18 w 115"/>
                  <a:gd name="T37" fmla="*/ 81 h 166"/>
                  <a:gd name="T38" fmla="*/ 17 w 115"/>
                  <a:gd name="T39" fmla="*/ 82 h 166"/>
                  <a:gd name="T40" fmla="*/ 0 w 115"/>
                  <a:gd name="T41" fmla="*/ 96 h 166"/>
                  <a:gd name="T42" fmla="*/ 21 w 115"/>
                  <a:gd name="T43" fmla="*/ 119 h 166"/>
                  <a:gd name="T44" fmla="*/ 26 w 115"/>
                  <a:gd name="T45" fmla="*/ 127 h 166"/>
                  <a:gd name="T46" fmla="*/ 19 w 115"/>
                  <a:gd name="T47" fmla="*/ 130 h 166"/>
                  <a:gd name="T48" fmla="*/ 17 w 115"/>
                  <a:gd name="T49" fmla="*/ 165 h 166"/>
                  <a:gd name="T50" fmla="*/ 102 w 115"/>
                  <a:gd name="T51" fmla="*/ 163 h 166"/>
                  <a:gd name="T52" fmla="*/ 22 w 115"/>
                  <a:gd name="T53" fmla="*/ 133 h 166"/>
                  <a:gd name="T54" fmla="*/ 26 w 115"/>
                  <a:gd name="T55" fmla="*/ 129 h 166"/>
                  <a:gd name="T56" fmla="*/ 25 w 115"/>
                  <a:gd name="T57" fmla="*/ 119 h 166"/>
                  <a:gd name="T58" fmla="*/ 3 w 115"/>
                  <a:gd name="T59" fmla="*/ 96 h 166"/>
                  <a:gd name="T60" fmla="*/ 19 w 115"/>
                  <a:gd name="T61" fmla="*/ 83 h 166"/>
                  <a:gd name="T62" fmla="*/ 19 w 115"/>
                  <a:gd name="T63" fmla="*/ 78 h 166"/>
                  <a:gd name="T64" fmla="*/ 10 w 115"/>
                  <a:gd name="T65" fmla="*/ 60 h 166"/>
                  <a:gd name="T66" fmla="*/ 30 w 115"/>
                  <a:gd name="T67" fmla="*/ 42 h 166"/>
                  <a:gd name="T68" fmla="*/ 31 w 115"/>
                  <a:gd name="T69" fmla="*/ 38 h 166"/>
                  <a:gd name="T70" fmla="*/ 33 w 115"/>
                  <a:gd name="T71" fmla="*/ 36 h 166"/>
                  <a:gd name="T72" fmla="*/ 14 w 115"/>
                  <a:gd name="T73" fmla="*/ 33 h 166"/>
                  <a:gd name="T74" fmla="*/ 23 w 115"/>
                  <a:gd name="T75" fmla="*/ 24 h 166"/>
                  <a:gd name="T76" fmla="*/ 32 w 115"/>
                  <a:gd name="T77" fmla="*/ 18 h 166"/>
                  <a:gd name="T78" fmla="*/ 30 w 115"/>
                  <a:gd name="T79" fmla="*/ 3 h 166"/>
                  <a:gd name="T80" fmla="*/ 83 w 115"/>
                  <a:gd name="T81" fmla="*/ 17 h 166"/>
                  <a:gd name="T82" fmla="*/ 98 w 115"/>
                  <a:gd name="T83" fmla="*/ 29 h 166"/>
                  <a:gd name="T84" fmla="*/ 100 w 115"/>
                  <a:gd name="T85" fmla="*/ 34 h 166"/>
                  <a:gd name="T86" fmla="*/ 84 w 115"/>
                  <a:gd name="T87" fmla="*/ 38 h 166"/>
                  <a:gd name="T88" fmla="*/ 84 w 115"/>
                  <a:gd name="T89" fmla="*/ 38 h 166"/>
                  <a:gd name="T90" fmla="*/ 94 w 115"/>
                  <a:gd name="T91" fmla="*/ 55 h 166"/>
                  <a:gd name="T92" fmla="*/ 106 w 115"/>
                  <a:gd name="T93" fmla="*/ 70 h 166"/>
                  <a:gd name="T94" fmla="*/ 96 w 115"/>
                  <a:gd name="T95" fmla="*/ 78 h 166"/>
                  <a:gd name="T96" fmla="*/ 101 w 115"/>
                  <a:gd name="T97" fmla="*/ 87 h 166"/>
                  <a:gd name="T98" fmla="*/ 111 w 115"/>
                  <a:gd name="T99" fmla="*/ 104 h 166"/>
                  <a:gd name="T100" fmla="*/ 91 w 115"/>
                  <a:gd name="T101" fmla="*/ 119 h 166"/>
                  <a:gd name="T102" fmla="*/ 90 w 115"/>
                  <a:gd name="T103" fmla="*/ 129 h 166"/>
                  <a:gd name="T104" fmla="*/ 93 w 115"/>
                  <a:gd name="T105" fmla="*/ 137 h 166"/>
                  <a:gd name="T106" fmla="*/ 102 w 115"/>
                  <a:gd name="T10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66">
                    <a:moveTo>
                      <a:pt x="102" y="165"/>
                    </a:move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3"/>
                      <a:pt x="102" y="161"/>
                    </a:cubicBezTo>
                    <a:cubicBezTo>
                      <a:pt x="101" y="159"/>
                      <a:pt x="99" y="154"/>
                      <a:pt x="98" y="150"/>
                    </a:cubicBezTo>
                    <a:cubicBezTo>
                      <a:pt x="97" y="145"/>
                      <a:pt x="96" y="140"/>
                      <a:pt x="96" y="137"/>
                    </a:cubicBezTo>
                    <a:cubicBezTo>
                      <a:pt x="96" y="136"/>
                      <a:pt x="96" y="134"/>
                      <a:pt x="96" y="134"/>
                    </a:cubicBezTo>
                    <a:cubicBezTo>
                      <a:pt x="97" y="133"/>
                      <a:pt x="97" y="131"/>
                      <a:pt x="97" y="130"/>
                    </a:cubicBezTo>
                    <a:cubicBezTo>
                      <a:pt x="97" y="129"/>
                      <a:pt x="96" y="128"/>
                      <a:pt x="96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2" y="126"/>
                      <a:pt x="91" y="126"/>
                      <a:pt x="90" y="126"/>
                    </a:cubicBezTo>
                    <a:cubicBezTo>
                      <a:pt x="90" y="126"/>
                      <a:pt x="89" y="126"/>
                      <a:pt x="89" y="12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6"/>
                    </a:cubicBezTo>
                    <a:cubicBezTo>
                      <a:pt x="92" y="125"/>
                      <a:pt x="92" y="123"/>
                      <a:pt x="93" y="122"/>
                    </a:cubicBezTo>
                    <a:cubicBezTo>
                      <a:pt x="93" y="121"/>
                      <a:pt x="93" y="120"/>
                      <a:pt x="94" y="120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6" y="118"/>
                      <a:pt x="98" y="117"/>
                      <a:pt x="101" y="115"/>
                    </a:cubicBezTo>
                    <a:cubicBezTo>
                      <a:pt x="104" y="114"/>
                      <a:pt x="107" y="112"/>
                      <a:pt x="109" y="111"/>
                    </a:cubicBezTo>
                    <a:cubicBezTo>
                      <a:pt x="111" y="111"/>
                      <a:pt x="112" y="110"/>
                      <a:pt x="113" y="109"/>
                    </a:cubicBezTo>
                    <a:cubicBezTo>
                      <a:pt x="115" y="105"/>
                      <a:pt x="115" y="100"/>
                      <a:pt x="115" y="96"/>
                    </a:cubicBezTo>
                    <a:cubicBezTo>
                      <a:pt x="115" y="95"/>
                      <a:pt x="115" y="94"/>
                      <a:pt x="115" y="93"/>
                    </a:cubicBezTo>
                    <a:cubicBezTo>
                      <a:pt x="115" y="92"/>
                      <a:pt x="115" y="90"/>
                      <a:pt x="114" y="89"/>
                    </a:cubicBezTo>
                    <a:cubicBezTo>
                      <a:pt x="112" y="88"/>
                      <a:pt x="110" y="87"/>
                      <a:pt x="108" y="86"/>
                    </a:cubicBezTo>
                    <a:cubicBezTo>
                      <a:pt x="106" y="86"/>
                      <a:pt x="104" y="85"/>
                      <a:pt x="102" y="84"/>
                    </a:cubicBezTo>
                    <a:cubicBezTo>
                      <a:pt x="100" y="83"/>
                      <a:pt x="99" y="82"/>
                      <a:pt x="99" y="82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8" y="80"/>
                      <a:pt x="102" y="78"/>
                      <a:pt x="106" y="74"/>
                    </a:cubicBezTo>
                    <a:cubicBezTo>
                      <a:pt x="107" y="73"/>
                      <a:pt x="108" y="72"/>
                      <a:pt x="109" y="71"/>
                    </a:cubicBezTo>
                    <a:cubicBezTo>
                      <a:pt x="110" y="70"/>
                      <a:pt x="110" y="68"/>
                      <a:pt x="110" y="67"/>
                    </a:cubicBezTo>
                    <a:cubicBezTo>
                      <a:pt x="110" y="65"/>
                      <a:pt x="110" y="64"/>
                      <a:pt x="109" y="62"/>
                    </a:cubicBezTo>
                    <a:cubicBezTo>
                      <a:pt x="109" y="61"/>
                      <a:pt x="108" y="59"/>
                      <a:pt x="107" y="58"/>
                    </a:cubicBezTo>
                    <a:cubicBezTo>
                      <a:pt x="104" y="55"/>
                      <a:pt x="99" y="53"/>
                      <a:pt x="95" y="52"/>
                    </a:cubicBezTo>
                    <a:cubicBezTo>
                      <a:pt x="93" y="51"/>
                      <a:pt x="91" y="49"/>
                      <a:pt x="89" y="48"/>
                    </a:cubicBezTo>
                    <a:cubicBezTo>
                      <a:pt x="88" y="47"/>
                      <a:pt x="88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5"/>
                      <a:pt x="88" y="44"/>
                      <a:pt x="88" y="42"/>
                    </a:cubicBezTo>
                    <a:cubicBezTo>
                      <a:pt x="88" y="39"/>
                      <a:pt x="87" y="37"/>
                      <a:pt x="87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8" y="38"/>
                      <a:pt x="91" y="38"/>
                    </a:cubicBezTo>
                    <a:cubicBezTo>
                      <a:pt x="91" y="38"/>
                      <a:pt x="92" y="38"/>
                      <a:pt x="94" y="38"/>
                    </a:cubicBezTo>
                    <a:cubicBezTo>
                      <a:pt x="96" y="38"/>
                      <a:pt x="98" y="38"/>
                      <a:pt x="100" y="37"/>
                    </a:cubicBezTo>
                    <a:cubicBezTo>
                      <a:pt x="101" y="37"/>
                      <a:pt x="102" y="36"/>
                      <a:pt x="103" y="36"/>
                    </a:cubicBezTo>
                    <a:cubicBezTo>
                      <a:pt x="104" y="35"/>
                      <a:pt x="105" y="34"/>
                      <a:pt x="104" y="32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4" y="30"/>
                      <a:pt x="104" y="29"/>
                      <a:pt x="103" y="28"/>
                    </a:cubicBezTo>
                    <a:cubicBezTo>
                      <a:pt x="101" y="27"/>
                      <a:pt x="100" y="26"/>
                      <a:pt x="98" y="25"/>
                    </a:cubicBezTo>
                    <a:cubicBezTo>
                      <a:pt x="97" y="25"/>
                      <a:pt x="95" y="24"/>
                      <a:pt x="95" y="23"/>
                    </a:cubicBezTo>
                    <a:cubicBezTo>
                      <a:pt x="93" y="20"/>
                      <a:pt x="91" y="18"/>
                      <a:pt x="89" y="17"/>
                    </a:cubicBezTo>
                    <a:cubicBezTo>
                      <a:pt x="87" y="16"/>
                      <a:pt x="85" y="16"/>
                      <a:pt x="85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5"/>
                      <a:pt x="87" y="13"/>
                      <a:pt x="87" y="10"/>
                    </a:cubicBezTo>
                    <a:cubicBezTo>
                      <a:pt x="87" y="6"/>
                      <a:pt x="86" y="2"/>
                      <a:pt x="86" y="2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6"/>
                      <a:pt x="29" y="10"/>
                    </a:cubicBezTo>
                    <a:cubicBezTo>
                      <a:pt x="29" y="13"/>
                      <a:pt x="29" y="15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28" y="16"/>
                      <a:pt x="27" y="17"/>
                    </a:cubicBezTo>
                    <a:cubicBezTo>
                      <a:pt x="25" y="18"/>
                      <a:pt x="22" y="20"/>
                      <a:pt x="21" y="23"/>
                    </a:cubicBezTo>
                    <a:cubicBezTo>
                      <a:pt x="20" y="24"/>
                      <a:pt x="18" y="25"/>
                      <a:pt x="16" y="26"/>
                    </a:cubicBezTo>
                    <a:cubicBezTo>
                      <a:pt x="15" y="27"/>
                      <a:pt x="14" y="27"/>
                      <a:pt x="13" y="28"/>
                    </a:cubicBezTo>
                    <a:cubicBezTo>
                      <a:pt x="12" y="29"/>
                      <a:pt x="11" y="30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3"/>
                      <a:pt x="11" y="34"/>
                      <a:pt x="12" y="35"/>
                    </a:cubicBezTo>
                    <a:cubicBezTo>
                      <a:pt x="12" y="36"/>
                      <a:pt x="14" y="36"/>
                      <a:pt x="15" y="37"/>
                    </a:cubicBezTo>
                    <a:cubicBezTo>
                      <a:pt x="17" y="37"/>
                      <a:pt x="19" y="38"/>
                      <a:pt x="20" y="38"/>
                    </a:cubicBezTo>
                    <a:cubicBezTo>
                      <a:pt x="22" y="38"/>
                      <a:pt x="24" y="38"/>
                      <a:pt x="25" y="38"/>
                    </a:cubicBezTo>
                    <a:cubicBezTo>
                      <a:pt x="27" y="38"/>
                      <a:pt x="30" y="39"/>
                      <a:pt x="30" y="39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7" y="39"/>
                      <a:pt x="27" y="42"/>
                    </a:cubicBezTo>
                    <a:cubicBezTo>
                      <a:pt x="27" y="44"/>
                      <a:pt x="28" y="45"/>
                      <a:pt x="29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6"/>
                      <a:pt x="24" y="50"/>
                      <a:pt x="20" y="52"/>
                    </a:cubicBezTo>
                    <a:cubicBezTo>
                      <a:pt x="18" y="53"/>
                      <a:pt x="15" y="54"/>
                      <a:pt x="12" y="55"/>
                    </a:cubicBezTo>
                    <a:cubicBezTo>
                      <a:pt x="11" y="56"/>
                      <a:pt x="9" y="57"/>
                      <a:pt x="8" y="58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6" y="64"/>
                      <a:pt x="6" y="65"/>
                      <a:pt x="6" y="67"/>
                    </a:cubicBezTo>
                    <a:cubicBezTo>
                      <a:pt x="6" y="68"/>
                      <a:pt x="6" y="70"/>
                      <a:pt x="6" y="71"/>
                    </a:cubicBezTo>
                    <a:cubicBezTo>
                      <a:pt x="7" y="72"/>
                      <a:pt x="8" y="73"/>
                      <a:pt x="9" y="74"/>
                    </a:cubicBezTo>
                    <a:cubicBezTo>
                      <a:pt x="13" y="78"/>
                      <a:pt x="18" y="80"/>
                      <a:pt x="18" y="81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1"/>
                      <a:pt x="17" y="82"/>
                    </a:cubicBezTo>
                    <a:cubicBezTo>
                      <a:pt x="16" y="82"/>
                      <a:pt x="15" y="83"/>
                      <a:pt x="13" y="84"/>
                    </a:cubicBezTo>
                    <a:cubicBezTo>
                      <a:pt x="11" y="86"/>
                      <a:pt x="8" y="86"/>
                      <a:pt x="5" y="87"/>
                    </a:cubicBezTo>
                    <a:cubicBezTo>
                      <a:pt x="4" y="88"/>
                      <a:pt x="3" y="88"/>
                      <a:pt x="2" y="89"/>
                    </a:cubicBezTo>
                    <a:cubicBezTo>
                      <a:pt x="1" y="90"/>
                      <a:pt x="0" y="92"/>
                      <a:pt x="0" y="93"/>
                    </a:cubicBezTo>
                    <a:cubicBezTo>
                      <a:pt x="0" y="94"/>
                      <a:pt x="0" y="95"/>
                      <a:pt x="0" y="96"/>
                    </a:cubicBezTo>
                    <a:cubicBezTo>
                      <a:pt x="0" y="98"/>
                      <a:pt x="0" y="102"/>
                      <a:pt x="1" y="105"/>
                    </a:cubicBezTo>
                    <a:cubicBezTo>
                      <a:pt x="2" y="106"/>
                      <a:pt x="2" y="107"/>
                      <a:pt x="3" y="109"/>
                    </a:cubicBezTo>
                    <a:cubicBezTo>
                      <a:pt x="4" y="110"/>
                      <a:pt x="5" y="111"/>
                      <a:pt x="6" y="111"/>
                    </a:cubicBezTo>
                    <a:cubicBezTo>
                      <a:pt x="9" y="112"/>
                      <a:pt x="12" y="114"/>
                      <a:pt x="15" y="115"/>
                    </a:cubicBezTo>
                    <a:cubicBezTo>
                      <a:pt x="17" y="117"/>
                      <a:pt x="20" y="118"/>
                      <a:pt x="21" y="119"/>
                    </a:cubicBezTo>
                    <a:cubicBezTo>
                      <a:pt x="21" y="119"/>
                      <a:pt x="22" y="120"/>
                      <a:pt x="22" y="121"/>
                    </a:cubicBezTo>
                    <a:cubicBezTo>
                      <a:pt x="23" y="122"/>
                      <a:pt x="23" y="124"/>
                      <a:pt x="24" y="125"/>
                    </a:cubicBezTo>
                    <a:cubicBezTo>
                      <a:pt x="24" y="126"/>
                      <a:pt x="24" y="126"/>
                      <a:pt x="24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26" y="126"/>
                      <a:pt x="26" y="126"/>
                      <a:pt x="25" y="126"/>
                    </a:cubicBezTo>
                    <a:cubicBezTo>
                      <a:pt x="24" y="126"/>
                      <a:pt x="23" y="126"/>
                      <a:pt x="21" y="126"/>
                    </a:cubicBezTo>
                    <a:cubicBezTo>
                      <a:pt x="21" y="127"/>
                      <a:pt x="20" y="127"/>
                      <a:pt x="19" y="128"/>
                    </a:cubicBezTo>
                    <a:cubicBezTo>
                      <a:pt x="19" y="128"/>
                      <a:pt x="19" y="129"/>
                      <a:pt x="19" y="130"/>
                    </a:cubicBezTo>
                    <a:cubicBezTo>
                      <a:pt x="19" y="131"/>
                      <a:pt x="19" y="133"/>
                      <a:pt x="19" y="134"/>
                    </a:cubicBezTo>
                    <a:cubicBezTo>
                      <a:pt x="20" y="135"/>
                      <a:pt x="20" y="137"/>
                      <a:pt x="20" y="140"/>
                    </a:cubicBezTo>
                    <a:cubicBezTo>
                      <a:pt x="20" y="145"/>
                      <a:pt x="20" y="151"/>
                      <a:pt x="19" y="156"/>
                    </a:cubicBezTo>
                    <a:cubicBezTo>
                      <a:pt x="18" y="159"/>
                      <a:pt x="18" y="161"/>
                      <a:pt x="18" y="162"/>
                    </a:cubicBezTo>
                    <a:cubicBezTo>
                      <a:pt x="17" y="164"/>
                      <a:pt x="17" y="165"/>
                      <a:pt x="17" y="165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04" y="166"/>
                      <a:pt x="104" y="166"/>
                      <a:pt x="104" y="166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5"/>
                      <a:pt x="19" y="165"/>
                      <a:pt x="19" y="165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20" y="165"/>
                      <a:pt x="23" y="150"/>
                      <a:pt x="23" y="140"/>
                    </a:cubicBezTo>
                    <a:cubicBezTo>
                      <a:pt x="23" y="137"/>
                      <a:pt x="23" y="135"/>
                      <a:pt x="22" y="133"/>
                    </a:cubicBezTo>
                    <a:cubicBezTo>
                      <a:pt x="22" y="132"/>
                      <a:pt x="22" y="131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3" y="129"/>
                      <a:pt x="23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8" y="127"/>
                      <a:pt x="27" y="125"/>
                      <a:pt x="26" y="122"/>
                    </a:cubicBezTo>
                    <a:cubicBezTo>
                      <a:pt x="26" y="121"/>
                      <a:pt x="25" y="120"/>
                      <a:pt x="25" y="119"/>
                    </a:cubicBezTo>
                    <a:cubicBezTo>
                      <a:pt x="24" y="118"/>
                      <a:pt x="23" y="117"/>
                      <a:pt x="22" y="117"/>
                    </a:cubicBezTo>
                    <a:cubicBezTo>
                      <a:pt x="21" y="116"/>
                      <a:pt x="19" y="114"/>
                      <a:pt x="16" y="113"/>
                    </a:cubicBezTo>
                    <a:cubicBezTo>
                      <a:pt x="13" y="111"/>
                      <a:pt x="10" y="109"/>
                      <a:pt x="7" y="108"/>
                    </a:cubicBezTo>
                    <a:cubicBezTo>
                      <a:pt x="6" y="108"/>
                      <a:pt x="6" y="108"/>
                      <a:pt x="5" y="107"/>
                    </a:cubicBezTo>
                    <a:cubicBezTo>
                      <a:pt x="4" y="105"/>
                      <a:pt x="3" y="100"/>
                      <a:pt x="3" y="96"/>
                    </a:cubicBezTo>
                    <a:cubicBezTo>
                      <a:pt x="3" y="95"/>
                      <a:pt x="3" y="94"/>
                      <a:pt x="3" y="93"/>
                    </a:cubicBezTo>
                    <a:cubicBezTo>
                      <a:pt x="3" y="92"/>
                      <a:pt x="4" y="92"/>
                      <a:pt x="4" y="91"/>
                    </a:cubicBezTo>
                    <a:cubicBezTo>
                      <a:pt x="5" y="90"/>
                      <a:pt x="6" y="90"/>
                      <a:pt x="8" y="89"/>
                    </a:cubicBezTo>
                    <a:cubicBezTo>
                      <a:pt x="10" y="89"/>
                      <a:pt x="12" y="88"/>
                      <a:pt x="14" y="87"/>
                    </a:cubicBezTo>
                    <a:cubicBezTo>
                      <a:pt x="17" y="86"/>
                      <a:pt x="18" y="85"/>
                      <a:pt x="19" y="83"/>
                    </a:cubicBezTo>
                    <a:cubicBezTo>
                      <a:pt x="20" y="82"/>
                      <a:pt x="20" y="81"/>
                      <a:pt x="20" y="80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7"/>
                      <a:pt x="14" y="75"/>
                      <a:pt x="11" y="72"/>
                    </a:cubicBezTo>
                    <a:cubicBezTo>
                      <a:pt x="10" y="71"/>
                      <a:pt x="10" y="70"/>
                      <a:pt x="9" y="70"/>
                    </a:cubicBezTo>
                    <a:cubicBezTo>
                      <a:pt x="9" y="69"/>
                      <a:pt x="9" y="68"/>
                      <a:pt x="9" y="67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9" y="62"/>
                      <a:pt x="10" y="61"/>
                      <a:pt x="10" y="60"/>
                    </a:cubicBezTo>
                    <a:cubicBezTo>
                      <a:pt x="13" y="58"/>
                      <a:pt x="18" y="56"/>
                      <a:pt x="21" y="55"/>
                    </a:cubicBezTo>
                    <a:cubicBezTo>
                      <a:pt x="27" y="52"/>
                      <a:pt x="31" y="47"/>
                      <a:pt x="31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3"/>
                      <a:pt x="30" y="42"/>
                    </a:cubicBezTo>
                    <a:cubicBezTo>
                      <a:pt x="30" y="41"/>
                      <a:pt x="30" y="40"/>
                      <a:pt x="31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28" y="35"/>
                      <a:pt x="25" y="35"/>
                    </a:cubicBezTo>
                    <a:cubicBezTo>
                      <a:pt x="24" y="35"/>
                      <a:pt x="23" y="35"/>
                      <a:pt x="22" y="35"/>
                    </a:cubicBezTo>
                    <a:cubicBezTo>
                      <a:pt x="20" y="35"/>
                      <a:pt x="18" y="35"/>
                      <a:pt x="16" y="34"/>
                    </a:cubicBezTo>
                    <a:cubicBezTo>
                      <a:pt x="15" y="34"/>
                      <a:pt x="15" y="34"/>
                      <a:pt x="14" y="33"/>
                    </a:cubicBezTo>
                    <a:cubicBezTo>
                      <a:pt x="14" y="33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5" y="30"/>
                    </a:cubicBezTo>
                    <a:cubicBezTo>
                      <a:pt x="16" y="30"/>
                      <a:pt x="17" y="29"/>
                      <a:pt x="19" y="28"/>
                    </a:cubicBezTo>
                    <a:cubicBezTo>
                      <a:pt x="20" y="27"/>
                      <a:pt x="22" y="26"/>
                      <a:pt x="23" y="24"/>
                    </a:cubicBezTo>
                    <a:cubicBezTo>
                      <a:pt x="25" y="22"/>
                      <a:pt x="26" y="21"/>
                      <a:pt x="28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5"/>
                      <a:pt x="32" y="13"/>
                      <a:pt x="32" y="10"/>
                    </a:cubicBezTo>
                    <a:cubicBezTo>
                      <a:pt x="32" y="6"/>
                      <a:pt x="32" y="2"/>
                      <a:pt x="32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4" y="6"/>
                      <a:pt x="84" y="10"/>
                    </a:cubicBezTo>
                    <a:cubicBezTo>
                      <a:pt x="84" y="13"/>
                      <a:pt x="84" y="15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6" y="19"/>
                      <a:pt x="90" y="21"/>
                      <a:pt x="92" y="24"/>
                    </a:cubicBezTo>
                    <a:cubicBezTo>
                      <a:pt x="94" y="27"/>
                      <a:pt x="96" y="28"/>
                      <a:pt x="98" y="29"/>
                    </a:cubicBezTo>
                    <a:cubicBezTo>
                      <a:pt x="99" y="29"/>
                      <a:pt x="100" y="30"/>
                      <a:pt x="101" y="30"/>
                    </a:cubicBezTo>
                    <a:cubicBezTo>
                      <a:pt x="101" y="31"/>
                      <a:pt x="101" y="31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4"/>
                      <a:pt x="100" y="34"/>
                    </a:cubicBezTo>
                    <a:cubicBezTo>
                      <a:pt x="98" y="34"/>
                      <a:pt x="97" y="35"/>
                      <a:pt x="95" y="35"/>
                    </a:cubicBezTo>
                    <a:cubicBezTo>
                      <a:pt x="93" y="35"/>
                      <a:pt x="92" y="35"/>
                      <a:pt x="90" y="35"/>
                    </a:cubicBezTo>
                    <a:cubicBezTo>
                      <a:pt x="88" y="35"/>
                      <a:pt x="85" y="36"/>
                      <a:pt x="85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40"/>
                      <a:pt x="85" y="42"/>
                    </a:cubicBezTo>
                    <a:cubicBezTo>
                      <a:pt x="85" y="43"/>
                      <a:pt x="85" y="44"/>
                      <a:pt x="84" y="45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9" y="52"/>
                      <a:pt x="94" y="55"/>
                    </a:cubicBezTo>
                    <a:cubicBezTo>
                      <a:pt x="97" y="56"/>
                      <a:pt x="100" y="57"/>
                      <a:pt x="102" y="58"/>
                    </a:cubicBezTo>
                    <a:cubicBezTo>
                      <a:pt x="103" y="59"/>
                      <a:pt x="104" y="59"/>
                      <a:pt x="105" y="60"/>
                    </a:cubicBezTo>
                    <a:cubicBezTo>
                      <a:pt x="106" y="61"/>
                      <a:pt x="106" y="62"/>
                      <a:pt x="106" y="63"/>
                    </a:cubicBezTo>
                    <a:cubicBezTo>
                      <a:pt x="107" y="64"/>
                      <a:pt x="107" y="66"/>
                      <a:pt x="107" y="67"/>
                    </a:cubicBezTo>
                    <a:cubicBezTo>
                      <a:pt x="107" y="68"/>
                      <a:pt x="107" y="69"/>
                      <a:pt x="106" y="70"/>
                    </a:cubicBezTo>
                    <a:cubicBezTo>
                      <a:pt x="106" y="70"/>
                      <a:pt x="105" y="71"/>
                      <a:pt x="104" y="72"/>
                    </a:cubicBezTo>
                    <a:cubicBezTo>
                      <a:pt x="102" y="74"/>
                      <a:pt x="100" y="75"/>
                      <a:pt x="99" y="76"/>
                    </a:cubicBezTo>
                    <a:cubicBezTo>
                      <a:pt x="98" y="77"/>
                      <a:pt x="97" y="77"/>
                      <a:pt x="97" y="77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5" y="80"/>
                    </a:cubicBezTo>
                    <a:cubicBezTo>
                      <a:pt x="95" y="81"/>
                      <a:pt x="95" y="82"/>
                      <a:pt x="96" y="83"/>
                    </a:cubicBezTo>
                    <a:cubicBezTo>
                      <a:pt x="97" y="85"/>
                      <a:pt x="99" y="86"/>
                      <a:pt x="101" y="87"/>
                    </a:cubicBezTo>
                    <a:cubicBezTo>
                      <a:pt x="104" y="89"/>
                      <a:pt x="107" y="89"/>
                      <a:pt x="109" y="90"/>
                    </a:cubicBezTo>
                    <a:cubicBezTo>
                      <a:pt x="110" y="90"/>
                      <a:pt x="111" y="91"/>
                      <a:pt x="111" y="91"/>
                    </a:cubicBezTo>
                    <a:cubicBezTo>
                      <a:pt x="112" y="92"/>
                      <a:pt x="112" y="92"/>
                      <a:pt x="112" y="93"/>
                    </a:cubicBezTo>
                    <a:cubicBezTo>
                      <a:pt x="112" y="94"/>
                      <a:pt x="112" y="95"/>
                      <a:pt x="112" y="96"/>
                    </a:cubicBezTo>
                    <a:cubicBezTo>
                      <a:pt x="112" y="98"/>
                      <a:pt x="112" y="101"/>
                      <a:pt x="111" y="104"/>
                    </a:cubicBezTo>
                    <a:cubicBezTo>
                      <a:pt x="111" y="105"/>
                      <a:pt x="111" y="106"/>
                      <a:pt x="110" y="107"/>
                    </a:cubicBezTo>
                    <a:cubicBezTo>
                      <a:pt x="110" y="108"/>
                      <a:pt x="109" y="108"/>
                      <a:pt x="108" y="108"/>
                    </a:cubicBezTo>
                    <a:cubicBezTo>
                      <a:pt x="105" y="109"/>
                      <a:pt x="102" y="111"/>
                      <a:pt x="99" y="113"/>
                    </a:cubicBezTo>
                    <a:cubicBezTo>
                      <a:pt x="96" y="114"/>
                      <a:pt x="94" y="116"/>
                      <a:pt x="93" y="117"/>
                    </a:cubicBezTo>
                    <a:cubicBezTo>
                      <a:pt x="92" y="117"/>
                      <a:pt x="91" y="118"/>
                      <a:pt x="91" y="119"/>
                    </a:cubicBezTo>
                    <a:cubicBezTo>
                      <a:pt x="89" y="122"/>
                      <a:pt x="88" y="127"/>
                      <a:pt x="88" y="127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1" y="128"/>
                      <a:pt x="92" y="129"/>
                      <a:pt x="93" y="129"/>
                    </a:cubicBezTo>
                    <a:cubicBezTo>
                      <a:pt x="93" y="129"/>
                      <a:pt x="93" y="129"/>
                      <a:pt x="94" y="13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4"/>
                      <a:pt x="93" y="135"/>
                      <a:pt x="93" y="137"/>
                    </a:cubicBezTo>
                    <a:cubicBezTo>
                      <a:pt x="93" y="142"/>
                      <a:pt x="94" y="149"/>
                      <a:pt x="96" y="155"/>
                    </a:cubicBezTo>
                    <a:cubicBezTo>
                      <a:pt x="98" y="161"/>
                      <a:pt x="100" y="165"/>
                      <a:pt x="100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lnTo>
                      <a:pt x="102" y="16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685"/>
              <p:cNvSpPr>
                <a:spLocks/>
              </p:cNvSpPr>
              <p:nvPr/>
            </p:nvSpPr>
            <p:spPr bwMode="auto">
              <a:xfrm>
                <a:off x="1899088" y="1180613"/>
                <a:ext cx="39688" cy="6350"/>
              </a:xfrm>
              <a:custGeom>
                <a:avLst/>
                <a:gdLst>
                  <a:gd name="T0" fmla="*/ 1 w 25"/>
                  <a:gd name="T1" fmla="*/ 4 h 4"/>
                  <a:gd name="T2" fmla="*/ 24 w 25"/>
                  <a:gd name="T3" fmla="*/ 2 h 4"/>
                  <a:gd name="T4" fmla="*/ 25 w 25"/>
                  <a:gd name="T5" fmla="*/ 1 h 4"/>
                  <a:gd name="T6" fmla="*/ 24 w 25"/>
                  <a:gd name="T7" fmla="*/ 0 h 4"/>
                  <a:gd name="T8" fmla="*/ 16 w 25"/>
                  <a:gd name="T9" fmla="*/ 1 h 4"/>
                  <a:gd name="T10" fmla="*/ 1 w 25"/>
                  <a:gd name="T11" fmla="*/ 2 h 4"/>
                  <a:gd name="T12" fmla="*/ 0 w 25"/>
                  <a:gd name="T13" fmla="*/ 3 h 4"/>
                  <a:gd name="T14" fmla="*/ 1 w 2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">
                    <a:moveTo>
                      <a:pt x="1" y="4"/>
                    </a:moveTo>
                    <a:cubicBezTo>
                      <a:pt x="12" y="3"/>
                      <a:pt x="24" y="2"/>
                      <a:pt x="24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1" y="0"/>
                      <a:pt x="16" y="1"/>
                    </a:cubicBezTo>
                    <a:cubicBezTo>
                      <a:pt x="12" y="1"/>
                      <a:pt x="6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686"/>
              <p:cNvSpPr>
                <a:spLocks/>
              </p:cNvSpPr>
              <p:nvPr/>
            </p:nvSpPr>
            <p:spPr bwMode="auto">
              <a:xfrm>
                <a:off x="1841938" y="1180613"/>
                <a:ext cx="38100" cy="6350"/>
              </a:xfrm>
              <a:custGeom>
                <a:avLst/>
                <a:gdLst>
                  <a:gd name="T0" fmla="*/ 1 w 24"/>
                  <a:gd name="T1" fmla="*/ 2 h 4"/>
                  <a:gd name="T2" fmla="*/ 23 w 24"/>
                  <a:gd name="T3" fmla="*/ 4 h 4"/>
                  <a:gd name="T4" fmla="*/ 24 w 24"/>
                  <a:gd name="T5" fmla="*/ 3 h 4"/>
                  <a:gd name="T6" fmla="*/ 23 w 24"/>
                  <a:gd name="T7" fmla="*/ 2 h 4"/>
                  <a:gd name="T8" fmla="*/ 8 w 24"/>
                  <a:gd name="T9" fmla="*/ 1 h 4"/>
                  <a:gd name="T10" fmla="*/ 1 w 24"/>
                  <a:gd name="T11" fmla="*/ 0 h 4"/>
                  <a:gd name="T12" fmla="*/ 0 w 24"/>
                  <a:gd name="T13" fmla="*/ 1 h 4"/>
                  <a:gd name="T14" fmla="*/ 1 w 2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">
                    <a:moveTo>
                      <a:pt x="1" y="2"/>
                    </a:moveTo>
                    <a:cubicBezTo>
                      <a:pt x="1" y="2"/>
                      <a:pt x="12" y="4"/>
                      <a:pt x="23" y="4"/>
                    </a:cubicBezTo>
                    <a:cubicBezTo>
                      <a:pt x="23" y="4"/>
                      <a:pt x="24" y="4"/>
                      <a:pt x="24" y="3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18" y="2"/>
                      <a:pt x="12" y="1"/>
                      <a:pt x="8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687"/>
              <p:cNvSpPr>
                <a:spLocks/>
              </p:cNvSpPr>
              <p:nvPr/>
            </p:nvSpPr>
            <p:spPr bwMode="auto">
              <a:xfrm>
                <a:off x="1843526" y="1194901"/>
                <a:ext cx="92075" cy="9525"/>
              </a:xfrm>
              <a:custGeom>
                <a:avLst/>
                <a:gdLst>
                  <a:gd name="T0" fmla="*/ 1 w 58"/>
                  <a:gd name="T1" fmla="*/ 2 h 6"/>
                  <a:gd name="T2" fmla="*/ 30 w 58"/>
                  <a:gd name="T3" fmla="*/ 6 h 6"/>
                  <a:gd name="T4" fmla="*/ 57 w 58"/>
                  <a:gd name="T5" fmla="*/ 2 h 6"/>
                  <a:gd name="T6" fmla="*/ 57 w 58"/>
                  <a:gd name="T7" fmla="*/ 1 h 6"/>
                  <a:gd name="T8" fmla="*/ 56 w 58"/>
                  <a:gd name="T9" fmla="*/ 0 h 6"/>
                  <a:gd name="T10" fmla="*/ 30 w 58"/>
                  <a:gd name="T11" fmla="*/ 4 h 6"/>
                  <a:gd name="T12" fmla="*/ 9 w 58"/>
                  <a:gd name="T13" fmla="*/ 2 h 6"/>
                  <a:gd name="T14" fmla="*/ 3 w 58"/>
                  <a:gd name="T15" fmla="*/ 1 h 6"/>
                  <a:gd name="T16" fmla="*/ 1 w 58"/>
                  <a:gd name="T17" fmla="*/ 0 h 6"/>
                  <a:gd name="T18" fmla="*/ 0 w 58"/>
                  <a:gd name="T19" fmla="*/ 1 h 6"/>
                  <a:gd name="T20" fmla="*/ 1 w 58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6">
                    <a:moveTo>
                      <a:pt x="1" y="2"/>
                    </a:moveTo>
                    <a:cubicBezTo>
                      <a:pt x="1" y="2"/>
                      <a:pt x="13" y="6"/>
                      <a:pt x="30" y="6"/>
                    </a:cubicBezTo>
                    <a:cubicBezTo>
                      <a:pt x="38" y="6"/>
                      <a:pt x="47" y="5"/>
                      <a:pt x="57" y="2"/>
                    </a:cubicBezTo>
                    <a:cubicBezTo>
                      <a:pt x="57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47" y="3"/>
                      <a:pt x="38" y="4"/>
                      <a:pt x="30" y="4"/>
                    </a:cubicBezTo>
                    <a:cubicBezTo>
                      <a:pt x="22" y="4"/>
                      <a:pt x="14" y="3"/>
                      <a:pt x="9" y="2"/>
                    </a:cubicBezTo>
                    <a:cubicBezTo>
                      <a:pt x="7" y="2"/>
                      <a:pt x="5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688"/>
              <p:cNvSpPr>
                <a:spLocks/>
              </p:cNvSpPr>
              <p:nvPr/>
            </p:nvSpPr>
            <p:spPr bwMode="auto">
              <a:xfrm>
                <a:off x="1824476" y="1236176"/>
                <a:ext cx="130175" cy="25400"/>
              </a:xfrm>
              <a:custGeom>
                <a:avLst/>
                <a:gdLst>
                  <a:gd name="T0" fmla="*/ 0 w 82"/>
                  <a:gd name="T1" fmla="*/ 9 h 16"/>
                  <a:gd name="T2" fmla="*/ 3 w 82"/>
                  <a:gd name="T3" fmla="*/ 9 h 16"/>
                  <a:gd name="T4" fmla="*/ 7 w 82"/>
                  <a:gd name="T5" fmla="*/ 8 h 16"/>
                  <a:gd name="T6" fmla="*/ 11 w 82"/>
                  <a:gd name="T7" fmla="*/ 4 h 16"/>
                  <a:gd name="T8" fmla="*/ 15 w 82"/>
                  <a:gd name="T9" fmla="*/ 2 h 16"/>
                  <a:gd name="T10" fmla="*/ 14 w 82"/>
                  <a:gd name="T11" fmla="*/ 1 h 16"/>
                  <a:gd name="T12" fmla="*/ 13 w 82"/>
                  <a:gd name="T13" fmla="*/ 1 h 16"/>
                  <a:gd name="T14" fmla="*/ 19 w 82"/>
                  <a:gd name="T15" fmla="*/ 9 h 16"/>
                  <a:gd name="T16" fmla="*/ 28 w 82"/>
                  <a:gd name="T17" fmla="*/ 14 h 16"/>
                  <a:gd name="T18" fmla="*/ 43 w 82"/>
                  <a:gd name="T19" fmla="*/ 16 h 16"/>
                  <a:gd name="T20" fmla="*/ 53 w 82"/>
                  <a:gd name="T21" fmla="*/ 15 h 16"/>
                  <a:gd name="T22" fmla="*/ 65 w 82"/>
                  <a:gd name="T23" fmla="*/ 5 h 16"/>
                  <a:gd name="T24" fmla="*/ 68 w 82"/>
                  <a:gd name="T25" fmla="*/ 4 h 16"/>
                  <a:gd name="T26" fmla="*/ 69 w 82"/>
                  <a:gd name="T27" fmla="*/ 4 h 16"/>
                  <a:gd name="T28" fmla="*/ 70 w 82"/>
                  <a:gd name="T29" fmla="*/ 5 h 16"/>
                  <a:gd name="T30" fmla="*/ 76 w 82"/>
                  <a:gd name="T31" fmla="*/ 9 h 16"/>
                  <a:gd name="T32" fmla="*/ 79 w 82"/>
                  <a:gd name="T33" fmla="*/ 9 h 16"/>
                  <a:gd name="T34" fmla="*/ 81 w 82"/>
                  <a:gd name="T35" fmla="*/ 9 h 16"/>
                  <a:gd name="T36" fmla="*/ 81 w 82"/>
                  <a:gd name="T37" fmla="*/ 8 h 16"/>
                  <a:gd name="T38" fmla="*/ 80 w 82"/>
                  <a:gd name="T39" fmla="*/ 7 h 16"/>
                  <a:gd name="T40" fmla="*/ 79 w 82"/>
                  <a:gd name="T41" fmla="*/ 7 h 16"/>
                  <a:gd name="T42" fmla="*/ 77 w 82"/>
                  <a:gd name="T43" fmla="*/ 7 h 16"/>
                  <a:gd name="T44" fmla="*/ 72 w 82"/>
                  <a:gd name="T45" fmla="*/ 4 h 16"/>
                  <a:gd name="T46" fmla="*/ 70 w 82"/>
                  <a:gd name="T47" fmla="*/ 2 h 16"/>
                  <a:gd name="T48" fmla="*/ 68 w 82"/>
                  <a:gd name="T49" fmla="*/ 2 h 16"/>
                  <a:gd name="T50" fmla="*/ 64 w 82"/>
                  <a:gd name="T51" fmla="*/ 4 h 16"/>
                  <a:gd name="T52" fmla="*/ 52 w 82"/>
                  <a:gd name="T53" fmla="*/ 13 h 16"/>
                  <a:gd name="T54" fmla="*/ 43 w 82"/>
                  <a:gd name="T55" fmla="*/ 14 h 16"/>
                  <a:gd name="T56" fmla="*/ 28 w 82"/>
                  <a:gd name="T57" fmla="*/ 12 h 16"/>
                  <a:gd name="T58" fmla="*/ 20 w 82"/>
                  <a:gd name="T59" fmla="*/ 8 h 16"/>
                  <a:gd name="T60" fmla="*/ 15 w 82"/>
                  <a:gd name="T61" fmla="*/ 1 h 16"/>
                  <a:gd name="T62" fmla="*/ 15 w 82"/>
                  <a:gd name="T63" fmla="*/ 0 h 16"/>
                  <a:gd name="T64" fmla="*/ 14 w 82"/>
                  <a:gd name="T65" fmla="*/ 0 h 16"/>
                  <a:gd name="T66" fmla="*/ 8 w 82"/>
                  <a:gd name="T67" fmla="*/ 4 h 16"/>
                  <a:gd name="T68" fmla="*/ 5 w 82"/>
                  <a:gd name="T69" fmla="*/ 6 h 16"/>
                  <a:gd name="T70" fmla="*/ 3 w 82"/>
                  <a:gd name="T71" fmla="*/ 7 h 16"/>
                  <a:gd name="T72" fmla="*/ 1 w 82"/>
                  <a:gd name="T73" fmla="*/ 7 h 16"/>
                  <a:gd name="T74" fmla="*/ 0 w 82"/>
                  <a:gd name="T75" fmla="*/ 7 h 16"/>
                  <a:gd name="T76" fmla="*/ 0 w 82"/>
                  <a:gd name="T7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16">
                    <a:moveTo>
                      <a:pt x="0" y="9"/>
                    </a:moveTo>
                    <a:cubicBezTo>
                      <a:pt x="1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3"/>
                      <a:pt x="13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4"/>
                      <a:pt x="16" y="7"/>
                      <a:pt x="19" y="9"/>
                    </a:cubicBezTo>
                    <a:cubicBezTo>
                      <a:pt x="22" y="12"/>
                      <a:pt x="25" y="14"/>
                      <a:pt x="28" y="14"/>
                    </a:cubicBezTo>
                    <a:cubicBezTo>
                      <a:pt x="32" y="15"/>
                      <a:pt x="38" y="16"/>
                      <a:pt x="43" y="16"/>
                    </a:cubicBezTo>
                    <a:cubicBezTo>
                      <a:pt x="47" y="16"/>
                      <a:pt x="50" y="16"/>
                      <a:pt x="53" y="15"/>
                    </a:cubicBezTo>
                    <a:cubicBezTo>
                      <a:pt x="62" y="11"/>
                      <a:pt x="63" y="7"/>
                      <a:pt x="65" y="5"/>
                    </a:cubicBezTo>
                    <a:cubicBezTo>
                      <a:pt x="67" y="4"/>
                      <a:pt x="67" y="4"/>
                      <a:pt x="68" y="4"/>
                    </a:cubicBezTo>
                    <a:cubicBezTo>
                      <a:pt x="68" y="4"/>
                      <a:pt x="68" y="4"/>
                      <a:pt x="69" y="4"/>
                    </a:cubicBezTo>
                    <a:cubicBezTo>
                      <a:pt x="69" y="4"/>
                      <a:pt x="70" y="5"/>
                      <a:pt x="70" y="5"/>
                    </a:cubicBezTo>
                    <a:cubicBezTo>
                      <a:pt x="72" y="7"/>
                      <a:pt x="74" y="8"/>
                      <a:pt x="76" y="9"/>
                    </a:cubicBezTo>
                    <a:cubicBezTo>
                      <a:pt x="77" y="9"/>
                      <a:pt x="78" y="9"/>
                      <a:pt x="79" y="9"/>
                    </a:cubicBezTo>
                    <a:cubicBezTo>
                      <a:pt x="80" y="9"/>
                      <a:pt x="80" y="9"/>
                      <a:pt x="81" y="9"/>
                    </a:cubicBezTo>
                    <a:cubicBezTo>
                      <a:pt x="81" y="9"/>
                      <a:pt x="82" y="8"/>
                      <a:pt x="81" y="8"/>
                    </a:cubicBezTo>
                    <a:cubicBezTo>
                      <a:pt x="81" y="7"/>
                      <a:pt x="81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8" y="7"/>
                      <a:pt x="77" y="7"/>
                    </a:cubicBezTo>
                    <a:cubicBezTo>
                      <a:pt x="74" y="6"/>
                      <a:pt x="73" y="6"/>
                      <a:pt x="72" y="4"/>
                    </a:cubicBezTo>
                    <a:cubicBezTo>
                      <a:pt x="71" y="3"/>
                      <a:pt x="70" y="3"/>
                      <a:pt x="70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6" y="2"/>
                      <a:pt x="65" y="3"/>
                      <a:pt x="64" y="4"/>
                    </a:cubicBezTo>
                    <a:cubicBezTo>
                      <a:pt x="61" y="6"/>
                      <a:pt x="61" y="9"/>
                      <a:pt x="52" y="13"/>
                    </a:cubicBezTo>
                    <a:cubicBezTo>
                      <a:pt x="50" y="14"/>
                      <a:pt x="46" y="14"/>
                      <a:pt x="43" y="14"/>
                    </a:cubicBezTo>
                    <a:cubicBezTo>
                      <a:pt x="38" y="14"/>
                      <a:pt x="32" y="13"/>
                      <a:pt x="28" y="12"/>
                    </a:cubicBezTo>
                    <a:cubicBezTo>
                      <a:pt x="26" y="12"/>
                      <a:pt x="23" y="10"/>
                      <a:pt x="20" y="8"/>
                    </a:cubicBezTo>
                    <a:cubicBezTo>
                      <a:pt x="18" y="6"/>
                      <a:pt x="16" y="3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8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689"/>
              <p:cNvSpPr>
                <a:spLocks/>
              </p:cNvSpPr>
              <p:nvPr/>
            </p:nvSpPr>
            <p:spPr bwMode="auto">
              <a:xfrm>
                <a:off x="1929251" y="1209188"/>
                <a:ext cx="7938" cy="33338"/>
              </a:xfrm>
              <a:custGeom>
                <a:avLst/>
                <a:gdLst>
                  <a:gd name="T0" fmla="*/ 2 w 5"/>
                  <a:gd name="T1" fmla="*/ 21 h 21"/>
                  <a:gd name="T2" fmla="*/ 5 w 5"/>
                  <a:gd name="T3" fmla="*/ 12 h 21"/>
                  <a:gd name="T4" fmla="*/ 4 w 5"/>
                  <a:gd name="T5" fmla="*/ 1 h 21"/>
                  <a:gd name="T6" fmla="*/ 3 w 5"/>
                  <a:gd name="T7" fmla="*/ 0 h 21"/>
                  <a:gd name="T8" fmla="*/ 2 w 5"/>
                  <a:gd name="T9" fmla="*/ 1 h 21"/>
                  <a:gd name="T10" fmla="*/ 3 w 5"/>
                  <a:gd name="T11" fmla="*/ 12 h 21"/>
                  <a:gd name="T12" fmla="*/ 0 w 5"/>
                  <a:gd name="T13" fmla="*/ 19 h 21"/>
                  <a:gd name="T14" fmla="*/ 0 w 5"/>
                  <a:gd name="T15" fmla="*/ 21 h 21"/>
                  <a:gd name="T16" fmla="*/ 2 w 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1">
                    <a:moveTo>
                      <a:pt x="2" y="21"/>
                    </a:moveTo>
                    <a:cubicBezTo>
                      <a:pt x="4" y="18"/>
                      <a:pt x="5" y="15"/>
                      <a:pt x="5" y="12"/>
                    </a:cubicBezTo>
                    <a:cubicBezTo>
                      <a:pt x="5" y="9"/>
                      <a:pt x="4" y="5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5"/>
                      <a:pt x="3" y="9"/>
                      <a:pt x="3" y="12"/>
                    </a:cubicBezTo>
                    <a:cubicBezTo>
                      <a:pt x="3" y="15"/>
                      <a:pt x="2" y="17"/>
                      <a:pt x="0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690"/>
              <p:cNvSpPr>
                <a:spLocks/>
              </p:cNvSpPr>
              <p:nvPr/>
            </p:nvSpPr>
            <p:spPr bwMode="auto">
              <a:xfrm>
                <a:off x="1841938" y="1212363"/>
                <a:ext cx="6350" cy="26988"/>
              </a:xfrm>
              <a:custGeom>
                <a:avLst/>
                <a:gdLst>
                  <a:gd name="T0" fmla="*/ 4 w 4"/>
                  <a:gd name="T1" fmla="*/ 15 h 17"/>
                  <a:gd name="T2" fmla="*/ 3 w 4"/>
                  <a:gd name="T3" fmla="*/ 14 h 17"/>
                  <a:gd name="T4" fmla="*/ 3 w 4"/>
                  <a:gd name="T5" fmla="*/ 11 h 17"/>
                  <a:gd name="T6" fmla="*/ 3 w 4"/>
                  <a:gd name="T7" fmla="*/ 10 h 17"/>
                  <a:gd name="T8" fmla="*/ 2 w 4"/>
                  <a:gd name="T9" fmla="*/ 1 h 17"/>
                  <a:gd name="T10" fmla="*/ 1 w 4"/>
                  <a:gd name="T11" fmla="*/ 0 h 17"/>
                  <a:gd name="T12" fmla="*/ 0 w 4"/>
                  <a:gd name="T13" fmla="*/ 1 h 17"/>
                  <a:gd name="T14" fmla="*/ 1 w 4"/>
                  <a:gd name="T15" fmla="*/ 10 h 17"/>
                  <a:gd name="T16" fmla="*/ 1 w 4"/>
                  <a:gd name="T17" fmla="*/ 11 h 17"/>
                  <a:gd name="T18" fmla="*/ 1 w 4"/>
                  <a:gd name="T19" fmla="*/ 14 h 17"/>
                  <a:gd name="T20" fmla="*/ 2 w 4"/>
                  <a:gd name="T21" fmla="*/ 17 h 17"/>
                  <a:gd name="T22" fmla="*/ 4 w 4"/>
                  <a:gd name="T23" fmla="*/ 17 h 17"/>
                  <a:gd name="T24" fmla="*/ 4 w 4"/>
                  <a:gd name="T2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7">
                    <a:moveTo>
                      <a:pt x="4" y="15"/>
                    </a:moveTo>
                    <a:cubicBezTo>
                      <a:pt x="3" y="15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7"/>
                      <a:pt x="3" y="4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691"/>
              <p:cNvSpPr>
                <a:spLocks/>
              </p:cNvSpPr>
              <p:nvPr/>
            </p:nvSpPr>
            <p:spPr bwMode="auto">
              <a:xfrm>
                <a:off x="1837176" y="1321901"/>
                <a:ext cx="104775" cy="9525"/>
              </a:xfrm>
              <a:custGeom>
                <a:avLst/>
                <a:gdLst>
                  <a:gd name="T0" fmla="*/ 1 w 66"/>
                  <a:gd name="T1" fmla="*/ 3 h 6"/>
                  <a:gd name="T2" fmla="*/ 6 w 66"/>
                  <a:gd name="T3" fmla="*/ 5 h 6"/>
                  <a:gd name="T4" fmla="*/ 21 w 66"/>
                  <a:gd name="T5" fmla="*/ 3 h 6"/>
                  <a:gd name="T6" fmla="*/ 21 w 66"/>
                  <a:gd name="T7" fmla="*/ 3 h 6"/>
                  <a:gd name="T8" fmla="*/ 45 w 66"/>
                  <a:gd name="T9" fmla="*/ 5 h 6"/>
                  <a:gd name="T10" fmla="*/ 55 w 66"/>
                  <a:gd name="T11" fmla="*/ 6 h 6"/>
                  <a:gd name="T12" fmla="*/ 66 w 66"/>
                  <a:gd name="T13" fmla="*/ 2 h 6"/>
                  <a:gd name="T14" fmla="*/ 65 w 66"/>
                  <a:gd name="T15" fmla="*/ 1 h 6"/>
                  <a:gd name="T16" fmla="*/ 64 w 66"/>
                  <a:gd name="T17" fmla="*/ 1 h 6"/>
                  <a:gd name="T18" fmla="*/ 55 w 66"/>
                  <a:gd name="T19" fmla="*/ 4 h 6"/>
                  <a:gd name="T20" fmla="*/ 45 w 66"/>
                  <a:gd name="T21" fmla="*/ 3 h 6"/>
                  <a:gd name="T22" fmla="*/ 22 w 66"/>
                  <a:gd name="T23" fmla="*/ 1 h 6"/>
                  <a:gd name="T24" fmla="*/ 21 w 66"/>
                  <a:gd name="T25" fmla="*/ 1 h 6"/>
                  <a:gd name="T26" fmla="*/ 6 w 66"/>
                  <a:gd name="T27" fmla="*/ 3 h 6"/>
                  <a:gd name="T28" fmla="*/ 2 w 66"/>
                  <a:gd name="T29" fmla="*/ 1 h 6"/>
                  <a:gd name="T30" fmla="*/ 0 w 66"/>
                  <a:gd name="T31" fmla="*/ 2 h 6"/>
                  <a:gd name="T32" fmla="*/ 1 w 66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" h="6">
                    <a:moveTo>
                      <a:pt x="1" y="3"/>
                    </a:moveTo>
                    <a:cubicBezTo>
                      <a:pt x="2" y="4"/>
                      <a:pt x="4" y="5"/>
                      <a:pt x="6" y="5"/>
                    </a:cubicBezTo>
                    <a:cubicBezTo>
                      <a:pt x="11" y="5"/>
                      <a:pt x="17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9" y="3"/>
                      <a:pt x="37" y="4"/>
                      <a:pt x="45" y="5"/>
                    </a:cubicBezTo>
                    <a:cubicBezTo>
                      <a:pt x="48" y="5"/>
                      <a:pt x="51" y="6"/>
                      <a:pt x="55" y="6"/>
                    </a:cubicBezTo>
                    <a:cubicBezTo>
                      <a:pt x="59" y="6"/>
                      <a:pt x="63" y="5"/>
                      <a:pt x="66" y="2"/>
                    </a:cubicBezTo>
                    <a:cubicBezTo>
                      <a:pt x="66" y="2"/>
                      <a:pt x="66" y="1"/>
                      <a:pt x="65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2" y="3"/>
                      <a:pt x="59" y="4"/>
                      <a:pt x="55" y="4"/>
                    </a:cubicBezTo>
                    <a:cubicBezTo>
                      <a:pt x="52" y="4"/>
                      <a:pt x="48" y="3"/>
                      <a:pt x="45" y="3"/>
                    </a:cubicBezTo>
                    <a:cubicBezTo>
                      <a:pt x="37" y="2"/>
                      <a:pt x="29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1"/>
                      <a:pt x="11" y="3"/>
                      <a:pt x="6" y="3"/>
                    </a:cubicBezTo>
                    <a:cubicBezTo>
                      <a:pt x="5" y="3"/>
                      <a:pt x="3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692"/>
              <p:cNvSpPr>
                <a:spLocks/>
              </p:cNvSpPr>
              <p:nvPr/>
            </p:nvSpPr>
            <p:spPr bwMode="auto">
              <a:xfrm>
                <a:off x="1832413" y="1256813"/>
                <a:ext cx="11113" cy="69850"/>
              </a:xfrm>
              <a:custGeom>
                <a:avLst/>
                <a:gdLst>
                  <a:gd name="T0" fmla="*/ 5 w 7"/>
                  <a:gd name="T1" fmla="*/ 41 h 43"/>
                  <a:gd name="T2" fmla="*/ 5 w 7"/>
                  <a:gd name="T3" fmla="*/ 41 h 43"/>
                  <a:gd name="T4" fmla="*/ 5 w 7"/>
                  <a:gd name="T5" fmla="*/ 41 h 43"/>
                  <a:gd name="T6" fmla="*/ 5 w 7"/>
                  <a:gd name="T7" fmla="*/ 41 h 43"/>
                  <a:gd name="T8" fmla="*/ 5 w 7"/>
                  <a:gd name="T9" fmla="*/ 41 h 43"/>
                  <a:gd name="T10" fmla="*/ 5 w 7"/>
                  <a:gd name="T11" fmla="*/ 41 h 43"/>
                  <a:gd name="T12" fmla="*/ 5 w 7"/>
                  <a:gd name="T13" fmla="*/ 41 h 43"/>
                  <a:gd name="T14" fmla="*/ 5 w 7"/>
                  <a:gd name="T15" fmla="*/ 41 h 43"/>
                  <a:gd name="T16" fmla="*/ 5 w 7"/>
                  <a:gd name="T17" fmla="*/ 40 h 43"/>
                  <a:gd name="T18" fmla="*/ 6 w 7"/>
                  <a:gd name="T19" fmla="*/ 35 h 43"/>
                  <a:gd name="T20" fmla="*/ 7 w 7"/>
                  <a:gd name="T21" fmla="*/ 34 h 43"/>
                  <a:gd name="T22" fmla="*/ 7 w 7"/>
                  <a:gd name="T23" fmla="*/ 33 h 43"/>
                  <a:gd name="T24" fmla="*/ 7 w 7"/>
                  <a:gd name="T25" fmla="*/ 31 h 43"/>
                  <a:gd name="T26" fmla="*/ 5 w 7"/>
                  <a:gd name="T27" fmla="*/ 27 h 43"/>
                  <a:gd name="T28" fmla="*/ 4 w 7"/>
                  <a:gd name="T29" fmla="*/ 15 h 43"/>
                  <a:gd name="T30" fmla="*/ 4 w 7"/>
                  <a:gd name="T31" fmla="*/ 12 h 43"/>
                  <a:gd name="T32" fmla="*/ 2 w 7"/>
                  <a:gd name="T33" fmla="*/ 1 h 43"/>
                  <a:gd name="T34" fmla="*/ 1 w 7"/>
                  <a:gd name="T35" fmla="*/ 1 h 43"/>
                  <a:gd name="T36" fmla="*/ 0 w 7"/>
                  <a:gd name="T37" fmla="*/ 2 h 43"/>
                  <a:gd name="T38" fmla="*/ 2 w 7"/>
                  <a:gd name="T39" fmla="*/ 12 h 43"/>
                  <a:gd name="T40" fmla="*/ 2 w 7"/>
                  <a:gd name="T41" fmla="*/ 15 h 43"/>
                  <a:gd name="T42" fmla="*/ 3 w 7"/>
                  <a:gd name="T43" fmla="*/ 27 h 43"/>
                  <a:gd name="T44" fmla="*/ 5 w 7"/>
                  <a:gd name="T45" fmla="*/ 32 h 43"/>
                  <a:gd name="T46" fmla="*/ 5 w 7"/>
                  <a:gd name="T47" fmla="*/ 33 h 43"/>
                  <a:gd name="T48" fmla="*/ 5 w 7"/>
                  <a:gd name="T49" fmla="*/ 33 h 43"/>
                  <a:gd name="T50" fmla="*/ 5 w 7"/>
                  <a:gd name="T51" fmla="*/ 34 h 43"/>
                  <a:gd name="T52" fmla="*/ 3 w 7"/>
                  <a:gd name="T53" fmla="*/ 40 h 43"/>
                  <a:gd name="T54" fmla="*/ 3 w 7"/>
                  <a:gd name="T55" fmla="*/ 42 h 43"/>
                  <a:gd name="T56" fmla="*/ 5 w 7"/>
                  <a:gd name="T57" fmla="*/ 43 h 43"/>
                  <a:gd name="T58" fmla="*/ 6 w 7"/>
                  <a:gd name="T59" fmla="*/ 42 h 43"/>
                  <a:gd name="T60" fmla="*/ 5 w 7"/>
                  <a:gd name="T6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43"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6" y="36"/>
                      <a:pt x="6" y="35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0"/>
                      <a:pt x="5" y="28"/>
                      <a:pt x="5" y="27"/>
                    </a:cubicBezTo>
                    <a:cubicBezTo>
                      <a:pt x="4" y="23"/>
                      <a:pt x="4" y="19"/>
                      <a:pt x="4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9"/>
                      <a:pt x="4" y="5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2" y="9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9"/>
                      <a:pt x="2" y="24"/>
                      <a:pt x="3" y="27"/>
                    </a:cubicBezTo>
                    <a:cubicBezTo>
                      <a:pt x="4" y="29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4"/>
                      <a:pt x="5" y="34"/>
                    </a:cubicBezTo>
                    <a:cubicBezTo>
                      <a:pt x="4" y="35"/>
                      <a:pt x="3" y="38"/>
                      <a:pt x="3" y="40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4" y="42"/>
                      <a:pt x="4" y="43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6" y="41"/>
                      <a:pt x="6" y="41"/>
                      <a:pt x="5" y="4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693"/>
              <p:cNvSpPr>
                <a:spLocks/>
              </p:cNvSpPr>
              <p:nvPr/>
            </p:nvSpPr>
            <p:spPr bwMode="auto">
              <a:xfrm>
                <a:off x="1935601" y="1261576"/>
                <a:ext cx="7938" cy="63500"/>
              </a:xfrm>
              <a:custGeom>
                <a:avLst/>
                <a:gdLst>
                  <a:gd name="T0" fmla="*/ 4 w 5"/>
                  <a:gd name="T1" fmla="*/ 38 h 39"/>
                  <a:gd name="T2" fmla="*/ 4 w 5"/>
                  <a:gd name="T3" fmla="*/ 37 h 39"/>
                  <a:gd name="T4" fmla="*/ 5 w 5"/>
                  <a:gd name="T5" fmla="*/ 31 h 39"/>
                  <a:gd name="T6" fmla="*/ 4 w 5"/>
                  <a:gd name="T7" fmla="*/ 29 h 39"/>
                  <a:gd name="T8" fmla="*/ 2 w 5"/>
                  <a:gd name="T9" fmla="*/ 22 h 39"/>
                  <a:gd name="T10" fmla="*/ 2 w 5"/>
                  <a:gd name="T11" fmla="*/ 17 h 39"/>
                  <a:gd name="T12" fmla="*/ 2 w 5"/>
                  <a:gd name="T13" fmla="*/ 1 h 39"/>
                  <a:gd name="T14" fmla="*/ 1 w 5"/>
                  <a:gd name="T15" fmla="*/ 0 h 39"/>
                  <a:gd name="T16" fmla="*/ 0 w 5"/>
                  <a:gd name="T17" fmla="*/ 1 h 39"/>
                  <a:gd name="T18" fmla="*/ 0 w 5"/>
                  <a:gd name="T19" fmla="*/ 17 h 39"/>
                  <a:gd name="T20" fmla="*/ 0 w 5"/>
                  <a:gd name="T21" fmla="*/ 22 h 39"/>
                  <a:gd name="T22" fmla="*/ 2 w 5"/>
                  <a:gd name="T23" fmla="*/ 30 h 39"/>
                  <a:gd name="T24" fmla="*/ 3 w 5"/>
                  <a:gd name="T25" fmla="*/ 31 h 39"/>
                  <a:gd name="T26" fmla="*/ 2 w 5"/>
                  <a:gd name="T27" fmla="*/ 37 h 39"/>
                  <a:gd name="T28" fmla="*/ 2 w 5"/>
                  <a:gd name="T29" fmla="*/ 38 h 39"/>
                  <a:gd name="T30" fmla="*/ 3 w 5"/>
                  <a:gd name="T31" fmla="*/ 39 h 39"/>
                  <a:gd name="T32" fmla="*/ 4 w 5"/>
                  <a:gd name="T3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39">
                    <a:moveTo>
                      <a:pt x="4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3"/>
                      <a:pt x="5" y="31"/>
                    </a:cubicBezTo>
                    <a:cubicBezTo>
                      <a:pt x="5" y="30"/>
                      <a:pt x="5" y="30"/>
                      <a:pt x="4" y="29"/>
                    </a:cubicBezTo>
                    <a:cubicBezTo>
                      <a:pt x="4" y="26"/>
                      <a:pt x="2" y="25"/>
                      <a:pt x="2" y="22"/>
                    </a:cubicBezTo>
                    <a:cubicBezTo>
                      <a:pt x="2" y="20"/>
                      <a:pt x="2" y="19"/>
                      <a:pt x="2" y="17"/>
                    </a:cubicBezTo>
                    <a:cubicBezTo>
                      <a:pt x="2" y="12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6"/>
                      <a:pt x="2" y="27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3"/>
                      <a:pt x="2" y="35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4" y="38"/>
                      <a:pt x="4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694"/>
              <p:cNvSpPr>
                <a:spLocks/>
              </p:cNvSpPr>
              <p:nvPr/>
            </p:nvSpPr>
            <p:spPr bwMode="auto">
              <a:xfrm>
                <a:off x="1826063" y="1845776"/>
                <a:ext cx="136525" cy="92075"/>
              </a:xfrm>
              <a:custGeom>
                <a:avLst/>
                <a:gdLst>
                  <a:gd name="T0" fmla="*/ 73 w 86"/>
                  <a:gd name="T1" fmla="*/ 42 h 57"/>
                  <a:gd name="T2" fmla="*/ 74 w 86"/>
                  <a:gd name="T3" fmla="*/ 35 h 57"/>
                  <a:gd name="T4" fmla="*/ 86 w 86"/>
                  <a:gd name="T5" fmla="*/ 26 h 57"/>
                  <a:gd name="T6" fmla="*/ 75 w 86"/>
                  <a:gd name="T7" fmla="*/ 15 h 57"/>
                  <a:gd name="T8" fmla="*/ 75 w 86"/>
                  <a:gd name="T9" fmla="*/ 3 h 57"/>
                  <a:gd name="T10" fmla="*/ 68 w 86"/>
                  <a:gd name="T11" fmla="*/ 5 h 57"/>
                  <a:gd name="T12" fmla="*/ 17 w 86"/>
                  <a:gd name="T13" fmla="*/ 4 h 57"/>
                  <a:gd name="T14" fmla="*/ 11 w 86"/>
                  <a:gd name="T15" fmla="*/ 3 h 57"/>
                  <a:gd name="T16" fmla="*/ 11 w 86"/>
                  <a:gd name="T17" fmla="*/ 15 h 57"/>
                  <a:gd name="T18" fmla="*/ 0 w 86"/>
                  <a:gd name="T19" fmla="*/ 26 h 57"/>
                  <a:gd name="T20" fmla="*/ 12 w 86"/>
                  <a:gd name="T21" fmla="*/ 35 h 57"/>
                  <a:gd name="T22" fmla="*/ 13 w 86"/>
                  <a:gd name="T23" fmla="*/ 42 h 57"/>
                  <a:gd name="T24" fmla="*/ 73 w 86"/>
                  <a:gd name="T25" fmla="*/ 4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7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5"/>
                      <a:pt x="75" y="1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3"/>
                      <a:pt x="11" y="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7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695"/>
              <p:cNvSpPr>
                <a:spLocks noEditPoints="1"/>
              </p:cNvSpPr>
              <p:nvPr/>
            </p:nvSpPr>
            <p:spPr bwMode="auto">
              <a:xfrm>
                <a:off x="1843526" y="1845776"/>
                <a:ext cx="119063" cy="79375"/>
              </a:xfrm>
              <a:custGeom>
                <a:avLst/>
                <a:gdLst>
                  <a:gd name="T0" fmla="*/ 35 w 75"/>
                  <a:gd name="T1" fmla="*/ 8 h 49"/>
                  <a:gd name="T2" fmla="*/ 6 w 75"/>
                  <a:gd name="T3" fmla="*/ 4 h 49"/>
                  <a:gd name="T4" fmla="*/ 0 w 75"/>
                  <a:gd name="T5" fmla="*/ 3 h 49"/>
                  <a:gd name="T6" fmla="*/ 0 w 75"/>
                  <a:gd name="T7" fmla="*/ 4 h 49"/>
                  <a:gd name="T8" fmla="*/ 35 w 75"/>
                  <a:gd name="T9" fmla="*/ 8 h 49"/>
                  <a:gd name="T10" fmla="*/ 75 w 75"/>
                  <a:gd name="T11" fmla="*/ 26 h 49"/>
                  <a:gd name="T12" fmla="*/ 64 w 75"/>
                  <a:gd name="T13" fmla="*/ 15 h 49"/>
                  <a:gd name="T14" fmla="*/ 64 w 75"/>
                  <a:gd name="T15" fmla="*/ 3 h 49"/>
                  <a:gd name="T16" fmla="*/ 57 w 75"/>
                  <a:gd name="T17" fmla="*/ 5 h 49"/>
                  <a:gd name="T18" fmla="*/ 57 w 75"/>
                  <a:gd name="T19" fmla="*/ 15 h 49"/>
                  <a:gd name="T20" fmla="*/ 68 w 75"/>
                  <a:gd name="T21" fmla="*/ 26 h 49"/>
                  <a:gd name="T22" fmla="*/ 56 w 75"/>
                  <a:gd name="T23" fmla="*/ 35 h 49"/>
                  <a:gd name="T24" fmla="*/ 54 w 75"/>
                  <a:gd name="T25" fmla="*/ 42 h 49"/>
                  <a:gd name="T26" fmla="*/ 31 w 75"/>
                  <a:gd name="T27" fmla="*/ 49 h 49"/>
                  <a:gd name="T28" fmla="*/ 62 w 75"/>
                  <a:gd name="T29" fmla="*/ 42 h 49"/>
                  <a:gd name="T30" fmla="*/ 63 w 75"/>
                  <a:gd name="T31" fmla="*/ 35 h 49"/>
                  <a:gd name="T32" fmla="*/ 75 w 75"/>
                  <a:gd name="T3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9">
                    <a:moveTo>
                      <a:pt x="35" y="8"/>
                    </a:moveTo>
                    <a:cubicBezTo>
                      <a:pt x="22" y="8"/>
                      <a:pt x="8" y="6"/>
                      <a:pt x="6" y="4"/>
                    </a:cubicBezTo>
                    <a:cubicBezTo>
                      <a:pt x="1" y="0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6"/>
                      <a:pt x="22" y="8"/>
                      <a:pt x="35" y="8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5"/>
                      <a:pt x="64" y="15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1"/>
                      <a:pt x="60" y="3"/>
                      <a:pt x="57" y="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8" y="19"/>
                      <a:pt x="68" y="26"/>
                    </a:cubicBezTo>
                    <a:cubicBezTo>
                      <a:pt x="68" y="33"/>
                      <a:pt x="56" y="35"/>
                      <a:pt x="56" y="35"/>
                    </a:cubicBezTo>
                    <a:cubicBezTo>
                      <a:pt x="56" y="35"/>
                      <a:pt x="58" y="40"/>
                      <a:pt x="54" y="42"/>
                    </a:cubicBezTo>
                    <a:cubicBezTo>
                      <a:pt x="47" y="46"/>
                      <a:pt x="39" y="48"/>
                      <a:pt x="31" y="49"/>
                    </a:cubicBezTo>
                    <a:cubicBezTo>
                      <a:pt x="41" y="49"/>
                      <a:pt x="52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696"/>
              <p:cNvSpPr>
                <a:spLocks/>
              </p:cNvSpPr>
              <p:nvPr/>
            </p:nvSpPr>
            <p:spPr bwMode="auto">
              <a:xfrm>
                <a:off x="1824476" y="1847363"/>
                <a:ext cx="139700" cy="79375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3 h 49"/>
                  <a:gd name="T12" fmla="*/ 77 w 88"/>
                  <a:gd name="T13" fmla="*/ 14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5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4 h 49"/>
                  <a:gd name="T30" fmla="*/ 6 w 88"/>
                  <a:gd name="T31" fmla="*/ 16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2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2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3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5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3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4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3"/>
                      <a:pt x="76" y="13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3"/>
                    </a:cubicBezTo>
                    <a:cubicBezTo>
                      <a:pt x="67" y="4"/>
                      <a:pt x="64" y="5"/>
                      <a:pt x="61" y="5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5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9" y="14"/>
                      <a:pt x="6" y="16"/>
                    </a:cubicBezTo>
                    <a:cubicBezTo>
                      <a:pt x="5" y="17"/>
                      <a:pt x="3" y="18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3"/>
                      <a:pt x="12" y="34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2"/>
                      <a:pt x="19" y="41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8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2"/>
                      <a:pt x="9" y="32"/>
                      <a:pt x="6" y="30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3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3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0"/>
                      <a:pt x="86" y="22"/>
                      <a:pt x="86" y="25"/>
                    </a:cubicBezTo>
                    <a:cubicBezTo>
                      <a:pt x="86" y="26"/>
                      <a:pt x="85" y="27"/>
                      <a:pt x="84" y="28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2"/>
                    </a:cubicBezTo>
                    <a:cubicBezTo>
                      <a:pt x="76" y="32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697"/>
              <p:cNvSpPr>
                <a:spLocks/>
              </p:cNvSpPr>
              <p:nvPr/>
            </p:nvSpPr>
            <p:spPr bwMode="auto">
              <a:xfrm>
                <a:off x="1826063" y="1763226"/>
                <a:ext cx="136525" cy="92075"/>
              </a:xfrm>
              <a:custGeom>
                <a:avLst/>
                <a:gdLst>
                  <a:gd name="T0" fmla="*/ 73 w 86"/>
                  <a:gd name="T1" fmla="*/ 42 h 58"/>
                  <a:gd name="T2" fmla="*/ 74 w 86"/>
                  <a:gd name="T3" fmla="*/ 35 h 58"/>
                  <a:gd name="T4" fmla="*/ 86 w 86"/>
                  <a:gd name="T5" fmla="*/ 26 h 58"/>
                  <a:gd name="T6" fmla="*/ 75 w 86"/>
                  <a:gd name="T7" fmla="*/ 16 h 58"/>
                  <a:gd name="T8" fmla="*/ 75 w 86"/>
                  <a:gd name="T9" fmla="*/ 3 h 58"/>
                  <a:gd name="T10" fmla="*/ 68 w 86"/>
                  <a:gd name="T11" fmla="*/ 5 h 58"/>
                  <a:gd name="T12" fmla="*/ 17 w 86"/>
                  <a:gd name="T13" fmla="*/ 4 h 58"/>
                  <a:gd name="T14" fmla="*/ 11 w 86"/>
                  <a:gd name="T15" fmla="*/ 4 h 58"/>
                  <a:gd name="T16" fmla="*/ 11 w 86"/>
                  <a:gd name="T17" fmla="*/ 16 h 58"/>
                  <a:gd name="T18" fmla="*/ 0 w 86"/>
                  <a:gd name="T19" fmla="*/ 26 h 58"/>
                  <a:gd name="T20" fmla="*/ 12 w 86"/>
                  <a:gd name="T21" fmla="*/ 35 h 58"/>
                  <a:gd name="T22" fmla="*/ 13 w 86"/>
                  <a:gd name="T23" fmla="*/ 42 h 58"/>
                  <a:gd name="T24" fmla="*/ 73 w 86"/>
                  <a:gd name="T25" fmla="*/ 4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8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6"/>
                      <a:pt x="75" y="16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4"/>
                      <a:pt x="11" y="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8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698"/>
              <p:cNvSpPr>
                <a:spLocks noEditPoints="1"/>
              </p:cNvSpPr>
              <p:nvPr/>
            </p:nvSpPr>
            <p:spPr bwMode="auto">
              <a:xfrm>
                <a:off x="1843526" y="1763226"/>
                <a:ext cx="119063" cy="77788"/>
              </a:xfrm>
              <a:custGeom>
                <a:avLst/>
                <a:gdLst>
                  <a:gd name="T0" fmla="*/ 6 w 75"/>
                  <a:gd name="T1" fmla="*/ 4 h 49"/>
                  <a:gd name="T2" fmla="*/ 0 w 75"/>
                  <a:gd name="T3" fmla="*/ 4 h 49"/>
                  <a:gd name="T4" fmla="*/ 0 w 75"/>
                  <a:gd name="T5" fmla="*/ 5 h 49"/>
                  <a:gd name="T6" fmla="*/ 33 w 75"/>
                  <a:gd name="T7" fmla="*/ 8 h 49"/>
                  <a:gd name="T8" fmla="*/ 6 w 75"/>
                  <a:gd name="T9" fmla="*/ 4 h 49"/>
                  <a:gd name="T10" fmla="*/ 75 w 75"/>
                  <a:gd name="T11" fmla="*/ 26 h 49"/>
                  <a:gd name="T12" fmla="*/ 64 w 75"/>
                  <a:gd name="T13" fmla="*/ 16 h 49"/>
                  <a:gd name="T14" fmla="*/ 64 w 75"/>
                  <a:gd name="T15" fmla="*/ 3 h 49"/>
                  <a:gd name="T16" fmla="*/ 57 w 75"/>
                  <a:gd name="T17" fmla="*/ 5 h 49"/>
                  <a:gd name="T18" fmla="*/ 54 w 75"/>
                  <a:gd name="T19" fmla="*/ 6 h 49"/>
                  <a:gd name="T20" fmla="*/ 54 w 75"/>
                  <a:gd name="T21" fmla="*/ 16 h 49"/>
                  <a:gd name="T22" fmla="*/ 65 w 75"/>
                  <a:gd name="T23" fmla="*/ 26 h 49"/>
                  <a:gd name="T24" fmla="*/ 54 w 75"/>
                  <a:gd name="T25" fmla="*/ 35 h 49"/>
                  <a:gd name="T26" fmla="*/ 52 w 75"/>
                  <a:gd name="T27" fmla="*/ 42 h 49"/>
                  <a:gd name="T28" fmla="*/ 30 w 75"/>
                  <a:gd name="T29" fmla="*/ 49 h 49"/>
                  <a:gd name="T30" fmla="*/ 62 w 75"/>
                  <a:gd name="T31" fmla="*/ 42 h 49"/>
                  <a:gd name="T32" fmla="*/ 63 w 75"/>
                  <a:gd name="T33" fmla="*/ 35 h 49"/>
                  <a:gd name="T34" fmla="*/ 75 w 75"/>
                  <a:gd name="T3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49">
                    <a:moveTo>
                      <a:pt x="6" y="4"/>
                    </a:moveTo>
                    <a:cubicBezTo>
                      <a:pt x="1" y="0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7"/>
                      <a:pt x="22" y="9"/>
                      <a:pt x="33" y="8"/>
                    </a:cubicBezTo>
                    <a:cubicBezTo>
                      <a:pt x="21" y="8"/>
                      <a:pt x="8" y="6"/>
                      <a:pt x="6" y="4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6"/>
                      <a:pt x="64" y="1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1" y="1"/>
                      <a:pt x="60" y="3"/>
                      <a:pt x="57" y="5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65" y="19"/>
                      <a:pt x="65" y="26"/>
                    </a:cubicBezTo>
                    <a:cubicBezTo>
                      <a:pt x="65" y="33"/>
                      <a:pt x="54" y="35"/>
                      <a:pt x="54" y="35"/>
                    </a:cubicBezTo>
                    <a:cubicBezTo>
                      <a:pt x="54" y="35"/>
                      <a:pt x="55" y="40"/>
                      <a:pt x="52" y="42"/>
                    </a:cubicBezTo>
                    <a:cubicBezTo>
                      <a:pt x="45" y="46"/>
                      <a:pt x="37" y="48"/>
                      <a:pt x="30" y="49"/>
                    </a:cubicBezTo>
                    <a:cubicBezTo>
                      <a:pt x="40" y="49"/>
                      <a:pt x="51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699"/>
              <p:cNvSpPr>
                <a:spLocks/>
              </p:cNvSpPr>
              <p:nvPr/>
            </p:nvSpPr>
            <p:spPr bwMode="auto">
              <a:xfrm>
                <a:off x="1824476" y="1764813"/>
                <a:ext cx="139700" cy="77788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4 h 49"/>
                  <a:gd name="T12" fmla="*/ 77 w 88"/>
                  <a:gd name="T13" fmla="*/ 15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6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5 h 49"/>
                  <a:gd name="T30" fmla="*/ 6 w 88"/>
                  <a:gd name="T31" fmla="*/ 17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3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3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4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6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4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4"/>
                      <a:pt x="76" y="14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4"/>
                    </a:cubicBezTo>
                    <a:cubicBezTo>
                      <a:pt x="67" y="4"/>
                      <a:pt x="64" y="5"/>
                      <a:pt x="61" y="6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6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9" y="15"/>
                      <a:pt x="6" y="17"/>
                    </a:cubicBezTo>
                    <a:cubicBezTo>
                      <a:pt x="5" y="17"/>
                      <a:pt x="3" y="19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4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3"/>
                      <a:pt x="19" y="42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9" y="32"/>
                      <a:pt x="6" y="31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4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4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1"/>
                      <a:pt x="86" y="23"/>
                      <a:pt x="86" y="25"/>
                    </a:cubicBezTo>
                    <a:cubicBezTo>
                      <a:pt x="86" y="27"/>
                      <a:pt x="85" y="28"/>
                      <a:pt x="84" y="29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700"/>
              <p:cNvSpPr>
                <a:spLocks/>
              </p:cNvSpPr>
              <p:nvPr/>
            </p:nvSpPr>
            <p:spPr bwMode="auto">
              <a:xfrm>
                <a:off x="1807013" y="2112476"/>
                <a:ext cx="176213" cy="85725"/>
              </a:xfrm>
              <a:custGeom>
                <a:avLst/>
                <a:gdLst>
                  <a:gd name="T0" fmla="*/ 82 w 110"/>
                  <a:gd name="T1" fmla="*/ 48 h 54"/>
                  <a:gd name="T2" fmla="*/ 92 w 110"/>
                  <a:gd name="T3" fmla="*/ 32 h 54"/>
                  <a:gd name="T4" fmla="*/ 109 w 110"/>
                  <a:gd name="T5" fmla="*/ 23 h 54"/>
                  <a:gd name="T6" fmla="*/ 93 w 110"/>
                  <a:gd name="T7" fmla="*/ 12 h 54"/>
                  <a:gd name="T8" fmla="*/ 85 w 110"/>
                  <a:gd name="T9" fmla="*/ 2 h 54"/>
                  <a:gd name="T10" fmla="*/ 25 w 110"/>
                  <a:gd name="T11" fmla="*/ 1 h 54"/>
                  <a:gd name="T12" fmla="*/ 17 w 110"/>
                  <a:gd name="T13" fmla="*/ 12 h 54"/>
                  <a:gd name="T14" fmla="*/ 0 w 110"/>
                  <a:gd name="T15" fmla="*/ 23 h 54"/>
                  <a:gd name="T16" fmla="*/ 18 w 110"/>
                  <a:gd name="T17" fmla="*/ 32 h 54"/>
                  <a:gd name="T18" fmla="*/ 27 w 110"/>
                  <a:gd name="T19" fmla="*/ 48 h 54"/>
                  <a:gd name="T20" fmla="*/ 82 w 110"/>
                  <a:gd name="T2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54">
                    <a:moveTo>
                      <a:pt x="82" y="48"/>
                    </a:moveTo>
                    <a:cubicBezTo>
                      <a:pt x="92" y="44"/>
                      <a:pt x="91" y="38"/>
                      <a:pt x="92" y="32"/>
                    </a:cubicBezTo>
                    <a:cubicBezTo>
                      <a:pt x="93" y="27"/>
                      <a:pt x="109" y="30"/>
                      <a:pt x="109" y="23"/>
                    </a:cubicBezTo>
                    <a:cubicBezTo>
                      <a:pt x="110" y="17"/>
                      <a:pt x="93" y="12"/>
                      <a:pt x="93" y="12"/>
                    </a:cubicBezTo>
                    <a:cubicBezTo>
                      <a:pt x="92" y="0"/>
                      <a:pt x="85" y="2"/>
                      <a:pt x="85" y="2"/>
                    </a:cubicBezTo>
                    <a:cubicBezTo>
                      <a:pt x="61" y="10"/>
                      <a:pt x="25" y="1"/>
                      <a:pt x="25" y="1"/>
                    </a:cubicBezTo>
                    <a:cubicBezTo>
                      <a:pt x="25" y="1"/>
                      <a:pt x="18" y="0"/>
                      <a:pt x="17" y="12"/>
                    </a:cubicBezTo>
                    <a:cubicBezTo>
                      <a:pt x="17" y="12"/>
                      <a:pt x="0" y="17"/>
                      <a:pt x="0" y="23"/>
                    </a:cubicBezTo>
                    <a:cubicBezTo>
                      <a:pt x="0" y="30"/>
                      <a:pt x="16" y="27"/>
                      <a:pt x="18" y="32"/>
                    </a:cubicBezTo>
                    <a:cubicBezTo>
                      <a:pt x="19" y="38"/>
                      <a:pt x="17" y="46"/>
                      <a:pt x="27" y="48"/>
                    </a:cubicBezTo>
                    <a:cubicBezTo>
                      <a:pt x="27" y="48"/>
                      <a:pt x="63" y="54"/>
                      <a:pt x="82" y="4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701"/>
              <p:cNvSpPr>
                <a:spLocks/>
              </p:cNvSpPr>
              <p:nvPr/>
            </p:nvSpPr>
            <p:spPr bwMode="auto">
              <a:xfrm>
                <a:off x="1781613" y="2207726"/>
                <a:ext cx="222250" cy="76200"/>
              </a:xfrm>
              <a:custGeom>
                <a:avLst/>
                <a:gdLst>
                  <a:gd name="T0" fmla="*/ 96 w 139"/>
                  <a:gd name="T1" fmla="*/ 41 h 47"/>
                  <a:gd name="T2" fmla="*/ 102 w 139"/>
                  <a:gd name="T3" fmla="*/ 29 h 47"/>
                  <a:gd name="T4" fmla="*/ 138 w 139"/>
                  <a:gd name="T5" fmla="*/ 9 h 47"/>
                  <a:gd name="T6" fmla="*/ 119 w 139"/>
                  <a:gd name="T7" fmla="*/ 9 h 47"/>
                  <a:gd name="T8" fmla="*/ 103 w 139"/>
                  <a:gd name="T9" fmla="*/ 9 h 47"/>
                  <a:gd name="T10" fmla="*/ 101 w 139"/>
                  <a:gd name="T11" fmla="*/ 0 h 47"/>
                  <a:gd name="T12" fmla="*/ 38 w 139"/>
                  <a:gd name="T13" fmla="*/ 0 h 47"/>
                  <a:gd name="T14" fmla="*/ 35 w 139"/>
                  <a:gd name="T15" fmla="*/ 9 h 47"/>
                  <a:gd name="T16" fmla="*/ 20 w 139"/>
                  <a:gd name="T17" fmla="*/ 9 h 47"/>
                  <a:gd name="T18" fmla="*/ 1 w 139"/>
                  <a:gd name="T19" fmla="*/ 9 h 47"/>
                  <a:gd name="T20" fmla="*/ 37 w 139"/>
                  <a:gd name="T21" fmla="*/ 29 h 47"/>
                  <a:gd name="T22" fmla="*/ 43 w 139"/>
                  <a:gd name="T23" fmla="*/ 41 h 47"/>
                  <a:gd name="T24" fmla="*/ 96 w 139"/>
                  <a:gd name="T25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47">
                    <a:moveTo>
                      <a:pt x="96" y="41"/>
                    </a:moveTo>
                    <a:cubicBezTo>
                      <a:pt x="104" y="39"/>
                      <a:pt x="102" y="29"/>
                      <a:pt x="102" y="29"/>
                    </a:cubicBezTo>
                    <a:cubicBezTo>
                      <a:pt x="124" y="28"/>
                      <a:pt x="139" y="13"/>
                      <a:pt x="138" y="9"/>
                    </a:cubicBezTo>
                    <a:cubicBezTo>
                      <a:pt x="136" y="4"/>
                      <a:pt x="124" y="8"/>
                      <a:pt x="119" y="9"/>
                    </a:cubicBezTo>
                    <a:cubicBezTo>
                      <a:pt x="114" y="10"/>
                      <a:pt x="103" y="9"/>
                      <a:pt x="103" y="9"/>
                    </a:cubicBezTo>
                    <a:cubicBezTo>
                      <a:pt x="104" y="3"/>
                      <a:pt x="101" y="0"/>
                      <a:pt x="101" y="0"/>
                    </a:cubicBezTo>
                    <a:cubicBezTo>
                      <a:pt x="81" y="6"/>
                      <a:pt x="38" y="0"/>
                      <a:pt x="38" y="0"/>
                    </a:cubicBezTo>
                    <a:cubicBezTo>
                      <a:pt x="38" y="0"/>
                      <a:pt x="35" y="3"/>
                      <a:pt x="35" y="9"/>
                    </a:cubicBezTo>
                    <a:cubicBezTo>
                      <a:pt x="35" y="9"/>
                      <a:pt x="25" y="10"/>
                      <a:pt x="20" y="9"/>
                    </a:cubicBezTo>
                    <a:cubicBezTo>
                      <a:pt x="15" y="8"/>
                      <a:pt x="3" y="4"/>
                      <a:pt x="1" y="9"/>
                    </a:cubicBezTo>
                    <a:cubicBezTo>
                      <a:pt x="0" y="13"/>
                      <a:pt x="15" y="28"/>
                      <a:pt x="37" y="29"/>
                    </a:cubicBezTo>
                    <a:cubicBezTo>
                      <a:pt x="37" y="29"/>
                      <a:pt x="35" y="39"/>
                      <a:pt x="43" y="41"/>
                    </a:cubicBezTo>
                    <a:cubicBezTo>
                      <a:pt x="43" y="41"/>
                      <a:pt x="74" y="47"/>
                      <a:pt x="96" y="4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702"/>
              <p:cNvSpPr>
                <a:spLocks/>
              </p:cNvSpPr>
              <p:nvPr/>
            </p:nvSpPr>
            <p:spPr bwMode="auto">
              <a:xfrm>
                <a:off x="1781613" y="2293451"/>
                <a:ext cx="220663" cy="82550"/>
              </a:xfrm>
              <a:custGeom>
                <a:avLst/>
                <a:gdLst>
                  <a:gd name="T0" fmla="*/ 98 w 138"/>
                  <a:gd name="T1" fmla="*/ 46 h 52"/>
                  <a:gd name="T2" fmla="*/ 105 w 138"/>
                  <a:gd name="T3" fmla="*/ 38 h 52"/>
                  <a:gd name="T4" fmla="*/ 105 w 138"/>
                  <a:gd name="T5" fmla="*/ 27 h 52"/>
                  <a:gd name="T6" fmla="*/ 135 w 138"/>
                  <a:gd name="T7" fmla="*/ 18 h 52"/>
                  <a:gd name="T8" fmla="*/ 126 w 138"/>
                  <a:gd name="T9" fmla="*/ 12 h 52"/>
                  <a:gd name="T10" fmla="*/ 107 w 138"/>
                  <a:gd name="T11" fmla="*/ 7 h 52"/>
                  <a:gd name="T12" fmla="*/ 100 w 138"/>
                  <a:gd name="T13" fmla="*/ 0 h 52"/>
                  <a:gd name="T14" fmla="*/ 38 w 138"/>
                  <a:gd name="T15" fmla="*/ 0 h 52"/>
                  <a:gd name="T16" fmla="*/ 31 w 138"/>
                  <a:gd name="T17" fmla="*/ 7 h 52"/>
                  <a:gd name="T18" fmla="*/ 12 w 138"/>
                  <a:gd name="T19" fmla="*/ 12 h 52"/>
                  <a:gd name="T20" fmla="*/ 3 w 138"/>
                  <a:gd name="T21" fmla="*/ 18 h 52"/>
                  <a:gd name="T22" fmla="*/ 33 w 138"/>
                  <a:gd name="T23" fmla="*/ 27 h 52"/>
                  <a:gd name="T24" fmla="*/ 33 w 138"/>
                  <a:gd name="T25" fmla="*/ 38 h 52"/>
                  <a:gd name="T26" fmla="*/ 40 w 138"/>
                  <a:gd name="T27" fmla="*/ 46 h 52"/>
                  <a:gd name="T28" fmla="*/ 98 w 138"/>
                  <a:gd name="T2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52">
                    <a:moveTo>
                      <a:pt x="98" y="46"/>
                    </a:moveTo>
                    <a:cubicBezTo>
                      <a:pt x="105" y="45"/>
                      <a:pt x="106" y="41"/>
                      <a:pt x="105" y="38"/>
                    </a:cubicBezTo>
                    <a:cubicBezTo>
                      <a:pt x="105" y="35"/>
                      <a:pt x="105" y="27"/>
                      <a:pt x="105" y="27"/>
                    </a:cubicBezTo>
                    <a:cubicBezTo>
                      <a:pt x="120" y="28"/>
                      <a:pt x="133" y="23"/>
                      <a:pt x="135" y="18"/>
                    </a:cubicBezTo>
                    <a:cubicBezTo>
                      <a:pt x="138" y="13"/>
                      <a:pt x="134" y="10"/>
                      <a:pt x="126" y="12"/>
                    </a:cubicBezTo>
                    <a:cubicBezTo>
                      <a:pt x="118" y="13"/>
                      <a:pt x="107" y="7"/>
                      <a:pt x="107" y="7"/>
                    </a:cubicBezTo>
                    <a:cubicBezTo>
                      <a:pt x="106" y="1"/>
                      <a:pt x="100" y="0"/>
                      <a:pt x="100" y="0"/>
                    </a:cubicBezTo>
                    <a:cubicBezTo>
                      <a:pt x="76" y="6"/>
                      <a:pt x="38" y="0"/>
                      <a:pt x="38" y="0"/>
                    </a:cubicBezTo>
                    <a:cubicBezTo>
                      <a:pt x="38" y="0"/>
                      <a:pt x="32" y="1"/>
                      <a:pt x="31" y="7"/>
                    </a:cubicBezTo>
                    <a:cubicBezTo>
                      <a:pt x="31" y="7"/>
                      <a:pt x="20" y="13"/>
                      <a:pt x="12" y="12"/>
                    </a:cubicBezTo>
                    <a:cubicBezTo>
                      <a:pt x="4" y="10"/>
                      <a:pt x="0" y="13"/>
                      <a:pt x="3" y="18"/>
                    </a:cubicBezTo>
                    <a:cubicBezTo>
                      <a:pt x="6" y="23"/>
                      <a:pt x="18" y="28"/>
                      <a:pt x="33" y="27"/>
                    </a:cubicBezTo>
                    <a:cubicBezTo>
                      <a:pt x="33" y="27"/>
                      <a:pt x="33" y="35"/>
                      <a:pt x="33" y="38"/>
                    </a:cubicBezTo>
                    <a:cubicBezTo>
                      <a:pt x="32" y="41"/>
                      <a:pt x="33" y="45"/>
                      <a:pt x="40" y="46"/>
                    </a:cubicBezTo>
                    <a:cubicBezTo>
                      <a:pt x="40" y="46"/>
                      <a:pt x="72" y="52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703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5725"/>
              </a:xfrm>
              <a:custGeom>
                <a:avLst/>
                <a:gdLst>
                  <a:gd name="T0" fmla="*/ 98 w 142"/>
                  <a:gd name="T1" fmla="*/ 46 h 53"/>
                  <a:gd name="T2" fmla="*/ 106 w 142"/>
                  <a:gd name="T3" fmla="*/ 39 h 53"/>
                  <a:gd name="T4" fmla="*/ 107 w 142"/>
                  <a:gd name="T5" fmla="*/ 29 h 53"/>
                  <a:gd name="T6" fmla="*/ 140 w 142"/>
                  <a:gd name="T7" fmla="*/ 13 h 53"/>
                  <a:gd name="T8" fmla="*/ 122 w 142"/>
                  <a:gd name="T9" fmla="*/ 8 h 53"/>
                  <a:gd name="T10" fmla="*/ 108 w 142"/>
                  <a:gd name="T11" fmla="*/ 8 h 53"/>
                  <a:gd name="T12" fmla="*/ 99 w 142"/>
                  <a:gd name="T13" fmla="*/ 2 h 53"/>
                  <a:gd name="T14" fmla="*/ 43 w 142"/>
                  <a:gd name="T15" fmla="*/ 2 h 53"/>
                  <a:gd name="T16" fmla="*/ 34 w 142"/>
                  <a:gd name="T17" fmla="*/ 8 h 53"/>
                  <a:gd name="T18" fmla="*/ 20 w 142"/>
                  <a:gd name="T19" fmla="*/ 8 h 53"/>
                  <a:gd name="T20" fmla="*/ 2 w 142"/>
                  <a:gd name="T21" fmla="*/ 13 h 53"/>
                  <a:gd name="T22" fmla="*/ 35 w 142"/>
                  <a:gd name="T23" fmla="*/ 29 h 53"/>
                  <a:gd name="T24" fmla="*/ 36 w 142"/>
                  <a:gd name="T25" fmla="*/ 39 h 53"/>
                  <a:gd name="T26" fmla="*/ 44 w 142"/>
                  <a:gd name="T27" fmla="*/ 46 h 53"/>
                  <a:gd name="T28" fmla="*/ 98 w 142"/>
                  <a:gd name="T2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53">
                    <a:moveTo>
                      <a:pt x="98" y="46"/>
                    </a:moveTo>
                    <a:cubicBezTo>
                      <a:pt x="105" y="44"/>
                      <a:pt x="106" y="39"/>
                      <a:pt x="106" y="3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28" y="30"/>
                      <a:pt x="142" y="20"/>
                      <a:pt x="140" y="13"/>
                    </a:cubicBezTo>
                    <a:cubicBezTo>
                      <a:pt x="139" y="5"/>
                      <a:pt x="128" y="7"/>
                      <a:pt x="122" y="8"/>
                    </a:cubicBezTo>
                    <a:cubicBezTo>
                      <a:pt x="116" y="10"/>
                      <a:pt x="108" y="8"/>
                      <a:pt x="108" y="8"/>
                    </a:cubicBezTo>
                    <a:cubicBezTo>
                      <a:pt x="107" y="0"/>
                      <a:pt x="99" y="2"/>
                      <a:pt x="99" y="2"/>
                    </a:cubicBezTo>
                    <a:cubicBezTo>
                      <a:pt x="77" y="10"/>
                      <a:pt x="43" y="2"/>
                      <a:pt x="43" y="2"/>
                    </a:cubicBezTo>
                    <a:cubicBezTo>
                      <a:pt x="43" y="2"/>
                      <a:pt x="35" y="0"/>
                      <a:pt x="34" y="8"/>
                    </a:cubicBezTo>
                    <a:cubicBezTo>
                      <a:pt x="34" y="8"/>
                      <a:pt x="27" y="10"/>
                      <a:pt x="20" y="8"/>
                    </a:cubicBezTo>
                    <a:cubicBezTo>
                      <a:pt x="14" y="7"/>
                      <a:pt x="3" y="5"/>
                      <a:pt x="2" y="13"/>
                    </a:cubicBezTo>
                    <a:cubicBezTo>
                      <a:pt x="0" y="20"/>
                      <a:pt x="14" y="30"/>
                      <a:pt x="35" y="2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7" y="44"/>
                      <a:pt x="44" y="46"/>
                    </a:cubicBezTo>
                    <a:cubicBezTo>
                      <a:pt x="44" y="46"/>
                      <a:pt x="76" y="53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704"/>
              <p:cNvSpPr>
                <a:spLocks/>
              </p:cNvSpPr>
              <p:nvPr/>
            </p:nvSpPr>
            <p:spPr bwMode="auto">
              <a:xfrm>
                <a:off x="1891151" y="2112476"/>
                <a:ext cx="92075" cy="80963"/>
              </a:xfrm>
              <a:custGeom>
                <a:avLst/>
                <a:gdLst>
                  <a:gd name="T0" fmla="*/ 40 w 57"/>
                  <a:gd name="T1" fmla="*/ 12 h 51"/>
                  <a:gd name="T2" fmla="*/ 32 w 57"/>
                  <a:gd name="T3" fmla="*/ 2 h 51"/>
                  <a:gd name="T4" fmla="*/ 23 w 57"/>
                  <a:gd name="T5" fmla="*/ 4 h 51"/>
                  <a:gd name="T6" fmla="*/ 27 w 57"/>
                  <a:gd name="T7" fmla="*/ 12 h 51"/>
                  <a:gd name="T8" fmla="*/ 43 w 57"/>
                  <a:gd name="T9" fmla="*/ 23 h 51"/>
                  <a:gd name="T10" fmla="*/ 26 w 57"/>
                  <a:gd name="T11" fmla="*/ 32 h 51"/>
                  <a:gd name="T12" fmla="*/ 16 w 57"/>
                  <a:gd name="T13" fmla="*/ 48 h 51"/>
                  <a:gd name="T14" fmla="*/ 0 w 57"/>
                  <a:gd name="T15" fmla="*/ 50 h 51"/>
                  <a:gd name="T16" fmla="*/ 29 w 57"/>
                  <a:gd name="T17" fmla="*/ 48 h 51"/>
                  <a:gd name="T18" fmla="*/ 39 w 57"/>
                  <a:gd name="T19" fmla="*/ 32 h 51"/>
                  <a:gd name="T20" fmla="*/ 56 w 57"/>
                  <a:gd name="T21" fmla="*/ 23 h 51"/>
                  <a:gd name="T22" fmla="*/ 40 w 57"/>
                  <a:gd name="T23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1">
                    <a:moveTo>
                      <a:pt x="40" y="12"/>
                    </a:moveTo>
                    <a:cubicBezTo>
                      <a:pt x="39" y="0"/>
                      <a:pt x="32" y="2"/>
                      <a:pt x="32" y="2"/>
                    </a:cubicBezTo>
                    <a:cubicBezTo>
                      <a:pt x="29" y="3"/>
                      <a:pt x="26" y="4"/>
                      <a:pt x="23" y="4"/>
                    </a:cubicBezTo>
                    <a:cubicBezTo>
                      <a:pt x="25" y="6"/>
                      <a:pt x="26" y="7"/>
                      <a:pt x="27" y="12"/>
                    </a:cubicBezTo>
                    <a:cubicBezTo>
                      <a:pt x="27" y="12"/>
                      <a:pt x="44" y="17"/>
                      <a:pt x="43" y="23"/>
                    </a:cubicBezTo>
                    <a:cubicBezTo>
                      <a:pt x="43" y="30"/>
                      <a:pt x="27" y="27"/>
                      <a:pt x="26" y="32"/>
                    </a:cubicBezTo>
                    <a:cubicBezTo>
                      <a:pt x="25" y="38"/>
                      <a:pt x="26" y="44"/>
                      <a:pt x="16" y="48"/>
                    </a:cubicBezTo>
                    <a:cubicBezTo>
                      <a:pt x="11" y="49"/>
                      <a:pt x="6" y="50"/>
                      <a:pt x="0" y="50"/>
                    </a:cubicBezTo>
                    <a:cubicBezTo>
                      <a:pt x="10" y="51"/>
                      <a:pt x="21" y="50"/>
                      <a:pt x="29" y="48"/>
                    </a:cubicBezTo>
                    <a:cubicBezTo>
                      <a:pt x="39" y="44"/>
                      <a:pt x="38" y="38"/>
                      <a:pt x="39" y="32"/>
                    </a:cubicBezTo>
                    <a:cubicBezTo>
                      <a:pt x="40" y="27"/>
                      <a:pt x="56" y="30"/>
                      <a:pt x="56" y="23"/>
                    </a:cubicBezTo>
                    <a:cubicBezTo>
                      <a:pt x="57" y="17"/>
                      <a:pt x="40" y="12"/>
                      <a:pt x="4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705"/>
              <p:cNvSpPr>
                <a:spLocks noEditPoints="1"/>
              </p:cNvSpPr>
              <p:nvPr/>
            </p:nvSpPr>
            <p:spPr bwMode="auto">
              <a:xfrm>
                <a:off x="1886388" y="2207726"/>
                <a:ext cx="119063" cy="71438"/>
              </a:xfrm>
              <a:custGeom>
                <a:avLst/>
                <a:gdLst>
                  <a:gd name="T0" fmla="*/ 39 w 74"/>
                  <a:gd name="T1" fmla="*/ 9 h 44"/>
                  <a:gd name="T2" fmla="*/ 37 w 74"/>
                  <a:gd name="T3" fmla="*/ 9 h 44"/>
                  <a:gd name="T4" fmla="*/ 35 w 74"/>
                  <a:gd name="T5" fmla="*/ 0 h 44"/>
                  <a:gd name="T6" fmla="*/ 23 w 74"/>
                  <a:gd name="T7" fmla="*/ 2 h 44"/>
                  <a:gd name="T8" fmla="*/ 24 w 74"/>
                  <a:gd name="T9" fmla="*/ 9 h 44"/>
                  <a:gd name="T10" fmla="*/ 39 w 74"/>
                  <a:gd name="T11" fmla="*/ 9 h 44"/>
                  <a:gd name="T12" fmla="*/ 72 w 74"/>
                  <a:gd name="T13" fmla="*/ 9 h 44"/>
                  <a:gd name="T14" fmla="*/ 58 w 74"/>
                  <a:gd name="T15" fmla="*/ 8 h 44"/>
                  <a:gd name="T16" fmla="*/ 59 w 74"/>
                  <a:gd name="T17" fmla="*/ 9 h 44"/>
                  <a:gd name="T18" fmla="*/ 23 w 74"/>
                  <a:gd name="T19" fmla="*/ 29 h 44"/>
                  <a:gd name="T20" fmla="*/ 17 w 74"/>
                  <a:gd name="T21" fmla="*/ 41 h 44"/>
                  <a:gd name="T22" fmla="*/ 0 w 74"/>
                  <a:gd name="T23" fmla="*/ 44 h 44"/>
                  <a:gd name="T24" fmla="*/ 30 w 74"/>
                  <a:gd name="T25" fmla="*/ 41 h 44"/>
                  <a:gd name="T26" fmla="*/ 36 w 74"/>
                  <a:gd name="T27" fmla="*/ 29 h 44"/>
                  <a:gd name="T28" fmla="*/ 72 w 74"/>
                  <a:gd name="T2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44">
                    <a:moveTo>
                      <a:pt x="39" y="9"/>
                    </a:moveTo>
                    <a:cubicBezTo>
                      <a:pt x="38" y="9"/>
                      <a:pt x="37" y="9"/>
                      <a:pt x="37" y="9"/>
                    </a:cubicBezTo>
                    <a:cubicBezTo>
                      <a:pt x="38" y="3"/>
                      <a:pt x="35" y="0"/>
                      <a:pt x="35" y="0"/>
                    </a:cubicBezTo>
                    <a:cubicBezTo>
                      <a:pt x="31" y="1"/>
                      <a:pt x="27" y="2"/>
                      <a:pt x="23" y="2"/>
                    </a:cubicBezTo>
                    <a:cubicBezTo>
                      <a:pt x="24" y="4"/>
                      <a:pt x="25" y="6"/>
                      <a:pt x="24" y="9"/>
                    </a:cubicBezTo>
                    <a:cubicBezTo>
                      <a:pt x="24" y="9"/>
                      <a:pt x="34" y="10"/>
                      <a:pt x="39" y="9"/>
                    </a:cubicBezTo>
                    <a:close/>
                    <a:moveTo>
                      <a:pt x="72" y="9"/>
                    </a:moveTo>
                    <a:cubicBezTo>
                      <a:pt x="71" y="5"/>
                      <a:pt x="64" y="6"/>
                      <a:pt x="58" y="8"/>
                    </a:cubicBezTo>
                    <a:cubicBezTo>
                      <a:pt x="58" y="8"/>
                      <a:pt x="58" y="9"/>
                      <a:pt x="59" y="9"/>
                    </a:cubicBezTo>
                    <a:cubicBezTo>
                      <a:pt x="74" y="12"/>
                      <a:pt x="45" y="28"/>
                      <a:pt x="23" y="29"/>
                    </a:cubicBezTo>
                    <a:cubicBezTo>
                      <a:pt x="23" y="29"/>
                      <a:pt x="25" y="39"/>
                      <a:pt x="17" y="41"/>
                    </a:cubicBezTo>
                    <a:cubicBezTo>
                      <a:pt x="12" y="43"/>
                      <a:pt x="6" y="43"/>
                      <a:pt x="0" y="44"/>
                    </a:cubicBezTo>
                    <a:cubicBezTo>
                      <a:pt x="10" y="44"/>
                      <a:pt x="21" y="44"/>
                      <a:pt x="30" y="41"/>
                    </a:cubicBezTo>
                    <a:cubicBezTo>
                      <a:pt x="38" y="39"/>
                      <a:pt x="36" y="29"/>
                      <a:pt x="36" y="29"/>
                    </a:cubicBezTo>
                    <a:cubicBezTo>
                      <a:pt x="58" y="28"/>
                      <a:pt x="73" y="13"/>
                      <a:pt x="72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706"/>
              <p:cNvSpPr>
                <a:spLocks noEditPoints="1"/>
              </p:cNvSpPr>
              <p:nvPr/>
            </p:nvSpPr>
            <p:spPr bwMode="auto">
              <a:xfrm>
                <a:off x="1837176" y="2293451"/>
                <a:ext cx="165100" cy="77788"/>
              </a:xfrm>
              <a:custGeom>
                <a:avLst/>
                <a:gdLst>
                  <a:gd name="T0" fmla="*/ 3 w 103"/>
                  <a:gd name="T1" fmla="*/ 0 h 49"/>
                  <a:gd name="T2" fmla="*/ 0 w 103"/>
                  <a:gd name="T3" fmla="*/ 1 h 49"/>
                  <a:gd name="T4" fmla="*/ 32 w 103"/>
                  <a:gd name="T5" fmla="*/ 2 h 49"/>
                  <a:gd name="T6" fmla="*/ 3 w 103"/>
                  <a:gd name="T7" fmla="*/ 0 h 49"/>
                  <a:gd name="T8" fmla="*/ 59 w 103"/>
                  <a:gd name="T9" fmla="*/ 7 h 49"/>
                  <a:gd name="T10" fmla="*/ 78 w 103"/>
                  <a:gd name="T11" fmla="*/ 12 h 49"/>
                  <a:gd name="T12" fmla="*/ 83 w 103"/>
                  <a:gd name="T13" fmla="*/ 11 h 49"/>
                  <a:gd name="T14" fmla="*/ 72 w 103"/>
                  <a:gd name="T15" fmla="*/ 7 h 49"/>
                  <a:gd name="T16" fmla="*/ 65 w 103"/>
                  <a:gd name="T17" fmla="*/ 0 h 49"/>
                  <a:gd name="T18" fmla="*/ 55 w 103"/>
                  <a:gd name="T19" fmla="*/ 2 h 49"/>
                  <a:gd name="T20" fmla="*/ 59 w 103"/>
                  <a:gd name="T21" fmla="*/ 7 h 49"/>
                  <a:gd name="T22" fmla="*/ 91 w 103"/>
                  <a:gd name="T23" fmla="*/ 12 h 49"/>
                  <a:gd name="T24" fmla="*/ 85 w 103"/>
                  <a:gd name="T25" fmla="*/ 12 h 49"/>
                  <a:gd name="T26" fmla="*/ 93 w 103"/>
                  <a:gd name="T27" fmla="*/ 17 h 49"/>
                  <a:gd name="T28" fmla="*/ 57 w 103"/>
                  <a:gd name="T29" fmla="*/ 27 h 49"/>
                  <a:gd name="T30" fmla="*/ 57 w 103"/>
                  <a:gd name="T31" fmla="*/ 38 h 49"/>
                  <a:gd name="T32" fmla="*/ 50 w 103"/>
                  <a:gd name="T33" fmla="*/ 46 h 49"/>
                  <a:gd name="T34" fmla="*/ 30 w 103"/>
                  <a:gd name="T35" fmla="*/ 49 h 49"/>
                  <a:gd name="T36" fmla="*/ 63 w 103"/>
                  <a:gd name="T37" fmla="*/ 46 h 49"/>
                  <a:gd name="T38" fmla="*/ 70 w 103"/>
                  <a:gd name="T39" fmla="*/ 38 h 49"/>
                  <a:gd name="T40" fmla="*/ 70 w 103"/>
                  <a:gd name="T41" fmla="*/ 27 h 49"/>
                  <a:gd name="T42" fmla="*/ 100 w 103"/>
                  <a:gd name="T43" fmla="*/ 18 h 49"/>
                  <a:gd name="T44" fmla="*/ 91 w 103"/>
                  <a:gd name="T45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49"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8" y="2"/>
                      <a:pt x="20" y="3"/>
                      <a:pt x="32" y="2"/>
                    </a:cubicBezTo>
                    <a:cubicBezTo>
                      <a:pt x="16" y="2"/>
                      <a:pt x="3" y="0"/>
                      <a:pt x="3" y="0"/>
                    </a:cubicBezTo>
                    <a:close/>
                    <a:moveTo>
                      <a:pt x="59" y="7"/>
                    </a:moveTo>
                    <a:cubicBezTo>
                      <a:pt x="59" y="7"/>
                      <a:pt x="70" y="13"/>
                      <a:pt x="78" y="12"/>
                    </a:cubicBezTo>
                    <a:cubicBezTo>
                      <a:pt x="80" y="11"/>
                      <a:pt x="81" y="11"/>
                      <a:pt x="83" y="11"/>
                    </a:cubicBezTo>
                    <a:cubicBezTo>
                      <a:pt x="77" y="10"/>
                      <a:pt x="72" y="7"/>
                      <a:pt x="72" y="7"/>
                    </a:cubicBezTo>
                    <a:cubicBezTo>
                      <a:pt x="71" y="1"/>
                      <a:pt x="65" y="0"/>
                      <a:pt x="65" y="0"/>
                    </a:cubicBezTo>
                    <a:cubicBezTo>
                      <a:pt x="62" y="1"/>
                      <a:pt x="59" y="1"/>
                      <a:pt x="55" y="2"/>
                    </a:cubicBezTo>
                    <a:cubicBezTo>
                      <a:pt x="57" y="3"/>
                      <a:pt x="59" y="4"/>
                      <a:pt x="59" y="7"/>
                    </a:cubicBezTo>
                    <a:close/>
                    <a:moveTo>
                      <a:pt x="91" y="12"/>
                    </a:moveTo>
                    <a:cubicBezTo>
                      <a:pt x="89" y="12"/>
                      <a:pt x="87" y="12"/>
                      <a:pt x="85" y="12"/>
                    </a:cubicBezTo>
                    <a:cubicBezTo>
                      <a:pt x="88" y="13"/>
                      <a:pt x="95" y="14"/>
                      <a:pt x="93" y="17"/>
                    </a:cubicBezTo>
                    <a:cubicBezTo>
                      <a:pt x="91" y="23"/>
                      <a:pt x="72" y="28"/>
                      <a:pt x="57" y="27"/>
                    </a:cubicBezTo>
                    <a:cubicBezTo>
                      <a:pt x="57" y="27"/>
                      <a:pt x="57" y="35"/>
                      <a:pt x="57" y="38"/>
                    </a:cubicBezTo>
                    <a:cubicBezTo>
                      <a:pt x="58" y="41"/>
                      <a:pt x="57" y="45"/>
                      <a:pt x="50" y="46"/>
                    </a:cubicBezTo>
                    <a:cubicBezTo>
                      <a:pt x="43" y="48"/>
                      <a:pt x="36" y="49"/>
                      <a:pt x="30" y="49"/>
                    </a:cubicBezTo>
                    <a:cubicBezTo>
                      <a:pt x="40" y="49"/>
                      <a:pt x="52" y="49"/>
                      <a:pt x="63" y="46"/>
                    </a:cubicBezTo>
                    <a:cubicBezTo>
                      <a:pt x="70" y="45"/>
                      <a:pt x="71" y="41"/>
                      <a:pt x="70" y="38"/>
                    </a:cubicBezTo>
                    <a:cubicBezTo>
                      <a:pt x="70" y="35"/>
                      <a:pt x="70" y="27"/>
                      <a:pt x="70" y="27"/>
                    </a:cubicBezTo>
                    <a:cubicBezTo>
                      <a:pt x="85" y="28"/>
                      <a:pt x="98" y="23"/>
                      <a:pt x="100" y="18"/>
                    </a:cubicBezTo>
                    <a:cubicBezTo>
                      <a:pt x="103" y="13"/>
                      <a:pt x="99" y="10"/>
                      <a:pt x="91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707"/>
              <p:cNvSpPr>
                <a:spLocks noEditPoints="1"/>
              </p:cNvSpPr>
              <p:nvPr/>
            </p:nvSpPr>
            <p:spPr bwMode="auto">
              <a:xfrm>
                <a:off x="1783201" y="2383938"/>
                <a:ext cx="219075" cy="79375"/>
              </a:xfrm>
              <a:custGeom>
                <a:avLst/>
                <a:gdLst>
                  <a:gd name="T0" fmla="*/ 104 w 137"/>
                  <a:gd name="T1" fmla="*/ 8 h 49"/>
                  <a:gd name="T2" fmla="*/ 104 w 137"/>
                  <a:gd name="T3" fmla="*/ 8 h 49"/>
                  <a:gd name="T4" fmla="*/ 103 w 137"/>
                  <a:gd name="T5" fmla="*/ 8 h 49"/>
                  <a:gd name="T6" fmla="*/ 94 w 137"/>
                  <a:gd name="T7" fmla="*/ 2 h 49"/>
                  <a:gd name="T8" fmla="*/ 88 w 137"/>
                  <a:gd name="T9" fmla="*/ 4 h 49"/>
                  <a:gd name="T10" fmla="*/ 98 w 137"/>
                  <a:gd name="T11" fmla="*/ 5 h 49"/>
                  <a:gd name="T12" fmla="*/ 104 w 137"/>
                  <a:gd name="T13" fmla="*/ 8 h 49"/>
                  <a:gd name="T14" fmla="*/ 0 w 137"/>
                  <a:gd name="T15" fmla="*/ 8 h 49"/>
                  <a:gd name="T16" fmla="*/ 2 w 137"/>
                  <a:gd name="T17" fmla="*/ 8 h 49"/>
                  <a:gd name="T18" fmla="*/ 15 w 137"/>
                  <a:gd name="T19" fmla="*/ 8 h 49"/>
                  <a:gd name="T20" fmla="*/ 0 w 137"/>
                  <a:gd name="T21" fmla="*/ 8 h 49"/>
                  <a:gd name="T22" fmla="*/ 135 w 137"/>
                  <a:gd name="T23" fmla="*/ 13 h 49"/>
                  <a:gd name="T24" fmla="*/ 119 w 137"/>
                  <a:gd name="T25" fmla="*/ 8 h 49"/>
                  <a:gd name="T26" fmla="*/ 122 w 137"/>
                  <a:gd name="T27" fmla="*/ 13 h 49"/>
                  <a:gd name="T28" fmla="*/ 89 w 137"/>
                  <a:gd name="T29" fmla="*/ 29 h 49"/>
                  <a:gd name="T30" fmla="*/ 88 w 137"/>
                  <a:gd name="T31" fmla="*/ 39 h 49"/>
                  <a:gd name="T32" fmla="*/ 80 w 137"/>
                  <a:gd name="T33" fmla="*/ 46 h 49"/>
                  <a:gd name="T34" fmla="*/ 62 w 137"/>
                  <a:gd name="T35" fmla="*/ 49 h 49"/>
                  <a:gd name="T36" fmla="*/ 93 w 137"/>
                  <a:gd name="T37" fmla="*/ 46 h 49"/>
                  <a:gd name="T38" fmla="*/ 101 w 137"/>
                  <a:gd name="T39" fmla="*/ 39 h 49"/>
                  <a:gd name="T40" fmla="*/ 102 w 137"/>
                  <a:gd name="T41" fmla="*/ 29 h 49"/>
                  <a:gd name="T42" fmla="*/ 135 w 137"/>
                  <a:gd name="T43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49">
                    <a:moveTo>
                      <a:pt x="104" y="8"/>
                    </a:moveTo>
                    <a:cubicBezTo>
                      <a:pt x="104" y="8"/>
                      <a:pt x="104" y="8"/>
                      <a:pt x="104" y="8"/>
                    </a:cubicBezTo>
                    <a:cubicBezTo>
                      <a:pt x="104" y="8"/>
                      <a:pt x="103" y="8"/>
                      <a:pt x="103" y="8"/>
                    </a:cubicBezTo>
                    <a:cubicBezTo>
                      <a:pt x="102" y="0"/>
                      <a:pt x="94" y="2"/>
                      <a:pt x="94" y="2"/>
                    </a:cubicBezTo>
                    <a:cubicBezTo>
                      <a:pt x="92" y="3"/>
                      <a:pt x="90" y="3"/>
                      <a:pt x="88" y="4"/>
                    </a:cubicBezTo>
                    <a:cubicBezTo>
                      <a:pt x="89" y="5"/>
                      <a:pt x="98" y="3"/>
                      <a:pt x="98" y="5"/>
                    </a:cubicBezTo>
                    <a:cubicBezTo>
                      <a:pt x="98" y="5"/>
                      <a:pt x="98" y="10"/>
                      <a:pt x="104" y="8"/>
                    </a:cubicBezTo>
                    <a:close/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7" y="9"/>
                      <a:pt x="13" y="9"/>
                      <a:pt x="15" y="8"/>
                    </a:cubicBezTo>
                    <a:cubicBezTo>
                      <a:pt x="11" y="8"/>
                      <a:pt x="4" y="6"/>
                      <a:pt x="0" y="8"/>
                    </a:cubicBezTo>
                    <a:close/>
                    <a:moveTo>
                      <a:pt x="135" y="13"/>
                    </a:moveTo>
                    <a:cubicBezTo>
                      <a:pt x="134" y="6"/>
                      <a:pt x="125" y="7"/>
                      <a:pt x="119" y="8"/>
                    </a:cubicBezTo>
                    <a:cubicBezTo>
                      <a:pt x="121" y="9"/>
                      <a:pt x="122" y="10"/>
                      <a:pt x="122" y="13"/>
                    </a:cubicBezTo>
                    <a:cubicBezTo>
                      <a:pt x="124" y="20"/>
                      <a:pt x="110" y="30"/>
                      <a:pt x="89" y="2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7" y="44"/>
                      <a:pt x="80" y="46"/>
                    </a:cubicBezTo>
                    <a:cubicBezTo>
                      <a:pt x="74" y="48"/>
                      <a:pt x="68" y="48"/>
                      <a:pt x="62" y="49"/>
                    </a:cubicBezTo>
                    <a:cubicBezTo>
                      <a:pt x="72" y="49"/>
                      <a:pt x="83" y="49"/>
                      <a:pt x="93" y="46"/>
                    </a:cubicBezTo>
                    <a:cubicBezTo>
                      <a:pt x="100" y="44"/>
                      <a:pt x="101" y="39"/>
                      <a:pt x="101" y="3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23" y="30"/>
                      <a:pt x="137" y="20"/>
                      <a:pt x="13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708"/>
              <p:cNvSpPr>
                <a:spLocks/>
              </p:cNvSpPr>
              <p:nvPr/>
            </p:nvSpPr>
            <p:spPr bwMode="auto">
              <a:xfrm>
                <a:off x="1805426" y="2112476"/>
                <a:ext cx="179388" cy="82550"/>
              </a:xfrm>
              <a:custGeom>
                <a:avLst/>
                <a:gdLst>
                  <a:gd name="T0" fmla="*/ 83 w 112"/>
                  <a:gd name="T1" fmla="*/ 49 h 52"/>
                  <a:gd name="T2" fmla="*/ 94 w 112"/>
                  <a:gd name="T3" fmla="*/ 33 h 52"/>
                  <a:gd name="T4" fmla="*/ 98 w 112"/>
                  <a:gd name="T5" fmla="*/ 30 h 52"/>
                  <a:gd name="T6" fmla="*/ 110 w 112"/>
                  <a:gd name="T7" fmla="*/ 27 h 52"/>
                  <a:gd name="T8" fmla="*/ 112 w 112"/>
                  <a:gd name="T9" fmla="*/ 23 h 52"/>
                  <a:gd name="T10" fmla="*/ 99 w 112"/>
                  <a:gd name="T11" fmla="*/ 13 h 52"/>
                  <a:gd name="T12" fmla="*/ 94 w 112"/>
                  <a:gd name="T13" fmla="*/ 12 h 52"/>
                  <a:gd name="T14" fmla="*/ 92 w 112"/>
                  <a:gd name="T15" fmla="*/ 2 h 52"/>
                  <a:gd name="T16" fmla="*/ 85 w 112"/>
                  <a:gd name="T17" fmla="*/ 0 h 52"/>
                  <a:gd name="T18" fmla="*/ 85 w 112"/>
                  <a:gd name="T19" fmla="*/ 0 h 52"/>
                  <a:gd name="T20" fmla="*/ 37 w 112"/>
                  <a:gd name="T21" fmla="*/ 2 h 52"/>
                  <a:gd name="T22" fmla="*/ 26 w 112"/>
                  <a:gd name="T23" fmla="*/ 0 h 52"/>
                  <a:gd name="T24" fmla="*/ 20 w 112"/>
                  <a:gd name="T25" fmla="*/ 2 h 52"/>
                  <a:gd name="T26" fmla="*/ 18 w 112"/>
                  <a:gd name="T27" fmla="*/ 12 h 52"/>
                  <a:gd name="T28" fmla="*/ 9 w 112"/>
                  <a:gd name="T29" fmla="*/ 14 h 52"/>
                  <a:gd name="T30" fmla="*/ 0 w 112"/>
                  <a:gd name="T31" fmla="*/ 23 h 52"/>
                  <a:gd name="T32" fmla="*/ 0 w 112"/>
                  <a:gd name="T33" fmla="*/ 23 h 52"/>
                  <a:gd name="T34" fmla="*/ 5 w 112"/>
                  <a:gd name="T35" fmla="*/ 29 h 52"/>
                  <a:gd name="T36" fmla="*/ 16 w 112"/>
                  <a:gd name="T37" fmla="*/ 31 h 52"/>
                  <a:gd name="T38" fmla="*/ 19 w 112"/>
                  <a:gd name="T39" fmla="*/ 42 h 52"/>
                  <a:gd name="T40" fmla="*/ 28 w 112"/>
                  <a:gd name="T41" fmla="*/ 49 h 52"/>
                  <a:gd name="T42" fmla="*/ 28 w 112"/>
                  <a:gd name="T43" fmla="*/ 49 h 52"/>
                  <a:gd name="T44" fmla="*/ 83 w 112"/>
                  <a:gd name="T45" fmla="*/ 49 h 52"/>
                  <a:gd name="T46" fmla="*/ 82 w 112"/>
                  <a:gd name="T47" fmla="*/ 46 h 52"/>
                  <a:gd name="T48" fmla="*/ 38 w 112"/>
                  <a:gd name="T49" fmla="*/ 47 h 52"/>
                  <a:gd name="T50" fmla="*/ 29 w 112"/>
                  <a:gd name="T51" fmla="*/ 46 h 52"/>
                  <a:gd name="T52" fmla="*/ 29 w 112"/>
                  <a:gd name="T53" fmla="*/ 46 h 52"/>
                  <a:gd name="T54" fmla="*/ 21 w 112"/>
                  <a:gd name="T55" fmla="*/ 39 h 52"/>
                  <a:gd name="T56" fmla="*/ 18 w 112"/>
                  <a:gd name="T57" fmla="*/ 29 h 52"/>
                  <a:gd name="T58" fmla="*/ 6 w 112"/>
                  <a:gd name="T59" fmla="*/ 26 h 52"/>
                  <a:gd name="T60" fmla="*/ 3 w 112"/>
                  <a:gd name="T61" fmla="*/ 23 h 52"/>
                  <a:gd name="T62" fmla="*/ 3 w 112"/>
                  <a:gd name="T63" fmla="*/ 23 h 52"/>
                  <a:gd name="T64" fmla="*/ 13 w 112"/>
                  <a:gd name="T65" fmla="*/ 15 h 52"/>
                  <a:gd name="T66" fmla="*/ 18 w 112"/>
                  <a:gd name="T67" fmla="*/ 14 h 52"/>
                  <a:gd name="T68" fmla="*/ 19 w 112"/>
                  <a:gd name="T69" fmla="*/ 12 h 52"/>
                  <a:gd name="T70" fmla="*/ 25 w 112"/>
                  <a:gd name="T71" fmla="*/ 3 h 52"/>
                  <a:gd name="T72" fmla="*/ 25 w 112"/>
                  <a:gd name="T73" fmla="*/ 3 h 52"/>
                  <a:gd name="T74" fmla="*/ 25 w 112"/>
                  <a:gd name="T75" fmla="*/ 3 h 52"/>
                  <a:gd name="T76" fmla="*/ 25 w 112"/>
                  <a:gd name="T77" fmla="*/ 3 h 52"/>
                  <a:gd name="T78" fmla="*/ 61 w 112"/>
                  <a:gd name="T79" fmla="*/ 7 h 52"/>
                  <a:gd name="T80" fmla="*/ 86 w 112"/>
                  <a:gd name="T81" fmla="*/ 2 h 52"/>
                  <a:gd name="T82" fmla="*/ 86 w 112"/>
                  <a:gd name="T83" fmla="*/ 3 h 52"/>
                  <a:gd name="T84" fmla="*/ 86 w 112"/>
                  <a:gd name="T85" fmla="*/ 3 h 52"/>
                  <a:gd name="T86" fmla="*/ 86 w 112"/>
                  <a:gd name="T87" fmla="*/ 3 h 52"/>
                  <a:gd name="T88" fmla="*/ 90 w 112"/>
                  <a:gd name="T89" fmla="*/ 4 h 52"/>
                  <a:gd name="T90" fmla="*/ 92 w 112"/>
                  <a:gd name="T91" fmla="*/ 13 h 52"/>
                  <a:gd name="T92" fmla="*/ 94 w 112"/>
                  <a:gd name="T93" fmla="*/ 14 h 52"/>
                  <a:gd name="T94" fmla="*/ 107 w 112"/>
                  <a:gd name="T95" fmla="*/ 20 h 52"/>
                  <a:gd name="T96" fmla="*/ 109 w 112"/>
                  <a:gd name="T97" fmla="*/ 23 h 52"/>
                  <a:gd name="T98" fmla="*/ 105 w 112"/>
                  <a:gd name="T99" fmla="*/ 26 h 52"/>
                  <a:gd name="T100" fmla="*/ 94 w 112"/>
                  <a:gd name="T101" fmla="*/ 29 h 52"/>
                  <a:gd name="T102" fmla="*/ 90 w 112"/>
                  <a:gd name="T103" fmla="*/ 40 h 52"/>
                  <a:gd name="T104" fmla="*/ 83 w 112"/>
                  <a:gd name="T105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52"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9" y="47"/>
                      <a:pt x="91" y="44"/>
                      <a:pt x="93" y="41"/>
                    </a:cubicBezTo>
                    <a:cubicBezTo>
                      <a:pt x="94" y="38"/>
                      <a:pt x="94" y="35"/>
                      <a:pt x="94" y="33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1"/>
                      <a:pt x="97" y="31"/>
                      <a:pt x="98" y="30"/>
                    </a:cubicBezTo>
                    <a:cubicBezTo>
                      <a:pt x="101" y="30"/>
                      <a:pt x="104" y="29"/>
                      <a:pt x="106" y="29"/>
                    </a:cubicBezTo>
                    <a:cubicBezTo>
                      <a:pt x="108" y="28"/>
                      <a:pt x="109" y="28"/>
                      <a:pt x="110" y="27"/>
                    </a:cubicBezTo>
                    <a:cubicBezTo>
                      <a:pt x="111" y="26"/>
                      <a:pt x="112" y="25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1"/>
                      <a:pt x="110" y="19"/>
                      <a:pt x="109" y="18"/>
                    </a:cubicBezTo>
                    <a:cubicBezTo>
                      <a:pt x="106" y="15"/>
                      <a:pt x="102" y="14"/>
                      <a:pt x="99" y="13"/>
                    </a:cubicBezTo>
                    <a:cubicBezTo>
                      <a:pt x="96" y="11"/>
                      <a:pt x="94" y="11"/>
                      <a:pt x="94" y="1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7"/>
                      <a:pt x="94" y="4"/>
                      <a:pt x="92" y="2"/>
                    </a:cubicBezTo>
                    <a:cubicBezTo>
                      <a:pt x="90" y="1"/>
                      <a:pt x="88" y="0"/>
                      <a:pt x="87" y="0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78" y="3"/>
                      <a:pt x="69" y="4"/>
                      <a:pt x="61" y="4"/>
                    </a:cubicBezTo>
                    <a:cubicBezTo>
                      <a:pt x="52" y="4"/>
                      <a:pt x="43" y="3"/>
                      <a:pt x="37" y="2"/>
                    </a:cubicBezTo>
                    <a:cubicBezTo>
                      <a:pt x="33" y="1"/>
                      <a:pt x="31" y="1"/>
                      <a:pt x="29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2" y="0"/>
                      <a:pt x="20" y="2"/>
                    </a:cubicBezTo>
                    <a:cubicBezTo>
                      <a:pt x="18" y="4"/>
                      <a:pt x="17" y="7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3" y="12"/>
                      <a:pt x="9" y="14"/>
                    </a:cubicBezTo>
                    <a:cubicBezTo>
                      <a:pt x="7" y="15"/>
                      <a:pt x="4" y="16"/>
                      <a:pt x="3" y="18"/>
                    </a:cubicBezTo>
                    <a:cubicBezTo>
                      <a:pt x="1" y="19"/>
                      <a:pt x="0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2" y="28"/>
                      <a:pt x="4" y="28"/>
                      <a:pt x="5" y="29"/>
                    </a:cubicBezTo>
                    <a:cubicBezTo>
                      <a:pt x="8" y="29"/>
                      <a:pt x="11" y="30"/>
                      <a:pt x="13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8" y="35"/>
                      <a:pt x="17" y="39"/>
                      <a:pt x="19" y="42"/>
                    </a:cubicBezTo>
                    <a:cubicBezTo>
                      <a:pt x="19" y="44"/>
                      <a:pt x="20" y="45"/>
                      <a:pt x="22" y="47"/>
                    </a:cubicBezTo>
                    <a:cubicBezTo>
                      <a:pt x="23" y="48"/>
                      <a:pt x="25" y="49"/>
                      <a:pt x="28" y="49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44" y="52"/>
                      <a:pt x="60" y="52"/>
                    </a:cubicBezTo>
                    <a:cubicBezTo>
                      <a:pt x="69" y="52"/>
                      <a:pt x="77" y="51"/>
                      <a:pt x="83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76" y="48"/>
                      <a:pt x="68" y="49"/>
                      <a:pt x="60" y="49"/>
                    </a:cubicBezTo>
                    <a:cubicBezTo>
                      <a:pt x="52" y="49"/>
                      <a:pt x="44" y="48"/>
                      <a:pt x="38" y="47"/>
                    </a:cubicBezTo>
                    <a:cubicBezTo>
                      <a:pt x="36" y="47"/>
                      <a:pt x="33" y="47"/>
                      <a:pt x="31" y="46"/>
                    </a:cubicBezTo>
                    <a:cubicBezTo>
                      <a:pt x="30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6"/>
                      <a:pt x="25" y="45"/>
                      <a:pt x="24" y="44"/>
                    </a:cubicBezTo>
                    <a:cubicBezTo>
                      <a:pt x="22" y="43"/>
                      <a:pt x="21" y="41"/>
                      <a:pt x="21" y="39"/>
                    </a:cubicBezTo>
                    <a:cubicBezTo>
                      <a:pt x="20" y="37"/>
                      <a:pt x="20" y="34"/>
                      <a:pt x="20" y="32"/>
                    </a:cubicBezTo>
                    <a:cubicBezTo>
                      <a:pt x="20" y="31"/>
                      <a:pt x="19" y="30"/>
                      <a:pt x="18" y="29"/>
                    </a:cubicBezTo>
                    <a:cubicBezTo>
                      <a:pt x="17" y="28"/>
                      <a:pt x="15" y="28"/>
                      <a:pt x="14" y="27"/>
                    </a:cubicBezTo>
                    <a:cubicBezTo>
                      <a:pt x="11" y="27"/>
                      <a:pt x="8" y="26"/>
                      <a:pt x="6" y="26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1"/>
                      <a:pt x="5" y="20"/>
                    </a:cubicBezTo>
                    <a:cubicBezTo>
                      <a:pt x="7" y="18"/>
                      <a:pt x="10" y="16"/>
                      <a:pt x="13" y="15"/>
                    </a:cubicBezTo>
                    <a:cubicBezTo>
                      <a:pt x="14" y="15"/>
                      <a:pt x="16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8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42" y="7"/>
                      <a:pt x="61" y="7"/>
                    </a:cubicBezTo>
                    <a:cubicBezTo>
                      <a:pt x="69" y="7"/>
                      <a:pt x="78" y="6"/>
                      <a:pt x="86" y="3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8" y="3"/>
                      <a:pt x="89" y="3"/>
                      <a:pt x="90" y="4"/>
                    </a:cubicBezTo>
                    <a:cubicBezTo>
                      <a:pt x="91" y="6"/>
                      <a:pt x="92" y="8"/>
                      <a:pt x="92" y="12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3" y="14"/>
                      <a:pt x="94" y="14"/>
                    </a:cubicBezTo>
                    <a:cubicBezTo>
                      <a:pt x="95" y="14"/>
                      <a:pt x="99" y="16"/>
                      <a:pt x="103" y="17"/>
                    </a:cubicBezTo>
                    <a:cubicBezTo>
                      <a:pt x="105" y="18"/>
                      <a:pt x="106" y="19"/>
                      <a:pt x="107" y="20"/>
                    </a:cubicBezTo>
                    <a:cubicBezTo>
                      <a:pt x="108" y="21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9" y="24"/>
                      <a:pt x="109" y="24"/>
                      <a:pt x="108" y="24"/>
                    </a:cubicBezTo>
                    <a:cubicBezTo>
                      <a:pt x="108" y="25"/>
                      <a:pt x="107" y="25"/>
                      <a:pt x="105" y="26"/>
                    </a:cubicBezTo>
                    <a:cubicBezTo>
                      <a:pt x="103" y="26"/>
                      <a:pt x="100" y="27"/>
                      <a:pt x="97" y="27"/>
                    </a:cubicBezTo>
                    <a:cubicBezTo>
                      <a:pt x="96" y="28"/>
                      <a:pt x="95" y="28"/>
                      <a:pt x="94" y="29"/>
                    </a:cubicBezTo>
                    <a:cubicBezTo>
                      <a:pt x="93" y="29"/>
                      <a:pt x="92" y="31"/>
                      <a:pt x="91" y="32"/>
                    </a:cubicBezTo>
                    <a:cubicBezTo>
                      <a:pt x="91" y="35"/>
                      <a:pt x="91" y="38"/>
                      <a:pt x="90" y="40"/>
                    </a:cubicBezTo>
                    <a:cubicBezTo>
                      <a:pt x="89" y="42"/>
                      <a:pt x="87" y="45"/>
                      <a:pt x="82" y="46"/>
                    </a:cubicBezTo>
                    <a:lnTo>
                      <a:pt x="8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709"/>
              <p:cNvSpPr>
                <a:spLocks/>
              </p:cNvSpPr>
              <p:nvPr/>
            </p:nvSpPr>
            <p:spPr bwMode="auto">
              <a:xfrm>
                <a:off x="1781613" y="2206138"/>
                <a:ext cx="222250" cy="74613"/>
              </a:xfrm>
              <a:custGeom>
                <a:avLst/>
                <a:gdLst>
                  <a:gd name="T0" fmla="*/ 97 w 139"/>
                  <a:gd name="T1" fmla="*/ 43 h 46"/>
                  <a:gd name="T2" fmla="*/ 104 w 139"/>
                  <a:gd name="T3" fmla="*/ 33 h 46"/>
                  <a:gd name="T4" fmla="*/ 102 w 139"/>
                  <a:gd name="T5" fmla="*/ 30 h 46"/>
                  <a:gd name="T6" fmla="*/ 129 w 139"/>
                  <a:gd name="T7" fmla="*/ 23 h 46"/>
                  <a:gd name="T8" fmla="*/ 139 w 139"/>
                  <a:gd name="T9" fmla="*/ 10 h 46"/>
                  <a:gd name="T10" fmla="*/ 137 w 139"/>
                  <a:gd name="T11" fmla="*/ 7 h 46"/>
                  <a:gd name="T12" fmla="*/ 119 w 139"/>
                  <a:gd name="T13" fmla="*/ 8 h 46"/>
                  <a:gd name="T14" fmla="*/ 107 w 139"/>
                  <a:gd name="T15" fmla="*/ 9 h 46"/>
                  <a:gd name="T16" fmla="*/ 103 w 139"/>
                  <a:gd name="T17" fmla="*/ 10 h 46"/>
                  <a:gd name="T18" fmla="*/ 105 w 139"/>
                  <a:gd name="T19" fmla="*/ 9 h 46"/>
                  <a:gd name="T20" fmla="*/ 101 w 139"/>
                  <a:gd name="T21" fmla="*/ 0 h 46"/>
                  <a:gd name="T22" fmla="*/ 76 w 139"/>
                  <a:gd name="T23" fmla="*/ 2 h 46"/>
                  <a:gd name="T24" fmla="*/ 42 w 139"/>
                  <a:gd name="T25" fmla="*/ 0 h 46"/>
                  <a:gd name="T26" fmla="*/ 38 w 139"/>
                  <a:gd name="T27" fmla="*/ 0 h 46"/>
                  <a:gd name="T28" fmla="*/ 34 w 139"/>
                  <a:gd name="T29" fmla="*/ 9 h 46"/>
                  <a:gd name="T30" fmla="*/ 35 w 139"/>
                  <a:gd name="T31" fmla="*/ 10 h 46"/>
                  <a:gd name="T32" fmla="*/ 32 w 139"/>
                  <a:gd name="T33" fmla="*/ 9 h 46"/>
                  <a:gd name="T34" fmla="*/ 20 w 139"/>
                  <a:gd name="T35" fmla="*/ 8 h 46"/>
                  <a:gd name="T36" fmla="*/ 2 w 139"/>
                  <a:gd name="T37" fmla="*/ 7 h 46"/>
                  <a:gd name="T38" fmla="*/ 0 w 139"/>
                  <a:gd name="T39" fmla="*/ 10 h 46"/>
                  <a:gd name="T40" fmla="*/ 37 w 139"/>
                  <a:gd name="T41" fmla="*/ 32 h 46"/>
                  <a:gd name="T42" fmla="*/ 35 w 139"/>
                  <a:gd name="T43" fmla="*/ 30 h 46"/>
                  <a:gd name="T44" fmla="*/ 36 w 139"/>
                  <a:gd name="T45" fmla="*/ 39 h 46"/>
                  <a:gd name="T46" fmla="*/ 42 w 139"/>
                  <a:gd name="T47" fmla="*/ 43 h 46"/>
                  <a:gd name="T48" fmla="*/ 73 w 139"/>
                  <a:gd name="T49" fmla="*/ 46 h 46"/>
                  <a:gd name="T50" fmla="*/ 96 w 139"/>
                  <a:gd name="T51" fmla="*/ 42 h 46"/>
                  <a:gd name="T52" fmla="*/ 96 w 139"/>
                  <a:gd name="T53" fmla="*/ 42 h 46"/>
                  <a:gd name="T54" fmla="*/ 73 w 139"/>
                  <a:gd name="T55" fmla="*/ 43 h 46"/>
                  <a:gd name="T56" fmla="*/ 45 w 139"/>
                  <a:gd name="T57" fmla="*/ 41 h 46"/>
                  <a:gd name="T58" fmla="*/ 43 w 139"/>
                  <a:gd name="T59" fmla="*/ 42 h 46"/>
                  <a:gd name="T60" fmla="*/ 39 w 139"/>
                  <a:gd name="T61" fmla="*/ 37 h 46"/>
                  <a:gd name="T62" fmla="*/ 38 w 139"/>
                  <a:gd name="T63" fmla="*/ 31 h 46"/>
                  <a:gd name="T64" fmla="*/ 38 w 139"/>
                  <a:gd name="T65" fmla="*/ 30 h 46"/>
                  <a:gd name="T66" fmla="*/ 37 w 139"/>
                  <a:gd name="T67" fmla="*/ 29 h 46"/>
                  <a:gd name="T68" fmla="*/ 5 w 139"/>
                  <a:gd name="T69" fmla="*/ 14 h 46"/>
                  <a:gd name="T70" fmla="*/ 3 w 139"/>
                  <a:gd name="T71" fmla="*/ 10 h 46"/>
                  <a:gd name="T72" fmla="*/ 6 w 139"/>
                  <a:gd name="T73" fmla="*/ 9 h 46"/>
                  <a:gd name="T74" fmla="*/ 26 w 139"/>
                  <a:gd name="T75" fmla="*/ 12 h 46"/>
                  <a:gd name="T76" fmla="*/ 37 w 139"/>
                  <a:gd name="T77" fmla="*/ 11 h 46"/>
                  <a:gd name="T78" fmla="*/ 37 w 139"/>
                  <a:gd name="T79" fmla="*/ 9 h 46"/>
                  <a:gd name="T80" fmla="*/ 39 w 139"/>
                  <a:gd name="T81" fmla="*/ 3 h 46"/>
                  <a:gd name="T82" fmla="*/ 39 w 139"/>
                  <a:gd name="T83" fmla="*/ 2 h 46"/>
                  <a:gd name="T84" fmla="*/ 39 w 139"/>
                  <a:gd name="T85" fmla="*/ 2 h 46"/>
                  <a:gd name="T86" fmla="*/ 39 w 139"/>
                  <a:gd name="T87" fmla="*/ 2 h 46"/>
                  <a:gd name="T88" fmla="*/ 38 w 139"/>
                  <a:gd name="T89" fmla="*/ 1 h 46"/>
                  <a:gd name="T90" fmla="*/ 76 w 139"/>
                  <a:gd name="T91" fmla="*/ 5 h 46"/>
                  <a:gd name="T92" fmla="*/ 101 w 139"/>
                  <a:gd name="T93" fmla="*/ 1 h 46"/>
                  <a:gd name="T94" fmla="*/ 100 w 139"/>
                  <a:gd name="T95" fmla="*/ 2 h 46"/>
                  <a:gd name="T96" fmla="*/ 100 w 139"/>
                  <a:gd name="T97" fmla="*/ 2 h 46"/>
                  <a:gd name="T98" fmla="*/ 100 w 139"/>
                  <a:gd name="T99" fmla="*/ 2 h 46"/>
                  <a:gd name="T100" fmla="*/ 102 w 139"/>
                  <a:gd name="T101" fmla="*/ 10 h 46"/>
                  <a:gd name="T102" fmla="*/ 103 w 139"/>
                  <a:gd name="T103" fmla="*/ 11 h 46"/>
                  <a:gd name="T104" fmla="*/ 120 w 139"/>
                  <a:gd name="T105" fmla="*/ 11 h 46"/>
                  <a:gd name="T106" fmla="*/ 135 w 139"/>
                  <a:gd name="T107" fmla="*/ 9 h 46"/>
                  <a:gd name="T108" fmla="*/ 136 w 139"/>
                  <a:gd name="T109" fmla="*/ 10 h 46"/>
                  <a:gd name="T110" fmla="*/ 102 w 139"/>
                  <a:gd name="T111" fmla="*/ 29 h 46"/>
                  <a:gd name="T112" fmla="*/ 101 w 139"/>
                  <a:gd name="T113" fmla="*/ 30 h 46"/>
                  <a:gd name="T114" fmla="*/ 101 w 139"/>
                  <a:gd name="T115" fmla="*/ 33 h 46"/>
                  <a:gd name="T116" fmla="*/ 96 w 139"/>
                  <a:gd name="T117" fmla="*/ 41 h 46"/>
                  <a:gd name="T118" fmla="*/ 96 w 139"/>
                  <a:gd name="T1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46">
                    <a:moveTo>
                      <a:pt x="96" y="42"/>
                    </a:moveTo>
                    <a:cubicBezTo>
                      <a:pt x="97" y="43"/>
                      <a:pt x="97" y="43"/>
                      <a:pt x="97" y="43"/>
                    </a:cubicBezTo>
                    <a:cubicBezTo>
                      <a:pt x="100" y="43"/>
                      <a:pt x="102" y="41"/>
                      <a:pt x="103" y="39"/>
                    </a:cubicBezTo>
                    <a:cubicBezTo>
                      <a:pt x="104" y="37"/>
                      <a:pt x="104" y="35"/>
                      <a:pt x="104" y="33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13" y="31"/>
                      <a:pt x="122" y="27"/>
                      <a:pt x="129" y="23"/>
                    </a:cubicBezTo>
                    <a:cubicBezTo>
                      <a:pt x="132" y="21"/>
                      <a:pt x="135" y="19"/>
                      <a:pt x="136" y="16"/>
                    </a:cubicBezTo>
                    <a:cubicBezTo>
                      <a:pt x="138" y="14"/>
                      <a:pt x="139" y="12"/>
                      <a:pt x="139" y="10"/>
                    </a:cubicBezTo>
                    <a:cubicBezTo>
                      <a:pt x="139" y="10"/>
                      <a:pt x="139" y="10"/>
                      <a:pt x="139" y="9"/>
                    </a:cubicBezTo>
                    <a:cubicBezTo>
                      <a:pt x="139" y="8"/>
                      <a:pt x="138" y="7"/>
                      <a:pt x="137" y="7"/>
                    </a:cubicBezTo>
                    <a:cubicBezTo>
                      <a:pt x="135" y="6"/>
                      <a:pt x="134" y="6"/>
                      <a:pt x="133" y="6"/>
                    </a:cubicBezTo>
                    <a:cubicBezTo>
                      <a:pt x="128" y="6"/>
                      <a:pt x="122" y="8"/>
                      <a:pt x="119" y="8"/>
                    </a:cubicBezTo>
                    <a:cubicBezTo>
                      <a:pt x="118" y="9"/>
                      <a:pt x="115" y="9"/>
                      <a:pt x="113" y="9"/>
                    </a:cubicBezTo>
                    <a:cubicBezTo>
                      <a:pt x="111" y="9"/>
                      <a:pt x="108" y="9"/>
                      <a:pt x="107" y="9"/>
                    </a:cubicBezTo>
                    <a:cubicBezTo>
                      <a:pt x="105" y="9"/>
                      <a:pt x="104" y="8"/>
                      <a:pt x="104" y="8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3"/>
                      <a:pt x="102" y="0"/>
                      <a:pt x="102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4" y="2"/>
                      <a:pt x="85" y="2"/>
                      <a:pt x="76" y="2"/>
                    </a:cubicBezTo>
                    <a:cubicBezTo>
                      <a:pt x="67" y="2"/>
                      <a:pt x="57" y="2"/>
                      <a:pt x="50" y="1"/>
                    </a:cubicBezTo>
                    <a:cubicBezTo>
                      <a:pt x="47" y="1"/>
                      <a:pt x="44" y="0"/>
                      <a:pt x="42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4" y="3"/>
                      <a:pt x="34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9"/>
                      <a:pt x="32" y="9"/>
                    </a:cubicBezTo>
                    <a:cubicBezTo>
                      <a:pt x="31" y="9"/>
                      <a:pt x="28" y="9"/>
                      <a:pt x="26" y="9"/>
                    </a:cubicBezTo>
                    <a:cubicBezTo>
                      <a:pt x="24" y="9"/>
                      <a:pt x="21" y="9"/>
                      <a:pt x="20" y="8"/>
                    </a:cubicBezTo>
                    <a:cubicBezTo>
                      <a:pt x="17" y="8"/>
                      <a:pt x="11" y="6"/>
                      <a:pt x="6" y="6"/>
                    </a:cubicBezTo>
                    <a:cubicBezTo>
                      <a:pt x="5" y="6"/>
                      <a:pt x="4" y="6"/>
                      <a:pt x="2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8" y="23"/>
                      <a:pt x="21" y="31"/>
                      <a:pt x="37" y="32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3"/>
                    </a:cubicBezTo>
                    <a:cubicBezTo>
                      <a:pt x="35" y="35"/>
                      <a:pt x="35" y="37"/>
                      <a:pt x="36" y="39"/>
                    </a:cubicBezTo>
                    <a:cubicBezTo>
                      <a:pt x="37" y="41"/>
                      <a:pt x="39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56" y="46"/>
                      <a:pt x="73" y="46"/>
                    </a:cubicBezTo>
                    <a:cubicBezTo>
                      <a:pt x="81" y="46"/>
                      <a:pt x="89" y="46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89" y="43"/>
                      <a:pt x="80" y="43"/>
                      <a:pt x="73" y="43"/>
                    </a:cubicBezTo>
                    <a:cubicBezTo>
                      <a:pt x="65" y="43"/>
                      <a:pt x="57" y="43"/>
                      <a:pt x="52" y="42"/>
                    </a:cubicBezTo>
                    <a:cubicBezTo>
                      <a:pt x="49" y="42"/>
                      <a:pt x="47" y="41"/>
                      <a:pt x="45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1" y="40"/>
                      <a:pt x="40" y="39"/>
                      <a:pt x="39" y="37"/>
                    </a:cubicBezTo>
                    <a:cubicBezTo>
                      <a:pt x="38" y="36"/>
                      <a:pt x="38" y="34"/>
                      <a:pt x="38" y="33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27" y="28"/>
                      <a:pt x="18" y="25"/>
                      <a:pt x="12" y="21"/>
                    </a:cubicBezTo>
                    <a:cubicBezTo>
                      <a:pt x="9" y="19"/>
                      <a:pt x="6" y="16"/>
                      <a:pt x="5" y="14"/>
                    </a:cubicBezTo>
                    <a:cubicBezTo>
                      <a:pt x="3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10" y="9"/>
                      <a:pt x="16" y="11"/>
                      <a:pt x="19" y="11"/>
                    </a:cubicBezTo>
                    <a:cubicBezTo>
                      <a:pt x="21" y="12"/>
                      <a:pt x="24" y="12"/>
                      <a:pt x="26" y="12"/>
                    </a:cubicBezTo>
                    <a:cubicBezTo>
                      <a:pt x="31" y="12"/>
                      <a:pt x="36" y="11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57" y="5"/>
                      <a:pt x="76" y="5"/>
                    </a:cubicBezTo>
                    <a:cubicBezTo>
                      <a:pt x="85" y="5"/>
                      <a:pt x="94" y="5"/>
                      <a:pt x="101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2" y="5"/>
                      <a:pt x="102" y="9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8" y="12"/>
                      <a:pt x="113" y="12"/>
                    </a:cubicBezTo>
                    <a:cubicBezTo>
                      <a:pt x="115" y="12"/>
                      <a:pt x="118" y="12"/>
                      <a:pt x="120" y="11"/>
                    </a:cubicBezTo>
                    <a:cubicBezTo>
                      <a:pt x="123" y="11"/>
                      <a:pt x="129" y="9"/>
                      <a:pt x="133" y="9"/>
                    </a:cubicBezTo>
                    <a:cubicBezTo>
                      <a:pt x="134" y="9"/>
                      <a:pt x="135" y="9"/>
                      <a:pt x="135" y="9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1"/>
                      <a:pt x="136" y="13"/>
                      <a:pt x="134" y="14"/>
                    </a:cubicBezTo>
                    <a:cubicBezTo>
                      <a:pt x="129" y="20"/>
                      <a:pt x="117" y="28"/>
                      <a:pt x="102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2"/>
                      <a:pt x="101" y="33"/>
                    </a:cubicBezTo>
                    <a:cubicBezTo>
                      <a:pt x="101" y="34"/>
                      <a:pt x="101" y="36"/>
                      <a:pt x="100" y="37"/>
                    </a:cubicBezTo>
                    <a:cubicBezTo>
                      <a:pt x="99" y="39"/>
                      <a:pt x="98" y="40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710"/>
              <p:cNvSpPr>
                <a:spLocks/>
              </p:cNvSpPr>
              <p:nvPr/>
            </p:nvSpPr>
            <p:spPr bwMode="auto">
              <a:xfrm>
                <a:off x="1783201" y="2290276"/>
                <a:ext cx="219075" cy="84138"/>
              </a:xfrm>
              <a:custGeom>
                <a:avLst/>
                <a:gdLst>
                  <a:gd name="T0" fmla="*/ 97 w 137"/>
                  <a:gd name="T1" fmla="*/ 50 h 53"/>
                  <a:gd name="T2" fmla="*/ 106 w 137"/>
                  <a:gd name="T3" fmla="*/ 42 h 53"/>
                  <a:gd name="T4" fmla="*/ 106 w 137"/>
                  <a:gd name="T5" fmla="*/ 36 h 53"/>
                  <a:gd name="T6" fmla="*/ 104 w 137"/>
                  <a:gd name="T7" fmla="*/ 29 h 53"/>
                  <a:gd name="T8" fmla="*/ 110 w 137"/>
                  <a:gd name="T9" fmla="*/ 31 h 53"/>
                  <a:gd name="T10" fmla="*/ 136 w 137"/>
                  <a:gd name="T11" fmla="*/ 21 h 53"/>
                  <a:gd name="T12" fmla="*/ 134 w 137"/>
                  <a:gd name="T13" fmla="*/ 13 h 53"/>
                  <a:gd name="T14" fmla="*/ 125 w 137"/>
                  <a:gd name="T15" fmla="*/ 12 h 53"/>
                  <a:gd name="T16" fmla="*/ 112 w 137"/>
                  <a:gd name="T17" fmla="*/ 10 h 53"/>
                  <a:gd name="T18" fmla="*/ 107 w 137"/>
                  <a:gd name="T19" fmla="*/ 8 h 53"/>
                  <a:gd name="T20" fmla="*/ 106 w 137"/>
                  <a:gd name="T21" fmla="*/ 9 h 53"/>
                  <a:gd name="T22" fmla="*/ 103 w 137"/>
                  <a:gd name="T23" fmla="*/ 2 h 53"/>
                  <a:gd name="T24" fmla="*/ 99 w 137"/>
                  <a:gd name="T25" fmla="*/ 0 h 53"/>
                  <a:gd name="T26" fmla="*/ 72 w 137"/>
                  <a:gd name="T27" fmla="*/ 3 h 53"/>
                  <a:gd name="T28" fmla="*/ 40 w 137"/>
                  <a:gd name="T29" fmla="*/ 1 h 53"/>
                  <a:gd name="T30" fmla="*/ 37 w 137"/>
                  <a:gd name="T31" fmla="*/ 0 h 53"/>
                  <a:gd name="T32" fmla="*/ 33 w 137"/>
                  <a:gd name="T33" fmla="*/ 2 h 53"/>
                  <a:gd name="T34" fmla="*/ 30 w 137"/>
                  <a:gd name="T35" fmla="*/ 9 h 53"/>
                  <a:gd name="T36" fmla="*/ 29 w 137"/>
                  <a:gd name="T37" fmla="*/ 8 h 53"/>
                  <a:gd name="T38" fmla="*/ 11 w 137"/>
                  <a:gd name="T39" fmla="*/ 12 h 53"/>
                  <a:gd name="T40" fmla="*/ 2 w 137"/>
                  <a:gd name="T41" fmla="*/ 13 h 53"/>
                  <a:gd name="T42" fmla="*/ 1 w 137"/>
                  <a:gd name="T43" fmla="*/ 21 h 53"/>
                  <a:gd name="T44" fmla="*/ 26 w 137"/>
                  <a:gd name="T45" fmla="*/ 31 h 53"/>
                  <a:gd name="T46" fmla="*/ 32 w 137"/>
                  <a:gd name="T47" fmla="*/ 29 h 53"/>
                  <a:gd name="T48" fmla="*/ 31 w 137"/>
                  <a:gd name="T49" fmla="*/ 36 h 53"/>
                  <a:gd name="T50" fmla="*/ 30 w 137"/>
                  <a:gd name="T51" fmla="*/ 42 h 53"/>
                  <a:gd name="T52" fmla="*/ 39 w 137"/>
                  <a:gd name="T53" fmla="*/ 50 h 53"/>
                  <a:gd name="T54" fmla="*/ 39 w 137"/>
                  <a:gd name="T55" fmla="*/ 50 h 53"/>
                  <a:gd name="T56" fmla="*/ 97 w 137"/>
                  <a:gd name="T57" fmla="*/ 50 h 53"/>
                  <a:gd name="T58" fmla="*/ 97 w 137"/>
                  <a:gd name="T59" fmla="*/ 50 h 53"/>
                  <a:gd name="T60" fmla="*/ 97 w 137"/>
                  <a:gd name="T61" fmla="*/ 47 h 53"/>
                  <a:gd name="T62" fmla="*/ 49 w 137"/>
                  <a:gd name="T63" fmla="*/ 48 h 53"/>
                  <a:gd name="T64" fmla="*/ 40 w 137"/>
                  <a:gd name="T65" fmla="*/ 47 h 53"/>
                  <a:gd name="T66" fmla="*/ 40 w 137"/>
                  <a:gd name="T67" fmla="*/ 47 h 53"/>
                  <a:gd name="T68" fmla="*/ 33 w 137"/>
                  <a:gd name="T69" fmla="*/ 42 h 53"/>
                  <a:gd name="T70" fmla="*/ 34 w 137"/>
                  <a:gd name="T71" fmla="*/ 36 h 53"/>
                  <a:gd name="T72" fmla="*/ 33 w 137"/>
                  <a:gd name="T73" fmla="*/ 27 h 53"/>
                  <a:gd name="T74" fmla="*/ 26 w 137"/>
                  <a:gd name="T75" fmla="*/ 28 h 53"/>
                  <a:gd name="T76" fmla="*/ 3 w 137"/>
                  <a:gd name="T77" fmla="*/ 19 h 53"/>
                  <a:gd name="T78" fmla="*/ 3 w 137"/>
                  <a:gd name="T79" fmla="*/ 16 h 53"/>
                  <a:gd name="T80" fmla="*/ 11 w 137"/>
                  <a:gd name="T81" fmla="*/ 15 h 53"/>
                  <a:gd name="T82" fmla="*/ 31 w 137"/>
                  <a:gd name="T83" fmla="*/ 11 h 53"/>
                  <a:gd name="T84" fmla="*/ 32 w 137"/>
                  <a:gd name="T85" fmla="*/ 10 h 53"/>
                  <a:gd name="T86" fmla="*/ 37 w 137"/>
                  <a:gd name="T87" fmla="*/ 3 h 53"/>
                  <a:gd name="T88" fmla="*/ 38 w 137"/>
                  <a:gd name="T89" fmla="*/ 3 h 53"/>
                  <a:gd name="T90" fmla="*/ 37 w 137"/>
                  <a:gd name="T91" fmla="*/ 2 h 53"/>
                  <a:gd name="T92" fmla="*/ 72 w 137"/>
                  <a:gd name="T93" fmla="*/ 6 h 53"/>
                  <a:gd name="T94" fmla="*/ 99 w 137"/>
                  <a:gd name="T95" fmla="*/ 2 h 53"/>
                  <a:gd name="T96" fmla="*/ 99 w 137"/>
                  <a:gd name="T97" fmla="*/ 3 h 53"/>
                  <a:gd name="T98" fmla="*/ 104 w 137"/>
                  <a:gd name="T99" fmla="*/ 10 h 53"/>
                  <a:gd name="T100" fmla="*/ 105 w 137"/>
                  <a:gd name="T101" fmla="*/ 11 h 53"/>
                  <a:gd name="T102" fmla="*/ 125 w 137"/>
                  <a:gd name="T103" fmla="*/ 15 h 53"/>
                  <a:gd name="T104" fmla="*/ 133 w 137"/>
                  <a:gd name="T105" fmla="*/ 16 h 53"/>
                  <a:gd name="T106" fmla="*/ 133 w 137"/>
                  <a:gd name="T107" fmla="*/ 19 h 53"/>
                  <a:gd name="T108" fmla="*/ 110 w 137"/>
                  <a:gd name="T109" fmla="*/ 28 h 53"/>
                  <a:gd name="T110" fmla="*/ 103 w 137"/>
                  <a:gd name="T111" fmla="*/ 27 h 53"/>
                  <a:gd name="T112" fmla="*/ 103 w 137"/>
                  <a:gd name="T113" fmla="*/ 36 h 53"/>
                  <a:gd name="T114" fmla="*/ 103 w 137"/>
                  <a:gd name="T115" fmla="*/ 42 h 53"/>
                  <a:gd name="T116" fmla="*/ 97 w 137"/>
                  <a:gd name="T117" fmla="*/ 47 h 53"/>
                  <a:gd name="T118" fmla="*/ 97 w 137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53">
                    <a:moveTo>
                      <a:pt x="97" y="48"/>
                    </a:moveTo>
                    <a:cubicBezTo>
                      <a:pt x="97" y="50"/>
                      <a:pt x="97" y="50"/>
                      <a:pt x="97" y="50"/>
                    </a:cubicBezTo>
                    <a:cubicBezTo>
                      <a:pt x="100" y="49"/>
                      <a:pt x="103" y="48"/>
                      <a:pt x="104" y="47"/>
                    </a:cubicBezTo>
                    <a:cubicBezTo>
                      <a:pt x="105" y="45"/>
                      <a:pt x="106" y="43"/>
                      <a:pt x="106" y="42"/>
                    </a:cubicBezTo>
                    <a:cubicBezTo>
                      <a:pt x="106" y="41"/>
                      <a:pt x="106" y="40"/>
                      <a:pt x="106" y="40"/>
                    </a:cubicBezTo>
                    <a:cubicBezTo>
                      <a:pt x="106" y="39"/>
                      <a:pt x="106" y="37"/>
                      <a:pt x="106" y="36"/>
                    </a:cubicBezTo>
                    <a:cubicBezTo>
                      <a:pt x="106" y="32"/>
                      <a:pt x="106" y="29"/>
                      <a:pt x="106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6" y="30"/>
                      <a:pt x="108" y="31"/>
                      <a:pt x="110" y="31"/>
                    </a:cubicBezTo>
                    <a:cubicBezTo>
                      <a:pt x="116" y="31"/>
                      <a:pt x="122" y="29"/>
                      <a:pt x="126" y="28"/>
                    </a:cubicBezTo>
                    <a:cubicBezTo>
                      <a:pt x="131" y="26"/>
                      <a:pt x="134" y="24"/>
                      <a:pt x="136" y="21"/>
                    </a:cubicBezTo>
                    <a:cubicBezTo>
                      <a:pt x="136" y="19"/>
                      <a:pt x="137" y="18"/>
                      <a:pt x="137" y="17"/>
                    </a:cubicBezTo>
                    <a:cubicBezTo>
                      <a:pt x="137" y="15"/>
                      <a:pt x="136" y="14"/>
                      <a:pt x="134" y="13"/>
                    </a:cubicBezTo>
                    <a:cubicBezTo>
                      <a:pt x="133" y="12"/>
                      <a:pt x="131" y="12"/>
                      <a:pt x="129" y="12"/>
                    </a:cubicBezTo>
                    <a:cubicBezTo>
                      <a:pt x="128" y="12"/>
                      <a:pt x="126" y="12"/>
                      <a:pt x="125" y="12"/>
                    </a:cubicBezTo>
                    <a:cubicBezTo>
                      <a:pt x="124" y="12"/>
                      <a:pt x="123" y="12"/>
                      <a:pt x="122" y="12"/>
                    </a:cubicBezTo>
                    <a:cubicBezTo>
                      <a:pt x="119" y="12"/>
                      <a:pt x="115" y="11"/>
                      <a:pt x="112" y="10"/>
                    </a:cubicBezTo>
                    <a:cubicBezTo>
                      <a:pt x="110" y="10"/>
                      <a:pt x="109" y="9"/>
                      <a:pt x="108" y="9"/>
                    </a:cubicBezTo>
                    <a:cubicBezTo>
                      <a:pt x="108" y="9"/>
                      <a:pt x="107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6"/>
                      <a:pt x="105" y="3"/>
                      <a:pt x="103" y="2"/>
                    </a:cubicBezTo>
                    <a:cubicBezTo>
                      <a:pt x="101" y="1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1" y="2"/>
                      <a:pt x="81" y="3"/>
                      <a:pt x="72" y="3"/>
                    </a:cubicBezTo>
                    <a:cubicBezTo>
                      <a:pt x="63" y="3"/>
                      <a:pt x="55" y="2"/>
                      <a:pt x="48" y="2"/>
                    </a:cubicBezTo>
                    <a:cubicBezTo>
                      <a:pt x="45" y="1"/>
                      <a:pt x="42" y="1"/>
                      <a:pt x="40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29" y="6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9"/>
                      <a:pt x="20" y="12"/>
                      <a:pt x="14" y="12"/>
                    </a:cubicBezTo>
                    <a:cubicBezTo>
                      <a:pt x="13" y="12"/>
                      <a:pt x="12" y="12"/>
                      <a:pt x="11" y="12"/>
                    </a:cubicBezTo>
                    <a:cubicBezTo>
                      <a:pt x="10" y="12"/>
                      <a:pt x="8" y="12"/>
                      <a:pt x="7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" y="24"/>
                      <a:pt x="5" y="26"/>
                      <a:pt x="10" y="28"/>
                    </a:cubicBezTo>
                    <a:cubicBezTo>
                      <a:pt x="14" y="29"/>
                      <a:pt x="20" y="31"/>
                      <a:pt x="26" y="31"/>
                    </a:cubicBezTo>
                    <a:cubicBezTo>
                      <a:pt x="28" y="31"/>
                      <a:pt x="30" y="30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1" y="32"/>
                      <a:pt x="31" y="36"/>
                    </a:cubicBezTo>
                    <a:cubicBezTo>
                      <a:pt x="31" y="37"/>
                      <a:pt x="31" y="39"/>
                      <a:pt x="30" y="40"/>
                    </a:cubicBezTo>
                    <a:cubicBezTo>
                      <a:pt x="30" y="40"/>
                      <a:pt x="30" y="41"/>
                      <a:pt x="30" y="42"/>
                    </a:cubicBezTo>
                    <a:cubicBezTo>
                      <a:pt x="30" y="43"/>
                      <a:pt x="31" y="45"/>
                      <a:pt x="32" y="47"/>
                    </a:cubicBezTo>
                    <a:cubicBezTo>
                      <a:pt x="33" y="48"/>
                      <a:pt x="36" y="49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53" y="53"/>
                      <a:pt x="70" y="53"/>
                    </a:cubicBezTo>
                    <a:cubicBezTo>
                      <a:pt x="79" y="53"/>
                      <a:pt x="88" y="52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88" y="49"/>
                      <a:pt x="79" y="50"/>
                      <a:pt x="70" y="50"/>
                    </a:cubicBezTo>
                    <a:cubicBezTo>
                      <a:pt x="62" y="50"/>
                      <a:pt x="54" y="49"/>
                      <a:pt x="49" y="48"/>
                    </a:cubicBezTo>
                    <a:cubicBezTo>
                      <a:pt x="46" y="48"/>
                      <a:pt x="43" y="48"/>
                      <a:pt x="42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7" y="46"/>
                      <a:pt x="35" y="45"/>
                      <a:pt x="34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39"/>
                      <a:pt x="34" y="37"/>
                      <a:pt x="34" y="36"/>
                    </a:cubicBezTo>
                    <a:cubicBezTo>
                      <a:pt x="34" y="32"/>
                      <a:pt x="33" y="29"/>
                      <a:pt x="33" y="2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28" y="28"/>
                      <a:pt x="26" y="28"/>
                    </a:cubicBezTo>
                    <a:cubicBezTo>
                      <a:pt x="20" y="28"/>
                      <a:pt x="15" y="26"/>
                      <a:pt x="11" y="25"/>
                    </a:cubicBezTo>
                    <a:cubicBezTo>
                      <a:pt x="7" y="23"/>
                      <a:pt x="4" y="21"/>
                      <a:pt x="3" y="19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5"/>
                      <a:pt x="5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22" y="15"/>
                      <a:pt x="31" y="11"/>
                      <a:pt x="31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7"/>
                      <a:pt x="34" y="5"/>
                      <a:pt x="35" y="4"/>
                    </a:cubicBezTo>
                    <a:cubicBezTo>
                      <a:pt x="36" y="4"/>
                      <a:pt x="36" y="4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54" y="6"/>
                      <a:pt x="72" y="6"/>
                    </a:cubicBezTo>
                    <a:cubicBezTo>
                      <a:pt x="81" y="6"/>
                      <a:pt x="91" y="5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100" y="4"/>
                      <a:pt x="101" y="5"/>
                    </a:cubicBezTo>
                    <a:cubicBezTo>
                      <a:pt x="103" y="6"/>
                      <a:pt x="104" y="7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14" y="15"/>
                      <a:pt x="122" y="15"/>
                    </a:cubicBezTo>
                    <a:cubicBezTo>
                      <a:pt x="123" y="15"/>
                      <a:pt x="124" y="15"/>
                      <a:pt x="125" y="15"/>
                    </a:cubicBezTo>
                    <a:cubicBezTo>
                      <a:pt x="127" y="15"/>
                      <a:pt x="128" y="15"/>
                      <a:pt x="129" y="15"/>
                    </a:cubicBezTo>
                    <a:cubicBezTo>
                      <a:pt x="131" y="15"/>
                      <a:pt x="132" y="15"/>
                      <a:pt x="133" y="16"/>
                    </a:cubicBezTo>
                    <a:cubicBezTo>
                      <a:pt x="133" y="16"/>
                      <a:pt x="134" y="16"/>
                      <a:pt x="134" y="17"/>
                    </a:cubicBezTo>
                    <a:cubicBezTo>
                      <a:pt x="134" y="18"/>
                      <a:pt x="133" y="18"/>
                      <a:pt x="133" y="19"/>
                    </a:cubicBezTo>
                    <a:cubicBezTo>
                      <a:pt x="132" y="21"/>
                      <a:pt x="129" y="23"/>
                      <a:pt x="125" y="25"/>
                    </a:cubicBezTo>
                    <a:cubicBezTo>
                      <a:pt x="121" y="26"/>
                      <a:pt x="116" y="28"/>
                      <a:pt x="110" y="28"/>
                    </a:cubicBezTo>
                    <a:cubicBezTo>
                      <a:pt x="108" y="28"/>
                      <a:pt x="106" y="27"/>
                      <a:pt x="104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29"/>
                      <a:pt x="103" y="32"/>
                      <a:pt x="103" y="36"/>
                    </a:cubicBezTo>
                    <a:cubicBezTo>
                      <a:pt x="103" y="37"/>
                      <a:pt x="103" y="39"/>
                      <a:pt x="103" y="40"/>
                    </a:cubicBezTo>
                    <a:cubicBezTo>
                      <a:pt x="103" y="41"/>
                      <a:pt x="103" y="41"/>
                      <a:pt x="103" y="42"/>
                    </a:cubicBezTo>
                    <a:cubicBezTo>
                      <a:pt x="103" y="43"/>
                      <a:pt x="103" y="44"/>
                      <a:pt x="102" y="44"/>
                    </a:cubicBezTo>
                    <a:cubicBezTo>
                      <a:pt x="101" y="45"/>
                      <a:pt x="100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711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2550"/>
              </a:xfrm>
              <a:custGeom>
                <a:avLst/>
                <a:gdLst>
                  <a:gd name="T0" fmla="*/ 98 w 142"/>
                  <a:gd name="T1" fmla="*/ 47 h 51"/>
                  <a:gd name="T2" fmla="*/ 108 w 142"/>
                  <a:gd name="T3" fmla="*/ 39 h 51"/>
                  <a:gd name="T4" fmla="*/ 108 w 142"/>
                  <a:gd name="T5" fmla="*/ 29 h 51"/>
                  <a:gd name="T6" fmla="*/ 107 w 142"/>
                  <a:gd name="T7" fmla="*/ 31 h 51"/>
                  <a:gd name="T8" fmla="*/ 132 w 142"/>
                  <a:gd name="T9" fmla="*/ 25 h 51"/>
                  <a:gd name="T10" fmla="*/ 142 w 142"/>
                  <a:gd name="T11" fmla="*/ 14 h 51"/>
                  <a:gd name="T12" fmla="*/ 138 w 142"/>
                  <a:gd name="T13" fmla="*/ 7 h 51"/>
                  <a:gd name="T14" fmla="*/ 122 w 142"/>
                  <a:gd name="T15" fmla="*/ 7 h 51"/>
                  <a:gd name="T16" fmla="*/ 111 w 142"/>
                  <a:gd name="T17" fmla="*/ 7 h 51"/>
                  <a:gd name="T18" fmla="*/ 108 w 142"/>
                  <a:gd name="T19" fmla="*/ 7 h 51"/>
                  <a:gd name="T20" fmla="*/ 110 w 142"/>
                  <a:gd name="T21" fmla="*/ 8 h 51"/>
                  <a:gd name="T22" fmla="*/ 101 w 142"/>
                  <a:gd name="T23" fmla="*/ 0 h 51"/>
                  <a:gd name="T24" fmla="*/ 99 w 142"/>
                  <a:gd name="T25" fmla="*/ 1 h 51"/>
                  <a:gd name="T26" fmla="*/ 75 w 142"/>
                  <a:gd name="T27" fmla="*/ 4 h 51"/>
                  <a:gd name="T28" fmla="*/ 45 w 142"/>
                  <a:gd name="T29" fmla="*/ 1 h 51"/>
                  <a:gd name="T30" fmla="*/ 43 w 142"/>
                  <a:gd name="T31" fmla="*/ 1 h 51"/>
                  <a:gd name="T32" fmla="*/ 36 w 142"/>
                  <a:gd name="T33" fmla="*/ 2 h 51"/>
                  <a:gd name="T34" fmla="*/ 34 w 142"/>
                  <a:gd name="T35" fmla="*/ 8 h 51"/>
                  <a:gd name="T36" fmla="*/ 33 w 142"/>
                  <a:gd name="T37" fmla="*/ 7 h 51"/>
                  <a:gd name="T38" fmla="*/ 20 w 142"/>
                  <a:gd name="T39" fmla="*/ 7 h 51"/>
                  <a:gd name="T40" fmla="*/ 4 w 142"/>
                  <a:gd name="T41" fmla="*/ 7 h 51"/>
                  <a:gd name="T42" fmla="*/ 0 w 142"/>
                  <a:gd name="T43" fmla="*/ 14 h 51"/>
                  <a:gd name="T44" fmla="*/ 34 w 142"/>
                  <a:gd name="T45" fmla="*/ 31 h 51"/>
                  <a:gd name="T46" fmla="*/ 35 w 142"/>
                  <a:gd name="T47" fmla="*/ 29 h 51"/>
                  <a:gd name="T48" fmla="*/ 34 w 142"/>
                  <a:gd name="T49" fmla="*/ 39 h 51"/>
                  <a:gd name="T50" fmla="*/ 36 w 142"/>
                  <a:gd name="T51" fmla="*/ 43 h 51"/>
                  <a:gd name="T52" fmla="*/ 44 w 142"/>
                  <a:gd name="T53" fmla="*/ 47 h 51"/>
                  <a:gd name="T54" fmla="*/ 74 w 142"/>
                  <a:gd name="T55" fmla="*/ 51 h 51"/>
                  <a:gd name="T56" fmla="*/ 98 w 142"/>
                  <a:gd name="T57" fmla="*/ 46 h 51"/>
                  <a:gd name="T58" fmla="*/ 98 w 142"/>
                  <a:gd name="T59" fmla="*/ 46 h 51"/>
                  <a:gd name="T60" fmla="*/ 74 w 142"/>
                  <a:gd name="T61" fmla="*/ 48 h 51"/>
                  <a:gd name="T62" fmla="*/ 47 w 142"/>
                  <a:gd name="T63" fmla="*/ 45 h 51"/>
                  <a:gd name="T64" fmla="*/ 44 w 142"/>
                  <a:gd name="T65" fmla="*/ 46 h 51"/>
                  <a:gd name="T66" fmla="*/ 38 w 142"/>
                  <a:gd name="T67" fmla="*/ 41 h 51"/>
                  <a:gd name="T68" fmla="*/ 37 w 142"/>
                  <a:gd name="T69" fmla="*/ 38 h 51"/>
                  <a:gd name="T70" fmla="*/ 37 w 142"/>
                  <a:gd name="T71" fmla="*/ 38 h 51"/>
                  <a:gd name="T72" fmla="*/ 37 w 142"/>
                  <a:gd name="T73" fmla="*/ 39 h 51"/>
                  <a:gd name="T74" fmla="*/ 35 w 142"/>
                  <a:gd name="T75" fmla="*/ 28 h 51"/>
                  <a:gd name="T76" fmla="*/ 11 w 142"/>
                  <a:gd name="T77" fmla="*/ 23 h 51"/>
                  <a:gd name="T78" fmla="*/ 3 w 142"/>
                  <a:gd name="T79" fmla="*/ 14 h 51"/>
                  <a:gd name="T80" fmla="*/ 5 w 142"/>
                  <a:gd name="T81" fmla="*/ 10 h 51"/>
                  <a:gd name="T82" fmla="*/ 20 w 142"/>
                  <a:gd name="T83" fmla="*/ 10 h 51"/>
                  <a:gd name="T84" fmla="*/ 34 w 142"/>
                  <a:gd name="T85" fmla="*/ 10 h 51"/>
                  <a:gd name="T86" fmla="*/ 35 w 142"/>
                  <a:gd name="T87" fmla="*/ 8 h 51"/>
                  <a:gd name="T88" fmla="*/ 41 w 142"/>
                  <a:gd name="T89" fmla="*/ 3 h 51"/>
                  <a:gd name="T90" fmla="*/ 42 w 142"/>
                  <a:gd name="T91" fmla="*/ 4 h 51"/>
                  <a:gd name="T92" fmla="*/ 42 w 142"/>
                  <a:gd name="T93" fmla="*/ 4 h 51"/>
                  <a:gd name="T94" fmla="*/ 100 w 142"/>
                  <a:gd name="T95" fmla="*/ 3 h 51"/>
                  <a:gd name="T96" fmla="*/ 100 w 142"/>
                  <a:gd name="T97" fmla="*/ 4 h 51"/>
                  <a:gd name="T98" fmla="*/ 101 w 142"/>
                  <a:gd name="T99" fmla="*/ 3 h 51"/>
                  <a:gd name="T100" fmla="*/ 107 w 142"/>
                  <a:gd name="T101" fmla="*/ 8 h 51"/>
                  <a:gd name="T102" fmla="*/ 108 w 142"/>
                  <a:gd name="T103" fmla="*/ 10 h 51"/>
                  <a:gd name="T104" fmla="*/ 122 w 142"/>
                  <a:gd name="T105" fmla="*/ 10 h 51"/>
                  <a:gd name="T106" fmla="*/ 137 w 142"/>
                  <a:gd name="T107" fmla="*/ 10 h 51"/>
                  <a:gd name="T108" fmla="*/ 139 w 142"/>
                  <a:gd name="T109" fmla="*/ 14 h 51"/>
                  <a:gd name="T110" fmla="*/ 108 w 142"/>
                  <a:gd name="T111" fmla="*/ 28 h 51"/>
                  <a:gd name="T112" fmla="*/ 105 w 142"/>
                  <a:gd name="T113" fmla="*/ 28 h 51"/>
                  <a:gd name="T114" fmla="*/ 106 w 142"/>
                  <a:gd name="T115" fmla="*/ 39 h 51"/>
                  <a:gd name="T116" fmla="*/ 105 w 142"/>
                  <a:gd name="T117" fmla="*/ 38 h 51"/>
                  <a:gd name="T118" fmla="*/ 98 w 142"/>
                  <a:gd name="T119" fmla="*/ 44 h 51"/>
                  <a:gd name="T120" fmla="*/ 98 w 142"/>
                  <a:gd name="T121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51">
                    <a:moveTo>
                      <a:pt x="98" y="46"/>
                    </a:moveTo>
                    <a:cubicBezTo>
                      <a:pt x="98" y="47"/>
                      <a:pt x="98" y="47"/>
                      <a:pt x="98" y="47"/>
                    </a:cubicBezTo>
                    <a:cubicBezTo>
                      <a:pt x="102" y="46"/>
                      <a:pt x="104" y="44"/>
                      <a:pt x="106" y="43"/>
                    </a:cubicBezTo>
                    <a:cubicBezTo>
                      <a:pt x="107" y="41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8" y="31"/>
                      <a:pt x="108" y="31"/>
                    </a:cubicBezTo>
                    <a:cubicBezTo>
                      <a:pt x="118" y="31"/>
                      <a:pt x="126" y="29"/>
                      <a:pt x="132" y="25"/>
                    </a:cubicBezTo>
                    <a:cubicBezTo>
                      <a:pt x="135" y="24"/>
                      <a:pt x="138" y="22"/>
                      <a:pt x="139" y="20"/>
                    </a:cubicBezTo>
                    <a:cubicBezTo>
                      <a:pt x="141" y="18"/>
                      <a:pt x="142" y="16"/>
                      <a:pt x="142" y="14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42" y="10"/>
                      <a:pt x="140" y="8"/>
                      <a:pt x="138" y="7"/>
                    </a:cubicBezTo>
                    <a:cubicBezTo>
                      <a:pt x="136" y="6"/>
                      <a:pt x="134" y="6"/>
                      <a:pt x="132" y="6"/>
                    </a:cubicBezTo>
                    <a:cubicBezTo>
                      <a:pt x="128" y="6"/>
                      <a:pt x="124" y="6"/>
                      <a:pt x="122" y="7"/>
                    </a:cubicBezTo>
                    <a:cubicBezTo>
                      <a:pt x="120" y="7"/>
                      <a:pt x="118" y="7"/>
                      <a:pt x="116" y="7"/>
                    </a:cubicBezTo>
                    <a:cubicBezTo>
                      <a:pt x="114" y="7"/>
                      <a:pt x="112" y="7"/>
                      <a:pt x="111" y="7"/>
                    </a:cubicBezTo>
                    <a:cubicBezTo>
                      <a:pt x="110" y="7"/>
                      <a:pt x="109" y="7"/>
                      <a:pt x="109" y="7"/>
                    </a:cubicBezTo>
                    <a:cubicBezTo>
                      <a:pt x="109" y="7"/>
                      <a:pt x="108" y="7"/>
                      <a:pt x="108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9" y="5"/>
                      <a:pt x="108" y="3"/>
                      <a:pt x="106" y="2"/>
                    </a:cubicBezTo>
                    <a:cubicBezTo>
                      <a:pt x="104" y="1"/>
                      <a:pt x="103" y="0"/>
                      <a:pt x="101" y="0"/>
                    </a:cubicBezTo>
                    <a:cubicBezTo>
                      <a:pt x="100" y="0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2" y="3"/>
                      <a:pt x="83" y="4"/>
                      <a:pt x="75" y="4"/>
                    </a:cubicBezTo>
                    <a:cubicBezTo>
                      <a:pt x="66" y="4"/>
                      <a:pt x="58" y="3"/>
                      <a:pt x="53" y="2"/>
                    </a:cubicBezTo>
                    <a:cubicBezTo>
                      <a:pt x="50" y="2"/>
                      <a:pt x="47" y="1"/>
                      <a:pt x="45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8" y="1"/>
                      <a:pt x="36" y="2"/>
                    </a:cubicBezTo>
                    <a:cubicBezTo>
                      <a:pt x="34" y="3"/>
                      <a:pt x="33" y="5"/>
                      <a:pt x="32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4" y="7"/>
                      <a:pt x="22" y="7"/>
                      <a:pt x="20" y="7"/>
                    </a:cubicBezTo>
                    <a:cubicBezTo>
                      <a:pt x="18" y="6"/>
                      <a:pt x="14" y="6"/>
                      <a:pt x="11" y="6"/>
                    </a:cubicBezTo>
                    <a:cubicBezTo>
                      <a:pt x="8" y="6"/>
                      <a:pt x="6" y="6"/>
                      <a:pt x="4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8"/>
                      <a:pt x="3" y="20"/>
                    </a:cubicBezTo>
                    <a:cubicBezTo>
                      <a:pt x="8" y="26"/>
                      <a:pt x="19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5" y="41"/>
                      <a:pt x="36" y="43"/>
                    </a:cubicBezTo>
                    <a:cubicBezTo>
                      <a:pt x="38" y="44"/>
                      <a:pt x="40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58" y="51"/>
                      <a:pt x="74" y="51"/>
                    </a:cubicBezTo>
                    <a:cubicBezTo>
                      <a:pt x="82" y="51"/>
                      <a:pt x="91" y="50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0" y="47"/>
                      <a:pt x="82" y="48"/>
                      <a:pt x="74" y="48"/>
                    </a:cubicBezTo>
                    <a:cubicBezTo>
                      <a:pt x="66" y="48"/>
                      <a:pt x="59" y="47"/>
                      <a:pt x="53" y="46"/>
                    </a:cubicBezTo>
                    <a:cubicBezTo>
                      <a:pt x="51" y="46"/>
                      <a:pt x="48" y="45"/>
                      <a:pt x="47" y="45"/>
                    </a:cubicBezTo>
                    <a:cubicBezTo>
                      <a:pt x="45" y="45"/>
                      <a:pt x="44" y="44"/>
                      <a:pt x="44" y="44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1" y="44"/>
                      <a:pt x="40" y="42"/>
                      <a:pt x="38" y="41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24" y="28"/>
                      <a:pt x="16" y="26"/>
                      <a:pt x="11" y="23"/>
                    </a:cubicBezTo>
                    <a:cubicBezTo>
                      <a:pt x="8" y="21"/>
                      <a:pt x="6" y="20"/>
                      <a:pt x="5" y="18"/>
                    </a:cubicBezTo>
                    <a:cubicBezTo>
                      <a:pt x="4" y="17"/>
                      <a:pt x="3" y="15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7" y="9"/>
                      <a:pt x="8" y="9"/>
                      <a:pt x="11" y="9"/>
                    </a:cubicBezTo>
                    <a:cubicBezTo>
                      <a:pt x="14" y="9"/>
                      <a:pt x="17" y="9"/>
                      <a:pt x="20" y="10"/>
                    </a:cubicBezTo>
                    <a:cubicBezTo>
                      <a:pt x="22" y="10"/>
                      <a:pt x="24" y="10"/>
                      <a:pt x="26" y="10"/>
                    </a:cubicBezTo>
                    <a:cubicBezTo>
                      <a:pt x="30" y="10"/>
                      <a:pt x="34" y="10"/>
                      <a:pt x="34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7" y="5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58" y="7"/>
                      <a:pt x="75" y="7"/>
                    </a:cubicBezTo>
                    <a:cubicBezTo>
                      <a:pt x="83" y="7"/>
                      <a:pt x="92" y="6"/>
                      <a:pt x="100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1" y="3"/>
                      <a:pt x="101" y="3"/>
                    </a:cubicBezTo>
                    <a:cubicBezTo>
                      <a:pt x="102" y="3"/>
                      <a:pt x="103" y="4"/>
                      <a:pt x="104" y="4"/>
                    </a:cubicBezTo>
                    <a:cubicBezTo>
                      <a:pt x="105" y="5"/>
                      <a:pt x="106" y="6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12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ubicBezTo>
                      <a:pt x="125" y="9"/>
                      <a:pt x="128" y="9"/>
                      <a:pt x="132" y="9"/>
                    </a:cubicBezTo>
                    <a:cubicBezTo>
                      <a:pt x="134" y="9"/>
                      <a:pt x="135" y="9"/>
                      <a:pt x="137" y="10"/>
                    </a:cubicBezTo>
                    <a:cubicBezTo>
                      <a:pt x="138" y="10"/>
                      <a:pt x="139" y="11"/>
                      <a:pt x="139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5"/>
                      <a:pt x="138" y="17"/>
                      <a:pt x="137" y="18"/>
                    </a:cubicBezTo>
                    <a:cubicBezTo>
                      <a:pt x="133" y="23"/>
                      <a:pt x="122" y="28"/>
                      <a:pt x="108" y="28"/>
                    </a:cubicBezTo>
                    <a:cubicBezTo>
                      <a:pt x="108" y="28"/>
                      <a:pt x="107" y="28"/>
                      <a:pt x="107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9"/>
                      <a:pt x="103" y="43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712"/>
              <p:cNvSpPr>
                <a:spLocks/>
              </p:cNvSpPr>
              <p:nvPr/>
            </p:nvSpPr>
            <p:spPr bwMode="auto">
              <a:xfrm>
                <a:off x="1665726" y="2031513"/>
                <a:ext cx="457200" cy="144463"/>
              </a:xfrm>
              <a:custGeom>
                <a:avLst/>
                <a:gdLst>
                  <a:gd name="T0" fmla="*/ 173 w 286"/>
                  <a:gd name="T1" fmla="*/ 40 h 90"/>
                  <a:gd name="T2" fmla="*/ 177 w 286"/>
                  <a:gd name="T3" fmla="*/ 28 h 90"/>
                  <a:gd name="T4" fmla="*/ 242 w 286"/>
                  <a:gd name="T5" fmla="*/ 55 h 90"/>
                  <a:gd name="T6" fmla="*/ 282 w 286"/>
                  <a:gd name="T7" fmla="*/ 86 h 90"/>
                  <a:gd name="T8" fmla="*/ 250 w 286"/>
                  <a:gd name="T9" fmla="*/ 45 h 90"/>
                  <a:gd name="T10" fmla="*/ 182 w 286"/>
                  <a:gd name="T11" fmla="*/ 14 h 90"/>
                  <a:gd name="T12" fmla="*/ 177 w 286"/>
                  <a:gd name="T13" fmla="*/ 0 h 90"/>
                  <a:gd name="T14" fmla="*/ 110 w 286"/>
                  <a:gd name="T15" fmla="*/ 0 h 90"/>
                  <a:gd name="T16" fmla="*/ 104 w 286"/>
                  <a:gd name="T17" fmla="*/ 14 h 90"/>
                  <a:gd name="T18" fmla="*/ 36 w 286"/>
                  <a:gd name="T19" fmla="*/ 45 h 90"/>
                  <a:gd name="T20" fmla="*/ 4 w 286"/>
                  <a:gd name="T21" fmla="*/ 86 h 90"/>
                  <a:gd name="T22" fmla="*/ 44 w 286"/>
                  <a:gd name="T23" fmla="*/ 55 h 90"/>
                  <a:gd name="T24" fmla="*/ 109 w 286"/>
                  <a:gd name="T25" fmla="*/ 28 h 90"/>
                  <a:gd name="T26" fmla="*/ 113 w 286"/>
                  <a:gd name="T27" fmla="*/ 40 h 90"/>
                  <a:gd name="T28" fmla="*/ 173 w 286"/>
                  <a:gd name="T29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90">
                    <a:moveTo>
                      <a:pt x="173" y="40"/>
                    </a:moveTo>
                    <a:cubicBezTo>
                      <a:pt x="177" y="38"/>
                      <a:pt x="172" y="38"/>
                      <a:pt x="177" y="28"/>
                    </a:cubicBezTo>
                    <a:cubicBezTo>
                      <a:pt x="182" y="19"/>
                      <a:pt x="230" y="48"/>
                      <a:pt x="242" y="55"/>
                    </a:cubicBezTo>
                    <a:cubicBezTo>
                      <a:pt x="253" y="62"/>
                      <a:pt x="278" y="90"/>
                      <a:pt x="282" y="86"/>
                    </a:cubicBezTo>
                    <a:cubicBezTo>
                      <a:pt x="286" y="82"/>
                      <a:pt x="276" y="65"/>
                      <a:pt x="250" y="45"/>
                    </a:cubicBezTo>
                    <a:cubicBezTo>
                      <a:pt x="225" y="25"/>
                      <a:pt x="182" y="14"/>
                      <a:pt x="182" y="14"/>
                    </a:cubicBezTo>
                    <a:cubicBezTo>
                      <a:pt x="182" y="8"/>
                      <a:pt x="177" y="0"/>
                      <a:pt x="177" y="0"/>
                    </a:cubicBezTo>
                    <a:cubicBezTo>
                      <a:pt x="148" y="10"/>
                      <a:pt x="110" y="0"/>
                      <a:pt x="110" y="0"/>
                    </a:cubicBezTo>
                    <a:cubicBezTo>
                      <a:pt x="110" y="0"/>
                      <a:pt x="104" y="8"/>
                      <a:pt x="104" y="14"/>
                    </a:cubicBezTo>
                    <a:cubicBezTo>
                      <a:pt x="104" y="14"/>
                      <a:pt x="61" y="25"/>
                      <a:pt x="36" y="45"/>
                    </a:cubicBezTo>
                    <a:cubicBezTo>
                      <a:pt x="10" y="65"/>
                      <a:pt x="0" y="82"/>
                      <a:pt x="4" y="86"/>
                    </a:cubicBezTo>
                    <a:cubicBezTo>
                      <a:pt x="8" y="90"/>
                      <a:pt x="33" y="62"/>
                      <a:pt x="44" y="55"/>
                    </a:cubicBezTo>
                    <a:cubicBezTo>
                      <a:pt x="56" y="48"/>
                      <a:pt x="104" y="19"/>
                      <a:pt x="109" y="28"/>
                    </a:cubicBezTo>
                    <a:cubicBezTo>
                      <a:pt x="114" y="38"/>
                      <a:pt x="109" y="39"/>
                      <a:pt x="113" y="40"/>
                    </a:cubicBezTo>
                    <a:cubicBezTo>
                      <a:pt x="113" y="40"/>
                      <a:pt x="154" y="51"/>
                      <a:pt x="173" y="4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713"/>
              <p:cNvSpPr>
                <a:spLocks/>
              </p:cNvSpPr>
              <p:nvPr/>
            </p:nvSpPr>
            <p:spPr bwMode="auto">
              <a:xfrm>
                <a:off x="1670488" y="2055326"/>
                <a:ext cx="447675" cy="120650"/>
              </a:xfrm>
              <a:custGeom>
                <a:avLst/>
                <a:gdLst>
                  <a:gd name="T0" fmla="*/ 279 w 280"/>
                  <a:gd name="T1" fmla="*/ 67 h 76"/>
                  <a:gd name="T2" fmla="*/ 239 w 280"/>
                  <a:gd name="T3" fmla="*/ 36 h 76"/>
                  <a:gd name="T4" fmla="*/ 174 w 280"/>
                  <a:gd name="T5" fmla="*/ 9 h 76"/>
                  <a:gd name="T6" fmla="*/ 170 w 280"/>
                  <a:gd name="T7" fmla="*/ 21 h 76"/>
                  <a:gd name="T8" fmla="*/ 110 w 280"/>
                  <a:gd name="T9" fmla="*/ 21 h 76"/>
                  <a:gd name="T10" fmla="*/ 106 w 280"/>
                  <a:gd name="T11" fmla="*/ 9 h 76"/>
                  <a:gd name="T12" fmla="*/ 41 w 280"/>
                  <a:gd name="T13" fmla="*/ 36 h 76"/>
                  <a:gd name="T14" fmla="*/ 1 w 280"/>
                  <a:gd name="T15" fmla="*/ 67 h 76"/>
                  <a:gd name="T16" fmla="*/ 1 w 280"/>
                  <a:gd name="T17" fmla="*/ 67 h 76"/>
                  <a:gd name="T18" fmla="*/ 1 w 280"/>
                  <a:gd name="T19" fmla="*/ 72 h 76"/>
                  <a:gd name="T20" fmla="*/ 41 w 280"/>
                  <a:gd name="T21" fmla="*/ 41 h 76"/>
                  <a:gd name="T22" fmla="*/ 106 w 280"/>
                  <a:gd name="T23" fmla="*/ 14 h 76"/>
                  <a:gd name="T24" fmla="*/ 110 w 280"/>
                  <a:gd name="T25" fmla="*/ 26 h 76"/>
                  <a:gd name="T26" fmla="*/ 170 w 280"/>
                  <a:gd name="T27" fmla="*/ 26 h 76"/>
                  <a:gd name="T28" fmla="*/ 174 w 280"/>
                  <a:gd name="T29" fmla="*/ 14 h 76"/>
                  <a:gd name="T30" fmla="*/ 239 w 280"/>
                  <a:gd name="T31" fmla="*/ 41 h 76"/>
                  <a:gd name="T32" fmla="*/ 279 w 280"/>
                  <a:gd name="T33" fmla="*/ 72 h 76"/>
                  <a:gd name="T34" fmla="*/ 279 w 280"/>
                  <a:gd name="T35" fmla="*/ 6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0" h="76">
                    <a:moveTo>
                      <a:pt x="279" y="67"/>
                    </a:moveTo>
                    <a:cubicBezTo>
                      <a:pt x="275" y="71"/>
                      <a:pt x="250" y="43"/>
                      <a:pt x="239" y="36"/>
                    </a:cubicBezTo>
                    <a:cubicBezTo>
                      <a:pt x="227" y="29"/>
                      <a:pt x="179" y="0"/>
                      <a:pt x="174" y="9"/>
                    </a:cubicBezTo>
                    <a:cubicBezTo>
                      <a:pt x="169" y="19"/>
                      <a:pt x="174" y="19"/>
                      <a:pt x="170" y="21"/>
                    </a:cubicBezTo>
                    <a:cubicBezTo>
                      <a:pt x="151" y="32"/>
                      <a:pt x="110" y="21"/>
                      <a:pt x="110" y="21"/>
                    </a:cubicBezTo>
                    <a:cubicBezTo>
                      <a:pt x="106" y="20"/>
                      <a:pt x="111" y="19"/>
                      <a:pt x="106" y="9"/>
                    </a:cubicBezTo>
                    <a:cubicBezTo>
                      <a:pt x="101" y="0"/>
                      <a:pt x="53" y="29"/>
                      <a:pt x="41" y="36"/>
                    </a:cubicBezTo>
                    <a:cubicBezTo>
                      <a:pt x="30" y="43"/>
                      <a:pt x="5" y="71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69"/>
                      <a:pt x="0" y="71"/>
                      <a:pt x="1" y="72"/>
                    </a:cubicBezTo>
                    <a:cubicBezTo>
                      <a:pt x="5" y="76"/>
                      <a:pt x="30" y="48"/>
                      <a:pt x="41" y="41"/>
                    </a:cubicBezTo>
                    <a:cubicBezTo>
                      <a:pt x="53" y="34"/>
                      <a:pt x="101" y="5"/>
                      <a:pt x="106" y="14"/>
                    </a:cubicBezTo>
                    <a:cubicBezTo>
                      <a:pt x="111" y="24"/>
                      <a:pt x="106" y="25"/>
                      <a:pt x="110" y="26"/>
                    </a:cubicBezTo>
                    <a:cubicBezTo>
                      <a:pt x="110" y="26"/>
                      <a:pt x="151" y="37"/>
                      <a:pt x="170" y="26"/>
                    </a:cubicBezTo>
                    <a:cubicBezTo>
                      <a:pt x="174" y="24"/>
                      <a:pt x="169" y="24"/>
                      <a:pt x="174" y="14"/>
                    </a:cubicBezTo>
                    <a:cubicBezTo>
                      <a:pt x="179" y="5"/>
                      <a:pt x="227" y="34"/>
                      <a:pt x="239" y="41"/>
                    </a:cubicBezTo>
                    <a:cubicBezTo>
                      <a:pt x="250" y="48"/>
                      <a:pt x="275" y="76"/>
                      <a:pt x="279" y="72"/>
                    </a:cubicBezTo>
                    <a:cubicBezTo>
                      <a:pt x="280" y="71"/>
                      <a:pt x="280" y="69"/>
                      <a:pt x="279" y="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714"/>
              <p:cNvSpPr>
                <a:spLocks/>
              </p:cNvSpPr>
              <p:nvPr/>
            </p:nvSpPr>
            <p:spPr bwMode="auto">
              <a:xfrm>
                <a:off x="1530788" y="1937851"/>
                <a:ext cx="727075" cy="263525"/>
              </a:xfrm>
              <a:custGeom>
                <a:avLst/>
                <a:gdLst>
                  <a:gd name="T0" fmla="*/ 260 w 454"/>
                  <a:gd name="T1" fmla="*/ 46 h 165"/>
                  <a:gd name="T2" fmla="*/ 262 w 454"/>
                  <a:gd name="T3" fmla="*/ 40 h 165"/>
                  <a:gd name="T4" fmla="*/ 368 w 454"/>
                  <a:gd name="T5" fmla="*/ 95 h 165"/>
                  <a:gd name="T6" fmla="*/ 428 w 454"/>
                  <a:gd name="T7" fmla="*/ 164 h 165"/>
                  <a:gd name="T8" fmla="*/ 391 w 454"/>
                  <a:gd name="T9" fmla="*/ 95 h 165"/>
                  <a:gd name="T10" fmla="*/ 262 w 454"/>
                  <a:gd name="T11" fmla="*/ 17 h 165"/>
                  <a:gd name="T12" fmla="*/ 259 w 454"/>
                  <a:gd name="T13" fmla="*/ 0 h 165"/>
                  <a:gd name="T14" fmla="*/ 195 w 454"/>
                  <a:gd name="T15" fmla="*/ 0 h 165"/>
                  <a:gd name="T16" fmla="*/ 192 w 454"/>
                  <a:gd name="T17" fmla="*/ 17 h 165"/>
                  <a:gd name="T18" fmla="*/ 63 w 454"/>
                  <a:gd name="T19" fmla="*/ 95 h 165"/>
                  <a:gd name="T20" fmla="*/ 26 w 454"/>
                  <a:gd name="T21" fmla="*/ 164 h 165"/>
                  <a:gd name="T22" fmla="*/ 86 w 454"/>
                  <a:gd name="T23" fmla="*/ 95 h 165"/>
                  <a:gd name="T24" fmla="*/ 192 w 454"/>
                  <a:gd name="T25" fmla="*/ 40 h 165"/>
                  <a:gd name="T26" fmla="*/ 194 w 454"/>
                  <a:gd name="T27" fmla="*/ 46 h 165"/>
                  <a:gd name="T28" fmla="*/ 260 w 454"/>
                  <a:gd name="T29" fmla="*/ 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165">
                    <a:moveTo>
                      <a:pt x="260" y="46"/>
                    </a:moveTo>
                    <a:cubicBezTo>
                      <a:pt x="264" y="45"/>
                      <a:pt x="262" y="40"/>
                      <a:pt x="262" y="40"/>
                    </a:cubicBezTo>
                    <a:cubicBezTo>
                      <a:pt x="297" y="39"/>
                      <a:pt x="345" y="77"/>
                      <a:pt x="368" y="95"/>
                    </a:cubicBezTo>
                    <a:cubicBezTo>
                      <a:pt x="424" y="140"/>
                      <a:pt x="425" y="165"/>
                      <a:pt x="428" y="164"/>
                    </a:cubicBezTo>
                    <a:cubicBezTo>
                      <a:pt x="454" y="157"/>
                      <a:pt x="405" y="109"/>
                      <a:pt x="391" y="95"/>
                    </a:cubicBezTo>
                    <a:cubicBezTo>
                      <a:pt x="341" y="43"/>
                      <a:pt x="262" y="17"/>
                      <a:pt x="262" y="17"/>
                    </a:cubicBezTo>
                    <a:cubicBezTo>
                      <a:pt x="263" y="3"/>
                      <a:pt x="259" y="0"/>
                      <a:pt x="259" y="0"/>
                    </a:cubicBezTo>
                    <a:cubicBezTo>
                      <a:pt x="235" y="14"/>
                      <a:pt x="195" y="0"/>
                      <a:pt x="195" y="0"/>
                    </a:cubicBezTo>
                    <a:cubicBezTo>
                      <a:pt x="195" y="0"/>
                      <a:pt x="191" y="3"/>
                      <a:pt x="192" y="17"/>
                    </a:cubicBezTo>
                    <a:cubicBezTo>
                      <a:pt x="192" y="17"/>
                      <a:pt x="113" y="43"/>
                      <a:pt x="63" y="95"/>
                    </a:cubicBezTo>
                    <a:cubicBezTo>
                      <a:pt x="49" y="109"/>
                      <a:pt x="0" y="157"/>
                      <a:pt x="26" y="164"/>
                    </a:cubicBezTo>
                    <a:cubicBezTo>
                      <a:pt x="29" y="165"/>
                      <a:pt x="30" y="140"/>
                      <a:pt x="86" y="95"/>
                    </a:cubicBezTo>
                    <a:cubicBezTo>
                      <a:pt x="109" y="77"/>
                      <a:pt x="157" y="39"/>
                      <a:pt x="192" y="40"/>
                    </a:cubicBezTo>
                    <a:cubicBezTo>
                      <a:pt x="192" y="40"/>
                      <a:pt x="190" y="45"/>
                      <a:pt x="194" y="46"/>
                    </a:cubicBezTo>
                    <a:cubicBezTo>
                      <a:pt x="194" y="46"/>
                      <a:pt x="234" y="57"/>
                      <a:pt x="260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715"/>
              <p:cNvSpPr>
                <a:spLocks/>
              </p:cNvSpPr>
              <p:nvPr/>
            </p:nvSpPr>
            <p:spPr bwMode="auto">
              <a:xfrm>
                <a:off x="1559363" y="1990238"/>
                <a:ext cx="669925" cy="211138"/>
              </a:xfrm>
              <a:custGeom>
                <a:avLst/>
                <a:gdLst>
                  <a:gd name="T0" fmla="*/ 410 w 418"/>
                  <a:gd name="T1" fmla="*/ 125 h 132"/>
                  <a:gd name="T2" fmla="*/ 350 w 418"/>
                  <a:gd name="T3" fmla="*/ 56 h 132"/>
                  <a:gd name="T4" fmla="*/ 244 w 418"/>
                  <a:gd name="T5" fmla="*/ 1 h 132"/>
                  <a:gd name="T6" fmla="*/ 242 w 418"/>
                  <a:gd name="T7" fmla="*/ 7 h 132"/>
                  <a:gd name="T8" fmla="*/ 176 w 418"/>
                  <a:gd name="T9" fmla="*/ 7 h 132"/>
                  <a:gd name="T10" fmla="*/ 174 w 418"/>
                  <a:gd name="T11" fmla="*/ 1 h 132"/>
                  <a:gd name="T12" fmla="*/ 68 w 418"/>
                  <a:gd name="T13" fmla="*/ 56 h 132"/>
                  <a:gd name="T14" fmla="*/ 8 w 418"/>
                  <a:gd name="T15" fmla="*/ 125 h 132"/>
                  <a:gd name="T16" fmla="*/ 1 w 418"/>
                  <a:gd name="T17" fmla="*/ 119 h 132"/>
                  <a:gd name="T18" fmla="*/ 8 w 418"/>
                  <a:gd name="T19" fmla="*/ 131 h 132"/>
                  <a:gd name="T20" fmla="*/ 68 w 418"/>
                  <a:gd name="T21" fmla="*/ 62 h 132"/>
                  <a:gd name="T22" fmla="*/ 174 w 418"/>
                  <a:gd name="T23" fmla="*/ 7 h 132"/>
                  <a:gd name="T24" fmla="*/ 176 w 418"/>
                  <a:gd name="T25" fmla="*/ 13 h 132"/>
                  <a:gd name="T26" fmla="*/ 242 w 418"/>
                  <a:gd name="T27" fmla="*/ 13 h 132"/>
                  <a:gd name="T28" fmla="*/ 244 w 418"/>
                  <a:gd name="T29" fmla="*/ 7 h 132"/>
                  <a:gd name="T30" fmla="*/ 350 w 418"/>
                  <a:gd name="T31" fmla="*/ 62 h 132"/>
                  <a:gd name="T32" fmla="*/ 410 w 418"/>
                  <a:gd name="T33" fmla="*/ 131 h 132"/>
                  <a:gd name="T34" fmla="*/ 417 w 418"/>
                  <a:gd name="T35" fmla="*/ 119 h 132"/>
                  <a:gd name="T36" fmla="*/ 410 w 418"/>
                  <a:gd name="T3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8" h="132">
                    <a:moveTo>
                      <a:pt x="410" y="125"/>
                    </a:moveTo>
                    <a:cubicBezTo>
                      <a:pt x="407" y="126"/>
                      <a:pt x="406" y="101"/>
                      <a:pt x="350" y="56"/>
                    </a:cubicBezTo>
                    <a:cubicBezTo>
                      <a:pt x="327" y="38"/>
                      <a:pt x="279" y="0"/>
                      <a:pt x="244" y="1"/>
                    </a:cubicBezTo>
                    <a:cubicBezTo>
                      <a:pt x="244" y="1"/>
                      <a:pt x="246" y="6"/>
                      <a:pt x="242" y="7"/>
                    </a:cubicBezTo>
                    <a:cubicBezTo>
                      <a:pt x="216" y="18"/>
                      <a:pt x="176" y="7"/>
                      <a:pt x="176" y="7"/>
                    </a:cubicBezTo>
                    <a:cubicBezTo>
                      <a:pt x="172" y="6"/>
                      <a:pt x="174" y="1"/>
                      <a:pt x="174" y="1"/>
                    </a:cubicBezTo>
                    <a:cubicBezTo>
                      <a:pt x="139" y="0"/>
                      <a:pt x="91" y="38"/>
                      <a:pt x="68" y="56"/>
                    </a:cubicBezTo>
                    <a:cubicBezTo>
                      <a:pt x="12" y="101"/>
                      <a:pt x="11" y="126"/>
                      <a:pt x="8" y="125"/>
                    </a:cubicBezTo>
                    <a:cubicBezTo>
                      <a:pt x="4" y="124"/>
                      <a:pt x="2" y="122"/>
                      <a:pt x="1" y="119"/>
                    </a:cubicBezTo>
                    <a:cubicBezTo>
                      <a:pt x="0" y="125"/>
                      <a:pt x="1" y="129"/>
                      <a:pt x="8" y="131"/>
                    </a:cubicBezTo>
                    <a:cubicBezTo>
                      <a:pt x="11" y="132"/>
                      <a:pt x="12" y="107"/>
                      <a:pt x="68" y="62"/>
                    </a:cubicBezTo>
                    <a:cubicBezTo>
                      <a:pt x="91" y="44"/>
                      <a:pt x="139" y="6"/>
                      <a:pt x="174" y="7"/>
                    </a:cubicBezTo>
                    <a:cubicBezTo>
                      <a:pt x="174" y="7"/>
                      <a:pt x="172" y="12"/>
                      <a:pt x="176" y="13"/>
                    </a:cubicBezTo>
                    <a:cubicBezTo>
                      <a:pt x="176" y="13"/>
                      <a:pt x="216" y="24"/>
                      <a:pt x="242" y="13"/>
                    </a:cubicBezTo>
                    <a:cubicBezTo>
                      <a:pt x="246" y="12"/>
                      <a:pt x="244" y="7"/>
                      <a:pt x="244" y="7"/>
                    </a:cubicBezTo>
                    <a:cubicBezTo>
                      <a:pt x="279" y="6"/>
                      <a:pt x="327" y="44"/>
                      <a:pt x="350" y="62"/>
                    </a:cubicBezTo>
                    <a:cubicBezTo>
                      <a:pt x="406" y="107"/>
                      <a:pt x="407" y="132"/>
                      <a:pt x="410" y="131"/>
                    </a:cubicBezTo>
                    <a:cubicBezTo>
                      <a:pt x="417" y="129"/>
                      <a:pt x="418" y="125"/>
                      <a:pt x="417" y="119"/>
                    </a:cubicBezTo>
                    <a:cubicBezTo>
                      <a:pt x="416" y="122"/>
                      <a:pt x="414" y="124"/>
                      <a:pt x="410" y="1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716"/>
              <p:cNvSpPr>
                <a:spLocks/>
              </p:cNvSpPr>
              <p:nvPr/>
            </p:nvSpPr>
            <p:spPr bwMode="auto">
              <a:xfrm>
                <a:off x="1668901" y="2028338"/>
                <a:ext cx="450850" cy="144463"/>
              </a:xfrm>
              <a:custGeom>
                <a:avLst/>
                <a:gdLst>
                  <a:gd name="T0" fmla="*/ 174 w 282"/>
                  <a:gd name="T1" fmla="*/ 42 h 90"/>
                  <a:gd name="T2" fmla="*/ 177 w 282"/>
                  <a:gd name="T3" fmla="*/ 31 h 90"/>
                  <a:gd name="T4" fmla="*/ 192 w 282"/>
                  <a:gd name="T5" fmla="*/ 34 h 90"/>
                  <a:gd name="T6" fmla="*/ 271 w 282"/>
                  <a:gd name="T7" fmla="*/ 86 h 90"/>
                  <a:gd name="T8" fmla="*/ 281 w 282"/>
                  <a:gd name="T9" fmla="*/ 89 h 90"/>
                  <a:gd name="T10" fmla="*/ 249 w 282"/>
                  <a:gd name="T11" fmla="*/ 46 h 90"/>
                  <a:gd name="T12" fmla="*/ 182 w 282"/>
                  <a:gd name="T13" fmla="*/ 16 h 90"/>
                  <a:gd name="T14" fmla="*/ 176 w 282"/>
                  <a:gd name="T15" fmla="*/ 0 h 90"/>
                  <a:gd name="T16" fmla="*/ 119 w 282"/>
                  <a:gd name="T17" fmla="*/ 3 h 90"/>
                  <a:gd name="T18" fmla="*/ 109 w 282"/>
                  <a:gd name="T19" fmla="*/ 1 h 90"/>
                  <a:gd name="T20" fmla="*/ 104 w 282"/>
                  <a:gd name="T21" fmla="*/ 6 h 90"/>
                  <a:gd name="T22" fmla="*/ 101 w 282"/>
                  <a:gd name="T23" fmla="*/ 14 h 90"/>
                  <a:gd name="T24" fmla="*/ 2 w 282"/>
                  <a:gd name="T25" fmla="*/ 79 h 90"/>
                  <a:gd name="T26" fmla="*/ 3 w 282"/>
                  <a:gd name="T27" fmla="*/ 90 h 90"/>
                  <a:gd name="T28" fmla="*/ 43 w 282"/>
                  <a:gd name="T29" fmla="*/ 59 h 90"/>
                  <a:gd name="T30" fmla="*/ 102 w 282"/>
                  <a:gd name="T31" fmla="*/ 30 h 90"/>
                  <a:gd name="T32" fmla="*/ 108 w 282"/>
                  <a:gd name="T33" fmla="*/ 39 h 90"/>
                  <a:gd name="T34" fmla="*/ 110 w 282"/>
                  <a:gd name="T35" fmla="*/ 44 h 90"/>
                  <a:gd name="T36" fmla="*/ 147 w 282"/>
                  <a:gd name="T37" fmla="*/ 49 h 90"/>
                  <a:gd name="T38" fmla="*/ 170 w 282"/>
                  <a:gd name="T39" fmla="*/ 41 h 90"/>
                  <a:gd name="T40" fmla="*/ 114 w 282"/>
                  <a:gd name="T41" fmla="*/ 42 h 90"/>
                  <a:gd name="T42" fmla="*/ 112 w 282"/>
                  <a:gd name="T43" fmla="*/ 41 h 90"/>
                  <a:gd name="T44" fmla="*/ 111 w 282"/>
                  <a:gd name="T45" fmla="*/ 41 h 90"/>
                  <a:gd name="T46" fmla="*/ 111 w 282"/>
                  <a:gd name="T47" fmla="*/ 41 h 90"/>
                  <a:gd name="T48" fmla="*/ 111 w 282"/>
                  <a:gd name="T49" fmla="*/ 40 h 90"/>
                  <a:gd name="T50" fmla="*/ 106 w 282"/>
                  <a:gd name="T51" fmla="*/ 28 h 90"/>
                  <a:gd name="T52" fmla="*/ 41 w 282"/>
                  <a:gd name="T53" fmla="*/ 56 h 90"/>
                  <a:gd name="T54" fmla="*/ 5 w 282"/>
                  <a:gd name="T55" fmla="*/ 86 h 90"/>
                  <a:gd name="T56" fmla="*/ 3 w 282"/>
                  <a:gd name="T57" fmla="*/ 87 h 90"/>
                  <a:gd name="T58" fmla="*/ 3 w 282"/>
                  <a:gd name="T59" fmla="*/ 87 h 90"/>
                  <a:gd name="T60" fmla="*/ 4 w 282"/>
                  <a:gd name="T61" fmla="*/ 80 h 90"/>
                  <a:gd name="T62" fmla="*/ 95 w 282"/>
                  <a:gd name="T63" fmla="*/ 19 h 90"/>
                  <a:gd name="T64" fmla="*/ 103 w 282"/>
                  <a:gd name="T65" fmla="*/ 17 h 90"/>
                  <a:gd name="T66" fmla="*/ 109 w 282"/>
                  <a:gd name="T67" fmla="*/ 4 h 90"/>
                  <a:gd name="T68" fmla="*/ 108 w 282"/>
                  <a:gd name="T69" fmla="*/ 2 h 90"/>
                  <a:gd name="T70" fmla="*/ 176 w 282"/>
                  <a:gd name="T71" fmla="*/ 3 h 90"/>
                  <a:gd name="T72" fmla="*/ 175 w 282"/>
                  <a:gd name="T73" fmla="*/ 4 h 90"/>
                  <a:gd name="T74" fmla="*/ 180 w 282"/>
                  <a:gd name="T75" fmla="*/ 17 h 90"/>
                  <a:gd name="T76" fmla="*/ 272 w 282"/>
                  <a:gd name="T77" fmla="*/ 71 h 90"/>
                  <a:gd name="T78" fmla="*/ 279 w 282"/>
                  <a:gd name="T79" fmla="*/ 87 h 90"/>
                  <a:gd name="T80" fmla="*/ 279 w 282"/>
                  <a:gd name="T81" fmla="*/ 87 h 90"/>
                  <a:gd name="T82" fmla="*/ 279 w 282"/>
                  <a:gd name="T83" fmla="*/ 87 h 90"/>
                  <a:gd name="T84" fmla="*/ 241 w 282"/>
                  <a:gd name="T85" fmla="*/ 56 h 90"/>
                  <a:gd name="T86" fmla="*/ 180 w 282"/>
                  <a:gd name="T87" fmla="*/ 27 h 90"/>
                  <a:gd name="T88" fmla="*/ 171 w 282"/>
                  <a:gd name="T89" fmla="*/ 39 h 90"/>
                  <a:gd name="T90" fmla="*/ 171 w 282"/>
                  <a:gd name="T91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90">
                    <a:moveTo>
                      <a:pt x="171" y="42"/>
                    </a:moveTo>
                    <a:cubicBezTo>
                      <a:pt x="172" y="44"/>
                      <a:pt x="172" y="44"/>
                      <a:pt x="172" y="44"/>
                    </a:cubicBezTo>
                    <a:cubicBezTo>
                      <a:pt x="173" y="43"/>
                      <a:pt x="173" y="43"/>
                      <a:pt x="174" y="42"/>
                    </a:cubicBezTo>
                    <a:cubicBezTo>
                      <a:pt x="174" y="41"/>
                      <a:pt x="174" y="40"/>
                      <a:pt x="174" y="40"/>
                    </a:cubicBezTo>
                    <a:cubicBezTo>
                      <a:pt x="174" y="39"/>
                      <a:pt x="174" y="38"/>
                      <a:pt x="174" y="37"/>
                    </a:cubicBezTo>
                    <a:cubicBezTo>
                      <a:pt x="175" y="36"/>
                      <a:pt x="175" y="34"/>
                      <a:pt x="177" y="31"/>
                    </a:cubicBezTo>
                    <a:cubicBezTo>
                      <a:pt x="177" y="31"/>
                      <a:pt x="177" y="31"/>
                      <a:pt x="177" y="30"/>
                    </a:cubicBezTo>
                    <a:cubicBezTo>
                      <a:pt x="178" y="30"/>
                      <a:pt x="179" y="30"/>
                      <a:pt x="180" y="30"/>
                    </a:cubicBezTo>
                    <a:cubicBezTo>
                      <a:pt x="182" y="30"/>
                      <a:pt x="187" y="31"/>
                      <a:pt x="192" y="34"/>
                    </a:cubicBezTo>
                    <a:cubicBezTo>
                      <a:pt x="209" y="40"/>
                      <a:pt x="231" y="54"/>
                      <a:pt x="239" y="59"/>
                    </a:cubicBezTo>
                    <a:cubicBezTo>
                      <a:pt x="244" y="62"/>
                      <a:pt x="252" y="70"/>
                      <a:pt x="260" y="77"/>
                    </a:cubicBezTo>
                    <a:cubicBezTo>
                      <a:pt x="264" y="80"/>
                      <a:pt x="268" y="83"/>
                      <a:pt x="271" y="86"/>
                    </a:cubicBezTo>
                    <a:cubicBezTo>
                      <a:pt x="272" y="87"/>
                      <a:pt x="274" y="88"/>
                      <a:pt x="275" y="89"/>
                    </a:cubicBezTo>
                    <a:cubicBezTo>
                      <a:pt x="276" y="90"/>
                      <a:pt x="278" y="90"/>
                      <a:pt x="279" y="90"/>
                    </a:cubicBezTo>
                    <a:cubicBezTo>
                      <a:pt x="280" y="90"/>
                      <a:pt x="280" y="90"/>
                      <a:pt x="281" y="89"/>
                    </a:cubicBezTo>
                    <a:cubicBezTo>
                      <a:pt x="282" y="88"/>
                      <a:pt x="282" y="87"/>
                      <a:pt x="282" y="86"/>
                    </a:cubicBezTo>
                    <a:cubicBezTo>
                      <a:pt x="282" y="84"/>
                      <a:pt x="282" y="81"/>
                      <a:pt x="280" y="79"/>
                    </a:cubicBezTo>
                    <a:cubicBezTo>
                      <a:pt x="276" y="71"/>
                      <a:pt x="266" y="59"/>
                      <a:pt x="249" y="46"/>
                    </a:cubicBezTo>
                    <a:cubicBezTo>
                      <a:pt x="223" y="25"/>
                      <a:pt x="181" y="14"/>
                      <a:pt x="181" y="14"/>
                    </a:cubicBezTo>
                    <a:cubicBezTo>
                      <a:pt x="180" y="16"/>
                      <a:pt x="180" y="16"/>
                      <a:pt x="180" y="1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1" y="13"/>
                      <a:pt x="180" y="9"/>
                      <a:pt x="179" y="6"/>
                    </a:cubicBezTo>
                    <a:cubicBezTo>
                      <a:pt x="178" y="3"/>
                      <a:pt x="177" y="1"/>
                      <a:pt x="177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65" y="4"/>
                      <a:pt x="154" y="5"/>
                      <a:pt x="144" y="5"/>
                    </a:cubicBezTo>
                    <a:cubicBezTo>
                      <a:pt x="134" y="5"/>
                      <a:pt x="126" y="4"/>
                      <a:pt x="119" y="3"/>
                    </a:cubicBezTo>
                    <a:cubicBezTo>
                      <a:pt x="116" y="2"/>
                      <a:pt x="113" y="2"/>
                      <a:pt x="112" y="1"/>
                    </a:cubicBezTo>
                    <a:cubicBezTo>
                      <a:pt x="111" y="1"/>
                      <a:pt x="110" y="1"/>
                      <a:pt x="110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6" y="3"/>
                      <a:pt x="104" y="6"/>
                    </a:cubicBezTo>
                    <a:cubicBezTo>
                      <a:pt x="102" y="9"/>
                      <a:pt x="101" y="12"/>
                      <a:pt x="100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59" y="25"/>
                      <a:pt x="33" y="46"/>
                    </a:cubicBezTo>
                    <a:cubicBezTo>
                      <a:pt x="22" y="54"/>
                      <a:pt x="14" y="63"/>
                      <a:pt x="8" y="69"/>
                    </a:cubicBezTo>
                    <a:cubicBezTo>
                      <a:pt x="5" y="73"/>
                      <a:pt x="3" y="76"/>
                      <a:pt x="2" y="79"/>
                    </a:cubicBezTo>
                    <a:cubicBezTo>
                      <a:pt x="0" y="81"/>
                      <a:pt x="0" y="84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1" y="90"/>
                      <a:pt x="2" y="90"/>
                      <a:pt x="3" y="90"/>
                    </a:cubicBezTo>
                    <a:cubicBezTo>
                      <a:pt x="4" y="90"/>
                      <a:pt x="5" y="90"/>
                      <a:pt x="7" y="89"/>
                    </a:cubicBezTo>
                    <a:cubicBezTo>
                      <a:pt x="11" y="86"/>
                      <a:pt x="18" y="80"/>
                      <a:pt x="25" y="74"/>
                    </a:cubicBezTo>
                    <a:cubicBezTo>
                      <a:pt x="32" y="68"/>
                      <a:pt x="38" y="61"/>
                      <a:pt x="43" y="59"/>
                    </a:cubicBezTo>
                    <a:cubicBezTo>
                      <a:pt x="48" y="55"/>
                      <a:pt x="60" y="48"/>
                      <a:pt x="72" y="42"/>
                    </a:cubicBezTo>
                    <a:cubicBezTo>
                      <a:pt x="78" y="39"/>
                      <a:pt x="84" y="36"/>
                      <a:pt x="89" y="34"/>
                    </a:cubicBezTo>
                    <a:cubicBezTo>
                      <a:pt x="95" y="31"/>
                      <a:pt x="100" y="30"/>
                      <a:pt x="102" y="30"/>
                    </a:cubicBezTo>
                    <a:cubicBezTo>
                      <a:pt x="103" y="30"/>
                      <a:pt x="104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8" y="36"/>
                      <a:pt x="108" y="38"/>
                      <a:pt x="108" y="39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1"/>
                      <a:pt x="108" y="41"/>
                      <a:pt x="108" y="42"/>
                    </a:cubicBezTo>
                    <a:cubicBezTo>
                      <a:pt x="109" y="43"/>
                      <a:pt x="109" y="43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29" y="49"/>
                      <a:pt x="147" y="49"/>
                    </a:cubicBezTo>
                    <a:cubicBezTo>
                      <a:pt x="156" y="49"/>
                      <a:pt x="165" y="48"/>
                      <a:pt x="172" y="4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4" y="45"/>
                      <a:pt x="156" y="46"/>
                      <a:pt x="147" y="46"/>
                    </a:cubicBezTo>
                    <a:cubicBezTo>
                      <a:pt x="138" y="46"/>
                      <a:pt x="129" y="45"/>
                      <a:pt x="122" y="43"/>
                    </a:cubicBezTo>
                    <a:cubicBezTo>
                      <a:pt x="119" y="43"/>
                      <a:pt x="116" y="42"/>
                      <a:pt x="114" y="42"/>
                    </a:cubicBezTo>
                    <a:cubicBezTo>
                      <a:pt x="112" y="41"/>
                      <a:pt x="111" y="41"/>
                      <a:pt x="111" y="41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8"/>
                      <a:pt x="111" y="35"/>
                      <a:pt x="108" y="30"/>
                    </a:cubicBezTo>
                    <a:cubicBezTo>
                      <a:pt x="108" y="29"/>
                      <a:pt x="107" y="28"/>
                      <a:pt x="106" y="28"/>
                    </a:cubicBezTo>
                    <a:cubicBezTo>
                      <a:pt x="105" y="27"/>
                      <a:pt x="104" y="27"/>
                      <a:pt x="102" y="27"/>
                    </a:cubicBezTo>
                    <a:cubicBezTo>
                      <a:pt x="99" y="27"/>
                      <a:pt x="94" y="29"/>
                      <a:pt x="88" y="31"/>
                    </a:cubicBezTo>
                    <a:cubicBezTo>
                      <a:pt x="72" y="38"/>
                      <a:pt x="49" y="51"/>
                      <a:pt x="41" y="56"/>
                    </a:cubicBezTo>
                    <a:cubicBezTo>
                      <a:pt x="36" y="59"/>
                      <a:pt x="28" y="67"/>
                      <a:pt x="20" y="74"/>
                    </a:cubicBezTo>
                    <a:cubicBezTo>
                      <a:pt x="16" y="78"/>
                      <a:pt x="12" y="81"/>
                      <a:pt x="9" y="84"/>
                    </a:cubicBezTo>
                    <a:cubicBezTo>
                      <a:pt x="8" y="85"/>
                      <a:pt x="6" y="86"/>
                      <a:pt x="5" y="86"/>
                    </a:cubicBezTo>
                    <a:cubicBezTo>
                      <a:pt x="4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6"/>
                    </a:cubicBezTo>
                    <a:cubicBezTo>
                      <a:pt x="3" y="85"/>
                      <a:pt x="3" y="83"/>
                      <a:pt x="4" y="80"/>
                    </a:cubicBezTo>
                    <a:cubicBezTo>
                      <a:pt x="8" y="73"/>
                      <a:pt x="18" y="61"/>
                      <a:pt x="35" y="48"/>
                    </a:cubicBezTo>
                    <a:cubicBezTo>
                      <a:pt x="47" y="38"/>
                      <a:pt x="64" y="30"/>
                      <a:pt x="78" y="25"/>
                    </a:cubicBezTo>
                    <a:cubicBezTo>
                      <a:pt x="85" y="23"/>
                      <a:pt x="91" y="21"/>
                      <a:pt x="95" y="19"/>
                    </a:cubicBezTo>
                    <a:cubicBezTo>
                      <a:pt x="97" y="19"/>
                      <a:pt x="99" y="18"/>
                      <a:pt x="100" y="18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3" y="14"/>
                      <a:pt x="105" y="10"/>
                      <a:pt x="107" y="8"/>
                    </a:cubicBezTo>
                    <a:cubicBezTo>
                      <a:pt x="107" y="6"/>
                      <a:pt x="108" y="5"/>
                      <a:pt x="109" y="4"/>
                    </a:cubicBezTo>
                    <a:cubicBezTo>
                      <a:pt x="109" y="4"/>
                      <a:pt x="109" y="3"/>
                      <a:pt x="109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3"/>
                      <a:pt x="124" y="8"/>
                      <a:pt x="144" y="8"/>
                    </a:cubicBezTo>
                    <a:cubicBezTo>
                      <a:pt x="154" y="8"/>
                      <a:pt x="166" y="7"/>
                      <a:pt x="176" y="3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5" y="4"/>
                    </a:cubicBezTo>
                    <a:cubicBezTo>
                      <a:pt x="176" y="6"/>
                      <a:pt x="178" y="12"/>
                      <a:pt x="179" y="16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0" y="17"/>
                      <a:pt x="181" y="17"/>
                      <a:pt x="182" y="18"/>
                    </a:cubicBezTo>
                    <a:cubicBezTo>
                      <a:pt x="190" y="20"/>
                      <a:pt x="225" y="31"/>
                      <a:pt x="247" y="48"/>
                    </a:cubicBezTo>
                    <a:cubicBezTo>
                      <a:pt x="258" y="57"/>
                      <a:pt x="266" y="65"/>
                      <a:pt x="272" y="71"/>
                    </a:cubicBezTo>
                    <a:cubicBezTo>
                      <a:pt x="274" y="75"/>
                      <a:pt x="276" y="78"/>
                      <a:pt x="277" y="80"/>
                    </a:cubicBezTo>
                    <a:cubicBezTo>
                      <a:pt x="279" y="83"/>
                      <a:pt x="279" y="85"/>
                      <a:pt x="279" y="86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8" y="87"/>
                      <a:pt x="277" y="86"/>
                    </a:cubicBezTo>
                    <a:cubicBezTo>
                      <a:pt x="273" y="84"/>
                      <a:pt x="266" y="78"/>
                      <a:pt x="259" y="72"/>
                    </a:cubicBezTo>
                    <a:cubicBezTo>
                      <a:pt x="252" y="65"/>
                      <a:pt x="246" y="59"/>
                      <a:pt x="241" y="56"/>
                    </a:cubicBezTo>
                    <a:cubicBezTo>
                      <a:pt x="235" y="53"/>
                      <a:pt x="224" y="46"/>
                      <a:pt x="211" y="39"/>
                    </a:cubicBezTo>
                    <a:cubicBezTo>
                      <a:pt x="205" y="36"/>
                      <a:pt x="199" y="33"/>
                      <a:pt x="194" y="31"/>
                    </a:cubicBezTo>
                    <a:cubicBezTo>
                      <a:pt x="188" y="29"/>
                      <a:pt x="183" y="27"/>
                      <a:pt x="180" y="27"/>
                    </a:cubicBezTo>
                    <a:cubicBezTo>
                      <a:pt x="178" y="27"/>
                      <a:pt x="177" y="27"/>
                      <a:pt x="176" y="28"/>
                    </a:cubicBezTo>
                    <a:cubicBezTo>
                      <a:pt x="175" y="28"/>
                      <a:pt x="174" y="29"/>
                      <a:pt x="174" y="30"/>
                    </a:cubicBezTo>
                    <a:cubicBezTo>
                      <a:pt x="171" y="35"/>
                      <a:pt x="171" y="38"/>
                      <a:pt x="171" y="39"/>
                    </a:cubicBezTo>
                    <a:cubicBezTo>
                      <a:pt x="171" y="40"/>
                      <a:pt x="171" y="40"/>
                      <a:pt x="171" y="41"/>
                    </a:cubicBezTo>
                    <a:cubicBezTo>
                      <a:pt x="171" y="41"/>
                      <a:pt x="171" y="41"/>
                      <a:pt x="170" y="41"/>
                    </a:cubicBezTo>
                    <a:lnTo>
                      <a:pt x="171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717"/>
              <p:cNvSpPr>
                <a:spLocks/>
              </p:cNvSpPr>
              <p:nvPr/>
            </p:nvSpPr>
            <p:spPr bwMode="auto">
              <a:xfrm>
                <a:off x="1557776" y="1934676"/>
                <a:ext cx="673100" cy="266700"/>
              </a:xfrm>
              <a:custGeom>
                <a:avLst/>
                <a:gdLst>
                  <a:gd name="T0" fmla="*/ 246 w 420"/>
                  <a:gd name="T1" fmla="*/ 47 h 167"/>
                  <a:gd name="T2" fmla="*/ 245 w 420"/>
                  <a:gd name="T3" fmla="*/ 42 h 167"/>
                  <a:gd name="T4" fmla="*/ 302 w 420"/>
                  <a:gd name="T5" fmla="*/ 64 h 167"/>
                  <a:gd name="T6" fmla="*/ 407 w 420"/>
                  <a:gd name="T7" fmla="*/ 162 h 167"/>
                  <a:gd name="T8" fmla="*/ 411 w 420"/>
                  <a:gd name="T9" fmla="*/ 167 h 167"/>
                  <a:gd name="T10" fmla="*/ 418 w 420"/>
                  <a:gd name="T11" fmla="*/ 163 h 167"/>
                  <a:gd name="T12" fmla="*/ 375 w 420"/>
                  <a:gd name="T13" fmla="*/ 96 h 167"/>
                  <a:gd name="T14" fmla="*/ 247 w 420"/>
                  <a:gd name="T15" fmla="*/ 19 h 167"/>
                  <a:gd name="T16" fmla="*/ 242 w 420"/>
                  <a:gd name="T17" fmla="*/ 0 h 167"/>
                  <a:gd name="T18" fmla="*/ 190 w 420"/>
                  <a:gd name="T19" fmla="*/ 3 h 167"/>
                  <a:gd name="T20" fmla="*/ 179 w 420"/>
                  <a:gd name="T21" fmla="*/ 0 h 167"/>
                  <a:gd name="T22" fmla="*/ 173 w 420"/>
                  <a:gd name="T23" fmla="*/ 17 h 167"/>
                  <a:gd name="T24" fmla="*/ 174 w 420"/>
                  <a:gd name="T25" fmla="*/ 18 h 167"/>
                  <a:gd name="T26" fmla="*/ 6 w 420"/>
                  <a:gd name="T27" fmla="*/ 142 h 167"/>
                  <a:gd name="T28" fmla="*/ 8 w 420"/>
                  <a:gd name="T29" fmla="*/ 167 h 167"/>
                  <a:gd name="T30" fmla="*/ 12 w 420"/>
                  <a:gd name="T31" fmla="*/ 164 h 167"/>
                  <a:gd name="T32" fmla="*/ 118 w 420"/>
                  <a:gd name="T33" fmla="*/ 64 h 167"/>
                  <a:gd name="T34" fmla="*/ 175 w 420"/>
                  <a:gd name="T35" fmla="*/ 42 h 167"/>
                  <a:gd name="T36" fmla="*/ 174 w 420"/>
                  <a:gd name="T37" fmla="*/ 47 h 167"/>
                  <a:gd name="T38" fmla="*/ 177 w 420"/>
                  <a:gd name="T39" fmla="*/ 49 h 167"/>
                  <a:gd name="T40" fmla="*/ 243 w 420"/>
                  <a:gd name="T41" fmla="*/ 48 h 167"/>
                  <a:gd name="T42" fmla="*/ 242 w 420"/>
                  <a:gd name="T43" fmla="*/ 46 h 167"/>
                  <a:gd name="T44" fmla="*/ 181 w 420"/>
                  <a:gd name="T45" fmla="*/ 47 h 167"/>
                  <a:gd name="T46" fmla="*/ 177 w 420"/>
                  <a:gd name="T47" fmla="*/ 46 h 167"/>
                  <a:gd name="T48" fmla="*/ 176 w 420"/>
                  <a:gd name="T49" fmla="*/ 45 h 167"/>
                  <a:gd name="T50" fmla="*/ 177 w 420"/>
                  <a:gd name="T51" fmla="*/ 42 h 167"/>
                  <a:gd name="T52" fmla="*/ 175 w 420"/>
                  <a:gd name="T53" fmla="*/ 40 h 167"/>
                  <a:gd name="T54" fmla="*/ 68 w 420"/>
                  <a:gd name="T55" fmla="*/ 96 h 167"/>
                  <a:gd name="T56" fmla="*/ 9 w 420"/>
                  <a:gd name="T57" fmla="*/ 164 h 167"/>
                  <a:gd name="T58" fmla="*/ 9 w 420"/>
                  <a:gd name="T59" fmla="*/ 165 h 167"/>
                  <a:gd name="T60" fmla="*/ 9 w 420"/>
                  <a:gd name="T61" fmla="*/ 165 h 167"/>
                  <a:gd name="T62" fmla="*/ 9 w 420"/>
                  <a:gd name="T63" fmla="*/ 164 h 167"/>
                  <a:gd name="T64" fmla="*/ 9 w 420"/>
                  <a:gd name="T65" fmla="*/ 164 h 167"/>
                  <a:gd name="T66" fmla="*/ 8 w 420"/>
                  <a:gd name="T67" fmla="*/ 143 h 167"/>
                  <a:gd name="T68" fmla="*/ 162 w 420"/>
                  <a:gd name="T69" fmla="*/ 26 h 167"/>
                  <a:gd name="T70" fmla="*/ 176 w 420"/>
                  <a:gd name="T71" fmla="*/ 20 h 167"/>
                  <a:gd name="T72" fmla="*/ 178 w 420"/>
                  <a:gd name="T73" fmla="*/ 5 h 167"/>
                  <a:gd name="T74" fmla="*/ 179 w 420"/>
                  <a:gd name="T75" fmla="*/ 3 h 167"/>
                  <a:gd name="T76" fmla="*/ 179 w 420"/>
                  <a:gd name="T77" fmla="*/ 3 h 167"/>
                  <a:gd name="T78" fmla="*/ 178 w 420"/>
                  <a:gd name="T79" fmla="*/ 2 h 167"/>
                  <a:gd name="T80" fmla="*/ 243 w 420"/>
                  <a:gd name="T81" fmla="*/ 3 h 167"/>
                  <a:gd name="T82" fmla="*/ 241 w 420"/>
                  <a:gd name="T83" fmla="*/ 2 h 167"/>
                  <a:gd name="T84" fmla="*/ 241 w 420"/>
                  <a:gd name="T85" fmla="*/ 2 h 167"/>
                  <a:gd name="T86" fmla="*/ 244 w 420"/>
                  <a:gd name="T87" fmla="*/ 19 h 167"/>
                  <a:gd name="T88" fmla="*/ 248 w 420"/>
                  <a:gd name="T89" fmla="*/ 22 h 167"/>
                  <a:gd name="T90" fmla="*/ 412 w 420"/>
                  <a:gd name="T91" fmla="*/ 143 h 167"/>
                  <a:gd name="T92" fmla="*/ 411 w 420"/>
                  <a:gd name="T93" fmla="*/ 164 h 167"/>
                  <a:gd name="T94" fmla="*/ 411 w 420"/>
                  <a:gd name="T95" fmla="*/ 165 h 167"/>
                  <a:gd name="T96" fmla="*/ 411 w 420"/>
                  <a:gd name="T97" fmla="*/ 165 h 167"/>
                  <a:gd name="T98" fmla="*/ 411 w 420"/>
                  <a:gd name="T99" fmla="*/ 164 h 167"/>
                  <a:gd name="T100" fmla="*/ 411 w 420"/>
                  <a:gd name="T101" fmla="*/ 164 h 167"/>
                  <a:gd name="T102" fmla="*/ 411 w 420"/>
                  <a:gd name="T103" fmla="*/ 164 h 167"/>
                  <a:gd name="T104" fmla="*/ 411 w 420"/>
                  <a:gd name="T105" fmla="*/ 165 h 167"/>
                  <a:gd name="T106" fmla="*/ 411 w 420"/>
                  <a:gd name="T107" fmla="*/ 165 h 167"/>
                  <a:gd name="T108" fmla="*/ 397 w 420"/>
                  <a:gd name="T109" fmla="*/ 140 h 167"/>
                  <a:gd name="T110" fmla="*/ 245 w 420"/>
                  <a:gd name="T111" fmla="*/ 40 h 167"/>
                  <a:gd name="T112" fmla="*/ 243 w 420"/>
                  <a:gd name="T113" fmla="*/ 42 h 167"/>
                  <a:gd name="T114" fmla="*/ 244 w 420"/>
                  <a:gd name="T115" fmla="*/ 46 h 167"/>
                  <a:gd name="T116" fmla="*/ 242 w 420"/>
                  <a:gd name="T117" fmla="*/ 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0" h="167">
                    <a:moveTo>
                      <a:pt x="243" y="48"/>
                    </a:moveTo>
                    <a:cubicBezTo>
                      <a:pt x="243" y="49"/>
                      <a:pt x="243" y="49"/>
                      <a:pt x="243" y="49"/>
                    </a:cubicBezTo>
                    <a:cubicBezTo>
                      <a:pt x="244" y="49"/>
                      <a:pt x="245" y="48"/>
                      <a:pt x="246" y="47"/>
                    </a:cubicBezTo>
                    <a:cubicBezTo>
                      <a:pt x="247" y="47"/>
                      <a:pt x="247" y="46"/>
                      <a:pt x="247" y="45"/>
                    </a:cubicBezTo>
                    <a:cubicBezTo>
                      <a:pt x="247" y="43"/>
                      <a:pt x="246" y="41"/>
                      <a:pt x="246" y="41"/>
                    </a:cubicBezTo>
                    <a:cubicBezTo>
                      <a:pt x="245" y="42"/>
                      <a:pt x="245" y="42"/>
                      <a:pt x="245" y="42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63" y="43"/>
                      <a:pt x="283" y="53"/>
                      <a:pt x="302" y="64"/>
                    </a:cubicBezTo>
                    <a:cubicBezTo>
                      <a:pt x="321" y="76"/>
                      <a:pt x="338" y="90"/>
                      <a:pt x="350" y="99"/>
                    </a:cubicBezTo>
                    <a:cubicBezTo>
                      <a:pt x="377" y="120"/>
                      <a:pt x="392" y="137"/>
                      <a:pt x="399" y="149"/>
                    </a:cubicBezTo>
                    <a:cubicBezTo>
                      <a:pt x="403" y="155"/>
                      <a:pt x="405" y="159"/>
                      <a:pt x="407" y="162"/>
                    </a:cubicBezTo>
                    <a:cubicBezTo>
                      <a:pt x="407" y="163"/>
                      <a:pt x="408" y="165"/>
                      <a:pt x="409" y="165"/>
                    </a:cubicBezTo>
                    <a:cubicBezTo>
                      <a:pt x="409" y="166"/>
                      <a:pt x="409" y="166"/>
                      <a:pt x="409" y="167"/>
                    </a:cubicBezTo>
                    <a:cubicBezTo>
                      <a:pt x="410" y="167"/>
                      <a:pt x="410" y="167"/>
                      <a:pt x="411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4" y="166"/>
                      <a:pt x="417" y="165"/>
                      <a:pt x="418" y="163"/>
                    </a:cubicBezTo>
                    <a:cubicBezTo>
                      <a:pt x="419" y="162"/>
                      <a:pt x="420" y="159"/>
                      <a:pt x="420" y="157"/>
                    </a:cubicBezTo>
                    <a:cubicBezTo>
                      <a:pt x="420" y="153"/>
                      <a:pt x="418" y="147"/>
                      <a:pt x="414" y="142"/>
                    </a:cubicBezTo>
                    <a:cubicBezTo>
                      <a:pt x="404" y="125"/>
                      <a:pt x="384" y="104"/>
                      <a:pt x="375" y="96"/>
                    </a:cubicBezTo>
                    <a:cubicBezTo>
                      <a:pt x="324" y="44"/>
                      <a:pt x="246" y="18"/>
                      <a:pt x="246" y="18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47" y="18"/>
                      <a:pt x="247" y="18"/>
                      <a:pt x="247" y="17"/>
                    </a:cubicBezTo>
                    <a:cubicBezTo>
                      <a:pt x="247" y="5"/>
                      <a:pt x="243" y="1"/>
                      <a:pt x="243" y="1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33" y="5"/>
                      <a:pt x="224" y="6"/>
                      <a:pt x="214" y="6"/>
                    </a:cubicBezTo>
                    <a:cubicBezTo>
                      <a:pt x="205" y="6"/>
                      <a:pt x="196" y="5"/>
                      <a:pt x="190" y="3"/>
                    </a:cubicBezTo>
                    <a:cubicBezTo>
                      <a:pt x="186" y="3"/>
                      <a:pt x="184" y="2"/>
                      <a:pt x="182" y="1"/>
                    </a:cubicBezTo>
                    <a:cubicBezTo>
                      <a:pt x="181" y="1"/>
                      <a:pt x="180" y="1"/>
                      <a:pt x="179" y="1"/>
                    </a:cubicBezTo>
                    <a:cubicBezTo>
                      <a:pt x="179" y="1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3" y="5"/>
                      <a:pt x="173" y="17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4" y="18"/>
                      <a:pt x="95" y="44"/>
                      <a:pt x="45" y="96"/>
                    </a:cubicBezTo>
                    <a:cubicBezTo>
                      <a:pt x="39" y="102"/>
                      <a:pt x="28" y="113"/>
                      <a:pt x="18" y="124"/>
                    </a:cubicBezTo>
                    <a:cubicBezTo>
                      <a:pt x="13" y="130"/>
                      <a:pt x="9" y="136"/>
                      <a:pt x="6" y="142"/>
                    </a:cubicBezTo>
                    <a:cubicBezTo>
                      <a:pt x="2" y="147"/>
                      <a:pt x="0" y="153"/>
                      <a:pt x="0" y="157"/>
                    </a:cubicBezTo>
                    <a:cubicBezTo>
                      <a:pt x="0" y="159"/>
                      <a:pt x="1" y="162"/>
                      <a:pt x="2" y="163"/>
                    </a:cubicBezTo>
                    <a:cubicBezTo>
                      <a:pt x="3" y="165"/>
                      <a:pt x="6" y="166"/>
                      <a:pt x="8" y="167"/>
                    </a:cubicBezTo>
                    <a:cubicBezTo>
                      <a:pt x="9" y="167"/>
                      <a:pt x="9" y="167"/>
                      <a:pt x="9" y="167"/>
                    </a:cubicBezTo>
                    <a:cubicBezTo>
                      <a:pt x="10" y="167"/>
                      <a:pt x="10" y="167"/>
                      <a:pt x="11" y="167"/>
                    </a:cubicBezTo>
                    <a:cubicBezTo>
                      <a:pt x="11" y="166"/>
                      <a:pt x="12" y="165"/>
                      <a:pt x="12" y="164"/>
                    </a:cubicBezTo>
                    <a:cubicBezTo>
                      <a:pt x="14" y="161"/>
                      <a:pt x="17" y="153"/>
                      <a:pt x="26" y="142"/>
                    </a:cubicBezTo>
                    <a:cubicBezTo>
                      <a:pt x="34" y="131"/>
                      <a:pt x="47" y="116"/>
                      <a:pt x="70" y="99"/>
                    </a:cubicBezTo>
                    <a:cubicBezTo>
                      <a:pt x="81" y="90"/>
                      <a:pt x="99" y="76"/>
                      <a:pt x="118" y="64"/>
                    </a:cubicBezTo>
                    <a:cubicBezTo>
                      <a:pt x="137" y="53"/>
                      <a:pt x="157" y="43"/>
                      <a:pt x="174" y="43"/>
                    </a:cubicBezTo>
                    <a:cubicBezTo>
                      <a:pt x="175" y="43"/>
                      <a:pt x="175" y="43"/>
                      <a:pt x="175" y="43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1"/>
                      <a:pt x="173" y="43"/>
                      <a:pt x="173" y="45"/>
                    </a:cubicBezTo>
                    <a:cubicBezTo>
                      <a:pt x="173" y="46"/>
                      <a:pt x="173" y="47"/>
                      <a:pt x="174" y="47"/>
                    </a:cubicBezTo>
                    <a:cubicBezTo>
                      <a:pt x="175" y="48"/>
                      <a:pt x="176" y="49"/>
                      <a:pt x="177" y="49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94" y="54"/>
                      <a:pt x="214" y="54"/>
                    </a:cubicBezTo>
                    <a:cubicBezTo>
                      <a:pt x="224" y="54"/>
                      <a:pt x="234" y="53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9"/>
                      <a:pt x="243" y="49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34" y="50"/>
                      <a:pt x="224" y="51"/>
                      <a:pt x="214" y="51"/>
                    </a:cubicBezTo>
                    <a:cubicBezTo>
                      <a:pt x="205" y="51"/>
                      <a:pt x="195" y="50"/>
                      <a:pt x="189" y="49"/>
                    </a:cubicBezTo>
                    <a:cubicBezTo>
                      <a:pt x="185" y="48"/>
                      <a:pt x="183" y="48"/>
                      <a:pt x="181" y="47"/>
                    </a:cubicBezTo>
                    <a:cubicBezTo>
                      <a:pt x="180" y="47"/>
                      <a:pt x="179" y="47"/>
                      <a:pt x="178" y="47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6" y="46"/>
                    </a:cubicBezTo>
                    <a:cubicBezTo>
                      <a:pt x="176" y="46"/>
                      <a:pt x="176" y="45"/>
                      <a:pt x="176" y="45"/>
                    </a:cubicBezTo>
                    <a:cubicBezTo>
                      <a:pt x="176" y="44"/>
                      <a:pt x="176" y="44"/>
                      <a:pt x="176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0"/>
                      <a:pt x="177" y="40"/>
                      <a:pt x="177" y="40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56" y="40"/>
                      <a:pt x="135" y="50"/>
                      <a:pt x="116" y="62"/>
                    </a:cubicBezTo>
                    <a:cubicBezTo>
                      <a:pt x="97" y="73"/>
                      <a:pt x="80" y="87"/>
                      <a:pt x="68" y="96"/>
                    </a:cubicBezTo>
                    <a:cubicBezTo>
                      <a:pt x="40" y="118"/>
                      <a:pt x="26" y="135"/>
                      <a:pt x="18" y="147"/>
                    </a:cubicBezTo>
                    <a:cubicBezTo>
                      <a:pt x="14" y="153"/>
                      <a:pt x="12" y="158"/>
                      <a:pt x="11" y="161"/>
                    </a:cubicBezTo>
                    <a:cubicBezTo>
                      <a:pt x="10" y="162"/>
                      <a:pt x="9" y="163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7" y="164"/>
                      <a:pt x="5" y="163"/>
                      <a:pt x="4" y="162"/>
                    </a:cubicBezTo>
                    <a:cubicBezTo>
                      <a:pt x="3" y="160"/>
                      <a:pt x="3" y="159"/>
                      <a:pt x="3" y="157"/>
                    </a:cubicBezTo>
                    <a:cubicBezTo>
                      <a:pt x="3" y="154"/>
                      <a:pt x="5" y="149"/>
                      <a:pt x="8" y="143"/>
                    </a:cubicBezTo>
                    <a:cubicBezTo>
                      <a:pt x="18" y="127"/>
                      <a:pt x="38" y="106"/>
                      <a:pt x="47" y="98"/>
                    </a:cubicBezTo>
                    <a:cubicBezTo>
                      <a:pt x="72" y="72"/>
                      <a:pt x="104" y="53"/>
                      <a:pt x="130" y="40"/>
                    </a:cubicBezTo>
                    <a:cubicBezTo>
                      <a:pt x="143" y="34"/>
                      <a:pt x="154" y="29"/>
                      <a:pt x="162" y="26"/>
                    </a:cubicBezTo>
                    <a:cubicBezTo>
                      <a:pt x="166" y="24"/>
                      <a:pt x="170" y="23"/>
                      <a:pt x="172" y="22"/>
                    </a:cubicBezTo>
                    <a:cubicBezTo>
                      <a:pt x="174" y="21"/>
                      <a:pt x="175" y="21"/>
                      <a:pt x="175" y="21"/>
                    </a:cubicBezTo>
                    <a:cubicBezTo>
                      <a:pt x="176" y="20"/>
                      <a:pt x="176" y="20"/>
                      <a:pt x="176" y="20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6" y="18"/>
                      <a:pt x="176" y="18"/>
                      <a:pt x="176" y="17"/>
                    </a:cubicBezTo>
                    <a:cubicBezTo>
                      <a:pt x="176" y="11"/>
                      <a:pt x="177" y="8"/>
                      <a:pt x="178" y="5"/>
                    </a:cubicBezTo>
                    <a:cubicBezTo>
                      <a:pt x="178" y="4"/>
                      <a:pt x="179" y="4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8" y="3"/>
                    </a:cubicBezTo>
                    <a:cubicBezTo>
                      <a:pt x="178" y="3"/>
                      <a:pt x="195" y="9"/>
                      <a:pt x="214" y="9"/>
                    </a:cubicBezTo>
                    <a:cubicBezTo>
                      <a:pt x="224" y="9"/>
                      <a:pt x="234" y="8"/>
                      <a:pt x="243" y="3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4" y="6"/>
                      <a:pt x="244" y="17"/>
                    </a:cubicBezTo>
                    <a:cubicBezTo>
                      <a:pt x="244" y="18"/>
                      <a:pt x="244" y="18"/>
                      <a:pt x="244" y="19"/>
                    </a:cubicBezTo>
                    <a:cubicBezTo>
                      <a:pt x="244" y="20"/>
                      <a:pt x="244" y="20"/>
                      <a:pt x="244" y="20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6" y="21"/>
                      <a:pt x="248" y="22"/>
                    </a:cubicBezTo>
                    <a:cubicBezTo>
                      <a:pt x="264" y="28"/>
                      <a:pt x="329" y="53"/>
                      <a:pt x="373" y="98"/>
                    </a:cubicBezTo>
                    <a:cubicBezTo>
                      <a:pt x="379" y="104"/>
                      <a:pt x="390" y="115"/>
                      <a:pt x="399" y="126"/>
                    </a:cubicBezTo>
                    <a:cubicBezTo>
                      <a:pt x="404" y="132"/>
                      <a:pt x="409" y="138"/>
                      <a:pt x="412" y="143"/>
                    </a:cubicBezTo>
                    <a:cubicBezTo>
                      <a:pt x="415" y="149"/>
                      <a:pt x="417" y="154"/>
                      <a:pt x="417" y="157"/>
                    </a:cubicBezTo>
                    <a:cubicBezTo>
                      <a:pt x="417" y="159"/>
                      <a:pt x="417" y="160"/>
                      <a:pt x="416" y="162"/>
                    </a:cubicBezTo>
                    <a:cubicBezTo>
                      <a:pt x="415" y="163"/>
                      <a:pt x="413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0" y="163"/>
                    </a:cubicBezTo>
                    <a:cubicBezTo>
                      <a:pt x="409" y="159"/>
                      <a:pt x="405" y="152"/>
                      <a:pt x="397" y="140"/>
                    </a:cubicBezTo>
                    <a:cubicBezTo>
                      <a:pt x="388" y="129"/>
                      <a:pt x="375" y="114"/>
                      <a:pt x="352" y="96"/>
                    </a:cubicBezTo>
                    <a:cubicBezTo>
                      <a:pt x="340" y="87"/>
                      <a:pt x="323" y="73"/>
                      <a:pt x="304" y="62"/>
                    </a:cubicBezTo>
                    <a:cubicBezTo>
                      <a:pt x="285" y="50"/>
                      <a:pt x="264" y="40"/>
                      <a:pt x="245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3" y="40"/>
                      <a:pt x="243" y="40"/>
                      <a:pt x="243" y="40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3"/>
                      <a:pt x="244" y="44"/>
                      <a:pt x="244" y="45"/>
                    </a:cubicBezTo>
                    <a:cubicBezTo>
                      <a:pt x="244" y="45"/>
                      <a:pt x="244" y="46"/>
                      <a:pt x="244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42" y="46"/>
                      <a:pt x="242" y="46"/>
                      <a:pt x="242" y="46"/>
                    </a:cubicBezTo>
                    <a:lnTo>
                      <a:pt x="24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0" name="Freeform 818"/>
              <p:cNvSpPr>
                <a:spLocks/>
              </p:cNvSpPr>
              <p:nvPr/>
            </p:nvSpPr>
            <p:spPr bwMode="auto">
              <a:xfrm>
                <a:off x="1849876" y="1152039"/>
                <a:ext cx="14288" cy="7938"/>
              </a:xfrm>
              <a:custGeom>
                <a:avLst/>
                <a:gdLst>
                  <a:gd name="T0" fmla="*/ 1 w 9"/>
                  <a:gd name="T1" fmla="*/ 2 h 5"/>
                  <a:gd name="T2" fmla="*/ 8 w 9"/>
                  <a:gd name="T3" fmla="*/ 4 h 5"/>
                  <a:gd name="T4" fmla="*/ 9 w 9"/>
                  <a:gd name="T5" fmla="*/ 4 h 5"/>
                  <a:gd name="T6" fmla="*/ 9 w 9"/>
                  <a:gd name="T7" fmla="*/ 2 h 5"/>
                  <a:gd name="T8" fmla="*/ 1 w 9"/>
                  <a:gd name="T9" fmla="*/ 0 h 5"/>
                  <a:gd name="T10" fmla="*/ 0 w 9"/>
                  <a:gd name="T11" fmla="*/ 1 h 5"/>
                  <a:gd name="T12" fmla="*/ 1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3" y="3"/>
                      <a:pt x="6" y="3"/>
                      <a:pt x="8" y="4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1" name="Freeform 819"/>
              <p:cNvSpPr>
                <a:spLocks/>
              </p:cNvSpPr>
              <p:nvPr/>
            </p:nvSpPr>
            <p:spPr bwMode="auto">
              <a:xfrm>
                <a:off x="1918139" y="115045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2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2" name="Freeform 820"/>
              <p:cNvSpPr>
                <a:spLocks/>
              </p:cNvSpPr>
              <p:nvPr/>
            </p:nvSpPr>
            <p:spPr bwMode="auto">
              <a:xfrm>
                <a:off x="1848289" y="1221889"/>
                <a:ext cx="46038" cy="34925"/>
              </a:xfrm>
              <a:custGeom>
                <a:avLst/>
                <a:gdLst>
                  <a:gd name="T0" fmla="*/ 1 w 29"/>
                  <a:gd name="T1" fmla="*/ 0 h 22"/>
                  <a:gd name="T2" fmla="*/ 9 w 29"/>
                  <a:gd name="T3" fmla="*/ 16 h 22"/>
                  <a:gd name="T4" fmla="*/ 29 w 29"/>
                  <a:gd name="T5" fmla="*/ 20 h 22"/>
                  <a:gd name="T6" fmla="*/ 1 w 29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2">
                    <a:moveTo>
                      <a:pt x="1" y="0"/>
                    </a:moveTo>
                    <a:cubicBezTo>
                      <a:pt x="0" y="5"/>
                      <a:pt x="5" y="12"/>
                      <a:pt x="9" y="16"/>
                    </a:cubicBezTo>
                    <a:cubicBezTo>
                      <a:pt x="16" y="22"/>
                      <a:pt x="21" y="19"/>
                      <a:pt x="29" y="20"/>
                    </a:cubicBezTo>
                    <a:cubicBezTo>
                      <a:pt x="18" y="19"/>
                      <a:pt x="6" y="1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3" name="Freeform 821"/>
              <p:cNvSpPr>
                <a:spLocks/>
              </p:cNvSpPr>
              <p:nvPr/>
            </p:nvSpPr>
            <p:spPr bwMode="auto">
              <a:xfrm>
                <a:off x="1837176" y="1331426"/>
                <a:ext cx="53975" cy="11113"/>
              </a:xfrm>
              <a:custGeom>
                <a:avLst/>
                <a:gdLst>
                  <a:gd name="T0" fmla="*/ 0 w 34"/>
                  <a:gd name="T1" fmla="*/ 4 h 7"/>
                  <a:gd name="T2" fmla="*/ 6 w 34"/>
                  <a:gd name="T3" fmla="*/ 1 h 7"/>
                  <a:gd name="T4" fmla="*/ 16 w 34"/>
                  <a:gd name="T5" fmla="*/ 1 h 7"/>
                  <a:gd name="T6" fmla="*/ 34 w 34"/>
                  <a:gd name="T7" fmla="*/ 2 h 7"/>
                  <a:gd name="T8" fmla="*/ 14 w 34"/>
                  <a:gd name="T9" fmla="*/ 2 h 7"/>
                  <a:gd name="T10" fmla="*/ 3 w 3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2" y="4"/>
                      <a:pt x="4" y="2"/>
                      <a:pt x="6" y="1"/>
                    </a:cubicBezTo>
                    <a:cubicBezTo>
                      <a:pt x="9" y="0"/>
                      <a:pt x="13" y="1"/>
                      <a:pt x="16" y="1"/>
                    </a:cubicBezTo>
                    <a:cubicBezTo>
                      <a:pt x="22" y="1"/>
                      <a:pt x="28" y="1"/>
                      <a:pt x="34" y="2"/>
                    </a:cubicBezTo>
                    <a:cubicBezTo>
                      <a:pt x="28" y="2"/>
                      <a:pt x="20" y="0"/>
                      <a:pt x="14" y="2"/>
                    </a:cubicBezTo>
                    <a:cubicBezTo>
                      <a:pt x="10" y="3"/>
                      <a:pt x="7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4" name="Freeform 822"/>
              <p:cNvSpPr>
                <a:spLocks/>
              </p:cNvSpPr>
              <p:nvPr/>
            </p:nvSpPr>
            <p:spPr bwMode="auto">
              <a:xfrm>
                <a:off x="1822889" y="1164739"/>
                <a:ext cx="33338" cy="12700"/>
              </a:xfrm>
              <a:custGeom>
                <a:avLst/>
                <a:gdLst>
                  <a:gd name="T0" fmla="*/ 8 w 21"/>
                  <a:gd name="T1" fmla="*/ 0 h 8"/>
                  <a:gd name="T2" fmla="*/ 0 w 21"/>
                  <a:gd name="T3" fmla="*/ 6 h 8"/>
                  <a:gd name="T4" fmla="*/ 6 w 21"/>
                  <a:gd name="T5" fmla="*/ 5 h 8"/>
                  <a:gd name="T6" fmla="*/ 11 w 21"/>
                  <a:gd name="T7" fmla="*/ 7 h 8"/>
                  <a:gd name="T8" fmla="*/ 21 w 21"/>
                  <a:gd name="T9" fmla="*/ 8 h 8"/>
                  <a:gd name="T10" fmla="*/ 8 w 2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8" y="0"/>
                    </a:moveTo>
                    <a:cubicBezTo>
                      <a:pt x="7" y="4"/>
                      <a:pt x="0" y="2"/>
                      <a:pt x="0" y="6"/>
                    </a:cubicBezTo>
                    <a:cubicBezTo>
                      <a:pt x="2" y="6"/>
                      <a:pt x="4" y="5"/>
                      <a:pt x="6" y="5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3" y="7"/>
                      <a:pt x="18" y="8"/>
                      <a:pt x="21" y="8"/>
                    </a:cubicBezTo>
                    <a:cubicBezTo>
                      <a:pt x="19" y="6"/>
                      <a:pt x="2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5" name="Freeform 823"/>
              <p:cNvSpPr>
                <a:spLocks/>
              </p:cNvSpPr>
              <p:nvPr/>
            </p:nvSpPr>
            <p:spPr bwMode="auto">
              <a:xfrm>
                <a:off x="1803839" y="1259989"/>
                <a:ext cx="22225" cy="17463"/>
              </a:xfrm>
              <a:custGeom>
                <a:avLst/>
                <a:gdLst>
                  <a:gd name="T0" fmla="*/ 14 w 14"/>
                  <a:gd name="T1" fmla="*/ 1 h 11"/>
                  <a:gd name="T2" fmla="*/ 11 w 14"/>
                  <a:gd name="T3" fmla="*/ 3 h 11"/>
                  <a:gd name="T4" fmla="*/ 6 w 14"/>
                  <a:gd name="T5" fmla="*/ 5 h 11"/>
                  <a:gd name="T6" fmla="*/ 2 w 14"/>
                  <a:gd name="T7" fmla="*/ 11 h 11"/>
                  <a:gd name="T8" fmla="*/ 8 w 14"/>
                  <a:gd name="T9" fmla="*/ 7 h 11"/>
                  <a:gd name="T10" fmla="*/ 13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2" y="6"/>
                      <a:pt x="0" y="8"/>
                      <a:pt x="2" y="11"/>
                    </a:cubicBezTo>
                    <a:cubicBezTo>
                      <a:pt x="2" y="8"/>
                      <a:pt x="6" y="8"/>
                      <a:pt x="8" y="7"/>
                    </a:cubicBezTo>
                    <a:cubicBezTo>
                      <a:pt x="10" y="6"/>
                      <a:pt x="13" y="3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6" name="Freeform 824"/>
              <p:cNvSpPr>
                <a:spLocks/>
              </p:cNvSpPr>
              <p:nvPr/>
            </p:nvSpPr>
            <p:spPr bwMode="auto">
              <a:xfrm>
                <a:off x="1676839" y="2009289"/>
                <a:ext cx="73025" cy="47625"/>
              </a:xfrm>
              <a:custGeom>
                <a:avLst/>
                <a:gdLst>
                  <a:gd name="T0" fmla="*/ 0 w 46"/>
                  <a:gd name="T1" fmla="*/ 29 h 29"/>
                  <a:gd name="T2" fmla="*/ 7 w 46"/>
                  <a:gd name="T3" fmla="*/ 24 h 29"/>
                  <a:gd name="T4" fmla="*/ 25 w 46"/>
                  <a:gd name="T5" fmla="*/ 13 h 29"/>
                  <a:gd name="T6" fmla="*/ 46 w 46"/>
                  <a:gd name="T7" fmla="*/ 0 h 29"/>
                  <a:gd name="T8" fmla="*/ 30 w 46"/>
                  <a:gd name="T9" fmla="*/ 12 h 29"/>
                  <a:gd name="T10" fmla="*/ 14 w 46"/>
                  <a:gd name="T11" fmla="*/ 21 h 29"/>
                  <a:gd name="T12" fmla="*/ 6 w 46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cubicBezTo>
                      <a:pt x="1" y="27"/>
                      <a:pt x="5" y="25"/>
                      <a:pt x="7" y="24"/>
                    </a:cubicBezTo>
                    <a:cubicBezTo>
                      <a:pt x="13" y="20"/>
                      <a:pt x="19" y="17"/>
                      <a:pt x="25" y="13"/>
                    </a:cubicBezTo>
                    <a:cubicBezTo>
                      <a:pt x="32" y="9"/>
                      <a:pt x="39" y="5"/>
                      <a:pt x="46" y="0"/>
                    </a:cubicBezTo>
                    <a:cubicBezTo>
                      <a:pt x="40" y="3"/>
                      <a:pt x="35" y="8"/>
                      <a:pt x="30" y="12"/>
                    </a:cubicBezTo>
                    <a:cubicBezTo>
                      <a:pt x="25" y="15"/>
                      <a:pt x="20" y="18"/>
                      <a:pt x="14" y="21"/>
                    </a:cubicBezTo>
                    <a:cubicBezTo>
                      <a:pt x="12" y="23"/>
                      <a:pt x="8" y="25"/>
                      <a:pt x="6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7" name="Freeform 825"/>
              <p:cNvSpPr>
                <a:spLocks/>
              </p:cNvSpPr>
              <p:nvPr/>
            </p:nvSpPr>
            <p:spPr bwMode="auto">
              <a:xfrm>
                <a:off x="1683189" y="2102951"/>
                <a:ext cx="49213" cy="47625"/>
              </a:xfrm>
              <a:custGeom>
                <a:avLst/>
                <a:gdLst>
                  <a:gd name="T0" fmla="*/ 0 w 31"/>
                  <a:gd name="T1" fmla="*/ 30 h 30"/>
                  <a:gd name="T2" fmla="*/ 15 w 31"/>
                  <a:gd name="T3" fmla="*/ 12 h 30"/>
                  <a:gd name="T4" fmla="*/ 31 w 31"/>
                  <a:gd name="T5" fmla="*/ 0 h 30"/>
                  <a:gd name="T6" fmla="*/ 5 w 31"/>
                  <a:gd name="T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3" y="23"/>
                      <a:pt x="9" y="18"/>
                      <a:pt x="15" y="12"/>
                    </a:cubicBezTo>
                    <a:cubicBezTo>
                      <a:pt x="20" y="7"/>
                      <a:pt x="25" y="3"/>
                      <a:pt x="31" y="0"/>
                    </a:cubicBezTo>
                    <a:cubicBezTo>
                      <a:pt x="24" y="10"/>
                      <a:pt x="10" y="13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8" name="Freeform 826"/>
              <p:cNvSpPr>
                <a:spLocks/>
              </p:cNvSpPr>
              <p:nvPr/>
            </p:nvSpPr>
            <p:spPr bwMode="auto">
              <a:xfrm>
                <a:off x="1818126" y="2118826"/>
                <a:ext cx="26988" cy="26988"/>
              </a:xfrm>
              <a:custGeom>
                <a:avLst/>
                <a:gdLst>
                  <a:gd name="T0" fmla="*/ 17 w 17"/>
                  <a:gd name="T1" fmla="*/ 0 h 17"/>
                  <a:gd name="T2" fmla="*/ 12 w 17"/>
                  <a:gd name="T3" fmla="*/ 10 h 17"/>
                  <a:gd name="T4" fmla="*/ 0 w 17"/>
                  <a:gd name="T5" fmla="*/ 17 h 17"/>
                  <a:gd name="T6" fmla="*/ 12 w 17"/>
                  <a:gd name="T7" fmla="*/ 12 h 17"/>
                  <a:gd name="T8" fmla="*/ 1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3" y="1"/>
                      <a:pt x="15" y="8"/>
                      <a:pt x="12" y="10"/>
                    </a:cubicBezTo>
                    <a:cubicBezTo>
                      <a:pt x="9" y="13"/>
                      <a:pt x="3" y="13"/>
                      <a:pt x="0" y="17"/>
                    </a:cubicBezTo>
                    <a:cubicBezTo>
                      <a:pt x="4" y="16"/>
                      <a:pt x="9" y="14"/>
                      <a:pt x="12" y="12"/>
                    </a:cubicBezTo>
                    <a:cubicBezTo>
                      <a:pt x="17" y="9"/>
                      <a:pt x="14" y="5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9" name="Freeform 827"/>
              <p:cNvSpPr>
                <a:spLocks/>
              </p:cNvSpPr>
              <p:nvPr/>
            </p:nvSpPr>
            <p:spPr bwMode="auto">
              <a:xfrm>
                <a:off x="1802251" y="2214076"/>
                <a:ext cx="42863" cy="15875"/>
              </a:xfrm>
              <a:custGeom>
                <a:avLst/>
                <a:gdLst>
                  <a:gd name="T0" fmla="*/ 27 w 27"/>
                  <a:gd name="T1" fmla="*/ 1 h 10"/>
                  <a:gd name="T2" fmla="*/ 25 w 27"/>
                  <a:gd name="T3" fmla="*/ 7 h 10"/>
                  <a:gd name="T4" fmla="*/ 15 w 27"/>
                  <a:gd name="T5" fmla="*/ 9 h 10"/>
                  <a:gd name="T6" fmla="*/ 0 w 27"/>
                  <a:gd name="T7" fmla="*/ 7 h 10"/>
                  <a:gd name="T8" fmla="*/ 0 w 27"/>
                  <a:gd name="T9" fmla="*/ 8 h 10"/>
                  <a:gd name="T10" fmla="*/ 20 w 27"/>
                  <a:gd name="T11" fmla="*/ 9 h 10"/>
                  <a:gd name="T12" fmla="*/ 25 w 2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7" y="1"/>
                    </a:moveTo>
                    <a:cubicBezTo>
                      <a:pt x="25" y="3"/>
                      <a:pt x="26" y="5"/>
                      <a:pt x="25" y="7"/>
                    </a:cubicBezTo>
                    <a:cubicBezTo>
                      <a:pt x="23" y="8"/>
                      <a:pt x="17" y="9"/>
                      <a:pt x="15" y="9"/>
                    </a:cubicBezTo>
                    <a:cubicBezTo>
                      <a:pt x="10" y="9"/>
                      <a:pt x="6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10"/>
                      <a:pt x="14" y="10"/>
                      <a:pt x="20" y="9"/>
                    </a:cubicBezTo>
                    <a:cubicBezTo>
                      <a:pt x="27" y="9"/>
                      <a:pt x="23" y="6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0" name="Freeform 828"/>
              <p:cNvSpPr>
                <a:spLocks/>
              </p:cNvSpPr>
              <p:nvPr/>
            </p:nvSpPr>
            <p:spPr bwMode="auto">
              <a:xfrm>
                <a:off x="1787964" y="2312501"/>
                <a:ext cx="12700" cy="12700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3 h 8"/>
                  <a:gd name="T4" fmla="*/ 7 w 8"/>
                  <a:gd name="T5" fmla="*/ 8 h 8"/>
                  <a:gd name="T6" fmla="*/ 3 w 8"/>
                  <a:gd name="T7" fmla="*/ 2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7" y="2"/>
                      <a:pt x="2" y="0"/>
                      <a:pt x="1" y="3"/>
                    </a:cubicBezTo>
                    <a:cubicBezTo>
                      <a:pt x="0" y="5"/>
                      <a:pt x="5" y="7"/>
                      <a:pt x="7" y="8"/>
                    </a:cubicBezTo>
                    <a:cubicBezTo>
                      <a:pt x="5" y="6"/>
                      <a:pt x="2" y="5"/>
                      <a:pt x="3" y="2"/>
                    </a:cubicBezTo>
                    <a:cubicBezTo>
                      <a:pt x="5" y="1"/>
                      <a:pt x="6" y="2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1" name="Freeform 829"/>
              <p:cNvSpPr>
                <a:spLocks/>
              </p:cNvSpPr>
              <p:nvPr/>
            </p:nvSpPr>
            <p:spPr bwMode="auto">
              <a:xfrm>
                <a:off x="1776851" y="2395051"/>
                <a:ext cx="19050" cy="22225"/>
              </a:xfrm>
              <a:custGeom>
                <a:avLst/>
                <a:gdLst>
                  <a:gd name="T0" fmla="*/ 11 w 11"/>
                  <a:gd name="T1" fmla="*/ 3 h 14"/>
                  <a:gd name="T2" fmla="*/ 2 w 11"/>
                  <a:gd name="T3" fmla="*/ 6 h 14"/>
                  <a:gd name="T4" fmla="*/ 11 w 11"/>
                  <a:gd name="T5" fmla="*/ 14 h 14"/>
                  <a:gd name="T6" fmla="*/ 8 w 11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8" y="4"/>
                      <a:pt x="2" y="0"/>
                      <a:pt x="2" y="6"/>
                    </a:cubicBezTo>
                    <a:cubicBezTo>
                      <a:pt x="3" y="9"/>
                      <a:pt x="8" y="12"/>
                      <a:pt x="11" y="14"/>
                    </a:cubicBezTo>
                    <a:cubicBezTo>
                      <a:pt x="9" y="12"/>
                      <a:pt x="0" y="1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" name="Freeform 830"/>
              <p:cNvSpPr>
                <a:spLocks/>
              </p:cNvSpPr>
              <p:nvPr/>
            </p:nvSpPr>
            <p:spPr bwMode="auto">
              <a:xfrm>
                <a:off x="1848289" y="1628289"/>
                <a:ext cx="12700" cy="134938"/>
              </a:xfrm>
              <a:custGeom>
                <a:avLst/>
                <a:gdLst>
                  <a:gd name="T0" fmla="*/ 4 w 8"/>
                  <a:gd name="T1" fmla="*/ 1 h 84"/>
                  <a:gd name="T2" fmla="*/ 5 w 8"/>
                  <a:gd name="T3" fmla="*/ 16 h 84"/>
                  <a:gd name="T4" fmla="*/ 4 w 8"/>
                  <a:gd name="T5" fmla="*/ 27 h 84"/>
                  <a:gd name="T6" fmla="*/ 0 w 8"/>
                  <a:gd name="T7" fmla="*/ 40 h 84"/>
                  <a:gd name="T8" fmla="*/ 5 w 8"/>
                  <a:gd name="T9" fmla="*/ 61 h 84"/>
                  <a:gd name="T10" fmla="*/ 3 w 8"/>
                  <a:gd name="T11" fmla="*/ 72 h 84"/>
                  <a:gd name="T12" fmla="*/ 3 w 8"/>
                  <a:gd name="T13" fmla="*/ 84 h 84"/>
                  <a:gd name="T14" fmla="*/ 5 w 8"/>
                  <a:gd name="T15" fmla="*/ 71 h 84"/>
                  <a:gd name="T16" fmla="*/ 7 w 8"/>
                  <a:gd name="T17" fmla="*/ 60 h 84"/>
                  <a:gd name="T18" fmla="*/ 2 w 8"/>
                  <a:gd name="T19" fmla="*/ 41 h 84"/>
                  <a:gd name="T20" fmla="*/ 6 w 8"/>
                  <a:gd name="T21" fmla="*/ 24 h 84"/>
                  <a:gd name="T22" fmla="*/ 6 w 8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4">
                    <a:moveTo>
                      <a:pt x="4" y="1"/>
                    </a:moveTo>
                    <a:cubicBezTo>
                      <a:pt x="3" y="2"/>
                      <a:pt x="5" y="13"/>
                      <a:pt x="5" y="16"/>
                    </a:cubicBezTo>
                    <a:cubicBezTo>
                      <a:pt x="6" y="20"/>
                      <a:pt x="5" y="23"/>
                      <a:pt x="4" y="27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0" y="48"/>
                      <a:pt x="5" y="54"/>
                      <a:pt x="5" y="61"/>
                    </a:cubicBezTo>
                    <a:cubicBezTo>
                      <a:pt x="5" y="65"/>
                      <a:pt x="4" y="68"/>
                      <a:pt x="3" y="72"/>
                    </a:cubicBezTo>
                    <a:cubicBezTo>
                      <a:pt x="2" y="76"/>
                      <a:pt x="2" y="79"/>
                      <a:pt x="3" y="84"/>
                    </a:cubicBezTo>
                    <a:cubicBezTo>
                      <a:pt x="2" y="80"/>
                      <a:pt x="4" y="75"/>
                      <a:pt x="5" y="71"/>
                    </a:cubicBezTo>
                    <a:cubicBezTo>
                      <a:pt x="7" y="67"/>
                      <a:pt x="8" y="64"/>
                      <a:pt x="7" y="60"/>
                    </a:cubicBezTo>
                    <a:cubicBezTo>
                      <a:pt x="5" y="53"/>
                      <a:pt x="2" y="48"/>
                      <a:pt x="2" y="41"/>
                    </a:cubicBezTo>
                    <a:cubicBezTo>
                      <a:pt x="2" y="35"/>
                      <a:pt x="6" y="30"/>
                      <a:pt x="6" y="24"/>
                    </a:cubicBezTo>
                    <a:cubicBezTo>
                      <a:pt x="6" y="16"/>
                      <a:pt x="3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0" name="Freeform 838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9 w 187"/>
                  <a:gd name="T1" fmla="*/ 107 h 107"/>
                  <a:gd name="T2" fmla="*/ 187 w 187"/>
                  <a:gd name="T3" fmla="*/ 21 h 107"/>
                  <a:gd name="T4" fmla="*/ 185 w 187"/>
                  <a:gd name="T5" fmla="*/ 0 h 107"/>
                  <a:gd name="T6" fmla="*/ 0 w 187"/>
                  <a:gd name="T7" fmla="*/ 99 h 107"/>
                  <a:gd name="T8" fmla="*/ 19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9" y="107"/>
                    </a:moveTo>
                    <a:cubicBezTo>
                      <a:pt x="83" y="65"/>
                      <a:pt x="187" y="21"/>
                      <a:pt x="187" y="21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67" y="47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1" name="Freeform 839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85 w 187"/>
                  <a:gd name="T1" fmla="*/ 0 h 107"/>
                  <a:gd name="T2" fmla="*/ 181 w 187"/>
                  <a:gd name="T3" fmla="*/ 2 h 107"/>
                  <a:gd name="T4" fmla="*/ 181 w 187"/>
                  <a:gd name="T5" fmla="*/ 16 h 107"/>
                  <a:gd name="T6" fmla="*/ 13 w 187"/>
                  <a:gd name="T7" fmla="*/ 101 h 107"/>
                  <a:gd name="T8" fmla="*/ 2 w 187"/>
                  <a:gd name="T9" fmla="*/ 98 h 107"/>
                  <a:gd name="T10" fmla="*/ 0 w 187"/>
                  <a:gd name="T11" fmla="*/ 99 h 107"/>
                  <a:gd name="T12" fmla="*/ 19 w 187"/>
                  <a:gd name="T13" fmla="*/ 107 h 107"/>
                  <a:gd name="T14" fmla="*/ 187 w 187"/>
                  <a:gd name="T15" fmla="*/ 21 h 107"/>
                  <a:gd name="T16" fmla="*/ 185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185" y="0"/>
                    </a:moveTo>
                    <a:cubicBezTo>
                      <a:pt x="185" y="0"/>
                      <a:pt x="184" y="1"/>
                      <a:pt x="181" y="2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181" y="16"/>
                      <a:pt x="78" y="59"/>
                      <a:pt x="13" y="101"/>
                    </a:cubicBezTo>
                    <a:cubicBezTo>
                      <a:pt x="10" y="101"/>
                      <a:pt x="6" y="99"/>
                      <a:pt x="2" y="98"/>
                    </a:cubicBezTo>
                    <a:cubicBezTo>
                      <a:pt x="1" y="98"/>
                      <a:pt x="1" y="99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ubicBezTo>
                      <a:pt x="83" y="65"/>
                      <a:pt x="187" y="21"/>
                      <a:pt x="187" y="21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2" name="Freeform 840"/>
              <p:cNvSpPr>
                <a:spLocks/>
              </p:cNvSpPr>
              <p:nvPr/>
            </p:nvSpPr>
            <p:spPr bwMode="auto">
              <a:xfrm>
                <a:off x="1575239" y="1744176"/>
                <a:ext cx="306388" cy="176213"/>
              </a:xfrm>
              <a:custGeom>
                <a:avLst/>
                <a:gdLst>
                  <a:gd name="T0" fmla="*/ 22 w 191"/>
                  <a:gd name="T1" fmla="*/ 109 h 110"/>
                  <a:gd name="T2" fmla="*/ 22 w 191"/>
                  <a:gd name="T3" fmla="*/ 110 h 110"/>
                  <a:gd name="T4" fmla="*/ 131 w 191"/>
                  <a:gd name="T5" fmla="*/ 52 h 110"/>
                  <a:gd name="T6" fmla="*/ 173 w 191"/>
                  <a:gd name="T7" fmla="*/ 32 h 110"/>
                  <a:gd name="T8" fmla="*/ 186 w 191"/>
                  <a:gd name="T9" fmla="*/ 26 h 110"/>
                  <a:gd name="T10" fmla="*/ 190 w 191"/>
                  <a:gd name="T11" fmla="*/ 24 h 110"/>
                  <a:gd name="T12" fmla="*/ 191 w 191"/>
                  <a:gd name="T13" fmla="*/ 24 h 110"/>
                  <a:gd name="T14" fmla="*/ 190 w 191"/>
                  <a:gd name="T15" fmla="*/ 0 h 110"/>
                  <a:gd name="T16" fmla="*/ 188 w 191"/>
                  <a:gd name="T17" fmla="*/ 1 h 110"/>
                  <a:gd name="T18" fmla="*/ 2 w 191"/>
                  <a:gd name="T19" fmla="*/ 100 h 110"/>
                  <a:gd name="T20" fmla="*/ 0 w 191"/>
                  <a:gd name="T21" fmla="*/ 102 h 110"/>
                  <a:gd name="T22" fmla="*/ 2 w 191"/>
                  <a:gd name="T23" fmla="*/ 103 h 110"/>
                  <a:gd name="T24" fmla="*/ 9 w 191"/>
                  <a:gd name="T25" fmla="*/ 106 h 110"/>
                  <a:gd name="T26" fmla="*/ 21 w 191"/>
                  <a:gd name="T27" fmla="*/ 110 h 110"/>
                  <a:gd name="T28" fmla="*/ 22 w 191"/>
                  <a:gd name="T29" fmla="*/ 110 h 110"/>
                  <a:gd name="T30" fmla="*/ 22 w 191"/>
                  <a:gd name="T31" fmla="*/ 110 h 110"/>
                  <a:gd name="T32" fmla="*/ 22 w 191"/>
                  <a:gd name="T33" fmla="*/ 109 h 110"/>
                  <a:gd name="T34" fmla="*/ 22 w 191"/>
                  <a:gd name="T35" fmla="*/ 107 h 110"/>
                  <a:gd name="T36" fmla="*/ 10 w 191"/>
                  <a:gd name="T37" fmla="*/ 103 h 110"/>
                  <a:gd name="T38" fmla="*/ 6 w 191"/>
                  <a:gd name="T39" fmla="*/ 101 h 110"/>
                  <a:gd name="T40" fmla="*/ 4 w 191"/>
                  <a:gd name="T41" fmla="*/ 100 h 110"/>
                  <a:gd name="T42" fmla="*/ 3 w 191"/>
                  <a:gd name="T43" fmla="*/ 101 h 110"/>
                  <a:gd name="T44" fmla="*/ 4 w 191"/>
                  <a:gd name="T45" fmla="*/ 102 h 110"/>
                  <a:gd name="T46" fmla="*/ 121 w 191"/>
                  <a:gd name="T47" fmla="*/ 34 h 110"/>
                  <a:gd name="T48" fmla="*/ 169 w 191"/>
                  <a:gd name="T49" fmla="*/ 12 h 110"/>
                  <a:gd name="T50" fmla="*/ 184 w 191"/>
                  <a:gd name="T51" fmla="*/ 6 h 110"/>
                  <a:gd name="T52" fmla="*/ 189 w 191"/>
                  <a:gd name="T53" fmla="*/ 4 h 110"/>
                  <a:gd name="T54" fmla="*/ 188 w 191"/>
                  <a:gd name="T55" fmla="*/ 2 h 110"/>
                  <a:gd name="T56" fmla="*/ 187 w 191"/>
                  <a:gd name="T57" fmla="*/ 2 h 110"/>
                  <a:gd name="T58" fmla="*/ 188 w 191"/>
                  <a:gd name="T59" fmla="*/ 23 h 110"/>
                  <a:gd name="T60" fmla="*/ 190 w 191"/>
                  <a:gd name="T61" fmla="*/ 23 h 110"/>
                  <a:gd name="T62" fmla="*/ 189 w 191"/>
                  <a:gd name="T63" fmla="*/ 22 h 110"/>
                  <a:gd name="T64" fmla="*/ 21 w 191"/>
                  <a:gd name="T65" fmla="*/ 108 h 110"/>
                  <a:gd name="T66" fmla="*/ 22 w 191"/>
                  <a:gd name="T67" fmla="*/ 109 h 110"/>
                  <a:gd name="T68" fmla="*/ 22 w 191"/>
                  <a:gd name="T69" fmla="*/ 107 h 110"/>
                  <a:gd name="T70" fmla="*/ 22 w 191"/>
                  <a:gd name="T7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1" h="110">
                    <a:moveTo>
                      <a:pt x="22" y="109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55" y="89"/>
                      <a:pt x="97" y="68"/>
                      <a:pt x="131" y="52"/>
                    </a:cubicBezTo>
                    <a:cubicBezTo>
                      <a:pt x="148" y="43"/>
                      <a:pt x="163" y="37"/>
                      <a:pt x="173" y="32"/>
                    </a:cubicBezTo>
                    <a:cubicBezTo>
                      <a:pt x="179" y="30"/>
                      <a:pt x="183" y="28"/>
                      <a:pt x="186" y="26"/>
                    </a:cubicBezTo>
                    <a:cubicBezTo>
                      <a:pt x="189" y="25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1" y="24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8" y="1"/>
                      <a:pt x="69" y="48"/>
                      <a:pt x="2" y="100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5" y="104"/>
                      <a:pt x="9" y="106"/>
                    </a:cubicBezTo>
                    <a:cubicBezTo>
                      <a:pt x="13" y="108"/>
                      <a:pt x="18" y="110"/>
                      <a:pt x="21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9" y="107"/>
                      <a:pt x="14" y="105"/>
                      <a:pt x="10" y="103"/>
                    </a:cubicBezTo>
                    <a:cubicBezTo>
                      <a:pt x="9" y="102"/>
                      <a:pt x="7" y="102"/>
                      <a:pt x="6" y="101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37" y="77"/>
                      <a:pt x="84" y="52"/>
                      <a:pt x="121" y="34"/>
                    </a:cubicBezTo>
                    <a:cubicBezTo>
                      <a:pt x="140" y="25"/>
                      <a:pt x="157" y="17"/>
                      <a:pt x="169" y="12"/>
                    </a:cubicBezTo>
                    <a:cubicBezTo>
                      <a:pt x="176" y="9"/>
                      <a:pt x="180" y="7"/>
                      <a:pt x="184" y="6"/>
                    </a:cubicBezTo>
                    <a:cubicBezTo>
                      <a:pt x="187" y="4"/>
                      <a:pt x="189" y="4"/>
                      <a:pt x="189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23"/>
                      <a:pt x="188" y="23"/>
                      <a:pt x="188" y="23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89" y="22"/>
                      <a:pt x="189" y="22"/>
                      <a:pt x="189" y="22"/>
                    </a:cubicBezTo>
                    <a:cubicBezTo>
                      <a:pt x="189" y="22"/>
                      <a:pt x="86" y="65"/>
                      <a:pt x="21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lnTo>
                      <a:pt x="22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" name="Freeform 841"/>
              <p:cNvSpPr>
                <a:spLocks/>
              </p:cNvSpPr>
              <p:nvPr/>
            </p:nvSpPr>
            <p:spPr bwMode="auto">
              <a:xfrm>
                <a:off x="1575239" y="1901339"/>
                <a:ext cx="180975" cy="114300"/>
              </a:xfrm>
              <a:custGeom>
                <a:avLst/>
                <a:gdLst>
                  <a:gd name="T0" fmla="*/ 0 w 113"/>
                  <a:gd name="T1" fmla="*/ 65 h 72"/>
                  <a:gd name="T2" fmla="*/ 26 w 113"/>
                  <a:gd name="T3" fmla="*/ 43 h 72"/>
                  <a:gd name="T4" fmla="*/ 113 w 113"/>
                  <a:gd name="T5" fmla="*/ 0 h 72"/>
                  <a:gd name="T6" fmla="*/ 105 w 113"/>
                  <a:gd name="T7" fmla="*/ 17 h 72"/>
                  <a:gd name="T8" fmla="*/ 16 w 113"/>
                  <a:gd name="T9" fmla="*/ 72 h 72"/>
                  <a:gd name="T10" fmla="*/ 0 w 113"/>
                  <a:gd name="T11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72">
                    <a:moveTo>
                      <a:pt x="0" y="65"/>
                    </a:moveTo>
                    <a:cubicBezTo>
                      <a:pt x="10" y="55"/>
                      <a:pt x="21" y="47"/>
                      <a:pt x="26" y="43"/>
                    </a:cubicBezTo>
                    <a:cubicBezTo>
                      <a:pt x="45" y="28"/>
                      <a:pt x="81" y="12"/>
                      <a:pt x="113" y="0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51" y="34"/>
                      <a:pt x="16" y="72"/>
                    </a:cubicBezTo>
                    <a:cubicBezTo>
                      <a:pt x="16" y="72"/>
                      <a:pt x="3" y="70"/>
                      <a:pt x="0" y="6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" name="Freeform 842"/>
              <p:cNvSpPr>
                <a:spLocks/>
              </p:cNvSpPr>
              <p:nvPr/>
            </p:nvSpPr>
            <p:spPr bwMode="auto">
              <a:xfrm>
                <a:off x="1575239" y="1918801"/>
                <a:ext cx="166688" cy="95250"/>
              </a:xfrm>
              <a:custGeom>
                <a:avLst/>
                <a:gdLst>
                  <a:gd name="T0" fmla="*/ 104 w 104"/>
                  <a:gd name="T1" fmla="*/ 0 h 60"/>
                  <a:gd name="T2" fmla="*/ 29 w 104"/>
                  <a:gd name="T3" fmla="*/ 40 h 60"/>
                  <a:gd name="T4" fmla="*/ 11 w 104"/>
                  <a:gd name="T5" fmla="*/ 55 h 60"/>
                  <a:gd name="T6" fmla="*/ 3 w 104"/>
                  <a:gd name="T7" fmla="*/ 51 h 60"/>
                  <a:gd name="T8" fmla="*/ 0 w 104"/>
                  <a:gd name="T9" fmla="*/ 54 h 60"/>
                  <a:gd name="T10" fmla="*/ 16 w 104"/>
                  <a:gd name="T11" fmla="*/ 60 h 60"/>
                  <a:gd name="T12" fmla="*/ 35 w 104"/>
                  <a:gd name="T13" fmla="*/ 45 h 60"/>
                  <a:gd name="T14" fmla="*/ 102 w 104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60">
                    <a:moveTo>
                      <a:pt x="104" y="0"/>
                    </a:moveTo>
                    <a:cubicBezTo>
                      <a:pt x="75" y="12"/>
                      <a:pt x="47" y="28"/>
                      <a:pt x="29" y="40"/>
                    </a:cubicBezTo>
                    <a:cubicBezTo>
                      <a:pt x="23" y="45"/>
                      <a:pt x="17" y="50"/>
                      <a:pt x="11" y="5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1" y="53"/>
                      <a:pt x="0" y="54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22" y="55"/>
                      <a:pt x="28" y="50"/>
                      <a:pt x="35" y="45"/>
                    </a:cubicBezTo>
                    <a:cubicBezTo>
                      <a:pt x="51" y="34"/>
                      <a:pt x="75" y="20"/>
                      <a:pt x="10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5" name="Freeform 843"/>
              <p:cNvSpPr>
                <a:spLocks/>
              </p:cNvSpPr>
              <p:nvPr/>
            </p:nvSpPr>
            <p:spPr bwMode="auto">
              <a:xfrm>
                <a:off x="1572064" y="1899751"/>
                <a:ext cx="187325" cy="106363"/>
              </a:xfrm>
              <a:custGeom>
                <a:avLst/>
                <a:gdLst>
                  <a:gd name="T0" fmla="*/ 114 w 117"/>
                  <a:gd name="T1" fmla="*/ 0 h 67"/>
                  <a:gd name="T2" fmla="*/ 27 w 117"/>
                  <a:gd name="T3" fmla="*/ 43 h 67"/>
                  <a:gd name="T4" fmla="*/ 1 w 117"/>
                  <a:gd name="T5" fmla="*/ 65 h 67"/>
                  <a:gd name="T6" fmla="*/ 1 w 117"/>
                  <a:gd name="T7" fmla="*/ 67 h 67"/>
                  <a:gd name="T8" fmla="*/ 3 w 117"/>
                  <a:gd name="T9" fmla="*/ 67 h 67"/>
                  <a:gd name="T10" fmla="*/ 29 w 117"/>
                  <a:gd name="T11" fmla="*/ 45 h 67"/>
                  <a:gd name="T12" fmla="*/ 115 w 117"/>
                  <a:gd name="T13" fmla="*/ 3 h 67"/>
                  <a:gd name="T14" fmla="*/ 116 w 117"/>
                  <a:gd name="T15" fmla="*/ 1 h 67"/>
                  <a:gd name="T16" fmla="*/ 114 w 117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67">
                    <a:moveTo>
                      <a:pt x="114" y="0"/>
                    </a:moveTo>
                    <a:cubicBezTo>
                      <a:pt x="82" y="12"/>
                      <a:pt x="46" y="27"/>
                      <a:pt x="27" y="43"/>
                    </a:cubicBezTo>
                    <a:cubicBezTo>
                      <a:pt x="22" y="47"/>
                      <a:pt x="11" y="55"/>
                      <a:pt x="1" y="65"/>
                    </a:cubicBezTo>
                    <a:cubicBezTo>
                      <a:pt x="0" y="65"/>
                      <a:pt x="0" y="66"/>
                      <a:pt x="1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13" y="57"/>
                      <a:pt x="24" y="50"/>
                      <a:pt x="29" y="45"/>
                    </a:cubicBezTo>
                    <a:cubicBezTo>
                      <a:pt x="47" y="30"/>
                      <a:pt x="83" y="15"/>
                      <a:pt x="115" y="3"/>
                    </a:cubicBezTo>
                    <a:cubicBezTo>
                      <a:pt x="116" y="2"/>
                      <a:pt x="117" y="2"/>
                      <a:pt x="116" y="1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6" name="Freeform 844"/>
              <p:cNvSpPr>
                <a:spLocks/>
              </p:cNvSpPr>
              <p:nvPr/>
            </p:nvSpPr>
            <p:spPr bwMode="auto">
              <a:xfrm>
                <a:off x="1600639" y="1934676"/>
                <a:ext cx="130175" cy="82550"/>
              </a:xfrm>
              <a:custGeom>
                <a:avLst/>
                <a:gdLst>
                  <a:gd name="T0" fmla="*/ 2 w 82"/>
                  <a:gd name="T1" fmla="*/ 51 h 52"/>
                  <a:gd name="T2" fmla="*/ 21 w 82"/>
                  <a:gd name="T3" fmla="*/ 37 h 52"/>
                  <a:gd name="T4" fmla="*/ 81 w 82"/>
                  <a:gd name="T5" fmla="*/ 3 h 52"/>
                  <a:gd name="T6" fmla="*/ 82 w 82"/>
                  <a:gd name="T7" fmla="*/ 1 h 52"/>
                  <a:gd name="T8" fmla="*/ 80 w 82"/>
                  <a:gd name="T9" fmla="*/ 0 h 52"/>
                  <a:gd name="T10" fmla="*/ 19 w 82"/>
                  <a:gd name="T11" fmla="*/ 34 h 52"/>
                  <a:gd name="T12" fmla="*/ 0 w 82"/>
                  <a:gd name="T13" fmla="*/ 49 h 52"/>
                  <a:gd name="T14" fmla="*/ 0 w 82"/>
                  <a:gd name="T15" fmla="*/ 51 h 52"/>
                  <a:gd name="T16" fmla="*/ 2 w 82"/>
                  <a:gd name="T1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52">
                    <a:moveTo>
                      <a:pt x="2" y="51"/>
                    </a:moveTo>
                    <a:cubicBezTo>
                      <a:pt x="8" y="46"/>
                      <a:pt x="14" y="41"/>
                      <a:pt x="21" y="37"/>
                    </a:cubicBezTo>
                    <a:cubicBezTo>
                      <a:pt x="35" y="27"/>
                      <a:pt x="57" y="14"/>
                      <a:pt x="81" y="3"/>
                    </a:cubicBezTo>
                    <a:cubicBezTo>
                      <a:pt x="82" y="3"/>
                      <a:pt x="82" y="2"/>
                      <a:pt x="82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56" y="11"/>
                      <a:pt x="34" y="24"/>
                      <a:pt x="19" y="34"/>
                    </a:cubicBezTo>
                    <a:cubicBezTo>
                      <a:pt x="12" y="39"/>
                      <a:pt x="6" y="44"/>
                      <a:pt x="0" y="49"/>
                    </a:cubicBezTo>
                    <a:cubicBezTo>
                      <a:pt x="0" y="50"/>
                      <a:pt x="0" y="51"/>
                      <a:pt x="0" y="51"/>
                    </a:cubicBezTo>
                    <a:cubicBezTo>
                      <a:pt x="1" y="52"/>
                      <a:pt x="2" y="52"/>
                      <a:pt x="2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7" name="Freeform 845"/>
              <p:cNvSpPr>
                <a:spLocks/>
              </p:cNvSpPr>
              <p:nvPr/>
            </p:nvSpPr>
            <p:spPr bwMode="auto">
              <a:xfrm>
                <a:off x="1530789" y="1925151"/>
                <a:ext cx="50800" cy="49213"/>
              </a:xfrm>
              <a:custGeom>
                <a:avLst/>
                <a:gdLst>
                  <a:gd name="T0" fmla="*/ 32 w 32"/>
                  <a:gd name="T1" fmla="*/ 8 h 31"/>
                  <a:gd name="T2" fmla="*/ 6 w 32"/>
                  <a:gd name="T3" fmla="*/ 31 h 31"/>
                  <a:gd name="T4" fmla="*/ 0 w 32"/>
                  <a:gd name="T5" fmla="*/ 17 h 31"/>
                  <a:gd name="T6" fmla="*/ 17 w 32"/>
                  <a:gd name="T7" fmla="*/ 0 h 31"/>
                  <a:gd name="T8" fmla="*/ 32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32" y="8"/>
                    </a:moveTo>
                    <a:cubicBezTo>
                      <a:pt x="21" y="16"/>
                      <a:pt x="12" y="24"/>
                      <a:pt x="6" y="31"/>
                    </a:cubicBezTo>
                    <a:cubicBezTo>
                      <a:pt x="6" y="31"/>
                      <a:pt x="0" y="20"/>
                      <a:pt x="0" y="17"/>
                    </a:cubicBezTo>
                    <a:cubicBezTo>
                      <a:pt x="5" y="11"/>
                      <a:pt x="10" y="6"/>
                      <a:pt x="17" y="0"/>
                    </a:cubicBezTo>
                    <a:cubicBezTo>
                      <a:pt x="17" y="0"/>
                      <a:pt x="22" y="5"/>
                      <a:pt x="3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8" name="Freeform 846"/>
              <p:cNvSpPr>
                <a:spLocks/>
              </p:cNvSpPr>
              <p:nvPr/>
            </p:nvSpPr>
            <p:spPr bwMode="auto">
              <a:xfrm>
                <a:off x="1540314" y="1590189"/>
                <a:ext cx="331788" cy="200025"/>
              </a:xfrm>
              <a:custGeom>
                <a:avLst/>
                <a:gdLst>
                  <a:gd name="T0" fmla="*/ 5 w 207"/>
                  <a:gd name="T1" fmla="*/ 125 h 125"/>
                  <a:gd name="T2" fmla="*/ 207 w 207"/>
                  <a:gd name="T3" fmla="*/ 15 h 125"/>
                  <a:gd name="T4" fmla="*/ 207 w 207"/>
                  <a:gd name="T5" fmla="*/ 0 h 125"/>
                  <a:gd name="T6" fmla="*/ 0 w 207"/>
                  <a:gd name="T7" fmla="*/ 115 h 125"/>
                  <a:gd name="T8" fmla="*/ 5 w 20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25">
                    <a:moveTo>
                      <a:pt x="5" y="125"/>
                    </a:moveTo>
                    <a:cubicBezTo>
                      <a:pt x="39" y="86"/>
                      <a:pt x="129" y="27"/>
                      <a:pt x="207" y="15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74" y="34"/>
                      <a:pt x="0" y="115"/>
                    </a:cubicBezTo>
                    <a:cubicBezTo>
                      <a:pt x="0" y="115"/>
                      <a:pt x="3" y="123"/>
                      <a:pt x="5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9" name="Freeform 847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2 w 183"/>
                  <a:gd name="T1" fmla="*/ 106 h 106"/>
                  <a:gd name="T2" fmla="*/ 183 w 183"/>
                  <a:gd name="T3" fmla="*/ 15 h 106"/>
                  <a:gd name="T4" fmla="*/ 183 w 183"/>
                  <a:gd name="T5" fmla="*/ 0 h 106"/>
                  <a:gd name="T6" fmla="*/ 0 w 183"/>
                  <a:gd name="T7" fmla="*/ 100 h 106"/>
                  <a:gd name="T8" fmla="*/ 12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2" y="106"/>
                    </a:move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67" y="40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0" name="Freeform 848"/>
              <p:cNvSpPr>
                <a:spLocks/>
              </p:cNvSpPr>
              <p:nvPr/>
            </p:nvSpPr>
            <p:spPr bwMode="auto">
              <a:xfrm>
                <a:off x="1532376" y="1826726"/>
                <a:ext cx="42863" cy="53975"/>
              </a:xfrm>
              <a:custGeom>
                <a:avLst/>
                <a:gdLst>
                  <a:gd name="T0" fmla="*/ 27 w 27"/>
                  <a:gd name="T1" fmla="*/ 8 h 33"/>
                  <a:gd name="T2" fmla="*/ 14 w 27"/>
                  <a:gd name="T3" fmla="*/ 23 h 33"/>
                  <a:gd name="T4" fmla="*/ 7 w 27"/>
                  <a:gd name="T5" fmla="*/ 33 h 33"/>
                  <a:gd name="T6" fmla="*/ 0 w 27"/>
                  <a:gd name="T7" fmla="*/ 22 h 33"/>
                  <a:gd name="T8" fmla="*/ 18 w 27"/>
                  <a:gd name="T9" fmla="*/ 0 h 33"/>
                  <a:gd name="T10" fmla="*/ 27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27" y="8"/>
                    </a:moveTo>
                    <a:cubicBezTo>
                      <a:pt x="22" y="14"/>
                      <a:pt x="17" y="18"/>
                      <a:pt x="14" y="23"/>
                    </a:cubicBezTo>
                    <a:cubicBezTo>
                      <a:pt x="11" y="26"/>
                      <a:pt x="9" y="29"/>
                      <a:pt x="7" y="33"/>
                    </a:cubicBezTo>
                    <a:cubicBezTo>
                      <a:pt x="4" y="30"/>
                      <a:pt x="0" y="22"/>
                      <a:pt x="0" y="22"/>
                    </a:cubicBezTo>
                    <a:cubicBezTo>
                      <a:pt x="5" y="14"/>
                      <a:pt x="11" y="7"/>
                      <a:pt x="18" y="0"/>
                    </a:cubicBezTo>
                    <a:cubicBezTo>
                      <a:pt x="18" y="0"/>
                      <a:pt x="24" y="7"/>
                      <a:pt x="27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" name="Freeform 849"/>
              <p:cNvSpPr>
                <a:spLocks/>
              </p:cNvSpPr>
              <p:nvPr/>
            </p:nvSpPr>
            <p:spPr bwMode="auto">
              <a:xfrm>
                <a:off x="1538726" y="2029926"/>
                <a:ext cx="36513" cy="36513"/>
              </a:xfrm>
              <a:custGeom>
                <a:avLst/>
                <a:gdLst>
                  <a:gd name="T0" fmla="*/ 23 w 23"/>
                  <a:gd name="T1" fmla="*/ 8 h 22"/>
                  <a:gd name="T2" fmla="*/ 13 w 23"/>
                  <a:gd name="T3" fmla="*/ 22 h 22"/>
                  <a:gd name="T4" fmla="*/ 0 w 23"/>
                  <a:gd name="T5" fmla="*/ 12 h 22"/>
                  <a:gd name="T6" fmla="*/ 8 w 23"/>
                  <a:gd name="T7" fmla="*/ 0 h 22"/>
                  <a:gd name="T8" fmla="*/ 23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19" y="13"/>
                      <a:pt x="16" y="18"/>
                      <a:pt x="13" y="22"/>
                    </a:cubicBezTo>
                    <a:cubicBezTo>
                      <a:pt x="3" y="16"/>
                      <a:pt x="0" y="12"/>
                      <a:pt x="0" y="12"/>
                    </a:cubicBezTo>
                    <a:cubicBezTo>
                      <a:pt x="2" y="8"/>
                      <a:pt x="5" y="4"/>
                      <a:pt x="8" y="0"/>
                    </a:cubicBezTo>
                    <a:cubicBezTo>
                      <a:pt x="8" y="0"/>
                      <a:pt x="15" y="5"/>
                      <a:pt x="2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2" name="Freeform 850"/>
              <p:cNvSpPr>
                <a:spLocks/>
              </p:cNvSpPr>
              <p:nvPr/>
            </p:nvSpPr>
            <p:spPr bwMode="auto">
              <a:xfrm>
                <a:off x="1533964" y="1933089"/>
                <a:ext cx="47625" cy="41275"/>
              </a:xfrm>
              <a:custGeom>
                <a:avLst/>
                <a:gdLst>
                  <a:gd name="T0" fmla="*/ 22 w 30"/>
                  <a:gd name="T1" fmla="*/ 0 h 26"/>
                  <a:gd name="T2" fmla="*/ 0 w 30"/>
                  <a:gd name="T3" fmla="*/ 19 h 26"/>
                  <a:gd name="T4" fmla="*/ 4 w 30"/>
                  <a:gd name="T5" fmla="*/ 26 h 26"/>
                  <a:gd name="T6" fmla="*/ 30 w 30"/>
                  <a:gd name="T7" fmla="*/ 3 h 26"/>
                  <a:gd name="T8" fmla="*/ 22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2" y="0"/>
                    </a:moveTo>
                    <a:cubicBezTo>
                      <a:pt x="13" y="6"/>
                      <a:pt x="6" y="13"/>
                      <a:pt x="0" y="19"/>
                    </a:cubicBezTo>
                    <a:cubicBezTo>
                      <a:pt x="2" y="22"/>
                      <a:pt x="4" y="26"/>
                      <a:pt x="4" y="26"/>
                    </a:cubicBezTo>
                    <a:cubicBezTo>
                      <a:pt x="10" y="19"/>
                      <a:pt x="19" y="11"/>
                      <a:pt x="30" y="3"/>
                    </a:cubicBezTo>
                    <a:cubicBezTo>
                      <a:pt x="27" y="2"/>
                      <a:pt x="24" y="1"/>
                      <a:pt x="2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" name="Freeform 851"/>
              <p:cNvSpPr>
                <a:spLocks/>
              </p:cNvSpPr>
              <p:nvPr/>
            </p:nvSpPr>
            <p:spPr bwMode="auto">
              <a:xfrm>
                <a:off x="1546664" y="1590189"/>
                <a:ext cx="325438" cy="200025"/>
              </a:xfrm>
              <a:custGeom>
                <a:avLst/>
                <a:gdLst>
                  <a:gd name="T0" fmla="*/ 197 w 203"/>
                  <a:gd name="T1" fmla="*/ 2 h 125"/>
                  <a:gd name="T2" fmla="*/ 197 w 203"/>
                  <a:gd name="T3" fmla="*/ 10 h 125"/>
                  <a:gd name="T4" fmla="*/ 0 w 203"/>
                  <a:gd name="T5" fmla="*/ 122 h 125"/>
                  <a:gd name="T6" fmla="*/ 1 w 203"/>
                  <a:gd name="T7" fmla="*/ 125 h 125"/>
                  <a:gd name="T8" fmla="*/ 203 w 203"/>
                  <a:gd name="T9" fmla="*/ 15 h 125"/>
                  <a:gd name="T10" fmla="*/ 203 w 203"/>
                  <a:gd name="T11" fmla="*/ 0 h 125"/>
                  <a:gd name="T12" fmla="*/ 197 w 203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25">
                    <a:moveTo>
                      <a:pt x="197" y="2"/>
                    </a:moveTo>
                    <a:cubicBezTo>
                      <a:pt x="197" y="10"/>
                      <a:pt x="197" y="10"/>
                      <a:pt x="197" y="10"/>
                    </a:cubicBezTo>
                    <a:cubicBezTo>
                      <a:pt x="121" y="22"/>
                      <a:pt x="34" y="83"/>
                      <a:pt x="0" y="122"/>
                    </a:cubicBezTo>
                    <a:cubicBezTo>
                      <a:pt x="1" y="125"/>
                      <a:pt x="0" y="124"/>
                      <a:pt x="1" y="125"/>
                    </a:cubicBezTo>
                    <a:cubicBezTo>
                      <a:pt x="35" y="86"/>
                      <a:pt x="125" y="27"/>
                      <a:pt x="203" y="15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1" y="1"/>
                      <a:pt x="197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4" name="Freeform 852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78 w 183"/>
                  <a:gd name="T1" fmla="*/ 2 h 106"/>
                  <a:gd name="T2" fmla="*/ 177 w 183"/>
                  <a:gd name="T3" fmla="*/ 10 h 106"/>
                  <a:gd name="T4" fmla="*/ 7 w 183"/>
                  <a:gd name="T5" fmla="*/ 101 h 106"/>
                  <a:gd name="T6" fmla="*/ 1 w 183"/>
                  <a:gd name="T7" fmla="*/ 99 h 106"/>
                  <a:gd name="T8" fmla="*/ 0 w 183"/>
                  <a:gd name="T9" fmla="*/ 100 h 106"/>
                  <a:gd name="T10" fmla="*/ 12 w 183"/>
                  <a:gd name="T11" fmla="*/ 106 h 106"/>
                  <a:gd name="T12" fmla="*/ 183 w 183"/>
                  <a:gd name="T13" fmla="*/ 15 h 106"/>
                  <a:gd name="T14" fmla="*/ 183 w 183"/>
                  <a:gd name="T15" fmla="*/ 0 h 106"/>
                  <a:gd name="T16" fmla="*/ 178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178" y="2"/>
                    </a:moveTo>
                    <a:cubicBezTo>
                      <a:pt x="177" y="10"/>
                      <a:pt x="177" y="10"/>
                      <a:pt x="177" y="10"/>
                    </a:cubicBezTo>
                    <a:cubicBezTo>
                      <a:pt x="135" y="16"/>
                      <a:pt x="53" y="63"/>
                      <a:pt x="7" y="101"/>
                    </a:cubicBezTo>
                    <a:cubicBezTo>
                      <a:pt x="5" y="101"/>
                      <a:pt x="3" y="100"/>
                      <a:pt x="1" y="99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1" y="1"/>
                      <a:pt x="178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5" name="Freeform 853"/>
              <p:cNvSpPr>
                <a:spLocks/>
              </p:cNvSpPr>
              <p:nvPr/>
            </p:nvSpPr>
            <p:spPr bwMode="auto">
              <a:xfrm>
                <a:off x="1535551" y="1833076"/>
                <a:ext cx="39688" cy="47625"/>
              </a:xfrm>
              <a:custGeom>
                <a:avLst/>
                <a:gdLst>
                  <a:gd name="T0" fmla="*/ 20 w 25"/>
                  <a:gd name="T1" fmla="*/ 0 h 29"/>
                  <a:gd name="T2" fmla="*/ 6 w 25"/>
                  <a:gd name="T3" fmla="*/ 13 h 29"/>
                  <a:gd name="T4" fmla="*/ 0 w 25"/>
                  <a:gd name="T5" fmla="*/ 22 h 29"/>
                  <a:gd name="T6" fmla="*/ 5 w 25"/>
                  <a:gd name="T7" fmla="*/ 29 h 29"/>
                  <a:gd name="T8" fmla="*/ 12 w 25"/>
                  <a:gd name="T9" fmla="*/ 19 h 29"/>
                  <a:gd name="T10" fmla="*/ 25 w 25"/>
                  <a:gd name="T11" fmla="*/ 4 h 29"/>
                  <a:gd name="T12" fmla="*/ 20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14" y="5"/>
                      <a:pt x="10" y="9"/>
                      <a:pt x="6" y="13"/>
                    </a:cubicBezTo>
                    <a:cubicBezTo>
                      <a:pt x="4" y="16"/>
                      <a:pt x="2" y="19"/>
                      <a:pt x="0" y="22"/>
                    </a:cubicBezTo>
                    <a:cubicBezTo>
                      <a:pt x="2" y="24"/>
                      <a:pt x="3" y="27"/>
                      <a:pt x="5" y="29"/>
                    </a:cubicBezTo>
                    <a:cubicBezTo>
                      <a:pt x="7" y="25"/>
                      <a:pt x="9" y="22"/>
                      <a:pt x="12" y="19"/>
                    </a:cubicBezTo>
                    <a:cubicBezTo>
                      <a:pt x="15" y="14"/>
                      <a:pt x="20" y="10"/>
                      <a:pt x="25" y="4"/>
                    </a:cubicBezTo>
                    <a:cubicBezTo>
                      <a:pt x="24" y="4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6" name="Freeform 854"/>
              <p:cNvSpPr>
                <a:spLocks/>
              </p:cNvSpPr>
              <p:nvPr/>
            </p:nvSpPr>
            <p:spPr bwMode="auto">
              <a:xfrm>
                <a:off x="1538726" y="2037864"/>
                <a:ext cx="36513" cy="28575"/>
              </a:xfrm>
              <a:custGeom>
                <a:avLst/>
                <a:gdLst>
                  <a:gd name="T0" fmla="*/ 16 w 23"/>
                  <a:gd name="T1" fmla="*/ 0 h 17"/>
                  <a:gd name="T2" fmla="*/ 8 w 23"/>
                  <a:gd name="T3" fmla="*/ 12 h 17"/>
                  <a:gd name="T4" fmla="*/ 0 w 23"/>
                  <a:gd name="T5" fmla="*/ 7 h 17"/>
                  <a:gd name="T6" fmla="*/ 0 w 23"/>
                  <a:gd name="T7" fmla="*/ 7 h 17"/>
                  <a:gd name="T8" fmla="*/ 13 w 23"/>
                  <a:gd name="T9" fmla="*/ 17 h 17"/>
                  <a:gd name="T10" fmla="*/ 23 w 23"/>
                  <a:gd name="T11" fmla="*/ 3 h 17"/>
                  <a:gd name="T12" fmla="*/ 16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6" y="0"/>
                    </a:moveTo>
                    <a:cubicBezTo>
                      <a:pt x="13" y="4"/>
                      <a:pt x="10" y="8"/>
                      <a:pt x="8" y="12"/>
                    </a:cubicBezTo>
                    <a:cubicBezTo>
                      <a:pt x="5" y="10"/>
                      <a:pt x="2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3" y="11"/>
                      <a:pt x="13" y="17"/>
                    </a:cubicBezTo>
                    <a:cubicBezTo>
                      <a:pt x="16" y="13"/>
                      <a:pt x="19" y="8"/>
                      <a:pt x="23" y="3"/>
                    </a:cubicBezTo>
                    <a:cubicBezTo>
                      <a:pt x="21" y="2"/>
                      <a:pt x="18" y="1"/>
                      <a:pt x="1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7" name="Freeform 855"/>
              <p:cNvSpPr>
                <a:spLocks/>
              </p:cNvSpPr>
              <p:nvPr/>
            </p:nvSpPr>
            <p:spPr bwMode="auto">
              <a:xfrm>
                <a:off x="1529201" y="1921976"/>
                <a:ext cx="57150" cy="55563"/>
              </a:xfrm>
              <a:custGeom>
                <a:avLst/>
                <a:gdLst>
                  <a:gd name="T0" fmla="*/ 33 w 36"/>
                  <a:gd name="T1" fmla="*/ 10 h 35"/>
                  <a:gd name="T2" fmla="*/ 32 w 36"/>
                  <a:gd name="T3" fmla="*/ 9 h 35"/>
                  <a:gd name="T4" fmla="*/ 6 w 36"/>
                  <a:gd name="T5" fmla="*/ 32 h 35"/>
                  <a:gd name="T6" fmla="*/ 7 w 36"/>
                  <a:gd name="T7" fmla="*/ 33 h 35"/>
                  <a:gd name="T8" fmla="*/ 8 w 36"/>
                  <a:gd name="T9" fmla="*/ 32 h 35"/>
                  <a:gd name="T10" fmla="*/ 8 w 36"/>
                  <a:gd name="T11" fmla="*/ 31 h 35"/>
                  <a:gd name="T12" fmla="*/ 5 w 36"/>
                  <a:gd name="T13" fmla="*/ 25 h 35"/>
                  <a:gd name="T14" fmla="*/ 3 w 36"/>
                  <a:gd name="T15" fmla="*/ 20 h 35"/>
                  <a:gd name="T16" fmla="*/ 3 w 36"/>
                  <a:gd name="T17" fmla="*/ 19 h 35"/>
                  <a:gd name="T18" fmla="*/ 1 w 36"/>
                  <a:gd name="T19" fmla="*/ 19 h 35"/>
                  <a:gd name="T20" fmla="*/ 3 w 36"/>
                  <a:gd name="T21" fmla="*/ 20 h 35"/>
                  <a:gd name="T22" fmla="*/ 19 w 36"/>
                  <a:gd name="T23" fmla="*/ 3 h 35"/>
                  <a:gd name="T24" fmla="*/ 18 w 36"/>
                  <a:gd name="T25" fmla="*/ 2 h 35"/>
                  <a:gd name="T26" fmla="*/ 17 w 36"/>
                  <a:gd name="T27" fmla="*/ 4 h 35"/>
                  <a:gd name="T28" fmla="*/ 32 w 36"/>
                  <a:gd name="T29" fmla="*/ 11 h 35"/>
                  <a:gd name="T30" fmla="*/ 33 w 36"/>
                  <a:gd name="T31" fmla="*/ 10 h 35"/>
                  <a:gd name="T32" fmla="*/ 32 w 36"/>
                  <a:gd name="T33" fmla="*/ 9 h 35"/>
                  <a:gd name="T34" fmla="*/ 33 w 36"/>
                  <a:gd name="T35" fmla="*/ 10 h 35"/>
                  <a:gd name="T36" fmla="*/ 33 w 36"/>
                  <a:gd name="T37" fmla="*/ 9 h 35"/>
                  <a:gd name="T38" fmla="*/ 22 w 36"/>
                  <a:gd name="T39" fmla="*/ 4 h 35"/>
                  <a:gd name="T40" fmla="*/ 19 w 36"/>
                  <a:gd name="T41" fmla="*/ 2 h 35"/>
                  <a:gd name="T42" fmla="*/ 19 w 36"/>
                  <a:gd name="T43" fmla="*/ 1 h 35"/>
                  <a:gd name="T44" fmla="*/ 18 w 36"/>
                  <a:gd name="T45" fmla="*/ 1 h 35"/>
                  <a:gd name="T46" fmla="*/ 17 w 36"/>
                  <a:gd name="T47" fmla="*/ 0 h 35"/>
                  <a:gd name="T48" fmla="*/ 17 w 36"/>
                  <a:gd name="T49" fmla="*/ 1 h 35"/>
                  <a:gd name="T50" fmla="*/ 0 w 36"/>
                  <a:gd name="T51" fmla="*/ 18 h 35"/>
                  <a:gd name="T52" fmla="*/ 0 w 36"/>
                  <a:gd name="T53" fmla="*/ 18 h 35"/>
                  <a:gd name="T54" fmla="*/ 0 w 36"/>
                  <a:gd name="T55" fmla="*/ 19 h 35"/>
                  <a:gd name="T56" fmla="*/ 0 w 36"/>
                  <a:gd name="T57" fmla="*/ 20 h 35"/>
                  <a:gd name="T58" fmla="*/ 1 w 36"/>
                  <a:gd name="T59" fmla="*/ 24 h 35"/>
                  <a:gd name="T60" fmla="*/ 6 w 36"/>
                  <a:gd name="T61" fmla="*/ 34 h 35"/>
                  <a:gd name="T62" fmla="*/ 7 w 36"/>
                  <a:gd name="T63" fmla="*/ 35 h 35"/>
                  <a:gd name="T64" fmla="*/ 8 w 36"/>
                  <a:gd name="T65" fmla="*/ 34 h 35"/>
                  <a:gd name="T66" fmla="*/ 34 w 36"/>
                  <a:gd name="T67" fmla="*/ 11 h 35"/>
                  <a:gd name="T68" fmla="*/ 36 w 36"/>
                  <a:gd name="T69" fmla="*/ 10 h 35"/>
                  <a:gd name="T70" fmla="*/ 33 w 36"/>
                  <a:gd name="T71" fmla="*/ 9 h 35"/>
                  <a:gd name="T72" fmla="*/ 3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3" y="10"/>
                    </a:moveTo>
                    <a:cubicBezTo>
                      <a:pt x="32" y="9"/>
                      <a:pt x="32" y="9"/>
                      <a:pt x="32" y="9"/>
                    </a:cubicBezTo>
                    <a:cubicBezTo>
                      <a:pt x="21" y="17"/>
                      <a:pt x="12" y="25"/>
                      <a:pt x="6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7" y="29"/>
                      <a:pt x="6" y="27"/>
                      <a:pt x="5" y="25"/>
                    </a:cubicBezTo>
                    <a:cubicBezTo>
                      <a:pt x="4" y="23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14"/>
                      <a:pt x="12" y="9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3" y="8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7"/>
                      <a:pt x="25" y="5"/>
                      <a:pt x="22" y="4"/>
                    </a:cubicBezTo>
                    <a:cubicBezTo>
                      <a:pt x="21" y="3"/>
                      <a:pt x="20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7"/>
                      <a:pt x="5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2"/>
                      <a:pt x="1" y="24"/>
                    </a:cubicBezTo>
                    <a:cubicBezTo>
                      <a:pt x="3" y="28"/>
                      <a:pt x="6" y="34"/>
                      <a:pt x="6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4" y="27"/>
                      <a:pt x="23" y="19"/>
                      <a:pt x="34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9"/>
                      <a:pt x="33" y="9"/>
                      <a:pt x="33" y="9"/>
                    </a:cubicBezTo>
                    <a:lnTo>
                      <a:pt x="3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8" name="Freeform 856"/>
              <p:cNvSpPr>
                <a:spLocks/>
              </p:cNvSpPr>
              <p:nvPr/>
            </p:nvSpPr>
            <p:spPr bwMode="auto">
              <a:xfrm>
                <a:off x="1537139" y="1587014"/>
                <a:ext cx="336550" cy="207963"/>
              </a:xfrm>
              <a:custGeom>
                <a:avLst/>
                <a:gdLst>
                  <a:gd name="T0" fmla="*/ 7 w 210"/>
                  <a:gd name="T1" fmla="*/ 127 h 130"/>
                  <a:gd name="T2" fmla="*/ 8 w 210"/>
                  <a:gd name="T3" fmla="*/ 128 h 130"/>
                  <a:gd name="T4" fmla="*/ 92 w 210"/>
                  <a:gd name="T5" fmla="*/ 63 h 130"/>
                  <a:gd name="T6" fmla="*/ 209 w 210"/>
                  <a:gd name="T7" fmla="*/ 19 h 130"/>
                  <a:gd name="T8" fmla="*/ 210 w 210"/>
                  <a:gd name="T9" fmla="*/ 19 h 130"/>
                  <a:gd name="T10" fmla="*/ 210 w 210"/>
                  <a:gd name="T11" fmla="*/ 0 h 130"/>
                  <a:gd name="T12" fmla="*/ 208 w 210"/>
                  <a:gd name="T13" fmla="*/ 1 h 130"/>
                  <a:gd name="T14" fmla="*/ 1 w 210"/>
                  <a:gd name="T15" fmla="*/ 116 h 130"/>
                  <a:gd name="T16" fmla="*/ 0 w 210"/>
                  <a:gd name="T17" fmla="*/ 117 h 130"/>
                  <a:gd name="T18" fmla="*/ 1 w 210"/>
                  <a:gd name="T19" fmla="*/ 118 h 130"/>
                  <a:gd name="T20" fmla="*/ 3 w 210"/>
                  <a:gd name="T21" fmla="*/ 122 h 130"/>
                  <a:gd name="T22" fmla="*/ 4 w 210"/>
                  <a:gd name="T23" fmla="*/ 126 h 130"/>
                  <a:gd name="T24" fmla="*/ 6 w 210"/>
                  <a:gd name="T25" fmla="*/ 128 h 130"/>
                  <a:gd name="T26" fmla="*/ 7 w 210"/>
                  <a:gd name="T27" fmla="*/ 130 h 130"/>
                  <a:gd name="T28" fmla="*/ 8 w 210"/>
                  <a:gd name="T29" fmla="*/ 128 h 130"/>
                  <a:gd name="T30" fmla="*/ 7 w 210"/>
                  <a:gd name="T31" fmla="*/ 127 h 130"/>
                  <a:gd name="T32" fmla="*/ 8 w 210"/>
                  <a:gd name="T33" fmla="*/ 126 h 130"/>
                  <a:gd name="T34" fmla="*/ 7 w 210"/>
                  <a:gd name="T35" fmla="*/ 124 h 130"/>
                  <a:gd name="T36" fmla="*/ 5 w 210"/>
                  <a:gd name="T37" fmla="*/ 119 h 130"/>
                  <a:gd name="T38" fmla="*/ 4 w 210"/>
                  <a:gd name="T39" fmla="*/ 117 h 130"/>
                  <a:gd name="T40" fmla="*/ 2 w 210"/>
                  <a:gd name="T41" fmla="*/ 117 h 130"/>
                  <a:gd name="T42" fmla="*/ 3 w 210"/>
                  <a:gd name="T43" fmla="*/ 118 h 130"/>
                  <a:gd name="T44" fmla="*/ 133 w 210"/>
                  <a:gd name="T45" fmla="*/ 31 h 130"/>
                  <a:gd name="T46" fmla="*/ 187 w 210"/>
                  <a:gd name="T47" fmla="*/ 10 h 130"/>
                  <a:gd name="T48" fmla="*/ 203 w 210"/>
                  <a:gd name="T49" fmla="*/ 5 h 130"/>
                  <a:gd name="T50" fmla="*/ 209 w 210"/>
                  <a:gd name="T51" fmla="*/ 4 h 130"/>
                  <a:gd name="T52" fmla="*/ 209 w 210"/>
                  <a:gd name="T53" fmla="*/ 2 h 130"/>
                  <a:gd name="T54" fmla="*/ 207 w 210"/>
                  <a:gd name="T55" fmla="*/ 2 h 130"/>
                  <a:gd name="T56" fmla="*/ 207 w 210"/>
                  <a:gd name="T57" fmla="*/ 17 h 130"/>
                  <a:gd name="T58" fmla="*/ 209 w 210"/>
                  <a:gd name="T59" fmla="*/ 17 h 130"/>
                  <a:gd name="T60" fmla="*/ 208 w 210"/>
                  <a:gd name="T61" fmla="*/ 16 h 130"/>
                  <a:gd name="T62" fmla="*/ 91 w 210"/>
                  <a:gd name="T63" fmla="*/ 61 h 130"/>
                  <a:gd name="T64" fmla="*/ 6 w 210"/>
                  <a:gd name="T65" fmla="*/ 126 h 130"/>
                  <a:gd name="T66" fmla="*/ 7 w 210"/>
                  <a:gd name="T67" fmla="*/ 127 h 130"/>
                  <a:gd name="T68" fmla="*/ 8 w 210"/>
                  <a:gd name="T69" fmla="*/ 126 h 130"/>
                  <a:gd name="T70" fmla="*/ 7 w 210"/>
                  <a:gd name="T71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0">
                    <a:moveTo>
                      <a:pt x="7" y="12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25" y="109"/>
                      <a:pt x="56" y="84"/>
                      <a:pt x="92" y="63"/>
                    </a:cubicBezTo>
                    <a:cubicBezTo>
                      <a:pt x="128" y="42"/>
                      <a:pt x="170" y="25"/>
                      <a:pt x="209" y="19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8" y="1"/>
                      <a:pt x="75" y="35"/>
                      <a:pt x="1" y="11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20"/>
                      <a:pt x="3" y="122"/>
                    </a:cubicBezTo>
                    <a:cubicBezTo>
                      <a:pt x="3" y="123"/>
                      <a:pt x="4" y="124"/>
                      <a:pt x="4" y="126"/>
                    </a:cubicBezTo>
                    <a:cubicBezTo>
                      <a:pt x="5" y="127"/>
                      <a:pt x="5" y="128"/>
                      <a:pt x="6" y="128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7" y="125"/>
                      <a:pt x="7" y="124"/>
                    </a:cubicBezTo>
                    <a:cubicBezTo>
                      <a:pt x="6" y="123"/>
                      <a:pt x="5" y="121"/>
                      <a:pt x="5" y="119"/>
                    </a:cubicBezTo>
                    <a:cubicBezTo>
                      <a:pt x="4" y="118"/>
                      <a:pt x="4" y="117"/>
                      <a:pt x="4" y="117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0" y="78"/>
                      <a:pt x="91" y="49"/>
                      <a:pt x="133" y="31"/>
                    </a:cubicBezTo>
                    <a:cubicBezTo>
                      <a:pt x="155" y="21"/>
                      <a:pt x="173" y="15"/>
                      <a:pt x="187" y="10"/>
                    </a:cubicBezTo>
                    <a:cubicBezTo>
                      <a:pt x="194" y="8"/>
                      <a:pt x="199" y="6"/>
                      <a:pt x="203" y="5"/>
                    </a:cubicBezTo>
                    <a:cubicBezTo>
                      <a:pt x="207" y="4"/>
                      <a:pt x="209" y="4"/>
                      <a:pt x="209" y="4"/>
                    </a:cubicBezTo>
                    <a:cubicBezTo>
                      <a:pt x="209" y="2"/>
                      <a:pt x="209" y="2"/>
                      <a:pt x="209" y="2"/>
                    </a:cubicBezTo>
                    <a:cubicBezTo>
                      <a:pt x="207" y="2"/>
                      <a:pt x="207" y="2"/>
                      <a:pt x="207" y="2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9" y="17"/>
                      <a:pt x="209" y="17"/>
                      <a:pt x="209" y="17"/>
                    </a:cubicBezTo>
                    <a:cubicBezTo>
                      <a:pt x="208" y="16"/>
                      <a:pt x="208" y="16"/>
                      <a:pt x="208" y="16"/>
                    </a:cubicBezTo>
                    <a:cubicBezTo>
                      <a:pt x="169" y="22"/>
                      <a:pt x="127" y="40"/>
                      <a:pt x="91" y="61"/>
                    </a:cubicBezTo>
                    <a:cubicBezTo>
                      <a:pt x="54" y="82"/>
                      <a:pt x="23" y="107"/>
                      <a:pt x="6" y="126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9" name="Freeform 857"/>
              <p:cNvSpPr>
                <a:spLocks/>
              </p:cNvSpPr>
              <p:nvPr/>
            </p:nvSpPr>
            <p:spPr bwMode="auto">
              <a:xfrm>
                <a:off x="1572064" y="1650514"/>
                <a:ext cx="300038" cy="176213"/>
              </a:xfrm>
              <a:custGeom>
                <a:avLst/>
                <a:gdLst>
                  <a:gd name="T0" fmla="*/ 14 w 187"/>
                  <a:gd name="T1" fmla="*/ 108 h 110"/>
                  <a:gd name="T2" fmla="*/ 15 w 187"/>
                  <a:gd name="T3" fmla="*/ 109 h 110"/>
                  <a:gd name="T4" fmla="*/ 102 w 187"/>
                  <a:gd name="T5" fmla="*/ 52 h 110"/>
                  <a:gd name="T6" fmla="*/ 185 w 187"/>
                  <a:gd name="T7" fmla="*/ 19 h 110"/>
                  <a:gd name="T8" fmla="*/ 186 w 187"/>
                  <a:gd name="T9" fmla="*/ 19 h 110"/>
                  <a:gd name="T10" fmla="*/ 187 w 187"/>
                  <a:gd name="T11" fmla="*/ 0 h 110"/>
                  <a:gd name="T12" fmla="*/ 185 w 187"/>
                  <a:gd name="T13" fmla="*/ 0 h 110"/>
                  <a:gd name="T14" fmla="*/ 1 w 187"/>
                  <a:gd name="T15" fmla="*/ 101 h 110"/>
                  <a:gd name="T16" fmla="*/ 0 w 187"/>
                  <a:gd name="T17" fmla="*/ 102 h 110"/>
                  <a:gd name="T18" fmla="*/ 1 w 187"/>
                  <a:gd name="T19" fmla="*/ 103 h 110"/>
                  <a:gd name="T20" fmla="*/ 6 w 187"/>
                  <a:gd name="T21" fmla="*/ 106 h 110"/>
                  <a:gd name="T22" fmla="*/ 14 w 187"/>
                  <a:gd name="T23" fmla="*/ 110 h 110"/>
                  <a:gd name="T24" fmla="*/ 15 w 187"/>
                  <a:gd name="T25" fmla="*/ 110 h 110"/>
                  <a:gd name="T26" fmla="*/ 15 w 187"/>
                  <a:gd name="T27" fmla="*/ 109 h 110"/>
                  <a:gd name="T28" fmla="*/ 14 w 187"/>
                  <a:gd name="T29" fmla="*/ 108 h 110"/>
                  <a:gd name="T30" fmla="*/ 15 w 187"/>
                  <a:gd name="T31" fmla="*/ 107 h 110"/>
                  <a:gd name="T32" fmla="*/ 7 w 187"/>
                  <a:gd name="T33" fmla="*/ 103 h 110"/>
                  <a:gd name="T34" fmla="*/ 4 w 187"/>
                  <a:gd name="T35" fmla="*/ 101 h 110"/>
                  <a:gd name="T36" fmla="*/ 3 w 187"/>
                  <a:gd name="T37" fmla="*/ 101 h 110"/>
                  <a:gd name="T38" fmla="*/ 2 w 187"/>
                  <a:gd name="T39" fmla="*/ 102 h 110"/>
                  <a:gd name="T40" fmla="*/ 3 w 187"/>
                  <a:gd name="T41" fmla="*/ 103 h 110"/>
                  <a:gd name="T42" fmla="*/ 119 w 187"/>
                  <a:gd name="T43" fmla="*/ 31 h 110"/>
                  <a:gd name="T44" fmla="*/ 166 w 187"/>
                  <a:gd name="T45" fmla="*/ 10 h 110"/>
                  <a:gd name="T46" fmla="*/ 180 w 187"/>
                  <a:gd name="T47" fmla="*/ 5 h 110"/>
                  <a:gd name="T48" fmla="*/ 186 w 187"/>
                  <a:gd name="T49" fmla="*/ 3 h 110"/>
                  <a:gd name="T50" fmla="*/ 185 w 187"/>
                  <a:gd name="T51" fmla="*/ 2 h 110"/>
                  <a:gd name="T52" fmla="*/ 184 w 187"/>
                  <a:gd name="T53" fmla="*/ 2 h 110"/>
                  <a:gd name="T54" fmla="*/ 183 w 187"/>
                  <a:gd name="T55" fmla="*/ 17 h 110"/>
                  <a:gd name="T56" fmla="*/ 185 w 187"/>
                  <a:gd name="T57" fmla="*/ 17 h 110"/>
                  <a:gd name="T58" fmla="*/ 184 w 187"/>
                  <a:gd name="T59" fmla="*/ 16 h 110"/>
                  <a:gd name="T60" fmla="*/ 100 w 187"/>
                  <a:gd name="T61" fmla="*/ 50 h 110"/>
                  <a:gd name="T62" fmla="*/ 13 w 187"/>
                  <a:gd name="T63" fmla="*/ 107 h 110"/>
                  <a:gd name="T64" fmla="*/ 14 w 187"/>
                  <a:gd name="T65" fmla="*/ 108 h 110"/>
                  <a:gd name="T66" fmla="*/ 15 w 187"/>
                  <a:gd name="T67" fmla="*/ 107 h 110"/>
                  <a:gd name="T68" fmla="*/ 14 w 187"/>
                  <a:gd name="T69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10">
                    <a:moveTo>
                      <a:pt x="14" y="108"/>
                    </a:moveTo>
                    <a:cubicBezTo>
                      <a:pt x="15" y="109"/>
                      <a:pt x="15" y="109"/>
                      <a:pt x="15" y="109"/>
                    </a:cubicBezTo>
                    <a:cubicBezTo>
                      <a:pt x="38" y="91"/>
                      <a:pt x="70" y="69"/>
                      <a:pt x="102" y="52"/>
                    </a:cubicBezTo>
                    <a:cubicBezTo>
                      <a:pt x="133" y="35"/>
                      <a:pt x="164" y="22"/>
                      <a:pt x="185" y="19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4" y="1"/>
                      <a:pt x="68" y="40"/>
                      <a:pt x="1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3" y="104"/>
                      <a:pt x="6" y="106"/>
                    </a:cubicBezTo>
                    <a:cubicBezTo>
                      <a:pt x="8" y="107"/>
                      <a:pt x="11" y="109"/>
                      <a:pt x="14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3" y="106"/>
                      <a:pt x="10" y="105"/>
                      <a:pt x="7" y="103"/>
                    </a:cubicBezTo>
                    <a:cubicBezTo>
                      <a:pt x="6" y="103"/>
                      <a:pt x="5" y="102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6" y="73"/>
                      <a:pt x="82" y="48"/>
                      <a:pt x="119" y="31"/>
                    </a:cubicBezTo>
                    <a:cubicBezTo>
                      <a:pt x="138" y="22"/>
                      <a:pt x="154" y="15"/>
                      <a:pt x="166" y="10"/>
                    </a:cubicBezTo>
                    <a:cubicBezTo>
                      <a:pt x="172" y="8"/>
                      <a:pt x="177" y="6"/>
                      <a:pt x="180" y="5"/>
                    </a:cubicBezTo>
                    <a:cubicBezTo>
                      <a:pt x="184" y="4"/>
                      <a:pt x="186" y="3"/>
                      <a:pt x="186" y="3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3" y="17"/>
                      <a:pt x="183" y="17"/>
                      <a:pt x="183" y="17"/>
                    </a:cubicBezTo>
                    <a:cubicBezTo>
                      <a:pt x="185" y="17"/>
                      <a:pt x="185" y="17"/>
                      <a:pt x="185" y="17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63" y="19"/>
                      <a:pt x="132" y="32"/>
                      <a:pt x="100" y="50"/>
                    </a:cubicBezTo>
                    <a:cubicBezTo>
                      <a:pt x="68" y="67"/>
                      <a:pt x="36" y="88"/>
                      <a:pt x="13" y="107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lnTo>
                      <a:pt x="14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0" name="Freeform 858"/>
              <p:cNvSpPr>
                <a:spLocks/>
              </p:cNvSpPr>
              <p:nvPr/>
            </p:nvSpPr>
            <p:spPr bwMode="auto">
              <a:xfrm>
                <a:off x="1529201" y="1823551"/>
                <a:ext cx="50800" cy="60325"/>
              </a:xfrm>
              <a:custGeom>
                <a:avLst/>
                <a:gdLst>
                  <a:gd name="T0" fmla="*/ 29 w 32"/>
                  <a:gd name="T1" fmla="*/ 10 h 37"/>
                  <a:gd name="T2" fmla="*/ 28 w 32"/>
                  <a:gd name="T3" fmla="*/ 9 h 37"/>
                  <a:gd name="T4" fmla="*/ 14 w 32"/>
                  <a:gd name="T5" fmla="*/ 24 h 37"/>
                  <a:gd name="T6" fmla="*/ 7 w 32"/>
                  <a:gd name="T7" fmla="*/ 34 h 37"/>
                  <a:gd name="T8" fmla="*/ 9 w 32"/>
                  <a:gd name="T9" fmla="*/ 35 h 37"/>
                  <a:gd name="T10" fmla="*/ 10 w 32"/>
                  <a:gd name="T11" fmla="*/ 33 h 37"/>
                  <a:gd name="T12" fmla="*/ 8 w 32"/>
                  <a:gd name="T13" fmla="*/ 31 h 37"/>
                  <a:gd name="T14" fmla="*/ 5 w 32"/>
                  <a:gd name="T15" fmla="*/ 26 h 37"/>
                  <a:gd name="T16" fmla="*/ 3 w 32"/>
                  <a:gd name="T17" fmla="*/ 23 h 37"/>
                  <a:gd name="T18" fmla="*/ 2 w 32"/>
                  <a:gd name="T19" fmla="*/ 24 h 37"/>
                  <a:gd name="T20" fmla="*/ 3 w 32"/>
                  <a:gd name="T21" fmla="*/ 25 h 37"/>
                  <a:gd name="T22" fmla="*/ 21 w 32"/>
                  <a:gd name="T23" fmla="*/ 3 h 37"/>
                  <a:gd name="T24" fmla="*/ 20 w 32"/>
                  <a:gd name="T25" fmla="*/ 2 h 37"/>
                  <a:gd name="T26" fmla="*/ 19 w 32"/>
                  <a:gd name="T27" fmla="*/ 3 h 37"/>
                  <a:gd name="T28" fmla="*/ 23 w 32"/>
                  <a:gd name="T29" fmla="*/ 7 h 37"/>
                  <a:gd name="T30" fmla="*/ 29 w 32"/>
                  <a:gd name="T31" fmla="*/ 12 h 37"/>
                  <a:gd name="T32" fmla="*/ 29 w 32"/>
                  <a:gd name="T33" fmla="*/ 10 h 37"/>
                  <a:gd name="T34" fmla="*/ 28 w 32"/>
                  <a:gd name="T35" fmla="*/ 9 h 37"/>
                  <a:gd name="T36" fmla="*/ 29 w 32"/>
                  <a:gd name="T37" fmla="*/ 10 h 37"/>
                  <a:gd name="T38" fmla="*/ 30 w 32"/>
                  <a:gd name="T39" fmla="*/ 9 h 37"/>
                  <a:gd name="T40" fmla="*/ 25 w 32"/>
                  <a:gd name="T41" fmla="*/ 5 h 37"/>
                  <a:gd name="T42" fmla="*/ 22 w 32"/>
                  <a:gd name="T43" fmla="*/ 2 h 37"/>
                  <a:gd name="T44" fmla="*/ 21 w 32"/>
                  <a:gd name="T45" fmla="*/ 1 h 37"/>
                  <a:gd name="T46" fmla="*/ 20 w 32"/>
                  <a:gd name="T47" fmla="*/ 0 h 37"/>
                  <a:gd name="T48" fmla="*/ 19 w 32"/>
                  <a:gd name="T49" fmla="*/ 1 h 37"/>
                  <a:gd name="T50" fmla="*/ 1 w 32"/>
                  <a:gd name="T51" fmla="*/ 23 h 37"/>
                  <a:gd name="T52" fmla="*/ 0 w 32"/>
                  <a:gd name="T53" fmla="*/ 24 h 37"/>
                  <a:gd name="T54" fmla="*/ 0 w 32"/>
                  <a:gd name="T55" fmla="*/ 24 h 37"/>
                  <a:gd name="T56" fmla="*/ 3 w 32"/>
                  <a:gd name="T57" fmla="*/ 29 h 37"/>
                  <a:gd name="T58" fmla="*/ 5 w 32"/>
                  <a:gd name="T59" fmla="*/ 33 h 37"/>
                  <a:gd name="T60" fmla="*/ 8 w 32"/>
                  <a:gd name="T61" fmla="*/ 36 h 37"/>
                  <a:gd name="T62" fmla="*/ 9 w 32"/>
                  <a:gd name="T63" fmla="*/ 37 h 37"/>
                  <a:gd name="T64" fmla="*/ 10 w 32"/>
                  <a:gd name="T65" fmla="*/ 35 h 37"/>
                  <a:gd name="T66" fmla="*/ 17 w 32"/>
                  <a:gd name="T67" fmla="*/ 26 h 37"/>
                  <a:gd name="T68" fmla="*/ 30 w 32"/>
                  <a:gd name="T69" fmla="*/ 11 h 37"/>
                  <a:gd name="T70" fmla="*/ 32 w 32"/>
                  <a:gd name="T71" fmla="*/ 10 h 37"/>
                  <a:gd name="T72" fmla="*/ 30 w 32"/>
                  <a:gd name="T73" fmla="*/ 9 h 37"/>
                  <a:gd name="T74" fmla="*/ 29 w 32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7">
                    <a:moveTo>
                      <a:pt x="29" y="10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3" y="14"/>
                      <a:pt x="18" y="19"/>
                      <a:pt x="14" y="24"/>
                    </a:cubicBezTo>
                    <a:cubicBezTo>
                      <a:pt x="12" y="27"/>
                      <a:pt x="9" y="30"/>
                      <a:pt x="7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2"/>
                      <a:pt x="8" y="31"/>
                    </a:cubicBezTo>
                    <a:cubicBezTo>
                      <a:pt x="7" y="29"/>
                      <a:pt x="6" y="27"/>
                      <a:pt x="5" y="26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8" y="17"/>
                      <a:pt x="14" y="10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1" y="5"/>
                      <a:pt x="23" y="7"/>
                    </a:cubicBezTo>
                    <a:cubicBezTo>
                      <a:pt x="25" y="9"/>
                      <a:pt x="27" y="11"/>
                      <a:pt x="29" y="12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8"/>
                      <a:pt x="26" y="6"/>
                      <a:pt x="25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8"/>
                      <a:pt x="6" y="15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" y="27"/>
                      <a:pt x="3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6" y="34"/>
                      <a:pt x="7" y="35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2"/>
                      <a:pt x="14" y="29"/>
                      <a:pt x="17" y="26"/>
                    </a:cubicBezTo>
                    <a:cubicBezTo>
                      <a:pt x="20" y="21"/>
                      <a:pt x="25" y="17"/>
                      <a:pt x="30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1" name="Freeform 859"/>
              <p:cNvSpPr>
                <a:spLocks/>
              </p:cNvSpPr>
              <p:nvPr/>
            </p:nvSpPr>
            <p:spPr bwMode="auto">
              <a:xfrm>
                <a:off x="1535551" y="2026751"/>
                <a:ext cx="44450" cy="42863"/>
              </a:xfrm>
              <a:custGeom>
                <a:avLst/>
                <a:gdLst>
                  <a:gd name="T0" fmla="*/ 25 w 28"/>
                  <a:gd name="T1" fmla="*/ 10 h 26"/>
                  <a:gd name="T2" fmla="*/ 24 w 28"/>
                  <a:gd name="T3" fmla="*/ 9 h 26"/>
                  <a:gd name="T4" fmla="*/ 14 w 28"/>
                  <a:gd name="T5" fmla="*/ 24 h 26"/>
                  <a:gd name="T6" fmla="*/ 15 w 28"/>
                  <a:gd name="T7" fmla="*/ 24 h 26"/>
                  <a:gd name="T8" fmla="*/ 16 w 28"/>
                  <a:gd name="T9" fmla="*/ 23 h 26"/>
                  <a:gd name="T10" fmla="*/ 6 w 28"/>
                  <a:gd name="T11" fmla="*/ 16 h 26"/>
                  <a:gd name="T12" fmla="*/ 4 w 28"/>
                  <a:gd name="T13" fmla="*/ 14 h 26"/>
                  <a:gd name="T14" fmla="*/ 3 w 28"/>
                  <a:gd name="T15" fmla="*/ 13 h 26"/>
                  <a:gd name="T16" fmla="*/ 3 w 28"/>
                  <a:gd name="T17" fmla="*/ 13 h 26"/>
                  <a:gd name="T18" fmla="*/ 3 w 28"/>
                  <a:gd name="T19" fmla="*/ 13 h 26"/>
                  <a:gd name="T20" fmla="*/ 3 w 28"/>
                  <a:gd name="T21" fmla="*/ 14 h 26"/>
                  <a:gd name="T22" fmla="*/ 3 w 28"/>
                  <a:gd name="T23" fmla="*/ 13 h 26"/>
                  <a:gd name="T24" fmla="*/ 3 w 28"/>
                  <a:gd name="T25" fmla="*/ 13 h 26"/>
                  <a:gd name="T26" fmla="*/ 3 w 28"/>
                  <a:gd name="T27" fmla="*/ 14 h 26"/>
                  <a:gd name="T28" fmla="*/ 3 w 28"/>
                  <a:gd name="T29" fmla="*/ 13 h 26"/>
                  <a:gd name="T30" fmla="*/ 2 w 28"/>
                  <a:gd name="T31" fmla="*/ 14 h 26"/>
                  <a:gd name="T32" fmla="*/ 3 w 28"/>
                  <a:gd name="T33" fmla="*/ 15 h 26"/>
                  <a:gd name="T34" fmla="*/ 11 w 28"/>
                  <a:gd name="T35" fmla="*/ 3 h 26"/>
                  <a:gd name="T36" fmla="*/ 10 w 28"/>
                  <a:gd name="T37" fmla="*/ 2 h 26"/>
                  <a:gd name="T38" fmla="*/ 9 w 28"/>
                  <a:gd name="T39" fmla="*/ 3 h 26"/>
                  <a:gd name="T40" fmla="*/ 25 w 28"/>
                  <a:gd name="T41" fmla="*/ 11 h 26"/>
                  <a:gd name="T42" fmla="*/ 25 w 28"/>
                  <a:gd name="T43" fmla="*/ 10 h 26"/>
                  <a:gd name="T44" fmla="*/ 24 w 28"/>
                  <a:gd name="T45" fmla="*/ 9 h 26"/>
                  <a:gd name="T46" fmla="*/ 25 w 28"/>
                  <a:gd name="T47" fmla="*/ 10 h 26"/>
                  <a:gd name="T48" fmla="*/ 26 w 28"/>
                  <a:gd name="T49" fmla="*/ 8 h 26"/>
                  <a:gd name="T50" fmla="*/ 15 w 28"/>
                  <a:gd name="T51" fmla="*/ 4 h 26"/>
                  <a:gd name="T52" fmla="*/ 12 w 28"/>
                  <a:gd name="T53" fmla="*/ 2 h 26"/>
                  <a:gd name="T54" fmla="*/ 11 w 28"/>
                  <a:gd name="T55" fmla="*/ 1 h 26"/>
                  <a:gd name="T56" fmla="*/ 11 w 28"/>
                  <a:gd name="T57" fmla="*/ 1 h 26"/>
                  <a:gd name="T58" fmla="*/ 10 w 28"/>
                  <a:gd name="T59" fmla="*/ 0 h 26"/>
                  <a:gd name="T60" fmla="*/ 9 w 28"/>
                  <a:gd name="T61" fmla="*/ 1 h 26"/>
                  <a:gd name="T62" fmla="*/ 1 w 28"/>
                  <a:gd name="T63" fmla="*/ 13 h 26"/>
                  <a:gd name="T64" fmla="*/ 0 w 28"/>
                  <a:gd name="T65" fmla="*/ 14 h 26"/>
                  <a:gd name="T66" fmla="*/ 1 w 28"/>
                  <a:gd name="T67" fmla="*/ 15 h 26"/>
                  <a:gd name="T68" fmla="*/ 14 w 28"/>
                  <a:gd name="T69" fmla="*/ 26 h 26"/>
                  <a:gd name="T70" fmla="*/ 16 w 28"/>
                  <a:gd name="T71" fmla="*/ 26 h 26"/>
                  <a:gd name="T72" fmla="*/ 16 w 28"/>
                  <a:gd name="T73" fmla="*/ 25 h 26"/>
                  <a:gd name="T74" fmla="*/ 26 w 28"/>
                  <a:gd name="T75" fmla="*/ 11 h 26"/>
                  <a:gd name="T76" fmla="*/ 28 w 28"/>
                  <a:gd name="T77" fmla="*/ 9 h 26"/>
                  <a:gd name="T78" fmla="*/ 26 w 28"/>
                  <a:gd name="T79" fmla="*/ 8 h 26"/>
                  <a:gd name="T80" fmla="*/ 25 w 28"/>
                  <a:gd name="T8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6">
                    <a:moveTo>
                      <a:pt x="25" y="10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0" y="14"/>
                      <a:pt x="17" y="19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0"/>
                      <a:pt x="8" y="17"/>
                      <a:pt x="6" y="16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1"/>
                      <a:pt x="8" y="7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6" y="9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7"/>
                      <a:pt x="18" y="5"/>
                      <a:pt x="15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5"/>
                      <a:pt x="3" y="9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4" y="19"/>
                      <a:pt x="14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0"/>
                      <a:pt x="22" y="16"/>
                      <a:pt x="26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8"/>
                      <a:pt x="26" y="8"/>
                      <a:pt x="26" y="8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2" name="Freeform 860"/>
              <p:cNvSpPr>
                <a:spLocks noEditPoints="1"/>
              </p:cNvSpPr>
              <p:nvPr/>
            </p:nvSpPr>
            <p:spPr bwMode="auto">
              <a:xfrm>
                <a:off x="1499039" y="1518751"/>
                <a:ext cx="377825" cy="666750"/>
              </a:xfrm>
              <a:custGeom>
                <a:avLst/>
                <a:gdLst>
                  <a:gd name="T0" fmla="*/ 230 w 236"/>
                  <a:gd name="T1" fmla="*/ 175 h 417"/>
                  <a:gd name="T2" fmla="*/ 220 w 236"/>
                  <a:gd name="T3" fmla="*/ 156 h 417"/>
                  <a:gd name="T4" fmla="*/ 215 w 236"/>
                  <a:gd name="T5" fmla="*/ 148 h 417"/>
                  <a:gd name="T6" fmla="*/ 154 w 236"/>
                  <a:gd name="T7" fmla="*/ 193 h 417"/>
                  <a:gd name="T8" fmla="*/ 105 w 236"/>
                  <a:gd name="T9" fmla="*/ 204 h 417"/>
                  <a:gd name="T10" fmla="*/ 25 w 236"/>
                  <a:gd name="T11" fmla="*/ 149 h 417"/>
                  <a:gd name="T12" fmla="*/ 230 w 236"/>
                  <a:gd name="T13" fmla="*/ 19 h 417"/>
                  <a:gd name="T14" fmla="*/ 231 w 236"/>
                  <a:gd name="T15" fmla="*/ 0 h 417"/>
                  <a:gd name="T16" fmla="*/ 49 w 236"/>
                  <a:gd name="T17" fmla="*/ 101 h 417"/>
                  <a:gd name="T18" fmla="*/ 19 w 236"/>
                  <a:gd name="T19" fmla="*/ 168 h 417"/>
                  <a:gd name="T20" fmla="*/ 6 w 236"/>
                  <a:gd name="T21" fmla="*/ 187 h 417"/>
                  <a:gd name="T22" fmla="*/ 12 w 236"/>
                  <a:gd name="T23" fmla="*/ 229 h 417"/>
                  <a:gd name="T24" fmla="*/ 5 w 236"/>
                  <a:gd name="T25" fmla="*/ 249 h 417"/>
                  <a:gd name="T26" fmla="*/ 11 w 236"/>
                  <a:gd name="T27" fmla="*/ 287 h 417"/>
                  <a:gd name="T28" fmla="*/ 19 w 236"/>
                  <a:gd name="T29" fmla="*/ 349 h 417"/>
                  <a:gd name="T30" fmla="*/ 23 w 236"/>
                  <a:gd name="T31" fmla="*/ 387 h 417"/>
                  <a:gd name="T32" fmla="*/ 77 w 236"/>
                  <a:gd name="T33" fmla="*/ 402 h 417"/>
                  <a:gd name="T34" fmla="*/ 111 w 236"/>
                  <a:gd name="T35" fmla="*/ 322 h 417"/>
                  <a:gd name="T36" fmla="*/ 146 w 236"/>
                  <a:gd name="T37" fmla="*/ 269 h 417"/>
                  <a:gd name="T38" fmla="*/ 201 w 236"/>
                  <a:gd name="T39" fmla="*/ 223 h 417"/>
                  <a:gd name="T40" fmla="*/ 229 w 236"/>
                  <a:gd name="T41" fmla="*/ 188 h 417"/>
                  <a:gd name="T42" fmla="*/ 230 w 236"/>
                  <a:gd name="T43" fmla="*/ 175 h 417"/>
                  <a:gd name="T44" fmla="*/ 21 w 236"/>
                  <a:gd name="T45" fmla="*/ 350 h 417"/>
                  <a:gd name="T46" fmla="*/ 29 w 236"/>
                  <a:gd name="T47" fmla="*/ 356 h 417"/>
                  <a:gd name="T48" fmla="*/ 21 w 236"/>
                  <a:gd name="T49" fmla="*/ 350 h 417"/>
                  <a:gd name="T50" fmla="*/ 71 w 236"/>
                  <a:gd name="T51" fmla="*/ 372 h 417"/>
                  <a:gd name="T52" fmla="*/ 32 w 236"/>
                  <a:gd name="T53" fmla="*/ 368 h 417"/>
                  <a:gd name="T54" fmla="*/ 32 w 236"/>
                  <a:gd name="T55" fmla="*/ 357 h 417"/>
                  <a:gd name="T56" fmla="*/ 35 w 236"/>
                  <a:gd name="T57" fmla="*/ 359 h 417"/>
                  <a:gd name="T58" fmla="*/ 71 w 236"/>
                  <a:gd name="T59" fmla="*/ 372 h 417"/>
                  <a:gd name="T60" fmla="*/ 76 w 236"/>
                  <a:gd name="T61" fmla="*/ 346 h 417"/>
                  <a:gd name="T62" fmla="*/ 18 w 236"/>
                  <a:gd name="T63" fmla="*/ 302 h 417"/>
                  <a:gd name="T64" fmla="*/ 53 w 236"/>
                  <a:gd name="T65" fmla="*/ 329 h 417"/>
                  <a:gd name="T66" fmla="*/ 76 w 236"/>
                  <a:gd name="T67" fmla="*/ 346 h 417"/>
                  <a:gd name="T68" fmla="*/ 117 w 236"/>
                  <a:gd name="T69" fmla="*/ 285 h 417"/>
                  <a:gd name="T70" fmla="*/ 56 w 236"/>
                  <a:gd name="T71" fmla="*/ 308 h 417"/>
                  <a:gd name="T72" fmla="*/ 21 w 236"/>
                  <a:gd name="T73" fmla="*/ 242 h 417"/>
                  <a:gd name="T74" fmla="*/ 59 w 236"/>
                  <a:gd name="T75" fmla="*/ 265 h 417"/>
                  <a:gd name="T76" fmla="*/ 120 w 236"/>
                  <a:gd name="T77" fmla="*/ 268 h 417"/>
                  <a:gd name="T78" fmla="*/ 117 w 236"/>
                  <a:gd name="T79" fmla="*/ 285 h 417"/>
                  <a:gd name="T80" fmla="*/ 63 w 236"/>
                  <a:gd name="T81" fmla="*/ 247 h 417"/>
                  <a:gd name="T82" fmla="*/ 18 w 236"/>
                  <a:gd name="T83" fmla="*/ 195 h 417"/>
                  <a:gd name="T84" fmla="*/ 25 w 236"/>
                  <a:gd name="T85" fmla="*/ 178 h 417"/>
                  <a:gd name="T86" fmla="*/ 85 w 236"/>
                  <a:gd name="T87" fmla="*/ 220 h 417"/>
                  <a:gd name="T88" fmla="*/ 128 w 236"/>
                  <a:gd name="T89" fmla="*/ 239 h 417"/>
                  <a:gd name="T90" fmla="*/ 63 w 236"/>
                  <a:gd name="T91" fmla="*/ 247 h 417"/>
                  <a:gd name="T92" fmla="*/ 200 w 236"/>
                  <a:gd name="T93" fmla="*/ 198 h 417"/>
                  <a:gd name="T94" fmla="*/ 179 w 236"/>
                  <a:gd name="T95" fmla="*/ 213 h 417"/>
                  <a:gd name="T96" fmla="*/ 164 w 236"/>
                  <a:gd name="T97" fmla="*/ 220 h 417"/>
                  <a:gd name="T98" fmla="*/ 168 w 236"/>
                  <a:gd name="T99" fmla="*/ 211 h 417"/>
                  <a:gd name="T100" fmla="*/ 192 w 236"/>
                  <a:gd name="T101" fmla="*/ 192 h 417"/>
                  <a:gd name="T102" fmla="*/ 211 w 236"/>
                  <a:gd name="T103" fmla="*/ 181 h 417"/>
                  <a:gd name="T104" fmla="*/ 200 w 236"/>
                  <a:gd name="T105" fmla="*/ 19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230" y="175"/>
                    </a:moveTo>
                    <a:cubicBezTo>
                      <a:pt x="231" y="169"/>
                      <a:pt x="220" y="163"/>
                      <a:pt x="220" y="156"/>
                    </a:cubicBezTo>
                    <a:cubicBezTo>
                      <a:pt x="220" y="150"/>
                      <a:pt x="215" y="148"/>
                      <a:pt x="215" y="148"/>
                    </a:cubicBezTo>
                    <a:cubicBezTo>
                      <a:pt x="210" y="150"/>
                      <a:pt x="167" y="185"/>
                      <a:pt x="154" y="193"/>
                    </a:cubicBezTo>
                    <a:cubicBezTo>
                      <a:pt x="140" y="200"/>
                      <a:pt x="134" y="210"/>
                      <a:pt x="105" y="204"/>
                    </a:cubicBezTo>
                    <a:cubicBezTo>
                      <a:pt x="77" y="198"/>
                      <a:pt x="25" y="184"/>
                      <a:pt x="25" y="149"/>
                    </a:cubicBezTo>
                    <a:cubicBezTo>
                      <a:pt x="26" y="113"/>
                      <a:pt x="176" y="37"/>
                      <a:pt x="230" y="19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31" y="0"/>
                      <a:pt x="108" y="51"/>
                      <a:pt x="49" y="101"/>
                    </a:cubicBezTo>
                    <a:cubicBezTo>
                      <a:pt x="39" y="110"/>
                      <a:pt x="1" y="131"/>
                      <a:pt x="19" y="168"/>
                    </a:cubicBezTo>
                    <a:cubicBezTo>
                      <a:pt x="14" y="174"/>
                      <a:pt x="10" y="180"/>
                      <a:pt x="6" y="187"/>
                    </a:cubicBezTo>
                    <a:cubicBezTo>
                      <a:pt x="0" y="196"/>
                      <a:pt x="3" y="213"/>
                      <a:pt x="12" y="229"/>
                    </a:cubicBezTo>
                    <a:cubicBezTo>
                      <a:pt x="9" y="236"/>
                      <a:pt x="6" y="242"/>
                      <a:pt x="5" y="249"/>
                    </a:cubicBezTo>
                    <a:cubicBezTo>
                      <a:pt x="3" y="257"/>
                      <a:pt x="5" y="272"/>
                      <a:pt x="11" y="287"/>
                    </a:cubicBezTo>
                    <a:cubicBezTo>
                      <a:pt x="2" y="306"/>
                      <a:pt x="1" y="331"/>
                      <a:pt x="19" y="349"/>
                    </a:cubicBezTo>
                    <a:cubicBezTo>
                      <a:pt x="17" y="354"/>
                      <a:pt x="16" y="367"/>
                      <a:pt x="23" y="387"/>
                    </a:cubicBezTo>
                    <a:cubicBezTo>
                      <a:pt x="33" y="414"/>
                      <a:pt x="56" y="417"/>
                      <a:pt x="77" y="402"/>
                    </a:cubicBezTo>
                    <a:cubicBezTo>
                      <a:pt x="98" y="388"/>
                      <a:pt x="106" y="326"/>
                      <a:pt x="111" y="322"/>
                    </a:cubicBezTo>
                    <a:cubicBezTo>
                      <a:pt x="117" y="317"/>
                      <a:pt x="138" y="286"/>
                      <a:pt x="146" y="269"/>
                    </a:cubicBezTo>
                    <a:cubicBezTo>
                      <a:pt x="154" y="252"/>
                      <a:pt x="187" y="231"/>
                      <a:pt x="201" y="223"/>
                    </a:cubicBezTo>
                    <a:cubicBezTo>
                      <a:pt x="215" y="215"/>
                      <a:pt x="222" y="194"/>
                      <a:pt x="229" y="188"/>
                    </a:cubicBezTo>
                    <a:cubicBezTo>
                      <a:pt x="236" y="183"/>
                      <a:pt x="229" y="181"/>
                      <a:pt x="230" y="175"/>
                    </a:cubicBezTo>
                    <a:close/>
                    <a:moveTo>
                      <a:pt x="21" y="350"/>
                    </a:moveTo>
                    <a:cubicBezTo>
                      <a:pt x="23" y="352"/>
                      <a:pt x="26" y="354"/>
                      <a:pt x="29" y="356"/>
                    </a:cubicBezTo>
                    <a:cubicBezTo>
                      <a:pt x="26" y="354"/>
                      <a:pt x="23" y="352"/>
                      <a:pt x="21" y="350"/>
                    </a:cubicBezTo>
                    <a:close/>
                    <a:moveTo>
                      <a:pt x="71" y="372"/>
                    </a:moveTo>
                    <a:cubicBezTo>
                      <a:pt x="67" y="380"/>
                      <a:pt x="40" y="396"/>
                      <a:pt x="32" y="368"/>
                    </a:cubicBezTo>
                    <a:cubicBezTo>
                      <a:pt x="31" y="365"/>
                      <a:pt x="31" y="361"/>
                      <a:pt x="32" y="357"/>
                    </a:cubicBezTo>
                    <a:cubicBezTo>
                      <a:pt x="33" y="358"/>
                      <a:pt x="34" y="359"/>
                      <a:pt x="35" y="359"/>
                    </a:cubicBezTo>
                    <a:cubicBezTo>
                      <a:pt x="50" y="365"/>
                      <a:pt x="74" y="364"/>
                      <a:pt x="71" y="372"/>
                    </a:cubicBezTo>
                    <a:close/>
                    <a:moveTo>
                      <a:pt x="76" y="346"/>
                    </a:moveTo>
                    <a:cubicBezTo>
                      <a:pt x="62" y="350"/>
                      <a:pt x="10" y="344"/>
                      <a:pt x="18" y="302"/>
                    </a:cubicBezTo>
                    <a:cubicBezTo>
                      <a:pt x="26" y="315"/>
                      <a:pt x="38" y="326"/>
                      <a:pt x="53" y="329"/>
                    </a:cubicBezTo>
                    <a:cubicBezTo>
                      <a:pt x="89" y="335"/>
                      <a:pt x="91" y="341"/>
                      <a:pt x="76" y="346"/>
                    </a:cubicBezTo>
                    <a:close/>
                    <a:moveTo>
                      <a:pt x="117" y="285"/>
                    </a:moveTo>
                    <a:cubicBezTo>
                      <a:pt x="108" y="298"/>
                      <a:pt x="88" y="319"/>
                      <a:pt x="56" y="308"/>
                    </a:cubicBezTo>
                    <a:cubicBezTo>
                      <a:pt x="31" y="299"/>
                      <a:pt x="14" y="271"/>
                      <a:pt x="21" y="242"/>
                    </a:cubicBezTo>
                    <a:cubicBezTo>
                      <a:pt x="31" y="253"/>
                      <a:pt x="43" y="262"/>
                      <a:pt x="59" y="265"/>
                    </a:cubicBezTo>
                    <a:cubicBezTo>
                      <a:pt x="102" y="272"/>
                      <a:pt x="120" y="268"/>
                      <a:pt x="120" y="268"/>
                    </a:cubicBezTo>
                    <a:cubicBezTo>
                      <a:pt x="120" y="268"/>
                      <a:pt x="125" y="272"/>
                      <a:pt x="117" y="285"/>
                    </a:cubicBezTo>
                    <a:close/>
                    <a:moveTo>
                      <a:pt x="63" y="247"/>
                    </a:moveTo>
                    <a:cubicBezTo>
                      <a:pt x="49" y="241"/>
                      <a:pt x="17" y="227"/>
                      <a:pt x="18" y="195"/>
                    </a:cubicBezTo>
                    <a:cubicBezTo>
                      <a:pt x="18" y="191"/>
                      <a:pt x="20" y="185"/>
                      <a:pt x="25" y="178"/>
                    </a:cubicBezTo>
                    <a:cubicBezTo>
                      <a:pt x="43" y="205"/>
                      <a:pt x="68" y="215"/>
                      <a:pt x="85" y="220"/>
                    </a:cubicBezTo>
                    <a:cubicBezTo>
                      <a:pt x="103" y="224"/>
                      <a:pt x="129" y="225"/>
                      <a:pt x="128" y="239"/>
                    </a:cubicBezTo>
                    <a:cubicBezTo>
                      <a:pt x="127" y="253"/>
                      <a:pt x="77" y="253"/>
                      <a:pt x="63" y="247"/>
                    </a:cubicBezTo>
                    <a:close/>
                    <a:moveTo>
                      <a:pt x="200" y="198"/>
                    </a:moveTo>
                    <a:cubicBezTo>
                      <a:pt x="196" y="201"/>
                      <a:pt x="185" y="208"/>
                      <a:pt x="179" y="213"/>
                    </a:cubicBezTo>
                    <a:cubicBezTo>
                      <a:pt x="173" y="219"/>
                      <a:pt x="166" y="225"/>
                      <a:pt x="164" y="220"/>
                    </a:cubicBezTo>
                    <a:cubicBezTo>
                      <a:pt x="161" y="216"/>
                      <a:pt x="165" y="214"/>
                      <a:pt x="168" y="211"/>
                    </a:cubicBezTo>
                    <a:cubicBezTo>
                      <a:pt x="172" y="207"/>
                      <a:pt x="184" y="198"/>
                      <a:pt x="192" y="192"/>
                    </a:cubicBezTo>
                    <a:cubicBezTo>
                      <a:pt x="201" y="185"/>
                      <a:pt x="206" y="178"/>
                      <a:pt x="211" y="181"/>
                    </a:cubicBezTo>
                    <a:cubicBezTo>
                      <a:pt x="215" y="185"/>
                      <a:pt x="204" y="195"/>
                      <a:pt x="200" y="19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3" name="Freeform 861"/>
              <p:cNvSpPr>
                <a:spLocks noEditPoints="1"/>
              </p:cNvSpPr>
              <p:nvPr/>
            </p:nvSpPr>
            <p:spPr bwMode="auto">
              <a:xfrm>
                <a:off x="1502214" y="1518751"/>
                <a:ext cx="373063" cy="666750"/>
              </a:xfrm>
              <a:custGeom>
                <a:avLst/>
                <a:gdLst>
                  <a:gd name="T0" fmla="*/ 119 w 233"/>
                  <a:gd name="T1" fmla="*/ 268 h 417"/>
                  <a:gd name="T2" fmla="*/ 57 w 233"/>
                  <a:gd name="T3" fmla="*/ 256 h 417"/>
                  <a:gd name="T4" fmla="*/ 9 w 233"/>
                  <a:gd name="T5" fmla="*/ 227 h 417"/>
                  <a:gd name="T6" fmla="*/ 57 w 233"/>
                  <a:gd name="T7" fmla="*/ 265 h 417"/>
                  <a:gd name="T8" fmla="*/ 16 w 233"/>
                  <a:gd name="T9" fmla="*/ 339 h 417"/>
                  <a:gd name="T10" fmla="*/ 30 w 233"/>
                  <a:gd name="T11" fmla="*/ 357 h 417"/>
                  <a:gd name="T12" fmla="*/ 66 w 233"/>
                  <a:gd name="T13" fmla="*/ 367 h 417"/>
                  <a:gd name="T14" fmla="*/ 33 w 233"/>
                  <a:gd name="T15" fmla="*/ 350 h 417"/>
                  <a:gd name="T16" fmla="*/ 18 w 233"/>
                  <a:gd name="T17" fmla="*/ 186 h 417"/>
                  <a:gd name="T18" fmla="*/ 83 w 233"/>
                  <a:gd name="T19" fmla="*/ 220 h 417"/>
                  <a:gd name="T20" fmla="*/ 126 w 233"/>
                  <a:gd name="T21" fmla="*/ 230 h 417"/>
                  <a:gd name="T22" fmla="*/ 16 w 233"/>
                  <a:gd name="T23" fmla="*/ 159 h 417"/>
                  <a:gd name="T24" fmla="*/ 16 w 233"/>
                  <a:gd name="T25" fmla="*/ 186 h 417"/>
                  <a:gd name="T26" fmla="*/ 190 w 233"/>
                  <a:gd name="T27" fmla="*/ 183 h 417"/>
                  <a:gd name="T28" fmla="*/ 159 w 233"/>
                  <a:gd name="T29" fmla="*/ 221 h 417"/>
                  <a:gd name="T30" fmla="*/ 166 w 233"/>
                  <a:gd name="T31" fmla="*/ 211 h 417"/>
                  <a:gd name="T32" fmla="*/ 207 w 233"/>
                  <a:gd name="T33" fmla="*/ 180 h 417"/>
                  <a:gd name="T34" fmla="*/ 190 w 233"/>
                  <a:gd name="T35" fmla="*/ 183 h 417"/>
                  <a:gd name="T36" fmla="*/ 16 w 233"/>
                  <a:gd name="T37" fmla="*/ 293 h 417"/>
                  <a:gd name="T38" fmla="*/ 16 w 233"/>
                  <a:gd name="T39" fmla="*/ 302 h 417"/>
                  <a:gd name="T40" fmla="*/ 77 w 233"/>
                  <a:gd name="T41" fmla="*/ 336 h 417"/>
                  <a:gd name="T42" fmla="*/ 17 w 233"/>
                  <a:gd name="T43" fmla="*/ 340 h 417"/>
                  <a:gd name="T44" fmla="*/ 16 w 233"/>
                  <a:gd name="T45" fmla="*/ 347 h 417"/>
                  <a:gd name="T46" fmla="*/ 228 w 233"/>
                  <a:gd name="T47" fmla="*/ 19 h 417"/>
                  <a:gd name="T48" fmla="*/ 228 w 233"/>
                  <a:gd name="T49" fmla="*/ 0 h 417"/>
                  <a:gd name="T50" fmla="*/ 23 w 233"/>
                  <a:gd name="T51" fmla="*/ 140 h 417"/>
                  <a:gd name="T52" fmla="*/ 228 w 233"/>
                  <a:gd name="T53" fmla="*/ 19 h 417"/>
                  <a:gd name="T54" fmla="*/ 227 w 233"/>
                  <a:gd name="T55" fmla="*/ 179 h 417"/>
                  <a:gd name="T56" fmla="*/ 144 w 233"/>
                  <a:gd name="T57" fmla="*/ 260 h 417"/>
                  <a:gd name="T58" fmla="*/ 75 w 233"/>
                  <a:gd name="T59" fmla="*/ 393 h 417"/>
                  <a:gd name="T60" fmla="*/ 16 w 233"/>
                  <a:gd name="T61" fmla="*/ 355 h 417"/>
                  <a:gd name="T62" fmla="*/ 75 w 233"/>
                  <a:gd name="T63" fmla="*/ 402 h 417"/>
                  <a:gd name="T64" fmla="*/ 144 w 233"/>
                  <a:gd name="T65" fmla="*/ 269 h 417"/>
                  <a:gd name="T66" fmla="*/ 227 w 233"/>
                  <a:gd name="T67" fmla="*/ 188 h 417"/>
                  <a:gd name="T68" fmla="*/ 9 w 233"/>
                  <a:gd name="T69" fmla="*/ 278 h 417"/>
                  <a:gd name="T70" fmla="*/ 7 w 233"/>
                  <a:gd name="T71" fmla="*/ 282 h 417"/>
                  <a:gd name="T72" fmla="*/ 17 w 233"/>
                  <a:gd name="T73" fmla="*/ 159 h 417"/>
                  <a:gd name="T74" fmla="*/ 15 w 233"/>
                  <a:gd name="T75" fmla="*/ 162 h 417"/>
                  <a:gd name="T76" fmla="*/ 10 w 233"/>
                  <a:gd name="T77" fmla="*/ 220 h 417"/>
                  <a:gd name="T78" fmla="*/ 8 w 233"/>
                  <a:gd name="T79" fmla="*/ 22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18" y="268"/>
                    </a:move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21" y="261"/>
                      <a:pt x="107" y="264"/>
                      <a:pt x="107" y="264"/>
                    </a:cubicBezTo>
                    <a:cubicBezTo>
                      <a:pt x="107" y="264"/>
                      <a:pt x="100" y="263"/>
                      <a:pt x="57" y="256"/>
                    </a:cubicBezTo>
                    <a:cubicBezTo>
                      <a:pt x="41" y="253"/>
                      <a:pt x="19" y="231"/>
                      <a:pt x="9" y="220"/>
                    </a:cubicBezTo>
                    <a:cubicBezTo>
                      <a:pt x="8" y="226"/>
                      <a:pt x="8" y="221"/>
                      <a:pt x="9" y="227"/>
                    </a:cubicBezTo>
                    <a:cubicBezTo>
                      <a:pt x="9" y="224"/>
                      <a:pt x="18" y="245"/>
                      <a:pt x="19" y="242"/>
                    </a:cubicBezTo>
                    <a:cubicBezTo>
                      <a:pt x="29" y="253"/>
                      <a:pt x="41" y="262"/>
                      <a:pt x="57" y="265"/>
                    </a:cubicBezTo>
                    <a:cubicBezTo>
                      <a:pt x="100" y="272"/>
                      <a:pt x="118" y="268"/>
                      <a:pt x="118" y="268"/>
                    </a:cubicBezTo>
                    <a:close/>
                    <a:moveTo>
                      <a:pt x="16" y="339"/>
                    </a:moveTo>
                    <a:cubicBezTo>
                      <a:pt x="15" y="342"/>
                      <a:pt x="14" y="344"/>
                      <a:pt x="15" y="347"/>
                    </a:cubicBezTo>
                    <a:cubicBezTo>
                      <a:pt x="15" y="347"/>
                      <a:pt x="30" y="358"/>
                      <a:pt x="30" y="357"/>
                    </a:cubicBezTo>
                    <a:cubicBezTo>
                      <a:pt x="31" y="358"/>
                      <a:pt x="32" y="359"/>
                      <a:pt x="33" y="359"/>
                    </a:cubicBezTo>
                    <a:cubicBezTo>
                      <a:pt x="44" y="364"/>
                      <a:pt x="59" y="364"/>
                      <a:pt x="66" y="367"/>
                    </a:cubicBezTo>
                    <a:cubicBezTo>
                      <a:pt x="67" y="366"/>
                      <a:pt x="68" y="364"/>
                      <a:pt x="69" y="363"/>
                    </a:cubicBezTo>
                    <a:cubicBezTo>
                      <a:pt x="72" y="355"/>
                      <a:pt x="48" y="356"/>
                      <a:pt x="33" y="350"/>
                    </a:cubicBezTo>
                    <a:cubicBezTo>
                      <a:pt x="32" y="350"/>
                      <a:pt x="22" y="346"/>
                      <a:pt x="16" y="339"/>
                    </a:cubicBezTo>
                    <a:close/>
                    <a:moveTo>
                      <a:pt x="18" y="186"/>
                    </a:moveTo>
                    <a:cubicBezTo>
                      <a:pt x="19" y="182"/>
                      <a:pt x="19" y="184"/>
                      <a:pt x="23" y="178"/>
                    </a:cubicBezTo>
                    <a:cubicBezTo>
                      <a:pt x="41" y="205"/>
                      <a:pt x="66" y="215"/>
                      <a:pt x="83" y="220"/>
                    </a:cubicBezTo>
                    <a:cubicBezTo>
                      <a:pt x="98" y="224"/>
                      <a:pt x="119" y="225"/>
                      <a:pt x="124" y="233"/>
                    </a:cubicBezTo>
                    <a:cubicBezTo>
                      <a:pt x="125" y="232"/>
                      <a:pt x="126" y="231"/>
                      <a:pt x="126" y="230"/>
                    </a:cubicBezTo>
                    <a:cubicBezTo>
                      <a:pt x="127" y="216"/>
                      <a:pt x="101" y="215"/>
                      <a:pt x="83" y="211"/>
                    </a:cubicBezTo>
                    <a:cubicBezTo>
                      <a:pt x="66" y="206"/>
                      <a:pt x="34" y="185"/>
                      <a:pt x="16" y="159"/>
                    </a:cubicBezTo>
                    <a:cubicBezTo>
                      <a:pt x="15" y="161"/>
                      <a:pt x="19" y="168"/>
                      <a:pt x="19" y="171"/>
                    </a:cubicBezTo>
                    <a:cubicBezTo>
                      <a:pt x="19" y="178"/>
                      <a:pt x="16" y="183"/>
                      <a:pt x="16" y="186"/>
                    </a:cubicBezTo>
                    <a:cubicBezTo>
                      <a:pt x="16" y="189"/>
                      <a:pt x="18" y="184"/>
                      <a:pt x="18" y="186"/>
                    </a:cubicBezTo>
                    <a:close/>
                    <a:moveTo>
                      <a:pt x="190" y="183"/>
                    </a:moveTo>
                    <a:cubicBezTo>
                      <a:pt x="182" y="189"/>
                      <a:pt x="170" y="198"/>
                      <a:pt x="166" y="202"/>
                    </a:cubicBezTo>
                    <a:cubicBezTo>
                      <a:pt x="163" y="205"/>
                      <a:pt x="154" y="218"/>
                      <a:pt x="159" y="221"/>
                    </a:cubicBezTo>
                    <a:cubicBezTo>
                      <a:pt x="162" y="223"/>
                      <a:pt x="159" y="213"/>
                      <a:pt x="164" y="213"/>
                    </a:cubicBezTo>
                    <a:cubicBezTo>
                      <a:pt x="165" y="212"/>
                      <a:pt x="166" y="211"/>
                      <a:pt x="166" y="211"/>
                    </a:cubicBezTo>
                    <a:cubicBezTo>
                      <a:pt x="170" y="207"/>
                      <a:pt x="182" y="198"/>
                      <a:pt x="190" y="192"/>
                    </a:cubicBezTo>
                    <a:cubicBezTo>
                      <a:pt x="197" y="186"/>
                      <a:pt x="203" y="180"/>
                      <a:pt x="207" y="180"/>
                    </a:cubicBezTo>
                    <a:cubicBezTo>
                      <a:pt x="213" y="183"/>
                      <a:pt x="213" y="179"/>
                      <a:pt x="211" y="177"/>
                    </a:cubicBezTo>
                    <a:cubicBezTo>
                      <a:pt x="206" y="174"/>
                      <a:pt x="199" y="176"/>
                      <a:pt x="190" y="183"/>
                    </a:cubicBezTo>
                    <a:close/>
                    <a:moveTo>
                      <a:pt x="51" y="320"/>
                    </a:moveTo>
                    <a:cubicBezTo>
                      <a:pt x="36" y="317"/>
                      <a:pt x="24" y="306"/>
                      <a:pt x="16" y="293"/>
                    </a:cubicBezTo>
                    <a:cubicBezTo>
                      <a:pt x="15" y="298"/>
                      <a:pt x="15" y="302"/>
                      <a:pt x="15" y="306"/>
                    </a:cubicBezTo>
                    <a:cubicBezTo>
                      <a:pt x="16" y="305"/>
                      <a:pt x="16" y="303"/>
                      <a:pt x="16" y="302"/>
                    </a:cubicBezTo>
                    <a:cubicBezTo>
                      <a:pt x="24" y="315"/>
                      <a:pt x="36" y="326"/>
                      <a:pt x="51" y="329"/>
                    </a:cubicBezTo>
                    <a:cubicBezTo>
                      <a:pt x="64" y="331"/>
                      <a:pt x="72" y="333"/>
                      <a:pt x="77" y="336"/>
                    </a:cubicBezTo>
                    <a:cubicBezTo>
                      <a:pt x="88" y="331"/>
                      <a:pt x="84" y="326"/>
                      <a:pt x="51" y="320"/>
                    </a:cubicBezTo>
                    <a:close/>
                    <a:moveTo>
                      <a:pt x="17" y="340"/>
                    </a:moveTo>
                    <a:cubicBezTo>
                      <a:pt x="8" y="331"/>
                      <a:pt x="4" y="321"/>
                      <a:pt x="3" y="310"/>
                    </a:cubicBezTo>
                    <a:cubicBezTo>
                      <a:pt x="2" y="323"/>
                      <a:pt x="5" y="337"/>
                      <a:pt x="16" y="347"/>
                    </a:cubicBezTo>
                    <a:cubicBezTo>
                      <a:pt x="16" y="344"/>
                      <a:pt x="16" y="341"/>
                      <a:pt x="17" y="340"/>
                    </a:cubicBezTo>
                    <a:close/>
                    <a:moveTo>
                      <a:pt x="228" y="19"/>
                    </a:moveTo>
                    <a:cubicBezTo>
                      <a:pt x="229" y="0"/>
                      <a:pt x="229" y="0"/>
                      <a:pt x="229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174" y="28"/>
                      <a:pt x="24" y="104"/>
                      <a:pt x="23" y="140"/>
                    </a:cubicBezTo>
                    <a:cubicBezTo>
                      <a:pt x="23" y="142"/>
                      <a:pt x="23" y="144"/>
                      <a:pt x="24" y="146"/>
                    </a:cubicBezTo>
                    <a:cubicBezTo>
                      <a:pt x="32" y="109"/>
                      <a:pt x="176" y="37"/>
                      <a:pt x="228" y="19"/>
                    </a:cubicBezTo>
                    <a:close/>
                    <a:moveTo>
                      <a:pt x="228" y="178"/>
                    </a:moveTo>
                    <a:cubicBezTo>
                      <a:pt x="228" y="179"/>
                      <a:pt x="228" y="179"/>
                      <a:pt x="227" y="179"/>
                    </a:cubicBezTo>
                    <a:cubicBezTo>
                      <a:pt x="220" y="185"/>
                      <a:pt x="213" y="206"/>
                      <a:pt x="199" y="214"/>
                    </a:cubicBezTo>
                    <a:cubicBezTo>
                      <a:pt x="185" y="222"/>
                      <a:pt x="152" y="243"/>
                      <a:pt x="144" y="260"/>
                    </a:cubicBezTo>
                    <a:cubicBezTo>
                      <a:pt x="136" y="277"/>
                      <a:pt x="115" y="308"/>
                      <a:pt x="109" y="313"/>
                    </a:cubicBezTo>
                    <a:cubicBezTo>
                      <a:pt x="104" y="317"/>
                      <a:pt x="96" y="379"/>
                      <a:pt x="75" y="393"/>
                    </a:cubicBezTo>
                    <a:cubicBezTo>
                      <a:pt x="54" y="408"/>
                      <a:pt x="31" y="405"/>
                      <a:pt x="21" y="378"/>
                    </a:cubicBezTo>
                    <a:cubicBezTo>
                      <a:pt x="18" y="368"/>
                      <a:pt x="16" y="361"/>
                      <a:pt x="16" y="355"/>
                    </a:cubicBezTo>
                    <a:cubicBezTo>
                      <a:pt x="15" y="361"/>
                      <a:pt x="16" y="372"/>
                      <a:pt x="21" y="387"/>
                    </a:cubicBezTo>
                    <a:cubicBezTo>
                      <a:pt x="31" y="414"/>
                      <a:pt x="54" y="417"/>
                      <a:pt x="75" y="402"/>
                    </a:cubicBezTo>
                    <a:cubicBezTo>
                      <a:pt x="96" y="388"/>
                      <a:pt x="104" y="326"/>
                      <a:pt x="109" y="322"/>
                    </a:cubicBezTo>
                    <a:cubicBezTo>
                      <a:pt x="115" y="317"/>
                      <a:pt x="136" y="286"/>
                      <a:pt x="144" y="269"/>
                    </a:cubicBezTo>
                    <a:cubicBezTo>
                      <a:pt x="152" y="252"/>
                      <a:pt x="185" y="231"/>
                      <a:pt x="199" y="223"/>
                    </a:cubicBezTo>
                    <a:cubicBezTo>
                      <a:pt x="213" y="215"/>
                      <a:pt x="220" y="194"/>
                      <a:pt x="227" y="188"/>
                    </a:cubicBezTo>
                    <a:cubicBezTo>
                      <a:pt x="233" y="184"/>
                      <a:pt x="229" y="182"/>
                      <a:pt x="228" y="178"/>
                    </a:cubicBezTo>
                    <a:close/>
                    <a:moveTo>
                      <a:pt x="9" y="278"/>
                    </a:moveTo>
                    <a:cubicBezTo>
                      <a:pt x="5" y="269"/>
                      <a:pt x="3" y="260"/>
                      <a:pt x="2" y="252"/>
                    </a:cubicBezTo>
                    <a:cubicBezTo>
                      <a:pt x="1" y="260"/>
                      <a:pt x="3" y="271"/>
                      <a:pt x="7" y="282"/>
                    </a:cubicBezTo>
                    <a:cubicBezTo>
                      <a:pt x="7" y="281"/>
                      <a:pt x="8" y="279"/>
                      <a:pt x="9" y="278"/>
                    </a:cubicBezTo>
                    <a:close/>
                    <a:moveTo>
                      <a:pt x="17" y="159"/>
                    </a:moveTo>
                    <a:cubicBezTo>
                      <a:pt x="15" y="154"/>
                      <a:pt x="13" y="149"/>
                      <a:pt x="13" y="145"/>
                    </a:cubicBezTo>
                    <a:cubicBezTo>
                      <a:pt x="12" y="150"/>
                      <a:pt x="12" y="156"/>
                      <a:pt x="15" y="162"/>
                    </a:cubicBezTo>
                    <a:cubicBezTo>
                      <a:pt x="15" y="161"/>
                      <a:pt x="16" y="160"/>
                      <a:pt x="17" y="159"/>
                    </a:cubicBezTo>
                    <a:close/>
                    <a:moveTo>
                      <a:pt x="10" y="220"/>
                    </a:moveTo>
                    <a:cubicBezTo>
                      <a:pt x="5" y="211"/>
                      <a:pt x="2" y="202"/>
                      <a:pt x="1" y="194"/>
                    </a:cubicBezTo>
                    <a:cubicBezTo>
                      <a:pt x="0" y="203"/>
                      <a:pt x="2" y="214"/>
                      <a:pt x="8" y="225"/>
                    </a:cubicBezTo>
                    <a:cubicBezTo>
                      <a:pt x="8" y="223"/>
                      <a:pt x="9" y="222"/>
                      <a:pt x="10" y="2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4" name="Freeform 862"/>
              <p:cNvSpPr>
                <a:spLocks/>
              </p:cNvSpPr>
              <p:nvPr/>
            </p:nvSpPr>
            <p:spPr bwMode="auto">
              <a:xfrm>
                <a:off x="1756214" y="1804501"/>
                <a:ext cx="84138" cy="71438"/>
              </a:xfrm>
              <a:custGeom>
                <a:avLst/>
                <a:gdLst>
                  <a:gd name="T0" fmla="*/ 50 w 52"/>
                  <a:gd name="T1" fmla="*/ 2 h 44"/>
                  <a:gd name="T2" fmla="*/ 51 w 52"/>
                  <a:gd name="T3" fmla="*/ 1 h 44"/>
                  <a:gd name="T4" fmla="*/ 47 w 52"/>
                  <a:gd name="T5" fmla="*/ 0 h 44"/>
                  <a:gd name="T6" fmla="*/ 39 w 52"/>
                  <a:gd name="T7" fmla="*/ 4 h 44"/>
                  <a:gd name="T8" fmla="*/ 30 w 52"/>
                  <a:gd name="T9" fmla="*/ 11 h 44"/>
                  <a:gd name="T10" fmla="*/ 17 w 52"/>
                  <a:gd name="T11" fmla="*/ 22 h 44"/>
                  <a:gd name="T12" fmla="*/ 6 w 52"/>
                  <a:gd name="T13" fmla="*/ 31 h 44"/>
                  <a:gd name="T14" fmla="*/ 3 w 52"/>
                  <a:gd name="T15" fmla="*/ 34 h 44"/>
                  <a:gd name="T16" fmla="*/ 0 w 52"/>
                  <a:gd name="T17" fmla="*/ 39 h 44"/>
                  <a:gd name="T18" fmla="*/ 1 w 52"/>
                  <a:gd name="T19" fmla="*/ 42 h 44"/>
                  <a:gd name="T20" fmla="*/ 3 w 52"/>
                  <a:gd name="T21" fmla="*/ 44 h 44"/>
                  <a:gd name="T22" fmla="*/ 5 w 52"/>
                  <a:gd name="T23" fmla="*/ 44 h 44"/>
                  <a:gd name="T24" fmla="*/ 12 w 52"/>
                  <a:gd name="T25" fmla="*/ 41 h 44"/>
                  <a:gd name="T26" fmla="*/ 19 w 52"/>
                  <a:gd name="T27" fmla="*/ 36 h 44"/>
                  <a:gd name="T28" fmla="*/ 30 w 52"/>
                  <a:gd name="T29" fmla="*/ 27 h 44"/>
                  <a:gd name="T30" fmla="*/ 40 w 52"/>
                  <a:gd name="T31" fmla="*/ 20 h 44"/>
                  <a:gd name="T32" fmla="*/ 47 w 52"/>
                  <a:gd name="T33" fmla="*/ 13 h 44"/>
                  <a:gd name="T34" fmla="*/ 50 w 52"/>
                  <a:gd name="T35" fmla="*/ 9 h 44"/>
                  <a:gd name="T36" fmla="*/ 52 w 52"/>
                  <a:gd name="T37" fmla="*/ 4 h 44"/>
                  <a:gd name="T38" fmla="*/ 51 w 52"/>
                  <a:gd name="T39" fmla="*/ 1 h 44"/>
                  <a:gd name="T40" fmla="*/ 50 w 52"/>
                  <a:gd name="T41" fmla="*/ 2 h 44"/>
                  <a:gd name="T42" fmla="*/ 49 w 52"/>
                  <a:gd name="T43" fmla="*/ 3 h 44"/>
                  <a:gd name="T44" fmla="*/ 49 w 52"/>
                  <a:gd name="T45" fmla="*/ 4 h 44"/>
                  <a:gd name="T46" fmla="*/ 48 w 52"/>
                  <a:gd name="T47" fmla="*/ 7 h 44"/>
                  <a:gd name="T48" fmla="*/ 38 w 52"/>
                  <a:gd name="T49" fmla="*/ 18 h 44"/>
                  <a:gd name="T50" fmla="*/ 29 w 52"/>
                  <a:gd name="T51" fmla="*/ 25 h 44"/>
                  <a:gd name="T52" fmla="*/ 17 w 52"/>
                  <a:gd name="T53" fmla="*/ 33 h 44"/>
                  <a:gd name="T54" fmla="*/ 10 w 52"/>
                  <a:gd name="T55" fmla="*/ 39 h 44"/>
                  <a:gd name="T56" fmla="*/ 5 w 52"/>
                  <a:gd name="T57" fmla="*/ 41 h 44"/>
                  <a:gd name="T58" fmla="*/ 4 w 52"/>
                  <a:gd name="T59" fmla="*/ 41 h 44"/>
                  <a:gd name="T60" fmla="*/ 4 w 52"/>
                  <a:gd name="T61" fmla="*/ 41 h 44"/>
                  <a:gd name="T62" fmla="*/ 3 w 52"/>
                  <a:gd name="T63" fmla="*/ 39 h 44"/>
                  <a:gd name="T64" fmla="*/ 5 w 52"/>
                  <a:gd name="T65" fmla="*/ 36 h 44"/>
                  <a:gd name="T66" fmla="*/ 9 w 52"/>
                  <a:gd name="T67" fmla="*/ 33 h 44"/>
                  <a:gd name="T68" fmla="*/ 19 w 52"/>
                  <a:gd name="T69" fmla="*/ 25 h 44"/>
                  <a:gd name="T70" fmla="*/ 32 w 52"/>
                  <a:gd name="T71" fmla="*/ 14 h 44"/>
                  <a:gd name="T72" fmla="*/ 41 w 52"/>
                  <a:gd name="T73" fmla="*/ 6 h 44"/>
                  <a:gd name="T74" fmla="*/ 47 w 52"/>
                  <a:gd name="T75" fmla="*/ 3 h 44"/>
                  <a:gd name="T76" fmla="*/ 49 w 52"/>
                  <a:gd name="T77" fmla="*/ 3 h 44"/>
                  <a:gd name="T78" fmla="*/ 50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50" y="2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49" y="0"/>
                      <a:pt x="48" y="0"/>
                      <a:pt x="47" y="0"/>
                    </a:cubicBezTo>
                    <a:cubicBezTo>
                      <a:pt x="44" y="0"/>
                      <a:pt x="42" y="2"/>
                      <a:pt x="39" y="4"/>
                    </a:cubicBezTo>
                    <a:cubicBezTo>
                      <a:pt x="37" y="6"/>
                      <a:pt x="34" y="9"/>
                      <a:pt x="30" y="11"/>
                    </a:cubicBezTo>
                    <a:cubicBezTo>
                      <a:pt x="26" y="15"/>
                      <a:pt x="21" y="19"/>
                      <a:pt x="17" y="22"/>
                    </a:cubicBezTo>
                    <a:cubicBezTo>
                      <a:pt x="12" y="26"/>
                      <a:pt x="8" y="29"/>
                      <a:pt x="6" y="31"/>
                    </a:cubicBezTo>
                    <a:cubicBezTo>
                      <a:pt x="5" y="32"/>
                      <a:pt x="4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0"/>
                      <a:pt x="1" y="41"/>
                      <a:pt x="1" y="42"/>
                    </a:cubicBezTo>
                    <a:cubicBezTo>
                      <a:pt x="2" y="43"/>
                      <a:pt x="2" y="43"/>
                      <a:pt x="3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7" y="44"/>
                      <a:pt x="10" y="43"/>
                      <a:pt x="12" y="41"/>
                    </a:cubicBezTo>
                    <a:cubicBezTo>
                      <a:pt x="14" y="40"/>
                      <a:pt x="17" y="38"/>
                      <a:pt x="19" y="36"/>
                    </a:cubicBezTo>
                    <a:cubicBezTo>
                      <a:pt x="22" y="33"/>
                      <a:pt x="26" y="30"/>
                      <a:pt x="30" y="27"/>
                    </a:cubicBezTo>
                    <a:cubicBezTo>
                      <a:pt x="34" y="24"/>
                      <a:pt x="38" y="22"/>
                      <a:pt x="40" y="20"/>
                    </a:cubicBezTo>
                    <a:cubicBezTo>
                      <a:pt x="41" y="19"/>
                      <a:pt x="44" y="16"/>
                      <a:pt x="47" y="13"/>
                    </a:cubicBezTo>
                    <a:cubicBezTo>
                      <a:pt x="48" y="12"/>
                      <a:pt x="50" y="10"/>
                      <a:pt x="50" y="9"/>
                    </a:cubicBezTo>
                    <a:cubicBezTo>
                      <a:pt x="51" y="7"/>
                      <a:pt x="52" y="6"/>
                      <a:pt x="52" y="4"/>
                    </a:cubicBezTo>
                    <a:cubicBezTo>
                      <a:pt x="52" y="3"/>
                      <a:pt x="52" y="2"/>
                      <a:pt x="51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6"/>
                      <a:pt x="48" y="7"/>
                    </a:cubicBezTo>
                    <a:cubicBezTo>
                      <a:pt x="46" y="11"/>
                      <a:pt x="40" y="16"/>
                      <a:pt x="38" y="18"/>
                    </a:cubicBezTo>
                    <a:cubicBezTo>
                      <a:pt x="36" y="19"/>
                      <a:pt x="33" y="22"/>
                      <a:pt x="29" y="25"/>
                    </a:cubicBezTo>
                    <a:cubicBezTo>
                      <a:pt x="24" y="27"/>
                      <a:pt x="20" y="31"/>
                      <a:pt x="17" y="33"/>
                    </a:cubicBezTo>
                    <a:cubicBezTo>
                      <a:pt x="15" y="35"/>
                      <a:pt x="12" y="37"/>
                      <a:pt x="10" y="39"/>
                    </a:cubicBezTo>
                    <a:cubicBezTo>
                      <a:pt x="8" y="40"/>
                      <a:pt x="6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8"/>
                      <a:pt x="4" y="37"/>
                      <a:pt x="5" y="36"/>
                    </a:cubicBezTo>
                    <a:cubicBezTo>
                      <a:pt x="6" y="35"/>
                      <a:pt x="7" y="34"/>
                      <a:pt x="9" y="33"/>
                    </a:cubicBezTo>
                    <a:cubicBezTo>
                      <a:pt x="10" y="31"/>
                      <a:pt x="14" y="28"/>
                      <a:pt x="19" y="25"/>
                    </a:cubicBezTo>
                    <a:cubicBezTo>
                      <a:pt x="23" y="21"/>
                      <a:pt x="28" y="17"/>
                      <a:pt x="32" y="14"/>
                    </a:cubicBezTo>
                    <a:cubicBezTo>
                      <a:pt x="36" y="11"/>
                      <a:pt x="39" y="8"/>
                      <a:pt x="41" y="6"/>
                    </a:cubicBezTo>
                    <a:cubicBezTo>
                      <a:pt x="44" y="4"/>
                      <a:pt x="46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5" name="Freeform 863"/>
              <p:cNvSpPr>
                <a:spLocks/>
              </p:cNvSpPr>
              <p:nvPr/>
            </p:nvSpPr>
            <p:spPr bwMode="auto">
              <a:xfrm>
                <a:off x="1502214" y="1883876"/>
                <a:ext cx="134938" cy="192088"/>
              </a:xfrm>
              <a:custGeom>
                <a:avLst/>
                <a:gdLst>
                  <a:gd name="T0" fmla="*/ 14 w 84"/>
                  <a:gd name="T1" fmla="*/ 74 h 120"/>
                  <a:gd name="T2" fmla="*/ 14 w 84"/>
                  <a:gd name="T3" fmla="*/ 83 h 120"/>
                  <a:gd name="T4" fmla="*/ 19 w 84"/>
                  <a:gd name="T5" fmla="*/ 101 h 120"/>
                  <a:gd name="T6" fmla="*/ 40 w 84"/>
                  <a:gd name="T7" fmla="*/ 116 h 120"/>
                  <a:gd name="T8" fmla="*/ 64 w 84"/>
                  <a:gd name="T9" fmla="*/ 120 h 120"/>
                  <a:gd name="T10" fmla="*/ 74 w 84"/>
                  <a:gd name="T11" fmla="*/ 119 h 120"/>
                  <a:gd name="T12" fmla="*/ 81 w 84"/>
                  <a:gd name="T13" fmla="*/ 116 h 120"/>
                  <a:gd name="T14" fmla="*/ 83 w 84"/>
                  <a:gd name="T15" fmla="*/ 115 h 120"/>
                  <a:gd name="T16" fmla="*/ 84 w 84"/>
                  <a:gd name="T17" fmla="*/ 112 h 120"/>
                  <a:gd name="T18" fmla="*/ 83 w 84"/>
                  <a:gd name="T19" fmla="*/ 110 h 120"/>
                  <a:gd name="T20" fmla="*/ 80 w 84"/>
                  <a:gd name="T21" fmla="*/ 107 h 120"/>
                  <a:gd name="T22" fmla="*/ 51 w 84"/>
                  <a:gd name="T23" fmla="*/ 99 h 120"/>
                  <a:gd name="T24" fmla="*/ 16 w 84"/>
                  <a:gd name="T25" fmla="*/ 70 h 120"/>
                  <a:gd name="T26" fmla="*/ 3 w 84"/>
                  <a:gd name="T27" fmla="*/ 28 h 120"/>
                  <a:gd name="T28" fmla="*/ 4 w 84"/>
                  <a:gd name="T29" fmla="*/ 21 h 120"/>
                  <a:gd name="T30" fmla="*/ 11 w 84"/>
                  <a:gd name="T31" fmla="*/ 2 h 120"/>
                  <a:gd name="T32" fmla="*/ 10 w 84"/>
                  <a:gd name="T33" fmla="*/ 0 h 120"/>
                  <a:gd name="T34" fmla="*/ 8 w 84"/>
                  <a:gd name="T35" fmla="*/ 1 h 120"/>
                  <a:gd name="T36" fmla="*/ 1 w 84"/>
                  <a:gd name="T37" fmla="*/ 20 h 120"/>
                  <a:gd name="T38" fmla="*/ 0 w 84"/>
                  <a:gd name="T39" fmla="*/ 28 h 120"/>
                  <a:gd name="T40" fmla="*/ 13 w 84"/>
                  <a:gd name="T41" fmla="*/ 72 h 120"/>
                  <a:gd name="T42" fmla="*/ 51 w 84"/>
                  <a:gd name="T43" fmla="*/ 102 h 120"/>
                  <a:gd name="T44" fmla="*/ 75 w 84"/>
                  <a:gd name="T45" fmla="*/ 108 h 120"/>
                  <a:gd name="T46" fmla="*/ 80 w 84"/>
                  <a:gd name="T47" fmla="*/ 111 h 120"/>
                  <a:gd name="T48" fmla="*/ 81 w 84"/>
                  <a:gd name="T49" fmla="*/ 112 h 120"/>
                  <a:gd name="T50" fmla="*/ 81 w 84"/>
                  <a:gd name="T51" fmla="*/ 112 h 120"/>
                  <a:gd name="T52" fmla="*/ 81 w 84"/>
                  <a:gd name="T53" fmla="*/ 113 h 120"/>
                  <a:gd name="T54" fmla="*/ 74 w 84"/>
                  <a:gd name="T55" fmla="*/ 116 h 120"/>
                  <a:gd name="T56" fmla="*/ 64 w 84"/>
                  <a:gd name="T57" fmla="*/ 117 h 120"/>
                  <a:gd name="T58" fmla="*/ 33 w 84"/>
                  <a:gd name="T59" fmla="*/ 110 h 120"/>
                  <a:gd name="T60" fmla="*/ 21 w 84"/>
                  <a:gd name="T61" fmla="*/ 99 h 120"/>
                  <a:gd name="T62" fmla="*/ 17 w 84"/>
                  <a:gd name="T63" fmla="*/ 83 h 120"/>
                  <a:gd name="T64" fmla="*/ 17 w 84"/>
                  <a:gd name="T65" fmla="*/ 75 h 120"/>
                  <a:gd name="T66" fmla="*/ 16 w 84"/>
                  <a:gd name="T67" fmla="*/ 73 h 120"/>
                  <a:gd name="T68" fmla="*/ 14 w 84"/>
                  <a:gd name="T69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14" y="74"/>
                    </a:moveTo>
                    <a:cubicBezTo>
                      <a:pt x="14" y="77"/>
                      <a:pt x="14" y="80"/>
                      <a:pt x="14" y="83"/>
                    </a:cubicBezTo>
                    <a:cubicBezTo>
                      <a:pt x="14" y="90"/>
                      <a:pt x="16" y="96"/>
                      <a:pt x="19" y="101"/>
                    </a:cubicBezTo>
                    <a:cubicBezTo>
                      <a:pt x="24" y="108"/>
                      <a:pt x="32" y="113"/>
                      <a:pt x="40" y="116"/>
                    </a:cubicBezTo>
                    <a:cubicBezTo>
                      <a:pt x="48" y="119"/>
                      <a:pt x="57" y="120"/>
                      <a:pt x="64" y="120"/>
                    </a:cubicBezTo>
                    <a:cubicBezTo>
                      <a:pt x="68" y="120"/>
                      <a:pt x="72" y="120"/>
                      <a:pt x="74" y="119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2" y="116"/>
                      <a:pt x="83" y="115"/>
                      <a:pt x="83" y="115"/>
                    </a:cubicBezTo>
                    <a:cubicBezTo>
                      <a:pt x="84" y="114"/>
                      <a:pt x="84" y="113"/>
                      <a:pt x="84" y="112"/>
                    </a:cubicBezTo>
                    <a:cubicBezTo>
                      <a:pt x="84" y="111"/>
                      <a:pt x="84" y="111"/>
                      <a:pt x="83" y="110"/>
                    </a:cubicBezTo>
                    <a:cubicBezTo>
                      <a:pt x="83" y="109"/>
                      <a:pt x="82" y="108"/>
                      <a:pt x="80" y="107"/>
                    </a:cubicBezTo>
                    <a:cubicBezTo>
                      <a:pt x="75" y="104"/>
                      <a:pt x="66" y="102"/>
                      <a:pt x="51" y="99"/>
                    </a:cubicBezTo>
                    <a:cubicBezTo>
                      <a:pt x="36" y="97"/>
                      <a:pt x="24" y="85"/>
                      <a:pt x="16" y="70"/>
                    </a:cubicBezTo>
                    <a:cubicBezTo>
                      <a:pt x="7" y="56"/>
                      <a:pt x="3" y="39"/>
                      <a:pt x="3" y="28"/>
                    </a:cubicBezTo>
                    <a:cubicBezTo>
                      <a:pt x="3" y="25"/>
                      <a:pt x="4" y="23"/>
                      <a:pt x="4" y="21"/>
                    </a:cubicBezTo>
                    <a:cubicBezTo>
                      <a:pt x="6" y="15"/>
                      <a:pt x="8" y="8"/>
                      <a:pt x="11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5" y="7"/>
                      <a:pt x="3" y="14"/>
                      <a:pt x="1" y="20"/>
                    </a:cubicBezTo>
                    <a:cubicBezTo>
                      <a:pt x="1" y="23"/>
                      <a:pt x="0" y="25"/>
                      <a:pt x="0" y="28"/>
                    </a:cubicBezTo>
                    <a:cubicBezTo>
                      <a:pt x="0" y="40"/>
                      <a:pt x="5" y="57"/>
                      <a:pt x="13" y="72"/>
                    </a:cubicBezTo>
                    <a:cubicBezTo>
                      <a:pt x="21" y="87"/>
                      <a:pt x="34" y="99"/>
                      <a:pt x="51" y="102"/>
                    </a:cubicBezTo>
                    <a:cubicBezTo>
                      <a:pt x="62" y="104"/>
                      <a:pt x="70" y="106"/>
                      <a:pt x="75" y="108"/>
                    </a:cubicBezTo>
                    <a:cubicBezTo>
                      <a:pt x="77" y="109"/>
                      <a:pt x="79" y="110"/>
                      <a:pt x="80" y="111"/>
                    </a:cubicBezTo>
                    <a:cubicBezTo>
                      <a:pt x="80" y="111"/>
                      <a:pt x="81" y="111"/>
                      <a:pt x="81" y="112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0" y="114"/>
                      <a:pt x="78" y="115"/>
                      <a:pt x="74" y="116"/>
                    </a:cubicBezTo>
                    <a:cubicBezTo>
                      <a:pt x="71" y="117"/>
                      <a:pt x="68" y="117"/>
                      <a:pt x="64" y="117"/>
                    </a:cubicBezTo>
                    <a:cubicBezTo>
                      <a:pt x="55" y="117"/>
                      <a:pt x="43" y="115"/>
                      <a:pt x="33" y="110"/>
                    </a:cubicBezTo>
                    <a:cubicBezTo>
                      <a:pt x="29" y="107"/>
                      <a:pt x="24" y="104"/>
                      <a:pt x="21" y="99"/>
                    </a:cubicBezTo>
                    <a:cubicBezTo>
                      <a:pt x="18" y="95"/>
                      <a:pt x="17" y="89"/>
                      <a:pt x="17" y="83"/>
                    </a:cubicBezTo>
                    <a:cubicBezTo>
                      <a:pt x="17" y="80"/>
                      <a:pt x="17" y="77"/>
                      <a:pt x="17" y="75"/>
                    </a:cubicBezTo>
                    <a:cubicBezTo>
                      <a:pt x="18" y="74"/>
                      <a:pt x="17" y="73"/>
                      <a:pt x="16" y="73"/>
                    </a:cubicBezTo>
                    <a:cubicBezTo>
                      <a:pt x="15" y="73"/>
                      <a:pt x="15" y="73"/>
                      <a:pt x="14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6" name="Freeform 864"/>
              <p:cNvSpPr>
                <a:spLocks/>
              </p:cNvSpPr>
              <p:nvPr/>
            </p:nvSpPr>
            <p:spPr bwMode="auto">
              <a:xfrm>
                <a:off x="1503801" y="1974364"/>
                <a:ext cx="112713" cy="160338"/>
              </a:xfrm>
              <a:custGeom>
                <a:avLst/>
                <a:gdLst>
                  <a:gd name="T0" fmla="*/ 27 w 70"/>
                  <a:gd name="T1" fmla="*/ 72 h 100"/>
                  <a:gd name="T2" fmla="*/ 26 w 70"/>
                  <a:gd name="T3" fmla="*/ 78 h 100"/>
                  <a:gd name="T4" fmla="*/ 27 w 70"/>
                  <a:gd name="T5" fmla="*/ 83 h 100"/>
                  <a:gd name="T6" fmla="*/ 35 w 70"/>
                  <a:gd name="T7" fmla="*/ 97 h 100"/>
                  <a:gd name="T8" fmla="*/ 47 w 70"/>
                  <a:gd name="T9" fmla="*/ 100 h 100"/>
                  <a:gd name="T10" fmla="*/ 61 w 70"/>
                  <a:gd name="T11" fmla="*/ 96 h 100"/>
                  <a:gd name="T12" fmla="*/ 69 w 70"/>
                  <a:gd name="T13" fmla="*/ 88 h 100"/>
                  <a:gd name="T14" fmla="*/ 70 w 70"/>
                  <a:gd name="T15" fmla="*/ 86 h 100"/>
                  <a:gd name="T16" fmla="*/ 68 w 70"/>
                  <a:gd name="T17" fmla="*/ 83 h 100"/>
                  <a:gd name="T18" fmla="*/ 62 w 70"/>
                  <a:gd name="T19" fmla="*/ 80 h 100"/>
                  <a:gd name="T20" fmla="*/ 48 w 70"/>
                  <a:gd name="T21" fmla="*/ 77 h 100"/>
                  <a:gd name="T22" fmla="*/ 33 w 70"/>
                  <a:gd name="T23" fmla="*/ 73 h 100"/>
                  <a:gd name="T24" fmla="*/ 10 w 70"/>
                  <a:gd name="T25" fmla="*/ 54 h 100"/>
                  <a:gd name="T26" fmla="*/ 3 w 70"/>
                  <a:gd name="T27" fmla="*/ 29 h 100"/>
                  <a:gd name="T28" fmla="*/ 9 w 70"/>
                  <a:gd name="T29" fmla="*/ 3 h 100"/>
                  <a:gd name="T30" fmla="*/ 8 w 70"/>
                  <a:gd name="T31" fmla="*/ 1 h 100"/>
                  <a:gd name="T32" fmla="*/ 6 w 70"/>
                  <a:gd name="T33" fmla="*/ 1 h 100"/>
                  <a:gd name="T34" fmla="*/ 0 w 70"/>
                  <a:gd name="T35" fmla="*/ 29 h 100"/>
                  <a:gd name="T36" fmla="*/ 7 w 70"/>
                  <a:gd name="T37" fmla="*/ 56 h 100"/>
                  <a:gd name="T38" fmla="*/ 32 w 70"/>
                  <a:gd name="T39" fmla="*/ 76 h 100"/>
                  <a:gd name="T40" fmla="*/ 55 w 70"/>
                  <a:gd name="T41" fmla="*/ 81 h 100"/>
                  <a:gd name="T42" fmla="*/ 64 w 70"/>
                  <a:gd name="T43" fmla="*/ 83 h 100"/>
                  <a:gd name="T44" fmla="*/ 66 w 70"/>
                  <a:gd name="T45" fmla="*/ 85 h 100"/>
                  <a:gd name="T46" fmla="*/ 67 w 70"/>
                  <a:gd name="T47" fmla="*/ 86 h 100"/>
                  <a:gd name="T48" fmla="*/ 66 w 70"/>
                  <a:gd name="T49" fmla="*/ 87 h 100"/>
                  <a:gd name="T50" fmla="*/ 59 w 70"/>
                  <a:gd name="T51" fmla="*/ 94 h 100"/>
                  <a:gd name="T52" fmla="*/ 47 w 70"/>
                  <a:gd name="T53" fmla="*/ 97 h 100"/>
                  <a:gd name="T54" fmla="*/ 37 w 70"/>
                  <a:gd name="T55" fmla="*/ 94 h 100"/>
                  <a:gd name="T56" fmla="*/ 30 w 70"/>
                  <a:gd name="T57" fmla="*/ 82 h 100"/>
                  <a:gd name="T58" fmla="*/ 29 w 70"/>
                  <a:gd name="T59" fmla="*/ 78 h 100"/>
                  <a:gd name="T60" fmla="*/ 30 w 70"/>
                  <a:gd name="T61" fmla="*/ 73 h 100"/>
                  <a:gd name="T62" fmla="*/ 29 w 70"/>
                  <a:gd name="T63" fmla="*/ 71 h 100"/>
                  <a:gd name="T64" fmla="*/ 27 w 70"/>
                  <a:gd name="T65" fmla="*/ 7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27" y="72"/>
                    </a:moveTo>
                    <a:cubicBezTo>
                      <a:pt x="27" y="75"/>
                      <a:pt x="26" y="77"/>
                      <a:pt x="26" y="78"/>
                    </a:cubicBezTo>
                    <a:cubicBezTo>
                      <a:pt x="26" y="80"/>
                      <a:pt x="27" y="82"/>
                      <a:pt x="27" y="83"/>
                    </a:cubicBezTo>
                    <a:cubicBezTo>
                      <a:pt x="29" y="90"/>
                      <a:pt x="32" y="94"/>
                      <a:pt x="35" y="97"/>
                    </a:cubicBezTo>
                    <a:cubicBezTo>
                      <a:pt x="39" y="99"/>
                      <a:pt x="43" y="100"/>
                      <a:pt x="47" y="100"/>
                    </a:cubicBezTo>
                    <a:cubicBezTo>
                      <a:pt x="52" y="100"/>
                      <a:pt x="57" y="99"/>
                      <a:pt x="61" y="96"/>
                    </a:cubicBezTo>
                    <a:cubicBezTo>
                      <a:pt x="65" y="94"/>
                      <a:pt x="68" y="91"/>
                      <a:pt x="69" y="88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0" y="85"/>
                      <a:pt x="69" y="83"/>
                      <a:pt x="68" y="83"/>
                    </a:cubicBezTo>
                    <a:cubicBezTo>
                      <a:pt x="67" y="81"/>
                      <a:pt x="65" y="80"/>
                      <a:pt x="62" y="80"/>
                    </a:cubicBezTo>
                    <a:cubicBezTo>
                      <a:pt x="58" y="79"/>
                      <a:pt x="53" y="78"/>
                      <a:pt x="48" y="77"/>
                    </a:cubicBezTo>
                    <a:cubicBezTo>
                      <a:pt x="43" y="76"/>
                      <a:pt x="37" y="75"/>
                      <a:pt x="33" y="73"/>
                    </a:cubicBezTo>
                    <a:cubicBezTo>
                      <a:pt x="22" y="68"/>
                      <a:pt x="14" y="62"/>
                      <a:pt x="10" y="54"/>
                    </a:cubicBezTo>
                    <a:cubicBezTo>
                      <a:pt x="5" y="46"/>
                      <a:pt x="3" y="38"/>
                      <a:pt x="3" y="29"/>
                    </a:cubicBezTo>
                    <a:cubicBezTo>
                      <a:pt x="3" y="20"/>
                      <a:pt x="5" y="11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2" y="10"/>
                      <a:pt x="0" y="20"/>
                      <a:pt x="0" y="29"/>
                    </a:cubicBezTo>
                    <a:cubicBezTo>
                      <a:pt x="0" y="38"/>
                      <a:pt x="2" y="47"/>
                      <a:pt x="7" y="56"/>
                    </a:cubicBezTo>
                    <a:cubicBezTo>
                      <a:pt x="12" y="64"/>
                      <a:pt x="20" y="71"/>
                      <a:pt x="32" y="76"/>
                    </a:cubicBezTo>
                    <a:cubicBezTo>
                      <a:pt x="39" y="79"/>
                      <a:pt x="48" y="80"/>
                      <a:pt x="55" y="81"/>
                    </a:cubicBezTo>
                    <a:cubicBezTo>
                      <a:pt x="59" y="82"/>
                      <a:pt x="62" y="83"/>
                      <a:pt x="64" y="83"/>
                    </a:cubicBezTo>
                    <a:cubicBezTo>
                      <a:pt x="65" y="84"/>
                      <a:pt x="66" y="84"/>
                      <a:pt x="66" y="85"/>
                    </a:cubicBezTo>
                    <a:cubicBezTo>
                      <a:pt x="66" y="85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6" y="87"/>
                    </a:cubicBezTo>
                    <a:cubicBezTo>
                      <a:pt x="66" y="89"/>
                      <a:pt x="63" y="91"/>
                      <a:pt x="59" y="94"/>
                    </a:cubicBezTo>
                    <a:cubicBezTo>
                      <a:pt x="56" y="96"/>
                      <a:pt x="51" y="97"/>
                      <a:pt x="47" y="97"/>
                    </a:cubicBezTo>
                    <a:cubicBezTo>
                      <a:pt x="43" y="97"/>
                      <a:pt x="40" y="97"/>
                      <a:pt x="37" y="94"/>
                    </a:cubicBezTo>
                    <a:cubicBezTo>
                      <a:pt x="34" y="92"/>
                      <a:pt x="32" y="88"/>
                      <a:pt x="30" y="82"/>
                    </a:cubicBezTo>
                    <a:cubicBezTo>
                      <a:pt x="30" y="81"/>
                      <a:pt x="29" y="80"/>
                      <a:pt x="29" y="78"/>
                    </a:cubicBezTo>
                    <a:cubicBezTo>
                      <a:pt x="29" y="77"/>
                      <a:pt x="30" y="75"/>
                      <a:pt x="30" y="73"/>
                    </a:cubicBezTo>
                    <a:cubicBezTo>
                      <a:pt x="30" y="72"/>
                      <a:pt x="30" y="71"/>
                      <a:pt x="29" y="71"/>
                    </a:cubicBezTo>
                    <a:cubicBezTo>
                      <a:pt x="28" y="71"/>
                      <a:pt x="27" y="72"/>
                      <a:pt x="27" y="7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7" name="Freeform 865"/>
              <p:cNvSpPr>
                <a:spLocks/>
              </p:cNvSpPr>
              <p:nvPr/>
            </p:nvSpPr>
            <p:spPr bwMode="auto">
              <a:xfrm>
                <a:off x="1500626" y="1515576"/>
                <a:ext cx="373063" cy="661988"/>
              </a:xfrm>
              <a:custGeom>
                <a:avLst/>
                <a:gdLst>
                  <a:gd name="T0" fmla="*/ 73 w 233"/>
                  <a:gd name="T1" fmla="*/ 314 h 414"/>
                  <a:gd name="T2" fmla="*/ 120 w 233"/>
                  <a:gd name="T3" fmla="*/ 269 h 414"/>
                  <a:gd name="T4" fmla="*/ 103 w 233"/>
                  <a:gd name="T5" fmla="*/ 270 h 414"/>
                  <a:gd name="T6" fmla="*/ 6 w 233"/>
                  <a:gd name="T7" fmla="*/ 190 h 414"/>
                  <a:gd name="T8" fmla="*/ 19 w 233"/>
                  <a:gd name="T9" fmla="*/ 175 h 414"/>
                  <a:gd name="T10" fmla="*/ 23 w 233"/>
                  <a:gd name="T11" fmla="*/ 179 h 414"/>
                  <a:gd name="T12" fmla="*/ 61 w 233"/>
                  <a:gd name="T13" fmla="*/ 251 h 414"/>
                  <a:gd name="T14" fmla="*/ 128 w 233"/>
                  <a:gd name="T15" fmla="*/ 241 h 414"/>
                  <a:gd name="T16" fmla="*/ 84 w 233"/>
                  <a:gd name="T17" fmla="*/ 220 h 414"/>
                  <a:gd name="T18" fmla="*/ 49 w 233"/>
                  <a:gd name="T19" fmla="*/ 104 h 414"/>
                  <a:gd name="T20" fmla="*/ 230 w 233"/>
                  <a:gd name="T21" fmla="*/ 3 h 414"/>
                  <a:gd name="T22" fmla="*/ 229 w 233"/>
                  <a:gd name="T23" fmla="*/ 21 h 414"/>
                  <a:gd name="T24" fmla="*/ 30 w 233"/>
                  <a:gd name="T25" fmla="*/ 135 h 414"/>
                  <a:gd name="T26" fmla="*/ 66 w 233"/>
                  <a:gd name="T27" fmla="*/ 197 h 414"/>
                  <a:gd name="T28" fmla="*/ 154 w 233"/>
                  <a:gd name="T29" fmla="*/ 196 h 414"/>
                  <a:gd name="T30" fmla="*/ 214 w 233"/>
                  <a:gd name="T31" fmla="*/ 151 h 414"/>
                  <a:gd name="T32" fmla="*/ 213 w 233"/>
                  <a:gd name="T33" fmla="*/ 151 h 414"/>
                  <a:gd name="T34" fmla="*/ 216 w 233"/>
                  <a:gd name="T35" fmla="*/ 153 h 414"/>
                  <a:gd name="T36" fmla="*/ 228 w 233"/>
                  <a:gd name="T37" fmla="*/ 177 h 414"/>
                  <a:gd name="T38" fmla="*/ 230 w 233"/>
                  <a:gd name="T39" fmla="*/ 186 h 414"/>
                  <a:gd name="T40" fmla="*/ 212 w 233"/>
                  <a:gd name="T41" fmla="*/ 211 h 414"/>
                  <a:gd name="T42" fmla="*/ 126 w 233"/>
                  <a:gd name="T43" fmla="*/ 301 h 414"/>
                  <a:gd name="T44" fmla="*/ 95 w 233"/>
                  <a:gd name="T45" fmla="*/ 367 h 414"/>
                  <a:gd name="T46" fmla="*/ 35 w 233"/>
                  <a:gd name="T47" fmla="*/ 406 h 414"/>
                  <a:gd name="T48" fmla="*/ 18 w 233"/>
                  <a:gd name="T49" fmla="*/ 349 h 414"/>
                  <a:gd name="T50" fmla="*/ 33 w 233"/>
                  <a:gd name="T51" fmla="*/ 408 h 414"/>
                  <a:gd name="T52" fmla="*/ 104 w 233"/>
                  <a:gd name="T53" fmla="*/ 348 h 414"/>
                  <a:gd name="T54" fmla="*/ 118 w 233"/>
                  <a:gd name="T55" fmla="*/ 317 h 414"/>
                  <a:gd name="T56" fmla="*/ 218 w 233"/>
                  <a:gd name="T57" fmla="*/ 208 h 414"/>
                  <a:gd name="T58" fmla="*/ 233 w 233"/>
                  <a:gd name="T59" fmla="*/ 186 h 414"/>
                  <a:gd name="T60" fmla="*/ 231 w 233"/>
                  <a:gd name="T61" fmla="*/ 177 h 414"/>
                  <a:gd name="T62" fmla="*/ 218 w 233"/>
                  <a:gd name="T63" fmla="*/ 150 h 414"/>
                  <a:gd name="T64" fmla="*/ 209 w 233"/>
                  <a:gd name="T65" fmla="*/ 151 h 414"/>
                  <a:gd name="T66" fmla="*/ 120 w 233"/>
                  <a:gd name="T67" fmla="*/ 206 h 414"/>
                  <a:gd name="T68" fmla="*/ 26 w 233"/>
                  <a:gd name="T69" fmla="*/ 151 h 414"/>
                  <a:gd name="T70" fmla="*/ 229 w 233"/>
                  <a:gd name="T71" fmla="*/ 22 h 414"/>
                  <a:gd name="T72" fmla="*/ 160 w 233"/>
                  <a:gd name="T73" fmla="*/ 32 h 414"/>
                  <a:gd name="T74" fmla="*/ 19 w 233"/>
                  <a:gd name="T75" fmla="*/ 176 h 414"/>
                  <a:gd name="T76" fmla="*/ 125 w 233"/>
                  <a:gd name="T77" fmla="*/ 240 h 414"/>
                  <a:gd name="T78" fmla="*/ 90 w 233"/>
                  <a:gd name="T79" fmla="*/ 251 h 414"/>
                  <a:gd name="T80" fmla="*/ 18 w 233"/>
                  <a:gd name="T81" fmla="*/ 198 h 414"/>
                  <a:gd name="T82" fmla="*/ 24 w 233"/>
                  <a:gd name="T83" fmla="*/ 177 h 414"/>
                  <a:gd name="T84" fmla="*/ 17 w 233"/>
                  <a:gd name="T85" fmla="*/ 169 h 414"/>
                  <a:gd name="T86" fmla="*/ 58 w 233"/>
                  <a:gd name="T87" fmla="*/ 268 h 414"/>
                  <a:gd name="T88" fmla="*/ 118 w 233"/>
                  <a:gd name="T89" fmla="*/ 271 h 414"/>
                  <a:gd name="T90" fmla="*/ 118 w 233"/>
                  <a:gd name="T91" fmla="*/ 271 h 414"/>
                  <a:gd name="T92" fmla="*/ 99 w 233"/>
                  <a:gd name="T93" fmla="*/ 303 h 414"/>
                  <a:gd name="T94" fmla="*/ 21 w 233"/>
                  <a:gd name="T95" fmla="*/ 24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414">
                    <a:moveTo>
                      <a:pt x="19" y="243"/>
                    </a:moveTo>
                    <a:cubicBezTo>
                      <a:pt x="17" y="248"/>
                      <a:pt x="17" y="253"/>
                      <a:pt x="17" y="258"/>
                    </a:cubicBezTo>
                    <a:cubicBezTo>
                      <a:pt x="17" y="282"/>
                      <a:pt x="33" y="303"/>
                      <a:pt x="54" y="311"/>
                    </a:cubicBezTo>
                    <a:cubicBezTo>
                      <a:pt x="61" y="313"/>
                      <a:pt x="67" y="314"/>
                      <a:pt x="73" y="314"/>
                    </a:cubicBezTo>
                    <a:cubicBezTo>
                      <a:pt x="84" y="314"/>
                      <a:pt x="94" y="310"/>
                      <a:pt x="101" y="305"/>
                    </a:cubicBezTo>
                    <a:cubicBezTo>
                      <a:pt x="108" y="300"/>
                      <a:pt x="114" y="293"/>
                      <a:pt x="117" y="288"/>
                    </a:cubicBezTo>
                    <a:cubicBezTo>
                      <a:pt x="121" y="281"/>
                      <a:pt x="122" y="277"/>
                      <a:pt x="122" y="274"/>
                    </a:cubicBezTo>
                    <a:cubicBezTo>
                      <a:pt x="122" y="271"/>
                      <a:pt x="121" y="269"/>
                      <a:pt x="120" y="269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19" y="269"/>
                      <a:pt x="119" y="269"/>
                      <a:pt x="119" y="269"/>
                    </a:cubicBezTo>
                    <a:cubicBezTo>
                      <a:pt x="118" y="269"/>
                      <a:pt x="113" y="270"/>
                      <a:pt x="103" y="270"/>
                    </a:cubicBezTo>
                    <a:cubicBezTo>
                      <a:pt x="93" y="270"/>
                      <a:pt x="78" y="269"/>
                      <a:pt x="58" y="265"/>
                    </a:cubicBezTo>
                    <a:cubicBezTo>
                      <a:pt x="41" y="262"/>
                      <a:pt x="27" y="251"/>
                      <a:pt x="18" y="239"/>
                    </a:cubicBezTo>
                    <a:cubicBezTo>
                      <a:pt x="8" y="226"/>
                      <a:pt x="3" y="212"/>
                      <a:pt x="3" y="201"/>
                    </a:cubicBezTo>
                    <a:cubicBezTo>
                      <a:pt x="3" y="196"/>
                      <a:pt x="4" y="192"/>
                      <a:pt x="6" y="190"/>
                    </a:cubicBezTo>
                    <a:cubicBezTo>
                      <a:pt x="10" y="183"/>
                      <a:pt x="15" y="177"/>
                      <a:pt x="19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7" y="171"/>
                      <a:pt x="17" y="171"/>
                      <a:pt x="17" y="171"/>
                    </a:cubicBezTo>
                    <a:cubicBezTo>
                      <a:pt x="17" y="171"/>
                      <a:pt x="18" y="173"/>
                      <a:pt x="19" y="175"/>
                    </a:cubicBezTo>
                    <a:cubicBezTo>
                      <a:pt x="20" y="176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3" y="179"/>
                      <a:pt x="23" y="179"/>
                      <a:pt x="23" y="179"/>
                    </a:cubicBezTo>
                    <a:cubicBezTo>
                      <a:pt x="18" y="186"/>
                      <a:pt x="15" y="192"/>
                      <a:pt x="15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214"/>
                      <a:pt x="23" y="226"/>
                      <a:pt x="33" y="234"/>
                    </a:cubicBezTo>
                    <a:cubicBezTo>
                      <a:pt x="43" y="243"/>
                      <a:pt x="54" y="248"/>
                      <a:pt x="61" y="251"/>
                    </a:cubicBezTo>
                    <a:cubicBezTo>
                      <a:pt x="67" y="253"/>
                      <a:pt x="79" y="254"/>
                      <a:pt x="90" y="254"/>
                    </a:cubicBezTo>
                    <a:cubicBezTo>
                      <a:pt x="99" y="254"/>
                      <a:pt x="108" y="253"/>
                      <a:pt x="115" y="252"/>
                    </a:cubicBezTo>
                    <a:cubicBezTo>
                      <a:pt x="119" y="251"/>
                      <a:pt x="122" y="249"/>
                      <a:pt x="124" y="248"/>
                    </a:cubicBezTo>
                    <a:cubicBezTo>
                      <a:pt x="126" y="246"/>
                      <a:pt x="128" y="244"/>
                      <a:pt x="128" y="241"/>
                    </a:cubicBezTo>
                    <a:cubicBezTo>
                      <a:pt x="128" y="240"/>
                      <a:pt x="128" y="240"/>
                      <a:pt x="128" y="240"/>
                    </a:cubicBezTo>
                    <a:cubicBezTo>
                      <a:pt x="128" y="236"/>
                      <a:pt x="126" y="233"/>
                      <a:pt x="123" y="231"/>
                    </a:cubicBezTo>
                    <a:cubicBezTo>
                      <a:pt x="119" y="228"/>
                      <a:pt x="112" y="226"/>
                      <a:pt x="105" y="225"/>
                    </a:cubicBezTo>
                    <a:cubicBezTo>
                      <a:pt x="98" y="223"/>
                      <a:pt x="91" y="222"/>
                      <a:pt x="84" y="220"/>
                    </a:cubicBezTo>
                    <a:cubicBezTo>
                      <a:pt x="66" y="215"/>
                      <a:pt x="39" y="204"/>
                      <a:pt x="22" y="174"/>
                    </a:cubicBezTo>
                    <a:cubicBezTo>
                      <a:pt x="17" y="166"/>
                      <a:pt x="15" y="158"/>
                      <a:pt x="15" y="151"/>
                    </a:cubicBezTo>
                    <a:cubicBezTo>
                      <a:pt x="15" y="139"/>
                      <a:pt x="21" y="129"/>
                      <a:pt x="29" y="121"/>
                    </a:cubicBezTo>
                    <a:cubicBezTo>
                      <a:pt x="36" y="114"/>
                      <a:pt x="45" y="108"/>
                      <a:pt x="49" y="104"/>
                    </a:cubicBezTo>
                    <a:cubicBezTo>
                      <a:pt x="78" y="79"/>
                      <a:pt x="123" y="54"/>
                      <a:pt x="161" y="35"/>
                    </a:cubicBezTo>
                    <a:cubicBezTo>
                      <a:pt x="180" y="25"/>
                      <a:pt x="198" y="18"/>
                      <a:pt x="210" y="12"/>
                    </a:cubicBezTo>
                    <a:cubicBezTo>
                      <a:pt x="216" y="9"/>
                      <a:pt x="221" y="7"/>
                      <a:pt x="225" y="6"/>
                    </a:cubicBezTo>
                    <a:cubicBezTo>
                      <a:pt x="228" y="4"/>
                      <a:pt x="230" y="3"/>
                      <a:pt x="230" y="3"/>
                    </a:cubicBezTo>
                    <a:cubicBezTo>
                      <a:pt x="230" y="2"/>
                      <a:pt x="230" y="2"/>
                      <a:pt x="230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01" y="29"/>
                      <a:pt x="150" y="52"/>
                      <a:pt x="106" y="78"/>
                    </a:cubicBezTo>
                    <a:cubicBezTo>
                      <a:pt x="84" y="91"/>
                      <a:pt x="63" y="104"/>
                      <a:pt x="48" y="117"/>
                    </a:cubicBezTo>
                    <a:cubicBezTo>
                      <a:pt x="40" y="123"/>
                      <a:pt x="34" y="129"/>
                      <a:pt x="30" y="135"/>
                    </a:cubicBezTo>
                    <a:cubicBezTo>
                      <a:pt x="26" y="140"/>
                      <a:pt x="23" y="146"/>
                      <a:pt x="23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3" y="160"/>
                      <a:pt x="26" y="168"/>
                      <a:pt x="32" y="175"/>
                    </a:cubicBezTo>
                    <a:cubicBezTo>
                      <a:pt x="40" y="185"/>
                      <a:pt x="52" y="192"/>
                      <a:pt x="66" y="197"/>
                    </a:cubicBezTo>
                    <a:cubicBezTo>
                      <a:pt x="79" y="202"/>
                      <a:pt x="93" y="205"/>
                      <a:pt x="104" y="207"/>
                    </a:cubicBezTo>
                    <a:cubicBezTo>
                      <a:pt x="110" y="208"/>
                      <a:pt x="115" y="209"/>
                      <a:pt x="120" y="209"/>
                    </a:cubicBezTo>
                    <a:cubicBezTo>
                      <a:pt x="128" y="209"/>
                      <a:pt x="134" y="207"/>
                      <a:pt x="139" y="205"/>
                    </a:cubicBezTo>
                    <a:cubicBezTo>
                      <a:pt x="144" y="202"/>
                      <a:pt x="148" y="199"/>
                      <a:pt x="154" y="196"/>
                    </a:cubicBezTo>
                    <a:cubicBezTo>
                      <a:pt x="160" y="192"/>
                      <a:pt x="175" y="181"/>
                      <a:pt x="188" y="171"/>
                    </a:cubicBezTo>
                    <a:cubicBezTo>
                      <a:pt x="194" y="166"/>
                      <a:pt x="200" y="162"/>
                      <a:pt x="205" y="158"/>
                    </a:cubicBezTo>
                    <a:cubicBezTo>
                      <a:pt x="208" y="156"/>
                      <a:pt x="210" y="154"/>
                      <a:pt x="211" y="153"/>
                    </a:cubicBezTo>
                    <a:cubicBezTo>
                      <a:pt x="213" y="152"/>
                      <a:pt x="214" y="151"/>
                      <a:pt x="214" y="151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4" y="151"/>
                      <a:pt x="216" y="153"/>
                    </a:cubicBezTo>
                    <a:cubicBezTo>
                      <a:pt x="217" y="154"/>
                      <a:pt x="218" y="155"/>
                      <a:pt x="218" y="158"/>
                    </a:cubicBezTo>
                    <a:cubicBezTo>
                      <a:pt x="218" y="162"/>
                      <a:pt x="221" y="165"/>
                      <a:pt x="223" y="168"/>
                    </a:cubicBezTo>
                    <a:cubicBezTo>
                      <a:pt x="224" y="170"/>
                      <a:pt x="226" y="171"/>
                      <a:pt x="226" y="173"/>
                    </a:cubicBezTo>
                    <a:cubicBezTo>
                      <a:pt x="227" y="174"/>
                      <a:pt x="228" y="176"/>
                      <a:pt x="228" y="177"/>
                    </a:cubicBezTo>
                    <a:cubicBezTo>
                      <a:pt x="228" y="177"/>
                      <a:pt x="228" y="177"/>
                      <a:pt x="228" y="177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28" y="180"/>
                      <a:pt x="228" y="182"/>
                      <a:pt x="229" y="183"/>
                    </a:cubicBezTo>
                    <a:cubicBezTo>
                      <a:pt x="230" y="184"/>
                      <a:pt x="230" y="185"/>
                      <a:pt x="230" y="186"/>
                    </a:cubicBezTo>
                    <a:cubicBezTo>
                      <a:pt x="230" y="186"/>
                      <a:pt x="230" y="186"/>
                      <a:pt x="229" y="187"/>
                    </a:cubicBezTo>
                    <a:cubicBezTo>
                      <a:pt x="229" y="188"/>
                      <a:pt x="228" y="188"/>
                      <a:pt x="227" y="189"/>
                    </a:cubicBezTo>
                    <a:cubicBezTo>
                      <a:pt x="225" y="191"/>
                      <a:pt x="223" y="193"/>
                      <a:pt x="221" y="196"/>
                    </a:cubicBezTo>
                    <a:cubicBezTo>
                      <a:pt x="218" y="201"/>
                      <a:pt x="215" y="206"/>
                      <a:pt x="212" y="211"/>
                    </a:cubicBezTo>
                    <a:cubicBezTo>
                      <a:pt x="208" y="216"/>
                      <a:pt x="204" y="221"/>
                      <a:pt x="199" y="224"/>
                    </a:cubicBezTo>
                    <a:cubicBezTo>
                      <a:pt x="192" y="228"/>
                      <a:pt x="181" y="235"/>
                      <a:pt x="170" y="243"/>
                    </a:cubicBezTo>
                    <a:cubicBezTo>
                      <a:pt x="159" y="252"/>
                      <a:pt x="148" y="261"/>
                      <a:pt x="144" y="270"/>
                    </a:cubicBezTo>
                    <a:cubicBezTo>
                      <a:pt x="140" y="279"/>
                      <a:pt x="133" y="291"/>
                      <a:pt x="126" y="301"/>
                    </a:cubicBezTo>
                    <a:cubicBezTo>
                      <a:pt x="122" y="306"/>
                      <a:pt x="119" y="311"/>
                      <a:pt x="116" y="315"/>
                    </a:cubicBezTo>
                    <a:cubicBezTo>
                      <a:pt x="113" y="319"/>
                      <a:pt x="111" y="322"/>
                      <a:pt x="110" y="323"/>
                    </a:cubicBezTo>
                    <a:cubicBezTo>
                      <a:pt x="108" y="324"/>
                      <a:pt x="108" y="325"/>
                      <a:pt x="107" y="327"/>
                    </a:cubicBezTo>
                    <a:cubicBezTo>
                      <a:pt x="104" y="335"/>
                      <a:pt x="100" y="351"/>
                      <a:pt x="95" y="367"/>
                    </a:cubicBezTo>
                    <a:cubicBezTo>
                      <a:pt x="93" y="374"/>
                      <a:pt x="90" y="382"/>
                      <a:pt x="86" y="388"/>
                    </a:cubicBezTo>
                    <a:cubicBezTo>
                      <a:pt x="83" y="395"/>
                      <a:pt x="79" y="400"/>
                      <a:pt x="75" y="403"/>
                    </a:cubicBezTo>
                    <a:cubicBezTo>
                      <a:pt x="67" y="408"/>
                      <a:pt x="59" y="411"/>
                      <a:pt x="51" y="411"/>
                    </a:cubicBezTo>
                    <a:cubicBezTo>
                      <a:pt x="45" y="411"/>
                      <a:pt x="40" y="410"/>
                      <a:pt x="35" y="406"/>
                    </a:cubicBezTo>
                    <a:cubicBezTo>
                      <a:pt x="30" y="402"/>
                      <a:pt x="26" y="396"/>
                      <a:pt x="23" y="388"/>
                    </a:cubicBezTo>
                    <a:cubicBezTo>
                      <a:pt x="19" y="377"/>
                      <a:pt x="18" y="368"/>
                      <a:pt x="18" y="361"/>
                    </a:cubicBezTo>
                    <a:cubicBezTo>
                      <a:pt x="18" y="356"/>
                      <a:pt x="19" y="353"/>
                      <a:pt x="19" y="351"/>
                    </a:cubicBezTo>
                    <a:cubicBezTo>
                      <a:pt x="19" y="350"/>
                      <a:pt x="19" y="349"/>
                      <a:pt x="18" y="349"/>
                    </a:cubicBezTo>
                    <a:cubicBezTo>
                      <a:pt x="17" y="349"/>
                      <a:pt x="16" y="349"/>
                      <a:pt x="16" y="350"/>
                    </a:cubicBezTo>
                    <a:cubicBezTo>
                      <a:pt x="16" y="353"/>
                      <a:pt x="15" y="356"/>
                      <a:pt x="15" y="361"/>
                    </a:cubicBezTo>
                    <a:cubicBezTo>
                      <a:pt x="15" y="368"/>
                      <a:pt x="16" y="377"/>
                      <a:pt x="20" y="389"/>
                    </a:cubicBezTo>
                    <a:cubicBezTo>
                      <a:pt x="24" y="398"/>
                      <a:pt x="28" y="404"/>
                      <a:pt x="33" y="408"/>
                    </a:cubicBezTo>
                    <a:cubicBezTo>
                      <a:pt x="39" y="412"/>
                      <a:pt x="45" y="414"/>
                      <a:pt x="51" y="414"/>
                    </a:cubicBezTo>
                    <a:cubicBezTo>
                      <a:pt x="60" y="414"/>
                      <a:pt x="68" y="411"/>
                      <a:pt x="77" y="405"/>
                    </a:cubicBezTo>
                    <a:cubicBezTo>
                      <a:pt x="82" y="402"/>
                      <a:pt x="87" y="395"/>
                      <a:pt x="90" y="387"/>
                    </a:cubicBezTo>
                    <a:cubicBezTo>
                      <a:pt x="96" y="375"/>
                      <a:pt x="100" y="360"/>
                      <a:pt x="104" y="348"/>
                    </a:cubicBezTo>
                    <a:cubicBezTo>
                      <a:pt x="106" y="342"/>
                      <a:pt x="107" y="336"/>
                      <a:pt x="108" y="332"/>
                    </a:cubicBezTo>
                    <a:cubicBezTo>
                      <a:pt x="109" y="330"/>
                      <a:pt x="110" y="328"/>
                      <a:pt x="110" y="327"/>
                    </a:cubicBezTo>
                    <a:cubicBezTo>
                      <a:pt x="111" y="326"/>
                      <a:pt x="111" y="325"/>
                      <a:pt x="111" y="325"/>
                    </a:cubicBezTo>
                    <a:cubicBezTo>
                      <a:pt x="113" y="324"/>
                      <a:pt x="115" y="321"/>
                      <a:pt x="118" y="317"/>
                    </a:cubicBezTo>
                    <a:cubicBezTo>
                      <a:pt x="127" y="305"/>
                      <a:pt x="140" y="284"/>
                      <a:pt x="146" y="271"/>
                    </a:cubicBezTo>
                    <a:cubicBezTo>
                      <a:pt x="150" y="263"/>
                      <a:pt x="160" y="254"/>
                      <a:pt x="171" y="246"/>
                    </a:cubicBezTo>
                    <a:cubicBezTo>
                      <a:pt x="182" y="237"/>
                      <a:pt x="194" y="230"/>
                      <a:pt x="201" y="226"/>
                    </a:cubicBezTo>
                    <a:cubicBezTo>
                      <a:pt x="208" y="222"/>
                      <a:pt x="213" y="215"/>
                      <a:pt x="218" y="208"/>
                    </a:cubicBezTo>
                    <a:cubicBezTo>
                      <a:pt x="220" y="204"/>
                      <a:pt x="222" y="201"/>
                      <a:pt x="224" y="198"/>
                    </a:cubicBezTo>
                    <a:cubicBezTo>
                      <a:pt x="226" y="195"/>
                      <a:pt x="227" y="193"/>
                      <a:pt x="229" y="192"/>
                    </a:cubicBezTo>
                    <a:cubicBezTo>
                      <a:pt x="230" y="191"/>
                      <a:pt x="231" y="190"/>
                      <a:pt x="232" y="189"/>
                    </a:cubicBezTo>
                    <a:cubicBezTo>
                      <a:pt x="233" y="188"/>
                      <a:pt x="233" y="187"/>
                      <a:pt x="233" y="186"/>
                    </a:cubicBezTo>
                    <a:cubicBezTo>
                      <a:pt x="233" y="184"/>
                      <a:pt x="232" y="183"/>
                      <a:pt x="232" y="182"/>
                    </a:cubicBezTo>
                    <a:cubicBezTo>
                      <a:pt x="231" y="181"/>
                      <a:pt x="231" y="180"/>
                      <a:pt x="231" y="178"/>
                    </a:cubicBezTo>
                    <a:cubicBezTo>
                      <a:pt x="231" y="178"/>
                      <a:pt x="231" y="178"/>
                      <a:pt x="231" y="178"/>
                    </a:cubicBezTo>
                    <a:cubicBezTo>
                      <a:pt x="231" y="177"/>
                      <a:pt x="231" y="177"/>
                      <a:pt x="231" y="177"/>
                    </a:cubicBezTo>
                    <a:cubicBezTo>
                      <a:pt x="231" y="175"/>
                      <a:pt x="230" y="173"/>
                      <a:pt x="229" y="171"/>
                    </a:cubicBezTo>
                    <a:cubicBezTo>
                      <a:pt x="227" y="169"/>
                      <a:pt x="225" y="167"/>
                      <a:pt x="224" y="164"/>
                    </a:cubicBezTo>
                    <a:cubicBezTo>
                      <a:pt x="222" y="162"/>
                      <a:pt x="221" y="160"/>
                      <a:pt x="221" y="158"/>
                    </a:cubicBezTo>
                    <a:cubicBezTo>
                      <a:pt x="221" y="154"/>
                      <a:pt x="219" y="152"/>
                      <a:pt x="218" y="150"/>
                    </a:cubicBezTo>
                    <a:cubicBezTo>
                      <a:pt x="216" y="149"/>
                      <a:pt x="214" y="148"/>
                      <a:pt x="214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1" y="149"/>
                      <a:pt x="209" y="151"/>
                    </a:cubicBezTo>
                    <a:cubicBezTo>
                      <a:pt x="204" y="155"/>
                      <a:pt x="192" y="164"/>
                      <a:pt x="181" y="173"/>
                    </a:cubicBezTo>
                    <a:cubicBezTo>
                      <a:pt x="169" y="181"/>
                      <a:pt x="158" y="190"/>
                      <a:pt x="152" y="193"/>
                    </a:cubicBezTo>
                    <a:cubicBezTo>
                      <a:pt x="147" y="196"/>
                      <a:pt x="142" y="200"/>
                      <a:pt x="138" y="202"/>
                    </a:cubicBezTo>
                    <a:cubicBezTo>
                      <a:pt x="133" y="204"/>
                      <a:pt x="128" y="206"/>
                      <a:pt x="120" y="206"/>
                    </a:cubicBezTo>
                    <a:cubicBezTo>
                      <a:pt x="116" y="206"/>
                      <a:pt x="111" y="205"/>
                      <a:pt x="104" y="204"/>
                    </a:cubicBezTo>
                    <a:cubicBezTo>
                      <a:pt x="90" y="201"/>
                      <a:pt x="70" y="197"/>
                      <a:pt x="54" y="188"/>
                    </a:cubicBezTo>
                    <a:cubicBezTo>
                      <a:pt x="46" y="184"/>
                      <a:pt x="39" y="179"/>
                      <a:pt x="34" y="173"/>
                    </a:cubicBezTo>
                    <a:cubicBezTo>
                      <a:pt x="29" y="167"/>
                      <a:pt x="26" y="160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47"/>
                      <a:pt x="28" y="142"/>
                      <a:pt x="32" y="136"/>
                    </a:cubicBezTo>
                    <a:cubicBezTo>
                      <a:pt x="40" y="127"/>
                      <a:pt x="53" y="116"/>
                      <a:pt x="69" y="105"/>
                    </a:cubicBezTo>
                    <a:cubicBezTo>
                      <a:pt x="118" y="71"/>
                      <a:pt x="194" y="34"/>
                      <a:pt x="229" y="22"/>
                    </a:cubicBezTo>
                    <a:cubicBezTo>
                      <a:pt x="230" y="22"/>
                      <a:pt x="230" y="22"/>
                      <a:pt x="230" y="22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29" y="1"/>
                      <a:pt x="229" y="1"/>
                      <a:pt x="229" y="1"/>
                    </a:cubicBezTo>
                    <a:cubicBezTo>
                      <a:pt x="229" y="1"/>
                      <a:pt x="198" y="13"/>
                      <a:pt x="160" y="32"/>
                    </a:cubicBezTo>
                    <a:cubicBezTo>
                      <a:pt x="122" y="51"/>
                      <a:pt x="77" y="77"/>
                      <a:pt x="47" y="102"/>
                    </a:cubicBezTo>
                    <a:cubicBezTo>
                      <a:pt x="43" y="106"/>
                      <a:pt x="34" y="111"/>
                      <a:pt x="26" y="119"/>
                    </a:cubicBezTo>
                    <a:cubicBezTo>
                      <a:pt x="19" y="127"/>
                      <a:pt x="12" y="138"/>
                      <a:pt x="12" y="151"/>
                    </a:cubicBezTo>
                    <a:cubicBezTo>
                      <a:pt x="12" y="159"/>
                      <a:pt x="14" y="167"/>
                      <a:pt x="19" y="176"/>
                    </a:cubicBezTo>
                    <a:cubicBezTo>
                      <a:pt x="37" y="206"/>
                      <a:pt x="65" y="218"/>
                      <a:pt x="83" y="223"/>
                    </a:cubicBezTo>
                    <a:cubicBezTo>
                      <a:pt x="92" y="226"/>
                      <a:pt x="103" y="227"/>
                      <a:pt x="111" y="229"/>
                    </a:cubicBezTo>
                    <a:cubicBezTo>
                      <a:pt x="116" y="230"/>
                      <a:pt x="119" y="232"/>
                      <a:pt x="122" y="234"/>
                    </a:cubicBezTo>
                    <a:cubicBezTo>
                      <a:pt x="124" y="235"/>
                      <a:pt x="125" y="237"/>
                      <a:pt x="125" y="240"/>
                    </a:cubicBezTo>
                    <a:cubicBezTo>
                      <a:pt x="125" y="241"/>
                      <a:pt x="125" y="241"/>
                      <a:pt x="125" y="241"/>
                    </a:cubicBezTo>
                    <a:cubicBezTo>
                      <a:pt x="125" y="242"/>
                      <a:pt x="124" y="244"/>
                      <a:pt x="122" y="245"/>
                    </a:cubicBezTo>
                    <a:cubicBezTo>
                      <a:pt x="120" y="247"/>
                      <a:pt x="115" y="249"/>
                      <a:pt x="109" y="250"/>
                    </a:cubicBezTo>
                    <a:cubicBezTo>
                      <a:pt x="103" y="251"/>
                      <a:pt x="97" y="251"/>
                      <a:pt x="90" y="251"/>
                    </a:cubicBezTo>
                    <a:cubicBezTo>
                      <a:pt x="79" y="251"/>
                      <a:pt x="68" y="250"/>
                      <a:pt x="63" y="248"/>
                    </a:cubicBezTo>
                    <a:cubicBezTo>
                      <a:pt x="55" y="245"/>
                      <a:pt x="44" y="240"/>
                      <a:pt x="35" y="232"/>
                    </a:cubicBezTo>
                    <a:cubicBezTo>
                      <a:pt x="26" y="224"/>
                      <a:pt x="18" y="213"/>
                      <a:pt x="18" y="198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3"/>
                      <a:pt x="21" y="188"/>
                      <a:pt x="25" y="181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5" y="179"/>
                      <a:pt x="24" y="178"/>
                      <a:pt x="24" y="177"/>
                    </a:cubicBezTo>
                    <a:cubicBezTo>
                      <a:pt x="23" y="176"/>
                      <a:pt x="22" y="174"/>
                      <a:pt x="21" y="172"/>
                    </a:cubicBezTo>
                    <a:cubicBezTo>
                      <a:pt x="20" y="171"/>
                      <a:pt x="20" y="169"/>
                      <a:pt x="20" y="169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2" y="175"/>
                      <a:pt x="7" y="181"/>
                      <a:pt x="3" y="188"/>
                    </a:cubicBezTo>
                    <a:cubicBezTo>
                      <a:pt x="1" y="191"/>
                      <a:pt x="0" y="196"/>
                      <a:pt x="0" y="201"/>
                    </a:cubicBezTo>
                    <a:cubicBezTo>
                      <a:pt x="0" y="213"/>
                      <a:pt x="6" y="228"/>
                      <a:pt x="16" y="241"/>
                    </a:cubicBezTo>
                    <a:cubicBezTo>
                      <a:pt x="25" y="254"/>
                      <a:pt x="40" y="265"/>
                      <a:pt x="58" y="268"/>
                    </a:cubicBezTo>
                    <a:cubicBezTo>
                      <a:pt x="78" y="272"/>
                      <a:pt x="93" y="273"/>
                      <a:pt x="103" y="273"/>
                    </a:cubicBezTo>
                    <a:cubicBezTo>
                      <a:pt x="114" y="273"/>
                      <a:pt x="120" y="271"/>
                      <a:pt x="120" y="271"/>
                    </a:cubicBezTo>
                    <a:cubicBezTo>
                      <a:pt x="119" y="270"/>
                      <a:pt x="119" y="270"/>
                      <a:pt x="119" y="270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9" y="271"/>
                      <a:pt x="119" y="272"/>
                      <a:pt x="119" y="274"/>
                    </a:cubicBezTo>
                    <a:cubicBezTo>
                      <a:pt x="119" y="276"/>
                      <a:pt x="118" y="280"/>
                      <a:pt x="114" y="286"/>
                    </a:cubicBezTo>
                    <a:cubicBezTo>
                      <a:pt x="111" y="291"/>
                      <a:pt x="106" y="297"/>
                      <a:pt x="99" y="303"/>
                    </a:cubicBezTo>
                    <a:cubicBezTo>
                      <a:pt x="92" y="308"/>
                      <a:pt x="83" y="311"/>
                      <a:pt x="73" y="311"/>
                    </a:cubicBezTo>
                    <a:cubicBezTo>
                      <a:pt x="68" y="311"/>
                      <a:pt x="62" y="310"/>
                      <a:pt x="55" y="308"/>
                    </a:cubicBezTo>
                    <a:cubicBezTo>
                      <a:pt x="35" y="301"/>
                      <a:pt x="20" y="281"/>
                      <a:pt x="20" y="258"/>
                    </a:cubicBezTo>
                    <a:cubicBezTo>
                      <a:pt x="20" y="253"/>
                      <a:pt x="20" y="249"/>
                      <a:pt x="21" y="244"/>
                    </a:cubicBezTo>
                    <a:cubicBezTo>
                      <a:pt x="22" y="243"/>
                      <a:pt x="21" y="243"/>
                      <a:pt x="20" y="242"/>
                    </a:cubicBezTo>
                    <a:cubicBezTo>
                      <a:pt x="20" y="242"/>
                      <a:pt x="19" y="243"/>
                      <a:pt x="19" y="24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8" name="Freeform 866"/>
              <p:cNvSpPr>
                <a:spLocks/>
              </p:cNvSpPr>
              <p:nvPr/>
            </p:nvSpPr>
            <p:spPr bwMode="auto">
              <a:xfrm>
                <a:off x="1514914" y="1463189"/>
                <a:ext cx="360363" cy="330200"/>
              </a:xfrm>
              <a:custGeom>
                <a:avLst/>
                <a:gdLst>
                  <a:gd name="T0" fmla="*/ 209 w 225"/>
                  <a:gd name="T1" fmla="*/ 152 h 206"/>
                  <a:gd name="T2" fmla="*/ 191 w 225"/>
                  <a:gd name="T3" fmla="*/ 155 h 206"/>
                  <a:gd name="T4" fmla="*/ 112 w 225"/>
                  <a:gd name="T5" fmla="*/ 178 h 206"/>
                  <a:gd name="T6" fmla="*/ 23 w 225"/>
                  <a:gd name="T7" fmla="*/ 136 h 206"/>
                  <a:gd name="T8" fmla="*/ 225 w 225"/>
                  <a:gd name="T9" fmla="*/ 17 h 206"/>
                  <a:gd name="T10" fmla="*/ 219 w 225"/>
                  <a:gd name="T11" fmla="*/ 0 h 206"/>
                  <a:gd name="T12" fmla="*/ 60 w 225"/>
                  <a:gd name="T13" fmla="*/ 77 h 206"/>
                  <a:gd name="T14" fmla="*/ 10 w 225"/>
                  <a:gd name="T15" fmla="*/ 137 h 206"/>
                  <a:gd name="T16" fmla="*/ 118 w 225"/>
                  <a:gd name="T17" fmla="*/ 205 h 206"/>
                  <a:gd name="T18" fmla="*/ 184 w 225"/>
                  <a:gd name="T19" fmla="*/ 180 h 206"/>
                  <a:gd name="T20" fmla="*/ 211 w 225"/>
                  <a:gd name="T21" fmla="*/ 162 h 206"/>
                  <a:gd name="T22" fmla="*/ 209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209" y="152"/>
                    </a:moveTo>
                    <a:cubicBezTo>
                      <a:pt x="206" y="148"/>
                      <a:pt x="199" y="150"/>
                      <a:pt x="191" y="155"/>
                    </a:cubicBezTo>
                    <a:cubicBezTo>
                      <a:pt x="182" y="160"/>
                      <a:pt x="132" y="180"/>
                      <a:pt x="112" y="178"/>
                    </a:cubicBezTo>
                    <a:cubicBezTo>
                      <a:pt x="92" y="176"/>
                      <a:pt x="22" y="149"/>
                      <a:pt x="23" y="136"/>
                    </a:cubicBezTo>
                    <a:cubicBezTo>
                      <a:pt x="25" y="123"/>
                      <a:pt x="150" y="21"/>
                      <a:pt x="225" y="17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219" y="0"/>
                      <a:pt x="158" y="12"/>
                      <a:pt x="60" y="77"/>
                    </a:cubicBezTo>
                    <a:cubicBezTo>
                      <a:pt x="47" y="86"/>
                      <a:pt x="0" y="113"/>
                      <a:pt x="10" y="137"/>
                    </a:cubicBezTo>
                    <a:cubicBezTo>
                      <a:pt x="21" y="160"/>
                      <a:pt x="83" y="206"/>
                      <a:pt x="118" y="205"/>
                    </a:cubicBezTo>
                    <a:cubicBezTo>
                      <a:pt x="141" y="204"/>
                      <a:pt x="166" y="186"/>
                      <a:pt x="184" y="180"/>
                    </a:cubicBezTo>
                    <a:cubicBezTo>
                      <a:pt x="202" y="173"/>
                      <a:pt x="217" y="174"/>
                      <a:pt x="211" y="162"/>
                    </a:cubicBezTo>
                    <a:cubicBezTo>
                      <a:pt x="209" y="158"/>
                      <a:pt x="209" y="152"/>
                      <a:pt x="209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9" name="Freeform 867"/>
              <p:cNvSpPr>
                <a:spLocks noEditPoints="1"/>
              </p:cNvSpPr>
              <p:nvPr/>
            </p:nvSpPr>
            <p:spPr bwMode="auto">
              <a:xfrm>
                <a:off x="1530789" y="1477476"/>
                <a:ext cx="346075" cy="315913"/>
              </a:xfrm>
              <a:custGeom>
                <a:avLst/>
                <a:gdLst>
                  <a:gd name="T0" fmla="*/ 202 w 216"/>
                  <a:gd name="T1" fmla="*/ 153 h 197"/>
                  <a:gd name="T2" fmla="*/ 175 w 216"/>
                  <a:gd name="T3" fmla="*/ 162 h 197"/>
                  <a:gd name="T4" fmla="*/ 109 w 216"/>
                  <a:gd name="T5" fmla="*/ 187 h 197"/>
                  <a:gd name="T6" fmla="*/ 2 w 216"/>
                  <a:gd name="T7" fmla="*/ 119 h 197"/>
                  <a:gd name="T8" fmla="*/ 1 w 216"/>
                  <a:gd name="T9" fmla="*/ 116 h 197"/>
                  <a:gd name="T10" fmla="*/ 2 w 216"/>
                  <a:gd name="T11" fmla="*/ 128 h 197"/>
                  <a:gd name="T12" fmla="*/ 109 w 216"/>
                  <a:gd name="T13" fmla="*/ 196 h 197"/>
                  <a:gd name="T14" fmla="*/ 175 w 216"/>
                  <a:gd name="T15" fmla="*/ 170 h 197"/>
                  <a:gd name="T16" fmla="*/ 202 w 216"/>
                  <a:gd name="T17" fmla="*/ 153 h 197"/>
                  <a:gd name="T18" fmla="*/ 216 w 216"/>
                  <a:gd name="T19" fmla="*/ 8 h 197"/>
                  <a:gd name="T20" fmla="*/ 213 w 216"/>
                  <a:gd name="T21" fmla="*/ 0 h 197"/>
                  <a:gd name="T22" fmla="*/ 13 w 216"/>
                  <a:gd name="T23" fmla="*/ 120 h 197"/>
                  <a:gd name="T24" fmla="*/ 14 w 216"/>
                  <a:gd name="T25" fmla="*/ 124 h 197"/>
                  <a:gd name="T26" fmla="*/ 216 w 216"/>
                  <a:gd name="T27" fmla="*/ 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202" y="153"/>
                    </a:moveTo>
                    <a:cubicBezTo>
                      <a:pt x="198" y="157"/>
                      <a:pt x="187" y="158"/>
                      <a:pt x="175" y="162"/>
                    </a:cubicBezTo>
                    <a:cubicBezTo>
                      <a:pt x="157" y="169"/>
                      <a:pt x="132" y="186"/>
                      <a:pt x="109" y="187"/>
                    </a:cubicBezTo>
                    <a:cubicBezTo>
                      <a:pt x="74" y="189"/>
                      <a:pt x="12" y="143"/>
                      <a:pt x="2" y="119"/>
                    </a:cubicBezTo>
                    <a:cubicBezTo>
                      <a:pt x="1" y="118"/>
                      <a:pt x="1" y="117"/>
                      <a:pt x="1" y="116"/>
                    </a:cubicBezTo>
                    <a:cubicBezTo>
                      <a:pt x="0" y="120"/>
                      <a:pt x="0" y="124"/>
                      <a:pt x="2" y="128"/>
                    </a:cubicBezTo>
                    <a:cubicBezTo>
                      <a:pt x="12" y="151"/>
                      <a:pt x="74" y="197"/>
                      <a:pt x="109" y="196"/>
                    </a:cubicBezTo>
                    <a:cubicBezTo>
                      <a:pt x="132" y="195"/>
                      <a:pt x="157" y="177"/>
                      <a:pt x="175" y="170"/>
                    </a:cubicBezTo>
                    <a:cubicBezTo>
                      <a:pt x="193" y="164"/>
                      <a:pt x="208" y="165"/>
                      <a:pt x="202" y="153"/>
                    </a:cubicBezTo>
                    <a:close/>
                    <a:moveTo>
                      <a:pt x="216" y="8"/>
                    </a:moveTo>
                    <a:cubicBezTo>
                      <a:pt x="213" y="0"/>
                      <a:pt x="213" y="0"/>
                      <a:pt x="213" y="0"/>
                    </a:cubicBezTo>
                    <a:cubicBezTo>
                      <a:pt x="138" y="6"/>
                      <a:pt x="14" y="107"/>
                      <a:pt x="13" y="120"/>
                    </a:cubicBezTo>
                    <a:cubicBezTo>
                      <a:pt x="13" y="121"/>
                      <a:pt x="12" y="123"/>
                      <a:pt x="14" y="124"/>
                    </a:cubicBezTo>
                    <a:cubicBezTo>
                      <a:pt x="30" y="102"/>
                      <a:pt x="147" y="11"/>
                      <a:pt x="21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0" name="Freeform 868"/>
              <p:cNvSpPr>
                <a:spLocks/>
              </p:cNvSpPr>
              <p:nvPr/>
            </p:nvSpPr>
            <p:spPr bwMode="auto">
              <a:xfrm>
                <a:off x="1526026" y="1461601"/>
                <a:ext cx="352425" cy="331788"/>
              </a:xfrm>
              <a:custGeom>
                <a:avLst/>
                <a:gdLst>
                  <a:gd name="T0" fmla="*/ 203 w 220"/>
                  <a:gd name="T1" fmla="*/ 152 h 207"/>
                  <a:gd name="T2" fmla="*/ 183 w 220"/>
                  <a:gd name="T3" fmla="*/ 155 h 207"/>
                  <a:gd name="T4" fmla="*/ 139 w 220"/>
                  <a:gd name="T5" fmla="*/ 172 h 207"/>
                  <a:gd name="T6" fmla="*/ 105 w 220"/>
                  <a:gd name="T7" fmla="*/ 177 h 207"/>
                  <a:gd name="T8" fmla="*/ 28 w 220"/>
                  <a:gd name="T9" fmla="*/ 148 h 207"/>
                  <a:gd name="T10" fmla="*/ 18 w 220"/>
                  <a:gd name="T11" fmla="*/ 138 h 207"/>
                  <a:gd name="T12" fmla="*/ 19 w 220"/>
                  <a:gd name="T13" fmla="*/ 135 h 207"/>
                  <a:gd name="T14" fmla="*/ 129 w 220"/>
                  <a:gd name="T15" fmla="*/ 52 h 207"/>
                  <a:gd name="T16" fmla="*/ 220 w 220"/>
                  <a:gd name="T17" fmla="*/ 20 h 207"/>
                  <a:gd name="T18" fmla="*/ 211 w 220"/>
                  <a:gd name="T19" fmla="*/ 0 h 207"/>
                  <a:gd name="T20" fmla="*/ 22 w 220"/>
                  <a:gd name="T21" fmla="*/ 98 h 207"/>
                  <a:gd name="T22" fmla="*/ 0 w 220"/>
                  <a:gd name="T23" fmla="*/ 131 h 207"/>
                  <a:gd name="T24" fmla="*/ 18 w 220"/>
                  <a:gd name="T25" fmla="*/ 159 h 207"/>
                  <a:gd name="T26" fmla="*/ 109 w 220"/>
                  <a:gd name="T27" fmla="*/ 207 h 207"/>
                  <a:gd name="T28" fmla="*/ 146 w 220"/>
                  <a:gd name="T29" fmla="*/ 197 h 207"/>
                  <a:gd name="T30" fmla="*/ 197 w 220"/>
                  <a:gd name="T31" fmla="*/ 176 h 207"/>
                  <a:gd name="T32" fmla="*/ 207 w 220"/>
                  <a:gd name="T33" fmla="*/ 168 h 207"/>
                  <a:gd name="T34" fmla="*/ 204 w 220"/>
                  <a:gd name="T35" fmla="*/ 157 h 207"/>
                  <a:gd name="T36" fmla="*/ 204 w 220"/>
                  <a:gd name="T37" fmla="*/ 153 h 207"/>
                  <a:gd name="T38" fmla="*/ 203 w 220"/>
                  <a:gd name="T39" fmla="*/ 152 h 207"/>
                  <a:gd name="T40" fmla="*/ 201 w 220"/>
                  <a:gd name="T41" fmla="*/ 153 h 207"/>
                  <a:gd name="T42" fmla="*/ 204 w 220"/>
                  <a:gd name="T43" fmla="*/ 168 h 207"/>
                  <a:gd name="T44" fmla="*/ 192 w 220"/>
                  <a:gd name="T45" fmla="*/ 175 h 207"/>
                  <a:gd name="T46" fmla="*/ 145 w 220"/>
                  <a:gd name="T47" fmla="*/ 194 h 207"/>
                  <a:gd name="T48" fmla="*/ 109 w 220"/>
                  <a:gd name="T49" fmla="*/ 204 h 207"/>
                  <a:gd name="T50" fmla="*/ 21 w 220"/>
                  <a:gd name="T51" fmla="*/ 157 h 207"/>
                  <a:gd name="T52" fmla="*/ 3 w 220"/>
                  <a:gd name="T53" fmla="*/ 131 h 207"/>
                  <a:gd name="T54" fmla="*/ 33 w 220"/>
                  <a:gd name="T55" fmla="*/ 94 h 207"/>
                  <a:gd name="T56" fmla="*/ 170 w 220"/>
                  <a:gd name="T57" fmla="*/ 17 h 207"/>
                  <a:gd name="T58" fmla="*/ 209 w 220"/>
                  <a:gd name="T59" fmla="*/ 3 h 207"/>
                  <a:gd name="T60" fmla="*/ 212 w 220"/>
                  <a:gd name="T61" fmla="*/ 3 h 207"/>
                  <a:gd name="T62" fmla="*/ 210 w 220"/>
                  <a:gd name="T63" fmla="*/ 2 h 207"/>
                  <a:gd name="T64" fmla="*/ 218 w 220"/>
                  <a:gd name="T65" fmla="*/ 18 h 207"/>
                  <a:gd name="T66" fmla="*/ 89 w 220"/>
                  <a:gd name="T67" fmla="*/ 73 h 207"/>
                  <a:gd name="T68" fmla="*/ 21 w 220"/>
                  <a:gd name="T69" fmla="*/ 128 h 207"/>
                  <a:gd name="T70" fmla="*/ 15 w 220"/>
                  <a:gd name="T71" fmla="*/ 137 h 207"/>
                  <a:gd name="T72" fmla="*/ 18 w 220"/>
                  <a:gd name="T73" fmla="*/ 144 h 207"/>
                  <a:gd name="T74" fmla="*/ 73 w 220"/>
                  <a:gd name="T75" fmla="*/ 172 h 207"/>
                  <a:gd name="T76" fmla="*/ 108 w 220"/>
                  <a:gd name="T77" fmla="*/ 181 h 207"/>
                  <a:gd name="T78" fmla="*/ 172 w 220"/>
                  <a:gd name="T79" fmla="*/ 163 h 207"/>
                  <a:gd name="T80" fmla="*/ 197 w 220"/>
                  <a:gd name="T81" fmla="*/ 153 h 207"/>
                  <a:gd name="T82" fmla="*/ 202 w 220"/>
                  <a:gd name="T83" fmla="*/ 153 h 207"/>
                  <a:gd name="T84" fmla="*/ 202 w 220"/>
                  <a:gd name="T85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0" h="207">
                    <a:moveTo>
                      <a:pt x="202" y="153"/>
                    </a:move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0"/>
                      <a:pt x="200" y="150"/>
                      <a:pt x="197" y="150"/>
                    </a:cubicBezTo>
                    <a:cubicBezTo>
                      <a:pt x="193" y="150"/>
                      <a:pt x="188" y="151"/>
                      <a:pt x="183" y="155"/>
                    </a:cubicBezTo>
                    <a:cubicBezTo>
                      <a:pt x="181" y="156"/>
                      <a:pt x="177" y="158"/>
                      <a:pt x="171" y="160"/>
                    </a:cubicBezTo>
                    <a:cubicBezTo>
                      <a:pt x="162" y="164"/>
                      <a:pt x="151" y="168"/>
                      <a:pt x="139" y="172"/>
                    </a:cubicBezTo>
                    <a:cubicBezTo>
                      <a:pt x="127" y="175"/>
                      <a:pt x="116" y="178"/>
                      <a:pt x="108" y="178"/>
                    </a:cubicBezTo>
                    <a:cubicBezTo>
                      <a:pt x="107" y="178"/>
                      <a:pt x="106" y="177"/>
                      <a:pt x="105" y="177"/>
                    </a:cubicBezTo>
                    <a:cubicBezTo>
                      <a:pt x="96" y="176"/>
                      <a:pt x="73" y="169"/>
                      <a:pt x="54" y="161"/>
                    </a:cubicBezTo>
                    <a:cubicBezTo>
                      <a:pt x="44" y="157"/>
                      <a:pt x="35" y="152"/>
                      <a:pt x="28" y="148"/>
                    </a:cubicBezTo>
                    <a:cubicBezTo>
                      <a:pt x="25" y="146"/>
                      <a:pt x="22" y="144"/>
                      <a:pt x="21" y="142"/>
                    </a:cubicBezTo>
                    <a:cubicBezTo>
                      <a:pt x="19" y="140"/>
                      <a:pt x="18" y="139"/>
                      <a:pt x="18" y="138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8" y="137"/>
                      <a:pt x="18" y="136"/>
                      <a:pt x="19" y="135"/>
                    </a:cubicBezTo>
                    <a:cubicBezTo>
                      <a:pt x="23" y="129"/>
                      <a:pt x="33" y="120"/>
                      <a:pt x="47" y="108"/>
                    </a:cubicBezTo>
                    <a:cubicBezTo>
                      <a:pt x="68" y="91"/>
                      <a:pt x="98" y="69"/>
                      <a:pt x="129" y="52"/>
                    </a:cubicBezTo>
                    <a:cubicBezTo>
                      <a:pt x="160" y="34"/>
                      <a:pt x="192" y="21"/>
                      <a:pt x="218" y="20"/>
                    </a:cubicBezTo>
                    <a:cubicBezTo>
                      <a:pt x="220" y="20"/>
                      <a:pt x="220" y="20"/>
                      <a:pt x="220" y="2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11" y="0"/>
                      <a:pt x="150" y="12"/>
                      <a:pt x="52" y="77"/>
                    </a:cubicBezTo>
                    <a:cubicBezTo>
                      <a:pt x="47" y="81"/>
                      <a:pt x="34" y="89"/>
                      <a:pt x="22" y="98"/>
                    </a:cubicBezTo>
                    <a:cubicBezTo>
                      <a:pt x="16" y="103"/>
                      <a:pt x="11" y="108"/>
                      <a:pt x="7" y="113"/>
                    </a:cubicBezTo>
                    <a:cubicBezTo>
                      <a:pt x="3" y="119"/>
                      <a:pt x="0" y="125"/>
                      <a:pt x="0" y="131"/>
                    </a:cubicBezTo>
                    <a:cubicBezTo>
                      <a:pt x="0" y="133"/>
                      <a:pt x="1" y="136"/>
                      <a:pt x="2" y="138"/>
                    </a:cubicBezTo>
                    <a:cubicBezTo>
                      <a:pt x="5" y="144"/>
                      <a:pt x="11" y="152"/>
                      <a:pt x="18" y="159"/>
                    </a:cubicBezTo>
                    <a:cubicBezTo>
                      <a:pt x="30" y="171"/>
                      <a:pt x="46" y="183"/>
                      <a:pt x="63" y="192"/>
                    </a:cubicBezTo>
                    <a:cubicBezTo>
                      <a:pt x="79" y="201"/>
                      <a:pt x="96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3" y="207"/>
                      <a:pt x="135" y="202"/>
                      <a:pt x="146" y="197"/>
                    </a:cubicBezTo>
                    <a:cubicBezTo>
                      <a:pt x="158" y="191"/>
                      <a:pt x="168" y="185"/>
                      <a:pt x="177" y="182"/>
                    </a:cubicBezTo>
                    <a:cubicBezTo>
                      <a:pt x="185" y="179"/>
                      <a:pt x="192" y="178"/>
                      <a:pt x="197" y="176"/>
                    </a:cubicBezTo>
                    <a:cubicBezTo>
                      <a:pt x="200" y="176"/>
                      <a:pt x="202" y="175"/>
                      <a:pt x="204" y="173"/>
                    </a:cubicBezTo>
                    <a:cubicBezTo>
                      <a:pt x="206" y="172"/>
                      <a:pt x="207" y="170"/>
                      <a:pt x="207" y="168"/>
                    </a:cubicBezTo>
                    <a:cubicBezTo>
                      <a:pt x="207" y="166"/>
                      <a:pt x="207" y="165"/>
                      <a:pt x="206" y="163"/>
                    </a:cubicBezTo>
                    <a:cubicBezTo>
                      <a:pt x="205" y="161"/>
                      <a:pt x="204" y="158"/>
                      <a:pt x="204" y="157"/>
                    </a:cubicBezTo>
                    <a:cubicBezTo>
                      <a:pt x="204" y="156"/>
                      <a:pt x="204" y="155"/>
                      <a:pt x="204" y="154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01" y="153"/>
                      <a:pt x="201" y="159"/>
                      <a:pt x="203" y="164"/>
                    </a:cubicBezTo>
                    <a:cubicBezTo>
                      <a:pt x="204" y="166"/>
                      <a:pt x="204" y="167"/>
                      <a:pt x="204" y="168"/>
                    </a:cubicBezTo>
                    <a:cubicBezTo>
                      <a:pt x="204" y="169"/>
                      <a:pt x="204" y="170"/>
                      <a:pt x="202" y="171"/>
                    </a:cubicBezTo>
                    <a:cubicBezTo>
                      <a:pt x="201" y="172"/>
                      <a:pt x="197" y="173"/>
                      <a:pt x="192" y="175"/>
                    </a:cubicBezTo>
                    <a:cubicBezTo>
                      <a:pt x="188" y="176"/>
                      <a:pt x="182" y="177"/>
                      <a:pt x="176" y="179"/>
                    </a:cubicBezTo>
                    <a:cubicBezTo>
                      <a:pt x="167" y="182"/>
                      <a:pt x="156" y="189"/>
                      <a:pt x="145" y="194"/>
                    </a:cubicBezTo>
                    <a:cubicBezTo>
                      <a:pt x="134" y="199"/>
                      <a:pt x="122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3" y="204"/>
                      <a:pt x="69" y="193"/>
                      <a:pt x="48" y="179"/>
                    </a:cubicBezTo>
                    <a:cubicBezTo>
                      <a:pt x="38" y="172"/>
                      <a:pt x="28" y="164"/>
                      <a:pt x="21" y="157"/>
                    </a:cubicBezTo>
                    <a:cubicBezTo>
                      <a:pt x="13" y="150"/>
                      <a:pt x="7" y="143"/>
                      <a:pt x="5" y="137"/>
                    </a:cubicBezTo>
                    <a:cubicBezTo>
                      <a:pt x="4" y="135"/>
                      <a:pt x="3" y="133"/>
                      <a:pt x="3" y="131"/>
                    </a:cubicBezTo>
                    <a:cubicBezTo>
                      <a:pt x="3" y="126"/>
                      <a:pt x="6" y="120"/>
                      <a:pt x="9" y="115"/>
                    </a:cubicBezTo>
                    <a:cubicBezTo>
                      <a:pt x="15" y="107"/>
                      <a:pt x="24" y="100"/>
                      <a:pt x="33" y="94"/>
                    </a:cubicBezTo>
                    <a:cubicBezTo>
                      <a:pt x="41" y="88"/>
                      <a:pt x="50" y="83"/>
                      <a:pt x="54" y="80"/>
                    </a:cubicBezTo>
                    <a:cubicBezTo>
                      <a:pt x="103" y="47"/>
                      <a:pt x="142" y="28"/>
                      <a:pt x="170" y="17"/>
                    </a:cubicBezTo>
                    <a:cubicBezTo>
                      <a:pt x="183" y="11"/>
                      <a:pt x="194" y="8"/>
                      <a:pt x="201" y="6"/>
                    </a:cubicBezTo>
                    <a:cubicBezTo>
                      <a:pt x="205" y="5"/>
                      <a:pt x="207" y="4"/>
                      <a:pt x="209" y="3"/>
                    </a:cubicBezTo>
                    <a:cubicBezTo>
                      <a:pt x="210" y="3"/>
                      <a:pt x="211" y="3"/>
                      <a:pt x="211" y="3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8" y="18"/>
                      <a:pt x="218" y="18"/>
                      <a:pt x="218" y="18"/>
                    </a:cubicBezTo>
                    <a:cubicBezTo>
                      <a:pt x="218" y="17"/>
                      <a:pt x="218" y="17"/>
                      <a:pt x="218" y="17"/>
                    </a:cubicBezTo>
                    <a:cubicBezTo>
                      <a:pt x="180" y="19"/>
                      <a:pt x="130" y="45"/>
                      <a:pt x="89" y="73"/>
                    </a:cubicBezTo>
                    <a:cubicBezTo>
                      <a:pt x="68" y="87"/>
                      <a:pt x="50" y="101"/>
                      <a:pt x="37" y="113"/>
                    </a:cubicBezTo>
                    <a:cubicBezTo>
                      <a:pt x="30" y="118"/>
                      <a:pt x="25" y="123"/>
                      <a:pt x="21" y="128"/>
                    </a:cubicBezTo>
                    <a:cubicBezTo>
                      <a:pt x="19" y="130"/>
                      <a:pt x="18" y="131"/>
                      <a:pt x="17" y="133"/>
                    </a:cubicBezTo>
                    <a:cubicBezTo>
                      <a:pt x="16" y="135"/>
                      <a:pt x="15" y="136"/>
                      <a:pt x="15" y="137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5" y="140"/>
                      <a:pt x="16" y="142"/>
                      <a:pt x="18" y="144"/>
                    </a:cubicBezTo>
                    <a:cubicBezTo>
                      <a:pt x="22" y="148"/>
                      <a:pt x="28" y="152"/>
                      <a:pt x="35" y="156"/>
                    </a:cubicBezTo>
                    <a:cubicBezTo>
                      <a:pt x="46" y="161"/>
                      <a:pt x="60" y="167"/>
                      <a:pt x="73" y="172"/>
                    </a:cubicBezTo>
                    <a:cubicBezTo>
                      <a:pt x="86" y="176"/>
                      <a:pt x="98" y="180"/>
                      <a:pt x="105" y="180"/>
                    </a:cubicBezTo>
                    <a:cubicBezTo>
                      <a:pt x="106" y="180"/>
                      <a:pt x="107" y="181"/>
                      <a:pt x="108" y="181"/>
                    </a:cubicBezTo>
                    <a:cubicBezTo>
                      <a:pt x="119" y="181"/>
                      <a:pt x="136" y="176"/>
                      <a:pt x="152" y="171"/>
                    </a:cubicBezTo>
                    <a:cubicBezTo>
                      <a:pt x="159" y="168"/>
                      <a:pt x="166" y="166"/>
                      <a:pt x="172" y="163"/>
                    </a:cubicBezTo>
                    <a:cubicBezTo>
                      <a:pt x="178" y="161"/>
                      <a:pt x="182" y="159"/>
                      <a:pt x="185" y="157"/>
                    </a:cubicBezTo>
                    <a:cubicBezTo>
                      <a:pt x="190" y="154"/>
                      <a:pt x="194" y="153"/>
                      <a:pt x="197" y="153"/>
                    </a:cubicBezTo>
                    <a:cubicBezTo>
                      <a:pt x="199" y="153"/>
                      <a:pt x="200" y="153"/>
                      <a:pt x="201" y="154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lnTo>
                      <a:pt x="202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1" name="Freeform 869"/>
              <p:cNvSpPr>
                <a:spLocks/>
              </p:cNvSpPr>
              <p:nvPr/>
            </p:nvSpPr>
            <p:spPr bwMode="auto">
              <a:xfrm>
                <a:off x="1546664" y="1647339"/>
                <a:ext cx="9525" cy="36513"/>
              </a:xfrm>
              <a:custGeom>
                <a:avLst/>
                <a:gdLst>
                  <a:gd name="T0" fmla="*/ 4 w 6"/>
                  <a:gd name="T1" fmla="*/ 21 h 22"/>
                  <a:gd name="T2" fmla="*/ 4 w 6"/>
                  <a:gd name="T3" fmla="*/ 21 h 22"/>
                  <a:gd name="T4" fmla="*/ 2 w 6"/>
                  <a:gd name="T5" fmla="*/ 12 h 22"/>
                  <a:gd name="T6" fmla="*/ 6 w 6"/>
                  <a:gd name="T7" fmla="*/ 2 h 22"/>
                  <a:gd name="T8" fmla="*/ 6 w 6"/>
                  <a:gd name="T9" fmla="*/ 0 h 22"/>
                  <a:gd name="T10" fmla="*/ 4 w 6"/>
                  <a:gd name="T11" fmla="*/ 0 h 22"/>
                  <a:gd name="T12" fmla="*/ 0 w 6"/>
                  <a:gd name="T13" fmla="*/ 12 h 22"/>
                  <a:gd name="T14" fmla="*/ 3 w 6"/>
                  <a:gd name="T15" fmla="*/ 22 h 22"/>
                  <a:gd name="T16" fmla="*/ 4 w 6"/>
                  <a:gd name="T17" fmla="*/ 22 h 22"/>
                  <a:gd name="T18" fmla="*/ 4 w 6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2"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2" y="16"/>
                      <a:pt x="2" y="12"/>
                    </a:cubicBezTo>
                    <a:cubicBezTo>
                      <a:pt x="2" y="9"/>
                      <a:pt x="3" y="5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7"/>
                      <a:pt x="3" y="22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" name="Freeform 870"/>
              <p:cNvSpPr>
                <a:spLocks/>
              </p:cNvSpPr>
              <p:nvPr/>
            </p:nvSpPr>
            <p:spPr bwMode="auto">
              <a:xfrm>
                <a:off x="1545076" y="1402864"/>
                <a:ext cx="319088" cy="307975"/>
              </a:xfrm>
              <a:custGeom>
                <a:avLst/>
                <a:gdLst>
                  <a:gd name="T0" fmla="*/ 191 w 199"/>
                  <a:gd name="T1" fmla="*/ 151 h 192"/>
                  <a:gd name="T2" fmla="*/ 194 w 199"/>
                  <a:gd name="T3" fmla="*/ 162 h 192"/>
                  <a:gd name="T4" fmla="*/ 187 w 199"/>
                  <a:gd name="T5" fmla="*/ 176 h 192"/>
                  <a:gd name="T6" fmla="*/ 116 w 199"/>
                  <a:gd name="T7" fmla="*/ 190 h 192"/>
                  <a:gd name="T8" fmla="*/ 60 w 199"/>
                  <a:gd name="T9" fmla="*/ 178 h 192"/>
                  <a:gd name="T10" fmla="*/ 4 w 199"/>
                  <a:gd name="T11" fmla="*/ 98 h 192"/>
                  <a:gd name="T12" fmla="*/ 92 w 199"/>
                  <a:gd name="T13" fmla="*/ 29 h 192"/>
                  <a:gd name="T14" fmla="*/ 198 w 199"/>
                  <a:gd name="T15" fmla="*/ 15 h 192"/>
                  <a:gd name="T16" fmla="*/ 199 w 199"/>
                  <a:gd name="T17" fmla="*/ 32 h 192"/>
                  <a:gd name="T18" fmla="*/ 79 w 199"/>
                  <a:gd name="T19" fmla="*/ 57 h 192"/>
                  <a:gd name="T20" fmla="*/ 14 w 199"/>
                  <a:gd name="T21" fmla="*/ 116 h 192"/>
                  <a:gd name="T22" fmla="*/ 114 w 199"/>
                  <a:gd name="T23" fmla="*/ 168 h 192"/>
                  <a:gd name="T24" fmla="*/ 191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191" y="151"/>
                    </a:moveTo>
                    <a:cubicBezTo>
                      <a:pt x="191" y="151"/>
                      <a:pt x="197" y="155"/>
                      <a:pt x="194" y="162"/>
                    </a:cubicBezTo>
                    <a:cubicBezTo>
                      <a:pt x="191" y="168"/>
                      <a:pt x="195" y="175"/>
                      <a:pt x="187" y="176"/>
                    </a:cubicBezTo>
                    <a:cubicBezTo>
                      <a:pt x="180" y="178"/>
                      <a:pt x="127" y="186"/>
                      <a:pt x="116" y="190"/>
                    </a:cubicBezTo>
                    <a:cubicBezTo>
                      <a:pt x="109" y="192"/>
                      <a:pt x="82" y="188"/>
                      <a:pt x="60" y="178"/>
                    </a:cubicBezTo>
                    <a:cubicBezTo>
                      <a:pt x="39" y="168"/>
                      <a:pt x="0" y="149"/>
                      <a:pt x="4" y="98"/>
                    </a:cubicBezTo>
                    <a:cubicBezTo>
                      <a:pt x="7" y="75"/>
                      <a:pt x="71" y="40"/>
                      <a:pt x="92" y="29"/>
                    </a:cubicBezTo>
                    <a:cubicBezTo>
                      <a:pt x="112" y="17"/>
                      <a:pt x="160" y="0"/>
                      <a:pt x="198" y="15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199" y="32"/>
                      <a:pt x="152" y="11"/>
                      <a:pt x="79" y="57"/>
                    </a:cubicBezTo>
                    <a:cubicBezTo>
                      <a:pt x="64" y="67"/>
                      <a:pt x="7" y="98"/>
                      <a:pt x="14" y="116"/>
                    </a:cubicBezTo>
                    <a:cubicBezTo>
                      <a:pt x="22" y="134"/>
                      <a:pt x="66" y="167"/>
                      <a:pt x="114" y="168"/>
                    </a:cubicBezTo>
                    <a:cubicBezTo>
                      <a:pt x="162" y="169"/>
                      <a:pt x="181" y="151"/>
                      <a:pt x="191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" name="Freeform 871"/>
              <p:cNvSpPr>
                <a:spLocks noEditPoints="1"/>
              </p:cNvSpPr>
              <p:nvPr/>
            </p:nvSpPr>
            <p:spPr bwMode="auto">
              <a:xfrm>
                <a:off x="1548251" y="1413976"/>
                <a:ext cx="315913" cy="296863"/>
              </a:xfrm>
              <a:custGeom>
                <a:avLst/>
                <a:gdLst>
                  <a:gd name="T0" fmla="*/ 192 w 197"/>
                  <a:gd name="T1" fmla="*/ 148 h 185"/>
                  <a:gd name="T2" fmla="*/ 185 w 197"/>
                  <a:gd name="T3" fmla="*/ 163 h 185"/>
                  <a:gd name="T4" fmla="*/ 114 w 197"/>
                  <a:gd name="T5" fmla="*/ 176 h 185"/>
                  <a:gd name="T6" fmla="*/ 58 w 197"/>
                  <a:gd name="T7" fmla="*/ 165 h 185"/>
                  <a:gd name="T8" fmla="*/ 2 w 197"/>
                  <a:gd name="T9" fmla="*/ 95 h 185"/>
                  <a:gd name="T10" fmla="*/ 58 w 197"/>
                  <a:gd name="T11" fmla="*/ 171 h 185"/>
                  <a:gd name="T12" fmla="*/ 114 w 197"/>
                  <a:gd name="T13" fmla="*/ 183 h 185"/>
                  <a:gd name="T14" fmla="*/ 185 w 197"/>
                  <a:gd name="T15" fmla="*/ 169 h 185"/>
                  <a:gd name="T16" fmla="*/ 192 w 197"/>
                  <a:gd name="T17" fmla="*/ 155 h 185"/>
                  <a:gd name="T18" fmla="*/ 192 w 197"/>
                  <a:gd name="T19" fmla="*/ 148 h 185"/>
                  <a:gd name="T20" fmla="*/ 77 w 197"/>
                  <a:gd name="T21" fmla="*/ 50 h 185"/>
                  <a:gd name="T22" fmla="*/ 197 w 197"/>
                  <a:gd name="T23" fmla="*/ 25 h 185"/>
                  <a:gd name="T24" fmla="*/ 197 w 197"/>
                  <a:gd name="T25" fmla="*/ 19 h 185"/>
                  <a:gd name="T26" fmla="*/ 77 w 197"/>
                  <a:gd name="T27" fmla="*/ 44 h 185"/>
                  <a:gd name="T28" fmla="*/ 12 w 197"/>
                  <a:gd name="T29" fmla="*/ 102 h 185"/>
                  <a:gd name="T30" fmla="*/ 77 w 197"/>
                  <a:gd name="T31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192" y="148"/>
                    </a:moveTo>
                    <a:cubicBezTo>
                      <a:pt x="189" y="154"/>
                      <a:pt x="193" y="162"/>
                      <a:pt x="185" y="163"/>
                    </a:cubicBezTo>
                    <a:cubicBezTo>
                      <a:pt x="178" y="164"/>
                      <a:pt x="125" y="173"/>
                      <a:pt x="114" y="176"/>
                    </a:cubicBezTo>
                    <a:cubicBezTo>
                      <a:pt x="107" y="178"/>
                      <a:pt x="80" y="174"/>
                      <a:pt x="58" y="165"/>
                    </a:cubicBezTo>
                    <a:cubicBezTo>
                      <a:pt x="38" y="155"/>
                      <a:pt x="4" y="139"/>
                      <a:pt x="2" y="95"/>
                    </a:cubicBezTo>
                    <a:cubicBezTo>
                      <a:pt x="0" y="144"/>
                      <a:pt x="37" y="161"/>
                      <a:pt x="58" y="171"/>
                    </a:cubicBezTo>
                    <a:cubicBezTo>
                      <a:pt x="80" y="181"/>
                      <a:pt x="107" y="185"/>
                      <a:pt x="114" y="183"/>
                    </a:cubicBezTo>
                    <a:cubicBezTo>
                      <a:pt x="125" y="179"/>
                      <a:pt x="178" y="171"/>
                      <a:pt x="185" y="169"/>
                    </a:cubicBezTo>
                    <a:cubicBezTo>
                      <a:pt x="193" y="168"/>
                      <a:pt x="189" y="161"/>
                      <a:pt x="192" y="155"/>
                    </a:cubicBezTo>
                    <a:cubicBezTo>
                      <a:pt x="193" y="152"/>
                      <a:pt x="193" y="150"/>
                      <a:pt x="192" y="148"/>
                    </a:cubicBezTo>
                    <a:close/>
                    <a:moveTo>
                      <a:pt x="77" y="50"/>
                    </a:moveTo>
                    <a:cubicBezTo>
                      <a:pt x="150" y="4"/>
                      <a:pt x="197" y="25"/>
                      <a:pt x="197" y="25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2" y="17"/>
                      <a:pt x="146" y="0"/>
                      <a:pt x="77" y="44"/>
                    </a:cubicBezTo>
                    <a:cubicBezTo>
                      <a:pt x="62" y="53"/>
                      <a:pt x="6" y="84"/>
                      <a:pt x="12" y="102"/>
                    </a:cubicBezTo>
                    <a:cubicBezTo>
                      <a:pt x="18" y="84"/>
                      <a:pt x="64" y="59"/>
                      <a:pt x="77" y="5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4" name="Freeform 872"/>
              <p:cNvSpPr>
                <a:spLocks/>
              </p:cNvSpPr>
              <p:nvPr/>
            </p:nvSpPr>
            <p:spPr bwMode="auto">
              <a:xfrm>
                <a:off x="1562539" y="1531451"/>
                <a:ext cx="14288" cy="55563"/>
              </a:xfrm>
              <a:custGeom>
                <a:avLst/>
                <a:gdLst>
                  <a:gd name="T0" fmla="*/ 3 w 9"/>
                  <a:gd name="T1" fmla="*/ 34 h 35"/>
                  <a:gd name="T2" fmla="*/ 3 w 9"/>
                  <a:gd name="T3" fmla="*/ 33 h 35"/>
                  <a:gd name="T4" fmla="*/ 2 w 9"/>
                  <a:gd name="T5" fmla="*/ 21 h 35"/>
                  <a:gd name="T6" fmla="*/ 8 w 9"/>
                  <a:gd name="T7" fmla="*/ 2 h 35"/>
                  <a:gd name="T8" fmla="*/ 8 w 9"/>
                  <a:gd name="T9" fmla="*/ 1 h 35"/>
                  <a:gd name="T10" fmla="*/ 7 w 9"/>
                  <a:gd name="T11" fmla="*/ 1 h 35"/>
                  <a:gd name="T12" fmla="*/ 0 w 9"/>
                  <a:gd name="T13" fmla="*/ 21 h 35"/>
                  <a:gd name="T14" fmla="*/ 1 w 9"/>
                  <a:gd name="T15" fmla="*/ 34 h 35"/>
                  <a:gd name="T16" fmla="*/ 3 w 9"/>
                  <a:gd name="T17" fmla="*/ 35 h 35"/>
                  <a:gd name="T18" fmla="*/ 3 w 9"/>
                  <a:gd name="T1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5">
                    <a:moveTo>
                      <a:pt x="3" y="34"/>
                    </a:moveTo>
                    <a:cubicBezTo>
                      <a:pt x="3" y="34"/>
                      <a:pt x="3" y="33"/>
                      <a:pt x="3" y="33"/>
                    </a:cubicBezTo>
                    <a:cubicBezTo>
                      <a:pt x="3" y="31"/>
                      <a:pt x="2" y="26"/>
                      <a:pt x="2" y="21"/>
                    </a:cubicBezTo>
                    <a:cubicBezTo>
                      <a:pt x="2" y="15"/>
                      <a:pt x="3" y="7"/>
                      <a:pt x="8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7" y="0"/>
                      <a:pt x="7" y="1"/>
                    </a:cubicBezTo>
                    <a:cubicBezTo>
                      <a:pt x="1" y="6"/>
                      <a:pt x="0" y="14"/>
                      <a:pt x="0" y="21"/>
                    </a:cubicBezTo>
                    <a:cubicBezTo>
                      <a:pt x="0" y="28"/>
                      <a:pt x="1" y="34"/>
                      <a:pt x="1" y="34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4" y="34"/>
                      <a:pt x="3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5" name="Freeform 873"/>
              <p:cNvSpPr>
                <a:spLocks/>
              </p:cNvSpPr>
              <p:nvPr/>
            </p:nvSpPr>
            <p:spPr bwMode="auto">
              <a:xfrm>
                <a:off x="1549839" y="1415564"/>
                <a:ext cx="317500" cy="295275"/>
              </a:xfrm>
              <a:custGeom>
                <a:avLst/>
                <a:gdLst>
                  <a:gd name="T0" fmla="*/ 187 w 198"/>
                  <a:gd name="T1" fmla="*/ 144 h 184"/>
                  <a:gd name="T2" fmla="*/ 189 w 198"/>
                  <a:gd name="T3" fmla="*/ 146 h 184"/>
                  <a:gd name="T4" fmla="*/ 189 w 198"/>
                  <a:gd name="T5" fmla="*/ 153 h 184"/>
                  <a:gd name="T6" fmla="*/ 187 w 198"/>
                  <a:gd name="T7" fmla="*/ 165 h 184"/>
                  <a:gd name="T8" fmla="*/ 150 w 198"/>
                  <a:gd name="T9" fmla="*/ 173 h 184"/>
                  <a:gd name="T10" fmla="*/ 108 w 198"/>
                  <a:gd name="T11" fmla="*/ 181 h 184"/>
                  <a:gd name="T12" fmla="*/ 23 w 198"/>
                  <a:gd name="T13" fmla="*/ 146 h 184"/>
                  <a:gd name="T14" fmla="*/ 3 w 198"/>
                  <a:gd name="T15" fmla="*/ 90 h 184"/>
                  <a:gd name="T16" fmla="*/ 54 w 198"/>
                  <a:gd name="T17" fmla="*/ 43 h 184"/>
                  <a:gd name="T18" fmla="*/ 161 w 198"/>
                  <a:gd name="T19" fmla="*/ 3 h 184"/>
                  <a:gd name="T20" fmla="*/ 195 w 198"/>
                  <a:gd name="T21" fmla="*/ 7 h 184"/>
                  <a:gd name="T22" fmla="*/ 195 w 198"/>
                  <a:gd name="T23" fmla="*/ 24 h 184"/>
                  <a:gd name="T24" fmla="*/ 197 w 198"/>
                  <a:gd name="T25" fmla="*/ 23 h 184"/>
                  <a:gd name="T26" fmla="*/ 75 w 198"/>
                  <a:gd name="T27" fmla="*/ 48 h 184"/>
                  <a:gd name="T28" fmla="*/ 18 w 198"/>
                  <a:gd name="T29" fmla="*/ 88 h 184"/>
                  <a:gd name="T30" fmla="*/ 10 w 198"/>
                  <a:gd name="T31" fmla="*/ 108 h 184"/>
                  <a:gd name="T32" fmla="*/ 111 w 198"/>
                  <a:gd name="T33" fmla="*/ 161 h 184"/>
                  <a:gd name="T34" fmla="*/ 165 w 198"/>
                  <a:gd name="T35" fmla="*/ 153 h 184"/>
                  <a:gd name="T36" fmla="*/ 188 w 198"/>
                  <a:gd name="T37" fmla="*/ 144 h 184"/>
                  <a:gd name="T38" fmla="*/ 187 w 198"/>
                  <a:gd name="T39" fmla="*/ 144 h 184"/>
                  <a:gd name="T40" fmla="*/ 188 w 198"/>
                  <a:gd name="T41" fmla="*/ 141 h 184"/>
                  <a:gd name="T42" fmla="*/ 114 w 198"/>
                  <a:gd name="T43" fmla="*/ 158 h 184"/>
                  <a:gd name="T44" fmla="*/ 47 w 198"/>
                  <a:gd name="T45" fmla="*/ 139 h 184"/>
                  <a:gd name="T46" fmla="*/ 13 w 198"/>
                  <a:gd name="T47" fmla="*/ 107 h 184"/>
                  <a:gd name="T48" fmla="*/ 20 w 198"/>
                  <a:gd name="T49" fmla="*/ 90 h 184"/>
                  <a:gd name="T50" fmla="*/ 77 w 198"/>
                  <a:gd name="T51" fmla="*/ 50 h 184"/>
                  <a:gd name="T52" fmla="*/ 188 w 198"/>
                  <a:gd name="T53" fmla="*/ 23 h 184"/>
                  <a:gd name="T54" fmla="*/ 195 w 198"/>
                  <a:gd name="T55" fmla="*/ 25 h 184"/>
                  <a:gd name="T56" fmla="*/ 196 w 198"/>
                  <a:gd name="T57" fmla="*/ 26 h 184"/>
                  <a:gd name="T58" fmla="*/ 196 w 198"/>
                  <a:gd name="T59" fmla="*/ 6 h 184"/>
                  <a:gd name="T60" fmla="*/ 161 w 198"/>
                  <a:gd name="T61" fmla="*/ 0 h 184"/>
                  <a:gd name="T62" fmla="*/ 37 w 198"/>
                  <a:gd name="T63" fmla="*/ 49 h 184"/>
                  <a:gd name="T64" fmla="*/ 0 w 198"/>
                  <a:gd name="T65" fmla="*/ 89 h 184"/>
                  <a:gd name="T66" fmla="*/ 21 w 198"/>
                  <a:gd name="T67" fmla="*/ 149 h 184"/>
                  <a:gd name="T68" fmla="*/ 108 w 198"/>
                  <a:gd name="T69" fmla="*/ 184 h 184"/>
                  <a:gd name="T70" fmla="*/ 150 w 198"/>
                  <a:gd name="T71" fmla="*/ 176 h 184"/>
                  <a:gd name="T72" fmla="*/ 189 w 198"/>
                  <a:gd name="T73" fmla="*/ 167 h 184"/>
                  <a:gd name="T74" fmla="*/ 192 w 198"/>
                  <a:gd name="T75" fmla="*/ 154 h 184"/>
                  <a:gd name="T76" fmla="*/ 191 w 198"/>
                  <a:gd name="T77" fmla="*/ 144 h 184"/>
                  <a:gd name="T78" fmla="*/ 188 w 198"/>
                  <a:gd name="T79" fmla="*/ 141 h 184"/>
                  <a:gd name="T80" fmla="*/ 188 w 198"/>
                  <a:gd name="T81" fmla="*/ 14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84">
                    <a:moveTo>
                      <a:pt x="188" y="143"/>
                    </a:move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8" y="145"/>
                      <a:pt x="189" y="146"/>
                    </a:cubicBezTo>
                    <a:cubicBezTo>
                      <a:pt x="189" y="147"/>
                      <a:pt x="190" y="148"/>
                      <a:pt x="190" y="150"/>
                    </a:cubicBezTo>
                    <a:cubicBezTo>
                      <a:pt x="190" y="151"/>
                      <a:pt x="190" y="152"/>
                      <a:pt x="189" y="153"/>
                    </a:cubicBezTo>
                    <a:cubicBezTo>
                      <a:pt x="188" y="156"/>
                      <a:pt x="188" y="160"/>
                      <a:pt x="188" y="163"/>
                    </a:cubicBezTo>
                    <a:cubicBezTo>
                      <a:pt x="188" y="164"/>
                      <a:pt x="187" y="165"/>
                      <a:pt x="187" y="165"/>
                    </a:cubicBezTo>
                    <a:cubicBezTo>
                      <a:pt x="186" y="166"/>
                      <a:pt x="186" y="167"/>
                      <a:pt x="184" y="167"/>
                    </a:cubicBezTo>
                    <a:cubicBezTo>
                      <a:pt x="180" y="167"/>
                      <a:pt x="165" y="170"/>
                      <a:pt x="150" y="173"/>
                    </a:cubicBezTo>
                    <a:cubicBezTo>
                      <a:pt x="134" y="176"/>
                      <a:pt x="118" y="179"/>
                      <a:pt x="112" y="180"/>
                    </a:cubicBezTo>
                    <a:cubicBezTo>
                      <a:pt x="112" y="181"/>
                      <a:pt x="110" y="181"/>
                      <a:pt x="108" y="181"/>
                    </a:cubicBezTo>
                    <a:cubicBezTo>
                      <a:pt x="97" y="181"/>
                      <a:pt x="76" y="177"/>
                      <a:pt x="58" y="169"/>
                    </a:cubicBezTo>
                    <a:cubicBezTo>
                      <a:pt x="48" y="164"/>
                      <a:pt x="34" y="157"/>
                      <a:pt x="23" y="146"/>
                    </a:cubicBezTo>
                    <a:cubicBezTo>
                      <a:pt x="11" y="135"/>
                      <a:pt x="3" y="120"/>
                      <a:pt x="3" y="98"/>
                    </a:cubicBezTo>
                    <a:cubicBezTo>
                      <a:pt x="3" y="95"/>
                      <a:pt x="3" y="92"/>
                      <a:pt x="3" y="90"/>
                    </a:cubicBezTo>
                    <a:cubicBezTo>
                      <a:pt x="3" y="85"/>
                      <a:pt x="8" y="78"/>
                      <a:pt x="14" y="72"/>
                    </a:cubicBezTo>
                    <a:cubicBezTo>
                      <a:pt x="24" y="62"/>
                      <a:pt x="39" y="52"/>
                      <a:pt x="54" y="43"/>
                    </a:cubicBezTo>
                    <a:cubicBezTo>
                      <a:pt x="68" y="34"/>
                      <a:pt x="82" y="26"/>
                      <a:pt x="90" y="22"/>
                    </a:cubicBezTo>
                    <a:cubicBezTo>
                      <a:pt x="104" y="14"/>
                      <a:pt x="133" y="3"/>
                      <a:pt x="161" y="3"/>
                    </a:cubicBezTo>
                    <a:cubicBezTo>
                      <a:pt x="173" y="3"/>
                      <a:pt x="184" y="5"/>
                      <a:pt x="194" y="9"/>
                    </a:cubicBezTo>
                    <a:cubicBezTo>
                      <a:pt x="195" y="7"/>
                      <a:pt x="195" y="7"/>
                      <a:pt x="195" y="7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95" y="24"/>
                      <a:pt x="195" y="24"/>
                      <a:pt x="195" y="24"/>
                    </a:cubicBezTo>
                    <a:cubicBezTo>
                      <a:pt x="196" y="24"/>
                      <a:pt x="196" y="24"/>
                      <a:pt x="196" y="24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3"/>
                      <a:pt x="186" y="18"/>
                      <a:pt x="166" y="18"/>
                    </a:cubicBezTo>
                    <a:cubicBezTo>
                      <a:pt x="145" y="18"/>
                      <a:pt x="113" y="24"/>
                      <a:pt x="75" y="48"/>
                    </a:cubicBezTo>
                    <a:cubicBezTo>
                      <a:pt x="68" y="52"/>
                      <a:pt x="52" y="62"/>
                      <a:pt x="37" y="72"/>
                    </a:cubicBezTo>
                    <a:cubicBezTo>
                      <a:pt x="30" y="77"/>
                      <a:pt x="23" y="83"/>
                      <a:pt x="18" y="88"/>
                    </a:cubicBezTo>
                    <a:cubicBezTo>
                      <a:pt x="13" y="94"/>
                      <a:pt x="9" y="99"/>
                      <a:pt x="9" y="105"/>
                    </a:cubicBezTo>
                    <a:cubicBezTo>
                      <a:pt x="9" y="106"/>
                      <a:pt x="9" y="107"/>
                      <a:pt x="10" y="108"/>
                    </a:cubicBezTo>
                    <a:cubicBezTo>
                      <a:pt x="12" y="113"/>
                      <a:pt x="16" y="119"/>
                      <a:pt x="22" y="125"/>
                    </a:cubicBezTo>
                    <a:cubicBezTo>
                      <a:pt x="40" y="142"/>
                      <a:pt x="74" y="161"/>
                      <a:pt x="111" y="161"/>
                    </a:cubicBezTo>
                    <a:cubicBezTo>
                      <a:pt x="112" y="161"/>
                      <a:pt x="113" y="161"/>
                      <a:pt x="114" y="161"/>
                    </a:cubicBezTo>
                    <a:cubicBezTo>
                      <a:pt x="137" y="161"/>
                      <a:pt x="153" y="157"/>
                      <a:pt x="165" y="153"/>
                    </a:cubicBezTo>
                    <a:cubicBezTo>
                      <a:pt x="171" y="151"/>
                      <a:pt x="175" y="149"/>
                      <a:pt x="179" y="147"/>
                    </a:cubicBezTo>
                    <a:cubicBezTo>
                      <a:pt x="183" y="145"/>
                      <a:pt x="186" y="144"/>
                      <a:pt x="188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5" y="141"/>
                      <a:pt x="182" y="143"/>
                      <a:pt x="178" y="144"/>
                    </a:cubicBezTo>
                    <a:cubicBezTo>
                      <a:pt x="167" y="149"/>
                      <a:pt x="148" y="158"/>
                      <a:pt x="114" y="158"/>
                    </a:cubicBezTo>
                    <a:cubicBezTo>
                      <a:pt x="113" y="158"/>
                      <a:pt x="112" y="158"/>
                      <a:pt x="111" y="158"/>
                    </a:cubicBezTo>
                    <a:cubicBezTo>
                      <a:pt x="87" y="158"/>
                      <a:pt x="64" y="149"/>
                      <a:pt x="47" y="139"/>
                    </a:cubicBezTo>
                    <a:cubicBezTo>
                      <a:pt x="38" y="134"/>
                      <a:pt x="30" y="128"/>
                      <a:pt x="24" y="122"/>
                    </a:cubicBezTo>
                    <a:cubicBezTo>
                      <a:pt x="18" y="117"/>
                      <a:pt x="14" y="111"/>
                      <a:pt x="13" y="107"/>
                    </a:cubicBezTo>
                    <a:cubicBezTo>
                      <a:pt x="12" y="106"/>
                      <a:pt x="12" y="106"/>
                      <a:pt x="12" y="105"/>
                    </a:cubicBezTo>
                    <a:cubicBezTo>
                      <a:pt x="12" y="101"/>
                      <a:pt x="15" y="96"/>
                      <a:pt x="20" y="90"/>
                    </a:cubicBezTo>
                    <a:cubicBezTo>
                      <a:pt x="27" y="83"/>
                      <a:pt x="39" y="74"/>
                      <a:pt x="50" y="67"/>
                    </a:cubicBezTo>
                    <a:cubicBezTo>
                      <a:pt x="61" y="60"/>
                      <a:pt x="72" y="54"/>
                      <a:pt x="77" y="50"/>
                    </a:cubicBezTo>
                    <a:cubicBezTo>
                      <a:pt x="115" y="26"/>
                      <a:pt x="145" y="21"/>
                      <a:pt x="166" y="21"/>
                    </a:cubicBezTo>
                    <a:cubicBezTo>
                      <a:pt x="175" y="21"/>
                      <a:pt x="183" y="22"/>
                      <a:pt x="188" y="23"/>
                    </a:cubicBezTo>
                    <a:cubicBezTo>
                      <a:pt x="190" y="24"/>
                      <a:pt x="192" y="24"/>
                      <a:pt x="194" y="25"/>
                    </a:cubicBezTo>
                    <a:cubicBezTo>
                      <a:pt x="194" y="25"/>
                      <a:pt x="195" y="25"/>
                      <a:pt x="195" y="25"/>
                    </a:cubicBezTo>
                    <a:cubicBezTo>
                      <a:pt x="195" y="26"/>
                      <a:pt x="195" y="26"/>
                      <a:pt x="195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85" y="2"/>
                      <a:pt x="173" y="0"/>
                      <a:pt x="161" y="0"/>
                    </a:cubicBezTo>
                    <a:cubicBezTo>
                      <a:pt x="132" y="0"/>
                      <a:pt x="103" y="11"/>
                      <a:pt x="88" y="19"/>
                    </a:cubicBezTo>
                    <a:cubicBezTo>
                      <a:pt x="78" y="25"/>
                      <a:pt x="57" y="36"/>
                      <a:pt x="37" y="49"/>
                    </a:cubicBezTo>
                    <a:cubicBezTo>
                      <a:pt x="28" y="56"/>
                      <a:pt x="19" y="63"/>
                      <a:pt x="12" y="70"/>
                    </a:cubicBezTo>
                    <a:cubicBezTo>
                      <a:pt x="5" y="76"/>
                      <a:pt x="1" y="83"/>
                      <a:pt x="0" y="89"/>
                    </a:cubicBezTo>
                    <a:cubicBezTo>
                      <a:pt x="0" y="92"/>
                      <a:pt x="0" y="95"/>
                      <a:pt x="0" y="98"/>
                    </a:cubicBezTo>
                    <a:cubicBezTo>
                      <a:pt x="0" y="121"/>
                      <a:pt x="9" y="137"/>
                      <a:pt x="21" y="149"/>
                    </a:cubicBezTo>
                    <a:cubicBezTo>
                      <a:pt x="32" y="160"/>
                      <a:pt x="47" y="167"/>
                      <a:pt x="57" y="171"/>
                    </a:cubicBezTo>
                    <a:cubicBezTo>
                      <a:pt x="75" y="180"/>
                      <a:pt x="97" y="184"/>
                      <a:pt x="108" y="184"/>
                    </a:cubicBezTo>
                    <a:cubicBezTo>
                      <a:pt x="110" y="184"/>
                      <a:pt x="112" y="184"/>
                      <a:pt x="113" y="183"/>
                    </a:cubicBezTo>
                    <a:cubicBezTo>
                      <a:pt x="119" y="182"/>
                      <a:pt x="135" y="179"/>
                      <a:pt x="150" y="176"/>
                    </a:cubicBezTo>
                    <a:cubicBezTo>
                      <a:pt x="166" y="173"/>
                      <a:pt x="181" y="170"/>
                      <a:pt x="185" y="170"/>
                    </a:cubicBezTo>
                    <a:cubicBezTo>
                      <a:pt x="187" y="169"/>
                      <a:pt x="188" y="169"/>
                      <a:pt x="189" y="167"/>
                    </a:cubicBezTo>
                    <a:cubicBezTo>
                      <a:pt x="191" y="165"/>
                      <a:pt x="191" y="163"/>
                      <a:pt x="191" y="161"/>
                    </a:cubicBezTo>
                    <a:cubicBezTo>
                      <a:pt x="191" y="158"/>
                      <a:pt x="191" y="156"/>
                      <a:pt x="192" y="154"/>
                    </a:cubicBezTo>
                    <a:cubicBezTo>
                      <a:pt x="193" y="153"/>
                      <a:pt x="193" y="151"/>
                      <a:pt x="193" y="150"/>
                    </a:cubicBezTo>
                    <a:cubicBezTo>
                      <a:pt x="193" y="147"/>
                      <a:pt x="192" y="145"/>
                      <a:pt x="191" y="144"/>
                    </a:cubicBezTo>
                    <a:cubicBezTo>
                      <a:pt x="190" y="142"/>
                      <a:pt x="189" y="141"/>
                      <a:pt x="189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lnTo>
                      <a:pt x="188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6" name="Freeform 874"/>
              <p:cNvSpPr>
                <a:spLocks/>
              </p:cNvSpPr>
              <p:nvPr/>
            </p:nvSpPr>
            <p:spPr bwMode="auto">
              <a:xfrm>
                <a:off x="1580001" y="1356826"/>
                <a:ext cx="285750" cy="266700"/>
              </a:xfrm>
              <a:custGeom>
                <a:avLst/>
                <a:gdLst>
                  <a:gd name="T0" fmla="*/ 171 w 178"/>
                  <a:gd name="T1" fmla="*/ 131 h 167"/>
                  <a:gd name="T2" fmla="*/ 175 w 178"/>
                  <a:gd name="T3" fmla="*/ 141 h 167"/>
                  <a:gd name="T4" fmla="*/ 171 w 178"/>
                  <a:gd name="T5" fmla="*/ 155 h 167"/>
                  <a:gd name="T6" fmla="*/ 91 w 178"/>
                  <a:gd name="T7" fmla="*/ 164 h 167"/>
                  <a:gd name="T8" fmla="*/ 2 w 178"/>
                  <a:gd name="T9" fmla="*/ 90 h 167"/>
                  <a:gd name="T10" fmla="*/ 159 w 178"/>
                  <a:gd name="T11" fmla="*/ 32 h 167"/>
                  <a:gd name="T12" fmla="*/ 163 w 178"/>
                  <a:gd name="T13" fmla="*/ 50 h 167"/>
                  <a:gd name="T14" fmla="*/ 16 w 178"/>
                  <a:gd name="T15" fmla="*/ 85 h 167"/>
                  <a:gd name="T16" fmla="*/ 97 w 178"/>
                  <a:gd name="T17" fmla="*/ 140 h 167"/>
                  <a:gd name="T18" fmla="*/ 161 w 178"/>
                  <a:gd name="T19" fmla="*/ 134 h 167"/>
                  <a:gd name="T20" fmla="*/ 171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171" y="131"/>
                    </a:moveTo>
                    <a:cubicBezTo>
                      <a:pt x="175" y="132"/>
                      <a:pt x="175" y="135"/>
                      <a:pt x="175" y="141"/>
                    </a:cubicBezTo>
                    <a:cubicBezTo>
                      <a:pt x="175" y="147"/>
                      <a:pt x="178" y="155"/>
                      <a:pt x="171" y="155"/>
                    </a:cubicBezTo>
                    <a:cubicBezTo>
                      <a:pt x="164" y="155"/>
                      <a:pt x="119" y="167"/>
                      <a:pt x="91" y="164"/>
                    </a:cubicBezTo>
                    <a:cubicBezTo>
                      <a:pt x="74" y="161"/>
                      <a:pt x="0" y="130"/>
                      <a:pt x="2" y="90"/>
                    </a:cubicBezTo>
                    <a:cubicBezTo>
                      <a:pt x="3" y="75"/>
                      <a:pt x="32" y="0"/>
                      <a:pt x="159" y="32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52" y="9"/>
                      <a:pt x="16" y="85"/>
                    </a:cubicBezTo>
                    <a:cubicBezTo>
                      <a:pt x="16" y="85"/>
                      <a:pt x="14" y="127"/>
                      <a:pt x="97" y="140"/>
                    </a:cubicBezTo>
                    <a:cubicBezTo>
                      <a:pt x="133" y="146"/>
                      <a:pt x="156" y="135"/>
                      <a:pt x="161" y="134"/>
                    </a:cubicBezTo>
                    <a:cubicBezTo>
                      <a:pt x="166" y="133"/>
                      <a:pt x="171" y="131"/>
                      <a:pt x="171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7" name="Freeform 875"/>
              <p:cNvSpPr>
                <a:spLocks noEditPoints="1"/>
              </p:cNvSpPr>
              <p:nvPr/>
            </p:nvSpPr>
            <p:spPr bwMode="auto">
              <a:xfrm>
                <a:off x="1580001" y="1367939"/>
                <a:ext cx="284163" cy="255588"/>
              </a:xfrm>
              <a:custGeom>
                <a:avLst/>
                <a:gdLst>
                  <a:gd name="T0" fmla="*/ 163 w 177"/>
                  <a:gd name="T1" fmla="*/ 43 h 160"/>
                  <a:gd name="T2" fmla="*/ 161 w 177"/>
                  <a:gd name="T3" fmla="*/ 35 h 160"/>
                  <a:gd name="T4" fmla="*/ 16 w 177"/>
                  <a:gd name="T5" fmla="*/ 71 h 160"/>
                  <a:gd name="T6" fmla="*/ 17 w 177"/>
                  <a:gd name="T7" fmla="*/ 77 h 160"/>
                  <a:gd name="T8" fmla="*/ 163 w 177"/>
                  <a:gd name="T9" fmla="*/ 43 h 160"/>
                  <a:gd name="T10" fmla="*/ 175 w 177"/>
                  <a:gd name="T11" fmla="*/ 139 h 160"/>
                  <a:gd name="T12" fmla="*/ 171 w 177"/>
                  <a:gd name="T13" fmla="*/ 141 h 160"/>
                  <a:gd name="T14" fmla="*/ 91 w 177"/>
                  <a:gd name="T15" fmla="*/ 149 h 160"/>
                  <a:gd name="T16" fmla="*/ 2 w 177"/>
                  <a:gd name="T17" fmla="*/ 81 h 160"/>
                  <a:gd name="T18" fmla="*/ 2 w 177"/>
                  <a:gd name="T19" fmla="*/ 83 h 160"/>
                  <a:gd name="T20" fmla="*/ 91 w 177"/>
                  <a:gd name="T21" fmla="*/ 157 h 160"/>
                  <a:gd name="T22" fmla="*/ 171 w 177"/>
                  <a:gd name="T23" fmla="*/ 148 h 160"/>
                  <a:gd name="T24" fmla="*/ 175 w 177"/>
                  <a:gd name="T25" fmla="*/ 1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160">
                    <a:moveTo>
                      <a:pt x="163" y="43"/>
                    </a:moveTo>
                    <a:cubicBezTo>
                      <a:pt x="161" y="35"/>
                      <a:pt x="161" y="35"/>
                      <a:pt x="161" y="35"/>
                    </a:cubicBezTo>
                    <a:cubicBezTo>
                      <a:pt x="148" y="31"/>
                      <a:pt x="50" y="0"/>
                      <a:pt x="16" y="71"/>
                    </a:cubicBezTo>
                    <a:cubicBezTo>
                      <a:pt x="16" y="71"/>
                      <a:pt x="16" y="73"/>
                      <a:pt x="17" y="77"/>
                    </a:cubicBezTo>
                    <a:cubicBezTo>
                      <a:pt x="54" y="3"/>
                      <a:pt x="163" y="43"/>
                      <a:pt x="163" y="43"/>
                    </a:cubicBezTo>
                    <a:close/>
                    <a:moveTo>
                      <a:pt x="175" y="139"/>
                    </a:moveTo>
                    <a:cubicBezTo>
                      <a:pt x="175" y="140"/>
                      <a:pt x="173" y="141"/>
                      <a:pt x="171" y="141"/>
                    </a:cubicBezTo>
                    <a:cubicBezTo>
                      <a:pt x="164" y="141"/>
                      <a:pt x="119" y="153"/>
                      <a:pt x="91" y="149"/>
                    </a:cubicBezTo>
                    <a:cubicBezTo>
                      <a:pt x="75" y="147"/>
                      <a:pt x="7" y="118"/>
                      <a:pt x="2" y="81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0" y="123"/>
                      <a:pt x="74" y="154"/>
                      <a:pt x="91" y="157"/>
                    </a:cubicBezTo>
                    <a:cubicBezTo>
                      <a:pt x="119" y="160"/>
                      <a:pt x="164" y="148"/>
                      <a:pt x="171" y="148"/>
                    </a:cubicBezTo>
                    <a:cubicBezTo>
                      <a:pt x="177" y="148"/>
                      <a:pt x="176" y="144"/>
                      <a:pt x="175" y="13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8" name="Freeform 876"/>
              <p:cNvSpPr>
                <a:spLocks/>
              </p:cNvSpPr>
              <p:nvPr/>
            </p:nvSpPr>
            <p:spPr bwMode="auto">
              <a:xfrm>
                <a:off x="1605401" y="1458426"/>
                <a:ext cx="11113" cy="36513"/>
              </a:xfrm>
              <a:custGeom>
                <a:avLst/>
                <a:gdLst>
                  <a:gd name="T0" fmla="*/ 2 w 7"/>
                  <a:gd name="T1" fmla="*/ 21 h 22"/>
                  <a:gd name="T2" fmla="*/ 2 w 7"/>
                  <a:gd name="T3" fmla="*/ 21 h 22"/>
                  <a:gd name="T4" fmla="*/ 2 w 7"/>
                  <a:gd name="T5" fmla="*/ 14 h 22"/>
                  <a:gd name="T6" fmla="*/ 3 w 7"/>
                  <a:gd name="T7" fmla="*/ 7 h 22"/>
                  <a:gd name="T8" fmla="*/ 7 w 7"/>
                  <a:gd name="T9" fmla="*/ 2 h 22"/>
                  <a:gd name="T10" fmla="*/ 7 w 7"/>
                  <a:gd name="T11" fmla="*/ 1 h 22"/>
                  <a:gd name="T12" fmla="*/ 6 w 7"/>
                  <a:gd name="T13" fmla="*/ 0 h 22"/>
                  <a:gd name="T14" fmla="*/ 1 w 7"/>
                  <a:gd name="T15" fmla="*/ 7 h 22"/>
                  <a:gd name="T16" fmla="*/ 0 w 7"/>
                  <a:gd name="T17" fmla="*/ 14 h 22"/>
                  <a:gd name="T18" fmla="*/ 0 w 7"/>
                  <a:gd name="T19" fmla="*/ 21 h 22"/>
                  <a:gd name="T20" fmla="*/ 2 w 7"/>
                  <a:gd name="T21" fmla="*/ 22 h 22"/>
                  <a:gd name="T22" fmla="*/ 2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17"/>
                      <a:pt x="2" y="14"/>
                    </a:cubicBezTo>
                    <a:cubicBezTo>
                      <a:pt x="2" y="12"/>
                      <a:pt x="2" y="10"/>
                      <a:pt x="3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2"/>
                      <a:pt x="2" y="4"/>
                      <a:pt x="1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0" y="18"/>
                      <a:pt x="0" y="21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9" name="Freeform 877"/>
              <p:cNvSpPr>
                <a:spLocks/>
              </p:cNvSpPr>
              <p:nvPr/>
            </p:nvSpPr>
            <p:spPr bwMode="auto">
              <a:xfrm>
                <a:off x="1581589" y="1391751"/>
                <a:ext cx="282575" cy="230188"/>
              </a:xfrm>
              <a:custGeom>
                <a:avLst/>
                <a:gdLst>
                  <a:gd name="T0" fmla="*/ 170 w 176"/>
                  <a:gd name="T1" fmla="*/ 110 h 144"/>
                  <a:gd name="T2" fmla="*/ 172 w 176"/>
                  <a:gd name="T3" fmla="*/ 114 h 144"/>
                  <a:gd name="T4" fmla="*/ 173 w 176"/>
                  <a:gd name="T5" fmla="*/ 128 h 144"/>
                  <a:gd name="T6" fmla="*/ 170 w 176"/>
                  <a:gd name="T7" fmla="*/ 132 h 144"/>
                  <a:gd name="T8" fmla="*/ 102 w 176"/>
                  <a:gd name="T9" fmla="*/ 141 h 144"/>
                  <a:gd name="T10" fmla="*/ 70 w 176"/>
                  <a:gd name="T11" fmla="*/ 133 h 144"/>
                  <a:gd name="T12" fmla="*/ 9 w 176"/>
                  <a:gd name="T13" fmla="*/ 90 h 144"/>
                  <a:gd name="T14" fmla="*/ 3 w 176"/>
                  <a:gd name="T15" fmla="*/ 68 h 144"/>
                  <a:gd name="T16" fmla="*/ 36 w 176"/>
                  <a:gd name="T17" fmla="*/ 21 h 144"/>
                  <a:gd name="T18" fmla="*/ 158 w 176"/>
                  <a:gd name="T19" fmla="*/ 11 h 144"/>
                  <a:gd name="T20" fmla="*/ 157 w 176"/>
                  <a:gd name="T21" fmla="*/ 10 h 144"/>
                  <a:gd name="T22" fmla="*/ 162 w 176"/>
                  <a:gd name="T23" fmla="*/ 28 h 144"/>
                  <a:gd name="T24" fmla="*/ 99 w 176"/>
                  <a:gd name="T25" fmla="*/ 16 h 144"/>
                  <a:gd name="T26" fmla="*/ 14 w 176"/>
                  <a:gd name="T27" fmla="*/ 63 h 144"/>
                  <a:gd name="T28" fmla="*/ 14 w 176"/>
                  <a:gd name="T29" fmla="*/ 63 h 144"/>
                  <a:gd name="T30" fmla="*/ 25 w 176"/>
                  <a:gd name="T31" fmla="*/ 89 h 144"/>
                  <a:gd name="T32" fmla="*/ 117 w 176"/>
                  <a:gd name="T33" fmla="*/ 121 h 144"/>
                  <a:gd name="T34" fmla="*/ 155 w 176"/>
                  <a:gd name="T35" fmla="*/ 115 h 144"/>
                  <a:gd name="T36" fmla="*/ 171 w 176"/>
                  <a:gd name="T37" fmla="*/ 110 h 144"/>
                  <a:gd name="T38" fmla="*/ 170 w 176"/>
                  <a:gd name="T39" fmla="*/ 110 h 144"/>
                  <a:gd name="T40" fmla="*/ 170 w 176"/>
                  <a:gd name="T41" fmla="*/ 108 h 144"/>
                  <a:gd name="T42" fmla="*/ 160 w 176"/>
                  <a:gd name="T43" fmla="*/ 111 h 144"/>
                  <a:gd name="T44" fmla="*/ 117 w 176"/>
                  <a:gd name="T45" fmla="*/ 118 h 144"/>
                  <a:gd name="T46" fmla="*/ 27 w 176"/>
                  <a:gd name="T47" fmla="*/ 87 h 144"/>
                  <a:gd name="T48" fmla="*/ 17 w 176"/>
                  <a:gd name="T49" fmla="*/ 63 h 144"/>
                  <a:gd name="T50" fmla="*/ 15 w 176"/>
                  <a:gd name="T51" fmla="*/ 63 h 144"/>
                  <a:gd name="T52" fmla="*/ 52 w 176"/>
                  <a:gd name="T53" fmla="*/ 28 h 144"/>
                  <a:gd name="T54" fmla="*/ 142 w 176"/>
                  <a:gd name="T55" fmla="*/ 24 h 144"/>
                  <a:gd name="T56" fmla="*/ 160 w 176"/>
                  <a:gd name="T57" fmla="*/ 29 h 144"/>
                  <a:gd name="T58" fmla="*/ 164 w 176"/>
                  <a:gd name="T59" fmla="*/ 31 h 144"/>
                  <a:gd name="T60" fmla="*/ 159 w 176"/>
                  <a:gd name="T61" fmla="*/ 8 h 144"/>
                  <a:gd name="T62" fmla="*/ 20 w 176"/>
                  <a:gd name="T63" fmla="*/ 29 h 144"/>
                  <a:gd name="T64" fmla="*/ 0 w 176"/>
                  <a:gd name="T65" fmla="*/ 68 h 144"/>
                  <a:gd name="T66" fmla="*/ 11 w 176"/>
                  <a:gd name="T67" fmla="*/ 98 h 144"/>
                  <a:gd name="T68" fmla="*/ 90 w 176"/>
                  <a:gd name="T69" fmla="*/ 143 h 144"/>
                  <a:gd name="T70" fmla="*/ 144 w 176"/>
                  <a:gd name="T71" fmla="*/ 139 h 144"/>
                  <a:gd name="T72" fmla="*/ 170 w 176"/>
                  <a:gd name="T73" fmla="*/ 135 h 144"/>
                  <a:gd name="T74" fmla="*/ 176 w 176"/>
                  <a:gd name="T75" fmla="*/ 128 h 144"/>
                  <a:gd name="T76" fmla="*/ 175 w 176"/>
                  <a:gd name="T77" fmla="*/ 112 h 144"/>
                  <a:gd name="T78" fmla="*/ 171 w 176"/>
                  <a:gd name="T79" fmla="*/ 108 h 144"/>
                  <a:gd name="T80" fmla="*/ 170 w 176"/>
                  <a:gd name="T81" fmla="*/ 10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6" h="144">
                    <a:moveTo>
                      <a:pt x="170" y="109"/>
                    </a:move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2" y="114"/>
                    </a:cubicBezTo>
                    <a:cubicBezTo>
                      <a:pt x="172" y="115"/>
                      <a:pt x="172" y="117"/>
                      <a:pt x="172" y="119"/>
                    </a:cubicBezTo>
                    <a:cubicBezTo>
                      <a:pt x="172" y="122"/>
                      <a:pt x="173" y="126"/>
                      <a:pt x="173" y="128"/>
                    </a:cubicBezTo>
                    <a:cubicBezTo>
                      <a:pt x="173" y="130"/>
                      <a:pt x="173" y="131"/>
                      <a:pt x="173" y="131"/>
                    </a:cubicBezTo>
                    <a:cubicBezTo>
                      <a:pt x="172" y="132"/>
                      <a:pt x="172" y="132"/>
                      <a:pt x="170" y="132"/>
                    </a:cubicBezTo>
                    <a:cubicBezTo>
                      <a:pt x="168" y="132"/>
                      <a:pt x="165" y="133"/>
                      <a:pt x="160" y="133"/>
                    </a:cubicBezTo>
                    <a:cubicBezTo>
                      <a:pt x="147" y="136"/>
                      <a:pt x="122" y="141"/>
                      <a:pt x="102" y="141"/>
                    </a:cubicBezTo>
                    <a:cubicBezTo>
                      <a:pt x="98" y="141"/>
                      <a:pt x="94" y="141"/>
                      <a:pt x="91" y="140"/>
                    </a:cubicBezTo>
                    <a:cubicBezTo>
                      <a:pt x="87" y="140"/>
                      <a:pt x="79" y="137"/>
                      <a:pt x="70" y="133"/>
                    </a:cubicBezTo>
                    <a:cubicBezTo>
                      <a:pt x="56" y="128"/>
                      <a:pt x="39" y="119"/>
                      <a:pt x="26" y="108"/>
                    </a:cubicBezTo>
                    <a:cubicBezTo>
                      <a:pt x="19" y="102"/>
                      <a:pt x="13" y="96"/>
                      <a:pt x="9" y="90"/>
                    </a:cubicBezTo>
                    <a:cubicBezTo>
                      <a:pt x="5" y="83"/>
                      <a:pt x="3" y="76"/>
                      <a:pt x="3" y="69"/>
                    </a:cubicBezTo>
                    <a:cubicBezTo>
                      <a:pt x="3" y="69"/>
                      <a:pt x="3" y="69"/>
                      <a:pt x="3" y="68"/>
                    </a:cubicBezTo>
                    <a:cubicBezTo>
                      <a:pt x="3" y="65"/>
                      <a:pt x="4" y="60"/>
                      <a:pt x="7" y="53"/>
                    </a:cubicBezTo>
                    <a:cubicBezTo>
                      <a:pt x="12" y="43"/>
                      <a:pt x="21" y="31"/>
                      <a:pt x="36" y="21"/>
                    </a:cubicBezTo>
                    <a:cubicBezTo>
                      <a:pt x="50" y="11"/>
                      <a:pt x="71" y="4"/>
                      <a:pt x="101" y="4"/>
                    </a:cubicBezTo>
                    <a:cubicBezTo>
                      <a:pt x="117" y="4"/>
                      <a:pt x="136" y="6"/>
                      <a:pt x="158" y="11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2" y="27"/>
                      <a:pt x="132" y="16"/>
                      <a:pt x="99" y="16"/>
                    </a:cubicBezTo>
                    <a:cubicBezTo>
                      <a:pt x="83" y="16"/>
                      <a:pt x="66" y="18"/>
                      <a:pt x="51" y="25"/>
                    </a:cubicBezTo>
                    <a:cubicBezTo>
                      <a:pt x="36" y="32"/>
                      <a:pt x="23" y="44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6"/>
                      <a:pt x="14" y="77"/>
                      <a:pt x="25" y="89"/>
                    </a:cubicBezTo>
                    <a:cubicBezTo>
                      <a:pt x="36" y="101"/>
                      <a:pt x="56" y="113"/>
                      <a:pt x="96" y="119"/>
                    </a:cubicBezTo>
                    <a:cubicBezTo>
                      <a:pt x="103" y="121"/>
                      <a:pt x="110" y="121"/>
                      <a:pt x="117" y="121"/>
                    </a:cubicBezTo>
                    <a:cubicBezTo>
                      <a:pt x="129" y="121"/>
                      <a:pt x="139" y="119"/>
                      <a:pt x="146" y="118"/>
                    </a:cubicBezTo>
                    <a:cubicBezTo>
                      <a:pt x="150" y="117"/>
                      <a:pt x="153" y="116"/>
                      <a:pt x="155" y="115"/>
                    </a:cubicBezTo>
                    <a:cubicBezTo>
                      <a:pt x="158" y="114"/>
                      <a:pt x="159" y="114"/>
                      <a:pt x="160" y="114"/>
                    </a:cubicBezTo>
                    <a:cubicBezTo>
                      <a:pt x="165" y="113"/>
                      <a:pt x="171" y="110"/>
                      <a:pt x="171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0" y="108"/>
                      <a:pt x="169" y="108"/>
                    </a:cubicBezTo>
                    <a:cubicBezTo>
                      <a:pt x="167" y="109"/>
                      <a:pt x="163" y="110"/>
                      <a:pt x="160" y="111"/>
                    </a:cubicBezTo>
                    <a:cubicBezTo>
                      <a:pt x="158" y="111"/>
                      <a:pt x="157" y="112"/>
                      <a:pt x="154" y="112"/>
                    </a:cubicBezTo>
                    <a:cubicBezTo>
                      <a:pt x="147" y="114"/>
                      <a:pt x="135" y="118"/>
                      <a:pt x="117" y="118"/>
                    </a:cubicBezTo>
                    <a:cubicBezTo>
                      <a:pt x="111" y="118"/>
                      <a:pt x="104" y="118"/>
                      <a:pt x="96" y="117"/>
                    </a:cubicBezTo>
                    <a:cubicBezTo>
                      <a:pt x="57" y="110"/>
                      <a:pt x="37" y="98"/>
                      <a:pt x="27" y="87"/>
                    </a:cubicBezTo>
                    <a:cubicBezTo>
                      <a:pt x="17" y="76"/>
                      <a:pt x="17" y="66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5" y="46"/>
                      <a:pt x="38" y="35"/>
                      <a:pt x="52" y="28"/>
                    </a:cubicBezTo>
                    <a:cubicBezTo>
                      <a:pt x="67" y="21"/>
                      <a:pt x="83" y="19"/>
                      <a:pt x="99" y="19"/>
                    </a:cubicBezTo>
                    <a:cubicBezTo>
                      <a:pt x="115" y="19"/>
                      <a:pt x="131" y="21"/>
                      <a:pt x="142" y="24"/>
                    </a:cubicBezTo>
                    <a:cubicBezTo>
                      <a:pt x="148" y="26"/>
                      <a:pt x="153" y="27"/>
                      <a:pt x="156" y="28"/>
                    </a:cubicBezTo>
                    <a:cubicBezTo>
                      <a:pt x="158" y="28"/>
                      <a:pt x="159" y="29"/>
                      <a:pt x="160" y="29"/>
                    </a:cubicBezTo>
                    <a:cubicBezTo>
                      <a:pt x="161" y="29"/>
                      <a:pt x="161" y="30"/>
                      <a:pt x="161" y="30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37" y="3"/>
                      <a:pt x="117" y="1"/>
                      <a:pt x="101" y="1"/>
                    </a:cubicBezTo>
                    <a:cubicBezTo>
                      <a:pt x="61" y="0"/>
                      <a:pt x="36" y="14"/>
                      <a:pt x="20" y="29"/>
                    </a:cubicBezTo>
                    <a:cubicBezTo>
                      <a:pt x="13" y="37"/>
                      <a:pt x="8" y="45"/>
                      <a:pt x="4" y="52"/>
                    </a:cubicBezTo>
                    <a:cubicBezTo>
                      <a:pt x="1" y="59"/>
                      <a:pt x="0" y="65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0"/>
                      <a:pt x="4" y="89"/>
                      <a:pt x="11" y="98"/>
                    </a:cubicBezTo>
                    <a:cubicBezTo>
                      <a:pt x="22" y="111"/>
                      <a:pt x="39" y="122"/>
                      <a:pt x="54" y="129"/>
                    </a:cubicBezTo>
                    <a:cubicBezTo>
                      <a:pt x="69" y="137"/>
                      <a:pt x="83" y="142"/>
                      <a:pt x="90" y="143"/>
                    </a:cubicBezTo>
                    <a:cubicBezTo>
                      <a:pt x="94" y="144"/>
                      <a:pt x="98" y="144"/>
                      <a:pt x="102" y="144"/>
                    </a:cubicBezTo>
                    <a:cubicBezTo>
                      <a:pt x="116" y="144"/>
                      <a:pt x="131" y="142"/>
                      <a:pt x="144" y="139"/>
                    </a:cubicBezTo>
                    <a:cubicBezTo>
                      <a:pt x="151" y="138"/>
                      <a:pt x="156" y="137"/>
                      <a:pt x="161" y="136"/>
                    </a:cubicBezTo>
                    <a:cubicBezTo>
                      <a:pt x="165" y="136"/>
                      <a:pt x="169" y="135"/>
                      <a:pt x="170" y="135"/>
                    </a:cubicBezTo>
                    <a:cubicBezTo>
                      <a:pt x="172" y="135"/>
                      <a:pt x="174" y="134"/>
                      <a:pt x="175" y="133"/>
                    </a:cubicBezTo>
                    <a:cubicBezTo>
                      <a:pt x="176" y="132"/>
                      <a:pt x="176" y="130"/>
                      <a:pt x="176" y="128"/>
                    </a:cubicBezTo>
                    <a:cubicBezTo>
                      <a:pt x="176" y="125"/>
                      <a:pt x="175" y="122"/>
                      <a:pt x="175" y="119"/>
                    </a:cubicBezTo>
                    <a:cubicBezTo>
                      <a:pt x="175" y="116"/>
                      <a:pt x="175" y="114"/>
                      <a:pt x="175" y="112"/>
                    </a:cubicBezTo>
                    <a:cubicBezTo>
                      <a:pt x="174" y="111"/>
                      <a:pt x="174" y="110"/>
                      <a:pt x="173" y="109"/>
                    </a:cubicBezTo>
                    <a:cubicBezTo>
                      <a:pt x="173" y="108"/>
                      <a:pt x="172" y="108"/>
                      <a:pt x="171" y="108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8"/>
                      <a:pt x="170" y="108"/>
                      <a:pt x="170" y="108"/>
                    </a:cubicBezTo>
                    <a:lnTo>
                      <a:pt x="170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0" name="Freeform 878"/>
              <p:cNvSpPr>
                <a:spLocks/>
              </p:cNvSpPr>
              <p:nvPr/>
            </p:nvSpPr>
            <p:spPr bwMode="auto">
              <a:xfrm>
                <a:off x="1589526" y="1339364"/>
                <a:ext cx="277813" cy="195263"/>
              </a:xfrm>
              <a:custGeom>
                <a:avLst/>
                <a:gdLst>
                  <a:gd name="T0" fmla="*/ 166 w 173"/>
                  <a:gd name="T1" fmla="*/ 92 h 122"/>
                  <a:gd name="T2" fmla="*/ 171 w 173"/>
                  <a:gd name="T3" fmla="*/ 105 h 122"/>
                  <a:gd name="T4" fmla="*/ 165 w 173"/>
                  <a:gd name="T5" fmla="*/ 119 h 122"/>
                  <a:gd name="T6" fmla="*/ 118 w 173"/>
                  <a:gd name="T7" fmla="*/ 122 h 122"/>
                  <a:gd name="T8" fmla="*/ 61 w 173"/>
                  <a:gd name="T9" fmla="*/ 108 h 122"/>
                  <a:gd name="T10" fmla="*/ 23 w 173"/>
                  <a:gd name="T11" fmla="*/ 37 h 122"/>
                  <a:gd name="T12" fmla="*/ 164 w 173"/>
                  <a:gd name="T13" fmla="*/ 20 h 122"/>
                  <a:gd name="T14" fmla="*/ 157 w 173"/>
                  <a:gd name="T15" fmla="*/ 38 h 122"/>
                  <a:gd name="T16" fmla="*/ 32 w 173"/>
                  <a:gd name="T17" fmla="*/ 46 h 122"/>
                  <a:gd name="T18" fmla="*/ 111 w 173"/>
                  <a:gd name="T19" fmla="*/ 103 h 122"/>
                  <a:gd name="T20" fmla="*/ 166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166" y="92"/>
                    </a:moveTo>
                    <a:cubicBezTo>
                      <a:pt x="166" y="92"/>
                      <a:pt x="173" y="100"/>
                      <a:pt x="171" y="105"/>
                    </a:cubicBezTo>
                    <a:cubicBezTo>
                      <a:pt x="168" y="111"/>
                      <a:pt x="169" y="120"/>
                      <a:pt x="165" y="119"/>
                    </a:cubicBezTo>
                    <a:cubicBezTo>
                      <a:pt x="161" y="118"/>
                      <a:pt x="130" y="121"/>
                      <a:pt x="118" y="122"/>
                    </a:cubicBezTo>
                    <a:cubicBezTo>
                      <a:pt x="105" y="122"/>
                      <a:pt x="84" y="121"/>
                      <a:pt x="61" y="108"/>
                    </a:cubicBezTo>
                    <a:cubicBezTo>
                      <a:pt x="37" y="95"/>
                      <a:pt x="0" y="74"/>
                      <a:pt x="23" y="37"/>
                    </a:cubicBezTo>
                    <a:cubicBezTo>
                      <a:pt x="46" y="0"/>
                      <a:pt x="101" y="5"/>
                      <a:pt x="164" y="20"/>
                    </a:cubicBezTo>
                    <a:cubicBezTo>
                      <a:pt x="157" y="38"/>
                      <a:pt x="157" y="38"/>
                      <a:pt x="157" y="38"/>
                    </a:cubicBezTo>
                    <a:cubicBezTo>
                      <a:pt x="157" y="38"/>
                      <a:pt x="69" y="7"/>
                      <a:pt x="32" y="46"/>
                    </a:cubicBezTo>
                    <a:cubicBezTo>
                      <a:pt x="32" y="46"/>
                      <a:pt x="26" y="82"/>
                      <a:pt x="111" y="103"/>
                    </a:cubicBezTo>
                    <a:cubicBezTo>
                      <a:pt x="133" y="108"/>
                      <a:pt x="156" y="90"/>
                      <a:pt x="166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1" name="Freeform 879"/>
              <p:cNvSpPr>
                <a:spLocks noEditPoints="1"/>
              </p:cNvSpPr>
              <p:nvPr/>
            </p:nvSpPr>
            <p:spPr bwMode="auto">
              <a:xfrm>
                <a:off x="1611751" y="1339364"/>
                <a:ext cx="254000" cy="195263"/>
              </a:xfrm>
              <a:custGeom>
                <a:avLst/>
                <a:gdLst>
                  <a:gd name="T0" fmla="*/ 144 w 159"/>
                  <a:gd name="T1" fmla="*/ 38 h 122"/>
                  <a:gd name="T2" fmla="*/ 151 w 159"/>
                  <a:gd name="T3" fmla="*/ 20 h 122"/>
                  <a:gd name="T4" fmla="*/ 148 w 159"/>
                  <a:gd name="T5" fmla="*/ 19 h 122"/>
                  <a:gd name="T6" fmla="*/ 144 w 159"/>
                  <a:gd name="T7" fmla="*/ 32 h 122"/>
                  <a:gd name="T8" fmla="*/ 19 w 159"/>
                  <a:gd name="T9" fmla="*/ 40 h 122"/>
                  <a:gd name="T10" fmla="*/ 19 w 159"/>
                  <a:gd name="T11" fmla="*/ 46 h 122"/>
                  <a:gd name="T12" fmla="*/ 144 w 159"/>
                  <a:gd name="T13" fmla="*/ 38 h 122"/>
                  <a:gd name="T14" fmla="*/ 158 w 159"/>
                  <a:gd name="T15" fmla="*/ 99 h 122"/>
                  <a:gd name="T16" fmla="*/ 152 w 159"/>
                  <a:gd name="T17" fmla="*/ 112 h 122"/>
                  <a:gd name="T18" fmla="*/ 105 w 159"/>
                  <a:gd name="T19" fmla="*/ 115 h 122"/>
                  <a:gd name="T20" fmla="*/ 48 w 159"/>
                  <a:gd name="T21" fmla="*/ 101 h 122"/>
                  <a:gd name="T22" fmla="*/ 3 w 159"/>
                  <a:gd name="T23" fmla="*/ 56 h 122"/>
                  <a:gd name="T24" fmla="*/ 48 w 159"/>
                  <a:gd name="T25" fmla="*/ 108 h 122"/>
                  <a:gd name="T26" fmla="*/ 105 w 159"/>
                  <a:gd name="T27" fmla="*/ 122 h 122"/>
                  <a:gd name="T28" fmla="*/ 152 w 159"/>
                  <a:gd name="T29" fmla="*/ 119 h 122"/>
                  <a:gd name="T30" fmla="*/ 158 w 159"/>
                  <a:gd name="T31" fmla="*/ 105 h 122"/>
                  <a:gd name="T32" fmla="*/ 158 w 159"/>
                  <a:gd name="T33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4" y="38"/>
                    </a:moveTo>
                    <a:cubicBezTo>
                      <a:pt x="151" y="20"/>
                      <a:pt x="151" y="20"/>
                      <a:pt x="151" y="20"/>
                    </a:cubicBezTo>
                    <a:cubicBezTo>
                      <a:pt x="150" y="20"/>
                      <a:pt x="149" y="20"/>
                      <a:pt x="148" y="1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32"/>
                      <a:pt x="56" y="0"/>
                      <a:pt x="19" y="40"/>
                    </a:cubicBezTo>
                    <a:cubicBezTo>
                      <a:pt x="19" y="40"/>
                      <a:pt x="18" y="42"/>
                      <a:pt x="19" y="46"/>
                    </a:cubicBezTo>
                    <a:cubicBezTo>
                      <a:pt x="57" y="7"/>
                      <a:pt x="144" y="38"/>
                      <a:pt x="144" y="38"/>
                    </a:cubicBezTo>
                    <a:close/>
                    <a:moveTo>
                      <a:pt x="158" y="99"/>
                    </a:moveTo>
                    <a:cubicBezTo>
                      <a:pt x="155" y="105"/>
                      <a:pt x="156" y="113"/>
                      <a:pt x="152" y="112"/>
                    </a:cubicBezTo>
                    <a:cubicBezTo>
                      <a:pt x="148" y="111"/>
                      <a:pt x="117" y="114"/>
                      <a:pt x="105" y="115"/>
                    </a:cubicBezTo>
                    <a:cubicBezTo>
                      <a:pt x="92" y="116"/>
                      <a:pt x="71" y="114"/>
                      <a:pt x="48" y="101"/>
                    </a:cubicBezTo>
                    <a:cubicBezTo>
                      <a:pt x="30" y="91"/>
                      <a:pt x="5" y="77"/>
                      <a:pt x="3" y="56"/>
                    </a:cubicBezTo>
                    <a:cubicBezTo>
                      <a:pt x="0" y="81"/>
                      <a:pt x="29" y="97"/>
                      <a:pt x="48" y="108"/>
                    </a:cubicBezTo>
                    <a:cubicBezTo>
                      <a:pt x="71" y="121"/>
                      <a:pt x="92" y="122"/>
                      <a:pt x="105" y="122"/>
                    </a:cubicBezTo>
                    <a:cubicBezTo>
                      <a:pt x="117" y="121"/>
                      <a:pt x="148" y="118"/>
                      <a:pt x="152" y="119"/>
                    </a:cubicBezTo>
                    <a:cubicBezTo>
                      <a:pt x="156" y="120"/>
                      <a:pt x="155" y="111"/>
                      <a:pt x="158" y="105"/>
                    </a:cubicBezTo>
                    <a:cubicBezTo>
                      <a:pt x="159" y="103"/>
                      <a:pt x="158" y="101"/>
                      <a:pt x="158" y="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2" name="Freeform 880"/>
              <p:cNvSpPr>
                <a:spLocks/>
              </p:cNvSpPr>
              <p:nvPr/>
            </p:nvSpPr>
            <p:spPr bwMode="auto">
              <a:xfrm>
                <a:off x="1638739" y="1377464"/>
                <a:ext cx="22225" cy="38100"/>
              </a:xfrm>
              <a:custGeom>
                <a:avLst/>
                <a:gdLst>
                  <a:gd name="T0" fmla="*/ 3 w 14"/>
                  <a:gd name="T1" fmla="*/ 22 h 24"/>
                  <a:gd name="T2" fmla="*/ 3 w 14"/>
                  <a:gd name="T3" fmla="*/ 22 h 24"/>
                  <a:gd name="T4" fmla="*/ 2 w 14"/>
                  <a:gd name="T5" fmla="*/ 21 h 24"/>
                  <a:gd name="T6" fmla="*/ 13 w 14"/>
                  <a:gd name="T7" fmla="*/ 2 h 24"/>
                  <a:gd name="T8" fmla="*/ 13 w 14"/>
                  <a:gd name="T9" fmla="*/ 0 h 24"/>
                  <a:gd name="T10" fmla="*/ 12 w 14"/>
                  <a:gd name="T11" fmla="*/ 0 h 24"/>
                  <a:gd name="T12" fmla="*/ 0 w 14"/>
                  <a:gd name="T13" fmla="*/ 21 h 24"/>
                  <a:gd name="T14" fmla="*/ 1 w 14"/>
                  <a:gd name="T15" fmla="*/ 23 h 24"/>
                  <a:gd name="T16" fmla="*/ 2 w 14"/>
                  <a:gd name="T17" fmla="*/ 23 h 24"/>
                  <a:gd name="T18" fmla="*/ 3 w 14"/>
                  <a:gd name="T1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17"/>
                      <a:pt x="4" y="9"/>
                      <a:pt x="13" y="2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2" y="8"/>
                      <a:pt x="0" y="17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3"/>
                      <a:pt x="1" y="24"/>
                      <a:pt x="2" y="23"/>
                    </a:cubicBezTo>
                    <a:cubicBezTo>
                      <a:pt x="2" y="23"/>
                      <a:pt x="3" y="23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3" name="Freeform 881"/>
              <p:cNvSpPr>
                <a:spLocks/>
              </p:cNvSpPr>
              <p:nvPr/>
            </p:nvSpPr>
            <p:spPr bwMode="auto">
              <a:xfrm>
                <a:off x="1613339" y="1350476"/>
                <a:ext cx="254000" cy="185738"/>
              </a:xfrm>
              <a:custGeom>
                <a:avLst/>
                <a:gdLst>
                  <a:gd name="T0" fmla="*/ 151 w 159"/>
                  <a:gd name="T1" fmla="*/ 86 h 116"/>
                  <a:gd name="T2" fmla="*/ 154 w 159"/>
                  <a:gd name="T3" fmla="*/ 90 h 116"/>
                  <a:gd name="T4" fmla="*/ 155 w 159"/>
                  <a:gd name="T5" fmla="*/ 98 h 116"/>
                  <a:gd name="T6" fmla="*/ 152 w 159"/>
                  <a:gd name="T7" fmla="*/ 110 h 116"/>
                  <a:gd name="T8" fmla="*/ 151 w 159"/>
                  <a:gd name="T9" fmla="*/ 110 h 116"/>
                  <a:gd name="T10" fmla="*/ 149 w 159"/>
                  <a:gd name="T11" fmla="*/ 110 h 116"/>
                  <a:gd name="T12" fmla="*/ 98 w 159"/>
                  <a:gd name="T13" fmla="*/ 113 h 116"/>
                  <a:gd name="T14" fmla="*/ 18 w 159"/>
                  <a:gd name="T15" fmla="*/ 80 h 116"/>
                  <a:gd name="T16" fmla="*/ 10 w 159"/>
                  <a:gd name="T17" fmla="*/ 31 h 116"/>
                  <a:gd name="T18" fmla="*/ 73 w 159"/>
                  <a:gd name="T19" fmla="*/ 3 h 116"/>
                  <a:gd name="T20" fmla="*/ 150 w 159"/>
                  <a:gd name="T21" fmla="*/ 13 h 116"/>
                  <a:gd name="T22" fmla="*/ 141 w 159"/>
                  <a:gd name="T23" fmla="*/ 31 h 116"/>
                  <a:gd name="T24" fmla="*/ 143 w 159"/>
                  <a:gd name="T25" fmla="*/ 30 h 116"/>
                  <a:gd name="T26" fmla="*/ 16 w 159"/>
                  <a:gd name="T27" fmla="*/ 38 h 116"/>
                  <a:gd name="T28" fmla="*/ 16 w 159"/>
                  <a:gd name="T29" fmla="*/ 39 h 116"/>
                  <a:gd name="T30" fmla="*/ 28 w 159"/>
                  <a:gd name="T31" fmla="*/ 65 h 116"/>
                  <a:gd name="T32" fmla="*/ 105 w 159"/>
                  <a:gd name="T33" fmla="*/ 98 h 116"/>
                  <a:gd name="T34" fmla="*/ 142 w 159"/>
                  <a:gd name="T35" fmla="*/ 88 h 116"/>
                  <a:gd name="T36" fmla="*/ 151 w 159"/>
                  <a:gd name="T37" fmla="*/ 87 h 116"/>
                  <a:gd name="T38" fmla="*/ 151 w 159"/>
                  <a:gd name="T39" fmla="*/ 86 h 116"/>
                  <a:gd name="T40" fmla="*/ 152 w 159"/>
                  <a:gd name="T41" fmla="*/ 84 h 116"/>
                  <a:gd name="T42" fmla="*/ 141 w 159"/>
                  <a:gd name="T43" fmla="*/ 85 h 116"/>
                  <a:gd name="T44" fmla="*/ 97 w 159"/>
                  <a:gd name="T45" fmla="*/ 94 h 116"/>
                  <a:gd name="T46" fmla="*/ 19 w 159"/>
                  <a:gd name="T47" fmla="*/ 41 h 116"/>
                  <a:gd name="T48" fmla="*/ 19 w 159"/>
                  <a:gd name="T49" fmla="*/ 40 h 116"/>
                  <a:gd name="T50" fmla="*/ 18 w 159"/>
                  <a:gd name="T51" fmla="*/ 39 h 116"/>
                  <a:gd name="T52" fmla="*/ 75 w 159"/>
                  <a:gd name="T53" fmla="*/ 21 h 116"/>
                  <a:gd name="T54" fmla="*/ 137 w 159"/>
                  <a:gd name="T55" fmla="*/ 31 h 116"/>
                  <a:gd name="T56" fmla="*/ 142 w 159"/>
                  <a:gd name="T57" fmla="*/ 33 h 116"/>
                  <a:gd name="T58" fmla="*/ 152 w 159"/>
                  <a:gd name="T59" fmla="*/ 12 h 116"/>
                  <a:gd name="T60" fmla="*/ 73 w 159"/>
                  <a:gd name="T61" fmla="*/ 0 h 116"/>
                  <a:gd name="T62" fmla="*/ 8 w 159"/>
                  <a:gd name="T63" fmla="*/ 29 h 116"/>
                  <a:gd name="T64" fmla="*/ 16 w 159"/>
                  <a:gd name="T65" fmla="*/ 83 h 116"/>
                  <a:gd name="T66" fmla="*/ 98 w 159"/>
                  <a:gd name="T67" fmla="*/ 116 h 116"/>
                  <a:gd name="T68" fmla="*/ 149 w 159"/>
                  <a:gd name="T69" fmla="*/ 113 h 116"/>
                  <a:gd name="T70" fmla="*/ 151 w 159"/>
                  <a:gd name="T71" fmla="*/ 113 h 116"/>
                  <a:gd name="T72" fmla="*/ 155 w 159"/>
                  <a:gd name="T73" fmla="*/ 110 h 116"/>
                  <a:gd name="T74" fmla="*/ 158 w 159"/>
                  <a:gd name="T75" fmla="*/ 99 h 116"/>
                  <a:gd name="T76" fmla="*/ 156 w 159"/>
                  <a:gd name="T77" fmla="*/ 88 h 116"/>
                  <a:gd name="T78" fmla="*/ 153 w 159"/>
                  <a:gd name="T79" fmla="*/ 84 h 116"/>
                  <a:gd name="T80" fmla="*/ 152 w 159"/>
                  <a:gd name="T81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9" h="116">
                    <a:moveTo>
                      <a:pt x="152" y="85"/>
                    </a:move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7"/>
                      <a:pt x="153" y="88"/>
                      <a:pt x="154" y="90"/>
                    </a:cubicBezTo>
                    <a:cubicBezTo>
                      <a:pt x="155" y="92"/>
                      <a:pt x="156" y="94"/>
                      <a:pt x="156" y="96"/>
                    </a:cubicBezTo>
                    <a:cubicBezTo>
                      <a:pt x="156" y="96"/>
                      <a:pt x="156" y="97"/>
                      <a:pt x="155" y="98"/>
                    </a:cubicBezTo>
                    <a:cubicBezTo>
                      <a:pt x="154" y="101"/>
                      <a:pt x="154" y="104"/>
                      <a:pt x="153" y="107"/>
                    </a:cubicBezTo>
                    <a:cubicBezTo>
                      <a:pt x="153" y="108"/>
                      <a:pt x="152" y="109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0" y="110"/>
                      <a:pt x="149" y="110"/>
                    </a:cubicBezTo>
                    <a:cubicBezTo>
                      <a:pt x="140" y="110"/>
                      <a:pt x="115" y="112"/>
                      <a:pt x="104" y="113"/>
                    </a:cubicBezTo>
                    <a:cubicBezTo>
                      <a:pt x="102" y="113"/>
                      <a:pt x="100" y="113"/>
                      <a:pt x="98" y="113"/>
                    </a:cubicBezTo>
                    <a:cubicBezTo>
                      <a:pt x="86" y="113"/>
                      <a:pt x="67" y="111"/>
                      <a:pt x="47" y="99"/>
                    </a:cubicBezTo>
                    <a:cubicBezTo>
                      <a:pt x="38" y="94"/>
                      <a:pt x="27" y="88"/>
                      <a:pt x="18" y="80"/>
                    </a:cubicBezTo>
                    <a:cubicBezTo>
                      <a:pt x="10" y="73"/>
                      <a:pt x="3" y="63"/>
                      <a:pt x="3" y="52"/>
                    </a:cubicBezTo>
                    <a:cubicBezTo>
                      <a:pt x="3" y="46"/>
                      <a:pt x="5" y="39"/>
                      <a:pt x="10" y="31"/>
                    </a:cubicBezTo>
                    <a:cubicBezTo>
                      <a:pt x="17" y="20"/>
                      <a:pt x="25" y="14"/>
                      <a:pt x="36" y="9"/>
                    </a:cubicBezTo>
                    <a:cubicBezTo>
                      <a:pt x="46" y="5"/>
                      <a:pt x="59" y="3"/>
                      <a:pt x="73" y="3"/>
                    </a:cubicBezTo>
                    <a:cubicBezTo>
                      <a:pt x="95" y="3"/>
                      <a:pt x="122" y="8"/>
                      <a:pt x="149" y="14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10" y="18"/>
                      <a:pt x="75" y="18"/>
                    </a:cubicBezTo>
                    <a:cubicBezTo>
                      <a:pt x="54" y="18"/>
                      <a:pt x="31" y="23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6" y="44"/>
                      <a:pt x="17" y="54"/>
                      <a:pt x="28" y="65"/>
                    </a:cubicBezTo>
                    <a:cubicBezTo>
                      <a:pt x="39" y="76"/>
                      <a:pt x="59" y="88"/>
                      <a:pt x="96" y="97"/>
                    </a:cubicBezTo>
                    <a:cubicBezTo>
                      <a:pt x="99" y="98"/>
                      <a:pt x="102" y="98"/>
                      <a:pt x="105" y="98"/>
                    </a:cubicBezTo>
                    <a:cubicBezTo>
                      <a:pt x="115" y="98"/>
                      <a:pt x="124" y="95"/>
                      <a:pt x="131" y="92"/>
                    </a:cubicBezTo>
                    <a:cubicBezTo>
                      <a:pt x="135" y="91"/>
                      <a:pt x="139" y="89"/>
                      <a:pt x="142" y="88"/>
                    </a:cubicBezTo>
                    <a:cubicBezTo>
                      <a:pt x="145" y="87"/>
                      <a:pt x="148" y="86"/>
                      <a:pt x="150" y="86"/>
                    </a:cubicBezTo>
                    <a:cubicBezTo>
                      <a:pt x="151" y="86"/>
                      <a:pt x="151" y="87"/>
                      <a:pt x="151" y="87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1" y="83"/>
                      <a:pt x="150" y="83"/>
                    </a:cubicBezTo>
                    <a:cubicBezTo>
                      <a:pt x="147" y="83"/>
                      <a:pt x="144" y="84"/>
                      <a:pt x="141" y="85"/>
                    </a:cubicBezTo>
                    <a:cubicBezTo>
                      <a:pt x="131" y="89"/>
                      <a:pt x="118" y="95"/>
                      <a:pt x="105" y="95"/>
                    </a:cubicBezTo>
                    <a:cubicBezTo>
                      <a:pt x="102" y="95"/>
                      <a:pt x="100" y="95"/>
                      <a:pt x="97" y="94"/>
                    </a:cubicBezTo>
                    <a:cubicBezTo>
                      <a:pt x="60" y="85"/>
                      <a:pt x="40" y="73"/>
                      <a:pt x="30" y="63"/>
                    </a:cubicBezTo>
                    <a:cubicBezTo>
                      <a:pt x="20" y="53"/>
                      <a:pt x="19" y="44"/>
                      <a:pt x="19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3" y="26"/>
                      <a:pt x="54" y="21"/>
                      <a:pt x="75" y="21"/>
                    </a:cubicBezTo>
                    <a:cubicBezTo>
                      <a:pt x="92" y="21"/>
                      <a:pt x="109" y="24"/>
                      <a:pt x="122" y="27"/>
                    </a:cubicBezTo>
                    <a:cubicBezTo>
                      <a:pt x="128" y="28"/>
                      <a:pt x="133" y="30"/>
                      <a:pt x="137" y="31"/>
                    </a:cubicBezTo>
                    <a:cubicBezTo>
                      <a:pt x="139" y="31"/>
                      <a:pt x="140" y="32"/>
                      <a:pt x="141" y="32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22" y="5"/>
                      <a:pt x="96" y="0"/>
                      <a:pt x="73" y="0"/>
                    </a:cubicBezTo>
                    <a:cubicBezTo>
                      <a:pt x="59" y="0"/>
                      <a:pt x="46" y="2"/>
                      <a:pt x="35" y="7"/>
                    </a:cubicBezTo>
                    <a:cubicBezTo>
                      <a:pt x="24" y="11"/>
                      <a:pt x="14" y="18"/>
                      <a:pt x="8" y="29"/>
                    </a:cubicBezTo>
                    <a:cubicBezTo>
                      <a:pt x="2" y="37"/>
                      <a:pt x="0" y="45"/>
                      <a:pt x="0" y="52"/>
                    </a:cubicBezTo>
                    <a:cubicBezTo>
                      <a:pt x="0" y="64"/>
                      <a:pt x="7" y="74"/>
                      <a:pt x="16" y="83"/>
                    </a:cubicBezTo>
                    <a:cubicBezTo>
                      <a:pt x="25" y="91"/>
                      <a:pt x="37" y="97"/>
                      <a:pt x="46" y="102"/>
                    </a:cubicBezTo>
                    <a:cubicBezTo>
                      <a:pt x="66" y="114"/>
                      <a:pt x="85" y="116"/>
                      <a:pt x="98" y="116"/>
                    </a:cubicBezTo>
                    <a:cubicBezTo>
                      <a:pt x="100" y="116"/>
                      <a:pt x="102" y="116"/>
                      <a:pt x="104" y="116"/>
                    </a:cubicBezTo>
                    <a:cubicBezTo>
                      <a:pt x="115" y="115"/>
                      <a:pt x="140" y="113"/>
                      <a:pt x="149" y="113"/>
                    </a:cubicBezTo>
                    <a:cubicBezTo>
                      <a:pt x="150" y="113"/>
                      <a:pt x="151" y="113"/>
                      <a:pt x="151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52" y="113"/>
                      <a:pt x="153" y="113"/>
                      <a:pt x="153" y="113"/>
                    </a:cubicBezTo>
                    <a:cubicBezTo>
                      <a:pt x="154" y="112"/>
                      <a:pt x="155" y="111"/>
                      <a:pt x="155" y="110"/>
                    </a:cubicBezTo>
                    <a:cubicBezTo>
                      <a:pt x="156" y="108"/>
                      <a:pt x="156" y="106"/>
                      <a:pt x="157" y="104"/>
                    </a:cubicBezTo>
                    <a:cubicBezTo>
                      <a:pt x="157" y="102"/>
                      <a:pt x="157" y="100"/>
                      <a:pt x="158" y="99"/>
                    </a:cubicBezTo>
                    <a:cubicBezTo>
                      <a:pt x="159" y="98"/>
                      <a:pt x="159" y="97"/>
                      <a:pt x="159" y="96"/>
                    </a:cubicBezTo>
                    <a:cubicBezTo>
                      <a:pt x="159" y="93"/>
                      <a:pt x="157" y="90"/>
                      <a:pt x="156" y="88"/>
                    </a:cubicBezTo>
                    <a:cubicBezTo>
                      <a:pt x="154" y="86"/>
                      <a:pt x="153" y="84"/>
                      <a:pt x="153" y="84"/>
                    </a:cubicBezTo>
                    <a:cubicBezTo>
                      <a:pt x="153" y="84"/>
                      <a:pt x="153" y="84"/>
                      <a:pt x="153" y="84"/>
                    </a:cubicBezTo>
                    <a:cubicBezTo>
                      <a:pt x="152" y="84"/>
                      <a:pt x="152" y="84"/>
                      <a:pt x="152" y="84"/>
                    </a:cubicBezTo>
                    <a:lnTo>
                      <a:pt x="152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4" name="Freeform 882"/>
              <p:cNvSpPr>
                <a:spLocks/>
              </p:cNvSpPr>
              <p:nvPr/>
            </p:nvSpPr>
            <p:spPr bwMode="auto">
              <a:xfrm>
                <a:off x="1649851" y="1272689"/>
                <a:ext cx="195263" cy="176213"/>
              </a:xfrm>
              <a:custGeom>
                <a:avLst/>
                <a:gdLst>
                  <a:gd name="T0" fmla="*/ 118 w 122"/>
                  <a:gd name="T1" fmla="*/ 17 h 110"/>
                  <a:gd name="T2" fmla="*/ 119 w 122"/>
                  <a:gd name="T3" fmla="*/ 25 h 110"/>
                  <a:gd name="T4" fmla="*/ 120 w 122"/>
                  <a:gd name="T5" fmla="*/ 37 h 110"/>
                  <a:gd name="T6" fmla="*/ 107 w 122"/>
                  <a:gd name="T7" fmla="*/ 34 h 110"/>
                  <a:gd name="T8" fmla="*/ 66 w 122"/>
                  <a:gd name="T9" fmla="*/ 23 h 110"/>
                  <a:gd name="T10" fmla="*/ 33 w 122"/>
                  <a:gd name="T11" fmla="*/ 49 h 110"/>
                  <a:gd name="T12" fmla="*/ 108 w 122"/>
                  <a:gd name="T13" fmla="*/ 84 h 110"/>
                  <a:gd name="T14" fmla="*/ 107 w 122"/>
                  <a:gd name="T15" fmla="*/ 105 h 110"/>
                  <a:gd name="T16" fmla="*/ 21 w 122"/>
                  <a:gd name="T17" fmla="*/ 78 h 110"/>
                  <a:gd name="T18" fmla="*/ 23 w 122"/>
                  <a:gd name="T19" fmla="*/ 20 h 110"/>
                  <a:gd name="T20" fmla="*/ 105 w 122"/>
                  <a:gd name="T21" fmla="*/ 9 h 110"/>
                  <a:gd name="T22" fmla="*/ 118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118" y="17"/>
                    </a:moveTo>
                    <a:cubicBezTo>
                      <a:pt x="118" y="17"/>
                      <a:pt x="122" y="22"/>
                      <a:pt x="119" y="25"/>
                    </a:cubicBezTo>
                    <a:cubicBezTo>
                      <a:pt x="117" y="27"/>
                      <a:pt x="120" y="37"/>
                      <a:pt x="120" y="37"/>
                    </a:cubicBezTo>
                    <a:cubicBezTo>
                      <a:pt x="120" y="37"/>
                      <a:pt x="113" y="40"/>
                      <a:pt x="107" y="34"/>
                    </a:cubicBezTo>
                    <a:cubicBezTo>
                      <a:pt x="101" y="28"/>
                      <a:pt x="87" y="20"/>
                      <a:pt x="66" y="23"/>
                    </a:cubicBezTo>
                    <a:cubicBezTo>
                      <a:pt x="46" y="27"/>
                      <a:pt x="33" y="35"/>
                      <a:pt x="33" y="49"/>
                    </a:cubicBezTo>
                    <a:cubicBezTo>
                      <a:pt x="33" y="49"/>
                      <a:pt x="38" y="85"/>
                      <a:pt x="108" y="84"/>
                    </a:cubicBezTo>
                    <a:cubicBezTo>
                      <a:pt x="108" y="84"/>
                      <a:pt x="114" y="96"/>
                      <a:pt x="107" y="105"/>
                    </a:cubicBezTo>
                    <a:cubicBezTo>
                      <a:pt x="107" y="105"/>
                      <a:pt x="55" y="110"/>
                      <a:pt x="21" y="78"/>
                    </a:cubicBezTo>
                    <a:cubicBezTo>
                      <a:pt x="13" y="71"/>
                      <a:pt x="0" y="41"/>
                      <a:pt x="23" y="20"/>
                    </a:cubicBezTo>
                    <a:cubicBezTo>
                      <a:pt x="46" y="0"/>
                      <a:pt x="96" y="3"/>
                      <a:pt x="105" y="9"/>
                    </a:cubicBezTo>
                    <a:cubicBezTo>
                      <a:pt x="114" y="15"/>
                      <a:pt x="118" y="17"/>
                      <a:pt x="118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5" name="Freeform 883"/>
              <p:cNvSpPr>
                <a:spLocks noEditPoints="1"/>
              </p:cNvSpPr>
              <p:nvPr/>
            </p:nvSpPr>
            <p:spPr bwMode="auto">
              <a:xfrm>
                <a:off x="1664139" y="1293326"/>
                <a:ext cx="179388" cy="155575"/>
              </a:xfrm>
              <a:custGeom>
                <a:avLst/>
                <a:gdLst>
                  <a:gd name="T0" fmla="*/ 110 w 112"/>
                  <a:gd name="T1" fmla="*/ 12 h 97"/>
                  <a:gd name="T2" fmla="*/ 110 w 112"/>
                  <a:gd name="T3" fmla="*/ 6 h 97"/>
                  <a:gd name="T4" fmla="*/ 110 w 112"/>
                  <a:gd name="T5" fmla="*/ 13 h 97"/>
                  <a:gd name="T6" fmla="*/ 110 w 112"/>
                  <a:gd name="T7" fmla="*/ 12 h 97"/>
                  <a:gd name="T8" fmla="*/ 98 w 112"/>
                  <a:gd name="T9" fmla="*/ 85 h 97"/>
                  <a:gd name="T10" fmla="*/ 12 w 112"/>
                  <a:gd name="T11" fmla="*/ 58 h 97"/>
                  <a:gd name="T12" fmla="*/ 2 w 112"/>
                  <a:gd name="T13" fmla="*/ 32 h 97"/>
                  <a:gd name="T14" fmla="*/ 12 w 112"/>
                  <a:gd name="T15" fmla="*/ 65 h 97"/>
                  <a:gd name="T16" fmla="*/ 98 w 112"/>
                  <a:gd name="T17" fmla="*/ 92 h 97"/>
                  <a:gd name="T18" fmla="*/ 101 w 112"/>
                  <a:gd name="T19" fmla="*/ 78 h 97"/>
                  <a:gd name="T20" fmla="*/ 98 w 112"/>
                  <a:gd name="T21" fmla="*/ 85 h 97"/>
                  <a:gd name="T22" fmla="*/ 98 w 112"/>
                  <a:gd name="T23" fmla="*/ 14 h 97"/>
                  <a:gd name="T24" fmla="*/ 57 w 112"/>
                  <a:gd name="T25" fmla="*/ 4 h 97"/>
                  <a:gd name="T26" fmla="*/ 24 w 112"/>
                  <a:gd name="T27" fmla="*/ 29 h 97"/>
                  <a:gd name="T28" fmla="*/ 25 w 112"/>
                  <a:gd name="T29" fmla="*/ 31 h 97"/>
                  <a:gd name="T30" fmla="*/ 57 w 112"/>
                  <a:gd name="T31" fmla="*/ 10 h 97"/>
                  <a:gd name="T32" fmla="*/ 98 w 112"/>
                  <a:gd name="T33" fmla="*/ 21 h 97"/>
                  <a:gd name="T34" fmla="*/ 111 w 112"/>
                  <a:gd name="T35" fmla="*/ 24 h 97"/>
                  <a:gd name="T36" fmla="*/ 110 w 112"/>
                  <a:gd name="T37" fmla="*/ 17 h 97"/>
                  <a:gd name="T38" fmla="*/ 98 w 112"/>
                  <a:gd name="T39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110" y="12"/>
                    </a:moveTo>
                    <a:cubicBezTo>
                      <a:pt x="112" y="10"/>
                      <a:pt x="111" y="7"/>
                      <a:pt x="110" y="6"/>
                    </a:cubicBezTo>
                    <a:cubicBezTo>
                      <a:pt x="109" y="7"/>
                      <a:pt x="110" y="10"/>
                      <a:pt x="110" y="13"/>
                    </a:cubicBezTo>
                    <a:lnTo>
                      <a:pt x="110" y="12"/>
                    </a:lnTo>
                    <a:close/>
                    <a:moveTo>
                      <a:pt x="98" y="85"/>
                    </a:moveTo>
                    <a:cubicBezTo>
                      <a:pt x="98" y="85"/>
                      <a:pt x="46" y="90"/>
                      <a:pt x="12" y="58"/>
                    </a:cubicBezTo>
                    <a:cubicBezTo>
                      <a:pt x="8" y="55"/>
                      <a:pt x="3" y="44"/>
                      <a:pt x="2" y="32"/>
                    </a:cubicBezTo>
                    <a:cubicBezTo>
                      <a:pt x="0" y="47"/>
                      <a:pt x="7" y="61"/>
                      <a:pt x="12" y="65"/>
                    </a:cubicBezTo>
                    <a:cubicBezTo>
                      <a:pt x="46" y="97"/>
                      <a:pt x="98" y="92"/>
                      <a:pt x="98" y="92"/>
                    </a:cubicBezTo>
                    <a:cubicBezTo>
                      <a:pt x="101" y="87"/>
                      <a:pt x="102" y="82"/>
                      <a:pt x="101" y="78"/>
                    </a:cubicBezTo>
                    <a:cubicBezTo>
                      <a:pt x="101" y="80"/>
                      <a:pt x="100" y="83"/>
                      <a:pt x="98" y="85"/>
                    </a:cubicBezTo>
                    <a:close/>
                    <a:moveTo>
                      <a:pt x="98" y="14"/>
                    </a:moveTo>
                    <a:cubicBezTo>
                      <a:pt x="92" y="8"/>
                      <a:pt x="78" y="0"/>
                      <a:pt x="57" y="4"/>
                    </a:cubicBezTo>
                    <a:cubicBezTo>
                      <a:pt x="37" y="7"/>
                      <a:pt x="24" y="15"/>
                      <a:pt x="24" y="29"/>
                    </a:cubicBezTo>
                    <a:cubicBezTo>
                      <a:pt x="24" y="29"/>
                      <a:pt x="24" y="30"/>
                      <a:pt x="25" y="31"/>
                    </a:cubicBezTo>
                    <a:cubicBezTo>
                      <a:pt x="27" y="20"/>
                      <a:pt x="40" y="13"/>
                      <a:pt x="57" y="10"/>
                    </a:cubicBezTo>
                    <a:cubicBezTo>
                      <a:pt x="78" y="7"/>
                      <a:pt x="92" y="15"/>
                      <a:pt x="98" y="21"/>
                    </a:cubicBezTo>
                    <a:cubicBezTo>
                      <a:pt x="104" y="27"/>
                      <a:pt x="111" y="24"/>
                      <a:pt x="111" y="24"/>
                    </a:cubicBezTo>
                    <a:cubicBezTo>
                      <a:pt x="111" y="24"/>
                      <a:pt x="110" y="20"/>
                      <a:pt x="110" y="17"/>
                    </a:cubicBezTo>
                    <a:cubicBezTo>
                      <a:pt x="107" y="18"/>
                      <a:pt x="102" y="19"/>
                      <a:pt x="98" y="1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6" name="Freeform 884"/>
              <p:cNvSpPr>
                <a:spLocks/>
              </p:cNvSpPr>
              <p:nvPr/>
            </p:nvSpPr>
            <p:spPr bwMode="auto">
              <a:xfrm>
                <a:off x="1695889" y="1306026"/>
                <a:ext cx="12700" cy="52388"/>
              </a:xfrm>
              <a:custGeom>
                <a:avLst/>
                <a:gdLst>
                  <a:gd name="T0" fmla="*/ 6 w 8"/>
                  <a:gd name="T1" fmla="*/ 31 h 32"/>
                  <a:gd name="T2" fmla="*/ 6 w 8"/>
                  <a:gd name="T3" fmla="*/ 31 h 32"/>
                  <a:gd name="T4" fmla="*/ 2 w 8"/>
                  <a:gd name="T5" fmla="*/ 17 h 32"/>
                  <a:gd name="T6" fmla="*/ 7 w 8"/>
                  <a:gd name="T7" fmla="*/ 2 h 32"/>
                  <a:gd name="T8" fmla="*/ 7 w 8"/>
                  <a:gd name="T9" fmla="*/ 1 h 32"/>
                  <a:gd name="T10" fmla="*/ 6 w 8"/>
                  <a:gd name="T11" fmla="*/ 1 h 32"/>
                  <a:gd name="T12" fmla="*/ 0 w 8"/>
                  <a:gd name="T13" fmla="*/ 17 h 32"/>
                  <a:gd name="T14" fmla="*/ 4 w 8"/>
                  <a:gd name="T15" fmla="*/ 32 h 32"/>
                  <a:gd name="T16" fmla="*/ 5 w 8"/>
                  <a:gd name="T17" fmla="*/ 32 h 32"/>
                  <a:gd name="T18" fmla="*/ 6 w 8"/>
                  <a:gd name="T1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6" y="31"/>
                    </a:moveTo>
                    <a:cubicBezTo>
                      <a:pt x="6" y="31"/>
                      <a:pt x="6" y="31"/>
                      <a:pt x="6" y="31"/>
                    </a:cubicBezTo>
                    <a:cubicBezTo>
                      <a:pt x="5" y="29"/>
                      <a:pt x="2" y="24"/>
                      <a:pt x="2" y="17"/>
                    </a:cubicBezTo>
                    <a:cubicBezTo>
                      <a:pt x="2" y="12"/>
                      <a:pt x="4" y="7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2" y="6"/>
                      <a:pt x="0" y="12"/>
                      <a:pt x="0" y="17"/>
                    </a:cubicBezTo>
                    <a:cubicBezTo>
                      <a:pt x="0" y="25"/>
                      <a:pt x="4" y="32"/>
                      <a:pt x="4" y="32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7" name="Freeform 885"/>
              <p:cNvSpPr>
                <a:spLocks/>
              </p:cNvSpPr>
              <p:nvPr/>
            </p:nvSpPr>
            <p:spPr bwMode="auto">
              <a:xfrm>
                <a:off x="1664139" y="1277451"/>
                <a:ext cx="180975" cy="166688"/>
              </a:xfrm>
              <a:custGeom>
                <a:avLst/>
                <a:gdLst>
                  <a:gd name="T0" fmla="*/ 108 w 113"/>
                  <a:gd name="T1" fmla="*/ 15 h 104"/>
                  <a:gd name="T2" fmla="*/ 109 w 113"/>
                  <a:gd name="T3" fmla="*/ 17 h 104"/>
                  <a:gd name="T4" fmla="*/ 109 w 113"/>
                  <a:gd name="T5" fmla="*/ 21 h 104"/>
                  <a:gd name="T6" fmla="*/ 110 w 113"/>
                  <a:gd name="T7" fmla="*/ 34 h 104"/>
                  <a:gd name="T8" fmla="*/ 110 w 113"/>
                  <a:gd name="T9" fmla="*/ 32 h 104"/>
                  <a:gd name="T10" fmla="*/ 106 w 113"/>
                  <a:gd name="T11" fmla="*/ 33 h 104"/>
                  <a:gd name="T12" fmla="*/ 67 w 113"/>
                  <a:gd name="T13" fmla="*/ 18 h 104"/>
                  <a:gd name="T14" fmla="*/ 32 w 113"/>
                  <a:gd name="T15" fmla="*/ 28 h 104"/>
                  <a:gd name="T16" fmla="*/ 23 w 113"/>
                  <a:gd name="T17" fmla="*/ 46 h 104"/>
                  <a:gd name="T18" fmla="*/ 23 w 113"/>
                  <a:gd name="T19" fmla="*/ 46 h 104"/>
                  <a:gd name="T20" fmla="*/ 98 w 113"/>
                  <a:gd name="T21" fmla="*/ 83 h 104"/>
                  <a:gd name="T22" fmla="*/ 99 w 113"/>
                  <a:gd name="T23" fmla="*/ 81 h 104"/>
                  <a:gd name="T24" fmla="*/ 98 w 113"/>
                  <a:gd name="T25" fmla="*/ 82 h 104"/>
                  <a:gd name="T26" fmla="*/ 97 w 113"/>
                  <a:gd name="T27" fmla="*/ 101 h 104"/>
                  <a:gd name="T28" fmla="*/ 98 w 113"/>
                  <a:gd name="T29" fmla="*/ 100 h 104"/>
                  <a:gd name="T30" fmla="*/ 89 w 113"/>
                  <a:gd name="T31" fmla="*/ 101 h 104"/>
                  <a:gd name="T32" fmla="*/ 7 w 113"/>
                  <a:gd name="T33" fmla="*/ 63 h 104"/>
                  <a:gd name="T34" fmla="*/ 15 w 113"/>
                  <a:gd name="T35" fmla="*/ 18 h 104"/>
                  <a:gd name="T36" fmla="*/ 85 w 113"/>
                  <a:gd name="T37" fmla="*/ 4 h 104"/>
                  <a:gd name="T38" fmla="*/ 108 w 113"/>
                  <a:gd name="T39" fmla="*/ 15 h 104"/>
                  <a:gd name="T40" fmla="*/ 108 w 113"/>
                  <a:gd name="T41" fmla="*/ 15 h 104"/>
                  <a:gd name="T42" fmla="*/ 110 w 113"/>
                  <a:gd name="T43" fmla="*/ 13 h 104"/>
                  <a:gd name="T44" fmla="*/ 97 w 113"/>
                  <a:gd name="T45" fmla="*/ 4 h 104"/>
                  <a:gd name="T46" fmla="*/ 68 w 113"/>
                  <a:gd name="T47" fmla="*/ 0 h 104"/>
                  <a:gd name="T48" fmla="*/ 0 w 113"/>
                  <a:gd name="T49" fmla="*/ 46 h 104"/>
                  <a:gd name="T50" fmla="*/ 11 w 113"/>
                  <a:gd name="T51" fmla="*/ 76 h 104"/>
                  <a:gd name="T52" fmla="*/ 98 w 113"/>
                  <a:gd name="T53" fmla="*/ 103 h 104"/>
                  <a:gd name="T54" fmla="*/ 99 w 113"/>
                  <a:gd name="T55" fmla="*/ 103 h 104"/>
                  <a:gd name="T56" fmla="*/ 100 w 113"/>
                  <a:gd name="T57" fmla="*/ 81 h 104"/>
                  <a:gd name="T58" fmla="*/ 99 w 113"/>
                  <a:gd name="T59" fmla="*/ 80 h 104"/>
                  <a:gd name="T60" fmla="*/ 36 w 113"/>
                  <a:gd name="T61" fmla="*/ 62 h 104"/>
                  <a:gd name="T62" fmla="*/ 26 w 113"/>
                  <a:gd name="T63" fmla="*/ 47 h 104"/>
                  <a:gd name="T64" fmla="*/ 26 w 113"/>
                  <a:gd name="T65" fmla="*/ 46 h 104"/>
                  <a:gd name="T66" fmla="*/ 24 w 113"/>
                  <a:gd name="T67" fmla="*/ 46 h 104"/>
                  <a:gd name="T68" fmla="*/ 26 w 113"/>
                  <a:gd name="T69" fmla="*/ 45 h 104"/>
                  <a:gd name="T70" fmla="*/ 58 w 113"/>
                  <a:gd name="T71" fmla="*/ 22 h 104"/>
                  <a:gd name="T72" fmla="*/ 97 w 113"/>
                  <a:gd name="T73" fmla="*/ 32 h 104"/>
                  <a:gd name="T74" fmla="*/ 112 w 113"/>
                  <a:gd name="T75" fmla="*/ 35 h 104"/>
                  <a:gd name="T76" fmla="*/ 113 w 113"/>
                  <a:gd name="T77" fmla="*/ 33 h 104"/>
                  <a:gd name="T78" fmla="*/ 111 w 113"/>
                  <a:gd name="T79" fmla="*/ 25 h 104"/>
                  <a:gd name="T80" fmla="*/ 113 w 113"/>
                  <a:gd name="T81" fmla="*/ 20 h 104"/>
                  <a:gd name="T82" fmla="*/ 110 w 113"/>
                  <a:gd name="T83" fmla="*/ 13 h 104"/>
                  <a:gd name="T84" fmla="*/ 110 w 113"/>
                  <a:gd name="T85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" h="104">
                    <a:moveTo>
                      <a:pt x="109" y="14"/>
                    </a:move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9" y="16"/>
                      <a:pt x="109" y="17"/>
                    </a:cubicBezTo>
                    <a:cubicBezTo>
                      <a:pt x="109" y="18"/>
                      <a:pt x="110" y="19"/>
                      <a:pt x="110" y="20"/>
                    </a:cubicBezTo>
                    <a:cubicBezTo>
                      <a:pt x="110" y="20"/>
                      <a:pt x="110" y="20"/>
                      <a:pt x="109" y="21"/>
                    </a:cubicBezTo>
                    <a:cubicBezTo>
                      <a:pt x="108" y="22"/>
                      <a:pt x="108" y="24"/>
                      <a:pt x="108" y="25"/>
                    </a:cubicBezTo>
                    <a:cubicBezTo>
                      <a:pt x="108" y="29"/>
                      <a:pt x="110" y="34"/>
                      <a:pt x="110" y="34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8" y="33"/>
                      <a:pt x="106" y="33"/>
                    </a:cubicBezTo>
                    <a:cubicBezTo>
                      <a:pt x="104" y="33"/>
                      <a:pt x="101" y="33"/>
                      <a:pt x="99" y="30"/>
                    </a:cubicBezTo>
                    <a:cubicBezTo>
                      <a:pt x="94" y="25"/>
                      <a:pt x="83" y="18"/>
                      <a:pt x="67" y="18"/>
                    </a:cubicBezTo>
                    <a:cubicBezTo>
                      <a:pt x="64" y="18"/>
                      <a:pt x="61" y="18"/>
                      <a:pt x="57" y="19"/>
                    </a:cubicBezTo>
                    <a:cubicBezTo>
                      <a:pt x="47" y="21"/>
                      <a:pt x="38" y="24"/>
                      <a:pt x="32" y="28"/>
                    </a:cubicBezTo>
                    <a:cubicBezTo>
                      <a:pt x="26" y="32"/>
                      <a:pt x="23" y="38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4" y="56"/>
                      <a:pt x="34" y="65"/>
                    </a:cubicBezTo>
                    <a:cubicBezTo>
                      <a:pt x="44" y="74"/>
                      <a:pt x="63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3"/>
                      <a:pt x="100" y="87"/>
                      <a:pt x="100" y="92"/>
                    </a:cubicBezTo>
                    <a:cubicBezTo>
                      <a:pt x="100" y="95"/>
                      <a:pt x="99" y="98"/>
                      <a:pt x="97" y="101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8" y="100"/>
                      <a:pt x="97" y="100"/>
                      <a:pt x="96" y="100"/>
                    </a:cubicBezTo>
                    <a:cubicBezTo>
                      <a:pt x="94" y="100"/>
                      <a:pt x="92" y="101"/>
                      <a:pt x="89" y="101"/>
                    </a:cubicBezTo>
                    <a:cubicBezTo>
                      <a:pt x="73" y="101"/>
                      <a:pt x="38" y="98"/>
                      <a:pt x="13" y="74"/>
                    </a:cubicBezTo>
                    <a:cubicBezTo>
                      <a:pt x="11" y="72"/>
                      <a:pt x="9" y="68"/>
                      <a:pt x="7" y="63"/>
                    </a:cubicBezTo>
                    <a:cubicBezTo>
                      <a:pt x="4" y="58"/>
                      <a:pt x="3" y="52"/>
                      <a:pt x="3" y="46"/>
                    </a:cubicBezTo>
                    <a:cubicBezTo>
                      <a:pt x="3" y="37"/>
                      <a:pt x="6" y="27"/>
                      <a:pt x="15" y="18"/>
                    </a:cubicBezTo>
                    <a:cubicBezTo>
                      <a:pt x="28" y="7"/>
                      <a:pt x="50" y="3"/>
                      <a:pt x="68" y="3"/>
                    </a:cubicBezTo>
                    <a:cubicBezTo>
                      <a:pt x="75" y="3"/>
                      <a:pt x="81" y="3"/>
                      <a:pt x="85" y="4"/>
                    </a:cubicBezTo>
                    <a:cubicBezTo>
                      <a:pt x="90" y="5"/>
                      <a:pt x="93" y="6"/>
                      <a:pt x="95" y="7"/>
                    </a:cubicBezTo>
                    <a:cubicBezTo>
                      <a:pt x="104" y="13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09" y="12"/>
                    </a:cubicBezTo>
                    <a:cubicBezTo>
                      <a:pt x="107" y="11"/>
                      <a:pt x="103" y="9"/>
                      <a:pt x="97" y="4"/>
                    </a:cubicBezTo>
                    <a:cubicBezTo>
                      <a:pt x="94" y="3"/>
                      <a:pt x="91" y="2"/>
                      <a:pt x="86" y="1"/>
                    </a:cubicBezTo>
                    <a:cubicBezTo>
                      <a:pt x="81" y="0"/>
                      <a:pt x="75" y="0"/>
                      <a:pt x="68" y="0"/>
                    </a:cubicBezTo>
                    <a:cubicBezTo>
                      <a:pt x="50" y="0"/>
                      <a:pt x="27" y="4"/>
                      <a:pt x="13" y="16"/>
                    </a:cubicBezTo>
                    <a:cubicBezTo>
                      <a:pt x="3" y="25"/>
                      <a:pt x="0" y="36"/>
                      <a:pt x="0" y="46"/>
                    </a:cubicBezTo>
                    <a:cubicBezTo>
                      <a:pt x="0" y="53"/>
                      <a:pt x="2" y="59"/>
                      <a:pt x="4" y="65"/>
                    </a:cubicBezTo>
                    <a:cubicBezTo>
                      <a:pt x="6" y="70"/>
                      <a:pt x="9" y="74"/>
                      <a:pt x="11" y="76"/>
                    </a:cubicBezTo>
                    <a:cubicBezTo>
                      <a:pt x="37" y="101"/>
                      <a:pt x="73" y="104"/>
                      <a:pt x="89" y="104"/>
                    </a:cubicBezTo>
                    <a:cubicBezTo>
                      <a:pt x="95" y="104"/>
                      <a:pt x="98" y="103"/>
                      <a:pt x="98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2" y="99"/>
                      <a:pt x="103" y="95"/>
                      <a:pt x="103" y="92"/>
                    </a:cubicBezTo>
                    <a:cubicBezTo>
                      <a:pt x="103" y="86"/>
                      <a:pt x="100" y="81"/>
                      <a:pt x="100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64" y="80"/>
                      <a:pt x="46" y="71"/>
                      <a:pt x="36" y="62"/>
                    </a:cubicBezTo>
                    <a:cubicBezTo>
                      <a:pt x="31" y="58"/>
                      <a:pt x="29" y="54"/>
                      <a:pt x="27" y="51"/>
                    </a:cubicBezTo>
                    <a:cubicBezTo>
                      <a:pt x="27" y="49"/>
                      <a:pt x="26" y="48"/>
                      <a:pt x="26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39"/>
                      <a:pt x="29" y="34"/>
                      <a:pt x="34" y="30"/>
                    </a:cubicBezTo>
                    <a:cubicBezTo>
                      <a:pt x="40" y="26"/>
                      <a:pt x="48" y="24"/>
                      <a:pt x="58" y="22"/>
                    </a:cubicBezTo>
                    <a:cubicBezTo>
                      <a:pt x="61" y="21"/>
                      <a:pt x="64" y="21"/>
                      <a:pt x="67" y="21"/>
                    </a:cubicBezTo>
                    <a:cubicBezTo>
                      <a:pt x="82" y="21"/>
                      <a:pt x="92" y="27"/>
                      <a:pt x="97" y="32"/>
                    </a:cubicBezTo>
                    <a:cubicBezTo>
                      <a:pt x="100" y="35"/>
                      <a:pt x="103" y="36"/>
                      <a:pt x="106" y="36"/>
                    </a:cubicBezTo>
                    <a:cubicBezTo>
                      <a:pt x="109" y="36"/>
                      <a:pt x="112" y="35"/>
                      <a:pt x="112" y="35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3" y="33"/>
                      <a:pt x="112" y="33"/>
                      <a:pt x="112" y="32"/>
                    </a:cubicBezTo>
                    <a:cubicBezTo>
                      <a:pt x="112" y="31"/>
                      <a:pt x="111" y="28"/>
                      <a:pt x="111" y="25"/>
                    </a:cubicBezTo>
                    <a:cubicBezTo>
                      <a:pt x="111" y="24"/>
                      <a:pt x="111" y="23"/>
                      <a:pt x="112" y="23"/>
                    </a:cubicBezTo>
                    <a:cubicBezTo>
                      <a:pt x="112" y="22"/>
                      <a:pt x="113" y="21"/>
                      <a:pt x="113" y="20"/>
                    </a:cubicBezTo>
                    <a:cubicBezTo>
                      <a:pt x="113" y="18"/>
                      <a:pt x="112" y="16"/>
                      <a:pt x="112" y="15"/>
                    </a:cubicBezTo>
                    <a:cubicBezTo>
                      <a:pt x="111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8" name="Freeform 886"/>
              <p:cNvSpPr>
                <a:spLocks/>
              </p:cNvSpPr>
              <p:nvPr/>
            </p:nvSpPr>
            <p:spPr bwMode="auto">
              <a:xfrm>
                <a:off x="1533964" y="1721951"/>
                <a:ext cx="7938" cy="39688"/>
              </a:xfrm>
              <a:custGeom>
                <a:avLst/>
                <a:gdLst>
                  <a:gd name="T0" fmla="*/ 4 w 5"/>
                  <a:gd name="T1" fmla="*/ 24 h 25"/>
                  <a:gd name="T2" fmla="*/ 4 w 5"/>
                  <a:gd name="T3" fmla="*/ 23 h 25"/>
                  <a:gd name="T4" fmla="*/ 2 w 5"/>
                  <a:gd name="T5" fmla="*/ 12 h 25"/>
                  <a:gd name="T6" fmla="*/ 4 w 5"/>
                  <a:gd name="T7" fmla="*/ 2 h 25"/>
                  <a:gd name="T8" fmla="*/ 4 w 5"/>
                  <a:gd name="T9" fmla="*/ 1 h 25"/>
                  <a:gd name="T10" fmla="*/ 3 w 5"/>
                  <a:gd name="T11" fmla="*/ 1 h 25"/>
                  <a:gd name="T12" fmla="*/ 0 w 5"/>
                  <a:gd name="T13" fmla="*/ 12 h 25"/>
                  <a:gd name="T14" fmla="*/ 2 w 5"/>
                  <a:gd name="T15" fmla="*/ 25 h 25"/>
                  <a:gd name="T16" fmla="*/ 4 w 5"/>
                  <a:gd name="T17" fmla="*/ 25 h 25"/>
                  <a:gd name="T18" fmla="*/ 4 w 5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5">
                    <a:moveTo>
                      <a:pt x="4" y="24"/>
                    </a:moveTo>
                    <a:cubicBezTo>
                      <a:pt x="4" y="24"/>
                      <a:pt x="4" y="24"/>
                      <a:pt x="4" y="23"/>
                    </a:cubicBezTo>
                    <a:cubicBezTo>
                      <a:pt x="3" y="21"/>
                      <a:pt x="2" y="16"/>
                      <a:pt x="2" y="12"/>
                    </a:cubicBezTo>
                    <a:cubicBezTo>
                      <a:pt x="2" y="8"/>
                      <a:pt x="2" y="5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8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" name="Freeform 887"/>
              <p:cNvSpPr>
                <a:spLocks/>
              </p:cNvSpPr>
              <p:nvPr/>
            </p:nvSpPr>
            <p:spPr bwMode="auto">
              <a:xfrm>
                <a:off x="1681601" y="1288564"/>
                <a:ext cx="52388" cy="104775"/>
              </a:xfrm>
              <a:custGeom>
                <a:avLst/>
                <a:gdLst>
                  <a:gd name="T0" fmla="*/ 33 w 33"/>
                  <a:gd name="T1" fmla="*/ 0 h 65"/>
                  <a:gd name="T2" fmla="*/ 8 w 33"/>
                  <a:gd name="T3" fmla="*/ 35 h 65"/>
                  <a:gd name="T4" fmla="*/ 26 w 33"/>
                  <a:gd name="T5" fmla="*/ 65 h 65"/>
                  <a:gd name="T6" fmla="*/ 5 w 33"/>
                  <a:gd name="T7" fmla="*/ 34 h 65"/>
                  <a:gd name="T8" fmla="*/ 33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33" y="0"/>
                    </a:moveTo>
                    <a:cubicBezTo>
                      <a:pt x="33" y="0"/>
                      <a:pt x="0" y="5"/>
                      <a:pt x="8" y="35"/>
                    </a:cubicBezTo>
                    <a:cubicBezTo>
                      <a:pt x="14" y="55"/>
                      <a:pt x="26" y="65"/>
                      <a:pt x="26" y="65"/>
                    </a:cubicBezTo>
                    <a:cubicBezTo>
                      <a:pt x="26" y="65"/>
                      <a:pt x="7" y="48"/>
                      <a:pt x="5" y="34"/>
                    </a:cubicBezTo>
                    <a:cubicBezTo>
                      <a:pt x="3" y="20"/>
                      <a:pt x="8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" name="Freeform 888"/>
              <p:cNvSpPr>
                <a:spLocks/>
              </p:cNvSpPr>
              <p:nvPr/>
            </p:nvSpPr>
            <p:spPr bwMode="auto">
              <a:xfrm>
                <a:off x="1633976" y="1377464"/>
                <a:ext cx="23813" cy="77788"/>
              </a:xfrm>
              <a:custGeom>
                <a:avLst/>
                <a:gdLst>
                  <a:gd name="T0" fmla="*/ 15 w 15"/>
                  <a:gd name="T1" fmla="*/ 0 h 49"/>
                  <a:gd name="T2" fmla="*/ 3 w 15"/>
                  <a:gd name="T3" fmla="*/ 17 h 49"/>
                  <a:gd name="T4" fmla="*/ 4 w 15"/>
                  <a:gd name="T5" fmla="*/ 34 h 49"/>
                  <a:gd name="T6" fmla="*/ 13 w 15"/>
                  <a:gd name="T7" fmla="*/ 49 h 49"/>
                  <a:gd name="T8" fmla="*/ 1 w 15"/>
                  <a:gd name="T9" fmla="*/ 19 h 49"/>
                  <a:gd name="T10" fmla="*/ 13 w 15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9">
                    <a:moveTo>
                      <a:pt x="15" y="0"/>
                    </a:moveTo>
                    <a:cubicBezTo>
                      <a:pt x="9" y="2"/>
                      <a:pt x="3" y="11"/>
                      <a:pt x="3" y="17"/>
                    </a:cubicBezTo>
                    <a:cubicBezTo>
                      <a:pt x="2" y="23"/>
                      <a:pt x="2" y="29"/>
                      <a:pt x="4" y="34"/>
                    </a:cubicBezTo>
                    <a:cubicBezTo>
                      <a:pt x="5" y="40"/>
                      <a:pt x="10" y="44"/>
                      <a:pt x="13" y="49"/>
                    </a:cubicBezTo>
                    <a:cubicBezTo>
                      <a:pt x="3" y="43"/>
                      <a:pt x="0" y="30"/>
                      <a:pt x="1" y="19"/>
                    </a:cubicBezTo>
                    <a:cubicBezTo>
                      <a:pt x="2" y="12"/>
                      <a:pt x="6" y="4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" name="Freeform 889"/>
              <p:cNvSpPr>
                <a:spLocks/>
              </p:cNvSpPr>
              <p:nvPr/>
            </p:nvSpPr>
            <p:spPr bwMode="auto">
              <a:xfrm>
                <a:off x="1595876" y="1455251"/>
                <a:ext cx="28575" cy="87313"/>
              </a:xfrm>
              <a:custGeom>
                <a:avLst/>
                <a:gdLst>
                  <a:gd name="T0" fmla="*/ 11 w 18"/>
                  <a:gd name="T1" fmla="*/ 0 h 54"/>
                  <a:gd name="T2" fmla="*/ 3 w 18"/>
                  <a:gd name="T3" fmla="*/ 25 h 54"/>
                  <a:gd name="T4" fmla="*/ 18 w 18"/>
                  <a:gd name="T5" fmla="*/ 54 h 54"/>
                  <a:gd name="T6" fmla="*/ 3 w 18"/>
                  <a:gd name="T7" fmla="*/ 40 h 54"/>
                  <a:gd name="T8" fmla="*/ 0 w 18"/>
                  <a:gd name="T9" fmla="*/ 25 h 54"/>
                  <a:gd name="T10" fmla="*/ 8 w 18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4">
                    <a:moveTo>
                      <a:pt x="11" y="0"/>
                    </a:moveTo>
                    <a:cubicBezTo>
                      <a:pt x="5" y="7"/>
                      <a:pt x="2" y="15"/>
                      <a:pt x="3" y="25"/>
                    </a:cubicBezTo>
                    <a:cubicBezTo>
                      <a:pt x="5" y="38"/>
                      <a:pt x="11" y="45"/>
                      <a:pt x="18" y="54"/>
                    </a:cubicBezTo>
                    <a:cubicBezTo>
                      <a:pt x="12" y="53"/>
                      <a:pt x="7" y="45"/>
                      <a:pt x="3" y="40"/>
                    </a:cubicBezTo>
                    <a:cubicBezTo>
                      <a:pt x="1" y="35"/>
                      <a:pt x="0" y="30"/>
                      <a:pt x="0" y="25"/>
                    </a:cubicBezTo>
                    <a:cubicBezTo>
                      <a:pt x="0" y="17"/>
                      <a:pt x="4" y="1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" name="Freeform 890"/>
              <p:cNvSpPr>
                <a:spLocks/>
              </p:cNvSpPr>
              <p:nvPr/>
            </p:nvSpPr>
            <p:spPr bwMode="auto">
              <a:xfrm>
                <a:off x="1556189" y="1545739"/>
                <a:ext cx="22225" cy="66675"/>
              </a:xfrm>
              <a:custGeom>
                <a:avLst/>
                <a:gdLst>
                  <a:gd name="T0" fmla="*/ 4 w 14"/>
                  <a:gd name="T1" fmla="*/ 0 h 42"/>
                  <a:gd name="T2" fmla="*/ 3 w 14"/>
                  <a:gd name="T3" fmla="*/ 21 h 42"/>
                  <a:gd name="T4" fmla="*/ 14 w 14"/>
                  <a:gd name="T5" fmla="*/ 42 h 42"/>
                  <a:gd name="T6" fmla="*/ 1 w 14"/>
                  <a:gd name="T7" fmla="*/ 19 h 42"/>
                  <a:gd name="T8" fmla="*/ 3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4" y="0"/>
                    </a:moveTo>
                    <a:cubicBezTo>
                      <a:pt x="2" y="7"/>
                      <a:pt x="1" y="14"/>
                      <a:pt x="3" y="21"/>
                    </a:cubicBezTo>
                    <a:cubicBezTo>
                      <a:pt x="4" y="28"/>
                      <a:pt x="9" y="36"/>
                      <a:pt x="14" y="42"/>
                    </a:cubicBezTo>
                    <a:cubicBezTo>
                      <a:pt x="6" y="39"/>
                      <a:pt x="3" y="26"/>
                      <a:pt x="1" y="19"/>
                    </a:cubicBezTo>
                    <a:cubicBezTo>
                      <a:pt x="0" y="13"/>
                      <a:pt x="1" y="8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" name="Freeform 891"/>
              <p:cNvSpPr>
                <a:spLocks/>
              </p:cNvSpPr>
              <p:nvPr/>
            </p:nvSpPr>
            <p:spPr bwMode="auto">
              <a:xfrm>
                <a:off x="1540314" y="1640989"/>
                <a:ext cx="23813" cy="60325"/>
              </a:xfrm>
              <a:custGeom>
                <a:avLst/>
                <a:gdLst>
                  <a:gd name="T0" fmla="*/ 8 w 15"/>
                  <a:gd name="T1" fmla="*/ 1 h 37"/>
                  <a:gd name="T2" fmla="*/ 3 w 15"/>
                  <a:gd name="T3" fmla="*/ 20 h 37"/>
                  <a:gd name="T4" fmla="*/ 15 w 15"/>
                  <a:gd name="T5" fmla="*/ 37 h 37"/>
                  <a:gd name="T6" fmla="*/ 2 w 15"/>
                  <a:gd name="T7" fmla="*/ 23 h 37"/>
                  <a:gd name="T8" fmla="*/ 7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8" y="1"/>
                    </a:moveTo>
                    <a:cubicBezTo>
                      <a:pt x="2" y="3"/>
                      <a:pt x="2" y="15"/>
                      <a:pt x="3" y="20"/>
                    </a:cubicBezTo>
                    <a:cubicBezTo>
                      <a:pt x="5" y="26"/>
                      <a:pt x="10" y="33"/>
                      <a:pt x="15" y="37"/>
                    </a:cubicBezTo>
                    <a:cubicBezTo>
                      <a:pt x="9" y="37"/>
                      <a:pt x="4" y="27"/>
                      <a:pt x="2" y="23"/>
                    </a:cubicBezTo>
                    <a:cubicBezTo>
                      <a:pt x="0" y="16"/>
                      <a:pt x="1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" name="Freeform 892"/>
              <p:cNvSpPr>
                <a:spLocks/>
              </p:cNvSpPr>
              <p:nvPr/>
            </p:nvSpPr>
            <p:spPr bwMode="auto">
              <a:xfrm>
                <a:off x="1526026" y="1729889"/>
                <a:ext cx="17463" cy="60325"/>
              </a:xfrm>
              <a:custGeom>
                <a:avLst/>
                <a:gdLst>
                  <a:gd name="T0" fmla="*/ 4 w 11"/>
                  <a:gd name="T1" fmla="*/ 0 h 38"/>
                  <a:gd name="T2" fmla="*/ 11 w 11"/>
                  <a:gd name="T3" fmla="*/ 38 h 38"/>
                  <a:gd name="T4" fmla="*/ 1 w 11"/>
                  <a:gd name="T5" fmla="*/ 17 h 38"/>
                  <a:gd name="T6" fmla="*/ 3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4" y="0"/>
                    </a:moveTo>
                    <a:cubicBezTo>
                      <a:pt x="0" y="13"/>
                      <a:pt x="4" y="27"/>
                      <a:pt x="11" y="38"/>
                    </a:cubicBezTo>
                    <a:cubicBezTo>
                      <a:pt x="5" y="34"/>
                      <a:pt x="2" y="24"/>
                      <a:pt x="1" y="17"/>
                    </a:cubicBezTo>
                    <a:cubicBezTo>
                      <a:pt x="1" y="12"/>
                      <a:pt x="4" y="7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" name="Freeform 893"/>
              <p:cNvSpPr>
                <a:spLocks/>
              </p:cNvSpPr>
              <p:nvPr/>
            </p:nvSpPr>
            <p:spPr bwMode="auto">
              <a:xfrm>
                <a:off x="1513326" y="1801326"/>
                <a:ext cx="19050" cy="74613"/>
              </a:xfrm>
              <a:custGeom>
                <a:avLst/>
                <a:gdLst>
                  <a:gd name="T0" fmla="*/ 9 w 12"/>
                  <a:gd name="T1" fmla="*/ 0 h 46"/>
                  <a:gd name="T2" fmla="*/ 4 w 12"/>
                  <a:gd name="T3" fmla="*/ 21 h 46"/>
                  <a:gd name="T4" fmla="*/ 8 w 12"/>
                  <a:gd name="T5" fmla="*/ 36 h 46"/>
                  <a:gd name="T6" fmla="*/ 12 w 12"/>
                  <a:gd name="T7" fmla="*/ 46 h 46"/>
                  <a:gd name="T8" fmla="*/ 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9" y="0"/>
                    </a:moveTo>
                    <a:cubicBezTo>
                      <a:pt x="3" y="6"/>
                      <a:pt x="3" y="14"/>
                      <a:pt x="4" y="21"/>
                    </a:cubicBezTo>
                    <a:cubicBezTo>
                      <a:pt x="5" y="26"/>
                      <a:pt x="6" y="31"/>
                      <a:pt x="8" y="36"/>
                    </a:cubicBezTo>
                    <a:cubicBezTo>
                      <a:pt x="9" y="39"/>
                      <a:pt x="12" y="43"/>
                      <a:pt x="12" y="46"/>
                    </a:cubicBezTo>
                    <a:cubicBezTo>
                      <a:pt x="5" y="40"/>
                      <a:pt x="2" y="30"/>
                      <a:pt x="1" y="21"/>
                    </a:cubicBezTo>
                    <a:cubicBezTo>
                      <a:pt x="0" y="17"/>
                      <a:pt x="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" name="Freeform 894"/>
              <p:cNvSpPr>
                <a:spLocks/>
              </p:cNvSpPr>
              <p:nvPr/>
            </p:nvSpPr>
            <p:spPr bwMode="auto">
              <a:xfrm>
                <a:off x="1522851" y="1907689"/>
                <a:ext cx="20638" cy="80963"/>
              </a:xfrm>
              <a:custGeom>
                <a:avLst/>
                <a:gdLst>
                  <a:gd name="T0" fmla="*/ 2 w 13"/>
                  <a:gd name="T1" fmla="*/ 0 h 51"/>
                  <a:gd name="T2" fmla="*/ 1 w 13"/>
                  <a:gd name="T3" fmla="*/ 6 h 51"/>
                  <a:gd name="T4" fmla="*/ 1 w 13"/>
                  <a:gd name="T5" fmla="*/ 16 h 51"/>
                  <a:gd name="T6" fmla="*/ 4 w 13"/>
                  <a:gd name="T7" fmla="*/ 30 h 51"/>
                  <a:gd name="T8" fmla="*/ 13 w 13"/>
                  <a:gd name="T9" fmla="*/ 51 h 51"/>
                  <a:gd name="T10" fmla="*/ 1 w 13"/>
                  <a:gd name="T11" fmla="*/ 22 h 51"/>
                  <a:gd name="T12" fmla="*/ 2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2" y="0"/>
                    </a:moveTo>
                    <a:cubicBezTo>
                      <a:pt x="2" y="2"/>
                      <a:pt x="1" y="4"/>
                      <a:pt x="1" y="6"/>
                    </a:cubicBezTo>
                    <a:cubicBezTo>
                      <a:pt x="0" y="9"/>
                      <a:pt x="1" y="12"/>
                      <a:pt x="1" y="16"/>
                    </a:cubicBezTo>
                    <a:cubicBezTo>
                      <a:pt x="1" y="21"/>
                      <a:pt x="2" y="26"/>
                      <a:pt x="4" y="30"/>
                    </a:cubicBezTo>
                    <a:cubicBezTo>
                      <a:pt x="6" y="38"/>
                      <a:pt x="11" y="44"/>
                      <a:pt x="13" y="51"/>
                    </a:cubicBezTo>
                    <a:cubicBezTo>
                      <a:pt x="6" y="44"/>
                      <a:pt x="2" y="33"/>
                      <a:pt x="1" y="22"/>
                    </a:cubicBezTo>
                    <a:cubicBezTo>
                      <a:pt x="1" y="16"/>
                      <a:pt x="0" y="9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" name="Freeform 895"/>
              <p:cNvSpPr>
                <a:spLocks/>
              </p:cNvSpPr>
              <p:nvPr/>
            </p:nvSpPr>
            <p:spPr bwMode="auto">
              <a:xfrm>
                <a:off x="1686364" y="1779101"/>
                <a:ext cx="141288" cy="76200"/>
              </a:xfrm>
              <a:custGeom>
                <a:avLst/>
                <a:gdLst>
                  <a:gd name="T0" fmla="*/ 0 w 88"/>
                  <a:gd name="T1" fmla="*/ 45 h 48"/>
                  <a:gd name="T2" fmla="*/ 22 w 88"/>
                  <a:gd name="T3" fmla="*/ 43 h 48"/>
                  <a:gd name="T4" fmla="*/ 40 w 88"/>
                  <a:gd name="T5" fmla="*/ 33 h 48"/>
                  <a:gd name="T6" fmla="*/ 62 w 88"/>
                  <a:gd name="T7" fmla="*/ 17 h 48"/>
                  <a:gd name="T8" fmla="*/ 76 w 88"/>
                  <a:gd name="T9" fmla="*/ 8 h 48"/>
                  <a:gd name="T10" fmla="*/ 88 w 88"/>
                  <a:gd name="T11" fmla="*/ 0 h 48"/>
                  <a:gd name="T12" fmla="*/ 75 w 88"/>
                  <a:gd name="T13" fmla="*/ 9 h 48"/>
                  <a:gd name="T14" fmla="*/ 57 w 88"/>
                  <a:gd name="T15" fmla="*/ 23 h 48"/>
                  <a:gd name="T16" fmla="*/ 35 w 88"/>
                  <a:gd name="T17" fmla="*/ 38 h 48"/>
                  <a:gd name="T18" fmla="*/ 16 w 88"/>
                  <a:gd name="T19" fmla="*/ 47 h 48"/>
                  <a:gd name="T20" fmla="*/ 8 w 88"/>
                  <a:gd name="T21" fmla="*/ 48 h 48"/>
                  <a:gd name="T22" fmla="*/ 1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0" y="45"/>
                    </a:moveTo>
                    <a:cubicBezTo>
                      <a:pt x="7" y="45"/>
                      <a:pt x="15" y="46"/>
                      <a:pt x="22" y="43"/>
                    </a:cubicBezTo>
                    <a:cubicBezTo>
                      <a:pt x="28" y="40"/>
                      <a:pt x="34" y="37"/>
                      <a:pt x="40" y="33"/>
                    </a:cubicBezTo>
                    <a:cubicBezTo>
                      <a:pt x="48" y="28"/>
                      <a:pt x="55" y="22"/>
                      <a:pt x="62" y="17"/>
                    </a:cubicBezTo>
                    <a:cubicBezTo>
                      <a:pt x="67" y="15"/>
                      <a:pt x="72" y="11"/>
                      <a:pt x="76" y="8"/>
                    </a:cubicBezTo>
                    <a:cubicBezTo>
                      <a:pt x="80" y="5"/>
                      <a:pt x="85" y="3"/>
                      <a:pt x="88" y="0"/>
                    </a:cubicBezTo>
                    <a:cubicBezTo>
                      <a:pt x="84" y="1"/>
                      <a:pt x="79" y="6"/>
                      <a:pt x="75" y="9"/>
                    </a:cubicBezTo>
                    <a:cubicBezTo>
                      <a:pt x="70" y="13"/>
                      <a:pt x="62" y="19"/>
                      <a:pt x="57" y="23"/>
                    </a:cubicBezTo>
                    <a:cubicBezTo>
                      <a:pt x="48" y="29"/>
                      <a:pt x="44" y="33"/>
                      <a:pt x="35" y="38"/>
                    </a:cubicBezTo>
                    <a:cubicBezTo>
                      <a:pt x="29" y="42"/>
                      <a:pt x="23" y="45"/>
                      <a:pt x="16" y="47"/>
                    </a:cubicBezTo>
                    <a:cubicBezTo>
                      <a:pt x="13" y="48"/>
                      <a:pt x="11" y="48"/>
                      <a:pt x="8" y="48"/>
                    </a:cubicBezTo>
                    <a:cubicBezTo>
                      <a:pt x="5" y="48"/>
                      <a:pt x="3" y="47"/>
                      <a:pt x="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" name="Freeform 896"/>
              <p:cNvSpPr>
                <a:spLocks/>
              </p:cNvSpPr>
              <p:nvPr/>
            </p:nvSpPr>
            <p:spPr bwMode="auto">
              <a:xfrm>
                <a:off x="1618101" y="2056914"/>
                <a:ext cx="33338" cy="22225"/>
              </a:xfrm>
              <a:custGeom>
                <a:avLst/>
                <a:gdLst>
                  <a:gd name="T0" fmla="*/ 0 w 21"/>
                  <a:gd name="T1" fmla="*/ 13 h 14"/>
                  <a:gd name="T2" fmla="*/ 12 w 21"/>
                  <a:gd name="T3" fmla="*/ 0 h 14"/>
                  <a:gd name="T4" fmla="*/ 0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0" y="13"/>
                    </a:moveTo>
                    <a:cubicBezTo>
                      <a:pt x="6" y="13"/>
                      <a:pt x="16" y="8"/>
                      <a:pt x="12" y="0"/>
                    </a:cubicBezTo>
                    <a:cubicBezTo>
                      <a:pt x="21" y="5"/>
                      <a:pt x="6" y="14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" name="Freeform 897"/>
              <p:cNvSpPr>
                <a:spLocks/>
              </p:cNvSpPr>
              <p:nvPr/>
            </p:nvSpPr>
            <p:spPr bwMode="auto">
              <a:xfrm>
                <a:off x="1610164" y="1999764"/>
                <a:ext cx="58738" cy="26988"/>
              </a:xfrm>
              <a:custGeom>
                <a:avLst/>
                <a:gdLst>
                  <a:gd name="T0" fmla="*/ 0 w 37"/>
                  <a:gd name="T1" fmla="*/ 13 h 17"/>
                  <a:gd name="T2" fmla="*/ 20 w 37"/>
                  <a:gd name="T3" fmla="*/ 10 h 17"/>
                  <a:gd name="T4" fmla="*/ 37 w 37"/>
                  <a:gd name="T5" fmla="*/ 0 h 17"/>
                  <a:gd name="T6" fmla="*/ 21 w 37"/>
                  <a:gd name="T7" fmla="*/ 13 h 17"/>
                  <a:gd name="T8" fmla="*/ 12 w 37"/>
                  <a:gd name="T9" fmla="*/ 15 h 17"/>
                  <a:gd name="T10" fmla="*/ 4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13"/>
                    </a:moveTo>
                    <a:cubicBezTo>
                      <a:pt x="6" y="16"/>
                      <a:pt x="14" y="13"/>
                      <a:pt x="20" y="10"/>
                    </a:cubicBezTo>
                    <a:cubicBezTo>
                      <a:pt x="26" y="7"/>
                      <a:pt x="31" y="3"/>
                      <a:pt x="37" y="0"/>
                    </a:cubicBezTo>
                    <a:cubicBezTo>
                      <a:pt x="32" y="5"/>
                      <a:pt x="27" y="9"/>
                      <a:pt x="21" y="13"/>
                    </a:cubicBezTo>
                    <a:cubicBezTo>
                      <a:pt x="18" y="14"/>
                      <a:pt x="16" y="14"/>
                      <a:pt x="12" y="15"/>
                    </a:cubicBezTo>
                    <a:cubicBezTo>
                      <a:pt x="8" y="16"/>
                      <a:pt x="7" y="17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" name="Freeform 898"/>
              <p:cNvSpPr>
                <a:spLocks/>
              </p:cNvSpPr>
              <p:nvPr/>
            </p:nvSpPr>
            <p:spPr bwMode="auto">
              <a:xfrm>
                <a:off x="1587939" y="2102951"/>
                <a:ext cx="46038" cy="33338"/>
              </a:xfrm>
              <a:custGeom>
                <a:avLst/>
                <a:gdLst>
                  <a:gd name="T0" fmla="*/ 17 w 28"/>
                  <a:gd name="T1" fmla="*/ 0 h 21"/>
                  <a:gd name="T2" fmla="*/ 13 w 28"/>
                  <a:gd name="T3" fmla="*/ 14 h 21"/>
                  <a:gd name="T4" fmla="*/ 0 w 28"/>
                  <a:gd name="T5" fmla="*/ 21 h 21"/>
                  <a:gd name="T6" fmla="*/ 17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7" y="0"/>
                    </a:moveTo>
                    <a:cubicBezTo>
                      <a:pt x="18" y="6"/>
                      <a:pt x="18" y="10"/>
                      <a:pt x="13" y="14"/>
                    </a:cubicBezTo>
                    <a:cubicBezTo>
                      <a:pt x="9" y="17"/>
                      <a:pt x="4" y="20"/>
                      <a:pt x="0" y="21"/>
                    </a:cubicBezTo>
                    <a:cubicBezTo>
                      <a:pt x="6" y="18"/>
                      <a:pt x="28" y="1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" name="Freeform 899"/>
              <p:cNvSpPr>
                <a:spLocks/>
              </p:cNvSpPr>
              <p:nvPr/>
            </p:nvSpPr>
            <p:spPr bwMode="auto">
              <a:xfrm>
                <a:off x="1648264" y="1893401"/>
                <a:ext cx="61913" cy="33338"/>
              </a:xfrm>
              <a:custGeom>
                <a:avLst/>
                <a:gdLst>
                  <a:gd name="T0" fmla="*/ 0 w 39"/>
                  <a:gd name="T1" fmla="*/ 21 h 21"/>
                  <a:gd name="T2" fmla="*/ 27 w 39"/>
                  <a:gd name="T3" fmla="*/ 17 h 21"/>
                  <a:gd name="T4" fmla="*/ 34 w 39"/>
                  <a:gd name="T5" fmla="*/ 12 h 21"/>
                  <a:gd name="T6" fmla="*/ 38 w 39"/>
                  <a:gd name="T7" fmla="*/ 0 h 21"/>
                  <a:gd name="T8" fmla="*/ 31 w 39"/>
                  <a:gd name="T9" fmla="*/ 18 h 21"/>
                  <a:gd name="T10" fmla="*/ 17 w 39"/>
                  <a:gd name="T11" fmla="*/ 20 h 21"/>
                  <a:gd name="T12" fmla="*/ 4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8" y="18"/>
                      <a:pt x="19" y="20"/>
                      <a:pt x="27" y="17"/>
                    </a:cubicBezTo>
                    <a:cubicBezTo>
                      <a:pt x="29" y="16"/>
                      <a:pt x="33" y="14"/>
                      <a:pt x="34" y="12"/>
                    </a:cubicBezTo>
                    <a:cubicBezTo>
                      <a:pt x="37" y="9"/>
                      <a:pt x="36" y="4"/>
                      <a:pt x="38" y="0"/>
                    </a:cubicBezTo>
                    <a:cubicBezTo>
                      <a:pt x="37" y="7"/>
                      <a:pt x="39" y="15"/>
                      <a:pt x="31" y="18"/>
                    </a:cubicBezTo>
                    <a:cubicBezTo>
                      <a:pt x="26" y="20"/>
                      <a:pt x="22" y="20"/>
                      <a:pt x="17" y="20"/>
                    </a:cubicBezTo>
                    <a:cubicBezTo>
                      <a:pt x="15" y="20"/>
                      <a:pt x="6" y="20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" name="Freeform 900"/>
              <p:cNvSpPr>
                <a:spLocks/>
              </p:cNvSpPr>
              <p:nvPr/>
            </p:nvSpPr>
            <p:spPr bwMode="auto">
              <a:xfrm>
                <a:off x="1657789" y="1745764"/>
                <a:ext cx="88900" cy="14288"/>
              </a:xfrm>
              <a:custGeom>
                <a:avLst/>
                <a:gdLst>
                  <a:gd name="T0" fmla="*/ 0 w 56"/>
                  <a:gd name="T1" fmla="*/ 0 h 9"/>
                  <a:gd name="T2" fmla="*/ 14 w 56"/>
                  <a:gd name="T3" fmla="*/ 4 h 9"/>
                  <a:gd name="T4" fmla="*/ 27 w 56"/>
                  <a:gd name="T5" fmla="*/ 6 h 9"/>
                  <a:gd name="T6" fmla="*/ 42 w 56"/>
                  <a:gd name="T7" fmla="*/ 5 h 9"/>
                  <a:gd name="T8" fmla="*/ 56 w 56"/>
                  <a:gd name="T9" fmla="*/ 2 h 9"/>
                  <a:gd name="T10" fmla="*/ 27 w 56"/>
                  <a:gd name="T11" fmla="*/ 8 h 9"/>
                  <a:gd name="T12" fmla="*/ 14 w 56"/>
                  <a:gd name="T13" fmla="*/ 7 h 9"/>
                  <a:gd name="T14" fmla="*/ 9 w 56"/>
                  <a:gd name="T15" fmla="*/ 6 h 9"/>
                  <a:gd name="T16" fmla="*/ 5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0" y="0"/>
                    </a:moveTo>
                    <a:cubicBezTo>
                      <a:pt x="2" y="3"/>
                      <a:pt x="10" y="3"/>
                      <a:pt x="14" y="4"/>
                    </a:cubicBezTo>
                    <a:cubicBezTo>
                      <a:pt x="19" y="5"/>
                      <a:pt x="22" y="6"/>
                      <a:pt x="27" y="6"/>
                    </a:cubicBezTo>
                    <a:cubicBezTo>
                      <a:pt x="32" y="6"/>
                      <a:pt x="37" y="6"/>
                      <a:pt x="42" y="5"/>
                    </a:cubicBezTo>
                    <a:cubicBezTo>
                      <a:pt x="47" y="4"/>
                      <a:pt x="53" y="4"/>
                      <a:pt x="56" y="2"/>
                    </a:cubicBezTo>
                    <a:cubicBezTo>
                      <a:pt x="49" y="9"/>
                      <a:pt x="36" y="8"/>
                      <a:pt x="27" y="8"/>
                    </a:cubicBezTo>
                    <a:cubicBezTo>
                      <a:pt x="23" y="8"/>
                      <a:pt x="18" y="7"/>
                      <a:pt x="14" y="7"/>
                    </a:cubicBezTo>
                    <a:cubicBezTo>
                      <a:pt x="11" y="7"/>
                      <a:pt x="12" y="7"/>
                      <a:pt x="9" y="6"/>
                    </a:cubicBezTo>
                    <a:cubicBezTo>
                      <a:pt x="8" y="5"/>
                      <a:pt x="7" y="3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" name="Freeform 901"/>
              <p:cNvSpPr>
                <a:spLocks/>
              </p:cNvSpPr>
              <p:nvPr/>
            </p:nvSpPr>
            <p:spPr bwMode="auto">
              <a:xfrm>
                <a:off x="1665726" y="1666389"/>
                <a:ext cx="122238" cy="25400"/>
              </a:xfrm>
              <a:custGeom>
                <a:avLst/>
                <a:gdLst>
                  <a:gd name="T0" fmla="*/ 0 w 76"/>
                  <a:gd name="T1" fmla="*/ 0 h 15"/>
                  <a:gd name="T2" fmla="*/ 76 w 76"/>
                  <a:gd name="T3" fmla="*/ 3 h 15"/>
                  <a:gd name="T4" fmla="*/ 0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cubicBezTo>
                      <a:pt x="0" y="0"/>
                      <a:pt x="36" y="12"/>
                      <a:pt x="76" y="3"/>
                    </a:cubicBezTo>
                    <a:cubicBezTo>
                      <a:pt x="76" y="3"/>
                      <a:pt x="3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" name="Freeform 902"/>
              <p:cNvSpPr>
                <a:spLocks/>
              </p:cNvSpPr>
              <p:nvPr/>
            </p:nvSpPr>
            <p:spPr bwMode="auto">
              <a:xfrm>
                <a:off x="1694301" y="1579076"/>
                <a:ext cx="125413" cy="23813"/>
              </a:xfrm>
              <a:custGeom>
                <a:avLst/>
                <a:gdLst>
                  <a:gd name="T0" fmla="*/ 0 w 78"/>
                  <a:gd name="T1" fmla="*/ 0 h 15"/>
                  <a:gd name="T2" fmla="*/ 78 w 78"/>
                  <a:gd name="T3" fmla="*/ 3 h 15"/>
                  <a:gd name="T4" fmla="*/ 0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0" y="0"/>
                    </a:moveTo>
                    <a:cubicBezTo>
                      <a:pt x="0" y="0"/>
                      <a:pt x="48" y="11"/>
                      <a:pt x="78" y="3"/>
                    </a:cubicBezTo>
                    <a:cubicBezTo>
                      <a:pt x="78" y="3"/>
                      <a:pt x="44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" name="Freeform 903"/>
              <p:cNvSpPr>
                <a:spLocks/>
              </p:cNvSpPr>
              <p:nvPr/>
            </p:nvSpPr>
            <p:spPr bwMode="auto">
              <a:xfrm>
                <a:off x="1729226" y="1499701"/>
                <a:ext cx="85725" cy="20638"/>
              </a:xfrm>
              <a:custGeom>
                <a:avLst/>
                <a:gdLst>
                  <a:gd name="T0" fmla="*/ 0 w 53"/>
                  <a:gd name="T1" fmla="*/ 0 h 13"/>
                  <a:gd name="T2" fmla="*/ 53 w 53"/>
                  <a:gd name="T3" fmla="*/ 6 h 13"/>
                  <a:gd name="T4" fmla="*/ 0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0" y="0"/>
                      <a:pt x="32" y="13"/>
                      <a:pt x="53" y="6"/>
                    </a:cubicBezTo>
                    <a:cubicBezTo>
                      <a:pt x="53" y="6"/>
                      <a:pt x="2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" name="Freeform 906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168 w 187"/>
                  <a:gd name="T1" fmla="*/ 107 h 107"/>
                  <a:gd name="T2" fmla="*/ 0 w 187"/>
                  <a:gd name="T3" fmla="*/ 21 h 107"/>
                  <a:gd name="T4" fmla="*/ 2 w 187"/>
                  <a:gd name="T5" fmla="*/ 0 h 107"/>
                  <a:gd name="T6" fmla="*/ 187 w 187"/>
                  <a:gd name="T7" fmla="*/ 99 h 107"/>
                  <a:gd name="T8" fmla="*/ 168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68" y="107"/>
                    </a:moveTo>
                    <a:cubicBezTo>
                      <a:pt x="104" y="65"/>
                      <a:pt x="0" y="21"/>
                      <a:pt x="0" y="2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20" y="47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9" name="Freeform 907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2 w 187"/>
                  <a:gd name="T1" fmla="*/ 0 h 107"/>
                  <a:gd name="T2" fmla="*/ 6 w 187"/>
                  <a:gd name="T3" fmla="*/ 2 h 107"/>
                  <a:gd name="T4" fmla="*/ 6 w 187"/>
                  <a:gd name="T5" fmla="*/ 16 h 107"/>
                  <a:gd name="T6" fmla="*/ 174 w 187"/>
                  <a:gd name="T7" fmla="*/ 101 h 107"/>
                  <a:gd name="T8" fmla="*/ 185 w 187"/>
                  <a:gd name="T9" fmla="*/ 98 h 107"/>
                  <a:gd name="T10" fmla="*/ 187 w 187"/>
                  <a:gd name="T11" fmla="*/ 99 h 107"/>
                  <a:gd name="T12" fmla="*/ 168 w 187"/>
                  <a:gd name="T13" fmla="*/ 107 h 107"/>
                  <a:gd name="T14" fmla="*/ 0 w 187"/>
                  <a:gd name="T15" fmla="*/ 21 h 107"/>
                  <a:gd name="T16" fmla="*/ 2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2" y="0"/>
                    </a:moveTo>
                    <a:cubicBezTo>
                      <a:pt x="2" y="0"/>
                      <a:pt x="3" y="1"/>
                      <a:pt x="6" y="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109" y="59"/>
                      <a:pt x="174" y="101"/>
                    </a:cubicBezTo>
                    <a:cubicBezTo>
                      <a:pt x="177" y="101"/>
                      <a:pt x="181" y="99"/>
                      <a:pt x="185" y="98"/>
                    </a:cubicBezTo>
                    <a:cubicBezTo>
                      <a:pt x="186" y="98"/>
                      <a:pt x="186" y="99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ubicBezTo>
                      <a:pt x="104" y="65"/>
                      <a:pt x="0" y="21"/>
                      <a:pt x="0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0" name="Freeform 908"/>
              <p:cNvSpPr>
                <a:spLocks/>
              </p:cNvSpPr>
              <p:nvPr/>
            </p:nvSpPr>
            <p:spPr bwMode="auto">
              <a:xfrm>
                <a:off x="1899089" y="1744176"/>
                <a:ext cx="306388" cy="176213"/>
              </a:xfrm>
              <a:custGeom>
                <a:avLst/>
                <a:gdLst>
                  <a:gd name="T0" fmla="*/ 169 w 191"/>
                  <a:gd name="T1" fmla="*/ 109 h 110"/>
                  <a:gd name="T2" fmla="*/ 170 w 191"/>
                  <a:gd name="T3" fmla="*/ 108 h 110"/>
                  <a:gd name="T4" fmla="*/ 2 w 191"/>
                  <a:gd name="T5" fmla="*/ 22 h 110"/>
                  <a:gd name="T6" fmla="*/ 1 w 191"/>
                  <a:gd name="T7" fmla="*/ 23 h 110"/>
                  <a:gd name="T8" fmla="*/ 3 w 191"/>
                  <a:gd name="T9" fmla="*/ 23 h 110"/>
                  <a:gd name="T10" fmla="*/ 4 w 191"/>
                  <a:gd name="T11" fmla="*/ 2 h 110"/>
                  <a:gd name="T12" fmla="*/ 3 w 191"/>
                  <a:gd name="T13" fmla="*/ 2 h 110"/>
                  <a:gd name="T14" fmla="*/ 2 w 191"/>
                  <a:gd name="T15" fmla="*/ 4 h 110"/>
                  <a:gd name="T16" fmla="*/ 7 w 191"/>
                  <a:gd name="T17" fmla="*/ 6 h 110"/>
                  <a:gd name="T18" fmla="*/ 187 w 191"/>
                  <a:gd name="T19" fmla="*/ 102 h 110"/>
                  <a:gd name="T20" fmla="*/ 188 w 191"/>
                  <a:gd name="T21" fmla="*/ 101 h 110"/>
                  <a:gd name="T22" fmla="*/ 187 w 191"/>
                  <a:gd name="T23" fmla="*/ 100 h 110"/>
                  <a:gd name="T24" fmla="*/ 185 w 191"/>
                  <a:gd name="T25" fmla="*/ 101 h 110"/>
                  <a:gd name="T26" fmla="*/ 169 w 191"/>
                  <a:gd name="T27" fmla="*/ 107 h 110"/>
                  <a:gd name="T28" fmla="*/ 169 w 191"/>
                  <a:gd name="T29" fmla="*/ 109 h 110"/>
                  <a:gd name="T30" fmla="*/ 170 w 191"/>
                  <a:gd name="T31" fmla="*/ 108 h 110"/>
                  <a:gd name="T32" fmla="*/ 169 w 191"/>
                  <a:gd name="T33" fmla="*/ 109 h 110"/>
                  <a:gd name="T34" fmla="*/ 170 w 191"/>
                  <a:gd name="T35" fmla="*/ 110 h 110"/>
                  <a:gd name="T36" fmla="*/ 182 w 191"/>
                  <a:gd name="T37" fmla="*/ 106 h 110"/>
                  <a:gd name="T38" fmla="*/ 189 w 191"/>
                  <a:gd name="T39" fmla="*/ 103 h 110"/>
                  <a:gd name="T40" fmla="*/ 191 w 191"/>
                  <a:gd name="T41" fmla="*/ 102 h 110"/>
                  <a:gd name="T42" fmla="*/ 189 w 191"/>
                  <a:gd name="T43" fmla="*/ 100 h 110"/>
                  <a:gd name="T44" fmla="*/ 3 w 191"/>
                  <a:gd name="T45" fmla="*/ 1 h 110"/>
                  <a:gd name="T46" fmla="*/ 1 w 191"/>
                  <a:gd name="T47" fmla="*/ 0 h 110"/>
                  <a:gd name="T48" fmla="*/ 0 w 191"/>
                  <a:gd name="T49" fmla="*/ 24 h 110"/>
                  <a:gd name="T50" fmla="*/ 1 w 191"/>
                  <a:gd name="T51" fmla="*/ 24 h 110"/>
                  <a:gd name="T52" fmla="*/ 5 w 191"/>
                  <a:gd name="T53" fmla="*/ 26 h 110"/>
                  <a:gd name="T54" fmla="*/ 169 w 191"/>
                  <a:gd name="T55" fmla="*/ 110 h 110"/>
                  <a:gd name="T56" fmla="*/ 169 w 191"/>
                  <a:gd name="T57" fmla="*/ 110 h 110"/>
                  <a:gd name="T58" fmla="*/ 170 w 191"/>
                  <a:gd name="T59" fmla="*/ 110 h 110"/>
                  <a:gd name="T60" fmla="*/ 169 w 191"/>
                  <a:gd name="T6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1" h="110">
                    <a:moveTo>
                      <a:pt x="169" y="109"/>
                    </a:move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05" y="65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31" y="15"/>
                      <a:pt x="129" y="57"/>
                      <a:pt x="187" y="102"/>
                    </a:cubicBezTo>
                    <a:cubicBezTo>
                      <a:pt x="188" y="101"/>
                      <a:pt x="188" y="101"/>
                      <a:pt x="188" y="101"/>
                    </a:cubicBezTo>
                    <a:cubicBezTo>
                      <a:pt x="187" y="100"/>
                      <a:pt x="187" y="100"/>
                      <a:pt x="187" y="100"/>
                    </a:cubicBezTo>
                    <a:cubicBezTo>
                      <a:pt x="187" y="100"/>
                      <a:pt x="187" y="100"/>
                      <a:pt x="185" y="101"/>
                    </a:cubicBezTo>
                    <a:cubicBezTo>
                      <a:pt x="182" y="103"/>
                      <a:pt x="174" y="106"/>
                      <a:pt x="169" y="107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3" y="110"/>
                      <a:pt x="178" y="108"/>
                      <a:pt x="182" y="106"/>
                    </a:cubicBezTo>
                    <a:cubicBezTo>
                      <a:pt x="186" y="104"/>
                      <a:pt x="189" y="103"/>
                      <a:pt x="189" y="103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22" y="48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2" y="25"/>
                      <a:pt x="5" y="26"/>
                    </a:cubicBezTo>
                    <a:cubicBezTo>
                      <a:pt x="26" y="35"/>
                      <a:pt x="112" y="73"/>
                      <a:pt x="169" y="110"/>
                    </a:cubicBezTo>
                    <a:cubicBezTo>
                      <a:pt x="169" y="110"/>
                      <a:pt x="169" y="110"/>
                      <a:pt x="169" y="110"/>
                    </a:cubicBezTo>
                    <a:cubicBezTo>
                      <a:pt x="170" y="110"/>
                      <a:pt x="170" y="110"/>
                      <a:pt x="170" y="110"/>
                    </a:cubicBezTo>
                    <a:lnTo>
                      <a:pt x="169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1" name="Freeform 909"/>
              <p:cNvSpPr>
                <a:spLocks/>
              </p:cNvSpPr>
              <p:nvPr/>
            </p:nvSpPr>
            <p:spPr bwMode="auto">
              <a:xfrm>
                <a:off x="2046726" y="1909276"/>
                <a:ext cx="158750" cy="109538"/>
              </a:xfrm>
              <a:custGeom>
                <a:avLst/>
                <a:gdLst>
                  <a:gd name="T0" fmla="*/ 99 w 99"/>
                  <a:gd name="T1" fmla="*/ 60 h 69"/>
                  <a:gd name="T2" fmla="*/ 73 w 99"/>
                  <a:gd name="T3" fmla="*/ 38 h 69"/>
                  <a:gd name="T4" fmla="*/ 5 w 99"/>
                  <a:gd name="T5" fmla="*/ 0 h 69"/>
                  <a:gd name="T6" fmla="*/ 0 w 99"/>
                  <a:gd name="T7" fmla="*/ 18 h 69"/>
                  <a:gd name="T8" fmla="*/ 85 w 99"/>
                  <a:gd name="T9" fmla="*/ 69 h 69"/>
                  <a:gd name="T10" fmla="*/ 99 w 99"/>
                  <a:gd name="T1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9">
                    <a:moveTo>
                      <a:pt x="99" y="60"/>
                    </a:moveTo>
                    <a:cubicBezTo>
                      <a:pt x="89" y="50"/>
                      <a:pt x="78" y="42"/>
                      <a:pt x="73" y="38"/>
                    </a:cubicBezTo>
                    <a:cubicBezTo>
                      <a:pt x="57" y="24"/>
                      <a:pt x="34" y="11"/>
                      <a:pt x="5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56" y="39"/>
                      <a:pt x="85" y="69"/>
                    </a:cubicBezTo>
                    <a:cubicBezTo>
                      <a:pt x="99" y="60"/>
                      <a:pt x="99" y="60"/>
                      <a:pt x="99" y="60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2" name="Freeform 910"/>
              <p:cNvSpPr>
                <a:spLocks/>
              </p:cNvSpPr>
              <p:nvPr/>
            </p:nvSpPr>
            <p:spPr bwMode="auto">
              <a:xfrm>
                <a:off x="2054664" y="1926739"/>
                <a:ext cx="150813" cy="87313"/>
              </a:xfrm>
              <a:custGeom>
                <a:avLst/>
                <a:gdLst>
                  <a:gd name="T0" fmla="*/ 0 w 94"/>
                  <a:gd name="T1" fmla="*/ 0 h 55"/>
                  <a:gd name="T2" fmla="*/ 65 w 94"/>
                  <a:gd name="T3" fmla="*/ 35 h 55"/>
                  <a:gd name="T4" fmla="*/ 83 w 94"/>
                  <a:gd name="T5" fmla="*/ 50 h 55"/>
                  <a:gd name="T6" fmla="*/ 91 w 94"/>
                  <a:gd name="T7" fmla="*/ 46 h 55"/>
                  <a:gd name="T8" fmla="*/ 94 w 94"/>
                  <a:gd name="T9" fmla="*/ 49 h 55"/>
                  <a:gd name="T10" fmla="*/ 78 w 94"/>
                  <a:gd name="T11" fmla="*/ 55 h 55"/>
                  <a:gd name="T12" fmla="*/ 59 w 94"/>
                  <a:gd name="T13" fmla="*/ 40 h 55"/>
                  <a:gd name="T14" fmla="*/ 0 w 94"/>
                  <a:gd name="T1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55">
                    <a:moveTo>
                      <a:pt x="0" y="0"/>
                    </a:moveTo>
                    <a:cubicBezTo>
                      <a:pt x="25" y="11"/>
                      <a:pt x="49" y="24"/>
                      <a:pt x="65" y="35"/>
                    </a:cubicBezTo>
                    <a:cubicBezTo>
                      <a:pt x="71" y="40"/>
                      <a:pt x="77" y="45"/>
                      <a:pt x="83" y="50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2" y="47"/>
                      <a:pt x="93" y="48"/>
                      <a:pt x="94" y="49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2" y="50"/>
                      <a:pt x="66" y="45"/>
                      <a:pt x="59" y="40"/>
                    </a:cubicBezTo>
                    <a:cubicBezTo>
                      <a:pt x="45" y="30"/>
                      <a:pt x="23" y="18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3" name="Freeform 911"/>
              <p:cNvSpPr>
                <a:spLocks/>
              </p:cNvSpPr>
              <p:nvPr/>
            </p:nvSpPr>
            <p:spPr bwMode="auto">
              <a:xfrm>
                <a:off x="2041964" y="1906101"/>
                <a:ext cx="166688" cy="100013"/>
              </a:xfrm>
              <a:custGeom>
                <a:avLst/>
                <a:gdLst>
                  <a:gd name="T0" fmla="*/ 1 w 104"/>
                  <a:gd name="T1" fmla="*/ 3 h 63"/>
                  <a:gd name="T2" fmla="*/ 75 w 104"/>
                  <a:gd name="T3" fmla="*/ 41 h 63"/>
                  <a:gd name="T4" fmla="*/ 101 w 104"/>
                  <a:gd name="T5" fmla="*/ 63 h 63"/>
                  <a:gd name="T6" fmla="*/ 103 w 104"/>
                  <a:gd name="T7" fmla="*/ 63 h 63"/>
                  <a:gd name="T8" fmla="*/ 103 w 104"/>
                  <a:gd name="T9" fmla="*/ 61 h 63"/>
                  <a:gd name="T10" fmla="*/ 77 w 104"/>
                  <a:gd name="T11" fmla="*/ 39 h 63"/>
                  <a:gd name="T12" fmla="*/ 2 w 104"/>
                  <a:gd name="T13" fmla="*/ 1 h 63"/>
                  <a:gd name="T14" fmla="*/ 0 w 104"/>
                  <a:gd name="T15" fmla="*/ 2 h 63"/>
                  <a:gd name="T16" fmla="*/ 1 w 104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3">
                    <a:moveTo>
                      <a:pt x="1" y="3"/>
                    </a:moveTo>
                    <a:cubicBezTo>
                      <a:pt x="30" y="15"/>
                      <a:pt x="59" y="28"/>
                      <a:pt x="75" y="41"/>
                    </a:cubicBezTo>
                    <a:cubicBezTo>
                      <a:pt x="80" y="45"/>
                      <a:pt x="90" y="53"/>
                      <a:pt x="101" y="63"/>
                    </a:cubicBezTo>
                    <a:cubicBezTo>
                      <a:pt x="101" y="63"/>
                      <a:pt x="102" y="63"/>
                      <a:pt x="103" y="63"/>
                    </a:cubicBezTo>
                    <a:cubicBezTo>
                      <a:pt x="104" y="62"/>
                      <a:pt x="104" y="61"/>
                      <a:pt x="103" y="61"/>
                    </a:cubicBezTo>
                    <a:cubicBezTo>
                      <a:pt x="92" y="50"/>
                      <a:pt x="82" y="43"/>
                      <a:pt x="77" y="39"/>
                    </a:cubicBezTo>
                    <a:cubicBezTo>
                      <a:pt x="61" y="25"/>
                      <a:pt x="31" y="12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4" name="Freeform 912"/>
              <p:cNvSpPr>
                <a:spLocks/>
              </p:cNvSpPr>
              <p:nvPr/>
            </p:nvSpPr>
            <p:spPr bwMode="auto">
              <a:xfrm>
                <a:off x="2043551" y="1931501"/>
                <a:ext cx="138113" cy="85725"/>
              </a:xfrm>
              <a:custGeom>
                <a:avLst/>
                <a:gdLst>
                  <a:gd name="T0" fmla="*/ 86 w 86"/>
                  <a:gd name="T1" fmla="*/ 51 h 54"/>
                  <a:gd name="T2" fmla="*/ 67 w 86"/>
                  <a:gd name="T3" fmla="*/ 36 h 54"/>
                  <a:gd name="T4" fmla="*/ 2 w 86"/>
                  <a:gd name="T5" fmla="*/ 0 h 54"/>
                  <a:gd name="T6" fmla="*/ 0 w 86"/>
                  <a:gd name="T7" fmla="*/ 1 h 54"/>
                  <a:gd name="T8" fmla="*/ 1 w 86"/>
                  <a:gd name="T9" fmla="*/ 3 h 54"/>
                  <a:gd name="T10" fmla="*/ 65 w 86"/>
                  <a:gd name="T11" fmla="*/ 39 h 54"/>
                  <a:gd name="T12" fmla="*/ 84 w 86"/>
                  <a:gd name="T13" fmla="*/ 53 h 54"/>
                  <a:gd name="T14" fmla="*/ 86 w 86"/>
                  <a:gd name="T15" fmla="*/ 53 h 54"/>
                  <a:gd name="T16" fmla="*/ 86 w 86"/>
                  <a:gd name="T1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4">
                    <a:moveTo>
                      <a:pt x="86" y="51"/>
                    </a:moveTo>
                    <a:cubicBezTo>
                      <a:pt x="80" y="46"/>
                      <a:pt x="74" y="41"/>
                      <a:pt x="67" y="36"/>
                    </a:cubicBezTo>
                    <a:cubicBezTo>
                      <a:pt x="51" y="25"/>
                      <a:pt x="27" y="1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4"/>
                      <a:pt x="50" y="28"/>
                      <a:pt x="65" y="39"/>
                    </a:cubicBezTo>
                    <a:cubicBezTo>
                      <a:pt x="72" y="43"/>
                      <a:pt x="78" y="48"/>
                      <a:pt x="84" y="53"/>
                    </a:cubicBezTo>
                    <a:cubicBezTo>
                      <a:pt x="84" y="54"/>
                      <a:pt x="85" y="54"/>
                      <a:pt x="86" y="53"/>
                    </a:cubicBezTo>
                    <a:cubicBezTo>
                      <a:pt x="86" y="53"/>
                      <a:pt x="86" y="52"/>
                      <a:pt x="86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5" name="Freeform 913"/>
              <p:cNvSpPr>
                <a:spLocks/>
              </p:cNvSpPr>
              <p:nvPr/>
            </p:nvSpPr>
            <p:spPr bwMode="auto">
              <a:xfrm>
                <a:off x="2199126" y="1925151"/>
                <a:ext cx="50800" cy="49213"/>
              </a:xfrm>
              <a:custGeom>
                <a:avLst/>
                <a:gdLst>
                  <a:gd name="T0" fmla="*/ 0 w 32"/>
                  <a:gd name="T1" fmla="*/ 8 h 31"/>
                  <a:gd name="T2" fmla="*/ 26 w 32"/>
                  <a:gd name="T3" fmla="*/ 31 h 31"/>
                  <a:gd name="T4" fmla="*/ 32 w 32"/>
                  <a:gd name="T5" fmla="*/ 17 h 31"/>
                  <a:gd name="T6" fmla="*/ 15 w 32"/>
                  <a:gd name="T7" fmla="*/ 0 h 31"/>
                  <a:gd name="T8" fmla="*/ 0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8"/>
                    </a:moveTo>
                    <a:cubicBezTo>
                      <a:pt x="11" y="16"/>
                      <a:pt x="20" y="24"/>
                      <a:pt x="26" y="31"/>
                    </a:cubicBezTo>
                    <a:cubicBezTo>
                      <a:pt x="26" y="31"/>
                      <a:pt x="32" y="20"/>
                      <a:pt x="32" y="17"/>
                    </a:cubicBezTo>
                    <a:cubicBezTo>
                      <a:pt x="27" y="11"/>
                      <a:pt x="22" y="6"/>
                      <a:pt x="15" y="0"/>
                    </a:cubicBezTo>
                    <a:cubicBezTo>
                      <a:pt x="15" y="0"/>
                      <a:pt x="10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6" name="Freeform 914"/>
              <p:cNvSpPr>
                <a:spLocks/>
              </p:cNvSpPr>
              <p:nvPr/>
            </p:nvSpPr>
            <p:spPr bwMode="auto">
              <a:xfrm>
                <a:off x="1910201" y="1590189"/>
                <a:ext cx="330200" cy="200025"/>
              </a:xfrm>
              <a:custGeom>
                <a:avLst/>
                <a:gdLst>
                  <a:gd name="T0" fmla="*/ 201 w 206"/>
                  <a:gd name="T1" fmla="*/ 125 h 125"/>
                  <a:gd name="T2" fmla="*/ 0 w 206"/>
                  <a:gd name="T3" fmla="*/ 15 h 125"/>
                  <a:gd name="T4" fmla="*/ 0 w 206"/>
                  <a:gd name="T5" fmla="*/ 0 h 125"/>
                  <a:gd name="T6" fmla="*/ 206 w 206"/>
                  <a:gd name="T7" fmla="*/ 115 h 125"/>
                  <a:gd name="T8" fmla="*/ 201 w 206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5">
                    <a:moveTo>
                      <a:pt x="201" y="125"/>
                    </a:move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32" y="34"/>
                      <a:pt x="206" y="115"/>
                    </a:cubicBezTo>
                    <a:cubicBezTo>
                      <a:pt x="206" y="115"/>
                      <a:pt x="203" y="123"/>
                      <a:pt x="201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7" name="Freeform 915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171 w 183"/>
                  <a:gd name="T1" fmla="*/ 106 h 106"/>
                  <a:gd name="T2" fmla="*/ 0 w 183"/>
                  <a:gd name="T3" fmla="*/ 15 h 106"/>
                  <a:gd name="T4" fmla="*/ 0 w 183"/>
                  <a:gd name="T5" fmla="*/ 0 h 106"/>
                  <a:gd name="T6" fmla="*/ 183 w 183"/>
                  <a:gd name="T7" fmla="*/ 100 h 106"/>
                  <a:gd name="T8" fmla="*/ 171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71" y="106"/>
                    </a:move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6" y="40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8" name="Freeform 916"/>
              <p:cNvSpPr>
                <a:spLocks/>
              </p:cNvSpPr>
              <p:nvPr/>
            </p:nvSpPr>
            <p:spPr bwMode="auto">
              <a:xfrm>
                <a:off x="2205476" y="1826726"/>
                <a:ext cx="42863" cy="53975"/>
              </a:xfrm>
              <a:custGeom>
                <a:avLst/>
                <a:gdLst>
                  <a:gd name="T0" fmla="*/ 0 w 27"/>
                  <a:gd name="T1" fmla="*/ 8 h 33"/>
                  <a:gd name="T2" fmla="*/ 14 w 27"/>
                  <a:gd name="T3" fmla="*/ 23 h 33"/>
                  <a:gd name="T4" fmla="*/ 20 w 27"/>
                  <a:gd name="T5" fmla="*/ 33 h 33"/>
                  <a:gd name="T6" fmla="*/ 27 w 27"/>
                  <a:gd name="T7" fmla="*/ 22 h 33"/>
                  <a:gd name="T8" fmla="*/ 9 w 27"/>
                  <a:gd name="T9" fmla="*/ 0 h 33"/>
                  <a:gd name="T10" fmla="*/ 0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0" y="8"/>
                    </a:moveTo>
                    <a:cubicBezTo>
                      <a:pt x="5" y="14"/>
                      <a:pt x="10" y="18"/>
                      <a:pt x="14" y="23"/>
                    </a:cubicBezTo>
                    <a:cubicBezTo>
                      <a:pt x="16" y="26"/>
                      <a:pt x="18" y="29"/>
                      <a:pt x="20" y="33"/>
                    </a:cubicBezTo>
                    <a:cubicBezTo>
                      <a:pt x="23" y="30"/>
                      <a:pt x="27" y="22"/>
                      <a:pt x="27" y="22"/>
                    </a:cubicBezTo>
                    <a:cubicBezTo>
                      <a:pt x="22" y="14"/>
                      <a:pt x="16" y="7"/>
                      <a:pt x="9" y="0"/>
                    </a:cubicBezTo>
                    <a:cubicBezTo>
                      <a:pt x="9" y="0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9" name="Freeform 917"/>
              <p:cNvSpPr>
                <a:spLocks/>
              </p:cNvSpPr>
              <p:nvPr/>
            </p:nvSpPr>
            <p:spPr bwMode="auto">
              <a:xfrm>
                <a:off x="2205476" y="2029926"/>
                <a:ext cx="36513" cy="36513"/>
              </a:xfrm>
              <a:custGeom>
                <a:avLst/>
                <a:gdLst>
                  <a:gd name="T0" fmla="*/ 0 w 23"/>
                  <a:gd name="T1" fmla="*/ 8 h 22"/>
                  <a:gd name="T2" fmla="*/ 10 w 23"/>
                  <a:gd name="T3" fmla="*/ 22 h 22"/>
                  <a:gd name="T4" fmla="*/ 23 w 23"/>
                  <a:gd name="T5" fmla="*/ 12 h 22"/>
                  <a:gd name="T6" fmla="*/ 15 w 23"/>
                  <a:gd name="T7" fmla="*/ 0 h 22"/>
                  <a:gd name="T8" fmla="*/ 0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8"/>
                    </a:moveTo>
                    <a:cubicBezTo>
                      <a:pt x="4" y="13"/>
                      <a:pt x="7" y="18"/>
                      <a:pt x="10" y="22"/>
                    </a:cubicBezTo>
                    <a:cubicBezTo>
                      <a:pt x="20" y="16"/>
                      <a:pt x="23" y="12"/>
                      <a:pt x="23" y="12"/>
                    </a:cubicBezTo>
                    <a:cubicBezTo>
                      <a:pt x="21" y="8"/>
                      <a:pt x="18" y="4"/>
                      <a:pt x="15" y="0"/>
                    </a:cubicBezTo>
                    <a:cubicBezTo>
                      <a:pt x="15" y="0"/>
                      <a:pt x="8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0" name="Freeform 918"/>
              <p:cNvSpPr>
                <a:spLocks/>
              </p:cNvSpPr>
              <p:nvPr/>
            </p:nvSpPr>
            <p:spPr bwMode="auto">
              <a:xfrm>
                <a:off x="2199126" y="1933089"/>
                <a:ext cx="47625" cy="41275"/>
              </a:xfrm>
              <a:custGeom>
                <a:avLst/>
                <a:gdLst>
                  <a:gd name="T0" fmla="*/ 8 w 30"/>
                  <a:gd name="T1" fmla="*/ 0 h 26"/>
                  <a:gd name="T2" fmla="*/ 30 w 30"/>
                  <a:gd name="T3" fmla="*/ 19 h 26"/>
                  <a:gd name="T4" fmla="*/ 26 w 30"/>
                  <a:gd name="T5" fmla="*/ 26 h 26"/>
                  <a:gd name="T6" fmla="*/ 0 w 30"/>
                  <a:gd name="T7" fmla="*/ 3 h 26"/>
                  <a:gd name="T8" fmla="*/ 8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8" y="0"/>
                    </a:moveTo>
                    <a:cubicBezTo>
                      <a:pt x="17" y="6"/>
                      <a:pt x="24" y="13"/>
                      <a:pt x="30" y="19"/>
                    </a:cubicBezTo>
                    <a:cubicBezTo>
                      <a:pt x="28" y="22"/>
                      <a:pt x="26" y="26"/>
                      <a:pt x="26" y="26"/>
                    </a:cubicBezTo>
                    <a:cubicBezTo>
                      <a:pt x="20" y="19"/>
                      <a:pt x="11" y="11"/>
                      <a:pt x="0" y="3"/>
                    </a:cubicBezTo>
                    <a:cubicBezTo>
                      <a:pt x="3" y="2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1" name="Freeform 919"/>
              <p:cNvSpPr>
                <a:spLocks/>
              </p:cNvSpPr>
              <p:nvPr/>
            </p:nvSpPr>
            <p:spPr bwMode="auto">
              <a:xfrm>
                <a:off x="1910201" y="1590189"/>
                <a:ext cx="323850" cy="200025"/>
              </a:xfrm>
              <a:custGeom>
                <a:avLst/>
                <a:gdLst>
                  <a:gd name="T0" fmla="*/ 5 w 202"/>
                  <a:gd name="T1" fmla="*/ 2 h 125"/>
                  <a:gd name="T2" fmla="*/ 5 w 202"/>
                  <a:gd name="T3" fmla="*/ 10 h 125"/>
                  <a:gd name="T4" fmla="*/ 202 w 202"/>
                  <a:gd name="T5" fmla="*/ 122 h 125"/>
                  <a:gd name="T6" fmla="*/ 201 w 202"/>
                  <a:gd name="T7" fmla="*/ 125 h 125"/>
                  <a:gd name="T8" fmla="*/ 0 w 202"/>
                  <a:gd name="T9" fmla="*/ 15 h 125"/>
                  <a:gd name="T10" fmla="*/ 0 w 202"/>
                  <a:gd name="T11" fmla="*/ 0 h 125"/>
                  <a:gd name="T12" fmla="*/ 5 w 202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" h="125">
                    <a:moveTo>
                      <a:pt x="5" y="2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1" y="22"/>
                      <a:pt x="168" y="83"/>
                      <a:pt x="202" y="122"/>
                    </a:cubicBezTo>
                    <a:cubicBezTo>
                      <a:pt x="201" y="125"/>
                      <a:pt x="202" y="124"/>
                      <a:pt x="201" y="125"/>
                    </a:cubicBez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5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2" name="Freeform 920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6 w 183"/>
                  <a:gd name="T1" fmla="*/ 2 h 106"/>
                  <a:gd name="T2" fmla="*/ 6 w 183"/>
                  <a:gd name="T3" fmla="*/ 10 h 106"/>
                  <a:gd name="T4" fmla="*/ 176 w 183"/>
                  <a:gd name="T5" fmla="*/ 101 h 106"/>
                  <a:gd name="T6" fmla="*/ 182 w 183"/>
                  <a:gd name="T7" fmla="*/ 99 h 106"/>
                  <a:gd name="T8" fmla="*/ 183 w 183"/>
                  <a:gd name="T9" fmla="*/ 100 h 106"/>
                  <a:gd name="T10" fmla="*/ 171 w 183"/>
                  <a:gd name="T11" fmla="*/ 106 h 106"/>
                  <a:gd name="T12" fmla="*/ 0 w 183"/>
                  <a:gd name="T13" fmla="*/ 15 h 106"/>
                  <a:gd name="T14" fmla="*/ 0 w 183"/>
                  <a:gd name="T15" fmla="*/ 0 h 106"/>
                  <a:gd name="T16" fmla="*/ 6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6" y="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8" y="16"/>
                      <a:pt x="130" y="63"/>
                      <a:pt x="176" y="101"/>
                    </a:cubicBezTo>
                    <a:cubicBezTo>
                      <a:pt x="178" y="101"/>
                      <a:pt x="180" y="100"/>
                      <a:pt x="182" y="99"/>
                    </a:cubicBezTo>
                    <a:cubicBezTo>
                      <a:pt x="182" y="99"/>
                      <a:pt x="183" y="99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3" name="Freeform 921"/>
              <p:cNvSpPr>
                <a:spLocks/>
              </p:cNvSpPr>
              <p:nvPr/>
            </p:nvSpPr>
            <p:spPr bwMode="auto">
              <a:xfrm>
                <a:off x="2205476" y="1833076"/>
                <a:ext cx="39688" cy="47625"/>
              </a:xfrm>
              <a:custGeom>
                <a:avLst/>
                <a:gdLst>
                  <a:gd name="T0" fmla="*/ 6 w 25"/>
                  <a:gd name="T1" fmla="*/ 0 h 29"/>
                  <a:gd name="T2" fmla="*/ 19 w 25"/>
                  <a:gd name="T3" fmla="*/ 13 h 29"/>
                  <a:gd name="T4" fmla="*/ 25 w 25"/>
                  <a:gd name="T5" fmla="*/ 22 h 29"/>
                  <a:gd name="T6" fmla="*/ 20 w 25"/>
                  <a:gd name="T7" fmla="*/ 29 h 29"/>
                  <a:gd name="T8" fmla="*/ 14 w 25"/>
                  <a:gd name="T9" fmla="*/ 19 h 29"/>
                  <a:gd name="T10" fmla="*/ 0 w 25"/>
                  <a:gd name="T11" fmla="*/ 4 h 29"/>
                  <a:gd name="T12" fmla="*/ 6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6" y="0"/>
                    </a:moveTo>
                    <a:cubicBezTo>
                      <a:pt x="11" y="5"/>
                      <a:pt x="15" y="9"/>
                      <a:pt x="19" y="13"/>
                    </a:cubicBezTo>
                    <a:cubicBezTo>
                      <a:pt x="21" y="16"/>
                      <a:pt x="23" y="19"/>
                      <a:pt x="25" y="22"/>
                    </a:cubicBezTo>
                    <a:cubicBezTo>
                      <a:pt x="23" y="24"/>
                      <a:pt x="22" y="27"/>
                      <a:pt x="20" y="29"/>
                    </a:cubicBezTo>
                    <a:cubicBezTo>
                      <a:pt x="18" y="25"/>
                      <a:pt x="16" y="22"/>
                      <a:pt x="14" y="19"/>
                    </a:cubicBezTo>
                    <a:cubicBezTo>
                      <a:pt x="10" y="14"/>
                      <a:pt x="5" y="10"/>
                      <a:pt x="0" y="4"/>
                    </a:cubicBezTo>
                    <a:cubicBezTo>
                      <a:pt x="1" y="4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4" name="Freeform 922"/>
              <p:cNvSpPr>
                <a:spLocks/>
              </p:cNvSpPr>
              <p:nvPr/>
            </p:nvSpPr>
            <p:spPr bwMode="auto">
              <a:xfrm>
                <a:off x="2205476" y="2037864"/>
                <a:ext cx="36513" cy="28575"/>
              </a:xfrm>
              <a:custGeom>
                <a:avLst/>
                <a:gdLst>
                  <a:gd name="T0" fmla="*/ 7 w 23"/>
                  <a:gd name="T1" fmla="*/ 0 h 17"/>
                  <a:gd name="T2" fmla="*/ 15 w 23"/>
                  <a:gd name="T3" fmla="*/ 12 h 17"/>
                  <a:gd name="T4" fmla="*/ 23 w 23"/>
                  <a:gd name="T5" fmla="*/ 7 h 17"/>
                  <a:gd name="T6" fmla="*/ 23 w 23"/>
                  <a:gd name="T7" fmla="*/ 7 h 17"/>
                  <a:gd name="T8" fmla="*/ 10 w 23"/>
                  <a:gd name="T9" fmla="*/ 17 h 17"/>
                  <a:gd name="T10" fmla="*/ 0 w 23"/>
                  <a:gd name="T11" fmla="*/ 3 h 17"/>
                  <a:gd name="T12" fmla="*/ 7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7" y="0"/>
                    </a:moveTo>
                    <a:cubicBezTo>
                      <a:pt x="10" y="4"/>
                      <a:pt x="13" y="8"/>
                      <a:pt x="15" y="12"/>
                    </a:cubicBezTo>
                    <a:cubicBezTo>
                      <a:pt x="18" y="10"/>
                      <a:pt x="21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0" y="11"/>
                      <a:pt x="10" y="17"/>
                    </a:cubicBezTo>
                    <a:cubicBezTo>
                      <a:pt x="7" y="13"/>
                      <a:pt x="4" y="8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5" name="Freeform 923"/>
              <p:cNvSpPr>
                <a:spLocks/>
              </p:cNvSpPr>
              <p:nvPr/>
            </p:nvSpPr>
            <p:spPr bwMode="auto">
              <a:xfrm>
                <a:off x="2194364" y="1921976"/>
                <a:ext cx="57150" cy="55563"/>
              </a:xfrm>
              <a:custGeom>
                <a:avLst/>
                <a:gdLst>
                  <a:gd name="T0" fmla="*/ 3 w 36"/>
                  <a:gd name="T1" fmla="*/ 10 h 35"/>
                  <a:gd name="T2" fmla="*/ 2 w 36"/>
                  <a:gd name="T3" fmla="*/ 11 h 35"/>
                  <a:gd name="T4" fmla="*/ 28 w 36"/>
                  <a:gd name="T5" fmla="*/ 34 h 35"/>
                  <a:gd name="T6" fmla="*/ 29 w 36"/>
                  <a:gd name="T7" fmla="*/ 35 h 35"/>
                  <a:gd name="T8" fmla="*/ 30 w 36"/>
                  <a:gd name="T9" fmla="*/ 34 h 35"/>
                  <a:gd name="T10" fmla="*/ 33 w 36"/>
                  <a:gd name="T11" fmla="*/ 28 h 35"/>
                  <a:gd name="T12" fmla="*/ 35 w 36"/>
                  <a:gd name="T13" fmla="*/ 24 h 35"/>
                  <a:gd name="T14" fmla="*/ 36 w 36"/>
                  <a:gd name="T15" fmla="*/ 20 h 35"/>
                  <a:gd name="T16" fmla="*/ 36 w 36"/>
                  <a:gd name="T17" fmla="*/ 19 h 35"/>
                  <a:gd name="T18" fmla="*/ 36 w 36"/>
                  <a:gd name="T19" fmla="*/ 18 h 35"/>
                  <a:gd name="T20" fmla="*/ 36 w 36"/>
                  <a:gd name="T21" fmla="*/ 18 h 35"/>
                  <a:gd name="T22" fmla="*/ 19 w 36"/>
                  <a:gd name="T23" fmla="*/ 1 h 35"/>
                  <a:gd name="T24" fmla="*/ 19 w 36"/>
                  <a:gd name="T25" fmla="*/ 0 h 35"/>
                  <a:gd name="T26" fmla="*/ 18 w 36"/>
                  <a:gd name="T27" fmla="*/ 1 h 35"/>
                  <a:gd name="T28" fmla="*/ 17 w 36"/>
                  <a:gd name="T29" fmla="*/ 1 h 35"/>
                  <a:gd name="T30" fmla="*/ 3 w 36"/>
                  <a:gd name="T31" fmla="*/ 9 h 35"/>
                  <a:gd name="T32" fmla="*/ 0 w 36"/>
                  <a:gd name="T33" fmla="*/ 10 h 35"/>
                  <a:gd name="T34" fmla="*/ 2 w 36"/>
                  <a:gd name="T35" fmla="*/ 11 h 35"/>
                  <a:gd name="T36" fmla="*/ 3 w 36"/>
                  <a:gd name="T37" fmla="*/ 10 h 35"/>
                  <a:gd name="T38" fmla="*/ 4 w 36"/>
                  <a:gd name="T39" fmla="*/ 11 h 35"/>
                  <a:gd name="T40" fmla="*/ 19 w 36"/>
                  <a:gd name="T41" fmla="*/ 4 h 35"/>
                  <a:gd name="T42" fmla="*/ 18 w 36"/>
                  <a:gd name="T43" fmla="*/ 2 h 35"/>
                  <a:gd name="T44" fmla="*/ 17 w 36"/>
                  <a:gd name="T45" fmla="*/ 3 h 35"/>
                  <a:gd name="T46" fmla="*/ 33 w 36"/>
                  <a:gd name="T47" fmla="*/ 20 h 35"/>
                  <a:gd name="T48" fmla="*/ 35 w 36"/>
                  <a:gd name="T49" fmla="*/ 19 h 35"/>
                  <a:gd name="T50" fmla="*/ 33 w 36"/>
                  <a:gd name="T51" fmla="*/ 19 h 35"/>
                  <a:gd name="T52" fmla="*/ 33 w 36"/>
                  <a:gd name="T53" fmla="*/ 20 h 35"/>
                  <a:gd name="T54" fmla="*/ 32 w 36"/>
                  <a:gd name="T55" fmla="*/ 23 h 35"/>
                  <a:gd name="T56" fmla="*/ 29 w 36"/>
                  <a:gd name="T57" fmla="*/ 29 h 35"/>
                  <a:gd name="T58" fmla="*/ 28 w 36"/>
                  <a:gd name="T59" fmla="*/ 31 h 35"/>
                  <a:gd name="T60" fmla="*/ 28 w 36"/>
                  <a:gd name="T61" fmla="*/ 32 h 35"/>
                  <a:gd name="T62" fmla="*/ 29 w 36"/>
                  <a:gd name="T63" fmla="*/ 33 h 35"/>
                  <a:gd name="T64" fmla="*/ 30 w 36"/>
                  <a:gd name="T65" fmla="*/ 32 h 35"/>
                  <a:gd name="T66" fmla="*/ 4 w 36"/>
                  <a:gd name="T67" fmla="*/ 9 h 35"/>
                  <a:gd name="T68" fmla="*/ 3 w 36"/>
                  <a:gd name="T69" fmla="*/ 10 h 35"/>
                  <a:gd name="T70" fmla="*/ 4 w 36"/>
                  <a:gd name="T71" fmla="*/ 11 h 35"/>
                  <a:gd name="T72" fmla="*/ 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13" y="19"/>
                      <a:pt x="22" y="27"/>
                      <a:pt x="28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1"/>
                      <a:pt x="33" y="28"/>
                    </a:cubicBezTo>
                    <a:cubicBezTo>
                      <a:pt x="34" y="27"/>
                      <a:pt x="35" y="25"/>
                      <a:pt x="35" y="24"/>
                    </a:cubicBezTo>
                    <a:cubicBezTo>
                      <a:pt x="36" y="22"/>
                      <a:pt x="36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2"/>
                      <a:pt x="26" y="7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1" y="6"/>
                      <a:pt x="3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8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4" y="9"/>
                      <a:pt x="29" y="14"/>
                      <a:pt x="33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2" y="23"/>
                    </a:cubicBezTo>
                    <a:cubicBezTo>
                      <a:pt x="32" y="25"/>
                      <a:pt x="30" y="27"/>
                      <a:pt x="29" y="29"/>
                    </a:cubicBezTo>
                    <a:cubicBezTo>
                      <a:pt x="29" y="30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4" y="25"/>
                      <a:pt x="15" y="1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6" name="Freeform 924"/>
              <p:cNvSpPr>
                <a:spLocks/>
              </p:cNvSpPr>
              <p:nvPr/>
            </p:nvSpPr>
            <p:spPr bwMode="auto">
              <a:xfrm>
                <a:off x="1907026" y="1587014"/>
                <a:ext cx="336550" cy="207963"/>
              </a:xfrm>
              <a:custGeom>
                <a:avLst/>
                <a:gdLst>
                  <a:gd name="T0" fmla="*/ 203 w 210"/>
                  <a:gd name="T1" fmla="*/ 127 h 130"/>
                  <a:gd name="T2" fmla="*/ 204 w 210"/>
                  <a:gd name="T3" fmla="*/ 126 h 130"/>
                  <a:gd name="T4" fmla="*/ 119 w 210"/>
                  <a:gd name="T5" fmla="*/ 61 h 130"/>
                  <a:gd name="T6" fmla="*/ 2 w 210"/>
                  <a:gd name="T7" fmla="*/ 16 h 130"/>
                  <a:gd name="T8" fmla="*/ 2 w 210"/>
                  <a:gd name="T9" fmla="*/ 17 h 130"/>
                  <a:gd name="T10" fmla="*/ 3 w 210"/>
                  <a:gd name="T11" fmla="*/ 17 h 130"/>
                  <a:gd name="T12" fmla="*/ 3 w 210"/>
                  <a:gd name="T13" fmla="*/ 2 h 130"/>
                  <a:gd name="T14" fmla="*/ 2 w 210"/>
                  <a:gd name="T15" fmla="*/ 2 h 130"/>
                  <a:gd name="T16" fmla="*/ 1 w 210"/>
                  <a:gd name="T17" fmla="*/ 4 h 130"/>
                  <a:gd name="T18" fmla="*/ 7 w 210"/>
                  <a:gd name="T19" fmla="*/ 5 h 130"/>
                  <a:gd name="T20" fmla="*/ 207 w 210"/>
                  <a:gd name="T21" fmla="*/ 118 h 130"/>
                  <a:gd name="T22" fmla="*/ 208 w 210"/>
                  <a:gd name="T23" fmla="*/ 117 h 130"/>
                  <a:gd name="T24" fmla="*/ 207 w 210"/>
                  <a:gd name="T25" fmla="*/ 117 h 130"/>
                  <a:gd name="T26" fmla="*/ 206 w 210"/>
                  <a:gd name="T27" fmla="*/ 118 h 130"/>
                  <a:gd name="T28" fmla="*/ 204 w 210"/>
                  <a:gd name="T29" fmla="*/ 122 h 130"/>
                  <a:gd name="T30" fmla="*/ 202 w 210"/>
                  <a:gd name="T31" fmla="*/ 126 h 130"/>
                  <a:gd name="T32" fmla="*/ 203 w 210"/>
                  <a:gd name="T33" fmla="*/ 127 h 130"/>
                  <a:gd name="T34" fmla="*/ 204 w 210"/>
                  <a:gd name="T35" fmla="*/ 126 h 130"/>
                  <a:gd name="T36" fmla="*/ 203 w 210"/>
                  <a:gd name="T37" fmla="*/ 127 h 130"/>
                  <a:gd name="T38" fmla="*/ 204 w 210"/>
                  <a:gd name="T39" fmla="*/ 128 h 130"/>
                  <a:gd name="T40" fmla="*/ 206 w 210"/>
                  <a:gd name="T41" fmla="*/ 126 h 130"/>
                  <a:gd name="T42" fmla="*/ 209 w 210"/>
                  <a:gd name="T43" fmla="*/ 118 h 130"/>
                  <a:gd name="T44" fmla="*/ 210 w 210"/>
                  <a:gd name="T45" fmla="*/ 117 h 130"/>
                  <a:gd name="T46" fmla="*/ 209 w 210"/>
                  <a:gd name="T47" fmla="*/ 116 h 130"/>
                  <a:gd name="T48" fmla="*/ 2 w 210"/>
                  <a:gd name="T49" fmla="*/ 1 h 130"/>
                  <a:gd name="T50" fmla="*/ 0 w 210"/>
                  <a:gd name="T51" fmla="*/ 0 h 130"/>
                  <a:gd name="T52" fmla="*/ 0 w 210"/>
                  <a:gd name="T53" fmla="*/ 19 h 130"/>
                  <a:gd name="T54" fmla="*/ 1 w 210"/>
                  <a:gd name="T55" fmla="*/ 19 h 130"/>
                  <a:gd name="T56" fmla="*/ 118 w 210"/>
                  <a:gd name="T57" fmla="*/ 63 h 130"/>
                  <a:gd name="T58" fmla="*/ 202 w 210"/>
                  <a:gd name="T59" fmla="*/ 128 h 130"/>
                  <a:gd name="T60" fmla="*/ 203 w 210"/>
                  <a:gd name="T61" fmla="*/ 130 h 130"/>
                  <a:gd name="T62" fmla="*/ 204 w 210"/>
                  <a:gd name="T63" fmla="*/ 128 h 130"/>
                  <a:gd name="T64" fmla="*/ 203 w 210"/>
                  <a:gd name="T65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130">
                    <a:moveTo>
                      <a:pt x="203" y="127"/>
                    </a:moveTo>
                    <a:cubicBezTo>
                      <a:pt x="204" y="126"/>
                      <a:pt x="204" y="126"/>
                      <a:pt x="204" y="126"/>
                    </a:cubicBezTo>
                    <a:cubicBezTo>
                      <a:pt x="187" y="107"/>
                      <a:pt x="156" y="82"/>
                      <a:pt x="119" y="61"/>
                    </a:cubicBezTo>
                    <a:cubicBezTo>
                      <a:pt x="83" y="40"/>
                      <a:pt x="41" y="22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4"/>
                      <a:pt x="7" y="5"/>
                    </a:cubicBezTo>
                    <a:cubicBezTo>
                      <a:pt x="33" y="13"/>
                      <a:pt x="143" y="48"/>
                      <a:pt x="207" y="118"/>
                    </a:cubicBezTo>
                    <a:cubicBezTo>
                      <a:pt x="208" y="117"/>
                      <a:pt x="208" y="117"/>
                      <a:pt x="208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7" y="117"/>
                      <a:pt x="206" y="117"/>
                      <a:pt x="206" y="118"/>
                    </a:cubicBezTo>
                    <a:cubicBezTo>
                      <a:pt x="206" y="119"/>
                      <a:pt x="205" y="121"/>
                      <a:pt x="204" y="122"/>
                    </a:cubicBezTo>
                    <a:cubicBezTo>
                      <a:pt x="203" y="124"/>
                      <a:pt x="202" y="126"/>
                      <a:pt x="202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8"/>
                      <a:pt x="204" y="128"/>
                      <a:pt x="204" y="128"/>
                    </a:cubicBezTo>
                    <a:cubicBezTo>
                      <a:pt x="205" y="128"/>
                      <a:pt x="205" y="127"/>
                      <a:pt x="206" y="126"/>
                    </a:cubicBezTo>
                    <a:cubicBezTo>
                      <a:pt x="208" y="122"/>
                      <a:pt x="209" y="118"/>
                      <a:pt x="209" y="118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9" y="116"/>
                      <a:pt x="209" y="116"/>
                      <a:pt x="209" y="116"/>
                    </a:cubicBezTo>
                    <a:cubicBezTo>
                      <a:pt x="135" y="35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0" y="25"/>
                      <a:pt x="82" y="42"/>
                      <a:pt x="118" y="63"/>
                    </a:cubicBezTo>
                    <a:cubicBezTo>
                      <a:pt x="154" y="84"/>
                      <a:pt x="185" y="109"/>
                      <a:pt x="202" y="128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4" y="128"/>
                      <a:pt x="204" y="128"/>
                      <a:pt x="204" y="128"/>
                    </a:cubicBezTo>
                    <a:lnTo>
                      <a:pt x="203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7" name="Freeform 925"/>
              <p:cNvSpPr>
                <a:spLocks/>
              </p:cNvSpPr>
              <p:nvPr/>
            </p:nvSpPr>
            <p:spPr bwMode="auto">
              <a:xfrm>
                <a:off x="1908614" y="1650514"/>
                <a:ext cx="300038" cy="176213"/>
              </a:xfrm>
              <a:custGeom>
                <a:avLst/>
                <a:gdLst>
                  <a:gd name="T0" fmla="*/ 173 w 187"/>
                  <a:gd name="T1" fmla="*/ 108 h 110"/>
                  <a:gd name="T2" fmla="*/ 174 w 187"/>
                  <a:gd name="T3" fmla="*/ 107 h 110"/>
                  <a:gd name="T4" fmla="*/ 87 w 187"/>
                  <a:gd name="T5" fmla="*/ 50 h 110"/>
                  <a:gd name="T6" fmla="*/ 3 w 187"/>
                  <a:gd name="T7" fmla="*/ 16 h 110"/>
                  <a:gd name="T8" fmla="*/ 2 w 187"/>
                  <a:gd name="T9" fmla="*/ 17 h 110"/>
                  <a:gd name="T10" fmla="*/ 4 w 187"/>
                  <a:gd name="T11" fmla="*/ 17 h 110"/>
                  <a:gd name="T12" fmla="*/ 3 w 187"/>
                  <a:gd name="T13" fmla="*/ 2 h 110"/>
                  <a:gd name="T14" fmla="*/ 2 w 187"/>
                  <a:gd name="T15" fmla="*/ 2 h 110"/>
                  <a:gd name="T16" fmla="*/ 1 w 187"/>
                  <a:gd name="T17" fmla="*/ 3 h 110"/>
                  <a:gd name="T18" fmla="*/ 7 w 187"/>
                  <a:gd name="T19" fmla="*/ 5 h 110"/>
                  <a:gd name="T20" fmla="*/ 184 w 187"/>
                  <a:gd name="T21" fmla="*/ 103 h 110"/>
                  <a:gd name="T22" fmla="*/ 185 w 187"/>
                  <a:gd name="T23" fmla="*/ 102 h 110"/>
                  <a:gd name="T24" fmla="*/ 184 w 187"/>
                  <a:gd name="T25" fmla="*/ 101 h 110"/>
                  <a:gd name="T26" fmla="*/ 183 w 187"/>
                  <a:gd name="T27" fmla="*/ 101 h 110"/>
                  <a:gd name="T28" fmla="*/ 172 w 187"/>
                  <a:gd name="T29" fmla="*/ 107 h 110"/>
                  <a:gd name="T30" fmla="*/ 173 w 187"/>
                  <a:gd name="T31" fmla="*/ 108 h 110"/>
                  <a:gd name="T32" fmla="*/ 174 w 187"/>
                  <a:gd name="T33" fmla="*/ 107 h 110"/>
                  <a:gd name="T34" fmla="*/ 173 w 187"/>
                  <a:gd name="T35" fmla="*/ 108 h 110"/>
                  <a:gd name="T36" fmla="*/ 173 w 187"/>
                  <a:gd name="T37" fmla="*/ 110 h 110"/>
                  <a:gd name="T38" fmla="*/ 181 w 187"/>
                  <a:gd name="T39" fmla="*/ 106 h 110"/>
                  <a:gd name="T40" fmla="*/ 186 w 187"/>
                  <a:gd name="T41" fmla="*/ 103 h 110"/>
                  <a:gd name="T42" fmla="*/ 187 w 187"/>
                  <a:gd name="T43" fmla="*/ 102 h 110"/>
                  <a:gd name="T44" fmla="*/ 186 w 187"/>
                  <a:gd name="T45" fmla="*/ 101 h 110"/>
                  <a:gd name="T46" fmla="*/ 2 w 187"/>
                  <a:gd name="T47" fmla="*/ 0 h 110"/>
                  <a:gd name="T48" fmla="*/ 0 w 187"/>
                  <a:gd name="T49" fmla="*/ 0 h 110"/>
                  <a:gd name="T50" fmla="*/ 1 w 187"/>
                  <a:gd name="T51" fmla="*/ 19 h 110"/>
                  <a:gd name="T52" fmla="*/ 2 w 187"/>
                  <a:gd name="T53" fmla="*/ 19 h 110"/>
                  <a:gd name="T54" fmla="*/ 85 w 187"/>
                  <a:gd name="T55" fmla="*/ 52 h 110"/>
                  <a:gd name="T56" fmla="*/ 172 w 187"/>
                  <a:gd name="T57" fmla="*/ 109 h 110"/>
                  <a:gd name="T58" fmla="*/ 172 w 187"/>
                  <a:gd name="T59" fmla="*/ 110 h 110"/>
                  <a:gd name="T60" fmla="*/ 173 w 187"/>
                  <a:gd name="T61" fmla="*/ 110 h 110"/>
                  <a:gd name="T62" fmla="*/ 173 w 187"/>
                  <a:gd name="T6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110">
                    <a:moveTo>
                      <a:pt x="173" y="108"/>
                    </a:move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51" y="88"/>
                      <a:pt x="119" y="67"/>
                      <a:pt x="87" y="50"/>
                    </a:cubicBezTo>
                    <a:cubicBezTo>
                      <a:pt x="55" y="32"/>
                      <a:pt x="24" y="19"/>
                      <a:pt x="3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7" y="5"/>
                    </a:cubicBezTo>
                    <a:cubicBezTo>
                      <a:pt x="30" y="14"/>
                      <a:pt x="126" y="51"/>
                      <a:pt x="184" y="103"/>
                    </a:cubicBezTo>
                    <a:cubicBezTo>
                      <a:pt x="185" y="102"/>
                      <a:pt x="185" y="102"/>
                      <a:pt x="185" y="102"/>
                    </a:cubicBezTo>
                    <a:cubicBezTo>
                      <a:pt x="184" y="101"/>
                      <a:pt x="184" y="101"/>
                      <a:pt x="184" y="101"/>
                    </a:cubicBezTo>
                    <a:cubicBezTo>
                      <a:pt x="184" y="101"/>
                      <a:pt x="184" y="101"/>
                      <a:pt x="183" y="101"/>
                    </a:cubicBezTo>
                    <a:cubicBezTo>
                      <a:pt x="181" y="103"/>
                      <a:pt x="175" y="106"/>
                      <a:pt x="172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6" y="109"/>
                      <a:pt x="179" y="107"/>
                      <a:pt x="181" y="106"/>
                    </a:cubicBezTo>
                    <a:cubicBezTo>
                      <a:pt x="184" y="104"/>
                      <a:pt x="186" y="103"/>
                      <a:pt x="186" y="103"/>
                    </a:cubicBezTo>
                    <a:cubicBezTo>
                      <a:pt x="187" y="102"/>
                      <a:pt x="187" y="102"/>
                      <a:pt x="187" y="102"/>
                    </a:cubicBezTo>
                    <a:cubicBezTo>
                      <a:pt x="186" y="101"/>
                      <a:pt x="186" y="101"/>
                      <a:pt x="186" y="101"/>
                    </a:cubicBezTo>
                    <a:cubicBezTo>
                      <a:pt x="119" y="40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3" y="22"/>
                      <a:pt x="54" y="35"/>
                      <a:pt x="85" y="52"/>
                    </a:cubicBezTo>
                    <a:cubicBezTo>
                      <a:pt x="117" y="69"/>
                      <a:pt x="149" y="91"/>
                      <a:pt x="172" y="109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lnTo>
                      <a:pt x="173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8" name="Freeform 926"/>
              <p:cNvSpPr>
                <a:spLocks/>
              </p:cNvSpPr>
              <p:nvPr/>
            </p:nvSpPr>
            <p:spPr bwMode="auto">
              <a:xfrm>
                <a:off x="2202301" y="1825139"/>
                <a:ext cx="47625" cy="57150"/>
              </a:xfrm>
              <a:custGeom>
                <a:avLst/>
                <a:gdLst>
                  <a:gd name="T0" fmla="*/ 2 w 30"/>
                  <a:gd name="T1" fmla="*/ 9 h 35"/>
                  <a:gd name="T2" fmla="*/ 1 w 30"/>
                  <a:gd name="T3" fmla="*/ 10 h 35"/>
                  <a:gd name="T4" fmla="*/ 15 w 30"/>
                  <a:gd name="T5" fmla="*/ 24 h 35"/>
                  <a:gd name="T6" fmla="*/ 21 w 30"/>
                  <a:gd name="T7" fmla="*/ 34 h 35"/>
                  <a:gd name="T8" fmla="*/ 22 w 30"/>
                  <a:gd name="T9" fmla="*/ 35 h 35"/>
                  <a:gd name="T10" fmla="*/ 23 w 30"/>
                  <a:gd name="T11" fmla="*/ 34 h 35"/>
                  <a:gd name="T12" fmla="*/ 28 w 30"/>
                  <a:gd name="T13" fmla="*/ 28 h 35"/>
                  <a:gd name="T14" fmla="*/ 30 w 30"/>
                  <a:gd name="T15" fmla="*/ 23 h 35"/>
                  <a:gd name="T16" fmla="*/ 30 w 30"/>
                  <a:gd name="T17" fmla="*/ 23 h 35"/>
                  <a:gd name="T18" fmla="*/ 30 w 30"/>
                  <a:gd name="T19" fmla="*/ 22 h 35"/>
                  <a:gd name="T20" fmla="*/ 12 w 30"/>
                  <a:gd name="T21" fmla="*/ 1 h 35"/>
                  <a:gd name="T22" fmla="*/ 11 w 30"/>
                  <a:gd name="T23" fmla="*/ 0 h 35"/>
                  <a:gd name="T24" fmla="*/ 10 w 30"/>
                  <a:gd name="T25" fmla="*/ 1 h 35"/>
                  <a:gd name="T26" fmla="*/ 7 w 30"/>
                  <a:gd name="T27" fmla="*/ 4 h 35"/>
                  <a:gd name="T28" fmla="*/ 1 w 30"/>
                  <a:gd name="T29" fmla="*/ 8 h 35"/>
                  <a:gd name="T30" fmla="*/ 0 w 30"/>
                  <a:gd name="T31" fmla="*/ 9 h 35"/>
                  <a:gd name="T32" fmla="*/ 1 w 30"/>
                  <a:gd name="T33" fmla="*/ 10 h 35"/>
                  <a:gd name="T34" fmla="*/ 2 w 30"/>
                  <a:gd name="T35" fmla="*/ 9 h 35"/>
                  <a:gd name="T36" fmla="*/ 2 w 30"/>
                  <a:gd name="T37" fmla="*/ 10 h 35"/>
                  <a:gd name="T38" fmla="*/ 8 w 30"/>
                  <a:gd name="T39" fmla="*/ 5 h 35"/>
                  <a:gd name="T40" fmla="*/ 12 w 30"/>
                  <a:gd name="T41" fmla="*/ 2 h 35"/>
                  <a:gd name="T42" fmla="*/ 11 w 30"/>
                  <a:gd name="T43" fmla="*/ 1 h 35"/>
                  <a:gd name="T44" fmla="*/ 10 w 30"/>
                  <a:gd name="T45" fmla="*/ 2 h 35"/>
                  <a:gd name="T46" fmla="*/ 28 w 30"/>
                  <a:gd name="T47" fmla="*/ 23 h 35"/>
                  <a:gd name="T48" fmla="*/ 29 w 30"/>
                  <a:gd name="T49" fmla="*/ 23 h 35"/>
                  <a:gd name="T50" fmla="*/ 28 w 30"/>
                  <a:gd name="T51" fmla="*/ 22 h 35"/>
                  <a:gd name="T52" fmla="*/ 26 w 30"/>
                  <a:gd name="T53" fmla="*/ 27 h 35"/>
                  <a:gd name="T54" fmla="*/ 22 w 30"/>
                  <a:gd name="T55" fmla="*/ 33 h 35"/>
                  <a:gd name="T56" fmla="*/ 22 w 30"/>
                  <a:gd name="T57" fmla="*/ 34 h 35"/>
                  <a:gd name="T58" fmla="*/ 23 w 30"/>
                  <a:gd name="T59" fmla="*/ 33 h 35"/>
                  <a:gd name="T60" fmla="*/ 16 w 30"/>
                  <a:gd name="T61" fmla="*/ 23 h 35"/>
                  <a:gd name="T62" fmla="*/ 2 w 30"/>
                  <a:gd name="T63" fmla="*/ 9 h 35"/>
                  <a:gd name="T64" fmla="*/ 2 w 30"/>
                  <a:gd name="T65" fmla="*/ 9 h 35"/>
                  <a:gd name="T66" fmla="*/ 2 w 30"/>
                  <a:gd name="T67" fmla="*/ 10 h 35"/>
                  <a:gd name="T68" fmla="*/ 2 w 30"/>
                  <a:gd name="T6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5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7" y="15"/>
                      <a:pt x="11" y="20"/>
                      <a:pt x="15" y="24"/>
                    </a:cubicBezTo>
                    <a:cubicBezTo>
                      <a:pt x="17" y="28"/>
                      <a:pt x="20" y="31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3"/>
                      <a:pt x="26" y="30"/>
                      <a:pt x="28" y="28"/>
                    </a:cubicBezTo>
                    <a:cubicBezTo>
                      <a:pt x="29" y="25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5" y="15"/>
                      <a:pt x="19" y="7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7" y="4"/>
                    </a:cubicBezTo>
                    <a:cubicBezTo>
                      <a:pt x="5" y="6"/>
                      <a:pt x="3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7"/>
                      <a:pt x="8" y="5"/>
                    </a:cubicBezTo>
                    <a:cubicBezTo>
                      <a:pt x="10" y="4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7" y="9"/>
                      <a:pt x="23" y="16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4"/>
                      <a:pt x="26" y="27"/>
                    </a:cubicBezTo>
                    <a:cubicBezTo>
                      <a:pt x="24" y="29"/>
                      <a:pt x="23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1" y="30"/>
                      <a:pt x="19" y="26"/>
                      <a:pt x="16" y="23"/>
                    </a:cubicBezTo>
                    <a:cubicBezTo>
                      <a:pt x="13" y="19"/>
                      <a:pt x="8" y="1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9" name="Freeform 927"/>
              <p:cNvSpPr>
                <a:spLocks/>
              </p:cNvSpPr>
              <p:nvPr/>
            </p:nvSpPr>
            <p:spPr bwMode="auto">
              <a:xfrm>
                <a:off x="2200714" y="2026751"/>
                <a:ext cx="44450" cy="42863"/>
              </a:xfrm>
              <a:custGeom>
                <a:avLst/>
                <a:gdLst>
                  <a:gd name="T0" fmla="*/ 3 w 28"/>
                  <a:gd name="T1" fmla="*/ 10 h 26"/>
                  <a:gd name="T2" fmla="*/ 2 w 28"/>
                  <a:gd name="T3" fmla="*/ 11 h 26"/>
                  <a:gd name="T4" fmla="*/ 12 w 28"/>
                  <a:gd name="T5" fmla="*/ 25 h 26"/>
                  <a:gd name="T6" fmla="*/ 12 w 28"/>
                  <a:gd name="T7" fmla="*/ 26 h 26"/>
                  <a:gd name="T8" fmla="*/ 14 w 28"/>
                  <a:gd name="T9" fmla="*/ 26 h 26"/>
                  <a:gd name="T10" fmla="*/ 27 w 28"/>
                  <a:gd name="T11" fmla="*/ 15 h 26"/>
                  <a:gd name="T12" fmla="*/ 28 w 28"/>
                  <a:gd name="T13" fmla="*/ 14 h 26"/>
                  <a:gd name="T14" fmla="*/ 27 w 28"/>
                  <a:gd name="T15" fmla="*/ 13 h 26"/>
                  <a:gd name="T16" fmla="*/ 19 w 28"/>
                  <a:gd name="T17" fmla="*/ 1 h 26"/>
                  <a:gd name="T18" fmla="*/ 18 w 28"/>
                  <a:gd name="T19" fmla="*/ 0 h 26"/>
                  <a:gd name="T20" fmla="*/ 17 w 28"/>
                  <a:gd name="T21" fmla="*/ 1 h 26"/>
                  <a:gd name="T22" fmla="*/ 17 w 28"/>
                  <a:gd name="T23" fmla="*/ 1 h 26"/>
                  <a:gd name="T24" fmla="*/ 3 w 28"/>
                  <a:gd name="T25" fmla="*/ 8 h 26"/>
                  <a:gd name="T26" fmla="*/ 0 w 28"/>
                  <a:gd name="T27" fmla="*/ 9 h 26"/>
                  <a:gd name="T28" fmla="*/ 2 w 28"/>
                  <a:gd name="T29" fmla="*/ 11 h 26"/>
                  <a:gd name="T30" fmla="*/ 3 w 28"/>
                  <a:gd name="T31" fmla="*/ 10 h 26"/>
                  <a:gd name="T32" fmla="*/ 3 w 28"/>
                  <a:gd name="T33" fmla="*/ 11 h 26"/>
                  <a:gd name="T34" fmla="*/ 19 w 28"/>
                  <a:gd name="T35" fmla="*/ 3 h 26"/>
                  <a:gd name="T36" fmla="*/ 18 w 28"/>
                  <a:gd name="T37" fmla="*/ 2 h 26"/>
                  <a:gd name="T38" fmla="*/ 17 w 28"/>
                  <a:gd name="T39" fmla="*/ 3 h 26"/>
                  <a:gd name="T40" fmla="*/ 25 w 28"/>
                  <a:gd name="T41" fmla="*/ 15 h 26"/>
                  <a:gd name="T42" fmla="*/ 26 w 28"/>
                  <a:gd name="T43" fmla="*/ 14 h 26"/>
                  <a:gd name="T44" fmla="*/ 25 w 28"/>
                  <a:gd name="T45" fmla="*/ 13 h 26"/>
                  <a:gd name="T46" fmla="*/ 25 w 28"/>
                  <a:gd name="T47" fmla="*/ 14 h 26"/>
                  <a:gd name="T48" fmla="*/ 25 w 28"/>
                  <a:gd name="T49" fmla="*/ 13 h 26"/>
                  <a:gd name="T50" fmla="*/ 25 w 28"/>
                  <a:gd name="T51" fmla="*/ 13 h 26"/>
                  <a:gd name="T52" fmla="*/ 25 w 28"/>
                  <a:gd name="T53" fmla="*/ 14 h 26"/>
                  <a:gd name="T54" fmla="*/ 25 w 28"/>
                  <a:gd name="T55" fmla="*/ 13 h 26"/>
                  <a:gd name="T56" fmla="*/ 12 w 28"/>
                  <a:gd name="T57" fmla="*/ 23 h 26"/>
                  <a:gd name="T58" fmla="*/ 13 w 28"/>
                  <a:gd name="T59" fmla="*/ 24 h 26"/>
                  <a:gd name="T60" fmla="*/ 14 w 28"/>
                  <a:gd name="T61" fmla="*/ 24 h 26"/>
                  <a:gd name="T62" fmla="*/ 4 w 28"/>
                  <a:gd name="T63" fmla="*/ 9 h 26"/>
                  <a:gd name="T64" fmla="*/ 3 w 28"/>
                  <a:gd name="T65" fmla="*/ 10 h 26"/>
                  <a:gd name="T66" fmla="*/ 3 w 28"/>
                  <a:gd name="T67" fmla="*/ 11 h 26"/>
                  <a:gd name="T68" fmla="*/ 3 w 28"/>
                  <a:gd name="T6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6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6" y="16"/>
                      <a:pt x="9" y="20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24" y="19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5" y="9"/>
                      <a:pt x="22" y="5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2"/>
                      <a:pt x="9" y="6"/>
                      <a:pt x="3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2" y="9"/>
                      <a:pt x="19" y="3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7"/>
                      <a:pt x="22" y="11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2" y="17"/>
                      <a:pt x="12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19"/>
                      <a:pt x="8" y="14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0" name="Freeform 928"/>
              <p:cNvSpPr>
                <a:spLocks noEditPoints="1"/>
              </p:cNvSpPr>
              <p:nvPr/>
            </p:nvSpPr>
            <p:spPr bwMode="auto">
              <a:xfrm>
                <a:off x="1903851" y="1518751"/>
                <a:ext cx="377825" cy="666750"/>
              </a:xfrm>
              <a:custGeom>
                <a:avLst/>
                <a:gdLst>
                  <a:gd name="T0" fmla="*/ 7 w 236"/>
                  <a:gd name="T1" fmla="*/ 188 h 417"/>
                  <a:gd name="T2" fmla="*/ 35 w 236"/>
                  <a:gd name="T3" fmla="*/ 223 h 417"/>
                  <a:gd name="T4" fmla="*/ 90 w 236"/>
                  <a:gd name="T5" fmla="*/ 269 h 417"/>
                  <a:gd name="T6" fmla="*/ 125 w 236"/>
                  <a:gd name="T7" fmla="*/ 322 h 417"/>
                  <a:gd name="T8" fmla="*/ 159 w 236"/>
                  <a:gd name="T9" fmla="*/ 402 h 417"/>
                  <a:gd name="T10" fmla="*/ 213 w 236"/>
                  <a:gd name="T11" fmla="*/ 387 h 417"/>
                  <a:gd name="T12" fmla="*/ 217 w 236"/>
                  <a:gd name="T13" fmla="*/ 349 h 417"/>
                  <a:gd name="T14" fmla="*/ 226 w 236"/>
                  <a:gd name="T15" fmla="*/ 287 h 417"/>
                  <a:gd name="T16" fmla="*/ 231 w 236"/>
                  <a:gd name="T17" fmla="*/ 249 h 417"/>
                  <a:gd name="T18" fmla="*/ 224 w 236"/>
                  <a:gd name="T19" fmla="*/ 229 h 417"/>
                  <a:gd name="T20" fmla="*/ 230 w 236"/>
                  <a:gd name="T21" fmla="*/ 187 h 417"/>
                  <a:gd name="T22" fmla="*/ 217 w 236"/>
                  <a:gd name="T23" fmla="*/ 168 h 417"/>
                  <a:gd name="T24" fmla="*/ 187 w 236"/>
                  <a:gd name="T25" fmla="*/ 101 h 417"/>
                  <a:gd name="T26" fmla="*/ 5 w 236"/>
                  <a:gd name="T27" fmla="*/ 0 h 417"/>
                  <a:gd name="T28" fmla="*/ 6 w 236"/>
                  <a:gd name="T29" fmla="*/ 19 h 417"/>
                  <a:gd name="T30" fmla="*/ 211 w 236"/>
                  <a:gd name="T31" fmla="*/ 149 h 417"/>
                  <a:gd name="T32" fmla="*/ 131 w 236"/>
                  <a:gd name="T33" fmla="*/ 204 h 417"/>
                  <a:gd name="T34" fmla="*/ 82 w 236"/>
                  <a:gd name="T35" fmla="*/ 193 h 417"/>
                  <a:gd name="T36" fmla="*/ 21 w 236"/>
                  <a:gd name="T37" fmla="*/ 148 h 417"/>
                  <a:gd name="T38" fmla="*/ 16 w 236"/>
                  <a:gd name="T39" fmla="*/ 156 h 417"/>
                  <a:gd name="T40" fmla="*/ 6 w 236"/>
                  <a:gd name="T41" fmla="*/ 175 h 417"/>
                  <a:gd name="T42" fmla="*/ 7 w 236"/>
                  <a:gd name="T43" fmla="*/ 188 h 417"/>
                  <a:gd name="T44" fmla="*/ 207 w 236"/>
                  <a:gd name="T45" fmla="*/ 356 h 417"/>
                  <a:gd name="T46" fmla="*/ 215 w 236"/>
                  <a:gd name="T47" fmla="*/ 350 h 417"/>
                  <a:gd name="T48" fmla="*/ 207 w 236"/>
                  <a:gd name="T49" fmla="*/ 356 h 417"/>
                  <a:gd name="T50" fmla="*/ 201 w 236"/>
                  <a:gd name="T51" fmla="*/ 359 h 417"/>
                  <a:gd name="T52" fmla="*/ 204 w 236"/>
                  <a:gd name="T53" fmla="*/ 357 h 417"/>
                  <a:gd name="T54" fmla="*/ 204 w 236"/>
                  <a:gd name="T55" fmla="*/ 368 h 417"/>
                  <a:gd name="T56" fmla="*/ 165 w 236"/>
                  <a:gd name="T57" fmla="*/ 372 h 417"/>
                  <a:gd name="T58" fmla="*/ 201 w 236"/>
                  <a:gd name="T59" fmla="*/ 359 h 417"/>
                  <a:gd name="T60" fmla="*/ 183 w 236"/>
                  <a:gd name="T61" fmla="*/ 329 h 417"/>
                  <a:gd name="T62" fmla="*/ 218 w 236"/>
                  <a:gd name="T63" fmla="*/ 302 h 417"/>
                  <a:gd name="T64" fmla="*/ 160 w 236"/>
                  <a:gd name="T65" fmla="*/ 346 h 417"/>
                  <a:gd name="T66" fmla="*/ 183 w 236"/>
                  <a:gd name="T67" fmla="*/ 329 h 417"/>
                  <a:gd name="T68" fmla="*/ 116 w 236"/>
                  <a:gd name="T69" fmla="*/ 268 h 417"/>
                  <a:gd name="T70" fmla="*/ 177 w 236"/>
                  <a:gd name="T71" fmla="*/ 265 h 417"/>
                  <a:gd name="T72" fmla="*/ 215 w 236"/>
                  <a:gd name="T73" fmla="*/ 242 h 417"/>
                  <a:gd name="T74" fmla="*/ 180 w 236"/>
                  <a:gd name="T75" fmla="*/ 308 h 417"/>
                  <a:gd name="T76" fmla="*/ 119 w 236"/>
                  <a:gd name="T77" fmla="*/ 285 h 417"/>
                  <a:gd name="T78" fmla="*/ 116 w 236"/>
                  <a:gd name="T79" fmla="*/ 268 h 417"/>
                  <a:gd name="T80" fmla="*/ 108 w 236"/>
                  <a:gd name="T81" fmla="*/ 239 h 417"/>
                  <a:gd name="T82" fmla="*/ 151 w 236"/>
                  <a:gd name="T83" fmla="*/ 220 h 417"/>
                  <a:gd name="T84" fmla="*/ 211 w 236"/>
                  <a:gd name="T85" fmla="*/ 178 h 417"/>
                  <a:gd name="T86" fmla="*/ 218 w 236"/>
                  <a:gd name="T87" fmla="*/ 195 h 417"/>
                  <a:gd name="T88" fmla="*/ 173 w 236"/>
                  <a:gd name="T89" fmla="*/ 247 h 417"/>
                  <a:gd name="T90" fmla="*/ 108 w 236"/>
                  <a:gd name="T91" fmla="*/ 239 h 417"/>
                  <a:gd name="T92" fmla="*/ 25 w 236"/>
                  <a:gd name="T93" fmla="*/ 181 h 417"/>
                  <a:gd name="T94" fmla="*/ 44 w 236"/>
                  <a:gd name="T95" fmla="*/ 192 h 417"/>
                  <a:gd name="T96" fmla="*/ 68 w 236"/>
                  <a:gd name="T97" fmla="*/ 211 h 417"/>
                  <a:gd name="T98" fmla="*/ 72 w 236"/>
                  <a:gd name="T99" fmla="*/ 220 h 417"/>
                  <a:gd name="T100" fmla="*/ 57 w 236"/>
                  <a:gd name="T101" fmla="*/ 213 h 417"/>
                  <a:gd name="T102" fmla="*/ 36 w 236"/>
                  <a:gd name="T103" fmla="*/ 198 h 417"/>
                  <a:gd name="T104" fmla="*/ 25 w 236"/>
                  <a:gd name="T105" fmla="*/ 181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7" y="188"/>
                    </a:moveTo>
                    <a:cubicBezTo>
                      <a:pt x="14" y="194"/>
                      <a:pt x="21" y="215"/>
                      <a:pt x="35" y="223"/>
                    </a:cubicBezTo>
                    <a:cubicBezTo>
                      <a:pt x="49" y="231"/>
                      <a:pt x="82" y="252"/>
                      <a:pt x="90" y="269"/>
                    </a:cubicBezTo>
                    <a:cubicBezTo>
                      <a:pt x="98" y="286"/>
                      <a:pt x="119" y="317"/>
                      <a:pt x="125" y="322"/>
                    </a:cubicBezTo>
                    <a:cubicBezTo>
                      <a:pt x="130" y="326"/>
                      <a:pt x="138" y="388"/>
                      <a:pt x="159" y="402"/>
                    </a:cubicBezTo>
                    <a:cubicBezTo>
                      <a:pt x="180" y="417"/>
                      <a:pt x="203" y="414"/>
                      <a:pt x="213" y="387"/>
                    </a:cubicBezTo>
                    <a:cubicBezTo>
                      <a:pt x="220" y="367"/>
                      <a:pt x="219" y="354"/>
                      <a:pt x="217" y="349"/>
                    </a:cubicBezTo>
                    <a:cubicBezTo>
                      <a:pt x="235" y="331"/>
                      <a:pt x="234" y="306"/>
                      <a:pt x="226" y="287"/>
                    </a:cubicBezTo>
                    <a:cubicBezTo>
                      <a:pt x="231" y="272"/>
                      <a:pt x="234" y="257"/>
                      <a:pt x="231" y="249"/>
                    </a:cubicBezTo>
                    <a:cubicBezTo>
                      <a:pt x="230" y="242"/>
                      <a:pt x="227" y="236"/>
                      <a:pt x="224" y="229"/>
                    </a:cubicBezTo>
                    <a:cubicBezTo>
                      <a:pt x="233" y="213"/>
                      <a:pt x="236" y="196"/>
                      <a:pt x="230" y="187"/>
                    </a:cubicBezTo>
                    <a:cubicBezTo>
                      <a:pt x="226" y="180"/>
                      <a:pt x="222" y="174"/>
                      <a:pt x="217" y="168"/>
                    </a:cubicBezTo>
                    <a:cubicBezTo>
                      <a:pt x="235" y="131"/>
                      <a:pt x="197" y="110"/>
                      <a:pt x="187" y="101"/>
                    </a:cubicBezTo>
                    <a:cubicBezTo>
                      <a:pt x="128" y="51"/>
                      <a:pt x="5" y="0"/>
                      <a:pt x="5" y="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0" y="37"/>
                      <a:pt x="210" y="113"/>
                      <a:pt x="211" y="149"/>
                    </a:cubicBezTo>
                    <a:cubicBezTo>
                      <a:pt x="211" y="184"/>
                      <a:pt x="160" y="198"/>
                      <a:pt x="131" y="204"/>
                    </a:cubicBezTo>
                    <a:cubicBezTo>
                      <a:pt x="103" y="210"/>
                      <a:pt x="96" y="200"/>
                      <a:pt x="82" y="193"/>
                    </a:cubicBezTo>
                    <a:cubicBezTo>
                      <a:pt x="69" y="185"/>
                      <a:pt x="26" y="150"/>
                      <a:pt x="21" y="148"/>
                    </a:cubicBezTo>
                    <a:cubicBezTo>
                      <a:pt x="21" y="148"/>
                      <a:pt x="16" y="150"/>
                      <a:pt x="16" y="156"/>
                    </a:cubicBezTo>
                    <a:cubicBezTo>
                      <a:pt x="16" y="163"/>
                      <a:pt x="5" y="169"/>
                      <a:pt x="6" y="175"/>
                    </a:cubicBezTo>
                    <a:cubicBezTo>
                      <a:pt x="7" y="181"/>
                      <a:pt x="0" y="183"/>
                      <a:pt x="7" y="188"/>
                    </a:cubicBezTo>
                    <a:close/>
                    <a:moveTo>
                      <a:pt x="207" y="356"/>
                    </a:moveTo>
                    <a:cubicBezTo>
                      <a:pt x="210" y="354"/>
                      <a:pt x="213" y="352"/>
                      <a:pt x="215" y="350"/>
                    </a:cubicBezTo>
                    <a:cubicBezTo>
                      <a:pt x="213" y="352"/>
                      <a:pt x="210" y="354"/>
                      <a:pt x="207" y="356"/>
                    </a:cubicBezTo>
                    <a:close/>
                    <a:moveTo>
                      <a:pt x="201" y="359"/>
                    </a:moveTo>
                    <a:cubicBezTo>
                      <a:pt x="202" y="359"/>
                      <a:pt x="203" y="358"/>
                      <a:pt x="204" y="357"/>
                    </a:cubicBezTo>
                    <a:cubicBezTo>
                      <a:pt x="205" y="361"/>
                      <a:pt x="205" y="365"/>
                      <a:pt x="204" y="368"/>
                    </a:cubicBezTo>
                    <a:cubicBezTo>
                      <a:pt x="196" y="396"/>
                      <a:pt x="169" y="380"/>
                      <a:pt x="165" y="372"/>
                    </a:cubicBezTo>
                    <a:cubicBezTo>
                      <a:pt x="162" y="364"/>
                      <a:pt x="186" y="365"/>
                      <a:pt x="201" y="359"/>
                    </a:cubicBezTo>
                    <a:close/>
                    <a:moveTo>
                      <a:pt x="183" y="329"/>
                    </a:moveTo>
                    <a:cubicBezTo>
                      <a:pt x="198" y="326"/>
                      <a:pt x="210" y="315"/>
                      <a:pt x="218" y="302"/>
                    </a:cubicBezTo>
                    <a:cubicBezTo>
                      <a:pt x="226" y="344"/>
                      <a:pt x="174" y="350"/>
                      <a:pt x="160" y="346"/>
                    </a:cubicBezTo>
                    <a:cubicBezTo>
                      <a:pt x="146" y="341"/>
                      <a:pt x="147" y="335"/>
                      <a:pt x="183" y="329"/>
                    </a:cubicBezTo>
                    <a:close/>
                    <a:moveTo>
                      <a:pt x="116" y="268"/>
                    </a:moveTo>
                    <a:cubicBezTo>
                      <a:pt x="116" y="268"/>
                      <a:pt x="134" y="272"/>
                      <a:pt x="177" y="265"/>
                    </a:cubicBezTo>
                    <a:cubicBezTo>
                      <a:pt x="193" y="262"/>
                      <a:pt x="205" y="253"/>
                      <a:pt x="215" y="242"/>
                    </a:cubicBezTo>
                    <a:cubicBezTo>
                      <a:pt x="222" y="271"/>
                      <a:pt x="205" y="299"/>
                      <a:pt x="180" y="308"/>
                    </a:cubicBezTo>
                    <a:cubicBezTo>
                      <a:pt x="148" y="319"/>
                      <a:pt x="128" y="298"/>
                      <a:pt x="119" y="285"/>
                    </a:cubicBezTo>
                    <a:cubicBezTo>
                      <a:pt x="111" y="272"/>
                      <a:pt x="116" y="268"/>
                      <a:pt x="116" y="268"/>
                    </a:cubicBezTo>
                    <a:close/>
                    <a:moveTo>
                      <a:pt x="108" y="239"/>
                    </a:moveTo>
                    <a:cubicBezTo>
                      <a:pt x="107" y="225"/>
                      <a:pt x="133" y="224"/>
                      <a:pt x="151" y="220"/>
                    </a:cubicBezTo>
                    <a:cubicBezTo>
                      <a:pt x="168" y="215"/>
                      <a:pt x="193" y="205"/>
                      <a:pt x="211" y="178"/>
                    </a:cubicBezTo>
                    <a:cubicBezTo>
                      <a:pt x="216" y="185"/>
                      <a:pt x="218" y="191"/>
                      <a:pt x="218" y="195"/>
                    </a:cubicBezTo>
                    <a:cubicBezTo>
                      <a:pt x="219" y="227"/>
                      <a:pt x="188" y="241"/>
                      <a:pt x="173" y="247"/>
                    </a:cubicBezTo>
                    <a:cubicBezTo>
                      <a:pt x="159" y="253"/>
                      <a:pt x="109" y="253"/>
                      <a:pt x="108" y="239"/>
                    </a:cubicBezTo>
                    <a:close/>
                    <a:moveTo>
                      <a:pt x="25" y="181"/>
                    </a:moveTo>
                    <a:cubicBezTo>
                      <a:pt x="30" y="178"/>
                      <a:pt x="35" y="185"/>
                      <a:pt x="44" y="192"/>
                    </a:cubicBezTo>
                    <a:cubicBezTo>
                      <a:pt x="52" y="198"/>
                      <a:pt x="64" y="207"/>
                      <a:pt x="68" y="211"/>
                    </a:cubicBezTo>
                    <a:cubicBezTo>
                      <a:pt x="71" y="214"/>
                      <a:pt x="75" y="216"/>
                      <a:pt x="72" y="220"/>
                    </a:cubicBezTo>
                    <a:cubicBezTo>
                      <a:pt x="70" y="225"/>
                      <a:pt x="63" y="219"/>
                      <a:pt x="57" y="213"/>
                    </a:cubicBezTo>
                    <a:cubicBezTo>
                      <a:pt x="51" y="208"/>
                      <a:pt x="40" y="201"/>
                      <a:pt x="36" y="198"/>
                    </a:cubicBezTo>
                    <a:cubicBezTo>
                      <a:pt x="33" y="195"/>
                      <a:pt x="21" y="185"/>
                      <a:pt x="25" y="18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1" name="Freeform 929"/>
              <p:cNvSpPr>
                <a:spLocks noEditPoints="1"/>
              </p:cNvSpPr>
              <p:nvPr/>
            </p:nvSpPr>
            <p:spPr bwMode="auto">
              <a:xfrm>
                <a:off x="1905439" y="1518751"/>
                <a:ext cx="373063" cy="666750"/>
              </a:xfrm>
              <a:custGeom>
                <a:avLst/>
                <a:gdLst>
                  <a:gd name="T0" fmla="*/ 214 w 233"/>
                  <a:gd name="T1" fmla="*/ 242 h 417"/>
                  <a:gd name="T2" fmla="*/ 224 w 233"/>
                  <a:gd name="T3" fmla="*/ 220 h 417"/>
                  <a:gd name="T4" fmla="*/ 126 w 233"/>
                  <a:gd name="T5" fmla="*/ 264 h 417"/>
                  <a:gd name="T6" fmla="*/ 115 w 233"/>
                  <a:gd name="T7" fmla="*/ 268 h 417"/>
                  <a:gd name="T8" fmla="*/ 200 w 233"/>
                  <a:gd name="T9" fmla="*/ 350 h 417"/>
                  <a:gd name="T10" fmla="*/ 167 w 233"/>
                  <a:gd name="T11" fmla="*/ 367 h 417"/>
                  <a:gd name="T12" fmla="*/ 203 w 233"/>
                  <a:gd name="T13" fmla="*/ 357 h 417"/>
                  <a:gd name="T14" fmla="*/ 217 w 233"/>
                  <a:gd name="T15" fmla="*/ 339 h 417"/>
                  <a:gd name="T16" fmla="*/ 217 w 233"/>
                  <a:gd name="T17" fmla="*/ 186 h 417"/>
                  <a:gd name="T18" fmla="*/ 217 w 233"/>
                  <a:gd name="T19" fmla="*/ 159 h 417"/>
                  <a:gd name="T20" fmla="*/ 107 w 233"/>
                  <a:gd name="T21" fmla="*/ 230 h 417"/>
                  <a:gd name="T22" fmla="*/ 150 w 233"/>
                  <a:gd name="T23" fmla="*/ 220 h 417"/>
                  <a:gd name="T24" fmla="*/ 215 w 233"/>
                  <a:gd name="T25" fmla="*/ 186 h 417"/>
                  <a:gd name="T26" fmla="*/ 22 w 233"/>
                  <a:gd name="T27" fmla="*/ 177 h 417"/>
                  <a:gd name="T28" fmla="*/ 43 w 233"/>
                  <a:gd name="T29" fmla="*/ 192 h 417"/>
                  <a:gd name="T30" fmla="*/ 69 w 233"/>
                  <a:gd name="T31" fmla="*/ 213 h 417"/>
                  <a:gd name="T32" fmla="*/ 67 w 233"/>
                  <a:gd name="T33" fmla="*/ 202 h 417"/>
                  <a:gd name="T34" fmla="*/ 22 w 233"/>
                  <a:gd name="T35" fmla="*/ 177 h 417"/>
                  <a:gd name="T36" fmla="*/ 182 w 233"/>
                  <a:gd name="T37" fmla="*/ 329 h 417"/>
                  <a:gd name="T38" fmla="*/ 218 w 233"/>
                  <a:gd name="T39" fmla="*/ 306 h 417"/>
                  <a:gd name="T40" fmla="*/ 182 w 233"/>
                  <a:gd name="T41" fmla="*/ 320 h 417"/>
                  <a:gd name="T42" fmla="*/ 217 w 233"/>
                  <a:gd name="T43" fmla="*/ 347 h 417"/>
                  <a:gd name="T44" fmla="*/ 216 w 233"/>
                  <a:gd name="T45" fmla="*/ 340 h 417"/>
                  <a:gd name="T46" fmla="*/ 209 w 233"/>
                  <a:gd name="T47" fmla="*/ 146 h 417"/>
                  <a:gd name="T48" fmla="*/ 5 w 233"/>
                  <a:gd name="T49" fmla="*/ 10 h 417"/>
                  <a:gd name="T50" fmla="*/ 4 w 233"/>
                  <a:gd name="T51" fmla="*/ 0 h 417"/>
                  <a:gd name="T52" fmla="*/ 209 w 233"/>
                  <a:gd name="T53" fmla="*/ 146 h 417"/>
                  <a:gd name="T54" fmla="*/ 34 w 233"/>
                  <a:gd name="T55" fmla="*/ 223 h 417"/>
                  <a:gd name="T56" fmla="*/ 124 w 233"/>
                  <a:gd name="T57" fmla="*/ 322 h 417"/>
                  <a:gd name="T58" fmla="*/ 212 w 233"/>
                  <a:gd name="T59" fmla="*/ 387 h 417"/>
                  <a:gd name="T60" fmla="*/ 212 w 233"/>
                  <a:gd name="T61" fmla="*/ 378 h 417"/>
                  <a:gd name="T62" fmla="*/ 124 w 233"/>
                  <a:gd name="T63" fmla="*/ 313 h 417"/>
                  <a:gd name="T64" fmla="*/ 34 w 233"/>
                  <a:gd name="T65" fmla="*/ 214 h 417"/>
                  <a:gd name="T66" fmla="*/ 5 w 233"/>
                  <a:gd name="T67" fmla="*/ 178 h 417"/>
                  <a:gd name="T68" fmla="*/ 226 w 233"/>
                  <a:gd name="T69" fmla="*/ 282 h 417"/>
                  <a:gd name="T70" fmla="*/ 225 w 233"/>
                  <a:gd name="T71" fmla="*/ 278 h 417"/>
                  <a:gd name="T72" fmla="*/ 218 w 233"/>
                  <a:gd name="T73" fmla="*/ 162 h 417"/>
                  <a:gd name="T74" fmla="*/ 216 w 233"/>
                  <a:gd name="T75" fmla="*/ 159 h 417"/>
                  <a:gd name="T76" fmla="*/ 225 w 233"/>
                  <a:gd name="T77" fmla="*/ 225 h 417"/>
                  <a:gd name="T78" fmla="*/ 223 w 233"/>
                  <a:gd name="T79" fmla="*/ 22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76" y="265"/>
                    </a:moveTo>
                    <a:cubicBezTo>
                      <a:pt x="192" y="262"/>
                      <a:pt x="204" y="253"/>
                      <a:pt x="214" y="242"/>
                    </a:cubicBezTo>
                    <a:cubicBezTo>
                      <a:pt x="215" y="245"/>
                      <a:pt x="224" y="224"/>
                      <a:pt x="224" y="227"/>
                    </a:cubicBezTo>
                    <a:cubicBezTo>
                      <a:pt x="225" y="221"/>
                      <a:pt x="225" y="226"/>
                      <a:pt x="224" y="220"/>
                    </a:cubicBezTo>
                    <a:cubicBezTo>
                      <a:pt x="214" y="231"/>
                      <a:pt x="192" y="253"/>
                      <a:pt x="176" y="256"/>
                    </a:cubicBezTo>
                    <a:cubicBezTo>
                      <a:pt x="133" y="263"/>
                      <a:pt x="126" y="264"/>
                      <a:pt x="126" y="264"/>
                    </a:cubicBezTo>
                    <a:cubicBezTo>
                      <a:pt x="126" y="264"/>
                      <a:pt x="112" y="261"/>
                      <a:pt x="114" y="268"/>
                    </a:cubicBezTo>
                    <a:cubicBezTo>
                      <a:pt x="115" y="268"/>
                      <a:pt x="115" y="268"/>
                      <a:pt x="115" y="268"/>
                    </a:cubicBezTo>
                    <a:cubicBezTo>
                      <a:pt x="115" y="268"/>
                      <a:pt x="133" y="272"/>
                      <a:pt x="176" y="265"/>
                    </a:cubicBezTo>
                    <a:close/>
                    <a:moveTo>
                      <a:pt x="200" y="350"/>
                    </a:moveTo>
                    <a:cubicBezTo>
                      <a:pt x="185" y="356"/>
                      <a:pt x="161" y="355"/>
                      <a:pt x="164" y="363"/>
                    </a:cubicBezTo>
                    <a:cubicBezTo>
                      <a:pt x="165" y="364"/>
                      <a:pt x="166" y="366"/>
                      <a:pt x="167" y="367"/>
                    </a:cubicBezTo>
                    <a:cubicBezTo>
                      <a:pt x="174" y="364"/>
                      <a:pt x="189" y="364"/>
                      <a:pt x="200" y="359"/>
                    </a:cubicBezTo>
                    <a:cubicBezTo>
                      <a:pt x="201" y="359"/>
                      <a:pt x="202" y="358"/>
                      <a:pt x="203" y="357"/>
                    </a:cubicBezTo>
                    <a:cubicBezTo>
                      <a:pt x="203" y="358"/>
                      <a:pt x="218" y="347"/>
                      <a:pt x="218" y="347"/>
                    </a:cubicBezTo>
                    <a:cubicBezTo>
                      <a:pt x="219" y="344"/>
                      <a:pt x="218" y="342"/>
                      <a:pt x="217" y="339"/>
                    </a:cubicBezTo>
                    <a:cubicBezTo>
                      <a:pt x="211" y="346"/>
                      <a:pt x="201" y="350"/>
                      <a:pt x="200" y="350"/>
                    </a:cubicBezTo>
                    <a:close/>
                    <a:moveTo>
                      <a:pt x="217" y="186"/>
                    </a:moveTo>
                    <a:cubicBezTo>
                      <a:pt x="217" y="183"/>
                      <a:pt x="214" y="178"/>
                      <a:pt x="214" y="171"/>
                    </a:cubicBezTo>
                    <a:cubicBezTo>
                      <a:pt x="214" y="168"/>
                      <a:pt x="218" y="161"/>
                      <a:pt x="217" y="159"/>
                    </a:cubicBezTo>
                    <a:cubicBezTo>
                      <a:pt x="199" y="185"/>
                      <a:pt x="167" y="206"/>
                      <a:pt x="150" y="211"/>
                    </a:cubicBezTo>
                    <a:cubicBezTo>
                      <a:pt x="132" y="215"/>
                      <a:pt x="106" y="216"/>
                      <a:pt x="107" y="230"/>
                    </a:cubicBezTo>
                    <a:cubicBezTo>
                      <a:pt x="107" y="231"/>
                      <a:pt x="108" y="232"/>
                      <a:pt x="109" y="233"/>
                    </a:cubicBezTo>
                    <a:cubicBezTo>
                      <a:pt x="114" y="225"/>
                      <a:pt x="135" y="224"/>
                      <a:pt x="150" y="220"/>
                    </a:cubicBezTo>
                    <a:cubicBezTo>
                      <a:pt x="167" y="215"/>
                      <a:pt x="192" y="205"/>
                      <a:pt x="210" y="178"/>
                    </a:cubicBezTo>
                    <a:cubicBezTo>
                      <a:pt x="214" y="184"/>
                      <a:pt x="214" y="182"/>
                      <a:pt x="215" y="186"/>
                    </a:cubicBezTo>
                    <a:cubicBezTo>
                      <a:pt x="215" y="184"/>
                      <a:pt x="217" y="189"/>
                      <a:pt x="217" y="186"/>
                    </a:cubicBezTo>
                    <a:close/>
                    <a:moveTo>
                      <a:pt x="22" y="177"/>
                    </a:moveTo>
                    <a:cubicBezTo>
                      <a:pt x="20" y="179"/>
                      <a:pt x="20" y="183"/>
                      <a:pt x="26" y="180"/>
                    </a:cubicBezTo>
                    <a:cubicBezTo>
                      <a:pt x="31" y="180"/>
                      <a:pt x="36" y="186"/>
                      <a:pt x="43" y="192"/>
                    </a:cubicBezTo>
                    <a:cubicBezTo>
                      <a:pt x="51" y="198"/>
                      <a:pt x="63" y="207"/>
                      <a:pt x="67" y="211"/>
                    </a:cubicBezTo>
                    <a:cubicBezTo>
                      <a:pt x="67" y="211"/>
                      <a:pt x="68" y="212"/>
                      <a:pt x="69" y="213"/>
                    </a:cubicBezTo>
                    <a:cubicBezTo>
                      <a:pt x="74" y="213"/>
                      <a:pt x="71" y="223"/>
                      <a:pt x="74" y="221"/>
                    </a:cubicBezTo>
                    <a:cubicBezTo>
                      <a:pt x="79" y="218"/>
                      <a:pt x="70" y="205"/>
                      <a:pt x="67" y="202"/>
                    </a:cubicBezTo>
                    <a:cubicBezTo>
                      <a:pt x="63" y="198"/>
                      <a:pt x="51" y="189"/>
                      <a:pt x="43" y="183"/>
                    </a:cubicBezTo>
                    <a:cubicBezTo>
                      <a:pt x="34" y="176"/>
                      <a:pt x="27" y="174"/>
                      <a:pt x="22" y="177"/>
                    </a:cubicBezTo>
                    <a:close/>
                    <a:moveTo>
                      <a:pt x="156" y="336"/>
                    </a:moveTo>
                    <a:cubicBezTo>
                      <a:pt x="161" y="333"/>
                      <a:pt x="169" y="331"/>
                      <a:pt x="182" y="329"/>
                    </a:cubicBezTo>
                    <a:cubicBezTo>
                      <a:pt x="197" y="326"/>
                      <a:pt x="209" y="315"/>
                      <a:pt x="217" y="302"/>
                    </a:cubicBezTo>
                    <a:cubicBezTo>
                      <a:pt x="217" y="303"/>
                      <a:pt x="217" y="305"/>
                      <a:pt x="218" y="306"/>
                    </a:cubicBezTo>
                    <a:cubicBezTo>
                      <a:pt x="218" y="302"/>
                      <a:pt x="218" y="298"/>
                      <a:pt x="217" y="293"/>
                    </a:cubicBezTo>
                    <a:cubicBezTo>
                      <a:pt x="209" y="306"/>
                      <a:pt x="197" y="317"/>
                      <a:pt x="182" y="320"/>
                    </a:cubicBezTo>
                    <a:cubicBezTo>
                      <a:pt x="149" y="326"/>
                      <a:pt x="145" y="331"/>
                      <a:pt x="156" y="336"/>
                    </a:cubicBezTo>
                    <a:close/>
                    <a:moveTo>
                      <a:pt x="217" y="347"/>
                    </a:moveTo>
                    <a:cubicBezTo>
                      <a:pt x="228" y="337"/>
                      <a:pt x="231" y="323"/>
                      <a:pt x="230" y="310"/>
                    </a:cubicBezTo>
                    <a:cubicBezTo>
                      <a:pt x="229" y="321"/>
                      <a:pt x="225" y="331"/>
                      <a:pt x="216" y="340"/>
                    </a:cubicBezTo>
                    <a:cubicBezTo>
                      <a:pt x="217" y="341"/>
                      <a:pt x="217" y="344"/>
                      <a:pt x="217" y="347"/>
                    </a:cubicBezTo>
                    <a:close/>
                    <a:moveTo>
                      <a:pt x="209" y="146"/>
                    </a:moveTo>
                    <a:cubicBezTo>
                      <a:pt x="210" y="144"/>
                      <a:pt x="210" y="142"/>
                      <a:pt x="210" y="140"/>
                    </a:cubicBezTo>
                    <a:cubicBezTo>
                      <a:pt x="209" y="104"/>
                      <a:pt x="59" y="28"/>
                      <a:pt x="5" y="1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7" y="37"/>
                      <a:pt x="201" y="109"/>
                      <a:pt x="209" y="146"/>
                    </a:cubicBezTo>
                    <a:close/>
                    <a:moveTo>
                      <a:pt x="6" y="188"/>
                    </a:moveTo>
                    <a:cubicBezTo>
                      <a:pt x="13" y="194"/>
                      <a:pt x="20" y="215"/>
                      <a:pt x="34" y="223"/>
                    </a:cubicBezTo>
                    <a:cubicBezTo>
                      <a:pt x="48" y="231"/>
                      <a:pt x="81" y="252"/>
                      <a:pt x="89" y="269"/>
                    </a:cubicBezTo>
                    <a:cubicBezTo>
                      <a:pt x="97" y="286"/>
                      <a:pt x="118" y="317"/>
                      <a:pt x="124" y="322"/>
                    </a:cubicBezTo>
                    <a:cubicBezTo>
                      <a:pt x="129" y="326"/>
                      <a:pt x="137" y="388"/>
                      <a:pt x="158" y="402"/>
                    </a:cubicBezTo>
                    <a:cubicBezTo>
                      <a:pt x="179" y="417"/>
                      <a:pt x="202" y="414"/>
                      <a:pt x="212" y="387"/>
                    </a:cubicBezTo>
                    <a:cubicBezTo>
                      <a:pt x="217" y="372"/>
                      <a:pt x="218" y="361"/>
                      <a:pt x="217" y="355"/>
                    </a:cubicBezTo>
                    <a:cubicBezTo>
                      <a:pt x="217" y="361"/>
                      <a:pt x="216" y="368"/>
                      <a:pt x="212" y="378"/>
                    </a:cubicBezTo>
                    <a:cubicBezTo>
                      <a:pt x="202" y="405"/>
                      <a:pt x="179" y="408"/>
                      <a:pt x="158" y="393"/>
                    </a:cubicBezTo>
                    <a:cubicBezTo>
                      <a:pt x="137" y="379"/>
                      <a:pt x="129" y="317"/>
                      <a:pt x="124" y="313"/>
                    </a:cubicBezTo>
                    <a:cubicBezTo>
                      <a:pt x="118" y="308"/>
                      <a:pt x="97" y="277"/>
                      <a:pt x="89" y="260"/>
                    </a:cubicBezTo>
                    <a:cubicBezTo>
                      <a:pt x="81" y="243"/>
                      <a:pt x="48" y="222"/>
                      <a:pt x="34" y="214"/>
                    </a:cubicBezTo>
                    <a:cubicBezTo>
                      <a:pt x="20" y="206"/>
                      <a:pt x="13" y="185"/>
                      <a:pt x="6" y="179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82"/>
                      <a:pt x="0" y="184"/>
                      <a:pt x="6" y="188"/>
                    </a:cubicBezTo>
                    <a:close/>
                    <a:moveTo>
                      <a:pt x="226" y="282"/>
                    </a:moveTo>
                    <a:cubicBezTo>
                      <a:pt x="230" y="271"/>
                      <a:pt x="232" y="260"/>
                      <a:pt x="231" y="252"/>
                    </a:cubicBezTo>
                    <a:cubicBezTo>
                      <a:pt x="230" y="260"/>
                      <a:pt x="228" y="269"/>
                      <a:pt x="225" y="278"/>
                    </a:cubicBezTo>
                    <a:cubicBezTo>
                      <a:pt x="225" y="279"/>
                      <a:pt x="226" y="281"/>
                      <a:pt x="226" y="282"/>
                    </a:cubicBezTo>
                    <a:close/>
                    <a:moveTo>
                      <a:pt x="218" y="162"/>
                    </a:moveTo>
                    <a:cubicBezTo>
                      <a:pt x="221" y="156"/>
                      <a:pt x="221" y="150"/>
                      <a:pt x="220" y="145"/>
                    </a:cubicBezTo>
                    <a:cubicBezTo>
                      <a:pt x="220" y="149"/>
                      <a:pt x="218" y="154"/>
                      <a:pt x="216" y="159"/>
                    </a:cubicBezTo>
                    <a:cubicBezTo>
                      <a:pt x="217" y="160"/>
                      <a:pt x="218" y="161"/>
                      <a:pt x="218" y="162"/>
                    </a:cubicBezTo>
                    <a:close/>
                    <a:moveTo>
                      <a:pt x="225" y="225"/>
                    </a:moveTo>
                    <a:cubicBezTo>
                      <a:pt x="231" y="214"/>
                      <a:pt x="233" y="203"/>
                      <a:pt x="232" y="194"/>
                    </a:cubicBezTo>
                    <a:cubicBezTo>
                      <a:pt x="231" y="202"/>
                      <a:pt x="228" y="211"/>
                      <a:pt x="223" y="220"/>
                    </a:cubicBezTo>
                    <a:cubicBezTo>
                      <a:pt x="224" y="222"/>
                      <a:pt x="225" y="223"/>
                      <a:pt x="225" y="2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2" name="Freeform 930"/>
              <p:cNvSpPr>
                <a:spLocks/>
              </p:cNvSpPr>
              <p:nvPr/>
            </p:nvSpPr>
            <p:spPr bwMode="auto">
              <a:xfrm>
                <a:off x="1940364" y="1804501"/>
                <a:ext cx="84138" cy="71438"/>
              </a:xfrm>
              <a:custGeom>
                <a:avLst/>
                <a:gdLst>
                  <a:gd name="T0" fmla="*/ 2 w 52"/>
                  <a:gd name="T1" fmla="*/ 2 h 44"/>
                  <a:gd name="T2" fmla="*/ 3 w 52"/>
                  <a:gd name="T3" fmla="*/ 3 h 44"/>
                  <a:gd name="T4" fmla="*/ 5 w 52"/>
                  <a:gd name="T5" fmla="*/ 3 h 44"/>
                  <a:gd name="T6" fmla="*/ 11 w 52"/>
                  <a:gd name="T7" fmla="*/ 6 h 44"/>
                  <a:gd name="T8" fmla="*/ 20 w 52"/>
                  <a:gd name="T9" fmla="*/ 14 h 44"/>
                  <a:gd name="T10" fmla="*/ 33 w 52"/>
                  <a:gd name="T11" fmla="*/ 25 h 44"/>
                  <a:gd name="T12" fmla="*/ 44 w 52"/>
                  <a:gd name="T13" fmla="*/ 33 h 44"/>
                  <a:gd name="T14" fmla="*/ 47 w 52"/>
                  <a:gd name="T15" fmla="*/ 36 h 44"/>
                  <a:gd name="T16" fmla="*/ 49 w 52"/>
                  <a:gd name="T17" fmla="*/ 39 h 44"/>
                  <a:gd name="T18" fmla="*/ 48 w 52"/>
                  <a:gd name="T19" fmla="*/ 41 h 44"/>
                  <a:gd name="T20" fmla="*/ 48 w 52"/>
                  <a:gd name="T21" fmla="*/ 41 h 44"/>
                  <a:gd name="T22" fmla="*/ 47 w 52"/>
                  <a:gd name="T23" fmla="*/ 41 h 44"/>
                  <a:gd name="T24" fmla="*/ 42 w 52"/>
                  <a:gd name="T25" fmla="*/ 39 h 44"/>
                  <a:gd name="T26" fmla="*/ 35 w 52"/>
                  <a:gd name="T27" fmla="*/ 33 h 44"/>
                  <a:gd name="T28" fmla="*/ 23 w 52"/>
                  <a:gd name="T29" fmla="*/ 25 h 44"/>
                  <a:gd name="T30" fmla="*/ 14 w 52"/>
                  <a:gd name="T31" fmla="*/ 18 h 44"/>
                  <a:gd name="T32" fmla="*/ 7 w 52"/>
                  <a:gd name="T33" fmla="*/ 11 h 44"/>
                  <a:gd name="T34" fmla="*/ 4 w 52"/>
                  <a:gd name="T35" fmla="*/ 7 h 44"/>
                  <a:gd name="T36" fmla="*/ 3 w 52"/>
                  <a:gd name="T37" fmla="*/ 4 h 44"/>
                  <a:gd name="T38" fmla="*/ 3 w 52"/>
                  <a:gd name="T39" fmla="*/ 3 h 44"/>
                  <a:gd name="T40" fmla="*/ 2 w 52"/>
                  <a:gd name="T41" fmla="*/ 2 h 44"/>
                  <a:gd name="T42" fmla="*/ 2 w 52"/>
                  <a:gd name="T43" fmla="*/ 1 h 44"/>
                  <a:gd name="T44" fmla="*/ 0 w 52"/>
                  <a:gd name="T45" fmla="*/ 4 h 44"/>
                  <a:gd name="T46" fmla="*/ 2 w 52"/>
                  <a:gd name="T47" fmla="*/ 9 h 44"/>
                  <a:gd name="T48" fmla="*/ 12 w 52"/>
                  <a:gd name="T49" fmla="*/ 20 h 44"/>
                  <a:gd name="T50" fmla="*/ 22 w 52"/>
                  <a:gd name="T51" fmla="*/ 27 h 44"/>
                  <a:gd name="T52" fmla="*/ 33 w 52"/>
                  <a:gd name="T53" fmla="*/ 36 h 44"/>
                  <a:gd name="T54" fmla="*/ 40 w 52"/>
                  <a:gd name="T55" fmla="*/ 41 h 44"/>
                  <a:gd name="T56" fmla="*/ 47 w 52"/>
                  <a:gd name="T57" fmla="*/ 44 h 44"/>
                  <a:gd name="T58" fmla="*/ 49 w 52"/>
                  <a:gd name="T59" fmla="*/ 44 h 44"/>
                  <a:gd name="T60" fmla="*/ 51 w 52"/>
                  <a:gd name="T61" fmla="*/ 42 h 44"/>
                  <a:gd name="T62" fmla="*/ 52 w 52"/>
                  <a:gd name="T63" fmla="*/ 39 h 44"/>
                  <a:gd name="T64" fmla="*/ 50 w 52"/>
                  <a:gd name="T65" fmla="*/ 34 h 44"/>
                  <a:gd name="T66" fmla="*/ 46 w 52"/>
                  <a:gd name="T67" fmla="*/ 31 h 44"/>
                  <a:gd name="T68" fmla="*/ 35 w 52"/>
                  <a:gd name="T69" fmla="*/ 22 h 44"/>
                  <a:gd name="T70" fmla="*/ 22 w 52"/>
                  <a:gd name="T71" fmla="*/ 11 h 44"/>
                  <a:gd name="T72" fmla="*/ 13 w 52"/>
                  <a:gd name="T73" fmla="*/ 4 h 44"/>
                  <a:gd name="T74" fmla="*/ 5 w 52"/>
                  <a:gd name="T75" fmla="*/ 0 h 44"/>
                  <a:gd name="T76" fmla="*/ 2 w 52"/>
                  <a:gd name="T77" fmla="*/ 1 h 44"/>
                  <a:gd name="T78" fmla="*/ 2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8" y="4"/>
                      <a:pt x="11" y="6"/>
                    </a:cubicBezTo>
                    <a:cubicBezTo>
                      <a:pt x="13" y="8"/>
                      <a:pt x="16" y="11"/>
                      <a:pt x="20" y="14"/>
                    </a:cubicBezTo>
                    <a:cubicBezTo>
                      <a:pt x="24" y="17"/>
                      <a:pt x="29" y="21"/>
                      <a:pt x="33" y="25"/>
                    </a:cubicBezTo>
                    <a:cubicBezTo>
                      <a:pt x="38" y="28"/>
                      <a:pt x="42" y="31"/>
                      <a:pt x="44" y="33"/>
                    </a:cubicBezTo>
                    <a:cubicBezTo>
                      <a:pt x="45" y="34"/>
                      <a:pt x="46" y="35"/>
                      <a:pt x="47" y="36"/>
                    </a:cubicBezTo>
                    <a:cubicBezTo>
                      <a:pt x="48" y="37"/>
                      <a:pt x="49" y="38"/>
                      <a:pt x="49" y="39"/>
                    </a:cubicBezTo>
                    <a:cubicBezTo>
                      <a:pt x="49" y="39"/>
                      <a:pt x="49" y="40"/>
                      <a:pt x="48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6" y="41"/>
                      <a:pt x="44" y="40"/>
                      <a:pt x="42" y="39"/>
                    </a:cubicBezTo>
                    <a:cubicBezTo>
                      <a:pt x="40" y="37"/>
                      <a:pt x="37" y="35"/>
                      <a:pt x="35" y="33"/>
                    </a:cubicBezTo>
                    <a:cubicBezTo>
                      <a:pt x="32" y="31"/>
                      <a:pt x="28" y="27"/>
                      <a:pt x="23" y="25"/>
                    </a:cubicBezTo>
                    <a:cubicBezTo>
                      <a:pt x="19" y="22"/>
                      <a:pt x="16" y="19"/>
                      <a:pt x="14" y="18"/>
                    </a:cubicBezTo>
                    <a:cubicBezTo>
                      <a:pt x="13" y="16"/>
                      <a:pt x="10" y="14"/>
                      <a:pt x="7" y="11"/>
                    </a:cubicBezTo>
                    <a:cubicBezTo>
                      <a:pt x="6" y="10"/>
                      <a:pt x="5" y="8"/>
                      <a:pt x="4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7"/>
                      <a:pt x="2" y="9"/>
                    </a:cubicBezTo>
                    <a:cubicBezTo>
                      <a:pt x="4" y="13"/>
                      <a:pt x="10" y="18"/>
                      <a:pt x="12" y="20"/>
                    </a:cubicBezTo>
                    <a:cubicBezTo>
                      <a:pt x="14" y="22"/>
                      <a:pt x="18" y="24"/>
                      <a:pt x="22" y="27"/>
                    </a:cubicBezTo>
                    <a:cubicBezTo>
                      <a:pt x="26" y="30"/>
                      <a:pt x="30" y="33"/>
                      <a:pt x="33" y="36"/>
                    </a:cubicBezTo>
                    <a:cubicBezTo>
                      <a:pt x="35" y="38"/>
                      <a:pt x="38" y="40"/>
                      <a:pt x="40" y="41"/>
                    </a:cubicBezTo>
                    <a:cubicBezTo>
                      <a:pt x="42" y="43"/>
                      <a:pt x="45" y="44"/>
                      <a:pt x="47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1"/>
                      <a:pt x="52" y="40"/>
                      <a:pt x="52" y="39"/>
                    </a:cubicBezTo>
                    <a:cubicBezTo>
                      <a:pt x="52" y="37"/>
                      <a:pt x="51" y="35"/>
                      <a:pt x="50" y="34"/>
                    </a:cubicBezTo>
                    <a:cubicBezTo>
                      <a:pt x="48" y="33"/>
                      <a:pt x="47" y="32"/>
                      <a:pt x="46" y="31"/>
                    </a:cubicBezTo>
                    <a:cubicBezTo>
                      <a:pt x="44" y="29"/>
                      <a:pt x="40" y="26"/>
                      <a:pt x="35" y="22"/>
                    </a:cubicBezTo>
                    <a:cubicBezTo>
                      <a:pt x="31" y="19"/>
                      <a:pt x="26" y="15"/>
                      <a:pt x="22" y="11"/>
                    </a:cubicBezTo>
                    <a:cubicBezTo>
                      <a:pt x="18" y="9"/>
                      <a:pt x="15" y="6"/>
                      <a:pt x="13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3" name="Freeform 931"/>
              <p:cNvSpPr>
                <a:spLocks/>
              </p:cNvSpPr>
              <p:nvPr/>
            </p:nvSpPr>
            <p:spPr bwMode="auto">
              <a:xfrm>
                <a:off x="2143564" y="1883876"/>
                <a:ext cx="134938" cy="192088"/>
              </a:xfrm>
              <a:custGeom>
                <a:avLst/>
                <a:gdLst>
                  <a:gd name="T0" fmla="*/ 67 w 84"/>
                  <a:gd name="T1" fmla="*/ 75 h 120"/>
                  <a:gd name="T2" fmla="*/ 67 w 84"/>
                  <a:gd name="T3" fmla="*/ 83 h 120"/>
                  <a:gd name="T4" fmla="*/ 63 w 84"/>
                  <a:gd name="T5" fmla="*/ 99 h 120"/>
                  <a:gd name="T6" fmla="*/ 43 w 84"/>
                  <a:gd name="T7" fmla="*/ 113 h 120"/>
                  <a:gd name="T8" fmla="*/ 20 w 84"/>
                  <a:gd name="T9" fmla="*/ 117 h 120"/>
                  <a:gd name="T10" fmla="*/ 10 w 84"/>
                  <a:gd name="T11" fmla="*/ 116 h 120"/>
                  <a:gd name="T12" fmla="*/ 4 w 84"/>
                  <a:gd name="T13" fmla="*/ 114 h 120"/>
                  <a:gd name="T14" fmla="*/ 3 w 84"/>
                  <a:gd name="T15" fmla="*/ 113 h 120"/>
                  <a:gd name="T16" fmla="*/ 3 w 84"/>
                  <a:gd name="T17" fmla="*/ 112 h 120"/>
                  <a:gd name="T18" fmla="*/ 3 w 84"/>
                  <a:gd name="T19" fmla="*/ 112 h 120"/>
                  <a:gd name="T20" fmla="*/ 6 w 84"/>
                  <a:gd name="T21" fmla="*/ 110 h 120"/>
                  <a:gd name="T22" fmla="*/ 33 w 84"/>
                  <a:gd name="T23" fmla="*/ 102 h 120"/>
                  <a:gd name="T24" fmla="*/ 71 w 84"/>
                  <a:gd name="T25" fmla="*/ 72 h 120"/>
                  <a:gd name="T26" fmla="*/ 84 w 84"/>
                  <a:gd name="T27" fmla="*/ 28 h 120"/>
                  <a:gd name="T28" fmla="*/ 83 w 84"/>
                  <a:gd name="T29" fmla="*/ 20 h 120"/>
                  <a:gd name="T30" fmla="*/ 76 w 84"/>
                  <a:gd name="T31" fmla="*/ 1 h 120"/>
                  <a:gd name="T32" fmla="*/ 74 w 84"/>
                  <a:gd name="T33" fmla="*/ 0 h 120"/>
                  <a:gd name="T34" fmla="*/ 73 w 84"/>
                  <a:gd name="T35" fmla="*/ 2 h 120"/>
                  <a:gd name="T36" fmla="*/ 80 w 84"/>
                  <a:gd name="T37" fmla="*/ 21 h 120"/>
                  <a:gd name="T38" fmla="*/ 81 w 84"/>
                  <a:gd name="T39" fmla="*/ 28 h 120"/>
                  <a:gd name="T40" fmla="*/ 68 w 84"/>
                  <a:gd name="T41" fmla="*/ 70 h 120"/>
                  <a:gd name="T42" fmla="*/ 33 w 84"/>
                  <a:gd name="T43" fmla="*/ 99 h 120"/>
                  <a:gd name="T44" fmla="*/ 8 w 84"/>
                  <a:gd name="T45" fmla="*/ 105 h 120"/>
                  <a:gd name="T46" fmla="*/ 2 w 84"/>
                  <a:gd name="T47" fmla="*/ 108 h 120"/>
                  <a:gd name="T48" fmla="*/ 1 w 84"/>
                  <a:gd name="T49" fmla="*/ 110 h 120"/>
                  <a:gd name="T50" fmla="*/ 0 w 84"/>
                  <a:gd name="T51" fmla="*/ 112 h 120"/>
                  <a:gd name="T52" fmla="*/ 1 w 84"/>
                  <a:gd name="T53" fmla="*/ 115 h 120"/>
                  <a:gd name="T54" fmla="*/ 10 w 84"/>
                  <a:gd name="T55" fmla="*/ 119 h 120"/>
                  <a:gd name="T56" fmla="*/ 20 w 84"/>
                  <a:gd name="T57" fmla="*/ 120 h 120"/>
                  <a:gd name="T58" fmla="*/ 52 w 84"/>
                  <a:gd name="T59" fmla="*/ 113 h 120"/>
                  <a:gd name="T60" fmla="*/ 65 w 84"/>
                  <a:gd name="T61" fmla="*/ 101 h 120"/>
                  <a:gd name="T62" fmla="*/ 70 w 84"/>
                  <a:gd name="T63" fmla="*/ 83 h 120"/>
                  <a:gd name="T64" fmla="*/ 70 w 84"/>
                  <a:gd name="T65" fmla="*/ 74 h 120"/>
                  <a:gd name="T66" fmla="*/ 68 w 84"/>
                  <a:gd name="T67" fmla="*/ 73 h 120"/>
                  <a:gd name="T68" fmla="*/ 67 w 84"/>
                  <a:gd name="T69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67" y="75"/>
                    </a:moveTo>
                    <a:cubicBezTo>
                      <a:pt x="67" y="77"/>
                      <a:pt x="67" y="80"/>
                      <a:pt x="67" y="83"/>
                    </a:cubicBezTo>
                    <a:cubicBezTo>
                      <a:pt x="67" y="89"/>
                      <a:pt x="66" y="95"/>
                      <a:pt x="63" y="99"/>
                    </a:cubicBezTo>
                    <a:cubicBezTo>
                      <a:pt x="58" y="106"/>
                      <a:pt x="51" y="110"/>
                      <a:pt x="43" y="113"/>
                    </a:cubicBezTo>
                    <a:cubicBezTo>
                      <a:pt x="35" y="116"/>
                      <a:pt x="27" y="117"/>
                      <a:pt x="20" y="117"/>
                    </a:cubicBezTo>
                    <a:cubicBezTo>
                      <a:pt x="16" y="117"/>
                      <a:pt x="13" y="117"/>
                      <a:pt x="10" y="116"/>
                    </a:cubicBezTo>
                    <a:cubicBezTo>
                      <a:pt x="8" y="115"/>
                      <a:pt x="6" y="115"/>
                      <a:pt x="4" y="114"/>
                    </a:cubicBezTo>
                    <a:cubicBezTo>
                      <a:pt x="4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1"/>
                      <a:pt x="4" y="110"/>
                      <a:pt x="6" y="110"/>
                    </a:cubicBezTo>
                    <a:cubicBezTo>
                      <a:pt x="10" y="107"/>
                      <a:pt x="19" y="105"/>
                      <a:pt x="33" y="102"/>
                    </a:cubicBezTo>
                    <a:cubicBezTo>
                      <a:pt x="50" y="99"/>
                      <a:pt x="63" y="87"/>
                      <a:pt x="71" y="72"/>
                    </a:cubicBezTo>
                    <a:cubicBezTo>
                      <a:pt x="79" y="57"/>
                      <a:pt x="84" y="40"/>
                      <a:pt x="84" y="28"/>
                    </a:cubicBezTo>
                    <a:cubicBezTo>
                      <a:pt x="84" y="25"/>
                      <a:pt x="83" y="23"/>
                      <a:pt x="83" y="20"/>
                    </a:cubicBezTo>
                    <a:cubicBezTo>
                      <a:pt x="81" y="14"/>
                      <a:pt x="79" y="7"/>
                      <a:pt x="76" y="1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3" y="0"/>
                      <a:pt x="73" y="1"/>
                      <a:pt x="73" y="2"/>
                    </a:cubicBezTo>
                    <a:cubicBezTo>
                      <a:pt x="76" y="8"/>
                      <a:pt x="78" y="15"/>
                      <a:pt x="80" y="21"/>
                    </a:cubicBezTo>
                    <a:cubicBezTo>
                      <a:pt x="80" y="23"/>
                      <a:pt x="81" y="25"/>
                      <a:pt x="81" y="28"/>
                    </a:cubicBezTo>
                    <a:cubicBezTo>
                      <a:pt x="81" y="39"/>
                      <a:pt x="77" y="56"/>
                      <a:pt x="68" y="70"/>
                    </a:cubicBezTo>
                    <a:cubicBezTo>
                      <a:pt x="60" y="85"/>
                      <a:pt x="48" y="97"/>
                      <a:pt x="33" y="99"/>
                    </a:cubicBezTo>
                    <a:cubicBezTo>
                      <a:pt x="21" y="101"/>
                      <a:pt x="13" y="103"/>
                      <a:pt x="8" y="105"/>
                    </a:cubicBezTo>
                    <a:cubicBezTo>
                      <a:pt x="6" y="106"/>
                      <a:pt x="4" y="107"/>
                      <a:pt x="2" y="108"/>
                    </a:cubicBezTo>
                    <a:cubicBezTo>
                      <a:pt x="2" y="109"/>
                      <a:pt x="1" y="109"/>
                      <a:pt x="1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3"/>
                      <a:pt x="0" y="114"/>
                      <a:pt x="1" y="115"/>
                    </a:cubicBezTo>
                    <a:cubicBezTo>
                      <a:pt x="2" y="117"/>
                      <a:pt x="5" y="118"/>
                      <a:pt x="10" y="119"/>
                    </a:cubicBezTo>
                    <a:cubicBezTo>
                      <a:pt x="12" y="120"/>
                      <a:pt x="16" y="120"/>
                      <a:pt x="20" y="120"/>
                    </a:cubicBezTo>
                    <a:cubicBezTo>
                      <a:pt x="29" y="120"/>
                      <a:pt x="42" y="118"/>
                      <a:pt x="52" y="113"/>
                    </a:cubicBezTo>
                    <a:cubicBezTo>
                      <a:pt x="57" y="110"/>
                      <a:pt x="62" y="106"/>
                      <a:pt x="65" y="101"/>
                    </a:cubicBezTo>
                    <a:cubicBezTo>
                      <a:pt x="68" y="96"/>
                      <a:pt x="70" y="90"/>
                      <a:pt x="70" y="83"/>
                    </a:cubicBezTo>
                    <a:cubicBezTo>
                      <a:pt x="70" y="80"/>
                      <a:pt x="70" y="77"/>
                      <a:pt x="70" y="74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7" y="73"/>
                      <a:pt x="67" y="74"/>
                      <a:pt x="67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4" name="Freeform 932"/>
              <p:cNvSpPr>
                <a:spLocks/>
              </p:cNvSpPr>
              <p:nvPr/>
            </p:nvSpPr>
            <p:spPr bwMode="auto">
              <a:xfrm>
                <a:off x="2165789" y="1974364"/>
                <a:ext cx="111125" cy="160338"/>
              </a:xfrm>
              <a:custGeom>
                <a:avLst/>
                <a:gdLst>
                  <a:gd name="T0" fmla="*/ 40 w 70"/>
                  <a:gd name="T1" fmla="*/ 73 h 100"/>
                  <a:gd name="T2" fmla="*/ 41 w 70"/>
                  <a:gd name="T3" fmla="*/ 78 h 100"/>
                  <a:gd name="T4" fmla="*/ 40 w 70"/>
                  <a:gd name="T5" fmla="*/ 82 h 100"/>
                  <a:gd name="T6" fmla="*/ 33 w 70"/>
                  <a:gd name="T7" fmla="*/ 94 h 100"/>
                  <a:gd name="T8" fmla="*/ 23 w 70"/>
                  <a:gd name="T9" fmla="*/ 97 h 100"/>
                  <a:gd name="T10" fmla="*/ 11 w 70"/>
                  <a:gd name="T11" fmla="*/ 94 h 100"/>
                  <a:gd name="T12" fmla="*/ 4 w 70"/>
                  <a:gd name="T13" fmla="*/ 87 h 100"/>
                  <a:gd name="T14" fmla="*/ 3 w 70"/>
                  <a:gd name="T15" fmla="*/ 86 h 100"/>
                  <a:gd name="T16" fmla="*/ 4 w 70"/>
                  <a:gd name="T17" fmla="*/ 85 h 100"/>
                  <a:gd name="T18" fmla="*/ 9 w 70"/>
                  <a:gd name="T19" fmla="*/ 83 h 100"/>
                  <a:gd name="T20" fmla="*/ 23 w 70"/>
                  <a:gd name="T21" fmla="*/ 80 h 100"/>
                  <a:gd name="T22" fmla="*/ 38 w 70"/>
                  <a:gd name="T23" fmla="*/ 76 h 100"/>
                  <a:gd name="T24" fmla="*/ 63 w 70"/>
                  <a:gd name="T25" fmla="*/ 56 h 100"/>
                  <a:gd name="T26" fmla="*/ 70 w 70"/>
                  <a:gd name="T27" fmla="*/ 29 h 100"/>
                  <a:gd name="T28" fmla="*/ 64 w 70"/>
                  <a:gd name="T29" fmla="*/ 1 h 100"/>
                  <a:gd name="T30" fmla="*/ 62 w 70"/>
                  <a:gd name="T31" fmla="*/ 1 h 100"/>
                  <a:gd name="T32" fmla="*/ 61 w 70"/>
                  <a:gd name="T33" fmla="*/ 3 h 100"/>
                  <a:gd name="T34" fmla="*/ 67 w 70"/>
                  <a:gd name="T35" fmla="*/ 29 h 100"/>
                  <a:gd name="T36" fmla="*/ 60 w 70"/>
                  <a:gd name="T37" fmla="*/ 54 h 100"/>
                  <a:gd name="T38" fmla="*/ 37 w 70"/>
                  <a:gd name="T39" fmla="*/ 73 h 100"/>
                  <a:gd name="T40" fmla="*/ 14 w 70"/>
                  <a:gd name="T41" fmla="*/ 78 h 100"/>
                  <a:gd name="T42" fmla="*/ 5 w 70"/>
                  <a:gd name="T43" fmla="*/ 81 h 100"/>
                  <a:gd name="T44" fmla="*/ 2 w 70"/>
                  <a:gd name="T45" fmla="*/ 83 h 100"/>
                  <a:gd name="T46" fmla="*/ 0 w 70"/>
                  <a:gd name="T47" fmla="*/ 86 h 100"/>
                  <a:gd name="T48" fmla="*/ 1 w 70"/>
                  <a:gd name="T49" fmla="*/ 88 h 100"/>
                  <a:gd name="T50" fmla="*/ 9 w 70"/>
                  <a:gd name="T51" fmla="*/ 96 h 100"/>
                  <a:gd name="T52" fmla="*/ 23 w 70"/>
                  <a:gd name="T53" fmla="*/ 100 h 100"/>
                  <a:gd name="T54" fmla="*/ 35 w 70"/>
                  <a:gd name="T55" fmla="*/ 97 h 100"/>
                  <a:gd name="T56" fmla="*/ 43 w 70"/>
                  <a:gd name="T57" fmla="*/ 83 h 100"/>
                  <a:gd name="T58" fmla="*/ 44 w 70"/>
                  <a:gd name="T59" fmla="*/ 78 h 100"/>
                  <a:gd name="T60" fmla="*/ 43 w 70"/>
                  <a:gd name="T61" fmla="*/ 72 h 100"/>
                  <a:gd name="T62" fmla="*/ 41 w 70"/>
                  <a:gd name="T63" fmla="*/ 71 h 100"/>
                  <a:gd name="T64" fmla="*/ 40 w 70"/>
                  <a:gd name="T65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40" y="73"/>
                    </a:moveTo>
                    <a:cubicBezTo>
                      <a:pt x="40" y="75"/>
                      <a:pt x="41" y="77"/>
                      <a:pt x="41" y="78"/>
                    </a:cubicBezTo>
                    <a:cubicBezTo>
                      <a:pt x="41" y="80"/>
                      <a:pt x="40" y="81"/>
                      <a:pt x="40" y="82"/>
                    </a:cubicBezTo>
                    <a:cubicBezTo>
                      <a:pt x="38" y="88"/>
                      <a:pt x="36" y="92"/>
                      <a:pt x="33" y="94"/>
                    </a:cubicBezTo>
                    <a:cubicBezTo>
                      <a:pt x="30" y="97"/>
                      <a:pt x="27" y="97"/>
                      <a:pt x="23" y="97"/>
                    </a:cubicBezTo>
                    <a:cubicBezTo>
                      <a:pt x="19" y="97"/>
                      <a:pt x="14" y="96"/>
                      <a:pt x="11" y="94"/>
                    </a:cubicBezTo>
                    <a:cubicBezTo>
                      <a:pt x="7" y="91"/>
                      <a:pt x="4" y="89"/>
                      <a:pt x="4" y="87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5"/>
                      <a:pt x="4" y="85"/>
                      <a:pt x="4" y="85"/>
                    </a:cubicBezTo>
                    <a:cubicBezTo>
                      <a:pt x="5" y="84"/>
                      <a:pt x="6" y="83"/>
                      <a:pt x="9" y="83"/>
                    </a:cubicBezTo>
                    <a:cubicBezTo>
                      <a:pt x="12" y="82"/>
                      <a:pt x="17" y="81"/>
                      <a:pt x="23" y="80"/>
                    </a:cubicBezTo>
                    <a:cubicBezTo>
                      <a:pt x="28" y="79"/>
                      <a:pt x="33" y="78"/>
                      <a:pt x="38" y="76"/>
                    </a:cubicBezTo>
                    <a:cubicBezTo>
                      <a:pt x="50" y="71"/>
                      <a:pt x="58" y="64"/>
                      <a:pt x="63" y="56"/>
                    </a:cubicBezTo>
                    <a:cubicBezTo>
                      <a:pt x="68" y="47"/>
                      <a:pt x="70" y="38"/>
                      <a:pt x="70" y="29"/>
                    </a:cubicBezTo>
                    <a:cubicBezTo>
                      <a:pt x="70" y="20"/>
                      <a:pt x="68" y="10"/>
                      <a:pt x="64" y="1"/>
                    </a:cubicBezTo>
                    <a:cubicBezTo>
                      <a:pt x="64" y="1"/>
                      <a:pt x="63" y="0"/>
                      <a:pt x="62" y="1"/>
                    </a:cubicBezTo>
                    <a:cubicBezTo>
                      <a:pt x="61" y="1"/>
                      <a:pt x="61" y="2"/>
                      <a:pt x="61" y="3"/>
                    </a:cubicBezTo>
                    <a:cubicBezTo>
                      <a:pt x="65" y="11"/>
                      <a:pt x="67" y="20"/>
                      <a:pt x="67" y="29"/>
                    </a:cubicBezTo>
                    <a:cubicBezTo>
                      <a:pt x="67" y="38"/>
                      <a:pt x="65" y="46"/>
                      <a:pt x="60" y="54"/>
                    </a:cubicBezTo>
                    <a:cubicBezTo>
                      <a:pt x="56" y="62"/>
                      <a:pt x="48" y="68"/>
                      <a:pt x="37" y="73"/>
                    </a:cubicBezTo>
                    <a:cubicBezTo>
                      <a:pt x="30" y="76"/>
                      <a:pt x="21" y="77"/>
                      <a:pt x="14" y="78"/>
                    </a:cubicBezTo>
                    <a:cubicBezTo>
                      <a:pt x="11" y="79"/>
                      <a:pt x="7" y="80"/>
                      <a:pt x="5" y="81"/>
                    </a:cubicBezTo>
                    <a:cubicBezTo>
                      <a:pt x="4" y="81"/>
                      <a:pt x="3" y="82"/>
                      <a:pt x="2" y="83"/>
                    </a:cubicBezTo>
                    <a:cubicBezTo>
                      <a:pt x="1" y="83"/>
                      <a:pt x="0" y="85"/>
                      <a:pt x="0" y="86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2" y="91"/>
                      <a:pt x="5" y="94"/>
                      <a:pt x="9" y="96"/>
                    </a:cubicBezTo>
                    <a:cubicBezTo>
                      <a:pt x="13" y="99"/>
                      <a:pt x="18" y="100"/>
                      <a:pt x="23" y="100"/>
                    </a:cubicBezTo>
                    <a:cubicBezTo>
                      <a:pt x="27" y="100"/>
                      <a:pt x="31" y="99"/>
                      <a:pt x="35" y="97"/>
                    </a:cubicBezTo>
                    <a:cubicBezTo>
                      <a:pt x="38" y="94"/>
                      <a:pt x="41" y="90"/>
                      <a:pt x="43" y="83"/>
                    </a:cubicBezTo>
                    <a:cubicBezTo>
                      <a:pt x="43" y="82"/>
                      <a:pt x="44" y="80"/>
                      <a:pt x="44" y="78"/>
                    </a:cubicBezTo>
                    <a:cubicBezTo>
                      <a:pt x="44" y="77"/>
                      <a:pt x="43" y="75"/>
                      <a:pt x="43" y="72"/>
                    </a:cubicBezTo>
                    <a:cubicBezTo>
                      <a:pt x="43" y="72"/>
                      <a:pt x="42" y="71"/>
                      <a:pt x="41" y="71"/>
                    </a:cubicBezTo>
                    <a:cubicBezTo>
                      <a:pt x="40" y="71"/>
                      <a:pt x="40" y="72"/>
                      <a:pt x="40" y="7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5" name="Freeform 933"/>
              <p:cNvSpPr>
                <a:spLocks/>
              </p:cNvSpPr>
              <p:nvPr/>
            </p:nvSpPr>
            <p:spPr bwMode="auto">
              <a:xfrm>
                <a:off x="1907026" y="1515576"/>
                <a:ext cx="373063" cy="661988"/>
              </a:xfrm>
              <a:custGeom>
                <a:avLst/>
                <a:gdLst>
                  <a:gd name="T0" fmla="*/ 160 w 233"/>
                  <a:gd name="T1" fmla="*/ 311 h 414"/>
                  <a:gd name="T2" fmla="*/ 114 w 233"/>
                  <a:gd name="T3" fmla="*/ 271 h 414"/>
                  <a:gd name="T4" fmla="*/ 115 w 233"/>
                  <a:gd name="T5" fmla="*/ 271 h 414"/>
                  <a:gd name="T6" fmla="*/ 113 w 233"/>
                  <a:gd name="T7" fmla="*/ 271 h 414"/>
                  <a:gd name="T8" fmla="*/ 233 w 233"/>
                  <a:gd name="T9" fmla="*/ 201 h 414"/>
                  <a:gd name="T10" fmla="*/ 213 w 233"/>
                  <a:gd name="T11" fmla="*/ 169 h 414"/>
                  <a:gd name="T12" fmla="*/ 207 w 233"/>
                  <a:gd name="T13" fmla="*/ 180 h 414"/>
                  <a:gd name="T14" fmla="*/ 198 w 233"/>
                  <a:gd name="T15" fmla="*/ 232 h 414"/>
                  <a:gd name="T16" fmla="*/ 111 w 233"/>
                  <a:gd name="T17" fmla="*/ 245 h 414"/>
                  <a:gd name="T18" fmla="*/ 128 w 233"/>
                  <a:gd name="T19" fmla="*/ 228 h 414"/>
                  <a:gd name="T20" fmla="*/ 207 w 233"/>
                  <a:gd name="T21" fmla="*/ 119 h 414"/>
                  <a:gd name="T22" fmla="*/ 2 w 233"/>
                  <a:gd name="T23" fmla="*/ 0 h 414"/>
                  <a:gd name="T24" fmla="*/ 183 w 233"/>
                  <a:gd name="T25" fmla="*/ 119 h 414"/>
                  <a:gd name="T26" fmla="*/ 199 w 233"/>
                  <a:gd name="T27" fmla="*/ 173 h 414"/>
                  <a:gd name="T28" fmla="*/ 95 w 233"/>
                  <a:gd name="T29" fmla="*/ 202 h 414"/>
                  <a:gd name="T30" fmla="*/ 24 w 233"/>
                  <a:gd name="T31" fmla="*/ 151 h 414"/>
                  <a:gd name="T32" fmla="*/ 15 w 233"/>
                  <a:gd name="T33" fmla="*/ 150 h 414"/>
                  <a:gd name="T34" fmla="*/ 2 w 233"/>
                  <a:gd name="T35" fmla="*/ 177 h 414"/>
                  <a:gd name="T36" fmla="*/ 0 w 233"/>
                  <a:gd name="T37" fmla="*/ 186 h 414"/>
                  <a:gd name="T38" fmla="*/ 19 w 233"/>
                  <a:gd name="T39" fmla="*/ 213 h 414"/>
                  <a:gd name="T40" fmla="*/ 105 w 233"/>
                  <a:gd name="T41" fmla="*/ 303 h 414"/>
                  <a:gd name="T42" fmla="*/ 135 w 233"/>
                  <a:gd name="T43" fmla="*/ 368 h 414"/>
                  <a:gd name="T44" fmla="*/ 200 w 233"/>
                  <a:gd name="T45" fmla="*/ 408 h 414"/>
                  <a:gd name="T46" fmla="*/ 215 w 233"/>
                  <a:gd name="T47" fmla="*/ 349 h 414"/>
                  <a:gd name="T48" fmla="*/ 198 w 233"/>
                  <a:gd name="T49" fmla="*/ 406 h 414"/>
                  <a:gd name="T50" fmla="*/ 132 w 233"/>
                  <a:gd name="T51" fmla="*/ 347 h 414"/>
                  <a:gd name="T52" fmla="*/ 117 w 233"/>
                  <a:gd name="T53" fmla="*/ 315 h 414"/>
                  <a:gd name="T54" fmla="*/ 18 w 233"/>
                  <a:gd name="T55" fmla="*/ 206 h 414"/>
                  <a:gd name="T56" fmla="*/ 3 w 233"/>
                  <a:gd name="T57" fmla="*/ 186 h 414"/>
                  <a:gd name="T58" fmla="*/ 5 w 233"/>
                  <a:gd name="T59" fmla="*/ 177 h 414"/>
                  <a:gd name="T60" fmla="*/ 18 w 233"/>
                  <a:gd name="T61" fmla="*/ 152 h 414"/>
                  <a:gd name="T62" fmla="*/ 20 w 233"/>
                  <a:gd name="T63" fmla="*/ 151 h 414"/>
                  <a:gd name="T64" fmla="*/ 20 w 233"/>
                  <a:gd name="T65" fmla="*/ 151 h 414"/>
                  <a:gd name="T66" fmla="*/ 22 w 233"/>
                  <a:gd name="T67" fmla="*/ 153 h 414"/>
                  <a:gd name="T68" fmla="*/ 113 w 233"/>
                  <a:gd name="T69" fmla="*/ 209 h 414"/>
                  <a:gd name="T70" fmla="*/ 210 w 233"/>
                  <a:gd name="T71" fmla="*/ 151 h 414"/>
                  <a:gd name="T72" fmla="*/ 5 w 233"/>
                  <a:gd name="T73" fmla="*/ 19 h 414"/>
                  <a:gd name="T74" fmla="*/ 3 w 233"/>
                  <a:gd name="T75" fmla="*/ 2 h 414"/>
                  <a:gd name="T76" fmla="*/ 204 w 233"/>
                  <a:gd name="T77" fmla="*/ 121 h 414"/>
                  <a:gd name="T78" fmla="*/ 121 w 233"/>
                  <a:gd name="T79" fmla="*/ 226 h 414"/>
                  <a:gd name="T80" fmla="*/ 109 w 233"/>
                  <a:gd name="T81" fmla="*/ 248 h 414"/>
                  <a:gd name="T82" fmla="*/ 200 w 233"/>
                  <a:gd name="T83" fmla="*/ 234 h 414"/>
                  <a:gd name="T84" fmla="*/ 209 w 233"/>
                  <a:gd name="T85" fmla="*/ 180 h 414"/>
                  <a:gd name="T86" fmla="*/ 215 w 233"/>
                  <a:gd name="T87" fmla="*/ 170 h 414"/>
                  <a:gd name="T88" fmla="*/ 215 w 233"/>
                  <a:gd name="T89" fmla="*/ 239 h 414"/>
                  <a:gd name="T90" fmla="*/ 115 w 233"/>
                  <a:gd name="T91" fmla="*/ 269 h 414"/>
                  <a:gd name="T92" fmla="*/ 113 w 233"/>
                  <a:gd name="T93" fmla="*/ 269 h 414"/>
                  <a:gd name="T94" fmla="*/ 160 w 233"/>
                  <a:gd name="T95" fmla="*/ 314 h 414"/>
                  <a:gd name="T96" fmla="*/ 213 w 233"/>
                  <a:gd name="T97" fmla="*/ 24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3" h="414">
                    <a:moveTo>
                      <a:pt x="212" y="244"/>
                    </a:moveTo>
                    <a:cubicBezTo>
                      <a:pt x="213" y="249"/>
                      <a:pt x="213" y="253"/>
                      <a:pt x="213" y="258"/>
                    </a:cubicBezTo>
                    <a:cubicBezTo>
                      <a:pt x="213" y="281"/>
                      <a:pt x="198" y="301"/>
                      <a:pt x="178" y="308"/>
                    </a:cubicBezTo>
                    <a:cubicBezTo>
                      <a:pt x="171" y="310"/>
                      <a:pt x="166" y="311"/>
                      <a:pt x="160" y="311"/>
                    </a:cubicBezTo>
                    <a:cubicBezTo>
                      <a:pt x="150" y="311"/>
                      <a:pt x="141" y="308"/>
                      <a:pt x="134" y="303"/>
                    </a:cubicBezTo>
                    <a:cubicBezTo>
                      <a:pt x="127" y="297"/>
                      <a:pt x="122" y="291"/>
                      <a:pt x="119" y="286"/>
                    </a:cubicBezTo>
                    <a:cubicBezTo>
                      <a:pt x="115" y="280"/>
                      <a:pt x="114" y="276"/>
                      <a:pt x="114" y="274"/>
                    </a:cubicBezTo>
                    <a:cubicBezTo>
                      <a:pt x="114" y="273"/>
                      <a:pt x="114" y="272"/>
                      <a:pt x="114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4" y="270"/>
                      <a:pt x="114" y="270"/>
                      <a:pt x="114" y="270"/>
                    </a:cubicBezTo>
                    <a:cubicBezTo>
                      <a:pt x="113" y="271"/>
                      <a:pt x="113" y="271"/>
                      <a:pt x="113" y="271"/>
                    </a:cubicBezTo>
                    <a:cubicBezTo>
                      <a:pt x="113" y="271"/>
                      <a:pt x="119" y="273"/>
                      <a:pt x="130" y="273"/>
                    </a:cubicBezTo>
                    <a:cubicBezTo>
                      <a:pt x="140" y="273"/>
                      <a:pt x="155" y="272"/>
                      <a:pt x="175" y="268"/>
                    </a:cubicBezTo>
                    <a:cubicBezTo>
                      <a:pt x="193" y="265"/>
                      <a:pt x="208" y="254"/>
                      <a:pt x="218" y="241"/>
                    </a:cubicBezTo>
                    <a:cubicBezTo>
                      <a:pt x="227" y="228"/>
                      <a:pt x="233" y="213"/>
                      <a:pt x="233" y="201"/>
                    </a:cubicBezTo>
                    <a:cubicBezTo>
                      <a:pt x="233" y="196"/>
                      <a:pt x="232" y="191"/>
                      <a:pt x="230" y="188"/>
                    </a:cubicBezTo>
                    <a:cubicBezTo>
                      <a:pt x="226" y="181"/>
                      <a:pt x="221" y="175"/>
                      <a:pt x="216" y="169"/>
                    </a:cubicBezTo>
                    <a:cubicBezTo>
                      <a:pt x="215" y="167"/>
                      <a:pt x="215" y="167"/>
                      <a:pt x="215" y="167"/>
                    </a:cubicBezTo>
                    <a:cubicBezTo>
                      <a:pt x="213" y="169"/>
                      <a:pt x="213" y="169"/>
                      <a:pt x="213" y="169"/>
                    </a:cubicBezTo>
                    <a:cubicBezTo>
                      <a:pt x="213" y="169"/>
                      <a:pt x="212" y="172"/>
                      <a:pt x="211" y="174"/>
                    </a:cubicBezTo>
                    <a:cubicBezTo>
                      <a:pt x="210" y="175"/>
                      <a:pt x="210" y="176"/>
                      <a:pt x="209" y="177"/>
                    </a:cubicBezTo>
                    <a:cubicBezTo>
                      <a:pt x="209" y="178"/>
                      <a:pt x="208" y="179"/>
                      <a:pt x="208" y="179"/>
                    </a:cubicBezTo>
                    <a:cubicBezTo>
                      <a:pt x="207" y="180"/>
                      <a:pt x="207" y="180"/>
                      <a:pt x="207" y="180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12" y="188"/>
                      <a:pt x="215" y="193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213"/>
                      <a:pt x="207" y="224"/>
                      <a:pt x="198" y="232"/>
                    </a:cubicBezTo>
                    <a:cubicBezTo>
                      <a:pt x="189" y="240"/>
                      <a:pt x="178" y="245"/>
                      <a:pt x="170" y="248"/>
                    </a:cubicBezTo>
                    <a:cubicBezTo>
                      <a:pt x="165" y="250"/>
                      <a:pt x="154" y="251"/>
                      <a:pt x="143" y="251"/>
                    </a:cubicBezTo>
                    <a:cubicBezTo>
                      <a:pt x="134" y="251"/>
                      <a:pt x="125" y="250"/>
                      <a:pt x="119" y="249"/>
                    </a:cubicBezTo>
                    <a:cubicBezTo>
                      <a:pt x="115" y="248"/>
                      <a:pt x="113" y="247"/>
                      <a:pt x="111" y="245"/>
                    </a:cubicBezTo>
                    <a:cubicBezTo>
                      <a:pt x="109" y="244"/>
                      <a:pt x="108" y="242"/>
                      <a:pt x="108" y="241"/>
                    </a:cubicBezTo>
                    <a:cubicBezTo>
                      <a:pt x="108" y="240"/>
                      <a:pt x="108" y="240"/>
                      <a:pt x="108" y="240"/>
                    </a:cubicBezTo>
                    <a:cubicBezTo>
                      <a:pt x="108" y="237"/>
                      <a:pt x="109" y="235"/>
                      <a:pt x="111" y="234"/>
                    </a:cubicBezTo>
                    <a:cubicBezTo>
                      <a:pt x="115" y="231"/>
                      <a:pt x="121" y="229"/>
                      <a:pt x="128" y="228"/>
                    </a:cubicBezTo>
                    <a:cubicBezTo>
                      <a:pt x="135" y="226"/>
                      <a:pt x="143" y="225"/>
                      <a:pt x="150" y="223"/>
                    </a:cubicBezTo>
                    <a:cubicBezTo>
                      <a:pt x="168" y="218"/>
                      <a:pt x="196" y="206"/>
                      <a:pt x="214" y="176"/>
                    </a:cubicBezTo>
                    <a:cubicBezTo>
                      <a:pt x="219" y="167"/>
                      <a:pt x="221" y="159"/>
                      <a:pt x="221" y="151"/>
                    </a:cubicBezTo>
                    <a:cubicBezTo>
                      <a:pt x="221" y="138"/>
                      <a:pt x="214" y="127"/>
                      <a:pt x="207" y="119"/>
                    </a:cubicBezTo>
                    <a:cubicBezTo>
                      <a:pt x="199" y="111"/>
                      <a:pt x="190" y="106"/>
                      <a:pt x="186" y="102"/>
                    </a:cubicBezTo>
                    <a:cubicBezTo>
                      <a:pt x="156" y="77"/>
                      <a:pt x="111" y="51"/>
                      <a:pt x="73" y="32"/>
                    </a:cubicBezTo>
                    <a:cubicBezTo>
                      <a:pt x="35" y="13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0" y="31"/>
                      <a:pt x="81" y="55"/>
                      <a:pt x="126" y="80"/>
                    </a:cubicBezTo>
                    <a:cubicBezTo>
                      <a:pt x="148" y="93"/>
                      <a:pt x="168" y="107"/>
                      <a:pt x="183" y="119"/>
                    </a:cubicBezTo>
                    <a:cubicBezTo>
                      <a:pt x="191" y="125"/>
                      <a:pt x="197" y="131"/>
                      <a:pt x="201" y="136"/>
                    </a:cubicBezTo>
                    <a:cubicBezTo>
                      <a:pt x="205" y="142"/>
                      <a:pt x="207" y="147"/>
                      <a:pt x="207" y="151"/>
                    </a:cubicBezTo>
                    <a:cubicBezTo>
                      <a:pt x="207" y="151"/>
                      <a:pt x="207" y="151"/>
                      <a:pt x="207" y="151"/>
                    </a:cubicBezTo>
                    <a:cubicBezTo>
                      <a:pt x="207" y="160"/>
                      <a:pt x="204" y="167"/>
                      <a:pt x="199" y="173"/>
                    </a:cubicBezTo>
                    <a:cubicBezTo>
                      <a:pt x="191" y="182"/>
                      <a:pt x="179" y="189"/>
                      <a:pt x="166" y="194"/>
                    </a:cubicBezTo>
                    <a:cubicBezTo>
                      <a:pt x="153" y="199"/>
                      <a:pt x="139" y="202"/>
                      <a:pt x="129" y="204"/>
                    </a:cubicBezTo>
                    <a:cubicBezTo>
                      <a:pt x="123" y="205"/>
                      <a:pt x="117" y="206"/>
                      <a:pt x="113" y="206"/>
                    </a:cubicBezTo>
                    <a:cubicBezTo>
                      <a:pt x="105" y="206"/>
                      <a:pt x="100" y="204"/>
                      <a:pt x="95" y="202"/>
                    </a:cubicBezTo>
                    <a:cubicBezTo>
                      <a:pt x="91" y="200"/>
                      <a:pt x="86" y="196"/>
                      <a:pt x="81" y="193"/>
                    </a:cubicBezTo>
                    <a:cubicBezTo>
                      <a:pt x="74" y="190"/>
                      <a:pt x="60" y="179"/>
                      <a:pt x="47" y="169"/>
                    </a:cubicBezTo>
                    <a:cubicBezTo>
                      <a:pt x="41" y="164"/>
                      <a:pt x="35" y="159"/>
                      <a:pt x="30" y="155"/>
                    </a:cubicBezTo>
                    <a:cubicBezTo>
                      <a:pt x="27" y="154"/>
                      <a:pt x="25" y="152"/>
                      <a:pt x="24" y="151"/>
                    </a:cubicBezTo>
                    <a:cubicBezTo>
                      <a:pt x="22" y="149"/>
                      <a:pt x="21" y="149"/>
                      <a:pt x="20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7" y="149"/>
                      <a:pt x="15" y="150"/>
                    </a:cubicBezTo>
                    <a:cubicBezTo>
                      <a:pt x="14" y="152"/>
                      <a:pt x="12" y="154"/>
                      <a:pt x="12" y="158"/>
                    </a:cubicBezTo>
                    <a:cubicBezTo>
                      <a:pt x="12" y="160"/>
                      <a:pt x="10" y="163"/>
                      <a:pt x="8" y="167"/>
                    </a:cubicBezTo>
                    <a:cubicBezTo>
                      <a:pt x="6" y="168"/>
                      <a:pt x="5" y="170"/>
                      <a:pt x="4" y="171"/>
                    </a:cubicBezTo>
                    <a:cubicBezTo>
                      <a:pt x="3" y="173"/>
                      <a:pt x="2" y="175"/>
                      <a:pt x="2" y="177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80"/>
                      <a:pt x="2" y="181"/>
                      <a:pt x="1" y="182"/>
                    </a:cubicBezTo>
                    <a:cubicBezTo>
                      <a:pt x="1" y="183"/>
                      <a:pt x="0" y="184"/>
                      <a:pt x="0" y="186"/>
                    </a:cubicBezTo>
                    <a:cubicBezTo>
                      <a:pt x="0" y="187"/>
                      <a:pt x="0" y="188"/>
                      <a:pt x="1" y="189"/>
                    </a:cubicBezTo>
                    <a:cubicBezTo>
                      <a:pt x="2" y="190"/>
                      <a:pt x="3" y="191"/>
                      <a:pt x="4" y="192"/>
                    </a:cubicBezTo>
                    <a:cubicBezTo>
                      <a:pt x="6" y="193"/>
                      <a:pt x="7" y="195"/>
                      <a:pt x="9" y="198"/>
                    </a:cubicBezTo>
                    <a:cubicBezTo>
                      <a:pt x="12" y="202"/>
                      <a:pt x="15" y="208"/>
                      <a:pt x="19" y="213"/>
                    </a:cubicBezTo>
                    <a:cubicBezTo>
                      <a:pt x="22" y="218"/>
                      <a:pt x="27" y="223"/>
                      <a:pt x="32" y="226"/>
                    </a:cubicBezTo>
                    <a:cubicBezTo>
                      <a:pt x="39" y="230"/>
                      <a:pt x="51" y="237"/>
                      <a:pt x="62" y="246"/>
                    </a:cubicBezTo>
                    <a:cubicBezTo>
                      <a:pt x="73" y="254"/>
                      <a:pt x="83" y="263"/>
                      <a:pt x="87" y="271"/>
                    </a:cubicBezTo>
                    <a:cubicBezTo>
                      <a:pt x="91" y="280"/>
                      <a:pt x="98" y="292"/>
                      <a:pt x="105" y="303"/>
                    </a:cubicBezTo>
                    <a:cubicBezTo>
                      <a:pt x="108" y="308"/>
                      <a:pt x="112" y="313"/>
                      <a:pt x="115" y="317"/>
                    </a:cubicBezTo>
                    <a:cubicBezTo>
                      <a:pt x="118" y="321"/>
                      <a:pt x="120" y="324"/>
                      <a:pt x="122" y="325"/>
                    </a:cubicBezTo>
                    <a:cubicBezTo>
                      <a:pt x="122" y="325"/>
                      <a:pt x="123" y="326"/>
                      <a:pt x="123" y="329"/>
                    </a:cubicBezTo>
                    <a:cubicBezTo>
                      <a:pt x="126" y="336"/>
                      <a:pt x="130" y="352"/>
                      <a:pt x="135" y="368"/>
                    </a:cubicBezTo>
                    <a:cubicBezTo>
                      <a:pt x="138" y="375"/>
                      <a:pt x="141" y="383"/>
                      <a:pt x="144" y="390"/>
                    </a:cubicBezTo>
                    <a:cubicBezTo>
                      <a:pt x="148" y="397"/>
                      <a:pt x="152" y="402"/>
                      <a:pt x="156" y="405"/>
                    </a:cubicBezTo>
                    <a:cubicBezTo>
                      <a:pt x="165" y="411"/>
                      <a:pt x="174" y="414"/>
                      <a:pt x="182" y="414"/>
                    </a:cubicBezTo>
                    <a:cubicBezTo>
                      <a:pt x="188" y="414"/>
                      <a:pt x="195" y="412"/>
                      <a:pt x="200" y="408"/>
                    </a:cubicBezTo>
                    <a:cubicBezTo>
                      <a:pt x="205" y="404"/>
                      <a:pt x="210" y="398"/>
                      <a:pt x="213" y="389"/>
                    </a:cubicBezTo>
                    <a:cubicBezTo>
                      <a:pt x="217" y="377"/>
                      <a:pt x="218" y="368"/>
                      <a:pt x="218" y="361"/>
                    </a:cubicBezTo>
                    <a:cubicBezTo>
                      <a:pt x="218" y="356"/>
                      <a:pt x="217" y="353"/>
                      <a:pt x="217" y="350"/>
                    </a:cubicBezTo>
                    <a:cubicBezTo>
                      <a:pt x="217" y="349"/>
                      <a:pt x="216" y="349"/>
                      <a:pt x="215" y="349"/>
                    </a:cubicBezTo>
                    <a:cubicBezTo>
                      <a:pt x="214" y="349"/>
                      <a:pt x="214" y="350"/>
                      <a:pt x="214" y="351"/>
                    </a:cubicBezTo>
                    <a:cubicBezTo>
                      <a:pt x="214" y="353"/>
                      <a:pt x="215" y="356"/>
                      <a:pt x="215" y="361"/>
                    </a:cubicBezTo>
                    <a:cubicBezTo>
                      <a:pt x="215" y="368"/>
                      <a:pt x="214" y="377"/>
                      <a:pt x="210" y="388"/>
                    </a:cubicBezTo>
                    <a:cubicBezTo>
                      <a:pt x="207" y="396"/>
                      <a:pt x="203" y="402"/>
                      <a:pt x="198" y="406"/>
                    </a:cubicBezTo>
                    <a:cubicBezTo>
                      <a:pt x="193" y="410"/>
                      <a:pt x="188" y="411"/>
                      <a:pt x="182" y="411"/>
                    </a:cubicBezTo>
                    <a:cubicBezTo>
                      <a:pt x="174" y="411"/>
                      <a:pt x="166" y="408"/>
                      <a:pt x="158" y="403"/>
                    </a:cubicBezTo>
                    <a:cubicBezTo>
                      <a:pt x="153" y="400"/>
                      <a:pt x="149" y="393"/>
                      <a:pt x="145" y="386"/>
                    </a:cubicBezTo>
                    <a:cubicBezTo>
                      <a:pt x="140" y="374"/>
                      <a:pt x="135" y="359"/>
                      <a:pt x="132" y="347"/>
                    </a:cubicBezTo>
                    <a:cubicBezTo>
                      <a:pt x="130" y="341"/>
                      <a:pt x="129" y="335"/>
                      <a:pt x="128" y="331"/>
                    </a:cubicBezTo>
                    <a:cubicBezTo>
                      <a:pt x="127" y="329"/>
                      <a:pt x="126" y="327"/>
                      <a:pt x="126" y="326"/>
                    </a:cubicBezTo>
                    <a:cubicBezTo>
                      <a:pt x="125" y="324"/>
                      <a:pt x="124" y="323"/>
                      <a:pt x="124" y="323"/>
                    </a:cubicBezTo>
                    <a:cubicBezTo>
                      <a:pt x="122" y="322"/>
                      <a:pt x="120" y="319"/>
                      <a:pt x="117" y="315"/>
                    </a:cubicBezTo>
                    <a:cubicBezTo>
                      <a:pt x="109" y="304"/>
                      <a:pt x="95" y="283"/>
                      <a:pt x="89" y="270"/>
                    </a:cubicBezTo>
                    <a:cubicBezTo>
                      <a:pt x="85" y="261"/>
                      <a:pt x="75" y="252"/>
                      <a:pt x="63" y="243"/>
                    </a:cubicBezTo>
                    <a:cubicBezTo>
                      <a:pt x="52" y="235"/>
                      <a:pt x="41" y="228"/>
                      <a:pt x="34" y="224"/>
                    </a:cubicBezTo>
                    <a:cubicBezTo>
                      <a:pt x="27" y="220"/>
                      <a:pt x="22" y="213"/>
                      <a:pt x="18" y="206"/>
                    </a:cubicBezTo>
                    <a:cubicBezTo>
                      <a:pt x="16" y="203"/>
                      <a:pt x="14" y="199"/>
                      <a:pt x="12" y="196"/>
                    </a:cubicBezTo>
                    <a:cubicBezTo>
                      <a:pt x="10" y="193"/>
                      <a:pt x="8" y="191"/>
                      <a:pt x="6" y="189"/>
                    </a:cubicBezTo>
                    <a:cubicBezTo>
                      <a:pt x="5" y="188"/>
                      <a:pt x="4" y="188"/>
                      <a:pt x="4" y="187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5"/>
                      <a:pt x="4" y="184"/>
                      <a:pt x="4" y="183"/>
                    </a:cubicBezTo>
                    <a:cubicBezTo>
                      <a:pt x="5" y="182"/>
                      <a:pt x="5" y="180"/>
                      <a:pt x="5" y="178"/>
                    </a:cubicBezTo>
                    <a:cubicBezTo>
                      <a:pt x="5" y="178"/>
                      <a:pt x="5" y="178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6"/>
                      <a:pt x="6" y="174"/>
                      <a:pt x="7" y="173"/>
                    </a:cubicBezTo>
                    <a:cubicBezTo>
                      <a:pt x="8" y="171"/>
                      <a:pt x="10" y="168"/>
                      <a:pt x="12" y="166"/>
                    </a:cubicBezTo>
                    <a:cubicBezTo>
                      <a:pt x="13" y="164"/>
                      <a:pt x="15" y="161"/>
                      <a:pt x="15" y="158"/>
                    </a:cubicBezTo>
                    <a:cubicBezTo>
                      <a:pt x="15" y="155"/>
                      <a:pt x="16" y="154"/>
                      <a:pt x="18" y="152"/>
                    </a:cubicBezTo>
                    <a:cubicBezTo>
                      <a:pt x="18" y="152"/>
                      <a:pt x="19" y="152"/>
                      <a:pt x="19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9" y="150"/>
                      <a:pt x="19" y="150"/>
                      <a:pt x="19" y="150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19" y="151"/>
                      <a:pt x="20" y="152"/>
                      <a:pt x="22" y="153"/>
                    </a:cubicBezTo>
                    <a:cubicBezTo>
                      <a:pt x="27" y="157"/>
                      <a:pt x="39" y="166"/>
                      <a:pt x="50" y="175"/>
                    </a:cubicBezTo>
                    <a:cubicBezTo>
                      <a:pt x="62" y="184"/>
                      <a:pt x="73" y="192"/>
                      <a:pt x="79" y="196"/>
                    </a:cubicBezTo>
                    <a:cubicBezTo>
                      <a:pt x="85" y="199"/>
                      <a:pt x="89" y="202"/>
                      <a:pt x="94" y="205"/>
                    </a:cubicBezTo>
                    <a:cubicBezTo>
                      <a:pt x="99" y="207"/>
                      <a:pt x="105" y="209"/>
                      <a:pt x="113" y="209"/>
                    </a:cubicBezTo>
                    <a:cubicBezTo>
                      <a:pt x="118" y="209"/>
                      <a:pt x="123" y="208"/>
                      <a:pt x="129" y="207"/>
                    </a:cubicBezTo>
                    <a:cubicBezTo>
                      <a:pt x="144" y="204"/>
                      <a:pt x="164" y="199"/>
                      <a:pt x="180" y="191"/>
                    </a:cubicBezTo>
                    <a:cubicBezTo>
                      <a:pt x="188" y="187"/>
                      <a:pt x="196" y="181"/>
                      <a:pt x="201" y="175"/>
                    </a:cubicBezTo>
                    <a:cubicBezTo>
                      <a:pt x="207" y="168"/>
                      <a:pt x="210" y="160"/>
                      <a:pt x="210" y="151"/>
                    </a:cubicBezTo>
                    <a:cubicBezTo>
                      <a:pt x="210" y="151"/>
                      <a:pt x="210" y="151"/>
                      <a:pt x="210" y="151"/>
                    </a:cubicBezTo>
                    <a:cubicBezTo>
                      <a:pt x="210" y="146"/>
                      <a:pt x="208" y="140"/>
                      <a:pt x="203" y="135"/>
                    </a:cubicBezTo>
                    <a:cubicBezTo>
                      <a:pt x="195" y="125"/>
                      <a:pt x="182" y="114"/>
                      <a:pt x="166" y="102"/>
                    </a:cubicBezTo>
                    <a:cubicBezTo>
                      <a:pt x="117" y="68"/>
                      <a:pt x="40" y="31"/>
                      <a:pt x="5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32" y="16"/>
                      <a:pt x="133" y="60"/>
                      <a:pt x="184" y="104"/>
                    </a:cubicBezTo>
                    <a:cubicBezTo>
                      <a:pt x="188" y="108"/>
                      <a:pt x="197" y="114"/>
                      <a:pt x="204" y="121"/>
                    </a:cubicBezTo>
                    <a:cubicBezTo>
                      <a:pt x="212" y="129"/>
                      <a:pt x="218" y="139"/>
                      <a:pt x="218" y="151"/>
                    </a:cubicBezTo>
                    <a:cubicBezTo>
                      <a:pt x="218" y="158"/>
                      <a:pt x="216" y="166"/>
                      <a:pt x="211" y="174"/>
                    </a:cubicBezTo>
                    <a:cubicBezTo>
                      <a:pt x="194" y="204"/>
                      <a:pt x="167" y="215"/>
                      <a:pt x="149" y="220"/>
                    </a:cubicBezTo>
                    <a:cubicBezTo>
                      <a:pt x="140" y="223"/>
                      <a:pt x="130" y="224"/>
                      <a:pt x="121" y="226"/>
                    </a:cubicBezTo>
                    <a:cubicBezTo>
                      <a:pt x="116" y="228"/>
                      <a:pt x="113" y="229"/>
                      <a:pt x="110" y="231"/>
                    </a:cubicBezTo>
                    <a:cubicBezTo>
                      <a:pt x="107" y="233"/>
                      <a:pt x="105" y="236"/>
                      <a:pt x="105" y="240"/>
                    </a:cubicBezTo>
                    <a:cubicBezTo>
                      <a:pt x="105" y="241"/>
                      <a:pt x="105" y="241"/>
                      <a:pt x="105" y="241"/>
                    </a:cubicBezTo>
                    <a:cubicBezTo>
                      <a:pt x="105" y="244"/>
                      <a:pt x="107" y="246"/>
                      <a:pt x="109" y="248"/>
                    </a:cubicBezTo>
                    <a:cubicBezTo>
                      <a:pt x="112" y="250"/>
                      <a:pt x="118" y="252"/>
                      <a:pt x="124" y="253"/>
                    </a:cubicBezTo>
                    <a:cubicBezTo>
                      <a:pt x="130" y="254"/>
                      <a:pt x="136" y="254"/>
                      <a:pt x="143" y="254"/>
                    </a:cubicBezTo>
                    <a:cubicBezTo>
                      <a:pt x="155" y="254"/>
                      <a:pt x="166" y="253"/>
                      <a:pt x="172" y="251"/>
                    </a:cubicBezTo>
                    <a:cubicBezTo>
                      <a:pt x="179" y="248"/>
                      <a:pt x="190" y="243"/>
                      <a:pt x="200" y="234"/>
                    </a:cubicBezTo>
                    <a:cubicBezTo>
                      <a:pt x="210" y="226"/>
                      <a:pt x="218" y="214"/>
                      <a:pt x="218" y="198"/>
                    </a:cubicBezTo>
                    <a:cubicBezTo>
                      <a:pt x="218" y="197"/>
                      <a:pt x="218" y="197"/>
                      <a:pt x="218" y="197"/>
                    </a:cubicBezTo>
                    <a:cubicBezTo>
                      <a:pt x="218" y="192"/>
                      <a:pt x="215" y="186"/>
                      <a:pt x="210" y="179"/>
                    </a:cubicBezTo>
                    <a:cubicBezTo>
                      <a:pt x="209" y="180"/>
                      <a:pt x="209" y="180"/>
                      <a:pt x="209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210" y="181"/>
                      <a:pt x="211" y="180"/>
                      <a:pt x="212" y="179"/>
                    </a:cubicBezTo>
                    <a:cubicBezTo>
                      <a:pt x="214" y="176"/>
                      <a:pt x="216" y="171"/>
                      <a:pt x="216" y="171"/>
                    </a:cubicBezTo>
                    <a:cubicBezTo>
                      <a:pt x="215" y="170"/>
                      <a:pt x="215" y="170"/>
                      <a:pt x="215" y="170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9" y="177"/>
                      <a:pt x="223" y="183"/>
                      <a:pt x="227" y="190"/>
                    </a:cubicBezTo>
                    <a:cubicBezTo>
                      <a:pt x="229" y="192"/>
                      <a:pt x="230" y="196"/>
                      <a:pt x="230" y="201"/>
                    </a:cubicBezTo>
                    <a:cubicBezTo>
                      <a:pt x="230" y="212"/>
                      <a:pt x="225" y="226"/>
                      <a:pt x="215" y="239"/>
                    </a:cubicBezTo>
                    <a:cubicBezTo>
                      <a:pt x="206" y="251"/>
                      <a:pt x="192" y="262"/>
                      <a:pt x="175" y="265"/>
                    </a:cubicBezTo>
                    <a:cubicBezTo>
                      <a:pt x="155" y="269"/>
                      <a:pt x="140" y="270"/>
                      <a:pt x="130" y="270"/>
                    </a:cubicBezTo>
                    <a:cubicBezTo>
                      <a:pt x="125" y="270"/>
                      <a:pt x="120" y="269"/>
                      <a:pt x="118" y="269"/>
                    </a:cubicBezTo>
                    <a:cubicBezTo>
                      <a:pt x="116" y="269"/>
                      <a:pt x="115" y="269"/>
                      <a:pt x="115" y="269"/>
                    </a:cubicBezTo>
                    <a:cubicBezTo>
                      <a:pt x="114" y="269"/>
                      <a:pt x="114" y="269"/>
                      <a:pt x="114" y="269"/>
                    </a:cubicBezTo>
                    <a:cubicBezTo>
                      <a:pt x="114" y="268"/>
                      <a:pt x="114" y="268"/>
                      <a:pt x="114" y="268"/>
                    </a:cubicBezTo>
                    <a:cubicBezTo>
                      <a:pt x="113" y="268"/>
                      <a:pt x="113" y="268"/>
                      <a:pt x="113" y="268"/>
                    </a:cubicBezTo>
                    <a:cubicBezTo>
                      <a:pt x="113" y="269"/>
                      <a:pt x="113" y="269"/>
                      <a:pt x="113" y="269"/>
                    </a:cubicBezTo>
                    <a:cubicBezTo>
                      <a:pt x="112" y="269"/>
                      <a:pt x="111" y="271"/>
                      <a:pt x="111" y="274"/>
                    </a:cubicBezTo>
                    <a:cubicBezTo>
                      <a:pt x="111" y="277"/>
                      <a:pt x="112" y="281"/>
                      <a:pt x="116" y="288"/>
                    </a:cubicBezTo>
                    <a:cubicBezTo>
                      <a:pt x="120" y="293"/>
                      <a:pt x="125" y="300"/>
                      <a:pt x="132" y="305"/>
                    </a:cubicBezTo>
                    <a:cubicBezTo>
                      <a:pt x="139" y="310"/>
                      <a:pt x="149" y="314"/>
                      <a:pt x="160" y="314"/>
                    </a:cubicBezTo>
                    <a:cubicBezTo>
                      <a:pt x="166" y="314"/>
                      <a:pt x="172" y="313"/>
                      <a:pt x="179" y="311"/>
                    </a:cubicBezTo>
                    <a:cubicBezTo>
                      <a:pt x="200" y="303"/>
                      <a:pt x="216" y="282"/>
                      <a:pt x="216" y="258"/>
                    </a:cubicBezTo>
                    <a:cubicBezTo>
                      <a:pt x="216" y="253"/>
                      <a:pt x="216" y="248"/>
                      <a:pt x="214" y="243"/>
                    </a:cubicBezTo>
                    <a:cubicBezTo>
                      <a:pt x="214" y="243"/>
                      <a:pt x="213" y="242"/>
                      <a:pt x="213" y="242"/>
                    </a:cubicBezTo>
                    <a:cubicBezTo>
                      <a:pt x="212" y="243"/>
                      <a:pt x="211" y="243"/>
                      <a:pt x="212" y="2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6" name="Freeform 934"/>
              <p:cNvSpPr>
                <a:spLocks/>
              </p:cNvSpPr>
              <p:nvPr/>
            </p:nvSpPr>
            <p:spPr bwMode="auto">
              <a:xfrm>
                <a:off x="1905439" y="1463189"/>
                <a:ext cx="360363" cy="330200"/>
              </a:xfrm>
              <a:custGeom>
                <a:avLst/>
                <a:gdLst>
                  <a:gd name="T0" fmla="*/ 16 w 225"/>
                  <a:gd name="T1" fmla="*/ 152 h 206"/>
                  <a:gd name="T2" fmla="*/ 34 w 225"/>
                  <a:gd name="T3" fmla="*/ 155 h 206"/>
                  <a:gd name="T4" fmla="*/ 113 w 225"/>
                  <a:gd name="T5" fmla="*/ 178 h 206"/>
                  <a:gd name="T6" fmla="*/ 202 w 225"/>
                  <a:gd name="T7" fmla="*/ 136 h 206"/>
                  <a:gd name="T8" fmla="*/ 0 w 225"/>
                  <a:gd name="T9" fmla="*/ 17 h 206"/>
                  <a:gd name="T10" fmla="*/ 6 w 225"/>
                  <a:gd name="T11" fmla="*/ 0 h 206"/>
                  <a:gd name="T12" fmla="*/ 165 w 225"/>
                  <a:gd name="T13" fmla="*/ 77 h 206"/>
                  <a:gd name="T14" fmla="*/ 215 w 225"/>
                  <a:gd name="T15" fmla="*/ 137 h 206"/>
                  <a:gd name="T16" fmla="*/ 107 w 225"/>
                  <a:gd name="T17" fmla="*/ 205 h 206"/>
                  <a:gd name="T18" fmla="*/ 41 w 225"/>
                  <a:gd name="T19" fmla="*/ 180 h 206"/>
                  <a:gd name="T20" fmla="*/ 14 w 225"/>
                  <a:gd name="T21" fmla="*/ 162 h 206"/>
                  <a:gd name="T22" fmla="*/ 16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16" y="152"/>
                    </a:moveTo>
                    <a:cubicBezTo>
                      <a:pt x="19" y="148"/>
                      <a:pt x="26" y="150"/>
                      <a:pt x="34" y="155"/>
                    </a:cubicBezTo>
                    <a:cubicBezTo>
                      <a:pt x="43" y="160"/>
                      <a:pt x="93" y="180"/>
                      <a:pt x="113" y="178"/>
                    </a:cubicBezTo>
                    <a:cubicBezTo>
                      <a:pt x="133" y="176"/>
                      <a:pt x="203" y="149"/>
                      <a:pt x="202" y="136"/>
                    </a:cubicBezTo>
                    <a:cubicBezTo>
                      <a:pt x="200" y="123"/>
                      <a:pt x="75" y="21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7" y="12"/>
                      <a:pt x="165" y="77"/>
                    </a:cubicBezTo>
                    <a:cubicBezTo>
                      <a:pt x="178" y="86"/>
                      <a:pt x="225" y="113"/>
                      <a:pt x="215" y="137"/>
                    </a:cubicBezTo>
                    <a:cubicBezTo>
                      <a:pt x="204" y="160"/>
                      <a:pt x="142" y="206"/>
                      <a:pt x="107" y="205"/>
                    </a:cubicBezTo>
                    <a:cubicBezTo>
                      <a:pt x="84" y="204"/>
                      <a:pt x="60" y="186"/>
                      <a:pt x="41" y="180"/>
                    </a:cubicBezTo>
                    <a:cubicBezTo>
                      <a:pt x="23" y="173"/>
                      <a:pt x="8" y="174"/>
                      <a:pt x="14" y="162"/>
                    </a:cubicBezTo>
                    <a:cubicBezTo>
                      <a:pt x="16" y="158"/>
                      <a:pt x="16" y="152"/>
                      <a:pt x="16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7" name="Freeform 935"/>
              <p:cNvSpPr>
                <a:spLocks noEditPoints="1"/>
              </p:cNvSpPr>
              <p:nvPr/>
            </p:nvSpPr>
            <p:spPr bwMode="auto">
              <a:xfrm>
                <a:off x="1903851" y="1477476"/>
                <a:ext cx="346075" cy="315913"/>
              </a:xfrm>
              <a:custGeom>
                <a:avLst/>
                <a:gdLst>
                  <a:gd name="T0" fmla="*/ 14 w 216"/>
                  <a:gd name="T1" fmla="*/ 153 h 197"/>
                  <a:gd name="T2" fmla="*/ 41 w 216"/>
                  <a:gd name="T3" fmla="*/ 170 h 197"/>
                  <a:gd name="T4" fmla="*/ 107 w 216"/>
                  <a:gd name="T5" fmla="*/ 196 h 197"/>
                  <a:gd name="T6" fmla="*/ 214 w 216"/>
                  <a:gd name="T7" fmla="*/ 128 h 197"/>
                  <a:gd name="T8" fmla="*/ 215 w 216"/>
                  <a:gd name="T9" fmla="*/ 116 h 197"/>
                  <a:gd name="T10" fmla="*/ 214 w 216"/>
                  <a:gd name="T11" fmla="*/ 119 h 197"/>
                  <a:gd name="T12" fmla="*/ 107 w 216"/>
                  <a:gd name="T13" fmla="*/ 187 h 197"/>
                  <a:gd name="T14" fmla="*/ 41 w 216"/>
                  <a:gd name="T15" fmla="*/ 162 h 197"/>
                  <a:gd name="T16" fmla="*/ 14 w 216"/>
                  <a:gd name="T17" fmla="*/ 153 h 197"/>
                  <a:gd name="T18" fmla="*/ 202 w 216"/>
                  <a:gd name="T19" fmla="*/ 124 h 197"/>
                  <a:gd name="T20" fmla="*/ 203 w 216"/>
                  <a:gd name="T21" fmla="*/ 120 h 197"/>
                  <a:gd name="T22" fmla="*/ 3 w 216"/>
                  <a:gd name="T23" fmla="*/ 0 h 197"/>
                  <a:gd name="T24" fmla="*/ 0 w 216"/>
                  <a:gd name="T25" fmla="*/ 8 h 197"/>
                  <a:gd name="T26" fmla="*/ 202 w 216"/>
                  <a:gd name="T27" fmla="*/ 12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14" y="153"/>
                    </a:moveTo>
                    <a:cubicBezTo>
                      <a:pt x="8" y="165"/>
                      <a:pt x="23" y="164"/>
                      <a:pt x="41" y="170"/>
                    </a:cubicBezTo>
                    <a:cubicBezTo>
                      <a:pt x="59" y="177"/>
                      <a:pt x="84" y="195"/>
                      <a:pt x="107" y="196"/>
                    </a:cubicBezTo>
                    <a:cubicBezTo>
                      <a:pt x="142" y="197"/>
                      <a:pt x="204" y="151"/>
                      <a:pt x="214" y="128"/>
                    </a:cubicBezTo>
                    <a:cubicBezTo>
                      <a:pt x="216" y="124"/>
                      <a:pt x="216" y="120"/>
                      <a:pt x="215" y="116"/>
                    </a:cubicBezTo>
                    <a:cubicBezTo>
                      <a:pt x="215" y="117"/>
                      <a:pt x="215" y="118"/>
                      <a:pt x="214" y="119"/>
                    </a:cubicBezTo>
                    <a:cubicBezTo>
                      <a:pt x="204" y="143"/>
                      <a:pt x="142" y="189"/>
                      <a:pt x="107" y="187"/>
                    </a:cubicBezTo>
                    <a:cubicBezTo>
                      <a:pt x="84" y="186"/>
                      <a:pt x="59" y="169"/>
                      <a:pt x="41" y="162"/>
                    </a:cubicBezTo>
                    <a:cubicBezTo>
                      <a:pt x="29" y="158"/>
                      <a:pt x="18" y="157"/>
                      <a:pt x="14" y="153"/>
                    </a:cubicBezTo>
                    <a:close/>
                    <a:moveTo>
                      <a:pt x="202" y="124"/>
                    </a:moveTo>
                    <a:cubicBezTo>
                      <a:pt x="204" y="123"/>
                      <a:pt x="203" y="121"/>
                      <a:pt x="203" y="120"/>
                    </a:cubicBezTo>
                    <a:cubicBezTo>
                      <a:pt x="202" y="107"/>
                      <a:pt x="78" y="6"/>
                      <a:pt x="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9" y="11"/>
                      <a:pt x="186" y="102"/>
                      <a:pt x="202" y="1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8" name="Freeform 936"/>
              <p:cNvSpPr>
                <a:spLocks/>
              </p:cNvSpPr>
              <p:nvPr/>
            </p:nvSpPr>
            <p:spPr bwMode="auto">
              <a:xfrm>
                <a:off x="1902264" y="1461601"/>
                <a:ext cx="352425" cy="331788"/>
              </a:xfrm>
              <a:custGeom>
                <a:avLst/>
                <a:gdLst>
                  <a:gd name="T0" fmla="*/ 19 w 220"/>
                  <a:gd name="T1" fmla="*/ 154 h 207"/>
                  <a:gd name="T2" fmla="*/ 35 w 220"/>
                  <a:gd name="T3" fmla="*/ 157 h 207"/>
                  <a:gd name="T4" fmla="*/ 80 w 220"/>
                  <a:gd name="T5" fmla="*/ 175 h 207"/>
                  <a:gd name="T6" fmla="*/ 115 w 220"/>
                  <a:gd name="T7" fmla="*/ 180 h 207"/>
                  <a:gd name="T8" fmla="*/ 193 w 220"/>
                  <a:gd name="T9" fmla="*/ 151 h 207"/>
                  <a:gd name="T10" fmla="*/ 205 w 220"/>
                  <a:gd name="T11" fmla="*/ 138 h 207"/>
                  <a:gd name="T12" fmla="*/ 203 w 220"/>
                  <a:gd name="T13" fmla="*/ 133 h 207"/>
                  <a:gd name="T14" fmla="*/ 93 w 220"/>
                  <a:gd name="T15" fmla="*/ 49 h 207"/>
                  <a:gd name="T16" fmla="*/ 2 w 220"/>
                  <a:gd name="T17" fmla="*/ 18 h 207"/>
                  <a:gd name="T18" fmla="*/ 10 w 220"/>
                  <a:gd name="T19" fmla="*/ 2 h 207"/>
                  <a:gd name="T20" fmla="*/ 8 w 220"/>
                  <a:gd name="T21" fmla="*/ 3 h 207"/>
                  <a:gd name="T22" fmla="*/ 166 w 220"/>
                  <a:gd name="T23" fmla="*/ 80 h 207"/>
                  <a:gd name="T24" fmla="*/ 211 w 220"/>
                  <a:gd name="T25" fmla="*/ 115 h 207"/>
                  <a:gd name="T26" fmla="*/ 215 w 220"/>
                  <a:gd name="T27" fmla="*/ 137 h 207"/>
                  <a:gd name="T28" fmla="*/ 156 w 220"/>
                  <a:gd name="T29" fmla="*/ 189 h 207"/>
                  <a:gd name="T30" fmla="*/ 109 w 220"/>
                  <a:gd name="T31" fmla="*/ 204 h 207"/>
                  <a:gd name="T32" fmla="*/ 44 w 220"/>
                  <a:gd name="T33" fmla="*/ 179 h 207"/>
                  <a:gd name="T34" fmla="*/ 18 w 220"/>
                  <a:gd name="T35" fmla="*/ 171 h 207"/>
                  <a:gd name="T36" fmla="*/ 17 w 220"/>
                  <a:gd name="T37" fmla="*/ 164 h 207"/>
                  <a:gd name="T38" fmla="*/ 18 w 220"/>
                  <a:gd name="T39" fmla="*/ 153 h 207"/>
                  <a:gd name="T40" fmla="*/ 18 w 220"/>
                  <a:gd name="T41" fmla="*/ 153 h 207"/>
                  <a:gd name="T42" fmla="*/ 16 w 220"/>
                  <a:gd name="T43" fmla="*/ 154 h 207"/>
                  <a:gd name="T44" fmla="*/ 13 w 220"/>
                  <a:gd name="T45" fmla="*/ 168 h 207"/>
                  <a:gd name="T46" fmla="*/ 27 w 220"/>
                  <a:gd name="T47" fmla="*/ 177 h 207"/>
                  <a:gd name="T48" fmla="*/ 74 w 220"/>
                  <a:gd name="T49" fmla="*/ 197 h 207"/>
                  <a:gd name="T50" fmla="*/ 111 w 220"/>
                  <a:gd name="T51" fmla="*/ 207 h 207"/>
                  <a:gd name="T52" fmla="*/ 202 w 220"/>
                  <a:gd name="T53" fmla="*/ 159 h 207"/>
                  <a:gd name="T54" fmla="*/ 220 w 220"/>
                  <a:gd name="T55" fmla="*/ 131 h 207"/>
                  <a:gd name="T56" fmla="*/ 189 w 220"/>
                  <a:gd name="T57" fmla="*/ 91 h 207"/>
                  <a:gd name="T58" fmla="*/ 9 w 220"/>
                  <a:gd name="T59" fmla="*/ 0 h 207"/>
                  <a:gd name="T60" fmla="*/ 0 w 220"/>
                  <a:gd name="T61" fmla="*/ 20 h 207"/>
                  <a:gd name="T62" fmla="*/ 130 w 220"/>
                  <a:gd name="T63" fmla="*/ 75 h 207"/>
                  <a:gd name="T64" fmla="*/ 197 w 220"/>
                  <a:gd name="T65" fmla="*/ 130 h 207"/>
                  <a:gd name="T66" fmla="*/ 202 w 220"/>
                  <a:gd name="T67" fmla="*/ 137 h 207"/>
                  <a:gd name="T68" fmla="*/ 200 w 220"/>
                  <a:gd name="T69" fmla="*/ 142 h 207"/>
                  <a:gd name="T70" fmla="*/ 146 w 220"/>
                  <a:gd name="T71" fmla="*/ 169 h 207"/>
                  <a:gd name="T72" fmla="*/ 112 w 220"/>
                  <a:gd name="T73" fmla="*/ 178 h 207"/>
                  <a:gd name="T74" fmla="*/ 49 w 220"/>
                  <a:gd name="T75" fmla="*/ 160 h 207"/>
                  <a:gd name="T76" fmla="*/ 23 w 220"/>
                  <a:gd name="T77" fmla="*/ 150 h 207"/>
                  <a:gd name="T78" fmla="*/ 16 w 220"/>
                  <a:gd name="T79" fmla="*/ 153 h 207"/>
                  <a:gd name="T80" fmla="*/ 18 w 220"/>
                  <a:gd name="T81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207">
                    <a:moveTo>
                      <a:pt x="18" y="153"/>
                    </a:moveTo>
                    <a:cubicBezTo>
                      <a:pt x="19" y="154"/>
                      <a:pt x="19" y="154"/>
                      <a:pt x="19" y="154"/>
                    </a:cubicBezTo>
                    <a:cubicBezTo>
                      <a:pt x="20" y="153"/>
                      <a:pt x="21" y="153"/>
                      <a:pt x="23" y="153"/>
                    </a:cubicBezTo>
                    <a:cubicBezTo>
                      <a:pt x="26" y="153"/>
                      <a:pt x="30" y="154"/>
                      <a:pt x="35" y="157"/>
                    </a:cubicBezTo>
                    <a:cubicBezTo>
                      <a:pt x="38" y="159"/>
                      <a:pt x="42" y="161"/>
                      <a:pt x="48" y="163"/>
                    </a:cubicBezTo>
                    <a:cubicBezTo>
                      <a:pt x="57" y="167"/>
                      <a:pt x="68" y="171"/>
                      <a:pt x="80" y="175"/>
                    </a:cubicBezTo>
                    <a:cubicBezTo>
                      <a:pt x="92" y="178"/>
                      <a:pt x="103" y="181"/>
                      <a:pt x="112" y="181"/>
                    </a:cubicBezTo>
                    <a:cubicBezTo>
                      <a:pt x="113" y="181"/>
                      <a:pt x="114" y="180"/>
                      <a:pt x="115" y="180"/>
                    </a:cubicBezTo>
                    <a:cubicBezTo>
                      <a:pt x="125" y="179"/>
                      <a:pt x="148" y="172"/>
                      <a:pt x="167" y="164"/>
                    </a:cubicBezTo>
                    <a:cubicBezTo>
                      <a:pt x="177" y="160"/>
                      <a:pt x="186" y="155"/>
                      <a:pt x="193" y="151"/>
                    </a:cubicBezTo>
                    <a:cubicBezTo>
                      <a:pt x="197" y="148"/>
                      <a:pt x="200" y="146"/>
                      <a:pt x="202" y="144"/>
                    </a:cubicBezTo>
                    <a:cubicBezTo>
                      <a:pt x="204" y="142"/>
                      <a:pt x="205" y="140"/>
                      <a:pt x="205" y="138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5" y="136"/>
                      <a:pt x="204" y="135"/>
                      <a:pt x="203" y="133"/>
                    </a:cubicBezTo>
                    <a:cubicBezTo>
                      <a:pt x="199" y="127"/>
                      <a:pt x="189" y="117"/>
                      <a:pt x="175" y="106"/>
                    </a:cubicBezTo>
                    <a:cubicBezTo>
                      <a:pt x="154" y="88"/>
                      <a:pt x="124" y="67"/>
                      <a:pt x="93" y="49"/>
                    </a:cubicBezTo>
                    <a:cubicBezTo>
                      <a:pt x="62" y="32"/>
                      <a:pt x="29" y="18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6" y="4"/>
                      <a:pt x="74" y="19"/>
                      <a:pt x="166" y="80"/>
                    </a:cubicBezTo>
                    <a:cubicBezTo>
                      <a:pt x="172" y="84"/>
                      <a:pt x="185" y="91"/>
                      <a:pt x="196" y="100"/>
                    </a:cubicBezTo>
                    <a:cubicBezTo>
                      <a:pt x="202" y="105"/>
                      <a:pt x="207" y="110"/>
                      <a:pt x="211" y="115"/>
                    </a:cubicBezTo>
                    <a:cubicBezTo>
                      <a:pt x="214" y="120"/>
                      <a:pt x="217" y="126"/>
                      <a:pt x="217" y="131"/>
                    </a:cubicBezTo>
                    <a:cubicBezTo>
                      <a:pt x="217" y="133"/>
                      <a:pt x="216" y="135"/>
                      <a:pt x="215" y="137"/>
                    </a:cubicBezTo>
                    <a:cubicBezTo>
                      <a:pt x="213" y="143"/>
                      <a:pt x="207" y="150"/>
                      <a:pt x="200" y="157"/>
                    </a:cubicBezTo>
                    <a:cubicBezTo>
                      <a:pt x="188" y="168"/>
                      <a:pt x="172" y="180"/>
                      <a:pt x="156" y="189"/>
                    </a:cubicBezTo>
                    <a:cubicBezTo>
                      <a:pt x="140" y="198"/>
                      <a:pt x="123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8" y="204"/>
                      <a:pt x="86" y="199"/>
                      <a:pt x="75" y="194"/>
                    </a:cubicBezTo>
                    <a:cubicBezTo>
                      <a:pt x="64" y="189"/>
                      <a:pt x="53" y="182"/>
                      <a:pt x="44" y="179"/>
                    </a:cubicBezTo>
                    <a:cubicBezTo>
                      <a:pt x="36" y="176"/>
                      <a:pt x="29" y="175"/>
                      <a:pt x="23" y="173"/>
                    </a:cubicBezTo>
                    <a:cubicBezTo>
                      <a:pt x="21" y="173"/>
                      <a:pt x="19" y="172"/>
                      <a:pt x="18" y="171"/>
                    </a:cubicBezTo>
                    <a:cubicBezTo>
                      <a:pt x="16" y="170"/>
                      <a:pt x="16" y="169"/>
                      <a:pt x="16" y="168"/>
                    </a:cubicBezTo>
                    <a:cubicBezTo>
                      <a:pt x="16" y="167"/>
                      <a:pt x="16" y="166"/>
                      <a:pt x="17" y="164"/>
                    </a:cubicBezTo>
                    <a:cubicBezTo>
                      <a:pt x="19" y="159"/>
                      <a:pt x="19" y="153"/>
                      <a:pt x="19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4"/>
                    </a:cubicBezTo>
                    <a:cubicBezTo>
                      <a:pt x="16" y="156"/>
                      <a:pt x="16" y="160"/>
                      <a:pt x="14" y="163"/>
                    </a:cubicBezTo>
                    <a:cubicBezTo>
                      <a:pt x="13" y="165"/>
                      <a:pt x="13" y="166"/>
                      <a:pt x="13" y="168"/>
                    </a:cubicBezTo>
                    <a:cubicBezTo>
                      <a:pt x="13" y="170"/>
                      <a:pt x="14" y="172"/>
                      <a:pt x="16" y="173"/>
                    </a:cubicBezTo>
                    <a:cubicBezTo>
                      <a:pt x="18" y="175"/>
                      <a:pt x="22" y="176"/>
                      <a:pt x="27" y="177"/>
                    </a:cubicBezTo>
                    <a:cubicBezTo>
                      <a:pt x="31" y="179"/>
                      <a:pt x="37" y="180"/>
                      <a:pt x="43" y="182"/>
                    </a:cubicBezTo>
                    <a:cubicBezTo>
                      <a:pt x="52" y="185"/>
                      <a:pt x="62" y="191"/>
                      <a:pt x="74" y="197"/>
                    </a:cubicBezTo>
                    <a:cubicBezTo>
                      <a:pt x="85" y="202"/>
                      <a:pt x="97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9" y="207"/>
                      <a:pt x="153" y="196"/>
                      <a:pt x="174" y="182"/>
                    </a:cubicBezTo>
                    <a:cubicBezTo>
                      <a:pt x="184" y="175"/>
                      <a:pt x="194" y="167"/>
                      <a:pt x="202" y="159"/>
                    </a:cubicBezTo>
                    <a:cubicBezTo>
                      <a:pt x="209" y="152"/>
                      <a:pt x="215" y="144"/>
                      <a:pt x="218" y="138"/>
                    </a:cubicBezTo>
                    <a:cubicBezTo>
                      <a:pt x="219" y="136"/>
                      <a:pt x="220" y="133"/>
                      <a:pt x="220" y="131"/>
                    </a:cubicBezTo>
                    <a:cubicBezTo>
                      <a:pt x="220" y="125"/>
                      <a:pt x="217" y="119"/>
                      <a:pt x="213" y="113"/>
                    </a:cubicBezTo>
                    <a:cubicBezTo>
                      <a:pt x="207" y="105"/>
                      <a:pt x="198" y="98"/>
                      <a:pt x="189" y="91"/>
                    </a:cubicBezTo>
                    <a:cubicBezTo>
                      <a:pt x="180" y="85"/>
                      <a:pt x="172" y="80"/>
                      <a:pt x="168" y="77"/>
                    </a:cubicBezTo>
                    <a:cubicBezTo>
                      <a:pt x="70" y="12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9" y="22"/>
                      <a:pt x="89" y="48"/>
                      <a:pt x="130" y="75"/>
                    </a:cubicBezTo>
                    <a:cubicBezTo>
                      <a:pt x="150" y="89"/>
                      <a:pt x="168" y="103"/>
                      <a:pt x="181" y="115"/>
                    </a:cubicBezTo>
                    <a:cubicBezTo>
                      <a:pt x="188" y="120"/>
                      <a:pt x="193" y="126"/>
                      <a:pt x="197" y="130"/>
                    </a:cubicBezTo>
                    <a:cubicBezTo>
                      <a:pt x="198" y="132"/>
                      <a:pt x="200" y="133"/>
                      <a:pt x="201" y="135"/>
                    </a:cubicBezTo>
                    <a:cubicBezTo>
                      <a:pt x="202" y="136"/>
                      <a:pt x="202" y="137"/>
                      <a:pt x="202" y="137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9"/>
                      <a:pt x="201" y="140"/>
                      <a:pt x="200" y="142"/>
                    </a:cubicBezTo>
                    <a:cubicBezTo>
                      <a:pt x="196" y="145"/>
                      <a:pt x="191" y="149"/>
                      <a:pt x="183" y="153"/>
                    </a:cubicBezTo>
                    <a:cubicBezTo>
                      <a:pt x="172" y="159"/>
                      <a:pt x="158" y="164"/>
                      <a:pt x="146" y="169"/>
                    </a:cubicBezTo>
                    <a:cubicBezTo>
                      <a:pt x="133" y="174"/>
                      <a:pt x="121" y="177"/>
                      <a:pt x="115" y="177"/>
                    </a:cubicBezTo>
                    <a:cubicBezTo>
                      <a:pt x="114" y="177"/>
                      <a:pt x="113" y="178"/>
                      <a:pt x="112" y="178"/>
                    </a:cubicBezTo>
                    <a:cubicBezTo>
                      <a:pt x="101" y="178"/>
                      <a:pt x="85" y="173"/>
                      <a:pt x="69" y="168"/>
                    </a:cubicBezTo>
                    <a:cubicBezTo>
                      <a:pt x="62" y="165"/>
                      <a:pt x="55" y="163"/>
                      <a:pt x="49" y="160"/>
                    </a:cubicBezTo>
                    <a:cubicBezTo>
                      <a:pt x="43" y="158"/>
                      <a:pt x="39" y="156"/>
                      <a:pt x="37" y="155"/>
                    </a:cubicBezTo>
                    <a:cubicBezTo>
                      <a:pt x="32" y="151"/>
                      <a:pt x="27" y="150"/>
                      <a:pt x="23" y="150"/>
                    </a:cubicBezTo>
                    <a:cubicBezTo>
                      <a:pt x="20" y="150"/>
                      <a:pt x="18" y="150"/>
                      <a:pt x="17" y="152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3"/>
                    </a:cubicBezTo>
                    <a:lnTo>
                      <a:pt x="18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9" name="Freeform 937"/>
              <p:cNvSpPr>
                <a:spLocks/>
              </p:cNvSpPr>
              <p:nvPr/>
            </p:nvSpPr>
            <p:spPr bwMode="auto">
              <a:xfrm>
                <a:off x="2224526" y="1647339"/>
                <a:ext cx="9525" cy="36513"/>
              </a:xfrm>
              <a:custGeom>
                <a:avLst/>
                <a:gdLst>
                  <a:gd name="T0" fmla="*/ 3 w 6"/>
                  <a:gd name="T1" fmla="*/ 22 h 22"/>
                  <a:gd name="T2" fmla="*/ 6 w 6"/>
                  <a:gd name="T3" fmla="*/ 12 h 22"/>
                  <a:gd name="T4" fmla="*/ 2 w 6"/>
                  <a:gd name="T5" fmla="*/ 0 h 22"/>
                  <a:gd name="T6" fmla="*/ 0 w 6"/>
                  <a:gd name="T7" fmla="*/ 0 h 22"/>
                  <a:gd name="T8" fmla="*/ 0 w 6"/>
                  <a:gd name="T9" fmla="*/ 2 h 22"/>
                  <a:gd name="T10" fmla="*/ 4 w 6"/>
                  <a:gd name="T11" fmla="*/ 12 h 22"/>
                  <a:gd name="T12" fmla="*/ 3 w 6"/>
                  <a:gd name="T13" fmla="*/ 18 h 22"/>
                  <a:gd name="T14" fmla="*/ 2 w 6"/>
                  <a:gd name="T15" fmla="*/ 20 h 22"/>
                  <a:gd name="T16" fmla="*/ 2 w 6"/>
                  <a:gd name="T17" fmla="*/ 21 h 22"/>
                  <a:gd name="T18" fmla="*/ 2 w 6"/>
                  <a:gd name="T19" fmla="*/ 21 h 22"/>
                  <a:gd name="T20" fmla="*/ 2 w 6"/>
                  <a:gd name="T21" fmla="*/ 22 h 22"/>
                  <a:gd name="T22" fmla="*/ 3 w 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2">
                    <a:moveTo>
                      <a:pt x="3" y="22"/>
                    </a:moveTo>
                    <a:cubicBezTo>
                      <a:pt x="3" y="22"/>
                      <a:pt x="6" y="17"/>
                      <a:pt x="6" y="12"/>
                    </a:cubicBezTo>
                    <a:cubicBezTo>
                      <a:pt x="6" y="8"/>
                      <a:pt x="5" y="4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4" y="9"/>
                      <a:pt x="4" y="12"/>
                    </a:cubicBezTo>
                    <a:cubicBezTo>
                      <a:pt x="4" y="14"/>
                      <a:pt x="3" y="17"/>
                      <a:pt x="3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0" name="Freeform 938"/>
              <p:cNvSpPr>
                <a:spLocks/>
              </p:cNvSpPr>
              <p:nvPr/>
            </p:nvSpPr>
            <p:spPr bwMode="auto">
              <a:xfrm>
                <a:off x="1916551" y="1402864"/>
                <a:ext cx="319088" cy="307975"/>
              </a:xfrm>
              <a:custGeom>
                <a:avLst/>
                <a:gdLst>
                  <a:gd name="T0" fmla="*/ 8 w 199"/>
                  <a:gd name="T1" fmla="*/ 151 h 192"/>
                  <a:gd name="T2" fmla="*/ 5 w 199"/>
                  <a:gd name="T3" fmla="*/ 162 h 192"/>
                  <a:gd name="T4" fmla="*/ 12 w 199"/>
                  <a:gd name="T5" fmla="*/ 176 h 192"/>
                  <a:gd name="T6" fmla="*/ 83 w 199"/>
                  <a:gd name="T7" fmla="*/ 190 h 192"/>
                  <a:gd name="T8" fmla="*/ 139 w 199"/>
                  <a:gd name="T9" fmla="*/ 178 h 192"/>
                  <a:gd name="T10" fmla="*/ 195 w 199"/>
                  <a:gd name="T11" fmla="*/ 98 h 192"/>
                  <a:gd name="T12" fmla="*/ 107 w 199"/>
                  <a:gd name="T13" fmla="*/ 29 h 192"/>
                  <a:gd name="T14" fmla="*/ 1 w 199"/>
                  <a:gd name="T15" fmla="*/ 15 h 192"/>
                  <a:gd name="T16" fmla="*/ 0 w 199"/>
                  <a:gd name="T17" fmla="*/ 32 h 192"/>
                  <a:gd name="T18" fmla="*/ 120 w 199"/>
                  <a:gd name="T19" fmla="*/ 57 h 192"/>
                  <a:gd name="T20" fmla="*/ 185 w 199"/>
                  <a:gd name="T21" fmla="*/ 116 h 192"/>
                  <a:gd name="T22" fmla="*/ 85 w 199"/>
                  <a:gd name="T23" fmla="*/ 168 h 192"/>
                  <a:gd name="T24" fmla="*/ 8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8" y="151"/>
                    </a:moveTo>
                    <a:cubicBezTo>
                      <a:pt x="8" y="151"/>
                      <a:pt x="2" y="155"/>
                      <a:pt x="5" y="162"/>
                    </a:cubicBezTo>
                    <a:cubicBezTo>
                      <a:pt x="8" y="168"/>
                      <a:pt x="4" y="175"/>
                      <a:pt x="12" y="176"/>
                    </a:cubicBezTo>
                    <a:cubicBezTo>
                      <a:pt x="19" y="178"/>
                      <a:pt x="72" y="186"/>
                      <a:pt x="83" y="190"/>
                    </a:cubicBezTo>
                    <a:cubicBezTo>
                      <a:pt x="90" y="192"/>
                      <a:pt x="117" y="188"/>
                      <a:pt x="139" y="178"/>
                    </a:cubicBezTo>
                    <a:cubicBezTo>
                      <a:pt x="160" y="168"/>
                      <a:pt x="199" y="149"/>
                      <a:pt x="195" y="98"/>
                    </a:cubicBezTo>
                    <a:cubicBezTo>
                      <a:pt x="193" y="75"/>
                      <a:pt x="128" y="40"/>
                      <a:pt x="107" y="29"/>
                    </a:cubicBezTo>
                    <a:cubicBezTo>
                      <a:pt x="87" y="17"/>
                      <a:pt x="39" y="0"/>
                      <a:pt x="1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47" y="11"/>
                      <a:pt x="120" y="57"/>
                    </a:cubicBezTo>
                    <a:cubicBezTo>
                      <a:pt x="135" y="67"/>
                      <a:pt x="192" y="98"/>
                      <a:pt x="185" y="116"/>
                    </a:cubicBezTo>
                    <a:cubicBezTo>
                      <a:pt x="177" y="134"/>
                      <a:pt x="133" y="167"/>
                      <a:pt x="85" y="168"/>
                    </a:cubicBezTo>
                    <a:cubicBezTo>
                      <a:pt x="37" y="169"/>
                      <a:pt x="18" y="151"/>
                      <a:pt x="8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1" name="Freeform 939"/>
              <p:cNvSpPr>
                <a:spLocks noEditPoints="1"/>
              </p:cNvSpPr>
              <p:nvPr/>
            </p:nvSpPr>
            <p:spPr bwMode="auto">
              <a:xfrm>
                <a:off x="1916551" y="1413976"/>
                <a:ext cx="315913" cy="296863"/>
              </a:xfrm>
              <a:custGeom>
                <a:avLst/>
                <a:gdLst>
                  <a:gd name="T0" fmla="*/ 5 w 197"/>
                  <a:gd name="T1" fmla="*/ 148 h 185"/>
                  <a:gd name="T2" fmla="*/ 5 w 197"/>
                  <a:gd name="T3" fmla="*/ 155 h 185"/>
                  <a:gd name="T4" fmla="*/ 12 w 197"/>
                  <a:gd name="T5" fmla="*/ 169 h 185"/>
                  <a:gd name="T6" fmla="*/ 83 w 197"/>
                  <a:gd name="T7" fmla="*/ 183 h 185"/>
                  <a:gd name="T8" fmla="*/ 139 w 197"/>
                  <a:gd name="T9" fmla="*/ 171 h 185"/>
                  <a:gd name="T10" fmla="*/ 195 w 197"/>
                  <a:gd name="T11" fmla="*/ 95 h 185"/>
                  <a:gd name="T12" fmla="*/ 139 w 197"/>
                  <a:gd name="T13" fmla="*/ 165 h 185"/>
                  <a:gd name="T14" fmla="*/ 83 w 197"/>
                  <a:gd name="T15" fmla="*/ 176 h 185"/>
                  <a:gd name="T16" fmla="*/ 12 w 197"/>
                  <a:gd name="T17" fmla="*/ 163 h 185"/>
                  <a:gd name="T18" fmla="*/ 5 w 197"/>
                  <a:gd name="T19" fmla="*/ 148 h 185"/>
                  <a:gd name="T20" fmla="*/ 185 w 197"/>
                  <a:gd name="T21" fmla="*/ 102 h 185"/>
                  <a:gd name="T22" fmla="*/ 120 w 197"/>
                  <a:gd name="T23" fmla="*/ 44 h 185"/>
                  <a:gd name="T24" fmla="*/ 0 w 197"/>
                  <a:gd name="T25" fmla="*/ 19 h 185"/>
                  <a:gd name="T26" fmla="*/ 0 w 197"/>
                  <a:gd name="T27" fmla="*/ 25 h 185"/>
                  <a:gd name="T28" fmla="*/ 120 w 197"/>
                  <a:gd name="T29" fmla="*/ 50 h 185"/>
                  <a:gd name="T30" fmla="*/ 185 w 197"/>
                  <a:gd name="T31" fmla="*/ 10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5" y="148"/>
                    </a:moveTo>
                    <a:cubicBezTo>
                      <a:pt x="4" y="150"/>
                      <a:pt x="4" y="152"/>
                      <a:pt x="5" y="155"/>
                    </a:cubicBezTo>
                    <a:cubicBezTo>
                      <a:pt x="8" y="161"/>
                      <a:pt x="4" y="168"/>
                      <a:pt x="12" y="169"/>
                    </a:cubicBezTo>
                    <a:cubicBezTo>
                      <a:pt x="19" y="171"/>
                      <a:pt x="72" y="179"/>
                      <a:pt x="83" y="183"/>
                    </a:cubicBezTo>
                    <a:cubicBezTo>
                      <a:pt x="90" y="185"/>
                      <a:pt x="117" y="181"/>
                      <a:pt x="139" y="171"/>
                    </a:cubicBezTo>
                    <a:cubicBezTo>
                      <a:pt x="160" y="161"/>
                      <a:pt x="197" y="144"/>
                      <a:pt x="195" y="95"/>
                    </a:cubicBezTo>
                    <a:cubicBezTo>
                      <a:pt x="193" y="139"/>
                      <a:pt x="159" y="155"/>
                      <a:pt x="139" y="165"/>
                    </a:cubicBezTo>
                    <a:cubicBezTo>
                      <a:pt x="117" y="174"/>
                      <a:pt x="90" y="178"/>
                      <a:pt x="83" y="176"/>
                    </a:cubicBezTo>
                    <a:cubicBezTo>
                      <a:pt x="72" y="173"/>
                      <a:pt x="19" y="164"/>
                      <a:pt x="12" y="163"/>
                    </a:cubicBezTo>
                    <a:cubicBezTo>
                      <a:pt x="4" y="162"/>
                      <a:pt x="8" y="154"/>
                      <a:pt x="5" y="148"/>
                    </a:cubicBezTo>
                    <a:close/>
                    <a:moveTo>
                      <a:pt x="185" y="102"/>
                    </a:moveTo>
                    <a:cubicBezTo>
                      <a:pt x="191" y="84"/>
                      <a:pt x="135" y="53"/>
                      <a:pt x="120" y="44"/>
                    </a:cubicBezTo>
                    <a:cubicBezTo>
                      <a:pt x="51" y="0"/>
                      <a:pt x="5" y="17"/>
                      <a:pt x="0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7" y="4"/>
                      <a:pt x="120" y="50"/>
                    </a:cubicBezTo>
                    <a:cubicBezTo>
                      <a:pt x="133" y="59"/>
                      <a:pt x="179" y="84"/>
                      <a:pt x="185" y="10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2" name="Freeform 940"/>
              <p:cNvSpPr>
                <a:spLocks/>
              </p:cNvSpPr>
              <p:nvPr/>
            </p:nvSpPr>
            <p:spPr bwMode="auto">
              <a:xfrm>
                <a:off x="2203889" y="1531451"/>
                <a:ext cx="14288" cy="55563"/>
              </a:xfrm>
              <a:custGeom>
                <a:avLst/>
                <a:gdLst>
                  <a:gd name="T0" fmla="*/ 8 w 9"/>
                  <a:gd name="T1" fmla="*/ 34 h 35"/>
                  <a:gd name="T2" fmla="*/ 9 w 9"/>
                  <a:gd name="T3" fmla="*/ 21 h 35"/>
                  <a:gd name="T4" fmla="*/ 2 w 9"/>
                  <a:gd name="T5" fmla="*/ 1 h 35"/>
                  <a:gd name="T6" fmla="*/ 1 w 9"/>
                  <a:gd name="T7" fmla="*/ 1 h 35"/>
                  <a:gd name="T8" fmla="*/ 1 w 9"/>
                  <a:gd name="T9" fmla="*/ 2 h 35"/>
                  <a:gd name="T10" fmla="*/ 7 w 9"/>
                  <a:gd name="T11" fmla="*/ 21 h 35"/>
                  <a:gd name="T12" fmla="*/ 6 w 9"/>
                  <a:gd name="T13" fmla="*/ 30 h 35"/>
                  <a:gd name="T14" fmla="*/ 6 w 9"/>
                  <a:gd name="T15" fmla="*/ 33 h 35"/>
                  <a:gd name="T16" fmla="*/ 6 w 9"/>
                  <a:gd name="T17" fmla="*/ 34 h 35"/>
                  <a:gd name="T18" fmla="*/ 6 w 9"/>
                  <a:gd name="T19" fmla="*/ 35 h 35"/>
                  <a:gd name="T20" fmla="*/ 8 w 9"/>
                  <a:gd name="T2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5">
                    <a:moveTo>
                      <a:pt x="8" y="34"/>
                    </a:moveTo>
                    <a:cubicBezTo>
                      <a:pt x="8" y="34"/>
                      <a:pt x="9" y="28"/>
                      <a:pt x="9" y="21"/>
                    </a:cubicBezTo>
                    <a:cubicBezTo>
                      <a:pt x="9" y="14"/>
                      <a:pt x="8" y="6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7"/>
                      <a:pt x="7" y="15"/>
                      <a:pt x="7" y="21"/>
                    </a:cubicBezTo>
                    <a:cubicBezTo>
                      <a:pt x="7" y="25"/>
                      <a:pt x="7" y="28"/>
                      <a:pt x="6" y="30"/>
                    </a:cubicBezTo>
                    <a:cubicBezTo>
                      <a:pt x="6" y="31"/>
                      <a:pt x="6" y="32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4"/>
                      <a:pt x="6" y="35"/>
                      <a:pt x="6" y="35"/>
                    </a:cubicBezTo>
                    <a:cubicBezTo>
                      <a:pt x="7" y="35"/>
                      <a:pt x="7" y="35"/>
                      <a:pt x="8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3" name="Freeform 941"/>
              <p:cNvSpPr>
                <a:spLocks/>
              </p:cNvSpPr>
              <p:nvPr/>
            </p:nvSpPr>
            <p:spPr bwMode="auto">
              <a:xfrm>
                <a:off x="1913376" y="1415564"/>
                <a:ext cx="317500" cy="295275"/>
              </a:xfrm>
              <a:custGeom>
                <a:avLst/>
                <a:gdLst>
                  <a:gd name="T0" fmla="*/ 9 w 198"/>
                  <a:gd name="T1" fmla="*/ 141 h 184"/>
                  <a:gd name="T2" fmla="*/ 5 w 198"/>
                  <a:gd name="T3" fmla="*/ 150 h 184"/>
                  <a:gd name="T4" fmla="*/ 7 w 198"/>
                  <a:gd name="T5" fmla="*/ 163 h 184"/>
                  <a:gd name="T6" fmla="*/ 13 w 198"/>
                  <a:gd name="T7" fmla="*/ 170 h 184"/>
                  <a:gd name="T8" fmla="*/ 85 w 198"/>
                  <a:gd name="T9" fmla="*/ 183 h 184"/>
                  <a:gd name="T10" fmla="*/ 141 w 198"/>
                  <a:gd name="T11" fmla="*/ 171 h 184"/>
                  <a:gd name="T12" fmla="*/ 198 w 198"/>
                  <a:gd name="T13" fmla="*/ 98 h 184"/>
                  <a:gd name="T14" fmla="*/ 186 w 198"/>
                  <a:gd name="T15" fmla="*/ 70 h 184"/>
                  <a:gd name="T16" fmla="*/ 110 w 198"/>
                  <a:gd name="T17" fmla="*/ 19 h 184"/>
                  <a:gd name="T18" fmla="*/ 3 w 198"/>
                  <a:gd name="T19" fmla="*/ 6 h 184"/>
                  <a:gd name="T20" fmla="*/ 0 w 198"/>
                  <a:gd name="T21" fmla="*/ 27 h 184"/>
                  <a:gd name="T22" fmla="*/ 3 w 198"/>
                  <a:gd name="T23" fmla="*/ 26 h 184"/>
                  <a:gd name="T24" fmla="*/ 121 w 198"/>
                  <a:gd name="T25" fmla="*/ 50 h 184"/>
                  <a:gd name="T26" fmla="*/ 178 w 198"/>
                  <a:gd name="T27" fmla="*/ 90 h 184"/>
                  <a:gd name="T28" fmla="*/ 185 w 198"/>
                  <a:gd name="T29" fmla="*/ 107 h 184"/>
                  <a:gd name="T30" fmla="*/ 87 w 198"/>
                  <a:gd name="T31" fmla="*/ 158 h 184"/>
                  <a:gd name="T32" fmla="*/ 34 w 198"/>
                  <a:gd name="T33" fmla="*/ 150 h 184"/>
                  <a:gd name="T34" fmla="*/ 10 w 198"/>
                  <a:gd name="T35" fmla="*/ 141 h 184"/>
                  <a:gd name="T36" fmla="*/ 9 w 198"/>
                  <a:gd name="T37" fmla="*/ 141 h 184"/>
                  <a:gd name="T38" fmla="*/ 10 w 198"/>
                  <a:gd name="T39" fmla="*/ 144 h 184"/>
                  <a:gd name="T40" fmla="*/ 84 w 198"/>
                  <a:gd name="T41" fmla="*/ 161 h 184"/>
                  <a:gd name="T42" fmla="*/ 153 w 198"/>
                  <a:gd name="T43" fmla="*/ 142 h 184"/>
                  <a:gd name="T44" fmla="*/ 188 w 198"/>
                  <a:gd name="T45" fmla="*/ 108 h 184"/>
                  <a:gd name="T46" fmla="*/ 180 w 198"/>
                  <a:gd name="T47" fmla="*/ 88 h 184"/>
                  <a:gd name="T48" fmla="*/ 123 w 198"/>
                  <a:gd name="T49" fmla="*/ 48 h 184"/>
                  <a:gd name="T50" fmla="*/ 1 w 198"/>
                  <a:gd name="T51" fmla="*/ 23 h 184"/>
                  <a:gd name="T52" fmla="*/ 3 w 198"/>
                  <a:gd name="T53" fmla="*/ 24 h 184"/>
                  <a:gd name="T54" fmla="*/ 3 w 198"/>
                  <a:gd name="T55" fmla="*/ 7 h 184"/>
                  <a:gd name="T56" fmla="*/ 37 w 198"/>
                  <a:gd name="T57" fmla="*/ 3 h 184"/>
                  <a:gd name="T58" fmla="*/ 159 w 198"/>
                  <a:gd name="T59" fmla="*/ 52 h 184"/>
                  <a:gd name="T60" fmla="*/ 195 w 198"/>
                  <a:gd name="T61" fmla="*/ 90 h 184"/>
                  <a:gd name="T62" fmla="*/ 175 w 198"/>
                  <a:gd name="T63" fmla="*/ 146 h 184"/>
                  <a:gd name="T64" fmla="*/ 90 w 198"/>
                  <a:gd name="T65" fmla="*/ 181 h 184"/>
                  <a:gd name="T66" fmla="*/ 48 w 198"/>
                  <a:gd name="T67" fmla="*/ 173 h 184"/>
                  <a:gd name="T68" fmla="*/ 11 w 198"/>
                  <a:gd name="T69" fmla="*/ 165 h 184"/>
                  <a:gd name="T70" fmla="*/ 9 w 198"/>
                  <a:gd name="T71" fmla="*/ 153 h 184"/>
                  <a:gd name="T72" fmla="*/ 9 w 198"/>
                  <a:gd name="T73" fmla="*/ 146 h 184"/>
                  <a:gd name="T74" fmla="*/ 11 w 198"/>
                  <a:gd name="T75" fmla="*/ 144 h 184"/>
                  <a:gd name="T76" fmla="*/ 11 w 198"/>
                  <a:gd name="T77" fmla="*/ 144 h 184"/>
                  <a:gd name="T78" fmla="*/ 10 w 198"/>
                  <a:gd name="T79" fmla="*/ 14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" h="184">
                    <a:moveTo>
                      <a:pt x="10" y="143"/>
                    </a:moveTo>
                    <a:cubicBezTo>
                      <a:pt x="9" y="141"/>
                      <a:pt x="9" y="141"/>
                      <a:pt x="9" y="141"/>
                    </a:cubicBezTo>
                    <a:cubicBezTo>
                      <a:pt x="9" y="141"/>
                      <a:pt x="8" y="142"/>
                      <a:pt x="7" y="144"/>
                    </a:cubicBezTo>
                    <a:cubicBezTo>
                      <a:pt x="6" y="145"/>
                      <a:pt x="5" y="147"/>
                      <a:pt x="5" y="150"/>
                    </a:cubicBezTo>
                    <a:cubicBezTo>
                      <a:pt x="5" y="151"/>
                      <a:pt x="5" y="153"/>
                      <a:pt x="6" y="154"/>
                    </a:cubicBezTo>
                    <a:cubicBezTo>
                      <a:pt x="7" y="157"/>
                      <a:pt x="7" y="160"/>
                      <a:pt x="7" y="163"/>
                    </a:cubicBezTo>
                    <a:cubicBezTo>
                      <a:pt x="7" y="164"/>
                      <a:pt x="8" y="166"/>
                      <a:pt x="9" y="167"/>
                    </a:cubicBezTo>
                    <a:cubicBezTo>
                      <a:pt x="10" y="169"/>
                      <a:pt x="11" y="169"/>
                      <a:pt x="13" y="170"/>
                    </a:cubicBezTo>
                    <a:cubicBezTo>
                      <a:pt x="17" y="170"/>
                      <a:pt x="32" y="173"/>
                      <a:pt x="48" y="176"/>
                    </a:cubicBezTo>
                    <a:cubicBezTo>
                      <a:pt x="63" y="179"/>
                      <a:pt x="79" y="182"/>
                      <a:pt x="85" y="183"/>
                    </a:cubicBezTo>
                    <a:cubicBezTo>
                      <a:pt x="86" y="184"/>
                      <a:pt x="88" y="184"/>
                      <a:pt x="90" y="184"/>
                    </a:cubicBezTo>
                    <a:cubicBezTo>
                      <a:pt x="101" y="184"/>
                      <a:pt x="123" y="180"/>
                      <a:pt x="141" y="171"/>
                    </a:cubicBezTo>
                    <a:cubicBezTo>
                      <a:pt x="152" y="167"/>
                      <a:pt x="166" y="160"/>
                      <a:pt x="178" y="149"/>
                    </a:cubicBezTo>
                    <a:cubicBezTo>
                      <a:pt x="189" y="137"/>
                      <a:pt x="198" y="121"/>
                      <a:pt x="198" y="98"/>
                    </a:cubicBezTo>
                    <a:cubicBezTo>
                      <a:pt x="198" y="95"/>
                      <a:pt x="198" y="92"/>
                      <a:pt x="198" y="89"/>
                    </a:cubicBezTo>
                    <a:cubicBezTo>
                      <a:pt x="197" y="83"/>
                      <a:pt x="193" y="76"/>
                      <a:pt x="186" y="70"/>
                    </a:cubicBezTo>
                    <a:cubicBezTo>
                      <a:pt x="176" y="60"/>
                      <a:pt x="161" y="49"/>
                      <a:pt x="146" y="40"/>
                    </a:cubicBezTo>
                    <a:cubicBezTo>
                      <a:pt x="132" y="31"/>
                      <a:pt x="118" y="24"/>
                      <a:pt x="110" y="19"/>
                    </a:cubicBezTo>
                    <a:cubicBezTo>
                      <a:pt x="95" y="11"/>
                      <a:pt x="66" y="0"/>
                      <a:pt x="37" y="0"/>
                    </a:cubicBezTo>
                    <a:cubicBezTo>
                      <a:pt x="25" y="0"/>
                      <a:pt x="13" y="2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5"/>
                      <a:pt x="14" y="21"/>
                      <a:pt x="32" y="21"/>
                    </a:cubicBezTo>
                    <a:cubicBezTo>
                      <a:pt x="53" y="21"/>
                      <a:pt x="83" y="26"/>
                      <a:pt x="121" y="50"/>
                    </a:cubicBezTo>
                    <a:cubicBezTo>
                      <a:pt x="128" y="55"/>
                      <a:pt x="144" y="64"/>
                      <a:pt x="159" y="75"/>
                    </a:cubicBezTo>
                    <a:cubicBezTo>
                      <a:pt x="166" y="80"/>
                      <a:pt x="173" y="85"/>
                      <a:pt x="178" y="90"/>
                    </a:cubicBezTo>
                    <a:cubicBezTo>
                      <a:pt x="183" y="96"/>
                      <a:pt x="186" y="101"/>
                      <a:pt x="186" y="105"/>
                    </a:cubicBezTo>
                    <a:cubicBezTo>
                      <a:pt x="186" y="106"/>
                      <a:pt x="186" y="106"/>
                      <a:pt x="185" y="107"/>
                    </a:cubicBezTo>
                    <a:cubicBezTo>
                      <a:pt x="184" y="111"/>
                      <a:pt x="180" y="117"/>
                      <a:pt x="174" y="122"/>
                    </a:cubicBezTo>
                    <a:cubicBezTo>
                      <a:pt x="156" y="139"/>
                      <a:pt x="123" y="158"/>
                      <a:pt x="87" y="158"/>
                    </a:cubicBezTo>
                    <a:cubicBezTo>
                      <a:pt x="86" y="158"/>
                      <a:pt x="85" y="158"/>
                      <a:pt x="84" y="158"/>
                    </a:cubicBezTo>
                    <a:cubicBezTo>
                      <a:pt x="61" y="158"/>
                      <a:pt x="45" y="154"/>
                      <a:pt x="34" y="150"/>
                    </a:cubicBezTo>
                    <a:cubicBezTo>
                      <a:pt x="28" y="148"/>
                      <a:pt x="24" y="146"/>
                      <a:pt x="20" y="144"/>
                    </a:cubicBezTo>
                    <a:cubicBezTo>
                      <a:pt x="16" y="143"/>
                      <a:pt x="13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9" y="141"/>
                      <a:pt x="9" y="141"/>
                      <a:pt x="9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2" y="144"/>
                      <a:pt x="15" y="145"/>
                      <a:pt x="19" y="147"/>
                    </a:cubicBezTo>
                    <a:cubicBezTo>
                      <a:pt x="30" y="152"/>
                      <a:pt x="49" y="161"/>
                      <a:pt x="84" y="161"/>
                    </a:cubicBezTo>
                    <a:cubicBezTo>
                      <a:pt x="85" y="161"/>
                      <a:pt x="86" y="161"/>
                      <a:pt x="87" y="161"/>
                    </a:cubicBezTo>
                    <a:cubicBezTo>
                      <a:pt x="112" y="161"/>
                      <a:pt x="135" y="152"/>
                      <a:pt x="153" y="142"/>
                    </a:cubicBezTo>
                    <a:cubicBezTo>
                      <a:pt x="162" y="136"/>
                      <a:pt x="170" y="130"/>
                      <a:pt x="176" y="125"/>
                    </a:cubicBezTo>
                    <a:cubicBezTo>
                      <a:pt x="182" y="119"/>
                      <a:pt x="186" y="113"/>
                      <a:pt x="188" y="108"/>
                    </a:cubicBezTo>
                    <a:cubicBezTo>
                      <a:pt x="189" y="107"/>
                      <a:pt x="189" y="106"/>
                      <a:pt x="189" y="105"/>
                    </a:cubicBezTo>
                    <a:cubicBezTo>
                      <a:pt x="189" y="99"/>
                      <a:pt x="185" y="94"/>
                      <a:pt x="180" y="88"/>
                    </a:cubicBezTo>
                    <a:cubicBezTo>
                      <a:pt x="173" y="80"/>
                      <a:pt x="161" y="72"/>
                      <a:pt x="150" y="64"/>
                    </a:cubicBezTo>
                    <a:cubicBezTo>
                      <a:pt x="138" y="57"/>
                      <a:pt x="128" y="51"/>
                      <a:pt x="123" y="48"/>
                    </a:cubicBezTo>
                    <a:cubicBezTo>
                      <a:pt x="85" y="24"/>
                      <a:pt x="53" y="18"/>
                      <a:pt x="32" y="18"/>
                    </a:cubicBezTo>
                    <a:cubicBezTo>
                      <a:pt x="13" y="18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4" y="5"/>
                      <a:pt x="25" y="3"/>
                      <a:pt x="37" y="3"/>
                    </a:cubicBezTo>
                    <a:cubicBezTo>
                      <a:pt x="65" y="3"/>
                      <a:pt x="94" y="14"/>
                      <a:pt x="108" y="22"/>
                    </a:cubicBezTo>
                    <a:cubicBezTo>
                      <a:pt x="119" y="28"/>
                      <a:pt x="140" y="39"/>
                      <a:pt x="159" y="52"/>
                    </a:cubicBezTo>
                    <a:cubicBezTo>
                      <a:pt x="168" y="58"/>
                      <a:pt x="177" y="65"/>
                      <a:pt x="184" y="72"/>
                    </a:cubicBezTo>
                    <a:cubicBezTo>
                      <a:pt x="190" y="78"/>
                      <a:pt x="195" y="85"/>
                      <a:pt x="195" y="90"/>
                    </a:cubicBezTo>
                    <a:cubicBezTo>
                      <a:pt x="195" y="92"/>
                      <a:pt x="195" y="95"/>
                      <a:pt x="195" y="98"/>
                    </a:cubicBezTo>
                    <a:cubicBezTo>
                      <a:pt x="195" y="120"/>
                      <a:pt x="187" y="135"/>
                      <a:pt x="175" y="146"/>
                    </a:cubicBezTo>
                    <a:cubicBezTo>
                      <a:pt x="164" y="157"/>
                      <a:pt x="150" y="164"/>
                      <a:pt x="140" y="169"/>
                    </a:cubicBezTo>
                    <a:cubicBezTo>
                      <a:pt x="122" y="177"/>
                      <a:pt x="101" y="181"/>
                      <a:pt x="90" y="181"/>
                    </a:cubicBezTo>
                    <a:cubicBezTo>
                      <a:pt x="88" y="181"/>
                      <a:pt x="86" y="181"/>
                      <a:pt x="86" y="180"/>
                    </a:cubicBezTo>
                    <a:cubicBezTo>
                      <a:pt x="80" y="179"/>
                      <a:pt x="64" y="176"/>
                      <a:pt x="48" y="173"/>
                    </a:cubicBezTo>
                    <a:cubicBezTo>
                      <a:pt x="33" y="170"/>
                      <a:pt x="18" y="167"/>
                      <a:pt x="14" y="167"/>
                    </a:cubicBezTo>
                    <a:cubicBezTo>
                      <a:pt x="12" y="167"/>
                      <a:pt x="12" y="166"/>
                      <a:pt x="11" y="165"/>
                    </a:cubicBezTo>
                    <a:cubicBezTo>
                      <a:pt x="10" y="165"/>
                      <a:pt x="10" y="163"/>
                      <a:pt x="10" y="160"/>
                    </a:cubicBezTo>
                    <a:cubicBezTo>
                      <a:pt x="10" y="158"/>
                      <a:pt x="10" y="156"/>
                      <a:pt x="9" y="153"/>
                    </a:cubicBezTo>
                    <a:cubicBezTo>
                      <a:pt x="8" y="152"/>
                      <a:pt x="8" y="151"/>
                      <a:pt x="8" y="150"/>
                    </a:cubicBezTo>
                    <a:cubicBezTo>
                      <a:pt x="8" y="148"/>
                      <a:pt x="9" y="147"/>
                      <a:pt x="9" y="146"/>
                    </a:cubicBezTo>
                    <a:cubicBezTo>
                      <a:pt x="10" y="145"/>
                      <a:pt x="10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lnTo>
                      <a:pt x="10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4" name="Freeform 942"/>
              <p:cNvSpPr>
                <a:spLocks/>
              </p:cNvSpPr>
              <p:nvPr/>
            </p:nvSpPr>
            <p:spPr bwMode="auto">
              <a:xfrm>
                <a:off x="1914964" y="1356826"/>
                <a:ext cx="285750" cy="266700"/>
              </a:xfrm>
              <a:custGeom>
                <a:avLst/>
                <a:gdLst>
                  <a:gd name="T0" fmla="*/ 7 w 178"/>
                  <a:gd name="T1" fmla="*/ 131 h 167"/>
                  <a:gd name="T2" fmla="*/ 3 w 178"/>
                  <a:gd name="T3" fmla="*/ 141 h 167"/>
                  <a:gd name="T4" fmla="*/ 7 w 178"/>
                  <a:gd name="T5" fmla="*/ 155 h 167"/>
                  <a:gd name="T6" fmla="*/ 87 w 178"/>
                  <a:gd name="T7" fmla="*/ 164 h 167"/>
                  <a:gd name="T8" fmla="*/ 176 w 178"/>
                  <a:gd name="T9" fmla="*/ 90 h 167"/>
                  <a:gd name="T10" fmla="*/ 19 w 178"/>
                  <a:gd name="T11" fmla="*/ 32 h 167"/>
                  <a:gd name="T12" fmla="*/ 15 w 178"/>
                  <a:gd name="T13" fmla="*/ 50 h 167"/>
                  <a:gd name="T14" fmla="*/ 162 w 178"/>
                  <a:gd name="T15" fmla="*/ 85 h 167"/>
                  <a:gd name="T16" fmla="*/ 81 w 178"/>
                  <a:gd name="T17" fmla="*/ 140 h 167"/>
                  <a:gd name="T18" fmla="*/ 17 w 178"/>
                  <a:gd name="T19" fmla="*/ 134 h 167"/>
                  <a:gd name="T20" fmla="*/ 7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7" y="131"/>
                    </a:moveTo>
                    <a:cubicBezTo>
                      <a:pt x="3" y="132"/>
                      <a:pt x="3" y="135"/>
                      <a:pt x="3" y="141"/>
                    </a:cubicBezTo>
                    <a:cubicBezTo>
                      <a:pt x="3" y="147"/>
                      <a:pt x="0" y="155"/>
                      <a:pt x="7" y="155"/>
                    </a:cubicBezTo>
                    <a:cubicBezTo>
                      <a:pt x="14" y="155"/>
                      <a:pt x="59" y="167"/>
                      <a:pt x="87" y="164"/>
                    </a:cubicBezTo>
                    <a:cubicBezTo>
                      <a:pt x="104" y="161"/>
                      <a:pt x="178" y="130"/>
                      <a:pt x="176" y="90"/>
                    </a:cubicBezTo>
                    <a:cubicBezTo>
                      <a:pt x="175" y="75"/>
                      <a:pt x="146" y="0"/>
                      <a:pt x="19" y="32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26" y="9"/>
                      <a:pt x="162" y="85"/>
                    </a:cubicBezTo>
                    <a:cubicBezTo>
                      <a:pt x="162" y="85"/>
                      <a:pt x="164" y="127"/>
                      <a:pt x="81" y="140"/>
                    </a:cubicBezTo>
                    <a:cubicBezTo>
                      <a:pt x="45" y="146"/>
                      <a:pt x="22" y="135"/>
                      <a:pt x="17" y="134"/>
                    </a:cubicBezTo>
                    <a:cubicBezTo>
                      <a:pt x="12" y="133"/>
                      <a:pt x="7" y="131"/>
                      <a:pt x="7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5" name="Freeform 943"/>
              <p:cNvSpPr>
                <a:spLocks noEditPoints="1"/>
              </p:cNvSpPr>
              <p:nvPr/>
            </p:nvSpPr>
            <p:spPr bwMode="auto">
              <a:xfrm>
                <a:off x="1918139" y="1367939"/>
                <a:ext cx="282575" cy="255588"/>
              </a:xfrm>
              <a:custGeom>
                <a:avLst/>
                <a:gdLst>
                  <a:gd name="T0" fmla="*/ 159 w 176"/>
                  <a:gd name="T1" fmla="*/ 77 h 160"/>
                  <a:gd name="T2" fmla="*/ 160 w 176"/>
                  <a:gd name="T3" fmla="*/ 71 h 160"/>
                  <a:gd name="T4" fmla="*/ 15 w 176"/>
                  <a:gd name="T5" fmla="*/ 35 h 160"/>
                  <a:gd name="T6" fmla="*/ 13 w 176"/>
                  <a:gd name="T7" fmla="*/ 43 h 160"/>
                  <a:gd name="T8" fmla="*/ 159 w 176"/>
                  <a:gd name="T9" fmla="*/ 77 h 160"/>
                  <a:gd name="T10" fmla="*/ 5 w 176"/>
                  <a:gd name="T11" fmla="*/ 148 h 160"/>
                  <a:gd name="T12" fmla="*/ 85 w 176"/>
                  <a:gd name="T13" fmla="*/ 157 h 160"/>
                  <a:gd name="T14" fmla="*/ 174 w 176"/>
                  <a:gd name="T15" fmla="*/ 83 h 160"/>
                  <a:gd name="T16" fmla="*/ 174 w 176"/>
                  <a:gd name="T17" fmla="*/ 81 h 160"/>
                  <a:gd name="T18" fmla="*/ 85 w 176"/>
                  <a:gd name="T19" fmla="*/ 149 h 160"/>
                  <a:gd name="T20" fmla="*/ 5 w 176"/>
                  <a:gd name="T21" fmla="*/ 141 h 160"/>
                  <a:gd name="T22" fmla="*/ 1 w 176"/>
                  <a:gd name="T23" fmla="*/ 139 h 160"/>
                  <a:gd name="T24" fmla="*/ 5 w 176"/>
                  <a:gd name="T25" fmla="*/ 14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60">
                    <a:moveTo>
                      <a:pt x="159" y="77"/>
                    </a:moveTo>
                    <a:cubicBezTo>
                      <a:pt x="160" y="73"/>
                      <a:pt x="160" y="71"/>
                      <a:pt x="160" y="71"/>
                    </a:cubicBezTo>
                    <a:cubicBezTo>
                      <a:pt x="126" y="0"/>
                      <a:pt x="28" y="31"/>
                      <a:pt x="15" y="35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2" y="3"/>
                      <a:pt x="159" y="77"/>
                    </a:cubicBezTo>
                    <a:close/>
                    <a:moveTo>
                      <a:pt x="5" y="148"/>
                    </a:moveTo>
                    <a:cubicBezTo>
                      <a:pt x="12" y="148"/>
                      <a:pt x="57" y="160"/>
                      <a:pt x="85" y="157"/>
                    </a:cubicBezTo>
                    <a:cubicBezTo>
                      <a:pt x="102" y="154"/>
                      <a:pt x="176" y="123"/>
                      <a:pt x="174" y="83"/>
                    </a:cubicBezTo>
                    <a:cubicBezTo>
                      <a:pt x="174" y="83"/>
                      <a:pt x="174" y="82"/>
                      <a:pt x="174" y="81"/>
                    </a:cubicBezTo>
                    <a:cubicBezTo>
                      <a:pt x="169" y="118"/>
                      <a:pt x="101" y="147"/>
                      <a:pt x="85" y="149"/>
                    </a:cubicBezTo>
                    <a:cubicBezTo>
                      <a:pt x="57" y="153"/>
                      <a:pt x="12" y="141"/>
                      <a:pt x="5" y="141"/>
                    </a:cubicBezTo>
                    <a:cubicBezTo>
                      <a:pt x="3" y="141"/>
                      <a:pt x="1" y="140"/>
                      <a:pt x="1" y="139"/>
                    </a:cubicBezTo>
                    <a:cubicBezTo>
                      <a:pt x="0" y="144"/>
                      <a:pt x="0" y="148"/>
                      <a:pt x="5" y="1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6" name="Freeform 944"/>
              <p:cNvSpPr>
                <a:spLocks/>
              </p:cNvSpPr>
              <p:nvPr/>
            </p:nvSpPr>
            <p:spPr bwMode="auto">
              <a:xfrm>
                <a:off x="2165789" y="1458426"/>
                <a:ext cx="11113" cy="36513"/>
              </a:xfrm>
              <a:custGeom>
                <a:avLst/>
                <a:gdLst>
                  <a:gd name="T0" fmla="*/ 7 w 7"/>
                  <a:gd name="T1" fmla="*/ 21 h 22"/>
                  <a:gd name="T2" fmla="*/ 7 w 7"/>
                  <a:gd name="T3" fmla="*/ 14 h 22"/>
                  <a:gd name="T4" fmla="*/ 6 w 7"/>
                  <a:gd name="T5" fmla="*/ 7 h 22"/>
                  <a:gd name="T6" fmla="*/ 1 w 7"/>
                  <a:gd name="T7" fmla="*/ 0 h 22"/>
                  <a:gd name="T8" fmla="*/ 0 w 7"/>
                  <a:gd name="T9" fmla="*/ 1 h 22"/>
                  <a:gd name="T10" fmla="*/ 0 w 7"/>
                  <a:gd name="T11" fmla="*/ 2 h 22"/>
                  <a:gd name="T12" fmla="*/ 4 w 7"/>
                  <a:gd name="T13" fmla="*/ 7 h 22"/>
                  <a:gd name="T14" fmla="*/ 5 w 7"/>
                  <a:gd name="T15" fmla="*/ 14 h 22"/>
                  <a:gd name="T16" fmla="*/ 5 w 7"/>
                  <a:gd name="T17" fmla="*/ 19 h 22"/>
                  <a:gd name="T18" fmla="*/ 5 w 7"/>
                  <a:gd name="T19" fmla="*/ 21 h 22"/>
                  <a:gd name="T20" fmla="*/ 5 w 7"/>
                  <a:gd name="T21" fmla="*/ 22 h 22"/>
                  <a:gd name="T22" fmla="*/ 7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7" y="21"/>
                    </a:moveTo>
                    <a:cubicBezTo>
                      <a:pt x="7" y="21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7"/>
                    </a:cubicBezTo>
                    <a:cubicBezTo>
                      <a:pt x="5" y="4"/>
                      <a:pt x="4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7"/>
                    </a:cubicBezTo>
                    <a:cubicBezTo>
                      <a:pt x="5" y="10"/>
                      <a:pt x="5" y="12"/>
                      <a:pt x="5" y="14"/>
                    </a:cubicBezTo>
                    <a:cubicBezTo>
                      <a:pt x="5" y="16"/>
                      <a:pt x="5" y="18"/>
                      <a:pt x="5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7" y="22"/>
                      <a:pt x="7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7" name="Freeform 945"/>
              <p:cNvSpPr>
                <a:spLocks/>
              </p:cNvSpPr>
              <p:nvPr/>
            </p:nvSpPr>
            <p:spPr bwMode="auto">
              <a:xfrm>
                <a:off x="1916551" y="1393339"/>
                <a:ext cx="284163" cy="228600"/>
              </a:xfrm>
              <a:custGeom>
                <a:avLst/>
                <a:gdLst>
                  <a:gd name="T0" fmla="*/ 5 w 177"/>
                  <a:gd name="T1" fmla="*/ 107 h 143"/>
                  <a:gd name="T2" fmla="*/ 1 w 177"/>
                  <a:gd name="T3" fmla="*/ 112 h 143"/>
                  <a:gd name="T4" fmla="*/ 0 w 177"/>
                  <a:gd name="T5" fmla="*/ 127 h 143"/>
                  <a:gd name="T6" fmla="*/ 6 w 177"/>
                  <a:gd name="T7" fmla="*/ 134 h 143"/>
                  <a:gd name="T8" fmla="*/ 74 w 177"/>
                  <a:gd name="T9" fmla="*/ 143 h 143"/>
                  <a:gd name="T10" fmla="*/ 107 w 177"/>
                  <a:gd name="T11" fmla="*/ 135 h 143"/>
                  <a:gd name="T12" fmla="*/ 169 w 177"/>
                  <a:gd name="T13" fmla="*/ 90 h 143"/>
                  <a:gd name="T14" fmla="*/ 176 w 177"/>
                  <a:gd name="T15" fmla="*/ 67 h 143"/>
                  <a:gd name="T16" fmla="*/ 142 w 177"/>
                  <a:gd name="T17" fmla="*/ 17 h 143"/>
                  <a:gd name="T18" fmla="*/ 17 w 177"/>
                  <a:gd name="T19" fmla="*/ 7 h 143"/>
                  <a:gd name="T20" fmla="*/ 12 w 177"/>
                  <a:gd name="T21" fmla="*/ 30 h 143"/>
                  <a:gd name="T22" fmla="*/ 16 w 177"/>
                  <a:gd name="T23" fmla="*/ 28 h 143"/>
                  <a:gd name="T24" fmla="*/ 124 w 177"/>
                  <a:gd name="T25" fmla="*/ 27 h 143"/>
                  <a:gd name="T26" fmla="*/ 161 w 177"/>
                  <a:gd name="T27" fmla="*/ 62 h 143"/>
                  <a:gd name="T28" fmla="*/ 159 w 177"/>
                  <a:gd name="T29" fmla="*/ 62 h 143"/>
                  <a:gd name="T30" fmla="*/ 149 w 177"/>
                  <a:gd name="T31" fmla="*/ 86 h 143"/>
                  <a:gd name="T32" fmla="*/ 59 w 177"/>
                  <a:gd name="T33" fmla="*/ 117 h 143"/>
                  <a:gd name="T34" fmla="*/ 22 w 177"/>
                  <a:gd name="T35" fmla="*/ 111 h 143"/>
                  <a:gd name="T36" fmla="*/ 10 w 177"/>
                  <a:gd name="T37" fmla="*/ 108 h 143"/>
                  <a:gd name="T38" fmla="*/ 6 w 177"/>
                  <a:gd name="T39" fmla="*/ 107 h 143"/>
                  <a:gd name="T40" fmla="*/ 5 w 177"/>
                  <a:gd name="T41" fmla="*/ 107 h 143"/>
                  <a:gd name="T42" fmla="*/ 5 w 177"/>
                  <a:gd name="T43" fmla="*/ 109 h 143"/>
                  <a:gd name="T44" fmla="*/ 21 w 177"/>
                  <a:gd name="T45" fmla="*/ 114 h 143"/>
                  <a:gd name="T46" fmla="*/ 81 w 177"/>
                  <a:gd name="T47" fmla="*/ 118 h 143"/>
                  <a:gd name="T48" fmla="*/ 162 w 177"/>
                  <a:gd name="T49" fmla="*/ 63 h 143"/>
                  <a:gd name="T50" fmla="*/ 162 w 177"/>
                  <a:gd name="T51" fmla="*/ 62 h 143"/>
                  <a:gd name="T52" fmla="*/ 125 w 177"/>
                  <a:gd name="T53" fmla="*/ 24 h 143"/>
                  <a:gd name="T54" fmla="*/ 14 w 177"/>
                  <a:gd name="T55" fmla="*/ 26 h 143"/>
                  <a:gd name="T56" fmla="*/ 16 w 177"/>
                  <a:gd name="T57" fmla="*/ 27 h 143"/>
                  <a:gd name="T58" fmla="*/ 18 w 177"/>
                  <a:gd name="T59" fmla="*/ 9 h 143"/>
                  <a:gd name="T60" fmla="*/ 75 w 177"/>
                  <a:gd name="T61" fmla="*/ 3 h 143"/>
                  <a:gd name="T62" fmla="*/ 169 w 177"/>
                  <a:gd name="T63" fmla="*/ 52 h 143"/>
                  <a:gd name="T64" fmla="*/ 174 w 177"/>
                  <a:gd name="T65" fmla="*/ 68 h 143"/>
                  <a:gd name="T66" fmla="*/ 121 w 177"/>
                  <a:gd name="T67" fmla="*/ 126 h 143"/>
                  <a:gd name="T68" fmla="*/ 74 w 177"/>
                  <a:gd name="T69" fmla="*/ 140 h 143"/>
                  <a:gd name="T70" fmla="*/ 16 w 177"/>
                  <a:gd name="T71" fmla="*/ 132 h 143"/>
                  <a:gd name="T72" fmla="*/ 4 w 177"/>
                  <a:gd name="T73" fmla="*/ 130 h 143"/>
                  <a:gd name="T74" fmla="*/ 4 w 177"/>
                  <a:gd name="T75" fmla="*/ 118 h 143"/>
                  <a:gd name="T76" fmla="*/ 5 w 177"/>
                  <a:gd name="T77" fmla="*/ 110 h 143"/>
                  <a:gd name="T78" fmla="*/ 6 w 177"/>
                  <a:gd name="T79" fmla="*/ 108 h 143"/>
                  <a:gd name="T80" fmla="*/ 6 w 177"/>
                  <a:gd name="T81" fmla="*/ 10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7" h="143">
                    <a:moveTo>
                      <a:pt x="6" y="108"/>
                    </a:moveTo>
                    <a:cubicBezTo>
                      <a:pt x="5" y="107"/>
                      <a:pt x="5" y="107"/>
                      <a:pt x="5" y="107"/>
                    </a:cubicBezTo>
                    <a:cubicBezTo>
                      <a:pt x="4" y="107"/>
                      <a:pt x="3" y="107"/>
                      <a:pt x="3" y="108"/>
                    </a:cubicBezTo>
                    <a:cubicBezTo>
                      <a:pt x="2" y="109"/>
                      <a:pt x="1" y="111"/>
                      <a:pt x="1" y="112"/>
                    </a:cubicBezTo>
                    <a:cubicBezTo>
                      <a:pt x="1" y="114"/>
                      <a:pt x="1" y="115"/>
                      <a:pt x="1" y="118"/>
                    </a:cubicBezTo>
                    <a:cubicBezTo>
                      <a:pt x="1" y="121"/>
                      <a:pt x="0" y="124"/>
                      <a:pt x="0" y="127"/>
                    </a:cubicBezTo>
                    <a:cubicBezTo>
                      <a:pt x="0" y="129"/>
                      <a:pt x="0" y="131"/>
                      <a:pt x="1" y="132"/>
                    </a:cubicBezTo>
                    <a:cubicBezTo>
                      <a:pt x="2" y="133"/>
                      <a:pt x="4" y="134"/>
                      <a:pt x="6" y="134"/>
                    </a:cubicBezTo>
                    <a:cubicBezTo>
                      <a:pt x="7" y="134"/>
                      <a:pt x="11" y="135"/>
                      <a:pt x="15" y="135"/>
                    </a:cubicBezTo>
                    <a:cubicBezTo>
                      <a:pt x="29" y="138"/>
                      <a:pt x="53" y="143"/>
                      <a:pt x="74" y="143"/>
                    </a:cubicBezTo>
                    <a:cubicBezTo>
                      <a:pt x="78" y="143"/>
                      <a:pt x="82" y="143"/>
                      <a:pt x="86" y="142"/>
                    </a:cubicBezTo>
                    <a:cubicBezTo>
                      <a:pt x="90" y="142"/>
                      <a:pt x="98" y="139"/>
                      <a:pt x="107" y="135"/>
                    </a:cubicBezTo>
                    <a:cubicBezTo>
                      <a:pt x="121" y="129"/>
                      <a:pt x="138" y="120"/>
                      <a:pt x="152" y="109"/>
                    </a:cubicBezTo>
                    <a:cubicBezTo>
                      <a:pt x="159" y="103"/>
                      <a:pt x="165" y="97"/>
                      <a:pt x="169" y="90"/>
                    </a:cubicBezTo>
                    <a:cubicBezTo>
                      <a:pt x="174" y="83"/>
                      <a:pt x="177" y="76"/>
                      <a:pt x="177" y="68"/>
                    </a:cubicBezTo>
                    <a:cubicBezTo>
                      <a:pt x="177" y="68"/>
                      <a:pt x="176" y="68"/>
                      <a:pt x="176" y="67"/>
                    </a:cubicBezTo>
                    <a:cubicBezTo>
                      <a:pt x="176" y="64"/>
                      <a:pt x="175" y="58"/>
                      <a:pt x="172" y="51"/>
                    </a:cubicBezTo>
                    <a:cubicBezTo>
                      <a:pt x="167" y="40"/>
                      <a:pt x="158" y="28"/>
                      <a:pt x="142" y="17"/>
                    </a:cubicBezTo>
                    <a:cubicBezTo>
                      <a:pt x="127" y="7"/>
                      <a:pt x="105" y="0"/>
                      <a:pt x="75" y="0"/>
                    </a:cubicBezTo>
                    <a:cubicBezTo>
                      <a:pt x="59" y="0"/>
                      <a:pt x="39" y="2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6" y="28"/>
                    </a:cubicBezTo>
                    <a:cubicBezTo>
                      <a:pt x="22" y="26"/>
                      <a:pt x="48" y="18"/>
                      <a:pt x="77" y="18"/>
                    </a:cubicBezTo>
                    <a:cubicBezTo>
                      <a:pt x="93" y="18"/>
                      <a:pt x="109" y="20"/>
                      <a:pt x="124" y="27"/>
                    </a:cubicBezTo>
                    <a:cubicBezTo>
                      <a:pt x="138" y="34"/>
                      <a:pt x="151" y="45"/>
                      <a:pt x="159" y="63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5"/>
                      <a:pt x="159" y="75"/>
                      <a:pt x="149" y="86"/>
                    </a:cubicBezTo>
                    <a:cubicBezTo>
                      <a:pt x="139" y="97"/>
                      <a:pt x="119" y="109"/>
                      <a:pt x="80" y="116"/>
                    </a:cubicBezTo>
                    <a:cubicBezTo>
                      <a:pt x="72" y="117"/>
                      <a:pt x="66" y="117"/>
                      <a:pt x="59" y="117"/>
                    </a:cubicBezTo>
                    <a:cubicBezTo>
                      <a:pt x="47" y="117"/>
                      <a:pt x="38" y="115"/>
                      <a:pt x="30" y="114"/>
                    </a:cubicBezTo>
                    <a:cubicBezTo>
                      <a:pt x="27" y="113"/>
                      <a:pt x="24" y="112"/>
                      <a:pt x="22" y="111"/>
                    </a:cubicBezTo>
                    <a:cubicBezTo>
                      <a:pt x="19" y="111"/>
                      <a:pt x="18" y="110"/>
                      <a:pt x="16" y="110"/>
                    </a:cubicBezTo>
                    <a:cubicBezTo>
                      <a:pt x="14" y="109"/>
                      <a:pt x="12" y="109"/>
                      <a:pt x="10" y="108"/>
                    </a:cubicBezTo>
                    <a:cubicBezTo>
                      <a:pt x="9" y="108"/>
                      <a:pt x="8" y="107"/>
                      <a:pt x="7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11" y="112"/>
                      <a:pt x="16" y="113"/>
                    </a:cubicBezTo>
                    <a:cubicBezTo>
                      <a:pt x="17" y="113"/>
                      <a:pt x="18" y="113"/>
                      <a:pt x="21" y="114"/>
                    </a:cubicBezTo>
                    <a:cubicBezTo>
                      <a:pt x="28" y="116"/>
                      <a:pt x="41" y="120"/>
                      <a:pt x="59" y="120"/>
                    </a:cubicBezTo>
                    <a:cubicBezTo>
                      <a:pt x="66" y="120"/>
                      <a:pt x="73" y="120"/>
                      <a:pt x="81" y="118"/>
                    </a:cubicBezTo>
                    <a:cubicBezTo>
                      <a:pt x="120" y="112"/>
                      <a:pt x="140" y="100"/>
                      <a:pt x="151" y="88"/>
                    </a:cubicBezTo>
                    <a:cubicBezTo>
                      <a:pt x="162" y="76"/>
                      <a:pt x="162" y="65"/>
                      <a:pt x="162" y="63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53" y="43"/>
                      <a:pt x="140" y="31"/>
                      <a:pt x="125" y="24"/>
                    </a:cubicBezTo>
                    <a:cubicBezTo>
                      <a:pt x="110" y="17"/>
                      <a:pt x="93" y="15"/>
                      <a:pt x="77" y="15"/>
                    </a:cubicBezTo>
                    <a:cubicBezTo>
                      <a:pt x="44" y="15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40" y="5"/>
                      <a:pt x="59" y="3"/>
                      <a:pt x="75" y="3"/>
                    </a:cubicBezTo>
                    <a:cubicBezTo>
                      <a:pt x="114" y="3"/>
                      <a:pt x="139" y="16"/>
                      <a:pt x="153" y="30"/>
                    </a:cubicBezTo>
                    <a:cubicBezTo>
                      <a:pt x="161" y="38"/>
                      <a:pt x="166" y="45"/>
                      <a:pt x="169" y="52"/>
                    </a:cubicBezTo>
                    <a:cubicBezTo>
                      <a:pt x="172" y="59"/>
                      <a:pt x="173" y="64"/>
                      <a:pt x="173" y="67"/>
                    </a:cubicBezTo>
                    <a:cubicBezTo>
                      <a:pt x="173" y="68"/>
                      <a:pt x="174" y="68"/>
                      <a:pt x="174" y="68"/>
                    </a:cubicBezTo>
                    <a:cubicBezTo>
                      <a:pt x="174" y="78"/>
                      <a:pt x="169" y="87"/>
                      <a:pt x="162" y="95"/>
                    </a:cubicBezTo>
                    <a:cubicBezTo>
                      <a:pt x="152" y="107"/>
                      <a:pt x="136" y="118"/>
                      <a:pt x="121" y="126"/>
                    </a:cubicBezTo>
                    <a:cubicBezTo>
                      <a:pt x="106" y="134"/>
                      <a:pt x="92" y="138"/>
                      <a:pt x="85" y="139"/>
                    </a:cubicBezTo>
                    <a:cubicBezTo>
                      <a:pt x="82" y="140"/>
                      <a:pt x="78" y="140"/>
                      <a:pt x="74" y="140"/>
                    </a:cubicBezTo>
                    <a:cubicBezTo>
                      <a:pt x="60" y="140"/>
                      <a:pt x="45" y="138"/>
                      <a:pt x="32" y="135"/>
                    </a:cubicBezTo>
                    <a:cubicBezTo>
                      <a:pt x="26" y="134"/>
                      <a:pt x="20" y="133"/>
                      <a:pt x="16" y="132"/>
                    </a:cubicBezTo>
                    <a:cubicBezTo>
                      <a:pt x="11" y="132"/>
                      <a:pt x="8" y="131"/>
                      <a:pt x="6" y="131"/>
                    </a:cubicBezTo>
                    <a:cubicBezTo>
                      <a:pt x="4" y="131"/>
                      <a:pt x="4" y="131"/>
                      <a:pt x="4" y="130"/>
                    </a:cubicBezTo>
                    <a:cubicBezTo>
                      <a:pt x="3" y="130"/>
                      <a:pt x="3" y="129"/>
                      <a:pt x="3" y="127"/>
                    </a:cubicBezTo>
                    <a:cubicBezTo>
                      <a:pt x="3" y="125"/>
                      <a:pt x="4" y="121"/>
                      <a:pt x="4" y="118"/>
                    </a:cubicBezTo>
                    <a:cubicBezTo>
                      <a:pt x="4" y="115"/>
                      <a:pt x="4" y="113"/>
                      <a:pt x="4" y="111"/>
                    </a:cubicBezTo>
                    <a:cubicBezTo>
                      <a:pt x="4" y="111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6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lnTo>
                      <a:pt x="6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8" name="Freeform 946"/>
              <p:cNvSpPr>
                <a:spLocks/>
              </p:cNvSpPr>
              <p:nvPr/>
            </p:nvSpPr>
            <p:spPr bwMode="auto">
              <a:xfrm>
                <a:off x="1913376" y="1339364"/>
                <a:ext cx="277813" cy="195263"/>
              </a:xfrm>
              <a:custGeom>
                <a:avLst/>
                <a:gdLst>
                  <a:gd name="T0" fmla="*/ 7 w 173"/>
                  <a:gd name="T1" fmla="*/ 92 h 122"/>
                  <a:gd name="T2" fmla="*/ 2 w 173"/>
                  <a:gd name="T3" fmla="*/ 105 h 122"/>
                  <a:gd name="T4" fmla="*/ 8 w 173"/>
                  <a:gd name="T5" fmla="*/ 119 h 122"/>
                  <a:gd name="T6" fmla="*/ 55 w 173"/>
                  <a:gd name="T7" fmla="*/ 122 h 122"/>
                  <a:gd name="T8" fmla="*/ 112 w 173"/>
                  <a:gd name="T9" fmla="*/ 108 h 122"/>
                  <a:gd name="T10" fmla="*/ 150 w 173"/>
                  <a:gd name="T11" fmla="*/ 37 h 122"/>
                  <a:gd name="T12" fmla="*/ 9 w 173"/>
                  <a:gd name="T13" fmla="*/ 20 h 122"/>
                  <a:gd name="T14" fmla="*/ 16 w 173"/>
                  <a:gd name="T15" fmla="*/ 38 h 122"/>
                  <a:gd name="T16" fmla="*/ 141 w 173"/>
                  <a:gd name="T17" fmla="*/ 46 h 122"/>
                  <a:gd name="T18" fmla="*/ 62 w 173"/>
                  <a:gd name="T19" fmla="*/ 103 h 122"/>
                  <a:gd name="T20" fmla="*/ 7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7" y="92"/>
                    </a:moveTo>
                    <a:cubicBezTo>
                      <a:pt x="7" y="92"/>
                      <a:pt x="0" y="100"/>
                      <a:pt x="2" y="105"/>
                    </a:cubicBezTo>
                    <a:cubicBezTo>
                      <a:pt x="5" y="111"/>
                      <a:pt x="4" y="120"/>
                      <a:pt x="8" y="119"/>
                    </a:cubicBezTo>
                    <a:cubicBezTo>
                      <a:pt x="12" y="118"/>
                      <a:pt x="43" y="121"/>
                      <a:pt x="55" y="122"/>
                    </a:cubicBezTo>
                    <a:cubicBezTo>
                      <a:pt x="68" y="122"/>
                      <a:pt x="89" y="121"/>
                      <a:pt x="112" y="108"/>
                    </a:cubicBezTo>
                    <a:cubicBezTo>
                      <a:pt x="136" y="95"/>
                      <a:pt x="173" y="74"/>
                      <a:pt x="150" y="37"/>
                    </a:cubicBezTo>
                    <a:cubicBezTo>
                      <a:pt x="127" y="0"/>
                      <a:pt x="72" y="5"/>
                      <a:pt x="9" y="2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04" y="7"/>
                      <a:pt x="141" y="46"/>
                    </a:cubicBezTo>
                    <a:cubicBezTo>
                      <a:pt x="141" y="46"/>
                      <a:pt x="147" y="82"/>
                      <a:pt x="62" y="103"/>
                    </a:cubicBezTo>
                    <a:cubicBezTo>
                      <a:pt x="40" y="108"/>
                      <a:pt x="17" y="90"/>
                      <a:pt x="7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9" name="Freeform 947"/>
              <p:cNvSpPr>
                <a:spLocks noEditPoints="1"/>
              </p:cNvSpPr>
              <p:nvPr/>
            </p:nvSpPr>
            <p:spPr bwMode="auto">
              <a:xfrm>
                <a:off x="1914964" y="1339364"/>
                <a:ext cx="255588" cy="195263"/>
              </a:xfrm>
              <a:custGeom>
                <a:avLst/>
                <a:gdLst>
                  <a:gd name="T0" fmla="*/ 140 w 159"/>
                  <a:gd name="T1" fmla="*/ 46 h 122"/>
                  <a:gd name="T2" fmla="*/ 140 w 159"/>
                  <a:gd name="T3" fmla="*/ 40 h 122"/>
                  <a:gd name="T4" fmla="*/ 15 w 159"/>
                  <a:gd name="T5" fmla="*/ 32 h 122"/>
                  <a:gd name="T6" fmla="*/ 11 w 159"/>
                  <a:gd name="T7" fmla="*/ 19 h 122"/>
                  <a:gd name="T8" fmla="*/ 8 w 159"/>
                  <a:gd name="T9" fmla="*/ 20 h 122"/>
                  <a:gd name="T10" fmla="*/ 15 w 159"/>
                  <a:gd name="T11" fmla="*/ 38 h 122"/>
                  <a:gd name="T12" fmla="*/ 140 w 159"/>
                  <a:gd name="T13" fmla="*/ 46 h 122"/>
                  <a:gd name="T14" fmla="*/ 1 w 159"/>
                  <a:gd name="T15" fmla="*/ 105 h 122"/>
                  <a:gd name="T16" fmla="*/ 7 w 159"/>
                  <a:gd name="T17" fmla="*/ 119 h 122"/>
                  <a:gd name="T18" fmla="*/ 54 w 159"/>
                  <a:gd name="T19" fmla="*/ 122 h 122"/>
                  <a:gd name="T20" fmla="*/ 111 w 159"/>
                  <a:gd name="T21" fmla="*/ 108 h 122"/>
                  <a:gd name="T22" fmla="*/ 156 w 159"/>
                  <a:gd name="T23" fmla="*/ 56 h 122"/>
                  <a:gd name="T24" fmla="*/ 111 w 159"/>
                  <a:gd name="T25" fmla="*/ 101 h 122"/>
                  <a:gd name="T26" fmla="*/ 54 w 159"/>
                  <a:gd name="T27" fmla="*/ 115 h 122"/>
                  <a:gd name="T28" fmla="*/ 7 w 159"/>
                  <a:gd name="T29" fmla="*/ 112 h 122"/>
                  <a:gd name="T30" fmla="*/ 2 w 159"/>
                  <a:gd name="T31" fmla="*/ 99 h 122"/>
                  <a:gd name="T32" fmla="*/ 1 w 159"/>
                  <a:gd name="T33" fmla="*/ 10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0" y="46"/>
                    </a:moveTo>
                    <a:cubicBezTo>
                      <a:pt x="141" y="42"/>
                      <a:pt x="140" y="40"/>
                      <a:pt x="140" y="40"/>
                    </a:cubicBezTo>
                    <a:cubicBezTo>
                      <a:pt x="103" y="0"/>
                      <a:pt x="15" y="32"/>
                      <a:pt x="15" y="32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02" y="7"/>
                      <a:pt x="140" y="46"/>
                    </a:cubicBezTo>
                    <a:close/>
                    <a:moveTo>
                      <a:pt x="1" y="105"/>
                    </a:moveTo>
                    <a:cubicBezTo>
                      <a:pt x="4" y="111"/>
                      <a:pt x="3" y="120"/>
                      <a:pt x="7" y="119"/>
                    </a:cubicBezTo>
                    <a:cubicBezTo>
                      <a:pt x="11" y="118"/>
                      <a:pt x="42" y="121"/>
                      <a:pt x="54" y="122"/>
                    </a:cubicBezTo>
                    <a:cubicBezTo>
                      <a:pt x="67" y="122"/>
                      <a:pt x="88" y="121"/>
                      <a:pt x="111" y="108"/>
                    </a:cubicBezTo>
                    <a:cubicBezTo>
                      <a:pt x="130" y="97"/>
                      <a:pt x="159" y="81"/>
                      <a:pt x="156" y="56"/>
                    </a:cubicBezTo>
                    <a:cubicBezTo>
                      <a:pt x="154" y="77"/>
                      <a:pt x="129" y="91"/>
                      <a:pt x="111" y="101"/>
                    </a:cubicBezTo>
                    <a:cubicBezTo>
                      <a:pt x="88" y="114"/>
                      <a:pt x="67" y="116"/>
                      <a:pt x="54" y="115"/>
                    </a:cubicBezTo>
                    <a:cubicBezTo>
                      <a:pt x="42" y="114"/>
                      <a:pt x="11" y="111"/>
                      <a:pt x="7" y="112"/>
                    </a:cubicBezTo>
                    <a:cubicBezTo>
                      <a:pt x="3" y="113"/>
                      <a:pt x="4" y="105"/>
                      <a:pt x="2" y="99"/>
                    </a:cubicBezTo>
                    <a:cubicBezTo>
                      <a:pt x="1" y="101"/>
                      <a:pt x="0" y="103"/>
                      <a:pt x="1" y="10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0" name="Freeform 948"/>
              <p:cNvSpPr>
                <a:spLocks/>
              </p:cNvSpPr>
              <p:nvPr/>
            </p:nvSpPr>
            <p:spPr bwMode="auto">
              <a:xfrm>
                <a:off x="2119751" y="1377464"/>
                <a:ext cx="22225" cy="38100"/>
              </a:xfrm>
              <a:custGeom>
                <a:avLst/>
                <a:gdLst>
                  <a:gd name="T0" fmla="*/ 13 w 14"/>
                  <a:gd name="T1" fmla="*/ 23 h 24"/>
                  <a:gd name="T2" fmla="*/ 14 w 14"/>
                  <a:gd name="T3" fmla="*/ 21 h 24"/>
                  <a:gd name="T4" fmla="*/ 2 w 14"/>
                  <a:gd name="T5" fmla="*/ 0 h 24"/>
                  <a:gd name="T6" fmla="*/ 1 w 14"/>
                  <a:gd name="T7" fmla="*/ 0 h 24"/>
                  <a:gd name="T8" fmla="*/ 1 w 14"/>
                  <a:gd name="T9" fmla="*/ 2 h 24"/>
                  <a:gd name="T10" fmla="*/ 12 w 14"/>
                  <a:gd name="T11" fmla="*/ 21 h 24"/>
                  <a:gd name="T12" fmla="*/ 12 w 14"/>
                  <a:gd name="T13" fmla="*/ 22 h 24"/>
                  <a:gd name="T14" fmla="*/ 11 w 14"/>
                  <a:gd name="T15" fmla="*/ 22 h 24"/>
                  <a:gd name="T16" fmla="*/ 11 w 14"/>
                  <a:gd name="T17" fmla="*/ 22 h 24"/>
                  <a:gd name="T18" fmla="*/ 12 w 14"/>
                  <a:gd name="T19" fmla="*/ 23 h 24"/>
                  <a:gd name="T20" fmla="*/ 13 w 14"/>
                  <a:gd name="T2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4">
                    <a:moveTo>
                      <a:pt x="13" y="23"/>
                    </a:moveTo>
                    <a:cubicBezTo>
                      <a:pt x="13" y="23"/>
                      <a:pt x="14" y="22"/>
                      <a:pt x="14" y="21"/>
                    </a:cubicBezTo>
                    <a:cubicBezTo>
                      <a:pt x="14" y="17"/>
                      <a:pt x="12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1" y="9"/>
                      <a:pt x="12" y="17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4"/>
                      <a:pt x="13" y="23"/>
                      <a:pt x="13" y="2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1" name="Freeform 949"/>
              <p:cNvSpPr>
                <a:spLocks/>
              </p:cNvSpPr>
              <p:nvPr/>
            </p:nvSpPr>
            <p:spPr bwMode="auto">
              <a:xfrm>
                <a:off x="1913376" y="1350476"/>
                <a:ext cx="255588" cy="185738"/>
              </a:xfrm>
              <a:custGeom>
                <a:avLst/>
                <a:gdLst>
                  <a:gd name="T0" fmla="*/ 6 w 159"/>
                  <a:gd name="T1" fmla="*/ 84 h 116"/>
                  <a:gd name="T2" fmla="*/ 0 w 159"/>
                  <a:gd name="T3" fmla="*/ 96 h 116"/>
                  <a:gd name="T4" fmla="*/ 3 w 159"/>
                  <a:gd name="T5" fmla="*/ 107 h 116"/>
                  <a:gd name="T6" fmla="*/ 6 w 159"/>
                  <a:gd name="T7" fmla="*/ 113 h 116"/>
                  <a:gd name="T8" fmla="*/ 8 w 159"/>
                  <a:gd name="T9" fmla="*/ 113 h 116"/>
                  <a:gd name="T10" fmla="*/ 55 w 159"/>
                  <a:gd name="T11" fmla="*/ 116 h 116"/>
                  <a:gd name="T12" fmla="*/ 113 w 159"/>
                  <a:gd name="T13" fmla="*/ 102 h 116"/>
                  <a:gd name="T14" fmla="*/ 159 w 159"/>
                  <a:gd name="T15" fmla="*/ 52 h 116"/>
                  <a:gd name="T16" fmla="*/ 124 w 159"/>
                  <a:gd name="T17" fmla="*/ 7 h 116"/>
                  <a:gd name="T18" fmla="*/ 9 w 159"/>
                  <a:gd name="T19" fmla="*/ 12 h 116"/>
                  <a:gd name="T20" fmla="*/ 15 w 159"/>
                  <a:gd name="T21" fmla="*/ 33 h 116"/>
                  <a:gd name="T22" fmla="*/ 18 w 159"/>
                  <a:gd name="T23" fmla="*/ 32 h 116"/>
                  <a:gd name="T24" fmla="*/ 140 w 159"/>
                  <a:gd name="T25" fmla="*/ 41 h 116"/>
                  <a:gd name="T26" fmla="*/ 140 w 159"/>
                  <a:gd name="T27" fmla="*/ 40 h 116"/>
                  <a:gd name="T28" fmla="*/ 140 w 159"/>
                  <a:gd name="T29" fmla="*/ 41 h 116"/>
                  <a:gd name="T30" fmla="*/ 62 w 159"/>
                  <a:gd name="T31" fmla="*/ 94 h 116"/>
                  <a:gd name="T32" fmla="*/ 29 w 159"/>
                  <a:gd name="T33" fmla="*/ 89 h 116"/>
                  <a:gd name="T34" fmla="*/ 9 w 159"/>
                  <a:gd name="T35" fmla="*/ 83 h 116"/>
                  <a:gd name="T36" fmla="*/ 6 w 159"/>
                  <a:gd name="T37" fmla="*/ 84 h 116"/>
                  <a:gd name="T38" fmla="*/ 7 w 159"/>
                  <a:gd name="T39" fmla="*/ 85 h 116"/>
                  <a:gd name="T40" fmla="*/ 9 w 159"/>
                  <a:gd name="T41" fmla="*/ 86 h 116"/>
                  <a:gd name="T42" fmla="*/ 54 w 159"/>
                  <a:gd name="T43" fmla="*/ 98 h 116"/>
                  <a:gd name="T44" fmla="*/ 131 w 159"/>
                  <a:gd name="T45" fmla="*/ 65 h 116"/>
                  <a:gd name="T46" fmla="*/ 143 w 159"/>
                  <a:gd name="T47" fmla="*/ 39 h 116"/>
                  <a:gd name="T48" fmla="*/ 143 w 159"/>
                  <a:gd name="T49" fmla="*/ 38 h 116"/>
                  <a:gd name="T50" fmla="*/ 16 w 159"/>
                  <a:gd name="T51" fmla="*/ 30 h 116"/>
                  <a:gd name="T52" fmla="*/ 18 w 159"/>
                  <a:gd name="T53" fmla="*/ 31 h 116"/>
                  <a:gd name="T54" fmla="*/ 9 w 159"/>
                  <a:gd name="T55" fmla="*/ 13 h 116"/>
                  <a:gd name="T56" fmla="*/ 86 w 159"/>
                  <a:gd name="T57" fmla="*/ 3 h 116"/>
                  <a:gd name="T58" fmla="*/ 149 w 159"/>
                  <a:gd name="T59" fmla="*/ 31 h 116"/>
                  <a:gd name="T60" fmla="*/ 141 w 159"/>
                  <a:gd name="T61" fmla="*/ 80 h 116"/>
                  <a:gd name="T62" fmla="*/ 61 w 159"/>
                  <a:gd name="T63" fmla="*/ 113 h 116"/>
                  <a:gd name="T64" fmla="*/ 11 w 159"/>
                  <a:gd name="T65" fmla="*/ 110 h 116"/>
                  <a:gd name="T66" fmla="*/ 8 w 159"/>
                  <a:gd name="T67" fmla="*/ 110 h 116"/>
                  <a:gd name="T68" fmla="*/ 7 w 159"/>
                  <a:gd name="T69" fmla="*/ 109 h 116"/>
                  <a:gd name="T70" fmla="*/ 4 w 159"/>
                  <a:gd name="T71" fmla="*/ 98 h 116"/>
                  <a:gd name="T72" fmla="*/ 6 w 159"/>
                  <a:gd name="T73" fmla="*/ 89 h 116"/>
                  <a:gd name="T74" fmla="*/ 8 w 159"/>
                  <a:gd name="T75" fmla="*/ 86 h 116"/>
                  <a:gd name="T76" fmla="*/ 7 w 159"/>
                  <a:gd name="T77" fmla="*/ 85 h 116"/>
                  <a:gd name="T78" fmla="*/ 7 w 159"/>
                  <a:gd name="T79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9" h="116">
                    <a:moveTo>
                      <a:pt x="7" y="85"/>
                    </a:move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5" y="86"/>
                      <a:pt x="3" y="88"/>
                    </a:cubicBezTo>
                    <a:cubicBezTo>
                      <a:pt x="2" y="90"/>
                      <a:pt x="0" y="93"/>
                      <a:pt x="0" y="96"/>
                    </a:cubicBezTo>
                    <a:cubicBezTo>
                      <a:pt x="0" y="97"/>
                      <a:pt x="0" y="98"/>
                      <a:pt x="1" y="99"/>
                    </a:cubicBezTo>
                    <a:cubicBezTo>
                      <a:pt x="2" y="101"/>
                      <a:pt x="3" y="105"/>
                      <a:pt x="3" y="107"/>
                    </a:cubicBezTo>
                    <a:cubicBezTo>
                      <a:pt x="3" y="109"/>
                      <a:pt x="4" y="110"/>
                      <a:pt x="4" y="111"/>
                    </a:cubicBezTo>
                    <a:cubicBezTo>
                      <a:pt x="5" y="112"/>
                      <a:pt x="5" y="112"/>
                      <a:pt x="6" y="113"/>
                    </a:cubicBezTo>
                    <a:cubicBezTo>
                      <a:pt x="6" y="113"/>
                      <a:pt x="7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3"/>
                      <a:pt x="9" y="113"/>
                      <a:pt x="11" y="113"/>
                    </a:cubicBezTo>
                    <a:cubicBezTo>
                      <a:pt x="19" y="113"/>
                      <a:pt x="44" y="115"/>
                      <a:pt x="55" y="116"/>
                    </a:cubicBezTo>
                    <a:cubicBezTo>
                      <a:pt x="57" y="116"/>
                      <a:pt x="59" y="116"/>
                      <a:pt x="61" y="116"/>
                    </a:cubicBezTo>
                    <a:cubicBezTo>
                      <a:pt x="74" y="116"/>
                      <a:pt x="93" y="114"/>
                      <a:pt x="113" y="102"/>
                    </a:cubicBezTo>
                    <a:cubicBezTo>
                      <a:pt x="122" y="97"/>
                      <a:pt x="134" y="91"/>
                      <a:pt x="143" y="83"/>
                    </a:cubicBezTo>
                    <a:cubicBezTo>
                      <a:pt x="152" y="74"/>
                      <a:pt x="159" y="64"/>
                      <a:pt x="159" y="52"/>
                    </a:cubicBezTo>
                    <a:cubicBezTo>
                      <a:pt x="159" y="45"/>
                      <a:pt x="157" y="37"/>
                      <a:pt x="151" y="29"/>
                    </a:cubicBezTo>
                    <a:cubicBezTo>
                      <a:pt x="145" y="18"/>
                      <a:pt x="136" y="11"/>
                      <a:pt x="124" y="7"/>
                    </a:cubicBezTo>
                    <a:cubicBezTo>
                      <a:pt x="113" y="2"/>
                      <a:pt x="100" y="0"/>
                      <a:pt x="86" y="0"/>
                    </a:cubicBezTo>
                    <a:cubicBezTo>
                      <a:pt x="63" y="0"/>
                      <a:pt x="37" y="5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25" y="30"/>
                      <a:pt x="54" y="21"/>
                      <a:pt x="84" y="21"/>
                    </a:cubicBezTo>
                    <a:cubicBezTo>
                      <a:pt x="105" y="21"/>
                      <a:pt x="126" y="26"/>
                      <a:pt x="140" y="41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1"/>
                    </a:cubicBezTo>
                    <a:cubicBezTo>
                      <a:pt x="140" y="44"/>
                      <a:pt x="139" y="53"/>
                      <a:pt x="129" y="63"/>
                    </a:cubicBezTo>
                    <a:cubicBezTo>
                      <a:pt x="119" y="73"/>
                      <a:pt x="99" y="85"/>
                      <a:pt x="62" y="94"/>
                    </a:cubicBezTo>
                    <a:cubicBezTo>
                      <a:pt x="59" y="95"/>
                      <a:pt x="57" y="95"/>
                      <a:pt x="54" y="95"/>
                    </a:cubicBezTo>
                    <a:cubicBezTo>
                      <a:pt x="45" y="95"/>
                      <a:pt x="36" y="92"/>
                      <a:pt x="29" y="89"/>
                    </a:cubicBezTo>
                    <a:cubicBezTo>
                      <a:pt x="25" y="88"/>
                      <a:pt x="21" y="87"/>
                      <a:pt x="18" y="85"/>
                    </a:cubicBezTo>
                    <a:cubicBezTo>
                      <a:pt x="15" y="84"/>
                      <a:pt x="12" y="83"/>
                      <a:pt x="9" y="83"/>
                    </a:cubicBezTo>
                    <a:cubicBezTo>
                      <a:pt x="8" y="83"/>
                      <a:pt x="8" y="84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9" y="86"/>
                      <a:pt x="9" y="86"/>
                    </a:cubicBezTo>
                    <a:cubicBezTo>
                      <a:pt x="11" y="86"/>
                      <a:pt x="14" y="87"/>
                      <a:pt x="17" y="88"/>
                    </a:cubicBezTo>
                    <a:cubicBezTo>
                      <a:pt x="26" y="91"/>
                      <a:pt x="40" y="98"/>
                      <a:pt x="54" y="98"/>
                    </a:cubicBezTo>
                    <a:cubicBezTo>
                      <a:pt x="57" y="98"/>
                      <a:pt x="60" y="98"/>
                      <a:pt x="63" y="97"/>
                    </a:cubicBezTo>
                    <a:cubicBezTo>
                      <a:pt x="100" y="88"/>
                      <a:pt x="120" y="76"/>
                      <a:pt x="131" y="65"/>
                    </a:cubicBezTo>
                    <a:cubicBezTo>
                      <a:pt x="142" y="54"/>
                      <a:pt x="143" y="44"/>
                      <a:pt x="143" y="41"/>
                    </a:cubicBezTo>
                    <a:cubicBezTo>
                      <a:pt x="143" y="40"/>
                      <a:pt x="143" y="39"/>
                      <a:pt x="143" y="3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28" y="23"/>
                      <a:pt x="105" y="18"/>
                      <a:pt x="84" y="18"/>
                    </a:cubicBezTo>
                    <a:cubicBezTo>
                      <a:pt x="49" y="18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37" y="8"/>
                      <a:pt x="64" y="3"/>
                      <a:pt x="86" y="3"/>
                    </a:cubicBezTo>
                    <a:cubicBezTo>
                      <a:pt x="100" y="3"/>
                      <a:pt x="113" y="5"/>
                      <a:pt x="123" y="9"/>
                    </a:cubicBezTo>
                    <a:cubicBezTo>
                      <a:pt x="134" y="14"/>
                      <a:pt x="142" y="20"/>
                      <a:pt x="149" y="31"/>
                    </a:cubicBezTo>
                    <a:cubicBezTo>
                      <a:pt x="154" y="39"/>
                      <a:pt x="156" y="46"/>
                      <a:pt x="156" y="52"/>
                    </a:cubicBezTo>
                    <a:cubicBezTo>
                      <a:pt x="156" y="63"/>
                      <a:pt x="150" y="73"/>
                      <a:pt x="141" y="80"/>
                    </a:cubicBezTo>
                    <a:cubicBezTo>
                      <a:pt x="132" y="88"/>
                      <a:pt x="121" y="94"/>
                      <a:pt x="112" y="99"/>
                    </a:cubicBezTo>
                    <a:cubicBezTo>
                      <a:pt x="92" y="111"/>
                      <a:pt x="73" y="113"/>
                      <a:pt x="61" y="113"/>
                    </a:cubicBezTo>
                    <a:cubicBezTo>
                      <a:pt x="59" y="113"/>
                      <a:pt x="57" y="113"/>
                      <a:pt x="55" y="113"/>
                    </a:cubicBezTo>
                    <a:cubicBezTo>
                      <a:pt x="44" y="112"/>
                      <a:pt x="19" y="110"/>
                      <a:pt x="11" y="110"/>
                    </a:cubicBezTo>
                    <a:cubicBezTo>
                      <a:pt x="9" y="110"/>
                      <a:pt x="8" y="110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09"/>
                    </a:cubicBezTo>
                    <a:cubicBezTo>
                      <a:pt x="6" y="108"/>
                      <a:pt x="6" y="106"/>
                      <a:pt x="5" y="104"/>
                    </a:cubicBezTo>
                    <a:cubicBezTo>
                      <a:pt x="5" y="102"/>
                      <a:pt x="5" y="100"/>
                      <a:pt x="4" y="98"/>
                    </a:cubicBezTo>
                    <a:cubicBezTo>
                      <a:pt x="3" y="97"/>
                      <a:pt x="3" y="96"/>
                      <a:pt x="3" y="96"/>
                    </a:cubicBezTo>
                    <a:cubicBezTo>
                      <a:pt x="3" y="94"/>
                      <a:pt x="4" y="91"/>
                      <a:pt x="6" y="89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lnTo>
                      <a:pt x="7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2" name="Freeform 950"/>
              <p:cNvSpPr>
                <a:spLocks/>
              </p:cNvSpPr>
              <p:nvPr/>
            </p:nvSpPr>
            <p:spPr bwMode="auto">
              <a:xfrm>
                <a:off x="1935601" y="1272689"/>
                <a:ext cx="195263" cy="176213"/>
              </a:xfrm>
              <a:custGeom>
                <a:avLst/>
                <a:gdLst>
                  <a:gd name="T0" fmla="*/ 4 w 122"/>
                  <a:gd name="T1" fmla="*/ 17 h 110"/>
                  <a:gd name="T2" fmla="*/ 3 w 122"/>
                  <a:gd name="T3" fmla="*/ 25 h 110"/>
                  <a:gd name="T4" fmla="*/ 2 w 122"/>
                  <a:gd name="T5" fmla="*/ 37 h 110"/>
                  <a:gd name="T6" fmla="*/ 15 w 122"/>
                  <a:gd name="T7" fmla="*/ 34 h 110"/>
                  <a:gd name="T8" fmla="*/ 56 w 122"/>
                  <a:gd name="T9" fmla="*/ 23 h 110"/>
                  <a:gd name="T10" fmla="*/ 89 w 122"/>
                  <a:gd name="T11" fmla="*/ 49 h 110"/>
                  <a:gd name="T12" fmla="*/ 14 w 122"/>
                  <a:gd name="T13" fmla="*/ 84 h 110"/>
                  <a:gd name="T14" fmla="*/ 15 w 122"/>
                  <a:gd name="T15" fmla="*/ 105 h 110"/>
                  <a:gd name="T16" fmla="*/ 101 w 122"/>
                  <a:gd name="T17" fmla="*/ 78 h 110"/>
                  <a:gd name="T18" fmla="*/ 99 w 122"/>
                  <a:gd name="T19" fmla="*/ 20 h 110"/>
                  <a:gd name="T20" fmla="*/ 17 w 122"/>
                  <a:gd name="T21" fmla="*/ 9 h 110"/>
                  <a:gd name="T22" fmla="*/ 4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4" y="17"/>
                    </a:moveTo>
                    <a:cubicBezTo>
                      <a:pt x="4" y="17"/>
                      <a:pt x="0" y="22"/>
                      <a:pt x="3" y="25"/>
                    </a:cubicBezTo>
                    <a:cubicBezTo>
                      <a:pt x="5" y="27"/>
                      <a:pt x="2" y="37"/>
                      <a:pt x="2" y="37"/>
                    </a:cubicBezTo>
                    <a:cubicBezTo>
                      <a:pt x="2" y="37"/>
                      <a:pt x="9" y="40"/>
                      <a:pt x="15" y="34"/>
                    </a:cubicBezTo>
                    <a:cubicBezTo>
                      <a:pt x="21" y="28"/>
                      <a:pt x="35" y="20"/>
                      <a:pt x="56" y="23"/>
                    </a:cubicBezTo>
                    <a:cubicBezTo>
                      <a:pt x="76" y="27"/>
                      <a:pt x="89" y="35"/>
                      <a:pt x="89" y="49"/>
                    </a:cubicBezTo>
                    <a:cubicBezTo>
                      <a:pt x="89" y="49"/>
                      <a:pt x="84" y="85"/>
                      <a:pt x="14" y="84"/>
                    </a:cubicBezTo>
                    <a:cubicBezTo>
                      <a:pt x="14" y="84"/>
                      <a:pt x="8" y="96"/>
                      <a:pt x="15" y="105"/>
                    </a:cubicBezTo>
                    <a:cubicBezTo>
                      <a:pt x="15" y="105"/>
                      <a:pt x="67" y="110"/>
                      <a:pt x="101" y="78"/>
                    </a:cubicBezTo>
                    <a:cubicBezTo>
                      <a:pt x="109" y="71"/>
                      <a:pt x="122" y="41"/>
                      <a:pt x="99" y="20"/>
                    </a:cubicBezTo>
                    <a:cubicBezTo>
                      <a:pt x="76" y="0"/>
                      <a:pt x="26" y="3"/>
                      <a:pt x="17" y="9"/>
                    </a:cubicBezTo>
                    <a:cubicBezTo>
                      <a:pt x="8" y="15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3" name="Freeform 951"/>
              <p:cNvSpPr>
                <a:spLocks noEditPoints="1"/>
              </p:cNvSpPr>
              <p:nvPr/>
            </p:nvSpPr>
            <p:spPr bwMode="auto">
              <a:xfrm>
                <a:off x="1937189" y="1293326"/>
                <a:ext cx="179388" cy="155575"/>
              </a:xfrm>
              <a:custGeom>
                <a:avLst/>
                <a:gdLst>
                  <a:gd name="T0" fmla="*/ 2 w 112"/>
                  <a:gd name="T1" fmla="*/ 13 h 97"/>
                  <a:gd name="T2" fmla="*/ 2 w 112"/>
                  <a:gd name="T3" fmla="*/ 6 h 97"/>
                  <a:gd name="T4" fmla="*/ 2 w 112"/>
                  <a:gd name="T5" fmla="*/ 12 h 97"/>
                  <a:gd name="T6" fmla="*/ 2 w 112"/>
                  <a:gd name="T7" fmla="*/ 13 h 97"/>
                  <a:gd name="T8" fmla="*/ 11 w 112"/>
                  <a:gd name="T9" fmla="*/ 78 h 97"/>
                  <a:gd name="T10" fmla="*/ 14 w 112"/>
                  <a:gd name="T11" fmla="*/ 92 h 97"/>
                  <a:gd name="T12" fmla="*/ 100 w 112"/>
                  <a:gd name="T13" fmla="*/ 65 h 97"/>
                  <a:gd name="T14" fmla="*/ 110 w 112"/>
                  <a:gd name="T15" fmla="*/ 32 h 97"/>
                  <a:gd name="T16" fmla="*/ 100 w 112"/>
                  <a:gd name="T17" fmla="*/ 58 h 97"/>
                  <a:gd name="T18" fmla="*/ 14 w 112"/>
                  <a:gd name="T19" fmla="*/ 85 h 97"/>
                  <a:gd name="T20" fmla="*/ 11 w 112"/>
                  <a:gd name="T21" fmla="*/ 78 h 97"/>
                  <a:gd name="T22" fmla="*/ 2 w 112"/>
                  <a:gd name="T23" fmla="*/ 17 h 97"/>
                  <a:gd name="T24" fmla="*/ 1 w 112"/>
                  <a:gd name="T25" fmla="*/ 24 h 97"/>
                  <a:gd name="T26" fmla="*/ 14 w 112"/>
                  <a:gd name="T27" fmla="*/ 21 h 97"/>
                  <a:gd name="T28" fmla="*/ 55 w 112"/>
                  <a:gd name="T29" fmla="*/ 10 h 97"/>
                  <a:gd name="T30" fmla="*/ 87 w 112"/>
                  <a:gd name="T31" fmla="*/ 31 h 97"/>
                  <a:gd name="T32" fmla="*/ 88 w 112"/>
                  <a:gd name="T33" fmla="*/ 29 h 97"/>
                  <a:gd name="T34" fmla="*/ 55 w 112"/>
                  <a:gd name="T35" fmla="*/ 4 h 97"/>
                  <a:gd name="T36" fmla="*/ 14 w 112"/>
                  <a:gd name="T37" fmla="*/ 14 h 97"/>
                  <a:gd name="T38" fmla="*/ 2 w 112"/>
                  <a:gd name="T39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2" y="13"/>
                    </a:moveTo>
                    <a:cubicBezTo>
                      <a:pt x="3" y="10"/>
                      <a:pt x="3" y="7"/>
                      <a:pt x="2" y="6"/>
                    </a:cubicBezTo>
                    <a:cubicBezTo>
                      <a:pt x="1" y="7"/>
                      <a:pt x="0" y="10"/>
                      <a:pt x="2" y="12"/>
                    </a:cubicBezTo>
                    <a:lnTo>
                      <a:pt x="2" y="13"/>
                    </a:lnTo>
                    <a:close/>
                    <a:moveTo>
                      <a:pt x="11" y="78"/>
                    </a:moveTo>
                    <a:cubicBezTo>
                      <a:pt x="10" y="82"/>
                      <a:pt x="11" y="87"/>
                      <a:pt x="14" y="92"/>
                    </a:cubicBezTo>
                    <a:cubicBezTo>
                      <a:pt x="14" y="92"/>
                      <a:pt x="66" y="97"/>
                      <a:pt x="100" y="65"/>
                    </a:cubicBezTo>
                    <a:cubicBezTo>
                      <a:pt x="105" y="61"/>
                      <a:pt x="112" y="47"/>
                      <a:pt x="110" y="32"/>
                    </a:cubicBezTo>
                    <a:cubicBezTo>
                      <a:pt x="110" y="44"/>
                      <a:pt x="104" y="55"/>
                      <a:pt x="100" y="58"/>
                    </a:cubicBezTo>
                    <a:cubicBezTo>
                      <a:pt x="66" y="90"/>
                      <a:pt x="14" y="85"/>
                      <a:pt x="14" y="85"/>
                    </a:cubicBezTo>
                    <a:cubicBezTo>
                      <a:pt x="12" y="83"/>
                      <a:pt x="11" y="80"/>
                      <a:pt x="11" y="78"/>
                    </a:cubicBezTo>
                    <a:close/>
                    <a:moveTo>
                      <a:pt x="2" y="17"/>
                    </a:moveTo>
                    <a:cubicBezTo>
                      <a:pt x="2" y="20"/>
                      <a:pt x="1" y="24"/>
                      <a:pt x="1" y="24"/>
                    </a:cubicBezTo>
                    <a:cubicBezTo>
                      <a:pt x="1" y="24"/>
                      <a:pt x="8" y="27"/>
                      <a:pt x="14" y="21"/>
                    </a:cubicBezTo>
                    <a:cubicBezTo>
                      <a:pt x="20" y="15"/>
                      <a:pt x="34" y="7"/>
                      <a:pt x="55" y="10"/>
                    </a:cubicBezTo>
                    <a:cubicBezTo>
                      <a:pt x="72" y="13"/>
                      <a:pt x="85" y="20"/>
                      <a:pt x="87" y="31"/>
                    </a:cubicBezTo>
                    <a:cubicBezTo>
                      <a:pt x="88" y="30"/>
                      <a:pt x="88" y="29"/>
                      <a:pt x="88" y="29"/>
                    </a:cubicBezTo>
                    <a:cubicBezTo>
                      <a:pt x="88" y="15"/>
                      <a:pt x="75" y="7"/>
                      <a:pt x="55" y="4"/>
                    </a:cubicBezTo>
                    <a:cubicBezTo>
                      <a:pt x="34" y="0"/>
                      <a:pt x="20" y="8"/>
                      <a:pt x="14" y="14"/>
                    </a:cubicBezTo>
                    <a:cubicBezTo>
                      <a:pt x="10" y="19"/>
                      <a:pt x="5" y="18"/>
                      <a:pt x="2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4" name="Freeform 952"/>
              <p:cNvSpPr>
                <a:spLocks/>
              </p:cNvSpPr>
              <p:nvPr/>
            </p:nvSpPr>
            <p:spPr bwMode="auto">
              <a:xfrm>
                <a:off x="2072126" y="1306026"/>
                <a:ext cx="12700" cy="52388"/>
              </a:xfrm>
              <a:custGeom>
                <a:avLst/>
                <a:gdLst>
                  <a:gd name="T0" fmla="*/ 4 w 8"/>
                  <a:gd name="T1" fmla="*/ 32 h 32"/>
                  <a:gd name="T2" fmla="*/ 8 w 8"/>
                  <a:gd name="T3" fmla="*/ 17 h 32"/>
                  <a:gd name="T4" fmla="*/ 2 w 8"/>
                  <a:gd name="T5" fmla="*/ 1 h 32"/>
                  <a:gd name="T6" fmla="*/ 1 w 8"/>
                  <a:gd name="T7" fmla="*/ 1 h 32"/>
                  <a:gd name="T8" fmla="*/ 1 w 8"/>
                  <a:gd name="T9" fmla="*/ 2 h 32"/>
                  <a:gd name="T10" fmla="*/ 6 w 8"/>
                  <a:gd name="T11" fmla="*/ 17 h 32"/>
                  <a:gd name="T12" fmla="*/ 4 w 8"/>
                  <a:gd name="T13" fmla="*/ 27 h 32"/>
                  <a:gd name="T14" fmla="*/ 3 w 8"/>
                  <a:gd name="T15" fmla="*/ 30 h 32"/>
                  <a:gd name="T16" fmla="*/ 3 w 8"/>
                  <a:gd name="T17" fmla="*/ 31 h 32"/>
                  <a:gd name="T18" fmla="*/ 2 w 8"/>
                  <a:gd name="T19" fmla="*/ 31 h 32"/>
                  <a:gd name="T20" fmla="*/ 3 w 8"/>
                  <a:gd name="T21" fmla="*/ 32 h 32"/>
                  <a:gd name="T22" fmla="*/ 4 w 8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4" y="32"/>
                      <a:pt x="8" y="25"/>
                      <a:pt x="8" y="17"/>
                    </a:cubicBezTo>
                    <a:cubicBezTo>
                      <a:pt x="8" y="12"/>
                      <a:pt x="6" y="6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7"/>
                      <a:pt x="6" y="12"/>
                      <a:pt x="6" y="17"/>
                    </a:cubicBezTo>
                    <a:cubicBezTo>
                      <a:pt x="6" y="21"/>
                      <a:pt x="5" y="24"/>
                      <a:pt x="4" y="27"/>
                    </a:cubicBezTo>
                    <a:cubicBezTo>
                      <a:pt x="4" y="28"/>
                      <a:pt x="3" y="29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5" name="Freeform 953"/>
              <p:cNvSpPr>
                <a:spLocks/>
              </p:cNvSpPr>
              <p:nvPr/>
            </p:nvSpPr>
            <p:spPr bwMode="auto">
              <a:xfrm>
                <a:off x="1935601" y="1277451"/>
                <a:ext cx="180975" cy="166688"/>
              </a:xfrm>
              <a:custGeom>
                <a:avLst/>
                <a:gdLst>
                  <a:gd name="T0" fmla="*/ 3 w 113"/>
                  <a:gd name="T1" fmla="*/ 13 h 104"/>
                  <a:gd name="T2" fmla="*/ 0 w 113"/>
                  <a:gd name="T3" fmla="*/ 20 h 104"/>
                  <a:gd name="T4" fmla="*/ 2 w 113"/>
                  <a:gd name="T5" fmla="*/ 25 h 104"/>
                  <a:gd name="T6" fmla="*/ 1 w 113"/>
                  <a:gd name="T7" fmla="*/ 32 h 104"/>
                  <a:gd name="T8" fmla="*/ 0 w 113"/>
                  <a:gd name="T9" fmla="*/ 34 h 104"/>
                  <a:gd name="T10" fmla="*/ 7 w 113"/>
                  <a:gd name="T11" fmla="*/ 36 h 104"/>
                  <a:gd name="T12" fmla="*/ 46 w 113"/>
                  <a:gd name="T13" fmla="*/ 21 h 104"/>
                  <a:gd name="T14" fmla="*/ 79 w 113"/>
                  <a:gd name="T15" fmla="*/ 30 h 104"/>
                  <a:gd name="T16" fmla="*/ 87 w 113"/>
                  <a:gd name="T17" fmla="*/ 46 h 104"/>
                  <a:gd name="T18" fmla="*/ 87 w 113"/>
                  <a:gd name="T19" fmla="*/ 46 h 104"/>
                  <a:gd name="T20" fmla="*/ 76 w 113"/>
                  <a:gd name="T21" fmla="*/ 63 h 104"/>
                  <a:gd name="T22" fmla="*/ 14 w 113"/>
                  <a:gd name="T23" fmla="*/ 80 h 104"/>
                  <a:gd name="T24" fmla="*/ 13 w 113"/>
                  <a:gd name="T25" fmla="*/ 81 h 104"/>
                  <a:gd name="T26" fmla="*/ 14 w 113"/>
                  <a:gd name="T27" fmla="*/ 103 h 104"/>
                  <a:gd name="T28" fmla="*/ 15 w 113"/>
                  <a:gd name="T29" fmla="*/ 103 h 104"/>
                  <a:gd name="T30" fmla="*/ 102 w 113"/>
                  <a:gd name="T31" fmla="*/ 76 h 104"/>
                  <a:gd name="T32" fmla="*/ 113 w 113"/>
                  <a:gd name="T33" fmla="*/ 46 h 104"/>
                  <a:gd name="T34" fmla="*/ 45 w 113"/>
                  <a:gd name="T35" fmla="*/ 0 h 104"/>
                  <a:gd name="T36" fmla="*/ 16 w 113"/>
                  <a:gd name="T37" fmla="*/ 4 h 104"/>
                  <a:gd name="T38" fmla="*/ 4 w 113"/>
                  <a:gd name="T39" fmla="*/ 12 h 104"/>
                  <a:gd name="T40" fmla="*/ 3 w 113"/>
                  <a:gd name="T41" fmla="*/ 13 h 104"/>
                  <a:gd name="T42" fmla="*/ 4 w 113"/>
                  <a:gd name="T43" fmla="*/ 14 h 104"/>
                  <a:gd name="T44" fmla="*/ 18 w 113"/>
                  <a:gd name="T45" fmla="*/ 7 h 104"/>
                  <a:gd name="T46" fmla="*/ 45 w 113"/>
                  <a:gd name="T47" fmla="*/ 3 h 104"/>
                  <a:gd name="T48" fmla="*/ 110 w 113"/>
                  <a:gd name="T49" fmla="*/ 46 h 104"/>
                  <a:gd name="T50" fmla="*/ 100 w 113"/>
                  <a:gd name="T51" fmla="*/ 74 h 104"/>
                  <a:gd name="T52" fmla="*/ 17 w 113"/>
                  <a:gd name="T53" fmla="*/ 100 h 104"/>
                  <a:gd name="T54" fmla="*/ 15 w 113"/>
                  <a:gd name="T55" fmla="*/ 102 h 104"/>
                  <a:gd name="T56" fmla="*/ 13 w 113"/>
                  <a:gd name="T57" fmla="*/ 92 h 104"/>
                  <a:gd name="T58" fmla="*/ 15 w 113"/>
                  <a:gd name="T59" fmla="*/ 83 h 104"/>
                  <a:gd name="T60" fmla="*/ 15 w 113"/>
                  <a:gd name="T61" fmla="*/ 82 h 104"/>
                  <a:gd name="T62" fmla="*/ 14 w 113"/>
                  <a:gd name="T63" fmla="*/ 83 h 104"/>
                  <a:gd name="T64" fmla="*/ 79 w 113"/>
                  <a:gd name="T65" fmla="*/ 65 h 104"/>
                  <a:gd name="T66" fmla="*/ 90 w 113"/>
                  <a:gd name="T67" fmla="*/ 46 h 104"/>
                  <a:gd name="T68" fmla="*/ 90 w 113"/>
                  <a:gd name="T69" fmla="*/ 45 h 104"/>
                  <a:gd name="T70" fmla="*/ 56 w 113"/>
                  <a:gd name="T71" fmla="*/ 19 h 104"/>
                  <a:gd name="T72" fmla="*/ 14 w 113"/>
                  <a:gd name="T73" fmla="*/ 30 h 104"/>
                  <a:gd name="T74" fmla="*/ 4 w 113"/>
                  <a:gd name="T75" fmla="*/ 33 h 104"/>
                  <a:gd name="T76" fmla="*/ 3 w 113"/>
                  <a:gd name="T77" fmla="*/ 32 h 104"/>
                  <a:gd name="T78" fmla="*/ 2 w 113"/>
                  <a:gd name="T79" fmla="*/ 34 h 104"/>
                  <a:gd name="T80" fmla="*/ 5 w 113"/>
                  <a:gd name="T81" fmla="*/ 25 h 104"/>
                  <a:gd name="T82" fmla="*/ 3 w 113"/>
                  <a:gd name="T83" fmla="*/ 20 h 104"/>
                  <a:gd name="T84" fmla="*/ 5 w 113"/>
                  <a:gd name="T85" fmla="*/ 15 h 104"/>
                  <a:gd name="T86" fmla="*/ 5 w 113"/>
                  <a:gd name="T87" fmla="*/ 15 h 104"/>
                  <a:gd name="T88" fmla="*/ 5 w 113"/>
                  <a:gd name="T89" fmla="*/ 1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04">
                    <a:moveTo>
                      <a:pt x="4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27"/>
                      <a:pt x="2" y="29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4" y="36"/>
                      <a:pt x="7" y="36"/>
                    </a:cubicBezTo>
                    <a:cubicBezTo>
                      <a:pt x="10" y="36"/>
                      <a:pt x="13" y="35"/>
                      <a:pt x="16" y="32"/>
                    </a:cubicBezTo>
                    <a:cubicBezTo>
                      <a:pt x="21" y="27"/>
                      <a:pt x="31" y="21"/>
                      <a:pt x="46" y="21"/>
                    </a:cubicBezTo>
                    <a:cubicBezTo>
                      <a:pt x="49" y="21"/>
                      <a:pt x="52" y="21"/>
                      <a:pt x="55" y="22"/>
                    </a:cubicBezTo>
                    <a:cubicBezTo>
                      <a:pt x="65" y="24"/>
                      <a:pt x="73" y="26"/>
                      <a:pt x="79" y="30"/>
                    </a:cubicBezTo>
                    <a:cubicBezTo>
                      <a:pt x="84" y="34"/>
                      <a:pt x="87" y="39"/>
                      <a:pt x="87" y="45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6" y="55"/>
                      <a:pt x="76" y="63"/>
                    </a:cubicBezTo>
                    <a:cubicBezTo>
                      <a:pt x="66" y="72"/>
                      <a:pt x="48" y="80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0" y="86"/>
                      <a:pt x="10" y="92"/>
                    </a:cubicBezTo>
                    <a:cubicBezTo>
                      <a:pt x="10" y="95"/>
                      <a:pt x="11" y="99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5" y="103"/>
                      <a:pt x="18" y="104"/>
                      <a:pt x="24" y="104"/>
                    </a:cubicBezTo>
                    <a:cubicBezTo>
                      <a:pt x="40" y="104"/>
                      <a:pt x="76" y="101"/>
                      <a:pt x="102" y="76"/>
                    </a:cubicBezTo>
                    <a:cubicBezTo>
                      <a:pt x="104" y="74"/>
                      <a:pt x="107" y="70"/>
                      <a:pt x="109" y="65"/>
                    </a:cubicBezTo>
                    <a:cubicBezTo>
                      <a:pt x="111" y="59"/>
                      <a:pt x="113" y="53"/>
                      <a:pt x="113" y="46"/>
                    </a:cubicBezTo>
                    <a:cubicBezTo>
                      <a:pt x="113" y="36"/>
                      <a:pt x="110" y="25"/>
                      <a:pt x="100" y="16"/>
                    </a:cubicBezTo>
                    <a:cubicBezTo>
                      <a:pt x="86" y="4"/>
                      <a:pt x="63" y="0"/>
                      <a:pt x="45" y="0"/>
                    </a:cubicBezTo>
                    <a:cubicBezTo>
                      <a:pt x="38" y="0"/>
                      <a:pt x="32" y="0"/>
                      <a:pt x="27" y="1"/>
                    </a:cubicBezTo>
                    <a:cubicBezTo>
                      <a:pt x="22" y="2"/>
                      <a:pt x="19" y="3"/>
                      <a:pt x="16" y="4"/>
                    </a:cubicBezTo>
                    <a:cubicBezTo>
                      <a:pt x="12" y="7"/>
                      <a:pt x="9" y="9"/>
                      <a:pt x="7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9" y="13"/>
                      <a:pt x="18" y="7"/>
                    </a:cubicBezTo>
                    <a:cubicBezTo>
                      <a:pt x="20" y="6"/>
                      <a:pt x="23" y="5"/>
                      <a:pt x="28" y="4"/>
                    </a:cubicBezTo>
                    <a:cubicBezTo>
                      <a:pt x="32" y="3"/>
                      <a:pt x="38" y="3"/>
                      <a:pt x="45" y="3"/>
                    </a:cubicBezTo>
                    <a:cubicBezTo>
                      <a:pt x="63" y="3"/>
                      <a:pt x="85" y="7"/>
                      <a:pt x="98" y="18"/>
                    </a:cubicBezTo>
                    <a:cubicBezTo>
                      <a:pt x="107" y="27"/>
                      <a:pt x="110" y="37"/>
                      <a:pt x="110" y="46"/>
                    </a:cubicBezTo>
                    <a:cubicBezTo>
                      <a:pt x="110" y="52"/>
                      <a:pt x="109" y="58"/>
                      <a:pt x="107" y="63"/>
                    </a:cubicBezTo>
                    <a:cubicBezTo>
                      <a:pt x="104" y="68"/>
                      <a:pt x="102" y="72"/>
                      <a:pt x="100" y="74"/>
                    </a:cubicBezTo>
                    <a:cubicBezTo>
                      <a:pt x="75" y="98"/>
                      <a:pt x="40" y="101"/>
                      <a:pt x="24" y="101"/>
                    </a:cubicBezTo>
                    <a:cubicBezTo>
                      <a:pt x="21" y="101"/>
                      <a:pt x="19" y="100"/>
                      <a:pt x="17" y="100"/>
                    </a:cubicBezTo>
                    <a:cubicBezTo>
                      <a:pt x="16" y="100"/>
                      <a:pt x="15" y="100"/>
                      <a:pt x="15" y="100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4" y="98"/>
                      <a:pt x="13" y="95"/>
                      <a:pt x="13" y="92"/>
                    </a:cubicBezTo>
                    <a:cubicBezTo>
                      <a:pt x="13" y="89"/>
                      <a:pt x="14" y="87"/>
                      <a:pt x="14" y="85"/>
                    </a:cubicBezTo>
                    <a:cubicBezTo>
                      <a:pt x="15" y="84"/>
                      <a:pt x="15" y="83"/>
                      <a:pt x="15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50" y="83"/>
                      <a:pt x="69" y="74"/>
                      <a:pt x="79" y="65"/>
                    </a:cubicBezTo>
                    <a:cubicBezTo>
                      <a:pt x="89" y="5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38"/>
                      <a:pt x="87" y="32"/>
                      <a:pt x="81" y="28"/>
                    </a:cubicBezTo>
                    <a:cubicBezTo>
                      <a:pt x="75" y="24"/>
                      <a:pt x="66" y="21"/>
                      <a:pt x="56" y="19"/>
                    </a:cubicBezTo>
                    <a:cubicBezTo>
                      <a:pt x="52" y="18"/>
                      <a:pt x="49" y="18"/>
                      <a:pt x="46" y="18"/>
                    </a:cubicBezTo>
                    <a:cubicBezTo>
                      <a:pt x="30" y="18"/>
                      <a:pt x="19" y="25"/>
                      <a:pt x="14" y="30"/>
                    </a:cubicBezTo>
                    <a:cubicBezTo>
                      <a:pt x="12" y="33"/>
                      <a:pt x="9" y="3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5" y="29"/>
                      <a:pt x="5" y="25"/>
                    </a:cubicBezTo>
                    <a:cubicBezTo>
                      <a:pt x="5" y="24"/>
                      <a:pt x="5" y="22"/>
                      <a:pt x="4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6" name="Freeform 954"/>
              <p:cNvSpPr>
                <a:spLocks/>
              </p:cNvSpPr>
              <p:nvPr/>
            </p:nvSpPr>
            <p:spPr bwMode="auto">
              <a:xfrm>
                <a:off x="2238814" y="1721951"/>
                <a:ext cx="7938" cy="39688"/>
              </a:xfrm>
              <a:custGeom>
                <a:avLst/>
                <a:gdLst>
                  <a:gd name="T0" fmla="*/ 3 w 5"/>
                  <a:gd name="T1" fmla="*/ 25 h 25"/>
                  <a:gd name="T2" fmla="*/ 5 w 5"/>
                  <a:gd name="T3" fmla="*/ 12 h 25"/>
                  <a:gd name="T4" fmla="*/ 2 w 5"/>
                  <a:gd name="T5" fmla="*/ 1 h 25"/>
                  <a:gd name="T6" fmla="*/ 1 w 5"/>
                  <a:gd name="T7" fmla="*/ 1 h 25"/>
                  <a:gd name="T8" fmla="*/ 1 w 5"/>
                  <a:gd name="T9" fmla="*/ 2 h 25"/>
                  <a:gd name="T10" fmla="*/ 3 w 5"/>
                  <a:gd name="T11" fmla="*/ 12 h 25"/>
                  <a:gd name="T12" fmla="*/ 2 w 5"/>
                  <a:gd name="T13" fmla="*/ 20 h 25"/>
                  <a:gd name="T14" fmla="*/ 1 w 5"/>
                  <a:gd name="T15" fmla="*/ 23 h 25"/>
                  <a:gd name="T16" fmla="*/ 1 w 5"/>
                  <a:gd name="T17" fmla="*/ 24 h 25"/>
                  <a:gd name="T18" fmla="*/ 2 w 5"/>
                  <a:gd name="T19" fmla="*/ 25 h 25"/>
                  <a:gd name="T20" fmla="*/ 3 w 5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5">
                    <a:moveTo>
                      <a:pt x="3" y="25"/>
                    </a:moveTo>
                    <a:cubicBezTo>
                      <a:pt x="3" y="25"/>
                      <a:pt x="5" y="18"/>
                      <a:pt x="5" y="12"/>
                    </a:cubicBezTo>
                    <a:cubicBezTo>
                      <a:pt x="5" y="8"/>
                      <a:pt x="5" y="4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5"/>
                      <a:pt x="3" y="8"/>
                      <a:pt x="3" y="12"/>
                    </a:cubicBezTo>
                    <a:cubicBezTo>
                      <a:pt x="3" y="15"/>
                      <a:pt x="3" y="18"/>
                      <a:pt x="2" y="20"/>
                    </a:cubicBezTo>
                    <a:cubicBezTo>
                      <a:pt x="2" y="21"/>
                      <a:pt x="2" y="22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7" name="Freeform 955"/>
              <p:cNvSpPr>
                <a:spLocks/>
              </p:cNvSpPr>
              <p:nvPr/>
            </p:nvSpPr>
            <p:spPr bwMode="auto">
              <a:xfrm>
                <a:off x="2046726" y="1288564"/>
                <a:ext cx="52388" cy="104775"/>
              </a:xfrm>
              <a:custGeom>
                <a:avLst/>
                <a:gdLst>
                  <a:gd name="T0" fmla="*/ 0 w 33"/>
                  <a:gd name="T1" fmla="*/ 0 h 65"/>
                  <a:gd name="T2" fmla="*/ 25 w 33"/>
                  <a:gd name="T3" fmla="*/ 35 h 65"/>
                  <a:gd name="T4" fmla="*/ 7 w 33"/>
                  <a:gd name="T5" fmla="*/ 65 h 65"/>
                  <a:gd name="T6" fmla="*/ 28 w 33"/>
                  <a:gd name="T7" fmla="*/ 34 h 65"/>
                  <a:gd name="T8" fmla="*/ 0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0" y="0"/>
                    </a:moveTo>
                    <a:cubicBezTo>
                      <a:pt x="0" y="0"/>
                      <a:pt x="33" y="5"/>
                      <a:pt x="25" y="35"/>
                    </a:cubicBezTo>
                    <a:cubicBezTo>
                      <a:pt x="19" y="55"/>
                      <a:pt x="7" y="65"/>
                      <a:pt x="7" y="65"/>
                    </a:cubicBezTo>
                    <a:cubicBezTo>
                      <a:pt x="7" y="65"/>
                      <a:pt x="27" y="48"/>
                      <a:pt x="28" y="34"/>
                    </a:cubicBezTo>
                    <a:cubicBezTo>
                      <a:pt x="30" y="20"/>
                      <a:pt x="25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8" name="Freeform 956"/>
              <p:cNvSpPr>
                <a:spLocks/>
              </p:cNvSpPr>
              <p:nvPr/>
            </p:nvSpPr>
            <p:spPr bwMode="auto">
              <a:xfrm>
                <a:off x="2122926" y="1377464"/>
                <a:ext cx="25400" cy="77788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17 h 49"/>
                  <a:gd name="T4" fmla="*/ 11 w 16"/>
                  <a:gd name="T5" fmla="*/ 34 h 49"/>
                  <a:gd name="T6" fmla="*/ 2 w 16"/>
                  <a:gd name="T7" fmla="*/ 49 h 49"/>
                  <a:gd name="T8" fmla="*/ 14 w 16"/>
                  <a:gd name="T9" fmla="*/ 19 h 49"/>
                  <a:gd name="T10" fmla="*/ 2 w 1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6" y="2"/>
                      <a:pt x="12" y="11"/>
                      <a:pt x="12" y="17"/>
                    </a:cubicBezTo>
                    <a:cubicBezTo>
                      <a:pt x="13" y="23"/>
                      <a:pt x="13" y="29"/>
                      <a:pt x="11" y="34"/>
                    </a:cubicBezTo>
                    <a:cubicBezTo>
                      <a:pt x="10" y="40"/>
                      <a:pt x="5" y="44"/>
                      <a:pt x="2" y="49"/>
                    </a:cubicBezTo>
                    <a:cubicBezTo>
                      <a:pt x="12" y="43"/>
                      <a:pt x="16" y="30"/>
                      <a:pt x="14" y="19"/>
                    </a:cubicBezTo>
                    <a:cubicBezTo>
                      <a:pt x="13" y="12"/>
                      <a:pt x="9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9" name="Freeform 957"/>
              <p:cNvSpPr>
                <a:spLocks/>
              </p:cNvSpPr>
              <p:nvPr/>
            </p:nvSpPr>
            <p:spPr bwMode="auto">
              <a:xfrm>
                <a:off x="2157851" y="1455251"/>
                <a:ext cx="30163" cy="87313"/>
              </a:xfrm>
              <a:custGeom>
                <a:avLst/>
                <a:gdLst>
                  <a:gd name="T0" fmla="*/ 7 w 19"/>
                  <a:gd name="T1" fmla="*/ 0 h 54"/>
                  <a:gd name="T2" fmla="*/ 15 w 19"/>
                  <a:gd name="T3" fmla="*/ 25 h 54"/>
                  <a:gd name="T4" fmla="*/ 0 w 19"/>
                  <a:gd name="T5" fmla="*/ 54 h 54"/>
                  <a:gd name="T6" fmla="*/ 15 w 19"/>
                  <a:gd name="T7" fmla="*/ 40 h 54"/>
                  <a:gd name="T8" fmla="*/ 18 w 19"/>
                  <a:gd name="T9" fmla="*/ 25 h 54"/>
                  <a:gd name="T10" fmla="*/ 10 w 19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4">
                    <a:moveTo>
                      <a:pt x="7" y="0"/>
                    </a:moveTo>
                    <a:cubicBezTo>
                      <a:pt x="13" y="7"/>
                      <a:pt x="16" y="15"/>
                      <a:pt x="15" y="25"/>
                    </a:cubicBezTo>
                    <a:cubicBezTo>
                      <a:pt x="13" y="38"/>
                      <a:pt x="7" y="45"/>
                      <a:pt x="0" y="54"/>
                    </a:cubicBezTo>
                    <a:cubicBezTo>
                      <a:pt x="6" y="53"/>
                      <a:pt x="11" y="45"/>
                      <a:pt x="15" y="40"/>
                    </a:cubicBezTo>
                    <a:cubicBezTo>
                      <a:pt x="17" y="35"/>
                      <a:pt x="19" y="30"/>
                      <a:pt x="18" y="25"/>
                    </a:cubicBezTo>
                    <a:cubicBezTo>
                      <a:pt x="18" y="17"/>
                      <a:pt x="14" y="10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0" name="Freeform 958"/>
              <p:cNvSpPr>
                <a:spLocks/>
              </p:cNvSpPr>
              <p:nvPr/>
            </p:nvSpPr>
            <p:spPr bwMode="auto">
              <a:xfrm>
                <a:off x="2202301" y="1545739"/>
                <a:ext cx="22225" cy="66675"/>
              </a:xfrm>
              <a:custGeom>
                <a:avLst/>
                <a:gdLst>
                  <a:gd name="T0" fmla="*/ 10 w 14"/>
                  <a:gd name="T1" fmla="*/ 0 h 42"/>
                  <a:gd name="T2" fmla="*/ 12 w 14"/>
                  <a:gd name="T3" fmla="*/ 21 h 42"/>
                  <a:gd name="T4" fmla="*/ 0 w 14"/>
                  <a:gd name="T5" fmla="*/ 42 h 42"/>
                  <a:gd name="T6" fmla="*/ 13 w 14"/>
                  <a:gd name="T7" fmla="*/ 19 h 42"/>
                  <a:gd name="T8" fmla="*/ 11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10" y="0"/>
                    </a:moveTo>
                    <a:cubicBezTo>
                      <a:pt x="12" y="7"/>
                      <a:pt x="13" y="14"/>
                      <a:pt x="12" y="21"/>
                    </a:cubicBezTo>
                    <a:cubicBezTo>
                      <a:pt x="10" y="28"/>
                      <a:pt x="5" y="36"/>
                      <a:pt x="0" y="42"/>
                    </a:cubicBezTo>
                    <a:cubicBezTo>
                      <a:pt x="8" y="39"/>
                      <a:pt x="11" y="26"/>
                      <a:pt x="13" y="19"/>
                    </a:cubicBezTo>
                    <a:cubicBezTo>
                      <a:pt x="14" y="13"/>
                      <a:pt x="13" y="8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1" name="Freeform 959"/>
              <p:cNvSpPr>
                <a:spLocks/>
              </p:cNvSpPr>
              <p:nvPr/>
            </p:nvSpPr>
            <p:spPr bwMode="auto">
              <a:xfrm>
                <a:off x="2216589" y="1640989"/>
                <a:ext cx="23813" cy="60325"/>
              </a:xfrm>
              <a:custGeom>
                <a:avLst/>
                <a:gdLst>
                  <a:gd name="T0" fmla="*/ 7 w 15"/>
                  <a:gd name="T1" fmla="*/ 1 h 37"/>
                  <a:gd name="T2" fmla="*/ 12 w 15"/>
                  <a:gd name="T3" fmla="*/ 20 h 37"/>
                  <a:gd name="T4" fmla="*/ 0 w 15"/>
                  <a:gd name="T5" fmla="*/ 37 h 37"/>
                  <a:gd name="T6" fmla="*/ 13 w 15"/>
                  <a:gd name="T7" fmla="*/ 23 h 37"/>
                  <a:gd name="T8" fmla="*/ 8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7" y="1"/>
                    </a:moveTo>
                    <a:cubicBezTo>
                      <a:pt x="13" y="3"/>
                      <a:pt x="13" y="15"/>
                      <a:pt x="12" y="20"/>
                    </a:cubicBezTo>
                    <a:cubicBezTo>
                      <a:pt x="10" y="26"/>
                      <a:pt x="5" y="33"/>
                      <a:pt x="0" y="37"/>
                    </a:cubicBezTo>
                    <a:cubicBezTo>
                      <a:pt x="6" y="37"/>
                      <a:pt x="11" y="27"/>
                      <a:pt x="13" y="23"/>
                    </a:cubicBezTo>
                    <a:cubicBezTo>
                      <a:pt x="15" y="16"/>
                      <a:pt x="1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2" name="Freeform 960"/>
              <p:cNvSpPr>
                <a:spLocks/>
              </p:cNvSpPr>
              <p:nvPr/>
            </p:nvSpPr>
            <p:spPr bwMode="auto">
              <a:xfrm>
                <a:off x="2237226" y="1729889"/>
                <a:ext cx="17463" cy="60325"/>
              </a:xfrm>
              <a:custGeom>
                <a:avLst/>
                <a:gdLst>
                  <a:gd name="T0" fmla="*/ 7 w 11"/>
                  <a:gd name="T1" fmla="*/ 0 h 38"/>
                  <a:gd name="T2" fmla="*/ 0 w 11"/>
                  <a:gd name="T3" fmla="*/ 38 h 38"/>
                  <a:gd name="T4" fmla="*/ 10 w 11"/>
                  <a:gd name="T5" fmla="*/ 17 h 38"/>
                  <a:gd name="T6" fmla="*/ 8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11" y="13"/>
                      <a:pt x="7" y="27"/>
                      <a:pt x="0" y="38"/>
                    </a:cubicBezTo>
                    <a:cubicBezTo>
                      <a:pt x="6" y="34"/>
                      <a:pt x="9" y="24"/>
                      <a:pt x="10" y="17"/>
                    </a:cubicBezTo>
                    <a:cubicBezTo>
                      <a:pt x="10" y="12"/>
                      <a:pt x="7" y="7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3" name="Freeform 961"/>
              <p:cNvSpPr>
                <a:spLocks/>
              </p:cNvSpPr>
              <p:nvPr/>
            </p:nvSpPr>
            <p:spPr bwMode="auto">
              <a:xfrm>
                <a:off x="2248339" y="1801326"/>
                <a:ext cx="19050" cy="74613"/>
              </a:xfrm>
              <a:custGeom>
                <a:avLst/>
                <a:gdLst>
                  <a:gd name="T0" fmla="*/ 3 w 12"/>
                  <a:gd name="T1" fmla="*/ 0 h 46"/>
                  <a:gd name="T2" fmla="*/ 8 w 12"/>
                  <a:gd name="T3" fmla="*/ 21 h 46"/>
                  <a:gd name="T4" fmla="*/ 4 w 12"/>
                  <a:gd name="T5" fmla="*/ 36 h 46"/>
                  <a:gd name="T6" fmla="*/ 0 w 12"/>
                  <a:gd name="T7" fmla="*/ 46 h 46"/>
                  <a:gd name="T8" fmla="*/ 1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3" y="0"/>
                    </a:moveTo>
                    <a:cubicBezTo>
                      <a:pt x="9" y="6"/>
                      <a:pt x="9" y="14"/>
                      <a:pt x="8" y="21"/>
                    </a:cubicBezTo>
                    <a:cubicBezTo>
                      <a:pt x="7" y="26"/>
                      <a:pt x="6" y="31"/>
                      <a:pt x="4" y="36"/>
                    </a:cubicBezTo>
                    <a:cubicBezTo>
                      <a:pt x="3" y="39"/>
                      <a:pt x="0" y="43"/>
                      <a:pt x="0" y="46"/>
                    </a:cubicBezTo>
                    <a:cubicBezTo>
                      <a:pt x="7" y="40"/>
                      <a:pt x="10" y="30"/>
                      <a:pt x="11" y="21"/>
                    </a:cubicBezTo>
                    <a:cubicBezTo>
                      <a:pt x="12" y="17"/>
                      <a:pt x="1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4" name="Freeform 962"/>
              <p:cNvSpPr>
                <a:spLocks/>
              </p:cNvSpPr>
              <p:nvPr/>
            </p:nvSpPr>
            <p:spPr bwMode="auto">
              <a:xfrm>
                <a:off x="2237226" y="1907689"/>
                <a:ext cx="20638" cy="80963"/>
              </a:xfrm>
              <a:custGeom>
                <a:avLst/>
                <a:gdLst>
                  <a:gd name="T0" fmla="*/ 11 w 13"/>
                  <a:gd name="T1" fmla="*/ 0 h 51"/>
                  <a:gd name="T2" fmla="*/ 12 w 13"/>
                  <a:gd name="T3" fmla="*/ 6 h 51"/>
                  <a:gd name="T4" fmla="*/ 12 w 13"/>
                  <a:gd name="T5" fmla="*/ 16 h 51"/>
                  <a:gd name="T6" fmla="*/ 9 w 13"/>
                  <a:gd name="T7" fmla="*/ 30 h 51"/>
                  <a:gd name="T8" fmla="*/ 0 w 13"/>
                  <a:gd name="T9" fmla="*/ 51 h 51"/>
                  <a:gd name="T10" fmla="*/ 12 w 13"/>
                  <a:gd name="T11" fmla="*/ 22 h 51"/>
                  <a:gd name="T12" fmla="*/ 11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11" y="0"/>
                    </a:moveTo>
                    <a:cubicBezTo>
                      <a:pt x="11" y="2"/>
                      <a:pt x="12" y="4"/>
                      <a:pt x="12" y="6"/>
                    </a:cubicBezTo>
                    <a:cubicBezTo>
                      <a:pt x="13" y="9"/>
                      <a:pt x="12" y="12"/>
                      <a:pt x="12" y="16"/>
                    </a:cubicBezTo>
                    <a:cubicBezTo>
                      <a:pt x="12" y="21"/>
                      <a:pt x="11" y="26"/>
                      <a:pt x="9" y="30"/>
                    </a:cubicBezTo>
                    <a:cubicBezTo>
                      <a:pt x="7" y="38"/>
                      <a:pt x="2" y="44"/>
                      <a:pt x="0" y="51"/>
                    </a:cubicBezTo>
                    <a:cubicBezTo>
                      <a:pt x="7" y="44"/>
                      <a:pt x="11" y="33"/>
                      <a:pt x="12" y="22"/>
                    </a:cubicBezTo>
                    <a:cubicBezTo>
                      <a:pt x="12" y="16"/>
                      <a:pt x="13" y="9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5" name="Freeform 963"/>
              <p:cNvSpPr>
                <a:spLocks/>
              </p:cNvSpPr>
              <p:nvPr/>
            </p:nvSpPr>
            <p:spPr bwMode="auto">
              <a:xfrm>
                <a:off x="1953064" y="1779101"/>
                <a:ext cx="141288" cy="76200"/>
              </a:xfrm>
              <a:custGeom>
                <a:avLst/>
                <a:gdLst>
                  <a:gd name="T0" fmla="*/ 88 w 88"/>
                  <a:gd name="T1" fmla="*/ 45 h 48"/>
                  <a:gd name="T2" fmla="*/ 66 w 88"/>
                  <a:gd name="T3" fmla="*/ 43 h 48"/>
                  <a:gd name="T4" fmla="*/ 48 w 88"/>
                  <a:gd name="T5" fmla="*/ 33 h 48"/>
                  <a:gd name="T6" fmla="*/ 26 w 88"/>
                  <a:gd name="T7" fmla="*/ 17 h 48"/>
                  <a:gd name="T8" fmla="*/ 12 w 88"/>
                  <a:gd name="T9" fmla="*/ 8 h 48"/>
                  <a:gd name="T10" fmla="*/ 0 w 88"/>
                  <a:gd name="T11" fmla="*/ 0 h 48"/>
                  <a:gd name="T12" fmla="*/ 13 w 88"/>
                  <a:gd name="T13" fmla="*/ 9 h 48"/>
                  <a:gd name="T14" fmla="*/ 31 w 88"/>
                  <a:gd name="T15" fmla="*/ 23 h 48"/>
                  <a:gd name="T16" fmla="*/ 53 w 88"/>
                  <a:gd name="T17" fmla="*/ 38 h 48"/>
                  <a:gd name="T18" fmla="*/ 72 w 88"/>
                  <a:gd name="T19" fmla="*/ 47 h 48"/>
                  <a:gd name="T20" fmla="*/ 80 w 88"/>
                  <a:gd name="T21" fmla="*/ 48 h 48"/>
                  <a:gd name="T22" fmla="*/ 87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88" y="45"/>
                    </a:moveTo>
                    <a:cubicBezTo>
                      <a:pt x="81" y="45"/>
                      <a:pt x="73" y="46"/>
                      <a:pt x="66" y="43"/>
                    </a:cubicBezTo>
                    <a:cubicBezTo>
                      <a:pt x="60" y="40"/>
                      <a:pt x="54" y="37"/>
                      <a:pt x="48" y="33"/>
                    </a:cubicBezTo>
                    <a:cubicBezTo>
                      <a:pt x="41" y="28"/>
                      <a:pt x="33" y="22"/>
                      <a:pt x="26" y="17"/>
                    </a:cubicBezTo>
                    <a:cubicBezTo>
                      <a:pt x="21" y="15"/>
                      <a:pt x="16" y="11"/>
                      <a:pt x="12" y="8"/>
                    </a:cubicBezTo>
                    <a:cubicBezTo>
                      <a:pt x="8" y="5"/>
                      <a:pt x="3" y="3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8" y="13"/>
                      <a:pt x="26" y="19"/>
                      <a:pt x="31" y="23"/>
                    </a:cubicBezTo>
                    <a:cubicBezTo>
                      <a:pt x="40" y="29"/>
                      <a:pt x="44" y="33"/>
                      <a:pt x="53" y="38"/>
                    </a:cubicBezTo>
                    <a:cubicBezTo>
                      <a:pt x="59" y="42"/>
                      <a:pt x="65" y="45"/>
                      <a:pt x="72" y="47"/>
                    </a:cubicBezTo>
                    <a:cubicBezTo>
                      <a:pt x="75" y="48"/>
                      <a:pt x="77" y="48"/>
                      <a:pt x="80" y="48"/>
                    </a:cubicBezTo>
                    <a:cubicBezTo>
                      <a:pt x="83" y="48"/>
                      <a:pt x="85" y="47"/>
                      <a:pt x="87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6" name="Freeform 964"/>
              <p:cNvSpPr>
                <a:spLocks/>
              </p:cNvSpPr>
              <p:nvPr/>
            </p:nvSpPr>
            <p:spPr bwMode="auto">
              <a:xfrm>
                <a:off x="2129276" y="2056914"/>
                <a:ext cx="34925" cy="22225"/>
              </a:xfrm>
              <a:custGeom>
                <a:avLst/>
                <a:gdLst>
                  <a:gd name="T0" fmla="*/ 21 w 21"/>
                  <a:gd name="T1" fmla="*/ 13 h 14"/>
                  <a:gd name="T2" fmla="*/ 9 w 21"/>
                  <a:gd name="T3" fmla="*/ 0 h 14"/>
                  <a:gd name="T4" fmla="*/ 21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13"/>
                    </a:moveTo>
                    <a:cubicBezTo>
                      <a:pt x="15" y="13"/>
                      <a:pt x="5" y="8"/>
                      <a:pt x="9" y="0"/>
                    </a:cubicBezTo>
                    <a:cubicBezTo>
                      <a:pt x="0" y="5"/>
                      <a:pt x="15" y="14"/>
                      <a:pt x="2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7" name="Freeform 965"/>
              <p:cNvSpPr>
                <a:spLocks/>
              </p:cNvSpPr>
              <p:nvPr/>
            </p:nvSpPr>
            <p:spPr bwMode="auto">
              <a:xfrm>
                <a:off x="2111814" y="1999764"/>
                <a:ext cx="60325" cy="26988"/>
              </a:xfrm>
              <a:custGeom>
                <a:avLst/>
                <a:gdLst>
                  <a:gd name="T0" fmla="*/ 37 w 37"/>
                  <a:gd name="T1" fmla="*/ 13 h 17"/>
                  <a:gd name="T2" fmla="*/ 18 w 37"/>
                  <a:gd name="T3" fmla="*/ 10 h 17"/>
                  <a:gd name="T4" fmla="*/ 0 w 37"/>
                  <a:gd name="T5" fmla="*/ 0 h 17"/>
                  <a:gd name="T6" fmla="*/ 16 w 37"/>
                  <a:gd name="T7" fmla="*/ 13 h 17"/>
                  <a:gd name="T8" fmla="*/ 25 w 37"/>
                  <a:gd name="T9" fmla="*/ 15 h 17"/>
                  <a:gd name="T10" fmla="*/ 33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37" y="13"/>
                    </a:moveTo>
                    <a:cubicBezTo>
                      <a:pt x="31" y="16"/>
                      <a:pt x="23" y="13"/>
                      <a:pt x="18" y="10"/>
                    </a:cubicBezTo>
                    <a:cubicBezTo>
                      <a:pt x="11" y="7"/>
                      <a:pt x="6" y="3"/>
                      <a:pt x="0" y="0"/>
                    </a:cubicBezTo>
                    <a:cubicBezTo>
                      <a:pt x="5" y="5"/>
                      <a:pt x="10" y="9"/>
                      <a:pt x="16" y="13"/>
                    </a:cubicBezTo>
                    <a:cubicBezTo>
                      <a:pt x="19" y="14"/>
                      <a:pt x="21" y="14"/>
                      <a:pt x="25" y="15"/>
                    </a:cubicBezTo>
                    <a:cubicBezTo>
                      <a:pt x="29" y="16"/>
                      <a:pt x="30" y="17"/>
                      <a:pt x="3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8" name="Freeform 966"/>
              <p:cNvSpPr>
                <a:spLocks/>
              </p:cNvSpPr>
              <p:nvPr/>
            </p:nvSpPr>
            <p:spPr bwMode="auto">
              <a:xfrm>
                <a:off x="2146739" y="2102951"/>
                <a:ext cx="46038" cy="33338"/>
              </a:xfrm>
              <a:custGeom>
                <a:avLst/>
                <a:gdLst>
                  <a:gd name="T0" fmla="*/ 11 w 28"/>
                  <a:gd name="T1" fmla="*/ 0 h 21"/>
                  <a:gd name="T2" fmla="*/ 15 w 28"/>
                  <a:gd name="T3" fmla="*/ 14 h 21"/>
                  <a:gd name="T4" fmla="*/ 28 w 28"/>
                  <a:gd name="T5" fmla="*/ 21 h 21"/>
                  <a:gd name="T6" fmla="*/ 1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1" y="0"/>
                    </a:moveTo>
                    <a:cubicBezTo>
                      <a:pt x="10" y="6"/>
                      <a:pt x="10" y="10"/>
                      <a:pt x="15" y="14"/>
                    </a:cubicBezTo>
                    <a:cubicBezTo>
                      <a:pt x="19" y="17"/>
                      <a:pt x="24" y="20"/>
                      <a:pt x="28" y="21"/>
                    </a:cubicBezTo>
                    <a:cubicBezTo>
                      <a:pt x="22" y="18"/>
                      <a:pt x="0" y="1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9" name="Freeform 967"/>
              <p:cNvSpPr>
                <a:spLocks/>
              </p:cNvSpPr>
              <p:nvPr/>
            </p:nvSpPr>
            <p:spPr bwMode="auto">
              <a:xfrm>
                <a:off x="2070539" y="1893401"/>
                <a:ext cx="61913" cy="33338"/>
              </a:xfrm>
              <a:custGeom>
                <a:avLst/>
                <a:gdLst>
                  <a:gd name="T0" fmla="*/ 39 w 39"/>
                  <a:gd name="T1" fmla="*/ 21 h 21"/>
                  <a:gd name="T2" fmla="*/ 12 w 39"/>
                  <a:gd name="T3" fmla="*/ 17 h 21"/>
                  <a:gd name="T4" fmla="*/ 5 w 39"/>
                  <a:gd name="T5" fmla="*/ 12 h 21"/>
                  <a:gd name="T6" fmla="*/ 1 w 39"/>
                  <a:gd name="T7" fmla="*/ 0 h 21"/>
                  <a:gd name="T8" fmla="*/ 8 w 39"/>
                  <a:gd name="T9" fmla="*/ 18 h 21"/>
                  <a:gd name="T10" fmla="*/ 22 w 39"/>
                  <a:gd name="T11" fmla="*/ 20 h 21"/>
                  <a:gd name="T12" fmla="*/ 35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39" y="21"/>
                    </a:moveTo>
                    <a:cubicBezTo>
                      <a:pt x="31" y="18"/>
                      <a:pt x="20" y="20"/>
                      <a:pt x="12" y="17"/>
                    </a:cubicBezTo>
                    <a:cubicBezTo>
                      <a:pt x="10" y="16"/>
                      <a:pt x="6" y="14"/>
                      <a:pt x="5" y="12"/>
                    </a:cubicBezTo>
                    <a:cubicBezTo>
                      <a:pt x="2" y="9"/>
                      <a:pt x="3" y="4"/>
                      <a:pt x="1" y="0"/>
                    </a:cubicBezTo>
                    <a:cubicBezTo>
                      <a:pt x="2" y="7"/>
                      <a:pt x="0" y="15"/>
                      <a:pt x="8" y="18"/>
                    </a:cubicBezTo>
                    <a:cubicBezTo>
                      <a:pt x="13" y="20"/>
                      <a:pt x="17" y="20"/>
                      <a:pt x="22" y="20"/>
                    </a:cubicBezTo>
                    <a:cubicBezTo>
                      <a:pt x="25" y="20"/>
                      <a:pt x="33" y="20"/>
                      <a:pt x="35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0" name="Freeform 968"/>
              <p:cNvSpPr>
                <a:spLocks/>
              </p:cNvSpPr>
              <p:nvPr/>
            </p:nvSpPr>
            <p:spPr bwMode="auto">
              <a:xfrm>
                <a:off x="2034026" y="1745764"/>
                <a:ext cx="88900" cy="14288"/>
              </a:xfrm>
              <a:custGeom>
                <a:avLst/>
                <a:gdLst>
                  <a:gd name="T0" fmla="*/ 56 w 56"/>
                  <a:gd name="T1" fmla="*/ 0 h 9"/>
                  <a:gd name="T2" fmla="*/ 42 w 56"/>
                  <a:gd name="T3" fmla="*/ 4 h 9"/>
                  <a:gd name="T4" fmla="*/ 29 w 56"/>
                  <a:gd name="T5" fmla="*/ 6 h 9"/>
                  <a:gd name="T6" fmla="*/ 14 w 56"/>
                  <a:gd name="T7" fmla="*/ 5 h 9"/>
                  <a:gd name="T8" fmla="*/ 0 w 56"/>
                  <a:gd name="T9" fmla="*/ 2 h 9"/>
                  <a:gd name="T10" fmla="*/ 29 w 56"/>
                  <a:gd name="T11" fmla="*/ 8 h 9"/>
                  <a:gd name="T12" fmla="*/ 42 w 56"/>
                  <a:gd name="T13" fmla="*/ 7 h 9"/>
                  <a:gd name="T14" fmla="*/ 47 w 56"/>
                  <a:gd name="T15" fmla="*/ 6 h 9"/>
                  <a:gd name="T16" fmla="*/ 51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56" y="0"/>
                    </a:moveTo>
                    <a:cubicBezTo>
                      <a:pt x="54" y="3"/>
                      <a:pt x="46" y="3"/>
                      <a:pt x="42" y="4"/>
                    </a:cubicBezTo>
                    <a:cubicBezTo>
                      <a:pt x="37" y="5"/>
                      <a:pt x="34" y="6"/>
                      <a:pt x="29" y="6"/>
                    </a:cubicBezTo>
                    <a:cubicBezTo>
                      <a:pt x="24" y="6"/>
                      <a:pt x="19" y="6"/>
                      <a:pt x="14" y="5"/>
                    </a:cubicBezTo>
                    <a:cubicBezTo>
                      <a:pt x="9" y="4"/>
                      <a:pt x="3" y="4"/>
                      <a:pt x="0" y="2"/>
                    </a:cubicBezTo>
                    <a:cubicBezTo>
                      <a:pt x="7" y="9"/>
                      <a:pt x="20" y="8"/>
                      <a:pt x="29" y="8"/>
                    </a:cubicBezTo>
                    <a:cubicBezTo>
                      <a:pt x="33" y="8"/>
                      <a:pt x="38" y="7"/>
                      <a:pt x="42" y="7"/>
                    </a:cubicBezTo>
                    <a:cubicBezTo>
                      <a:pt x="45" y="7"/>
                      <a:pt x="44" y="7"/>
                      <a:pt x="47" y="6"/>
                    </a:cubicBezTo>
                    <a:cubicBezTo>
                      <a:pt x="48" y="5"/>
                      <a:pt x="49" y="3"/>
                      <a:pt x="5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1" name="Freeform 969"/>
              <p:cNvSpPr>
                <a:spLocks/>
              </p:cNvSpPr>
              <p:nvPr/>
            </p:nvSpPr>
            <p:spPr bwMode="auto">
              <a:xfrm>
                <a:off x="1994339" y="1666389"/>
                <a:ext cx="120650" cy="25400"/>
              </a:xfrm>
              <a:custGeom>
                <a:avLst/>
                <a:gdLst>
                  <a:gd name="T0" fmla="*/ 76 w 76"/>
                  <a:gd name="T1" fmla="*/ 0 h 15"/>
                  <a:gd name="T2" fmla="*/ 0 w 76"/>
                  <a:gd name="T3" fmla="*/ 3 h 15"/>
                  <a:gd name="T4" fmla="*/ 76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76" y="0"/>
                    </a:moveTo>
                    <a:cubicBezTo>
                      <a:pt x="76" y="0"/>
                      <a:pt x="40" y="12"/>
                      <a:pt x="0" y="3"/>
                    </a:cubicBezTo>
                    <a:cubicBezTo>
                      <a:pt x="0" y="3"/>
                      <a:pt x="37" y="15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970"/>
              <p:cNvSpPr>
                <a:spLocks/>
              </p:cNvSpPr>
              <p:nvPr/>
            </p:nvSpPr>
            <p:spPr bwMode="auto">
              <a:xfrm>
                <a:off x="1961001" y="1579076"/>
                <a:ext cx="125413" cy="23813"/>
              </a:xfrm>
              <a:custGeom>
                <a:avLst/>
                <a:gdLst>
                  <a:gd name="T0" fmla="*/ 78 w 78"/>
                  <a:gd name="T1" fmla="*/ 0 h 15"/>
                  <a:gd name="T2" fmla="*/ 0 w 78"/>
                  <a:gd name="T3" fmla="*/ 3 h 15"/>
                  <a:gd name="T4" fmla="*/ 78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78" y="0"/>
                    </a:moveTo>
                    <a:cubicBezTo>
                      <a:pt x="78" y="0"/>
                      <a:pt x="30" y="11"/>
                      <a:pt x="0" y="3"/>
                    </a:cubicBezTo>
                    <a:cubicBezTo>
                      <a:pt x="0" y="3"/>
                      <a:pt x="34" y="15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971"/>
              <p:cNvSpPr>
                <a:spLocks/>
              </p:cNvSpPr>
              <p:nvPr/>
            </p:nvSpPr>
            <p:spPr bwMode="auto">
              <a:xfrm>
                <a:off x="1967351" y="1499701"/>
                <a:ext cx="84138" cy="20638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6 h 13"/>
                  <a:gd name="T4" fmla="*/ 53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3" y="0"/>
                      <a:pt x="21" y="13"/>
                      <a:pt x="0" y="6"/>
                    </a:cubicBezTo>
                    <a:cubicBezTo>
                      <a:pt x="0" y="6"/>
                      <a:pt x="28" y="1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3" name="Freeform 1062"/>
              <p:cNvSpPr>
                <a:spLocks/>
              </p:cNvSpPr>
              <p:nvPr/>
            </p:nvSpPr>
            <p:spPr bwMode="auto">
              <a:xfrm>
                <a:off x="1813363" y="1355238"/>
                <a:ext cx="158750" cy="544513"/>
              </a:xfrm>
              <a:custGeom>
                <a:avLst/>
                <a:gdLst>
                  <a:gd name="T0" fmla="*/ 49 w 99"/>
                  <a:gd name="T1" fmla="*/ 340 h 340"/>
                  <a:gd name="T2" fmla="*/ 37 w 99"/>
                  <a:gd name="T3" fmla="*/ 324 h 340"/>
                  <a:gd name="T4" fmla="*/ 34 w 99"/>
                  <a:gd name="T5" fmla="*/ 305 h 340"/>
                  <a:gd name="T6" fmla="*/ 36 w 99"/>
                  <a:gd name="T7" fmla="*/ 291 h 340"/>
                  <a:gd name="T8" fmla="*/ 30 w 99"/>
                  <a:gd name="T9" fmla="*/ 286 h 340"/>
                  <a:gd name="T10" fmla="*/ 26 w 99"/>
                  <a:gd name="T11" fmla="*/ 272 h 340"/>
                  <a:gd name="T12" fmla="*/ 18 w 99"/>
                  <a:gd name="T13" fmla="*/ 259 h 340"/>
                  <a:gd name="T14" fmla="*/ 19 w 99"/>
                  <a:gd name="T15" fmla="*/ 239 h 340"/>
                  <a:gd name="T16" fmla="*/ 15 w 99"/>
                  <a:gd name="T17" fmla="*/ 213 h 340"/>
                  <a:gd name="T18" fmla="*/ 19 w 99"/>
                  <a:gd name="T19" fmla="*/ 199 h 340"/>
                  <a:gd name="T20" fmla="*/ 18 w 99"/>
                  <a:gd name="T21" fmla="*/ 175 h 340"/>
                  <a:gd name="T22" fmla="*/ 21 w 99"/>
                  <a:gd name="T23" fmla="*/ 156 h 340"/>
                  <a:gd name="T24" fmla="*/ 21 w 99"/>
                  <a:gd name="T25" fmla="*/ 124 h 340"/>
                  <a:gd name="T26" fmla="*/ 27 w 99"/>
                  <a:gd name="T27" fmla="*/ 90 h 340"/>
                  <a:gd name="T28" fmla="*/ 20 w 99"/>
                  <a:gd name="T29" fmla="*/ 79 h 340"/>
                  <a:gd name="T30" fmla="*/ 9 w 99"/>
                  <a:gd name="T31" fmla="*/ 63 h 340"/>
                  <a:gd name="T32" fmla="*/ 1 w 99"/>
                  <a:gd name="T33" fmla="*/ 51 h 340"/>
                  <a:gd name="T34" fmla="*/ 3 w 99"/>
                  <a:gd name="T35" fmla="*/ 27 h 340"/>
                  <a:gd name="T36" fmla="*/ 11 w 99"/>
                  <a:gd name="T37" fmla="*/ 7 h 340"/>
                  <a:gd name="T38" fmla="*/ 27 w 99"/>
                  <a:gd name="T39" fmla="*/ 5 h 340"/>
                  <a:gd name="T40" fmla="*/ 47 w 99"/>
                  <a:gd name="T41" fmla="*/ 7 h 340"/>
                  <a:gd name="T42" fmla="*/ 52 w 99"/>
                  <a:gd name="T43" fmla="*/ 7 h 340"/>
                  <a:gd name="T44" fmla="*/ 72 w 99"/>
                  <a:gd name="T45" fmla="*/ 5 h 340"/>
                  <a:gd name="T46" fmla="*/ 88 w 99"/>
                  <a:gd name="T47" fmla="*/ 7 h 340"/>
                  <a:gd name="T48" fmla="*/ 96 w 99"/>
                  <a:gd name="T49" fmla="*/ 27 h 340"/>
                  <a:gd name="T50" fmla="*/ 98 w 99"/>
                  <a:gd name="T51" fmla="*/ 51 h 340"/>
                  <a:gd name="T52" fmla="*/ 90 w 99"/>
                  <a:gd name="T53" fmla="*/ 63 h 340"/>
                  <a:gd name="T54" fmla="*/ 79 w 99"/>
                  <a:gd name="T55" fmla="*/ 79 h 340"/>
                  <a:gd name="T56" fmla="*/ 72 w 99"/>
                  <a:gd name="T57" fmla="*/ 90 h 340"/>
                  <a:gd name="T58" fmla="*/ 78 w 99"/>
                  <a:gd name="T59" fmla="*/ 124 h 340"/>
                  <a:gd name="T60" fmla="*/ 78 w 99"/>
                  <a:gd name="T61" fmla="*/ 156 h 340"/>
                  <a:gd name="T62" fmla="*/ 81 w 99"/>
                  <a:gd name="T63" fmla="*/ 175 h 340"/>
                  <a:gd name="T64" fmla="*/ 80 w 99"/>
                  <a:gd name="T65" fmla="*/ 199 h 340"/>
                  <a:gd name="T66" fmla="*/ 84 w 99"/>
                  <a:gd name="T67" fmla="*/ 213 h 340"/>
                  <a:gd name="T68" fmla="*/ 79 w 99"/>
                  <a:gd name="T69" fmla="*/ 239 h 340"/>
                  <a:gd name="T70" fmla="*/ 81 w 99"/>
                  <a:gd name="T71" fmla="*/ 259 h 340"/>
                  <a:gd name="T72" fmla="*/ 73 w 99"/>
                  <a:gd name="T73" fmla="*/ 272 h 340"/>
                  <a:gd name="T74" fmla="*/ 69 w 99"/>
                  <a:gd name="T75" fmla="*/ 286 h 340"/>
                  <a:gd name="T76" fmla="*/ 63 w 99"/>
                  <a:gd name="T77" fmla="*/ 291 h 340"/>
                  <a:gd name="T78" fmla="*/ 65 w 99"/>
                  <a:gd name="T79" fmla="*/ 305 h 340"/>
                  <a:gd name="T80" fmla="*/ 61 w 99"/>
                  <a:gd name="T81" fmla="*/ 324 h 340"/>
                  <a:gd name="T82" fmla="*/ 50 w 99"/>
                  <a:gd name="T83" fmla="*/ 340 h 340"/>
                  <a:gd name="T84" fmla="*/ 49 w 99"/>
                  <a:gd name="T8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340">
                    <a:moveTo>
                      <a:pt x="49" y="340"/>
                    </a:moveTo>
                    <a:cubicBezTo>
                      <a:pt x="49" y="340"/>
                      <a:pt x="44" y="331"/>
                      <a:pt x="37" y="324"/>
                    </a:cubicBezTo>
                    <a:cubicBezTo>
                      <a:pt x="31" y="317"/>
                      <a:pt x="33" y="310"/>
                      <a:pt x="34" y="305"/>
                    </a:cubicBezTo>
                    <a:cubicBezTo>
                      <a:pt x="34" y="300"/>
                      <a:pt x="36" y="291"/>
                      <a:pt x="36" y="291"/>
                    </a:cubicBezTo>
                    <a:cubicBezTo>
                      <a:pt x="36" y="291"/>
                      <a:pt x="31" y="288"/>
                      <a:pt x="30" y="286"/>
                    </a:cubicBezTo>
                    <a:cubicBezTo>
                      <a:pt x="28" y="284"/>
                      <a:pt x="28" y="276"/>
                      <a:pt x="26" y="272"/>
                    </a:cubicBezTo>
                    <a:cubicBezTo>
                      <a:pt x="24" y="268"/>
                      <a:pt x="21" y="264"/>
                      <a:pt x="18" y="259"/>
                    </a:cubicBezTo>
                    <a:cubicBezTo>
                      <a:pt x="15" y="255"/>
                      <a:pt x="16" y="247"/>
                      <a:pt x="19" y="239"/>
                    </a:cubicBezTo>
                    <a:cubicBezTo>
                      <a:pt x="22" y="231"/>
                      <a:pt x="15" y="219"/>
                      <a:pt x="15" y="213"/>
                    </a:cubicBezTo>
                    <a:cubicBezTo>
                      <a:pt x="15" y="207"/>
                      <a:pt x="18" y="205"/>
                      <a:pt x="19" y="199"/>
                    </a:cubicBezTo>
                    <a:cubicBezTo>
                      <a:pt x="20" y="192"/>
                      <a:pt x="19" y="181"/>
                      <a:pt x="18" y="175"/>
                    </a:cubicBezTo>
                    <a:cubicBezTo>
                      <a:pt x="16" y="169"/>
                      <a:pt x="21" y="162"/>
                      <a:pt x="21" y="156"/>
                    </a:cubicBezTo>
                    <a:cubicBezTo>
                      <a:pt x="22" y="151"/>
                      <a:pt x="23" y="134"/>
                      <a:pt x="21" y="124"/>
                    </a:cubicBezTo>
                    <a:cubicBezTo>
                      <a:pt x="19" y="115"/>
                      <a:pt x="30" y="90"/>
                      <a:pt x="27" y="90"/>
                    </a:cubicBezTo>
                    <a:cubicBezTo>
                      <a:pt x="24" y="90"/>
                      <a:pt x="22" y="82"/>
                      <a:pt x="20" y="79"/>
                    </a:cubicBezTo>
                    <a:cubicBezTo>
                      <a:pt x="18" y="75"/>
                      <a:pt x="15" y="69"/>
                      <a:pt x="9" y="63"/>
                    </a:cubicBezTo>
                    <a:cubicBezTo>
                      <a:pt x="2" y="56"/>
                      <a:pt x="1" y="56"/>
                      <a:pt x="1" y="51"/>
                    </a:cubicBezTo>
                    <a:cubicBezTo>
                      <a:pt x="1" y="45"/>
                      <a:pt x="0" y="31"/>
                      <a:pt x="3" y="27"/>
                    </a:cubicBezTo>
                    <a:cubicBezTo>
                      <a:pt x="6" y="24"/>
                      <a:pt x="7" y="13"/>
                      <a:pt x="11" y="7"/>
                    </a:cubicBezTo>
                    <a:cubicBezTo>
                      <a:pt x="15" y="0"/>
                      <a:pt x="19" y="4"/>
                      <a:pt x="27" y="5"/>
                    </a:cubicBezTo>
                    <a:cubicBezTo>
                      <a:pt x="35" y="6"/>
                      <a:pt x="40" y="7"/>
                      <a:pt x="47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8" y="7"/>
                      <a:pt x="64" y="6"/>
                      <a:pt x="72" y="5"/>
                    </a:cubicBezTo>
                    <a:cubicBezTo>
                      <a:pt x="79" y="4"/>
                      <a:pt x="84" y="0"/>
                      <a:pt x="88" y="7"/>
                    </a:cubicBezTo>
                    <a:cubicBezTo>
                      <a:pt x="92" y="13"/>
                      <a:pt x="93" y="24"/>
                      <a:pt x="96" y="27"/>
                    </a:cubicBezTo>
                    <a:cubicBezTo>
                      <a:pt x="99" y="31"/>
                      <a:pt x="98" y="45"/>
                      <a:pt x="98" y="51"/>
                    </a:cubicBezTo>
                    <a:cubicBezTo>
                      <a:pt x="98" y="56"/>
                      <a:pt x="97" y="56"/>
                      <a:pt x="90" y="63"/>
                    </a:cubicBezTo>
                    <a:cubicBezTo>
                      <a:pt x="84" y="69"/>
                      <a:pt x="81" y="75"/>
                      <a:pt x="79" y="79"/>
                    </a:cubicBezTo>
                    <a:cubicBezTo>
                      <a:pt x="77" y="82"/>
                      <a:pt x="75" y="90"/>
                      <a:pt x="72" y="90"/>
                    </a:cubicBezTo>
                    <a:cubicBezTo>
                      <a:pt x="69" y="90"/>
                      <a:pt x="79" y="115"/>
                      <a:pt x="78" y="124"/>
                    </a:cubicBezTo>
                    <a:cubicBezTo>
                      <a:pt x="76" y="134"/>
                      <a:pt x="77" y="151"/>
                      <a:pt x="78" y="156"/>
                    </a:cubicBezTo>
                    <a:cubicBezTo>
                      <a:pt x="78" y="162"/>
                      <a:pt x="83" y="169"/>
                      <a:pt x="81" y="175"/>
                    </a:cubicBezTo>
                    <a:cubicBezTo>
                      <a:pt x="80" y="181"/>
                      <a:pt x="79" y="192"/>
                      <a:pt x="80" y="199"/>
                    </a:cubicBezTo>
                    <a:cubicBezTo>
                      <a:pt x="81" y="205"/>
                      <a:pt x="84" y="207"/>
                      <a:pt x="84" y="213"/>
                    </a:cubicBezTo>
                    <a:cubicBezTo>
                      <a:pt x="84" y="219"/>
                      <a:pt x="76" y="231"/>
                      <a:pt x="79" y="239"/>
                    </a:cubicBezTo>
                    <a:cubicBezTo>
                      <a:pt x="82" y="247"/>
                      <a:pt x="84" y="255"/>
                      <a:pt x="81" y="259"/>
                    </a:cubicBezTo>
                    <a:cubicBezTo>
                      <a:pt x="78" y="264"/>
                      <a:pt x="75" y="268"/>
                      <a:pt x="73" y="272"/>
                    </a:cubicBezTo>
                    <a:cubicBezTo>
                      <a:pt x="71" y="276"/>
                      <a:pt x="71" y="284"/>
                      <a:pt x="69" y="286"/>
                    </a:cubicBezTo>
                    <a:cubicBezTo>
                      <a:pt x="67" y="288"/>
                      <a:pt x="63" y="291"/>
                      <a:pt x="63" y="291"/>
                    </a:cubicBezTo>
                    <a:cubicBezTo>
                      <a:pt x="63" y="291"/>
                      <a:pt x="64" y="300"/>
                      <a:pt x="65" y="305"/>
                    </a:cubicBezTo>
                    <a:cubicBezTo>
                      <a:pt x="66" y="310"/>
                      <a:pt x="68" y="317"/>
                      <a:pt x="61" y="324"/>
                    </a:cubicBezTo>
                    <a:cubicBezTo>
                      <a:pt x="55" y="331"/>
                      <a:pt x="50" y="340"/>
                      <a:pt x="50" y="340"/>
                    </a:cubicBezTo>
                    <a:lnTo>
                      <a:pt x="49" y="34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4" name="Freeform 1063"/>
              <p:cNvSpPr>
                <a:spLocks noEditPoints="1"/>
              </p:cNvSpPr>
              <p:nvPr/>
            </p:nvSpPr>
            <p:spPr bwMode="auto">
              <a:xfrm>
                <a:off x="1834001" y="1358413"/>
                <a:ext cx="136525" cy="541338"/>
              </a:xfrm>
              <a:custGeom>
                <a:avLst/>
                <a:gdLst>
                  <a:gd name="T0" fmla="*/ 33 w 85"/>
                  <a:gd name="T1" fmla="*/ 5 h 338"/>
                  <a:gd name="T2" fmla="*/ 31 w 85"/>
                  <a:gd name="T3" fmla="*/ 5 h 338"/>
                  <a:gd name="T4" fmla="*/ 35 w 85"/>
                  <a:gd name="T5" fmla="*/ 5 h 338"/>
                  <a:gd name="T6" fmla="*/ 33 w 85"/>
                  <a:gd name="T7" fmla="*/ 5 h 338"/>
                  <a:gd name="T8" fmla="*/ 82 w 85"/>
                  <a:gd name="T9" fmla="*/ 26 h 338"/>
                  <a:gd name="T10" fmla="*/ 74 w 85"/>
                  <a:gd name="T11" fmla="*/ 5 h 338"/>
                  <a:gd name="T12" fmla="*/ 63 w 85"/>
                  <a:gd name="T13" fmla="*/ 2 h 338"/>
                  <a:gd name="T14" fmla="*/ 66 w 85"/>
                  <a:gd name="T15" fmla="*/ 5 h 338"/>
                  <a:gd name="T16" fmla="*/ 74 w 85"/>
                  <a:gd name="T17" fmla="*/ 26 h 338"/>
                  <a:gd name="T18" fmla="*/ 76 w 85"/>
                  <a:gd name="T19" fmla="*/ 49 h 338"/>
                  <a:gd name="T20" fmla="*/ 68 w 85"/>
                  <a:gd name="T21" fmla="*/ 61 h 338"/>
                  <a:gd name="T22" fmla="*/ 57 w 85"/>
                  <a:gd name="T23" fmla="*/ 77 h 338"/>
                  <a:gd name="T24" fmla="*/ 49 w 85"/>
                  <a:gd name="T25" fmla="*/ 89 h 338"/>
                  <a:gd name="T26" fmla="*/ 55 w 85"/>
                  <a:gd name="T27" fmla="*/ 123 h 338"/>
                  <a:gd name="T28" fmla="*/ 55 w 85"/>
                  <a:gd name="T29" fmla="*/ 155 h 338"/>
                  <a:gd name="T30" fmla="*/ 59 w 85"/>
                  <a:gd name="T31" fmla="*/ 173 h 338"/>
                  <a:gd name="T32" fmla="*/ 58 w 85"/>
                  <a:gd name="T33" fmla="*/ 197 h 338"/>
                  <a:gd name="T34" fmla="*/ 61 w 85"/>
                  <a:gd name="T35" fmla="*/ 212 h 338"/>
                  <a:gd name="T36" fmla="*/ 57 w 85"/>
                  <a:gd name="T37" fmla="*/ 237 h 338"/>
                  <a:gd name="T38" fmla="*/ 59 w 85"/>
                  <a:gd name="T39" fmla="*/ 258 h 338"/>
                  <a:gd name="T40" fmla="*/ 51 w 85"/>
                  <a:gd name="T41" fmla="*/ 270 h 338"/>
                  <a:gd name="T42" fmla="*/ 47 w 85"/>
                  <a:gd name="T43" fmla="*/ 284 h 338"/>
                  <a:gd name="T44" fmla="*/ 40 w 85"/>
                  <a:gd name="T45" fmla="*/ 289 h 338"/>
                  <a:gd name="T46" fmla="*/ 43 w 85"/>
                  <a:gd name="T47" fmla="*/ 303 h 338"/>
                  <a:gd name="T48" fmla="*/ 39 w 85"/>
                  <a:gd name="T49" fmla="*/ 323 h 338"/>
                  <a:gd name="T50" fmla="*/ 31 w 85"/>
                  <a:gd name="T51" fmla="*/ 332 h 338"/>
                  <a:gd name="T52" fmla="*/ 35 w 85"/>
                  <a:gd name="T53" fmla="*/ 338 h 338"/>
                  <a:gd name="T54" fmla="*/ 36 w 85"/>
                  <a:gd name="T55" fmla="*/ 338 h 338"/>
                  <a:gd name="T56" fmla="*/ 48 w 85"/>
                  <a:gd name="T57" fmla="*/ 323 h 338"/>
                  <a:gd name="T58" fmla="*/ 51 w 85"/>
                  <a:gd name="T59" fmla="*/ 303 h 338"/>
                  <a:gd name="T60" fmla="*/ 49 w 85"/>
                  <a:gd name="T61" fmla="*/ 289 h 338"/>
                  <a:gd name="T62" fmla="*/ 55 w 85"/>
                  <a:gd name="T63" fmla="*/ 284 h 338"/>
                  <a:gd name="T64" fmla="*/ 59 w 85"/>
                  <a:gd name="T65" fmla="*/ 270 h 338"/>
                  <a:gd name="T66" fmla="*/ 67 w 85"/>
                  <a:gd name="T67" fmla="*/ 258 h 338"/>
                  <a:gd name="T68" fmla="*/ 66 w 85"/>
                  <a:gd name="T69" fmla="*/ 237 h 338"/>
                  <a:gd name="T70" fmla="*/ 70 w 85"/>
                  <a:gd name="T71" fmla="*/ 212 h 338"/>
                  <a:gd name="T72" fmla="*/ 66 w 85"/>
                  <a:gd name="T73" fmla="*/ 197 h 338"/>
                  <a:gd name="T74" fmla="*/ 67 w 85"/>
                  <a:gd name="T75" fmla="*/ 173 h 338"/>
                  <a:gd name="T76" fmla="*/ 64 w 85"/>
                  <a:gd name="T77" fmla="*/ 155 h 338"/>
                  <a:gd name="T78" fmla="*/ 64 w 85"/>
                  <a:gd name="T79" fmla="*/ 123 h 338"/>
                  <a:gd name="T80" fmla="*/ 58 w 85"/>
                  <a:gd name="T81" fmla="*/ 89 h 338"/>
                  <a:gd name="T82" fmla="*/ 65 w 85"/>
                  <a:gd name="T83" fmla="*/ 77 h 338"/>
                  <a:gd name="T84" fmla="*/ 76 w 85"/>
                  <a:gd name="T85" fmla="*/ 61 h 338"/>
                  <a:gd name="T86" fmla="*/ 84 w 85"/>
                  <a:gd name="T87" fmla="*/ 49 h 338"/>
                  <a:gd name="T88" fmla="*/ 82 w 85"/>
                  <a:gd name="T89" fmla="*/ 26 h 338"/>
                  <a:gd name="T90" fmla="*/ 0 w 85"/>
                  <a:gd name="T91" fmla="*/ 2 h 338"/>
                  <a:gd name="T92" fmla="*/ 5 w 85"/>
                  <a:gd name="T93" fmla="*/ 3 h 338"/>
                  <a:gd name="T94" fmla="*/ 25 w 85"/>
                  <a:gd name="T95" fmla="*/ 5 h 338"/>
                  <a:gd name="T96" fmla="*/ 28 w 85"/>
                  <a:gd name="T97" fmla="*/ 5 h 338"/>
                  <a:gd name="T98" fmla="*/ 13 w 85"/>
                  <a:gd name="T99" fmla="*/ 3 h 338"/>
                  <a:gd name="T100" fmla="*/ 0 w 85"/>
                  <a:gd name="T101" fmla="*/ 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338">
                    <a:moveTo>
                      <a:pt x="33" y="5"/>
                    </a:moveTo>
                    <a:cubicBezTo>
                      <a:pt x="33" y="5"/>
                      <a:pt x="32" y="5"/>
                      <a:pt x="31" y="5"/>
                    </a:cubicBezTo>
                    <a:cubicBezTo>
                      <a:pt x="33" y="5"/>
                      <a:pt x="34" y="5"/>
                      <a:pt x="35" y="5"/>
                    </a:cubicBezTo>
                    <a:lnTo>
                      <a:pt x="33" y="5"/>
                    </a:lnTo>
                    <a:close/>
                    <a:moveTo>
                      <a:pt x="82" y="26"/>
                    </a:moveTo>
                    <a:cubicBezTo>
                      <a:pt x="79" y="22"/>
                      <a:pt x="78" y="12"/>
                      <a:pt x="74" y="5"/>
                    </a:cubicBezTo>
                    <a:cubicBezTo>
                      <a:pt x="71" y="0"/>
                      <a:pt x="68" y="1"/>
                      <a:pt x="63" y="2"/>
                    </a:cubicBezTo>
                    <a:cubicBezTo>
                      <a:pt x="64" y="3"/>
                      <a:pt x="65" y="4"/>
                      <a:pt x="66" y="5"/>
                    </a:cubicBezTo>
                    <a:cubicBezTo>
                      <a:pt x="70" y="12"/>
                      <a:pt x="71" y="22"/>
                      <a:pt x="74" y="26"/>
                    </a:cubicBezTo>
                    <a:cubicBezTo>
                      <a:pt x="77" y="29"/>
                      <a:pt x="76" y="44"/>
                      <a:pt x="76" y="49"/>
                    </a:cubicBezTo>
                    <a:cubicBezTo>
                      <a:pt x="76" y="54"/>
                      <a:pt x="75" y="54"/>
                      <a:pt x="68" y="61"/>
                    </a:cubicBezTo>
                    <a:cubicBezTo>
                      <a:pt x="61" y="68"/>
                      <a:pt x="58" y="74"/>
                      <a:pt x="57" y="77"/>
                    </a:cubicBezTo>
                    <a:cubicBezTo>
                      <a:pt x="55" y="81"/>
                      <a:pt x="52" y="89"/>
                      <a:pt x="49" y="89"/>
                    </a:cubicBezTo>
                    <a:cubicBezTo>
                      <a:pt x="46" y="89"/>
                      <a:pt x="57" y="113"/>
                      <a:pt x="55" y="123"/>
                    </a:cubicBezTo>
                    <a:cubicBezTo>
                      <a:pt x="54" y="132"/>
                      <a:pt x="55" y="150"/>
                      <a:pt x="55" y="155"/>
                    </a:cubicBezTo>
                    <a:cubicBezTo>
                      <a:pt x="56" y="160"/>
                      <a:pt x="60" y="167"/>
                      <a:pt x="59" y="173"/>
                    </a:cubicBezTo>
                    <a:cubicBezTo>
                      <a:pt x="58" y="179"/>
                      <a:pt x="57" y="191"/>
                      <a:pt x="58" y="197"/>
                    </a:cubicBezTo>
                    <a:cubicBezTo>
                      <a:pt x="59" y="204"/>
                      <a:pt x="61" y="206"/>
                      <a:pt x="61" y="212"/>
                    </a:cubicBezTo>
                    <a:cubicBezTo>
                      <a:pt x="61" y="218"/>
                      <a:pt x="54" y="229"/>
                      <a:pt x="57" y="237"/>
                    </a:cubicBezTo>
                    <a:cubicBezTo>
                      <a:pt x="60" y="246"/>
                      <a:pt x="62" y="253"/>
                      <a:pt x="59" y="258"/>
                    </a:cubicBezTo>
                    <a:cubicBezTo>
                      <a:pt x="56" y="263"/>
                      <a:pt x="52" y="266"/>
                      <a:pt x="51" y="270"/>
                    </a:cubicBezTo>
                    <a:cubicBezTo>
                      <a:pt x="49" y="275"/>
                      <a:pt x="49" y="282"/>
                      <a:pt x="47" y="284"/>
                    </a:cubicBezTo>
                    <a:cubicBezTo>
                      <a:pt x="45" y="286"/>
                      <a:pt x="40" y="289"/>
                      <a:pt x="40" y="289"/>
                    </a:cubicBezTo>
                    <a:cubicBezTo>
                      <a:pt x="40" y="289"/>
                      <a:pt x="42" y="298"/>
                      <a:pt x="43" y="303"/>
                    </a:cubicBezTo>
                    <a:cubicBezTo>
                      <a:pt x="43" y="309"/>
                      <a:pt x="46" y="315"/>
                      <a:pt x="39" y="323"/>
                    </a:cubicBezTo>
                    <a:cubicBezTo>
                      <a:pt x="36" y="326"/>
                      <a:pt x="33" y="329"/>
                      <a:pt x="31" y="332"/>
                    </a:cubicBezTo>
                    <a:cubicBezTo>
                      <a:pt x="34" y="336"/>
                      <a:pt x="35" y="338"/>
                      <a:pt x="35" y="338"/>
                    </a:cubicBezTo>
                    <a:cubicBezTo>
                      <a:pt x="36" y="338"/>
                      <a:pt x="36" y="338"/>
                      <a:pt x="36" y="338"/>
                    </a:cubicBezTo>
                    <a:cubicBezTo>
                      <a:pt x="36" y="338"/>
                      <a:pt x="41" y="330"/>
                      <a:pt x="48" y="323"/>
                    </a:cubicBezTo>
                    <a:cubicBezTo>
                      <a:pt x="54" y="315"/>
                      <a:pt x="52" y="309"/>
                      <a:pt x="51" y="303"/>
                    </a:cubicBezTo>
                    <a:cubicBezTo>
                      <a:pt x="51" y="298"/>
                      <a:pt x="49" y="289"/>
                      <a:pt x="49" y="289"/>
                    </a:cubicBezTo>
                    <a:cubicBezTo>
                      <a:pt x="49" y="289"/>
                      <a:pt x="54" y="286"/>
                      <a:pt x="55" y="284"/>
                    </a:cubicBezTo>
                    <a:cubicBezTo>
                      <a:pt x="57" y="282"/>
                      <a:pt x="57" y="275"/>
                      <a:pt x="59" y="270"/>
                    </a:cubicBezTo>
                    <a:cubicBezTo>
                      <a:pt x="61" y="266"/>
                      <a:pt x="64" y="263"/>
                      <a:pt x="67" y="258"/>
                    </a:cubicBezTo>
                    <a:cubicBezTo>
                      <a:pt x="70" y="253"/>
                      <a:pt x="69" y="246"/>
                      <a:pt x="66" y="237"/>
                    </a:cubicBezTo>
                    <a:cubicBezTo>
                      <a:pt x="63" y="229"/>
                      <a:pt x="70" y="218"/>
                      <a:pt x="70" y="212"/>
                    </a:cubicBezTo>
                    <a:cubicBezTo>
                      <a:pt x="70" y="206"/>
                      <a:pt x="67" y="204"/>
                      <a:pt x="66" y="197"/>
                    </a:cubicBezTo>
                    <a:cubicBezTo>
                      <a:pt x="65" y="191"/>
                      <a:pt x="66" y="179"/>
                      <a:pt x="67" y="173"/>
                    </a:cubicBezTo>
                    <a:cubicBezTo>
                      <a:pt x="69" y="167"/>
                      <a:pt x="64" y="160"/>
                      <a:pt x="64" y="155"/>
                    </a:cubicBezTo>
                    <a:cubicBezTo>
                      <a:pt x="63" y="150"/>
                      <a:pt x="62" y="132"/>
                      <a:pt x="64" y="123"/>
                    </a:cubicBezTo>
                    <a:cubicBezTo>
                      <a:pt x="66" y="113"/>
                      <a:pt x="55" y="89"/>
                      <a:pt x="58" y="89"/>
                    </a:cubicBezTo>
                    <a:cubicBezTo>
                      <a:pt x="61" y="89"/>
                      <a:pt x="63" y="81"/>
                      <a:pt x="65" y="77"/>
                    </a:cubicBezTo>
                    <a:cubicBezTo>
                      <a:pt x="67" y="74"/>
                      <a:pt x="70" y="68"/>
                      <a:pt x="76" y="61"/>
                    </a:cubicBezTo>
                    <a:cubicBezTo>
                      <a:pt x="83" y="54"/>
                      <a:pt x="84" y="54"/>
                      <a:pt x="84" y="49"/>
                    </a:cubicBezTo>
                    <a:cubicBezTo>
                      <a:pt x="84" y="44"/>
                      <a:pt x="85" y="29"/>
                      <a:pt x="82" y="26"/>
                    </a:cubicBezTo>
                    <a:close/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13" y="4"/>
                      <a:pt x="18" y="6"/>
                      <a:pt x="25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3" y="5"/>
                      <a:pt x="19" y="4"/>
                      <a:pt x="13" y="3"/>
                    </a:cubicBezTo>
                    <a:cubicBezTo>
                      <a:pt x="7" y="3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5" name="Freeform 1064"/>
              <p:cNvSpPr>
                <a:spLocks/>
              </p:cNvSpPr>
              <p:nvPr/>
            </p:nvSpPr>
            <p:spPr bwMode="auto">
              <a:xfrm>
                <a:off x="1810188" y="1358413"/>
                <a:ext cx="161925" cy="544513"/>
              </a:xfrm>
              <a:custGeom>
                <a:avLst/>
                <a:gdLst>
                  <a:gd name="T0" fmla="*/ 36 w 101"/>
                  <a:gd name="T1" fmla="*/ 304 h 340"/>
                  <a:gd name="T2" fmla="*/ 36 w 101"/>
                  <a:gd name="T3" fmla="*/ 286 h 340"/>
                  <a:gd name="T4" fmla="*/ 20 w 101"/>
                  <a:gd name="T5" fmla="*/ 257 h 340"/>
                  <a:gd name="T6" fmla="*/ 18 w 101"/>
                  <a:gd name="T7" fmla="*/ 212 h 340"/>
                  <a:gd name="T8" fmla="*/ 20 w 101"/>
                  <a:gd name="T9" fmla="*/ 171 h 340"/>
                  <a:gd name="T10" fmla="*/ 24 w 101"/>
                  <a:gd name="T11" fmla="*/ 120 h 340"/>
                  <a:gd name="T12" fmla="*/ 29 w 101"/>
                  <a:gd name="T13" fmla="*/ 87 h 340"/>
                  <a:gd name="T14" fmla="*/ 22 w 101"/>
                  <a:gd name="T15" fmla="*/ 76 h 340"/>
                  <a:gd name="T16" fmla="*/ 3 w 101"/>
                  <a:gd name="T17" fmla="*/ 38 h 340"/>
                  <a:gd name="T18" fmla="*/ 16 w 101"/>
                  <a:gd name="T19" fmla="*/ 4 h 340"/>
                  <a:gd name="T20" fmla="*/ 48 w 101"/>
                  <a:gd name="T21" fmla="*/ 5 h 340"/>
                  <a:gd name="T22" fmla="*/ 56 w 101"/>
                  <a:gd name="T23" fmla="*/ 7 h 340"/>
                  <a:gd name="T24" fmla="*/ 92 w 101"/>
                  <a:gd name="T25" fmla="*/ 17 h 340"/>
                  <a:gd name="T26" fmla="*/ 98 w 101"/>
                  <a:gd name="T27" fmla="*/ 49 h 340"/>
                  <a:gd name="T28" fmla="*/ 76 w 101"/>
                  <a:gd name="T29" fmla="*/ 83 h 340"/>
                  <a:gd name="T30" fmla="*/ 71 w 101"/>
                  <a:gd name="T31" fmla="*/ 89 h 340"/>
                  <a:gd name="T32" fmla="*/ 77 w 101"/>
                  <a:gd name="T33" fmla="*/ 123 h 340"/>
                  <a:gd name="T34" fmla="*/ 81 w 101"/>
                  <a:gd name="T35" fmla="*/ 173 h 340"/>
                  <a:gd name="T36" fmla="*/ 81 w 101"/>
                  <a:gd name="T37" fmla="*/ 221 h 340"/>
                  <a:gd name="T38" fmla="*/ 73 w 101"/>
                  <a:gd name="T39" fmla="*/ 270 h 340"/>
                  <a:gd name="T40" fmla="*/ 63 w 101"/>
                  <a:gd name="T41" fmla="*/ 288 h 340"/>
                  <a:gd name="T42" fmla="*/ 66 w 101"/>
                  <a:gd name="T43" fmla="*/ 312 h 340"/>
                  <a:gd name="T44" fmla="*/ 51 w 101"/>
                  <a:gd name="T45" fmla="*/ 337 h 340"/>
                  <a:gd name="T46" fmla="*/ 51 w 101"/>
                  <a:gd name="T47" fmla="*/ 340 h 340"/>
                  <a:gd name="T48" fmla="*/ 69 w 101"/>
                  <a:gd name="T49" fmla="*/ 312 h 340"/>
                  <a:gd name="T50" fmla="*/ 67 w 101"/>
                  <a:gd name="T51" fmla="*/ 289 h 340"/>
                  <a:gd name="T52" fmla="*/ 84 w 101"/>
                  <a:gd name="T53" fmla="*/ 259 h 340"/>
                  <a:gd name="T54" fmla="*/ 86 w 101"/>
                  <a:gd name="T55" fmla="*/ 212 h 340"/>
                  <a:gd name="T56" fmla="*/ 84 w 101"/>
                  <a:gd name="T57" fmla="*/ 171 h 340"/>
                  <a:gd name="T58" fmla="*/ 81 w 101"/>
                  <a:gd name="T59" fmla="*/ 120 h 340"/>
                  <a:gd name="T60" fmla="*/ 74 w 101"/>
                  <a:gd name="T61" fmla="*/ 89 h 340"/>
                  <a:gd name="T62" fmla="*/ 74 w 101"/>
                  <a:gd name="T63" fmla="*/ 90 h 340"/>
                  <a:gd name="T64" fmla="*/ 73 w 101"/>
                  <a:gd name="T65" fmla="*/ 90 h 340"/>
                  <a:gd name="T66" fmla="*/ 93 w 101"/>
                  <a:gd name="T67" fmla="*/ 62 h 340"/>
                  <a:gd name="T68" fmla="*/ 101 w 101"/>
                  <a:gd name="T69" fmla="*/ 31 h 340"/>
                  <a:gd name="T70" fmla="*/ 83 w 101"/>
                  <a:gd name="T71" fmla="*/ 0 h 340"/>
                  <a:gd name="T72" fmla="*/ 48 w 101"/>
                  <a:gd name="T73" fmla="*/ 4 h 340"/>
                  <a:gd name="T74" fmla="*/ 18 w 101"/>
                  <a:gd name="T75" fmla="*/ 0 h 340"/>
                  <a:gd name="T76" fmla="*/ 3 w 101"/>
                  <a:gd name="T77" fmla="*/ 25 h 340"/>
                  <a:gd name="T78" fmla="*/ 3 w 101"/>
                  <a:gd name="T79" fmla="*/ 57 h 340"/>
                  <a:gd name="T80" fmla="*/ 26 w 101"/>
                  <a:gd name="T81" fmla="*/ 89 h 340"/>
                  <a:gd name="T82" fmla="*/ 28 w 101"/>
                  <a:gd name="T83" fmla="*/ 89 h 340"/>
                  <a:gd name="T84" fmla="*/ 28 w 101"/>
                  <a:gd name="T85" fmla="*/ 89 h 340"/>
                  <a:gd name="T86" fmla="*/ 27 w 101"/>
                  <a:gd name="T87" fmla="*/ 89 h 340"/>
                  <a:gd name="T88" fmla="*/ 21 w 101"/>
                  <a:gd name="T89" fmla="*/ 120 h 340"/>
                  <a:gd name="T90" fmla="*/ 17 w 101"/>
                  <a:gd name="T91" fmla="*/ 171 h 340"/>
                  <a:gd name="T92" fmla="*/ 15 w 101"/>
                  <a:gd name="T93" fmla="*/ 212 h 340"/>
                  <a:gd name="T94" fmla="*/ 18 w 101"/>
                  <a:gd name="T95" fmla="*/ 259 h 340"/>
                  <a:gd name="T96" fmla="*/ 34 w 101"/>
                  <a:gd name="T97" fmla="*/ 289 h 340"/>
                  <a:gd name="T98" fmla="*/ 33 w 101"/>
                  <a:gd name="T99" fmla="*/ 312 h 340"/>
                  <a:gd name="T100" fmla="*/ 50 w 101"/>
                  <a:gd name="T101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" h="340">
                    <a:moveTo>
                      <a:pt x="50" y="338"/>
                    </a:move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7"/>
                      <a:pt x="46" y="329"/>
                      <a:pt x="40" y="322"/>
                    </a:cubicBezTo>
                    <a:cubicBezTo>
                      <a:pt x="36" y="318"/>
                      <a:pt x="36" y="315"/>
                      <a:pt x="36" y="312"/>
                    </a:cubicBezTo>
                    <a:cubicBezTo>
                      <a:pt x="36" y="309"/>
                      <a:pt x="36" y="306"/>
                      <a:pt x="36" y="304"/>
                    </a:cubicBezTo>
                    <a:cubicBezTo>
                      <a:pt x="37" y="301"/>
                      <a:pt x="37" y="297"/>
                      <a:pt x="38" y="294"/>
                    </a:cubicBezTo>
                    <a:cubicBezTo>
                      <a:pt x="38" y="292"/>
                      <a:pt x="39" y="289"/>
                      <a:pt x="39" y="289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8" y="288"/>
                      <a:pt x="38" y="288"/>
                      <a:pt x="38" y="288"/>
                    </a:cubicBezTo>
                    <a:cubicBezTo>
                      <a:pt x="38" y="288"/>
                      <a:pt x="37" y="287"/>
                      <a:pt x="36" y="286"/>
                    </a:cubicBezTo>
                    <a:cubicBezTo>
                      <a:pt x="34" y="285"/>
                      <a:pt x="33" y="284"/>
                      <a:pt x="32" y="283"/>
                    </a:cubicBezTo>
                    <a:cubicBezTo>
                      <a:pt x="32" y="283"/>
                      <a:pt x="31" y="282"/>
                      <a:pt x="31" y="282"/>
                    </a:cubicBezTo>
                    <a:cubicBezTo>
                      <a:pt x="31" y="280"/>
                      <a:pt x="30" y="278"/>
                      <a:pt x="30" y="276"/>
                    </a:cubicBezTo>
                    <a:cubicBezTo>
                      <a:pt x="30" y="274"/>
                      <a:pt x="29" y="272"/>
                      <a:pt x="29" y="270"/>
                    </a:cubicBezTo>
                    <a:cubicBezTo>
                      <a:pt x="27" y="265"/>
                      <a:pt x="23" y="262"/>
                      <a:pt x="20" y="257"/>
                    </a:cubicBezTo>
                    <a:cubicBezTo>
                      <a:pt x="19" y="256"/>
                      <a:pt x="19" y="254"/>
                      <a:pt x="19" y="252"/>
                    </a:cubicBezTo>
                    <a:cubicBezTo>
                      <a:pt x="19" y="248"/>
                      <a:pt x="20" y="243"/>
                      <a:pt x="22" y="238"/>
                    </a:cubicBezTo>
                    <a:cubicBezTo>
                      <a:pt x="23" y="236"/>
                      <a:pt x="23" y="235"/>
                      <a:pt x="23" y="233"/>
                    </a:cubicBezTo>
                    <a:cubicBezTo>
                      <a:pt x="23" y="229"/>
                      <a:pt x="22" y="225"/>
                      <a:pt x="20" y="221"/>
                    </a:cubicBezTo>
                    <a:cubicBezTo>
                      <a:pt x="19" y="217"/>
                      <a:pt x="18" y="214"/>
                      <a:pt x="18" y="212"/>
                    </a:cubicBezTo>
                    <a:cubicBezTo>
                      <a:pt x="18" y="209"/>
                      <a:pt x="18" y="207"/>
                      <a:pt x="19" y="205"/>
                    </a:cubicBezTo>
                    <a:cubicBezTo>
                      <a:pt x="20" y="203"/>
                      <a:pt x="21" y="201"/>
                      <a:pt x="21" y="197"/>
                    </a:cubicBezTo>
                    <a:cubicBezTo>
                      <a:pt x="22" y="195"/>
                      <a:pt x="22" y="193"/>
                      <a:pt x="22" y="190"/>
                    </a:cubicBezTo>
                    <a:cubicBezTo>
                      <a:pt x="22" y="184"/>
                      <a:pt x="21" y="177"/>
                      <a:pt x="20" y="173"/>
                    </a:cubicBezTo>
                    <a:cubicBezTo>
                      <a:pt x="20" y="172"/>
                      <a:pt x="20" y="171"/>
                      <a:pt x="20" y="171"/>
                    </a:cubicBezTo>
                    <a:cubicBezTo>
                      <a:pt x="20" y="168"/>
                      <a:pt x="21" y="166"/>
                      <a:pt x="22" y="163"/>
                    </a:cubicBezTo>
                    <a:cubicBezTo>
                      <a:pt x="23" y="160"/>
                      <a:pt x="24" y="158"/>
                      <a:pt x="24" y="155"/>
                    </a:cubicBezTo>
                    <a:cubicBezTo>
                      <a:pt x="24" y="152"/>
                      <a:pt x="25" y="144"/>
                      <a:pt x="25" y="135"/>
                    </a:cubicBezTo>
                    <a:cubicBezTo>
                      <a:pt x="25" y="131"/>
                      <a:pt x="25" y="126"/>
                      <a:pt x="24" y="122"/>
                    </a:cubicBezTo>
                    <a:cubicBezTo>
                      <a:pt x="24" y="122"/>
                      <a:pt x="24" y="121"/>
                      <a:pt x="24" y="120"/>
                    </a:cubicBezTo>
                    <a:cubicBezTo>
                      <a:pt x="24" y="116"/>
                      <a:pt x="25" y="109"/>
                      <a:pt x="27" y="103"/>
                    </a:cubicBezTo>
                    <a:cubicBezTo>
                      <a:pt x="28" y="101"/>
                      <a:pt x="29" y="98"/>
                      <a:pt x="29" y="95"/>
                    </a:cubicBezTo>
                    <a:cubicBezTo>
                      <a:pt x="30" y="93"/>
                      <a:pt x="30" y="91"/>
                      <a:pt x="30" y="90"/>
                    </a:cubicBezTo>
                    <a:cubicBezTo>
                      <a:pt x="30" y="89"/>
                      <a:pt x="30" y="89"/>
                      <a:pt x="30" y="88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7" y="86"/>
                      <a:pt x="27" y="85"/>
                    </a:cubicBezTo>
                    <a:cubicBezTo>
                      <a:pt x="26" y="84"/>
                      <a:pt x="25" y="83"/>
                      <a:pt x="25" y="81"/>
                    </a:cubicBezTo>
                    <a:cubicBezTo>
                      <a:pt x="24" y="79"/>
                      <a:pt x="23" y="78"/>
                      <a:pt x="22" y="76"/>
                    </a:cubicBezTo>
                    <a:cubicBezTo>
                      <a:pt x="21" y="73"/>
                      <a:pt x="18" y="67"/>
                      <a:pt x="11" y="60"/>
                    </a:cubicBezTo>
                    <a:cubicBezTo>
                      <a:pt x="8" y="57"/>
                      <a:pt x="6" y="55"/>
                      <a:pt x="5" y="54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1"/>
                      <a:pt x="3" y="50"/>
                      <a:pt x="3" y="49"/>
                    </a:cubicBezTo>
                    <a:cubicBezTo>
                      <a:pt x="3" y="46"/>
                      <a:pt x="3" y="42"/>
                      <a:pt x="3" y="38"/>
                    </a:cubicBezTo>
                    <a:cubicBezTo>
                      <a:pt x="3" y="36"/>
                      <a:pt x="3" y="33"/>
                      <a:pt x="4" y="31"/>
                    </a:cubicBezTo>
                    <a:cubicBezTo>
                      <a:pt x="4" y="29"/>
                      <a:pt x="4" y="27"/>
                      <a:pt x="5" y="27"/>
                    </a:cubicBezTo>
                    <a:cubicBezTo>
                      <a:pt x="6" y="26"/>
                      <a:pt x="7" y="24"/>
                      <a:pt x="7" y="23"/>
                    </a:cubicBezTo>
                    <a:cubicBezTo>
                      <a:pt x="9" y="18"/>
                      <a:pt x="11" y="11"/>
                      <a:pt x="13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35" y="5"/>
                      <a:pt x="40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4" y="7"/>
                      <a:pt x="55" y="7"/>
                      <a:pt x="56" y="7"/>
                    </a:cubicBezTo>
                    <a:cubicBezTo>
                      <a:pt x="61" y="7"/>
                      <a:pt x="66" y="5"/>
                      <a:pt x="73" y="5"/>
                    </a:cubicBezTo>
                    <a:cubicBezTo>
                      <a:pt x="78" y="4"/>
                      <a:pt x="81" y="3"/>
                      <a:pt x="83" y="3"/>
                    </a:cubicBezTo>
                    <a:cubicBezTo>
                      <a:pt x="84" y="3"/>
                      <a:pt x="85" y="3"/>
                      <a:pt x="86" y="4"/>
                    </a:cubicBezTo>
                    <a:cubicBezTo>
                      <a:pt x="86" y="4"/>
                      <a:pt x="87" y="5"/>
                      <a:pt x="88" y="6"/>
                    </a:cubicBezTo>
                    <a:cubicBezTo>
                      <a:pt x="90" y="9"/>
                      <a:pt x="91" y="13"/>
                      <a:pt x="92" y="17"/>
                    </a:cubicBezTo>
                    <a:cubicBezTo>
                      <a:pt x="93" y="19"/>
                      <a:pt x="93" y="21"/>
                      <a:pt x="94" y="23"/>
                    </a:cubicBezTo>
                    <a:cubicBezTo>
                      <a:pt x="95" y="24"/>
                      <a:pt x="95" y="26"/>
                      <a:pt x="96" y="27"/>
                    </a:cubicBezTo>
                    <a:cubicBezTo>
                      <a:pt x="97" y="27"/>
                      <a:pt x="97" y="29"/>
                      <a:pt x="98" y="31"/>
                    </a:cubicBezTo>
                    <a:cubicBezTo>
                      <a:pt x="98" y="33"/>
                      <a:pt x="98" y="36"/>
                      <a:pt x="98" y="38"/>
                    </a:cubicBezTo>
                    <a:cubicBezTo>
                      <a:pt x="98" y="42"/>
                      <a:pt x="98" y="46"/>
                      <a:pt x="98" y="49"/>
                    </a:cubicBezTo>
                    <a:cubicBezTo>
                      <a:pt x="98" y="50"/>
                      <a:pt x="98" y="51"/>
                      <a:pt x="98" y="52"/>
                    </a:cubicBezTo>
                    <a:cubicBezTo>
                      <a:pt x="97" y="53"/>
                      <a:pt x="97" y="53"/>
                      <a:pt x="96" y="55"/>
                    </a:cubicBezTo>
                    <a:cubicBezTo>
                      <a:pt x="95" y="56"/>
                      <a:pt x="93" y="57"/>
                      <a:pt x="90" y="60"/>
                    </a:cubicBezTo>
                    <a:cubicBezTo>
                      <a:pt x="84" y="67"/>
                      <a:pt x="81" y="73"/>
                      <a:pt x="79" y="76"/>
                    </a:cubicBezTo>
                    <a:cubicBezTo>
                      <a:pt x="78" y="78"/>
                      <a:pt x="77" y="81"/>
                      <a:pt x="76" y="83"/>
                    </a:cubicBezTo>
                    <a:cubicBezTo>
                      <a:pt x="75" y="85"/>
                      <a:pt x="74" y="86"/>
                      <a:pt x="74" y="86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8"/>
                      <a:pt x="71" y="88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1"/>
                      <a:pt x="71" y="93"/>
                      <a:pt x="72" y="95"/>
                    </a:cubicBezTo>
                    <a:cubicBezTo>
                      <a:pt x="73" y="99"/>
                      <a:pt x="74" y="103"/>
                      <a:pt x="75" y="108"/>
                    </a:cubicBezTo>
                    <a:cubicBezTo>
                      <a:pt x="77" y="113"/>
                      <a:pt x="78" y="117"/>
                      <a:pt x="78" y="120"/>
                    </a:cubicBezTo>
                    <a:cubicBezTo>
                      <a:pt x="78" y="121"/>
                      <a:pt x="77" y="122"/>
                      <a:pt x="77" y="123"/>
                    </a:cubicBezTo>
                    <a:cubicBezTo>
                      <a:pt x="77" y="126"/>
                      <a:pt x="76" y="131"/>
                      <a:pt x="76" y="135"/>
                    </a:cubicBezTo>
                    <a:cubicBezTo>
                      <a:pt x="76" y="144"/>
                      <a:pt x="77" y="152"/>
                      <a:pt x="77" y="155"/>
                    </a:cubicBezTo>
                    <a:cubicBezTo>
                      <a:pt x="78" y="158"/>
                      <a:pt x="79" y="160"/>
                      <a:pt x="80" y="163"/>
                    </a:cubicBezTo>
                    <a:cubicBezTo>
                      <a:pt x="80" y="166"/>
                      <a:pt x="81" y="168"/>
                      <a:pt x="81" y="171"/>
                    </a:cubicBezTo>
                    <a:cubicBezTo>
                      <a:pt x="81" y="171"/>
                      <a:pt x="81" y="172"/>
                      <a:pt x="81" y="173"/>
                    </a:cubicBezTo>
                    <a:cubicBezTo>
                      <a:pt x="80" y="177"/>
                      <a:pt x="79" y="184"/>
                      <a:pt x="79" y="190"/>
                    </a:cubicBezTo>
                    <a:cubicBezTo>
                      <a:pt x="79" y="193"/>
                      <a:pt x="79" y="195"/>
                      <a:pt x="80" y="197"/>
                    </a:cubicBezTo>
                    <a:cubicBezTo>
                      <a:pt x="80" y="201"/>
                      <a:pt x="81" y="203"/>
                      <a:pt x="82" y="205"/>
                    </a:cubicBezTo>
                    <a:cubicBezTo>
                      <a:pt x="83" y="207"/>
                      <a:pt x="83" y="209"/>
                      <a:pt x="83" y="212"/>
                    </a:cubicBezTo>
                    <a:cubicBezTo>
                      <a:pt x="83" y="214"/>
                      <a:pt x="82" y="217"/>
                      <a:pt x="81" y="221"/>
                    </a:cubicBezTo>
                    <a:cubicBezTo>
                      <a:pt x="80" y="225"/>
                      <a:pt x="78" y="229"/>
                      <a:pt x="78" y="233"/>
                    </a:cubicBezTo>
                    <a:cubicBezTo>
                      <a:pt x="78" y="235"/>
                      <a:pt x="79" y="236"/>
                      <a:pt x="79" y="238"/>
                    </a:cubicBezTo>
                    <a:cubicBezTo>
                      <a:pt x="81" y="243"/>
                      <a:pt x="83" y="248"/>
                      <a:pt x="82" y="252"/>
                    </a:cubicBezTo>
                    <a:cubicBezTo>
                      <a:pt x="82" y="254"/>
                      <a:pt x="82" y="256"/>
                      <a:pt x="81" y="257"/>
                    </a:cubicBezTo>
                    <a:cubicBezTo>
                      <a:pt x="78" y="262"/>
                      <a:pt x="75" y="265"/>
                      <a:pt x="73" y="270"/>
                    </a:cubicBezTo>
                    <a:cubicBezTo>
                      <a:pt x="72" y="272"/>
                      <a:pt x="71" y="275"/>
                      <a:pt x="71" y="278"/>
                    </a:cubicBezTo>
                    <a:cubicBezTo>
                      <a:pt x="71" y="279"/>
                      <a:pt x="70" y="281"/>
                      <a:pt x="70" y="282"/>
                    </a:cubicBezTo>
                    <a:cubicBezTo>
                      <a:pt x="70" y="282"/>
                      <a:pt x="69" y="283"/>
                      <a:pt x="69" y="283"/>
                    </a:cubicBezTo>
                    <a:cubicBezTo>
                      <a:pt x="69" y="284"/>
                      <a:pt x="67" y="285"/>
                      <a:pt x="66" y="286"/>
                    </a:cubicBezTo>
                    <a:cubicBezTo>
                      <a:pt x="64" y="287"/>
                      <a:pt x="63" y="288"/>
                      <a:pt x="63" y="288"/>
                    </a:cubicBezTo>
                    <a:cubicBezTo>
                      <a:pt x="62" y="288"/>
                      <a:pt x="62" y="288"/>
                      <a:pt x="62" y="288"/>
                    </a:cubicBezTo>
                    <a:cubicBezTo>
                      <a:pt x="62" y="289"/>
                      <a:pt x="62" y="289"/>
                      <a:pt x="62" y="289"/>
                    </a:cubicBezTo>
                    <a:cubicBezTo>
                      <a:pt x="62" y="289"/>
                      <a:pt x="63" y="292"/>
                      <a:pt x="63" y="294"/>
                    </a:cubicBezTo>
                    <a:cubicBezTo>
                      <a:pt x="64" y="297"/>
                      <a:pt x="64" y="301"/>
                      <a:pt x="65" y="304"/>
                    </a:cubicBezTo>
                    <a:cubicBezTo>
                      <a:pt x="65" y="306"/>
                      <a:pt x="66" y="309"/>
                      <a:pt x="66" y="312"/>
                    </a:cubicBezTo>
                    <a:cubicBezTo>
                      <a:pt x="66" y="315"/>
                      <a:pt x="65" y="318"/>
                      <a:pt x="62" y="322"/>
                    </a:cubicBezTo>
                    <a:cubicBezTo>
                      <a:pt x="55" y="329"/>
                      <a:pt x="50" y="337"/>
                      <a:pt x="50" y="337"/>
                    </a:cubicBezTo>
                    <a:cubicBezTo>
                      <a:pt x="51" y="338"/>
                      <a:pt x="51" y="338"/>
                      <a:pt x="51" y="338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2" y="340"/>
                      <a:pt x="52" y="340"/>
                      <a:pt x="52" y="340"/>
                    </a:cubicBezTo>
                    <a:cubicBezTo>
                      <a:pt x="53" y="339"/>
                      <a:pt x="53" y="339"/>
                      <a:pt x="53" y="339"/>
                    </a:cubicBezTo>
                    <a:cubicBezTo>
                      <a:pt x="53" y="339"/>
                      <a:pt x="53" y="338"/>
                      <a:pt x="53" y="338"/>
                    </a:cubicBezTo>
                    <a:cubicBezTo>
                      <a:pt x="55" y="335"/>
                      <a:pt x="59" y="329"/>
                      <a:pt x="64" y="324"/>
                    </a:cubicBezTo>
                    <a:cubicBezTo>
                      <a:pt x="68" y="319"/>
                      <a:pt x="69" y="315"/>
                      <a:pt x="69" y="312"/>
                    </a:cubicBezTo>
                    <a:cubicBezTo>
                      <a:pt x="69" y="308"/>
                      <a:pt x="68" y="306"/>
                      <a:pt x="68" y="303"/>
                    </a:cubicBezTo>
                    <a:cubicBezTo>
                      <a:pt x="67" y="298"/>
                      <a:pt x="65" y="289"/>
                      <a:pt x="65" y="289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6" y="290"/>
                      <a:pt x="67" y="289"/>
                    </a:cubicBezTo>
                    <a:cubicBezTo>
                      <a:pt x="69" y="288"/>
                      <a:pt x="70" y="286"/>
                      <a:pt x="72" y="285"/>
                    </a:cubicBezTo>
                    <a:cubicBezTo>
                      <a:pt x="72" y="284"/>
                      <a:pt x="73" y="283"/>
                      <a:pt x="73" y="282"/>
                    </a:cubicBezTo>
                    <a:cubicBezTo>
                      <a:pt x="73" y="281"/>
                      <a:pt x="74" y="278"/>
                      <a:pt x="74" y="276"/>
                    </a:cubicBezTo>
                    <a:cubicBezTo>
                      <a:pt x="74" y="274"/>
                      <a:pt x="75" y="272"/>
                      <a:pt x="75" y="271"/>
                    </a:cubicBezTo>
                    <a:cubicBezTo>
                      <a:pt x="77" y="267"/>
                      <a:pt x="81" y="264"/>
                      <a:pt x="84" y="259"/>
                    </a:cubicBezTo>
                    <a:cubicBezTo>
                      <a:pt x="85" y="257"/>
                      <a:pt x="85" y="254"/>
                      <a:pt x="85" y="252"/>
                    </a:cubicBezTo>
                    <a:cubicBezTo>
                      <a:pt x="85" y="247"/>
                      <a:pt x="84" y="242"/>
                      <a:pt x="82" y="237"/>
                    </a:cubicBezTo>
                    <a:cubicBezTo>
                      <a:pt x="82" y="236"/>
                      <a:pt x="81" y="234"/>
                      <a:pt x="81" y="233"/>
                    </a:cubicBezTo>
                    <a:cubicBezTo>
                      <a:pt x="81" y="229"/>
                      <a:pt x="83" y="225"/>
                      <a:pt x="84" y="222"/>
                    </a:cubicBezTo>
                    <a:cubicBezTo>
                      <a:pt x="85" y="218"/>
                      <a:pt x="86" y="215"/>
                      <a:pt x="86" y="212"/>
                    </a:cubicBezTo>
                    <a:cubicBezTo>
                      <a:pt x="86" y="208"/>
                      <a:pt x="86" y="206"/>
                      <a:pt x="85" y="204"/>
                    </a:cubicBezTo>
                    <a:cubicBezTo>
                      <a:pt x="84" y="202"/>
                      <a:pt x="83" y="200"/>
                      <a:pt x="83" y="197"/>
                    </a:cubicBezTo>
                    <a:cubicBezTo>
                      <a:pt x="82" y="195"/>
                      <a:pt x="82" y="192"/>
                      <a:pt x="82" y="190"/>
                    </a:cubicBezTo>
                    <a:cubicBezTo>
                      <a:pt x="82" y="184"/>
                      <a:pt x="83" y="177"/>
                      <a:pt x="84" y="174"/>
                    </a:cubicBezTo>
                    <a:cubicBezTo>
                      <a:pt x="84" y="173"/>
                      <a:pt x="84" y="172"/>
                      <a:pt x="84" y="171"/>
                    </a:cubicBezTo>
                    <a:cubicBezTo>
                      <a:pt x="84" y="168"/>
                      <a:pt x="83" y="165"/>
                      <a:pt x="82" y="162"/>
                    </a:cubicBezTo>
                    <a:cubicBezTo>
                      <a:pt x="82" y="159"/>
                      <a:pt x="81" y="157"/>
                      <a:pt x="80" y="155"/>
                    </a:cubicBezTo>
                    <a:cubicBezTo>
                      <a:pt x="80" y="151"/>
                      <a:pt x="79" y="143"/>
                      <a:pt x="79" y="135"/>
                    </a:cubicBezTo>
                    <a:cubicBezTo>
                      <a:pt x="79" y="131"/>
                      <a:pt x="80" y="126"/>
                      <a:pt x="80" y="123"/>
                    </a:cubicBezTo>
                    <a:cubicBezTo>
                      <a:pt x="80" y="122"/>
                      <a:pt x="81" y="121"/>
                      <a:pt x="81" y="120"/>
                    </a:cubicBezTo>
                    <a:cubicBezTo>
                      <a:pt x="81" y="115"/>
                      <a:pt x="79" y="109"/>
                      <a:pt x="77" y="103"/>
                    </a:cubicBezTo>
                    <a:cubicBezTo>
                      <a:pt x="76" y="100"/>
                      <a:pt x="75" y="97"/>
                      <a:pt x="75" y="95"/>
                    </a:cubicBezTo>
                    <a:cubicBezTo>
                      <a:pt x="74" y="92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89"/>
                    </a:cubicBezTo>
                    <a:cubicBezTo>
                      <a:pt x="76" y="89"/>
                      <a:pt x="76" y="88"/>
                      <a:pt x="77" y="87"/>
                    </a:cubicBezTo>
                    <a:cubicBezTo>
                      <a:pt x="78" y="86"/>
                      <a:pt x="79" y="84"/>
                      <a:pt x="79" y="82"/>
                    </a:cubicBezTo>
                    <a:cubicBezTo>
                      <a:pt x="80" y="80"/>
                      <a:pt x="81" y="79"/>
                      <a:pt x="81" y="78"/>
                    </a:cubicBezTo>
                    <a:cubicBezTo>
                      <a:pt x="83" y="74"/>
                      <a:pt x="86" y="68"/>
                      <a:pt x="93" y="62"/>
                    </a:cubicBezTo>
                    <a:cubicBezTo>
                      <a:pt x="96" y="59"/>
                      <a:pt x="98" y="57"/>
                      <a:pt x="99" y="55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1" y="51"/>
                      <a:pt x="101" y="50"/>
                      <a:pt x="101" y="49"/>
                    </a:cubicBezTo>
                    <a:cubicBezTo>
                      <a:pt x="101" y="47"/>
                      <a:pt x="101" y="42"/>
                      <a:pt x="101" y="38"/>
                    </a:cubicBezTo>
                    <a:cubicBezTo>
                      <a:pt x="101" y="35"/>
                      <a:pt x="101" y="33"/>
                      <a:pt x="101" y="31"/>
                    </a:cubicBezTo>
                    <a:cubicBezTo>
                      <a:pt x="100" y="28"/>
                      <a:pt x="100" y="26"/>
                      <a:pt x="99" y="25"/>
                    </a:cubicBezTo>
                    <a:cubicBezTo>
                      <a:pt x="98" y="24"/>
                      <a:pt x="97" y="23"/>
                      <a:pt x="97" y="22"/>
                    </a:cubicBezTo>
                    <a:cubicBezTo>
                      <a:pt x="95" y="17"/>
                      <a:pt x="94" y="10"/>
                      <a:pt x="90" y="4"/>
                    </a:cubicBezTo>
                    <a:cubicBezTo>
                      <a:pt x="89" y="3"/>
                      <a:pt x="88" y="2"/>
                      <a:pt x="87" y="1"/>
                    </a:cubicBezTo>
                    <a:cubicBezTo>
                      <a:pt x="86" y="0"/>
                      <a:pt x="85" y="0"/>
                      <a:pt x="83" y="0"/>
                    </a:cubicBezTo>
                    <a:cubicBezTo>
                      <a:pt x="80" y="0"/>
                      <a:pt x="77" y="2"/>
                      <a:pt x="73" y="2"/>
                    </a:cubicBezTo>
                    <a:cubicBezTo>
                      <a:pt x="66" y="2"/>
                      <a:pt x="61" y="4"/>
                      <a:pt x="56" y="4"/>
                    </a:cubicBezTo>
                    <a:cubicBezTo>
                      <a:pt x="55" y="4"/>
                      <a:pt x="54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6" y="4"/>
                      <a:pt x="45" y="4"/>
                    </a:cubicBezTo>
                    <a:cubicBezTo>
                      <a:pt x="40" y="4"/>
                      <a:pt x="35" y="2"/>
                      <a:pt x="29" y="2"/>
                    </a:cubicBezTo>
                    <a:cubicBezTo>
                      <a:pt x="24" y="2"/>
                      <a:pt x="21" y="0"/>
                      <a:pt x="18" y="0"/>
                    </a:cubicBezTo>
                    <a:cubicBezTo>
                      <a:pt x="17" y="0"/>
                      <a:pt x="15" y="0"/>
                      <a:pt x="14" y="1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9" y="8"/>
                      <a:pt x="7" y="12"/>
                      <a:pt x="6" y="16"/>
                    </a:cubicBezTo>
                    <a:cubicBezTo>
                      <a:pt x="5" y="18"/>
                      <a:pt x="5" y="20"/>
                      <a:pt x="4" y="22"/>
                    </a:cubicBezTo>
                    <a:cubicBezTo>
                      <a:pt x="4" y="23"/>
                      <a:pt x="3" y="24"/>
                      <a:pt x="3" y="25"/>
                    </a:cubicBezTo>
                    <a:cubicBezTo>
                      <a:pt x="1" y="26"/>
                      <a:pt x="1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0" y="42"/>
                      <a:pt x="0" y="47"/>
                      <a:pt x="0" y="49"/>
                    </a:cubicBezTo>
                    <a:cubicBezTo>
                      <a:pt x="0" y="50"/>
                      <a:pt x="1" y="51"/>
                      <a:pt x="1" y="53"/>
                    </a:cubicBezTo>
                    <a:cubicBezTo>
                      <a:pt x="1" y="54"/>
                      <a:pt x="2" y="55"/>
                      <a:pt x="3" y="57"/>
                    </a:cubicBezTo>
                    <a:cubicBezTo>
                      <a:pt x="5" y="58"/>
                      <a:pt x="6" y="60"/>
                      <a:pt x="9" y="62"/>
                    </a:cubicBezTo>
                    <a:cubicBezTo>
                      <a:pt x="15" y="68"/>
                      <a:pt x="18" y="74"/>
                      <a:pt x="20" y="78"/>
                    </a:cubicBezTo>
                    <a:cubicBezTo>
                      <a:pt x="21" y="79"/>
                      <a:pt x="22" y="82"/>
                      <a:pt x="23" y="85"/>
                    </a:cubicBezTo>
                    <a:cubicBezTo>
                      <a:pt x="24" y="86"/>
                      <a:pt x="24" y="87"/>
                      <a:pt x="25" y="88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2"/>
                      <a:pt x="26" y="95"/>
                    </a:cubicBezTo>
                    <a:cubicBezTo>
                      <a:pt x="25" y="98"/>
                      <a:pt x="24" y="103"/>
                      <a:pt x="23" y="107"/>
                    </a:cubicBezTo>
                    <a:cubicBezTo>
                      <a:pt x="22" y="112"/>
                      <a:pt x="21" y="117"/>
                      <a:pt x="21" y="120"/>
                    </a:cubicBezTo>
                    <a:cubicBezTo>
                      <a:pt x="21" y="121"/>
                      <a:pt x="21" y="122"/>
                      <a:pt x="21" y="123"/>
                    </a:cubicBezTo>
                    <a:cubicBezTo>
                      <a:pt x="22" y="126"/>
                      <a:pt x="22" y="131"/>
                      <a:pt x="22" y="135"/>
                    </a:cubicBezTo>
                    <a:cubicBezTo>
                      <a:pt x="22" y="143"/>
                      <a:pt x="21" y="152"/>
                      <a:pt x="21" y="155"/>
                    </a:cubicBezTo>
                    <a:cubicBezTo>
                      <a:pt x="21" y="157"/>
                      <a:pt x="20" y="159"/>
                      <a:pt x="19" y="162"/>
                    </a:cubicBezTo>
                    <a:cubicBezTo>
                      <a:pt x="18" y="165"/>
                      <a:pt x="17" y="168"/>
                      <a:pt x="17" y="171"/>
                    </a:cubicBezTo>
                    <a:cubicBezTo>
                      <a:pt x="17" y="172"/>
                      <a:pt x="17" y="173"/>
                      <a:pt x="17" y="174"/>
                    </a:cubicBezTo>
                    <a:cubicBezTo>
                      <a:pt x="18" y="177"/>
                      <a:pt x="19" y="184"/>
                      <a:pt x="19" y="190"/>
                    </a:cubicBezTo>
                    <a:cubicBezTo>
                      <a:pt x="19" y="192"/>
                      <a:pt x="19" y="195"/>
                      <a:pt x="19" y="197"/>
                    </a:cubicBezTo>
                    <a:cubicBezTo>
                      <a:pt x="18" y="200"/>
                      <a:pt x="17" y="202"/>
                      <a:pt x="16" y="204"/>
                    </a:cubicBezTo>
                    <a:cubicBezTo>
                      <a:pt x="16" y="206"/>
                      <a:pt x="15" y="208"/>
                      <a:pt x="15" y="212"/>
                    </a:cubicBezTo>
                    <a:cubicBezTo>
                      <a:pt x="15" y="215"/>
                      <a:pt x="16" y="218"/>
                      <a:pt x="17" y="222"/>
                    </a:cubicBezTo>
                    <a:cubicBezTo>
                      <a:pt x="19" y="225"/>
                      <a:pt x="20" y="229"/>
                      <a:pt x="20" y="233"/>
                    </a:cubicBezTo>
                    <a:cubicBezTo>
                      <a:pt x="20" y="234"/>
                      <a:pt x="20" y="236"/>
                      <a:pt x="19" y="237"/>
                    </a:cubicBezTo>
                    <a:cubicBezTo>
                      <a:pt x="17" y="242"/>
                      <a:pt x="16" y="247"/>
                      <a:pt x="16" y="252"/>
                    </a:cubicBezTo>
                    <a:cubicBezTo>
                      <a:pt x="16" y="254"/>
                      <a:pt x="16" y="257"/>
                      <a:pt x="18" y="259"/>
                    </a:cubicBezTo>
                    <a:cubicBezTo>
                      <a:pt x="21" y="264"/>
                      <a:pt x="24" y="267"/>
                      <a:pt x="26" y="271"/>
                    </a:cubicBezTo>
                    <a:cubicBezTo>
                      <a:pt x="27" y="273"/>
                      <a:pt x="27" y="276"/>
                      <a:pt x="28" y="278"/>
                    </a:cubicBezTo>
                    <a:cubicBezTo>
                      <a:pt x="28" y="280"/>
                      <a:pt x="28" y="281"/>
                      <a:pt x="28" y="282"/>
                    </a:cubicBezTo>
                    <a:cubicBezTo>
                      <a:pt x="29" y="283"/>
                      <a:pt x="29" y="284"/>
                      <a:pt x="30" y="285"/>
                    </a:cubicBezTo>
                    <a:cubicBezTo>
                      <a:pt x="31" y="286"/>
                      <a:pt x="32" y="288"/>
                      <a:pt x="34" y="289"/>
                    </a:cubicBezTo>
                    <a:cubicBezTo>
                      <a:pt x="35" y="290"/>
                      <a:pt x="37" y="290"/>
                      <a:pt x="37" y="290"/>
                    </a:cubicBezTo>
                    <a:cubicBezTo>
                      <a:pt x="37" y="289"/>
                      <a:pt x="37" y="289"/>
                      <a:pt x="37" y="289"/>
                    </a:cubicBezTo>
                    <a:cubicBezTo>
                      <a:pt x="36" y="289"/>
                      <a:pt x="36" y="289"/>
                      <a:pt x="36" y="289"/>
                    </a:cubicBezTo>
                    <a:cubicBezTo>
                      <a:pt x="36" y="289"/>
                      <a:pt x="34" y="298"/>
                      <a:pt x="33" y="303"/>
                    </a:cubicBezTo>
                    <a:cubicBezTo>
                      <a:pt x="33" y="306"/>
                      <a:pt x="33" y="308"/>
                      <a:pt x="33" y="312"/>
                    </a:cubicBezTo>
                    <a:cubicBezTo>
                      <a:pt x="33" y="315"/>
                      <a:pt x="34" y="319"/>
                      <a:pt x="37" y="324"/>
                    </a:cubicBezTo>
                    <a:cubicBezTo>
                      <a:pt x="41" y="327"/>
                      <a:pt x="44" y="331"/>
                      <a:pt x="46" y="334"/>
                    </a:cubicBezTo>
                    <a:cubicBezTo>
                      <a:pt x="47" y="335"/>
                      <a:pt x="48" y="337"/>
                      <a:pt x="48" y="337"/>
                    </a:cubicBezTo>
                    <a:cubicBezTo>
                      <a:pt x="49" y="338"/>
                      <a:pt x="49" y="339"/>
                      <a:pt x="49" y="339"/>
                    </a:cubicBezTo>
                    <a:cubicBezTo>
                      <a:pt x="50" y="339"/>
                      <a:pt x="50" y="339"/>
                      <a:pt x="50" y="339"/>
                    </a:cubicBezTo>
                    <a:cubicBezTo>
                      <a:pt x="50" y="340"/>
                      <a:pt x="50" y="340"/>
                      <a:pt x="50" y="340"/>
                    </a:cubicBezTo>
                    <a:lnTo>
                      <a:pt x="50" y="33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6" name="Freeform 1065"/>
              <p:cNvSpPr>
                <a:spLocks/>
              </p:cNvSpPr>
              <p:nvPr/>
            </p:nvSpPr>
            <p:spPr bwMode="auto">
              <a:xfrm>
                <a:off x="1856226" y="1498113"/>
                <a:ext cx="71438" cy="6350"/>
              </a:xfrm>
              <a:custGeom>
                <a:avLst/>
                <a:gdLst>
                  <a:gd name="T0" fmla="*/ 1 w 45"/>
                  <a:gd name="T1" fmla="*/ 3 h 4"/>
                  <a:gd name="T2" fmla="*/ 21 w 45"/>
                  <a:gd name="T3" fmla="*/ 4 h 4"/>
                  <a:gd name="T4" fmla="*/ 44 w 45"/>
                  <a:gd name="T5" fmla="*/ 3 h 4"/>
                  <a:gd name="T6" fmla="*/ 45 w 45"/>
                  <a:gd name="T7" fmla="*/ 1 h 4"/>
                  <a:gd name="T8" fmla="*/ 44 w 45"/>
                  <a:gd name="T9" fmla="*/ 1 h 4"/>
                  <a:gd name="T10" fmla="*/ 21 w 45"/>
                  <a:gd name="T11" fmla="*/ 2 h 4"/>
                  <a:gd name="T12" fmla="*/ 7 w 45"/>
                  <a:gd name="T13" fmla="*/ 2 h 4"/>
                  <a:gd name="T14" fmla="*/ 3 w 45"/>
                  <a:gd name="T15" fmla="*/ 1 h 4"/>
                  <a:gd name="T16" fmla="*/ 1 w 45"/>
                  <a:gd name="T17" fmla="*/ 1 h 4"/>
                  <a:gd name="T18" fmla="*/ 0 w 45"/>
                  <a:gd name="T19" fmla="*/ 2 h 4"/>
                  <a:gd name="T20" fmla="*/ 1 w 4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">
                    <a:moveTo>
                      <a:pt x="1" y="3"/>
                    </a:moveTo>
                    <a:cubicBezTo>
                      <a:pt x="1" y="3"/>
                      <a:pt x="9" y="4"/>
                      <a:pt x="21" y="4"/>
                    </a:cubicBezTo>
                    <a:cubicBezTo>
                      <a:pt x="28" y="4"/>
                      <a:pt x="36" y="4"/>
                      <a:pt x="44" y="3"/>
                    </a:cubicBezTo>
                    <a:cubicBezTo>
                      <a:pt x="45" y="2"/>
                      <a:pt x="45" y="2"/>
                      <a:pt x="45" y="1"/>
                    </a:cubicBezTo>
                    <a:cubicBezTo>
                      <a:pt x="45" y="1"/>
                      <a:pt x="44" y="0"/>
                      <a:pt x="44" y="1"/>
                    </a:cubicBezTo>
                    <a:cubicBezTo>
                      <a:pt x="36" y="2"/>
                      <a:pt x="28" y="2"/>
                      <a:pt x="21" y="2"/>
                    </a:cubicBezTo>
                    <a:cubicBezTo>
                      <a:pt x="15" y="2"/>
                      <a:pt x="10" y="2"/>
                      <a:pt x="7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7" name="Freeform 1066"/>
              <p:cNvSpPr>
                <a:spLocks/>
              </p:cNvSpPr>
              <p:nvPr/>
            </p:nvSpPr>
            <p:spPr bwMode="auto">
              <a:xfrm>
                <a:off x="1814951" y="1371113"/>
                <a:ext cx="103188" cy="123825"/>
              </a:xfrm>
              <a:custGeom>
                <a:avLst/>
                <a:gdLst>
                  <a:gd name="T0" fmla="*/ 37 w 65"/>
                  <a:gd name="T1" fmla="*/ 3 h 77"/>
                  <a:gd name="T2" fmla="*/ 15 w 65"/>
                  <a:gd name="T3" fmla="*/ 0 h 77"/>
                  <a:gd name="T4" fmla="*/ 7 w 65"/>
                  <a:gd name="T5" fmla="*/ 34 h 77"/>
                  <a:gd name="T6" fmla="*/ 19 w 65"/>
                  <a:gd name="T7" fmla="*/ 49 h 77"/>
                  <a:gd name="T8" fmla="*/ 28 w 65"/>
                  <a:gd name="T9" fmla="*/ 67 h 77"/>
                  <a:gd name="T10" fmla="*/ 53 w 65"/>
                  <a:gd name="T11" fmla="*/ 59 h 77"/>
                  <a:gd name="T12" fmla="*/ 40 w 65"/>
                  <a:gd name="T13" fmla="*/ 38 h 77"/>
                  <a:gd name="T14" fmla="*/ 38 w 65"/>
                  <a:gd name="T15" fmla="*/ 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77">
                    <a:moveTo>
                      <a:pt x="37" y="3"/>
                    </a:moveTo>
                    <a:cubicBezTo>
                      <a:pt x="31" y="1"/>
                      <a:pt x="22" y="1"/>
                      <a:pt x="15" y="0"/>
                    </a:cubicBezTo>
                    <a:cubicBezTo>
                      <a:pt x="13" y="13"/>
                      <a:pt x="0" y="21"/>
                      <a:pt x="7" y="34"/>
                    </a:cubicBezTo>
                    <a:cubicBezTo>
                      <a:pt x="10" y="40"/>
                      <a:pt x="16" y="44"/>
                      <a:pt x="19" y="49"/>
                    </a:cubicBezTo>
                    <a:cubicBezTo>
                      <a:pt x="23" y="55"/>
                      <a:pt x="23" y="62"/>
                      <a:pt x="28" y="67"/>
                    </a:cubicBezTo>
                    <a:cubicBezTo>
                      <a:pt x="35" y="77"/>
                      <a:pt x="65" y="76"/>
                      <a:pt x="53" y="59"/>
                    </a:cubicBezTo>
                    <a:cubicBezTo>
                      <a:pt x="47" y="51"/>
                      <a:pt x="42" y="48"/>
                      <a:pt x="40" y="38"/>
                    </a:cubicBezTo>
                    <a:cubicBezTo>
                      <a:pt x="38" y="27"/>
                      <a:pt x="37" y="17"/>
                      <a:pt x="38" y="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8" name="Freeform 1067"/>
              <p:cNvSpPr>
                <a:spLocks/>
              </p:cNvSpPr>
              <p:nvPr/>
            </p:nvSpPr>
            <p:spPr bwMode="auto">
              <a:xfrm>
                <a:off x="1846701" y="1506051"/>
                <a:ext cx="47625" cy="355600"/>
              </a:xfrm>
              <a:custGeom>
                <a:avLst/>
                <a:gdLst>
                  <a:gd name="T0" fmla="*/ 30 w 30"/>
                  <a:gd name="T1" fmla="*/ 4 h 223"/>
                  <a:gd name="T2" fmla="*/ 10 w 30"/>
                  <a:gd name="T3" fmla="*/ 13 h 223"/>
                  <a:gd name="T4" fmla="*/ 4 w 30"/>
                  <a:gd name="T5" fmla="*/ 37 h 223"/>
                  <a:gd name="T6" fmla="*/ 5 w 30"/>
                  <a:gd name="T7" fmla="*/ 63 h 223"/>
                  <a:gd name="T8" fmla="*/ 2 w 30"/>
                  <a:gd name="T9" fmla="*/ 83 h 223"/>
                  <a:gd name="T10" fmla="*/ 4 w 30"/>
                  <a:gd name="T11" fmla="*/ 106 h 223"/>
                  <a:gd name="T12" fmla="*/ 2 w 30"/>
                  <a:gd name="T13" fmla="*/ 128 h 223"/>
                  <a:gd name="T14" fmla="*/ 9 w 30"/>
                  <a:gd name="T15" fmla="*/ 172 h 223"/>
                  <a:gd name="T16" fmla="*/ 19 w 30"/>
                  <a:gd name="T17" fmla="*/ 196 h 223"/>
                  <a:gd name="T18" fmla="*/ 26 w 30"/>
                  <a:gd name="T19" fmla="*/ 223 h 223"/>
                  <a:gd name="T20" fmla="*/ 27 w 30"/>
                  <a:gd name="T21" fmla="*/ 176 h 223"/>
                  <a:gd name="T22" fmla="*/ 23 w 30"/>
                  <a:gd name="T23" fmla="*/ 123 h 223"/>
                  <a:gd name="T24" fmla="*/ 24 w 30"/>
                  <a:gd name="T25" fmla="*/ 55 h 223"/>
                  <a:gd name="T26" fmla="*/ 26 w 30"/>
                  <a:gd name="T27" fmla="*/ 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3">
                    <a:moveTo>
                      <a:pt x="30" y="4"/>
                    </a:moveTo>
                    <a:cubicBezTo>
                      <a:pt x="19" y="3"/>
                      <a:pt x="13" y="0"/>
                      <a:pt x="10" y="13"/>
                    </a:cubicBezTo>
                    <a:cubicBezTo>
                      <a:pt x="9" y="21"/>
                      <a:pt x="5" y="29"/>
                      <a:pt x="4" y="37"/>
                    </a:cubicBezTo>
                    <a:cubicBezTo>
                      <a:pt x="4" y="45"/>
                      <a:pt x="7" y="54"/>
                      <a:pt x="5" y="63"/>
                    </a:cubicBezTo>
                    <a:cubicBezTo>
                      <a:pt x="4" y="71"/>
                      <a:pt x="1" y="75"/>
                      <a:pt x="2" y="83"/>
                    </a:cubicBezTo>
                    <a:cubicBezTo>
                      <a:pt x="3" y="91"/>
                      <a:pt x="5" y="97"/>
                      <a:pt x="4" y="106"/>
                    </a:cubicBezTo>
                    <a:cubicBezTo>
                      <a:pt x="4" y="114"/>
                      <a:pt x="0" y="120"/>
                      <a:pt x="2" y="128"/>
                    </a:cubicBezTo>
                    <a:cubicBezTo>
                      <a:pt x="5" y="144"/>
                      <a:pt x="1" y="158"/>
                      <a:pt x="9" y="172"/>
                    </a:cubicBezTo>
                    <a:cubicBezTo>
                      <a:pt x="12" y="179"/>
                      <a:pt x="18" y="189"/>
                      <a:pt x="19" y="196"/>
                    </a:cubicBezTo>
                    <a:cubicBezTo>
                      <a:pt x="20" y="204"/>
                      <a:pt x="13" y="222"/>
                      <a:pt x="26" y="223"/>
                    </a:cubicBezTo>
                    <a:cubicBezTo>
                      <a:pt x="25" y="207"/>
                      <a:pt x="26" y="192"/>
                      <a:pt x="27" y="176"/>
                    </a:cubicBezTo>
                    <a:cubicBezTo>
                      <a:pt x="29" y="158"/>
                      <a:pt x="22" y="141"/>
                      <a:pt x="23" y="123"/>
                    </a:cubicBezTo>
                    <a:cubicBezTo>
                      <a:pt x="25" y="100"/>
                      <a:pt x="23" y="77"/>
                      <a:pt x="24" y="55"/>
                    </a:cubicBezTo>
                    <a:cubicBezTo>
                      <a:pt x="25" y="39"/>
                      <a:pt x="26" y="23"/>
                      <a:pt x="26" y="8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9" name="Freeform 1068"/>
              <p:cNvSpPr>
                <a:spLocks/>
              </p:cNvSpPr>
              <p:nvPr/>
            </p:nvSpPr>
            <p:spPr bwMode="auto">
              <a:xfrm>
                <a:off x="1816538" y="1367938"/>
                <a:ext cx="33338" cy="44450"/>
              </a:xfrm>
              <a:custGeom>
                <a:avLst/>
                <a:gdLst>
                  <a:gd name="T0" fmla="*/ 21 w 21"/>
                  <a:gd name="T1" fmla="*/ 2 h 28"/>
                  <a:gd name="T2" fmla="*/ 20 w 21"/>
                  <a:gd name="T3" fmla="*/ 3 h 28"/>
                  <a:gd name="T4" fmla="*/ 12 w 21"/>
                  <a:gd name="T5" fmla="*/ 3 h 28"/>
                  <a:gd name="T6" fmla="*/ 9 w 21"/>
                  <a:gd name="T7" fmla="*/ 11 h 28"/>
                  <a:gd name="T8" fmla="*/ 3 w 21"/>
                  <a:gd name="T9" fmla="*/ 28 h 28"/>
                  <a:gd name="T10" fmla="*/ 7 w 21"/>
                  <a:gd name="T11" fmla="*/ 20 h 28"/>
                  <a:gd name="T12" fmla="*/ 10 w 21"/>
                  <a:gd name="T13" fmla="*/ 12 h 28"/>
                  <a:gd name="T14" fmla="*/ 19 w 21"/>
                  <a:gd name="T1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8">
                    <a:moveTo>
                      <a:pt x="21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8" y="2"/>
                      <a:pt x="14" y="0"/>
                      <a:pt x="12" y="3"/>
                    </a:cubicBezTo>
                    <a:cubicBezTo>
                      <a:pt x="10" y="5"/>
                      <a:pt x="10" y="9"/>
                      <a:pt x="9" y="11"/>
                    </a:cubicBezTo>
                    <a:cubicBezTo>
                      <a:pt x="8" y="16"/>
                      <a:pt x="0" y="23"/>
                      <a:pt x="3" y="28"/>
                    </a:cubicBezTo>
                    <a:cubicBezTo>
                      <a:pt x="2" y="26"/>
                      <a:pt x="6" y="22"/>
                      <a:pt x="7" y="20"/>
                    </a:cubicBezTo>
                    <a:cubicBezTo>
                      <a:pt x="9" y="17"/>
                      <a:pt x="10" y="15"/>
                      <a:pt x="10" y="12"/>
                    </a:cubicBezTo>
                    <a:cubicBezTo>
                      <a:pt x="12" y="7"/>
                      <a:pt x="13" y="2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0" name="Freeform 1069"/>
              <p:cNvSpPr>
                <a:spLocks/>
              </p:cNvSpPr>
              <p:nvPr/>
            </p:nvSpPr>
            <p:spPr bwMode="auto">
              <a:xfrm>
                <a:off x="1841938" y="1466363"/>
                <a:ext cx="36513" cy="31750"/>
              </a:xfrm>
              <a:custGeom>
                <a:avLst/>
                <a:gdLst>
                  <a:gd name="T0" fmla="*/ 0 w 23"/>
                  <a:gd name="T1" fmla="*/ 0 h 19"/>
                  <a:gd name="T2" fmla="*/ 8 w 23"/>
                  <a:gd name="T3" fmla="*/ 15 h 19"/>
                  <a:gd name="T4" fmla="*/ 23 w 23"/>
                  <a:gd name="T5" fmla="*/ 18 h 19"/>
                  <a:gd name="T6" fmla="*/ 11 w 23"/>
                  <a:gd name="T7" fmla="*/ 12 h 19"/>
                  <a:gd name="T8" fmla="*/ 7 w 23"/>
                  <a:gd name="T9" fmla="*/ 7 h 19"/>
                  <a:gd name="T10" fmla="*/ 2 w 2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cubicBezTo>
                      <a:pt x="5" y="4"/>
                      <a:pt x="5" y="10"/>
                      <a:pt x="8" y="15"/>
                    </a:cubicBezTo>
                    <a:cubicBezTo>
                      <a:pt x="11" y="19"/>
                      <a:pt x="18" y="19"/>
                      <a:pt x="23" y="18"/>
                    </a:cubicBezTo>
                    <a:cubicBezTo>
                      <a:pt x="18" y="18"/>
                      <a:pt x="13" y="16"/>
                      <a:pt x="11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5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1" name="Freeform 1070"/>
              <p:cNvSpPr>
                <a:spLocks/>
              </p:cNvSpPr>
              <p:nvPr/>
            </p:nvSpPr>
            <p:spPr bwMode="auto">
              <a:xfrm>
                <a:off x="1848288" y="1501288"/>
                <a:ext cx="28575" cy="80963"/>
              </a:xfrm>
              <a:custGeom>
                <a:avLst/>
                <a:gdLst>
                  <a:gd name="T0" fmla="*/ 18 w 18"/>
                  <a:gd name="T1" fmla="*/ 4 h 51"/>
                  <a:gd name="T2" fmla="*/ 8 w 18"/>
                  <a:gd name="T3" fmla="*/ 6 h 51"/>
                  <a:gd name="T4" fmla="*/ 6 w 18"/>
                  <a:gd name="T5" fmla="*/ 15 h 51"/>
                  <a:gd name="T6" fmla="*/ 3 w 18"/>
                  <a:gd name="T7" fmla="*/ 22 h 51"/>
                  <a:gd name="T8" fmla="*/ 3 w 18"/>
                  <a:gd name="T9" fmla="*/ 36 h 51"/>
                  <a:gd name="T10" fmla="*/ 2 w 18"/>
                  <a:gd name="T11" fmla="*/ 51 h 51"/>
                  <a:gd name="T12" fmla="*/ 5 w 18"/>
                  <a:gd name="T13" fmla="*/ 30 h 51"/>
                  <a:gd name="T14" fmla="*/ 4 w 18"/>
                  <a:gd name="T15" fmla="*/ 26 h 51"/>
                  <a:gd name="T16" fmla="*/ 5 w 18"/>
                  <a:gd name="T17" fmla="*/ 21 h 51"/>
                  <a:gd name="T18" fmla="*/ 16 w 18"/>
                  <a:gd name="T19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1">
                    <a:moveTo>
                      <a:pt x="18" y="4"/>
                    </a:moveTo>
                    <a:cubicBezTo>
                      <a:pt x="15" y="3"/>
                      <a:pt x="10" y="2"/>
                      <a:pt x="8" y="6"/>
                    </a:cubicBezTo>
                    <a:cubicBezTo>
                      <a:pt x="6" y="8"/>
                      <a:pt x="6" y="12"/>
                      <a:pt x="6" y="15"/>
                    </a:cubicBezTo>
                    <a:cubicBezTo>
                      <a:pt x="5" y="17"/>
                      <a:pt x="4" y="19"/>
                      <a:pt x="3" y="22"/>
                    </a:cubicBezTo>
                    <a:cubicBezTo>
                      <a:pt x="1" y="26"/>
                      <a:pt x="2" y="31"/>
                      <a:pt x="3" y="36"/>
                    </a:cubicBezTo>
                    <a:cubicBezTo>
                      <a:pt x="3" y="40"/>
                      <a:pt x="0" y="47"/>
                      <a:pt x="2" y="51"/>
                    </a:cubicBezTo>
                    <a:cubicBezTo>
                      <a:pt x="2" y="44"/>
                      <a:pt x="5" y="37"/>
                      <a:pt x="5" y="30"/>
                    </a:cubicBezTo>
                    <a:cubicBezTo>
                      <a:pt x="5" y="29"/>
                      <a:pt x="4" y="27"/>
                      <a:pt x="4" y="26"/>
                    </a:cubicBezTo>
                    <a:cubicBezTo>
                      <a:pt x="4" y="24"/>
                      <a:pt x="5" y="23"/>
                      <a:pt x="5" y="21"/>
                    </a:cubicBezTo>
                    <a:cubicBezTo>
                      <a:pt x="7" y="17"/>
                      <a:pt x="8" y="0"/>
                      <a:pt x="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2" name="Freeform 1071"/>
              <p:cNvSpPr>
                <a:spLocks/>
              </p:cNvSpPr>
              <p:nvPr/>
            </p:nvSpPr>
            <p:spPr bwMode="auto">
              <a:xfrm>
                <a:off x="1862576" y="1810851"/>
                <a:ext cx="36513" cy="76200"/>
              </a:xfrm>
              <a:custGeom>
                <a:avLst/>
                <a:gdLst>
                  <a:gd name="T0" fmla="*/ 0 w 23"/>
                  <a:gd name="T1" fmla="*/ 0 h 47"/>
                  <a:gd name="T2" fmla="*/ 7 w 23"/>
                  <a:gd name="T3" fmla="*/ 8 h 47"/>
                  <a:gd name="T4" fmla="*/ 4 w 23"/>
                  <a:gd name="T5" fmla="*/ 20 h 47"/>
                  <a:gd name="T6" fmla="*/ 7 w 23"/>
                  <a:gd name="T7" fmla="*/ 35 h 47"/>
                  <a:gd name="T8" fmla="*/ 16 w 23"/>
                  <a:gd name="T9" fmla="*/ 47 h 47"/>
                  <a:gd name="T10" fmla="*/ 6 w 23"/>
                  <a:gd name="T11" fmla="*/ 20 h 47"/>
                  <a:gd name="T12" fmla="*/ 8 w 23"/>
                  <a:gd name="T13" fmla="*/ 12 h 47"/>
                  <a:gd name="T14" fmla="*/ 10 w 23"/>
                  <a:gd name="T15" fmla="*/ 6 h 47"/>
                  <a:gd name="T16" fmla="*/ 23 w 23"/>
                  <a:gd name="T17" fmla="*/ 4 h 47"/>
                  <a:gd name="T18" fmla="*/ 11 w 23"/>
                  <a:gd name="T19" fmla="*/ 5 h 47"/>
                  <a:gd name="T20" fmla="*/ 2 w 23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7">
                    <a:moveTo>
                      <a:pt x="0" y="0"/>
                    </a:moveTo>
                    <a:cubicBezTo>
                      <a:pt x="3" y="3"/>
                      <a:pt x="7" y="4"/>
                      <a:pt x="7" y="8"/>
                    </a:cubicBezTo>
                    <a:cubicBezTo>
                      <a:pt x="7" y="13"/>
                      <a:pt x="4" y="16"/>
                      <a:pt x="4" y="20"/>
                    </a:cubicBezTo>
                    <a:cubicBezTo>
                      <a:pt x="3" y="26"/>
                      <a:pt x="3" y="30"/>
                      <a:pt x="7" y="35"/>
                    </a:cubicBezTo>
                    <a:cubicBezTo>
                      <a:pt x="10" y="39"/>
                      <a:pt x="14" y="42"/>
                      <a:pt x="16" y="47"/>
                    </a:cubicBezTo>
                    <a:cubicBezTo>
                      <a:pt x="11" y="39"/>
                      <a:pt x="5" y="29"/>
                      <a:pt x="6" y="20"/>
                    </a:cubicBezTo>
                    <a:cubicBezTo>
                      <a:pt x="6" y="17"/>
                      <a:pt x="7" y="15"/>
                      <a:pt x="8" y="12"/>
                    </a:cubicBezTo>
                    <a:cubicBezTo>
                      <a:pt x="8" y="10"/>
                      <a:pt x="8" y="7"/>
                      <a:pt x="10" y="6"/>
                    </a:cubicBezTo>
                    <a:cubicBezTo>
                      <a:pt x="14" y="7"/>
                      <a:pt x="20" y="6"/>
                      <a:pt x="23" y="4"/>
                    </a:cubicBezTo>
                    <a:cubicBezTo>
                      <a:pt x="19" y="4"/>
                      <a:pt x="15" y="5"/>
                      <a:pt x="11" y="5"/>
                    </a:cubicBezTo>
                    <a:cubicBezTo>
                      <a:pt x="9" y="5"/>
                      <a:pt x="3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3" name="Freeform 1072"/>
              <p:cNvSpPr>
                <a:spLocks/>
              </p:cNvSpPr>
              <p:nvPr/>
            </p:nvSpPr>
            <p:spPr bwMode="auto">
              <a:xfrm>
                <a:off x="1419663" y="1321901"/>
                <a:ext cx="419100" cy="87313"/>
              </a:xfrm>
              <a:custGeom>
                <a:avLst/>
                <a:gdLst>
                  <a:gd name="T0" fmla="*/ 262 w 262"/>
                  <a:gd name="T1" fmla="*/ 26 h 55"/>
                  <a:gd name="T2" fmla="*/ 256 w 262"/>
                  <a:gd name="T3" fmla="*/ 17 h 55"/>
                  <a:gd name="T4" fmla="*/ 226 w 262"/>
                  <a:gd name="T5" fmla="*/ 14 h 55"/>
                  <a:gd name="T6" fmla="*/ 150 w 262"/>
                  <a:gd name="T7" fmla="*/ 1 h 55"/>
                  <a:gd name="T8" fmla="*/ 30 w 262"/>
                  <a:gd name="T9" fmla="*/ 11 h 55"/>
                  <a:gd name="T10" fmla="*/ 3 w 262"/>
                  <a:gd name="T11" fmla="*/ 16 h 55"/>
                  <a:gd name="T12" fmla="*/ 15 w 262"/>
                  <a:gd name="T13" fmla="*/ 34 h 55"/>
                  <a:gd name="T14" fmla="*/ 33 w 262"/>
                  <a:gd name="T15" fmla="*/ 32 h 55"/>
                  <a:gd name="T16" fmla="*/ 114 w 262"/>
                  <a:gd name="T17" fmla="*/ 16 h 55"/>
                  <a:gd name="T18" fmla="*/ 204 w 262"/>
                  <a:gd name="T19" fmla="*/ 30 h 55"/>
                  <a:gd name="T20" fmla="*/ 239 w 262"/>
                  <a:gd name="T21" fmla="*/ 51 h 55"/>
                  <a:gd name="T22" fmla="*/ 254 w 262"/>
                  <a:gd name="T23" fmla="*/ 48 h 55"/>
                  <a:gd name="T24" fmla="*/ 259 w 262"/>
                  <a:gd name="T25" fmla="*/ 35 h 55"/>
                  <a:gd name="T26" fmla="*/ 262 w 262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2" h="55">
                    <a:moveTo>
                      <a:pt x="262" y="26"/>
                    </a:moveTo>
                    <a:cubicBezTo>
                      <a:pt x="262" y="26"/>
                      <a:pt x="262" y="18"/>
                      <a:pt x="256" y="17"/>
                    </a:cubicBezTo>
                    <a:cubicBezTo>
                      <a:pt x="251" y="16"/>
                      <a:pt x="240" y="17"/>
                      <a:pt x="226" y="14"/>
                    </a:cubicBezTo>
                    <a:cubicBezTo>
                      <a:pt x="213" y="11"/>
                      <a:pt x="188" y="3"/>
                      <a:pt x="150" y="1"/>
                    </a:cubicBezTo>
                    <a:cubicBezTo>
                      <a:pt x="112" y="0"/>
                      <a:pt x="44" y="12"/>
                      <a:pt x="30" y="11"/>
                    </a:cubicBezTo>
                    <a:cubicBezTo>
                      <a:pt x="16" y="11"/>
                      <a:pt x="6" y="6"/>
                      <a:pt x="3" y="16"/>
                    </a:cubicBezTo>
                    <a:cubicBezTo>
                      <a:pt x="0" y="26"/>
                      <a:pt x="7" y="38"/>
                      <a:pt x="15" y="34"/>
                    </a:cubicBezTo>
                    <a:cubicBezTo>
                      <a:pt x="22" y="30"/>
                      <a:pt x="26" y="37"/>
                      <a:pt x="33" y="32"/>
                    </a:cubicBezTo>
                    <a:cubicBezTo>
                      <a:pt x="40" y="27"/>
                      <a:pt x="90" y="14"/>
                      <a:pt x="114" y="16"/>
                    </a:cubicBezTo>
                    <a:cubicBezTo>
                      <a:pt x="138" y="17"/>
                      <a:pt x="189" y="18"/>
                      <a:pt x="204" y="30"/>
                    </a:cubicBezTo>
                    <a:cubicBezTo>
                      <a:pt x="219" y="41"/>
                      <a:pt x="231" y="47"/>
                      <a:pt x="239" y="51"/>
                    </a:cubicBezTo>
                    <a:cubicBezTo>
                      <a:pt x="247" y="55"/>
                      <a:pt x="252" y="55"/>
                      <a:pt x="254" y="48"/>
                    </a:cubicBezTo>
                    <a:cubicBezTo>
                      <a:pt x="255" y="42"/>
                      <a:pt x="257" y="37"/>
                      <a:pt x="259" y="35"/>
                    </a:cubicBezTo>
                    <a:cubicBezTo>
                      <a:pt x="260" y="32"/>
                      <a:pt x="262" y="28"/>
                      <a:pt x="262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4" name="Freeform 1073"/>
              <p:cNvSpPr>
                <a:spLocks/>
              </p:cNvSpPr>
              <p:nvPr/>
            </p:nvSpPr>
            <p:spPr bwMode="auto">
              <a:xfrm>
                <a:off x="1421251" y="1336188"/>
                <a:ext cx="417513" cy="73025"/>
              </a:xfrm>
              <a:custGeom>
                <a:avLst/>
                <a:gdLst>
                  <a:gd name="T0" fmla="*/ 258 w 261"/>
                  <a:gd name="T1" fmla="*/ 20 h 46"/>
                  <a:gd name="T2" fmla="*/ 253 w 261"/>
                  <a:gd name="T3" fmla="*/ 34 h 46"/>
                  <a:gd name="T4" fmla="*/ 238 w 261"/>
                  <a:gd name="T5" fmla="*/ 37 h 46"/>
                  <a:gd name="T6" fmla="*/ 203 w 261"/>
                  <a:gd name="T7" fmla="*/ 15 h 46"/>
                  <a:gd name="T8" fmla="*/ 113 w 261"/>
                  <a:gd name="T9" fmla="*/ 1 h 46"/>
                  <a:gd name="T10" fmla="*/ 32 w 261"/>
                  <a:gd name="T11" fmla="*/ 17 h 46"/>
                  <a:gd name="T12" fmla="*/ 14 w 261"/>
                  <a:gd name="T13" fmla="*/ 20 h 46"/>
                  <a:gd name="T14" fmla="*/ 2 w 261"/>
                  <a:gd name="T15" fmla="*/ 9 h 46"/>
                  <a:gd name="T16" fmla="*/ 14 w 261"/>
                  <a:gd name="T17" fmla="*/ 25 h 46"/>
                  <a:gd name="T18" fmla="*/ 32 w 261"/>
                  <a:gd name="T19" fmla="*/ 23 h 46"/>
                  <a:gd name="T20" fmla="*/ 113 w 261"/>
                  <a:gd name="T21" fmla="*/ 7 h 46"/>
                  <a:gd name="T22" fmla="*/ 203 w 261"/>
                  <a:gd name="T23" fmla="*/ 21 h 46"/>
                  <a:gd name="T24" fmla="*/ 238 w 261"/>
                  <a:gd name="T25" fmla="*/ 42 h 46"/>
                  <a:gd name="T26" fmla="*/ 253 w 261"/>
                  <a:gd name="T27" fmla="*/ 39 h 46"/>
                  <a:gd name="T28" fmla="*/ 258 w 261"/>
                  <a:gd name="T29" fmla="*/ 26 h 46"/>
                  <a:gd name="T30" fmla="*/ 261 w 261"/>
                  <a:gd name="T31" fmla="*/ 17 h 46"/>
                  <a:gd name="T32" fmla="*/ 261 w 261"/>
                  <a:gd name="T33" fmla="*/ 14 h 46"/>
                  <a:gd name="T34" fmla="*/ 258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258" y="20"/>
                    </a:moveTo>
                    <a:cubicBezTo>
                      <a:pt x="256" y="23"/>
                      <a:pt x="254" y="28"/>
                      <a:pt x="253" y="34"/>
                    </a:cubicBezTo>
                    <a:cubicBezTo>
                      <a:pt x="251" y="40"/>
                      <a:pt x="246" y="41"/>
                      <a:pt x="238" y="37"/>
                    </a:cubicBezTo>
                    <a:cubicBezTo>
                      <a:pt x="230" y="33"/>
                      <a:pt x="218" y="27"/>
                      <a:pt x="203" y="15"/>
                    </a:cubicBezTo>
                    <a:cubicBezTo>
                      <a:pt x="188" y="4"/>
                      <a:pt x="137" y="2"/>
                      <a:pt x="113" y="1"/>
                    </a:cubicBezTo>
                    <a:cubicBezTo>
                      <a:pt x="89" y="0"/>
                      <a:pt x="39" y="12"/>
                      <a:pt x="32" y="17"/>
                    </a:cubicBezTo>
                    <a:cubicBezTo>
                      <a:pt x="25" y="22"/>
                      <a:pt x="21" y="15"/>
                      <a:pt x="14" y="20"/>
                    </a:cubicBezTo>
                    <a:cubicBezTo>
                      <a:pt x="8" y="23"/>
                      <a:pt x="3" y="17"/>
                      <a:pt x="2" y="9"/>
                    </a:cubicBezTo>
                    <a:cubicBezTo>
                      <a:pt x="0" y="19"/>
                      <a:pt x="7" y="29"/>
                      <a:pt x="14" y="25"/>
                    </a:cubicBezTo>
                    <a:cubicBezTo>
                      <a:pt x="21" y="21"/>
                      <a:pt x="25" y="28"/>
                      <a:pt x="32" y="23"/>
                    </a:cubicBezTo>
                    <a:cubicBezTo>
                      <a:pt x="39" y="18"/>
                      <a:pt x="89" y="5"/>
                      <a:pt x="113" y="7"/>
                    </a:cubicBezTo>
                    <a:cubicBezTo>
                      <a:pt x="137" y="8"/>
                      <a:pt x="188" y="9"/>
                      <a:pt x="203" y="21"/>
                    </a:cubicBezTo>
                    <a:cubicBezTo>
                      <a:pt x="218" y="32"/>
                      <a:pt x="230" y="38"/>
                      <a:pt x="238" y="42"/>
                    </a:cubicBezTo>
                    <a:cubicBezTo>
                      <a:pt x="246" y="46"/>
                      <a:pt x="251" y="46"/>
                      <a:pt x="253" y="39"/>
                    </a:cubicBezTo>
                    <a:cubicBezTo>
                      <a:pt x="254" y="33"/>
                      <a:pt x="256" y="28"/>
                      <a:pt x="258" y="26"/>
                    </a:cubicBezTo>
                    <a:cubicBezTo>
                      <a:pt x="259" y="23"/>
                      <a:pt x="261" y="19"/>
                      <a:pt x="261" y="17"/>
                    </a:cubicBezTo>
                    <a:cubicBezTo>
                      <a:pt x="261" y="17"/>
                      <a:pt x="261" y="16"/>
                      <a:pt x="261" y="14"/>
                    </a:cubicBezTo>
                    <a:cubicBezTo>
                      <a:pt x="260" y="16"/>
                      <a:pt x="259" y="18"/>
                      <a:pt x="258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5" name="Freeform 1074"/>
              <p:cNvSpPr>
                <a:spLocks/>
              </p:cNvSpPr>
              <p:nvPr/>
            </p:nvSpPr>
            <p:spPr bwMode="auto">
              <a:xfrm>
                <a:off x="1421251" y="1321901"/>
                <a:ext cx="420688" cy="87313"/>
              </a:xfrm>
              <a:custGeom>
                <a:avLst/>
                <a:gdLst>
                  <a:gd name="T0" fmla="*/ 263 w 263"/>
                  <a:gd name="T1" fmla="*/ 26 h 55"/>
                  <a:gd name="T2" fmla="*/ 260 w 263"/>
                  <a:gd name="T3" fmla="*/ 18 h 55"/>
                  <a:gd name="T4" fmla="*/ 243 w 263"/>
                  <a:gd name="T5" fmla="*/ 15 h 55"/>
                  <a:gd name="T6" fmla="*/ 149 w 263"/>
                  <a:gd name="T7" fmla="*/ 0 h 55"/>
                  <a:gd name="T8" fmla="*/ 77 w 263"/>
                  <a:gd name="T9" fmla="*/ 5 h 55"/>
                  <a:gd name="T10" fmla="*/ 29 w 263"/>
                  <a:gd name="T11" fmla="*/ 10 h 55"/>
                  <a:gd name="T12" fmla="*/ 5 w 263"/>
                  <a:gd name="T13" fmla="*/ 10 h 55"/>
                  <a:gd name="T14" fmla="*/ 0 w 263"/>
                  <a:gd name="T15" fmla="*/ 21 h 55"/>
                  <a:gd name="T16" fmla="*/ 11 w 263"/>
                  <a:gd name="T17" fmla="*/ 36 h 55"/>
                  <a:gd name="T18" fmla="*/ 19 w 263"/>
                  <a:gd name="T19" fmla="*/ 34 h 55"/>
                  <a:gd name="T20" fmla="*/ 33 w 263"/>
                  <a:gd name="T21" fmla="*/ 33 h 55"/>
                  <a:gd name="T22" fmla="*/ 110 w 263"/>
                  <a:gd name="T23" fmla="*/ 17 h 55"/>
                  <a:gd name="T24" fmla="*/ 161 w 263"/>
                  <a:gd name="T25" fmla="*/ 20 h 55"/>
                  <a:gd name="T26" fmla="*/ 202 w 263"/>
                  <a:gd name="T27" fmla="*/ 31 h 55"/>
                  <a:gd name="T28" fmla="*/ 246 w 263"/>
                  <a:gd name="T29" fmla="*/ 55 h 55"/>
                  <a:gd name="T30" fmla="*/ 254 w 263"/>
                  <a:gd name="T31" fmla="*/ 49 h 55"/>
                  <a:gd name="T32" fmla="*/ 261 w 263"/>
                  <a:gd name="T33" fmla="*/ 31 h 55"/>
                  <a:gd name="T34" fmla="*/ 263 w 263"/>
                  <a:gd name="T35" fmla="*/ 26 h 55"/>
                  <a:gd name="T36" fmla="*/ 261 w 263"/>
                  <a:gd name="T37" fmla="*/ 26 h 55"/>
                  <a:gd name="T38" fmla="*/ 259 w 263"/>
                  <a:gd name="T39" fmla="*/ 29 h 55"/>
                  <a:gd name="T40" fmla="*/ 251 w 263"/>
                  <a:gd name="T41" fmla="*/ 48 h 55"/>
                  <a:gd name="T42" fmla="*/ 246 w 263"/>
                  <a:gd name="T43" fmla="*/ 52 h 55"/>
                  <a:gd name="T44" fmla="*/ 204 w 263"/>
                  <a:gd name="T45" fmla="*/ 29 h 55"/>
                  <a:gd name="T46" fmla="*/ 113 w 263"/>
                  <a:gd name="T47" fmla="*/ 14 h 55"/>
                  <a:gd name="T48" fmla="*/ 64 w 263"/>
                  <a:gd name="T49" fmla="*/ 20 h 55"/>
                  <a:gd name="T50" fmla="*/ 36 w 263"/>
                  <a:gd name="T51" fmla="*/ 28 h 55"/>
                  <a:gd name="T52" fmla="*/ 26 w 263"/>
                  <a:gd name="T53" fmla="*/ 32 h 55"/>
                  <a:gd name="T54" fmla="*/ 13 w 263"/>
                  <a:gd name="T55" fmla="*/ 33 h 55"/>
                  <a:gd name="T56" fmla="*/ 6 w 263"/>
                  <a:gd name="T57" fmla="*/ 30 h 55"/>
                  <a:gd name="T58" fmla="*/ 4 w 263"/>
                  <a:gd name="T59" fmla="*/ 17 h 55"/>
                  <a:gd name="T60" fmla="*/ 12 w 263"/>
                  <a:gd name="T61" fmla="*/ 11 h 55"/>
                  <a:gd name="T62" fmla="*/ 30 w 263"/>
                  <a:gd name="T63" fmla="*/ 13 h 55"/>
                  <a:gd name="T64" fmla="*/ 142 w 263"/>
                  <a:gd name="T65" fmla="*/ 3 h 55"/>
                  <a:gd name="T66" fmla="*/ 225 w 263"/>
                  <a:gd name="T67" fmla="*/ 15 h 55"/>
                  <a:gd name="T68" fmla="*/ 255 w 263"/>
                  <a:gd name="T69" fmla="*/ 19 h 55"/>
                  <a:gd name="T70" fmla="*/ 259 w 263"/>
                  <a:gd name="T71" fmla="*/ 24 h 55"/>
                  <a:gd name="T72" fmla="*/ 260 w 263"/>
                  <a:gd name="T73" fmla="*/ 26 h 55"/>
                  <a:gd name="T74" fmla="*/ 261 w 263"/>
                  <a:gd name="T75" fmla="*/ 26 h 55"/>
                  <a:gd name="T76" fmla="*/ 261 w 263"/>
                  <a:gd name="T7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3" h="55">
                    <a:moveTo>
                      <a:pt x="261" y="26"/>
                    </a:move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2" y="24"/>
                      <a:pt x="262" y="22"/>
                    </a:cubicBezTo>
                    <a:cubicBezTo>
                      <a:pt x="261" y="20"/>
                      <a:pt x="261" y="19"/>
                      <a:pt x="260" y="18"/>
                    </a:cubicBezTo>
                    <a:cubicBezTo>
                      <a:pt x="259" y="17"/>
                      <a:pt x="257" y="16"/>
                      <a:pt x="256" y="16"/>
                    </a:cubicBezTo>
                    <a:cubicBezTo>
                      <a:pt x="253" y="15"/>
                      <a:pt x="249" y="15"/>
                      <a:pt x="243" y="15"/>
                    </a:cubicBezTo>
                    <a:cubicBezTo>
                      <a:pt x="238" y="14"/>
                      <a:pt x="232" y="14"/>
                      <a:pt x="226" y="12"/>
                    </a:cubicBezTo>
                    <a:cubicBezTo>
                      <a:pt x="212" y="10"/>
                      <a:pt x="188" y="1"/>
                      <a:pt x="149" y="0"/>
                    </a:cubicBezTo>
                    <a:cubicBezTo>
                      <a:pt x="147" y="0"/>
                      <a:pt x="145" y="0"/>
                      <a:pt x="142" y="0"/>
                    </a:cubicBezTo>
                    <a:cubicBezTo>
                      <a:pt x="123" y="0"/>
                      <a:pt x="99" y="2"/>
                      <a:pt x="77" y="5"/>
                    </a:cubicBezTo>
                    <a:cubicBezTo>
                      <a:pt x="56" y="7"/>
                      <a:pt x="37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3" y="10"/>
                      <a:pt x="17" y="8"/>
                      <a:pt x="12" y="8"/>
                    </a:cubicBezTo>
                    <a:cubicBezTo>
                      <a:pt x="9" y="8"/>
                      <a:pt x="7" y="9"/>
                      <a:pt x="5" y="10"/>
                    </a:cubicBezTo>
                    <a:cubicBezTo>
                      <a:pt x="3" y="11"/>
                      <a:pt x="1" y="13"/>
                      <a:pt x="1" y="16"/>
                    </a:cubicBezTo>
                    <a:cubicBezTo>
                      <a:pt x="0" y="18"/>
                      <a:pt x="0" y="19"/>
                      <a:pt x="0" y="21"/>
                    </a:cubicBezTo>
                    <a:cubicBezTo>
                      <a:pt x="0" y="25"/>
                      <a:pt x="1" y="29"/>
                      <a:pt x="3" y="31"/>
                    </a:cubicBezTo>
                    <a:cubicBezTo>
                      <a:pt x="5" y="34"/>
                      <a:pt x="7" y="36"/>
                      <a:pt x="11" y="36"/>
                    </a:cubicBezTo>
                    <a:cubicBezTo>
                      <a:pt x="12" y="36"/>
                      <a:pt x="13" y="36"/>
                      <a:pt x="15" y="35"/>
                    </a:cubicBezTo>
                    <a:cubicBezTo>
                      <a:pt x="16" y="34"/>
                      <a:pt x="18" y="34"/>
                      <a:pt x="19" y="34"/>
                    </a:cubicBezTo>
                    <a:cubicBezTo>
                      <a:pt x="21" y="34"/>
                      <a:pt x="23" y="35"/>
                      <a:pt x="26" y="35"/>
                    </a:cubicBezTo>
                    <a:cubicBezTo>
                      <a:pt x="28" y="35"/>
                      <a:pt x="30" y="35"/>
                      <a:pt x="33" y="33"/>
                    </a:cubicBezTo>
                    <a:cubicBezTo>
                      <a:pt x="34" y="33"/>
                      <a:pt x="35" y="32"/>
                      <a:pt x="37" y="31"/>
                    </a:cubicBezTo>
                    <a:cubicBezTo>
                      <a:pt x="50" y="26"/>
                      <a:pt x="88" y="17"/>
                      <a:pt x="110" y="17"/>
                    </a:cubicBezTo>
                    <a:cubicBezTo>
                      <a:pt x="111" y="17"/>
                      <a:pt x="112" y="17"/>
                      <a:pt x="113" y="17"/>
                    </a:cubicBezTo>
                    <a:cubicBezTo>
                      <a:pt x="125" y="18"/>
                      <a:pt x="144" y="18"/>
                      <a:pt x="161" y="20"/>
                    </a:cubicBezTo>
                    <a:cubicBezTo>
                      <a:pt x="170" y="21"/>
                      <a:pt x="179" y="23"/>
                      <a:pt x="186" y="24"/>
                    </a:cubicBezTo>
                    <a:cubicBezTo>
                      <a:pt x="193" y="26"/>
                      <a:pt x="199" y="28"/>
                      <a:pt x="202" y="31"/>
                    </a:cubicBezTo>
                    <a:cubicBezTo>
                      <a:pt x="218" y="43"/>
                      <a:pt x="229" y="49"/>
                      <a:pt x="237" y="53"/>
                    </a:cubicBezTo>
                    <a:cubicBezTo>
                      <a:pt x="241" y="54"/>
                      <a:pt x="243" y="55"/>
                      <a:pt x="246" y="55"/>
                    </a:cubicBezTo>
                    <a:cubicBezTo>
                      <a:pt x="248" y="55"/>
                      <a:pt x="250" y="55"/>
                      <a:pt x="251" y="54"/>
                    </a:cubicBezTo>
                    <a:cubicBezTo>
                      <a:pt x="252" y="52"/>
                      <a:pt x="253" y="51"/>
                      <a:pt x="254" y="49"/>
                    </a:cubicBezTo>
                    <a:cubicBezTo>
                      <a:pt x="256" y="43"/>
                      <a:pt x="258" y="38"/>
                      <a:pt x="259" y="35"/>
                    </a:cubicBezTo>
                    <a:cubicBezTo>
                      <a:pt x="260" y="34"/>
                      <a:pt x="261" y="32"/>
                      <a:pt x="261" y="31"/>
                    </a:cubicBezTo>
                    <a:cubicBezTo>
                      <a:pt x="262" y="29"/>
                      <a:pt x="263" y="28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7"/>
                      <a:pt x="259" y="28"/>
                      <a:pt x="259" y="29"/>
                    </a:cubicBezTo>
                    <a:cubicBezTo>
                      <a:pt x="258" y="31"/>
                      <a:pt x="257" y="32"/>
                      <a:pt x="257" y="34"/>
                    </a:cubicBezTo>
                    <a:cubicBezTo>
                      <a:pt x="255" y="37"/>
                      <a:pt x="253" y="42"/>
                      <a:pt x="251" y="48"/>
                    </a:cubicBezTo>
                    <a:cubicBezTo>
                      <a:pt x="251" y="50"/>
                      <a:pt x="250" y="51"/>
                      <a:pt x="249" y="51"/>
                    </a:cubicBezTo>
                    <a:cubicBezTo>
                      <a:pt x="248" y="52"/>
                      <a:pt x="247" y="52"/>
                      <a:pt x="246" y="52"/>
                    </a:cubicBezTo>
                    <a:cubicBezTo>
                      <a:pt x="244" y="52"/>
                      <a:pt x="242" y="51"/>
                      <a:pt x="238" y="50"/>
                    </a:cubicBezTo>
                    <a:cubicBezTo>
                      <a:pt x="231" y="46"/>
                      <a:pt x="219" y="40"/>
                      <a:pt x="204" y="29"/>
                    </a:cubicBezTo>
                    <a:cubicBezTo>
                      <a:pt x="200" y="26"/>
                      <a:pt x="194" y="23"/>
                      <a:pt x="187" y="21"/>
                    </a:cubicBezTo>
                    <a:cubicBezTo>
                      <a:pt x="165" y="16"/>
                      <a:pt x="131" y="15"/>
                      <a:pt x="113" y="14"/>
                    </a:cubicBezTo>
                    <a:cubicBezTo>
                      <a:pt x="112" y="14"/>
                      <a:pt x="111" y="14"/>
                      <a:pt x="110" y="14"/>
                    </a:cubicBezTo>
                    <a:cubicBezTo>
                      <a:pt x="97" y="14"/>
                      <a:pt x="79" y="17"/>
                      <a:pt x="64" y="20"/>
                    </a:cubicBezTo>
                    <a:cubicBezTo>
                      <a:pt x="56" y="22"/>
                      <a:pt x="49" y="24"/>
                      <a:pt x="43" y="26"/>
                    </a:cubicBezTo>
                    <a:cubicBezTo>
                      <a:pt x="40" y="27"/>
                      <a:pt x="38" y="28"/>
                      <a:pt x="36" y="28"/>
                    </a:cubicBezTo>
                    <a:cubicBezTo>
                      <a:pt x="34" y="29"/>
                      <a:pt x="32" y="30"/>
                      <a:pt x="31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4" y="32"/>
                      <a:pt x="22" y="31"/>
                      <a:pt x="19" y="31"/>
                    </a:cubicBezTo>
                    <a:cubicBezTo>
                      <a:pt x="17" y="31"/>
                      <a:pt x="15" y="32"/>
                      <a:pt x="13" y="33"/>
                    </a:cubicBezTo>
                    <a:cubicBezTo>
                      <a:pt x="12" y="33"/>
                      <a:pt x="11" y="33"/>
                      <a:pt x="11" y="33"/>
                    </a:cubicBezTo>
                    <a:cubicBezTo>
                      <a:pt x="9" y="34"/>
                      <a:pt x="7" y="32"/>
                      <a:pt x="6" y="30"/>
                    </a:cubicBezTo>
                    <a:cubicBezTo>
                      <a:pt x="4" y="28"/>
                      <a:pt x="3" y="24"/>
                      <a:pt x="3" y="21"/>
                    </a:cubicBezTo>
                    <a:cubicBezTo>
                      <a:pt x="3" y="19"/>
                      <a:pt x="3" y="18"/>
                      <a:pt x="4" y="17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8" y="12"/>
                      <a:pt x="9" y="11"/>
                      <a:pt x="12" y="11"/>
                    </a:cubicBezTo>
                    <a:cubicBezTo>
                      <a:pt x="16" y="11"/>
                      <a:pt x="22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7" y="13"/>
                      <a:pt x="56" y="10"/>
                      <a:pt x="77" y="8"/>
                    </a:cubicBezTo>
                    <a:cubicBezTo>
                      <a:pt x="99" y="5"/>
                      <a:pt x="123" y="3"/>
                      <a:pt x="142" y="3"/>
                    </a:cubicBezTo>
                    <a:cubicBezTo>
                      <a:pt x="145" y="3"/>
                      <a:pt x="147" y="3"/>
                      <a:pt x="149" y="3"/>
                    </a:cubicBezTo>
                    <a:cubicBezTo>
                      <a:pt x="187" y="4"/>
                      <a:pt x="211" y="13"/>
                      <a:pt x="225" y="15"/>
                    </a:cubicBezTo>
                    <a:cubicBezTo>
                      <a:pt x="232" y="17"/>
                      <a:pt x="238" y="17"/>
                      <a:pt x="243" y="18"/>
                    </a:cubicBezTo>
                    <a:cubicBezTo>
                      <a:pt x="248" y="18"/>
                      <a:pt x="252" y="18"/>
                      <a:pt x="255" y="19"/>
                    </a:cubicBezTo>
                    <a:cubicBezTo>
                      <a:pt x="256" y="19"/>
                      <a:pt x="257" y="19"/>
                      <a:pt x="257" y="20"/>
                    </a:cubicBezTo>
                    <a:cubicBezTo>
                      <a:pt x="258" y="21"/>
                      <a:pt x="259" y="23"/>
                      <a:pt x="259" y="24"/>
                    </a:cubicBezTo>
                    <a:cubicBezTo>
                      <a:pt x="259" y="25"/>
                      <a:pt x="259" y="25"/>
                      <a:pt x="259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lnTo>
                      <a:pt x="261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6" name="Freeform 1075"/>
              <p:cNvSpPr>
                <a:spLocks/>
              </p:cNvSpPr>
              <p:nvPr/>
            </p:nvSpPr>
            <p:spPr bwMode="auto">
              <a:xfrm>
                <a:off x="1429188" y="1337776"/>
                <a:ext cx="58738" cy="14288"/>
              </a:xfrm>
              <a:custGeom>
                <a:avLst/>
                <a:gdLst>
                  <a:gd name="T0" fmla="*/ 0 w 37"/>
                  <a:gd name="T1" fmla="*/ 9 h 9"/>
                  <a:gd name="T2" fmla="*/ 14 w 37"/>
                  <a:gd name="T3" fmla="*/ 4 h 9"/>
                  <a:gd name="T4" fmla="*/ 24 w 37"/>
                  <a:gd name="T5" fmla="*/ 4 h 9"/>
                  <a:gd name="T6" fmla="*/ 37 w 37"/>
                  <a:gd name="T7" fmla="*/ 3 h 9"/>
                  <a:gd name="T8" fmla="*/ 24 w 37"/>
                  <a:gd name="T9" fmla="*/ 6 h 9"/>
                  <a:gd name="T10" fmla="*/ 15 w 37"/>
                  <a:gd name="T11" fmla="*/ 7 h 9"/>
                  <a:gd name="T12" fmla="*/ 2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cubicBezTo>
                      <a:pt x="1" y="0"/>
                      <a:pt x="7" y="3"/>
                      <a:pt x="14" y="4"/>
                    </a:cubicBezTo>
                    <a:cubicBezTo>
                      <a:pt x="18" y="4"/>
                      <a:pt x="20" y="5"/>
                      <a:pt x="24" y="4"/>
                    </a:cubicBezTo>
                    <a:cubicBezTo>
                      <a:pt x="28" y="4"/>
                      <a:pt x="33" y="4"/>
                      <a:pt x="37" y="3"/>
                    </a:cubicBezTo>
                    <a:cubicBezTo>
                      <a:pt x="36" y="5"/>
                      <a:pt x="26" y="6"/>
                      <a:pt x="24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0" y="6"/>
                      <a:pt x="6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7" name="Freeform 1076"/>
              <p:cNvSpPr>
                <a:spLocks/>
              </p:cNvSpPr>
              <p:nvPr/>
            </p:nvSpPr>
            <p:spPr bwMode="auto">
              <a:xfrm>
                <a:off x="1768913" y="1348888"/>
                <a:ext cx="66675" cy="22225"/>
              </a:xfrm>
              <a:custGeom>
                <a:avLst/>
                <a:gdLst>
                  <a:gd name="T0" fmla="*/ 38 w 41"/>
                  <a:gd name="T1" fmla="*/ 14 h 14"/>
                  <a:gd name="T2" fmla="*/ 30 w 41"/>
                  <a:gd name="T3" fmla="*/ 2 h 14"/>
                  <a:gd name="T4" fmla="*/ 16 w 41"/>
                  <a:gd name="T5" fmla="*/ 2 h 14"/>
                  <a:gd name="T6" fmla="*/ 0 w 41"/>
                  <a:gd name="T7" fmla="*/ 0 h 14"/>
                  <a:gd name="T8" fmla="*/ 17 w 41"/>
                  <a:gd name="T9" fmla="*/ 3 h 14"/>
                  <a:gd name="T10" fmla="*/ 27 w 41"/>
                  <a:gd name="T11" fmla="*/ 4 h 14"/>
                  <a:gd name="T12" fmla="*/ 35 w 41"/>
                  <a:gd name="T13" fmla="*/ 4 h 14"/>
                  <a:gd name="T14" fmla="*/ 41 w 41"/>
                  <a:gd name="T15" fmla="*/ 11 h 14"/>
                  <a:gd name="T16" fmla="*/ 40 w 41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8" y="14"/>
                    </a:moveTo>
                    <a:cubicBezTo>
                      <a:pt x="41" y="7"/>
                      <a:pt x="38" y="2"/>
                      <a:pt x="30" y="2"/>
                    </a:cubicBezTo>
                    <a:cubicBezTo>
                      <a:pt x="25" y="2"/>
                      <a:pt x="20" y="3"/>
                      <a:pt x="16" y="2"/>
                    </a:cubicBezTo>
                    <a:cubicBezTo>
                      <a:pt x="10" y="2"/>
                      <a:pt x="5" y="0"/>
                      <a:pt x="0" y="0"/>
                    </a:cubicBezTo>
                    <a:cubicBezTo>
                      <a:pt x="5" y="3"/>
                      <a:pt x="12" y="3"/>
                      <a:pt x="17" y="3"/>
                    </a:cubicBezTo>
                    <a:cubicBezTo>
                      <a:pt x="21" y="4"/>
                      <a:pt x="24" y="4"/>
                      <a:pt x="27" y="4"/>
                    </a:cubicBezTo>
                    <a:cubicBezTo>
                      <a:pt x="29" y="4"/>
                      <a:pt x="32" y="4"/>
                      <a:pt x="35" y="4"/>
                    </a:cubicBezTo>
                    <a:cubicBezTo>
                      <a:pt x="38" y="5"/>
                      <a:pt x="40" y="8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8" name="Freeform 1077"/>
              <p:cNvSpPr>
                <a:spLocks/>
              </p:cNvSpPr>
              <p:nvPr/>
            </p:nvSpPr>
            <p:spPr bwMode="auto">
              <a:xfrm>
                <a:off x="1940363" y="1321901"/>
                <a:ext cx="419100" cy="87313"/>
              </a:xfrm>
              <a:custGeom>
                <a:avLst/>
                <a:gdLst>
                  <a:gd name="T0" fmla="*/ 0 w 261"/>
                  <a:gd name="T1" fmla="*/ 26 h 55"/>
                  <a:gd name="T2" fmla="*/ 6 w 261"/>
                  <a:gd name="T3" fmla="*/ 17 h 55"/>
                  <a:gd name="T4" fmla="*/ 35 w 261"/>
                  <a:gd name="T5" fmla="*/ 14 h 55"/>
                  <a:gd name="T6" fmla="*/ 111 w 261"/>
                  <a:gd name="T7" fmla="*/ 1 h 55"/>
                  <a:gd name="T8" fmla="*/ 232 w 261"/>
                  <a:gd name="T9" fmla="*/ 11 h 55"/>
                  <a:gd name="T10" fmla="*/ 259 w 261"/>
                  <a:gd name="T11" fmla="*/ 16 h 55"/>
                  <a:gd name="T12" fmla="*/ 247 w 261"/>
                  <a:gd name="T13" fmla="*/ 34 h 55"/>
                  <a:gd name="T14" fmla="*/ 229 w 261"/>
                  <a:gd name="T15" fmla="*/ 32 h 55"/>
                  <a:gd name="T16" fmla="*/ 148 w 261"/>
                  <a:gd name="T17" fmla="*/ 16 h 55"/>
                  <a:gd name="T18" fmla="*/ 58 w 261"/>
                  <a:gd name="T19" fmla="*/ 30 h 55"/>
                  <a:gd name="T20" fmla="*/ 23 w 261"/>
                  <a:gd name="T21" fmla="*/ 51 h 55"/>
                  <a:gd name="T22" fmla="*/ 8 w 261"/>
                  <a:gd name="T23" fmla="*/ 48 h 55"/>
                  <a:gd name="T24" fmla="*/ 3 w 261"/>
                  <a:gd name="T25" fmla="*/ 35 h 55"/>
                  <a:gd name="T26" fmla="*/ 0 w 261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1" h="55">
                    <a:moveTo>
                      <a:pt x="0" y="26"/>
                    </a:moveTo>
                    <a:cubicBezTo>
                      <a:pt x="0" y="26"/>
                      <a:pt x="0" y="18"/>
                      <a:pt x="6" y="17"/>
                    </a:cubicBezTo>
                    <a:cubicBezTo>
                      <a:pt x="11" y="16"/>
                      <a:pt x="22" y="17"/>
                      <a:pt x="35" y="14"/>
                    </a:cubicBezTo>
                    <a:cubicBezTo>
                      <a:pt x="49" y="11"/>
                      <a:pt x="73" y="3"/>
                      <a:pt x="111" y="1"/>
                    </a:cubicBezTo>
                    <a:cubicBezTo>
                      <a:pt x="149" y="0"/>
                      <a:pt x="218" y="12"/>
                      <a:pt x="232" y="11"/>
                    </a:cubicBezTo>
                    <a:cubicBezTo>
                      <a:pt x="246" y="11"/>
                      <a:pt x="256" y="6"/>
                      <a:pt x="259" y="16"/>
                    </a:cubicBezTo>
                    <a:cubicBezTo>
                      <a:pt x="261" y="26"/>
                      <a:pt x="254" y="38"/>
                      <a:pt x="247" y="34"/>
                    </a:cubicBezTo>
                    <a:cubicBezTo>
                      <a:pt x="240" y="30"/>
                      <a:pt x="236" y="37"/>
                      <a:pt x="229" y="32"/>
                    </a:cubicBezTo>
                    <a:cubicBezTo>
                      <a:pt x="221" y="27"/>
                      <a:pt x="172" y="14"/>
                      <a:pt x="148" y="16"/>
                    </a:cubicBezTo>
                    <a:cubicBezTo>
                      <a:pt x="123" y="17"/>
                      <a:pt x="73" y="18"/>
                      <a:pt x="58" y="30"/>
                    </a:cubicBezTo>
                    <a:cubicBezTo>
                      <a:pt x="42" y="41"/>
                      <a:pt x="31" y="47"/>
                      <a:pt x="23" y="51"/>
                    </a:cubicBezTo>
                    <a:cubicBezTo>
                      <a:pt x="15" y="55"/>
                      <a:pt x="10" y="55"/>
                      <a:pt x="8" y="48"/>
                    </a:cubicBezTo>
                    <a:cubicBezTo>
                      <a:pt x="6" y="42"/>
                      <a:pt x="4" y="37"/>
                      <a:pt x="3" y="35"/>
                    </a:cubicBezTo>
                    <a:cubicBezTo>
                      <a:pt x="1" y="32"/>
                      <a:pt x="0" y="28"/>
                      <a:pt x="0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9" name="Freeform 1078"/>
              <p:cNvSpPr>
                <a:spLocks/>
              </p:cNvSpPr>
              <p:nvPr/>
            </p:nvSpPr>
            <p:spPr bwMode="auto">
              <a:xfrm>
                <a:off x="1940363" y="1336188"/>
                <a:ext cx="419100" cy="73025"/>
              </a:xfrm>
              <a:custGeom>
                <a:avLst/>
                <a:gdLst>
                  <a:gd name="T0" fmla="*/ 3 w 261"/>
                  <a:gd name="T1" fmla="*/ 20 h 46"/>
                  <a:gd name="T2" fmla="*/ 8 w 261"/>
                  <a:gd name="T3" fmla="*/ 34 h 46"/>
                  <a:gd name="T4" fmla="*/ 23 w 261"/>
                  <a:gd name="T5" fmla="*/ 37 h 46"/>
                  <a:gd name="T6" fmla="*/ 58 w 261"/>
                  <a:gd name="T7" fmla="*/ 15 h 46"/>
                  <a:gd name="T8" fmla="*/ 148 w 261"/>
                  <a:gd name="T9" fmla="*/ 1 h 46"/>
                  <a:gd name="T10" fmla="*/ 229 w 261"/>
                  <a:gd name="T11" fmla="*/ 17 h 46"/>
                  <a:gd name="T12" fmla="*/ 247 w 261"/>
                  <a:gd name="T13" fmla="*/ 20 h 46"/>
                  <a:gd name="T14" fmla="*/ 259 w 261"/>
                  <a:gd name="T15" fmla="*/ 9 h 46"/>
                  <a:gd name="T16" fmla="*/ 247 w 261"/>
                  <a:gd name="T17" fmla="*/ 25 h 46"/>
                  <a:gd name="T18" fmla="*/ 229 w 261"/>
                  <a:gd name="T19" fmla="*/ 23 h 46"/>
                  <a:gd name="T20" fmla="*/ 148 w 261"/>
                  <a:gd name="T21" fmla="*/ 7 h 46"/>
                  <a:gd name="T22" fmla="*/ 58 w 261"/>
                  <a:gd name="T23" fmla="*/ 21 h 46"/>
                  <a:gd name="T24" fmla="*/ 23 w 261"/>
                  <a:gd name="T25" fmla="*/ 42 h 46"/>
                  <a:gd name="T26" fmla="*/ 8 w 261"/>
                  <a:gd name="T27" fmla="*/ 39 h 46"/>
                  <a:gd name="T28" fmla="*/ 3 w 261"/>
                  <a:gd name="T29" fmla="*/ 26 h 46"/>
                  <a:gd name="T30" fmla="*/ 0 w 261"/>
                  <a:gd name="T31" fmla="*/ 17 h 46"/>
                  <a:gd name="T32" fmla="*/ 0 w 261"/>
                  <a:gd name="T33" fmla="*/ 14 h 46"/>
                  <a:gd name="T34" fmla="*/ 3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3" y="20"/>
                    </a:moveTo>
                    <a:cubicBezTo>
                      <a:pt x="4" y="23"/>
                      <a:pt x="6" y="28"/>
                      <a:pt x="8" y="34"/>
                    </a:cubicBezTo>
                    <a:cubicBezTo>
                      <a:pt x="10" y="40"/>
                      <a:pt x="15" y="41"/>
                      <a:pt x="23" y="37"/>
                    </a:cubicBezTo>
                    <a:cubicBezTo>
                      <a:pt x="31" y="33"/>
                      <a:pt x="42" y="27"/>
                      <a:pt x="58" y="15"/>
                    </a:cubicBezTo>
                    <a:cubicBezTo>
                      <a:pt x="73" y="4"/>
                      <a:pt x="123" y="2"/>
                      <a:pt x="148" y="1"/>
                    </a:cubicBezTo>
                    <a:cubicBezTo>
                      <a:pt x="172" y="0"/>
                      <a:pt x="221" y="12"/>
                      <a:pt x="229" y="17"/>
                    </a:cubicBezTo>
                    <a:cubicBezTo>
                      <a:pt x="236" y="22"/>
                      <a:pt x="240" y="15"/>
                      <a:pt x="247" y="20"/>
                    </a:cubicBezTo>
                    <a:cubicBezTo>
                      <a:pt x="253" y="23"/>
                      <a:pt x="258" y="17"/>
                      <a:pt x="259" y="9"/>
                    </a:cubicBezTo>
                    <a:cubicBezTo>
                      <a:pt x="261" y="19"/>
                      <a:pt x="254" y="29"/>
                      <a:pt x="247" y="25"/>
                    </a:cubicBezTo>
                    <a:cubicBezTo>
                      <a:pt x="240" y="21"/>
                      <a:pt x="236" y="28"/>
                      <a:pt x="229" y="23"/>
                    </a:cubicBezTo>
                    <a:cubicBezTo>
                      <a:pt x="221" y="18"/>
                      <a:pt x="172" y="5"/>
                      <a:pt x="148" y="7"/>
                    </a:cubicBezTo>
                    <a:cubicBezTo>
                      <a:pt x="123" y="8"/>
                      <a:pt x="73" y="9"/>
                      <a:pt x="58" y="21"/>
                    </a:cubicBezTo>
                    <a:cubicBezTo>
                      <a:pt x="42" y="32"/>
                      <a:pt x="31" y="38"/>
                      <a:pt x="23" y="42"/>
                    </a:cubicBezTo>
                    <a:cubicBezTo>
                      <a:pt x="15" y="46"/>
                      <a:pt x="10" y="46"/>
                      <a:pt x="8" y="39"/>
                    </a:cubicBezTo>
                    <a:cubicBezTo>
                      <a:pt x="6" y="33"/>
                      <a:pt x="4" y="28"/>
                      <a:pt x="3" y="26"/>
                    </a:cubicBezTo>
                    <a:cubicBezTo>
                      <a:pt x="1" y="23"/>
                      <a:pt x="0" y="19"/>
                      <a:pt x="0" y="17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1" y="16"/>
                      <a:pt x="2" y="18"/>
                      <a:pt x="3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0" name="Freeform 1079"/>
              <p:cNvSpPr>
                <a:spLocks/>
              </p:cNvSpPr>
              <p:nvPr/>
            </p:nvSpPr>
            <p:spPr bwMode="auto">
              <a:xfrm>
                <a:off x="1937188" y="1321901"/>
                <a:ext cx="422275" cy="87313"/>
              </a:xfrm>
              <a:custGeom>
                <a:avLst/>
                <a:gdLst>
                  <a:gd name="T0" fmla="*/ 3 w 263"/>
                  <a:gd name="T1" fmla="*/ 26 h 55"/>
                  <a:gd name="T2" fmla="*/ 4 w 263"/>
                  <a:gd name="T3" fmla="*/ 22 h 55"/>
                  <a:gd name="T4" fmla="*/ 8 w 263"/>
                  <a:gd name="T5" fmla="*/ 19 h 55"/>
                  <a:gd name="T6" fmla="*/ 38 w 263"/>
                  <a:gd name="T7" fmla="*/ 15 h 55"/>
                  <a:gd name="T8" fmla="*/ 121 w 263"/>
                  <a:gd name="T9" fmla="*/ 3 h 55"/>
                  <a:gd name="T10" fmla="*/ 233 w 263"/>
                  <a:gd name="T11" fmla="*/ 13 h 55"/>
                  <a:gd name="T12" fmla="*/ 251 w 263"/>
                  <a:gd name="T13" fmla="*/ 11 h 55"/>
                  <a:gd name="T14" fmla="*/ 259 w 263"/>
                  <a:gd name="T15" fmla="*/ 17 h 55"/>
                  <a:gd name="T16" fmla="*/ 257 w 263"/>
                  <a:gd name="T17" fmla="*/ 30 h 55"/>
                  <a:gd name="T18" fmla="*/ 250 w 263"/>
                  <a:gd name="T19" fmla="*/ 33 h 55"/>
                  <a:gd name="T20" fmla="*/ 236 w 263"/>
                  <a:gd name="T21" fmla="*/ 32 h 55"/>
                  <a:gd name="T22" fmla="*/ 227 w 263"/>
                  <a:gd name="T23" fmla="*/ 28 h 55"/>
                  <a:gd name="T24" fmla="*/ 150 w 263"/>
                  <a:gd name="T25" fmla="*/ 14 h 55"/>
                  <a:gd name="T26" fmla="*/ 76 w 263"/>
                  <a:gd name="T27" fmla="*/ 21 h 55"/>
                  <a:gd name="T28" fmla="*/ 24 w 263"/>
                  <a:gd name="T29" fmla="*/ 50 h 55"/>
                  <a:gd name="T30" fmla="*/ 14 w 263"/>
                  <a:gd name="T31" fmla="*/ 51 h 55"/>
                  <a:gd name="T32" fmla="*/ 6 w 263"/>
                  <a:gd name="T33" fmla="*/ 34 h 55"/>
                  <a:gd name="T34" fmla="*/ 3 w 263"/>
                  <a:gd name="T35" fmla="*/ 26 h 55"/>
                  <a:gd name="T36" fmla="*/ 3 w 263"/>
                  <a:gd name="T37" fmla="*/ 26 h 55"/>
                  <a:gd name="T38" fmla="*/ 0 w 263"/>
                  <a:gd name="T39" fmla="*/ 26 h 55"/>
                  <a:gd name="T40" fmla="*/ 4 w 263"/>
                  <a:gd name="T41" fmla="*/ 35 h 55"/>
                  <a:gd name="T42" fmla="*/ 12 w 263"/>
                  <a:gd name="T43" fmla="*/ 54 h 55"/>
                  <a:gd name="T44" fmla="*/ 26 w 263"/>
                  <a:gd name="T45" fmla="*/ 53 h 55"/>
                  <a:gd name="T46" fmla="*/ 77 w 263"/>
                  <a:gd name="T47" fmla="*/ 24 h 55"/>
                  <a:gd name="T48" fmla="*/ 153 w 263"/>
                  <a:gd name="T49" fmla="*/ 17 h 55"/>
                  <a:gd name="T50" fmla="*/ 219 w 263"/>
                  <a:gd name="T51" fmla="*/ 29 h 55"/>
                  <a:gd name="T52" fmla="*/ 230 w 263"/>
                  <a:gd name="T53" fmla="*/ 33 h 55"/>
                  <a:gd name="T54" fmla="*/ 244 w 263"/>
                  <a:gd name="T55" fmla="*/ 34 h 55"/>
                  <a:gd name="T56" fmla="*/ 252 w 263"/>
                  <a:gd name="T57" fmla="*/ 36 h 55"/>
                  <a:gd name="T58" fmla="*/ 263 w 263"/>
                  <a:gd name="T59" fmla="*/ 21 h 55"/>
                  <a:gd name="T60" fmla="*/ 258 w 263"/>
                  <a:gd name="T61" fmla="*/ 10 h 55"/>
                  <a:gd name="T62" fmla="*/ 234 w 263"/>
                  <a:gd name="T63" fmla="*/ 10 h 55"/>
                  <a:gd name="T64" fmla="*/ 186 w 263"/>
                  <a:gd name="T65" fmla="*/ 5 h 55"/>
                  <a:gd name="T66" fmla="*/ 113 w 263"/>
                  <a:gd name="T67" fmla="*/ 0 h 55"/>
                  <a:gd name="T68" fmla="*/ 19 w 263"/>
                  <a:gd name="T69" fmla="*/ 15 h 55"/>
                  <a:gd name="T70" fmla="*/ 3 w 263"/>
                  <a:gd name="T71" fmla="*/ 18 h 55"/>
                  <a:gd name="T72" fmla="*/ 0 w 263"/>
                  <a:gd name="T73" fmla="*/ 26 h 55"/>
                  <a:gd name="T74" fmla="*/ 2 w 263"/>
                  <a:gd name="T7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3" h="55">
                    <a:moveTo>
                      <a:pt x="2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4" y="24"/>
                      <a:pt x="4" y="22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20" y="18"/>
                    </a:cubicBezTo>
                    <a:cubicBezTo>
                      <a:pt x="25" y="17"/>
                      <a:pt x="31" y="17"/>
                      <a:pt x="38" y="15"/>
                    </a:cubicBezTo>
                    <a:cubicBezTo>
                      <a:pt x="51" y="13"/>
                      <a:pt x="76" y="4"/>
                      <a:pt x="113" y="3"/>
                    </a:cubicBezTo>
                    <a:cubicBezTo>
                      <a:pt x="116" y="3"/>
                      <a:pt x="118" y="3"/>
                      <a:pt x="121" y="3"/>
                    </a:cubicBezTo>
                    <a:cubicBezTo>
                      <a:pt x="140" y="3"/>
                      <a:pt x="164" y="5"/>
                      <a:pt x="185" y="8"/>
                    </a:cubicBezTo>
                    <a:cubicBezTo>
                      <a:pt x="207" y="10"/>
                      <a:pt x="225" y="13"/>
                      <a:pt x="233" y="13"/>
                    </a:cubicBezTo>
                    <a:cubicBezTo>
                      <a:pt x="234" y="13"/>
                      <a:pt x="234" y="13"/>
                      <a:pt x="234" y="13"/>
                    </a:cubicBezTo>
                    <a:cubicBezTo>
                      <a:pt x="241" y="13"/>
                      <a:pt x="247" y="11"/>
                      <a:pt x="251" y="11"/>
                    </a:cubicBezTo>
                    <a:cubicBezTo>
                      <a:pt x="253" y="11"/>
                      <a:pt x="255" y="12"/>
                      <a:pt x="256" y="12"/>
                    </a:cubicBezTo>
                    <a:cubicBezTo>
                      <a:pt x="258" y="13"/>
                      <a:pt x="259" y="14"/>
                      <a:pt x="259" y="17"/>
                    </a:cubicBezTo>
                    <a:cubicBezTo>
                      <a:pt x="260" y="18"/>
                      <a:pt x="260" y="19"/>
                      <a:pt x="260" y="21"/>
                    </a:cubicBezTo>
                    <a:cubicBezTo>
                      <a:pt x="260" y="24"/>
                      <a:pt x="259" y="28"/>
                      <a:pt x="257" y="30"/>
                    </a:cubicBezTo>
                    <a:cubicBezTo>
                      <a:pt x="256" y="32"/>
                      <a:pt x="254" y="34"/>
                      <a:pt x="252" y="33"/>
                    </a:cubicBezTo>
                    <a:cubicBezTo>
                      <a:pt x="251" y="33"/>
                      <a:pt x="251" y="33"/>
                      <a:pt x="250" y="33"/>
                    </a:cubicBezTo>
                    <a:cubicBezTo>
                      <a:pt x="248" y="32"/>
                      <a:pt x="246" y="31"/>
                      <a:pt x="244" y="31"/>
                    </a:cubicBezTo>
                    <a:cubicBezTo>
                      <a:pt x="241" y="31"/>
                      <a:pt x="239" y="32"/>
                      <a:pt x="236" y="32"/>
                    </a:cubicBezTo>
                    <a:cubicBezTo>
                      <a:pt x="235" y="32"/>
                      <a:pt x="234" y="32"/>
                      <a:pt x="232" y="31"/>
                    </a:cubicBezTo>
                    <a:cubicBezTo>
                      <a:pt x="231" y="30"/>
                      <a:pt x="229" y="29"/>
                      <a:pt x="227" y="28"/>
                    </a:cubicBezTo>
                    <a:cubicBezTo>
                      <a:pt x="213" y="23"/>
                      <a:pt x="176" y="14"/>
                      <a:pt x="153" y="14"/>
                    </a:cubicBezTo>
                    <a:cubicBezTo>
                      <a:pt x="152" y="14"/>
                      <a:pt x="151" y="14"/>
                      <a:pt x="150" y="14"/>
                    </a:cubicBezTo>
                    <a:cubicBezTo>
                      <a:pt x="138" y="15"/>
                      <a:pt x="119" y="15"/>
                      <a:pt x="101" y="17"/>
                    </a:cubicBezTo>
                    <a:cubicBezTo>
                      <a:pt x="92" y="18"/>
                      <a:pt x="84" y="20"/>
                      <a:pt x="76" y="21"/>
                    </a:cubicBezTo>
                    <a:cubicBezTo>
                      <a:pt x="69" y="23"/>
                      <a:pt x="63" y="26"/>
                      <a:pt x="59" y="29"/>
                    </a:cubicBezTo>
                    <a:cubicBezTo>
                      <a:pt x="44" y="40"/>
                      <a:pt x="32" y="46"/>
                      <a:pt x="24" y="50"/>
                    </a:cubicBezTo>
                    <a:cubicBezTo>
                      <a:pt x="21" y="51"/>
                      <a:pt x="19" y="52"/>
                      <a:pt x="17" y="52"/>
                    </a:cubicBezTo>
                    <a:cubicBezTo>
                      <a:pt x="15" y="52"/>
                      <a:pt x="14" y="52"/>
                      <a:pt x="14" y="51"/>
                    </a:cubicBezTo>
                    <a:cubicBezTo>
                      <a:pt x="13" y="51"/>
                      <a:pt x="12" y="50"/>
                      <a:pt x="12" y="48"/>
                    </a:cubicBezTo>
                    <a:cubicBezTo>
                      <a:pt x="10" y="42"/>
                      <a:pt x="8" y="37"/>
                      <a:pt x="6" y="34"/>
                    </a:cubicBezTo>
                    <a:cubicBezTo>
                      <a:pt x="5" y="32"/>
                      <a:pt x="5" y="31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1" y="31"/>
                    </a:cubicBezTo>
                    <a:cubicBezTo>
                      <a:pt x="2" y="32"/>
                      <a:pt x="3" y="34"/>
                      <a:pt x="4" y="35"/>
                    </a:cubicBezTo>
                    <a:cubicBezTo>
                      <a:pt x="5" y="38"/>
                      <a:pt x="7" y="43"/>
                      <a:pt x="9" y="49"/>
                    </a:cubicBezTo>
                    <a:cubicBezTo>
                      <a:pt x="9" y="51"/>
                      <a:pt x="10" y="52"/>
                      <a:pt x="12" y="54"/>
                    </a:cubicBezTo>
                    <a:cubicBezTo>
                      <a:pt x="13" y="55"/>
                      <a:pt x="15" y="55"/>
                      <a:pt x="17" y="55"/>
                    </a:cubicBezTo>
                    <a:cubicBezTo>
                      <a:pt x="19" y="55"/>
                      <a:pt x="22" y="54"/>
                      <a:pt x="26" y="53"/>
                    </a:cubicBezTo>
                    <a:cubicBezTo>
                      <a:pt x="33" y="49"/>
                      <a:pt x="45" y="43"/>
                      <a:pt x="60" y="31"/>
                    </a:cubicBezTo>
                    <a:cubicBezTo>
                      <a:pt x="64" y="28"/>
                      <a:pt x="70" y="26"/>
                      <a:pt x="77" y="24"/>
                    </a:cubicBezTo>
                    <a:cubicBezTo>
                      <a:pt x="98" y="19"/>
                      <a:pt x="132" y="18"/>
                      <a:pt x="150" y="17"/>
                    </a:cubicBezTo>
                    <a:cubicBezTo>
                      <a:pt x="151" y="17"/>
                      <a:pt x="152" y="17"/>
                      <a:pt x="153" y="17"/>
                    </a:cubicBezTo>
                    <a:cubicBezTo>
                      <a:pt x="166" y="17"/>
                      <a:pt x="183" y="20"/>
                      <a:pt x="199" y="23"/>
                    </a:cubicBezTo>
                    <a:cubicBezTo>
                      <a:pt x="206" y="25"/>
                      <a:pt x="213" y="27"/>
                      <a:pt x="219" y="29"/>
                    </a:cubicBezTo>
                    <a:cubicBezTo>
                      <a:pt x="222" y="30"/>
                      <a:pt x="224" y="30"/>
                      <a:pt x="226" y="31"/>
                    </a:cubicBezTo>
                    <a:cubicBezTo>
                      <a:pt x="228" y="32"/>
                      <a:pt x="229" y="33"/>
                      <a:pt x="230" y="33"/>
                    </a:cubicBezTo>
                    <a:cubicBezTo>
                      <a:pt x="232" y="35"/>
                      <a:pt x="235" y="35"/>
                      <a:pt x="236" y="35"/>
                    </a:cubicBezTo>
                    <a:cubicBezTo>
                      <a:pt x="240" y="35"/>
                      <a:pt x="242" y="34"/>
                      <a:pt x="244" y="34"/>
                    </a:cubicBezTo>
                    <a:cubicBezTo>
                      <a:pt x="245" y="34"/>
                      <a:pt x="247" y="34"/>
                      <a:pt x="248" y="35"/>
                    </a:cubicBezTo>
                    <a:cubicBezTo>
                      <a:pt x="250" y="36"/>
                      <a:pt x="251" y="36"/>
                      <a:pt x="252" y="36"/>
                    </a:cubicBezTo>
                    <a:cubicBezTo>
                      <a:pt x="255" y="36"/>
                      <a:pt x="258" y="34"/>
                      <a:pt x="260" y="31"/>
                    </a:cubicBezTo>
                    <a:cubicBezTo>
                      <a:pt x="262" y="29"/>
                      <a:pt x="263" y="25"/>
                      <a:pt x="263" y="21"/>
                    </a:cubicBezTo>
                    <a:cubicBezTo>
                      <a:pt x="263" y="19"/>
                      <a:pt x="263" y="18"/>
                      <a:pt x="262" y="16"/>
                    </a:cubicBezTo>
                    <a:cubicBezTo>
                      <a:pt x="261" y="13"/>
                      <a:pt x="260" y="11"/>
                      <a:pt x="258" y="10"/>
                    </a:cubicBezTo>
                    <a:cubicBezTo>
                      <a:pt x="256" y="9"/>
                      <a:pt x="254" y="8"/>
                      <a:pt x="251" y="8"/>
                    </a:cubicBezTo>
                    <a:cubicBezTo>
                      <a:pt x="246" y="8"/>
                      <a:pt x="240" y="10"/>
                      <a:pt x="234" y="10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26" y="10"/>
                      <a:pt x="207" y="7"/>
                      <a:pt x="186" y="5"/>
                    </a:cubicBezTo>
                    <a:cubicBezTo>
                      <a:pt x="164" y="2"/>
                      <a:pt x="140" y="0"/>
                      <a:pt x="121" y="0"/>
                    </a:cubicBezTo>
                    <a:cubicBezTo>
                      <a:pt x="118" y="0"/>
                      <a:pt x="116" y="0"/>
                      <a:pt x="113" y="0"/>
                    </a:cubicBezTo>
                    <a:cubicBezTo>
                      <a:pt x="75" y="1"/>
                      <a:pt x="51" y="10"/>
                      <a:pt x="37" y="12"/>
                    </a:cubicBezTo>
                    <a:cubicBezTo>
                      <a:pt x="30" y="14"/>
                      <a:pt x="24" y="14"/>
                      <a:pt x="19" y="15"/>
                    </a:cubicBezTo>
                    <a:cubicBezTo>
                      <a:pt x="14" y="15"/>
                      <a:pt x="10" y="15"/>
                      <a:pt x="7" y="16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0" y="21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" name="Freeform 1081"/>
              <p:cNvSpPr>
                <a:spLocks/>
              </p:cNvSpPr>
              <p:nvPr/>
            </p:nvSpPr>
            <p:spPr bwMode="auto">
              <a:xfrm>
                <a:off x="1941951" y="1348888"/>
                <a:ext cx="68263" cy="22225"/>
              </a:xfrm>
              <a:custGeom>
                <a:avLst/>
                <a:gdLst>
                  <a:gd name="T0" fmla="*/ 4 w 42"/>
                  <a:gd name="T1" fmla="*/ 14 h 14"/>
                  <a:gd name="T2" fmla="*/ 12 w 42"/>
                  <a:gd name="T3" fmla="*/ 2 h 14"/>
                  <a:gd name="T4" fmla="*/ 26 w 42"/>
                  <a:gd name="T5" fmla="*/ 2 h 14"/>
                  <a:gd name="T6" fmla="*/ 42 w 42"/>
                  <a:gd name="T7" fmla="*/ 0 h 14"/>
                  <a:gd name="T8" fmla="*/ 25 w 42"/>
                  <a:gd name="T9" fmla="*/ 3 h 14"/>
                  <a:gd name="T10" fmla="*/ 15 w 42"/>
                  <a:gd name="T11" fmla="*/ 4 h 14"/>
                  <a:gd name="T12" fmla="*/ 7 w 42"/>
                  <a:gd name="T13" fmla="*/ 4 h 14"/>
                  <a:gd name="T14" fmla="*/ 1 w 42"/>
                  <a:gd name="T15" fmla="*/ 11 h 14"/>
                  <a:gd name="T16" fmla="*/ 2 w 42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4">
                    <a:moveTo>
                      <a:pt x="4" y="14"/>
                    </a:moveTo>
                    <a:cubicBezTo>
                      <a:pt x="0" y="7"/>
                      <a:pt x="3" y="2"/>
                      <a:pt x="12" y="2"/>
                    </a:cubicBezTo>
                    <a:cubicBezTo>
                      <a:pt x="16" y="2"/>
                      <a:pt x="21" y="3"/>
                      <a:pt x="26" y="2"/>
                    </a:cubicBezTo>
                    <a:cubicBezTo>
                      <a:pt x="31" y="2"/>
                      <a:pt x="37" y="0"/>
                      <a:pt x="42" y="0"/>
                    </a:cubicBezTo>
                    <a:cubicBezTo>
                      <a:pt x="37" y="3"/>
                      <a:pt x="30" y="3"/>
                      <a:pt x="25" y="3"/>
                    </a:cubicBezTo>
                    <a:cubicBezTo>
                      <a:pt x="21" y="4"/>
                      <a:pt x="18" y="4"/>
                      <a:pt x="15" y="4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3" y="5"/>
                      <a:pt x="2" y="8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3" name="Freeform 1102"/>
              <p:cNvSpPr>
                <a:spLocks/>
              </p:cNvSpPr>
              <p:nvPr/>
            </p:nvSpPr>
            <p:spPr bwMode="auto">
              <a:xfrm>
                <a:off x="1773676" y="2452201"/>
                <a:ext cx="225425" cy="95250"/>
              </a:xfrm>
              <a:custGeom>
                <a:avLst/>
                <a:gdLst>
                  <a:gd name="T0" fmla="*/ 98 w 140"/>
                  <a:gd name="T1" fmla="*/ 52 h 60"/>
                  <a:gd name="T2" fmla="*/ 110 w 140"/>
                  <a:gd name="T3" fmla="*/ 44 h 60"/>
                  <a:gd name="T4" fmla="*/ 110 w 140"/>
                  <a:gd name="T5" fmla="*/ 32 h 60"/>
                  <a:gd name="T6" fmla="*/ 135 w 140"/>
                  <a:gd name="T7" fmla="*/ 18 h 60"/>
                  <a:gd name="T8" fmla="*/ 135 w 140"/>
                  <a:gd name="T9" fmla="*/ 4 h 60"/>
                  <a:gd name="T10" fmla="*/ 124 w 140"/>
                  <a:gd name="T11" fmla="*/ 7 h 60"/>
                  <a:gd name="T12" fmla="*/ 110 w 140"/>
                  <a:gd name="T13" fmla="*/ 15 h 60"/>
                  <a:gd name="T14" fmla="*/ 102 w 140"/>
                  <a:gd name="T15" fmla="*/ 13 h 60"/>
                  <a:gd name="T16" fmla="*/ 94 w 140"/>
                  <a:gd name="T17" fmla="*/ 16 h 60"/>
                  <a:gd name="T18" fmla="*/ 46 w 140"/>
                  <a:gd name="T19" fmla="*/ 16 h 60"/>
                  <a:gd name="T20" fmla="*/ 40 w 140"/>
                  <a:gd name="T21" fmla="*/ 12 h 60"/>
                  <a:gd name="T22" fmla="*/ 30 w 140"/>
                  <a:gd name="T23" fmla="*/ 15 h 60"/>
                  <a:gd name="T24" fmla="*/ 16 w 140"/>
                  <a:gd name="T25" fmla="*/ 7 h 60"/>
                  <a:gd name="T26" fmla="*/ 4 w 140"/>
                  <a:gd name="T27" fmla="*/ 4 h 60"/>
                  <a:gd name="T28" fmla="*/ 4 w 140"/>
                  <a:gd name="T29" fmla="*/ 18 h 60"/>
                  <a:gd name="T30" fmla="*/ 30 w 140"/>
                  <a:gd name="T31" fmla="*/ 32 h 60"/>
                  <a:gd name="T32" fmla="*/ 30 w 140"/>
                  <a:gd name="T33" fmla="*/ 44 h 60"/>
                  <a:gd name="T34" fmla="*/ 42 w 140"/>
                  <a:gd name="T35" fmla="*/ 52 h 60"/>
                  <a:gd name="T36" fmla="*/ 98 w 140"/>
                  <a:gd name="T37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60">
                    <a:moveTo>
                      <a:pt x="98" y="52"/>
                    </a:moveTo>
                    <a:cubicBezTo>
                      <a:pt x="110" y="48"/>
                      <a:pt x="110" y="44"/>
                      <a:pt x="110" y="4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7" y="30"/>
                      <a:pt x="131" y="22"/>
                      <a:pt x="135" y="18"/>
                    </a:cubicBezTo>
                    <a:cubicBezTo>
                      <a:pt x="140" y="14"/>
                      <a:pt x="138" y="8"/>
                      <a:pt x="135" y="4"/>
                    </a:cubicBezTo>
                    <a:cubicBezTo>
                      <a:pt x="133" y="0"/>
                      <a:pt x="128" y="5"/>
                      <a:pt x="124" y="7"/>
                    </a:cubicBezTo>
                    <a:cubicBezTo>
                      <a:pt x="119" y="10"/>
                      <a:pt x="110" y="15"/>
                      <a:pt x="110" y="15"/>
                    </a:cubicBezTo>
                    <a:cubicBezTo>
                      <a:pt x="109" y="9"/>
                      <a:pt x="103" y="11"/>
                      <a:pt x="102" y="13"/>
                    </a:cubicBezTo>
                    <a:cubicBezTo>
                      <a:pt x="100" y="15"/>
                      <a:pt x="94" y="16"/>
                      <a:pt x="94" y="16"/>
                    </a:cubicBezTo>
                    <a:cubicBezTo>
                      <a:pt x="76" y="22"/>
                      <a:pt x="46" y="16"/>
                      <a:pt x="46" y="16"/>
                    </a:cubicBezTo>
                    <a:cubicBezTo>
                      <a:pt x="46" y="16"/>
                      <a:pt x="41" y="14"/>
                      <a:pt x="40" y="12"/>
                    </a:cubicBezTo>
                    <a:cubicBezTo>
                      <a:pt x="38" y="10"/>
                      <a:pt x="31" y="9"/>
                      <a:pt x="30" y="15"/>
                    </a:cubicBezTo>
                    <a:cubicBezTo>
                      <a:pt x="30" y="15"/>
                      <a:pt x="20" y="10"/>
                      <a:pt x="16" y="7"/>
                    </a:cubicBezTo>
                    <a:cubicBezTo>
                      <a:pt x="12" y="5"/>
                      <a:pt x="7" y="0"/>
                      <a:pt x="4" y="4"/>
                    </a:cubicBezTo>
                    <a:cubicBezTo>
                      <a:pt x="2" y="8"/>
                      <a:pt x="0" y="14"/>
                      <a:pt x="4" y="18"/>
                    </a:cubicBezTo>
                    <a:cubicBezTo>
                      <a:pt x="9" y="22"/>
                      <a:pt x="23" y="30"/>
                      <a:pt x="30" y="32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8"/>
                      <a:pt x="42" y="52"/>
                    </a:cubicBezTo>
                    <a:cubicBezTo>
                      <a:pt x="42" y="52"/>
                      <a:pt x="69" y="60"/>
                      <a:pt x="98" y="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4" name="Freeform 1103"/>
              <p:cNvSpPr>
                <a:spLocks/>
              </p:cNvSpPr>
              <p:nvPr/>
            </p:nvSpPr>
            <p:spPr bwMode="auto">
              <a:xfrm>
                <a:off x="1876863" y="2452201"/>
                <a:ext cx="122238" cy="88900"/>
              </a:xfrm>
              <a:custGeom>
                <a:avLst/>
                <a:gdLst>
                  <a:gd name="T0" fmla="*/ 71 w 76"/>
                  <a:gd name="T1" fmla="*/ 4 h 56"/>
                  <a:gd name="T2" fmla="*/ 60 w 76"/>
                  <a:gd name="T3" fmla="*/ 7 h 56"/>
                  <a:gd name="T4" fmla="*/ 58 w 76"/>
                  <a:gd name="T5" fmla="*/ 18 h 56"/>
                  <a:gd name="T6" fmla="*/ 33 w 76"/>
                  <a:gd name="T7" fmla="*/ 32 h 56"/>
                  <a:gd name="T8" fmla="*/ 33 w 76"/>
                  <a:gd name="T9" fmla="*/ 44 h 56"/>
                  <a:gd name="T10" fmla="*/ 21 w 76"/>
                  <a:gd name="T11" fmla="*/ 52 h 56"/>
                  <a:gd name="T12" fmla="*/ 0 w 76"/>
                  <a:gd name="T13" fmla="*/ 56 h 56"/>
                  <a:gd name="T14" fmla="*/ 34 w 76"/>
                  <a:gd name="T15" fmla="*/ 52 h 56"/>
                  <a:gd name="T16" fmla="*/ 46 w 76"/>
                  <a:gd name="T17" fmla="*/ 44 h 56"/>
                  <a:gd name="T18" fmla="*/ 46 w 76"/>
                  <a:gd name="T19" fmla="*/ 32 h 56"/>
                  <a:gd name="T20" fmla="*/ 71 w 76"/>
                  <a:gd name="T21" fmla="*/ 18 h 56"/>
                  <a:gd name="T22" fmla="*/ 71 w 76"/>
                  <a:gd name="T23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56">
                    <a:moveTo>
                      <a:pt x="71" y="4"/>
                    </a:moveTo>
                    <a:cubicBezTo>
                      <a:pt x="69" y="0"/>
                      <a:pt x="64" y="4"/>
                      <a:pt x="60" y="7"/>
                    </a:cubicBezTo>
                    <a:cubicBezTo>
                      <a:pt x="61" y="11"/>
                      <a:pt x="62" y="15"/>
                      <a:pt x="58" y="18"/>
                    </a:cubicBezTo>
                    <a:cubicBezTo>
                      <a:pt x="54" y="22"/>
                      <a:pt x="40" y="30"/>
                      <a:pt x="33" y="32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8"/>
                      <a:pt x="21" y="52"/>
                    </a:cubicBezTo>
                    <a:cubicBezTo>
                      <a:pt x="14" y="54"/>
                      <a:pt x="7" y="55"/>
                      <a:pt x="0" y="56"/>
                    </a:cubicBezTo>
                    <a:cubicBezTo>
                      <a:pt x="10" y="56"/>
                      <a:pt x="22" y="56"/>
                      <a:pt x="34" y="52"/>
                    </a:cubicBezTo>
                    <a:cubicBezTo>
                      <a:pt x="46" y="48"/>
                      <a:pt x="46" y="44"/>
                      <a:pt x="46" y="4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3" y="30"/>
                      <a:pt x="67" y="22"/>
                      <a:pt x="71" y="18"/>
                    </a:cubicBezTo>
                    <a:cubicBezTo>
                      <a:pt x="76" y="14"/>
                      <a:pt x="74" y="8"/>
                      <a:pt x="71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8" name="Freeform 1127"/>
              <p:cNvSpPr>
                <a:spLocks/>
              </p:cNvSpPr>
              <p:nvPr/>
            </p:nvSpPr>
            <p:spPr bwMode="auto">
              <a:xfrm>
                <a:off x="1840351" y="1336188"/>
                <a:ext cx="90488" cy="34925"/>
              </a:xfrm>
              <a:custGeom>
                <a:avLst/>
                <a:gdLst>
                  <a:gd name="T0" fmla="*/ 0 w 57"/>
                  <a:gd name="T1" fmla="*/ 13 h 22"/>
                  <a:gd name="T2" fmla="*/ 54 w 57"/>
                  <a:gd name="T3" fmla="*/ 15 h 22"/>
                  <a:gd name="T4" fmla="*/ 57 w 57"/>
                  <a:gd name="T5" fmla="*/ 0 h 22"/>
                  <a:gd name="T6" fmla="*/ 40 w 57"/>
                  <a:gd name="T7" fmla="*/ 12 h 22"/>
                  <a:gd name="T8" fmla="*/ 0 w 57"/>
                  <a:gd name="T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2">
                    <a:moveTo>
                      <a:pt x="0" y="13"/>
                    </a:moveTo>
                    <a:cubicBezTo>
                      <a:pt x="0" y="13"/>
                      <a:pt x="29" y="22"/>
                      <a:pt x="54" y="15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2" y="11"/>
                      <a:pt x="40" y="12"/>
                    </a:cubicBezTo>
                    <a:cubicBezTo>
                      <a:pt x="28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63" name="Button Details"/>
          <p:cNvGrpSpPr/>
          <p:nvPr/>
        </p:nvGrpSpPr>
        <p:grpSpPr>
          <a:xfrm>
            <a:off x="6072430" y="1552446"/>
            <a:ext cx="982134" cy="982134"/>
            <a:chOff x="3635896" y="1536937"/>
            <a:chExt cx="982134" cy="982134"/>
          </a:xfrm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64" name="Abgerundetes Rechteck 1463"/>
            <p:cNvSpPr/>
            <p:nvPr/>
          </p:nvSpPr>
          <p:spPr>
            <a:xfrm>
              <a:off x="3635896" y="1536937"/>
              <a:ext cx="982134" cy="982134"/>
            </a:xfrm>
            <a:prstGeom prst="roundRect">
              <a:avLst>
                <a:gd name="adj" fmla="val 13282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31750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>
                <a:rot lat="0" lon="0" rev="19800000"/>
              </a:lightRig>
            </a:scene3d>
            <a:sp3d prstMaterial="plastic"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/>
            <a:lstStyle/>
            <a:p>
              <a:pPr algn="ctr">
                <a:lnSpc>
                  <a:spcPct val="80000"/>
                </a:lnSpc>
              </a:pPr>
              <a:r>
                <a:rPr lang="de-DE" sz="1600" dirty="0" smtClean="0"/>
                <a:t>Details</a:t>
              </a:r>
              <a:endParaRPr lang="de-DE" sz="1600" dirty="0"/>
            </a:p>
          </p:txBody>
        </p:sp>
        <p:pic>
          <p:nvPicPr>
            <p:cNvPr id="1465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875256" y="1755177"/>
              <a:ext cx="503414" cy="7209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263" name="Fuß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30" t="5253" r="4284" b="5069"/>
          <a:stretch/>
        </p:blipFill>
        <p:spPr>
          <a:xfrm>
            <a:off x="6000770" y="699325"/>
            <a:ext cx="2509790" cy="2509790"/>
          </a:xfrm>
          <a:prstGeom prst="ellipse">
            <a:avLst/>
          </a:prstGeom>
        </p:spPr>
      </p:pic>
      <p:pic>
        <p:nvPicPr>
          <p:cNvPr id="1267" name="Fotolia_29519762_V_HD720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7"/>
          <a:srcRect l="13713" t="-247" r="30029" b="247"/>
          <a:stretch/>
        </p:blipFill>
        <p:spPr>
          <a:xfrm>
            <a:off x="5962165" y="664613"/>
            <a:ext cx="2592387" cy="2592000"/>
          </a:xfrm>
          <a:prstGeom prst="ellipse">
            <a:avLst/>
          </a:prstGeom>
        </p:spPr>
      </p:pic>
      <p:pic>
        <p:nvPicPr>
          <p:cNvPr id="1258" name="Hüfte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65" t="421" r="31617" b="39206"/>
          <a:stretch/>
        </p:blipFill>
        <p:spPr>
          <a:xfrm>
            <a:off x="6007237" y="705792"/>
            <a:ext cx="2496856" cy="2496856"/>
          </a:xfrm>
          <a:prstGeom prst="ellipse">
            <a:avLst/>
          </a:prstGeom>
        </p:spPr>
      </p:pic>
      <p:pic>
        <p:nvPicPr>
          <p:cNvPr id="1259" name="Hand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21" t="6796" r="6571" b="9586"/>
          <a:stretch/>
        </p:blipFill>
        <p:spPr>
          <a:xfrm>
            <a:off x="6000770" y="699325"/>
            <a:ext cx="2509790" cy="2509790"/>
          </a:xfrm>
          <a:prstGeom prst="ellipse">
            <a:avLst/>
          </a:prstGeom>
        </p:spPr>
      </p:pic>
      <p:pic>
        <p:nvPicPr>
          <p:cNvPr id="1260" name="Ellbogen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559" t="25234" r="23701" b="20793"/>
          <a:stretch/>
        </p:blipFill>
        <p:spPr>
          <a:xfrm>
            <a:off x="6000771" y="699326"/>
            <a:ext cx="2509789" cy="2509789"/>
          </a:xfrm>
          <a:prstGeom prst="ellipse">
            <a:avLst/>
          </a:prstGeom>
        </p:spPr>
      </p:pic>
      <p:pic>
        <p:nvPicPr>
          <p:cNvPr id="1261" name="Schulter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12" t="9852" r="18631" b="32069"/>
          <a:stretch/>
        </p:blipFill>
        <p:spPr>
          <a:xfrm>
            <a:off x="6000771" y="699326"/>
            <a:ext cx="2509789" cy="2509789"/>
          </a:xfrm>
          <a:prstGeom prst="ellipse">
            <a:avLst/>
          </a:prstGeom>
        </p:spPr>
      </p:pic>
      <p:pic>
        <p:nvPicPr>
          <p:cNvPr id="1262" name="Wirbelsäule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40" r="8940" b="9479"/>
          <a:stretch/>
        </p:blipFill>
        <p:spPr>
          <a:xfrm>
            <a:off x="5991764" y="690319"/>
            <a:ext cx="2527803" cy="2527803"/>
          </a:xfrm>
          <a:prstGeom prst="ellipse">
            <a:avLst/>
          </a:prstGeom>
        </p:spPr>
      </p:pic>
      <p:pic>
        <p:nvPicPr>
          <p:cNvPr id="1452" name="Lupe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843808" y="481236"/>
            <a:ext cx="5904764" cy="3959344"/>
          </a:xfrm>
          <a:prstGeom prst="rect">
            <a:avLst/>
          </a:prstGeom>
        </p:spPr>
      </p:pic>
      <p:sp>
        <p:nvSpPr>
          <p:cNvPr id="1460" name="Auswahl Hand rechts"/>
          <p:cNvSpPr/>
          <p:nvPr/>
        </p:nvSpPr>
        <p:spPr>
          <a:xfrm>
            <a:off x="3051061" y="2455935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461" name="Auswahl Hand links"/>
          <p:cNvSpPr/>
          <p:nvPr/>
        </p:nvSpPr>
        <p:spPr>
          <a:xfrm>
            <a:off x="370637" y="2455935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468" name="Auswahl Hüfte rechts"/>
          <p:cNvSpPr/>
          <p:nvPr/>
        </p:nvSpPr>
        <p:spPr>
          <a:xfrm>
            <a:off x="1987152" y="2589088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469" name="Auswahl Hüfte links"/>
          <p:cNvSpPr/>
          <p:nvPr/>
        </p:nvSpPr>
        <p:spPr>
          <a:xfrm>
            <a:off x="1430510" y="2589088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1" name="Auswahl Wirbelsäule"/>
          <p:cNvSpPr/>
          <p:nvPr/>
        </p:nvSpPr>
        <p:spPr>
          <a:xfrm>
            <a:off x="1707554" y="1078190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2" name="Auswahl Schulter links"/>
          <p:cNvSpPr/>
          <p:nvPr/>
        </p:nvSpPr>
        <p:spPr>
          <a:xfrm>
            <a:off x="1223710" y="1258190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3" name="Auswahl Schulter rechts"/>
          <p:cNvSpPr/>
          <p:nvPr/>
        </p:nvSpPr>
        <p:spPr>
          <a:xfrm>
            <a:off x="2199263" y="1258190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4" name="Auswahl Ellbogen links"/>
          <p:cNvSpPr/>
          <p:nvPr/>
        </p:nvSpPr>
        <p:spPr>
          <a:xfrm>
            <a:off x="827584" y="1921396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5" name="Auswahl Ellbogen rechts"/>
          <p:cNvSpPr/>
          <p:nvPr/>
        </p:nvSpPr>
        <p:spPr>
          <a:xfrm>
            <a:off x="2599688" y="1921396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6" name="Auswahl Fuß links"/>
          <p:cNvSpPr/>
          <p:nvPr/>
        </p:nvSpPr>
        <p:spPr>
          <a:xfrm>
            <a:off x="1496128" y="4896421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57" name="Auswahl Fuß rechts"/>
          <p:cNvSpPr/>
          <p:nvPr/>
        </p:nvSpPr>
        <p:spPr>
          <a:xfrm>
            <a:off x="1921392" y="4896421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" name="Auswahl beide Knie"/>
          <p:cNvGrpSpPr/>
          <p:nvPr/>
        </p:nvGrpSpPr>
        <p:grpSpPr>
          <a:xfrm>
            <a:off x="1478566" y="3793151"/>
            <a:ext cx="813681" cy="360000"/>
            <a:chOff x="1616040" y="3973151"/>
            <a:chExt cx="813681" cy="360000"/>
          </a:xfrm>
        </p:grpSpPr>
        <p:sp>
          <p:nvSpPr>
            <p:cNvPr id="1264" name="Auswahl Knie rechts"/>
            <p:cNvSpPr/>
            <p:nvPr/>
          </p:nvSpPr>
          <p:spPr>
            <a:xfrm>
              <a:off x="2069721" y="3973151"/>
              <a:ext cx="360000" cy="360000"/>
            </a:xfrm>
            <a:prstGeom prst="ellipse">
              <a:avLst/>
            </a:prstGeom>
            <a:solidFill>
              <a:schemeClr val="accent1">
                <a:alpha val="3000"/>
              </a:scheme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65" name="Auswahl Knie links"/>
            <p:cNvSpPr/>
            <p:nvPr/>
          </p:nvSpPr>
          <p:spPr>
            <a:xfrm>
              <a:off x="1616040" y="3973151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266" name="Abgerundetes Rechteck 1265"/>
          <p:cNvSpPr/>
          <p:nvPr/>
        </p:nvSpPr>
        <p:spPr>
          <a:xfrm>
            <a:off x="5364163" y="4370388"/>
            <a:ext cx="3312293" cy="863376"/>
          </a:xfrm>
          <a:prstGeom prst="roundRect">
            <a:avLst/>
          </a:prstGeom>
          <a:ln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de-DE" sz="1400" dirty="0" smtClean="0"/>
              <a:t>In dieser Beispieldatei wurden Detailbilder und -videos animiert, die Texte wurden aus Gründen der Übersichtlichkeit nicht hinzugefügt.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18496454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4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8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1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2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87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2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06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3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1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25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4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12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44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5"/>
                  </p:tgtEl>
                </p:cond>
              </p:nextCondLst>
            </p:seq>
            <p:seq concurrent="1" nextAc="seek">
              <p:cTn id="150" restart="whenNotActive" fill="hold" evtFilter="cancelBubble" nodeType="interactiveSeq">
                <p:stCondLst>
                  <p:cond evt="onClick" delay="0">
                    <p:tgtEl>
                      <p:spTgt spid="14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1" fill="hold">
                      <p:stCondLst>
                        <p:cond delay="0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63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1"/>
                  </p:tgtEl>
                </p:cond>
              </p:nextCondLst>
            </p:seq>
            <p:seq concurrent="1" nextAc="seek">
              <p:cTn id="169" restart="whenNotActive" fill="hold" evtFilter="cancelBubble" nodeType="interactiveSeq">
                <p:stCondLst>
                  <p:cond evt="onClick" delay="0">
                    <p:tgtEl>
                      <p:spTgt spid="14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0" fill="hold">
                      <p:stCondLst>
                        <p:cond delay="0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82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0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14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201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9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14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221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8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500"/>
                            </p:stCondLst>
                            <p:childTnLst>
                              <p:par>
                                <p:cTn id="24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7" dur="15000" fill="hold"/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1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261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6"/>
                  </p:tgtEl>
                </p:cond>
              </p:nextCondLst>
            </p:seq>
            <p:seq concurrent="1" nextAc="seek">
              <p:cTn id="266" restart="whenNotActive" fill="hold" evtFilter="cancelBubble" nodeType="interactiveSeq">
                <p:stCondLst>
                  <p:cond evt="onClick" delay="0">
                    <p:tgtEl>
                      <p:spTgt spid="12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7" fill="hold">
                      <p:stCondLst>
                        <p:cond delay="0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2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7"/>
                  </p:tgtEl>
                </p:cond>
              </p:nextCondLst>
            </p:seq>
            <p:video>
              <p:cMediaNode vol="80000">
                <p:cTn id="285" repeatCount="indefinite" fill="hold" display="0">
                  <p:stCondLst>
                    <p:cond delay="indefinite"/>
                  </p:stCondLst>
                </p:cTn>
                <p:tgtEl>
                  <p:spTgt spid="1267"/>
                </p:tgtEl>
              </p:cMediaNode>
            </p:video>
          </p:childTnLst>
        </p:cTn>
      </p:par>
    </p:tnLst>
    <p:bldLst>
      <p:bldP spid="1460" grpId="0" animBg="1"/>
      <p:bldP spid="1461" grpId="0" animBg="1"/>
      <p:bldP spid="1468" grpId="0" animBg="1"/>
      <p:bldP spid="1469" grpId="0" animBg="1"/>
      <p:bldP spid="1251" grpId="0" animBg="1"/>
      <p:bldP spid="1252" grpId="0" animBg="1"/>
      <p:bldP spid="1253" grpId="0" animBg="1"/>
      <p:bldP spid="1254" grpId="0" animBg="1"/>
      <p:bldP spid="1255" grpId="0" animBg="1"/>
      <p:bldP spid="1256" grpId="0" animBg="1"/>
      <p:bldP spid="125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Button Neue Auswahl"/>
          <p:cNvGrpSpPr/>
          <p:nvPr/>
        </p:nvGrpSpPr>
        <p:grpSpPr>
          <a:xfrm>
            <a:off x="280677" y="4860735"/>
            <a:ext cx="550086" cy="550086"/>
            <a:chOff x="3275856" y="4369668"/>
            <a:chExt cx="982134" cy="982134"/>
          </a:xfrm>
        </p:grpSpPr>
        <p:sp>
          <p:nvSpPr>
            <p:cNvPr id="1258" name="Abgerundetes Rechteck 1257"/>
            <p:cNvSpPr/>
            <p:nvPr/>
          </p:nvSpPr>
          <p:spPr>
            <a:xfrm>
              <a:off x="3275856" y="4369668"/>
              <a:ext cx="982134" cy="982134"/>
            </a:xfrm>
            <a:prstGeom prst="roundRect">
              <a:avLst>
                <a:gd name="adj" fmla="val 13282"/>
              </a:avLst>
            </a:prstGeom>
            <a:gradFill flip="none" rotWithShape="1">
              <a:gsLst>
                <a:gs pos="0">
                  <a:srgbClr val="8A1C14"/>
                </a:gs>
                <a:gs pos="50000">
                  <a:srgbClr val="B02318"/>
                </a:gs>
                <a:gs pos="100000">
                  <a:srgbClr val="D4291C"/>
                </a:gs>
              </a:gsLst>
              <a:lin ang="16200000" scaled="1"/>
              <a:tileRect/>
            </a:gradFill>
            <a:ln w="31750">
              <a:solidFill>
                <a:srgbClr val="8A1C14"/>
              </a:solidFill>
            </a:ln>
            <a:scene3d>
              <a:camera prst="orthographicFront"/>
              <a:lightRig rig="threePt" dir="t">
                <a:rot lat="0" lon="0" rev="19800000"/>
              </a:lightRig>
            </a:scene3d>
            <a:sp3d prstMaterial="plastic"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/>
            <a:lstStyle/>
            <a:p>
              <a:pPr algn="ctr">
                <a:lnSpc>
                  <a:spcPct val="80000"/>
                </a:lnSpc>
              </a:pPr>
              <a:r>
                <a:rPr lang="de-DE" sz="1100" dirty="0" smtClean="0"/>
                <a:t>Neue Auswahl</a:t>
              </a:r>
              <a:endParaRPr lang="de-DE" sz="1100" dirty="0"/>
            </a:p>
          </p:txBody>
        </p:sp>
        <p:pic>
          <p:nvPicPr>
            <p:cNvPr id="3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V="1">
              <a:off x="3550234" y="4909123"/>
              <a:ext cx="370712" cy="3856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8" name="Silhouette"/>
          <p:cNvGrpSpPr/>
          <p:nvPr/>
        </p:nvGrpSpPr>
        <p:grpSpPr>
          <a:xfrm>
            <a:off x="195701" y="472588"/>
            <a:ext cx="3387725" cy="4979988"/>
            <a:chOff x="195701" y="472588"/>
            <a:chExt cx="3387725" cy="4979988"/>
          </a:xfrm>
        </p:grpSpPr>
        <p:sp>
          <p:nvSpPr>
            <p:cNvPr id="1286" name="Silhouette Füllfarbe"/>
            <p:cNvSpPr>
              <a:spLocks/>
            </p:cNvSpPr>
            <p:nvPr/>
          </p:nvSpPr>
          <p:spPr bwMode="auto">
            <a:xfrm>
              <a:off x="195701" y="475763"/>
              <a:ext cx="3387725" cy="4976813"/>
            </a:xfrm>
            <a:custGeom>
              <a:avLst/>
              <a:gdLst>
                <a:gd name="T0" fmla="*/ 1087 w 2116"/>
                <a:gd name="T1" fmla="*/ 2070 h 3108"/>
                <a:gd name="T2" fmla="*/ 1096 w 2116"/>
                <a:gd name="T3" fmla="*/ 2515 h 3108"/>
                <a:gd name="T4" fmla="*/ 1097 w 2116"/>
                <a:gd name="T5" fmla="*/ 2952 h 3108"/>
                <a:gd name="T6" fmla="*/ 1304 w 2116"/>
                <a:gd name="T7" fmla="*/ 3095 h 3108"/>
                <a:gd name="T8" fmla="*/ 1370 w 2116"/>
                <a:gd name="T9" fmla="*/ 3055 h 3108"/>
                <a:gd name="T10" fmla="*/ 1312 w 2116"/>
                <a:gd name="T11" fmla="*/ 2969 h 3108"/>
                <a:gd name="T12" fmla="*/ 1249 w 2116"/>
                <a:gd name="T13" fmla="*/ 2664 h 3108"/>
                <a:gd name="T14" fmla="*/ 1279 w 2116"/>
                <a:gd name="T15" fmla="*/ 2106 h 3108"/>
                <a:gd name="T16" fmla="*/ 1307 w 2116"/>
                <a:gd name="T17" fmla="*/ 1028 h 3108"/>
                <a:gd name="T18" fmla="*/ 1398 w 2116"/>
                <a:gd name="T19" fmla="*/ 801 h 3108"/>
                <a:gd name="T20" fmla="*/ 1850 w 2116"/>
                <a:gd name="T21" fmla="*/ 1411 h 3108"/>
                <a:gd name="T22" fmla="*/ 1931 w 2116"/>
                <a:gd name="T23" fmla="*/ 1541 h 3108"/>
                <a:gd name="T24" fmla="*/ 1955 w 2116"/>
                <a:gd name="T25" fmla="*/ 1516 h 3108"/>
                <a:gd name="T26" fmla="*/ 2027 w 2116"/>
                <a:gd name="T27" fmla="*/ 1561 h 3108"/>
                <a:gd name="T28" fmla="*/ 2015 w 2116"/>
                <a:gd name="T29" fmla="*/ 1530 h 3108"/>
                <a:gd name="T30" fmla="*/ 2087 w 2116"/>
                <a:gd name="T31" fmla="*/ 1574 h 3108"/>
                <a:gd name="T32" fmla="*/ 2017 w 2116"/>
                <a:gd name="T33" fmla="*/ 1467 h 3108"/>
                <a:gd name="T34" fmla="*/ 2104 w 2116"/>
                <a:gd name="T35" fmla="*/ 1552 h 3108"/>
                <a:gd name="T36" fmla="*/ 2047 w 2116"/>
                <a:gd name="T37" fmla="*/ 1448 h 3108"/>
                <a:gd name="T38" fmla="*/ 2092 w 2116"/>
                <a:gd name="T39" fmla="*/ 1428 h 3108"/>
                <a:gd name="T40" fmla="*/ 1958 w 2116"/>
                <a:gd name="T41" fmla="*/ 1319 h 3108"/>
                <a:gd name="T42" fmla="*/ 1766 w 2116"/>
                <a:gd name="T43" fmla="*/ 1080 h 3108"/>
                <a:gd name="T44" fmla="*/ 1299 w 2116"/>
                <a:gd name="T45" fmla="*/ 496 h 3108"/>
                <a:gd name="T46" fmla="*/ 1195 w 2116"/>
                <a:gd name="T47" fmla="*/ 249 h 3108"/>
                <a:gd name="T48" fmla="*/ 1076 w 2116"/>
                <a:gd name="T49" fmla="*/ 1 h 3108"/>
                <a:gd name="T50" fmla="*/ 917 w 2116"/>
                <a:gd name="T51" fmla="*/ 178 h 3108"/>
                <a:gd name="T52" fmla="*/ 954 w 2116"/>
                <a:gd name="T53" fmla="*/ 367 h 3108"/>
                <a:gd name="T54" fmla="*/ 585 w 2116"/>
                <a:gd name="T55" fmla="*/ 765 h 3108"/>
                <a:gd name="T56" fmla="*/ 218 w 2116"/>
                <a:gd name="T57" fmla="*/ 1264 h 3108"/>
                <a:gd name="T58" fmla="*/ 61 w 2116"/>
                <a:gd name="T59" fmla="*/ 1389 h 3108"/>
                <a:gd name="T60" fmla="*/ 52 w 2116"/>
                <a:gd name="T61" fmla="*/ 1447 h 3108"/>
                <a:gd name="T62" fmla="*/ 34 w 2116"/>
                <a:gd name="T63" fmla="*/ 1497 h 3108"/>
                <a:gd name="T64" fmla="*/ 58 w 2116"/>
                <a:gd name="T65" fmla="*/ 1513 h 3108"/>
                <a:gd name="T66" fmla="*/ 68 w 2116"/>
                <a:gd name="T67" fmla="*/ 1517 h 3108"/>
                <a:gd name="T68" fmla="*/ 61 w 2116"/>
                <a:gd name="T69" fmla="*/ 1583 h 3108"/>
                <a:gd name="T70" fmla="*/ 131 w 2116"/>
                <a:gd name="T71" fmla="*/ 1494 h 3108"/>
                <a:gd name="T72" fmla="*/ 109 w 2116"/>
                <a:gd name="T73" fmla="*/ 1585 h 3108"/>
                <a:gd name="T74" fmla="*/ 138 w 2116"/>
                <a:gd name="T75" fmla="*/ 1598 h 3108"/>
                <a:gd name="T76" fmla="*/ 217 w 2116"/>
                <a:gd name="T77" fmla="*/ 1496 h 3108"/>
                <a:gd name="T78" fmla="*/ 457 w 2116"/>
                <a:gd name="T79" fmla="*/ 1210 h 3108"/>
                <a:gd name="T80" fmla="*/ 799 w 2116"/>
                <a:gd name="T81" fmla="*/ 815 h 3108"/>
                <a:gd name="T82" fmla="*/ 754 w 2116"/>
                <a:gd name="T83" fmla="*/ 1461 h 3108"/>
                <a:gd name="T84" fmla="*/ 830 w 2116"/>
                <a:gd name="T85" fmla="*/ 2252 h 3108"/>
                <a:gd name="T86" fmla="*/ 892 w 2116"/>
                <a:gd name="T87" fmla="*/ 2862 h 3108"/>
                <a:gd name="T88" fmla="*/ 756 w 2116"/>
                <a:gd name="T89" fmla="*/ 3017 h 3108"/>
                <a:gd name="T90" fmla="*/ 754 w 2116"/>
                <a:gd name="T91" fmla="*/ 3081 h 3108"/>
                <a:gd name="T92" fmla="*/ 881 w 2116"/>
                <a:gd name="T93" fmla="*/ 3065 h 3108"/>
                <a:gd name="T94" fmla="*/ 1003 w 2116"/>
                <a:gd name="T95" fmla="*/ 2829 h 3108"/>
                <a:gd name="T96" fmla="*/ 1020 w 2116"/>
                <a:gd name="T97" fmla="*/ 2229 h 3108"/>
                <a:gd name="T98" fmla="*/ 1046 w 2116"/>
                <a:gd name="T99" fmla="*/ 1756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6" h="3108">
                  <a:moveTo>
                    <a:pt x="1063" y="1576"/>
                  </a:moveTo>
                  <a:cubicBezTo>
                    <a:pt x="1061" y="1657"/>
                    <a:pt x="1067" y="1729"/>
                    <a:pt x="1071" y="1756"/>
                  </a:cubicBezTo>
                  <a:cubicBezTo>
                    <a:pt x="1074" y="1784"/>
                    <a:pt x="1089" y="1854"/>
                    <a:pt x="1094" y="1892"/>
                  </a:cubicBezTo>
                  <a:cubicBezTo>
                    <a:pt x="1099" y="1931"/>
                    <a:pt x="1091" y="2034"/>
                    <a:pt x="1087" y="2070"/>
                  </a:cubicBezTo>
                  <a:cubicBezTo>
                    <a:pt x="1083" y="2106"/>
                    <a:pt x="1083" y="2126"/>
                    <a:pt x="1087" y="2150"/>
                  </a:cubicBezTo>
                  <a:cubicBezTo>
                    <a:pt x="1091" y="2174"/>
                    <a:pt x="1093" y="2198"/>
                    <a:pt x="1096" y="2229"/>
                  </a:cubicBezTo>
                  <a:cubicBezTo>
                    <a:pt x="1099" y="2260"/>
                    <a:pt x="1093" y="2302"/>
                    <a:pt x="1086" y="2341"/>
                  </a:cubicBezTo>
                  <a:cubicBezTo>
                    <a:pt x="1079" y="2380"/>
                    <a:pt x="1086" y="2470"/>
                    <a:pt x="1096" y="2515"/>
                  </a:cubicBezTo>
                  <a:cubicBezTo>
                    <a:pt x="1106" y="2560"/>
                    <a:pt x="1118" y="2721"/>
                    <a:pt x="1119" y="2742"/>
                  </a:cubicBezTo>
                  <a:cubicBezTo>
                    <a:pt x="1119" y="2762"/>
                    <a:pt x="1116" y="2815"/>
                    <a:pt x="1113" y="2829"/>
                  </a:cubicBezTo>
                  <a:cubicBezTo>
                    <a:pt x="1111" y="2842"/>
                    <a:pt x="1110" y="2866"/>
                    <a:pt x="1111" y="2882"/>
                  </a:cubicBezTo>
                  <a:cubicBezTo>
                    <a:pt x="1113" y="2899"/>
                    <a:pt x="1103" y="2923"/>
                    <a:pt x="1097" y="2952"/>
                  </a:cubicBezTo>
                  <a:cubicBezTo>
                    <a:pt x="1090" y="2981"/>
                    <a:pt x="1148" y="2993"/>
                    <a:pt x="1175" y="3007"/>
                  </a:cubicBezTo>
                  <a:cubicBezTo>
                    <a:pt x="1201" y="3020"/>
                    <a:pt x="1225" y="3057"/>
                    <a:pt x="1235" y="3065"/>
                  </a:cubicBezTo>
                  <a:cubicBezTo>
                    <a:pt x="1246" y="3072"/>
                    <a:pt x="1269" y="3076"/>
                    <a:pt x="1278" y="3076"/>
                  </a:cubicBezTo>
                  <a:cubicBezTo>
                    <a:pt x="1288" y="3076"/>
                    <a:pt x="1293" y="3087"/>
                    <a:pt x="1304" y="3095"/>
                  </a:cubicBezTo>
                  <a:cubicBezTo>
                    <a:pt x="1314" y="3103"/>
                    <a:pt x="1328" y="3108"/>
                    <a:pt x="1349" y="3100"/>
                  </a:cubicBezTo>
                  <a:cubicBezTo>
                    <a:pt x="1370" y="3093"/>
                    <a:pt x="1362" y="3081"/>
                    <a:pt x="1362" y="3081"/>
                  </a:cubicBezTo>
                  <a:cubicBezTo>
                    <a:pt x="1372" y="3080"/>
                    <a:pt x="1366" y="3067"/>
                    <a:pt x="1366" y="3067"/>
                  </a:cubicBezTo>
                  <a:cubicBezTo>
                    <a:pt x="1375" y="3068"/>
                    <a:pt x="1370" y="3055"/>
                    <a:pt x="1370" y="3055"/>
                  </a:cubicBezTo>
                  <a:cubicBezTo>
                    <a:pt x="1377" y="3052"/>
                    <a:pt x="1374" y="3043"/>
                    <a:pt x="1374" y="3043"/>
                  </a:cubicBezTo>
                  <a:cubicBezTo>
                    <a:pt x="1379" y="3030"/>
                    <a:pt x="1363" y="3023"/>
                    <a:pt x="1360" y="3017"/>
                  </a:cubicBezTo>
                  <a:cubicBezTo>
                    <a:pt x="1357" y="3012"/>
                    <a:pt x="1347" y="3003"/>
                    <a:pt x="1343" y="2997"/>
                  </a:cubicBezTo>
                  <a:cubicBezTo>
                    <a:pt x="1339" y="2991"/>
                    <a:pt x="1325" y="2979"/>
                    <a:pt x="1312" y="2969"/>
                  </a:cubicBezTo>
                  <a:cubicBezTo>
                    <a:pt x="1299" y="2960"/>
                    <a:pt x="1249" y="2921"/>
                    <a:pt x="1235" y="2908"/>
                  </a:cubicBezTo>
                  <a:cubicBezTo>
                    <a:pt x="1222" y="2895"/>
                    <a:pt x="1222" y="2875"/>
                    <a:pt x="1224" y="2862"/>
                  </a:cubicBezTo>
                  <a:cubicBezTo>
                    <a:pt x="1226" y="2849"/>
                    <a:pt x="1222" y="2823"/>
                    <a:pt x="1220" y="2797"/>
                  </a:cubicBezTo>
                  <a:cubicBezTo>
                    <a:pt x="1219" y="2770"/>
                    <a:pt x="1237" y="2716"/>
                    <a:pt x="1249" y="2664"/>
                  </a:cubicBezTo>
                  <a:cubicBezTo>
                    <a:pt x="1262" y="2612"/>
                    <a:pt x="1281" y="2438"/>
                    <a:pt x="1289" y="2385"/>
                  </a:cubicBezTo>
                  <a:cubicBezTo>
                    <a:pt x="1297" y="2332"/>
                    <a:pt x="1293" y="2280"/>
                    <a:pt x="1286" y="2252"/>
                  </a:cubicBezTo>
                  <a:cubicBezTo>
                    <a:pt x="1279" y="2224"/>
                    <a:pt x="1276" y="2200"/>
                    <a:pt x="1282" y="2179"/>
                  </a:cubicBezTo>
                  <a:cubicBezTo>
                    <a:pt x="1288" y="2158"/>
                    <a:pt x="1282" y="2129"/>
                    <a:pt x="1279" y="2106"/>
                  </a:cubicBezTo>
                  <a:cubicBezTo>
                    <a:pt x="1277" y="2084"/>
                    <a:pt x="1292" y="2010"/>
                    <a:pt x="1307" y="1958"/>
                  </a:cubicBezTo>
                  <a:cubicBezTo>
                    <a:pt x="1322" y="1907"/>
                    <a:pt x="1362" y="1576"/>
                    <a:pt x="1362" y="1461"/>
                  </a:cubicBezTo>
                  <a:cubicBezTo>
                    <a:pt x="1362" y="1346"/>
                    <a:pt x="1323" y="1200"/>
                    <a:pt x="1312" y="1157"/>
                  </a:cubicBezTo>
                  <a:cubicBezTo>
                    <a:pt x="1301" y="1114"/>
                    <a:pt x="1301" y="1053"/>
                    <a:pt x="1307" y="1028"/>
                  </a:cubicBezTo>
                  <a:cubicBezTo>
                    <a:pt x="1312" y="1004"/>
                    <a:pt x="1316" y="944"/>
                    <a:pt x="1316" y="919"/>
                  </a:cubicBezTo>
                  <a:cubicBezTo>
                    <a:pt x="1315" y="895"/>
                    <a:pt x="1312" y="831"/>
                    <a:pt x="1317" y="815"/>
                  </a:cubicBezTo>
                  <a:cubicBezTo>
                    <a:pt x="1323" y="799"/>
                    <a:pt x="1322" y="733"/>
                    <a:pt x="1322" y="733"/>
                  </a:cubicBezTo>
                  <a:cubicBezTo>
                    <a:pt x="1356" y="729"/>
                    <a:pt x="1384" y="777"/>
                    <a:pt x="1398" y="801"/>
                  </a:cubicBezTo>
                  <a:cubicBezTo>
                    <a:pt x="1412" y="825"/>
                    <a:pt x="1478" y="938"/>
                    <a:pt x="1503" y="992"/>
                  </a:cubicBezTo>
                  <a:cubicBezTo>
                    <a:pt x="1529" y="1047"/>
                    <a:pt x="1627" y="1175"/>
                    <a:pt x="1659" y="1210"/>
                  </a:cubicBezTo>
                  <a:cubicBezTo>
                    <a:pt x="1691" y="1245"/>
                    <a:pt x="1824" y="1362"/>
                    <a:pt x="1835" y="1372"/>
                  </a:cubicBezTo>
                  <a:cubicBezTo>
                    <a:pt x="1846" y="1381"/>
                    <a:pt x="1848" y="1398"/>
                    <a:pt x="1850" y="1411"/>
                  </a:cubicBezTo>
                  <a:cubicBezTo>
                    <a:pt x="1852" y="1423"/>
                    <a:pt x="1861" y="1442"/>
                    <a:pt x="1870" y="1459"/>
                  </a:cubicBezTo>
                  <a:cubicBezTo>
                    <a:pt x="1878" y="1477"/>
                    <a:pt x="1892" y="1491"/>
                    <a:pt x="1899" y="1496"/>
                  </a:cubicBezTo>
                  <a:cubicBezTo>
                    <a:pt x="1906" y="1502"/>
                    <a:pt x="1920" y="1515"/>
                    <a:pt x="1921" y="1519"/>
                  </a:cubicBezTo>
                  <a:cubicBezTo>
                    <a:pt x="1922" y="1523"/>
                    <a:pt x="1928" y="1535"/>
                    <a:pt x="1931" y="1541"/>
                  </a:cubicBezTo>
                  <a:cubicBezTo>
                    <a:pt x="1933" y="1548"/>
                    <a:pt x="1943" y="1562"/>
                    <a:pt x="1948" y="1574"/>
                  </a:cubicBezTo>
                  <a:cubicBezTo>
                    <a:pt x="1953" y="1585"/>
                    <a:pt x="1965" y="1606"/>
                    <a:pt x="1979" y="1598"/>
                  </a:cubicBezTo>
                  <a:cubicBezTo>
                    <a:pt x="1992" y="1591"/>
                    <a:pt x="1979" y="1568"/>
                    <a:pt x="1976" y="1562"/>
                  </a:cubicBezTo>
                  <a:cubicBezTo>
                    <a:pt x="1973" y="1557"/>
                    <a:pt x="1951" y="1513"/>
                    <a:pt x="1955" y="1516"/>
                  </a:cubicBezTo>
                  <a:cubicBezTo>
                    <a:pt x="1958" y="1520"/>
                    <a:pt x="1977" y="1547"/>
                    <a:pt x="1984" y="1557"/>
                  </a:cubicBezTo>
                  <a:cubicBezTo>
                    <a:pt x="1992" y="1567"/>
                    <a:pt x="2001" y="1579"/>
                    <a:pt x="2007" y="1585"/>
                  </a:cubicBezTo>
                  <a:cubicBezTo>
                    <a:pt x="2014" y="1590"/>
                    <a:pt x="2025" y="1620"/>
                    <a:pt x="2041" y="1610"/>
                  </a:cubicBezTo>
                  <a:cubicBezTo>
                    <a:pt x="2058" y="1600"/>
                    <a:pt x="2031" y="1567"/>
                    <a:pt x="2027" y="1561"/>
                  </a:cubicBezTo>
                  <a:cubicBezTo>
                    <a:pt x="2022" y="1555"/>
                    <a:pt x="2012" y="1536"/>
                    <a:pt x="2006" y="1527"/>
                  </a:cubicBezTo>
                  <a:cubicBezTo>
                    <a:pt x="2000" y="1518"/>
                    <a:pt x="1984" y="1495"/>
                    <a:pt x="1986" y="1494"/>
                  </a:cubicBezTo>
                  <a:cubicBezTo>
                    <a:pt x="1987" y="1492"/>
                    <a:pt x="1992" y="1496"/>
                    <a:pt x="1997" y="1504"/>
                  </a:cubicBezTo>
                  <a:cubicBezTo>
                    <a:pt x="2001" y="1511"/>
                    <a:pt x="2011" y="1524"/>
                    <a:pt x="2015" y="1530"/>
                  </a:cubicBezTo>
                  <a:cubicBezTo>
                    <a:pt x="2019" y="1536"/>
                    <a:pt x="2027" y="1543"/>
                    <a:pt x="2031" y="1550"/>
                  </a:cubicBezTo>
                  <a:cubicBezTo>
                    <a:pt x="2036" y="1557"/>
                    <a:pt x="2047" y="1571"/>
                    <a:pt x="2055" y="1583"/>
                  </a:cubicBezTo>
                  <a:cubicBezTo>
                    <a:pt x="2063" y="1596"/>
                    <a:pt x="2075" y="1597"/>
                    <a:pt x="2081" y="1592"/>
                  </a:cubicBezTo>
                  <a:cubicBezTo>
                    <a:pt x="2087" y="1588"/>
                    <a:pt x="2089" y="1580"/>
                    <a:pt x="2087" y="1574"/>
                  </a:cubicBezTo>
                  <a:cubicBezTo>
                    <a:pt x="2086" y="1567"/>
                    <a:pt x="2070" y="1548"/>
                    <a:pt x="2066" y="1543"/>
                  </a:cubicBezTo>
                  <a:cubicBezTo>
                    <a:pt x="2062" y="1537"/>
                    <a:pt x="2051" y="1523"/>
                    <a:pt x="2048" y="1517"/>
                  </a:cubicBezTo>
                  <a:cubicBezTo>
                    <a:pt x="2044" y="1510"/>
                    <a:pt x="2032" y="1491"/>
                    <a:pt x="2029" y="1487"/>
                  </a:cubicBezTo>
                  <a:cubicBezTo>
                    <a:pt x="2025" y="1484"/>
                    <a:pt x="2017" y="1467"/>
                    <a:pt x="2017" y="1467"/>
                  </a:cubicBezTo>
                  <a:cubicBezTo>
                    <a:pt x="2017" y="1467"/>
                    <a:pt x="2032" y="1480"/>
                    <a:pt x="2037" y="1485"/>
                  </a:cubicBezTo>
                  <a:cubicBezTo>
                    <a:pt x="2041" y="1491"/>
                    <a:pt x="2053" y="1506"/>
                    <a:pt x="2059" y="1513"/>
                  </a:cubicBezTo>
                  <a:cubicBezTo>
                    <a:pt x="2064" y="1519"/>
                    <a:pt x="2075" y="1529"/>
                    <a:pt x="2080" y="1535"/>
                  </a:cubicBezTo>
                  <a:cubicBezTo>
                    <a:pt x="2084" y="1540"/>
                    <a:pt x="2091" y="1561"/>
                    <a:pt x="2104" y="1552"/>
                  </a:cubicBezTo>
                  <a:cubicBezTo>
                    <a:pt x="2116" y="1543"/>
                    <a:pt x="2099" y="1523"/>
                    <a:pt x="2096" y="1519"/>
                  </a:cubicBezTo>
                  <a:cubicBezTo>
                    <a:pt x="2093" y="1515"/>
                    <a:pt x="2087" y="1505"/>
                    <a:pt x="2082" y="1497"/>
                  </a:cubicBezTo>
                  <a:cubicBezTo>
                    <a:pt x="2078" y="1488"/>
                    <a:pt x="2070" y="1475"/>
                    <a:pt x="2065" y="1470"/>
                  </a:cubicBezTo>
                  <a:cubicBezTo>
                    <a:pt x="2060" y="1464"/>
                    <a:pt x="2056" y="1455"/>
                    <a:pt x="2047" y="1448"/>
                  </a:cubicBezTo>
                  <a:cubicBezTo>
                    <a:pt x="2038" y="1440"/>
                    <a:pt x="2033" y="1425"/>
                    <a:pt x="2033" y="1425"/>
                  </a:cubicBezTo>
                  <a:cubicBezTo>
                    <a:pt x="2039" y="1423"/>
                    <a:pt x="2046" y="1439"/>
                    <a:pt x="2065" y="1447"/>
                  </a:cubicBezTo>
                  <a:cubicBezTo>
                    <a:pt x="2075" y="1452"/>
                    <a:pt x="2100" y="1453"/>
                    <a:pt x="2104" y="1448"/>
                  </a:cubicBezTo>
                  <a:cubicBezTo>
                    <a:pt x="2109" y="1442"/>
                    <a:pt x="2097" y="1432"/>
                    <a:pt x="2092" y="1428"/>
                  </a:cubicBezTo>
                  <a:cubicBezTo>
                    <a:pt x="2087" y="1425"/>
                    <a:pt x="2080" y="1417"/>
                    <a:pt x="2076" y="1409"/>
                  </a:cubicBezTo>
                  <a:cubicBezTo>
                    <a:pt x="2072" y="1401"/>
                    <a:pt x="2068" y="1394"/>
                    <a:pt x="2056" y="1389"/>
                  </a:cubicBezTo>
                  <a:cubicBezTo>
                    <a:pt x="2044" y="1385"/>
                    <a:pt x="2032" y="1364"/>
                    <a:pt x="2020" y="1349"/>
                  </a:cubicBezTo>
                  <a:cubicBezTo>
                    <a:pt x="2007" y="1334"/>
                    <a:pt x="1973" y="1322"/>
                    <a:pt x="1958" y="1319"/>
                  </a:cubicBezTo>
                  <a:cubicBezTo>
                    <a:pt x="1944" y="1317"/>
                    <a:pt x="1927" y="1305"/>
                    <a:pt x="1923" y="1297"/>
                  </a:cubicBezTo>
                  <a:cubicBezTo>
                    <a:pt x="1919" y="1289"/>
                    <a:pt x="1913" y="1275"/>
                    <a:pt x="1898" y="1264"/>
                  </a:cubicBezTo>
                  <a:cubicBezTo>
                    <a:pt x="1884" y="1252"/>
                    <a:pt x="1848" y="1208"/>
                    <a:pt x="1828" y="1183"/>
                  </a:cubicBezTo>
                  <a:cubicBezTo>
                    <a:pt x="1808" y="1158"/>
                    <a:pt x="1788" y="1114"/>
                    <a:pt x="1766" y="1080"/>
                  </a:cubicBezTo>
                  <a:cubicBezTo>
                    <a:pt x="1744" y="1046"/>
                    <a:pt x="1655" y="944"/>
                    <a:pt x="1635" y="923"/>
                  </a:cubicBezTo>
                  <a:cubicBezTo>
                    <a:pt x="1615" y="902"/>
                    <a:pt x="1562" y="813"/>
                    <a:pt x="1531" y="765"/>
                  </a:cubicBezTo>
                  <a:cubicBezTo>
                    <a:pt x="1501" y="717"/>
                    <a:pt x="1487" y="662"/>
                    <a:pt x="1459" y="606"/>
                  </a:cubicBezTo>
                  <a:cubicBezTo>
                    <a:pt x="1416" y="520"/>
                    <a:pt x="1306" y="497"/>
                    <a:pt x="1299" y="496"/>
                  </a:cubicBezTo>
                  <a:cubicBezTo>
                    <a:pt x="1261" y="492"/>
                    <a:pt x="1159" y="429"/>
                    <a:pt x="1157" y="428"/>
                  </a:cubicBezTo>
                  <a:cubicBezTo>
                    <a:pt x="1156" y="427"/>
                    <a:pt x="1156" y="367"/>
                    <a:pt x="1156" y="367"/>
                  </a:cubicBezTo>
                  <a:cubicBezTo>
                    <a:pt x="1177" y="351"/>
                    <a:pt x="1185" y="291"/>
                    <a:pt x="1185" y="291"/>
                  </a:cubicBezTo>
                  <a:cubicBezTo>
                    <a:pt x="1198" y="289"/>
                    <a:pt x="1195" y="263"/>
                    <a:pt x="1195" y="249"/>
                  </a:cubicBezTo>
                  <a:cubicBezTo>
                    <a:pt x="1196" y="235"/>
                    <a:pt x="1204" y="229"/>
                    <a:pt x="1213" y="199"/>
                  </a:cubicBezTo>
                  <a:cubicBezTo>
                    <a:pt x="1223" y="170"/>
                    <a:pt x="1193" y="178"/>
                    <a:pt x="1193" y="178"/>
                  </a:cubicBezTo>
                  <a:cubicBezTo>
                    <a:pt x="1193" y="178"/>
                    <a:pt x="1206" y="147"/>
                    <a:pt x="1201" y="94"/>
                  </a:cubicBezTo>
                  <a:cubicBezTo>
                    <a:pt x="1194" y="22"/>
                    <a:pt x="1089" y="2"/>
                    <a:pt x="1076" y="1"/>
                  </a:cubicBezTo>
                  <a:cubicBezTo>
                    <a:pt x="1076" y="1"/>
                    <a:pt x="1064" y="0"/>
                    <a:pt x="1058" y="0"/>
                  </a:cubicBezTo>
                  <a:cubicBezTo>
                    <a:pt x="1052" y="0"/>
                    <a:pt x="1040" y="1"/>
                    <a:pt x="1040" y="1"/>
                  </a:cubicBezTo>
                  <a:cubicBezTo>
                    <a:pt x="1027" y="2"/>
                    <a:pt x="916" y="22"/>
                    <a:pt x="909" y="94"/>
                  </a:cubicBezTo>
                  <a:cubicBezTo>
                    <a:pt x="904" y="147"/>
                    <a:pt x="917" y="178"/>
                    <a:pt x="917" y="178"/>
                  </a:cubicBezTo>
                  <a:cubicBezTo>
                    <a:pt x="917" y="178"/>
                    <a:pt x="887" y="170"/>
                    <a:pt x="896" y="199"/>
                  </a:cubicBezTo>
                  <a:cubicBezTo>
                    <a:pt x="906" y="229"/>
                    <a:pt x="914" y="235"/>
                    <a:pt x="915" y="249"/>
                  </a:cubicBezTo>
                  <a:cubicBezTo>
                    <a:pt x="915" y="263"/>
                    <a:pt x="912" y="289"/>
                    <a:pt x="925" y="291"/>
                  </a:cubicBezTo>
                  <a:cubicBezTo>
                    <a:pt x="925" y="291"/>
                    <a:pt x="933" y="351"/>
                    <a:pt x="954" y="367"/>
                  </a:cubicBezTo>
                  <a:cubicBezTo>
                    <a:pt x="954" y="367"/>
                    <a:pt x="954" y="427"/>
                    <a:pt x="953" y="428"/>
                  </a:cubicBezTo>
                  <a:cubicBezTo>
                    <a:pt x="951" y="429"/>
                    <a:pt x="855" y="492"/>
                    <a:pt x="818" y="496"/>
                  </a:cubicBezTo>
                  <a:cubicBezTo>
                    <a:pt x="810" y="497"/>
                    <a:pt x="701" y="520"/>
                    <a:pt x="657" y="606"/>
                  </a:cubicBezTo>
                  <a:cubicBezTo>
                    <a:pt x="629" y="662"/>
                    <a:pt x="616" y="717"/>
                    <a:pt x="585" y="765"/>
                  </a:cubicBezTo>
                  <a:cubicBezTo>
                    <a:pt x="554" y="813"/>
                    <a:pt x="502" y="902"/>
                    <a:pt x="482" y="923"/>
                  </a:cubicBezTo>
                  <a:cubicBezTo>
                    <a:pt x="462" y="944"/>
                    <a:pt x="372" y="1046"/>
                    <a:pt x="350" y="1080"/>
                  </a:cubicBezTo>
                  <a:cubicBezTo>
                    <a:pt x="328" y="1114"/>
                    <a:pt x="308" y="1158"/>
                    <a:pt x="288" y="1183"/>
                  </a:cubicBezTo>
                  <a:cubicBezTo>
                    <a:pt x="268" y="1208"/>
                    <a:pt x="232" y="1252"/>
                    <a:pt x="218" y="1264"/>
                  </a:cubicBezTo>
                  <a:cubicBezTo>
                    <a:pt x="204" y="1275"/>
                    <a:pt x="197" y="1289"/>
                    <a:pt x="193" y="1297"/>
                  </a:cubicBezTo>
                  <a:cubicBezTo>
                    <a:pt x="189" y="1305"/>
                    <a:pt x="172" y="1317"/>
                    <a:pt x="158" y="1319"/>
                  </a:cubicBezTo>
                  <a:cubicBezTo>
                    <a:pt x="144" y="1322"/>
                    <a:pt x="109" y="1334"/>
                    <a:pt x="96" y="1349"/>
                  </a:cubicBezTo>
                  <a:cubicBezTo>
                    <a:pt x="84" y="1364"/>
                    <a:pt x="73" y="1385"/>
                    <a:pt x="61" y="1389"/>
                  </a:cubicBezTo>
                  <a:cubicBezTo>
                    <a:pt x="49" y="1394"/>
                    <a:pt x="44" y="1401"/>
                    <a:pt x="40" y="1409"/>
                  </a:cubicBezTo>
                  <a:cubicBezTo>
                    <a:pt x="36" y="1417"/>
                    <a:pt x="29" y="1425"/>
                    <a:pt x="24" y="1428"/>
                  </a:cubicBezTo>
                  <a:cubicBezTo>
                    <a:pt x="19" y="1432"/>
                    <a:pt x="8" y="1442"/>
                    <a:pt x="12" y="1448"/>
                  </a:cubicBezTo>
                  <a:cubicBezTo>
                    <a:pt x="16" y="1453"/>
                    <a:pt x="41" y="1452"/>
                    <a:pt x="52" y="1447"/>
                  </a:cubicBezTo>
                  <a:cubicBezTo>
                    <a:pt x="70" y="1439"/>
                    <a:pt x="77" y="1423"/>
                    <a:pt x="83" y="1425"/>
                  </a:cubicBezTo>
                  <a:cubicBezTo>
                    <a:pt x="83" y="1425"/>
                    <a:pt x="78" y="1440"/>
                    <a:pt x="69" y="1448"/>
                  </a:cubicBezTo>
                  <a:cubicBezTo>
                    <a:pt x="60" y="1455"/>
                    <a:pt x="56" y="1464"/>
                    <a:pt x="51" y="1470"/>
                  </a:cubicBezTo>
                  <a:cubicBezTo>
                    <a:pt x="46" y="1475"/>
                    <a:pt x="38" y="1488"/>
                    <a:pt x="34" y="1497"/>
                  </a:cubicBezTo>
                  <a:cubicBezTo>
                    <a:pt x="30" y="1505"/>
                    <a:pt x="23" y="1515"/>
                    <a:pt x="20" y="1519"/>
                  </a:cubicBezTo>
                  <a:cubicBezTo>
                    <a:pt x="17" y="1523"/>
                    <a:pt x="0" y="1543"/>
                    <a:pt x="12" y="1552"/>
                  </a:cubicBezTo>
                  <a:cubicBezTo>
                    <a:pt x="25" y="1561"/>
                    <a:pt x="32" y="1540"/>
                    <a:pt x="37" y="1535"/>
                  </a:cubicBezTo>
                  <a:cubicBezTo>
                    <a:pt x="42" y="1529"/>
                    <a:pt x="52" y="1519"/>
                    <a:pt x="58" y="1513"/>
                  </a:cubicBezTo>
                  <a:cubicBezTo>
                    <a:pt x="64" y="1506"/>
                    <a:pt x="75" y="1491"/>
                    <a:pt x="79" y="1485"/>
                  </a:cubicBezTo>
                  <a:cubicBezTo>
                    <a:pt x="84" y="1480"/>
                    <a:pt x="100" y="1467"/>
                    <a:pt x="100" y="1467"/>
                  </a:cubicBezTo>
                  <a:cubicBezTo>
                    <a:pt x="100" y="1467"/>
                    <a:pt x="92" y="1484"/>
                    <a:pt x="88" y="1487"/>
                  </a:cubicBezTo>
                  <a:cubicBezTo>
                    <a:pt x="84" y="1491"/>
                    <a:pt x="72" y="1510"/>
                    <a:pt x="68" y="1517"/>
                  </a:cubicBezTo>
                  <a:cubicBezTo>
                    <a:pt x="65" y="1523"/>
                    <a:pt x="54" y="1537"/>
                    <a:pt x="50" y="1543"/>
                  </a:cubicBezTo>
                  <a:cubicBezTo>
                    <a:pt x="46" y="1548"/>
                    <a:pt x="31" y="1567"/>
                    <a:pt x="29" y="1574"/>
                  </a:cubicBezTo>
                  <a:cubicBezTo>
                    <a:pt x="27" y="1580"/>
                    <a:pt x="29" y="1588"/>
                    <a:pt x="35" y="1592"/>
                  </a:cubicBezTo>
                  <a:cubicBezTo>
                    <a:pt x="41" y="1597"/>
                    <a:pt x="53" y="1596"/>
                    <a:pt x="61" y="1583"/>
                  </a:cubicBezTo>
                  <a:cubicBezTo>
                    <a:pt x="69" y="1571"/>
                    <a:pt x="80" y="1557"/>
                    <a:pt x="85" y="1550"/>
                  </a:cubicBezTo>
                  <a:cubicBezTo>
                    <a:pt x="89" y="1543"/>
                    <a:pt x="97" y="1536"/>
                    <a:pt x="101" y="1530"/>
                  </a:cubicBezTo>
                  <a:cubicBezTo>
                    <a:pt x="105" y="1524"/>
                    <a:pt x="115" y="1511"/>
                    <a:pt x="120" y="1504"/>
                  </a:cubicBezTo>
                  <a:cubicBezTo>
                    <a:pt x="124" y="1496"/>
                    <a:pt x="129" y="1492"/>
                    <a:pt x="131" y="1494"/>
                  </a:cubicBezTo>
                  <a:cubicBezTo>
                    <a:pt x="132" y="1495"/>
                    <a:pt x="116" y="1518"/>
                    <a:pt x="110" y="1527"/>
                  </a:cubicBezTo>
                  <a:cubicBezTo>
                    <a:pt x="104" y="1536"/>
                    <a:pt x="94" y="1555"/>
                    <a:pt x="89" y="1561"/>
                  </a:cubicBezTo>
                  <a:cubicBezTo>
                    <a:pt x="85" y="1567"/>
                    <a:pt x="59" y="1600"/>
                    <a:pt x="75" y="1610"/>
                  </a:cubicBezTo>
                  <a:cubicBezTo>
                    <a:pt x="91" y="1620"/>
                    <a:pt x="103" y="1590"/>
                    <a:pt x="109" y="1585"/>
                  </a:cubicBezTo>
                  <a:cubicBezTo>
                    <a:pt x="116" y="1579"/>
                    <a:pt x="125" y="1567"/>
                    <a:pt x="132" y="1557"/>
                  </a:cubicBezTo>
                  <a:cubicBezTo>
                    <a:pt x="139" y="1547"/>
                    <a:pt x="158" y="1520"/>
                    <a:pt x="161" y="1516"/>
                  </a:cubicBezTo>
                  <a:cubicBezTo>
                    <a:pt x="165" y="1513"/>
                    <a:pt x="143" y="1557"/>
                    <a:pt x="140" y="1562"/>
                  </a:cubicBezTo>
                  <a:cubicBezTo>
                    <a:pt x="138" y="1568"/>
                    <a:pt x="124" y="1591"/>
                    <a:pt x="138" y="1598"/>
                  </a:cubicBezTo>
                  <a:cubicBezTo>
                    <a:pt x="151" y="1606"/>
                    <a:pt x="163" y="1585"/>
                    <a:pt x="168" y="1574"/>
                  </a:cubicBezTo>
                  <a:cubicBezTo>
                    <a:pt x="173" y="1562"/>
                    <a:pt x="183" y="1548"/>
                    <a:pt x="186" y="1541"/>
                  </a:cubicBezTo>
                  <a:cubicBezTo>
                    <a:pt x="188" y="1535"/>
                    <a:pt x="194" y="1523"/>
                    <a:pt x="195" y="1519"/>
                  </a:cubicBezTo>
                  <a:cubicBezTo>
                    <a:pt x="196" y="1515"/>
                    <a:pt x="210" y="1502"/>
                    <a:pt x="217" y="1496"/>
                  </a:cubicBezTo>
                  <a:cubicBezTo>
                    <a:pt x="224" y="1491"/>
                    <a:pt x="238" y="1477"/>
                    <a:pt x="247" y="1459"/>
                  </a:cubicBezTo>
                  <a:cubicBezTo>
                    <a:pt x="255" y="1442"/>
                    <a:pt x="264" y="1423"/>
                    <a:pt x="266" y="1411"/>
                  </a:cubicBezTo>
                  <a:cubicBezTo>
                    <a:pt x="269" y="1398"/>
                    <a:pt x="271" y="1381"/>
                    <a:pt x="281" y="1372"/>
                  </a:cubicBezTo>
                  <a:cubicBezTo>
                    <a:pt x="292" y="1362"/>
                    <a:pt x="426" y="1245"/>
                    <a:pt x="457" y="1210"/>
                  </a:cubicBezTo>
                  <a:cubicBezTo>
                    <a:pt x="489" y="1175"/>
                    <a:pt x="588" y="1047"/>
                    <a:pt x="613" y="992"/>
                  </a:cubicBezTo>
                  <a:cubicBezTo>
                    <a:pt x="639" y="938"/>
                    <a:pt x="704" y="825"/>
                    <a:pt x="718" y="801"/>
                  </a:cubicBezTo>
                  <a:cubicBezTo>
                    <a:pt x="732" y="777"/>
                    <a:pt x="760" y="729"/>
                    <a:pt x="795" y="733"/>
                  </a:cubicBezTo>
                  <a:cubicBezTo>
                    <a:pt x="795" y="733"/>
                    <a:pt x="794" y="799"/>
                    <a:pt x="799" y="815"/>
                  </a:cubicBezTo>
                  <a:cubicBezTo>
                    <a:pt x="804" y="831"/>
                    <a:pt x="802" y="895"/>
                    <a:pt x="801" y="919"/>
                  </a:cubicBezTo>
                  <a:cubicBezTo>
                    <a:pt x="800" y="944"/>
                    <a:pt x="804" y="1004"/>
                    <a:pt x="810" y="1028"/>
                  </a:cubicBezTo>
                  <a:cubicBezTo>
                    <a:pt x="815" y="1053"/>
                    <a:pt x="816" y="1114"/>
                    <a:pt x="804" y="1157"/>
                  </a:cubicBezTo>
                  <a:cubicBezTo>
                    <a:pt x="793" y="1200"/>
                    <a:pt x="754" y="1346"/>
                    <a:pt x="754" y="1461"/>
                  </a:cubicBezTo>
                  <a:cubicBezTo>
                    <a:pt x="754" y="1576"/>
                    <a:pt x="795" y="1907"/>
                    <a:pt x="810" y="1958"/>
                  </a:cubicBezTo>
                  <a:cubicBezTo>
                    <a:pt x="825" y="2010"/>
                    <a:pt x="840" y="2084"/>
                    <a:pt x="837" y="2106"/>
                  </a:cubicBezTo>
                  <a:cubicBezTo>
                    <a:pt x="834" y="2129"/>
                    <a:pt x="828" y="2158"/>
                    <a:pt x="834" y="2179"/>
                  </a:cubicBezTo>
                  <a:cubicBezTo>
                    <a:pt x="840" y="2200"/>
                    <a:pt x="837" y="2224"/>
                    <a:pt x="830" y="2252"/>
                  </a:cubicBezTo>
                  <a:cubicBezTo>
                    <a:pt x="823" y="2280"/>
                    <a:pt x="819" y="2332"/>
                    <a:pt x="827" y="2385"/>
                  </a:cubicBezTo>
                  <a:cubicBezTo>
                    <a:pt x="835" y="2438"/>
                    <a:pt x="855" y="2612"/>
                    <a:pt x="867" y="2664"/>
                  </a:cubicBezTo>
                  <a:cubicBezTo>
                    <a:pt x="879" y="2716"/>
                    <a:pt x="898" y="2770"/>
                    <a:pt x="896" y="2797"/>
                  </a:cubicBezTo>
                  <a:cubicBezTo>
                    <a:pt x="894" y="2823"/>
                    <a:pt x="891" y="2849"/>
                    <a:pt x="892" y="2862"/>
                  </a:cubicBezTo>
                  <a:cubicBezTo>
                    <a:pt x="894" y="2875"/>
                    <a:pt x="894" y="2895"/>
                    <a:pt x="881" y="2908"/>
                  </a:cubicBezTo>
                  <a:cubicBezTo>
                    <a:pt x="868" y="2921"/>
                    <a:pt x="817" y="2960"/>
                    <a:pt x="804" y="2969"/>
                  </a:cubicBezTo>
                  <a:cubicBezTo>
                    <a:pt x="792" y="2979"/>
                    <a:pt x="777" y="2991"/>
                    <a:pt x="773" y="2997"/>
                  </a:cubicBezTo>
                  <a:cubicBezTo>
                    <a:pt x="769" y="3003"/>
                    <a:pt x="759" y="3012"/>
                    <a:pt x="756" y="3017"/>
                  </a:cubicBezTo>
                  <a:cubicBezTo>
                    <a:pt x="753" y="3023"/>
                    <a:pt x="737" y="3030"/>
                    <a:pt x="742" y="3043"/>
                  </a:cubicBezTo>
                  <a:cubicBezTo>
                    <a:pt x="742" y="3043"/>
                    <a:pt x="739" y="3052"/>
                    <a:pt x="747" y="3055"/>
                  </a:cubicBezTo>
                  <a:cubicBezTo>
                    <a:pt x="747" y="3055"/>
                    <a:pt x="741" y="3068"/>
                    <a:pt x="751" y="3067"/>
                  </a:cubicBezTo>
                  <a:cubicBezTo>
                    <a:pt x="751" y="3067"/>
                    <a:pt x="744" y="3080"/>
                    <a:pt x="754" y="3081"/>
                  </a:cubicBezTo>
                  <a:cubicBezTo>
                    <a:pt x="754" y="3081"/>
                    <a:pt x="746" y="3093"/>
                    <a:pt x="767" y="3100"/>
                  </a:cubicBezTo>
                  <a:cubicBezTo>
                    <a:pt x="788" y="3108"/>
                    <a:pt x="802" y="3103"/>
                    <a:pt x="813" y="3095"/>
                  </a:cubicBezTo>
                  <a:cubicBezTo>
                    <a:pt x="823" y="3087"/>
                    <a:pt x="829" y="3076"/>
                    <a:pt x="838" y="3076"/>
                  </a:cubicBezTo>
                  <a:cubicBezTo>
                    <a:pt x="847" y="3076"/>
                    <a:pt x="871" y="3072"/>
                    <a:pt x="881" y="3065"/>
                  </a:cubicBezTo>
                  <a:cubicBezTo>
                    <a:pt x="892" y="3057"/>
                    <a:pt x="915" y="3020"/>
                    <a:pt x="942" y="3007"/>
                  </a:cubicBezTo>
                  <a:cubicBezTo>
                    <a:pt x="969" y="2993"/>
                    <a:pt x="1022" y="2978"/>
                    <a:pt x="1016" y="2949"/>
                  </a:cubicBezTo>
                  <a:cubicBezTo>
                    <a:pt x="1009" y="2919"/>
                    <a:pt x="1003" y="2899"/>
                    <a:pt x="1005" y="2882"/>
                  </a:cubicBezTo>
                  <a:cubicBezTo>
                    <a:pt x="1006" y="2866"/>
                    <a:pt x="1005" y="2842"/>
                    <a:pt x="1003" y="2829"/>
                  </a:cubicBezTo>
                  <a:cubicBezTo>
                    <a:pt x="1001" y="2815"/>
                    <a:pt x="997" y="2762"/>
                    <a:pt x="998" y="2742"/>
                  </a:cubicBezTo>
                  <a:cubicBezTo>
                    <a:pt x="998" y="2721"/>
                    <a:pt x="1010" y="2560"/>
                    <a:pt x="1020" y="2515"/>
                  </a:cubicBezTo>
                  <a:cubicBezTo>
                    <a:pt x="1030" y="2470"/>
                    <a:pt x="1037" y="2380"/>
                    <a:pt x="1030" y="2341"/>
                  </a:cubicBezTo>
                  <a:cubicBezTo>
                    <a:pt x="1024" y="2302"/>
                    <a:pt x="1018" y="2260"/>
                    <a:pt x="1020" y="2229"/>
                  </a:cubicBezTo>
                  <a:cubicBezTo>
                    <a:pt x="1023" y="2198"/>
                    <a:pt x="1026" y="2174"/>
                    <a:pt x="1030" y="2150"/>
                  </a:cubicBezTo>
                  <a:cubicBezTo>
                    <a:pt x="1034" y="2126"/>
                    <a:pt x="1034" y="2106"/>
                    <a:pt x="1030" y="2070"/>
                  </a:cubicBezTo>
                  <a:cubicBezTo>
                    <a:pt x="1026" y="2034"/>
                    <a:pt x="1018" y="1931"/>
                    <a:pt x="1022" y="1892"/>
                  </a:cubicBezTo>
                  <a:cubicBezTo>
                    <a:pt x="1027" y="1854"/>
                    <a:pt x="1042" y="1784"/>
                    <a:pt x="1046" y="1756"/>
                  </a:cubicBezTo>
                  <a:cubicBezTo>
                    <a:pt x="1049" y="1729"/>
                    <a:pt x="1055" y="1657"/>
                    <a:pt x="1054" y="1576"/>
                  </a:cubicBezTo>
                  <a:cubicBezTo>
                    <a:pt x="1063" y="1576"/>
                    <a:pt x="1063" y="1576"/>
                    <a:pt x="1063" y="1576"/>
                  </a:cubicBezTo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7" name="Silhouette Randlinie"/>
            <p:cNvSpPr>
              <a:spLocks/>
            </p:cNvSpPr>
            <p:nvPr/>
          </p:nvSpPr>
          <p:spPr bwMode="auto">
            <a:xfrm>
              <a:off x="205226" y="472588"/>
              <a:ext cx="3368675" cy="4976813"/>
            </a:xfrm>
            <a:custGeom>
              <a:avLst/>
              <a:gdLst>
                <a:gd name="T0" fmla="*/ 1103 w 2104"/>
                <a:gd name="T1" fmla="*/ 2867 h 3108"/>
                <a:gd name="T2" fmla="*/ 1344 w 2104"/>
                <a:gd name="T3" fmla="*/ 3104 h 3108"/>
                <a:gd name="T4" fmla="*/ 1368 w 2104"/>
                <a:gd name="T5" fmla="*/ 3045 h 3108"/>
                <a:gd name="T6" fmla="*/ 1285 w 2104"/>
                <a:gd name="T7" fmla="*/ 2387 h 3108"/>
                <a:gd name="T8" fmla="*/ 1318 w 2104"/>
                <a:gd name="T9" fmla="*/ 745 h 3108"/>
                <a:gd name="T10" fmla="*/ 1923 w 2104"/>
                <a:gd name="T11" fmla="*/ 1544 h 3108"/>
                <a:gd name="T12" fmla="*/ 1951 w 2104"/>
                <a:gd name="T13" fmla="*/ 1518 h 3108"/>
                <a:gd name="T14" fmla="*/ 1948 w 2104"/>
                <a:gd name="T15" fmla="*/ 1519 h 3108"/>
                <a:gd name="T16" fmla="*/ 1984 w 2104"/>
                <a:gd name="T17" fmla="*/ 1500 h 3108"/>
                <a:gd name="T18" fmla="*/ 1980 w 2104"/>
                <a:gd name="T19" fmla="*/ 1498 h 3108"/>
                <a:gd name="T20" fmla="*/ 2028 w 2104"/>
                <a:gd name="T21" fmla="*/ 1493 h 3108"/>
                <a:gd name="T22" fmla="*/ 2092 w 2104"/>
                <a:gd name="T23" fmla="*/ 1520 h 3108"/>
                <a:gd name="T24" fmla="*/ 2087 w 2104"/>
                <a:gd name="T25" fmla="*/ 1429 h 3108"/>
                <a:gd name="T26" fmla="*/ 1315 w 2104"/>
                <a:gd name="T27" fmla="*/ 502 h 3108"/>
                <a:gd name="T28" fmla="*/ 1165 w 2104"/>
                <a:gd name="T29" fmla="*/ 351 h 3108"/>
                <a:gd name="T30" fmla="*/ 1114 w 2104"/>
                <a:gd name="T31" fmla="*/ 12 h 3108"/>
                <a:gd name="T32" fmla="*/ 907 w 2104"/>
                <a:gd name="T33" fmla="*/ 251 h 3108"/>
                <a:gd name="T34" fmla="*/ 945 w 2104"/>
                <a:gd name="T35" fmla="*/ 429 h 3108"/>
                <a:gd name="T36" fmla="*/ 281 w 2104"/>
                <a:gd name="T37" fmla="*/ 1184 h 3108"/>
                <a:gd name="T38" fmla="*/ 46 w 2104"/>
                <a:gd name="T39" fmla="*/ 1451 h 3108"/>
                <a:gd name="T40" fmla="*/ 53 w 2104"/>
                <a:gd name="T41" fmla="*/ 1516 h 3108"/>
                <a:gd name="T42" fmla="*/ 37 w 2104"/>
                <a:gd name="T43" fmla="*/ 1599 h 3108"/>
                <a:gd name="T44" fmla="*/ 124 w 2104"/>
                <a:gd name="T45" fmla="*/ 1496 h 3108"/>
                <a:gd name="T46" fmla="*/ 86 w 2104"/>
                <a:gd name="T47" fmla="*/ 1612 h 3108"/>
                <a:gd name="T48" fmla="*/ 156 w 2104"/>
                <a:gd name="T49" fmla="*/ 1520 h 3108"/>
                <a:gd name="T50" fmla="*/ 128 w 2104"/>
                <a:gd name="T51" fmla="*/ 1574 h 3108"/>
                <a:gd name="T52" fmla="*/ 533 w 2104"/>
                <a:gd name="T53" fmla="*/ 1112 h 3108"/>
                <a:gd name="T54" fmla="*/ 768 w 2104"/>
                <a:gd name="T55" fmla="*/ 1736 h 3108"/>
                <a:gd name="T56" fmla="*/ 835 w 2104"/>
                <a:gd name="T57" fmla="*/ 2940 h 3108"/>
                <a:gd name="T58" fmla="*/ 744 w 2104"/>
                <a:gd name="T59" fmla="*/ 3071 h 3108"/>
                <a:gd name="T60" fmla="*/ 876 w 2104"/>
                <a:gd name="T61" fmla="*/ 3068 h 3108"/>
                <a:gd name="T62" fmla="*/ 1029 w 2104"/>
                <a:gd name="T63" fmla="*/ 2116 h 3108"/>
                <a:gd name="T64" fmla="*/ 1013 w 2104"/>
                <a:gd name="T65" fmla="*/ 1927 h 3108"/>
                <a:gd name="T66" fmla="*/ 935 w 2104"/>
                <a:gd name="T67" fmla="*/ 3007 h 3108"/>
                <a:gd name="T68" fmla="*/ 750 w 2104"/>
                <a:gd name="T69" fmla="*/ 3085 h 3108"/>
                <a:gd name="T70" fmla="*/ 741 w 2104"/>
                <a:gd name="T71" fmla="*/ 3055 h 3108"/>
                <a:gd name="T72" fmla="*/ 889 w 2104"/>
                <a:gd name="T73" fmla="*/ 2876 h 3108"/>
                <a:gd name="T74" fmla="*/ 809 w 2104"/>
                <a:gd name="T75" fmla="*/ 1078 h 3108"/>
                <a:gd name="T76" fmla="*/ 258 w 2104"/>
                <a:gd name="T77" fmla="*/ 1412 h 3108"/>
                <a:gd name="T78" fmla="*/ 157 w 2104"/>
                <a:gd name="T79" fmla="*/ 1522 h 3108"/>
                <a:gd name="T80" fmla="*/ 95 w 2104"/>
                <a:gd name="T81" fmla="*/ 1548 h 3108"/>
                <a:gd name="T82" fmla="*/ 46 w 2104"/>
                <a:gd name="T83" fmla="*/ 1546 h 3108"/>
                <a:gd name="T84" fmla="*/ 16 w 2104"/>
                <a:gd name="T85" fmla="*/ 1522 h 3108"/>
                <a:gd name="T86" fmla="*/ 36 w 2104"/>
                <a:gd name="T87" fmla="*/ 1411 h 3108"/>
                <a:gd name="T88" fmla="*/ 812 w 2104"/>
                <a:gd name="T89" fmla="*/ 500 h 3108"/>
                <a:gd name="T90" fmla="*/ 911 w 2104"/>
                <a:gd name="T91" fmla="*/ 264 h 3108"/>
                <a:gd name="T92" fmla="*/ 1034 w 2104"/>
                <a:gd name="T93" fmla="*/ 5 h 3108"/>
                <a:gd name="T94" fmla="*/ 1204 w 2104"/>
                <a:gd name="T95" fmla="*/ 183 h 3108"/>
                <a:gd name="T96" fmla="*/ 1149 w 2104"/>
                <a:gd name="T97" fmla="*/ 427 h 3108"/>
                <a:gd name="T98" fmla="*/ 1916 w 2104"/>
                <a:gd name="T99" fmla="*/ 1300 h 3108"/>
                <a:gd name="T100" fmla="*/ 2027 w 2104"/>
                <a:gd name="T101" fmla="*/ 1425 h 3108"/>
                <a:gd name="T102" fmla="*/ 2012 w 2104"/>
                <a:gd name="T103" fmla="*/ 1468 h 3108"/>
                <a:gd name="T104" fmla="*/ 1980 w 2104"/>
                <a:gd name="T105" fmla="*/ 1494 h 3108"/>
                <a:gd name="T106" fmla="*/ 1956 w 2104"/>
                <a:gd name="T107" fmla="*/ 1524 h 3108"/>
                <a:gd name="T108" fmla="*/ 1918 w 2104"/>
                <a:gd name="T109" fmla="*/ 1524 h 3108"/>
                <a:gd name="T110" fmla="*/ 1313 w 2104"/>
                <a:gd name="T111" fmla="*/ 784 h 3108"/>
                <a:gd name="T112" fmla="*/ 1286 w 2104"/>
                <a:gd name="T113" fmla="*/ 2325 h 3108"/>
                <a:gd name="T114" fmla="*/ 1366 w 2104"/>
                <a:gd name="T115" fmla="*/ 3044 h 3108"/>
                <a:gd name="T116" fmla="*/ 1355 w 2104"/>
                <a:gd name="T117" fmla="*/ 3085 h 3108"/>
                <a:gd name="T118" fmla="*/ 1121 w 2104"/>
                <a:gd name="T119" fmla="*/ 2987 h 3108"/>
                <a:gd name="T120" fmla="*/ 1091 w 2104"/>
                <a:gd name="T121" fmla="*/ 1927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4" h="3108">
                  <a:moveTo>
                    <a:pt x="1057" y="1578"/>
                  </a:moveTo>
                  <a:cubicBezTo>
                    <a:pt x="1055" y="1577"/>
                    <a:pt x="1055" y="1577"/>
                    <a:pt x="1055" y="1577"/>
                  </a:cubicBezTo>
                  <a:cubicBezTo>
                    <a:pt x="1054" y="1585"/>
                    <a:pt x="1054" y="1593"/>
                    <a:pt x="1054" y="1601"/>
                  </a:cubicBezTo>
                  <a:cubicBezTo>
                    <a:pt x="1054" y="1673"/>
                    <a:pt x="1060" y="1734"/>
                    <a:pt x="1063" y="1758"/>
                  </a:cubicBezTo>
                  <a:cubicBezTo>
                    <a:pt x="1064" y="1772"/>
                    <a:pt x="1069" y="1797"/>
                    <a:pt x="1074" y="1822"/>
                  </a:cubicBezTo>
                  <a:cubicBezTo>
                    <a:pt x="1079" y="1848"/>
                    <a:pt x="1084" y="1875"/>
                    <a:pt x="1086" y="1894"/>
                  </a:cubicBezTo>
                  <a:cubicBezTo>
                    <a:pt x="1087" y="1903"/>
                    <a:pt x="1087" y="1914"/>
                    <a:pt x="1087" y="1927"/>
                  </a:cubicBezTo>
                  <a:cubicBezTo>
                    <a:pt x="1087" y="1974"/>
                    <a:pt x="1082" y="2043"/>
                    <a:pt x="1079" y="2071"/>
                  </a:cubicBezTo>
                  <a:cubicBezTo>
                    <a:pt x="1077" y="2089"/>
                    <a:pt x="1076" y="2104"/>
                    <a:pt x="1076" y="2116"/>
                  </a:cubicBezTo>
                  <a:cubicBezTo>
                    <a:pt x="1076" y="2129"/>
                    <a:pt x="1077" y="2140"/>
                    <a:pt x="1079" y="2152"/>
                  </a:cubicBezTo>
                  <a:cubicBezTo>
                    <a:pt x="1083" y="2176"/>
                    <a:pt x="1085" y="2200"/>
                    <a:pt x="1088" y="2231"/>
                  </a:cubicBezTo>
                  <a:cubicBezTo>
                    <a:pt x="1088" y="2236"/>
                    <a:pt x="1089" y="2242"/>
                    <a:pt x="1089" y="2247"/>
                  </a:cubicBezTo>
                  <a:cubicBezTo>
                    <a:pt x="1089" y="2276"/>
                    <a:pt x="1084" y="2310"/>
                    <a:pt x="1078" y="2343"/>
                  </a:cubicBezTo>
                  <a:cubicBezTo>
                    <a:pt x="1076" y="2354"/>
                    <a:pt x="1075" y="2369"/>
                    <a:pt x="1075" y="2385"/>
                  </a:cubicBezTo>
                  <a:cubicBezTo>
                    <a:pt x="1075" y="2429"/>
                    <a:pt x="1081" y="2484"/>
                    <a:pt x="1088" y="2517"/>
                  </a:cubicBezTo>
                  <a:cubicBezTo>
                    <a:pt x="1093" y="2540"/>
                    <a:pt x="1098" y="2591"/>
                    <a:pt x="1103" y="2640"/>
                  </a:cubicBezTo>
                  <a:cubicBezTo>
                    <a:pt x="1107" y="2688"/>
                    <a:pt x="1110" y="2734"/>
                    <a:pt x="1111" y="2744"/>
                  </a:cubicBezTo>
                  <a:cubicBezTo>
                    <a:pt x="1111" y="2746"/>
                    <a:pt x="1111" y="2747"/>
                    <a:pt x="1111" y="2750"/>
                  </a:cubicBezTo>
                  <a:cubicBezTo>
                    <a:pt x="1111" y="2761"/>
                    <a:pt x="1110" y="2778"/>
                    <a:pt x="1109" y="2794"/>
                  </a:cubicBezTo>
                  <a:cubicBezTo>
                    <a:pt x="1108" y="2810"/>
                    <a:pt x="1106" y="2824"/>
                    <a:pt x="1105" y="2830"/>
                  </a:cubicBezTo>
                  <a:cubicBezTo>
                    <a:pt x="1104" y="2840"/>
                    <a:pt x="1103" y="2854"/>
                    <a:pt x="1103" y="2867"/>
                  </a:cubicBezTo>
                  <a:cubicBezTo>
                    <a:pt x="1103" y="2873"/>
                    <a:pt x="1103" y="2879"/>
                    <a:pt x="1103" y="2884"/>
                  </a:cubicBezTo>
                  <a:cubicBezTo>
                    <a:pt x="1104" y="2886"/>
                    <a:pt x="1104" y="2887"/>
                    <a:pt x="1104" y="2888"/>
                  </a:cubicBezTo>
                  <a:cubicBezTo>
                    <a:pt x="1104" y="2896"/>
                    <a:pt x="1102" y="2906"/>
                    <a:pt x="1099" y="2917"/>
                  </a:cubicBezTo>
                  <a:cubicBezTo>
                    <a:pt x="1096" y="2928"/>
                    <a:pt x="1092" y="2940"/>
                    <a:pt x="1089" y="2954"/>
                  </a:cubicBezTo>
                  <a:cubicBezTo>
                    <a:pt x="1089" y="2955"/>
                    <a:pt x="1088" y="2957"/>
                    <a:pt x="1088" y="2959"/>
                  </a:cubicBezTo>
                  <a:cubicBezTo>
                    <a:pt x="1088" y="2966"/>
                    <a:pt x="1092" y="2972"/>
                    <a:pt x="1098" y="2977"/>
                  </a:cubicBezTo>
                  <a:cubicBezTo>
                    <a:pt x="1106" y="2985"/>
                    <a:pt x="1119" y="2991"/>
                    <a:pt x="1132" y="2996"/>
                  </a:cubicBezTo>
                  <a:cubicBezTo>
                    <a:pt x="1145" y="3001"/>
                    <a:pt x="1158" y="3006"/>
                    <a:pt x="1168" y="3010"/>
                  </a:cubicBezTo>
                  <a:cubicBezTo>
                    <a:pt x="1181" y="3017"/>
                    <a:pt x="1193" y="3029"/>
                    <a:pt x="1203" y="3041"/>
                  </a:cubicBezTo>
                  <a:cubicBezTo>
                    <a:pt x="1209" y="3047"/>
                    <a:pt x="1213" y="3053"/>
                    <a:pt x="1218" y="3058"/>
                  </a:cubicBezTo>
                  <a:cubicBezTo>
                    <a:pt x="1222" y="3063"/>
                    <a:pt x="1225" y="3066"/>
                    <a:pt x="1228" y="3068"/>
                  </a:cubicBezTo>
                  <a:cubicBezTo>
                    <a:pt x="1233" y="3072"/>
                    <a:pt x="1242" y="3075"/>
                    <a:pt x="1250" y="3077"/>
                  </a:cubicBezTo>
                  <a:cubicBezTo>
                    <a:pt x="1258" y="3079"/>
                    <a:pt x="1266" y="3080"/>
                    <a:pt x="1271" y="3080"/>
                  </a:cubicBezTo>
                  <a:cubicBezTo>
                    <a:pt x="1272" y="3080"/>
                    <a:pt x="1272" y="3080"/>
                    <a:pt x="1272" y="3080"/>
                  </a:cubicBezTo>
                  <a:cubicBezTo>
                    <a:pt x="1273" y="3080"/>
                    <a:pt x="1273" y="3080"/>
                    <a:pt x="1273" y="3080"/>
                  </a:cubicBezTo>
                  <a:cubicBezTo>
                    <a:pt x="1275" y="3080"/>
                    <a:pt x="1276" y="3080"/>
                    <a:pt x="1278" y="3081"/>
                  </a:cubicBezTo>
                  <a:cubicBezTo>
                    <a:pt x="1281" y="3083"/>
                    <a:pt x="1283" y="3086"/>
                    <a:pt x="1286" y="3089"/>
                  </a:cubicBezTo>
                  <a:cubicBezTo>
                    <a:pt x="1289" y="3092"/>
                    <a:pt x="1293" y="3096"/>
                    <a:pt x="1297" y="3099"/>
                  </a:cubicBezTo>
                  <a:cubicBezTo>
                    <a:pt x="1297" y="3099"/>
                    <a:pt x="1297" y="3099"/>
                    <a:pt x="1297" y="3099"/>
                  </a:cubicBezTo>
                  <a:cubicBezTo>
                    <a:pt x="1304" y="3104"/>
                    <a:pt x="1312" y="3108"/>
                    <a:pt x="1323" y="3108"/>
                  </a:cubicBezTo>
                  <a:cubicBezTo>
                    <a:pt x="1329" y="3108"/>
                    <a:pt x="1336" y="3107"/>
                    <a:pt x="1344" y="3104"/>
                  </a:cubicBezTo>
                  <a:cubicBezTo>
                    <a:pt x="1350" y="3102"/>
                    <a:pt x="1354" y="3100"/>
                    <a:pt x="1356" y="3097"/>
                  </a:cubicBezTo>
                  <a:cubicBezTo>
                    <a:pt x="1359" y="3094"/>
                    <a:pt x="1360" y="3091"/>
                    <a:pt x="1360" y="3089"/>
                  </a:cubicBezTo>
                  <a:cubicBezTo>
                    <a:pt x="1360" y="3085"/>
                    <a:pt x="1358" y="3083"/>
                    <a:pt x="1358" y="3082"/>
                  </a:cubicBezTo>
                  <a:cubicBezTo>
                    <a:pt x="1356" y="3083"/>
                    <a:pt x="1356" y="3083"/>
                    <a:pt x="1356" y="3083"/>
                  </a:cubicBezTo>
                  <a:cubicBezTo>
                    <a:pt x="1357" y="3085"/>
                    <a:pt x="1357" y="3085"/>
                    <a:pt x="1357" y="3085"/>
                  </a:cubicBezTo>
                  <a:cubicBezTo>
                    <a:pt x="1359" y="3085"/>
                    <a:pt x="1361" y="3084"/>
                    <a:pt x="1362" y="3082"/>
                  </a:cubicBezTo>
                  <a:cubicBezTo>
                    <a:pt x="1363" y="3081"/>
                    <a:pt x="1364" y="3079"/>
                    <a:pt x="1364" y="3077"/>
                  </a:cubicBezTo>
                  <a:cubicBezTo>
                    <a:pt x="1364" y="3075"/>
                    <a:pt x="1363" y="3073"/>
                    <a:pt x="1363" y="3071"/>
                  </a:cubicBezTo>
                  <a:cubicBezTo>
                    <a:pt x="1362" y="3070"/>
                    <a:pt x="1361" y="3069"/>
                    <a:pt x="1361" y="3068"/>
                  </a:cubicBezTo>
                  <a:cubicBezTo>
                    <a:pt x="1360" y="3069"/>
                    <a:pt x="1360" y="3069"/>
                    <a:pt x="1360" y="3069"/>
                  </a:cubicBezTo>
                  <a:cubicBezTo>
                    <a:pt x="1359" y="3071"/>
                    <a:pt x="1359" y="3071"/>
                    <a:pt x="1359" y="3071"/>
                  </a:cubicBezTo>
                  <a:cubicBezTo>
                    <a:pt x="1360" y="3071"/>
                    <a:pt x="1360" y="3071"/>
                    <a:pt x="1360" y="3071"/>
                  </a:cubicBezTo>
                  <a:cubicBezTo>
                    <a:pt x="1363" y="3071"/>
                    <a:pt x="1365" y="3071"/>
                    <a:pt x="1366" y="3069"/>
                  </a:cubicBezTo>
                  <a:cubicBezTo>
                    <a:pt x="1367" y="3067"/>
                    <a:pt x="1367" y="3066"/>
                    <a:pt x="1367" y="3064"/>
                  </a:cubicBezTo>
                  <a:cubicBezTo>
                    <a:pt x="1367" y="3060"/>
                    <a:pt x="1366" y="3057"/>
                    <a:pt x="1366" y="3057"/>
                  </a:cubicBezTo>
                  <a:cubicBezTo>
                    <a:pt x="1364" y="3057"/>
                    <a:pt x="1364" y="3057"/>
                    <a:pt x="1364" y="3057"/>
                  </a:cubicBezTo>
                  <a:cubicBezTo>
                    <a:pt x="1365" y="3059"/>
                    <a:pt x="1365" y="3059"/>
                    <a:pt x="1365" y="3059"/>
                  </a:cubicBezTo>
                  <a:cubicBezTo>
                    <a:pt x="1367" y="3058"/>
                    <a:pt x="1369" y="3056"/>
                    <a:pt x="1369" y="3055"/>
                  </a:cubicBezTo>
                  <a:cubicBezTo>
                    <a:pt x="1370" y="3053"/>
                    <a:pt x="1371" y="3051"/>
                    <a:pt x="1371" y="3049"/>
                  </a:cubicBezTo>
                  <a:cubicBezTo>
                    <a:pt x="1371" y="3046"/>
                    <a:pt x="1370" y="3044"/>
                    <a:pt x="1370" y="3044"/>
                  </a:cubicBezTo>
                  <a:cubicBezTo>
                    <a:pt x="1368" y="3045"/>
                    <a:pt x="1368" y="3045"/>
                    <a:pt x="1368" y="3045"/>
                  </a:cubicBezTo>
                  <a:cubicBezTo>
                    <a:pt x="1370" y="3045"/>
                    <a:pt x="1370" y="3045"/>
                    <a:pt x="1370" y="3045"/>
                  </a:cubicBezTo>
                  <a:cubicBezTo>
                    <a:pt x="1371" y="3044"/>
                    <a:pt x="1371" y="3042"/>
                    <a:pt x="1371" y="3040"/>
                  </a:cubicBezTo>
                  <a:cubicBezTo>
                    <a:pt x="1371" y="3037"/>
                    <a:pt x="1370" y="3035"/>
                    <a:pt x="1369" y="3032"/>
                  </a:cubicBezTo>
                  <a:cubicBezTo>
                    <a:pt x="1367" y="3029"/>
                    <a:pt x="1364" y="3026"/>
                    <a:pt x="1361" y="3024"/>
                  </a:cubicBezTo>
                  <a:cubicBezTo>
                    <a:pt x="1359" y="3022"/>
                    <a:pt x="1356" y="3019"/>
                    <a:pt x="1356" y="3018"/>
                  </a:cubicBezTo>
                  <a:cubicBezTo>
                    <a:pt x="1354" y="3015"/>
                    <a:pt x="1351" y="3012"/>
                    <a:pt x="1347" y="3008"/>
                  </a:cubicBezTo>
                  <a:cubicBezTo>
                    <a:pt x="1344" y="3005"/>
                    <a:pt x="1341" y="3001"/>
                    <a:pt x="1339" y="2998"/>
                  </a:cubicBezTo>
                  <a:cubicBezTo>
                    <a:pt x="1337" y="2995"/>
                    <a:pt x="1332" y="2990"/>
                    <a:pt x="1326" y="2985"/>
                  </a:cubicBezTo>
                  <a:cubicBezTo>
                    <a:pt x="1320" y="2980"/>
                    <a:pt x="1314" y="2975"/>
                    <a:pt x="1307" y="2970"/>
                  </a:cubicBezTo>
                  <a:cubicBezTo>
                    <a:pt x="1301" y="2965"/>
                    <a:pt x="1285" y="2953"/>
                    <a:pt x="1269" y="2940"/>
                  </a:cubicBezTo>
                  <a:cubicBezTo>
                    <a:pt x="1253" y="2928"/>
                    <a:pt x="1237" y="2915"/>
                    <a:pt x="1231" y="2908"/>
                  </a:cubicBezTo>
                  <a:cubicBezTo>
                    <a:pt x="1222" y="2899"/>
                    <a:pt x="1219" y="2887"/>
                    <a:pt x="1219" y="2876"/>
                  </a:cubicBezTo>
                  <a:cubicBezTo>
                    <a:pt x="1219" y="2872"/>
                    <a:pt x="1219" y="2868"/>
                    <a:pt x="1220" y="2864"/>
                  </a:cubicBezTo>
                  <a:cubicBezTo>
                    <a:pt x="1220" y="2864"/>
                    <a:pt x="1220" y="2864"/>
                    <a:pt x="1220" y="2864"/>
                  </a:cubicBezTo>
                  <a:cubicBezTo>
                    <a:pt x="1220" y="2862"/>
                    <a:pt x="1220" y="2859"/>
                    <a:pt x="1220" y="2855"/>
                  </a:cubicBezTo>
                  <a:cubicBezTo>
                    <a:pt x="1220" y="2841"/>
                    <a:pt x="1218" y="2820"/>
                    <a:pt x="1216" y="2799"/>
                  </a:cubicBezTo>
                  <a:cubicBezTo>
                    <a:pt x="1216" y="2798"/>
                    <a:pt x="1216" y="2796"/>
                    <a:pt x="1216" y="2795"/>
                  </a:cubicBezTo>
                  <a:cubicBezTo>
                    <a:pt x="1216" y="2782"/>
                    <a:pt x="1221" y="2762"/>
                    <a:pt x="1226" y="2739"/>
                  </a:cubicBezTo>
                  <a:cubicBezTo>
                    <a:pt x="1232" y="2717"/>
                    <a:pt x="1239" y="2691"/>
                    <a:pt x="1245" y="2666"/>
                  </a:cubicBezTo>
                  <a:cubicBezTo>
                    <a:pt x="1252" y="2640"/>
                    <a:pt x="1260" y="2584"/>
                    <a:pt x="1267" y="2527"/>
                  </a:cubicBezTo>
                  <a:cubicBezTo>
                    <a:pt x="1274" y="2470"/>
                    <a:pt x="1281" y="2413"/>
                    <a:pt x="1285" y="2387"/>
                  </a:cubicBezTo>
                  <a:cubicBezTo>
                    <a:pt x="1288" y="2366"/>
                    <a:pt x="1290" y="2344"/>
                    <a:pt x="1290" y="2325"/>
                  </a:cubicBezTo>
                  <a:cubicBezTo>
                    <a:pt x="1290" y="2296"/>
                    <a:pt x="1287" y="2270"/>
                    <a:pt x="1282" y="2253"/>
                  </a:cubicBezTo>
                  <a:cubicBezTo>
                    <a:pt x="1278" y="2235"/>
                    <a:pt x="1275" y="2219"/>
                    <a:pt x="1275" y="2205"/>
                  </a:cubicBezTo>
                  <a:cubicBezTo>
                    <a:pt x="1275" y="2196"/>
                    <a:pt x="1276" y="2189"/>
                    <a:pt x="1278" y="2181"/>
                  </a:cubicBezTo>
                  <a:cubicBezTo>
                    <a:pt x="1280" y="2174"/>
                    <a:pt x="1281" y="2167"/>
                    <a:pt x="1281" y="2159"/>
                  </a:cubicBezTo>
                  <a:cubicBezTo>
                    <a:pt x="1281" y="2142"/>
                    <a:pt x="1277" y="2124"/>
                    <a:pt x="1275" y="2108"/>
                  </a:cubicBezTo>
                  <a:cubicBezTo>
                    <a:pt x="1275" y="2107"/>
                    <a:pt x="1275" y="2104"/>
                    <a:pt x="1275" y="2102"/>
                  </a:cubicBezTo>
                  <a:cubicBezTo>
                    <a:pt x="1275" y="2089"/>
                    <a:pt x="1279" y="2065"/>
                    <a:pt x="1284" y="2039"/>
                  </a:cubicBezTo>
                  <a:cubicBezTo>
                    <a:pt x="1289" y="2013"/>
                    <a:pt x="1296" y="1985"/>
                    <a:pt x="1303" y="1961"/>
                  </a:cubicBezTo>
                  <a:cubicBezTo>
                    <a:pt x="1306" y="1948"/>
                    <a:pt x="1312" y="1917"/>
                    <a:pt x="1318" y="1877"/>
                  </a:cubicBezTo>
                  <a:cubicBezTo>
                    <a:pt x="1335" y="1757"/>
                    <a:pt x="1358" y="1550"/>
                    <a:pt x="1358" y="1463"/>
                  </a:cubicBezTo>
                  <a:cubicBezTo>
                    <a:pt x="1358" y="1347"/>
                    <a:pt x="1319" y="1202"/>
                    <a:pt x="1308" y="1159"/>
                  </a:cubicBezTo>
                  <a:cubicBezTo>
                    <a:pt x="1301" y="1134"/>
                    <a:pt x="1299" y="1104"/>
                    <a:pt x="1299" y="1078"/>
                  </a:cubicBezTo>
                  <a:cubicBezTo>
                    <a:pt x="1299" y="1059"/>
                    <a:pt x="1300" y="1041"/>
                    <a:pt x="1303" y="1031"/>
                  </a:cubicBezTo>
                  <a:cubicBezTo>
                    <a:pt x="1308" y="1008"/>
                    <a:pt x="1312" y="956"/>
                    <a:pt x="1312" y="928"/>
                  </a:cubicBezTo>
                  <a:cubicBezTo>
                    <a:pt x="1312" y="926"/>
                    <a:pt x="1312" y="923"/>
                    <a:pt x="1312" y="921"/>
                  </a:cubicBezTo>
                  <a:cubicBezTo>
                    <a:pt x="1311" y="908"/>
                    <a:pt x="1310" y="884"/>
                    <a:pt x="1310" y="862"/>
                  </a:cubicBezTo>
                  <a:cubicBezTo>
                    <a:pt x="1310" y="852"/>
                    <a:pt x="1310" y="843"/>
                    <a:pt x="1311" y="835"/>
                  </a:cubicBezTo>
                  <a:cubicBezTo>
                    <a:pt x="1311" y="828"/>
                    <a:pt x="1312" y="821"/>
                    <a:pt x="1313" y="818"/>
                  </a:cubicBezTo>
                  <a:cubicBezTo>
                    <a:pt x="1314" y="815"/>
                    <a:pt x="1315" y="810"/>
                    <a:pt x="1316" y="804"/>
                  </a:cubicBezTo>
                  <a:cubicBezTo>
                    <a:pt x="1317" y="786"/>
                    <a:pt x="1318" y="760"/>
                    <a:pt x="1318" y="745"/>
                  </a:cubicBezTo>
                  <a:cubicBezTo>
                    <a:pt x="1318" y="739"/>
                    <a:pt x="1318" y="735"/>
                    <a:pt x="1318" y="735"/>
                  </a:cubicBezTo>
                  <a:cubicBezTo>
                    <a:pt x="1316" y="735"/>
                    <a:pt x="1316" y="735"/>
                    <a:pt x="1316" y="735"/>
                  </a:cubicBezTo>
                  <a:cubicBezTo>
                    <a:pt x="1316" y="737"/>
                    <a:pt x="1316" y="737"/>
                    <a:pt x="1316" y="737"/>
                  </a:cubicBezTo>
                  <a:cubicBezTo>
                    <a:pt x="1317" y="736"/>
                    <a:pt x="1318" y="736"/>
                    <a:pt x="1319" y="736"/>
                  </a:cubicBezTo>
                  <a:cubicBezTo>
                    <a:pt x="1327" y="736"/>
                    <a:pt x="1334" y="739"/>
                    <a:pt x="1341" y="744"/>
                  </a:cubicBezTo>
                  <a:cubicBezTo>
                    <a:pt x="1363" y="757"/>
                    <a:pt x="1380" y="787"/>
                    <a:pt x="1391" y="804"/>
                  </a:cubicBezTo>
                  <a:cubicBezTo>
                    <a:pt x="1405" y="828"/>
                    <a:pt x="1470" y="941"/>
                    <a:pt x="1495" y="995"/>
                  </a:cubicBezTo>
                  <a:cubicBezTo>
                    <a:pt x="1508" y="1023"/>
                    <a:pt x="1539" y="1068"/>
                    <a:pt x="1571" y="1112"/>
                  </a:cubicBezTo>
                  <a:cubicBezTo>
                    <a:pt x="1603" y="1155"/>
                    <a:pt x="1636" y="1196"/>
                    <a:pt x="1651" y="1213"/>
                  </a:cubicBezTo>
                  <a:cubicBezTo>
                    <a:pt x="1667" y="1231"/>
                    <a:pt x="1709" y="1269"/>
                    <a:pt x="1747" y="1304"/>
                  </a:cubicBezTo>
                  <a:cubicBezTo>
                    <a:pt x="1786" y="1339"/>
                    <a:pt x="1822" y="1371"/>
                    <a:pt x="1828" y="1375"/>
                  </a:cubicBezTo>
                  <a:cubicBezTo>
                    <a:pt x="1833" y="1380"/>
                    <a:pt x="1836" y="1386"/>
                    <a:pt x="1838" y="1392"/>
                  </a:cubicBezTo>
                  <a:cubicBezTo>
                    <a:pt x="1840" y="1399"/>
                    <a:pt x="1841" y="1406"/>
                    <a:pt x="1842" y="1413"/>
                  </a:cubicBezTo>
                  <a:cubicBezTo>
                    <a:pt x="1844" y="1426"/>
                    <a:pt x="1853" y="1445"/>
                    <a:pt x="1862" y="1462"/>
                  </a:cubicBezTo>
                  <a:cubicBezTo>
                    <a:pt x="1871" y="1480"/>
                    <a:pt x="1885" y="1494"/>
                    <a:pt x="1892" y="1500"/>
                  </a:cubicBezTo>
                  <a:cubicBezTo>
                    <a:pt x="1895" y="1503"/>
                    <a:pt x="1900" y="1507"/>
                    <a:pt x="1905" y="1512"/>
                  </a:cubicBezTo>
                  <a:cubicBezTo>
                    <a:pt x="1907" y="1514"/>
                    <a:pt x="1909" y="1516"/>
                    <a:pt x="1911" y="1518"/>
                  </a:cubicBezTo>
                  <a:cubicBezTo>
                    <a:pt x="1911" y="1519"/>
                    <a:pt x="1912" y="1520"/>
                    <a:pt x="1912" y="1520"/>
                  </a:cubicBezTo>
                  <a:cubicBezTo>
                    <a:pt x="1913" y="1521"/>
                    <a:pt x="1913" y="1522"/>
                    <a:pt x="1913" y="1522"/>
                  </a:cubicBezTo>
                  <a:cubicBezTo>
                    <a:pt x="1913" y="1523"/>
                    <a:pt x="1914" y="1524"/>
                    <a:pt x="1915" y="1526"/>
                  </a:cubicBezTo>
                  <a:cubicBezTo>
                    <a:pt x="1917" y="1531"/>
                    <a:pt x="1921" y="1539"/>
                    <a:pt x="1923" y="1544"/>
                  </a:cubicBezTo>
                  <a:cubicBezTo>
                    <a:pt x="1924" y="1548"/>
                    <a:pt x="1927" y="1553"/>
                    <a:pt x="1931" y="1559"/>
                  </a:cubicBezTo>
                  <a:cubicBezTo>
                    <a:pt x="1934" y="1564"/>
                    <a:pt x="1938" y="1571"/>
                    <a:pt x="1940" y="1576"/>
                  </a:cubicBezTo>
                  <a:cubicBezTo>
                    <a:pt x="1943" y="1581"/>
                    <a:pt x="1946" y="1588"/>
                    <a:pt x="1950" y="1594"/>
                  </a:cubicBezTo>
                  <a:cubicBezTo>
                    <a:pt x="1953" y="1596"/>
                    <a:pt x="1955" y="1599"/>
                    <a:pt x="1958" y="1601"/>
                  </a:cubicBezTo>
                  <a:cubicBezTo>
                    <a:pt x="1960" y="1603"/>
                    <a:pt x="1963" y="1604"/>
                    <a:pt x="1967" y="1604"/>
                  </a:cubicBezTo>
                  <a:cubicBezTo>
                    <a:pt x="1969" y="1604"/>
                    <a:pt x="1971" y="1603"/>
                    <a:pt x="1973" y="1602"/>
                  </a:cubicBezTo>
                  <a:cubicBezTo>
                    <a:pt x="1976" y="1601"/>
                    <a:pt x="1978" y="1599"/>
                    <a:pt x="1979" y="1596"/>
                  </a:cubicBezTo>
                  <a:cubicBezTo>
                    <a:pt x="1980" y="1594"/>
                    <a:pt x="1980" y="1592"/>
                    <a:pt x="1980" y="1589"/>
                  </a:cubicBezTo>
                  <a:cubicBezTo>
                    <a:pt x="1980" y="1584"/>
                    <a:pt x="1979" y="1579"/>
                    <a:pt x="1977" y="1574"/>
                  </a:cubicBezTo>
                  <a:cubicBezTo>
                    <a:pt x="1975" y="1569"/>
                    <a:pt x="1973" y="1565"/>
                    <a:pt x="1972" y="1563"/>
                  </a:cubicBezTo>
                  <a:cubicBezTo>
                    <a:pt x="1971" y="1561"/>
                    <a:pt x="1965" y="1550"/>
                    <a:pt x="1960" y="1540"/>
                  </a:cubicBezTo>
                  <a:cubicBezTo>
                    <a:pt x="1958" y="1535"/>
                    <a:pt x="1955" y="1529"/>
                    <a:pt x="1953" y="1525"/>
                  </a:cubicBezTo>
                  <a:cubicBezTo>
                    <a:pt x="1952" y="1523"/>
                    <a:pt x="1952" y="1522"/>
                    <a:pt x="1951" y="1520"/>
                  </a:cubicBezTo>
                  <a:cubicBezTo>
                    <a:pt x="1951" y="1520"/>
                    <a:pt x="1951" y="1519"/>
                    <a:pt x="1951" y="1519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50" y="1518"/>
                    <a:pt x="1950" y="1518"/>
                    <a:pt x="1950" y="1518"/>
                  </a:cubicBezTo>
                  <a:cubicBezTo>
                    <a:pt x="1951" y="1518"/>
                    <a:pt x="1951" y="1518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51" y="1519"/>
                    <a:pt x="1951" y="1519"/>
                    <a:pt x="1951" y="1518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50" y="1519"/>
                    <a:pt x="1950" y="1519"/>
                    <a:pt x="1950" y="1519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50" y="1520"/>
                    <a:pt x="1950" y="1520"/>
                    <a:pt x="1950" y="1520"/>
                  </a:cubicBezTo>
                  <a:cubicBezTo>
                    <a:pt x="1949" y="1518"/>
                    <a:pt x="1949" y="1518"/>
                    <a:pt x="1949" y="1518"/>
                  </a:cubicBezTo>
                  <a:cubicBezTo>
                    <a:pt x="1949" y="1520"/>
                    <a:pt x="1949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9" y="1520"/>
                  </a:cubicBezTo>
                  <a:cubicBezTo>
                    <a:pt x="1949" y="1519"/>
                    <a:pt x="1949" y="1519"/>
                    <a:pt x="1949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19"/>
                    <a:pt x="1948" y="1519"/>
                    <a:pt x="1948" y="1519"/>
                  </a:cubicBezTo>
                  <a:cubicBezTo>
                    <a:pt x="1948" y="1520"/>
                    <a:pt x="1948" y="1520"/>
                    <a:pt x="1948" y="1520"/>
                  </a:cubicBezTo>
                  <a:cubicBezTo>
                    <a:pt x="1948" y="1520"/>
                    <a:pt x="1949" y="1521"/>
                    <a:pt x="1949" y="1522"/>
                  </a:cubicBezTo>
                  <a:cubicBezTo>
                    <a:pt x="1952" y="1526"/>
                    <a:pt x="1958" y="1533"/>
                    <a:pt x="1963" y="1541"/>
                  </a:cubicBezTo>
                  <a:cubicBezTo>
                    <a:pt x="1968" y="1548"/>
                    <a:pt x="1973" y="1556"/>
                    <a:pt x="1977" y="1561"/>
                  </a:cubicBezTo>
                  <a:cubicBezTo>
                    <a:pt x="1984" y="1571"/>
                    <a:pt x="1993" y="1582"/>
                    <a:pt x="2000" y="1588"/>
                  </a:cubicBezTo>
                  <a:cubicBezTo>
                    <a:pt x="2001" y="1589"/>
                    <a:pt x="2003" y="1591"/>
                    <a:pt x="2004" y="1594"/>
                  </a:cubicBezTo>
                  <a:cubicBezTo>
                    <a:pt x="2007" y="1598"/>
                    <a:pt x="2011" y="1604"/>
                    <a:pt x="2014" y="1608"/>
                  </a:cubicBezTo>
                  <a:cubicBezTo>
                    <a:pt x="2016" y="1610"/>
                    <a:pt x="2019" y="1612"/>
                    <a:pt x="2021" y="1614"/>
                  </a:cubicBezTo>
                  <a:cubicBezTo>
                    <a:pt x="2023" y="1615"/>
                    <a:pt x="2026" y="1616"/>
                    <a:pt x="2029" y="1616"/>
                  </a:cubicBezTo>
                  <a:cubicBezTo>
                    <a:pt x="2031" y="1616"/>
                    <a:pt x="2034" y="1615"/>
                    <a:pt x="2037" y="1614"/>
                  </a:cubicBezTo>
                  <a:cubicBezTo>
                    <a:pt x="2039" y="1612"/>
                    <a:pt x="2040" y="1611"/>
                    <a:pt x="2041" y="1609"/>
                  </a:cubicBezTo>
                  <a:cubicBezTo>
                    <a:pt x="2042" y="1606"/>
                    <a:pt x="2043" y="1604"/>
                    <a:pt x="2043" y="1602"/>
                  </a:cubicBezTo>
                  <a:cubicBezTo>
                    <a:pt x="2043" y="1594"/>
                    <a:pt x="2038" y="1585"/>
                    <a:pt x="2034" y="1578"/>
                  </a:cubicBezTo>
                  <a:cubicBezTo>
                    <a:pt x="2029" y="1570"/>
                    <a:pt x="2024" y="1564"/>
                    <a:pt x="2023" y="1561"/>
                  </a:cubicBezTo>
                  <a:cubicBezTo>
                    <a:pt x="2020" y="1559"/>
                    <a:pt x="2017" y="1553"/>
                    <a:pt x="2013" y="1546"/>
                  </a:cubicBezTo>
                  <a:cubicBezTo>
                    <a:pt x="2009" y="1540"/>
                    <a:pt x="2005" y="1533"/>
                    <a:pt x="2002" y="1528"/>
                  </a:cubicBezTo>
                  <a:cubicBezTo>
                    <a:pt x="1999" y="1524"/>
                    <a:pt x="1994" y="1516"/>
                    <a:pt x="1989" y="1510"/>
                  </a:cubicBezTo>
                  <a:cubicBezTo>
                    <a:pt x="1987" y="1506"/>
                    <a:pt x="1985" y="1503"/>
                    <a:pt x="1984" y="1500"/>
                  </a:cubicBezTo>
                  <a:cubicBezTo>
                    <a:pt x="1983" y="1499"/>
                    <a:pt x="1982" y="1498"/>
                    <a:pt x="1982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1" y="1496"/>
                    <a:pt x="1981" y="1496"/>
                    <a:pt x="1981" y="1496"/>
                  </a:cubicBezTo>
                  <a:cubicBezTo>
                    <a:pt x="1982" y="1496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2" y="1497"/>
                    <a:pt x="1982" y="1496"/>
                    <a:pt x="1982" y="1496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7"/>
                    <a:pt x="1981" y="1497"/>
                    <a:pt x="1981" y="1497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0" y="1497"/>
                    <a:pt x="1980" y="1497"/>
                    <a:pt x="1980" y="1497"/>
                  </a:cubicBezTo>
                  <a:cubicBezTo>
                    <a:pt x="1980" y="1498"/>
                    <a:pt x="1980" y="1498"/>
                    <a:pt x="1980" y="1498"/>
                  </a:cubicBezTo>
                  <a:cubicBezTo>
                    <a:pt x="1981" y="1498"/>
                    <a:pt x="1981" y="1498"/>
                    <a:pt x="1981" y="1498"/>
                  </a:cubicBezTo>
                  <a:cubicBezTo>
                    <a:pt x="1981" y="1498"/>
                    <a:pt x="1983" y="1499"/>
                    <a:pt x="1984" y="1501"/>
                  </a:cubicBezTo>
                  <a:cubicBezTo>
                    <a:pt x="1986" y="1502"/>
                    <a:pt x="1987" y="1504"/>
                    <a:pt x="1989" y="1507"/>
                  </a:cubicBezTo>
                  <a:cubicBezTo>
                    <a:pt x="1994" y="1515"/>
                    <a:pt x="2003" y="1527"/>
                    <a:pt x="2007" y="1533"/>
                  </a:cubicBezTo>
                  <a:cubicBezTo>
                    <a:pt x="2012" y="1539"/>
                    <a:pt x="2019" y="1547"/>
                    <a:pt x="2024" y="1553"/>
                  </a:cubicBezTo>
                  <a:cubicBezTo>
                    <a:pt x="2028" y="1560"/>
                    <a:pt x="2039" y="1574"/>
                    <a:pt x="2047" y="1586"/>
                  </a:cubicBezTo>
                  <a:cubicBezTo>
                    <a:pt x="2053" y="1595"/>
                    <a:pt x="2061" y="1599"/>
                    <a:pt x="2068" y="1599"/>
                  </a:cubicBezTo>
                  <a:cubicBezTo>
                    <a:pt x="2071" y="1599"/>
                    <a:pt x="2074" y="1598"/>
                    <a:pt x="2076" y="1596"/>
                  </a:cubicBezTo>
                  <a:cubicBezTo>
                    <a:pt x="2081" y="1592"/>
                    <a:pt x="2084" y="1586"/>
                    <a:pt x="2084" y="1580"/>
                  </a:cubicBezTo>
                  <a:cubicBezTo>
                    <a:pt x="2084" y="1578"/>
                    <a:pt x="2084" y="1577"/>
                    <a:pt x="2083" y="1575"/>
                  </a:cubicBezTo>
                  <a:cubicBezTo>
                    <a:pt x="2083" y="1573"/>
                    <a:pt x="2081" y="1571"/>
                    <a:pt x="2080" y="1568"/>
                  </a:cubicBezTo>
                  <a:cubicBezTo>
                    <a:pt x="2074" y="1559"/>
                    <a:pt x="2065" y="1548"/>
                    <a:pt x="2062" y="1544"/>
                  </a:cubicBezTo>
                  <a:cubicBezTo>
                    <a:pt x="2060" y="1541"/>
                    <a:pt x="2056" y="1536"/>
                    <a:pt x="2052" y="1531"/>
                  </a:cubicBezTo>
                  <a:cubicBezTo>
                    <a:pt x="2049" y="1526"/>
                    <a:pt x="2045" y="1521"/>
                    <a:pt x="2044" y="1518"/>
                  </a:cubicBezTo>
                  <a:cubicBezTo>
                    <a:pt x="2042" y="1515"/>
                    <a:pt x="2038" y="1508"/>
                    <a:pt x="2034" y="1502"/>
                  </a:cubicBezTo>
                  <a:cubicBezTo>
                    <a:pt x="2032" y="1499"/>
                    <a:pt x="2030" y="1496"/>
                    <a:pt x="2028" y="1493"/>
                  </a:cubicBezTo>
                  <a:cubicBezTo>
                    <a:pt x="2027" y="1491"/>
                    <a:pt x="2025" y="1489"/>
                    <a:pt x="2024" y="1488"/>
                  </a:cubicBezTo>
                  <a:cubicBezTo>
                    <a:pt x="2023" y="1487"/>
                    <a:pt x="2022" y="1486"/>
                    <a:pt x="2021" y="1484"/>
                  </a:cubicBezTo>
                  <a:cubicBezTo>
                    <a:pt x="2019" y="1481"/>
                    <a:pt x="2017" y="1477"/>
                    <a:pt x="2015" y="1474"/>
                  </a:cubicBezTo>
                  <a:cubicBezTo>
                    <a:pt x="2014" y="1472"/>
                    <a:pt x="2014" y="1471"/>
                    <a:pt x="2013" y="1470"/>
                  </a:cubicBezTo>
                  <a:cubicBezTo>
                    <a:pt x="2013" y="1469"/>
                    <a:pt x="2012" y="1468"/>
                    <a:pt x="2012" y="1468"/>
                  </a:cubicBezTo>
                  <a:cubicBezTo>
                    <a:pt x="2011" y="1469"/>
                    <a:pt x="2011" y="1469"/>
                    <a:pt x="2011" y="1469"/>
                  </a:cubicBezTo>
                  <a:cubicBezTo>
                    <a:pt x="2009" y="1471"/>
                    <a:pt x="2009" y="1471"/>
                    <a:pt x="2009" y="1471"/>
                  </a:cubicBezTo>
                  <a:cubicBezTo>
                    <a:pt x="2009" y="1471"/>
                    <a:pt x="2010" y="1471"/>
                    <a:pt x="2012" y="1473"/>
                  </a:cubicBezTo>
                  <a:cubicBezTo>
                    <a:pt x="2014" y="1475"/>
                    <a:pt x="2018" y="1478"/>
                    <a:pt x="2021" y="1481"/>
                  </a:cubicBezTo>
                  <a:cubicBezTo>
                    <a:pt x="2025" y="1484"/>
                    <a:pt x="2028" y="1487"/>
                    <a:pt x="2029" y="1489"/>
                  </a:cubicBezTo>
                  <a:cubicBezTo>
                    <a:pt x="2032" y="1491"/>
                    <a:pt x="2036" y="1497"/>
                    <a:pt x="2040" y="1502"/>
                  </a:cubicBezTo>
                  <a:cubicBezTo>
                    <a:pt x="2044" y="1507"/>
                    <a:pt x="2048" y="1513"/>
                    <a:pt x="2051" y="1516"/>
                  </a:cubicBezTo>
                  <a:cubicBezTo>
                    <a:pt x="2057" y="1522"/>
                    <a:pt x="2067" y="1533"/>
                    <a:pt x="2072" y="1538"/>
                  </a:cubicBezTo>
                  <a:cubicBezTo>
                    <a:pt x="2073" y="1539"/>
                    <a:pt x="2074" y="1540"/>
                    <a:pt x="2075" y="1542"/>
                  </a:cubicBezTo>
                  <a:cubicBezTo>
                    <a:pt x="2077" y="1545"/>
                    <a:pt x="2079" y="1549"/>
                    <a:pt x="2082" y="1552"/>
                  </a:cubicBezTo>
                  <a:cubicBezTo>
                    <a:pt x="2083" y="1554"/>
                    <a:pt x="2085" y="1555"/>
                    <a:pt x="2086" y="1556"/>
                  </a:cubicBezTo>
                  <a:cubicBezTo>
                    <a:pt x="2088" y="1557"/>
                    <a:pt x="2090" y="1558"/>
                    <a:pt x="2092" y="1558"/>
                  </a:cubicBezTo>
                  <a:cubicBezTo>
                    <a:pt x="2094" y="1558"/>
                    <a:pt x="2097" y="1557"/>
                    <a:pt x="2099" y="1556"/>
                  </a:cubicBezTo>
                  <a:cubicBezTo>
                    <a:pt x="2103" y="1553"/>
                    <a:pt x="2104" y="1549"/>
                    <a:pt x="2104" y="1545"/>
                  </a:cubicBezTo>
                  <a:cubicBezTo>
                    <a:pt x="2104" y="1540"/>
                    <a:pt x="2102" y="1534"/>
                    <a:pt x="2099" y="1529"/>
                  </a:cubicBezTo>
                  <a:cubicBezTo>
                    <a:pt x="2096" y="1525"/>
                    <a:pt x="2093" y="1521"/>
                    <a:pt x="2092" y="1520"/>
                  </a:cubicBezTo>
                  <a:cubicBezTo>
                    <a:pt x="2089" y="1516"/>
                    <a:pt x="2082" y="1506"/>
                    <a:pt x="2078" y="1498"/>
                  </a:cubicBezTo>
                  <a:cubicBezTo>
                    <a:pt x="2076" y="1493"/>
                    <a:pt x="2073" y="1488"/>
                    <a:pt x="2070" y="1483"/>
                  </a:cubicBezTo>
                  <a:cubicBezTo>
                    <a:pt x="2067" y="1478"/>
                    <a:pt x="2063" y="1473"/>
                    <a:pt x="2060" y="1470"/>
                  </a:cubicBezTo>
                  <a:cubicBezTo>
                    <a:pt x="2058" y="1468"/>
                    <a:pt x="2056" y="1464"/>
                    <a:pt x="2053" y="1460"/>
                  </a:cubicBezTo>
                  <a:cubicBezTo>
                    <a:pt x="2051" y="1456"/>
                    <a:pt x="2047" y="1452"/>
                    <a:pt x="2043" y="1448"/>
                  </a:cubicBezTo>
                  <a:cubicBezTo>
                    <a:pt x="2038" y="1445"/>
                    <a:pt x="2035" y="1439"/>
                    <a:pt x="2033" y="1435"/>
                  </a:cubicBezTo>
                  <a:cubicBezTo>
                    <a:pt x="2031" y="1432"/>
                    <a:pt x="2030" y="1430"/>
                    <a:pt x="2030" y="1429"/>
                  </a:cubicBezTo>
                  <a:cubicBezTo>
                    <a:pt x="2030" y="1428"/>
                    <a:pt x="2029" y="1427"/>
                    <a:pt x="2029" y="1427"/>
                  </a:cubicBezTo>
                  <a:cubicBezTo>
                    <a:pt x="2029" y="1427"/>
                    <a:pt x="2029" y="1426"/>
                    <a:pt x="2029" y="1426"/>
                  </a:cubicBezTo>
                  <a:cubicBezTo>
                    <a:pt x="2027" y="1427"/>
                    <a:pt x="2027" y="1427"/>
                    <a:pt x="2027" y="1427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8" y="1429"/>
                    <a:pt x="2028" y="1429"/>
                    <a:pt x="2028" y="1429"/>
                  </a:cubicBezTo>
                  <a:cubicBezTo>
                    <a:pt x="2029" y="1429"/>
                    <a:pt x="2030" y="1429"/>
                    <a:pt x="2032" y="1431"/>
                  </a:cubicBezTo>
                  <a:cubicBezTo>
                    <a:pt x="2034" y="1433"/>
                    <a:pt x="2037" y="1436"/>
                    <a:pt x="2042" y="1440"/>
                  </a:cubicBezTo>
                  <a:cubicBezTo>
                    <a:pt x="2046" y="1444"/>
                    <a:pt x="2051" y="1448"/>
                    <a:pt x="2058" y="1451"/>
                  </a:cubicBezTo>
                  <a:cubicBezTo>
                    <a:pt x="2064" y="1454"/>
                    <a:pt x="2075" y="1455"/>
                    <a:pt x="2084" y="1455"/>
                  </a:cubicBezTo>
                  <a:cubicBezTo>
                    <a:pt x="2087" y="1455"/>
                    <a:pt x="2091" y="1455"/>
                    <a:pt x="2093" y="1454"/>
                  </a:cubicBezTo>
                  <a:cubicBezTo>
                    <a:pt x="2096" y="1454"/>
                    <a:pt x="2099" y="1453"/>
                    <a:pt x="2100" y="1451"/>
                  </a:cubicBezTo>
                  <a:cubicBezTo>
                    <a:pt x="2101" y="1450"/>
                    <a:pt x="2101" y="1448"/>
                    <a:pt x="2101" y="1447"/>
                  </a:cubicBezTo>
                  <a:cubicBezTo>
                    <a:pt x="2101" y="1445"/>
                    <a:pt x="2101" y="1443"/>
                    <a:pt x="2100" y="1441"/>
                  </a:cubicBezTo>
                  <a:cubicBezTo>
                    <a:pt x="2097" y="1436"/>
                    <a:pt x="2091" y="1431"/>
                    <a:pt x="2087" y="1429"/>
                  </a:cubicBezTo>
                  <a:cubicBezTo>
                    <a:pt x="2085" y="1427"/>
                    <a:pt x="2082" y="1424"/>
                    <a:pt x="2079" y="1421"/>
                  </a:cubicBezTo>
                  <a:cubicBezTo>
                    <a:pt x="2077" y="1418"/>
                    <a:pt x="2074" y="1414"/>
                    <a:pt x="2072" y="1410"/>
                  </a:cubicBezTo>
                  <a:cubicBezTo>
                    <a:pt x="2070" y="1406"/>
                    <a:pt x="2068" y="1402"/>
                    <a:pt x="2064" y="1398"/>
                  </a:cubicBezTo>
                  <a:cubicBezTo>
                    <a:pt x="2061" y="1395"/>
                    <a:pt x="2057" y="1392"/>
                    <a:pt x="2050" y="1389"/>
                  </a:cubicBezTo>
                  <a:cubicBezTo>
                    <a:pt x="2045" y="1387"/>
                    <a:pt x="2039" y="1381"/>
                    <a:pt x="2034" y="1374"/>
                  </a:cubicBezTo>
                  <a:cubicBezTo>
                    <a:pt x="2028" y="1366"/>
                    <a:pt x="2022" y="1357"/>
                    <a:pt x="2015" y="1350"/>
                  </a:cubicBezTo>
                  <a:cubicBezTo>
                    <a:pt x="2009" y="1342"/>
                    <a:pt x="1997" y="1335"/>
                    <a:pt x="1985" y="1329"/>
                  </a:cubicBezTo>
                  <a:cubicBezTo>
                    <a:pt x="1972" y="1324"/>
                    <a:pt x="1960" y="1321"/>
                    <a:pt x="1953" y="1320"/>
                  </a:cubicBezTo>
                  <a:cubicBezTo>
                    <a:pt x="1946" y="1318"/>
                    <a:pt x="1939" y="1315"/>
                    <a:pt x="1932" y="1311"/>
                  </a:cubicBezTo>
                  <a:cubicBezTo>
                    <a:pt x="1926" y="1307"/>
                    <a:pt x="1921" y="1302"/>
                    <a:pt x="1919" y="1298"/>
                  </a:cubicBezTo>
                  <a:cubicBezTo>
                    <a:pt x="1915" y="1291"/>
                    <a:pt x="1908" y="1276"/>
                    <a:pt x="1894" y="1264"/>
                  </a:cubicBezTo>
                  <a:cubicBezTo>
                    <a:pt x="1890" y="1261"/>
                    <a:pt x="1885" y="1257"/>
                    <a:pt x="1880" y="1250"/>
                  </a:cubicBezTo>
                  <a:cubicBezTo>
                    <a:pt x="1863" y="1232"/>
                    <a:pt x="1838" y="1203"/>
                    <a:pt x="1824" y="1184"/>
                  </a:cubicBezTo>
                  <a:cubicBezTo>
                    <a:pt x="1804" y="1159"/>
                    <a:pt x="1784" y="1115"/>
                    <a:pt x="1762" y="1081"/>
                  </a:cubicBezTo>
                  <a:cubicBezTo>
                    <a:pt x="1750" y="1064"/>
                    <a:pt x="1723" y="1030"/>
                    <a:pt x="1695" y="997"/>
                  </a:cubicBezTo>
                  <a:cubicBezTo>
                    <a:pt x="1667" y="965"/>
                    <a:pt x="1640" y="934"/>
                    <a:pt x="1630" y="923"/>
                  </a:cubicBezTo>
                  <a:cubicBezTo>
                    <a:pt x="1625" y="918"/>
                    <a:pt x="1618" y="909"/>
                    <a:pt x="1610" y="897"/>
                  </a:cubicBezTo>
                  <a:cubicBezTo>
                    <a:pt x="1585" y="861"/>
                    <a:pt x="1550" y="802"/>
                    <a:pt x="1527" y="766"/>
                  </a:cubicBezTo>
                  <a:cubicBezTo>
                    <a:pt x="1497" y="718"/>
                    <a:pt x="1483" y="663"/>
                    <a:pt x="1455" y="607"/>
                  </a:cubicBezTo>
                  <a:cubicBezTo>
                    <a:pt x="1433" y="564"/>
                    <a:pt x="1394" y="536"/>
                    <a:pt x="1360" y="519"/>
                  </a:cubicBezTo>
                  <a:cubicBezTo>
                    <a:pt x="1343" y="511"/>
                    <a:pt x="1327" y="505"/>
                    <a:pt x="1315" y="502"/>
                  </a:cubicBezTo>
                  <a:cubicBezTo>
                    <a:pt x="1309" y="500"/>
                    <a:pt x="1304" y="499"/>
                    <a:pt x="1300" y="498"/>
                  </a:cubicBezTo>
                  <a:cubicBezTo>
                    <a:pt x="1296" y="497"/>
                    <a:pt x="1294" y="496"/>
                    <a:pt x="1293" y="496"/>
                  </a:cubicBezTo>
                  <a:cubicBezTo>
                    <a:pt x="1284" y="495"/>
                    <a:pt x="1271" y="490"/>
                    <a:pt x="1256" y="484"/>
                  </a:cubicBezTo>
                  <a:cubicBezTo>
                    <a:pt x="1212" y="464"/>
                    <a:pt x="1154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2" y="428"/>
                  </a:cubicBezTo>
                  <a:cubicBezTo>
                    <a:pt x="1152" y="430"/>
                    <a:pt x="1152" y="430"/>
                    <a:pt x="1152" y="430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2" y="429"/>
                    <a:pt x="1152" y="429"/>
                    <a:pt x="1152" y="429"/>
                  </a:cubicBezTo>
                  <a:cubicBezTo>
                    <a:pt x="1153" y="429"/>
                    <a:pt x="1153" y="429"/>
                    <a:pt x="1153" y="429"/>
                  </a:cubicBezTo>
                  <a:cubicBezTo>
                    <a:pt x="1153" y="429"/>
                    <a:pt x="1153" y="429"/>
                    <a:pt x="1153" y="428"/>
                  </a:cubicBezTo>
                  <a:cubicBezTo>
                    <a:pt x="1153" y="426"/>
                    <a:pt x="1152" y="421"/>
                    <a:pt x="1152" y="415"/>
                  </a:cubicBezTo>
                  <a:cubicBezTo>
                    <a:pt x="1152" y="406"/>
                    <a:pt x="1152" y="394"/>
                    <a:pt x="1152" y="385"/>
                  </a:cubicBezTo>
                  <a:cubicBezTo>
                    <a:pt x="1152" y="376"/>
                    <a:pt x="1152" y="369"/>
                    <a:pt x="1152" y="369"/>
                  </a:cubicBezTo>
                  <a:cubicBezTo>
                    <a:pt x="1150" y="369"/>
                    <a:pt x="1150" y="369"/>
                    <a:pt x="1150" y="369"/>
                  </a:cubicBezTo>
                  <a:cubicBezTo>
                    <a:pt x="1151" y="370"/>
                    <a:pt x="1151" y="370"/>
                    <a:pt x="1151" y="370"/>
                  </a:cubicBezTo>
                  <a:cubicBezTo>
                    <a:pt x="1157" y="366"/>
                    <a:pt x="1161" y="359"/>
                    <a:pt x="1165" y="351"/>
                  </a:cubicBezTo>
                  <a:cubicBezTo>
                    <a:pt x="1176" y="327"/>
                    <a:pt x="1180" y="293"/>
                    <a:pt x="1181" y="293"/>
                  </a:cubicBezTo>
                  <a:cubicBezTo>
                    <a:pt x="1179" y="293"/>
                    <a:pt x="1179" y="293"/>
                    <a:pt x="1179" y="293"/>
                  </a:cubicBezTo>
                  <a:cubicBezTo>
                    <a:pt x="1179" y="295"/>
                    <a:pt x="1179" y="295"/>
                    <a:pt x="1179" y="295"/>
                  </a:cubicBezTo>
                  <a:cubicBezTo>
                    <a:pt x="1182" y="294"/>
                    <a:pt x="1184" y="293"/>
                    <a:pt x="1186" y="291"/>
                  </a:cubicBezTo>
                  <a:cubicBezTo>
                    <a:pt x="1189" y="288"/>
                    <a:pt x="1190" y="283"/>
                    <a:pt x="1191" y="279"/>
                  </a:cubicBezTo>
                  <a:cubicBezTo>
                    <a:pt x="1191" y="274"/>
                    <a:pt x="1191" y="269"/>
                    <a:pt x="1191" y="264"/>
                  </a:cubicBezTo>
                  <a:cubicBezTo>
                    <a:pt x="1191" y="260"/>
                    <a:pt x="1191" y="257"/>
                    <a:pt x="1191" y="254"/>
                  </a:cubicBezTo>
                  <a:cubicBezTo>
                    <a:pt x="1191" y="253"/>
                    <a:pt x="1191" y="252"/>
                    <a:pt x="1191" y="251"/>
                  </a:cubicBezTo>
                  <a:cubicBezTo>
                    <a:pt x="1192" y="245"/>
                    <a:pt x="1193" y="240"/>
                    <a:pt x="1197" y="233"/>
                  </a:cubicBezTo>
                  <a:cubicBezTo>
                    <a:pt x="1200" y="226"/>
                    <a:pt x="1204" y="217"/>
                    <a:pt x="1209" y="202"/>
                  </a:cubicBezTo>
                  <a:cubicBezTo>
                    <a:pt x="1211" y="198"/>
                    <a:pt x="1211" y="194"/>
                    <a:pt x="1211" y="191"/>
                  </a:cubicBezTo>
                  <a:cubicBezTo>
                    <a:pt x="1211" y="188"/>
                    <a:pt x="1211" y="186"/>
                    <a:pt x="1210" y="184"/>
                  </a:cubicBezTo>
                  <a:cubicBezTo>
                    <a:pt x="1208" y="181"/>
                    <a:pt x="1206" y="179"/>
                    <a:pt x="1203" y="178"/>
                  </a:cubicBezTo>
                  <a:cubicBezTo>
                    <a:pt x="1200" y="177"/>
                    <a:pt x="1198" y="177"/>
                    <a:pt x="1195" y="177"/>
                  </a:cubicBezTo>
                  <a:cubicBezTo>
                    <a:pt x="1190" y="177"/>
                    <a:pt x="1186" y="178"/>
                    <a:pt x="1186" y="178"/>
                  </a:cubicBezTo>
                  <a:cubicBezTo>
                    <a:pt x="1187" y="180"/>
                    <a:pt x="1187" y="180"/>
                    <a:pt x="1187" y="180"/>
                  </a:cubicBezTo>
                  <a:cubicBezTo>
                    <a:pt x="1188" y="181"/>
                    <a:pt x="1188" y="181"/>
                    <a:pt x="1188" y="181"/>
                  </a:cubicBezTo>
                  <a:cubicBezTo>
                    <a:pt x="1188" y="181"/>
                    <a:pt x="1198" y="158"/>
                    <a:pt x="1198" y="119"/>
                  </a:cubicBezTo>
                  <a:cubicBezTo>
                    <a:pt x="1198" y="112"/>
                    <a:pt x="1198" y="104"/>
                    <a:pt x="1197" y="96"/>
                  </a:cubicBezTo>
                  <a:cubicBezTo>
                    <a:pt x="1195" y="78"/>
                    <a:pt x="1187" y="62"/>
                    <a:pt x="1176" y="50"/>
                  </a:cubicBezTo>
                  <a:cubicBezTo>
                    <a:pt x="1159" y="32"/>
                    <a:pt x="1135" y="20"/>
                    <a:pt x="1114" y="12"/>
                  </a:cubicBezTo>
                  <a:cubicBezTo>
                    <a:pt x="1094" y="4"/>
                    <a:pt x="1076" y="1"/>
                    <a:pt x="1071" y="1"/>
                  </a:cubicBezTo>
                  <a:cubicBezTo>
                    <a:pt x="1070" y="3"/>
                    <a:pt x="1070" y="3"/>
                    <a:pt x="1070" y="3"/>
                  </a:cubicBezTo>
                  <a:cubicBezTo>
                    <a:pt x="1071" y="1"/>
                    <a:pt x="1071" y="1"/>
                    <a:pt x="1071" y="1"/>
                  </a:cubicBezTo>
                  <a:cubicBezTo>
                    <a:pt x="1071" y="1"/>
                    <a:pt x="1059" y="0"/>
                    <a:pt x="1052" y="0"/>
                  </a:cubicBezTo>
                  <a:cubicBezTo>
                    <a:pt x="1046" y="0"/>
                    <a:pt x="1034" y="1"/>
                    <a:pt x="1034" y="1"/>
                  </a:cubicBezTo>
                  <a:cubicBezTo>
                    <a:pt x="1034" y="3"/>
                    <a:pt x="1034" y="3"/>
                    <a:pt x="1034" y="3"/>
                  </a:cubicBezTo>
                  <a:cubicBezTo>
                    <a:pt x="1034" y="1"/>
                    <a:pt x="1034" y="1"/>
                    <a:pt x="1034" y="1"/>
                  </a:cubicBezTo>
                  <a:cubicBezTo>
                    <a:pt x="1030" y="1"/>
                    <a:pt x="1021" y="3"/>
                    <a:pt x="1008" y="6"/>
                  </a:cubicBezTo>
                  <a:cubicBezTo>
                    <a:pt x="990" y="11"/>
                    <a:pt x="964" y="19"/>
                    <a:pt x="943" y="34"/>
                  </a:cubicBezTo>
                  <a:cubicBezTo>
                    <a:pt x="921" y="48"/>
                    <a:pt x="903" y="68"/>
                    <a:pt x="901" y="96"/>
                  </a:cubicBezTo>
                  <a:cubicBezTo>
                    <a:pt x="900" y="104"/>
                    <a:pt x="900" y="112"/>
                    <a:pt x="900" y="119"/>
                  </a:cubicBezTo>
                  <a:cubicBezTo>
                    <a:pt x="900" y="158"/>
                    <a:pt x="909" y="181"/>
                    <a:pt x="910" y="181"/>
                  </a:cubicBezTo>
                  <a:cubicBezTo>
                    <a:pt x="911" y="180"/>
                    <a:pt x="911" y="180"/>
                    <a:pt x="911" y="180"/>
                  </a:cubicBezTo>
                  <a:cubicBezTo>
                    <a:pt x="912" y="178"/>
                    <a:pt x="912" y="178"/>
                    <a:pt x="912" y="178"/>
                  </a:cubicBezTo>
                  <a:cubicBezTo>
                    <a:pt x="912" y="178"/>
                    <a:pt x="908" y="177"/>
                    <a:pt x="903" y="177"/>
                  </a:cubicBezTo>
                  <a:cubicBezTo>
                    <a:pt x="900" y="177"/>
                    <a:pt x="896" y="178"/>
                    <a:pt x="892" y="180"/>
                  </a:cubicBezTo>
                  <a:cubicBezTo>
                    <a:pt x="891" y="181"/>
                    <a:pt x="889" y="182"/>
                    <a:pt x="888" y="184"/>
                  </a:cubicBezTo>
                  <a:cubicBezTo>
                    <a:pt x="887" y="186"/>
                    <a:pt x="887" y="188"/>
                    <a:pt x="887" y="191"/>
                  </a:cubicBezTo>
                  <a:cubicBezTo>
                    <a:pt x="887" y="194"/>
                    <a:pt x="887" y="198"/>
                    <a:pt x="889" y="202"/>
                  </a:cubicBezTo>
                  <a:cubicBezTo>
                    <a:pt x="893" y="217"/>
                    <a:pt x="898" y="226"/>
                    <a:pt x="901" y="233"/>
                  </a:cubicBezTo>
                  <a:cubicBezTo>
                    <a:pt x="904" y="240"/>
                    <a:pt x="906" y="245"/>
                    <a:pt x="907" y="251"/>
                  </a:cubicBezTo>
                  <a:cubicBezTo>
                    <a:pt x="907" y="252"/>
                    <a:pt x="907" y="253"/>
                    <a:pt x="907" y="254"/>
                  </a:cubicBezTo>
                  <a:cubicBezTo>
                    <a:pt x="907" y="257"/>
                    <a:pt x="907" y="260"/>
                    <a:pt x="907" y="264"/>
                  </a:cubicBezTo>
                  <a:cubicBezTo>
                    <a:pt x="907" y="270"/>
                    <a:pt x="907" y="277"/>
                    <a:pt x="908" y="283"/>
                  </a:cubicBezTo>
                  <a:cubicBezTo>
                    <a:pt x="909" y="286"/>
                    <a:pt x="910" y="289"/>
                    <a:pt x="912" y="291"/>
                  </a:cubicBezTo>
                  <a:cubicBezTo>
                    <a:pt x="914" y="293"/>
                    <a:pt x="916" y="294"/>
                    <a:pt x="919" y="295"/>
                  </a:cubicBezTo>
                  <a:cubicBezTo>
                    <a:pt x="919" y="293"/>
                    <a:pt x="919" y="293"/>
                    <a:pt x="919" y="293"/>
                  </a:cubicBezTo>
                  <a:cubicBezTo>
                    <a:pt x="917" y="293"/>
                    <a:pt x="917" y="293"/>
                    <a:pt x="917" y="293"/>
                  </a:cubicBezTo>
                  <a:cubicBezTo>
                    <a:pt x="917" y="293"/>
                    <a:pt x="919" y="308"/>
                    <a:pt x="924" y="325"/>
                  </a:cubicBezTo>
                  <a:cubicBezTo>
                    <a:pt x="926" y="334"/>
                    <a:pt x="929" y="343"/>
                    <a:pt x="933" y="351"/>
                  </a:cubicBezTo>
                  <a:cubicBezTo>
                    <a:pt x="937" y="359"/>
                    <a:pt x="941" y="366"/>
                    <a:pt x="947" y="370"/>
                  </a:cubicBezTo>
                  <a:cubicBezTo>
                    <a:pt x="948" y="369"/>
                    <a:pt x="948" y="369"/>
                    <a:pt x="948" y="369"/>
                  </a:cubicBezTo>
                  <a:cubicBezTo>
                    <a:pt x="946" y="369"/>
                    <a:pt x="946" y="369"/>
                    <a:pt x="946" y="369"/>
                  </a:cubicBezTo>
                  <a:cubicBezTo>
                    <a:pt x="946" y="369"/>
                    <a:pt x="946" y="372"/>
                    <a:pt x="946" y="378"/>
                  </a:cubicBezTo>
                  <a:cubicBezTo>
                    <a:pt x="946" y="387"/>
                    <a:pt x="946" y="399"/>
                    <a:pt x="946" y="410"/>
                  </a:cubicBezTo>
                  <a:cubicBezTo>
                    <a:pt x="946" y="415"/>
                    <a:pt x="946" y="420"/>
                    <a:pt x="945" y="424"/>
                  </a:cubicBezTo>
                  <a:cubicBezTo>
                    <a:pt x="945" y="426"/>
                    <a:pt x="945" y="427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29"/>
                    <a:pt x="946" y="429"/>
                    <a:pt x="946" y="429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9"/>
                    <a:pt x="945" y="429"/>
                    <a:pt x="945" y="429"/>
                  </a:cubicBezTo>
                  <a:cubicBezTo>
                    <a:pt x="946" y="430"/>
                    <a:pt x="946" y="430"/>
                    <a:pt x="946" y="430"/>
                  </a:cubicBezTo>
                  <a:cubicBezTo>
                    <a:pt x="945" y="428"/>
                    <a:pt x="945" y="428"/>
                    <a:pt x="945" y="428"/>
                  </a:cubicBezTo>
                  <a:cubicBezTo>
                    <a:pt x="945" y="428"/>
                    <a:pt x="945" y="429"/>
                    <a:pt x="944" y="429"/>
                  </a:cubicBezTo>
                  <a:cubicBezTo>
                    <a:pt x="938" y="433"/>
                    <a:pt x="913" y="449"/>
                    <a:pt x="886" y="464"/>
                  </a:cubicBezTo>
                  <a:cubicBezTo>
                    <a:pt x="872" y="472"/>
                    <a:pt x="858" y="479"/>
                    <a:pt x="845" y="485"/>
                  </a:cubicBezTo>
                  <a:cubicBezTo>
                    <a:pt x="832" y="491"/>
                    <a:pt x="820" y="495"/>
                    <a:pt x="811" y="496"/>
                  </a:cubicBezTo>
                  <a:cubicBezTo>
                    <a:pt x="810" y="496"/>
                    <a:pt x="808" y="497"/>
                    <a:pt x="804" y="498"/>
                  </a:cubicBezTo>
                  <a:cubicBezTo>
                    <a:pt x="791" y="501"/>
                    <a:pt x="762" y="509"/>
                    <a:pt x="731" y="526"/>
                  </a:cubicBezTo>
                  <a:cubicBezTo>
                    <a:pt x="701" y="543"/>
                    <a:pt x="669" y="569"/>
                    <a:pt x="649" y="607"/>
                  </a:cubicBezTo>
                  <a:cubicBezTo>
                    <a:pt x="621" y="663"/>
                    <a:pt x="608" y="718"/>
                    <a:pt x="577" y="766"/>
                  </a:cubicBezTo>
                  <a:cubicBezTo>
                    <a:pt x="562" y="790"/>
                    <a:pt x="541" y="824"/>
                    <a:pt x="522" y="855"/>
                  </a:cubicBezTo>
                  <a:cubicBezTo>
                    <a:pt x="512" y="870"/>
                    <a:pt x="503" y="885"/>
                    <a:pt x="494" y="897"/>
                  </a:cubicBezTo>
                  <a:cubicBezTo>
                    <a:pt x="486" y="909"/>
                    <a:pt x="479" y="918"/>
                    <a:pt x="474" y="923"/>
                  </a:cubicBezTo>
                  <a:cubicBezTo>
                    <a:pt x="464" y="934"/>
                    <a:pt x="437" y="965"/>
                    <a:pt x="409" y="997"/>
                  </a:cubicBezTo>
                  <a:cubicBezTo>
                    <a:pt x="382" y="1030"/>
                    <a:pt x="354" y="1064"/>
                    <a:pt x="343" y="1081"/>
                  </a:cubicBezTo>
                  <a:cubicBezTo>
                    <a:pt x="321" y="1115"/>
                    <a:pt x="301" y="1159"/>
                    <a:pt x="281" y="1184"/>
                  </a:cubicBezTo>
                  <a:cubicBezTo>
                    <a:pt x="271" y="1196"/>
                    <a:pt x="257" y="1214"/>
                    <a:pt x="243" y="1229"/>
                  </a:cubicBezTo>
                  <a:cubicBezTo>
                    <a:pt x="237" y="1237"/>
                    <a:pt x="230" y="1244"/>
                    <a:pt x="225" y="1250"/>
                  </a:cubicBezTo>
                  <a:cubicBezTo>
                    <a:pt x="219" y="1257"/>
                    <a:pt x="214" y="1261"/>
                    <a:pt x="211" y="1264"/>
                  </a:cubicBezTo>
                  <a:cubicBezTo>
                    <a:pt x="196" y="1276"/>
                    <a:pt x="189" y="1291"/>
                    <a:pt x="185" y="1298"/>
                  </a:cubicBezTo>
                  <a:cubicBezTo>
                    <a:pt x="183" y="1302"/>
                    <a:pt x="178" y="1307"/>
                    <a:pt x="172" y="1311"/>
                  </a:cubicBezTo>
                  <a:cubicBezTo>
                    <a:pt x="166" y="1315"/>
                    <a:pt x="158" y="1318"/>
                    <a:pt x="151" y="1320"/>
                  </a:cubicBezTo>
                  <a:cubicBezTo>
                    <a:pt x="144" y="1321"/>
                    <a:pt x="132" y="1324"/>
                    <a:pt x="120" y="1329"/>
                  </a:cubicBezTo>
                  <a:cubicBezTo>
                    <a:pt x="108" y="1335"/>
                    <a:pt x="96" y="1342"/>
                    <a:pt x="89" y="1350"/>
                  </a:cubicBezTo>
                  <a:cubicBezTo>
                    <a:pt x="83" y="1357"/>
                    <a:pt x="77" y="1366"/>
                    <a:pt x="71" y="1374"/>
                  </a:cubicBezTo>
                  <a:cubicBezTo>
                    <a:pt x="65" y="1381"/>
                    <a:pt x="59" y="1387"/>
                    <a:pt x="54" y="1389"/>
                  </a:cubicBezTo>
                  <a:cubicBezTo>
                    <a:pt x="48" y="1392"/>
                    <a:pt x="43" y="1395"/>
                    <a:pt x="40" y="1398"/>
                  </a:cubicBezTo>
                  <a:cubicBezTo>
                    <a:pt x="36" y="1402"/>
                    <a:pt x="34" y="1406"/>
                    <a:pt x="32" y="1410"/>
                  </a:cubicBezTo>
                  <a:cubicBezTo>
                    <a:pt x="30" y="1414"/>
                    <a:pt x="28" y="1418"/>
                    <a:pt x="25" y="1421"/>
                  </a:cubicBezTo>
                  <a:cubicBezTo>
                    <a:pt x="22" y="1424"/>
                    <a:pt x="19" y="1427"/>
                    <a:pt x="17" y="1429"/>
                  </a:cubicBezTo>
                  <a:cubicBezTo>
                    <a:pt x="15" y="1430"/>
                    <a:pt x="11" y="1433"/>
                    <a:pt x="8" y="1436"/>
                  </a:cubicBezTo>
                  <a:cubicBezTo>
                    <a:pt x="7" y="1438"/>
                    <a:pt x="6" y="1439"/>
                    <a:pt x="5" y="1441"/>
                  </a:cubicBezTo>
                  <a:cubicBezTo>
                    <a:pt x="4" y="1443"/>
                    <a:pt x="3" y="1445"/>
                    <a:pt x="3" y="1447"/>
                  </a:cubicBezTo>
                  <a:cubicBezTo>
                    <a:pt x="3" y="1448"/>
                    <a:pt x="3" y="1450"/>
                    <a:pt x="4" y="1451"/>
                  </a:cubicBezTo>
                  <a:cubicBezTo>
                    <a:pt x="6" y="1453"/>
                    <a:pt x="8" y="1454"/>
                    <a:pt x="11" y="1454"/>
                  </a:cubicBezTo>
                  <a:cubicBezTo>
                    <a:pt x="14" y="1455"/>
                    <a:pt x="17" y="1455"/>
                    <a:pt x="20" y="1455"/>
                  </a:cubicBezTo>
                  <a:cubicBezTo>
                    <a:pt x="30" y="1455"/>
                    <a:pt x="40" y="1454"/>
                    <a:pt x="46" y="1451"/>
                  </a:cubicBezTo>
                  <a:cubicBezTo>
                    <a:pt x="55" y="1447"/>
                    <a:pt x="62" y="1441"/>
                    <a:pt x="67" y="1437"/>
                  </a:cubicBezTo>
                  <a:cubicBezTo>
                    <a:pt x="69" y="1434"/>
                    <a:pt x="71" y="1432"/>
                    <a:pt x="73" y="1431"/>
                  </a:cubicBezTo>
                  <a:cubicBezTo>
                    <a:pt x="74" y="1429"/>
                    <a:pt x="76" y="1429"/>
                    <a:pt x="76" y="1429"/>
                  </a:cubicBezTo>
                  <a:cubicBezTo>
                    <a:pt x="77" y="1429"/>
                    <a:pt x="77" y="1429"/>
                    <a:pt x="77" y="1429"/>
                  </a:cubicBezTo>
                  <a:cubicBezTo>
                    <a:pt x="77" y="1427"/>
                    <a:pt x="77" y="1427"/>
                    <a:pt x="77" y="1427"/>
                  </a:cubicBezTo>
                  <a:cubicBezTo>
                    <a:pt x="75" y="1426"/>
                    <a:pt x="75" y="1426"/>
                    <a:pt x="75" y="1426"/>
                  </a:cubicBezTo>
                  <a:cubicBezTo>
                    <a:pt x="75" y="1426"/>
                    <a:pt x="75" y="1427"/>
                    <a:pt x="75" y="1427"/>
                  </a:cubicBezTo>
                  <a:cubicBezTo>
                    <a:pt x="74" y="1430"/>
                    <a:pt x="69" y="1442"/>
                    <a:pt x="62" y="1448"/>
                  </a:cubicBezTo>
                  <a:cubicBezTo>
                    <a:pt x="57" y="1452"/>
                    <a:pt x="54" y="1456"/>
                    <a:pt x="51" y="1460"/>
                  </a:cubicBezTo>
                  <a:cubicBezTo>
                    <a:pt x="48" y="1464"/>
                    <a:pt x="46" y="1468"/>
                    <a:pt x="44" y="1470"/>
                  </a:cubicBezTo>
                  <a:cubicBezTo>
                    <a:pt x="41" y="1473"/>
                    <a:pt x="38" y="1478"/>
                    <a:pt x="34" y="1483"/>
                  </a:cubicBezTo>
                  <a:cubicBezTo>
                    <a:pt x="31" y="1488"/>
                    <a:pt x="28" y="1493"/>
                    <a:pt x="26" y="1498"/>
                  </a:cubicBezTo>
                  <a:cubicBezTo>
                    <a:pt x="22" y="1506"/>
                    <a:pt x="15" y="1516"/>
                    <a:pt x="12" y="1520"/>
                  </a:cubicBezTo>
                  <a:cubicBezTo>
                    <a:pt x="11" y="1521"/>
                    <a:pt x="8" y="1525"/>
                    <a:pt x="5" y="1529"/>
                  </a:cubicBezTo>
                  <a:cubicBezTo>
                    <a:pt x="3" y="1534"/>
                    <a:pt x="0" y="1540"/>
                    <a:pt x="0" y="1545"/>
                  </a:cubicBezTo>
                  <a:cubicBezTo>
                    <a:pt x="0" y="1549"/>
                    <a:pt x="1" y="1553"/>
                    <a:pt x="5" y="1556"/>
                  </a:cubicBezTo>
                  <a:cubicBezTo>
                    <a:pt x="8" y="1557"/>
                    <a:pt x="10" y="1558"/>
                    <a:pt x="12" y="1558"/>
                  </a:cubicBezTo>
                  <a:cubicBezTo>
                    <a:pt x="15" y="1558"/>
                    <a:pt x="18" y="1557"/>
                    <a:pt x="20" y="1555"/>
                  </a:cubicBezTo>
                  <a:cubicBezTo>
                    <a:pt x="23" y="1553"/>
                    <a:pt x="25" y="1549"/>
                    <a:pt x="27" y="1546"/>
                  </a:cubicBezTo>
                  <a:cubicBezTo>
                    <a:pt x="29" y="1542"/>
                    <a:pt x="31" y="1539"/>
                    <a:pt x="32" y="1538"/>
                  </a:cubicBezTo>
                  <a:cubicBezTo>
                    <a:pt x="37" y="1533"/>
                    <a:pt x="47" y="1522"/>
                    <a:pt x="53" y="1516"/>
                  </a:cubicBezTo>
                  <a:cubicBezTo>
                    <a:pt x="56" y="1513"/>
                    <a:pt x="60" y="1507"/>
                    <a:pt x="65" y="1502"/>
                  </a:cubicBezTo>
                  <a:cubicBezTo>
                    <a:pt x="69" y="1497"/>
                    <a:pt x="73" y="1491"/>
                    <a:pt x="75" y="1489"/>
                  </a:cubicBezTo>
                  <a:cubicBezTo>
                    <a:pt x="77" y="1486"/>
                    <a:pt x="82" y="1482"/>
                    <a:pt x="87" y="1478"/>
                  </a:cubicBezTo>
                  <a:cubicBezTo>
                    <a:pt x="89" y="1476"/>
                    <a:pt x="91" y="1474"/>
                    <a:pt x="92" y="1473"/>
                  </a:cubicBezTo>
                  <a:cubicBezTo>
                    <a:pt x="94" y="1471"/>
                    <a:pt x="95" y="1471"/>
                    <a:pt x="95" y="1471"/>
                  </a:cubicBezTo>
                  <a:cubicBezTo>
                    <a:pt x="94" y="1469"/>
                    <a:pt x="94" y="1469"/>
                    <a:pt x="94" y="1469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91" y="1469"/>
                    <a:pt x="91" y="1471"/>
                  </a:cubicBezTo>
                  <a:cubicBezTo>
                    <a:pt x="89" y="1473"/>
                    <a:pt x="87" y="1477"/>
                    <a:pt x="85" y="1481"/>
                  </a:cubicBezTo>
                  <a:cubicBezTo>
                    <a:pt x="85" y="1482"/>
                    <a:pt x="84" y="1484"/>
                    <a:pt x="83" y="1485"/>
                  </a:cubicBezTo>
                  <a:cubicBezTo>
                    <a:pt x="82" y="1486"/>
                    <a:pt x="81" y="1488"/>
                    <a:pt x="80" y="1488"/>
                  </a:cubicBezTo>
                  <a:cubicBezTo>
                    <a:pt x="79" y="1489"/>
                    <a:pt x="78" y="1491"/>
                    <a:pt x="76" y="1493"/>
                  </a:cubicBezTo>
                  <a:cubicBezTo>
                    <a:pt x="71" y="1501"/>
                    <a:pt x="63" y="1513"/>
                    <a:pt x="61" y="1518"/>
                  </a:cubicBezTo>
                  <a:cubicBezTo>
                    <a:pt x="59" y="1521"/>
                    <a:pt x="55" y="1526"/>
                    <a:pt x="52" y="1531"/>
                  </a:cubicBezTo>
                  <a:cubicBezTo>
                    <a:pt x="48" y="1536"/>
                    <a:pt x="45" y="1541"/>
                    <a:pt x="43" y="1544"/>
                  </a:cubicBezTo>
                  <a:cubicBezTo>
                    <a:pt x="41" y="1546"/>
                    <a:pt x="36" y="1553"/>
                    <a:pt x="31" y="1559"/>
                  </a:cubicBezTo>
                  <a:cubicBezTo>
                    <a:pt x="29" y="1562"/>
                    <a:pt x="26" y="1565"/>
                    <a:pt x="25" y="1568"/>
                  </a:cubicBezTo>
                  <a:cubicBezTo>
                    <a:pt x="23" y="1571"/>
                    <a:pt x="22" y="1573"/>
                    <a:pt x="21" y="1575"/>
                  </a:cubicBezTo>
                  <a:cubicBezTo>
                    <a:pt x="21" y="1577"/>
                    <a:pt x="20" y="1578"/>
                    <a:pt x="20" y="1580"/>
                  </a:cubicBezTo>
                  <a:cubicBezTo>
                    <a:pt x="20" y="1586"/>
                    <a:pt x="23" y="1592"/>
                    <a:pt x="28" y="1596"/>
                  </a:cubicBezTo>
                  <a:cubicBezTo>
                    <a:pt x="30" y="1598"/>
                    <a:pt x="33" y="1599"/>
                    <a:pt x="37" y="1599"/>
                  </a:cubicBezTo>
                  <a:cubicBezTo>
                    <a:pt x="43" y="1599"/>
                    <a:pt x="51" y="1595"/>
                    <a:pt x="57" y="1586"/>
                  </a:cubicBezTo>
                  <a:cubicBezTo>
                    <a:pt x="65" y="1574"/>
                    <a:pt x="76" y="1560"/>
                    <a:pt x="80" y="1553"/>
                  </a:cubicBezTo>
                  <a:cubicBezTo>
                    <a:pt x="85" y="1547"/>
                    <a:pt x="93" y="1539"/>
                    <a:pt x="97" y="1533"/>
                  </a:cubicBezTo>
                  <a:cubicBezTo>
                    <a:pt x="101" y="1527"/>
                    <a:pt x="111" y="1515"/>
                    <a:pt x="115" y="1507"/>
                  </a:cubicBezTo>
                  <a:cubicBezTo>
                    <a:pt x="117" y="1504"/>
                    <a:pt x="119" y="1501"/>
                    <a:pt x="121" y="1500"/>
                  </a:cubicBezTo>
                  <a:cubicBezTo>
                    <a:pt x="122" y="1499"/>
                    <a:pt x="123" y="1498"/>
                    <a:pt x="123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7"/>
                    <a:pt x="124" y="1497"/>
                    <a:pt x="124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8"/>
                    <a:pt x="124" y="1498"/>
                    <a:pt x="124" y="1498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3" y="1497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7"/>
                    <a:pt x="123" y="1497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4" y="1496"/>
                    <a:pt x="124" y="1496"/>
                    <a:pt x="124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3" y="1496"/>
                    <a:pt x="123" y="1496"/>
                  </a:cubicBezTo>
                  <a:cubicBezTo>
                    <a:pt x="123" y="1496"/>
                    <a:pt x="122" y="1497"/>
                    <a:pt x="122" y="1498"/>
                  </a:cubicBezTo>
                  <a:cubicBezTo>
                    <a:pt x="120" y="1501"/>
                    <a:pt x="117" y="1507"/>
                    <a:pt x="113" y="1513"/>
                  </a:cubicBezTo>
                  <a:cubicBezTo>
                    <a:pt x="109" y="1519"/>
                    <a:pt x="105" y="1525"/>
                    <a:pt x="102" y="1528"/>
                  </a:cubicBezTo>
                  <a:cubicBezTo>
                    <a:pt x="99" y="1533"/>
                    <a:pt x="95" y="1540"/>
                    <a:pt x="91" y="1546"/>
                  </a:cubicBezTo>
                  <a:cubicBezTo>
                    <a:pt x="88" y="1553"/>
                    <a:pt x="84" y="1559"/>
                    <a:pt x="82" y="1561"/>
                  </a:cubicBezTo>
                  <a:cubicBezTo>
                    <a:pt x="80" y="1564"/>
                    <a:pt x="75" y="1570"/>
                    <a:pt x="70" y="1578"/>
                  </a:cubicBezTo>
                  <a:cubicBezTo>
                    <a:pt x="66" y="1585"/>
                    <a:pt x="62" y="1594"/>
                    <a:pt x="62" y="1602"/>
                  </a:cubicBezTo>
                  <a:cubicBezTo>
                    <a:pt x="62" y="1604"/>
                    <a:pt x="62" y="1606"/>
                    <a:pt x="63" y="1609"/>
                  </a:cubicBezTo>
                  <a:cubicBezTo>
                    <a:pt x="64" y="1611"/>
                    <a:pt x="66" y="1612"/>
                    <a:pt x="68" y="1614"/>
                  </a:cubicBezTo>
                  <a:cubicBezTo>
                    <a:pt x="70" y="1615"/>
                    <a:pt x="73" y="1616"/>
                    <a:pt x="75" y="1616"/>
                  </a:cubicBezTo>
                  <a:cubicBezTo>
                    <a:pt x="79" y="1616"/>
                    <a:pt x="83" y="1615"/>
                    <a:pt x="86" y="1612"/>
                  </a:cubicBezTo>
                  <a:cubicBezTo>
                    <a:pt x="90" y="1609"/>
                    <a:pt x="94" y="1603"/>
                    <a:pt x="97" y="1599"/>
                  </a:cubicBezTo>
                  <a:cubicBezTo>
                    <a:pt x="98" y="1596"/>
                    <a:pt x="100" y="1594"/>
                    <a:pt x="101" y="1592"/>
                  </a:cubicBezTo>
                  <a:cubicBezTo>
                    <a:pt x="102" y="1590"/>
                    <a:pt x="104" y="1589"/>
                    <a:pt x="104" y="1588"/>
                  </a:cubicBezTo>
                  <a:cubicBezTo>
                    <a:pt x="111" y="1582"/>
                    <a:pt x="120" y="1571"/>
                    <a:pt x="128" y="1561"/>
                  </a:cubicBezTo>
                  <a:cubicBezTo>
                    <a:pt x="131" y="1556"/>
                    <a:pt x="138" y="1546"/>
                    <a:pt x="144" y="1538"/>
                  </a:cubicBezTo>
                  <a:cubicBezTo>
                    <a:pt x="147" y="1533"/>
                    <a:pt x="150" y="1529"/>
                    <a:pt x="152" y="1526"/>
                  </a:cubicBezTo>
                  <a:cubicBezTo>
                    <a:pt x="153" y="1524"/>
                    <a:pt x="154" y="1523"/>
                    <a:pt x="155" y="1522"/>
                  </a:cubicBezTo>
                  <a:cubicBezTo>
                    <a:pt x="156" y="1521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7" y="1520"/>
                    <a:pt x="157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20"/>
                    <a:pt x="156" y="1520"/>
                    <a:pt x="157" y="1520"/>
                  </a:cubicBezTo>
                  <a:cubicBezTo>
                    <a:pt x="156" y="1519"/>
                    <a:pt x="156" y="1519"/>
                    <a:pt x="156" y="1519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20"/>
                    <a:pt x="156" y="1520"/>
                    <a:pt x="156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5" y="1520"/>
                    <a:pt x="155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4" y="1519"/>
                    <a:pt x="154" y="1520"/>
                    <a:pt x="155" y="1520"/>
                  </a:cubicBezTo>
                  <a:cubicBezTo>
                    <a:pt x="156" y="1518"/>
                    <a:pt x="156" y="1518"/>
                    <a:pt x="156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9"/>
                    <a:pt x="154" y="1519"/>
                    <a:pt x="154" y="1519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5" y="1518"/>
                    <a:pt x="155" y="1518"/>
                    <a:pt x="155" y="1518"/>
                  </a:cubicBezTo>
                  <a:cubicBezTo>
                    <a:pt x="154" y="1518"/>
                    <a:pt x="154" y="1518"/>
                    <a:pt x="154" y="1518"/>
                  </a:cubicBezTo>
                  <a:cubicBezTo>
                    <a:pt x="154" y="1518"/>
                    <a:pt x="153" y="1519"/>
                    <a:pt x="153" y="1521"/>
                  </a:cubicBezTo>
                  <a:cubicBezTo>
                    <a:pt x="151" y="1526"/>
                    <a:pt x="146" y="1535"/>
                    <a:pt x="142" y="1544"/>
                  </a:cubicBezTo>
                  <a:cubicBezTo>
                    <a:pt x="138" y="1553"/>
                    <a:pt x="134" y="1561"/>
                    <a:pt x="133" y="1563"/>
                  </a:cubicBezTo>
                  <a:cubicBezTo>
                    <a:pt x="132" y="1565"/>
                    <a:pt x="130" y="1569"/>
                    <a:pt x="128" y="1574"/>
                  </a:cubicBezTo>
                  <a:cubicBezTo>
                    <a:pt x="126" y="1579"/>
                    <a:pt x="124" y="1584"/>
                    <a:pt x="124" y="1589"/>
                  </a:cubicBezTo>
                  <a:cubicBezTo>
                    <a:pt x="124" y="1592"/>
                    <a:pt x="124" y="1594"/>
                    <a:pt x="125" y="1596"/>
                  </a:cubicBezTo>
                  <a:cubicBezTo>
                    <a:pt x="126" y="1599"/>
                    <a:pt x="128" y="1601"/>
                    <a:pt x="131" y="1602"/>
                  </a:cubicBezTo>
                  <a:cubicBezTo>
                    <a:pt x="133" y="1603"/>
                    <a:pt x="135" y="1604"/>
                    <a:pt x="138" y="1604"/>
                  </a:cubicBezTo>
                  <a:cubicBezTo>
                    <a:pt x="141" y="1604"/>
                    <a:pt x="144" y="1603"/>
                    <a:pt x="147" y="1601"/>
                  </a:cubicBezTo>
                  <a:cubicBezTo>
                    <a:pt x="155" y="1595"/>
                    <a:pt x="161" y="1584"/>
                    <a:pt x="164" y="1576"/>
                  </a:cubicBezTo>
                  <a:cubicBezTo>
                    <a:pt x="166" y="1571"/>
                    <a:pt x="170" y="1564"/>
                    <a:pt x="174" y="1559"/>
                  </a:cubicBezTo>
                  <a:cubicBezTo>
                    <a:pt x="177" y="1553"/>
                    <a:pt x="180" y="1548"/>
                    <a:pt x="181" y="1544"/>
                  </a:cubicBezTo>
                  <a:cubicBezTo>
                    <a:pt x="183" y="1541"/>
                    <a:pt x="185" y="1536"/>
                    <a:pt x="187" y="1532"/>
                  </a:cubicBezTo>
                  <a:cubicBezTo>
                    <a:pt x="188" y="1530"/>
                    <a:pt x="189" y="1528"/>
                    <a:pt x="190" y="1526"/>
                  </a:cubicBezTo>
                  <a:cubicBezTo>
                    <a:pt x="190" y="1524"/>
                    <a:pt x="191" y="1523"/>
                    <a:pt x="191" y="1522"/>
                  </a:cubicBezTo>
                  <a:cubicBezTo>
                    <a:pt x="191" y="1522"/>
                    <a:pt x="191" y="1521"/>
                    <a:pt x="192" y="1520"/>
                  </a:cubicBezTo>
                  <a:cubicBezTo>
                    <a:pt x="193" y="1518"/>
                    <a:pt x="197" y="1514"/>
                    <a:pt x="201" y="1510"/>
                  </a:cubicBezTo>
                  <a:cubicBezTo>
                    <a:pt x="205" y="1506"/>
                    <a:pt x="210" y="1502"/>
                    <a:pt x="212" y="1500"/>
                  </a:cubicBezTo>
                  <a:cubicBezTo>
                    <a:pt x="219" y="1494"/>
                    <a:pt x="234" y="1480"/>
                    <a:pt x="242" y="1462"/>
                  </a:cubicBezTo>
                  <a:cubicBezTo>
                    <a:pt x="251" y="1445"/>
                    <a:pt x="260" y="1426"/>
                    <a:pt x="262" y="1413"/>
                  </a:cubicBezTo>
                  <a:cubicBezTo>
                    <a:pt x="263" y="1406"/>
                    <a:pt x="264" y="1399"/>
                    <a:pt x="267" y="1392"/>
                  </a:cubicBezTo>
                  <a:cubicBezTo>
                    <a:pt x="269" y="1386"/>
                    <a:pt x="272" y="1380"/>
                    <a:pt x="277" y="1375"/>
                  </a:cubicBezTo>
                  <a:cubicBezTo>
                    <a:pt x="282" y="1371"/>
                    <a:pt x="318" y="1339"/>
                    <a:pt x="357" y="1304"/>
                  </a:cubicBezTo>
                  <a:cubicBezTo>
                    <a:pt x="396" y="1269"/>
                    <a:pt x="437" y="1231"/>
                    <a:pt x="453" y="1213"/>
                  </a:cubicBezTo>
                  <a:cubicBezTo>
                    <a:pt x="469" y="1196"/>
                    <a:pt x="501" y="1155"/>
                    <a:pt x="533" y="1112"/>
                  </a:cubicBezTo>
                  <a:cubicBezTo>
                    <a:pt x="565" y="1068"/>
                    <a:pt x="596" y="1023"/>
                    <a:pt x="609" y="995"/>
                  </a:cubicBezTo>
                  <a:cubicBezTo>
                    <a:pt x="634" y="941"/>
                    <a:pt x="700" y="828"/>
                    <a:pt x="714" y="804"/>
                  </a:cubicBezTo>
                  <a:cubicBezTo>
                    <a:pt x="721" y="793"/>
                    <a:pt x="731" y="776"/>
                    <a:pt x="743" y="762"/>
                  </a:cubicBezTo>
                  <a:cubicBezTo>
                    <a:pt x="749" y="754"/>
                    <a:pt x="756" y="748"/>
                    <a:pt x="763" y="744"/>
                  </a:cubicBezTo>
                  <a:cubicBezTo>
                    <a:pt x="770" y="739"/>
                    <a:pt x="777" y="736"/>
                    <a:pt x="785" y="736"/>
                  </a:cubicBezTo>
                  <a:cubicBezTo>
                    <a:pt x="786" y="736"/>
                    <a:pt x="787" y="736"/>
                    <a:pt x="788" y="737"/>
                  </a:cubicBezTo>
                  <a:cubicBezTo>
                    <a:pt x="789" y="735"/>
                    <a:pt x="789" y="735"/>
                    <a:pt x="789" y="735"/>
                  </a:cubicBezTo>
                  <a:cubicBezTo>
                    <a:pt x="787" y="735"/>
                    <a:pt x="787" y="735"/>
                    <a:pt x="787" y="735"/>
                  </a:cubicBezTo>
                  <a:cubicBezTo>
                    <a:pt x="787" y="735"/>
                    <a:pt x="787" y="739"/>
                    <a:pt x="787" y="745"/>
                  </a:cubicBezTo>
                  <a:cubicBezTo>
                    <a:pt x="787" y="755"/>
                    <a:pt x="787" y="770"/>
                    <a:pt x="787" y="784"/>
                  </a:cubicBezTo>
                  <a:cubicBezTo>
                    <a:pt x="788" y="791"/>
                    <a:pt x="788" y="798"/>
                    <a:pt x="789" y="804"/>
                  </a:cubicBezTo>
                  <a:cubicBezTo>
                    <a:pt x="789" y="810"/>
                    <a:pt x="790" y="815"/>
                    <a:pt x="791" y="818"/>
                  </a:cubicBezTo>
                  <a:cubicBezTo>
                    <a:pt x="792" y="821"/>
                    <a:pt x="793" y="828"/>
                    <a:pt x="794" y="835"/>
                  </a:cubicBezTo>
                  <a:cubicBezTo>
                    <a:pt x="794" y="843"/>
                    <a:pt x="794" y="852"/>
                    <a:pt x="794" y="862"/>
                  </a:cubicBezTo>
                  <a:cubicBezTo>
                    <a:pt x="794" y="884"/>
                    <a:pt x="793" y="908"/>
                    <a:pt x="793" y="921"/>
                  </a:cubicBezTo>
                  <a:cubicBezTo>
                    <a:pt x="793" y="923"/>
                    <a:pt x="793" y="926"/>
                    <a:pt x="793" y="928"/>
                  </a:cubicBezTo>
                  <a:cubicBezTo>
                    <a:pt x="793" y="956"/>
                    <a:pt x="797" y="1008"/>
                    <a:pt x="802" y="1031"/>
                  </a:cubicBezTo>
                  <a:cubicBezTo>
                    <a:pt x="804" y="1041"/>
                    <a:pt x="805" y="1059"/>
                    <a:pt x="805" y="1078"/>
                  </a:cubicBezTo>
                  <a:cubicBezTo>
                    <a:pt x="805" y="1104"/>
                    <a:pt x="803" y="1134"/>
                    <a:pt x="796" y="1159"/>
                  </a:cubicBezTo>
                  <a:cubicBezTo>
                    <a:pt x="785" y="1202"/>
                    <a:pt x="746" y="1347"/>
                    <a:pt x="746" y="1463"/>
                  </a:cubicBezTo>
                  <a:cubicBezTo>
                    <a:pt x="746" y="1521"/>
                    <a:pt x="756" y="1632"/>
                    <a:pt x="768" y="1736"/>
                  </a:cubicBezTo>
                  <a:cubicBezTo>
                    <a:pt x="774" y="1787"/>
                    <a:pt x="781" y="1837"/>
                    <a:pt x="787" y="1877"/>
                  </a:cubicBezTo>
                  <a:cubicBezTo>
                    <a:pt x="793" y="1917"/>
                    <a:pt x="798" y="1948"/>
                    <a:pt x="802" y="1961"/>
                  </a:cubicBezTo>
                  <a:cubicBezTo>
                    <a:pt x="809" y="1985"/>
                    <a:pt x="815" y="2013"/>
                    <a:pt x="821" y="2039"/>
                  </a:cubicBezTo>
                  <a:cubicBezTo>
                    <a:pt x="826" y="2065"/>
                    <a:pt x="829" y="2089"/>
                    <a:pt x="829" y="2102"/>
                  </a:cubicBezTo>
                  <a:cubicBezTo>
                    <a:pt x="829" y="2104"/>
                    <a:pt x="829" y="2107"/>
                    <a:pt x="829" y="2108"/>
                  </a:cubicBezTo>
                  <a:cubicBezTo>
                    <a:pt x="827" y="2124"/>
                    <a:pt x="824" y="2142"/>
                    <a:pt x="824" y="2159"/>
                  </a:cubicBezTo>
                  <a:cubicBezTo>
                    <a:pt x="824" y="2167"/>
                    <a:pt x="824" y="2174"/>
                    <a:pt x="826" y="2181"/>
                  </a:cubicBezTo>
                  <a:cubicBezTo>
                    <a:pt x="828" y="2189"/>
                    <a:pt x="829" y="2196"/>
                    <a:pt x="829" y="2205"/>
                  </a:cubicBezTo>
                  <a:cubicBezTo>
                    <a:pt x="829" y="2219"/>
                    <a:pt x="826" y="2235"/>
                    <a:pt x="822" y="2253"/>
                  </a:cubicBezTo>
                  <a:cubicBezTo>
                    <a:pt x="818" y="2270"/>
                    <a:pt x="815" y="2296"/>
                    <a:pt x="815" y="2325"/>
                  </a:cubicBezTo>
                  <a:cubicBezTo>
                    <a:pt x="815" y="2344"/>
                    <a:pt x="816" y="2366"/>
                    <a:pt x="819" y="2387"/>
                  </a:cubicBezTo>
                  <a:cubicBezTo>
                    <a:pt x="823" y="2413"/>
                    <a:pt x="830" y="2470"/>
                    <a:pt x="837" y="2527"/>
                  </a:cubicBezTo>
                  <a:cubicBezTo>
                    <a:pt x="845" y="2584"/>
                    <a:pt x="853" y="2640"/>
                    <a:pt x="859" y="2666"/>
                  </a:cubicBezTo>
                  <a:cubicBezTo>
                    <a:pt x="865" y="2691"/>
                    <a:pt x="872" y="2717"/>
                    <a:pt x="878" y="2739"/>
                  </a:cubicBezTo>
                  <a:cubicBezTo>
                    <a:pt x="884" y="2762"/>
                    <a:pt x="888" y="2782"/>
                    <a:pt x="888" y="2795"/>
                  </a:cubicBezTo>
                  <a:cubicBezTo>
                    <a:pt x="888" y="2796"/>
                    <a:pt x="888" y="2798"/>
                    <a:pt x="888" y="2799"/>
                  </a:cubicBezTo>
                  <a:cubicBezTo>
                    <a:pt x="886" y="2820"/>
                    <a:pt x="884" y="2841"/>
                    <a:pt x="884" y="2855"/>
                  </a:cubicBezTo>
                  <a:cubicBezTo>
                    <a:pt x="884" y="2859"/>
                    <a:pt x="884" y="2862"/>
                    <a:pt x="884" y="2864"/>
                  </a:cubicBezTo>
                  <a:cubicBezTo>
                    <a:pt x="885" y="2868"/>
                    <a:pt x="885" y="2872"/>
                    <a:pt x="885" y="2876"/>
                  </a:cubicBezTo>
                  <a:cubicBezTo>
                    <a:pt x="885" y="2887"/>
                    <a:pt x="883" y="2899"/>
                    <a:pt x="874" y="2908"/>
                  </a:cubicBezTo>
                  <a:cubicBezTo>
                    <a:pt x="867" y="2915"/>
                    <a:pt x="851" y="2928"/>
                    <a:pt x="835" y="2940"/>
                  </a:cubicBezTo>
                  <a:cubicBezTo>
                    <a:pt x="819" y="2953"/>
                    <a:pt x="803" y="2965"/>
                    <a:pt x="797" y="2970"/>
                  </a:cubicBezTo>
                  <a:cubicBezTo>
                    <a:pt x="791" y="2975"/>
                    <a:pt x="784" y="2980"/>
                    <a:pt x="778" y="2985"/>
                  </a:cubicBezTo>
                  <a:cubicBezTo>
                    <a:pt x="772" y="2990"/>
                    <a:pt x="768" y="2995"/>
                    <a:pt x="765" y="2998"/>
                  </a:cubicBezTo>
                  <a:cubicBezTo>
                    <a:pt x="764" y="3001"/>
                    <a:pt x="760" y="3005"/>
                    <a:pt x="757" y="3008"/>
                  </a:cubicBezTo>
                  <a:cubicBezTo>
                    <a:pt x="754" y="3012"/>
                    <a:pt x="750" y="3015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9" y="3018"/>
                    <a:pt x="749" y="3018"/>
                    <a:pt x="749" y="3018"/>
                  </a:cubicBezTo>
                  <a:cubicBezTo>
                    <a:pt x="748" y="3019"/>
                    <a:pt x="747" y="3020"/>
                    <a:pt x="746" y="3022"/>
                  </a:cubicBezTo>
                  <a:cubicBezTo>
                    <a:pt x="743" y="3024"/>
                    <a:pt x="740" y="3026"/>
                    <a:pt x="738" y="3029"/>
                  </a:cubicBezTo>
                  <a:cubicBezTo>
                    <a:pt x="735" y="3032"/>
                    <a:pt x="733" y="3036"/>
                    <a:pt x="733" y="3040"/>
                  </a:cubicBezTo>
                  <a:cubicBezTo>
                    <a:pt x="733" y="3042"/>
                    <a:pt x="734" y="3044"/>
                    <a:pt x="734" y="3045"/>
                  </a:cubicBezTo>
                  <a:cubicBezTo>
                    <a:pt x="736" y="3045"/>
                    <a:pt x="736" y="3045"/>
                    <a:pt x="736" y="3045"/>
                  </a:cubicBezTo>
                  <a:cubicBezTo>
                    <a:pt x="734" y="3044"/>
                    <a:pt x="734" y="3044"/>
                    <a:pt x="734" y="3044"/>
                  </a:cubicBezTo>
                  <a:cubicBezTo>
                    <a:pt x="734" y="3044"/>
                    <a:pt x="734" y="3046"/>
                    <a:pt x="734" y="3049"/>
                  </a:cubicBezTo>
                  <a:cubicBezTo>
                    <a:pt x="734" y="3051"/>
                    <a:pt x="734" y="3053"/>
                    <a:pt x="735" y="3055"/>
                  </a:cubicBezTo>
                  <a:cubicBezTo>
                    <a:pt x="736" y="3056"/>
                    <a:pt x="737" y="3058"/>
                    <a:pt x="740" y="3059"/>
                  </a:cubicBezTo>
                  <a:cubicBezTo>
                    <a:pt x="741" y="3057"/>
                    <a:pt x="741" y="3057"/>
                    <a:pt x="741" y="3057"/>
                  </a:cubicBezTo>
                  <a:cubicBezTo>
                    <a:pt x="739" y="3057"/>
                    <a:pt x="739" y="3057"/>
                    <a:pt x="739" y="3057"/>
                  </a:cubicBezTo>
                  <a:cubicBezTo>
                    <a:pt x="739" y="3057"/>
                    <a:pt x="737" y="3060"/>
                    <a:pt x="737" y="3064"/>
                  </a:cubicBezTo>
                  <a:cubicBezTo>
                    <a:pt x="737" y="3066"/>
                    <a:pt x="737" y="3067"/>
                    <a:pt x="739" y="3069"/>
                  </a:cubicBezTo>
                  <a:cubicBezTo>
                    <a:pt x="740" y="3071"/>
                    <a:pt x="742" y="3071"/>
                    <a:pt x="744" y="3071"/>
                  </a:cubicBezTo>
                  <a:cubicBezTo>
                    <a:pt x="745" y="3071"/>
                    <a:pt x="745" y="3071"/>
                    <a:pt x="745" y="3071"/>
                  </a:cubicBezTo>
                  <a:cubicBezTo>
                    <a:pt x="745" y="3069"/>
                    <a:pt x="745" y="3069"/>
                    <a:pt x="745" y="3069"/>
                  </a:cubicBezTo>
                  <a:cubicBezTo>
                    <a:pt x="743" y="3068"/>
                    <a:pt x="743" y="3068"/>
                    <a:pt x="743" y="3068"/>
                  </a:cubicBezTo>
                  <a:cubicBezTo>
                    <a:pt x="743" y="3069"/>
                    <a:pt x="742" y="3070"/>
                    <a:pt x="742" y="3071"/>
                  </a:cubicBezTo>
                  <a:cubicBezTo>
                    <a:pt x="741" y="3073"/>
                    <a:pt x="741" y="3075"/>
                    <a:pt x="741" y="3077"/>
                  </a:cubicBezTo>
                  <a:cubicBezTo>
                    <a:pt x="741" y="3079"/>
                    <a:pt x="741" y="3081"/>
                    <a:pt x="742" y="3082"/>
                  </a:cubicBezTo>
                  <a:cubicBezTo>
                    <a:pt x="743" y="3084"/>
                    <a:pt x="745" y="3085"/>
                    <a:pt x="748" y="3085"/>
                  </a:cubicBezTo>
                  <a:cubicBezTo>
                    <a:pt x="748" y="3083"/>
                    <a:pt x="748" y="3083"/>
                    <a:pt x="748" y="3083"/>
                  </a:cubicBezTo>
                  <a:cubicBezTo>
                    <a:pt x="746" y="3082"/>
                    <a:pt x="746" y="3082"/>
                    <a:pt x="746" y="3082"/>
                  </a:cubicBezTo>
                  <a:cubicBezTo>
                    <a:pt x="746" y="3083"/>
                    <a:pt x="745" y="3085"/>
                    <a:pt x="745" y="3089"/>
                  </a:cubicBezTo>
                  <a:cubicBezTo>
                    <a:pt x="745" y="3091"/>
                    <a:pt x="745" y="3094"/>
                    <a:pt x="748" y="3097"/>
                  </a:cubicBezTo>
                  <a:cubicBezTo>
                    <a:pt x="750" y="3100"/>
                    <a:pt x="754" y="3102"/>
                    <a:pt x="760" y="3104"/>
                  </a:cubicBezTo>
                  <a:cubicBezTo>
                    <a:pt x="768" y="3107"/>
                    <a:pt x="775" y="3108"/>
                    <a:pt x="781" y="3108"/>
                  </a:cubicBezTo>
                  <a:cubicBezTo>
                    <a:pt x="792" y="3108"/>
                    <a:pt x="801" y="3104"/>
                    <a:pt x="808" y="3099"/>
                  </a:cubicBezTo>
                  <a:cubicBezTo>
                    <a:pt x="813" y="3095"/>
                    <a:pt x="817" y="3090"/>
                    <a:pt x="821" y="3086"/>
                  </a:cubicBezTo>
                  <a:cubicBezTo>
                    <a:pt x="823" y="3084"/>
                    <a:pt x="824" y="3083"/>
                    <a:pt x="826" y="3081"/>
                  </a:cubicBezTo>
                  <a:cubicBezTo>
                    <a:pt x="828" y="3080"/>
                    <a:pt x="830" y="3080"/>
                    <a:pt x="832" y="3080"/>
                  </a:cubicBezTo>
                  <a:cubicBezTo>
                    <a:pt x="832" y="3080"/>
                    <a:pt x="832" y="3080"/>
                    <a:pt x="832" y="3080"/>
                  </a:cubicBezTo>
                  <a:cubicBezTo>
                    <a:pt x="832" y="3080"/>
                    <a:pt x="833" y="3080"/>
                    <a:pt x="833" y="3080"/>
                  </a:cubicBezTo>
                  <a:cubicBezTo>
                    <a:pt x="838" y="3080"/>
                    <a:pt x="846" y="3079"/>
                    <a:pt x="855" y="3077"/>
                  </a:cubicBezTo>
                  <a:cubicBezTo>
                    <a:pt x="863" y="3075"/>
                    <a:pt x="871" y="3072"/>
                    <a:pt x="876" y="3068"/>
                  </a:cubicBezTo>
                  <a:cubicBezTo>
                    <a:pt x="879" y="3066"/>
                    <a:pt x="883" y="3063"/>
                    <a:pt x="887" y="3058"/>
                  </a:cubicBezTo>
                  <a:cubicBezTo>
                    <a:pt x="899" y="3043"/>
                    <a:pt x="917" y="3020"/>
                    <a:pt x="937" y="3010"/>
                  </a:cubicBezTo>
                  <a:cubicBezTo>
                    <a:pt x="949" y="3004"/>
                    <a:pt x="968" y="2997"/>
                    <a:pt x="984" y="2989"/>
                  </a:cubicBezTo>
                  <a:cubicBezTo>
                    <a:pt x="991" y="2985"/>
                    <a:pt x="999" y="2980"/>
                    <a:pt x="1004" y="2974"/>
                  </a:cubicBezTo>
                  <a:cubicBezTo>
                    <a:pt x="1009" y="2969"/>
                    <a:pt x="1012" y="2963"/>
                    <a:pt x="1012" y="2955"/>
                  </a:cubicBezTo>
                  <a:cubicBezTo>
                    <a:pt x="1012" y="2954"/>
                    <a:pt x="1012" y="2952"/>
                    <a:pt x="1012" y="2950"/>
                  </a:cubicBezTo>
                  <a:cubicBezTo>
                    <a:pt x="1006" y="2924"/>
                    <a:pt x="1001" y="2905"/>
                    <a:pt x="1001" y="2890"/>
                  </a:cubicBezTo>
                  <a:cubicBezTo>
                    <a:pt x="1001" y="2888"/>
                    <a:pt x="1001" y="2886"/>
                    <a:pt x="1001" y="2884"/>
                  </a:cubicBezTo>
                  <a:cubicBezTo>
                    <a:pt x="1001" y="2879"/>
                    <a:pt x="1002" y="2873"/>
                    <a:pt x="1002" y="2867"/>
                  </a:cubicBezTo>
                  <a:cubicBezTo>
                    <a:pt x="1002" y="2854"/>
                    <a:pt x="1000" y="2840"/>
                    <a:pt x="999" y="2830"/>
                  </a:cubicBezTo>
                  <a:cubicBezTo>
                    <a:pt x="998" y="2824"/>
                    <a:pt x="996" y="2810"/>
                    <a:pt x="995" y="2794"/>
                  </a:cubicBezTo>
                  <a:cubicBezTo>
                    <a:pt x="994" y="2778"/>
                    <a:pt x="994" y="2761"/>
                    <a:pt x="994" y="2750"/>
                  </a:cubicBezTo>
                  <a:cubicBezTo>
                    <a:pt x="994" y="2747"/>
                    <a:pt x="994" y="2746"/>
                    <a:pt x="994" y="2744"/>
                  </a:cubicBezTo>
                  <a:cubicBezTo>
                    <a:pt x="994" y="2734"/>
                    <a:pt x="997" y="2688"/>
                    <a:pt x="1001" y="2640"/>
                  </a:cubicBezTo>
                  <a:cubicBezTo>
                    <a:pt x="1006" y="2591"/>
                    <a:pt x="1011" y="2540"/>
                    <a:pt x="1016" y="2517"/>
                  </a:cubicBezTo>
                  <a:cubicBezTo>
                    <a:pt x="1024" y="2484"/>
                    <a:pt x="1029" y="2429"/>
                    <a:pt x="1029" y="2385"/>
                  </a:cubicBezTo>
                  <a:cubicBezTo>
                    <a:pt x="1029" y="2369"/>
                    <a:pt x="1028" y="2354"/>
                    <a:pt x="1026" y="2343"/>
                  </a:cubicBezTo>
                  <a:cubicBezTo>
                    <a:pt x="1021" y="2310"/>
                    <a:pt x="1016" y="2276"/>
                    <a:pt x="1016" y="2247"/>
                  </a:cubicBezTo>
                  <a:cubicBezTo>
                    <a:pt x="1016" y="2242"/>
                    <a:pt x="1016" y="2236"/>
                    <a:pt x="1016" y="2231"/>
                  </a:cubicBezTo>
                  <a:cubicBezTo>
                    <a:pt x="1019" y="2200"/>
                    <a:pt x="1022" y="2176"/>
                    <a:pt x="1026" y="2152"/>
                  </a:cubicBezTo>
                  <a:cubicBezTo>
                    <a:pt x="1028" y="2140"/>
                    <a:pt x="1029" y="2129"/>
                    <a:pt x="1029" y="2116"/>
                  </a:cubicBezTo>
                  <a:cubicBezTo>
                    <a:pt x="1029" y="2104"/>
                    <a:pt x="1028" y="2089"/>
                    <a:pt x="1026" y="2071"/>
                  </a:cubicBezTo>
                  <a:cubicBezTo>
                    <a:pt x="1023" y="2043"/>
                    <a:pt x="1017" y="1974"/>
                    <a:pt x="1017" y="1927"/>
                  </a:cubicBezTo>
                  <a:cubicBezTo>
                    <a:pt x="1017" y="1914"/>
                    <a:pt x="1017" y="1903"/>
                    <a:pt x="1018" y="1894"/>
                  </a:cubicBezTo>
                  <a:cubicBezTo>
                    <a:pt x="1021" y="1875"/>
                    <a:pt x="1026" y="1848"/>
                    <a:pt x="1030" y="1822"/>
                  </a:cubicBezTo>
                  <a:cubicBezTo>
                    <a:pt x="1035" y="1797"/>
                    <a:pt x="1040" y="1772"/>
                    <a:pt x="1042" y="1758"/>
                  </a:cubicBezTo>
                  <a:cubicBezTo>
                    <a:pt x="1045" y="1734"/>
                    <a:pt x="1050" y="1673"/>
                    <a:pt x="1050" y="1601"/>
                  </a:cubicBezTo>
                  <a:cubicBezTo>
                    <a:pt x="1050" y="1593"/>
                    <a:pt x="1050" y="1585"/>
                    <a:pt x="1050" y="1577"/>
                  </a:cubicBezTo>
                  <a:cubicBezTo>
                    <a:pt x="1048" y="1578"/>
                    <a:pt x="1048" y="1578"/>
                    <a:pt x="1048" y="1578"/>
                  </a:cubicBezTo>
                  <a:cubicBezTo>
                    <a:pt x="1048" y="1580"/>
                    <a:pt x="1048" y="1580"/>
                    <a:pt x="1048" y="1580"/>
                  </a:cubicBezTo>
                  <a:cubicBezTo>
                    <a:pt x="1057" y="1580"/>
                    <a:pt x="1057" y="1580"/>
                    <a:pt x="1057" y="1580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5" y="1577"/>
                    <a:pt x="1055" y="1577"/>
                    <a:pt x="1055" y="1577"/>
                  </a:cubicBezTo>
                  <a:cubicBezTo>
                    <a:pt x="1057" y="1578"/>
                    <a:pt x="1057" y="1578"/>
                    <a:pt x="1057" y="1578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46" y="1576"/>
                    <a:pt x="1046" y="1576"/>
                    <a:pt x="1046" y="1576"/>
                  </a:cubicBezTo>
                  <a:cubicBezTo>
                    <a:pt x="1046" y="1578"/>
                    <a:pt x="1046" y="1578"/>
                    <a:pt x="1046" y="1578"/>
                  </a:cubicBezTo>
                  <a:cubicBezTo>
                    <a:pt x="1046" y="1585"/>
                    <a:pt x="1046" y="1593"/>
                    <a:pt x="1046" y="1601"/>
                  </a:cubicBezTo>
                  <a:cubicBezTo>
                    <a:pt x="1046" y="1672"/>
                    <a:pt x="1041" y="1733"/>
                    <a:pt x="1038" y="1758"/>
                  </a:cubicBezTo>
                  <a:cubicBezTo>
                    <a:pt x="1036" y="1771"/>
                    <a:pt x="1031" y="1796"/>
                    <a:pt x="1027" y="1822"/>
                  </a:cubicBezTo>
                  <a:cubicBezTo>
                    <a:pt x="1022" y="1847"/>
                    <a:pt x="1017" y="1874"/>
                    <a:pt x="1014" y="1894"/>
                  </a:cubicBezTo>
                  <a:cubicBezTo>
                    <a:pt x="1013" y="1902"/>
                    <a:pt x="1013" y="1914"/>
                    <a:pt x="1013" y="1927"/>
                  </a:cubicBezTo>
                  <a:cubicBezTo>
                    <a:pt x="1013" y="1974"/>
                    <a:pt x="1019" y="2043"/>
                    <a:pt x="1022" y="2072"/>
                  </a:cubicBezTo>
                  <a:cubicBezTo>
                    <a:pt x="1024" y="2090"/>
                    <a:pt x="1025" y="2104"/>
                    <a:pt x="1025" y="2116"/>
                  </a:cubicBezTo>
                  <a:cubicBezTo>
                    <a:pt x="1025" y="2129"/>
                    <a:pt x="1024" y="2140"/>
                    <a:pt x="1022" y="2152"/>
                  </a:cubicBezTo>
                  <a:cubicBezTo>
                    <a:pt x="1018" y="2176"/>
                    <a:pt x="1015" y="2199"/>
                    <a:pt x="1012" y="2231"/>
                  </a:cubicBezTo>
                  <a:cubicBezTo>
                    <a:pt x="1012" y="2236"/>
                    <a:pt x="1012" y="2242"/>
                    <a:pt x="1012" y="2247"/>
                  </a:cubicBezTo>
                  <a:cubicBezTo>
                    <a:pt x="1012" y="2276"/>
                    <a:pt x="1017" y="2310"/>
                    <a:pt x="1022" y="2343"/>
                  </a:cubicBezTo>
                  <a:cubicBezTo>
                    <a:pt x="1024" y="2354"/>
                    <a:pt x="1025" y="2369"/>
                    <a:pt x="1025" y="2385"/>
                  </a:cubicBezTo>
                  <a:cubicBezTo>
                    <a:pt x="1025" y="2428"/>
                    <a:pt x="1020" y="2484"/>
                    <a:pt x="1012" y="2516"/>
                  </a:cubicBezTo>
                  <a:cubicBezTo>
                    <a:pt x="1007" y="2539"/>
                    <a:pt x="1002" y="2591"/>
                    <a:pt x="997" y="2639"/>
                  </a:cubicBezTo>
                  <a:cubicBezTo>
                    <a:pt x="993" y="2688"/>
                    <a:pt x="990" y="2733"/>
                    <a:pt x="990" y="2744"/>
                  </a:cubicBezTo>
                  <a:cubicBezTo>
                    <a:pt x="990" y="2746"/>
                    <a:pt x="990" y="2747"/>
                    <a:pt x="990" y="2750"/>
                  </a:cubicBezTo>
                  <a:cubicBezTo>
                    <a:pt x="990" y="2761"/>
                    <a:pt x="990" y="2778"/>
                    <a:pt x="991" y="2794"/>
                  </a:cubicBezTo>
                  <a:cubicBezTo>
                    <a:pt x="992" y="2810"/>
                    <a:pt x="994" y="2825"/>
                    <a:pt x="995" y="2831"/>
                  </a:cubicBezTo>
                  <a:cubicBezTo>
                    <a:pt x="996" y="2840"/>
                    <a:pt x="998" y="2854"/>
                    <a:pt x="998" y="2867"/>
                  </a:cubicBezTo>
                  <a:cubicBezTo>
                    <a:pt x="998" y="2873"/>
                    <a:pt x="997" y="2879"/>
                    <a:pt x="997" y="2884"/>
                  </a:cubicBezTo>
                  <a:cubicBezTo>
                    <a:pt x="997" y="2886"/>
                    <a:pt x="997" y="2888"/>
                    <a:pt x="997" y="2890"/>
                  </a:cubicBezTo>
                  <a:cubicBezTo>
                    <a:pt x="997" y="2906"/>
                    <a:pt x="1002" y="2925"/>
                    <a:pt x="1008" y="2951"/>
                  </a:cubicBezTo>
                  <a:cubicBezTo>
                    <a:pt x="1008" y="2953"/>
                    <a:pt x="1008" y="2954"/>
                    <a:pt x="1008" y="2955"/>
                  </a:cubicBezTo>
                  <a:cubicBezTo>
                    <a:pt x="1008" y="2961"/>
                    <a:pt x="1006" y="2967"/>
                    <a:pt x="1001" y="2972"/>
                  </a:cubicBezTo>
                  <a:cubicBezTo>
                    <a:pt x="994" y="2979"/>
                    <a:pt x="982" y="2986"/>
                    <a:pt x="970" y="2991"/>
                  </a:cubicBezTo>
                  <a:cubicBezTo>
                    <a:pt x="957" y="2997"/>
                    <a:pt x="945" y="3002"/>
                    <a:pt x="935" y="3007"/>
                  </a:cubicBezTo>
                  <a:cubicBezTo>
                    <a:pt x="921" y="3014"/>
                    <a:pt x="908" y="3027"/>
                    <a:pt x="898" y="3039"/>
                  </a:cubicBezTo>
                  <a:cubicBezTo>
                    <a:pt x="893" y="3045"/>
                    <a:pt x="888" y="3050"/>
                    <a:pt x="884" y="3055"/>
                  </a:cubicBezTo>
                  <a:cubicBezTo>
                    <a:pt x="880" y="3060"/>
                    <a:pt x="876" y="3064"/>
                    <a:pt x="874" y="3065"/>
                  </a:cubicBezTo>
                  <a:cubicBezTo>
                    <a:pt x="869" y="3069"/>
                    <a:pt x="861" y="3071"/>
                    <a:pt x="854" y="3073"/>
                  </a:cubicBezTo>
                  <a:cubicBezTo>
                    <a:pt x="846" y="3075"/>
                    <a:pt x="838" y="3076"/>
                    <a:pt x="833" y="3076"/>
                  </a:cubicBezTo>
                  <a:cubicBezTo>
                    <a:pt x="833" y="3076"/>
                    <a:pt x="832" y="3076"/>
                    <a:pt x="832" y="3076"/>
                  </a:cubicBezTo>
                  <a:cubicBezTo>
                    <a:pt x="832" y="3076"/>
                    <a:pt x="832" y="3076"/>
                    <a:pt x="832" y="3076"/>
                  </a:cubicBezTo>
                  <a:cubicBezTo>
                    <a:pt x="829" y="3076"/>
                    <a:pt x="826" y="3077"/>
                    <a:pt x="824" y="3078"/>
                  </a:cubicBezTo>
                  <a:cubicBezTo>
                    <a:pt x="821" y="3080"/>
                    <a:pt x="818" y="3083"/>
                    <a:pt x="815" y="3086"/>
                  </a:cubicBezTo>
                  <a:cubicBezTo>
                    <a:pt x="812" y="3089"/>
                    <a:pt x="809" y="3093"/>
                    <a:pt x="805" y="3096"/>
                  </a:cubicBezTo>
                  <a:cubicBezTo>
                    <a:pt x="799" y="3101"/>
                    <a:pt x="791" y="3104"/>
                    <a:pt x="781" y="3104"/>
                  </a:cubicBezTo>
                  <a:cubicBezTo>
                    <a:pt x="776" y="3104"/>
                    <a:pt x="769" y="3103"/>
                    <a:pt x="762" y="3101"/>
                  </a:cubicBezTo>
                  <a:cubicBezTo>
                    <a:pt x="756" y="3099"/>
                    <a:pt x="753" y="3096"/>
                    <a:pt x="751" y="3094"/>
                  </a:cubicBezTo>
                  <a:cubicBezTo>
                    <a:pt x="749" y="3092"/>
                    <a:pt x="749" y="3090"/>
                    <a:pt x="749" y="3089"/>
                  </a:cubicBezTo>
                  <a:cubicBezTo>
                    <a:pt x="749" y="3088"/>
                    <a:pt x="749" y="3086"/>
                    <a:pt x="749" y="3086"/>
                  </a:cubicBezTo>
                  <a:cubicBezTo>
                    <a:pt x="749" y="3085"/>
                    <a:pt x="749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49" y="3084"/>
                    <a:pt x="749" y="3084"/>
                    <a:pt x="749" y="3084"/>
                  </a:cubicBezTo>
                  <a:cubicBezTo>
                    <a:pt x="750" y="3085"/>
                    <a:pt x="750" y="3085"/>
                    <a:pt x="750" y="3085"/>
                  </a:cubicBezTo>
                  <a:cubicBezTo>
                    <a:pt x="752" y="3082"/>
                    <a:pt x="752" y="3082"/>
                    <a:pt x="752" y="3082"/>
                  </a:cubicBezTo>
                  <a:cubicBezTo>
                    <a:pt x="748" y="3081"/>
                    <a:pt x="748" y="3081"/>
                    <a:pt x="748" y="3081"/>
                  </a:cubicBezTo>
                  <a:cubicBezTo>
                    <a:pt x="747" y="3081"/>
                    <a:pt x="746" y="3081"/>
                    <a:pt x="745" y="3080"/>
                  </a:cubicBezTo>
                  <a:cubicBezTo>
                    <a:pt x="745" y="3079"/>
                    <a:pt x="745" y="3078"/>
                    <a:pt x="745" y="3077"/>
                  </a:cubicBezTo>
                  <a:cubicBezTo>
                    <a:pt x="745" y="3076"/>
                    <a:pt x="745" y="3074"/>
                    <a:pt x="746" y="3073"/>
                  </a:cubicBezTo>
                  <a:cubicBezTo>
                    <a:pt x="746" y="3072"/>
                    <a:pt x="746" y="3071"/>
                    <a:pt x="746" y="3071"/>
                  </a:cubicBezTo>
                  <a:cubicBezTo>
                    <a:pt x="746" y="3071"/>
                    <a:pt x="746" y="3071"/>
                    <a:pt x="746" y="3071"/>
                  </a:cubicBezTo>
                  <a:cubicBezTo>
                    <a:pt x="747" y="3070"/>
                    <a:pt x="747" y="3070"/>
                    <a:pt x="747" y="3070"/>
                  </a:cubicBezTo>
                  <a:cubicBezTo>
                    <a:pt x="748" y="3067"/>
                    <a:pt x="748" y="3067"/>
                    <a:pt x="748" y="3067"/>
                  </a:cubicBezTo>
                  <a:cubicBezTo>
                    <a:pt x="745" y="3067"/>
                    <a:pt x="745" y="3067"/>
                    <a:pt x="745" y="3067"/>
                  </a:cubicBezTo>
                  <a:cubicBezTo>
                    <a:pt x="744" y="3067"/>
                    <a:pt x="744" y="3067"/>
                    <a:pt x="744" y="3067"/>
                  </a:cubicBezTo>
                  <a:cubicBezTo>
                    <a:pt x="743" y="3067"/>
                    <a:pt x="742" y="3067"/>
                    <a:pt x="742" y="3067"/>
                  </a:cubicBezTo>
                  <a:cubicBezTo>
                    <a:pt x="741" y="3066"/>
                    <a:pt x="741" y="3065"/>
                    <a:pt x="741" y="3064"/>
                  </a:cubicBezTo>
                  <a:cubicBezTo>
                    <a:pt x="741" y="3063"/>
                    <a:pt x="741" y="3061"/>
                    <a:pt x="742" y="3060"/>
                  </a:cubicBezTo>
                  <a:cubicBezTo>
                    <a:pt x="742" y="3059"/>
                    <a:pt x="742" y="3059"/>
                    <a:pt x="742" y="3059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2" y="3058"/>
                    <a:pt x="742" y="3058"/>
                    <a:pt x="742" y="3058"/>
                  </a:cubicBezTo>
                  <a:cubicBezTo>
                    <a:pt x="743" y="3056"/>
                    <a:pt x="743" y="3056"/>
                    <a:pt x="743" y="3056"/>
                  </a:cubicBezTo>
                  <a:cubicBezTo>
                    <a:pt x="741" y="3055"/>
                    <a:pt x="741" y="3055"/>
                    <a:pt x="741" y="3055"/>
                  </a:cubicBezTo>
                  <a:cubicBezTo>
                    <a:pt x="740" y="3055"/>
                    <a:pt x="739" y="3054"/>
                    <a:pt x="738" y="3053"/>
                  </a:cubicBezTo>
                  <a:cubicBezTo>
                    <a:pt x="738" y="3052"/>
                    <a:pt x="738" y="3050"/>
                    <a:pt x="738" y="3049"/>
                  </a:cubicBezTo>
                  <a:cubicBezTo>
                    <a:pt x="738" y="3048"/>
                    <a:pt x="738" y="3047"/>
                    <a:pt x="738" y="3046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5"/>
                    <a:pt x="738" y="3045"/>
                    <a:pt x="738" y="3045"/>
                  </a:cubicBezTo>
                  <a:cubicBezTo>
                    <a:pt x="738" y="3044"/>
                    <a:pt x="738" y="3044"/>
                    <a:pt x="738" y="3044"/>
                  </a:cubicBezTo>
                  <a:cubicBezTo>
                    <a:pt x="738" y="3042"/>
                    <a:pt x="737" y="3041"/>
                    <a:pt x="737" y="3040"/>
                  </a:cubicBezTo>
                  <a:cubicBezTo>
                    <a:pt x="737" y="3038"/>
                    <a:pt x="738" y="3036"/>
                    <a:pt x="739" y="3034"/>
                  </a:cubicBezTo>
                  <a:cubicBezTo>
                    <a:pt x="741" y="3032"/>
                    <a:pt x="743" y="3029"/>
                    <a:pt x="746" y="3027"/>
                  </a:cubicBezTo>
                  <a:cubicBezTo>
                    <a:pt x="748" y="3024"/>
                    <a:pt x="751" y="3022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2" y="3020"/>
                    <a:pt x="752" y="3020"/>
                    <a:pt x="752" y="3020"/>
                  </a:cubicBezTo>
                  <a:cubicBezTo>
                    <a:pt x="753" y="3018"/>
                    <a:pt x="756" y="3014"/>
                    <a:pt x="760" y="3011"/>
                  </a:cubicBezTo>
                  <a:cubicBezTo>
                    <a:pt x="763" y="3007"/>
                    <a:pt x="767" y="3004"/>
                    <a:pt x="769" y="3000"/>
                  </a:cubicBezTo>
                  <a:cubicBezTo>
                    <a:pt x="770" y="2998"/>
                    <a:pt x="775" y="2993"/>
                    <a:pt x="781" y="2988"/>
                  </a:cubicBezTo>
                  <a:cubicBezTo>
                    <a:pt x="786" y="2983"/>
                    <a:pt x="793" y="2978"/>
                    <a:pt x="800" y="2973"/>
                  </a:cubicBezTo>
                  <a:cubicBezTo>
                    <a:pt x="806" y="2968"/>
                    <a:pt x="822" y="2956"/>
                    <a:pt x="838" y="2944"/>
                  </a:cubicBezTo>
                  <a:cubicBezTo>
                    <a:pt x="854" y="2931"/>
                    <a:pt x="870" y="2918"/>
                    <a:pt x="876" y="2911"/>
                  </a:cubicBezTo>
                  <a:cubicBezTo>
                    <a:pt x="887" y="2901"/>
                    <a:pt x="889" y="2887"/>
                    <a:pt x="889" y="2876"/>
                  </a:cubicBezTo>
                  <a:cubicBezTo>
                    <a:pt x="889" y="2871"/>
                    <a:pt x="889" y="2867"/>
                    <a:pt x="888" y="2864"/>
                  </a:cubicBezTo>
                  <a:cubicBezTo>
                    <a:pt x="888" y="2861"/>
                    <a:pt x="888" y="2859"/>
                    <a:pt x="888" y="2855"/>
                  </a:cubicBezTo>
                  <a:cubicBezTo>
                    <a:pt x="888" y="2841"/>
                    <a:pt x="890" y="2820"/>
                    <a:pt x="892" y="2799"/>
                  </a:cubicBezTo>
                  <a:cubicBezTo>
                    <a:pt x="892" y="2798"/>
                    <a:pt x="892" y="2797"/>
                    <a:pt x="892" y="2795"/>
                  </a:cubicBezTo>
                  <a:cubicBezTo>
                    <a:pt x="892" y="2781"/>
                    <a:pt x="888" y="2761"/>
                    <a:pt x="882" y="2738"/>
                  </a:cubicBezTo>
                  <a:cubicBezTo>
                    <a:pt x="876" y="2716"/>
                    <a:pt x="869" y="2690"/>
                    <a:pt x="863" y="2665"/>
                  </a:cubicBezTo>
                  <a:cubicBezTo>
                    <a:pt x="857" y="2640"/>
                    <a:pt x="849" y="2583"/>
                    <a:pt x="841" y="2526"/>
                  </a:cubicBezTo>
                  <a:cubicBezTo>
                    <a:pt x="834" y="2470"/>
                    <a:pt x="827" y="2413"/>
                    <a:pt x="823" y="2386"/>
                  </a:cubicBezTo>
                  <a:cubicBezTo>
                    <a:pt x="820" y="2365"/>
                    <a:pt x="819" y="2344"/>
                    <a:pt x="819" y="2325"/>
                  </a:cubicBezTo>
                  <a:cubicBezTo>
                    <a:pt x="819" y="2296"/>
                    <a:pt x="822" y="2271"/>
                    <a:pt x="826" y="2254"/>
                  </a:cubicBezTo>
                  <a:cubicBezTo>
                    <a:pt x="830" y="2236"/>
                    <a:pt x="833" y="2220"/>
                    <a:pt x="833" y="2205"/>
                  </a:cubicBezTo>
                  <a:cubicBezTo>
                    <a:pt x="833" y="2196"/>
                    <a:pt x="832" y="2188"/>
                    <a:pt x="830" y="2180"/>
                  </a:cubicBezTo>
                  <a:cubicBezTo>
                    <a:pt x="828" y="2174"/>
                    <a:pt x="828" y="2167"/>
                    <a:pt x="828" y="2159"/>
                  </a:cubicBezTo>
                  <a:cubicBezTo>
                    <a:pt x="828" y="2143"/>
                    <a:pt x="831" y="2124"/>
                    <a:pt x="833" y="2109"/>
                  </a:cubicBezTo>
                  <a:cubicBezTo>
                    <a:pt x="833" y="2107"/>
                    <a:pt x="833" y="2105"/>
                    <a:pt x="833" y="2102"/>
                  </a:cubicBezTo>
                  <a:cubicBezTo>
                    <a:pt x="833" y="2088"/>
                    <a:pt x="830" y="2064"/>
                    <a:pt x="825" y="2038"/>
                  </a:cubicBezTo>
                  <a:cubicBezTo>
                    <a:pt x="819" y="2012"/>
                    <a:pt x="812" y="1984"/>
                    <a:pt x="806" y="1960"/>
                  </a:cubicBezTo>
                  <a:cubicBezTo>
                    <a:pt x="802" y="1947"/>
                    <a:pt x="796" y="1917"/>
                    <a:pt x="791" y="1877"/>
                  </a:cubicBezTo>
                  <a:cubicBezTo>
                    <a:pt x="773" y="1757"/>
                    <a:pt x="750" y="1549"/>
                    <a:pt x="750" y="1463"/>
                  </a:cubicBezTo>
                  <a:cubicBezTo>
                    <a:pt x="750" y="1348"/>
                    <a:pt x="789" y="1203"/>
                    <a:pt x="800" y="1160"/>
                  </a:cubicBezTo>
                  <a:cubicBezTo>
                    <a:pt x="807" y="1135"/>
                    <a:pt x="809" y="1104"/>
                    <a:pt x="809" y="1078"/>
                  </a:cubicBezTo>
                  <a:cubicBezTo>
                    <a:pt x="809" y="1058"/>
                    <a:pt x="808" y="1041"/>
                    <a:pt x="806" y="1030"/>
                  </a:cubicBezTo>
                  <a:cubicBezTo>
                    <a:pt x="801" y="1008"/>
                    <a:pt x="797" y="956"/>
                    <a:pt x="797" y="928"/>
                  </a:cubicBezTo>
                  <a:cubicBezTo>
                    <a:pt x="797" y="926"/>
                    <a:pt x="797" y="923"/>
                    <a:pt x="797" y="921"/>
                  </a:cubicBezTo>
                  <a:cubicBezTo>
                    <a:pt x="797" y="908"/>
                    <a:pt x="798" y="884"/>
                    <a:pt x="798" y="862"/>
                  </a:cubicBezTo>
                  <a:cubicBezTo>
                    <a:pt x="798" y="852"/>
                    <a:pt x="798" y="843"/>
                    <a:pt x="798" y="835"/>
                  </a:cubicBezTo>
                  <a:cubicBezTo>
                    <a:pt x="797" y="827"/>
                    <a:pt x="796" y="821"/>
                    <a:pt x="795" y="817"/>
                  </a:cubicBezTo>
                  <a:cubicBezTo>
                    <a:pt x="794" y="814"/>
                    <a:pt x="793" y="809"/>
                    <a:pt x="793" y="804"/>
                  </a:cubicBezTo>
                  <a:cubicBezTo>
                    <a:pt x="791" y="786"/>
                    <a:pt x="791" y="760"/>
                    <a:pt x="791" y="745"/>
                  </a:cubicBezTo>
                  <a:cubicBezTo>
                    <a:pt x="791" y="739"/>
                    <a:pt x="791" y="735"/>
                    <a:pt x="791" y="735"/>
                  </a:cubicBezTo>
                  <a:cubicBezTo>
                    <a:pt x="791" y="733"/>
                    <a:pt x="791" y="733"/>
                    <a:pt x="791" y="733"/>
                  </a:cubicBezTo>
                  <a:cubicBezTo>
                    <a:pt x="789" y="733"/>
                    <a:pt x="789" y="733"/>
                    <a:pt x="789" y="733"/>
                  </a:cubicBezTo>
                  <a:cubicBezTo>
                    <a:pt x="788" y="732"/>
                    <a:pt x="786" y="732"/>
                    <a:pt x="785" y="732"/>
                  </a:cubicBezTo>
                  <a:cubicBezTo>
                    <a:pt x="776" y="732"/>
                    <a:pt x="768" y="735"/>
                    <a:pt x="761" y="740"/>
                  </a:cubicBezTo>
                  <a:cubicBezTo>
                    <a:pt x="738" y="755"/>
                    <a:pt x="721" y="785"/>
                    <a:pt x="710" y="802"/>
                  </a:cubicBezTo>
                  <a:cubicBezTo>
                    <a:pt x="696" y="826"/>
                    <a:pt x="631" y="939"/>
                    <a:pt x="605" y="994"/>
                  </a:cubicBezTo>
                  <a:cubicBezTo>
                    <a:pt x="593" y="1021"/>
                    <a:pt x="562" y="1066"/>
                    <a:pt x="530" y="1109"/>
                  </a:cubicBezTo>
                  <a:cubicBezTo>
                    <a:pt x="498" y="1152"/>
                    <a:pt x="466" y="1193"/>
                    <a:pt x="450" y="1211"/>
                  </a:cubicBezTo>
                  <a:cubicBezTo>
                    <a:pt x="434" y="1228"/>
                    <a:pt x="393" y="1266"/>
                    <a:pt x="354" y="1301"/>
                  </a:cubicBezTo>
                  <a:cubicBezTo>
                    <a:pt x="316" y="1336"/>
                    <a:pt x="280" y="1368"/>
                    <a:pt x="274" y="1372"/>
                  </a:cubicBezTo>
                  <a:cubicBezTo>
                    <a:pt x="268" y="1377"/>
                    <a:pt x="265" y="1384"/>
                    <a:pt x="263" y="1391"/>
                  </a:cubicBezTo>
                  <a:cubicBezTo>
                    <a:pt x="261" y="1398"/>
                    <a:pt x="259" y="1406"/>
                    <a:pt x="258" y="1412"/>
                  </a:cubicBezTo>
                  <a:cubicBezTo>
                    <a:pt x="256" y="1425"/>
                    <a:pt x="247" y="1443"/>
                    <a:pt x="239" y="1460"/>
                  </a:cubicBezTo>
                  <a:cubicBezTo>
                    <a:pt x="231" y="1477"/>
                    <a:pt x="217" y="1492"/>
                    <a:pt x="210" y="1497"/>
                  </a:cubicBezTo>
                  <a:cubicBezTo>
                    <a:pt x="206" y="1500"/>
                    <a:pt x="201" y="1504"/>
                    <a:pt x="197" y="1509"/>
                  </a:cubicBezTo>
                  <a:cubicBezTo>
                    <a:pt x="194" y="1511"/>
                    <a:pt x="192" y="1514"/>
                    <a:pt x="191" y="1515"/>
                  </a:cubicBezTo>
                  <a:cubicBezTo>
                    <a:pt x="190" y="1516"/>
                    <a:pt x="189" y="1517"/>
                    <a:pt x="189" y="1518"/>
                  </a:cubicBezTo>
                  <a:cubicBezTo>
                    <a:pt x="188" y="1519"/>
                    <a:pt x="188" y="1520"/>
                    <a:pt x="187" y="1521"/>
                  </a:cubicBezTo>
                  <a:cubicBezTo>
                    <a:pt x="187" y="1521"/>
                    <a:pt x="187" y="1523"/>
                    <a:pt x="186" y="1524"/>
                  </a:cubicBezTo>
                  <a:cubicBezTo>
                    <a:pt x="184" y="1530"/>
                    <a:pt x="180" y="1538"/>
                    <a:pt x="178" y="1543"/>
                  </a:cubicBezTo>
                  <a:cubicBezTo>
                    <a:pt x="177" y="1546"/>
                    <a:pt x="173" y="1551"/>
                    <a:pt x="170" y="1557"/>
                  </a:cubicBezTo>
                  <a:cubicBezTo>
                    <a:pt x="167" y="1562"/>
                    <a:pt x="163" y="1569"/>
                    <a:pt x="160" y="1575"/>
                  </a:cubicBezTo>
                  <a:cubicBezTo>
                    <a:pt x="158" y="1580"/>
                    <a:pt x="155" y="1586"/>
                    <a:pt x="151" y="1591"/>
                  </a:cubicBezTo>
                  <a:cubicBezTo>
                    <a:pt x="149" y="1594"/>
                    <a:pt x="147" y="1596"/>
                    <a:pt x="144" y="1597"/>
                  </a:cubicBezTo>
                  <a:cubicBezTo>
                    <a:pt x="142" y="1599"/>
                    <a:pt x="140" y="1600"/>
                    <a:pt x="138" y="1600"/>
                  </a:cubicBezTo>
                  <a:cubicBezTo>
                    <a:pt x="136" y="1600"/>
                    <a:pt x="134" y="1599"/>
                    <a:pt x="133" y="1598"/>
                  </a:cubicBezTo>
                  <a:cubicBezTo>
                    <a:pt x="131" y="1597"/>
                    <a:pt x="130" y="1596"/>
                    <a:pt x="129" y="1595"/>
                  </a:cubicBezTo>
                  <a:cubicBezTo>
                    <a:pt x="128" y="1593"/>
                    <a:pt x="128" y="1591"/>
                    <a:pt x="128" y="1589"/>
                  </a:cubicBezTo>
                  <a:cubicBezTo>
                    <a:pt x="128" y="1585"/>
                    <a:pt x="129" y="1580"/>
                    <a:pt x="131" y="1575"/>
                  </a:cubicBezTo>
                  <a:cubicBezTo>
                    <a:pt x="133" y="1571"/>
                    <a:pt x="135" y="1567"/>
                    <a:pt x="136" y="1565"/>
                  </a:cubicBezTo>
                  <a:cubicBezTo>
                    <a:pt x="137" y="1563"/>
                    <a:pt x="143" y="1552"/>
                    <a:pt x="148" y="1542"/>
                  </a:cubicBezTo>
                  <a:cubicBezTo>
                    <a:pt x="150" y="1536"/>
                    <a:pt x="153" y="1531"/>
                    <a:pt x="155" y="1527"/>
                  </a:cubicBezTo>
                  <a:cubicBezTo>
                    <a:pt x="155" y="1525"/>
                    <a:pt x="156" y="1523"/>
                    <a:pt x="157" y="1522"/>
                  </a:cubicBezTo>
                  <a:cubicBezTo>
                    <a:pt x="157" y="1521"/>
                    <a:pt x="157" y="1521"/>
                    <a:pt x="157" y="1520"/>
                  </a:cubicBezTo>
                  <a:cubicBezTo>
                    <a:pt x="158" y="1519"/>
                    <a:pt x="158" y="1519"/>
                    <a:pt x="158" y="1518"/>
                  </a:cubicBezTo>
                  <a:cubicBezTo>
                    <a:pt x="158" y="1518"/>
                    <a:pt x="158" y="1518"/>
                    <a:pt x="157" y="1517"/>
                  </a:cubicBezTo>
                  <a:cubicBezTo>
                    <a:pt x="157" y="1517"/>
                    <a:pt x="157" y="1517"/>
                    <a:pt x="157" y="1517"/>
                  </a:cubicBezTo>
                  <a:cubicBezTo>
                    <a:pt x="156" y="1516"/>
                    <a:pt x="156" y="1516"/>
                    <a:pt x="156" y="1516"/>
                  </a:cubicBezTo>
                  <a:cubicBezTo>
                    <a:pt x="155" y="1516"/>
                    <a:pt x="155" y="1516"/>
                    <a:pt x="154" y="1517"/>
                  </a:cubicBezTo>
                  <a:cubicBezTo>
                    <a:pt x="154" y="1517"/>
                    <a:pt x="154" y="1517"/>
                    <a:pt x="154" y="1517"/>
                  </a:cubicBezTo>
                  <a:cubicBezTo>
                    <a:pt x="153" y="1518"/>
                    <a:pt x="153" y="1518"/>
                    <a:pt x="152" y="1519"/>
                  </a:cubicBezTo>
                  <a:cubicBezTo>
                    <a:pt x="149" y="1523"/>
                    <a:pt x="144" y="1531"/>
                    <a:pt x="138" y="1539"/>
                  </a:cubicBezTo>
                  <a:cubicBezTo>
                    <a:pt x="133" y="1546"/>
                    <a:pt x="128" y="1554"/>
                    <a:pt x="124" y="1558"/>
                  </a:cubicBezTo>
                  <a:cubicBezTo>
                    <a:pt x="117" y="1568"/>
                    <a:pt x="108" y="1580"/>
                    <a:pt x="102" y="1585"/>
                  </a:cubicBezTo>
                  <a:cubicBezTo>
                    <a:pt x="100" y="1587"/>
                    <a:pt x="98" y="1589"/>
                    <a:pt x="97" y="1592"/>
                  </a:cubicBezTo>
                  <a:cubicBezTo>
                    <a:pt x="94" y="1596"/>
                    <a:pt x="90" y="1601"/>
                    <a:pt x="87" y="1605"/>
                  </a:cubicBezTo>
                  <a:cubicBezTo>
                    <a:pt x="85" y="1607"/>
                    <a:pt x="83" y="1609"/>
                    <a:pt x="81" y="1610"/>
                  </a:cubicBezTo>
                  <a:cubicBezTo>
                    <a:pt x="79" y="1612"/>
                    <a:pt x="77" y="1612"/>
                    <a:pt x="75" y="1612"/>
                  </a:cubicBezTo>
                  <a:cubicBezTo>
                    <a:pt x="74" y="1612"/>
                    <a:pt x="72" y="1612"/>
                    <a:pt x="70" y="1610"/>
                  </a:cubicBezTo>
                  <a:cubicBezTo>
                    <a:pt x="68" y="1609"/>
                    <a:pt x="67" y="1608"/>
                    <a:pt x="67" y="1607"/>
                  </a:cubicBezTo>
                  <a:cubicBezTo>
                    <a:pt x="66" y="1605"/>
                    <a:pt x="66" y="1604"/>
                    <a:pt x="66" y="1602"/>
                  </a:cubicBezTo>
                  <a:cubicBezTo>
                    <a:pt x="66" y="1596"/>
                    <a:pt x="69" y="1587"/>
                    <a:pt x="74" y="1580"/>
                  </a:cubicBezTo>
                  <a:cubicBezTo>
                    <a:pt x="78" y="1572"/>
                    <a:pt x="83" y="1566"/>
                    <a:pt x="85" y="1564"/>
                  </a:cubicBezTo>
                  <a:cubicBezTo>
                    <a:pt x="87" y="1561"/>
                    <a:pt x="91" y="1555"/>
                    <a:pt x="95" y="1548"/>
                  </a:cubicBezTo>
                  <a:cubicBezTo>
                    <a:pt x="99" y="1542"/>
                    <a:pt x="103" y="1535"/>
                    <a:pt x="106" y="1531"/>
                  </a:cubicBezTo>
                  <a:cubicBezTo>
                    <a:pt x="108" y="1526"/>
                    <a:pt x="114" y="1519"/>
                    <a:pt x="118" y="1512"/>
                  </a:cubicBezTo>
                  <a:cubicBezTo>
                    <a:pt x="120" y="1508"/>
                    <a:pt x="122" y="1505"/>
                    <a:pt x="124" y="1502"/>
                  </a:cubicBezTo>
                  <a:cubicBezTo>
                    <a:pt x="125" y="1501"/>
                    <a:pt x="125" y="1500"/>
                    <a:pt x="126" y="1499"/>
                  </a:cubicBezTo>
                  <a:cubicBezTo>
                    <a:pt x="126" y="1498"/>
                    <a:pt x="126" y="1498"/>
                    <a:pt x="126" y="1498"/>
                  </a:cubicBezTo>
                  <a:cubicBezTo>
                    <a:pt x="127" y="1497"/>
                    <a:pt x="127" y="1497"/>
                    <a:pt x="127" y="1496"/>
                  </a:cubicBezTo>
                  <a:cubicBezTo>
                    <a:pt x="127" y="1496"/>
                    <a:pt x="127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5"/>
                    <a:pt x="126" y="1495"/>
                    <a:pt x="126" y="1495"/>
                  </a:cubicBezTo>
                  <a:cubicBezTo>
                    <a:pt x="126" y="1494"/>
                    <a:pt x="125" y="1493"/>
                    <a:pt x="124" y="1494"/>
                  </a:cubicBezTo>
                  <a:cubicBezTo>
                    <a:pt x="123" y="1494"/>
                    <a:pt x="122" y="1494"/>
                    <a:pt x="121" y="1495"/>
                  </a:cubicBezTo>
                  <a:cubicBezTo>
                    <a:pt x="118" y="1496"/>
                    <a:pt x="115" y="1500"/>
                    <a:pt x="112" y="1505"/>
                  </a:cubicBezTo>
                  <a:cubicBezTo>
                    <a:pt x="108" y="1512"/>
                    <a:pt x="98" y="1525"/>
                    <a:pt x="94" y="1531"/>
                  </a:cubicBezTo>
                  <a:cubicBezTo>
                    <a:pt x="90" y="1536"/>
                    <a:pt x="82" y="1544"/>
                    <a:pt x="77" y="1551"/>
                  </a:cubicBezTo>
                  <a:cubicBezTo>
                    <a:pt x="73" y="1558"/>
                    <a:pt x="62" y="1572"/>
                    <a:pt x="54" y="1584"/>
                  </a:cubicBezTo>
                  <a:cubicBezTo>
                    <a:pt x="49" y="1592"/>
                    <a:pt x="42" y="1595"/>
                    <a:pt x="37" y="1595"/>
                  </a:cubicBezTo>
                  <a:cubicBezTo>
                    <a:pt x="34" y="1595"/>
                    <a:pt x="32" y="1594"/>
                    <a:pt x="30" y="1593"/>
                  </a:cubicBezTo>
                  <a:cubicBezTo>
                    <a:pt x="26" y="1589"/>
                    <a:pt x="24" y="1585"/>
                    <a:pt x="24" y="1580"/>
                  </a:cubicBezTo>
                  <a:cubicBezTo>
                    <a:pt x="24" y="1579"/>
                    <a:pt x="25" y="1577"/>
                    <a:pt x="25" y="1576"/>
                  </a:cubicBezTo>
                  <a:cubicBezTo>
                    <a:pt x="25" y="1575"/>
                    <a:pt x="26" y="1573"/>
                    <a:pt x="28" y="1570"/>
                  </a:cubicBezTo>
                  <a:cubicBezTo>
                    <a:pt x="33" y="1562"/>
                    <a:pt x="43" y="1550"/>
                    <a:pt x="46" y="1546"/>
                  </a:cubicBezTo>
                  <a:cubicBezTo>
                    <a:pt x="48" y="1543"/>
                    <a:pt x="52" y="1538"/>
                    <a:pt x="55" y="1533"/>
                  </a:cubicBezTo>
                  <a:cubicBezTo>
                    <a:pt x="59" y="1528"/>
                    <a:pt x="62" y="1523"/>
                    <a:pt x="64" y="1520"/>
                  </a:cubicBezTo>
                  <a:cubicBezTo>
                    <a:pt x="66" y="1517"/>
                    <a:pt x="70" y="1510"/>
                    <a:pt x="74" y="1504"/>
                  </a:cubicBezTo>
                  <a:cubicBezTo>
                    <a:pt x="76" y="1501"/>
                    <a:pt x="78" y="1498"/>
                    <a:pt x="79" y="1496"/>
                  </a:cubicBezTo>
                  <a:cubicBezTo>
                    <a:pt x="81" y="1493"/>
                    <a:pt x="82" y="1491"/>
                    <a:pt x="83" y="1491"/>
                  </a:cubicBezTo>
                  <a:cubicBezTo>
                    <a:pt x="84" y="1490"/>
                    <a:pt x="86" y="1488"/>
                    <a:pt x="87" y="1486"/>
                  </a:cubicBezTo>
                  <a:cubicBezTo>
                    <a:pt x="91" y="1480"/>
                    <a:pt x="95" y="1470"/>
                    <a:pt x="95" y="1470"/>
                  </a:cubicBezTo>
                  <a:cubicBezTo>
                    <a:pt x="92" y="1468"/>
                    <a:pt x="92" y="1468"/>
                    <a:pt x="92" y="1468"/>
                  </a:cubicBezTo>
                  <a:cubicBezTo>
                    <a:pt x="92" y="1468"/>
                    <a:pt x="88" y="1471"/>
                    <a:pt x="84" y="1475"/>
                  </a:cubicBezTo>
                  <a:cubicBezTo>
                    <a:pt x="79" y="1479"/>
                    <a:pt x="74" y="1483"/>
                    <a:pt x="72" y="1486"/>
                  </a:cubicBezTo>
                  <a:cubicBezTo>
                    <a:pt x="69" y="1489"/>
                    <a:pt x="66" y="1494"/>
                    <a:pt x="61" y="1499"/>
                  </a:cubicBezTo>
                  <a:cubicBezTo>
                    <a:pt x="57" y="1505"/>
                    <a:pt x="53" y="1510"/>
                    <a:pt x="50" y="1513"/>
                  </a:cubicBezTo>
                  <a:cubicBezTo>
                    <a:pt x="44" y="1519"/>
                    <a:pt x="34" y="1530"/>
                    <a:pt x="29" y="1535"/>
                  </a:cubicBezTo>
                  <a:cubicBezTo>
                    <a:pt x="28" y="1537"/>
                    <a:pt x="27" y="1538"/>
                    <a:pt x="26" y="1540"/>
                  </a:cubicBezTo>
                  <a:cubicBezTo>
                    <a:pt x="24" y="1543"/>
                    <a:pt x="22" y="1547"/>
                    <a:pt x="20" y="1550"/>
                  </a:cubicBezTo>
                  <a:cubicBezTo>
                    <a:pt x="18" y="1551"/>
                    <a:pt x="17" y="1552"/>
                    <a:pt x="16" y="1553"/>
                  </a:cubicBezTo>
                  <a:cubicBezTo>
                    <a:pt x="15" y="1554"/>
                    <a:pt x="14" y="1554"/>
                    <a:pt x="12" y="1554"/>
                  </a:cubicBezTo>
                  <a:cubicBezTo>
                    <a:pt x="11" y="1554"/>
                    <a:pt x="10" y="1554"/>
                    <a:pt x="8" y="1552"/>
                  </a:cubicBezTo>
                  <a:cubicBezTo>
                    <a:pt x="5" y="1550"/>
                    <a:pt x="4" y="1548"/>
                    <a:pt x="4" y="1545"/>
                  </a:cubicBezTo>
                  <a:cubicBezTo>
                    <a:pt x="4" y="1541"/>
                    <a:pt x="6" y="1536"/>
                    <a:pt x="9" y="1531"/>
                  </a:cubicBezTo>
                  <a:cubicBezTo>
                    <a:pt x="11" y="1527"/>
                    <a:pt x="14" y="1523"/>
                    <a:pt x="16" y="1522"/>
                  </a:cubicBezTo>
                  <a:cubicBezTo>
                    <a:pt x="18" y="1518"/>
                    <a:pt x="25" y="1509"/>
                    <a:pt x="30" y="1500"/>
                  </a:cubicBezTo>
                  <a:cubicBezTo>
                    <a:pt x="32" y="1495"/>
                    <a:pt x="35" y="1490"/>
                    <a:pt x="38" y="1485"/>
                  </a:cubicBezTo>
                  <a:cubicBezTo>
                    <a:pt x="41" y="1480"/>
                    <a:pt x="44" y="1475"/>
                    <a:pt x="47" y="1473"/>
                  </a:cubicBezTo>
                  <a:cubicBezTo>
                    <a:pt x="49" y="1470"/>
                    <a:pt x="52" y="1466"/>
                    <a:pt x="54" y="1463"/>
                  </a:cubicBezTo>
                  <a:cubicBezTo>
                    <a:pt x="57" y="1459"/>
                    <a:pt x="60" y="1455"/>
                    <a:pt x="64" y="1451"/>
                  </a:cubicBezTo>
                  <a:cubicBezTo>
                    <a:pt x="69" y="1447"/>
                    <a:pt x="73" y="1441"/>
                    <a:pt x="75" y="1437"/>
                  </a:cubicBezTo>
                  <a:cubicBezTo>
                    <a:pt x="78" y="1432"/>
                    <a:pt x="79" y="1428"/>
                    <a:pt x="79" y="1428"/>
                  </a:cubicBezTo>
                  <a:cubicBezTo>
                    <a:pt x="80" y="1426"/>
                    <a:pt x="80" y="1426"/>
                    <a:pt x="80" y="1426"/>
                  </a:cubicBezTo>
                  <a:cubicBezTo>
                    <a:pt x="78" y="1425"/>
                    <a:pt x="78" y="1425"/>
                    <a:pt x="78" y="1425"/>
                  </a:cubicBezTo>
                  <a:cubicBezTo>
                    <a:pt x="77" y="1425"/>
                    <a:pt x="77" y="1425"/>
                    <a:pt x="76" y="1425"/>
                  </a:cubicBezTo>
                  <a:cubicBezTo>
                    <a:pt x="74" y="1425"/>
                    <a:pt x="72" y="1426"/>
                    <a:pt x="70" y="1428"/>
                  </a:cubicBezTo>
                  <a:cubicBezTo>
                    <a:pt x="67" y="1430"/>
                    <a:pt x="64" y="1434"/>
                    <a:pt x="60" y="1437"/>
                  </a:cubicBezTo>
                  <a:cubicBezTo>
                    <a:pt x="56" y="1441"/>
                    <a:pt x="51" y="1444"/>
                    <a:pt x="45" y="1447"/>
                  </a:cubicBezTo>
                  <a:cubicBezTo>
                    <a:pt x="39" y="1450"/>
                    <a:pt x="29" y="1451"/>
                    <a:pt x="20" y="1451"/>
                  </a:cubicBezTo>
                  <a:cubicBezTo>
                    <a:pt x="17" y="1451"/>
                    <a:pt x="14" y="1451"/>
                    <a:pt x="12" y="1450"/>
                  </a:cubicBezTo>
                  <a:cubicBezTo>
                    <a:pt x="9" y="1450"/>
                    <a:pt x="8" y="1449"/>
                    <a:pt x="7" y="1449"/>
                  </a:cubicBezTo>
                  <a:cubicBezTo>
                    <a:pt x="7" y="1448"/>
                    <a:pt x="7" y="1447"/>
                    <a:pt x="7" y="1447"/>
                  </a:cubicBezTo>
                  <a:cubicBezTo>
                    <a:pt x="7" y="1446"/>
                    <a:pt x="7" y="1444"/>
                    <a:pt x="8" y="1443"/>
                  </a:cubicBezTo>
                  <a:cubicBezTo>
                    <a:pt x="10" y="1439"/>
                    <a:pt x="16" y="1434"/>
                    <a:pt x="19" y="1432"/>
                  </a:cubicBezTo>
                  <a:cubicBezTo>
                    <a:pt x="22" y="1430"/>
                    <a:pt x="25" y="1427"/>
                    <a:pt x="28" y="1424"/>
                  </a:cubicBezTo>
                  <a:cubicBezTo>
                    <a:pt x="31" y="1420"/>
                    <a:pt x="34" y="1416"/>
                    <a:pt x="36" y="1411"/>
                  </a:cubicBezTo>
                  <a:cubicBezTo>
                    <a:pt x="38" y="1408"/>
                    <a:pt x="40" y="1404"/>
                    <a:pt x="43" y="1401"/>
                  </a:cubicBezTo>
                  <a:cubicBezTo>
                    <a:pt x="46" y="1398"/>
                    <a:pt x="50" y="1395"/>
                    <a:pt x="55" y="1393"/>
                  </a:cubicBezTo>
                  <a:cubicBezTo>
                    <a:pt x="62" y="1391"/>
                    <a:pt x="68" y="1384"/>
                    <a:pt x="74" y="1376"/>
                  </a:cubicBezTo>
                  <a:cubicBezTo>
                    <a:pt x="80" y="1369"/>
                    <a:pt x="86" y="1360"/>
                    <a:pt x="92" y="1352"/>
                  </a:cubicBezTo>
                  <a:cubicBezTo>
                    <a:pt x="98" y="1345"/>
                    <a:pt x="109" y="1338"/>
                    <a:pt x="121" y="1333"/>
                  </a:cubicBezTo>
                  <a:cubicBezTo>
                    <a:pt x="133" y="1328"/>
                    <a:pt x="145" y="1325"/>
                    <a:pt x="152" y="1323"/>
                  </a:cubicBezTo>
                  <a:cubicBezTo>
                    <a:pt x="160" y="1322"/>
                    <a:pt x="168" y="1318"/>
                    <a:pt x="174" y="1314"/>
                  </a:cubicBezTo>
                  <a:cubicBezTo>
                    <a:pt x="181" y="1310"/>
                    <a:pt x="186" y="1305"/>
                    <a:pt x="189" y="1300"/>
                  </a:cubicBezTo>
                  <a:cubicBezTo>
                    <a:pt x="193" y="1292"/>
                    <a:pt x="199" y="1278"/>
                    <a:pt x="213" y="1267"/>
                  </a:cubicBezTo>
                  <a:cubicBezTo>
                    <a:pt x="217" y="1264"/>
                    <a:pt x="222" y="1259"/>
                    <a:pt x="228" y="1253"/>
                  </a:cubicBezTo>
                  <a:cubicBezTo>
                    <a:pt x="245" y="1235"/>
                    <a:pt x="269" y="1205"/>
                    <a:pt x="284" y="1186"/>
                  </a:cubicBezTo>
                  <a:cubicBezTo>
                    <a:pt x="304" y="1160"/>
                    <a:pt x="324" y="1117"/>
                    <a:pt x="346" y="1083"/>
                  </a:cubicBezTo>
                  <a:cubicBezTo>
                    <a:pt x="357" y="1066"/>
                    <a:pt x="385" y="1032"/>
                    <a:pt x="412" y="1000"/>
                  </a:cubicBezTo>
                  <a:cubicBezTo>
                    <a:pt x="440" y="968"/>
                    <a:pt x="467" y="937"/>
                    <a:pt x="477" y="926"/>
                  </a:cubicBezTo>
                  <a:cubicBezTo>
                    <a:pt x="482" y="921"/>
                    <a:pt x="489" y="911"/>
                    <a:pt x="498" y="899"/>
                  </a:cubicBezTo>
                  <a:cubicBezTo>
                    <a:pt x="522" y="863"/>
                    <a:pt x="558" y="804"/>
                    <a:pt x="581" y="768"/>
                  </a:cubicBezTo>
                  <a:cubicBezTo>
                    <a:pt x="612" y="720"/>
                    <a:pt x="625" y="664"/>
                    <a:pt x="653" y="609"/>
                  </a:cubicBezTo>
                  <a:cubicBezTo>
                    <a:pt x="674" y="566"/>
                    <a:pt x="712" y="539"/>
                    <a:pt x="746" y="523"/>
                  </a:cubicBezTo>
                  <a:cubicBezTo>
                    <a:pt x="763" y="515"/>
                    <a:pt x="778" y="509"/>
                    <a:pt x="790" y="506"/>
                  </a:cubicBezTo>
                  <a:cubicBezTo>
                    <a:pt x="796" y="504"/>
                    <a:pt x="801" y="502"/>
                    <a:pt x="805" y="502"/>
                  </a:cubicBezTo>
                  <a:cubicBezTo>
                    <a:pt x="809" y="501"/>
                    <a:pt x="811" y="500"/>
                    <a:pt x="812" y="500"/>
                  </a:cubicBezTo>
                  <a:cubicBezTo>
                    <a:pt x="822" y="499"/>
                    <a:pt x="835" y="494"/>
                    <a:pt x="849" y="488"/>
                  </a:cubicBezTo>
                  <a:cubicBezTo>
                    <a:pt x="871" y="478"/>
                    <a:pt x="895" y="464"/>
                    <a:pt x="914" y="453"/>
                  </a:cubicBezTo>
                  <a:cubicBezTo>
                    <a:pt x="923" y="447"/>
                    <a:pt x="932" y="442"/>
                    <a:pt x="938" y="438"/>
                  </a:cubicBezTo>
                  <a:cubicBezTo>
                    <a:pt x="941" y="436"/>
                    <a:pt x="943" y="435"/>
                    <a:pt x="945" y="434"/>
                  </a:cubicBezTo>
                  <a:cubicBezTo>
                    <a:pt x="946" y="433"/>
                    <a:pt x="947" y="432"/>
                    <a:pt x="948" y="432"/>
                  </a:cubicBezTo>
                  <a:cubicBezTo>
                    <a:pt x="948" y="431"/>
                    <a:pt x="948" y="431"/>
                    <a:pt x="948" y="431"/>
                  </a:cubicBezTo>
                  <a:cubicBezTo>
                    <a:pt x="949" y="431"/>
                    <a:pt x="949" y="430"/>
                    <a:pt x="949" y="430"/>
                  </a:cubicBezTo>
                  <a:cubicBezTo>
                    <a:pt x="949" y="429"/>
                    <a:pt x="949" y="427"/>
                    <a:pt x="949" y="425"/>
                  </a:cubicBezTo>
                  <a:cubicBezTo>
                    <a:pt x="950" y="411"/>
                    <a:pt x="950" y="369"/>
                    <a:pt x="950" y="369"/>
                  </a:cubicBezTo>
                  <a:cubicBezTo>
                    <a:pt x="950" y="368"/>
                    <a:pt x="950" y="368"/>
                    <a:pt x="950" y="368"/>
                  </a:cubicBezTo>
                  <a:cubicBezTo>
                    <a:pt x="950" y="367"/>
                    <a:pt x="950" y="367"/>
                    <a:pt x="950" y="367"/>
                  </a:cubicBezTo>
                  <a:cubicBezTo>
                    <a:pt x="945" y="363"/>
                    <a:pt x="940" y="357"/>
                    <a:pt x="937" y="349"/>
                  </a:cubicBezTo>
                  <a:cubicBezTo>
                    <a:pt x="931" y="338"/>
                    <a:pt x="927" y="324"/>
                    <a:pt x="925" y="312"/>
                  </a:cubicBezTo>
                  <a:cubicBezTo>
                    <a:pt x="924" y="307"/>
                    <a:pt x="923" y="302"/>
                    <a:pt x="922" y="298"/>
                  </a:cubicBezTo>
                  <a:cubicBezTo>
                    <a:pt x="922" y="297"/>
                    <a:pt x="922" y="295"/>
                    <a:pt x="922" y="294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1"/>
                    <a:pt x="921" y="291"/>
                    <a:pt x="921" y="291"/>
                  </a:cubicBezTo>
                  <a:cubicBezTo>
                    <a:pt x="920" y="291"/>
                    <a:pt x="920" y="291"/>
                    <a:pt x="920" y="291"/>
                  </a:cubicBezTo>
                  <a:cubicBezTo>
                    <a:pt x="918" y="291"/>
                    <a:pt x="916" y="290"/>
                    <a:pt x="915" y="288"/>
                  </a:cubicBezTo>
                  <a:cubicBezTo>
                    <a:pt x="913" y="286"/>
                    <a:pt x="912" y="282"/>
                    <a:pt x="911" y="278"/>
                  </a:cubicBezTo>
                  <a:cubicBezTo>
                    <a:pt x="911" y="274"/>
                    <a:pt x="911" y="269"/>
                    <a:pt x="911" y="264"/>
                  </a:cubicBezTo>
                  <a:cubicBezTo>
                    <a:pt x="911" y="260"/>
                    <a:pt x="911" y="257"/>
                    <a:pt x="911" y="254"/>
                  </a:cubicBezTo>
                  <a:cubicBezTo>
                    <a:pt x="911" y="253"/>
                    <a:pt x="911" y="252"/>
                    <a:pt x="911" y="251"/>
                  </a:cubicBezTo>
                  <a:cubicBezTo>
                    <a:pt x="910" y="244"/>
                    <a:pt x="908" y="238"/>
                    <a:pt x="905" y="231"/>
                  </a:cubicBezTo>
                  <a:cubicBezTo>
                    <a:pt x="902" y="224"/>
                    <a:pt x="897" y="215"/>
                    <a:pt x="892" y="201"/>
                  </a:cubicBezTo>
                  <a:cubicBezTo>
                    <a:pt x="891" y="197"/>
                    <a:pt x="891" y="194"/>
                    <a:pt x="891" y="191"/>
                  </a:cubicBezTo>
                  <a:cubicBezTo>
                    <a:pt x="891" y="189"/>
                    <a:pt x="891" y="187"/>
                    <a:pt x="892" y="186"/>
                  </a:cubicBezTo>
                  <a:cubicBezTo>
                    <a:pt x="893" y="184"/>
                    <a:pt x="894" y="183"/>
                    <a:pt x="896" y="182"/>
                  </a:cubicBezTo>
                  <a:cubicBezTo>
                    <a:pt x="898" y="181"/>
                    <a:pt x="901" y="181"/>
                    <a:pt x="903" y="181"/>
                  </a:cubicBezTo>
                  <a:cubicBezTo>
                    <a:pt x="905" y="181"/>
                    <a:pt x="907" y="181"/>
                    <a:pt x="909" y="181"/>
                  </a:cubicBezTo>
                  <a:cubicBezTo>
                    <a:pt x="909" y="182"/>
                    <a:pt x="910" y="182"/>
                    <a:pt x="910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1" y="182"/>
                    <a:pt x="911" y="182"/>
                    <a:pt x="911" y="182"/>
                  </a:cubicBezTo>
                  <a:cubicBezTo>
                    <a:pt x="915" y="183"/>
                    <a:pt x="915" y="183"/>
                    <a:pt x="915" y="183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3" y="179"/>
                    <a:pt x="913" y="179"/>
                    <a:pt x="913" y="179"/>
                  </a:cubicBezTo>
                  <a:cubicBezTo>
                    <a:pt x="912" y="177"/>
                    <a:pt x="904" y="155"/>
                    <a:pt x="904" y="119"/>
                  </a:cubicBezTo>
                  <a:cubicBezTo>
                    <a:pt x="904" y="112"/>
                    <a:pt x="904" y="105"/>
                    <a:pt x="905" y="96"/>
                  </a:cubicBezTo>
                  <a:cubicBezTo>
                    <a:pt x="906" y="79"/>
                    <a:pt x="914" y="65"/>
                    <a:pt x="926" y="53"/>
                  </a:cubicBezTo>
                  <a:cubicBezTo>
                    <a:pt x="943" y="35"/>
                    <a:pt x="968" y="23"/>
                    <a:pt x="989" y="16"/>
                  </a:cubicBezTo>
                  <a:cubicBezTo>
                    <a:pt x="1011" y="8"/>
                    <a:pt x="1029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4" y="5"/>
                    <a:pt x="1034" y="5"/>
                  </a:cubicBezTo>
                  <a:cubicBezTo>
                    <a:pt x="1034" y="5"/>
                    <a:pt x="1037" y="5"/>
                    <a:pt x="1041" y="4"/>
                  </a:cubicBezTo>
                  <a:cubicBezTo>
                    <a:pt x="1044" y="4"/>
                    <a:pt x="1049" y="4"/>
                    <a:pt x="1052" y="4"/>
                  </a:cubicBezTo>
                  <a:cubicBezTo>
                    <a:pt x="1055" y="4"/>
                    <a:pt x="1060" y="4"/>
                    <a:pt x="1064" y="4"/>
                  </a:cubicBezTo>
                  <a:cubicBezTo>
                    <a:pt x="1067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0" y="5"/>
                    <a:pt x="1070" y="5"/>
                    <a:pt x="1070" y="5"/>
                  </a:cubicBezTo>
                  <a:cubicBezTo>
                    <a:pt x="1073" y="5"/>
                    <a:pt x="1082" y="7"/>
                    <a:pt x="1094" y="10"/>
                  </a:cubicBezTo>
                  <a:cubicBezTo>
                    <a:pt x="1111" y="14"/>
                    <a:pt x="1135" y="23"/>
                    <a:pt x="1155" y="37"/>
                  </a:cubicBezTo>
                  <a:cubicBezTo>
                    <a:pt x="1175" y="51"/>
                    <a:pt x="1191" y="70"/>
                    <a:pt x="1193" y="96"/>
                  </a:cubicBezTo>
                  <a:cubicBezTo>
                    <a:pt x="1194" y="105"/>
                    <a:pt x="1194" y="112"/>
                    <a:pt x="1194" y="119"/>
                  </a:cubicBezTo>
                  <a:cubicBezTo>
                    <a:pt x="1194" y="139"/>
                    <a:pt x="1192" y="154"/>
                    <a:pt x="1189" y="164"/>
                  </a:cubicBezTo>
                  <a:cubicBezTo>
                    <a:pt x="1188" y="169"/>
                    <a:pt x="1187" y="173"/>
                    <a:pt x="1186" y="175"/>
                  </a:cubicBezTo>
                  <a:cubicBezTo>
                    <a:pt x="1186" y="177"/>
                    <a:pt x="1185" y="178"/>
                    <a:pt x="1185" y="178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5" y="179"/>
                    <a:pt x="1185" y="179"/>
                    <a:pt x="1185" y="179"/>
                  </a:cubicBezTo>
                  <a:cubicBezTo>
                    <a:pt x="1183" y="183"/>
                    <a:pt x="1183" y="183"/>
                    <a:pt x="1183" y="183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7" y="182"/>
                    <a:pt x="1187" y="182"/>
                    <a:pt x="1187" y="182"/>
                  </a:cubicBezTo>
                  <a:cubicBezTo>
                    <a:pt x="1188" y="182"/>
                    <a:pt x="1191" y="181"/>
                    <a:pt x="1195" y="181"/>
                  </a:cubicBezTo>
                  <a:cubicBezTo>
                    <a:pt x="1198" y="181"/>
                    <a:pt x="1201" y="182"/>
                    <a:pt x="1204" y="183"/>
                  </a:cubicBezTo>
                  <a:cubicBezTo>
                    <a:pt x="1205" y="184"/>
                    <a:pt x="1206" y="185"/>
                    <a:pt x="1206" y="186"/>
                  </a:cubicBezTo>
                  <a:cubicBezTo>
                    <a:pt x="1207" y="187"/>
                    <a:pt x="1207" y="189"/>
                    <a:pt x="1207" y="191"/>
                  </a:cubicBezTo>
                  <a:cubicBezTo>
                    <a:pt x="1207" y="194"/>
                    <a:pt x="1207" y="197"/>
                    <a:pt x="1206" y="201"/>
                  </a:cubicBezTo>
                  <a:cubicBezTo>
                    <a:pt x="1201" y="215"/>
                    <a:pt x="1196" y="224"/>
                    <a:pt x="1193" y="231"/>
                  </a:cubicBezTo>
                  <a:cubicBezTo>
                    <a:pt x="1190" y="238"/>
                    <a:pt x="1188" y="244"/>
                    <a:pt x="1187" y="251"/>
                  </a:cubicBezTo>
                  <a:cubicBezTo>
                    <a:pt x="1187" y="252"/>
                    <a:pt x="1187" y="253"/>
                    <a:pt x="1187" y="254"/>
                  </a:cubicBezTo>
                  <a:cubicBezTo>
                    <a:pt x="1187" y="257"/>
                    <a:pt x="1187" y="260"/>
                    <a:pt x="1187" y="264"/>
                  </a:cubicBezTo>
                  <a:cubicBezTo>
                    <a:pt x="1187" y="270"/>
                    <a:pt x="1187" y="277"/>
                    <a:pt x="1186" y="282"/>
                  </a:cubicBezTo>
                  <a:cubicBezTo>
                    <a:pt x="1185" y="285"/>
                    <a:pt x="1184" y="287"/>
                    <a:pt x="1183" y="288"/>
                  </a:cubicBezTo>
                  <a:cubicBezTo>
                    <a:pt x="1182" y="290"/>
                    <a:pt x="1180" y="291"/>
                    <a:pt x="1178" y="291"/>
                  </a:cubicBezTo>
                  <a:cubicBezTo>
                    <a:pt x="1177" y="291"/>
                    <a:pt x="1177" y="291"/>
                    <a:pt x="1177" y="291"/>
                  </a:cubicBezTo>
                  <a:cubicBezTo>
                    <a:pt x="1177" y="293"/>
                    <a:pt x="1177" y="293"/>
                    <a:pt x="1177" y="293"/>
                  </a:cubicBezTo>
                  <a:cubicBezTo>
                    <a:pt x="1177" y="293"/>
                    <a:pt x="1176" y="294"/>
                    <a:pt x="1176" y="295"/>
                  </a:cubicBezTo>
                  <a:cubicBezTo>
                    <a:pt x="1175" y="301"/>
                    <a:pt x="1173" y="316"/>
                    <a:pt x="1168" y="331"/>
                  </a:cubicBezTo>
                  <a:cubicBezTo>
                    <a:pt x="1166" y="338"/>
                    <a:pt x="1163" y="346"/>
                    <a:pt x="1160" y="352"/>
                  </a:cubicBezTo>
                  <a:cubicBezTo>
                    <a:pt x="1157" y="358"/>
                    <a:pt x="1153" y="364"/>
                    <a:pt x="1148" y="367"/>
                  </a:cubicBezTo>
                  <a:cubicBezTo>
                    <a:pt x="1148" y="368"/>
                    <a:pt x="1148" y="368"/>
                    <a:pt x="1148" y="368"/>
                  </a:cubicBezTo>
                  <a:cubicBezTo>
                    <a:pt x="1148" y="369"/>
                    <a:pt x="1148" y="369"/>
                    <a:pt x="1148" y="369"/>
                  </a:cubicBezTo>
                  <a:cubicBezTo>
                    <a:pt x="1148" y="369"/>
                    <a:pt x="1148" y="384"/>
                    <a:pt x="1148" y="399"/>
                  </a:cubicBezTo>
                  <a:cubicBezTo>
                    <a:pt x="1148" y="407"/>
                    <a:pt x="1148" y="414"/>
                    <a:pt x="1148" y="420"/>
                  </a:cubicBezTo>
                  <a:cubicBezTo>
                    <a:pt x="1148" y="423"/>
                    <a:pt x="1149" y="425"/>
                    <a:pt x="1149" y="427"/>
                  </a:cubicBezTo>
                  <a:cubicBezTo>
                    <a:pt x="1149" y="428"/>
                    <a:pt x="1149" y="429"/>
                    <a:pt x="1149" y="430"/>
                  </a:cubicBezTo>
                  <a:cubicBezTo>
                    <a:pt x="1149" y="430"/>
                    <a:pt x="1149" y="430"/>
                    <a:pt x="1149" y="430"/>
                  </a:cubicBezTo>
                  <a:cubicBezTo>
                    <a:pt x="1150" y="431"/>
                    <a:pt x="1150" y="431"/>
                    <a:pt x="1150" y="431"/>
                  </a:cubicBezTo>
                  <a:cubicBezTo>
                    <a:pt x="1150" y="431"/>
                    <a:pt x="1150" y="431"/>
                    <a:pt x="1150" y="432"/>
                  </a:cubicBezTo>
                  <a:cubicBezTo>
                    <a:pt x="1151" y="432"/>
                    <a:pt x="1177" y="448"/>
                    <a:pt x="1208" y="465"/>
                  </a:cubicBezTo>
                  <a:cubicBezTo>
                    <a:pt x="1223" y="473"/>
                    <a:pt x="1239" y="481"/>
                    <a:pt x="1254" y="488"/>
                  </a:cubicBezTo>
                  <a:cubicBezTo>
                    <a:pt x="1269" y="494"/>
                    <a:pt x="1283" y="499"/>
                    <a:pt x="1292" y="500"/>
                  </a:cubicBezTo>
                  <a:cubicBezTo>
                    <a:pt x="1293" y="500"/>
                    <a:pt x="1296" y="501"/>
                    <a:pt x="1299" y="502"/>
                  </a:cubicBezTo>
                  <a:cubicBezTo>
                    <a:pt x="1313" y="505"/>
                    <a:pt x="1341" y="513"/>
                    <a:pt x="1371" y="530"/>
                  </a:cubicBezTo>
                  <a:cubicBezTo>
                    <a:pt x="1401" y="546"/>
                    <a:pt x="1433" y="572"/>
                    <a:pt x="1451" y="609"/>
                  </a:cubicBezTo>
                  <a:cubicBezTo>
                    <a:pt x="1479" y="664"/>
                    <a:pt x="1493" y="720"/>
                    <a:pt x="1524" y="768"/>
                  </a:cubicBezTo>
                  <a:cubicBezTo>
                    <a:pt x="1539" y="792"/>
                    <a:pt x="1560" y="826"/>
                    <a:pt x="1579" y="857"/>
                  </a:cubicBezTo>
                  <a:cubicBezTo>
                    <a:pt x="1589" y="872"/>
                    <a:pt x="1598" y="887"/>
                    <a:pt x="1607" y="899"/>
                  </a:cubicBezTo>
                  <a:cubicBezTo>
                    <a:pt x="1615" y="911"/>
                    <a:pt x="1622" y="921"/>
                    <a:pt x="1627" y="926"/>
                  </a:cubicBezTo>
                  <a:cubicBezTo>
                    <a:pt x="1637" y="937"/>
                    <a:pt x="1664" y="968"/>
                    <a:pt x="1692" y="1000"/>
                  </a:cubicBezTo>
                  <a:cubicBezTo>
                    <a:pt x="1720" y="1032"/>
                    <a:pt x="1747" y="1066"/>
                    <a:pt x="1758" y="1083"/>
                  </a:cubicBezTo>
                  <a:cubicBezTo>
                    <a:pt x="1780" y="1117"/>
                    <a:pt x="1800" y="1160"/>
                    <a:pt x="1820" y="1186"/>
                  </a:cubicBezTo>
                  <a:cubicBezTo>
                    <a:pt x="1830" y="1199"/>
                    <a:pt x="1844" y="1216"/>
                    <a:pt x="1858" y="1232"/>
                  </a:cubicBezTo>
                  <a:cubicBezTo>
                    <a:pt x="1865" y="1240"/>
                    <a:pt x="1871" y="1247"/>
                    <a:pt x="1877" y="1253"/>
                  </a:cubicBezTo>
                  <a:cubicBezTo>
                    <a:pt x="1883" y="1259"/>
                    <a:pt x="1887" y="1264"/>
                    <a:pt x="1891" y="1267"/>
                  </a:cubicBezTo>
                  <a:cubicBezTo>
                    <a:pt x="1905" y="1278"/>
                    <a:pt x="1911" y="1292"/>
                    <a:pt x="1916" y="1300"/>
                  </a:cubicBezTo>
                  <a:cubicBezTo>
                    <a:pt x="1918" y="1305"/>
                    <a:pt x="1923" y="1310"/>
                    <a:pt x="1930" y="1314"/>
                  </a:cubicBezTo>
                  <a:cubicBezTo>
                    <a:pt x="1937" y="1318"/>
                    <a:pt x="1945" y="1322"/>
                    <a:pt x="1952" y="1323"/>
                  </a:cubicBezTo>
                  <a:cubicBezTo>
                    <a:pt x="1959" y="1325"/>
                    <a:pt x="1971" y="1328"/>
                    <a:pt x="1983" y="1333"/>
                  </a:cubicBezTo>
                  <a:cubicBezTo>
                    <a:pt x="1995" y="1338"/>
                    <a:pt x="2006" y="1345"/>
                    <a:pt x="2012" y="1352"/>
                  </a:cubicBezTo>
                  <a:cubicBezTo>
                    <a:pt x="2019" y="1360"/>
                    <a:pt x="2024" y="1369"/>
                    <a:pt x="2030" y="1376"/>
                  </a:cubicBezTo>
                  <a:cubicBezTo>
                    <a:pt x="2036" y="1384"/>
                    <a:pt x="2042" y="1391"/>
                    <a:pt x="2049" y="1393"/>
                  </a:cubicBezTo>
                  <a:cubicBezTo>
                    <a:pt x="2055" y="1395"/>
                    <a:pt x="2059" y="1398"/>
                    <a:pt x="2062" y="1401"/>
                  </a:cubicBezTo>
                  <a:cubicBezTo>
                    <a:pt x="2065" y="1404"/>
                    <a:pt x="2067" y="1408"/>
                    <a:pt x="2069" y="1411"/>
                  </a:cubicBezTo>
                  <a:cubicBezTo>
                    <a:pt x="2071" y="1416"/>
                    <a:pt x="2073" y="1420"/>
                    <a:pt x="2076" y="1424"/>
                  </a:cubicBezTo>
                  <a:cubicBezTo>
                    <a:pt x="2079" y="1427"/>
                    <a:pt x="2082" y="1430"/>
                    <a:pt x="2085" y="1432"/>
                  </a:cubicBezTo>
                  <a:cubicBezTo>
                    <a:pt x="2087" y="1433"/>
                    <a:pt x="2090" y="1436"/>
                    <a:pt x="2093" y="1439"/>
                  </a:cubicBezTo>
                  <a:cubicBezTo>
                    <a:pt x="2094" y="1440"/>
                    <a:pt x="2095" y="1442"/>
                    <a:pt x="2096" y="1443"/>
                  </a:cubicBezTo>
                  <a:cubicBezTo>
                    <a:pt x="2097" y="1444"/>
                    <a:pt x="2097" y="1446"/>
                    <a:pt x="2097" y="1447"/>
                  </a:cubicBezTo>
                  <a:cubicBezTo>
                    <a:pt x="2097" y="1447"/>
                    <a:pt x="2097" y="1448"/>
                    <a:pt x="2097" y="1449"/>
                  </a:cubicBezTo>
                  <a:cubicBezTo>
                    <a:pt x="2096" y="1449"/>
                    <a:pt x="2095" y="1450"/>
                    <a:pt x="2093" y="1450"/>
                  </a:cubicBezTo>
                  <a:cubicBezTo>
                    <a:pt x="2090" y="1451"/>
                    <a:pt x="2087" y="1451"/>
                    <a:pt x="2084" y="1451"/>
                  </a:cubicBezTo>
                  <a:cubicBezTo>
                    <a:pt x="2075" y="1451"/>
                    <a:pt x="2065" y="1450"/>
                    <a:pt x="2060" y="1447"/>
                  </a:cubicBezTo>
                  <a:cubicBezTo>
                    <a:pt x="2051" y="1444"/>
                    <a:pt x="2045" y="1438"/>
                    <a:pt x="2040" y="1434"/>
                  </a:cubicBezTo>
                  <a:cubicBezTo>
                    <a:pt x="2038" y="1431"/>
                    <a:pt x="2036" y="1429"/>
                    <a:pt x="2034" y="1428"/>
                  </a:cubicBezTo>
                  <a:cubicBezTo>
                    <a:pt x="2032" y="1426"/>
                    <a:pt x="2030" y="1425"/>
                    <a:pt x="2028" y="1425"/>
                  </a:cubicBezTo>
                  <a:cubicBezTo>
                    <a:pt x="2028" y="1425"/>
                    <a:pt x="2027" y="1425"/>
                    <a:pt x="2027" y="1425"/>
                  </a:cubicBezTo>
                  <a:cubicBezTo>
                    <a:pt x="2025" y="1426"/>
                    <a:pt x="2025" y="1426"/>
                    <a:pt x="2025" y="1426"/>
                  </a:cubicBezTo>
                  <a:cubicBezTo>
                    <a:pt x="2025" y="1428"/>
                    <a:pt x="2025" y="1428"/>
                    <a:pt x="2025" y="1428"/>
                  </a:cubicBezTo>
                  <a:cubicBezTo>
                    <a:pt x="2025" y="1428"/>
                    <a:pt x="2027" y="1432"/>
                    <a:pt x="2029" y="1437"/>
                  </a:cubicBezTo>
                  <a:cubicBezTo>
                    <a:pt x="2032" y="1441"/>
                    <a:pt x="2035" y="1447"/>
                    <a:pt x="2040" y="1451"/>
                  </a:cubicBezTo>
                  <a:cubicBezTo>
                    <a:pt x="2044" y="1455"/>
                    <a:pt x="2047" y="1459"/>
                    <a:pt x="2050" y="1463"/>
                  </a:cubicBezTo>
                  <a:cubicBezTo>
                    <a:pt x="2053" y="1466"/>
                    <a:pt x="2055" y="1470"/>
                    <a:pt x="2058" y="1473"/>
                  </a:cubicBezTo>
                  <a:cubicBezTo>
                    <a:pt x="2060" y="1475"/>
                    <a:pt x="2063" y="1480"/>
                    <a:pt x="2066" y="1485"/>
                  </a:cubicBezTo>
                  <a:cubicBezTo>
                    <a:pt x="2070" y="1490"/>
                    <a:pt x="2073" y="1495"/>
                    <a:pt x="2075" y="1500"/>
                  </a:cubicBezTo>
                  <a:cubicBezTo>
                    <a:pt x="2079" y="1509"/>
                    <a:pt x="2086" y="1518"/>
                    <a:pt x="2089" y="1522"/>
                  </a:cubicBezTo>
                  <a:cubicBezTo>
                    <a:pt x="2090" y="1523"/>
                    <a:pt x="2093" y="1527"/>
                    <a:pt x="2095" y="1531"/>
                  </a:cubicBezTo>
                  <a:cubicBezTo>
                    <a:pt x="2098" y="1536"/>
                    <a:pt x="2100" y="1541"/>
                    <a:pt x="2100" y="1545"/>
                  </a:cubicBezTo>
                  <a:cubicBezTo>
                    <a:pt x="2100" y="1548"/>
                    <a:pt x="2099" y="1550"/>
                    <a:pt x="2097" y="1552"/>
                  </a:cubicBezTo>
                  <a:cubicBezTo>
                    <a:pt x="2095" y="1554"/>
                    <a:pt x="2093" y="1554"/>
                    <a:pt x="2092" y="1554"/>
                  </a:cubicBezTo>
                  <a:cubicBezTo>
                    <a:pt x="2090" y="1554"/>
                    <a:pt x="2089" y="1553"/>
                    <a:pt x="2087" y="1552"/>
                  </a:cubicBezTo>
                  <a:cubicBezTo>
                    <a:pt x="2085" y="1550"/>
                    <a:pt x="2082" y="1547"/>
                    <a:pt x="2081" y="1544"/>
                  </a:cubicBezTo>
                  <a:cubicBezTo>
                    <a:pt x="2079" y="1540"/>
                    <a:pt x="2077" y="1537"/>
                    <a:pt x="2075" y="1535"/>
                  </a:cubicBezTo>
                  <a:cubicBezTo>
                    <a:pt x="2070" y="1530"/>
                    <a:pt x="2060" y="1519"/>
                    <a:pt x="2054" y="1513"/>
                  </a:cubicBezTo>
                  <a:cubicBezTo>
                    <a:pt x="2051" y="1510"/>
                    <a:pt x="2047" y="1505"/>
                    <a:pt x="2043" y="1499"/>
                  </a:cubicBezTo>
                  <a:cubicBezTo>
                    <a:pt x="2039" y="1494"/>
                    <a:pt x="2035" y="1489"/>
                    <a:pt x="2032" y="1486"/>
                  </a:cubicBezTo>
                  <a:cubicBezTo>
                    <a:pt x="2030" y="1483"/>
                    <a:pt x="2025" y="1479"/>
                    <a:pt x="2020" y="1475"/>
                  </a:cubicBezTo>
                  <a:cubicBezTo>
                    <a:pt x="2016" y="1471"/>
                    <a:pt x="2012" y="1468"/>
                    <a:pt x="2012" y="1468"/>
                  </a:cubicBezTo>
                  <a:cubicBezTo>
                    <a:pt x="2009" y="1470"/>
                    <a:pt x="2009" y="1470"/>
                    <a:pt x="2009" y="1470"/>
                  </a:cubicBezTo>
                  <a:cubicBezTo>
                    <a:pt x="2009" y="1470"/>
                    <a:pt x="2011" y="1474"/>
                    <a:pt x="2013" y="1479"/>
                  </a:cubicBezTo>
                  <a:cubicBezTo>
                    <a:pt x="2015" y="1481"/>
                    <a:pt x="2016" y="1484"/>
                    <a:pt x="2017" y="1486"/>
                  </a:cubicBezTo>
                  <a:cubicBezTo>
                    <a:pt x="2019" y="1488"/>
                    <a:pt x="2020" y="1490"/>
                    <a:pt x="2021" y="1491"/>
                  </a:cubicBezTo>
                  <a:cubicBezTo>
                    <a:pt x="2022" y="1491"/>
                    <a:pt x="2023" y="1493"/>
                    <a:pt x="2025" y="1496"/>
                  </a:cubicBezTo>
                  <a:cubicBezTo>
                    <a:pt x="2030" y="1503"/>
                    <a:pt x="2038" y="1515"/>
                    <a:pt x="2040" y="1520"/>
                  </a:cubicBezTo>
                  <a:cubicBezTo>
                    <a:pt x="2042" y="1523"/>
                    <a:pt x="2046" y="1528"/>
                    <a:pt x="2049" y="1533"/>
                  </a:cubicBezTo>
                  <a:cubicBezTo>
                    <a:pt x="2053" y="1538"/>
                    <a:pt x="2056" y="1543"/>
                    <a:pt x="2058" y="1546"/>
                  </a:cubicBezTo>
                  <a:cubicBezTo>
                    <a:pt x="2061" y="1549"/>
                    <a:pt x="2065" y="1555"/>
                    <a:pt x="2070" y="1561"/>
                  </a:cubicBezTo>
                  <a:cubicBezTo>
                    <a:pt x="2072" y="1564"/>
                    <a:pt x="2075" y="1567"/>
                    <a:pt x="2076" y="1570"/>
                  </a:cubicBezTo>
                  <a:cubicBezTo>
                    <a:pt x="2078" y="1573"/>
                    <a:pt x="2079" y="1575"/>
                    <a:pt x="2079" y="1576"/>
                  </a:cubicBezTo>
                  <a:cubicBezTo>
                    <a:pt x="2080" y="1577"/>
                    <a:pt x="2080" y="1579"/>
                    <a:pt x="2080" y="1580"/>
                  </a:cubicBezTo>
                  <a:cubicBezTo>
                    <a:pt x="2080" y="1585"/>
                    <a:pt x="2078" y="1589"/>
                    <a:pt x="2074" y="1593"/>
                  </a:cubicBezTo>
                  <a:cubicBezTo>
                    <a:pt x="2072" y="1594"/>
                    <a:pt x="2070" y="1595"/>
                    <a:pt x="2068" y="1595"/>
                  </a:cubicBezTo>
                  <a:cubicBezTo>
                    <a:pt x="2062" y="1595"/>
                    <a:pt x="2056" y="1592"/>
                    <a:pt x="2051" y="1584"/>
                  </a:cubicBezTo>
                  <a:cubicBezTo>
                    <a:pt x="2043" y="1572"/>
                    <a:pt x="2032" y="1558"/>
                    <a:pt x="2027" y="1551"/>
                  </a:cubicBezTo>
                  <a:cubicBezTo>
                    <a:pt x="2022" y="1544"/>
                    <a:pt x="2015" y="1536"/>
                    <a:pt x="2011" y="1531"/>
                  </a:cubicBezTo>
                  <a:cubicBezTo>
                    <a:pt x="2006" y="1525"/>
                    <a:pt x="1997" y="1512"/>
                    <a:pt x="1992" y="1505"/>
                  </a:cubicBezTo>
                  <a:cubicBezTo>
                    <a:pt x="1990" y="1502"/>
                    <a:pt x="1988" y="1499"/>
                    <a:pt x="1986" y="1497"/>
                  </a:cubicBezTo>
                  <a:cubicBezTo>
                    <a:pt x="1985" y="1496"/>
                    <a:pt x="1984" y="1495"/>
                    <a:pt x="1983" y="1495"/>
                  </a:cubicBezTo>
                  <a:cubicBezTo>
                    <a:pt x="1982" y="1494"/>
                    <a:pt x="1982" y="1494"/>
                    <a:pt x="1980" y="1494"/>
                  </a:cubicBezTo>
                  <a:cubicBezTo>
                    <a:pt x="1980" y="1493"/>
                    <a:pt x="1979" y="1494"/>
                    <a:pt x="1978" y="1495"/>
                  </a:cubicBezTo>
                  <a:cubicBezTo>
                    <a:pt x="1980" y="1496"/>
                    <a:pt x="1980" y="1496"/>
                    <a:pt x="1980" y="1496"/>
                  </a:cubicBezTo>
                  <a:cubicBezTo>
                    <a:pt x="1978" y="1495"/>
                    <a:pt x="1978" y="1495"/>
                    <a:pt x="1978" y="1495"/>
                  </a:cubicBezTo>
                  <a:cubicBezTo>
                    <a:pt x="1978" y="1495"/>
                    <a:pt x="1978" y="1496"/>
                    <a:pt x="1978" y="1496"/>
                  </a:cubicBezTo>
                  <a:cubicBezTo>
                    <a:pt x="1978" y="1497"/>
                    <a:pt x="1978" y="1497"/>
                    <a:pt x="1978" y="1498"/>
                  </a:cubicBezTo>
                  <a:cubicBezTo>
                    <a:pt x="1978" y="1499"/>
                    <a:pt x="1980" y="1501"/>
                    <a:pt x="1981" y="1504"/>
                  </a:cubicBezTo>
                  <a:cubicBezTo>
                    <a:pt x="1986" y="1512"/>
                    <a:pt x="1995" y="1524"/>
                    <a:pt x="1999" y="1531"/>
                  </a:cubicBezTo>
                  <a:cubicBezTo>
                    <a:pt x="2001" y="1535"/>
                    <a:pt x="2006" y="1542"/>
                    <a:pt x="2009" y="1548"/>
                  </a:cubicBezTo>
                  <a:cubicBezTo>
                    <a:pt x="2013" y="1555"/>
                    <a:pt x="2017" y="1561"/>
                    <a:pt x="2019" y="1564"/>
                  </a:cubicBezTo>
                  <a:cubicBezTo>
                    <a:pt x="2021" y="1566"/>
                    <a:pt x="2026" y="1572"/>
                    <a:pt x="2030" y="1580"/>
                  </a:cubicBezTo>
                  <a:cubicBezTo>
                    <a:pt x="2035" y="1587"/>
                    <a:pt x="2039" y="1596"/>
                    <a:pt x="2039" y="1602"/>
                  </a:cubicBezTo>
                  <a:cubicBezTo>
                    <a:pt x="2039" y="1604"/>
                    <a:pt x="2038" y="1605"/>
                    <a:pt x="2038" y="1607"/>
                  </a:cubicBezTo>
                  <a:cubicBezTo>
                    <a:pt x="2037" y="1608"/>
                    <a:pt x="2036" y="1609"/>
                    <a:pt x="2034" y="1610"/>
                  </a:cubicBezTo>
                  <a:cubicBezTo>
                    <a:pt x="2032" y="1612"/>
                    <a:pt x="2031" y="1612"/>
                    <a:pt x="2029" y="1612"/>
                  </a:cubicBezTo>
                  <a:cubicBezTo>
                    <a:pt x="2026" y="1612"/>
                    <a:pt x="2024" y="1611"/>
                    <a:pt x="2021" y="1609"/>
                  </a:cubicBezTo>
                  <a:cubicBezTo>
                    <a:pt x="2017" y="1606"/>
                    <a:pt x="2014" y="1601"/>
                    <a:pt x="2011" y="1596"/>
                  </a:cubicBezTo>
                  <a:cubicBezTo>
                    <a:pt x="2009" y="1594"/>
                    <a:pt x="2008" y="1592"/>
                    <a:pt x="2006" y="1590"/>
                  </a:cubicBezTo>
                  <a:cubicBezTo>
                    <a:pt x="2005" y="1588"/>
                    <a:pt x="2004" y="1586"/>
                    <a:pt x="2003" y="1585"/>
                  </a:cubicBezTo>
                  <a:cubicBezTo>
                    <a:pt x="1996" y="1580"/>
                    <a:pt x="1987" y="1568"/>
                    <a:pt x="1980" y="1558"/>
                  </a:cubicBezTo>
                  <a:cubicBezTo>
                    <a:pt x="1976" y="1553"/>
                    <a:pt x="1970" y="1544"/>
                    <a:pt x="1964" y="1535"/>
                  </a:cubicBezTo>
                  <a:cubicBezTo>
                    <a:pt x="1961" y="1531"/>
                    <a:pt x="1958" y="1527"/>
                    <a:pt x="1956" y="1524"/>
                  </a:cubicBezTo>
                  <a:cubicBezTo>
                    <a:pt x="1954" y="1522"/>
                    <a:pt x="1953" y="1521"/>
                    <a:pt x="1952" y="1519"/>
                  </a:cubicBezTo>
                  <a:cubicBezTo>
                    <a:pt x="1952" y="1518"/>
                    <a:pt x="1951" y="1518"/>
                    <a:pt x="1950" y="1517"/>
                  </a:cubicBezTo>
                  <a:cubicBezTo>
                    <a:pt x="1950" y="1517"/>
                    <a:pt x="1950" y="1517"/>
                    <a:pt x="1950" y="1517"/>
                  </a:cubicBezTo>
                  <a:cubicBezTo>
                    <a:pt x="1950" y="1516"/>
                    <a:pt x="1949" y="1516"/>
                    <a:pt x="1949" y="1516"/>
                  </a:cubicBezTo>
                  <a:cubicBezTo>
                    <a:pt x="1948" y="1517"/>
                    <a:pt x="1948" y="1517"/>
                    <a:pt x="1948" y="1517"/>
                  </a:cubicBezTo>
                  <a:cubicBezTo>
                    <a:pt x="1947" y="1517"/>
                    <a:pt x="1947" y="1517"/>
                    <a:pt x="1947" y="1518"/>
                  </a:cubicBezTo>
                  <a:cubicBezTo>
                    <a:pt x="1947" y="1518"/>
                    <a:pt x="1947" y="1518"/>
                    <a:pt x="1947" y="1518"/>
                  </a:cubicBezTo>
                  <a:cubicBezTo>
                    <a:pt x="1947" y="1519"/>
                    <a:pt x="1947" y="1519"/>
                    <a:pt x="1947" y="1520"/>
                  </a:cubicBezTo>
                  <a:cubicBezTo>
                    <a:pt x="1947" y="1522"/>
                    <a:pt x="1949" y="1525"/>
                    <a:pt x="1951" y="1529"/>
                  </a:cubicBezTo>
                  <a:cubicBezTo>
                    <a:pt x="1957" y="1542"/>
                    <a:pt x="1966" y="1562"/>
                    <a:pt x="1968" y="1565"/>
                  </a:cubicBezTo>
                  <a:cubicBezTo>
                    <a:pt x="1969" y="1567"/>
                    <a:pt x="1971" y="1571"/>
                    <a:pt x="1973" y="1575"/>
                  </a:cubicBezTo>
                  <a:cubicBezTo>
                    <a:pt x="1975" y="1580"/>
                    <a:pt x="1976" y="1585"/>
                    <a:pt x="1976" y="1589"/>
                  </a:cubicBezTo>
                  <a:cubicBezTo>
                    <a:pt x="1976" y="1591"/>
                    <a:pt x="1976" y="1593"/>
                    <a:pt x="1975" y="1595"/>
                  </a:cubicBezTo>
                  <a:cubicBezTo>
                    <a:pt x="1975" y="1596"/>
                    <a:pt x="1973" y="1597"/>
                    <a:pt x="1972" y="1598"/>
                  </a:cubicBezTo>
                  <a:cubicBezTo>
                    <a:pt x="1970" y="1599"/>
                    <a:pt x="1968" y="1600"/>
                    <a:pt x="1967" y="1600"/>
                  </a:cubicBezTo>
                  <a:cubicBezTo>
                    <a:pt x="1964" y="1600"/>
                    <a:pt x="1962" y="1599"/>
                    <a:pt x="1960" y="1597"/>
                  </a:cubicBezTo>
                  <a:cubicBezTo>
                    <a:pt x="1953" y="1593"/>
                    <a:pt x="1947" y="1582"/>
                    <a:pt x="1944" y="1575"/>
                  </a:cubicBezTo>
                  <a:cubicBezTo>
                    <a:pt x="1941" y="1569"/>
                    <a:pt x="1938" y="1562"/>
                    <a:pt x="1934" y="1557"/>
                  </a:cubicBezTo>
                  <a:cubicBezTo>
                    <a:pt x="1931" y="1551"/>
                    <a:pt x="1928" y="1546"/>
                    <a:pt x="1927" y="1543"/>
                  </a:cubicBezTo>
                  <a:cubicBezTo>
                    <a:pt x="1925" y="1539"/>
                    <a:pt x="1923" y="1535"/>
                    <a:pt x="1921" y="1530"/>
                  </a:cubicBezTo>
                  <a:cubicBezTo>
                    <a:pt x="1920" y="1528"/>
                    <a:pt x="1919" y="1526"/>
                    <a:pt x="1918" y="1524"/>
                  </a:cubicBezTo>
                  <a:cubicBezTo>
                    <a:pt x="1918" y="1523"/>
                    <a:pt x="1917" y="1521"/>
                    <a:pt x="1917" y="1521"/>
                  </a:cubicBezTo>
                  <a:cubicBezTo>
                    <a:pt x="1917" y="1520"/>
                    <a:pt x="1916" y="1519"/>
                    <a:pt x="1916" y="1518"/>
                  </a:cubicBezTo>
                  <a:cubicBezTo>
                    <a:pt x="1914" y="1515"/>
                    <a:pt x="1910" y="1511"/>
                    <a:pt x="1906" y="1507"/>
                  </a:cubicBezTo>
                  <a:cubicBezTo>
                    <a:pt x="1902" y="1503"/>
                    <a:pt x="1897" y="1499"/>
                    <a:pt x="1894" y="1497"/>
                  </a:cubicBezTo>
                  <a:cubicBezTo>
                    <a:pt x="1888" y="1492"/>
                    <a:pt x="1874" y="1477"/>
                    <a:pt x="1865" y="1460"/>
                  </a:cubicBezTo>
                  <a:cubicBezTo>
                    <a:pt x="1857" y="1443"/>
                    <a:pt x="1848" y="1425"/>
                    <a:pt x="1846" y="1412"/>
                  </a:cubicBezTo>
                  <a:cubicBezTo>
                    <a:pt x="1845" y="1406"/>
                    <a:pt x="1844" y="1398"/>
                    <a:pt x="1842" y="1391"/>
                  </a:cubicBezTo>
                  <a:cubicBezTo>
                    <a:pt x="1839" y="1384"/>
                    <a:pt x="1836" y="1377"/>
                    <a:pt x="1830" y="1372"/>
                  </a:cubicBezTo>
                  <a:cubicBezTo>
                    <a:pt x="1825" y="1368"/>
                    <a:pt x="1789" y="1336"/>
                    <a:pt x="1750" y="1301"/>
                  </a:cubicBezTo>
                  <a:cubicBezTo>
                    <a:pt x="1711" y="1266"/>
                    <a:pt x="1670" y="1228"/>
                    <a:pt x="1654" y="1211"/>
                  </a:cubicBezTo>
                  <a:cubicBezTo>
                    <a:pt x="1639" y="1193"/>
                    <a:pt x="1606" y="1152"/>
                    <a:pt x="1574" y="1109"/>
                  </a:cubicBezTo>
                  <a:cubicBezTo>
                    <a:pt x="1543" y="1066"/>
                    <a:pt x="1512" y="1021"/>
                    <a:pt x="1499" y="994"/>
                  </a:cubicBezTo>
                  <a:cubicBezTo>
                    <a:pt x="1473" y="939"/>
                    <a:pt x="1408" y="826"/>
                    <a:pt x="1394" y="802"/>
                  </a:cubicBezTo>
                  <a:cubicBezTo>
                    <a:pt x="1387" y="791"/>
                    <a:pt x="1377" y="773"/>
                    <a:pt x="1364" y="759"/>
                  </a:cubicBezTo>
                  <a:cubicBezTo>
                    <a:pt x="1358" y="752"/>
                    <a:pt x="1351" y="745"/>
                    <a:pt x="1344" y="740"/>
                  </a:cubicBezTo>
                  <a:cubicBezTo>
                    <a:pt x="1336" y="735"/>
                    <a:pt x="1328" y="732"/>
                    <a:pt x="1319" y="732"/>
                  </a:cubicBezTo>
                  <a:cubicBezTo>
                    <a:pt x="1318" y="732"/>
                    <a:pt x="1317" y="732"/>
                    <a:pt x="1315" y="733"/>
                  </a:cubicBezTo>
                  <a:cubicBezTo>
                    <a:pt x="1314" y="733"/>
                    <a:pt x="1314" y="733"/>
                    <a:pt x="1314" y="733"/>
                  </a:cubicBezTo>
                  <a:cubicBezTo>
                    <a:pt x="1314" y="735"/>
                    <a:pt x="1314" y="735"/>
                    <a:pt x="1314" y="735"/>
                  </a:cubicBezTo>
                  <a:cubicBezTo>
                    <a:pt x="1314" y="735"/>
                    <a:pt x="1314" y="739"/>
                    <a:pt x="1314" y="745"/>
                  </a:cubicBezTo>
                  <a:cubicBezTo>
                    <a:pt x="1314" y="755"/>
                    <a:pt x="1314" y="770"/>
                    <a:pt x="1313" y="784"/>
                  </a:cubicBezTo>
                  <a:cubicBezTo>
                    <a:pt x="1313" y="791"/>
                    <a:pt x="1312" y="798"/>
                    <a:pt x="1312" y="804"/>
                  </a:cubicBezTo>
                  <a:cubicBezTo>
                    <a:pt x="1311" y="809"/>
                    <a:pt x="1310" y="814"/>
                    <a:pt x="1309" y="817"/>
                  </a:cubicBezTo>
                  <a:cubicBezTo>
                    <a:pt x="1308" y="821"/>
                    <a:pt x="1307" y="827"/>
                    <a:pt x="1307" y="835"/>
                  </a:cubicBezTo>
                  <a:cubicBezTo>
                    <a:pt x="1306" y="843"/>
                    <a:pt x="1306" y="852"/>
                    <a:pt x="1306" y="862"/>
                  </a:cubicBezTo>
                  <a:cubicBezTo>
                    <a:pt x="1306" y="884"/>
                    <a:pt x="1307" y="908"/>
                    <a:pt x="1308" y="921"/>
                  </a:cubicBezTo>
                  <a:cubicBezTo>
                    <a:pt x="1308" y="923"/>
                    <a:pt x="1308" y="926"/>
                    <a:pt x="1308" y="928"/>
                  </a:cubicBezTo>
                  <a:cubicBezTo>
                    <a:pt x="1308" y="956"/>
                    <a:pt x="1304" y="1008"/>
                    <a:pt x="1299" y="1030"/>
                  </a:cubicBezTo>
                  <a:cubicBezTo>
                    <a:pt x="1296" y="1041"/>
                    <a:pt x="1295" y="1058"/>
                    <a:pt x="1295" y="1078"/>
                  </a:cubicBezTo>
                  <a:cubicBezTo>
                    <a:pt x="1295" y="1104"/>
                    <a:pt x="1297" y="1135"/>
                    <a:pt x="1304" y="1160"/>
                  </a:cubicBezTo>
                  <a:cubicBezTo>
                    <a:pt x="1315" y="1203"/>
                    <a:pt x="1354" y="1348"/>
                    <a:pt x="1354" y="1463"/>
                  </a:cubicBezTo>
                  <a:cubicBezTo>
                    <a:pt x="1354" y="1520"/>
                    <a:pt x="1344" y="1632"/>
                    <a:pt x="1332" y="1735"/>
                  </a:cubicBezTo>
                  <a:cubicBezTo>
                    <a:pt x="1326" y="1787"/>
                    <a:pt x="1320" y="1837"/>
                    <a:pt x="1314" y="1877"/>
                  </a:cubicBezTo>
                  <a:cubicBezTo>
                    <a:pt x="1308" y="1917"/>
                    <a:pt x="1302" y="1947"/>
                    <a:pt x="1299" y="1960"/>
                  </a:cubicBezTo>
                  <a:cubicBezTo>
                    <a:pt x="1292" y="1984"/>
                    <a:pt x="1285" y="2012"/>
                    <a:pt x="1280" y="2038"/>
                  </a:cubicBezTo>
                  <a:cubicBezTo>
                    <a:pt x="1275" y="2064"/>
                    <a:pt x="1271" y="2088"/>
                    <a:pt x="1271" y="2102"/>
                  </a:cubicBezTo>
                  <a:cubicBezTo>
                    <a:pt x="1271" y="2105"/>
                    <a:pt x="1271" y="2107"/>
                    <a:pt x="1271" y="2109"/>
                  </a:cubicBezTo>
                  <a:cubicBezTo>
                    <a:pt x="1273" y="2124"/>
                    <a:pt x="1277" y="2143"/>
                    <a:pt x="1277" y="2159"/>
                  </a:cubicBezTo>
                  <a:cubicBezTo>
                    <a:pt x="1277" y="2167"/>
                    <a:pt x="1276" y="2174"/>
                    <a:pt x="1274" y="2180"/>
                  </a:cubicBezTo>
                  <a:cubicBezTo>
                    <a:pt x="1272" y="2188"/>
                    <a:pt x="1271" y="2196"/>
                    <a:pt x="1271" y="2205"/>
                  </a:cubicBezTo>
                  <a:cubicBezTo>
                    <a:pt x="1271" y="2220"/>
                    <a:pt x="1274" y="2236"/>
                    <a:pt x="1279" y="2254"/>
                  </a:cubicBezTo>
                  <a:cubicBezTo>
                    <a:pt x="1283" y="2271"/>
                    <a:pt x="1286" y="2296"/>
                    <a:pt x="1286" y="2325"/>
                  </a:cubicBezTo>
                  <a:cubicBezTo>
                    <a:pt x="1286" y="2344"/>
                    <a:pt x="1284" y="2365"/>
                    <a:pt x="1281" y="2386"/>
                  </a:cubicBezTo>
                  <a:cubicBezTo>
                    <a:pt x="1277" y="2413"/>
                    <a:pt x="1270" y="2470"/>
                    <a:pt x="1263" y="2526"/>
                  </a:cubicBezTo>
                  <a:cubicBezTo>
                    <a:pt x="1256" y="2583"/>
                    <a:pt x="1248" y="2640"/>
                    <a:pt x="1242" y="2665"/>
                  </a:cubicBezTo>
                  <a:cubicBezTo>
                    <a:pt x="1236" y="2690"/>
                    <a:pt x="1228" y="2716"/>
                    <a:pt x="1223" y="2738"/>
                  </a:cubicBezTo>
                  <a:cubicBezTo>
                    <a:pt x="1217" y="2761"/>
                    <a:pt x="1212" y="2781"/>
                    <a:pt x="1212" y="2795"/>
                  </a:cubicBezTo>
                  <a:cubicBezTo>
                    <a:pt x="1212" y="2797"/>
                    <a:pt x="1212" y="2798"/>
                    <a:pt x="1212" y="2799"/>
                  </a:cubicBezTo>
                  <a:cubicBezTo>
                    <a:pt x="1214" y="2820"/>
                    <a:pt x="1216" y="2841"/>
                    <a:pt x="1216" y="2855"/>
                  </a:cubicBezTo>
                  <a:cubicBezTo>
                    <a:pt x="1216" y="2859"/>
                    <a:pt x="1216" y="2861"/>
                    <a:pt x="1216" y="2864"/>
                  </a:cubicBezTo>
                  <a:cubicBezTo>
                    <a:pt x="1216" y="2864"/>
                    <a:pt x="1216" y="2864"/>
                    <a:pt x="1216" y="2864"/>
                  </a:cubicBezTo>
                  <a:cubicBezTo>
                    <a:pt x="1215" y="2867"/>
                    <a:pt x="1215" y="2871"/>
                    <a:pt x="1215" y="2876"/>
                  </a:cubicBezTo>
                  <a:cubicBezTo>
                    <a:pt x="1215" y="2887"/>
                    <a:pt x="1218" y="2901"/>
                    <a:pt x="1228" y="2911"/>
                  </a:cubicBezTo>
                  <a:cubicBezTo>
                    <a:pt x="1235" y="2918"/>
                    <a:pt x="1251" y="2931"/>
                    <a:pt x="1267" y="2944"/>
                  </a:cubicBezTo>
                  <a:cubicBezTo>
                    <a:pt x="1283" y="2956"/>
                    <a:pt x="1298" y="2968"/>
                    <a:pt x="1305" y="2973"/>
                  </a:cubicBezTo>
                  <a:cubicBezTo>
                    <a:pt x="1311" y="2978"/>
                    <a:pt x="1318" y="2983"/>
                    <a:pt x="1324" y="2988"/>
                  </a:cubicBezTo>
                  <a:cubicBezTo>
                    <a:pt x="1329" y="2993"/>
                    <a:pt x="1334" y="2998"/>
                    <a:pt x="1336" y="3000"/>
                  </a:cubicBezTo>
                  <a:cubicBezTo>
                    <a:pt x="1338" y="3004"/>
                    <a:pt x="1341" y="3007"/>
                    <a:pt x="1345" y="3011"/>
                  </a:cubicBezTo>
                  <a:cubicBezTo>
                    <a:pt x="1348" y="3014"/>
                    <a:pt x="1351" y="3018"/>
                    <a:pt x="1352" y="3020"/>
                  </a:cubicBezTo>
                  <a:cubicBezTo>
                    <a:pt x="1353" y="3022"/>
                    <a:pt x="1354" y="3023"/>
                    <a:pt x="1356" y="3025"/>
                  </a:cubicBezTo>
                  <a:cubicBezTo>
                    <a:pt x="1358" y="3027"/>
                    <a:pt x="1361" y="3029"/>
                    <a:pt x="1363" y="3032"/>
                  </a:cubicBezTo>
                  <a:cubicBezTo>
                    <a:pt x="1365" y="3034"/>
                    <a:pt x="1367" y="3037"/>
                    <a:pt x="1367" y="3040"/>
                  </a:cubicBezTo>
                  <a:cubicBezTo>
                    <a:pt x="1367" y="3041"/>
                    <a:pt x="1367" y="3042"/>
                    <a:pt x="1366" y="3044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5"/>
                    <a:pt x="1366" y="3045"/>
                    <a:pt x="1366" y="3045"/>
                  </a:cubicBezTo>
                  <a:cubicBezTo>
                    <a:pt x="1366" y="3046"/>
                    <a:pt x="1367" y="3047"/>
                    <a:pt x="1367" y="3049"/>
                  </a:cubicBezTo>
                  <a:cubicBezTo>
                    <a:pt x="1367" y="3050"/>
                    <a:pt x="1366" y="3052"/>
                    <a:pt x="1366" y="3053"/>
                  </a:cubicBezTo>
                  <a:cubicBezTo>
                    <a:pt x="1365" y="3054"/>
                    <a:pt x="1365" y="3055"/>
                    <a:pt x="1363" y="3055"/>
                  </a:cubicBezTo>
                  <a:cubicBezTo>
                    <a:pt x="1361" y="3056"/>
                    <a:pt x="1361" y="3056"/>
                    <a:pt x="1361" y="3056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8"/>
                    <a:pt x="1362" y="3058"/>
                    <a:pt x="1362" y="3058"/>
                  </a:cubicBezTo>
                  <a:cubicBezTo>
                    <a:pt x="1362" y="3059"/>
                    <a:pt x="1363" y="3062"/>
                    <a:pt x="1363" y="3064"/>
                  </a:cubicBezTo>
                  <a:cubicBezTo>
                    <a:pt x="1363" y="3065"/>
                    <a:pt x="1363" y="3066"/>
                    <a:pt x="1363" y="3067"/>
                  </a:cubicBezTo>
                  <a:cubicBezTo>
                    <a:pt x="1362" y="3067"/>
                    <a:pt x="1362" y="3067"/>
                    <a:pt x="1360" y="3067"/>
                  </a:cubicBezTo>
                  <a:cubicBezTo>
                    <a:pt x="1360" y="3067"/>
                    <a:pt x="1360" y="3067"/>
                    <a:pt x="1360" y="3067"/>
                  </a:cubicBezTo>
                  <a:cubicBezTo>
                    <a:pt x="1356" y="3067"/>
                    <a:pt x="1356" y="3067"/>
                    <a:pt x="1356" y="3067"/>
                  </a:cubicBezTo>
                  <a:cubicBezTo>
                    <a:pt x="1358" y="3070"/>
                    <a:pt x="1358" y="3070"/>
                    <a:pt x="1358" y="3070"/>
                  </a:cubicBezTo>
                  <a:cubicBezTo>
                    <a:pt x="1358" y="3071"/>
                    <a:pt x="1358" y="3071"/>
                    <a:pt x="1358" y="3071"/>
                  </a:cubicBezTo>
                  <a:cubicBezTo>
                    <a:pt x="1358" y="3071"/>
                    <a:pt x="1360" y="3075"/>
                    <a:pt x="1360" y="3077"/>
                  </a:cubicBezTo>
                  <a:cubicBezTo>
                    <a:pt x="1360" y="3078"/>
                    <a:pt x="1360" y="3079"/>
                    <a:pt x="1359" y="3080"/>
                  </a:cubicBezTo>
                  <a:cubicBezTo>
                    <a:pt x="1359" y="3081"/>
                    <a:pt x="1358" y="3081"/>
                    <a:pt x="1356" y="3081"/>
                  </a:cubicBezTo>
                  <a:cubicBezTo>
                    <a:pt x="1353" y="3082"/>
                    <a:pt x="1353" y="3082"/>
                    <a:pt x="1353" y="3082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4"/>
                    <a:pt x="1355" y="3084"/>
                    <a:pt x="1355" y="3084"/>
                  </a:cubicBezTo>
                  <a:cubicBezTo>
                    <a:pt x="1355" y="3085"/>
                    <a:pt x="1355" y="3085"/>
                    <a:pt x="1355" y="3085"/>
                  </a:cubicBezTo>
                  <a:cubicBezTo>
                    <a:pt x="1355" y="3085"/>
                    <a:pt x="1356" y="3087"/>
                    <a:pt x="1356" y="3089"/>
                  </a:cubicBezTo>
                  <a:cubicBezTo>
                    <a:pt x="1356" y="3090"/>
                    <a:pt x="1355" y="3092"/>
                    <a:pt x="1353" y="3094"/>
                  </a:cubicBezTo>
                  <a:cubicBezTo>
                    <a:pt x="1352" y="3096"/>
                    <a:pt x="1348" y="3099"/>
                    <a:pt x="1343" y="3101"/>
                  </a:cubicBezTo>
                  <a:cubicBezTo>
                    <a:pt x="1335" y="3103"/>
                    <a:pt x="1329" y="3104"/>
                    <a:pt x="1323" y="3104"/>
                  </a:cubicBezTo>
                  <a:cubicBezTo>
                    <a:pt x="1313" y="3104"/>
                    <a:pt x="1306" y="3101"/>
                    <a:pt x="1299" y="3096"/>
                  </a:cubicBezTo>
                  <a:cubicBezTo>
                    <a:pt x="1299" y="3096"/>
                    <a:pt x="1299" y="3096"/>
                    <a:pt x="1299" y="3096"/>
                  </a:cubicBezTo>
                  <a:cubicBezTo>
                    <a:pt x="1294" y="3092"/>
                    <a:pt x="1290" y="3087"/>
                    <a:pt x="1286" y="3083"/>
                  </a:cubicBezTo>
                  <a:cubicBezTo>
                    <a:pt x="1284" y="3081"/>
                    <a:pt x="1282" y="3079"/>
                    <a:pt x="1280" y="3078"/>
                  </a:cubicBezTo>
                  <a:cubicBezTo>
                    <a:pt x="1278" y="3077"/>
                    <a:pt x="1275" y="3076"/>
                    <a:pt x="1273" y="3076"/>
                  </a:cubicBezTo>
                  <a:cubicBezTo>
                    <a:pt x="1272" y="3076"/>
                    <a:pt x="1272" y="3076"/>
                    <a:pt x="1272" y="3076"/>
                  </a:cubicBezTo>
                  <a:cubicBezTo>
                    <a:pt x="1272" y="3076"/>
                    <a:pt x="1272" y="3076"/>
                    <a:pt x="1271" y="3076"/>
                  </a:cubicBezTo>
                  <a:cubicBezTo>
                    <a:pt x="1266" y="3076"/>
                    <a:pt x="1258" y="3075"/>
                    <a:pt x="1251" y="3073"/>
                  </a:cubicBezTo>
                  <a:cubicBezTo>
                    <a:pt x="1243" y="3071"/>
                    <a:pt x="1235" y="3069"/>
                    <a:pt x="1230" y="3065"/>
                  </a:cubicBezTo>
                  <a:cubicBezTo>
                    <a:pt x="1228" y="3064"/>
                    <a:pt x="1225" y="3060"/>
                    <a:pt x="1221" y="3055"/>
                  </a:cubicBezTo>
                  <a:cubicBezTo>
                    <a:pt x="1208" y="3041"/>
                    <a:pt x="1190" y="3017"/>
                    <a:pt x="1169" y="3007"/>
                  </a:cubicBezTo>
                  <a:cubicBezTo>
                    <a:pt x="1156" y="3000"/>
                    <a:pt x="1137" y="2994"/>
                    <a:pt x="1121" y="2987"/>
                  </a:cubicBezTo>
                  <a:cubicBezTo>
                    <a:pt x="1113" y="2983"/>
                    <a:pt x="1105" y="2979"/>
                    <a:pt x="1100" y="2974"/>
                  </a:cubicBezTo>
                  <a:cubicBezTo>
                    <a:pt x="1095" y="2969"/>
                    <a:pt x="1092" y="2964"/>
                    <a:pt x="1092" y="2959"/>
                  </a:cubicBezTo>
                  <a:cubicBezTo>
                    <a:pt x="1092" y="2957"/>
                    <a:pt x="1093" y="2956"/>
                    <a:pt x="1093" y="2955"/>
                  </a:cubicBezTo>
                  <a:cubicBezTo>
                    <a:pt x="1096" y="2941"/>
                    <a:pt x="1100" y="2929"/>
                    <a:pt x="1102" y="2918"/>
                  </a:cubicBezTo>
                  <a:cubicBezTo>
                    <a:pt x="1105" y="2907"/>
                    <a:pt x="1108" y="2897"/>
                    <a:pt x="1108" y="2888"/>
                  </a:cubicBezTo>
                  <a:cubicBezTo>
                    <a:pt x="1108" y="2887"/>
                    <a:pt x="1108" y="2885"/>
                    <a:pt x="1107" y="2884"/>
                  </a:cubicBezTo>
                  <a:cubicBezTo>
                    <a:pt x="1107" y="2879"/>
                    <a:pt x="1107" y="2873"/>
                    <a:pt x="1107" y="2867"/>
                  </a:cubicBezTo>
                  <a:cubicBezTo>
                    <a:pt x="1107" y="2854"/>
                    <a:pt x="1108" y="2840"/>
                    <a:pt x="1109" y="2831"/>
                  </a:cubicBezTo>
                  <a:cubicBezTo>
                    <a:pt x="1110" y="2825"/>
                    <a:pt x="1112" y="2810"/>
                    <a:pt x="1113" y="2794"/>
                  </a:cubicBezTo>
                  <a:cubicBezTo>
                    <a:pt x="1114" y="2778"/>
                    <a:pt x="1115" y="2761"/>
                    <a:pt x="1115" y="2750"/>
                  </a:cubicBezTo>
                  <a:cubicBezTo>
                    <a:pt x="1115" y="2747"/>
                    <a:pt x="1115" y="2746"/>
                    <a:pt x="1115" y="2744"/>
                  </a:cubicBezTo>
                  <a:cubicBezTo>
                    <a:pt x="1114" y="2733"/>
                    <a:pt x="1111" y="2688"/>
                    <a:pt x="1107" y="2639"/>
                  </a:cubicBezTo>
                  <a:cubicBezTo>
                    <a:pt x="1102" y="2591"/>
                    <a:pt x="1097" y="2539"/>
                    <a:pt x="1092" y="2516"/>
                  </a:cubicBezTo>
                  <a:cubicBezTo>
                    <a:pt x="1085" y="2484"/>
                    <a:pt x="1079" y="2428"/>
                    <a:pt x="1079" y="2385"/>
                  </a:cubicBezTo>
                  <a:cubicBezTo>
                    <a:pt x="1079" y="2369"/>
                    <a:pt x="1080" y="2354"/>
                    <a:pt x="1082" y="2343"/>
                  </a:cubicBezTo>
                  <a:cubicBezTo>
                    <a:pt x="1087" y="2310"/>
                    <a:pt x="1093" y="2276"/>
                    <a:pt x="1093" y="2247"/>
                  </a:cubicBezTo>
                  <a:cubicBezTo>
                    <a:pt x="1093" y="2242"/>
                    <a:pt x="1092" y="2236"/>
                    <a:pt x="1092" y="2231"/>
                  </a:cubicBezTo>
                  <a:cubicBezTo>
                    <a:pt x="1089" y="2199"/>
                    <a:pt x="1087" y="2176"/>
                    <a:pt x="1083" y="2152"/>
                  </a:cubicBezTo>
                  <a:cubicBezTo>
                    <a:pt x="1081" y="2140"/>
                    <a:pt x="1080" y="2129"/>
                    <a:pt x="1080" y="2116"/>
                  </a:cubicBezTo>
                  <a:cubicBezTo>
                    <a:pt x="1080" y="2104"/>
                    <a:pt x="1081" y="2090"/>
                    <a:pt x="1083" y="2072"/>
                  </a:cubicBezTo>
                  <a:cubicBezTo>
                    <a:pt x="1086" y="2043"/>
                    <a:pt x="1091" y="1974"/>
                    <a:pt x="1091" y="1927"/>
                  </a:cubicBezTo>
                  <a:cubicBezTo>
                    <a:pt x="1091" y="1914"/>
                    <a:pt x="1091" y="1902"/>
                    <a:pt x="1090" y="1894"/>
                  </a:cubicBezTo>
                  <a:cubicBezTo>
                    <a:pt x="1088" y="1874"/>
                    <a:pt x="1083" y="1847"/>
                    <a:pt x="1078" y="1822"/>
                  </a:cubicBezTo>
                  <a:cubicBezTo>
                    <a:pt x="1073" y="1796"/>
                    <a:pt x="1068" y="1771"/>
                    <a:pt x="1067" y="1758"/>
                  </a:cubicBezTo>
                  <a:cubicBezTo>
                    <a:pt x="1064" y="1733"/>
                    <a:pt x="1058" y="1672"/>
                    <a:pt x="1058" y="1601"/>
                  </a:cubicBezTo>
                  <a:cubicBezTo>
                    <a:pt x="1058" y="1593"/>
                    <a:pt x="1058" y="1585"/>
                    <a:pt x="1059" y="1578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7" y="1576"/>
                    <a:pt x="1057" y="1576"/>
                    <a:pt x="1057" y="1576"/>
                  </a:cubicBezTo>
                  <a:cubicBezTo>
                    <a:pt x="1057" y="1578"/>
                    <a:pt x="1057" y="1578"/>
                    <a:pt x="1057" y="157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7" name="Skelett"/>
          <p:cNvGrpSpPr/>
          <p:nvPr/>
        </p:nvGrpSpPr>
        <p:grpSpPr>
          <a:xfrm>
            <a:off x="216338" y="493226"/>
            <a:ext cx="3346451" cy="4921250"/>
            <a:chOff x="216338" y="493226"/>
            <a:chExt cx="3346451" cy="4921250"/>
          </a:xfrm>
        </p:grpSpPr>
        <p:grpSp>
          <p:nvGrpSpPr>
            <p:cNvPr id="26" name="Fuß links"/>
            <p:cNvGrpSpPr/>
            <p:nvPr/>
          </p:nvGrpSpPr>
          <p:grpSpPr>
            <a:xfrm>
              <a:off x="1405376" y="4977913"/>
              <a:ext cx="401637" cy="436563"/>
              <a:chOff x="1405376" y="4977913"/>
              <a:chExt cx="401637" cy="436563"/>
            </a:xfrm>
          </p:grpSpPr>
          <p:sp>
            <p:nvSpPr>
              <p:cNvPr id="1333" name="Freeform 87"/>
              <p:cNvSpPr>
                <a:spLocks/>
              </p:cNvSpPr>
              <p:nvPr/>
            </p:nvSpPr>
            <p:spPr bwMode="auto">
              <a:xfrm>
                <a:off x="1659376" y="5044588"/>
                <a:ext cx="125413" cy="76200"/>
              </a:xfrm>
              <a:custGeom>
                <a:avLst/>
                <a:gdLst>
                  <a:gd name="T0" fmla="*/ 51 w 78"/>
                  <a:gd name="T1" fmla="*/ 3 h 48"/>
                  <a:gd name="T2" fmla="*/ 25 w 78"/>
                  <a:gd name="T3" fmla="*/ 3 h 48"/>
                  <a:gd name="T4" fmla="*/ 8 w 78"/>
                  <a:gd name="T5" fmla="*/ 11 h 48"/>
                  <a:gd name="T6" fmla="*/ 3 w 78"/>
                  <a:gd name="T7" fmla="*/ 20 h 48"/>
                  <a:gd name="T8" fmla="*/ 9 w 78"/>
                  <a:gd name="T9" fmla="*/ 28 h 48"/>
                  <a:gd name="T10" fmla="*/ 43 w 78"/>
                  <a:gd name="T11" fmla="*/ 37 h 48"/>
                  <a:gd name="T12" fmla="*/ 59 w 78"/>
                  <a:gd name="T13" fmla="*/ 44 h 48"/>
                  <a:gd name="T14" fmla="*/ 74 w 78"/>
                  <a:gd name="T15" fmla="*/ 42 h 48"/>
                  <a:gd name="T16" fmla="*/ 77 w 78"/>
                  <a:gd name="T17" fmla="*/ 30 h 48"/>
                  <a:gd name="T18" fmla="*/ 70 w 78"/>
                  <a:gd name="T19" fmla="*/ 21 h 48"/>
                  <a:gd name="T20" fmla="*/ 51 w 78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48">
                    <a:moveTo>
                      <a:pt x="51" y="3"/>
                    </a:moveTo>
                    <a:cubicBezTo>
                      <a:pt x="51" y="3"/>
                      <a:pt x="30" y="0"/>
                      <a:pt x="25" y="3"/>
                    </a:cubicBezTo>
                    <a:cubicBezTo>
                      <a:pt x="20" y="6"/>
                      <a:pt x="12" y="9"/>
                      <a:pt x="8" y="11"/>
                    </a:cubicBezTo>
                    <a:cubicBezTo>
                      <a:pt x="4" y="13"/>
                      <a:pt x="2" y="15"/>
                      <a:pt x="3" y="20"/>
                    </a:cubicBezTo>
                    <a:cubicBezTo>
                      <a:pt x="3" y="25"/>
                      <a:pt x="0" y="26"/>
                      <a:pt x="9" y="28"/>
                    </a:cubicBezTo>
                    <a:cubicBezTo>
                      <a:pt x="18" y="30"/>
                      <a:pt x="37" y="34"/>
                      <a:pt x="43" y="37"/>
                    </a:cubicBezTo>
                    <a:cubicBezTo>
                      <a:pt x="49" y="41"/>
                      <a:pt x="51" y="43"/>
                      <a:pt x="59" y="44"/>
                    </a:cubicBezTo>
                    <a:cubicBezTo>
                      <a:pt x="67" y="46"/>
                      <a:pt x="71" y="48"/>
                      <a:pt x="74" y="42"/>
                    </a:cubicBezTo>
                    <a:cubicBezTo>
                      <a:pt x="78" y="37"/>
                      <a:pt x="78" y="33"/>
                      <a:pt x="77" y="30"/>
                    </a:cubicBezTo>
                    <a:cubicBezTo>
                      <a:pt x="75" y="27"/>
                      <a:pt x="77" y="25"/>
                      <a:pt x="70" y="21"/>
                    </a:cubicBezTo>
                    <a:cubicBezTo>
                      <a:pt x="62" y="17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4" name="Freeform 88"/>
              <p:cNvSpPr>
                <a:spLocks/>
              </p:cNvSpPr>
              <p:nvPr/>
            </p:nvSpPr>
            <p:spPr bwMode="auto">
              <a:xfrm>
                <a:off x="1660963" y="5046176"/>
                <a:ext cx="125413" cy="73025"/>
              </a:xfrm>
              <a:custGeom>
                <a:avLst/>
                <a:gdLst>
                  <a:gd name="T0" fmla="*/ 50 w 78"/>
                  <a:gd name="T1" fmla="*/ 2 h 46"/>
                  <a:gd name="T2" fmla="*/ 50 w 78"/>
                  <a:gd name="T3" fmla="*/ 1 h 46"/>
                  <a:gd name="T4" fmla="*/ 33 w 78"/>
                  <a:gd name="T5" fmla="*/ 0 h 46"/>
                  <a:gd name="T6" fmla="*/ 24 w 78"/>
                  <a:gd name="T7" fmla="*/ 1 h 46"/>
                  <a:gd name="T8" fmla="*/ 7 w 78"/>
                  <a:gd name="T9" fmla="*/ 9 h 46"/>
                  <a:gd name="T10" fmla="*/ 2 w 78"/>
                  <a:gd name="T11" fmla="*/ 12 h 46"/>
                  <a:gd name="T12" fmla="*/ 0 w 78"/>
                  <a:gd name="T13" fmla="*/ 17 h 46"/>
                  <a:gd name="T14" fmla="*/ 1 w 78"/>
                  <a:gd name="T15" fmla="*/ 19 h 46"/>
                  <a:gd name="T16" fmla="*/ 1 w 78"/>
                  <a:gd name="T17" fmla="*/ 21 h 46"/>
                  <a:gd name="T18" fmla="*/ 1 w 78"/>
                  <a:gd name="T19" fmla="*/ 23 h 46"/>
                  <a:gd name="T20" fmla="*/ 1 w 78"/>
                  <a:gd name="T21" fmla="*/ 25 h 46"/>
                  <a:gd name="T22" fmla="*/ 3 w 78"/>
                  <a:gd name="T23" fmla="*/ 27 h 46"/>
                  <a:gd name="T24" fmla="*/ 8 w 78"/>
                  <a:gd name="T25" fmla="*/ 28 h 46"/>
                  <a:gd name="T26" fmla="*/ 26 w 78"/>
                  <a:gd name="T27" fmla="*/ 32 h 46"/>
                  <a:gd name="T28" fmla="*/ 42 w 78"/>
                  <a:gd name="T29" fmla="*/ 37 h 46"/>
                  <a:gd name="T30" fmla="*/ 49 w 78"/>
                  <a:gd name="T31" fmla="*/ 42 h 46"/>
                  <a:gd name="T32" fmla="*/ 58 w 78"/>
                  <a:gd name="T33" fmla="*/ 44 h 46"/>
                  <a:gd name="T34" fmla="*/ 67 w 78"/>
                  <a:gd name="T35" fmla="*/ 46 h 46"/>
                  <a:gd name="T36" fmla="*/ 71 w 78"/>
                  <a:gd name="T37" fmla="*/ 45 h 46"/>
                  <a:gd name="T38" fmla="*/ 74 w 78"/>
                  <a:gd name="T39" fmla="*/ 42 h 46"/>
                  <a:gd name="T40" fmla="*/ 78 w 78"/>
                  <a:gd name="T41" fmla="*/ 32 h 46"/>
                  <a:gd name="T42" fmla="*/ 77 w 78"/>
                  <a:gd name="T43" fmla="*/ 29 h 46"/>
                  <a:gd name="T44" fmla="*/ 75 w 78"/>
                  <a:gd name="T45" fmla="*/ 25 h 46"/>
                  <a:gd name="T46" fmla="*/ 69 w 78"/>
                  <a:gd name="T47" fmla="*/ 19 h 46"/>
                  <a:gd name="T48" fmla="*/ 57 w 78"/>
                  <a:gd name="T49" fmla="*/ 9 h 46"/>
                  <a:gd name="T50" fmla="*/ 52 w 78"/>
                  <a:gd name="T51" fmla="*/ 4 h 46"/>
                  <a:gd name="T52" fmla="*/ 50 w 78"/>
                  <a:gd name="T53" fmla="*/ 1 h 46"/>
                  <a:gd name="T54" fmla="*/ 50 w 78"/>
                  <a:gd name="T55" fmla="*/ 1 h 46"/>
                  <a:gd name="T56" fmla="*/ 50 w 78"/>
                  <a:gd name="T57" fmla="*/ 1 h 46"/>
                  <a:gd name="T58" fmla="*/ 50 w 78"/>
                  <a:gd name="T59" fmla="*/ 2 h 46"/>
                  <a:gd name="T60" fmla="*/ 49 w 78"/>
                  <a:gd name="T61" fmla="*/ 3 h 46"/>
                  <a:gd name="T62" fmla="*/ 56 w 78"/>
                  <a:gd name="T63" fmla="*/ 10 h 46"/>
                  <a:gd name="T64" fmla="*/ 68 w 78"/>
                  <a:gd name="T65" fmla="*/ 21 h 46"/>
                  <a:gd name="T66" fmla="*/ 74 w 78"/>
                  <a:gd name="T67" fmla="*/ 26 h 46"/>
                  <a:gd name="T68" fmla="*/ 75 w 78"/>
                  <a:gd name="T69" fmla="*/ 30 h 46"/>
                  <a:gd name="T70" fmla="*/ 76 w 78"/>
                  <a:gd name="T71" fmla="*/ 32 h 46"/>
                  <a:gd name="T72" fmla="*/ 72 w 78"/>
                  <a:gd name="T73" fmla="*/ 41 h 46"/>
                  <a:gd name="T74" fmla="*/ 70 w 78"/>
                  <a:gd name="T75" fmla="*/ 43 h 46"/>
                  <a:gd name="T76" fmla="*/ 67 w 78"/>
                  <a:gd name="T77" fmla="*/ 44 h 46"/>
                  <a:gd name="T78" fmla="*/ 58 w 78"/>
                  <a:gd name="T79" fmla="*/ 43 h 46"/>
                  <a:gd name="T80" fmla="*/ 50 w 78"/>
                  <a:gd name="T81" fmla="*/ 40 h 46"/>
                  <a:gd name="T82" fmla="*/ 43 w 78"/>
                  <a:gd name="T83" fmla="*/ 36 h 46"/>
                  <a:gd name="T84" fmla="*/ 27 w 78"/>
                  <a:gd name="T85" fmla="*/ 30 h 46"/>
                  <a:gd name="T86" fmla="*/ 8 w 78"/>
                  <a:gd name="T87" fmla="*/ 26 h 46"/>
                  <a:gd name="T88" fmla="*/ 3 w 78"/>
                  <a:gd name="T89" fmla="*/ 24 h 46"/>
                  <a:gd name="T90" fmla="*/ 3 w 78"/>
                  <a:gd name="T91" fmla="*/ 24 h 46"/>
                  <a:gd name="T92" fmla="*/ 3 w 78"/>
                  <a:gd name="T93" fmla="*/ 23 h 46"/>
                  <a:gd name="T94" fmla="*/ 3 w 78"/>
                  <a:gd name="T95" fmla="*/ 21 h 46"/>
                  <a:gd name="T96" fmla="*/ 3 w 78"/>
                  <a:gd name="T97" fmla="*/ 19 h 46"/>
                  <a:gd name="T98" fmla="*/ 2 w 78"/>
                  <a:gd name="T99" fmla="*/ 17 h 46"/>
                  <a:gd name="T100" fmla="*/ 4 w 78"/>
                  <a:gd name="T101" fmla="*/ 13 h 46"/>
                  <a:gd name="T102" fmla="*/ 7 w 78"/>
                  <a:gd name="T103" fmla="*/ 11 h 46"/>
                  <a:gd name="T104" fmla="*/ 25 w 78"/>
                  <a:gd name="T105" fmla="*/ 3 h 46"/>
                  <a:gd name="T106" fmla="*/ 33 w 78"/>
                  <a:gd name="T107" fmla="*/ 2 h 46"/>
                  <a:gd name="T108" fmla="*/ 44 w 78"/>
                  <a:gd name="T109" fmla="*/ 2 h 46"/>
                  <a:gd name="T110" fmla="*/ 50 w 78"/>
                  <a:gd name="T111" fmla="*/ 3 h 46"/>
                  <a:gd name="T112" fmla="*/ 50 w 78"/>
                  <a:gd name="T113" fmla="*/ 2 h 46"/>
                  <a:gd name="T114" fmla="*/ 49 w 78"/>
                  <a:gd name="T115" fmla="*/ 3 h 46"/>
                  <a:gd name="T116" fmla="*/ 50 w 78"/>
                  <a:gd name="T11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" h="46">
                    <a:moveTo>
                      <a:pt x="50" y="2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0" y="0"/>
                      <a:pt x="33" y="0"/>
                    </a:cubicBezTo>
                    <a:cubicBezTo>
                      <a:pt x="29" y="0"/>
                      <a:pt x="26" y="0"/>
                      <a:pt x="24" y="1"/>
                    </a:cubicBezTo>
                    <a:cubicBezTo>
                      <a:pt x="19" y="4"/>
                      <a:pt x="10" y="7"/>
                      <a:pt x="7" y="9"/>
                    </a:cubicBezTo>
                    <a:cubicBezTo>
                      <a:pt x="5" y="10"/>
                      <a:pt x="3" y="11"/>
                      <a:pt x="2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4" y="27"/>
                      <a:pt x="6" y="27"/>
                      <a:pt x="8" y="28"/>
                    </a:cubicBezTo>
                    <a:cubicBezTo>
                      <a:pt x="13" y="29"/>
                      <a:pt x="20" y="30"/>
                      <a:pt x="26" y="32"/>
                    </a:cubicBezTo>
                    <a:cubicBezTo>
                      <a:pt x="33" y="34"/>
                      <a:pt x="39" y="36"/>
                      <a:pt x="42" y="37"/>
                    </a:cubicBezTo>
                    <a:cubicBezTo>
                      <a:pt x="45" y="39"/>
                      <a:pt x="47" y="41"/>
                      <a:pt x="49" y="42"/>
                    </a:cubicBezTo>
                    <a:cubicBezTo>
                      <a:pt x="52" y="43"/>
                      <a:pt x="54" y="44"/>
                      <a:pt x="58" y="44"/>
                    </a:cubicBezTo>
                    <a:cubicBezTo>
                      <a:pt x="62" y="45"/>
                      <a:pt x="65" y="46"/>
                      <a:pt x="67" y="46"/>
                    </a:cubicBezTo>
                    <a:cubicBezTo>
                      <a:pt x="69" y="46"/>
                      <a:pt x="70" y="46"/>
                      <a:pt x="71" y="45"/>
                    </a:cubicBezTo>
                    <a:cubicBezTo>
                      <a:pt x="72" y="44"/>
                      <a:pt x="73" y="43"/>
                      <a:pt x="74" y="42"/>
                    </a:cubicBezTo>
                    <a:cubicBezTo>
                      <a:pt x="76" y="38"/>
                      <a:pt x="78" y="35"/>
                      <a:pt x="78" y="32"/>
                    </a:cubicBezTo>
                    <a:cubicBezTo>
                      <a:pt x="78" y="31"/>
                      <a:pt x="77" y="30"/>
                      <a:pt x="77" y="29"/>
                    </a:cubicBezTo>
                    <a:cubicBezTo>
                      <a:pt x="76" y="28"/>
                      <a:pt x="76" y="26"/>
                      <a:pt x="75" y="25"/>
                    </a:cubicBezTo>
                    <a:cubicBezTo>
                      <a:pt x="75" y="23"/>
                      <a:pt x="73" y="21"/>
                      <a:pt x="69" y="19"/>
                    </a:cubicBezTo>
                    <a:cubicBezTo>
                      <a:pt x="65" y="17"/>
                      <a:pt x="61" y="13"/>
                      <a:pt x="57" y="9"/>
                    </a:cubicBezTo>
                    <a:cubicBezTo>
                      <a:pt x="55" y="7"/>
                      <a:pt x="53" y="5"/>
                      <a:pt x="52" y="4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2" y="6"/>
                      <a:pt x="56" y="10"/>
                    </a:cubicBezTo>
                    <a:cubicBezTo>
                      <a:pt x="59" y="14"/>
                      <a:pt x="64" y="19"/>
                      <a:pt x="68" y="21"/>
                    </a:cubicBezTo>
                    <a:cubicBezTo>
                      <a:pt x="72" y="23"/>
                      <a:pt x="73" y="24"/>
                      <a:pt x="74" y="26"/>
                    </a:cubicBezTo>
                    <a:cubicBezTo>
                      <a:pt x="74" y="27"/>
                      <a:pt x="74" y="28"/>
                      <a:pt x="75" y="30"/>
                    </a:cubicBezTo>
                    <a:cubicBezTo>
                      <a:pt x="75" y="31"/>
                      <a:pt x="76" y="31"/>
                      <a:pt x="76" y="32"/>
                    </a:cubicBezTo>
                    <a:cubicBezTo>
                      <a:pt x="76" y="35"/>
                      <a:pt x="75" y="37"/>
                      <a:pt x="72" y="41"/>
                    </a:cubicBezTo>
                    <a:cubicBezTo>
                      <a:pt x="72" y="42"/>
                      <a:pt x="71" y="43"/>
                      <a:pt x="70" y="43"/>
                    </a:cubicBezTo>
                    <a:cubicBezTo>
                      <a:pt x="69" y="44"/>
                      <a:pt x="68" y="44"/>
                      <a:pt x="67" y="44"/>
                    </a:cubicBezTo>
                    <a:cubicBezTo>
                      <a:pt x="65" y="44"/>
                      <a:pt x="62" y="43"/>
                      <a:pt x="58" y="43"/>
                    </a:cubicBezTo>
                    <a:cubicBezTo>
                      <a:pt x="55" y="42"/>
                      <a:pt x="52" y="41"/>
                      <a:pt x="50" y="40"/>
                    </a:cubicBezTo>
                    <a:cubicBezTo>
                      <a:pt x="48" y="39"/>
                      <a:pt x="46" y="38"/>
                      <a:pt x="43" y="36"/>
                    </a:cubicBezTo>
                    <a:cubicBezTo>
                      <a:pt x="40" y="34"/>
                      <a:pt x="33" y="32"/>
                      <a:pt x="27" y="30"/>
                    </a:cubicBezTo>
                    <a:cubicBezTo>
                      <a:pt x="20" y="28"/>
                      <a:pt x="13" y="27"/>
                      <a:pt x="8" y="26"/>
                    </a:cubicBezTo>
                    <a:cubicBezTo>
                      <a:pt x="6" y="25"/>
                      <a:pt x="4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20"/>
                      <a:pt x="3" y="19"/>
                      <a:pt x="3" y="19"/>
                    </a:cubicBezTo>
                    <a:cubicBezTo>
                      <a:pt x="2" y="18"/>
                      <a:pt x="2" y="17"/>
                      <a:pt x="2" y="17"/>
                    </a:cubicBezTo>
                    <a:cubicBezTo>
                      <a:pt x="2" y="15"/>
                      <a:pt x="3" y="14"/>
                      <a:pt x="4" y="13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11" y="9"/>
                      <a:pt x="20" y="6"/>
                      <a:pt x="25" y="3"/>
                    </a:cubicBezTo>
                    <a:cubicBezTo>
                      <a:pt x="26" y="2"/>
                      <a:pt x="29" y="2"/>
                      <a:pt x="33" y="2"/>
                    </a:cubicBezTo>
                    <a:cubicBezTo>
                      <a:pt x="36" y="2"/>
                      <a:pt x="41" y="2"/>
                      <a:pt x="44" y="2"/>
                    </a:cubicBezTo>
                    <a:cubicBezTo>
                      <a:pt x="47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0" name="Freeform 104"/>
              <p:cNvSpPr>
                <a:spLocks/>
              </p:cNvSpPr>
              <p:nvPr/>
            </p:nvSpPr>
            <p:spPr bwMode="auto">
              <a:xfrm>
                <a:off x="1651438" y="5090626"/>
                <a:ext cx="155575" cy="106363"/>
              </a:xfrm>
              <a:custGeom>
                <a:avLst/>
                <a:gdLst>
                  <a:gd name="T0" fmla="*/ 17 w 97"/>
                  <a:gd name="T1" fmla="*/ 0 h 67"/>
                  <a:gd name="T2" fmla="*/ 6 w 97"/>
                  <a:gd name="T3" fmla="*/ 5 h 67"/>
                  <a:gd name="T4" fmla="*/ 0 w 97"/>
                  <a:gd name="T5" fmla="*/ 20 h 67"/>
                  <a:gd name="T6" fmla="*/ 18 w 97"/>
                  <a:gd name="T7" fmla="*/ 26 h 67"/>
                  <a:gd name="T8" fmla="*/ 37 w 97"/>
                  <a:gd name="T9" fmla="*/ 32 h 67"/>
                  <a:gd name="T10" fmla="*/ 49 w 97"/>
                  <a:gd name="T11" fmla="*/ 54 h 67"/>
                  <a:gd name="T12" fmla="*/ 62 w 97"/>
                  <a:gd name="T13" fmla="*/ 67 h 67"/>
                  <a:gd name="T14" fmla="*/ 82 w 97"/>
                  <a:gd name="T15" fmla="*/ 67 h 67"/>
                  <a:gd name="T16" fmla="*/ 91 w 97"/>
                  <a:gd name="T17" fmla="*/ 58 h 67"/>
                  <a:gd name="T18" fmla="*/ 94 w 97"/>
                  <a:gd name="T19" fmla="*/ 49 h 67"/>
                  <a:gd name="T20" fmla="*/ 86 w 97"/>
                  <a:gd name="T21" fmla="*/ 32 h 67"/>
                  <a:gd name="T22" fmla="*/ 78 w 97"/>
                  <a:gd name="T23" fmla="*/ 25 h 67"/>
                  <a:gd name="T24" fmla="*/ 78 w 97"/>
                  <a:gd name="T25" fmla="*/ 15 h 67"/>
                  <a:gd name="T26" fmla="*/ 61 w 97"/>
                  <a:gd name="T27" fmla="*/ 15 h 67"/>
                  <a:gd name="T28" fmla="*/ 36 w 97"/>
                  <a:gd name="T29" fmla="*/ 3 h 67"/>
                  <a:gd name="T30" fmla="*/ 17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17" y="0"/>
                    </a:moveTo>
                    <a:cubicBezTo>
                      <a:pt x="17" y="0"/>
                      <a:pt x="10" y="0"/>
                      <a:pt x="6" y="5"/>
                    </a:cubicBezTo>
                    <a:cubicBezTo>
                      <a:pt x="1" y="10"/>
                      <a:pt x="0" y="20"/>
                      <a:pt x="0" y="20"/>
                    </a:cubicBezTo>
                    <a:cubicBezTo>
                      <a:pt x="0" y="20"/>
                      <a:pt x="12" y="26"/>
                      <a:pt x="18" y="26"/>
                    </a:cubicBezTo>
                    <a:cubicBezTo>
                      <a:pt x="25" y="27"/>
                      <a:pt x="30" y="23"/>
                      <a:pt x="37" y="32"/>
                    </a:cubicBezTo>
                    <a:cubicBezTo>
                      <a:pt x="44" y="41"/>
                      <a:pt x="48" y="49"/>
                      <a:pt x="49" y="54"/>
                    </a:cubicBezTo>
                    <a:cubicBezTo>
                      <a:pt x="50" y="59"/>
                      <a:pt x="57" y="67"/>
                      <a:pt x="62" y="67"/>
                    </a:cubicBezTo>
                    <a:cubicBezTo>
                      <a:pt x="68" y="67"/>
                      <a:pt x="79" y="67"/>
                      <a:pt x="82" y="67"/>
                    </a:cubicBezTo>
                    <a:cubicBezTo>
                      <a:pt x="85" y="67"/>
                      <a:pt x="88" y="61"/>
                      <a:pt x="91" y="58"/>
                    </a:cubicBezTo>
                    <a:cubicBezTo>
                      <a:pt x="94" y="56"/>
                      <a:pt x="97" y="59"/>
                      <a:pt x="94" y="49"/>
                    </a:cubicBezTo>
                    <a:cubicBezTo>
                      <a:pt x="91" y="40"/>
                      <a:pt x="91" y="37"/>
                      <a:pt x="86" y="32"/>
                    </a:cubicBezTo>
                    <a:cubicBezTo>
                      <a:pt x="80" y="28"/>
                      <a:pt x="77" y="29"/>
                      <a:pt x="78" y="25"/>
                    </a:cubicBezTo>
                    <a:cubicBezTo>
                      <a:pt x="78" y="20"/>
                      <a:pt x="78" y="15"/>
                      <a:pt x="78" y="15"/>
                    </a:cubicBezTo>
                    <a:cubicBezTo>
                      <a:pt x="78" y="15"/>
                      <a:pt x="73" y="20"/>
                      <a:pt x="61" y="15"/>
                    </a:cubicBezTo>
                    <a:cubicBezTo>
                      <a:pt x="49" y="9"/>
                      <a:pt x="42" y="5"/>
                      <a:pt x="36" y="3"/>
                    </a:cubicBezTo>
                    <a:cubicBezTo>
                      <a:pt x="30" y="2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1" name="Freeform 105"/>
              <p:cNvSpPr>
                <a:spLocks/>
              </p:cNvSpPr>
              <p:nvPr/>
            </p:nvSpPr>
            <p:spPr bwMode="auto">
              <a:xfrm>
                <a:off x="1613338" y="5122376"/>
                <a:ext cx="73025" cy="53975"/>
              </a:xfrm>
              <a:custGeom>
                <a:avLst/>
                <a:gdLst>
                  <a:gd name="T0" fmla="*/ 24 w 46"/>
                  <a:gd name="T1" fmla="*/ 0 h 34"/>
                  <a:gd name="T2" fmla="*/ 13 w 46"/>
                  <a:gd name="T3" fmla="*/ 5 h 34"/>
                  <a:gd name="T4" fmla="*/ 3 w 46"/>
                  <a:gd name="T5" fmla="*/ 12 h 34"/>
                  <a:gd name="T6" fmla="*/ 3 w 46"/>
                  <a:gd name="T7" fmla="*/ 19 h 34"/>
                  <a:gd name="T8" fmla="*/ 19 w 46"/>
                  <a:gd name="T9" fmla="*/ 25 h 34"/>
                  <a:gd name="T10" fmla="*/ 33 w 46"/>
                  <a:gd name="T11" fmla="*/ 30 h 34"/>
                  <a:gd name="T12" fmla="*/ 43 w 46"/>
                  <a:gd name="T13" fmla="*/ 18 h 34"/>
                  <a:gd name="T14" fmla="*/ 43 w 46"/>
                  <a:gd name="T15" fmla="*/ 10 h 34"/>
                  <a:gd name="T16" fmla="*/ 38 w 46"/>
                  <a:gd name="T17" fmla="*/ 6 h 34"/>
                  <a:gd name="T18" fmla="*/ 24 w 46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24" y="0"/>
                    </a:moveTo>
                    <a:cubicBezTo>
                      <a:pt x="24" y="0"/>
                      <a:pt x="18" y="2"/>
                      <a:pt x="13" y="5"/>
                    </a:cubicBezTo>
                    <a:cubicBezTo>
                      <a:pt x="9" y="7"/>
                      <a:pt x="4" y="9"/>
                      <a:pt x="3" y="12"/>
                    </a:cubicBezTo>
                    <a:cubicBezTo>
                      <a:pt x="2" y="15"/>
                      <a:pt x="0" y="18"/>
                      <a:pt x="3" y="19"/>
                    </a:cubicBezTo>
                    <a:cubicBezTo>
                      <a:pt x="6" y="20"/>
                      <a:pt x="16" y="22"/>
                      <a:pt x="19" y="25"/>
                    </a:cubicBezTo>
                    <a:cubicBezTo>
                      <a:pt x="23" y="28"/>
                      <a:pt x="28" y="34"/>
                      <a:pt x="33" y="30"/>
                    </a:cubicBezTo>
                    <a:cubicBezTo>
                      <a:pt x="37" y="26"/>
                      <a:pt x="41" y="21"/>
                      <a:pt x="43" y="18"/>
                    </a:cubicBezTo>
                    <a:cubicBezTo>
                      <a:pt x="46" y="14"/>
                      <a:pt x="45" y="12"/>
                      <a:pt x="43" y="10"/>
                    </a:cubicBezTo>
                    <a:cubicBezTo>
                      <a:pt x="41" y="8"/>
                      <a:pt x="41" y="7"/>
                      <a:pt x="38" y="6"/>
                    </a:cubicBezTo>
                    <a:cubicBezTo>
                      <a:pt x="35" y="5"/>
                      <a:pt x="26" y="2"/>
                      <a:pt x="2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2" name="Freeform 106"/>
              <p:cNvSpPr>
                <a:spLocks/>
              </p:cNvSpPr>
              <p:nvPr/>
            </p:nvSpPr>
            <p:spPr bwMode="auto">
              <a:xfrm>
                <a:off x="1581588" y="5149363"/>
                <a:ext cx="53975" cy="31750"/>
              </a:xfrm>
              <a:custGeom>
                <a:avLst/>
                <a:gdLst>
                  <a:gd name="T0" fmla="*/ 21 w 33"/>
                  <a:gd name="T1" fmla="*/ 0 h 20"/>
                  <a:gd name="T2" fmla="*/ 12 w 33"/>
                  <a:gd name="T3" fmla="*/ 4 h 20"/>
                  <a:gd name="T4" fmla="*/ 2 w 33"/>
                  <a:gd name="T5" fmla="*/ 12 h 20"/>
                  <a:gd name="T6" fmla="*/ 3 w 33"/>
                  <a:gd name="T7" fmla="*/ 18 h 20"/>
                  <a:gd name="T8" fmla="*/ 15 w 33"/>
                  <a:gd name="T9" fmla="*/ 15 h 20"/>
                  <a:gd name="T10" fmla="*/ 29 w 33"/>
                  <a:gd name="T11" fmla="*/ 8 h 20"/>
                  <a:gd name="T12" fmla="*/ 31 w 33"/>
                  <a:gd name="T13" fmla="*/ 4 h 20"/>
                  <a:gd name="T14" fmla="*/ 2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1" y="0"/>
                    </a:moveTo>
                    <a:cubicBezTo>
                      <a:pt x="21" y="0"/>
                      <a:pt x="16" y="1"/>
                      <a:pt x="12" y="4"/>
                    </a:cubicBezTo>
                    <a:cubicBezTo>
                      <a:pt x="8" y="7"/>
                      <a:pt x="4" y="10"/>
                      <a:pt x="2" y="12"/>
                    </a:cubicBezTo>
                    <a:cubicBezTo>
                      <a:pt x="0" y="14"/>
                      <a:pt x="0" y="17"/>
                      <a:pt x="3" y="18"/>
                    </a:cubicBezTo>
                    <a:cubicBezTo>
                      <a:pt x="7" y="20"/>
                      <a:pt x="9" y="18"/>
                      <a:pt x="15" y="15"/>
                    </a:cubicBezTo>
                    <a:cubicBezTo>
                      <a:pt x="20" y="11"/>
                      <a:pt x="26" y="8"/>
                      <a:pt x="29" y="8"/>
                    </a:cubicBezTo>
                    <a:cubicBezTo>
                      <a:pt x="31" y="8"/>
                      <a:pt x="33" y="5"/>
                      <a:pt x="31" y="4"/>
                    </a:cubicBezTo>
                    <a:cubicBezTo>
                      <a:pt x="28" y="3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3" name="Freeform 107"/>
              <p:cNvSpPr>
                <a:spLocks/>
              </p:cNvSpPr>
              <p:nvPr/>
            </p:nvSpPr>
            <p:spPr bwMode="auto">
              <a:xfrm>
                <a:off x="1568888" y="5176351"/>
                <a:ext cx="42863" cy="31750"/>
              </a:xfrm>
              <a:custGeom>
                <a:avLst/>
                <a:gdLst>
                  <a:gd name="T0" fmla="*/ 10 w 26"/>
                  <a:gd name="T1" fmla="*/ 0 h 20"/>
                  <a:gd name="T2" fmla="*/ 4 w 26"/>
                  <a:gd name="T3" fmla="*/ 5 h 20"/>
                  <a:gd name="T4" fmla="*/ 2 w 26"/>
                  <a:gd name="T5" fmla="*/ 13 h 20"/>
                  <a:gd name="T6" fmla="*/ 14 w 26"/>
                  <a:gd name="T7" fmla="*/ 19 h 20"/>
                  <a:gd name="T8" fmla="*/ 26 w 26"/>
                  <a:gd name="T9" fmla="*/ 13 h 20"/>
                  <a:gd name="T10" fmla="*/ 19 w 26"/>
                  <a:gd name="T11" fmla="*/ 5 h 20"/>
                  <a:gd name="T12" fmla="*/ 10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0" y="0"/>
                    </a:moveTo>
                    <a:cubicBezTo>
                      <a:pt x="7" y="1"/>
                      <a:pt x="6" y="2"/>
                      <a:pt x="4" y="5"/>
                    </a:cubicBezTo>
                    <a:cubicBezTo>
                      <a:pt x="2" y="7"/>
                      <a:pt x="0" y="13"/>
                      <a:pt x="2" y="13"/>
                    </a:cubicBezTo>
                    <a:cubicBezTo>
                      <a:pt x="5" y="13"/>
                      <a:pt x="10" y="18"/>
                      <a:pt x="14" y="19"/>
                    </a:cubicBezTo>
                    <a:cubicBezTo>
                      <a:pt x="18" y="20"/>
                      <a:pt x="26" y="13"/>
                      <a:pt x="26" y="13"/>
                    </a:cubicBezTo>
                    <a:cubicBezTo>
                      <a:pt x="26" y="13"/>
                      <a:pt x="21" y="8"/>
                      <a:pt x="19" y="5"/>
                    </a:cubicBezTo>
                    <a:cubicBezTo>
                      <a:pt x="17" y="2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4" name="Freeform 108"/>
              <p:cNvSpPr>
                <a:spLocks/>
              </p:cNvSpPr>
              <p:nvPr/>
            </p:nvSpPr>
            <p:spPr bwMode="auto">
              <a:xfrm>
                <a:off x="1648263" y="5089038"/>
                <a:ext cx="157163" cy="109538"/>
              </a:xfrm>
              <a:custGeom>
                <a:avLst/>
                <a:gdLst>
                  <a:gd name="T0" fmla="*/ 19 w 98"/>
                  <a:gd name="T1" fmla="*/ 0 h 69"/>
                  <a:gd name="T2" fmla="*/ 7 w 98"/>
                  <a:gd name="T3" fmla="*/ 5 h 69"/>
                  <a:gd name="T4" fmla="*/ 0 w 98"/>
                  <a:gd name="T5" fmla="*/ 21 h 69"/>
                  <a:gd name="T6" fmla="*/ 8 w 98"/>
                  <a:gd name="T7" fmla="*/ 25 h 69"/>
                  <a:gd name="T8" fmla="*/ 21 w 98"/>
                  <a:gd name="T9" fmla="*/ 28 h 69"/>
                  <a:gd name="T10" fmla="*/ 38 w 98"/>
                  <a:gd name="T11" fmla="*/ 34 h 69"/>
                  <a:gd name="T12" fmla="*/ 50 w 98"/>
                  <a:gd name="T13" fmla="*/ 56 h 69"/>
                  <a:gd name="T14" fmla="*/ 55 w 98"/>
                  <a:gd name="T15" fmla="*/ 64 h 69"/>
                  <a:gd name="T16" fmla="*/ 84 w 98"/>
                  <a:gd name="T17" fmla="*/ 69 h 69"/>
                  <a:gd name="T18" fmla="*/ 90 w 98"/>
                  <a:gd name="T19" fmla="*/ 64 h 69"/>
                  <a:gd name="T20" fmla="*/ 96 w 98"/>
                  <a:gd name="T21" fmla="*/ 59 h 69"/>
                  <a:gd name="T22" fmla="*/ 98 w 98"/>
                  <a:gd name="T23" fmla="*/ 56 h 69"/>
                  <a:gd name="T24" fmla="*/ 94 w 98"/>
                  <a:gd name="T25" fmla="*/ 40 h 69"/>
                  <a:gd name="T26" fmla="*/ 82 w 98"/>
                  <a:gd name="T27" fmla="*/ 29 h 69"/>
                  <a:gd name="T28" fmla="*/ 81 w 98"/>
                  <a:gd name="T29" fmla="*/ 27 h 69"/>
                  <a:gd name="T30" fmla="*/ 81 w 98"/>
                  <a:gd name="T31" fmla="*/ 26 h 69"/>
                  <a:gd name="T32" fmla="*/ 81 w 98"/>
                  <a:gd name="T33" fmla="*/ 16 h 69"/>
                  <a:gd name="T34" fmla="*/ 79 w 98"/>
                  <a:gd name="T35" fmla="*/ 15 h 69"/>
                  <a:gd name="T36" fmla="*/ 79 w 98"/>
                  <a:gd name="T37" fmla="*/ 15 h 69"/>
                  <a:gd name="T38" fmla="*/ 79 w 98"/>
                  <a:gd name="T39" fmla="*/ 16 h 69"/>
                  <a:gd name="T40" fmla="*/ 73 w 98"/>
                  <a:gd name="T41" fmla="*/ 17 h 69"/>
                  <a:gd name="T42" fmla="*/ 38 w 98"/>
                  <a:gd name="T43" fmla="*/ 3 h 69"/>
                  <a:gd name="T44" fmla="*/ 19 w 98"/>
                  <a:gd name="T45" fmla="*/ 0 h 69"/>
                  <a:gd name="T46" fmla="*/ 19 w 98"/>
                  <a:gd name="T47" fmla="*/ 1 h 69"/>
                  <a:gd name="T48" fmla="*/ 26 w 98"/>
                  <a:gd name="T49" fmla="*/ 3 h 69"/>
                  <a:gd name="T50" fmla="*/ 63 w 98"/>
                  <a:gd name="T51" fmla="*/ 17 h 69"/>
                  <a:gd name="T52" fmla="*/ 80 w 98"/>
                  <a:gd name="T53" fmla="*/ 17 h 69"/>
                  <a:gd name="T54" fmla="*/ 79 w 98"/>
                  <a:gd name="T55" fmla="*/ 16 h 69"/>
                  <a:gd name="T56" fmla="*/ 79 w 98"/>
                  <a:gd name="T57" fmla="*/ 22 h 69"/>
                  <a:gd name="T58" fmla="*/ 79 w 98"/>
                  <a:gd name="T59" fmla="*/ 25 h 69"/>
                  <a:gd name="T60" fmla="*/ 79 w 98"/>
                  <a:gd name="T61" fmla="*/ 27 h 69"/>
                  <a:gd name="T62" fmla="*/ 83 w 98"/>
                  <a:gd name="T63" fmla="*/ 31 h 69"/>
                  <a:gd name="T64" fmla="*/ 92 w 98"/>
                  <a:gd name="T65" fmla="*/ 41 h 69"/>
                  <a:gd name="T66" fmla="*/ 96 w 98"/>
                  <a:gd name="T67" fmla="*/ 56 h 69"/>
                  <a:gd name="T68" fmla="*/ 95 w 98"/>
                  <a:gd name="T69" fmla="*/ 57 h 69"/>
                  <a:gd name="T70" fmla="*/ 88 w 98"/>
                  <a:gd name="T71" fmla="*/ 64 h 69"/>
                  <a:gd name="T72" fmla="*/ 84 w 98"/>
                  <a:gd name="T73" fmla="*/ 67 h 69"/>
                  <a:gd name="T74" fmla="*/ 57 w 98"/>
                  <a:gd name="T75" fmla="*/ 63 h 69"/>
                  <a:gd name="T76" fmla="*/ 52 w 98"/>
                  <a:gd name="T77" fmla="*/ 55 h 69"/>
                  <a:gd name="T78" fmla="*/ 40 w 98"/>
                  <a:gd name="T79" fmla="*/ 32 h 69"/>
                  <a:gd name="T80" fmla="*/ 21 w 98"/>
                  <a:gd name="T81" fmla="*/ 26 h 69"/>
                  <a:gd name="T82" fmla="*/ 9 w 98"/>
                  <a:gd name="T83" fmla="*/ 23 h 69"/>
                  <a:gd name="T84" fmla="*/ 2 w 98"/>
                  <a:gd name="T85" fmla="*/ 20 h 69"/>
                  <a:gd name="T86" fmla="*/ 3 w 98"/>
                  <a:gd name="T87" fmla="*/ 21 h 69"/>
                  <a:gd name="T88" fmla="*/ 8 w 98"/>
                  <a:gd name="T89" fmla="*/ 7 h 69"/>
                  <a:gd name="T90" fmla="*/ 19 w 98"/>
                  <a:gd name="T91" fmla="*/ 2 h 69"/>
                  <a:gd name="T92" fmla="*/ 19 w 98"/>
                  <a:gd name="T9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19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6" y="0"/>
                      <a:pt x="11" y="1"/>
                      <a:pt x="7" y="5"/>
                    </a:cubicBezTo>
                    <a:cubicBezTo>
                      <a:pt x="2" y="11"/>
                      <a:pt x="1" y="20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4" y="23"/>
                      <a:pt x="8" y="25"/>
                    </a:cubicBezTo>
                    <a:cubicBezTo>
                      <a:pt x="12" y="27"/>
                      <a:pt x="17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6" y="28"/>
                      <a:pt x="28" y="28"/>
                    </a:cubicBezTo>
                    <a:cubicBezTo>
                      <a:pt x="32" y="28"/>
                      <a:pt x="34" y="29"/>
                      <a:pt x="38" y="34"/>
                    </a:cubicBezTo>
                    <a:cubicBezTo>
                      <a:pt x="46" y="43"/>
                      <a:pt x="49" y="51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8"/>
                      <a:pt x="53" y="61"/>
                      <a:pt x="55" y="64"/>
                    </a:cubicBezTo>
                    <a:cubicBezTo>
                      <a:pt x="58" y="67"/>
                      <a:pt x="61" y="69"/>
                      <a:pt x="64" y="69"/>
                    </a:cubicBezTo>
                    <a:cubicBezTo>
                      <a:pt x="70" y="69"/>
                      <a:pt x="81" y="69"/>
                      <a:pt x="84" y="69"/>
                    </a:cubicBezTo>
                    <a:cubicBezTo>
                      <a:pt x="86" y="69"/>
                      <a:pt x="86" y="68"/>
                      <a:pt x="87" y="68"/>
                    </a:cubicBezTo>
                    <a:cubicBezTo>
                      <a:pt x="88" y="67"/>
                      <a:pt x="89" y="65"/>
                      <a:pt x="90" y="64"/>
                    </a:cubicBezTo>
                    <a:cubicBezTo>
                      <a:pt x="91" y="62"/>
                      <a:pt x="92" y="61"/>
                      <a:pt x="93" y="60"/>
                    </a:cubicBezTo>
                    <a:cubicBezTo>
                      <a:pt x="94" y="59"/>
                      <a:pt x="95" y="59"/>
                      <a:pt x="96" y="59"/>
                    </a:cubicBezTo>
                    <a:cubicBezTo>
                      <a:pt x="97" y="58"/>
                      <a:pt x="97" y="58"/>
                      <a:pt x="98" y="58"/>
                    </a:cubicBezTo>
                    <a:cubicBezTo>
                      <a:pt x="98" y="57"/>
                      <a:pt x="98" y="57"/>
                      <a:pt x="98" y="56"/>
                    </a:cubicBezTo>
                    <a:cubicBezTo>
                      <a:pt x="98" y="55"/>
                      <a:pt x="98" y="53"/>
                      <a:pt x="97" y="50"/>
                    </a:cubicBezTo>
                    <a:cubicBezTo>
                      <a:pt x="95" y="46"/>
                      <a:pt x="95" y="43"/>
                      <a:pt x="94" y="40"/>
                    </a:cubicBezTo>
                    <a:cubicBezTo>
                      <a:pt x="93" y="37"/>
                      <a:pt x="91" y="35"/>
                      <a:pt x="88" y="32"/>
                    </a:cubicBezTo>
                    <a:cubicBezTo>
                      <a:pt x="86" y="30"/>
                      <a:pt x="84" y="29"/>
                      <a:pt x="82" y="29"/>
                    </a:cubicBezTo>
                    <a:cubicBezTo>
                      <a:pt x="82" y="28"/>
                      <a:pt x="81" y="28"/>
                      <a:pt x="81" y="28"/>
                    </a:cubicBezTo>
                    <a:cubicBezTo>
                      <a:pt x="81" y="28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1" y="23"/>
                      <a:pt x="81" y="22"/>
                    </a:cubicBezTo>
                    <a:cubicBezTo>
                      <a:pt x="81" y="18"/>
                      <a:pt x="81" y="16"/>
                      <a:pt x="81" y="16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7" y="17"/>
                      <a:pt x="73" y="17"/>
                    </a:cubicBezTo>
                    <a:cubicBezTo>
                      <a:pt x="71" y="17"/>
                      <a:pt x="68" y="17"/>
                      <a:pt x="64" y="15"/>
                    </a:cubicBezTo>
                    <a:cubicBezTo>
                      <a:pt x="52" y="10"/>
                      <a:pt x="44" y="5"/>
                      <a:pt x="38" y="3"/>
                    </a:cubicBezTo>
                    <a:cubicBezTo>
                      <a:pt x="32" y="2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22" y="3"/>
                      <a:pt x="26" y="3"/>
                    </a:cubicBezTo>
                    <a:cubicBezTo>
                      <a:pt x="30" y="4"/>
                      <a:pt x="34" y="5"/>
                      <a:pt x="37" y="5"/>
                    </a:cubicBezTo>
                    <a:cubicBezTo>
                      <a:pt x="43" y="7"/>
                      <a:pt x="51" y="11"/>
                      <a:pt x="63" y="17"/>
                    </a:cubicBezTo>
                    <a:cubicBezTo>
                      <a:pt x="67" y="18"/>
                      <a:pt x="70" y="19"/>
                      <a:pt x="73" y="19"/>
                    </a:cubicBezTo>
                    <a:cubicBezTo>
                      <a:pt x="78" y="19"/>
                      <a:pt x="80" y="17"/>
                      <a:pt x="80" y="17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7"/>
                      <a:pt x="79" y="18"/>
                    </a:cubicBezTo>
                    <a:cubicBezTo>
                      <a:pt x="79" y="19"/>
                      <a:pt x="79" y="20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6"/>
                      <a:pt x="79" y="26"/>
                      <a:pt x="79" y="27"/>
                    </a:cubicBezTo>
                    <a:cubicBezTo>
                      <a:pt x="79" y="28"/>
                      <a:pt x="79" y="28"/>
                      <a:pt x="80" y="29"/>
                    </a:cubicBezTo>
                    <a:cubicBezTo>
                      <a:pt x="80" y="30"/>
                      <a:pt x="81" y="30"/>
                      <a:pt x="83" y="31"/>
                    </a:cubicBezTo>
                    <a:cubicBezTo>
                      <a:pt x="84" y="32"/>
                      <a:pt x="85" y="32"/>
                      <a:pt x="87" y="34"/>
                    </a:cubicBezTo>
                    <a:cubicBezTo>
                      <a:pt x="90" y="36"/>
                      <a:pt x="91" y="38"/>
                      <a:pt x="92" y="41"/>
                    </a:cubicBezTo>
                    <a:cubicBezTo>
                      <a:pt x="93" y="43"/>
                      <a:pt x="93" y="46"/>
                      <a:pt x="95" y="51"/>
                    </a:cubicBezTo>
                    <a:cubicBezTo>
                      <a:pt x="96" y="53"/>
                      <a:pt x="96" y="55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7"/>
                      <a:pt x="96" y="57"/>
                      <a:pt x="95" y="57"/>
                    </a:cubicBezTo>
                    <a:cubicBezTo>
                      <a:pt x="94" y="57"/>
                      <a:pt x="93" y="58"/>
                      <a:pt x="92" y="58"/>
                    </a:cubicBezTo>
                    <a:cubicBezTo>
                      <a:pt x="90" y="60"/>
                      <a:pt x="89" y="62"/>
                      <a:pt x="88" y="64"/>
                    </a:cubicBezTo>
                    <a:cubicBezTo>
                      <a:pt x="87" y="65"/>
                      <a:pt x="86" y="66"/>
                      <a:pt x="86" y="66"/>
                    </a:cubicBezTo>
                    <a:cubicBezTo>
                      <a:pt x="85" y="67"/>
                      <a:pt x="85" y="67"/>
                      <a:pt x="84" y="67"/>
                    </a:cubicBezTo>
                    <a:cubicBezTo>
                      <a:pt x="81" y="67"/>
                      <a:pt x="70" y="67"/>
                      <a:pt x="64" y="67"/>
                    </a:cubicBezTo>
                    <a:cubicBezTo>
                      <a:pt x="62" y="67"/>
                      <a:pt x="59" y="65"/>
                      <a:pt x="57" y="63"/>
                    </a:cubicBezTo>
                    <a:cubicBezTo>
                      <a:pt x="54" y="60"/>
                      <a:pt x="53" y="57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0"/>
                      <a:pt x="47" y="42"/>
                      <a:pt x="40" y="32"/>
                    </a:cubicBezTo>
                    <a:cubicBezTo>
                      <a:pt x="36" y="27"/>
                      <a:pt x="32" y="26"/>
                      <a:pt x="28" y="26"/>
                    </a:cubicBezTo>
                    <a:cubicBezTo>
                      <a:pt x="26" y="26"/>
                      <a:pt x="23" y="26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7" y="26"/>
                      <a:pt x="13" y="25"/>
                      <a:pt x="9" y="23"/>
                    </a:cubicBezTo>
                    <a:cubicBezTo>
                      <a:pt x="7" y="22"/>
                      <a:pt x="5" y="21"/>
                      <a:pt x="4" y="21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4" y="17"/>
                      <a:pt x="5" y="10"/>
                      <a:pt x="8" y="7"/>
                    </a:cubicBezTo>
                    <a:cubicBezTo>
                      <a:pt x="12" y="3"/>
                      <a:pt x="17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5" name="Freeform 109"/>
              <p:cNvSpPr>
                <a:spLocks/>
              </p:cNvSpPr>
              <p:nvPr/>
            </p:nvSpPr>
            <p:spPr bwMode="auto">
              <a:xfrm>
                <a:off x="1613338" y="5119201"/>
                <a:ext cx="73025" cy="53975"/>
              </a:xfrm>
              <a:custGeom>
                <a:avLst/>
                <a:gdLst>
                  <a:gd name="T0" fmla="*/ 24 w 46"/>
                  <a:gd name="T1" fmla="*/ 2 h 34"/>
                  <a:gd name="T2" fmla="*/ 23 w 46"/>
                  <a:gd name="T3" fmla="*/ 1 h 34"/>
                  <a:gd name="T4" fmla="*/ 13 w 46"/>
                  <a:gd name="T5" fmla="*/ 6 h 34"/>
                  <a:gd name="T6" fmla="*/ 7 w 46"/>
                  <a:gd name="T7" fmla="*/ 9 h 34"/>
                  <a:gd name="T8" fmla="*/ 2 w 46"/>
                  <a:gd name="T9" fmla="*/ 14 h 34"/>
                  <a:gd name="T10" fmla="*/ 0 w 46"/>
                  <a:gd name="T11" fmla="*/ 18 h 34"/>
                  <a:gd name="T12" fmla="*/ 1 w 46"/>
                  <a:gd name="T13" fmla="*/ 20 h 34"/>
                  <a:gd name="T14" fmla="*/ 3 w 46"/>
                  <a:gd name="T15" fmla="*/ 22 h 34"/>
                  <a:gd name="T16" fmla="*/ 11 w 46"/>
                  <a:gd name="T17" fmla="*/ 24 h 34"/>
                  <a:gd name="T18" fmla="*/ 19 w 46"/>
                  <a:gd name="T19" fmla="*/ 28 h 34"/>
                  <a:gd name="T20" fmla="*/ 23 w 46"/>
                  <a:gd name="T21" fmla="*/ 32 h 34"/>
                  <a:gd name="T22" fmla="*/ 29 w 46"/>
                  <a:gd name="T23" fmla="*/ 34 h 34"/>
                  <a:gd name="T24" fmla="*/ 33 w 46"/>
                  <a:gd name="T25" fmla="*/ 33 h 34"/>
                  <a:gd name="T26" fmla="*/ 44 w 46"/>
                  <a:gd name="T27" fmla="*/ 20 h 34"/>
                  <a:gd name="T28" fmla="*/ 46 w 46"/>
                  <a:gd name="T29" fmla="*/ 15 h 34"/>
                  <a:gd name="T30" fmla="*/ 44 w 46"/>
                  <a:gd name="T31" fmla="*/ 11 h 34"/>
                  <a:gd name="T32" fmla="*/ 42 w 46"/>
                  <a:gd name="T33" fmla="*/ 9 h 34"/>
                  <a:gd name="T34" fmla="*/ 39 w 46"/>
                  <a:gd name="T35" fmla="*/ 7 h 34"/>
                  <a:gd name="T36" fmla="*/ 31 w 46"/>
                  <a:gd name="T37" fmla="*/ 4 h 34"/>
                  <a:gd name="T38" fmla="*/ 27 w 46"/>
                  <a:gd name="T39" fmla="*/ 3 h 34"/>
                  <a:gd name="T40" fmla="*/ 24 w 46"/>
                  <a:gd name="T41" fmla="*/ 1 h 34"/>
                  <a:gd name="T42" fmla="*/ 24 w 46"/>
                  <a:gd name="T43" fmla="*/ 0 h 34"/>
                  <a:gd name="T44" fmla="*/ 23 w 46"/>
                  <a:gd name="T45" fmla="*/ 1 h 34"/>
                  <a:gd name="T46" fmla="*/ 24 w 46"/>
                  <a:gd name="T47" fmla="*/ 2 h 34"/>
                  <a:gd name="T48" fmla="*/ 23 w 46"/>
                  <a:gd name="T49" fmla="*/ 2 h 34"/>
                  <a:gd name="T50" fmla="*/ 26 w 46"/>
                  <a:gd name="T51" fmla="*/ 5 h 34"/>
                  <a:gd name="T52" fmla="*/ 38 w 46"/>
                  <a:gd name="T53" fmla="*/ 9 h 34"/>
                  <a:gd name="T54" fmla="*/ 41 w 46"/>
                  <a:gd name="T55" fmla="*/ 10 h 34"/>
                  <a:gd name="T56" fmla="*/ 43 w 46"/>
                  <a:gd name="T57" fmla="*/ 13 h 34"/>
                  <a:gd name="T58" fmla="*/ 44 w 46"/>
                  <a:gd name="T59" fmla="*/ 15 h 34"/>
                  <a:gd name="T60" fmla="*/ 42 w 46"/>
                  <a:gd name="T61" fmla="*/ 19 h 34"/>
                  <a:gd name="T62" fmla="*/ 32 w 46"/>
                  <a:gd name="T63" fmla="*/ 31 h 34"/>
                  <a:gd name="T64" fmla="*/ 29 w 46"/>
                  <a:gd name="T65" fmla="*/ 32 h 34"/>
                  <a:gd name="T66" fmla="*/ 25 w 46"/>
                  <a:gd name="T67" fmla="*/ 30 h 34"/>
                  <a:gd name="T68" fmla="*/ 20 w 46"/>
                  <a:gd name="T69" fmla="*/ 26 h 34"/>
                  <a:gd name="T70" fmla="*/ 11 w 46"/>
                  <a:gd name="T71" fmla="*/ 22 h 34"/>
                  <a:gd name="T72" fmla="*/ 4 w 46"/>
                  <a:gd name="T73" fmla="*/ 20 h 34"/>
                  <a:gd name="T74" fmla="*/ 3 w 46"/>
                  <a:gd name="T75" fmla="*/ 19 h 34"/>
                  <a:gd name="T76" fmla="*/ 2 w 46"/>
                  <a:gd name="T77" fmla="*/ 18 h 34"/>
                  <a:gd name="T78" fmla="*/ 4 w 46"/>
                  <a:gd name="T79" fmla="*/ 14 h 34"/>
                  <a:gd name="T80" fmla="*/ 8 w 46"/>
                  <a:gd name="T81" fmla="*/ 11 h 34"/>
                  <a:gd name="T82" fmla="*/ 14 w 46"/>
                  <a:gd name="T83" fmla="*/ 8 h 34"/>
                  <a:gd name="T84" fmla="*/ 21 w 46"/>
                  <a:gd name="T85" fmla="*/ 4 h 34"/>
                  <a:gd name="T86" fmla="*/ 24 w 46"/>
                  <a:gd name="T87" fmla="*/ 3 h 34"/>
                  <a:gd name="T88" fmla="*/ 24 w 46"/>
                  <a:gd name="T89" fmla="*/ 2 h 34"/>
                  <a:gd name="T90" fmla="*/ 23 w 46"/>
                  <a:gd name="T91" fmla="*/ 2 h 34"/>
                  <a:gd name="T92" fmla="*/ 24 w 46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34">
                    <a:moveTo>
                      <a:pt x="24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7" y="3"/>
                      <a:pt x="13" y="6"/>
                    </a:cubicBezTo>
                    <a:cubicBezTo>
                      <a:pt x="11" y="7"/>
                      <a:pt x="8" y="8"/>
                      <a:pt x="7" y="9"/>
                    </a:cubicBezTo>
                    <a:cubicBezTo>
                      <a:pt x="5" y="11"/>
                      <a:pt x="3" y="12"/>
                      <a:pt x="2" y="14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1"/>
                      <a:pt x="2" y="21"/>
                      <a:pt x="3" y="22"/>
                    </a:cubicBezTo>
                    <a:cubicBezTo>
                      <a:pt x="5" y="22"/>
                      <a:pt x="8" y="23"/>
                      <a:pt x="11" y="24"/>
                    </a:cubicBezTo>
                    <a:cubicBezTo>
                      <a:pt x="14" y="25"/>
                      <a:pt x="17" y="26"/>
                      <a:pt x="19" y="28"/>
                    </a:cubicBezTo>
                    <a:cubicBezTo>
                      <a:pt x="20" y="29"/>
                      <a:pt x="22" y="30"/>
                      <a:pt x="23" y="32"/>
                    </a:cubicBezTo>
                    <a:cubicBezTo>
                      <a:pt x="25" y="33"/>
                      <a:pt x="27" y="34"/>
                      <a:pt x="29" y="34"/>
                    </a:cubicBezTo>
                    <a:cubicBezTo>
                      <a:pt x="31" y="34"/>
                      <a:pt x="32" y="34"/>
                      <a:pt x="33" y="33"/>
                    </a:cubicBezTo>
                    <a:cubicBezTo>
                      <a:pt x="38" y="29"/>
                      <a:pt x="41" y="24"/>
                      <a:pt x="44" y="20"/>
                    </a:cubicBezTo>
                    <a:cubicBezTo>
                      <a:pt x="45" y="18"/>
                      <a:pt x="46" y="17"/>
                      <a:pt x="46" y="15"/>
                    </a:cubicBezTo>
                    <a:cubicBezTo>
                      <a:pt x="46" y="14"/>
                      <a:pt x="45" y="13"/>
                      <a:pt x="44" y="11"/>
                    </a:cubicBezTo>
                    <a:cubicBezTo>
                      <a:pt x="43" y="10"/>
                      <a:pt x="43" y="9"/>
                      <a:pt x="42" y="9"/>
                    </a:cubicBezTo>
                    <a:cubicBezTo>
                      <a:pt x="41" y="8"/>
                      <a:pt x="40" y="7"/>
                      <a:pt x="39" y="7"/>
                    </a:cubicBezTo>
                    <a:cubicBezTo>
                      <a:pt x="37" y="6"/>
                      <a:pt x="34" y="5"/>
                      <a:pt x="31" y="4"/>
                    </a:cubicBezTo>
                    <a:cubicBezTo>
                      <a:pt x="29" y="4"/>
                      <a:pt x="28" y="3"/>
                      <a:pt x="27" y="3"/>
                    </a:cubicBezTo>
                    <a:cubicBezTo>
                      <a:pt x="26" y="2"/>
                      <a:pt x="25" y="2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5" y="4"/>
                      <a:pt x="26" y="5"/>
                    </a:cubicBezTo>
                    <a:cubicBezTo>
                      <a:pt x="30" y="6"/>
                      <a:pt x="36" y="8"/>
                      <a:pt x="38" y="9"/>
                    </a:cubicBezTo>
                    <a:cubicBezTo>
                      <a:pt x="40" y="9"/>
                      <a:pt x="40" y="10"/>
                      <a:pt x="41" y="10"/>
                    </a:cubicBezTo>
                    <a:cubicBezTo>
                      <a:pt x="41" y="11"/>
                      <a:pt x="42" y="11"/>
                      <a:pt x="43" y="13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2" y="19"/>
                    </a:cubicBezTo>
                    <a:cubicBezTo>
                      <a:pt x="40" y="22"/>
                      <a:pt x="37" y="27"/>
                      <a:pt x="32" y="31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8" y="32"/>
                      <a:pt x="26" y="31"/>
                      <a:pt x="25" y="30"/>
                    </a:cubicBezTo>
                    <a:cubicBezTo>
                      <a:pt x="23" y="29"/>
                      <a:pt x="21" y="27"/>
                      <a:pt x="20" y="26"/>
                    </a:cubicBezTo>
                    <a:cubicBezTo>
                      <a:pt x="18" y="24"/>
                      <a:pt x="15" y="23"/>
                      <a:pt x="11" y="22"/>
                    </a:cubicBezTo>
                    <a:cubicBezTo>
                      <a:pt x="8" y="21"/>
                      <a:pt x="5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4"/>
                    </a:cubicBezTo>
                    <a:cubicBezTo>
                      <a:pt x="4" y="13"/>
                      <a:pt x="6" y="12"/>
                      <a:pt x="8" y="11"/>
                    </a:cubicBezTo>
                    <a:cubicBezTo>
                      <a:pt x="9" y="10"/>
                      <a:pt x="12" y="9"/>
                      <a:pt x="14" y="8"/>
                    </a:cubicBezTo>
                    <a:cubicBezTo>
                      <a:pt x="16" y="6"/>
                      <a:pt x="19" y="5"/>
                      <a:pt x="21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6" name="Freeform 110"/>
              <p:cNvSpPr>
                <a:spLocks/>
              </p:cNvSpPr>
              <p:nvPr/>
            </p:nvSpPr>
            <p:spPr bwMode="auto">
              <a:xfrm>
                <a:off x="1581588" y="5147776"/>
                <a:ext cx="53975" cy="33338"/>
              </a:xfrm>
              <a:custGeom>
                <a:avLst/>
                <a:gdLst>
                  <a:gd name="T0" fmla="*/ 21 w 33"/>
                  <a:gd name="T1" fmla="*/ 1 h 21"/>
                  <a:gd name="T2" fmla="*/ 21 w 33"/>
                  <a:gd name="T3" fmla="*/ 0 h 21"/>
                  <a:gd name="T4" fmla="*/ 12 w 33"/>
                  <a:gd name="T5" fmla="*/ 4 h 21"/>
                  <a:gd name="T6" fmla="*/ 1 w 33"/>
                  <a:gd name="T7" fmla="*/ 12 h 21"/>
                  <a:gd name="T8" fmla="*/ 0 w 33"/>
                  <a:gd name="T9" fmla="*/ 16 h 21"/>
                  <a:gd name="T10" fmla="*/ 3 w 33"/>
                  <a:gd name="T11" fmla="*/ 20 h 21"/>
                  <a:gd name="T12" fmla="*/ 6 w 33"/>
                  <a:gd name="T13" fmla="*/ 21 h 21"/>
                  <a:gd name="T14" fmla="*/ 10 w 33"/>
                  <a:gd name="T15" fmla="*/ 19 h 21"/>
                  <a:gd name="T16" fmla="*/ 15 w 33"/>
                  <a:gd name="T17" fmla="*/ 17 h 21"/>
                  <a:gd name="T18" fmla="*/ 23 w 33"/>
                  <a:gd name="T19" fmla="*/ 12 h 21"/>
                  <a:gd name="T20" fmla="*/ 28 w 33"/>
                  <a:gd name="T21" fmla="*/ 10 h 21"/>
                  <a:gd name="T22" fmla="*/ 29 w 33"/>
                  <a:gd name="T23" fmla="*/ 10 h 21"/>
                  <a:gd name="T24" fmla="*/ 29 w 33"/>
                  <a:gd name="T25" fmla="*/ 10 h 21"/>
                  <a:gd name="T26" fmla="*/ 32 w 33"/>
                  <a:gd name="T27" fmla="*/ 9 h 21"/>
                  <a:gd name="T28" fmla="*/ 33 w 33"/>
                  <a:gd name="T29" fmla="*/ 7 h 21"/>
                  <a:gd name="T30" fmla="*/ 31 w 33"/>
                  <a:gd name="T31" fmla="*/ 5 h 21"/>
                  <a:gd name="T32" fmla="*/ 25 w 33"/>
                  <a:gd name="T33" fmla="*/ 2 h 21"/>
                  <a:gd name="T34" fmla="*/ 22 w 33"/>
                  <a:gd name="T35" fmla="*/ 0 h 21"/>
                  <a:gd name="T36" fmla="*/ 21 w 33"/>
                  <a:gd name="T37" fmla="*/ 0 h 21"/>
                  <a:gd name="T38" fmla="*/ 21 w 33"/>
                  <a:gd name="T39" fmla="*/ 0 h 21"/>
                  <a:gd name="T40" fmla="*/ 21 w 33"/>
                  <a:gd name="T41" fmla="*/ 1 h 21"/>
                  <a:gd name="T42" fmla="*/ 21 w 33"/>
                  <a:gd name="T43" fmla="*/ 2 h 21"/>
                  <a:gd name="T44" fmla="*/ 30 w 33"/>
                  <a:gd name="T45" fmla="*/ 6 h 21"/>
                  <a:gd name="T46" fmla="*/ 31 w 33"/>
                  <a:gd name="T47" fmla="*/ 7 h 21"/>
                  <a:gd name="T48" fmla="*/ 30 w 33"/>
                  <a:gd name="T49" fmla="*/ 8 h 21"/>
                  <a:gd name="T50" fmla="*/ 29 w 33"/>
                  <a:gd name="T51" fmla="*/ 8 h 21"/>
                  <a:gd name="T52" fmla="*/ 29 w 33"/>
                  <a:gd name="T53" fmla="*/ 8 h 21"/>
                  <a:gd name="T54" fmla="*/ 28 w 33"/>
                  <a:gd name="T55" fmla="*/ 8 h 21"/>
                  <a:gd name="T56" fmla="*/ 22 w 33"/>
                  <a:gd name="T57" fmla="*/ 10 h 21"/>
                  <a:gd name="T58" fmla="*/ 14 w 33"/>
                  <a:gd name="T59" fmla="*/ 15 h 21"/>
                  <a:gd name="T60" fmla="*/ 9 w 33"/>
                  <a:gd name="T61" fmla="*/ 18 h 21"/>
                  <a:gd name="T62" fmla="*/ 6 w 33"/>
                  <a:gd name="T63" fmla="*/ 19 h 21"/>
                  <a:gd name="T64" fmla="*/ 4 w 33"/>
                  <a:gd name="T65" fmla="*/ 18 h 21"/>
                  <a:gd name="T66" fmla="*/ 2 w 33"/>
                  <a:gd name="T67" fmla="*/ 16 h 21"/>
                  <a:gd name="T68" fmla="*/ 3 w 33"/>
                  <a:gd name="T69" fmla="*/ 14 h 21"/>
                  <a:gd name="T70" fmla="*/ 13 w 33"/>
                  <a:gd name="T71" fmla="*/ 6 h 21"/>
                  <a:gd name="T72" fmla="*/ 19 w 33"/>
                  <a:gd name="T73" fmla="*/ 3 h 21"/>
                  <a:gd name="T74" fmla="*/ 21 w 33"/>
                  <a:gd name="T75" fmla="*/ 2 h 21"/>
                  <a:gd name="T76" fmla="*/ 21 w 33"/>
                  <a:gd name="T77" fmla="*/ 2 h 21"/>
                  <a:gd name="T78" fmla="*/ 21 w 33"/>
                  <a:gd name="T79" fmla="*/ 1 h 21"/>
                  <a:gd name="T80" fmla="*/ 21 w 33"/>
                  <a:gd name="T81" fmla="*/ 2 h 21"/>
                  <a:gd name="T82" fmla="*/ 21 w 33"/>
                  <a:gd name="T8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21">
                    <a:moveTo>
                      <a:pt x="21" y="1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16" y="1"/>
                      <a:pt x="12" y="4"/>
                    </a:cubicBezTo>
                    <a:cubicBezTo>
                      <a:pt x="7" y="7"/>
                      <a:pt x="3" y="10"/>
                      <a:pt x="1" y="12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0" y="18"/>
                      <a:pt x="1" y="19"/>
                      <a:pt x="3" y="20"/>
                    </a:cubicBezTo>
                    <a:cubicBezTo>
                      <a:pt x="4" y="20"/>
                      <a:pt x="5" y="21"/>
                      <a:pt x="6" y="21"/>
                    </a:cubicBezTo>
                    <a:cubicBezTo>
                      <a:pt x="7" y="21"/>
                      <a:pt x="8" y="20"/>
                      <a:pt x="10" y="19"/>
                    </a:cubicBezTo>
                    <a:cubicBezTo>
                      <a:pt x="11" y="19"/>
                      <a:pt x="13" y="18"/>
                      <a:pt x="15" y="17"/>
                    </a:cubicBezTo>
                    <a:cubicBezTo>
                      <a:pt x="18" y="15"/>
                      <a:pt x="21" y="13"/>
                      <a:pt x="23" y="12"/>
                    </a:cubicBezTo>
                    <a:cubicBezTo>
                      <a:pt x="26" y="11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1" y="10"/>
                      <a:pt x="32" y="9"/>
                    </a:cubicBezTo>
                    <a:cubicBezTo>
                      <a:pt x="32" y="9"/>
                      <a:pt x="33" y="8"/>
                      <a:pt x="33" y="7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27" y="3"/>
                      <a:pt x="25" y="2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8" y="5"/>
                      <a:pt x="30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5" y="9"/>
                      <a:pt x="22" y="10"/>
                    </a:cubicBezTo>
                    <a:cubicBezTo>
                      <a:pt x="20" y="12"/>
                      <a:pt x="17" y="13"/>
                      <a:pt x="14" y="15"/>
                    </a:cubicBezTo>
                    <a:cubicBezTo>
                      <a:pt x="12" y="16"/>
                      <a:pt x="10" y="17"/>
                      <a:pt x="9" y="18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5" y="19"/>
                      <a:pt x="5" y="18"/>
                      <a:pt x="4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5" y="12"/>
                      <a:pt x="9" y="9"/>
                      <a:pt x="13" y="6"/>
                    </a:cubicBezTo>
                    <a:cubicBezTo>
                      <a:pt x="15" y="4"/>
                      <a:pt x="17" y="3"/>
                      <a:pt x="19" y="3"/>
                    </a:cubicBezTo>
                    <a:cubicBezTo>
                      <a:pt x="19" y="3"/>
                      <a:pt x="20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7" name="Freeform 111"/>
              <p:cNvSpPr>
                <a:spLocks/>
              </p:cNvSpPr>
              <p:nvPr/>
            </p:nvSpPr>
            <p:spPr bwMode="auto">
              <a:xfrm>
                <a:off x="1568888" y="5174763"/>
                <a:ext cx="44450" cy="33338"/>
              </a:xfrm>
              <a:custGeom>
                <a:avLst/>
                <a:gdLst>
                  <a:gd name="T0" fmla="*/ 9 w 27"/>
                  <a:gd name="T1" fmla="*/ 0 h 21"/>
                  <a:gd name="T2" fmla="*/ 3 w 27"/>
                  <a:gd name="T3" fmla="*/ 5 h 21"/>
                  <a:gd name="T4" fmla="*/ 0 w 27"/>
                  <a:gd name="T5" fmla="*/ 13 h 21"/>
                  <a:gd name="T6" fmla="*/ 2 w 27"/>
                  <a:gd name="T7" fmla="*/ 15 h 21"/>
                  <a:gd name="T8" fmla="*/ 14 w 27"/>
                  <a:gd name="T9" fmla="*/ 21 h 21"/>
                  <a:gd name="T10" fmla="*/ 23 w 27"/>
                  <a:gd name="T11" fmla="*/ 18 h 21"/>
                  <a:gd name="T12" fmla="*/ 26 w 27"/>
                  <a:gd name="T13" fmla="*/ 15 h 21"/>
                  <a:gd name="T14" fmla="*/ 27 w 27"/>
                  <a:gd name="T15" fmla="*/ 14 h 21"/>
                  <a:gd name="T16" fmla="*/ 27 w 27"/>
                  <a:gd name="T17" fmla="*/ 14 h 21"/>
                  <a:gd name="T18" fmla="*/ 26 w 27"/>
                  <a:gd name="T19" fmla="*/ 13 h 21"/>
                  <a:gd name="T20" fmla="*/ 26 w 27"/>
                  <a:gd name="T21" fmla="*/ 13 h 21"/>
                  <a:gd name="T22" fmla="*/ 26 w 27"/>
                  <a:gd name="T23" fmla="*/ 14 h 21"/>
                  <a:gd name="T24" fmla="*/ 26 w 27"/>
                  <a:gd name="T25" fmla="*/ 13 h 21"/>
                  <a:gd name="T26" fmla="*/ 26 w 27"/>
                  <a:gd name="T27" fmla="*/ 13 h 21"/>
                  <a:gd name="T28" fmla="*/ 26 w 27"/>
                  <a:gd name="T29" fmla="*/ 13 h 21"/>
                  <a:gd name="T30" fmla="*/ 20 w 27"/>
                  <a:gd name="T31" fmla="*/ 5 h 21"/>
                  <a:gd name="T32" fmla="*/ 10 w 27"/>
                  <a:gd name="T33" fmla="*/ 0 h 21"/>
                  <a:gd name="T34" fmla="*/ 9 w 27"/>
                  <a:gd name="T35" fmla="*/ 0 h 21"/>
                  <a:gd name="T36" fmla="*/ 10 w 27"/>
                  <a:gd name="T37" fmla="*/ 2 h 21"/>
                  <a:gd name="T38" fmla="*/ 15 w 27"/>
                  <a:gd name="T39" fmla="*/ 4 h 21"/>
                  <a:gd name="T40" fmla="*/ 22 w 27"/>
                  <a:gd name="T41" fmla="*/ 12 h 21"/>
                  <a:gd name="T42" fmla="*/ 25 w 27"/>
                  <a:gd name="T43" fmla="*/ 14 h 21"/>
                  <a:gd name="T44" fmla="*/ 25 w 27"/>
                  <a:gd name="T45" fmla="*/ 15 h 21"/>
                  <a:gd name="T46" fmla="*/ 26 w 27"/>
                  <a:gd name="T47" fmla="*/ 14 h 21"/>
                  <a:gd name="T48" fmla="*/ 26 w 27"/>
                  <a:gd name="T49" fmla="*/ 15 h 21"/>
                  <a:gd name="T50" fmla="*/ 25 w 27"/>
                  <a:gd name="T51" fmla="*/ 15 h 21"/>
                  <a:gd name="T52" fmla="*/ 25 w 27"/>
                  <a:gd name="T53" fmla="*/ 14 h 21"/>
                  <a:gd name="T54" fmla="*/ 26 w 27"/>
                  <a:gd name="T55" fmla="*/ 14 h 21"/>
                  <a:gd name="T56" fmla="*/ 26 w 27"/>
                  <a:gd name="T57" fmla="*/ 14 h 21"/>
                  <a:gd name="T58" fmla="*/ 25 w 27"/>
                  <a:gd name="T59" fmla="*/ 14 h 21"/>
                  <a:gd name="T60" fmla="*/ 25 w 27"/>
                  <a:gd name="T61" fmla="*/ 13 h 21"/>
                  <a:gd name="T62" fmla="*/ 25 w 27"/>
                  <a:gd name="T63" fmla="*/ 13 h 21"/>
                  <a:gd name="T64" fmla="*/ 26 w 27"/>
                  <a:gd name="T65" fmla="*/ 14 h 21"/>
                  <a:gd name="T66" fmla="*/ 24 w 27"/>
                  <a:gd name="T67" fmla="*/ 14 h 21"/>
                  <a:gd name="T68" fmla="*/ 15 w 27"/>
                  <a:gd name="T69" fmla="*/ 19 h 21"/>
                  <a:gd name="T70" fmla="*/ 8 w 27"/>
                  <a:gd name="T71" fmla="*/ 16 h 21"/>
                  <a:gd name="T72" fmla="*/ 2 w 27"/>
                  <a:gd name="T73" fmla="*/ 13 h 21"/>
                  <a:gd name="T74" fmla="*/ 2 w 27"/>
                  <a:gd name="T75" fmla="*/ 13 h 21"/>
                  <a:gd name="T76" fmla="*/ 2 w 27"/>
                  <a:gd name="T77" fmla="*/ 13 h 21"/>
                  <a:gd name="T78" fmla="*/ 2 w 27"/>
                  <a:gd name="T79" fmla="*/ 13 h 21"/>
                  <a:gd name="T80" fmla="*/ 2 w 27"/>
                  <a:gd name="T81" fmla="*/ 13 h 21"/>
                  <a:gd name="T82" fmla="*/ 2 w 27"/>
                  <a:gd name="T83" fmla="*/ 13 h 21"/>
                  <a:gd name="T84" fmla="*/ 2 w 27"/>
                  <a:gd name="T85" fmla="*/ 13 h 21"/>
                  <a:gd name="T86" fmla="*/ 3 w 27"/>
                  <a:gd name="T87" fmla="*/ 10 h 21"/>
                  <a:gd name="T88" fmla="*/ 7 w 27"/>
                  <a:gd name="T89" fmla="*/ 4 h 21"/>
                  <a:gd name="T90" fmla="*/ 10 w 27"/>
                  <a:gd name="T91" fmla="*/ 1 h 21"/>
                  <a:gd name="T92" fmla="*/ 10 w 27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1">
                    <a:moveTo>
                      <a:pt x="1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7"/>
                      <a:pt x="1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4" y="16"/>
                    </a:cubicBezTo>
                    <a:cubicBezTo>
                      <a:pt x="6" y="17"/>
                      <a:pt x="10" y="20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1"/>
                      <a:pt x="20" y="19"/>
                      <a:pt x="23" y="18"/>
                    </a:cubicBezTo>
                    <a:cubicBezTo>
                      <a:pt x="24" y="17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4" y="10"/>
                    </a:cubicBezTo>
                    <a:cubicBezTo>
                      <a:pt x="22" y="9"/>
                      <a:pt x="21" y="7"/>
                      <a:pt x="20" y="5"/>
                    </a:cubicBezTo>
                    <a:cubicBezTo>
                      <a:pt x="19" y="3"/>
                      <a:pt x="16" y="2"/>
                      <a:pt x="14" y="1"/>
                    </a:cubicBezTo>
                    <a:cubicBezTo>
                      <a:pt x="12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3"/>
                    </a:cubicBezTo>
                    <a:cubicBezTo>
                      <a:pt x="12" y="3"/>
                      <a:pt x="13" y="3"/>
                      <a:pt x="15" y="4"/>
                    </a:cubicBezTo>
                    <a:cubicBezTo>
                      <a:pt x="16" y="5"/>
                      <a:pt x="18" y="5"/>
                      <a:pt x="18" y="6"/>
                    </a:cubicBezTo>
                    <a:cubicBezTo>
                      <a:pt x="19" y="8"/>
                      <a:pt x="21" y="10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5"/>
                      <a:pt x="21" y="16"/>
                      <a:pt x="19" y="17"/>
                    </a:cubicBezTo>
                    <a:cubicBezTo>
                      <a:pt x="18" y="18"/>
                      <a:pt x="16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9"/>
                      <a:pt x="10" y="17"/>
                      <a:pt x="8" y="16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4" y="8"/>
                      <a:pt x="4" y="7"/>
                      <a:pt x="5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8" name="Freeform 112"/>
              <p:cNvSpPr>
                <a:spLocks/>
              </p:cNvSpPr>
              <p:nvPr/>
            </p:nvSpPr>
            <p:spPr bwMode="auto">
              <a:xfrm>
                <a:off x="1483163" y="5189051"/>
                <a:ext cx="87313" cy="77788"/>
              </a:xfrm>
              <a:custGeom>
                <a:avLst/>
                <a:gdLst>
                  <a:gd name="T0" fmla="*/ 55 w 55"/>
                  <a:gd name="T1" fmla="*/ 5 h 48"/>
                  <a:gd name="T2" fmla="*/ 45 w 55"/>
                  <a:gd name="T3" fmla="*/ 5 h 48"/>
                  <a:gd name="T4" fmla="*/ 26 w 55"/>
                  <a:gd name="T5" fmla="*/ 21 h 48"/>
                  <a:gd name="T6" fmla="*/ 8 w 55"/>
                  <a:gd name="T7" fmla="*/ 34 h 48"/>
                  <a:gd name="T8" fmla="*/ 1 w 55"/>
                  <a:gd name="T9" fmla="*/ 38 h 48"/>
                  <a:gd name="T10" fmla="*/ 4 w 55"/>
                  <a:gd name="T11" fmla="*/ 46 h 48"/>
                  <a:gd name="T12" fmla="*/ 20 w 55"/>
                  <a:gd name="T13" fmla="*/ 44 h 48"/>
                  <a:gd name="T14" fmla="*/ 42 w 55"/>
                  <a:gd name="T15" fmla="*/ 27 h 48"/>
                  <a:gd name="T16" fmla="*/ 53 w 55"/>
                  <a:gd name="T17" fmla="*/ 16 h 48"/>
                  <a:gd name="T18" fmla="*/ 55 w 55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8">
                    <a:moveTo>
                      <a:pt x="55" y="5"/>
                    </a:moveTo>
                    <a:cubicBezTo>
                      <a:pt x="55" y="5"/>
                      <a:pt x="47" y="0"/>
                      <a:pt x="45" y="5"/>
                    </a:cubicBezTo>
                    <a:cubicBezTo>
                      <a:pt x="43" y="9"/>
                      <a:pt x="32" y="17"/>
                      <a:pt x="26" y="21"/>
                    </a:cubicBezTo>
                    <a:cubicBezTo>
                      <a:pt x="20" y="25"/>
                      <a:pt x="12" y="32"/>
                      <a:pt x="8" y="34"/>
                    </a:cubicBezTo>
                    <a:cubicBezTo>
                      <a:pt x="3" y="35"/>
                      <a:pt x="1" y="36"/>
                      <a:pt x="1" y="38"/>
                    </a:cubicBezTo>
                    <a:cubicBezTo>
                      <a:pt x="0" y="40"/>
                      <a:pt x="4" y="46"/>
                      <a:pt x="4" y="46"/>
                    </a:cubicBezTo>
                    <a:cubicBezTo>
                      <a:pt x="4" y="46"/>
                      <a:pt x="14" y="48"/>
                      <a:pt x="20" y="44"/>
                    </a:cubicBezTo>
                    <a:cubicBezTo>
                      <a:pt x="25" y="40"/>
                      <a:pt x="37" y="32"/>
                      <a:pt x="42" y="27"/>
                    </a:cubicBezTo>
                    <a:cubicBezTo>
                      <a:pt x="47" y="22"/>
                      <a:pt x="52" y="17"/>
                      <a:pt x="53" y="16"/>
                    </a:cubicBezTo>
                    <a:cubicBezTo>
                      <a:pt x="55" y="14"/>
                      <a:pt x="55" y="5"/>
                      <a:pt x="5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59" name="Freeform 113"/>
              <p:cNvSpPr>
                <a:spLocks/>
              </p:cNvSpPr>
              <p:nvPr/>
            </p:nvSpPr>
            <p:spPr bwMode="auto">
              <a:xfrm>
                <a:off x="1483163" y="5192226"/>
                <a:ext cx="88900" cy="74613"/>
              </a:xfrm>
              <a:custGeom>
                <a:avLst/>
                <a:gdLst>
                  <a:gd name="T0" fmla="*/ 55 w 56"/>
                  <a:gd name="T1" fmla="*/ 3 h 46"/>
                  <a:gd name="T2" fmla="*/ 56 w 56"/>
                  <a:gd name="T3" fmla="*/ 2 h 46"/>
                  <a:gd name="T4" fmla="*/ 49 w 56"/>
                  <a:gd name="T5" fmla="*/ 0 h 46"/>
                  <a:gd name="T6" fmla="*/ 46 w 56"/>
                  <a:gd name="T7" fmla="*/ 0 h 46"/>
                  <a:gd name="T8" fmla="*/ 45 w 56"/>
                  <a:gd name="T9" fmla="*/ 2 h 46"/>
                  <a:gd name="T10" fmla="*/ 37 w 56"/>
                  <a:gd name="T11" fmla="*/ 11 h 46"/>
                  <a:gd name="T12" fmla="*/ 25 w 56"/>
                  <a:gd name="T13" fmla="*/ 18 h 46"/>
                  <a:gd name="T14" fmla="*/ 16 w 56"/>
                  <a:gd name="T15" fmla="*/ 25 h 46"/>
                  <a:gd name="T16" fmla="*/ 8 w 56"/>
                  <a:gd name="T17" fmla="*/ 31 h 46"/>
                  <a:gd name="T18" fmla="*/ 2 w 56"/>
                  <a:gd name="T19" fmla="*/ 33 h 46"/>
                  <a:gd name="T20" fmla="*/ 0 w 56"/>
                  <a:gd name="T21" fmla="*/ 36 h 46"/>
                  <a:gd name="T22" fmla="*/ 0 w 56"/>
                  <a:gd name="T23" fmla="*/ 36 h 46"/>
                  <a:gd name="T24" fmla="*/ 0 w 56"/>
                  <a:gd name="T25" fmla="*/ 39 h 46"/>
                  <a:gd name="T26" fmla="*/ 3 w 56"/>
                  <a:gd name="T27" fmla="*/ 45 h 46"/>
                  <a:gd name="T28" fmla="*/ 3 w 56"/>
                  <a:gd name="T29" fmla="*/ 45 h 46"/>
                  <a:gd name="T30" fmla="*/ 4 w 56"/>
                  <a:gd name="T31" fmla="*/ 45 h 46"/>
                  <a:gd name="T32" fmla="*/ 8 w 56"/>
                  <a:gd name="T33" fmla="*/ 46 h 46"/>
                  <a:gd name="T34" fmla="*/ 20 w 56"/>
                  <a:gd name="T35" fmla="*/ 43 h 46"/>
                  <a:gd name="T36" fmla="*/ 42 w 56"/>
                  <a:gd name="T37" fmla="*/ 26 h 46"/>
                  <a:gd name="T38" fmla="*/ 54 w 56"/>
                  <a:gd name="T39" fmla="*/ 14 h 46"/>
                  <a:gd name="T40" fmla="*/ 55 w 56"/>
                  <a:gd name="T41" fmla="*/ 12 h 46"/>
                  <a:gd name="T42" fmla="*/ 56 w 56"/>
                  <a:gd name="T43" fmla="*/ 3 h 46"/>
                  <a:gd name="T44" fmla="*/ 56 w 56"/>
                  <a:gd name="T45" fmla="*/ 2 h 46"/>
                  <a:gd name="T46" fmla="*/ 56 w 56"/>
                  <a:gd name="T47" fmla="*/ 2 h 46"/>
                  <a:gd name="T48" fmla="*/ 55 w 56"/>
                  <a:gd name="T49" fmla="*/ 3 h 46"/>
                  <a:gd name="T50" fmla="*/ 54 w 56"/>
                  <a:gd name="T51" fmla="*/ 3 h 46"/>
                  <a:gd name="T52" fmla="*/ 54 w 56"/>
                  <a:gd name="T53" fmla="*/ 8 h 46"/>
                  <a:gd name="T54" fmla="*/ 53 w 56"/>
                  <a:gd name="T55" fmla="*/ 11 h 46"/>
                  <a:gd name="T56" fmla="*/ 53 w 56"/>
                  <a:gd name="T57" fmla="*/ 12 h 46"/>
                  <a:gd name="T58" fmla="*/ 53 w 56"/>
                  <a:gd name="T59" fmla="*/ 13 h 46"/>
                  <a:gd name="T60" fmla="*/ 53 w 56"/>
                  <a:gd name="T61" fmla="*/ 13 h 46"/>
                  <a:gd name="T62" fmla="*/ 41 w 56"/>
                  <a:gd name="T63" fmla="*/ 24 h 46"/>
                  <a:gd name="T64" fmla="*/ 19 w 56"/>
                  <a:gd name="T65" fmla="*/ 41 h 46"/>
                  <a:gd name="T66" fmla="*/ 8 w 56"/>
                  <a:gd name="T67" fmla="*/ 44 h 46"/>
                  <a:gd name="T68" fmla="*/ 5 w 56"/>
                  <a:gd name="T69" fmla="*/ 44 h 46"/>
                  <a:gd name="T70" fmla="*/ 4 w 56"/>
                  <a:gd name="T71" fmla="*/ 43 h 46"/>
                  <a:gd name="T72" fmla="*/ 4 w 56"/>
                  <a:gd name="T73" fmla="*/ 44 h 46"/>
                  <a:gd name="T74" fmla="*/ 5 w 56"/>
                  <a:gd name="T75" fmla="*/ 44 h 46"/>
                  <a:gd name="T76" fmla="*/ 3 w 56"/>
                  <a:gd name="T77" fmla="*/ 41 h 46"/>
                  <a:gd name="T78" fmla="*/ 2 w 56"/>
                  <a:gd name="T79" fmla="*/ 38 h 46"/>
                  <a:gd name="T80" fmla="*/ 2 w 56"/>
                  <a:gd name="T81" fmla="*/ 36 h 46"/>
                  <a:gd name="T82" fmla="*/ 2 w 56"/>
                  <a:gd name="T83" fmla="*/ 36 h 46"/>
                  <a:gd name="T84" fmla="*/ 3 w 56"/>
                  <a:gd name="T85" fmla="*/ 34 h 46"/>
                  <a:gd name="T86" fmla="*/ 8 w 56"/>
                  <a:gd name="T87" fmla="*/ 32 h 46"/>
                  <a:gd name="T88" fmla="*/ 17 w 56"/>
                  <a:gd name="T89" fmla="*/ 27 h 46"/>
                  <a:gd name="T90" fmla="*/ 26 w 56"/>
                  <a:gd name="T91" fmla="*/ 20 h 46"/>
                  <a:gd name="T92" fmla="*/ 38 w 56"/>
                  <a:gd name="T93" fmla="*/ 12 h 46"/>
                  <a:gd name="T94" fmla="*/ 46 w 56"/>
                  <a:gd name="T95" fmla="*/ 3 h 46"/>
                  <a:gd name="T96" fmla="*/ 47 w 56"/>
                  <a:gd name="T97" fmla="*/ 2 h 46"/>
                  <a:gd name="T98" fmla="*/ 49 w 56"/>
                  <a:gd name="T99" fmla="*/ 2 h 46"/>
                  <a:gd name="T100" fmla="*/ 53 w 56"/>
                  <a:gd name="T101" fmla="*/ 3 h 46"/>
                  <a:gd name="T102" fmla="*/ 54 w 56"/>
                  <a:gd name="T103" fmla="*/ 3 h 46"/>
                  <a:gd name="T104" fmla="*/ 55 w 56"/>
                  <a:gd name="T105" fmla="*/ 4 h 46"/>
                  <a:gd name="T106" fmla="*/ 55 w 56"/>
                  <a:gd name="T107" fmla="*/ 3 h 46"/>
                  <a:gd name="T108" fmla="*/ 54 w 56"/>
                  <a:gd name="T109" fmla="*/ 3 h 46"/>
                  <a:gd name="T110" fmla="*/ 55 w 56"/>
                  <a:gd name="T111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46">
                    <a:moveTo>
                      <a:pt x="55" y="3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2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6" y="1"/>
                      <a:pt x="45" y="1"/>
                      <a:pt x="45" y="2"/>
                    </a:cubicBezTo>
                    <a:cubicBezTo>
                      <a:pt x="44" y="4"/>
                      <a:pt x="40" y="8"/>
                      <a:pt x="37" y="11"/>
                    </a:cubicBezTo>
                    <a:cubicBezTo>
                      <a:pt x="33" y="14"/>
                      <a:pt x="28" y="16"/>
                      <a:pt x="25" y="18"/>
                    </a:cubicBezTo>
                    <a:cubicBezTo>
                      <a:pt x="22" y="20"/>
                      <a:pt x="19" y="23"/>
                      <a:pt x="16" y="25"/>
                    </a:cubicBezTo>
                    <a:cubicBezTo>
                      <a:pt x="13" y="28"/>
                      <a:pt x="10" y="30"/>
                      <a:pt x="8" y="31"/>
                    </a:cubicBezTo>
                    <a:cubicBezTo>
                      <a:pt x="5" y="31"/>
                      <a:pt x="3" y="32"/>
                      <a:pt x="2" y="33"/>
                    </a:cubicBezTo>
                    <a:cubicBezTo>
                      <a:pt x="1" y="33"/>
                      <a:pt x="0" y="3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1" y="41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6" y="46"/>
                      <a:pt x="8" y="46"/>
                    </a:cubicBezTo>
                    <a:cubicBezTo>
                      <a:pt x="12" y="46"/>
                      <a:pt x="17" y="45"/>
                      <a:pt x="20" y="43"/>
                    </a:cubicBezTo>
                    <a:cubicBezTo>
                      <a:pt x="26" y="39"/>
                      <a:pt x="37" y="31"/>
                      <a:pt x="42" y="26"/>
                    </a:cubicBezTo>
                    <a:cubicBezTo>
                      <a:pt x="47" y="21"/>
                      <a:pt x="53" y="16"/>
                      <a:pt x="54" y="14"/>
                    </a:cubicBezTo>
                    <a:cubicBezTo>
                      <a:pt x="55" y="14"/>
                      <a:pt x="55" y="13"/>
                      <a:pt x="55" y="12"/>
                    </a:cubicBezTo>
                    <a:cubicBezTo>
                      <a:pt x="56" y="8"/>
                      <a:pt x="56" y="3"/>
                      <a:pt x="56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5"/>
                      <a:pt x="54" y="8"/>
                    </a:cubicBezTo>
                    <a:cubicBezTo>
                      <a:pt x="54" y="9"/>
                      <a:pt x="54" y="10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1" y="14"/>
                      <a:pt x="46" y="19"/>
                      <a:pt x="41" y="24"/>
                    </a:cubicBezTo>
                    <a:cubicBezTo>
                      <a:pt x="36" y="29"/>
                      <a:pt x="24" y="37"/>
                      <a:pt x="19" y="41"/>
                    </a:cubicBezTo>
                    <a:cubicBezTo>
                      <a:pt x="16" y="43"/>
                      <a:pt x="12" y="44"/>
                      <a:pt x="8" y="44"/>
                    </a:cubicBezTo>
                    <a:cubicBezTo>
                      <a:pt x="7" y="44"/>
                      <a:pt x="6" y="44"/>
                      <a:pt x="5" y="44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4" y="42"/>
                      <a:pt x="3" y="41"/>
                    </a:cubicBezTo>
                    <a:cubicBezTo>
                      <a:pt x="3" y="40"/>
                      <a:pt x="3" y="39"/>
                      <a:pt x="2" y="38"/>
                    </a:cubicBezTo>
                    <a:cubicBezTo>
                      <a:pt x="2" y="37"/>
                      <a:pt x="2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5"/>
                      <a:pt x="3" y="34"/>
                    </a:cubicBezTo>
                    <a:cubicBezTo>
                      <a:pt x="4" y="34"/>
                      <a:pt x="6" y="33"/>
                      <a:pt x="8" y="32"/>
                    </a:cubicBezTo>
                    <a:cubicBezTo>
                      <a:pt x="11" y="32"/>
                      <a:pt x="14" y="29"/>
                      <a:pt x="17" y="27"/>
                    </a:cubicBezTo>
                    <a:cubicBezTo>
                      <a:pt x="20" y="24"/>
                      <a:pt x="24" y="22"/>
                      <a:pt x="26" y="20"/>
                    </a:cubicBezTo>
                    <a:cubicBezTo>
                      <a:pt x="29" y="18"/>
                      <a:pt x="34" y="15"/>
                      <a:pt x="38" y="12"/>
                    </a:cubicBezTo>
                    <a:cubicBezTo>
                      <a:pt x="42" y="9"/>
                      <a:pt x="45" y="6"/>
                      <a:pt x="46" y="3"/>
                    </a:cubicBezTo>
                    <a:cubicBezTo>
                      <a:pt x="47" y="3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2"/>
                    </a:cubicBezTo>
                    <a:cubicBezTo>
                      <a:pt x="50" y="2"/>
                      <a:pt x="52" y="2"/>
                      <a:pt x="53" y="3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4" y="3"/>
                    </a:cubicBez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0" name="Freeform 114"/>
              <p:cNvSpPr>
                <a:spLocks/>
              </p:cNvSpPr>
              <p:nvPr/>
            </p:nvSpPr>
            <p:spPr bwMode="auto">
              <a:xfrm>
                <a:off x="1443476" y="5252551"/>
                <a:ext cx="46038" cy="57150"/>
              </a:xfrm>
              <a:custGeom>
                <a:avLst/>
                <a:gdLst>
                  <a:gd name="T0" fmla="*/ 26 w 29"/>
                  <a:gd name="T1" fmla="*/ 0 h 36"/>
                  <a:gd name="T2" fmla="*/ 15 w 29"/>
                  <a:gd name="T3" fmla="*/ 5 h 36"/>
                  <a:gd name="T4" fmla="*/ 9 w 29"/>
                  <a:gd name="T5" fmla="*/ 13 h 36"/>
                  <a:gd name="T6" fmla="*/ 1 w 29"/>
                  <a:gd name="T7" fmla="*/ 21 h 36"/>
                  <a:gd name="T8" fmla="*/ 2 w 29"/>
                  <a:gd name="T9" fmla="*/ 29 h 36"/>
                  <a:gd name="T10" fmla="*/ 10 w 29"/>
                  <a:gd name="T11" fmla="*/ 31 h 36"/>
                  <a:gd name="T12" fmla="*/ 23 w 29"/>
                  <a:gd name="T13" fmla="*/ 17 h 36"/>
                  <a:gd name="T14" fmla="*/ 29 w 29"/>
                  <a:gd name="T15" fmla="*/ 7 h 36"/>
                  <a:gd name="T16" fmla="*/ 26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cubicBezTo>
                      <a:pt x="26" y="0"/>
                      <a:pt x="17" y="1"/>
                      <a:pt x="15" y="5"/>
                    </a:cubicBezTo>
                    <a:cubicBezTo>
                      <a:pt x="13" y="8"/>
                      <a:pt x="12" y="10"/>
                      <a:pt x="9" y="13"/>
                    </a:cubicBezTo>
                    <a:cubicBezTo>
                      <a:pt x="5" y="17"/>
                      <a:pt x="2" y="21"/>
                      <a:pt x="1" y="21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4" y="32"/>
                      <a:pt x="5" y="36"/>
                      <a:pt x="10" y="31"/>
                    </a:cubicBezTo>
                    <a:cubicBezTo>
                      <a:pt x="14" y="27"/>
                      <a:pt x="19" y="19"/>
                      <a:pt x="23" y="17"/>
                    </a:cubicBezTo>
                    <a:cubicBezTo>
                      <a:pt x="27" y="14"/>
                      <a:pt x="29" y="10"/>
                      <a:pt x="29" y="7"/>
                    </a:cubicBezTo>
                    <a:cubicBezTo>
                      <a:pt x="29" y="5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1" name="Freeform 115"/>
              <p:cNvSpPr>
                <a:spLocks/>
              </p:cNvSpPr>
              <p:nvPr/>
            </p:nvSpPr>
            <p:spPr bwMode="auto">
              <a:xfrm>
                <a:off x="1441888" y="5250963"/>
                <a:ext cx="49213" cy="55563"/>
              </a:xfrm>
              <a:custGeom>
                <a:avLst/>
                <a:gdLst>
                  <a:gd name="T0" fmla="*/ 27 w 31"/>
                  <a:gd name="T1" fmla="*/ 1 h 35"/>
                  <a:gd name="T2" fmla="*/ 27 w 31"/>
                  <a:gd name="T3" fmla="*/ 0 h 35"/>
                  <a:gd name="T4" fmla="*/ 22 w 31"/>
                  <a:gd name="T5" fmla="*/ 1 h 35"/>
                  <a:gd name="T6" fmla="*/ 16 w 31"/>
                  <a:gd name="T7" fmla="*/ 5 h 35"/>
                  <a:gd name="T8" fmla="*/ 9 w 31"/>
                  <a:gd name="T9" fmla="*/ 13 h 35"/>
                  <a:gd name="T10" fmla="*/ 4 w 31"/>
                  <a:gd name="T11" fmla="*/ 18 h 35"/>
                  <a:gd name="T12" fmla="*/ 2 w 31"/>
                  <a:gd name="T13" fmla="*/ 20 h 35"/>
                  <a:gd name="T14" fmla="*/ 2 w 31"/>
                  <a:gd name="T15" fmla="*/ 20 h 35"/>
                  <a:gd name="T16" fmla="*/ 1 w 31"/>
                  <a:gd name="T17" fmla="*/ 21 h 35"/>
                  <a:gd name="T18" fmla="*/ 2 w 31"/>
                  <a:gd name="T19" fmla="*/ 21 h 35"/>
                  <a:gd name="T20" fmla="*/ 2 w 31"/>
                  <a:gd name="T21" fmla="*/ 21 h 35"/>
                  <a:gd name="T22" fmla="*/ 1 w 31"/>
                  <a:gd name="T23" fmla="*/ 21 h 35"/>
                  <a:gd name="T24" fmla="*/ 2 w 31"/>
                  <a:gd name="T25" fmla="*/ 21 h 35"/>
                  <a:gd name="T26" fmla="*/ 2 w 31"/>
                  <a:gd name="T27" fmla="*/ 21 h 35"/>
                  <a:gd name="T28" fmla="*/ 1 w 31"/>
                  <a:gd name="T29" fmla="*/ 21 h 35"/>
                  <a:gd name="T30" fmla="*/ 0 w 31"/>
                  <a:gd name="T31" fmla="*/ 23 h 35"/>
                  <a:gd name="T32" fmla="*/ 2 w 31"/>
                  <a:gd name="T33" fmla="*/ 30 h 35"/>
                  <a:gd name="T34" fmla="*/ 4 w 31"/>
                  <a:gd name="T35" fmla="*/ 33 h 35"/>
                  <a:gd name="T36" fmla="*/ 7 w 31"/>
                  <a:gd name="T37" fmla="*/ 35 h 35"/>
                  <a:gd name="T38" fmla="*/ 11 w 31"/>
                  <a:gd name="T39" fmla="*/ 33 h 35"/>
                  <a:gd name="T40" fmla="*/ 18 w 31"/>
                  <a:gd name="T41" fmla="*/ 25 h 35"/>
                  <a:gd name="T42" fmla="*/ 25 w 31"/>
                  <a:gd name="T43" fmla="*/ 18 h 35"/>
                  <a:gd name="T44" fmla="*/ 31 w 31"/>
                  <a:gd name="T45" fmla="*/ 9 h 35"/>
                  <a:gd name="T46" fmla="*/ 31 w 31"/>
                  <a:gd name="T47" fmla="*/ 8 h 35"/>
                  <a:gd name="T48" fmla="*/ 28 w 31"/>
                  <a:gd name="T49" fmla="*/ 1 h 35"/>
                  <a:gd name="T50" fmla="*/ 28 w 31"/>
                  <a:gd name="T51" fmla="*/ 0 h 35"/>
                  <a:gd name="T52" fmla="*/ 27 w 31"/>
                  <a:gd name="T53" fmla="*/ 0 h 35"/>
                  <a:gd name="T54" fmla="*/ 27 w 31"/>
                  <a:gd name="T55" fmla="*/ 1 h 35"/>
                  <a:gd name="T56" fmla="*/ 26 w 31"/>
                  <a:gd name="T57" fmla="*/ 2 h 35"/>
                  <a:gd name="T58" fmla="*/ 27 w 31"/>
                  <a:gd name="T59" fmla="*/ 4 h 35"/>
                  <a:gd name="T60" fmla="*/ 29 w 31"/>
                  <a:gd name="T61" fmla="*/ 9 h 35"/>
                  <a:gd name="T62" fmla="*/ 29 w 31"/>
                  <a:gd name="T63" fmla="*/ 9 h 35"/>
                  <a:gd name="T64" fmla="*/ 24 w 31"/>
                  <a:gd name="T65" fmla="*/ 17 h 35"/>
                  <a:gd name="T66" fmla="*/ 17 w 31"/>
                  <a:gd name="T67" fmla="*/ 24 h 35"/>
                  <a:gd name="T68" fmla="*/ 10 w 31"/>
                  <a:gd name="T69" fmla="*/ 31 h 35"/>
                  <a:gd name="T70" fmla="*/ 7 w 31"/>
                  <a:gd name="T71" fmla="*/ 33 h 35"/>
                  <a:gd name="T72" fmla="*/ 6 w 31"/>
                  <a:gd name="T73" fmla="*/ 32 h 35"/>
                  <a:gd name="T74" fmla="*/ 4 w 31"/>
                  <a:gd name="T75" fmla="*/ 29 h 35"/>
                  <a:gd name="T76" fmla="*/ 2 w 31"/>
                  <a:gd name="T77" fmla="*/ 23 h 35"/>
                  <a:gd name="T78" fmla="*/ 2 w 31"/>
                  <a:gd name="T79" fmla="*/ 22 h 35"/>
                  <a:gd name="T80" fmla="*/ 2 w 31"/>
                  <a:gd name="T81" fmla="*/ 22 h 35"/>
                  <a:gd name="T82" fmla="*/ 2 w 31"/>
                  <a:gd name="T83" fmla="*/ 22 h 35"/>
                  <a:gd name="T84" fmla="*/ 2 w 31"/>
                  <a:gd name="T85" fmla="*/ 22 h 35"/>
                  <a:gd name="T86" fmla="*/ 2 w 31"/>
                  <a:gd name="T87" fmla="*/ 22 h 35"/>
                  <a:gd name="T88" fmla="*/ 2 w 31"/>
                  <a:gd name="T89" fmla="*/ 22 h 35"/>
                  <a:gd name="T90" fmla="*/ 2 w 31"/>
                  <a:gd name="T91" fmla="*/ 22 h 35"/>
                  <a:gd name="T92" fmla="*/ 2 w 31"/>
                  <a:gd name="T93" fmla="*/ 22 h 35"/>
                  <a:gd name="T94" fmla="*/ 2 w 31"/>
                  <a:gd name="T95" fmla="*/ 23 h 35"/>
                  <a:gd name="T96" fmla="*/ 2 w 31"/>
                  <a:gd name="T97" fmla="*/ 22 h 35"/>
                  <a:gd name="T98" fmla="*/ 2 w 31"/>
                  <a:gd name="T99" fmla="*/ 22 h 35"/>
                  <a:gd name="T100" fmla="*/ 2 w 31"/>
                  <a:gd name="T101" fmla="*/ 23 h 35"/>
                  <a:gd name="T102" fmla="*/ 3 w 31"/>
                  <a:gd name="T103" fmla="*/ 22 h 35"/>
                  <a:gd name="T104" fmla="*/ 6 w 31"/>
                  <a:gd name="T105" fmla="*/ 19 h 35"/>
                  <a:gd name="T106" fmla="*/ 10 w 31"/>
                  <a:gd name="T107" fmla="*/ 15 h 35"/>
                  <a:gd name="T108" fmla="*/ 17 w 31"/>
                  <a:gd name="T109" fmla="*/ 6 h 35"/>
                  <a:gd name="T110" fmla="*/ 23 w 31"/>
                  <a:gd name="T111" fmla="*/ 3 h 35"/>
                  <a:gd name="T112" fmla="*/ 26 w 31"/>
                  <a:gd name="T113" fmla="*/ 2 h 35"/>
                  <a:gd name="T114" fmla="*/ 27 w 31"/>
                  <a:gd name="T115" fmla="*/ 2 h 35"/>
                  <a:gd name="T116" fmla="*/ 27 w 31"/>
                  <a:gd name="T117" fmla="*/ 1 h 35"/>
                  <a:gd name="T118" fmla="*/ 26 w 31"/>
                  <a:gd name="T119" fmla="*/ 2 h 35"/>
                  <a:gd name="T120" fmla="*/ 27 w 31"/>
                  <a:gd name="T12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35">
                    <a:moveTo>
                      <a:pt x="27" y="1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5" y="1"/>
                      <a:pt x="22" y="1"/>
                    </a:cubicBezTo>
                    <a:cubicBezTo>
                      <a:pt x="20" y="2"/>
                      <a:pt x="17" y="3"/>
                      <a:pt x="16" y="5"/>
                    </a:cubicBezTo>
                    <a:cubicBezTo>
                      <a:pt x="14" y="9"/>
                      <a:pt x="12" y="10"/>
                      <a:pt x="9" y="13"/>
                    </a:cubicBezTo>
                    <a:cubicBezTo>
                      <a:pt x="7" y="15"/>
                      <a:pt x="5" y="17"/>
                      <a:pt x="4" y="18"/>
                    </a:cubicBezTo>
                    <a:cubicBezTo>
                      <a:pt x="3" y="19"/>
                      <a:pt x="3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3" y="31"/>
                      <a:pt x="3" y="32"/>
                      <a:pt x="4" y="33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9" y="35"/>
                      <a:pt x="10" y="34"/>
                      <a:pt x="11" y="33"/>
                    </a:cubicBezTo>
                    <a:cubicBezTo>
                      <a:pt x="13" y="30"/>
                      <a:pt x="16" y="28"/>
                      <a:pt x="18" y="25"/>
                    </a:cubicBezTo>
                    <a:cubicBezTo>
                      <a:pt x="20" y="22"/>
                      <a:pt x="23" y="20"/>
                      <a:pt x="25" y="18"/>
                    </a:cubicBezTo>
                    <a:cubicBezTo>
                      <a:pt x="29" y="16"/>
                      <a:pt x="31" y="12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5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7" y="3"/>
                      <a:pt x="27" y="4"/>
                    </a:cubicBezTo>
                    <a:cubicBezTo>
                      <a:pt x="28" y="6"/>
                      <a:pt x="29" y="7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1"/>
                      <a:pt x="27" y="15"/>
                      <a:pt x="24" y="17"/>
                    </a:cubicBezTo>
                    <a:cubicBezTo>
                      <a:pt x="21" y="18"/>
                      <a:pt x="19" y="21"/>
                      <a:pt x="17" y="24"/>
                    </a:cubicBezTo>
                    <a:cubicBezTo>
                      <a:pt x="14" y="26"/>
                      <a:pt x="12" y="29"/>
                      <a:pt x="10" y="31"/>
                    </a:cubicBezTo>
                    <a:cubicBezTo>
                      <a:pt x="9" y="33"/>
                      <a:pt x="8" y="33"/>
                      <a:pt x="7" y="33"/>
                    </a:cubicBezTo>
                    <a:cubicBezTo>
                      <a:pt x="7" y="33"/>
                      <a:pt x="6" y="33"/>
                      <a:pt x="6" y="32"/>
                    </a:cubicBezTo>
                    <a:cubicBezTo>
                      <a:pt x="5" y="31"/>
                      <a:pt x="4" y="30"/>
                      <a:pt x="4" y="29"/>
                    </a:cubicBezTo>
                    <a:cubicBezTo>
                      <a:pt x="3" y="27"/>
                      <a:pt x="2" y="24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2"/>
                      <a:pt x="5" y="21"/>
                      <a:pt x="6" y="19"/>
                    </a:cubicBezTo>
                    <a:cubicBezTo>
                      <a:pt x="7" y="18"/>
                      <a:pt x="9" y="16"/>
                      <a:pt x="10" y="15"/>
                    </a:cubicBezTo>
                    <a:cubicBezTo>
                      <a:pt x="14" y="11"/>
                      <a:pt x="15" y="10"/>
                      <a:pt x="17" y="6"/>
                    </a:cubicBezTo>
                    <a:cubicBezTo>
                      <a:pt x="18" y="5"/>
                      <a:pt x="20" y="4"/>
                      <a:pt x="23" y="3"/>
                    </a:cubicBezTo>
                    <a:cubicBezTo>
                      <a:pt x="24" y="3"/>
                      <a:pt x="25" y="3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2" name="Freeform 116"/>
              <p:cNvSpPr>
                <a:spLocks/>
              </p:cNvSpPr>
              <p:nvPr/>
            </p:nvSpPr>
            <p:spPr bwMode="auto">
              <a:xfrm>
                <a:off x="1416488" y="5292238"/>
                <a:ext cx="31750" cy="38100"/>
              </a:xfrm>
              <a:custGeom>
                <a:avLst/>
                <a:gdLst>
                  <a:gd name="T0" fmla="*/ 17 w 20"/>
                  <a:gd name="T1" fmla="*/ 0 h 24"/>
                  <a:gd name="T2" fmla="*/ 10 w 20"/>
                  <a:gd name="T3" fmla="*/ 4 h 24"/>
                  <a:gd name="T4" fmla="*/ 7 w 20"/>
                  <a:gd name="T5" fmla="*/ 9 h 24"/>
                  <a:gd name="T6" fmla="*/ 2 w 20"/>
                  <a:gd name="T7" fmla="*/ 18 h 24"/>
                  <a:gd name="T8" fmla="*/ 6 w 20"/>
                  <a:gd name="T9" fmla="*/ 22 h 24"/>
                  <a:gd name="T10" fmla="*/ 18 w 20"/>
                  <a:gd name="T11" fmla="*/ 13 h 24"/>
                  <a:gd name="T12" fmla="*/ 20 w 20"/>
                  <a:gd name="T13" fmla="*/ 6 h 24"/>
                  <a:gd name="T14" fmla="*/ 17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7" y="0"/>
                    </a:moveTo>
                    <a:cubicBezTo>
                      <a:pt x="17" y="0"/>
                      <a:pt x="12" y="3"/>
                      <a:pt x="10" y="4"/>
                    </a:cubicBezTo>
                    <a:cubicBezTo>
                      <a:pt x="8" y="5"/>
                      <a:pt x="8" y="5"/>
                      <a:pt x="7" y="9"/>
                    </a:cubicBezTo>
                    <a:cubicBezTo>
                      <a:pt x="5" y="13"/>
                      <a:pt x="3" y="16"/>
                      <a:pt x="2" y="18"/>
                    </a:cubicBezTo>
                    <a:cubicBezTo>
                      <a:pt x="1" y="20"/>
                      <a:pt x="0" y="24"/>
                      <a:pt x="6" y="22"/>
                    </a:cubicBezTo>
                    <a:cubicBezTo>
                      <a:pt x="11" y="20"/>
                      <a:pt x="16" y="16"/>
                      <a:pt x="18" y="13"/>
                    </a:cubicBezTo>
                    <a:cubicBezTo>
                      <a:pt x="20" y="10"/>
                      <a:pt x="20" y="6"/>
                      <a:pt x="20" y="6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3" name="Freeform 117"/>
              <p:cNvSpPr>
                <a:spLocks/>
              </p:cNvSpPr>
              <p:nvPr/>
            </p:nvSpPr>
            <p:spPr bwMode="auto">
              <a:xfrm>
                <a:off x="1416488" y="5290651"/>
                <a:ext cx="33338" cy="38100"/>
              </a:xfrm>
              <a:custGeom>
                <a:avLst/>
                <a:gdLst>
                  <a:gd name="T0" fmla="*/ 17 w 21"/>
                  <a:gd name="T1" fmla="*/ 1 h 24"/>
                  <a:gd name="T2" fmla="*/ 17 w 21"/>
                  <a:gd name="T3" fmla="*/ 0 h 24"/>
                  <a:gd name="T4" fmla="*/ 14 w 21"/>
                  <a:gd name="T5" fmla="*/ 2 h 24"/>
                  <a:gd name="T6" fmla="*/ 10 w 21"/>
                  <a:gd name="T7" fmla="*/ 4 h 24"/>
                  <a:gd name="T8" fmla="*/ 8 w 21"/>
                  <a:gd name="T9" fmla="*/ 5 h 24"/>
                  <a:gd name="T10" fmla="*/ 7 w 21"/>
                  <a:gd name="T11" fmla="*/ 6 h 24"/>
                  <a:gd name="T12" fmla="*/ 6 w 21"/>
                  <a:gd name="T13" fmla="*/ 10 h 24"/>
                  <a:gd name="T14" fmla="*/ 1 w 21"/>
                  <a:gd name="T15" fmla="*/ 18 h 24"/>
                  <a:gd name="T16" fmla="*/ 0 w 21"/>
                  <a:gd name="T17" fmla="*/ 21 h 24"/>
                  <a:gd name="T18" fmla="*/ 1 w 21"/>
                  <a:gd name="T19" fmla="*/ 23 h 24"/>
                  <a:gd name="T20" fmla="*/ 3 w 21"/>
                  <a:gd name="T21" fmla="*/ 24 h 24"/>
                  <a:gd name="T22" fmla="*/ 6 w 21"/>
                  <a:gd name="T23" fmla="*/ 24 h 24"/>
                  <a:gd name="T24" fmla="*/ 19 w 21"/>
                  <a:gd name="T25" fmla="*/ 15 h 24"/>
                  <a:gd name="T26" fmla="*/ 21 w 21"/>
                  <a:gd name="T27" fmla="*/ 7 h 24"/>
                  <a:gd name="T28" fmla="*/ 21 w 21"/>
                  <a:gd name="T29" fmla="*/ 7 h 24"/>
                  <a:gd name="T30" fmla="*/ 18 w 21"/>
                  <a:gd name="T31" fmla="*/ 0 h 24"/>
                  <a:gd name="T32" fmla="*/ 17 w 21"/>
                  <a:gd name="T33" fmla="*/ 0 h 24"/>
                  <a:gd name="T34" fmla="*/ 17 w 21"/>
                  <a:gd name="T35" fmla="*/ 1 h 24"/>
                  <a:gd name="T36" fmla="*/ 16 w 21"/>
                  <a:gd name="T37" fmla="*/ 1 h 24"/>
                  <a:gd name="T38" fmla="*/ 19 w 21"/>
                  <a:gd name="T39" fmla="*/ 8 h 24"/>
                  <a:gd name="T40" fmla="*/ 20 w 21"/>
                  <a:gd name="T41" fmla="*/ 7 h 24"/>
                  <a:gd name="T42" fmla="*/ 19 w 21"/>
                  <a:gd name="T43" fmla="*/ 7 h 24"/>
                  <a:gd name="T44" fmla="*/ 19 w 21"/>
                  <a:gd name="T45" fmla="*/ 8 h 24"/>
                  <a:gd name="T46" fmla="*/ 17 w 21"/>
                  <a:gd name="T47" fmla="*/ 14 h 24"/>
                  <a:gd name="T48" fmla="*/ 5 w 21"/>
                  <a:gd name="T49" fmla="*/ 22 h 24"/>
                  <a:gd name="T50" fmla="*/ 3 w 21"/>
                  <a:gd name="T51" fmla="*/ 22 h 24"/>
                  <a:gd name="T52" fmla="*/ 2 w 21"/>
                  <a:gd name="T53" fmla="*/ 22 h 24"/>
                  <a:gd name="T54" fmla="*/ 2 w 21"/>
                  <a:gd name="T55" fmla="*/ 21 h 24"/>
                  <a:gd name="T56" fmla="*/ 3 w 21"/>
                  <a:gd name="T57" fmla="*/ 19 h 24"/>
                  <a:gd name="T58" fmla="*/ 8 w 21"/>
                  <a:gd name="T59" fmla="*/ 10 h 24"/>
                  <a:gd name="T60" fmla="*/ 9 w 21"/>
                  <a:gd name="T61" fmla="*/ 7 h 24"/>
                  <a:gd name="T62" fmla="*/ 9 w 21"/>
                  <a:gd name="T63" fmla="*/ 6 h 24"/>
                  <a:gd name="T64" fmla="*/ 11 w 21"/>
                  <a:gd name="T65" fmla="*/ 6 h 24"/>
                  <a:gd name="T66" fmla="*/ 18 w 21"/>
                  <a:gd name="T67" fmla="*/ 2 h 24"/>
                  <a:gd name="T68" fmla="*/ 17 w 21"/>
                  <a:gd name="T69" fmla="*/ 1 h 24"/>
                  <a:gd name="T70" fmla="*/ 16 w 21"/>
                  <a:gd name="T71" fmla="*/ 1 h 24"/>
                  <a:gd name="T72" fmla="*/ 17 w 21"/>
                  <a:gd name="T7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4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1" y="4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10"/>
                    </a:cubicBezTo>
                    <a:cubicBezTo>
                      <a:pt x="4" y="14"/>
                      <a:pt x="2" y="16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4" y="24"/>
                      <a:pt x="5" y="24"/>
                      <a:pt x="6" y="24"/>
                    </a:cubicBezTo>
                    <a:cubicBezTo>
                      <a:pt x="12" y="22"/>
                      <a:pt x="16" y="18"/>
                      <a:pt x="19" y="15"/>
                    </a:cubicBezTo>
                    <a:cubicBezTo>
                      <a:pt x="21" y="12"/>
                      <a:pt x="21" y="8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9"/>
                      <a:pt x="19" y="12"/>
                      <a:pt x="17" y="14"/>
                    </a:cubicBezTo>
                    <a:cubicBezTo>
                      <a:pt x="15" y="16"/>
                      <a:pt x="11" y="20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21"/>
                      <a:pt x="2" y="20"/>
                      <a:pt x="3" y="19"/>
                    </a:cubicBezTo>
                    <a:cubicBezTo>
                      <a:pt x="4" y="17"/>
                      <a:pt x="6" y="15"/>
                      <a:pt x="8" y="10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4" name="Freeform 118"/>
              <p:cNvSpPr>
                <a:spLocks/>
              </p:cNvSpPr>
              <p:nvPr/>
            </p:nvSpPr>
            <p:spPr bwMode="auto">
              <a:xfrm>
                <a:off x="1486338" y="5200163"/>
                <a:ext cx="101600" cy="85725"/>
              </a:xfrm>
              <a:custGeom>
                <a:avLst/>
                <a:gdLst>
                  <a:gd name="T0" fmla="*/ 61 w 64"/>
                  <a:gd name="T1" fmla="*/ 1 h 53"/>
                  <a:gd name="T2" fmla="*/ 49 w 64"/>
                  <a:gd name="T3" fmla="*/ 5 h 53"/>
                  <a:gd name="T4" fmla="*/ 36 w 64"/>
                  <a:gd name="T5" fmla="*/ 16 h 53"/>
                  <a:gd name="T6" fmla="*/ 18 w 64"/>
                  <a:gd name="T7" fmla="*/ 31 h 53"/>
                  <a:gd name="T8" fmla="*/ 2 w 64"/>
                  <a:gd name="T9" fmla="*/ 35 h 53"/>
                  <a:gd name="T10" fmla="*/ 2 w 64"/>
                  <a:gd name="T11" fmla="*/ 45 h 53"/>
                  <a:gd name="T12" fmla="*/ 11 w 64"/>
                  <a:gd name="T13" fmla="*/ 53 h 53"/>
                  <a:gd name="T14" fmla="*/ 41 w 64"/>
                  <a:gd name="T15" fmla="*/ 27 h 53"/>
                  <a:gd name="T16" fmla="*/ 55 w 64"/>
                  <a:gd name="T17" fmla="*/ 14 h 53"/>
                  <a:gd name="T18" fmla="*/ 61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61" y="1"/>
                    </a:moveTo>
                    <a:cubicBezTo>
                      <a:pt x="61" y="1"/>
                      <a:pt x="54" y="0"/>
                      <a:pt x="49" y="5"/>
                    </a:cubicBezTo>
                    <a:cubicBezTo>
                      <a:pt x="44" y="10"/>
                      <a:pt x="41" y="11"/>
                      <a:pt x="36" y="16"/>
                    </a:cubicBezTo>
                    <a:cubicBezTo>
                      <a:pt x="31" y="20"/>
                      <a:pt x="23" y="29"/>
                      <a:pt x="18" y="31"/>
                    </a:cubicBezTo>
                    <a:cubicBezTo>
                      <a:pt x="13" y="33"/>
                      <a:pt x="4" y="33"/>
                      <a:pt x="2" y="35"/>
                    </a:cubicBezTo>
                    <a:cubicBezTo>
                      <a:pt x="0" y="37"/>
                      <a:pt x="0" y="40"/>
                      <a:pt x="2" y="45"/>
                    </a:cubicBezTo>
                    <a:cubicBezTo>
                      <a:pt x="5" y="50"/>
                      <a:pt x="10" y="53"/>
                      <a:pt x="11" y="53"/>
                    </a:cubicBezTo>
                    <a:cubicBezTo>
                      <a:pt x="12" y="53"/>
                      <a:pt x="36" y="32"/>
                      <a:pt x="41" y="27"/>
                    </a:cubicBezTo>
                    <a:cubicBezTo>
                      <a:pt x="47" y="23"/>
                      <a:pt x="54" y="16"/>
                      <a:pt x="55" y="14"/>
                    </a:cubicBezTo>
                    <a:cubicBezTo>
                      <a:pt x="57" y="13"/>
                      <a:pt x="64" y="6"/>
                      <a:pt x="6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5" name="Freeform 119"/>
              <p:cNvSpPr>
                <a:spLocks/>
              </p:cNvSpPr>
              <p:nvPr/>
            </p:nvSpPr>
            <p:spPr bwMode="auto">
              <a:xfrm>
                <a:off x="1484751" y="5200163"/>
                <a:ext cx="101600" cy="87313"/>
              </a:xfrm>
              <a:custGeom>
                <a:avLst/>
                <a:gdLst>
                  <a:gd name="T0" fmla="*/ 62 w 64"/>
                  <a:gd name="T1" fmla="*/ 0 h 54"/>
                  <a:gd name="T2" fmla="*/ 49 w 64"/>
                  <a:gd name="T3" fmla="*/ 4 h 54"/>
                  <a:gd name="T4" fmla="*/ 28 w 64"/>
                  <a:gd name="T5" fmla="*/ 23 h 54"/>
                  <a:gd name="T6" fmla="*/ 10 w 64"/>
                  <a:gd name="T7" fmla="*/ 32 h 54"/>
                  <a:gd name="T8" fmla="*/ 3 w 64"/>
                  <a:gd name="T9" fmla="*/ 34 h 54"/>
                  <a:gd name="T10" fmla="*/ 2 w 64"/>
                  <a:gd name="T11" fmla="*/ 45 h 54"/>
                  <a:gd name="T12" fmla="*/ 10 w 64"/>
                  <a:gd name="T13" fmla="*/ 53 h 54"/>
                  <a:gd name="T14" fmla="*/ 12 w 64"/>
                  <a:gd name="T15" fmla="*/ 54 h 54"/>
                  <a:gd name="T16" fmla="*/ 27 w 64"/>
                  <a:gd name="T17" fmla="*/ 41 h 54"/>
                  <a:gd name="T18" fmla="*/ 57 w 64"/>
                  <a:gd name="T19" fmla="*/ 15 h 54"/>
                  <a:gd name="T20" fmla="*/ 64 w 64"/>
                  <a:gd name="T21" fmla="*/ 4 h 54"/>
                  <a:gd name="T22" fmla="*/ 62 w 64"/>
                  <a:gd name="T23" fmla="*/ 0 h 54"/>
                  <a:gd name="T24" fmla="*/ 62 w 64"/>
                  <a:gd name="T25" fmla="*/ 1 h 54"/>
                  <a:gd name="T26" fmla="*/ 62 w 64"/>
                  <a:gd name="T27" fmla="*/ 4 h 54"/>
                  <a:gd name="T28" fmla="*/ 56 w 64"/>
                  <a:gd name="T29" fmla="*/ 14 h 54"/>
                  <a:gd name="T30" fmla="*/ 25 w 64"/>
                  <a:gd name="T31" fmla="*/ 41 h 54"/>
                  <a:gd name="T32" fmla="*/ 13 w 64"/>
                  <a:gd name="T33" fmla="*/ 51 h 54"/>
                  <a:gd name="T34" fmla="*/ 12 w 64"/>
                  <a:gd name="T35" fmla="*/ 52 h 54"/>
                  <a:gd name="T36" fmla="*/ 12 w 64"/>
                  <a:gd name="T37" fmla="*/ 53 h 54"/>
                  <a:gd name="T38" fmla="*/ 12 w 64"/>
                  <a:gd name="T39" fmla="*/ 52 h 54"/>
                  <a:gd name="T40" fmla="*/ 12 w 64"/>
                  <a:gd name="T41" fmla="*/ 52 h 54"/>
                  <a:gd name="T42" fmla="*/ 12 w 64"/>
                  <a:gd name="T43" fmla="*/ 52 h 54"/>
                  <a:gd name="T44" fmla="*/ 12 w 64"/>
                  <a:gd name="T45" fmla="*/ 52 h 54"/>
                  <a:gd name="T46" fmla="*/ 11 w 64"/>
                  <a:gd name="T47" fmla="*/ 52 h 54"/>
                  <a:gd name="T48" fmla="*/ 4 w 64"/>
                  <a:gd name="T49" fmla="*/ 44 h 54"/>
                  <a:gd name="T50" fmla="*/ 4 w 64"/>
                  <a:gd name="T51" fmla="*/ 36 h 54"/>
                  <a:gd name="T52" fmla="*/ 20 w 64"/>
                  <a:gd name="T53" fmla="*/ 32 h 54"/>
                  <a:gd name="T54" fmla="*/ 38 w 64"/>
                  <a:gd name="T55" fmla="*/ 16 h 54"/>
                  <a:gd name="T56" fmla="*/ 59 w 64"/>
                  <a:gd name="T57" fmla="*/ 2 h 54"/>
                  <a:gd name="T58" fmla="*/ 61 w 64"/>
                  <a:gd name="T59" fmla="*/ 2 h 54"/>
                  <a:gd name="T60" fmla="*/ 62 w 64"/>
                  <a:gd name="T61" fmla="*/ 1 h 54"/>
                  <a:gd name="T62" fmla="*/ 62 w 64"/>
                  <a:gd name="T6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54">
                    <a:moveTo>
                      <a:pt x="62" y="1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59" y="0"/>
                    </a:cubicBezTo>
                    <a:cubicBezTo>
                      <a:pt x="57" y="0"/>
                      <a:pt x="53" y="1"/>
                      <a:pt x="49" y="4"/>
                    </a:cubicBezTo>
                    <a:cubicBezTo>
                      <a:pt x="45" y="9"/>
                      <a:pt x="42" y="10"/>
                      <a:pt x="37" y="15"/>
                    </a:cubicBezTo>
                    <a:cubicBezTo>
                      <a:pt x="34" y="17"/>
                      <a:pt x="31" y="20"/>
                      <a:pt x="28" y="23"/>
                    </a:cubicBezTo>
                    <a:cubicBezTo>
                      <a:pt x="25" y="26"/>
                      <a:pt x="21" y="29"/>
                      <a:pt x="19" y="30"/>
                    </a:cubicBezTo>
                    <a:cubicBezTo>
                      <a:pt x="17" y="31"/>
                      <a:pt x="13" y="31"/>
                      <a:pt x="10" y="32"/>
                    </a:cubicBezTo>
                    <a:cubicBezTo>
                      <a:pt x="8" y="32"/>
                      <a:pt x="7" y="32"/>
                      <a:pt x="6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4" y="48"/>
                      <a:pt x="5" y="50"/>
                      <a:pt x="7" y="51"/>
                    </a:cubicBezTo>
                    <a:cubicBezTo>
                      <a:pt x="8" y="52"/>
                      <a:pt x="9" y="53"/>
                      <a:pt x="10" y="53"/>
                    </a:cubicBezTo>
                    <a:cubicBezTo>
                      <a:pt x="10" y="54"/>
                      <a:pt x="11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5" y="52"/>
                      <a:pt x="21" y="47"/>
                      <a:pt x="27" y="41"/>
                    </a:cubicBezTo>
                    <a:cubicBezTo>
                      <a:pt x="34" y="36"/>
                      <a:pt x="40" y="30"/>
                      <a:pt x="43" y="28"/>
                    </a:cubicBezTo>
                    <a:cubicBezTo>
                      <a:pt x="48" y="23"/>
                      <a:pt x="55" y="17"/>
                      <a:pt x="57" y="15"/>
                    </a:cubicBezTo>
                    <a:cubicBezTo>
                      <a:pt x="58" y="14"/>
                      <a:pt x="59" y="13"/>
                      <a:pt x="61" y="11"/>
                    </a:cubicBezTo>
                    <a:cubicBezTo>
                      <a:pt x="62" y="9"/>
                      <a:pt x="64" y="7"/>
                      <a:pt x="64" y="4"/>
                    </a:cubicBezTo>
                    <a:cubicBezTo>
                      <a:pt x="64" y="3"/>
                      <a:pt x="63" y="2"/>
                      <a:pt x="63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3"/>
                      <a:pt x="62" y="3"/>
                      <a:pt x="62" y="4"/>
                    </a:cubicBezTo>
                    <a:cubicBezTo>
                      <a:pt x="62" y="6"/>
                      <a:pt x="60" y="8"/>
                      <a:pt x="59" y="10"/>
                    </a:cubicBezTo>
                    <a:cubicBezTo>
                      <a:pt x="58" y="11"/>
                      <a:pt x="56" y="13"/>
                      <a:pt x="56" y="14"/>
                    </a:cubicBezTo>
                    <a:cubicBezTo>
                      <a:pt x="54" y="15"/>
                      <a:pt x="47" y="22"/>
                      <a:pt x="41" y="26"/>
                    </a:cubicBezTo>
                    <a:cubicBezTo>
                      <a:pt x="39" y="29"/>
                      <a:pt x="32" y="35"/>
                      <a:pt x="25" y="41"/>
                    </a:cubicBezTo>
                    <a:cubicBezTo>
                      <a:pt x="21" y="44"/>
                      <a:pt x="18" y="47"/>
                      <a:pt x="16" y="49"/>
                    </a:cubicBezTo>
                    <a:cubicBezTo>
                      <a:pt x="15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9" y="51"/>
                      <a:pt x="8" y="49"/>
                    </a:cubicBezTo>
                    <a:cubicBezTo>
                      <a:pt x="7" y="48"/>
                      <a:pt x="5" y="46"/>
                      <a:pt x="4" y="44"/>
                    </a:cubicBezTo>
                    <a:cubicBezTo>
                      <a:pt x="3" y="42"/>
                      <a:pt x="2" y="40"/>
                      <a:pt x="2" y="39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4" y="35"/>
                      <a:pt x="5" y="35"/>
                      <a:pt x="6" y="35"/>
                    </a:cubicBezTo>
                    <a:cubicBezTo>
                      <a:pt x="10" y="34"/>
                      <a:pt x="16" y="33"/>
                      <a:pt x="20" y="32"/>
                    </a:cubicBezTo>
                    <a:cubicBezTo>
                      <a:pt x="23" y="31"/>
                      <a:pt x="26" y="28"/>
                      <a:pt x="29" y="25"/>
                    </a:cubicBezTo>
                    <a:cubicBezTo>
                      <a:pt x="32" y="22"/>
                      <a:pt x="36" y="18"/>
                      <a:pt x="38" y="16"/>
                    </a:cubicBezTo>
                    <a:cubicBezTo>
                      <a:pt x="43" y="12"/>
                      <a:pt x="46" y="11"/>
                      <a:pt x="51" y="6"/>
                    </a:cubicBezTo>
                    <a:cubicBezTo>
                      <a:pt x="54" y="3"/>
                      <a:pt x="57" y="2"/>
                      <a:pt x="59" y="2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1" y="2"/>
                      <a:pt x="61" y="2"/>
                      <a:pt x="61" y="2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6" name="Freeform 120"/>
              <p:cNvSpPr>
                <a:spLocks/>
              </p:cNvSpPr>
              <p:nvPr/>
            </p:nvSpPr>
            <p:spPr bwMode="auto">
              <a:xfrm>
                <a:off x="1489513" y="5201751"/>
                <a:ext cx="125413" cy="109538"/>
              </a:xfrm>
              <a:custGeom>
                <a:avLst/>
                <a:gdLst>
                  <a:gd name="T0" fmla="*/ 64 w 78"/>
                  <a:gd name="T1" fmla="*/ 3 h 68"/>
                  <a:gd name="T2" fmla="*/ 52 w 78"/>
                  <a:gd name="T3" fmla="*/ 8 h 68"/>
                  <a:gd name="T4" fmla="*/ 32 w 78"/>
                  <a:gd name="T5" fmla="*/ 27 h 68"/>
                  <a:gd name="T6" fmla="*/ 16 w 78"/>
                  <a:gd name="T7" fmla="*/ 38 h 68"/>
                  <a:gd name="T8" fmla="*/ 3 w 78"/>
                  <a:gd name="T9" fmla="*/ 47 h 68"/>
                  <a:gd name="T10" fmla="*/ 3 w 78"/>
                  <a:gd name="T11" fmla="*/ 56 h 68"/>
                  <a:gd name="T12" fmla="*/ 13 w 78"/>
                  <a:gd name="T13" fmla="*/ 66 h 68"/>
                  <a:gd name="T14" fmla="*/ 28 w 78"/>
                  <a:gd name="T15" fmla="*/ 56 h 68"/>
                  <a:gd name="T16" fmla="*/ 50 w 78"/>
                  <a:gd name="T17" fmla="*/ 33 h 68"/>
                  <a:gd name="T18" fmla="*/ 68 w 78"/>
                  <a:gd name="T19" fmla="*/ 16 h 68"/>
                  <a:gd name="T20" fmla="*/ 76 w 78"/>
                  <a:gd name="T21" fmla="*/ 4 h 68"/>
                  <a:gd name="T22" fmla="*/ 64 w 78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8">
                    <a:moveTo>
                      <a:pt x="64" y="3"/>
                    </a:moveTo>
                    <a:cubicBezTo>
                      <a:pt x="64" y="3"/>
                      <a:pt x="58" y="0"/>
                      <a:pt x="52" y="8"/>
                    </a:cubicBezTo>
                    <a:cubicBezTo>
                      <a:pt x="45" y="15"/>
                      <a:pt x="40" y="22"/>
                      <a:pt x="32" y="27"/>
                    </a:cubicBezTo>
                    <a:cubicBezTo>
                      <a:pt x="25" y="32"/>
                      <a:pt x="22" y="35"/>
                      <a:pt x="16" y="38"/>
                    </a:cubicBezTo>
                    <a:cubicBezTo>
                      <a:pt x="10" y="41"/>
                      <a:pt x="4" y="43"/>
                      <a:pt x="3" y="47"/>
                    </a:cubicBezTo>
                    <a:cubicBezTo>
                      <a:pt x="2" y="50"/>
                      <a:pt x="0" y="50"/>
                      <a:pt x="3" y="56"/>
                    </a:cubicBezTo>
                    <a:cubicBezTo>
                      <a:pt x="7" y="62"/>
                      <a:pt x="9" y="65"/>
                      <a:pt x="13" y="66"/>
                    </a:cubicBezTo>
                    <a:cubicBezTo>
                      <a:pt x="18" y="66"/>
                      <a:pt x="17" y="68"/>
                      <a:pt x="28" y="56"/>
                    </a:cubicBezTo>
                    <a:cubicBezTo>
                      <a:pt x="38" y="44"/>
                      <a:pt x="42" y="40"/>
                      <a:pt x="50" y="33"/>
                    </a:cubicBezTo>
                    <a:cubicBezTo>
                      <a:pt x="58" y="27"/>
                      <a:pt x="62" y="23"/>
                      <a:pt x="68" y="16"/>
                    </a:cubicBezTo>
                    <a:cubicBezTo>
                      <a:pt x="74" y="9"/>
                      <a:pt x="78" y="5"/>
                      <a:pt x="76" y="4"/>
                    </a:cubicBezTo>
                    <a:cubicBezTo>
                      <a:pt x="74" y="2"/>
                      <a:pt x="64" y="3"/>
                      <a:pt x="6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7" name="Freeform 121"/>
              <p:cNvSpPr>
                <a:spLocks/>
              </p:cNvSpPr>
              <p:nvPr/>
            </p:nvSpPr>
            <p:spPr bwMode="auto">
              <a:xfrm>
                <a:off x="1491101" y="5204926"/>
                <a:ext cx="122238" cy="104775"/>
              </a:xfrm>
              <a:custGeom>
                <a:avLst/>
                <a:gdLst>
                  <a:gd name="T0" fmla="*/ 63 w 76"/>
                  <a:gd name="T1" fmla="*/ 1 h 65"/>
                  <a:gd name="T2" fmla="*/ 63 w 76"/>
                  <a:gd name="T3" fmla="*/ 0 h 65"/>
                  <a:gd name="T4" fmla="*/ 60 w 76"/>
                  <a:gd name="T5" fmla="*/ 0 h 65"/>
                  <a:gd name="T6" fmla="*/ 50 w 76"/>
                  <a:gd name="T7" fmla="*/ 5 h 65"/>
                  <a:gd name="T8" fmla="*/ 31 w 76"/>
                  <a:gd name="T9" fmla="*/ 24 h 65"/>
                  <a:gd name="T10" fmla="*/ 15 w 76"/>
                  <a:gd name="T11" fmla="*/ 35 h 65"/>
                  <a:gd name="T12" fmla="*/ 6 w 76"/>
                  <a:gd name="T13" fmla="*/ 39 h 65"/>
                  <a:gd name="T14" fmla="*/ 1 w 76"/>
                  <a:gd name="T15" fmla="*/ 44 h 65"/>
                  <a:gd name="T16" fmla="*/ 0 w 76"/>
                  <a:gd name="T17" fmla="*/ 47 h 65"/>
                  <a:gd name="T18" fmla="*/ 0 w 76"/>
                  <a:gd name="T19" fmla="*/ 49 h 65"/>
                  <a:gd name="T20" fmla="*/ 2 w 76"/>
                  <a:gd name="T21" fmla="*/ 54 h 65"/>
                  <a:gd name="T22" fmla="*/ 6 w 76"/>
                  <a:gd name="T23" fmla="*/ 62 h 65"/>
                  <a:gd name="T24" fmla="*/ 12 w 76"/>
                  <a:gd name="T25" fmla="*/ 65 h 65"/>
                  <a:gd name="T26" fmla="*/ 15 w 76"/>
                  <a:gd name="T27" fmla="*/ 65 h 65"/>
                  <a:gd name="T28" fmla="*/ 19 w 76"/>
                  <a:gd name="T29" fmla="*/ 63 h 65"/>
                  <a:gd name="T30" fmla="*/ 28 w 76"/>
                  <a:gd name="T31" fmla="*/ 54 h 65"/>
                  <a:gd name="T32" fmla="*/ 49 w 76"/>
                  <a:gd name="T33" fmla="*/ 32 h 65"/>
                  <a:gd name="T34" fmla="*/ 68 w 76"/>
                  <a:gd name="T35" fmla="*/ 14 h 65"/>
                  <a:gd name="T36" fmla="*/ 74 w 76"/>
                  <a:gd name="T37" fmla="*/ 8 h 65"/>
                  <a:gd name="T38" fmla="*/ 76 w 76"/>
                  <a:gd name="T39" fmla="*/ 5 h 65"/>
                  <a:gd name="T40" fmla="*/ 76 w 76"/>
                  <a:gd name="T41" fmla="*/ 3 h 65"/>
                  <a:gd name="T42" fmla="*/ 75 w 76"/>
                  <a:gd name="T43" fmla="*/ 1 h 65"/>
                  <a:gd name="T44" fmla="*/ 72 w 76"/>
                  <a:gd name="T45" fmla="*/ 0 h 65"/>
                  <a:gd name="T46" fmla="*/ 68 w 76"/>
                  <a:gd name="T47" fmla="*/ 0 h 65"/>
                  <a:gd name="T48" fmla="*/ 63 w 76"/>
                  <a:gd name="T49" fmla="*/ 0 h 65"/>
                  <a:gd name="T50" fmla="*/ 63 w 76"/>
                  <a:gd name="T51" fmla="*/ 1 h 65"/>
                  <a:gd name="T52" fmla="*/ 63 w 76"/>
                  <a:gd name="T53" fmla="*/ 0 h 65"/>
                  <a:gd name="T54" fmla="*/ 63 w 76"/>
                  <a:gd name="T55" fmla="*/ 1 h 65"/>
                  <a:gd name="T56" fmla="*/ 63 w 76"/>
                  <a:gd name="T57" fmla="*/ 2 h 65"/>
                  <a:gd name="T58" fmla="*/ 68 w 76"/>
                  <a:gd name="T59" fmla="*/ 2 h 65"/>
                  <a:gd name="T60" fmla="*/ 72 w 76"/>
                  <a:gd name="T61" fmla="*/ 2 h 65"/>
                  <a:gd name="T62" fmla="*/ 74 w 76"/>
                  <a:gd name="T63" fmla="*/ 2 h 65"/>
                  <a:gd name="T64" fmla="*/ 74 w 76"/>
                  <a:gd name="T65" fmla="*/ 3 h 65"/>
                  <a:gd name="T66" fmla="*/ 74 w 76"/>
                  <a:gd name="T67" fmla="*/ 4 h 65"/>
                  <a:gd name="T68" fmla="*/ 66 w 76"/>
                  <a:gd name="T69" fmla="*/ 13 h 65"/>
                  <a:gd name="T70" fmla="*/ 48 w 76"/>
                  <a:gd name="T71" fmla="*/ 31 h 65"/>
                  <a:gd name="T72" fmla="*/ 26 w 76"/>
                  <a:gd name="T73" fmla="*/ 53 h 65"/>
                  <a:gd name="T74" fmla="*/ 18 w 76"/>
                  <a:gd name="T75" fmla="*/ 61 h 65"/>
                  <a:gd name="T76" fmla="*/ 15 w 76"/>
                  <a:gd name="T77" fmla="*/ 63 h 65"/>
                  <a:gd name="T78" fmla="*/ 12 w 76"/>
                  <a:gd name="T79" fmla="*/ 63 h 65"/>
                  <a:gd name="T80" fmla="*/ 8 w 76"/>
                  <a:gd name="T81" fmla="*/ 60 h 65"/>
                  <a:gd name="T82" fmla="*/ 3 w 76"/>
                  <a:gd name="T83" fmla="*/ 54 h 65"/>
                  <a:gd name="T84" fmla="*/ 2 w 76"/>
                  <a:gd name="T85" fmla="*/ 49 h 65"/>
                  <a:gd name="T86" fmla="*/ 2 w 76"/>
                  <a:gd name="T87" fmla="*/ 48 h 65"/>
                  <a:gd name="T88" fmla="*/ 3 w 76"/>
                  <a:gd name="T89" fmla="*/ 45 h 65"/>
                  <a:gd name="T90" fmla="*/ 7 w 76"/>
                  <a:gd name="T91" fmla="*/ 41 h 65"/>
                  <a:gd name="T92" fmla="*/ 16 w 76"/>
                  <a:gd name="T93" fmla="*/ 37 h 65"/>
                  <a:gd name="T94" fmla="*/ 32 w 76"/>
                  <a:gd name="T95" fmla="*/ 26 h 65"/>
                  <a:gd name="T96" fmla="*/ 51 w 76"/>
                  <a:gd name="T97" fmla="*/ 6 h 65"/>
                  <a:gd name="T98" fmla="*/ 60 w 76"/>
                  <a:gd name="T99" fmla="*/ 2 h 65"/>
                  <a:gd name="T100" fmla="*/ 62 w 76"/>
                  <a:gd name="T101" fmla="*/ 2 h 65"/>
                  <a:gd name="T102" fmla="*/ 62 w 76"/>
                  <a:gd name="T103" fmla="*/ 2 h 65"/>
                  <a:gd name="T104" fmla="*/ 63 w 76"/>
                  <a:gd name="T105" fmla="*/ 2 h 65"/>
                  <a:gd name="T106" fmla="*/ 63 w 76"/>
                  <a:gd name="T107" fmla="*/ 2 h 65"/>
                  <a:gd name="T108" fmla="*/ 63 w 76"/>
                  <a:gd name="T109" fmla="*/ 2 h 65"/>
                  <a:gd name="T110" fmla="*/ 63 w 76"/>
                  <a:gd name="T111" fmla="*/ 2 h 65"/>
                  <a:gd name="T112" fmla="*/ 63 w 76"/>
                  <a:gd name="T113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" h="65">
                    <a:moveTo>
                      <a:pt x="63" y="1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2" y="0"/>
                      <a:pt x="60" y="0"/>
                    </a:cubicBezTo>
                    <a:cubicBezTo>
                      <a:pt x="58" y="0"/>
                      <a:pt x="54" y="1"/>
                      <a:pt x="50" y="5"/>
                    </a:cubicBezTo>
                    <a:cubicBezTo>
                      <a:pt x="43" y="13"/>
                      <a:pt x="38" y="19"/>
                      <a:pt x="31" y="24"/>
                    </a:cubicBezTo>
                    <a:cubicBezTo>
                      <a:pt x="23" y="29"/>
                      <a:pt x="21" y="32"/>
                      <a:pt x="15" y="35"/>
                    </a:cubicBezTo>
                    <a:cubicBezTo>
                      <a:pt x="12" y="37"/>
                      <a:pt x="9" y="38"/>
                      <a:pt x="6" y="39"/>
                    </a:cubicBezTo>
                    <a:cubicBezTo>
                      <a:pt x="4" y="41"/>
                      <a:pt x="2" y="42"/>
                      <a:pt x="1" y="44"/>
                    </a:cubicBezTo>
                    <a:cubicBezTo>
                      <a:pt x="1" y="45"/>
                      <a:pt x="1" y="46"/>
                      <a:pt x="0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0" y="51"/>
                      <a:pt x="0" y="52"/>
                      <a:pt x="2" y="54"/>
                    </a:cubicBezTo>
                    <a:cubicBezTo>
                      <a:pt x="3" y="57"/>
                      <a:pt x="5" y="60"/>
                      <a:pt x="6" y="62"/>
                    </a:cubicBezTo>
                    <a:cubicBezTo>
                      <a:pt x="8" y="63"/>
                      <a:pt x="10" y="64"/>
                      <a:pt x="12" y="65"/>
                    </a:cubicBezTo>
                    <a:cubicBezTo>
                      <a:pt x="13" y="65"/>
                      <a:pt x="14" y="65"/>
                      <a:pt x="15" y="65"/>
                    </a:cubicBezTo>
                    <a:cubicBezTo>
                      <a:pt x="16" y="65"/>
                      <a:pt x="18" y="64"/>
                      <a:pt x="19" y="63"/>
                    </a:cubicBezTo>
                    <a:cubicBezTo>
                      <a:pt x="21" y="61"/>
                      <a:pt x="24" y="59"/>
                      <a:pt x="28" y="54"/>
                    </a:cubicBezTo>
                    <a:cubicBezTo>
                      <a:pt x="38" y="42"/>
                      <a:pt x="41" y="39"/>
                      <a:pt x="49" y="32"/>
                    </a:cubicBezTo>
                    <a:cubicBezTo>
                      <a:pt x="57" y="25"/>
                      <a:pt x="62" y="21"/>
                      <a:pt x="68" y="14"/>
                    </a:cubicBezTo>
                    <a:cubicBezTo>
                      <a:pt x="70" y="12"/>
                      <a:pt x="72" y="9"/>
                      <a:pt x="74" y="8"/>
                    </a:cubicBezTo>
                    <a:cubicBezTo>
                      <a:pt x="75" y="7"/>
                      <a:pt x="75" y="6"/>
                      <a:pt x="76" y="5"/>
                    </a:cubicBezTo>
                    <a:cubicBezTo>
                      <a:pt x="76" y="4"/>
                      <a:pt x="76" y="3"/>
                      <a:pt x="76" y="3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1" y="0"/>
                      <a:pt x="70" y="0"/>
                      <a:pt x="68" y="0"/>
                    </a:cubicBezTo>
                    <a:cubicBezTo>
                      <a:pt x="66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6" y="2"/>
                      <a:pt x="68" y="2"/>
                    </a:cubicBezTo>
                    <a:cubicBezTo>
                      <a:pt x="70" y="2"/>
                      <a:pt x="71" y="2"/>
                      <a:pt x="72" y="2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4"/>
                    </a:cubicBezTo>
                    <a:cubicBezTo>
                      <a:pt x="73" y="6"/>
                      <a:pt x="70" y="9"/>
                      <a:pt x="66" y="13"/>
                    </a:cubicBezTo>
                    <a:cubicBezTo>
                      <a:pt x="60" y="20"/>
                      <a:pt x="56" y="24"/>
                      <a:pt x="48" y="31"/>
                    </a:cubicBezTo>
                    <a:cubicBezTo>
                      <a:pt x="40" y="38"/>
                      <a:pt x="37" y="41"/>
                      <a:pt x="26" y="53"/>
                    </a:cubicBezTo>
                    <a:cubicBezTo>
                      <a:pt x="22" y="57"/>
                      <a:pt x="20" y="60"/>
                      <a:pt x="18" y="61"/>
                    </a:cubicBezTo>
                    <a:cubicBezTo>
                      <a:pt x="16" y="63"/>
                      <a:pt x="16" y="63"/>
                      <a:pt x="15" y="63"/>
                    </a:cubicBezTo>
                    <a:cubicBezTo>
                      <a:pt x="14" y="63"/>
                      <a:pt x="14" y="63"/>
                      <a:pt x="12" y="63"/>
                    </a:cubicBezTo>
                    <a:cubicBezTo>
                      <a:pt x="11" y="63"/>
                      <a:pt x="9" y="62"/>
                      <a:pt x="8" y="60"/>
                    </a:cubicBezTo>
                    <a:cubicBezTo>
                      <a:pt x="6" y="59"/>
                      <a:pt x="5" y="56"/>
                      <a:pt x="3" y="54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9"/>
                      <a:pt x="2" y="48"/>
                      <a:pt x="2" y="48"/>
                    </a:cubicBezTo>
                    <a:cubicBezTo>
                      <a:pt x="3" y="47"/>
                      <a:pt x="3" y="46"/>
                      <a:pt x="3" y="45"/>
                    </a:cubicBezTo>
                    <a:cubicBezTo>
                      <a:pt x="4" y="44"/>
                      <a:pt x="5" y="42"/>
                      <a:pt x="7" y="41"/>
                    </a:cubicBezTo>
                    <a:cubicBezTo>
                      <a:pt x="10" y="40"/>
                      <a:pt x="13" y="38"/>
                      <a:pt x="16" y="37"/>
                    </a:cubicBezTo>
                    <a:cubicBezTo>
                      <a:pt x="22" y="34"/>
                      <a:pt x="25" y="31"/>
                      <a:pt x="32" y="26"/>
                    </a:cubicBezTo>
                    <a:cubicBezTo>
                      <a:pt x="40" y="21"/>
                      <a:pt x="45" y="14"/>
                      <a:pt x="51" y="6"/>
                    </a:cubicBezTo>
                    <a:cubicBezTo>
                      <a:pt x="55" y="2"/>
                      <a:pt x="58" y="2"/>
                      <a:pt x="60" y="2"/>
                    </a:cubicBezTo>
                    <a:cubicBezTo>
                      <a:pt x="61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8" name="Freeform 122"/>
              <p:cNvSpPr>
                <a:spLocks/>
              </p:cNvSpPr>
              <p:nvPr/>
            </p:nvSpPr>
            <p:spPr bwMode="auto">
              <a:xfrm>
                <a:off x="1508563" y="5195401"/>
                <a:ext cx="128588" cy="141288"/>
              </a:xfrm>
              <a:custGeom>
                <a:avLst/>
                <a:gdLst>
                  <a:gd name="T0" fmla="*/ 73 w 80"/>
                  <a:gd name="T1" fmla="*/ 4 h 88"/>
                  <a:gd name="T2" fmla="*/ 68 w 80"/>
                  <a:gd name="T3" fmla="*/ 2 h 88"/>
                  <a:gd name="T4" fmla="*/ 56 w 80"/>
                  <a:gd name="T5" fmla="*/ 6 h 88"/>
                  <a:gd name="T6" fmla="*/ 49 w 80"/>
                  <a:gd name="T7" fmla="*/ 15 h 88"/>
                  <a:gd name="T8" fmla="*/ 17 w 80"/>
                  <a:gd name="T9" fmla="*/ 49 h 88"/>
                  <a:gd name="T10" fmla="*/ 1 w 80"/>
                  <a:gd name="T11" fmla="*/ 62 h 88"/>
                  <a:gd name="T12" fmla="*/ 3 w 80"/>
                  <a:gd name="T13" fmla="*/ 71 h 88"/>
                  <a:gd name="T14" fmla="*/ 12 w 80"/>
                  <a:gd name="T15" fmla="*/ 80 h 88"/>
                  <a:gd name="T16" fmla="*/ 19 w 80"/>
                  <a:gd name="T17" fmla="*/ 88 h 88"/>
                  <a:gd name="T18" fmla="*/ 50 w 80"/>
                  <a:gd name="T19" fmla="*/ 50 h 88"/>
                  <a:gd name="T20" fmla="*/ 70 w 80"/>
                  <a:gd name="T21" fmla="*/ 29 h 88"/>
                  <a:gd name="T22" fmla="*/ 79 w 80"/>
                  <a:gd name="T23" fmla="*/ 20 h 88"/>
                  <a:gd name="T24" fmla="*/ 73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73" y="4"/>
                    </a:moveTo>
                    <a:cubicBezTo>
                      <a:pt x="73" y="4"/>
                      <a:pt x="72" y="0"/>
                      <a:pt x="68" y="2"/>
                    </a:cubicBezTo>
                    <a:cubicBezTo>
                      <a:pt x="64" y="4"/>
                      <a:pt x="59" y="5"/>
                      <a:pt x="56" y="6"/>
                    </a:cubicBezTo>
                    <a:cubicBezTo>
                      <a:pt x="54" y="6"/>
                      <a:pt x="56" y="10"/>
                      <a:pt x="49" y="15"/>
                    </a:cubicBezTo>
                    <a:cubicBezTo>
                      <a:pt x="42" y="20"/>
                      <a:pt x="26" y="43"/>
                      <a:pt x="17" y="49"/>
                    </a:cubicBezTo>
                    <a:cubicBezTo>
                      <a:pt x="7" y="56"/>
                      <a:pt x="1" y="58"/>
                      <a:pt x="1" y="62"/>
                    </a:cubicBezTo>
                    <a:cubicBezTo>
                      <a:pt x="0" y="66"/>
                      <a:pt x="0" y="69"/>
                      <a:pt x="3" y="71"/>
                    </a:cubicBezTo>
                    <a:cubicBezTo>
                      <a:pt x="7" y="74"/>
                      <a:pt x="11" y="78"/>
                      <a:pt x="12" y="80"/>
                    </a:cubicBezTo>
                    <a:cubicBezTo>
                      <a:pt x="13" y="82"/>
                      <a:pt x="19" y="88"/>
                      <a:pt x="19" y="88"/>
                    </a:cubicBezTo>
                    <a:cubicBezTo>
                      <a:pt x="19" y="88"/>
                      <a:pt x="47" y="55"/>
                      <a:pt x="50" y="50"/>
                    </a:cubicBezTo>
                    <a:cubicBezTo>
                      <a:pt x="54" y="44"/>
                      <a:pt x="66" y="33"/>
                      <a:pt x="70" y="29"/>
                    </a:cubicBezTo>
                    <a:cubicBezTo>
                      <a:pt x="74" y="25"/>
                      <a:pt x="78" y="21"/>
                      <a:pt x="79" y="20"/>
                    </a:cubicBezTo>
                    <a:cubicBezTo>
                      <a:pt x="80" y="20"/>
                      <a:pt x="73" y="4"/>
                      <a:pt x="7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69" name="Freeform 123"/>
              <p:cNvSpPr>
                <a:spLocks/>
              </p:cNvSpPr>
              <p:nvPr/>
            </p:nvSpPr>
            <p:spPr bwMode="auto">
              <a:xfrm>
                <a:off x="1506976" y="5196988"/>
                <a:ext cx="130175" cy="141288"/>
              </a:xfrm>
              <a:custGeom>
                <a:avLst/>
                <a:gdLst>
                  <a:gd name="T0" fmla="*/ 75 w 81"/>
                  <a:gd name="T1" fmla="*/ 3 h 88"/>
                  <a:gd name="T2" fmla="*/ 71 w 81"/>
                  <a:gd name="T3" fmla="*/ 0 h 88"/>
                  <a:gd name="T4" fmla="*/ 57 w 81"/>
                  <a:gd name="T5" fmla="*/ 4 h 88"/>
                  <a:gd name="T6" fmla="*/ 54 w 81"/>
                  <a:gd name="T7" fmla="*/ 8 h 88"/>
                  <a:gd name="T8" fmla="*/ 34 w 81"/>
                  <a:gd name="T9" fmla="*/ 30 h 88"/>
                  <a:gd name="T10" fmla="*/ 6 w 81"/>
                  <a:gd name="T11" fmla="*/ 55 h 88"/>
                  <a:gd name="T12" fmla="*/ 0 w 81"/>
                  <a:gd name="T13" fmla="*/ 65 h 88"/>
                  <a:gd name="T14" fmla="*/ 12 w 81"/>
                  <a:gd name="T15" fmla="*/ 79 h 88"/>
                  <a:gd name="T16" fmla="*/ 20 w 81"/>
                  <a:gd name="T17" fmla="*/ 88 h 88"/>
                  <a:gd name="T18" fmla="*/ 21 w 81"/>
                  <a:gd name="T19" fmla="*/ 88 h 88"/>
                  <a:gd name="T20" fmla="*/ 52 w 81"/>
                  <a:gd name="T21" fmla="*/ 49 h 88"/>
                  <a:gd name="T22" fmla="*/ 72 w 81"/>
                  <a:gd name="T23" fmla="*/ 29 h 88"/>
                  <a:gd name="T24" fmla="*/ 79 w 81"/>
                  <a:gd name="T25" fmla="*/ 21 h 88"/>
                  <a:gd name="T26" fmla="*/ 80 w 81"/>
                  <a:gd name="T27" fmla="*/ 20 h 88"/>
                  <a:gd name="T28" fmla="*/ 81 w 81"/>
                  <a:gd name="T29" fmla="*/ 19 h 88"/>
                  <a:gd name="T30" fmla="*/ 75 w 81"/>
                  <a:gd name="T31" fmla="*/ 3 h 88"/>
                  <a:gd name="T32" fmla="*/ 75 w 81"/>
                  <a:gd name="T33" fmla="*/ 3 h 88"/>
                  <a:gd name="T34" fmla="*/ 74 w 81"/>
                  <a:gd name="T35" fmla="*/ 4 h 88"/>
                  <a:gd name="T36" fmla="*/ 78 w 81"/>
                  <a:gd name="T37" fmla="*/ 16 h 88"/>
                  <a:gd name="T38" fmla="*/ 79 w 81"/>
                  <a:gd name="T39" fmla="*/ 19 h 88"/>
                  <a:gd name="T40" fmla="*/ 79 w 81"/>
                  <a:gd name="T41" fmla="*/ 19 h 88"/>
                  <a:gd name="T42" fmla="*/ 80 w 81"/>
                  <a:gd name="T43" fmla="*/ 19 h 88"/>
                  <a:gd name="T44" fmla="*/ 79 w 81"/>
                  <a:gd name="T45" fmla="*/ 19 h 88"/>
                  <a:gd name="T46" fmla="*/ 70 w 81"/>
                  <a:gd name="T47" fmla="*/ 27 h 88"/>
                  <a:gd name="T48" fmla="*/ 50 w 81"/>
                  <a:gd name="T49" fmla="*/ 48 h 88"/>
                  <a:gd name="T50" fmla="*/ 24 w 81"/>
                  <a:gd name="T51" fmla="*/ 81 h 88"/>
                  <a:gd name="T52" fmla="*/ 20 w 81"/>
                  <a:gd name="T53" fmla="*/ 87 h 88"/>
                  <a:gd name="T54" fmla="*/ 18 w 81"/>
                  <a:gd name="T55" fmla="*/ 83 h 88"/>
                  <a:gd name="T56" fmla="*/ 5 w 81"/>
                  <a:gd name="T57" fmla="*/ 69 h 88"/>
                  <a:gd name="T58" fmla="*/ 3 w 81"/>
                  <a:gd name="T59" fmla="*/ 61 h 88"/>
                  <a:gd name="T60" fmla="*/ 18 w 81"/>
                  <a:gd name="T61" fmla="*/ 49 h 88"/>
                  <a:gd name="T62" fmla="*/ 51 w 81"/>
                  <a:gd name="T63" fmla="*/ 15 h 88"/>
                  <a:gd name="T64" fmla="*/ 57 w 81"/>
                  <a:gd name="T65" fmla="*/ 6 h 88"/>
                  <a:gd name="T66" fmla="*/ 69 w 81"/>
                  <a:gd name="T67" fmla="*/ 2 h 88"/>
                  <a:gd name="T68" fmla="*/ 73 w 81"/>
                  <a:gd name="T69" fmla="*/ 3 h 88"/>
                  <a:gd name="T70" fmla="*/ 73 w 81"/>
                  <a:gd name="T71" fmla="*/ 4 h 88"/>
                  <a:gd name="T72" fmla="*/ 74 w 81"/>
                  <a:gd name="T73" fmla="*/ 4 h 88"/>
                  <a:gd name="T74" fmla="*/ 74 w 81"/>
                  <a:gd name="T7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" h="88">
                    <a:moveTo>
                      <a:pt x="74" y="3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2"/>
                      <a:pt x="74" y="1"/>
                    </a:cubicBezTo>
                    <a:cubicBezTo>
                      <a:pt x="74" y="1"/>
                      <a:pt x="73" y="0"/>
                      <a:pt x="71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5" y="2"/>
                      <a:pt x="59" y="3"/>
                      <a:pt x="57" y="4"/>
                    </a:cubicBezTo>
                    <a:cubicBezTo>
                      <a:pt x="56" y="4"/>
                      <a:pt x="56" y="5"/>
                      <a:pt x="55" y="5"/>
                    </a:cubicBezTo>
                    <a:cubicBezTo>
                      <a:pt x="55" y="6"/>
                      <a:pt x="55" y="7"/>
                      <a:pt x="54" y="8"/>
                    </a:cubicBezTo>
                    <a:cubicBezTo>
                      <a:pt x="53" y="10"/>
                      <a:pt x="52" y="11"/>
                      <a:pt x="49" y="13"/>
                    </a:cubicBezTo>
                    <a:cubicBezTo>
                      <a:pt x="46" y="16"/>
                      <a:pt x="40" y="23"/>
                      <a:pt x="34" y="30"/>
                    </a:cubicBezTo>
                    <a:cubicBezTo>
                      <a:pt x="28" y="37"/>
                      <a:pt x="22" y="45"/>
                      <a:pt x="17" y="48"/>
                    </a:cubicBezTo>
                    <a:cubicBezTo>
                      <a:pt x="12" y="51"/>
                      <a:pt x="8" y="53"/>
                      <a:pt x="6" y="55"/>
                    </a:cubicBezTo>
                    <a:cubicBezTo>
                      <a:pt x="3" y="57"/>
                      <a:pt x="1" y="59"/>
                      <a:pt x="1" y="61"/>
                    </a:cubicBezTo>
                    <a:cubicBezTo>
                      <a:pt x="1" y="62"/>
                      <a:pt x="0" y="64"/>
                      <a:pt x="0" y="65"/>
                    </a:cubicBezTo>
                    <a:cubicBezTo>
                      <a:pt x="0" y="67"/>
                      <a:pt x="1" y="69"/>
                      <a:pt x="4" y="71"/>
                    </a:cubicBezTo>
                    <a:cubicBezTo>
                      <a:pt x="7" y="73"/>
                      <a:pt x="11" y="78"/>
                      <a:pt x="12" y="79"/>
                    </a:cubicBezTo>
                    <a:cubicBezTo>
                      <a:pt x="13" y="81"/>
                      <a:pt x="15" y="83"/>
                      <a:pt x="16" y="84"/>
                    </a:cubicBezTo>
                    <a:cubicBezTo>
                      <a:pt x="18" y="86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8" y="79"/>
                      <a:pt x="35" y="71"/>
                    </a:cubicBezTo>
                    <a:cubicBezTo>
                      <a:pt x="43" y="62"/>
                      <a:pt x="50" y="52"/>
                      <a:pt x="52" y="49"/>
                    </a:cubicBezTo>
                    <a:cubicBezTo>
                      <a:pt x="54" y="47"/>
                      <a:pt x="58" y="42"/>
                      <a:pt x="62" y="39"/>
                    </a:cubicBezTo>
                    <a:cubicBezTo>
                      <a:pt x="65" y="35"/>
                      <a:pt x="70" y="31"/>
                      <a:pt x="72" y="29"/>
                    </a:cubicBezTo>
                    <a:cubicBezTo>
                      <a:pt x="74" y="27"/>
                      <a:pt x="76" y="25"/>
                      <a:pt x="77" y="23"/>
                    </a:cubicBezTo>
                    <a:cubicBezTo>
                      <a:pt x="78" y="22"/>
                      <a:pt x="79" y="22"/>
                      <a:pt x="79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8"/>
                      <a:pt x="81" y="17"/>
                      <a:pt x="80" y="15"/>
                    </a:cubicBezTo>
                    <a:cubicBezTo>
                      <a:pt x="78" y="11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5" y="7"/>
                      <a:pt x="76" y="11"/>
                    </a:cubicBezTo>
                    <a:cubicBezTo>
                      <a:pt x="77" y="13"/>
                      <a:pt x="78" y="14"/>
                      <a:pt x="78" y="16"/>
                    </a:cubicBezTo>
                    <a:cubicBezTo>
                      <a:pt x="79" y="17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8" y="20"/>
                    </a:cubicBezTo>
                    <a:cubicBezTo>
                      <a:pt x="76" y="21"/>
                      <a:pt x="73" y="25"/>
                      <a:pt x="70" y="27"/>
                    </a:cubicBezTo>
                    <a:cubicBezTo>
                      <a:pt x="68" y="29"/>
                      <a:pt x="64" y="33"/>
                      <a:pt x="60" y="37"/>
                    </a:cubicBezTo>
                    <a:cubicBezTo>
                      <a:pt x="56" y="41"/>
                      <a:pt x="52" y="45"/>
                      <a:pt x="50" y="48"/>
                    </a:cubicBezTo>
                    <a:cubicBezTo>
                      <a:pt x="49" y="51"/>
                      <a:pt x="41" y="60"/>
                      <a:pt x="34" y="69"/>
                    </a:cubicBezTo>
                    <a:cubicBezTo>
                      <a:pt x="30" y="74"/>
                      <a:pt x="27" y="78"/>
                      <a:pt x="24" y="81"/>
                    </a:cubicBezTo>
                    <a:cubicBezTo>
                      <a:pt x="21" y="84"/>
                      <a:pt x="20" y="86"/>
                      <a:pt x="20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0" y="85"/>
                      <a:pt x="18" y="83"/>
                    </a:cubicBezTo>
                    <a:cubicBezTo>
                      <a:pt x="16" y="81"/>
                      <a:pt x="14" y="79"/>
                      <a:pt x="14" y="78"/>
                    </a:cubicBezTo>
                    <a:cubicBezTo>
                      <a:pt x="12" y="76"/>
                      <a:pt x="8" y="72"/>
                      <a:pt x="5" y="69"/>
                    </a:cubicBezTo>
                    <a:cubicBezTo>
                      <a:pt x="3" y="68"/>
                      <a:pt x="2" y="67"/>
                      <a:pt x="2" y="65"/>
                    </a:cubicBezTo>
                    <a:cubicBezTo>
                      <a:pt x="2" y="64"/>
                      <a:pt x="3" y="63"/>
                      <a:pt x="3" y="61"/>
                    </a:cubicBezTo>
                    <a:cubicBezTo>
                      <a:pt x="3" y="60"/>
                      <a:pt x="4" y="58"/>
                      <a:pt x="7" y="56"/>
                    </a:cubicBezTo>
                    <a:cubicBezTo>
                      <a:pt x="9" y="55"/>
                      <a:pt x="13" y="52"/>
                      <a:pt x="18" y="49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42" y="24"/>
                      <a:pt x="47" y="17"/>
                      <a:pt x="51" y="15"/>
                    </a:cubicBezTo>
                    <a:cubicBezTo>
                      <a:pt x="54" y="12"/>
                      <a:pt x="56" y="10"/>
                      <a:pt x="56" y="8"/>
                    </a:cubicBezTo>
                    <a:cubicBezTo>
                      <a:pt x="57" y="7"/>
                      <a:pt x="57" y="7"/>
                      <a:pt x="57" y="6"/>
                    </a:cubicBezTo>
                    <a:cubicBezTo>
                      <a:pt x="57" y="6"/>
                      <a:pt x="57" y="6"/>
                      <a:pt x="58" y="6"/>
                    </a:cubicBezTo>
                    <a:cubicBezTo>
                      <a:pt x="60" y="5"/>
                      <a:pt x="65" y="4"/>
                      <a:pt x="69" y="2"/>
                    </a:cubicBezTo>
                    <a:cubicBezTo>
                      <a:pt x="70" y="2"/>
                      <a:pt x="71" y="2"/>
                      <a:pt x="71" y="2"/>
                    </a:cubicBezTo>
                    <a:cubicBezTo>
                      <a:pt x="72" y="2"/>
                      <a:pt x="72" y="2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0" name="Freeform 124"/>
              <p:cNvSpPr>
                <a:spLocks/>
              </p:cNvSpPr>
              <p:nvPr/>
            </p:nvSpPr>
            <p:spPr bwMode="auto">
              <a:xfrm>
                <a:off x="1529201" y="5217626"/>
                <a:ext cx="139700" cy="146050"/>
              </a:xfrm>
              <a:custGeom>
                <a:avLst/>
                <a:gdLst>
                  <a:gd name="T0" fmla="*/ 68 w 87"/>
                  <a:gd name="T1" fmla="*/ 0 h 91"/>
                  <a:gd name="T2" fmla="*/ 54 w 87"/>
                  <a:gd name="T3" fmla="*/ 8 h 91"/>
                  <a:gd name="T4" fmla="*/ 17 w 87"/>
                  <a:gd name="T5" fmla="*/ 47 h 91"/>
                  <a:gd name="T6" fmla="*/ 1 w 87"/>
                  <a:gd name="T7" fmla="*/ 62 h 91"/>
                  <a:gd name="T8" fmla="*/ 7 w 87"/>
                  <a:gd name="T9" fmla="*/ 75 h 91"/>
                  <a:gd name="T10" fmla="*/ 25 w 87"/>
                  <a:gd name="T11" fmla="*/ 85 h 91"/>
                  <a:gd name="T12" fmla="*/ 42 w 87"/>
                  <a:gd name="T13" fmla="*/ 68 h 91"/>
                  <a:gd name="T14" fmla="*/ 46 w 87"/>
                  <a:gd name="T15" fmla="*/ 47 h 91"/>
                  <a:gd name="T16" fmla="*/ 69 w 87"/>
                  <a:gd name="T17" fmla="*/ 27 h 91"/>
                  <a:gd name="T18" fmla="*/ 84 w 87"/>
                  <a:gd name="T19" fmla="*/ 18 h 91"/>
                  <a:gd name="T20" fmla="*/ 84 w 87"/>
                  <a:gd name="T21" fmla="*/ 6 h 91"/>
                  <a:gd name="T22" fmla="*/ 72 w 87"/>
                  <a:gd name="T23" fmla="*/ 3 h 91"/>
                  <a:gd name="T24" fmla="*/ 68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68" y="0"/>
                    </a:moveTo>
                    <a:cubicBezTo>
                      <a:pt x="68" y="0"/>
                      <a:pt x="60" y="1"/>
                      <a:pt x="54" y="8"/>
                    </a:cubicBezTo>
                    <a:cubicBezTo>
                      <a:pt x="47" y="15"/>
                      <a:pt x="24" y="42"/>
                      <a:pt x="17" y="47"/>
                    </a:cubicBezTo>
                    <a:cubicBezTo>
                      <a:pt x="9" y="52"/>
                      <a:pt x="2" y="58"/>
                      <a:pt x="1" y="62"/>
                    </a:cubicBezTo>
                    <a:cubicBezTo>
                      <a:pt x="0" y="67"/>
                      <a:pt x="2" y="70"/>
                      <a:pt x="7" y="75"/>
                    </a:cubicBezTo>
                    <a:cubicBezTo>
                      <a:pt x="13" y="80"/>
                      <a:pt x="18" y="91"/>
                      <a:pt x="25" y="85"/>
                    </a:cubicBezTo>
                    <a:cubicBezTo>
                      <a:pt x="31" y="80"/>
                      <a:pt x="43" y="76"/>
                      <a:pt x="42" y="68"/>
                    </a:cubicBezTo>
                    <a:cubicBezTo>
                      <a:pt x="40" y="60"/>
                      <a:pt x="36" y="58"/>
                      <a:pt x="46" y="47"/>
                    </a:cubicBezTo>
                    <a:cubicBezTo>
                      <a:pt x="56" y="37"/>
                      <a:pt x="60" y="30"/>
                      <a:pt x="69" y="27"/>
                    </a:cubicBezTo>
                    <a:cubicBezTo>
                      <a:pt x="77" y="23"/>
                      <a:pt x="82" y="25"/>
                      <a:pt x="84" y="18"/>
                    </a:cubicBezTo>
                    <a:cubicBezTo>
                      <a:pt x="86" y="12"/>
                      <a:pt x="87" y="9"/>
                      <a:pt x="84" y="6"/>
                    </a:cubicBezTo>
                    <a:cubicBezTo>
                      <a:pt x="80" y="3"/>
                      <a:pt x="74" y="3"/>
                      <a:pt x="72" y="3"/>
                    </a:cubicBezTo>
                    <a:cubicBezTo>
                      <a:pt x="70" y="2"/>
                      <a:pt x="68" y="0"/>
                      <a:pt x="6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1" name="Freeform 125"/>
              <p:cNvSpPr>
                <a:spLocks/>
              </p:cNvSpPr>
              <p:nvPr/>
            </p:nvSpPr>
            <p:spPr bwMode="auto">
              <a:xfrm>
                <a:off x="1553013" y="5225563"/>
                <a:ext cx="115888" cy="133350"/>
              </a:xfrm>
              <a:custGeom>
                <a:avLst/>
                <a:gdLst>
                  <a:gd name="T0" fmla="*/ 69 w 72"/>
                  <a:gd name="T1" fmla="*/ 2 h 84"/>
                  <a:gd name="T2" fmla="*/ 65 w 72"/>
                  <a:gd name="T3" fmla="*/ 0 h 84"/>
                  <a:gd name="T4" fmla="*/ 64 w 72"/>
                  <a:gd name="T5" fmla="*/ 11 h 84"/>
                  <a:gd name="T6" fmla="*/ 48 w 72"/>
                  <a:gd name="T7" fmla="*/ 19 h 84"/>
                  <a:gd name="T8" fmla="*/ 25 w 72"/>
                  <a:gd name="T9" fmla="*/ 40 h 84"/>
                  <a:gd name="T10" fmla="*/ 21 w 72"/>
                  <a:gd name="T11" fmla="*/ 60 h 84"/>
                  <a:gd name="T12" fmla="*/ 4 w 72"/>
                  <a:gd name="T13" fmla="*/ 78 h 84"/>
                  <a:gd name="T14" fmla="*/ 0 w 72"/>
                  <a:gd name="T15" fmla="*/ 79 h 84"/>
                  <a:gd name="T16" fmla="*/ 10 w 72"/>
                  <a:gd name="T17" fmla="*/ 81 h 84"/>
                  <a:gd name="T18" fmla="*/ 27 w 72"/>
                  <a:gd name="T19" fmla="*/ 64 h 84"/>
                  <a:gd name="T20" fmla="*/ 31 w 72"/>
                  <a:gd name="T21" fmla="*/ 43 h 84"/>
                  <a:gd name="T22" fmla="*/ 54 w 72"/>
                  <a:gd name="T23" fmla="*/ 23 h 84"/>
                  <a:gd name="T24" fmla="*/ 69 w 72"/>
                  <a:gd name="T25" fmla="*/ 14 h 84"/>
                  <a:gd name="T26" fmla="*/ 69 w 72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69" y="2"/>
                    </a:moveTo>
                    <a:cubicBezTo>
                      <a:pt x="67" y="1"/>
                      <a:pt x="66" y="0"/>
                      <a:pt x="65" y="0"/>
                    </a:cubicBezTo>
                    <a:cubicBezTo>
                      <a:pt x="66" y="3"/>
                      <a:pt x="65" y="6"/>
                      <a:pt x="64" y="11"/>
                    </a:cubicBezTo>
                    <a:cubicBezTo>
                      <a:pt x="62" y="17"/>
                      <a:pt x="57" y="16"/>
                      <a:pt x="48" y="19"/>
                    </a:cubicBezTo>
                    <a:cubicBezTo>
                      <a:pt x="40" y="22"/>
                      <a:pt x="35" y="29"/>
                      <a:pt x="25" y="40"/>
                    </a:cubicBezTo>
                    <a:cubicBezTo>
                      <a:pt x="15" y="50"/>
                      <a:pt x="20" y="53"/>
                      <a:pt x="21" y="60"/>
                    </a:cubicBezTo>
                    <a:cubicBezTo>
                      <a:pt x="23" y="68"/>
                      <a:pt x="11" y="72"/>
                      <a:pt x="4" y="78"/>
                    </a:cubicBezTo>
                    <a:cubicBezTo>
                      <a:pt x="3" y="79"/>
                      <a:pt x="1" y="79"/>
                      <a:pt x="0" y="79"/>
                    </a:cubicBezTo>
                    <a:cubicBezTo>
                      <a:pt x="3" y="82"/>
                      <a:pt x="6" y="84"/>
                      <a:pt x="10" y="81"/>
                    </a:cubicBezTo>
                    <a:cubicBezTo>
                      <a:pt x="16" y="76"/>
                      <a:pt x="28" y="72"/>
                      <a:pt x="27" y="64"/>
                    </a:cubicBezTo>
                    <a:cubicBezTo>
                      <a:pt x="25" y="56"/>
                      <a:pt x="21" y="54"/>
                      <a:pt x="31" y="43"/>
                    </a:cubicBezTo>
                    <a:cubicBezTo>
                      <a:pt x="41" y="33"/>
                      <a:pt x="45" y="26"/>
                      <a:pt x="54" y="23"/>
                    </a:cubicBezTo>
                    <a:cubicBezTo>
                      <a:pt x="62" y="19"/>
                      <a:pt x="67" y="21"/>
                      <a:pt x="69" y="14"/>
                    </a:cubicBezTo>
                    <a:cubicBezTo>
                      <a:pt x="71" y="8"/>
                      <a:pt x="72" y="5"/>
                      <a:pt x="69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2" name="Freeform 126"/>
              <p:cNvSpPr>
                <a:spLocks/>
              </p:cNvSpPr>
              <p:nvPr/>
            </p:nvSpPr>
            <p:spPr bwMode="auto">
              <a:xfrm>
                <a:off x="1529201" y="5216038"/>
                <a:ext cx="139700" cy="142875"/>
              </a:xfrm>
              <a:custGeom>
                <a:avLst/>
                <a:gdLst>
                  <a:gd name="T0" fmla="*/ 68 w 87"/>
                  <a:gd name="T1" fmla="*/ 0 h 89"/>
                  <a:gd name="T2" fmla="*/ 35 w 87"/>
                  <a:gd name="T3" fmla="*/ 29 h 89"/>
                  <a:gd name="T4" fmla="*/ 5 w 87"/>
                  <a:gd name="T5" fmla="*/ 55 h 89"/>
                  <a:gd name="T6" fmla="*/ 0 w 87"/>
                  <a:gd name="T7" fmla="*/ 65 h 89"/>
                  <a:gd name="T8" fmla="*/ 13 w 87"/>
                  <a:gd name="T9" fmla="*/ 84 h 89"/>
                  <a:gd name="T10" fmla="*/ 25 w 87"/>
                  <a:gd name="T11" fmla="*/ 87 h 89"/>
                  <a:gd name="T12" fmla="*/ 41 w 87"/>
                  <a:gd name="T13" fmla="*/ 76 h 89"/>
                  <a:gd name="T14" fmla="*/ 43 w 87"/>
                  <a:gd name="T15" fmla="*/ 69 h 89"/>
                  <a:gd name="T16" fmla="*/ 46 w 87"/>
                  <a:gd name="T17" fmla="*/ 49 h 89"/>
                  <a:gd name="T18" fmla="*/ 69 w 87"/>
                  <a:gd name="T19" fmla="*/ 29 h 89"/>
                  <a:gd name="T20" fmla="*/ 83 w 87"/>
                  <a:gd name="T21" fmla="*/ 24 h 89"/>
                  <a:gd name="T22" fmla="*/ 87 w 87"/>
                  <a:gd name="T23" fmla="*/ 11 h 89"/>
                  <a:gd name="T24" fmla="*/ 77 w 87"/>
                  <a:gd name="T25" fmla="*/ 3 h 89"/>
                  <a:gd name="T26" fmla="*/ 70 w 87"/>
                  <a:gd name="T27" fmla="*/ 1 h 89"/>
                  <a:gd name="T28" fmla="*/ 69 w 87"/>
                  <a:gd name="T29" fmla="*/ 1 h 89"/>
                  <a:gd name="T30" fmla="*/ 68 w 87"/>
                  <a:gd name="T31" fmla="*/ 0 h 89"/>
                  <a:gd name="T32" fmla="*/ 68 w 87"/>
                  <a:gd name="T33" fmla="*/ 2 h 89"/>
                  <a:gd name="T34" fmla="*/ 77 w 87"/>
                  <a:gd name="T35" fmla="*/ 5 h 89"/>
                  <a:gd name="T36" fmla="*/ 85 w 87"/>
                  <a:gd name="T37" fmla="*/ 11 h 89"/>
                  <a:gd name="T38" fmla="*/ 81 w 87"/>
                  <a:gd name="T39" fmla="*/ 22 h 89"/>
                  <a:gd name="T40" fmla="*/ 68 w 87"/>
                  <a:gd name="T41" fmla="*/ 27 h 89"/>
                  <a:gd name="T42" fmla="*/ 45 w 87"/>
                  <a:gd name="T43" fmla="*/ 48 h 89"/>
                  <a:gd name="T44" fmla="*/ 41 w 87"/>
                  <a:gd name="T45" fmla="*/ 69 h 89"/>
                  <a:gd name="T46" fmla="*/ 39 w 87"/>
                  <a:gd name="T47" fmla="*/ 75 h 89"/>
                  <a:gd name="T48" fmla="*/ 21 w 87"/>
                  <a:gd name="T49" fmla="*/ 87 h 89"/>
                  <a:gd name="T50" fmla="*/ 8 w 87"/>
                  <a:gd name="T51" fmla="*/ 75 h 89"/>
                  <a:gd name="T52" fmla="*/ 2 w 87"/>
                  <a:gd name="T53" fmla="*/ 64 h 89"/>
                  <a:gd name="T54" fmla="*/ 17 w 87"/>
                  <a:gd name="T55" fmla="*/ 48 h 89"/>
                  <a:gd name="T56" fmla="*/ 54 w 87"/>
                  <a:gd name="T57" fmla="*/ 10 h 89"/>
                  <a:gd name="T58" fmla="*/ 67 w 87"/>
                  <a:gd name="T59" fmla="*/ 3 h 89"/>
                  <a:gd name="T60" fmla="*/ 68 w 87"/>
                  <a:gd name="T61" fmla="*/ 2 h 89"/>
                  <a:gd name="T62" fmla="*/ 68 w 87"/>
                  <a:gd name="T6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68" y="1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0" y="1"/>
                      <a:pt x="53" y="9"/>
                    </a:cubicBezTo>
                    <a:cubicBezTo>
                      <a:pt x="50" y="12"/>
                      <a:pt x="42" y="21"/>
                      <a:pt x="35" y="29"/>
                    </a:cubicBezTo>
                    <a:cubicBezTo>
                      <a:pt x="28" y="37"/>
                      <a:pt x="20" y="44"/>
                      <a:pt x="16" y="47"/>
                    </a:cubicBezTo>
                    <a:cubicBezTo>
                      <a:pt x="12" y="49"/>
                      <a:pt x="8" y="52"/>
                      <a:pt x="5" y="55"/>
                    </a:cubicBezTo>
                    <a:cubicBezTo>
                      <a:pt x="3" y="58"/>
                      <a:pt x="0" y="61"/>
                      <a:pt x="0" y="63"/>
                    </a:cubicBezTo>
                    <a:cubicBezTo>
                      <a:pt x="0" y="64"/>
                      <a:pt x="0" y="64"/>
                      <a:pt x="0" y="65"/>
                    </a:cubicBezTo>
                    <a:cubicBezTo>
                      <a:pt x="0" y="69"/>
                      <a:pt x="2" y="72"/>
                      <a:pt x="7" y="77"/>
                    </a:cubicBezTo>
                    <a:cubicBezTo>
                      <a:pt x="9" y="79"/>
                      <a:pt x="11" y="81"/>
                      <a:pt x="13" y="84"/>
                    </a:cubicBezTo>
                    <a:cubicBezTo>
                      <a:pt x="16" y="86"/>
                      <a:pt x="18" y="89"/>
                      <a:pt x="21" y="89"/>
                    </a:cubicBezTo>
                    <a:cubicBezTo>
                      <a:pt x="23" y="89"/>
                      <a:pt x="24" y="88"/>
                      <a:pt x="25" y="87"/>
                    </a:cubicBezTo>
                    <a:cubicBezTo>
                      <a:pt x="28" y="85"/>
                      <a:pt x="33" y="82"/>
                      <a:pt x="36" y="80"/>
                    </a:cubicBezTo>
                    <a:cubicBezTo>
                      <a:pt x="38" y="79"/>
                      <a:pt x="40" y="77"/>
                      <a:pt x="41" y="76"/>
                    </a:cubicBezTo>
                    <a:cubicBezTo>
                      <a:pt x="42" y="74"/>
                      <a:pt x="43" y="73"/>
                      <a:pt x="43" y="71"/>
                    </a:cubicBezTo>
                    <a:cubicBezTo>
                      <a:pt x="43" y="70"/>
                      <a:pt x="43" y="70"/>
                      <a:pt x="43" y="69"/>
                    </a:cubicBezTo>
                    <a:cubicBezTo>
                      <a:pt x="42" y="65"/>
                      <a:pt x="40" y="62"/>
                      <a:pt x="40" y="60"/>
                    </a:cubicBezTo>
                    <a:cubicBezTo>
                      <a:pt x="40" y="57"/>
                      <a:pt x="42" y="54"/>
                      <a:pt x="46" y="49"/>
                    </a:cubicBezTo>
                    <a:cubicBezTo>
                      <a:pt x="51" y="44"/>
                      <a:pt x="55" y="39"/>
                      <a:pt x="58" y="36"/>
                    </a:cubicBezTo>
                    <a:cubicBezTo>
                      <a:pt x="62" y="33"/>
                      <a:pt x="65" y="30"/>
                      <a:pt x="69" y="29"/>
                    </a:cubicBezTo>
                    <a:cubicBezTo>
                      <a:pt x="73" y="27"/>
                      <a:pt x="77" y="27"/>
                      <a:pt x="79" y="26"/>
                    </a:cubicBezTo>
                    <a:cubicBezTo>
                      <a:pt x="81" y="25"/>
                      <a:pt x="82" y="25"/>
                      <a:pt x="83" y="24"/>
                    </a:cubicBezTo>
                    <a:cubicBezTo>
                      <a:pt x="84" y="23"/>
                      <a:pt x="84" y="21"/>
                      <a:pt x="85" y="20"/>
                    </a:cubicBezTo>
                    <a:cubicBezTo>
                      <a:pt x="86" y="16"/>
                      <a:pt x="87" y="14"/>
                      <a:pt x="87" y="11"/>
                    </a:cubicBezTo>
                    <a:cubicBezTo>
                      <a:pt x="87" y="9"/>
                      <a:pt x="86" y="7"/>
                      <a:pt x="84" y="6"/>
                    </a:cubicBezTo>
                    <a:cubicBezTo>
                      <a:pt x="82" y="4"/>
                      <a:pt x="79" y="4"/>
                      <a:pt x="77" y="3"/>
                    </a:cubicBezTo>
                    <a:cubicBezTo>
                      <a:pt x="75" y="3"/>
                      <a:pt x="73" y="3"/>
                      <a:pt x="72" y="3"/>
                    </a:cubicBezTo>
                    <a:cubicBezTo>
                      <a:pt x="72" y="2"/>
                      <a:pt x="71" y="2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70" y="4"/>
                      <a:pt x="72" y="5"/>
                    </a:cubicBezTo>
                    <a:cubicBezTo>
                      <a:pt x="73" y="5"/>
                      <a:pt x="75" y="5"/>
                      <a:pt x="77" y="5"/>
                    </a:cubicBezTo>
                    <a:cubicBezTo>
                      <a:pt x="79" y="6"/>
                      <a:pt x="81" y="6"/>
                      <a:pt x="83" y="8"/>
                    </a:cubicBezTo>
                    <a:cubicBezTo>
                      <a:pt x="85" y="9"/>
                      <a:pt x="85" y="10"/>
                      <a:pt x="85" y="11"/>
                    </a:cubicBezTo>
                    <a:cubicBezTo>
                      <a:pt x="85" y="13"/>
                      <a:pt x="84" y="15"/>
                      <a:pt x="83" y="19"/>
                    </a:cubicBezTo>
                    <a:cubicBezTo>
                      <a:pt x="83" y="21"/>
                      <a:pt x="82" y="22"/>
                      <a:pt x="81" y="22"/>
                    </a:cubicBezTo>
                    <a:cubicBezTo>
                      <a:pt x="80" y="23"/>
                      <a:pt x="79" y="24"/>
                      <a:pt x="77" y="24"/>
                    </a:cubicBezTo>
                    <a:cubicBezTo>
                      <a:pt x="75" y="25"/>
                      <a:pt x="72" y="26"/>
                      <a:pt x="68" y="27"/>
                    </a:cubicBezTo>
                    <a:cubicBezTo>
                      <a:pt x="64" y="28"/>
                      <a:pt x="61" y="31"/>
                      <a:pt x="57" y="35"/>
                    </a:cubicBezTo>
                    <a:cubicBezTo>
                      <a:pt x="53" y="38"/>
                      <a:pt x="50" y="42"/>
                      <a:pt x="45" y="48"/>
                    </a:cubicBezTo>
                    <a:cubicBezTo>
                      <a:pt x="40" y="53"/>
                      <a:pt x="38" y="56"/>
                      <a:pt x="38" y="60"/>
                    </a:cubicBezTo>
                    <a:cubicBezTo>
                      <a:pt x="38" y="63"/>
                      <a:pt x="40" y="66"/>
                      <a:pt x="41" y="69"/>
                    </a:cubicBezTo>
                    <a:cubicBezTo>
                      <a:pt x="41" y="70"/>
                      <a:pt x="41" y="70"/>
                      <a:pt x="41" y="71"/>
                    </a:cubicBezTo>
                    <a:cubicBezTo>
                      <a:pt x="41" y="72"/>
                      <a:pt x="40" y="73"/>
                      <a:pt x="39" y="75"/>
                    </a:cubicBezTo>
                    <a:cubicBezTo>
                      <a:pt x="36" y="78"/>
                      <a:pt x="29" y="82"/>
                      <a:pt x="24" y="85"/>
                    </a:cubicBezTo>
                    <a:cubicBezTo>
                      <a:pt x="23" y="86"/>
                      <a:pt x="22" y="87"/>
                      <a:pt x="21" y="87"/>
                    </a:cubicBezTo>
                    <a:cubicBezTo>
                      <a:pt x="19" y="87"/>
                      <a:pt x="17" y="85"/>
                      <a:pt x="15" y="83"/>
                    </a:cubicBezTo>
                    <a:cubicBezTo>
                      <a:pt x="13" y="80"/>
                      <a:pt x="10" y="77"/>
                      <a:pt x="8" y="75"/>
                    </a:cubicBezTo>
                    <a:cubicBezTo>
                      <a:pt x="3" y="71"/>
                      <a:pt x="2" y="68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2" y="62"/>
                      <a:pt x="4" y="59"/>
                      <a:pt x="7" y="57"/>
                    </a:cubicBezTo>
                    <a:cubicBezTo>
                      <a:pt x="10" y="54"/>
                      <a:pt x="13" y="51"/>
                      <a:pt x="17" y="48"/>
                    </a:cubicBezTo>
                    <a:cubicBezTo>
                      <a:pt x="21" y="46"/>
                      <a:pt x="29" y="38"/>
                      <a:pt x="36" y="30"/>
                    </a:cubicBezTo>
                    <a:cubicBezTo>
                      <a:pt x="44" y="22"/>
                      <a:pt x="51" y="14"/>
                      <a:pt x="54" y="10"/>
                    </a:cubicBezTo>
                    <a:cubicBezTo>
                      <a:pt x="58" y="7"/>
                      <a:pt x="61" y="5"/>
                      <a:pt x="64" y="4"/>
                    </a:cubicBezTo>
                    <a:cubicBezTo>
                      <a:pt x="65" y="3"/>
                      <a:pt x="66" y="3"/>
                      <a:pt x="67" y="3"/>
                    </a:cubicBezTo>
                    <a:cubicBezTo>
                      <a:pt x="67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2"/>
                      <a:pt x="68" y="2"/>
                      <a:pt x="6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3" name="Freeform 127"/>
              <p:cNvSpPr>
                <a:spLocks/>
              </p:cNvSpPr>
              <p:nvPr/>
            </p:nvSpPr>
            <p:spPr bwMode="auto">
              <a:xfrm>
                <a:off x="1435538" y="5268426"/>
                <a:ext cx="58738" cy="58738"/>
              </a:xfrm>
              <a:custGeom>
                <a:avLst/>
                <a:gdLst>
                  <a:gd name="T0" fmla="*/ 32 w 37"/>
                  <a:gd name="T1" fmla="*/ 0 h 37"/>
                  <a:gd name="T2" fmla="*/ 23 w 37"/>
                  <a:gd name="T3" fmla="*/ 4 h 37"/>
                  <a:gd name="T4" fmla="*/ 12 w 37"/>
                  <a:gd name="T5" fmla="*/ 21 h 37"/>
                  <a:gd name="T6" fmla="*/ 3 w 37"/>
                  <a:gd name="T7" fmla="*/ 26 h 37"/>
                  <a:gd name="T8" fmla="*/ 0 w 37"/>
                  <a:gd name="T9" fmla="*/ 31 h 37"/>
                  <a:gd name="T10" fmla="*/ 7 w 37"/>
                  <a:gd name="T11" fmla="*/ 35 h 37"/>
                  <a:gd name="T12" fmla="*/ 15 w 37"/>
                  <a:gd name="T13" fmla="*/ 37 h 37"/>
                  <a:gd name="T14" fmla="*/ 27 w 37"/>
                  <a:gd name="T15" fmla="*/ 24 h 37"/>
                  <a:gd name="T16" fmla="*/ 36 w 37"/>
                  <a:gd name="T17" fmla="*/ 17 h 37"/>
                  <a:gd name="T18" fmla="*/ 36 w 37"/>
                  <a:gd name="T19" fmla="*/ 11 h 37"/>
                  <a:gd name="T20" fmla="*/ 36 w 37"/>
                  <a:gd name="T21" fmla="*/ 4 h 37"/>
                  <a:gd name="T22" fmla="*/ 32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2" y="0"/>
                    </a:moveTo>
                    <a:cubicBezTo>
                      <a:pt x="32" y="0"/>
                      <a:pt x="26" y="0"/>
                      <a:pt x="23" y="4"/>
                    </a:cubicBezTo>
                    <a:cubicBezTo>
                      <a:pt x="20" y="9"/>
                      <a:pt x="17" y="18"/>
                      <a:pt x="12" y="21"/>
                    </a:cubicBezTo>
                    <a:cubicBezTo>
                      <a:pt x="7" y="24"/>
                      <a:pt x="5" y="26"/>
                      <a:pt x="3" y="26"/>
                    </a:cubicBezTo>
                    <a:cubicBezTo>
                      <a:pt x="2" y="26"/>
                      <a:pt x="0" y="28"/>
                      <a:pt x="0" y="31"/>
                    </a:cubicBezTo>
                    <a:cubicBezTo>
                      <a:pt x="1" y="34"/>
                      <a:pt x="3" y="34"/>
                      <a:pt x="7" y="35"/>
                    </a:cubicBezTo>
                    <a:cubicBezTo>
                      <a:pt x="10" y="37"/>
                      <a:pt x="15" y="37"/>
                      <a:pt x="15" y="37"/>
                    </a:cubicBezTo>
                    <a:cubicBezTo>
                      <a:pt x="15" y="37"/>
                      <a:pt x="25" y="25"/>
                      <a:pt x="27" y="24"/>
                    </a:cubicBezTo>
                    <a:cubicBezTo>
                      <a:pt x="28" y="23"/>
                      <a:pt x="36" y="17"/>
                      <a:pt x="36" y="17"/>
                    </a:cubicBezTo>
                    <a:cubicBezTo>
                      <a:pt x="36" y="17"/>
                      <a:pt x="35" y="15"/>
                      <a:pt x="36" y="11"/>
                    </a:cubicBezTo>
                    <a:cubicBezTo>
                      <a:pt x="37" y="7"/>
                      <a:pt x="37" y="5"/>
                      <a:pt x="36" y="4"/>
                    </a:cubicBezTo>
                    <a:cubicBezTo>
                      <a:pt x="34" y="3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4" name="Freeform 128"/>
              <p:cNvSpPr>
                <a:spLocks/>
              </p:cNvSpPr>
              <p:nvPr/>
            </p:nvSpPr>
            <p:spPr bwMode="auto">
              <a:xfrm>
                <a:off x="1433951" y="5266838"/>
                <a:ext cx="61913" cy="61913"/>
              </a:xfrm>
              <a:custGeom>
                <a:avLst/>
                <a:gdLst>
                  <a:gd name="T0" fmla="*/ 33 w 39"/>
                  <a:gd name="T1" fmla="*/ 0 h 39"/>
                  <a:gd name="T2" fmla="*/ 29 w 39"/>
                  <a:gd name="T3" fmla="*/ 1 h 39"/>
                  <a:gd name="T4" fmla="*/ 19 w 39"/>
                  <a:gd name="T5" fmla="*/ 14 h 39"/>
                  <a:gd name="T6" fmla="*/ 7 w 39"/>
                  <a:gd name="T7" fmla="*/ 25 h 39"/>
                  <a:gd name="T8" fmla="*/ 4 w 39"/>
                  <a:gd name="T9" fmla="*/ 26 h 39"/>
                  <a:gd name="T10" fmla="*/ 0 w 39"/>
                  <a:gd name="T11" fmla="*/ 31 h 39"/>
                  <a:gd name="T12" fmla="*/ 0 w 39"/>
                  <a:gd name="T13" fmla="*/ 32 h 39"/>
                  <a:gd name="T14" fmla="*/ 8 w 39"/>
                  <a:gd name="T15" fmla="*/ 37 h 39"/>
                  <a:gd name="T16" fmla="*/ 17 w 39"/>
                  <a:gd name="T17" fmla="*/ 39 h 39"/>
                  <a:gd name="T18" fmla="*/ 22 w 39"/>
                  <a:gd name="T19" fmla="*/ 33 h 39"/>
                  <a:gd name="T20" fmla="*/ 27 w 39"/>
                  <a:gd name="T21" fmla="*/ 27 h 39"/>
                  <a:gd name="T22" fmla="*/ 33 w 39"/>
                  <a:gd name="T23" fmla="*/ 22 h 39"/>
                  <a:gd name="T24" fmla="*/ 38 w 39"/>
                  <a:gd name="T25" fmla="*/ 18 h 39"/>
                  <a:gd name="T26" fmla="*/ 37 w 39"/>
                  <a:gd name="T27" fmla="*/ 17 h 39"/>
                  <a:gd name="T28" fmla="*/ 38 w 39"/>
                  <a:gd name="T29" fmla="*/ 12 h 39"/>
                  <a:gd name="T30" fmla="*/ 37 w 39"/>
                  <a:gd name="T31" fmla="*/ 4 h 39"/>
                  <a:gd name="T32" fmla="*/ 34 w 39"/>
                  <a:gd name="T33" fmla="*/ 1 h 39"/>
                  <a:gd name="T34" fmla="*/ 34 w 39"/>
                  <a:gd name="T35" fmla="*/ 0 h 39"/>
                  <a:gd name="T36" fmla="*/ 33 w 39"/>
                  <a:gd name="T37" fmla="*/ 1 h 39"/>
                  <a:gd name="T38" fmla="*/ 34 w 39"/>
                  <a:gd name="T39" fmla="*/ 3 h 39"/>
                  <a:gd name="T40" fmla="*/ 37 w 39"/>
                  <a:gd name="T41" fmla="*/ 7 h 39"/>
                  <a:gd name="T42" fmla="*/ 35 w 39"/>
                  <a:gd name="T43" fmla="*/ 16 h 39"/>
                  <a:gd name="T44" fmla="*/ 37 w 39"/>
                  <a:gd name="T45" fmla="*/ 18 h 39"/>
                  <a:gd name="T46" fmla="*/ 32 w 39"/>
                  <a:gd name="T47" fmla="*/ 20 h 39"/>
                  <a:gd name="T48" fmla="*/ 26 w 39"/>
                  <a:gd name="T49" fmla="*/ 25 h 39"/>
                  <a:gd name="T50" fmla="*/ 16 w 39"/>
                  <a:gd name="T51" fmla="*/ 38 h 39"/>
                  <a:gd name="T52" fmla="*/ 14 w 39"/>
                  <a:gd name="T53" fmla="*/ 37 h 39"/>
                  <a:gd name="T54" fmla="*/ 4 w 39"/>
                  <a:gd name="T55" fmla="*/ 34 h 39"/>
                  <a:gd name="T56" fmla="*/ 2 w 39"/>
                  <a:gd name="T57" fmla="*/ 32 h 39"/>
                  <a:gd name="T58" fmla="*/ 2 w 39"/>
                  <a:gd name="T59" fmla="*/ 31 h 39"/>
                  <a:gd name="T60" fmla="*/ 6 w 39"/>
                  <a:gd name="T61" fmla="*/ 28 h 39"/>
                  <a:gd name="T62" fmla="*/ 20 w 39"/>
                  <a:gd name="T63" fmla="*/ 15 h 39"/>
                  <a:gd name="T64" fmla="*/ 29 w 39"/>
                  <a:gd name="T65" fmla="*/ 2 h 39"/>
                  <a:gd name="T66" fmla="*/ 33 w 39"/>
                  <a:gd name="T67" fmla="*/ 2 h 39"/>
                  <a:gd name="T68" fmla="*/ 32 w 39"/>
                  <a:gd name="T6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39">
                    <a:moveTo>
                      <a:pt x="33" y="1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29" y="1"/>
                    </a:cubicBezTo>
                    <a:cubicBezTo>
                      <a:pt x="27" y="1"/>
                      <a:pt x="24" y="2"/>
                      <a:pt x="23" y="5"/>
                    </a:cubicBezTo>
                    <a:cubicBezTo>
                      <a:pt x="22" y="7"/>
                      <a:pt x="20" y="11"/>
                      <a:pt x="19" y="14"/>
                    </a:cubicBezTo>
                    <a:cubicBezTo>
                      <a:pt x="17" y="17"/>
                      <a:pt x="15" y="20"/>
                      <a:pt x="13" y="21"/>
                    </a:cubicBezTo>
                    <a:cubicBezTo>
                      <a:pt x="10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3" y="26"/>
                      <a:pt x="2" y="27"/>
                      <a:pt x="2" y="28"/>
                    </a:cubicBezTo>
                    <a:cubicBezTo>
                      <a:pt x="1" y="28"/>
                      <a:pt x="0" y="30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4"/>
                      <a:pt x="2" y="35"/>
                      <a:pt x="3" y="35"/>
                    </a:cubicBezTo>
                    <a:cubicBezTo>
                      <a:pt x="4" y="36"/>
                      <a:pt x="6" y="37"/>
                      <a:pt x="8" y="37"/>
                    </a:cubicBezTo>
                    <a:cubicBezTo>
                      <a:pt x="11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20" y="36"/>
                      <a:pt x="22" y="33"/>
                    </a:cubicBezTo>
                    <a:cubicBezTo>
                      <a:pt x="23" y="31"/>
                      <a:pt x="25" y="30"/>
                      <a:pt x="26" y="28"/>
                    </a:cubicBezTo>
                    <a:cubicBezTo>
                      <a:pt x="26" y="28"/>
                      <a:pt x="27" y="27"/>
                      <a:pt x="27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1" y="24"/>
                      <a:pt x="33" y="22"/>
                    </a:cubicBezTo>
                    <a:cubicBezTo>
                      <a:pt x="35" y="20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5"/>
                      <a:pt x="37" y="14"/>
                      <a:pt x="38" y="12"/>
                    </a:cubicBezTo>
                    <a:cubicBezTo>
                      <a:pt x="38" y="10"/>
                      <a:pt x="39" y="8"/>
                      <a:pt x="39" y="7"/>
                    </a:cubicBezTo>
                    <a:cubicBezTo>
                      <a:pt x="39" y="6"/>
                      <a:pt x="38" y="4"/>
                      <a:pt x="37" y="4"/>
                    </a:cubicBezTo>
                    <a:cubicBezTo>
                      <a:pt x="37" y="4"/>
                      <a:pt x="36" y="3"/>
                      <a:pt x="35" y="2"/>
                    </a:cubicBezTo>
                    <a:cubicBezTo>
                      <a:pt x="35" y="1"/>
                      <a:pt x="35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3" y="2"/>
                      <a:pt x="34" y="3"/>
                    </a:cubicBezTo>
                    <a:cubicBezTo>
                      <a:pt x="34" y="4"/>
                      <a:pt x="35" y="5"/>
                      <a:pt x="36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7" y="8"/>
                      <a:pt x="36" y="9"/>
                      <a:pt x="36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5" y="17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4" y="19"/>
                      <a:pt x="32" y="20"/>
                    </a:cubicBezTo>
                    <a:cubicBezTo>
                      <a:pt x="30" y="22"/>
                      <a:pt x="27" y="24"/>
                      <a:pt x="27" y="25"/>
                    </a:cubicBezTo>
                    <a:cubicBezTo>
                      <a:pt x="27" y="25"/>
                      <a:pt x="26" y="25"/>
                      <a:pt x="26" y="25"/>
                    </a:cubicBezTo>
                    <a:cubicBezTo>
                      <a:pt x="23" y="2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5" y="37"/>
                      <a:pt x="14" y="37"/>
                    </a:cubicBezTo>
                    <a:cubicBezTo>
                      <a:pt x="12" y="36"/>
                      <a:pt x="10" y="36"/>
                      <a:pt x="8" y="35"/>
                    </a:cubicBezTo>
                    <a:cubicBezTo>
                      <a:pt x="6" y="35"/>
                      <a:pt x="5" y="34"/>
                      <a:pt x="4" y="34"/>
                    </a:cubicBezTo>
                    <a:cubicBezTo>
                      <a:pt x="3" y="33"/>
                      <a:pt x="3" y="3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9"/>
                      <a:pt x="4" y="28"/>
                      <a:pt x="4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8" y="27"/>
                      <a:pt x="9" y="25"/>
                      <a:pt x="13" y="23"/>
                    </a:cubicBezTo>
                    <a:cubicBezTo>
                      <a:pt x="17" y="21"/>
                      <a:pt x="19" y="18"/>
                      <a:pt x="20" y="15"/>
                    </a:cubicBezTo>
                    <a:cubicBezTo>
                      <a:pt x="22" y="12"/>
                      <a:pt x="24" y="8"/>
                      <a:pt x="25" y="6"/>
                    </a:cubicBezTo>
                    <a:cubicBezTo>
                      <a:pt x="26" y="4"/>
                      <a:pt x="27" y="3"/>
                      <a:pt x="29" y="2"/>
                    </a:cubicBezTo>
                    <a:cubicBezTo>
                      <a:pt x="31" y="2"/>
                      <a:pt x="32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5" name="Freeform 129"/>
              <p:cNvSpPr>
                <a:spLocks/>
              </p:cNvSpPr>
              <p:nvPr/>
            </p:nvSpPr>
            <p:spPr bwMode="auto">
              <a:xfrm>
                <a:off x="1443476" y="5285888"/>
                <a:ext cx="63500" cy="68263"/>
              </a:xfrm>
              <a:custGeom>
                <a:avLst/>
                <a:gdLst>
                  <a:gd name="T0" fmla="*/ 31 w 40"/>
                  <a:gd name="T1" fmla="*/ 0 h 43"/>
                  <a:gd name="T2" fmla="*/ 19 w 40"/>
                  <a:gd name="T3" fmla="*/ 6 h 43"/>
                  <a:gd name="T4" fmla="*/ 10 w 40"/>
                  <a:gd name="T5" fmla="*/ 23 h 43"/>
                  <a:gd name="T6" fmla="*/ 1 w 40"/>
                  <a:gd name="T7" fmla="*/ 35 h 43"/>
                  <a:gd name="T8" fmla="*/ 7 w 40"/>
                  <a:gd name="T9" fmla="*/ 42 h 43"/>
                  <a:gd name="T10" fmla="*/ 21 w 40"/>
                  <a:gd name="T11" fmla="*/ 36 h 43"/>
                  <a:gd name="T12" fmla="*/ 36 w 40"/>
                  <a:gd name="T13" fmla="*/ 20 h 43"/>
                  <a:gd name="T14" fmla="*/ 40 w 40"/>
                  <a:gd name="T15" fmla="*/ 12 h 43"/>
                  <a:gd name="T16" fmla="*/ 31 w 4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1" y="0"/>
                    </a:moveTo>
                    <a:cubicBezTo>
                      <a:pt x="31" y="0"/>
                      <a:pt x="20" y="1"/>
                      <a:pt x="19" y="6"/>
                    </a:cubicBezTo>
                    <a:cubicBezTo>
                      <a:pt x="18" y="11"/>
                      <a:pt x="14" y="19"/>
                      <a:pt x="10" y="23"/>
                    </a:cubicBezTo>
                    <a:cubicBezTo>
                      <a:pt x="5" y="27"/>
                      <a:pt x="0" y="32"/>
                      <a:pt x="1" y="35"/>
                    </a:cubicBezTo>
                    <a:cubicBezTo>
                      <a:pt x="2" y="37"/>
                      <a:pt x="5" y="41"/>
                      <a:pt x="7" y="42"/>
                    </a:cubicBezTo>
                    <a:cubicBezTo>
                      <a:pt x="9" y="43"/>
                      <a:pt x="14" y="42"/>
                      <a:pt x="21" y="36"/>
                    </a:cubicBezTo>
                    <a:cubicBezTo>
                      <a:pt x="28" y="29"/>
                      <a:pt x="32" y="23"/>
                      <a:pt x="36" y="20"/>
                    </a:cubicBezTo>
                    <a:cubicBezTo>
                      <a:pt x="40" y="18"/>
                      <a:pt x="40" y="12"/>
                      <a:pt x="40" y="12"/>
                    </a:cubicBezTo>
                    <a:cubicBezTo>
                      <a:pt x="40" y="12"/>
                      <a:pt x="30" y="3"/>
                      <a:pt x="3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6" name="Freeform 130"/>
              <p:cNvSpPr>
                <a:spLocks/>
              </p:cNvSpPr>
              <p:nvPr/>
            </p:nvSpPr>
            <p:spPr bwMode="auto">
              <a:xfrm>
                <a:off x="1441888" y="5282713"/>
                <a:ext cx="65088" cy="71438"/>
              </a:xfrm>
              <a:custGeom>
                <a:avLst/>
                <a:gdLst>
                  <a:gd name="T0" fmla="*/ 31 w 41"/>
                  <a:gd name="T1" fmla="*/ 2 h 45"/>
                  <a:gd name="T2" fmla="*/ 31 w 41"/>
                  <a:gd name="T3" fmla="*/ 1 h 45"/>
                  <a:gd name="T4" fmla="*/ 25 w 41"/>
                  <a:gd name="T5" fmla="*/ 2 h 45"/>
                  <a:gd name="T6" fmla="*/ 21 w 41"/>
                  <a:gd name="T7" fmla="*/ 4 h 45"/>
                  <a:gd name="T8" fmla="*/ 18 w 41"/>
                  <a:gd name="T9" fmla="*/ 8 h 45"/>
                  <a:gd name="T10" fmla="*/ 9 w 41"/>
                  <a:gd name="T11" fmla="*/ 24 h 45"/>
                  <a:gd name="T12" fmla="*/ 3 w 41"/>
                  <a:gd name="T13" fmla="*/ 30 h 45"/>
                  <a:gd name="T14" fmla="*/ 0 w 41"/>
                  <a:gd name="T15" fmla="*/ 36 h 45"/>
                  <a:gd name="T16" fmla="*/ 1 w 41"/>
                  <a:gd name="T17" fmla="*/ 37 h 45"/>
                  <a:gd name="T18" fmla="*/ 1 w 41"/>
                  <a:gd name="T19" fmla="*/ 37 h 45"/>
                  <a:gd name="T20" fmla="*/ 3 w 41"/>
                  <a:gd name="T21" fmla="*/ 41 h 45"/>
                  <a:gd name="T22" fmla="*/ 7 w 41"/>
                  <a:gd name="T23" fmla="*/ 44 h 45"/>
                  <a:gd name="T24" fmla="*/ 9 w 41"/>
                  <a:gd name="T25" fmla="*/ 45 h 45"/>
                  <a:gd name="T26" fmla="*/ 22 w 41"/>
                  <a:gd name="T27" fmla="*/ 38 h 45"/>
                  <a:gd name="T28" fmla="*/ 37 w 41"/>
                  <a:gd name="T29" fmla="*/ 23 h 45"/>
                  <a:gd name="T30" fmla="*/ 41 w 41"/>
                  <a:gd name="T31" fmla="*/ 14 h 45"/>
                  <a:gd name="T32" fmla="*/ 41 w 41"/>
                  <a:gd name="T33" fmla="*/ 14 h 45"/>
                  <a:gd name="T34" fmla="*/ 41 w 41"/>
                  <a:gd name="T35" fmla="*/ 14 h 45"/>
                  <a:gd name="T36" fmla="*/ 40 w 41"/>
                  <a:gd name="T37" fmla="*/ 13 h 45"/>
                  <a:gd name="T38" fmla="*/ 39 w 41"/>
                  <a:gd name="T39" fmla="*/ 12 h 45"/>
                  <a:gd name="T40" fmla="*/ 35 w 41"/>
                  <a:gd name="T41" fmla="*/ 7 h 45"/>
                  <a:gd name="T42" fmla="*/ 33 w 41"/>
                  <a:gd name="T43" fmla="*/ 4 h 45"/>
                  <a:gd name="T44" fmla="*/ 32 w 41"/>
                  <a:gd name="T45" fmla="*/ 2 h 45"/>
                  <a:gd name="T46" fmla="*/ 32 w 41"/>
                  <a:gd name="T47" fmla="*/ 2 h 45"/>
                  <a:gd name="T48" fmla="*/ 32 w 41"/>
                  <a:gd name="T49" fmla="*/ 0 h 45"/>
                  <a:gd name="T50" fmla="*/ 31 w 41"/>
                  <a:gd name="T51" fmla="*/ 1 h 45"/>
                  <a:gd name="T52" fmla="*/ 31 w 41"/>
                  <a:gd name="T53" fmla="*/ 2 h 45"/>
                  <a:gd name="T54" fmla="*/ 30 w 41"/>
                  <a:gd name="T55" fmla="*/ 1 h 45"/>
                  <a:gd name="T56" fmla="*/ 30 w 41"/>
                  <a:gd name="T57" fmla="*/ 2 h 45"/>
                  <a:gd name="T58" fmla="*/ 32 w 41"/>
                  <a:gd name="T59" fmla="*/ 6 h 45"/>
                  <a:gd name="T60" fmla="*/ 39 w 41"/>
                  <a:gd name="T61" fmla="*/ 15 h 45"/>
                  <a:gd name="T62" fmla="*/ 40 w 41"/>
                  <a:gd name="T63" fmla="*/ 14 h 45"/>
                  <a:gd name="T64" fmla="*/ 39 w 41"/>
                  <a:gd name="T65" fmla="*/ 14 h 45"/>
                  <a:gd name="T66" fmla="*/ 39 w 41"/>
                  <a:gd name="T67" fmla="*/ 14 h 45"/>
                  <a:gd name="T68" fmla="*/ 36 w 41"/>
                  <a:gd name="T69" fmla="*/ 21 h 45"/>
                  <a:gd name="T70" fmla="*/ 20 w 41"/>
                  <a:gd name="T71" fmla="*/ 37 h 45"/>
                  <a:gd name="T72" fmla="*/ 9 w 41"/>
                  <a:gd name="T73" fmla="*/ 43 h 45"/>
                  <a:gd name="T74" fmla="*/ 8 w 41"/>
                  <a:gd name="T75" fmla="*/ 42 h 45"/>
                  <a:gd name="T76" fmla="*/ 5 w 41"/>
                  <a:gd name="T77" fmla="*/ 40 h 45"/>
                  <a:gd name="T78" fmla="*/ 2 w 41"/>
                  <a:gd name="T79" fmla="*/ 36 h 45"/>
                  <a:gd name="T80" fmla="*/ 2 w 41"/>
                  <a:gd name="T81" fmla="*/ 36 h 45"/>
                  <a:gd name="T82" fmla="*/ 2 w 41"/>
                  <a:gd name="T83" fmla="*/ 36 h 45"/>
                  <a:gd name="T84" fmla="*/ 5 w 41"/>
                  <a:gd name="T85" fmla="*/ 31 h 45"/>
                  <a:gd name="T86" fmla="*/ 11 w 41"/>
                  <a:gd name="T87" fmla="*/ 25 h 45"/>
                  <a:gd name="T88" fmla="*/ 20 w 41"/>
                  <a:gd name="T89" fmla="*/ 8 h 45"/>
                  <a:gd name="T90" fmla="*/ 22 w 41"/>
                  <a:gd name="T91" fmla="*/ 6 h 45"/>
                  <a:gd name="T92" fmla="*/ 28 w 41"/>
                  <a:gd name="T93" fmla="*/ 3 h 45"/>
                  <a:gd name="T94" fmla="*/ 30 w 41"/>
                  <a:gd name="T95" fmla="*/ 3 h 45"/>
                  <a:gd name="T96" fmla="*/ 31 w 41"/>
                  <a:gd name="T97" fmla="*/ 3 h 45"/>
                  <a:gd name="T98" fmla="*/ 31 w 41"/>
                  <a:gd name="T99" fmla="*/ 2 h 45"/>
                  <a:gd name="T100" fmla="*/ 30 w 41"/>
                  <a:gd name="T101" fmla="*/ 1 h 45"/>
                  <a:gd name="T102" fmla="*/ 31 w 41"/>
                  <a:gd name="T10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45">
                    <a:moveTo>
                      <a:pt x="31" y="2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8" y="1"/>
                      <a:pt x="25" y="2"/>
                    </a:cubicBezTo>
                    <a:cubicBezTo>
                      <a:pt x="24" y="2"/>
                      <a:pt x="22" y="3"/>
                      <a:pt x="21" y="4"/>
                    </a:cubicBezTo>
                    <a:cubicBezTo>
                      <a:pt x="20" y="5"/>
                      <a:pt x="19" y="6"/>
                      <a:pt x="18" y="8"/>
                    </a:cubicBezTo>
                    <a:cubicBezTo>
                      <a:pt x="17" y="13"/>
                      <a:pt x="13" y="21"/>
                      <a:pt x="9" y="24"/>
                    </a:cubicBezTo>
                    <a:cubicBezTo>
                      <a:pt x="7" y="26"/>
                      <a:pt x="5" y="28"/>
                      <a:pt x="3" y="30"/>
                    </a:cubicBezTo>
                    <a:cubicBezTo>
                      <a:pt x="2" y="32"/>
                      <a:pt x="0" y="34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2" y="40"/>
                      <a:pt x="3" y="41"/>
                    </a:cubicBezTo>
                    <a:cubicBezTo>
                      <a:pt x="5" y="42"/>
                      <a:pt x="6" y="44"/>
                      <a:pt x="7" y="44"/>
                    </a:cubicBezTo>
                    <a:cubicBezTo>
                      <a:pt x="8" y="45"/>
                      <a:pt x="9" y="45"/>
                      <a:pt x="9" y="45"/>
                    </a:cubicBezTo>
                    <a:cubicBezTo>
                      <a:pt x="12" y="45"/>
                      <a:pt x="17" y="43"/>
                      <a:pt x="22" y="38"/>
                    </a:cubicBezTo>
                    <a:cubicBezTo>
                      <a:pt x="29" y="31"/>
                      <a:pt x="33" y="25"/>
                      <a:pt x="37" y="23"/>
                    </a:cubicBezTo>
                    <a:cubicBezTo>
                      <a:pt x="41" y="20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2"/>
                    </a:cubicBezTo>
                    <a:cubicBezTo>
                      <a:pt x="38" y="11"/>
                      <a:pt x="36" y="9"/>
                      <a:pt x="35" y="7"/>
                    </a:cubicBezTo>
                    <a:cubicBezTo>
                      <a:pt x="34" y="6"/>
                      <a:pt x="33" y="5"/>
                      <a:pt x="33" y="4"/>
                    </a:cubicBezTo>
                    <a:cubicBezTo>
                      <a:pt x="32" y="3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1" y="5"/>
                      <a:pt x="32" y="6"/>
                    </a:cubicBezTo>
                    <a:cubicBezTo>
                      <a:pt x="34" y="10"/>
                      <a:pt x="39" y="15"/>
                      <a:pt x="39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5"/>
                      <a:pt x="39" y="19"/>
                      <a:pt x="36" y="21"/>
                    </a:cubicBezTo>
                    <a:cubicBezTo>
                      <a:pt x="32" y="24"/>
                      <a:pt x="27" y="30"/>
                      <a:pt x="20" y="37"/>
                    </a:cubicBezTo>
                    <a:cubicBezTo>
                      <a:pt x="15" y="41"/>
                      <a:pt x="11" y="43"/>
                      <a:pt x="9" y="43"/>
                    </a:cubicBezTo>
                    <a:cubicBezTo>
                      <a:pt x="9" y="43"/>
                      <a:pt x="8" y="43"/>
                      <a:pt x="8" y="42"/>
                    </a:cubicBezTo>
                    <a:cubicBezTo>
                      <a:pt x="7" y="42"/>
                      <a:pt x="6" y="41"/>
                      <a:pt x="5" y="40"/>
                    </a:cubicBezTo>
                    <a:cubicBezTo>
                      <a:pt x="4" y="38"/>
                      <a:pt x="3" y="37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5"/>
                      <a:pt x="3" y="33"/>
                      <a:pt x="5" y="31"/>
                    </a:cubicBezTo>
                    <a:cubicBezTo>
                      <a:pt x="7" y="29"/>
                      <a:pt x="9" y="27"/>
                      <a:pt x="11" y="25"/>
                    </a:cubicBezTo>
                    <a:cubicBezTo>
                      <a:pt x="15" y="22"/>
                      <a:pt x="19" y="14"/>
                      <a:pt x="20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4" y="4"/>
                      <a:pt x="26" y="4"/>
                      <a:pt x="28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7" name="Freeform 131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29 w 52"/>
                  <a:gd name="T3" fmla="*/ 5 h 44"/>
                  <a:gd name="T4" fmla="*/ 18 w 52"/>
                  <a:gd name="T5" fmla="*/ 20 h 44"/>
                  <a:gd name="T6" fmla="*/ 7 w 52"/>
                  <a:gd name="T7" fmla="*/ 29 h 44"/>
                  <a:gd name="T8" fmla="*/ 1 w 52"/>
                  <a:gd name="T9" fmla="*/ 35 h 44"/>
                  <a:gd name="T10" fmla="*/ 7 w 52"/>
                  <a:gd name="T11" fmla="*/ 43 h 44"/>
                  <a:gd name="T12" fmla="*/ 34 w 52"/>
                  <a:gd name="T13" fmla="*/ 30 h 44"/>
                  <a:gd name="T14" fmla="*/ 50 w 52"/>
                  <a:gd name="T15" fmla="*/ 20 h 44"/>
                  <a:gd name="T16" fmla="*/ 50 w 52"/>
                  <a:gd name="T17" fmla="*/ 13 h 44"/>
                  <a:gd name="T18" fmla="*/ 38 w 52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8" y="2"/>
                      <a:pt x="32" y="0"/>
                      <a:pt x="29" y="5"/>
                    </a:cubicBezTo>
                    <a:cubicBezTo>
                      <a:pt x="26" y="9"/>
                      <a:pt x="21" y="17"/>
                      <a:pt x="18" y="20"/>
                    </a:cubicBezTo>
                    <a:cubicBezTo>
                      <a:pt x="14" y="24"/>
                      <a:pt x="10" y="28"/>
                      <a:pt x="7" y="29"/>
                    </a:cubicBezTo>
                    <a:cubicBezTo>
                      <a:pt x="5" y="30"/>
                      <a:pt x="0" y="32"/>
                      <a:pt x="1" y="35"/>
                    </a:cubicBezTo>
                    <a:cubicBezTo>
                      <a:pt x="1" y="38"/>
                      <a:pt x="5" y="42"/>
                      <a:pt x="7" y="43"/>
                    </a:cubicBezTo>
                    <a:cubicBezTo>
                      <a:pt x="9" y="44"/>
                      <a:pt x="28" y="34"/>
                      <a:pt x="34" y="30"/>
                    </a:cubicBezTo>
                    <a:cubicBezTo>
                      <a:pt x="40" y="26"/>
                      <a:pt x="47" y="22"/>
                      <a:pt x="50" y="20"/>
                    </a:cubicBezTo>
                    <a:cubicBezTo>
                      <a:pt x="52" y="17"/>
                      <a:pt x="50" y="13"/>
                      <a:pt x="50" y="13"/>
                    </a:cubicBez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8" name="Freeform 132"/>
              <p:cNvSpPr>
                <a:spLocks/>
              </p:cNvSpPr>
              <p:nvPr/>
            </p:nvSpPr>
            <p:spPr bwMode="auto">
              <a:xfrm>
                <a:off x="1448238" y="5303351"/>
                <a:ext cx="82550" cy="69850"/>
              </a:xfrm>
              <a:custGeom>
                <a:avLst/>
                <a:gdLst>
                  <a:gd name="T0" fmla="*/ 38 w 52"/>
                  <a:gd name="T1" fmla="*/ 2 h 44"/>
                  <a:gd name="T2" fmla="*/ 39 w 52"/>
                  <a:gd name="T3" fmla="*/ 1 h 44"/>
                  <a:gd name="T4" fmla="*/ 36 w 52"/>
                  <a:gd name="T5" fmla="*/ 0 h 44"/>
                  <a:gd name="T6" fmla="*/ 28 w 52"/>
                  <a:gd name="T7" fmla="*/ 4 h 44"/>
                  <a:gd name="T8" fmla="*/ 17 w 52"/>
                  <a:gd name="T9" fmla="*/ 20 h 44"/>
                  <a:gd name="T10" fmla="*/ 11 w 52"/>
                  <a:gd name="T11" fmla="*/ 25 h 44"/>
                  <a:gd name="T12" fmla="*/ 7 w 52"/>
                  <a:gd name="T13" fmla="*/ 28 h 44"/>
                  <a:gd name="T14" fmla="*/ 3 w 52"/>
                  <a:gd name="T15" fmla="*/ 30 h 44"/>
                  <a:gd name="T16" fmla="*/ 0 w 52"/>
                  <a:gd name="T17" fmla="*/ 34 h 44"/>
                  <a:gd name="T18" fmla="*/ 0 w 52"/>
                  <a:gd name="T19" fmla="*/ 35 h 44"/>
                  <a:gd name="T20" fmla="*/ 0 w 52"/>
                  <a:gd name="T21" fmla="*/ 35 h 44"/>
                  <a:gd name="T22" fmla="*/ 3 w 52"/>
                  <a:gd name="T23" fmla="*/ 40 h 44"/>
                  <a:gd name="T24" fmla="*/ 6 w 52"/>
                  <a:gd name="T25" fmla="*/ 44 h 44"/>
                  <a:gd name="T26" fmla="*/ 7 w 52"/>
                  <a:gd name="T27" fmla="*/ 44 h 44"/>
                  <a:gd name="T28" fmla="*/ 13 w 52"/>
                  <a:gd name="T29" fmla="*/ 42 h 44"/>
                  <a:gd name="T30" fmla="*/ 35 w 52"/>
                  <a:gd name="T31" fmla="*/ 31 h 44"/>
                  <a:gd name="T32" fmla="*/ 44 w 52"/>
                  <a:gd name="T33" fmla="*/ 25 h 44"/>
                  <a:gd name="T34" fmla="*/ 50 w 52"/>
                  <a:gd name="T35" fmla="*/ 20 h 44"/>
                  <a:gd name="T36" fmla="*/ 52 w 52"/>
                  <a:gd name="T37" fmla="*/ 17 h 44"/>
                  <a:gd name="T38" fmla="*/ 51 w 52"/>
                  <a:gd name="T39" fmla="*/ 13 h 44"/>
                  <a:gd name="T40" fmla="*/ 51 w 52"/>
                  <a:gd name="T41" fmla="*/ 12 h 44"/>
                  <a:gd name="T42" fmla="*/ 39 w 52"/>
                  <a:gd name="T43" fmla="*/ 1 h 44"/>
                  <a:gd name="T44" fmla="*/ 39 w 52"/>
                  <a:gd name="T45" fmla="*/ 1 h 44"/>
                  <a:gd name="T46" fmla="*/ 38 w 52"/>
                  <a:gd name="T47" fmla="*/ 2 h 44"/>
                  <a:gd name="T48" fmla="*/ 38 w 52"/>
                  <a:gd name="T49" fmla="*/ 2 h 44"/>
                  <a:gd name="T50" fmla="*/ 49 w 52"/>
                  <a:gd name="T51" fmla="*/ 14 h 44"/>
                  <a:gd name="T52" fmla="*/ 50 w 52"/>
                  <a:gd name="T53" fmla="*/ 13 h 44"/>
                  <a:gd name="T54" fmla="*/ 49 w 52"/>
                  <a:gd name="T55" fmla="*/ 13 h 44"/>
                  <a:gd name="T56" fmla="*/ 49 w 52"/>
                  <a:gd name="T57" fmla="*/ 14 h 44"/>
                  <a:gd name="T58" fmla="*/ 50 w 52"/>
                  <a:gd name="T59" fmla="*/ 17 h 44"/>
                  <a:gd name="T60" fmla="*/ 49 w 52"/>
                  <a:gd name="T61" fmla="*/ 19 h 44"/>
                  <a:gd name="T62" fmla="*/ 43 w 52"/>
                  <a:gd name="T63" fmla="*/ 23 h 44"/>
                  <a:gd name="T64" fmla="*/ 34 w 52"/>
                  <a:gd name="T65" fmla="*/ 30 h 44"/>
                  <a:gd name="T66" fmla="*/ 20 w 52"/>
                  <a:gd name="T67" fmla="*/ 37 h 44"/>
                  <a:gd name="T68" fmla="*/ 12 w 52"/>
                  <a:gd name="T69" fmla="*/ 41 h 44"/>
                  <a:gd name="T70" fmla="*/ 7 w 52"/>
                  <a:gd name="T71" fmla="*/ 42 h 44"/>
                  <a:gd name="T72" fmla="*/ 7 w 52"/>
                  <a:gd name="T73" fmla="*/ 42 h 44"/>
                  <a:gd name="T74" fmla="*/ 7 w 52"/>
                  <a:gd name="T75" fmla="*/ 42 h 44"/>
                  <a:gd name="T76" fmla="*/ 7 w 52"/>
                  <a:gd name="T77" fmla="*/ 42 h 44"/>
                  <a:gd name="T78" fmla="*/ 7 w 52"/>
                  <a:gd name="T79" fmla="*/ 42 h 44"/>
                  <a:gd name="T80" fmla="*/ 7 w 52"/>
                  <a:gd name="T81" fmla="*/ 42 h 44"/>
                  <a:gd name="T82" fmla="*/ 7 w 52"/>
                  <a:gd name="T83" fmla="*/ 42 h 44"/>
                  <a:gd name="T84" fmla="*/ 4 w 52"/>
                  <a:gd name="T85" fmla="*/ 39 h 44"/>
                  <a:gd name="T86" fmla="*/ 2 w 52"/>
                  <a:gd name="T87" fmla="*/ 35 h 44"/>
                  <a:gd name="T88" fmla="*/ 2 w 52"/>
                  <a:gd name="T89" fmla="*/ 35 h 44"/>
                  <a:gd name="T90" fmla="*/ 2 w 52"/>
                  <a:gd name="T91" fmla="*/ 35 h 44"/>
                  <a:gd name="T92" fmla="*/ 2 w 52"/>
                  <a:gd name="T93" fmla="*/ 34 h 44"/>
                  <a:gd name="T94" fmla="*/ 4 w 52"/>
                  <a:gd name="T95" fmla="*/ 32 h 44"/>
                  <a:gd name="T96" fmla="*/ 7 w 52"/>
                  <a:gd name="T97" fmla="*/ 30 h 44"/>
                  <a:gd name="T98" fmla="*/ 13 w 52"/>
                  <a:gd name="T99" fmla="*/ 27 h 44"/>
                  <a:gd name="T100" fmla="*/ 18 w 52"/>
                  <a:gd name="T101" fmla="*/ 21 h 44"/>
                  <a:gd name="T102" fmla="*/ 30 w 52"/>
                  <a:gd name="T103" fmla="*/ 5 h 44"/>
                  <a:gd name="T104" fmla="*/ 36 w 52"/>
                  <a:gd name="T105" fmla="*/ 2 h 44"/>
                  <a:gd name="T106" fmla="*/ 38 w 52"/>
                  <a:gd name="T107" fmla="*/ 3 h 44"/>
                  <a:gd name="T108" fmla="*/ 38 w 52"/>
                  <a:gd name="T109" fmla="*/ 3 h 44"/>
                  <a:gd name="T110" fmla="*/ 38 w 52"/>
                  <a:gd name="T111" fmla="*/ 3 h 44"/>
                  <a:gd name="T112" fmla="*/ 38 w 52"/>
                  <a:gd name="T113" fmla="*/ 2 h 44"/>
                  <a:gd name="T114" fmla="*/ 38 w 52"/>
                  <a:gd name="T1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44">
                    <a:moveTo>
                      <a:pt x="38" y="2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7" y="0"/>
                      <a:pt x="36" y="0"/>
                    </a:cubicBezTo>
                    <a:cubicBezTo>
                      <a:pt x="33" y="0"/>
                      <a:pt x="30" y="1"/>
                      <a:pt x="28" y="4"/>
                    </a:cubicBezTo>
                    <a:cubicBezTo>
                      <a:pt x="25" y="9"/>
                      <a:pt x="20" y="16"/>
                      <a:pt x="17" y="20"/>
                    </a:cubicBezTo>
                    <a:cubicBezTo>
                      <a:pt x="15" y="21"/>
                      <a:pt x="13" y="23"/>
                      <a:pt x="11" y="25"/>
                    </a:cubicBezTo>
                    <a:cubicBezTo>
                      <a:pt x="10" y="27"/>
                      <a:pt x="8" y="28"/>
                      <a:pt x="7" y="28"/>
                    </a:cubicBezTo>
                    <a:cubicBezTo>
                      <a:pt x="6" y="28"/>
                      <a:pt x="4" y="29"/>
                      <a:pt x="3" y="30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9"/>
                      <a:pt x="3" y="40"/>
                    </a:cubicBezTo>
                    <a:cubicBezTo>
                      <a:pt x="4" y="42"/>
                      <a:pt x="5" y="43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9" y="44"/>
                      <a:pt x="11" y="43"/>
                      <a:pt x="13" y="42"/>
                    </a:cubicBezTo>
                    <a:cubicBezTo>
                      <a:pt x="20" y="40"/>
                      <a:pt x="31" y="34"/>
                      <a:pt x="35" y="31"/>
                    </a:cubicBezTo>
                    <a:cubicBezTo>
                      <a:pt x="38" y="29"/>
                      <a:pt x="41" y="27"/>
                      <a:pt x="44" y="25"/>
                    </a:cubicBezTo>
                    <a:cubicBezTo>
                      <a:pt x="47" y="23"/>
                      <a:pt x="49" y="22"/>
                      <a:pt x="50" y="20"/>
                    </a:cubicBezTo>
                    <a:cubicBezTo>
                      <a:pt x="51" y="19"/>
                      <a:pt x="52" y="18"/>
                      <a:pt x="52" y="17"/>
                    </a:cubicBezTo>
                    <a:cubicBezTo>
                      <a:pt x="52" y="14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50" y="15"/>
                      <a:pt x="50" y="17"/>
                    </a:cubicBezTo>
                    <a:cubicBezTo>
                      <a:pt x="50" y="18"/>
                      <a:pt x="50" y="18"/>
                      <a:pt x="49" y="19"/>
                    </a:cubicBezTo>
                    <a:cubicBezTo>
                      <a:pt x="48" y="20"/>
                      <a:pt x="46" y="22"/>
                      <a:pt x="43" y="23"/>
                    </a:cubicBezTo>
                    <a:cubicBezTo>
                      <a:pt x="40" y="25"/>
                      <a:pt x="37" y="27"/>
                      <a:pt x="34" y="30"/>
                    </a:cubicBezTo>
                    <a:cubicBezTo>
                      <a:pt x="31" y="31"/>
                      <a:pt x="25" y="35"/>
                      <a:pt x="20" y="37"/>
                    </a:cubicBezTo>
                    <a:cubicBezTo>
                      <a:pt x="17" y="39"/>
                      <a:pt x="14" y="40"/>
                      <a:pt x="12" y="41"/>
                    </a:cubicBezTo>
                    <a:cubicBezTo>
                      <a:pt x="10" y="41"/>
                      <a:pt x="8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1"/>
                      <a:pt x="5" y="40"/>
                      <a:pt x="4" y="39"/>
                    </a:cubicBezTo>
                    <a:cubicBezTo>
                      <a:pt x="3" y="37"/>
                      <a:pt x="2" y="36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4" y="32"/>
                    </a:cubicBezTo>
                    <a:cubicBezTo>
                      <a:pt x="5" y="31"/>
                      <a:pt x="6" y="30"/>
                      <a:pt x="7" y="30"/>
                    </a:cubicBezTo>
                    <a:cubicBezTo>
                      <a:pt x="9" y="30"/>
                      <a:pt x="11" y="28"/>
                      <a:pt x="13" y="27"/>
                    </a:cubicBezTo>
                    <a:cubicBezTo>
                      <a:pt x="15" y="25"/>
                      <a:pt x="17" y="23"/>
                      <a:pt x="18" y="21"/>
                    </a:cubicBezTo>
                    <a:cubicBezTo>
                      <a:pt x="22" y="17"/>
                      <a:pt x="27" y="10"/>
                      <a:pt x="30" y="5"/>
                    </a:cubicBezTo>
                    <a:cubicBezTo>
                      <a:pt x="31" y="3"/>
                      <a:pt x="34" y="2"/>
                      <a:pt x="36" y="2"/>
                    </a:cubicBezTo>
                    <a:cubicBezTo>
                      <a:pt x="36" y="2"/>
                      <a:pt x="37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79" name="Freeform 133"/>
              <p:cNvSpPr>
                <a:spLocks/>
              </p:cNvSpPr>
              <p:nvPr/>
            </p:nvSpPr>
            <p:spPr bwMode="auto">
              <a:xfrm>
                <a:off x="1451413" y="5319226"/>
                <a:ext cx="109538" cy="77788"/>
              </a:xfrm>
              <a:custGeom>
                <a:avLst/>
                <a:gdLst>
                  <a:gd name="T0" fmla="*/ 50 w 69"/>
                  <a:gd name="T1" fmla="*/ 5 h 49"/>
                  <a:gd name="T2" fmla="*/ 41 w 69"/>
                  <a:gd name="T3" fmla="*/ 4 h 49"/>
                  <a:gd name="T4" fmla="*/ 21 w 69"/>
                  <a:gd name="T5" fmla="*/ 20 h 49"/>
                  <a:gd name="T6" fmla="*/ 9 w 69"/>
                  <a:gd name="T7" fmla="*/ 26 h 49"/>
                  <a:gd name="T8" fmla="*/ 0 w 69"/>
                  <a:gd name="T9" fmla="*/ 36 h 49"/>
                  <a:gd name="T10" fmla="*/ 6 w 69"/>
                  <a:gd name="T11" fmla="*/ 43 h 49"/>
                  <a:gd name="T12" fmla="*/ 26 w 69"/>
                  <a:gd name="T13" fmla="*/ 41 h 49"/>
                  <a:gd name="T14" fmla="*/ 35 w 69"/>
                  <a:gd name="T15" fmla="*/ 29 h 49"/>
                  <a:gd name="T16" fmla="*/ 51 w 69"/>
                  <a:gd name="T17" fmla="*/ 30 h 49"/>
                  <a:gd name="T18" fmla="*/ 67 w 69"/>
                  <a:gd name="T19" fmla="*/ 30 h 49"/>
                  <a:gd name="T20" fmla="*/ 64 w 69"/>
                  <a:gd name="T21" fmla="*/ 20 h 49"/>
                  <a:gd name="T22" fmla="*/ 5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50" y="5"/>
                    </a:moveTo>
                    <a:cubicBezTo>
                      <a:pt x="50" y="5"/>
                      <a:pt x="45" y="0"/>
                      <a:pt x="41" y="4"/>
                    </a:cubicBezTo>
                    <a:cubicBezTo>
                      <a:pt x="36" y="8"/>
                      <a:pt x="26" y="17"/>
                      <a:pt x="21" y="20"/>
                    </a:cubicBezTo>
                    <a:cubicBezTo>
                      <a:pt x="16" y="23"/>
                      <a:pt x="15" y="21"/>
                      <a:pt x="9" y="26"/>
                    </a:cubicBezTo>
                    <a:cubicBezTo>
                      <a:pt x="4" y="32"/>
                      <a:pt x="0" y="32"/>
                      <a:pt x="0" y="36"/>
                    </a:cubicBezTo>
                    <a:cubicBezTo>
                      <a:pt x="0" y="40"/>
                      <a:pt x="1" y="42"/>
                      <a:pt x="6" y="43"/>
                    </a:cubicBezTo>
                    <a:cubicBezTo>
                      <a:pt x="12" y="44"/>
                      <a:pt x="25" y="49"/>
                      <a:pt x="26" y="41"/>
                    </a:cubicBezTo>
                    <a:cubicBezTo>
                      <a:pt x="28" y="34"/>
                      <a:pt x="31" y="30"/>
                      <a:pt x="35" y="29"/>
                    </a:cubicBezTo>
                    <a:cubicBezTo>
                      <a:pt x="39" y="28"/>
                      <a:pt x="45" y="28"/>
                      <a:pt x="51" y="30"/>
                    </a:cubicBezTo>
                    <a:cubicBezTo>
                      <a:pt x="57" y="32"/>
                      <a:pt x="65" y="33"/>
                      <a:pt x="67" y="30"/>
                    </a:cubicBezTo>
                    <a:cubicBezTo>
                      <a:pt x="69" y="26"/>
                      <a:pt x="69" y="24"/>
                      <a:pt x="64" y="20"/>
                    </a:cubicBezTo>
                    <a:cubicBezTo>
                      <a:pt x="60" y="17"/>
                      <a:pt x="50" y="5"/>
                      <a:pt x="5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0" name="Freeform 134"/>
              <p:cNvSpPr>
                <a:spLocks/>
              </p:cNvSpPr>
              <p:nvPr/>
            </p:nvSpPr>
            <p:spPr bwMode="auto">
              <a:xfrm>
                <a:off x="1451413" y="5352563"/>
                <a:ext cx="109538" cy="44450"/>
              </a:xfrm>
              <a:custGeom>
                <a:avLst/>
                <a:gdLst>
                  <a:gd name="T0" fmla="*/ 65 w 69"/>
                  <a:gd name="T1" fmla="*/ 0 h 28"/>
                  <a:gd name="T2" fmla="*/ 64 w 69"/>
                  <a:gd name="T3" fmla="*/ 3 h 28"/>
                  <a:gd name="T4" fmla="*/ 47 w 69"/>
                  <a:gd name="T5" fmla="*/ 3 h 28"/>
                  <a:gd name="T6" fmla="*/ 32 w 69"/>
                  <a:gd name="T7" fmla="*/ 3 h 28"/>
                  <a:gd name="T8" fmla="*/ 23 w 69"/>
                  <a:gd name="T9" fmla="*/ 15 h 28"/>
                  <a:gd name="T10" fmla="*/ 3 w 69"/>
                  <a:gd name="T11" fmla="*/ 16 h 28"/>
                  <a:gd name="T12" fmla="*/ 0 w 69"/>
                  <a:gd name="T13" fmla="*/ 16 h 28"/>
                  <a:gd name="T14" fmla="*/ 6 w 69"/>
                  <a:gd name="T15" fmla="*/ 22 h 28"/>
                  <a:gd name="T16" fmla="*/ 26 w 69"/>
                  <a:gd name="T17" fmla="*/ 20 h 28"/>
                  <a:gd name="T18" fmla="*/ 35 w 69"/>
                  <a:gd name="T19" fmla="*/ 8 h 28"/>
                  <a:gd name="T20" fmla="*/ 51 w 69"/>
                  <a:gd name="T21" fmla="*/ 9 h 28"/>
                  <a:gd name="T22" fmla="*/ 67 w 69"/>
                  <a:gd name="T23" fmla="*/ 9 h 28"/>
                  <a:gd name="T24" fmla="*/ 6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65" y="0"/>
                    </a:moveTo>
                    <a:cubicBezTo>
                      <a:pt x="65" y="1"/>
                      <a:pt x="64" y="2"/>
                      <a:pt x="64" y="3"/>
                    </a:cubicBezTo>
                    <a:cubicBezTo>
                      <a:pt x="62" y="7"/>
                      <a:pt x="53" y="5"/>
                      <a:pt x="47" y="3"/>
                    </a:cubicBezTo>
                    <a:cubicBezTo>
                      <a:pt x="41" y="1"/>
                      <a:pt x="36" y="1"/>
                      <a:pt x="32" y="3"/>
                    </a:cubicBezTo>
                    <a:cubicBezTo>
                      <a:pt x="27" y="4"/>
                      <a:pt x="25" y="7"/>
                      <a:pt x="23" y="15"/>
                    </a:cubicBezTo>
                    <a:cubicBezTo>
                      <a:pt x="21" y="22"/>
                      <a:pt x="8" y="18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1" y="19"/>
                      <a:pt x="1" y="21"/>
                      <a:pt x="6" y="22"/>
                    </a:cubicBezTo>
                    <a:cubicBezTo>
                      <a:pt x="12" y="23"/>
                      <a:pt x="25" y="28"/>
                      <a:pt x="26" y="20"/>
                    </a:cubicBezTo>
                    <a:cubicBezTo>
                      <a:pt x="28" y="13"/>
                      <a:pt x="31" y="9"/>
                      <a:pt x="35" y="8"/>
                    </a:cubicBezTo>
                    <a:cubicBezTo>
                      <a:pt x="39" y="7"/>
                      <a:pt x="45" y="7"/>
                      <a:pt x="51" y="9"/>
                    </a:cubicBezTo>
                    <a:cubicBezTo>
                      <a:pt x="57" y="11"/>
                      <a:pt x="65" y="12"/>
                      <a:pt x="67" y="9"/>
                    </a:cubicBezTo>
                    <a:cubicBezTo>
                      <a:pt x="69" y="5"/>
                      <a:pt x="69" y="3"/>
                      <a:pt x="6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1" name="Freeform 135"/>
              <p:cNvSpPr>
                <a:spLocks/>
              </p:cNvSpPr>
              <p:nvPr/>
            </p:nvSpPr>
            <p:spPr bwMode="auto">
              <a:xfrm>
                <a:off x="1449826" y="5322401"/>
                <a:ext cx="111125" cy="69850"/>
              </a:xfrm>
              <a:custGeom>
                <a:avLst/>
                <a:gdLst>
                  <a:gd name="T0" fmla="*/ 51 w 70"/>
                  <a:gd name="T1" fmla="*/ 2 h 44"/>
                  <a:gd name="T2" fmla="*/ 41 w 70"/>
                  <a:gd name="T3" fmla="*/ 1 h 44"/>
                  <a:gd name="T4" fmla="*/ 22 w 70"/>
                  <a:gd name="T5" fmla="*/ 17 h 44"/>
                  <a:gd name="T6" fmla="*/ 9 w 70"/>
                  <a:gd name="T7" fmla="*/ 23 h 44"/>
                  <a:gd name="T8" fmla="*/ 1 w 70"/>
                  <a:gd name="T9" fmla="*/ 31 h 44"/>
                  <a:gd name="T10" fmla="*/ 1 w 70"/>
                  <a:gd name="T11" fmla="*/ 39 h 44"/>
                  <a:gd name="T12" fmla="*/ 20 w 70"/>
                  <a:gd name="T13" fmla="*/ 44 h 44"/>
                  <a:gd name="T14" fmla="*/ 28 w 70"/>
                  <a:gd name="T15" fmla="*/ 39 h 44"/>
                  <a:gd name="T16" fmla="*/ 36 w 70"/>
                  <a:gd name="T17" fmla="*/ 28 h 44"/>
                  <a:gd name="T18" fmla="*/ 52 w 70"/>
                  <a:gd name="T19" fmla="*/ 29 h 44"/>
                  <a:gd name="T20" fmla="*/ 67 w 70"/>
                  <a:gd name="T21" fmla="*/ 30 h 44"/>
                  <a:gd name="T22" fmla="*/ 70 w 70"/>
                  <a:gd name="T23" fmla="*/ 24 h 44"/>
                  <a:gd name="T24" fmla="*/ 66 w 70"/>
                  <a:gd name="T25" fmla="*/ 18 h 44"/>
                  <a:gd name="T26" fmla="*/ 51 w 70"/>
                  <a:gd name="T27" fmla="*/ 2 h 44"/>
                  <a:gd name="T28" fmla="*/ 51 w 70"/>
                  <a:gd name="T29" fmla="*/ 2 h 44"/>
                  <a:gd name="T30" fmla="*/ 50 w 70"/>
                  <a:gd name="T31" fmla="*/ 3 h 44"/>
                  <a:gd name="T32" fmla="*/ 64 w 70"/>
                  <a:gd name="T33" fmla="*/ 19 h 44"/>
                  <a:gd name="T34" fmla="*/ 68 w 70"/>
                  <a:gd name="T35" fmla="*/ 24 h 44"/>
                  <a:gd name="T36" fmla="*/ 66 w 70"/>
                  <a:gd name="T37" fmla="*/ 28 h 44"/>
                  <a:gd name="T38" fmla="*/ 52 w 70"/>
                  <a:gd name="T39" fmla="*/ 27 h 44"/>
                  <a:gd name="T40" fmla="*/ 36 w 70"/>
                  <a:gd name="T41" fmla="*/ 26 h 44"/>
                  <a:gd name="T42" fmla="*/ 27 w 70"/>
                  <a:gd name="T43" fmla="*/ 39 h 44"/>
                  <a:gd name="T44" fmla="*/ 20 w 70"/>
                  <a:gd name="T45" fmla="*/ 42 h 44"/>
                  <a:gd name="T46" fmla="*/ 3 w 70"/>
                  <a:gd name="T47" fmla="*/ 38 h 44"/>
                  <a:gd name="T48" fmla="*/ 3 w 70"/>
                  <a:gd name="T49" fmla="*/ 32 h 44"/>
                  <a:gd name="T50" fmla="*/ 11 w 70"/>
                  <a:gd name="T51" fmla="*/ 25 h 44"/>
                  <a:gd name="T52" fmla="*/ 22 w 70"/>
                  <a:gd name="T53" fmla="*/ 19 h 44"/>
                  <a:gd name="T54" fmla="*/ 42 w 70"/>
                  <a:gd name="T55" fmla="*/ 3 h 44"/>
                  <a:gd name="T56" fmla="*/ 49 w 70"/>
                  <a:gd name="T57" fmla="*/ 2 h 44"/>
                  <a:gd name="T58" fmla="*/ 50 w 70"/>
                  <a:gd name="T59" fmla="*/ 3 h 44"/>
                  <a:gd name="T60" fmla="*/ 51 w 70"/>
                  <a:gd name="T61" fmla="*/ 3 h 44"/>
                  <a:gd name="T62" fmla="*/ 51 w 70"/>
                  <a:gd name="T6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44">
                    <a:moveTo>
                      <a:pt x="51" y="3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49" y="0"/>
                      <a:pt x="46" y="0"/>
                    </a:cubicBezTo>
                    <a:cubicBezTo>
                      <a:pt x="44" y="0"/>
                      <a:pt x="42" y="0"/>
                      <a:pt x="41" y="1"/>
                    </a:cubicBezTo>
                    <a:cubicBezTo>
                      <a:pt x="39" y="3"/>
                      <a:pt x="35" y="7"/>
                      <a:pt x="32" y="10"/>
                    </a:cubicBezTo>
                    <a:cubicBezTo>
                      <a:pt x="28" y="13"/>
                      <a:pt x="24" y="16"/>
                      <a:pt x="22" y="17"/>
                    </a:cubicBezTo>
                    <a:cubicBezTo>
                      <a:pt x="19" y="18"/>
                      <a:pt x="18" y="18"/>
                      <a:pt x="16" y="19"/>
                    </a:cubicBezTo>
                    <a:cubicBezTo>
                      <a:pt x="14" y="20"/>
                      <a:pt x="12" y="21"/>
                      <a:pt x="9" y="23"/>
                    </a:cubicBezTo>
                    <a:cubicBezTo>
                      <a:pt x="7" y="26"/>
                      <a:pt x="5" y="27"/>
                      <a:pt x="3" y="29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6"/>
                      <a:pt x="0" y="37"/>
                      <a:pt x="1" y="39"/>
                    </a:cubicBezTo>
                    <a:cubicBezTo>
                      <a:pt x="2" y="40"/>
                      <a:pt x="4" y="41"/>
                      <a:pt x="7" y="42"/>
                    </a:cubicBezTo>
                    <a:cubicBezTo>
                      <a:pt x="10" y="43"/>
                      <a:pt x="16" y="44"/>
                      <a:pt x="20" y="44"/>
                    </a:cubicBezTo>
                    <a:cubicBezTo>
                      <a:pt x="22" y="44"/>
                      <a:pt x="24" y="44"/>
                      <a:pt x="25" y="43"/>
                    </a:cubicBezTo>
                    <a:cubicBezTo>
                      <a:pt x="27" y="43"/>
                      <a:pt x="28" y="41"/>
                      <a:pt x="28" y="39"/>
                    </a:cubicBezTo>
                    <a:cubicBezTo>
                      <a:pt x="29" y="36"/>
                      <a:pt x="30" y="33"/>
                      <a:pt x="32" y="31"/>
                    </a:cubicBezTo>
                    <a:cubicBezTo>
                      <a:pt x="33" y="30"/>
                      <a:pt x="35" y="29"/>
                      <a:pt x="36" y="28"/>
                    </a:cubicBezTo>
                    <a:cubicBezTo>
                      <a:pt x="38" y="27"/>
                      <a:pt x="40" y="27"/>
                      <a:pt x="43" y="27"/>
                    </a:cubicBezTo>
                    <a:cubicBezTo>
                      <a:pt x="45" y="27"/>
                      <a:pt x="48" y="28"/>
                      <a:pt x="52" y="29"/>
                    </a:cubicBezTo>
                    <a:cubicBezTo>
                      <a:pt x="55" y="30"/>
                      <a:pt x="60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8" y="30"/>
                      <a:pt x="69" y="29"/>
                      <a:pt x="69" y="28"/>
                    </a:cubicBezTo>
                    <a:cubicBezTo>
                      <a:pt x="70" y="27"/>
                      <a:pt x="70" y="25"/>
                      <a:pt x="70" y="24"/>
                    </a:cubicBezTo>
                    <a:cubicBezTo>
                      <a:pt x="70" y="23"/>
                      <a:pt x="70" y="22"/>
                      <a:pt x="69" y="21"/>
                    </a:cubicBezTo>
                    <a:cubicBezTo>
                      <a:pt x="68" y="20"/>
                      <a:pt x="67" y="19"/>
                      <a:pt x="66" y="18"/>
                    </a:cubicBezTo>
                    <a:cubicBezTo>
                      <a:pt x="64" y="16"/>
                      <a:pt x="60" y="12"/>
                      <a:pt x="57" y="8"/>
                    </a:cubicBezTo>
                    <a:cubicBezTo>
                      <a:pt x="54" y="5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2" y="6"/>
                      <a:pt x="55" y="10"/>
                    </a:cubicBezTo>
                    <a:cubicBezTo>
                      <a:pt x="58" y="13"/>
                      <a:pt x="62" y="17"/>
                      <a:pt x="64" y="19"/>
                    </a:cubicBezTo>
                    <a:cubicBezTo>
                      <a:pt x="66" y="20"/>
                      <a:pt x="67" y="21"/>
                      <a:pt x="68" y="22"/>
                    </a:cubicBezTo>
                    <a:cubicBezTo>
                      <a:pt x="68" y="23"/>
                      <a:pt x="68" y="23"/>
                      <a:pt x="68" y="24"/>
                    </a:cubicBezTo>
                    <a:cubicBezTo>
                      <a:pt x="68" y="25"/>
                      <a:pt x="68" y="26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ubicBezTo>
                      <a:pt x="65" y="29"/>
                      <a:pt x="64" y="29"/>
                      <a:pt x="63" y="29"/>
                    </a:cubicBezTo>
                    <a:cubicBezTo>
                      <a:pt x="60" y="29"/>
                      <a:pt x="56" y="28"/>
                      <a:pt x="52" y="27"/>
                    </a:cubicBezTo>
                    <a:cubicBezTo>
                      <a:pt x="49" y="26"/>
                      <a:pt x="45" y="25"/>
                      <a:pt x="43" y="25"/>
                    </a:cubicBezTo>
                    <a:cubicBezTo>
                      <a:pt x="40" y="25"/>
                      <a:pt x="38" y="25"/>
                      <a:pt x="36" y="26"/>
                    </a:cubicBezTo>
                    <a:cubicBezTo>
                      <a:pt x="34" y="27"/>
                      <a:pt x="32" y="28"/>
                      <a:pt x="30" y="30"/>
                    </a:cubicBezTo>
                    <a:cubicBezTo>
                      <a:pt x="29" y="32"/>
                      <a:pt x="27" y="35"/>
                      <a:pt x="27" y="39"/>
                    </a:cubicBezTo>
                    <a:cubicBezTo>
                      <a:pt x="26" y="40"/>
                      <a:pt x="25" y="41"/>
                      <a:pt x="24" y="42"/>
                    </a:cubicBezTo>
                    <a:cubicBezTo>
                      <a:pt x="23" y="42"/>
                      <a:pt x="22" y="42"/>
                      <a:pt x="20" y="42"/>
                    </a:cubicBezTo>
                    <a:cubicBezTo>
                      <a:pt x="16" y="42"/>
                      <a:pt x="11" y="41"/>
                      <a:pt x="7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2" y="36"/>
                      <a:pt x="2" y="34"/>
                    </a:cubicBezTo>
                    <a:cubicBezTo>
                      <a:pt x="2" y="33"/>
                      <a:pt x="3" y="32"/>
                      <a:pt x="3" y="32"/>
                    </a:cubicBezTo>
                    <a:cubicBezTo>
                      <a:pt x="3" y="31"/>
                      <a:pt x="4" y="30"/>
                      <a:pt x="6" y="29"/>
                    </a:cubicBezTo>
                    <a:cubicBezTo>
                      <a:pt x="7" y="28"/>
                      <a:pt x="9" y="27"/>
                      <a:pt x="11" y="25"/>
                    </a:cubicBezTo>
                    <a:cubicBezTo>
                      <a:pt x="14" y="22"/>
                      <a:pt x="15" y="21"/>
                      <a:pt x="16" y="21"/>
                    </a:cubicBezTo>
                    <a:cubicBezTo>
                      <a:pt x="18" y="20"/>
                      <a:pt x="20" y="20"/>
                      <a:pt x="22" y="19"/>
                    </a:cubicBezTo>
                    <a:cubicBezTo>
                      <a:pt x="25" y="18"/>
                      <a:pt x="29" y="15"/>
                      <a:pt x="33" y="11"/>
                    </a:cubicBezTo>
                    <a:cubicBezTo>
                      <a:pt x="37" y="8"/>
                      <a:pt x="40" y="5"/>
                      <a:pt x="42" y="3"/>
                    </a:cubicBezTo>
                    <a:cubicBezTo>
                      <a:pt x="43" y="2"/>
                      <a:pt x="45" y="2"/>
                      <a:pt x="46" y="2"/>
                    </a:cubicBezTo>
                    <a:cubicBezTo>
                      <a:pt x="47" y="2"/>
                      <a:pt x="48" y="2"/>
                      <a:pt x="49" y="2"/>
                    </a:cubicBezTo>
                    <a:cubicBezTo>
                      <a:pt x="49" y="3"/>
                      <a:pt x="49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2" name="Freeform 136"/>
              <p:cNvSpPr>
                <a:spLocks/>
              </p:cNvSpPr>
              <p:nvPr/>
            </p:nvSpPr>
            <p:spPr bwMode="auto">
              <a:xfrm>
                <a:off x="1405376" y="5317638"/>
                <a:ext cx="44450" cy="31750"/>
              </a:xfrm>
              <a:custGeom>
                <a:avLst/>
                <a:gdLst>
                  <a:gd name="T0" fmla="*/ 18 w 27"/>
                  <a:gd name="T1" fmla="*/ 0 h 20"/>
                  <a:gd name="T2" fmla="*/ 8 w 27"/>
                  <a:gd name="T3" fmla="*/ 7 h 20"/>
                  <a:gd name="T4" fmla="*/ 1 w 27"/>
                  <a:gd name="T5" fmla="*/ 16 h 20"/>
                  <a:gd name="T6" fmla="*/ 9 w 27"/>
                  <a:gd name="T7" fmla="*/ 19 h 20"/>
                  <a:gd name="T8" fmla="*/ 18 w 27"/>
                  <a:gd name="T9" fmla="*/ 15 h 20"/>
                  <a:gd name="T10" fmla="*/ 24 w 27"/>
                  <a:gd name="T11" fmla="*/ 12 h 20"/>
                  <a:gd name="T12" fmla="*/ 27 w 27"/>
                  <a:gd name="T13" fmla="*/ 5 h 20"/>
                  <a:gd name="T14" fmla="*/ 1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8" y="0"/>
                    </a:moveTo>
                    <a:cubicBezTo>
                      <a:pt x="18" y="0"/>
                      <a:pt x="11" y="3"/>
                      <a:pt x="8" y="7"/>
                    </a:cubicBezTo>
                    <a:cubicBezTo>
                      <a:pt x="6" y="12"/>
                      <a:pt x="3" y="16"/>
                      <a:pt x="1" y="16"/>
                    </a:cubicBezTo>
                    <a:cubicBezTo>
                      <a:pt x="0" y="17"/>
                      <a:pt x="4" y="20"/>
                      <a:pt x="9" y="19"/>
                    </a:cubicBezTo>
                    <a:cubicBezTo>
                      <a:pt x="15" y="19"/>
                      <a:pt x="17" y="18"/>
                      <a:pt x="18" y="15"/>
                    </a:cubicBezTo>
                    <a:cubicBezTo>
                      <a:pt x="20" y="12"/>
                      <a:pt x="22" y="14"/>
                      <a:pt x="24" y="12"/>
                    </a:cubicBezTo>
                    <a:cubicBezTo>
                      <a:pt x="25" y="10"/>
                      <a:pt x="27" y="5"/>
                      <a:pt x="27" y="5"/>
                    </a:cubicBezTo>
                    <a:cubicBezTo>
                      <a:pt x="27" y="5"/>
                      <a:pt x="21" y="3"/>
                      <a:pt x="1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3" name="Freeform 137"/>
              <p:cNvSpPr>
                <a:spLocks/>
              </p:cNvSpPr>
              <p:nvPr/>
            </p:nvSpPr>
            <p:spPr bwMode="auto">
              <a:xfrm>
                <a:off x="1405376" y="5316051"/>
                <a:ext cx="46038" cy="33338"/>
              </a:xfrm>
              <a:custGeom>
                <a:avLst/>
                <a:gdLst>
                  <a:gd name="T0" fmla="*/ 18 w 28"/>
                  <a:gd name="T1" fmla="*/ 1 h 21"/>
                  <a:gd name="T2" fmla="*/ 18 w 28"/>
                  <a:gd name="T3" fmla="*/ 0 h 21"/>
                  <a:gd name="T4" fmla="*/ 8 w 28"/>
                  <a:gd name="T5" fmla="*/ 8 h 21"/>
                  <a:gd name="T6" fmla="*/ 4 w 28"/>
                  <a:gd name="T7" fmla="*/ 14 h 21"/>
                  <a:gd name="T8" fmla="*/ 1 w 28"/>
                  <a:gd name="T9" fmla="*/ 16 h 21"/>
                  <a:gd name="T10" fmla="*/ 0 w 28"/>
                  <a:gd name="T11" fmla="*/ 18 h 21"/>
                  <a:gd name="T12" fmla="*/ 1 w 28"/>
                  <a:gd name="T13" fmla="*/ 19 h 21"/>
                  <a:gd name="T14" fmla="*/ 9 w 28"/>
                  <a:gd name="T15" fmla="*/ 21 h 21"/>
                  <a:gd name="T16" fmla="*/ 10 w 28"/>
                  <a:gd name="T17" fmla="*/ 21 h 21"/>
                  <a:gd name="T18" fmla="*/ 16 w 28"/>
                  <a:gd name="T19" fmla="*/ 20 h 21"/>
                  <a:gd name="T20" fmla="*/ 19 w 28"/>
                  <a:gd name="T21" fmla="*/ 16 h 21"/>
                  <a:gd name="T22" fmla="*/ 21 w 28"/>
                  <a:gd name="T23" fmla="*/ 15 h 21"/>
                  <a:gd name="T24" fmla="*/ 23 w 28"/>
                  <a:gd name="T25" fmla="*/ 15 h 21"/>
                  <a:gd name="T26" fmla="*/ 24 w 28"/>
                  <a:gd name="T27" fmla="*/ 13 h 21"/>
                  <a:gd name="T28" fmla="*/ 28 w 28"/>
                  <a:gd name="T29" fmla="*/ 6 h 21"/>
                  <a:gd name="T30" fmla="*/ 28 w 28"/>
                  <a:gd name="T31" fmla="*/ 5 h 21"/>
                  <a:gd name="T32" fmla="*/ 27 w 28"/>
                  <a:gd name="T33" fmla="*/ 5 h 21"/>
                  <a:gd name="T34" fmla="*/ 27 w 28"/>
                  <a:gd name="T35" fmla="*/ 5 h 21"/>
                  <a:gd name="T36" fmla="*/ 19 w 28"/>
                  <a:gd name="T37" fmla="*/ 0 h 21"/>
                  <a:gd name="T38" fmla="*/ 19 w 28"/>
                  <a:gd name="T39" fmla="*/ 0 h 21"/>
                  <a:gd name="T40" fmla="*/ 18 w 28"/>
                  <a:gd name="T41" fmla="*/ 0 h 21"/>
                  <a:gd name="T42" fmla="*/ 18 w 28"/>
                  <a:gd name="T43" fmla="*/ 1 h 21"/>
                  <a:gd name="T44" fmla="*/ 18 w 28"/>
                  <a:gd name="T45" fmla="*/ 1 h 21"/>
                  <a:gd name="T46" fmla="*/ 23 w 28"/>
                  <a:gd name="T47" fmla="*/ 5 h 21"/>
                  <a:gd name="T48" fmla="*/ 27 w 28"/>
                  <a:gd name="T49" fmla="*/ 7 h 21"/>
                  <a:gd name="T50" fmla="*/ 27 w 28"/>
                  <a:gd name="T51" fmla="*/ 6 h 21"/>
                  <a:gd name="T52" fmla="*/ 26 w 28"/>
                  <a:gd name="T53" fmla="*/ 5 h 21"/>
                  <a:gd name="T54" fmla="*/ 25 w 28"/>
                  <a:gd name="T55" fmla="*/ 8 h 21"/>
                  <a:gd name="T56" fmla="*/ 23 w 28"/>
                  <a:gd name="T57" fmla="*/ 12 h 21"/>
                  <a:gd name="T58" fmla="*/ 22 w 28"/>
                  <a:gd name="T59" fmla="*/ 13 h 21"/>
                  <a:gd name="T60" fmla="*/ 20 w 28"/>
                  <a:gd name="T61" fmla="*/ 13 h 21"/>
                  <a:gd name="T62" fmla="*/ 17 w 28"/>
                  <a:gd name="T63" fmla="*/ 15 h 21"/>
                  <a:gd name="T64" fmla="*/ 15 w 28"/>
                  <a:gd name="T65" fmla="*/ 18 h 21"/>
                  <a:gd name="T66" fmla="*/ 9 w 28"/>
                  <a:gd name="T67" fmla="*/ 19 h 21"/>
                  <a:gd name="T68" fmla="*/ 9 w 28"/>
                  <a:gd name="T69" fmla="*/ 19 h 21"/>
                  <a:gd name="T70" fmla="*/ 4 w 28"/>
                  <a:gd name="T71" fmla="*/ 18 h 21"/>
                  <a:gd name="T72" fmla="*/ 2 w 28"/>
                  <a:gd name="T73" fmla="*/ 18 h 21"/>
                  <a:gd name="T74" fmla="*/ 2 w 28"/>
                  <a:gd name="T75" fmla="*/ 17 h 21"/>
                  <a:gd name="T76" fmla="*/ 2 w 28"/>
                  <a:gd name="T77" fmla="*/ 17 h 21"/>
                  <a:gd name="T78" fmla="*/ 2 w 28"/>
                  <a:gd name="T79" fmla="*/ 18 h 21"/>
                  <a:gd name="T80" fmla="*/ 2 w 28"/>
                  <a:gd name="T81" fmla="*/ 18 h 21"/>
                  <a:gd name="T82" fmla="*/ 2 w 28"/>
                  <a:gd name="T83" fmla="*/ 17 h 21"/>
                  <a:gd name="T84" fmla="*/ 2 w 28"/>
                  <a:gd name="T85" fmla="*/ 18 h 21"/>
                  <a:gd name="T86" fmla="*/ 2 w 28"/>
                  <a:gd name="T87" fmla="*/ 18 h 21"/>
                  <a:gd name="T88" fmla="*/ 2 w 28"/>
                  <a:gd name="T89" fmla="*/ 18 h 21"/>
                  <a:gd name="T90" fmla="*/ 2 w 28"/>
                  <a:gd name="T91" fmla="*/ 18 h 21"/>
                  <a:gd name="T92" fmla="*/ 2 w 28"/>
                  <a:gd name="T93" fmla="*/ 18 h 21"/>
                  <a:gd name="T94" fmla="*/ 2 w 28"/>
                  <a:gd name="T95" fmla="*/ 18 h 21"/>
                  <a:gd name="T96" fmla="*/ 2 w 28"/>
                  <a:gd name="T97" fmla="*/ 18 h 21"/>
                  <a:gd name="T98" fmla="*/ 5 w 28"/>
                  <a:gd name="T99" fmla="*/ 15 h 21"/>
                  <a:gd name="T100" fmla="*/ 9 w 28"/>
                  <a:gd name="T101" fmla="*/ 9 h 21"/>
                  <a:gd name="T102" fmla="*/ 15 w 28"/>
                  <a:gd name="T103" fmla="*/ 4 h 21"/>
                  <a:gd name="T104" fmla="*/ 18 w 28"/>
                  <a:gd name="T105" fmla="*/ 2 h 21"/>
                  <a:gd name="T106" fmla="*/ 19 w 28"/>
                  <a:gd name="T107" fmla="*/ 2 h 21"/>
                  <a:gd name="T108" fmla="*/ 19 w 28"/>
                  <a:gd name="T109" fmla="*/ 2 h 21"/>
                  <a:gd name="T110" fmla="*/ 18 w 28"/>
                  <a:gd name="T111" fmla="*/ 1 h 21"/>
                  <a:gd name="T112" fmla="*/ 18 w 28"/>
                  <a:gd name="T1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" h="21">
                    <a:moveTo>
                      <a:pt x="18" y="1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1" y="3"/>
                      <a:pt x="8" y="8"/>
                    </a:cubicBezTo>
                    <a:cubicBezTo>
                      <a:pt x="6" y="10"/>
                      <a:pt x="5" y="12"/>
                      <a:pt x="4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1"/>
                      <a:pt x="14" y="21"/>
                      <a:pt x="16" y="20"/>
                    </a:cubicBezTo>
                    <a:cubicBezTo>
                      <a:pt x="17" y="19"/>
                      <a:pt x="18" y="18"/>
                      <a:pt x="19" y="16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6" y="11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4"/>
                      <a:pt x="21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3"/>
                      <a:pt x="21" y="4"/>
                      <a:pt x="23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5" y="8"/>
                    </a:cubicBezTo>
                    <a:cubicBezTo>
                      <a:pt x="24" y="10"/>
                      <a:pt x="23" y="11"/>
                      <a:pt x="23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9" y="13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5" y="18"/>
                    </a:cubicBezTo>
                    <a:cubicBezTo>
                      <a:pt x="14" y="19"/>
                      <a:pt x="12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7"/>
                      <a:pt x="5" y="15"/>
                    </a:cubicBezTo>
                    <a:cubicBezTo>
                      <a:pt x="6" y="13"/>
                      <a:pt x="8" y="11"/>
                      <a:pt x="9" y="9"/>
                    </a:cubicBezTo>
                    <a:cubicBezTo>
                      <a:pt x="11" y="7"/>
                      <a:pt x="13" y="5"/>
                      <a:pt x="15" y="4"/>
                    </a:cubicBezTo>
                    <a:cubicBezTo>
                      <a:pt x="16" y="3"/>
                      <a:pt x="17" y="3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4" name="Freeform 138"/>
              <p:cNvSpPr>
                <a:spLocks/>
              </p:cNvSpPr>
              <p:nvPr/>
            </p:nvSpPr>
            <p:spPr bwMode="auto">
              <a:xfrm>
                <a:off x="1414901" y="5341451"/>
                <a:ext cx="38100" cy="30163"/>
              </a:xfrm>
              <a:custGeom>
                <a:avLst/>
                <a:gdLst>
                  <a:gd name="T0" fmla="*/ 19 w 24"/>
                  <a:gd name="T1" fmla="*/ 0 h 19"/>
                  <a:gd name="T2" fmla="*/ 10 w 24"/>
                  <a:gd name="T3" fmla="*/ 5 h 19"/>
                  <a:gd name="T4" fmla="*/ 2 w 24"/>
                  <a:gd name="T5" fmla="*/ 14 h 19"/>
                  <a:gd name="T6" fmla="*/ 8 w 24"/>
                  <a:gd name="T7" fmla="*/ 19 h 19"/>
                  <a:gd name="T8" fmla="*/ 18 w 24"/>
                  <a:gd name="T9" fmla="*/ 14 h 19"/>
                  <a:gd name="T10" fmla="*/ 23 w 24"/>
                  <a:gd name="T11" fmla="*/ 9 h 19"/>
                  <a:gd name="T12" fmla="*/ 24 w 24"/>
                  <a:gd name="T13" fmla="*/ 7 h 19"/>
                  <a:gd name="T14" fmla="*/ 19 w 2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5" y="1"/>
                      <a:pt x="10" y="5"/>
                    </a:cubicBezTo>
                    <a:cubicBezTo>
                      <a:pt x="5" y="9"/>
                      <a:pt x="4" y="11"/>
                      <a:pt x="2" y="14"/>
                    </a:cubicBezTo>
                    <a:cubicBezTo>
                      <a:pt x="0" y="16"/>
                      <a:pt x="3" y="18"/>
                      <a:pt x="8" y="19"/>
                    </a:cubicBezTo>
                    <a:cubicBezTo>
                      <a:pt x="14" y="19"/>
                      <a:pt x="15" y="17"/>
                      <a:pt x="18" y="14"/>
                    </a:cubicBezTo>
                    <a:cubicBezTo>
                      <a:pt x="20" y="12"/>
                      <a:pt x="23" y="9"/>
                      <a:pt x="23" y="9"/>
                    </a:cubicBezTo>
                    <a:cubicBezTo>
                      <a:pt x="24" y="7"/>
                      <a:pt x="24" y="7"/>
                      <a:pt x="24" y="7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5" name="Freeform 139"/>
              <p:cNvSpPr>
                <a:spLocks/>
              </p:cNvSpPr>
              <p:nvPr/>
            </p:nvSpPr>
            <p:spPr bwMode="auto">
              <a:xfrm>
                <a:off x="1414901" y="5338276"/>
                <a:ext cx="41275" cy="34925"/>
              </a:xfrm>
              <a:custGeom>
                <a:avLst/>
                <a:gdLst>
                  <a:gd name="T0" fmla="*/ 19 w 26"/>
                  <a:gd name="T1" fmla="*/ 2 h 22"/>
                  <a:gd name="T2" fmla="*/ 19 w 26"/>
                  <a:gd name="T3" fmla="*/ 1 h 22"/>
                  <a:gd name="T4" fmla="*/ 9 w 26"/>
                  <a:gd name="T5" fmla="*/ 6 h 22"/>
                  <a:gd name="T6" fmla="*/ 1 w 26"/>
                  <a:gd name="T7" fmla="*/ 15 h 22"/>
                  <a:gd name="T8" fmla="*/ 0 w 26"/>
                  <a:gd name="T9" fmla="*/ 17 h 22"/>
                  <a:gd name="T10" fmla="*/ 1 w 26"/>
                  <a:gd name="T11" fmla="*/ 19 h 22"/>
                  <a:gd name="T12" fmla="*/ 8 w 26"/>
                  <a:gd name="T13" fmla="*/ 22 h 22"/>
                  <a:gd name="T14" fmla="*/ 11 w 26"/>
                  <a:gd name="T15" fmla="*/ 22 h 22"/>
                  <a:gd name="T16" fmla="*/ 15 w 26"/>
                  <a:gd name="T17" fmla="*/ 20 h 22"/>
                  <a:gd name="T18" fmla="*/ 18 w 26"/>
                  <a:gd name="T19" fmla="*/ 17 h 22"/>
                  <a:gd name="T20" fmla="*/ 24 w 26"/>
                  <a:gd name="T21" fmla="*/ 12 h 22"/>
                  <a:gd name="T22" fmla="*/ 24 w 26"/>
                  <a:gd name="T23" fmla="*/ 12 h 22"/>
                  <a:gd name="T24" fmla="*/ 25 w 26"/>
                  <a:gd name="T25" fmla="*/ 9 h 22"/>
                  <a:gd name="T26" fmla="*/ 26 w 26"/>
                  <a:gd name="T27" fmla="*/ 9 h 22"/>
                  <a:gd name="T28" fmla="*/ 20 w 26"/>
                  <a:gd name="T29" fmla="*/ 0 h 22"/>
                  <a:gd name="T30" fmla="*/ 19 w 26"/>
                  <a:gd name="T31" fmla="*/ 1 h 22"/>
                  <a:gd name="T32" fmla="*/ 19 w 26"/>
                  <a:gd name="T33" fmla="*/ 2 h 22"/>
                  <a:gd name="T34" fmla="*/ 18 w 26"/>
                  <a:gd name="T35" fmla="*/ 2 h 22"/>
                  <a:gd name="T36" fmla="*/ 23 w 26"/>
                  <a:gd name="T37" fmla="*/ 9 h 22"/>
                  <a:gd name="T38" fmla="*/ 22 w 26"/>
                  <a:gd name="T39" fmla="*/ 10 h 22"/>
                  <a:gd name="T40" fmla="*/ 23 w 26"/>
                  <a:gd name="T41" fmla="*/ 11 h 22"/>
                  <a:gd name="T42" fmla="*/ 22 w 26"/>
                  <a:gd name="T43" fmla="*/ 10 h 22"/>
                  <a:gd name="T44" fmla="*/ 17 w 26"/>
                  <a:gd name="T45" fmla="*/ 16 h 22"/>
                  <a:gd name="T46" fmla="*/ 14 w 26"/>
                  <a:gd name="T47" fmla="*/ 19 h 22"/>
                  <a:gd name="T48" fmla="*/ 11 w 26"/>
                  <a:gd name="T49" fmla="*/ 20 h 22"/>
                  <a:gd name="T50" fmla="*/ 8 w 26"/>
                  <a:gd name="T51" fmla="*/ 20 h 22"/>
                  <a:gd name="T52" fmla="*/ 4 w 26"/>
                  <a:gd name="T53" fmla="*/ 18 h 22"/>
                  <a:gd name="T54" fmla="*/ 3 w 26"/>
                  <a:gd name="T55" fmla="*/ 18 h 22"/>
                  <a:gd name="T56" fmla="*/ 2 w 26"/>
                  <a:gd name="T57" fmla="*/ 17 h 22"/>
                  <a:gd name="T58" fmla="*/ 3 w 26"/>
                  <a:gd name="T59" fmla="*/ 16 h 22"/>
                  <a:gd name="T60" fmla="*/ 11 w 26"/>
                  <a:gd name="T61" fmla="*/ 7 h 22"/>
                  <a:gd name="T62" fmla="*/ 17 w 26"/>
                  <a:gd name="T63" fmla="*/ 4 h 22"/>
                  <a:gd name="T64" fmla="*/ 19 w 26"/>
                  <a:gd name="T65" fmla="*/ 3 h 22"/>
                  <a:gd name="T66" fmla="*/ 19 w 26"/>
                  <a:gd name="T67" fmla="*/ 3 h 22"/>
                  <a:gd name="T68" fmla="*/ 20 w 26"/>
                  <a:gd name="T69" fmla="*/ 3 h 22"/>
                  <a:gd name="T70" fmla="*/ 19 w 26"/>
                  <a:gd name="T71" fmla="*/ 2 h 22"/>
                  <a:gd name="T72" fmla="*/ 18 w 26"/>
                  <a:gd name="T73" fmla="*/ 2 h 22"/>
                  <a:gd name="T74" fmla="*/ 19 w 26"/>
                  <a:gd name="T7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22">
                    <a:moveTo>
                      <a:pt x="19" y="2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4" y="2"/>
                      <a:pt x="9" y="6"/>
                    </a:cubicBezTo>
                    <a:cubicBezTo>
                      <a:pt x="4" y="10"/>
                      <a:pt x="3" y="13"/>
                      <a:pt x="1" y="15"/>
                    </a:cubicBezTo>
                    <a:cubicBezTo>
                      <a:pt x="1" y="16"/>
                      <a:pt x="0" y="16"/>
                      <a:pt x="0" y="17"/>
                    </a:cubicBezTo>
                    <a:cubicBezTo>
                      <a:pt x="0" y="18"/>
                      <a:pt x="1" y="19"/>
                      <a:pt x="1" y="19"/>
                    </a:cubicBezTo>
                    <a:cubicBezTo>
                      <a:pt x="2" y="20"/>
                      <a:pt x="5" y="21"/>
                      <a:pt x="8" y="22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1" y="14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19" y="13"/>
                      <a:pt x="17" y="16"/>
                    </a:cubicBezTo>
                    <a:cubicBezTo>
                      <a:pt x="16" y="17"/>
                      <a:pt x="15" y="18"/>
                      <a:pt x="14" y="19"/>
                    </a:cubicBezTo>
                    <a:cubicBezTo>
                      <a:pt x="13" y="19"/>
                      <a:pt x="12" y="20"/>
                      <a:pt x="11" y="20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4"/>
                      <a:pt x="6" y="11"/>
                      <a:pt x="11" y="7"/>
                    </a:cubicBezTo>
                    <a:cubicBezTo>
                      <a:pt x="13" y="6"/>
                      <a:pt x="15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6" name="Freeform 140"/>
              <p:cNvSpPr>
                <a:spLocks/>
              </p:cNvSpPr>
              <p:nvPr/>
            </p:nvSpPr>
            <p:spPr bwMode="auto">
              <a:xfrm>
                <a:off x="1418076" y="5357326"/>
                <a:ext cx="38100" cy="33338"/>
              </a:xfrm>
              <a:custGeom>
                <a:avLst/>
                <a:gdLst>
                  <a:gd name="T0" fmla="*/ 19 w 24"/>
                  <a:gd name="T1" fmla="*/ 0 h 21"/>
                  <a:gd name="T2" fmla="*/ 12 w 24"/>
                  <a:gd name="T3" fmla="*/ 4 h 21"/>
                  <a:gd name="T4" fmla="*/ 4 w 24"/>
                  <a:gd name="T5" fmla="*/ 9 h 21"/>
                  <a:gd name="T6" fmla="*/ 0 w 24"/>
                  <a:gd name="T7" fmla="*/ 20 h 21"/>
                  <a:gd name="T8" fmla="*/ 11 w 24"/>
                  <a:gd name="T9" fmla="*/ 16 h 21"/>
                  <a:gd name="T10" fmla="*/ 22 w 24"/>
                  <a:gd name="T11" fmla="*/ 10 h 21"/>
                  <a:gd name="T12" fmla="*/ 23 w 24"/>
                  <a:gd name="T13" fmla="*/ 6 h 21"/>
                  <a:gd name="T14" fmla="*/ 19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19" y="0"/>
                    </a:moveTo>
                    <a:cubicBezTo>
                      <a:pt x="19" y="0"/>
                      <a:pt x="19" y="4"/>
                      <a:pt x="12" y="4"/>
                    </a:cubicBezTo>
                    <a:cubicBezTo>
                      <a:pt x="6" y="4"/>
                      <a:pt x="6" y="4"/>
                      <a:pt x="4" y="9"/>
                    </a:cubicBezTo>
                    <a:cubicBezTo>
                      <a:pt x="1" y="15"/>
                      <a:pt x="0" y="20"/>
                      <a:pt x="0" y="20"/>
                    </a:cubicBezTo>
                    <a:cubicBezTo>
                      <a:pt x="0" y="20"/>
                      <a:pt x="8" y="21"/>
                      <a:pt x="11" y="16"/>
                    </a:cubicBezTo>
                    <a:cubicBezTo>
                      <a:pt x="14" y="11"/>
                      <a:pt x="22" y="10"/>
                      <a:pt x="22" y="10"/>
                    </a:cubicBezTo>
                    <a:cubicBezTo>
                      <a:pt x="22" y="10"/>
                      <a:pt x="24" y="8"/>
                      <a:pt x="23" y="6"/>
                    </a:cubicBezTo>
                    <a:cubicBezTo>
                      <a:pt x="22" y="4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7" name="Freeform 141"/>
              <p:cNvSpPr>
                <a:spLocks/>
              </p:cNvSpPr>
              <p:nvPr/>
            </p:nvSpPr>
            <p:spPr bwMode="auto">
              <a:xfrm>
                <a:off x="1416488" y="5355738"/>
                <a:ext cx="41275" cy="34925"/>
              </a:xfrm>
              <a:custGeom>
                <a:avLst/>
                <a:gdLst>
                  <a:gd name="T0" fmla="*/ 20 w 26"/>
                  <a:gd name="T1" fmla="*/ 1 h 22"/>
                  <a:gd name="T2" fmla="*/ 19 w 26"/>
                  <a:gd name="T3" fmla="*/ 1 h 22"/>
                  <a:gd name="T4" fmla="*/ 19 w 26"/>
                  <a:gd name="T5" fmla="*/ 1 h 22"/>
                  <a:gd name="T6" fmla="*/ 18 w 26"/>
                  <a:gd name="T7" fmla="*/ 2 h 22"/>
                  <a:gd name="T8" fmla="*/ 13 w 26"/>
                  <a:gd name="T9" fmla="*/ 4 h 22"/>
                  <a:gd name="T10" fmla="*/ 7 w 26"/>
                  <a:gd name="T11" fmla="*/ 5 h 22"/>
                  <a:gd name="T12" fmla="*/ 4 w 26"/>
                  <a:gd name="T13" fmla="*/ 10 h 22"/>
                  <a:gd name="T14" fmla="*/ 0 w 26"/>
                  <a:gd name="T15" fmla="*/ 21 h 22"/>
                  <a:gd name="T16" fmla="*/ 0 w 26"/>
                  <a:gd name="T17" fmla="*/ 21 h 22"/>
                  <a:gd name="T18" fmla="*/ 1 w 26"/>
                  <a:gd name="T19" fmla="*/ 22 h 22"/>
                  <a:gd name="T20" fmla="*/ 3 w 26"/>
                  <a:gd name="T21" fmla="*/ 22 h 22"/>
                  <a:gd name="T22" fmla="*/ 13 w 26"/>
                  <a:gd name="T23" fmla="*/ 17 h 22"/>
                  <a:gd name="T24" fmla="*/ 19 w 26"/>
                  <a:gd name="T25" fmla="*/ 13 h 22"/>
                  <a:gd name="T26" fmla="*/ 22 w 26"/>
                  <a:gd name="T27" fmla="*/ 13 h 22"/>
                  <a:gd name="T28" fmla="*/ 23 w 26"/>
                  <a:gd name="T29" fmla="*/ 12 h 22"/>
                  <a:gd name="T30" fmla="*/ 23 w 26"/>
                  <a:gd name="T31" fmla="*/ 12 h 22"/>
                  <a:gd name="T32" fmla="*/ 23 w 26"/>
                  <a:gd name="T33" fmla="*/ 12 h 22"/>
                  <a:gd name="T34" fmla="*/ 24 w 26"/>
                  <a:gd name="T35" fmla="*/ 11 h 22"/>
                  <a:gd name="T36" fmla="*/ 26 w 26"/>
                  <a:gd name="T37" fmla="*/ 8 h 22"/>
                  <a:gd name="T38" fmla="*/ 25 w 26"/>
                  <a:gd name="T39" fmla="*/ 7 h 22"/>
                  <a:gd name="T40" fmla="*/ 21 w 26"/>
                  <a:gd name="T41" fmla="*/ 0 h 22"/>
                  <a:gd name="T42" fmla="*/ 20 w 26"/>
                  <a:gd name="T43" fmla="*/ 0 h 22"/>
                  <a:gd name="T44" fmla="*/ 19 w 26"/>
                  <a:gd name="T45" fmla="*/ 1 h 22"/>
                  <a:gd name="T46" fmla="*/ 20 w 26"/>
                  <a:gd name="T47" fmla="*/ 1 h 22"/>
                  <a:gd name="T48" fmla="*/ 19 w 26"/>
                  <a:gd name="T49" fmla="*/ 1 h 22"/>
                  <a:gd name="T50" fmla="*/ 21 w 26"/>
                  <a:gd name="T51" fmla="*/ 4 h 22"/>
                  <a:gd name="T52" fmla="*/ 23 w 26"/>
                  <a:gd name="T53" fmla="*/ 8 h 22"/>
                  <a:gd name="T54" fmla="*/ 24 w 26"/>
                  <a:gd name="T55" fmla="*/ 8 h 22"/>
                  <a:gd name="T56" fmla="*/ 23 w 26"/>
                  <a:gd name="T57" fmla="*/ 10 h 22"/>
                  <a:gd name="T58" fmla="*/ 22 w 26"/>
                  <a:gd name="T59" fmla="*/ 10 h 22"/>
                  <a:gd name="T60" fmla="*/ 22 w 26"/>
                  <a:gd name="T61" fmla="*/ 11 h 22"/>
                  <a:gd name="T62" fmla="*/ 22 w 26"/>
                  <a:gd name="T63" fmla="*/ 11 h 22"/>
                  <a:gd name="T64" fmla="*/ 23 w 26"/>
                  <a:gd name="T65" fmla="*/ 11 h 22"/>
                  <a:gd name="T66" fmla="*/ 23 w 26"/>
                  <a:gd name="T67" fmla="*/ 10 h 22"/>
                  <a:gd name="T68" fmla="*/ 18 w 26"/>
                  <a:gd name="T69" fmla="*/ 11 h 22"/>
                  <a:gd name="T70" fmla="*/ 11 w 26"/>
                  <a:gd name="T71" fmla="*/ 16 h 22"/>
                  <a:gd name="T72" fmla="*/ 3 w 26"/>
                  <a:gd name="T73" fmla="*/ 20 h 22"/>
                  <a:gd name="T74" fmla="*/ 2 w 26"/>
                  <a:gd name="T75" fmla="*/ 20 h 22"/>
                  <a:gd name="T76" fmla="*/ 1 w 26"/>
                  <a:gd name="T77" fmla="*/ 20 h 22"/>
                  <a:gd name="T78" fmla="*/ 1 w 26"/>
                  <a:gd name="T79" fmla="*/ 21 h 22"/>
                  <a:gd name="T80" fmla="*/ 2 w 26"/>
                  <a:gd name="T81" fmla="*/ 21 h 22"/>
                  <a:gd name="T82" fmla="*/ 2 w 26"/>
                  <a:gd name="T83" fmla="*/ 20 h 22"/>
                  <a:gd name="T84" fmla="*/ 6 w 26"/>
                  <a:gd name="T85" fmla="*/ 11 h 22"/>
                  <a:gd name="T86" fmla="*/ 8 w 26"/>
                  <a:gd name="T87" fmla="*/ 7 h 22"/>
                  <a:gd name="T88" fmla="*/ 13 w 26"/>
                  <a:gd name="T89" fmla="*/ 6 h 22"/>
                  <a:gd name="T90" fmla="*/ 20 w 26"/>
                  <a:gd name="T91" fmla="*/ 4 h 22"/>
                  <a:gd name="T92" fmla="*/ 21 w 26"/>
                  <a:gd name="T93" fmla="*/ 1 h 22"/>
                  <a:gd name="T94" fmla="*/ 20 w 26"/>
                  <a:gd name="T95" fmla="*/ 1 h 22"/>
                  <a:gd name="T96" fmla="*/ 19 w 26"/>
                  <a:gd name="T97" fmla="*/ 1 h 22"/>
                  <a:gd name="T98" fmla="*/ 20 w 26"/>
                  <a:gd name="T9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" h="22">
                    <a:moveTo>
                      <a:pt x="20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7" y="3"/>
                      <a:pt x="16" y="4"/>
                      <a:pt x="13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6" y="6"/>
                      <a:pt x="5" y="8"/>
                      <a:pt x="4" y="10"/>
                    </a:cubicBezTo>
                    <a:cubicBezTo>
                      <a:pt x="1" y="15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5" y="22"/>
                      <a:pt x="10" y="21"/>
                      <a:pt x="13" y="17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0" y="13"/>
                      <a:pt x="21" y="13"/>
                      <a:pt x="22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1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7"/>
                    </a:cubicBezTo>
                    <a:cubicBezTo>
                      <a:pt x="24" y="5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3"/>
                      <a:pt x="21" y="4"/>
                    </a:cubicBezTo>
                    <a:cubicBezTo>
                      <a:pt x="22" y="5"/>
                      <a:pt x="23" y="7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3" y="9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1" y="11"/>
                      <a:pt x="18" y="11"/>
                    </a:cubicBezTo>
                    <a:cubicBezTo>
                      <a:pt x="16" y="12"/>
                      <a:pt x="13" y="14"/>
                      <a:pt x="11" y="16"/>
                    </a:cubicBezTo>
                    <a:cubicBezTo>
                      <a:pt x="9" y="19"/>
                      <a:pt x="5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3" y="18"/>
                      <a:pt x="4" y="15"/>
                      <a:pt x="6" y="11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9" y="6"/>
                      <a:pt x="10" y="6"/>
                      <a:pt x="13" y="6"/>
                    </a:cubicBezTo>
                    <a:cubicBezTo>
                      <a:pt x="17" y="6"/>
                      <a:pt x="19" y="5"/>
                      <a:pt x="20" y="4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8" name="Freeform 142"/>
              <p:cNvSpPr>
                <a:spLocks/>
              </p:cNvSpPr>
              <p:nvPr/>
            </p:nvSpPr>
            <p:spPr bwMode="auto">
              <a:xfrm>
                <a:off x="1405376" y="5376376"/>
                <a:ext cx="65088" cy="38100"/>
              </a:xfrm>
              <a:custGeom>
                <a:avLst/>
                <a:gdLst>
                  <a:gd name="T0" fmla="*/ 28 w 40"/>
                  <a:gd name="T1" fmla="*/ 0 h 23"/>
                  <a:gd name="T2" fmla="*/ 18 w 40"/>
                  <a:gd name="T3" fmla="*/ 3 h 23"/>
                  <a:gd name="T4" fmla="*/ 9 w 40"/>
                  <a:gd name="T5" fmla="*/ 10 h 23"/>
                  <a:gd name="T6" fmla="*/ 6 w 40"/>
                  <a:gd name="T7" fmla="*/ 15 h 23"/>
                  <a:gd name="T8" fmla="*/ 17 w 40"/>
                  <a:gd name="T9" fmla="*/ 17 h 23"/>
                  <a:gd name="T10" fmla="*/ 24 w 40"/>
                  <a:gd name="T11" fmla="*/ 16 h 23"/>
                  <a:gd name="T12" fmla="*/ 34 w 40"/>
                  <a:gd name="T13" fmla="*/ 16 h 23"/>
                  <a:gd name="T14" fmla="*/ 38 w 40"/>
                  <a:gd name="T15" fmla="*/ 8 h 23"/>
                  <a:gd name="T16" fmla="*/ 30 w 40"/>
                  <a:gd name="T17" fmla="*/ 6 h 23"/>
                  <a:gd name="T18" fmla="*/ 28 w 4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3">
                    <a:moveTo>
                      <a:pt x="28" y="0"/>
                    </a:moveTo>
                    <a:cubicBezTo>
                      <a:pt x="28" y="0"/>
                      <a:pt x="22" y="0"/>
                      <a:pt x="18" y="3"/>
                    </a:cubicBezTo>
                    <a:cubicBezTo>
                      <a:pt x="14" y="5"/>
                      <a:pt x="11" y="9"/>
                      <a:pt x="9" y="10"/>
                    </a:cubicBezTo>
                    <a:cubicBezTo>
                      <a:pt x="6" y="11"/>
                      <a:pt x="0" y="12"/>
                      <a:pt x="6" y="15"/>
                    </a:cubicBezTo>
                    <a:cubicBezTo>
                      <a:pt x="11" y="18"/>
                      <a:pt x="15" y="23"/>
                      <a:pt x="17" y="17"/>
                    </a:cubicBezTo>
                    <a:cubicBezTo>
                      <a:pt x="18" y="12"/>
                      <a:pt x="20" y="14"/>
                      <a:pt x="24" y="16"/>
                    </a:cubicBezTo>
                    <a:cubicBezTo>
                      <a:pt x="28" y="18"/>
                      <a:pt x="30" y="19"/>
                      <a:pt x="34" y="16"/>
                    </a:cubicBezTo>
                    <a:cubicBezTo>
                      <a:pt x="37" y="12"/>
                      <a:pt x="40" y="10"/>
                      <a:pt x="38" y="8"/>
                    </a:cubicBezTo>
                    <a:cubicBezTo>
                      <a:pt x="36" y="7"/>
                      <a:pt x="32" y="9"/>
                      <a:pt x="30" y="6"/>
                    </a:cubicBezTo>
                    <a:cubicBezTo>
                      <a:pt x="29" y="3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89" name="Freeform 143"/>
              <p:cNvSpPr>
                <a:spLocks/>
              </p:cNvSpPr>
              <p:nvPr/>
            </p:nvSpPr>
            <p:spPr bwMode="auto">
              <a:xfrm>
                <a:off x="1411726" y="5389076"/>
                <a:ext cx="57150" cy="25400"/>
              </a:xfrm>
              <a:custGeom>
                <a:avLst/>
                <a:gdLst>
                  <a:gd name="T0" fmla="*/ 34 w 36"/>
                  <a:gd name="T1" fmla="*/ 1 h 15"/>
                  <a:gd name="T2" fmla="*/ 33 w 36"/>
                  <a:gd name="T3" fmla="*/ 0 h 15"/>
                  <a:gd name="T4" fmla="*/ 28 w 36"/>
                  <a:gd name="T5" fmla="*/ 4 h 15"/>
                  <a:gd name="T6" fmla="*/ 19 w 36"/>
                  <a:gd name="T7" fmla="*/ 5 h 15"/>
                  <a:gd name="T8" fmla="*/ 11 w 36"/>
                  <a:gd name="T9" fmla="*/ 6 h 15"/>
                  <a:gd name="T10" fmla="*/ 1 w 36"/>
                  <a:gd name="T11" fmla="*/ 4 h 15"/>
                  <a:gd name="T12" fmla="*/ 3 w 36"/>
                  <a:gd name="T13" fmla="*/ 7 h 15"/>
                  <a:gd name="T14" fmla="*/ 13 w 36"/>
                  <a:gd name="T15" fmla="*/ 10 h 15"/>
                  <a:gd name="T16" fmla="*/ 21 w 36"/>
                  <a:gd name="T17" fmla="*/ 8 h 15"/>
                  <a:gd name="T18" fmla="*/ 30 w 36"/>
                  <a:gd name="T19" fmla="*/ 8 h 15"/>
                  <a:gd name="T20" fmla="*/ 34 w 36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34" y="1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1"/>
                      <a:pt x="30" y="3"/>
                      <a:pt x="28" y="4"/>
                    </a:cubicBezTo>
                    <a:cubicBezTo>
                      <a:pt x="25" y="8"/>
                      <a:pt x="23" y="7"/>
                      <a:pt x="19" y="5"/>
                    </a:cubicBezTo>
                    <a:cubicBezTo>
                      <a:pt x="15" y="3"/>
                      <a:pt x="13" y="1"/>
                      <a:pt x="11" y="6"/>
                    </a:cubicBezTo>
                    <a:cubicBezTo>
                      <a:pt x="10" y="11"/>
                      <a:pt x="6" y="7"/>
                      <a:pt x="1" y="4"/>
                    </a:cubicBezTo>
                    <a:cubicBezTo>
                      <a:pt x="0" y="5"/>
                      <a:pt x="0" y="6"/>
                      <a:pt x="3" y="7"/>
                    </a:cubicBezTo>
                    <a:cubicBezTo>
                      <a:pt x="8" y="11"/>
                      <a:pt x="12" y="15"/>
                      <a:pt x="13" y="10"/>
                    </a:cubicBezTo>
                    <a:cubicBezTo>
                      <a:pt x="15" y="4"/>
                      <a:pt x="17" y="6"/>
                      <a:pt x="21" y="8"/>
                    </a:cubicBezTo>
                    <a:cubicBezTo>
                      <a:pt x="25" y="11"/>
                      <a:pt x="27" y="11"/>
                      <a:pt x="30" y="8"/>
                    </a:cubicBezTo>
                    <a:cubicBezTo>
                      <a:pt x="33" y="4"/>
                      <a:pt x="36" y="2"/>
                      <a:pt x="34" y="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0" name="Freeform 144"/>
              <p:cNvSpPr>
                <a:spLocks/>
              </p:cNvSpPr>
              <p:nvPr/>
            </p:nvSpPr>
            <p:spPr bwMode="auto">
              <a:xfrm>
                <a:off x="1410138" y="5374788"/>
                <a:ext cx="58738" cy="36513"/>
              </a:xfrm>
              <a:custGeom>
                <a:avLst/>
                <a:gdLst>
                  <a:gd name="T0" fmla="*/ 26 w 37"/>
                  <a:gd name="T1" fmla="*/ 1 h 22"/>
                  <a:gd name="T2" fmla="*/ 26 w 37"/>
                  <a:gd name="T3" fmla="*/ 0 h 22"/>
                  <a:gd name="T4" fmla="*/ 15 w 37"/>
                  <a:gd name="T5" fmla="*/ 3 h 22"/>
                  <a:gd name="T6" fmla="*/ 10 w 37"/>
                  <a:gd name="T7" fmla="*/ 7 h 22"/>
                  <a:gd name="T8" fmla="*/ 6 w 37"/>
                  <a:gd name="T9" fmla="*/ 10 h 22"/>
                  <a:gd name="T10" fmla="*/ 3 w 37"/>
                  <a:gd name="T11" fmla="*/ 11 h 22"/>
                  <a:gd name="T12" fmla="*/ 1 w 37"/>
                  <a:gd name="T13" fmla="*/ 12 h 22"/>
                  <a:gd name="T14" fmla="*/ 0 w 37"/>
                  <a:gd name="T15" fmla="*/ 14 h 22"/>
                  <a:gd name="T16" fmla="*/ 1 w 37"/>
                  <a:gd name="T17" fmla="*/ 16 h 22"/>
                  <a:gd name="T18" fmla="*/ 3 w 37"/>
                  <a:gd name="T19" fmla="*/ 17 h 22"/>
                  <a:gd name="T20" fmla="*/ 8 w 37"/>
                  <a:gd name="T21" fmla="*/ 20 h 22"/>
                  <a:gd name="T22" fmla="*/ 12 w 37"/>
                  <a:gd name="T23" fmla="*/ 22 h 22"/>
                  <a:gd name="T24" fmla="*/ 14 w 37"/>
                  <a:gd name="T25" fmla="*/ 21 h 22"/>
                  <a:gd name="T26" fmla="*/ 15 w 37"/>
                  <a:gd name="T27" fmla="*/ 19 h 22"/>
                  <a:gd name="T28" fmla="*/ 16 w 37"/>
                  <a:gd name="T29" fmla="*/ 17 h 22"/>
                  <a:gd name="T30" fmla="*/ 17 w 37"/>
                  <a:gd name="T31" fmla="*/ 16 h 22"/>
                  <a:gd name="T32" fmla="*/ 21 w 37"/>
                  <a:gd name="T33" fmla="*/ 18 h 22"/>
                  <a:gd name="T34" fmla="*/ 27 w 37"/>
                  <a:gd name="T35" fmla="*/ 20 h 22"/>
                  <a:gd name="T36" fmla="*/ 32 w 37"/>
                  <a:gd name="T37" fmla="*/ 18 h 22"/>
                  <a:gd name="T38" fmla="*/ 35 w 37"/>
                  <a:gd name="T39" fmla="*/ 14 h 22"/>
                  <a:gd name="T40" fmla="*/ 37 w 37"/>
                  <a:gd name="T41" fmla="*/ 11 h 22"/>
                  <a:gd name="T42" fmla="*/ 36 w 37"/>
                  <a:gd name="T43" fmla="*/ 9 h 22"/>
                  <a:gd name="T44" fmla="*/ 34 w 37"/>
                  <a:gd name="T45" fmla="*/ 8 h 22"/>
                  <a:gd name="T46" fmla="*/ 31 w 37"/>
                  <a:gd name="T47" fmla="*/ 8 h 22"/>
                  <a:gd name="T48" fmla="*/ 29 w 37"/>
                  <a:gd name="T49" fmla="*/ 6 h 22"/>
                  <a:gd name="T50" fmla="*/ 27 w 37"/>
                  <a:gd name="T51" fmla="*/ 3 h 22"/>
                  <a:gd name="T52" fmla="*/ 27 w 37"/>
                  <a:gd name="T53" fmla="*/ 1 h 22"/>
                  <a:gd name="T54" fmla="*/ 27 w 37"/>
                  <a:gd name="T55" fmla="*/ 1 h 22"/>
                  <a:gd name="T56" fmla="*/ 27 w 37"/>
                  <a:gd name="T57" fmla="*/ 0 h 22"/>
                  <a:gd name="T58" fmla="*/ 26 w 37"/>
                  <a:gd name="T59" fmla="*/ 0 h 22"/>
                  <a:gd name="T60" fmla="*/ 26 w 37"/>
                  <a:gd name="T61" fmla="*/ 1 h 22"/>
                  <a:gd name="T62" fmla="*/ 25 w 37"/>
                  <a:gd name="T63" fmla="*/ 1 h 22"/>
                  <a:gd name="T64" fmla="*/ 27 w 37"/>
                  <a:gd name="T65" fmla="*/ 7 h 22"/>
                  <a:gd name="T66" fmla="*/ 29 w 37"/>
                  <a:gd name="T67" fmla="*/ 9 h 22"/>
                  <a:gd name="T68" fmla="*/ 33 w 37"/>
                  <a:gd name="T69" fmla="*/ 10 h 22"/>
                  <a:gd name="T70" fmla="*/ 35 w 37"/>
                  <a:gd name="T71" fmla="*/ 10 h 22"/>
                  <a:gd name="T72" fmla="*/ 35 w 37"/>
                  <a:gd name="T73" fmla="*/ 11 h 22"/>
                  <a:gd name="T74" fmla="*/ 34 w 37"/>
                  <a:gd name="T75" fmla="*/ 13 h 22"/>
                  <a:gd name="T76" fmla="*/ 30 w 37"/>
                  <a:gd name="T77" fmla="*/ 16 h 22"/>
                  <a:gd name="T78" fmla="*/ 27 w 37"/>
                  <a:gd name="T79" fmla="*/ 18 h 22"/>
                  <a:gd name="T80" fmla="*/ 22 w 37"/>
                  <a:gd name="T81" fmla="*/ 16 h 22"/>
                  <a:gd name="T82" fmla="*/ 17 w 37"/>
                  <a:gd name="T83" fmla="*/ 14 h 22"/>
                  <a:gd name="T84" fmla="*/ 15 w 37"/>
                  <a:gd name="T85" fmla="*/ 15 h 22"/>
                  <a:gd name="T86" fmla="*/ 13 w 37"/>
                  <a:gd name="T87" fmla="*/ 18 h 22"/>
                  <a:gd name="T88" fmla="*/ 12 w 37"/>
                  <a:gd name="T89" fmla="*/ 20 h 22"/>
                  <a:gd name="T90" fmla="*/ 12 w 37"/>
                  <a:gd name="T91" fmla="*/ 20 h 22"/>
                  <a:gd name="T92" fmla="*/ 9 w 37"/>
                  <a:gd name="T93" fmla="*/ 19 h 22"/>
                  <a:gd name="T94" fmla="*/ 4 w 37"/>
                  <a:gd name="T95" fmla="*/ 15 h 22"/>
                  <a:gd name="T96" fmla="*/ 2 w 37"/>
                  <a:gd name="T97" fmla="*/ 14 h 22"/>
                  <a:gd name="T98" fmla="*/ 2 w 37"/>
                  <a:gd name="T99" fmla="*/ 14 h 22"/>
                  <a:gd name="T100" fmla="*/ 2 w 37"/>
                  <a:gd name="T101" fmla="*/ 14 h 22"/>
                  <a:gd name="T102" fmla="*/ 4 w 37"/>
                  <a:gd name="T103" fmla="*/ 13 h 22"/>
                  <a:gd name="T104" fmla="*/ 7 w 37"/>
                  <a:gd name="T105" fmla="*/ 12 h 22"/>
                  <a:gd name="T106" fmla="*/ 11 w 37"/>
                  <a:gd name="T107" fmla="*/ 9 h 22"/>
                  <a:gd name="T108" fmla="*/ 16 w 37"/>
                  <a:gd name="T109" fmla="*/ 5 h 22"/>
                  <a:gd name="T110" fmla="*/ 23 w 37"/>
                  <a:gd name="T111" fmla="*/ 2 h 22"/>
                  <a:gd name="T112" fmla="*/ 25 w 37"/>
                  <a:gd name="T113" fmla="*/ 2 h 22"/>
                  <a:gd name="T114" fmla="*/ 26 w 37"/>
                  <a:gd name="T115" fmla="*/ 2 h 22"/>
                  <a:gd name="T116" fmla="*/ 26 w 37"/>
                  <a:gd name="T117" fmla="*/ 1 h 22"/>
                  <a:gd name="T118" fmla="*/ 25 w 37"/>
                  <a:gd name="T119" fmla="*/ 1 h 22"/>
                  <a:gd name="T120" fmla="*/ 26 w 37"/>
                  <a:gd name="T1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" h="22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9" y="0"/>
                      <a:pt x="15" y="3"/>
                    </a:cubicBezTo>
                    <a:cubicBezTo>
                      <a:pt x="13" y="4"/>
                      <a:pt x="11" y="6"/>
                      <a:pt x="10" y="7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8"/>
                      <a:pt x="6" y="19"/>
                      <a:pt x="8" y="20"/>
                    </a:cubicBezTo>
                    <a:cubicBezTo>
                      <a:pt x="9" y="21"/>
                      <a:pt x="10" y="22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4" y="21"/>
                      <a:pt x="15" y="20"/>
                      <a:pt x="15" y="19"/>
                    </a:cubicBezTo>
                    <a:cubicBezTo>
                      <a:pt x="15" y="18"/>
                      <a:pt x="16" y="17"/>
                      <a:pt x="16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9" y="17"/>
                      <a:pt x="21" y="18"/>
                    </a:cubicBezTo>
                    <a:cubicBezTo>
                      <a:pt x="24" y="19"/>
                      <a:pt x="25" y="20"/>
                      <a:pt x="27" y="20"/>
                    </a:cubicBezTo>
                    <a:cubicBezTo>
                      <a:pt x="29" y="20"/>
                      <a:pt x="30" y="19"/>
                      <a:pt x="32" y="18"/>
                    </a:cubicBezTo>
                    <a:cubicBezTo>
                      <a:pt x="33" y="16"/>
                      <a:pt x="34" y="15"/>
                      <a:pt x="35" y="14"/>
                    </a:cubicBezTo>
                    <a:cubicBezTo>
                      <a:pt x="36" y="13"/>
                      <a:pt x="37" y="12"/>
                      <a:pt x="37" y="11"/>
                    </a:cubicBezTo>
                    <a:cubicBezTo>
                      <a:pt x="37" y="10"/>
                      <a:pt x="37" y="9"/>
                      <a:pt x="36" y="9"/>
                    </a:cubicBezTo>
                    <a:cubicBezTo>
                      <a:pt x="35" y="8"/>
                      <a:pt x="34" y="8"/>
                      <a:pt x="34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0" y="7"/>
                      <a:pt x="29" y="7"/>
                      <a:pt x="29" y="6"/>
                    </a:cubicBezTo>
                    <a:cubicBezTo>
                      <a:pt x="28" y="5"/>
                      <a:pt x="28" y="4"/>
                      <a:pt x="27" y="3"/>
                    </a:cubicBezTo>
                    <a:cubicBezTo>
                      <a:pt x="27" y="2"/>
                      <a:pt x="27" y="2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4"/>
                      <a:pt x="27" y="7"/>
                    </a:cubicBezTo>
                    <a:cubicBezTo>
                      <a:pt x="28" y="8"/>
                      <a:pt x="28" y="9"/>
                      <a:pt x="29" y="9"/>
                    </a:cubicBezTo>
                    <a:cubicBezTo>
                      <a:pt x="30" y="10"/>
                      <a:pt x="32" y="10"/>
                      <a:pt x="33" y="10"/>
                    </a:cubicBezTo>
                    <a:cubicBezTo>
                      <a:pt x="34" y="10"/>
                      <a:pt x="34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4" y="13"/>
                    </a:cubicBezTo>
                    <a:cubicBezTo>
                      <a:pt x="33" y="14"/>
                      <a:pt x="32" y="15"/>
                      <a:pt x="30" y="16"/>
                    </a:cubicBezTo>
                    <a:cubicBezTo>
                      <a:pt x="29" y="18"/>
                      <a:pt x="28" y="18"/>
                      <a:pt x="27" y="18"/>
                    </a:cubicBezTo>
                    <a:cubicBezTo>
                      <a:pt x="26" y="18"/>
                      <a:pt x="25" y="18"/>
                      <a:pt x="22" y="16"/>
                    </a:cubicBezTo>
                    <a:cubicBezTo>
                      <a:pt x="20" y="15"/>
                      <a:pt x="19" y="14"/>
                      <a:pt x="17" y="14"/>
                    </a:cubicBezTo>
                    <a:cubicBezTo>
                      <a:pt x="16" y="14"/>
                      <a:pt x="15" y="15"/>
                      <a:pt x="15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9"/>
                      <a:pt x="13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0" y="19"/>
                      <a:pt x="9" y="19"/>
                    </a:cubicBezTo>
                    <a:cubicBezTo>
                      <a:pt x="7" y="18"/>
                      <a:pt x="6" y="17"/>
                      <a:pt x="4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10" y="10"/>
                      <a:pt x="11" y="9"/>
                    </a:cubicBezTo>
                    <a:cubicBezTo>
                      <a:pt x="13" y="7"/>
                      <a:pt x="14" y="6"/>
                      <a:pt x="16" y="5"/>
                    </a:cubicBezTo>
                    <a:cubicBezTo>
                      <a:pt x="18" y="4"/>
                      <a:pt x="20" y="3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5" name="Freeform 159"/>
              <p:cNvSpPr>
                <a:spLocks/>
              </p:cNvSpPr>
              <p:nvPr/>
            </p:nvSpPr>
            <p:spPr bwMode="auto">
              <a:xfrm>
                <a:off x="1659376" y="4977913"/>
                <a:ext cx="46038" cy="79375"/>
              </a:xfrm>
              <a:custGeom>
                <a:avLst/>
                <a:gdLst>
                  <a:gd name="T0" fmla="*/ 7 w 29"/>
                  <a:gd name="T1" fmla="*/ 0 h 49"/>
                  <a:gd name="T2" fmla="*/ 4 w 29"/>
                  <a:gd name="T3" fmla="*/ 19 h 49"/>
                  <a:gd name="T4" fmla="*/ 0 w 29"/>
                  <a:gd name="T5" fmla="*/ 36 h 49"/>
                  <a:gd name="T6" fmla="*/ 3 w 29"/>
                  <a:gd name="T7" fmla="*/ 42 h 49"/>
                  <a:gd name="T8" fmla="*/ 12 w 29"/>
                  <a:gd name="T9" fmla="*/ 47 h 49"/>
                  <a:gd name="T10" fmla="*/ 29 w 29"/>
                  <a:gd name="T11" fmla="*/ 42 h 49"/>
                  <a:gd name="T12" fmla="*/ 4 w 29"/>
                  <a:gd name="T13" fmla="*/ 38 h 49"/>
                  <a:gd name="T14" fmla="*/ 6 w 29"/>
                  <a:gd name="T15" fmla="*/ 21 h 49"/>
                  <a:gd name="T16" fmla="*/ 6 w 29"/>
                  <a:gd name="T17" fmla="*/ 12 h 49"/>
                  <a:gd name="T18" fmla="*/ 7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7" y="0"/>
                    </a:moveTo>
                    <a:cubicBezTo>
                      <a:pt x="6" y="6"/>
                      <a:pt x="4" y="13"/>
                      <a:pt x="4" y="19"/>
                    </a:cubicBezTo>
                    <a:cubicBezTo>
                      <a:pt x="3" y="25"/>
                      <a:pt x="1" y="31"/>
                      <a:pt x="0" y="36"/>
                    </a:cubicBezTo>
                    <a:cubicBezTo>
                      <a:pt x="0" y="39"/>
                      <a:pt x="0" y="40"/>
                      <a:pt x="3" y="42"/>
                    </a:cubicBezTo>
                    <a:cubicBezTo>
                      <a:pt x="6" y="44"/>
                      <a:pt x="9" y="46"/>
                      <a:pt x="12" y="47"/>
                    </a:cubicBezTo>
                    <a:cubicBezTo>
                      <a:pt x="18" y="49"/>
                      <a:pt x="23" y="43"/>
                      <a:pt x="29" y="42"/>
                    </a:cubicBezTo>
                    <a:cubicBezTo>
                      <a:pt x="21" y="41"/>
                      <a:pt x="10" y="45"/>
                      <a:pt x="4" y="38"/>
                    </a:cubicBezTo>
                    <a:cubicBezTo>
                      <a:pt x="1" y="34"/>
                      <a:pt x="6" y="26"/>
                      <a:pt x="6" y="21"/>
                    </a:cubicBezTo>
                    <a:cubicBezTo>
                      <a:pt x="6" y="18"/>
                      <a:pt x="6" y="15"/>
                      <a:pt x="6" y="12"/>
                    </a:cubicBezTo>
                    <a:cubicBezTo>
                      <a:pt x="6" y="10"/>
                      <a:pt x="8" y="5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6" name="Freeform 160"/>
              <p:cNvSpPr>
                <a:spLocks/>
              </p:cNvSpPr>
              <p:nvPr/>
            </p:nvSpPr>
            <p:spPr bwMode="auto">
              <a:xfrm>
                <a:off x="1638738" y="5038238"/>
                <a:ext cx="4763" cy="20638"/>
              </a:xfrm>
              <a:custGeom>
                <a:avLst/>
                <a:gdLst>
                  <a:gd name="T0" fmla="*/ 3 w 3"/>
                  <a:gd name="T1" fmla="*/ 0 h 13"/>
                  <a:gd name="T2" fmla="*/ 3 w 3"/>
                  <a:gd name="T3" fmla="*/ 13 h 13"/>
                  <a:gd name="T4" fmla="*/ 3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0" y="4"/>
                      <a:pt x="1" y="9"/>
                      <a:pt x="3" y="13"/>
                    </a:cubicBezTo>
                    <a:cubicBezTo>
                      <a:pt x="3" y="9"/>
                      <a:pt x="1" y="5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9" name="Freeform 163"/>
              <p:cNvSpPr>
                <a:spLocks/>
              </p:cNvSpPr>
              <p:nvPr/>
            </p:nvSpPr>
            <p:spPr bwMode="auto">
              <a:xfrm>
                <a:off x="1595876" y="5160476"/>
                <a:ext cx="58738" cy="44450"/>
              </a:xfrm>
              <a:custGeom>
                <a:avLst/>
                <a:gdLst>
                  <a:gd name="T0" fmla="*/ 29 w 37"/>
                  <a:gd name="T1" fmla="*/ 0 h 28"/>
                  <a:gd name="T2" fmla="*/ 22 w 37"/>
                  <a:gd name="T3" fmla="*/ 0 h 28"/>
                  <a:gd name="T4" fmla="*/ 4 w 37"/>
                  <a:gd name="T5" fmla="*/ 9 h 28"/>
                  <a:gd name="T6" fmla="*/ 0 w 37"/>
                  <a:gd name="T7" fmla="*/ 16 h 28"/>
                  <a:gd name="T8" fmla="*/ 7 w 37"/>
                  <a:gd name="T9" fmla="*/ 23 h 28"/>
                  <a:gd name="T10" fmla="*/ 18 w 37"/>
                  <a:gd name="T11" fmla="*/ 23 h 28"/>
                  <a:gd name="T12" fmla="*/ 29 w 37"/>
                  <a:gd name="T13" fmla="*/ 14 h 28"/>
                  <a:gd name="T14" fmla="*/ 35 w 37"/>
                  <a:gd name="T15" fmla="*/ 5 h 28"/>
                  <a:gd name="T16" fmla="*/ 29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29" y="0"/>
                    </a:moveTo>
                    <a:cubicBezTo>
                      <a:pt x="29" y="0"/>
                      <a:pt x="25" y="0"/>
                      <a:pt x="22" y="0"/>
                    </a:cubicBezTo>
                    <a:cubicBezTo>
                      <a:pt x="19" y="1"/>
                      <a:pt x="6" y="8"/>
                      <a:pt x="4" y="9"/>
                    </a:cubicBezTo>
                    <a:cubicBezTo>
                      <a:pt x="2" y="9"/>
                      <a:pt x="0" y="14"/>
                      <a:pt x="0" y="16"/>
                    </a:cubicBezTo>
                    <a:cubicBezTo>
                      <a:pt x="1" y="17"/>
                      <a:pt x="6" y="18"/>
                      <a:pt x="7" y="23"/>
                    </a:cubicBezTo>
                    <a:cubicBezTo>
                      <a:pt x="8" y="28"/>
                      <a:pt x="15" y="23"/>
                      <a:pt x="18" y="23"/>
                    </a:cubicBezTo>
                    <a:cubicBezTo>
                      <a:pt x="20" y="23"/>
                      <a:pt x="26" y="16"/>
                      <a:pt x="29" y="14"/>
                    </a:cubicBezTo>
                    <a:cubicBezTo>
                      <a:pt x="31" y="12"/>
                      <a:pt x="37" y="6"/>
                      <a:pt x="35" y="5"/>
                    </a:cubicBezTo>
                    <a:cubicBezTo>
                      <a:pt x="34" y="3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0" name="Freeform 164"/>
              <p:cNvSpPr>
                <a:spLocks/>
              </p:cNvSpPr>
              <p:nvPr/>
            </p:nvSpPr>
            <p:spPr bwMode="auto">
              <a:xfrm>
                <a:off x="1592701" y="5158888"/>
                <a:ext cx="61913" cy="42863"/>
              </a:xfrm>
              <a:custGeom>
                <a:avLst/>
                <a:gdLst>
                  <a:gd name="T0" fmla="*/ 30 w 38"/>
                  <a:gd name="T1" fmla="*/ 1 h 27"/>
                  <a:gd name="T2" fmla="*/ 30 w 38"/>
                  <a:gd name="T3" fmla="*/ 0 h 27"/>
                  <a:gd name="T4" fmla="*/ 23 w 38"/>
                  <a:gd name="T5" fmla="*/ 0 h 27"/>
                  <a:gd name="T6" fmla="*/ 19 w 38"/>
                  <a:gd name="T7" fmla="*/ 2 h 27"/>
                  <a:gd name="T8" fmla="*/ 10 w 38"/>
                  <a:gd name="T9" fmla="*/ 6 h 27"/>
                  <a:gd name="T10" fmla="*/ 7 w 38"/>
                  <a:gd name="T11" fmla="*/ 8 h 27"/>
                  <a:gd name="T12" fmla="*/ 5 w 38"/>
                  <a:gd name="T13" fmla="*/ 9 h 27"/>
                  <a:gd name="T14" fmla="*/ 2 w 38"/>
                  <a:gd name="T15" fmla="*/ 12 h 27"/>
                  <a:gd name="T16" fmla="*/ 0 w 38"/>
                  <a:gd name="T17" fmla="*/ 16 h 27"/>
                  <a:gd name="T18" fmla="*/ 0 w 38"/>
                  <a:gd name="T19" fmla="*/ 17 h 27"/>
                  <a:gd name="T20" fmla="*/ 0 w 38"/>
                  <a:gd name="T21" fmla="*/ 17 h 27"/>
                  <a:gd name="T22" fmla="*/ 2 w 38"/>
                  <a:gd name="T23" fmla="*/ 18 h 27"/>
                  <a:gd name="T24" fmla="*/ 7 w 38"/>
                  <a:gd name="T25" fmla="*/ 24 h 27"/>
                  <a:gd name="T26" fmla="*/ 8 w 38"/>
                  <a:gd name="T27" fmla="*/ 26 h 27"/>
                  <a:gd name="T28" fmla="*/ 11 w 38"/>
                  <a:gd name="T29" fmla="*/ 27 h 27"/>
                  <a:gd name="T30" fmla="*/ 15 w 38"/>
                  <a:gd name="T31" fmla="*/ 26 h 27"/>
                  <a:gd name="T32" fmla="*/ 19 w 38"/>
                  <a:gd name="T33" fmla="*/ 25 h 27"/>
                  <a:gd name="T34" fmla="*/ 22 w 38"/>
                  <a:gd name="T35" fmla="*/ 23 h 27"/>
                  <a:gd name="T36" fmla="*/ 26 w 38"/>
                  <a:gd name="T37" fmla="*/ 19 h 27"/>
                  <a:gd name="T38" fmla="*/ 30 w 38"/>
                  <a:gd name="T39" fmla="*/ 16 h 27"/>
                  <a:gd name="T40" fmla="*/ 35 w 38"/>
                  <a:gd name="T41" fmla="*/ 11 h 27"/>
                  <a:gd name="T42" fmla="*/ 37 w 38"/>
                  <a:gd name="T43" fmla="*/ 9 h 27"/>
                  <a:gd name="T44" fmla="*/ 38 w 38"/>
                  <a:gd name="T45" fmla="*/ 7 h 27"/>
                  <a:gd name="T46" fmla="*/ 37 w 38"/>
                  <a:gd name="T47" fmla="*/ 5 h 27"/>
                  <a:gd name="T48" fmla="*/ 31 w 38"/>
                  <a:gd name="T49" fmla="*/ 0 h 27"/>
                  <a:gd name="T50" fmla="*/ 30 w 38"/>
                  <a:gd name="T51" fmla="*/ 0 h 27"/>
                  <a:gd name="T52" fmla="*/ 30 w 38"/>
                  <a:gd name="T53" fmla="*/ 0 h 27"/>
                  <a:gd name="T54" fmla="*/ 30 w 38"/>
                  <a:gd name="T55" fmla="*/ 1 h 27"/>
                  <a:gd name="T56" fmla="*/ 29 w 38"/>
                  <a:gd name="T57" fmla="*/ 1 h 27"/>
                  <a:gd name="T58" fmla="*/ 32 w 38"/>
                  <a:gd name="T59" fmla="*/ 3 h 27"/>
                  <a:gd name="T60" fmla="*/ 36 w 38"/>
                  <a:gd name="T61" fmla="*/ 7 h 27"/>
                  <a:gd name="T62" fmla="*/ 36 w 38"/>
                  <a:gd name="T63" fmla="*/ 7 h 27"/>
                  <a:gd name="T64" fmla="*/ 36 w 38"/>
                  <a:gd name="T65" fmla="*/ 7 h 27"/>
                  <a:gd name="T66" fmla="*/ 36 w 38"/>
                  <a:gd name="T67" fmla="*/ 7 h 27"/>
                  <a:gd name="T68" fmla="*/ 36 w 38"/>
                  <a:gd name="T69" fmla="*/ 7 h 27"/>
                  <a:gd name="T70" fmla="*/ 36 w 38"/>
                  <a:gd name="T71" fmla="*/ 7 h 27"/>
                  <a:gd name="T72" fmla="*/ 36 w 38"/>
                  <a:gd name="T73" fmla="*/ 7 h 27"/>
                  <a:gd name="T74" fmla="*/ 35 w 38"/>
                  <a:gd name="T75" fmla="*/ 8 h 27"/>
                  <a:gd name="T76" fmla="*/ 29 w 38"/>
                  <a:gd name="T77" fmla="*/ 14 h 27"/>
                  <a:gd name="T78" fmla="*/ 23 w 38"/>
                  <a:gd name="T79" fmla="*/ 19 h 27"/>
                  <a:gd name="T80" fmla="*/ 20 w 38"/>
                  <a:gd name="T81" fmla="*/ 22 h 27"/>
                  <a:gd name="T82" fmla="*/ 19 w 38"/>
                  <a:gd name="T83" fmla="*/ 23 h 27"/>
                  <a:gd name="T84" fmla="*/ 15 w 38"/>
                  <a:gd name="T85" fmla="*/ 24 h 27"/>
                  <a:gd name="T86" fmla="*/ 11 w 38"/>
                  <a:gd name="T87" fmla="*/ 25 h 27"/>
                  <a:gd name="T88" fmla="*/ 9 w 38"/>
                  <a:gd name="T89" fmla="*/ 25 h 27"/>
                  <a:gd name="T90" fmla="*/ 9 w 38"/>
                  <a:gd name="T91" fmla="*/ 24 h 27"/>
                  <a:gd name="T92" fmla="*/ 5 w 38"/>
                  <a:gd name="T93" fmla="*/ 18 h 27"/>
                  <a:gd name="T94" fmla="*/ 3 w 38"/>
                  <a:gd name="T95" fmla="*/ 17 h 27"/>
                  <a:gd name="T96" fmla="*/ 2 w 38"/>
                  <a:gd name="T97" fmla="*/ 16 h 27"/>
                  <a:gd name="T98" fmla="*/ 2 w 38"/>
                  <a:gd name="T99" fmla="*/ 16 h 27"/>
                  <a:gd name="T100" fmla="*/ 2 w 38"/>
                  <a:gd name="T101" fmla="*/ 16 h 27"/>
                  <a:gd name="T102" fmla="*/ 3 w 38"/>
                  <a:gd name="T103" fmla="*/ 13 h 27"/>
                  <a:gd name="T104" fmla="*/ 5 w 38"/>
                  <a:gd name="T105" fmla="*/ 11 h 27"/>
                  <a:gd name="T106" fmla="*/ 9 w 38"/>
                  <a:gd name="T107" fmla="*/ 9 h 27"/>
                  <a:gd name="T108" fmla="*/ 17 w 38"/>
                  <a:gd name="T109" fmla="*/ 5 h 27"/>
                  <a:gd name="T110" fmla="*/ 23 w 38"/>
                  <a:gd name="T111" fmla="*/ 2 h 27"/>
                  <a:gd name="T112" fmla="*/ 28 w 38"/>
                  <a:gd name="T113" fmla="*/ 2 h 27"/>
                  <a:gd name="T114" fmla="*/ 30 w 38"/>
                  <a:gd name="T115" fmla="*/ 2 h 27"/>
                  <a:gd name="T116" fmla="*/ 30 w 38"/>
                  <a:gd name="T117" fmla="*/ 1 h 27"/>
                  <a:gd name="T118" fmla="*/ 29 w 38"/>
                  <a:gd name="T119" fmla="*/ 1 h 27"/>
                  <a:gd name="T120" fmla="*/ 30 w 38"/>
                  <a:gd name="T12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" h="27">
                    <a:moveTo>
                      <a:pt x="30" y="1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6" y="0"/>
                      <a:pt x="23" y="0"/>
                    </a:cubicBezTo>
                    <a:cubicBezTo>
                      <a:pt x="22" y="1"/>
                      <a:pt x="21" y="1"/>
                      <a:pt x="19" y="2"/>
                    </a:cubicBezTo>
                    <a:cubicBezTo>
                      <a:pt x="16" y="3"/>
                      <a:pt x="13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1" y="13"/>
                      <a:pt x="0" y="14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4" y="20"/>
                      <a:pt x="6" y="21"/>
                      <a:pt x="7" y="24"/>
                    </a:cubicBezTo>
                    <a:cubicBezTo>
                      <a:pt x="7" y="25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12" y="27"/>
                      <a:pt x="14" y="26"/>
                      <a:pt x="15" y="26"/>
                    </a:cubicBezTo>
                    <a:cubicBezTo>
                      <a:pt x="17" y="25"/>
                      <a:pt x="18" y="25"/>
                      <a:pt x="19" y="25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3" y="22"/>
                      <a:pt x="25" y="21"/>
                      <a:pt x="26" y="19"/>
                    </a:cubicBezTo>
                    <a:cubicBezTo>
                      <a:pt x="28" y="18"/>
                      <a:pt x="29" y="16"/>
                      <a:pt x="30" y="16"/>
                    </a:cubicBezTo>
                    <a:cubicBezTo>
                      <a:pt x="31" y="15"/>
                      <a:pt x="33" y="13"/>
                      <a:pt x="35" y="11"/>
                    </a:cubicBezTo>
                    <a:cubicBezTo>
                      <a:pt x="36" y="11"/>
                      <a:pt x="36" y="10"/>
                      <a:pt x="37" y="9"/>
                    </a:cubicBezTo>
                    <a:cubicBezTo>
                      <a:pt x="37" y="8"/>
                      <a:pt x="38" y="7"/>
                      <a:pt x="38" y="7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5" y="3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1" y="2"/>
                      <a:pt x="32" y="3"/>
                    </a:cubicBezTo>
                    <a:cubicBezTo>
                      <a:pt x="33" y="5"/>
                      <a:pt x="35" y="6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5" y="7"/>
                      <a:pt x="35" y="8"/>
                    </a:cubicBezTo>
                    <a:cubicBezTo>
                      <a:pt x="34" y="10"/>
                      <a:pt x="31" y="13"/>
                      <a:pt x="29" y="14"/>
                    </a:cubicBezTo>
                    <a:cubicBezTo>
                      <a:pt x="27" y="15"/>
                      <a:pt x="25" y="17"/>
                      <a:pt x="23" y="19"/>
                    </a:cubicBezTo>
                    <a:cubicBezTo>
                      <a:pt x="22" y="20"/>
                      <a:pt x="21" y="21"/>
                      <a:pt x="20" y="22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7" y="23"/>
                      <a:pt x="16" y="23"/>
                      <a:pt x="15" y="24"/>
                    </a:cubicBezTo>
                    <a:cubicBezTo>
                      <a:pt x="13" y="24"/>
                      <a:pt x="12" y="25"/>
                      <a:pt x="11" y="25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8" y="21"/>
                      <a:pt x="7" y="19"/>
                      <a:pt x="5" y="18"/>
                    </a:cubicBezTo>
                    <a:cubicBezTo>
                      <a:pt x="4" y="18"/>
                      <a:pt x="4" y="17"/>
                      <a:pt x="3" y="17"/>
                    </a:cubicBezTo>
                    <a:cubicBezTo>
                      <a:pt x="3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4" y="7"/>
                      <a:pt x="17" y="5"/>
                    </a:cubicBezTo>
                    <a:cubicBezTo>
                      <a:pt x="20" y="4"/>
                      <a:pt x="22" y="3"/>
                      <a:pt x="23" y="2"/>
                    </a:cubicBezTo>
                    <a:cubicBezTo>
                      <a:pt x="25" y="2"/>
                      <a:pt x="27" y="2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1" name="Freeform 165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6675"/>
              </a:xfrm>
              <a:custGeom>
                <a:avLst/>
                <a:gdLst>
                  <a:gd name="T0" fmla="*/ 11 w 40"/>
                  <a:gd name="T1" fmla="*/ 1 h 42"/>
                  <a:gd name="T2" fmla="*/ 9 w 40"/>
                  <a:gd name="T3" fmla="*/ 5 h 42"/>
                  <a:gd name="T4" fmla="*/ 9 w 40"/>
                  <a:gd name="T5" fmla="*/ 12 h 42"/>
                  <a:gd name="T6" fmla="*/ 1 w 40"/>
                  <a:gd name="T7" fmla="*/ 21 h 42"/>
                  <a:gd name="T8" fmla="*/ 4 w 40"/>
                  <a:gd name="T9" fmla="*/ 28 h 42"/>
                  <a:gd name="T10" fmla="*/ 20 w 40"/>
                  <a:gd name="T11" fmla="*/ 38 h 42"/>
                  <a:gd name="T12" fmla="*/ 34 w 40"/>
                  <a:gd name="T13" fmla="*/ 35 h 42"/>
                  <a:gd name="T14" fmla="*/ 39 w 40"/>
                  <a:gd name="T15" fmla="*/ 24 h 42"/>
                  <a:gd name="T16" fmla="*/ 20 w 40"/>
                  <a:gd name="T17" fmla="*/ 1 h 42"/>
                  <a:gd name="T18" fmla="*/ 11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11" y="1"/>
                    </a:moveTo>
                    <a:cubicBezTo>
                      <a:pt x="11" y="1"/>
                      <a:pt x="8" y="2"/>
                      <a:pt x="9" y="5"/>
                    </a:cubicBezTo>
                    <a:cubicBezTo>
                      <a:pt x="11" y="7"/>
                      <a:pt x="11" y="10"/>
                      <a:pt x="9" y="12"/>
                    </a:cubicBezTo>
                    <a:cubicBezTo>
                      <a:pt x="6" y="15"/>
                      <a:pt x="0" y="18"/>
                      <a:pt x="1" y="21"/>
                    </a:cubicBezTo>
                    <a:cubicBezTo>
                      <a:pt x="1" y="24"/>
                      <a:pt x="1" y="26"/>
                      <a:pt x="4" y="28"/>
                    </a:cubicBezTo>
                    <a:cubicBezTo>
                      <a:pt x="7" y="31"/>
                      <a:pt x="17" y="34"/>
                      <a:pt x="20" y="38"/>
                    </a:cubicBezTo>
                    <a:cubicBezTo>
                      <a:pt x="24" y="42"/>
                      <a:pt x="31" y="39"/>
                      <a:pt x="34" y="35"/>
                    </a:cubicBezTo>
                    <a:cubicBezTo>
                      <a:pt x="37" y="32"/>
                      <a:pt x="40" y="28"/>
                      <a:pt x="39" y="24"/>
                    </a:cubicBezTo>
                    <a:cubicBezTo>
                      <a:pt x="37" y="20"/>
                      <a:pt x="26" y="2"/>
                      <a:pt x="20" y="1"/>
                    </a:cubicBezTo>
                    <a:cubicBezTo>
                      <a:pt x="15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2" name="Freeform 166"/>
              <p:cNvSpPr>
                <a:spLocks/>
              </p:cNvSpPr>
              <p:nvPr/>
            </p:nvSpPr>
            <p:spPr bwMode="auto">
              <a:xfrm>
                <a:off x="1626038" y="5170001"/>
                <a:ext cx="84138" cy="71438"/>
              </a:xfrm>
              <a:custGeom>
                <a:avLst/>
                <a:gdLst>
                  <a:gd name="T0" fmla="*/ 27 w 53"/>
                  <a:gd name="T1" fmla="*/ 2 h 44"/>
                  <a:gd name="T2" fmla="*/ 18 w 53"/>
                  <a:gd name="T3" fmla="*/ 1 h 44"/>
                  <a:gd name="T4" fmla="*/ 1 w 53"/>
                  <a:gd name="T5" fmla="*/ 17 h 44"/>
                  <a:gd name="T6" fmla="*/ 4 w 53"/>
                  <a:gd name="T7" fmla="*/ 28 h 44"/>
                  <a:gd name="T8" fmla="*/ 15 w 53"/>
                  <a:gd name="T9" fmla="*/ 33 h 44"/>
                  <a:gd name="T10" fmla="*/ 24 w 53"/>
                  <a:gd name="T11" fmla="*/ 38 h 44"/>
                  <a:gd name="T12" fmla="*/ 39 w 53"/>
                  <a:gd name="T13" fmla="*/ 38 h 44"/>
                  <a:gd name="T14" fmla="*/ 48 w 53"/>
                  <a:gd name="T15" fmla="*/ 17 h 44"/>
                  <a:gd name="T16" fmla="*/ 35 w 53"/>
                  <a:gd name="T17" fmla="*/ 6 h 44"/>
                  <a:gd name="T18" fmla="*/ 27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7" y="2"/>
                    </a:moveTo>
                    <a:cubicBezTo>
                      <a:pt x="27" y="2"/>
                      <a:pt x="20" y="0"/>
                      <a:pt x="18" y="1"/>
                    </a:cubicBezTo>
                    <a:cubicBezTo>
                      <a:pt x="16" y="1"/>
                      <a:pt x="1" y="17"/>
                      <a:pt x="1" y="17"/>
                    </a:cubicBezTo>
                    <a:cubicBezTo>
                      <a:pt x="1" y="17"/>
                      <a:pt x="0" y="24"/>
                      <a:pt x="4" y="28"/>
                    </a:cubicBezTo>
                    <a:cubicBezTo>
                      <a:pt x="8" y="32"/>
                      <a:pt x="11" y="32"/>
                      <a:pt x="15" y="33"/>
                    </a:cubicBezTo>
                    <a:cubicBezTo>
                      <a:pt x="19" y="34"/>
                      <a:pt x="23" y="33"/>
                      <a:pt x="24" y="38"/>
                    </a:cubicBezTo>
                    <a:cubicBezTo>
                      <a:pt x="26" y="42"/>
                      <a:pt x="34" y="44"/>
                      <a:pt x="39" y="38"/>
                    </a:cubicBezTo>
                    <a:cubicBezTo>
                      <a:pt x="44" y="33"/>
                      <a:pt x="53" y="21"/>
                      <a:pt x="48" y="17"/>
                    </a:cubicBezTo>
                    <a:cubicBezTo>
                      <a:pt x="44" y="13"/>
                      <a:pt x="37" y="8"/>
                      <a:pt x="35" y="6"/>
                    </a:cubicBezTo>
                    <a:cubicBezTo>
                      <a:pt x="32" y="5"/>
                      <a:pt x="27" y="2"/>
                      <a:pt x="2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3" name="Freeform 167"/>
              <p:cNvSpPr>
                <a:spLocks/>
              </p:cNvSpPr>
              <p:nvPr/>
            </p:nvSpPr>
            <p:spPr bwMode="auto">
              <a:xfrm>
                <a:off x="1665726" y="5130313"/>
                <a:ext cx="63500" cy="65088"/>
              </a:xfrm>
              <a:custGeom>
                <a:avLst/>
                <a:gdLst>
                  <a:gd name="T0" fmla="*/ 11 w 40"/>
                  <a:gd name="T1" fmla="*/ 1 h 41"/>
                  <a:gd name="T2" fmla="*/ 11 w 40"/>
                  <a:gd name="T3" fmla="*/ 0 h 41"/>
                  <a:gd name="T4" fmla="*/ 9 w 40"/>
                  <a:gd name="T5" fmla="*/ 1 h 41"/>
                  <a:gd name="T6" fmla="*/ 8 w 40"/>
                  <a:gd name="T7" fmla="*/ 3 h 41"/>
                  <a:gd name="T8" fmla="*/ 9 w 40"/>
                  <a:gd name="T9" fmla="*/ 5 h 41"/>
                  <a:gd name="T10" fmla="*/ 10 w 40"/>
                  <a:gd name="T11" fmla="*/ 9 h 41"/>
                  <a:gd name="T12" fmla="*/ 8 w 40"/>
                  <a:gd name="T13" fmla="*/ 12 h 41"/>
                  <a:gd name="T14" fmla="*/ 3 w 40"/>
                  <a:gd name="T15" fmla="*/ 16 h 41"/>
                  <a:gd name="T16" fmla="*/ 1 w 40"/>
                  <a:gd name="T17" fmla="*/ 18 h 41"/>
                  <a:gd name="T18" fmla="*/ 0 w 40"/>
                  <a:gd name="T19" fmla="*/ 21 h 41"/>
                  <a:gd name="T20" fmla="*/ 0 w 40"/>
                  <a:gd name="T21" fmla="*/ 21 h 41"/>
                  <a:gd name="T22" fmla="*/ 0 w 40"/>
                  <a:gd name="T23" fmla="*/ 21 h 41"/>
                  <a:gd name="T24" fmla="*/ 0 w 40"/>
                  <a:gd name="T25" fmla="*/ 25 h 41"/>
                  <a:gd name="T26" fmla="*/ 3 w 40"/>
                  <a:gd name="T27" fmla="*/ 29 h 41"/>
                  <a:gd name="T28" fmla="*/ 12 w 40"/>
                  <a:gd name="T29" fmla="*/ 33 h 41"/>
                  <a:gd name="T30" fmla="*/ 20 w 40"/>
                  <a:gd name="T31" fmla="*/ 38 h 41"/>
                  <a:gd name="T32" fmla="*/ 25 w 40"/>
                  <a:gd name="T33" fmla="*/ 41 h 41"/>
                  <a:gd name="T34" fmla="*/ 35 w 40"/>
                  <a:gd name="T35" fmla="*/ 36 h 41"/>
                  <a:gd name="T36" fmla="*/ 40 w 40"/>
                  <a:gd name="T37" fmla="*/ 26 h 41"/>
                  <a:gd name="T38" fmla="*/ 40 w 40"/>
                  <a:gd name="T39" fmla="*/ 24 h 41"/>
                  <a:gd name="T40" fmla="*/ 40 w 40"/>
                  <a:gd name="T41" fmla="*/ 24 h 41"/>
                  <a:gd name="T42" fmla="*/ 32 w 40"/>
                  <a:gd name="T43" fmla="*/ 11 h 41"/>
                  <a:gd name="T44" fmla="*/ 26 w 40"/>
                  <a:gd name="T45" fmla="*/ 3 h 41"/>
                  <a:gd name="T46" fmla="*/ 20 w 40"/>
                  <a:gd name="T47" fmla="*/ 0 h 41"/>
                  <a:gd name="T48" fmla="*/ 17 w 40"/>
                  <a:gd name="T49" fmla="*/ 0 h 41"/>
                  <a:gd name="T50" fmla="*/ 11 w 40"/>
                  <a:gd name="T51" fmla="*/ 0 h 41"/>
                  <a:gd name="T52" fmla="*/ 11 w 40"/>
                  <a:gd name="T53" fmla="*/ 1 h 41"/>
                  <a:gd name="T54" fmla="*/ 11 w 40"/>
                  <a:gd name="T55" fmla="*/ 0 h 41"/>
                  <a:gd name="T56" fmla="*/ 11 w 40"/>
                  <a:gd name="T57" fmla="*/ 1 h 41"/>
                  <a:gd name="T58" fmla="*/ 11 w 40"/>
                  <a:gd name="T59" fmla="*/ 2 h 41"/>
                  <a:gd name="T60" fmla="*/ 11 w 40"/>
                  <a:gd name="T61" fmla="*/ 2 h 41"/>
                  <a:gd name="T62" fmla="*/ 17 w 40"/>
                  <a:gd name="T63" fmla="*/ 1 h 41"/>
                  <a:gd name="T64" fmla="*/ 20 w 40"/>
                  <a:gd name="T65" fmla="*/ 2 h 41"/>
                  <a:gd name="T66" fmla="*/ 25 w 40"/>
                  <a:gd name="T67" fmla="*/ 5 h 41"/>
                  <a:gd name="T68" fmla="*/ 33 w 40"/>
                  <a:gd name="T69" fmla="*/ 16 h 41"/>
                  <a:gd name="T70" fmla="*/ 38 w 40"/>
                  <a:gd name="T71" fmla="*/ 24 h 41"/>
                  <a:gd name="T72" fmla="*/ 38 w 40"/>
                  <a:gd name="T73" fmla="*/ 24 h 41"/>
                  <a:gd name="T74" fmla="*/ 38 w 40"/>
                  <a:gd name="T75" fmla="*/ 24 h 41"/>
                  <a:gd name="T76" fmla="*/ 38 w 40"/>
                  <a:gd name="T77" fmla="*/ 26 h 41"/>
                  <a:gd name="T78" fmla="*/ 33 w 40"/>
                  <a:gd name="T79" fmla="*/ 35 h 41"/>
                  <a:gd name="T80" fmla="*/ 25 w 40"/>
                  <a:gd name="T81" fmla="*/ 39 h 41"/>
                  <a:gd name="T82" fmla="*/ 21 w 40"/>
                  <a:gd name="T83" fmla="*/ 37 h 41"/>
                  <a:gd name="T84" fmla="*/ 12 w 40"/>
                  <a:gd name="T85" fmla="*/ 32 h 41"/>
                  <a:gd name="T86" fmla="*/ 4 w 40"/>
                  <a:gd name="T87" fmla="*/ 28 h 41"/>
                  <a:gd name="T88" fmla="*/ 2 w 40"/>
                  <a:gd name="T89" fmla="*/ 25 h 41"/>
                  <a:gd name="T90" fmla="*/ 2 w 40"/>
                  <a:gd name="T91" fmla="*/ 21 h 41"/>
                  <a:gd name="T92" fmla="*/ 2 w 40"/>
                  <a:gd name="T93" fmla="*/ 21 h 41"/>
                  <a:gd name="T94" fmla="*/ 2 w 40"/>
                  <a:gd name="T95" fmla="*/ 21 h 41"/>
                  <a:gd name="T96" fmla="*/ 2 w 40"/>
                  <a:gd name="T97" fmla="*/ 21 h 41"/>
                  <a:gd name="T98" fmla="*/ 2 w 40"/>
                  <a:gd name="T99" fmla="*/ 19 h 41"/>
                  <a:gd name="T100" fmla="*/ 6 w 40"/>
                  <a:gd name="T101" fmla="*/ 16 h 41"/>
                  <a:gd name="T102" fmla="*/ 10 w 40"/>
                  <a:gd name="T103" fmla="*/ 13 h 41"/>
                  <a:gd name="T104" fmla="*/ 12 w 40"/>
                  <a:gd name="T105" fmla="*/ 9 h 41"/>
                  <a:gd name="T106" fmla="*/ 10 w 40"/>
                  <a:gd name="T107" fmla="*/ 4 h 41"/>
                  <a:gd name="T108" fmla="*/ 10 w 40"/>
                  <a:gd name="T109" fmla="*/ 3 h 41"/>
                  <a:gd name="T110" fmla="*/ 11 w 40"/>
                  <a:gd name="T111" fmla="*/ 3 h 41"/>
                  <a:gd name="T112" fmla="*/ 11 w 40"/>
                  <a:gd name="T113" fmla="*/ 2 h 41"/>
                  <a:gd name="T114" fmla="*/ 11 w 40"/>
                  <a:gd name="T115" fmla="*/ 2 h 41"/>
                  <a:gd name="T116" fmla="*/ 11 w 40"/>
                  <a:gd name="T117" fmla="*/ 2 h 41"/>
                  <a:gd name="T118" fmla="*/ 11 w 40"/>
                  <a:gd name="T119" fmla="*/ 2 h 41"/>
                  <a:gd name="T120" fmla="*/ 11 w 40"/>
                  <a:gd name="T121" fmla="*/ 2 h 41"/>
                  <a:gd name="T122" fmla="*/ 11 w 40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41">
                    <a:moveTo>
                      <a:pt x="11" y="1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9"/>
                      <a:pt x="9" y="10"/>
                      <a:pt x="8" y="12"/>
                    </a:cubicBezTo>
                    <a:cubicBezTo>
                      <a:pt x="7" y="13"/>
                      <a:pt x="5" y="14"/>
                      <a:pt x="3" y="16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1" y="27"/>
                      <a:pt x="1" y="28"/>
                      <a:pt x="3" y="29"/>
                    </a:cubicBezTo>
                    <a:cubicBezTo>
                      <a:pt x="5" y="31"/>
                      <a:pt x="8" y="32"/>
                      <a:pt x="12" y="33"/>
                    </a:cubicBezTo>
                    <a:cubicBezTo>
                      <a:pt x="15" y="35"/>
                      <a:pt x="18" y="37"/>
                      <a:pt x="20" y="38"/>
                    </a:cubicBezTo>
                    <a:cubicBezTo>
                      <a:pt x="21" y="40"/>
                      <a:pt x="23" y="41"/>
                      <a:pt x="25" y="41"/>
                    </a:cubicBezTo>
                    <a:cubicBezTo>
                      <a:pt x="28" y="41"/>
                      <a:pt x="32" y="38"/>
                      <a:pt x="35" y="36"/>
                    </a:cubicBezTo>
                    <a:cubicBezTo>
                      <a:pt x="37" y="33"/>
                      <a:pt x="40" y="30"/>
                      <a:pt x="40" y="26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1"/>
                      <a:pt x="36" y="16"/>
                      <a:pt x="32" y="11"/>
                    </a:cubicBezTo>
                    <a:cubicBezTo>
                      <a:pt x="30" y="8"/>
                      <a:pt x="28" y="5"/>
                      <a:pt x="26" y="3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3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4" y="1"/>
                      <a:pt x="17" y="1"/>
                    </a:cubicBezTo>
                    <a:cubicBezTo>
                      <a:pt x="18" y="1"/>
                      <a:pt x="19" y="2"/>
                      <a:pt x="20" y="2"/>
                    </a:cubicBezTo>
                    <a:cubicBezTo>
                      <a:pt x="21" y="2"/>
                      <a:pt x="23" y="3"/>
                      <a:pt x="25" y="5"/>
                    </a:cubicBezTo>
                    <a:cubicBezTo>
                      <a:pt x="27" y="8"/>
                      <a:pt x="30" y="12"/>
                      <a:pt x="33" y="16"/>
                    </a:cubicBezTo>
                    <a:cubicBezTo>
                      <a:pt x="35" y="19"/>
                      <a:pt x="37" y="23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8" y="29"/>
                      <a:pt x="36" y="32"/>
                      <a:pt x="33" y="35"/>
                    </a:cubicBezTo>
                    <a:cubicBezTo>
                      <a:pt x="31" y="37"/>
                      <a:pt x="27" y="39"/>
                      <a:pt x="25" y="39"/>
                    </a:cubicBezTo>
                    <a:cubicBezTo>
                      <a:pt x="23" y="39"/>
                      <a:pt x="22" y="38"/>
                      <a:pt x="21" y="37"/>
                    </a:cubicBezTo>
                    <a:cubicBezTo>
                      <a:pt x="19" y="35"/>
                      <a:pt x="16" y="33"/>
                      <a:pt x="12" y="32"/>
                    </a:cubicBezTo>
                    <a:cubicBezTo>
                      <a:pt x="9" y="30"/>
                      <a:pt x="6" y="29"/>
                      <a:pt x="4" y="28"/>
                    </a:cubicBezTo>
                    <a:cubicBezTo>
                      <a:pt x="3" y="27"/>
                      <a:pt x="2" y="26"/>
                      <a:pt x="2" y="25"/>
                    </a:cubicBezTo>
                    <a:cubicBezTo>
                      <a:pt x="2" y="24"/>
                      <a:pt x="2" y="2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3" y="18"/>
                      <a:pt x="4" y="17"/>
                      <a:pt x="6" y="16"/>
                    </a:cubicBezTo>
                    <a:cubicBezTo>
                      <a:pt x="7" y="15"/>
                      <a:pt x="9" y="14"/>
                      <a:pt x="10" y="13"/>
                    </a:cubicBezTo>
                    <a:cubicBezTo>
                      <a:pt x="11" y="12"/>
                      <a:pt x="12" y="10"/>
                      <a:pt x="12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4" name="Freeform 168"/>
              <p:cNvSpPr>
                <a:spLocks/>
              </p:cNvSpPr>
              <p:nvPr/>
            </p:nvSpPr>
            <p:spPr bwMode="auto">
              <a:xfrm>
                <a:off x="1626038" y="5170001"/>
                <a:ext cx="80963" cy="69850"/>
              </a:xfrm>
              <a:custGeom>
                <a:avLst/>
                <a:gdLst>
                  <a:gd name="T0" fmla="*/ 27 w 51"/>
                  <a:gd name="T1" fmla="*/ 2 h 43"/>
                  <a:gd name="T2" fmla="*/ 27 w 51"/>
                  <a:gd name="T3" fmla="*/ 1 h 43"/>
                  <a:gd name="T4" fmla="*/ 19 w 51"/>
                  <a:gd name="T5" fmla="*/ 0 h 43"/>
                  <a:gd name="T6" fmla="*/ 18 w 51"/>
                  <a:gd name="T7" fmla="*/ 0 h 43"/>
                  <a:gd name="T8" fmla="*/ 17 w 51"/>
                  <a:gd name="T9" fmla="*/ 0 h 43"/>
                  <a:gd name="T10" fmla="*/ 13 w 51"/>
                  <a:gd name="T11" fmla="*/ 4 h 43"/>
                  <a:gd name="T12" fmla="*/ 0 w 51"/>
                  <a:gd name="T13" fmla="*/ 16 h 43"/>
                  <a:gd name="T14" fmla="*/ 0 w 51"/>
                  <a:gd name="T15" fmla="*/ 16 h 43"/>
                  <a:gd name="T16" fmla="*/ 0 w 51"/>
                  <a:gd name="T17" fmla="*/ 17 h 43"/>
                  <a:gd name="T18" fmla="*/ 0 w 51"/>
                  <a:gd name="T19" fmla="*/ 17 h 43"/>
                  <a:gd name="T20" fmla="*/ 0 w 51"/>
                  <a:gd name="T21" fmla="*/ 22 h 43"/>
                  <a:gd name="T22" fmla="*/ 4 w 51"/>
                  <a:gd name="T23" fmla="*/ 29 h 43"/>
                  <a:gd name="T24" fmla="*/ 15 w 51"/>
                  <a:gd name="T25" fmla="*/ 34 h 43"/>
                  <a:gd name="T26" fmla="*/ 21 w 51"/>
                  <a:gd name="T27" fmla="*/ 35 h 43"/>
                  <a:gd name="T28" fmla="*/ 23 w 51"/>
                  <a:gd name="T29" fmla="*/ 38 h 43"/>
                  <a:gd name="T30" fmla="*/ 31 w 51"/>
                  <a:gd name="T31" fmla="*/ 43 h 43"/>
                  <a:gd name="T32" fmla="*/ 40 w 51"/>
                  <a:gd name="T33" fmla="*/ 39 h 43"/>
                  <a:gd name="T34" fmla="*/ 47 w 51"/>
                  <a:gd name="T35" fmla="*/ 30 h 43"/>
                  <a:gd name="T36" fmla="*/ 51 w 51"/>
                  <a:gd name="T37" fmla="*/ 20 h 43"/>
                  <a:gd name="T38" fmla="*/ 49 w 51"/>
                  <a:gd name="T39" fmla="*/ 16 h 43"/>
                  <a:gd name="T40" fmla="*/ 35 w 51"/>
                  <a:gd name="T41" fmla="*/ 5 h 43"/>
                  <a:gd name="T42" fmla="*/ 28 w 51"/>
                  <a:gd name="T43" fmla="*/ 1 h 43"/>
                  <a:gd name="T44" fmla="*/ 28 w 51"/>
                  <a:gd name="T45" fmla="*/ 1 h 43"/>
                  <a:gd name="T46" fmla="*/ 27 w 51"/>
                  <a:gd name="T47" fmla="*/ 1 h 43"/>
                  <a:gd name="T48" fmla="*/ 27 w 51"/>
                  <a:gd name="T49" fmla="*/ 2 h 43"/>
                  <a:gd name="T50" fmla="*/ 27 w 51"/>
                  <a:gd name="T51" fmla="*/ 3 h 43"/>
                  <a:gd name="T52" fmla="*/ 34 w 51"/>
                  <a:gd name="T53" fmla="*/ 7 h 43"/>
                  <a:gd name="T54" fmla="*/ 48 w 51"/>
                  <a:gd name="T55" fmla="*/ 18 h 43"/>
                  <a:gd name="T56" fmla="*/ 49 w 51"/>
                  <a:gd name="T57" fmla="*/ 20 h 43"/>
                  <a:gd name="T58" fmla="*/ 45 w 51"/>
                  <a:gd name="T59" fmla="*/ 29 h 43"/>
                  <a:gd name="T60" fmla="*/ 38 w 51"/>
                  <a:gd name="T61" fmla="*/ 38 h 43"/>
                  <a:gd name="T62" fmla="*/ 31 w 51"/>
                  <a:gd name="T63" fmla="*/ 41 h 43"/>
                  <a:gd name="T64" fmla="*/ 25 w 51"/>
                  <a:gd name="T65" fmla="*/ 37 h 43"/>
                  <a:gd name="T66" fmla="*/ 21 w 51"/>
                  <a:gd name="T67" fmla="*/ 33 h 43"/>
                  <a:gd name="T68" fmla="*/ 16 w 51"/>
                  <a:gd name="T69" fmla="*/ 32 h 43"/>
                  <a:gd name="T70" fmla="*/ 5 w 51"/>
                  <a:gd name="T71" fmla="*/ 27 h 43"/>
                  <a:gd name="T72" fmla="*/ 2 w 51"/>
                  <a:gd name="T73" fmla="*/ 22 h 43"/>
                  <a:gd name="T74" fmla="*/ 2 w 51"/>
                  <a:gd name="T75" fmla="*/ 17 h 43"/>
                  <a:gd name="T76" fmla="*/ 2 w 51"/>
                  <a:gd name="T77" fmla="*/ 17 h 43"/>
                  <a:gd name="T78" fmla="*/ 1 w 51"/>
                  <a:gd name="T79" fmla="*/ 17 h 43"/>
                  <a:gd name="T80" fmla="*/ 1 w 51"/>
                  <a:gd name="T81" fmla="*/ 18 h 43"/>
                  <a:gd name="T82" fmla="*/ 9 w 51"/>
                  <a:gd name="T83" fmla="*/ 10 h 43"/>
                  <a:gd name="T84" fmla="*/ 15 w 51"/>
                  <a:gd name="T85" fmla="*/ 4 h 43"/>
                  <a:gd name="T86" fmla="*/ 17 w 51"/>
                  <a:gd name="T87" fmla="*/ 2 h 43"/>
                  <a:gd name="T88" fmla="*/ 18 w 51"/>
                  <a:gd name="T89" fmla="*/ 2 h 43"/>
                  <a:gd name="T90" fmla="*/ 18 w 51"/>
                  <a:gd name="T91" fmla="*/ 2 h 43"/>
                  <a:gd name="T92" fmla="*/ 18 w 51"/>
                  <a:gd name="T93" fmla="*/ 2 h 43"/>
                  <a:gd name="T94" fmla="*/ 18 w 51"/>
                  <a:gd name="T95" fmla="*/ 1 h 43"/>
                  <a:gd name="T96" fmla="*/ 18 w 51"/>
                  <a:gd name="T97" fmla="*/ 2 h 43"/>
                  <a:gd name="T98" fmla="*/ 18 w 51"/>
                  <a:gd name="T99" fmla="*/ 2 h 43"/>
                  <a:gd name="T100" fmla="*/ 18 w 51"/>
                  <a:gd name="T101" fmla="*/ 1 h 43"/>
                  <a:gd name="T102" fmla="*/ 18 w 51"/>
                  <a:gd name="T103" fmla="*/ 2 h 43"/>
                  <a:gd name="T104" fmla="*/ 19 w 51"/>
                  <a:gd name="T105" fmla="*/ 2 h 43"/>
                  <a:gd name="T106" fmla="*/ 24 w 51"/>
                  <a:gd name="T107" fmla="*/ 2 h 43"/>
                  <a:gd name="T108" fmla="*/ 27 w 51"/>
                  <a:gd name="T109" fmla="*/ 3 h 43"/>
                  <a:gd name="T110" fmla="*/ 27 w 51"/>
                  <a:gd name="T111" fmla="*/ 2 h 43"/>
                  <a:gd name="T112" fmla="*/ 27 w 51"/>
                  <a:gd name="T113" fmla="*/ 3 h 43"/>
                  <a:gd name="T114" fmla="*/ 27 w 51"/>
                  <a:gd name="T11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" h="43">
                    <a:moveTo>
                      <a:pt x="27" y="2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2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2"/>
                      <a:pt x="13" y="4"/>
                    </a:cubicBezTo>
                    <a:cubicBezTo>
                      <a:pt x="8" y="8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4"/>
                      <a:pt x="2" y="27"/>
                      <a:pt x="4" y="29"/>
                    </a:cubicBezTo>
                    <a:cubicBezTo>
                      <a:pt x="8" y="33"/>
                      <a:pt x="11" y="33"/>
                      <a:pt x="15" y="34"/>
                    </a:cubicBezTo>
                    <a:cubicBezTo>
                      <a:pt x="17" y="34"/>
                      <a:pt x="19" y="35"/>
                      <a:pt x="21" y="35"/>
                    </a:cubicBezTo>
                    <a:cubicBezTo>
                      <a:pt x="22" y="35"/>
                      <a:pt x="23" y="36"/>
                      <a:pt x="23" y="38"/>
                    </a:cubicBezTo>
                    <a:cubicBezTo>
                      <a:pt x="24" y="41"/>
                      <a:pt x="28" y="43"/>
                      <a:pt x="31" y="43"/>
                    </a:cubicBezTo>
                    <a:cubicBezTo>
                      <a:pt x="34" y="43"/>
                      <a:pt x="37" y="42"/>
                      <a:pt x="40" y="39"/>
                    </a:cubicBezTo>
                    <a:cubicBezTo>
                      <a:pt x="42" y="37"/>
                      <a:pt x="45" y="34"/>
                      <a:pt x="47" y="30"/>
                    </a:cubicBezTo>
                    <a:cubicBezTo>
                      <a:pt x="49" y="27"/>
                      <a:pt x="51" y="23"/>
                      <a:pt x="51" y="20"/>
                    </a:cubicBezTo>
                    <a:cubicBezTo>
                      <a:pt x="51" y="19"/>
                      <a:pt x="50" y="17"/>
                      <a:pt x="49" y="16"/>
                    </a:cubicBezTo>
                    <a:cubicBezTo>
                      <a:pt x="44" y="12"/>
                      <a:pt x="38" y="7"/>
                      <a:pt x="35" y="5"/>
                    </a:cubicBezTo>
                    <a:cubicBezTo>
                      <a:pt x="33" y="4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32" y="6"/>
                      <a:pt x="34" y="7"/>
                    </a:cubicBezTo>
                    <a:cubicBezTo>
                      <a:pt x="37" y="9"/>
                      <a:pt x="43" y="14"/>
                      <a:pt x="48" y="18"/>
                    </a:cubicBezTo>
                    <a:cubicBezTo>
                      <a:pt x="48" y="18"/>
                      <a:pt x="49" y="19"/>
                      <a:pt x="49" y="20"/>
                    </a:cubicBezTo>
                    <a:cubicBezTo>
                      <a:pt x="49" y="22"/>
                      <a:pt x="47" y="26"/>
                      <a:pt x="45" y="29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4" y="41"/>
                      <a:pt x="31" y="41"/>
                    </a:cubicBezTo>
                    <a:cubicBezTo>
                      <a:pt x="28" y="41"/>
                      <a:pt x="26" y="39"/>
                      <a:pt x="25" y="37"/>
                    </a:cubicBezTo>
                    <a:cubicBezTo>
                      <a:pt x="25" y="35"/>
                      <a:pt x="23" y="34"/>
                      <a:pt x="21" y="33"/>
                    </a:cubicBezTo>
                    <a:cubicBezTo>
                      <a:pt x="19" y="32"/>
                      <a:pt x="17" y="32"/>
                      <a:pt x="16" y="32"/>
                    </a:cubicBezTo>
                    <a:cubicBezTo>
                      <a:pt x="12" y="31"/>
                      <a:pt x="9" y="31"/>
                      <a:pt x="5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5" y="14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2" y="2"/>
                      <a:pt x="24" y="2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5" name="Freeform 169"/>
              <p:cNvSpPr>
                <a:spLocks/>
              </p:cNvSpPr>
              <p:nvPr/>
            </p:nvSpPr>
            <p:spPr bwMode="auto">
              <a:xfrm>
                <a:off x="1718113" y="5087451"/>
                <a:ext cx="60325" cy="26988"/>
              </a:xfrm>
              <a:custGeom>
                <a:avLst/>
                <a:gdLst>
                  <a:gd name="T0" fmla="*/ 37 w 38"/>
                  <a:gd name="T1" fmla="*/ 4 h 17"/>
                  <a:gd name="T2" fmla="*/ 38 w 38"/>
                  <a:gd name="T3" fmla="*/ 10 h 17"/>
                  <a:gd name="T4" fmla="*/ 33 w 38"/>
                  <a:gd name="T5" fmla="*/ 14 h 17"/>
                  <a:gd name="T6" fmla="*/ 25 w 38"/>
                  <a:gd name="T7" fmla="*/ 15 h 17"/>
                  <a:gd name="T8" fmla="*/ 19 w 38"/>
                  <a:gd name="T9" fmla="*/ 13 h 17"/>
                  <a:gd name="T10" fmla="*/ 11 w 38"/>
                  <a:gd name="T11" fmla="*/ 10 h 17"/>
                  <a:gd name="T12" fmla="*/ 5 w 38"/>
                  <a:gd name="T13" fmla="*/ 7 h 17"/>
                  <a:gd name="T14" fmla="*/ 0 w 38"/>
                  <a:gd name="T15" fmla="*/ 4 h 17"/>
                  <a:gd name="T16" fmla="*/ 16 w 38"/>
                  <a:gd name="T17" fmla="*/ 8 h 17"/>
                  <a:gd name="T18" fmla="*/ 23 w 38"/>
                  <a:gd name="T19" fmla="*/ 9 h 17"/>
                  <a:gd name="T20" fmla="*/ 30 w 38"/>
                  <a:gd name="T21" fmla="*/ 11 h 17"/>
                  <a:gd name="T22" fmla="*/ 34 w 38"/>
                  <a:gd name="T23" fmla="*/ 10 h 17"/>
                  <a:gd name="T24" fmla="*/ 34 w 38"/>
                  <a:gd name="T25" fmla="*/ 6 h 17"/>
                  <a:gd name="T26" fmla="*/ 31 w 38"/>
                  <a:gd name="T27" fmla="*/ 5 h 17"/>
                  <a:gd name="T28" fmla="*/ 29 w 38"/>
                  <a:gd name="T29" fmla="*/ 3 h 17"/>
                  <a:gd name="T30" fmla="*/ 23 w 38"/>
                  <a:gd name="T31" fmla="*/ 0 h 17"/>
                  <a:gd name="T32" fmla="*/ 33 w 38"/>
                  <a:gd name="T33" fmla="*/ 5 h 17"/>
                  <a:gd name="T34" fmla="*/ 35 w 38"/>
                  <a:gd name="T35" fmla="*/ 5 h 17"/>
                  <a:gd name="T36" fmla="*/ 37 w 38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7">
                    <a:moveTo>
                      <a:pt x="37" y="4"/>
                    </a:moveTo>
                    <a:cubicBezTo>
                      <a:pt x="38" y="6"/>
                      <a:pt x="38" y="8"/>
                      <a:pt x="38" y="10"/>
                    </a:cubicBezTo>
                    <a:cubicBezTo>
                      <a:pt x="37" y="12"/>
                      <a:pt x="35" y="13"/>
                      <a:pt x="33" y="14"/>
                    </a:cubicBezTo>
                    <a:cubicBezTo>
                      <a:pt x="30" y="16"/>
                      <a:pt x="28" y="17"/>
                      <a:pt x="25" y="15"/>
                    </a:cubicBezTo>
                    <a:cubicBezTo>
                      <a:pt x="23" y="14"/>
                      <a:pt x="21" y="14"/>
                      <a:pt x="19" y="13"/>
                    </a:cubicBezTo>
                    <a:cubicBezTo>
                      <a:pt x="16" y="12"/>
                      <a:pt x="13" y="12"/>
                      <a:pt x="11" y="10"/>
                    </a:cubicBezTo>
                    <a:cubicBezTo>
                      <a:pt x="9" y="9"/>
                      <a:pt x="7" y="8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5" y="6"/>
                      <a:pt x="11" y="7"/>
                      <a:pt x="16" y="8"/>
                    </a:cubicBezTo>
                    <a:cubicBezTo>
                      <a:pt x="18" y="9"/>
                      <a:pt x="21" y="9"/>
                      <a:pt x="23" y="9"/>
                    </a:cubicBezTo>
                    <a:cubicBezTo>
                      <a:pt x="25" y="10"/>
                      <a:pt x="27" y="11"/>
                      <a:pt x="30" y="11"/>
                    </a:cubicBezTo>
                    <a:cubicBezTo>
                      <a:pt x="31" y="11"/>
                      <a:pt x="33" y="11"/>
                      <a:pt x="34" y="10"/>
                    </a:cubicBezTo>
                    <a:cubicBezTo>
                      <a:pt x="35" y="9"/>
                      <a:pt x="35" y="7"/>
                      <a:pt x="34" y="6"/>
                    </a:cubicBezTo>
                    <a:cubicBezTo>
                      <a:pt x="33" y="6"/>
                      <a:pt x="32" y="5"/>
                      <a:pt x="31" y="5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2"/>
                      <a:pt x="25" y="1"/>
                      <a:pt x="23" y="0"/>
                    </a:cubicBezTo>
                    <a:cubicBezTo>
                      <a:pt x="26" y="2"/>
                      <a:pt x="30" y="3"/>
                      <a:pt x="33" y="5"/>
                    </a:cubicBezTo>
                    <a:cubicBezTo>
                      <a:pt x="34" y="5"/>
                      <a:pt x="34" y="5"/>
                      <a:pt x="35" y="5"/>
                    </a:cubicBezTo>
                    <a:cubicBezTo>
                      <a:pt x="36" y="5"/>
                      <a:pt x="37" y="5"/>
                      <a:pt x="3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6" name="Freeform 170"/>
              <p:cNvSpPr>
                <a:spLocks/>
              </p:cNvSpPr>
              <p:nvPr/>
            </p:nvSpPr>
            <p:spPr bwMode="auto">
              <a:xfrm>
                <a:off x="1667313" y="5054113"/>
                <a:ext cx="60325" cy="26988"/>
              </a:xfrm>
              <a:custGeom>
                <a:avLst/>
                <a:gdLst>
                  <a:gd name="T0" fmla="*/ 1 w 38"/>
                  <a:gd name="T1" fmla="*/ 17 h 17"/>
                  <a:gd name="T2" fmla="*/ 5 w 38"/>
                  <a:gd name="T3" fmla="*/ 10 h 17"/>
                  <a:gd name="T4" fmla="*/ 7 w 38"/>
                  <a:gd name="T5" fmla="*/ 6 h 17"/>
                  <a:gd name="T6" fmla="*/ 16 w 38"/>
                  <a:gd name="T7" fmla="*/ 6 h 17"/>
                  <a:gd name="T8" fmla="*/ 26 w 38"/>
                  <a:gd name="T9" fmla="*/ 4 h 17"/>
                  <a:gd name="T10" fmla="*/ 29 w 38"/>
                  <a:gd name="T11" fmla="*/ 3 h 17"/>
                  <a:gd name="T12" fmla="*/ 32 w 38"/>
                  <a:gd name="T13" fmla="*/ 1 h 17"/>
                  <a:gd name="T14" fmla="*/ 38 w 38"/>
                  <a:gd name="T15" fmla="*/ 3 h 17"/>
                  <a:gd name="T16" fmla="*/ 34 w 38"/>
                  <a:gd name="T17" fmla="*/ 3 h 17"/>
                  <a:gd name="T18" fmla="*/ 29 w 38"/>
                  <a:gd name="T19" fmla="*/ 5 h 17"/>
                  <a:gd name="T20" fmla="*/ 17 w 38"/>
                  <a:gd name="T21" fmla="*/ 9 h 17"/>
                  <a:gd name="T22" fmla="*/ 8 w 38"/>
                  <a:gd name="T23" fmla="*/ 10 h 17"/>
                  <a:gd name="T24" fmla="*/ 2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1" y="17"/>
                    </a:moveTo>
                    <a:cubicBezTo>
                      <a:pt x="0" y="15"/>
                      <a:pt x="4" y="12"/>
                      <a:pt x="5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10" y="6"/>
                      <a:pt x="13" y="6"/>
                      <a:pt x="16" y="6"/>
                    </a:cubicBezTo>
                    <a:cubicBezTo>
                      <a:pt x="20" y="6"/>
                      <a:pt x="22" y="5"/>
                      <a:pt x="26" y="4"/>
                    </a:cubicBezTo>
                    <a:cubicBezTo>
                      <a:pt x="27" y="3"/>
                      <a:pt x="28" y="3"/>
                      <a:pt x="29" y="3"/>
                    </a:cubicBezTo>
                    <a:cubicBezTo>
                      <a:pt x="30" y="2"/>
                      <a:pt x="31" y="1"/>
                      <a:pt x="32" y="1"/>
                    </a:cubicBezTo>
                    <a:cubicBezTo>
                      <a:pt x="34" y="0"/>
                      <a:pt x="37" y="1"/>
                      <a:pt x="38" y="3"/>
                    </a:cubicBezTo>
                    <a:cubicBezTo>
                      <a:pt x="37" y="3"/>
                      <a:pt x="36" y="3"/>
                      <a:pt x="34" y="3"/>
                    </a:cubicBezTo>
                    <a:cubicBezTo>
                      <a:pt x="33" y="4"/>
                      <a:pt x="31" y="4"/>
                      <a:pt x="29" y="5"/>
                    </a:cubicBezTo>
                    <a:cubicBezTo>
                      <a:pt x="25" y="7"/>
                      <a:pt x="22" y="9"/>
                      <a:pt x="17" y="9"/>
                    </a:cubicBezTo>
                    <a:cubicBezTo>
                      <a:pt x="14" y="10"/>
                      <a:pt x="11" y="9"/>
                      <a:pt x="8" y="10"/>
                    </a:cubicBezTo>
                    <a:cubicBezTo>
                      <a:pt x="5" y="11"/>
                      <a:pt x="4" y="14"/>
                      <a:pt x="2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7" name="Freeform 171"/>
              <p:cNvSpPr>
                <a:spLocks/>
              </p:cNvSpPr>
              <p:nvPr/>
            </p:nvSpPr>
            <p:spPr bwMode="auto">
              <a:xfrm>
                <a:off x="1729226" y="5147776"/>
                <a:ext cx="68263" cy="44450"/>
              </a:xfrm>
              <a:custGeom>
                <a:avLst/>
                <a:gdLst>
                  <a:gd name="T0" fmla="*/ 0 w 42"/>
                  <a:gd name="T1" fmla="*/ 8 h 28"/>
                  <a:gd name="T2" fmla="*/ 3 w 42"/>
                  <a:gd name="T3" fmla="*/ 16 h 28"/>
                  <a:gd name="T4" fmla="*/ 6 w 42"/>
                  <a:gd name="T5" fmla="*/ 22 h 28"/>
                  <a:gd name="T6" fmla="*/ 12 w 42"/>
                  <a:gd name="T7" fmla="*/ 26 h 28"/>
                  <a:gd name="T8" fmla="*/ 20 w 42"/>
                  <a:gd name="T9" fmla="*/ 28 h 28"/>
                  <a:gd name="T10" fmla="*/ 23 w 42"/>
                  <a:gd name="T11" fmla="*/ 28 h 28"/>
                  <a:gd name="T12" fmla="*/ 27 w 42"/>
                  <a:gd name="T13" fmla="*/ 28 h 28"/>
                  <a:gd name="T14" fmla="*/ 40 w 42"/>
                  <a:gd name="T15" fmla="*/ 19 h 28"/>
                  <a:gd name="T16" fmla="*/ 42 w 42"/>
                  <a:gd name="T17" fmla="*/ 13 h 28"/>
                  <a:gd name="T18" fmla="*/ 38 w 42"/>
                  <a:gd name="T19" fmla="*/ 2 h 28"/>
                  <a:gd name="T20" fmla="*/ 37 w 42"/>
                  <a:gd name="T21" fmla="*/ 0 h 28"/>
                  <a:gd name="T22" fmla="*/ 33 w 42"/>
                  <a:gd name="T23" fmla="*/ 14 h 28"/>
                  <a:gd name="T24" fmla="*/ 17 w 42"/>
                  <a:gd name="T25" fmla="*/ 16 h 28"/>
                  <a:gd name="T26" fmla="*/ 7 w 42"/>
                  <a:gd name="T27" fmla="*/ 14 h 28"/>
                  <a:gd name="T28" fmla="*/ 2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0" y="8"/>
                    </a:moveTo>
                    <a:cubicBezTo>
                      <a:pt x="0" y="11"/>
                      <a:pt x="2" y="13"/>
                      <a:pt x="3" y="16"/>
                    </a:cubicBezTo>
                    <a:cubicBezTo>
                      <a:pt x="4" y="18"/>
                      <a:pt x="5" y="20"/>
                      <a:pt x="6" y="22"/>
                    </a:cubicBezTo>
                    <a:cubicBezTo>
                      <a:pt x="7" y="24"/>
                      <a:pt x="8" y="25"/>
                      <a:pt x="12" y="26"/>
                    </a:cubicBezTo>
                    <a:cubicBezTo>
                      <a:pt x="14" y="27"/>
                      <a:pt x="17" y="27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32" y="28"/>
                      <a:pt x="36" y="22"/>
                      <a:pt x="40" y="19"/>
                    </a:cubicBezTo>
                    <a:cubicBezTo>
                      <a:pt x="42" y="18"/>
                      <a:pt x="42" y="15"/>
                      <a:pt x="42" y="13"/>
                    </a:cubicBezTo>
                    <a:cubicBezTo>
                      <a:pt x="41" y="9"/>
                      <a:pt x="40" y="5"/>
                      <a:pt x="38" y="2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6" y="4"/>
                      <a:pt x="36" y="10"/>
                      <a:pt x="33" y="14"/>
                    </a:cubicBezTo>
                    <a:cubicBezTo>
                      <a:pt x="30" y="20"/>
                      <a:pt x="22" y="17"/>
                      <a:pt x="17" y="16"/>
                    </a:cubicBezTo>
                    <a:cubicBezTo>
                      <a:pt x="14" y="16"/>
                      <a:pt x="10" y="17"/>
                      <a:pt x="7" y="14"/>
                    </a:cubicBezTo>
                    <a:cubicBezTo>
                      <a:pt x="7" y="13"/>
                      <a:pt x="4" y="6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8" name="Freeform 172"/>
              <p:cNvSpPr>
                <a:spLocks/>
              </p:cNvSpPr>
              <p:nvPr/>
            </p:nvSpPr>
            <p:spPr bwMode="auto">
              <a:xfrm>
                <a:off x="1656201" y="5117613"/>
                <a:ext cx="46038" cy="11113"/>
              </a:xfrm>
              <a:custGeom>
                <a:avLst/>
                <a:gdLst>
                  <a:gd name="T0" fmla="*/ 0 w 29"/>
                  <a:gd name="T1" fmla="*/ 0 h 7"/>
                  <a:gd name="T2" fmla="*/ 7 w 29"/>
                  <a:gd name="T3" fmla="*/ 3 h 7"/>
                  <a:gd name="T4" fmla="*/ 11 w 29"/>
                  <a:gd name="T5" fmla="*/ 4 h 7"/>
                  <a:gd name="T6" fmla="*/ 15 w 29"/>
                  <a:gd name="T7" fmla="*/ 4 h 7"/>
                  <a:gd name="T8" fmla="*/ 23 w 29"/>
                  <a:gd name="T9" fmla="*/ 5 h 7"/>
                  <a:gd name="T10" fmla="*/ 29 w 29"/>
                  <a:gd name="T11" fmla="*/ 7 h 7"/>
                  <a:gd name="T12" fmla="*/ 22 w 29"/>
                  <a:gd name="T13" fmla="*/ 2 h 7"/>
                  <a:gd name="T14" fmla="*/ 14 w 29"/>
                  <a:gd name="T15" fmla="*/ 1 h 7"/>
                  <a:gd name="T16" fmla="*/ 10 w 29"/>
                  <a:gd name="T17" fmla="*/ 1 h 7"/>
                  <a:gd name="T18" fmla="*/ 6 w 29"/>
                  <a:gd name="T19" fmla="*/ 1 h 7"/>
                  <a:gd name="T20" fmla="*/ 2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1" y="2"/>
                      <a:pt x="5" y="3"/>
                      <a:pt x="7" y="3"/>
                    </a:cubicBezTo>
                    <a:cubicBezTo>
                      <a:pt x="8" y="3"/>
                      <a:pt x="9" y="4"/>
                      <a:pt x="11" y="4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8" y="4"/>
                      <a:pt x="20" y="4"/>
                      <a:pt x="23" y="5"/>
                    </a:cubicBezTo>
                    <a:cubicBezTo>
                      <a:pt x="25" y="5"/>
                      <a:pt x="28" y="6"/>
                      <a:pt x="29" y="7"/>
                    </a:cubicBezTo>
                    <a:cubicBezTo>
                      <a:pt x="27" y="5"/>
                      <a:pt x="25" y="3"/>
                      <a:pt x="22" y="2"/>
                    </a:cubicBezTo>
                    <a:cubicBezTo>
                      <a:pt x="20" y="0"/>
                      <a:pt x="17" y="0"/>
                      <a:pt x="14" y="1"/>
                    </a:cubicBezTo>
                    <a:cubicBezTo>
                      <a:pt x="12" y="1"/>
                      <a:pt x="12" y="1"/>
                      <a:pt x="10" y="1"/>
                    </a:cubicBez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3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19" name="Freeform 173"/>
              <p:cNvSpPr>
                <a:spLocks/>
              </p:cNvSpPr>
              <p:nvPr/>
            </p:nvSpPr>
            <p:spPr bwMode="auto">
              <a:xfrm>
                <a:off x="1668901" y="5166826"/>
                <a:ext cx="57150" cy="23813"/>
              </a:xfrm>
              <a:custGeom>
                <a:avLst/>
                <a:gdLst>
                  <a:gd name="T0" fmla="*/ 2 w 36"/>
                  <a:gd name="T1" fmla="*/ 0 h 15"/>
                  <a:gd name="T2" fmla="*/ 8 w 36"/>
                  <a:gd name="T3" fmla="*/ 6 h 15"/>
                  <a:gd name="T4" fmla="*/ 14 w 36"/>
                  <a:gd name="T5" fmla="*/ 10 h 15"/>
                  <a:gd name="T6" fmla="*/ 17 w 36"/>
                  <a:gd name="T7" fmla="*/ 11 h 15"/>
                  <a:gd name="T8" fmla="*/ 20 w 36"/>
                  <a:gd name="T9" fmla="*/ 13 h 15"/>
                  <a:gd name="T10" fmla="*/ 29 w 36"/>
                  <a:gd name="T11" fmla="*/ 11 h 15"/>
                  <a:gd name="T12" fmla="*/ 33 w 36"/>
                  <a:gd name="T13" fmla="*/ 0 h 15"/>
                  <a:gd name="T14" fmla="*/ 19 w 36"/>
                  <a:gd name="T15" fmla="*/ 7 h 15"/>
                  <a:gd name="T16" fmla="*/ 9 w 36"/>
                  <a:gd name="T17" fmla="*/ 2 h 15"/>
                  <a:gd name="T18" fmla="*/ 2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2" y="0"/>
                    </a:moveTo>
                    <a:cubicBezTo>
                      <a:pt x="0" y="3"/>
                      <a:pt x="5" y="5"/>
                      <a:pt x="8" y="6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5" y="10"/>
                      <a:pt x="16" y="11"/>
                      <a:pt x="17" y="11"/>
                    </a:cubicBezTo>
                    <a:cubicBezTo>
                      <a:pt x="18" y="12"/>
                      <a:pt x="19" y="13"/>
                      <a:pt x="20" y="13"/>
                    </a:cubicBezTo>
                    <a:cubicBezTo>
                      <a:pt x="23" y="15"/>
                      <a:pt x="27" y="13"/>
                      <a:pt x="29" y="11"/>
                    </a:cubicBezTo>
                    <a:cubicBezTo>
                      <a:pt x="33" y="8"/>
                      <a:pt x="36" y="4"/>
                      <a:pt x="33" y="0"/>
                    </a:cubicBezTo>
                    <a:cubicBezTo>
                      <a:pt x="30" y="5"/>
                      <a:pt x="24" y="7"/>
                      <a:pt x="19" y="7"/>
                    </a:cubicBezTo>
                    <a:cubicBezTo>
                      <a:pt x="15" y="7"/>
                      <a:pt x="12" y="4"/>
                      <a:pt x="9" y="2"/>
                    </a:cubicBezTo>
                    <a:cubicBezTo>
                      <a:pt x="7" y="1"/>
                      <a:pt x="4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0" name="Freeform 174"/>
              <p:cNvSpPr>
                <a:spLocks/>
              </p:cNvSpPr>
              <p:nvPr/>
            </p:nvSpPr>
            <p:spPr bwMode="auto">
              <a:xfrm>
                <a:off x="1621276" y="5139838"/>
                <a:ext cx="57150" cy="28575"/>
              </a:xfrm>
              <a:custGeom>
                <a:avLst/>
                <a:gdLst>
                  <a:gd name="T0" fmla="*/ 1 w 36"/>
                  <a:gd name="T1" fmla="*/ 3 h 18"/>
                  <a:gd name="T2" fmla="*/ 0 w 36"/>
                  <a:gd name="T3" fmla="*/ 3 h 18"/>
                  <a:gd name="T4" fmla="*/ 4 w 36"/>
                  <a:gd name="T5" fmla="*/ 6 h 18"/>
                  <a:gd name="T6" fmla="*/ 9 w 36"/>
                  <a:gd name="T7" fmla="*/ 9 h 18"/>
                  <a:gd name="T8" fmla="*/ 16 w 36"/>
                  <a:gd name="T9" fmla="*/ 12 h 18"/>
                  <a:gd name="T10" fmla="*/ 25 w 36"/>
                  <a:gd name="T11" fmla="*/ 16 h 18"/>
                  <a:gd name="T12" fmla="*/ 28 w 36"/>
                  <a:gd name="T13" fmla="*/ 10 h 18"/>
                  <a:gd name="T14" fmla="*/ 35 w 36"/>
                  <a:gd name="T15" fmla="*/ 3 h 18"/>
                  <a:gd name="T16" fmla="*/ 32 w 36"/>
                  <a:gd name="T17" fmla="*/ 3 h 18"/>
                  <a:gd name="T18" fmla="*/ 23 w 36"/>
                  <a:gd name="T19" fmla="*/ 8 h 18"/>
                  <a:gd name="T20" fmla="*/ 13 w 36"/>
                  <a:gd name="T21" fmla="*/ 8 h 18"/>
                  <a:gd name="T22" fmla="*/ 4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6" y="6"/>
                      <a:pt x="7" y="7"/>
                      <a:pt x="9" y="9"/>
                    </a:cubicBezTo>
                    <a:cubicBezTo>
                      <a:pt x="11" y="10"/>
                      <a:pt x="14" y="11"/>
                      <a:pt x="16" y="12"/>
                    </a:cubicBezTo>
                    <a:cubicBezTo>
                      <a:pt x="18" y="13"/>
                      <a:pt x="22" y="18"/>
                      <a:pt x="25" y="16"/>
                    </a:cubicBezTo>
                    <a:cubicBezTo>
                      <a:pt x="27" y="15"/>
                      <a:pt x="27" y="12"/>
                      <a:pt x="28" y="10"/>
                    </a:cubicBezTo>
                    <a:cubicBezTo>
                      <a:pt x="30" y="8"/>
                      <a:pt x="36" y="6"/>
                      <a:pt x="35" y="3"/>
                    </a:cubicBezTo>
                    <a:cubicBezTo>
                      <a:pt x="35" y="0"/>
                      <a:pt x="33" y="2"/>
                      <a:pt x="32" y="3"/>
                    </a:cubicBezTo>
                    <a:cubicBezTo>
                      <a:pt x="29" y="5"/>
                      <a:pt x="27" y="7"/>
                      <a:pt x="23" y="8"/>
                    </a:cubicBezTo>
                    <a:cubicBezTo>
                      <a:pt x="20" y="10"/>
                      <a:pt x="17" y="9"/>
                      <a:pt x="13" y="8"/>
                    </a:cubicBezTo>
                    <a:cubicBezTo>
                      <a:pt x="11" y="7"/>
                      <a:pt x="7" y="2"/>
                      <a:pt x="4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1" name="Freeform 175"/>
              <p:cNvSpPr>
                <a:spLocks/>
              </p:cNvSpPr>
              <p:nvPr/>
            </p:nvSpPr>
            <p:spPr bwMode="auto">
              <a:xfrm>
                <a:off x="1632388" y="5200163"/>
                <a:ext cx="68263" cy="31750"/>
              </a:xfrm>
              <a:custGeom>
                <a:avLst/>
                <a:gdLst>
                  <a:gd name="T0" fmla="*/ 0 w 43"/>
                  <a:gd name="T1" fmla="*/ 2 h 19"/>
                  <a:gd name="T2" fmla="*/ 9 w 43"/>
                  <a:gd name="T3" fmla="*/ 10 h 19"/>
                  <a:gd name="T4" fmla="*/ 13 w 43"/>
                  <a:gd name="T5" fmla="*/ 10 h 19"/>
                  <a:gd name="T6" fmla="*/ 16 w 43"/>
                  <a:gd name="T7" fmla="*/ 12 h 19"/>
                  <a:gd name="T8" fmla="*/ 21 w 43"/>
                  <a:gd name="T9" fmla="*/ 14 h 19"/>
                  <a:gd name="T10" fmla="*/ 27 w 43"/>
                  <a:gd name="T11" fmla="*/ 18 h 19"/>
                  <a:gd name="T12" fmla="*/ 33 w 43"/>
                  <a:gd name="T13" fmla="*/ 17 h 19"/>
                  <a:gd name="T14" fmla="*/ 41 w 43"/>
                  <a:gd name="T15" fmla="*/ 8 h 19"/>
                  <a:gd name="T16" fmla="*/ 42 w 43"/>
                  <a:gd name="T17" fmla="*/ 1 h 19"/>
                  <a:gd name="T18" fmla="*/ 38 w 43"/>
                  <a:gd name="T19" fmla="*/ 4 h 19"/>
                  <a:gd name="T20" fmla="*/ 31 w 43"/>
                  <a:gd name="T21" fmla="*/ 10 h 19"/>
                  <a:gd name="T22" fmla="*/ 23 w 43"/>
                  <a:gd name="T23" fmla="*/ 9 h 19"/>
                  <a:gd name="T24" fmla="*/ 17 w 43"/>
                  <a:gd name="T25" fmla="*/ 6 h 19"/>
                  <a:gd name="T26" fmla="*/ 11 w 43"/>
                  <a:gd name="T27" fmla="*/ 6 h 19"/>
                  <a:gd name="T28" fmla="*/ 6 w 43"/>
                  <a:gd name="T29" fmla="*/ 5 h 19"/>
                  <a:gd name="T30" fmla="*/ 3 w 43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9">
                    <a:moveTo>
                      <a:pt x="0" y="2"/>
                    </a:moveTo>
                    <a:cubicBezTo>
                      <a:pt x="0" y="6"/>
                      <a:pt x="5" y="9"/>
                      <a:pt x="9" y="10"/>
                    </a:cubicBezTo>
                    <a:cubicBezTo>
                      <a:pt x="10" y="10"/>
                      <a:pt x="11" y="10"/>
                      <a:pt x="13" y="10"/>
                    </a:cubicBezTo>
                    <a:cubicBezTo>
                      <a:pt x="14" y="10"/>
                      <a:pt x="15" y="11"/>
                      <a:pt x="16" y="12"/>
                    </a:cubicBezTo>
                    <a:cubicBezTo>
                      <a:pt x="18" y="12"/>
                      <a:pt x="20" y="13"/>
                      <a:pt x="21" y="14"/>
                    </a:cubicBezTo>
                    <a:cubicBezTo>
                      <a:pt x="23" y="15"/>
                      <a:pt x="24" y="17"/>
                      <a:pt x="27" y="18"/>
                    </a:cubicBezTo>
                    <a:cubicBezTo>
                      <a:pt x="29" y="19"/>
                      <a:pt x="31" y="18"/>
                      <a:pt x="33" y="17"/>
                    </a:cubicBezTo>
                    <a:cubicBezTo>
                      <a:pt x="36" y="15"/>
                      <a:pt x="39" y="11"/>
                      <a:pt x="41" y="8"/>
                    </a:cubicBezTo>
                    <a:cubicBezTo>
                      <a:pt x="42" y="7"/>
                      <a:pt x="43" y="2"/>
                      <a:pt x="42" y="1"/>
                    </a:cubicBezTo>
                    <a:cubicBezTo>
                      <a:pt x="40" y="0"/>
                      <a:pt x="38" y="3"/>
                      <a:pt x="38" y="4"/>
                    </a:cubicBezTo>
                    <a:cubicBezTo>
                      <a:pt x="36" y="6"/>
                      <a:pt x="34" y="9"/>
                      <a:pt x="31" y="10"/>
                    </a:cubicBezTo>
                    <a:cubicBezTo>
                      <a:pt x="28" y="11"/>
                      <a:pt x="26" y="11"/>
                      <a:pt x="23" y="9"/>
                    </a:cubicBezTo>
                    <a:cubicBezTo>
                      <a:pt x="21" y="8"/>
                      <a:pt x="19" y="6"/>
                      <a:pt x="17" y="6"/>
                    </a:cubicBezTo>
                    <a:cubicBezTo>
                      <a:pt x="15" y="6"/>
                      <a:pt x="13" y="7"/>
                      <a:pt x="11" y="6"/>
                    </a:cubicBezTo>
                    <a:cubicBezTo>
                      <a:pt x="10" y="6"/>
                      <a:pt x="8" y="5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2" name="Freeform 176"/>
              <p:cNvSpPr>
                <a:spLocks/>
              </p:cNvSpPr>
              <p:nvPr/>
            </p:nvSpPr>
            <p:spPr bwMode="auto">
              <a:xfrm>
                <a:off x="1602226" y="5179526"/>
                <a:ext cx="28575" cy="12700"/>
              </a:xfrm>
              <a:custGeom>
                <a:avLst/>
                <a:gdLst>
                  <a:gd name="T0" fmla="*/ 1 w 18"/>
                  <a:gd name="T1" fmla="*/ 0 h 8"/>
                  <a:gd name="T2" fmla="*/ 0 w 18"/>
                  <a:gd name="T3" fmla="*/ 1 h 8"/>
                  <a:gd name="T4" fmla="*/ 2 w 18"/>
                  <a:gd name="T5" fmla="*/ 4 h 8"/>
                  <a:gd name="T6" fmla="*/ 6 w 18"/>
                  <a:gd name="T7" fmla="*/ 8 h 8"/>
                  <a:gd name="T8" fmla="*/ 9 w 18"/>
                  <a:gd name="T9" fmla="*/ 8 h 8"/>
                  <a:gd name="T10" fmla="*/ 13 w 18"/>
                  <a:gd name="T11" fmla="*/ 7 h 8"/>
                  <a:gd name="T12" fmla="*/ 18 w 18"/>
                  <a:gd name="T13" fmla="*/ 1 h 8"/>
                  <a:gd name="T14" fmla="*/ 16 w 18"/>
                  <a:gd name="T15" fmla="*/ 2 h 8"/>
                  <a:gd name="T16" fmla="*/ 10 w 18"/>
                  <a:gd name="T17" fmla="*/ 4 h 8"/>
                  <a:gd name="T18" fmla="*/ 6 w 18"/>
                  <a:gd name="T19" fmla="*/ 4 h 8"/>
                  <a:gd name="T20" fmla="*/ 1 w 18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5"/>
                      <a:pt x="4" y="8"/>
                      <a:pt x="6" y="8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0" y="8"/>
                      <a:pt x="12" y="7"/>
                      <a:pt x="13" y="7"/>
                    </a:cubicBezTo>
                    <a:cubicBezTo>
                      <a:pt x="15" y="5"/>
                      <a:pt x="18" y="3"/>
                      <a:pt x="18" y="1"/>
                    </a:cubicBezTo>
                    <a:cubicBezTo>
                      <a:pt x="18" y="1"/>
                      <a:pt x="17" y="2"/>
                      <a:pt x="16" y="2"/>
                    </a:cubicBezTo>
                    <a:cubicBezTo>
                      <a:pt x="14" y="3"/>
                      <a:pt x="12" y="4"/>
                      <a:pt x="10" y="4"/>
                    </a:cubicBezTo>
                    <a:cubicBezTo>
                      <a:pt x="8" y="5"/>
                      <a:pt x="7" y="5"/>
                      <a:pt x="6" y="4"/>
                    </a:cubicBezTo>
                    <a:cubicBezTo>
                      <a:pt x="4" y="3"/>
                      <a:pt x="2" y="2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3" name="Freeform 177"/>
              <p:cNvSpPr>
                <a:spLocks/>
              </p:cNvSpPr>
              <p:nvPr/>
            </p:nvSpPr>
            <p:spPr bwMode="auto">
              <a:xfrm>
                <a:off x="1573651" y="5187463"/>
                <a:ext cx="28575" cy="14288"/>
              </a:xfrm>
              <a:custGeom>
                <a:avLst/>
                <a:gdLst>
                  <a:gd name="T0" fmla="*/ 2 w 17"/>
                  <a:gd name="T1" fmla="*/ 1 h 9"/>
                  <a:gd name="T2" fmla="*/ 1 w 17"/>
                  <a:gd name="T3" fmla="*/ 4 h 9"/>
                  <a:gd name="T4" fmla="*/ 7 w 17"/>
                  <a:gd name="T5" fmla="*/ 8 h 9"/>
                  <a:gd name="T6" fmla="*/ 10 w 17"/>
                  <a:gd name="T7" fmla="*/ 9 h 9"/>
                  <a:gd name="T8" fmla="*/ 14 w 17"/>
                  <a:gd name="T9" fmla="*/ 7 h 9"/>
                  <a:gd name="T10" fmla="*/ 11 w 17"/>
                  <a:gd name="T11" fmla="*/ 2 h 9"/>
                  <a:gd name="T12" fmla="*/ 3 w 1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2" y="1"/>
                    </a:moveTo>
                    <a:cubicBezTo>
                      <a:pt x="0" y="0"/>
                      <a:pt x="0" y="3"/>
                      <a:pt x="1" y="4"/>
                    </a:cubicBezTo>
                    <a:cubicBezTo>
                      <a:pt x="2" y="6"/>
                      <a:pt x="5" y="6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1" y="9"/>
                      <a:pt x="13" y="7"/>
                      <a:pt x="14" y="7"/>
                    </a:cubicBezTo>
                    <a:cubicBezTo>
                      <a:pt x="17" y="5"/>
                      <a:pt x="14" y="2"/>
                      <a:pt x="11" y="2"/>
                    </a:cubicBezTo>
                    <a:cubicBezTo>
                      <a:pt x="9" y="2"/>
                      <a:pt x="4" y="6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4" name="Freeform 178"/>
              <p:cNvSpPr>
                <a:spLocks/>
              </p:cNvSpPr>
              <p:nvPr/>
            </p:nvSpPr>
            <p:spPr bwMode="auto">
              <a:xfrm>
                <a:off x="1587938" y="5160476"/>
                <a:ext cx="30163" cy="14288"/>
              </a:xfrm>
              <a:custGeom>
                <a:avLst/>
                <a:gdLst>
                  <a:gd name="T0" fmla="*/ 0 w 18"/>
                  <a:gd name="T1" fmla="*/ 6 h 9"/>
                  <a:gd name="T2" fmla="*/ 2 w 18"/>
                  <a:gd name="T3" fmla="*/ 8 h 9"/>
                  <a:gd name="T4" fmla="*/ 8 w 18"/>
                  <a:gd name="T5" fmla="*/ 6 h 9"/>
                  <a:gd name="T6" fmla="*/ 18 w 18"/>
                  <a:gd name="T7" fmla="*/ 1 h 9"/>
                  <a:gd name="T8" fmla="*/ 11 w 18"/>
                  <a:gd name="T9" fmla="*/ 2 h 9"/>
                  <a:gd name="T10" fmla="*/ 6 w 18"/>
                  <a:gd name="T11" fmla="*/ 4 h 9"/>
                  <a:gd name="T12" fmla="*/ 2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4" y="9"/>
                      <a:pt x="6" y="7"/>
                      <a:pt x="8" y="6"/>
                    </a:cubicBezTo>
                    <a:cubicBezTo>
                      <a:pt x="11" y="4"/>
                      <a:pt x="14" y="3"/>
                      <a:pt x="18" y="1"/>
                    </a:cubicBezTo>
                    <a:cubicBezTo>
                      <a:pt x="15" y="0"/>
                      <a:pt x="13" y="1"/>
                      <a:pt x="11" y="2"/>
                    </a:cubicBezTo>
                    <a:cubicBezTo>
                      <a:pt x="9" y="3"/>
                      <a:pt x="8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5" name="Freeform 179"/>
              <p:cNvSpPr>
                <a:spLocks/>
              </p:cNvSpPr>
              <p:nvPr/>
            </p:nvSpPr>
            <p:spPr bwMode="auto">
              <a:xfrm>
                <a:off x="1732401" y="5062051"/>
                <a:ext cx="20638" cy="20638"/>
              </a:xfrm>
              <a:custGeom>
                <a:avLst/>
                <a:gdLst>
                  <a:gd name="T0" fmla="*/ 0 w 13"/>
                  <a:gd name="T1" fmla="*/ 0 h 13"/>
                  <a:gd name="T2" fmla="*/ 7 w 13"/>
                  <a:gd name="T3" fmla="*/ 7 h 13"/>
                  <a:gd name="T4" fmla="*/ 13 w 13"/>
                  <a:gd name="T5" fmla="*/ 13 h 13"/>
                  <a:gd name="T6" fmla="*/ 1 w 13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3" y="2"/>
                      <a:pt x="5" y="4"/>
                      <a:pt x="7" y="7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9" y="10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6" name="Freeform 180"/>
              <p:cNvSpPr>
                <a:spLocks/>
              </p:cNvSpPr>
              <p:nvPr/>
            </p:nvSpPr>
            <p:spPr bwMode="auto">
              <a:xfrm>
                <a:off x="1659376" y="5095388"/>
                <a:ext cx="44450" cy="17463"/>
              </a:xfrm>
              <a:custGeom>
                <a:avLst/>
                <a:gdLst>
                  <a:gd name="T0" fmla="*/ 0 w 28"/>
                  <a:gd name="T1" fmla="*/ 10 h 11"/>
                  <a:gd name="T2" fmla="*/ 1 w 28"/>
                  <a:gd name="T3" fmla="*/ 8 h 11"/>
                  <a:gd name="T4" fmla="*/ 3 w 28"/>
                  <a:gd name="T5" fmla="*/ 5 h 11"/>
                  <a:gd name="T6" fmla="*/ 5 w 28"/>
                  <a:gd name="T7" fmla="*/ 3 h 11"/>
                  <a:gd name="T8" fmla="*/ 10 w 28"/>
                  <a:gd name="T9" fmla="*/ 1 h 11"/>
                  <a:gd name="T10" fmla="*/ 20 w 28"/>
                  <a:gd name="T11" fmla="*/ 1 h 11"/>
                  <a:gd name="T12" fmla="*/ 26 w 28"/>
                  <a:gd name="T13" fmla="*/ 2 h 11"/>
                  <a:gd name="T14" fmla="*/ 28 w 28"/>
                  <a:gd name="T15" fmla="*/ 4 h 11"/>
                  <a:gd name="T16" fmla="*/ 16 w 28"/>
                  <a:gd name="T17" fmla="*/ 3 h 11"/>
                  <a:gd name="T18" fmla="*/ 7 w 28"/>
                  <a:gd name="T19" fmla="*/ 5 h 11"/>
                  <a:gd name="T20" fmla="*/ 2 w 28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1">
                    <a:moveTo>
                      <a:pt x="0" y="10"/>
                    </a:moveTo>
                    <a:cubicBezTo>
                      <a:pt x="0" y="11"/>
                      <a:pt x="1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2" y="1"/>
                      <a:pt x="24" y="2"/>
                      <a:pt x="26" y="2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4" y="3"/>
                      <a:pt x="20" y="3"/>
                      <a:pt x="16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6" y="6"/>
                      <a:pt x="2" y="8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7" name="Freeform 181"/>
              <p:cNvSpPr>
                <a:spLocks/>
              </p:cNvSpPr>
              <p:nvPr/>
            </p:nvSpPr>
            <p:spPr bwMode="auto">
              <a:xfrm>
                <a:off x="1683188" y="5135076"/>
                <a:ext cx="31750" cy="23813"/>
              </a:xfrm>
              <a:custGeom>
                <a:avLst/>
                <a:gdLst>
                  <a:gd name="T0" fmla="*/ 2 w 20"/>
                  <a:gd name="T1" fmla="*/ 6 h 15"/>
                  <a:gd name="T2" fmla="*/ 3 w 20"/>
                  <a:gd name="T3" fmla="*/ 1 h 15"/>
                  <a:gd name="T4" fmla="*/ 10 w 20"/>
                  <a:gd name="T5" fmla="*/ 1 h 15"/>
                  <a:gd name="T6" fmla="*/ 15 w 20"/>
                  <a:gd name="T7" fmla="*/ 7 h 15"/>
                  <a:gd name="T8" fmla="*/ 20 w 20"/>
                  <a:gd name="T9" fmla="*/ 15 h 15"/>
                  <a:gd name="T10" fmla="*/ 13 w 20"/>
                  <a:gd name="T11" fmla="*/ 6 h 15"/>
                  <a:gd name="T12" fmla="*/ 8 w 20"/>
                  <a:gd name="T13" fmla="*/ 2 h 15"/>
                  <a:gd name="T14" fmla="*/ 3 w 20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2" y="6"/>
                    </a:moveTo>
                    <a:cubicBezTo>
                      <a:pt x="3" y="4"/>
                      <a:pt x="0" y="2"/>
                      <a:pt x="3" y="1"/>
                    </a:cubicBezTo>
                    <a:cubicBezTo>
                      <a:pt x="5" y="0"/>
                      <a:pt x="8" y="0"/>
                      <a:pt x="10" y="1"/>
                    </a:cubicBezTo>
                    <a:cubicBezTo>
                      <a:pt x="12" y="2"/>
                      <a:pt x="13" y="5"/>
                      <a:pt x="15" y="7"/>
                    </a:cubicBezTo>
                    <a:cubicBezTo>
                      <a:pt x="17" y="10"/>
                      <a:pt x="19" y="12"/>
                      <a:pt x="20" y="15"/>
                    </a:cubicBezTo>
                    <a:cubicBezTo>
                      <a:pt x="17" y="12"/>
                      <a:pt x="15" y="10"/>
                      <a:pt x="13" y="6"/>
                    </a:cubicBezTo>
                    <a:cubicBezTo>
                      <a:pt x="12" y="4"/>
                      <a:pt x="10" y="3"/>
                      <a:pt x="8" y="2"/>
                    </a:cubicBezTo>
                    <a:cubicBezTo>
                      <a:pt x="6" y="1"/>
                      <a:pt x="2" y="2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8" name="Freeform 182"/>
              <p:cNvSpPr>
                <a:spLocks/>
              </p:cNvSpPr>
              <p:nvPr/>
            </p:nvSpPr>
            <p:spPr bwMode="auto">
              <a:xfrm>
                <a:off x="1632388" y="5125551"/>
                <a:ext cx="33338" cy="9525"/>
              </a:xfrm>
              <a:custGeom>
                <a:avLst/>
                <a:gdLst>
                  <a:gd name="T0" fmla="*/ 0 w 21"/>
                  <a:gd name="T1" fmla="*/ 6 h 6"/>
                  <a:gd name="T2" fmla="*/ 6 w 21"/>
                  <a:gd name="T3" fmla="*/ 3 h 6"/>
                  <a:gd name="T4" fmla="*/ 11 w 21"/>
                  <a:gd name="T5" fmla="*/ 1 h 6"/>
                  <a:gd name="T6" fmla="*/ 13 w 21"/>
                  <a:gd name="T7" fmla="*/ 1 h 6"/>
                  <a:gd name="T8" fmla="*/ 16 w 21"/>
                  <a:gd name="T9" fmla="*/ 2 h 6"/>
                  <a:gd name="T10" fmla="*/ 21 w 21"/>
                  <a:gd name="T11" fmla="*/ 4 h 6"/>
                  <a:gd name="T12" fmla="*/ 13 w 21"/>
                  <a:gd name="T13" fmla="*/ 2 h 6"/>
                  <a:gd name="T14" fmla="*/ 10 w 21"/>
                  <a:gd name="T15" fmla="*/ 2 h 6"/>
                  <a:gd name="T16" fmla="*/ 6 w 21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2" y="5"/>
                      <a:pt x="5" y="4"/>
                      <a:pt x="6" y="3"/>
                    </a:cubicBezTo>
                    <a:cubicBezTo>
                      <a:pt x="8" y="2"/>
                      <a:pt x="10" y="1"/>
                      <a:pt x="11" y="1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8" y="2"/>
                      <a:pt x="19" y="3"/>
                      <a:pt x="21" y="4"/>
                    </a:cubicBezTo>
                    <a:cubicBezTo>
                      <a:pt x="18" y="4"/>
                      <a:pt x="16" y="3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3"/>
                      <a:pt x="7" y="5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29" name="Freeform 183"/>
              <p:cNvSpPr>
                <a:spLocks/>
              </p:cNvSpPr>
              <p:nvPr/>
            </p:nvSpPr>
            <p:spPr bwMode="auto">
              <a:xfrm>
                <a:off x="1605401" y="5150951"/>
                <a:ext cx="14288" cy="9525"/>
              </a:xfrm>
              <a:custGeom>
                <a:avLst/>
                <a:gdLst>
                  <a:gd name="T0" fmla="*/ 9 w 9"/>
                  <a:gd name="T1" fmla="*/ 4 h 6"/>
                  <a:gd name="T2" fmla="*/ 0 w 9"/>
                  <a:gd name="T3" fmla="*/ 5 h 6"/>
                  <a:gd name="T4" fmla="*/ 7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1" y="6"/>
                      <a:pt x="5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0" name="Freeform 184"/>
              <p:cNvSpPr>
                <a:spLocks/>
              </p:cNvSpPr>
              <p:nvPr/>
            </p:nvSpPr>
            <p:spPr bwMode="auto">
              <a:xfrm>
                <a:off x="1578413" y="5181113"/>
                <a:ext cx="11113" cy="635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3 h 4"/>
                  <a:gd name="T4" fmla="*/ 5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0"/>
                      <a:pt x="0" y="0"/>
                      <a:pt x="0" y="3"/>
                    </a:cubicBezTo>
                    <a:cubicBezTo>
                      <a:pt x="2" y="4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1" name="Freeform 185"/>
              <p:cNvSpPr>
                <a:spLocks/>
              </p:cNvSpPr>
              <p:nvPr/>
            </p:nvSpPr>
            <p:spPr bwMode="auto">
              <a:xfrm>
                <a:off x="1626038" y="5162063"/>
                <a:ext cx="20638" cy="7938"/>
              </a:xfrm>
              <a:custGeom>
                <a:avLst/>
                <a:gdLst>
                  <a:gd name="T0" fmla="*/ 0 w 13"/>
                  <a:gd name="T1" fmla="*/ 4 h 5"/>
                  <a:gd name="T2" fmla="*/ 8 w 13"/>
                  <a:gd name="T3" fmla="*/ 1 h 5"/>
                  <a:gd name="T4" fmla="*/ 13 w 13"/>
                  <a:gd name="T5" fmla="*/ 5 h 5"/>
                  <a:gd name="T6" fmla="*/ 9 w 13"/>
                  <a:gd name="T7" fmla="*/ 2 h 5"/>
                  <a:gd name="T8" fmla="*/ 0 w 1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4"/>
                    </a:moveTo>
                    <a:cubicBezTo>
                      <a:pt x="2" y="2"/>
                      <a:pt x="5" y="0"/>
                      <a:pt x="8" y="1"/>
                    </a:cubicBezTo>
                    <a:cubicBezTo>
                      <a:pt x="10" y="1"/>
                      <a:pt x="13" y="3"/>
                      <a:pt x="13" y="5"/>
                    </a:cubicBezTo>
                    <a:cubicBezTo>
                      <a:pt x="12" y="4"/>
                      <a:pt x="10" y="2"/>
                      <a:pt x="9" y="2"/>
                    </a:cubicBezTo>
                    <a:cubicBezTo>
                      <a:pt x="6" y="1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2" name="Freeform 186"/>
              <p:cNvSpPr>
                <a:spLocks/>
              </p:cNvSpPr>
              <p:nvPr/>
            </p:nvSpPr>
            <p:spPr bwMode="auto">
              <a:xfrm>
                <a:off x="1640326" y="5177938"/>
                <a:ext cx="53975" cy="19050"/>
              </a:xfrm>
              <a:custGeom>
                <a:avLst/>
                <a:gdLst>
                  <a:gd name="T0" fmla="*/ 0 w 34"/>
                  <a:gd name="T1" fmla="*/ 9 h 12"/>
                  <a:gd name="T2" fmla="*/ 8 w 34"/>
                  <a:gd name="T3" fmla="*/ 1 h 12"/>
                  <a:gd name="T4" fmla="*/ 15 w 34"/>
                  <a:gd name="T5" fmla="*/ 1 h 12"/>
                  <a:gd name="T6" fmla="*/ 23 w 34"/>
                  <a:gd name="T7" fmla="*/ 5 h 12"/>
                  <a:gd name="T8" fmla="*/ 28 w 34"/>
                  <a:gd name="T9" fmla="*/ 8 h 12"/>
                  <a:gd name="T10" fmla="*/ 34 w 34"/>
                  <a:gd name="T11" fmla="*/ 12 h 12"/>
                  <a:gd name="T12" fmla="*/ 32 w 34"/>
                  <a:gd name="T13" fmla="*/ 11 h 12"/>
                  <a:gd name="T14" fmla="*/ 27 w 34"/>
                  <a:gd name="T15" fmla="*/ 8 h 12"/>
                  <a:gd name="T16" fmla="*/ 22 w 34"/>
                  <a:gd name="T17" fmla="*/ 5 h 12"/>
                  <a:gd name="T18" fmla="*/ 19 w 34"/>
                  <a:gd name="T19" fmla="*/ 4 h 12"/>
                  <a:gd name="T20" fmla="*/ 17 w 34"/>
                  <a:gd name="T21" fmla="*/ 3 h 12"/>
                  <a:gd name="T22" fmla="*/ 1 w 34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2">
                    <a:moveTo>
                      <a:pt x="0" y="9"/>
                    </a:moveTo>
                    <a:cubicBezTo>
                      <a:pt x="3" y="7"/>
                      <a:pt x="5" y="3"/>
                      <a:pt x="8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8" y="2"/>
                      <a:pt x="21" y="3"/>
                      <a:pt x="23" y="5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30" y="9"/>
                      <a:pt x="32" y="10"/>
                      <a:pt x="34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0" y="10"/>
                      <a:pt x="29" y="9"/>
                      <a:pt x="27" y="8"/>
                    </a:cubicBezTo>
                    <a:cubicBezTo>
                      <a:pt x="25" y="7"/>
                      <a:pt x="24" y="6"/>
                      <a:pt x="22" y="5"/>
                    </a:cubicBezTo>
                    <a:cubicBezTo>
                      <a:pt x="21" y="5"/>
                      <a:pt x="20" y="5"/>
                      <a:pt x="19" y="4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10" y="0"/>
                      <a:pt x="5" y="5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3" name="Freeform 187"/>
              <p:cNvSpPr>
                <a:spLocks/>
              </p:cNvSpPr>
              <p:nvPr/>
            </p:nvSpPr>
            <p:spPr bwMode="auto">
              <a:xfrm>
                <a:off x="1529201" y="5206513"/>
                <a:ext cx="96838" cy="106363"/>
              </a:xfrm>
              <a:custGeom>
                <a:avLst/>
                <a:gdLst>
                  <a:gd name="T0" fmla="*/ 58 w 60"/>
                  <a:gd name="T1" fmla="*/ 0 h 66"/>
                  <a:gd name="T2" fmla="*/ 60 w 60"/>
                  <a:gd name="T3" fmla="*/ 7 h 66"/>
                  <a:gd name="T4" fmla="*/ 54 w 60"/>
                  <a:gd name="T5" fmla="*/ 11 h 66"/>
                  <a:gd name="T6" fmla="*/ 46 w 60"/>
                  <a:gd name="T7" fmla="*/ 17 h 66"/>
                  <a:gd name="T8" fmla="*/ 29 w 60"/>
                  <a:gd name="T9" fmla="*/ 37 h 66"/>
                  <a:gd name="T10" fmla="*/ 14 w 60"/>
                  <a:gd name="T11" fmla="*/ 52 h 66"/>
                  <a:gd name="T12" fmla="*/ 7 w 60"/>
                  <a:gd name="T13" fmla="*/ 57 h 66"/>
                  <a:gd name="T14" fmla="*/ 0 w 60"/>
                  <a:gd name="T15" fmla="*/ 66 h 66"/>
                  <a:gd name="T16" fmla="*/ 9 w 60"/>
                  <a:gd name="T17" fmla="*/ 53 h 66"/>
                  <a:gd name="T18" fmla="*/ 19 w 60"/>
                  <a:gd name="T19" fmla="*/ 42 h 66"/>
                  <a:gd name="T20" fmla="*/ 35 w 60"/>
                  <a:gd name="T21" fmla="*/ 26 h 66"/>
                  <a:gd name="T22" fmla="*/ 49 w 60"/>
                  <a:gd name="T23" fmla="*/ 13 h 66"/>
                  <a:gd name="T24" fmla="*/ 57 w 6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6">
                    <a:moveTo>
                      <a:pt x="58" y="0"/>
                    </a:moveTo>
                    <a:cubicBezTo>
                      <a:pt x="58" y="2"/>
                      <a:pt x="60" y="4"/>
                      <a:pt x="60" y="7"/>
                    </a:cubicBezTo>
                    <a:cubicBezTo>
                      <a:pt x="58" y="7"/>
                      <a:pt x="56" y="9"/>
                      <a:pt x="54" y="11"/>
                    </a:cubicBezTo>
                    <a:cubicBezTo>
                      <a:pt x="51" y="13"/>
                      <a:pt x="48" y="14"/>
                      <a:pt x="46" y="17"/>
                    </a:cubicBezTo>
                    <a:cubicBezTo>
                      <a:pt x="41" y="25"/>
                      <a:pt x="34" y="30"/>
                      <a:pt x="29" y="37"/>
                    </a:cubicBezTo>
                    <a:cubicBezTo>
                      <a:pt x="24" y="42"/>
                      <a:pt x="20" y="49"/>
                      <a:pt x="14" y="52"/>
                    </a:cubicBezTo>
                    <a:cubicBezTo>
                      <a:pt x="11" y="54"/>
                      <a:pt x="9" y="55"/>
                      <a:pt x="7" y="57"/>
                    </a:cubicBezTo>
                    <a:cubicBezTo>
                      <a:pt x="3" y="59"/>
                      <a:pt x="2" y="63"/>
                      <a:pt x="0" y="66"/>
                    </a:cubicBezTo>
                    <a:cubicBezTo>
                      <a:pt x="0" y="61"/>
                      <a:pt x="5" y="56"/>
                      <a:pt x="9" y="53"/>
                    </a:cubicBezTo>
                    <a:cubicBezTo>
                      <a:pt x="13" y="50"/>
                      <a:pt x="16" y="46"/>
                      <a:pt x="19" y="42"/>
                    </a:cubicBezTo>
                    <a:cubicBezTo>
                      <a:pt x="24" y="36"/>
                      <a:pt x="30" y="31"/>
                      <a:pt x="35" y="26"/>
                    </a:cubicBezTo>
                    <a:cubicBezTo>
                      <a:pt x="40" y="21"/>
                      <a:pt x="45" y="18"/>
                      <a:pt x="49" y="13"/>
                    </a:cubicBezTo>
                    <a:cubicBezTo>
                      <a:pt x="52" y="9"/>
                      <a:pt x="56" y="5"/>
                      <a:pt x="5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4" name="Freeform 188"/>
              <p:cNvSpPr>
                <a:spLocks/>
              </p:cNvSpPr>
              <p:nvPr/>
            </p:nvSpPr>
            <p:spPr bwMode="auto">
              <a:xfrm>
                <a:off x="1506976" y="5212863"/>
                <a:ext cx="79375" cy="84138"/>
              </a:xfrm>
              <a:custGeom>
                <a:avLst/>
                <a:gdLst>
                  <a:gd name="T0" fmla="*/ 50 w 50"/>
                  <a:gd name="T1" fmla="*/ 0 h 52"/>
                  <a:gd name="T2" fmla="*/ 43 w 50"/>
                  <a:gd name="T3" fmla="*/ 8 h 52"/>
                  <a:gd name="T4" fmla="*/ 35 w 50"/>
                  <a:gd name="T5" fmla="*/ 15 h 52"/>
                  <a:gd name="T6" fmla="*/ 22 w 50"/>
                  <a:gd name="T7" fmla="*/ 30 h 52"/>
                  <a:gd name="T8" fmla="*/ 9 w 50"/>
                  <a:gd name="T9" fmla="*/ 39 h 52"/>
                  <a:gd name="T10" fmla="*/ 0 w 50"/>
                  <a:gd name="T11" fmla="*/ 52 h 52"/>
                  <a:gd name="T12" fmla="*/ 2 w 50"/>
                  <a:gd name="T13" fmla="*/ 43 h 52"/>
                  <a:gd name="T14" fmla="*/ 10 w 50"/>
                  <a:gd name="T15" fmla="*/ 36 h 52"/>
                  <a:gd name="T16" fmla="*/ 19 w 50"/>
                  <a:gd name="T17" fmla="*/ 30 h 52"/>
                  <a:gd name="T18" fmla="*/ 25 w 50"/>
                  <a:gd name="T19" fmla="*/ 25 h 52"/>
                  <a:gd name="T20" fmla="*/ 30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50" y="0"/>
                    </a:moveTo>
                    <a:cubicBezTo>
                      <a:pt x="47" y="0"/>
                      <a:pt x="45" y="5"/>
                      <a:pt x="43" y="8"/>
                    </a:cubicBezTo>
                    <a:cubicBezTo>
                      <a:pt x="40" y="11"/>
                      <a:pt x="38" y="13"/>
                      <a:pt x="35" y="15"/>
                    </a:cubicBezTo>
                    <a:cubicBezTo>
                      <a:pt x="30" y="20"/>
                      <a:pt x="26" y="25"/>
                      <a:pt x="22" y="30"/>
                    </a:cubicBezTo>
                    <a:cubicBezTo>
                      <a:pt x="18" y="34"/>
                      <a:pt x="13" y="36"/>
                      <a:pt x="9" y="39"/>
                    </a:cubicBezTo>
                    <a:cubicBezTo>
                      <a:pt x="5" y="42"/>
                      <a:pt x="1" y="47"/>
                      <a:pt x="0" y="52"/>
                    </a:cubicBezTo>
                    <a:cubicBezTo>
                      <a:pt x="0" y="48"/>
                      <a:pt x="1" y="46"/>
                      <a:pt x="2" y="43"/>
                    </a:cubicBezTo>
                    <a:cubicBezTo>
                      <a:pt x="4" y="39"/>
                      <a:pt x="7" y="38"/>
                      <a:pt x="10" y="36"/>
                    </a:cubicBezTo>
                    <a:cubicBezTo>
                      <a:pt x="13" y="34"/>
                      <a:pt x="16" y="32"/>
                      <a:pt x="19" y="30"/>
                    </a:cubicBezTo>
                    <a:cubicBezTo>
                      <a:pt x="21" y="28"/>
                      <a:pt x="23" y="27"/>
                      <a:pt x="25" y="25"/>
                    </a:cubicBezTo>
                    <a:cubicBezTo>
                      <a:pt x="27" y="24"/>
                      <a:pt x="28" y="22"/>
                      <a:pt x="30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5" name="Freeform 189"/>
              <p:cNvSpPr>
                <a:spLocks/>
              </p:cNvSpPr>
              <p:nvPr/>
            </p:nvSpPr>
            <p:spPr bwMode="auto">
              <a:xfrm>
                <a:off x="1491101" y="5257313"/>
                <a:ext cx="26988" cy="14288"/>
              </a:xfrm>
              <a:custGeom>
                <a:avLst/>
                <a:gdLst>
                  <a:gd name="T0" fmla="*/ 1 w 17"/>
                  <a:gd name="T1" fmla="*/ 4 h 9"/>
                  <a:gd name="T2" fmla="*/ 2 w 17"/>
                  <a:gd name="T3" fmla="*/ 7 h 9"/>
                  <a:gd name="T4" fmla="*/ 6 w 17"/>
                  <a:gd name="T5" fmla="*/ 6 h 9"/>
                  <a:gd name="T6" fmla="*/ 12 w 17"/>
                  <a:gd name="T7" fmla="*/ 3 h 9"/>
                  <a:gd name="T8" fmla="*/ 17 w 17"/>
                  <a:gd name="T9" fmla="*/ 0 h 9"/>
                  <a:gd name="T10" fmla="*/ 11 w 17"/>
                  <a:gd name="T11" fmla="*/ 2 h 9"/>
                  <a:gd name="T12" fmla="*/ 2 w 1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1" y="4"/>
                    </a:moveTo>
                    <a:cubicBezTo>
                      <a:pt x="0" y="5"/>
                      <a:pt x="1" y="7"/>
                      <a:pt x="2" y="7"/>
                    </a:cubicBezTo>
                    <a:cubicBezTo>
                      <a:pt x="3" y="9"/>
                      <a:pt x="4" y="7"/>
                      <a:pt x="6" y="6"/>
                    </a:cubicBezTo>
                    <a:cubicBezTo>
                      <a:pt x="8" y="5"/>
                      <a:pt x="10" y="4"/>
                      <a:pt x="12" y="3"/>
                    </a:cubicBezTo>
                    <a:cubicBezTo>
                      <a:pt x="13" y="2"/>
                      <a:pt x="15" y="1"/>
                      <a:pt x="17" y="0"/>
                    </a:cubicBezTo>
                    <a:cubicBezTo>
                      <a:pt x="15" y="1"/>
                      <a:pt x="13" y="1"/>
                      <a:pt x="11" y="2"/>
                    </a:cubicBezTo>
                    <a:cubicBezTo>
                      <a:pt x="8" y="2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6" name="Freeform 190"/>
              <p:cNvSpPr>
                <a:spLocks/>
              </p:cNvSpPr>
              <p:nvPr/>
            </p:nvSpPr>
            <p:spPr bwMode="auto">
              <a:xfrm>
                <a:off x="1497451" y="5223976"/>
                <a:ext cx="41275" cy="25400"/>
              </a:xfrm>
              <a:custGeom>
                <a:avLst/>
                <a:gdLst>
                  <a:gd name="T0" fmla="*/ 0 w 26"/>
                  <a:gd name="T1" fmla="*/ 16 h 16"/>
                  <a:gd name="T2" fmla="*/ 8 w 26"/>
                  <a:gd name="T3" fmla="*/ 14 h 16"/>
                  <a:gd name="T4" fmla="*/ 14 w 26"/>
                  <a:gd name="T5" fmla="*/ 13 h 16"/>
                  <a:gd name="T6" fmla="*/ 19 w 26"/>
                  <a:gd name="T7" fmla="*/ 7 h 16"/>
                  <a:gd name="T8" fmla="*/ 26 w 26"/>
                  <a:gd name="T9" fmla="*/ 0 h 16"/>
                  <a:gd name="T10" fmla="*/ 17 w 26"/>
                  <a:gd name="T11" fmla="*/ 7 h 16"/>
                  <a:gd name="T12" fmla="*/ 4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6"/>
                      <a:pt x="6" y="15"/>
                      <a:pt x="8" y="14"/>
                    </a:cubicBezTo>
                    <a:cubicBezTo>
                      <a:pt x="10" y="14"/>
                      <a:pt x="12" y="13"/>
                      <a:pt x="14" y="13"/>
                    </a:cubicBezTo>
                    <a:cubicBezTo>
                      <a:pt x="16" y="12"/>
                      <a:pt x="18" y="9"/>
                      <a:pt x="19" y="7"/>
                    </a:cubicBezTo>
                    <a:cubicBezTo>
                      <a:pt x="22" y="5"/>
                      <a:pt x="24" y="2"/>
                      <a:pt x="26" y="0"/>
                    </a:cubicBezTo>
                    <a:cubicBezTo>
                      <a:pt x="22" y="2"/>
                      <a:pt x="20" y="5"/>
                      <a:pt x="17" y="7"/>
                    </a:cubicBezTo>
                    <a:cubicBezTo>
                      <a:pt x="13" y="10"/>
                      <a:pt x="8" y="12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7" name="Freeform 191"/>
              <p:cNvSpPr>
                <a:spLocks/>
              </p:cNvSpPr>
              <p:nvPr/>
            </p:nvSpPr>
            <p:spPr bwMode="auto">
              <a:xfrm>
                <a:off x="1603813" y="5223976"/>
                <a:ext cx="39688" cy="25400"/>
              </a:xfrm>
              <a:custGeom>
                <a:avLst/>
                <a:gdLst>
                  <a:gd name="T0" fmla="*/ 25 w 25"/>
                  <a:gd name="T1" fmla="*/ 2 h 16"/>
                  <a:gd name="T2" fmla="*/ 20 w 25"/>
                  <a:gd name="T3" fmla="*/ 0 h 16"/>
                  <a:gd name="T4" fmla="*/ 15 w 25"/>
                  <a:gd name="T5" fmla="*/ 2 h 16"/>
                  <a:gd name="T6" fmla="*/ 8 w 25"/>
                  <a:gd name="T7" fmla="*/ 8 h 16"/>
                  <a:gd name="T8" fmla="*/ 3 w 25"/>
                  <a:gd name="T9" fmla="*/ 12 h 16"/>
                  <a:gd name="T10" fmla="*/ 0 w 25"/>
                  <a:gd name="T11" fmla="*/ 16 h 16"/>
                  <a:gd name="T12" fmla="*/ 15 w 25"/>
                  <a:gd name="T13" fmla="*/ 4 h 16"/>
                  <a:gd name="T14" fmla="*/ 20 w 25"/>
                  <a:gd name="T15" fmla="*/ 2 h 16"/>
                  <a:gd name="T16" fmla="*/ 24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25" y="2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7" y="1"/>
                      <a:pt x="15" y="2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6" y="9"/>
                      <a:pt x="5" y="10"/>
                      <a:pt x="3" y="12"/>
                    </a:cubicBezTo>
                    <a:cubicBezTo>
                      <a:pt x="2" y="13"/>
                      <a:pt x="2" y="15"/>
                      <a:pt x="0" y="16"/>
                    </a:cubicBezTo>
                    <a:cubicBezTo>
                      <a:pt x="5" y="12"/>
                      <a:pt x="10" y="7"/>
                      <a:pt x="15" y="4"/>
                    </a:cubicBezTo>
                    <a:cubicBezTo>
                      <a:pt x="16" y="3"/>
                      <a:pt x="18" y="2"/>
                      <a:pt x="20" y="2"/>
                    </a:cubicBezTo>
                    <a:cubicBezTo>
                      <a:pt x="21" y="2"/>
                      <a:pt x="23" y="2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8" name="Freeform 192"/>
              <p:cNvSpPr>
                <a:spLocks/>
              </p:cNvSpPr>
              <p:nvPr/>
            </p:nvSpPr>
            <p:spPr bwMode="auto">
              <a:xfrm>
                <a:off x="1532376" y="5308113"/>
                <a:ext cx="12700" cy="26988"/>
              </a:xfrm>
              <a:custGeom>
                <a:avLst/>
                <a:gdLst>
                  <a:gd name="T0" fmla="*/ 8 w 8"/>
                  <a:gd name="T1" fmla="*/ 0 h 17"/>
                  <a:gd name="T2" fmla="*/ 1 w 8"/>
                  <a:gd name="T3" fmla="*/ 7 h 17"/>
                  <a:gd name="T4" fmla="*/ 3 w 8"/>
                  <a:gd name="T5" fmla="*/ 11 h 17"/>
                  <a:gd name="T6" fmla="*/ 7 w 8"/>
                  <a:gd name="T7" fmla="*/ 17 h 17"/>
                  <a:gd name="T8" fmla="*/ 7 w 8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5" y="1"/>
                      <a:pt x="1" y="4"/>
                      <a:pt x="1" y="7"/>
                    </a:cubicBezTo>
                    <a:cubicBezTo>
                      <a:pt x="0" y="9"/>
                      <a:pt x="1" y="10"/>
                      <a:pt x="3" y="11"/>
                    </a:cubicBezTo>
                    <a:cubicBezTo>
                      <a:pt x="4" y="13"/>
                      <a:pt x="5" y="15"/>
                      <a:pt x="7" y="17"/>
                    </a:cubicBezTo>
                    <a:cubicBezTo>
                      <a:pt x="4" y="12"/>
                      <a:pt x="3" y="6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39" name="Freeform 193"/>
              <p:cNvSpPr>
                <a:spLocks/>
              </p:cNvSpPr>
              <p:nvPr/>
            </p:nvSpPr>
            <p:spPr bwMode="auto">
              <a:xfrm>
                <a:off x="1511738" y="5282713"/>
                <a:ext cx="22225" cy="22225"/>
              </a:xfrm>
              <a:custGeom>
                <a:avLst/>
                <a:gdLst>
                  <a:gd name="T0" fmla="*/ 2 w 14"/>
                  <a:gd name="T1" fmla="*/ 14 h 14"/>
                  <a:gd name="T2" fmla="*/ 3 w 14"/>
                  <a:gd name="T3" fmla="*/ 5 h 14"/>
                  <a:gd name="T4" fmla="*/ 8 w 14"/>
                  <a:gd name="T5" fmla="*/ 2 h 14"/>
                  <a:gd name="T6" fmla="*/ 14 w 14"/>
                  <a:gd name="T7" fmla="*/ 0 h 14"/>
                  <a:gd name="T8" fmla="*/ 11 w 14"/>
                  <a:gd name="T9" fmla="*/ 2 h 14"/>
                  <a:gd name="T10" fmla="*/ 5 w 14"/>
                  <a:gd name="T11" fmla="*/ 6 h 14"/>
                  <a:gd name="T12" fmla="*/ 2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4"/>
                      <a:pt x="6" y="3"/>
                      <a:pt x="8" y="2"/>
                    </a:cubicBezTo>
                    <a:cubicBezTo>
                      <a:pt x="10" y="2"/>
                      <a:pt x="12" y="0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4"/>
                      <a:pt x="7" y="4"/>
                      <a:pt x="5" y="6"/>
                    </a:cubicBezTo>
                    <a:cubicBezTo>
                      <a:pt x="3" y="8"/>
                      <a:pt x="2" y="10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0" name="Freeform 194"/>
              <p:cNvSpPr>
                <a:spLocks/>
              </p:cNvSpPr>
              <p:nvPr/>
            </p:nvSpPr>
            <p:spPr bwMode="auto">
              <a:xfrm>
                <a:off x="1494276" y="5268426"/>
                <a:ext cx="19050" cy="19050"/>
              </a:xfrm>
              <a:custGeom>
                <a:avLst/>
                <a:gdLst>
                  <a:gd name="T0" fmla="*/ 2 w 12"/>
                  <a:gd name="T1" fmla="*/ 12 h 12"/>
                  <a:gd name="T2" fmla="*/ 4 w 12"/>
                  <a:gd name="T3" fmla="*/ 5 h 12"/>
                  <a:gd name="T4" fmla="*/ 12 w 12"/>
                  <a:gd name="T5" fmla="*/ 0 h 12"/>
                  <a:gd name="T6" fmla="*/ 2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2" y="9"/>
                      <a:pt x="1" y="6"/>
                      <a:pt x="4" y="5"/>
                    </a:cubicBezTo>
                    <a:cubicBezTo>
                      <a:pt x="6" y="3"/>
                      <a:pt x="9" y="2"/>
                      <a:pt x="12" y="0"/>
                    </a:cubicBezTo>
                    <a:cubicBezTo>
                      <a:pt x="9" y="3"/>
                      <a:pt x="0" y="7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1" name="Freeform 195"/>
              <p:cNvSpPr>
                <a:spLocks/>
              </p:cNvSpPr>
              <p:nvPr/>
            </p:nvSpPr>
            <p:spPr bwMode="auto">
              <a:xfrm>
                <a:off x="1492688" y="5257313"/>
                <a:ext cx="9525" cy="317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0"/>
                      <a:pt x="4" y="0"/>
                      <a:pt x="6" y="0"/>
                    </a:cubicBezTo>
                    <a:cubicBezTo>
                      <a:pt x="5" y="0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2" name="Freeform 196"/>
              <p:cNvSpPr>
                <a:spLocks/>
              </p:cNvSpPr>
              <p:nvPr/>
            </p:nvSpPr>
            <p:spPr bwMode="auto">
              <a:xfrm>
                <a:off x="1489513" y="5247788"/>
                <a:ext cx="6350" cy="3175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3" name="Freeform 197"/>
              <p:cNvSpPr>
                <a:spLocks/>
              </p:cNvSpPr>
              <p:nvPr/>
            </p:nvSpPr>
            <p:spPr bwMode="auto">
              <a:xfrm>
                <a:off x="1556188" y="5195401"/>
                <a:ext cx="7938" cy="9525"/>
              </a:xfrm>
              <a:custGeom>
                <a:avLst/>
                <a:gdLst>
                  <a:gd name="T0" fmla="*/ 5 w 5"/>
                  <a:gd name="T1" fmla="*/ 1 h 6"/>
                  <a:gd name="T2" fmla="*/ 2 w 5"/>
                  <a:gd name="T3" fmla="*/ 1 h 6"/>
                  <a:gd name="T4" fmla="*/ 1 w 5"/>
                  <a:gd name="T5" fmla="*/ 3 h 6"/>
                  <a:gd name="T6" fmla="*/ 0 w 5"/>
                  <a:gd name="T7" fmla="*/ 6 h 6"/>
                  <a:gd name="T8" fmla="*/ 5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5"/>
                      <a:pt x="2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4" name="Freeform 198"/>
              <p:cNvSpPr>
                <a:spLocks/>
              </p:cNvSpPr>
              <p:nvPr/>
            </p:nvSpPr>
            <p:spPr bwMode="auto">
              <a:xfrm>
                <a:off x="1592701" y="5204926"/>
                <a:ext cx="17463" cy="12700"/>
              </a:xfrm>
              <a:custGeom>
                <a:avLst/>
                <a:gdLst>
                  <a:gd name="T0" fmla="*/ 9 w 10"/>
                  <a:gd name="T1" fmla="*/ 0 h 8"/>
                  <a:gd name="T2" fmla="*/ 5 w 10"/>
                  <a:gd name="T3" fmla="*/ 2 h 8"/>
                  <a:gd name="T4" fmla="*/ 3 w 10"/>
                  <a:gd name="T5" fmla="*/ 5 h 8"/>
                  <a:gd name="T6" fmla="*/ 0 w 10"/>
                  <a:gd name="T7" fmla="*/ 8 h 8"/>
                  <a:gd name="T8" fmla="*/ 6 w 10"/>
                  <a:gd name="T9" fmla="*/ 4 h 8"/>
                  <a:gd name="T10" fmla="*/ 1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7" y="0"/>
                      <a:pt x="6" y="0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7"/>
                      <a:pt x="4" y="6"/>
                      <a:pt x="6" y="4"/>
                    </a:cubicBezTo>
                    <a:cubicBezTo>
                      <a:pt x="7" y="3"/>
                      <a:pt x="8" y="1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5" name="Freeform 199"/>
              <p:cNvSpPr>
                <a:spLocks/>
              </p:cNvSpPr>
              <p:nvPr/>
            </p:nvSpPr>
            <p:spPr bwMode="auto">
              <a:xfrm>
                <a:off x="1479988" y="5314463"/>
                <a:ext cx="38100" cy="31750"/>
              </a:xfrm>
              <a:custGeom>
                <a:avLst/>
                <a:gdLst>
                  <a:gd name="T0" fmla="*/ 24 w 24"/>
                  <a:gd name="T1" fmla="*/ 3 h 20"/>
                  <a:gd name="T2" fmla="*/ 14 w 24"/>
                  <a:gd name="T3" fmla="*/ 11 h 20"/>
                  <a:gd name="T4" fmla="*/ 8 w 24"/>
                  <a:gd name="T5" fmla="*/ 16 h 20"/>
                  <a:gd name="T6" fmla="*/ 0 w 24"/>
                  <a:gd name="T7" fmla="*/ 20 h 20"/>
                  <a:gd name="T8" fmla="*/ 15 w 24"/>
                  <a:gd name="T9" fmla="*/ 8 h 20"/>
                  <a:gd name="T10" fmla="*/ 19 w 24"/>
                  <a:gd name="T11" fmla="*/ 0 h 20"/>
                  <a:gd name="T12" fmla="*/ 24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4" y="3"/>
                    </a:moveTo>
                    <a:cubicBezTo>
                      <a:pt x="20" y="5"/>
                      <a:pt x="17" y="8"/>
                      <a:pt x="14" y="11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5" y="17"/>
                      <a:pt x="2" y="18"/>
                      <a:pt x="0" y="20"/>
                    </a:cubicBezTo>
                    <a:cubicBezTo>
                      <a:pt x="5" y="20"/>
                      <a:pt x="12" y="12"/>
                      <a:pt x="15" y="8"/>
                    </a:cubicBezTo>
                    <a:cubicBezTo>
                      <a:pt x="17" y="5"/>
                      <a:pt x="18" y="3"/>
                      <a:pt x="19" y="0"/>
                    </a:cubicBezTo>
                    <a:cubicBezTo>
                      <a:pt x="22" y="0"/>
                      <a:pt x="22" y="2"/>
                      <a:pt x="24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6" name="Freeform 200"/>
              <p:cNvSpPr>
                <a:spLocks/>
              </p:cNvSpPr>
              <p:nvPr/>
            </p:nvSpPr>
            <p:spPr bwMode="auto">
              <a:xfrm>
                <a:off x="1457763" y="5301763"/>
                <a:ext cx="36513" cy="42863"/>
              </a:xfrm>
              <a:custGeom>
                <a:avLst/>
                <a:gdLst>
                  <a:gd name="T0" fmla="*/ 23 w 23"/>
                  <a:gd name="T1" fmla="*/ 2 h 27"/>
                  <a:gd name="T2" fmla="*/ 13 w 23"/>
                  <a:gd name="T3" fmla="*/ 14 h 27"/>
                  <a:gd name="T4" fmla="*/ 0 w 23"/>
                  <a:gd name="T5" fmla="*/ 27 h 27"/>
                  <a:gd name="T6" fmla="*/ 10 w 23"/>
                  <a:gd name="T7" fmla="*/ 15 h 27"/>
                  <a:gd name="T8" fmla="*/ 16 w 23"/>
                  <a:gd name="T9" fmla="*/ 6 h 27"/>
                  <a:gd name="T10" fmla="*/ 22 w 23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2"/>
                    </a:moveTo>
                    <a:cubicBezTo>
                      <a:pt x="22" y="0"/>
                      <a:pt x="14" y="12"/>
                      <a:pt x="13" y="14"/>
                    </a:cubicBezTo>
                    <a:cubicBezTo>
                      <a:pt x="10" y="18"/>
                      <a:pt x="5" y="26"/>
                      <a:pt x="0" y="27"/>
                    </a:cubicBezTo>
                    <a:cubicBezTo>
                      <a:pt x="2" y="22"/>
                      <a:pt x="6" y="19"/>
                      <a:pt x="10" y="15"/>
                    </a:cubicBezTo>
                    <a:cubicBezTo>
                      <a:pt x="12" y="12"/>
                      <a:pt x="14" y="9"/>
                      <a:pt x="16" y="6"/>
                    </a:cubicBezTo>
                    <a:cubicBezTo>
                      <a:pt x="18" y="5"/>
                      <a:pt x="20" y="2"/>
                      <a:pt x="2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7" name="Freeform 201"/>
              <p:cNvSpPr>
                <a:spLocks/>
              </p:cNvSpPr>
              <p:nvPr/>
            </p:nvSpPr>
            <p:spPr bwMode="auto">
              <a:xfrm>
                <a:off x="1449826" y="5276363"/>
                <a:ext cx="17463" cy="23813"/>
              </a:xfrm>
              <a:custGeom>
                <a:avLst/>
                <a:gdLst>
                  <a:gd name="T0" fmla="*/ 0 w 11"/>
                  <a:gd name="T1" fmla="*/ 10 h 15"/>
                  <a:gd name="T2" fmla="*/ 4 w 11"/>
                  <a:gd name="T3" fmla="*/ 13 h 15"/>
                  <a:gd name="T4" fmla="*/ 8 w 11"/>
                  <a:gd name="T5" fmla="*/ 6 h 15"/>
                  <a:gd name="T6" fmla="*/ 11 w 11"/>
                  <a:gd name="T7" fmla="*/ 0 h 15"/>
                  <a:gd name="T8" fmla="*/ 2 w 11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0"/>
                    </a:moveTo>
                    <a:cubicBezTo>
                      <a:pt x="1" y="10"/>
                      <a:pt x="0" y="15"/>
                      <a:pt x="4" y="13"/>
                    </a:cubicBezTo>
                    <a:cubicBezTo>
                      <a:pt x="5" y="11"/>
                      <a:pt x="6" y="8"/>
                      <a:pt x="8" y="6"/>
                    </a:cubicBezTo>
                    <a:cubicBezTo>
                      <a:pt x="9" y="4"/>
                      <a:pt x="11" y="3"/>
                      <a:pt x="11" y="0"/>
                    </a:cubicBezTo>
                    <a:cubicBezTo>
                      <a:pt x="8" y="2"/>
                      <a:pt x="6" y="8"/>
                      <a:pt x="2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8" name="Freeform 202"/>
              <p:cNvSpPr>
                <a:spLocks/>
              </p:cNvSpPr>
              <p:nvPr/>
            </p:nvSpPr>
            <p:spPr bwMode="auto">
              <a:xfrm>
                <a:off x="1513326" y="5325576"/>
                <a:ext cx="20638" cy="12700"/>
              </a:xfrm>
              <a:custGeom>
                <a:avLst/>
                <a:gdLst>
                  <a:gd name="T0" fmla="*/ 0 w 13"/>
                  <a:gd name="T1" fmla="*/ 5 h 8"/>
                  <a:gd name="T2" fmla="*/ 7 w 13"/>
                  <a:gd name="T3" fmla="*/ 1 h 8"/>
                  <a:gd name="T4" fmla="*/ 13 w 13"/>
                  <a:gd name="T5" fmla="*/ 8 h 8"/>
                  <a:gd name="T6" fmla="*/ 2 w 13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0" y="5"/>
                    </a:moveTo>
                    <a:cubicBezTo>
                      <a:pt x="2" y="3"/>
                      <a:pt x="4" y="0"/>
                      <a:pt x="7" y="1"/>
                    </a:cubicBezTo>
                    <a:cubicBezTo>
                      <a:pt x="8" y="2"/>
                      <a:pt x="12" y="5"/>
                      <a:pt x="13" y="8"/>
                    </a:cubicBezTo>
                    <a:cubicBezTo>
                      <a:pt x="9" y="3"/>
                      <a:pt x="7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49" name="Freeform 203"/>
              <p:cNvSpPr>
                <a:spLocks/>
              </p:cNvSpPr>
              <p:nvPr/>
            </p:nvSpPr>
            <p:spPr bwMode="auto">
              <a:xfrm>
                <a:off x="1457763" y="5360501"/>
                <a:ext cx="14288" cy="15875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8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0"/>
                      <a:pt x="1" y="6"/>
                      <a:pt x="0" y="8"/>
                    </a:cubicBezTo>
                    <a:cubicBezTo>
                      <a:pt x="4" y="10"/>
                      <a:pt x="6" y="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50" name="Freeform 204"/>
              <p:cNvSpPr>
                <a:spLocks/>
              </p:cNvSpPr>
              <p:nvPr/>
            </p:nvSpPr>
            <p:spPr bwMode="auto">
              <a:xfrm>
                <a:off x="1491101" y="5308113"/>
                <a:ext cx="14288" cy="14288"/>
              </a:xfrm>
              <a:custGeom>
                <a:avLst/>
                <a:gdLst>
                  <a:gd name="T0" fmla="*/ 9 w 9"/>
                  <a:gd name="T1" fmla="*/ 1 h 9"/>
                  <a:gd name="T2" fmla="*/ 2 w 9"/>
                  <a:gd name="T3" fmla="*/ 9 h 9"/>
                  <a:gd name="T4" fmla="*/ 9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5" y="0"/>
                      <a:pt x="0" y="5"/>
                      <a:pt x="2" y="9"/>
                    </a:cubicBezTo>
                    <a:cubicBezTo>
                      <a:pt x="3" y="6"/>
                      <a:pt x="6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1" name="Freeform 206"/>
              <p:cNvSpPr>
                <a:spLocks/>
              </p:cNvSpPr>
              <p:nvPr/>
            </p:nvSpPr>
            <p:spPr bwMode="auto">
              <a:xfrm>
                <a:off x="1473638" y="5289064"/>
                <a:ext cx="12700" cy="22225"/>
              </a:xfrm>
              <a:custGeom>
                <a:avLst/>
                <a:gdLst>
                  <a:gd name="T0" fmla="*/ 7 w 8"/>
                  <a:gd name="T1" fmla="*/ 0 h 14"/>
                  <a:gd name="T2" fmla="*/ 1 w 8"/>
                  <a:gd name="T3" fmla="*/ 4 h 14"/>
                  <a:gd name="T4" fmla="*/ 0 w 8"/>
                  <a:gd name="T5" fmla="*/ 14 h 14"/>
                  <a:gd name="T6" fmla="*/ 8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5" y="1"/>
                      <a:pt x="2" y="1"/>
                      <a:pt x="1" y="4"/>
                    </a:cubicBezTo>
                    <a:cubicBezTo>
                      <a:pt x="0" y="7"/>
                      <a:pt x="1" y="11"/>
                      <a:pt x="0" y="14"/>
                    </a:cubicBezTo>
                    <a:cubicBezTo>
                      <a:pt x="1" y="10"/>
                      <a:pt x="2" y="2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2" name="Freeform 207"/>
              <p:cNvSpPr>
                <a:spLocks/>
              </p:cNvSpPr>
              <p:nvPr/>
            </p:nvSpPr>
            <p:spPr bwMode="auto">
              <a:xfrm>
                <a:off x="1449826" y="5327164"/>
                <a:ext cx="7938" cy="12700"/>
              </a:xfrm>
              <a:custGeom>
                <a:avLst/>
                <a:gdLst>
                  <a:gd name="T0" fmla="*/ 4 w 5"/>
                  <a:gd name="T1" fmla="*/ 1 h 8"/>
                  <a:gd name="T2" fmla="*/ 0 w 5"/>
                  <a:gd name="T3" fmla="*/ 8 h 8"/>
                  <a:gd name="T4" fmla="*/ 5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1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2" y="6"/>
                      <a:pt x="4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3" name="Freeform 208"/>
              <p:cNvSpPr>
                <a:spLocks/>
              </p:cNvSpPr>
              <p:nvPr/>
            </p:nvSpPr>
            <p:spPr bwMode="auto">
              <a:xfrm>
                <a:off x="1441888" y="530970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3 h 4"/>
                  <a:gd name="T4" fmla="*/ 6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4" name="Freeform 209"/>
              <p:cNvSpPr>
                <a:spLocks/>
              </p:cNvSpPr>
              <p:nvPr/>
            </p:nvSpPr>
            <p:spPr bwMode="auto">
              <a:xfrm>
                <a:off x="1475226" y="5268426"/>
                <a:ext cx="11113" cy="9525"/>
              </a:xfrm>
              <a:custGeom>
                <a:avLst/>
                <a:gdLst>
                  <a:gd name="T0" fmla="*/ 0 w 7"/>
                  <a:gd name="T1" fmla="*/ 6 h 6"/>
                  <a:gd name="T2" fmla="*/ 7 w 7"/>
                  <a:gd name="T3" fmla="*/ 3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2" y="3"/>
                      <a:pt x="4" y="0"/>
                      <a:pt x="7" y="3"/>
                    </a:cubicBezTo>
                    <a:cubicBezTo>
                      <a:pt x="5" y="3"/>
                      <a:pt x="1" y="4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5" name="Freeform 210"/>
              <p:cNvSpPr>
                <a:spLocks/>
              </p:cNvSpPr>
              <p:nvPr/>
            </p:nvSpPr>
            <p:spPr bwMode="auto">
              <a:xfrm>
                <a:off x="1468876" y="5254139"/>
                <a:ext cx="14288" cy="14288"/>
              </a:xfrm>
              <a:custGeom>
                <a:avLst/>
                <a:gdLst>
                  <a:gd name="T0" fmla="*/ 8 w 9"/>
                  <a:gd name="T1" fmla="*/ 2 h 9"/>
                  <a:gd name="T2" fmla="*/ 1 w 9"/>
                  <a:gd name="T3" fmla="*/ 9 h 9"/>
                  <a:gd name="T4" fmla="*/ 9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2"/>
                    </a:moveTo>
                    <a:cubicBezTo>
                      <a:pt x="5" y="0"/>
                      <a:pt x="0" y="5"/>
                      <a:pt x="1" y="9"/>
                    </a:cubicBezTo>
                    <a:cubicBezTo>
                      <a:pt x="2" y="5"/>
                      <a:pt x="5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6" name="Freeform 211"/>
              <p:cNvSpPr>
                <a:spLocks/>
              </p:cNvSpPr>
              <p:nvPr/>
            </p:nvSpPr>
            <p:spPr bwMode="auto">
              <a:xfrm>
                <a:off x="1416488" y="5328751"/>
                <a:ext cx="26988" cy="17463"/>
              </a:xfrm>
              <a:custGeom>
                <a:avLst/>
                <a:gdLst>
                  <a:gd name="T0" fmla="*/ 0 w 17"/>
                  <a:gd name="T1" fmla="*/ 10 h 11"/>
                  <a:gd name="T2" fmla="*/ 7 w 17"/>
                  <a:gd name="T3" fmla="*/ 10 h 11"/>
                  <a:gd name="T4" fmla="*/ 11 w 17"/>
                  <a:gd name="T5" fmla="*/ 7 h 11"/>
                  <a:gd name="T6" fmla="*/ 14 w 17"/>
                  <a:gd name="T7" fmla="*/ 3 h 11"/>
                  <a:gd name="T8" fmla="*/ 17 w 17"/>
                  <a:gd name="T9" fmla="*/ 2 h 11"/>
                  <a:gd name="T10" fmla="*/ 17 w 17"/>
                  <a:gd name="T11" fmla="*/ 0 h 11"/>
                  <a:gd name="T12" fmla="*/ 10 w 17"/>
                  <a:gd name="T13" fmla="*/ 4 h 11"/>
                  <a:gd name="T14" fmla="*/ 6 w 17"/>
                  <a:gd name="T15" fmla="*/ 8 h 11"/>
                  <a:gd name="T16" fmla="*/ 0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1" y="11"/>
                      <a:pt x="5" y="10"/>
                      <a:pt x="7" y="10"/>
                    </a:cubicBezTo>
                    <a:cubicBezTo>
                      <a:pt x="9" y="9"/>
                      <a:pt x="10" y="9"/>
                      <a:pt x="11" y="7"/>
                    </a:cubicBezTo>
                    <a:cubicBezTo>
                      <a:pt x="12" y="5"/>
                      <a:pt x="12" y="4"/>
                      <a:pt x="14" y="3"/>
                    </a:cubicBezTo>
                    <a:cubicBezTo>
                      <a:pt x="15" y="3"/>
                      <a:pt x="16" y="4"/>
                      <a:pt x="17" y="2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5" y="2"/>
                      <a:pt x="12" y="2"/>
                      <a:pt x="10" y="4"/>
                    </a:cubicBezTo>
                    <a:cubicBezTo>
                      <a:pt x="9" y="6"/>
                      <a:pt x="8" y="7"/>
                      <a:pt x="6" y="8"/>
                    </a:cubicBezTo>
                    <a:cubicBezTo>
                      <a:pt x="5" y="8"/>
                      <a:pt x="0" y="11"/>
                      <a:pt x="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7" name="Freeform 212"/>
              <p:cNvSpPr>
                <a:spLocks/>
              </p:cNvSpPr>
              <p:nvPr/>
            </p:nvSpPr>
            <p:spPr bwMode="auto">
              <a:xfrm>
                <a:off x="1426013" y="5381139"/>
                <a:ext cx="20638" cy="11113"/>
              </a:xfrm>
              <a:custGeom>
                <a:avLst/>
                <a:gdLst>
                  <a:gd name="T0" fmla="*/ 13 w 13"/>
                  <a:gd name="T1" fmla="*/ 0 h 7"/>
                  <a:gd name="T2" fmla="*/ 6 w 13"/>
                  <a:gd name="T3" fmla="*/ 2 h 7"/>
                  <a:gd name="T4" fmla="*/ 0 w 13"/>
                  <a:gd name="T5" fmla="*/ 7 h 7"/>
                  <a:gd name="T6" fmla="*/ 7 w 13"/>
                  <a:gd name="T7" fmla="*/ 3 h 7"/>
                  <a:gd name="T8" fmla="*/ 13 w 1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11" y="1"/>
                      <a:pt x="9" y="1"/>
                      <a:pt x="6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3" y="6"/>
                      <a:pt x="5" y="4"/>
                      <a:pt x="7" y="3"/>
                    </a:cubicBezTo>
                    <a:cubicBezTo>
                      <a:pt x="9" y="2"/>
                      <a:pt x="12" y="2"/>
                      <a:pt x="1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8" name="Freeform 213"/>
              <p:cNvSpPr>
                <a:spLocks/>
              </p:cNvSpPr>
              <p:nvPr/>
            </p:nvSpPr>
            <p:spPr bwMode="auto">
              <a:xfrm>
                <a:off x="1424426" y="5365264"/>
                <a:ext cx="14288" cy="15875"/>
              </a:xfrm>
              <a:custGeom>
                <a:avLst/>
                <a:gdLst>
                  <a:gd name="T0" fmla="*/ 9 w 9"/>
                  <a:gd name="T1" fmla="*/ 1 h 10"/>
                  <a:gd name="T2" fmla="*/ 3 w 9"/>
                  <a:gd name="T3" fmla="*/ 2 h 10"/>
                  <a:gd name="T4" fmla="*/ 0 w 9"/>
                  <a:gd name="T5" fmla="*/ 10 h 10"/>
                  <a:gd name="T6" fmla="*/ 9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1"/>
                    </a:moveTo>
                    <a:cubicBezTo>
                      <a:pt x="7" y="2"/>
                      <a:pt x="5" y="0"/>
                      <a:pt x="3" y="2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2" y="6"/>
                      <a:pt x="4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9" name="Freeform 214"/>
              <p:cNvSpPr>
                <a:spLocks/>
              </p:cNvSpPr>
              <p:nvPr/>
            </p:nvSpPr>
            <p:spPr bwMode="auto">
              <a:xfrm>
                <a:off x="1427601" y="5346214"/>
                <a:ext cx="15875" cy="12700"/>
              </a:xfrm>
              <a:custGeom>
                <a:avLst/>
                <a:gdLst>
                  <a:gd name="T0" fmla="*/ 10 w 10"/>
                  <a:gd name="T1" fmla="*/ 0 h 8"/>
                  <a:gd name="T2" fmla="*/ 0 w 10"/>
                  <a:gd name="T3" fmla="*/ 8 h 8"/>
                  <a:gd name="T4" fmla="*/ 5 w 10"/>
                  <a:gd name="T5" fmla="*/ 4 h 8"/>
                  <a:gd name="T6" fmla="*/ 1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6" y="0"/>
                      <a:pt x="3" y="5"/>
                      <a:pt x="0" y="8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2"/>
                      <a:pt x="9" y="2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0" name="Freeform 215"/>
              <p:cNvSpPr>
                <a:spLocks/>
              </p:cNvSpPr>
              <p:nvPr/>
            </p:nvSpPr>
            <p:spPr bwMode="auto">
              <a:xfrm>
                <a:off x="1418076" y="5319226"/>
                <a:ext cx="17463" cy="20638"/>
              </a:xfrm>
              <a:custGeom>
                <a:avLst/>
                <a:gdLst>
                  <a:gd name="T0" fmla="*/ 11 w 11"/>
                  <a:gd name="T1" fmla="*/ 2 h 13"/>
                  <a:gd name="T2" fmla="*/ 0 w 11"/>
                  <a:gd name="T3" fmla="*/ 13 h 13"/>
                  <a:gd name="T4" fmla="*/ 5 w 11"/>
                  <a:gd name="T5" fmla="*/ 7 h 13"/>
                  <a:gd name="T6" fmla="*/ 11 w 11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2"/>
                    </a:moveTo>
                    <a:cubicBezTo>
                      <a:pt x="10" y="0"/>
                      <a:pt x="0" y="11"/>
                      <a:pt x="0" y="13"/>
                    </a:cubicBezTo>
                    <a:cubicBezTo>
                      <a:pt x="2" y="12"/>
                      <a:pt x="4" y="9"/>
                      <a:pt x="5" y="7"/>
                    </a:cubicBezTo>
                    <a:cubicBezTo>
                      <a:pt x="7" y="6"/>
                      <a:pt x="9" y="2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1" name="Freeform 216"/>
              <p:cNvSpPr>
                <a:spLocks/>
              </p:cNvSpPr>
              <p:nvPr/>
            </p:nvSpPr>
            <p:spPr bwMode="auto">
              <a:xfrm>
                <a:off x="1429188" y="5298589"/>
                <a:ext cx="9525" cy="12700"/>
              </a:xfrm>
              <a:custGeom>
                <a:avLst/>
                <a:gdLst>
                  <a:gd name="T0" fmla="*/ 6 w 6"/>
                  <a:gd name="T1" fmla="*/ 1 h 8"/>
                  <a:gd name="T2" fmla="*/ 0 w 6"/>
                  <a:gd name="T3" fmla="*/ 8 h 8"/>
                  <a:gd name="T4" fmla="*/ 3 w 6"/>
                  <a:gd name="T5" fmla="*/ 4 h 8"/>
                  <a:gd name="T6" fmla="*/ 6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2" y="0"/>
                      <a:pt x="1" y="6"/>
                      <a:pt x="0" y="8"/>
                    </a:cubicBezTo>
                    <a:cubicBezTo>
                      <a:pt x="1" y="7"/>
                      <a:pt x="3" y="6"/>
                      <a:pt x="3" y="4"/>
                    </a:cubicBezTo>
                    <a:cubicBezTo>
                      <a:pt x="4" y="3"/>
                      <a:pt x="4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4" name="Bein links"/>
            <p:cNvGrpSpPr/>
            <p:nvPr/>
          </p:nvGrpSpPr>
          <p:grpSpPr>
            <a:xfrm>
              <a:off x="1443476" y="2698263"/>
              <a:ext cx="357188" cy="2395538"/>
              <a:chOff x="1443476" y="2698263"/>
              <a:chExt cx="357188" cy="2395538"/>
            </a:xfrm>
          </p:grpSpPr>
          <p:sp>
            <p:nvSpPr>
              <p:cNvPr id="1335" name="Freeform 89"/>
              <p:cNvSpPr>
                <a:spLocks/>
              </p:cNvSpPr>
              <p:nvPr/>
            </p:nvSpPr>
            <p:spPr bwMode="auto">
              <a:xfrm>
                <a:off x="1443476" y="2698263"/>
                <a:ext cx="357188" cy="1322388"/>
              </a:xfrm>
              <a:custGeom>
                <a:avLst/>
                <a:gdLst>
                  <a:gd name="T0" fmla="*/ 97 w 223"/>
                  <a:gd name="T1" fmla="*/ 15 h 826"/>
                  <a:gd name="T2" fmla="*/ 121 w 223"/>
                  <a:gd name="T3" fmla="*/ 6 h 826"/>
                  <a:gd name="T4" fmla="*/ 161 w 223"/>
                  <a:gd name="T5" fmla="*/ 70 h 826"/>
                  <a:gd name="T6" fmla="*/ 131 w 223"/>
                  <a:gd name="T7" fmla="*/ 78 h 826"/>
                  <a:gd name="T8" fmla="*/ 96 w 223"/>
                  <a:gd name="T9" fmla="*/ 102 h 826"/>
                  <a:gd name="T10" fmla="*/ 98 w 223"/>
                  <a:gd name="T11" fmla="*/ 130 h 826"/>
                  <a:gd name="T12" fmla="*/ 108 w 223"/>
                  <a:gd name="T13" fmla="*/ 146 h 826"/>
                  <a:gd name="T14" fmla="*/ 99 w 223"/>
                  <a:gd name="T15" fmla="*/ 161 h 826"/>
                  <a:gd name="T16" fmla="*/ 175 w 223"/>
                  <a:gd name="T17" fmla="*/ 700 h 826"/>
                  <a:gd name="T18" fmla="*/ 210 w 223"/>
                  <a:gd name="T19" fmla="*/ 753 h 826"/>
                  <a:gd name="T20" fmla="*/ 220 w 223"/>
                  <a:gd name="T21" fmla="*/ 772 h 826"/>
                  <a:gd name="T22" fmla="*/ 210 w 223"/>
                  <a:gd name="T23" fmla="*/ 795 h 826"/>
                  <a:gd name="T24" fmla="*/ 197 w 223"/>
                  <a:gd name="T25" fmla="*/ 816 h 826"/>
                  <a:gd name="T26" fmla="*/ 167 w 223"/>
                  <a:gd name="T27" fmla="*/ 823 h 826"/>
                  <a:gd name="T28" fmla="*/ 119 w 223"/>
                  <a:gd name="T29" fmla="*/ 818 h 826"/>
                  <a:gd name="T30" fmla="*/ 82 w 223"/>
                  <a:gd name="T31" fmla="*/ 820 h 826"/>
                  <a:gd name="T32" fmla="*/ 70 w 223"/>
                  <a:gd name="T33" fmla="*/ 801 h 826"/>
                  <a:gd name="T34" fmla="*/ 68 w 223"/>
                  <a:gd name="T35" fmla="*/ 784 h 826"/>
                  <a:gd name="T36" fmla="*/ 67 w 223"/>
                  <a:gd name="T37" fmla="*/ 768 h 826"/>
                  <a:gd name="T38" fmla="*/ 94 w 223"/>
                  <a:gd name="T39" fmla="*/ 717 h 826"/>
                  <a:gd name="T40" fmla="*/ 24 w 223"/>
                  <a:gd name="T41" fmla="*/ 140 h 826"/>
                  <a:gd name="T42" fmla="*/ 5 w 223"/>
                  <a:gd name="T43" fmla="*/ 116 h 826"/>
                  <a:gd name="T44" fmla="*/ 5 w 223"/>
                  <a:gd name="T45" fmla="*/ 91 h 826"/>
                  <a:gd name="T46" fmla="*/ 11 w 223"/>
                  <a:gd name="T47" fmla="*/ 71 h 826"/>
                  <a:gd name="T48" fmla="*/ 22 w 223"/>
                  <a:gd name="T49" fmla="*/ 47 h 826"/>
                  <a:gd name="T50" fmla="*/ 43 w 223"/>
                  <a:gd name="T51" fmla="*/ 30 h 826"/>
                  <a:gd name="T52" fmla="*/ 72 w 223"/>
                  <a:gd name="T53" fmla="*/ 44 h 826"/>
                  <a:gd name="T54" fmla="*/ 93 w 223"/>
                  <a:gd name="T55" fmla="*/ 31 h 826"/>
                  <a:gd name="T56" fmla="*/ 9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97" y="15"/>
                    </a:moveTo>
                    <a:cubicBezTo>
                      <a:pt x="97" y="15"/>
                      <a:pt x="101" y="0"/>
                      <a:pt x="121" y="6"/>
                    </a:cubicBezTo>
                    <a:cubicBezTo>
                      <a:pt x="141" y="13"/>
                      <a:pt x="173" y="48"/>
                      <a:pt x="161" y="70"/>
                    </a:cubicBezTo>
                    <a:cubicBezTo>
                      <a:pt x="153" y="86"/>
                      <a:pt x="143" y="75"/>
                      <a:pt x="131" y="78"/>
                    </a:cubicBezTo>
                    <a:cubicBezTo>
                      <a:pt x="119" y="81"/>
                      <a:pt x="98" y="82"/>
                      <a:pt x="96" y="102"/>
                    </a:cubicBezTo>
                    <a:cubicBezTo>
                      <a:pt x="93" y="121"/>
                      <a:pt x="92" y="125"/>
                      <a:pt x="98" y="130"/>
                    </a:cubicBezTo>
                    <a:cubicBezTo>
                      <a:pt x="104" y="135"/>
                      <a:pt x="111" y="139"/>
                      <a:pt x="108" y="146"/>
                    </a:cubicBezTo>
                    <a:cubicBezTo>
                      <a:pt x="105" y="152"/>
                      <a:pt x="99" y="161"/>
                      <a:pt x="99" y="161"/>
                    </a:cubicBezTo>
                    <a:cubicBezTo>
                      <a:pt x="99" y="161"/>
                      <a:pt x="125" y="530"/>
                      <a:pt x="175" y="700"/>
                    </a:cubicBezTo>
                    <a:cubicBezTo>
                      <a:pt x="181" y="721"/>
                      <a:pt x="199" y="748"/>
                      <a:pt x="210" y="753"/>
                    </a:cubicBezTo>
                    <a:cubicBezTo>
                      <a:pt x="220" y="758"/>
                      <a:pt x="223" y="764"/>
                      <a:pt x="220" y="772"/>
                    </a:cubicBezTo>
                    <a:cubicBezTo>
                      <a:pt x="216" y="781"/>
                      <a:pt x="210" y="788"/>
                      <a:pt x="210" y="795"/>
                    </a:cubicBezTo>
                    <a:cubicBezTo>
                      <a:pt x="210" y="803"/>
                      <a:pt x="205" y="809"/>
                      <a:pt x="197" y="816"/>
                    </a:cubicBezTo>
                    <a:cubicBezTo>
                      <a:pt x="189" y="823"/>
                      <a:pt x="175" y="825"/>
                      <a:pt x="167" y="823"/>
                    </a:cubicBezTo>
                    <a:cubicBezTo>
                      <a:pt x="160" y="820"/>
                      <a:pt x="135" y="814"/>
                      <a:pt x="119" y="818"/>
                    </a:cubicBezTo>
                    <a:cubicBezTo>
                      <a:pt x="103" y="822"/>
                      <a:pt x="89" y="826"/>
                      <a:pt x="82" y="820"/>
                    </a:cubicBezTo>
                    <a:cubicBezTo>
                      <a:pt x="76" y="814"/>
                      <a:pt x="67" y="809"/>
                      <a:pt x="70" y="801"/>
                    </a:cubicBezTo>
                    <a:cubicBezTo>
                      <a:pt x="72" y="793"/>
                      <a:pt x="71" y="791"/>
                      <a:pt x="68" y="784"/>
                    </a:cubicBezTo>
                    <a:cubicBezTo>
                      <a:pt x="66" y="776"/>
                      <a:pt x="63" y="773"/>
                      <a:pt x="67" y="768"/>
                    </a:cubicBezTo>
                    <a:cubicBezTo>
                      <a:pt x="71" y="763"/>
                      <a:pt x="94" y="743"/>
                      <a:pt x="94" y="717"/>
                    </a:cubicBezTo>
                    <a:cubicBezTo>
                      <a:pt x="94" y="690"/>
                      <a:pt x="74" y="358"/>
                      <a:pt x="24" y="140"/>
                    </a:cubicBezTo>
                    <a:cubicBezTo>
                      <a:pt x="22" y="134"/>
                      <a:pt x="9" y="128"/>
                      <a:pt x="5" y="116"/>
                    </a:cubicBezTo>
                    <a:cubicBezTo>
                      <a:pt x="1" y="104"/>
                      <a:pt x="0" y="95"/>
                      <a:pt x="5" y="91"/>
                    </a:cubicBezTo>
                    <a:cubicBezTo>
                      <a:pt x="9" y="86"/>
                      <a:pt x="10" y="80"/>
                      <a:pt x="11" y="71"/>
                    </a:cubicBezTo>
                    <a:cubicBezTo>
                      <a:pt x="12" y="62"/>
                      <a:pt x="18" y="54"/>
                      <a:pt x="22" y="47"/>
                    </a:cubicBezTo>
                    <a:cubicBezTo>
                      <a:pt x="27" y="41"/>
                      <a:pt x="33" y="23"/>
                      <a:pt x="43" y="30"/>
                    </a:cubicBezTo>
                    <a:cubicBezTo>
                      <a:pt x="52" y="36"/>
                      <a:pt x="61" y="45"/>
                      <a:pt x="72" y="44"/>
                    </a:cubicBezTo>
                    <a:cubicBezTo>
                      <a:pt x="83" y="42"/>
                      <a:pt x="91" y="36"/>
                      <a:pt x="93" y="31"/>
                    </a:cubicBezTo>
                    <a:cubicBezTo>
                      <a:pt x="96" y="26"/>
                      <a:pt x="95" y="23"/>
                      <a:pt x="9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6" name="Freeform 90"/>
              <p:cNvSpPr>
                <a:spLocks/>
              </p:cNvSpPr>
              <p:nvPr/>
            </p:nvSpPr>
            <p:spPr bwMode="auto">
              <a:xfrm>
                <a:off x="1560951" y="2706201"/>
                <a:ext cx="239713" cy="1314450"/>
              </a:xfrm>
              <a:custGeom>
                <a:avLst/>
                <a:gdLst>
                  <a:gd name="T0" fmla="*/ 136 w 149"/>
                  <a:gd name="T1" fmla="*/ 748 h 821"/>
                  <a:gd name="T2" fmla="*/ 101 w 149"/>
                  <a:gd name="T3" fmla="*/ 695 h 821"/>
                  <a:gd name="T4" fmla="*/ 25 w 149"/>
                  <a:gd name="T5" fmla="*/ 156 h 821"/>
                  <a:gd name="T6" fmla="*/ 34 w 149"/>
                  <a:gd name="T7" fmla="*/ 141 h 821"/>
                  <a:gd name="T8" fmla="*/ 24 w 149"/>
                  <a:gd name="T9" fmla="*/ 125 h 821"/>
                  <a:gd name="T10" fmla="*/ 22 w 149"/>
                  <a:gd name="T11" fmla="*/ 97 h 821"/>
                  <a:gd name="T12" fmla="*/ 57 w 149"/>
                  <a:gd name="T13" fmla="*/ 73 h 821"/>
                  <a:gd name="T14" fmla="*/ 87 w 149"/>
                  <a:gd name="T15" fmla="*/ 65 h 821"/>
                  <a:gd name="T16" fmla="*/ 47 w 149"/>
                  <a:gd name="T17" fmla="*/ 1 h 821"/>
                  <a:gd name="T18" fmla="*/ 38 w 149"/>
                  <a:gd name="T19" fmla="*/ 0 h 821"/>
                  <a:gd name="T20" fmla="*/ 69 w 149"/>
                  <a:gd name="T21" fmla="*/ 59 h 821"/>
                  <a:gd name="T22" fmla="*/ 39 w 149"/>
                  <a:gd name="T23" fmla="*/ 67 h 821"/>
                  <a:gd name="T24" fmla="*/ 4 w 149"/>
                  <a:gd name="T25" fmla="*/ 91 h 821"/>
                  <a:gd name="T26" fmla="*/ 6 w 149"/>
                  <a:gd name="T27" fmla="*/ 119 h 821"/>
                  <a:gd name="T28" fmla="*/ 16 w 149"/>
                  <a:gd name="T29" fmla="*/ 135 h 821"/>
                  <a:gd name="T30" fmla="*/ 7 w 149"/>
                  <a:gd name="T31" fmla="*/ 150 h 821"/>
                  <a:gd name="T32" fmla="*/ 83 w 149"/>
                  <a:gd name="T33" fmla="*/ 689 h 821"/>
                  <a:gd name="T34" fmla="*/ 118 w 149"/>
                  <a:gd name="T35" fmla="*/ 742 h 821"/>
                  <a:gd name="T36" fmla="*/ 128 w 149"/>
                  <a:gd name="T37" fmla="*/ 761 h 821"/>
                  <a:gd name="T38" fmla="*/ 118 w 149"/>
                  <a:gd name="T39" fmla="*/ 784 h 821"/>
                  <a:gd name="T40" fmla="*/ 105 w 149"/>
                  <a:gd name="T41" fmla="*/ 805 h 821"/>
                  <a:gd name="T42" fmla="*/ 75 w 149"/>
                  <a:gd name="T43" fmla="*/ 812 h 821"/>
                  <a:gd name="T44" fmla="*/ 27 w 149"/>
                  <a:gd name="T45" fmla="*/ 807 h 821"/>
                  <a:gd name="T46" fmla="*/ 5 w 149"/>
                  <a:gd name="T47" fmla="*/ 812 h 821"/>
                  <a:gd name="T48" fmla="*/ 8 w 149"/>
                  <a:gd name="T49" fmla="*/ 815 h 821"/>
                  <a:gd name="T50" fmla="*/ 45 w 149"/>
                  <a:gd name="T51" fmla="*/ 813 h 821"/>
                  <a:gd name="T52" fmla="*/ 93 w 149"/>
                  <a:gd name="T53" fmla="*/ 818 h 821"/>
                  <a:gd name="T54" fmla="*/ 123 w 149"/>
                  <a:gd name="T55" fmla="*/ 811 h 821"/>
                  <a:gd name="T56" fmla="*/ 136 w 149"/>
                  <a:gd name="T57" fmla="*/ 790 h 821"/>
                  <a:gd name="T58" fmla="*/ 146 w 149"/>
                  <a:gd name="T59" fmla="*/ 767 h 821"/>
                  <a:gd name="T60" fmla="*/ 136 w 149"/>
                  <a:gd name="T61" fmla="*/ 74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9" h="821">
                    <a:moveTo>
                      <a:pt x="136" y="748"/>
                    </a:moveTo>
                    <a:cubicBezTo>
                      <a:pt x="125" y="743"/>
                      <a:pt x="107" y="716"/>
                      <a:pt x="101" y="695"/>
                    </a:cubicBezTo>
                    <a:cubicBezTo>
                      <a:pt x="51" y="525"/>
                      <a:pt x="25" y="156"/>
                      <a:pt x="25" y="156"/>
                    </a:cubicBezTo>
                    <a:cubicBezTo>
                      <a:pt x="25" y="156"/>
                      <a:pt x="31" y="147"/>
                      <a:pt x="34" y="141"/>
                    </a:cubicBezTo>
                    <a:cubicBezTo>
                      <a:pt x="36" y="134"/>
                      <a:pt x="30" y="130"/>
                      <a:pt x="24" y="125"/>
                    </a:cubicBezTo>
                    <a:cubicBezTo>
                      <a:pt x="18" y="120"/>
                      <a:pt x="19" y="116"/>
                      <a:pt x="22" y="97"/>
                    </a:cubicBezTo>
                    <a:cubicBezTo>
                      <a:pt x="24" y="77"/>
                      <a:pt x="45" y="76"/>
                      <a:pt x="57" y="73"/>
                    </a:cubicBezTo>
                    <a:cubicBezTo>
                      <a:pt x="69" y="70"/>
                      <a:pt x="79" y="81"/>
                      <a:pt x="87" y="65"/>
                    </a:cubicBezTo>
                    <a:cubicBezTo>
                      <a:pt x="99" y="43"/>
                      <a:pt x="67" y="8"/>
                      <a:pt x="47" y="1"/>
                    </a:cubicBezTo>
                    <a:cubicBezTo>
                      <a:pt x="44" y="0"/>
                      <a:pt x="41" y="0"/>
                      <a:pt x="38" y="0"/>
                    </a:cubicBezTo>
                    <a:cubicBezTo>
                      <a:pt x="57" y="12"/>
                      <a:pt x="79" y="40"/>
                      <a:pt x="69" y="59"/>
                    </a:cubicBezTo>
                    <a:cubicBezTo>
                      <a:pt x="61" y="75"/>
                      <a:pt x="51" y="64"/>
                      <a:pt x="39" y="67"/>
                    </a:cubicBezTo>
                    <a:cubicBezTo>
                      <a:pt x="27" y="70"/>
                      <a:pt x="6" y="71"/>
                      <a:pt x="4" y="91"/>
                    </a:cubicBezTo>
                    <a:cubicBezTo>
                      <a:pt x="1" y="110"/>
                      <a:pt x="0" y="114"/>
                      <a:pt x="6" y="119"/>
                    </a:cubicBezTo>
                    <a:cubicBezTo>
                      <a:pt x="12" y="124"/>
                      <a:pt x="18" y="128"/>
                      <a:pt x="16" y="135"/>
                    </a:cubicBezTo>
                    <a:cubicBezTo>
                      <a:pt x="13" y="141"/>
                      <a:pt x="7" y="150"/>
                      <a:pt x="7" y="150"/>
                    </a:cubicBezTo>
                    <a:cubicBezTo>
                      <a:pt x="7" y="150"/>
                      <a:pt x="33" y="519"/>
                      <a:pt x="83" y="689"/>
                    </a:cubicBezTo>
                    <a:cubicBezTo>
                      <a:pt x="89" y="710"/>
                      <a:pt x="107" y="737"/>
                      <a:pt x="118" y="742"/>
                    </a:cubicBezTo>
                    <a:cubicBezTo>
                      <a:pt x="128" y="747"/>
                      <a:pt x="131" y="753"/>
                      <a:pt x="128" y="761"/>
                    </a:cubicBezTo>
                    <a:cubicBezTo>
                      <a:pt x="124" y="770"/>
                      <a:pt x="118" y="777"/>
                      <a:pt x="118" y="784"/>
                    </a:cubicBezTo>
                    <a:cubicBezTo>
                      <a:pt x="118" y="792"/>
                      <a:pt x="113" y="798"/>
                      <a:pt x="105" y="805"/>
                    </a:cubicBezTo>
                    <a:cubicBezTo>
                      <a:pt x="97" y="812"/>
                      <a:pt x="83" y="814"/>
                      <a:pt x="75" y="812"/>
                    </a:cubicBezTo>
                    <a:cubicBezTo>
                      <a:pt x="68" y="809"/>
                      <a:pt x="43" y="803"/>
                      <a:pt x="27" y="807"/>
                    </a:cubicBezTo>
                    <a:cubicBezTo>
                      <a:pt x="19" y="809"/>
                      <a:pt x="12" y="811"/>
                      <a:pt x="5" y="812"/>
                    </a:cubicBezTo>
                    <a:cubicBezTo>
                      <a:pt x="6" y="813"/>
                      <a:pt x="7" y="814"/>
                      <a:pt x="8" y="815"/>
                    </a:cubicBezTo>
                    <a:cubicBezTo>
                      <a:pt x="15" y="821"/>
                      <a:pt x="29" y="817"/>
                      <a:pt x="45" y="813"/>
                    </a:cubicBezTo>
                    <a:cubicBezTo>
                      <a:pt x="61" y="809"/>
                      <a:pt x="86" y="815"/>
                      <a:pt x="93" y="818"/>
                    </a:cubicBezTo>
                    <a:cubicBezTo>
                      <a:pt x="101" y="820"/>
                      <a:pt x="115" y="818"/>
                      <a:pt x="123" y="811"/>
                    </a:cubicBezTo>
                    <a:cubicBezTo>
                      <a:pt x="131" y="804"/>
                      <a:pt x="136" y="798"/>
                      <a:pt x="136" y="790"/>
                    </a:cubicBezTo>
                    <a:cubicBezTo>
                      <a:pt x="136" y="783"/>
                      <a:pt x="142" y="776"/>
                      <a:pt x="146" y="767"/>
                    </a:cubicBezTo>
                    <a:cubicBezTo>
                      <a:pt x="149" y="759"/>
                      <a:pt x="146" y="753"/>
                      <a:pt x="136" y="7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7" name="Freeform 91"/>
              <p:cNvSpPr>
                <a:spLocks/>
              </p:cNvSpPr>
              <p:nvPr/>
            </p:nvSpPr>
            <p:spPr bwMode="auto">
              <a:xfrm>
                <a:off x="1443476" y="2703026"/>
                <a:ext cx="357188" cy="1316038"/>
              </a:xfrm>
              <a:custGeom>
                <a:avLst/>
                <a:gdLst>
                  <a:gd name="T0" fmla="*/ 98 w 223"/>
                  <a:gd name="T1" fmla="*/ 13 h 822"/>
                  <a:gd name="T2" fmla="*/ 121 w 223"/>
                  <a:gd name="T3" fmla="*/ 5 h 822"/>
                  <a:gd name="T4" fmla="*/ 160 w 223"/>
                  <a:gd name="T5" fmla="*/ 66 h 822"/>
                  <a:gd name="T6" fmla="*/ 136 w 223"/>
                  <a:gd name="T7" fmla="*/ 73 h 822"/>
                  <a:gd name="T8" fmla="*/ 99 w 223"/>
                  <a:gd name="T9" fmla="*/ 86 h 822"/>
                  <a:gd name="T10" fmla="*/ 93 w 223"/>
                  <a:gd name="T11" fmla="*/ 124 h 822"/>
                  <a:gd name="T12" fmla="*/ 107 w 223"/>
                  <a:gd name="T13" fmla="*/ 139 h 822"/>
                  <a:gd name="T14" fmla="*/ 98 w 223"/>
                  <a:gd name="T15" fmla="*/ 157 h 822"/>
                  <a:gd name="T16" fmla="*/ 117 w 223"/>
                  <a:gd name="T17" fmla="*/ 364 h 822"/>
                  <a:gd name="T18" fmla="*/ 199 w 223"/>
                  <a:gd name="T19" fmla="*/ 744 h 822"/>
                  <a:gd name="T20" fmla="*/ 220 w 223"/>
                  <a:gd name="T21" fmla="*/ 763 h 822"/>
                  <a:gd name="T22" fmla="*/ 208 w 223"/>
                  <a:gd name="T23" fmla="*/ 792 h 822"/>
                  <a:gd name="T24" fmla="*/ 168 w 223"/>
                  <a:gd name="T25" fmla="*/ 818 h 822"/>
                  <a:gd name="T26" fmla="*/ 93 w 223"/>
                  <a:gd name="T27" fmla="*/ 819 h 822"/>
                  <a:gd name="T28" fmla="*/ 71 w 223"/>
                  <a:gd name="T29" fmla="*/ 800 h 822"/>
                  <a:gd name="T30" fmla="*/ 70 w 223"/>
                  <a:gd name="T31" fmla="*/ 780 h 822"/>
                  <a:gd name="T32" fmla="*/ 74 w 223"/>
                  <a:gd name="T33" fmla="*/ 760 h 822"/>
                  <a:gd name="T34" fmla="*/ 25 w 223"/>
                  <a:gd name="T35" fmla="*/ 137 h 822"/>
                  <a:gd name="T36" fmla="*/ 3 w 223"/>
                  <a:gd name="T37" fmla="*/ 97 h 822"/>
                  <a:gd name="T38" fmla="*/ 12 w 223"/>
                  <a:gd name="T39" fmla="*/ 68 h 822"/>
                  <a:gd name="T40" fmla="*/ 34 w 223"/>
                  <a:gd name="T41" fmla="*/ 29 h 822"/>
                  <a:gd name="T42" fmla="*/ 55 w 223"/>
                  <a:gd name="T43" fmla="*/ 37 h 822"/>
                  <a:gd name="T44" fmla="*/ 87 w 223"/>
                  <a:gd name="T45" fmla="*/ 37 h 822"/>
                  <a:gd name="T46" fmla="*/ 98 w 223"/>
                  <a:gd name="T47" fmla="*/ 13 h 822"/>
                  <a:gd name="T48" fmla="*/ 97 w 223"/>
                  <a:gd name="T49" fmla="*/ 12 h 822"/>
                  <a:gd name="T50" fmla="*/ 92 w 223"/>
                  <a:gd name="T51" fmla="*/ 27 h 822"/>
                  <a:gd name="T52" fmla="*/ 70 w 223"/>
                  <a:gd name="T53" fmla="*/ 39 h 822"/>
                  <a:gd name="T54" fmla="*/ 39 w 223"/>
                  <a:gd name="T55" fmla="*/ 24 h 822"/>
                  <a:gd name="T56" fmla="*/ 21 w 223"/>
                  <a:gd name="T57" fmla="*/ 44 h 822"/>
                  <a:gd name="T58" fmla="*/ 4 w 223"/>
                  <a:gd name="T59" fmla="*/ 87 h 822"/>
                  <a:gd name="T60" fmla="*/ 14 w 223"/>
                  <a:gd name="T61" fmla="*/ 128 h 822"/>
                  <a:gd name="T62" fmla="*/ 76 w 223"/>
                  <a:gd name="T63" fmla="*/ 497 h 822"/>
                  <a:gd name="T64" fmla="*/ 72 w 223"/>
                  <a:gd name="T65" fmla="*/ 758 h 822"/>
                  <a:gd name="T66" fmla="*/ 67 w 223"/>
                  <a:gd name="T67" fmla="*/ 781 h 822"/>
                  <a:gd name="T68" fmla="*/ 68 w 223"/>
                  <a:gd name="T69" fmla="*/ 800 h 822"/>
                  <a:gd name="T70" fmla="*/ 93 w 223"/>
                  <a:gd name="T71" fmla="*/ 822 h 822"/>
                  <a:gd name="T72" fmla="*/ 167 w 223"/>
                  <a:gd name="T73" fmla="*/ 821 h 822"/>
                  <a:gd name="T74" fmla="*/ 211 w 223"/>
                  <a:gd name="T75" fmla="*/ 792 h 822"/>
                  <a:gd name="T76" fmla="*/ 223 w 223"/>
                  <a:gd name="T77" fmla="*/ 763 h 822"/>
                  <a:gd name="T78" fmla="*/ 202 w 223"/>
                  <a:gd name="T79" fmla="*/ 742 h 822"/>
                  <a:gd name="T80" fmla="*/ 106 w 223"/>
                  <a:gd name="T81" fmla="*/ 218 h 822"/>
                  <a:gd name="T82" fmla="*/ 99 w 223"/>
                  <a:gd name="T83" fmla="*/ 158 h 822"/>
                  <a:gd name="T84" fmla="*/ 110 w 223"/>
                  <a:gd name="T85" fmla="*/ 139 h 822"/>
                  <a:gd name="T86" fmla="*/ 96 w 223"/>
                  <a:gd name="T87" fmla="*/ 123 h 822"/>
                  <a:gd name="T88" fmla="*/ 102 w 223"/>
                  <a:gd name="T89" fmla="*/ 88 h 822"/>
                  <a:gd name="T90" fmla="*/ 136 w 223"/>
                  <a:gd name="T91" fmla="*/ 76 h 822"/>
                  <a:gd name="T92" fmla="*/ 163 w 223"/>
                  <a:gd name="T93" fmla="*/ 67 h 822"/>
                  <a:gd name="T94" fmla="*/ 122 w 223"/>
                  <a:gd name="T95" fmla="*/ 2 h 822"/>
                  <a:gd name="T96" fmla="*/ 95 w 223"/>
                  <a:gd name="T97" fmla="*/ 12 h 822"/>
                  <a:gd name="T98" fmla="*/ 97 w 223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" h="822">
                    <a:moveTo>
                      <a:pt x="97" y="12"/>
                    </a:move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0"/>
                      <a:pt x="101" y="8"/>
                    </a:cubicBezTo>
                    <a:cubicBezTo>
                      <a:pt x="103" y="5"/>
                      <a:pt x="107" y="3"/>
                      <a:pt x="112" y="3"/>
                    </a:cubicBezTo>
                    <a:cubicBezTo>
                      <a:pt x="114" y="3"/>
                      <a:pt x="117" y="4"/>
                      <a:pt x="121" y="5"/>
                    </a:cubicBezTo>
                    <a:cubicBezTo>
                      <a:pt x="129" y="8"/>
                      <a:pt x="139" y="15"/>
                      <a:pt x="148" y="25"/>
                    </a:cubicBezTo>
                    <a:cubicBezTo>
                      <a:pt x="156" y="35"/>
                      <a:pt x="162" y="46"/>
                      <a:pt x="162" y="56"/>
                    </a:cubicBezTo>
                    <a:cubicBezTo>
                      <a:pt x="162" y="60"/>
                      <a:pt x="161" y="63"/>
                      <a:pt x="160" y="66"/>
                    </a:cubicBezTo>
                    <a:cubicBezTo>
                      <a:pt x="158" y="70"/>
                      <a:pt x="156" y="72"/>
                      <a:pt x="155" y="73"/>
                    </a:cubicBezTo>
                    <a:cubicBezTo>
                      <a:pt x="153" y="74"/>
                      <a:pt x="151" y="74"/>
                      <a:pt x="149" y="74"/>
                    </a:cubicBezTo>
                    <a:cubicBezTo>
                      <a:pt x="145" y="74"/>
                      <a:pt x="141" y="73"/>
                      <a:pt x="136" y="73"/>
                    </a:cubicBezTo>
                    <a:cubicBezTo>
                      <a:pt x="134" y="73"/>
                      <a:pt x="132" y="73"/>
                      <a:pt x="131" y="74"/>
                    </a:cubicBezTo>
                    <a:cubicBezTo>
                      <a:pt x="124" y="75"/>
                      <a:pt x="116" y="76"/>
                      <a:pt x="109" y="79"/>
                    </a:cubicBezTo>
                    <a:cubicBezTo>
                      <a:pt x="105" y="81"/>
                      <a:pt x="102" y="83"/>
                      <a:pt x="99" y="86"/>
                    </a:cubicBezTo>
                    <a:cubicBezTo>
                      <a:pt x="97" y="89"/>
                      <a:pt x="95" y="93"/>
                      <a:pt x="94" y="99"/>
                    </a:cubicBezTo>
                    <a:cubicBezTo>
                      <a:pt x="93" y="108"/>
                      <a:pt x="92" y="114"/>
                      <a:pt x="92" y="118"/>
                    </a:cubicBezTo>
                    <a:cubicBezTo>
                      <a:pt x="92" y="120"/>
                      <a:pt x="92" y="122"/>
                      <a:pt x="93" y="124"/>
                    </a:cubicBezTo>
                    <a:cubicBezTo>
                      <a:pt x="94" y="126"/>
                      <a:pt x="95" y="127"/>
                      <a:pt x="97" y="128"/>
                    </a:cubicBezTo>
                    <a:cubicBezTo>
                      <a:pt x="100" y="130"/>
                      <a:pt x="102" y="132"/>
                      <a:pt x="104" y="134"/>
                    </a:cubicBezTo>
                    <a:cubicBezTo>
                      <a:pt x="106" y="136"/>
                      <a:pt x="107" y="138"/>
                      <a:pt x="107" y="139"/>
                    </a:cubicBezTo>
                    <a:cubicBezTo>
                      <a:pt x="107" y="140"/>
                      <a:pt x="107" y="141"/>
                      <a:pt x="106" y="142"/>
                    </a:cubicBezTo>
                    <a:cubicBezTo>
                      <a:pt x="105" y="145"/>
                      <a:pt x="103" y="149"/>
                      <a:pt x="101" y="152"/>
                    </a:cubicBezTo>
                    <a:cubicBezTo>
                      <a:pt x="99" y="155"/>
                      <a:pt x="98" y="157"/>
                      <a:pt x="98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8"/>
                      <a:pt x="104" y="250"/>
                      <a:pt x="117" y="364"/>
                    </a:cubicBezTo>
                    <a:cubicBezTo>
                      <a:pt x="130" y="477"/>
                      <a:pt x="149" y="612"/>
                      <a:pt x="173" y="697"/>
                    </a:cubicBezTo>
                    <a:cubicBezTo>
                      <a:pt x="176" y="708"/>
                      <a:pt x="182" y="720"/>
                      <a:pt x="189" y="730"/>
                    </a:cubicBezTo>
                    <a:cubicBezTo>
                      <a:pt x="192" y="735"/>
                      <a:pt x="196" y="740"/>
                      <a:pt x="199" y="744"/>
                    </a:cubicBezTo>
                    <a:cubicBezTo>
                      <a:pt x="203" y="747"/>
                      <a:pt x="206" y="750"/>
                      <a:pt x="209" y="751"/>
                    </a:cubicBezTo>
                    <a:cubicBezTo>
                      <a:pt x="213" y="753"/>
                      <a:pt x="216" y="755"/>
                      <a:pt x="217" y="757"/>
                    </a:cubicBezTo>
                    <a:cubicBezTo>
                      <a:pt x="219" y="759"/>
                      <a:pt x="220" y="761"/>
                      <a:pt x="220" y="763"/>
                    </a:cubicBezTo>
                    <a:cubicBezTo>
                      <a:pt x="220" y="765"/>
                      <a:pt x="219" y="767"/>
                      <a:pt x="219" y="769"/>
                    </a:cubicBezTo>
                    <a:cubicBezTo>
                      <a:pt x="217" y="773"/>
                      <a:pt x="214" y="777"/>
                      <a:pt x="212" y="780"/>
                    </a:cubicBezTo>
                    <a:cubicBezTo>
                      <a:pt x="210" y="784"/>
                      <a:pt x="208" y="788"/>
                      <a:pt x="208" y="792"/>
                    </a:cubicBezTo>
                    <a:cubicBezTo>
                      <a:pt x="208" y="800"/>
                      <a:pt x="204" y="805"/>
                      <a:pt x="196" y="812"/>
                    </a:cubicBezTo>
                    <a:cubicBezTo>
                      <a:pt x="191" y="817"/>
                      <a:pt x="182" y="819"/>
                      <a:pt x="175" y="819"/>
                    </a:cubicBezTo>
                    <a:cubicBezTo>
                      <a:pt x="172" y="819"/>
                      <a:pt x="170" y="819"/>
                      <a:pt x="168" y="818"/>
                    </a:cubicBezTo>
                    <a:cubicBezTo>
                      <a:pt x="162" y="816"/>
                      <a:pt x="146" y="812"/>
                      <a:pt x="132" y="812"/>
                    </a:cubicBezTo>
                    <a:cubicBezTo>
                      <a:pt x="127" y="812"/>
                      <a:pt x="123" y="813"/>
                      <a:pt x="119" y="814"/>
                    </a:cubicBezTo>
                    <a:cubicBezTo>
                      <a:pt x="109" y="816"/>
                      <a:pt x="100" y="819"/>
                      <a:pt x="93" y="819"/>
                    </a:cubicBezTo>
                    <a:cubicBezTo>
                      <a:pt x="89" y="819"/>
                      <a:pt x="86" y="818"/>
                      <a:pt x="83" y="816"/>
                    </a:cubicBezTo>
                    <a:cubicBezTo>
                      <a:pt x="80" y="813"/>
                      <a:pt x="77" y="810"/>
                      <a:pt x="75" y="808"/>
                    </a:cubicBezTo>
                    <a:cubicBezTo>
                      <a:pt x="72" y="805"/>
                      <a:pt x="71" y="803"/>
                      <a:pt x="71" y="800"/>
                    </a:cubicBezTo>
                    <a:cubicBezTo>
                      <a:pt x="71" y="799"/>
                      <a:pt x="71" y="799"/>
                      <a:pt x="71" y="798"/>
                    </a:cubicBezTo>
                    <a:cubicBezTo>
                      <a:pt x="72" y="795"/>
                      <a:pt x="72" y="793"/>
                      <a:pt x="72" y="791"/>
                    </a:cubicBezTo>
                    <a:cubicBezTo>
                      <a:pt x="72" y="787"/>
                      <a:pt x="71" y="784"/>
                      <a:pt x="70" y="780"/>
                    </a:cubicBezTo>
                    <a:cubicBezTo>
                      <a:pt x="68" y="775"/>
                      <a:pt x="67" y="772"/>
                      <a:pt x="67" y="770"/>
                    </a:cubicBezTo>
                    <a:cubicBezTo>
                      <a:pt x="67" y="769"/>
                      <a:pt x="67" y="768"/>
                      <a:pt x="68" y="766"/>
                    </a:cubicBezTo>
                    <a:cubicBezTo>
                      <a:pt x="69" y="765"/>
                      <a:pt x="71" y="763"/>
                      <a:pt x="74" y="760"/>
                    </a:cubicBezTo>
                    <a:cubicBezTo>
                      <a:pt x="82" y="751"/>
                      <a:pt x="95" y="734"/>
                      <a:pt x="95" y="714"/>
                    </a:cubicBezTo>
                    <a:cubicBezTo>
                      <a:pt x="95" y="700"/>
                      <a:pt x="90" y="611"/>
                      <a:pt x="79" y="497"/>
                    </a:cubicBezTo>
                    <a:cubicBezTo>
                      <a:pt x="68" y="383"/>
                      <a:pt x="50" y="246"/>
                      <a:pt x="25" y="137"/>
                    </a:cubicBezTo>
                    <a:cubicBezTo>
                      <a:pt x="25" y="135"/>
                      <a:pt x="23" y="133"/>
                      <a:pt x="22" y="131"/>
                    </a:cubicBezTo>
                    <a:cubicBezTo>
                      <a:pt x="17" y="126"/>
                      <a:pt x="9" y="121"/>
                      <a:pt x="6" y="112"/>
                    </a:cubicBezTo>
                    <a:cubicBezTo>
                      <a:pt x="4" y="106"/>
                      <a:pt x="3" y="101"/>
                      <a:pt x="3" y="97"/>
                    </a:cubicBezTo>
                    <a:cubicBezTo>
                      <a:pt x="3" y="93"/>
                      <a:pt x="4" y="91"/>
                      <a:pt x="6" y="89"/>
                    </a:cubicBezTo>
                    <a:cubicBezTo>
                      <a:pt x="8" y="86"/>
                      <a:pt x="10" y="83"/>
                      <a:pt x="11" y="80"/>
                    </a:cubicBezTo>
                    <a:cubicBezTo>
                      <a:pt x="11" y="76"/>
                      <a:pt x="12" y="72"/>
                      <a:pt x="12" y="68"/>
                    </a:cubicBezTo>
                    <a:cubicBezTo>
                      <a:pt x="14" y="60"/>
                      <a:pt x="19" y="52"/>
                      <a:pt x="23" y="45"/>
                    </a:cubicBezTo>
                    <a:cubicBezTo>
                      <a:pt x="25" y="42"/>
                      <a:pt x="28" y="38"/>
                      <a:pt x="30" y="34"/>
                    </a:cubicBezTo>
                    <a:cubicBezTo>
                      <a:pt x="32" y="32"/>
                      <a:pt x="33" y="30"/>
                      <a:pt x="34" y="29"/>
                    </a:cubicBezTo>
                    <a:cubicBezTo>
                      <a:pt x="36" y="28"/>
                      <a:pt x="37" y="27"/>
                      <a:pt x="39" y="27"/>
                    </a:cubicBezTo>
                    <a:cubicBezTo>
                      <a:pt x="40" y="27"/>
                      <a:pt x="41" y="27"/>
                      <a:pt x="42" y="28"/>
                    </a:cubicBezTo>
                    <a:cubicBezTo>
                      <a:pt x="46" y="31"/>
                      <a:pt x="50" y="34"/>
                      <a:pt x="55" y="37"/>
                    </a:cubicBezTo>
                    <a:cubicBezTo>
                      <a:pt x="59" y="40"/>
                      <a:pt x="64" y="42"/>
                      <a:pt x="70" y="42"/>
                    </a:cubicBezTo>
                    <a:cubicBezTo>
                      <a:pt x="70" y="42"/>
                      <a:pt x="71" y="42"/>
                      <a:pt x="72" y="42"/>
                    </a:cubicBezTo>
                    <a:cubicBezTo>
                      <a:pt x="78" y="41"/>
                      <a:pt x="83" y="39"/>
                      <a:pt x="87" y="37"/>
                    </a:cubicBezTo>
                    <a:cubicBezTo>
                      <a:pt x="91" y="34"/>
                      <a:pt x="93" y="31"/>
                      <a:pt x="95" y="29"/>
                    </a:cubicBezTo>
                    <a:cubicBezTo>
                      <a:pt x="96" y="26"/>
                      <a:pt x="97" y="24"/>
                      <a:pt x="97" y="21"/>
                    </a:cubicBezTo>
                    <a:cubicBezTo>
                      <a:pt x="97" y="19"/>
                      <a:pt x="97" y="16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6"/>
                      <a:pt x="94" y="19"/>
                      <a:pt x="94" y="21"/>
                    </a:cubicBezTo>
                    <a:cubicBezTo>
                      <a:pt x="94" y="23"/>
                      <a:pt x="93" y="25"/>
                      <a:pt x="92" y="27"/>
                    </a:cubicBezTo>
                    <a:cubicBezTo>
                      <a:pt x="91" y="29"/>
                      <a:pt x="89" y="32"/>
                      <a:pt x="85" y="34"/>
                    </a:cubicBezTo>
                    <a:cubicBezTo>
                      <a:pt x="82" y="37"/>
                      <a:pt x="77" y="38"/>
                      <a:pt x="72" y="39"/>
                    </a:cubicBezTo>
                    <a:cubicBezTo>
                      <a:pt x="71" y="39"/>
                      <a:pt x="70" y="39"/>
                      <a:pt x="70" y="39"/>
                    </a:cubicBezTo>
                    <a:cubicBezTo>
                      <a:pt x="65" y="39"/>
                      <a:pt x="61" y="37"/>
                      <a:pt x="56" y="35"/>
                    </a:cubicBezTo>
                    <a:cubicBezTo>
                      <a:pt x="52" y="32"/>
                      <a:pt x="48" y="29"/>
                      <a:pt x="44" y="26"/>
                    </a:cubicBezTo>
                    <a:cubicBezTo>
                      <a:pt x="42" y="24"/>
                      <a:pt x="40" y="24"/>
                      <a:pt x="39" y="24"/>
                    </a:cubicBezTo>
                    <a:cubicBezTo>
                      <a:pt x="36" y="24"/>
                      <a:pt x="34" y="25"/>
                      <a:pt x="33" y="26"/>
                    </a:cubicBezTo>
                    <a:cubicBezTo>
                      <a:pt x="30" y="29"/>
                      <a:pt x="28" y="32"/>
                      <a:pt x="26" y="35"/>
                    </a:cubicBezTo>
                    <a:cubicBezTo>
                      <a:pt x="24" y="38"/>
                      <a:pt x="22" y="42"/>
                      <a:pt x="21" y="44"/>
                    </a:cubicBezTo>
                    <a:cubicBezTo>
                      <a:pt x="17" y="50"/>
                      <a:pt x="11" y="59"/>
                      <a:pt x="9" y="68"/>
                    </a:cubicBezTo>
                    <a:cubicBezTo>
                      <a:pt x="9" y="72"/>
                      <a:pt x="8" y="76"/>
                      <a:pt x="8" y="79"/>
                    </a:cubicBezTo>
                    <a:cubicBezTo>
                      <a:pt x="7" y="82"/>
                      <a:pt x="6" y="84"/>
                      <a:pt x="4" y="87"/>
                    </a:cubicBezTo>
                    <a:cubicBezTo>
                      <a:pt x="1" y="89"/>
                      <a:pt x="0" y="93"/>
                      <a:pt x="0" y="97"/>
                    </a:cubicBezTo>
                    <a:cubicBezTo>
                      <a:pt x="0" y="101"/>
                      <a:pt x="1" y="107"/>
                      <a:pt x="4" y="113"/>
                    </a:cubicBezTo>
                    <a:cubicBezTo>
                      <a:pt x="6" y="120"/>
                      <a:pt x="10" y="124"/>
                      <a:pt x="14" y="128"/>
                    </a:cubicBezTo>
                    <a:cubicBezTo>
                      <a:pt x="16" y="130"/>
                      <a:pt x="18" y="132"/>
                      <a:pt x="20" y="133"/>
                    </a:cubicBezTo>
                    <a:cubicBezTo>
                      <a:pt x="21" y="135"/>
                      <a:pt x="22" y="136"/>
                      <a:pt x="22" y="137"/>
                    </a:cubicBezTo>
                    <a:cubicBezTo>
                      <a:pt x="47" y="246"/>
                      <a:pt x="65" y="384"/>
                      <a:pt x="76" y="497"/>
                    </a:cubicBezTo>
                    <a:cubicBezTo>
                      <a:pt x="87" y="611"/>
                      <a:pt x="92" y="701"/>
                      <a:pt x="92" y="714"/>
                    </a:cubicBezTo>
                    <a:cubicBezTo>
                      <a:pt x="92" y="727"/>
                      <a:pt x="87" y="738"/>
                      <a:pt x="81" y="747"/>
                    </a:cubicBezTo>
                    <a:cubicBezTo>
                      <a:pt x="77" y="751"/>
                      <a:pt x="74" y="755"/>
                      <a:pt x="72" y="758"/>
                    </a:cubicBezTo>
                    <a:cubicBezTo>
                      <a:pt x="69" y="761"/>
                      <a:pt x="67" y="763"/>
                      <a:pt x="66" y="764"/>
                    </a:cubicBezTo>
                    <a:cubicBezTo>
                      <a:pt x="64" y="766"/>
                      <a:pt x="64" y="768"/>
                      <a:pt x="64" y="770"/>
                    </a:cubicBezTo>
                    <a:cubicBezTo>
                      <a:pt x="64" y="773"/>
                      <a:pt x="65" y="777"/>
                      <a:pt x="67" y="781"/>
                    </a:cubicBezTo>
                    <a:cubicBezTo>
                      <a:pt x="68" y="785"/>
                      <a:pt x="69" y="788"/>
                      <a:pt x="69" y="791"/>
                    </a:cubicBezTo>
                    <a:cubicBezTo>
                      <a:pt x="69" y="792"/>
                      <a:pt x="69" y="794"/>
                      <a:pt x="68" y="797"/>
                    </a:cubicBezTo>
                    <a:cubicBezTo>
                      <a:pt x="68" y="798"/>
                      <a:pt x="68" y="799"/>
                      <a:pt x="68" y="800"/>
                    </a:cubicBezTo>
                    <a:cubicBezTo>
                      <a:pt x="68" y="804"/>
                      <a:pt x="70" y="807"/>
                      <a:pt x="73" y="810"/>
                    </a:cubicBezTo>
                    <a:cubicBezTo>
                      <a:pt x="75" y="813"/>
                      <a:pt x="78" y="815"/>
                      <a:pt x="81" y="818"/>
                    </a:cubicBezTo>
                    <a:cubicBezTo>
                      <a:pt x="84" y="821"/>
                      <a:pt x="88" y="822"/>
                      <a:pt x="93" y="822"/>
                    </a:cubicBezTo>
                    <a:cubicBezTo>
                      <a:pt x="100" y="822"/>
                      <a:pt x="110" y="819"/>
                      <a:pt x="119" y="817"/>
                    </a:cubicBezTo>
                    <a:cubicBezTo>
                      <a:pt x="123" y="816"/>
                      <a:pt x="127" y="815"/>
                      <a:pt x="132" y="815"/>
                    </a:cubicBezTo>
                    <a:cubicBezTo>
                      <a:pt x="146" y="815"/>
                      <a:pt x="161" y="819"/>
                      <a:pt x="167" y="821"/>
                    </a:cubicBezTo>
                    <a:cubicBezTo>
                      <a:pt x="169" y="822"/>
                      <a:pt x="172" y="822"/>
                      <a:pt x="175" y="822"/>
                    </a:cubicBezTo>
                    <a:cubicBezTo>
                      <a:pt x="183" y="822"/>
                      <a:pt x="192" y="820"/>
                      <a:pt x="198" y="814"/>
                    </a:cubicBezTo>
                    <a:cubicBezTo>
                      <a:pt x="206" y="808"/>
                      <a:pt x="211" y="801"/>
                      <a:pt x="211" y="792"/>
                    </a:cubicBezTo>
                    <a:cubicBezTo>
                      <a:pt x="211" y="789"/>
                      <a:pt x="213" y="785"/>
                      <a:pt x="215" y="782"/>
                    </a:cubicBezTo>
                    <a:cubicBezTo>
                      <a:pt x="217" y="778"/>
                      <a:pt x="219" y="774"/>
                      <a:pt x="221" y="770"/>
                    </a:cubicBezTo>
                    <a:cubicBezTo>
                      <a:pt x="222" y="768"/>
                      <a:pt x="223" y="765"/>
                      <a:pt x="223" y="763"/>
                    </a:cubicBezTo>
                    <a:cubicBezTo>
                      <a:pt x="223" y="760"/>
                      <a:pt x="222" y="757"/>
                      <a:pt x="220" y="755"/>
                    </a:cubicBezTo>
                    <a:cubicBezTo>
                      <a:pt x="217" y="753"/>
                      <a:pt x="214" y="751"/>
                      <a:pt x="210" y="749"/>
                    </a:cubicBezTo>
                    <a:cubicBezTo>
                      <a:pt x="208" y="748"/>
                      <a:pt x="205" y="745"/>
                      <a:pt x="202" y="742"/>
                    </a:cubicBezTo>
                    <a:cubicBezTo>
                      <a:pt x="192" y="731"/>
                      <a:pt x="181" y="712"/>
                      <a:pt x="176" y="696"/>
                    </a:cubicBezTo>
                    <a:cubicBezTo>
                      <a:pt x="152" y="612"/>
                      <a:pt x="133" y="477"/>
                      <a:pt x="120" y="363"/>
                    </a:cubicBezTo>
                    <a:cubicBezTo>
                      <a:pt x="114" y="307"/>
                      <a:pt x="109" y="255"/>
                      <a:pt x="106" y="218"/>
                    </a:cubicBezTo>
                    <a:cubicBezTo>
                      <a:pt x="104" y="199"/>
                      <a:pt x="103" y="184"/>
                      <a:pt x="102" y="174"/>
                    </a:cubicBezTo>
                    <a:cubicBezTo>
                      <a:pt x="101" y="163"/>
                      <a:pt x="101" y="157"/>
                      <a:pt x="101" y="157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1" y="158"/>
                      <a:pt x="101" y="158"/>
                      <a:pt x="101" y="158"/>
                    </a:cubicBezTo>
                    <a:cubicBezTo>
                      <a:pt x="101" y="158"/>
                      <a:pt x="106" y="150"/>
                      <a:pt x="109" y="143"/>
                    </a:cubicBezTo>
                    <a:cubicBezTo>
                      <a:pt x="109" y="142"/>
                      <a:pt x="110" y="141"/>
                      <a:pt x="110" y="139"/>
                    </a:cubicBezTo>
                    <a:cubicBezTo>
                      <a:pt x="110" y="136"/>
                      <a:pt x="108" y="134"/>
                      <a:pt x="106" y="132"/>
                    </a:cubicBezTo>
                    <a:cubicBezTo>
                      <a:pt x="104" y="130"/>
                      <a:pt x="101" y="128"/>
                      <a:pt x="99" y="126"/>
                    </a:cubicBezTo>
                    <a:cubicBezTo>
                      <a:pt x="97" y="125"/>
                      <a:pt x="96" y="124"/>
                      <a:pt x="96" y="123"/>
                    </a:cubicBezTo>
                    <a:cubicBezTo>
                      <a:pt x="95" y="122"/>
                      <a:pt x="95" y="120"/>
                      <a:pt x="95" y="118"/>
                    </a:cubicBezTo>
                    <a:cubicBezTo>
                      <a:pt x="95" y="114"/>
                      <a:pt x="96" y="108"/>
                      <a:pt x="97" y="99"/>
                    </a:cubicBezTo>
                    <a:cubicBezTo>
                      <a:pt x="98" y="94"/>
                      <a:pt x="99" y="91"/>
                      <a:pt x="102" y="88"/>
                    </a:cubicBezTo>
                    <a:cubicBezTo>
                      <a:pt x="105" y="84"/>
                      <a:pt x="110" y="82"/>
                      <a:pt x="115" y="80"/>
                    </a:cubicBezTo>
                    <a:cubicBezTo>
                      <a:pt x="121" y="79"/>
                      <a:pt x="127" y="78"/>
                      <a:pt x="131" y="77"/>
                    </a:cubicBezTo>
                    <a:cubicBezTo>
                      <a:pt x="133" y="76"/>
                      <a:pt x="134" y="76"/>
                      <a:pt x="136" y="76"/>
                    </a:cubicBezTo>
                    <a:cubicBezTo>
                      <a:pt x="140" y="76"/>
                      <a:pt x="145" y="77"/>
                      <a:pt x="149" y="77"/>
                    </a:cubicBezTo>
                    <a:cubicBezTo>
                      <a:pt x="151" y="77"/>
                      <a:pt x="154" y="77"/>
                      <a:pt x="156" y="75"/>
                    </a:cubicBezTo>
                    <a:cubicBezTo>
                      <a:pt x="158" y="74"/>
                      <a:pt x="161" y="71"/>
                      <a:pt x="163" y="67"/>
                    </a:cubicBezTo>
                    <a:cubicBezTo>
                      <a:pt x="164" y="64"/>
                      <a:pt x="165" y="60"/>
                      <a:pt x="165" y="56"/>
                    </a:cubicBezTo>
                    <a:cubicBezTo>
                      <a:pt x="165" y="45"/>
                      <a:pt x="159" y="33"/>
                      <a:pt x="150" y="23"/>
                    </a:cubicBezTo>
                    <a:cubicBezTo>
                      <a:pt x="141" y="13"/>
                      <a:pt x="131" y="5"/>
                      <a:pt x="122" y="2"/>
                    </a:cubicBezTo>
                    <a:cubicBezTo>
                      <a:pt x="118" y="1"/>
                      <a:pt x="115" y="0"/>
                      <a:pt x="112" y="0"/>
                    </a:cubicBezTo>
                    <a:cubicBezTo>
                      <a:pt x="105" y="0"/>
                      <a:pt x="101" y="3"/>
                      <a:pt x="98" y="6"/>
                    </a:cubicBezTo>
                    <a:cubicBezTo>
                      <a:pt x="96" y="9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8" name="Freeform 92"/>
              <p:cNvSpPr>
                <a:spLocks/>
              </p:cNvSpPr>
              <p:nvPr/>
            </p:nvSpPr>
            <p:spPr bwMode="auto">
              <a:xfrm>
                <a:off x="1545076" y="4093676"/>
                <a:ext cx="131763" cy="993775"/>
              </a:xfrm>
              <a:custGeom>
                <a:avLst/>
                <a:gdLst>
                  <a:gd name="T0" fmla="*/ 28 w 82"/>
                  <a:gd name="T1" fmla="*/ 4 h 620"/>
                  <a:gd name="T2" fmla="*/ 17 w 82"/>
                  <a:gd name="T3" fmla="*/ 5 h 620"/>
                  <a:gd name="T4" fmla="*/ 4 w 82"/>
                  <a:gd name="T5" fmla="*/ 18 h 620"/>
                  <a:gd name="T6" fmla="*/ 6 w 82"/>
                  <a:gd name="T7" fmla="*/ 31 h 620"/>
                  <a:gd name="T8" fmla="*/ 15 w 82"/>
                  <a:gd name="T9" fmla="*/ 46 h 620"/>
                  <a:gd name="T10" fmla="*/ 60 w 82"/>
                  <a:gd name="T11" fmla="*/ 510 h 620"/>
                  <a:gd name="T12" fmla="*/ 60 w 82"/>
                  <a:gd name="T13" fmla="*/ 585 h 620"/>
                  <a:gd name="T14" fmla="*/ 59 w 82"/>
                  <a:gd name="T15" fmla="*/ 603 h 620"/>
                  <a:gd name="T16" fmla="*/ 68 w 82"/>
                  <a:gd name="T17" fmla="*/ 619 h 620"/>
                  <a:gd name="T18" fmla="*/ 74 w 82"/>
                  <a:gd name="T19" fmla="*/ 614 h 620"/>
                  <a:gd name="T20" fmla="*/ 80 w 82"/>
                  <a:gd name="T21" fmla="*/ 599 h 620"/>
                  <a:gd name="T22" fmla="*/ 65 w 82"/>
                  <a:gd name="T23" fmla="*/ 378 h 620"/>
                  <a:gd name="T24" fmla="*/ 41 w 82"/>
                  <a:gd name="T25" fmla="*/ 87 h 620"/>
                  <a:gd name="T26" fmla="*/ 42 w 82"/>
                  <a:gd name="T27" fmla="*/ 17 h 620"/>
                  <a:gd name="T28" fmla="*/ 28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28" y="4"/>
                    </a:moveTo>
                    <a:cubicBezTo>
                      <a:pt x="24" y="4"/>
                      <a:pt x="23" y="0"/>
                      <a:pt x="17" y="5"/>
                    </a:cubicBezTo>
                    <a:cubicBezTo>
                      <a:pt x="11" y="10"/>
                      <a:pt x="6" y="16"/>
                      <a:pt x="4" y="18"/>
                    </a:cubicBezTo>
                    <a:cubicBezTo>
                      <a:pt x="2" y="20"/>
                      <a:pt x="0" y="24"/>
                      <a:pt x="6" y="31"/>
                    </a:cubicBezTo>
                    <a:cubicBezTo>
                      <a:pt x="11" y="38"/>
                      <a:pt x="15" y="35"/>
                      <a:pt x="15" y="46"/>
                    </a:cubicBezTo>
                    <a:cubicBezTo>
                      <a:pt x="15" y="57"/>
                      <a:pt x="31" y="304"/>
                      <a:pt x="60" y="510"/>
                    </a:cubicBezTo>
                    <a:cubicBezTo>
                      <a:pt x="62" y="528"/>
                      <a:pt x="65" y="574"/>
                      <a:pt x="60" y="585"/>
                    </a:cubicBezTo>
                    <a:cubicBezTo>
                      <a:pt x="55" y="596"/>
                      <a:pt x="56" y="593"/>
                      <a:pt x="59" y="603"/>
                    </a:cubicBezTo>
                    <a:cubicBezTo>
                      <a:pt x="61" y="613"/>
                      <a:pt x="65" y="620"/>
                      <a:pt x="68" y="619"/>
                    </a:cubicBezTo>
                    <a:cubicBezTo>
                      <a:pt x="72" y="618"/>
                      <a:pt x="72" y="619"/>
                      <a:pt x="74" y="614"/>
                    </a:cubicBezTo>
                    <a:cubicBezTo>
                      <a:pt x="76" y="609"/>
                      <a:pt x="82" y="607"/>
                      <a:pt x="80" y="599"/>
                    </a:cubicBezTo>
                    <a:cubicBezTo>
                      <a:pt x="78" y="592"/>
                      <a:pt x="69" y="403"/>
                      <a:pt x="65" y="378"/>
                    </a:cubicBezTo>
                    <a:cubicBezTo>
                      <a:pt x="62" y="354"/>
                      <a:pt x="38" y="117"/>
                      <a:pt x="41" y="87"/>
                    </a:cubicBezTo>
                    <a:cubicBezTo>
                      <a:pt x="43" y="57"/>
                      <a:pt x="41" y="22"/>
                      <a:pt x="42" y="17"/>
                    </a:cubicBezTo>
                    <a:cubicBezTo>
                      <a:pt x="43" y="12"/>
                      <a:pt x="33" y="5"/>
                      <a:pt x="28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9" name="Freeform 93"/>
              <p:cNvSpPr>
                <a:spLocks/>
              </p:cNvSpPr>
              <p:nvPr/>
            </p:nvSpPr>
            <p:spPr bwMode="auto">
              <a:xfrm>
                <a:off x="1572063" y="4093676"/>
                <a:ext cx="104775" cy="992188"/>
              </a:xfrm>
              <a:custGeom>
                <a:avLst/>
                <a:gdLst>
                  <a:gd name="T0" fmla="*/ 63 w 65"/>
                  <a:gd name="T1" fmla="*/ 599 h 619"/>
                  <a:gd name="T2" fmla="*/ 48 w 65"/>
                  <a:gd name="T3" fmla="*/ 378 h 619"/>
                  <a:gd name="T4" fmla="*/ 24 w 65"/>
                  <a:gd name="T5" fmla="*/ 87 h 619"/>
                  <a:gd name="T6" fmla="*/ 25 w 65"/>
                  <a:gd name="T7" fmla="*/ 17 h 619"/>
                  <a:gd name="T8" fmla="*/ 11 w 65"/>
                  <a:gd name="T9" fmla="*/ 4 h 619"/>
                  <a:gd name="T10" fmla="*/ 0 w 65"/>
                  <a:gd name="T11" fmla="*/ 5 h 619"/>
                  <a:gd name="T12" fmla="*/ 0 w 65"/>
                  <a:gd name="T13" fmla="*/ 5 h 619"/>
                  <a:gd name="T14" fmla="*/ 2 w 65"/>
                  <a:gd name="T15" fmla="*/ 6 h 619"/>
                  <a:gd name="T16" fmla="*/ 17 w 65"/>
                  <a:gd name="T17" fmla="*/ 19 h 619"/>
                  <a:gd name="T18" fmla="*/ 15 w 65"/>
                  <a:gd name="T19" fmla="*/ 89 h 619"/>
                  <a:gd name="T20" fmla="*/ 40 w 65"/>
                  <a:gd name="T21" fmla="*/ 380 h 619"/>
                  <a:gd name="T22" fmla="*/ 54 w 65"/>
                  <a:gd name="T23" fmla="*/ 601 h 619"/>
                  <a:gd name="T24" fmla="*/ 49 w 65"/>
                  <a:gd name="T25" fmla="*/ 616 h 619"/>
                  <a:gd name="T26" fmla="*/ 48 w 65"/>
                  <a:gd name="T27" fmla="*/ 618 h 619"/>
                  <a:gd name="T28" fmla="*/ 51 w 65"/>
                  <a:gd name="T29" fmla="*/ 619 h 619"/>
                  <a:gd name="T30" fmla="*/ 57 w 65"/>
                  <a:gd name="T31" fmla="*/ 614 h 619"/>
                  <a:gd name="T32" fmla="*/ 63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63" y="599"/>
                    </a:moveTo>
                    <a:cubicBezTo>
                      <a:pt x="61" y="592"/>
                      <a:pt x="52" y="403"/>
                      <a:pt x="48" y="378"/>
                    </a:cubicBezTo>
                    <a:cubicBezTo>
                      <a:pt x="45" y="354"/>
                      <a:pt x="21" y="117"/>
                      <a:pt x="24" y="87"/>
                    </a:cubicBezTo>
                    <a:cubicBezTo>
                      <a:pt x="26" y="57"/>
                      <a:pt x="24" y="22"/>
                      <a:pt x="25" y="17"/>
                    </a:cubicBezTo>
                    <a:cubicBezTo>
                      <a:pt x="26" y="12"/>
                      <a:pt x="16" y="5"/>
                      <a:pt x="11" y="4"/>
                    </a:cubicBezTo>
                    <a:cubicBezTo>
                      <a:pt x="7" y="4"/>
                      <a:pt x="6" y="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7" y="7"/>
                      <a:pt x="18" y="14"/>
                      <a:pt x="17" y="19"/>
                    </a:cubicBezTo>
                    <a:cubicBezTo>
                      <a:pt x="15" y="24"/>
                      <a:pt x="18" y="59"/>
                      <a:pt x="15" y="89"/>
                    </a:cubicBezTo>
                    <a:cubicBezTo>
                      <a:pt x="13" y="119"/>
                      <a:pt x="37" y="356"/>
                      <a:pt x="40" y="380"/>
                    </a:cubicBezTo>
                    <a:cubicBezTo>
                      <a:pt x="43" y="405"/>
                      <a:pt x="52" y="594"/>
                      <a:pt x="54" y="601"/>
                    </a:cubicBezTo>
                    <a:cubicBezTo>
                      <a:pt x="56" y="609"/>
                      <a:pt x="51" y="611"/>
                      <a:pt x="49" y="616"/>
                    </a:cubicBezTo>
                    <a:cubicBezTo>
                      <a:pt x="48" y="617"/>
                      <a:pt x="48" y="617"/>
                      <a:pt x="48" y="618"/>
                    </a:cubicBezTo>
                    <a:cubicBezTo>
                      <a:pt x="49" y="619"/>
                      <a:pt x="50" y="619"/>
                      <a:pt x="51" y="619"/>
                    </a:cubicBezTo>
                    <a:cubicBezTo>
                      <a:pt x="55" y="618"/>
                      <a:pt x="55" y="619"/>
                      <a:pt x="57" y="614"/>
                    </a:cubicBezTo>
                    <a:cubicBezTo>
                      <a:pt x="59" y="609"/>
                      <a:pt x="65" y="607"/>
                      <a:pt x="63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0" name="Freeform 94"/>
              <p:cNvSpPr>
                <a:spLocks/>
              </p:cNvSpPr>
              <p:nvPr/>
            </p:nvSpPr>
            <p:spPr bwMode="auto">
              <a:xfrm>
                <a:off x="1546663" y="4095263"/>
                <a:ext cx="130175" cy="992188"/>
              </a:xfrm>
              <a:custGeom>
                <a:avLst/>
                <a:gdLst>
                  <a:gd name="T0" fmla="*/ 27 w 81"/>
                  <a:gd name="T1" fmla="*/ 2 h 619"/>
                  <a:gd name="T2" fmla="*/ 21 w 81"/>
                  <a:gd name="T3" fmla="*/ 0 h 619"/>
                  <a:gd name="T4" fmla="*/ 7 w 81"/>
                  <a:gd name="T5" fmla="*/ 11 h 619"/>
                  <a:gd name="T6" fmla="*/ 0 w 81"/>
                  <a:gd name="T7" fmla="*/ 22 h 619"/>
                  <a:gd name="T8" fmla="*/ 10 w 81"/>
                  <a:gd name="T9" fmla="*/ 37 h 619"/>
                  <a:gd name="T10" fmla="*/ 13 w 81"/>
                  <a:gd name="T11" fmla="*/ 45 h 619"/>
                  <a:gd name="T12" fmla="*/ 57 w 81"/>
                  <a:gd name="T13" fmla="*/ 509 h 619"/>
                  <a:gd name="T14" fmla="*/ 60 w 81"/>
                  <a:gd name="T15" fmla="*/ 574 h 619"/>
                  <a:gd name="T16" fmla="*/ 55 w 81"/>
                  <a:gd name="T17" fmla="*/ 590 h 619"/>
                  <a:gd name="T18" fmla="*/ 56 w 81"/>
                  <a:gd name="T19" fmla="*/ 602 h 619"/>
                  <a:gd name="T20" fmla="*/ 63 w 81"/>
                  <a:gd name="T21" fmla="*/ 618 h 619"/>
                  <a:gd name="T22" fmla="*/ 68 w 81"/>
                  <a:gd name="T23" fmla="*/ 619 h 619"/>
                  <a:gd name="T24" fmla="*/ 71 w 81"/>
                  <a:gd name="T25" fmla="*/ 619 h 619"/>
                  <a:gd name="T26" fmla="*/ 75 w 81"/>
                  <a:gd name="T27" fmla="*/ 614 h 619"/>
                  <a:gd name="T28" fmla="*/ 81 w 81"/>
                  <a:gd name="T29" fmla="*/ 601 h 619"/>
                  <a:gd name="T30" fmla="*/ 80 w 81"/>
                  <a:gd name="T31" fmla="*/ 595 h 619"/>
                  <a:gd name="T32" fmla="*/ 66 w 81"/>
                  <a:gd name="T33" fmla="*/ 377 h 619"/>
                  <a:gd name="T34" fmla="*/ 41 w 81"/>
                  <a:gd name="T35" fmla="*/ 86 h 619"/>
                  <a:gd name="T36" fmla="*/ 42 w 81"/>
                  <a:gd name="T37" fmla="*/ 24 h 619"/>
                  <a:gd name="T38" fmla="*/ 42 w 81"/>
                  <a:gd name="T39" fmla="*/ 16 h 619"/>
                  <a:gd name="T40" fmla="*/ 41 w 81"/>
                  <a:gd name="T41" fmla="*/ 10 h 619"/>
                  <a:gd name="T42" fmla="*/ 27 w 81"/>
                  <a:gd name="T43" fmla="*/ 2 h 619"/>
                  <a:gd name="T44" fmla="*/ 27 w 81"/>
                  <a:gd name="T45" fmla="*/ 5 h 619"/>
                  <a:gd name="T46" fmla="*/ 38 w 81"/>
                  <a:gd name="T47" fmla="*/ 12 h 619"/>
                  <a:gd name="T48" fmla="*/ 40 w 81"/>
                  <a:gd name="T49" fmla="*/ 15 h 619"/>
                  <a:gd name="T50" fmla="*/ 39 w 81"/>
                  <a:gd name="T51" fmla="*/ 24 h 619"/>
                  <a:gd name="T52" fmla="*/ 38 w 81"/>
                  <a:gd name="T53" fmla="*/ 86 h 619"/>
                  <a:gd name="T54" fmla="*/ 63 w 81"/>
                  <a:gd name="T55" fmla="*/ 377 h 619"/>
                  <a:gd name="T56" fmla="*/ 73 w 81"/>
                  <a:gd name="T57" fmla="*/ 532 h 619"/>
                  <a:gd name="T58" fmla="*/ 77 w 81"/>
                  <a:gd name="T59" fmla="*/ 592 h 619"/>
                  <a:gd name="T60" fmla="*/ 77 w 81"/>
                  <a:gd name="T61" fmla="*/ 599 h 619"/>
                  <a:gd name="T62" fmla="*/ 76 w 81"/>
                  <a:gd name="T63" fmla="*/ 606 h 619"/>
                  <a:gd name="T64" fmla="*/ 71 w 81"/>
                  <a:gd name="T65" fmla="*/ 615 h 619"/>
                  <a:gd name="T66" fmla="*/ 69 w 81"/>
                  <a:gd name="T67" fmla="*/ 616 h 619"/>
                  <a:gd name="T68" fmla="*/ 67 w 81"/>
                  <a:gd name="T69" fmla="*/ 616 h 619"/>
                  <a:gd name="T70" fmla="*/ 62 w 81"/>
                  <a:gd name="T71" fmla="*/ 610 h 619"/>
                  <a:gd name="T72" fmla="*/ 57 w 81"/>
                  <a:gd name="T73" fmla="*/ 594 h 619"/>
                  <a:gd name="T74" fmla="*/ 61 w 81"/>
                  <a:gd name="T75" fmla="*/ 585 h 619"/>
                  <a:gd name="T76" fmla="*/ 64 w 81"/>
                  <a:gd name="T77" fmla="*/ 559 h 619"/>
                  <a:gd name="T78" fmla="*/ 27 w 81"/>
                  <a:gd name="T79" fmla="*/ 204 h 619"/>
                  <a:gd name="T80" fmla="*/ 15 w 81"/>
                  <a:gd name="T81" fmla="*/ 39 h 619"/>
                  <a:gd name="T82" fmla="*/ 6 w 81"/>
                  <a:gd name="T83" fmla="*/ 29 h 619"/>
                  <a:gd name="T84" fmla="*/ 4 w 81"/>
                  <a:gd name="T85" fmla="*/ 18 h 619"/>
                  <a:gd name="T86" fmla="*/ 17 w 81"/>
                  <a:gd name="T87" fmla="*/ 5 h 619"/>
                  <a:gd name="T88" fmla="*/ 23 w 81"/>
                  <a:gd name="T89" fmla="*/ 4 h 619"/>
                  <a:gd name="T90" fmla="*/ 27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27" y="3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1"/>
                      <a:pt x="25" y="1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5" y="3"/>
                    </a:cubicBezTo>
                    <a:cubicBezTo>
                      <a:pt x="12" y="5"/>
                      <a:pt x="9" y="8"/>
                      <a:pt x="7" y="11"/>
                    </a:cubicBezTo>
                    <a:cubicBezTo>
                      <a:pt x="5" y="13"/>
                      <a:pt x="3" y="15"/>
                      <a:pt x="2" y="16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1" y="27"/>
                      <a:pt x="3" y="31"/>
                    </a:cubicBezTo>
                    <a:cubicBezTo>
                      <a:pt x="6" y="34"/>
                      <a:pt x="9" y="36"/>
                      <a:pt x="10" y="37"/>
                    </a:cubicBezTo>
                    <a:cubicBezTo>
                      <a:pt x="11" y="38"/>
                      <a:pt x="12" y="39"/>
                      <a:pt x="12" y="40"/>
                    </a:cubicBezTo>
                    <a:cubicBezTo>
                      <a:pt x="12" y="41"/>
                      <a:pt x="13" y="43"/>
                      <a:pt x="13" y="45"/>
                    </a:cubicBezTo>
                    <a:cubicBezTo>
                      <a:pt x="13" y="51"/>
                      <a:pt x="17" y="115"/>
                      <a:pt x="24" y="204"/>
                    </a:cubicBezTo>
                    <a:cubicBezTo>
                      <a:pt x="32" y="293"/>
                      <a:pt x="43" y="406"/>
                      <a:pt x="57" y="509"/>
                    </a:cubicBezTo>
                    <a:cubicBezTo>
                      <a:pt x="59" y="520"/>
                      <a:pt x="61" y="542"/>
                      <a:pt x="61" y="559"/>
                    </a:cubicBezTo>
                    <a:cubicBezTo>
                      <a:pt x="61" y="565"/>
                      <a:pt x="60" y="570"/>
                      <a:pt x="60" y="574"/>
                    </a:cubicBezTo>
                    <a:cubicBezTo>
                      <a:pt x="60" y="578"/>
                      <a:pt x="59" y="582"/>
                      <a:pt x="58" y="583"/>
                    </a:cubicBezTo>
                    <a:cubicBezTo>
                      <a:pt x="57" y="586"/>
                      <a:pt x="56" y="588"/>
                      <a:pt x="55" y="590"/>
                    </a:cubicBezTo>
                    <a:cubicBezTo>
                      <a:pt x="54" y="591"/>
                      <a:pt x="54" y="592"/>
                      <a:pt x="54" y="594"/>
                    </a:cubicBezTo>
                    <a:cubicBezTo>
                      <a:pt x="54" y="596"/>
                      <a:pt x="55" y="597"/>
                      <a:pt x="56" y="602"/>
                    </a:cubicBezTo>
                    <a:cubicBezTo>
                      <a:pt x="57" y="607"/>
                      <a:pt x="59" y="611"/>
                      <a:pt x="60" y="614"/>
                    </a:cubicBezTo>
                    <a:cubicBezTo>
                      <a:pt x="61" y="616"/>
                      <a:pt x="62" y="617"/>
                      <a:pt x="63" y="618"/>
                    </a:cubicBezTo>
                    <a:cubicBezTo>
                      <a:pt x="64" y="619"/>
                      <a:pt x="65" y="619"/>
                      <a:pt x="67" y="619"/>
                    </a:cubicBezTo>
                    <a:cubicBezTo>
                      <a:pt x="68" y="619"/>
                      <a:pt x="68" y="619"/>
                      <a:pt x="68" y="619"/>
                    </a:cubicBezTo>
                    <a:cubicBezTo>
                      <a:pt x="68" y="619"/>
                      <a:pt x="69" y="619"/>
                      <a:pt x="69" y="619"/>
                    </a:cubicBezTo>
                    <a:cubicBezTo>
                      <a:pt x="70" y="619"/>
                      <a:pt x="70" y="619"/>
                      <a:pt x="71" y="619"/>
                    </a:cubicBezTo>
                    <a:cubicBezTo>
                      <a:pt x="72" y="618"/>
                      <a:pt x="72" y="618"/>
                      <a:pt x="73" y="617"/>
                    </a:cubicBezTo>
                    <a:cubicBezTo>
                      <a:pt x="74" y="616"/>
                      <a:pt x="74" y="615"/>
                      <a:pt x="75" y="614"/>
                    </a:cubicBezTo>
                    <a:cubicBezTo>
                      <a:pt x="75" y="612"/>
                      <a:pt x="77" y="610"/>
                      <a:pt x="78" y="608"/>
                    </a:cubicBezTo>
                    <a:cubicBezTo>
                      <a:pt x="79" y="606"/>
                      <a:pt x="81" y="604"/>
                      <a:pt x="81" y="601"/>
                    </a:cubicBezTo>
                    <a:cubicBezTo>
                      <a:pt x="81" y="600"/>
                      <a:pt x="80" y="599"/>
                      <a:pt x="80" y="598"/>
                    </a:cubicBezTo>
                    <a:cubicBezTo>
                      <a:pt x="80" y="598"/>
                      <a:pt x="80" y="597"/>
                      <a:pt x="80" y="595"/>
                    </a:cubicBezTo>
                    <a:cubicBezTo>
                      <a:pt x="79" y="582"/>
                      <a:pt x="76" y="533"/>
                      <a:pt x="73" y="485"/>
                    </a:cubicBezTo>
                    <a:cubicBezTo>
                      <a:pt x="70" y="436"/>
                      <a:pt x="67" y="389"/>
                      <a:pt x="66" y="377"/>
                    </a:cubicBezTo>
                    <a:cubicBezTo>
                      <a:pt x="63" y="354"/>
                      <a:pt x="41" y="140"/>
                      <a:pt x="41" y="92"/>
                    </a:cubicBezTo>
                    <a:cubicBezTo>
                      <a:pt x="41" y="90"/>
                      <a:pt x="41" y="87"/>
                      <a:pt x="41" y="86"/>
                    </a:cubicBezTo>
                    <a:cubicBezTo>
                      <a:pt x="42" y="75"/>
                      <a:pt x="42" y="63"/>
                      <a:pt x="42" y="52"/>
                    </a:cubicBezTo>
                    <a:cubicBezTo>
                      <a:pt x="42" y="41"/>
                      <a:pt x="42" y="30"/>
                      <a:pt x="42" y="24"/>
                    </a:cubicBezTo>
                    <a:cubicBezTo>
                      <a:pt x="42" y="22"/>
                      <a:pt x="42" y="20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3"/>
                      <a:pt x="42" y="12"/>
                      <a:pt x="41" y="10"/>
                    </a:cubicBezTo>
                    <a:cubicBezTo>
                      <a:pt x="39" y="8"/>
                      <a:pt x="37" y="6"/>
                      <a:pt x="34" y="5"/>
                    </a:cubicBezTo>
                    <a:cubicBezTo>
                      <a:pt x="32" y="3"/>
                      <a:pt x="29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32" y="7"/>
                      <a:pt x="35" y="9"/>
                    </a:cubicBezTo>
                    <a:cubicBezTo>
                      <a:pt x="36" y="10"/>
                      <a:pt x="37" y="11"/>
                      <a:pt x="38" y="12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6"/>
                      <a:pt x="39" y="17"/>
                      <a:pt x="39" y="19"/>
                    </a:cubicBezTo>
                    <a:cubicBezTo>
                      <a:pt x="39" y="20"/>
                      <a:pt x="39" y="22"/>
                      <a:pt x="39" y="24"/>
                    </a:cubicBezTo>
                    <a:cubicBezTo>
                      <a:pt x="39" y="30"/>
                      <a:pt x="39" y="41"/>
                      <a:pt x="39" y="52"/>
                    </a:cubicBezTo>
                    <a:cubicBezTo>
                      <a:pt x="39" y="63"/>
                      <a:pt x="39" y="75"/>
                      <a:pt x="38" y="86"/>
                    </a:cubicBezTo>
                    <a:cubicBezTo>
                      <a:pt x="38" y="87"/>
                      <a:pt x="38" y="90"/>
                      <a:pt x="38" y="92"/>
                    </a:cubicBezTo>
                    <a:cubicBezTo>
                      <a:pt x="38" y="140"/>
                      <a:pt x="60" y="354"/>
                      <a:pt x="63" y="377"/>
                    </a:cubicBezTo>
                    <a:cubicBezTo>
                      <a:pt x="64" y="383"/>
                      <a:pt x="65" y="400"/>
                      <a:pt x="66" y="421"/>
                    </a:cubicBezTo>
                    <a:cubicBezTo>
                      <a:pt x="68" y="453"/>
                      <a:pt x="71" y="496"/>
                      <a:pt x="73" y="532"/>
                    </a:cubicBezTo>
                    <a:cubicBezTo>
                      <a:pt x="74" y="550"/>
                      <a:pt x="75" y="566"/>
                      <a:pt x="76" y="578"/>
                    </a:cubicBezTo>
                    <a:cubicBezTo>
                      <a:pt x="76" y="584"/>
                      <a:pt x="76" y="588"/>
                      <a:pt x="77" y="592"/>
                    </a:cubicBezTo>
                    <a:cubicBezTo>
                      <a:pt x="77" y="594"/>
                      <a:pt x="77" y="595"/>
                      <a:pt x="77" y="596"/>
                    </a:cubicBezTo>
                    <a:cubicBezTo>
                      <a:pt x="77" y="598"/>
                      <a:pt x="77" y="598"/>
                      <a:pt x="77" y="599"/>
                    </a:cubicBezTo>
                    <a:cubicBezTo>
                      <a:pt x="78" y="600"/>
                      <a:pt x="78" y="601"/>
                      <a:pt x="78" y="601"/>
                    </a:cubicBezTo>
                    <a:cubicBezTo>
                      <a:pt x="78" y="603"/>
                      <a:pt x="77" y="605"/>
                      <a:pt x="76" y="606"/>
                    </a:cubicBezTo>
                    <a:cubicBezTo>
                      <a:pt x="74" y="608"/>
                      <a:pt x="73" y="610"/>
                      <a:pt x="72" y="613"/>
                    </a:cubicBezTo>
                    <a:cubicBezTo>
                      <a:pt x="71" y="614"/>
                      <a:pt x="71" y="615"/>
                      <a:pt x="71" y="615"/>
                    </a:cubicBezTo>
                    <a:cubicBezTo>
                      <a:pt x="70" y="616"/>
                      <a:pt x="70" y="616"/>
                      <a:pt x="70" y="616"/>
                    </a:cubicBezTo>
                    <a:cubicBezTo>
                      <a:pt x="70" y="616"/>
                      <a:pt x="70" y="616"/>
                      <a:pt x="69" y="616"/>
                    </a:cubicBezTo>
                    <a:cubicBezTo>
                      <a:pt x="69" y="616"/>
                      <a:pt x="68" y="616"/>
                      <a:pt x="67" y="616"/>
                    </a:cubicBezTo>
                    <a:cubicBezTo>
                      <a:pt x="67" y="616"/>
                      <a:pt x="67" y="616"/>
                      <a:pt x="67" y="616"/>
                    </a:cubicBezTo>
                    <a:cubicBezTo>
                      <a:pt x="66" y="616"/>
                      <a:pt x="66" y="616"/>
                      <a:pt x="65" y="616"/>
                    </a:cubicBezTo>
                    <a:cubicBezTo>
                      <a:pt x="64" y="615"/>
                      <a:pt x="63" y="613"/>
                      <a:pt x="62" y="610"/>
                    </a:cubicBezTo>
                    <a:cubicBezTo>
                      <a:pt x="61" y="608"/>
                      <a:pt x="60" y="605"/>
                      <a:pt x="59" y="601"/>
                    </a:cubicBezTo>
                    <a:cubicBezTo>
                      <a:pt x="58" y="597"/>
                      <a:pt x="57" y="595"/>
                      <a:pt x="57" y="594"/>
                    </a:cubicBezTo>
                    <a:cubicBezTo>
                      <a:pt x="57" y="593"/>
                      <a:pt x="57" y="592"/>
                      <a:pt x="58" y="591"/>
                    </a:cubicBezTo>
                    <a:cubicBezTo>
                      <a:pt x="58" y="590"/>
                      <a:pt x="59" y="588"/>
                      <a:pt x="61" y="585"/>
                    </a:cubicBezTo>
                    <a:cubicBezTo>
                      <a:pt x="62" y="582"/>
                      <a:pt x="62" y="579"/>
                      <a:pt x="63" y="574"/>
                    </a:cubicBezTo>
                    <a:cubicBezTo>
                      <a:pt x="63" y="570"/>
                      <a:pt x="64" y="565"/>
                      <a:pt x="64" y="559"/>
                    </a:cubicBezTo>
                    <a:cubicBezTo>
                      <a:pt x="64" y="541"/>
                      <a:pt x="62" y="520"/>
                      <a:pt x="60" y="509"/>
                    </a:cubicBezTo>
                    <a:cubicBezTo>
                      <a:pt x="46" y="406"/>
                      <a:pt x="35" y="292"/>
                      <a:pt x="27" y="204"/>
                    </a:cubicBezTo>
                    <a:cubicBezTo>
                      <a:pt x="20" y="115"/>
                      <a:pt x="16" y="50"/>
                      <a:pt x="16" y="45"/>
                    </a:cubicBezTo>
                    <a:cubicBezTo>
                      <a:pt x="16" y="42"/>
                      <a:pt x="15" y="40"/>
                      <a:pt x="15" y="39"/>
                    </a:cubicBezTo>
                    <a:cubicBezTo>
                      <a:pt x="14" y="36"/>
                      <a:pt x="12" y="35"/>
                      <a:pt x="11" y="34"/>
                    </a:cubicBezTo>
                    <a:cubicBezTo>
                      <a:pt x="9" y="32"/>
                      <a:pt x="8" y="31"/>
                      <a:pt x="6" y="29"/>
                    </a:cubicBezTo>
                    <a:cubicBezTo>
                      <a:pt x="3" y="26"/>
                      <a:pt x="3" y="24"/>
                      <a:pt x="3" y="22"/>
                    </a:cubicBezTo>
                    <a:cubicBezTo>
                      <a:pt x="3" y="20"/>
                      <a:pt x="3" y="19"/>
                      <a:pt x="4" y="18"/>
                    </a:cubicBezTo>
                    <a:cubicBezTo>
                      <a:pt x="5" y="17"/>
                      <a:pt x="7" y="15"/>
                      <a:pt x="9" y="13"/>
                    </a:cubicBezTo>
                    <a:cubicBezTo>
                      <a:pt x="11" y="10"/>
                      <a:pt x="14" y="7"/>
                      <a:pt x="17" y="5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2" y="3"/>
                      <a:pt x="23" y="3"/>
                      <a:pt x="23" y="4"/>
                    </a:cubicBezTo>
                    <a:cubicBezTo>
                      <a:pt x="24" y="4"/>
                      <a:pt x="25" y="5"/>
                      <a:pt x="27" y="5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2" name="Freeform 96"/>
              <p:cNvSpPr>
                <a:spLocks/>
              </p:cNvSpPr>
              <p:nvPr/>
            </p:nvSpPr>
            <p:spPr bwMode="auto">
              <a:xfrm>
                <a:off x="1570476" y="3936513"/>
                <a:ext cx="185738" cy="74613"/>
              </a:xfrm>
              <a:custGeom>
                <a:avLst/>
                <a:gdLst>
                  <a:gd name="T0" fmla="*/ 1 w 116"/>
                  <a:gd name="T1" fmla="*/ 46 h 47"/>
                  <a:gd name="T2" fmla="*/ 6 w 116"/>
                  <a:gd name="T3" fmla="*/ 47 h 47"/>
                  <a:gd name="T4" fmla="*/ 12 w 116"/>
                  <a:gd name="T5" fmla="*/ 45 h 47"/>
                  <a:gd name="T6" fmla="*/ 14 w 116"/>
                  <a:gd name="T7" fmla="*/ 39 h 47"/>
                  <a:gd name="T8" fmla="*/ 14 w 116"/>
                  <a:gd name="T9" fmla="*/ 37 h 47"/>
                  <a:gd name="T10" fmla="*/ 14 w 116"/>
                  <a:gd name="T11" fmla="*/ 31 h 47"/>
                  <a:gd name="T12" fmla="*/ 19 w 116"/>
                  <a:gd name="T13" fmla="*/ 13 h 47"/>
                  <a:gd name="T14" fmla="*/ 45 w 116"/>
                  <a:gd name="T15" fmla="*/ 2 h 47"/>
                  <a:gd name="T16" fmla="*/ 47 w 116"/>
                  <a:gd name="T17" fmla="*/ 2 h 47"/>
                  <a:gd name="T18" fmla="*/ 76 w 116"/>
                  <a:gd name="T19" fmla="*/ 13 h 47"/>
                  <a:gd name="T20" fmla="*/ 86 w 116"/>
                  <a:gd name="T21" fmla="*/ 29 h 47"/>
                  <a:gd name="T22" fmla="*/ 96 w 116"/>
                  <a:gd name="T23" fmla="*/ 40 h 47"/>
                  <a:gd name="T24" fmla="*/ 114 w 116"/>
                  <a:gd name="T25" fmla="*/ 47 h 47"/>
                  <a:gd name="T26" fmla="*/ 115 w 116"/>
                  <a:gd name="T27" fmla="*/ 47 h 47"/>
                  <a:gd name="T28" fmla="*/ 116 w 116"/>
                  <a:gd name="T29" fmla="*/ 46 h 47"/>
                  <a:gd name="T30" fmla="*/ 115 w 116"/>
                  <a:gd name="T31" fmla="*/ 45 h 47"/>
                  <a:gd name="T32" fmla="*/ 114 w 116"/>
                  <a:gd name="T33" fmla="*/ 45 h 47"/>
                  <a:gd name="T34" fmla="*/ 97 w 116"/>
                  <a:gd name="T35" fmla="*/ 39 h 47"/>
                  <a:gd name="T36" fmla="*/ 87 w 116"/>
                  <a:gd name="T37" fmla="*/ 28 h 47"/>
                  <a:gd name="T38" fmla="*/ 77 w 116"/>
                  <a:gd name="T39" fmla="*/ 11 h 47"/>
                  <a:gd name="T40" fmla="*/ 47 w 116"/>
                  <a:gd name="T41" fmla="*/ 0 h 47"/>
                  <a:gd name="T42" fmla="*/ 45 w 116"/>
                  <a:gd name="T43" fmla="*/ 0 h 47"/>
                  <a:gd name="T44" fmla="*/ 18 w 116"/>
                  <a:gd name="T45" fmla="*/ 11 h 47"/>
                  <a:gd name="T46" fmla="*/ 12 w 116"/>
                  <a:gd name="T47" fmla="*/ 31 h 47"/>
                  <a:gd name="T48" fmla="*/ 12 w 116"/>
                  <a:gd name="T49" fmla="*/ 38 h 47"/>
                  <a:gd name="T50" fmla="*/ 12 w 116"/>
                  <a:gd name="T51" fmla="*/ 39 h 47"/>
                  <a:gd name="T52" fmla="*/ 10 w 116"/>
                  <a:gd name="T53" fmla="*/ 44 h 47"/>
                  <a:gd name="T54" fmla="*/ 6 w 116"/>
                  <a:gd name="T55" fmla="*/ 45 h 47"/>
                  <a:gd name="T56" fmla="*/ 3 w 116"/>
                  <a:gd name="T57" fmla="*/ 44 h 47"/>
                  <a:gd name="T58" fmla="*/ 2 w 116"/>
                  <a:gd name="T59" fmla="*/ 44 h 47"/>
                  <a:gd name="T60" fmla="*/ 1 w 116"/>
                  <a:gd name="T61" fmla="*/ 44 h 47"/>
                  <a:gd name="T62" fmla="*/ 0 w 116"/>
                  <a:gd name="T63" fmla="*/ 45 h 47"/>
                  <a:gd name="T64" fmla="*/ 1 w 116"/>
                  <a:gd name="T6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47">
                    <a:moveTo>
                      <a:pt x="1" y="46"/>
                    </a:moveTo>
                    <a:cubicBezTo>
                      <a:pt x="1" y="46"/>
                      <a:pt x="3" y="47"/>
                      <a:pt x="6" y="47"/>
                    </a:cubicBezTo>
                    <a:cubicBezTo>
                      <a:pt x="8" y="47"/>
                      <a:pt x="10" y="46"/>
                      <a:pt x="12" y="45"/>
                    </a:cubicBezTo>
                    <a:cubicBezTo>
                      <a:pt x="13" y="44"/>
                      <a:pt x="14" y="42"/>
                      <a:pt x="14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4" y="36"/>
                      <a:pt x="14" y="34"/>
                      <a:pt x="14" y="31"/>
                    </a:cubicBezTo>
                    <a:cubicBezTo>
                      <a:pt x="14" y="25"/>
                      <a:pt x="15" y="18"/>
                      <a:pt x="19" y="13"/>
                    </a:cubicBezTo>
                    <a:cubicBezTo>
                      <a:pt x="24" y="7"/>
                      <a:pt x="32" y="3"/>
                      <a:pt x="45" y="2"/>
                    </a:cubicBezTo>
                    <a:cubicBezTo>
                      <a:pt x="46" y="2"/>
                      <a:pt x="46" y="2"/>
                      <a:pt x="47" y="2"/>
                    </a:cubicBezTo>
                    <a:cubicBezTo>
                      <a:pt x="62" y="2"/>
                      <a:pt x="70" y="7"/>
                      <a:pt x="76" y="13"/>
                    </a:cubicBezTo>
                    <a:cubicBezTo>
                      <a:pt x="81" y="19"/>
                      <a:pt x="83" y="25"/>
                      <a:pt x="86" y="29"/>
                    </a:cubicBezTo>
                    <a:cubicBezTo>
                      <a:pt x="88" y="32"/>
                      <a:pt x="91" y="37"/>
                      <a:pt x="96" y="40"/>
                    </a:cubicBezTo>
                    <a:cubicBezTo>
                      <a:pt x="100" y="44"/>
                      <a:pt x="106" y="47"/>
                      <a:pt x="114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5" y="47"/>
                      <a:pt x="116" y="47"/>
                      <a:pt x="116" y="46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07" y="45"/>
                      <a:pt x="102" y="42"/>
                      <a:pt x="97" y="39"/>
                    </a:cubicBezTo>
                    <a:cubicBezTo>
                      <a:pt x="93" y="35"/>
                      <a:pt x="90" y="31"/>
                      <a:pt x="87" y="28"/>
                    </a:cubicBezTo>
                    <a:cubicBezTo>
                      <a:pt x="85" y="24"/>
                      <a:pt x="83" y="17"/>
                      <a:pt x="77" y="11"/>
                    </a:cubicBezTo>
                    <a:cubicBezTo>
                      <a:pt x="72" y="5"/>
                      <a:pt x="63" y="0"/>
                      <a:pt x="47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31" y="1"/>
                      <a:pt x="23" y="5"/>
                      <a:pt x="18" y="11"/>
                    </a:cubicBezTo>
                    <a:cubicBezTo>
                      <a:pt x="13" y="17"/>
                      <a:pt x="12" y="25"/>
                      <a:pt x="12" y="31"/>
                    </a:cubicBezTo>
                    <a:cubicBezTo>
                      <a:pt x="12" y="34"/>
                      <a:pt x="12" y="36"/>
                      <a:pt x="12" y="38"/>
                    </a:cubicBezTo>
                    <a:cubicBezTo>
                      <a:pt x="12" y="38"/>
                      <a:pt x="12" y="39"/>
                      <a:pt x="12" y="39"/>
                    </a:cubicBezTo>
                    <a:cubicBezTo>
                      <a:pt x="12" y="42"/>
                      <a:pt x="12" y="43"/>
                      <a:pt x="10" y="44"/>
                    </a:cubicBezTo>
                    <a:cubicBezTo>
                      <a:pt x="9" y="44"/>
                      <a:pt x="8" y="45"/>
                      <a:pt x="6" y="45"/>
                    </a:cubicBezTo>
                    <a:cubicBezTo>
                      <a:pt x="5" y="45"/>
                      <a:pt x="4" y="45"/>
                      <a:pt x="3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3" name="Freeform 97"/>
              <p:cNvSpPr>
                <a:spLocks/>
              </p:cNvSpPr>
              <p:nvPr/>
            </p:nvSpPr>
            <p:spPr bwMode="auto">
              <a:xfrm>
                <a:off x="1573651" y="4017476"/>
                <a:ext cx="215900" cy="1074738"/>
              </a:xfrm>
              <a:custGeom>
                <a:avLst/>
                <a:gdLst>
                  <a:gd name="T0" fmla="*/ 46 w 134"/>
                  <a:gd name="T1" fmla="*/ 2 h 671"/>
                  <a:gd name="T2" fmla="*/ 35 w 134"/>
                  <a:gd name="T3" fmla="*/ 10 h 671"/>
                  <a:gd name="T4" fmla="*/ 8 w 134"/>
                  <a:gd name="T5" fmla="*/ 10 h 671"/>
                  <a:gd name="T6" fmla="*/ 0 w 134"/>
                  <a:gd name="T7" fmla="*/ 18 h 671"/>
                  <a:gd name="T8" fmla="*/ 4 w 134"/>
                  <a:gd name="T9" fmla="*/ 37 h 671"/>
                  <a:gd name="T10" fmla="*/ 13 w 134"/>
                  <a:gd name="T11" fmla="*/ 55 h 671"/>
                  <a:gd name="T12" fmla="*/ 30 w 134"/>
                  <a:gd name="T13" fmla="*/ 98 h 671"/>
                  <a:gd name="T14" fmla="*/ 58 w 134"/>
                  <a:gd name="T15" fmla="*/ 582 h 671"/>
                  <a:gd name="T16" fmla="*/ 52 w 134"/>
                  <a:gd name="T17" fmla="*/ 634 h 671"/>
                  <a:gd name="T18" fmla="*/ 53 w 134"/>
                  <a:gd name="T19" fmla="*/ 644 h 671"/>
                  <a:gd name="T20" fmla="*/ 75 w 134"/>
                  <a:gd name="T21" fmla="*/ 650 h 671"/>
                  <a:gd name="T22" fmla="*/ 100 w 134"/>
                  <a:gd name="T23" fmla="*/ 648 h 671"/>
                  <a:gd name="T24" fmla="*/ 126 w 134"/>
                  <a:gd name="T25" fmla="*/ 671 h 671"/>
                  <a:gd name="T26" fmla="*/ 132 w 134"/>
                  <a:gd name="T27" fmla="*/ 663 h 671"/>
                  <a:gd name="T28" fmla="*/ 128 w 134"/>
                  <a:gd name="T29" fmla="*/ 647 h 671"/>
                  <a:gd name="T30" fmla="*/ 122 w 134"/>
                  <a:gd name="T31" fmla="*/ 617 h 671"/>
                  <a:gd name="T32" fmla="*/ 102 w 134"/>
                  <a:gd name="T33" fmla="*/ 89 h 671"/>
                  <a:gd name="T34" fmla="*/ 124 w 134"/>
                  <a:gd name="T35" fmla="*/ 40 h 671"/>
                  <a:gd name="T36" fmla="*/ 124 w 134"/>
                  <a:gd name="T37" fmla="*/ 7 h 671"/>
                  <a:gd name="T38" fmla="*/ 115 w 134"/>
                  <a:gd name="T39" fmla="*/ 4 h 671"/>
                  <a:gd name="T40" fmla="*/ 98 w 134"/>
                  <a:gd name="T41" fmla="*/ 11 h 671"/>
                  <a:gd name="T42" fmla="*/ 73 w 134"/>
                  <a:gd name="T43" fmla="*/ 9 h 671"/>
                  <a:gd name="T44" fmla="*/ 58 w 134"/>
                  <a:gd name="T45" fmla="*/ 10 h 671"/>
                  <a:gd name="T46" fmla="*/ 46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46" y="2"/>
                    </a:moveTo>
                    <a:cubicBezTo>
                      <a:pt x="41" y="1"/>
                      <a:pt x="42" y="9"/>
                      <a:pt x="35" y="10"/>
                    </a:cubicBezTo>
                    <a:cubicBezTo>
                      <a:pt x="27" y="10"/>
                      <a:pt x="12" y="10"/>
                      <a:pt x="8" y="10"/>
                    </a:cubicBezTo>
                    <a:cubicBezTo>
                      <a:pt x="4" y="11"/>
                      <a:pt x="0" y="10"/>
                      <a:pt x="0" y="18"/>
                    </a:cubicBezTo>
                    <a:cubicBezTo>
                      <a:pt x="1" y="26"/>
                      <a:pt x="0" y="28"/>
                      <a:pt x="4" y="37"/>
                    </a:cubicBezTo>
                    <a:cubicBezTo>
                      <a:pt x="8" y="45"/>
                      <a:pt x="6" y="50"/>
                      <a:pt x="13" y="55"/>
                    </a:cubicBezTo>
                    <a:cubicBezTo>
                      <a:pt x="20" y="60"/>
                      <a:pt x="29" y="83"/>
                      <a:pt x="30" y="98"/>
                    </a:cubicBezTo>
                    <a:cubicBezTo>
                      <a:pt x="31" y="113"/>
                      <a:pt x="60" y="552"/>
                      <a:pt x="58" y="582"/>
                    </a:cubicBezTo>
                    <a:cubicBezTo>
                      <a:pt x="56" y="603"/>
                      <a:pt x="53" y="630"/>
                      <a:pt x="52" y="634"/>
                    </a:cubicBezTo>
                    <a:cubicBezTo>
                      <a:pt x="51" y="638"/>
                      <a:pt x="47" y="641"/>
                      <a:pt x="53" y="644"/>
                    </a:cubicBezTo>
                    <a:cubicBezTo>
                      <a:pt x="59" y="648"/>
                      <a:pt x="65" y="653"/>
                      <a:pt x="75" y="650"/>
                    </a:cubicBezTo>
                    <a:cubicBezTo>
                      <a:pt x="84" y="647"/>
                      <a:pt x="92" y="640"/>
                      <a:pt x="100" y="648"/>
                    </a:cubicBezTo>
                    <a:cubicBezTo>
                      <a:pt x="108" y="656"/>
                      <a:pt x="119" y="671"/>
                      <a:pt x="126" y="671"/>
                    </a:cubicBezTo>
                    <a:cubicBezTo>
                      <a:pt x="129" y="671"/>
                      <a:pt x="130" y="667"/>
                      <a:pt x="132" y="663"/>
                    </a:cubicBezTo>
                    <a:cubicBezTo>
                      <a:pt x="134" y="660"/>
                      <a:pt x="132" y="654"/>
                      <a:pt x="128" y="647"/>
                    </a:cubicBezTo>
                    <a:cubicBezTo>
                      <a:pt x="124" y="640"/>
                      <a:pt x="122" y="624"/>
                      <a:pt x="122" y="617"/>
                    </a:cubicBezTo>
                    <a:cubicBezTo>
                      <a:pt x="122" y="611"/>
                      <a:pt x="77" y="204"/>
                      <a:pt x="102" y="89"/>
                    </a:cubicBezTo>
                    <a:cubicBezTo>
                      <a:pt x="108" y="64"/>
                      <a:pt x="123" y="56"/>
                      <a:pt x="124" y="40"/>
                    </a:cubicBezTo>
                    <a:cubicBezTo>
                      <a:pt x="124" y="24"/>
                      <a:pt x="128" y="11"/>
                      <a:pt x="124" y="7"/>
                    </a:cubicBezTo>
                    <a:cubicBezTo>
                      <a:pt x="120" y="2"/>
                      <a:pt x="119" y="0"/>
                      <a:pt x="115" y="4"/>
                    </a:cubicBezTo>
                    <a:cubicBezTo>
                      <a:pt x="110" y="9"/>
                      <a:pt x="109" y="10"/>
                      <a:pt x="98" y="11"/>
                    </a:cubicBezTo>
                    <a:cubicBezTo>
                      <a:pt x="86" y="11"/>
                      <a:pt x="78" y="9"/>
                      <a:pt x="73" y="9"/>
                    </a:cubicBezTo>
                    <a:cubicBezTo>
                      <a:pt x="67" y="9"/>
                      <a:pt x="61" y="12"/>
                      <a:pt x="58" y="10"/>
                    </a:cubicBezTo>
                    <a:cubicBezTo>
                      <a:pt x="55" y="8"/>
                      <a:pt x="51" y="2"/>
                      <a:pt x="4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4" name="Freeform 98"/>
              <p:cNvSpPr>
                <a:spLocks noEditPoints="1"/>
              </p:cNvSpPr>
              <p:nvPr/>
            </p:nvSpPr>
            <p:spPr bwMode="auto">
              <a:xfrm>
                <a:off x="1637151" y="4017476"/>
                <a:ext cx="152400" cy="1074738"/>
              </a:xfrm>
              <a:custGeom>
                <a:avLst/>
                <a:gdLst>
                  <a:gd name="T0" fmla="*/ 0 w 95"/>
                  <a:gd name="T1" fmla="*/ 8 h 671"/>
                  <a:gd name="T2" fmla="*/ 3 w 95"/>
                  <a:gd name="T3" fmla="*/ 10 h 671"/>
                  <a:gd name="T4" fmla="*/ 17 w 95"/>
                  <a:gd name="T5" fmla="*/ 9 h 671"/>
                  <a:gd name="T6" fmla="*/ 18 w 95"/>
                  <a:gd name="T7" fmla="*/ 9 h 671"/>
                  <a:gd name="T8" fmla="*/ 7 w 95"/>
                  <a:gd name="T9" fmla="*/ 2 h 671"/>
                  <a:gd name="T10" fmla="*/ 0 w 95"/>
                  <a:gd name="T11" fmla="*/ 8 h 671"/>
                  <a:gd name="T12" fmla="*/ 42 w 95"/>
                  <a:gd name="T13" fmla="*/ 11 h 671"/>
                  <a:gd name="T14" fmla="*/ 47 w 95"/>
                  <a:gd name="T15" fmla="*/ 10 h 671"/>
                  <a:gd name="T16" fmla="*/ 34 w 95"/>
                  <a:gd name="T17" fmla="*/ 9 h 671"/>
                  <a:gd name="T18" fmla="*/ 28 w 95"/>
                  <a:gd name="T19" fmla="*/ 10 h 671"/>
                  <a:gd name="T20" fmla="*/ 42 w 95"/>
                  <a:gd name="T21" fmla="*/ 11 h 671"/>
                  <a:gd name="T22" fmla="*/ 89 w 95"/>
                  <a:gd name="T23" fmla="*/ 647 h 671"/>
                  <a:gd name="T24" fmla="*/ 83 w 95"/>
                  <a:gd name="T25" fmla="*/ 617 h 671"/>
                  <a:gd name="T26" fmla="*/ 63 w 95"/>
                  <a:gd name="T27" fmla="*/ 89 h 671"/>
                  <a:gd name="T28" fmla="*/ 85 w 95"/>
                  <a:gd name="T29" fmla="*/ 40 h 671"/>
                  <a:gd name="T30" fmla="*/ 85 w 95"/>
                  <a:gd name="T31" fmla="*/ 7 h 671"/>
                  <a:gd name="T32" fmla="*/ 76 w 95"/>
                  <a:gd name="T33" fmla="*/ 4 h 671"/>
                  <a:gd name="T34" fmla="*/ 70 w 95"/>
                  <a:gd name="T35" fmla="*/ 9 h 671"/>
                  <a:gd name="T36" fmla="*/ 75 w 95"/>
                  <a:gd name="T37" fmla="*/ 44 h 671"/>
                  <a:gd name="T38" fmla="*/ 47 w 95"/>
                  <a:gd name="T39" fmla="*/ 89 h 671"/>
                  <a:gd name="T40" fmla="*/ 67 w 95"/>
                  <a:gd name="T41" fmla="*/ 617 h 671"/>
                  <a:gd name="T42" fmla="*/ 78 w 95"/>
                  <a:gd name="T43" fmla="*/ 644 h 671"/>
                  <a:gd name="T44" fmla="*/ 77 w 95"/>
                  <a:gd name="T45" fmla="*/ 663 h 671"/>
                  <a:gd name="T46" fmla="*/ 76 w 95"/>
                  <a:gd name="T47" fmla="*/ 664 h 671"/>
                  <a:gd name="T48" fmla="*/ 87 w 95"/>
                  <a:gd name="T49" fmla="*/ 671 h 671"/>
                  <a:gd name="T50" fmla="*/ 93 w 95"/>
                  <a:gd name="T51" fmla="*/ 663 h 671"/>
                  <a:gd name="T52" fmla="*/ 89 w 95"/>
                  <a:gd name="T53" fmla="*/ 647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0" y="8"/>
                    </a:moveTo>
                    <a:cubicBezTo>
                      <a:pt x="1" y="9"/>
                      <a:pt x="2" y="10"/>
                      <a:pt x="3" y="10"/>
                    </a:cubicBezTo>
                    <a:cubicBezTo>
                      <a:pt x="6" y="12"/>
                      <a:pt x="12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7"/>
                      <a:pt x="11" y="2"/>
                      <a:pt x="7" y="2"/>
                    </a:cubicBezTo>
                    <a:cubicBezTo>
                      <a:pt x="3" y="1"/>
                      <a:pt x="3" y="5"/>
                      <a:pt x="0" y="8"/>
                    </a:cubicBezTo>
                    <a:close/>
                    <a:moveTo>
                      <a:pt x="42" y="11"/>
                    </a:moveTo>
                    <a:cubicBezTo>
                      <a:pt x="44" y="10"/>
                      <a:pt x="45" y="10"/>
                      <a:pt x="47" y="10"/>
                    </a:cubicBezTo>
                    <a:cubicBezTo>
                      <a:pt x="41" y="10"/>
                      <a:pt x="37" y="9"/>
                      <a:pt x="34" y="9"/>
                    </a:cubicBezTo>
                    <a:cubicBezTo>
                      <a:pt x="32" y="9"/>
                      <a:pt x="30" y="10"/>
                      <a:pt x="28" y="10"/>
                    </a:cubicBezTo>
                    <a:cubicBezTo>
                      <a:pt x="32" y="10"/>
                      <a:pt x="37" y="11"/>
                      <a:pt x="42" y="11"/>
                    </a:cubicBezTo>
                    <a:close/>
                    <a:moveTo>
                      <a:pt x="89" y="647"/>
                    </a:moveTo>
                    <a:cubicBezTo>
                      <a:pt x="85" y="640"/>
                      <a:pt x="83" y="624"/>
                      <a:pt x="83" y="617"/>
                    </a:cubicBezTo>
                    <a:cubicBezTo>
                      <a:pt x="83" y="611"/>
                      <a:pt x="38" y="204"/>
                      <a:pt x="63" y="89"/>
                    </a:cubicBezTo>
                    <a:cubicBezTo>
                      <a:pt x="69" y="64"/>
                      <a:pt x="84" y="56"/>
                      <a:pt x="85" y="40"/>
                    </a:cubicBezTo>
                    <a:cubicBezTo>
                      <a:pt x="85" y="24"/>
                      <a:pt x="89" y="11"/>
                      <a:pt x="85" y="7"/>
                    </a:cubicBezTo>
                    <a:cubicBezTo>
                      <a:pt x="81" y="2"/>
                      <a:pt x="80" y="0"/>
                      <a:pt x="76" y="4"/>
                    </a:cubicBezTo>
                    <a:cubicBezTo>
                      <a:pt x="74" y="6"/>
                      <a:pt x="72" y="8"/>
                      <a:pt x="70" y="9"/>
                    </a:cubicBezTo>
                    <a:cubicBezTo>
                      <a:pt x="90" y="6"/>
                      <a:pt x="75" y="30"/>
                      <a:pt x="75" y="44"/>
                    </a:cubicBezTo>
                    <a:cubicBezTo>
                      <a:pt x="74" y="60"/>
                      <a:pt x="52" y="64"/>
                      <a:pt x="47" y="89"/>
                    </a:cubicBezTo>
                    <a:cubicBezTo>
                      <a:pt x="22" y="204"/>
                      <a:pt x="67" y="611"/>
                      <a:pt x="67" y="617"/>
                    </a:cubicBezTo>
                    <a:cubicBezTo>
                      <a:pt x="67" y="624"/>
                      <a:pt x="73" y="637"/>
                      <a:pt x="78" y="644"/>
                    </a:cubicBezTo>
                    <a:cubicBezTo>
                      <a:pt x="82" y="651"/>
                      <a:pt x="84" y="660"/>
                      <a:pt x="77" y="663"/>
                    </a:cubicBezTo>
                    <a:cubicBezTo>
                      <a:pt x="76" y="664"/>
                      <a:pt x="76" y="664"/>
                      <a:pt x="76" y="664"/>
                    </a:cubicBezTo>
                    <a:cubicBezTo>
                      <a:pt x="80" y="668"/>
                      <a:pt x="84" y="671"/>
                      <a:pt x="87" y="671"/>
                    </a:cubicBezTo>
                    <a:cubicBezTo>
                      <a:pt x="90" y="671"/>
                      <a:pt x="91" y="667"/>
                      <a:pt x="93" y="663"/>
                    </a:cubicBezTo>
                    <a:cubicBezTo>
                      <a:pt x="95" y="660"/>
                      <a:pt x="93" y="654"/>
                      <a:pt x="89" y="64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5" name="Freeform 99"/>
              <p:cNvSpPr>
                <a:spLocks/>
              </p:cNvSpPr>
              <p:nvPr/>
            </p:nvSpPr>
            <p:spPr bwMode="auto">
              <a:xfrm>
                <a:off x="1572063" y="4017476"/>
                <a:ext cx="217488" cy="1076325"/>
              </a:xfrm>
              <a:custGeom>
                <a:avLst/>
                <a:gdLst>
                  <a:gd name="T0" fmla="*/ 46 w 135"/>
                  <a:gd name="T1" fmla="*/ 0 h 672"/>
                  <a:gd name="T2" fmla="*/ 36 w 135"/>
                  <a:gd name="T3" fmla="*/ 8 h 672"/>
                  <a:gd name="T4" fmla="*/ 3 w 135"/>
                  <a:gd name="T5" fmla="*/ 10 h 672"/>
                  <a:gd name="T6" fmla="*/ 0 w 135"/>
                  <a:gd name="T7" fmla="*/ 18 h 672"/>
                  <a:gd name="T8" fmla="*/ 7 w 135"/>
                  <a:gd name="T9" fmla="*/ 48 h 672"/>
                  <a:gd name="T10" fmla="*/ 29 w 135"/>
                  <a:gd name="T11" fmla="*/ 98 h 672"/>
                  <a:gd name="T12" fmla="*/ 58 w 135"/>
                  <a:gd name="T13" fmla="*/ 582 h 672"/>
                  <a:gd name="T14" fmla="*/ 51 w 135"/>
                  <a:gd name="T15" fmla="*/ 633 h 672"/>
                  <a:gd name="T16" fmla="*/ 50 w 135"/>
                  <a:gd name="T17" fmla="*/ 643 h 672"/>
                  <a:gd name="T18" fmla="*/ 76 w 135"/>
                  <a:gd name="T19" fmla="*/ 652 h 672"/>
                  <a:gd name="T20" fmla="*/ 100 w 135"/>
                  <a:gd name="T21" fmla="*/ 649 h 672"/>
                  <a:gd name="T22" fmla="*/ 127 w 135"/>
                  <a:gd name="T23" fmla="*/ 672 h 672"/>
                  <a:gd name="T24" fmla="*/ 134 w 135"/>
                  <a:gd name="T25" fmla="*/ 664 h 672"/>
                  <a:gd name="T26" fmla="*/ 126 w 135"/>
                  <a:gd name="T27" fmla="*/ 632 h 672"/>
                  <a:gd name="T28" fmla="*/ 97 w 135"/>
                  <a:gd name="T29" fmla="*/ 199 h 672"/>
                  <a:gd name="T30" fmla="*/ 126 w 135"/>
                  <a:gd name="T31" fmla="*/ 40 h 672"/>
                  <a:gd name="T32" fmla="*/ 123 w 135"/>
                  <a:gd name="T33" fmla="*/ 2 h 672"/>
                  <a:gd name="T34" fmla="*/ 117 w 135"/>
                  <a:gd name="T35" fmla="*/ 1 h 672"/>
                  <a:gd name="T36" fmla="*/ 98 w 135"/>
                  <a:gd name="T37" fmla="*/ 9 h 672"/>
                  <a:gd name="T38" fmla="*/ 62 w 135"/>
                  <a:gd name="T39" fmla="*/ 9 h 672"/>
                  <a:gd name="T40" fmla="*/ 47 w 135"/>
                  <a:gd name="T41" fmla="*/ 0 h 672"/>
                  <a:gd name="T42" fmla="*/ 53 w 135"/>
                  <a:gd name="T43" fmla="*/ 7 h 672"/>
                  <a:gd name="T44" fmla="*/ 74 w 135"/>
                  <a:gd name="T45" fmla="*/ 11 h 672"/>
                  <a:gd name="T46" fmla="*/ 110 w 135"/>
                  <a:gd name="T47" fmla="*/ 10 h 672"/>
                  <a:gd name="T48" fmla="*/ 119 w 135"/>
                  <a:gd name="T49" fmla="*/ 3 h 672"/>
                  <a:gd name="T50" fmla="*/ 125 w 135"/>
                  <a:gd name="T51" fmla="*/ 14 h 672"/>
                  <a:gd name="T52" fmla="*/ 102 w 135"/>
                  <a:gd name="T53" fmla="*/ 89 h 672"/>
                  <a:gd name="T54" fmla="*/ 117 w 135"/>
                  <a:gd name="T55" fmla="*/ 573 h 672"/>
                  <a:gd name="T56" fmla="*/ 121 w 135"/>
                  <a:gd name="T57" fmla="*/ 617 h 672"/>
                  <a:gd name="T58" fmla="*/ 132 w 135"/>
                  <a:gd name="T59" fmla="*/ 660 h 672"/>
                  <a:gd name="T60" fmla="*/ 128 w 135"/>
                  <a:gd name="T61" fmla="*/ 669 h 672"/>
                  <a:gd name="T62" fmla="*/ 112 w 135"/>
                  <a:gd name="T63" fmla="*/ 658 h 672"/>
                  <a:gd name="T64" fmla="*/ 84 w 135"/>
                  <a:gd name="T65" fmla="*/ 645 h 672"/>
                  <a:gd name="T66" fmla="*/ 55 w 135"/>
                  <a:gd name="T67" fmla="*/ 643 h 672"/>
                  <a:gd name="T68" fmla="*/ 53 w 135"/>
                  <a:gd name="T69" fmla="*/ 638 h 672"/>
                  <a:gd name="T70" fmla="*/ 61 w 135"/>
                  <a:gd name="T71" fmla="*/ 582 h 672"/>
                  <a:gd name="T72" fmla="*/ 32 w 135"/>
                  <a:gd name="T73" fmla="*/ 98 h 672"/>
                  <a:gd name="T74" fmla="*/ 15 w 135"/>
                  <a:gd name="T75" fmla="*/ 54 h 672"/>
                  <a:gd name="T76" fmla="*/ 3 w 135"/>
                  <a:gd name="T77" fmla="*/ 27 h 672"/>
                  <a:gd name="T78" fmla="*/ 3 w 135"/>
                  <a:gd name="T79" fmla="*/ 14 h 672"/>
                  <a:gd name="T80" fmla="*/ 21 w 135"/>
                  <a:gd name="T81" fmla="*/ 11 h 672"/>
                  <a:gd name="T82" fmla="*/ 44 w 135"/>
                  <a:gd name="T83" fmla="*/ 5 h 672"/>
                  <a:gd name="T84" fmla="*/ 47 w 135"/>
                  <a:gd name="T85" fmla="*/ 3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672">
                    <a:moveTo>
                      <a:pt x="47" y="2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3" y="1"/>
                      <a:pt x="43" y="2"/>
                    </a:cubicBezTo>
                    <a:cubicBezTo>
                      <a:pt x="41" y="3"/>
                      <a:pt x="41" y="5"/>
                      <a:pt x="40" y="6"/>
                    </a:cubicBezTo>
                    <a:cubicBezTo>
                      <a:pt x="39" y="7"/>
                      <a:pt x="38" y="8"/>
                      <a:pt x="36" y="8"/>
                    </a:cubicBezTo>
                    <a:cubicBezTo>
                      <a:pt x="32" y="8"/>
                      <a:pt x="26" y="8"/>
                      <a:pt x="21" y="8"/>
                    </a:cubicBezTo>
                    <a:cubicBezTo>
                      <a:pt x="16" y="8"/>
                      <a:pt x="11" y="8"/>
                      <a:pt x="9" y="9"/>
                    </a:cubicBezTo>
                    <a:cubicBezTo>
                      <a:pt x="7" y="9"/>
                      <a:pt x="5" y="9"/>
                      <a:pt x="3" y="10"/>
                    </a:cubicBezTo>
                    <a:cubicBezTo>
                      <a:pt x="2" y="10"/>
                      <a:pt x="1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2"/>
                      <a:pt x="0" y="24"/>
                      <a:pt x="0" y="27"/>
                    </a:cubicBezTo>
                    <a:cubicBezTo>
                      <a:pt x="1" y="30"/>
                      <a:pt x="2" y="33"/>
                      <a:pt x="4" y="37"/>
                    </a:cubicBezTo>
                    <a:cubicBezTo>
                      <a:pt x="6" y="41"/>
                      <a:pt x="6" y="45"/>
                      <a:pt x="7" y="48"/>
                    </a:cubicBezTo>
                    <a:cubicBezTo>
                      <a:pt x="8" y="51"/>
                      <a:pt x="10" y="54"/>
                      <a:pt x="13" y="56"/>
                    </a:cubicBezTo>
                    <a:cubicBezTo>
                      <a:pt x="15" y="57"/>
                      <a:pt x="17" y="60"/>
                      <a:pt x="18" y="63"/>
                    </a:cubicBezTo>
                    <a:cubicBezTo>
                      <a:pt x="24" y="72"/>
                      <a:pt x="29" y="87"/>
                      <a:pt x="29" y="98"/>
                    </a:cubicBezTo>
                    <a:cubicBezTo>
                      <a:pt x="30" y="106"/>
                      <a:pt x="37" y="211"/>
                      <a:pt x="44" y="322"/>
                    </a:cubicBezTo>
                    <a:cubicBezTo>
                      <a:pt x="51" y="433"/>
                      <a:pt x="58" y="549"/>
                      <a:pt x="58" y="577"/>
                    </a:cubicBezTo>
                    <a:cubicBezTo>
                      <a:pt x="58" y="579"/>
                      <a:pt x="58" y="581"/>
                      <a:pt x="58" y="582"/>
                    </a:cubicBezTo>
                    <a:cubicBezTo>
                      <a:pt x="57" y="593"/>
                      <a:pt x="55" y="605"/>
                      <a:pt x="54" y="614"/>
                    </a:cubicBezTo>
                    <a:cubicBezTo>
                      <a:pt x="54" y="619"/>
                      <a:pt x="53" y="624"/>
                      <a:pt x="53" y="627"/>
                    </a:cubicBezTo>
                    <a:cubicBezTo>
                      <a:pt x="52" y="630"/>
                      <a:pt x="52" y="633"/>
                      <a:pt x="51" y="633"/>
                    </a:cubicBezTo>
                    <a:cubicBezTo>
                      <a:pt x="51" y="634"/>
                      <a:pt x="51" y="635"/>
                      <a:pt x="50" y="636"/>
                    </a:cubicBezTo>
                    <a:cubicBezTo>
                      <a:pt x="50" y="638"/>
                      <a:pt x="49" y="639"/>
                      <a:pt x="49" y="640"/>
                    </a:cubicBezTo>
                    <a:cubicBezTo>
                      <a:pt x="49" y="641"/>
                      <a:pt x="50" y="642"/>
                      <a:pt x="50" y="643"/>
                    </a:cubicBezTo>
                    <a:cubicBezTo>
                      <a:pt x="51" y="644"/>
                      <a:pt x="52" y="645"/>
                      <a:pt x="53" y="646"/>
                    </a:cubicBezTo>
                    <a:cubicBezTo>
                      <a:pt x="58" y="648"/>
                      <a:pt x="63" y="652"/>
                      <a:pt x="70" y="652"/>
                    </a:cubicBezTo>
                    <a:cubicBezTo>
                      <a:pt x="72" y="652"/>
                      <a:pt x="74" y="652"/>
                      <a:pt x="76" y="652"/>
                    </a:cubicBezTo>
                    <a:cubicBezTo>
                      <a:pt x="80" y="651"/>
                      <a:pt x="83" y="649"/>
                      <a:pt x="86" y="648"/>
                    </a:cubicBezTo>
                    <a:cubicBezTo>
                      <a:pt x="88" y="647"/>
                      <a:pt x="91" y="646"/>
                      <a:pt x="93" y="646"/>
                    </a:cubicBezTo>
                    <a:cubicBezTo>
                      <a:pt x="96" y="646"/>
                      <a:pt x="98" y="647"/>
                      <a:pt x="100" y="649"/>
                    </a:cubicBezTo>
                    <a:cubicBezTo>
                      <a:pt x="104" y="653"/>
                      <a:pt x="109" y="659"/>
                      <a:pt x="113" y="663"/>
                    </a:cubicBezTo>
                    <a:cubicBezTo>
                      <a:pt x="116" y="666"/>
                      <a:pt x="118" y="668"/>
                      <a:pt x="120" y="669"/>
                    </a:cubicBezTo>
                    <a:cubicBezTo>
                      <a:pt x="123" y="671"/>
                      <a:pt x="125" y="672"/>
                      <a:pt x="127" y="672"/>
                    </a:cubicBezTo>
                    <a:cubicBezTo>
                      <a:pt x="128" y="672"/>
                      <a:pt x="129" y="672"/>
                      <a:pt x="130" y="671"/>
                    </a:cubicBezTo>
                    <a:cubicBezTo>
                      <a:pt x="131" y="670"/>
                      <a:pt x="132" y="669"/>
                      <a:pt x="133" y="668"/>
                    </a:cubicBezTo>
                    <a:cubicBezTo>
                      <a:pt x="133" y="666"/>
                      <a:pt x="134" y="665"/>
                      <a:pt x="134" y="664"/>
                    </a:cubicBezTo>
                    <a:cubicBezTo>
                      <a:pt x="135" y="663"/>
                      <a:pt x="135" y="661"/>
                      <a:pt x="135" y="660"/>
                    </a:cubicBezTo>
                    <a:cubicBezTo>
                      <a:pt x="135" y="656"/>
                      <a:pt x="133" y="651"/>
                      <a:pt x="130" y="646"/>
                    </a:cubicBezTo>
                    <a:cubicBezTo>
                      <a:pt x="128" y="643"/>
                      <a:pt x="127" y="637"/>
                      <a:pt x="126" y="632"/>
                    </a:cubicBezTo>
                    <a:cubicBezTo>
                      <a:pt x="125" y="626"/>
                      <a:pt x="124" y="621"/>
                      <a:pt x="124" y="617"/>
                    </a:cubicBezTo>
                    <a:cubicBezTo>
                      <a:pt x="124" y="617"/>
                      <a:pt x="124" y="616"/>
                      <a:pt x="124" y="613"/>
                    </a:cubicBezTo>
                    <a:cubicBezTo>
                      <a:pt x="121" y="581"/>
                      <a:pt x="97" y="352"/>
                      <a:pt x="97" y="199"/>
                    </a:cubicBezTo>
                    <a:cubicBezTo>
                      <a:pt x="97" y="153"/>
                      <a:pt x="99" y="114"/>
                      <a:pt x="104" y="89"/>
                    </a:cubicBezTo>
                    <a:cubicBezTo>
                      <a:pt x="107" y="77"/>
                      <a:pt x="112" y="69"/>
                      <a:pt x="117" y="62"/>
                    </a:cubicBezTo>
                    <a:cubicBezTo>
                      <a:pt x="121" y="55"/>
                      <a:pt x="126" y="49"/>
                      <a:pt x="126" y="40"/>
                    </a:cubicBezTo>
                    <a:cubicBezTo>
                      <a:pt x="127" y="30"/>
                      <a:pt x="128" y="21"/>
                      <a:pt x="128" y="14"/>
                    </a:cubicBezTo>
                    <a:cubicBezTo>
                      <a:pt x="128" y="11"/>
                      <a:pt x="128" y="8"/>
                      <a:pt x="126" y="6"/>
                    </a:cubicBezTo>
                    <a:cubicBezTo>
                      <a:pt x="125" y="4"/>
                      <a:pt x="124" y="3"/>
                      <a:pt x="123" y="2"/>
                    </a:cubicBezTo>
                    <a:cubicBezTo>
                      <a:pt x="122" y="2"/>
                      <a:pt x="122" y="1"/>
                      <a:pt x="121" y="1"/>
                    </a:cubicBezTo>
                    <a:cubicBezTo>
                      <a:pt x="121" y="1"/>
                      <a:pt x="120" y="0"/>
                      <a:pt x="119" y="0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2"/>
                      <a:pt x="116" y="2"/>
                      <a:pt x="115" y="3"/>
                    </a:cubicBezTo>
                    <a:cubicBezTo>
                      <a:pt x="112" y="5"/>
                      <a:pt x="111" y="7"/>
                      <a:pt x="109" y="8"/>
                    </a:cubicBezTo>
                    <a:cubicBezTo>
                      <a:pt x="107" y="8"/>
                      <a:pt x="104" y="9"/>
                      <a:pt x="98" y="9"/>
                    </a:cubicBezTo>
                    <a:cubicBezTo>
                      <a:pt x="97" y="9"/>
                      <a:pt x="96" y="9"/>
                      <a:pt x="95" y="9"/>
                    </a:cubicBezTo>
                    <a:cubicBezTo>
                      <a:pt x="85" y="9"/>
                      <a:pt x="78" y="8"/>
                      <a:pt x="74" y="8"/>
                    </a:cubicBezTo>
                    <a:cubicBezTo>
                      <a:pt x="69" y="8"/>
                      <a:pt x="65" y="9"/>
                      <a:pt x="62" y="9"/>
                    </a:cubicBezTo>
                    <a:cubicBezTo>
                      <a:pt x="61" y="9"/>
                      <a:pt x="60" y="9"/>
                      <a:pt x="60" y="9"/>
                    </a:cubicBezTo>
                    <a:cubicBezTo>
                      <a:pt x="58" y="8"/>
                      <a:pt x="57" y="6"/>
                      <a:pt x="55" y="4"/>
                    </a:cubicBezTo>
                    <a:cubicBezTo>
                      <a:pt x="53" y="3"/>
                      <a:pt x="50" y="1"/>
                      <a:pt x="47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9" y="4"/>
                      <a:pt x="51" y="5"/>
                      <a:pt x="53" y="7"/>
                    </a:cubicBezTo>
                    <a:cubicBezTo>
                      <a:pt x="55" y="8"/>
                      <a:pt x="56" y="10"/>
                      <a:pt x="58" y="11"/>
                    </a:cubicBezTo>
                    <a:cubicBezTo>
                      <a:pt x="59" y="12"/>
                      <a:pt x="60" y="12"/>
                      <a:pt x="62" y="12"/>
                    </a:cubicBezTo>
                    <a:cubicBezTo>
                      <a:pt x="66" y="12"/>
                      <a:pt x="70" y="11"/>
                      <a:pt x="74" y="11"/>
                    </a:cubicBezTo>
                    <a:cubicBezTo>
                      <a:pt x="78" y="11"/>
                      <a:pt x="85" y="12"/>
                      <a:pt x="95" y="12"/>
                    </a:cubicBezTo>
                    <a:cubicBezTo>
                      <a:pt x="96" y="12"/>
                      <a:pt x="97" y="12"/>
                      <a:pt x="99" y="12"/>
                    </a:cubicBezTo>
                    <a:cubicBezTo>
                      <a:pt x="104" y="12"/>
                      <a:pt x="108" y="11"/>
                      <a:pt x="110" y="10"/>
                    </a:cubicBezTo>
                    <a:cubicBezTo>
                      <a:pt x="113" y="9"/>
                      <a:pt x="115" y="8"/>
                      <a:pt x="117" y="5"/>
                    </a:cubicBezTo>
                    <a:cubicBezTo>
                      <a:pt x="118" y="5"/>
                      <a:pt x="118" y="4"/>
                      <a:pt x="119" y="4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2" y="6"/>
                      <a:pt x="124" y="8"/>
                    </a:cubicBezTo>
                    <a:cubicBezTo>
                      <a:pt x="125" y="9"/>
                      <a:pt x="126" y="11"/>
                      <a:pt x="125" y="14"/>
                    </a:cubicBezTo>
                    <a:cubicBezTo>
                      <a:pt x="126" y="20"/>
                      <a:pt x="124" y="29"/>
                      <a:pt x="123" y="40"/>
                    </a:cubicBezTo>
                    <a:cubicBezTo>
                      <a:pt x="123" y="48"/>
                      <a:pt x="119" y="53"/>
                      <a:pt x="114" y="60"/>
                    </a:cubicBezTo>
                    <a:cubicBezTo>
                      <a:pt x="110" y="67"/>
                      <a:pt x="104" y="76"/>
                      <a:pt x="102" y="89"/>
                    </a:cubicBezTo>
                    <a:cubicBezTo>
                      <a:pt x="96" y="114"/>
                      <a:pt x="94" y="153"/>
                      <a:pt x="94" y="199"/>
                    </a:cubicBezTo>
                    <a:cubicBezTo>
                      <a:pt x="94" y="281"/>
                      <a:pt x="101" y="384"/>
                      <a:pt x="108" y="468"/>
                    </a:cubicBezTo>
                    <a:cubicBezTo>
                      <a:pt x="111" y="509"/>
                      <a:pt x="115" y="546"/>
                      <a:pt x="117" y="573"/>
                    </a:cubicBezTo>
                    <a:cubicBezTo>
                      <a:pt x="118" y="586"/>
                      <a:pt x="120" y="597"/>
                      <a:pt x="120" y="605"/>
                    </a:cubicBezTo>
                    <a:cubicBezTo>
                      <a:pt x="121" y="609"/>
                      <a:pt x="121" y="612"/>
                      <a:pt x="121" y="614"/>
                    </a:cubicBezTo>
                    <a:cubicBezTo>
                      <a:pt x="121" y="616"/>
                      <a:pt x="121" y="617"/>
                      <a:pt x="121" y="617"/>
                    </a:cubicBezTo>
                    <a:cubicBezTo>
                      <a:pt x="121" y="621"/>
                      <a:pt x="122" y="626"/>
                      <a:pt x="123" y="632"/>
                    </a:cubicBezTo>
                    <a:cubicBezTo>
                      <a:pt x="124" y="638"/>
                      <a:pt x="125" y="644"/>
                      <a:pt x="128" y="648"/>
                    </a:cubicBezTo>
                    <a:cubicBezTo>
                      <a:pt x="131" y="653"/>
                      <a:pt x="132" y="657"/>
                      <a:pt x="132" y="660"/>
                    </a:cubicBezTo>
                    <a:cubicBezTo>
                      <a:pt x="132" y="661"/>
                      <a:pt x="132" y="662"/>
                      <a:pt x="132" y="662"/>
                    </a:cubicBezTo>
                    <a:cubicBezTo>
                      <a:pt x="131" y="664"/>
                      <a:pt x="130" y="666"/>
                      <a:pt x="129" y="667"/>
                    </a:cubicBezTo>
                    <a:cubicBezTo>
                      <a:pt x="129" y="668"/>
                      <a:pt x="129" y="668"/>
                      <a:pt x="128" y="669"/>
                    </a:cubicBezTo>
                    <a:cubicBezTo>
                      <a:pt x="128" y="669"/>
                      <a:pt x="128" y="669"/>
                      <a:pt x="127" y="669"/>
                    </a:cubicBezTo>
                    <a:cubicBezTo>
                      <a:pt x="126" y="669"/>
                      <a:pt x="124" y="668"/>
                      <a:pt x="122" y="667"/>
                    </a:cubicBezTo>
                    <a:cubicBezTo>
                      <a:pt x="119" y="665"/>
                      <a:pt x="116" y="661"/>
                      <a:pt x="112" y="658"/>
                    </a:cubicBezTo>
                    <a:cubicBezTo>
                      <a:pt x="109" y="654"/>
                      <a:pt x="105" y="650"/>
                      <a:pt x="102" y="647"/>
                    </a:cubicBezTo>
                    <a:cubicBezTo>
                      <a:pt x="99" y="644"/>
                      <a:pt x="96" y="643"/>
                      <a:pt x="93" y="643"/>
                    </a:cubicBezTo>
                    <a:cubicBezTo>
                      <a:pt x="90" y="643"/>
                      <a:pt x="87" y="644"/>
                      <a:pt x="84" y="645"/>
                    </a:cubicBezTo>
                    <a:cubicBezTo>
                      <a:pt x="81" y="646"/>
                      <a:pt x="78" y="648"/>
                      <a:pt x="75" y="649"/>
                    </a:cubicBezTo>
                    <a:cubicBezTo>
                      <a:pt x="73" y="649"/>
                      <a:pt x="72" y="649"/>
                      <a:pt x="70" y="649"/>
                    </a:cubicBezTo>
                    <a:cubicBezTo>
                      <a:pt x="64" y="649"/>
                      <a:pt x="60" y="646"/>
                      <a:pt x="55" y="643"/>
                    </a:cubicBezTo>
                    <a:cubicBezTo>
                      <a:pt x="54" y="642"/>
                      <a:pt x="53" y="642"/>
                      <a:pt x="53" y="641"/>
                    </a:cubicBezTo>
                    <a:cubicBezTo>
                      <a:pt x="52" y="641"/>
                      <a:pt x="52" y="641"/>
                      <a:pt x="52" y="640"/>
                    </a:cubicBezTo>
                    <a:cubicBezTo>
                      <a:pt x="52" y="640"/>
                      <a:pt x="52" y="639"/>
                      <a:pt x="53" y="638"/>
                    </a:cubicBezTo>
                    <a:cubicBezTo>
                      <a:pt x="53" y="637"/>
                      <a:pt x="54" y="636"/>
                      <a:pt x="54" y="634"/>
                    </a:cubicBezTo>
                    <a:cubicBezTo>
                      <a:pt x="55" y="633"/>
                      <a:pt x="55" y="631"/>
                      <a:pt x="56" y="627"/>
                    </a:cubicBezTo>
                    <a:cubicBezTo>
                      <a:pt x="57" y="617"/>
                      <a:pt x="59" y="598"/>
                      <a:pt x="61" y="582"/>
                    </a:cubicBezTo>
                    <a:cubicBezTo>
                      <a:pt x="61" y="581"/>
                      <a:pt x="61" y="579"/>
                      <a:pt x="61" y="577"/>
                    </a:cubicBezTo>
                    <a:cubicBezTo>
                      <a:pt x="61" y="549"/>
                      <a:pt x="54" y="433"/>
                      <a:pt x="47" y="322"/>
                    </a:cubicBezTo>
                    <a:cubicBezTo>
                      <a:pt x="40" y="211"/>
                      <a:pt x="33" y="105"/>
                      <a:pt x="32" y="98"/>
                    </a:cubicBezTo>
                    <a:cubicBezTo>
                      <a:pt x="32" y="90"/>
                      <a:pt x="29" y="81"/>
                      <a:pt x="26" y="72"/>
                    </a:cubicBezTo>
                    <a:cubicBezTo>
                      <a:pt x="25" y="68"/>
                      <a:pt x="23" y="64"/>
                      <a:pt x="21" y="61"/>
                    </a:cubicBezTo>
                    <a:cubicBezTo>
                      <a:pt x="19" y="58"/>
                      <a:pt x="17" y="55"/>
                      <a:pt x="15" y="54"/>
                    </a:cubicBezTo>
                    <a:cubicBezTo>
                      <a:pt x="12" y="52"/>
                      <a:pt x="11" y="50"/>
                      <a:pt x="10" y="47"/>
                    </a:cubicBezTo>
                    <a:cubicBezTo>
                      <a:pt x="9" y="44"/>
                      <a:pt x="9" y="41"/>
                      <a:pt x="6" y="36"/>
                    </a:cubicBezTo>
                    <a:cubicBezTo>
                      <a:pt x="4" y="31"/>
                      <a:pt x="4" y="29"/>
                      <a:pt x="3" y="27"/>
                    </a:cubicBezTo>
                    <a:cubicBezTo>
                      <a:pt x="3" y="24"/>
                      <a:pt x="3" y="22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5"/>
                      <a:pt x="3" y="14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6" y="12"/>
                      <a:pt x="8" y="12"/>
                      <a:pt x="9" y="12"/>
                    </a:cubicBezTo>
                    <a:cubicBezTo>
                      <a:pt x="11" y="11"/>
                      <a:pt x="16" y="11"/>
                      <a:pt x="21" y="11"/>
                    </a:cubicBezTo>
                    <a:cubicBezTo>
                      <a:pt x="26" y="11"/>
                      <a:pt x="32" y="11"/>
                      <a:pt x="36" y="11"/>
                    </a:cubicBezTo>
                    <a:cubicBezTo>
                      <a:pt x="38" y="11"/>
                      <a:pt x="39" y="10"/>
                      <a:pt x="41" y="10"/>
                    </a:cubicBezTo>
                    <a:cubicBezTo>
                      <a:pt x="42" y="8"/>
                      <a:pt x="43" y="6"/>
                      <a:pt x="44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6" name="Freeform 100"/>
              <p:cNvSpPr>
                <a:spLocks/>
              </p:cNvSpPr>
              <p:nvPr/>
            </p:nvSpPr>
            <p:spPr bwMode="auto">
              <a:xfrm>
                <a:off x="1626038" y="4093676"/>
                <a:ext cx="31750" cy="77788"/>
              </a:xfrm>
              <a:custGeom>
                <a:avLst/>
                <a:gdLst>
                  <a:gd name="T0" fmla="*/ 1 w 20"/>
                  <a:gd name="T1" fmla="*/ 1 h 48"/>
                  <a:gd name="T2" fmla="*/ 8 w 20"/>
                  <a:gd name="T3" fmla="*/ 25 h 48"/>
                  <a:gd name="T4" fmla="*/ 15 w 20"/>
                  <a:gd name="T5" fmla="*/ 35 h 48"/>
                  <a:gd name="T6" fmla="*/ 18 w 20"/>
                  <a:gd name="T7" fmla="*/ 47 h 48"/>
                  <a:gd name="T8" fmla="*/ 19 w 20"/>
                  <a:gd name="T9" fmla="*/ 48 h 48"/>
                  <a:gd name="T10" fmla="*/ 20 w 20"/>
                  <a:gd name="T11" fmla="*/ 46 h 48"/>
                  <a:gd name="T12" fmla="*/ 16 w 20"/>
                  <a:gd name="T13" fmla="*/ 34 h 48"/>
                  <a:gd name="T14" fmla="*/ 10 w 20"/>
                  <a:gd name="T15" fmla="*/ 24 h 48"/>
                  <a:gd name="T16" fmla="*/ 3 w 20"/>
                  <a:gd name="T17" fmla="*/ 1 h 48"/>
                  <a:gd name="T18" fmla="*/ 1 w 20"/>
                  <a:gd name="T19" fmla="*/ 0 h 48"/>
                  <a:gd name="T20" fmla="*/ 1 w 20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1" y="1"/>
                    </a:moveTo>
                    <a:cubicBezTo>
                      <a:pt x="3" y="9"/>
                      <a:pt x="5" y="17"/>
                      <a:pt x="8" y="25"/>
                    </a:cubicBezTo>
                    <a:cubicBezTo>
                      <a:pt x="10" y="29"/>
                      <a:pt x="13" y="32"/>
                      <a:pt x="15" y="35"/>
                    </a:cubicBezTo>
                    <a:cubicBezTo>
                      <a:pt x="17" y="39"/>
                      <a:pt x="17" y="42"/>
                      <a:pt x="18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7"/>
                      <a:pt x="20" y="47"/>
                      <a:pt x="20" y="46"/>
                    </a:cubicBezTo>
                    <a:cubicBezTo>
                      <a:pt x="19" y="42"/>
                      <a:pt x="19" y="38"/>
                      <a:pt x="16" y="34"/>
                    </a:cubicBezTo>
                    <a:cubicBezTo>
                      <a:pt x="14" y="30"/>
                      <a:pt x="12" y="27"/>
                      <a:pt x="10" y="24"/>
                    </a:cubicBezTo>
                    <a:cubicBezTo>
                      <a:pt x="6" y="17"/>
                      <a:pt x="5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7" name="Freeform 101"/>
              <p:cNvSpPr>
                <a:spLocks/>
              </p:cNvSpPr>
              <p:nvPr/>
            </p:nvSpPr>
            <p:spPr bwMode="auto">
              <a:xfrm>
                <a:off x="1672076" y="4061926"/>
                <a:ext cx="12700" cy="90488"/>
              </a:xfrm>
              <a:custGeom>
                <a:avLst/>
                <a:gdLst>
                  <a:gd name="T0" fmla="*/ 1 w 8"/>
                  <a:gd name="T1" fmla="*/ 1 h 56"/>
                  <a:gd name="T2" fmla="*/ 1 w 8"/>
                  <a:gd name="T3" fmla="*/ 1 h 56"/>
                  <a:gd name="T4" fmla="*/ 0 w 8"/>
                  <a:gd name="T5" fmla="*/ 8 h 56"/>
                  <a:gd name="T6" fmla="*/ 0 w 8"/>
                  <a:gd name="T7" fmla="*/ 11 h 56"/>
                  <a:gd name="T8" fmla="*/ 3 w 8"/>
                  <a:gd name="T9" fmla="*/ 15 h 56"/>
                  <a:gd name="T10" fmla="*/ 5 w 8"/>
                  <a:gd name="T11" fmla="*/ 18 h 56"/>
                  <a:gd name="T12" fmla="*/ 6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8 w 8"/>
                  <a:gd name="T25" fmla="*/ 26 h 56"/>
                  <a:gd name="T26" fmla="*/ 7 w 8"/>
                  <a:gd name="T27" fmla="*/ 18 h 56"/>
                  <a:gd name="T28" fmla="*/ 4 w 8"/>
                  <a:gd name="T29" fmla="*/ 14 h 56"/>
                  <a:gd name="T30" fmla="*/ 2 w 8"/>
                  <a:gd name="T31" fmla="*/ 10 h 56"/>
                  <a:gd name="T32" fmla="*/ 2 w 8"/>
                  <a:gd name="T33" fmla="*/ 8 h 56"/>
                  <a:gd name="T34" fmla="*/ 3 w 8"/>
                  <a:gd name="T35" fmla="*/ 1 h 56"/>
                  <a:gd name="T36" fmla="*/ 3 w 8"/>
                  <a:gd name="T37" fmla="*/ 1 h 56"/>
                  <a:gd name="T38" fmla="*/ 2 w 8"/>
                  <a:gd name="T39" fmla="*/ 0 h 56"/>
                  <a:gd name="T40" fmla="*/ 1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21"/>
                      <a:pt x="6" y="23"/>
                      <a:pt x="6" y="26"/>
                    </a:cubicBezTo>
                    <a:cubicBezTo>
                      <a:pt x="6" y="35"/>
                      <a:pt x="3" y="44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5"/>
                      <a:pt x="8" y="35"/>
                      <a:pt x="8" y="26"/>
                    </a:cubicBezTo>
                    <a:cubicBezTo>
                      <a:pt x="8" y="23"/>
                      <a:pt x="7" y="21"/>
                      <a:pt x="7" y="18"/>
                    </a:cubicBezTo>
                    <a:cubicBezTo>
                      <a:pt x="6" y="16"/>
                      <a:pt x="5" y="15"/>
                      <a:pt x="4" y="14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6"/>
                      <a:pt x="3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8" name="Freeform 102"/>
              <p:cNvSpPr>
                <a:spLocks/>
              </p:cNvSpPr>
              <p:nvPr/>
            </p:nvSpPr>
            <p:spPr bwMode="auto">
              <a:xfrm>
                <a:off x="1687951" y="4082563"/>
                <a:ext cx="60325" cy="9525"/>
              </a:xfrm>
              <a:custGeom>
                <a:avLst/>
                <a:gdLst>
                  <a:gd name="T0" fmla="*/ 0 w 38"/>
                  <a:gd name="T1" fmla="*/ 1 h 6"/>
                  <a:gd name="T2" fmla="*/ 0 w 38"/>
                  <a:gd name="T3" fmla="*/ 2 h 6"/>
                  <a:gd name="T4" fmla="*/ 2 w 38"/>
                  <a:gd name="T5" fmla="*/ 5 h 6"/>
                  <a:gd name="T6" fmla="*/ 5 w 38"/>
                  <a:gd name="T7" fmla="*/ 6 h 6"/>
                  <a:gd name="T8" fmla="*/ 11 w 38"/>
                  <a:gd name="T9" fmla="*/ 5 h 6"/>
                  <a:gd name="T10" fmla="*/ 15 w 38"/>
                  <a:gd name="T11" fmla="*/ 4 h 6"/>
                  <a:gd name="T12" fmla="*/ 24 w 38"/>
                  <a:gd name="T13" fmla="*/ 2 h 6"/>
                  <a:gd name="T14" fmla="*/ 25 w 38"/>
                  <a:gd name="T15" fmla="*/ 2 h 6"/>
                  <a:gd name="T16" fmla="*/ 29 w 38"/>
                  <a:gd name="T17" fmla="*/ 3 h 6"/>
                  <a:gd name="T18" fmla="*/ 34 w 38"/>
                  <a:gd name="T19" fmla="*/ 4 h 6"/>
                  <a:gd name="T20" fmla="*/ 37 w 38"/>
                  <a:gd name="T21" fmla="*/ 4 h 6"/>
                  <a:gd name="T22" fmla="*/ 38 w 38"/>
                  <a:gd name="T23" fmla="*/ 2 h 6"/>
                  <a:gd name="T24" fmla="*/ 37 w 38"/>
                  <a:gd name="T25" fmla="*/ 2 h 6"/>
                  <a:gd name="T26" fmla="*/ 34 w 38"/>
                  <a:gd name="T27" fmla="*/ 2 h 6"/>
                  <a:gd name="T28" fmla="*/ 30 w 38"/>
                  <a:gd name="T29" fmla="*/ 1 h 6"/>
                  <a:gd name="T30" fmla="*/ 25 w 38"/>
                  <a:gd name="T31" fmla="*/ 0 h 6"/>
                  <a:gd name="T32" fmla="*/ 24 w 38"/>
                  <a:gd name="T33" fmla="*/ 0 h 6"/>
                  <a:gd name="T34" fmla="*/ 15 w 38"/>
                  <a:gd name="T35" fmla="*/ 2 h 6"/>
                  <a:gd name="T36" fmla="*/ 10 w 38"/>
                  <a:gd name="T37" fmla="*/ 3 h 6"/>
                  <a:gd name="T38" fmla="*/ 5 w 38"/>
                  <a:gd name="T39" fmla="*/ 4 h 6"/>
                  <a:gd name="T40" fmla="*/ 3 w 38"/>
                  <a:gd name="T41" fmla="*/ 3 h 6"/>
                  <a:gd name="T42" fmla="*/ 2 w 38"/>
                  <a:gd name="T43" fmla="*/ 2 h 6"/>
                  <a:gd name="T44" fmla="*/ 2 w 38"/>
                  <a:gd name="T45" fmla="*/ 1 h 6"/>
                  <a:gd name="T46" fmla="*/ 1 w 38"/>
                  <a:gd name="T47" fmla="*/ 0 h 6"/>
                  <a:gd name="T48" fmla="*/ 0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3" y="4"/>
                      <a:pt x="15" y="4"/>
                      <a:pt x="15" y="4"/>
                    </a:cubicBezTo>
                    <a:cubicBezTo>
                      <a:pt x="18" y="3"/>
                      <a:pt x="22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2"/>
                      <a:pt x="28" y="3"/>
                      <a:pt x="29" y="3"/>
                    </a:cubicBezTo>
                    <a:cubicBezTo>
                      <a:pt x="31" y="3"/>
                      <a:pt x="32" y="4"/>
                      <a:pt x="34" y="4"/>
                    </a:cubicBezTo>
                    <a:cubicBezTo>
                      <a:pt x="35" y="4"/>
                      <a:pt x="36" y="4"/>
                      <a:pt x="37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7" y="1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29" y="1"/>
                      <a:pt x="27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8" y="1"/>
                      <a:pt x="15" y="2"/>
                    </a:cubicBezTo>
                    <a:cubicBezTo>
                      <a:pt x="14" y="2"/>
                      <a:pt x="12" y="2"/>
                      <a:pt x="10" y="3"/>
                    </a:cubicBezTo>
                    <a:cubicBezTo>
                      <a:pt x="9" y="3"/>
                      <a:pt x="6" y="4"/>
                      <a:pt x="5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49" name="Freeform 103"/>
              <p:cNvSpPr>
                <a:spLocks/>
              </p:cNvSpPr>
              <p:nvPr/>
            </p:nvSpPr>
            <p:spPr bwMode="auto">
              <a:xfrm>
                <a:off x="1568888" y="4138126"/>
                <a:ext cx="23813" cy="7938"/>
              </a:xfrm>
              <a:custGeom>
                <a:avLst/>
                <a:gdLst>
                  <a:gd name="T0" fmla="*/ 1 w 15"/>
                  <a:gd name="T1" fmla="*/ 2 h 5"/>
                  <a:gd name="T2" fmla="*/ 12 w 15"/>
                  <a:gd name="T3" fmla="*/ 5 h 5"/>
                  <a:gd name="T4" fmla="*/ 14 w 15"/>
                  <a:gd name="T5" fmla="*/ 5 h 5"/>
                  <a:gd name="T6" fmla="*/ 15 w 15"/>
                  <a:gd name="T7" fmla="*/ 4 h 5"/>
                  <a:gd name="T8" fmla="*/ 14 w 15"/>
                  <a:gd name="T9" fmla="*/ 3 h 5"/>
                  <a:gd name="T10" fmla="*/ 12 w 15"/>
                  <a:gd name="T11" fmla="*/ 3 h 5"/>
                  <a:gd name="T12" fmla="*/ 5 w 15"/>
                  <a:gd name="T13" fmla="*/ 2 h 5"/>
                  <a:gd name="T14" fmla="*/ 2 w 15"/>
                  <a:gd name="T15" fmla="*/ 1 h 5"/>
                  <a:gd name="T16" fmla="*/ 1 w 15"/>
                  <a:gd name="T17" fmla="*/ 0 h 5"/>
                  <a:gd name="T18" fmla="*/ 0 w 15"/>
                  <a:gd name="T19" fmla="*/ 1 h 5"/>
                  <a:gd name="T20" fmla="*/ 1 w 1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" y="2"/>
                    </a:moveTo>
                    <a:cubicBezTo>
                      <a:pt x="1" y="2"/>
                      <a:pt x="7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0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1" name="Freeform 145"/>
              <p:cNvSpPr>
                <a:spLocks/>
              </p:cNvSpPr>
              <p:nvPr/>
            </p:nvSpPr>
            <p:spPr bwMode="auto">
              <a:xfrm>
                <a:off x="1591113" y="3903176"/>
                <a:ext cx="96838" cy="146050"/>
              </a:xfrm>
              <a:custGeom>
                <a:avLst/>
                <a:gdLst>
                  <a:gd name="T0" fmla="*/ 30 w 60"/>
                  <a:gd name="T1" fmla="*/ 2 h 91"/>
                  <a:gd name="T2" fmla="*/ 1 w 60"/>
                  <a:gd name="T3" fmla="*/ 23 h 91"/>
                  <a:gd name="T4" fmla="*/ 7 w 60"/>
                  <a:gd name="T5" fmla="*/ 57 h 91"/>
                  <a:gd name="T6" fmla="*/ 39 w 60"/>
                  <a:gd name="T7" fmla="*/ 89 h 91"/>
                  <a:gd name="T8" fmla="*/ 58 w 60"/>
                  <a:gd name="T9" fmla="*/ 53 h 91"/>
                  <a:gd name="T10" fmla="*/ 54 w 60"/>
                  <a:gd name="T11" fmla="*/ 11 h 91"/>
                  <a:gd name="T12" fmla="*/ 30 w 60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0" y="2"/>
                    </a:moveTo>
                    <a:cubicBezTo>
                      <a:pt x="18" y="5"/>
                      <a:pt x="2" y="14"/>
                      <a:pt x="1" y="23"/>
                    </a:cubicBezTo>
                    <a:cubicBezTo>
                      <a:pt x="0" y="33"/>
                      <a:pt x="1" y="45"/>
                      <a:pt x="7" y="57"/>
                    </a:cubicBezTo>
                    <a:cubicBezTo>
                      <a:pt x="13" y="69"/>
                      <a:pt x="23" y="91"/>
                      <a:pt x="39" y="89"/>
                    </a:cubicBezTo>
                    <a:cubicBezTo>
                      <a:pt x="54" y="88"/>
                      <a:pt x="57" y="79"/>
                      <a:pt x="58" y="53"/>
                    </a:cubicBezTo>
                    <a:cubicBezTo>
                      <a:pt x="59" y="27"/>
                      <a:pt x="60" y="19"/>
                      <a:pt x="54" y="11"/>
                    </a:cubicBezTo>
                    <a:cubicBezTo>
                      <a:pt x="51" y="7"/>
                      <a:pt x="41" y="0"/>
                      <a:pt x="3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2" name="Freeform 146"/>
              <p:cNvSpPr>
                <a:spLocks/>
              </p:cNvSpPr>
              <p:nvPr/>
            </p:nvSpPr>
            <p:spPr bwMode="auto">
              <a:xfrm>
                <a:off x="1641913" y="3904763"/>
                <a:ext cx="46038" cy="142875"/>
              </a:xfrm>
              <a:custGeom>
                <a:avLst/>
                <a:gdLst>
                  <a:gd name="T0" fmla="*/ 23 w 29"/>
                  <a:gd name="T1" fmla="*/ 10 h 89"/>
                  <a:gd name="T2" fmla="*/ 0 w 29"/>
                  <a:gd name="T3" fmla="*/ 1 h 89"/>
                  <a:gd name="T4" fmla="*/ 17 w 29"/>
                  <a:gd name="T5" fmla="*/ 10 h 89"/>
                  <a:gd name="T6" fmla="*/ 21 w 29"/>
                  <a:gd name="T7" fmla="*/ 52 h 89"/>
                  <a:gd name="T8" fmla="*/ 3 w 29"/>
                  <a:gd name="T9" fmla="*/ 88 h 89"/>
                  <a:gd name="T10" fmla="*/ 8 w 29"/>
                  <a:gd name="T11" fmla="*/ 88 h 89"/>
                  <a:gd name="T12" fmla="*/ 27 w 29"/>
                  <a:gd name="T13" fmla="*/ 52 h 89"/>
                  <a:gd name="T14" fmla="*/ 23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23" y="10"/>
                    </a:moveTo>
                    <a:cubicBezTo>
                      <a:pt x="20" y="6"/>
                      <a:pt x="11" y="0"/>
                      <a:pt x="0" y="1"/>
                    </a:cubicBezTo>
                    <a:cubicBezTo>
                      <a:pt x="8" y="2"/>
                      <a:pt x="14" y="7"/>
                      <a:pt x="17" y="10"/>
                    </a:cubicBezTo>
                    <a:cubicBezTo>
                      <a:pt x="23" y="18"/>
                      <a:pt x="21" y="26"/>
                      <a:pt x="21" y="52"/>
                    </a:cubicBezTo>
                    <a:cubicBezTo>
                      <a:pt x="20" y="76"/>
                      <a:pt x="17" y="86"/>
                      <a:pt x="3" y="88"/>
                    </a:cubicBezTo>
                    <a:cubicBezTo>
                      <a:pt x="4" y="88"/>
                      <a:pt x="6" y="89"/>
                      <a:pt x="8" y="88"/>
                    </a:cubicBezTo>
                    <a:cubicBezTo>
                      <a:pt x="23" y="87"/>
                      <a:pt x="26" y="78"/>
                      <a:pt x="27" y="52"/>
                    </a:cubicBezTo>
                    <a:cubicBezTo>
                      <a:pt x="28" y="26"/>
                      <a:pt x="29" y="18"/>
                      <a:pt x="23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3" name="Freeform 147"/>
              <p:cNvSpPr>
                <a:spLocks/>
              </p:cNvSpPr>
              <p:nvPr/>
            </p:nvSpPr>
            <p:spPr bwMode="auto">
              <a:xfrm>
                <a:off x="1589526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0 w 61"/>
                  <a:gd name="T3" fmla="*/ 1 h 91"/>
                  <a:gd name="T4" fmla="*/ 11 w 61"/>
                  <a:gd name="T5" fmla="*/ 9 h 91"/>
                  <a:gd name="T6" fmla="*/ 0 w 61"/>
                  <a:gd name="T7" fmla="*/ 23 h 91"/>
                  <a:gd name="T8" fmla="*/ 0 w 61"/>
                  <a:gd name="T9" fmla="*/ 29 h 91"/>
                  <a:gd name="T10" fmla="*/ 7 w 61"/>
                  <a:gd name="T11" fmla="*/ 58 h 91"/>
                  <a:gd name="T12" fmla="*/ 18 w 61"/>
                  <a:gd name="T13" fmla="*/ 79 h 91"/>
                  <a:gd name="T14" fmla="*/ 27 w 61"/>
                  <a:gd name="T15" fmla="*/ 87 h 91"/>
                  <a:gd name="T16" fmla="*/ 38 w 61"/>
                  <a:gd name="T17" fmla="*/ 91 h 91"/>
                  <a:gd name="T18" fmla="*/ 40 w 61"/>
                  <a:gd name="T19" fmla="*/ 91 h 91"/>
                  <a:gd name="T20" fmla="*/ 50 w 61"/>
                  <a:gd name="T21" fmla="*/ 88 h 91"/>
                  <a:gd name="T22" fmla="*/ 58 w 61"/>
                  <a:gd name="T23" fmla="*/ 76 h 91"/>
                  <a:gd name="T24" fmla="*/ 61 w 61"/>
                  <a:gd name="T25" fmla="*/ 53 h 91"/>
                  <a:gd name="T26" fmla="*/ 61 w 61"/>
                  <a:gd name="T27" fmla="*/ 29 h 91"/>
                  <a:gd name="T28" fmla="*/ 61 w 61"/>
                  <a:gd name="T29" fmla="*/ 18 h 91"/>
                  <a:gd name="T30" fmla="*/ 57 w 61"/>
                  <a:gd name="T31" fmla="*/ 10 h 91"/>
                  <a:gd name="T32" fmla="*/ 35 w 61"/>
                  <a:gd name="T33" fmla="*/ 0 h 91"/>
                  <a:gd name="T34" fmla="*/ 30 w 61"/>
                  <a:gd name="T35" fmla="*/ 1 h 91"/>
                  <a:gd name="T36" fmla="*/ 31 w 61"/>
                  <a:gd name="T37" fmla="*/ 2 h 91"/>
                  <a:gd name="T38" fmla="*/ 31 w 61"/>
                  <a:gd name="T39" fmla="*/ 4 h 91"/>
                  <a:gd name="T40" fmla="*/ 35 w 61"/>
                  <a:gd name="T41" fmla="*/ 3 h 91"/>
                  <a:gd name="T42" fmla="*/ 54 w 61"/>
                  <a:gd name="T43" fmla="*/ 12 h 91"/>
                  <a:gd name="T44" fmla="*/ 58 w 61"/>
                  <a:gd name="T45" fmla="*/ 19 h 91"/>
                  <a:gd name="T46" fmla="*/ 58 w 61"/>
                  <a:gd name="T47" fmla="*/ 29 h 91"/>
                  <a:gd name="T48" fmla="*/ 58 w 61"/>
                  <a:gd name="T49" fmla="*/ 53 h 91"/>
                  <a:gd name="T50" fmla="*/ 54 w 61"/>
                  <a:gd name="T51" fmla="*/ 79 h 91"/>
                  <a:gd name="T52" fmla="*/ 49 w 61"/>
                  <a:gd name="T53" fmla="*/ 85 h 91"/>
                  <a:gd name="T54" fmla="*/ 40 w 61"/>
                  <a:gd name="T55" fmla="*/ 88 h 91"/>
                  <a:gd name="T56" fmla="*/ 38 w 61"/>
                  <a:gd name="T57" fmla="*/ 88 h 91"/>
                  <a:gd name="T58" fmla="*/ 29 w 61"/>
                  <a:gd name="T59" fmla="*/ 85 h 91"/>
                  <a:gd name="T60" fmla="*/ 10 w 61"/>
                  <a:gd name="T61" fmla="*/ 57 h 91"/>
                  <a:gd name="T62" fmla="*/ 3 w 61"/>
                  <a:gd name="T63" fmla="*/ 29 h 91"/>
                  <a:gd name="T64" fmla="*/ 3 w 61"/>
                  <a:gd name="T65" fmla="*/ 24 h 91"/>
                  <a:gd name="T66" fmla="*/ 13 w 61"/>
                  <a:gd name="T67" fmla="*/ 11 h 91"/>
                  <a:gd name="T68" fmla="*/ 31 w 61"/>
                  <a:gd name="T69" fmla="*/ 4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4" y="2"/>
                      <a:pt x="17" y="5"/>
                      <a:pt x="11" y="9"/>
                    </a:cubicBezTo>
                    <a:cubicBezTo>
                      <a:pt x="6" y="13"/>
                      <a:pt x="1" y="18"/>
                      <a:pt x="0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8"/>
                      <a:pt x="2" y="48"/>
                      <a:pt x="7" y="58"/>
                    </a:cubicBezTo>
                    <a:cubicBezTo>
                      <a:pt x="10" y="64"/>
                      <a:pt x="13" y="72"/>
                      <a:pt x="18" y="79"/>
                    </a:cubicBezTo>
                    <a:cubicBezTo>
                      <a:pt x="21" y="82"/>
                      <a:pt x="24" y="85"/>
                      <a:pt x="27" y="87"/>
                    </a:cubicBezTo>
                    <a:cubicBezTo>
                      <a:pt x="30" y="90"/>
                      <a:pt x="34" y="91"/>
                      <a:pt x="38" y="91"/>
                    </a:cubicBezTo>
                    <a:cubicBezTo>
                      <a:pt x="39" y="91"/>
                      <a:pt x="39" y="91"/>
                      <a:pt x="40" y="91"/>
                    </a:cubicBezTo>
                    <a:cubicBezTo>
                      <a:pt x="44" y="90"/>
                      <a:pt x="47" y="89"/>
                      <a:pt x="50" y="88"/>
                    </a:cubicBezTo>
                    <a:cubicBezTo>
                      <a:pt x="54" y="85"/>
                      <a:pt x="57" y="81"/>
                      <a:pt x="58" y="76"/>
                    </a:cubicBezTo>
                    <a:cubicBezTo>
                      <a:pt x="60" y="70"/>
                      <a:pt x="60" y="63"/>
                      <a:pt x="61" y="53"/>
                    </a:cubicBezTo>
                    <a:cubicBezTo>
                      <a:pt x="61" y="42"/>
                      <a:pt x="61" y="35"/>
                      <a:pt x="61" y="29"/>
                    </a:cubicBezTo>
                    <a:cubicBezTo>
                      <a:pt x="61" y="25"/>
                      <a:pt x="61" y="21"/>
                      <a:pt x="61" y="18"/>
                    </a:cubicBezTo>
                    <a:cubicBezTo>
                      <a:pt x="60" y="15"/>
                      <a:pt x="59" y="13"/>
                      <a:pt x="57" y="10"/>
                    </a:cubicBezTo>
                    <a:cubicBezTo>
                      <a:pt x="53" y="6"/>
                      <a:pt x="45" y="0"/>
                      <a:pt x="35" y="0"/>
                    </a:cubicBezTo>
                    <a:cubicBezTo>
                      <a:pt x="34" y="0"/>
                      <a:pt x="32" y="0"/>
                      <a:pt x="30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3"/>
                      <a:pt x="34" y="3"/>
                      <a:pt x="35" y="3"/>
                    </a:cubicBezTo>
                    <a:cubicBezTo>
                      <a:pt x="44" y="3"/>
                      <a:pt x="51" y="9"/>
                      <a:pt x="54" y="12"/>
                    </a:cubicBezTo>
                    <a:cubicBezTo>
                      <a:pt x="56" y="14"/>
                      <a:pt x="57" y="16"/>
                      <a:pt x="58" y="19"/>
                    </a:cubicBezTo>
                    <a:cubicBezTo>
                      <a:pt x="58" y="22"/>
                      <a:pt x="58" y="25"/>
                      <a:pt x="58" y="29"/>
                    </a:cubicBezTo>
                    <a:cubicBezTo>
                      <a:pt x="58" y="35"/>
                      <a:pt x="58" y="42"/>
                      <a:pt x="58" y="53"/>
                    </a:cubicBezTo>
                    <a:cubicBezTo>
                      <a:pt x="57" y="66"/>
                      <a:pt x="56" y="74"/>
                      <a:pt x="54" y="79"/>
                    </a:cubicBezTo>
                    <a:cubicBezTo>
                      <a:pt x="52" y="82"/>
                      <a:pt x="51" y="84"/>
                      <a:pt x="49" y="85"/>
                    </a:cubicBezTo>
                    <a:cubicBezTo>
                      <a:pt x="46" y="87"/>
                      <a:pt x="43" y="87"/>
                      <a:pt x="40" y="88"/>
                    </a:cubicBezTo>
                    <a:cubicBezTo>
                      <a:pt x="39" y="88"/>
                      <a:pt x="39" y="88"/>
                      <a:pt x="38" y="88"/>
                    </a:cubicBezTo>
                    <a:cubicBezTo>
                      <a:pt x="35" y="88"/>
                      <a:pt x="32" y="87"/>
                      <a:pt x="29" y="85"/>
                    </a:cubicBezTo>
                    <a:cubicBezTo>
                      <a:pt x="20" y="79"/>
                      <a:pt x="14" y="65"/>
                      <a:pt x="10" y="57"/>
                    </a:cubicBezTo>
                    <a:cubicBezTo>
                      <a:pt x="5" y="47"/>
                      <a:pt x="3" y="37"/>
                      <a:pt x="3" y="29"/>
                    </a:cubicBezTo>
                    <a:cubicBezTo>
                      <a:pt x="3" y="27"/>
                      <a:pt x="3" y="25"/>
                      <a:pt x="3" y="24"/>
                    </a:cubicBezTo>
                    <a:cubicBezTo>
                      <a:pt x="4" y="20"/>
                      <a:pt x="8" y="15"/>
                      <a:pt x="13" y="11"/>
                    </a:cubicBezTo>
                    <a:cubicBezTo>
                      <a:pt x="19" y="8"/>
                      <a:pt x="25" y="5"/>
                      <a:pt x="31" y="4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5" name="Freeform 149"/>
              <p:cNvSpPr>
                <a:spLocks/>
              </p:cNvSpPr>
              <p:nvPr/>
            </p:nvSpPr>
            <p:spPr bwMode="auto">
              <a:xfrm>
                <a:off x="1484751" y="2918926"/>
                <a:ext cx="30163" cy="84138"/>
              </a:xfrm>
              <a:custGeom>
                <a:avLst/>
                <a:gdLst>
                  <a:gd name="T0" fmla="*/ 1 w 19"/>
                  <a:gd name="T1" fmla="*/ 0 h 52"/>
                  <a:gd name="T2" fmla="*/ 19 w 19"/>
                  <a:gd name="T3" fmla="*/ 5 h 52"/>
                  <a:gd name="T4" fmla="*/ 7 w 19"/>
                  <a:gd name="T5" fmla="*/ 6 h 52"/>
                  <a:gd name="T6" fmla="*/ 9 w 19"/>
                  <a:gd name="T7" fmla="*/ 24 h 52"/>
                  <a:gd name="T8" fmla="*/ 15 w 19"/>
                  <a:gd name="T9" fmla="*/ 52 h 52"/>
                  <a:gd name="T10" fmla="*/ 0 w 19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2">
                    <a:moveTo>
                      <a:pt x="1" y="0"/>
                    </a:moveTo>
                    <a:cubicBezTo>
                      <a:pt x="6" y="1"/>
                      <a:pt x="14" y="2"/>
                      <a:pt x="19" y="5"/>
                    </a:cubicBezTo>
                    <a:cubicBezTo>
                      <a:pt x="16" y="7"/>
                      <a:pt x="11" y="6"/>
                      <a:pt x="7" y="6"/>
                    </a:cubicBezTo>
                    <a:cubicBezTo>
                      <a:pt x="5" y="11"/>
                      <a:pt x="9" y="19"/>
                      <a:pt x="9" y="24"/>
                    </a:cubicBezTo>
                    <a:cubicBezTo>
                      <a:pt x="10" y="34"/>
                      <a:pt x="13" y="43"/>
                      <a:pt x="15" y="52"/>
                    </a:cubicBezTo>
                    <a:cubicBezTo>
                      <a:pt x="1" y="41"/>
                      <a:pt x="7" y="15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6" name="Freeform 150"/>
              <p:cNvSpPr>
                <a:spLocks/>
              </p:cNvSpPr>
              <p:nvPr/>
            </p:nvSpPr>
            <p:spPr bwMode="auto">
              <a:xfrm>
                <a:off x="1451413" y="2752238"/>
                <a:ext cx="96838" cy="127000"/>
              </a:xfrm>
              <a:custGeom>
                <a:avLst/>
                <a:gdLst>
                  <a:gd name="T0" fmla="*/ 61 w 61"/>
                  <a:gd name="T1" fmla="*/ 15 h 79"/>
                  <a:gd name="T2" fmla="*/ 47 w 61"/>
                  <a:gd name="T3" fmla="*/ 9 h 79"/>
                  <a:gd name="T4" fmla="*/ 36 w 61"/>
                  <a:gd name="T5" fmla="*/ 2 h 79"/>
                  <a:gd name="T6" fmla="*/ 28 w 61"/>
                  <a:gd name="T7" fmla="*/ 9 h 79"/>
                  <a:gd name="T8" fmla="*/ 19 w 61"/>
                  <a:gd name="T9" fmla="*/ 22 h 79"/>
                  <a:gd name="T10" fmla="*/ 12 w 61"/>
                  <a:gd name="T11" fmla="*/ 33 h 79"/>
                  <a:gd name="T12" fmla="*/ 11 w 61"/>
                  <a:gd name="T13" fmla="*/ 46 h 79"/>
                  <a:gd name="T14" fmla="*/ 3 w 61"/>
                  <a:gd name="T15" fmla="*/ 62 h 79"/>
                  <a:gd name="T16" fmla="*/ 9 w 61"/>
                  <a:gd name="T17" fmla="*/ 79 h 79"/>
                  <a:gd name="T18" fmla="*/ 13 w 61"/>
                  <a:gd name="T19" fmla="*/ 48 h 79"/>
                  <a:gd name="T20" fmla="*/ 22 w 61"/>
                  <a:gd name="T21" fmla="*/ 29 h 79"/>
                  <a:gd name="T22" fmla="*/ 31 w 61"/>
                  <a:gd name="T23" fmla="*/ 8 h 79"/>
                  <a:gd name="T24" fmla="*/ 56 w 61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61" y="15"/>
                    </a:moveTo>
                    <a:cubicBezTo>
                      <a:pt x="57" y="13"/>
                      <a:pt x="51" y="12"/>
                      <a:pt x="47" y="9"/>
                    </a:cubicBezTo>
                    <a:cubicBezTo>
                      <a:pt x="43" y="7"/>
                      <a:pt x="40" y="3"/>
                      <a:pt x="36" y="2"/>
                    </a:cubicBezTo>
                    <a:cubicBezTo>
                      <a:pt x="30" y="0"/>
                      <a:pt x="30" y="4"/>
                      <a:pt x="28" y="9"/>
                    </a:cubicBezTo>
                    <a:cubicBezTo>
                      <a:pt x="26" y="14"/>
                      <a:pt x="23" y="18"/>
                      <a:pt x="19" y="22"/>
                    </a:cubicBezTo>
                    <a:cubicBezTo>
                      <a:pt x="17" y="25"/>
                      <a:pt x="13" y="30"/>
                      <a:pt x="12" y="33"/>
                    </a:cubicBezTo>
                    <a:cubicBezTo>
                      <a:pt x="11" y="38"/>
                      <a:pt x="12" y="42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0" y="70"/>
                      <a:pt x="4" y="72"/>
                      <a:pt x="9" y="79"/>
                    </a:cubicBezTo>
                    <a:cubicBezTo>
                      <a:pt x="5" y="66"/>
                      <a:pt x="9" y="59"/>
                      <a:pt x="13" y="48"/>
                    </a:cubicBezTo>
                    <a:cubicBezTo>
                      <a:pt x="16" y="41"/>
                      <a:pt x="17" y="35"/>
                      <a:pt x="22" y="29"/>
                    </a:cubicBezTo>
                    <a:cubicBezTo>
                      <a:pt x="26" y="23"/>
                      <a:pt x="27" y="13"/>
                      <a:pt x="31" y="8"/>
                    </a:cubicBezTo>
                    <a:cubicBezTo>
                      <a:pt x="36" y="2"/>
                      <a:pt x="48" y="12"/>
                      <a:pt x="5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1600638" y="3919051"/>
                <a:ext cx="26988" cy="98425"/>
              </a:xfrm>
              <a:custGeom>
                <a:avLst/>
                <a:gdLst>
                  <a:gd name="T0" fmla="*/ 17 w 17"/>
                  <a:gd name="T1" fmla="*/ 0 h 62"/>
                  <a:gd name="T2" fmla="*/ 0 w 17"/>
                  <a:gd name="T3" fmla="*/ 26 h 62"/>
                  <a:gd name="T4" fmla="*/ 15 w 17"/>
                  <a:gd name="T5" fmla="*/ 62 h 62"/>
                  <a:gd name="T6" fmla="*/ 3 w 17"/>
                  <a:gd name="T7" fmla="*/ 25 h 62"/>
                  <a:gd name="T8" fmla="*/ 15 w 17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2">
                    <a:moveTo>
                      <a:pt x="17" y="0"/>
                    </a:moveTo>
                    <a:cubicBezTo>
                      <a:pt x="8" y="6"/>
                      <a:pt x="0" y="12"/>
                      <a:pt x="0" y="26"/>
                    </a:cubicBezTo>
                    <a:cubicBezTo>
                      <a:pt x="1" y="40"/>
                      <a:pt x="9" y="50"/>
                      <a:pt x="15" y="62"/>
                    </a:cubicBezTo>
                    <a:cubicBezTo>
                      <a:pt x="8" y="52"/>
                      <a:pt x="4" y="36"/>
                      <a:pt x="3" y="25"/>
                    </a:cubicBezTo>
                    <a:cubicBezTo>
                      <a:pt x="2" y="14"/>
                      <a:pt x="8" y="7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8" name="Freeform 152"/>
              <p:cNvSpPr>
                <a:spLocks/>
              </p:cNvSpPr>
              <p:nvPr/>
            </p:nvSpPr>
            <p:spPr bwMode="auto">
              <a:xfrm>
                <a:off x="1553013" y="3876188"/>
                <a:ext cx="38100" cy="92075"/>
              </a:xfrm>
              <a:custGeom>
                <a:avLst/>
                <a:gdLst>
                  <a:gd name="T0" fmla="*/ 24 w 24"/>
                  <a:gd name="T1" fmla="*/ 0 h 57"/>
                  <a:gd name="T2" fmla="*/ 8 w 24"/>
                  <a:gd name="T3" fmla="*/ 28 h 57"/>
                  <a:gd name="T4" fmla="*/ 1 w 24"/>
                  <a:gd name="T5" fmla="*/ 39 h 57"/>
                  <a:gd name="T6" fmla="*/ 5 w 24"/>
                  <a:gd name="T7" fmla="*/ 57 h 57"/>
                  <a:gd name="T8" fmla="*/ 6 w 24"/>
                  <a:gd name="T9" fmla="*/ 46 h 57"/>
                  <a:gd name="T10" fmla="*/ 4 w 24"/>
                  <a:gd name="T11" fmla="*/ 40 h 57"/>
                  <a:gd name="T12" fmla="*/ 10 w 24"/>
                  <a:gd name="T13" fmla="*/ 28 h 57"/>
                  <a:gd name="T14" fmla="*/ 2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cubicBezTo>
                      <a:pt x="23" y="11"/>
                      <a:pt x="16" y="21"/>
                      <a:pt x="8" y="28"/>
                    </a:cubicBezTo>
                    <a:cubicBezTo>
                      <a:pt x="4" y="31"/>
                      <a:pt x="0" y="33"/>
                      <a:pt x="1" y="39"/>
                    </a:cubicBezTo>
                    <a:cubicBezTo>
                      <a:pt x="1" y="44"/>
                      <a:pt x="4" y="51"/>
                      <a:pt x="5" y="57"/>
                    </a:cubicBezTo>
                    <a:cubicBezTo>
                      <a:pt x="5" y="53"/>
                      <a:pt x="6" y="49"/>
                      <a:pt x="6" y="46"/>
                    </a:cubicBezTo>
                    <a:cubicBezTo>
                      <a:pt x="6" y="44"/>
                      <a:pt x="4" y="42"/>
                      <a:pt x="4" y="40"/>
                    </a:cubicBezTo>
                    <a:cubicBezTo>
                      <a:pt x="4" y="35"/>
                      <a:pt x="6" y="31"/>
                      <a:pt x="10" y="28"/>
                    </a:cubicBezTo>
                    <a:cubicBezTo>
                      <a:pt x="17" y="21"/>
                      <a:pt x="23" y="14"/>
                      <a:pt x="2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9" name="Freeform 153"/>
              <p:cNvSpPr>
                <a:spLocks/>
              </p:cNvSpPr>
              <p:nvPr/>
            </p:nvSpPr>
            <p:spPr bwMode="auto">
              <a:xfrm>
                <a:off x="1575238" y="4144476"/>
                <a:ext cx="31750" cy="36513"/>
              </a:xfrm>
              <a:custGeom>
                <a:avLst/>
                <a:gdLst>
                  <a:gd name="T0" fmla="*/ 17 w 19"/>
                  <a:gd name="T1" fmla="*/ 0 h 23"/>
                  <a:gd name="T2" fmla="*/ 0 w 19"/>
                  <a:gd name="T3" fmla="*/ 4 h 23"/>
                  <a:gd name="T4" fmla="*/ 13 w 19"/>
                  <a:gd name="T5" fmla="*/ 8 h 23"/>
                  <a:gd name="T6" fmla="*/ 19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7" y="0"/>
                    </a:moveTo>
                    <a:cubicBezTo>
                      <a:pt x="15" y="7"/>
                      <a:pt x="4" y="2"/>
                      <a:pt x="0" y="4"/>
                    </a:cubicBezTo>
                    <a:cubicBezTo>
                      <a:pt x="4" y="6"/>
                      <a:pt x="10" y="5"/>
                      <a:pt x="13" y="8"/>
                    </a:cubicBezTo>
                    <a:cubicBezTo>
                      <a:pt x="17" y="12"/>
                      <a:pt x="16" y="20"/>
                      <a:pt x="19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0" name="Freeform 154"/>
              <p:cNvSpPr>
                <a:spLocks/>
              </p:cNvSpPr>
              <p:nvPr/>
            </p:nvSpPr>
            <p:spPr bwMode="auto">
              <a:xfrm>
                <a:off x="1683188" y="4088913"/>
                <a:ext cx="41275" cy="120650"/>
              </a:xfrm>
              <a:custGeom>
                <a:avLst/>
                <a:gdLst>
                  <a:gd name="T0" fmla="*/ 26 w 26"/>
                  <a:gd name="T1" fmla="*/ 0 h 75"/>
                  <a:gd name="T2" fmla="*/ 6 w 26"/>
                  <a:gd name="T3" fmla="*/ 7 h 75"/>
                  <a:gd name="T4" fmla="*/ 3 w 26"/>
                  <a:gd name="T5" fmla="*/ 13 h 75"/>
                  <a:gd name="T6" fmla="*/ 3 w 26"/>
                  <a:gd name="T7" fmla="*/ 22 h 75"/>
                  <a:gd name="T8" fmla="*/ 1 w 26"/>
                  <a:gd name="T9" fmla="*/ 42 h 75"/>
                  <a:gd name="T10" fmla="*/ 3 w 26"/>
                  <a:gd name="T11" fmla="*/ 61 h 75"/>
                  <a:gd name="T12" fmla="*/ 5 w 26"/>
                  <a:gd name="T13" fmla="*/ 75 h 75"/>
                  <a:gd name="T14" fmla="*/ 3 w 26"/>
                  <a:gd name="T15" fmla="*/ 63 h 75"/>
                  <a:gd name="T16" fmla="*/ 2 w 26"/>
                  <a:gd name="T17" fmla="*/ 46 h 75"/>
                  <a:gd name="T18" fmla="*/ 5 w 26"/>
                  <a:gd name="T19" fmla="*/ 27 h 75"/>
                  <a:gd name="T20" fmla="*/ 8 w 26"/>
                  <a:gd name="T21" fmla="*/ 11 h 75"/>
                  <a:gd name="T22" fmla="*/ 18 w 26"/>
                  <a:gd name="T23" fmla="*/ 5 h 75"/>
                  <a:gd name="T24" fmla="*/ 25 w 26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75">
                    <a:moveTo>
                      <a:pt x="26" y="0"/>
                    </a:moveTo>
                    <a:cubicBezTo>
                      <a:pt x="20" y="5"/>
                      <a:pt x="13" y="5"/>
                      <a:pt x="6" y="7"/>
                    </a:cubicBezTo>
                    <a:cubicBezTo>
                      <a:pt x="2" y="8"/>
                      <a:pt x="2" y="10"/>
                      <a:pt x="3" y="13"/>
                    </a:cubicBezTo>
                    <a:cubicBezTo>
                      <a:pt x="3" y="16"/>
                      <a:pt x="3" y="19"/>
                      <a:pt x="3" y="22"/>
                    </a:cubicBezTo>
                    <a:cubicBezTo>
                      <a:pt x="2" y="29"/>
                      <a:pt x="0" y="35"/>
                      <a:pt x="1" y="42"/>
                    </a:cubicBezTo>
                    <a:cubicBezTo>
                      <a:pt x="2" y="48"/>
                      <a:pt x="3" y="55"/>
                      <a:pt x="3" y="61"/>
                    </a:cubicBezTo>
                    <a:cubicBezTo>
                      <a:pt x="3" y="65"/>
                      <a:pt x="3" y="72"/>
                      <a:pt x="5" y="75"/>
                    </a:cubicBezTo>
                    <a:cubicBezTo>
                      <a:pt x="4" y="72"/>
                      <a:pt x="4" y="67"/>
                      <a:pt x="3" y="63"/>
                    </a:cubicBezTo>
                    <a:cubicBezTo>
                      <a:pt x="2" y="57"/>
                      <a:pt x="2" y="51"/>
                      <a:pt x="2" y="46"/>
                    </a:cubicBezTo>
                    <a:cubicBezTo>
                      <a:pt x="3" y="39"/>
                      <a:pt x="4" y="33"/>
                      <a:pt x="5" y="27"/>
                    </a:cubicBezTo>
                    <a:cubicBezTo>
                      <a:pt x="6" y="22"/>
                      <a:pt x="5" y="14"/>
                      <a:pt x="8" y="11"/>
                    </a:cubicBezTo>
                    <a:cubicBezTo>
                      <a:pt x="11" y="7"/>
                      <a:pt x="15" y="7"/>
                      <a:pt x="18" y="5"/>
                    </a:cubicBezTo>
                    <a:cubicBezTo>
                      <a:pt x="20" y="4"/>
                      <a:pt x="22" y="0"/>
                      <a:pt x="2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1" name="Freeform 155"/>
              <p:cNvSpPr>
                <a:spLocks/>
              </p:cNvSpPr>
              <p:nvPr/>
            </p:nvSpPr>
            <p:spPr bwMode="auto">
              <a:xfrm>
                <a:off x="1633976" y="4128601"/>
                <a:ext cx="19050" cy="88900"/>
              </a:xfrm>
              <a:custGeom>
                <a:avLst/>
                <a:gdLst>
                  <a:gd name="T0" fmla="*/ 0 w 12"/>
                  <a:gd name="T1" fmla="*/ 0 h 56"/>
                  <a:gd name="T2" fmla="*/ 7 w 12"/>
                  <a:gd name="T3" fmla="*/ 16 h 56"/>
                  <a:gd name="T4" fmla="*/ 10 w 12"/>
                  <a:gd name="T5" fmla="*/ 56 h 56"/>
                  <a:gd name="T6" fmla="*/ 8 w 12"/>
                  <a:gd name="T7" fmla="*/ 41 h 56"/>
                  <a:gd name="T8" fmla="*/ 8 w 12"/>
                  <a:gd name="T9" fmla="*/ 28 h 56"/>
                  <a:gd name="T10" fmla="*/ 6 w 12"/>
                  <a:gd name="T11" fmla="*/ 20 h 56"/>
                  <a:gd name="T12" fmla="*/ 4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0" y="0"/>
                    </a:moveTo>
                    <a:cubicBezTo>
                      <a:pt x="2" y="6"/>
                      <a:pt x="4" y="10"/>
                      <a:pt x="7" y="16"/>
                    </a:cubicBezTo>
                    <a:cubicBezTo>
                      <a:pt x="12" y="28"/>
                      <a:pt x="11" y="43"/>
                      <a:pt x="10" y="56"/>
                    </a:cubicBezTo>
                    <a:cubicBezTo>
                      <a:pt x="7" y="53"/>
                      <a:pt x="8" y="45"/>
                      <a:pt x="8" y="41"/>
                    </a:cubicBezTo>
                    <a:cubicBezTo>
                      <a:pt x="8" y="36"/>
                      <a:pt x="8" y="32"/>
                      <a:pt x="8" y="28"/>
                    </a:cubicBezTo>
                    <a:cubicBezTo>
                      <a:pt x="7" y="25"/>
                      <a:pt x="7" y="22"/>
                      <a:pt x="6" y="20"/>
                    </a:cubicBezTo>
                    <a:cubicBezTo>
                      <a:pt x="6" y="16"/>
                      <a:pt x="3" y="14"/>
                      <a:pt x="4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2" name="Freeform 156"/>
              <p:cNvSpPr>
                <a:spLocks/>
              </p:cNvSpPr>
              <p:nvPr/>
            </p:nvSpPr>
            <p:spPr bwMode="auto">
              <a:xfrm>
                <a:off x="1578413" y="4038113"/>
                <a:ext cx="34925" cy="42863"/>
              </a:xfrm>
              <a:custGeom>
                <a:avLst/>
                <a:gdLst>
                  <a:gd name="T0" fmla="*/ 21 w 21"/>
                  <a:gd name="T1" fmla="*/ 1 h 27"/>
                  <a:gd name="T2" fmla="*/ 10 w 21"/>
                  <a:gd name="T3" fmla="*/ 1 h 27"/>
                  <a:gd name="T4" fmla="*/ 3 w 21"/>
                  <a:gd name="T5" fmla="*/ 2 h 27"/>
                  <a:gd name="T6" fmla="*/ 1 w 21"/>
                  <a:gd name="T7" fmla="*/ 13 h 27"/>
                  <a:gd name="T8" fmla="*/ 6 w 21"/>
                  <a:gd name="T9" fmla="*/ 27 h 27"/>
                  <a:gd name="T10" fmla="*/ 6 w 21"/>
                  <a:gd name="T11" fmla="*/ 6 h 27"/>
                  <a:gd name="T12" fmla="*/ 20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21" y="1"/>
                    </a:moveTo>
                    <a:cubicBezTo>
                      <a:pt x="18" y="2"/>
                      <a:pt x="14" y="1"/>
                      <a:pt x="10" y="1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4"/>
                      <a:pt x="1" y="10"/>
                      <a:pt x="1" y="13"/>
                    </a:cubicBezTo>
                    <a:cubicBezTo>
                      <a:pt x="1" y="18"/>
                      <a:pt x="5" y="22"/>
                      <a:pt x="6" y="27"/>
                    </a:cubicBezTo>
                    <a:cubicBezTo>
                      <a:pt x="4" y="22"/>
                      <a:pt x="5" y="12"/>
                      <a:pt x="6" y="6"/>
                    </a:cubicBezTo>
                    <a:cubicBezTo>
                      <a:pt x="7" y="1"/>
                      <a:pt x="16" y="3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3" name="Freeform 157"/>
              <p:cNvSpPr>
                <a:spLocks/>
              </p:cNvSpPr>
              <p:nvPr/>
            </p:nvSpPr>
            <p:spPr bwMode="auto">
              <a:xfrm>
                <a:off x="1708588" y="4071451"/>
                <a:ext cx="42863" cy="9525"/>
              </a:xfrm>
              <a:custGeom>
                <a:avLst/>
                <a:gdLst>
                  <a:gd name="T0" fmla="*/ 27 w 27"/>
                  <a:gd name="T1" fmla="*/ 0 h 6"/>
                  <a:gd name="T2" fmla="*/ 17 w 27"/>
                  <a:gd name="T3" fmla="*/ 5 h 6"/>
                  <a:gd name="T4" fmla="*/ 0 w 27"/>
                  <a:gd name="T5" fmla="*/ 6 h 6"/>
                  <a:gd name="T6" fmla="*/ 17 w 27"/>
                  <a:gd name="T7" fmla="*/ 3 h 6"/>
                  <a:gd name="T8" fmla="*/ 27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7" y="0"/>
                    </a:moveTo>
                    <a:cubicBezTo>
                      <a:pt x="25" y="6"/>
                      <a:pt x="22" y="6"/>
                      <a:pt x="17" y="5"/>
                    </a:cubicBezTo>
                    <a:cubicBezTo>
                      <a:pt x="12" y="3"/>
                      <a:pt x="5" y="4"/>
                      <a:pt x="0" y="6"/>
                    </a:cubicBezTo>
                    <a:cubicBezTo>
                      <a:pt x="6" y="5"/>
                      <a:pt x="11" y="2"/>
                      <a:pt x="17" y="3"/>
                    </a:cubicBezTo>
                    <a:cubicBezTo>
                      <a:pt x="21" y="4"/>
                      <a:pt x="23" y="5"/>
                      <a:pt x="2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4" name="Freeform 158"/>
              <p:cNvSpPr>
                <a:spLocks/>
              </p:cNvSpPr>
              <p:nvPr/>
            </p:nvSpPr>
            <p:spPr bwMode="auto">
              <a:xfrm>
                <a:off x="1551426" y="4119076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1 w 8"/>
                  <a:gd name="T3" fmla="*/ 6 h 15"/>
                  <a:gd name="T4" fmla="*/ 8 w 8"/>
                  <a:gd name="T5" fmla="*/ 15 h 15"/>
                  <a:gd name="T6" fmla="*/ 8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6" y="2"/>
                      <a:pt x="2" y="3"/>
                      <a:pt x="1" y="6"/>
                    </a:cubicBezTo>
                    <a:cubicBezTo>
                      <a:pt x="0" y="9"/>
                      <a:pt x="5" y="15"/>
                      <a:pt x="8" y="15"/>
                    </a:cubicBezTo>
                    <a:cubicBezTo>
                      <a:pt x="4" y="12"/>
                      <a:pt x="4" y="5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7" name="Freeform 161"/>
              <p:cNvSpPr>
                <a:spLocks/>
              </p:cNvSpPr>
              <p:nvPr/>
            </p:nvSpPr>
            <p:spPr bwMode="auto">
              <a:xfrm>
                <a:off x="1640326" y="4306401"/>
                <a:ext cx="33338" cy="569913"/>
              </a:xfrm>
              <a:custGeom>
                <a:avLst/>
                <a:gdLst>
                  <a:gd name="T0" fmla="*/ 0 w 21"/>
                  <a:gd name="T1" fmla="*/ 0 h 356"/>
                  <a:gd name="T2" fmla="*/ 20 w 21"/>
                  <a:gd name="T3" fmla="*/ 356 h 356"/>
                  <a:gd name="T4" fmla="*/ 0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0" y="0"/>
                    </a:moveTo>
                    <a:cubicBezTo>
                      <a:pt x="0" y="0"/>
                      <a:pt x="21" y="340"/>
                      <a:pt x="20" y="356"/>
                    </a:cubicBezTo>
                    <a:cubicBezTo>
                      <a:pt x="20" y="356"/>
                      <a:pt x="15" y="8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08" name="Freeform 162"/>
              <p:cNvSpPr>
                <a:spLocks/>
              </p:cNvSpPr>
              <p:nvPr/>
            </p:nvSpPr>
            <p:spPr bwMode="auto">
              <a:xfrm>
                <a:off x="1581588" y="4246076"/>
                <a:ext cx="49213" cy="542925"/>
              </a:xfrm>
              <a:custGeom>
                <a:avLst/>
                <a:gdLst>
                  <a:gd name="T0" fmla="*/ 0 w 30"/>
                  <a:gd name="T1" fmla="*/ 0 h 339"/>
                  <a:gd name="T2" fmla="*/ 30 w 30"/>
                  <a:gd name="T3" fmla="*/ 339 h 339"/>
                  <a:gd name="T4" fmla="*/ 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0" y="0"/>
                    </a:moveTo>
                    <a:cubicBezTo>
                      <a:pt x="0" y="0"/>
                      <a:pt x="27" y="314"/>
                      <a:pt x="30" y="339"/>
                    </a:cubicBezTo>
                    <a:cubicBezTo>
                      <a:pt x="30" y="339"/>
                      <a:pt x="9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2" name="Freeform 217"/>
              <p:cNvSpPr>
                <a:spLocks/>
              </p:cNvSpPr>
              <p:nvPr/>
            </p:nvSpPr>
            <p:spPr bwMode="auto">
              <a:xfrm>
                <a:off x="1600638" y="2928451"/>
                <a:ext cx="3175" cy="30163"/>
              </a:xfrm>
              <a:custGeom>
                <a:avLst/>
                <a:gdLst>
                  <a:gd name="T0" fmla="*/ 2 w 2"/>
                  <a:gd name="T1" fmla="*/ 18 h 19"/>
                  <a:gd name="T2" fmla="*/ 2 w 2"/>
                  <a:gd name="T3" fmla="*/ 7 h 19"/>
                  <a:gd name="T4" fmla="*/ 2 w 2"/>
                  <a:gd name="T5" fmla="*/ 1 h 19"/>
                  <a:gd name="T6" fmla="*/ 1 w 2"/>
                  <a:gd name="T7" fmla="*/ 0 h 19"/>
                  <a:gd name="T8" fmla="*/ 0 w 2"/>
                  <a:gd name="T9" fmla="*/ 1 h 19"/>
                  <a:gd name="T10" fmla="*/ 0 w 2"/>
                  <a:gd name="T11" fmla="*/ 7 h 19"/>
                  <a:gd name="T12" fmla="*/ 0 w 2"/>
                  <a:gd name="T13" fmla="*/ 18 h 19"/>
                  <a:gd name="T14" fmla="*/ 1 w 2"/>
                  <a:gd name="T15" fmla="*/ 19 h 19"/>
                  <a:gd name="T16" fmla="*/ 2 w 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9">
                    <a:moveTo>
                      <a:pt x="2" y="18"/>
                    </a:moveTo>
                    <a:cubicBezTo>
                      <a:pt x="2" y="18"/>
                      <a:pt x="2" y="12"/>
                      <a:pt x="2" y="7"/>
                    </a:cubicBezTo>
                    <a:cubicBezTo>
                      <a:pt x="2" y="5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12"/>
                      <a:pt x="0" y="18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" name="Fuß rechts"/>
            <p:cNvGrpSpPr/>
            <p:nvPr/>
          </p:nvGrpSpPr>
          <p:grpSpPr>
            <a:xfrm>
              <a:off x="1964176" y="4977914"/>
              <a:ext cx="401637" cy="436562"/>
              <a:chOff x="1964176" y="4977914"/>
              <a:chExt cx="401637" cy="436562"/>
            </a:xfrm>
          </p:grpSpPr>
          <p:sp>
            <p:nvSpPr>
              <p:cNvPr id="1063" name="Freeform 218"/>
              <p:cNvSpPr>
                <a:spLocks/>
              </p:cNvSpPr>
              <p:nvPr/>
            </p:nvSpPr>
            <p:spPr bwMode="auto">
              <a:xfrm>
                <a:off x="1986401" y="5044589"/>
                <a:ext cx="125413" cy="76200"/>
              </a:xfrm>
              <a:custGeom>
                <a:avLst/>
                <a:gdLst>
                  <a:gd name="T0" fmla="*/ 28 w 79"/>
                  <a:gd name="T1" fmla="*/ 3 h 48"/>
                  <a:gd name="T2" fmla="*/ 53 w 79"/>
                  <a:gd name="T3" fmla="*/ 3 h 48"/>
                  <a:gd name="T4" fmla="*/ 71 w 79"/>
                  <a:gd name="T5" fmla="*/ 11 h 48"/>
                  <a:gd name="T6" fmla="*/ 76 w 79"/>
                  <a:gd name="T7" fmla="*/ 20 h 48"/>
                  <a:gd name="T8" fmla="*/ 69 w 79"/>
                  <a:gd name="T9" fmla="*/ 28 h 48"/>
                  <a:gd name="T10" fmla="*/ 35 w 79"/>
                  <a:gd name="T11" fmla="*/ 37 h 48"/>
                  <a:gd name="T12" fmla="*/ 20 w 79"/>
                  <a:gd name="T13" fmla="*/ 44 h 48"/>
                  <a:gd name="T14" fmla="*/ 4 w 79"/>
                  <a:gd name="T15" fmla="*/ 42 h 48"/>
                  <a:gd name="T16" fmla="*/ 2 w 79"/>
                  <a:gd name="T17" fmla="*/ 30 h 48"/>
                  <a:gd name="T18" fmla="*/ 9 w 79"/>
                  <a:gd name="T19" fmla="*/ 21 h 48"/>
                  <a:gd name="T20" fmla="*/ 28 w 79"/>
                  <a:gd name="T21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48">
                    <a:moveTo>
                      <a:pt x="28" y="3"/>
                    </a:moveTo>
                    <a:cubicBezTo>
                      <a:pt x="28" y="3"/>
                      <a:pt x="48" y="0"/>
                      <a:pt x="53" y="3"/>
                    </a:cubicBezTo>
                    <a:cubicBezTo>
                      <a:pt x="58" y="6"/>
                      <a:pt x="67" y="9"/>
                      <a:pt x="71" y="11"/>
                    </a:cubicBezTo>
                    <a:cubicBezTo>
                      <a:pt x="74" y="13"/>
                      <a:pt x="77" y="15"/>
                      <a:pt x="76" y="20"/>
                    </a:cubicBezTo>
                    <a:cubicBezTo>
                      <a:pt x="75" y="25"/>
                      <a:pt x="79" y="26"/>
                      <a:pt x="69" y="28"/>
                    </a:cubicBezTo>
                    <a:cubicBezTo>
                      <a:pt x="60" y="30"/>
                      <a:pt x="41" y="34"/>
                      <a:pt x="35" y="37"/>
                    </a:cubicBezTo>
                    <a:cubicBezTo>
                      <a:pt x="29" y="41"/>
                      <a:pt x="27" y="43"/>
                      <a:pt x="20" y="44"/>
                    </a:cubicBezTo>
                    <a:cubicBezTo>
                      <a:pt x="12" y="46"/>
                      <a:pt x="8" y="48"/>
                      <a:pt x="4" y="42"/>
                    </a:cubicBezTo>
                    <a:cubicBezTo>
                      <a:pt x="1" y="37"/>
                      <a:pt x="0" y="33"/>
                      <a:pt x="2" y="30"/>
                    </a:cubicBezTo>
                    <a:cubicBezTo>
                      <a:pt x="3" y="27"/>
                      <a:pt x="1" y="25"/>
                      <a:pt x="9" y="21"/>
                    </a:cubicBezTo>
                    <a:cubicBezTo>
                      <a:pt x="17" y="17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4" name="Freeform 219"/>
              <p:cNvSpPr>
                <a:spLocks/>
              </p:cNvSpPr>
              <p:nvPr/>
            </p:nvSpPr>
            <p:spPr bwMode="auto">
              <a:xfrm>
                <a:off x="1986401" y="5046176"/>
                <a:ext cx="122238" cy="73025"/>
              </a:xfrm>
              <a:custGeom>
                <a:avLst/>
                <a:gdLst>
                  <a:gd name="T0" fmla="*/ 28 w 77"/>
                  <a:gd name="T1" fmla="*/ 2 h 46"/>
                  <a:gd name="T2" fmla="*/ 28 w 77"/>
                  <a:gd name="T3" fmla="*/ 3 h 46"/>
                  <a:gd name="T4" fmla="*/ 34 w 77"/>
                  <a:gd name="T5" fmla="*/ 2 h 46"/>
                  <a:gd name="T6" fmla="*/ 45 w 77"/>
                  <a:gd name="T7" fmla="*/ 2 h 46"/>
                  <a:gd name="T8" fmla="*/ 53 w 77"/>
                  <a:gd name="T9" fmla="*/ 3 h 46"/>
                  <a:gd name="T10" fmla="*/ 70 w 77"/>
                  <a:gd name="T11" fmla="*/ 11 h 46"/>
                  <a:gd name="T12" fmla="*/ 74 w 77"/>
                  <a:gd name="T13" fmla="*/ 13 h 46"/>
                  <a:gd name="T14" fmla="*/ 75 w 77"/>
                  <a:gd name="T15" fmla="*/ 17 h 46"/>
                  <a:gd name="T16" fmla="*/ 75 w 77"/>
                  <a:gd name="T17" fmla="*/ 19 h 46"/>
                  <a:gd name="T18" fmla="*/ 75 w 77"/>
                  <a:gd name="T19" fmla="*/ 21 h 46"/>
                  <a:gd name="T20" fmla="*/ 75 w 77"/>
                  <a:gd name="T21" fmla="*/ 23 h 46"/>
                  <a:gd name="T22" fmla="*/ 75 w 77"/>
                  <a:gd name="T23" fmla="*/ 24 h 46"/>
                  <a:gd name="T24" fmla="*/ 74 w 77"/>
                  <a:gd name="T25" fmla="*/ 25 h 46"/>
                  <a:gd name="T26" fmla="*/ 69 w 77"/>
                  <a:gd name="T27" fmla="*/ 26 h 46"/>
                  <a:gd name="T28" fmla="*/ 51 w 77"/>
                  <a:gd name="T29" fmla="*/ 30 h 46"/>
                  <a:gd name="T30" fmla="*/ 35 w 77"/>
                  <a:gd name="T31" fmla="*/ 36 h 46"/>
                  <a:gd name="T32" fmla="*/ 28 w 77"/>
                  <a:gd name="T33" fmla="*/ 40 h 46"/>
                  <a:gd name="T34" fmla="*/ 19 w 77"/>
                  <a:gd name="T35" fmla="*/ 43 h 46"/>
                  <a:gd name="T36" fmla="*/ 10 w 77"/>
                  <a:gd name="T37" fmla="*/ 44 h 46"/>
                  <a:gd name="T38" fmla="*/ 8 w 77"/>
                  <a:gd name="T39" fmla="*/ 43 h 46"/>
                  <a:gd name="T40" fmla="*/ 5 w 77"/>
                  <a:gd name="T41" fmla="*/ 41 h 46"/>
                  <a:gd name="T42" fmla="*/ 2 w 77"/>
                  <a:gd name="T43" fmla="*/ 32 h 46"/>
                  <a:gd name="T44" fmla="*/ 3 w 77"/>
                  <a:gd name="T45" fmla="*/ 30 h 46"/>
                  <a:gd name="T46" fmla="*/ 4 w 77"/>
                  <a:gd name="T47" fmla="*/ 26 h 46"/>
                  <a:gd name="T48" fmla="*/ 10 w 77"/>
                  <a:gd name="T49" fmla="*/ 21 h 46"/>
                  <a:gd name="T50" fmla="*/ 22 w 77"/>
                  <a:gd name="T51" fmla="*/ 10 h 46"/>
                  <a:gd name="T52" fmla="*/ 29 w 77"/>
                  <a:gd name="T53" fmla="*/ 3 h 46"/>
                  <a:gd name="T54" fmla="*/ 28 w 77"/>
                  <a:gd name="T55" fmla="*/ 2 h 46"/>
                  <a:gd name="T56" fmla="*/ 28 w 77"/>
                  <a:gd name="T57" fmla="*/ 3 h 46"/>
                  <a:gd name="T58" fmla="*/ 28 w 77"/>
                  <a:gd name="T59" fmla="*/ 2 h 46"/>
                  <a:gd name="T60" fmla="*/ 27 w 77"/>
                  <a:gd name="T61" fmla="*/ 1 h 46"/>
                  <a:gd name="T62" fmla="*/ 25 w 77"/>
                  <a:gd name="T63" fmla="*/ 4 h 46"/>
                  <a:gd name="T64" fmla="*/ 9 w 77"/>
                  <a:gd name="T65" fmla="*/ 19 h 46"/>
                  <a:gd name="T66" fmla="*/ 2 w 77"/>
                  <a:gd name="T67" fmla="*/ 25 h 46"/>
                  <a:gd name="T68" fmla="*/ 1 w 77"/>
                  <a:gd name="T69" fmla="*/ 29 h 46"/>
                  <a:gd name="T70" fmla="*/ 0 w 77"/>
                  <a:gd name="T71" fmla="*/ 32 h 46"/>
                  <a:gd name="T72" fmla="*/ 4 w 77"/>
                  <a:gd name="T73" fmla="*/ 42 h 46"/>
                  <a:gd name="T74" fmla="*/ 7 w 77"/>
                  <a:gd name="T75" fmla="*/ 45 h 46"/>
                  <a:gd name="T76" fmla="*/ 10 w 77"/>
                  <a:gd name="T77" fmla="*/ 46 h 46"/>
                  <a:gd name="T78" fmla="*/ 20 w 77"/>
                  <a:gd name="T79" fmla="*/ 44 h 46"/>
                  <a:gd name="T80" fmla="*/ 28 w 77"/>
                  <a:gd name="T81" fmla="*/ 42 h 46"/>
                  <a:gd name="T82" fmla="*/ 36 w 77"/>
                  <a:gd name="T83" fmla="*/ 37 h 46"/>
                  <a:gd name="T84" fmla="*/ 51 w 77"/>
                  <a:gd name="T85" fmla="*/ 32 h 46"/>
                  <a:gd name="T86" fmla="*/ 70 w 77"/>
                  <a:gd name="T87" fmla="*/ 28 h 46"/>
                  <a:gd name="T88" fmla="*/ 75 w 77"/>
                  <a:gd name="T89" fmla="*/ 26 h 46"/>
                  <a:gd name="T90" fmla="*/ 77 w 77"/>
                  <a:gd name="T91" fmla="*/ 25 h 46"/>
                  <a:gd name="T92" fmla="*/ 77 w 77"/>
                  <a:gd name="T93" fmla="*/ 23 h 46"/>
                  <a:gd name="T94" fmla="*/ 77 w 77"/>
                  <a:gd name="T95" fmla="*/ 21 h 46"/>
                  <a:gd name="T96" fmla="*/ 77 w 77"/>
                  <a:gd name="T97" fmla="*/ 19 h 46"/>
                  <a:gd name="T98" fmla="*/ 77 w 77"/>
                  <a:gd name="T99" fmla="*/ 17 h 46"/>
                  <a:gd name="T100" fmla="*/ 75 w 77"/>
                  <a:gd name="T101" fmla="*/ 12 h 46"/>
                  <a:gd name="T102" fmla="*/ 71 w 77"/>
                  <a:gd name="T103" fmla="*/ 9 h 46"/>
                  <a:gd name="T104" fmla="*/ 54 w 77"/>
                  <a:gd name="T105" fmla="*/ 1 h 46"/>
                  <a:gd name="T106" fmla="*/ 45 w 77"/>
                  <a:gd name="T107" fmla="*/ 0 h 46"/>
                  <a:gd name="T108" fmla="*/ 28 w 77"/>
                  <a:gd name="T109" fmla="*/ 1 h 46"/>
                  <a:gd name="T110" fmla="*/ 27 w 77"/>
                  <a:gd name="T111" fmla="*/ 1 h 46"/>
                  <a:gd name="T112" fmla="*/ 27 w 77"/>
                  <a:gd name="T113" fmla="*/ 1 h 46"/>
                  <a:gd name="T114" fmla="*/ 28 w 77"/>
                  <a:gd name="T11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46">
                    <a:moveTo>
                      <a:pt x="28" y="2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30" y="3"/>
                      <a:pt x="34" y="2"/>
                    </a:cubicBezTo>
                    <a:cubicBezTo>
                      <a:pt x="37" y="2"/>
                      <a:pt x="41" y="2"/>
                      <a:pt x="45" y="2"/>
                    </a:cubicBezTo>
                    <a:cubicBezTo>
                      <a:pt x="48" y="2"/>
                      <a:pt x="52" y="2"/>
                      <a:pt x="53" y="3"/>
                    </a:cubicBezTo>
                    <a:cubicBezTo>
                      <a:pt x="58" y="6"/>
                      <a:pt x="66" y="9"/>
                      <a:pt x="70" y="11"/>
                    </a:cubicBezTo>
                    <a:cubicBezTo>
                      <a:pt x="72" y="12"/>
                      <a:pt x="73" y="12"/>
                      <a:pt x="74" y="13"/>
                    </a:cubicBezTo>
                    <a:cubicBezTo>
                      <a:pt x="75" y="14"/>
                      <a:pt x="75" y="15"/>
                      <a:pt x="75" y="17"/>
                    </a:cubicBezTo>
                    <a:cubicBezTo>
                      <a:pt x="75" y="17"/>
                      <a:pt x="75" y="18"/>
                      <a:pt x="75" y="19"/>
                    </a:cubicBezTo>
                    <a:cubicBezTo>
                      <a:pt x="75" y="19"/>
                      <a:pt x="75" y="20"/>
                      <a:pt x="75" y="21"/>
                    </a:cubicBezTo>
                    <a:cubicBezTo>
                      <a:pt x="75" y="22"/>
                      <a:pt x="75" y="22"/>
                      <a:pt x="75" y="23"/>
                    </a:cubicBezTo>
                    <a:cubicBezTo>
                      <a:pt x="75" y="23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4" y="25"/>
                    </a:cubicBezTo>
                    <a:cubicBezTo>
                      <a:pt x="73" y="25"/>
                      <a:pt x="71" y="26"/>
                      <a:pt x="69" y="26"/>
                    </a:cubicBezTo>
                    <a:cubicBezTo>
                      <a:pt x="65" y="27"/>
                      <a:pt x="58" y="28"/>
                      <a:pt x="51" y="30"/>
                    </a:cubicBezTo>
                    <a:cubicBezTo>
                      <a:pt x="44" y="32"/>
                      <a:pt x="38" y="34"/>
                      <a:pt x="35" y="36"/>
                    </a:cubicBezTo>
                    <a:cubicBezTo>
                      <a:pt x="32" y="38"/>
                      <a:pt x="30" y="39"/>
                      <a:pt x="28" y="40"/>
                    </a:cubicBezTo>
                    <a:cubicBezTo>
                      <a:pt x="25" y="41"/>
                      <a:pt x="23" y="42"/>
                      <a:pt x="19" y="43"/>
                    </a:cubicBezTo>
                    <a:cubicBezTo>
                      <a:pt x="15" y="43"/>
                      <a:pt x="12" y="44"/>
                      <a:pt x="10" y="44"/>
                    </a:cubicBezTo>
                    <a:cubicBezTo>
                      <a:pt x="9" y="44"/>
                      <a:pt x="8" y="44"/>
                      <a:pt x="8" y="43"/>
                    </a:cubicBezTo>
                    <a:cubicBezTo>
                      <a:pt x="7" y="43"/>
                      <a:pt x="6" y="42"/>
                      <a:pt x="5" y="41"/>
                    </a:cubicBezTo>
                    <a:cubicBezTo>
                      <a:pt x="3" y="37"/>
                      <a:pt x="2" y="35"/>
                      <a:pt x="2" y="32"/>
                    </a:cubicBezTo>
                    <a:cubicBezTo>
                      <a:pt x="2" y="31"/>
                      <a:pt x="2" y="31"/>
                      <a:pt x="3" y="30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5" y="24"/>
                      <a:pt x="6" y="23"/>
                      <a:pt x="10" y="21"/>
                    </a:cubicBezTo>
                    <a:cubicBezTo>
                      <a:pt x="14" y="19"/>
                      <a:pt x="18" y="14"/>
                      <a:pt x="22" y="10"/>
                    </a:cubicBezTo>
                    <a:cubicBezTo>
                      <a:pt x="26" y="6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5" y="4"/>
                    </a:cubicBezTo>
                    <a:cubicBezTo>
                      <a:pt x="22" y="8"/>
                      <a:pt x="14" y="16"/>
                      <a:pt x="9" y="19"/>
                    </a:cubicBezTo>
                    <a:cubicBezTo>
                      <a:pt x="5" y="21"/>
                      <a:pt x="3" y="23"/>
                      <a:pt x="2" y="25"/>
                    </a:cubicBezTo>
                    <a:cubicBezTo>
                      <a:pt x="2" y="26"/>
                      <a:pt x="2" y="28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5"/>
                      <a:pt x="1" y="38"/>
                      <a:pt x="4" y="42"/>
                    </a:cubicBezTo>
                    <a:cubicBezTo>
                      <a:pt x="4" y="43"/>
                      <a:pt x="5" y="44"/>
                      <a:pt x="7" y="45"/>
                    </a:cubicBezTo>
                    <a:cubicBezTo>
                      <a:pt x="8" y="46"/>
                      <a:pt x="9" y="46"/>
                      <a:pt x="10" y="46"/>
                    </a:cubicBezTo>
                    <a:cubicBezTo>
                      <a:pt x="13" y="46"/>
                      <a:pt x="16" y="45"/>
                      <a:pt x="20" y="44"/>
                    </a:cubicBezTo>
                    <a:cubicBezTo>
                      <a:pt x="24" y="44"/>
                      <a:pt x="26" y="43"/>
                      <a:pt x="28" y="42"/>
                    </a:cubicBezTo>
                    <a:cubicBezTo>
                      <a:pt x="31" y="41"/>
                      <a:pt x="33" y="39"/>
                      <a:pt x="36" y="37"/>
                    </a:cubicBezTo>
                    <a:cubicBezTo>
                      <a:pt x="39" y="36"/>
                      <a:pt x="45" y="34"/>
                      <a:pt x="51" y="32"/>
                    </a:cubicBezTo>
                    <a:cubicBezTo>
                      <a:pt x="58" y="30"/>
                      <a:pt x="65" y="29"/>
                      <a:pt x="70" y="28"/>
                    </a:cubicBezTo>
                    <a:cubicBezTo>
                      <a:pt x="73" y="27"/>
                      <a:pt x="74" y="27"/>
                      <a:pt x="75" y="26"/>
                    </a:cubicBezTo>
                    <a:cubicBezTo>
                      <a:pt x="76" y="26"/>
                      <a:pt x="76" y="25"/>
                      <a:pt x="77" y="25"/>
                    </a:cubicBezTo>
                    <a:cubicBezTo>
                      <a:pt x="77" y="24"/>
                      <a:pt x="77" y="24"/>
                      <a:pt x="77" y="23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8"/>
                      <a:pt x="77" y="18"/>
                      <a:pt x="77" y="17"/>
                    </a:cubicBezTo>
                    <a:cubicBezTo>
                      <a:pt x="77" y="15"/>
                      <a:pt x="77" y="13"/>
                      <a:pt x="75" y="12"/>
                    </a:cubicBezTo>
                    <a:cubicBezTo>
                      <a:pt x="74" y="11"/>
                      <a:pt x="73" y="10"/>
                      <a:pt x="71" y="9"/>
                    </a:cubicBezTo>
                    <a:cubicBezTo>
                      <a:pt x="67" y="7"/>
                      <a:pt x="59" y="4"/>
                      <a:pt x="54" y="1"/>
                    </a:cubicBezTo>
                    <a:cubicBezTo>
                      <a:pt x="52" y="0"/>
                      <a:pt x="49" y="0"/>
                      <a:pt x="45" y="0"/>
                    </a:cubicBezTo>
                    <a:cubicBezTo>
                      <a:pt x="37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0" name="Freeform 235"/>
              <p:cNvSpPr>
                <a:spLocks/>
              </p:cNvSpPr>
              <p:nvPr/>
            </p:nvSpPr>
            <p:spPr bwMode="auto">
              <a:xfrm>
                <a:off x="1964176" y="5090626"/>
                <a:ext cx="155575" cy="106363"/>
              </a:xfrm>
              <a:custGeom>
                <a:avLst/>
                <a:gdLst>
                  <a:gd name="T0" fmla="*/ 80 w 97"/>
                  <a:gd name="T1" fmla="*/ 0 h 67"/>
                  <a:gd name="T2" fmla="*/ 91 w 97"/>
                  <a:gd name="T3" fmla="*/ 5 h 67"/>
                  <a:gd name="T4" fmla="*/ 97 w 97"/>
                  <a:gd name="T5" fmla="*/ 20 h 67"/>
                  <a:gd name="T6" fmla="*/ 79 w 97"/>
                  <a:gd name="T7" fmla="*/ 26 h 67"/>
                  <a:gd name="T8" fmla="*/ 59 w 97"/>
                  <a:gd name="T9" fmla="*/ 32 h 67"/>
                  <a:gd name="T10" fmla="*/ 47 w 97"/>
                  <a:gd name="T11" fmla="*/ 54 h 67"/>
                  <a:gd name="T12" fmla="*/ 34 w 97"/>
                  <a:gd name="T13" fmla="*/ 67 h 67"/>
                  <a:gd name="T14" fmla="*/ 14 w 97"/>
                  <a:gd name="T15" fmla="*/ 67 h 67"/>
                  <a:gd name="T16" fmla="*/ 6 w 97"/>
                  <a:gd name="T17" fmla="*/ 58 h 67"/>
                  <a:gd name="T18" fmla="*/ 3 w 97"/>
                  <a:gd name="T19" fmla="*/ 49 h 67"/>
                  <a:gd name="T20" fmla="*/ 11 w 97"/>
                  <a:gd name="T21" fmla="*/ 32 h 67"/>
                  <a:gd name="T22" fmla="*/ 19 w 97"/>
                  <a:gd name="T23" fmla="*/ 25 h 67"/>
                  <a:gd name="T24" fmla="*/ 19 w 97"/>
                  <a:gd name="T25" fmla="*/ 15 h 67"/>
                  <a:gd name="T26" fmla="*/ 36 w 97"/>
                  <a:gd name="T27" fmla="*/ 15 h 67"/>
                  <a:gd name="T28" fmla="*/ 61 w 97"/>
                  <a:gd name="T29" fmla="*/ 3 h 67"/>
                  <a:gd name="T30" fmla="*/ 80 w 97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67">
                    <a:moveTo>
                      <a:pt x="80" y="0"/>
                    </a:moveTo>
                    <a:cubicBezTo>
                      <a:pt x="80" y="0"/>
                      <a:pt x="87" y="0"/>
                      <a:pt x="91" y="5"/>
                    </a:cubicBezTo>
                    <a:cubicBezTo>
                      <a:pt x="95" y="10"/>
                      <a:pt x="97" y="20"/>
                      <a:pt x="97" y="20"/>
                    </a:cubicBezTo>
                    <a:cubicBezTo>
                      <a:pt x="97" y="20"/>
                      <a:pt x="85" y="26"/>
                      <a:pt x="79" y="26"/>
                    </a:cubicBezTo>
                    <a:cubicBezTo>
                      <a:pt x="72" y="27"/>
                      <a:pt x="67" y="23"/>
                      <a:pt x="59" y="32"/>
                    </a:cubicBezTo>
                    <a:cubicBezTo>
                      <a:pt x="52" y="41"/>
                      <a:pt x="48" y="49"/>
                      <a:pt x="47" y="54"/>
                    </a:cubicBezTo>
                    <a:cubicBezTo>
                      <a:pt x="46" y="59"/>
                      <a:pt x="40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1" y="67"/>
                      <a:pt x="9" y="61"/>
                      <a:pt x="6" y="58"/>
                    </a:cubicBezTo>
                    <a:cubicBezTo>
                      <a:pt x="3" y="56"/>
                      <a:pt x="0" y="59"/>
                      <a:pt x="3" y="49"/>
                    </a:cubicBezTo>
                    <a:cubicBezTo>
                      <a:pt x="6" y="40"/>
                      <a:pt x="5" y="37"/>
                      <a:pt x="11" y="32"/>
                    </a:cubicBezTo>
                    <a:cubicBezTo>
                      <a:pt x="16" y="28"/>
                      <a:pt x="19" y="29"/>
                      <a:pt x="19" y="25"/>
                    </a:cubicBezTo>
                    <a:cubicBezTo>
                      <a:pt x="18" y="20"/>
                      <a:pt x="19" y="15"/>
                      <a:pt x="19" y="15"/>
                    </a:cubicBezTo>
                    <a:cubicBezTo>
                      <a:pt x="19" y="15"/>
                      <a:pt x="24" y="20"/>
                      <a:pt x="36" y="15"/>
                    </a:cubicBezTo>
                    <a:cubicBezTo>
                      <a:pt x="47" y="9"/>
                      <a:pt x="55" y="5"/>
                      <a:pt x="61" y="3"/>
                    </a:cubicBezTo>
                    <a:cubicBezTo>
                      <a:pt x="67" y="2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1" name="Freeform 236"/>
              <p:cNvSpPr>
                <a:spLocks/>
              </p:cNvSpPr>
              <p:nvPr/>
            </p:nvSpPr>
            <p:spPr bwMode="auto">
              <a:xfrm>
                <a:off x="2084826" y="5122376"/>
                <a:ext cx="73025" cy="53975"/>
              </a:xfrm>
              <a:custGeom>
                <a:avLst/>
                <a:gdLst>
                  <a:gd name="T0" fmla="*/ 22 w 45"/>
                  <a:gd name="T1" fmla="*/ 0 h 34"/>
                  <a:gd name="T2" fmla="*/ 32 w 45"/>
                  <a:gd name="T3" fmla="*/ 5 h 34"/>
                  <a:gd name="T4" fmla="*/ 43 w 45"/>
                  <a:gd name="T5" fmla="*/ 12 h 34"/>
                  <a:gd name="T6" fmla="*/ 42 w 45"/>
                  <a:gd name="T7" fmla="*/ 19 h 34"/>
                  <a:gd name="T8" fmla="*/ 26 w 45"/>
                  <a:gd name="T9" fmla="*/ 25 h 34"/>
                  <a:gd name="T10" fmla="*/ 13 w 45"/>
                  <a:gd name="T11" fmla="*/ 30 h 34"/>
                  <a:gd name="T12" fmla="*/ 2 w 45"/>
                  <a:gd name="T13" fmla="*/ 18 h 34"/>
                  <a:gd name="T14" fmla="*/ 2 w 45"/>
                  <a:gd name="T15" fmla="*/ 10 h 34"/>
                  <a:gd name="T16" fmla="*/ 7 w 45"/>
                  <a:gd name="T17" fmla="*/ 6 h 34"/>
                  <a:gd name="T18" fmla="*/ 22 w 45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4">
                    <a:moveTo>
                      <a:pt x="22" y="0"/>
                    </a:moveTo>
                    <a:cubicBezTo>
                      <a:pt x="22" y="0"/>
                      <a:pt x="28" y="2"/>
                      <a:pt x="32" y="5"/>
                    </a:cubicBezTo>
                    <a:cubicBezTo>
                      <a:pt x="37" y="7"/>
                      <a:pt x="41" y="9"/>
                      <a:pt x="43" y="12"/>
                    </a:cubicBezTo>
                    <a:cubicBezTo>
                      <a:pt x="44" y="15"/>
                      <a:pt x="45" y="18"/>
                      <a:pt x="42" y="19"/>
                    </a:cubicBezTo>
                    <a:cubicBezTo>
                      <a:pt x="39" y="20"/>
                      <a:pt x="30" y="22"/>
                      <a:pt x="26" y="25"/>
                    </a:cubicBezTo>
                    <a:cubicBezTo>
                      <a:pt x="23" y="28"/>
                      <a:pt x="17" y="34"/>
                      <a:pt x="13" y="30"/>
                    </a:cubicBezTo>
                    <a:cubicBezTo>
                      <a:pt x="8" y="26"/>
                      <a:pt x="5" y="21"/>
                      <a:pt x="2" y="18"/>
                    </a:cubicBezTo>
                    <a:cubicBezTo>
                      <a:pt x="0" y="14"/>
                      <a:pt x="0" y="12"/>
                      <a:pt x="2" y="10"/>
                    </a:cubicBezTo>
                    <a:cubicBezTo>
                      <a:pt x="4" y="8"/>
                      <a:pt x="4" y="7"/>
                      <a:pt x="7" y="6"/>
                    </a:cubicBezTo>
                    <a:cubicBezTo>
                      <a:pt x="10" y="5"/>
                      <a:pt x="20" y="2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2" name="Freeform 237"/>
              <p:cNvSpPr>
                <a:spLocks/>
              </p:cNvSpPr>
              <p:nvPr/>
            </p:nvSpPr>
            <p:spPr bwMode="auto">
              <a:xfrm>
                <a:off x="2135626" y="5149364"/>
                <a:ext cx="53975" cy="31750"/>
              </a:xfrm>
              <a:custGeom>
                <a:avLst/>
                <a:gdLst>
                  <a:gd name="T0" fmla="*/ 11 w 33"/>
                  <a:gd name="T1" fmla="*/ 0 h 20"/>
                  <a:gd name="T2" fmla="*/ 20 w 33"/>
                  <a:gd name="T3" fmla="*/ 4 h 20"/>
                  <a:gd name="T4" fmla="*/ 31 w 33"/>
                  <a:gd name="T5" fmla="*/ 12 h 20"/>
                  <a:gd name="T6" fmla="*/ 29 w 33"/>
                  <a:gd name="T7" fmla="*/ 18 h 20"/>
                  <a:gd name="T8" fmla="*/ 18 w 33"/>
                  <a:gd name="T9" fmla="*/ 15 h 20"/>
                  <a:gd name="T10" fmla="*/ 4 w 33"/>
                  <a:gd name="T11" fmla="*/ 8 h 20"/>
                  <a:gd name="T12" fmla="*/ 2 w 33"/>
                  <a:gd name="T13" fmla="*/ 4 h 20"/>
                  <a:gd name="T14" fmla="*/ 11 w 33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11" y="0"/>
                    </a:moveTo>
                    <a:cubicBezTo>
                      <a:pt x="11" y="0"/>
                      <a:pt x="16" y="1"/>
                      <a:pt x="20" y="4"/>
                    </a:cubicBezTo>
                    <a:cubicBezTo>
                      <a:pt x="25" y="7"/>
                      <a:pt x="29" y="10"/>
                      <a:pt x="31" y="12"/>
                    </a:cubicBezTo>
                    <a:cubicBezTo>
                      <a:pt x="33" y="14"/>
                      <a:pt x="33" y="17"/>
                      <a:pt x="29" y="18"/>
                    </a:cubicBezTo>
                    <a:cubicBezTo>
                      <a:pt x="26" y="20"/>
                      <a:pt x="24" y="18"/>
                      <a:pt x="18" y="15"/>
                    </a:cubicBezTo>
                    <a:cubicBezTo>
                      <a:pt x="12" y="11"/>
                      <a:pt x="6" y="8"/>
                      <a:pt x="4" y="8"/>
                    </a:cubicBezTo>
                    <a:cubicBezTo>
                      <a:pt x="2" y="8"/>
                      <a:pt x="0" y="5"/>
                      <a:pt x="2" y="4"/>
                    </a:cubicBezTo>
                    <a:cubicBezTo>
                      <a:pt x="5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3" name="Freeform 238"/>
              <p:cNvSpPr>
                <a:spLocks/>
              </p:cNvSpPr>
              <p:nvPr/>
            </p:nvSpPr>
            <p:spPr bwMode="auto">
              <a:xfrm>
                <a:off x="2161026" y="5176351"/>
                <a:ext cx="41275" cy="31750"/>
              </a:xfrm>
              <a:custGeom>
                <a:avLst/>
                <a:gdLst>
                  <a:gd name="T0" fmla="*/ 16 w 26"/>
                  <a:gd name="T1" fmla="*/ 0 h 20"/>
                  <a:gd name="T2" fmla="*/ 22 w 26"/>
                  <a:gd name="T3" fmla="*/ 5 h 20"/>
                  <a:gd name="T4" fmla="*/ 24 w 26"/>
                  <a:gd name="T5" fmla="*/ 13 h 20"/>
                  <a:gd name="T6" fmla="*/ 12 w 26"/>
                  <a:gd name="T7" fmla="*/ 19 h 20"/>
                  <a:gd name="T8" fmla="*/ 0 w 26"/>
                  <a:gd name="T9" fmla="*/ 13 h 20"/>
                  <a:gd name="T10" fmla="*/ 6 w 26"/>
                  <a:gd name="T11" fmla="*/ 5 h 20"/>
                  <a:gd name="T12" fmla="*/ 16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6" y="0"/>
                    </a:moveTo>
                    <a:cubicBezTo>
                      <a:pt x="19" y="1"/>
                      <a:pt x="20" y="2"/>
                      <a:pt x="22" y="5"/>
                    </a:cubicBezTo>
                    <a:cubicBezTo>
                      <a:pt x="24" y="7"/>
                      <a:pt x="26" y="13"/>
                      <a:pt x="24" y="13"/>
                    </a:cubicBezTo>
                    <a:cubicBezTo>
                      <a:pt x="21" y="13"/>
                      <a:pt x="16" y="18"/>
                      <a:pt x="12" y="19"/>
                    </a:cubicBezTo>
                    <a:cubicBezTo>
                      <a:pt x="7" y="20"/>
                      <a:pt x="0" y="13"/>
                      <a:pt x="0" y="13"/>
                    </a:cubicBezTo>
                    <a:cubicBezTo>
                      <a:pt x="0" y="13"/>
                      <a:pt x="4" y="8"/>
                      <a:pt x="6" y="5"/>
                    </a:cubicBezTo>
                    <a:cubicBezTo>
                      <a:pt x="8" y="2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4" name="Freeform 239"/>
              <p:cNvSpPr>
                <a:spLocks/>
              </p:cNvSpPr>
              <p:nvPr/>
            </p:nvSpPr>
            <p:spPr bwMode="auto">
              <a:xfrm>
                <a:off x="1964176" y="5089039"/>
                <a:ext cx="157163" cy="109538"/>
              </a:xfrm>
              <a:custGeom>
                <a:avLst/>
                <a:gdLst>
                  <a:gd name="T0" fmla="*/ 80 w 98"/>
                  <a:gd name="T1" fmla="*/ 2 h 69"/>
                  <a:gd name="T2" fmla="*/ 80 w 98"/>
                  <a:gd name="T3" fmla="*/ 2 h 69"/>
                  <a:gd name="T4" fmla="*/ 95 w 98"/>
                  <a:gd name="T5" fmla="*/ 16 h 69"/>
                  <a:gd name="T6" fmla="*/ 96 w 98"/>
                  <a:gd name="T7" fmla="*/ 21 h 69"/>
                  <a:gd name="T8" fmla="*/ 97 w 98"/>
                  <a:gd name="T9" fmla="*/ 20 h 69"/>
                  <a:gd name="T10" fmla="*/ 79 w 98"/>
                  <a:gd name="T11" fmla="*/ 26 h 69"/>
                  <a:gd name="T12" fmla="*/ 70 w 98"/>
                  <a:gd name="T13" fmla="*/ 26 h 69"/>
                  <a:gd name="T14" fmla="*/ 46 w 98"/>
                  <a:gd name="T15" fmla="*/ 55 h 69"/>
                  <a:gd name="T16" fmla="*/ 46 w 98"/>
                  <a:gd name="T17" fmla="*/ 55 h 69"/>
                  <a:gd name="T18" fmla="*/ 34 w 98"/>
                  <a:gd name="T19" fmla="*/ 67 h 69"/>
                  <a:gd name="T20" fmla="*/ 13 w 98"/>
                  <a:gd name="T21" fmla="*/ 66 h 69"/>
                  <a:gd name="T22" fmla="*/ 6 w 98"/>
                  <a:gd name="T23" fmla="*/ 58 h 69"/>
                  <a:gd name="T24" fmla="*/ 3 w 98"/>
                  <a:gd name="T25" fmla="*/ 56 h 69"/>
                  <a:gd name="T26" fmla="*/ 4 w 98"/>
                  <a:gd name="T27" fmla="*/ 51 h 69"/>
                  <a:gd name="T28" fmla="*/ 11 w 98"/>
                  <a:gd name="T29" fmla="*/ 34 h 69"/>
                  <a:gd name="T30" fmla="*/ 19 w 98"/>
                  <a:gd name="T31" fmla="*/ 29 h 69"/>
                  <a:gd name="T32" fmla="*/ 20 w 98"/>
                  <a:gd name="T33" fmla="*/ 25 h 69"/>
                  <a:gd name="T34" fmla="*/ 20 w 98"/>
                  <a:gd name="T35" fmla="*/ 18 h 69"/>
                  <a:gd name="T36" fmla="*/ 19 w 98"/>
                  <a:gd name="T37" fmla="*/ 16 h 69"/>
                  <a:gd name="T38" fmla="*/ 26 w 98"/>
                  <a:gd name="T39" fmla="*/ 19 h 69"/>
                  <a:gd name="T40" fmla="*/ 61 w 98"/>
                  <a:gd name="T41" fmla="*/ 5 h 69"/>
                  <a:gd name="T42" fmla="*/ 80 w 98"/>
                  <a:gd name="T43" fmla="*/ 2 h 69"/>
                  <a:gd name="T44" fmla="*/ 80 w 98"/>
                  <a:gd name="T45" fmla="*/ 2 h 69"/>
                  <a:gd name="T46" fmla="*/ 80 w 98"/>
                  <a:gd name="T47" fmla="*/ 0 h 69"/>
                  <a:gd name="T48" fmla="*/ 35 w 98"/>
                  <a:gd name="T49" fmla="*/ 15 h 69"/>
                  <a:gd name="T50" fmla="*/ 21 w 98"/>
                  <a:gd name="T51" fmla="*/ 16 h 69"/>
                  <a:gd name="T52" fmla="*/ 20 w 98"/>
                  <a:gd name="T53" fmla="*/ 15 h 69"/>
                  <a:gd name="T54" fmla="*/ 20 w 98"/>
                  <a:gd name="T55" fmla="*/ 16 h 69"/>
                  <a:gd name="T56" fmla="*/ 20 w 98"/>
                  <a:gd name="T57" fmla="*/ 15 h 69"/>
                  <a:gd name="T58" fmla="*/ 20 w 98"/>
                  <a:gd name="T59" fmla="*/ 15 h 69"/>
                  <a:gd name="T60" fmla="*/ 18 w 98"/>
                  <a:gd name="T61" fmla="*/ 16 h 69"/>
                  <a:gd name="T62" fmla="*/ 18 w 98"/>
                  <a:gd name="T63" fmla="*/ 26 h 69"/>
                  <a:gd name="T64" fmla="*/ 18 w 98"/>
                  <a:gd name="T65" fmla="*/ 28 h 69"/>
                  <a:gd name="T66" fmla="*/ 10 w 98"/>
                  <a:gd name="T67" fmla="*/ 32 h 69"/>
                  <a:gd name="T68" fmla="*/ 2 w 98"/>
                  <a:gd name="T69" fmla="*/ 50 h 69"/>
                  <a:gd name="T70" fmla="*/ 1 w 98"/>
                  <a:gd name="T71" fmla="*/ 58 h 69"/>
                  <a:gd name="T72" fmla="*/ 5 w 98"/>
                  <a:gd name="T73" fmla="*/ 60 h 69"/>
                  <a:gd name="T74" fmla="*/ 11 w 98"/>
                  <a:gd name="T75" fmla="*/ 68 h 69"/>
                  <a:gd name="T76" fmla="*/ 34 w 98"/>
                  <a:gd name="T77" fmla="*/ 69 h 69"/>
                  <a:gd name="T78" fmla="*/ 48 w 98"/>
                  <a:gd name="T79" fmla="*/ 56 h 69"/>
                  <a:gd name="T80" fmla="*/ 60 w 98"/>
                  <a:gd name="T81" fmla="*/ 34 h 69"/>
                  <a:gd name="T82" fmla="*/ 78 w 98"/>
                  <a:gd name="T83" fmla="*/ 28 h 69"/>
                  <a:gd name="T84" fmla="*/ 91 w 98"/>
                  <a:gd name="T85" fmla="*/ 25 h 69"/>
                  <a:gd name="T86" fmla="*/ 98 w 98"/>
                  <a:gd name="T87" fmla="*/ 21 h 69"/>
                  <a:gd name="T88" fmla="*/ 92 w 98"/>
                  <a:gd name="T89" fmla="*/ 5 h 69"/>
                  <a:gd name="T90" fmla="*/ 80 w 98"/>
                  <a:gd name="T91" fmla="*/ 0 h 69"/>
                  <a:gd name="T92" fmla="*/ 80 w 98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69">
                    <a:moveTo>
                      <a:pt x="80" y="1"/>
                    </a:move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2" y="2"/>
                      <a:pt x="87" y="3"/>
                      <a:pt x="90" y="7"/>
                    </a:cubicBezTo>
                    <a:cubicBezTo>
                      <a:pt x="92" y="9"/>
                      <a:pt x="94" y="13"/>
                      <a:pt x="95" y="16"/>
                    </a:cubicBezTo>
                    <a:cubicBezTo>
                      <a:pt x="95" y="17"/>
                      <a:pt x="96" y="18"/>
                      <a:pt x="96" y="19"/>
                    </a:cubicBezTo>
                    <a:cubicBezTo>
                      <a:pt x="96" y="20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96" y="20"/>
                      <a:pt x="95" y="21"/>
                    </a:cubicBezTo>
                    <a:cubicBezTo>
                      <a:pt x="91" y="23"/>
                      <a:pt x="83" y="26"/>
                      <a:pt x="79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6" y="26"/>
                      <a:pt x="73" y="26"/>
                      <a:pt x="70" y="26"/>
                    </a:cubicBezTo>
                    <a:cubicBezTo>
                      <a:pt x="67" y="26"/>
                      <a:pt x="63" y="27"/>
                      <a:pt x="59" y="32"/>
                    </a:cubicBezTo>
                    <a:cubicBezTo>
                      <a:pt x="51" y="42"/>
                      <a:pt x="48" y="50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7"/>
                      <a:pt x="44" y="60"/>
                      <a:pt x="42" y="63"/>
                    </a:cubicBezTo>
                    <a:cubicBezTo>
                      <a:pt x="39" y="65"/>
                      <a:pt x="37" y="67"/>
                      <a:pt x="34" y="67"/>
                    </a:cubicBezTo>
                    <a:cubicBezTo>
                      <a:pt x="29" y="67"/>
                      <a:pt x="17" y="67"/>
                      <a:pt x="14" y="67"/>
                    </a:cubicBezTo>
                    <a:cubicBezTo>
                      <a:pt x="14" y="67"/>
                      <a:pt x="13" y="67"/>
                      <a:pt x="13" y="66"/>
                    </a:cubicBezTo>
                    <a:cubicBezTo>
                      <a:pt x="12" y="65"/>
                      <a:pt x="11" y="64"/>
                      <a:pt x="10" y="62"/>
                    </a:cubicBezTo>
                    <a:cubicBezTo>
                      <a:pt x="9" y="61"/>
                      <a:pt x="8" y="59"/>
                      <a:pt x="6" y="58"/>
                    </a:cubicBezTo>
                    <a:cubicBezTo>
                      <a:pt x="5" y="57"/>
                      <a:pt x="4" y="57"/>
                      <a:pt x="3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2" y="56"/>
                      <a:pt x="2" y="56"/>
                    </a:cubicBezTo>
                    <a:cubicBezTo>
                      <a:pt x="2" y="55"/>
                      <a:pt x="3" y="53"/>
                      <a:pt x="4" y="51"/>
                    </a:cubicBezTo>
                    <a:cubicBezTo>
                      <a:pt x="5" y="46"/>
                      <a:pt x="6" y="43"/>
                      <a:pt x="7" y="41"/>
                    </a:cubicBezTo>
                    <a:cubicBezTo>
                      <a:pt x="8" y="38"/>
                      <a:pt x="9" y="36"/>
                      <a:pt x="11" y="34"/>
                    </a:cubicBezTo>
                    <a:cubicBezTo>
                      <a:pt x="14" y="32"/>
                      <a:pt x="16" y="31"/>
                      <a:pt x="17" y="31"/>
                    </a:cubicBezTo>
                    <a:cubicBezTo>
                      <a:pt x="18" y="30"/>
                      <a:pt x="19" y="30"/>
                      <a:pt x="19" y="29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6"/>
                      <a:pt x="20" y="26"/>
                      <a:pt x="20" y="25"/>
                    </a:cubicBezTo>
                    <a:cubicBezTo>
                      <a:pt x="20" y="24"/>
                      <a:pt x="20" y="23"/>
                      <a:pt x="20" y="22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21" y="19"/>
                      <a:pt x="26" y="19"/>
                    </a:cubicBezTo>
                    <a:cubicBezTo>
                      <a:pt x="28" y="19"/>
                      <a:pt x="32" y="18"/>
                      <a:pt x="36" y="17"/>
                    </a:cubicBezTo>
                    <a:cubicBezTo>
                      <a:pt x="48" y="11"/>
                      <a:pt x="56" y="7"/>
                      <a:pt x="61" y="5"/>
                    </a:cubicBezTo>
                    <a:cubicBezTo>
                      <a:pt x="64" y="5"/>
                      <a:pt x="69" y="4"/>
                      <a:pt x="73" y="3"/>
                    </a:cubicBezTo>
                    <a:cubicBezTo>
                      <a:pt x="77" y="3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67" y="2"/>
                      <a:pt x="61" y="3"/>
                    </a:cubicBezTo>
                    <a:cubicBezTo>
                      <a:pt x="55" y="5"/>
                      <a:pt x="47" y="10"/>
                      <a:pt x="35" y="15"/>
                    </a:cubicBezTo>
                    <a:cubicBezTo>
                      <a:pt x="31" y="17"/>
                      <a:pt x="28" y="17"/>
                      <a:pt x="26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8"/>
                      <a:pt x="18" y="22"/>
                    </a:cubicBezTo>
                    <a:cubicBezTo>
                      <a:pt x="18" y="23"/>
                      <a:pt x="18" y="24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7" y="28"/>
                      <a:pt x="16" y="29"/>
                      <a:pt x="15" y="29"/>
                    </a:cubicBezTo>
                    <a:cubicBezTo>
                      <a:pt x="14" y="30"/>
                      <a:pt x="12" y="31"/>
                      <a:pt x="10" y="32"/>
                    </a:cubicBezTo>
                    <a:cubicBezTo>
                      <a:pt x="7" y="35"/>
                      <a:pt x="6" y="37"/>
                      <a:pt x="5" y="40"/>
                    </a:cubicBezTo>
                    <a:cubicBezTo>
                      <a:pt x="4" y="43"/>
                      <a:pt x="3" y="46"/>
                      <a:pt x="2" y="50"/>
                    </a:cubicBezTo>
                    <a:cubicBezTo>
                      <a:pt x="1" y="53"/>
                      <a:pt x="1" y="55"/>
                      <a:pt x="0" y="56"/>
                    </a:cubicBezTo>
                    <a:cubicBezTo>
                      <a:pt x="0" y="57"/>
                      <a:pt x="1" y="57"/>
                      <a:pt x="1" y="58"/>
                    </a:cubicBezTo>
                    <a:cubicBezTo>
                      <a:pt x="2" y="58"/>
                      <a:pt x="2" y="59"/>
                      <a:pt x="3" y="59"/>
                    </a:cubicBezTo>
                    <a:cubicBezTo>
                      <a:pt x="4" y="59"/>
                      <a:pt x="4" y="59"/>
                      <a:pt x="5" y="60"/>
                    </a:cubicBezTo>
                    <a:cubicBezTo>
                      <a:pt x="7" y="61"/>
                      <a:pt x="8" y="63"/>
                      <a:pt x="9" y="65"/>
                    </a:cubicBezTo>
                    <a:cubicBezTo>
                      <a:pt x="10" y="66"/>
                      <a:pt x="11" y="67"/>
                      <a:pt x="11" y="68"/>
                    </a:cubicBezTo>
                    <a:cubicBezTo>
                      <a:pt x="12" y="68"/>
                      <a:pt x="13" y="69"/>
                      <a:pt x="14" y="69"/>
                    </a:cubicBezTo>
                    <a:cubicBezTo>
                      <a:pt x="17" y="69"/>
                      <a:pt x="29" y="69"/>
                      <a:pt x="34" y="69"/>
                    </a:cubicBezTo>
                    <a:cubicBezTo>
                      <a:pt x="38" y="69"/>
                      <a:pt x="41" y="67"/>
                      <a:pt x="43" y="64"/>
                    </a:cubicBezTo>
                    <a:cubicBezTo>
                      <a:pt x="46" y="61"/>
                      <a:pt x="48" y="58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9" y="51"/>
                      <a:pt x="53" y="43"/>
                      <a:pt x="60" y="34"/>
                    </a:cubicBezTo>
                    <a:cubicBezTo>
                      <a:pt x="64" y="29"/>
                      <a:pt x="67" y="28"/>
                      <a:pt x="70" y="28"/>
                    </a:cubicBezTo>
                    <a:cubicBezTo>
                      <a:pt x="73" y="28"/>
                      <a:pt x="75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2" y="28"/>
                      <a:pt x="87" y="27"/>
                      <a:pt x="91" y="25"/>
                    </a:cubicBezTo>
                    <a:cubicBezTo>
                      <a:pt x="94" y="23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6" y="11"/>
                      <a:pt x="92" y="5"/>
                    </a:cubicBezTo>
                    <a:cubicBezTo>
                      <a:pt x="88" y="1"/>
                      <a:pt x="8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5" name="Freeform 240"/>
              <p:cNvSpPr>
                <a:spLocks/>
              </p:cNvSpPr>
              <p:nvPr/>
            </p:nvSpPr>
            <p:spPr bwMode="auto">
              <a:xfrm>
                <a:off x="2084826" y="5119201"/>
                <a:ext cx="73025" cy="53975"/>
              </a:xfrm>
              <a:custGeom>
                <a:avLst/>
                <a:gdLst>
                  <a:gd name="T0" fmla="*/ 22 w 45"/>
                  <a:gd name="T1" fmla="*/ 2 h 34"/>
                  <a:gd name="T2" fmla="*/ 22 w 45"/>
                  <a:gd name="T3" fmla="*/ 3 h 34"/>
                  <a:gd name="T4" fmla="*/ 25 w 45"/>
                  <a:gd name="T5" fmla="*/ 4 h 34"/>
                  <a:gd name="T6" fmla="*/ 32 w 45"/>
                  <a:gd name="T7" fmla="*/ 8 h 34"/>
                  <a:gd name="T8" fmla="*/ 38 w 45"/>
                  <a:gd name="T9" fmla="*/ 11 h 34"/>
                  <a:gd name="T10" fmla="*/ 42 w 45"/>
                  <a:gd name="T11" fmla="*/ 14 h 34"/>
                  <a:gd name="T12" fmla="*/ 43 w 45"/>
                  <a:gd name="T13" fmla="*/ 18 h 34"/>
                  <a:gd name="T14" fmla="*/ 43 w 45"/>
                  <a:gd name="T15" fmla="*/ 19 h 34"/>
                  <a:gd name="T16" fmla="*/ 42 w 45"/>
                  <a:gd name="T17" fmla="*/ 20 h 34"/>
                  <a:gd name="T18" fmla="*/ 34 w 45"/>
                  <a:gd name="T19" fmla="*/ 22 h 34"/>
                  <a:gd name="T20" fmla="*/ 26 w 45"/>
                  <a:gd name="T21" fmla="*/ 26 h 34"/>
                  <a:gd name="T22" fmla="*/ 21 w 45"/>
                  <a:gd name="T23" fmla="*/ 30 h 34"/>
                  <a:gd name="T24" fmla="*/ 16 w 45"/>
                  <a:gd name="T25" fmla="*/ 32 h 34"/>
                  <a:gd name="T26" fmla="*/ 13 w 45"/>
                  <a:gd name="T27" fmla="*/ 31 h 34"/>
                  <a:gd name="T28" fmla="*/ 3 w 45"/>
                  <a:gd name="T29" fmla="*/ 19 h 34"/>
                  <a:gd name="T30" fmla="*/ 2 w 45"/>
                  <a:gd name="T31" fmla="*/ 15 h 34"/>
                  <a:gd name="T32" fmla="*/ 3 w 45"/>
                  <a:gd name="T33" fmla="*/ 13 h 34"/>
                  <a:gd name="T34" fmla="*/ 5 w 45"/>
                  <a:gd name="T35" fmla="*/ 10 h 34"/>
                  <a:gd name="T36" fmla="*/ 8 w 45"/>
                  <a:gd name="T37" fmla="*/ 9 h 34"/>
                  <a:gd name="T38" fmla="*/ 15 w 45"/>
                  <a:gd name="T39" fmla="*/ 6 h 34"/>
                  <a:gd name="T40" fmla="*/ 20 w 45"/>
                  <a:gd name="T41" fmla="*/ 5 h 34"/>
                  <a:gd name="T42" fmla="*/ 23 w 45"/>
                  <a:gd name="T43" fmla="*/ 2 h 34"/>
                  <a:gd name="T44" fmla="*/ 22 w 45"/>
                  <a:gd name="T45" fmla="*/ 2 h 34"/>
                  <a:gd name="T46" fmla="*/ 22 w 45"/>
                  <a:gd name="T47" fmla="*/ 3 h 34"/>
                  <a:gd name="T48" fmla="*/ 22 w 45"/>
                  <a:gd name="T49" fmla="*/ 2 h 34"/>
                  <a:gd name="T50" fmla="*/ 21 w 45"/>
                  <a:gd name="T51" fmla="*/ 1 h 34"/>
                  <a:gd name="T52" fmla="*/ 19 w 45"/>
                  <a:gd name="T53" fmla="*/ 3 h 34"/>
                  <a:gd name="T54" fmla="*/ 7 w 45"/>
                  <a:gd name="T55" fmla="*/ 7 h 34"/>
                  <a:gd name="T56" fmla="*/ 4 w 45"/>
                  <a:gd name="T57" fmla="*/ 9 h 34"/>
                  <a:gd name="T58" fmla="*/ 1 w 45"/>
                  <a:gd name="T59" fmla="*/ 11 h 34"/>
                  <a:gd name="T60" fmla="*/ 0 w 45"/>
                  <a:gd name="T61" fmla="*/ 15 h 34"/>
                  <a:gd name="T62" fmla="*/ 2 w 45"/>
                  <a:gd name="T63" fmla="*/ 20 h 34"/>
                  <a:gd name="T64" fmla="*/ 12 w 45"/>
                  <a:gd name="T65" fmla="*/ 33 h 34"/>
                  <a:gd name="T66" fmla="*/ 16 w 45"/>
                  <a:gd name="T67" fmla="*/ 34 h 34"/>
                  <a:gd name="T68" fmla="*/ 22 w 45"/>
                  <a:gd name="T69" fmla="*/ 32 h 34"/>
                  <a:gd name="T70" fmla="*/ 27 w 45"/>
                  <a:gd name="T71" fmla="*/ 28 h 34"/>
                  <a:gd name="T72" fmla="*/ 35 w 45"/>
                  <a:gd name="T73" fmla="*/ 24 h 34"/>
                  <a:gd name="T74" fmla="*/ 43 w 45"/>
                  <a:gd name="T75" fmla="*/ 22 h 34"/>
                  <a:gd name="T76" fmla="*/ 45 w 45"/>
                  <a:gd name="T77" fmla="*/ 20 h 34"/>
                  <a:gd name="T78" fmla="*/ 45 w 45"/>
                  <a:gd name="T79" fmla="*/ 18 h 34"/>
                  <a:gd name="T80" fmla="*/ 43 w 45"/>
                  <a:gd name="T81" fmla="*/ 14 h 34"/>
                  <a:gd name="T82" fmla="*/ 39 w 45"/>
                  <a:gd name="T83" fmla="*/ 9 h 34"/>
                  <a:gd name="T84" fmla="*/ 33 w 45"/>
                  <a:gd name="T85" fmla="*/ 6 h 34"/>
                  <a:gd name="T86" fmla="*/ 22 w 45"/>
                  <a:gd name="T87" fmla="*/ 1 h 34"/>
                  <a:gd name="T88" fmla="*/ 22 w 45"/>
                  <a:gd name="T89" fmla="*/ 0 h 34"/>
                  <a:gd name="T90" fmla="*/ 21 w 45"/>
                  <a:gd name="T91" fmla="*/ 1 h 34"/>
                  <a:gd name="T92" fmla="*/ 22 w 45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" h="34">
                    <a:moveTo>
                      <a:pt x="22" y="2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3"/>
                      <a:pt x="25" y="4"/>
                    </a:cubicBezTo>
                    <a:cubicBezTo>
                      <a:pt x="27" y="5"/>
                      <a:pt x="30" y="6"/>
                      <a:pt x="32" y="8"/>
                    </a:cubicBezTo>
                    <a:cubicBezTo>
                      <a:pt x="34" y="9"/>
                      <a:pt x="36" y="10"/>
                      <a:pt x="38" y="11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43" y="16"/>
                      <a:pt x="43" y="17"/>
                      <a:pt x="43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20"/>
                    </a:cubicBezTo>
                    <a:cubicBezTo>
                      <a:pt x="41" y="20"/>
                      <a:pt x="37" y="21"/>
                      <a:pt x="34" y="22"/>
                    </a:cubicBezTo>
                    <a:cubicBezTo>
                      <a:pt x="31" y="23"/>
                      <a:pt x="28" y="24"/>
                      <a:pt x="26" y="26"/>
                    </a:cubicBezTo>
                    <a:cubicBezTo>
                      <a:pt x="24" y="27"/>
                      <a:pt x="23" y="29"/>
                      <a:pt x="21" y="30"/>
                    </a:cubicBezTo>
                    <a:cubicBezTo>
                      <a:pt x="19" y="31"/>
                      <a:pt x="18" y="32"/>
                      <a:pt x="16" y="32"/>
                    </a:cubicBezTo>
                    <a:cubicBezTo>
                      <a:pt x="15" y="32"/>
                      <a:pt x="14" y="32"/>
                      <a:pt x="13" y="31"/>
                    </a:cubicBezTo>
                    <a:cubicBezTo>
                      <a:pt x="9" y="27"/>
                      <a:pt x="6" y="22"/>
                      <a:pt x="3" y="19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5"/>
                      <a:pt x="2" y="14"/>
                      <a:pt x="3" y="13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9"/>
                      <a:pt x="8" y="9"/>
                    </a:cubicBezTo>
                    <a:cubicBezTo>
                      <a:pt x="9" y="8"/>
                      <a:pt x="12" y="7"/>
                      <a:pt x="15" y="6"/>
                    </a:cubicBezTo>
                    <a:cubicBezTo>
                      <a:pt x="17" y="6"/>
                      <a:pt x="18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0" y="2"/>
                      <a:pt x="19" y="3"/>
                    </a:cubicBezTo>
                    <a:cubicBezTo>
                      <a:pt x="15" y="4"/>
                      <a:pt x="9" y="6"/>
                      <a:pt x="7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0" y="18"/>
                      <a:pt x="2" y="20"/>
                    </a:cubicBezTo>
                    <a:cubicBezTo>
                      <a:pt x="4" y="24"/>
                      <a:pt x="7" y="29"/>
                      <a:pt x="12" y="33"/>
                    </a:cubicBezTo>
                    <a:cubicBezTo>
                      <a:pt x="13" y="34"/>
                      <a:pt x="15" y="34"/>
                      <a:pt x="16" y="34"/>
                    </a:cubicBezTo>
                    <a:cubicBezTo>
                      <a:pt x="18" y="34"/>
                      <a:pt x="20" y="33"/>
                      <a:pt x="22" y="32"/>
                    </a:cubicBezTo>
                    <a:cubicBezTo>
                      <a:pt x="24" y="30"/>
                      <a:pt x="26" y="29"/>
                      <a:pt x="27" y="28"/>
                    </a:cubicBezTo>
                    <a:cubicBezTo>
                      <a:pt x="28" y="26"/>
                      <a:pt x="32" y="25"/>
                      <a:pt x="35" y="24"/>
                    </a:cubicBezTo>
                    <a:cubicBezTo>
                      <a:pt x="38" y="23"/>
                      <a:pt x="41" y="22"/>
                      <a:pt x="43" y="22"/>
                    </a:cubicBezTo>
                    <a:cubicBezTo>
                      <a:pt x="43" y="21"/>
                      <a:pt x="44" y="21"/>
                      <a:pt x="45" y="20"/>
                    </a:cubicBezTo>
                    <a:cubicBezTo>
                      <a:pt x="45" y="20"/>
                      <a:pt x="45" y="19"/>
                      <a:pt x="45" y="18"/>
                    </a:cubicBezTo>
                    <a:cubicBezTo>
                      <a:pt x="45" y="17"/>
                      <a:pt x="44" y="15"/>
                      <a:pt x="43" y="14"/>
                    </a:cubicBezTo>
                    <a:cubicBezTo>
                      <a:pt x="43" y="12"/>
                      <a:pt x="41" y="11"/>
                      <a:pt x="39" y="9"/>
                    </a:cubicBezTo>
                    <a:cubicBezTo>
                      <a:pt x="37" y="8"/>
                      <a:pt x="35" y="7"/>
                      <a:pt x="33" y="6"/>
                    </a:cubicBezTo>
                    <a:cubicBezTo>
                      <a:pt x="28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6" name="Freeform 241"/>
              <p:cNvSpPr>
                <a:spLocks/>
              </p:cNvSpPr>
              <p:nvPr/>
            </p:nvSpPr>
            <p:spPr bwMode="auto">
              <a:xfrm>
                <a:off x="2135626" y="5147776"/>
                <a:ext cx="53975" cy="33338"/>
              </a:xfrm>
              <a:custGeom>
                <a:avLst/>
                <a:gdLst>
                  <a:gd name="T0" fmla="*/ 11 w 33"/>
                  <a:gd name="T1" fmla="*/ 1 h 21"/>
                  <a:gd name="T2" fmla="*/ 11 w 33"/>
                  <a:gd name="T3" fmla="*/ 2 h 21"/>
                  <a:gd name="T4" fmla="*/ 12 w 33"/>
                  <a:gd name="T5" fmla="*/ 2 h 21"/>
                  <a:gd name="T6" fmla="*/ 20 w 33"/>
                  <a:gd name="T7" fmla="*/ 6 h 21"/>
                  <a:gd name="T8" fmla="*/ 30 w 33"/>
                  <a:gd name="T9" fmla="*/ 14 h 21"/>
                  <a:gd name="T10" fmla="*/ 31 w 33"/>
                  <a:gd name="T11" fmla="*/ 16 h 21"/>
                  <a:gd name="T12" fmla="*/ 29 w 33"/>
                  <a:gd name="T13" fmla="*/ 18 h 21"/>
                  <a:gd name="T14" fmla="*/ 27 w 33"/>
                  <a:gd name="T15" fmla="*/ 19 h 21"/>
                  <a:gd name="T16" fmla="*/ 24 w 33"/>
                  <a:gd name="T17" fmla="*/ 18 h 21"/>
                  <a:gd name="T18" fmla="*/ 19 w 33"/>
                  <a:gd name="T19" fmla="*/ 15 h 21"/>
                  <a:gd name="T20" fmla="*/ 10 w 33"/>
                  <a:gd name="T21" fmla="*/ 10 h 21"/>
                  <a:gd name="T22" fmla="*/ 4 w 33"/>
                  <a:gd name="T23" fmla="*/ 8 h 21"/>
                  <a:gd name="T24" fmla="*/ 4 w 33"/>
                  <a:gd name="T25" fmla="*/ 8 h 21"/>
                  <a:gd name="T26" fmla="*/ 4 w 33"/>
                  <a:gd name="T27" fmla="*/ 8 h 21"/>
                  <a:gd name="T28" fmla="*/ 2 w 33"/>
                  <a:gd name="T29" fmla="*/ 8 h 21"/>
                  <a:gd name="T30" fmla="*/ 2 w 33"/>
                  <a:gd name="T31" fmla="*/ 7 h 21"/>
                  <a:gd name="T32" fmla="*/ 3 w 33"/>
                  <a:gd name="T33" fmla="*/ 6 h 21"/>
                  <a:gd name="T34" fmla="*/ 12 w 33"/>
                  <a:gd name="T35" fmla="*/ 2 h 21"/>
                  <a:gd name="T36" fmla="*/ 11 w 33"/>
                  <a:gd name="T37" fmla="*/ 1 h 21"/>
                  <a:gd name="T38" fmla="*/ 11 w 33"/>
                  <a:gd name="T39" fmla="*/ 2 h 21"/>
                  <a:gd name="T40" fmla="*/ 11 w 33"/>
                  <a:gd name="T41" fmla="*/ 1 h 21"/>
                  <a:gd name="T42" fmla="*/ 11 w 33"/>
                  <a:gd name="T43" fmla="*/ 0 h 21"/>
                  <a:gd name="T44" fmla="*/ 7 w 33"/>
                  <a:gd name="T45" fmla="*/ 2 h 21"/>
                  <a:gd name="T46" fmla="*/ 2 w 33"/>
                  <a:gd name="T47" fmla="*/ 5 h 21"/>
                  <a:gd name="T48" fmla="*/ 0 w 33"/>
                  <a:gd name="T49" fmla="*/ 7 h 21"/>
                  <a:gd name="T50" fmla="*/ 1 w 33"/>
                  <a:gd name="T51" fmla="*/ 9 h 21"/>
                  <a:gd name="T52" fmla="*/ 4 w 33"/>
                  <a:gd name="T53" fmla="*/ 10 h 21"/>
                  <a:gd name="T54" fmla="*/ 4 w 33"/>
                  <a:gd name="T55" fmla="*/ 10 h 21"/>
                  <a:gd name="T56" fmla="*/ 4 w 33"/>
                  <a:gd name="T57" fmla="*/ 10 h 21"/>
                  <a:gd name="T58" fmla="*/ 9 w 33"/>
                  <a:gd name="T59" fmla="*/ 12 h 21"/>
                  <a:gd name="T60" fmla="*/ 18 w 33"/>
                  <a:gd name="T61" fmla="*/ 17 h 21"/>
                  <a:gd name="T62" fmla="*/ 23 w 33"/>
                  <a:gd name="T63" fmla="*/ 19 h 21"/>
                  <a:gd name="T64" fmla="*/ 27 w 33"/>
                  <a:gd name="T65" fmla="*/ 21 h 21"/>
                  <a:gd name="T66" fmla="*/ 30 w 33"/>
                  <a:gd name="T67" fmla="*/ 20 h 21"/>
                  <a:gd name="T68" fmla="*/ 33 w 33"/>
                  <a:gd name="T69" fmla="*/ 16 h 21"/>
                  <a:gd name="T70" fmla="*/ 31 w 33"/>
                  <a:gd name="T71" fmla="*/ 12 h 21"/>
                  <a:gd name="T72" fmla="*/ 21 w 33"/>
                  <a:gd name="T73" fmla="*/ 4 h 21"/>
                  <a:gd name="T74" fmla="*/ 12 w 33"/>
                  <a:gd name="T75" fmla="*/ 0 h 21"/>
                  <a:gd name="T76" fmla="*/ 11 w 33"/>
                  <a:gd name="T77" fmla="*/ 0 h 21"/>
                  <a:gd name="T78" fmla="*/ 11 w 33"/>
                  <a:gd name="T79" fmla="*/ 0 h 21"/>
                  <a:gd name="T80" fmla="*/ 11 w 33"/>
                  <a:gd name="T8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1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3" y="3"/>
                      <a:pt x="17" y="4"/>
                      <a:pt x="20" y="6"/>
                    </a:cubicBezTo>
                    <a:cubicBezTo>
                      <a:pt x="24" y="9"/>
                      <a:pt x="28" y="12"/>
                      <a:pt x="30" y="14"/>
                    </a:cubicBezTo>
                    <a:cubicBezTo>
                      <a:pt x="31" y="14"/>
                      <a:pt x="31" y="15"/>
                      <a:pt x="31" y="16"/>
                    </a:cubicBezTo>
                    <a:cubicBezTo>
                      <a:pt x="31" y="17"/>
                      <a:pt x="31" y="17"/>
                      <a:pt x="29" y="18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6" y="19"/>
                      <a:pt x="25" y="18"/>
                      <a:pt x="24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3"/>
                      <a:pt x="13" y="12"/>
                      <a:pt x="10" y="10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5" y="5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7" y="11"/>
                      <a:pt x="9" y="12"/>
                    </a:cubicBezTo>
                    <a:cubicBezTo>
                      <a:pt x="12" y="13"/>
                      <a:pt x="15" y="15"/>
                      <a:pt x="18" y="17"/>
                    </a:cubicBezTo>
                    <a:cubicBezTo>
                      <a:pt x="20" y="18"/>
                      <a:pt x="21" y="19"/>
                      <a:pt x="23" y="19"/>
                    </a:cubicBezTo>
                    <a:cubicBezTo>
                      <a:pt x="24" y="20"/>
                      <a:pt x="25" y="21"/>
                      <a:pt x="27" y="21"/>
                    </a:cubicBezTo>
                    <a:cubicBezTo>
                      <a:pt x="28" y="21"/>
                      <a:pt x="29" y="20"/>
                      <a:pt x="30" y="20"/>
                    </a:cubicBezTo>
                    <a:cubicBezTo>
                      <a:pt x="32" y="19"/>
                      <a:pt x="33" y="18"/>
                      <a:pt x="33" y="16"/>
                    </a:cubicBezTo>
                    <a:cubicBezTo>
                      <a:pt x="33" y="14"/>
                      <a:pt x="32" y="13"/>
                      <a:pt x="31" y="12"/>
                    </a:cubicBezTo>
                    <a:cubicBezTo>
                      <a:pt x="29" y="10"/>
                      <a:pt x="25" y="7"/>
                      <a:pt x="21" y="4"/>
                    </a:cubicBezTo>
                    <a:cubicBezTo>
                      <a:pt x="17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7" name="Freeform 242"/>
              <p:cNvSpPr>
                <a:spLocks/>
              </p:cNvSpPr>
              <p:nvPr/>
            </p:nvSpPr>
            <p:spPr bwMode="auto">
              <a:xfrm>
                <a:off x="2159438" y="5174764"/>
                <a:ext cx="42863" cy="33338"/>
              </a:xfrm>
              <a:custGeom>
                <a:avLst/>
                <a:gdLst>
                  <a:gd name="T0" fmla="*/ 17 w 27"/>
                  <a:gd name="T1" fmla="*/ 2 h 21"/>
                  <a:gd name="T2" fmla="*/ 22 w 27"/>
                  <a:gd name="T3" fmla="*/ 6 h 21"/>
                  <a:gd name="T4" fmla="*/ 25 w 27"/>
                  <a:gd name="T5" fmla="*/ 13 h 21"/>
                  <a:gd name="T6" fmla="*/ 24 w 27"/>
                  <a:gd name="T7" fmla="*/ 13 h 21"/>
                  <a:gd name="T8" fmla="*/ 25 w 27"/>
                  <a:gd name="T9" fmla="*/ 13 h 21"/>
                  <a:gd name="T10" fmla="*/ 25 w 27"/>
                  <a:gd name="T11" fmla="*/ 13 h 21"/>
                  <a:gd name="T12" fmla="*/ 25 w 27"/>
                  <a:gd name="T13" fmla="*/ 13 h 21"/>
                  <a:gd name="T14" fmla="*/ 25 w 27"/>
                  <a:gd name="T15" fmla="*/ 13 h 21"/>
                  <a:gd name="T16" fmla="*/ 25 w 27"/>
                  <a:gd name="T17" fmla="*/ 13 h 21"/>
                  <a:gd name="T18" fmla="*/ 22 w 27"/>
                  <a:gd name="T19" fmla="*/ 14 h 21"/>
                  <a:gd name="T20" fmla="*/ 12 w 27"/>
                  <a:gd name="T21" fmla="*/ 19 h 21"/>
                  <a:gd name="T22" fmla="*/ 3 w 27"/>
                  <a:gd name="T23" fmla="*/ 14 h 21"/>
                  <a:gd name="T24" fmla="*/ 2 w 27"/>
                  <a:gd name="T25" fmla="*/ 13 h 21"/>
                  <a:gd name="T26" fmla="*/ 2 w 27"/>
                  <a:gd name="T27" fmla="*/ 13 h 21"/>
                  <a:gd name="T28" fmla="*/ 2 w 27"/>
                  <a:gd name="T29" fmla="*/ 13 h 21"/>
                  <a:gd name="T30" fmla="*/ 1 w 27"/>
                  <a:gd name="T31" fmla="*/ 14 h 21"/>
                  <a:gd name="T32" fmla="*/ 2 w 27"/>
                  <a:gd name="T33" fmla="*/ 13 h 21"/>
                  <a:gd name="T34" fmla="*/ 2 w 27"/>
                  <a:gd name="T35" fmla="*/ 13 h 21"/>
                  <a:gd name="T36" fmla="*/ 2 w 27"/>
                  <a:gd name="T37" fmla="*/ 14 h 21"/>
                  <a:gd name="T38" fmla="*/ 1 w 27"/>
                  <a:gd name="T39" fmla="*/ 14 h 21"/>
                  <a:gd name="T40" fmla="*/ 1 w 27"/>
                  <a:gd name="T41" fmla="*/ 14 h 21"/>
                  <a:gd name="T42" fmla="*/ 2 w 27"/>
                  <a:gd name="T43" fmla="*/ 14 h 21"/>
                  <a:gd name="T44" fmla="*/ 1 w 27"/>
                  <a:gd name="T45" fmla="*/ 15 h 21"/>
                  <a:gd name="T46" fmla="*/ 1 w 27"/>
                  <a:gd name="T47" fmla="*/ 15 h 21"/>
                  <a:gd name="T48" fmla="*/ 1 w 27"/>
                  <a:gd name="T49" fmla="*/ 14 h 21"/>
                  <a:gd name="T50" fmla="*/ 1 w 27"/>
                  <a:gd name="T51" fmla="*/ 15 h 21"/>
                  <a:gd name="T52" fmla="*/ 8 w 27"/>
                  <a:gd name="T53" fmla="*/ 6 h 21"/>
                  <a:gd name="T54" fmla="*/ 16 w 27"/>
                  <a:gd name="T55" fmla="*/ 3 h 21"/>
                  <a:gd name="T56" fmla="*/ 17 w 27"/>
                  <a:gd name="T57" fmla="*/ 1 h 21"/>
                  <a:gd name="T58" fmla="*/ 17 w 27"/>
                  <a:gd name="T59" fmla="*/ 1 h 21"/>
                  <a:gd name="T60" fmla="*/ 13 w 27"/>
                  <a:gd name="T61" fmla="*/ 1 h 21"/>
                  <a:gd name="T62" fmla="*/ 3 w 27"/>
                  <a:gd name="T63" fmla="*/ 10 h 21"/>
                  <a:gd name="T64" fmla="*/ 0 w 27"/>
                  <a:gd name="T65" fmla="*/ 13 h 21"/>
                  <a:gd name="T66" fmla="*/ 1 w 27"/>
                  <a:gd name="T67" fmla="*/ 13 h 21"/>
                  <a:gd name="T68" fmla="*/ 0 w 27"/>
                  <a:gd name="T69" fmla="*/ 13 h 21"/>
                  <a:gd name="T70" fmla="*/ 0 w 27"/>
                  <a:gd name="T71" fmla="*/ 13 h 21"/>
                  <a:gd name="T72" fmla="*/ 1 w 27"/>
                  <a:gd name="T73" fmla="*/ 13 h 21"/>
                  <a:gd name="T74" fmla="*/ 1 w 27"/>
                  <a:gd name="T75" fmla="*/ 14 h 21"/>
                  <a:gd name="T76" fmla="*/ 0 w 27"/>
                  <a:gd name="T77" fmla="*/ 13 h 21"/>
                  <a:gd name="T78" fmla="*/ 0 w 27"/>
                  <a:gd name="T79" fmla="*/ 14 h 21"/>
                  <a:gd name="T80" fmla="*/ 5 w 27"/>
                  <a:gd name="T81" fmla="*/ 18 h 21"/>
                  <a:gd name="T82" fmla="*/ 13 w 27"/>
                  <a:gd name="T83" fmla="*/ 21 h 21"/>
                  <a:gd name="T84" fmla="*/ 23 w 27"/>
                  <a:gd name="T85" fmla="*/ 16 h 21"/>
                  <a:gd name="T86" fmla="*/ 26 w 27"/>
                  <a:gd name="T87" fmla="*/ 14 h 21"/>
                  <a:gd name="T88" fmla="*/ 25 w 27"/>
                  <a:gd name="T89" fmla="*/ 9 h 21"/>
                  <a:gd name="T90" fmla="*/ 21 w 27"/>
                  <a:gd name="T91" fmla="*/ 2 h 21"/>
                  <a:gd name="T92" fmla="*/ 17 w 27"/>
                  <a:gd name="T93" fmla="*/ 0 h 21"/>
                  <a:gd name="T94" fmla="*/ 17 w 27"/>
                  <a:gd name="T9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21"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2" y="7"/>
                      <a:pt x="23" y="8"/>
                      <a:pt x="24" y="10"/>
                    </a:cubicBezTo>
                    <a:cubicBezTo>
                      <a:pt x="24" y="11"/>
                      <a:pt x="25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2" y="14"/>
                    </a:cubicBezTo>
                    <a:cubicBezTo>
                      <a:pt x="19" y="15"/>
                      <a:pt x="15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7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6" y="9"/>
                      <a:pt x="8" y="6"/>
                    </a:cubicBezTo>
                    <a:cubicBezTo>
                      <a:pt x="9" y="5"/>
                      <a:pt x="11" y="4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5" y="1"/>
                      <a:pt x="13" y="1"/>
                    </a:cubicBezTo>
                    <a:cubicBezTo>
                      <a:pt x="10" y="2"/>
                      <a:pt x="8" y="3"/>
                      <a:pt x="7" y="5"/>
                    </a:cubicBezTo>
                    <a:cubicBezTo>
                      <a:pt x="6" y="7"/>
                      <a:pt x="4" y="9"/>
                      <a:pt x="3" y="10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7"/>
                      <a:pt x="5" y="18"/>
                    </a:cubicBezTo>
                    <a:cubicBezTo>
                      <a:pt x="7" y="20"/>
                      <a:pt x="9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8" y="19"/>
                      <a:pt x="20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4"/>
                      <a:pt x="27" y="13"/>
                      <a:pt x="27" y="13"/>
                    </a:cubicBezTo>
                    <a:cubicBezTo>
                      <a:pt x="27" y="11"/>
                      <a:pt x="26" y="10"/>
                      <a:pt x="25" y="9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1"/>
                      <a:pt x="19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8" name="Freeform 243"/>
              <p:cNvSpPr>
                <a:spLocks/>
              </p:cNvSpPr>
              <p:nvPr/>
            </p:nvSpPr>
            <p:spPr bwMode="auto">
              <a:xfrm>
                <a:off x="2200713" y="5189051"/>
                <a:ext cx="85725" cy="77788"/>
              </a:xfrm>
              <a:custGeom>
                <a:avLst/>
                <a:gdLst>
                  <a:gd name="T0" fmla="*/ 0 w 54"/>
                  <a:gd name="T1" fmla="*/ 5 h 48"/>
                  <a:gd name="T2" fmla="*/ 9 w 54"/>
                  <a:gd name="T3" fmla="*/ 5 h 48"/>
                  <a:gd name="T4" fmla="*/ 29 w 54"/>
                  <a:gd name="T5" fmla="*/ 21 h 48"/>
                  <a:gd name="T6" fmla="*/ 47 w 54"/>
                  <a:gd name="T7" fmla="*/ 34 h 48"/>
                  <a:gd name="T8" fmla="*/ 54 w 54"/>
                  <a:gd name="T9" fmla="*/ 38 h 48"/>
                  <a:gd name="T10" fmla="*/ 51 w 54"/>
                  <a:gd name="T11" fmla="*/ 46 h 48"/>
                  <a:gd name="T12" fmla="*/ 35 w 54"/>
                  <a:gd name="T13" fmla="*/ 44 h 48"/>
                  <a:gd name="T14" fmla="*/ 13 w 54"/>
                  <a:gd name="T15" fmla="*/ 27 h 48"/>
                  <a:gd name="T16" fmla="*/ 1 w 54"/>
                  <a:gd name="T17" fmla="*/ 16 h 48"/>
                  <a:gd name="T18" fmla="*/ 0 w 54"/>
                  <a:gd name="T1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8">
                    <a:moveTo>
                      <a:pt x="0" y="5"/>
                    </a:moveTo>
                    <a:cubicBezTo>
                      <a:pt x="0" y="5"/>
                      <a:pt x="7" y="0"/>
                      <a:pt x="9" y="5"/>
                    </a:cubicBezTo>
                    <a:cubicBezTo>
                      <a:pt x="11" y="9"/>
                      <a:pt x="23" y="17"/>
                      <a:pt x="29" y="21"/>
                    </a:cubicBezTo>
                    <a:cubicBezTo>
                      <a:pt x="35" y="25"/>
                      <a:pt x="42" y="32"/>
                      <a:pt x="47" y="34"/>
                    </a:cubicBezTo>
                    <a:cubicBezTo>
                      <a:pt x="51" y="35"/>
                      <a:pt x="53" y="36"/>
                      <a:pt x="54" y="38"/>
                    </a:cubicBezTo>
                    <a:cubicBezTo>
                      <a:pt x="54" y="40"/>
                      <a:pt x="51" y="46"/>
                      <a:pt x="51" y="46"/>
                    </a:cubicBezTo>
                    <a:cubicBezTo>
                      <a:pt x="51" y="46"/>
                      <a:pt x="40" y="48"/>
                      <a:pt x="35" y="44"/>
                    </a:cubicBezTo>
                    <a:cubicBezTo>
                      <a:pt x="30" y="40"/>
                      <a:pt x="18" y="32"/>
                      <a:pt x="13" y="27"/>
                    </a:cubicBezTo>
                    <a:cubicBezTo>
                      <a:pt x="8" y="22"/>
                      <a:pt x="3" y="17"/>
                      <a:pt x="1" y="16"/>
                    </a:cubicBezTo>
                    <a:cubicBezTo>
                      <a:pt x="0" y="1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89" name="Freeform 244"/>
              <p:cNvSpPr>
                <a:spLocks/>
              </p:cNvSpPr>
              <p:nvPr/>
            </p:nvSpPr>
            <p:spPr bwMode="auto">
              <a:xfrm>
                <a:off x="2199126" y="5192226"/>
                <a:ext cx="88900" cy="74613"/>
              </a:xfrm>
              <a:custGeom>
                <a:avLst/>
                <a:gdLst>
                  <a:gd name="T0" fmla="*/ 1 w 56"/>
                  <a:gd name="T1" fmla="*/ 3 h 46"/>
                  <a:gd name="T2" fmla="*/ 1 w 56"/>
                  <a:gd name="T3" fmla="*/ 4 h 46"/>
                  <a:gd name="T4" fmla="*/ 2 w 56"/>
                  <a:gd name="T5" fmla="*/ 3 h 46"/>
                  <a:gd name="T6" fmla="*/ 7 w 56"/>
                  <a:gd name="T7" fmla="*/ 2 h 46"/>
                  <a:gd name="T8" fmla="*/ 8 w 56"/>
                  <a:gd name="T9" fmla="*/ 2 h 46"/>
                  <a:gd name="T10" fmla="*/ 9 w 56"/>
                  <a:gd name="T11" fmla="*/ 3 h 46"/>
                  <a:gd name="T12" fmla="*/ 18 w 56"/>
                  <a:gd name="T13" fmla="*/ 12 h 46"/>
                  <a:gd name="T14" fmla="*/ 29 w 56"/>
                  <a:gd name="T15" fmla="*/ 20 h 46"/>
                  <a:gd name="T16" fmla="*/ 39 w 56"/>
                  <a:gd name="T17" fmla="*/ 27 h 46"/>
                  <a:gd name="T18" fmla="*/ 48 w 56"/>
                  <a:gd name="T19" fmla="*/ 32 h 46"/>
                  <a:gd name="T20" fmla="*/ 52 w 56"/>
                  <a:gd name="T21" fmla="*/ 34 h 46"/>
                  <a:gd name="T22" fmla="*/ 54 w 56"/>
                  <a:gd name="T23" fmla="*/ 36 h 46"/>
                  <a:gd name="T24" fmla="*/ 54 w 56"/>
                  <a:gd name="T25" fmla="*/ 36 h 46"/>
                  <a:gd name="T26" fmla="*/ 54 w 56"/>
                  <a:gd name="T27" fmla="*/ 36 h 46"/>
                  <a:gd name="T28" fmla="*/ 53 w 56"/>
                  <a:gd name="T29" fmla="*/ 38 h 46"/>
                  <a:gd name="T30" fmla="*/ 52 w 56"/>
                  <a:gd name="T31" fmla="*/ 42 h 46"/>
                  <a:gd name="T32" fmla="*/ 51 w 56"/>
                  <a:gd name="T33" fmla="*/ 44 h 46"/>
                  <a:gd name="T34" fmla="*/ 52 w 56"/>
                  <a:gd name="T35" fmla="*/ 44 h 46"/>
                  <a:gd name="T36" fmla="*/ 51 w 56"/>
                  <a:gd name="T37" fmla="*/ 43 h 46"/>
                  <a:gd name="T38" fmla="*/ 50 w 56"/>
                  <a:gd name="T39" fmla="*/ 44 h 46"/>
                  <a:gd name="T40" fmla="*/ 47 w 56"/>
                  <a:gd name="T41" fmla="*/ 44 h 46"/>
                  <a:gd name="T42" fmla="*/ 37 w 56"/>
                  <a:gd name="T43" fmla="*/ 41 h 46"/>
                  <a:gd name="T44" fmla="*/ 15 w 56"/>
                  <a:gd name="T45" fmla="*/ 24 h 46"/>
                  <a:gd name="T46" fmla="*/ 3 w 56"/>
                  <a:gd name="T47" fmla="*/ 13 h 46"/>
                  <a:gd name="T48" fmla="*/ 3 w 56"/>
                  <a:gd name="T49" fmla="*/ 13 h 46"/>
                  <a:gd name="T50" fmla="*/ 2 w 56"/>
                  <a:gd name="T51" fmla="*/ 11 h 46"/>
                  <a:gd name="T52" fmla="*/ 2 w 56"/>
                  <a:gd name="T53" fmla="*/ 6 h 46"/>
                  <a:gd name="T54" fmla="*/ 2 w 56"/>
                  <a:gd name="T55" fmla="*/ 3 h 46"/>
                  <a:gd name="T56" fmla="*/ 1 w 56"/>
                  <a:gd name="T57" fmla="*/ 3 h 46"/>
                  <a:gd name="T58" fmla="*/ 1 w 56"/>
                  <a:gd name="T59" fmla="*/ 4 h 46"/>
                  <a:gd name="T60" fmla="*/ 1 w 56"/>
                  <a:gd name="T61" fmla="*/ 3 h 46"/>
                  <a:gd name="T62" fmla="*/ 0 w 56"/>
                  <a:gd name="T63" fmla="*/ 3 h 46"/>
                  <a:gd name="T64" fmla="*/ 0 w 56"/>
                  <a:gd name="T65" fmla="*/ 8 h 46"/>
                  <a:gd name="T66" fmla="*/ 0 w 56"/>
                  <a:gd name="T67" fmla="*/ 12 h 46"/>
                  <a:gd name="T68" fmla="*/ 1 w 56"/>
                  <a:gd name="T69" fmla="*/ 14 h 46"/>
                  <a:gd name="T70" fmla="*/ 13 w 56"/>
                  <a:gd name="T71" fmla="*/ 26 h 46"/>
                  <a:gd name="T72" fmla="*/ 35 w 56"/>
                  <a:gd name="T73" fmla="*/ 43 h 46"/>
                  <a:gd name="T74" fmla="*/ 47 w 56"/>
                  <a:gd name="T75" fmla="*/ 46 h 46"/>
                  <a:gd name="T76" fmla="*/ 52 w 56"/>
                  <a:gd name="T77" fmla="*/ 45 h 46"/>
                  <a:gd name="T78" fmla="*/ 52 w 56"/>
                  <a:gd name="T79" fmla="*/ 45 h 46"/>
                  <a:gd name="T80" fmla="*/ 52 w 56"/>
                  <a:gd name="T81" fmla="*/ 45 h 46"/>
                  <a:gd name="T82" fmla="*/ 54 w 56"/>
                  <a:gd name="T83" fmla="*/ 42 h 46"/>
                  <a:gd name="T84" fmla="*/ 55 w 56"/>
                  <a:gd name="T85" fmla="*/ 39 h 46"/>
                  <a:gd name="T86" fmla="*/ 56 w 56"/>
                  <a:gd name="T87" fmla="*/ 36 h 46"/>
                  <a:gd name="T88" fmla="*/ 56 w 56"/>
                  <a:gd name="T89" fmla="*/ 36 h 46"/>
                  <a:gd name="T90" fmla="*/ 56 w 56"/>
                  <a:gd name="T91" fmla="*/ 36 h 46"/>
                  <a:gd name="T92" fmla="*/ 53 w 56"/>
                  <a:gd name="T93" fmla="*/ 33 h 46"/>
                  <a:gd name="T94" fmla="*/ 48 w 56"/>
                  <a:gd name="T95" fmla="*/ 31 h 46"/>
                  <a:gd name="T96" fmla="*/ 40 w 56"/>
                  <a:gd name="T97" fmla="*/ 25 h 46"/>
                  <a:gd name="T98" fmla="*/ 30 w 56"/>
                  <a:gd name="T99" fmla="*/ 18 h 46"/>
                  <a:gd name="T100" fmla="*/ 19 w 56"/>
                  <a:gd name="T101" fmla="*/ 11 h 46"/>
                  <a:gd name="T102" fmla="*/ 11 w 56"/>
                  <a:gd name="T103" fmla="*/ 2 h 46"/>
                  <a:gd name="T104" fmla="*/ 9 w 56"/>
                  <a:gd name="T105" fmla="*/ 0 h 46"/>
                  <a:gd name="T106" fmla="*/ 7 w 56"/>
                  <a:gd name="T107" fmla="*/ 0 h 46"/>
                  <a:gd name="T108" fmla="*/ 0 w 56"/>
                  <a:gd name="T109" fmla="*/ 2 h 46"/>
                  <a:gd name="T110" fmla="*/ 0 w 56"/>
                  <a:gd name="T111" fmla="*/ 2 h 46"/>
                  <a:gd name="T112" fmla="*/ 0 w 56"/>
                  <a:gd name="T113" fmla="*/ 3 h 46"/>
                  <a:gd name="T114" fmla="*/ 1 w 56"/>
                  <a:gd name="T115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0" y="6"/>
                      <a:pt x="14" y="9"/>
                      <a:pt x="18" y="12"/>
                    </a:cubicBezTo>
                    <a:cubicBezTo>
                      <a:pt x="22" y="15"/>
                      <a:pt x="26" y="18"/>
                      <a:pt x="29" y="20"/>
                    </a:cubicBezTo>
                    <a:cubicBezTo>
                      <a:pt x="32" y="22"/>
                      <a:pt x="35" y="24"/>
                      <a:pt x="39" y="27"/>
                    </a:cubicBezTo>
                    <a:cubicBezTo>
                      <a:pt x="42" y="29"/>
                      <a:pt x="45" y="32"/>
                      <a:pt x="48" y="32"/>
                    </a:cubicBezTo>
                    <a:cubicBezTo>
                      <a:pt x="50" y="33"/>
                      <a:pt x="51" y="34"/>
                      <a:pt x="52" y="34"/>
                    </a:cubicBezTo>
                    <a:cubicBezTo>
                      <a:pt x="53" y="35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7"/>
                      <a:pt x="54" y="37"/>
                      <a:pt x="53" y="38"/>
                    </a:cubicBezTo>
                    <a:cubicBezTo>
                      <a:pt x="53" y="39"/>
                      <a:pt x="52" y="41"/>
                      <a:pt x="52" y="42"/>
                    </a:cubicBezTo>
                    <a:cubicBezTo>
                      <a:pt x="51" y="43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3"/>
                      <a:pt x="51" y="43"/>
                      <a:pt x="50" y="44"/>
                    </a:cubicBezTo>
                    <a:cubicBezTo>
                      <a:pt x="50" y="44"/>
                      <a:pt x="48" y="44"/>
                      <a:pt x="47" y="44"/>
                    </a:cubicBezTo>
                    <a:cubicBezTo>
                      <a:pt x="44" y="44"/>
                      <a:pt x="39" y="43"/>
                      <a:pt x="37" y="41"/>
                    </a:cubicBezTo>
                    <a:cubicBezTo>
                      <a:pt x="31" y="37"/>
                      <a:pt x="20" y="29"/>
                      <a:pt x="15" y="24"/>
                    </a:cubicBezTo>
                    <a:cubicBezTo>
                      <a:pt x="10" y="19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3" y="16"/>
                      <a:pt x="8" y="21"/>
                      <a:pt x="13" y="26"/>
                    </a:cubicBezTo>
                    <a:cubicBezTo>
                      <a:pt x="18" y="31"/>
                      <a:pt x="30" y="39"/>
                      <a:pt x="35" y="43"/>
                    </a:cubicBezTo>
                    <a:cubicBezTo>
                      <a:pt x="39" y="45"/>
                      <a:pt x="44" y="46"/>
                      <a:pt x="47" y="46"/>
                    </a:cubicBezTo>
                    <a:cubicBezTo>
                      <a:pt x="50" y="46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3" y="43"/>
                      <a:pt x="54" y="42"/>
                    </a:cubicBezTo>
                    <a:cubicBezTo>
                      <a:pt x="55" y="41"/>
                      <a:pt x="55" y="40"/>
                      <a:pt x="55" y="39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5"/>
                      <a:pt x="55" y="33"/>
                      <a:pt x="53" y="33"/>
                    </a:cubicBezTo>
                    <a:cubicBezTo>
                      <a:pt x="52" y="32"/>
                      <a:pt x="50" y="31"/>
                      <a:pt x="48" y="31"/>
                    </a:cubicBezTo>
                    <a:cubicBezTo>
                      <a:pt x="46" y="30"/>
                      <a:pt x="43" y="28"/>
                      <a:pt x="40" y="25"/>
                    </a:cubicBezTo>
                    <a:cubicBezTo>
                      <a:pt x="37" y="23"/>
                      <a:pt x="33" y="20"/>
                      <a:pt x="30" y="18"/>
                    </a:cubicBezTo>
                    <a:cubicBezTo>
                      <a:pt x="27" y="16"/>
                      <a:pt x="23" y="14"/>
                      <a:pt x="19" y="11"/>
                    </a:cubicBezTo>
                    <a:cubicBezTo>
                      <a:pt x="15" y="8"/>
                      <a:pt x="12" y="4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0" name="Freeform 245"/>
              <p:cNvSpPr>
                <a:spLocks/>
              </p:cNvSpPr>
              <p:nvPr/>
            </p:nvSpPr>
            <p:spPr bwMode="auto">
              <a:xfrm>
                <a:off x="2280088" y="5252551"/>
                <a:ext cx="47625" cy="57150"/>
              </a:xfrm>
              <a:custGeom>
                <a:avLst/>
                <a:gdLst>
                  <a:gd name="T0" fmla="*/ 4 w 30"/>
                  <a:gd name="T1" fmla="*/ 0 h 36"/>
                  <a:gd name="T2" fmla="*/ 14 w 30"/>
                  <a:gd name="T3" fmla="*/ 5 h 36"/>
                  <a:gd name="T4" fmla="*/ 21 w 30"/>
                  <a:gd name="T5" fmla="*/ 13 h 36"/>
                  <a:gd name="T6" fmla="*/ 29 w 30"/>
                  <a:gd name="T7" fmla="*/ 21 h 36"/>
                  <a:gd name="T8" fmla="*/ 28 w 30"/>
                  <a:gd name="T9" fmla="*/ 29 h 36"/>
                  <a:gd name="T10" fmla="*/ 20 w 30"/>
                  <a:gd name="T11" fmla="*/ 31 h 36"/>
                  <a:gd name="T12" fmla="*/ 7 w 30"/>
                  <a:gd name="T13" fmla="*/ 17 h 36"/>
                  <a:gd name="T14" fmla="*/ 1 w 30"/>
                  <a:gd name="T15" fmla="*/ 7 h 36"/>
                  <a:gd name="T16" fmla="*/ 4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4" y="0"/>
                    </a:moveTo>
                    <a:cubicBezTo>
                      <a:pt x="4" y="0"/>
                      <a:pt x="12" y="1"/>
                      <a:pt x="14" y="5"/>
                    </a:cubicBezTo>
                    <a:cubicBezTo>
                      <a:pt x="16" y="8"/>
                      <a:pt x="17" y="10"/>
                      <a:pt x="21" y="13"/>
                    </a:cubicBezTo>
                    <a:cubicBezTo>
                      <a:pt x="25" y="17"/>
                      <a:pt x="28" y="21"/>
                      <a:pt x="29" y="21"/>
                    </a:cubicBezTo>
                    <a:cubicBezTo>
                      <a:pt x="30" y="21"/>
                      <a:pt x="30" y="25"/>
                      <a:pt x="28" y="29"/>
                    </a:cubicBezTo>
                    <a:cubicBezTo>
                      <a:pt x="26" y="32"/>
                      <a:pt x="24" y="36"/>
                      <a:pt x="20" y="31"/>
                    </a:cubicBezTo>
                    <a:cubicBezTo>
                      <a:pt x="16" y="27"/>
                      <a:pt x="11" y="19"/>
                      <a:pt x="7" y="17"/>
                    </a:cubicBezTo>
                    <a:cubicBezTo>
                      <a:pt x="2" y="14"/>
                      <a:pt x="0" y="10"/>
                      <a:pt x="1" y="7"/>
                    </a:cubicBezTo>
                    <a:cubicBezTo>
                      <a:pt x="1" y="5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1" name="Freeform 246"/>
              <p:cNvSpPr>
                <a:spLocks/>
              </p:cNvSpPr>
              <p:nvPr/>
            </p:nvSpPr>
            <p:spPr bwMode="auto">
              <a:xfrm>
                <a:off x="2280088" y="5250964"/>
                <a:ext cx="49213" cy="55563"/>
              </a:xfrm>
              <a:custGeom>
                <a:avLst/>
                <a:gdLst>
                  <a:gd name="T0" fmla="*/ 4 w 31"/>
                  <a:gd name="T1" fmla="*/ 2 h 35"/>
                  <a:gd name="T2" fmla="*/ 10 w 31"/>
                  <a:gd name="T3" fmla="*/ 4 h 35"/>
                  <a:gd name="T4" fmla="*/ 20 w 31"/>
                  <a:gd name="T5" fmla="*/ 15 h 35"/>
                  <a:gd name="T6" fmla="*/ 27 w 31"/>
                  <a:gd name="T7" fmla="*/ 22 h 35"/>
                  <a:gd name="T8" fmla="*/ 29 w 31"/>
                  <a:gd name="T9" fmla="*/ 23 h 35"/>
                  <a:gd name="T10" fmla="*/ 29 w 31"/>
                  <a:gd name="T11" fmla="*/ 22 h 35"/>
                  <a:gd name="T12" fmla="*/ 29 w 31"/>
                  <a:gd name="T13" fmla="*/ 22 h 35"/>
                  <a:gd name="T14" fmla="*/ 29 w 31"/>
                  <a:gd name="T15" fmla="*/ 22 h 35"/>
                  <a:gd name="T16" fmla="*/ 29 w 31"/>
                  <a:gd name="T17" fmla="*/ 22 h 35"/>
                  <a:gd name="T18" fmla="*/ 28 w 31"/>
                  <a:gd name="T19" fmla="*/ 22 h 35"/>
                  <a:gd name="T20" fmla="*/ 27 w 31"/>
                  <a:gd name="T21" fmla="*/ 29 h 35"/>
                  <a:gd name="T22" fmla="*/ 24 w 31"/>
                  <a:gd name="T23" fmla="*/ 33 h 35"/>
                  <a:gd name="T24" fmla="*/ 14 w 31"/>
                  <a:gd name="T25" fmla="*/ 24 h 35"/>
                  <a:gd name="T26" fmla="*/ 2 w 31"/>
                  <a:gd name="T27" fmla="*/ 9 h 35"/>
                  <a:gd name="T28" fmla="*/ 2 w 31"/>
                  <a:gd name="T29" fmla="*/ 8 h 35"/>
                  <a:gd name="T30" fmla="*/ 3 w 31"/>
                  <a:gd name="T31" fmla="*/ 4 h 35"/>
                  <a:gd name="T32" fmla="*/ 4 w 31"/>
                  <a:gd name="T33" fmla="*/ 1 h 35"/>
                  <a:gd name="T34" fmla="*/ 4 w 31"/>
                  <a:gd name="T35" fmla="*/ 1 h 35"/>
                  <a:gd name="T36" fmla="*/ 0 w 31"/>
                  <a:gd name="T37" fmla="*/ 8 h 35"/>
                  <a:gd name="T38" fmla="*/ 0 w 31"/>
                  <a:gd name="T39" fmla="*/ 8 h 35"/>
                  <a:gd name="T40" fmla="*/ 6 w 31"/>
                  <a:gd name="T41" fmla="*/ 18 h 35"/>
                  <a:gd name="T42" fmla="*/ 19 w 31"/>
                  <a:gd name="T43" fmla="*/ 33 h 35"/>
                  <a:gd name="T44" fmla="*/ 27 w 31"/>
                  <a:gd name="T45" fmla="*/ 33 h 35"/>
                  <a:gd name="T46" fmla="*/ 31 w 31"/>
                  <a:gd name="T47" fmla="*/ 23 h 35"/>
                  <a:gd name="T48" fmla="*/ 30 w 31"/>
                  <a:gd name="T49" fmla="*/ 21 h 35"/>
                  <a:gd name="T50" fmla="*/ 29 w 31"/>
                  <a:gd name="T51" fmla="*/ 21 h 35"/>
                  <a:gd name="T52" fmla="*/ 29 w 31"/>
                  <a:gd name="T53" fmla="*/ 21 h 35"/>
                  <a:gd name="T54" fmla="*/ 29 w 31"/>
                  <a:gd name="T55" fmla="*/ 21 h 35"/>
                  <a:gd name="T56" fmla="*/ 22 w 31"/>
                  <a:gd name="T57" fmla="*/ 13 h 35"/>
                  <a:gd name="T58" fmla="*/ 8 w 31"/>
                  <a:gd name="T59" fmla="*/ 1 h 35"/>
                  <a:gd name="T60" fmla="*/ 3 w 31"/>
                  <a:gd name="T61" fmla="*/ 0 h 35"/>
                  <a:gd name="T62" fmla="*/ 4 w 31"/>
                  <a:gd name="T6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35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3"/>
                      <a:pt x="8" y="3"/>
                      <a:pt x="10" y="4"/>
                    </a:cubicBezTo>
                    <a:cubicBezTo>
                      <a:pt x="11" y="4"/>
                      <a:pt x="13" y="5"/>
                      <a:pt x="13" y="6"/>
                    </a:cubicBezTo>
                    <a:cubicBezTo>
                      <a:pt x="15" y="10"/>
                      <a:pt x="17" y="11"/>
                      <a:pt x="20" y="15"/>
                    </a:cubicBezTo>
                    <a:cubicBezTo>
                      <a:pt x="22" y="17"/>
                      <a:pt x="24" y="18"/>
                      <a:pt x="25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2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4"/>
                      <a:pt x="28" y="27"/>
                      <a:pt x="27" y="29"/>
                    </a:cubicBezTo>
                    <a:cubicBezTo>
                      <a:pt x="26" y="30"/>
                      <a:pt x="26" y="31"/>
                      <a:pt x="25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3"/>
                      <a:pt x="21" y="31"/>
                    </a:cubicBezTo>
                    <a:cubicBezTo>
                      <a:pt x="19" y="29"/>
                      <a:pt x="16" y="26"/>
                      <a:pt x="14" y="24"/>
                    </a:cubicBezTo>
                    <a:cubicBezTo>
                      <a:pt x="12" y="21"/>
                      <a:pt x="9" y="18"/>
                      <a:pt x="7" y="17"/>
                    </a:cubicBezTo>
                    <a:cubicBezTo>
                      <a:pt x="3" y="15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6"/>
                      <a:pt x="3" y="4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6"/>
                      <a:pt x="6" y="18"/>
                    </a:cubicBezTo>
                    <a:cubicBezTo>
                      <a:pt x="8" y="20"/>
                      <a:pt x="10" y="22"/>
                      <a:pt x="13" y="25"/>
                    </a:cubicBezTo>
                    <a:cubicBezTo>
                      <a:pt x="15" y="28"/>
                      <a:pt x="17" y="30"/>
                      <a:pt x="19" y="33"/>
                    </a:cubicBezTo>
                    <a:cubicBezTo>
                      <a:pt x="21" y="34"/>
                      <a:pt x="22" y="35"/>
                      <a:pt x="24" y="35"/>
                    </a:cubicBezTo>
                    <a:cubicBezTo>
                      <a:pt x="25" y="35"/>
                      <a:pt x="26" y="34"/>
                      <a:pt x="27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0" y="28"/>
                      <a:pt x="31" y="25"/>
                      <a:pt x="31" y="23"/>
                    </a:cubicBezTo>
                    <a:cubicBezTo>
                      <a:pt x="31" y="22"/>
                      <a:pt x="31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8" y="20"/>
                    </a:cubicBezTo>
                    <a:cubicBezTo>
                      <a:pt x="27" y="19"/>
                      <a:pt x="24" y="16"/>
                      <a:pt x="22" y="13"/>
                    </a:cubicBezTo>
                    <a:cubicBezTo>
                      <a:pt x="18" y="10"/>
                      <a:pt x="17" y="9"/>
                      <a:pt x="15" y="5"/>
                    </a:cubicBezTo>
                    <a:cubicBezTo>
                      <a:pt x="14" y="3"/>
                      <a:pt x="11" y="2"/>
                      <a:pt x="8" y="1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2" name="Freeform 247"/>
              <p:cNvSpPr>
                <a:spLocks/>
              </p:cNvSpPr>
              <p:nvPr/>
            </p:nvSpPr>
            <p:spPr bwMode="auto">
              <a:xfrm>
                <a:off x="2321363" y="5292239"/>
                <a:ext cx="33338" cy="38100"/>
              </a:xfrm>
              <a:custGeom>
                <a:avLst/>
                <a:gdLst>
                  <a:gd name="T0" fmla="*/ 3 w 20"/>
                  <a:gd name="T1" fmla="*/ 0 h 24"/>
                  <a:gd name="T2" fmla="*/ 10 w 20"/>
                  <a:gd name="T3" fmla="*/ 4 h 24"/>
                  <a:gd name="T4" fmla="*/ 14 w 20"/>
                  <a:gd name="T5" fmla="*/ 9 h 24"/>
                  <a:gd name="T6" fmla="*/ 19 w 20"/>
                  <a:gd name="T7" fmla="*/ 18 h 24"/>
                  <a:gd name="T8" fmla="*/ 15 w 20"/>
                  <a:gd name="T9" fmla="*/ 22 h 24"/>
                  <a:gd name="T10" fmla="*/ 3 w 20"/>
                  <a:gd name="T11" fmla="*/ 13 h 24"/>
                  <a:gd name="T12" fmla="*/ 0 w 20"/>
                  <a:gd name="T13" fmla="*/ 6 h 24"/>
                  <a:gd name="T14" fmla="*/ 3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3" y="0"/>
                    </a:moveTo>
                    <a:cubicBezTo>
                      <a:pt x="3" y="0"/>
                      <a:pt x="8" y="3"/>
                      <a:pt x="10" y="4"/>
                    </a:cubicBezTo>
                    <a:cubicBezTo>
                      <a:pt x="13" y="5"/>
                      <a:pt x="12" y="5"/>
                      <a:pt x="14" y="9"/>
                    </a:cubicBezTo>
                    <a:cubicBezTo>
                      <a:pt x="16" y="13"/>
                      <a:pt x="18" y="16"/>
                      <a:pt x="19" y="18"/>
                    </a:cubicBezTo>
                    <a:cubicBezTo>
                      <a:pt x="20" y="20"/>
                      <a:pt x="20" y="24"/>
                      <a:pt x="15" y="22"/>
                    </a:cubicBezTo>
                    <a:cubicBezTo>
                      <a:pt x="9" y="20"/>
                      <a:pt x="5" y="16"/>
                      <a:pt x="3" y="13"/>
                    </a:cubicBezTo>
                    <a:cubicBezTo>
                      <a:pt x="0" y="10"/>
                      <a:pt x="0" y="6"/>
                      <a:pt x="0" y="6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3" name="Freeform 248"/>
              <p:cNvSpPr>
                <a:spLocks/>
              </p:cNvSpPr>
              <p:nvPr/>
            </p:nvSpPr>
            <p:spPr bwMode="auto">
              <a:xfrm>
                <a:off x="2319776" y="5290651"/>
                <a:ext cx="34925" cy="38100"/>
              </a:xfrm>
              <a:custGeom>
                <a:avLst/>
                <a:gdLst>
                  <a:gd name="T0" fmla="*/ 4 w 21"/>
                  <a:gd name="T1" fmla="*/ 1 h 24"/>
                  <a:gd name="T2" fmla="*/ 4 w 21"/>
                  <a:gd name="T3" fmla="*/ 2 h 24"/>
                  <a:gd name="T4" fmla="*/ 11 w 21"/>
                  <a:gd name="T5" fmla="*/ 6 h 24"/>
                  <a:gd name="T6" fmla="*/ 12 w 21"/>
                  <a:gd name="T7" fmla="*/ 6 h 24"/>
                  <a:gd name="T8" fmla="*/ 13 w 21"/>
                  <a:gd name="T9" fmla="*/ 7 h 24"/>
                  <a:gd name="T10" fmla="*/ 14 w 21"/>
                  <a:gd name="T11" fmla="*/ 10 h 24"/>
                  <a:gd name="T12" fmla="*/ 14 w 21"/>
                  <a:gd name="T13" fmla="*/ 10 h 24"/>
                  <a:gd name="T14" fmla="*/ 14 w 21"/>
                  <a:gd name="T15" fmla="*/ 10 h 24"/>
                  <a:gd name="T16" fmla="*/ 19 w 21"/>
                  <a:gd name="T17" fmla="*/ 19 h 24"/>
                  <a:gd name="T18" fmla="*/ 19 w 21"/>
                  <a:gd name="T19" fmla="*/ 19 h 24"/>
                  <a:gd name="T20" fmla="*/ 19 w 21"/>
                  <a:gd name="T21" fmla="*/ 21 h 24"/>
                  <a:gd name="T22" fmla="*/ 19 w 21"/>
                  <a:gd name="T23" fmla="*/ 22 h 24"/>
                  <a:gd name="T24" fmla="*/ 18 w 21"/>
                  <a:gd name="T25" fmla="*/ 22 h 24"/>
                  <a:gd name="T26" fmla="*/ 16 w 21"/>
                  <a:gd name="T27" fmla="*/ 22 h 24"/>
                  <a:gd name="T28" fmla="*/ 5 w 21"/>
                  <a:gd name="T29" fmla="*/ 14 h 24"/>
                  <a:gd name="T30" fmla="*/ 3 w 21"/>
                  <a:gd name="T31" fmla="*/ 10 h 24"/>
                  <a:gd name="T32" fmla="*/ 3 w 21"/>
                  <a:gd name="T33" fmla="*/ 8 h 24"/>
                  <a:gd name="T34" fmla="*/ 2 w 21"/>
                  <a:gd name="T35" fmla="*/ 8 h 24"/>
                  <a:gd name="T36" fmla="*/ 2 w 21"/>
                  <a:gd name="T37" fmla="*/ 7 h 24"/>
                  <a:gd name="T38" fmla="*/ 1 w 21"/>
                  <a:gd name="T39" fmla="*/ 7 h 24"/>
                  <a:gd name="T40" fmla="*/ 2 w 21"/>
                  <a:gd name="T41" fmla="*/ 8 h 24"/>
                  <a:gd name="T42" fmla="*/ 5 w 21"/>
                  <a:gd name="T43" fmla="*/ 1 h 24"/>
                  <a:gd name="T44" fmla="*/ 4 w 21"/>
                  <a:gd name="T45" fmla="*/ 1 h 24"/>
                  <a:gd name="T46" fmla="*/ 4 w 21"/>
                  <a:gd name="T47" fmla="*/ 2 h 24"/>
                  <a:gd name="T48" fmla="*/ 4 w 21"/>
                  <a:gd name="T49" fmla="*/ 1 h 24"/>
                  <a:gd name="T50" fmla="*/ 3 w 21"/>
                  <a:gd name="T51" fmla="*/ 1 h 24"/>
                  <a:gd name="T52" fmla="*/ 0 w 21"/>
                  <a:gd name="T53" fmla="*/ 7 h 24"/>
                  <a:gd name="T54" fmla="*/ 0 w 21"/>
                  <a:gd name="T55" fmla="*/ 7 h 24"/>
                  <a:gd name="T56" fmla="*/ 3 w 21"/>
                  <a:gd name="T57" fmla="*/ 15 h 24"/>
                  <a:gd name="T58" fmla="*/ 16 w 21"/>
                  <a:gd name="T59" fmla="*/ 24 h 24"/>
                  <a:gd name="T60" fmla="*/ 18 w 21"/>
                  <a:gd name="T61" fmla="*/ 24 h 24"/>
                  <a:gd name="T62" fmla="*/ 21 w 21"/>
                  <a:gd name="T63" fmla="*/ 23 h 24"/>
                  <a:gd name="T64" fmla="*/ 21 w 21"/>
                  <a:gd name="T65" fmla="*/ 21 h 24"/>
                  <a:gd name="T66" fmla="*/ 21 w 21"/>
                  <a:gd name="T67" fmla="*/ 18 h 24"/>
                  <a:gd name="T68" fmla="*/ 21 w 21"/>
                  <a:gd name="T69" fmla="*/ 18 h 24"/>
                  <a:gd name="T70" fmla="*/ 16 w 21"/>
                  <a:gd name="T71" fmla="*/ 10 h 24"/>
                  <a:gd name="T72" fmla="*/ 16 w 21"/>
                  <a:gd name="T73" fmla="*/ 10 h 24"/>
                  <a:gd name="T74" fmla="*/ 16 w 21"/>
                  <a:gd name="T75" fmla="*/ 10 h 24"/>
                  <a:gd name="T76" fmla="*/ 14 w 21"/>
                  <a:gd name="T77" fmla="*/ 6 h 24"/>
                  <a:gd name="T78" fmla="*/ 13 w 21"/>
                  <a:gd name="T79" fmla="*/ 5 h 24"/>
                  <a:gd name="T80" fmla="*/ 12 w 21"/>
                  <a:gd name="T81" fmla="*/ 4 h 24"/>
                  <a:gd name="T82" fmla="*/ 8 w 21"/>
                  <a:gd name="T83" fmla="*/ 2 h 24"/>
                  <a:gd name="T84" fmla="*/ 5 w 21"/>
                  <a:gd name="T85" fmla="*/ 0 h 24"/>
                  <a:gd name="T86" fmla="*/ 4 w 21"/>
                  <a:gd name="T87" fmla="*/ 0 h 24"/>
                  <a:gd name="T88" fmla="*/ 3 w 21"/>
                  <a:gd name="T89" fmla="*/ 1 h 24"/>
                  <a:gd name="T90" fmla="*/ 4 w 21"/>
                  <a:gd name="T9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4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9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5"/>
                      <a:pt x="18" y="17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1" y="20"/>
                      <a:pt x="7" y="16"/>
                      <a:pt x="5" y="14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12"/>
                      <a:pt x="3" y="15"/>
                    </a:cubicBezTo>
                    <a:cubicBezTo>
                      <a:pt x="5" y="18"/>
                      <a:pt x="10" y="22"/>
                      <a:pt x="16" y="24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4"/>
                      <a:pt x="20" y="24"/>
                      <a:pt x="21" y="23"/>
                    </a:cubicBezTo>
                    <a:cubicBezTo>
                      <a:pt x="21" y="23"/>
                      <a:pt x="21" y="22"/>
                      <a:pt x="21" y="21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17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4"/>
                      <a:pt x="9" y="3"/>
                      <a:pt x="8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4" name="Freeform 249"/>
              <p:cNvSpPr>
                <a:spLocks/>
              </p:cNvSpPr>
              <p:nvPr/>
            </p:nvSpPr>
            <p:spPr bwMode="auto">
              <a:xfrm>
                <a:off x="2183251" y="5200164"/>
                <a:ext cx="101600" cy="85725"/>
              </a:xfrm>
              <a:custGeom>
                <a:avLst/>
                <a:gdLst>
                  <a:gd name="T0" fmla="*/ 3 w 64"/>
                  <a:gd name="T1" fmla="*/ 1 h 53"/>
                  <a:gd name="T2" fmla="*/ 14 w 64"/>
                  <a:gd name="T3" fmla="*/ 5 h 53"/>
                  <a:gd name="T4" fmla="*/ 27 w 64"/>
                  <a:gd name="T5" fmla="*/ 16 h 53"/>
                  <a:gd name="T6" fmla="*/ 45 w 64"/>
                  <a:gd name="T7" fmla="*/ 31 h 53"/>
                  <a:gd name="T8" fmla="*/ 61 w 64"/>
                  <a:gd name="T9" fmla="*/ 35 h 53"/>
                  <a:gd name="T10" fmla="*/ 61 w 64"/>
                  <a:gd name="T11" fmla="*/ 45 h 53"/>
                  <a:gd name="T12" fmla="*/ 53 w 64"/>
                  <a:gd name="T13" fmla="*/ 53 h 53"/>
                  <a:gd name="T14" fmla="*/ 23 w 64"/>
                  <a:gd name="T15" fmla="*/ 27 h 53"/>
                  <a:gd name="T16" fmla="*/ 8 w 64"/>
                  <a:gd name="T17" fmla="*/ 14 h 53"/>
                  <a:gd name="T18" fmla="*/ 3 w 64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3">
                    <a:moveTo>
                      <a:pt x="3" y="1"/>
                    </a:moveTo>
                    <a:cubicBezTo>
                      <a:pt x="3" y="1"/>
                      <a:pt x="10" y="0"/>
                      <a:pt x="14" y="5"/>
                    </a:cubicBezTo>
                    <a:cubicBezTo>
                      <a:pt x="19" y="10"/>
                      <a:pt x="23" y="11"/>
                      <a:pt x="27" y="16"/>
                    </a:cubicBezTo>
                    <a:cubicBezTo>
                      <a:pt x="32" y="20"/>
                      <a:pt x="40" y="29"/>
                      <a:pt x="45" y="31"/>
                    </a:cubicBezTo>
                    <a:cubicBezTo>
                      <a:pt x="50" y="33"/>
                      <a:pt x="59" y="33"/>
                      <a:pt x="61" y="35"/>
                    </a:cubicBezTo>
                    <a:cubicBezTo>
                      <a:pt x="64" y="37"/>
                      <a:pt x="64" y="40"/>
                      <a:pt x="61" y="45"/>
                    </a:cubicBezTo>
                    <a:cubicBezTo>
                      <a:pt x="59" y="50"/>
                      <a:pt x="54" y="53"/>
                      <a:pt x="53" y="53"/>
                    </a:cubicBezTo>
                    <a:cubicBezTo>
                      <a:pt x="51" y="53"/>
                      <a:pt x="28" y="32"/>
                      <a:pt x="23" y="27"/>
                    </a:cubicBezTo>
                    <a:cubicBezTo>
                      <a:pt x="17" y="23"/>
                      <a:pt x="10" y="16"/>
                      <a:pt x="8" y="14"/>
                    </a:cubicBezTo>
                    <a:cubicBezTo>
                      <a:pt x="7" y="13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5" name="Freeform 250"/>
              <p:cNvSpPr>
                <a:spLocks/>
              </p:cNvSpPr>
              <p:nvPr/>
            </p:nvSpPr>
            <p:spPr bwMode="auto">
              <a:xfrm>
                <a:off x="2184838" y="5200164"/>
                <a:ext cx="100013" cy="87313"/>
              </a:xfrm>
              <a:custGeom>
                <a:avLst/>
                <a:gdLst>
                  <a:gd name="T0" fmla="*/ 2 w 63"/>
                  <a:gd name="T1" fmla="*/ 2 h 54"/>
                  <a:gd name="T2" fmla="*/ 4 w 63"/>
                  <a:gd name="T3" fmla="*/ 2 h 54"/>
                  <a:gd name="T4" fmla="*/ 26 w 63"/>
                  <a:gd name="T5" fmla="*/ 16 h 54"/>
                  <a:gd name="T6" fmla="*/ 44 w 63"/>
                  <a:gd name="T7" fmla="*/ 32 h 54"/>
                  <a:gd name="T8" fmla="*/ 57 w 63"/>
                  <a:gd name="T9" fmla="*/ 35 h 54"/>
                  <a:gd name="T10" fmla="*/ 61 w 63"/>
                  <a:gd name="T11" fmla="*/ 39 h 54"/>
                  <a:gd name="T12" fmla="*/ 60 w 63"/>
                  <a:gd name="T13" fmla="*/ 44 h 54"/>
                  <a:gd name="T14" fmla="*/ 53 w 63"/>
                  <a:gd name="T15" fmla="*/ 52 h 54"/>
                  <a:gd name="T16" fmla="*/ 52 w 63"/>
                  <a:gd name="T17" fmla="*/ 52 h 54"/>
                  <a:gd name="T18" fmla="*/ 52 w 63"/>
                  <a:gd name="T19" fmla="*/ 52 h 54"/>
                  <a:gd name="T20" fmla="*/ 52 w 63"/>
                  <a:gd name="T21" fmla="*/ 52 h 54"/>
                  <a:gd name="T22" fmla="*/ 52 w 63"/>
                  <a:gd name="T23" fmla="*/ 52 h 54"/>
                  <a:gd name="T24" fmla="*/ 52 w 63"/>
                  <a:gd name="T25" fmla="*/ 52 h 54"/>
                  <a:gd name="T26" fmla="*/ 52 w 63"/>
                  <a:gd name="T27" fmla="*/ 53 h 54"/>
                  <a:gd name="T28" fmla="*/ 51 w 63"/>
                  <a:gd name="T29" fmla="*/ 51 h 54"/>
                  <a:gd name="T30" fmla="*/ 8 w 63"/>
                  <a:gd name="T31" fmla="*/ 14 h 54"/>
                  <a:gd name="T32" fmla="*/ 5 w 63"/>
                  <a:gd name="T33" fmla="*/ 10 h 54"/>
                  <a:gd name="T34" fmla="*/ 3 w 63"/>
                  <a:gd name="T35" fmla="*/ 2 h 54"/>
                  <a:gd name="T36" fmla="*/ 2 w 63"/>
                  <a:gd name="T37" fmla="*/ 2 h 54"/>
                  <a:gd name="T38" fmla="*/ 1 w 63"/>
                  <a:gd name="T39" fmla="*/ 1 h 54"/>
                  <a:gd name="T40" fmla="*/ 3 w 63"/>
                  <a:gd name="T41" fmla="*/ 11 h 54"/>
                  <a:gd name="T42" fmla="*/ 7 w 63"/>
                  <a:gd name="T43" fmla="*/ 15 h 54"/>
                  <a:gd name="T44" fmla="*/ 38 w 63"/>
                  <a:gd name="T45" fmla="*/ 42 h 54"/>
                  <a:gd name="T46" fmla="*/ 50 w 63"/>
                  <a:gd name="T47" fmla="*/ 53 h 54"/>
                  <a:gd name="T48" fmla="*/ 52 w 63"/>
                  <a:gd name="T49" fmla="*/ 54 h 54"/>
                  <a:gd name="T50" fmla="*/ 54 w 63"/>
                  <a:gd name="T51" fmla="*/ 53 h 54"/>
                  <a:gd name="T52" fmla="*/ 61 w 63"/>
                  <a:gd name="T53" fmla="*/ 45 h 54"/>
                  <a:gd name="T54" fmla="*/ 61 w 63"/>
                  <a:gd name="T55" fmla="*/ 34 h 54"/>
                  <a:gd name="T56" fmla="*/ 45 w 63"/>
                  <a:gd name="T57" fmla="*/ 30 h 54"/>
                  <a:gd name="T58" fmla="*/ 27 w 63"/>
                  <a:gd name="T59" fmla="*/ 15 h 54"/>
                  <a:gd name="T60" fmla="*/ 4 w 63"/>
                  <a:gd name="T61" fmla="*/ 0 h 54"/>
                  <a:gd name="T62" fmla="*/ 1 w 63"/>
                  <a:gd name="T63" fmla="*/ 0 h 54"/>
                  <a:gd name="T64" fmla="*/ 2 w 63"/>
                  <a:gd name="T6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54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7" y="2"/>
                      <a:pt x="10" y="3"/>
                      <a:pt x="13" y="6"/>
                    </a:cubicBezTo>
                    <a:cubicBezTo>
                      <a:pt x="18" y="11"/>
                      <a:pt x="21" y="12"/>
                      <a:pt x="26" y="16"/>
                    </a:cubicBezTo>
                    <a:cubicBezTo>
                      <a:pt x="28" y="18"/>
                      <a:pt x="31" y="22"/>
                      <a:pt x="35" y="25"/>
                    </a:cubicBezTo>
                    <a:cubicBezTo>
                      <a:pt x="38" y="28"/>
                      <a:pt x="41" y="31"/>
                      <a:pt x="44" y="32"/>
                    </a:cubicBezTo>
                    <a:cubicBezTo>
                      <a:pt x="47" y="33"/>
                      <a:pt x="50" y="33"/>
                      <a:pt x="53" y="34"/>
                    </a:cubicBezTo>
                    <a:cubicBezTo>
                      <a:pt x="55" y="34"/>
                      <a:pt x="56" y="34"/>
                      <a:pt x="57" y="35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1" y="36"/>
                      <a:pt x="61" y="37"/>
                      <a:pt x="61" y="39"/>
                    </a:cubicBezTo>
                    <a:cubicBezTo>
                      <a:pt x="61" y="40"/>
                      <a:pt x="61" y="42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8" y="47"/>
                      <a:pt x="57" y="49"/>
                      <a:pt x="55" y="50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1"/>
                    </a:cubicBezTo>
                    <a:cubicBezTo>
                      <a:pt x="45" y="47"/>
                      <a:pt x="27" y="30"/>
                      <a:pt x="22" y="26"/>
                    </a:cubicBezTo>
                    <a:cubicBezTo>
                      <a:pt x="17" y="22"/>
                      <a:pt x="10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6" y="11"/>
                      <a:pt x="5" y="10"/>
                    </a:cubicBezTo>
                    <a:cubicBezTo>
                      <a:pt x="3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1" y="9"/>
                      <a:pt x="3" y="11"/>
                    </a:cubicBezTo>
                    <a:cubicBezTo>
                      <a:pt x="4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7"/>
                      <a:pt x="15" y="23"/>
                      <a:pt x="21" y="28"/>
                    </a:cubicBezTo>
                    <a:cubicBezTo>
                      <a:pt x="24" y="30"/>
                      <a:pt x="31" y="37"/>
                      <a:pt x="38" y="42"/>
                    </a:cubicBezTo>
                    <a:cubicBezTo>
                      <a:pt x="41" y="45"/>
                      <a:pt x="44" y="48"/>
                      <a:pt x="47" y="50"/>
                    </a:cubicBezTo>
                    <a:cubicBezTo>
                      <a:pt x="48" y="51"/>
                      <a:pt x="49" y="52"/>
                      <a:pt x="50" y="53"/>
                    </a:cubicBezTo>
                    <a:cubicBezTo>
                      <a:pt x="50" y="53"/>
                      <a:pt x="50" y="53"/>
                      <a:pt x="51" y="54"/>
                    </a:cubicBezTo>
                    <a:cubicBezTo>
                      <a:pt x="51" y="54"/>
                      <a:pt x="51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3" y="54"/>
                      <a:pt x="53" y="54"/>
                      <a:pt x="54" y="53"/>
                    </a:cubicBezTo>
                    <a:cubicBezTo>
                      <a:pt x="56" y="52"/>
                      <a:pt x="59" y="49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3"/>
                      <a:pt x="63" y="41"/>
                      <a:pt x="63" y="39"/>
                    </a:cubicBezTo>
                    <a:cubicBezTo>
                      <a:pt x="63" y="37"/>
                      <a:pt x="62" y="35"/>
                      <a:pt x="61" y="34"/>
                    </a:cubicBezTo>
                    <a:cubicBezTo>
                      <a:pt x="60" y="33"/>
                      <a:pt x="59" y="33"/>
                      <a:pt x="58" y="33"/>
                    </a:cubicBezTo>
                    <a:cubicBezTo>
                      <a:pt x="54" y="32"/>
                      <a:pt x="48" y="31"/>
                      <a:pt x="45" y="30"/>
                    </a:cubicBezTo>
                    <a:cubicBezTo>
                      <a:pt x="42" y="29"/>
                      <a:pt x="39" y="26"/>
                      <a:pt x="36" y="23"/>
                    </a:cubicBezTo>
                    <a:cubicBezTo>
                      <a:pt x="33" y="20"/>
                      <a:pt x="29" y="17"/>
                      <a:pt x="27" y="15"/>
                    </a:cubicBezTo>
                    <a:cubicBezTo>
                      <a:pt x="22" y="10"/>
                      <a:pt x="19" y="9"/>
                      <a:pt x="14" y="4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6" name="Freeform 251"/>
              <p:cNvSpPr>
                <a:spLocks/>
              </p:cNvSpPr>
              <p:nvPr/>
            </p:nvSpPr>
            <p:spPr bwMode="auto">
              <a:xfrm>
                <a:off x="2157851" y="5201751"/>
                <a:ext cx="122238" cy="109538"/>
              </a:xfrm>
              <a:custGeom>
                <a:avLst/>
                <a:gdLst>
                  <a:gd name="T0" fmla="*/ 14 w 77"/>
                  <a:gd name="T1" fmla="*/ 3 h 68"/>
                  <a:gd name="T2" fmla="*/ 26 w 77"/>
                  <a:gd name="T3" fmla="*/ 8 h 68"/>
                  <a:gd name="T4" fmla="*/ 45 w 77"/>
                  <a:gd name="T5" fmla="*/ 27 h 68"/>
                  <a:gd name="T6" fmla="*/ 61 w 77"/>
                  <a:gd name="T7" fmla="*/ 38 h 68"/>
                  <a:gd name="T8" fmla="*/ 74 w 77"/>
                  <a:gd name="T9" fmla="*/ 47 h 68"/>
                  <a:gd name="T10" fmla="*/ 74 w 77"/>
                  <a:gd name="T11" fmla="*/ 56 h 68"/>
                  <a:gd name="T12" fmla="*/ 64 w 77"/>
                  <a:gd name="T13" fmla="*/ 66 h 68"/>
                  <a:gd name="T14" fmla="*/ 50 w 77"/>
                  <a:gd name="T15" fmla="*/ 56 h 68"/>
                  <a:gd name="T16" fmla="*/ 28 w 77"/>
                  <a:gd name="T17" fmla="*/ 33 h 68"/>
                  <a:gd name="T18" fmla="*/ 10 w 77"/>
                  <a:gd name="T19" fmla="*/ 16 h 68"/>
                  <a:gd name="T20" fmla="*/ 2 w 77"/>
                  <a:gd name="T21" fmla="*/ 4 h 68"/>
                  <a:gd name="T22" fmla="*/ 14 w 77"/>
                  <a:gd name="T23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68">
                    <a:moveTo>
                      <a:pt x="14" y="3"/>
                    </a:moveTo>
                    <a:cubicBezTo>
                      <a:pt x="14" y="3"/>
                      <a:pt x="19" y="0"/>
                      <a:pt x="26" y="8"/>
                    </a:cubicBezTo>
                    <a:cubicBezTo>
                      <a:pt x="33" y="15"/>
                      <a:pt x="38" y="22"/>
                      <a:pt x="45" y="27"/>
                    </a:cubicBezTo>
                    <a:cubicBezTo>
                      <a:pt x="53" y="32"/>
                      <a:pt x="55" y="35"/>
                      <a:pt x="61" y="38"/>
                    </a:cubicBezTo>
                    <a:cubicBezTo>
                      <a:pt x="67" y="41"/>
                      <a:pt x="73" y="43"/>
                      <a:pt x="74" y="47"/>
                    </a:cubicBezTo>
                    <a:cubicBezTo>
                      <a:pt x="75" y="50"/>
                      <a:pt x="77" y="50"/>
                      <a:pt x="74" y="56"/>
                    </a:cubicBezTo>
                    <a:cubicBezTo>
                      <a:pt x="71" y="62"/>
                      <a:pt x="68" y="65"/>
                      <a:pt x="64" y="66"/>
                    </a:cubicBezTo>
                    <a:cubicBezTo>
                      <a:pt x="60" y="66"/>
                      <a:pt x="60" y="68"/>
                      <a:pt x="50" y="56"/>
                    </a:cubicBezTo>
                    <a:cubicBezTo>
                      <a:pt x="39" y="44"/>
                      <a:pt x="36" y="40"/>
                      <a:pt x="28" y="33"/>
                    </a:cubicBezTo>
                    <a:cubicBezTo>
                      <a:pt x="20" y="27"/>
                      <a:pt x="16" y="23"/>
                      <a:pt x="10" y="16"/>
                    </a:cubicBezTo>
                    <a:cubicBezTo>
                      <a:pt x="3" y="9"/>
                      <a:pt x="0" y="5"/>
                      <a:pt x="2" y="4"/>
                    </a:cubicBezTo>
                    <a:cubicBezTo>
                      <a:pt x="4" y="2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7" name="Freeform 252"/>
              <p:cNvSpPr>
                <a:spLocks/>
              </p:cNvSpPr>
              <p:nvPr/>
            </p:nvSpPr>
            <p:spPr bwMode="auto">
              <a:xfrm>
                <a:off x="2157851" y="5204926"/>
                <a:ext cx="122238" cy="104775"/>
              </a:xfrm>
              <a:custGeom>
                <a:avLst/>
                <a:gdLst>
                  <a:gd name="T0" fmla="*/ 14 w 77"/>
                  <a:gd name="T1" fmla="*/ 1 h 65"/>
                  <a:gd name="T2" fmla="*/ 14 w 77"/>
                  <a:gd name="T3" fmla="*/ 2 h 65"/>
                  <a:gd name="T4" fmla="*/ 14 w 77"/>
                  <a:gd name="T5" fmla="*/ 2 h 65"/>
                  <a:gd name="T6" fmla="*/ 16 w 77"/>
                  <a:gd name="T7" fmla="*/ 2 h 65"/>
                  <a:gd name="T8" fmla="*/ 25 w 77"/>
                  <a:gd name="T9" fmla="*/ 6 h 65"/>
                  <a:gd name="T10" fmla="*/ 45 w 77"/>
                  <a:gd name="T11" fmla="*/ 26 h 65"/>
                  <a:gd name="T12" fmla="*/ 61 w 77"/>
                  <a:gd name="T13" fmla="*/ 37 h 65"/>
                  <a:gd name="T14" fmla="*/ 69 w 77"/>
                  <a:gd name="T15" fmla="*/ 41 h 65"/>
                  <a:gd name="T16" fmla="*/ 73 w 77"/>
                  <a:gd name="T17" fmla="*/ 45 h 65"/>
                  <a:gd name="T18" fmla="*/ 74 w 77"/>
                  <a:gd name="T19" fmla="*/ 48 h 65"/>
                  <a:gd name="T20" fmla="*/ 75 w 77"/>
                  <a:gd name="T21" fmla="*/ 49 h 65"/>
                  <a:gd name="T22" fmla="*/ 73 w 77"/>
                  <a:gd name="T23" fmla="*/ 54 h 65"/>
                  <a:gd name="T24" fmla="*/ 69 w 77"/>
                  <a:gd name="T25" fmla="*/ 60 h 65"/>
                  <a:gd name="T26" fmla="*/ 64 w 77"/>
                  <a:gd name="T27" fmla="*/ 63 h 65"/>
                  <a:gd name="T28" fmla="*/ 62 w 77"/>
                  <a:gd name="T29" fmla="*/ 63 h 65"/>
                  <a:gd name="T30" fmla="*/ 58 w 77"/>
                  <a:gd name="T31" fmla="*/ 61 h 65"/>
                  <a:gd name="T32" fmla="*/ 51 w 77"/>
                  <a:gd name="T33" fmla="*/ 53 h 65"/>
                  <a:gd name="T34" fmla="*/ 29 w 77"/>
                  <a:gd name="T35" fmla="*/ 31 h 65"/>
                  <a:gd name="T36" fmla="*/ 10 w 77"/>
                  <a:gd name="T37" fmla="*/ 13 h 65"/>
                  <a:gd name="T38" fmla="*/ 4 w 77"/>
                  <a:gd name="T39" fmla="*/ 6 h 65"/>
                  <a:gd name="T40" fmla="*/ 3 w 77"/>
                  <a:gd name="T41" fmla="*/ 4 h 65"/>
                  <a:gd name="T42" fmla="*/ 2 w 77"/>
                  <a:gd name="T43" fmla="*/ 3 h 65"/>
                  <a:gd name="T44" fmla="*/ 2 w 77"/>
                  <a:gd name="T45" fmla="*/ 2 h 65"/>
                  <a:gd name="T46" fmla="*/ 5 w 77"/>
                  <a:gd name="T47" fmla="*/ 2 h 65"/>
                  <a:gd name="T48" fmla="*/ 8 w 77"/>
                  <a:gd name="T49" fmla="*/ 2 h 65"/>
                  <a:gd name="T50" fmla="*/ 14 w 77"/>
                  <a:gd name="T51" fmla="*/ 2 h 65"/>
                  <a:gd name="T52" fmla="*/ 14 w 77"/>
                  <a:gd name="T53" fmla="*/ 2 h 65"/>
                  <a:gd name="T54" fmla="*/ 14 w 77"/>
                  <a:gd name="T55" fmla="*/ 2 h 65"/>
                  <a:gd name="T56" fmla="*/ 14 w 77"/>
                  <a:gd name="T57" fmla="*/ 1 h 65"/>
                  <a:gd name="T58" fmla="*/ 14 w 77"/>
                  <a:gd name="T59" fmla="*/ 0 h 65"/>
                  <a:gd name="T60" fmla="*/ 8 w 77"/>
                  <a:gd name="T61" fmla="*/ 0 h 65"/>
                  <a:gd name="T62" fmla="*/ 4 w 77"/>
                  <a:gd name="T63" fmla="*/ 0 h 65"/>
                  <a:gd name="T64" fmla="*/ 1 w 77"/>
                  <a:gd name="T65" fmla="*/ 1 h 65"/>
                  <a:gd name="T66" fmla="*/ 0 w 77"/>
                  <a:gd name="T67" fmla="*/ 3 h 65"/>
                  <a:gd name="T68" fmla="*/ 1 w 77"/>
                  <a:gd name="T69" fmla="*/ 5 h 65"/>
                  <a:gd name="T70" fmla="*/ 9 w 77"/>
                  <a:gd name="T71" fmla="*/ 14 h 65"/>
                  <a:gd name="T72" fmla="*/ 27 w 77"/>
                  <a:gd name="T73" fmla="*/ 32 h 65"/>
                  <a:gd name="T74" fmla="*/ 49 w 77"/>
                  <a:gd name="T75" fmla="*/ 54 h 65"/>
                  <a:gd name="T76" fmla="*/ 57 w 77"/>
                  <a:gd name="T77" fmla="*/ 63 h 65"/>
                  <a:gd name="T78" fmla="*/ 62 w 77"/>
                  <a:gd name="T79" fmla="*/ 65 h 65"/>
                  <a:gd name="T80" fmla="*/ 64 w 77"/>
                  <a:gd name="T81" fmla="*/ 65 h 65"/>
                  <a:gd name="T82" fmla="*/ 70 w 77"/>
                  <a:gd name="T83" fmla="*/ 62 h 65"/>
                  <a:gd name="T84" fmla="*/ 75 w 77"/>
                  <a:gd name="T85" fmla="*/ 54 h 65"/>
                  <a:gd name="T86" fmla="*/ 77 w 77"/>
                  <a:gd name="T87" fmla="*/ 49 h 65"/>
                  <a:gd name="T88" fmla="*/ 76 w 77"/>
                  <a:gd name="T89" fmla="*/ 47 h 65"/>
                  <a:gd name="T90" fmla="*/ 75 w 77"/>
                  <a:gd name="T91" fmla="*/ 44 h 65"/>
                  <a:gd name="T92" fmla="*/ 70 w 77"/>
                  <a:gd name="T93" fmla="*/ 39 h 65"/>
                  <a:gd name="T94" fmla="*/ 62 w 77"/>
                  <a:gd name="T95" fmla="*/ 35 h 65"/>
                  <a:gd name="T96" fmla="*/ 46 w 77"/>
                  <a:gd name="T97" fmla="*/ 24 h 65"/>
                  <a:gd name="T98" fmla="*/ 27 w 77"/>
                  <a:gd name="T99" fmla="*/ 5 h 65"/>
                  <a:gd name="T100" fmla="*/ 16 w 77"/>
                  <a:gd name="T101" fmla="*/ 0 h 65"/>
                  <a:gd name="T102" fmla="*/ 13 w 77"/>
                  <a:gd name="T103" fmla="*/ 0 h 65"/>
                  <a:gd name="T104" fmla="*/ 14 w 77"/>
                  <a:gd name="T105" fmla="*/ 1 h 65"/>
                  <a:gd name="T106" fmla="*/ 14 w 77"/>
                  <a:gd name="T107" fmla="*/ 0 h 65"/>
                  <a:gd name="T108" fmla="*/ 14 w 77"/>
                  <a:gd name="T10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7" h="65">
                    <a:moveTo>
                      <a:pt x="14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8" y="2"/>
                      <a:pt x="21" y="2"/>
                      <a:pt x="25" y="6"/>
                    </a:cubicBezTo>
                    <a:cubicBezTo>
                      <a:pt x="32" y="14"/>
                      <a:pt x="37" y="21"/>
                      <a:pt x="45" y="26"/>
                    </a:cubicBezTo>
                    <a:cubicBezTo>
                      <a:pt x="52" y="31"/>
                      <a:pt x="55" y="34"/>
                      <a:pt x="61" y="37"/>
                    </a:cubicBezTo>
                    <a:cubicBezTo>
                      <a:pt x="64" y="38"/>
                      <a:pt x="67" y="40"/>
                      <a:pt x="69" y="41"/>
                    </a:cubicBezTo>
                    <a:cubicBezTo>
                      <a:pt x="71" y="42"/>
                      <a:pt x="73" y="44"/>
                      <a:pt x="73" y="45"/>
                    </a:cubicBezTo>
                    <a:cubicBezTo>
                      <a:pt x="74" y="46"/>
                      <a:pt x="74" y="47"/>
                      <a:pt x="74" y="48"/>
                    </a:cubicBezTo>
                    <a:cubicBezTo>
                      <a:pt x="75" y="48"/>
                      <a:pt x="75" y="49"/>
                      <a:pt x="75" y="49"/>
                    </a:cubicBezTo>
                    <a:cubicBezTo>
                      <a:pt x="75" y="50"/>
                      <a:pt x="75" y="51"/>
                      <a:pt x="73" y="54"/>
                    </a:cubicBezTo>
                    <a:cubicBezTo>
                      <a:pt x="72" y="56"/>
                      <a:pt x="70" y="59"/>
                      <a:pt x="69" y="60"/>
                    </a:cubicBezTo>
                    <a:cubicBezTo>
                      <a:pt x="67" y="62"/>
                      <a:pt x="66" y="63"/>
                      <a:pt x="64" y="63"/>
                    </a:cubicBezTo>
                    <a:cubicBezTo>
                      <a:pt x="63" y="63"/>
                      <a:pt x="62" y="63"/>
                      <a:pt x="62" y="63"/>
                    </a:cubicBezTo>
                    <a:cubicBezTo>
                      <a:pt x="61" y="63"/>
                      <a:pt x="60" y="63"/>
                      <a:pt x="58" y="61"/>
                    </a:cubicBezTo>
                    <a:cubicBezTo>
                      <a:pt x="57" y="60"/>
                      <a:pt x="54" y="57"/>
                      <a:pt x="51" y="53"/>
                    </a:cubicBezTo>
                    <a:cubicBezTo>
                      <a:pt x="40" y="41"/>
                      <a:pt x="37" y="38"/>
                      <a:pt x="29" y="31"/>
                    </a:cubicBezTo>
                    <a:cubicBezTo>
                      <a:pt x="21" y="24"/>
                      <a:pt x="16" y="20"/>
                      <a:pt x="10" y="13"/>
                    </a:cubicBezTo>
                    <a:cubicBezTo>
                      <a:pt x="8" y="10"/>
                      <a:pt x="6" y="8"/>
                      <a:pt x="4" y="6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1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8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7"/>
                      <a:pt x="5" y="10"/>
                      <a:pt x="9" y="14"/>
                    </a:cubicBezTo>
                    <a:cubicBezTo>
                      <a:pt x="15" y="21"/>
                      <a:pt x="19" y="25"/>
                      <a:pt x="27" y="32"/>
                    </a:cubicBezTo>
                    <a:cubicBezTo>
                      <a:pt x="35" y="39"/>
                      <a:pt x="38" y="42"/>
                      <a:pt x="49" y="54"/>
                    </a:cubicBezTo>
                    <a:cubicBezTo>
                      <a:pt x="53" y="59"/>
                      <a:pt x="55" y="61"/>
                      <a:pt x="57" y="63"/>
                    </a:cubicBezTo>
                    <a:cubicBezTo>
                      <a:pt x="59" y="64"/>
                      <a:pt x="60" y="65"/>
                      <a:pt x="62" y="65"/>
                    </a:cubicBezTo>
                    <a:cubicBezTo>
                      <a:pt x="63" y="65"/>
                      <a:pt x="63" y="65"/>
                      <a:pt x="64" y="65"/>
                    </a:cubicBezTo>
                    <a:cubicBezTo>
                      <a:pt x="67" y="64"/>
                      <a:pt x="69" y="63"/>
                      <a:pt x="70" y="62"/>
                    </a:cubicBezTo>
                    <a:cubicBezTo>
                      <a:pt x="72" y="60"/>
                      <a:pt x="73" y="57"/>
                      <a:pt x="75" y="54"/>
                    </a:cubicBezTo>
                    <a:cubicBezTo>
                      <a:pt x="76" y="52"/>
                      <a:pt x="77" y="51"/>
                      <a:pt x="77" y="49"/>
                    </a:cubicBezTo>
                    <a:cubicBezTo>
                      <a:pt x="77" y="48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5" y="44"/>
                    </a:cubicBezTo>
                    <a:cubicBezTo>
                      <a:pt x="75" y="42"/>
                      <a:pt x="73" y="41"/>
                      <a:pt x="70" y="39"/>
                    </a:cubicBezTo>
                    <a:cubicBezTo>
                      <a:pt x="68" y="38"/>
                      <a:pt x="65" y="37"/>
                      <a:pt x="62" y="35"/>
                    </a:cubicBezTo>
                    <a:cubicBezTo>
                      <a:pt x="56" y="32"/>
                      <a:pt x="53" y="29"/>
                      <a:pt x="46" y="24"/>
                    </a:cubicBezTo>
                    <a:cubicBezTo>
                      <a:pt x="39" y="19"/>
                      <a:pt x="33" y="13"/>
                      <a:pt x="27" y="5"/>
                    </a:cubicBezTo>
                    <a:cubicBezTo>
                      <a:pt x="23" y="1"/>
                      <a:pt x="19" y="0"/>
                      <a:pt x="16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8" name="Freeform 253"/>
              <p:cNvSpPr>
                <a:spLocks/>
              </p:cNvSpPr>
              <p:nvPr/>
            </p:nvSpPr>
            <p:spPr bwMode="auto">
              <a:xfrm>
                <a:off x="2134038" y="5195401"/>
                <a:ext cx="128588" cy="141288"/>
              </a:xfrm>
              <a:custGeom>
                <a:avLst/>
                <a:gdLst>
                  <a:gd name="T0" fmla="*/ 6 w 80"/>
                  <a:gd name="T1" fmla="*/ 4 h 88"/>
                  <a:gd name="T2" fmla="*/ 12 w 80"/>
                  <a:gd name="T3" fmla="*/ 2 h 88"/>
                  <a:gd name="T4" fmla="*/ 23 w 80"/>
                  <a:gd name="T5" fmla="*/ 6 h 88"/>
                  <a:gd name="T6" fmla="*/ 31 w 80"/>
                  <a:gd name="T7" fmla="*/ 15 h 88"/>
                  <a:gd name="T8" fmla="*/ 63 w 80"/>
                  <a:gd name="T9" fmla="*/ 49 h 88"/>
                  <a:gd name="T10" fmla="*/ 79 w 80"/>
                  <a:gd name="T11" fmla="*/ 62 h 88"/>
                  <a:gd name="T12" fmla="*/ 76 w 80"/>
                  <a:gd name="T13" fmla="*/ 71 h 88"/>
                  <a:gd name="T14" fmla="*/ 68 w 80"/>
                  <a:gd name="T15" fmla="*/ 80 h 88"/>
                  <a:gd name="T16" fmla="*/ 60 w 80"/>
                  <a:gd name="T17" fmla="*/ 88 h 88"/>
                  <a:gd name="T18" fmla="*/ 29 w 80"/>
                  <a:gd name="T19" fmla="*/ 50 h 88"/>
                  <a:gd name="T20" fmla="*/ 10 w 80"/>
                  <a:gd name="T21" fmla="*/ 29 h 88"/>
                  <a:gd name="T22" fmla="*/ 1 w 80"/>
                  <a:gd name="T23" fmla="*/ 20 h 88"/>
                  <a:gd name="T24" fmla="*/ 6 w 80"/>
                  <a:gd name="T25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88">
                    <a:moveTo>
                      <a:pt x="6" y="4"/>
                    </a:moveTo>
                    <a:cubicBezTo>
                      <a:pt x="6" y="4"/>
                      <a:pt x="8" y="0"/>
                      <a:pt x="12" y="2"/>
                    </a:cubicBezTo>
                    <a:cubicBezTo>
                      <a:pt x="16" y="4"/>
                      <a:pt x="21" y="5"/>
                      <a:pt x="23" y="6"/>
                    </a:cubicBezTo>
                    <a:cubicBezTo>
                      <a:pt x="26" y="6"/>
                      <a:pt x="24" y="10"/>
                      <a:pt x="31" y="15"/>
                    </a:cubicBezTo>
                    <a:cubicBezTo>
                      <a:pt x="37" y="20"/>
                      <a:pt x="53" y="43"/>
                      <a:pt x="63" y="49"/>
                    </a:cubicBezTo>
                    <a:cubicBezTo>
                      <a:pt x="73" y="56"/>
                      <a:pt x="78" y="58"/>
                      <a:pt x="79" y="62"/>
                    </a:cubicBezTo>
                    <a:cubicBezTo>
                      <a:pt x="80" y="66"/>
                      <a:pt x="80" y="69"/>
                      <a:pt x="76" y="71"/>
                    </a:cubicBezTo>
                    <a:cubicBezTo>
                      <a:pt x="73" y="74"/>
                      <a:pt x="69" y="78"/>
                      <a:pt x="68" y="80"/>
                    </a:cubicBezTo>
                    <a:cubicBezTo>
                      <a:pt x="66" y="82"/>
                      <a:pt x="60" y="88"/>
                      <a:pt x="60" y="88"/>
                    </a:cubicBezTo>
                    <a:cubicBezTo>
                      <a:pt x="60" y="88"/>
                      <a:pt x="33" y="55"/>
                      <a:pt x="29" y="50"/>
                    </a:cubicBezTo>
                    <a:cubicBezTo>
                      <a:pt x="26" y="44"/>
                      <a:pt x="14" y="33"/>
                      <a:pt x="10" y="29"/>
                    </a:cubicBezTo>
                    <a:cubicBezTo>
                      <a:pt x="6" y="25"/>
                      <a:pt x="2" y="21"/>
                      <a:pt x="1" y="20"/>
                    </a:cubicBezTo>
                    <a:cubicBezTo>
                      <a:pt x="0" y="20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99" name="Freeform 254"/>
              <p:cNvSpPr>
                <a:spLocks/>
              </p:cNvSpPr>
              <p:nvPr/>
            </p:nvSpPr>
            <p:spPr bwMode="auto">
              <a:xfrm>
                <a:off x="2134038" y="5196989"/>
                <a:ext cx="128588" cy="141288"/>
              </a:xfrm>
              <a:custGeom>
                <a:avLst/>
                <a:gdLst>
                  <a:gd name="T0" fmla="*/ 7 w 80"/>
                  <a:gd name="T1" fmla="*/ 4 h 88"/>
                  <a:gd name="T2" fmla="*/ 8 w 80"/>
                  <a:gd name="T3" fmla="*/ 2 h 88"/>
                  <a:gd name="T4" fmla="*/ 11 w 80"/>
                  <a:gd name="T5" fmla="*/ 2 h 88"/>
                  <a:gd name="T6" fmla="*/ 24 w 80"/>
                  <a:gd name="T7" fmla="*/ 6 h 88"/>
                  <a:gd name="T8" fmla="*/ 30 w 80"/>
                  <a:gd name="T9" fmla="*/ 15 h 88"/>
                  <a:gd name="T10" fmla="*/ 63 w 80"/>
                  <a:gd name="T11" fmla="*/ 49 h 88"/>
                  <a:gd name="T12" fmla="*/ 78 w 80"/>
                  <a:gd name="T13" fmla="*/ 61 h 88"/>
                  <a:gd name="T14" fmla="*/ 78 w 80"/>
                  <a:gd name="T15" fmla="*/ 61 h 88"/>
                  <a:gd name="T16" fmla="*/ 76 w 80"/>
                  <a:gd name="T17" fmla="*/ 69 h 88"/>
                  <a:gd name="T18" fmla="*/ 63 w 80"/>
                  <a:gd name="T19" fmla="*/ 83 h 88"/>
                  <a:gd name="T20" fmla="*/ 60 w 80"/>
                  <a:gd name="T21" fmla="*/ 87 h 88"/>
                  <a:gd name="T22" fmla="*/ 57 w 80"/>
                  <a:gd name="T23" fmla="*/ 81 h 88"/>
                  <a:gd name="T24" fmla="*/ 30 w 80"/>
                  <a:gd name="T25" fmla="*/ 48 h 88"/>
                  <a:gd name="T26" fmla="*/ 10 w 80"/>
                  <a:gd name="T27" fmla="*/ 27 h 88"/>
                  <a:gd name="T28" fmla="*/ 3 w 80"/>
                  <a:gd name="T29" fmla="*/ 20 h 88"/>
                  <a:gd name="T30" fmla="*/ 1 w 80"/>
                  <a:gd name="T31" fmla="*/ 19 h 88"/>
                  <a:gd name="T32" fmla="*/ 1 w 80"/>
                  <a:gd name="T33" fmla="*/ 19 h 88"/>
                  <a:gd name="T34" fmla="*/ 1 w 80"/>
                  <a:gd name="T35" fmla="*/ 19 h 88"/>
                  <a:gd name="T36" fmla="*/ 2 w 80"/>
                  <a:gd name="T37" fmla="*/ 19 h 88"/>
                  <a:gd name="T38" fmla="*/ 2 w 80"/>
                  <a:gd name="T39" fmla="*/ 19 h 88"/>
                  <a:gd name="T40" fmla="*/ 1 w 80"/>
                  <a:gd name="T41" fmla="*/ 19 h 88"/>
                  <a:gd name="T42" fmla="*/ 2 w 80"/>
                  <a:gd name="T43" fmla="*/ 19 h 88"/>
                  <a:gd name="T44" fmla="*/ 5 w 80"/>
                  <a:gd name="T45" fmla="*/ 8 h 88"/>
                  <a:gd name="T46" fmla="*/ 7 w 80"/>
                  <a:gd name="T47" fmla="*/ 4 h 88"/>
                  <a:gd name="T48" fmla="*/ 6 w 80"/>
                  <a:gd name="T49" fmla="*/ 3 h 88"/>
                  <a:gd name="T50" fmla="*/ 2 w 80"/>
                  <a:gd name="T51" fmla="*/ 10 h 88"/>
                  <a:gd name="T52" fmla="*/ 0 w 80"/>
                  <a:gd name="T53" fmla="*/ 19 h 88"/>
                  <a:gd name="T54" fmla="*/ 0 w 80"/>
                  <a:gd name="T55" fmla="*/ 20 h 88"/>
                  <a:gd name="T56" fmla="*/ 1 w 80"/>
                  <a:gd name="T57" fmla="*/ 21 h 88"/>
                  <a:gd name="T58" fmla="*/ 19 w 80"/>
                  <a:gd name="T59" fmla="*/ 39 h 88"/>
                  <a:gd name="T60" fmla="*/ 45 w 80"/>
                  <a:gd name="T61" fmla="*/ 71 h 88"/>
                  <a:gd name="T62" fmla="*/ 60 w 80"/>
                  <a:gd name="T63" fmla="*/ 88 h 88"/>
                  <a:gd name="T64" fmla="*/ 64 w 80"/>
                  <a:gd name="T65" fmla="*/ 84 h 88"/>
                  <a:gd name="T66" fmla="*/ 77 w 80"/>
                  <a:gd name="T67" fmla="*/ 71 h 88"/>
                  <a:gd name="T68" fmla="*/ 80 w 80"/>
                  <a:gd name="T69" fmla="*/ 61 h 88"/>
                  <a:gd name="T70" fmla="*/ 80 w 80"/>
                  <a:gd name="T71" fmla="*/ 61 h 88"/>
                  <a:gd name="T72" fmla="*/ 64 w 80"/>
                  <a:gd name="T73" fmla="*/ 48 h 88"/>
                  <a:gd name="T74" fmla="*/ 31 w 80"/>
                  <a:gd name="T75" fmla="*/ 13 h 88"/>
                  <a:gd name="T76" fmla="*/ 25 w 80"/>
                  <a:gd name="T77" fmla="*/ 5 h 88"/>
                  <a:gd name="T78" fmla="*/ 12 w 80"/>
                  <a:gd name="T79" fmla="*/ 0 h 88"/>
                  <a:gd name="T80" fmla="*/ 6 w 80"/>
                  <a:gd name="T81" fmla="*/ 1 h 88"/>
                  <a:gd name="T82" fmla="*/ 6 w 80"/>
                  <a:gd name="T83" fmla="*/ 3 h 88"/>
                  <a:gd name="T84" fmla="*/ 6 w 80"/>
                  <a:gd name="T85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0" h="88">
                    <a:moveTo>
                      <a:pt x="6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5" y="4"/>
                      <a:pt x="21" y="5"/>
                      <a:pt x="23" y="6"/>
                    </a:cubicBezTo>
                    <a:cubicBezTo>
                      <a:pt x="23" y="6"/>
                      <a:pt x="23" y="6"/>
                      <a:pt x="24" y="6"/>
                    </a:cubicBezTo>
                    <a:cubicBezTo>
                      <a:pt x="24" y="7"/>
                      <a:pt x="24" y="8"/>
                      <a:pt x="25" y="9"/>
                    </a:cubicBezTo>
                    <a:cubicBezTo>
                      <a:pt x="26" y="11"/>
                      <a:pt x="27" y="13"/>
                      <a:pt x="30" y="15"/>
                    </a:cubicBezTo>
                    <a:cubicBezTo>
                      <a:pt x="33" y="17"/>
                      <a:pt x="39" y="24"/>
                      <a:pt x="45" y="31"/>
                    </a:cubicBezTo>
                    <a:cubicBezTo>
                      <a:pt x="51" y="39"/>
                      <a:pt x="58" y="46"/>
                      <a:pt x="63" y="49"/>
                    </a:cubicBezTo>
                    <a:cubicBezTo>
                      <a:pt x="67" y="52"/>
                      <a:pt x="71" y="55"/>
                      <a:pt x="74" y="56"/>
                    </a:cubicBezTo>
                    <a:cubicBezTo>
                      <a:pt x="76" y="58"/>
                      <a:pt x="78" y="60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3"/>
                      <a:pt x="78" y="64"/>
                      <a:pt x="78" y="65"/>
                    </a:cubicBezTo>
                    <a:cubicBezTo>
                      <a:pt x="78" y="67"/>
                      <a:pt x="78" y="68"/>
                      <a:pt x="76" y="69"/>
                    </a:cubicBezTo>
                    <a:cubicBezTo>
                      <a:pt x="72" y="72"/>
                      <a:pt x="68" y="76"/>
                      <a:pt x="67" y="78"/>
                    </a:cubicBezTo>
                    <a:cubicBezTo>
                      <a:pt x="66" y="79"/>
                      <a:pt x="64" y="81"/>
                      <a:pt x="63" y="83"/>
                    </a:cubicBezTo>
                    <a:cubicBezTo>
                      <a:pt x="61" y="85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1" y="86"/>
                      <a:pt x="59" y="84"/>
                      <a:pt x="57" y="81"/>
                    </a:cubicBezTo>
                    <a:cubicBezTo>
                      <a:pt x="53" y="76"/>
                      <a:pt x="47" y="69"/>
                      <a:pt x="41" y="63"/>
                    </a:cubicBezTo>
                    <a:cubicBezTo>
                      <a:pt x="36" y="56"/>
                      <a:pt x="31" y="50"/>
                      <a:pt x="30" y="48"/>
                    </a:cubicBezTo>
                    <a:cubicBezTo>
                      <a:pt x="28" y="45"/>
                      <a:pt x="24" y="41"/>
                      <a:pt x="21" y="37"/>
                    </a:cubicBezTo>
                    <a:cubicBezTo>
                      <a:pt x="17" y="33"/>
                      <a:pt x="13" y="29"/>
                      <a:pt x="10" y="27"/>
                    </a:cubicBezTo>
                    <a:cubicBezTo>
                      <a:pt x="8" y="25"/>
                      <a:pt x="6" y="23"/>
                      <a:pt x="5" y="22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19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3" y="14"/>
                      <a:pt x="4" y="11"/>
                      <a:pt x="5" y="8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2" y="10"/>
                    </a:cubicBezTo>
                    <a:cubicBezTo>
                      <a:pt x="2" y="12"/>
                      <a:pt x="1" y="14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3" y="23"/>
                      <a:pt x="6" y="26"/>
                      <a:pt x="9" y="29"/>
                    </a:cubicBezTo>
                    <a:cubicBezTo>
                      <a:pt x="11" y="31"/>
                      <a:pt x="15" y="35"/>
                      <a:pt x="19" y="39"/>
                    </a:cubicBezTo>
                    <a:cubicBezTo>
                      <a:pt x="23" y="42"/>
                      <a:pt x="27" y="47"/>
                      <a:pt x="29" y="49"/>
                    </a:cubicBezTo>
                    <a:cubicBezTo>
                      <a:pt x="30" y="52"/>
                      <a:pt x="38" y="62"/>
                      <a:pt x="45" y="71"/>
                    </a:cubicBezTo>
                    <a:cubicBezTo>
                      <a:pt x="53" y="79"/>
                      <a:pt x="59" y="88"/>
                      <a:pt x="59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2" y="86"/>
                      <a:pt x="64" y="84"/>
                    </a:cubicBezTo>
                    <a:cubicBezTo>
                      <a:pt x="66" y="83"/>
                      <a:pt x="68" y="81"/>
                      <a:pt x="68" y="79"/>
                    </a:cubicBezTo>
                    <a:cubicBezTo>
                      <a:pt x="70" y="78"/>
                      <a:pt x="74" y="73"/>
                      <a:pt x="77" y="71"/>
                    </a:cubicBezTo>
                    <a:cubicBezTo>
                      <a:pt x="79" y="69"/>
                      <a:pt x="80" y="67"/>
                      <a:pt x="80" y="65"/>
                    </a:cubicBezTo>
                    <a:cubicBezTo>
                      <a:pt x="80" y="64"/>
                      <a:pt x="80" y="62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59"/>
                      <a:pt x="78" y="57"/>
                      <a:pt x="75" y="55"/>
                    </a:cubicBezTo>
                    <a:cubicBezTo>
                      <a:pt x="72" y="53"/>
                      <a:pt x="68" y="51"/>
                      <a:pt x="64" y="48"/>
                    </a:cubicBezTo>
                    <a:cubicBezTo>
                      <a:pt x="59" y="45"/>
                      <a:pt x="53" y="37"/>
                      <a:pt x="47" y="30"/>
                    </a:cubicBezTo>
                    <a:cubicBezTo>
                      <a:pt x="40" y="23"/>
                      <a:pt x="35" y="16"/>
                      <a:pt x="31" y="13"/>
                    </a:cubicBezTo>
                    <a:cubicBezTo>
                      <a:pt x="28" y="11"/>
                      <a:pt x="27" y="9"/>
                      <a:pt x="26" y="7"/>
                    </a:cubicBezTo>
                    <a:cubicBezTo>
                      <a:pt x="26" y="6"/>
                      <a:pt x="26" y="6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1" y="3"/>
                      <a:pt x="16" y="2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0" name="Freeform 255"/>
              <p:cNvSpPr>
                <a:spLocks/>
              </p:cNvSpPr>
              <p:nvPr/>
            </p:nvSpPr>
            <p:spPr bwMode="auto">
              <a:xfrm>
                <a:off x="2100701" y="5217626"/>
                <a:ext cx="139700" cy="146050"/>
              </a:xfrm>
              <a:custGeom>
                <a:avLst/>
                <a:gdLst>
                  <a:gd name="T0" fmla="*/ 19 w 87"/>
                  <a:gd name="T1" fmla="*/ 0 h 91"/>
                  <a:gd name="T2" fmla="*/ 34 w 87"/>
                  <a:gd name="T3" fmla="*/ 8 h 91"/>
                  <a:gd name="T4" fmla="*/ 71 w 87"/>
                  <a:gd name="T5" fmla="*/ 47 h 91"/>
                  <a:gd name="T6" fmla="*/ 87 w 87"/>
                  <a:gd name="T7" fmla="*/ 62 h 91"/>
                  <a:gd name="T8" fmla="*/ 80 w 87"/>
                  <a:gd name="T9" fmla="*/ 75 h 91"/>
                  <a:gd name="T10" fmla="*/ 63 w 87"/>
                  <a:gd name="T11" fmla="*/ 85 h 91"/>
                  <a:gd name="T12" fmla="*/ 46 w 87"/>
                  <a:gd name="T13" fmla="*/ 68 h 91"/>
                  <a:gd name="T14" fmla="*/ 42 w 87"/>
                  <a:gd name="T15" fmla="*/ 47 h 91"/>
                  <a:gd name="T16" fmla="*/ 19 w 87"/>
                  <a:gd name="T17" fmla="*/ 27 h 91"/>
                  <a:gd name="T18" fmla="*/ 4 w 87"/>
                  <a:gd name="T19" fmla="*/ 18 h 91"/>
                  <a:gd name="T20" fmla="*/ 4 w 87"/>
                  <a:gd name="T21" fmla="*/ 6 h 91"/>
                  <a:gd name="T22" fmla="*/ 16 w 87"/>
                  <a:gd name="T23" fmla="*/ 3 h 91"/>
                  <a:gd name="T24" fmla="*/ 19 w 8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91">
                    <a:moveTo>
                      <a:pt x="19" y="0"/>
                    </a:moveTo>
                    <a:cubicBezTo>
                      <a:pt x="19" y="0"/>
                      <a:pt x="28" y="1"/>
                      <a:pt x="34" y="8"/>
                    </a:cubicBezTo>
                    <a:cubicBezTo>
                      <a:pt x="40" y="15"/>
                      <a:pt x="63" y="42"/>
                      <a:pt x="71" y="47"/>
                    </a:cubicBezTo>
                    <a:cubicBezTo>
                      <a:pt x="79" y="52"/>
                      <a:pt x="86" y="58"/>
                      <a:pt x="87" y="62"/>
                    </a:cubicBezTo>
                    <a:cubicBezTo>
                      <a:pt x="87" y="67"/>
                      <a:pt x="86" y="70"/>
                      <a:pt x="80" y="75"/>
                    </a:cubicBezTo>
                    <a:cubicBezTo>
                      <a:pt x="75" y="80"/>
                      <a:pt x="69" y="91"/>
                      <a:pt x="63" y="85"/>
                    </a:cubicBezTo>
                    <a:cubicBezTo>
                      <a:pt x="56" y="80"/>
                      <a:pt x="44" y="76"/>
                      <a:pt x="46" y="68"/>
                    </a:cubicBezTo>
                    <a:cubicBezTo>
                      <a:pt x="47" y="60"/>
                      <a:pt x="52" y="58"/>
                      <a:pt x="42" y="47"/>
                    </a:cubicBezTo>
                    <a:cubicBezTo>
                      <a:pt x="32" y="37"/>
                      <a:pt x="28" y="30"/>
                      <a:pt x="19" y="27"/>
                    </a:cubicBezTo>
                    <a:cubicBezTo>
                      <a:pt x="10" y="23"/>
                      <a:pt x="6" y="25"/>
                      <a:pt x="4" y="18"/>
                    </a:cubicBezTo>
                    <a:cubicBezTo>
                      <a:pt x="2" y="12"/>
                      <a:pt x="0" y="9"/>
                      <a:pt x="4" y="6"/>
                    </a:cubicBezTo>
                    <a:cubicBezTo>
                      <a:pt x="8" y="3"/>
                      <a:pt x="14" y="3"/>
                      <a:pt x="16" y="3"/>
                    </a:cubicBezTo>
                    <a:cubicBezTo>
                      <a:pt x="18" y="2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1" name="Freeform 256"/>
              <p:cNvSpPr>
                <a:spLocks/>
              </p:cNvSpPr>
              <p:nvPr/>
            </p:nvSpPr>
            <p:spPr bwMode="auto">
              <a:xfrm>
                <a:off x="2100701" y="5225564"/>
                <a:ext cx="117475" cy="133350"/>
              </a:xfrm>
              <a:custGeom>
                <a:avLst/>
                <a:gdLst>
                  <a:gd name="T0" fmla="*/ 4 w 73"/>
                  <a:gd name="T1" fmla="*/ 2 h 84"/>
                  <a:gd name="T2" fmla="*/ 8 w 73"/>
                  <a:gd name="T3" fmla="*/ 0 h 84"/>
                  <a:gd name="T4" fmla="*/ 9 w 73"/>
                  <a:gd name="T5" fmla="*/ 11 h 84"/>
                  <a:gd name="T6" fmla="*/ 24 w 73"/>
                  <a:gd name="T7" fmla="*/ 19 h 84"/>
                  <a:gd name="T8" fmla="*/ 47 w 73"/>
                  <a:gd name="T9" fmla="*/ 40 h 84"/>
                  <a:gd name="T10" fmla="*/ 51 w 73"/>
                  <a:gd name="T11" fmla="*/ 60 h 84"/>
                  <a:gd name="T12" fmla="*/ 68 w 73"/>
                  <a:gd name="T13" fmla="*/ 78 h 84"/>
                  <a:gd name="T14" fmla="*/ 73 w 73"/>
                  <a:gd name="T15" fmla="*/ 79 h 84"/>
                  <a:gd name="T16" fmla="*/ 63 w 73"/>
                  <a:gd name="T17" fmla="*/ 81 h 84"/>
                  <a:gd name="T18" fmla="*/ 46 w 73"/>
                  <a:gd name="T19" fmla="*/ 64 h 84"/>
                  <a:gd name="T20" fmla="*/ 42 w 73"/>
                  <a:gd name="T21" fmla="*/ 43 h 84"/>
                  <a:gd name="T22" fmla="*/ 19 w 73"/>
                  <a:gd name="T23" fmla="*/ 23 h 84"/>
                  <a:gd name="T24" fmla="*/ 4 w 73"/>
                  <a:gd name="T25" fmla="*/ 14 h 84"/>
                  <a:gd name="T26" fmla="*/ 4 w 73"/>
                  <a:gd name="T2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4">
                    <a:moveTo>
                      <a:pt x="4" y="2"/>
                    </a:moveTo>
                    <a:cubicBezTo>
                      <a:pt x="5" y="1"/>
                      <a:pt x="6" y="0"/>
                      <a:pt x="8" y="0"/>
                    </a:cubicBezTo>
                    <a:cubicBezTo>
                      <a:pt x="6" y="3"/>
                      <a:pt x="8" y="6"/>
                      <a:pt x="9" y="11"/>
                    </a:cubicBezTo>
                    <a:cubicBezTo>
                      <a:pt x="11" y="17"/>
                      <a:pt x="16" y="16"/>
                      <a:pt x="24" y="19"/>
                    </a:cubicBezTo>
                    <a:cubicBezTo>
                      <a:pt x="33" y="22"/>
                      <a:pt x="37" y="29"/>
                      <a:pt x="47" y="40"/>
                    </a:cubicBezTo>
                    <a:cubicBezTo>
                      <a:pt x="57" y="50"/>
                      <a:pt x="53" y="53"/>
                      <a:pt x="51" y="60"/>
                    </a:cubicBezTo>
                    <a:cubicBezTo>
                      <a:pt x="50" y="68"/>
                      <a:pt x="62" y="72"/>
                      <a:pt x="68" y="78"/>
                    </a:cubicBezTo>
                    <a:cubicBezTo>
                      <a:pt x="70" y="79"/>
                      <a:pt x="72" y="79"/>
                      <a:pt x="73" y="79"/>
                    </a:cubicBezTo>
                    <a:cubicBezTo>
                      <a:pt x="70" y="82"/>
                      <a:pt x="67" y="84"/>
                      <a:pt x="63" y="81"/>
                    </a:cubicBezTo>
                    <a:cubicBezTo>
                      <a:pt x="56" y="76"/>
                      <a:pt x="44" y="72"/>
                      <a:pt x="46" y="64"/>
                    </a:cubicBezTo>
                    <a:cubicBezTo>
                      <a:pt x="47" y="56"/>
                      <a:pt x="52" y="54"/>
                      <a:pt x="42" y="43"/>
                    </a:cubicBezTo>
                    <a:cubicBezTo>
                      <a:pt x="32" y="33"/>
                      <a:pt x="28" y="26"/>
                      <a:pt x="19" y="23"/>
                    </a:cubicBezTo>
                    <a:cubicBezTo>
                      <a:pt x="10" y="19"/>
                      <a:pt x="6" y="21"/>
                      <a:pt x="4" y="14"/>
                    </a:cubicBezTo>
                    <a:cubicBezTo>
                      <a:pt x="2" y="8"/>
                      <a:pt x="0" y="5"/>
                      <a:pt x="4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2" name="Freeform 257"/>
              <p:cNvSpPr>
                <a:spLocks/>
              </p:cNvSpPr>
              <p:nvPr/>
            </p:nvSpPr>
            <p:spPr bwMode="auto">
              <a:xfrm>
                <a:off x="2102288" y="5216039"/>
                <a:ext cx="139700" cy="142875"/>
              </a:xfrm>
              <a:custGeom>
                <a:avLst/>
                <a:gdLst>
                  <a:gd name="T0" fmla="*/ 18 w 87"/>
                  <a:gd name="T1" fmla="*/ 2 h 89"/>
                  <a:gd name="T2" fmla="*/ 32 w 87"/>
                  <a:gd name="T3" fmla="*/ 10 h 89"/>
                  <a:gd name="T4" fmla="*/ 69 w 87"/>
                  <a:gd name="T5" fmla="*/ 48 h 89"/>
                  <a:gd name="T6" fmla="*/ 85 w 87"/>
                  <a:gd name="T7" fmla="*/ 64 h 89"/>
                  <a:gd name="T8" fmla="*/ 85 w 87"/>
                  <a:gd name="T9" fmla="*/ 65 h 89"/>
                  <a:gd name="T10" fmla="*/ 72 w 87"/>
                  <a:gd name="T11" fmla="*/ 83 h 89"/>
                  <a:gd name="T12" fmla="*/ 63 w 87"/>
                  <a:gd name="T13" fmla="*/ 85 h 89"/>
                  <a:gd name="T14" fmla="*/ 47 w 87"/>
                  <a:gd name="T15" fmla="*/ 75 h 89"/>
                  <a:gd name="T16" fmla="*/ 46 w 87"/>
                  <a:gd name="T17" fmla="*/ 69 h 89"/>
                  <a:gd name="T18" fmla="*/ 42 w 87"/>
                  <a:gd name="T19" fmla="*/ 48 h 89"/>
                  <a:gd name="T20" fmla="*/ 18 w 87"/>
                  <a:gd name="T21" fmla="*/ 27 h 89"/>
                  <a:gd name="T22" fmla="*/ 5 w 87"/>
                  <a:gd name="T23" fmla="*/ 22 h 89"/>
                  <a:gd name="T24" fmla="*/ 2 w 87"/>
                  <a:gd name="T25" fmla="*/ 11 h 89"/>
                  <a:gd name="T26" fmla="*/ 10 w 87"/>
                  <a:gd name="T27" fmla="*/ 5 h 89"/>
                  <a:gd name="T28" fmla="*/ 19 w 87"/>
                  <a:gd name="T29" fmla="*/ 2 h 89"/>
                  <a:gd name="T30" fmla="*/ 18 w 87"/>
                  <a:gd name="T31" fmla="*/ 2 h 89"/>
                  <a:gd name="T32" fmla="*/ 18 w 87"/>
                  <a:gd name="T33" fmla="*/ 1 h 89"/>
                  <a:gd name="T34" fmla="*/ 14 w 87"/>
                  <a:gd name="T35" fmla="*/ 3 h 89"/>
                  <a:gd name="T36" fmla="*/ 2 w 87"/>
                  <a:gd name="T37" fmla="*/ 6 h 89"/>
                  <a:gd name="T38" fmla="*/ 2 w 87"/>
                  <a:gd name="T39" fmla="*/ 20 h 89"/>
                  <a:gd name="T40" fmla="*/ 9 w 87"/>
                  <a:gd name="T41" fmla="*/ 26 h 89"/>
                  <a:gd name="T42" fmla="*/ 28 w 87"/>
                  <a:gd name="T43" fmla="*/ 36 h 89"/>
                  <a:gd name="T44" fmla="*/ 46 w 87"/>
                  <a:gd name="T45" fmla="*/ 60 h 89"/>
                  <a:gd name="T46" fmla="*/ 44 w 87"/>
                  <a:gd name="T47" fmla="*/ 71 h 89"/>
                  <a:gd name="T48" fmla="*/ 61 w 87"/>
                  <a:gd name="T49" fmla="*/ 87 h 89"/>
                  <a:gd name="T50" fmla="*/ 73 w 87"/>
                  <a:gd name="T51" fmla="*/ 84 h 89"/>
                  <a:gd name="T52" fmla="*/ 87 w 87"/>
                  <a:gd name="T53" fmla="*/ 65 h 89"/>
                  <a:gd name="T54" fmla="*/ 87 w 87"/>
                  <a:gd name="T55" fmla="*/ 63 h 89"/>
                  <a:gd name="T56" fmla="*/ 81 w 87"/>
                  <a:gd name="T57" fmla="*/ 55 h 89"/>
                  <a:gd name="T58" fmla="*/ 52 w 87"/>
                  <a:gd name="T59" fmla="*/ 29 h 89"/>
                  <a:gd name="T60" fmla="*/ 19 w 87"/>
                  <a:gd name="T61" fmla="*/ 0 h 89"/>
                  <a:gd name="T62" fmla="*/ 18 w 87"/>
                  <a:gd name="T6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89">
                    <a:moveTo>
                      <a:pt x="18" y="1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7" y="4"/>
                      <a:pt x="32" y="10"/>
                    </a:cubicBezTo>
                    <a:cubicBezTo>
                      <a:pt x="35" y="14"/>
                      <a:pt x="43" y="22"/>
                      <a:pt x="50" y="30"/>
                    </a:cubicBezTo>
                    <a:cubicBezTo>
                      <a:pt x="58" y="38"/>
                      <a:pt x="65" y="46"/>
                      <a:pt x="69" y="48"/>
                    </a:cubicBezTo>
                    <a:cubicBezTo>
                      <a:pt x="73" y="51"/>
                      <a:pt x="77" y="54"/>
                      <a:pt x="80" y="57"/>
                    </a:cubicBezTo>
                    <a:cubicBezTo>
                      <a:pt x="83" y="59"/>
                      <a:pt x="85" y="62"/>
                      <a:pt x="85" y="64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5" y="65"/>
                      <a:pt x="85" y="65"/>
                    </a:cubicBezTo>
                    <a:cubicBezTo>
                      <a:pt x="85" y="68"/>
                      <a:pt x="83" y="71"/>
                      <a:pt x="79" y="75"/>
                    </a:cubicBezTo>
                    <a:cubicBezTo>
                      <a:pt x="76" y="77"/>
                      <a:pt x="74" y="80"/>
                      <a:pt x="72" y="83"/>
                    </a:cubicBezTo>
                    <a:cubicBezTo>
                      <a:pt x="70" y="85"/>
                      <a:pt x="67" y="87"/>
                      <a:pt x="66" y="87"/>
                    </a:cubicBezTo>
                    <a:cubicBezTo>
                      <a:pt x="65" y="87"/>
                      <a:pt x="64" y="86"/>
                      <a:pt x="63" y="85"/>
                    </a:cubicBezTo>
                    <a:cubicBezTo>
                      <a:pt x="59" y="83"/>
                      <a:pt x="55" y="81"/>
                      <a:pt x="52" y="78"/>
                    </a:cubicBezTo>
                    <a:cubicBezTo>
                      <a:pt x="50" y="77"/>
                      <a:pt x="48" y="76"/>
                      <a:pt x="47" y="75"/>
                    </a:cubicBezTo>
                    <a:cubicBezTo>
                      <a:pt x="46" y="73"/>
                      <a:pt x="46" y="72"/>
                      <a:pt x="46" y="71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7" y="66"/>
                      <a:pt x="48" y="63"/>
                      <a:pt x="48" y="60"/>
                    </a:cubicBezTo>
                    <a:cubicBezTo>
                      <a:pt x="48" y="56"/>
                      <a:pt x="47" y="53"/>
                      <a:pt x="42" y="48"/>
                    </a:cubicBezTo>
                    <a:cubicBezTo>
                      <a:pt x="37" y="42"/>
                      <a:pt x="33" y="38"/>
                      <a:pt x="30" y="35"/>
                    </a:cubicBezTo>
                    <a:cubicBezTo>
                      <a:pt x="26" y="31"/>
                      <a:pt x="23" y="28"/>
                      <a:pt x="18" y="27"/>
                    </a:cubicBezTo>
                    <a:cubicBezTo>
                      <a:pt x="14" y="25"/>
                      <a:pt x="10" y="25"/>
                      <a:pt x="8" y="24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5" y="22"/>
                      <a:pt x="4" y="21"/>
                      <a:pt x="4" y="19"/>
                    </a:cubicBezTo>
                    <a:cubicBezTo>
                      <a:pt x="3" y="15"/>
                      <a:pt x="2" y="13"/>
                      <a:pt x="2" y="11"/>
                    </a:cubicBezTo>
                    <a:cubicBezTo>
                      <a:pt x="2" y="10"/>
                      <a:pt x="2" y="9"/>
                      <a:pt x="4" y="8"/>
                    </a:cubicBezTo>
                    <a:cubicBezTo>
                      <a:pt x="5" y="6"/>
                      <a:pt x="8" y="6"/>
                      <a:pt x="10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7" y="4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2"/>
                      <a:pt x="14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7" y="4"/>
                      <a:pt x="5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4"/>
                      <a:pt x="1" y="16"/>
                      <a:pt x="2" y="20"/>
                    </a:cubicBezTo>
                    <a:cubicBezTo>
                      <a:pt x="2" y="21"/>
                      <a:pt x="3" y="23"/>
                      <a:pt x="4" y="24"/>
                    </a:cubicBezTo>
                    <a:cubicBezTo>
                      <a:pt x="5" y="25"/>
                      <a:pt x="7" y="26"/>
                      <a:pt x="9" y="26"/>
                    </a:cubicBezTo>
                    <a:cubicBezTo>
                      <a:pt x="12" y="27"/>
                      <a:pt x="14" y="27"/>
                      <a:pt x="17" y="29"/>
                    </a:cubicBezTo>
                    <a:cubicBezTo>
                      <a:pt x="22" y="30"/>
                      <a:pt x="25" y="33"/>
                      <a:pt x="28" y="36"/>
                    </a:cubicBezTo>
                    <a:cubicBezTo>
                      <a:pt x="32" y="39"/>
                      <a:pt x="35" y="44"/>
                      <a:pt x="40" y="49"/>
                    </a:cubicBezTo>
                    <a:cubicBezTo>
                      <a:pt x="45" y="54"/>
                      <a:pt x="46" y="57"/>
                      <a:pt x="46" y="60"/>
                    </a:cubicBezTo>
                    <a:cubicBezTo>
                      <a:pt x="46" y="62"/>
                      <a:pt x="45" y="65"/>
                      <a:pt x="44" y="69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5" y="74"/>
                      <a:pt x="46" y="76"/>
                    </a:cubicBezTo>
                    <a:cubicBezTo>
                      <a:pt x="49" y="80"/>
                      <a:pt x="57" y="83"/>
                      <a:pt x="61" y="87"/>
                    </a:cubicBezTo>
                    <a:cubicBezTo>
                      <a:pt x="63" y="88"/>
                      <a:pt x="64" y="89"/>
                      <a:pt x="66" y="89"/>
                    </a:cubicBezTo>
                    <a:cubicBezTo>
                      <a:pt x="69" y="89"/>
                      <a:pt x="71" y="86"/>
                      <a:pt x="73" y="84"/>
                    </a:cubicBezTo>
                    <a:cubicBezTo>
                      <a:pt x="76" y="81"/>
                      <a:pt x="78" y="79"/>
                      <a:pt x="80" y="77"/>
                    </a:cubicBezTo>
                    <a:cubicBezTo>
                      <a:pt x="85" y="72"/>
                      <a:pt x="87" y="69"/>
                      <a:pt x="87" y="65"/>
                    </a:cubicBezTo>
                    <a:cubicBezTo>
                      <a:pt x="87" y="64"/>
                      <a:pt x="87" y="64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6" y="61"/>
                      <a:pt x="84" y="58"/>
                      <a:pt x="81" y="55"/>
                    </a:cubicBezTo>
                    <a:cubicBezTo>
                      <a:pt x="78" y="52"/>
                      <a:pt x="74" y="49"/>
                      <a:pt x="70" y="47"/>
                    </a:cubicBezTo>
                    <a:cubicBezTo>
                      <a:pt x="67" y="44"/>
                      <a:pt x="59" y="37"/>
                      <a:pt x="52" y="29"/>
                    </a:cubicBezTo>
                    <a:cubicBezTo>
                      <a:pt x="44" y="21"/>
                      <a:pt x="37" y="12"/>
                      <a:pt x="34" y="9"/>
                    </a:cubicBezTo>
                    <a:cubicBezTo>
                      <a:pt x="27" y="1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3" name="Freeform 258"/>
              <p:cNvSpPr>
                <a:spLocks/>
              </p:cNvSpPr>
              <p:nvPr/>
            </p:nvSpPr>
            <p:spPr bwMode="auto">
              <a:xfrm>
                <a:off x="2275326" y="5268426"/>
                <a:ext cx="60325" cy="58738"/>
              </a:xfrm>
              <a:custGeom>
                <a:avLst/>
                <a:gdLst>
                  <a:gd name="T0" fmla="*/ 5 w 38"/>
                  <a:gd name="T1" fmla="*/ 0 h 37"/>
                  <a:gd name="T2" fmla="*/ 15 w 38"/>
                  <a:gd name="T3" fmla="*/ 4 h 37"/>
                  <a:gd name="T4" fmla="*/ 26 w 38"/>
                  <a:gd name="T5" fmla="*/ 21 h 37"/>
                  <a:gd name="T6" fmla="*/ 34 w 38"/>
                  <a:gd name="T7" fmla="*/ 26 h 37"/>
                  <a:gd name="T8" fmla="*/ 37 w 38"/>
                  <a:gd name="T9" fmla="*/ 31 h 37"/>
                  <a:gd name="T10" fmla="*/ 31 w 38"/>
                  <a:gd name="T11" fmla="*/ 35 h 37"/>
                  <a:gd name="T12" fmla="*/ 22 w 38"/>
                  <a:gd name="T13" fmla="*/ 37 h 37"/>
                  <a:gd name="T14" fmla="*/ 11 w 38"/>
                  <a:gd name="T15" fmla="*/ 24 h 37"/>
                  <a:gd name="T16" fmla="*/ 2 w 38"/>
                  <a:gd name="T17" fmla="*/ 17 h 37"/>
                  <a:gd name="T18" fmla="*/ 2 w 38"/>
                  <a:gd name="T19" fmla="*/ 11 h 37"/>
                  <a:gd name="T20" fmla="*/ 2 w 38"/>
                  <a:gd name="T21" fmla="*/ 4 h 37"/>
                  <a:gd name="T22" fmla="*/ 5 w 38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7">
                    <a:moveTo>
                      <a:pt x="5" y="0"/>
                    </a:moveTo>
                    <a:cubicBezTo>
                      <a:pt x="5" y="0"/>
                      <a:pt x="12" y="0"/>
                      <a:pt x="15" y="4"/>
                    </a:cubicBezTo>
                    <a:cubicBezTo>
                      <a:pt x="17" y="9"/>
                      <a:pt x="20" y="18"/>
                      <a:pt x="26" y="21"/>
                    </a:cubicBezTo>
                    <a:cubicBezTo>
                      <a:pt x="31" y="24"/>
                      <a:pt x="33" y="26"/>
                      <a:pt x="34" y="26"/>
                    </a:cubicBezTo>
                    <a:cubicBezTo>
                      <a:pt x="36" y="26"/>
                      <a:pt x="38" y="28"/>
                      <a:pt x="37" y="31"/>
                    </a:cubicBezTo>
                    <a:cubicBezTo>
                      <a:pt x="37" y="34"/>
                      <a:pt x="34" y="34"/>
                      <a:pt x="31" y="35"/>
                    </a:cubicBezTo>
                    <a:cubicBezTo>
                      <a:pt x="27" y="37"/>
                      <a:pt x="22" y="37"/>
                      <a:pt x="22" y="37"/>
                    </a:cubicBezTo>
                    <a:cubicBezTo>
                      <a:pt x="22" y="37"/>
                      <a:pt x="12" y="25"/>
                      <a:pt x="11" y="24"/>
                    </a:cubicBezTo>
                    <a:cubicBezTo>
                      <a:pt x="10" y="23"/>
                      <a:pt x="2" y="17"/>
                      <a:pt x="2" y="17"/>
                    </a:cubicBezTo>
                    <a:cubicBezTo>
                      <a:pt x="2" y="17"/>
                      <a:pt x="3" y="15"/>
                      <a:pt x="2" y="11"/>
                    </a:cubicBezTo>
                    <a:cubicBezTo>
                      <a:pt x="1" y="7"/>
                      <a:pt x="0" y="5"/>
                      <a:pt x="2" y="4"/>
                    </a:cubicBezTo>
                    <a:cubicBezTo>
                      <a:pt x="3" y="3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4" name="Freeform 259"/>
              <p:cNvSpPr>
                <a:spLocks/>
              </p:cNvSpPr>
              <p:nvPr/>
            </p:nvSpPr>
            <p:spPr bwMode="auto">
              <a:xfrm>
                <a:off x="2275326" y="5266839"/>
                <a:ext cx="60325" cy="61913"/>
              </a:xfrm>
              <a:custGeom>
                <a:avLst/>
                <a:gdLst>
                  <a:gd name="T0" fmla="*/ 5 w 38"/>
                  <a:gd name="T1" fmla="*/ 2 h 39"/>
                  <a:gd name="T2" fmla="*/ 9 w 38"/>
                  <a:gd name="T3" fmla="*/ 2 h 39"/>
                  <a:gd name="T4" fmla="*/ 18 w 38"/>
                  <a:gd name="T5" fmla="*/ 15 h 39"/>
                  <a:gd name="T6" fmla="*/ 31 w 38"/>
                  <a:gd name="T7" fmla="*/ 26 h 39"/>
                  <a:gd name="T8" fmla="*/ 34 w 38"/>
                  <a:gd name="T9" fmla="*/ 28 h 39"/>
                  <a:gd name="T10" fmla="*/ 36 w 38"/>
                  <a:gd name="T11" fmla="*/ 32 h 39"/>
                  <a:gd name="T12" fmla="*/ 36 w 38"/>
                  <a:gd name="T13" fmla="*/ 32 h 39"/>
                  <a:gd name="T14" fmla="*/ 30 w 38"/>
                  <a:gd name="T15" fmla="*/ 35 h 39"/>
                  <a:gd name="T16" fmla="*/ 22 w 38"/>
                  <a:gd name="T17" fmla="*/ 37 h 39"/>
                  <a:gd name="T18" fmla="*/ 23 w 38"/>
                  <a:gd name="T19" fmla="*/ 38 h 39"/>
                  <a:gd name="T20" fmla="*/ 14 w 38"/>
                  <a:gd name="T21" fmla="*/ 27 h 39"/>
                  <a:gd name="T22" fmla="*/ 12 w 38"/>
                  <a:gd name="T23" fmla="*/ 25 h 39"/>
                  <a:gd name="T24" fmla="*/ 7 w 38"/>
                  <a:gd name="T25" fmla="*/ 20 h 39"/>
                  <a:gd name="T26" fmla="*/ 2 w 38"/>
                  <a:gd name="T27" fmla="*/ 18 h 39"/>
                  <a:gd name="T28" fmla="*/ 3 w 38"/>
                  <a:gd name="T29" fmla="*/ 16 h 39"/>
                  <a:gd name="T30" fmla="*/ 3 w 38"/>
                  <a:gd name="T31" fmla="*/ 12 h 39"/>
                  <a:gd name="T32" fmla="*/ 2 w 38"/>
                  <a:gd name="T33" fmla="*/ 7 h 39"/>
                  <a:gd name="T34" fmla="*/ 2 w 38"/>
                  <a:gd name="T35" fmla="*/ 6 h 39"/>
                  <a:gd name="T36" fmla="*/ 5 w 38"/>
                  <a:gd name="T37" fmla="*/ 3 h 39"/>
                  <a:gd name="T38" fmla="*/ 5 w 38"/>
                  <a:gd name="T39" fmla="*/ 1 h 39"/>
                  <a:gd name="T40" fmla="*/ 5 w 38"/>
                  <a:gd name="T41" fmla="*/ 1 h 39"/>
                  <a:gd name="T42" fmla="*/ 4 w 38"/>
                  <a:gd name="T43" fmla="*/ 1 h 39"/>
                  <a:gd name="T44" fmla="*/ 1 w 38"/>
                  <a:gd name="T45" fmla="*/ 4 h 39"/>
                  <a:gd name="T46" fmla="*/ 0 w 38"/>
                  <a:gd name="T47" fmla="*/ 7 h 39"/>
                  <a:gd name="T48" fmla="*/ 1 w 38"/>
                  <a:gd name="T49" fmla="*/ 12 h 39"/>
                  <a:gd name="T50" fmla="*/ 1 w 38"/>
                  <a:gd name="T51" fmla="*/ 17 h 39"/>
                  <a:gd name="T52" fmla="*/ 1 w 38"/>
                  <a:gd name="T53" fmla="*/ 17 h 39"/>
                  <a:gd name="T54" fmla="*/ 1 w 38"/>
                  <a:gd name="T55" fmla="*/ 18 h 39"/>
                  <a:gd name="T56" fmla="*/ 11 w 38"/>
                  <a:gd name="T57" fmla="*/ 26 h 39"/>
                  <a:gd name="T58" fmla="*/ 11 w 38"/>
                  <a:gd name="T59" fmla="*/ 27 h 39"/>
                  <a:gd name="T60" fmla="*/ 22 w 38"/>
                  <a:gd name="T61" fmla="*/ 39 h 39"/>
                  <a:gd name="T62" fmla="*/ 23 w 38"/>
                  <a:gd name="T63" fmla="*/ 39 h 39"/>
                  <a:gd name="T64" fmla="*/ 36 w 38"/>
                  <a:gd name="T65" fmla="*/ 35 h 39"/>
                  <a:gd name="T66" fmla="*/ 38 w 38"/>
                  <a:gd name="T67" fmla="*/ 32 h 39"/>
                  <a:gd name="T68" fmla="*/ 37 w 38"/>
                  <a:gd name="T69" fmla="*/ 28 h 39"/>
                  <a:gd name="T70" fmla="*/ 34 w 38"/>
                  <a:gd name="T71" fmla="*/ 26 h 39"/>
                  <a:gd name="T72" fmla="*/ 20 w 38"/>
                  <a:gd name="T73" fmla="*/ 14 h 39"/>
                  <a:gd name="T74" fmla="*/ 10 w 38"/>
                  <a:gd name="T75" fmla="*/ 1 h 39"/>
                  <a:gd name="T76" fmla="*/ 5 w 38"/>
                  <a:gd name="T77" fmla="*/ 0 h 39"/>
                  <a:gd name="T78" fmla="*/ 5 w 38"/>
                  <a:gd name="T7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39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11" y="3"/>
                      <a:pt x="13" y="4"/>
                      <a:pt x="14" y="6"/>
                    </a:cubicBezTo>
                    <a:cubicBezTo>
                      <a:pt x="15" y="8"/>
                      <a:pt x="16" y="12"/>
                      <a:pt x="18" y="15"/>
                    </a:cubicBezTo>
                    <a:cubicBezTo>
                      <a:pt x="20" y="18"/>
                      <a:pt x="22" y="21"/>
                      <a:pt x="25" y="23"/>
                    </a:cubicBezTo>
                    <a:cubicBezTo>
                      <a:pt x="28" y="24"/>
                      <a:pt x="30" y="25"/>
                      <a:pt x="31" y="26"/>
                    </a:cubicBezTo>
                    <a:cubicBezTo>
                      <a:pt x="31" y="27"/>
                      <a:pt x="32" y="27"/>
                      <a:pt x="33" y="28"/>
                    </a:cubicBezTo>
                    <a:cubicBezTo>
                      <a:pt x="33" y="28"/>
                      <a:pt x="34" y="28"/>
                      <a:pt x="34" y="28"/>
                    </a:cubicBezTo>
                    <a:cubicBezTo>
                      <a:pt x="35" y="28"/>
                      <a:pt x="36" y="29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3"/>
                      <a:pt x="36" y="33"/>
                      <a:pt x="35" y="34"/>
                    </a:cubicBezTo>
                    <a:cubicBezTo>
                      <a:pt x="34" y="34"/>
                      <a:pt x="32" y="35"/>
                      <a:pt x="30" y="35"/>
                    </a:cubicBezTo>
                    <a:cubicBezTo>
                      <a:pt x="29" y="36"/>
                      <a:pt x="27" y="36"/>
                      <a:pt x="25" y="37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1" y="35"/>
                      <a:pt x="18" y="31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4" y="26"/>
                      <a:pt x="13" y="26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4"/>
                      <a:pt x="9" y="22"/>
                      <a:pt x="7" y="20"/>
                    </a:cubicBezTo>
                    <a:cubicBezTo>
                      <a:pt x="5" y="19"/>
                      <a:pt x="3" y="17"/>
                      <a:pt x="3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5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8" y="24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3" y="28"/>
                      <a:pt x="15" y="31"/>
                      <a:pt x="17" y="34"/>
                    </a:cubicBezTo>
                    <a:cubicBezTo>
                      <a:pt x="20" y="37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7" y="39"/>
                      <a:pt x="31" y="37"/>
                    </a:cubicBezTo>
                    <a:cubicBezTo>
                      <a:pt x="33" y="37"/>
                      <a:pt x="34" y="36"/>
                      <a:pt x="36" y="35"/>
                    </a:cubicBezTo>
                    <a:cubicBezTo>
                      <a:pt x="37" y="35"/>
                      <a:pt x="38" y="34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28"/>
                      <a:pt x="37" y="28"/>
                    </a:cubicBezTo>
                    <a:cubicBezTo>
                      <a:pt x="36" y="27"/>
                      <a:pt x="35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0" y="23"/>
                      <a:pt x="26" y="21"/>
                    </a:cubicBezTo>
                    <a:cubicBezTo>
                      <a:pt x="24" y="20"/>
                      <a:pt x="22" y="17"/>
                      <a:pt x="20" y="14"/>
                    </a:cubicBezTo>
                    <a:cubicBezTo>
                      <a:pt x="18" y="11"/>
                      <a:pt x="17" y="7"/>
                      <a:pt x="16" y="5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5" name="Freeform 260"/>
              <p:cNvSpPr>
                <a:spLocks/>
              </p:cNvSpPr>
              <p:nvPr/>
            </p:nvSpPr>
            <p:spPr bwMode="auto">
              <a:xfrm>
                <a:off x="2264213" y="5285889"/>
                <a:ext cx="61913" cy="68263"/>
              </a:xfrm>
              <a:custGeom>
                <a:avLst/>
                <a:gdLst>
                  <a:gd name="T0" fmla="*/ 9 w 39"/>
                  <a:gd name="T1" fmla="*/ 0 h 43"/>
                  <a:gd name="T2" fmla="*/ 21 w 39"/>
                  <a:gd name="T3" fmla="*/ 6 h 43"/>
                  <a:gd name="T4" fmla="*/ 30 w 39"/>
                  <a:gd name="T5" fmla="*/ 23 h 43"/>
                  <a:gd name="T6" fmla="*/ 38 w 39"/>
                  <a:gd name="T7" fmla="*/ 35 h 43"/>
                  <a:gd name="T8" fmla="*/ 32 w 39"/>
                  <a:gd name="T9" fmla="*/ 42 h 43"/>
                  <a:gd name="T10" fmla="*/ 19 w 39"/>
                  <a:gd name="T11" fmla="*/ 36 h 43"/>
                  <a:gd name="T12" fmla="*/ 4 w 39"/>
                  <a:gd name="T13" fmla="*/ 20 h 43"/>
                  <a:gd name="T14" fmla="*/ 0 w 39"/>
                  <a:gd name="T15" fmla="*/ 12 h 43"/>
                  <a:gd name="T16" fmla="*/ 9 w 3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0"/>
                    </a:moveTo>
                    <a:cubicBezTo>
                      <a:pt x="9" y="0"/>
                      <a:pt x="19" y="1"/>
                      <a:pt x="21" y="6"/>
                    </a:cubicBezTo>
                    <a:cubicBezTo>
                      <a:pt x="22" y="11"/>
                      <a:pt x="26" y="19"/>
                      <a:pt x="30" y="23"/>
                    </a:cubicBezTo>
                    <a:cubicBezTo>
                      <a:pt x="34" y="27"/>
                      <a:pt x="39" y="32"/>
                      <a:pt x="38" y="35"/>
                    </a:cubicBezTo>
                    <a:cubicBezTo>
                      <a:pt x="37" y="37"/>
                      <a:pt x="34" y="41"/>
                      <a:pt x="32" y="42"/>
                    </a:cubicBezTo>
                    <a:cubicBezTo>
                      <a:pt x="30" y="43"/>
                      <a:pt x="26" y="42"/>
                      <a:pt x="19" y="36"/>
                    </a:cubicBezTo>
                    <a:cubicBezTo>
                      <a:pt x="12" y="29"/>
                      <a:pt x="8" y="23"/>
                      <a:pt x="4" y="20"/>
                    </a:cubicBezTo>
                    <a:cubicBezTo>
                      <a:pt x="0" y="18"/>
                      <a:pt x="0" y="12"/>
                      <a:pt x="0" y="12"/>
                    </a:cubicBezTo>
                    <a:cubicBezTo>
                      <a:pt x="0" y="12"/>
                      <a:pt x="9" y="3"/>
                      <a:pt x="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6" name="Freeform 261"/>
              <p:cNvSpPr>
                <a:spLocks/>
              </p:cNvSpPr>
              <p:nvPr/>
            </p:nvSpPr>
            <p:spPr bwMode="auto">
              <a:xfrm>
                <a:off x="2264213" y="5282714"/>
                <a:ext cx="63500" cy="71438"/>
              </a:xfrm>
              <a:custGeom>
                <a:avLst/>
                <a:gdLst>
                  <a:gd name="T0" fmla="*/ 10 w 40"/>
                  <a:gd name="T1" fmla="*/ 2 h 45"/>
                  <a:gd name="T2" fmla="*/ 9 w 40"/>
                  <a:gd name="T3" fmla="*/ 3 h 45"/>
                  <a:gd name="T4" fmla="*/ 11 w 40"/>
                  <a:gd name="T5" fmla="*/ 3 h 45"/>
                  <a:gd name="T6" fmla="*/ 17 w 40"/>
                  <a:gd name="T7" fmla="*/ 5 h 45"/>
                  <a:gd name="T8" fmla="*/ 20 w 40"/>
                  <a:gd name="T9" fmla="*/ 8 h 45"/>
                  <a:gd name="T10" fmla="*/ 30 w 40"/>
                  <a:gd name="T11" fmla="*/ 25 h 45"/>
                  <a:gd name="T12" fmla="*/ 36 w 40"/>
                  <a:gd name="T13" fmla="*/ 31 h 45"/>
                  <a:gd name="T14" fmla="*/ 38 w 40"/>
                  <a:gd name="T15" fmla="*/ 36 h 45"/>
                  <a:gd name="T16" fmla="*/ 38 w 40"/>
                  <a:gd name="T17" fmla="*/ 36 h 45"/>
                  <a:gd name="T18" fmla="*/ 38 w 40"/>
                  <a:gd name="T19" fmla="*/ 36 h 45"/>
                  <a:gd name="T20" fmla="*/ 36 w 40"/>
                  <a:gd name="T21" fmla="*/ 40 h 45"/>
                  <a:gd name="T22" fmla="*/ 33 w 40"/>
                  <a:gd name="T23" fmla="*/ 42 h 45"/>
                  <a:gd name="T24" fmla="*/ 31 w 40"/>
                  <a:gd name="T25" fmla="*/ 43 h 45"/>
                  <a:gd name="T26" fmla="*/ 20 w 40"/>
                  <a:gd name="T27" fmla="*/ 37 h 45"/>
                  <a:gd name="T28" fmla="*/ 5 w 40"/>
                  <a:gd name="T29" fmla="*/ 21 h 45"/>
                  <a:gd name="T30" fmla="*/ 2 w 40"/>
                  <a:gd name="T31" fmla="*/ 14 h 45"/>
                  <a:gd name="T32" fmla="*/ 2 w 40"/>
                  <a:gd name="T33" fmla="*/ 14 h 45"/>
                  <a:gd name="T34" fmla="*/ 1 w 40"/>
                  <a:gd name="T35" fmla="*/ 14 h 45"/>
                  <a:gd name="T36" fmla="*/ 2 w 40"/>
                  <a:gd name="T37" fmla="*/ 15 h 45"/>
                  <a:gd name="T38" fmla="*/ 6 w 40"/>
                  <a:gd name="T39" fmla="*/ 10 h 45"/>
                  <a:gd name="T40" fmla="*/ 9 w 40"/>
                  <a:gd name="T41" fmla="*/ 6 h 45"/>
                  <a:gd name="T42" fmla="*/ 11 w 40"/>
                  <a:gd name="T43" fmla="*/ 2 h 45"/>
                  <a:gd name="T44" fmla="*/ 11 w 40"/>
                  <a:gd name="T45" fmla="*/ 1 h 45"/>
                  <a:gd name="T46" fmla="*/ 10 w 40"/>
                  <a:gd name="T47" fmla="*/ 2 h 45"/>
                  <a:gd name="T48" fmla="*/ 9 w 40"/>
                  <a:gd name="T49" fmla="*/ 3 h 45"/>
                  <a:gd name="T50" fmla="*/ 10 w 40"/>
                  <a:gd name="T51" fmla="*/ 2 h 45"/>
                  <a:gd name="T52" fmla="*/ 9 w 40"/>
                  <a:gd name="T53" fmla="*/ 2 h 45"/>
                  <a:gd name="T54" fmla="*/ 9 w 40"/>
                  <a:gd name="T55" fmla="*/ 2 h 45"/>
                  <a:gd name="T56" fmla="*/ 7 w 40"/>
                  <a:gd name="T57" fmla="*/ 5 h 45"/>
                  <a:gd name="T58" fmla="*/ 3 w 40"/>
                  <a:gd name="T59" fmla="*/ 11 h 45"/>
                  <a:gd name="T60" fmla="*/ 0 w 40"/>
                  <a:gd name="T61" fmla="*/ 13 h 45"/>
                  <a:gd name="T62" fmla="*/ 0 w 40"/>
                  <a:gd name="T63" fmla="*/ 14 h 45"/>
                  <a:gd name="T64" fmla="*/ 0 w 40"/>
                  <a:gd name="T65" fmla="*/ 14 h 45"/>
                  <a:gd name="T66" fmla="*/ 0 w 40"/>
                  <a:gd name="T67" fmla="*/ 14 h 45"/>
                  <a:gd name="T68" fmla="*/ 4 w 40"/>
                  <a:gd name="T69" fmla="*/ 23 h 45"/>
                  <a:gd name="T70" fmla="*/ 19 w 40"/>
                  <a:gd name="T71" fmla="*/ 38 h 45"/>
                  <a:gd name="T72" fmla="*/ 31 w 40"/>
                  <a:gd name="T73" fmla="*/ 45 h 45"/>
                  <a:gd name="T74" fmla="*/ 33 w 40"/>
                  <a:gd name="T75" fmla="*/ 44 h 45"/>
                  <a:gd name="T76" fmla="*/ 37 w 40"/>
                  <a:gd name="T77" fmla="*/ 41 h 45"/>
                  <a:gd name="T78" fmla="*/ 40 w 40"/>
                  <a:gd name="T79" fmla="*/ 37 h 45"/>
                  <a:gd name="T80" fmla="*/ 40 w 40"/>
                  <a:gd name="T81" fmla="*/ 37 h 45"/>
                  <a:gd name="T82" fmla="*/ 40 w 40"/>
                  <a:gd name="T83" fmla="*/ 36 h 45"/>
                  <a:gd name="T84" fmla="*/ 37 w 40"/>
                  <a:gd name="T85" fmla="*/ 30 h 45"/>
                  <a:gd name="T86" fmla="*/ 31 w 40"/>
                  <a:gd name="T87" fmla="*/ 24 h 45"/>
                  <a:gd name="T88" fmla="*/ 22 w 40"/>
                  <a:gd name="T89" fmla="*/ 8 h 45"/>
                  <a:gd name="T90" fmla="*/ 20 w 40"/>
                  <a:gd name="T91" fmla="*/ 4 h 45"/>
                  <a:gd name="T92" fmla="*/ 10 w 40"/>
                  <a:gd name="T93" fmla="*/ 1 h 45"/>
                  <a:gd name="T94" fmla="*/ 8 w 40"/>
                  <a:gd name="T95" fmla="*/ 0 h 45"/>
                  <a:gd name="T96" fmla="*/ 9 w 40"/>
                  <a:gd name="T97" fmla="*/ 2 h 45"/>
                  <a:gd name="T98" fmla="*/ 10 w 40"/>
                  <a:gd name="T99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5">
                    <a:moveTo>
                      <a:pt x="10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3"/>
                      <a:pt x="15" y="4"/>
                      <a:pt x="17" y="5"/>
                    </a:cubicBezTo>
                    <a:cubicBezTo>
                      <a:pt x="19" y="5"/>
                      <a:pt x="20" y="7"/>
                      <a:pt x="20" y="8"/>
                    </a:cubicBezTo>
                    <a:cubicBezTo>
                      <a:pt x="22" y="14"/>
                      <a:pt x="26" y="22"/>
                      <a:pt x="30" y="25"/>
                    </a:cubicBezTo>
                    <a:cubicBezTo>
                      <a:pt x="32" y="27"/>
                      <a:pt x="34" y="29"/>
                      <a:pt x="36" y="31"/>
                    </a:cubicBezTo>
                    <a:cubicBezTo>
                      <a:pt x="37" y="33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7" y="38"/>
                      <a:pt x="36" y="40"/>
                    </a:cubicBezTo>
                    <a:cubicBezTo>
                      <a:pt x="35" y="41"/>
                      <a:pt x="33" y="42"/>
                      <a:pt x="33" y="42"/>
                    </a:cubicBezTo>
                    <a:cubicBezTo>
                      <a:pt x="32" y="43"/>
                      <a:pt x="32" y="43"/>
                      <a:pt x="31" y="43"/>
                    </a:cubicBezTo>
                    <a:cubicBezTo>
                      <a:pt x="29" y="43"/>
                      <a:pt x="25" y="41"/>
                      <a:pt x="20" y="37"/>
                    </a:cubicBezTo>
                    <a:cubicBezTo>
                      <a:pt x="13" y="30"/>
                      <a:pt x="9" y="24"/>
                      <a:pt x="5" y="21"/>
                    </a:cubicBezTo>
                    <a:cubicBezTo>
                      <a:pt x="2" y="19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4" y="13"/>
                      <a:pt x="6" y="10"/>
                    </a:cubicBezTo>
                    <a:cubicBezTo>
                      <a:pt x="7" y="9"/>
                      <a:pt x="8" y="7"/>
                      <a:pt x="9" y="6"/>
                    </a:cubicBezTo>
                    <a:cubicBezTo>
                      <a:pt x="10" y="5"/>
                      <a:pt x="11" y="3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6" y="7"/>
                      <a:pt x="4" y="9"/>
                      <a:pt x="3" y="11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20"/>
                      <a:pt x="4" y="23"/>
                    </a:cubicBezTo>
                    <a:cubicBezTo>
                      <a:pt x="7" y="25"/>
                      <a:pt x="12" y="31"/>
                      <a:pt x="19" y="38"/>
                    </a:cubicBezTo>
                    <a:cubicBezTo>
                      <a:pt x="24" y="43"/>
                      <a:pt x="28" y="45"/>
                      <a:pt x="31" y="45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35" y="44"/>
                      <a:pt x="36" y="42"/>
                      <a:pt x="37" y="41"/>
                    </a:cubicBezTo>
                    <a:cubicBezTo>
                      <a:pt x="38" y="40"/>
                      <a:pt x="39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4"/>
                      <a:pt x="39" y="32"/>
                      <a:pt x="37" y="30"/>
                    </a:cubicBezTo>
                    <a:cubicBezTo>
                      <a:pt x="36" y="28"/>
                      <a:pt x="33" y="26"/>
                      <a:pt x="31" y="24"/>
                    </a:cubicBezTo>
                    <a:cubicBezTo>
                      <a:pt x="28" y="21"/>
                      <a:pt x="24" y="13"/>
                      <a:pt x="22" y="8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6" y="1"/>
                      <a:pt x="10" y="1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7" name="Freeform 262"/>
              <p:cNvSpPr>
                <a:spLocks/>
              </p:cNvSpPr>
              <p:nvPr/>
            </p:nvSpPr>
            <p:spPr bwMode="auto">
              <a:xfrm>
                <a:off x="2240401" y="5303351"/>
                <a:ext cx="80963" cy="69850"/>
              </a:xfrm>
              <a:custGeom>
                <a:avLst/>
                <a:gdLst>
                  <a:gd name="T0" fmla="*/ 13 w 51"/>
                  <a:gd name="T1" fmla="*/ 2 h 44"/>
                  <a:gd name="T2" fmla="*/ 23 w 51"/>
                  <a:gd name="T3" fmla="*/ 5 h 44"/>
                  <a:gd name="T4" fmla="*/ 34 w 51"/>
                  <a:gd name="T5" fmla="*/ 20 h 44"/>
                  <a:gd name="T6" fmla="*/ 44 w 51"/>
                  <a:gd name="T7" fmla="*/ 29 h 44"/>
                  <a:gd name="T8" fmla="*/ 51 w 51"/>
                  <a:gd name="T9" fmla="*/ 35 h 44"/>
                  <a:gd name="T10" fmla="*/ 45 w 51"/>
                  <a:gd name="T11" fmla="*/ 43 h 44"/>
                  <a:gd name="T12" fmla="*/ 17 w 51"/>
                  <a:gd name="T13" fmla="*/ 30 h 44"/>
                  <a:gd name="T14" fmla="*/ 2 w 51"/>
                  <a:gd name="T15" fmla="*/ 20 h 44"/>
                  <a:gd name="T16" fmla="*/ 2 w 51"/>
                  <a:gd name="T17" fmla="*/ 13 h 44"/>
                  <a:gd name="T18" fmla="*/ 13 w 51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4">
                    <a:moveTo>
                      <a:pt x="13" y="2"/>
                    </a:moveTo>
                    <a:cubicBezTo>
                      <a:pt x="13" y="2"/>
                      <a:pt x="20" y="0"/>
                      <a:pt x="23" y="5"/>
                    </a:cubicBezTo>
                    <a:cubicBezTo>
                      <a:pt x="26" y="9"/>
                      <a:pt x="31" y="17"/>
                      <a:pt x="34" y="20"/>
                    </a:cubicBezTo>
                    <a:cubicBezTo>
                      <a:pt x="37" y="24"/>
                      <a:pt x="42" y="28"/>
                      <a:pt x="44" y="29"/>
                    </a:cubicBezTo>
                    <a:cubicBezTo>
                      <a:pt x="47" y="30"/>
                      <a:pt x="51" y="32"/>
                      <a:pt x="51" y="35"/>
                    </a:cubicBezTo>
                    <a:cubicBezTo>
                      <a:pt x="51" y="38"/>
                      <a:pt x="47" y="42"/>
                      <a:pt x="45" y="43"/>
                    </a:cubicBezTo>
                    <a:cubicBezTo>
                      <a:pt x="43" y="44"/>
                      <a:pt x="23" y="34"/>
                      <a:pt x="17" y="30"/>
                    </a:cubicBezTo>
                    <a:cubicBezTo>
                      <a:pt x="12" y="26"/>
                      <a:pt x="4" y="22"/>
                      <a:pt x="2" y="20"/>
                    </a:cubicBezTo>
                    <a:cubicBezTo>
                      <a:pt x="0" y="17"/>
                      <a:pt x="2" y="13"/>
                      <a:pt x="2" y="13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8" name="Freeform 263"/>
              <p:cNvSpPr>
                <a:spLocks/>
              </p:cNvSpPr>
              <p:nvPr/>
            </p:nvSpPr>
            <p:spPr bwMode="auto">
              <a:xfrm>
                <a:off x="2240401" y="5303351"/>
                <a:ext cx="82550" cy="69850"/>
              </a:xfrm>
              <a:custGeom>
                <a:avLst/>
                <a:gdLst>
                  <a:gd name="T0" fmla="*/ 13 w 52"/>
                  <a:gd name="T1" fmla="*/ 3 h 44"/>
                  <a:gd name="T2" fmla="*/ 16 w 52"/>
                  <a:gd name="T3" fmla="*/ 2 h 44"/>
                  <a:gd name="T4" fmla="*/ 22 w 52"/>
                  <a:gd name="T5" fmla="*/ 5 h 44"/>
                  <a:gd name="T6" fmla="*/ 39 w 52"/>
                  <a:gd name="T7" fmla="*/ 27 h 44"/>
                  <a:gd name="T8" fmla="*/ 48 w 52"/>
                  <a:gd name="T9" fmla="*/ 32 h 44"/>
                  <a:gd name="T10" fmla="*/ 50 w 52"/>
                  <a:gd name="T11" fmla="*/ 35 h 44"/>
                  <a:gd name="T12" fmla="*/ 50 w 52"/>
                  <a:gd name="T13" fmla="*/ 35 h 44"/>
                  <a:gd name="T14" fmla="*/ 44 w 52"/>
                  <a:gd name="T15" fmla="*/ 42 h 44"/>
                  <a:gd name="T16" fmla="*/ 44 w 52"/>
                  <a:gd name="T17" fmla="*/ 42 h 44"/>
                  <a:gd name="T18" fmla="*/ 44 w 52"/>
                  <a:gd name="T19" fmla="*/ 42 h 44"/>
                  <a:gd name="T20" fmla="*/ 44 w 52"/>
                  <a:gd name="T21" fmla="*/ 42 h 44"/>
                  <a:gd name="T22" fmla="*/ 18 w 52"/>
                  <a:gd name="T23" fmla="*/ 30 h 44"/>
                  <a:gd name="T24" fmla="*/ 3 w 52"/>
                  <a:gd name="T25" fmla="*/ 19 h 44"/>
                  <a:gd name="T26" fmla="*/ 2 w 52"/>
                  <a:gd name="T27" fmla="*/ 14 h 44"/>
                  <a:gd name="T28" fmla="*/ 3 w 52"/>
                  <a:gd name="T29" fmla="*/ 13 h 44"/>
                  <a:gd name="T30" fmla="*/ 2 w 52"/>
                  <a:gd name="T31" fmla="*/ 14 h 44"/>
                  <a:gd name="T32" fmla="*/ 13 w 52"/>
                  <a:gd name="T33" fmla="*/ 2 h 44"/>
                  <a:gd name="T34" fmla="*/ 13 w 52"/>
                  <a:gd name="T35" fmla="*/ 2 h 44"/>
                  <a:gd name="T36" fmla="*/ 1 w 52"/>
                  <a:gd name="T37" fmla="*/ 12 h 44"/>
                  <a:gd name="T38" fmla="*/ 0 w 52"/>
                  <a:gd name="T39" fmla="*/ 17 h 44"/>
                  <a:gd name="T40" fmla="*/ 8 w 52"/>
                  <a:gd name="T41" fmla="*/ 25 h 44"/>
                  <a:gd name="T42" fmla="*/ 31 w 52"/>
                  <a:gd name="T43" fmla="*/ 39 h 44"/>
                  <a:gd name="T44" fmla="*/ 44 w 52"/>
                  <a:gd name="T45" fmla="*/ 44 h 44"/>
                  <a:gd name="T46" fmla="*/ 49 w 52"/>
                  <a:gd name="T47" fmla="*/ 40 h 44"/>
                  <a:gd name="T48" fmla="*/ 52 w 52"/>
                  <a:gd name="T49" fmla="*/ 35 h 44"/>
                  <a:gd name="T50" fmla="*/ 52 w 52"/>
                  <a:gd name="T51" fmla="*/ 34 h 44"/>
                  <a:gd name="T52" fmla="*/ 45 w 52"/>
                  <a:gd name="T53" fmla="*/ 28 h 44"/>
                  <a:gd name="T54" fmla="*/ 35 w 52"/>
                  <a:gd name="T55" fmla="*/ 20 h 44"/>
                  <a:gd name="T56" fmla="*/ 24 w 52"/>
                  <a:gd name="T57" fmla="*/ 4 h 44"/>
                  <a:gd name="T58" fmla="*/ 16 w 52"/>
                  <a:gd name="T59" fmla="*/ 0 h 44"/>
                  <a:gd name="T60" fmla="*/ 13 w 52"/>
                  <a:gd name="T61" fmla="*/ 1 h 44"/>
                  <a:gd name="T62" fmla="*/ 13 w 52"/>
                  <a:gd name="T6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44">
                    <a:moveTo>
                      <a:pt x="13" y="2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6" y="2"/>
                    </a:cubicBezTo>
                    <a:cubicBezTo>
                      <a:pt x="18" y="2"/>
                      <a:pt x="21" y="3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10"/>
                      <a:pt x="30" y="17"/>
                      <a:pt x="33" y="21"/>
                    </a:cubicBezTo>
                    <a:cubicBezTo>
                      <a:pt x="35" y="23"/>
                      <a:pt x="37" y="25"/>
                      <a:pt x="39" y="27"/>
                    </a:cubicBezTo>
                    <a:cubicBezTo>
                      <a:pt x="41" y="28"/>
                      <a:pt x="43" y="30"/>
                      <a:pt x="44" y="30"/>
                    </a:cubicBezTo>
                    <a:cubicBezTo>
                      <a:pt x="45" y="30"/>
                      <a:pt x="47" y="31"/>
                      <a:pt x="48" y="32"/>
                    </a:cubicBezTo>
                    <a:cubicBezTo>
                      <a:pt x="49" y="33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49" y="37"/>
                      <a:pt x="48" y="39"/>
                    </a:cubicBezTo>
                    <a:cubicBezTo>
                      <a:pt x="46" y="40"/>
                      <a:pt x="45" y="41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2" y="41"/>
                      <a:pt x="40" y="41"/>
                    </a:cubicBezTo>
                    <a:cubicBezTo>
                      <a:pt x="33" y="38"/>
                      <a:pt x="22" y="32"/>
                      <a:pt x="18" y="30"/>
                    </a:cubicBezTo>
                    <a:cubicBezTo>
                      <a:pt x="15" y="27"/>
                      <a:pt x="12" y="25"/>
                      <a:pt x="9" y="23"/>
                    </a:cubicBezTo>
                    <a:cubicBezTo>
                      <a:pt x="6" y="22"/>
                      <a:pt x="4" y="20"/>
                      <a:pt x="3" y="19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3" y="22"/>
                      <a:pt x="5" y="23"/>
                      <a:pt x="8" y="25"/>
                    </a:cubicBezTo>
                    <a:cubicBezTo>
                      <a:pt x="11" y="27"/>
                      <a:pt x="14" y="29"/>
                      <a:pt x="17" y="31"/>
                    </a:cubicBezTo>
                    <a:cubicBezTo>
                      <a:pt x="20" y="33"/>
                      <a:pt x="25" y="36"/>
                      <a:pt x="31" y="39"/>
                    </a:cubicBezTo>
                    <a:cubicBezTo>
                      <a:pt x="34" y="40"/>
                      <a:pt x="37" y="42"/>
                      <a:pt x="39" y="42"/>
                    </a:cubicBezTo>
                    <a:cubicBezTo>
                      <a:pt x="41" y="43"/>
                      <a:pt x="43" y="44"/>
                      <a:pt x="44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3"/>
                      <a:pt x="48" y="42"/>
                      <a:pt x="49" y="40"/>
                    </a:cubicBezTo>
                    <a:cubicBezTo>
                      <a:pt x="50" y="39"/>
                      <a:pt x="52" y="37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3"/>
                      <a:pt x="51" y="31"/>
                      <a:pt x="49" y="30"/>
                    </a:cubicBezTo>
                    <a:cubicBezTo>
                      <a:pt x="48" y="29"/>
                      <a:pt x="46" y="28"/>
                      <a:pt x="45" y="28"/>
                    </a:cubicBezTo>
                    <a:cubicBezTo>
                      <a:pt x="44" y="28"/>
                      <a:pt x="42" y="27"/>
                      <a:pt x="40" y="25"/>
                    </a:cubicBezTo>
                    <a:cubicBezTo>
                      <a:pt x="38" y="23"/>
                      <a:pt x="36" y="21"/>
                      <a:pt x="35" y="20"/>
                    </a:cubicBezTo>
                    <a:cubicBezTo>
                      <a:pt x="32" y="16"/>
                      <a:pt x="27" y="9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1"/>
                      <a:pt x="18" y="0"/>
                      <a:pt x="16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09" name="Freeform 264"/>
              <p:cNvSpPr>
                <a:spLocks/>
              </p:cNvSpPr>
              <p:nvPr/>
            </p:nvSpPr>
            <p:spPr bwMode="auto">
              <a:xfrm>
                <a:off x="2208651" y="5319226"/>
                <a:ext cx="109538" cy="77788"/>
              </a:xfrm>
              <a:custGeom>
                <a:avLst/>
                <a:gdLst>
                  <a:gd name="T0" fmla="*/ 20 w 69"/>
                  <a:gd name="T1" fmla="*/ 5 h 49"/>
                  <a:gd name="T2" fmla="*/ 29 w 69"/>
                  <a:gd name="T3" fmla="*/ 4 h 49"/>
                  <a:gd name="T4" fmla="*/ 49 w 69"/>
                  <a:gd name="T5" fmla="*/ 20 h 49"/>
                  <a:gd name="T6" fmla="*/ 61 w 69"/>
                  <a:gd name="T7" fmla="*/ 26 h 49"/>
                  <a:gd name="T8" fmla="*/ 69 w 69"/>
                  <a:gd name="T9" fmla="*/ 36 h 49"/>
                  <a:gd name="T10" fmla="*/ 63 w 69"/>
                  <a:gd name="T11" fmla="*/ 43 h 49"/>
                  <a:gd name="T12" fmla="*/ 43 w 69"/>
                  <a:gd name="T13" fmla="*/ 41 h 49"/>
                  <a:gd name="T14" fmla="*/ 34 w 69"/>
                  <a:gd name="T15" fmla="*/ 29 h 49"/>
                  <a:gd name="T16" fmla="*/ 19 w 69"/>
                  <a:gd name="T17" fmla="*/ 30 h 49"/>
                  <a:gd name="T18" fmla="*/ 2 w 69"/>
                  <a:gd name="T19" fmla="*/ 30 h 49"/>
                  <a:gd name="T20" fmla="*/ 6 w 69"/>
                  <a:gd name="T21" fmla="*/ 20 h 49"/>
                  <a:gd name="T22" fmla="*/ 20 w 69"/>
                  <a:gd name="T2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9">
                    <a:moveTo>
                      <a:pt x="20" y="5"/>
                    </a:moveTo>
                    <a:cubicBezTo>
                      <a:pt x="20" y="5"/>
                      <a:pt x="25" y="0"/>
                      <a:pt x="29" y="4"/>
                    </a:cubicBezTo>
                    <a:cubicBezTo>
                      <a:pt x="33" y="8"/>
                      <a:pt x="43" y="17"/>
                      <a:pt x="49" y="20"/>
                    </a:cubicBezTo>
                    <a:cubicBezTo>
                      <a:pt x="54" y="23"/>
                      <a:pt x="55" y="21"/>
                      <a:pt x="61" y="26"/>
                    </a:cubicBezTo>
                    <a:cubicBezTo>
                      <a:pt x="66" y="32"/>
                      <a:pt x="69" y="32"/>
                      <a:pt x="69" y="36"/>
                    </a:cubicBezTo>
                    <a:cubicBezTo>
                      <a:pt x="69" y="40"/>
                      <a:pt x="69" y="42"/>
                      <a:pt x="63" y="43"/>
                    </a:cubicBezTo>
                    <a:cubicBezTo>
                      <a:pt x="58" y="44"/>
                      <a:pt x="45" y="49"/>
                      <a:pt x="43" y="41"/>
                    </a:cubicBezTo>
                    <a:cubicBezTo>
                      <a:pt x="41" y="34"/>
                      <a:pt x="39" y="30"/>
                      <a:pt x="34" y="29"/>
                    </a:cubicBezTo>
                    <a:cubicBezTo>
                      <a:pt x="30" y="28"/>
                      <a:pt x="25" y="28"/>
                      <a:pt x="19" y="30"/>
                    </a:cubicBezTo>
                    <a:cubicBezTo>
                      <a:pt x="13" y="32"/>
                      <a:pt x="4" y="33"/>
                      <a:pt x="2" y="30"/>
                    </a:cubicBezTo>
                    <a:cubicBezTo>
                      <a:pt x="0" y="26"/>
                      <a:pt x="1" y="24"/>
                      <a:pt x="6" y="20"/>
                    </a:cubicBezTo>
                    <a:cubicBezTo>
                      <a:pt x="10" y="17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0" name="Freeform 265"/>
              <p:cNvSpPr>
                <a:spLocks/>
              </p:cNvSpPr>
              <p:nvPr/>
            </p:nvSpPr>
            <p:spPr bwMode="auto">
              <a:xfrm>
                <a:off x="2208651" y="5352564"/>
                <a:ext cx="109538" cy="44450"/>
              </a:xfrm>
              <a:custGeom>
                <a:avLst/>
                <a:gdLst>
                  <a:gd name="T0" fmla="*/ 5 w 69"/>
                  <a:gd name="T1" fmla="*/ 0 h 28"/>
                  <a:gd name="T2" fmla="*/ 6 w 69"/>
                  <a:gd name="T3" fmla="*/ 3 h 28"/>
                  <a:gd name="T4" fmla="*/ 22 w 69"/>
                  <a:gd name="T5" fmla="*/ 3 h 28"/>
                  <a:gd name="T6" fmla="*/ 38 w 69"/>
                  <a:gd name="T7" fmla="*/ 3 h 28"/>
                  <a:gd name="T8" fmla="*/ 47 w 69"/>
                  <a:gd name="T9" fmla="*/ 15 h 28"/>
                  <a:gd name="T10" fmla="*/ 67 w 69"/>
                  <a:gd name="T11" fmla="*/ 16 h 28"/>
                  <a:gd name="T12" fmla="*/ 69 w 69"/>
                  <a:gd name="T13" fmla="*/ 16 h 28"/>
                  <a:gd name="T14" fmla="*/ 63 w 69"/>
                  <a:gd name="T15" fmla="*/ 22 h 28"/>
                  <a:gd name="T16" fmla="*/ 43 w 69"/>
                  <a:gd name="T17" fmla="*/ 20 h 28"/>
                  <a:gd name="T18" fmla="*/ 34 w 69"/>
                  <a:gd name="T19" fmla="*/ 8 h 28"/>
                  <a:gd name="T20" fmla="*/ 19 w 69"/>
                  <a:gd name="T21" fmla="*/ 9 h 28"/>
                  <a:gd name="T22" fmla="*/ 2 w 69"/>
                  <a:gd name="T23" fmla="*/ 9 h 28"/>
                  <a:gd name="T24" fmla="*/ 5 w 6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28">
                    <a:moveTo>
                      <a:pt x="5" y="0"/>
                    </a:moveTo>
                    <a:cubicBezTo>
                      <a:pt x="5" y="1"/>
                      <a:pt x="5" y="2"/>
                      <a:pt x="6" y="3"/>
                    </a:cubicBezTo>
                    <a:cubicBezTo>
                      <a:pt x="8" y="7"/>
                      <a:pt x="16" y="5"/>
                      <a:pt x="22" y="3"/>
                    </a:cubicBezTo>
                    <a:cubicBezTo>
                      <a:pt x="28" y="1"/>
                      <a:pt x="34" y="1"/>
                      <a:pt x="38" y="3"/>
                    </a:cubicBezTo>
                    <a:cubicBezTo>
                      <a:pt x="42" y="4"/>
                      <a:pt x="45" y="7"/>
                      <a:pt x="47" y="15"/>
                    </a:cubicBezTo>
                    <a:cubicBezTo>
                      <a:pt x="49" y="22"/>
                      <a:pt x="62" y="18"/>
                      <a:pt x="67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9"/>
                      <a:pt x="68" y="21"/>
                      <a:pt x="63" y="22"/>
                    </a:cubicBezTo>
                    <a:cubicBezTo>
                      <a:pt x="58" y="23"/>
                      <a:pt x="45" y="28"/>
                      <a:pt x="43" y="20"/>
                    </a:cubicBezTo>
                    <a:cubicBezTo>
                      <a:pt x="41" y="13"/>
                      <a:pt x="39" y="9"/>
                      <a:pt x="34" y="8"/>
                    </a:cubicBezTo>
                    <a:cubicBezTo>
                      <a:pt x="30" y="7"/>
                      <a:pt x="25" y="7"/>
                      <a:pt x="19" y="9"/>
                    </a:cubicBezTo>
                    <a:cubicBezTo>
                      <a:pt x="13" y="11"/>
                      <a:pt x="4" y="12"/>
                      <a:pt x="2" y="9"/>
                    </a:cubicBezTo>
                    <a:cubicBezTo>
                      <a:pt x="0" y="5"/>
                      <a:pt x="1" y="3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1" name="Freeform 266"/>
              <p:cNvSpPr>
                <a:spLocks/>
              </p:cNvSpPr>
              <p:nvPr/>
            </p:nvSpPr>
            <p:spPr bwMode="auto">
              <a:xfrm>
                <a:off x="2208651" y="5322401"/>
                <a:ext cx="111125" cy="69850"/>
              </a:xfrm>
              <a:custGeom>
                <a:avLst/>
                <a:gdLst>
                  <a:gd name="T0" fmla="*/ 20 w 70"/>
                  <a:gd name="T1" fmla="*/ 3 h 44"/>
                  <a:gd name="T2" fmla="*/ 21 w 70"/>
                  <a:gd name="T3" fmla="*/ 3 h 44"/>
                  <a:gd name="T4" fmla="*/ 21 w 70"/>
                  <a:gd name="T5" fmla="*/ 3 h 44"/>
                  <a:gd name="T6" fmla="*/ 25 w 70"/>
                  <a:gd name="T7" fmla="*/ 2 h 44"/>
                  <a:gd name="T8" fmla="*/ 28 w 70"/>
                  <a:gd name="T9" fmla="*/ 3 h 44"/>
                  <a:gd name="T10" fmla="*/ 38 w 70"/>
                  <a:gd name="T11" fmla="*/ 11 h 44"/>
                  <a:gd name="T12" fmla="*/ 48 w 70"/>
                  <a:gd name="T13" fmla="*/ 19 h 44"/>
                  <a:gd name="T14" fmla="*/ 54 w 70"/>
                  <a:gd name="T15" fmla="*/ 21 h 44"/>
                  <a:gd name="T16" fmla="*/ 60 w 70"/>
                  <a:gd name="T17" fmla="*/ 25 h 44"/>
                  <a:gd name="T18" fmla="*/ 66 w 70"/>
                  <a:gd name="T19" fmla="*/ 30 h 44"/>
                  <a:gd name="T20" fmla="*/ 68 w 70"/>
                  <a:gd name="T21" fmla="*/ 32 h 44"/>
                  <a:gd name="T22" fmla="*/ 68 w 70"/>
                  <a:gd name="T23" fmla="*/ 34 h 44"/>
                  <a:gd name="T24" fmla="*/ 68 w 70"/>
                  <a:gd name="T25" fmla="*/ 38 h 44"/>
                  <a:gd name="T26" fmla="*/ 63 w 70"/>
                  <a:gd name="T27" fmla="*/ 40 h 44"/>
                  <a:gd name="T28" fmla="*/ 50 w 70"/>
                  <a:gd name="T29" fmla="*/ 42 h 44"/>
                  <a:gd name="T30" fmla="*/ 46 w 70"/>
                  <a:gd name="T31" fmla="*/ 42 h 44"/>
                  <a:gd name="T32" fmla="*/ 44 w 70"/>
                  <a:gd name="T33" fmla="*/ 39 h 44"/>
                  <a:gd name="T34" fmla="*/ 40 w 70"/>
                  <a:gd name="T35" fmla="*/ 30 h 44"/>
                  <a:gd name="T36" fmla="*/ 35 w 70"/>
                  <a:gd name="T37" fmla="*/ 26 h 44"/>
                  <a:gd name="T38" fmla="*/ 28 w 70"/>
                  <a:gd name="T39" fmla="*/ 25 h 44"/>
                  <a:gd name="T40" fmla="*/ 18 w 70"/>
                  <a:gd name="T41" fmla="*/ 27 h 44"/>
                  <a:gd name="T42" fmla="*/ 8 w 70"/>
                  <a:gd name="T43" fmla="*/ 29 h 44"/>
                  <a:gd name="T44" fmla="*/ 5 w 70"/>
                  <a:gd name="T45" fmla="*/ 28 h 44"/>
                  <a:gd name="T46" fmla="*/ 3 w 70"/>
                  <a:gd name="T47" fmla="*/ 27 h 44"/>
                  <a:gd name="T48" fmla="*/ 2 w 70"/>
                  <a:gd name="T49" fmla="*/ 24 h 44"/>
                  <a:gd name="T50" fmla="*/ 3 w 70"/>
                  <a:gd name="T51" fmla="*/ 22 h 44"/>
                  <a:gd name="T52" fmla="*/ 6 w 70"/>
                  <a:gd name="T53" fmla="*/ 19 h 44"/>
                  <a:gd name="T54" fmla="*/ 15 w 70"/>
                  <a:gd name="T55" fmla="*/ 10 h 44"/>
                  <a:gd name="T56" fmla="*/ 21 w 70"/>
                  <a:gd name="T57" fmla="*/ 3 h 44"/>
                  <a:gd name="T58" fmla="*/ 20 w 70"/>
                  <a:gd name="T59" fmla="*/ 3 h 44"/>
                  <a:gd name="T60" fmla="*/ 21 w 70"/>
                  <a:gd name="T61" fmla="*/ 3 h 44"/>
                  <a:gd name="T62" fmla="*/ 20 w 70"/>
                  <a:gd name="T63" fmla="*/ 3 h 44"/>
                  <a:gd name="T64" fmla="*/ 19 w 70"/>
                  <a:gd name="T65" fmla="*/ 2 h 44"/>
                  <a:gd name="T66" fmla="*/ 14 w 70"/>
                  <a:gd name="T67" fmla="*/ 8 h 44"/>
                  <a:gd name="T68" fmla="*/ 5 w 70"/>
                  <a:gd name="T69" fmla="*/ 18 h 44"/>
                  <a:gd name="T70" fmla="*/ 2 w 70"/>
                  <a:gd name="T71" fmla="*/ 21 h 44"/>
                  <a:gd name="T72" fmla="*/ 0 w 70"/>
                  <a:gd name="T73" fmla="*/ 24 h 44"/>
                  <a:gd name="T74" fmla="*/ 1 w 70"/>
                  <a:gd name="T75" fmla="*/ 28 h 44"/>
                  <a:gd name="T76" fmla="*/ 4 w 70"/>
                  <a:gd name="T77" fmla="*/ 30 h 44"/>
                  <a:gd name="T78" fmla="*/ 8 w 70"/>
                  <a:gd name="T79" fmla="*/ 31 h 44"/>
                  <a:gd name="T80" fmla="*/ 19 w 70"/>
                  <a:gd name="T81" fmla="*/ 29 h 44"/>
                  <a:gd name="T82" fmla="*/ 28 w 70"/>
                  <a:gd name="T83" fmla="*/ 27 h 44"/>
                  <a:gd name="T84" fmla="*/ 34 w 70"/>
                  <a:gd name="T85" fmla="*/ 28 h 44"/>
                  <a:gd name="T86" fmla="*/ 39 w 70"/>
                  <a:gd name="T87" fmla="*/ 31 h 44"/>
                  <a:gd name="T88" fmla="*/ 42 w 70"/>
                  <a:gd name="T89" fmla="*/ 39 h 44"/>
                  <a:gd name="T90" fmla="*/ 45 w 70"/>
                  <a:gd name="T91" fmla="*/ 43 h 44"/>
                  <a:gd name="T92" fmla="*/ 50 w 70"/>
                  <a:gd name="T93" fmla="*/ 44 h 44"/>
                  <a:gd name="T94" fmla="*/ 64 w 70"/>
                  <a:gd name="T95" fmla="*/ 42 h 44"/>
                  <a:gd name="T96" fmla="*/ 69 w 70"/>
                  <a:gd name="T97" fmla="*/ 39 h 44"/>
                  <a:gd name="T98" fmla="*/ 70 w 70"/>
                  <a:gd name="T99" fmla="*/ 34 h 44"/>
                  <a:gd name="T100" fmla="*/ 70 w 70"/>
                  <a:gd name="T101" fmla="*/ 31 h 44"/>
                  <a:gd name="T102" fmla="*/ 66 w 70"/>
                  <a:gd name="T103" fmla="*/ 28 h 44"/>
                  <a:gd name="T104" fmla="*/ 61 w 70"/>
                  <a:gd name="T105" fmla="*/ 23 h 44"/>
                  <a:gd name="T106" fmla="*/ 55 w 70"/>
                  <a:gd name="T107" fmla="*/ 19 h 44"/>
                  <a:gd name="T108" fmla="*/ 49 w 70"/>
                  <a:gd name="T109" fmla="*/ 17 h 44"/>
                  <a:gd name="T110" fmla="*/ 39 w 70"/>
                  <a:gd name="T111" fmla="*/ 10 h 44"/>
                  <a:gd name="T112" fmla="*/ 30 w 70"/>
                  <a:gd name="T113" fmla="*/ 1 h 44"/>
                  <a:gd name="T114" fmla="*/ 25 w 70"/>
                  <a:gd name="T115" fmla="*/ 0 h 44"/>
                  <a:gd name="T116" fmla="*/ 19 w 70"/>
                  <a:gd name="T117" fmla="*/ 2 h 44"/>
                  <a:gd name="T118" fmla="*/ 19 w 70"/>
                  <a:gd name="T119" fmla="*/ 2 h 44"/>
                  <a:gd name="T120" fmla="*/ 19 w 70"/>
                  <a:gd name="T121" fmla="*/ 2 h 44"/>
                  <a:gd name="T122" fmla="*/ 20 w 70"/>
                  <a:gd name="T12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" h="44">
                    <a:moveTo>
                      <a:pt x="20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30" y="5"/>
                      <a:pt x="34" y="8"/>
                      <a:pt x="38" y="11"/>
                    </a:cubicBezTo>
                    <a:cubicBezTo>
                      <a:pt x="41" y="15"/>
                      <a:pt x="45" y="18"/>
                      <a:pt x="48" y="19"/>
                    </a:cubicBezTo>
                    <a:cubicBezTo>
                      <a:pt x="51" y="20"/>
                      <a:pt x="53" y="20"/>
                      <a:pt x="54" y="21"/>
                    </a:cubicBezTo>
                    <a:cubicBezTo>
                      <a:pt x="56" y="21"/>
                      <a:pt x="57" y="22"/>
                      <a:pt x="60" y="25"/>
                    </a:cubicBezTo>
                    <a:cubicBezTo>
                      <a:pt x="63" y="28"/>
                      <a:pt x="65" y="29"/>
                      <a:pt x="66" y="30"/>
                    </a:cubicBezTo>
                    <a:cubicBezTo>
                      <a:pt x="67" y="31"/>
                      <a:pt x="67" y="31"/>
                      <a:pt x="68" y="32"/>
                    </a:cubicBezTo>
                    <a:cubicBezTo>
                      <a:pt x="68" y="32"/>
                      <a:pt x="68" y="33"/>
                      <a:pt x="68" y="34"/>
                    </a:cubicBezTo>
                    <a:cubicBezTo>
                      <a:pt x="68" y="36"/>
                      <a:pt x="68" y="37"/>
                      <a:pt x="68" y="38"/>
                    </a:cubicBezTo>
                    <a:cubicBezTo>
                      <a:pt x="67" y="39"/>
                      <a:pt x="66" y="39"/>
                      <a:pt x="63" y="40"/>
                    </a:cubicBezTo>
                    <a:cubicBezTo>
                      <a:pt x="60" y="41"/>
                      <a:pt x="54" y="42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1"/>
                      <a:pt x="44" y="40"/>
                      <a:pt x="44" y="39"/>
                    </a:cubicBezTo>
                    <a:cubicBezTo>
                      <a:pt x="43" y="35"/>
                      <a:pt x="42" y="32"/>
                      <a:pt x="40" y="30"/>
                    </a:cubicBezTo>
                    <a:cubicBezTo>
                      <a:pt x="39" y="28"/>
                      <a:pt x="37" y="27"/>
                      <a:pt x="35" y="26"/>
                    </a:cubicBezTo>
                    <a:cubicBezTo>
                      <a:pt x="33" y="25"/>
                      <a:pt x="31" y="25"/>
                      <a:pt x="28" y="25"/>
                    </a:cubicBezTo>
                    <a:cubicBezTo>
                      <a:pt x="25" y="25"/>
                      <a:pt x="22" y="26"/>
                      <a:pt x="18" y="27"/>
                    </a:cubicBezTo>
                    <a:cubicBezTo>
                      <a:pt x="15" y="28"/>
                      <a:pt x="11" y="29"/>
                      <a:pt x="8" y="29"/>
                    </a:cubicBezTo>
                    <a:cubicBezTo>
                      <a:pt x="6" y="29"/>
                      <a:pt x="5" y="29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5"/>
                      <a:pt x="2" y="24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1"/>
                      <a:pt x="5" y="20"/>
                      <a:pt x="6" y="19"/>
                    </a:cubicBezTo>
                    <a:cubicBezTo>
                      <a:pt x="9" y="17"/>
                      <a:pt x="12" y="13"/>
                      <a:pt x="15" y="10"/>
                    </a:cubicBezTo>
                    <a:cubicBezTo>
                      <a:pt x="18" y="6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7" y="5"/>
                      <a:pt x="14" y="8"/>
                    </a:cubicBezTo>
                    <a:cubicBezTo>
                      <a:pt x="11" y="12"/>
                      <a:pt x="7" y="16"/>
                      <a:pt x="5" y="18"/>
                    </a:cubicBezTo>
                    <a:cubicBezTo>
                      <a:pt x="3" y="19"/>
                      <a:pt x="2" y="20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5"/>
                      <a:pt x="1" y="27"/>
                      <a:pt x="1" y="28"/>
                    </a:cubicBezTo>
                    <a:cubicBezTo>
                      <a:pt x="2" y="29"/>
                      <a:pt x="3" y="30"/>
                      <a:pt x="4" y="30"/>
                    </a:cubicBezTo>
                    <a:cubicBezTo>
                      <a:pt x="5" y="31"/>
                      <a:pt x="6" y="31"/>
                      <a:pt x="8" y="31"/>
                    </a:cubicBezTo>
                    <a:cubicBezTo>
                      <a:pt x="11" y="31"/>
                      <a:pt x="15" y="30"/>
                      <a:pt x="19" y="29"/>
                    </a:cubicBezTo>
                    <a:cubicBezTo>
                      <a:pt x="22" y="28"/>
                      <a:pt x="25" y="27"/>
                      <a:pt x="28" y="27"/>
                    </a:cubicBezTo>
                    <a:cubicBezTo>
                      <a:pt x="30" y="27"/>
                      <a:pt x="32" y="27"/>
                      <a:pt x="34" y="28"/>
                    </a:cubicBezTo>
                    <a:cubicBezTo>
                      <a:pt x="36" y="29"/>
                      <a:pt x="38" y="30"/>
                      <a:pt x="39" y="31"/>
                    </a:cubicBezTo>
                    <a:cubicBezTo>
                      <a:pt x="40" y="33"/>
                      <a:pt x="41" y="36"/>
                      <a:pt x="42" y="39"/>
                    </a:cubicBezTo>
                    <a:cubicBezTo>
                      <a:pt x="43" y="41"/>
                      <a:pt x="44" y="43"/>
                      <a:pt x="45" y="43"/>
                    </a:cubicBezTo>
                    <a:cubicBezTo>
                      <a:pt x="47" y="44"/>
                      <a:pt x="48" y="44"/>
                      <a:pt x="50" y="44"/>
                    </a:cubicBezTo>
                    <a:cubicBezTo>
                      <a:pt x="55" y="44"/>
                      <a:pt x="61" y="43"/>
                      <a:pt x="64" y="42"/>
                    </a:cubicBezTo>
                    <a:cubicBezTo>
                      <a:pt x="66" y="41"/>
                      <a:pt x="68" y="40"/>
                      <a:pt x="69" y="39"/>
                    </a:cubicBezTo>
                    <a:cubicBezTo>
                      <a:pt x="70" y="37"/>
                      <a:pt x="70" y="36"/>
                      <a:pt x="70" y="34"/>
                    </a:cubicBezTo>
                    <a:cubicBezTo>
                      <a:pt x="70" y="33"/>
                      <a:pt x="70" y="32"/>
                      <a:pt x="70" y="31"/>
                    </a:cubicBezTo>
                    <a:cubicBezTo>
                      <a:pt x="69" y="29"/>
                      <a:pt x="68" y="29"/>
                      <a:pt x="66" y="28"/>
                    </a:cubicBezTo>
                    <a:cubicBezTo>
                      <a:pt x="65" y="27"/>
                      <a:pt x="63" y="25"/>
                      <a:pt x="61" y="23"/>
                    </a:cubicBezTo>
                    <a:cubicBezTo>
                      <a:pt x="58" y="21"/>
                      <a:pt x="57" y="20"/>
                      <a:pt x="55" y="19"/>
                    </a:cubicBezTo>
                    <a:cubicBezTo>
                      <a:pt x="53" y="18"/>
                      <a:pt x="52" y="18"/>
                      <a:pt x="49" y="17"/>
                    </a:cubicBezTo>
                    <a:cubicBezTo>
                      <a:pt x="47" y="16"/>
                      <a:pt x="43" y="13"/>
                      <a:pt x="39" y="10"/>
                    </a:cubicBezTo>
                    <a:cubicBezTo>
                      <a:pt x="35" y="7"/>
                      <a:pt x="32" y="3"/>
                      <a:pt x="30" y="1"/>
                    </a:cubicBezTo>
                    <a:cubicBezTo>
                      <a:pt x="28" y="0"/>
                      <a:pt x="27" y="0"/>
                      <a:pt x="25" y="0"/>
                    </a:cubicBezTo>
                    <a:cubicBezTo>
                      <a:pt x="22" y="0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2" name="Freeform 267"/>
              <p:cNvSpPr>
                <a:spLocks/>
              </p:cNvSpPr>
              <p:nvPr/>
            </p:nvSpPr>
            <p:spPr bwMode="auto">
              <a:xfrm>
                <a:off x="2321363" y="5317639"/>
                <a:ext cx="44450" cy="31750"/>
              </a:xfrm>
              <a:custGeom>
                <a:avLst/>
                <a:gdLst>
                  <a:gd name="T0" fmla="*/ 8 w 27"/>
                  <a:gd name="T1" fmla="*/ 0 h 20"/>
                  <a:gd name="T2" fmla="*/ 18 w 27"/>
                  <a:gd name="T3" fmla="*/ 7 h 20"/>
                  <a:gd name="T4" fmla="*/ 25 w 27"/>
                  <a:gd name="T5" fmla="*/ 16 h 20"/>
                  <a:gd name="T6" fmla="*/ 17 w 27"/>
                  <a:gd name="T7" fmla="*/ 19 h 20"/>
                  <a:gd name="T8" fmla="*/ 9 w 27"/>
                  <a:gd name="T9" fmla="*/ 15 h 20"/>
                  <a:gd name="T10" fmla="*/ 3 w 27"/>
                  <a:gd name="T11" fmla="*/ 12 h 20"/>
                  <a:gd name="T12" fmla="*/ 0 w 27"/>
                  <a:gd name="T13" fmla="*/ 5 h 20"/>
                  <a:gd name="T14" fmla="*/ 8 w 27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8" y="0"/>
                      <a:pt x="15" y="3"/>
                      <a:pt x="18" y="7"/>
                    </a:cubicBezTo>
                    <a:cubicBezTo>
                      <a:pt x="21" y="12"/>
                      <a:pt x="24" y="16"/>
                      <a:pt x="25" y="16"/>
                    </a:cubicBezTo>
                    <a:cubicBezTo>
                      <a:pt x="27" y="17"/>
                      <a:pt x="23" y="20"/>
                      <a:pt x="17" y="19"/>
                    </a:cubicBezTo>
                    <a:cubicBezTo>
                      <a:pt x="12" y="19"/>
                      <a:pt x="10" y="18"/>
                      <a:pt x="9" y="15"/>
                    </a:cubicBezTo>
                    <a:cubicBezTo>
                      <a:pt x="7" y="12"/>
                      <a:pt x="4" y="14"/>
                      <a:pt x="3" y="12"/>
                    </a:cubicBezTo>
                    <a:cubicBezTo>
                      <a:pt x="2" y="10"/>
                      <a:pt x="0" y="5"/>
                      <a:pt x="0" y="5"/>
                    </a:cubicBezTo>
                    <a:cubicBezTo>
                      <a:pt x="0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3" name="Freeform 268"/>
              <p:cNvSpPr>
                <a:spLocks/>
              </p:cNvSpPr>
              <p:nvPr/>
            </p:nvSpPr>
            <p:spPr bwMode="auto">
              <a:xfrm>
                <a:off x="2318188" y="5316051"/>
                <a:ext cx="47625" cy="33338"/>
              </a:xfrm>
              <a:custGeom>
                <a:avLst/>
                <a:gdLst>
                  <a:gd name="T0" fmla="*/ 10 w 29"/>
                  <a:gd name="T1" fmla="*/ 2 h 21"/>
                  <a:gd name="T2" fmla="*/ 19 w 29"/>
                  <a:gd name="T3" fmla="*/ 9 h 21"/>
                  <a:gd name="T4" fmla="*/ 27 w 29"/>
                  <a:gd name="T5" fmla="*/ 18 h 21"/>
                  <a:gd name="T6" fmla="*/ 27 w 29"/>
                  <a:gd name="T7" fmla="*/ 18 h 21"/>
                  <a:gd name="T8" fmla="*/ 26 w 29"/>
                  <a:gd name="T9" fmla="*/ 18 h 21"/>
                  <a:gd name="T10" fmla="*/ 27 w 29"/>
                  <a:gd name="T11" fmla="*/ 18 h 21"/>
                  <a:gd name="T12" fmla="*/ 27 w 29"/>
                  <a:gd name="T13" fmla="*/ 18 h 21"/>
                  <a:gd name="T14" fmla="*/ 26 w 29"/>
                  <a:gd name="T15" fmla="*/ 18 h 21"/>
                  <a:gd name="T16" fmla="*/ 27 w 29"/>
                  <a:gd name="T17" fmla="*/ 17 h 21"/>
                  <a:gd name="T18" fmla="*/ 27 w 29"/>
                  <a:gd name="T19" fmla="*/ 17 h 21"/>
                  <a:gd name="T20" fmla="*/ 27 w 29"/>
                  <a:gd name="T21" fmla="*/ 17 h 21"/>
                  <a:gd name="T22" fmla="*/ 25 w 29"/>
                  <a:gd name="T23" fmla="*/ 19 h 21"/>
                  <a:gd name="T24" fmla="*/ 19 w 29"/>
                  <a:gd name="T25" fmla="*/ 19 h 21"/>
                  <a:gd name="T26" fmla="*/ 11 w 29"/>
                  <a:gd name="T27" fmla="*/ 15 h 21"/>
                  <a:gd name="T28" fmla="*/ 8 w 29"/>
                  <a:gd name="T29" fmla="*/ 13 h 21"/>
                  <a:gd name="T30" fmla="*/ 6 w 29"/>
                  <a:gd name="T31" fmla="*/ 12 h 21"/>
                  <a:gd name="T32" fmla="*/ 2 w 29"/>
                  <a:gd name="T33" fmla="*/ 5 h 21"/>
                  <a:gd name="T34" fmla="*/ 2 w 29"/>
                  <a:gd name="T35" fmla="*/ 7 h 21"/>
                  <a:gd name="T36" fmla="*/ 11 w 29"/>
                  <a:gd name="T37" fmla="*/ 1 h 21"/>
                  <a:gd name="T38" fmla="*/ 10 w 29"/>
                  <a:gd name="T39" fmla="*/ 2 h 21"/>
                  <a:gd name="T40" fmla="*/ 9 w 29"/>
                  <a:gd name="T41" fmla="*/ 0 h 21"/>
                  <a:gd name="T42" fmla="*/ 2 w 29"/>
                  <a:gd name="T43" fmla="*/ 5 h 21"/>
                  <a:gd name="T44" fmla="*/ 0 w 29"/>
                  <a:gd name="T45" fmla="*/ 5 h 21"/>
                  <a:gd name="T46" fmla="*/ 4 w 29"/>
                  <a:gd name="T47" fmla="*/ 13 h 21"/>
                  <a:gd name="T48" fmla="*/ 8 w 29"/>
                  <a:gd name="T49" fmla="*/ 15 h 21"/>
                  <a:gd name="T50" fmla="*/ 10 w 29"/>
                  <a:gd name="T51" fmla="*/ 16 h 21"/>
                  <a:gd name="T52" fmla="*/ 13 w 29"/>
                  <a:gd name="T53" fmla="*/ 20 h 21"/>
                  <a:gd name="T54" fmla="*/ 20 w 29"/>
                  <a:gd name="T55" fmla="*/ 21 h 21"/>
                  <a:gd name="T56" fmla="*/ 28 w 29"/>
                  <a:gd name="T57" fmla="*/ 19 h 21"/>
                  <a:gd name="T58" fmla="*/ 28 w 29"/>
                  <a:gd name="T59" fmla="*/ 16 h 21"/>
                  <a:gd name="T60" fmla="*/ 28 w 29"/>
                  <a:gd name="T61" fmla="*/ 16 h 21"/>
                  <a:gd name="T62" fmla="*/ 21 w 29"/>
                  <a:gd name="T63" fmla="*/ 8 h 21"/>
                  <a:gd name="T64" fmla="*/ 10 w 29"/>
                  <a:gd name="T65" fmla="*/ 0 h 21"/>
                  <a:gd name="T66" fmla="*/ 10 w 29"/>
                  <a:gd name="T6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1">
                    <a:moveTo>
                      <a:pt x="10" y="1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3" y="3"/>
                      <a:pt x="17" y="6"/>
                      <a:pt x="19" y="9"/>
                    </a:cubicBezTo>
                    <a:cubicBezTo>
                      <a:pt x="21" y="11"/>
                      <a:pt x="22" y="13"/>
                      <a:pt x="24" y="15"/>
                    </a:cubicBezTo>
                    <a:cubicBezTo>
                      <a:pt x="25" y="17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8"/>
                      <a:pt x="26" y="18"/>
                      <a:pt x="25" y="19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7" y="19"/>
                      <a:pt x="15" y="19"/>
                      <a:pt x="14" y="18"/>
                    </a:cubicBezTo>
                    <a:cubicBezTo>
                      <a:pt x="13" y="18"/>
                      <a:pt x="12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8"/>
                    </a:cubicBezTo>
                    <a:cubicBezTo>
                      <a:pt x="3" y="7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6"/>
                      <a:pt x="5" y="5"/>
                    </a:cubicBezTo>
                    <a:cubicBezTo>
                      <a:pt x="7" y="4"/>
                      <a:pt x="9" y="3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11"/>
                      <a:pt x="4" y="13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1" y="19"/>
                      <a:pt x="13" y="20"/>
                    </a:cubicBezTo>
                    <a:cubicBezTo>
                      <a:pt x="14" y="21"/>
                      <a:pt x="16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4" y="21"/>
                      <a:pt x="26" y="20"/>
                    </a:cubicBezTo>
                    <a:cubicBezTo>
                      <a:pt x="27" y="20"/>
                      <a:pt x="27" y="20"/>
                      <a:pt x="28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9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6" y="15"/>
                      <a:pt x="25" y="14"/>
                    </a:cubicBezTo>
                    <a:cubicBezTo>
                      <a:pt x="24" y="12"/>
                      <a:pt x="22" y="10"/>
                      <a:pt x="21" y="8"/>
                    </a:cubicBezTo>
                    <a:cubicBezTo>
                      <a:pt x="18" y="3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4" name="Freeform 269"/>
              <p:cNvSpPr>
                <a:spLocks/>
              </p:cNvSpPr>
              <p:nvPr/>
            </p:nvSpPr>
            <p:spPr bwMode="auto">
              <a:xfrm>
                <a:off x="2316601" y="5341451"/>
                <a:ext cx="41275" cy="30163"/>
              </a:xfrm>
              <a:custGeom>
                <a:avLst/>
                <a:gdLst>
                  <a:gd name="T0" fmla="*/ 5 w 25"/>
                  <a:gd name="T1" fmla="*/ 0 h 19"/>
                  <a:gd name="T2" fmla="*/ 15 w 25"/>
                  <a:gd name="T3" fmla="*/ 5 h 19"/>
                  <a:gd name="T4" fmla="*/ 22 w 25"/>
                  <a:gd name="T5" fmla="*/ 14 h 19"/>
                  <a:gd name="T6" fmla="*/ 16 w 25"/>
                  <a:gd name="T7" fmla="*/ 19 h 19"/>
                  <a:gd name="T8" fmla="*/ 7 w 25"/>
                  <a:gd name="T9" fmla="*/ 14 h 19"/>
                  <a:gd name="T10" fmla="*/ 2 w 25"/>
                  <a:gd name="T11" fmla="*/ 9 h 19"/>
                  <a:gd name="T12" fmla="*/ 0 w 25"/>
                  <a:gd name="T13" fmla="*/ 7 h 19"/>
                  <a:gd name="T14" fmla="*/ 5 w 2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5" y="0"/>
                    </a:moveTo>
                    <a:cubicBezTo>
                      <a:pt x="5" y="0"/>
                      <a:pt x="10" y="1"/>
                      <a:pt x="15" y="5"/>
                    </a:cubicBezTo>
                    <a:cubicBezTo>
                      <a:pt x="20" y="9"/>
                      <a:pt x="20" y="11"/>
                      <a:pt x="22" y="14"/>
                    </a:cubicBezTo>
                    <a:cubicBezTo>
                      <a:pt x="25" y="16"/>
                      <a:pt x="22" y="18"/>
                      <a:pt x="16" y="19"/>
                    </a:cubicBezTo>
                    <a:cubicBezTo>
                      <a:pt x="11" y="19"/>
                      <a:pt x="10" y="17"/>
                      <a:pt x="7" y="14"/>
                    </a:cubicBezTo>
                    <a:cubicBezTo>
                      <a:pt x="4" y="12"/>
                      <a:pt x="2" y="9"/>
                      <a:pt x="2" y="9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5" name="Freeform 270"/>
              <p:cNvSpPr>
                <a:spLocks/>
              </p:cNvSpPr>
              <p:nvPr/>
            </p:nvSpPr>
            <p:spPr bwMode="auto">
              <a:xfrm>
                <a:off x="2315013" y="5338276"/>
                <a:ext cx="41275" cy="34925"/>
              </a:xfrm>
              <a:custGeom>
                <a:avLst/>
                <a:gdLst>
                  <a:gd name="T0" fmla="*/ 6 w 25"/>
                  <a:gd name="T1" fmla="*/ 2 h 22"/>
                  <a:gd name="T2" fmla="*/ 6 w 25"/>
                  <a:gd name="T3" fmla="*/ 3 h 22"/>
                  <a:gd name="T4" fmla="*/ 6 w 25"/>
                  <a:gd name="T5" fmla="*/ 3 h 22"/>
                  <a:gd name="T6" fmla="*/ 15 w 25"/>
                  <a:gd name="T7" fmla="*/ 7 h 22"/>
                  <a:gd name="T8" fmla="*/ 23 w 25"/>
                  <a:gd name="T9" fmla="*/ 16 h 22"/>
                  <a:gd name="T10" fmla="*/ 23 w 25"/>
                  <a:gd name="T11" fmla="*/ 17 h 22"/>
                  <a:gd name="T12" fmla="*/ 23 w 25"/>
                  <a:gd name="T13" fmla="*/ 18 h 22"/>
                  <a:gd name="T14" fmla="*/ 17 w 25"/>
                  <a:gd name="T15" fmla="*/ 20 h 22"/>
                  <a:gd name="T16" fmla="*/ 15 w 25"/>
                  <a:gd name="T17" fmla="*/ 20 h 22"/>
                  <a:gd name="T18" fmla="*/ 12 w 25"/>
                  <a:gd name="T19" fmla="*/ 19 h 22"/>
                  <a:gd name="T20" fmla="*/ 9 w 25"/>
                  <a:gd name="T21" fmla="*/ 16 h 22"/>
                  <a:gd name="T22" fmla="*/ 4 w 25"/>
                  <a:gd name="T23" fmla="*/ 10 h 22"/>
                  <a:gd name="T24" fmla="*/ 3 w 25"/>
                  <a:gd name="T25" fmla="*/ 11 h 22"/>
                  <a:gd name="T26" fmla="*/ 4 w 25"/>
                  <a:gd name="T27" fmla="*/ 10 h 22"/>
                  <a:gd name="T28" fmla="*/ 2 w 25"/>
                  <a:gd name="T29" fmla="*/ 9 h 22"/>
                  <a:gd name="T30" fmla="*/ 7 w 25"/>
                  <a:gd name="T31" fmla="*/ 2 h 22"/>
                  <a:gd name="T32" fmla="*/ 6 w 25"/>
                  <a:gd name="T33" fmla="*/ 2 h 22"/>
                  <a:gd name="T34" fmla="*/ 6 w 25"/>
                  <a:gd name="T35" fmla="*/ 3 h 22"/>
                  <a:gd name="T36" fmla="*/ 6 w 25"/>
                  <a:gd name="T37" fmla="*/ 2 h 22"/>
                  <a:gd name="T38" fmla="*/ 6 w 25"/>
                  <a:gd name="T39" fmla="*/ 1 h 22"/>
                  <a:gd name="T40" fmla="*/ 0 w 25"/>
                  <a:gd name="T41" fmla="*/ 9 h 22"/>
                  <a:gd name="T42" fmla="*/ 2 w 25"/>
                  <a:gd name="T43" fmla="*/ 11 h 22"/>
                  <a:gd name="T44" fmla="*/ 2 w 25"/>
                  <a:gd name="T45" fmla="*/ 12 h 22"/>
                  <a:gd name="T46" fmla="*/ 2 w 25"/>
                  <a:gd name="T47" fmla="*/ 12 h 22"/>
                  <a:gd name="T48" fmla="*/ 7 w 25"/>
                  <a:gd name="T49" fmla="*/ 17 h 22"/>
                  <a:gd name="T50" fmla="*/ 10 w 25"/>
                  <a:gd name="T51" fmla="*/ 20 h 22"/>
                  <a:gd name="T52" fmla="*/ 15 w 25"/>
                  <a:gd name="T53" fmla="*/ 22 h 22"/>
                  <a:gd name="T54" fmla="*/ 18 w 25"/>
                  <a:gd name="T55" fmla="*/ 22 h 22"/>
                  <a:gd name="T56" fmla="*/ 23 w 25"/>
                  <a:gd name="T57" fmla="*/ 20 h 22"/>
                  <a:gd name="T58" fmla="*/ 25 w 25"/>
                  <a:gd name="T59" fmla="*/ 19 h 22"/>
                  <a:gd name="T60" fmla="*/ 25 w 25"/>
                  <a:gd name="T61" fmla="*/ 17 h 22"/>
                  <a:gd name="T62" fmla="*/ 24 w 25"/>
                  <a:gd name="T63" fmla="*/ 15 h 22"/>
                  <a:gd name="T64" fmla="*/ 16 w 25"/>
                  <a:gd name="T65" fmla="*/ 6 h 22"/>
                  <a:gd name="T66" fmla="*/ 7 w 25"/>
                  <a:gd name="T67" fmla="*/ 1 h 22"/>
                  <a:gd name="T68" fmla="*/ 6 w 25"/>
                  <a:gd name="T69" fmla="*/ 0 h 22"/>
                  <a:gd name="T70" fmla="*/ 6 w 25"/>
                  <a:gd name="T71" fmla="*/ 1 h 22"/>
                  <a:gd name="T72" fmla="*/ 6 w 25"/>
                  <a:gd name="T7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2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11" y="4"/>
                      <a:pt x="15" y="7"/>
                    </a:cubicBezTo>
                    <a:cubicBezTo>
                      <a:pt x="20" y="11"/>
                      <a:pt x="20" y="14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0" y="19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8"/>
                      <a:pt x="10" y="17"/>
                      <a:pt x="9" y="16"/>
                    </a:cubicBezTo>
                    <a:cubicBezTo>
                      <a:pt x="6" y="13"/>
                      <a:pt x="4" y="10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7" y="17"/>
                    </a:cubicBezTo>
                    <a:cubicBezTo>
                      <a:pt x="8" y="18"/>
                      <a:pt x="9" y="19"/>
                      <a:pt x="10" y="20"/>
                    </a:cubicBezTo>
                    <a:cubicBezTo>
                      <a:pt x="11" y="21"/>
                      <a:pt x="13" y="22"/>
                      <a:pt x="15" y="22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20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9"/>
                    </a:cubicBezTo>
                    <a:cubicBezTo>
                      <a:pt x="25" y="19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2" y="13"/>
                      <a:pt x="21" y="10"/>
                      <a:pt x="16" y="6"/>
                    </a:cubicBezTo>
                    <a:cubicBezTo>
                      <a:pt x="11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6" name="Freeform 271"/>
              <p:cNvSpPr>
                <a:spLocks/>
              </p:cNvSpPr>
              <p:nvPr/>
            </p:nvSpPr>
            <p:spPr bwMode="auto">
              <a:xfrm>
                <a:off x="2313426" y="5357326"/>
                <a:ext cx="39688" cy="33338"/>
              </a:xfrm>
              <a:custGeom>
                <a:avLst/>
                <a:gdLst>
                  <a:gd name="T0" fmla="*/ 5 w 24"/>
                  <a:gd name="T1" fmla="*/ 0 h 21"/>
                  <a:gd name="T2" fmla="*/ 12 w 24"/>
                  <a:gd name="T3" fmla="*/ 4 h 21"/>
                  <a:gd name="T4" fmla="*/ 21 w 24"/>
                  <a:gd name="T5" fmla="*/ 9 h 21"/>
                  <a:gd name="T6" fmla="*/ 24 w 24"/>
                  <a:gd name="T7" fmla="*/ 20 h 21"/>
                  <a:gd name="T8" fmla="*/ 14 w 24"/>
                  <a:gd name="T9" fmla="*/ 16 h 21"/>
                  <a:gd name="T10" fmla="*/ 3 w 24"/>
                  <a:gd name="T11" fmla="*/ 10 h 21"/>
                  <a:gd name="T12" fmla="*/ 1 w 24"/>
                  <a:gd name="T13" fmla="*/ 6 h 21"/>
                  <a:gd name="T14" fmla="*/ 5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5" y="0"/>
                    </a:moveTo>
                    <a:cubicBezTo>
                      <a:pt x="5" y="0"/>
                      <a:pt x="6" y="4"/>
                      <a:pt x="12" y="4"/>
                    </a:cubicBezTo>
                    <a:cubicBezTo>
                      <a:pt x="18" y="4"/>
                      <a:pt x="18" y="4"/>
                      <a:pt x="21" y="9"/>
                    </a:cubicBezTo>
                    <a:cubicBezTo>
                      <a:pt x="23" y="15"/>
                      <a:pt x="24" y="20"/>
                      <a:pt x="24" y="20"/>
                    </a:cubicBezTo>
                    <a:cubicBezTo>
                      <a:pt x="24" y="20"/>
                      <a:pt x="17" y="21"/>
                      <a:pt x="14" y="16"/>
                    </a:cubicBezTo>
                    <a:cubicBezTo>
                      <a:pt x="10" y="11"/>
                      <a:pt x="3" y="10"/>
                      <a:pt x="3" y="10"/>
                    </a:cubicBezTo>
                    <a:cubicBezTo>
                      <a:pt x="3" y="10"/>
                      <a:pt x="0" y="8"/>
                      <a:pt x="1" y="6"/>
                    </a:cubicBezTo>
                    <a:cubicBezTo>
                      <a:pt x="2" y="4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7" name="Freeform 272"/>
              <p:cNvSpPr>
                <a:spLocks/>
              </p:cNvSpPr>
              <p:nvPr/>
            </p:nvSpPr>
            <p:spPr bwMode="auto">
              <a:xfrm>
                <a:off x="2313426" y="5355739"/>
                <a:ext cx="41275" cy="34925"/>
              </a:xfrm>
              <a:custGeom>
                <a:avLst/>
                <a:gdLst>
                  <a:gd name="T0" fmla="*/ 5 w 25"/>
                  <a:gd name="T1" fmla="*/ 1 h 22"/>
                  <a:gd name="T2" fmla="*/ 4 w 25"/>
                  <a:gd name="T3" fmla="*/ 1 h 22"/>
                  <a:gd name="T4" fmla="*/ 6 w 25"/>
                  <a:gd name="T5" fmla="*/ 4 h 22"/>
                  <a:gd name="T6" fmla="*/ 12 w 25"/>
                  <a:gd name="T7" fmla="*/ 6 h 22"/>
                  <a:gd name="T8" fmla="*/ 17 w 25"/>
                  <a:gd name="T9" fmla="*/ 7 h 22"/>
                  <a:gd name="T10" fmla="*/ 20 w 25"/>
                  <a:gd name="T11" fmla="*/ 11 h 22"/>
                  <a:gd name="T12" fmla="*/ 23 w 25"/>
                  <a:gd name="T13" fmla="*/ 18 h 22"/>
                  <a:gd name="T14" fmla="*/ 23 w 25"/>
                  <a:gd name="T15" fmla="*/ 20 h 22"/>
                  <a:gd name="T16" fmla="*/ 23 w 25"/>
                  <a:gd name="T17" fmla="*/ 21 h 22"/>
                  <a:gd name="T18" fmla="*/ 24 w 25"/>
                  <a:gd name="T19" fmla="*/ 21 h 22"/>
                  <a:gd name="T20" fmla="*/ 24 w 25"/>
                  <a:gd name="T21" fmla="*/ 20 h 22"/>
                  <a:gd name="T22" fmla="*/ 24 w 25"/>
                  <a:gd name="T23" fmla="*/ 20 h 22"/>
                  <a:gd name="T24" fmla="*/ 23 w 25"/>
                  <a:gd name="T25" fmla="*/ 20 h 22"/>
                  <a:gd name="T26" fmla="*/ 14 w 25"/>
                  <a:gd name="T27" fmla="*/ 16 h 22"/>
                  <a:gd name="T28" fmla="*/ 14 w 25"/>
                  <a:gd name="T29" fmla="*/ 16 h 22"/>
                  <a:gd name="T30" fmla="*/ 7 w 25"/>
                  <a:gd name="T31" fmla="*/ 11 h 22"/>
                  <a:gd name="T32" fmla="*/ 3 w 25"/>
                  <a:gd name="T33" fmla="*/ 10 h 22"/>
                  <a:gd name="T34" fmla="*/ 3 w 25"/>
                  <a:gd name="T35" fmla="*/ 11 h 22"/>
                  <a:gd name="T36" fmla="*/ 4 w 25"/>
                  <a:gd name="T37" fmla="*/ 11 h 22"/>
                  <a:gd name="T38" fmla="*/ 4 w 25"/>
                  <a:gd name="T39" fmla="*/ 11 h 22"/>
                  <a:gd name="T40" fmla="*/ 3 w 25"/>
                  <a:gd name="T41" fmla="*/ 10 h 22"/>
                  <a:gd name="T42" fmla="*/ 2 w 25"/>
                  <a:gd name="T43" fmla="*/ 8 h 22"/>
                  <a:gd name="T44" fmla="*/ 2 w 25"/>
                  <a:gd name="T45" fmla="*/ 8 h 22"/>
                  <a:gd name="T46" fmla="*/ 2 w 25"/>
                  <a:gd name="T47" fmla="*/ 8 h 22"/>
                  <a:gd name="T48" fmla="*/ 5 w 25"/>
                  <a:gd name="T49" fmla="*/ 4 h 22"/>
                  <a:gd name="T50" fmla="*/ 6 w 25"/>
                  <a:gd name="T51" fmla="*/ 1 h 22"/>
                  <a:gd name="T52" fmla="*/ 5 w 25"/>
                  <a:gd name="T53" fmla="*/ 1 h 22"/>
                  <a:gd name="T54" fmla="*/ 4 w 25"/>
                  <a:gd name="T55" fmla="*/ 1 h 22"/>
                  <a:gd name="T56" fmla="*/ 5 w 25"/>
                  <a:gd name="T57" fmla="*/ 1 h 22"/>
                  <a:gd name="T58" fmla="*/ 5 w 25"/>
                  <a:gd name="T59" fmla="*/ 0 h 22"/>
                  <a:gd name="T60" fmla="*/ 0 w 25"/>
                  <a:gd name="T61" fmla="*/ 7 h 22"/>
                  <a:gd name="T62" fmla="*/ 0 w 25"/>
                  <a:gd name="T63" fmla="*/ 7 h 22"/>
                  <a:gd name="T64" fmla="*/ 0 w 25"/>
                  <a:gd name="T65" fmla="*/ 8 h 22"/>
                  <a:gd name="T66" fmla="*/ 1 w 25"/>
                  <a:gd name="T67" fmla="*/ 11 h 22"/>
                  <a:gd name="T68" fmla="*/ 2 w 25"/>
                  <a:gd name="T69" fmla="*/ 12 h 22"/>
                  <a:gd name="T70" fmla="*/ 3 w 25"/>
                  <a:gd name="T71" fmla="*/ 12 h 22"/>
                  <a:gd name="T72" fmla="*/ 3 w 25"/>
                  <a:gd name="T73" fmla="*/ 12 h 22"/>
                  <a:gd name="T74" fmla="*/ 13 w 25"/>
                  <a:gd name="T75" fmla="*/ 17 h 22"/>
                  <a:gd name="T76" fmla="*/ 13 w 25"/>
                  <a:gd name="T77" fmla="*/ 17 h 22"/>
                  <a:gd name="T78" fmla="*/ 23 w 25"/>
                  <a:gd name="T79" fmla="*/ 22 h 22"/>
                  <a:gd name="T80" fmla="*/ 25 w 25"/>
                  <a:gd name="T81" fmla="*/ 22 h 22"/>
                  <a:gd name="T82" fmla="*/ 25 w 25"/>
                  <a:gd name="T83" fmla="*/ 21 h 22"/>
                  <a:gd name="T84" fmla="*/ 25 w 25"/>
                  <a:gd name="T85" fmla="*/ 21 h 22"/>
                  <a:gd name="T86" fmla="*/ 22 w 25"/>
                  <a:gd name="T87" fmla="*/ 10 h 22"/>
                  <a:gd name="T88" fmla="*/ 18 w 25"/>
                  <a:gd name="T89" fmla="*/ 5 h 22"/>
                  <a:gd name="T90" fmla="*/ 12 w 25"/>
                  <a:gd name="T91" fmla="*/ 4 h 22"/>
                  <a:gd name="T92" fmla="*/ 7 w 25"/>
                  <a:gd name="T93" fmla="*/ 2 h 22"/>
                  <a:gd name="T94" fmla="*/ 7 w 25"/>
                  <a:gd name="T95" fmla="*/ 1 h 22"/>
                  <a:gd name="T96" fmla="*/ 6 w 25"/>
                  <a:gd name="T97" fmla="*/ 1 h 22"/>
                  <a:gd name="T98" fmla="*/ 6 w 25"/>
                  <a:gd name="T99" fmla="*/ 1 h 22"/>
                  <a:gd name="T100" fmla="*/ 6 w 25"/>
                  <a:gd name="T101" fmla="*/ 1 h 22"/>
                  <a:gd name="T102" fmla="*/ 6 w 25"/>
                  <a:gd name="T103" fmla="*/ 0 h 22"/>
                  <a:gd name="T104" fmla="*/ 5 w 25"/>
                  <a:gd name="T105" fmla="*/ 0 h 22"/>
                  <a:gd name="T106" fmla="*/ 5 w 25"/>
                  <a:gd name="T10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2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6" y="4"/>
                    </a:cubicBezTo>
                    <a:cubicBezTo>
                      <a:pt x="7" y="5"/>
                      <a:pt x="9" y="6"/>
                      <a:pt x="12" y="6"/>
                    </a:cubicBezTo>
                    <a:cubicBezTo>
                      <a:pt x="15" y="6"/>
                      <a:pt x="17" y="6"/>
                      <a:pt x="17" y="7"/>
                    </a:cubicBezTo>
                    <a:cubicBezTo>
                      <a:pt x="18" y="7"/>
                      <a:pt x="19" y="8"/>
                      <a:pt x="20" y="11"/>
                    </a:cubicBezTo>
                    <a:cubicBezTo>
                      <a:pt x="21" y="13"/>
                      <a:pt x="22" y="16"/>
                      <a:pt x="23" y="18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3" y="20"/>
                      <a:pt x="23" y="20"/>
                    </a:cubicBezTo>
                    <a:cubicBezTo>
                      <a:pt x="21" y="20"/>
                      <a:pt x="16" y="19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4"/>
                      <a:pt x="10" y="12"/>
                      <a:pt x="7" y="11"/>
                    </a:cubicBezTo>
                    <a:cubicBezTo>
                      <a:pt x="5" y="11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10" y="14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1"/>
                      <a:pt x="20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4" y="15"/>
                      <a:pt x="22" y="10"/>
                    </a:cubicBezTo>
                    <a:cubicBezTo>
                      <a:pt x="21" y="8"/>
                      <a:pt x="20" y="6"/>
                      <a:pt x="18" y="5"/>
                    </a:cubicBezTo>
                    <a:cubicBezTo>
                      <a:pt x="17" y="4"/>
                      <a:pt x="15" y="4"/>
                      <a:pt x="12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8" name="Freeform 273"/>
              <p:cNvSpPr>
                <a:spLocks/>
              </p:cNvSpPr>
              <p:nvPr/>
            </p:nvSpPr>
            <p:spPr bwMode="auto">
              <a:xfrm>
                <a:off x="2300726" y="5376376"/>
                <a:ext cx="63500" cy="38100"/>
              </a:xfrm>
              <a:custGeom>
                <a:avLst/>
                <a:gdLst>
                  <a:gd name="T0" fmla="*/ 11 w 39"/>
                  <a:gd name="T1" fmla="*/ 0 h 23"/>
                  <a:gd name="T2" fmla="*/ 22 w 39"/>
                  <a:gd name="T3" fmla="*/ 3 h 23"/>
                  <a:gd name="T4" fmla="*/ 31 w 39"/>
                  <a:gd name="T5" fmla="*/ 10 h 23"/>
                  <a:gd name="T6" fmla="*/ 34 w 39"/>
                  <a:gd name="T7" fmla="*/ 15 h 23"/>
                  <a:gd name="T8" fmla="*/ 23 w 39"/>
                  <a:gd name="T9" fmla="*/ 17 h 23"/>
                  <a:gd name="T10" fmla="*/ 15 w 39"/>
                  <a:gd name="T11" fmla="*/ 16 h 23"/>
                  <a:gd name="T12" fmla="*/ 6 w 39"/>
                  <a:gd name="T13" fmla="*/ 16 h 23"/>
                  <a:gd name="T14" fmla="*/ 2 w 39"/>
                  <a:gd name="T15" fmla="*/ 8 h 23"/>
                  <a:gd name="T16" fmla="*/ 9 w 39"/>
                  <a:gd name="T17" fmla="*/ 6 h 23"/>
                  <a:gd name="T18" fmla="*/ 11 w 3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3">
                    <a:moveTo>
                      <a:pt x="11" y="0"/>
                    </a:moveTo>
                    <a:cubicBezTo>
                      <a:pt x="11" y="0"/>
                      <a:pt x="18" y="0"/>
                      <a:pt x="22" y="3"/>
                    </a:cubicBezTo>
                    <a:cubicBezTo>
                      <a:pt x="25" y="5"/>
                      <a:pt x="28" y="9"/>
                      <a:pt x="31" y="10"/>
                    </a:cubicBezTo>
                    <a:cubicBezTo>
                      <a:pt x="33" y="11"/>
                      <a:pt x="39" y="12"/>
                      <a:pt x="34" y="15"/>
                    </a:cubicBezTo>
                    <a:cubicBezTo>
                      <a:pt x="28" y="18"/>
                      <a:pt x="25" y="23"/>
                      <a:pt x="23" y="17"/>
                    </a:cubicBezTo>
                    <a:cubicBezTo>
                      <a:pt x="22" y="12"/>
                      <a:pt x="20" y="14"/>
                      <a:pt x="15" y="16"/>
                    </a:cubicBezTo>
                    <a:cubicBezTo>
                      <a:pt x="11" y="18"/>
                      <a:pt x="9" y="19"/>
                      <a:pt x="6" y="16"/>
                    </a:cubicBezTo>
                    <a:cubicBezTo>
                      <a:pt x="3" y="12"/>
                      <a:pt x="0" y="10"/>
                      <a:pt x="2" y="8"/>
                    </a:cubicBezTo>
                    <a:cubicBezTo>
                      <a:pt x="4" y="7"/>
                      <a:pt x="8" y="9"/>
                      <a:pt x="9" y="6"/>
                    </a:cubicBezTo>
                    <a:cubicBezTo>
                      <a:pt x="11" y="3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19" name="Freeform 274"/>
              <p:cNvSpPr>
                <a:spLocks/>
              </p:cNvSpPr>
              <p:nvPr/>
            </p:nvSpPr>
            <p:spPr bwMode="auto">
              <a:xfrm>
                <a:off x="2300726" y="5389076"/>
                <a:ext cx="60325" cy="25400"/>
              </a:xfrm>
              <a:custGeom>
                <a:avLst/>
                <a:gdLst>
                  <a:gd name="T0" fmla="*/ 6 w 37"/>
                  <a:gd name="T1" fmla="*/ 8 h 15"/>
                  <a:gd name="T2" fmla="*/ 16 w 37"/>
                  <a:gd name="T3" fmla="*/ 8 h 15"/>
                  <a:gd name="T4" fmla="*/ 24 w 37"/>
                  <a:gd name="T5" fmla="*/ 10 h 15"/>
                  <a:gd name="T6" fmla="*/ 34 w 37"/>
                  <a:gd name="T7" fmla="*/ 7 h 15"/>
                  <a:gd name="T8" fmla="*/ 36 w 37"/>
                  <a:gd name="T9" fmla="*/ 4 h 15"/>
                  <a:gd name="T10" fmla="*/ 25 w 37"/>
                  <a:gd name="T11" fmla="*/ 6 h 15"/>
                  <a:gd name="T12" fmla="*/ 17 w 37"/>
                  <a:gd name="T13" fmla="*/ 5 h 15"/>
                  <a:gd name="T14" fmla="*/ 8 w 37"/>
                  <a:gd name="T15" fmla="*/ 4 h 15"/>
                  <a:gd name="T16" fmla="*/ 4 w 37"/>
                  <a:gd name="T17" fmla="*/ 0 h 15"/>
                  <a:gd name="T18" fmla="*/ 2 w 37"/>
                  <a:gd name="T19" fmla="*/ 1 h 15"/>
                  <a:gd name="T20" fmla="*/ 6 w 37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5">
                    <a:moveTo>
                      <a:pt x="6" y="8"/>
                    </a:moveTo>
                    <a:cubicBezTo>
                      <a:pt x="10" y="11"/>
                      <a:pt x="12" y="11"/>
                      <a:pt x="16" y="8"/>
                    </a:cubicBezTo>
                    <a:cubicBezTo>
                      <a:pt x="20" y="6"/>
                      <a:pt x="22" y="4"/>
                      <a:pt x="24" y="10"/>
                    </a:cubicBezTo>
                    <a:cubicBezTo>
                      <a:pt x="25" y="15"/>
                      <a:pt x="29" y="11"/>
                      <a:pt x="34" y="7"/>
                    </a:cubicBezTo>
                    <a:cubicBezTo>
                      <a:pt x="37" y="6"/>
                      <a:pt x="37" y="5"/>
                      <a:pt x="36" y="4"/>
                    </a:cubicBezTo>
                    <a:cubicBezTo>
                      <a:pt x="30" y="7"/>
                      <a:pt x="27" y="11"/>
                      <a:pt x="25" y="6"/>
                    </a:cubicBezTo>
                    <a:cubicBezTo>
                      <a:pt x="24" y="1"/>
                      <a:pt x="22" y="3"/>
                      <a:pt x="17" y="5"/>
                    </a:cubicBezTo>
                    <a:cubicBezTo>
                      <a:pt x="13" y="7"/>
                      <a:pt x="11" y="8"/>
                      <a:pt x="8" y="4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0" y="2"/>
                      <a:pt x="3" y="4"/>
                      <a:pt x="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0" name="Freeform 275"/>
              <p:cNvSpPr>
                <a:spLocks/>
              </p:cNvSpPr>
              <p:nvPr/>
            </p:nvSpPr>
            <p:spPr bwMode="auto">
              <a:xfrm>
                <a:off x="2302313" y="5374789"/>
                <a:ext cx="58738" cy="36513"/>
              </a:xfrm>
              <a:custGeom>
                <a:avLst/>
                <a:gdLst>
                  <a:gd name="T0" fmla="*/ 11 w 36"/>
                  <a:gd name="T1" fmla="*/ 1 h 22"/>
                  <a:gd name="T2" fmla="*/ 11 w 36"/>
                  <a:gd name="T3" fmla="*/ 2 h 22"/>
                  <a:gd name="T4" fmla="*/ 12 w 36"/>
                  <a:gd name="T5" fmla="*/ 2 h 22"/>
                  <a:gd name="T6" fmla="*/ 20 w 36"/>
                  <a:gd name="T7" fmla="*/ 5 h 22"/>
                  <a:gd name="T8" fmla="*/ 25 w 36"/>
                  <a:gd name="T9" fmla="*/ 9 h 22"/>
                  <a:gd name="T10" fmla="*/ 30 w 36"/>
                  <a:gd name="T11" fmla="*/ 12 h 22"/>
                  <a:gd name="T12" fmla="*/ 33 w 36"/>
                  <a:gd name="T13" fmla="*/ 13 h 22"/>
                  <a:gd name="T14" fmla="*/ 34 w 36"/>
                  <a:gd name="T15" fmla="*/ 14 h 22"/>
                  <a:gd name="T16" fmla="*/ 34 w 36"/>
                  <a:gd name="T17" fmla="*/ 14 h 22"/>
                  <a:gd name="T18" fmla="*/ 34 w 36"/>
                  <a:gd name="T19" fmla="*/ 14 h 22"/>
                  <a:gd name="T20" fmla="*/ 34 w 36"/>
                  <a:gd name="T21" fmla="*/ 14 h 22"/>
                  <a:gd name="T22" fmla="*/ 33 w 36"/>
                  <a:gd name="T23" fmla="*/ 15 h 22"/>
                  <a:gd name="T24" fmla="*/ 28 w 36"/>
                  <a:gd name="T25" fmla="*/ 19 h 22"/>
                  <a:gd name="T26" fmla="*/ 25 w 36"/>
                  <a:gd name="T27" fmla="*/ 20 h 22"/>
                  <a:gd name="T28" fmla="*/ 24 w 36"/>
                  <a:gd name="T29" fmla="*/ 20 h 22"/>
                  <a:gd name="T30" fmla="*/ 23 w 36"/>
                  <a:gd name="T31" fmla="*/ 18 h 22"/>
                  <a:gd name="T32" fmla="*/ 22 w 36"/>
                  <a:gd name="T33" fmla="*/ 15 h 22"/>
                  <a:gd name="T34" fmla="*/ 20 w 36"/>
                  <a:gd name="T35" fmla="*/ 14 h 22"/>
                  <a:gd name="T36" fmla="*/ 14 w 36"/>
                  <a:gd name="T37" fmla="*/ 16 h 22"/>
                  <a:gd name="T38" fmla="*/ 10 w 36"/>
                  <a:gd name="T39" fmla="*/ 18 h 22"/>
                  <a:gd name="T40" fmla="*/ 6 w 36"/>
                  <a:gd name="T41" fmla="*/ 16 h 22"/>
                  <a:gd name="T42" fmla="*/ 3 w 36"/>
                  <a:gd name="T43" fmla="*/ 13 h 22"/>
                  <a:gd name="T44" fmla="*/ 2 w 36"/>
                  <a:gd name="T45" fmla="*/ 11 h 22"/>
                  <a:gd name="T46" fmla="*/ 2 w 36"/>
                  <a:gd name="T47" fmla="*/ 10 h 22"/>
                  <a:gd name="T48" fmla="*/ 3 w 36"/>
                  <a:gd name="T49" fmla="*/ 10 h 22"/>
                  <a:gd name="T50" fmla="*/ 6 w 36"/>
                  <a:gd name="T51" fmla="*/ 10 h 22"/>
                  <a:gd name="T52" fmla="*/ 10 w 36"/>
                  <a:gd name="T53" fmla="*/ 7 h 22"/>
                  <a:gd name="T54" fmla="*/ 12 w 36"/>
                  <a:gd name="T55" fmla="*/ 1 h 22"/>
                  <a:gd name="T56" fmla="*/ 11 w 36"/>
                  <a:gd name="T57" fmla="*/ 1 h 22"/>
                  <a:gd name="T58" fmla="*/ 11 w 36"/>
                  <a:gd name="T59" fmla="*/ 2 h 22"/>
                  <a:gd name="T60" fmla="*/ 11 w 36"/>
                  <a:gd name="T61" fmla="*/ 1 h 22"/>
                  <a:gd name="T62" fmla="*/ 10 w 36"/>
                  <a:gd name="T63" fmla="*/ 1 h 22"/>
                  <a:gd name="T64" fmla="*/ 10 w 36"/>
                  <a:gd name="T65" fmla="*/ 1 h 22"/>
                  <a:gd name="T66" fmla="*/ 8 w 36"/>
                  <a:gd name="T67" fmla="*/ 6 h 22"/>
                  <a:gd name="T68" fmla="*/ 7 w 36"/>
                  <a:gd name="T69" fmla="*/ 7 h 22"/>
                  <a:gd name="T70" fmla="*/ 4 w 36"/>
                  <a:gd name="T71" fmla="*/ 8 h 22"/>
                  <a:gd name="T72" fmla="*/ 1 w 36"/>
                  <a:gd name="T73" fmla="*/ 9 h 22"/>
                  <a:gd name="T74" fmla="*/ 0 w 36"/>
                  <a:gd name="T75" fmla="*/ 11 h 22"/>
                  <a:gd name="T76" fmla="*/ 1 w 36"/>
                  <a:gd name="T77" fmla="*/ 14 h 22"/>
                  <a:gd name="T78" fmla="*/ 5 w 36"/>
                  <a:gd name="T79" fmla="*/ 18 h 22"/>
                  <a:gd name="T80" fmla="*/ 10 w 36"/>
                  <a:gd name="T81" fmla="*/ 20 h 22"/>
                  <a:gd name="T82" fmla="*/ 15 w 36"/>
                  <a:gd name="T83" fmla="*/ 18 h 22"/>
                  <a:gd name="T84" fmla="*/ 20 w 36"/>
                  <a:gd name="T85" fmla="*/ 16 h 22"/>
                  <a:gd name="T86" fmla="*/ 21 w 36"/>
                  <a:gd name="T87" fmla="*/ 17 h 22"/>
                  <a:gd name="T88" fmla="*/ 22 w 36"/>
                  <a:gd name="T89" fmla="*/ 19 h 22"/>
                  <a:gd name="T90" fmla="*/ 23 w 36"/>
                  <a:gd name="T91" fmla="*/ 21 h 22"/>
                  <a:gd name="T92" fmla="*/ 25 w 36"/>
                  <a:gd name="T93" fmla="*/ 22 h 22"/>
                  <a:gd name="T94" fmla="*/ 29 w 36"/>
                  <a:gd name="T95" fmla="*/ 20 h 22"/>
                  <a:gd name="T96" fmla="*/ 34 w 36"/>
                  <a:gd name="T97" fmla="*/ 17 h 22"/>
                  <a:gd name="T98" fmla="*/ 36 w 36"/>
                  <a:gd name="T99" fmla="*/ 16 h 22"/>
                  <a:gd name="T100" fmla="*/ 36 w 36"/>
                  <a:gd name="T101" fmla="*/ 14 h 22"/>
                  <a:gd name="T102" fmla="*/ 36 w 36"/>
                  <a:gd name="T103" fmla="*/ 12 h 22"/>
                  <a:gd name="T104" fmla="*/ 33 w 36"/>
                  <a:gd name="T105" fmla="*/ 11 h 22"/>
                  <a:gd name="T106" fmla="*/ 30 w 36"/>
                  <a:gd name="T107" fmla="*/ 10 h 22"/>
                  <a:gd name="T108" fmla="*/ 27 w 36"/>
                  <a:gd name="T109" fmla="*/ 7 h 22"/>
                  <a:gd name="T110" fmla="*/ 21 w 36"/>
                  <a:gd name="T111" fmla="*/ 3 h 22"/>
                  <a:gd name="T112" fmla="*/ 11 w 36"/>
                  <a:gd name="T113" fmla="*/ 0 h 22"/>
                  <a:gd name="T114" fmla="*/ 10 w 36"/>
                  <a:gd name="T115" fmla="*/ 0 h 22"/>
                  <a:gd name="T116" fmla="*/ 10 w 36"/>
                  <a:gd name="T117" fmla="*/ 1 h 22"/>
                  <a:gd name="T118" fmla="*/ 11 w 36"/>
                  <a:gd name="T11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8" y="3"/>
                      <a:pt x="20" y="5"/>
                    </a:cubicBezTo>
                    <a:cubicBezTo>
                      <a:pt x="22" y="6"/>
                      <a:pt x="24" y="7"/>
                      <a:pt x="25" y="9"/>
                    </a:cubicBezTo>
                    <a:cubicBezTo>
                      <a:pt x="27" y="10"/>
                      <a:pt x="28" y="12"/>
                      <a:pt x="30" y="12"/>
                    </a:cubicBezTo>
                    <a:cubicBezTo>
                      <a:pt x="31" y="12"/>
                      <a:pt x="32" y="13"/>
                      <a:pt x="33" y="13"/>
                    </a:cubicBezTo>
                    <a:cubicBezTo>
                      <a:pt x="34" y="13"/>
                      <a:pt x="34" y="13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3" y="15"/>
                      <a:pt x="33" y="15"/>
                    </a:cubicBezTo>
                    <a:cubicBezTo>
                      <a:pt x="31" y="17"/>
                      <a:pt x="29" y="18"/>
                      <a:pt x="28" y="19"/>
                    </a:cubicBezTo>
                    <a:cubicBezTo>
                      <a:pt x="26" y="19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8"/>
                    </a:cubicBezTo>
                    <a:cubicBezTo>
                      <a:pt x="23" y="17"/>
                      <a:pt x="23" y="16"/>
                      <a:pt x="22" y="15"/>
                    </a:cubicBezTo>
                    <a:cubicBezTo>
                      <a:pt x="21" y="15"/>
                      <a:pt x="21" y="14"/>
                      <a:pt x="20" y="14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7" y="9"/>
                      <a:pt x="9" y="9"/>
                      <a:pt x="10" y="7"/>
                    </a:cubicBezTo>
                    <a:cubicBezTo>
                      <a:pt x="11" y="4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3" y="8"/>
                      <a:pt x="2" y="8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5"/>
                      <a:pt x="4" y="16"/>
                      <a:pt x="5" y="18"/>
                    </a:cubicBezTo>
                    <a:cubicBezTo>
                      <a:pt x="6" y="19"/>
                      <a:pt x="8" y="20"/>
                      <a:pt x="10" y="20"/>
                    </a:cubicBezTo>
                    <a:cubicBezTo>
                      <a:pt x="11" y="20"/>
                      <a:pt x="13" y="19"/>
                      <a:pt x="15" y="18"/>
                    </a:cubicBezTo>
                    <a:cubicBezTo>
                      <a:pt x="17" y="17"/>
                      <a:pt x="19" y="16"/>
                      <a:pt x="20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8"/>
                      <a:pt x="22" y="19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3" y="22"/>
                      <a:pt x="24" y="22"/>
                      <a:pt x="25" y="22"/>
                    </a:cubicBezTo>
                    <a:cubicBezTo>
                      <a:pt x="26" y="22"/>
                      <a:pt x="27" y="21"/>
                      <a:pt x="29" y="20"/>
                    </a:cubicBezTo>
                    <a:cubicBezTo>
                      <a:pt x="30" y="19"/>
                      <a:pt x="32" y="18"/>
                      <a:pt x="34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3"/>
                      <a:pt x="36" y="13"/>
                      <a:pt x="36" y="12"/>
                    </a:cubicBezTo>
                    <a:cubicBezTo>
                      <a:pt x="35" y="12"/>
                      <a:pt x="34" y="11"/>
                      <a:pt x="33" y="11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0" y="10"/>
                      <a:pt x="28" y="9"/>
                      <a:pt x="27" y="7"/>
                    </a:cubicBezTo>
                    <a:cubicBezTo>
                      <a:pt x="25" y="6"/>
                      <a:pt x="24" y="4"/>
                      <a:pt x="21" y="3"/>
                    </a:cubicBez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5" name="Freeform 290"/>
              <p:cNvSpPr>
                <a:spLocks/>
              </p:cNvSpPr>
              <p:nvPr/>
            </p:nvSpPr>
            <p:spPr bwMode="auto">
              <a:xfrm>
                <a:off x="2065776" y="4977914"/>
                <a:ext cx="46038" cy="79375"/>
              </a:xfrm>
              <a:custGeom>
                <a:avLst/>
                <a:gdLst>
                  <a:gd name="T0" fmla="*/ 22 w 29"/>
                  <a:gd name="T1" fmla="*/ 0 h 49"/>
                  <a:gd name="T2" fmla="*/ 25 w 29"/>
                  <a:gd name="T3" fmla="*/ 19 h 49"/>
                  <a:gd name="T4" fmla="*/ 28 w 29"/>
                  <a:gd name="T5" fmla="*/ 36 h 49"/>
                  <a:gd name="T6" fmla="*/ 25 w 29"/>
                  <a:gd name="T7" fmla="*/ 42 h 49"/>
                  <a:gd name="T8" fmla="*/ 17 w 29"/>
                  <a:gd name="T9" fmla="*/ 47 h 49"/>
                  <a:gd name="T10" fmla="*/ 0 w 29"/>
                  <a:gd name="T11" fmla="*/ 42 h 49"/>
                  <a:gd name="T12" fmla="*/ 24 w 29"/>
                  <a:gd name="T13" fmla="*/ 38 h 49"/>
                  <a:gd name="T14" fmla="*/ 22 w 29"/>
                  <a:gd name="T15" fmla="*/ 21 h 49"/>
                  <a:gd name="T16" fmla="*/ 22 w 29"/>
                  <a:gd name="T17" fmla="*/ 12 h 49"/>
                  <a:gd name="T18" fmla="*/ 22 w 29"/>
                  <a:gd name="T1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9">
                    <a:moveTo>
                      <a:pt x="22" y="0"/>
                    </a:moveTo>
                    <a:cubicBezTo>
                      <a:pt x="22" y="6"/>
                      <a:pt x="24" y="13"/>
                      <a:pt x="25" y="19"/>
                    </a:cubicBezTo>
                    <a:cubicBezTo>
                      <a:pt x="26" y="25"/>
                      <a:pt x="28" y="31"/>
                      <a:pt x="28" y="36"/>
                    </a:cubicBezTo>
                    <a:cubicBezTo>
                      <a:pt x="29" y="39"/>
                      <a:pt x="28" y="40"/>
                      <a:pt x="25" y="42"/>
                    </a:cubicBezTo>
                    <a:cubicBezTo>
                      <a:pt x="23" y="44"/>
                      <a:pt x="20" y="46"/>
                      <a:pt x="17" y="47"/>
                    </a:cubicBezTo>
                    <a:cubicBezTo>
                      <a:pt x="11" y="49"/>
                      <a:pt x="6" y="43"/>
                      <a:pt x="0" y="42"/>
                    </a:cubicBezTo>
                    <a:cubicBezTo>
                      <a:pt x="7" y="41"/>
                      <a:pt x="19" y="45"/>
                      <a:pt x="24" y="38"/>
                    </a:cubicBezTo>
                    <a:cubicBezTo>
                      <a:pt x="27" y="34"/>
                      <a:pt x="23" y="26"/>
                      <a:pt x="22" y="21"/>
                    </a:cubicBezTo>
                    <a:cubicBezTo>
                      <a:pt x="22" y="18"/>
                      <a:pt x="23" y="15"/>
                      <a:pt x="22" y="12"/>
                    </a:cubicBezTo>
                    <a:cubicBezTo>
                      <a:pt x="22" y="10"/>
                      <a:pt x="21" y="5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6" name="Freeform 291"/>
              <p:cNvSpPr>
                <a:spLocks/>
              </p:cNvSpPr>
              <p:nvPr/>
            </p:nvSpPr>
            <p:spPr bwMode="auto">
              <a:xfrm>
                <a:off x="2127688" y="5038239"/>
                <a:ext cx="4763" cy="20638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0 w 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3" y="4"/>
                      <a:pt x="1" y="9"/>
                      <a:pt x="0" y="13"/>
                    </a:cubicBezTo>
                    <a:cubicBezTo>
                      <a:pt x="0" y="9"/>
                      <a:pt x="1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9" name="Freeform 294"/>
              <p:cNvSpPr>
                <a:spLocks/>
              </p:cNvSpPr>
              <p:nvPr/>
            </p:nvSpPr>
            <p:spPr bwMode="auto">
              <a:xfrm>
                <a:off x="2116576" y="5160476"/>
                <a:ext cx="60325" cy="44450"/>
              </a:xfrm>
              <a:custGeom>
                <a:avLst/>
                <a:gdLst>
                  <a:gd name="T0" fmla="*/ 8 w 37"/>
                  <a:gd name="T1" fmla="*/ 0 h 28"/>
                  <a:gd name="T2" fmla="*/ 15 w 37"/>
                  <a:gd name="T3" fmla="*/ 0 h 28"/>
                  <a:gd name="T4" fmla="*/ 33 w 37"/>
                  <a:gd name="T5" fmla="*/ 9 h 28"/>
                  <a:gd name="T6" fmla="*/ 36 w 37"/>
                  <a:gd name="T7" fmla="*/ 16 h 28"/>
                  <a:gd name="T8" fmla="*/ 30 w 37"/>
                  <a:gd name="T9" fmla="*/ 23 h 28"/>
                  <a:gd name="T10" fmla="*/ 19 w 37"/>
                  <a:gd name="T11" fmla="*/ 23 h 28"/>
                  <a:gd name="T12" fmla="*/ 8 w 37"/>
                  <a:gd name="T13" fmla="*/ 14 h 28"/>
                  <a:gd name="T14" fmla="*/ 1 w 37"/>
                  <a:gd name="T15" fmla="*/ 5 h 28"/>
                  <a:gd name="T16" fmla="*/ 8 w 37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8" y="0"/>
                    </a:moveTo>
                    <a:cubicBezTo>
                      <a:pt x="8" y="0"/>
                      <a:pt x="11" y="0"/>
                      <a:pt x="15" y="0"/>
                    </a:cubicBezTo>
                    <a:cubicBezTo>
                      <a:pt x="18" y="1"/>
                      <a:pt x="31" y="8"/>
                      <a:pt x="33" y="9"/>
                    </a:cubicBezTo>
                    <a:cubicBezTo>
                      <a:pt x="35" y="9"/>
                      <a:pt x="37" y="14"/>
                      <a:pt x="36" y="16"/>
                    </a:cubicBezTo>
                    <a:cubicBezTo>
                      <a:pt x="35" y="17"/>
                      <a:pt x="31" y="18"/>
                      <a:pt x="30" y="23"/>
                    </a:cubicBezTo>
                    <a:cubicBezTo>
                      <a:pt x="29" y="28"/>
                      <a:pt x="22" y="23"/>
                      <a:pt x="19" y="23"/>
                    </a:cubicBezTo>
                    <a:cubicBezTo>
                      <a:pt x="16" y="23"/>
                      <a:pt x="11" y="16"/>
                      <a:pt x="8" y="14"/>
                    </a:cubicBezTo>
                    <a:cubicBezTo>
                      <a:pt x="5" y="12"/>
                      <a:pt x="0" y="6"/>
                      <a:pt x="1" y="5"/>
                    </a:cubicBezTo>
                    <a:cubicBezTo>
                      <a:pt x="3" y="3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0" name="Freeform 295"/>
              <p:cNvSpPr>
                <a:spLocks/>
              </p:cNvSpPr>
              <p:nvPr/>
            </p:nvSpPr>
            <p:spPr bwMode="auto">
              <a:xfrm>
                <a:off x="2116576" y="5158889"/>
                <a:ext cx="60325" cy="42863"/>
              </a:xfrm>
              <a:custGeom>
                <a:avLst/>
                <a:gdLst>
                  <a:gd name="T0" fmla="*/ 8 w 37"/>
                  <a:gd name="T1" fmla="*/ 1 h 27"/>
                  <a:gd name="T2" fmla="*/ 8 w 37"/>
                  <a:gd name="T3" fmla="*/ 2 h 27"/>
                  <a:gd name="T4" fmla="*/ 10 w 37"/>
                  <a:gd name="T5" fmla="*/ 2 h 27"/>
                  <a:gd name="T6" fmla="*/ 14 w 37"/>
                  <a:gd name="T7" fmla="*/ 2 h 27"/>
                  <a:gd name="T8" fmla="*/ 18 w 37"/>
                  <a:gd name="T9" fmla="*/ 4 h 27"/>
                  <a:gd name="T10" fmla="*/ 26 w 37"/>
                  <a:gd name="T11" fmla="*/ 8 h 27"/>
                  <a:gd name="T12" fmla="*/ 30 w 37"/>
                  <a:gd name="T13" fmla="*/ 10 h 27"/>
                  <a:gd name="T14" fmla="*/ 32 w 37"/>
                  <a:gd name="T15" fmla="*/ 11 h 27"/>
                  <a:gd name="T16" fmla="*/ 34 w 37"/>
                  <a:gd name="T17" fmla="*/ 13 h 27"/>
                  <a:gd name="T18" fmla="*/ 35 w 37"/>
                  <a:gd name="T19" fmla="*/ 16 h 27"/>
                  <a:gd name="T20" fmla="*/ 35 w 37"/>
                  <a:gd name="T21" fmla="*/ 16 h 27"/>
                  <a:gd name="T22" fmla="*/ 35 w 37"/>
                  <a:gd name="T23" fmla="*/ 16 h 27"/>
                  <a:gd name="T24" fmla="*/ 35 w 37"/>
                  <a:gd name="T25" fmla="*/ 16 h 27"/>
                  <a:gd name="T26" fmla="*/ 34 w 37"/>
                  <a:gd name="T27" fmla="*/ 17 h 27"/>
                  <a:gd name="T28" fmla="*/ 29 w 37"/>
                  <a:gd name="T29" fmla="*/ 24 h 27"/>
                  <a:gd name="T30" fmla="*/ 28 w 37"/>
                  <a:gd name="T31" fmla="*/ 25 h 27"/>
                  <a:gd name="T32" fmla="*/ 27 w 37"/>
                  <a:gd name="T33" fmla="*/ 25 h 27"/>
                  <a:gd name="T34" fmla="*/ 23 w 37"/>
                  <a:gd name="T35" fmla="*/ 24 h 27"/>
                  <a:gd name="T36" fmla="*/ 19 w 37"/>
                  <a:gd name="T37" fmla="*/ 23 h 27"/>
                  <a:gd name="T38" fmla="*/ 17 w 37"/>
                  <a:gd name="T39" fmla="*/ 22 h 27"/>
                  <a:gd name="T40" fmla="*/ 13 w 37"/>
                  <a:gd name="T41" fmla="*/ 18 h 27"/>
                  <a:gd name="T42" fmla="*/ 9 w 37"/>
                  <a:gd name="T43" fmla="*/ 14 h 27"/>
                  <a:gd name="T44" fmla="*/ 4 w 37"/>
                  <a:gd name="T45" fmla="*/ 10 h 27"/>
                  <a:gd name="T46" fmla="*/ 3 w 37"/>
                  <a:gd name="T47" fmla="*/ 8 h 27"/>
                  <a:gd name="T48" fmla="*/ 2 w 37"/>
                  <a:gd name="T49" fmla="*/ 7 h 27"/>
                  <a:gd name="T50" fmla="*/ 2 w 37"/>
                  <a:gd name="T51" fmla="*/ 7 h 27"/>
                  <a:gd name="T52" fmla="*/ 2 w 37"/>
                  <a:gd name="T53" fmla="*/ 7 h 27"/>
                  <a:gd name="T54" fmla="*/ 2 w 37"/>
                  <a:gd name="T55" fmla="*/ 7 h 27"/>
                  <a:gd name="T56" fmla="*/ 2 w 37"/>
                  <a:gd name="T57" fmla="*/ 7 h 27"/>
                  <a:gd name="T58" fmla="*/ 2 w 37"/>
                  <a:gd name="T59" fmla="*/ 7 h 27"/>
                  <a:gd name="T60" fmla="*/ 2 w 37"/>
                  <a:gd name="T61" fmla="*/ 7 h 27"/>
                  <a:gd name="T62" fmla="*/ 6 w 37"/>
                  <a:gd name="T63" fmla="*/ 3 h 27"/>
                  <a:gd name="T64" fmla="*/ 8 w 37"/>
                  <a:gd name="T65" fmla="*/ 1 h 27"/>
                  <a:gd name="T66" fmla="*/ 8 w 37"/>
                  <a:gd name="T67" fmla="*/ 1 h 27"/>
                  <a:gd name="T68" fmla="*/ 8 w 37"/>
                  <a:gd name="T69" fmla="*/ 2 h 27"/>
                  <a:gd name="T70" fmla="*/ 8 w 37"/>
                  <a:gd name="T71" fmla="*/ 1 h 27"/>
                  <a:gd name="T72" fmla="*/ 7 w 37"/>
                  <a:gd name="T73" fmla="*/ 0 h 27"/>
                  <a:gd name="T74" fmla="*/ 1 w 37"/>
                  <a:gd name="T75" fmla="*/ 5 h 27"/>
                  <a:gd name="T76" fmla="*/ 0 w 37"/>
                  <a:gd name="T77" fmla="*/ 7 h 27"/>
                  <a:gd name="T78" fmla="*/ 1 w 37"/>
                  <a:gd name="T79" fmla="*/ 9 h 27"/>
                  <a:gd name="T80" fmla="*/ 8 w 37"/>
                  <a:gd name="T81" fmla="*/ 16 h 27"/>
                  <a:gd name="T82" fmla="*/ 13 w 37"/>
                  <a:gd name="T83" fmla="*/ 21 h 27"/>
                  <a:gd name="T84" fmla="*/ 16 w 37"/>
                  <a:gd name="T85" fmla="*/ 23 h 27"/>
                  <a:gd name="T86" fmla="*/ 19 w 37"/>
                  <a:gd name="T87" fmla="*/ 25 h 27"/>
                  <a:gd name="T88" fmla="*/ 22 w 37"/>
                  <a:gd name="T89" fmla="*/ 26 h 27"/>
                  <a:gd name="T90" fmla="*/ 27 w 37"/>
                  <a:gd name="T91" fmla="*/ 27 h 27"/>
                  <a:gd name="T92" fmla="*/ 29 w 37"/>
                  <a:gd name="T93" fmla="*/ 26 h 27"/>
                  <a:gd name="T94" fmla="*/ 31 w 37"/>
                  <a:gd name="T95" fmla="*/ 24 h 27"/>
                  <a:gd name="T96" fmla="*/ 34 w 37"/>
                  <a:gd name="T97" fmla="*/ 20 h 27"/>
                  <a:gd name="T98" fmla="*/ 36 w 37"/>
                  <a:gd name="T99" fmla="*/ 18 h 27"/>
                  <a:gd name="T100" fmla="*/ 37 w 37"/>
                  <a:gd name="T101" fmla="*/ 17 h 27"/>
                  <a:gd name="T102" fmla="*/ 37 w 37"/>
                  <a:gd name="T103" fmla="*/ 17 h 27"/>
                  <a:gd name="T104" fmla="*/ 37 w 37"/>
                  <a:gd name="T105" fmla="*/ 17 h 27"/>
                  <a:gd name="T106" fmla="*/ 37 w 37"/>
                  <a:gd name="T107" fmla="*/ 16 h 27"/>
                  <a:gd name="T108" fmla="*/ 36 w 37"/>
                  <a:gd name="T109" fmla="*/ 12 h 27"/>
                  <a:gd name="T110" fmla="*/ 33 w 37"/>
                  <a:gd name="T111" fmla="*/ 9 h 27"/>
                  <a:gd name="T112" fmla="*/ 30 w 37"/>
                  <a:gd name="T113" fmla="*/ 8 h 27"/>
                  <a:gd name="T114" fmla="*/ 22 w 37"/>
                  <a:gd name="T115" fmla="*/ 3 h 27"/>
                  <a:gd name="T116" fmla="*/ 15 w 37"/>
                  <a:gd name="T117" fmla="*/ 0 h 27"/>
                  <a:gd name="T118" fmla="*/ 8 w 37"/>
                  <a:gd name="T119" fmla="*/ 0 h 27"/>
                  <a:gd name="T120" fmla="*/ 7 w 37"/>
                  <a:gd name="T121" fmla="*/ 0 h 27"/>
                  <a:gd name="T122" fmla="*/ 7 w 37"/>
                  <a:gd name="T123" fmla="*/ 0 h 27"/>
                  <a:gd name="T124" fmla="*/ 8 w 37"/>
                  <a:gd name="T1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27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3" y="2"/>
                      <a:pt x="14" y="2"/>
                    </a:cubicBezTo>
                    <a:cubicBezTo>
                      <a:pt x="15" y="3"/>
                      <a:pt x="16" y="3"/>
                      <a:pt x="18" y="4"/>
                    </a:cubicBezTo>
                    <a:cubicBezTo>
                      <a:pt x="21" y="5"/>
                      <a:pt x="24" y="7"/>
                      <a:pt x="26" y="8"/>
                    </a:cubicBezTo>
                    <a:cubicBezTo>
                      <a:pt x="28" y="9"/>
                      <a:pt x="29" y="9"/>
                      <a:pt x="30" y="10"/>
                    </a:cubicBezTo>
                    <a:cubicBezTo>
                      <a:pt x="31" y="10"/>
                      <a:pt x="32" y="11"/>
                      <a:pt x="32" y="11"/>
                    </a:cubicBezTo>
                    <a:cubicBezTo>
                      <a:pt x="33" y="11"/>
                      <a:pt x="34" y="12"/>
                      <a:pt x="34" y="13"/>
                    </a:cubicBezTo>
                    <a:cubicBezTo>
                      <a:pt x="35" y="14"/>
                      <a:pt x="35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7"/>
                      <a:pt x="34" y="17"/>
                    </a:cubicBezTo>
                    <a:cubicBezTo>
                      <a:pt x="33" y="18"/>
                      <a:pt x="30" y="20"/>
                      <a:pt x="29" y="24"/>
                    </a:cubicBezTo>
                    <a:cubicBezTo>
                      <a:pt x="29" y="24"/>
                      <a:pt x="29" y="25"/>
                      <a:pt x="28" y="25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6" y="25"/>
                      <a:pt x="25" y="24"/>
                      <a:pt x="23" y="24"/>
                    </a:cubicBezTo>
                    <a:cubicBezTo>
                      <a:pt x="22" y="23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6" y="21"/>
                      <a:pt x="14" y="19"/>
                      <a:pt x="13" y="18"/>
                    </a:cubicBezTo>
                    <a:cubicBezTo>
                      <a:pt x="11" y="16"/>
                      <a:pt x="10" y="15"/>
                      <a:pt x="9" y="14"/>
                    </a:cubicBezTo>
                    <a:cubicBezTo>
                      <a:pt x="8" y="13"/>
                      <a:pt x="6" y="12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" y="3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6" y="14"/>
                      <a:pt x="8" y="16"/>
                    </a:cubicBezTo>
                    <a:cubicBezTo>
                      <a:pt x="9" y="16"/>
                      <a:pt x="11" y="19"/>
                      <a:pt x="13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19" y="25"/>
                      <a:pt x="21" y="25"/>
                      <a:pt x="22" y="26"/>
                    </a:cubicBezTo>
                    <a:cubicBezTo>
                      <a:pt x="24" y="26"/>
                      <a:pt x="26" y="27"/>
                      <a:pt x="27" y="27"/>
                    </a:cubicBezTo>
                    <a:cubicBezTo>
                      <a:pt x="28" y="27"/>
                      <a:pt x="29" y="27"/>
                      <a:pt x="29" y="26"/>
                    </a:cubicBezTo>
                    <a:cubicBezTo>
                      <a:pt x="30" y="26"/>
                      <a:pt x="31" y="25"/>
                      <a:pt x="31" y="24"/>
                    </a:cubicBezTo>
                    <a:cubicBezTo>
                      <a:pt x="31" y="22"/>
                      <a:pt x="32" y="21"/>
                      <a:pt x="34" y="20"/>
                    </a:cubicBezTo>
                    <a:cubicBezTo>
                      <a:pt x="34" y="19"/>
                      <a:pt x="35" y="19"/>
                      <a:pt x="36" y="18"/>
                    </a:cubicBezTo>
                    <a:cubicBezTo>
                      <a:pt x="36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6"/>
                      <a:pt x="37" y="16"/>
                    </a:cubicBezTo>
                    <a:cubicBezTo>
                      <a:pt x="37" y="14"/>
                      <a:pt x="37" y="13"/>
                      <a:pt x="36" y="12"/>
                    </a:cubicBezTo>
                    <a:cubicBezTo>
                      <a:pt x="35" y="10"/>
                      <a:pt x="34" y="9"/>
                      <a:pt x="33" y="9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6"/>
                      <a:pt x="24" y="5"/>
                      <a:pt x="22" y="3"/>
                    </a:cubicBezTo>
                    <a:cubicBezTo>
                      <a:pt x="19" y="2"/>
                      <a:pt x="16" y="1"/>
                      <a:pt x="15" y="0"/>
                    </a:cubicBezTo>
                    <a:cubicBezTo>
                      <a:pt x="11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1" name="Freeform 296"/>
              <p:cNvSpPr>
                <a:spLocks/>
              </p:cNvSpPr>
              <p:nvPr/>
            </p:nvSpPr>
            <p:spPr bwMode="auto">
              <a:xfrm>
                <a:off x="2040376" y="5130314"/>
                <a:ext cx="63500" cy="66675"/>
              </a:xfrm>
              <a:custGeom>
                <a:avLst/>
                <a:gdLst>
                  <a:gd name="T0" fmla="*/ 30 w 40"/>
                  <a:gd name="T1" fmla="*/ 1 h 42"/>
                  <a:gd name="T2" fmla="*/ 31 w 40"/>
                  <a:gd name="T3" fmla="*/ 5 h 42"/>
                  <a:gd name="T4" fmla="*/ 32 w 40"/>
                  <a:gd name="T5" fmla="*/ 12 h 42"/>
                  <a:gd name="T6" fmla="*/ 40 w 40"/>
                  <a:gd name="T7" fmla="*/ 21 h 42"/>
                  <a:gd name="T8" fmla="*/ 37 w 40"/>
                  <a:gd name="T9" fmla="*/ 28 h 42"/>
                  <a:gd name="T10" fmla="*/ 20 w 40"/>
                  <a:gd name="T11" fmla="*/ 38 h 42"/>
                  <a:gd name="T12" fmla="*/ 7 w 40"/>
                  <a:gd name="T13" fmla="*/ 35 h 42"/>
                  <a:gd name="T14" fmla="*/ 2 w 40"/>
                  <a:gd name="T15" fmla="*/ 24 h 42"/>
                  <a:gd name="T16" fmla="*/ 20 w 40"/>
                  <a:gd name="T17" fmla="*/ 1 h 42"/>
                  <a:gd name="T18" fmla="*/ 30 w 40"/>
                  <a:gd name="T1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2">
                    <a:moveTo>
                      <a:pt x="30" y="1"/>
                    </a:moveTo>
                    <a:cubicBezTo>
                      <a:pt x="30" y="1"/>
                      <a:pt x="33" y="2"/>
                      <a:pt x="31" y="5"/>
                    </a:cubicBezTo>
                    <a:cubicBezTo>
                      <a:pt x="30" y="7"/>
                      <a:pt x="29" y="10"/>
                      <a:pt x="32" y="12"/>
                    </a:cubicBezTo>
                    <a:cubicBezTo>
                      <a:pt x="34" y="15"/>
                      <a:pt x="40" y="18"/>
                      <a:pt x="40" y="21"/>
                    </a:cubicBezTo>
                    <a:cubicBezTo>
                      <a:pt x="40" y="24"/>
                      <a:pt x="40" y="26"/>
                      <a:pt x="37" y="28"/>
                    </a:cubicBezTo>
                    <a:cubicBezTo>
                      <a:pt x="34" y="31"/>
                      <a:pt x="24" y="34"/>
                      <a:pt x="20" y="38"/>
                    </a:cubicBezTo>
                    <a:cubicBezTo>
                      <a:pt x="17" y="42"/>
                      <a:pt x="10" y="39"/>
                      <a:pt x="7" y="35"/>
                    </a:cubicBezTo>
                    <a:cubicBezTo>
                      <a:pt x="3" y="32"/>
                      <a:pt x="0" y="28"/>
                      <a:pt x="2" y="24"/>
                    </a:cubicBezTo>
                    <a:cubicBezTo>
                      <a:pt x="3" y="20"/>
                      <a:pt x="15" y="2"/>
                      <a:pt x="20" y="1"/>
                    </a:cubicBezTo>
                    <a:cubicBezTo>
                      <a:pt x="26" y="0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2" name="Freeform 297"/>
              <p:cNvSpPr>
                <a:spLocks/>
              </p:cNvSpPr>
              <p:nvPr/>
            </p:nvSpPr>
            <p:spPr bwMode="auto">
              <a:xfrm>
                <a:off x="2059426" y="5170001"/>
                <a:ext cx="84138" cy="71438"/>
              </a:xfrm>
              <a:custGeom>
                <a:avLst/>
                <a:gdLst>
                  <a:gd name="T0" fmla="*/ 26 w 53"/>
                  <a:gd name="T1" fmla="*/ 2 h 44"/>
                  <a:gd name="T2" fmla="*/ 36 w 53"/>
                  <a:gd name="T3" fmla="*/ 1 h 44"/>
                  <a:gd name="T4" fmla="*/ 53 w 53"/>
                  <a:gd name="T5" fmla="*/ 17 h 44"/>
                  <a:gd name="T6" fmla="*/ 49 w 53"/>
                  <a:gd name="T7" fmla="*/ 28 h 44"/>
                  <a:gd name="T8" fmla="*/ 38 w 53"/>
                  <a:gd name="T9" fmla="*/ 33 h 44"/>
                  <a:gd name="T10" fmla="*/ 29 w 53"/>
                  <a:gd name="T11" fmla="*/ 38 h 44"/>
                  <a:gd name="T12" fmla="*/ 15 w 53"/>
                  <a:gd name="T13" fmla="*/ 38 h 44"/>
                  <a:gd name="T14" fmla="*/ 5 w 53"/>
                  <a:gd name="T15" fmla="*/ 17 h 44"/>
                  <a:gd name="T16" fmla="*/ 19 w 53"/>
                  <a:gd name="T17" fmla="*/ 6 h 44"/>
                  <a:gd name="T18" fmla="*/ 26 w 53"/>
                  <a:gd name="T1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4">
                    <a:moveTo>
                      <a:pt x="26" y="2"/>
                    </a:moveTo>
                    <a:cubicBezTo>
                      <a:pt x="26" y="2"/>
                      <a:pt x="34" y="0"/>
                      <a:pt x="36" y="1"/>
                    </a:cubicBezTo>
                    <a:cubicBezTo>
                      <a:pt x="37" y="1"/>
                      <a:pt x="53" y="17"/>
                      <a:pt x="53" y="17"/>
                    </a:cubicBezTo>
                    <a:cubicBezTo>
                      <a:pt x="53" y="17"/>
                      <a:pt x="53" y="24"/>
                      <a:pt x="49" y="28"/>
                    </a:cubicBezTo>
                    <a:cubicBezTo>
                      <a:pt x="46" y="32"/>
                      <a:pt x="42" y="32"/>
                      <a:pt x="38" y="33"/>
                    </a:cubicBezTo>
                    <a:cubicBezTo>
                      <a:pt x="34" y="34"/>
                      <a:pt x="31" y="33"/>
                      <a:pt x="29" y="38"/>
                    </a:cubicBezTo>
                    <a:cubicBezTo>
                      <a:pt x="28" y="42"/>
                      <a:pt x="20" y="44"/>
                      <a:pt x="15" y="38"/>
                    </a:cubicBezTo>
                    <a:cubicBezTo>
                      <a:pt x="9" y="33"/>
                      <a:pt x="0" y="21"/>
                      <a:pt x="5" y="17"/>
                    </a:cubicBezTo>
                    <a:cubicBezTo>
                      <a:pt x="10" y="13"/>
                      <a:pt x="16" y="8"/>
                      <a:pt x="19" y="6"/>
                    </a:cubicBezTo>
                    <a:cubicBezTo>
                      <a:pt x="22" y="5"/>
                      <a:pt x="26" y="2"/>
                      <a:pt x="2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3" name="Freeform 298"/>
              <p:cNvSpPr>
                <a:spLocks/>
              </p:cNvSpPr>
              <p:nvPr/>
            </p:nvSpPr>
            <p:spPr bwMode="auto">
              <a:xfrm>
                <a:off x="2040376" y="5130314"/>
                <a:ext cx="65088" cy="65088"/>
              </a:xfrm>
              <a:custGeom>
                <a:avLst/>
                <a:gdLst>
                  <a:gd name="T0" fmla="*/ 30 w 41"/>
                  <a:gd name="T1" fmla="*/ 1 h 41"/>
                  <a:gd name="T2" fmla="*/ 30 w 41"/>
                  <a:gd name="T3" fmla="*/ 2 h 41"/>
                  <a:gd name="T4" fmla="*/ 30 w 41"/>
                  <a:gd name="T5" fmla="*/ 2 h 41"/>
                  <a:gd name="T6" fmla="*/ 30 w 41"/>
                  <a:gd name="T7" fmla="*/ 3 h 41"/>
                  <a:gd name="T8" fmla="*/ 31 w 41"/>
                  <a:gd name="T9" fmla="*/ 3 h 41"/>
                  <a:gd name="T10" fmla="*/ 30 w 41"/>
                  <a:gd name="T11" fmla="*/ 4 h 41"/>
                  <a:gd name="T12" fmla="*/ 29 w 41"/>
                  <a:gd name="T13" fmla="*/ 9 h 41"/>
                  <a:gd name="T14" fmla="*/ 31 w 41"/>
                  <a:gd name="T15" fmla="*/ 13 h 41"/>
                  <a:gd name="T16" fmla="*/ 36 w 41"/>
                  <a:gd name="T17" fmla="*/ 17 h 41"/>
                  <a:gd name="T18" fmla="*/ 38 w 41"/>
                  <a:gd name="T19" fmla="*/ 19 h 41"/>
                  <a:gd name="T20" fmla="*/ 39 w 41"/>
                  <a:gd name="T21" fmla="*/ 21 h 41"/>
                  <a:gd name="T22" fmla="*/ 39 w 41"/>
                  <a:gd name="T23" fmla="*/ 21 h 41"/>
                  <a:gd name="T24" fmla="*/ 39 w 41"/>
                  <a:gd name="T25" fmla="*/ 21 h 41"/>
                  <a:gd name="T26" fmla="*/ 39 w 41"/>
                  <a:gd name="T27" fmla="*/ 25 h 41"/>
                  <a:gd name="T28" fmla="*/ 36 w 41"/>
                  <a:gd name="T29" fmla="*/ 28 h 41"/>
                  <a:gd name="T30" fmla="*/ 28 w 41"/>
                  <a:gd name="T31" fmla="*/ 32 h 41"/>
                  <a:gd name="T32" fmla="*/ 20 w 41"/>
                  <a:gd name="T33" fmla="*/ 37 h 41"/>
                  <a:gd name="T34" fmla="*/ 16 w 41"/>
                  <a:gd name="T35" fmla="*/ 39 h 41"/>
                  <a:gd name="T36" fmla="*/ 7 w 41"/>
                  <a:gd name="T37" fmla="*/ 35 h 41"/>
                  <a:gd name="T38" fmla="*/ 2 w 41"/>
                  <a:gd name="T39" fmla="*/ 26 h 41"/>
                  <a:gd name="T40" fmla="*/ 3 w 41"/>
                  <a:gd name="T41" fmla="*/ 24 h 41"/>
                  <a:gd name="T42" fmla="*/ 3 w 41"/>
                  <a:gd name="T43" fmla="*/ 24 h 41"/>
                  <a:gd name="T44" fmla="*/ 10 w 41"/>
                  <a:gd name="T45" fmla="*/ 12 h 41"/>
                  <a:gd name="T46" fmla="*/ 16 w 41"/>
                  <a:gd name="T47" fmla="*/ 5 h 41"/>
                  <a:gd name="T48" fmla="*/ 20 w 41"/>
                  <a:gd name="T49" fmla="*/ 2 h 41"/>
                  <a:gd name="T50" fmla="*/ 24 w 41"/>
                  <a:gd name="T51" fmla="*/ 1 h 41"/>
                  <a:gd name="T52" fmla="*/ 28 w 41"/>
                  <a:gd name="T53" fmla="*/ 2 h 41"/>
                  <a:gd name="T54" fmla="*/ 29 w 41"/>
                  <a:gd name="T55" fmla="*/ 2 h 41"/>
                  <a:gd name="T56" fmla="*/ 29 w 41"/>
                  <a:gd name="T57" fmla="*/ 2 h 41"/>
                  <a:gd name="T58" fmla="*/ 29 w 41"/>
                  <a:gd name="T59" fmla="*/ 2 h 41"/>
                  <a:gd name="T60" fmla="*/ 29 w 41"/>
                  <a:gd name="T61" fmla="*/ 2 h 41"/>
                  <a:gd name="T62" fmla="*/ 30 w 41"/>
                  <a:gd name="T63" fmla="*/ 2 h 41"/>
                  <a:gd name="T64" fmla="*/ 30 w 41"/>
                  <a:gd name="T65" fmla="*/ 1 h 41"/>
                  <a:gd name="T66" fmla="*/ 30 w 41"/>
                  <a:gd name="T67" fmla="*/ 0 h 41"/>
                  <a:gd name="T68" fmla="*/ 24 w 41"/>
                  <a:gd name="T69" fmla="*/ 0 h 41"/>
                  <a:gd name="T70" fmla="*/ 20 w 41"/>
                  <a:gd name="T71" fmla="*/ 0 h 41"/>
                  <a:gd name="T72" fmla="*/ 15 w 41"/>
                  <a:gd name="T73" fmla="*/ 3 h 41"/>
                  <a:gd name="T74" fmla="*/ 6 w 41"/>
                  <a:gd name="T75" fmla="*/ 15 h 41"/>
                  <a:gd name="T76" fmla="*/ 1 w 41"/>
                  <a:gd name="T77" fmla="*/ 24 h 41"/>
                  <a:gd name="T78" fmla="*/ 1 w 41"/>
                  <a:gd name="T79" fmla="*/ 24 h 41"/>
                  <a:gd name="T80" fmla="*/ 1 w 41"/>
                  <a:gd name="T81" fmla="*/ 24 h 41"/>
                  <a:gd name="T82" fmla="*/ 0 w 41"/>
                  <a:gd name="T83" fmla="*/ 26 h 41"/>
                  <a:gd name="T84" fmla="*/ 6 w 41"/>
                  <a:gd name="T85" fmla="*/ 36 h 41"/>
                  <a:gd name="T86" fmla="*/ 16 w 41"/>
                  <a:gd name="T87" fmla="*/ 41 h 41"/>
                  <a:gd name="T88" fmla="*/ 21 w 41"/>
                  <a:gd name="T89" fmla="*/ 38 h 41"/>
                  <a:gd name="T90" fmla="*/ 29 w 41"/>
                  <a:gd name="T91" fmla="*/ 33 h 41"/>
                  <a:gd name="T92" fmla="*/ 38 w 41"/>
                  <a:gd name="T93" fmla="*/ 29 h 41"/>
                  <a:gd name="T94" fmla="*/ 41 w 41"/>
                  <a:gd name="T95" fmla="*/ 25 h 41"/>
                  <a:gd name="T96" fmla="*/ 41 w 41"/>
                  <a:gd name="T97" fmla="*/ 21 h 41"/>
                  <a:gd name="T98" fmla="*/ 41 w 41"/>
                  <a:gd name="T99" fmla="*/ 21 h 41"/>
                  <a:gd name="T100" fmla="*/ 41 w 41"/>
                  <a:gd name="T101" fmla="*/ 21 h 41"/>
                  <a:gd name="T102" fmla="*/ 40 w 41"/>
                  <a:gd name="T103" fmla="*/ 18 h 41"/>
                  <a:gd name="T104" fmla="*/ 36 w 41"/>
                  <a:gd name="T105" fmla="*/ 15 h 41"/>
                  <a:gd name="T106" fmla="*/ 33 w 41"/>
                  <a:gd name="T107" fmla="*/ 12 h 41"/>
                  <a:gd name="T108" fmla="*/ 31 w 41"/>
                  <a:gd name="T109" fmla="*/ 9 h 41"/>
                  <a:gd name="T110" fmla="*/ 32 w 41"/>
                  <a:gd name="T111" fmla="*/ 5 h 41"/>
                  <a:gd name="T112" fmla="*/ 33 w 41"/>
                  <a:gd name="T113" fmla="*/ 3 h 41"/>
                  <a:gd name="T114" fmla="*/ 31 w 41"/>
                  <a:gd name="T115" fmla="*/ 1 h 41"/>
                  <a:gd name="T116" fmla="*/ 30 w 41"/>
                  <a:gd name="T117" fmla="*/ 0 h 41"/>
                  <a:gd name="T118" fmla="*/ 30 w 41"/>
                  <a:gd name="T119" fmla="*/ 1 h 41"/>
                  <a:gd name="T120" fmla="*/ 30 w 41"/>
                  <a:gd name="T121" fmla="*/ 0 h 41"/>
                  <a:gd name="T122" fmla="*/ 30 w 41"/>
                  <a:gd name="T1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41">
                    <a:moveTo>
                      <a:pt x="30" y="1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1" y="4"/>
                      <a:pt x="30" y="4"/>
                    </a:cubicBezTo>
                    <a:cubicBezTo>
                      <a:pt x="30" y="6"/>
                      <a:pt x="29" y="7"/>
                      <a:pt x="29" y="9"/>
                    </a:cubicBezTo>
                    <a:cubicBezTo>
                      <a:pt x="29" y="10"/>
                      <a:pt x="30" y="12"/>
                      <a:pt x="31" y="13"/>
                    </a:cubicBezTo>
                    <a:cubicBezTo>
                      <a:pt x="32" y="15"/>
                      <a:pt x="35" y="16"/>
                      <a:pt x="36" y="17"/>
                    </a:cubicBezTo>
                    <a:cubicBezTo>
                      <a:pt x="37" y="18"/>
                      <a:pt x="38" y="19"/>
                      <a:pt x="38" y="19"/>
                    </a:cubicBezTo>
                    <a:cubicBezTo>
                      <a:pt x="39" y="20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4"/>
                      <a:pt x="39" y="25"/>
                    </a:cubicBezTo>
                    <a:cubicBezTo>
                      <a:pt x="38" y="26"/>
                      <a:pt x="38" y="27"/>
                      <a:pt x="36" y="28"/>
                    </a:cubicBezTo>
                    <a:cubicBezTo>
                      <a:pt x="35" y="29"/>
                      <a:pt x="32" y="30"/>
                      <a:pt x="28" y="32"/>
                    </a:cubicBezTo>
                    <a:cubicBezTo>
                      <a:pt x="25" y="33"/>
                      <a:pt x="21" y="35"/>
                      <a:pt x="20" y="37"/>
                    </a:cubicBezTo>
                    <a:cubicBezTo>
                      <a:pt x="19" y="38"/>
                      <a:pt x="18" y="39"/>
                      <a:pt x="16" y="39"/>
                    </a:cubicBezTo>
                    <a:cubicBezTo>
                      <a:pt x="13" y="39"/>
                      <a:pt x="9" y="37"/>
                      <a:pt x="7" y="35"/>
                    </a:cubicBezTo>
                    <a:cubicBezTo>
                      <a:pt x="5" y="32"/>
                      <a:pt x="2" y="29"/>
                      <a:pt x="2" y="26"/>
                    </a:cubicBezTo>
                    <a:cubicBezTo>
                      <a:pt x="2" y="26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3"/>
                      <a:pt x="7" y="17"/>
                      <a:pt x="10" y="12"/>
                    </a:cubicBezTo>
                    <a:cubicBezTo>
                      <a:pt x="12" y="9"/>
                      <a:pt x="14" y="7"/>
                      <a:pt x="16" y="5"/>
                    </a:cubicBezTo>
                    <a:cubicBezTo>
                      <a:pt x="18" y="3"/>
                      <a:pt x="20" y="2"/>
                      <a:pt x="20" y="2"/>
                    </a:cubicBezTo>
                    <a:cubicBezTo>
                      <a:pt x="22" y="2"/>
                      <a:pt x="23" y="1"/>
                      <a:pt x="24" y="1"/>
                    </a:cubicBezTo>
                    <a:cubicBezTo>
                      <a:pt x="26" y="1"/>
                      <a:pt x="27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8" y="0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  <a:cubicBezTo>
                      <a:pt x="18" y="0"/>
                      <a:pt x="17" y="1"/>
                      <a:pt x="15" y="3"/>
                    </a:cubicBezTo>
                    <a:cubicBezTo>
                      <a:pt x="12" y="6"/>
                      <a:pt x="9" y="11"/>
                      <a:pt x="6" y="15"/>
                    </a:cubicBezTo>
                    <a:cubicBezTo>
                      <a:pt x="4" y="18"/>
                      <a:pt x="2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30"/>
                      <a:pt x="3" y="33"/>
                      <a:pt x="6" y="36"/>
                    </a:cubicBezTo>
                    <a:cubicBezTo>
                      <a:pt x="8" y="38"/>
                      <a:pt x="12" y="41"/>
                      <a:pt x="16" y="41"/>
                    </a:cubicBezTo>
                    <a:cubicBezTo>
                      <a:pt x="18" y="41"/>
                      <a:pt x="20" y="40"/>
                      <a:pt x="21" y="38"/>
                    </a:cubicBezTo>
                    <a:cubicBezTo>
                      <a:pt x="22" y="37"/>
                      <a:pt x="26" y="35"/>
                      <a:pt x="29" y="33"/>
                    </a:cubicBezTo>
                    <a:cubicBezTo>
                      <a:pt x="33" y="32"/>
                      <a:pt x="36" y="31"/>
                      <a:pt x="38" y="29"/>
                    </a:cubicBezTo>
                    <a:cubicBezTo>
                      <a:pt x="39" y="28"/>
                      <a:pt x="40" y="27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39" y="17"/>
                      <a:pt x="38" y="16"/>
                      <a:pt x="36" y="15"/>
                    </a:cubicBezTo>
                    <a:cubicBezTo>
                      <a:pt x="35" y="14"/>
                      <a:pt x="33" y="13"/>
                      <a:pt x="33" y="12"/>
                    </a:cubicBezTo>
                    <a:cubicBezTo>
                      <a:pt x="31" y="10"/>
                      <a:pt x="31" y="9"/>
                      <a:pt x="31" y="9"/>
                    </a:cubicBezTo>
                    <a:cubicBezTo>
                      <a:pt x="31" y="8"/>
                      <a:pt x="31" y="7"/>
                      <a:pt x="32" y="5"/>
                    </a:cubicBezTo>
                    <a:cubicBezTo>
                      <a:pt x="32" y="5"/>
                      <a:pt x="33" y="4"/>
                      <a:pt x="33" y="3"/>
                    </a:cubicBezTo>
                    <a:cubicBezTo>
                      <a:pt x="33" y="2"/>
                      <a:pt x="32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4" name="Freeform 299"/>
              <p:cNvSpPr>
                <a:spLocks/>
              </p:cNvSpPr>
              <p:nvPr/>
            </p:nvSpPr>
            <p:spPr bwMode="auto">
              <a:xfrm>
                <a:off x="2064188" y="5170001"/>
                <a:ext cx="80963" cy="69850"/>
              </a:xfrm>
              <a:custGeom>
                <a:avLst/>
                <a:gdLst>
                  <a:gd name="T0" fmla="*/ 23 w 51"/>
                  <a:gd name="T1" fmla="*/ 2 h 43"/>
                  <a:gd name="T2" fmla="*/ 24 w 51"/>
                  <a:gd name="T3" fmla="*/ 3 h 43"/>
                  <a:gd name="T4" fmla="*/ 27 w 51"/>
                  <a:gd name="T5" fmla="*/ 2 h 43"/>
                  <a:gd name="T6" fmla="*/ 32 w 51"/>
                  <a:gd name="T7" fmla="*/ 2 h 43"/>
                  <a:gd name="T8" fmla="*/ 32 w 51"/>
                  <a:gd name="T9" fmla="*/ 2 h 43"/>
                  <a:gd name="T10" fmla="*/ 33 w 51"/>
                  <a:gd name="T11" fmla="*/ 1 h 43"/>
                  <a:gd name="T12" fmla="*/ 32 w 51"/>
                  <a:gd name="T13" fmla="*/ 2 h 43"/>
                  <a:gd name="T14" fmla="*/ 32 w 51"/>
                  <a:gd name="T15" fmla="*/ 2 h 43"/>
                  <a:gd name="T16" fmla="*/ 33 w 51"/>
                  <a:gd name="T17" fmla="*/ 1 h 43"/>
                  <a:gd name="T18" fmla="*/ 32 w 51"/>
                  <a:gd name="T19" fmla="*/ 2 h 43"/>
                  <a:gd name="T20" fmla="*/ 34 w 51"/>
                  <a:gd name="T21" fmla="*/ 2 h 43"/>
                  <a:gd name="T22" fmla="*/ 43 w 51"/>
                  <a:gd name="T23" fmla="*/ 11 h 43"/>
                  <a:gd name="T24" fmla="*/ 49 w 51"/>
                  <a:gd name="T25" fmla="*/ 18 h 43"/>
                  <a:gd name="T26" fmla="*/ 50 w 51"/>
                  <a:gd name="T27" fmla="*/ 17 h 43"/>
                  <a:gd name="T28" fmla="*/ 49 w 51"/>
                  <a:gd name="T29" fmla="*/ 17 h 43"/>
                  <a:gd name="T30" fmla="*/ 49 w 51"/>
                  <a:gd name="T31" fmla="*/ 17 h 43"/>
                  <a:gd name="T32" fmla="*/ 48 w 51"/>
                  <a:gd name="T33" fmla="*/ 22 h 43"/>
                  <a:gd name="T34" fmla="*/ 46 w 51"/>
                  <a:gd name="T35" fmla="*/ 27 h 43"/>
                  <a:gd name="T36" fmla="*/ 35 w 51"/>
                  <a:gd name="T37" fmla="*/ 32 h 43"/>
                  <a:gd name="T38" fmla="*/ 29 w 51"/>
                  <a:gd name="T39" fmla="*/ 33 h 43"/>
                  <a:gd name="T40" fmla="*/ 25 w 51"/>
                  <a:gd name="T41" fmla="*/ 37 h 43"/>
                  <a:gd name="T42" fmla="*/ 19 w 51"/>
                  <a:gd name="T43" fmla="*/ 41 h 43"/>
                  <a:gd name="T44" fmla="*/ 12 w 51"/>
                  <a:gd name="T45" fmla="*/ 38 h 43"/>
                  <a:gd name="T46" fmla="*/ 6 w 51"/>
                  <a:gd name="T47" fmla="*/ 29 h 43"/>
                  <a:gd name="T48" fmla="*/ 2 w 51"/>
                  <a:gd name="T49" fmla="*/ 20 h 43"/>
                  <a:gd name="T50" fmla="*/ 3 w 51"/>
                  <a:gd name="T51" fmla="*/ 18 h 43"/>
                  <a:gd name="T52" fmla="*/ 17 w 51"/>
                  <a:gd name="T53" fmla="*/ 7 h 43"/>
                  <a:gd name="T54" fmla="*/ 24 w 51"/>
                  <a:gd name="T55" fmla="*/ 3 h 43"/>
                  <a:gd name="T56" fmla="*/ 23 w 51"/>
                  <a:gd name="T57" fmla="*/ 2 h 43"/>
                  <a:gd name="T58" fmla="*/ 24 w 51"/>
                  <a:gd name="T59" fmla="*/ 3 h 43"/>
                  <a:gd name="T60" fmla="*/ 23 w 51"/>
                  <a:gd name="T61" fmla="*/ 2 h 43"/>
                  <a:gd name="T62" fmla="*/ 23 w 51"/>
                  <a:gd name="T63" fmla="*/ 1 h 43"/>
                  <a:gd name="T64" fmla="*/ 15 w 51"/>
                  <a:gd name="T65" fmla="*/ 5 h 43"/>
                  <a:gd name="T66" fmla="*/ 2 w 51"/>
                  <a:gd name="T67" fmla="*/ 16 h 43"/>
                  <a:gd name="T68" fmla="*/ 0 w 51"/>
                  <a:gd name="T69" fmla="*/ 20 h 43"/>
                  <a:gd name="T70" fmla="*/ 4 w 51"/>
                  <a:gd name="T71" fmla="*/ 30 h 43"/>
                  <a:gd name="T72" fmla="*/ 11 w 51"/>
                  <a:gd name="T73" fmla="*/ 39 h 43"/>
                  <a:gd name="T74" fmla="*/ 19 w 51"/>
                  <a:gd name="T75" fmla="*/ 43 h 43"/>
                  <a:gd name="T76" fmla="*/ 27 w 51"/>
                  <a:gd name="T77" fmla="*/ 38 h 43"/>
                  <a:gd name="T78" fmla="*/ 30 w 51"/>
                  <a:gd name="T79" fmla="*/ 35 h 43"/>
                  <a:gd name="T80" fmla="*/ 35 w 51"/>
                  <a:gd name="T81" fmla="*/ 34 h 43"/>
                  <a:gd name="T82" fmla="*/ 47 w 51"/>
                  <a:gd name="T83" fmla="*/ 29 h 43"/>
                  <a:gd name="T84" fmla="*/ 50 w 51"/>
                  <a:gd name="T85" fmla="*/ 22 h 43"/>
                  <a:gd name="T86" fmla="*/ 51 w 51"/>
                  <a:gd name="T87" fmla="*/ 17 h 43"/>
                  <a:gd name="T88" fmla="*/ 51 w 51"/>
                  <a:gd name="T89" fmla="*/ 17 h 43"/>
                  <a:gd name="T90" fmla="*/ 51 w 51"/>
                  <a:gd name="T91" fmla="*/ 16 h 43"/>
                  <a:gd name="T92" fmla="*/ 51 w 51"/>
                  <a:gd name="T93" fmla="*/ 16 h 43"/>
                  <a:gd name="T94" fmla="*/ 43 w 51"/>
                  <a:gd name="T95" fmla="*/ 8 h 43"/>
                  <a:gd name="T96" fmla="*/ 37 w 51"/>
                  <a:gd name="T97" fmla="*/ 3 h 43"/>
                  <a:gd name="T98" fmla="*/ 35 w 51"/>
                  <a:gd name="T99" fmla="*/ 1 h 43"/>
                  <a:gd name="T100" fmla="*/ 34 w 51"/>
                  <a:gd name="T101" fmla="*/ 0 h 43"/>
                  <a:gd name="T102" fmla="*/ 33 w 51"/>
                  <a:gd name="T103" fmla="*/ 0 h 43"/>
                  <a:gd name="T104" fmla="*/ 32 w 51"/>
                  <a:gd name="T105" fmla="*/ 0 h 43"/>
                  <a:gd name="T106" fmla="*/ 23 w 51"/>
                  <a:gd name="T107" fmla="*/ 1 h 43"/>
                  <a:gd name="T108" fmla="*/ 23 w 51"/>
                  <a:gd name="T109" fmla="*/ 1 h 43"/>
                  <a:gd name="T110" fmla="*/ 23 w 51"/>
                  <a:gd name="T111" fmla="*/ 1 h 43"/>
                  <a:gd name="T112" fmla="*/ 23 w 51"/>
                  <a:gd name="T11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" h="43">
                    <a:moveTo>
                      <a:pt x="23" y="2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5" y="3"/>
                      <a:pt x="27" y="2"/>
                    </a:cubicBezTo>
                    <a:cubicBezTo>
                      <a:pt x="29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3" y="2"/>
                      <a:pt x="34" y="2"/>
                    </a:cubicBezTo>
                    <a:cubicBezTo>
                      <a:pt x="36" y="4"/>
                      <a:pt x="40" y="8"/>
                      <a:pt x="43" y="11"/>
                    </a:cubicBezTo>
                    <a:cubicBezTo>
                      <a:pt x="46" y="15"/>
                      <a:pt x="49" y="18"/>
                      <a:pt x="49" y="1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8"/>
                      <a:pt x="49" y="19"/>
                      <a:pt x="48" y="22"/>
                    </a:cubicBezTo>
                    <a:cubicBezTo>
                      <a:pt x="48" y="24"/>
                      <a:pt x="47" y="26"/>
                      <a:pt x="46" y="27"/>
                    </a:cubicBezTo>
                    <a:cubicBezTo>
                      <a:pt x="42" y="31"/>
                      <a:pt x="39" y="31"/>
                      <a:pt x="35" y="32"/>
                    </a:cubicBezTo>
                    <a:cubicBezTo>
                      <a:pt x="33" y="32"/>
                      <a:pt x="31" y="32"/>
                      <a:pt x="29" y="33"/>
                    </a:cubicBezTo>
                    <a:cubicBezTo>
                      <a:pt x="28" y="34"/>
                      <a:pt x="26" y="35"/>
                      <a:pt x="25" y="37"/>
                    </a:cubicBezTo>
                    <a:cubicBezTo>
                      <a:pt x="25" y="39"/>
                      <a:pt x="22" y="41"/>
                      <a:pt x="19" y="41"/>
                    </a:cubicBezTo>
                    <a:cubicBezTo>
                      <a:pt x="17" y="41"/>
                      <a:pt x="14" y="40"/>
                      <a:pt x="12" y="38"/>
                    </a:cubicBezTo>
                    <a:cubicBezTo>
                      <a:pt x="10" y="35"/>
                      <a:pt x="8" y="32"/>
                      <a:pt x="6" y="29"/>
                    </a:cubicBezTo>
                    <a:cubicBezTo>
                      <a:pt x="3" y="26"/>
                      <a:pt x="2" y="22"/>
                      <a:pt x="2" y="20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8" y="14"/>
                      <a:pt x="14" y="9"/>
                      <a:pt x="17" y="7"/>
                    </a:cubicBezTo>
                    <a:cubicBezTo>
                      <a:pt x="19" y="6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18" y="4"/>
                      <a:pt x="15" y="5"/>
                    </a:cubicBezTo>
                    <a:cubicBezTo>
                      <a:pt x="13" y="7"/>
                      <a:pt x="7" y="12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3"/>
                      <a:pt x="2" y="27"/>
                      <a:pt x="4" y="30"/>
                    </a:cubicBezTo>
                    <a:cubicBezTo>
                      <a:pt x="6" y="34"/>
                      <a:pt x="9" y="37"/>
                      <a:pt x="11" y="39"/>
                    </a:cubicBezTo>
                    <a:cubicBezTo>
                      <a:pt x="13" y="42"/>
                      <a:pt x="17" y="43"/>
                      <a:pt x="19" y="43"/>
                    </a:cubicBezTo>
                    <a:cubicBezTo>
                      <a:pt x="23" y="43"/>
                      <a:pt x="26" y="41"/>
                      <a:pt x="27" y="38"/>
                    </a:cubicBezTo>
                    <a:cubicBezTo>
                      <a:pt x="28" y="36"/>
                      <a:pt x="29" y="35"/>
                      <a:pt x="30" y="35"/>
                    </a:cubicBezTo>
                    <a:cubicBezTo>
                      <a:pt x="31" y="35"/>
                      <a:pt x="33" y="34"/>
                      <a:pt x="35" y="34"/>
                    </a:cubicBezTo>
                    <a:cubicBezTo>
                      <a:pt x="39" y="33"/>
                      <a:pt x="43" y="33"/>
                      <a:pt x="47" y="29"/>
                    </a:cubicBezTo>
                    <a:cubicBezTo>
                      <a:pt x="49" y="27"/>
                      <a:pt x="50" y="24"/>
                      <a:pt x="50" y="22"/>
                    </a:cubicBezTo>
                    <a:cubicBezTo>
                      <a:pt x="51" y="20"/>
                      <a:pt x="51" y="18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47" y="12"/>
                      <a:pt x="43" y="8"/>
                    </a:cubicBezTo>
                    <a:cubicBezTo>
                      <a:pt x="41" y="6"/>
                      <a:pt x="39" y="4"/>
                      <a:pt x="37" y="3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29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5" name="Freeform 300"/>
              <p:cNvSpPr>
                <a:spLocks/>
              </p:cNvSpPr>
              <p:nvPr/>
            </p:nvSpPr>
            <p:spPr bwMode="auto">
              <a:xfrm>
                <a:off x="1991163" y="5087451"/>
                <a:ext cx="61913" cy="26988"/>
              </a:xfrm>
              <a:custGeom>
                <a:avLst/>
                <a:gdLst>
                  <a:gd name="T0" fmla="*/ 1 w 39"/>
                  <a:gd name="T1" fmla="*/ 4 h 17"/>
                  <a:gd name="T2" fmla="*/ 1 w 39"/>
                  <a:gd name="T3" fmla="*/ 10 h 17"/>
                  <a:gd name="T4" fmla="*/ 6 w 39"/>
                  <a:gd name="T5" fmla="*/ 14 h 17"/>
                  <a:gd name="T6" fmla="*/ 14 w 39"/>
                  <a:gd name="T7" fmla="*/ 15 h 17"/>
                  <a:gd name="T8" fmla="*/ 20 w 39"/>
                  <a:gd name="T9" fmla="*/ 13 h 17"/>
                  <a:gd name="T10" fmla="*/ 28 w 39"/>
                  <a:gd name="T11" fmla="*/ 10 h 17"/>
                  <a:gd name="T12" fmla="*/ 34 w 39"/>
                  <a:gd name="T13" fmla="*/ 7 h 17"/>
                  <a:gd name="T14" fmla="*/ 39 w 39"/>
                  <a:gd name="T15" fmla="*/ 4 h 17"/>
                  <a:gd name="T16" fmla="*/ 23 w 39"/>
                  <a:gd name="T17" fmla="*/ 8 h 17"/>
                  <a:gd name="T18" fmla="*/ 16 w 39"/>
                  <a:gd name="T19" fmla="*/ 9 h 17"/>
                  <a:gd name="T20" fmla="*/ 9 w 39"/>
                  <a:gd name="T21" fmla="*/ 11 h 17"/>
                  <a:gd name="T22" fmla="*/ 5 w 39"/>
                  <a:gd name="T23" fmla="*/ 10 h 17"/>
                  <a:gd name="T24" fmla="*/ 5 w 39"/>
                  <a:gd name="T25" fmla="*/ 6 h 17"/>
                  <a:gd name="T26" fmla="*/ 7 w 39"/>
                  <a:gd name="T27" fmla="*/ 5 h 17"/>
                  <a:gd name="T28" fmla="*/ 10 w 39"/>
                  <a:gd name="T29" fmla="*/ 3 h 17"/>
                  <a:gd name="T30" fmla="*/ 15 w 39"/>
                  <a:gd name="T31" fmla="*/ 0 h 17"/>
                  <a:gd name="T32" fmla="*/ 6 w 39"/>
                  <a:gd name="T33" fmla="*/ 5 h 17"/>
                  <a:gd name="T34" fmla="*/ 3 w 39"/>
                  <a:gd name="T35" fmla="*/ 5 h 17"/>
                  <a:gd name="T36" fmla="*/ 1 w 39"/>
                  <a:gd name="T3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7">
                    <a:moveTo>
                      <a:pt x="1" y="4"/>
                    </a:moveTo>
                    <a:cubicBezTo>
                      <a:pt x="1" y="6"/>
                      <a:pt x="0" y="8"/>
                      <a:pt x="1" y="10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6"/>
                      <a:pt x="11" y="17"/>
                      <a:pt x="14" y="15"/>
                    </a:cubicBezTo>
                    <a:cubicBezTo>
                      <a:pt x="16" y="14"/>
                      <a:pt x="18" y="14"/>
                      <a:pt x="20" y="13"/>
                    </a:cubicBezTo>
                    <a:cubicBezTo>
                      <a:pt x="23" y="12"/>
                      <a:pt x="25" y="12"/>
                      <a:pt x="28" y="10"/>
                    </a:cubicBezTo>
                    <a:cubicBezTo>
                      <a:pt x="30" y="9"/>
                      <a:pt x="32" y="8"/>
                      <a:pt x="34" y="7"/>
                    </a:cubicBezTo>
                    <a:cubicBezTo>
                      <a:pt x="35" y="6"/>
                      <a:pt x="38" y="5"/>
                      <a:pt x="39" y="4"/>
                    </a:cubicBezTo>
                    <a:cubicBezTo>
                      <a:pt x="34" y="6"/>
                      <a:pt x="28" y="7"/>
                      <a:pt x="23" y="8"/>
                    </a:cubicBezTo>
                    <a:cubicBezTo>
                      <a:pt x="20" y="9"/>
                      <a:pt x="18" y="9"/>
                      <a:pt x="16" y="9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7" y="11"/>
                      <a:pt x="6" y="11"/>
                      <a:pt x="5" y="10"/>
                    </a:cubicBezTo>
                    <a:cubicBezTo>
                      <a:pt x="4" y="9"/>
                      <a:pt x="4" y="7"/>
                      <a:pt x="5" y="6"/>
                    </a:cubicBezTo>
                    <a:cubicBezTo>
                      <a:pt x="5" y="6"/>
                      <a:pt x="7" y="5"/>
                      <a:pt x="7" y="5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2" y="2"/>
                      <a:pt x="13" y="1"/>
                      <a:pt x="15" y="0"/>
                    </a:cubicBezTo>
                    <a:cubicBezTo>
                      <a:pt x="12" y="2"/>
                      <a:pt x="9" y="3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6" name="Freeform 301"/>
              <p:cNvSpPr>
                <a:spLocks/>
              </p:cNvSpPr>
              <p:nvPr/>
            </p:nvSpPr>
            <p:spPr bwMode="auto">
              <a:xfrm>
                <a:off x="2041963" y="5054114"/>
                <a:ext cx="60325" cy="26988"/>
              </a:xfrm>
              <a:custGeom>
                <a:avLst/>
                <a:gdLst>
                  <a:gd name="T0" fmla="*/ 37 w 38"/>
                  <a:gd name="T1" fmla="*/ 17 h 17"/>
                  <a:gd name="T2" fmla="*/ 34 w 38"/>
                  <a:gd name="T3" fmla="*/ 10 h 17"/>
                  <a:gd name="T4" fmla="*/ 32 w 38"/>
                  <a:gd name="T5" fmla="*/ 6 h 17"/>
                  <a:gd name="T6" fmla="*/ 23 w 38"/>
                  <a:gd name="T7" fmla="*/ 6 h 17"/>
                  <a:gd name="T8" fmla="*/ 13 w 38"/>
                  <a:gd name="T9" fmla="*/ 4 h 17"/>
                  <a:gd name="T10" fmla="*/ 9 w 38"/>
                  <a:gd name="T11" fmla="*/ 3 h 17"/>
                  <a:gd name="T12" fmla="*/ 6 w 38"/>
                  <a:gd name="T13" fmla="*/ 1 h 17"/>
                  <a:gd name="T14" fmla="*/ 0 w 38"/>
                  <a:gd name="T15" fmla="*/ 3 h 17"/>
                  <a:gd name="T16" fmla="*/ 4 w 38"/>
                  <a:gd name="T17" fmla="*/ 3 h 17"/>
                  <a:gd name="T18" fmla="*/ 9 w 38"/>
                  <a:gd name="T19" fmla="*/ 5 h 17"/>
                  <a:gd name="T20" fmla="*/ 21 w 38"/>
                  <a:gd name="T21" fmla="*/ 9 h 17"/>
                  <a:gd name="T22" fmla="*/ 30 w 38"/>
                  <a:gd name="T23" fmla="*/ 10 h 17"/>
                  <a:gd name="T24" fmla="*/ 36 w 38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17"/>
                    </a:moveTo>
                    <a:cubicBezTo>
                      <a:pt x="38" y="15"/>
                      <a:pt x="35" y="12"/>
                      <a:pt x="34" y="10"/>
                    </a:cubicBezTo>
                    <a:cubicBezTo>
                      <a:pt x="33" y="9"/>
                      <a:pt x="33" y="7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19" y="6"/>
                      <a:pt x="16" y="5"/>
                      <a:pt x="13" y="4"/>
                    </a:cubicBezTo>
                    <a:cubicBezTo>
                      <a:pt x="12" y="3"/>
                      <a:pt x="10" y="3"/>
                      <a:pt x="9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4"/>
                      <a:pt x="8" y="4"/>
                      <a:pt x="9" y="5"/>
                    </a:cubicBezTo>
                    <a:cubicBezTo>
                      <a:pt x="13" y="7"/>
                      <a:pt x="17" y="9"/>
                      <a:pt x="21" y="9"/>
                    </a:cubicBezTo>
                    <a:cubicBezTo>
                      <a:pt x="24" y="10"/>
                      <a:pt x="28" y="9"/>
                      <a:pt x="30" y="10"/>
                    </a:cubicBezTo>
                    <a:cubicBezTo>
                      <a:pt x="33" y="11"/>
                      <a:pt x="35" y="14"/>
                      <a:pt x="36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7" name="Freeform 302"/>
              <p:cNvSpPr>
                <a:spLocks/>
              </p:cNvSpPr>
              <p:nvPr/>
            </p:nvSpPr>
            <p:spPr bwMode="auto">
              <a:xfrm>
                <a:off x="1975288" y="5147776"/>
                <a:ext cx="66675" cy="44450"/>
              </a:xfrm>
              <a:custGeom>
                <a:avLst/>
                <a:gdLst>
                  <a:gd name="T0" fmla="*/ 42 w 42"/>
                  <a:gd name="T1" fmla="*/ 8 h 28"/>
                  <a:gd name="T2" fmla="*/ 39 w 42"/>
                  <a:gd name="T3" fmla="*/ 16 h 28"/>
                  <a:gd name="T4" fmla="*/ 36 w 42"/>
                  <a:gd name="T5" fmla="*/ 22 h 28"/>
                  <a:gd name="T6" fmla="*/ 30 w 42"/>
                  <a:gd name="T7" fmla="*/ 26 h 28"/>
                  <a:gd name="T8" fmla="*/ 21 w 42"/>
                  <a:gd name="T9" fmla="*/ 28 h 28"/>
                  <a:gd name="T10" fmla="*/ 18 w 42"/>
                  <a:gd name="T11" fmla="*/ 28 h 28"/>
                  <a:gd name="T12" fmla="*/ 14 w 42"/>
                  <a:gd name="T13" fmla="*/ 28 h 28"/>
                  <a:gd name="T14" fmla="*/ 2 w 42"/>
                  <a:gd name="T15" fmla="*/ 19 h 28"/>
                  <a:gd name="T16" fmla="*/ 0 w 42"/>
                  <a:gd name="T17" fmla="*/ 13 h 28"/>
                  <a:gd name="T18" fmla="*/ 3 w 42"/>
                  <a:gd name="T19" fmla="*/ 2 h 28"/>
                  <a:gd name="T20" fmla="*/ 5 w 42"/>
                  <a:gd name="T21" fmla="*/ 0 h 28"/>
                  <a:gd name="T22" fmla="*/ 8 w 42"/>
                  <a:gd name="T23" fmla="*/ 14 h 28"/>
                  <a:gd name="T24" fmla="*/ 24 w 42"/>
                  <a:gd name="T25" fmla="*/ 16 h 28"/>
                  <a:gd name="T26" fmla="*/ 34 w 42"/>
                  <a:gd name="T27" fmla="*/ 14 h 28"/>
                  <a:gd name="T28" fmla="*/ 39 w 42"/>
                  <a:gd name="T2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8">
                    <a:moveTo>
                      <a:pt x="42" y="8"/>
                    </a:moveTo>
                    <a:cubicBezTo>
                      <a:pt x="41" y="11"/>
                      <a:pt x="40" y="13"/>
                      <a:pt x="39" y="16"/>
                    </a:cubicBezTo>
                    <a:cubicBezTo>
                      <a:pt x="38" y="18"/>
                      <a:pt x="37" y="20"/>
                      <a:pt x="36" y="22"/>
                    </a:cubicBezTo>
                    <a:cubicBezTo>
                      <a:pt x="34" y="24"/>
                      <a:pt x="33" y="25"/>
                      <a:pt x="30" y="26"/>
                    </a:cubicBezTo>
                    <a:cubicBezTo>
                      <a:pt x="27" y="27"/>
                      <a:pt x="24" y="27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7" y="28"/>
                      <a:pt x="16" y="28"/>
                      <a:pt x="14" y="28"/>
                    </a:cubicBezTo>
                    <a:cubicBezTo>
                      <a:pt x="10" y="28"/>
                      <a:pt x="5" y="22"/>
                      <a:pt x="2" y="19"/>
                    </a:cubicBezTo>
                    <a:cubicBezTo>
                      <a:pt x="0" y="18"/>
                      <a:pt x="0" y="15"/>
                      <a:pt x="0" y="13"/>
                    </a:cubicBezTo>
                    <a:cubicBezTo>
                      <a:pt x="1" y="9"/>
                      <a:pt x="2" y="5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4"/>
                      <a:pt x="6" y="10"/>
                      <a:pt x="8" y="14"/>
                    </a:cubicBezTo>
                    <a:cubicBezTo>
                      <a:pt x="12" y="20"/>
                      <a:pt x="19" y="17"/>
                      <a:pt x="24" y="16"/>
                    </a:cubicBezTo>
                    <a:cubicBezTo>
                      <a:pt x="28" y="16"/>
                      <a:pt x="32" y="17"/>
                      <a:pt x="34" y="14"/>
                    </a:cubicBezTo>
                    <a:cubicBezTo>
                      <a:pt x="35" y="13"/>
                      <a:pt x="38" y="6"/>
                      <a:pt x="39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8" name="Freeform 303"/>
              <p:cNvSpPr>
                <a:spLocks/>
              </p:cNvSpPr>
              <p:nvPr/>
            </p:nvSpPr>
            <p:spPr bwMode="auto">
              <a:xfrm>
                <a:off x="2067363" y="5117614"/>
                <a:ext cx="46038" cy="11113"/>
              </a:xfrm>
              <a:custGeom>
                <a:avLst/>
                <a:gdLst>
                  <a:gd name="T0" fmla="*/ 29 w 29"/>
                  <a:gd name="T1" fmla="*/ 0 h 7"/>
                  <a:gd name="T2" fmla="*/ 23 w 29"/>
                  <a:gd name="T3" fmla="*/ 3 h 7"/>
                  <a:gd name="T4" fmla="*/ 19 w 29"/>
                  <a:gd name="T5" fmla="*/ 4 h 7"/>
                  <a:gd name="T6" fmla="*/ 15 w 29"/>
                  <a:gd name="T7" fmla="*/ 4 h 7"/>
                  <a:gd name="T8" fmla="*/ 7 w 29"/>
                  <a:gd name="T9" fmla="*/ 5 h 7"/>
                  <a:gd name="T10" fmla="*/ 0 w 29"/>
                  <a:gd name="T11" fmla="*/ 7 h 7"/>
                  <a:gd name="T12" fmla="*/ 7 w 29"/>
                  <a:gd name="T13" fmla="*/ 2 h 7"/>
                  <a:gd name="T14" fmla="*/ 16 w 29"/>
                  <a:gd name="T15" fmla="*/ 1 h 7"/>
                  <a:gd name="T16" fmla="*/ 19 w 29"/>
                  <a:gd name="T17" fmla="*/ 1 h 7"/>
                  <a:gd name="T18" fmla="*/ 24 w 29"/>
                  <a:gd name="T19" fmla="*/ 1 h 7"/>
                  <a:gd name="T20" fmla="*/ 27 w 2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7">
                    <a:moveTo>
                      <a:pt x="29" y="0"/>
                    </a:moveTo>
                    <a:cubicBezTo>
                      <a:pt x="29" y="2"/>
                      <a:pt x="25" y="3"/>
                      <a:pt x="23" y="3"/>
                    </a:cubicBezTo>
                    <a:cubicBezTo>
                      <a:pt x="22" y="3"/>
                      <a:pt x="21" y="4"/>
                      <a:pt x="19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2" y="4"/>
                      <a:pt x="9" y="4"/>
                      <a:pt x="7" y="5"/>
                    </a:cubicBezTo>
                    <a:cubicBezTo>
                      <a:pt x="5" y="5"/>
                      <a:pt x="1" y="6"/>
                      <a:pt x="0" y="7"/>
                    </a:cubicBezTo>
                    <a:cubicBezTo>
                      <a:pt x="2" y="5"/>
                      <a:pt x="5" y="3"/>
                      <a:pt x="7" y="2"/>
                    </a:cubicBezTo>
                    <a:cubicBezTo>
                      <a:pt x="10" y="0"/>
                      <a:pt x="13" y="0"/>
                      <a:pt x="16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1" y="0"/>
                      <a:pt x="22" y="1"/>
                      <a:pt x="24" y="1"/>
                    </a:cubicBezTo>
                    <a:cubicBezTo>
                      <a:pt x="25" y="1"/>
                      <a:pt x="27" y="1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49" name="Freeform 304"/>
              <p:cNvSpPr>
                <a:spLocks/>
              </p:cNvSpPr>
              <p:nvPr/>
            </p:nvSpPr>
            <p:spPr bwMode="auto">
              <a:xfrm>
                <a:off x="2045138" y="5166826"/>
                <a:ext cx="55563" cy="23813"/>
              </a:xfrm>
              <a:custGeom>
                <a:avLst/>
                <a:gdLst>
                  <a:gd name="T0" fmla="*/ 34 w 35"/>
                  <a:gd name="T1" fmla="*/ 0 h 15"/>
                  <a:gd name="T2" fmla="*/ 28 w 35"/>
                  <a:gd name="T3" fmla="*/ 6 h 15"/>
                  <a:gd name="T4" fmla="*/ 22 w 35"/>
                  <a:gd name="T5" fmla="*/ 10 h 15"/>
                  <a:gd name="T6" fmla="*/ 18 w 35"/>
                  <a:gd name="T7" fmla="*/ 11 h 15"/>
                  <a:gd name="T8" fmla="*/ 16 w 35"/>
                  <a:gd name="T9" fmla="*/ 13 h 15"/>
                  <a:gd name="T10" fmla="*/ 7 w 35"/>
                  <a:gd name="T11" fmla="*/ 11 h 15"/>
                  <a:gd name="T12" fmla="*/ 3 w 35"/>
                  <a:gd name="T13" fmla="*/ 0 h 15"/>
                  <a:gd name="T14" fmla="*/ 17 w 35"/>
                  <a:gd name="T15" fmla="*/ 7 h 15"/>
                  <a:gd name="T16" fmla="*/ 27 w 35"/>
                  <a:gd name="T17" fmla="*/ 2 h 15"/>
                  <a:gd name="T18" fmla="*/ 34 w 3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5">
                    <a:moveTo>
                      <a:pt x="34" y="0"/>
                    </a:moveTo>
                    <a:cubicBezTo>
                      <a:pt x="35" y="3"/>
                      <a:pt x="30" y="5"/>
                      <a:pt x="28" y="6"/>
                    </a:cubicBezTo>
                    <a:cubicBezTo>
                      <a:pt x="26" y="7"/>
                      <a:pt x="24" y="8"/>
                      <a:pt x="22" y="10"/>
                    </a:cubicBezTo>
                    <a:cubicBezTo>
                      <a:pt x="21" y="10"/>
                      <a:pt x="20" y="11"/>
                      <a:pt x="18" y="11"/>
                    </a:cubicBezTo>
                    <a:cubicBezTo>
                      <a:pt x="17" y="12"/>
                      <a:pt x="17" y="13"/>
                      <a:pt x="16" y="13"/>
                    </a:cubicBezTo>
                    <a:cubicBezTo>
                      <a:pt x="13" y="15"/>
                      <a:pt x="9" y="13"/>
                      <a:pt x="7" y="11"/>
                    </a:cubicBezTo>
                    <a:cubicBezTo>
                      <a:pt x="3" y="8"/>
                      <a:pt x="0" y="4"/>
                      <a:pt x="3" y="0"/>
                    </a:cubicBezTo>
                    <a:cubicBezTo>
                      <a:pt x="5" y="5"/>
                      <a:pt x="12" y="7"/>
                      <a:pt x="17" y="7"/>
                    </a:cubicBezTo>
                    <a:cubicBezTo>
                      <a:pt x="21" y="7"/>
                      <a:pt x="24" y="4"/>
                      <a:pt x="27" y="2"/>
                    </a:cubicBezTo>
                    <a:cubicBezTo>
                      <a:pt x="29" y="1"/>
                      <a:pt x="31" y="1"/>
                      <a:pt x="3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0" name="Freeform 305"/>
              <p:cNvSpPr>
                <a:spLocks/>
              </p:cNvSpPr>
              <p:nvPr/>
            </p:nvSpPr>
            <p:spPr bwMode="auto">
              <a:xfrm>
                <a:off x="2092763" y="5139839"/>
                <a:ext cx="57150" cy="28575"/>
              </a:xfrm>
              <a:custGeom>
                <a:avLst/>
                <a:gdLst>
                  <a:gd name="T0" fmla="*/ 35 w 36"/>
                  <a:gd name="T1" fmla="*/ 3 h 18"/>
                  <a:gd name="T2" fmla="*/ 35 w 36"/>
                  <a:gd name="T3" fmla="*/ 3 h 18"/>
                  <a:gd name="T4" fmla="*/ 32 w 36"/>
                  <a:gd name="T5" fmla="*/ 6 h 18"/>
                  <a:gd name="T6" fmla="*/ 27 w 36"/>
                  <a:gd name="T7" fmla="*/ 9 h 18"/>
                  <a:gd name="T8" fmla="*/ 20 w 36"/>
                  <a:gd name="T9" fmla="*/ 12 h 18"/>
                  <a:gd name="T10" fmla="*/ 10 w 36"/>
                  <a:gd name="T11" fmla="*/ 16 h 18"/>
                  <a:gd name="T12" fmla="*/ 7 w 36"/>
                  <a:gd name="T13" fmla="*/ 10 h 18"/>
                  <a:gd name="T14" fmla="*/ 0 w 36"/>
                  <a:gd name="T15" fmla="*/ 3 h 18"/>
                  <a:gd name="T16" fmla="*/ 4 w 36"/>
                  <a:gd name="T17" fmla="*/ 3 h 18"/>
                  <a:gd name="T18" fmla="*/ 13 w 36"/>
                  <a:gd name="T19" fmla="*/ 8 h 18"/>
                  <a:gd name="T20" fmla="*/ 22 w 36"/>
                  <a:gd name="T21" fmla="*/ 8 h 18"/>
                  <a:gd name="T22" fmla="*/ 31 w 36"/>
                  <a:gd name="T2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5" y="3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30" y="6"/>
                      <a:pt x="29" y="7"/>
                      <a:pt x="27" y="9"/>
                    </a:cubicBezTo>
                    <a:cubicBezTo>
                      <a:pt x="25" y="10"/>
                      <a:pt x="22" y="11"/>
                      <a:pt x="20" y="12"/>
                    </a:cubicBezTo>
                    <a:cubicBezTo>
                      <a:pt x="17" y="13"/>
                      <a:pt x="14" y="18"/>
                      <a:pt x="10" y="16"/>
                    </a:cubicBezTo>
                    <a:cubicBezTo>
                      <a:pt x="9" y="15"/>
                      <a:pt x="8" y="12"/>
                      <a:pt x="7" y="10"/>
                    </a:cubicBezTo>
                    <a:cubicBezTo>
                      <a:pt x="6" y="8"/>
                      <a:pt x="0" y="6"/>
                      <a:pt x="0" y="3"/>
                    </a:cubicBezTo>
                    <a:cubicBezTo>
                      <a:pt x="1" y="0"/>
                      <a:pt x="2" y="2"/>
                      <a:pt x="4" y="3"/>
                    </a:cubicBezTo>
                    <a:cubicBezTo>
                      <a:pt x="7" y="5"/>
                      <a:pt x="9" y="7"/>
                      <a:pt x="13" y="8"/>
                    </a:cubicBezTo>
                    <a:cubicBezTo>
                      <a:pt x="16" y="10"/>
                      <a:pt x="19" y="9"/>
                      <a:pt x="22" y="8"/>
                    </a:cubicBezTo>
                    <a:cubicBezTo>
                      <a:pt x="25" y="7"/>
                      <a:pt x="28" y="2"/>
                      <a:pt x="3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1" name="Freeform 306"/>
              <p:cNvSpPr>
                <a:spLocks/>
              </p:cNvSpPr>
              <p:nvPr/>
            </p:nvSpPr>
            <p:spPr bwMode="auto">
              <a:xfrm>
                <a:off x="2068951" y="5200164"/>
                <a:ext cx="69850" cy="31750"/>
              </a:xfrm>
              <a:custGeom>
                <a:avLst/>
                <a:gdLst>
                  <a:gd name="T0" fmla="*/ 43 w 44"/>
                  <a:gd name="T1" fmla="*/ 2 h 19"/>
                  <a:gd name="T2" fmla="*/ 35 w 44"/>
                  <a:gd name="T3" fmla="*/ 10 h 19"/>
                  <a:gd name="T4" fmla="*/ 31 w 44"/>
                  <a:gd name="T5" fmla="*/ 10 h 19"/>
                  <a:gd name="T6" fmla="*/ 27 w 44"/>
                  <a:gd name="T7" fmla="*/ 12 h 19"/>
                  <a:gd name="T8" fmla="*/ 22 w 44"/>
                  <a:gd name="T9" fmla="*/ 14 h 19"/>
                  <a:gd name="T10" fmla="*/ 17 w 44"/>
                  <a:gd name="T11" fmla="*/ 18 h 19"/>
                  <a:gd name="T12" fmla="*/ 11 w 44"/>
                  <a:gd name="T13" fmla="*/ 17 h 19"/>
                  <a:gd name="T14" fmla="*/ 3 w 44"/>
                  <a:gd name="T15" fmla="*/ 8 h 19"/>
                  <a:gd name="T16" fmla="*/ 2 w 44"/>
                  <a:gd name="T17" fmla="*/ 1 h 19"/>
                  <a:gd name="T18" fmla="*/ 6 w 44"/>
                  <a:gd name="T19" fmla="*/ 4 h 19"/>
                  <a:gd name="T20" fmla="*/ 12 w 44"/>
                  <a:gd name="T21" fmla="*/ 10 h 19"/>
                  <a:gd name="T22" fmla="*/ 21 w 44"/>
                  <a:gd name="T23" fmla="*/ 9 h 19"/>
                  <a:gd name="T24" fmla="*/ 26 w 44"/>
                  <a:gd name="T25" fmla="*/ 6 h 19"/>
                  <a:gd name="T26" fmla="*/ 32 w 44"/>
                  <a:gd name="T27" fmla="*/ 6 h 19"/>
                  <a:gd name="T28" fmla="*/ 38 w 44"/>
                  <a:gd name="T29" fmla="*/ 5 h 19"/>
                  <a:gd name="T30" fmla="*/ 41 w 44"/>
                  <a:gd name="T3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19">
                    <a:moveTo>
                      <a:pt x="43" y="2"/>
                    </a:moveTo>
                    <a:cubicBezTo>
                      <a:pt x="44" y="6"/>
                      <a:pt x="39" y="9"/>
                      <a:pt x="35" y="10"/>
                    </a:cubicBezTo>
                    <a:cubicBezTo>
                      <a:pt x="34" y="10"/>
                      <a:pt x="32" y="10"/>
                      <a:pt x="31" y="10"/>
                    </a:cubicBezTo>
                    <a:cubicBezTo>
                      <a:pt x="29" y="10"/>
                      <a:pt x="28" y="11"/>
                      <a:pt x="27" y="12"/>
                    </a:cubicBezTo>
                    <a:cubicBezTo>
                      <a:pt x="26" y="12"/>
                      <a:pt x="24" y="13"/>
                      <a:pt x="22" y="14"/>
                    </a:cubicBezTo>
                    <a:cubicBezTo>
                      <a:pt x="20" y="15"/>
                      <a:pt x="20" y="17"/>
                      <a:pt x="17" y="18"/>
                    </a:cubicBezTo>
                    <a:cubicBezTo>
                      <a:pt x="14" y="19"/>
                      <a:pt x="13" y="18"/>
                      <a:pt x="11" y="17"/>
                    </a:cubicBezTo>
                    <a:cubicBezTo>
                      <a:pt x="8" y="15"/>
                      <a:pt x="4" y="11"/>
                      <a:pt x="3" y="8"/>
                    </a:cubicBezTo>
                    <a:cubicBezTo>
                      <a:pt x="2" y="7"/>
                      <a:pt x="0" y="2"/>
                      <a:pt x="2" y="1"/>
                    </a:cubicBezTo>
                    <a:cubicBezTo>
                      <a:pt x="3" y="0"/>
                      <a:pt x="5" y="3"/>
                      <a:pt x="6" y="4"/>
                    </a:cubicBezTo>
                    <a:cubicBezTo>
                      <a:pt x="8" y="6"/>
                      <a:pt x="9" y="9"/>
                      <a:pt x="12" y="10"/>
                    </a:cubicBezTo>
                    <a:cubicBezTo>
                      <a:pt x="16" y="11"/>
                      <a:pt x="18" y="11"/>
                      <a:pt x="21" y="9"/>
                    </a:cubicBezTo>
                    <a:cubicBezTo>
                      <a:pt x="23" y="8"/>
                      <a:pt x="24" y="6"/>
                      <a:pt x="26" y="6"/>
                    </a:cubicBezTo>
                    <a:cubicBezTo>
                      <a:pt x="28" y="6"/>
                      <a:pt x="30" y="7"/>
                      <a:pt x="32" y="6"/>
                    </a:cubicBezTo>
                    <a:cubicBezTo>
                      <a:pt x="34" y="6"/>
                      <a:pt x="36" y="5"/>
                      <a:pt x="38" y="5"/>
                    </a:cubicBezTo>
                    <a:cubicBezTo>
                      <a:pt x="39" y="4"/>
                      <a:pt x="40" y="3"/>
                      <a:pt x="4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2" name="Freeform 307"/>
              <p:cNvSpPr>
                <a:spLocks/>
              </p:cNvSpPr>
              <p:nvPr/>
            </p:nvSpPr>
            <p:spPr bwMode="auto">
              <a:xfrm>
                <a:off x="2138801" y="5179526"/>
                <a:ext cx="31750" cy="12700"/>
              </a:xfrm>
              <a:custGeom>
                <a:avLst/>
                <a:gdLst>
                  <a:gd name="T0" fmla="*/ 17 w 19"/>
                  <a:gd name="T1" fmla="*/ 0 h 8"/>
                  <a:gd name="T2" fmla="*/ 18 w 19"/>
                  <a:gd name="T3" fmla="*/ 1 h 8"/>
                  <a:gd name="T4" fmla="*/ 17 w 19"/>
                  <a:gd name="T5" fmla="*/ 4 h 8"/>
                  <a:gd name="T6" fmla="*/ 13 w 19"/>
                  <a:gd name="T7" fmla="*/ 8 h 8"/>
                  <a:gd name="T8" fmla="*/ 10 w 19"/>
                  <a:gd name="T9" fmla="*/ 8 h 8"/>
                  <a:gd name="T10" fmla="*/ 6 w 19"/>
                  <a:gd name="T11" fmla="*/ 7 h 8"/>
                  <a:gd name="T12" fmla="*/ 0 w 19"/>
                  <a:gd name="T13" fmla="*/ 1 h 8"/>
                  <a:gd name="T14" fmla="*/ 3 w 19"/>
                  <a:gd name="T15" fmla="*/ 2 h 8"/>
                  <a:gd name="T16" fmla="*/ 8 w 19"/>
                  <a:gd name="T17" fmla="*/ 4 h 8"/>
                  <a:gd name="T18" fmla="*/ 13 w 19"/>
                  <a:gd name="T19" fmla="*/ 4 h 8"/>
                  <a:gd name="T20" fmla="*/ 18 w 1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">
                    <a:moveTo>
                      <a:pt x="17" y="0"/>
                    </a:moveTo>
                    <a:cubicBezTo>
                      <a:pt x="18" y="0"/>
                      <a:pt x="18" y="1"/>
                      <a:pt x="18" y="1"/>
                    </a:cubicBezTo>
                    <a:cubicBezTo>
                      <a:pt x="19" y="3"/>
                      <a:pt x="18" y="3"/>
                      <a:pt x="17" y="4"/>
                    </a:cubicBezTo>
                    <a:cubicBezTo>
                      <a:pt x="15" y="5"/>
                      <a:pt x="14" y="8"/>
                      <a:pt x="13" y="8"/>
                    </a:cubicBezTo>
                    <a:cubicBezTo>
                      <a:pt x="12" y="8"/>
                      <a:pt x="10" y="8"/>
                      <a:pt x="10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4" y="5"/>
                      <a:pt x="1" y="3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3"/>
                      <a:pt x="6" y="4"/>
                      <a:pt x="8" y="4"/>
                    </a:cubicBezTo>
                    <a:cubicBezTo>
                      <a:pt x="10" y="5"/>
                      <a:pt x="11" y="5"/>
                      <a:pt x="13" y="4"/>
                    </a:cubicBezTo>
                    <a:cubicBezTo>
                      <a:pt x="14" y="3"/>
                      <a:pt x="16" y="2"/>
                      <a:pt x="1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3" name="Freeform 308"/>
              <p:cNvSpPr>
                <a:spLocks/>
              </p:cNvSpPr>
              <p:nvPr/>
            </p:nvSpPr>
            <p:spPr bwMode="auto">
              <a:xfrm>
                <a:off x="2170551" y="5187464"/>
                <a:ext cx="25400" cy="14288"/>
              </a:xfrm>
              <a:custGeom>
                <a:avLst/>
                <a:gdLst>
                  <a:gd name="T0" fmla="*/ 14 w 16"/>
                  <a:gd name="T1" fmla="*/ 1 h 9"/>
                  <a:gd name="T2" fmla="*/ 16 w 16"/>
                  <a:gd name="T3" fmla="*/ 4 h 9"/>
                  <a:gd name="T4" fmla="*/ 10 w 16"/>
                  <a:gd name="T5" fmla="*/ 8 h 9"/>
                  <a:gd name="T6" fmla="*/ 6 w 16"/>
                  <a:gd name="T7" fmla="*/ 9 h 9"/>
                  <a:gd name="T8" fmla="*/ 3 w 16"/>
                  <a:gd name="T9" fmla="*/ 7 h 9"/>
                  <a:gd name="T10" fmla="*/ 5 w 16"/>
                  <a:gd name="T11" fmla="*/ 2 h 9"/>
                  <a:gd name="T12" fmla="*/ 14 w 1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4" y="1"/>
                    </a:moveTo>
                    <a:cubicBezTo>
                      <a:pt x="16" y="0"/>
                      <a:pt x="16" y="3"/>
                      <a:pt x="16" y="4"/>
                    </a:cubicBezTo>
                    <a:cubicBezTo>
                      <a:pt x="15" y="6"/>
                      <a:pt x="12" y="6"/>
                      <a:pt x="10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3" y="7"/>
                      <a:pt x="3" y="7"/>
                    </a:cubicBezTo>
                    <a:cubicBezTo>
                      <a:pt x="0" y="5"/>
                      <a:pt x="3" y="2"/>
                      <a:pt x="5" y="2"/>
                    </a:cubicBezTo>
                    <a:cubicBezTo>
                      <a:pt x="7" y="2"/>
                      <a:pt x="13" y="6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4" name="Freeform 309"/>
              <p:cNvSpPr>
                <a:spLocks/>
              </p:cNvSpPr>
              <p:nvPr/>
            </p:nvSpPr>
            <p:spPr bwMode="auto">
              <a:xfrm>
                <a:off x="2154676" y="5160476"/>
                <a:ext cx="28575" cy="14288"/>
              </a:xfrm>
              <a:custGeom>
                <a:avLst/>
                <a:gdLst>
                  <a:gd name="T0" fmla="*/ 18 w 18"/>
                  <a:gd name="T1" fmla="*/ 6 h 9"/>
                  <a:gd name="T2" fmla="*/ 16 w 18"/>
                  <a:gd name="T3" fmla="*/ 8 h 9"/>
                  <a:gd name="T4" fmla="*/ 10 w 18"/>
                  <a:gd name="T5" fmla="*/ 6 h 9"/>
                  <a:gd name="T6" fmla="*/ 0 w 18"/>
                  <a:gd name="T7" fmla="*/ 1 h 9"/>
                  <a:gd name="T8" fmla="*/ 7 w 18"/>
                  <a:gd name="T9" fmla="*/ 2 h 9"/>
                  <a:gd name="T10" fmla="*/ 11 w 18"/>
                  <a:gd name="T11" fmla="*/ 4 h 9"/>
                  <a:gd name="T12" fmla="*/ 16 w 18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4" y="9"/>
                      <a:pt x="11" y="7"/>
                      <a:pt x="10" y="6"/>
                    </a:cubicBezTo>
                    <a:cubicBezTo>
                      <a:pt x="6" y="4"/>
                      <a:pt x="3" y="3"/>
                      <a:pt x="0" y="1"/>
                    </a:cubicBezTo>
                    <a:cubicBezTo>
                      <a:pt x="2" y="0"/>
                      <a:pt x="5" y="1"/>
                      <a:pt x="7" y="2"/>
                    </a:cubicBezTo>
                    <a:cubicBezTo>
                      <a:pt x="8" y="3"/>
                      <a:pt x="10" y="3"/>
                      <a:pt x="11" y="4"/>
                    </a:cubicBezTo>
                    <a:cubicBezTo>
                      <a:pt x="13" y="5"/>
                      <a:pt x="14" y="6"/>
                      <a:pt x="16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5" name="Freeform 310"/>
              <p:cNvSpPr>
                <a:spLocks/>
              </p:cNvSpPr>
              <p:nvPr/>
            </p:nvSpPr>
            <p:spPr bwMode="auto">
              <a:xfrm>
                <a:off x="2018151" y="5062051"/>
                <a:ext cx="19050" cy="20638"/>
              </a:xfrm>
              <a:custGeom>
                <a:avLst/>
                <a:gdLst>
                  <a:gd name="T0" fmla="*/ 12 w 12"/>
                  <a:gd name="T1" fmla="*/ 0 h 13"/>
                  <a:gd name="T2" fmla="*/ 6 w 12"/>
                  <a:gd name="T3" fmla="*/ 7 h 13"/>
                  <a:gd name="T4" fmla="*/ 0 w 12"/>
                  <a:gd name="T5" fmla="*/ 13 h 13"/>
                  <a:gd name="T6" fmla="*/ 12 w 12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0" y="2"/>
                      <a:pt x="8" y="4"/>
                      <a:pt x="6" y="7"/>
                    </a:cubicBezTo>
                    <a:cubicBezTo>
                      <a:pt x="4" y="9"/>
                      <a:pt x="1" y="11"/>
                      <a:pt x="0" y="13"/>
                    </a:cubicBezTo>
                    <a:cubicBezTo>
                      <a:pt x="4" y="10"/>
                      <a:pt x="10" y="7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6" name="Freeform 311"/>
              <p:cNvSpPr>
                <a:spLocks/>
              </p:cNvSpPr>
              <p:nvPr/>
            </p:nvSpPr>
            <p:spPr bwMode="auto">
              <a:xfrm>
                <a:off x="2065776" y="5095389"/>
                <a:ext cx="46038" cy="17463"/>
              </a:xfrm>
              <a:custGeom>
                <a:avLst/>
                <a:gdLst>
                  <a:gd name="T0" fmla="*/ 29 w 29"/>
                  <a:gd name="T1" fmla="*/ 10 h 11"/>
                  <a:gd name="T2" fmla="*/ 28 w 29"/>
                  <a:gd name="T3" fmla="*/ 8 h 11"/>
                  <a:gd name="T4" fmla="*/ 26 w 29"/>
                  <a:gd name="T5" fmla="*/ 5 h 11"/>
                  <a:gd name="T6" fmla="*/ 23 w 29"/>
                  <a:gd name="T7" fmla="*/ 3 h 11"/>
                  <a:gd name="T8" fmla="*/ 19 w 29"/>
                  <a:gd name="T9" fmla="*/ 1 h 11"/>
                  <a:gd name="T10" fmla="*/ 9 w 29"/>
                  <a:gd name="T11" fmla="*/ 1 h 11"/>
                  <a:gd name="T12" fmla="*/ 3 w 29"/>
                  <a:gd name="T13" fmla="*/ 2 h 11"/>
                  <a:gd name="T14" fmla="*/ 0 w 29"/>
                  <a:gd name="T15" fmla="*/ 4 h 11"/>
                  <a:gd name="T16" fmla="*/ 13 w 29"/>
                  <a:gd name="T17" fmla="*/ 3 h 11"/>
                  <a:gd name="T18" fmla="*/ 21 w 29"/>
                  <a:gd name="T19" fmla="*/ 5 h 11"/>
                  <a:gd name="T20" fmla="*/ 27 w 2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1">
                    <a:moveTo>
                      <a:pt x="29" y="10"/>
                    </a:moveTo>
                    <a:cubicBezTo>
                      <a:pt x="29" y="11"/>
                      <a:pt x="28" y="9"/>
                      <a:pt x="28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5" y="3"/>
                      <a:pt x="25" y="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6" y="1"/>
                      <a:pt x="11" y="0"/>
                      <a:pt x="9" y="1"/>
                    </a:cubicBezTo>
                    <a:cubicBezTo>
                      <a:pt x="7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4" y="3"/>
                      <a:pt x="8" y="3"/>
                      <a:pt x="13" y="3"/>
                    </a:cubicBezTo>
                    <a:cubicBezTo>
                      <a:pt x="15" y="4"/>
                      <a:pt x="19" y="4"/>
                      <a:pt x="21" y="5"/>
                    </a:cubicBezTo>
                    <a:cubicBezTo>
                      <a:pt x="23" y="6"/>
                      <a:pt x="27" y="8"/>
                      <a:pt x="2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7" name="Freeform 312"/>
              <p:cNvSpPr>
                <a:spLocks/>
              </p:cNvSpPr>
              <p:nvPr/>
            </p:nvSpPr>
            <p:spPr bwMode="auto">
              <a:xfrm>
                <a:off x="2056251" y="5135076"/>
                <a:ext cx="30163" cy="23813"/>
              </a:xfrm>
              <a:custGeom>
                <a:avLst/>
                <a:gdLst>
                  <a:gd name="T0" fmla="*/ 18 w 19"/>
                  <a:gd name="T1" fmla="*/ 6 h 15"/>
                  <a:gd name="T2" fmla="*/ 17 w 19"/>
                  <a:gd name="T3" fmla="*/ 1 h 15"/>
                  <a:gd name="T4" fmla="*/ 10 w 19"/>
                  <a:gd name="T5" fmla="*/ 1 h 15"/>
                  <a:gd name="T6" fmla="*/ 5 w 19"/>
                  <a:gd name="T7" fmla="*/ 7 h 15"/>
                  <a:gd name="T8" fmla="*/ 0 w 19"/>
                  <a:gd name="T9" fmla="*/ 15 h 15"/>
                  <a:gd name="T10" fmla="*/ 6 w 19"/>
                  <a:gd name="T11" fmla="*/ 6 h 15"/>
                  <a:gd name="T12" fmla="*/ 11 w 19"/>
                  <a:gd name="T13" fmla="*/ 2 h 15"/>
                  <a:gd name="T14" fmla="*/ 17 w 19"/>
                  <a:gd name="T1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8" y="6"/>
                    </a:moveTo>
                    <a:cubicBezTo>
                      <a:pt x="17" y="4"/>
                      <a:pt x="19" y="2"/>
                      <a:pt x="17" y="1"/>
                    </a:cubicBez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6" y="5"/>
                      <a:pt x="5" y="7"/>
                    </a:cubicBezTo>
                    <a:cubicBezTo>
                      <a:pt x="3" y="10"/>
                      <a:pt x="1" y="12"/>
                      <a:pt x="0" y="15"/>
                    </a:cubicBezTo>
                    <a:cubicBezTo>
                      <a:pt x="2" y="12"/>
                      <a:pt x="5" y="10"/>
                      <a:pt x="6" y="6"/>
                    </a:cubicBezTo>
                    <a:cubicBezTo>
                      <a:pt x="7" y="4"/>
                      <a:pt x="9" y="3"/>
                      <a:pt x="11" y="2"/>
                    </a:cubicBezTo>
                    <a:cubicBezTo>
                      <a:pt x="13" y="1"/>
                      <a:pt x="18" y="2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8" name="Freeform 313"/>
              <p:cNvSpPr>
                <a:spLocks/>
              </p:cNvSpPr>
              <p:nvPr/>
            </p:nvSpPr>
            <p:spPr bwMode="auto">
              <a:xfrm>
                <a:off x="2105463" y="5125551"/>
                <a:ext cx="31750" cy="9525"/>
              </a:xfrm>
              <a:custGeom>
                <a:avLst/>
                <a:gdLst>
                  <a:gd name="T0" fmla="*/ 20 w 20"/>
                  <a:gd name="T1" fmla="*/ 6 h 6"/>
                  <a:gd name="T2" fmla="*/ 14 w 20"/>
                  <a:gd name="T3" fmla="*/ 3 h 6"/>
                  <a:gd name="T4" fmla="*/ 10 w 20"/>
                  <a:gd name="T5" fmla="*/ 1 h 6"/>
                  <a:gd name="T6" fmla="*/ 8 w 20"/>
                  <a:gd name="T7" fmla="*/ 1 h 6"/>
                  <a:gd name="T8" fmla="*/ 5 w 20"/>
                  <a:gd name="T9" fmla="*/ 2 h 6"/>
                  <a:gd name="T10" fmla="*/ 0 w 20"/>
                  <a:gd name="T11" fmla="*/ 4 h 6"/>
                  <a:gd name="T12" fmla="*/ 8 w 20"/>
                  <a:gd name="T13" fmla="*/ 2 h 6"/>
                  <a:gd name="T14" fmla="*/ 11 w 20"/>
                  <a:gd name="T15" fmla="*/ 2 h 6"/>
                  <a:gd name="T16" fmla="*/ 15 w 20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9" y="5"/>
                      <a:pt x="16" y="4"/>
                      <a:pt x="14" y="3"/>
                    </a:cubicBezTo>
                    <a:cubicBezTo>
                      <a:pt x="13" y="2"/>
                      <a:pt x="11" y="1"/>
                      <a:pt x="10" y="1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9" y="2"/>
                      <a:pt x="10" y="2"/>
                      <a:pt x="11" y="2"/>
                    </a:cubicBezTo>
                    <a:cubicBezTo>
                      <a:pt x="12" y="3"/>
                      <a:pt x="13" y="5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59" name="Freeform 314"/>
              <p:cNvSpPr>
                <a:spLocks/>
              </p:cNvSpPr>
              <p:nvPr/>
            </p:nvSpPr>
            <p:spPr bwMode="auto">
              <a:xfrm>
                <a:off x="2151501" y="5150951"/>
                <a:ext cx="15875" cy="9525"/>
              </a:xfrm>
              <a:custGeom>
                <a:avLst/>
                <a:gdLst>
                  <a:gd name="T0" fmla="*/ 0 w 9"/>
                  <a:gd name="T1" fmla="*/ 4 h 6"/>
                  <a:gd name="T2" fmla="*/ 9 w 9"/>
                  <a:gd name="T3" fmla="*/ 5 h 6"/>
                  <a:gd name="T4" fmla="*/ 2 w 9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8" y="6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0" name="Freeform 315"/>
              <p:cNvSpPr>
                <a:spLocks/>
              </p:cNvSpPr>
              <p:nvPr/>
            </p:nvSpPr>
            <p:spPr bwMode="auto">
              <a:xfrm>
                <a:off x="2181663" y="5181114"/>
                <a:ext cx="11113" cy="6350"/>
              </a:xfrm>
              <a:custGeom>
                <a:avLst/>
                <a:gdLst>
                  <a:gd name="T0" fmla="*/ 0 w 7"/>
                  <a:gd name="T1" fmla="*/ 2 h 4"/>
                  <a:gd name="T2" fmla="*/ 6 w 7"/>
                  <a:gd name="T3" fmla="*/ 3 h 4"/>
                  <a:gd name="T4" fmla="*/ 1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0"/>
                      <a:pt x="7" y="0"/>
                      <a:pt x="6" y="3"/>
                    </a:cubicBezTo>
                    <a:cubicBezTo>
                      <a:pt x="5" y="4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1" name="Freeform 316"/>
              <p:cNvSpPr>
                <a:spLocks/>
              </p:cNvSpPr>
              <p:nvPr/>
            </p:nvSpPr>
            <p:spPr bwMode="auto">
              <a:xfrm>
                <a:off x="2122926" y="5162064"/>
                <a:ext cx="22225" cy="7938"/>
              </a:xfrm>
              <a:custGeom>
                <a:avLst/>
                <a:gdLst>
                  <a:gd name="T0" fmla="*/ 14 w 14"/>
                  <a:gd name="T1" fmla="*/ 4 h 5"/>
                  <a:gd name="T2" fmla="*/ 5 w 14"/>
                  <a:gd name="T3" fmla="*/ 1 h 5"/>
                  <a:gd name="T4" fmla="*/ 1 w 14"/>
                  <a:gd name="T5" fmla="*/ 5 h 5"/>
                  <a:gd name="T6" fmla="*/ 4 w 14"/>
                  <a:gd name="T7" fmla="*/ 2 h 5"/>
                  <a:gd name="T8" fmla="*/ 13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4" y="1"/>
                      <a:pt x="0" y="3"/>
                      <a:pt x="1" y="5"/>
                    </a:cubicBezTo>
                    <a:cubicBezTo>
                      <a:pt x="1" y="4"/>
                      <a:pt x="3" y="2"/>
                      <a:pt x="4" y="2"/>
                    </a:cubicBezTo>
                    <a:cubicBezTo>
                      <a:pt x="7" y="1"/>
                      <a:pt x="11" y="3"/>
                      <a:pt x="1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2" name="Freeform 317"/>
              <p:cNvSpPr>
                <a:spLocks/>
              </p:cNvSpPr>
              <p:nvPr/>
            </p:nvSpPr>
            <p:spPr bwMode="auto">
              <a:xfrm>
                <a:off x="2076888" y="5177939"/>
                <a:ext cx="52388" cy="19050"/>
              </a:xfrm>
              <a:custGeom>
                <a:avLst/>
                <a:gdLst>
                  <a:gd name="T0" fmla="*/ 33 w 33"/>
                  <a:gd name="T1" fmla="*/ 9 h 12"/>
                  <a:gd name="T2" fmla="*/ 26 w 33"/>
                  <a:gd name="T3" fmla="*/ 1 h 12"/>
                  <a:gd name="T4" fmla="*/ 18 w 33"/>
                  <a:gd name="T5" fmla="*/ 1 h 12"/>
                  <a:gd name="T6" fmla="*/ 10 w 33"/>
                  <a:gd name="T7" fmla="*/ 5 h 12"/>
                  <a:gd name="T8" fmla="*/ 5 w 33"/>
                  <a:gd name="T9" fmla="*/ 8 h 12"/>
                  <a:gd name="T10" fmla="*/ 0 w 33"/>
                  <a:gd name="T11" fmla="*/ 12 h 12"/>
                  <a:gd name="T12" fmla="*/ 2 w 33"/>
                  <a:gd name="T13" fmla="*/ 11 h 12"/>
                  <a:gd name="T14" fmla="*/ 7 w 33"/>
                  <a:gd name="T15" fmla="*/ 8 h 12"/>
                  <a:gd name="T16" fmla="*/ 12 w 33"/>
                  <a:gd name="T17" fmla="*/ 5 h 12"/>
                  <a:gd name="T18" fmla="*/ 14 w 33"/>
                  <a:gd name="T19" fmla="*/ 4 h 12"/>
                  <a:gd name="T20" fmla="*/ 17 w 33"/>
                  <a:gd name="T21" fmla="*/ 3 h 12"/>
                  <a:gd name="T22" fmla="*/ 33 w 33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2">
                    <a:moveTo>
                      <a:pt x="33" y="9"/>
                    </a:moveTo>
                    <a:cubicBezTo>
                      <a:pt x="30" y="7"/>
                      <a:pt x="29" y="3"/>
                      <a:pt x="26" y="1"/>
                    </a:cubicBezTo>
                    <a:cubicBezTo>
                      <a:pt x="24" y="0"/>
                      <a:pt x="20" y="0"/>
                      <a:pt x="18" y="1"/>
                    </a:cubicBezTo>
                    <a:cubicBezTo>
                      <a:pt x="15" y="2"/>
                      <a:pt x="13" y="3"/>
                      <a:pt x="10" y="5"/>
                    </a:cubicBezTo>
                    <a:cubicBezTo>
                      <a:pt x="8" y="6"/>
                      <a:pt x="7" y="7"/>
                      <a:pt x="5" y="8"/>
                    </a:cubicBezTo>
                    <a:cubicBezTo>
                      <a:pt x="3" y="9"/>
                      <a:pt x="2" y="10"/>
                      <a:pt x="0" y="12"/>
                    </a:cubicBezTo>
                    <a:cubicBezTo>
                      <a:pt x="1" y="12"/>
                      <a:pt x="1" y="11"/>
                      <a:pt x="2" y="11"/>
                    </a:cubicBez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5"/>
                      <a:pt x="14" y="5"/>
                      <a:pt x="14" y="4"/>
                    </a:cubicBezTo>
                    <a:cubicBezTo>
                      <a:pt x="15" y="4"/>
                      <a:pt x="16" y="3"/>
                      <a:pt x="17" y="3"/>
                    </a:cubicBezTo>
                    <a:cubicBezTo>
                      <a:pt x="23" y="0"/>
                      <a:pt x="28" y="5"/>
                      <a:pt x="3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3" name="Freeform 318"/>
              <p:cNvSpPr>
                <a:spLocks/>
              </p:cNvSpPr>
              <p:nvPr/>
            </p:nvSpPr>
            <p:spPr bwMode="auto">
              <a:xfrm>
                <a:off x="2143563" y="5206514"/>
                <a:ext cx="98425" cy="106363"/>
              </a:xfrm>
              <a:custGeom>
                <a:avLst/>
                <a:gdLst>
                  <a:gd name="T0" fmla="*/ 3 w 61"/>
                  <a:gd name="T1" fmla="*/ 0 h 66"/>
                  <a:gd name="T2" fmla="*/ 0 w 61"/>
                  <a:gd name="T3" fmla="*/ 7 h 66"/>
                  <a:gd name="T4" fmla="*/ 7 w 61"/>
                  <a:gd name="T5" fmla="*/ 11 h 66"/>
                  <a:gd name="T6" fmla="*/ 15 w 61"/>
                  <a:gd name="T7" fmla="*/ 17 h 66"/>
                  <a:gd name="T8" fmla="*/ 32 w 61"/>
                  <a:gd name="T9" fmla="*/ 37 h 66"/>
                  <a:gd name="T10" fmla="*/ 47 w 61"/>
                  <a:gd name="T11" fmla="*/ 52 h 66"/>
                  <a:gd name="T12" fmla="*/ 54 w 61"/>
                  <a:gd name="T13" fmla="*/ 57 h 66"/>
                  <a:gd name="T14" fmla="*/ 61 w 61"/>
                  <a:gd name="T15" fmla="*/ 66 h 66"/>
                  <a:gd name="T16" fmla="*/ 52 w 61"/>
                  <a:gd name="T17" fmla="*/ 53 h 66"/>
                  <a:gd name="T18" fmla="*/ 42 w 61"/>
                  <a:gd name="T19" fmla="*/ 42 h 66"/>
                  <a:gd name="T20" fmla="*/ 25 w 61"/>
                  <a:gd name="T21" fmla="*/ 26 h 66"/>
                  <a:gd name="T22" fmla="*/ 12 w 61"/>
                  <a:gd name="T23" fmla="*/ 13 h 66"/>
                  <a:gd name="T24" fmla="*/ 4 w 61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6">
                    <a:moveTo>
                      <a:pt x="3" y="0"/>
                    </a:moveTo>
                    <a:cubicBezTo>
                      <a:pt x="3" y="2"/>
                      <a:pt x="0" y="4"/>
                      <a:pt x="0" y="7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10" y="13"/>
                      <a:pt x="12" y="14"/>
                      <a:pt x="15" y="17"/>
                    </a:cubicBezTo>
                    <a:cubicBezTo>
                      <a:pt x="20" y="25"/>
                      <a:pt x="26" y="30"/>
                      <a:pt x="32" y="37"/>
                    </a:cubicBezTo>
                    <a:cubicBezTo>
                      <a:pt x="36" y="42"/>
                      <a:pt x="41" y="49"/>
                      <a:pt x="47" y="52"/>
                    </a:cubicBezTo>
                    <a:cubicBezTo>
                      <a:pt x="49" y="54"/>
                      <a:pt x="52" y="55"/>
                      <a:pt x="54" y="57"/>
                    </a:cubicBezTo>
                    <a:cubicBezTo>
                      <a:pt x="57" y="59"/>
                      <a:pt x="59" y="63"/>
                      <a:pt x="61" y="66"/>
                    </a:cubicBezTo>
                    <a:cubicBezTo>
                      <a:pt x="60" y="61"/>
                      <a:pt x="56" y="56"/>
                      <a:pt x="52" y="53"/>
                    </a:cubicBezTo>
                    <a:cubicBezTo>
                      <a:pt x="48" y="50"/>
                      <a:pt x="44" y="46"/>
                      <a:pt x="42" y="42"/>
                    </a:cubicBezTo>
                    <a:cubicBezTo>
                      <a:pt x="37" y="36"/>
                      <a:pt x="31" y="31"/>
                      <a:pt x="25" y="26"/>
                    </a:cubicBezTo>
                    <a:cubicBezTo>
                      <a:pt x="21" y="21"/>
                      <a:pt x="15" y="18"/>
                      <a:pt x="12" y="13"/>
                    </a:cubicBezTo>
                    <a:cubicBezTo>
                      <a:pt x="9" y="9"/>
                      <a:pt x="5" y="5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4" name="Freeform 319"/>
              <p:cNvSpPr>
                <a:spLocks/>
              </p:cNvSpPr>
              <p:nvPr/>
            </p:nvSpPr>
            <p:spPr bwMode="auto">
              <a:xfrm>
                <a:off x="2183251" y="5212864"/>
                <a:ext cx="79375" cy="84138"/>
              </a:xfrm>
              <a:custGeom>
                <a:avLst/>
                <a:gdLst>
                  <a:gd name="T0" fmla="*/ 0 w 50"/>
                  <a:gd name="T1" fmla="*/ 0 h 52"/>
                  <a:gd name="T2" fmla="*/ 8 w 50"/>
                  <a:gd name="T3" fmla="*/ 8 h 52"/>
                  <a:gd name="T4" fmla="*/ 16 w 50"/>
                  <a:gd name="T5" fmla="*/ 15 h 52"/>
                  <a:gd name="T6" fmla="*/ 29 w 50"/>
                  <a:gd name="T7" fmla="*/ 30 h 52"/>
                  <a:gd name="T8" fmla="*/ 42 w 50"/>
                  <a:gd name="T9" fmla="*/ 39 h 52"/>
                  <a:gd name="T10" fmla="*/ 50 w 50"/>
                  <a:gd name="T11" fmla="*/ 52 h 52"/>
                  <a:gd name="T12" fmla="*/ 48 w 50"/>
                  <a:gd name="T13" fmla="*/ 43 h 52"/>
                  <a:gd name="T14" fmla="*/ 40 w 50"/>
                  <a:gd name="T15" fmla="*/ 36 h 52"/>
                  <a:gd name="T16" fmla="*/ 32 w 50"/>
                  <a:gd name="T17" fmla="*/ 30 h 52"/>
                  <a:gd name="T18" fmla="*/ 26 w 50"/>
                  <a:gd name="T19" fmla="*/ 25 h 52"/>
                  <a:gd name="T20" fmla="*/ 21 w 50"/>
                  <a:gd name="T2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52">
                    <a:moveTo>
                      <a:pt x="0" y="0"/>
                    </a:moveTo>
                    <a:cubicBezTo>
                      <a:pt x="4" y="0"/>
                      <a:pt x="6" y="5"/>
                      <a:pt x="8" y="8"/>
                    </a:cubicBezTo>
                    <a:cubicBezTo>
                      <a:pt x="10" y="11"/>
                      <a:pt x="13" y="13"/>
                      <a:pt x="16" y="15"/>
                    </a:cubicBezTo>
                    <a:cubicBezTo>
                      <a:pt x="21" y="20"/>
                      <a:pt x="25" y="25"/>
                      <a:pt x="29" y="30"/>
                    </a:cubicBezTo>
                    <a:cubicBezTo>
                      <a:pt x="33" y="34"/>
                      <a:pt x="38" y="36"/>
                      <a:pt x="42" y="39"/>
                    </a:cubicBezTo>
                    <a:cubicBezTo>
                      <a:pt x="46" y="42"/>
                      <a:pt x="49" y="47"/>
                      <a:pt x="50" y="52"/>
                    </a:cubicBezTo>
                    <a:cubicBezTo>
                      <a:pt x="50" y="48"/>
                      <a:pt x="50" y="46"/>
                      <a:pt x="48" y="43"/>
                    </a:cubicBezTo>
                    <a:cubicBezTo>
                      <a:pt x="47" y="39"/>
                      <a:pt x="44" y="38"/>
                      <a:pt x="40" y="36"/>
                    </a:cubicBezTo>
                    <a:cubicBezTo>
                      <a:pt x="38" y="34"/>
                      <a:pt x="35" y="32"/>
                      <a:pt x="32" y="30"/>
                    </a:cubicBezTo>
                    <a:cubicBezTo>
                      <a:pt x="30" y="28"/>
                      <a:pt x="28" y="27"/>
                      <a:pt x="26" y="25"/>
                    </a:cubicBezTo>
                    <a:cubicBezTo>
                      <a:pt x="24" y="24"/>
                      <a:pt x="23" y="22"/>
                      <a:pt x="21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5" name="Freeform 320"/>
              <p:cNvSpPr>
                <a:spLocks/>
              </p:cNvSpPr>
              <p:nvPr/>
            </p:nvSpPr>
            <p:spPr bwMode="auto">
              <a:xfrm>
                <a:off x="2253101" y="5257314"/>
                <a:ext cx="25400" cy="14288"/>
              </a:xfrm>
              <a:custGeom>
                <a:avLst/>
                <a:gdLst>
                  <a:gd name="T0" fmla="*/ 16 w 16"/>
                  <a:gd name="T1" fmla="*/ 4 h 9"/>
                  <a:gd name="T2" fmla="*/ 15 w 16"/>
                  <a:gd name="T3" fmla="*/ 7 h 9"/>
                  <a:gd name="T4" fmla="*/ 11 w 16"/>
                  <a:gd name="T5" fmla="*/ 6 h 9"/>
                  <a:gd name="T6" fmla="*/ 5 w 16"/>
                  <a:gd name="T7" fmla="*/ 3 h 9"/>
                  <a:gd name="T8" fmla="*/ 0 w 16"/>
                  <a:gd name="T9" fmla="*/ 0 h 9"/>
                  <a:gd name="T10" fmla="*/ 6 w 16"/>
                  <a:gd name="T11" fmla="*/ 2 h 9"/>
                  <a:gd name="T12" fmla="*/ 15 w 16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6" y="4"/>
                    </a:moveTo>
                    <a:cubicBezTo>
                      <a:pt x="16" y="5"/>
                      <a:pt x="16" y="7"/>
                      <a:pt x="15" y="7"/>
                    </a:cubicBezTo>
                    <a:cubicBezTo>
                      <a:pt x="13" y="9"/>
                      <a:pt x="13" y="7"/>
                      <a:pt x="11" y="6"/>
                    </a:cubicBezTo>
                    <a:cubicBezTo>
                      <a:pt x="9" y="5"/>
                      <a:pt x="7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9" y="2"/>
                      <a:pt x="12" y="4"/>
                      <a:pt x="15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6" name="Freeform 321"/>
              <p:cNvSpPr>
                <a:spLocks/>
              </p:cNvSpPr>
              <p:nvPr/>
            </p:nvSpPr>
            <p:spPr bwMode="auto">
              <a:xfrm>
                <a:off x="2232463" y="5223976"/>
                <a:ext cx="41275" cy="25400"/>
              </a:xfrm>
              <a:custGeom>
                <a:avLst/>
                <a:gdLst>
                  <a:gd name="T0" fmla="*/ 26 w 26"/>
                  <a:gd name="T1" fmla="*/ 16 h 16"/>
                  <a:gd name="T2" fmla="*/ 17 w 26"/>
                  <a:gd name="T3" fmla="*/ 14 h 16"/>
                  <a:gd name="T4" fmla="*/ 12 w 26"/>
                  <a:gd name="T5" fmla="*/ 13 h 16"/>
                  <a:gd name="T6" fmla="*/ 6 w 26"/>
                  <a:gd name="T7" fmla="*/ 7 h 16"/>
                  <a:gd name="T8" fmla="*/ 0 w 26"/>
                  <a:gd name="T9" fmla="*/ 0 h 16"/>
                  <a:gd name="T10" fmla="*/ 9 w 26"/>
                  <a:gd name="T11" fmla="*/ 7 h 16"/>
                  <a:gd name="T12" fmla="*/ 21 w 2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16"/>
                    </a:moveTo>
                    <a:cubicBezTo>
                      <a:pt x="23" y="16"/>
                      <a:pt x="20" y="15"/>
                      <a:pt x="17" y="14"/>
                    </a:cubicBezTo>
                    <a:cubicBezTo>
                      <a:pt x="16" y="14"/>
                      <a:pt x="14" y="13"/>
                      <a:pt x="12" y="13"/>
                    </a:cubicBezTo>
                    <a:cubicBezTo>
                      <a:pt x="10" y="12"/>
                      <a:pt x="8" y="9"/>
                      <a:pt x="6" y="7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3" y="2"/>
                      <a:pt x="6" y="5"/>
                      <a:pt x="9" y="7"/>
                    </a:cubicBezTo>
                    <a:cubicBezTo>
                      <a:pt x="13" y="10"/>
                      <a:pt x="17" y="12"/>
                      <a:pt x="21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7" name="Freeform 322"/>
              <p:cNvSpPr>
                <a:spLocks/>
              </p:cNvSpPr>
              <p:nvPr/>
            </p:nvSpPr>
            <p:spPr bwMode="auto">
              <a:xfrm>
                <a:off x="2126101" y="5223976"/>
                <a:ext cx="41275" cy="25400"/>
              </a:xfrm>
              <a:custGeom>
                <a:avLst/>
                <a:gdLst>
                  <a:gd name="T0" fmla="*/ 0 w 25"/>
                  <a:gd name="T1" fmla="*/ 2 h 16"/>
                  <a:gd name="T2" fmla="*/ 5 w 25"/>
                  <a:gd name="T3" fmla="*/ 0 h 16"/>
                  <a:gd name="T4" fmla="*/ 11 w 25"/>
                  <a:gd name="T5" fmla="*/ 2 h 16"/>
                  <a:gd name="T6" fmla="*/ 18 w 25"/>
                  <a:gd name="T7" fmla="*/ 8 h 16"/>
                  <a:gd name="T8" fmla="*/ 22 w 25"/>
                  <a:gd name="T9" fmla="*/ 12 h 16"/>
                  <a:gd name="T10" fmla="*/ 25 w 25"/>
                  <a:gd name="T11" fmla="*/ 16 h 16"/>
                  <a:gd name="T12" fmla="*/ 11 w 25"/>
                  <a:gd name="T13" fmla="*/ 4 h 16"/>
                  <a:gd name="T14" fmla="*/ 6 w 25"/>
                  <a:gd name="T15" fmla="*/ 2 h 16"/>
                  <a:gd name="T16" fmla="*/ 1 w 25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2"/>
                    </a:moveTo>
                    <a:cubicBezTo>
                      <a:pt x="2" y="1"/>
                      <a:pt x="4" y="0"/>
                      <a:pt x="5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4"/>
                      <a:pt x="15" y="5"/>
                      <a:pt x="18" y="8"/>
                    </a:cubicBezTo>
                    <a:cubicBezTo>
                      <a:pt x="19" y="9"/>
                      <a:pt x="21" y="10"/>
                      <a:pt x="22" y="12"/>
                    </a:cubicBezTo>
                    <a:cubicBezTo>
                      <a:pt x="23" y="13"/>
                      <a:pt x="24" y="15"/>
                      <a:pt x="25" y="16"/>
                    </a:cubicBezTo>
                    <a:cubicBezTo>
                      <a:pt x="21" y="12"/>
                      <a:pt x="16" y="7"/>
                      <a:pt x="11" y="4"/>
                    </a:cubicBezTo>
                    <a:cubicBezTo>
                      <a:pt x="9" y="3"/>
                      <a:pt x="8" y="2"/>
                      <a:pt x="6" y="2"/>
                    </a:cubicBezTo>
                    <a:cubicBezTo>
                      <a:pt x="5" y="2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8" name="Freeform 323"/>
              <p:cNvSpPr>
                <a:spLocks/>
              </p:cNvSpPr>
              <p:nvPr/>
            </p:nvSpPr>
            <p:spPr bwMode="auto">
              <a:xfrm>
                <a:off x="2226113" y="5308114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7 h 17"/>
                  <a:gd name="T4" fmla="*/ 5 w 7"/>
                  <a:gd name="T5" fmla="*/ 11 h 17"/>
                  <a:gd name="T6" fmla="*/ 1 w 7"/>
                  <a:gd name="T7" fmla="*/ 17 h 17"/>
                  <a:gd name="T8" fmla="*/ 1 w 7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2" y="1"/>
                      <a:pt x="6" y="4"/>
                      <a:pt x="7" y="7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3"/>
                      <a:pt x="3" y="15"/>
                      <a:pt x="1" y="17"/>
                    </a:cubicBezTo>
                    <a:cubicBezTo>
                      <a:pt x="4" y="12"/>
                      <a:pt x="5" y="6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69" name="Freeform 324"/>
              <p:cNvSpPr>
                <a:spLocks/>
              </p:cNvSpPr>
              <p:nvPr/>
            </p:nvSpPr>
            <p:spPr bwMode="auto">
              <a:xfrm>
                <a:off x="2237226" y="5282714"/>
                <a:ext cx="22225" cy="22225"/>
              </a:xfrm>
              <a:custGeom>
                <a:avLst/>
                <a:gdLst>
                  <a:gd name="T0" fmla="*/ 12 w 14"/>
                  <a:gd name="T1" fmla="*/ 14 h 14"/>
                  <a:gd name="T2" fmla="*/ 11 w 14"/>
                  <a:gd name="T3" fmla="*/ 5 h 14"/>
                  <a:gd name="T4" fmla="*/ 5 w 14"/>
                  <a:gd name="T5" fmla="*/ 2 h 14"/>
                  <a:gd name="T6" fmla="*/ 0 w 14"/>
                  <a:gd name="T7" fmla="*/ 0 h 14"/>
                  <a:gd name="T8" fmla="*/ 3 w 14"/>
                  <a:gd name="T9" fmla="*/ 2 h 14"/>
                  <a:gd name="T10" fmla="*/ 9 w 14"/>
                  <a:gd name="T11" fmla="*/ 6 h 14"/>
                  <a:gd name="T12" fmla="*/ 11 w 14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cubicBezTo>
                      <a:pt x="14" y="12"/>
                      <a:pt x="13" y="7"/>
                      <a:pt x="11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5" y="4"/>
                      <a:pt x="7" y="4"/>
                      <a:pt x="9" y="6"/>
                    </a:cubicBezTo>
                    <a:cubicBezTo>
                      <a:pt x="11" y="8"/>
                      <a:pt x="11" y="10"/>
                      <a:pt x="1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0" name="Freeform 325"/>
              <p:cNvSpPr>
                <a:spLocks/>
              </p:cNvSpPr>
              <p:nvPr/>
            </p:nvSpPr>
            <p:spPr bwMode="auto">
              <a:xfrm>
                <a:off x="2257863" y="5268426"/>
                <a:ext cx="17463" cy="19050"/>
              </a:xfrm>
              <a:custGeom>
                <a:avLst/>
                <a:gdLst>
                  <a:gd name="T0" fmla="*/ 10 w 11"/>
                  <a:gd name="T1" fmla="*/ 12 h 12"/>
                  <a:gd name="T2" fmla="*/ 8 w 11"/>
                  <a:gd name="T3" fmla="*/ 5 h 12"/>
                  <a:gd name="T4" fmla="*/ 0 w 11"/>
                  <a:gd name="T5" fmla="*/ 0 h 12"/>
                  <a:gd name="T6" fmla="*/ 9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12"/>
                    </a:moveTo>
                    <a:cubicBezTo>
                      <a:pt x="10" y="9"/>
                      <a:pt x="10" y="6"/>
                      <a:pt x="8" y="5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3" y="3"/>
                      <a:pt x="11" y="7"/>
                      <a:pt x="9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1" name="Freeform 326"/>
              <p:cNvSpPr>
                <a:spLocks/>
              </p:cNvSpPr>
              <p:nvPr/>
            </p:nvSpPr>
            <p:spPr bwMode="auto">
              <a:xfrm>
                <a:off x="2267388" y="5257314"/>
                <a:ext cx="11113" cy="3175"/>
              </a:xfrm>
              <a:custGeom>
                <a:avLst/>
                <a:gdLst>
                  <a:gd name="T0" fmla="*/ 6 w 7"/>
                  <a:gd name="T1" fmla="*/ 2 h 2"/>
                  <a:gd name="T2" fmla="*/ 0 w 7"/>
                  <a:gd name="T3" fmla="*/ 0 h 2"/>
                  <a:gd name="T4" fmla="*/ 7 w 7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6" y="2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2" y="0"/>
                      <a:pt x="6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2" name="Freeform 327"/>
              <p:cNvSpPr>
                <a:spLocks/>
              </p:cNvSpPr>
              <p:nvPr/>
            </p:nvSpPr>
            <p:spPr bwMode="auto">
              <a:xfrm>
                <a:off x="2273738" y="5247789"/>
                <a:ext cx="7938" cy="317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0 h 2"/>
                  <a:gd name="T4" fmla="*/ 4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3" name="Freeform 328"/>
              <p:cNvSpPr>
                <a:spLocks/>
              </p:cNvSpPr>
              <p:nvPr/>
            </p:nvSpPr>
            <p:spPr bwMode="auto">
              <a:xfrm>
                <a:off x="2205476" y="5195401"/>
                <a:ext cx="9525" cy="9525"/>
              </a:xfrm>
              <a:custGeom>
                <a:avLst/>
                <a:gdLst>
                  <a:gd name="T0" fmla="*/ 0 w 6"/>
                  <a:gd name="T1" fmla="*/ 1 h 6"/>
                  <a:gd name="T2" fmla="*/ 3 w 6"/>
                  <a:gd name="T3" fmla="*/ 1 h 6"/>
                  <a:gd name="T4" fmla="*/ 5 w 6"/>
                  <a:gd name="T5" fmla="*/ 3 h 6"/>
                  <a:gd name="T6" fmla="*/ 6 w 6"/>
                  <a:gd name="T7" fmla="*/ 6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4" y="5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4" name="Freeform 329"/>
              <p:cNvSpPr>
                <a:spLocks/>
              </p:cNvSpPr>
              <p:nvPr/>
            </p:nvSpPr>
            <p:spPr bwMode="auto">
              <a:xfrm>
                <a:off x="2161026" y="5204926"/>
                <a:ext cx="17463" cy="12700"/>
              </a:xfrm>
              <a:custGeom>
                <a:avLst/>
                <a:gdLst>
                  <a:gd name="T0" fmla="*/ 1 w 11"/>
                  <a:gd name="T1" fmla="*/ 0 h 8"/>
                  <a:gd name="T2" fmla="*/ 6 w 11"/>
                  <a:gd name="T3" fmla="*/ 2 h 8"/>
                  <a:gd name="T4" fmla="*/ 8 w 11"/>
                  <a:gd name="T5" fmla="*/ 5 h 8"/>
                  <a:gd name="T6" fmla="*/ 11 w 11"/>
                  <a:gd name="T7" fmla="*/ 8 h 8"/>
                  <a:gd name="T8" fmla="*/ 5 w 11"/>
                  <a:gd name="T9" fmla="*/ 4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3" y="0"/>
                      <a:pt x="4" y="0"/>
                      <a:pt x="6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9" y="7"/>
                      <a:pt x="7" y="6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5" name="Freeform 330"/>
              <p:cNvSpPr>
                <a:spLocks/>
              </p:cNvSpPr>
              <p:nvPr/>
            </p:nvSpPr>
            <p:spPr bwMode="auto">
              <a:xfrm>
                <a:off x="2253101" y="5314464"/>
                <a:ext cx="38100" cy="31750"/>
              </a:xfrm>
              <a:custGeom>
                <a:avLst/>
                <a:gdLst>
                  <a:gd name="T0" fmla="*/ 0 w 24"/>
                  <a:gd name="T1" fmla="*/ 3 h 20"/>
                  <a:gd name="T2" fmla="*/ 10 w 24"/>
                  <a:gd name="T3" fmla="*/ 11 h 20"/>
                  <a:gd name="T4" fmla="*/ 16 w 24"/>
                  <a:gd name="T5" fmla="*/ 16 h 20"/>
                  <a:gd name="T6" fmla="*/ 24 w 24"/>
                  <a:gd name="T7" fmla="*/ 20 h 20"/>
                  <a:gd name="T8" fmla="*/ 8 w 24"/>
                  <a:gd name="T9" fmla="*/ 8 h 20"/>
                  <a:gd name="T10" fmla="*/ 4 w 24"/>
                  <a:gd name="T11" fmla="*/ 0 h 20"/>
                  <a:gd name="T12" fmla="*/ 0 w 24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0" y="3"/>
                    </a:moveTo>
                    <a:cubicBezTo>
                      <a:pt x="4" y="5"/>
                      <a:pt x="7" y="8"/>
                      <a:pt x="10" y="11"/>
                    </a:cubicBezTo>
                    <a:cubicBezTo>
                      <a:pt x="12" y="12"/>
                      <a:pt x="14" y="14"/>
                      <a:pt x="16" y="16"/>
                    </a:cubicBezTo>
                    <a:cubicBezTo>
                      <a:pt x="18" y="17"/>
                      <a:pt x="22" y="18"/>
                      <a:pt x="24" y="20"/>
                    </a:cubicBezTo>
                    <a:cubicBezTo>
                      <a:pt x="18" y="20"/>
                      <a:pt x="12" y="12"/>
                      <a:pt x="8" y="8"/>
                    </a:cubicBezTo>
                    <a:cubicBezTo>
                      <a:pt x="6" y="5"/>
                      <a:pt x="5" y="3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6" name="Freeform 331"/>
              <p:cNvSpPr>
                <a:spLocks/>
              </p:cNvSpPr>
              <p:nvPr/>
            </p:nvSpPr>
            <p:spPr bwMode="auto">
              <a:xfrm>
                <a:off x="2275326" y="5301764"/>
                <a:ext cx="38100" cy="42863"/>
              </a:xfrm>
              <a:custGeom>
                <a:avLst/>
                <a:gdLst>
                  <a:gd name="T0" fmla="*/ 0 w 24"/>
                  <a:gd name="T1" fmla="*/ 2 h 27"/>
                  <a:gd name="T2" fmla="*/ 11 w 24"/>
                  <a:gd name="T3" fmla="*/ 14 h 27"/>
                  <a:gd name="T4" fmla="*/ 24 w 24"/>
                  <a:gd name="T5" fmla="*/ 27 h 27"/>
                  <a:gd name="T6" fmla="*/ 14 w 24"/>
                  <a:gd name="T7" fmla="*/ 15 h 27"/>
                  <a:gd name="T8" fmla="*/ 7 w 24"/>
                  <a:gd name="T9" fmla="*/ 6 h 27"/>
                  <a:gd name="T10" fmla="*/ 2 w 24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0" y="2"/>
                    </a:moveTo>
                    <a:cubicBezTo>
                      <a:pt x="2" y="0"/>
                      <a:pt x="9" y="12"/>
                      <a:pt x="11" y="14"/>
                    </a:cubicBezTo>
                    <a:cubicBezTo>
                      <a:pt x="14" y="18"/>
                      <a:pt x="19" y="26"/>
                      <a:pt x="24" y="27"/>
                    </a:cubicBezTo>
                    <a:cubicBezTo>
                      <a:pt x="22" y="22"/>
                      <a:pt x="17" y="19"/>
                      <a:pt x="14" y="15"/>
                    </a:cubicBezTo>
                    <a:cubicBezTo>
                      <a:pt x="12" y="12"/>
                      <a:pt x="10" y="9"/>
                      <a:pt x="7" y="6"/>
                    </a:cubicBezTo>
                    <a:cubicBezTo>
                      <a:pt x="6" y="5"/>
                      <a:pt x="4" y="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7" name="Freeform 332"/>
              <p:cNvSpPr>
                <a:spLocks/>
              </p:cNvSpPr>
              <p:nvPr/>
            </p:nvSpPr>
            <p:spPr bwMode="auto">
              <a:xfrm>
                <a:off x="2302313" y="5276364"/>
                <a:ext cx="19050" cy="23813"/>
              </a:xfrm>
              <a:custGeom>
                <a:avLst/>
                <a:gdLst>
                  <a:gd name="T0" fmla="*/ 12 w 12"/>
                  <a:gd name="T1" fmla="*/ 10 h 15"/>
                  <a:gd name="T2" fmla="*/ 8 w 12"/>
                  <a:gd name="T3" fmla="*/ 13 h 15"/>
                  <a:gd name="T4" fmla="*/ 4 w 12"/>
                  <a:gd name="T5" fmla="*/ 6 h 15"/>
                  <a:gd name="T6" fmla="*/ 0 w 12"/>
                  <a:gd name="T7" fmla="*/ 0 h 15"/>
                  <a:gd name="T8" fmla="*/ 10 w 1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1" y="10"/>
                      <a:pt x="11" y="15"/>
                      <a:pt x="8" y="13"/>
                    </a:cubicBezTo>
                    <a:cubicBezTo>
                      <a:pt x="6" y="11"/>
                      <a:pt x="6" y="8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4" y="2"/>
                      <a:pt x="6" y="8"/>
                      <a:pt x="1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8" name="Freeform 333"/>
              <p:cNvSpPr>
                <a:spLocks/>
              </p:cNvSpPr>
              <p:nvPr/>
            </p:nvSpPr>
            <p:spPr bwMode="auto">
              <a:xfrm>
                <a:off x="2237226" y="5325576"/>
                <a:ext cx="19050" cy="12700"/>
              </a:xfrm>
              <a:custGeom>
                <a:avLst/>
                <a:gdLst>
                  <a:gd name="T0" fmla="*/ 12 w 12"/>
                  <a:gd name="T1" fmla="*/ 5 h 8"/>
                  <a:gd name="T2" fmla="*/ 6 w 12"/>
                  <a:gd name="T3" fmla="*/ 1 h 8"/>
                  <a:gd name="T4" fmla="*/ 0 w 12"/>
                  <a:gd name="T5" fmla="*/ 8 h 8"/>
                  <a:gd name="T6" fmla="*/ 10 w 12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12" y="5"/>
                    </a:moveTo>
                    <a:cubicBezTo>
                      <a:pt x="11" y="3"/>
                      <a:pt x="9" y="0"/>
                      <a:pt x="6" y="1"/>
                    </a:cubicBezTo>
                    <a:cubicBezTo>
                      <a:pt x="4" y="2"/>
                      <a:pt x="0" y="5"/>
                      <a:pt x="0" y="8"/>
                    </a:cubicBezTo>
                    <a:cubicBezTo>
                      <a:pt x="3" y="3"/>
                      <a:pt x="5" y="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79" name="Freeform 334"/>
              <p:cNvSpPr>
                <a:spLocks/>
              </p:cNvSpPr>
              <p:nvPr/>
            </p:nvSpPr>
            <p:spPr bwMode="auto">
              <a:xfrm>
                <a:off x="2297551" y="5360501"/>
                <a:ext cx="15875" cy="15875"/>
              </a:xfrm>
              <a:custGeom>
                <a:avLst/>
                <a:gdLst>
                  <a:gd name="T0" fmla="*/ 0 w 10"/>
                  <a:gd name="T1" fmla="*/ 0 h 10"/>
                  <a:gd name="T2" fmla="*/ 10 w 10"/>
                  <a:gd name="T3" fmla="*/ 8 h 10"/>
                  <a:gd name="T4" fmla="*/ 0 w 1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4" y="0"/>
                      <a:pt x="8" y="6"/>
                      <a:pt x="10" y="8"/>
                    </a:cubicBezTo>
                    <a:cubicBezTo>
                      <a:pt x="6" y="10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0" name="Freeform 335"/>
              <p:cNvSpPr>
                <a:spLocks/>
              </p:cNvSpPr>
              <p:nvPr/>
            </p:nvSpPr>
            <p:spPr bwMode="auto">
              <a:xfrm>
                <a:off x="2265801" y="5308114"/>
                <a:ext cx="14288" cy="14288"/>
              </a:xfrm>
              <a:custGeom>
                <a:avLst/>
                <a:gdLst>
                  <a:gd name="T0" fmla="*/ 0 w 9"/>
                  <a:gd name="T1" fmla="*/ 1 h 9"/>
                  <a:gd name="T2" fmla="*/ 7 w 9"/>
                  <a:gd name="T3" fmla="*/ 9 h 9"/>
                  <a:gd name="T4" fmla="*/ 0 w 9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4" y="0"/>
                      <a:pt x="9" y="5"/>
                      <a:pt x="7" y="9"/>
                    </a:cubicBezTo>
                    <a:cubicBezTo>
                      <a:pt x="6" y="6"/>
                      <a:pt x="3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1" name="Freeform 336"/>
              <p:cNvSpPr>
                <a:spLocks/>
              </p:cNvSpPr>
              <p:nvPr/>
            </p:nvSpPr>
            <p:spPr bwMode="auto">
              <a:xfrm>
                <a:off x="2284851" y="5289064"/>
                <a:ext cx="12700" cy="22225"/>
              </a:xfrm>
              <a:custGeom>
                <a:avLst/>
                <a:gdLst>
                  <a:gd name="T0" fmla="*/ 1 w 8"/>
                  <a:gd name="T1" fmla="*/ 0 h 14"/>
                  <a:gd name="T2" fmla="*/ 7 w 8"/>
                  <a:gd name="T3" fmla="*/ 4 h 14"/>
                  <a:gd name="T4" fmla="*/ 8 w 8"/>
                  <a:gd name="T5" fmla="*/ 14 h 14"/>
                  <a:gd name="T6" fmla="*/ 0 w 8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1" y="0"/>
                    </a:moveTo>
                    <a:cubicBezTo>
                      <a:pt x="3" y="1"/>
                      <a:pt x="5" y="1"/>
                      <a:pt x="7" y="4"/>
                    </a:cubicBezTo>
                    <a:cubicBezTo>
                      <a:pt x="8" y="7"/>
                      <a:pt x="7" y="11"/>
                      <a:pt x="8" y="14"/>
                    </a:cubicBezTo>
                    <a:cubicBezTo>
                      <a:pt x="7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2" name="Freeform 337"/>
              <p:cNvSpPr>
                <a:spLocks/>
              </p:cNvSpPr>
              <p:nvPr/>
            </p:nvSpPr>
            <p:spPr bwMode="auto">
              <a:xfrm>
                <a:off x="2311838" y="5327164"/>
                <a:ext cx="9525" cy="12700"/>
              </a:xfrm>
              <a:custGeom>
                <a:avLst/>
                <a:gdLst>
                  <a:gd name="T0" fmla="*/ 2 w 6"/>
                  <a:gd name="T1" fmla="*/ 1 h 8"/>
                  <a:gd name="T2" fmla="*/ 6 w 6"/>
                  <a:gd name="T3" fmla="*/ 8 h 8"/>
                  <a:gd name="T4" fmla="*/ 0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cubicBezTo>
                      <a:pt x="4" y="3"/>
                      <a:pt x="5" y="5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3" name="Freeform 338"/>
              <p:cNvSpPr>
                <a:spLocks/>
              </p:cNvSpPr>
              <p:nvPr/>
            </p:nvSpPr>
            <p:spPr bwMode="auto">
              <a:xfrm>
                <a:off x="2319776" y="5309701"/>
                <a:ext cx="9525" cy="6350"/>
              </a:xfrm>
              <a:custGeom>
                <a:avLst/>
                <a:gdLst>
                  <a:gd name="T0" fmla="*/ 1 w 6"/>
                  <a:gd name="T1" fmla="*/ 0 h 4"/>
                  <a:gd name="T2" fmla="*/ 6 w 6"/>
                  <a:gd name="T3" fmla="*/ 3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3" y="0"/>
                      <a:pt x="4" y="2"/>
                      <a:pt x="6" y="3"/>
                    </a:cubicBezTo>
                    <a:cubicBezTo>
                      <a:pt x="4" y="4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4" name="Freeform 339"/>
              <p:cNvSpPr>
                <a:spLocks/>
              </p:cNvSpPr>
              <p:nvPr/>
            </p:nvSpPr>
            <p:spPr bwMode="auto">
              <a:xfrm>
                <a:off x="2284851" y="5268426"/>
                <a:ext cx="11113" cy="9525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3 h 6"/>
                  <a:gd name="T4" fmla="*/ 6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3"/>
                      <a:pt x="3" y="0"/>
                      <a:pt x="0" y="3"/>
                    </a:cubicBezTo>
                    <a:cubicBezTo>
                      <a:pt x="2" y="3"/>
                      <a:pt x="6" y="4"/>
                      <a:pt x="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5" name="Freeform 340"/>
              <p:cNvSpPr>
                <a:spLocks/>
              </p:cNvSpPr>
              <p:nvPr/>
            </p:nvSpPr>
            <p:spPr bwMode="auto">
              <a:xfrm>
                <a:off x="2288026" y="5254139"/>
                <a:ext cx="14288" cy="14288"/>
              </a:xfrm>
              <a:custGeom>
                <a:avLst/>
                <a:gdLst>
                  <a:gd name="T0" fmla="*/ 1 w 9"/>
                  <a:gd name="T1" fmla="*/ 2 h 9"/>
                  <a:gd name="T2" fmla="*/ 8 w 9"/>
                  <a:gd name="T3" fmla="*/ 9 h 9"/>
                  <a:gd name="T4" fmla="*/ 0 w 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4" y="0"/>
                      <a:pt x="9" y="5"/>
                      <a:pt x="8" y="9"/>
                    </a:cubicBezTo>
                    <a:cubicBezTo>
                      <a:pt x="6" y="5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6" name="Freeform 341"/>
              <p:cNvSpPr>
                <a:spLocks/>
              </p:cNvSpPr>
              <p:nvPr/>
            </p:nvSpPr>
            <p:spPr bwMode="auto">
              <a:xfrm>
                <a:off x="2326126" y="5328751"/>
                <a:ext cx="30163" cy="17463"/>
              </a:xfrm>
              <a:custGeom>
                <a:avLst/>
                <a:gdLst>
                  <a:gd name="T0" fmla="*/ 18 w 18"/>
                  <a:gd name="T1" fmla="*/ 10 h 11"/>
                  <a:gd name="T2" fmla="*/ 11 w 18"/>
                  <a:gd name="T3" fmla="*/ 10 h 11"/>
                  <a:gd name="T4" fmla="*/ 7 w 18"/>
                  <a:gd name="T5" fmla="*/ 7 h 11"/>
                  <a:gd name="T6" fmla="*/ 4 w 18"/>
                  <a:gd name="T7" fmla="*/ 3 h 11"/>
                  <a:gd name="T8" fmla="*/ 1 w 18"/>
                  <a:gd name="T9" fmla="*/ 2 h 11"/>
                  <a:gd name="T10" fmla="*/ 0 w 18"/>
                  <a:gd name="T11" fmla="*/ 0 h 11"/>
                  <a:gd name="T12" fmla="*/ 7 w 18"/>
                  <a:gd name="T13" fmla="*/ 4 h 11"/>
                  <a:gd name="T14" fmla="*/ 12 w 18"/>
                  <a:gd name="T15" fmla="*/ 8 h 11"/>
                  <a:gd name="T16" fmla="*/ 18 w 18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8" y="10"/>
                    </a:moveTo>
                    <a:cubicBezTo>
                      <a:pt x="16" y="11"/>
                      <a:pt x="13" y="10"/>
                      <a:pt x="11" y="10"/>
                    </a:cubicBezTo>
                    <a:cubicBezTo>
                      <a:pt x="9" y="9"/>
                      <a:pt x="8" y="9"/>
                      <a:pt x="7" y="7"/>
                    </a:cubicBezTo>
                    <a:cubicBezTo>
                      <a:pt x="6" y="5"/>
                      <a:pt x="6" y="4"/>
                      <a:pt x="4" y="3"/>
                    </a:cubicBezTo>
                    <a:cubicBezTo>
                      <a:pt x="3" y="3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2"/>
                      <a:pt x="6" y="2"/>
                      <a:pt x="7" y="4"/>
                    </a:cubicBezTo>
                    <a:cubicBezTo>
                      <a:pt x="9" y="6"/>
                      <a:pt x="10" y="7"/>
                      <a:pt x="12" y="8"/>
                    </a:cubicBezTo>
                    <a:cubicBezTo>
                      <a:pt x="13" y="8"/>
                      <a:pt x="17" y="11"/>
                      <a:pt x="1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7" name="Freeform 342"/>
              <p:cNvSpPr>
                <a:spLocks/>
              </p:cNvSpPr>
              <p:nvPr/>
            </p:nvSpPr>
            <p:spPr bwMode="auto">
              <a:xfrm>
                <a:off x="2322951" y="5381139"/>
                <a:ext cx="23813" cy="11113"/>
              </a:xfrm>
              <a:custGeom>
                <a:avLst/>
                <a:gdLst>
                  <a:gd name="T0" fmla="*/ 0 w 14"/>
                  <a:gd name="T1" fmla="*/ 0 h 7"/>
                  <a:gd name="T2" fmla="*/ 7 w 14"/>
                  <a:gd name="T3" fmla="*/ 2 h 7"/>
                  <a:gd name="T4" fmla="*/ 14 w 14"/>
                  <a:gd name="T5" fmla="*/ 7 h 7"/>
                  <a:gd name="T6" fmla="*/ 7 w 14"/>
                  <a:gd name="T7" fmla="*/ 3 h 7"/>
                  <a:gd name="T8" fmla="*/ 0 w 1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1" y="6"/>
                      <a:pt x="9" y="4"/>
                      <a:pt x="7" y="3"/>
                    </a:cubicBezTo>
                    <a:cubicBezTo>
                      <a:pt x="5" y="2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8" name="Freeform 343"/>
              <p:cNvSpPr>
                <a:spLocks/>
              </p:cNvSpPr>
              <p:nvPr/>
            </p:nvSpPr>
            <p:spPr bwMode="auto">
              <a:xfrm>
                <a:off x="2332476" y="5365264"/>
                <a:ext cx="15875" cy="15875"/>
              </a:xfrm>
              <a:custGeom>
                <a:avLst/>
                <a:gdLst>
                  <a:gd name="T0" fmla="*/ 0 w 9"/>
                  <a:gd name="T1" fmla="*/ 1 h 10"/>
                  <a:gd name="T2" fmla="*/ 5 w 9"/>
                  <a:gd name="T3" fmla="*/ 2 h 10"/>
                  <a:gd name="T4" fmla="*/ 9 w 9"/>
                  <a:gd name="T5" fmla="*/ 10 h 10"/>
                  <a:gd name="T6" fmla="*/ 0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"/>
                    </a:moveTo>
                    <a:cubicBezTo>
                      <a:pt x="2" y="2"/>
                      <a:pt x="3" y="0"/>
                      <a:pt x="5" y="2"/>
                    </a:cubicBezTo>
                    <a:cubicBezTo>
                      <a:pt x="8" y="4"/>
                      <a:pt x="8" y="7"/>
                      <a:pt x="9" y="10"/>
                    </a:cubicBezTo>
                    <a:cubicBezTo>
                      <a:pt x="6" y="6"/>
                      <a:pt x="4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89" name="Freeform 344"/>
              <p:cNvSpPr>
                <a:spLocks/>
              </p:cNvSpPr>
              <p:nvPr/>
            </p:nvSpPr>
            <p:spPr bwMode="auto">
              <a:xfrm>
                <a:off x="2326126" y="5346214"/>
                <a:ext cx="17463" cy="12700"/>
              </a:xfrm>
              <a:custGeom>
                <a:avLst/>
                <a:gdLst>
                  <a:gd name="T0" fmla="*/ 1 w 10"/>
                  <a:gd name="T1" fmla="*/ 0 h 8"/>
                  <a:gd name="T2" fmla="*/ 10 w 10"/>
                  <a:gd name="T3" fmla="*/ 8 h 8"/>
                  <a:gd name="T4" fmla="*/ 6 w 10"/>
                  <a:gd name="T5" fmla="*/ 4 h 8"/>
                  <a:gd name="T6" fmla="*/ 0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5" y="0"/>
                      <a:pt x="8" y="5"/>
                      <a:pt x="10" y="8"/>
                    </a:cubicBezTo>
                    <a:cubicBezTo>
                      <a:pt x="9" y="7"/>
                      <a:pt x="7" y="5"/>
                      <a:pt x="6" y="4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0" name="Freeform 345"/>
              <p:cNvSpPr>
                <a:spLocks/>
              </p:cNvSpPr>
              <p:nvPr/>
            </p:nvSpPr>
            <p:spPr bwMode="auto">
              <a:xfrm>
                <a:off x="2334063" y="5319226"/>
                <a:ext cx="20638" cy="20638"/>
              </a:xfrm>
              <a:custGeom>
                <a:avLst/>
                <a:gdLst>
                  <a:gd name="T0" fmla="*/ 1 w 12"/>
                  <a:gd name="T1" fmla="*/ 2 h 13"/>
                  <a:gd name="T2" fmla="*/ 12 w 12"/>
                  <a:gd name="T3" fmla="*/ 13 h 13"/>
                  <a:gd name="T4" fmla="*/ 7 w 12"/>
                  <a:gd name="T5" fmla="*/ 7 h 13"/>
                  <a:gd name="T6" fmla="*/ 0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" y="2"/>
                    </a:moveTo>
                    <a:cubicBezTo>
                      <a:pt x="2" y="0"/>
                      <a:pt x="11" y="11"/>
                      <a:pt x="12" y="13"/>
                    </a:cubicBezTo>
                    <a:cubicBezTo>
                      <a:pt x="10" y="12"/>
                      <a:pt x="8" y="9"/>
                      <a:pt x="7" y="7"/>
                    </a:cubicBezTo>
                    <a:cubicBezTo>
                      <a:pt x="5" y="6"/>
                      <a:pt x="3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1" name="Freeform 346"/>
              <p:cNvSpPr>
                <a:spLocks/>
              </p:cNvSpPr>
              <p:nvPr/>
            </p:nvSpPr>
            <p:spPr bwMode="auto">
              <a:xfrm>
                <a:off x="2332476" y="5298589"/>
                <a:ext cx="11113" cy="12700"/>
              </a:xfrm>
              <a:custGeom>
                <a:avLst/>
                <a:gdLst>
                  <a:gd name="T0" fmla="*/ 0 w 6"/>
                  <a:gd name="T1" fmla="*/ 1 h 8"/>
                  <a:gd name="T2" fmla="*/ 6 w 6"/>
                  <a:gd name="T3" fmla="*/ 8 h 8"/>
                  <a:gd name="T4" fmla="*/ 2 w 6"/>
                  <a:gd name="T5" fmla="*/ 4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4" y="0"/>
                      <a:pt x="5" y="6"/>
                      <a:pt x="6" y="8"/>
                    </a:cubicBezTo>
                    <a:cubicBezTo>
                      <a:pt x="5" y="7"/>
                      <a:pt x="3" y="6"/>
                      <a:pt x="2" y="4"/>
                    </a:cubicBezTo>
                    <a:cubicBezTo>
                      <a:pt x="2" y="3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3" name="Bein rechts"/>
            <p:cNvGrpSpPr/>
            <p:nvPr/>
          </p:nvGrpSpPr>
          <p:grpSpPr>
            <a:xfrm>
              <a:off x="1970526" y="2698264"/>
              <a:ext cx="355600" cy="2395537"/>
              <a:chOff x="1970526" y="2698264"/>
              <a:chExt cx="355600" cy="2395537"/>
            </a:xfrm>
          </p:grpSpPr>
          <p:sp>
            <p:nvSpPr>
              <p:cNvPr id="1065" name="Freeform 220"/>
              <p:cNvSpPr>
                <a:spLocks/>
              </p:cNvSpPr>
              <p:nvPr/>
            </p:nvSpPr>
            <p:spPr bwMode="auto">
              <a:xfrm>
                <a:off x="1970526" y="2698264"/>
                <a:ext cx="355600" cy="1322388"/>
              </a:xfrm>
              <a:custGeom>
                <a:avLst/>
                <a:gdLst>
                  <a:gd name="T0" fmla="*/ 127 w 223"/>
                  <a:gd name="T1" fmla="*/ 15 h 826"/>
                  <a:gd name="T2" fmla="*/ 102 w 223"/>
                  <a:gd name="T3" fmla="*/ 6 h 826"/>
                  <a:gd name="T4" fmla="*/ 62 w 223"/>
                  <a:gd name="T5" fmla="*/ 70 h 826"/>
                  <a:gd name="T6" fmla="*/ 93 w 223"/>
                  <a:gd name="T7" fmla="*/ 78 h 826"/>
                  <a:gd name="T8" fmla="*/ 128 w 223"/>
                  <a:gd name="T9" fmla="*/ 102 h 826"/>
                  <a:gd name="T10" fmla="*/ 126 w 223"/>
                  <a:gd name="T11" fmla="*/ 130 h 826"/>
                  <a:gd name="T12" fmla="*/ 116 w 223"/>
                  <a:gd name="T13" fmla="*/ 146 h 826"/>
                  <a:gd name="T14" fmla="*/ 124 w 223"/>
                  <a:gd name="T15" fmla="*/ 161 h 826"/>
                  <a:gd name="T16" fmla="*/ 49 w 223"/>
                  <a:gd name="T17" fmla="*/ 700 h 826"/>
                  <a:gd name="T18" fmla="*/ 14 w 223"/>
                  <a:gd name="T19" fmla="*/ 753 h 826"/>
                  <a:gd name="T20" fmla="*/ 4 w 223"/>
                  <a:gd name="T21" fmla="*/ 772 h 826"/>
                  <a:gd name="T22" fmla="*/ 14 w 223"/>
                  <a:gd name="T23" fmla="*/ 795 h 826"/>
                  <a:gd name="T24" fmla="*/ 26 w 223"/>
                  <a:gd name="T25" fmla="*/ 816 h 826"/>
                  <a:gd name="T26" fmla="*/ 56 w 223"/>
                  <a:gd name="T27" fmla="*/ 823 h 826"/>
                  <a:gd name="T28" fmla="*/ 105 w 223"/>
                  <a:gd name="T29" fmla="*/ 818 h 826"/>
                  <a:gd name="T30" fmla="*/ 141 w 223"/>
                  <a:gd name="T31" fmla="*/ 820 h 826"/>
                  <a:gd name="T32" fmla="*/ 154 w 223"/>
                  <a:gd name="T33" fmla="*/ 801 h 826"/>
                  <a:gd name="T34" fmla="*/ 155 w 223"/>
                  <a:gd name="T35" fmla="*/ 784 h 826"/>
                  <a:gd name="T36" fmla="*/ 157 w 223"/>
                  <a:gd name="T37" fmla="*/ 768 h 826"/>
                  <a:gd name="T38" fmla="*/ 130 w 223"/>
                  <a:gd name="T39" fmla="*/ 717 h 826"/>
                  <a:gd name="T40" fmla="*/ 200 w 223"/>
                  <a:gd name="T41" fmla="*/ 140 h 826"/>
                  <a:gd name="T42" fmla="*/ 219 w 223"/>
                  <a:gd name="T43" fmla="*/ 116 h 826"/>
                  <a:gd name="T44" fmla="*/ 219 w 223"/>
                  <a:gd name="T45" fmla="*/ 91 h 826"/>
                  <a:gd name="T46" fmla="*/ 213 w 223"/>
                  <a:gd name="T47" fmla="*/ 71 h 826"/>
                  <a:gd name="T48" fmla="*/ 201 w 223"/>
                  <a:gd name="T49" fmla="*/ 47 h 826"/>
                  <a:gd name="T50" fmla="*/ 181 w 223"/>
                  <a:gd name="T51" fmla="*/ 30 h 826"/>
                  <a:gd name="T52" fmla="*/ 152 w 223"/>
                  <a:gd name="T53" fmla="*/ 44 h 826"/>
                  <a:gd name="T54" fmla="*/ 130 w 223"/>
                  <a:gd name="T55" fmla="*/ 31 h 826"/>
                  <a:gd name="T56" fmla="*/ 127 w 223"/>
                  <a:gd name="T57" fmla="*/ 1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3" h="826">
                    <a:moveTo>
                      <a:pt x="127" y="15"/>
                    </a:moveTo>
                    <a:cubicBezTo>
                      <a:pt x="127" y="15"/>
                      <a:pt x="123" y="0"/>
                      <a:pt x="102" y="6"/>
                    </a:cubicBezTo>
                    <a:cubicBezTo>
                      <a:pt x="82" y="13"/>
                      <a:pt x="51" y="48"/>
                      <a:pt x="62" y="70"/>
                    </a:cubicBezTo>
                    <a:cubicBezTo>
                      <a:pt x="71" y="86"/>
                      <a:pt x="80" y="75"/>
                      <a:pt x="93" y="78"/>
                    </a:cubicBezTo>
                    <a:cubicBezTo>
                      <a:pt x="105" y="81"/>
                      <a:pt x="125" y="82"/>
                      <a:pt x="128" y="102"/>
                    </a:cubicBezTo>
                    <a:cubicBezTo>
                      <a:pt x="130" y="121"/>
                      <a:pt x="132" y="125"/>
                      <a:pt x="126" y="130"/>
                    </a:cubicBezTo>
                    <a:cubicBezTo>
                      <a:pt x="120" y="135"/>
                      <a:pt x="113" y="139"/>
                      <a:pt x="116" y="146"/>
                    </a:cubicBezTo>
                    <a:cubicBezTo>
                      <a:pt x="119" y="152"/>
                      <a:pt x="124" y="161"/>
                      <a:pt x="124" y="161"/>
                    </a:cubicBezTo>
                    <a:cubicBezTo>
                      <a:pt x="124" y="161"/>
                      <a:pt x="98" y="530"/>
                      <a:pt x="49" y="700"/>
                    </a:cubicBezTo>
                    <a:cubicBezTo>
                      <a:pt x="43" y="721"/>
                      <a:pt x="25" y="748"/>
                      <a:pt x="14" y="753"/>
                    </a:cubicBezTo>
                    <a:cubicBezTo>
                      <a:pt x="3" y="758"/>
                      <a:pt x="0" y="764"/>
                      <a:pt x="4" y="772"/>
                    </a:cubicBezTo>
                    <a:cubicBezTo>
                      <a:pt x="7" y="781"/>
                      <a:pt x="14" y="788"/>
                      <a:pt x="14" y="795"/>
                    </a:cubicBezTo>
                    <a:cubicBezTo>
                      <a:pt x="14" y="803"/>
                      <a:pt x="18" y="809"/>
                      <a:pt x="26" y="816"/>
                    </a:cubicBezTo>
                    <a:cubicBezTo>
                      <a:pt x="34" y="823"/>
                      <a:pt x="49" y="825"/>
                      <a:pt x="56" y="823"/>
                    </a:cubicBezTo>
                    <a:cubicBezTo>
                      <a:pt x="64" y="820"/>
                      <a:pt x="89" y="814"/>
                      <a:pt x="105" y="818"/>
                    </a:cubicBezTo>
                    <a:cubicBezTo>
                      <a:pt x="120" y="822"/>
                      <a:pt x="135" y="826"/>
                      <a:pt x="141" y="820"/>
                    </a:cubicBezTo>
                    <a:cubicBezTo>
                      <a:pt x="148" y="814"/>
                      <a:pt x="156" y="809"/>
                      <a:pt x="154" y="801"/>
                    </a:cubicBezTo>
                    <a:cubicBezTo>
                      <a:pt x="152" y="793"/>
                      <a:pt x="153" y="791"/>
                      <a:pt x="155" y="784"/>
                    </a:cubicBezTo>
                    <a:cubicBezTo>
                      <a:pt x="158" y="776"/>
                      <a:pt x="160" y="773"/>
                      <a:pt x="157" y="768"/>
                    </a:cubicBezTo>
                    <a:cubicBezTo>
                      <a:pt x="153" y="763"/>
                      <a:pt x="130" y="743"/>
                      <a:pt x="130" y="717"/>
                    </a:cubicBezTo>
                    <a:cubicBezTo>
                      <a:pt x="130" y="690"/>
                      <a:pt x="150" y="358"/>
                      <a:pt x="200" y="140"/>
                    </a:cubicBezTo>
                    <a:cubicBezTo>
                      <a:pt x="201" y="134"/>
                      <a:pt x="214" y="128"/>
                      <a:pt x="219" y="116"/>
                    </a:cubicBezTo>
                    <a:cubicBezTo>
                      <a:pt x="223" y="104"/>
                      <a:pt x="223" y="95"/>
                      <a:pt x="219" y="91"/>
                    </a:cubicBezTo>
                    <a:cubicBezTo>
                      <a:pt x="214" y="86"/>
                      <a:pt x="214" y="80"/>
                      <a:pt x="213" y="71"/>
                    </a:cubicBezTo>
                    <a:cubicBezTo>
                      <a:pt x="212" y="62"/>
                      <a:pt x="206" y="54"/>
                      <a:pt x="201" y="47"/>
                    </a:cubicBezTo>
                    <a:cubicBezTo>
                      <a:pt x="197" y="41"/>
                      <a:pt x="190" y="23"/>
                      <a:pt x="181" y="30"/>
                    </a:cubicBezTo>
                    <a:cubicBezTo>
                      <a:pt x="172" y="36"/>
                      <a:pt x="163" y="45"/>
                      <a:pt x="152" y="44"/>
                    </a:cubicBezTo>
                    <a:cubicBezTo>
                      <a:pt x="141" y="42"/>
                      <a:pt x="133" y="36"/>
                      <a:pt x="130" y="31"/>
                    </a:cubicBezTo>
                    <a:cubicBezTo>
                      <a:pt x="128" y="26"/>
                      <a:pt x="129" y="23"/>
                      <a:pt x="127" y="1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6" name="Freeform 221"/>
              <p:cNvSpPr>
                <a:spLocks/>
              </p:cNvSpPr>
              <p:nvPr/>
            </p:nvSpPr>
            <p:spPr bwMode="auto">
              <a:xfrm>
                <a:off x="1970526" y="2706201"/>
                <a:ext cx="239713" cy="1314450"/>
              </a:xfrm>
              <a:custGeom>
                <a:avLst/>
                <a:gdLst>
                  <a:gd name="T0" fmla="*/ 4 w 150"/>
                  <a:gd name="T1" fmla="*/ 767 h 821"/>
                  <a:gd name="T2" fmla="*/ 14 w 150"/>
                  <a:gd name="T3" fmla="*/ 790 h 821"/>
                  <a:gd name="T4" fmla="*/ 26 w 150"/>
                  <a:gd name="T5" fmla="*/ 811 h 821"/>
                  <a:gd name="T6" fmla="*/ 56 w 150"/>
                  <a:gd name="T7" fmla="*/ 818 h 821"/>
                  <a:gd name="T8" fmla="*/ 105 w 150"/>
                  <a:gd name="T9" fmla="*/ 813 h 821"/>
                  <a:gd name="T10" fmla="*/ 141 w 150"/>
                  <a:gd name="T11" fmla="*/ 815 h 821"/>
                  <a:gd name="T12" fmla="*/ 144 w 150"/>
                  <a:gd name="T13" fmla="*/ 812 h 821"/>
                  <a:gd name="T14" fmla="*/ 123 w 150"/>
                  <a:gd name="T15" fmla="*/ 807 h 821"/>
                  <a:gd name="T16" fmla="*/ 74 w 150"/>
                  <a:gd name="T17" fmla="*/ 812 h 821"/>
                  <a:gd name="T18" fmla="*/ 44 w 150"/>
                  <a:gd name="T19" fmla="*/ 805 h 821"/>
                  <a:gd name="T20" fmla="*/ 32 w 150"/>
                  <a:gd name="T21" fmla="*/ 784 h 821"/>
                  <a:gd name="T22" fmla="*/ 22 w 150"/>
                  <a:gd name="T23" fmla="*/ 761 h 821"/>
                  <a:gd name="T24" fmla="*/ 32 w 150"/>
                  <a:gd name="T25" fmla="*/ 742 h 821"/>
                  <a:gd name="T26" fmla="*/ 67 w 150"/>
                  <a:gd name="T27" fmla="*/ 689 h 821"/>
                  <a:gd name="T28" fmla="*/ 142 w 150"/>
                  <a:gd name="T29" fmla="*/ 150 h 821"/>
                  <a:gd name="T30" fmla="*/ 134 w 150"/>
                  <a:gd name="T31" fmla="*/ 135 h 821"/>
                  <a:gd name="T32" fmla="*/ 144 w 150"/>
                  <a:gd name="T33" fmla="*/ 119 h 821"/>
                  <a:gd name="T34" fmla="*/ 146 w 150"/>
                  <a:gd name="T35" fmla="*/ 91 h 821"/>
                  <a:gd name="T36" fmla="*/ 111 w 150"/>
                  <a:gd name="T37" fmla="*/ 67 h 821"/>
                  <a:gd name="T38" fmla="*/ 80 w 150"/>
                  <a:gd name="T39" fmla="*/ 59 h 821"/>
                  <a:gd name="T40" fmla="*/ 111 w 150"/>
                  <a:gd name="T41" fmla="*/ 0 h 821"/>
                  <a:gd name="T42" fmla="*/ 102 w 150"/>
                  <a:gd name="T43" fmla="*/ 1 h 821"/>
                  <a:gd name="T44" fmla="*/ 62 w 150"/>
                  <a:gd name="T45" fmla="*/ 65 h 821"/>
                  <a:gd name="T46" fmla="*/ 93 w 150"/>
                  <a:gd name="T47" fmla="*/ 73 h 821"/>
                  <a:gd name="T48" fmla="*/ 128 w 150"/>
                  <a:gd name="T49" fmla="*/ 97 h 821"/>
                  <a:gd name="T50" fmla="*/ 126 w 150"/>
                  <a:gd name="T51" fmla="*/ 125 h 821"/>
                  <a:gd name="T52" fmla="*/ 116 w 150"/>
                  <a:gd name="T53" fmla="*/ 141 h 821"/>
                  <a:gd name="T54" fmla="*/ 124 w 150"/>
                  <a:gd name="T55" fmla="*/ 156 h 821"/>
                  <a:gd name="T56" fmla="*/ 49 w 150"/>
                  <a:gd name="T57" fmla="*/ 695 h 821"/>
                  <a:gd name="T58" fmla="*/ 14 w 150"/>
                  <a:gd name="T59" fmla="*/ 748 h 821"/>
                  <a:gd name="T60" fmla="*/ 4 w 150"/>
                  <a:gd name="T61" fmla="*/ 767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821">
                    <a:moveTo>
                      <a:pt x="4" y="767"/>
                    </a:moveTo>
                    <a:cubicBezTo>
                      <a:pt x="7" y="776"/>
                      <a:pt x="14" y="783"/>
                      <a:pt x="14" y="790"/>
                    </a:cubicBezTo>
                    <a:cubicBezTo>
                      <a:pt x="14" y="798"/>
                      <a:pt x="18" y="804"/>
                      <a:pt x="26" y="811"/>
                    </a:cubicBezTo>
                    <a:cubicBezTo>
                      <a:pt x="34" y="818"/>
                      <a:pt x="49" y="820"/>
                      <a:pt x="56" y="818"/>
                    </a:cubicBezTo>
                    <a:cubicBezTo>
                      <a:pt x="64" y="815"/>
                      <a:pt x="89" y="809"/>
                      <a:pt x="105" y="813"/>
                    </a:cubicBezTo>
                    <a:cubicBezTo>
                      <a:pt x="120" y="817"/>
                      <a:pt x="135" y="821"/>
                      <a:pt x="141" y="815"/>
                    </a:cubicBezTo>
                    <a:cubicBezTo>
                      <a:pt x="142" y="814"/>
                      <a:pt x="143" y="813"/>
                      <a:pt x="144" y="812"/>
                    </a:cubicBezTo>
                    <a:cubicBezTo>
                      <a:pt x="138" y="811"/>
                      <a:pt x="131" y="809"/>
                      <a:pt x="123" y="807"/>
                    </a:cubicBezTo>
                    <a:cubicBezTo>
                      <a:pt x="107" y="803"/>
                      <a:pt x="82" y="809"/>
                      <a:pt x="74" y="812"/>
                    </a:cubicBezTo>
                    <a:cubicBezTo>
                      <a:pt x="67" y="814"/>
                      <a:pt x="52" y="812"/>
                      <a:pt x="44" y="805"/>
                    </a:cubicBezTo>
                    <a:cubicBezTo>
                      <a:pt x="36" y="798"/>
                      <a:pt x="32" y="792"/>
                      <a:pt x="32" y="784"/>
                    </a:cubicBezTo>
                    <a:cubicBezTo>
                      <a:pt x="32" y="777"/>
                      <a:pt x="25" y="770"/>
                      <a:pt x="22" y="761"/>
                    </a:cubicBezTo>
                    <a:cubicBezTo>
                      <a:pt x="18" y="753"/>
                      <a:pt x="21" y="747"/>
                      <a:pt x="32" y="742"/>
                    </a:cubicBezTo>
                    <a:cubicBezTo>
                      <a:pt x="43" y="737"/>
                      <a:pt x="61" y="710"/>
                      <a:pt x="67" y="689"/>
                    </a:cubicBezTo>
                    <a:cubicBezTo>
                      <a:pt x="116" y="519"/>
                      <a:pt x="142" y="150"/>
                      <a:pt x="142" y="150"/>
                    </a:cubicBezTo>
                    <a:cubicBezTo>
                      <a:pt x="142" y="150"/>
                      <a:pt x="137" y="141"/>
                      <a:pt x="134" y="135"/>
                    </a:cubicBezTo>
                    <a:cubicBezTo>
                      <a:pt x="131" y="128"/>
                      <a:pt x="138" y="124"/>
                      <a:pt x="144" y="119"/>
                    </a:cubicBezTo>
                    <a:cubicBezTo>
                      <a:pt x="150" y="114"/>
                      <a:pt x="148" y="110"/>
                      <a:pt x="146" y="91"/>
                    </a:cubicBezTo>
                    <a:cubicBezTo>
                      <a:pt x="144" y="71"/>
                      <a:pt x="123" y="70"/>
                      <a:pt x="111" y="67"/>
                    </a:cubicBezTo>
                    <a:cubicBezTo>
                      <a:pt x="98" y="64"/>
                      <a:pt x="89" y="75"/>
                      <a:pt x="80" y="59"/>
                    </a:cubicBezTo>
                    <a:cubicBezTo>
                      <a:pt x="71" y="40"/>
                      <a:pt x="92" y="12"/>
                      <a:pt x="111" y="0"/>
                    </a:cubicBezTo>
                    <a:cubicBezTo>
                      <a:pt x="109" y="0"/>
                      <a:pt x="106" y="0"/>
                      <a:pt x="102" y="1"/>
                    </a:cubicBezTo>
                    <a:cubicBezTo>
                      <a:pt x="82" y="8"/>
                      <a:pt x="51" y="43"/>
                      <a:pt x="62" y="65"/>
                    </a:cubicBezTo>
                    <a:cubicBezTo>
                      <a:pt x="71" y="81"/>
                      <a:pt x="80" y="70"/>
                      <a:pt x="93" y="73"/>
                    </a:cubicBezTo>
                    <a:cubicBezTo>
                      <a:pt x="105" y="76"/>
                      <a:pt x="126" y="77"/>
                      <a:pt x="128" y="97"/>
                    </a:cubicBezTo>
                    <a:cubicBezTo>
                      <a:pt x="130" y="116"/>
                      <a:pt x="132" y="120"/>
                      <a:pt x="126" y="125"/>
                    </a:cubicBezTo>
                    <a:cubicBezTo>
                      <a:pt x="120" y="130"/>
                      <a:pt x="113" y="134"/>
                      <a:pt x="116" y="141"/>
                    </a:cubicBezTo>
                    <a:cubicBezTo>
                      <a:pt x="119" y="147"/>
                      <a:pt x="124" y="156"/>
                      <a:pt x="124" y="156"/>
                    </a:cubicBezTo>
                    <a:cubicBezTo>
                      <a:pt x="124" y="156"/>
                      <a:pt x="98" y="525"/>
                      <a:pt x="49" y="695"/>
                    </a:cubicBezTo>
                    <a:cubicBezTo>
                      <a:pt x="43" y="716"/>
                      <a:pt x="25" y="743"/>
                      <a:pt x="14" y="748"/>
                    </a:cubicBezTo>
                    <a:cubicBezTo>
                      <a:pt x="3" y="753"/>
                      <a:pt x="0" y="759"/>
                      <a:pt x="4" y="7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7" name="Freeform 222"/>
              <p:cNvSpPr>
                <a:spLocks/>
              </p:cNvSpPr>
              <p:nvPr/>
            </p:nvSpPr>
            <p:spPr bwMode="auto">
              <a:xfrm>
                <a:off x="1972113" y="2703026"/>
                <a:ext cx="354013" cy="1316038"/>
              </a:xfrm>
              <a:custGeom>
                <a:avLst/>
                <a:gdLst>
                  <a:gd name="T0" fmla="*/ 124 w 222"/>
                  <a:gd name="T1" fmla="*/ 6 h 822"/>
                  <a:gd name="T2" fmla="*/ 73 w 222"/>
                  <a:gd name="T3" fmla="*/ 23 h 822"/>
                  <a:gd name="T4" fmla="*/ 66 w 222"/>
                  <a:gd name="T5" fmla="*/ 75 h 822"/>
                  <a:gd name="T6" fmla="*/ 91 w 222"/>
                  <a:gd name="T7" fmla="*/ 77 h 822"/>
                  <a:gd name="T8" fmla="*/ 125 w 222"/>
                  <a:gd name="T9" fmla="*/ 99 h 822"/>
                  <a:gd name="T10" fmla="*/ 124 w 222"/>
                  <a:gd name="T11" fmla="*/ 126 h 822"/>
                  <a:gd name="T12" fmla="*/ 114 w 222"/>
                  <a:gd name="T13" fmla="*/ 143 h 822"/>
                  <a:gd name="T14" fmla="*/ 122 w 222"/>
                  <a:gd name="T15" fmla="*/ 157 h 822"/>
                  <a:gd name="T16" fmla="*/ 31 w 222"/>
                  <a:gd name="T17" fmla="*/ 729 h 822"/>
                  <a:gd name="T18" fmla="*/ 3 w 222"/>
                  <a:gd name="T19" fmla="*/ 755 h 822"/>
                  <a:gd name="T20" fmla="*/ 8 w 222"/>
                  <a:gd name="T21" fmla="*/ 782 h 822"/>
                  <a:gd name="T22" fmla="*/ 48 w 222"/>
                  <a:gd name="T23" fmla="*/ 822 h 822"/>
                  <a:gd name="T24" fmla="*/ 103 w 222"/>
                  <a:gd name="T25" fmla="*/ 817 h 822"/>
                  <a:gd name="T26" fmla="*/ 150 w 222"/>
                  <a:gd name="T27" fmla="*/ 810 h 822"/>
                  <a:gd name="T28" fmla="*/ 154 w 222"/>
                  <a:gd name="T29" fmla="*/ 791 h 822"/>
                  <a:gd name="T30" fmla="*/ 157 w 222"/>
                  <a:gd name="T31" fmla="*/ 764 h 822"/>
                  <a:gd name="T32" fmla="*/ 146 w 222"/>
                  <a:gd name="T33" fmla="*/ 497 h 822"/>
                  <a:gd name="T34" fmla="*/ 219 w 222"/>
                  <a:gd name="T35" fmla="*/ 113 h 822"/>
                  <a:gd name="T36" fmla="*/ 215 w 222"/>
                  <a:gd name="T37" fmla="*/ 79 h 822"/>
                  <a:gd name="T38" fmla="*/ 195 w 222"/>
                  <a:gd name="T39" fmla="*/ 32 h 822"/>
                  <a:gd name="T40" fmla="*/ 179 w 222"/>
                  <a:gd name="T41" fmla="*/ 26 h 822"/>
                  <a:gd name="T42" fmla="*/ 151 w 222"/>
                  <a:gd name="T43" fmla="*/ 39 h 822"/>
                  <a:gd name="T44" fmla="*/ 129 w 222"/>
                  <a:gd name="T45" fmla="*/ 21 h 822"/>
                  <a:gd name="T46" fmla="*/ 128 w 222"/>
                  <a:gd name="T47" fmla="*/ 12 h 822"/>
                  <a:gd name="T48" fmla="*/ 126 w 222"/>
                  <a:gd name="T49" fmla="*/ 21 h 822"/>
                  <a:gd name="T50" fmla="*/ 151 w 222"/>
                  <a:gd name="T51" fmla="*/ 42 h 822"/>
                  <a:gd name="T52" fmla="*/ 181 w 222"/>
                  <a:gd name="T53" fmla="*/ 28 h 822"/>
                  <a:gd name="T54" fmla="*/ 194 w 222"/>
                  <a:gd name="T55" fmla="*/ 37 h 822"/>
                  <a:gd name="T56" fmla="*/ 212 w 222"/>
                  <a:gd name="T57" fmla="*/ 80 h 822"/>
                  <a:gd name="T58" fmla="*/ 216 w 222"/>
                  <a:gd name="T59" fmla="*/ 112 h 822"/>
                  <a:gd name="T60" fmla="*/ 198 w 222"/>
                  <a:gd name="T61" fmla="*/ 137 h 822"/>
                  <a:gd name="T62" fmla="*/ 140 w 222"/>
                  <a:gd name="T63" fmla="*/ 749 h 822"/>
                  <a:gd name="T64" fmla="*/ 156 w 222"/>
                  <a:gd name="T65" fmla="*/ 770 h 822"/>
                  <a:gd name="T66" fmla="*/ 152 w 222"/>
                  <a:gd name="T67" fmla="*/ 798 h 822"/>
                  <a:gd name="T68" fmla="*/ 139 w 222"/>
                  <a:gd name="T69" fmla="*/ 816 h 822"/>
                  <a:gd name="T70" fmla="*/ 91 w 222"/>
                  <a:gd name="T71" fmla="*/ 812 h 822"/>
                  <a:gd name="T72" fmla="*/ 26 w 222"/>
                  <a:gd name="T73" fmla="*/ 812 h 822"/>
                  <a:gd name="T74" fmla="*/ 4 w 222"/>
                  <a:gd name="T75" fmla="*/ 769 h 822"/>
                  <a:gd name="T76" fmla="*/ 14 w 222"/>
                  <a:gd name="T77" fmla="*/ 751 h 822"/>
                  <a:gd name="T78" fmla="*/ 106 w 222"/>
                  <a:gd name="T79" fmla="*/ 364 h 822"/>
                  <a:gd name="T80" fmla="*/ 125 w 222"/>
                  <a:gd name="T81" fmla="*/ 157 h 822"/>
                  <a:gd name="T82" fmla="*/ 116 w 222"/>
                  <a:gd name="T83" fmla="*/ 139 h 822"/>
                  <a:gd name="T84" fmla="*/ 129 w 222"/>
                  <a:gd name="T85" fmla="*/ 124 h 822"/>
                  <a:gd name="T86" fmla="*/ 123 w 222"/>
                  <a:gd name="T87" fmla="*/ 86 h 822"/>
                  <a:gd name="T88" fmla="*/ 87 w 222"/>
                  <a:gd name="T89" fmla="*/ 73 h 822"/>
                  <a:gd name="T90" fmla="*/ 63 w 222"/>
                  <a:gd name="T91" fmla="*/ 66 h 822"/>
                  <a:gd name="T92" fmla="*/ 102 w 222"/>
                  <a:gd name="T93" fmla="*/ 5 h 822"/>
                  <a:gd name="T94" fmla="*/ 124 w 222"/>
                  <a:gd name="T95" fmla="*/ 11 h 822"/>
                  <a:gd name="T96" fmla="*/ 125 w 222"/>
                  <a:gd name="T97" fmla="*/ 13 h 822"/>
                  <a:gd name="T98" fmla="*/ 126 w 222"/>
                  <a:gd name="T99" fmla="*/ 1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" h="822">
                    <a:moveTo>
                      <a:pt x="126" y="12"/>
                    </a:move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7" y="9"/>
                      <a:pt x="124" y="6"/>
                    </a:cubicBezTo>
                    <a:cubicBezTo>
                      <a:pt x="122" y="3"/>
                      <a:pt x="117" y="0"/>
                      <a:pt x="111" y="0"/>
                    </a:cubicBezTo>
                    <a:cubicBezTo>
                      <a:pt x="108" y="0"/>
                      <a:pt x="105" y="1"/>
                      <a:pt x="101" y="2"/>
                    </a:cubicBezTo>
                    <a:cubicBezTo>
                      <a:pt x="92" y="5"/>
                      <a:pt x="81" y="13"/>
                      <a:pt x="73" y="23"/>
                    </a:cubicBezTo>
                    <a:cubicBezTo>
                      <a:pt x="64" y="33"/>
                      <a:pt x="57" y="45"/>
                      <a:pt x="57" y="56"/>
                    </a:cubicBezTo>
                    <a:cubicBezTo>
                      <a:pt x="57" y="60"/>
                      <a:pt x="58" y="64"/>
                      <a:pt x="60" y="67"/>
                    </a:cubicBezTo>
                    <a:cubicBezTo>
                      <a:pt x="62" y="71"/>
                      <a:pt x="64" y="74"/>
                      <a:pt x="66" y="75"/>
                    </a:cubicBezTo>
                    <a:cubicBezTo>
                      <a:pt x="69" y="77"/>
                      <a:pt x="71" y="77"/>
                      <a:pt x="74" y="77"/>
                    </a:cubicBezTo>
                    <a:cubicBezTo>
                      <a:pt x="78" y="77"/>
                      <a:pt x="82" y="76"/>
                      <a:pt x="87" y="76"/>
                    </a:cubicBezTo>
                    <a:cubicBezTo>
                      <a:pt x="88" y="76"/>
                      <a:pt x="90" y="76"/>
                      <a:pt x="91" y="77"/>
                    </a:cubicBezTo>
                    <a:cubicBezTo>
                      <a:pt x="98" y="78"/>
                      <a:pt x="106" y="79"/>
                      <a:pt x="112" y="82"/>
                    </a:cubicBezTo>
                    <a:cubicBezTo>
                      <a:pt x="116" y="84"/>
                      <a:pt x="119" y="86"/>
                      <a:pt x="121" y="88"/>
                    </a:cubicBezTo>
                    <a:cubicBezTo>
                      <a:pt x="123" y="91"/>
                      <a:pt x="125" y="94"/>
                      <a:pt x="125" y="99"/>
                    </a:cubicBezTo>
                    <a:cubicBezTo>
                      <a:pt x="127" y="108"/>
                      <a:pt x="128" y="114"/>
                      <a:pt x="128" y="118"/>
                    </a:cubicBezTo>
                    <a:cubicBezTo>
                      <a:pt x="128" y="120"/>
                      <a:pt x="127" y="122"/>
                      <a:pt x="127" y="123"/>
                    </a:cubicBezTo>
                    <a:cubicBezTo>
                      <a:pt x="126" y="124"/>
                      <a:pt x="125" y="125"/>
                      <a:pt x="124" y="126"/>
                    </a:cubicBezTo>
                    <a:cubicBezTo>
                      <a:pt x="121" y="128"/>
                      <a:pt x="119" y="130"/>
                      <a:pt x="117" y="132"/>
                    </a:cubicBezTo>
                    <a:cubicBezTo>
                      <a:pt x="115" y="134"/>
                      <a:pt x="113" y="136"/>
                      <a:pt x="113" y="139"/>
                    </a:cubicBezTo>
                    <a:cubicBezTo>
                      <a:pt x="113" y="141"/>
                      <a:pt x="113" y="142"/>
                      <a:pt x="114" y="143"/>
                    </a:cubicBezTo>
                    <a:cubicBezTo>
                      <a:pt x="117" y="150"/>
                      <a:pt x="122" y="158"/>
                      <a:pt x="122" y="158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2" y="157"/>
                      <a:pt x="122" y="157"/>
                      <a:pt x="122" y="157"/>
                    </a:cubicBezTo>
                    <a:cubicBezTo>
                      <a:pt x="122" y="157"/>
                      <a:pt x="121" y="163"/>
                      <a:pt x="121" y="174"/>
                    </a:cubicBezTo>
                    <a:cubicBezTo>
                      <a:pt x="115" y="247"/>
                      <a:pt x="90" y="548"/>
                      <a:pt x="47" y="696"/>
                    </a:cubicBezTo>
                    <a:cubicBezTo>
                      <a:pt x="44" y="706"/>
                      <a:pt x="38" y="718"/>
                      <a:pt x="31" y="729"/>
                    </a:cubicBezTo>
                    <a:cubicBezTo>
                      <a:pt x="28" y="734"/>
                      <a:pt x="24" y="738"/>
                      <a:pt x="21" y="742"/>
                    </a:cubicBezTo>
                    <a:cubicBezTo>
                      <a:pt x="18" y="745"/>
                      <a:pt x="15" y="748"/>
                      <a:pt x="12" y="749"/>
                    </a:cubicBezTo>
                    <a:cubicBezTo>
                      <a:pt x="8" y="751"/>
                      <a:pt x="5" y="753"/>
                      <a:pt x="3" y="755"/>
                    </a:cubicBezTo>
                    <a:cubicBezTo>
                      <a:pt x="1" y="757"/>
                      <a:pt x="0" y="760"/>
                      <a:pt x="0" y="763"/>
                    </a:cubicBezTo>
                    <a:cubicBezTo>
                      <a:pt x="0" y="765"/>
                      <a:pt x="0" y="768"/>
                      <a:pt x="1" y="770"/>
                    </a:cubicBezTo>
                    <a:cubicBezTo>
                      <a:pt x="3" y="774"/>
                      <a:pt x="6" y="778"/>
                      <a:pt x="8" y="782"/>
                    </a:cubicBezTo>
                    <a:cubicBezTo>
                      <a:pt x="10" y="785"/>
                      <a:pt x="11" y="789"/>
                      <a:pt x="11" y="792"/>
                    </a:cubicBezTo>
                    <a:cubicBezTo>
                      <a:pt x="12" y="801"/>
                      <a:pt x="16" y="808"/>
                      <a:pt x="24" y="814"/>
                    </a:cubicBezTo>
                    <a:cubicBezTo>
                      <a:pt x="31" y="820"/>
                      <a:pt x="40" y="822"/>
                      <a:pt x="48" y="822"/>
                    </a:cubicBezTo>
                    <a:cubicBezTo>
                      <a:pt x="51" y="822"/>
                      <a:pt x="54" y="822"/>
                      <a:pt x="56" y="821"/>
                    </a:cubicBezTo>
                    <a:cubicBezTo>
                      <a:pt x="61" y="819"/>
                      <a:pt x="77" y="815"/>
                      <a:pt x="91" y="815"/>
                    </a:cubicBezTo>
                    <a:cubicBezTo>
                      <a:pt x="95" y="815"/>
                      <a:pt x="100" y="816"/>
                      <a:pt x="103" y="817"/>
                    </a:cubicBezTo>
                    <a:cubicBezTo>
                      <a:pt x="113" y="819"/>
                      <a:pt x="122" y="822"/>
                      <a:pt x="130" y="822"/>
                    </a:cubicBezTo>
                    <a:cubicBezTo>
                      <a:pt x="134" y="822"/>
                      <a:pt x="138" y="821"/>
                      <a:pt x="141" y="818"/>
                    </a:cubicBezTo>
                    <a:cubicBezTo>
                      <a:pt x="144" y="815"/>
                      <a:pt x="147" y="813"/>
                      <a:pt x="150" y="810"/>
                    </a:cubicBezTo>
                    <a:cubicBezTo>
                      <a:pt x="153" y="807"/>
                      <a:pt x="155" y="804"/>
                      <a:pt x="155" y="800"/>
                    </a:cubicBezTo>
                    <a:cubicBezTo>
                      <a:pt x="155" y="799"/>
                      <a:pt x="155" y="798"/>
                      <a:pt x="155" y="797"/>
                    </a:cubicBezTo>
                    <a:cubicBezTo>
                      <a:pt x="154" y="794"/>
                      <a:pt x="154" y="792"/>
                      <a:pt x="154" y="791"/>
                    </a:cubicBezTo>
                    <a:cubicBezTo>
                      <a:pt x="154" y="788"/>
                      <a:pt x="154" y="785"/>
                      <a:pt x="156" y="781"/>
                    </a:cubicBezTo>
                    <a:cubicBezTo>
                      <a:pt x="157" y="777"/>
                      <a:pt x="159" y="773"/>
                      <a:pt x="159" y="770"/>
                    </a:cubicBezTo>
                    <a:cubicBezTo>
                      <a:pt x="159" y="768"/>
                      <a:pt x="158" y="766"/>
                      <a:pt x="157" y="764"/>
                    </a:cubicBezTo>
                    <a:cubicBezTo>
                      <a:pt x="156" y="763"/>
                      <a:pt x="154" y="761"/>
                      <a:pt x="151" y="758"/>
                    </a:cubicBezTo>
                    <a:cubicBezTo>
                      <a:pt x="143" y="749"/>
                      <a:pt x="130" y="733"/>
                      <a:pt x="130" y="714"/>
                    </a:cubicBezTo>
                    <a:cubicBezTo>
                      <a:pt x="130" y="701"/>
                      <a:pt x="135" y="611"/>
                      <a:pt x="146" y="497"/>
                    </a:cubicBezTo>
                    <a:cubicBezTo>
                      <a:pt x="158" y="384"/>
                      <a:pt x="175" y="246"/>
                      <a:pt x="200" y="137"/>
                    </a:cubicBezTo>
                    <a:cubicBezTo>
                      <a:pt x="201" y="136"/>
                      <a:pt x="202" y="135"/>
                      <a:pt x="203" y="133"/>
                    </a:cubicBezTo>
                    <a:cubicBezTo>
                      <a:pt x="207" y="129"/>
                      <a:pt x="216" y="123"/>
                      <a:pt x="219" y="113"/>
                    </a:cubicBezTo>
                    <a:cubicBezTo>
                      <a:pt x="221" y="107"/>
                      <a:pt x="222" y="102"/>
                      <a:pt x="222" y="97"/>
                    </a:cubicBezTo>
                    <a:cubicBezTo>
                      <a:pt x="222" y="93"/>
                      <a:pt x="221" y="89"/>
                      <a:pt x="219" y="87"/>
                    </a:cubicBezTo>
                    <a:cubicBezTo>
                      <a:pt x="217" y="84"/>
                      <a:pt x="216" y="82"/>
                      <a:pt x="215" y="79"/>
                    </a:cubicBezTo>
                    <a:cubicBezTo>
                      <a:pt x="214" y="76"/>
                      <a:pt x="214" y="72"/>
                      <a:pt x="213" y="68"/>
                    </a:cubicBezTo>
                    <a:cubicBezTo>
                      <a:pt x="212" y="59"/>
                      <a:pt x="206" y="50"/>
                      <a:pt x="202" y="44"/>
                    </a:cubicBezTo>
                    <a:cubicBezTo>
                      <a:pt x="200" y="41"/>
                      <a:pt x="198" y="36"/>
                      <a:pt x="195" y="32"/>
                    </a:cubicBezTo>
                    <a:cubicBezTo>
                      <a:pt x="193" y="30"/>
                      <a:pt x="192" y="28"/>
                      <a:pt x="190" y="26"/>
                    </a:cubicBezTo>
                    <a:cubicBezTo>
                      <a:pt x="188" y="25"/>
                      <a:pt x="186" y="24"/>
                      <a:pt x="184" y="24"/>
                    </a:cubicBezTo>
                    <a:cubicBezTo>
                      <a:pt x="182" y="24"/>
                      <a:pt x="181" y="24"/>
                      <a:pt x="179" y="26"/>
                    </a:cubicBezTo>
                    <a:cubicBezTo>
                      <a:pt x="175" y="29"/>
                      <a:pt x="170" y="32"/>
                      <a:pt x="166" y="35"/>
                    </a:cubicBezTo>
                    <a:cubicBezTo>
                      <a:pt x="162" y="37"/>
                      <a:pt x="158" y="39"/>
                      <a:pt x="153" y="39"/>
                    </a:cubicBezTo>
                    <a:cubicBezTo>
                      <a:pt x="152" y="39"/>
                      <a:pt x="152" y="39"/>
                      <a:pt x="151" y="39"/>
                    </a:cubicBezTo>
                    <a:cubicBezTo>
                      <a:pt x="146" y="38"/>
                      <a:pt x="141" y="37"/>
                      <a:pt x="138" y="34"/>
                    </a:cubicBezTo>
                    <a:cubicBezTo>
                      <a:pt x="134" y="32"/>
                      <a:pt x="132" y="29"/>
                      <a:pt x="131" y="27"/>
                    </a:cubicBezTo>
                    <a:cubicBezTo>
                      <a:pt x="129" y="25"/>
                      <a:pt x="129" y="23"/>
                      <a:pt x="129" y="21"/>
                    </a:cubicBezTo>
                    <a:cubicBezTo>
                      <a:pt x="129" y="19"/>
                      <a:pt x="128" y="16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6"/>
                      <a:pt x="126" y="19"/>
                      <a:pt x="126" y="21"/>
                    </a:cubicBezTo>
                    <a:cubicBezTo>
                      <a:pt x="126" y="24"/>
                      <a:pt x="127" y="26"/>
                      <a:pt x="128" y="29"/>
                    </a:cubicBezTo>
                    <a:cubicBezTo>
                      <a:pt x="129" y="31"/>
                      <a:pt x="132" y="34"/>
                      <a:pt x="136" y="37"/>
                    </a:cubicBezTo>
                    <a:cubicBezTo>
                      <a:pt x="140" y="39"/>
                      <a:pt x="145" y="41"/>
                      <a:pt x="151" y="42"/>
                    </a:cubicBezTo>
                    <a:cubicBezTo>
                      <a:pt x="151" y="42"/>
                      <a:pt x="152" y="42"/>
                      <a:pt x="153" y="42"/>
                    </a:cubicBezTo>
                    <a:cubicBezTo>
                      <a:pt x="159" y="42"/>
                      <a:pt x="163" y="40"/>
                      <a:pt x="168" y="37"/>
                    </a:cubicBezTo>
                    <a:cubicBezTo>
                      <a:pt x="172" y="34"/>
                      <a:pt x="177" y="31"/>
                      <a:pt x="181" y="28"/>
                    </a:cubicBezTo>
                    <a:cubicBezTo>
                      <a:pt x="182" y="27"/>
                      <a:pt x="183" y="27"/>
                      <a:pt x="184" y="27"/>
                    </a:cubicBezTo>
                    <a:cubicBezTo>
                      <a:pt x="185" y="27"/>
                      <a:pt x="187" y="28"/>
                      <a:pt x="188" y="29"/>
                    </a:cubicBezTo>
                    <a:cubicBezTo>
                      <a:pt x="190" y="31"/>
                      <a:pt x="192" y="34"/>
                      <a:pt x="194" y="37"/>
                    </a:cubicBezTo>
                    <a:cubicBezTo>
                      <a:pt x="196" y="40"/>
                      <a:pt x="198" y="43"/>
                      <a:pt x="199" y="45"/>
                    </a:cubicBezTo>
                    <a:cubicBezTo>
                      <a:pt x="204" y="52"/>
                      <a:pt x="209" y="60"/>
                      <a:pt x="210" y="68"/>
                    </a:cubicBezTo>
                    <a:cubicBezTo>
                      <a:pt x="211" y="72"/>
                      <a:pt x="211" y="76"/>
                      <a:pt x="212" y="80"/>
                    </a:cubicBezTo>
                    <a:cubicBezTo>
                      <a:pt x="213" y="83"/>
                      <a:pt x="214" y="86"/>
                      <a:pt x="217" y="89"/>
                    </a:cubicBezTo>
                    <a:cubicBezTo>
                      <a:pt x="219" y="91"/>
                      <a:pt x="219" y="93"/>
                      <a:pt x="219" y="97"/>
                    </a:cubicBezTo>
                    <a:cubicBezTo>
                      <a:pt x="219" y="101"/>
                      <a:pt x="218" y="106"/>
                      <a:pt x="216" y="112"/>
                    </a:cubicBezTo>
                    <a:cubicBezTo>
                      <a:pt x="214" y="118"/>
                      <a:pt x="210" y="122"/>
                      <a:pt x="206" y="126"/>
                    </a:cubicBezTo>
                    <a:cubicBezTo>
                      <a:pt x="204" y="128"/>
                      <a:pt x="202" y="130"/>
                      <a:pt x="201" y="131"/>
                    </a:cubicBezTo>
                    <a:cubicBezTo>
                      <a:pt x="199" y="133"/>
                      <a:pt x="198" y="135"/>
                      <a:pt x="198" y="137"/>
                    </a:cubicBezTo>
                    <a:cubicBezTo>
                      <a:pt x="172" y="246"/>
                      <a:pt x="155" y="383"/>
                      <a:pt x="143" y="497"/>
                    </a:cubicBezTo>
                    <a:cubicBezTo>
                      <a:pt x="132" y="611"/>
                      <a:pt x="127" y="700"/>
                      <a:pt x="127" y="714"/>
                    </a:cubicBezTo>
                    <a:cubicBezTo>
                      <a:pt x="127" y="728"/>
                      <a:pt x="133" y="740"/>
                      <a:pt x="140" y="749"/>
                    </a:cubicBezTo>
                    <a:cubicBezTo>
                      <a:pt x="143" y="753"/>
                      <a:pt x="146" y="757"/>
                      <a:pt x="149" y="760"/>
                    </a:cubicBezTo>
                    <a:cubicBezTo>
                      <a:pt x="152" y="763"/>
                      <a:pt x="154" y="765"/>
                      <a:pt x="154" y="766"/>
                    </a:cubicBezTo>
                    <a:cubicBezTo>
                      <a:pt x="156" y="768"/>
                      <a:pt x="156" y="769"/>
                      <a:pt x="156" y="770"/>
                    </a:cubicBezTo>
                    <a:cubicBezTo>
                      <a:pt x="156" y="772"/>
                      <a:pt x="154" y="775"/>
                      <a:pt x="153" y="780"/>
                    </a:cubicBezTo>
                    <a:cubicBezTo>
                      <a:pt x="152" y="784"/>
                      <a:pt x="151" y="787"/>
                      <a:pt x="151" y="791"/>
                    </a:cubicBezTo>
                    <a:cubicBezTo>
                      <a:pt x="151" y="793"/>
                      <a:pt x="151" y="795"/>
                      <a:pt x="152" y="798"/>
                    </a:cubicBezTo>
                    <a:cubicBezTo>
                      <a:pt x="152" y="799"/>
                      <a:pt x="152" y="799"/>
                      <a:pt x="152" y="800"/>
                    </a:cubicBezTo>
                    <a:cubicBezTo>
                      <a:pt x="152" y="803"/>
                      <a:pt x="150" y="805"/>
                      <a:pt x="148" y="808"/>
                    </a:cubicBezTo>
                    <a:cubicBezTo>
                      <a:pt x="146" y="810"/>
                      <a:pt x="142" y="813"/>
                      <a:pt x="139" y="816"/>
                    </a:cubicBezTo>
                    <a:cubicBezTo>
                      <a:pt x="137" y="818"/>
                      <a:pt x="134" y="819"/>
                      <a:pt x="130" y="819"/>
                    </a:cubicBezTo>
                    <a:cubicBezTo>
                      <a:pt x="123" y="819"/>
                      <a:pt x="114" y="816"/>
                      <a:pt x="104" y="814"/>
                    </a:cubicBezTo>
                    <a:cubicBezTo>
                      <a:pt x="100" y="813"/>
                      <a:pt x="95" y="812"/>
                      <a:pt x="91" y="812"/>
                    </a:cubicBezTo>
                    <a:cubicBezTo>
                      <a:pt x="76" y="812"/>
                      <a:pt x="61" y="816"/>
                      <a:pt x="55" y="818"/>
                    </a:cubicBezTo>
                    <a:cubicBezTo>
                      <a:pt x="53" y="819"/>
                      <a:pt x="51" y="819"/>
                      <a:pt x="48" y="819"/>
                    </a:cubicBezTo>
                    <a:cubicBezTo>
                      <a:pt x="41" y="819"/>
                      <a:pt x="32" y="817"/>
                      <a:pt x="26" y="812"/>
                    </a:cubicBezTo>
                    <a:cubicBezTo>
                      <a:pt x="18" y="805"/>
                      <a:pt x="15" y="800"/>
                      <a:pt x="14" y="792"/>
                    </a:cubicBezTo>
                    <a:cubicBezTo>
                      <a:pt x="14" y="788"/>
                      <a:pt x="12" y="784"/>
                      <a:pt x="10" y="780"/>
                    </a:cubicBezTo>
                    <a:cubicBezTo>
                      <a:pt x="8" y="777"/>
                      <a:pt x="6" y="773"/>
                      <a:pt x="4" y="769"/>
                    </a:cubicBezTo>
                    <a:cubicBezTo>
                      <a:pt x="3" y="767"/>
                      <a:pt x="3" y="765"/>
                      <a:pt x="3" y="763"/>
                    </a:cubicBezTo>
                    <a:cubicBezTo>
                      <a:pt x="3" y="761"/>
                      <a:pt x="4" y="759"/>
                      <a:pt x="5" y="757"/>
                    </a:cubicBezTo>
                    <a:cubicBezTo>
                      <a:pt x="7" y="755"/>
                      <a:pt x="10" y="753"/>
                      <a:pt x="14" y="751"/>
                    </a:cubicBezTo>
                    <a:cubicBezTo>
                      <a:pt x="17" y="750"/>
                      <a:pt x="20" y="747"/>
                      <a:pt x="23" y="744"/>
                    </a:cubicBezTo>
                    <a:cubicBezTo>
                      <a:pt x="33" y="733"/>
                      <a:pt x="45" y="713"/>
                      <a:pt x="49" y="697"/>
                    </a:cubicBezTo>
                    <a:cubicBezTo>
                      <a:pt x="74" y="612"/>
                      <a:pt x="93" y="477"/>
                      <a:pt x="106" y="364"/>
                    </a:cubicBezTo>
                    <a:cubicBezTo>
                      <a:pt x="118" y="250"/>
                      <a:pt x="125" y="158"/>
                      <a:pt x="125" y="158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3" y="155"/>
                      <a:pt x="122" y="152"/>
                    </a:cubicBezTo>
                    <a:cubicBezTo>
                      <a:pt x="120" y="149"/>
                      <a:pt x="118" y="145"/>
                      <a:pt x="116" y="142"/>
                    </a:cubicBezTo>
                    <a:cubicBezTo>
                      <a:pt x="116" y="141"/>
                      <a:pt x="116" y="140"/>
                      <a:pt x="116" y="139"/>
                    </a:cubicBezTo>
                    <a:cubicBezTo>
                      <a:pt x="116" y="138"/>
                      <a:pt x="117" y="136"/>
                      <a:pt x="119" y="134"/>
                    </a:cubicBezTo>
                    <a:cubicBezTo>
                      <a:pt x="121" y="132"/>
                      <a:pt x="123" y="130"/>
                      <a:pt x="126" y="128"/>
                    </a:cubicBezTo>
                    <a:cubicBezTo>
                      <a:pt x="127" y="127"/>
                      <a:pt x="129" y="126"/>
                      <a:pt x="129" y="124"/>
                    </a:cubicBezTo>
                    <a:cubicBezTo>
                      <a:pt x="130" y="122"/>
                      <a:pt x="131" y="120"/>
                      <a:pt x="131" y="118"/>
                    </a:cubicBezTo>
                    <a:cubicBezTo>
                      <a:pt x="131" y="114"/>
                      <a:pt x="130" y="108"/>
                      <a:pt x="128" y="99"/>
                    </a:cubicBezTo>
                    <a:cubicBezTo>
                      <a:pt x="128" y="93"/>
                      <a:pt x="126" y="89"/>
                      <a:pt x="123" y="86"/>
                    </a:cubicBezTo>
                    <a:cubicBezTo>
                      <a:pt x="119" y="82"/>
                      <a:pt x="114" y="79"/>
                      <a:pt x="108" y="77"/>
                    </a:cubicBezTo>
                    <a:cubicBezTo>
                      <a:pt x="102" y="76"/>
                      <a:pt x="97" y="75"/>
                      <a:pt x="92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2" y="73"/>
                      <a:pt x="77" y="74"/>
                      <a:pt x="74" y="74"/>
                    </a:cubicBezTo>
                    <a:cubicBezTo>
                      <a:pt x="72" y="74"/>
                      <a:pt x="70" y="74"/>
                      <a:pt x="68" y="73"/>
                    </a:cubicBezTo>
                    <a:cubicBezTo>
                      <a:pt x="66" y="72"/>
                      <a:pt x="65" y="70"/>
                      <a:pt x="63" y="66"/>
                    </a:cubicBezTo>
                    <a:cubicBezTo>
                      <a:pt x="61" y="63"/>
                      <a:pt x="60" y="60"/>
                      <a:pt x="60" y="56"/>
                    </a:cubicBezTo>
                    <a:cubicBezTo>
                      <a:pt x="60" y="46"/>
                      <a:pt x="67" y="35"/>
                      <a:pt x="75" y="25"/>
                    </a:cubicBezTo>
                    <a:cubicBezTo>
                      <a:pt x="83" y="15"/>
                      <a:pt x="94" y="8"/>
                      <a:pt x="102" y="5"/>
                    </a:cubicBezTo>
                    <a:cubicBezTo>
                      <a:pt x="105" y="4"/>
                      <a:pt x="108" y="3"/>
                      <a:pt x="111" y="3"/>
                    </a:cubicBezTo>
                    <a:cubicBezTo>
                      <a:pt x="116" y="3"/>
                      <a:pt x="120" y="6"/>
                      <a:pt x="122" y="8"/>
                    </a:cubicBezTo>
                    <a:cubicBezTo>
                      <a:pt x="123" y="9"/>
                      <a:pt x="124" y="10"/>
                      <a:pt x="124" y="11"/>
                    </a:cubicBezTo>
                    <a:cubicBezTo>
                      <a:pt x="124" y="12"/>
                      <a:pt x="124" y="12"/>
                      <a:pt x="125" y="12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25" y="13"/>
                      <a:pt x="125" y="13"/>
                      <a:pt x="125" y="13"/>
                    </a:cubicBezTo>
                    <a:lnTo>
                      <a:pt x="12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8" name="Freeform 223"/>
              <p:cNvSpPr>
                <a:spLocks/>
              </p:cNvSpPr>
              <p:nvPr/>
            </p:nvSpPr>
            <p:spPr bwMode="auto">
              <a:xfrm>
                <a:off x="2094351" y="4093676"/>
                <a:ext cx="131763" cy="993775"/>
              </a:xfrm>
              <a:custGeom>
                <a:avLst/>
                <a:gdLst>
                  <a:gd name="T0" fmla="*/ 54 w 82"/>
                  <a:gd name="T1" fmla="*/ 4 h 620"/>
                  <a:gd name="T2" fmla="*/ 65 w 82"/>
                  <a:gd name="T3" fmla="*/ 5 h 620"/>
                  <a:gd name="T4" fmla="*/ 77 w 82"/>
                  <a:gd name="T5" fmla="*/ 18 h 620"/>
                  <a:gd name="T6" fmla="*/ 76 w 82"/>
                  <a:gd name="T7" fmla="*/ 31 h 620"/>
                  <a:gd name="T8" fmla="*/ 66 w 82"/>
                  <a:gd name="T9" fmla="*/ 46 h 620"/>
                  <a:gd name="T10" fmla="*/ 22 w 82"/>
                  <a:gd name="T11" fmla="*/ 510 h 620"/>
                  <a:gd name="T12" fmla="*/ 21 w 82"/>
                  <a:gd name="T13" fmla="*/ 585 h 620"/>
                  <a:gd name="T14" fmla="*/ 23 w 82"/>
                  <a:gd name="T15" fmla="*/ 603 h 620"/>
                  <a:gd name="T16" fmla="*/ 13 w 82"/>
                  <a:gd name="T17" fmla="*/ 619 h 620"/>
                  <a:gd name="T18" fmla="*/ 8 w 82"/>
                  <a:gd name="T19" fmla="*/ 614 h 620"/>
                  <a:gd name="T20" fmla="*/ 2 w 82"/>
                  <a:gd name="T21" fmla="*/ 599 h 620"/>
                  <a:gd name="T22" fmla="*/ 16 w 82"/>
                  <a:gd name="T23" fmla="*/ 378 h 620"/>
                  <a:gd name="T24" fmla="*/ 41 w 82"/>
                  <a:gd name="T25" fmla="*/ 87 h 620"/>
                  <a:gd name="T26" fmla="*/ 40 w 82"/>
                  <a:gd name="T27" fmla="*/ 17 h 620"/>
                  <a:gd name="T28" fmla="*/ 54 w 82"/>
                  <a:gd name="T29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620">
                    <a:moveTo>
                      <a:pt x="54" y="4"/>
                    </a:moveTo>
                    <a:cubicBezTo>
                      <a:pt x="57" y="4"/>
                      <a:pt x="59" y="0"/>
                      <a:pt x="65" y="5"/>
                    </a:cubicBezTo>
                    <a:cubicBezTo>
                      <a:pt x="71" y="10"/>
                      <a:pt x="75" y="16"/>
                      <a:pt x="77" y="18"/>
                    </a:cubicBezTo>
                    <a:cubicBezTo>
                      <a:pt x="79" y="20"/>
                      <a:pt x="82" y="24"/>
                      <a:pt x="76" y="31"/>
                    </a:cubicBezTo>
                    <a:cubicBezTo>
                      <a:pt x="71" y="38"/>
                      <a:pt x="67" y="35"/>
                      <a:pt x="66" y="46"/>
                    </a:cubicBezTo>
                    <a:cubicBezTo>
                      <a:pt x="66" y="57"/>
                      <a:pt x="51" y="304"/>
                      <a:pt x="22" y="510"/>
                    </a:cubicBezTo>
                    <a:cubicBezTo>
                      <a:pt x="19" y="528"/>
                      <a:pt x="16" y="574"/>
                      <a:pt x="21" y="585"/>
                    </a:cubicBezTo>
                    <a:cubicBezTo>
                      <a:pt x="26" y="596"/>
                      <a:pt x="26" y="593"/>
                      <a:pt x="23" y="603"/>
                    </a:cubicBezTo>
                    <a:cubicBezTo>
                      <a:pt x="21" y="613"/>
                      <a:pt x="17" y="620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69" name="Freeform 224"/>
              <p:cNvSpPr>
                <a:spLocks/>
              </p:cNvSpPr>
              <p:nvPr/>
            </p:nvSpPr>
            <p:spPr bwMode="auto">
              <a:xfrm>
                <a:off x="2094351" y="4093676"/>
                <a:ext cx="104775" cy="992188"/>
              </a:xfrm>
              <a:custGeom>
                <a:avLst/>
                <a:gdLst>
                  <a:gd name="T0" fmla="*/ 2 w 65"/>
                  <a:gd name="T1" fmla="*/ 599 h 619"/>
                  <a:gd name="T2" fmla="*/ 16 w 65"/>
                  <a:gd name="T3" fmla="*/ 378 h 619"/>
                  <a:gd name="T4" fmla="*/ 41 w 65"/>
                  <a:gd name="T5" fmla="*/ 87 h 619"/>
                  <a:gd name="T6" fmla="*/ 40 w 65"/>
                  <a:gd name="T7" fmla="*/ 17 h 619"/>
                  <a:gd name="T8" fmla="*/ 54 w 65"/>
                  <a:gd name="T9" fmla="*/ 4 h 619"/>
                  <a:gd name="T10" fmla="*/ 65 w 65"/>
                  <a:gd name="T11" fmla="*/ 5 h 619"/>
                  <a:gd name="T12" fmla="*/ 65 w 65"/>
                  <a:gd name="T13" fmla="*/ 5 h 619"/>
                  <a:gd name="T14" fmla="*/ 62 w 65"/>
                  <a:gd name="T15" fmla="*/ 6 h 619"/>
                  <a:gd name="T16" fmla="*/ 48 w 65"/>
                  <a:gd name="T17" fmla="*/ 19 h 619"/>
                  <a:gd name="T18" fmla="*/ 49 w 65"/>
                  <a:gd name="T19" fmla="*/ 89 h 619"/>
                  <a:gd name="T20" fmla="*/ 25 w 65"/>
                  <a:gd name="T21" fmla="*/ 380 h 619"/>
                  <a:gd name="T22" fmla="*/ 10 w 65"/>
                  <a:gd name="T23" fmla="*/ 601 h 619"/>
                  <a:gd name="T24" fmla="*/ 16 w 65"/>
                  <a:gd name="T25" fmla="*/ 616 h 619"/>
                  <a:gd name="T26" fmla="*/ 17 w 65"/>
                  <a:gd name="T27" fmla="*/ 618 h 619"/>
                  <a:gd name="T28" fmla="*/ 13 w 65"/>
                  <a:gd name="T29" fmla="*/ 619 h 619"/>
                  <a:gd name="T30" fmla="*/ 8 w 65"/>
                  <a:gd name="T31" fmla="*/ 614 h 619"/>
                  <a:gd name="T32" fmla="*/ 2 w 65"/>
                  <a:gd name="T33" fmla="*/ 59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19">
                    <a:moveTo>
                      <a:pt x="2" y="599"/>
                    </a:moveTo>
                    <a:cubicBezTo>
                      <a:pt x="4" y="592"/>
                      <a:pt x="13" y="403"/>
                      <a:pt x="16" y="378"/>
                    </a:cubicBezTo>
                    <a:cubicBezTo>
                      <a:pt x="20" y="354"/>
                      <a:pt x="44" y="117"/>
                      <a:pt x="41" y="87"/>
                    </a:cubicBezTo>
                    <a:cubicBezTo>
                      <a:pt x="38" y="57"/>
                      <a:pt x="41" y="22"/>
                      <a:pt x="40" y="17"/>
                    </a:cubicBezTo>
                    <a:cubicBezTo>
                      <a:pt x="38" y="12"/>
                      <a:pt x="49" y="5"/>
                      <a:pt x="54" y="4"/>
                    </a:cubicBezTo>
                    <a:cubicBezTo>
                      <a:pt x="57" y="4"/>
                      <a:pt x="59" y="0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3" y="6"/>
                      <a:pt x="62" y="6"/>
                    </a:cubicBezTo>
                    <a:cubicBezTo>
                      <a:pt x="58" y="7"/>
                      <a:pt x="47" y="14"/>
                      <a:pt x="48" y="19"/>
                    </a:cubicBezTo>
                    <a:cubicBezTo>
                      <a:pt x="49" y="24"/>
                      <a:pt x="47" y="59"/>
                      <a:pt x="49" y="89"/>
                    </a:cubicBezTo>
                    <a:cubicBezTo>
                      <a:pt x="52" y="119"/>
                      <a:pt x="28" y="356"/>
                      <a:pt x="25" y="380"/>
                    </a:cubicBezTo>
                    <a:cubicBezTo>
                      <a:pt x="21" y="405"/>
                      <a:pt x="12" y="594"/>
                      <a:pt x="10" y="601"/>
                    </a:cubicBezTo>
                    <a:cubicBezTo>
                      <a:pt x="9" y="609"/>
                      <a:pt x="14" y="611"/>
                      <a:pt x="16" y="616"/>
                    </a:cubicBezTo>
                    <a:cubicBezTo>
                      <a:pt x="16" y="617"/>
                      <a:pt x="16" y="617"/>
                      <a:pt x="17" y="618"/>
                    </a:cubicBezTo>
                    <a:cubicBezTo>
                      <a:pt x="16" y="619"/>
                      <a:pt x="14" y="619"/>
                      <a:pt x="13" y="619"/>
                    </a:cubicBezTo>
                    <a:cubicBezTo>
                      <a:pt x="10" y="618"/>
                      <a:pt x="9" y="619"/>
                      <a:pt x="8" y="614"/>
                    </a:cubicBezTo>
                    <a:cubicBezTo>
                      <a:pt x="6" y="609"/>
                      <a:pt x="0" y="607"/>
                      <a:pt x="2" y="5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0" name="Freeform 225"/>
              <p:cNvSpPr>
                <a:spLocks/>
              </p:cNvSpPr>
              <p:nvPr/>
            </p:nvSpPr>
            <p:spPr bwMode="auto">
              <a:xfrm>
                <a:off x="2094351" y="4095264"/>
                <a:ext cx="130175" cy="992188"/>
              </a:xfrm>
              <a:custGeom>
                <a:avLst/>
                <a:gdLst>
                  <a:gd name="T0" fmla="*/ 54 w 81"/>
                  <a:gd name="T1" fmla="*/ 5 h 619"/>
                  <a:gd name="T2" fmla="*/ 59 w 81"/>
                  <a:gd name="T3" fmla="*/ 3 h 619"/>
                  <a:gd name="T4" fmla="*/ 71 w 81"/>
                  <a:gd name="T5" fmla="*/ 13 h 619"/>
                  <a:gd name="T6" fmla="*/ 78 w 81"/>
                  <a:gd name="T7" fmla="*/ 22 h 619"/>
                  <a:gd name="T8" fmla="*/ 68 w 81"/>
                  <a:gd name="T9" fmla="*/ 35 h 619"/>
                  <a:gd name="T10" fmla="*/ 65 w 81"/>
                  <a:gd name="T11" fmla="*/ 45 h 619"/>
                  <a:gd name="T12" fmla="*/ 20 w 81"/>
                  <a:gd name="T13" fmla="*/ 509 h 619"/>
                  <a:gd name="T14" fmla="*/ 18 w 81"/>
                  <a:gd name="T15" fmla="*/ 574 h 619"/>
                  <a:gd name="T16" fmla="*/ 23 w 81"/>
                  <a:gd name="T17" fmla="*/ 591 h 619"/>
                  <a:gd name="T18" fmla="*/ 22 w 81"/>
                  <a:gd name="T19" fmla="*/ 601 h 619"/>
                  <a:gd name="T20" fmla="*/ 15 w 81"/>
                  <a:gd name="T21" fmla="*/ 616 h 619"/>
                  <a:gd name="T22" fmla="*/ 14 w 81"/>
                  <a:gd name="T23" fmla="*/ 616 h 619"/>
                  <a:gd name="T24" fmla="*/ 11 w 81"/>
                  <a:gd name="T25" fmla="*/ 616 h 619"/>
                  <a:gd name="T26" fmla="*/ 9 w 81"/>
                  <a:gd name="T27" fmla="*/ 613 h 619"/>
                  <a:gd name="T28" fmla="*/ 3 w 81"/>
                  <a:gd name="T29" fmla="*/ 601 h 619"/>
                  <a:gd name="T30" fmla="*/ 4 w 81"/>
                  <a:gd name="T31" fmla="*/ 595 h 619"/>
                  <a:gd name="T32" fmla="*/ 18 w 81"/>
                  <a:gd name="T33" fmla="*/ 377 h 619"/>
                  <a:gd name="T34" fmla="*/ 42 w 81"/>
                  <a:gd name="T35" fmla="*/ 86 h 619"/>
                  <a:gd name="T36" fmla="*/ 42 w 81"/>
                  <a:gd name="T37" fmla="*/ 24 h 619"/>
                  <a:gd name="T38" fmla="*/ 41 w 81"/>
                  <a:gd name="T39" fmla="*/ 15 h 619"/>
                  <a:gd name="T40" fmla="*/ 42 w 81"/>
                  <a:gd name="T41" fmla="*/ 12 h 619"/>
                  <a:gd name="T42" fmla="*/ 54 w 81"/>
                  <a:gd name="T43" fmla="*/ 5 h 619"/>
                  <a:gd name="T44" fmla="*/ 53 w 81"/>
                  <a:gd name="T45" fmla="*/ 2 h 619"/>
                  <a:gd name="T46" fmla="*/ 40 w 81"/>
                  <a:gd name="T47" fmla="*/ 10 h 619"/>
                  <a:gd name="T48" fmla="*/ 38 w 81"/>
                  <a:gd name="T49" fmla="*/ 16 h 619"/>
                  <a:gd name="T50" fmla="*/ 39 w 81"/>
                  <a:gd name="T51" fmla="*/ 24 h 619"/>
                  <a:gd name="T52" fmla="*/ 39 w 81"/>
                  <a:gd name="T53" fmla="*/ 86 h 619"/>
                  <a:gd name="T54" fmla="*/ 15 w 81"/>
                  <a:gd name="T55" fmla="*/ 377 h 619"/>
                  <a:gd name="T56" fmla="*/ 5 w 81"/>
                  <a:gd name="T57" fmla="*/ 532 h 619"/>
                  <a:gd name="T58" fmla="*/ 1 w 81"/>
                  <a:gd name="T59" fmla="*/ 592 h 619"/>
                  <a:gd name="T60" fmla="*/ 0 w 81"/>
                  <a:gd name="T61" fmla="*/ 598 h 619"/>
                  <a:gd name="T62" fmla="*/ 3 w 81"/>
                  <a:gd name="T63" fmla="*/ 608 h 619"/>
                  <a:gd name="T64" fmla="*/ 7 w 81"/>
                  <a:gd name="T65" fmla="*/ 617 h 619"/>
                  <a:gd name="T66" fmla="*/ 11 w 81"/>
                  <a:gd name="T67" fmla="*/ 619 h 619"/>
                  <a:gd name="T68" fmla="*/ 14 w 81"/>
                  <a:gd name="T69" fmla="*/ 619 h 619"/>
                  <a:gd name="T70" fmla="*/ 21 w 81"/>
                  <a:gd name="T71" fmla="*/ 611 h 619"/>
                  <a:gd name="T72" fmla="*/ 27 w 81"/>
                  <a:gd name="T73" fmla="*/ 594 h 619"/>
                  <a:gd name="T74" fmla="*/ 23 w 81"/>
                  <a:gd name="T75" fmla="*/ 583 h 619"/>
                  <a:gd name="T76" fmla="*/ 20 w 81"/>
                  <a:gd name="T77" fmla="*/ 559 h 619"/>
                  <a:gd name="T78" fmla="*/ 56 w 81"/>
                  <a:gd name="T79" fmla="*/ 204 h 619"/>
                  <a:gd name="T80" fmla="*/ 69 w 81"/>
                  <a:gd name="T81" fmla="*/ 40 h 619"/>
                  <a:gd name="T82" fmla="*/ 77 w 81"/>
                  <a:gd name="T83" fmla="*/ 31 h 619"/>
                  <a:gd name="T84" fmla="*/ 78 w 81"/>
                  <a:gd name="T85" fmla="*/ 16 h 619"/>
                  <a:gd name="T86" fmla="*/ 66 w 81"/>
                  <a:gd name="T87" fmla="*/ 3 h 619"/>
                  <a:gd name="T88" fmla="*/ 56 w 81"/>
                  <a:gd name="T89" fmla="*/ 1 h 619"/>
                  <a:gd name="T90" fmla="*/ 54 w 81"/>
                  <a:gd name="T91" fmla="*/ 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619">
                    <a:moveTo>
                      <a:pt x="54" y="3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5" y="5"/>
                      <a:pt x="56" y="4"/>
                      <a:pt x="57" y="4"/>
                    </a:cubicBezTo>
                    <a:cubicBezTo>
                      <a:pt x="58" y="3"/>
                      <a:pt x="59" y="3"/>
                      <a:pt x="59" y="3"/>
                    </a:cubicBezTo>
                    <a:cubicBezTo>
                      <a:pt x="60" y="3"/>
                      <a:pt x="62" y="3"/>
                      <a:pt x="64" y="5"/>
                    </a:cubicBezTo>
                    <a:cubicBezTo>
                      <a:pt x="67" y="7"/>
                      <a:pt x="69" y="10"/>
                      <a:pt x="71" y="13"/>
                    </a:cubicBezTo>
                    <a:cubicBezTo>
                      <a:pt x="74" y="15"/>
                      <a:pt x="75" y="17"/>
                      <a:pt x="76" y="18"/>
                    </a:cubicBezTo>
                    <a:cubicBezTo>
                      <a:pt x="77" y="19"/>
                      <a:pt x="78" y="20"/>
                      <a:pt x="78" y="22"/>
                    </a:cubicBezTo>
                    <a:cubicBezTo>
                      <a:pt x="78" y="24"/>
                      <a:pt x="77" y="26"/>
                      <a:pt x="75" y="29"/>
                    </a:cubicBezTo>
                    <a:cubicBezTo>
                      <a:pt x="72" y="32"/>
                      <a:pt x="70" y="33"/>
                      <a:pt x="68" y="35"/>
                    </a:cubicBezTo>
                    <a:cubicBezTo>
                      <a:pt x="67" y="36"/>
                      <a:pt x="66" y="37"/>
                      <a:pt x="66" y="39"/>
                    </a:cubicBezTo>
                    <a:cubicBezTo>
                      <a:pt x="65" y="40"/>
                      <a:pt x="65" y="42"/>
                      <a:pt x="65" y="45"/>
                    </a:cubicBezTo>
                    <a:cubicBezTo>
                      <a:pt x="65" y="50"/>
                      <a:pt x="61" y="115"/>
                      <a:pt x="53" y="204"/>
                    </a:cubicBezTo>
                    <a:cubicBezTo>
                      <a:pt x="46" y="292"/>
                      <a:pt x="35" y="406"/>
                      <a:pt x="20" y="509"/>
                    </a:cubicBezTo>
                    <a:cubicBezTo>
                      <a:pt x="19" y="520"/>
                      <a:pt x="17" y="541"/>
                      <a:pt x="17" y="559"/>
                    </a:cubicBezTo>
                    <a:cubicBezTo>
                      <a:pt x="17" y="565"/>
                      <a:pt x="17" y="570"/>
                      <a:pt x="18" y="574"/>
                    </a:cubicBezTo>
                    <a:cubicBezTo>
                      <a:pt x="18" y="579"/>
                      <a:pt x="19" y="582"/>
                      <a:pt x="20" y="585"/>
                    </a:cubicBezTo>
                    <a:cubicBezTo>
                      <a:pt x="21" y="588"/>
                      <a:pt x="22" y="590"/>
                      <a:pt x="23" y="591"/>
                    </a:cubicBezTo>
                    <a:cubicBezTo>
                      <a:pt x="23" y="592"/>
                      <a:pt x="24" y="593"/>
                      <a:pt x="24" y="594"/>
                    </a:cubicBezTo>
                    <a:cubicBezTo>
                      <a:pt x="24" y="595"/>
                      <a:pt x="23" y="597"/>
                      <a:pt x="22" y="601"/>
                    </a:cubicBezTo>
                    <a:cubicBezTo>
                      <a:pt x="21" y="606"/>
                      <a:pt x="19" y="610"/>
                      <a:pt x="18" y="613"/>
                    </a:cubicBezTo>
                    <a:cubicBezTo>
                      <a:pt x="17" y="614"/>
                      <a:pt x="16" y="615"/>
                      <a:pt x="15" y="616"/>
                    </a:cubicBezTo>
                    <a:cubicBezTo>
                      <a:pt x="15" y="616"/>
                      <a:pt x="14" y="616"/>
                      <a:pt x="14" y="616"/>
                    </a:cubicBezTo>
                    <a:cubicBezTo>
                      <a:pt x="14" y="616"/>
                      <a:pt x="14" y="616"/>
                      <a:pt x="14" y="616"/>
                    </a:cubicBezTo>
                    <a:cubicBezTo>
                      <a:pt x="13" y="616"/>
                      <a:pt x="12" y="616"/>
                      <a:pt x="12" y="616"/>
                    </a:cubicBezTo>
                    <a:cubicBezTo>
                      <a:pt x="11" y="616"/>
                      <a:pt x="11" y="616"/>
                      <a:pt x="11" y="616"/>
                    </a:cubicBezTo>
                    <a:cubicBezTo>
                      <a:pt x="10" y="616"/>
                      <a:pt x="10" y="616"/>
                      <a:pt x="10" y="615"/>
                    </a:cubicBezTo>
                    <a:cubicBezTo>
                      <a:pt x="10" y="615"/>
                      <a:pt x="9" y="614"/>
                      <a:pt x="9" y="613"/>
                    </a:cubicBezTo>
                    <a:cubicBezTo>
                      <a:pt x="8" y="610"/>
                      <a:pt x="6" y="608"/>
                      <a:pt x="5" y="606"/>
                    </a:cubicBezTo>
                    <a:cubicBezTo>
                      <a:pt x="4" y="605"/>
                      <a:pt x="3" y="603"/>
                      <a:pt x="3" y="601"/>
                    </a:cubicBezTo>
                    <a:cubicBezTo>
                      <a:pt x="3" y="601"/>
                      <a:pt x="3" y="600"/>
                      <a:pt x="3" y="599"/>
                    </a:cubicBezTo>
                    <a:cubicBezTo>
                      <a:pt x="4" y="598"/>
                      <a:pt x="4" y="597"/>
                      <a:pt x="4" y="595"/>
                    </a:cubicBezTo>
                    <a:cubicBezTo>
                      <a:pt x="5" y="582"/>
                      <a:pt x="8" y="533"/>
                      <a:pt x="11" y="485"/>
                    </a:cubicBezTo>
                    <a:cubicBezTo>
                      <a:pt x="13" y="437"/>
                      <a:pt x="16" y="389"/>
                      <a:pt x="18" y="377"/>
                    </a:cubicBezTo>
                    <a:cubicBezTo>
                      <a:pt x="21" y="354"/>
                      <a:pt x="43" y="140"/>
                      <a:pt x="43" y="92"/>
                    </a:cubicBezTo>
                    <a:cubicBezTo>
                      <a:pt x="43" y="90"/>
                      <a:pt x="43" y="87"/>
                      <a:pt x="42" y="86"/>
                    </a:cubicBezTo>
                    <a:cubicBezTo>
                      <a:pt x="41" y="75"/>
                      <a:pt x="41" y="63"/>
                      <a:pt x="41" y="52"/>
                    </a:cubicBezTo>
                    <a:cubicBezTo>
                      <a:pt x="41" y="41"/>
                      <a:pt x="42" y="30"/>
                      <a:pt x="42" y="24"/>
                    </a:cubicBezTo>
                    <a:cubicBezTo>
                      <a:pt x="42" y="22"/>
                      <a:pt x="41" y="20"/>
                      <a:pt x="41" y="19"/>
                    </a:cubicBezTo>
                    <a:cubicBezTo>
                      <a:pt x="41" y="17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3"/>
                      <a:pt x="42" y="12"/>
                    </a:cubicBezTo>
                    <a:cubicBezTo>
                      <a:pt x="44" y="10"/>
                      <a:pt x="46" y="9"/>
                      <a:pt x="48" y="7"/>
                    </a:cubicBezTo>
                    <a:cubicBezTo>
                      <a:pt x="50" y="6"/>
                      <a:pt x="53" y="5"/>
                      <a:pt x="54" y="5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47" y="4"/>
                      <a:pt x="44" y="6"/>
                    </a:cubicBezTo>
                    <a:cubicBezTo>
                      <a:pt x="43" y="7"/>
                      <a:pt x="41" y="9"/>
                      <a:pt x="40" y="10"/>
                    </a:cubicBezTo>
                    <a:cubicBezTo>
                      <a:pt x="39" y="12"/>
                      <a:pt x="38" y="13"/>
                      <a:pt x="38" y="15"/>
                    </a:cubicBezTo>
                    <a:cubicBezTo>
                      <a:pt x="38" y="15"/>
                      <a:pt x="38" y="16"/>
                      <a:pt x="38" y="16"/>
                    </a:cubicBezTo>
                    <a:cubicBezTo>
                      <a:pt x="38" y="17"/>
                      <a:pt x="38" y="18"/>
                      <a:pt x="38" y="19"/>
                    </a:cubicBezTo>
                    <a:cubicBezTo>
                      <a:pt x="38" y="20"/>
                      <a:pt x="39" y="22"/>
                      <a:pt x="39" y="24"/>
                    </a:cubicBezTo>
                    <a:cubicBezTo>
                      <a:pt x="39" y="30"/>
                      <a:pt x="38" y="41"/>
                      <a:pt x="38" y="52"/>
                    </a:cubicBezTo>
                    <a:cubicBezTo>
                      <a:pt x="38" y="63"/>
                      <a:pt x="38" y="75"/>
                      <a:pt x="39" y="86"/>
                    </a:cubicBezTo>
                    <a:cubicBezTo>
                      <a:pt x="40" y="87"/>
                      <a:pt x="40" y="90"/>
                      <a:pt x="40" y="92"/>
                    </a:cubicBezTo>
                    <a:cubicBezTo>
                      <a:pt x="40" y="140"/>
                      <a:pt x="18" y="354"/>
                      <a:pt x="15" y="377"/>
                    </a:cubicBezTo>
                    <a:cubicBezTo>
                      <a:pt x="14" y="383"/>
                      <a:pt x="13" y="400"/>
                      <a:pt x="11" y="421"/>
                    </a:cubicBezTo>
                    <a:cubicBezTo>
                      <a:pt x="9" y="453"/>
                      <a:pt x="7" y="496"/>
                      <a:pt x="5" y="532"/>
                    </a:cubicBezTo>
                    <a:cubicBezTo>
                      <a:pt x="4" y="550"/>
                      <a:pt x="3" y="566"/>
                      <a:pt x="2" y="577"/>
                    </a:cubicBezTo>
                    <a:cubicBezTo>
                      <a:pt x="2" y="583"/>
                      <a:pt x="1" y="588"/>
                      <a:pt x="1" y="592"/>
                    </a:cubicBezTo>
                    <a:cubicBezTo>
                      <a:pt x="1" y="594"/>
                      <a:pt x="1" y="595"/>
                      <a:pt x="1" y="596"/>
                    </a:cubicBezTo>
                    <a:cubicBezTo>
                      <a:pt x="1" y="597"/>
                      <a:pt x="0" y="598"/>
                      <a:pt x="0" y="598"/>
                    </a:cubicBezTo>
                    <a:cubicBezTo>
                      <a:pt x="0" y="599"/>
                      <a:pt x="0" y="600"/>
                      <a:pt x="0" y="601"/>
                    </a:cubicBezTo>
                    <a:cubicBezTo>
                      <a:pt x="0" y="604"/>
                      <a:pt x="1" y="606"/>
                      <a:pt x="3" y="608"/>
                    </a:cubicBezTo>
                    <a:cubicBezTo>
                      <a:pt x="4" y="610"/>
                      <a:pt x="5" y="612"/>
                      <a:pt x="6" y="614"/>
                    </a:cubicBezTo>
                    <a:cubicBezTo>
                      <a:pt x="7" y="615"/>
                      <a:pt x="7" y="616"/>
                      <a:pt x="7" y="617"/>
                    </a:cubicBezTo>
                    <a:cubicBezTo>
                      <a:pt x="8" y="617"/>
                      <a:pt x="8" y="618"/>
                      <a:pt x="9" y="618"/>
                    </a:cubicBezTo>
                    <a:cubicBezTo>
                      <a:pt x="10" y="619"/>
                      <a:pt x="10" y="619"/>
                      <a:pt x="11" y="619"/>
                    </a:cubicBezTo>
                    <a:cubicBezTo>
                      <a:pt x="12" y="619"/>
                      <a:pt x="12" y="619"/>
                      <a:pt x="13" y="619"/>
                    </a:cubicBezTo>
                    <a:cubicBezTo>
                      <a:pt x="14" y="619"/>
                      <a:pt x="14" y="619"/>
                      <a:pt x="14" y="619"/>
                    </a:cubicBezTo>
                    <a:cubicBezTo>
                      <a:pt x="15" y="619"/>
                      <a:pt x="17" y="619"/>
                      <a:pt x="18" y="618"/>
                    </a:cubicBezTo>
                    <a:cubicBezTo>
                      <a:pt x="19" y="616"/>
                      <a:pt x="20" y="614"/>
                      <a:pt x="21" y="611"/>
                    </a:cubicBezTo>
                    <a:cubicBezTo>
                      <a:pt x="23" y="609"/>
                      <a:pt x="24" y="606"/>
                      <a:pt x="25" y="602"/>
                    </a:cubicBezTo>
                    <a:cubicBezTo>
                      <a:pt x="26" y="597"/>
                      <a:pt x="26" y="596"/>
                      <a:pt x="27" y="594"/>
                    </a:cubicBezTo>
                    <a:cubicBezTo>
                      <a:pt x="27" y="592"/>
                      <a:pt x="26" y="591"/>
                      <a:pt x="26" y="590"/>
                    </a:cubicBezTo>
                    <a:cubicBezTo>
                      <a:pt x="25" y="588"/>
                      <a:pt x="24" y="586"/>
                      <a:pt x="23" y="583"/>
                    </a:cubicBezTo>
                    <a:cubicBezTo>
                      <a:pt x="22" y="582"/>
                      <a:pt x="21" y="578"/>
                      <a:pt x="21" y="574"/>
                    </a:cubicBezTo>
                    <a:cubicBezTo>
                      <a:pt x="20" y="570"/>
                      <a:pt x="20" y="565"/>
                      <a:pt x="20" y="559"/>
                    </a:cubicBezTo>
                    <a:cubicBezTo>
                      <a:pt x="20" y="542"/>
                      <a:pt x="22" y="520"/>
                      <a:pt x="23" y="509"/>
                    </a:cubicBezTo>
                    <a:cubicBezTo>
                      <a:pt x="38" y="406"/>
                      <a:pt x="49" y="293"/>
                      <a:pt x="56" y="204"/>
                    </a:cubicBezTo>
                    <a:cubicBezTo>
                      <a:pt x="64" y="115"/>
                      <a:pt x="68" y="51"/>
                      <a:pt x="68" y="45"/>
                    </a:cubicBezTo>
                    <a:cubicBezTo>
                      <a:pt x="68" y="43"/>
                      <a:pt x="68" y="41"/>
                      <a:pt x="69" y="40"/>
                    </a:cubicBezTo>
                    <a:cubicBezTo>
                      <a:pt x="69" y="38"/>
                      <a:pt x="70" y="37"/>
                      <a:pt x="72" y="36"/>
                    </a:cubicBezTo>
                    <a:cubicBezTo>
                      <a:pt x="73" y="35"/>
                      <a:pt x="75" y="33"/>
                      <a:pt x="77" y="31"/>
                    </a:cubicBezTo>
                    <a:cubicBezTo>
                      <a:pt x="80" y="27"/>
                      <a:pt x="81" y="24"/>
                      <a:pt x="81" y="22"/>
                    </a:cubicBezTo>
                    <a:cubicBezTo>
                      <a:pt x="81" y="19"/>
                      <a:pt x="80" y="17"/>
                      <a:pt x="78" y="16"/>
                    </a:cubicBezTo>
                    <a:cubicBezTo>
                      <a:pt x="78" y="15"/>
                      <a:pt x="76" y="13"/>
                      <a:pt x="74" y="11"/>
                    </a:cubicBezTo>
                    <a:cubicBezTo>
                      <a:pt x="72" y="8"/>
                      <a:pt x="69" y="5"/>
                      <a:pt x="66" y="3"/>
                    </a:cubicBezTo>
                    <a:cubicBezTo>
                      <a:pt x="63" y="1"/>
                      <a:pt x="61" y="0"/>
                      <a:pt x="59" y="0"/>
                    </a:cubicBez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2"/>
                      <a:pt x="53" y="2"/>
                    </a:cubicBez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2" name="Freeform 227"/>
              <p:cNvSpPr>
                <a:spLocks/>
              </p:cNvSpPr>
              <p:nvPr/>
            </p:nvSpPr>
            <p:spPr bwMode="auto">
              <a:xfrm>
                <a:off x="2014976" y="3936514"/>
                <a:ext cx="185738" cy="74613"/>
              </a:xfrm>
              <a:custGeom>
                <a:avLst/>
                <a:gdLst>
                  <a:gd name="T0" fmla="*/ 114 w 116"/>
                  <a:gd name="T1" fmla="*/ 44 h 47"/>
                  <a:gd name="T2" fmla="*/ 114 w 116"/>
                  <a:gd name="T3" fmla="*/ 44 h 47"/>
                  <a:gd name="T4" fmla="*/ 109 w 116"/>
                  <a:gd name="T5" fmla="*/ 45 h 47"/>
                  <a:gd name="T6" fmla="*/ 105 w 116"/>
                  <a:gd name="T7" fmla="*/ 44 h 47"/>
                  <a:gd name="T8" fmla="*/ 103 w 116"/>
                  <a:gd name="T9" fmla="*/ 39 h 47"/>
                  <a:gd name="T10" fmla="*/ 103 w 116"/>
                  <a:gd name="T11" fmla="*/ 38 h 47"/>
                  <a:gd name="T12" fmla="*/ 104 w 116"/>
                  <a:gd name="T13" fmla="*/ 31 h 47"/>
                  <a:gd name="T14" fmla="*/ 98 w 116"/>
                  <a:gd name="T15" fmla="*/ 11 h 47"/>
                  <a:gd name="T16" fmla="*/ 71 w 116"/>
                  <a:gd name="T17" fmla="*/ 0 h 47"/>
                  <a:gd name="T18" fmla="*/ 68 w 116"/>
                  <a:gd name="T19" fmla="*/ 0 h 47"/>
                  <a:gd name="T20" fmla="*/ 38 w 116"/>
                  <a:gd name="T21" fmla="*/ 11 h 47"/>
                  <a:gd name="T22" fmla="*/ 28 w 116"/>
                  <a:gd name="T23" fmla="*/ 28 h 47"/>
                  <a:gd name="T24" fmla="*/ 18 w 116"/>
                  <a:gd name="T25" fmla="*/ 39 h 47"/>
                  <a:gd name="T26" fmla="*/ 2 w 116"/>
                  <a:gd name="T27" fmla="*/ 45 h 47"/>
                  <a:gd name="T28" fmla="*/ 1 w 116"/>
                  <a:gd name="T29" fmla="*/ 45 h 47"/>
                  <a:gd name="T30" fmla="*/ 0 w 116"/>
                  <a:gd name="T31" fmla="*/ 46 h 47"/>
                  <a:gd name="T32" fmla="*/ 1 w 116"/>
                  <a:gd name="T33" fmla="*/ 47 h 47"/>
                  <a:gd name="T34" fmla="*/ 2 w 116"/>
                  <a:gd name="T35" fmla="*/ 47 h 47"/>
                  <a:gd name="T36" fmla="*/ 20 w 116"/>
                  <a:gd name="T37" fmla="*/ 40 h 47"/>
                  <a:gd name="T38" fmla="*/ 30 w 116"/>
                  <a:gd name="T39" fmla="*/ 29 h 47"/>
                  <a:gd name="T40" fmla="*/ 40 w 116"/>
                  <a:gd name="T41" fmla="*/ 13 h 47"/>
                  <a:gd name="T42" fmla="*/ 68 w 116"/>
                  <a:gd name="T43" fmla="*/ 2 h 47"/>
                  <a:gd name="T44" fmla="*/ 71 w 116"/>
                  <a:gd name="T45" fmla="*/ 2 h 47"/>
                  <a:gd name="T46" fmla="*/ 96 w 116"/>
                  <a:gd name="T47" fmla="*/ 13 h 47"/>
                  <a:gd name="T48" fmla="*/ 102 w 116"/>
                  <a:gd name="T49" fmla="*/ 31 h 47"/>
                  <a:gd name="T50" fmla="*/ 101 w 116"/>
                  <a:gd name="T51" fmla="*/ 37 h 47"/>
                  <a:gd name="T52" fmla="*/ 101 w 116"/>
                  <a:gd name="T53" fmla="*/ 39 h 47"/>
                  <a:gd name="T54" fmla="*/ 104 w 116"/>
                  <a:gd name="T55" fmla="*/ 45 h 47"/>
                  <a:gd name="T56" fmla="*/ 109 w 116"/>
                  <a:gd name="T57" fmla="*/ 47 h 47"/>
                  <a:gd name="T58" fmla="*/ 115 w 116"/>
                  <a:gd name="T59" fmla="*/ 46 h 47"/>
                  <a:gd name="T60" fmla="*/ 116 w 116"/>
                  <a:gd name="T61" fmla="*/ 45 h 47"/>
                  <a:gd name="T62" fmla="*/ 114 w 116"/>
                  <a:gd name="T6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47">
                    <a:moveTo>
                      <a:pt x="114" y="44"/>
                    </a:move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1" y="45"/>
                      <a:pt x="109" y="45"/>
                    </a:cubicBezTo>
                    <a:cubicBezTo>
                      <a:pt x="108" y="45"/>
                      <a:pt x="106" y="44"/>
                      <a:pt x="105" y="44"/>
                    </a:cubicBezTo>
                    <a:cubicBezTo>
                      <a:pt x="104" y="43"/>
                      <a:pt x="103" y="42"/>
                      <a:pt x="103" y="39"/>
                    </a:cubicBezTo>
                    <a:cubicBezTo>
                      <a:pt x="103" y="39"/>
                      <a:pt x="103" y="38"/>
                      <a:pt x="103" y="38"/>
                    </a:cubicBezTo>
                    <a:cubicBezTo>
                      <a:pt x="104" y="36"/>
                      <a:pt x="104" y="34"/>
                      <a:pt x="104" y="31"/>
                    </a:cubicBezTo>
                    <a:cubicBezTo>
                      <a:pt x="104" y="25"/>
                      <a:pt x="103" y="17"/>
                      <a:pt x="98" y="11"/>
                    </a:cubicBezTo>
                    <a:cubicBezTo>
                      <a:pt x="93" y="5"/>
                      <a:pt x="85" y="1"/>
                      <a:pt x="71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53" y="0"/>
                      <a:pt x="44" y="5"/>
                      <a:pt x="38" y="11"/>
                    </a:cubicBezTo>
                    <a:cubicBezTo>
                      <a:pt x="33" y="17"/>
                      <a:pt x="30" y="24"/>
                      <a:pt x="28" y="28"/>
                    </a:cubicBezTo>
                    <a:cubicBezTo>
                      <a:pt x="26" y="31"/>
                      <a:pt x="23" y="35"/>
                      <a:pt x="18" y="39"/>
                    </a:cubicBezTo>
                    <a:cubicBezTo>
                      <a:pt x="14" y="42"/>
                      <a:pt x="9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9" y="47"/>
                      <a:pt x="15" y="44"/>
                      <a:pt x="20" y="40"/>
                    </a:cubicBezTo>
                    <a:cubicBezTo>
                      <a:pt x="24" y="37"/>
                      <a:pt x="27" y="32"/>
                      <a:pt x="30" y="29"/>
                    </a:cubicBezTo>
                    <a:cubicBezTo>
                      <a:pt x="32" y="25"/>
                      <a:pt x="35" y="19"/>
                      <a:pt x="40" y="13"/>
                    </a:cubicBezTo>
                    <a:cubicBezTo>
                      <a:pt x="45" y="7"/>
                      <a:pt x="54" y="2"/>
                      <a:pt x="68" y="2"/>
                    </a:cubicBezTo>
                    <a:cubicBezTo>
                      <a:pt x="69" y="2"/>
                      <a:pt x="70" y="2"/>
                      <a:pt x="71" y="2"/>
                    </a:cubicBezTo>
                    <a:cubicBezTo>
                      <a:pt x="84" y="3"/>
                      <a:pt x="92" y="7"/>
                      <a:pt x="96" y="13"/>
                    </a:cubicBezTo>
                    <a:cubicBezTo>
                      <a:pt x="101" y="18"/>
                      <a:pt x="102" y="25"/>
                      <a:pt x="102" y="31"/>
                    </a:cubicBezTo>
                    <a:cubicBezTo>
                      <a:pt x="102" y="34"/>
                      <a:pt x="102" y="36"/>
                      <a:pt x="101" y="37"/>
                    </a:cubicBezTo>
                    <a:cubicBezTo>
                      <a:pt x="101" y="38"/>
                      <a:pt x="101" y="39"/>
                      <a:pt x="101" y="39"/>
                    </a:cubicBezTo>
                    <a:cubicBezTo>
                      <a:pt x="101" y="42"/>
                      <a:pt x="102" y="44"/>
                      <a:pt x="104" y="45"/>
                    </a:cubicBezTo>
                    <a:cubicBezTo>
                      <a:pt x="106" y="46"/>
                      <a:pt x="108" y="47"/>
                      <a:pt x="109" y="47"/>
                    </a:cubicBezTo>
                    <a:cubicBezTo>
                      <a:pt x="112" y="47"/>
                      <a:pt x="115" y="46"/>
                      <a:pt x="115" y="46"/>
                    </a:cubicBezTo>
                    <a:cubicBezTo>
                      <a:pt x="115" y="46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4" y="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3" name="Freeform 228"/>
              <p:cNvSpPr>
                <a:spLocks/>
              </p:cNvSpPr>
              <p:nvPr/>
            </p:nvSpPr>
            <p:spPr bwMode="auto">
              <a:xfrm>
                <a:off x="1983226" y="4017476"/>
                <a:ext cx="214313" cy="1074738"/>
              </a:xfrm>
              <a:custGeom>
                <a:avLst/>
                <a:gdLst>
                  <a:gd name="T0" fmla="*/ 88 w 134"/>
                  <a:gd name="T1" fmla="*/ 2 h 671"/>
                  <a:gd name="T2" fmla="*/ 99 w 134"/>
                  <a:gd name="T3" fmla="*/ 10 h 671"/>
                  <a:gd name="T4" fmla="*/ 126 w 134"/>
                  <a:gd name="T5" fmla="*/ 10 h 671"/>
                  <a:gd name="T6" fmla="*/ 133 w 134"/>
                  <a:gd name="T7" fmla="*/ 18 h 671"/>
                  <a:gd name="T8" fmla="*/ 130 w 134"/>
                  <a:gd name="T9" fmla="*/ 37 h 671"/>
                  <a:gd name="T10" fmla="*/ 120 w 134"/>
                  <a:gd name="T11" fmla="*/ 55 h 671"/>
                  <a:gd name="T12" fmla="*/ 104 w 134"/>
                  <a:gd name="T13" fmla="*/ 98 h 671"/>
                  <a:gd name="T14" fmla="*/ 76 w 134"/>
                  <a:gd name="T15" fmla="*/ 582 h 671"/>
                  <a:gd name="T16" fmla="*/ 82 w 134"/>
                  <a:gd name="T17" fmla="*/ 634 h 671"/>
                  <a:gd name="T18" fmla="*/ 81 w 134"/>
                  <a:gd name="T19" fmla="*/ 644 h 671"/>
                  <a:gd name="T20" fmla="*/ 59 w 134"/>
                  <a:gd name="T21" fmla="*/ 650 h 671"/>
                  <a:gd name="T22" fmla="*/ 33 w 134"/>
                  <a:gd name="T23" fmla="*/ 648 h 671"/>
                  <a:gd name="T24" fmla="*/ 8 w 134"/>
                  <a:gd name="T25" fmla="*/ 671 h 671"/>
                  <a:gd name="T26" fmla="*/ 2 w 134"/>
                  <a:gd name="T27" fmla="*/ 663 h 671"/>
                  <a:gd name="T28" fmla="*/ 6 w 134"/>
                  <a:gd name="T29" fmla="*/ 647 h 671"/>
                  <a:gd name="T30" fmla="*/ 12 w 134"/>
                  <a:gd name="T31" fmla="*/ 617 h 671"/>
                  <a:gd name="T32" fmla="*/ 32 w 134"/>
                  <a:gd name="T33" fmla="*/ 89 h 671"/>
                  <a:gd name="T34" fmla="*/ 10 w 134"/>
                  <a:gd name="T35" fmla="*/ 40 h 671"/>
                  <a:gd name="T36" fmla="*/ 10 w 134"/>
                  <a:gd name="T37" fmla="*/ 7 h 671"/>
                  <a:gd name="T38" fmla="*/ 19 w 134"/>
                  <a:gd name="T39" fmla="*/ 4 h 671"/>
                  <a:gd name="T40" fmla="*/ 36 w 134"/>
                  <a:gd name="T41" fmla="*/ 11 h 671"/>
                  <a:gd name="T42" fmla="*/ 61 w 134"/>
                  <a:gd name="T43" fmla="*/ 9 h 671"/>
                  <a:gd name="T44" fmla="*/ 76 w 134"/>
                  <a:gd name="T45" fmla="*/ 10 h 671"/>
                  <a:gd name="T46" fmla="*/ 88 w 134"/>
                  <a:gd name="T47" fmla="*/ 2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" h="671">
                    <a:moveTo>
                      <a:pt x="88" y="2"/>
                    </a:moveTo>
                    <a:cubicBezTo>
                      <a:pt x="93" y="1"/>
                      <a:pt x="92" y="9"/>
                      <a:pt x="99" y="10"/>
                    </a:cubicBezTo>
                    <a:cubicBezTo>
                      <a:pt x="106" y="10"/>
                      <a:pt x="122" y="10"/>
                      <a:pt x="126" y="10"/>
                    </a:cubicBezTo>
                    <a:cubicBezTo>
                      <a:pt x="129" y="11"/>
                      <a:pt x="134" y="10"/>
                      <a:pt x="133" y="18"/>
                    </a:cubicBezTo>
                    <a:cubicBezTo>
                      <a:pt x="133" y="26"/>
                      <a:pt x="134" y="28"/>
                      <a:pt x="130" y="37"/>
                    </a:cubicBezTo>
                    <a:cubicBezTo>
                      <a:pt x="125" y="45"/>
                      <a:pt x="128" y="50"/>
                      <a:pt x="120" y="55"/>
                    </a:cubicBezTo>
                    <a:cubicBezTo>
                      <a:pt x="113" y="60"/>
                      <a:pt x="105" y="83"/>
                      <a:pt x="104" y="98"/>
                    </a:cubicBezTo>
                    <a:cubicBezTo>
                      <a:pt x="103" y="113"/>
                      <a:pt x="73" y="552"/>
                      <a:pt x="76" y="582"/>
                    </a:cubicBezTo>
                    <a:cubicBezTo>
                      <a:pt x="77" y="603"/>
                      <a:pt x="81" y="630"/>
                      <a:pt x="82" y="634"/>
                    </a:cubicBezTo>
                    <a:cubicBezTo>
                      <a:pt x="83" y="638"/>
                      <a:pt x="87" y="641"/>
                      <a:pt x="81" y="644"/>
                    </a:cubicBezTo>
                    <a:cubicBezTo>
                      <a:pt x="75" y="648"/>
                      <a:pt x="69" y="653"/>
                      <a:pt x="59" y="650"/>
                    </a:cubicBezTo>
                    <a:cubicBezTo>
                      <a:pt x="49" y="647"/>
                      <a:pt x="41" y="640"/>
                      <a:pt x="33" y="648"/>
                    </a:cubicBezTo>
                    <a:cubicBezTo>
                      <a:pt x="25" y="656"/>
                      <a:pt x="14" y="671"/>
                      <a:pt x="8" y="671"/>
                    </a:cubicBezTo>
                    <a:cubicBezTo>
                      <a:pt x="4" y="671"/>
                      <a:pt x="3" y="667"/>
                      <a:pt x="2" y="663"/>
                    </a:cubicBezTo>
                    <a:cubicBezTo>
                      <a:pt x="0" y="660"/>
                      <a:pt x="1" y="654"/>
                      <a:pt x="6" y="647"/>
                    </a:cubicBezTo>
                    <a:cubicBezTo>
                      <a:pt x="10" y="640"/>
                      <a:pt x="12" y="624"/>
                      <a:pt x="12" y="617"/>
                    </a:cubicBezTo>
                    <a:cubicBezTo>
                      <a:pt x="12" y="611"/>
                      <a:pt x="57" y="204"/>
                      <a:pt x="32" y="89"/>
                    </a:cubicBezTo>
                    <a:cubicBezTo>
                      <a:pt x="26" y="64"/>
                      <a:pt x="11" y="56"/>
                      <a:pt x="10" y="40"/>
                    </a:cubicBezTo>
                    <a:cubicBezTo>
                      <a:pt x="9" y="24"/>
                      <a:pt x="5" y="11"/>
                      <a:pt x="10" y="7"/>
                    </a:cubicBezTo>
                    <a:cubicBezTo>
                      <a:pt x="14" y="2"/>
                      <a:pt x="14" y="0"/>
                      <a:pt x="19" y="4"/>
                    </a:cubicBezTo>
                    <a:cubicBezTo>
                      <a:pt x="23" y="9"/>
                      <a:pt x="25" y="10"/>
                      <a:pt x="36" y="11"/>
                    </a:cubicBezTo>
                    <a:cubicBezTo>
                      <a:pt x="48" y="11"/>
                      <a:pt x="56" y="9"/>
                      <a:pt x="61" y="9"/>
                    </a:cubicBezTo>
                    <a:cubicBezTo>
                      <a:pt x="66" y="9"/>
                      <a:pt x="73" y="12"/>
                      <a:pt x="76" y="10"/>
                    </a:cubicBezTo>
                    <a:cubicBezTo>
                      <a:pt x="79" y="8"/>
                      <a:pt x="83" y="2"/>
                      <a:pt x="8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4" name="Freeform 229"/>
              <p:cNvSpPr>
                <a:spLocks noEditPoints="1"/>
              </p:cNvSpPr>
              <p:nvPr/>
            </p:nvSpPr>
            <p:spPr bwMode="auto">
              <a:xfrm>
                <a:off x="1983226" y="4017476"/>
                <a:ext cx="150813" cy="1074738"/>
              </a:xfrm>
              <a:custGeom>
                <a:avLst/>
                <a:gdLst>
                  <a:gd name="T0" fmla="*/ 88 w 95"/>
                  <a:gd name="T1" fmla="*/ 2 h 671"/>
                  <a:gd name="T2" fmla="*/ 77 w 95"/>
                  <a:gd name="T3" fmla="*/ 9 h 671"/>
                  <a:gd name="T4" fmla="*/ 77 w 95"/>
                  <a:gd name="T5" fmla="*/ 9 h 671"/>
                  <a:gd name="T6" fmla="*/ 92 w 95"/>
                  <a:gd name="T7" fmla="*/ 10 h 671"/>
                  <a:gd name="T8" fmla="*/ 95 w 95"/>
                  <a:gd name="T9" fmla="*/ 8 h 671"/>
                  <a:gd name="T10" fmla="*/ 88 w 95"/>
                  <a:gd name="T11" fmla="*/ 2 h 671"/>
                  <a:gd name="T12" fmla="*/ 67 w 95"/>
                  <a:gd name="T13" fmla="*/ 10 h 671"/>
                  <a:gd name="T14" fmla="*/ 61 w 95"/>
                  <a:gd name="T15" fmla="*/ 9 h 671"/>
                  <a:gd name="T16" fmla="*/ 48 w 95"/>
                  <a:gd name="T17" fmla="*/ 10 h 671"/>
                  <a:gd name="T18" fmla="*/ 52 w 95"/>
                  <a:gd name="T19" fmla="*/ 11 h 671"/>
                  <a:gd name="T20" fmla="*/ 67 w 95"/>
                  <a:gd name="T21" fmla="*/ 10 h 671"/>
                  <a:gd name="T22" fmla="*/ 2 w 95"/>
                  <a:gd name="T23" fmla="*/ 663 h 671"/>
                  <a:gd name="T24" fmla="*/ 8 w 95"/>
                  <a:gd name="T25" fmla="*/ 671 h 671"/>
                  <a:gd name="T26" fmla="*/ 18 w 95"/>
                  <a:gd name="T27" fmla="*/ 664 h 671"/>
                  <a:gd name="T28" fmla="*/ 18 w 95"/>
                  <a:gd name="T29" fmla="*/ 663 h 671"/>
                  <a:gd name="T30" fmla="*/ 17 w 95"/>
                  <a:gd name="T31" fmla="*/ 644 h 671"/>
                  <a:gd name="T32" fmla="*/ 28 w 95"/>
                  <a:gd name="T33" fmla="*/ 617 h 671"/>
                  <a:gd name="T34" fmla="*/ 48 w 95"/>
                  <a:gd name="T35" fmla="*/ 89 h 671"/>
                  <a:gd name="T36" fmla="*/ 20 w 95"/>
                  <a:gd name="T37" fmla="*/ 44 h 671"/>
                  <a:gd name="T38" fmla="*/ 25 w 95"/>
                  <a:gd name="T39" fmla="*/ 9 h 671"/>
                  <a:gd name="T40" fmla="*/ 19 w 95"/>
                  <a:gd name="T41" fmla="*/ 4 h 671"/>
                  <a:gd name="T42" fmla="*/ 10 w 95"/>
                  <a:gd name="T43" fmla="*/ 7 h 671"/>
                  <a:gd name="T44" fmla="*/ 10 w 95"/>
                  <a:gd name="T45" fmla="*/ 40 h 671"/>
                  <a:gd name="T46" fmla="*/ 32 w 95"/>
                  <a:gd name="T47" fmla="*/ 89 h 671"/>
                  <a:gd name="T48" fmla="*/ 12 w 95"/>
                  <a:gd name="T49" fmla="*/ 617 h 671"/>
                  <a:gd name="T50" fmla="*/ 6 w 95"/>
                  <a:gd name="T51" fmla="*/ 647 h 671"/>
                  <a:gd name="T52" fmla="*/ 2 w 95"/>
                  <a:gd name="T53" fmla="*/ 663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71">
                    <a:moveTo>
                      <a:pt x="88" y="2"/>
                    </a:moveTo>
                    <a:cubicBezTo>
                      <a:pt x="83" y="2"/>
                      <a:pt x="80" y="7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2" y="9"/>
                      <a:pt x="89" y="12"/>
                      <a:pt x="92" y="10"/>
                    </a:cubicBezTo>
                    <a:cubicBezTo>
                      <a:pt x="93" y="10"/>
                      <a:pt x="94" y="9"/>
                      <a:pt x="95" y="8"/>
                    </a:cubicBezTo>
                    <a:cubicBezTo>
                      <a:pt x="92" y="5"/>
                      <a:pt x="91" y="1"/>
                      <a:pt x="88" y="2"/>
                    </a:cubicBezTo>
                    <a:close/>
                    <a:moveTo>
                      <a:pt x="67" y="10"/>
                    </a:moveTo>
                    <a:cubicBezTo>
                      <a:pt x="65" y="10"/>
                      <a:pt x="63" y="9"/>
                      <a:pt x="61" y="9"/>
                    </a:cubicBezTo>
                    <a:cubicBezTo>
                      <a:pt x="58" y="9"/>
                      <a:pt x="54" y="10"/>
                      <a:pt x="48" y="10"/>
                    </a:cubicBezTo>
                    <a:cubicBezTo>
                      <a:pt x="49" y="10"/>
                      <a:pt x="51" y="10"/>
                      <a:pt x="52" y="11"/>
                    </a:cubicBezTo>
                    <a:cubicBezTo>
                      <a:pt x="58" y="11"/>
                      <a:pt x="63" y="10"/>
                      <a:pt x="67" y="10"/>
                    </a:cubicBezTo>
                    <a:close/>
                    <a:moveTo>
                      <a:pt x="2" y="663"/>
                    </a:moveTo>
                    <a:cubicBezTo>
                      <a:pt x="3" y="667"/>
                      <a:pt x="4" y="671"/>
                      <a:pt x="8" y="671"/>
                    </a:cubicBezTo>
                    <a:cubicBezTo>
                      <a:pt x="11" y="671"/>
                      <a:pt x="14" y="668"/>
                      <a:pt x="18" y="664"/>
                    </a:cubicBezTo>
                    <a:cubicBezTo>
                      <a:pt x="18" y="663"/>
                      <a:pt x="18" y="663"/>
                      <a:pt x="18" y="663"/>
                    </a:cubicBezTo>
                    <a:cubicBezTo>
                      <a:pt x="11" y="660"/>
                      <a:pt x="13" y="651"/>
                      <a:pt x="17" y="644"/>
                    </a:cubicBezTo>
                    <a:cubicBezTo>
                      <a:pt x="21" y="637"/>
                      <a:pt x="28" y="624"/>
                      <a:pt x="28" y="617"/>
                    </a:cubicBezTo>
                    <a:cubicBezTo>
                      <a:pt x="28" y="611"/>
                      <a:pt x="73" y="204"/>
                      <a:pt x="48" y="89"/>
                    </a:cubicBezTo>
                    <a:cubicBezTo>
                      <a:pt x="42" y="64"/>
                      <a:pt x="21" y="60"/>
                      <a:pt x="20" y="44"/>
                    </a:cubicBezTo>
                    <a:cubicBezTo>
                      <a:pt x="19" y="30"/>
                      <a:pt x="4" y="6"/>
                      <a:pt x="25" y="9"/>
                    </a:cubicBezTo>
                    <a:cubicBezTo>
                      <a:pt x="22" y="8"/>
                      <a:pt x="21" y="6"/>
                      <a:pt x="19" y="4"/>
                    </a:cubicBezTo>
                    <a:cubicBezTo>
                      <a:pt x="14" y="0"/>
                      <a:pt x="14" y="2"/>
                      <a:pt x="10" y="7"/>
                    </a:cubicBezTo>
                    <a:cubicBezTo>
                      <a:pt x="5" y="11"/>
                      <a:pt x="9" y="24"/>
                      <a:pt x="10" y="40"/>
                    </a:cubicBezTo>
                    <a:cubicBezTo>
                      <a:pt x="11" y="56"/>
                      <a:pt x="26" y="64"/>
                      <a:pt x="32" y="89"/>
                    </a:cubicBezTo>
                    <a:cubicBezTo>
                      <a:pt x="57" y="204"/>
                      <a:pt x="12" y="611"/>
                      <a:pt x="12" y="617"/>
                    </a:cubicBezTo>
                    <a:cubicBezTo>
                      <a:pt x="12" y="624"/>
                      <a:pt x="10" y="640"/>
                      <a:pt x="6" y="647"/>
                    </a:cubicBezTo>
                    <a:cubicBezTo>
                      <a:pt x="1" y="654"/>
                      <a:pt x="0" y="660"/>
                      <a:pt x="2" y="66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5" name="Freeform 230"/>
              <p:cNvSpPr>
                <a:spLocks/>
              </p:cNvSpPr>
              <p:nvPr/>
            </p:nvSpPr>
            <p:spPr bwMode="auto">
              <a:xfrm>
                <a:off x="1981638" y="4017476"/>
                <a:ext cx="217488" cy="1076325"/>
              </a:xfrm>
              <a:custGeom>
                <a:avLst/>
                <a:gdLst>
                  <a:gd name="T0" fmla="*/ 89 w 136"/>
                  <a:gd name="T1" fmla="*/ 3 h 672"/>
                  <a:gd name="T2" fmla="*/ 100 w 136"/>
                  <a:gd name="T3" fmla="*/ 11 h 672"/>
                  <a:gd name="T4" fmla="*/ 131 w 136"/>
                  <a:gd name="T5" fmla="*/ 13 h 672"/>
                  <a:gd name="T6" fmla="*/ 133 w 136"/>
                  <a:gd name="T7" fmla="*/ 18 h 672"/>
                  <a:gd name="T8" fmla="*/ 126 w 136"/>
                  <a:gd name="T9" fmla="*/ 47 h 672"/>
                  <a:gd name="T10" fmla="*/ 103 w 136"/>
                  <a:gd name="T11" fmla="*/ 98 h 672"/>
                  <a:gd name="T12" fmla="*/ 75 w 136"/>
                  <a:gd name="T13" fmla="*/ 582 h 672"/>
                  <a:gd name="T14" fmla="*/ 81 w 136"/>
                  <a:gd name="T15" fmla="*/ 634 h 672"/>
                  <a:gd name="T16" fmla="*/ 83 w 136"/>
                  <a:gd name="T17" fmla="*/ 641 h 672"/>
                  <a:gd name="T18" fmla="*/ 60 w 136"/>
                  <a:gd name="T19" fmla="*/ 649 h 672"/>
                  <a:gd name="T20" fmla="*/ 33 w 136"/>
                  <a:gd name="T21" fmla="*/ 647 h 672"/>
                  <a:gd name="T22" fmla="*/ 9 w 136"/>
                  <a:gd name="T23" fmla="*/ 669 h 672"/>
                  <a:gd name="T24" fmla="*/ 4 w 136"/>
                  <a:gd name="T25" fmla="*/ 662 h 672"/>
                  <a:gd name="T26" fmla="*/ 13 w 136"/>
                  <a:gd name="T27" fmla="*/ 632 h 672"/>
                  <a:gd name="T28" fmla="*/ 42 w 136"/>
                  <a:gd name="T29" fmla="*/ 199 h 672"/>
                  <a:gd name="T30" fmla="*/ 13 w 136"/>
                  <a:gd name="T31" fmla="*/ 40 h 672"/>
                  <a:gd name="T32" fmla="*/ 15 w 136"/>
                  <a:gd name="T33" fmla="*/ 4 h 672"/>
                  <a:gd name="T34" fmla="*/ 17 w 136"/>
                  <a:gd name="T35" fmla="*/ 4 h 672"/>
                  <a:gd name="T36" fmla="*/ 37 w 136"/>
                  <a:gd name="T37" fmla="*/ 12 h 672"/>
                  <a:gd name="T38" fmla="*/ 74 w 136"/>
                  <a:gd name="T39" fmla="*/ 12 h 672"/>
                  <a:gd name="T40" fmla="*/ 89 w 136"/>
                  <a:gd name="T41" fmla="*/ 3 h 672"/>
                  <a:gd name="T42" fmla="*/ 81 w 136"/>
                  <a:gd name="T43" fmla="*/ 4 h 672"/>
                  <a:gd name="T44" fmla="*/ 62 w 136"/>
                  <a:gd name="T45" fmla="*/ 8 h 672"/>
                  <a:gd name="T46" fmla="*/ 26 w 136"/>
                  <a:gd name="T47" fmla="*/ 8 h 672"/>
                  <a:gd name="T48" fmla="*/ 16 w 136"/>
                  <a:gd name="T49" fmla="*/ 0 h 672"/>
                  <a:gd name="T50" fmla="*/ 7 w 136"/>
                  <a:gd name="T51" fmla="*/ 14 h 672"/>
                  <a:gd name="T52" fmla="*/ 31 w 136"/>
                  <a:gd name="T53" fmla="*/ 89 h 672"/>
                  <a:gd name="T54" fmla="*/ 16 w 136"/>
                  <a:gd name="T55" fmla="*/ 573 h 672"/>
                  <a:gd name="T56" fmla="*/ 11 w 136"/>
                  <a:gd name="T57" fmla="*/ 617 h 672"/>
                  <a:gd name="T58" fmla="*/ 0 w 136"/>
                  <a:gd name="T59" fmla="*/ 660 h 672"/>
                  <a:gd name="T60" fmla="*/ 6 w 136"/>
                  <a:gd name="T61" fmla="*/ 671 h 672"/>
                  <a:gd name="T62" fmla="*/ 26 w 136"/>
                  <a:gd name="T63" fmla="*/ 660 h 672"/>
                  <a:gd name="T64" fmla="*/ 50 w 136"/>
                  <a:gd name="T65" fmla="*/ 648 h 672"/>
                  <a:gd name="T66" fmla="*/ 82 w 136"/>
                  <a:gd name="T67" fmla="*/ 646 h 672"/>
                  <a:gd name="T68" fmla="*/ 85 w 136"/>
                  <a:gd name="T69" fmla="*/ 636 h 672"/>
                  <a:gd name="T70" fmla="*/ 78 w 136"/>
                  <a:gd name="T71" fmla="*/ 582 h 672"/>
                  <a:gd name="T72" fmla="*/ 106 w 136"/>
                  <a:gd name="T73" fmla="*/ 98 h 672"/>
                  <a:gd name="T74" fmla="*/ 122 w 136"/>
                  <a:gd name="T75" fmla="*/ 56 h 672"/>
                  <a:gd name="T76" fmla="*/ 135 w 136"/>
                  <a:gd name="T77" fmla="*/ 27 h 672"/>
                  <a:gd name="T78" fmla="*/ 135 w 136"/>
                  <a:gd name="T79" fmla="*/ 13 h 672"/>
                  <a:gd name="T80" fmla="*/ 115 w 136"/>
                  <a:gd name="T81" fmla="*/ 8 h 672"/>
                  <a:gd name="T82" fmla="*/ 94 w 136"/>
                  <a:gd name="T83" fmla="*/ 3 h 672"/>
                  <a:gd name="T84" fmla="*/ 89 w 136"/>
                  <a:gd name="T8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672">
                    <a:moveTo>
                      <a:pt x="89" y="2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0" y="3"/>
                      <a:pt x="90" y="3"/>
                      <a:pt x="91" y="4"/>
                    </a:cubicBezTo>
                    <a:cubicBezTo>
                      <a:pt x="91" y="5"/>
                      <a:pt x="92" y="6"/>
                      <a:pt x="93" y="8"/>
                    </a:cubicBezTo>
                    <a:cubicBezTo>
                      <a:pt x="95" y="10"/>
                      <a:pt x="97" y="11"/>
                      <a:pt x="100" y="11"/>
                    </a:cubicBezTo>
                    <a:cubicBezTo>
                      <a:pt x="104" y="11"/>
                      <a:pt x="109" y="11"/>
                      <a:pt x="115" y="11"/>
                    </a:cubicBezTo>
                    <a:cubicBezTo>
                      <a:pt x="120" y="11"/>
                      <a:pt x="125" y="11"/>
                      <a:pt x="126" y="12"/>
                    </a:cubicBezTo>
                    <a:cubicBezTo>
                      <a:pt x="128" y="12"/>
                      <a:pt x="130" y="12"/>
                      <a:pt x="131" y="13"/>
                    </a:cubicBezTo>
                    <a:cubicBezTo>
                      <a:pt x="132" y="13"/>
                      <a:pt x="132" y="13"/>
                      <a:pt x="132" y="14"/>
                    </a:cubicBezTo>
                    <a:cubicBezTo>
                      <a:pt x="133" y="15"/>
                      <a:pt x="133" y="16"/>
                      <a:pt x="133" y="17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3" y="22"/>
                      <a:pt x="133" y="24"/>
                      <a:pt x="132" y="27"/>
                    </a:cubicBezTo>
                    <a:cubicBezTo>
                      <a:pt x="132" y="29"/>
                      <a:pt x="131" y="31"/>
                      <a:pt x="129" y="36"/>
                    </a:cubicBezTo>
                    <a:cubicBezTo>
                      <a:pt x="127" y="41"/>
                      <a:pt x="127" y="44"/>
                      <a:pt x="126" y="47"/>
                    </a:cubicBezTo>
                    <a:cubicBezTo>
                      <a:pt x="125" y="50"/>
                      <a:pt x="124" y="52"/>
                      <a:pt x="121" y="54"/>
                    </a:cubicBezTo>
                    <a:cubicBezTo>
                      <a:pt x="118" y="55"/>
                      <a:pt x="116" y="58"/>
                      <a:pt x="115" y="61"/>
                    </a:cubicBezTo>
                    <a:cubicBezTo>
                      <a:pt x="109" y="71"/>
                      <a:pt x="104" y="86"/>
                      <a:pt x="103" y="98"/>
                    </a:cubicBezTo>
                    <a:cubicBezTo>
                      <a:pt x="103" y="105"/>
                      <a:pt x="96" y="211"/>
                      <a:pt x="89" y="322"/>
                    </a:cubicBezTo>
                    <a:cubicBezTo>
                      <a:pt x="82" y="433"/>
                      <a:pt x="75" y="549"/>
                      <a:pt x="75" y="577"/>
                    </a:cubicBezTo>
                    <a:cubicBezTo>
                      <a:pt x="75" y="579"/>
                      <a:pt x="75" y="581"/>
                      <a:pt x="75" y="582"/>
                    </a:cubicBezTo>
                    <a:cubicBezTo>
                      <a:pt x="76" y="593"/>
                      <a:pt x="77" y="605"/>
                      <a:pt x="78" y="615"/>
                    </a:cubicBezTo>
                    <a:cubicBezTo>
                      <a:pt x="79" y="620"/>
                      <a:pt x="80" y="624"/>
                      <a:pt x="80" y="627"/>
                    </a:cubicBezTo>
                    <a:cubicBezTo>
                      <a:pt x="81" y="631"/>
                      <a:pt x="81" y="633"/>
                      <a:pt x="81" y="634"/>
                    </a:cubicBezTo>
                    <a:cubicBezTo>
                      <a:pt x="82" y="636"/>
                      <a:pt x="82" y="637"/>
                      <a:pt x="83" y="638"/>
                    </a:cubicBezTo>
                    <a:cubicBezTo>
                      <a:pt x="83" y="639"/>
                      <a:pt x="83" y="640"/>
                      <a:pt x="83" y="640"/>
                    </a:cubicBezTo>
                    <a:cubicBezTo>
                      <a:pt x="83" y="641"/>
                      <a:pt x="83" y="641"/>
                      <a:pt x="83" y="641"/>
                    </a:cubicBezTo>
                    <a:cubicBezTo>
                      <a:pt x="83" y="642"/>
                      <a:pt x="82" y="642"/>
                      <a:pt x="81" y="643"/>
                    </a:cubicBezTo>
                    <a:cubicBezTo>
                      <a:pt x="76" y="646"/>
                      <a:pt x="72" y="649"/>
                      <a:pt x="65" y="649"/>
                    </a:cubicBezTo>
                    <a:cubicBezTo>
                      <a:pt x="64" y="649"/>
                      <a:pt x="62" y="649"/>
                      <a:pt x="60" y="649"/>
                    </a:cubicBezTo>
                    <a:cubicBezTo>
                      <a:pt x="57" y="648"/>
                      <a:pt x="54" y="646"/>
                      <a:pt x="51" y="645"/>
                    </a:cubicBezTo>
                    <a:cubicBezTo>
                      <a:pt x="48" y="644"/>
                      <a:pt x="45" y="643"/>
                      <a:pt x="42" y="643"/>
                    </a:cubicBezTo>
                    <a:cubicBezTo>
                      <a:pt x="39" y="643"/>
                      <a:pt x="36" y="644"/>
                      <a:pt x="33" y="647"/>
                    </a:cubicBezTo>
                    <a:cubicBezTo>
                      <a:pt x="29" y="651"/>
                      <a:pt x="25" y="657"/>
                      <a:pt x="20" y="661"/>
                    </a:cubicBezTo>
                    <a:cubicBezTo>
                      <a:pt x="18" y="663"/>
                      <a:pt x="16" y="666"/>
                      <a:pt x="14" y="667"/>
                    </a:cubicBezTo>
                    <a:cubicBezTo>
                      <a:pt x="12" y="668"/>
                      <a:pt x="10" y="669"/>
                      <a:pt x="9" y="669"/>
                    </a:cubicBezTo>
                    <a:cubicBezTo>
                      <a:pt x="8" y="669"/>
                      <a:pt x="8" y="669"/>
                      <a:pt x="7" y="669"/>
                    </a:cubicBezTo>
                    <a:cubicBezTo>
                      <a:pt x="7" y="668"/>
                      <a:pt x="6" y="668"/>
                      <a:pt x="6" y="666"/>
                    </a:cubicBezTo>
                    <a:cubicBezTo>
                      <a:pt x="5" y="665"/>
                      <a:pt x="5" y="664"/>
                      <a:pt x="4" y="662"/>
                    </a:cubicBezTo>
                    <a:cubicBezTo>
                      <a:pt x="4" y="662"/>
                      <a:pt x="3" y="661"/>
                      <a:pt x="3" y="660"/>
                    </a:cubicBezTo>
                    <a:cubicBezTo>
                      <a:pt x="3" y="657"/>
                      <a:pt x="5" y="653"/>
                      <a:pt x="8" y="648"/>
                    </a:cubicBezTo>
                    <a:cubicBezTo>
                      <a:pt x="10" y="644"/>
                      <a:pt x="12" y="638"/>
                      <a:pt x="13" y="632"/>
                    </a:cubicBezTo>
                    <a:cubicBezTo>
                      <a:pt x="14" y="626"/>
                      <a:pt x="14" y="621"/>
                      <a:pt x="14" y="617"/>
                    </a:cubicBezTo>
                    <a:cubicBezTo>
                      <a:pt x="14" y="617"/>
                      <a:pt x="14" y="616"/>
                      <a:pt x="15" y="614"/>
                    </a:cubicBezTo>
                    <a:cubicBezTo>
                      <a:pt x="18" y="581"/>
                      <a:pt x="42" y="352"/>
                      <a:pt x="42" y="199"/>
                    </a:cubicBezTo>
                    <a:cubicBezTo>
                      <a:pt x="42" y="153"/>
                      <a:pt x="40" y="114"/>
                      <a:pt x="34" y="89"/>
                    </a:cubicBezTo>
                    <a:cubicBezTo>
                      <a:pt x="31" y="76"/>
                      <a:pt x="26" y="67"/>
                      <a:pt x="21" y="60"/>
                    </a:cubicBezTo>
                    <a:cubicBezTo>
                      <a:pt x="17" y="53"/>
                      <a:pt x="13" y="48"/>
                      <a:pt x="13" y="40"/>
                    </a:cubicBezTo>
                    <a:cubicBezTo>
                      <a:pt x="12" y="29"/>
                      <a:pt x="10" y="20"/>
                      <a:pt x="10" y="14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13" y="6"/>
                      <a:pt x="14" y="5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7" y="4"/>
                      <a:pt x="18" y="5"/>
                      <a:pt x="19" y="5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31" y="12"/>
                      <a:pt x="37" y="12"/>
                    </a:cubicBezTo>
                    <a:cubicBezTo>
                      <a:pt x="38" y="12"/>
                      <a:pt x="40" y="12"/>
                      <a:pt x="41" y="12"/>
                    </a:cubicBezTo>
                    <a:cubicBezTo>
                      <a:pt x="50" y="12"/>
                      <a:pt x="58" y="11"/>
                      <a:pt x="62" y="11"/>
                    </a:cubicBezTo>
                    <a:cubicBezTo>
                      <a:pt x="66" y="11"/>
                      <a:pt x="70" y="12"/>
                      <a:pt x="74" y="12"/>
                    </a:cubicBezTo>
                    <a:cubicBezTo>
                      <a:pt x="75" y="12"/>
                      <a:pt x="76" y="12"/>
                      <a:pt x="78" y="11"/>
                    </a:cubicBezTo>
                    <a:cubicBezTo>
                      <a:pt x="79" y="10"/>
                      <a:pt x="81" y="8"/>
                      <a:pt x="83" y="7"/>
                    </a:cubicBezTo>
                    <a:cubicBezTo>
                      <a:pt x="85" y="5"/>
                      <a:pt x="87" y="4"/>
                      <a:pt x="89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6" y="1"/>
                      <a:pt x="83" y="3"/>
                      <a:pt x="81" y="4"/>
                    </a:cubicBezTo>
                    <a:cubicBezTo>
                      <a:pt x="79" y="6"/>
                      <a:pt x="77" y="8"/>
                      <a:pt x="76" y="9"/>
                    </a:cubicBezTo>
                    <a:cubicBezTo>
                      <a:pt x="76" y="9"/>
                      <a:pt x="75" y="9"/>
                      <a:pt x="74" y="9"/>
                    </a:cubicBezTo>
                    <a:cubicBezTo>
                      <a:pt x="71" y="9"/>
                      <a:pt x="66" y="8"/>
                      <a:pt x="62" y="8"/>
                    </a:cubicBezTo>
                    <a:cubicBezTo>
                      <a:pt x="57" y="8"/>
                      <a:pt x="50" y="9"/>
                      <a:pt x="41" y="9"/>
                    </a:cubicBezTo>
                    <a:cubicBezTo>
                      <a:pt x="40" y="9"/>
                      <a:pt x="38" y="9"/>
                      <a:pt x="37" y="9"/>
                    </a:cubicBezTo>
                    <a:cubicBezTo>
                      <a:pt x="32" y="9"/>
                      <a:pt x="28" y="8"/>
                      <a:pt x="26" y="8"/>
                    </a:cubicBezTo>
                    <a:cubicBezTo>
                      <a:pt x="24" y="7"/>
                      <a:pt x="23" y="5"/>
                      <a:pt x="21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3" y="2"/>
                      <a:pt x="12" y="4"/>
                      <a:pt x="10" y="6"/>
                    </a:cubicBezTo>
                    <a:cubicBezTo>
                      <a:pt x="8" y="8"/>
                      <a:pt x="7" y="11"/>
                      <a:pt x="7" y="14"/>
                    </a:cubicBezTo>
                    <a:cubicBezTo>
                      <a:pt x="7" y="21"/>
                      <a:pt x="9" y="30"/>
                      <a:pt x="10" y="40"/>
                    </a:cubicBezTo>
                    <a:cubicBezTo>
                      <a:pt x="10" y="49"/>
                      <a:pt x="14" y="55"/>
                      <a:pt x="19" y="62"/>
                    </a:cubicBezTo>
                    <a:cubicBezTo>
                      <a:pt x="23" y="69"/>
                      <a:pt x="28" y="77"/>
                      <a:pt x="31" y="89"/>
                    </a:cubicBezTo>
                    <a:cubicBezTo>
                      <a:pt x="37" y="114"/>
                      <a:pt x="39" y="153"/>
                      <a:pt x="39" y="199"/>
                    </a:cubicBezTo>
                    <a:cubicBezTo>
                      <a:pt x="39" y="281"/>
                      <a:pt x="32" y="384"/>
                      <a:pt x="25" y="467"/>
                    </a:cubicBezTo>
                    <a:cubicBezTo>
                      <a:pt x="22" y="509"/>
                      <a:pt x="18" y="546"/>
                      <a:pt x="16" y="573"/>
                    </a:cubicBezTo>
                    <a:cubicBezTo>
                      <a:pt x="14" y="586"/>
                      <a:pt x="13" y="597"/>
                      <a:pt x="12" y="604"/>
                    </a:cubicBezTo>
                    <a:cubicBezTo>
                      <a:pt x="12" y="608"/>
                      <a:pt x="12" y="611"/>
                      <a:pt x="12" y="613"/>
                    </a:cubicBezTo>
                    <a:cubicBezTo>
                      <a:pt x="11" y="616"/>
                      <a:pt x="11" y="617"/>
                      <a:pt x="11" y="617"/>
                    </a:cubicBezTo>
                    <a:cubicBezTo>
                      <a:pt x="11" y="621"/>
                      <a:pt x="11" y="626"/>
                      <a:pt x="10" y="632"/>
                    </a:cubicBezTo>
                    <a:cubicBezTo>
                      <a:pt x="9" y="637"/>
                      <a:pt x="7" y="643"/>
                      <a:pt x="5" y="646"/>
                    </a:cubicBezTo>
                    <a:cubicBezTo>
                      <a:pt x="2" y="651"/>
                      <a:pt x="1" y="656"/>
                      <a:pt x="0" y="660"/>
                    </a:cubicBezTo>
                    <a:cubicBezTo>
                      <a:pt x="0" y="661"/>
                      <a:pt x="1" y="663"/>
                      <a:pt x="1" y="664"/>
                    </a:cubicBezTo>
                    <a:cubicBezTo>
                      <a:pt x="2" y="665"/>
                      <a:pt x="3" y="667"/>
                      <a:pt x="4" y="669"/>
                    </a:cubicBezTo>
                    <a:cubicBezTo>
                      <a:pt x="4" y="670"/>
                      <a:pt x="5" y="671"/>
                      <a:pt x="6" y="671"/>
                    </a:cubicBezTo>
                    <a:cubicBezTo>
                      <a:pt x="6" y="672"/>
                      <a:pt x="8" y="672"/>
                      <a:pt x="9" y="672"/>
                    </a:cubicBezTo>
                    <a:cubicBezTo>
                      <a:pt x="11" y="672"/>
                      <a:pt x="13" y="671"/>
                      <a:pt x="15" y="669"/>
                    </a:cubicBezTo>
                    <a:cubicBezTo>
                      <a:pt x="19" y="667"/>
                      <a:pt x="22" y="663"/>
                      <a:pt x="26" y="660"/>
                    </a:cubicBezTo>
                    <a:cubicBezTo>
                      <a:pt x="29" y="656"/>
                      <a:pt x="33" y="652"/>
                      <a:pt x="36" y="649"/>
                    </a:cubicBezTo>
                    <a:cubicBezTo>
                      <a:pt x="38" y="647"/>
                      <a:pt x="40" y="646"/>
                      <a:pt x="42" y="646"/>
                    </a:cubicBezTo>
                    <a:cubicBezTo>
                      <a:pt x="45" y="646"/>
                      <a:pt x="47" y="647"/>
                      <a:pt x="50" y="648"/>
                    </a:cubicBezTo>
                    <a:cubicBezTo>
                      <a:pt x="53" y="649"/>
                      <a:pt x="56" y="651"/>
                      <a:pt x="60" y="652"/>
                    </a:cubicBezTo>
                    <a:cubicBezTo>
                      <a:pt x="62" y="652"/>
                      <a:pt x="64" y="652"/>
                      <a:pt x="65" y="652"/>
                    </a:cubicBezTo>
                    <a:cubicBezTo>
                      <a:pt x="73" y="652"/>
                      <a:pt x="78" y="648"/>
                      <a:pt x="82" y="646"/>
                    </a:cubicBezTo>
                    <a:cubicBezTo>
                      <a:pt x="84" y="645"/>
                      <a:pt x="85" y="644"/>
                      <a:pt x="85" y="643"/>
                    </a:cubicBezTo>
                    <a:cubicBezTo>
                      <a:pt x="86" y="642"/>
                      <a:pt x="86" y="641"/>
                      <a:pt x="86" y="640"/>
                    </a:cubicBezTo>
                    <a:cubicBezTo>
                      <a:pt x="86" y="639"/>
                      <a:pt x="86" y="638"/>
                      <a:pt x="85" y="636"/>
                    </a:cubicBezTo>
                    <a:cubicBezTo>
                      <a:pt x="85" y="635"/>
                      <a:pt x="84" y="634"/>
                      <a:pt x="84" y="633"/>
                    </a:cubicBezTo>
                    <a:cubicBezTo>
                      <a:pt x="84" y="633"/>
                      <a:pt x="84" y="630"/>
                      <a:pt x="83" y="627"/>
                    </a:cubicBezTo>
                    <a:cubicBezTo>
                      <a:pt x="82" y="617"/>
                      <a:pt x="79" y="598"/>
                      <a:pt x="78" y="582"/>
                    </a:cubicBezTo>
                    <a:cubicBezTo>
                      <a:pt x="78" y="581"/>
                      <a:pt x="78" y="579"/>
                      <a:pt x="78" y="577"/>
                    </a:cubicBezTo>
                    <a:cubicBezTo>
                      <a:pt x="78" y="549"/>
                      <a:pt x="85" y="433"/>
                      <a:pt x="92" y="322"/>
                    </a:cubicBezTo>
                    <a:cubicBezTo>
                      <a:pt x="99" y="211"/>
                      <a:pt x="106" y="106"/>
                      <a:pt x="106" y="98"/>
                    </a:cubicBezTo>
                    <a:cubicBezTo>
                      <a:pt x="107" y="91"/>
                      <a:pt x="109" y="81"/>
                      <a:pt x="112" y="73"/>
                    </a:cubicBezTo>
                    <a:cubicBezTo>
                      <a:pt x="114" y="69"/>
                      <a:pt x="115" y="66"/>
                      <a:pt x="117" y="63"/>
                    </a:cubicBezTo>
                    <a:cubicBezTo>
                      <a:pt x="119" y="60"/>
                      <a:pt x="121" y="57"/>
                      <a:pt x="122" y="56"/>
                    </a:cubicBezTo>
                    <a:cubicBezTo>
                      <a:pt x="126" y="54"/>
                      <a:pt x="128" y="51"/>
                      <a:pt x="129" y="48"/>
                    </a:cubicBezTo>
                    <a:cubicBezTo>
                      <a:pt x="129" y="45"/>
                      <a:pt x="130" y="41"/>
                      <a:pt x="132" y="37"/>
                    </a:cubicBezTo>
                    <a:cubicBezTo>
                      <a:pt x="134" y="33"/>
                      <a:pt x="135" y="30"/>
                      <a:pt x="135" y="27"/>
                    </a:cubicBezTo>
                    <a:cubicBezTo>
                      <a:pt x="136" y="24"/>
                      <a:pt x="136" y="22"/>
                      <a:pt x="136" y="18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5"/>
                      <a:pt x="136" y="14"/>
                      <a:pt x="135" y="13"/>
                    </a:cubicBezTo>
                    <a:cubicBezTo>
                      <a:pt x="134" y="11"/>
                      <a:pt x="133" y="10"/>
                      <a:pt x="131" y="9"/>
                    </a:cubicBezTo>
                    <a:cubicBezTo>
                      <a:pt x="130" y="9"/>
                      <a:pt x="128" y="9"/>
                      <a:pt x="127" y="9"/>
                    </a:cubicBezTo>
                    <a:cubicBezTo>
                      <a:pt x="125" y="8"/>
                      <a:pt x="120" y="8"/>
                      <a:pt x="115" y="8"/>
                    </a:cubicBezTo>
                    <a:cubicBezTo>
                      <a:pt x="109" y="8"/>
                      <a:pt x="104" y="8"/>
                      <a:pt x="100" y="8"/>
                    </a:cubicBezTo>
                    <a:cubicBezTo>
                      <a:pt x="99" y="8"/>
                      <a:pt x="98" y="8"/>
                      <a:pt x="97" y="7"/>
                    </a:cubicBezTo>
                    <a:cubicBezTo>
                      <a:pt x="96" y="6"/>
                      <a:pt x="95" y="5"/>
                      <a:pt x="94" y="3"/>
                    </a:cubicBezTo>
                    <a:cubicBezTo>
                      <a:pt x="94" y="3"/>
                      <a:pt x="93" y="2"/>
                      <a:pt x="92" y="1"/>
                    </a:cubicBezTo>
                    <a:cubicBezTo>
                      <a:pt x="92" y="1"/>
                      <a:pt x="91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6" name="Freeform 231"/>
              <p:cNvSpPr>
                <a:spLocks/>
              </p:cNvSpPr>
              <p:nvPr/>
            </p:nvSpPr>
            <p:spPr bwMode="auto">
              <a:xfrm>
                <a:off x="2113401" y="4093676"/>
                <a:ext cx="30163" cy="77788"/>
              </a:xfrm>
              <a:custGeom>
                <a:avLst/>
                <a:gdLst>
                  <a:gd name="T0" fmla="*/ 17 w 19"/>
                  <a:gd name="T1" fmla="*/ 1 h 48"/>
                  <a:gd name="T2" fmla="*/ 9 w 19"/>
                  <a:gd name="T3" fmla="*/ 24 h 48"/>
                  <a:gd name="T4" fmla="*/ 3 w 19"/>
                  <a:gd name="T5" fmla="*/ 34 h 48"/>
                  <a:gd name="T6" fmla="*/ 0 w 19"/>
                  <a:gd name="T7" fmla="*/ 46 h 48"/>
                  <a:gd name="T8" fmla="*/ 1 w 19"/>
                  <a:gd name="T9" fmla="*/ 48 h 48"/>
                  <a:gd name="T10" fmla="*/ 2 w 19"/>
                  <a:gd name="T11" fmla="*/ 47 h 48"/>
                  <a:gd name="T12" fmla="*/ 5 w 19"/>
                  <a:gd name="T13" fmla="*/ 35 h 48"/>
                  <a:gd name="T14" fmla="*/ 11 w 19"/>
                  <a:gd name="T15" fmla="*/ 25 h 48"/>
                  <a:gd name="T16" fmla="*/ 19 w 19"/>
                  <a:gd name="T17" fmla="*/ 1 h 48"/>
                  <a:gd name="T18" fmla="*/ 18 w 19"/>
                  <a:gd name="T19" fmla="*/ 0 h 48"/>
                  <a:gd name="T20" fmla="*/ 17 w 19"/>
                  <a:gd name="T2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">
                    <a:moveTo>
                      <a:pt x="17" y="1"/>
                    </a:moveTo>
                    <a:cubicBezTo>
                      <a:pt x="15" y="9"/>
                      <a:pt x="13" y="17"/>
                      <a:pt x="9" y="24"/>
                    </a:cubicBezTo>
                    <a:cubicBezTo>
                      <a:pt x="8" y="27"/>
                      <a:pt x="5" y="30"/>
                      <a:pt x="3" y="34"/>
                    </a:cubicBezTo>
                    <a:cubicBezTo>
                      <a:pt x="1" y="38"/>
                      <a:pt x="1" y="42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" y="48"/>
                      <a:pt x="2" y="47"/>
                      <a:pt x="2" y="47"/>
                    </a:cubicBezTo>
                    <a:cubicBezTo>
                      <a:pt x="3" y="42"/>
                      <a:pt x="3" y="39"/>
                      <a:pt x="5" y="35"/>
                    </a:cubicBezTo>
                    <a:cubicBezTo>
                      <a:pt x="7" y="32"/>
                      <a:pt x="9" y="29"/>
                      <a:pt x="11" y="25"/>
                    </a:cubicBezTo>
                    <a:cubicBezTo>
                      <a:pt x="15" y="17"/>
                      <a:pt x="17" y="9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7" name="Freeform 232"/>
              <p:cNvSpPr>
                <a:spLocks/>
              </p:cNvSpPr>
              <p:nvPr/>
            </p:nvSpPr>
            <p:spPr bwMode="auto">
              <a:xfrm>
                <a:off x="2086413" y="4061926"/>
                <a:ext cx="12700" cy="90488"/>
              </a:xfrm>
              <a:custGeom>
                <a:avLst/>
                <a:gdLst>
                  <a:gd name="T0" fmla="*/ 5 w 8"/>
                  <a:gd name="T1" fmla="*/ 1 h 56"/>
                  <a:gd name="T2" fmla="*/ 5 w 8"/>
                  <a:gd name="T3" fmla="*/ 1 h 56"/>
                  <a:gd name="T4" fmla="*/ 6 w 8"/>
                  <a:gd name="T5" fmla="*/ 8 h 56"/>
                  <a:gd name="T6" fmla="*/ 5 w 8"/>
                  <a:gd name="T7" fmla="*/ 10 h 56"/>
                  <a:gd name="T8" fmla="*/ 3 w 8"/>
                  <a:gd name="T9" fmla="*/ 14 h 56"/>
                  <a:gd name="T10" fmla="*/ 1 w 8"/>
                  <a:gd name="T11" fmla="*/ 18 h 56"/>
                  <a:gd name="T12" fmla="*/ 0 w 8"/>
                  <a:gd name="T13" fmla="*/ 26 h 56"/>
                  <a:gd name="T14" fmla="*/ 3 w 8"/>
                  <a:gd name="T15" fmla="*/ 53 h 56"/>
                  <a:gd name="T16" fmla="*/ 3 w 8"/>
                  <a:gd name="T17" fmla="*/ 55 h 56"/>
                  <a:gd name="T18" fmla="*/ 4 w 8"/>
                  <a:gd name="T19" fmla="*/ 56 h 56"/>
                  <a:gd name="T20" fmla="*/ 5 w 8"/>
                  <a:gd name="T21" fmla="*/ 55 h 56"/>
                  <a:gd name="T22" fmla="*/ 5 w 8"/>
                  <a:gd name="T23" fmla="*/ 53 h 56"/>
                  <a:gd name="T24" fmla="*/ 2 w 8"/>
                  <a:gd name="T25" fmla="*/ 26 h 56"/>
                  <a:gd name="T26" fmla="*/ 3 w 8"/>
                  <a:gd name="T27" fmla="*/ 18 h 56"/>
                  <a:gd name="T28" fmla="*/ 5 w 8"/>
                  <a:gd name="T29" fmla="*/ 15 h 56"/>
                  <a:gd name="T30" fmla="*/ 7 w 8"/>
                  <a:gd name="T31" fmla="*/ 11 h 56"/>
                  <a:gd name="T32" fmla="*/ 8 w 8"/>
                  <a:gd name="T33" fmla="*/ 8 h 56"/>
                  <a:gd name="T34" fmla="*/ 7 w 8"/>
                  <a:gd name="T35" fmla="*/ 1 h 56"/>
                  <a:gd name="T36" fmla="*/ 7 w 8"/>
                  <a:gd name="T37" fmla="*/ 1 h 56"/>
                  <a:gd name="T38" fmla="*/ 6 w 8"/>
                  <a:gd name="T39" fmla="*/ 0 h 56"/>
                  <a:gd name="T40" fmla="*/ 5 w 8"/>
                  <a:gd name="T4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6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6" y="6"/>
                      <a:pt x="6" y="8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5" y="11"/>
                      <a:pt x="4" y="12"/>
                      <a:pt x="3" y="14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0" y="21"/>
                      <a:pt x="0" y="23"/>
                      <a:pt x="0" y="26"/>
                    </a:cubicBezTo>
                    <a:cubicBezTo>
                      <a:pt x="0" y="35"/>
                      <a:pt x="3" y="45"/>
                      <a:pt x="3" y="53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6"/>
                      <a:pt x="3" y="56"/>
                      <a:pt x="4" y="56"/>
                    </a:cubicBezTo>
                    <a:cubicBezTo>
                      <a:pt x="4" y="56"/>
                      <a:pt x="5" y="56"/>
                      <a:pt x="5" y="55"/>
                    </a:cubicBezTo>
                    <a:cubicBezTo>
                      <a:pt x="5" y="55"/>
                      <a:pt x="5" y="54"/>
                      <a:pt x="5" y="53"/>
                    </a:cubicBezTo>
                    <a:cubicBezTo>
                      <a:pt x="5" y="44"/>
                      <a:pt x="2" y="35"/>
                      <a:pt x="2" y="26"/>
                    </a:cubicBezTo>
                    <a:cubicBezTo>
                      <a:pt x="2" y="23"/>
                      <a:pt x="2" y="21"/>
                      <a:pt x="3" y="18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6" y="14"/>
                      <a:pt x="7" y="13"/>
                      <a:pt x="7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8" name="Freeform 233"/>
              <p:cNvSpPr>
                <a:spLocks/>
              </p:cNvSpPr>
              <p:nvPr/>
            </p:nvSpPr>
            <p:spPr bwMode="auto">
              <a:xfrm>
                <a:off x="2022913" y="4082564"/>
                <a:ext cx="60325" cy="9525"/>
              </a:xfrm>
              <a:custGeom>
                <a:avLst/>
                <a:gdLst>
                  <a:gd name="T0" fmla="*/ 36 w 38"/>
                  <a:gd name="T1" fmla="*/ 1 h 6"/>
                  <a:gd name="T2" fmla="*/ 36 w 38"/>
                  <a:gd name="T3" fmla="*/ 2 h 6"/>
                  <a:gd name="T4" fmla="*/ 35 w 38"/>
                  <a:gd name="T5" fmla="*/ 3 h 6"/>
                  <a:gd name="T6" fmla="*/ 33 w 38"/>
                  <a:gd name="T7" fmla="*/ 4 h 6"/>
                  <a:gd name="T8" fmla="*/ 27 w 38"/>
                  <a:gd name="T9" fmla="*/ 3 h 6"/>
                  <a:gd name="T10" fmla="*/ 23 w 38"/>
                  <a:gd name="T11" fmla="*/ 2 h 6"/>
                  <a:gd name="T12" fmla="*/ 13 w 38"/>
                  <a:gd name="T13" fmla="*/ 0 h 6"/>
                  <a:gd name="T14" fmla="*/ 13 w 38"/>
                  <a:gd name="T15" fmla="*/ 0 h 6"/>
                  <a:gd name="T16" fmla="*/ 8 w 38"/>
                  <a:gd name="T17" fmla="*/ 1 h 6"/>
                  <a:gd name="T18" fmla="*/ 3 w 38"/>
                  <a:gd name="T19" fmla="*/ 2 h 6"/>
                  <a:gd name="T20" fmla="*/ 1 w 38"/>
                  <a:gd name="T21" fmla="*/ 2 h 6"/>
                  <a:gd name="T22" fmla="*/ 0 w 38"/>
                  <a:gd name="T23" fmla="*/ 2 h 6"/>
                  <a:gd name="T24" fmla="*/ 1 w 38"/>
                  <a:gd name="T25" fmla="*/ 4 h 6"/>
                  <a:gd name="T26" fmla="*/ 3 w 38"/>
                  <a:gd name="T27" fmla="*/ 4 h 6"/>
                  <a:gd name="T28" fmla="*/ 8 w 38"/>
                  <a:gd name="T29" fmla="*/ 3 h 6"/>
                  <a:gd name="T30" fmla="*/ 13 w 38"/>
                  <a:gd name="T31" fmla="*/ 2 h 6"/>
                  <a:gd name="T32" fmla="*/ 13 w 38"/>
                  <a:gd name="T33" fmla="*/ 2 h 6"/>
                  <a:gd name="T34" fmla="*/ 22 w 38"/>
                  <a:gd name="T35" fmla="*/ 4 h 6"/>
                  <a:gd name="T36" fmla="*/ 27 w 38"/>
                  <a:gd name="T37" fmla="*/ 5 h 6"/>
                  <a:gd name="T38" fmla="*/ 33 w 38"/>
                  <a:gd name="T39" fmla="*/ 6 h 6"/>
                  <a:gd name="T40" fmla="*/ 36 w 38"/>
                  <a:gd name="T41" fmla="*/ 5 h 6"/>
                  <a:gd name="T42" fmla="*/ 38 w 38"/>
                  <a:gd name="T43" fmla="*/ 2 h 6"/>
                  <a:gd name="T44" fmla="*/ 37 w 38"/>
                  <a:gd name="T45" fmla="*/ 1 h 6"/>
                  <a:gd name="T46" fmla="*/ 36 w 38"/>
                  <a:gd name="T47" fmla="*/ 0 h 6"/>
                  <a:gd name="T48" fmla="*/ 36 w 38"/>
                  <a:gd name="T4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6">
                    <a:moveTo>
                      <a:pt x="36" y="1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4" y="4"/>
                      <a:pt x="33" y="4"/>
                    </a:cubicBezTo>
                    <a:cubicBezTo>
                      <a:pt x="31" y="4"/>
                      <a:pt x="29" y="3"/>
                      <a:pt x="27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20" y="3"/>
                      <a:pt x="22" y="4"/>
                    </a:cubicBezTo>
                    <a:cubicBezTo>
                      <a:pt x="23" y="4"/>
                      <a:pt x="25" y="4"/>
                      <a:pt x="27" y="5"/>
                    </a:cubicBezTo>
                    <a:cubicBezTo>
                      <a:pt x="29" y="5"/>
                      <a:pt x="31" y="6"/>
                      <a:pt x="33" y="6"/>
                    </a:cubicBezTo>
                    <a:cubicBezTo>
                      <a:pt x="34" y="6"/>
                      <a:pt x="35" y="5"/>
                      <a:pt x="36" y="5"/>
                    </a:cubicBezTo>
                    <a:cubicBezTo>
                      <a:pt x="37" y="4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5" y="1"/>
                      <a:pt x="36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9" name="Freeform 234"/>
              <p:cNvSpPr>
                <a:spLocks/>
              </p:cNvSpPr>
              <p:nvPr/>
            </p:nvSpPr>
            <p:spPr bwMode="auto">
              <a:xfrm>
                <a:off x="2178488" y="4138126"/>
                <a:ext cx="23813" cy="7938"/>
              </a:xfrm>
              <a:custGeom>
                <a:avLst/>
                <a:gdLst>
                  <a:gd name="T0" fmla="*/ 13 w 15"/>
                  <a:gd name="T1" fmla="*/ 0 h 5"/>
                  <a:gd name="T2" fmla="*/ 12 w 15"/>
                  <a:gd name="T3" fmla="*/ 1 h 5"/>
                  <a:gd name="T4" fmla="*/ 2 w 15"/>
                  <a:gd name="T5" fmla="*/ 3 h 5"/>
                  <a:gd name="T6" fmla="*/ 1 w 15"/>
                  <a:gd name="T7" fmla="*/ 3 h 5"/>
                  <a:gd name="T8" fmla="*/ 0 w 15"/>
                  <a:gd name="T9" fmla="*/ 4 h 5"/>
                  <a:gd name="T10" fmla="*/ 1 w 15"/>
                  <a:gd name="T11" fmla="*/ 5 h 5"/>
                  <a:gd name="T12" fmla="*/ 2 w 15"/>
                  <a:gd name="T13" fmla="*/ 5 h 5"/>
                  <a:gd name="T14" fmla="*/ 14 w 15"/>
                  <a:gd name="T15" fmla="*/ 2 h 5"/>
                  <a:gd name="T16" fmla="*/ 15 w 15"/>
                  <a:gd name="T17" fmla="*/ 1 h 5"/>
                  <a:gd name="T18" fmla="*/ 13 w 1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5">
                    <a:moveTo>
                      <a:pt x="13" y="0"/>
                    </a:moveTo>
                    <a:cubicBezTo>
                      <a:pt x="13" y="0"/>
                      <a:pt x="13" y="0"/>
                      <a:pt x="12" y="1"/>
                    </a:cubicBezTo>
                    <a:cubicBezTo>
                      <a:pt x="10" y="1"/>
                      <a:pt x="6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8" y="5"/>
                      <a:pt x="14" y="2"/>
                      <a:pt x="14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1" name="Freeform 276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60 w 61"/>
                  <a:gd name="T3" fmla="*/ 23 h 91"/>
                  <a:gd name="T4" fmla="*/ 53 w 61"/>
                  <a:gd name="T5" fmla="*/ 57 h 91"/>
                  <a:gd name="T6" fmla="*/ 22 w 61"/>
                  <a:gd name="T7" fmla="*/ 89 h 91"/>
                  <a:gd name="T8" fmla="*/ 2 w 61"/>
                  <a:gd name="T9" fmla="*/ 53 h 91"/>
                  <a:gd name="T10" fmla="*/ 6 w 61"/>
                  <a:gd name="T11" fmla="*/ 11 h 91"/>
                  <a:gd name="T12" fmla="*/ 31 w 61"/>
                  <a:gd name="T13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42" y="5"/>
                      <a:pt x="59" y="14"/>
                      <a:pt x="60" y="23"/>
                    </a:cubicBezTo>
                    <a:cubicBezTo>
                      <a:pt x="61" y="33"/>
                      <a:pt x="59" y="45"/>
                      <a:pt x="53" y="57"/>
                    </a:cubicBezTo>
                    <a:cubicBezTo>
                      <a:pt x="48" y="69"/>
                      <a:pt x="38" y="91"/>
                      <a:pt x="22" y="89"/>
                    </a:cubicBezTo>
                    <a:cubicBezTo>
                      <a:pt x="6" y="88"/>
                      <a:pt x="3" y="79"/>
                      <a:pt x="2" y="53"/>
                    </a:cubicBezTo>
                    <a:cubicBezTo>
                      <a:pt x="2" y="27"/>
                      <a:pt x="0" y="19"/>
                      <a:pt x="6" y="11"/>
                    </a:cubicBezTo>
                    <a:cubicBezTo>
                      <a:pt x="10" y="7"/>
                      <a:pt x="19" y="0"/>
                      <a:pt x="31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2" name="Freeform 277"/>
              <p:cNvSpPr>
                <a:spLocks/>
              </p:cNvSpPr>
              <p:nvPr/>
            </p:nvSpPr>
            <p:spPr bwMode="auto">
              <a:xfrm>
                <a:off x="2081651" y="3904764"/>
                <a:ext cx="46038" cy="142875"/>
              </a:xfrm>
              <a:custGeom>
                <a:avLst/>
                <a:gdLst>
                  <a:gd name="T0" fmla="*/ 6 w 29"/>
                  <a:gd name="T1" fmla="*/ 10 h 89"/>
                  <a:gd name="T2" fmla="*/ 29 w 29"/>
                  <a:gd name="T3" fmla="*/ 1 h 89"/>
                  <a:gd name="T4" fmla="*/ 13 w 29"/>
                  <a:gd name="T5" fmla="*/ 10 h 89"/>
                  <a:gd name="T6" fmla="*/ 9 w 29"/>
                  <a:gd name="T7" fmla="*/ 52 h 89"/>
                  <a:gd name="T8" fmla="*/ 27 w 29"/>
                  <a:gd name="T9" fmla="*/ 88 h 89"/>
                  <a:gd name="T10" fmla="*/ 22 w 29"/>
                  <a:gd name="T11" fmla="*/ 88 h 89"/>
                  <a:gd name="T12" fmla="*/ 2 w 29"/>
                  <a:gd name="T13" fmla="*/ 52 h 89"/>
                  <a:gd name="T14" fmla="*/ 6 w 29"/>
                  <a:gd name="T15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9">
                    <a:moveTo>
                      <a:pt x="6" y="10"/>
                    </a:moveTo>
                    <a:cubicBezTo>
                      <a:pt x="10" y="6"/>
                      <a:pt x="18" y="0"/>
                      <a:pt x="29" y="1"/>
                    </a:cubicBezTo>
                    <a:cubicBezTo>
                      <a:pt x="22" y="2"/>
                      <a:pt x="16" y="7"/>
                      <a:pt x="13" y="10"/>
                    </a:cubicBezTo>
                    <a:cubicBezTo>
                      <a:pt x="7" y="18"/>
                      <a:pt x="8" y="26"/>
                      <a:pt x="9" y="52"/>
                    </a:cubicBezTo>
                    <a:cubicBezTo>
                      <a:pt x="10" y="76"/>
                      <a:pt x="13" y="86"/>
                      <a:pt x="27" y="88"/>
                    </a:cubicBezTo>
                    <a:cubicBezTo>
                      <a:pt x="25" y="88"/>
                      <a:pt x="24" y="89"/>
                      <a:pt x="22" y="88"/>
                    </a:cubicBezTo>
                    <a:cubicBezTo>
                      <a:pt x="6" y="87"/>
                      <a:pt x="3" y="78"/>
                      <a:pt x="2" y="52"/>
                    </a:cubicBezTo>
                    <a:cubicBezTo>
                      <a:pt x="2" y="26"/>
                      <a:pt x="0" y="18"/>
                      <a:pt x="6" y="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3" name="Freeform 278"/>
              <p:cNvSpPr>
                <a:spLocks/>
              </p:cNvSpPr>
              <p:nvPr/>
            </p:nvSpPr>
            <p:spPr bwMode="auto">
              <a:xfrm>
                <a:off x="2081651" y="3903176"/>
                <a:ext cx="98425" cy="146050"/>
              </a:xfrm>
              <a:custGeom>
                <a:avLst/>
                <a:gdLst>
                  <a:gd name="T0" fmla="*/ 31 w 61"/>
                  <a:gd name="T1" fmla="*/ 2 h 91"/>
                  <a:gd name="T2" fmla="*/ 31 w 61"/>
                  <a:gd name="T3" fmla="*/ 4 h 91"/>
                  <a:gd name="T4" fmla="*/ 49 w 61"/>
                  <a:gd name="T5" fmla="*/ 11 h 91"/>
                  <a:gd name="T6" fmla="*/ 58 w 61"/>
                  <a:gd name="T7" fmla="*/ 24 h 91"/>
                  <a:gd name="T8" fmla="*/ 58 w 61"/>
                  <a:gd name="T9" fmla="*/ 29 h 91"/>
                  <a:gd name="T10" fmla="*/ 52 w 61"/>
                  <a:gd name="T11" fmla="*/ 57 h 91"/>
                  <a:gd name="T12" fmla="*/ 41 w 61"/>
                  <a:gd name="T13" fmla="*/ 77 h 91"/>
                  <a:gd name="T14" fmla="*/ 33 w 61"/>
                  <a:gd name="T15" fmla="*/ 85 h 91"/>
                  <a:gd name="T16" fmla="*/ 24 w 61"/>
                  <a:gd name="T17" fmla="*/ 88 h 91"/>
                  <a:gd name="T18" fmla="*/ 22 w 61"/>
                  <a:gd name="T19" fmla="*/ 88 h 91"/>
                  <a:gd name="T20" fmla="*/ 13 w 61"/>
                  <a:gd name="T21" fmla="*/ 85 h 91"/>
                  <a:gd name="T22" fmla="*/ 6 w 61"/>
                  <a:gd name="T23" fmla="*/ 75 h 91"/>
                  <a:gd name="T24" fmla="*/ 4 w 61"/>
                  <a:gd name="T25" fmla="*/ 53 h 91"/>
                  <a:gd name="T26" fmla="*/ 3 w 61"/>
                  <a:gd name="T27" fmla="*/ 29 h 91"/>
                  <a:gd name="T28" fmla="*/ 4 w 61"/>
                  <a:gd name="T29" fmla="*/ 19 h 91"/>
                  <a:gd name="T30" fmla="*/ 7 w 61"/>
                  <a:gd name="T31" fmla="*/ 12 h 91"/>
                  <a:gd name="T32" fmla="*/ 26 w 61"/>
                  <a:gd name="T33" fmla="*/ 3 h 91"/>
                  <a:gd name="T34" fmla="*/ 31 w 61"/>
                  <a:gd name="T35" fmla="*/ 4 h 91"/>
                  <a:gd name="T36" fmla="*/ 31 w 61"/>
                  <a:gd name="T37" fmla="*/ 2 h 91"/>
                  <a:gd name="T38" fmla="*/ 31 w 61"/>
                  <a:gd name="T39" fmla="*/ 1 h 91"/>
                  <a:gd name="T40" fmla="*/ 26 w 61"/>
                  <a:gd name="T41" fmla="*/ 0 h 91"/>
                  <a:gd name="T42" fmla="*/ 5 w 61"/>
                  <a:gd name="T43" fmla="*/ 10 h 91"/>
                  <a:gd name="T44" fmla="*/ 1 w 61"/>
                  <a:gd name="T45" fmla="*/ 18 h 91"/>
                  <a:gd name="T46" fmla="*/ 0 w 61"/>
                  <a:gd name="T47" fmla="*/ 29 h 91"/>
                  <a:gd name="T48" fmla="*/ 1 w 61"/>
                  <a:gd name="T49" fmla="*/ 53 h 91"/>
                  <a:gd name="T50" fmla="*/ 5 w 61"/>
                  <a:gd name="T51" fmla="*/ 81 h 91"/>
                  <a:gd name="T52" fmla="*/ 12 w 61"/>
                  <a:gd name="T53" fmla="*/ 88 h 91"/>
                  <a:gd name="T54" fmla="*/ 22 w 61"/>
                  <a:gd name="T55" fmla="*/ 91 h 91"/>
                  <a:gd name="T56" fmla="*/ 24 w 61"/>
                  <a:gd name="T57" fmla="*/ 91 h 91"/>
                  <a:gd name="T58" fmla="*/ 35 w 61"/>
                  <a:gd name="T59" fmla="*/ 87 h 91"/>
                  <a:gd name="T60" fmla="*/ 55 w 61"/>
                  <a:gd name="T61" fmla="*/ 58 h 91"/>
                  <a:gd name="T62" fmla="*/ 61 w 61"/>
                  <a:gd name="T63" fmla="*/ 29 h 91"/>
                  <a:gd name="T64" fmla="*/ 61 w 61"/>
                  <a:gd name="T65" fmla="*/ 23 h 91"/>
                  <a:gd name="T66" fmla="*/ 50 w 61"/>
                  <a:gd name="T67" fmla="*/ 9 h 91"/>
                  <a:gd name="T68" fmla="*/ 31 w 61"/>
                  <a:gd name="T69" fmla="*/ 1 h 91"/>
                  <a:gd name="T70" fmla="*/ 31 w 61"/>
                  <a:gd name="T71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91">
                    <a:moveTo>
                      <a:pt x="31" y="2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6" y="5"/>
                      <a:pt x="43" y="8"/>
                      <a:pt x="49" y="11"/>
                    </a:cubicBezTo>
                    <a:cubicBezTo>
                      <a:pt x="54" y="15"/>
                      <a:pt x="58" y="20"/>
                      <a:pt x="58" y="24"/>
                    </a:cubicBezTo>
                    <a:cubicBezTo>
                      <a:pt x="58" y="25"/>
                      <a:pt x="58" y="27"/>
                      <a:pt x="58" y="29"/>
                    </a:cubicBezTo>
                    <a:cubicBezTo>
                      <a:pt x="58" y="37"/>
                      <a:pt x="57" y="47"/>
                      <a:pt x="52" y="57"/>
                    </a:cubicBezTo>
                    <a:cubicBezTo>
                      <a:pt x="49" y="63"/>
                      <a:pt x="46" y="70"/>
                      <a:pt x="41" y="77"/>
                    </a:cubicBezTo>
                    <a:cubicBezTo>
                      <a:pt x="38" y="80"/>
                      <a:pt x="36" y="83"/>
                      <a:pt x="33" y="85"/>
                    </a:cubicBezTo>
                    <a:cubicBezTo>
                      <a:pt x="30" y="87"/>
                      <a:pt x="27" y="88"/>
                      <a:pt x="24" y="88"/>
                    </a:cubicBezTo>
                    <a:cubicBezTo>
                      <a:pt x="23" y="88"/>
                      <a:pt x="23" y="88"/>
                      <a:pt x="22" y="88"/>
                    </a:cubicBezTo>
                    <a:cubicBezTo>
                      <a:pt x="18" y="87"/>
                      <a:pt x="15" y="87"/>
                      <a:pt x="13" y="85"/>
                    </a:cubicBezTo>
                    <a:cubicBezTo>
                      <a:pt x="10" y="83"/>
                      <a:pt x="8" y="80"/>
                      <a:pt x="6" y="75"/>
                    </a:cubicBezTo>
                    <a:cubicBezTo>
                      <a:pt x="5" y="70"/>
                      <a:pt x="4" y="62"/>
                      <a:pt x="4" y="53"/>
                    </a:cubicBezTo>
                    <a:cubicBezTo>
                      <a:pt x="4" y="42"/>
                      <a:pt x="3" y="35"/>
                      <a:pt x="3" y="29"/>
                    </a:cubicBezTo>
                    <a:cubicBezTo>
                      <a:pt x="3" y="25"/>
                      <a:pt x="3" y="22"/>
                      <a:pt x="4" y="19"/>
                    </a:cubicBezTo>
                    <a:cubicBezTo>
                      <a:pt x="5" y="16"/>
                      <a:pt x="6" y="14"/>
                      <a:pt x="7" y="12"/>
                    </a:cubicBezTo>
                    <a:cubicBezTo>
                      <a:pt x="10" y="9"/>
                      <a:pt x="17" y="3"/>
                      <a:pt x="26" y="3"/>
                    </a:cubicBezTo>
                    <a:cubicBezTo>
                      <a:pt x="28" y="3"/>
                      <a:pt x="29" y="3"/>
                      <a:pt x="31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0"/>
                      <a:pt x="28" y="0"/>
                      <a:pt x="26" y="0"/>
                    </a:cubicBezTo>
                    <a:cubicBezTo>
                      <a:pt x="16" y="0"/>
                      <a:pt x="8" y="6"/>
                      <a:pt x="5" y="10"/>
                    </a:cubicBezTo>
                    <a:cubicBezTo>
                      <a:pt x="3" y="13"/>
                      <a:pt x="2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5"/>
                      <a:pt x="1" y="42"/>
                      <a:pt x="1" y="53"/>
                    </a:cubicBezTo>
                    <a:cubicBezTo>
                      <a:pt x="1" y="66"/>
                      <a:pt x="2" y="75"/>
                      <a:pt x="5" y="81"/>
                    </a:cubicBezTo>
                    <a:cubicBezTo>
                      <a:pt x="7" y="84"/>
                      <a:pt x="9" y="86"/>
                      <a:pt x="12" y="88"/>
                    </a:cubicBezTo>
                    <a:cubicBezTo>
                      <a:pt x="14" y="89"/>
                      <a:pt x="18" y="90"/>
                      <a:pt x="22" y="91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8" y="91"/>
                      <a:pt x="31" y="90"/>
                      <a:pt x="35" y="87"/>
                    </a:cubicBezTo>
                    <a:cubicBezTo>
                      <a:pt x="44" y="81"/>
                      <a:pt x="51" y="67"/>
                      <a:pt x="55" y="58"/>
                    </a:cubicBezTo>
                    <a:cubicBezTo>
                      <a:pt x="60" y="48"/>
                      <a:pt x="61" y="38"/>
                      <a:pt x="61" y="29"/>
                    </a:cubicBezTo>
                    <a:cubicBezTo>
                      <a:pt x="61" y="27"/>
                      <a:pt x="61" y="25"/>
                      <a:pt x="61" y="23"/>
                    </a:cubicBezTo>
                    <a:cubicBezTo>
                      <a:pt x="61" y="18"/>
                      <a:pt x="56" y="13"/>
                      <a:pt x="50" y="9"/>
                    </a:cubicBezTo>
                    <a:cubicBezTo>
                      <a:pt x="44" y="5"/>
                      <a:pt x="37" y="2"/>
                      <a:pt x="31" y="1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5" name="Freeform 280"/>
              <p:cNvSpPr>
                <a:spLocks/>
              </p:cNvSpPr>
              <p:nvPr/>
            </p:nvSpPr>
            <p:spPr bwMode="auto">
              <a:xfrm>
                <a:off x="2254688" y="2918926"/>
                <a:ext cx="31750" cy="84138"/>
              </a:xfrm>
              <a:custGeom>
                <a:avLst/>
                <a:gdLst>
                  <a:gd name="T0" fmla="*/ 19 w 20"/>
                  <a:gd name="T1" fmla="*/ 0 h 52"/>
                  <a:gd name="T2" fmla="*/ 0 w 20"/>
                  <a:gd name="T3" fmla="*/ 5 h 52"/>
                  <a:gd name="T4" fmla="*/ 13 w 20"/>
                  <a:gd name="T5" fmla="*/ 6 h 52"/>
                  <a:gd name="T6" fmla="*/ 10 w 20"/>
                  <a:gd name="T7" fmla="*/ 24 h 52"/>
                  <a:gd name="T8" fmla="*/ 5 w 20"/>
                  <a:gd name="T9" fmla="*/ 52 h 52"/>
                  <a:gd name="T10" fmla="*/ 20 w 20"/>
                  <a:gd name="T11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52">
                    <a:moveTo>
                      <a:pt x="19" y="0"/>
                    </a:moveTo>
                    <a:cubicBezTo>
                      <a:pt x="13" y="1"/>
                      <a:pt x="6" y="2"/>
                      <a:pt x="0" y="5"/>
                    </a:cubicBezTo>
                    <a:cubicBezTo>
                      <a:pt x="4" y="7"/>
                      <a:pt x="9" y="6"/>
                      <a:pt x="13" y="6"/>
                    </a:cubicBezTo>
                    <a:cubicBezTo>
                      <a:pt x="15" y="11"/>
                      <a:pt x="11" y="19"/>
                      <a:pt x="10" y="24"/>
                    </a:cubicBezTo>
                    <a:cubicBezTo>
                      <a:pt x="9" y="34"/>
                      <a:pt x="6" y="43"/>
                      <a:pt x="5" y="52"/>
                    </a:cubicBezTo>
                    <a:cubicBezTo>
                      <a:pt x="19" y="41"/>
                      <a:pt x="13" y="15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7" name="Freeform 282"/>
              <p:cNvSpPr>
                <a:spLocks/>
              </p:cNvSpPr>
              <p:nvPr/>
            </p:nvSpPr>
            <p:spPr bwMode="auto">
              <a:xfrm>
                <a:off x="2141976" y="3919051"/>
                <a:ext cx="30163" cy="98425"/>
              </a:xfrm>
              <a:custGeom>
                <a:avLst/>
                <a:gdLst>
                  <a:gd name="T0" fmla="*/ 0 w 18"/>
                  <a:gd name="T1" fmla="*/ 0 h 62"/>
                  <a:gd name="T2" fmla="*/ 17 w 18"/>
                  <a:gd name="T3" fmla="*/ 26 h 62"/>
                  <a:gd name="T4" fmla="*/ 3 w 18"/>
                  <a:gd name="T5" fmla="*/ 62 h 62"/>
                  <a:gd name="T6" fmla="*/ 14 w 18"/>
                  <a:gd name="T7" fmla="*/ 25 h 62"/>
                  <a:gd name="T8" fmla="*/ 3 w 18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2">
                    <a:moveTo>
                      <a:pt x="0" y="0"/>
                    </a:moveTo>
                    <a:cubicBezTo>
                      <a:pt x="10" y="6"/>
                      <a:pt x="18" y="12"/>
                      <a:pt x="17" y="26"/>
                    </a:cubicBezTo>
                    <a:cubicBezTo>
                      <a:pt x="17" y="40"/>
                      <a:pt x="9" y="50"/>
                      <a:pt x="3" y="62"/>
                    </a:cubicBezTo>
                    <a:cubicBezTo>
                      <a:pt x="9" y="52"/>
                      <a:pt x="13" y="36"/>
                      <a:pt x="14" y="25"/>
                    </a:cubicBezTo>
                    <a:cubicBezTo>
                      <a:pt x="15" y="14"/>
                      <a:pt x="10" y="7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8" name="Freeform 283"/>
              <p:cNvSpPr>
                <a:spLocks/>
              </p:cNvSpPr>
              <p:nvPr/>
            </p:nvSpPr>
            <p:spPr bwMode="auto">
              <a:xfrm>
                <a:off x="2180076" y="3876189"/>
                <a:ext cx="38100" cy="92075"/>
              </a:xfrm>
              <a:custGeom>
                <a:avLst/>
                <a:gdLst>
                  <a:gd name="T0" fmla="*/ 0 w 24"/>
                  <a:gd name="T1" fmla="*/ 0 h 57"/>
                  <a:gd name="T2" fmla="*/ 16 w 24"/>
                  <a:gd name="T3" fmla="*/ 28 h 57"/>
                  <a:gd name="T4" fmla="*/ 23 w 24"/>
                  <a:gd name="T5" fmla="*/ 39 h 57"/>
                  <a:gd name="T6" fmla="*/ 18 w 24"/>
                  <a:gd name="T7" fmla="*/ 57 h 57"/>
                  <a:gd name="T8" fmla="*/ 18 w 24"/>
                  <a:gd name="T9" fmla="*/ 46 h 57"/>
                  <a:gd name="T10" fmla="*/ 20 w 24"/>
                  <a:gd name="T11" fmla="*/ 40 h 57"/>
                  <a:gd name="T12" fmla="*/ 14 w 24"/>
                  <a:gd name="T13" fmla="*/ 28 h 57"/>
                  <a:gd name="T14" fmla="*/ 2 w 24"/>
                  <a:gd name="T1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7">
                    <a:moveTo>
                      <a:pt x="0" y="0"/>
                    </a:moveTo>
                    <a:cubicBezTo>
                      <a:pt x="0" y="11"/>
                      <a:pt x="8" y="21"/>
                      <a:pt x="16" y="28"/>
                    </a:cubicBezTo>
                    <a:cubicBezTo>
                      <a:pt x="20" y="31"/>
                      <a:pt x="24" y="33"/>
                      <a:pt x="23" y="39"/>
                    </a:cubicBezTo>
                    <a:cubicBezTo>
                      <a:pt x="23" y="44"/>
                      <a:pt x="19" y="51"/>
                      <a:pt x="18" y="57"/>
                    </a:cubicBezTo>
                    <a:cubicBezTo>
                      <a:pt x="19" y="53"/>
                      <a:pt x="17" y="49"/>
                      <a:pt x="18" y="46"/>
                    </a:cubicBezTo>
                    <a:cubicBezTo>
                      <a:pt x="18" y="44"/>
                      <a:pt x="19" y="42"/>
                      <a:pt x="20" y="40"/>
                    </a:cubicBezTo>
                    <a:cubicBezTo>
                      <a:pt x="20" y="35"/>
                      <a:pt x="17" y="31"/>
                      <a:pt x="14" y="28"/>
                    </a:cubicBezTo>
                    <a:cubicBezTo>
                      <a:pt x="7" y="21"/>
                      <a:pt x="1" y="1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9" name="Freeform 284"/>
              <p:cNvSpPr>
                <a:spLocks/>
              </p:cNvSpPr>
              <p:nvPr/>
            </p:nvSpPr>
            <p:spPr bwMode="auto">
              <a:xfrm>
                <a:off x="2165788" y="4144476"/>
                <a:ext cx="30163" cy="36513"/>
              </a:xfrm>
              <a:custGeom>
                <a:avLst/>
                <a:gdLst>
                  <a:gd name="T0" fmla="*/ 2 w 19"/>
                  <a:gd name="T1" fmla="*/ 0 h 23"/>
                  <a:gd name="T2" fmla="*/ 19 w 19"/>
                  <a:gd name="T3" fmla="*/ 4 h 23"/>
                  <a:gd name="T4" fmla="*/ 6 w 19"/>
                  <a:gd name="T5" fmla="*/ 8 h 23"/>
                  <a:gd name="T6" fmla="*/ 0 w 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2" y="0"/>
                    </a:moveTo>
                    <a:cubicBezTo>
                      <a:pt x="4" y="7"/>
                      <a:pt x="14" y="2"/>
                      <a:pt x="19" y="4"/>
                    </a:cubicBezTo>
                    <a:cubicBezTo>
                      <a:pt x="15" y="6"/>
                      <a:pt x="9" y="5"/>
                      <a:pt x="6" y="8"/>
                    </a:cubicBezTo>
                    <a:cubicBezTo>
                      <a:pt x="2" y="12"/>
                      <a:pt x="2" y="20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0" name="Freeform 285"/>
              <p:cNvSpPr>
                <a:spLocks/>
              </p:cNvSpPr>
              <p:nvPr/>
            </p:nvSpPr>
            <p:spPr bwMode="auto">
              <a:xfrm>
                <a:off x="2046726" y="4088914"/>
                <a:ext cx="39688" cy="120650"/>
              </a:xfrm>
              <a:custGeom>
                <a:avLst/>
                <a:gdLst>
                  <a:gd name="T0" fmla="*/ 0 w 25"/>
                  <a:gd name="T1" fmla="*/ 0 h 75"/>
                  <a:gd name="T2" fmla="*/ 20 w 25"/>
                  <a:gd name="T3" fmla="*/ 7 h 75"/>
                  <a:gd name="T4" fmla="*/ 23 w 25"/>
                  <a:gd name="T5" fmla="*/ 13 h 75"/>
                  <a:gd name="T6" fmla="*/ 23 w 25"/>
                  <a:gd name="T7" fmla="*/ 22 h 75"/>
                  <a:gd name="T8" fmla="*/ 24 w 25"/>
                  <a:gd name="T9" fmla="*/ 42 h 75"/>
                  <a:gd name="T10" fmla="*/ 23 w 25"/>
                  <a:gd name="T11" fmla="*/ 61 h 75"/>
                  <a:gd name="T12" fmla="*/ 21 w 25"/>
                  <a:gd name="T13" fmla="*/ 75 h 75"/>
                  <a:gd name="T14" fmla="*/ 22 w 25"/>
                  <a:gd name="T15" fmla="*/ 63 h 75"/>
                  <a:gd name="T16" fmla="*/ 23 w 25"/>
                  <a:gd name="T17" fmla="*/ 46 h 75"/>
                  <a:gd name="T18" fmla="*/ 20 w 25"/>
                  <a:gd name="T19" fmla="*/ 27 h 75"/>
                  <a:gd name="T20" fmla="*/ 18 w 25"/>
                  <a:gd name="T21" fmla="*/ 11 h 75"/>
                  <a:gd name="T22" fmla="*/ 8 w 25"/>
                  <a:gd name="T23" fmla="*/ 5 h 75"/>
                  <a:gd name="T24" fmla="*/ 1 w 25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5">
                    <a:moveTo>
                      <a:pt x="0" y="0"/>
                    </a:moveTo>
                    <a:cubicBezTo>
                      <a:pt x="5" y="5"/>
                      <a:pt x="13" y="5"/>
                      <a:pt x="20" y="7"/>
                    </a:cubicBezTo>
                    <a:cubicBezTo>
                      <a:pt x="24" y="8"/>
                      <a:pt x="23" y="10"/>
                      <a:pt x="23" y="13"/>
                    </a:cubicBezTo>
                    <a:cubicBezTo>
                      <a:pt x="22" y="16"/>
                      <a:pt x="23" y="19"/>
                      <a:pt x="23" y="22"/>
                    </a:cubicBezTo>
                    <a:cubicBezTo>
                      <a:pt x="24" y="29"/>
                      <a:pt x="25" y="35"/>
                      <a:pt x="24" y="42"/>
                    </a:cubicBezTo>
                    <a:cubicBezTo>
                      <a:pt x="24" y="48"/>
                      <a:pt x="23" y="55"/>
                      <a:pt x="23" y="61"/>
                    </a:cubicBezTo>
                    <a:cubicBezTo>
                      <a:pt x="22" y="65"/>
                      <a:pt x="23" y="72"/>
                      <a:pt x="21" y="75"/>
                    </a:cubicBezTo>
                    <a:cubicBezTo>
                      <a:pt x="22" y="72"/>
                      <a:pt x="22" y="67"/>
                      <a:pt x="22" y="63"/>
                    </a:cubicBezTo>
                    <a:cubicBezTo>
                      <a:pt x="23" y="57"/>
                      <a:pt x="24" y="51"/>
                      <a:pt x="23" y="46"/>
                    </a:cubicBezTo>
                    <a:cubicBezTo>
                      <a:pt x="22" y="39"/>
                      <a:pt x="21" y="33"/>
                      <a:pt x="20" y="27"/>
                    </a:cubicBezTo>
                    <a:cubicBezTo>
                      <a:pt x="20" y="22"/>
                      <a:pt x="21" y="14"/>
                      <a:pt x="18" y="11"/>
                    </a:cubicBezTo>
                    <a:cubicBezTo>
                      <a:pt x="15" y="7"/>
                      <a:pt x="11" y="7"/>
                      <a:pt x="8" y="5"/>
                    </a:cubicBezTo>
                    <a:cubicBezTo>
                      <a:pt x="6" y="4"/>
                      <a:pt x="4" y="0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1" name="Freeform 286"/>
              <p:cNvSpPr>
                <a:spLocks/>
              </p:cNvSpPr>
              <p:nvPr/>
            </p:nvSpPr>
            <p:spPr bwMode="auto">
              <a:xfrm>
                <a:off x="2118163" y="4128601"/>
                <a:ext cx="19050" cy="88900"/>
              </a:xfrm>
              <a:custGeom>
                <a:avLst/>
                <a:gdLst>
                  <a:gd name="T0" fmla="*/ 12 w 12"/>
                  <a:gd name="T1" fmla="*/ 0 h 56"/>
                  <a:gd name="T2" fmla="*/ 5 w 12"/>
                  <a:gd name="T3" fmla="*/ 16 h 56"/>
                  <a:gd name="T4" fmla="*/ 2 w 12"/>
                  <a:gd name="T5" fmla="*/ 56 h 56"/>
                  <a:gd name="T6" fmla="*/ 4 w 12"/>
                  <a:gd name="T7" fmla="*/ 41 h 56"/>
                  <a:gd name="T8" fmla="*/ 4 w 12"/>
                  <a:gd name="T9" fmla="*/ 28 h 56"/>
                  <a:gd name="T10" fmla="*/ 5 w 12"/>
                  <a:gd name="T11" fmla="*/ 20 h 56"/>
                  <a:gd name="T12" fmla="*/ 8 w 12"/>
                  <a:gd name="T13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12" y="0"/>
                    </a:moveTo>
                    <a:cubicBezTo>
                      <a:pt x="10" y="6"/>
                      <a:pt x="7" y="10"/>
                      <a:pt x="5" y="16"/>
                    </a:cubicBezTo>
                    <a:cubicBezTo>
                      <a:pt x="0" y="28"/>
                      <a:pt x="1" y="43"/>
                      <a:pt x="2" y="56"/>
                    </a:cubicBezTo>
                    <a:cubicBezTo>
                      <a:pt x="5" y="53"/>
                      <a:pt x="4" y="45"/>
                      <a:pt x="4" y="41"/>
                    </a:cubicBezTo>
                    <a:cubicBezTo>
                      <a:pt x="4" y="36"/>
                      <a:pt x="4" y="32"/>
                      <a:pt x="4" y="28"/>
                    </a:cubicBezTo>
                    <a:cubicBezTo>
                      <a:pt x="4" y="25"/>
                      <a:pt x="5" y="22"/>
                      <a:pt x="5" y="20"/>
                    </a:cubicBezTo>
                    <a:cubicBezTo>
                      <a:pt x="6" y="16"/>
                      <a:pt x="8" y="14"/>
                      <a:pt x="8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2" name="Freeform 287"/>
              <p:cNvSpPr>
                <a:spLocks/>
              </p:cNvSpPr>
              <p:nvPr/>
            </p:nvSpPr>
            <p:spPr bwMode="auto">
              <a:xfrm>
                <a:off x="2159438" y="4038114"/>
                <a:ext cx="33338" cy="42863"/>
              </a:xfrm>
              <a:custGeom>
                <a:avLst/>
                <a:gdLst>
                  <a:gd name="T0" fmla="*/ 0 w 21"/>
                  <a:gd name="T1" fmla="*/ 1 h 27"/>
                  <a:gd name="T2" fmla="*/ 10 w 21"/>
                  <a:gd name="T3" fmla="*/ 1 h 27"/>
                  <a:gd name="T4" fmla="*/ 18 w 21"/>
                  <a:gd name="T5" fmla="*/ 2 h 27"/>
                  <a:gd name="T6" fmla="*/ 20 w 21"/>
                  <a:gd name="T7" fmla="*/ 13 h 27"/>
                  <a:gd name="T8" fmla="*/ 15 w 21"/>
                  <a:gd name="T9" fmla="*/ 27 h 27"/>
                  <a:gd name="T10" fmla="*/ 15 w 21"/>
                  <a:gd name="T11" fmla="*/ 6 h 27"/>
                  <a:gd name="T12" fmla="*/ 1 w 21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7">
                    <a:moveTo>
                      <a:pt x="0" y="1"/>
                    </a:moveTo>
                    <a:cubicBezTo>
                      <a:pt x="3" y="2"/>
                      <a:pt x="7" y="1"/>
                      <a:pt x="10" y="1"/>
                    </a:cubicBezTo>
                    <a:cubicBezTo>
                      <a:pt x="13" y="1"/>
                      <a:pt x="16" y="0"/>
                      <a:pt x="18" y="2"/>
                    </a:cubicBezTo>
                    <a:cubicBezTo>
                      <a:pt x="21" y="4"/>
                      <a:pt x="20" y="10"/>
                      <a:pt x="20" y="13"/>
                    </a:cubicBezTo>
                    <a:cubicBezTo>
                      <a:pt x="19" y="18"/>
                      <a:pt x="16" y="22"/>
                      <a:pt x="15" y="27"/>
                    </a:cubicBezTo>
                    <a:cubicBezTo>
                      <a:pt x="17" y="22"/>
                      <a:pt x="16" y="12"/>
                      <a:pt x="15" y="6"/>
                    </a:cubicBezTo>
                    <a:cubicBezTo>
                      <a:pt x="14" y="1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3" name="Freeform 288"/>
              <p:cNvSpPr>
                <a:spLocks/>
              </p:cNvSpPr>
              <p:nvPr/>
            </p:nvSpPr>
            <p:spPr bwMode="auto">
              <a:xfrm>
                <a:off x="2018151" y="4071451"/>
                <a:ext cx="42863" cy="9525"/>
              </a:xfrm>
              <a:custGeom>
                <a:avLst/>
                <a:gdLst>
                  <a:gd name="T0" fmla="*/ 0 w 27"/>
                  <a:gd name="T1" fmla="*/ 0 h 6"/>
                  <a:gd name="T2" fmla="*/ 11 w 27"/>
                  <a:gd name="T3" fmla="*/ 5 h 6"/>
                  <a:gd name="T4" fmla="*/ 27 w 27"/>
                  <a:gd name="T5" fmla="*/ 6 h 6"/>
                  <a:gd name="T6" fmla="*/ 11 w 27"/>
                  <a:gd name="T7" fmla="*/ 3 h 6"/>
                  <a:gd name="T8" fmla="*/ 1 w 2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0" y="0"/>
                    </a:moveTo>
                    <a:cubicBezTo>
                      <a:pt x="2" y="6"/>
                      <a:pt x="5" y="6"/>
                      <a:pt x="11" y="5"/>
                    </a:cubicBezTo>
                    <a:cubicBezTo>
                      <a:pt x="16" y="3"/>
                      <a:pt x="22" y="4"/>
                      <a:pt x="27" y="6"/>
                    </a:cubicBezTo>
                    <a:cubicBezTo>
                      <a:pt x="22" y="5"/>
                      <a:pt x="17" y="2"/>
                      <a:pt x="11" y="3"/>
                    </a:cubicBezTo>
                    <a:cubicBezTo>
                      <a:pt x="6" y="4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4" name="Freeform 289"/>
              <p:cNvSpPr>
                <a:spLocks/>
              </p:cNvSpPr>
              <p:nvPr/>
            </p:nvSpPr>
            <p:spPr bwMode="auto">
              <a:xfrm>
                <a:off x="2205476" y="4119076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8 w 9"/>
                  <a:gd name="T3" fmla="*/ 6 h 15"/>
                  <a:gd name="T4" fmla="*/ 1 w 9"/>
                  <a:gd name="T5" fmla="*/ 15 h 15"/>
                  <a:gd name="T6" fmla="*/ 1 w 9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3" y="2"/>
                      <a:pt x="7" y="3"/>
                      <a:pt x="8" y="6"/>
                    </a:cubicBezTo>
                    <a:cubicBezTo>
                      <a:pt x="9" y="9"/>
                      <a:pt x="4" y="15"/>
                      <a:pt x="1" y="15"/>
                    </a:cubicBezTo>
                    <a:cubicBezTo>
                      <a:pt x="5" y="12"/>
                      <a:pt x="5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7" name="Freeform 292"/>
              <p:cNvSpPr>
                <a:spLocks/>
              </p:cNvSpPr>
              <p:nvPr/>
            </p:nvSpPr>
            <p:spPr bwMode="auto">
              <a:xfrm>
                <a:off x="2097526" y="4306401"/>
                <a:ext cx="33338" cy="569913"/>
              </a:xfrm>
              <a:custGeom>
                <a:avLst/>
                <a:gdLst>
                  <a:gd name="T0" fmla="*/ 21 w 21"/>
                  <a:gd name="T1" fmla="*/ 0 h 356"/>
                  <a:gd name="T2" fmla="*/ 0 w 21"/>
                  <a:gd name="T3" fmla="*/ 356 h 356"/>
                  <a:gd name="T4" fmla="*/ 21 w 21"/>
                  <a:gd name="T5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56">
                    <a:moveTo>
                      <a:pt x="21" y="0"/>
                    </a:moveTo>
                    <a:cubicBezTo>
                      <a:pt x="21" y="0"/>
                      <a:pt x="0" y="340"/>
                      <a:pt x="0" y="356"/>
                    </a:cubicBezTo>
                    <a:cubicBezTo>
                      <a:pt x="0" y="356"/>
                      <a:pt x="6" y="88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38" name="Freeform 293"/>
              <p:cNvSpPr>
                <a:spLocks/>
              </p:cNvSpPr>
              <p:nvPr/>
            </p:nvSpPr>
            <p:spPr bwMode="auto">
              <a:xfrm>
                <a:off x="2140388" y="4246076"/>
                <a:ext cx="49213" cy="542925"/>
              </a:xfrm>
              <a:custGeom>
                <a:avLst/>
                <a:gdLst>
                  <a:gd name="T0" fmla="*/ 30 w 30"/>
                  <a:gd name="T1" fmla="*/ 0 h 339"/>
                  <a:gd name="T2" fmla="*/ 0 w 30"/>
                  <a:gd name="T3" fmla="*/ 339 h 339"/>
                  <a:gd name="T4" fmla="*/ 30 w 30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39">
                    <a:moveTo>
                      <a:pt x="30" y="0"/>
                    </a:moveTo>
                    <a:cubicBezTo>
                      <a:pt x="30" y="0"/>
                      <a:pt x="3" y="314"/>
                      <a:pt x="0" y="339"/>
                    </a:cubicBezTo>
                    <a:cubicBezTo>
                      <a:pt x="0" y="339"/>
                      <a:pt x="21" y="24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2" name="Freeform 347"/>
              <p:cNvSpPr>
                <a:spLocks/>
              </p:cNvSpPr>
              <p:nvPr/>
            </p:nvSpPr>
            <p:spPr bwMode="auto">
              <a:xfrm>
                <a:off x="2167376" y="2928451"/>
                <a:ext cx="4763" cy="30163"/>
              </a:xfrm>
              <a:custGeom>
                <a:avLst/>
                <a:gdLst>
                  <a:gd name="T0" fmla="*/ 3 w 3"/>
                  <a:gd name="T1" fmla="*/ 18 h 19"/>
                  <a:gd name="T2" fmla="*/ 2 w 3"/>
                  <a:gd name="T3" fmla="*/ 7 h 19"/>
                  <a:gd name="T4" fmla="*/ 3 w 3"/>
                  <a:gd name="T5" fmla="*/ 1 h 19"/>
                  <a:gd name="T6" fmla="*/ 2 w 3"/>
                  <a:gd name="T7" fmla="*/ 0 h 19"/>
                  <a:gd name="T8" fmla="*/ 1 w 3"/>
                  <a:gd name="T9" fmla="*/ 1 h 19"/>
                  <a:gd name="T10" fmla="*/ 0 w 3"/>
                  <a:gd name="T11" fmla="*/ 7 h 19"/>
                  <a:gd name="T12" fmla="*/ 1 w 3"/>
                  <a:gd name="T13" fmla="*/ 18 h 19"/>
                  <a:gd name="T14" fmla="*/ 2 w 3"/>
                  <a:gd name="T15" fmla="*/ 19 h 19"/>
                  <a:gd name="T16" fmla="*/ 3 w 3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9">
                    <a:moveTo>
                      <a:pt x="3" y="18"/>
                    </a:moveTo>
                    <a:cubicBezTo>
                      <a:pt x="3" y="18"/>
                      <a:pt x="2" y="12"/>
                      <a:pt x="2" y="7"/>
                    </a:cubicBezTo>
                    <a:cubicBezTo>
                      <a:pt x="2" y="5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2"/>
                      <a:pt x="1" y="18"/>
                      <a:pt x="1" y="18"/>
                    </a:cubicBezTo>
                    <a:cubicBezTo>
                      <a:pt x="1" y="18"/>
                      <a:pt x="1" y="19"/>
                      <a:pt x="2" y="19"/>
                    </a:cubicBezTo>
                    <a:cubicBezTo>
                      <a:pt x="2" y="19"/>
                      <a:pt x="3" y="18"/>
                      <a:pt x="3" y="1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" name="Hand rechts"/>
            <p:cNvGrpSpPr/>
            <p:nvPr/>
          </p:nvGrpSpPr>
          <p:grpSpPr>
            <a:xfrm>
              <a:off x="3148451" y="2512526"/>
              <a:ext cx="414338" cy="530226"/>
              <a:chOff x="3148451" y="2512526"/>
              <a:chExt cx="414338" cy="530226"/>
            </a:xfrm>
          </p:grpSpPr>
          <p:sp>
            <p:nvSpPr>
              <p:cNvPr id="1196" name="Freeform 351"/>
              <p:cNvSpPr>
                <a:spLocks/>
              </p:cNvSpPr>
              <p:nvPr/>
            </p:nvSpPr>
            <p:spPr bwMode="auto">
              <a:xfrm>
                <a:off x="3186551" y="2564914"/>
                <a:ext cx="46038" cy="46038"/>
              </a:xfrm>
              <a:custGeom>
                <a:avLst/>
                <a:gdLst>
                  <a:gd name="T0" fmla="*/ 15 w 29"/>
                  <a:gd name="T1" fmla="*/ 4 h 29"/>
                  <a:gd name="T2" fmla="*/ 9 w 29"/>
                  <a:gd name="T3" fmla="*/ 3 h 29"/>
                  <a:gd name="T4" fmla="*/ 3 w 29"/>
                  <a:gd name="T5" fmla="*/ 13 h 29"/>
                  <a:gd name="T6" fmla="*/ 4 w 29"/>
                  <a:gd name="T7" fmla="*/ 20 h 29"/>
                  <a:gd name="T8" fmla="*/ 13 w 29"/>
                  <a:gd name="T9" fmla="*/ 27 h 29"/>
                  <a:gd name="T10" fmla="*/ 25 w 29"/>
                  <a:gd name="T11" fmla="*/ 27 h 29"/>
                  <a:gd name="T12" fmla="*/ 29 w 29"/>
                  <a:gd name="T13" fmla="*/ 21 h 29"/>
                  <a:gd name="T14" fmla="*/ 20 w 29"/>
                  <a:gd name="T15" fmla="*/ 13 h 29"/>
                  <a:gd name="T16" fmla="*/ 15 w 29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5" y="4"/>
                    </a:moveTo>
                    <a:cubicBezTo>
                      <a:pt x="15" y="4"/>
                      <a:pt x="11" y="0"/>
                      <a:pt x="9" y="3"/>
                    </a:cubicBezTo>
                    <a:cubicBezTo>
                      <a:pt x="6" y="6"/>
                      <a:pt x="4" y="11"/>
                      <a:pt x="3" y="13"/>
                    </a:cubicBezTo>
                    <a:cubicBezTo>
                      <a:pt x="2" y="15"/>
                      <a:pt x="0" y="17"/>
                      <a:pt x="4" y="20"/>
                    </a:cubicBezTo>
                    <a:cubicBezTo>
                      <a:pt x="8" y="22"/>
                      <a:pt x="9" y="25"/>
                      <a:pt x="13" y="27"/>
                    </a:cubicBezTo>
                    <a:cubicBezTo>
                      <a:pt x="17" y="28"/>
                      <a:pt x="21" y="29"/>
                      <a:pt x="25" y="27"/>
                    </a:cubicBezTo>
                    <a:cubicBezTo>
                      <a:pt x="28" y="24"/>
                      <a:pt x="29" y="21"/>
                      <a:pt x="29" y="21"/>
                    </a:cubicBezTo>
                    <a:cubicBezTo>
                      <a:pt x="29" y="21"/>
                      <a:pt x="23" y="15"/>
                      <a:pt x="20" y="13"/>
                    </a:cubicBezTo>
                    <a:cubicBezTo>
                      <a:pt x="16" y="10"/>
                      <a:pt x="15" y="8"/>
                      <a:pt x="15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7" name="Freeform 352"/>
              <p:cNvSpPr>
                <a:spLocks/>
              </p:cNvSpPr>
              <p:nvPr/>
            </p:nvSpPr>
            <p:spPr bwMode="auto">
              <a:xfrm>
                <a:off x="3188138" y="2566501"/>
                <a:ext cx="46038" cy="44450"/>
              </a:xfrm>
              <a:custGeom>
                <a:avLst/>
                <a:gdLst>
                  <a:gd name="T0" fmla="*/ 14 w 29"/>
                  <a:gd name="T1" fmla="*/ 3 h 28"/>
                  <a:gd name="T2" fmla="*/ 15 w 29"/>
                  <a:gd name="T3" fmla="*/ 2 h 28"/>
                  <a:gd name="T4" fmla="*/ 10 w 29"/>
                  <a:gd name="T5" fmla="*/ 0 h 28"/>
                  <a:gd name="T6" fmla="*/ 7 w 29"/>
                  <a:gd name="T7" fmla="*/ 2 h 28"/>
                  <a:gd name="T8" fmla="*/ 1 w 29"/>
                  <a:gd name="T9" fmla="*/ 12 h 28"/>
                  <a:gd name="T10" fmla="*/ 0 w 29"/>
                  <a:gd name="T11" fmla="*/ 14 h 28"/>
                  <a:gd name="T12" fmla="*/ 0 w 29"/>
                  <a:gd name="T13" fmla="*/ 16 h 28"/>
                  <a:gd name="T14" fmla="*/ 0 w 29"/>
                  <a:gd name="T15" fmla="*/ 18 h 28"/>
                  <a:gd name="T16" fmla="*/ 2 w 29"/>
                  <a:gd name="T17" fmla="*/ 20 h 28"/>
                  <a:gd name="T18" fmla="*/ 7 w 29"/>
                  <a:gd name="T19" fmla="*/ 23 h 28"/>
                  <a:gd name="T20" fmla="*/ 12 w 29"/>
                  <a:gd name="T21" fmla="*/ 27 h 28"/>
                  <a:gd name="T22" fmla="*/ 19 w 29"/>
                  <a:gd name="T23" fmla="*/ 28 h 28"/>
                  <a:gd name="T24" fmla="*/ 24 w 29"/>
                  <a:gd name="T25" fmla="*/ 26 h 28"/>
                  <a:gd name="T26" fmla="*/ 29 w 29"/>
                  <a:gd name="T27" fmla="*/ 20 h 28"/>
                  <a:gd name="T28" fmla="*/ 29 w 29"/>
                  <a:gd name="T29" fmla="*/ 19 h 28"/>
                  <a:gd name="T30" fmla="*/ 29 w 29"/>
                  <a:gd name="T31" fmla="*/ 19 h 28"/>
                  <a:gd name="T32" fmla="*/ 19 w 29"/>
                  <a:gd name="T33" fmla="*/ 11 h 28"/>
                  <a:gd name="T34" fmla="*/ 16 w 29"/>
                  <a:gd name="T35" fmla="*/ 8 h 28"/>
                  <a:gd name="T36" fmla="*/ 15 w 29"/>
                  <a:gd name="T37" fmla="*/ 3 h 28"/>
                  <a:gd name="T38" fmla="*/ 15 w 29"/>
                  <a:gd name="T39" fmla="*/ 2 h 28"/>
                  <a:gd name="T40" fmla="*/ 15 w 29"/>
                  <a:gd name="T41" fmla="*/ 2 h 28"/>
                  <a:gd name="T42" fmla="*/ 14 w 29"/>
                  <a:gd name="T43" fmla="*/ 3 h 28"/>
                  <a:gd name="T44" fmla="*/ 13 w 29"/>
                  <a:gd name="T45" fmla="*/ 3 h 28"/>
                  <a:gd name="T46" fmla="*/ 14 w 29"/>
                  <a:gd name="T47" fmla="*/ 9 h 28"/>
                  <a:gd name="T48" fmla="*/ 18 w 29"/>
                  <a:gd name="T49" fmla="*/ 13 h 28"/>
                  <a:gd name="T50" fmla="*/ 27 w 29"/>
                  <a:gd name="T51" fmla="*/ 20 h 28"/>
                  <a:gd name="T52" fmla="*/ 28 w 29"/>
                  <a:gd name="T53" fmla="*/ 20 h 28"/>
                  <a:gd name="T54" fmla="*/ 27 w 29"/>
                  <a:gd name="T55" fmla="*/ 19 h 28"/>
                  <a:gd name="T56" fmla="*/ 27 w 29"/>
                  <a:gd name="T57" fmla="*/ 19 h 28"/>
                  <a:gd name="T58" fmla="*/ 23 w 29"/>
                  <a:gd name="T59" fmla="*/ 25 h 28"/>
                  <a:gd name="T60" fmla="*/ 19 w 29"/>
                  <a:gd name="T61" fmla="*/ 26 h 28"/>
                  <a:gd name="T62" fmla="*/ 13 w 29"/>
                  <a:gd name="T63" fmla="*/ 25 h 28"/>
                  <a:gd name="T64" fmla="*/ 8 w 29"/>
                  <a:gd name="T65" fmla="*/ 22 h 28"/>
                  <a:gd name="T66" fmla="*/ 3 w 29"/>
                  <a:gd name="T67" fmla="*/ 18 h 28"/>
                  <a:gd name="T68" fmla="*/ 2 w 29"/>
                  <a:gd name="T69" fmla="*/ 17 h 28"/>
                  <a:gd name="T70" fmla="*/ 2 w 29"/>
                  <a:gd name="T71" fmla="*/ 16 h 28"/>
                  <a:gd name="T72" fmla="*/ 2 w 29"/>
                  <a:gd name="T73" fmla="*/ 15 h 28"/>
                  <a:gd name="T74" fmla="*/ 3 w 29"/>
                  <a:gd name="T75" fmla="*/ 13 h 28"/>
                  <a:gd name="T76" fmla="*/ 8 w 29"/>
                  <a:gd name="T77" fmla="*/ 3 h 28"/>
                  <a:gd name="T78" fmla="*/ 10 w 29"/>
                  <a:gd name="T79" fmla="*/ 2 h 28"/>
                  <a:gd name="T80" fmla="*/ 12 w 29"/>
                  <a:gd name="T81" fmla="*/ 3 h 28"/>
                  <a:gd name="T82" fmla="*/ 13 w 29"/>
                  <a:gd name="T83" fmla="*/ 3 h 28"/>
                  <a:gd name="T84" fmla="*/ 13 w 29"/>
                  <a:gd name="T85" fmla="*/ 3 h 28"/>
                  <a:gd name="T86" fmla="*/ 14 w 29"/>
                  <a:gd name="T87" fmla="*/ 4 h 28"/>
                  <a:gd name="T88" fmla="*/ 14 w 29"/>
                  <a:gd name="T89" fmla="*/ 3 h 28"/>
                  <a:gd name="T90" fmla="*/ 13 w 29"/>
                  <a:gd name="T91" fmla="*/ 3 h 28"/>
                  <a:gd name="T92" fmla="*/ 14 w 29"/>
                  <a:gd name="T9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8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3" y="0"/>
                      <a:pt x="10" y="0"/>
                    </a:cubicBezTo>
                    <a:cubicBezTo>
                      <a:pt x="9" y="0"/>
                      <a:pt x="8" y="0"/>
                      <a:pt x="7" y="2"/>
                    </a:cubicBezTo>
                    <a:cubicBezTo>
                      <a:pt x="4" y="5"/>
                      <a:pt x="2" y="10"/>
                      <a:pt x="1" y="12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9"/>
                      <a:pt x="1" y="19"/>
                      <a:pt x="2" y="20"/>
                    </a:cubicBezTo>
                    <a:cubicBezTo>
                      <a:pt x="4" y="21"/>
                      <a:pt x="5" y="22"/>
                      <a:pt x="7" y="23"/>
                    </a:cubicBezTo>
                    <a:cubicBezTo>
                      <a:pt x="8" y="25"/>
                      <a:pt x="10" y="26"/>
                      <a:pt x="12" y="27"/>
                    </a:cubicBezTo>
                    <a:cubicBezTo>
                      <a:pt x="14" y="27"/>
                      <a:pt x="17" y="28"/>
                      <a:pt x="19" y="28"/>
                    </a:cubicBezTo>
                    <a:cubicBezTo>
                      <a:pt x="21" y="28"/>
                      <a:pt x="23" y="28"/>
                      <a:pt x="24" y="26"/>
                    </a:cubicBezTo>
                    <a:cubicBezTo>
                      <a:pt x="28" y="23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2" y="14"/>
                      <a:pt x="19" y="11"/>
                    </a:cubicBezTo>
                    <a:cubicBezTo>
                      <a:pt x="18" y="10"/>
                      <a:pt x="17" y="9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4" y="7"/>
                      <a:pt x="14" y="9"/>
                    </a:cubicBezTo>
                    <a:cubicBezTo>
                      <a:pt x="15" y="10"/>
                      <a:pt x="16" y="11"/>
                      <a:pt x="18" y="13"/>
                    </a:cubicBezTo>
                    <a:cubicBezTo>
                      <a:pt x="21" y="15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6" y="23"/>
                      <a:pt x="23" y="25"/>
                    </a:cubicBezTo>
                    <a:cubicBezTo>
                      <a:pt x="22" y="26"/>
                      <a:pt x="20" y="26"/>
                      <a:pt x="19" y="26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4"/>
                      <a:pt x="10" y="23"/>
                      <a:pt x="8" y="22"/>
                    </a:cubicBezTo>
                    <a:cubicBezTo>
                      <a:pt x="7" y="21"/>
                      <a:pt x="5" y="19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4" y="10"/>
                      <a:pt x="6" y="6"/>
                      <a:pt x="8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9" name="Freeform 374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8 w 29"/>
                  <a:gd name="T3" fmla="*/ 12 h 25"/>
                  <a:gd name="T4" fmla="*/ 23 w 29"/>
                  <a:gd name="T5" fmla="*/ 21 h 25"/>
                  <a:gd name="T6" fmla="*/ 15 w 29"/>
                  <a:gd name="T7" fmla="*/ 23 h 25"/>
                  <a:gd name="T8" fmla="*/ 3 w 29"/>
                  <a:gd name="T9" fmla="*/ 15 h 25"/>
                  <a:gd name="T10" fmla="*/ 1 w 29"/>
                  <a:gd name="T11" fmla="*/ 7 h 25"/>
                  <a:gd name="T12" fmla="*/ 6 w 29"/>
                  <a:gd name="T13" fmla="*/ 1 h 25"/>
                  <a:gd name="T14" fmla="*/ 22 w 29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2" y="5"/>
                      <a:pt x="29" y="9"/>
                      <a:pt x="28" y="12"/>
                    </a:cubicBezTo>
                    <a:cubicBezTo>
                      <a:pt x="28" y="16"/>
                      <a:pt x="24" y="18"/>
                      <a:pt x="23" y="21"/>
                    </a:cubicBezTo>
                    <a:cubicBezTo>
                      <a:pt x="22" y="25"/>
                      <a:pt x="18" y="25"/>
                      <a:pt x="15" y="23"/>
                    </a:cubicBezTo>
                    <a:cubicBezTo>
                      <a:pt x="12" y="21"/>
                      <a:pt x="6" y="17"/>
                      <a:pt x="3" y="15"/>
                    </a:cubicBezTo>
                    <a:cubicBezTo>
                      <a:pt x="1" y="13"/>
                      <a:pt x="0" y="11"/>
                      <a:pt x="1" y="7"/>
                    </a:cubicBezTo>
                    <a:cubicBezTo>
                      <a:pt x="2" y="4"/>
                      <a:pt x="2" y="0"/>
                      <a:pt x="6" y="1"/>
                    </a:cubicBezTo>
                    <a:cubicBezTo>
                      <a:pt x="10" y="3"/>
                      <a:pt x="19" y="7"/>
                      <a:pt x="2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0" name="Freeform 375"/>
              <p:cNvSpPr>
                <a:spLocks/>
              </p:cNvSpPr>
              <p:nvPr/>
            </p:nvSpPr>
            <p:spPr bwMode="auto">
              <a:xfrm>
                <a:off x="3165913" y="2591901"/>
                <a:ext cx="41275" cy="42863"/>
              </a:xfrm>
              <a:custGeom>
                <a:avLst/>
                <a:gdLst>
                  <a:gd name="T0" fmla="*/ 2 w 26"/>
                  <a:gd name="T1" fmla="*/ 5 h 26"/>
                  <a:gd name="T2" fmla="*/ 9 w 26"/>
                  <a:gd name="T3" fmla="*/ 4 h 26"/>
                  <a:gd name="T4" fmla="*/ 17 w 26"/>
                  <a:gd name="T5" fmla="*/ 3 h 26"/>
                  <a:gd name="T6" fmla="*/ 24 w 26"/>
                  <a:gd name="T7" fmla="*/ 15 h 26"/>
                  <a:gd name="T8" fmla="*/ 15 w 26"/>
                  <a:gd name="T9" fmla="*/ 24 h 26"/>
                  <a:gd name="T10" fmla="*/ 2 w 26"/>
                  <a:gd name="T11" fmla="*/ 22 h 26"/>
                  <a:gd name="T12" fmla="*/ 0 w 26"/>
                  <a:gd name="T13" fmla="*/ 11 h 26"/>
                  <a:gd name="T14" fmla="*/ 2 w 26"/>
                  <a:gd name="T1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2" y="5"/>
                    </a:moveTo>
                    <a:cubicBezTo>
                      <a:pt x="2" y="5"/>
                      <a:pt x="6" y="4"/>
                      <a:pt x="9" y="4"/>
                    </a:cubicBezTo>
                    <a:cubicBezTo>
                      <a:pt x="12" y="3"/>
                      <a:pt x="14" y="0"/>
                      <a:pt x="17" y="3"/>
                    </a:cubicBezTo>
                    <a:cubicBezTo>
                      <a:pt x="20" y="5"/>
                      <a:pt x="26" y="10"/>
                      <a:pt x="24" y="15"/>
                    </a:cubicBezTo>
                    <a:cubicBezTo>
                      <a:pt x="22" y="20"/>
                      <a:pt x="20" y="22"/>
                      <a:pt x="15" y="24"/>
                    </a:cubicBezTo>
                    <a:cubicBezTo>
                      <a:pt x="10" y="26"/>
                      <a:pt x="3" y="25"/>
                      <a:pt x="2" y="22"/>
                    </a:cubicBezTo>
                    <a:cubicBezTo>
                      <a:pt x="1" y="18"/>
                      <a:pt x="0" y="15"/>
                      <a:pt x="0" y="11"/>
                    </a:cubicBezTo>
                    <a:cubicBezTo>
                      <a:pt x="0" y="8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1" name="Freeform 376"/>
              <p:cNvSpPr>
                <a:spLocks/>
              </p:cNvSpPr>
              <p:nvPr/>
            </p:nvSpPr>
            <p:spPr bwMode="auto">
              <a:xfrm>
                <a:off x="3156388" y="2650639"/>
                <a:ext cx="46038" cy="33338"/>
              </a:xfrm>
              <a:custGeom>
                <a:avLst/>
                <a:gdLst>
                  <a:gd name="T0" fmla="*/ 1 w 29"/>
                  <a:gd name="T1" fmla="*/ 9 h 21"/>
                  <a:gd name="T2" fmla="*/ 8 w 29"/>
                  <a:gd name="T3" fmla="*/ 1 h 21"/>
                  <a:gd name="T4" fmla="*/ 20 w 29"/>
                  <a:gd name="T5" fmla="*/ 1 h 21"/>
                  <a:gd name="T6" fmla="*/ 28 w 29"/>
                  <a:gd name="T7" fmla="*/ 9 h 21"/>
                  <a:gd name="T8" fmla="*/ 26 w 29"/>
                  <a:gd name="T9" fmla="*/ 16 h 21"/>
                  <a:gd name="T10" fmla="*/ 17 w 29"/>
                  <a:gd name="T11" fmla="*/ 20 h 21"/>
                  <a:gd name="T12" fmla="*/ 5 w 29"/>
                  <a:gd name="T13" fmla="*/ 18 h 21"/>
                  <a:gd name="T14" fmla="*/ 1 w 29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1" y="9"/>
                    </a:moveTo>
                    <a:cubicBezTo>
                      <a:pt x="2" y="7"/>
                      <a:pt x="4" y="1"/>
                      <a:pt x="8" y="1"/>
                    </a:cubicBezTo>
                    <a:cubicBezTo>
                      <a:pt x="11" y="1"/>
                      <a:pt x="16" y="0"/>
                      <a:pt x="20" y="1"/>
                    </a:cubicBezTo>
                    <a:cubicBezTo>
                      <a:pt x="23" y="3"/>
                      <a:pt x="28" y="7"/>
                      <a:pt x="28" y="9"/>
                    </a:cubicBezTo>
                    <a:cubicBezTo>
                      <a:pt x="29" y="10"/>
                      <a:pt x="28" y="13"/>
                      <a:pt x="26" y="16"/>
                    </a:cubicBezTo>
                    <a:cubicBezTo>
                      <a:pt x="24" y="19"/>
                      <a:pt x="22" y="19"/>
                      <a:pt x="17" y="20"/>
                    </a:cubicBezTo>
                    <a:cubicBezTo>
                      <a:pt x="12" y="21"/>
                      <a:pt x="8" y="20"/>
                      <a:pt x="5" y="18"/>
                    </a:cubicBezTo>
                    <a:cubicBezTo>
                      <a:pt x="3" y="17"/>
                      <a:pt x="0" y="13"/>
                      <a:pt x="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2" name="Freeform 377"/>
              <p:cNvSpPr>
                <a:spLocks/>
              </p:cNvSpPr>
              <p:nvPr/>
            </p:nvSpPr>
            <p:spPr bwMode="auto">
              <a:xfrm>
                <a:off x="3164326" y="2679214"/>
                <a:ext cx="30163" cy="31750"/>
              </a:xfrm>
              <a:custGeom>
                <a:avLst/>
                <a:gdLst>
                  <a:gd name="T0" fmla="*/ 3 w 19"/>
                  <a:gd name="T1" fmla="*/ 8 h 20"/>
                  <a:gd name="T2" fmla="*/ 9 w 19"/>
                  <a:gd name="T3" fmla="*/ 3 h 20"/>
                  <a:gd name="T4" fmla="*/ 18 w 19"/>
                  <a:gd name="T5" fmla="*/ 3 h 20"/>
                  <a:gd name="T6" fmla="*/ 17 w 19"/>
                  <a:gd name="T7" fmla="*/ 12 h 20"/>
                  <a:gd name="T8" fmla="*/ 8 w 19"/>
                  <a:gd name="T9" fmla="*/ 19 h 20"/>
                  <a:gd name="T10" fmla="*/ 1 w 19"/>
                  <a:gd name="T11" fmla="*/ 14 h 20"/>
                  <a:gd name="T12" fmla="*/ 3 w 19"/>
                  <a:gd name="T1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3" y="8"/>
                    </a:moveTo>
                    <a:cubicBezTo>
                      <a:pt x="5" y="7"/>
                      <a:pt x="7" y="3"/>
                      <a:pt x="9" y="3"/>
                    </a:cubicBezTo>
                    <a:cubicBezTo>
                      <a:pt x="10" y="3"/>
                      <a:pt x="16" y="0"/>
                      <a:pt x="18" y="3"/>
                    </a:cubicBezTo>
                    <a:cubicBezTo>
                      <a:pt x="19" y="6"/>
                      <a:pt x="19" y="10"/>
                      <a:pt x="17" y="12"/>
                    </a:cubicBezTo>
                    <a:cubicBezTo>
                      <a:pt x="14" y="14"/>
                      <a:pt x="9" y="19"/>
                      <a:pt x="8" y="19"/>
                    </a:cubicBezTo>
                    <a:cubicBezTo>
                      <a:pt x="7" y="20"/>
                      <a:pt x="2" y="18"/>
                      <a:pt x="1" y="14"/>
                    </a:cubicBezTo>
                    <a:cubicBezTo>
                      <a:pt x="0" y="11"/>
                      <a:pt x="1" y="8"/>
                      <a:pt x="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3" name="Freeform 378"/>
              <p:cNvSpPr>
                <a:spLocks/>
              </p:cNvSpPr>
              <p:nvPr/>
            </p:nvSpPr>
            <p:spPr bwMode="auto">
              <a:xfrm>
                <a:off x="3238938" y="2582376"/>
                <a:ext cx="52388" cy="53975"/>
              </a:xfrm>
              <a:custGeom>
                <a:avLst/>
                <a:gdLst>
                  <a:gd name="T0" fmla="*/ 8 w 32"/>
                  <a:gd name="T1" fmla="*/ 1 h 33"/>
                  <a:gd name="T2" fmla="*/ 20 w 32"/>
                  <a:gd name="T3" fmla="*/ 3 h 33"/>
                  <a:gd name="T4" fmla="*/ 31 w 32"/>
                  <a:gd name="T5" fmla="*/ 12 h 33"/>
                  <a:gd name="T6" fmla="*/ 22 w 32"/>
                  <a:gd name="T7" fmla="*/ 20 h 33"/>
                  <a:gd name="T8" fmla="*/ 20 w 32"/>
                  <a:gd name="T9" fmla="*/ 31 h 33"/>
                  <a:gd name="T10" fmla="*/ 10 w 32"/>
                  <a:gd name="T11" fmla="*/ 28 h 33"/>
                  <a:gd name="T12" fmla="*/ 1 w 32"/>
                  <a:gd name="T13" fmla="*/ 17 h 33"/>
                  <a:gd name="T14" fmla="*/ 4 w 32"/>
                  <a:gd name="T15" fmla="*/ 8 h 33"/>
                  <a:gd name="T16" fmla="*/ 8 w 32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8" y="1"/>
                    </a:moveTo>
                    <a:cubicBezTo>
                      <a:pt x="11" y="0"/>
                      <a:pt x="16" y="0"/>
                      <a:pt x="20" y="3"/>
                    </a:cubicBezTo>
                    <a:cubicBezTo>
                      <a:pt x="24" y="6"/>
                      <a:pt x="32" y="7"/>
                      <a:pt x="31" y="12"/>
                    </a:cubicBezTo>
                    <a:cubicBezTo>
                      <a:pt x="29" y="16"/>
                      <a:pt x="22" y="15"/>
                      <a:pt x="22" y="20"/>
                    </a:cubicBezTo>
                    <a:cubicBezTo>
                      <a:pt x="22" y="24"/>
                      <a:pt x="23" y="29"/>
                      <a:pt x="20" y="31"/>
                    </a:cubicBezTo>
                    <a:cubicBezTo>
                      <a:pt x="16" y="33"/>
                      <a:pt x="13" y="32"/>
                      <a:pt x="10" y="28"/>
                    </a:cubicBezTo>
                    <a:cubicBezTo>
                      <a:pt x="6" y="24"/>
                      <a:pt x="2" y="20"/>
                      <a:pt x="1" y="17"/>
                    </a:cubicBezTo>
                    <a:cubicBezTo>
                      <a:pt x="0" y="14"/>
                      <a:pt x="2" y="11"/>
                      <a:pt x="4" y="8"/>
                    </a:cubicBezTo>
                    <a:cubicBezTo>
                      <a:pt x="6" y="5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4" name="Freeform 379"/>
              <p:cNvSpPr>
                <a:spLocks/>
              </p:cNvSpPr>
              <p:nvPr/>
            </p:nvSpPr>
            <p:spPr bwMode="auto">
              <a:xfrm>
                <a:off x="3223063" y="2603014"/>
                <a:ext cx="39688" cy="60325"/>
              </a:xfrm>
              <a:custGeom>
                <a:avLst/>
                <a:gdLst>
                  <a:gd name="T0" fmla="*/ 2 w 25"/>
                  <a:gd name="T1" fmla="*/ 2 h 37"/>
                  <a:gd name="T2" fmla="*/ 9 w 25"/>
                  <a:gd name="T3" fmla="*/ 1 h 37"/>
                  <a:gd name="T4" fmla="*/ 15 w 25"/>
                  <a:gd name="T5" fmla="*/ 10 h 37"/>
                  <a:gd name="T6" fmla="*/ 24 w 25"/>
                  <a:gd name="T7" fmla="*/ 23 h 37"/>
                  <a:gd name="T8" fmla="*/ 11 w 25"/>
                  <a:gd name="T9" fmla="*/ 34 h 37"/>
                  <a:gd name="T10" fmla="*/ 3 w 25"/>
                  <a:gd name="T11" fmla="*/ 22 h 37"/>
                  <a:gd name="T12" fmla="*/ 0 w 25"/>
                  <a:gd name="T13" fmla="*/ 12 h 37"/>
                  <a:gd name="T14" fmla="*/ 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" y="2"/>
                    </a:moveTo>
                    <a:cubicBezTo>
                      <a:pt x="4" y="0"/>
                      <a:pt x="7" y="0"/>
                      <a:pt x="9" y="1"/>
                    </a:cubicBezTo>
                    <a:cubicBezTo>
                      <a:pt x="11" y="3"/>
                      <a:pt x="11" y="6"/>
                      <a:pt x="15" y="10"/>
                    </a:cubicBezTo>
                    <a:cubicBezTo>
                      <a:pt x="19" y="14"/>
                      <a:pt x="25" y="19"/>
                      <a:pt x="24" y="23"/>
                    </a:cubicBezTo>
                    <a:cubicBezTo>
                      <a:pt x="22" y="27"/>
                      <a:pt x="14" y="37"/>
                      <a:pt x="11" y="34"/>
                    </a:cubicBezTo>
                    <a:cubicBezTo>
                      <a:pt x="8" y="30"/>
                      <a:pt x="5" y="26"/>
                      <a:pt x="3" y="22"/>
                    </a:cubicBezTo>
                    <a:cubicBezTo>
                      <a:pt x="1" y="17"/>
                      <a:pt x="0" y="14"/>
                      <a:pt x="0" y="12"/>
                    </a:cubicBezTo>
                    <a:cubicBezTo>
                      <a:pt x="0" y="1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5" name="Freeform 380"/>
              <p:cNvSpPr>
                <a:spLocks/>
              </p:cNvSpPr>
              <p:nvPr/>
            </p:nvSpPr>
            <p:spPr bwMode="auto">
              <a:xfrm>
                <a:off x="3184963" y="2614126"/>
                <a:ext cx="52388" cy="52388"/>
              </a:xfrm>
              <a:custGeom>
                <a:avLst/>
                <a:gdLst>
                  <a:gd name="T0" fmla="*/ 12 w 33"/>
                  <a:gd name="T1" fmla="*/ 1 h 33"/>
                  <a:gd name="T2" fmla="*/ 18 w 33"/>
                  <a:gd name="T3" fmla="*/ 3 h 33"/>
                  <a:gd name="T4" fmla="*/ 24 w 33"/>
                  <a:gd name="T5" fmla="*/ 8 h 33"/>
                  <a:gd name="T6" fmla="*/ 31 w 33"/>
                  <a:gd name="T7" fmla="*/ 28 h 33"/>
                  <a:gd name="T8" fmla="*/ 19 w 33"/>
                  <a:gd name="T9" fmla="*/ 32 h 33"/>
                  <a:gd name="T10" fmla="*/ 8 w 33"/>
                  <a:gd name="T11" fmla="*/ 28 h 33"/>
                  <a:gd name="T12" fmla="*/ 0 w 33"/>
                  <a:gd name="T13" fmla="*/ 19 h 33"/>
                  <a:gd name="T14" fmla="*/ 6 w 33"/>
                  <a:gd name="T15" fmla="*/ 9 h 33"/>
                  <a:gd name="T16" fmla="*/ 12 w 33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2" y="1"/>
                    </a:moveTo>
                    <a:cubicBezTo>
                      <a:pt x="14" y="0"/>
                      <a:pt x="15" y="0"/>
                      <a:pt x="18" y="3"/>
                    </a:cubicBezTo>
                    <a:cubicBezTo>
                      <a:pt x="21" y="5"/>
                      <a:pt x="22" y="5"/>
                      <a:pt x="24" y="8"/>
                    </a:cubicBezTo>
                    <a:cubicBezTo>
                      <a:pt x="26" y="12"/>
                      <a:pt x="33" y="24"/>
                      <a:pt x="31" y="28"/>
                    </a:cubicBezTo>
                    <a:cubicBezTo>
                      <a:pt x="29" y="32"/>
                      <a:pt x="25" y="33"/>
                      <a:pt x="19" y="32"/>
                    </a:cubicBezTo>
                    <a:cubicBezTo>
                      <a:pt x="13" y="32"/>
                      <a:pt x="12" y="32"/>
                      <a:pt x="8" y="28"/>
                    </a:cubicBezTo>
                    <a:cubicBezTo>
                      <a:pt x="4" y="25"/>
                      <a:pt x="0" y="24"/>
                      <a:pt x="0" y="19"/>
                    </a:cubicBezTo>
                    <a:cubicBezTo>
                      <a:pt x="0" y="14"/>
                      <a:pt x="4" y="11"/>
                      <a:pt x="6" y="9"/>
                    </a:cubicBezTo>
                    <a:cubicBezTo>
                      <a:pt x="9" y="8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6" name="Freeform 381"/>
              <p:cNvSpPr>
                <a:spLocks/>
              </p:cNvSpPr>
              <p:nvPr/>
            </p:nvSpPr>
            <p:spPr bwMode="auto">
              <a:xfrm>
                <a:off x="3208776" y="2561739"/>
                <a:ext cx="46038" cy="39688"/>
              </a:xfrm>
              <a:custGeom>
                <a:avLst/>
                <a:gdLst>
                  <a:gd name="T0" fmla="*/ 22 w 29"/>
                  <a:gd name="T1" fmla="*/ 5 h 25"/>
                  <a:gd name="T2" fmla="*/ 21 w 29"/>
                  <a:gd name="T3" fmla="*/ 5 h 25"/>
                  <a:gd name="T4" fmla="*/ 22 w 29"/>
                  <a:gd name="T5" fmla="*/ 6 h 25"/>
                  <a:gd name="T6" fmla="*/ 26 w 29"/>
                  <a:gd name="T7" fmla="*/ 9 h 25"/>
                  <a:gd name="T8" fmla="*/ 27 w 29"/>
                  <a:gd name="T9" fmla="*/ 12 h 25"/>
                  <a:gd name="T10" fmla="*/ 27 w 29"/>
                  <a:gd name="T11" fmla="*/ 12 h 25"/>
                  <a:gd name="T12" fmla="*/ 25 w 29"/>
                  <a:gd name="T13" fmla="*/ 16 h 25"/>
                  <a:gd name="T14" fmla="*/ 22 w 29"/>
                  <a:gd name="T15" fmla="*/ 21 h 25"/>
                  <a:gd name="T16" fmla="*/ 21 w 29"/>
                  <a:gd name="T17" fmla="*/ 23 h 25"/>
                  <a:gd name="T18" fmla="*/ 19 w 29"/>
                  <a:gd name="T19" fmla="*/ 23 h 25"/>
                  <a:gd name="T20" fmla="*/ 15 w 29"/>
                  <a:gd name="T21" fmla="*/ 22 h 25"/>
                  <a:gd name="T22" fmla="*/ 4 w 29"/>
                  <a:gd name="T23" fmla="*/ 14 h 25"/>
                  <a:gd name="T24" fmla="*/ 2 w 29"/>
                  <a:gd name="T25" fmla="*/ 10 h 25"/>
                  <a:gd name="T26" fmla="*/ 2 w 29"/>
                  <a:gd name="T27" fmla="*/ 8 h 25"/>
                  <a:gd name="T28" fmla="*/ 3 w 29"/>
                  <a:gd name="T29" fmla="*/ 3 h 25"/>
                  <a:gd name="T30" fmla="*/ 4 w 29"/>
                  <a:gd name="T31" fmla="*/ 2 h 25"/>
                  <a:gd name="T32" fmla="*/ 5 w 29"/>
                  <a:gd name="T33" fmla="*/ 2 h 25"/>
                  <a:gd name="T34" fmla="*/ 6 w 29"/>
                  <a:gd name="T35" fmla="*/ 2 h 25"/>
                  <a:gd name="T36" fmla="*/ 12 w 29"/>
                  <a:gd name="T37" fmla="*/ 5 h 25"/>
                  <a:gd name="T38" fmla="*/ 19 w 29"/>
                  <a:gd name="T39" fmla="*/ 6 h 25"/>
                  <a:gd name="T40" fmla="*/ 22 w 29"/>
                  <a:gd name="T41" fmla="*/ 5 h 25"/>
                  <a:gd name="T42" fmla="*/ 22 w 29"/>
                  <a:gd name="T43" fmla="*/ 5 h 25"/>
                  <a:gd name="T44" fmla="*/ 21 w 29"/>
                  <a:gd name="T45" fmla="*/ 5 h 25"/>
                  <a:gd name="T46" fmla="*/ 22 w 29"/>
                  <a:gd name="T47" fmla="*/ 5 h 25"/>
                  <a:gd name="T48" fmla="*/ 21 w 29"/>
                  <a:gd name="T49" fmla="*/ 4 h 25"/>
                  <a:gd name="T50" fmla="*/ 19 w 29"/>
                  <a:gd name="T51" fmla="*/ 4 h 25"/>
                  <a:gd name="T52" fmla="*/ 13 w 29"/>
                  <a:gd name="T53" fmla="*/ 3 h 25"/>
                  <a:gd name="T54" fmla="*/ 7 w 29"/>
                  <a:gd name="T55" fmla="*/ 0 h 25"/>
                  <a:gd name="T56" fmla="*/ 5 w 29"/>
                  <a:gd name="T57" fmla="*/ 0 h 25"/>
                  <a:gd name="T58" fmla="*/ 3 w 29"/>
                  <a:gd name="T59" fmla="*/ 1 h 25"/>
                  <a:gd name="T60" fmla="*/ 1 w 29"/>
                  <a:gd name="T61" fmla="*/ 4 h 25"/>
                  <a:gd name="T62" fmla="*/ 0 w 29"/>
                  <a:gd name="T63" fmla="*/ 7 h 25"/>
                  <a:gd name="T64" fmla="*/ 0 w 29"/>
                  <a:gd name="T65" fmla="*/ 10 h 25"/>
                  <a:gd name="T66" fmla="*/ 3 w 29"/>
                  <a:gd name="T67" fmla="*/ 16 h 25"/>
                  <a:gd name="T68" fmla="*/ 14 w 29"/>
                  <a:gd name="T69" fmla="*/ 24 h 25"/>
                  <a:gd name="T70" fmla="*/ 19 w 29"/>
                  <a:gd name="T71" fmla="*/ 25 h 25"/>
                  <a:gd name="T72" fmla="*/ 22 w 29"/>
                  <a:gd name="T73" fmla="*/ 24 h 25"/>
                  <a:gd name="T74" fmla="*/ 24 w 29"/>
                  <a:gd name="T75" fmla="*/ 22 h 25"/>
                  <a:gd name="T76" fmla="*/ 27 w 29"/>
                  <a:gd name="T77" fmla="*/ 17 h 25"/>
                  <a:gd name="T78" fmla="*/ 29 w 29"/>
                  <a:gd name="T79" fmla="*/ 12 h 25"/>
                  <a:gd name="T80" fmla="*/ 29 w 29"/>
                  <a:gd name="T81" fmla="*/ 12 h 25"/>
                  <a:gd name="T82" fmla="*/ 28 w 29"/>
                  <a:gd name="T83" fmla="*/ 9 h 25"/>
                  <a:gd name="T84" fmla="*/ 22 w 29"/>
                  <a:gd name="T85" fmla="*/ 4 h 25"/>
                  <a:gd name="T86" fmla="*/ 21 w 29"/>
                  <a:gd name="T87" fmla="*/ 3 h 25"/>
                  <a:gd name="T88" fmla="*/ 21 w 29"/>
                  <a:gd name="T89" fmla="*/ 4 h 25"/>
                  <a:gd name="T90" fmla="*/ 22 w 29"/>
                  <a:gd name="T9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25">
                    <a:moveTo>
                      <a:pt x="22" y="5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2" y="6"/>
                    </a:cubicBezTo>
                    <a:cubicBezTo>
                      <a:pt x="23" y="7"/>
                      <a:pt x="24" y="8"/>
                      <a:pt x="26" y="9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2" y="21"/>
                    </a:cubicBezTo>
                    <a:cubicBezTo>
                      <a:pt x="22" y="22"/>
                      <a:pt x="22" y="22"/>
                      <a:pt x="21" y="23"/>
                    </a:cubicBezTo>
                    <a:cubicBezTo>
                      <a:pt x="21" y="23"/>
                      <a:pt x="20" y="23"/>
                      <a:pt x="19" y="23"/>
                    </a:cubicBezTo>
                    <a:cubicBezTo>
                      <a:pt x="18" y="23"/>
                      <a:pt x="17" y="23"/>
                      <a:pt x="15" y="22"/>
                    </a:cubicBezTo>
                    <a:cubicBezTo>
                      <a:pt x="12" y="20"/>
                      <a:pt x="6" y="16"/>
                      <a:pt x="4" y="14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9" y="6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3" y="3"/>
                    </a:cubicBezTo>
                    <a:cubicBezTo>
                      <a:pt x="10" y="2"/>
                      <a:pt x="8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5" y="18"/>
                      <a:pt x="11" y="22"/>
                      <a:pt x="14" y="24"/>
                    </a:cubicBezTo>
                    <a:cubicBezTo>
                      <a:pt x="16" y="24"/>
                      <a:pt x="18" y="25"/>
                      <a:pt x="19" y="25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3" y="24"/>
                      <a:pt x="24" y="23"/>
                      <a:pt x="24" y="22"/>
                    </a:cubicBezTo>
                    <a:cubicBezTo>
                      <a:pt x="24" y="20"/>
                      <a:pt x="25" y="19"/>
                      <a:pt x="27" y="17"/>
                    </a:cubicBezTo>
                    <a:cubicBezTo>
                      <a:pt x="28" y="16"/>
                      <a:pt x="29" y="14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6" y="6"/>
                      <a:pt x="22" y="4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7" name="Freeform 382"/>
              <p:cNvSpPr>
                <a:spLocks/>
              </p:cNvSpPr>
              <p:nvPr/>
            </p:nvSpPr>
            <p:spPr bwMode="auto">
              <a:xfrm>
                <a:off x="3164326" y="2593489"/>
                <a:ext cx="41275" cy="41275"/>
              </a:xfrm>
              <a:custGeom>
                <a:avLst/>
                <a:gdLst>
                  <a:gd name="T0" fmla="*/ 3 w 26"/>
                  <a:gd name="T1" fmla="*/ 4 h 25"/>
                  <a:gd name="T2" fmla="*/ 3 w 26"/>
                  <a:gd name="T3" fmla="*/ 5 h 25"/>
                  <a:gd name="T4" fmla="*/ 5 w 26"/>
                  <a:gd name="T5" fmla="*/ 4 h 25"/>
                  <a:gd name="T6" fmla="*/ 10 w 26"/>
                  <a:gd name="T7" fmla="*/ 4 h 25"/>
                  <a:gd name="T8" fmla="*/ 13 w 26"/>
                  <a:gd name="T9" fmla="*/ 3 h 25"/>
                  <a:gd name="T10" fmla="*/ 16 w 26"/>
                  <a:gd name="T11" fmla="*/ 2 h 25"/>
                  <a:gd name="T12" fmla="*/ 18 w 26"/>
                  <a:gd name="T13" fmla="*/ 3 h 25"/>
                  <a:gd name="T14" fmla="*/ 22 w 26"/>
                  <a:gd name="T15" fmla="*/ 7 h 25"/>
                  <a:gd name="T16" fmla="*/ 24 w 26"/>
                  <a:gd name="T17" fmla="*/ 12 h 25"/>
                  <a:gd name="T18" fmla="*/ 24 w 26"/>
                  <a:gd name="T19" fmla="*/ 14 h 25"/>
                  <a:gd name="T20" fmla="*/ 15 w 26"/>
                  <a:gd name="T21" fmla="*/ 22 h 25"/>
                  <a:gd name="T22" fmla="*/ 10 w 26"/>
                  <a:gd name="T23" fmla="*/ 23 h 25"/>
                  <a:gd name="T24" fmla="*/ 6 w 26"/>
                  <a:gd name="T25" fmla="*/ 22 h 25"/>
                  <a:gd name="T26" fmla="*/ 4 w 26"/>
                  <a:gd name="T27" fmla="*/ 21 h 25"/>
                  <a:gd name="T28" fmla="*/ 2 w 26"/>
                  <a:gd name="T29" fmla="*/ 10 h 25"/>
                  <a:gd name="T30" fmla="*/ 3 w 26"/>
                  <a:gd name="T31" fmla="*/ 6 h 25"/>
                  <a:gd name="T32" fmla="*/ 3 w 26"/>
                  <a:gd name="T33" fmla="*/ 5 h 25"/>
                  <a:gd name="T34" fmla="*/ 3 w 26"/>
                  <a:gd name="T35" fmla="*/ 4 h 25"/>
                  <a:gd name="T36" fmla="*/ 3 w 26"/>
                  <a:gd name="T37" fmla="*/ 4 h 25"/>
                  <a:gd name="T38" fmla="*/ 3 w 26"/>
                  <a:gd name="T39" fmla="*/ 4 h 25"/>
                  <a:gd name="T40" fmla="*/ 3 w 26"/>
                  <a:gd name="T41" fmla="*/ 5 h 25"/>
                  <a:gd name="T42" fmla="*/ 3 w 26"/>
                  <a:gd name="T43" fmla="*/ 4 h 25"/>
                  <a:gd name="T44" fmla="*/ 2 w 26"/>
                  <a:gd name="T45" fmla="*/ 3 h 25"/>
                  <a:gd name="T46" fmla="*/ 0 w 26"/>
                  <a:gd name="T47" fmla="*/ 10 h 25"/>
                  <a:gd name="T48" fmla="*/ 2 w 26"/>
                  <a:gd name="T49" fmla="*/ 21 h 25"/>
                  <a:gd name="T50" fmla="*/ 5 w 26"/>
                  <a:gd name="T51" fmla="*/ 24 h 25"/>
                  <a:gd name="T52" fmla="*/ 10 w 26"/>
                  <a:gd name="T53" fmla="*/ 25 h 25"/>
                  <a:gd name="T54" fmla="*/ 16 w 26"/>
                  <a:gd name="T55" fmla="*/ 24 h 25"/>
                  <a:gd name="T56" fmla="*/ 26 w 26"/>
                  <a:gd name="T57" fmla="*/ 14 h 25"/>
                  <a:gd name="T58" fmla="*/ 26 w 26"/>
                  <a:gd name="T59" fmla="*/ 12 h 25"/>
                  <a:gd name="T60" fmla="*/ 23 w 26"/>
                  <a:gd name="T61" fmla="*/ 5 h 25"/>
                  <a:gd name="T62" fmla="*/ 19 w 26"/>
                  <a:gd name="T63" fmla="*/ 1 h 25"/>
                  <a:gd name="T64" fmla="*/ 16 w 26"/>
                  <a:gd name="T65" fmla="*/ 0 h 25"/>
                  <a:gd name="T66" fmla="*/ 13 w 26"/>
                  <a:gd name="T67" fmla="*/ 1 h 25"/>
                  <a:gd name="T68" fmla="*/ 10 w 26"/>
                  <a:gd name="T69" fmla="*/ 2 h 25"/>
                  <a:gd name="T70" fmla="*/ 2 w 26"/>
                  <a:gd name="T71" fmla="*/ 3 h 25"/>
                  <a:gd name="T72" fmla="*/ 2 w 26"/>
                  <a:gd name="T73" fmla="*/ 3 h 25"/>
                  <a:gd name="T74" fmla="*/ 2 w 26"/>
                  <a:gd name="T75" fmla="*/ 3 h 25"/>
                  <a:gd name="T76" fmla="*/ 3 w 26"/>
                  <a:gd name="T7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5"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8" y="4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19" y="3"/>
                      <a:pt x="21" y="5"/>
                      <a:pt x="22" y="7"/>
                    </a:cubicBezTo>
                    <a:cubicBezTo>
                      <a:pt x="23" y="8"/>
                      <a:pt x="24" y="10"/>
                      <a:pt x="24" y="12"/>
                    </a:cubicBezTo>
                    <a:cubicBezTo>
                      <a:pt x="24" y="12"/>
                      <a:pt x="24" y="13"/>
                      <a:pt x="24" y="14"/>
                    </a:cubicBezTo>
                    <a:cubicBezTo>
                      <a:pt x="22" y="18"/>
                      <a:pt x="20" y="21"/>
                      <a:pt x="15" y="22"/>
                    </a:cubicBezTo>
                    <a:cubicBezTo>
                      <a:pt x="14" y="23"/>
                      <a:pt x="11" y="23"/>
                      <a:pt x="10" y="23"/>
                    </a:cubicBezTo>
                    <a:cubicBezTo>
                      <a:pt x="8" y="23"/>
                      <a:pt x="7" y="23"/>
                      <a:pt x="6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8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0" y="10"/>
                    </a:cubicBezTo>
                    <a:cubicBezTo>
                      <a:pt x="0" y="14"/>
                      <a:pt x="1" y="18"/>
                      <a:pt x="2" y="21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6" y="25"/>
                      <a:pt x="8" y="25"/>
                      <a:pt x="10" y="25"/>
                    </a:cubicBezTo>
                    <a:cubicBezTo>
                      <a:pt x="12" y="25"/>
                      <a:pt x="14" y="25"/>
                      <a:pt x="16" y="24"/>
                    </a:cubicBezTo>
                    <a:cubicBezTo>
                      <a:pt x="21" y="22"/>
                      <a:pt x="24" y="19"/>
                      <a:pt x="26" y="14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9"/>
                      <a:pt x="25" y="7"/>
                      <a:pt x="23" y="5"/>
                    </a:cubicBezTo>
                    <a:cubicBezTo>
                      <a:pt x="22" y="3"/>
                      <a:pt x="20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6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8" name="Freeform 383"/>
              <p:cNvSpPr>
                <a:spLocks/>
              </p:cNvSpPr>
              <p:nvPr/>
            </p:nvSpPr>
            <p:spPr bwMode="auto">
              <a:xfrm>
                <a:off x="3156388" y="2649051"/>
                <a:ext cx="46038" cy="34925"/>
              </a:xfrm>
              <a:custGeom>
                <a:avLst/>
                <a:gdLst>
                  <a:gd name="T0" fmla="*/ 1 w 29"/>
                  <a:gd name="T1" fmla="*/ 10 h 22"/>
                  <a:gd name="T2" fmla="*/ 2 w 29"/>
                  <a:gd name="T3" fmla="*/ 10 h 22"/>
                  <a:gd name="T4" fmla="*/ 4 w 29"/>
                  <a:gd name="T5" fmla="*/ 6 h 22"/>
                  <a:gd name="T6" fmla="*/ 8 w 29"/>
                  <a:gd name="T7" fmla="*/ 3 h 22"/>
                  <a:gd name="T8" fmla="*/ 15 w 29"/>
                  <a:gd name="T9" fmla="*/ 2 h 22"/>
                  <a:gd name="T10" fmla="*/ 19 w 29"/>
                  <a:gd name="T11" fmla="*/ 3 h 22"/>
                  <a:gd name="T12" fmla="*/ 24 w 29"/>
                  <a:gd name="T13" fmla="*/ 7 h 22"/>
                  <a:gd name="T14" fmla="*/ 26 w 29"/>
                  <a:gd name="T15" fmla="*/ 9 h 22"/>
                  <a:gd name="T16" fmla="*/ 27 w 29"/>
                  <a:gd name="T17" fmla="*/ 10 h 22"/>
                  <a:gd name="T18" fmla="*/ 27 w 29"/>
                  <a:gd name="T19" fmla="*/ 10 h 22"/>
                  <a:gd name="T20" fmla="*/ 25 w 29"/>
                  <a:gd name="T21" fmla="*/ 16 h 22"/>
                  <a:gd name="T22" fmla="*/ 22 w 29"/>
                  <a:gd name="T23" fmla="*/ 19 h 22"/>
                  <a:gd name="T24" fmla="*/ 16 w 29"/>
                  <a:gd name="T25" fmla="*/ 20 h 22"/>
                  <a:gd name="T26" fmla="*/ 13 w 29"/>
                  <a:gd name="T27" fmla="*/ 20 h 22"/>
                  <a:gd name="T28" fmla="*/ 6 w 29"/>
                  <a:gd name="T29" fmla="*/ 18 h 22"/>
                  <a:gd name="T30" fmla="*/ 2 w 29"/>
                  <a:gd name="T31" fmla="*/ 11 h 22"/>
                  <a:gd name="T32" fmla="*/ 2 w 29"/>
                  <a:gd name="T33" fmla="*/ 10 h 22"/>
                  <a:gd name="T34" fmla="*/ 1 w 29"/>
                  <a:gd name="T35" fmla="*/ 10 h 22"/>
                  <a:gd name="T36" fmla="*/ 0 w 29"/>
                  <a:gd name="T37" fmla="*/ 9 h 22"/>
                  <a:gd name="T38" fmla="*/ 0 w 29"/>
                  <a:gd name="T39" fmla="*/ 11 h 22"/>
                  <a:gd name="T40" fmla="*/ 5 w 29"/>
                  <a:gd name="T41" fmla="*/ 20 h 22"/>
                  <a:gd name="T42" fmla="*/ 13 w 29"/>
                  <a:gd name="T43" fmla="*/ 22 h 22"/>
                  <a:gd name="T44" fmla="*/ 17 w 29"/>
                  <a:gd name="T45" fmla="*/ 22 h 22"/>
                  <a:gd name="T46" fmla="*/ 23 w 29"/>
                  <a:gd name="T47" fmla="*/ 21 h 22"/>
                  <a:gd name="T48" fmla="*/ 27 w 29"/>
                  <a:gd name="T49" fmla="*/ 17 h 22"/>
                  <a:gd name="T50" fmla="*/ 29 w 29"/>
                  <a:gd name="T51" fmla="*/ 10 h 22"/>
                  <a:gd name="T52" fmla="*/ 29 w 29"/>
                  <a:gd name="T53" fmla="*/ 9 h 22"/>
                  <a:gd name="T54" fmla="*/ 28 w 29"/>
                  <a:gd name="T55" fmla="*/ 7 h 22"/>
                  <a:gd name="T56" fmla="*/ 20 w 29"/>
                  <a:gd name="T57" fmla="*/ 1 h 22"/>
                  <a:gd name="T58" fmla="*/ 15 w 29"/>
                  <a:gd name="T59" fmla="*/ 0 h 22"/>
                  <a:gd name="T60" fmla="*/ 8 w 29"/>
                  <a:gd name="T61" fmla="*/ 1 h 22"/>
                  <a:gd name="T62" fmla="*/ 2 w 29"/>
                  <a:gd name="T63" fmla="*/ 5 h 22"/>
                  <a:gd name="T64" fmla="*/ 0 w 29"/>
                  <a:gd name="T65" fmla="*/ 9 h 22"/>
                  <a:gd name="T66" fmla="*/ 1 w 29"/>
                  <a:gd name="T6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2">
                    <a:moveTo>
                      <a:pt x="1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5" y="4"/>
                      <a:pt x="7" y="3"/>
                      <a:pt x="8" y="3"/>
                    </a:cubicBezTo>
                    <a:cubicBezTo>
                      <a:pt x="10" y="3"/>
                      <a:pt x="12" y="2"/>
                      <a:pt x="15" y="2"/>
                    </a:cubicBezTo>
                    <a:cubicBezTo>
                      <a:pt x="16" y="2"/>
                      <a:pt x="18" y="3"/>
                      <a:pt x="19" y="3"/>
                    </a:cubicBezTo>
                    <a:cubicBezTo>
                      <a:pt x="21" y="4"/>
                      <a:pt x="23" y="5"/>
                      <a:pt x="24" y="7"/>
                    </a:cubicBezTo>
                    <a:cubicBezTo>
                      <a:pt x="25" y="7"/>
                      <a:pt x="26" y="8"/>
                      <a:pt x="26" y="9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2"/>
                      <a:pt x="26" y="14"/>
                      <a:pt x="25" y="16"/>
                    </a:cubicBezTo>
                    <a:cubicBezTo>
                      <a:pt x="24" y="18"/>
                      <a:pt x="24" y="18"/>
                      <a:pt x="22" y="19"/>
                    </a:cubicBezTo>
                    <a:cubicBezTo>
                      <a:pt x="21" y="19"/>
                      <a:pt x="19" y="20"/>
                      <a:pt x="16" y="20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0" y="20"/>
                      <a:pt x="8" y="20"/>
                      <a:pt x="6" y="18"/>
                    </a:cubicBezTo>
                    <a:cubicBezTo>
                      <a:pt x="4" y="17"/>
                      <a:pt x="2" y="15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5"/>
                      <a:pt x="2" y="19"/>
                      <a:pt x="5" y="20"/>
                    </a:cubicBezTo>
                    <a:cubicBezTo>
                      <a:pt x="7" y="21"/>
                      <a:pt x="10" y="22"/>
                      <a:pt x="13" y="22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19" y="22"/>
                      <a:pt x="21" y="21"/>
                      <a:pt x="23" y="21"/>
                    </a:cubicBezTo>
                    <a:cubicBezTo>
                      <a:pt x="25" y="20"/>
                      <a:pt x="26" y="19"/>
                      <a:pt x="27" y="17"/>
                    </a:cubicBezTo>
                    <a:cubicBezTo>
                      <a:pt x="28" y="15"/>
                      <a:pt x="29" y="12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8" y="8"/>
                      <a:pt x="28" y="7"/>
                    </a:cubicBezTo>
                    <a:cubicBezTo>
                      <a:pt x="26" y="5"/>
                      <a:pt x="23" y="2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2" y="0"/>
                      <a:pt x="10" y="1"/>
                      <a:pt x="8" y="1"/>
                    </a:cubicBezTo>
                    <a:cubicBezTo>
                      <a:pt x="5" y="1"/>
                      <a:pt x="4" y="3"/>
                      <a:pt x="2" y="5"/>
                    </a:cubicBezTo>
                    <a:cubicBezTo>
                      <a:pt x="1" y="6"/>
                      <a:pt x="1" y="8"/>
                      <a:pt x="0" y="9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29" name="Freeform 384"/>
              <p:cNvSpPr>
                <a:spLocks/>
              </p:cNvSpPr>
              <p:nvPr/>
            </p:nvSpPr>
            <p:spPr bwMode="auto">
              <a:xfrm>
                <a:off x="3162738" y="2680801"/>
                <a:ext cx="33338" cy="30163"/>
              </a:xfrm>
              <a:custGeom>
                <a:avLst/>
                <a:gdLst>
                  <a:gd name="T0" fmla="*/ 4 w 21"/>
                  <a:gd name="T1" fmla="*/ 7 h 19"/>
                  <a:gd name="T2" fmla="*/ 4 w 21"/>
                  <a:gd name="T3" fmla="*/ 8 h 19"/>
                  <a:gd name="T4" fmla="*/ 8 w 21"/>
                  <a:gd name="T5" fmla="*/ 5 h 19"/>
                  <a:gd name="T6" fmla="*/ 9 w 21"/>
                  <a:gd name="T7" fmla="*/ 4 h 19"/>
                  <a:gd name="T8" fmla="*/ 10 w 21"/>
                  <a:gd name="T9" fmla="*/ 3 h 19"/>
                  <a:gd name="T10" fmla="*/ 13 w 21"/>
                  <a:gd name="T11" fmla="*/ 3 h 19"/>
                  <a:gd name="T12" fmla="*/ 16 w 21"/>
                  <a:gd name="T13" fmla="*/ 2 h 19"/>
                  <a:gd name="T14" fmla="*/ 17 w 21"/>
                  <a:gd name="T15" fmla="*/ 2 h 19"/>
                  <a:gd name="T16" fmla="*/ 18 w 21"/>
                  <a:gd name="T17" fmla="*/ 2 h 19"/>
                  <a:gd name="T18" fmla="*/ 19 w 21"/>
                  <a:gd name="T19" fmla="*/ 6 h 19"/>
                  <a:gd name="T20" fmla="*/ 17 w 21"/>
                  <a:gd name="T21" fmla="*/ 10 h 19"/>
                  <a:gd name="T22" fmla="*/ 12 w 21"/>
                  <a:gd name="T23" fmla="*/ 15 h 19"/>
                  <a:gd name="T24" fmla="*/ 10 w 21"/>
                  <a:gd name="T25" fmla="*/ 17 h 19"/>
                  <a:gd name="T26" fmla="*/ 9 w 21"/>
                  <a:gd name="T27" fmla="*/ 17 h 19"/>
                  <a:gd name="T28" fmla="*/ 9 w 21"/>
                  <a:gd name="T29" fmla="*/ 18 h 19"/>
                  <a:gd name="T30" fmla="*/ 9 w 21"/>
                  <a:gd name="T31" fmla="*/ 17 h 19"/>
                  <a:gd name="T32" fmla="*/ 9 w 21"/>
                  <a:gd name="T33" fmla="*/ 17 h 19"/>
                  <a:gd name="T34" fmla="*/ 9 w 21"/>
                  <a:gd name="T35" fmla="*/ 18 h 19"/>
                  <a:gd name="T36" fmla="*/ 9 w 21"/>
                  <a:gd name="T37" fmla="*/ 17 h 19"/>
                  <a:gd name="T38" fmla="*/ 9 w 21"/>
                  <a:gd name="T39" fmla="*/ 17 h 19"/>
                  <a:gd name="T40" fmla="*/ 5 w 21"/>
                  <a:gd name="T41" fmla="*/ 16 h 19"/>
                  <a:gd name="T42" fmla="*/ 3 w 21"/>
                  <a:gd name="T43" fmla="*/ 13 h 19"/>
                  <a:gd name="T44" fmla="*/ 2 w 21"/>
                  <a:gd name="T45" fmla="*/ 11 h 19"/>
                  <a:gd name="T46" fmla="*/ 4 w 21"/>
                  <a:gd name="T47" fmla="*/ 8 h 19"/>
                  <a:gd name="T48" fmla="*/ 4 w 21"/>
                  <a:gd name="T49" fmla="*/ 7 h 19"/>
                  <a:gd name="T50" fmla="*/ 4 w 21"/>
                  <a:gd name="T51" fmla="*/ 6 h 19"/>
                  <a:gd name="T52" fmla="*/ 0 w 21"/>
                  <a:gd name="T53" fmla="*/ 11 h 19"/>
                  <a:gd name="T54" fmla="*/ 1 w 21"/>
                  <a:gd name="T55" fmla="*/ 14 h 19"/>
                  <a:gd name="T56" fmla="*/ 4 w 21"/>
                  <a:gd name="T57" fmla="*/ 18 h 19"/>
                  <a:gd name="T58" fmla="*/ 9 w 21"/>
                  <a:gd name="T59" fmla="*/ 19 h 19"/>
                  <a:gd name="T60" fmla="*/ 9 w 21"/>
                  <a:gd name="T61" fmla="*/ 19 h 19"/>
                  <a:gd name="T62" fmla="*/ 11 w 21"/>
                  <a:gd name="T63" fmla="*/ 18 h 19"/>
                  <a:gd name="T64" fmla="*/ 18 w 21"/>
                  <a:gd name="T65" fmla="*/ 12 h 19"/>
                  <a:gd name="T66" fmla="*/ 21 w 21"/>
                  <a:gd name="T67" fmla="*/ 6 h 19"/>
                  <a:gd name="T68" fmla="*/ 19 w 21"/>
                  <a:gd name="T69" fmla="*/ 2 h 19"/>
                  <a:gd name="T70" fmla="*/ 18 w 21"/>
                  <a:gd name="T71" fmla="*/ 0 h 19"/>
                  <a:gd name="T72" fmla="*/ 16 w 21"/>
                  <a:gd name="T73" fmla="*/ 0 h 19"/>
                  <a:gd name="T74" fmla="*/ 12 w 21"/>
                  <a:gd name="T75" fmla="*/ 1 h 19"/>
                  <a:gd name="T76" fmla="*/ 10 w 21"/>
                  <a:gd name="T77" fmla="*/ 1 h 19"/>
                  <a:gd name="T78" fmla="*/ 8 w 21"/>
                  <a:gd name="T79" fmla="*/ 2 h 19"/>
                  <a:gd name="T80" fmla="*/ 5 w 21"/>
                  <a:gd name="T81" fmla="*/ 4 h 19"/>
                  <a:gd name="T82" fmla="*/ 4 w 21"/>
                  <a:gd name="T83" fmla="*/ 6 h 19"/>
                  <a:gd name="T84" fmla="*/ 4 w 21"/>
                  <a:gd name="T8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9"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2" y="3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5"/>
                      <a:pt x="19" y="6"/>
                    </a:cubicBezTo>
                    <a:cubicBezTo>
                      <a:pt x="19" y="8"/>
                      <a:pt x="18" y="9"/>
                      <a:pt x="17" y="10"/>
                    </a:cubicBezTo>
                    <a:cubicBezTo>
                      <a:pt x="16" y="12"/>
                      <a:pt x="14" y="13"/>
                      <a:pt x="12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7" y="17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3" y="12"/>
                      <a:pt x="2" y="11"/>
                      <a:pt x="2" y="11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0" y="8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15"/>
                      <a:pt x="3" y="17"/>
                      <a:pt x="4" y="18"/>
                    </a:cubicBezTo>
                    <a:cubicBezTo>
                      <a:pt x="6" y="19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3" y="17"/>
                      <a:pt x="16" y="14"/>
                      <a:pt x="18" y="12"/>
                    </a:cubicBezTo>
                    <a:cubicBezTo>
                      <a:pt x="20" y="10"/>
                      <a:pt x="21" y="8"/>
                      <a:pt x="21" y="6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5"/>
                      <a:pt x="4" y="6"/>
                      <a:pt x="4" y="6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0" name="Freeform 385"/>
              <p:cNvSpPr>
                <a:spLocks/>
              </p:cNvSpPr>
              <p:nvPr/>
            </p:nvSpPr>
            <p:spPr bwMode="auto">
              <a:xfrm>
                <a:off x="3238938" y="2580789"/>
                <a:ext cx="52388" cy="55563"/>
              </a:xfrm>
              <a:custGeom>
                <a:avLst/>
                <a:gdLst>
                  <a:gd name="T0" fmla="*/ 8 w 32"/>
                  <a:gd name="T1" fmla="*/ 2 h 34"/>
                  <a:gd name="T2" fmla="*/ 9 w 32"/>
                  <a:gd name="T3" fmla="*/ 3 h 34"/>
                  <a:gd name="T4" fmla="*/ 13 w 32"/>
                  <a:gd name="T5" fmla="*/ 2 h 34"/>
                  <a:gd name="T6" fmla="*/ 20 w 32"/>
                  <a:gd name="T7" fmla="*/ 4 h 34"/>
                  <a:gd name="T8" fmla="*/ 27 w 32"/>
                  <a:gd name="T9" fmla="*/ 8 h 34"/>
                  <a:gd name="T10" fmla="*/ 29 w 32"/>
                  <a:gd name="T11" fmla="*/ 10 h 34"/>
                  <a:gd name="T12" fmla="*/ 30 w 32"/>
                  <a:gd name="T13" fmla="*/ 11 h 34"/>
                  <a:gd name="T14" fmla="*/ 30 w 32"/>
                  <a:gd name="T15" fmla="*/ 12 h 34"/>
                  <a:gd name="T16" fmla="*/ 28 w 32"/>
                  <a:gd name="T17" fmla="*/ 14 h 34"/>
                  <a:gd name="T18" fmla="*/ 24 w 32"/>
                  <a:gd name="T19" fmla="*/ 16 h 34"/>
                  <a:gd name="T20" fmla="*/ 22 w 32"/>
                  <a:gd name="T21" fmla="*/ 18 h 34"/>
                  <a:gd name="T22" fmla="*/ 21 w 32"/>
                  <a:gd name="T23" fmla="*/ 21 h 34"/>
                  <a:gd name="T24" fmla="*/ 21 w 32"/>
                  <a:gd name="T25" fmla="*/ 26 h 34"/>
                  <a:gd name="T26" fmla="*/ 20 w 32"/>
                  <a:gd name="T27" fmla="*/ 29 h 34"/>
                  <a:gd name="T28" fmla="*/ 19 w 32"/>
                  <a:gd name="T29" fmla="*/ 31 h 34"/>
                  <a:gd name="T30" fmla="*/ 16 w 32"/>
                  <a:gd name="T31" fmla="*/ 32 h 34"/>
                  <a:gd name="T32" fmla="*/ 11 w 32"/>
                  <a:gd name="T33" fmla="*/ 28 h 34"/>
                  <a:gd name="T34" fmla="*/ 5 w 32"/>
                  <a:gd name="T35" fmla="*/ 22 h 34"/>
                  <a:gd name="T36" fmla="*/ 2 w 32"/>
                  <a:gd name="T37" fmla="*/ 18 h 34"/>
                  <a:gd name="T38" fmla="*/ 2 w 32"/>
                  <a:gd name="T39" fmla="*/ 16 h 34"/>
                  <a:gd name="T40" fmla="*/ 5 w 32"/>
                  <a:gd name="T41" fmla="*/ 9 h 34"/>
                  <a:gd name="T42" fmla="*/ 8 w 32"/>
                  <a:gd name="T43" fmla="*/ 5 h 34"/>
                  <a:gd name="T44" fmla="*/ 9 w 32"/>
                  <a:gd name="T45" fmla="*/ 3 h 34"/>
                  <a:gd name="T46" fmla="*/ 8 w 32"/>
                  <a:gd name="T47" fmla="*/ 2 h 34"/>
                  <a:gd name="T48" fmla="*/ 9 w 32"/>
                  <a:gd name="T49" fmla="*/ 3 h 34"/>
                  <a:gd name="T50" fmla="*/ 8 w 32"/>
                  <a:gd name="T51" fmla="*/ 2 h 34"/>
                  <a:gd name="T52" fmla="*/ 8 w 32"/>
                  <a:gd name="T53" fmla="*/ 2 h 34"/>
                  <a:gd name="T54" fmla="*/ 3 w 32"/>
                  <a:gd name="T55" fmla="*/ 8 h 34"/>
                  <a:gd name="T56" fmla="*/ 0 w 32"/>
                  <a:gd name="T57" fmla="*/ 16 h 34"/>
                  <a:gd name="T58" fmla="*/ 0 w 32"/>
                  <a:gd name="T59" fmla="*/ 18 h 34"/>
                  <a:gd name="T60" fmla="*/ 4 w 32"/>
                  <a:gd name="T61" fmla="*/ 24 h 34"/>
                  <a:gd name="T62" fmla="*/ 9 w 32"/>
                  <a:gd name="T63" fmla="*/ 30 h 34"/>
                  <a:gd name="T64" fmla="*/ 16 w 32"/>
                  <a:gd name="T65" fmla="*/ 34 h 34"/>
                  <a:gd name="T66" fmla="*/ 20 w 32"/>
                  <a:gd name="T67" fmla="*/ 33 h 34"/>
                  <a:gd name="T68" fmla="*/ 22 w 32"/>
                  <a:gd name="T69" fmla="*/ 30 h 34"/>
                  <a:gd name="T70" fmla="*/ 23 w 32"/>
                  <a:gd name="T71" fmla="*/ 26 h 34"/>
                  <a:gd name="T72" fmla="*/ 23 w 32"/>
                  <a:gd name="T73" fmla="*/ 21 h 34"/>
                  <a:gd name="T74" fmla="*/ 23 w 32"/>
                  <a:gd name="T75" fmla="*/ 19 h 34"/>
                  <a:gd name="T76" fmla="*/ 28 w 32"/>
                  <a:gd name="T77" fmla="*/ 17 h 34"/>
                  <a:gd name="T78" fmla="*/ 32 w 32"/>
                  <a:gd name="T79" fmla="*/ 13 h 34"/>
                  <a:gd name="T80" fmla="*/ 32 w 32"/>
                  <a:gd name="T81" fmla="*/ 11 h 34"/>
                  <a:gd name="T82" fmla="*/ 31 w 32"/>
                  <a:gd name="T83" fmla="*/ 8 h 34"/>
                  <a:gd name="T84" fmla="*/ 26 w 32"/>
                  <a:gd name="T85" fmla="*/ 5 h 34"/>
                  <a:gd name="T86" fmla="*/ 21 w 32"/>
                  <a:gd name="T87" fmla="*/ 3 h 34"/>
                  <a:gd name="T88" fmla="*/ 13 w 32"/>
                  <a:gd name="T89" fmla="*/ 0 h 34"/>
                  <a:gd name="T90" fmla="*/ 8 w 32"/>
                  <a:gd name="T91" fmla="*/ 1 h 34"/>
                  <a:gd name="T92" fmla="*/ 8 w 32"/>
                  <a:gd name="T93" fmla="*/ 2 h 34"/>
                  <a:gd name="T94" fmla="*/ 8 w 32"/>
                  <a:gd name="T9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4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5" y="2"/>
                      <a:pt x="18" y="3"/>
                      <a:pt x="20" y="4"/>
                    </a:cubicBezTo>
                    <a:cubicBezTo>
                      <a:pt x="22" y="6"/>
                      <a:pt x="24" y="7"/>
                      <a:pt x="27" y="8"/>
                    </a:cubicBezTo>
                    <a:cubicBezTo>
                      <a:pt x="28" y="9"/>
                      <a:pt x="29" y="9"/>
                      <a:pt x="29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ubicBezTo>
                      <a:pt x="27" y="15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1" y="19"/>
                      <a:pt x="21" y="19"/>
                      <a:pt x="21" y="21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27"/>
                      <a:pt x="21" y="28"/>
                      <a:pt x="20" y="29"/>
                    </a:cubicBezTo>
                    <a:cubicBezTo>
                      <a:pt x="20" y="30"/>
                      <a:pt x="20" y="30"/>
                      <a:pt x="19" y="31"/>
                    </a:cubicBezTo>
                    <a:cubicBezTo>
                      <a:pt x="18" y="31"/>
                      <a:pt x="17" y="32"/>
                      <a:pt x="16" y="32"/>
                    </a:cubicBezTo>
                    <a:cubicBezTo>
                      <a:pt x="15" y="32"/>
                      <a:pt x="13" y="31"/>
                      <a:pt x="11" y="28"/>
                    </a:cubicBezTo>
                    <a:cubicBezTo>
                      <a:pt x="9" y="26"/>
                      <a:pt x="7" y="24"/>
                      <a:pt x="5" y="22"/>
                    </a:cubicBezTo>
                    <a:cubicBezTo>
                      <a:pt x="4" y="21"/>
                      <a:pt x="2" y="19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4"/>
                      <a:pt x="3" y="12"/>
                      <a:pt x="5" y="9"/>
                    </a:cubicBezTo>
                    <a:cubicBezTo>
                      <a:pt x="6" y="8"/>
                      <a:pt x="7" y="6"/>
                      <a:pt x="8" y="5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5" y="5"/>
                      <a:pt x="3" y="8"/>
                    </a:cubicBezTo>
                    <a:cubicBezTo>
                      <a:pt x="2" y="11"/>
                      <a:pt x="0" y="13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20"/>
                      <a:pt x="2" y="22"/>
                      <a:pt x="4" y="24"/>
                    </a:cubicBezTo>
                    <a:cubicBezTo>
                      <a:pt x="5" y="26"/>
                      <a:pt x="7" y="28"/>
                      <a:pt x="9" y="30"/>
                    </a:cubicBezTo>
                    <a:cubicBezTo>
                      <a:pt x="11" y="32"/>
                      <a:pt x="14" y="34"/>
                      <a:pt x="16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1" y="32"/>
                      <a:pt x="22" y="31"/>
                      <a:pt x="22" y="30"/>
                    </a:cubicBezTo>
                    <a:cubicBezTo>
                      <a:pt x="23" y="29"/>
                      <a:pt x="23" y="27"/>
                      <a:pt x="23" y="26"/>
                    </a:cubicBezTo>
                    <a:cubicBezTo>
                      <a:pt x="23" y="24"/>
                      <a:pt x="23" y="22"/>
                      <a:pt x="23" y="21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4" y="18"/>
                      <a:pt x="26" y="17"/>
                      <a:pt x="28" y="17"/>
                    </a:cubicBezTo>
                    <a:cubicBezTo>
                      <a:pt x="29" y="16"/>
                      <a:pt x="31" y="15"/>
                      <a:pt x="32" y="13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1" y="8"/>
                    </a:cubicBezTo>
                    <a:cubicBezTo>
                      <a:pt x="29" y="7"/>
                      <a:pt x="28" y="6"/>
                      <a:pt x="26" y="5"/>
                    </a:cubicBezTo>
                    <a:cubicBezTo>
                      <a:pt x="24" y="5"/>
                      <a:pt x="22" y="4"/>
                      <a:pt x="21" y="3"/>
                    </a:cubicBezTo>
                    <a:cubicBezTo>
                      <a:pt x="19" y="1"/>
                      <a:pt x="16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1" name="Freeform 386"/>
              <p:cNvSpPr>
                <a:spLocks/>
              </p:cNvSpPr>
              <p:nvPr/>
            </p:nvSpPr>
            <p:spPr bwMode="auto">
              <a:xfrm>
                <a:off x="3221476" y="2601426"/>
                <a:ext cx="41275" cy="58738"/>
              </a:xfrm>
              <a:custGeom>
                <a:avLst/>
                <a:gdLst>
                  <a:gd name="T0" fmla="*/ 3 w 26"/>
                  <a:gd name="T1" fmla="*/ 3 h 36"/>
                  <a:gd name="T2" fmla="*/ 4 w 26"/>
                  <a:gd name="T3" fmla="*/ 4 h 36"/>
                  <a:gd name="T4" fmla="*/ 7 w 26"/>
                  <a:gd name="T5" fmla="*/ 2 h 36"/>
                  <a:gd name="T6" fmla="*/ 9 w 26"/>
                  <a:gd name="T7" fmla="*/ 3 h 36"/>
                  <a:gd name="T8" fmla="*/ 11 w 26"/>
                  <a:gd name="T9" fmla="*/ 6 h 36"/>
                  <a:gd name="T10" fmla="*/ 15 w 26"/>
                  <a:gd name="T11" fmla="*/ 12 h 36"/>
                  <a:gd name="T12" fmla="*/ 21 w 26"/>
                  <a:gd name="T13" fmla="*/ 17 h 36"/>
                  <a:gd name="T14" fmla="*/ 24 w 26"/>
                  <a:gd name="T15" fmla="*/ 22 h 36"/>
                  <a:gd name="T16" fmla="*/ 24 w 26"/>
                  <a:gd name="T17" fmla="*/ 23 h 36"/>
                  <a:gd name="T18" fmla="*/ 19 w 26"/>
                  <a:gd name="T19" fmla="*/ 30 h 36"/>
                  <a:gd name="T20" fmla="*/ 16 w 26"/>
                  <a:gd name="T21" fmla="*/ 33 h 36"/>
                  <a:gd name="T22" fmla="*/ 14 w 26"/>
                  <a:gd name="T23" fmla="*/ 34 h 36"/>
                  <a:gd name="T24" fmla="*/ 13 w 26"/>
                  <a:gd name="T25" fmla="*/ 34 h 36"/>
                  <a:gd name="T26" fmla="*/ 5 w 26"/>
                  <a:gd name="T27" fmla="*/ 22 h 36"/>
                  <a:gd name="T28" fmla="*/ 3 w 26"/>
                  <a:gd name="T29" fmla="*/ 17 h 36"/>
                  <a:gd name="T30" fmla="*/ 2 w 26"/>
                  <a:gd name="T31" fmla="*/ 13 h 36"/>
                  <a:gd name="T32" fmla="*/ 2 w 26"/>
                  <a:gd name="T33" fmla="*/ 11 h 36"/>
                  <a:gd name="T34" fmla="*/ 4 w 26"/>
                  <a:gd name="T35" fmla="*/ 3 h 36"/>
                  <a:gd name="T36" fmla="*/ 3 w 26"/>
                  <a:gd name="T37" fmla="*/ 3 h 36"/>
                  <a:gd name="T38" fmla="*/ 4 w 26"/>
                  <a:gd name="T39" fmla="*/ 4 h 36"/>
                  <a:gd name="T40" fmla="*/ 3 w 26"/>
                  <a:gd name="T41" fmla="*/ 3 h 36"/>
                  <a:gd name="T42" fmla="*/ 2 w 26"/>
                  <a:gd name="T43" fmla="*/ 2 h 36"/>
                  <a:gd name="T44" fmla="*/ 1 w 26"/>
                  <a:gd name="T45" fmla="*/ 7 h 36"/>
                  <a:gd name="T46" fmla="*/ 0 w 26"/>
                  <a:gd name="T47" fmla="*/ 11 h 36"/>
                  <a:gd name="T48" fmla="*/ 0 w 26"/>
                  <a:gd name="T49" fmla="*/ 13 h 36"/>
                  <a:gd name="T50" fmla="*/ 1 w 26"/>
                  <a:gd name="T51" fmla="*/ 17 h 36"/>
                  <a:gd name="T52" fmla="*/ 4 w 26"/>
                  <a:gd name="T53" fmla="*/ 23 h 36"/>
                  <a:gd name="T54" fmla="*/ 11 w 26"/>
                  <a:gd name="T55" fmla="*/ 35 h 36"/>
                  <a:gd name="T56" fmla="*/ 14 w 26"/>
                  <a:gd name="T57" fmla="*/ 36 h 36"/>
                  <a:gd name="T58" fmla="*/ 17 w 26"/>
                  <a:gd name="T59" fmla="*/ 35 h 36"/>
                  <a:gd name="T60" fmla="*/ 26 w 26"/>
                  <a:gd name="T61" fmla="*/ 24 h 36"/>
                  <a:gd name="T62" fmla="*/ 26 w 26"/>
                  <a:gd name="T63" fmla="*/ 22 h 36"/>
                  <a:gd name="T64" fmla="*/ 23 w 26"/>
                  <a:gd name="T65" fmla="*/ 16 h 36"/>
                  <a:gd name="T66" fmla="*/ 17 w 26"/>
                  <a:gd name="T67" fmla="*/ 10 h 36"/>
                  <a:gd name="T68" fmla="*/ 13 w 26"/>
                  <a:gd name="T69" fmla="*/ 5 h 36"/>
                  <a:gd name="T70" fmla="*/ 11 w 26"/>
                  <a:gd name="T71" fmla="*/ 1 h 36"/>
                  <a:gd name="T72" fmla="*/ 7 w 26"/>
                  <a:gd name="T73" fmla="*/ 0 h 36"/>
                  <a:gd name="T74" fmla="*/ 3 w 26"/>
                  <a:gd name="T75" fmla="*/ 2 h 36"/>
                  <a:gd name="T76" fmla="*/ 3 w 26"/>
                  <a:gd name="T77" fmla="*/ 2 h 36"/>
                  <a:gd name="T78" fmla="*/ 2 w 26"/>
                  <a:gd name="T79" fmla="*/ 2 h 36"/>
                  <a:gd name="T80" fmla="*/ 3 w 26"/>
                  <a:gd name="T8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3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1" y="4"/>
                      <a:pt x="11" y="6"/>
                    </a:cubicBezTo>
                    <a:cubicBezTo>
                      <a:pt x="12" y="8"/>
                      <a:pt x="13" y="10"/>
                      <a:pt x="15" y="12"/>
                    </a:cubicBezTo>
                    <a:cubicBezTo>
                      <a:pt x="17" y="13"/>
                      <a:pt x="19" y="15"/>
                      <a:pt x="21" y="17"/>
                    </a:cubicBezTo>
                    <a:cubicBezTo>
                      <a:pt x="23" y="19"/>
                      <a:pt x="24" y="21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5"/>
                      <a:pt x="21" y="28"/>
                      <a:pt x="19" y="30"/>
                    </a:cubicBezTo>
                    <a:cubicBezTo>
                      <a:pt x="18" y="31"/>
                      <a:pt x="17" y="32"/>
                      <a:pt x="16" y="33"/>
                    </a:cubicBezTo>
                    <a:cubicBezTo>
                      <a:pt x="15" y="34"/>
                      <a:pt x="14" y="34"/>
                      <a:pt x="14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0" y="31"/>
                      <a:pt x="7" y="27"/>
                      <a:pt x="5" y="22"/>
                    </a:cubicBezTo>
                    <a:cubicBezTo>
                      <a:pt x="4" y="20"/>
                      <a:pt x="4" y="18"/>
                      <a:pt x="3" y="17"/>
                    </a:cubicBezTo>
                    <a:cubicBezTo>
                      <a:pt x="2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8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9"/>
                      <a:pt x="3" y="21"/>
                      <a:pt x="4" y="23"/>
                    </a:cubicBezTo>
                    <a:cubicBezTo>
                      <a:pt x="6" y="28"/>
                      <a:pt x="8" y="32"/>
                      <a:pt x="11" y="35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5" y="36"/>
                      <a:pt x="16" y="36"/>
                      <a:pt x="17" y="35"/>
                    </a:cubicBezTo>
                    <a:cubicBezTo>
                      <a:pt x="21" y="32"/>
                      <a:pt x="25" y="27"/>
                      <a:pt x="26" y="24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0"/>
                      <a:pt x="24" y="18"/>
                      <a:pt x="23" y="16"/>
                    </a:cubicBezTo>
                    <a:cubicBezTo>
                      <a:pt x="21" y="14"/>
                      <a:pt x="18" y="12"/>
                      <a:pt x="17" y="10"/>
                    </a:cubicBezTo>
                    <a:cubicBezTo>
                      <a:pt x="15" y="8"/>
                      <a:pt x="14" y="7"/>
                      <a:pt x="13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2" name="Freeform 387"/>
              <p:cNvSpPr>
                <a:spLocks/>
              </p:cNvSpPr>
              <p:nvPr/>
            </p:nvSpPr>
            <p:spPr bwMode="auto">
              <a:xfrm>
                <a:off x="3183376" y="2614126"/>
                <a:ext cx="52388" cy="52388"/>
              </a:xfrm>
              <a:custGeom>
                <a:avLst/>
                <a:gdLst>
                  <a:gd name="T0" fmla="*/ 13 w 33"/>
                  <a:gd name="T1" fmla="*/ 1 h 33"/>
                  <a:gd name="T2" fmla="*/ 14 w 33"/>
                  <a:gd name="T3" fmla="*/ 2 h 33"/>
                  <a:gd name="T4" fmla="*/ 15 w 33"/>
                  <a:gd name="T5" fmla="*/ 2 h 33"/>
                  <a:gd name="T6" fmla="*/ 18 w 33"/>
                  <a:gd name="T7" fmla="*/ 3 h 33"/>
                  <a:gd name="T8" fmla="*/ 22 w 33"/>
                  <a:gd name="T9" fmla="*/ 6 h 33"/>
                  <a:gd name="T10" fmla="*/ 24 w 33"/>
                  <a:gd name="T11" fmla="*/ 9 h 33"/>
                  <a:gd name="T12" fmla="*/ 28 w 33"/>
                  <a:gd name="T13" fmla="*/ 17 h 33"/>
                  <a:gd name="T14" fmla="*/ 31 w 33"/>
                  <a:gd name="T15" fmla="*/ 26 h 33"/>
                  <a:gd name="T16" fmla="*/ 31 w 33"/>
                  <a:gd name="T17" fmla="*/ 27 h 33"/>
                  <a:gd name="T18" fmla="*/ 27 w 33"/>
                  <a:gd name="T19" fmla="*/ 31 h 33"/>
                  <a:gd name="T20" fmla="*/ 21 w 33"/>
                  <a:gd name="T21" fmla="*/ 31 h 33"/>
                  <a:gd name="T22" fmla="*/ 20 w 33"/>
                  <a:gd name="T23" fmla="*/ 31 h 33"/>
                  <a:gd name="T24" fmla="*/ 14 w 33"/>
                  <a:gd name="T25" fmla="*/ 31 h 33"/>
                  <a:gd name="T26" fmla="*/ 9 w 33"/>
                  <a:gd name="T27" fmla="*/ 28 h 33"/>
                  <a:gd name="T28" fmla="*/ 4 w 33"/>
                  <a:gd name="T29" fmla="*/ 24 h 33"/>
                  <a:gd name="T30" fmla="*/ 2 w 33"/>
                  <a:gd name="T31" fmla="*/ 20 h 33"/>
                  <a:gd name="T32" fmla="*/ 2 w 33"/>
                  <a:gd name="T33" fmla="*/ 19 h 33"/>
                  <a:gd name="T34" fmla="*/ 8 w 33"/>
                  <a:gd name="T35" fmla="*/ 10 h 33"/>
                  <a:gd name="T36" fmla="*/ 12 w 33"/>
                  <a:gd name="T37" fmla="*/ 5 h 33"/>
                  <a:gd name="T38" fmla="*/ 14 w 33"/>
                  <a:gd name="T39" fmla="*/ 2 h 33"/>
                  <a:gd name="T40" fmla="*/ 13 w 33"/>
                  <a:gd name="T41" fmla="*/ 1 h 33"/>
                  <a:gd name="T42" fmla="*/ 14 w 33"/>
                  <a:gd name="T43" fmla="*/ 2 h 33"/>
                  <a:gd name="T44" fmla="*/ 13 w 33"/>
                  <a:gd name="T45" fmla="*/ 1 h 33"/>
                  <a:gd name="T46" fmla="*/ 12 w 33"/>
                  <a:gd name="T47" fmla="*/ 1 h 33"/>
                  <a:gd name="T48" fmla="*/ 12 w 33"/>
                  <a:gd name="T49" fmla="*/ 2 h 33"/>
                  <a:gd name="T50" fmla="*/ 10 w 33"/>
                  <a:gd name="T51" fmla="*/ 6 h 33"/>
                  <a:gd name="T52" fmla="*/ 7 w 33"/>
                  <a:gd name="T53" fmla="*/ 9 h 33"/>
                  <a:gd name="T54" fmla="*/ 0 w 33"/>
                  <a:gd name="T55" fmla="*/ 19 h 33"/>
                  <a:gd name="T56" fmla="*/ 0 w 33"/>
                  <a:gd name="T57" fmla="*/ 20 h 33"/>
                  <a:gd name="T58" fmla="*/ 3 w 33"/>
                  <a:gd name="T59" fmla="*/ 25 h 33"/>
                  <a:gd name="T60" fmla="*/ 8 w 33"/>
                  <a:gd name="T61" fmla="*/ 29 h 33"/>
                  <a:gd name="T62" fmla="*/ 13 w 33"/>
                  <a:gd name="T63" fmla="*/ 33 h 33"/>
                  <a:gd name="T64" fmla="*/ 20 w 33"/>
                  <a:gd name="T65" fmla="*/ 33 h 33"/>
                  <a:gd name="T66" fmla="*/ 21 w 33"/>
                  <a:gd name="T67" fmla="*/ 33 h 33"/>
                  <a:gd name="T68" fmla="*/ 28 w 33"/>
                  <a:gd name="T69" fmla="*/ 32 h 33"/>
                  <a:gd name="T70" fmla="*/ 33 w 33"/>
                  <a:gd name="T71" fmla="*/ 28 h 33"/>
                  <a:gd name="T72" fmla="*/ 33 w 33"/>
                  <a:gd name="T73" fmla="*/ 26 h 33"/>
                  <a:gd name="T74" fmla="*/ 30 w 33"/>
                  <a:gd name="T75" fmla="*/ 16 h 33"/>
                  <a:gd name="T76" fmla="*/ 26 w 33"/>
                  <a:gd name="T77" fmla="*/ 8 h 33"/>
                  <a:gd name="T78" fmla="*/ 23 w 33"/>
                  <a:gd name="T79" fmla="*/ 4 h 33"/>
                  <a:gd name="T80" fmla="*/ 20 w 33"/>
                  <a:gd name="T81" fmla="*/ 2 h 33"/>
                  <a:gd name="T82" fmla="*/ 15 w 33"/>
                  <a:gd name="T83" fmla="*/ 0 h 33"/>
                  <a:gd name="T84" fmla="*/ 13 w 33"/>
                  <a:gd name="T85" fmla="*/ 1 h 33"/>
                  <a:gd name="T86" fmla="*/ 12 w 33"/>
                  <a:gd name="T87" fmla="*/ 1 h 33"/>
                  <a:gd name="T88" fmla="*/ 12 w 33"/>
                  <a:gd name="T89" fmla="*/ 1 h 33"/>
                  <a:gd name="T90" fmla="*/ 13 w 33"/>
                  <a:gd name="T9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2" y="7"/>
                      <a:pt x="23" y="7"/>
                      <a:pt x="24" y="9"/>
                    </a:cubicBezTo>
                    <a:cubicBezTo>
                      <a:pt x="25" y="11"/>
                      <a:pt x="27" y="14"/>
                      <a:pt x="28" y="17"/>
                    </a:cubicBezTo>
                    <a:cubicBezTo>
                      <a:pt x="30" y="20"/>
                      <a:pt x="31" y="24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9"/>
                      <a:pt x="29" y="30"/>
                      <a:pt x="27" y="31"/>
                    </a:cubicBezTo>
                    <a:cubicBezTo>
                      <a:pt x="26" y="31"/>
                      <a:pt x="24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31"/>
                      <a:pt x="16" y="31"/>
                      <a:pt x="14" y="31"/>
                    </a:cubicBezTo>
                    <a:cubicBezTo>
                      <a:pt x="13" y="30"/>
                      <a:pt x="11" y="29"/>
                      <a:pt x="9" y="28"/>
                    </a:cubicBezTo>
                    <a:cubicBezTo>
                      <a:pt x="8" y="26"/>
                      <a:pt x="6" y="25"/>
                      <a:pt x="4" y="24"/>
                    </a:cubicBezTo>
                    <a:cubicBezTo>
                      <a:pt x="3" y="23"/>
                      <a:pt x="2" y="22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4"/>
                      <a:pt x="5" y="12"/>
                      <a:pt x="8" y="10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3"/>
                      <a:pt x="10" y="4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4" y="10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5" y="27"/>
                      <a:pt x="6" y="28"/>
                      <a:pt x="8" y="29"/>
                    </a:cubicBezTo>
                    <a:cubicBezTo>
                      <a:pt x="10" y="31"/>
                      <a:pt x="12" y="32"/>
                      <a:pt x="13" y="33"/>
                    </a:cubicBezTo>
                    <a:cubicBezTo>
                      <a:pt x="15" y="33"/>
                      <a:pt x="17" y="33"/>
                      <a:pt x="20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3"/>
                      <a:pt x="26" y="33"/>
                      <a:pt x="28" y="32"/>
                    </a:cubicBezTo>
                    <a:cubicBezTo>
                      <a:pt x="30" y="32"/>
                      <a:pt x="32" y="30"/>
                      <a:pt x="33" y="28"/>
                    </a:cubicBezTo>
                    <a:cubicBezTo>
                      <a:pt x="33" y="28"/>
                      <a:pt x="33" y="27"/>
                      <a:pt x="33" y="26"/>
                    </a:cubicBezTo>
                    <a:cubicBezTo>
                      <a:pt x="33" y="23"/>
                      <a:pt x="32" y="20"/>
                      <a:pt x="30" y="16"/>
                    </a:cubicBezTo>
                    <a:cubicBezTo>
                      <a:pt x="29" y="13"/>
                      <a:pt x="27" y="10"/>
                      <a:pt x="26" y="8"/>
                    </a:cubicBezTo>
                    <a:cubicBezTo>
                      <a:pt x="25" y="6"/>
                      <a:pt x="24" y="5"/>
                      <a:pt x="23" y="4"/>
                    </a:cubicBezTo>
                    <a:cubicBezTo>
                      <a:pt x="22" y="4"/>
                      <a:pt x="21" y="3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" name="Freeform 388"/>
              <p:cNvSpPr>
                <a:spLocks/>
              </p:cNvSpPr>
              <p:nvPr/>
            </p:nvSpPr>
            <p:spPr bwMode="auto">
              <a:xfrm>
                <a:off x="3278626" y="2599839"/>
                <a:ext cx="138113" cy="96838"/>
              </a:xfrm>
              <a:custGeom>
                <a:avLst/>
                <a:gdLst>
                  <a:gd name="T0" fmla="*/ 7 w 87"/>
                  <a:gd name="T1" fmla="*/ 0 h 60"/>
                  <a:gd name="T2" fmla="*/ 22 w 87"/>
                  <a:gd name="T3" fmla="*/ 3 h 60"/>
                  <a:gd name="T4" fmla="*/ 62 w 87"/>
                  <a:gd name="T5" fmla="*/ 24 h 60"/>
                  <a:gd name="T6" fmla="*/ 78 w 87"/>
                  <a:gd name="T7" fmla="*/ 33 h 60"/>
                  <a:gd name="T8" fmla="*/ 87 w 87"/>
                  <a:gd name="T9" fmla="*/ 39 h 60"/>
                  <a:gd name="T10" fmla="*/ 84 w 87"/>
                  <a:gd name="T11" fmla="*/ 46 h 60"/>
                  <a:gd name="T12" fmla="*/ 82 w 87"/>
                  <a:gd name="T13" fmla="*/ 60 h 60"/>
                  <a:gd name="T14" fmla="*/ 75 w 87"/>
                  <a:gd name="T15" fmla="*/ 52 h 60"/>
                  <a:gd name="T16" fmla="*/ 27 w 87"/>
                  <a:gd name="T17" fmla="*/ 27 h 60"/>
                  <a:gd name="T18" fmla="*/ 18 w 87"/>
                  <a:gd name="T19" fmla="*/ 32 h 60"/>
                  <a:gd name="T20" fmla="*/ 13 w 87"/>
                  <a:gd name="T21" fmla="*/ 27 h 60"/>
                  <a:gd name="T22" fmla="*/ 8 w 87"/>
                  <a:gd name="T23" fmla="*/ 19 h 60"/>
                  <a:gd name="T24" fmla="*/ 1 w 87"/>
                  <a:gd name="T25" fmla="*/ 9 h 60"/>
                  <a:gd name="T26" fmla="*/ 3 w 87"/>
                  <a:gd name="T27" fmla="*/ 4 h 60"/>
                  <a:gd name="T28" fmla="*/ 7 w 8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60">
                    <a:moveTo>
                      <a:pt x="7" y="0"/>
                    </a:moveTo>
                    <a:cubicBezTo>
                      <a:pt x="7" y="0"/>
                      <a:pt x="15" y="0"/>
                      <a:pt x="22" y="3"/>
                    </a:cubicBezTo>
                    <a:cubicBezTo>
                      <a:pt x="29" y="5"/>
                      <a:pt x="55" y="20"/>
                      <a:pt x="62" y="24"/>
                    </a:cubicBezTo>
                    <a:cubicBezTo>
                      <a:pt x="69" y="29"/>
                      <a:pt x="74" y="32"/>
                      <a:pt x="78" y="33"/>
                    </a:cubicBezTo>
                    <a:cubicBezTo>
                      <a:pt x="82" y="35"/>
                      <a:pt x="86" y="35"/>
                      <a:pt x="87" y="39"/>
                    </a:cubicBezTo>
                    <a:cubicBezTo>
                      <a:pt x="87" y="43"/>
                      <a:pt x="84" y="41"/>
                      <a:pt x="84" y="46"/>
                    </a:cubicBezTo>
                    <a:cubicBezTo>
                      <a:pt x="85" y="52"/>
                      <a:pt x="86" y="60"/>
                      <a:pt x="82" y="60"/>
                    </a:cubicBezTo>
                    <a:cubicBezTo>
                      <a:pt x="79" y="60"/>
                      <a:pt x="76" y="59"/>
                      <a:pt x="75" y="52"/>
                    </a:cubicBezTo>
                    <a:cubicBezTo>
                      <a:pt x="73" y="45"/>
                      <a:pt x="37" y="24"/>
                      <a:pt x="27" y="27"/>
                    </a:cubicBezTo>
                    <a:cubicBezTo>
                      <a:pt x="22" y="28"/>
                      <a:pt x="24" y="32"/>
                      <a:pt x="18" y="32"/>
                    </a:cubicBezTo>
                    <a:cubicBezTo>
                      <a:pt x="13" y="32"/>
                      <a:pt x="13" y="32"/>
                      <a:pt x="13" y="27"/>
                    </a:cubicBezTo>
                    <a:cubicBezTo>
                      <a:pt x="12" y="21"/>
                      <a:pt x="12" y="22"/>
                      <a:pt x="8" y="19"/>
                    </a:cubicBezTo>
                    <a:cubicBezTo>
                      <a:pt x="4" y="15"/>
                      <a:pt x="2" y="14"/>
                      <a:pt x="1" y="9"/>
                    </a:cubicBezTo>
                    <a:cubicBezTo>
                      <a:pt x="0" y="5"/>
                      <a:pt x="0" y="5"/>
                      <a:pt x="3" y="4"/>
                    </a:cubicBezTo>
                    <a:cubicBezTo>
                      <a:pt x="6" y="3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" name="Freeform 389"/>
              <p:cNvSpPr>
                <a:spLocks noEditPoints="1"/>
              </p:cNvSpPr>
              <p:nvPr/>
            </p:nvSpPr>
            <p:spPr bwMode="auto">
              <a:xfrm>
                <a:off x="3278626" y="2606189"/>
                <a:ext cx="138113" cy="90488"/>
              </a:xfrm>
              <a:custGeom>
                <a:avLst/>
                <a:gdLst>
                  <a:gd name="T0" fmla="*/ 86 w 87"/>
                  <a:gd name="T1" fmla="*/ 34 h 56"/>
                  <a:gd name="T2" fmla="*/ 86 w 87"/>
                  <a:gd name="T3" fmla="*/ 37 h 56"/>
                  <a:gd name="T4" fmla="*/ 86 w 87"/>
                  <a:gd name="T5" fmla="*/ 38 h 56"/>
                  <a:gd name="T6" fmla="*/ 87 w 87"/>
                  <a:gd name="T7" fmla="*/ 35 h 56"/>
                  <a:gd name="T8" fmla="*/ 86 w 87"/>
                  <a:gd name="T9" fmla="*/ 34 h 56"/>
                  <a:gd name="T10" fmla="*/ 1 w 87"/>
                  <a:gd name="T11" fmla="*/ 5 h 56"/>
                  <a:gd name="T12" fmla="*/ 8 w 87"/>
                  <a:gd name="T13" fmla="*/ 15 h 56"/>
                  <a:gd name="T14" fmla="*/ 13 w 87"/>
                  <a:gd name="T15" fmla="*/ 23 h 56"/>
                  <a:gd name="T16" fmla="*/ 18 w 87"/>
                  <a:gd name="T17" fmla="*/ 28 h 56"/>
                  <a:gd name="T18" fmla="*/ 27 w 87"/>
                  <a:gd name="T19" fmla="*/ 23 h 56"/>
                  <a:gd name="T20" fmla="*/ 75 w 87"/>
                  <a:gd name="T21" fmla="*/ 48 h 56"/>
                  <a:gd name="T22" fmla="*/ 82 w 87"/>
                  <a:gd name="T23" fmla="*/ 56 h 56"/>
                  <a:gd name="T24" fmla="*/ 85 w 87"/>
                  <a:gd name="T25" fmla="*/ 51 h 56"/>
                  <a:gd name="T26" fmla="*/ 84 w 87"/>
                  <a:gd name="T27" fmla="*/ 51 h 56"/>
                  <a:gd name="T28" fmla="*/ 76 w 87"/>
                  <a:gd name="T29" fmla="*/ 43 h 56"/>
                  <a:gd name="T30" fmla="*/ 28 w 87"/>
                  <a:gd name="T31" fmla="*/ 18 h 56"/>
                  <a:gd name="T32" fmla="*/ 20 w 87"/>
                  <a:gd name="T33" fmla="*/ 23 h 56"/>
                  <a:gd name="T34" fmla="*/ 14 w 87"/>
                  <a:gd name="T35" fmla="*/ 18 h 56"/>
                  <a:gd name="T36" fmla="*/ 10 w 87"/>
                  <a:gd name="T37" fmla="*/ 10 h 56"/>
                  <a:gd name="T38" fmla="*/ 2 w 87"/>
                  <a:gd name="T39" fmla="*/ 0 h 56"/>
                  <a:gd name="T40" fmla="*/ 2 w 87"/>
                  <a:gd name="T41" fmla="*/ 0 h 56"/>
                  <a:gd name="T42" fmla="*/ 1 w 87"/>
                  <a:gd name="T43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56">
                    <a:moveTo>
                      <a:pt x="86" y="34"/>
                    </a:moveTo>
                    <a:cubicBezTo>
                      <a:pt x="86" y="35"/>
                      <a:pt x="86" y="36"/>
                      <a:pt x="86" y="37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7" y="37"/>
                      <a:pt x="87" y="36"/>
                      <a:pt x="87" y="35"/>
                    </a:cubicBezTo>
                    <a:lnTo>
                      <a:pt x="86" y="34"/>
                    </a:lnTo>
                    <a:close/>
                    <a:moveTo>
                      <a:pt x="1" y="5"/>
                    </a:moveTo>
                    <a:cubicBezTo>
                      <a:pt x="2" y="10"/>
                      <a:pt x="4" y="11"/>
                      <a:pt x="8" y="15"/>
                    </a:cubicBezTo>
                    <a:cubicBezTo>
                      <a:pt x="12" y="18"/>
                      <a:pt x="12" y="17"/>
                      <a:pt x="13" y="23"/>
                    </a:cubicBezTo>
                    <a:cubicBezTo>
                      <a:pt x="13" y="28"/>
                      <a:pt x="13" y="28"/>
                      <a:pt x="18" y="28"/>
                    </a:cubicBezTo>
                    <a:cubicBezTo>
                      <a:pt x="24" y="28"/>
                      <a:pt x="22" y="24"/>
                      <a:pt x="27" y="23"/>
                    </a:cubicBezTo>
                    <a:cubicBezTo>
                      <a:pt x="37" y="20"/>
                      <a:pt x="73" y="41"/>
                      <a:pt x="75" y="48"/>
                    </a:cubicBezTo>
                    <a:cubicBezTo>
                      <a:pt x="76" y="55"/>
                      <a:pt x="79" y="56"/>
                      <a:pt x="82" y="56"/>
                    </a:cubicBezTo>
                    <a:cubicBezTo>
                      <a:pt x="84" y="56"/>
                      <a:pt x="85" y="54"/>
                      <a:pt x="85" y="51"/>
                    </a:cubicBezTo>
                    <a:cubicBezTo>
                      <a:pt x="85" y="51"/>
                      <a:pt x="84" y="51"/>
                      <a:pt x="84" y="51"/>
                    </a:cubicBezTo>
                    <a:cubicBezTo>
                      <a:pt x="80" y="51"/>
                      <a:pt x="78" y="50"/>
                      <a:pt x="76" y="43"/>
                    </a:cubicBezTo>
                    <a:cubicBezTo>
                      <a:pt x="75" y="36"/>
                      <a:pt x="39" y="15"/>
                      <a:pt x="28" y="18"/>
                    </a:cubicBezTo>
                    <a:cubicBezTo>
                      <a:pt x="23" y="19"/>
                      <a:pt x="26" y="23"/>
                      <a:pt x="20" y="23"/>
                    </a:cubicBezTo>
                    <a:cubicBezTo>
                      <a:pt x="15" y="23"/>
                      <a:pt x="15" y="24"/>
                      <a:pt x="14" y="18"/>
                    </a:cubicBezTo>
                    <a:cubicBezTo>
                      <a:pt x="14" y="12"/>
                      <a:pt x="14" y="13"/>
                      <a:pt x="10" y="10"/>
                    </a:cubicBezTo>
                    <a:cubicBezTo>
                      <a:pt x="6" y="6"/>
                      <a:pt x="3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" name="Freeform 390"/>
              <p:cNvSpPr>
                <a:spLocks/>
              </p:cNvSpPr>
              <p:nvPr/>
            </p:nvSpPr>
            <p:spPr bwMode="auto">
              <a:xfrm>
                <a:off x="3277038" y="2598251"/>
                <a:ext cx="141288" cy="100013"/>
              </a:xfrm>
              <a:custGeom>
                <a:avLst/>
                <a:gdLst>
                  <a:gd name="T0" fmla="*/ 8 w 89"/>
                  <a:gd name="T1" fmla="*/ 2 h 62"/>
                  <a:gd name="T2" fmla="*/ 23 w 89"/>
                  <a:gd name="T3" fmla="*/ 5 h 62"/>
                  <a:gd name="T4" fmla="*/ 63 w 89"/>
                  <a:gd name="T5" fmla="*/ 26 h 62"/>
                  <a:gd name="T6" fmla="*/ 84 w 89"/>
                  <a:gd name="T7" fmla="*/ 37 h 62"/>
                  <a:gd name="T8" fmla="*/ 87 w 89"/>
                  <a:gd name="T9" fmla="*/ 41 h 62"/>
                  <a:gd name="T10" fmla="*/ 85 w 89"/>
                  <a:gd name="T11" fmla="*/ 43 h 62"/>
                  <a:gd name="T12" fmla="*/ 84 w 89"/>
                  <a:gd name="T13" fmla="*/ 48 h 62"/>
                  <a:gd name="T14" fmla="*/ 84 w 89"/>
                  <a:gd name="T15" fmla="*/ 58 h 62"/>
                  <a:gd name="T16" fmla="*/ 83 w 89"/>
                  <a:gd name="T17" fmla="*/ 60 h 62"/>
                  <a:gd name="T18" fmla="*/ 79 w 89"/>
                  <a:gd name="T19" fmla="*/ 59 h 62"/>
                  <a:gd name="T20" fmla="*/ 75 w 89"/>
                  <a:gd name="T21" fmla="*/ 49 h 62"/>
                  <a:gd name="T22" fmla="*/ 30 w 89"/>
                  <a:gd name="T23" fmla="*/ 27 h 62"/>
                  <a:gd name="T24" fmla="*/ 24 w 89"/>
                  <a:gd name="T25" fmla="*/ 29 h 62"/>
                  <a:gd name="T26" fmla="*/ 19 w 89"/>
                  <a:gd name="T27" fmla="*/ 32 h 62"/>
                  <a:gd name="T28" fmla="*/ 16 w 89"/>
                  <a:gd name="T29" fmla="*/ 32 h 62"/>
                  <a:gd name="T30" fmla="*/ 15 w 89"/>
                  <a:gd name="T31" fmla="*/ 31 h 62"/>
                  <a:gd name="T32" fmla="*/ 13 w 89"/>
                  <a:gd name="T33" fmla="*/ 22 h 62"/>
                  <a:gd name="T34" fmla="*/ 5 w 89"/>
                  <a:gd name="T35" fmla="*/ 15 h 62"/>
                  <a:gd name="T36" fmla="*/ 2 w 89"/>
                  <a:gd name="T37" fmla="*/ 8 h 62"/>
                  <a:gd name="T38" fmla="*/ 4 w 89"/>
                  <a:gd name="T39" fmla="*/ 6 h 62"/>
                  <a:gd name="T40" fmla="*/ 9 w 89"/>
                  <a:gd name="T41" fmla="*/ 1 h 62"/>
                  <a:gd name="T42" fmla="*/ 8 w 89"/>
                  <a:gd name="T43" fmla="*/ 2 h 62"/>
                  <a:gd name="T44" fmla="*/ 7 w 89"/>
                  <a:gd name="T45" fmla="*/ 0 h 62"/>
                  <a:gd name="T46" fmla="*/ 6 w 89"/>
                  <a:gd name="T47" fmla="*/ 2 h 62"/>
                  <a:gd name="T48" fmla="*/ 1 w 89"/>
                  <a:gd name="T49" fmla="*/ 5 h 62"/>
                  <a:gd name="T50" fmla="*/ 1 w 89"/>
                  <a:gd name="T51" fmla="*/ 11 h 62"/>
                  <a:gd name="T52" fmla="*/ 8 w 89"/>
                  <a:gd name="T53" fmla="*/ 20 h 62"/>
                  <a:gd name="T54" fmla="*/ 13 w 89"/>
                  <a:gd name="T55" fmla="*/ 28 h 62"/>
                  <a:gd name="T56" fmla="*/ 15 w 89"/>
                  <a:gd name="T57" fmla="*/ 34 h 62"/>
                  <a:gd name="T58" fmla="*/ 19 w 89"/>
                  <a:gd name="T59" fmla="*/ 34 h 62"/>
                  <a:gd name="T60" fmla="*/ 25 w 89"/>
                  <a:gd name="T61" fmla="*/ 31 h 62"/>
                  <a:gd name="T62" fmla="*/ 30 w 89"/>
                  <a:gd name="T63" fmla="*/ 29 h 62"/>
                  <a:gd name="T64" fmla="*/ 63 w 89"/>
                  <a:gd name="T65" fmla="*/ 43 h 62"/>
                  <a:gd name="T66" fmla="*/ 75 w 89"/>
                  <a:gd name="T67" fmla="*/ 53 h 62"/>
                  <a:gd name="T68" fmla="*/ 82 w 89"/>
                  <a:gd name="T69" fmla="*/ 62 h 62"/>
                  <a:gd name="T70" fmla="*/ 85 w 89"/>
                  <a:gd name="T71" fmla="*/ 61 h 62"/>
                  <a:gd name="T72" fmla="*/ 86 w 89"/>
                  <a:gd name="T73" fmla="*/ 47 h 62"/>
                  <a:gd name="T74" fmla="*/ 87 w 89"/>
                  <a:gd name="T75" fmla="*/ 44 h 62"/>
                  <a:gd name="T76" fmla="*/ 89 w 89"/>
                  <a:gd name="T77" fmla="*/ 41 h 62"/>
                  <a:gd name="T78" fmla="*/ 85 w 89"/>
                  <a:gd name="T79" fmla="*/ 35 h 62"/>
                  <a:gd name="T80" fmla="*/ 64 w 89"/>
                  <a:gd name="T81" fmla="*/ 25 h 62"/>
                  <a:gd name="T82" fmla="*/ 24 w 89"/>
                  <a:gd name="T83" fmla="*/ 3 h 62"/>
                  <a:gd name="T84" fmla="*/ 7 w 89"/>
                  <a:gd name="T85" fmla="*/ 0 h 62"/>
                  <a:gd name="T86" fmla="*/ 8 w 89"/>
                  <a:gd name="T8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10" y="2"/>
                      <a:pt x="13" y="2"/>
                    </a:cubicBezTo>
                    <a:cubicBezTo>
                      <a:pt x="16" y="3"/>
                      <a:pt x="20" y="4"/>
                      <a:pt x="23" y="5"/>
                    </a:cubicBezTo>
                    <a:cubicBezTo>
                      <a:pt x="26" y="6"/>
                      <a:pt x="35" y="10"/>
                      <a:pt x="43" y="15"/>
                    </a:cubicBezTo>
                    <a:cubicBezTo>
                      <a:pt x="51" y="19"/>
                      <a:pt x="59" y="24"/>
                      <a:pt x="63" y="26"/>
                    </a:cubicBezTo>
                    <a:cubicBezTo>
                      <a:pt x="70" y="31"/>
                      <a:pt x="75" y="34"/>
                      <a:pt x="79" y="35"/>
                    </a:cubicBezTo>
                    <a:cubicBezTo>
                      <a:pt x="81" y="36"/>
                      <a:pt x="83" y="36"/>
                      <a:pt x="84" y="37"/>
                    </a:cubicBezTo>
                    <a:cubicBezTo>
                      <a:pt x="85" y="38"/>
                      <a:pt x="86" y="39"/>
                      <a:pt x="87" y="40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2"/>
                      <a:pt x="86" y="42"/>
                    </a:cubicBezTo>
                    <a:cubicBezTo>
                      <a:pt x="86" y="42"/>
                      <a:pt x="86" y="42"/>
                      <a:pt x="85" y="43"/>
                    </a:cubicBezTo>
                    <a:cubicBezTo>
                      <a:pt x="85" y="44"/>
                      <a:pt x="84" y="45"/>
                      <a:pt x="84" y="46"/>
                    </a:cubicBezTo>
                    <a:cubicBezTo>
                      <a:pt x="84" y="47"/>
                      <a:pt x="84" y="47"/>
                      <a:pt x="84" y="48"/>
                    </a:cubicBezTo>
                    <a:cubicBezTo>
                      <a:pt x="85" y="49"/>
                      <a:pt x="85" y="52"/>
                      <a:pt x="85" y="54"/>
                    </a:cubicBezTo>
                    <a:cubicBezTo>
                      <a:pt x="85" y="56"/>
                      <a:pt x="85" y="57"/>
                      <a:pt x="84" y="58"/>
                    </a:cubicBezTo>
                    <a:cubicBezTo>
                      <a:pt x="84" y="59"/>
                      <a:pt x="84" y="59"/>
                      <a:pt x="84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1" y="60"/>
                      <a:pt x="80" y="60"/>
                      <a:pt x="79" y="59"/>
                    </a:cubicBezTo>
                    <a:cubicBezTo>
                      <a:pt x="78" y="58"/>
                      <a:pt x="77" y="56"/>
                      <a:pt x="77" y="53"/>
                    </a:cubicBezTo>
                    <a:cubicBezTo>
                      <a:pt x="76" y="52"/>
                      <a:pt x="76" y="51"/>
                      <a:pt x="75" y="49"/>
                    </a:cubicBezTo>
                    <a:cubicBezTo>
                      <a:pt x="71" y="45"/>
                      <a:pt x="62" y="40"/>
                      <a:pt x="54" y="35"/>
                    </a:cubicBezTo>
                    <a:cubicBezTo>
                      <a:pt x="45" y="30"/>
                      <a:pt x="36" y="27"/>
                      <a:pt x="30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4" y="25"/>
                      <a:pt x="14" y="24"/>
                      <a:pt x="13" y="22"/>
                    </a:cubicBezTo>
                    <a:cubicBezTo>
                      <a:pt x="13" y="21"/>
                      <a:pt x="12" y="20"/>
                      <a:pt x="10" y="19"/>
                    </a:cubicBezTo>
                    <a:cubicBezTo>
                      <a:pt x="8" y="17"/>
                      <a:pt x="6" y="16"/>
                      <a:pt x="5" y="15"/>
                    </a:cubicBezTo>
                    <a:cubicBezTo>
                      <a:pt x="4" y="13"/>
                      <a:pt x="3" y="12"/>
                      <a:pt x="3" y="10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1" y="13"/>
                      <a:pt x="2" y="15"/>
                      <a:pt x="4" y="16"/>
                    </a:cubicBezTo>
                    <a:cubicBezTo>
                      <a:pt x="5" y="17"/>
                      <a:pt x="6" y="19"/>
                      <a:pt x="8" y="20"/>
                    </a:cubicBezTo>
                    <a:cubicBezTo>
                      <a:pt x="10" y="22"/>
                      <a:pt x="11" y="23"/>
                      <a:pt x="12" y="23"/>
                    </a:cubicBezTo>
                    <a:cubicBezTo>
                      <a:pt x="12" y="24"/>
                      <a:pt x="12" y="25"/>
                      <a:pt x="13" y="28"/>
                    </a:cubicBezTo>
                    <a:cubicBezTo>
                      <a:pt x="13" y="30"/>
                      <a:pt x="13" y="32"/>
                      <a:pt x="14" y="33"/>
                    </a:cubicBezTo>
                    <a:cubicBezTo>
                      <a:pt x="14" y="34"/>
                      <a:pt x="15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21" y="34"/>
                      <a:pt x="22" y="34"/>
                      <a:pt x="23" y="33"/>
                    </a:cubicBezTo>
                    <a:cubicBezTo>
                      <a:pt x="24" y="33"/>
                      <a:pt x="25" y="31"/>
                      <a:pt x="25" y="31"/>
                    </a:cubicBezTo>
                    <a:cubicBezTo>
                      <a:pt x="26" y="30"/>
                      <a:pt x="26" y="29"/>
                      <a:pt x="28" y="29"/>
                    </a:cubicBezTo>
                    <a:cubicBezTo>
                      <a:pt x="28" y="29"/>
                      <a:pt x="29" y="29"/>
                      <a:pt x="30" y="29"/>
                    </a:cubicBezTo>
                    <a:cubicBezTo>
                      <a:pt x="33" y="29"/>
                      <a:pt x="37" y="30"/>
                      <a:pt x="42" y="32"/>
                    </a:cubicBezTo>
                    <a:cubicBezTo>
                      <a:pt x="49" y="34"/>
                      <a:pt x="57" y="39"/>
                      <a:pt x="63" y="43"/>
                    </a:cubicBezTo>
                    <a:cubicBezTo>
                      <a:pt x="66" y="45"/>
                      <a:pt x="69" y="47"/>
                      <a:pt x="71" y="49"/>
                    </a:cubicBezTo>
                    <a:cubicBezTo>
                      <a:pt x="73" y="51"/>
                      <a:pt x="75" y="53"/>
                      <a:pt x="75" y="53"/>
                    </a:cubicBezTo>
                    <a:cubicBezTo>
                      <a:pt x="76" y="56"/>
                      <a:pt x="76" y="59"/>
                      <a:pt x="78" y="60"/>
                    </a:cubicBezTo>
                    <a:cubicBezTo>
                      <a:pt x="79" y="61"/>
                      <a:pt x="81" y="62"/>
                      <a:pt x="82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2"/>
                      <a:pt x="85" y="62"/>
                      <a:pt x="85" y="61"/>
                    </a:cubicBezTo>
                    <a:cubicBezTo>
                      <a:pt x="87" y="59"/>
                      <a:pt x="87" y="57"/>
                      <a:pt x="87" y="54"/>
                    </a:cubicBezTo>
                    <a:cubicBezTo>
                      <a:pt x="87" y="51"/>
                      <a:pt x="87" y="49"/>
                      <a:pt x="86" y="47"/>
                    </a:cubicBezTo>
                    <a:cubicBezTo>
                      <a:pt x="86" y="47"/>
                      <a:pt x="86" y="46"/>
                      <a:pt x="86" y="46"/>
                    </a:cubicBezTo>
                    <a:cubicBezTo>
                      <a:pt x="86" y="45"/>
                      <a:pt x="87" y="45"/>
                      <a:pt x="87" y="44"/>
                    </a:cubicBezTo>
                    <a:cubicBezTo>
                      <a:pt x="87" y="44"/>
                      <a:pt x="88" y="43"/>
                      <a:pt x="88" y="43"/>
                    </a:cubicBezTo>
                    <a:cubicBezTo>
                      <a:pt x="88" y="42"/>
                      <a:pt x="89" y="42"/>
                      <a:pt x="89" y="41"/>
                    </a:cubicBezTo>
                    <a:cubicBezTo>
                      <a:pt x="89" y="41"/>
                      <a:pt x="89" y="40"/>
                      <a:pt x="89" y="40"/>
                    </a:cubicBezTo>
                    <a:cubicBezTo>
                      <a:pt x="88" y="38"/>
                      <a:pt x="87" y="36"/>
                      <a:pt x="85" y="35"/>
                    </a:cubicBezTo>
                    <a:cubicBezTo>
                      <a:pt x="83" y="34"/>
                      <a:pt x="81" y="34"/>
                      <a:pt x="80" y="33"/>
                    </a:cubicBezTo>
                    <a:cubicBezTo>
                      <a:pt x="76" y="32"/>
                      <a:pt x="71" y="29"/>
                      <a:pt x="64" y="25"/>
                    </a:cubicBezTo>
                    <a:cubicBezTo>
                      <a:pt x="60" y="22"/>
                      <a:pt x="52" y="18"/>
                      <a:pt x="44" y="13"/>
                    </a:cubicBezTo>
                    <a:cubicBezTo>
                      <a:pt x="35" y="8"/>
                      <a:pt x="27" y="4"/>
                      <a:pt x="24" y="3"/>
                    </a:cubicBezTo>
                    <a:cubicBezTo>
                      <a:pt x="17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" name="Freeform 391"/>
              <p:cNvSpPr>
                <a:spLocks/>
              </p:cNvSpPr>
              <p:nvPr/>
            </p:nvSpPr>
            <p:spPr bwMode="auto">
              <a:xfrm>
                <a:off x="3411976" y="2669689"/>
                <a:ext cx="68263" cy="55563"/>
              </a:xfrm>
              <a:custGeom>
                <a:avLst/>
                <a:gdLst>
                  <a:gd name="T0" fmla="*/ 0 w 42"/>
                  <a:gd name="T1" fmla="*/ 3 h 35"/>
                  <a:gd name="T2" fmla="*/ 11 w 42"/>
                  <a:gd name="T3" fmla="*/ 5 h 35"/>
                  <a:gd name="T4" fmla="*/ 31 w 42"/>
                  <a:gd name="T5" fmla="*/ 18 h 35"/>
                  <a:gd name="T6" fmla="*/ 39 w 42"/>
                  <a:gd name="T7" fmla="*/ 29 h 35"/>
                  <a:gd name="T8" fmla="*/ 31 w 42"/>
                  <a:gd name="T9" fmla="*/ 30 h 35"/>
                  <a:gd name="T10" fmla="*/ 15 w 42"/>
                  <a:gd name="T11" fmla="*/ 19 h 35"/>
                  <a:gd name="T12" fmla="*/ 5 w 42"/>
                  <a:gd name="T13" fmla="*/ 18 h 35"/>
                  <a:gd name="T14" fmla="*/ 1 w 42"/>
                  <a:gd name="T15" fmla="*/ 11 h 35"/>
                  <a:gd name="T16" fmla="*/ 0 w 42"/>
                  <a:gd name="T1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5">
                    <a:moveTo>
                      <a:pt x="0" y="3"/>
                    </a:moveTo>
                    <a:cubicBezTo>
                      <a:pt x="0" y="3"/>
                      <a:pt x="4" y="0"/>
                      <a:pt x="11" y="5"/>
                    </a:cubicBezTo>
                    <a:cubicBezTo>
                      <a:pt x="17" y="10"/>
                      <a:pt x="28" y="14"/>
                      <a:pt x="31" y="18"/>
                    </a:cubicBezTo>
                    <a:cubicBezTo>
                      <a:pt x="34" y="21"/>
                      <a:pt x="42" y="25"/>
                      <a:pt x="39" y="29"/>
                    </a:cubicBezTo>
                    <a:cubicBezTo>
                      <a:pt x="36" y="34"/>
                      <a:pt x="33" y="35"/>
                      <a:pt x="31" y="30"/>
                    </a:cubicBezTo>
                    <a:cubicBezTo>
                      <a:pt x="29" y="25"/>
                      <a:pt x="21" y="18"/>
                      <a:pt x="15" y="19"/>
                    </a:cubicBezTo>
                    <a:cubicBezTo>
                      <a:pt x="9" y="20"/>
                      <a:pt x="9" y="21"/>
                      <a:pt x="5" y="18"/>
                    </a:cubicBezTo>
                    <a:cubicBezTo>
                      <a:pt x="2" y="15"/>
                      <a:pt x="2" y="16"/>
                      <a:pt x="1" y="11"/>
                    </a:cubicBezTo>
                    <a:cubicBezTo>
                      <a:pt x="1" y="7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" name="Freeform 392"/>
              <p:cNvSpPr>
                <a:spLocks/>
              </p:cNvSpPr>
              <p:nvPr/>
            </p:nvSpPr>
            <p:spPr bwMode="auto">
              <a:xfrm>
                <a:off x="3410388" y="2671276"/>
                <a:ext cx="68263" cy="52388"/>
              </a:xfrm>
              <a:custGeom>
                <a:avLst/>
                <a:gdLst>
                  <a:gd name="T0" fmla="*/ 1 w 42"/>
                  <a:gd name="T1" fmla="*/ 2 h 33"/>
                  <a:gd name="T2" fmla="*/ 2 w 42"/>
                  <a:gd name="T3" fmla="*/ 3 h 33"/>
                  <a:gd name="T4" fmla="*/ 2 w 42"/>
                  <a:gd name="T5" fmla="*/ 3 h 33"/>
                  <a:gd name="T6" fmla="*/ 5 w 42"/>
                  <a:gd name="T7" fmla="*/ 2 h 33"/>
                  <a:gd name="T8" fmla="*/ 11 w 42"/>
                  <a:gd name="T9" fmla="*/ 5 h 33"/>
                  <a:gd name="T10" fmla="*/ 23 w 42"/>
                  <a:gd name="T11" fmla="*/ 12 h 33"/>
                  <a:gd name="T12" fmla="*/ 31 w 42"/>
                  <a:gd name="T13" fmla="*/ 17 h 33"/>
                  <a:gd name="T14" fmla="*/ 37 w 42"/>
                  <a:gd name="T15" fmla="*/ 22 h 33"/>
                  <a:gd name="T16" fmla="*/ 40 w 42"/>
                  <a:gd name="T17" fmla="*/ 26 h 33"/>
                  <a:gd name="T18" fmla="*/ 39 w 42"/>
                  <a:gd name="T19" fmla="*/ 28 h 33"/>
                  <a:gd name="T20" fmla="*/ 37 w 42"/>
                  <a:gd name="T21" fmla="*/ 30 h 33"/>
                  <a:gd name="T22" fmla="*/ 35 w 42"/>
                  <a:gd name="T23" fmla="*/ 31 h 33"/>
                  <a:gd name="T24" fmla="*/ 34 w 42"/>
                  <a:gd name="T25" fmla="*/ 31 h 33"/>
                  <a:gd name="T26" fmla="*/ 33 w 42"/>
                  <a:gd name="T27" fmla="*/ 29 h 33"/>
                  <a:gd name="T28" fmla="*/ 27 w 42"/>
                  <a:gd name="T29" fmla="*/ 21 h 33"/>
                  <a:gd name="T30" fmla="*/ 17 w 42"/>
                  <a:gd name="T31" fmla="*/ 17 h 33"/>
                  <a:gd name="T32" fmla="*/ 16 w 42"/>
                  <a:gd name="T33" fmla="*/ 17 h 33"/>
                  <a:gd name="T34" fmla="*/ 10 w 42"/>
                  <a:gd name="T35" fmla="*/ 18 h 33"/>
                  <a:gd name="T36" fmla="*/ 9 w 42"/>
                  <a:gd name="T37" fmla="*/ 17 h 33"/>
                  <a:gd name="T38" fmla="*/ 7 w 42"/>
                  <a:gd name="T39" fmla="*/ 16 h 33"/>
                  <a:gd name="T40" fmla="*/ 4 w 42"/>
                  <a:gd name="T41" fmla="*/ 13 h 33"/>
                  <a:gd name="T42" fmla="*/ 3 w 42"/>
                  <a:gd name="T43" fmla="*/ 12 h 33"/>
                  <a:gd name="T44" fmla="*/ 3 w 42"/>
                  <a:gd name="T45" fmla="*/ 10 h 33"/>
                  <a:gd name="T46" fmla="*/ 2 w 42"/>
                  <a:gd name="T47" fmla="*/ 2 h 33"/>
                  <a:gd name="T48" fmla="*/ 1 w 42"/>
                  <a:gd name="T49" fmla="*/ 2 h 33"/>
                  <a:gd name="T50" fmla="*/ 2 w 42"/>
                  <a:gd name="T51" fmla="*/ 3 h 33"/>
                  <a:gd name="T52" fmla="*/ 1 w 42"/>
                  <a:gd name="T53" fmla="*/ 2 h 33"/>
                  <a:gd name="T54" fmla="*/ 0 w 42"/>
                  <a:gd name="T55" fmla="*/ 3 h 33"/>
                  <a:gd name="T56" fmla="*/ 1 w 42"/>
                  <a:gd name="T57" fmla="*/ 10 h 33"/>
                  <a:gd name="T58" fmla="*/ 1 w 42"/>
                  <a:gd name="T59" fmla="*/ 13 h 33"/>
                  <a:gd name="T60" fmla="*/ 3 w 42"/>
                  <a:gd name="T61" fmla="*/ 15 h 33"/>
                  <a:gd name="T62" fmla="*/ 6 w 42"/>
                  <a:gd name="T63" fmla="*/ 18 h 33"/>
                  <a:gd name="T64" fmla="*/ 8 w 42"/>
                  <a:gd name="T65" fmla="*/ 19 h 33"/>
                  <a:gd name="T66" fmla="*/ 10 w 42"/>
                  <a:gd name="T67" fmla="*/ 20 h 33"/>
                  <a:gd name="T68" fmla="*/ 16 w 42"/>
                  <a:gd name="T69" fmla="*/ 19 h 33"/>
                  <a:gd name="T70" fmla="*/ 17 w 42"/>
                  <a:gd name="T71" fmla="*/ 19 h 33"/>
                  <a:gd name="T72" fmla="*/ 26 w 42"/>
                  <a:gd name="T73" fmla="*/ 22 h 33"/>
                  <a:gd name="T74" fmla="*/ 31 w 42"/>
                  <a:gd name="T75" fmla="*/ 29 h 33"/>
                  <a:gd name="T76" fmla="*/ 33 w 42"/>
                  <a:gd name="T77" fmla="*/ 32 h 33"/>
                  <a:gd name="T78" fmla="*/ 35 w 42"/>
                  <a:gd name="T79" fmla="*/ 33 h 33"/>
                  <a:gd name="T80" fmla="*/ 38 w 42"/>
                  <a:gd name="T81" fmla="*/ 32 h 33"/>
                  <a:gd name="T82" fmla="*/ 41 w 42"/>
                  <a:gd name="T83" fmla="*/ 29 h 33"/>
                  <a:gd name="T84" fmla="*/ 42 w 42"/>
                  <a:gd name="T85" fmla="*/ 26 h 33"/>
                  <a:gd name="T86" fmla="*/ 38 w 42"/>
                  <a:gd name="T87" fmla="*/ 21 h 33"/>
                  <a:gd name="T88" fmla="*/ 33 w 42"/>
                  <a:gd name="T89" fmla="*/ 16 h 33"/>
                  <a:gd name="T90" fmla="*/ 24 w 42"/>
                  <a:gd name="T91" fmla="*/ 10 h 33"/>
                  <a:gd name="T92" fmla="*/ 12 w 42"/>
                  <a:gd name="T93" fmla="*/ 3 h 33"/>
                  <a:gd name="T94" fmla="*/ 5 w 42"/>
                  <a:gd name="T95" fmla="*/ 0 h 33"/>
                  <a:gd name="T96" fmla="*/ 1 w 42"/>
                  <a:gd name="T97" fmla="*/ 2 h 33"/>
                  <a:gd name="T98" fmla="*/ 0 w 42"/>
                  <a:gd name="T99" fmla="*/ 2 h 33"/>
                  <a:gd name="T100" fmla="*/ 0 w 42"/>
                  <a:gd name="T101" fmla="*/ 3 h 33"/>
                  <a:gd name="T102" fmla="*/ 1 w 42"/>
                  <a:gd name="T10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3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6" y="2"/>
                      <a:pt x="8" y="3"/>
                      <a:pt x="11" y="5"/>
                    </a:cubicBezTo>
                    <a:cubicBezTo>
                      <a:pt x="14" y="8"/>
                      <a:pt x="19" y="10"/>
                      <a:pt x="23" y="12"/>
                    </a:cubicBezTo>
                    <a:cubicBezTo>
                      <a:pt x="27" y="14"/>
                      <a:pt x="30" y="16"/>
                      <a:pt x="31" y="17"/>
                    </a:cubicBezTo>
                    <a:cubicBezTo>
                      <a:pt x="33" y="19"/>
                      <a:pt x="35" y="21"/>
                      <a:pt x="37" y="22"/>
                    </a:cubicBezTo>
                    <a:cubicBezTo>
                      <a:pt x="38" y="24"/>
                      <a:pt x="40" y="25"/>
                      <a:pt x="40" y="26"/>
                    </a:cubicBezTo>
                    <a:cubicBezTo>
                      <a:pt x="40" y="27"/>
                      <a:pt x="39" y="27"/>
                      <a:pt x="39" y="28"/>
                    </a:cubicBezTo>
                    <a:cubicBezTo>
                      <a:pt x="38" y="29"/>
                      <a:pt x="38" y="30"/>
                      <a:pt x="37" y="30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4" y="31"/>
                    </a:cubicBezTo>
                    <a:cubicBezTo>
                      <a:pt x="34" y="30"/>
                      <a:pt x="34" y="30"/>
                      <a:pt x="33" y="29"/>
                    </a:cubicBezTo>
                    <a:cubicBezTo>
                      <a:pt x="32" y="26"/>
                      <a:pt x="30" y="23"/>
                      <a:pt x="27" y="21"/>
                    </a:cubicBezTo>
                    <a:cubicBezTo>
                      <a:pt x="24" y="19"/>
                      <a:pt x="20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7"/>
                      <a:pt x="11" y="18"/>
                      <a:pt x="10" y="18"/>
                    </a:cubicBezTo>
                    <a:cubicBezTo>
                      <a:pt x="10" y="18"/>
                      <a:pt x="9" y="18"/>
                      <a:pt x="9" y="17"/>
                    </a:cubicBezTo>
                    <a:cubicBezTo>
                      <a:pt x="9" y="17"/>
                      <a:pt x="8" y="17"/>
                      <a:pt x="7" y="16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5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6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6" y="18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3" y="20"/>
                      <a:pt x="26" y="22"/>
                    </a:cubicBezTo>
                    <a:cubicBezTo>
                      <a:pt x="28" y="25"/>
                      <a:pt x="31" y="27"/>
                      <a:pt x="31" y="29"/>
                    </a:cubicBezTo>
                    <a:cubicBezTo>
                      <a:pt x="32" y="31"/>
                      <a:pt x="32" y="31"/>
                      <a:pt x="33" y="32"/>
                    </a:cubicBezTo>
                    <a:cubicBezTo>
                      <a:pt x="34" y="33"/>
                      <a:pt x="34" y="33"/>
                      <a:pt x="35" y="33"/>
                    </a:cubicBezTo>
                    <a:cubicBezTo>
                      <a:pt x="36" y="33"/>
                      <a:pt x="37" y="33"/>
                      <a:pt x="38" y="32"/>
                    </a:cubicBezTo>
                    <a:cubicBezTo>
                      <a:pt x="39" y="31"/>
                      <a:pt x="40" y="30"/>
                      <a:pt x="41" y="29"/>
                    </a:cubicBezTo>
                    <a:cubicBezTo>
                      <a:pt x="41" y="28"/>
                      <a:pt x="42" y="27"/>
                      <a:pt x="42" y="26"/>
                    </a:cubicBezTo>
                    <a:cubicBezTo>
                      <a:pt x="41" y="24"/>
                      <a:pt x="40" y="22"/>
                      <a:pt x="38" y="21"/>
                    </a:cubicBezTo>
                    <a:cubicBezTo>
                      <a:pt x="36" y="19"/>
                      <a:pt x="34" y="17"/>
                      <a:pt x="33" y="16"/>
                    </a:cubicBezTo>
                    <a:cubicBezTo>
                      <a:pt x="31" y="14"/>
                      <a:pt x="28" y="12"/>
                      <a:pt x="24" y="10"/>
                    </a:cubicBezTo>
                    <a:cubicBezTo>
                      <a:pt x="20" y="8"/>
                      <a:pt x="15" y="6"/>
                      <a:pt x="12" y="3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" name="Freeform 393"/>
              <p:cNvSpPr>
                <a:spLocks/>
              </p:cNvSpPr>
              <p:nvPr/>
            </p:nvSpPr>
            <p:spPr bwMode="auto">
              <a:xfrm>
                <a:off x="3253226" y="2617301"/>
                <a:ext cx="153988" cy="150813"/>
              </a:xfrm>
              <a:custGeom>
                <a:avLst/>
                <a:gdLst>
                  <a:gd name="T0" fmla="*/ 13 w 96"/>
                  <a:gd name="T1" fmla="*/ 6 h 95"/>
                  <a:gd name="T2" fmla="*/ 18 w 96"/>
                  <a:gd name="T3" fmla="*/ 4 h 95"/>
                  <a:gd name="T4" fmla="*/ 27 w 96"/>
                  <a:gd name="T5" fmla="*/ 14 h 95"/>
                  <a:gd name="T6" fmla="*/ 33 w 96"/>
                  <a:gd name="T7" fmla="*/ 28 h 95"/>
                  <a:gd name="T8" fmla="*/ 73 w 96"/>
                  <a:gd name="T9" fmla="*/ 58 h 95"/>
                  <a:gd name="T10" fmla="*/ 93 w 96"/>
                  <a:gd name="T11" fmla="*/ 78 h 95"/>
                  <a:gd name="T12" fmla="*/ 83 w 96"/>
                  <a:gd name="T13" fmla="*/ 94 h 95"/>
                  <a:gd name="T14" fmla="*/ 73 w 96"/>
                  <a:gd name="T15" fmla="*/ 83 h 95"/>
                  <a:gd name="T16" fmla="*/ 48 w 96"/>
                  <a:gd name="T17" fmla="*/ 62 h 95"/>
                  <a:gd name="T18" fmla="*/ 26 w 96"/>
                  <a:gd name="T19" fmla="*/ 44 h 95"/>
                  <a:gd name="T20" fmla="*/ 10 w 96"/>
                  <a:gd name="T21" fmla="*/ 36 h 95"/>
                  <a:gd name="T22" fmla="*/ 2 w 96"/>
                  <a:gd name="T23" fmla="*/ 20 h 95"/>
                  <a:gd name="T24" fmla="*/ 9 w 96"/>
                  <a:gd name="T25" fmla="*/ 11 h 95"/>
                  <a:gd name="T26" fmla="*/ 13 w 96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95">
                    <a:moveTo>
                      <a:pt x="13" y="6"/>
                    </a:moveTo>
                    <a:cubicBezTo>
                      <a:pt x="13" y="6"/>
                      <a:pt x="15" y="0"/>
                      <a:pt x="18" y="4"/>
                    </a:cubicBezTo>
                    <a:cubicBezTo>
                      <a:pt x="21" y="7"/>
                      <a:pt x="27" y="11"/>
                      <a:pt x="27" y="14"/>
                    </a:cubicBezTo>
                    <a:cubicBezTo>
                      <a:pt x="28" y="18"/>
                      <a:pt x="30" y="22"/>
                      <a:pt x="33" y="28"/>
                    </a:cubicBezTo>
                    <a:cubicBezTo>
                      <a:pt x="37" y="33"/>
                      <a:pt x="63" y="51"/>
                      <a:pt x="73" y="58"/>
                    </a:cubicBezTo>
                    <a:cubicBezTo>
                      <a:pt x="84" y="65"/>
                      <a:pt x="96" y="70"/>
                      <a:pt x="93" y="78"/>
                    </a:cubicBezTo>
                    <a:cubicBezTo>
                      <a:pt x="90" y="86"/>
                      <a:pt x="88" y="95"/>
                      <a:pt x="83" y="94"/>
                    </a:cubicBezTo>
                    <a:cubicBezTo>
                      <a:pt x="78" y="94"/>
                      <a:pt x="80" y="88"/>
                      <a:pt x="73" y="83"/>
                    </a:cubicBezTo>
                    <a:cubicBezTo>
                      <a:pt x="66" y="77"/>
                      <a:pt x="58" y="71"/>
                      <a:pt x="48" y="62"/>
                    </a:cubicBezTo>
                    <a:cubicBezTo>
                      <a:pt x="39" y="53"/>
                      <a:pt x="35" y="46"/>
                      <a:pt x="26" y="44"/>
                    </a:cubicBezTo>
                    <a:cubicBezTo>
                      <a:pt x="16" y="42"/>
                      <a:pt x="14" y="40"/>
                      <a:pt x="10" y="36"/>
                    </a:cubicBezTo>
                    <a:cubicBezTo>
                      <a:pt x="7" y="32"/>
                      <a:pt x="0" y="23"/>
                      <a:pt x="2" y="20"/>
                    </a:cubicBezTo>
                    <a:cubicBezTo>
                      <a:pt x="4" y="17"/>
                      <a:pt x="7" y="11"/>
                      <a:pt x="9" y="11"/>
                    </a:cubicBezTo>
                    <a:cubicBezTo>
                      <a:pt x="11" y="10"/>
                      <a:pt x="13" y="6"/>
                      <a:pt x="1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" name="Freeform 394"/>
              <p:cNvSpPr>
                <a:spLocks noEditPoints="1"/>
              </p:cNvSpPr>
              <p:nvPr/>
            </p:nvSpPr>
            <p:spPr bwMode="auto">
              <a:xfrm>
                <a:off x="3256401" y="2623651"/>
                <a:ext cx="142875" cy="146050"/>
              </a:xfrm>
              <a:custGeom>
                <a:avLst/>
                <a:gdLst>
                  <a:gd name="T0" fmla="*/ 15 w 89"/>
                  <a:gd name="T1" fmla="*/ 0 h 92"/>
                  <a:gd name="T2" fmla="*/ 13 w 89"/>
                  <a:gd name="T3" fmla="*/ 3 h 92"/>
                  <a:gd name="T4" fmla="*/ 15 w 89"/>
                  <a:gd name="T5" fmla="*/ 0 h 92"/>
                  <a:gd name="T6" fmla="*/ 10 w 89"/>
                  <a:gd name="T7" fmla="*/ 33 h 92"/>
                  <a:gd name="T8" fmla="*/ 26 w 89"/>
                  <a:gd name="T9" fmla="*/ 41 h 92"/>
                  <a:gd name="T10" fmla="*/ 48 w 89"/>
                  <a:gd name="T11" fmla="*/ 59 h 92"/>
                  <a:gd name="T12" fmla="*/ 73 w 89"/>
                  <a:gd name="T13" fmla="*/ 80 h 92"/>
                  <a:gd name="T14" fmla="*/ 83 w 89"/>
                  <a:gd name="T15" fmla="*/ 91 h 92"/>
                  <a:gd name="T16" fmla="*/ 89 w 89"/>
                  <a:gd name="T17" fmla="*/ 85 h 92"/>
                  <a:gd name="T18" fmla="*/ 86 w 89"/>
                  <a:gd name="T19" fmla="*/ 86 h 92"/>
                  <a:gd name="T20" fmla="*/ 76 w 89"/>
                  <a:gd name="T21" fmla="*/ 75 h 92"/>
                  <a:gd name="T22" fmla="*/ 52 w 89"/>
                  <a:gd name="T23" fmla="*/ 54 h 92"/>
                  <a:gd name="T24" fmla="*/ 29 w 89"/>
                  <a:gd name="T25" fmla="*/ 36 h 92"/>
                  <a:gd name="T26" fmla="*/ 14 w 89"/>
                  <a:gd name="T27" fmla="*/ 28 h 92"/>
                  <a:gd name="T28" fmla="*/ 5 w 89"/>
                  <a:gd name="T29" fmla="*/ 12 h 92"/>
                  <a:gd name="T30" fmla="*/ 7 w 89"/>
                  <a:gd name="T31" fmla="*/ 9 h 92"/>
                  <a:gd name="T32" fmla="*/ 2 w 89"/>
                  <a:gd name="T33" fmla="*/ 17 h 92"/>
                  <a:gd name="T34" fmla="*/ 10 w 89"/>
                  <a:gd name="T35" fmla="*/ 3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92">
                    <a:moveTo>
                      <a:pt x="15" y="0"/>
                    </a:moveTo>
                    <a:cubicBezTo>
                      <a:pt x="14" y="0"/>
                      <a:pt x="13" y="2"/>
                      <a:pt x="13" y="3"/>
                    </a:cubicBezTo>
                    <a:cubicBezTo>
                      <a:pt x="14" y="2"/>
                      <a:pt x="15" y="1"/>
                      <a:pt x="15" y="0"/>
                    </a:cubicBezTo>
                    <a:close/>
                    <a:moveTo>
                      <a:pt x="10" y="33"/>
                    </a:moveTo>
                    <a:cubicBezTo>
                      <a:pt x="14" y="37"/>
                      <a:pt x="16" y="39"/>
                      <a:pt x="26" y="41"/>
                    </a:cubicBezTo>
                    <a:cubicBezTo>
                      <a:pt x="35" y="43"/>
                      <a:pt x="39" y="50"/>
                      <a:pt x="48" y="59"/>
                    </a:cubicBezTo>
                    <a:cubicBezTo>
                      <a:pt x="58" y="68"/>
                      <a:pt x="66" y="74"/>
                      <a:pt x="73" y="80"/>
                    </a:cubicBezTo>
                    <a:cubicBezTo>
                      <a:pt x="80" y="85"/>
                      <a:pt x="78" y="91"/>
                      <a:pt x="83" y="91"/>
                    </a:cubicBezTo>
                    <a:cubicBezTo>
                      <a:pt x="85" y="92"/>
                      <a:pt x="87" y="89"/>
                      <a:pt x="89" y="85"/>
                    </a:cubicBezTo>
                    <a:cubicBezTo>
                      <a:pt x="88" y="86"/>
                      <a:pt x="87" y="87"/>
                      <a:pt x="86" y="86"/>
                    </a:cubicBezTo>
                    <a:cubicBezTo>
                      <a:pt x="81" y="86"/>
                      <a:pt x="83" y="81"/>
                      <a:pt x="76" y="75"/>
                    </a:cubicBezTo>
                    <a:cubicBezTo>
                      <a:pt x="70" y="69"/>
                      <a:pt x="61" y="63"/>
                      <a:pt x="52" y="54"/>
                    </a:cubicBezTo>
                    <a:cubicBezTo>
                      <a:pt x="43" y="45"/>
                      <a:pt x="38" y="38"/>
                      <a:pt x="29" y="36"/>
                    </a:cubicBezTo>
                    <a:cubicBezTo>
                      <a:pt x="20" y="34"/>
                      <a:pt x="17" y="32"/>
                      <a:pt x="14" y="28"/>
                    </a:cubicBezTo>
                    <a:cubicBezTo>
                      <a:pt x="11" y="24"/>
                      <a:pt x="4" y="15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5" y="11"/>
                      <a:pt x="3" y="15"/>
                      <a:pt x="2" y="17"/>
                    </a:cubicBezTo>
                    <a:cubicBezTo>
                      <a:pt x="0" y="20"/>
                      <a:pt x="7" y="29"/>
                      <a:pt x="10" y="3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" name="Freeform 395"/>
              <p:cNvSpPr>
                <a:spLocks/>
              </p:cNvSpPr>
              <p:nvPr/>
            </p:nvSpPr>
            <p:spPr bwMode="auto">
              <a:xfrm>
                <a:off x="3254813" y="2618889"/>
                <a:ext cx="149225" cy="149225"/>
              </a:xfrm>
              <a:custGeom>
                <a:avLst/>
                <a:gdLst>
                  <a:gd name="T0" fmla="*/ 12 w 93"/>
                  <a:gd name="T1" fmla="*/ 5 h 94"/>
                  <a:gd name="T2" fmla="*/ 13 w 93"/>
                  <a:gd name="T3" fmla="*/ 3 h 94"/>
                  <a:gd name="T4" fmla="*/ 16 w 93"/>
                  <a:gd name="T5" fmla="*/ 3 h 94"/>
                  <a:gd name="T6" fmla="*/ 25 w 93"/>
                  <a:gd name="T7" fmla="*/ 14 h 94"/>
                  <a:gd name="T8" fmla="*/ 38 w 93"/>
                  <a:gd name="T9" fmla="*/ 34 h 94"/>
                  <a:gd name="T10" fmla="*/ 85 w 93"/>
                  <a:gd name="T11" fmla="*/ 66 h 94"/>
                  <a:gd name="T12" fmla="*/ 91 w 93"/>
                  <a:gd name="T13" fmla="*/ 74 h 94"/>
                  <a:gd name="T14" fmla="*/ 87 w 93"/>
                  <a:gd name="T15" fmla="*/ 88 h 94"/>
                  <a:gd name="T16" fmla="*/ 82 w 93"/>
                  <a:gd name="T17" fmla="*/ 92 h 94"/>
                  <a:gd name="T18" fmla="*/ 80 w 93"/>
                  <a:gd name="T19" fmla="*/ 92 h 94"/>
                  <a:gd name="T20" fmla="*/ 73 w 93"/>
                  <a:gd name="T21" fmla="*/ 81 h 94"/>
                  <a:gd name="T22" fmla="*/ 37 w 93"/>
                  <a:gd name="T23" fmla="*/ 49 h 94"/>
                  <a:gd name="T24" fmla="*/ 15 w 93"/>
                  <a:gd name="T25" fmla="*/ 39 h 94"/>
                  <a:gd name="T26" fmla="*/ 5 w 93"/>
                  <a:gd name="T27" fmla="*/ 27 h 94"/>
                  <a:gd name="T28" fmla="*/ 2 w 93"/>
                  <a:gd name="T29" fmla="*/ 20 h 94"/>
                  <a:gd name="T30" fmla="*/ 7 w 93"/>
                  <a:gd name="T31" fmla="*/ 11 h 94"/>
                  <a:gd name="T32" fmla="*/ 10 w 93"/>
                  <a:gd name="T33" fmla="*/ 9 h 94"/>
                  <a:gd name="T34" fmla="*/ 12 w 93"/>
                  <a:gd name="T35" fmla="*/ 5 h 94"/>
                  <a:gd name="T36" fmla="*/ 12 w 93"/>
                  <a:gd name="T37" fmla="*/ 5 h 94"/>
                  <a:gd name="T38" fmla="*/ 10 w 93"/>
                  <a:gd name="T39" fmla="*/ 5 h 94"/>
                  <a:gd name="T40" fmla="*/ 8 w 93"/>
                  <a:gd name="T41" fmla="*/ 9 h 94"/>
                  <a:gd name="T42" fmla="*/ 0 w 93"/>
                  <a:gd name="T43" fmla="*/ 19 h 94"/>
                  <a:gd name="T44" fmla="*/ 3 w 93"/>
                  <a:gd name="T45" fmla="*/ 28 h 94"/>
                  <a:gd name="T46" fmla="*/ 14 w 93"/>
                  <a:gd name="T47" fmla="*/ 40 h 94"/>
                  <a:gd name="T48" fmla="*/ 36 w 93"/>
                  <a:gd name="T49" fmla="*/ 50 h 94"/>
                  <a:gd name="T50" fmla="*/ 71 w 93"/>
                  <a:gd name="T51" fmla="*/ 83 h 94"/>
                  <a:gd name="T52" fmla="*/ 78 w 93"/>
                  <a:gd name="T53" fmla="*/ 93 h 94"/>
                  <a:gd name="T54" fmla="*/ 82 w 93"/>
                  <a:gd name="T55" fmla="*/ 94 h 94"/>
                  <a:gd name="T56" fmla="*/ 90 w 93"/>
                  <a:gd name="T57" fmla="*/ 86 h 94"/>
                  <a:gd name="T58" fmla="*/ 93 w 93"/>
                  <a:gd name="T59" fmla="*/ 74 h 94"/>
                  <a:gd name="T60" fmla="*/ 73 w 93"/>
                  <a:gd name="T61" fmla="*/ 56 h 94"/>
                  <a:gd name="T62" fmla="*/ 39 w 93"/>
                  <a:gd name="T63" fmla="*/ 32 h 94"/>
                  <a:gd name="T64" fmla="*/ 27 w 93"/>
                  <a:gd name="T65" fmla="*/ 13 h 94"/>
                  <a:gd name="T66" fmla="*/ 18 w 93"/>
                  <a:gd name="T67" fmla="*/ 2 h 94"/>
                  <a:gd name="T68" fmla="*/ 13 w 93"/>
                  <a:gd name="T69" fmla="*/ 1 h 94"/>
                  <a:gd name="T70" fmla="*/ 11 w 93"/>
                  <a:gd name="T71" fmla="*/ 4 h 94"/>
                  <a:gd name="T72" fmla="*/ 12 w 93"/>
                  <a:gd name="T73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94"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8" y="5"/>
                      <a:pt x="20" y="7"/>
                      <a:pt x="22" y="9"/>
                    </a:cubicBezTo>
                    <a:cubicBezTo>
                      <a:pt x="24" y="10"/>
                      <a:pt x="25" y="12"/>
                      <a:pt x="25" y="14"/>
                    </a:cubicBezTo>
                    <a:cubicBezTo>
                      <a:pt x="26" y="18"/>
                      <a:pt x="28" y="22"/>
                      <a:pt x="32" y="27"/>
                    </a:cubicBezTo>
                    <a:cubicBezTo>
                      <a:pt x="33" y="29"/>
                      <a:pt x="35" y="31"/>
                      <a:pt x="38" y="34"/>
                    </a:cubicBezTo>
                    <a:cubicBezTo>
                      <a:pt x="48" y="41"/>
                      <a:pt x="64" y="52"/>
                      <a:pt x="72" y="58"/>
                    </a:cubicBezTo>
                    <a:cubicBezTo>
                      <a:pt x="76" y="61"/>
                      <a:pt x="81" y="64"/>
                      <a:pt x="85" y="66"/>
                    </a:cubicBezTo>
                    <a:cubicBezTo>
                      <a:pt x="87" y="68"/>
                      <a:pt x="89" y="69"/>
                      <a:pt x="90" y="70"/>
                    </a:cubicBezTo>
                    <a:cubicBezTo>
                      <a:pt x="91" y="72"/>
                      <a:pt x="91" y="73"/>
                      <a:pt x="91" y="74"/>
                    </a:cubicBezTo>
                    <a:cubicBezTo>
                      <a:pt x="91" y="75"/>
                      <a:pt x="91" y="76"/>
                      <a:pt x="91" y="76"/>
                    </a:cubicBezTo>
                    <a:cubicBezTo>
                      <a:pt x="89" y="80"/>
                      <a:pt x="88" y="84"/>
                      <a:pt x="87" y="88"/>
                    </a:cubicBezTo>
                    <a:cubicBezTo>
                      <a:pt x="86" y="89"/>
                      <a:pt x="85" y="90"/>
                      <a:pt x="84" y="91"/>
                    </a:cubicBezTo>
                    <a:cubicBezTo>
                      <a:pt x="84" y="92"/>
                      <a:pt x="83" y="92"/>
                      <a:pt x="82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0" y="92"/>
                      <a:pt x="80" y="92"/>
                    </a:cubicBezTo>
                    <a:cubicBezTo>
                      <a:pt x="79" y="91"/>
                      <a:pt x="79" y="89"/>
                      <a:pt x="78" y="87"/>
                    </a:cubicBezTo>
                    <a:cubicBezTo>
                      <a:pt x="77" y="86"/>
                      <a:pt x="75" y="83"/>
                      <a:pt x="73" y="81"/>
                    </a:cubicBezTo>
                    <a:cubicBezTo>
                      <a:pt x="66" y="75"/>
                      <a:pt x="57" y="70"/>
                      <a:pt x="48" y="61"/>
                    </a:cubicBezTo>
                    <a:cubicBezTo>
                      <a:pt x="44" y="56"/>
                      <a:pt x="40" y="52"/>
                      <a:pt x="37" y="49"/>
                    </a:cubicBezTo>
                    <a:cubicBezTo>
                      <a:pt x="34" y="45"/>
                      <a:pt x="30" y="43"/>
                      <a:pt x="25" y="42"/>
                    </a:cubicBezTo>
                    <a:cubicBezTo>
                      <a:pt x="20" y="41"/>
                      <a:pt x="17" y="40"/>
                      <a:pt x="15" y="39"/>
                    </a:cubicBezTo>
                    <a:cubicBezTo>
                      <a:pt x="13" y="38"/>
                      <a:pt x="12" y="36"/>
                      <a:pt x="10" y="34"/>
                    </a:cubicBezTo>
                    <a:cubicBezTo>
                      <a:pt x="9" y="32"/>
                      <a:pt x="7" y="30"/>
                      <a:pt x="5" y="27"/>
                    </a:cubicBezTo>
                    <a:cubicBezTo>
                      <a:pt x="3" y="24"/>
                      <a:pt x="2" y="22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8"/>
                      <a:pt x="4" y="16"/>
                      <a:pt x="5" y="14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2" y="8"/>
                      <a:pt x="12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2"/>
                      <a:pt x="1" y="16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3"/>
                      <a:pt x="1" y="25"/>
                      <a:pt x="3" y="28"/>
                    </a:cubicBezTo>
                    <a:cubicBezTo>
                      <a:pt x="5" y="31"/>
                      <a:pt x="7" y="33"/>
                      <a:pt x="9" y="35"/>
                    </a:cubicBezTo>
                    <a:cubicBezTo>
                      <a:pt x="10" y="37"/>
                      <a:pt x="12" y="39"/>
                      <a:pt x="14" y="40"/>
                    </a:cubicBezTo>
                    <a:cubicBezTo>
                      <a:pt x="17" y="42"/>
                      <a:pt x="20" y="43"/>
                      <a:pt x="25" y="44"/>
                    </a:cubicBezTo>
                    <a:cubicBezTo>
                      <a:pt x="29" y="45"/>
                      <a:pt x="32" y="47"/>
                      <a:pt x="36" y="50"/>
                    </a:cubicBezTo>
                    <a:cubicBezTo>
                      <a:pt x="39" y="53"/>
                      <a:pt x="42" y="57"/>
                      <a:pt x="47" y="62"/>
                    </a:cubicBezTo>
                    <a:cubicBezTo>
                      <a:pt x="56" y="71"/>
                      <a:pt x="65" y="77"/>
                      <a:pt x="71" y="83"/>
                    </a:cubicBezTo>
                    <a:cubicBezTo>
                      <a:pt x="74" y="85"/>
                      <a:pt x="76" y="88"/>
                      <a:pt x="77" y="90"/>
                    </a:cubicBezTo>
                    <a:cubicBezTo>
                      <a:pt x="77" y="91"/>
                      <a:pt x="78" y="92"/>
                      <a:pt x="78" y="93"/>
                    </a:cubicBezTo>
                    <a:cubicBezTo>
                      <a:pt x="79" y="94"/>
                      <a:pt x="80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4" y="94"/>
                      <a:pt x="85" y="94"/>
                      <a:pt x="86" y="93"/>
                    </a:cubicBezTo>
                    <a:cubicBezTo>
                      <a:pt x="87" y="91"/>
                      <a:pt x="88" y="89"/>
                      <a:pt x="90" y="86"/>
                    </a:cubicBezTo>
                    <a:cubicBezTo>
                      <a:pt x="91" y="83"/>
                      <a:pt x="92" y="80"/>
                      <a:pt x="93" y="77"/>
                    </a:cubicBezTo>
                    <a:cubicBezTo>
                      <a:pt x="93" y="76"/>
                      <a:pt x="93" y="75"/>
                      <a:pt x="93" y="74"/>
                    </a:cubicBezTo>
                    <a:cubicBezTo>
                      <a:pt x="93" y="72"/>
                      <a:pt x="93" y="71"/>
                      <a:pt x="91" y="69"/>
                    </a:cubicBezTo>
                    <a:cubicBezTo>
                      <a:pt x="88" y="65"/>
                      <a:pt x="80" y="61"/>
                      <a:pt x="73" y="56"/>
                    </a:cubicBezTo>
                    <a:cubicBezTo>
                      <a:pt x="68" y="53"/>
                      <a:pt x="59" y="46"/>
                      <a:pt x="50" y="40"/>
                    </a:cubicBezTo>
                    <a:cubicBezTo>
                      <a:pt x="46" y="37"/>
                      <a:pt x="43" y="35"/>
                      <a:pt x="39" y="32"/>
                    </a:cubicBezTo>
                    <a:cubicBezTo>
                      <a:pt x="36" y="30"/>
                      <a:pt x="34" y="27"/>
                      <a:pt x="33" y="26"/>
                    </a:cubicBezTo>
                    <a:cubicBezTo>
                      <a:pt x="29" y="21"/>
                      <a:pt x="28" y="17"/>
                      <a:pt x="27" y="13"/>
                    </a:cubicBezTo>
                    <a:cubicBezTo>
                      <a:pt x="27" y="11"/>
                      <a:pt x="25" y="9"/>
                      <a:pt x="23" y="7"/>
                    </a:cubicBezTo>
                    <a:cubicBezTo>
                      <a:pt x="21" y="5"/>
                      <a:pt x="19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" name="Freeform 396"/>
              <p:cNvSpPr>
                <a:spLocks/>
              </p:cNvSpPr>
              <p:nvPr/>
            </p:nvSpPr>
            <p:spPr bwMode="auto">
              <a:xfrm>
                <a:off x="3216713" y="2647464"/>
                <a:ext cx="144463" cy="157163"/>
              </a:xfrm>
              <a:custGeom>
                <a:avLst/>
                <a:gdLst>
                  <a:gd name="T0" fmla="*/ 10 w 90"/>
                  <a:gd name="T1" fmla="*/ 9 h 98"/>
                  <a:gd name="T2" fmla="*/ 18 w 90"/>
                  <a:gd name="T3" fmla="*/ 7 h 98"/>
                  <a:gd name="T4" fmla="*/ 25 w 90"/>
                  <a:gd name="T5" fmla="*/ 3 h 98"/>
                  <a:gd name="T6" fmla="*/ 38 w 90"/>
                  <a:gd name="T7" fmla="*/ 15 h 98"/>
                  <a:gd name="T8" fmla="*/ 49 w 90"/>
                  <a:gd name="T9" fmla="*/ 33 h 98"/>
                  <a:gd name="T10" fmla="*/ 75 w 90"/>
                  <a:gd name="T11" fmla="*/ 62 h 98"/>
                  <a:gd name="T12" fmla="*/ 89 w 90"/>
                  <a:gd name="T13" fmla="*/ 75 h 98"/>
                  <a:gd name="T14" fmla="*/ 86 w 90"/>
                  <a:gd name="T15" fmla="*/ 90 h 98"/>
                  <a:gd name="T16" fmla="*/ 74 w 90"/>
                  <a:gd name="T17" fmla="*/ 94 h 98"/>
                  <a:gd name="T18" fmla="*/ 68 w 90"/>
                  <a:gd name="T19" fmla="*/ 83 h 98"/>
                  <a:gd name="T20" fmla="*/ 48 w 90"/>
                  <a:gd name="T21" fmla="*/ 59 h 98"/>
                  <a:gd name="T22" fmla="*/ 24 w 90"/>
                  <a:gd name="T23" fmla="*/ 34 h 98"/>
                  <a:gd name="T24" fmla="*/ 10 w 90"/>
                  <a:gd name="T25" fmla="*/ 26 h 98"/>
                  <a:gd name="T26" fmla="*/ 2 w 90"/>
                  <a:gd name="T27" fmla="*/ 15 h 98"/>
                  <a:gd name="T28" fmla="*/ 10 w 90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98">
                    <a:moveTo>
                      <a:pt x="10" y="9"/>
                    </a:moveTo>
                    <a:cubicBezTo>
                      <a:pt x="10" y="9"/>
                      <a:pt x="16" y="8"/>
                      <a:pt x="18" y="7"/>
                    </a:cubicBezTo>
                    <a:cubicBezTo>
                      <a:pt x="20" y="6"/>
                      <a:pt x="21" y="0"/>
                      <a:pt x="25" y="3"/>
                    </a:cubicBezTo>
                    <a:cubicBezTo>
                      <a:pt x="30" y="6"/>
                      <a:pt x="36" y="13"/>
                      <a:pt x="38" y="15"/>
                    </a:cubicBezTo>
                    <a:cubicBezTo>
                      <a:pt x="40" y="17"/>
                      <a:pt x="44" y="26"/>
                      <a:pt x="49" y="33"/>
                    </a:cubicBezTo>
                    <a:cubicBezTo>
                      <a:pt x="54" y="40"/>
                      <a:pt x="68" y="57"/>
                      <a:pt x="75" y="62"/>
                    </a:cubicBezTo>
                    <a:cubicBezTo>
                      <a:pt x="81" y="68"/>
                      <a:pt x="88" y="71"/>
                      <a:pt x="89" y="75"/>
                    </a:cubicBezTo>
                    <a:cubicBezTo>
                      <a:pt x="90" y="80"/>
                      <a:pt x="90" y="86"/>
                      <a:pt x="86" y="90"/>
                    </a:cubicBezTo>
                    <a:cubicBezTo>
                      <a:pt x="82" y="94"/>
                      <a:pt x="78" y="98"/>
                      <a:pt x="74" y="94"/>
                    </a:cubicBezTo>
                    <a:cubicBezTo>
                      <a:pt x="69" y="91"/>
                      <a:pt x="69" y="88"/>
                      <a:pt x="68" y="83"/>
                    </a:cubicBezTo>
                    <a:cubicBezTo>
                      <a:pt x="67" y="77"/>
                      <a:pt x="58" y="68"/>
                      <a:pt x="48" y="59"/>
                    </a:cubicBezTo>
                    <a:cubicBezTo>
                      <a:pt x="39" y="50"/>
                      <a:pt x="31" y="34"/>
                      <a:pt x="24" y="34"/>
                    </a:cubicBezTo>
                    <a:cubicBezTo>
                      <a:pt x="17" y="34"/>
                      <a:pt x="15" y="31"/>
                      <a:pt x="10" y="26"/>
                    </a:cubicBezTo>
                    <a:cubicBezTo>
                      <a:pt x="5" y="22"/>
                      <a:pt x="0" y="20"/>
                      <a:pt x="2" y="15"/>
                    </a:cubicBezTo>
                    <a:cubicBezTo>
                      <a:pt x="4" y="11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" name="Freeform 397"/>
              <p:cNvSpPr>
                <a:spLocks noEditPoints="1"/>
              </p:cNvSpPr>
              <p:nvPr/>
            </p:nvSpPr>
            <p:spPr bwMode="auto">
              <a:xfrm>
                <a:off x="3216713" y="2650639"/>
                <a:ext cx="141288" cy="152400"/>
              </a:xfrm>
              <a:custGeom>
                <a:avLst/>
                <a:gdLst>
                  <a:gd name="T0" fmla="*/ 22 w 88"/>
                  <a:gd name="T1" fmla="*/ 0 h 95"/>
                  <a:gd name="T2" fmla="*/ 21 w 88"/>
                  <a:gd name="T3" fmla="*/ 1 h 95"/>
                  <a:gd name="T4" fmla="*/ 21 w 88"/>
                  <a:gd name="T5" fmla="*/ 1 h 95"/>
                  <a:gd name="T6" fmla="*/ 22 w 88"/>
                  <a:gd name="T7" fmla="*/ 0 h 95"/>
                  <a:gd name="T8" fmla="*/ 11 w 88"/>
                  <a:gd name="T9" fmla="*/ 24 h 95"/>
                  <a:gd name="T10" fmla="*/ 24 w 88"/>
                  <a:gd name="T11" fmla="*/ 31 h 95"/>
                  <a:gd name="T12" fmla="*/ 49 w 88"/>
                  <a:gd name="T13" fmla="*/ 56 h 95"/>
                  <a:gd name="T14" fmla="*/ 68 w 88"/>
                  <a:gd name="T15" fmla="*/ 80 h 95"/>
                  <a:gd name="T16" fmla="*/ 74 w 88"/>
                  <a:gd name="T17" fmla="*/ 92 h 95"/>
                  <a:gd name="T18" fmla="*/ 86 w 88"/>
                  <a:gd name="T19" fmla="*/ 87 h 95"/>
                  <a:gd name="T20" fmla="*/ 88 w 88"/>
                  <a:gd name="T21" fmla="*/ 85 h 95"/>
                  <a:gd name="T22" fmla="*/ 77 w 88"/>
                  <a:gd name="T23" fmla="*/ 88 h 95"/>
                  <a:gd name="T24" fmla="*/ 71 w 88"/>
                  <a:gd name="T25" fmla="*/ 77 h 95"/>
                  <a:gd name="T26" fmla="*/ 52 w 88"/>
                  <a:gd name="T27" fmla="*/ 53 h 95"/>
                  <a:gd name="T28" fmla="*/ 27 w 88"/>
                  <a:gd name="T29" fmla="*/ 28 h 95"/>
                  <a:gd name="T30" fmla="*/ 13 w 88"/>
                  <a:gd name="T31" fmla="*/ 20 h 95"/>
                  <a:gd name="T32" fmla="*/ 5 w 88"/>
                  <a:gd name="T33" fmla="*/ 9 h 95"/>
                  <a:gd name="T34" fmla="*/ 5 w 88"/>
                  <a:gd name="T35" fmla="*/ 9 h 95"/>
                  <a:gd name="T36" fmla="*/ 2 w 88"/>
                  <a:gd name="T37" fmla="*/ 13 h 95"/>
                  <a:gd name="T38" fmla="*/ 11 w 88"/>
                  <a:gd name="T39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5">
                    <a:moveTo>
                      <a:pt x="22" y="0"/>
                    </a:moveTo>
                    <a:cubicBezTo>
                      <a:pt x="22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0"/>
                      <a:pt x="22" y="0"/>
                    </a:cubicBezTo>
                    <a:close/>
                    <a:moveTo>
                      <a:pt x="11" y="24"/>
                    </a:moveTo>
                    <a:cubicBezTo>
                      <a:pt x="16" y="28"/>
                      <a:pt x="17" y="31"/>
                      <a:pt x="24" y="31"/>
                    </a:cubicBezTo>
                    <a:cubicBezTo>
                      <a:pt x="31" y="31"/>
                      <a:pt x="40" y="47"/>
                      <a:pt x="49" y="56"/>
                    </a:cubicBezTo>
                    <a:cubicBezTo>
                      <a:pt x="58" y="66"/>
                      <a:pt x="68" y="75"/>
                      <a:pt x="68" y="80"/>
                    </a:cubicBezTo>
                    <a:cubicBezTo>
                      <a:pt x="69" y="86"/>
                      <a:pt x="70" y="88"/>
                      <a:pt x="74" y="92"/>
                    </a:cubicBezTo>
                    <a:cubicBezTo>
                      <a:pt x="79" y="95"/>
                      <a:pt x="82" y="92"/>
                      <a:pt x="86" y="87"/>
                    </a:cubicBezTo>
                    <a:cubicBezTo>
                      <a:pt x="87" y="87"/>
                      <a:pt x="87" y="86"/>
                      <a:pt x="88" y="85"/>
                    </a:cubicBezTo>
                    <a:cubicBezTo>
                      <a:pt x="84" y="89"/>
                      <a:pt x="81" y="92"/>
                      <a:pt x="77" y="88"/>
                    </a:cubicBezTo>
                    <a:cubicBezTo>
                      <a:pt x="73" y="85"/>
                      <a:pt x="72" y="82"/>
                      <a:pt x="71" y="77"/>
                    </a:cubicBezTo>
                    <a:cubicBezTo>
                      <a:pt x="70" y="71"/>
                      <a:pt x="61" y="62"/>
                      <a:pt x="52" y="53"/>
                    </a:cubicBezTo>
                    <a:cubicBezTo>
                      <a:pt x="42" y="44"/>
                      <a:pt x="34" y="28"/>
                      <a:pt x="27" y="28"/>
                    </a:cubicBezTo>
                    <a:cubicBezTo>
                      <a:pt x="20" y="28"/>
                      <a:pt x="18" y="25"/>
                      <a:pt x="13" y="20"/>
                    </a:cubicBezTo>
                    <a:cubicBezTo>
                      <a:pt x="9" y="16"/>
                      <a:pt x="3" y="14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0" y="17"/>
                      <a:pt x="6" y="19"/>
                      <a:pt x="1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" name="Freeform 398"/>
              <p:cNvSpPr>
                <a:spLocks/>
              </p:cNvSpPr>
              <p:nvPr/>
            </p:nvSpPr>
            <p:spPr bwMode="auto">
              <a:xfrm>
                <a:off x="3218301" y="2649051"/>
                <a:ext cx="144463" cy="153988"/>
              </a:xfrm>
              <a:custGeom>
                <a:avLst/>
                <a:gdLst>
                  <a:gd name="T0" fmla="*/ 9 w 90"/>
                  <a:gd name="T1" fmla="*/ 9 h 96"/>
                  <a:gd name="T2" fmla="*/ 18 w 90"/>
                  <a:gd name="T3" fmla="*/ 7 h 96"/>
                  <a:gd name="T4" fmla="*/ 21 w 90"/>
                  <a:gd name="T5" fmla="*/ 2 h 96"/>
                  <a:gd name="T6" fmla="*/ 24 w 90"/>
                  <a:gd name="T7" fmla="*/ 3 h 96"/>
                  <a:gd name="T8" fmla="*/ 38 w 90"/>
                  <a:gd name="T9" fmla="*/ 17 h 96"/>
                  <a:gd name="T10" fmla="*/ 73 w 90"/>
                  <a:gd name="T11" fmla="*/ 62 h 96"/>
                  <a:gd name="T12" fmla="*/ 87 w 90"/>
                  <a:gd name="T13" fmla="*/ 75 h 96"/>
                  <a:gd name="T14" fmla="*/ 84 w 90"/>
                  <a:gd name="T15" fmla="*/ 88 h 96"/>
                  <a:gd name="T16" fmla="*/ 77 w 90"/>
                  <a:gd name="T17" fmla="*/ 94 h 96"/>
                  <a:gd name="T18" fmla="*/ 69 w 90"/>
                  <a:gd name="T19" fmla="*/ 88 h 96"/>
                  <a:gd name="T20" fmla="*/ 61 w 90"/>
                  <a:gd name="T21" fmla="*/ 71 h 96"/>
                  <a:gd name="T22" fmla="*/ 35 w 90"/>
                  <a:gd name="T23" fmla="*/ 41 h 96"/>
                  <a:gd name="T24" fmla="*/ 23 w 90"/>
                  <a:gd name="T25" fmla="*/ 32 h 96"/>
                  <a:gd name="T26" fmla="*/ 10 w 90"/>
                  <a:gd name="T27" fmla="*/ 24 h 96"/>
                  <a:gd name="T28" fmla="*/ 2 w 90"/>
                  <a:gd name="T29" fmla="*/ 18 h 96"/>
                  <a:gd name="T30" fmla="*/ 2 w 90"/>
                  <a:gd name="T31" fmla="*/ 15 h 96"/>
                  <a:gd name="T32" fmla="*/ 8 w 90"/>
                  <a:gd name="T33" fmla="*/ 9 h 96"/>
                  <a:gd name="T34" fmla="*/ 9 w 90"/>
                  <a:gd name="T35" fmla="*/ 9 h 96"/>
                  <a:gd name="T36" fmla="*/ 9 w 90"/>
                  <a:gd name="T37" fmla="*/ 9 h 96"/>
                  <a:gd name="T38" fmla="*/ 9 w 90"/>
                  <a:gd name="T39" fmla="*/ 7 h 96"/>
                  <a:gd name="T40" fmla="*/ 0 w 90"/>
                  <a:gd name="T41" fmla="*/ 14 h 96"/>
                  <a:gd name="T42" fmla="*/ 1 w 90"/>
                  <a:gd name="T43" fmla="*/ 19 h 96"/>
                  <a:gd name="T44" fmla="*/ 15 w 90"/>
                  <a:gd name="T45" fmla="*/ 31 h 96"/>
                  <a:gd name="T46" fmla="*/ 28 w 90"/>
                  <a:gd name="T47" fmla="*/ 36 h 96"/>
                  <a:gd name="T48" fmla="*/ 60 w 90"/>
                  <a:gd name="T49" fmla="*/ 72 h 96"/>
                  <a:gd name="T50" fmla="*/ 68 w 90"/>
                  <a:gd name="T51" fmla="*/ 89 h 96"/>
                  <a:gd name="T52" fmla="*/ 77 w 90"/>
                  <a:gd name="T53" fmla="*/ 96 h 96"/>
                  <a:gd name="T54" fmla="*/ 86 w 90"/>
                  <a:gd name="T55" fmla="*/ 90 h 96"/>
                  <a:gd name="T56" fmla="*/ 89 w 90"/>
                  <a:gd name="T57" fmla="*/ 74 h 96"/>
                  <a:gd name="T58" fmla="*/ 74 w 90"/>
                  <a:gd name="T59" fmla="*/ 61 h 96"/>
                  <a:gd name="T60" fmla="*/ 42 w 90"/>
                  <a:gd name="T61" fmla="*/ 21 h 96"/>
                  <a:gd name="T62" fmla="*/ 38 w 90"/>
                  <a:gd name="T63" fmla="*/ 13 h 96"/>
                  <a:gd name="T64" fmla="*/ 22 w 90"/>
                  <a:gd name="T65" fmla="*/ 0 h 96"/>
                  <a:gd name="T66" fmla="*/ 18 w 90"/>
                  <a:gd name="T67" fmla="*/ 3 h 96"/>
                  <a:gd name="T68" fmla="*/ 12 w 90"/>
                  <a:gd name="T69" fmla="*/ 6 h 96"/>
                  <a:gd name="T70" fmla="*/ 9 w 90"/>
                  <a:gd name="T71" fmla="*/ 7 h 96"/>
                  <a:gd name="T72" fmla="*/ 9 w 90"/>
                  <a:gd name="T73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96">
                    <a:moveTo>
                      <a:pt x="9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19" y="5"/>
                      <a:pt x="20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4" y="3"/>
                    </a:cubicBezTo>
                    <a:cubicBezTo>
                      <a:pt x="28" y="6"/>
                      <a:pt x="35" y="13"/>
                      <a:pt x="37" y="15"/>
                    </a:cubicBezTo>
                    <a:cubicBezTo>
                      <a:pt x="37" y="15"/>
                      <a:pt x="38" y="16"/>
                      <a:pt x="38" y="17"/>
                    </a:cubicBezTo>
                    <a:cubicBezTo>
                      <a:pt x="40" y="21"/>
                      <a:pt x="43" y="27"/>
                      <a:pt x="47" y="33"/>
                    </a:cubicBezTo>
                    <a:cubicBezTo>
                      <a:pt x="52" y="40"/>
                      <a:pt x="66" y="57"/>
                      <a:pt x="73" y="62"/>
                    </a:cubicBezTo>
                    <a:cubicBezTo>
                      <a:pt x="76" y="65"/>
                      <a:pt x="80" y="67"/>
                      <a:pt x="82" y="69"/>
                    </a:cubicBezTo>
                    <a:cubicBezTo>
                      <a:pt x="85" y="71"/>
                      <a:pt x="87" y="73"/>
                      <a:pt x="87" y="75"/>
                    </a:cubicBezTo>
                    <a:cubicBezTo>
                      <a:pt x="88" y="76"/>
                      <a:pt x="88" y="77"/>
                      <a:pt x="88" y="79"/>
                    </a:cubicBezTo>
                    <a:cubicBezTo>
                      <a:pt x="88" y="82"/>
                      <a:pt x="87" y="86"/>
                      <a:pt x="84" y="88"/>
                    </a:cubicBezTo>
                    <a:cubicBezTo>
                      <a:pt x="83" y="90"/>
                      <a:pt x="81" y="91"/>
                      <a:pt x="80" y="92"/>
                    </a:cubicBezTo>
                    <a:cubicBezTo>
                      <a:pt x="79" y="93"/>
                      <a:pt x="78" y="94"/>
                      <a:pt x="77" y="94"/>
                    </a:cubicBezTo>
                    <a:cubicBezTo>
                      <a:pt x="76" y="94"/>
                      <a:pt x="75" y="93"/>
                      <a:pt x="74" y="92"/>
                    </a:cubicBezTo>
                    <a:cubicBezTo>
                      <a:pt x="71" y="91"/>
                      <a:pt x="70" y="89"/>
                      <a:pt x="69" y="88"/>
                    </a:cubicBezTo>
                    <a:cubicBezTo>
                      <a:pt x="69" y="86"/>
                      <a:pt x="68" y="84"/>
                      <a:pt x="68" y="82"/>
                    </a:cubicBezTo>
                    <a:cubicBezTo>
                      <a:pt x="68" y="78"/>
                      <a:pt x="65" y="75"/>
                      <a:pt x="61" y="71"/>
                    </a:cubicBezTo>
                    <a:cubicBezTo>
                      <a:pt x="57" y="67"/>
                      <a:pt x="53" y="62"/>
                      <a:pt x="48" y="57"/>
                    </a:cubicBezTo>
                    <a:cubicBezTo>
                      <a:pt x="44" y="53"/>
                      <a:pt x="39" y="46"/>
                      <a:pt x="35" y="41"/>
                    </a:cubicBezTo>
                    <a:cubicBezTo>
                      <a:pt x="33" y="38"/>
                      <a:pt x="31" y="36"/>
                      <a:pt x="29" y="34"/>
                    </a:cubicBezTo>
                    <a:cubicBezTo>
                      <a:pt x="27" y="33"/>
                      <a:pt x="25" y="32"/>
                      <a:pt x="23" y="32"/>
                    </a:cubicBezTo>
                    <a:cubicBezTo>
                      <a:pt x="19" y="31"/>
                      <a:pt x="17" y="31"/>
                      <a:pt x="16" y="30"/>
                    </a:cubicBezTo>
                    <a:cubicBezTo>
                      <a:pt x="14" y="29"/>
                      <a:pt x="13" y="27"/>
                      <a:pt x="10" y="24"/>
                    </a:cubicBezTo>
                    <a:cubicBezTo>
                      <a:pt x="8" y="22"/>
                      <a:pt x="6" y="21"/>
                      <a:pt x="4" y="20"/>
                    </a:cubicBezTo>
                    <a:cubicBezTo>
                      <a:pt x="3" y="19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7" y="7"/>
                      <a:pt x="5" y="8"/>
                    </a:cubicBezTo>
                    <a:cubicBezTo>
                      <a:pt x="3" y="10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2" y="21"/>
                      <a:pt x="6" y="23"/>
                      <a:pt x="9" y="26"/>
                    </a:cubicBezTo>
                    <a:cubicBezTo>
                      <a:pt x="11" y="28"/>
                      <a:pt x="13" y="30"/>
                      <a:pt x="15" y="31"/>
                    </a:cubicBezTo>
                    <a:cubicBezTo>
                      <a:pt x="17" y="33"/>
                      <a:pt x="19" y="34"/>
                      <a:pt x="23" y="34"/>
                    </a:cubicBezTo>
                    <a:cubicBezTo>
                      <a:pt x="24" y="33"/>
                      <a:pt x="26" y="34"/>
                      <a:pt x="28" y="36"/>
                    </a:cubicBezTo>
                    <a:cubicBezTo>
                      <a:pt x="33" y="41"/>
                      <a:pt x="40" y="52"/>
                      <a:pt x="47" y="59"/>
                    </a:cubicBezTo>
                    <a:cubicBezTo>
                      <a:pt x="51" y="63"/>
                      <a:pt x="56" y="68"/>
                      <a:pt x="60" y="72"/>
                    </a:cubicBezTo>
                    <a:cubicBezTo>
                      <a:pt x="63" y="76"/>
                      <a:pt x="66" y="80"/>
                      <a:pt x="66" y="82"/>
                    </a:cubicBezTo>
                    <a:cubicBezTo>
                      <a:pt x="66" y="85"/>
                      <a:pt x="67" y="87"/>
                      <a:pt x="68" y="89"/>
                    </a:cubicBezTo>
                    <a:cubicBezTo>
                      <a:pt x="69" y="91"/>
                      <a:pt x="70" y="92"/>
                      <a:pt x="72" y="94"/>
                    </a:cubicBezTo>
                    <a:cubicBezTo>
                      <a:pt x="74" y="95"/>
                      <a:pt x="75" y="96"/>
                      <a:pt x="77" y="96"/>
                    </a:cubicBezTo>
                    <a:cubicBezTo>
                      <a:pt x="78" y="96"/>
                      <a:pt x="80" y="95"/>
                      <a:pt x="81" y="94"/>
                    </a:cubicBezTo>
                    <a:cubicBezTo>
                      <a:pt x="83" y="93"/>
                      <a:pt x="84" y="91"/>
                      <a:pt x="86" y="90"/>
                    </a:cubicBezTo>
                    <a:cubicBezTo>
                      <a:pt x="89" y="87"/>
                      <a:pt x="90" y="83"/>
                      <a:pt x="90" y="79"/>
                    </a:cubicBezTo>
                    <a:cubicBezTo>
                      <a:pt x="90" y="77"/>
                      <a:pt x="90" y="76"/>
                      <a:pt x="89" y="74"/>
                    </a:cubicBezTo>
                    <a:cubicBezTo>
                      <a:pt x="89" y="71"/>
                      <a:pt x="86" y="69"/>
                      <a:pt x="84" y="67"/>
                    </a:cubicBezTo>
                    <a:cubicBezTo>
                      <a:pt x="81" y="65"/>
                      <a:pt x="78" y="63"/>
                      <a:pt x="74" y="61"/>
                    </a:cubicBezTo>
                    <a:cubicBezTo>
                      <a:pt x="68" y="56"/>
                      <a:pt x="54" y="39"/>
                      <a:pt x="49" y="32"/>
                    </a:cubicBezTo>
                    <a:cubicBezTo>
                      <a:pt x="46" y="28"/>
                      <a:pt x="44" y="24"/>
                      <a:pt x="42" y="21"/>
                    </a:cubicBezTo>
                    <a:cubicBezTo>
                      <a:pt x="41" y="19"/>
                      <a:pt x="41" y="17"/>
                      <a:pt x="40" y="16"/>
                    </a:cubicBezTo>
                    <a:cubicBezTo>
                      <a:pt x="39" y="15"/>
                      <a:pt x="39" y="14"/>
                      <a:pt x="38" y="13"/>
                    </a:cubicBezTo>
                    <a:cubicBezTo>
                      <a:pt x="36" y="11"/>
                      <a:pt x="29" y="4"/>
                      <a:pt x="25" y="1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1" y="0"/>
                      <a:pt x="21" y="0"/>
                      <a:pt x="20" y="1"/>
                    </a:cubicBezTo>
                    <a:cubicBezTo>
                      <a:pt x="19" y="1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" name="Freeform 399"/>
              <p:cNvSpPr>
                <a:spLocks/>
              </p:cNvSpPr>
              <p:nvPr/>
            </p:nvSpPr>
            <p:spPr bwMode="auto">
              <a:xfrm>
                <a:off x="3192901" y="2666514"/>
                <a:ext cx="120650" cy="160338"/>
              </a:xfrm>
              <a:custGeom>
                <a:avLst/>
                <a:gdLst>
                  <a:gd name="T0" fmla="*/ 0 w 75"/>
                  <a:gd name="T1" fmla="*/ 11 h 100"/>
                  <a:gd name="T2" fmla="*/ 3 w 75"/>
                  <a:gd name="T3" fmla="*/ 6 h 100"/>
                  <a:gd name="T4" fmla="*/ 11 w 75"/>
                  <a:gd name="T5" fmla="*/ 0 h 100"/>
                  <a:gd name="T6" fmla="*/ 20 w 75"/>
                  <a:gd name="T7" fmla="*/ 6 h 100"/>
                  <a:gd name="T8" fmla="*/ 31 w 75"/>
                  <a:gd name="T9" fmla="*/ 20 h 100"/>
                  <a:gd name="T10" fmla="*/ 35 w 75"/>
                  <a:gd name="T11" fmla="*/ 34 h 100"/>
                  <a:gd name="T12" fmla="*/ 64 w 75"/>
                  <a:gd name="T13" fmla="*/ 73 h 100"/>
                  <a:gd name="T14" fmla="*/ 75 w 75"/>
                  <a:gd name="T15" fmla="*/ 88 h 100"/>
                  <a:gd name="T16" fmla="*/ 69 w 75"/>
                  <a:gd name="T17" fmla="*/ 93 h 100"/>
                  <a:gd name="T18" fmla="*/ 57 w 75"/>
                  <a:gd name="T19" fmla="*/ 100 h 100"/>
                  <a:gd name="T20" fmla="*/ 51 w 75"/>
                  <a:gd name="T21" fmla="*/ 84 h 100"/>
                  <a:gd name="T22" fmla="*/ 33 w 75"/>
                  <a:gd name="T23" fmla="*/ 52 h 100"/>
                  <a:gd name="T24" fmla="*/ 18 w 75"/>
                  <a:gd name="T25" fmla="*/ 37 h 100"/>
                  <a:gd name="T26" fmla="*/ 9 w 75"/>
                  <a:gd name="T27" fmla="*/ 31 h 100"/>
                  <a:gd name="T28" fmla="*/ 0 w 75"/>
                  <a:gd name="T29" fmla="*/ 19 h 100"/>
                  <a:gd name="T30" fmla="*/ 0 w 75"/>
                  <a:gd name="T31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00">
                    <a:moveTo>
                      <a:pt x="0" y="11"/>
                    </a:moveTo>
                    <a:cubicBezTo>
                      <a:pt x="0" y="11"/>
                      <a:pt x="1" y="7"/>
                      <a:pt x="3" y="6"/>
                    </a:cubicBezTo>
                    <a:cubicBezTo>
                      <a:pt x="5" y="4"/>
                      <a:pt x="9" y="0"/>
                      <a:pt x="11" y="0"/>
                    </a:cubicBezTo>
                    <a:cubicBezTo>
                      <a:pt x="14" y="0"/>
                      <a:pt x="17" y="1"/>
                      <a:pt x="20" y="6"/>
                    </a:cubicBezTo>
                    <a:cubicBezTo>
                      <a:pt x="24" y="12"/>
                      <a:pt x="29" y="17"/>
                      <a:pt x="31" y="20"/>
                    </a:cubicBezTo>
                    <a:cubicBezTo>
                      <a:pt x="34" y="23"/>
                      <a:pt x="27" y="24"/>
                      <a:pt x="35" y="34"/>
                    </a:cubicBezTo>
                    <a:cubicBezTo>
                      <a:pt x="43" y="44"/>
                      <a:pt x="56" y="65"/>
                      <a:pt x="64" y="73"/>
                    </a:cubicBezTo>
                    <a:cubicBezTo>
                      <a:pt x="72" y="81"/>
                      <a:pt x="75" y="84"/>
                      <a:pt x="75" y="88"/>
                    </a:cubicBezTo>
                    <a:cubicBezTo>
                      <a:pt x="75" y="91"/>
                      <a:pt x="72" y="91"/>
                      <a:pt x="69" y="93"/>
                    </a:cubicBezTo>
                    <a:cubicBezTo>
                      <a:pt x="65" y="95"/>
                      <a:pt x="61" y="100"/>
                      <a:pt x="57" y="100"/>
                    </a:cubicBezTo>
                    <a:cubicBezTo>
                      <a:pt x="53" y="100"/>
                      <a:pt x="53" y="91"/>
                      <a:pt x="51" y="84"/>
                    </a:cubicBezTo>
                    <a:cubicBezTo>
                      <a:pt x="49" y="76"/>
                      <a:pt x="41" y="63"/>
                      <a:pt x="33" y="52"/>
                    </a:cubicBezTo>
                    <a:cubicBezTo>
                      <a:pt x="25" y="40"/>
                      <a:pt x="22" y="37"/>
                      <a:pt x="18" y="37"/>
                    </a:cubicBezTo>
                    <a:cubicBezTo>
                      <a:pt x="13" y="37"/>
                      <a:pt x="13" y="36"/>
                      <a:pt x="9" y="31"/>
                    </a:cubicBezTo>
                    <a:cubicBezTo>
                      <a:pt x="5" y="25"/>
                      <a:pt x="0" y="22"/>
                      <a:pt x="0" y="19"/>
                    </a:cubicBezTo>
                    <a:cubicBezTo>
                      <a:pt x="0" y="16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5" name="Freeform 400"/>
              <p:cNvSpPr>
                <a:spLocks/>
              </p:cNvSpPr>
              <p:nvPr/>
            </p:nvSpPr>
            <p:spPr bwMode="auto">
              <a:xfrm>
                <a:off x="3192901" y="2674451"/>
                <a:ext cx="120650" cy="152400"/>
              </a:xfrm>
              <a:custGeom>
                <a:avLst/>
                <a:gdLst>
                  <a:gd name="T0" fmla="*/ 0 w 75"/>
                  <a:gd name="T1" fmla="*/ 6 h 95"/>
                  <a:gd name="T2" fmla="*/ 3 w 75"/>
                  <a:gd name="T3" fmla="*/ 1 h 95"/>
                  <a:gd name="T4" fmla="*/ 4 w 75"/>
                  <a:gd name="T5" fmla="*/ 0 h 95"/>
                  <a:gd name="T6" fmla="*/ 2 w 75"/>
                  <a:gd name="T7" fmla="*/ 3 h 95"/>
                  <a:gd name="T8" fmla="*/ 3 w 75"/>
                  <a:gd name="T9" fmla="*/ 11 h 95"/>
                  <a:gd name="T10" fmla="*/ 12 w 75"/>
                  <a:gd name="T11" fmla="*/ 23 h 95"/>
                  <a:gd name="T12" fmla="*/ 20 w 75"/>
                  <a:gd name="T13" fmla="*/ 29 h 95"/>
                  <a:gd name="T14" fmla="*/ 36 w 75"/>
                  <a:gd name="T15" fmla="*/ 44 h 95"/>
                  <a:gd name="T16" fmla="*/ 54 w 75"/>
                  <a:gd name="T17" fmla="*/ 76 h 95"/>
                  <a:gd name="T18" fmla="*/ 60 w 75"/>
                  <a:gd name="T19" fmla="*/ 92 h 95"/>
                  <a:gd name="T20" fmla="*/ 71 w 75"/>
                  <a:gd name="T21" fmla="*/ 85 h 95"/>
                  <a:gd name="T22" fmla="*/ 75 w 75"/>
                  <a:gd name="T23" fmla="*/ 83 h 95"/>
                  <a:gd name="T24" fmla="*/ 69 w 75"/>
                  <a:gd name="T25" fmla="*/ 88 h 95"/>
                  <a:gd name="T26" fmla="*/ 57 w 75"/>
                  <a:gd name="T27" fmla="*/ 95 h 95"/>
                  <a:gd name="T28" fmla="*/ 51 w 75"/>
                  <a:gd name="T29" fmla="*/ 79 h 95"/>
                  <a:gd name="T30" fmla="*/ 33 w 75"/>
                  <a:gd name="T31" fmla="*/ 47 h 95"/>
                  <a:gd name="T32" fmla="*/ 18 w 75"/>
                  <a:gd name="T33" fmla="*/ 32 h 95"/>
                  <a:gd name="T34" fmla="*/ 9 w 75"/>
                  <a:gd name="T35" fmla="*/ 26 h 95"/>
                  <a:gd name="T36" fmla="*/ 0 w 75"/>
                  <a:gd name="T37" fmla="*/ 14 h 95"/>
                  <a:gd name="T38" fmla="*/ 0 w 75"/>
                  <a:gd name="T39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5">
                    <a:moveTo>
                      <a:pt x="0" y="6"/>
                    </a:moveTo>
                    <a:cubicBezTo>
                      <a:pt x="0" y="6"/>
                      <a:pt x="1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3" y="9"/>
                      <a:pt x="3" y="11"/>
                    </a:cubicBezTo>
                    <a:cubicBezTo>
                      <a:pt x="2" y="14"/>
                      <a:pt x="8" y="18"/>
                      <a:pt x="12" y="23"/>
                    </a:cubicBezTo>
                    <a:cubicBezTo>
                      <a:pt x="16" y="28"/>
                      <a:pt x="16" y="29"/>
                      <a:pt x="20" y="29"/>
                    </a:cubicBezTo>
                    <a:cubicBezTo>
                      <a:pt x="25" y="29"/>
                      <a:pt x="28" y="33"/>
                      <a:pt x="36" y="44"/>
                    </a:cubicBezTo>
                    <a:cubicBezTo>
                      <a:pt x="44" y="56"/>
                      <a:pt x="52" y="69"/>
                      <a:pt x="54" y="76"/>
                    </a:cubicBezTo>
                    <a:cubicBezTo>
                      <a:pt x="56" y="83"/>
                      <a:pt x="56" y="92"/>
                      <a:pt x="60" y="92"/>
                    </a:cubicBezTo>
                    <a:cubicBezTo>
                      <a:pt x="63" y="93"/>
                      <a:pt x="68" y="87"/>
                      <a:pt x="71" y="85"/>
                    </a:cubicBezTo>
                    <a:cubicBezTo>
                      <a:pt x="73" y="84"/>
                      <a:pt x="74" y="84"/>
                      <a:pt x="75" y="83"/>
                    </a:cubicBezTo>
                    <a:cubicBezTo>
                      <a:pt x="74" y="86"/>
                      <a:pt x="72" y="86"/>
                      <a:pt x="69" y="88"/>
                    </a:cubicBezTo>
                    <a:cubicBezTo>
                      <a:pt x="65" y="90"/>
                      <a:pt x="61" y="95"/>
                      <a:pt x="57" y="95"/>
                    </a:cubicBezTo>
                    <a:cubicBezTo>
                      <a:pt x="53" y="95"/>
                      <a:pt x="53" y="86"/>
                      <a:pt x="51" y="79"/>
                    </a:cubicBezTo>
                    <a:cubicBezTo>
                      <a:pt x="49" y="71"/>
                      <a:pt x="41" y="58"/>
                      <a:pt x="33" y="47"/>
                    </a:cubicBezTo>
                    <a:cubicBezTo>
                      <a:pt x="25" y="35"/>
                      <a:pt x="22" y="32"/>
                      <a:pt x="18" y="32"/>
                    </a:cubicBezTo>
                    <a:cubicBezTo>
                      <a:pt x="13" y="32"/>
                      <a:pt x="13" y="31"/>
                      <a:pt x="9" y="26"/>
                    </a:cubicBezTo>
                    <a:cubicBezTo>
                      <a:pt x="5" y="20"/>
                      <a:pt x="0" y="17"/>
                      <a:pt x="0" y="14"/>
                    </a:cubicBezTo>
                    <a:cubicBezTo>
                      <a:pt x="0" y="11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6" name="Freeform 401"/>
              <p:cNvSpPr>
                <a:spLocks/>
              </p:cNvSpPr>
              <p:nvPr/>
            </p:nvSpPr>
            <p:spPr bwMode="auto">
              <a:xfrm>
                <a:off x="3191313" y="2664926"/>
                <a:ext cx="123825" cy="163513"/>
              </a:xfrm>
              <a:custGeom>
                <a:avLst/>
                <a:gdLst>
                  <a:gd name="T0" fmla="*/ 2 w 77"/>
                  <a:gd name="T1" fmla="*/ 12 h 102"/>
                  <a:gd name="T2" fmla="*/ 5 w 77"/>
                  <a:gd name="T3" fmla="*/ 8 h 102"/>
                  <a:gd name="T4" fmla="*/ 11 w 77"/>
                  <a:gd name="T5" fmla="*/ 2 h 102"/>
                  <a:gd name="T6" fmla="*/ 12 w 77"/>
                  <a:gd name="T7" fmla="*/ 2 h 102"/>
                  <a:gd name="T8" fmla="*/ 32 w 77"/>
                  <a:gd name="T9" fmla="*/ 21 h 102"/>
                  <a:gd name="T10" fmla="*/ 31 w 77"/>
                  <a:gd name="T11" fmla="*/ 27 h 102"/>
                  <a:gd name="T12" fmla="*/ 50 w 77"/>
                  <a:gd name="T13" fmla="*/ 56 h 102"/>
                  <a:gd name="T14" fmla="*/ 72 w 77"/>
                  <a:gd name="T15" fmla="*/ 83 h 102"/>
                  <a:gd name="T16" fmla="*/ 75 w 77"/>
                  <a:gd name="T17" fmla="*/ 88 h 102"/>
                  <a:gd name="T18" fmla="*/ 69 w 77"/>
                  <a:gd name="T19" fmla="*/ 93 h 102"/>
                  <a:gd name="T20" fmla="*/ 58 w 77"/>
                  <a:gd name="T21" fmla="*/ 100 h 102"/>
                  <a:gd name="T22" fmla="*/ 56 w 77"/>
                  <a:gd name="T23" fmla="*/ 99 h 102"/>
                  <a:gd name="T24" fmla="*/ 53 w 77"/>
                  <a:gd name="T25" fmla="*/ 84 h 102"/>
                  <a:gd name="T26" fmla="*/ 26 w 77"/>
                  <a:gd name="T27" fmla="*/ 40 h 102"/>
                  <a:gd name="T28" fmla="*/ 16 w 77"/>
                  <a:gd name="T29" fmla="*/ 36 h 102"/>
                  <a:gd name="T30" fmla="*/ 11 w 77"/>
                  <a:gd name="T31" fmla="*/ 31 h 102"/>
                  <a:gd name="T32" fmla="*/ 2 w 77"/>
                  <a:gd name="T33" fmla="*/ 20 h 102"/>
                  <a:gd name="T34" fmla="*/ 2 w 77"/>
                  <a:gd name="T35" fmla="*/ 18 h 102"/>
                  <a:gd name="T36" fmla="*/ 1 w 77"/>
                  <a:gd name="T37" fmla="*/ 12 h 102"/>
                  <a:gd name="T38" fmla="*/ 1 w 77"/>
                  <a:gd name="T39" fmla="*/ 12 h 102"/>
                  <a:gd name="T40" fmla="*/ 0 w 77"/>
                  <a:gd name="T41" fmla="*/ 14 h 102"/>
                  <a:gd name="T42" fmla="*/ 0 w 77"/>
                  <a:gd name="T43" fmla="*/ 20 h 102"/>
                  <a:gd name="T44" fmla="*/ 3 w 77"/>
                  <a:gd name="T45" fmla="*/ 26 h 102"/>
                  <a:gd name="T46" fmla="*/ 14 w 77"/>
                  <a:gd name="T47" fmla="*/ 37 h 102"/>
                  <a:gd name="T48" fmla="*/ 19 w 77"/>
                  <a:gd name="T49" fmla="*/ 39 h 102"/>
                  <a:gd name="T50" fmla="*/ 33 w 77"/>
                  <a:gd name="T51" fmla="*/ 53 h 102"/>
                  <a:gd name="T52" fmla="*/ 53 w 77"/>
                  <a:gd name="T53" fmla="*/ 96 h 102"/>
                  <a:gd name="T54" fmla="*/ 58 w 77"/>
                  <a:gd name="T55" fmla="*/ 102 h 102"/>
                  <a:gd name="T56" fmla="*/ 65 w 77"/>
                  <a:gd name="T57" fmla="*/ 99 h 102"/>
                  <a:gd name="T58" fmla="*/ 75 w 77"/>
                  <a:gd name="T59" fmla="*/ 92 h 102"/>
                  <a:gd name="T60" fmla="*/ 77 w 77"/>
                  <a:gd name="T61" fmla="*/ 88 h 102"/>
                  <a:gd name="T62" fmla="*/ 65 w 77"/>
                  <a:gd name="T63" fmla="*/ 73 h 102"/>
                  <a:gd name="T64" fmla="*/ 37 w 77"/>
                  <a:gd name="T65" fmla="*/ 34 h 102"/>
                  <a:gd name="T66" fmla="*/ 34 w 77"/>
                  <a:gd name="T67" fmla="*/ 22 h 102"/>
                  <a:gd name="T68" fmla="*/ 22 w 77"/>
                  <a:gd name="T69" fmla="*/ 7 h 102"/>
                  <a:gd name="T70" fmla="*/ 12 w 77"/>
                  <a:gd name="T71" fmla="*/ 0 h 102"/>
                  <a:gd name="T72" fmla="*/ 6 w 77"/>
                  <a:gd name="T73" fmla="*/ 4 h 102"/>
                  <a:gd name="T74" fmla="*/ 0 w 77"/>
                  <a:gd name="T75" fmla="*/ 12 h 102"/>
                  <a:gd name="T76" fmla="*/ 0 w 77"/>
                  <a:gd name="T77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102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9" y="3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2"/>
                      <a:pt x="17" y="3"/>
                      <a:pt x="21" y="8"/>
                    </a:cubicBezTo>
                    <a:cubicBezTo>
                      <a:pt x="25" y="13"/>
                      <a:pt x="29" y="19"/>
                      <a:pt x="32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1" y="24"/>
                      <a:pt x="31" y="27"/>
                    </a:cubicBezTo>
                    <a:cubicBezTo>
                      <a:pt x="31" y="29"/>
                      <a:pt x="32" y="32"/>
                      <a:pt x="35" y="36"/>
                    </a:cubicBezTo>
                    <a:cubicBezTo>
                      <a:pt x="39" y="41"/>
                      <a:pt x="44" y="48"/>
                      <a:pt x="50" y="56"/>
                    </a:cubicBezTo>
                    <a:cubicBezTo>
                      <a:pt x="55" y="63"/>
                      <a:pt x="60" y="71"/>
                      <a:pt x="64" y="75"/>
                    </a:cubicBezTo>
                    <a:cubicBezTo>
                      <a:pt x="68" y="78"/>
                      <a:pt x="71" y="81"/>
                      <a:pt x="72" y="83"/>
                    </a:cubicBezTo>
                    <a:cubicBezTo>
                      <a:pt x="74" y="85"/>
                      <a:pt x="75" y="87"/>
                      <a:pt x="75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5" y="90"/>
                      <a:pt x="74" y="90"/>
                      <a:pt x="73" y="91"/>
                    </a:cubicBezTo>
                    <a:cubicBezTo>
                      <a:pt x="73" y="91"/>
                      <a:pt x="71" y="92"/>
                      <a:pt x="69" y="93"/>
                    </a:cubicBezTo>
                    <a:cubicBezTo>
                      <a:pt x="67" y="94"/>
                      <a:pt x="65" y="96"/>
                      <a:pt x="63" y="97"/>
                    </a:cubicBezTo>
                    <a:cubicBezTo>
                      <a:pt x="62" y="99"/>
                      <a:pt x="60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6" y="99"/>
                    </a:cubicBezTo>
                    <a:cubicBezTo>
                      <a:pt x="56" y="98"/>
                      <a:pt x="55" y="95"/>
                      <a:pt x="55" y="93"/>
                    </a:cubicBezTo>
                    <a:cubicBezTo>
                      <a:pt x="54" y="90"/>
                      <a:pt x="54" y="87"/>
                      <a:pt x="53" y="84"/>
                    </a:cubicBezTo>
                    <a:cubicBezTo>
                      <a:pt x="51" y="77"/>
                      <a:pt x="43" y="64"/>
                      <a:pt x="35" y="52"/>
                    </a:cubicBezTo>
                    <a:cubicBezTo>
                      <a:pt x="31" y="47"/>
                      <a:pt x="28" y="43"/>
                      <a:pt x="26" y="40"/>
                    </a:cubicBezTo>
                    <a:cubicBezTo>
                      <a:pt x="23" y="38"/>
                      <a:pt x="21" y="37"/>
                      <a:pt x="19" y="37"/>
                    </a:cubicBezTo>
                    <a:cubicBezTo>
                      <a:pt x="18" y="37"/>
                      <a:pt x="17" y="36"/>
                      <a:pt x="16" y="36"/>
                    </a:cubicBezTo>
                    <a:cubicBezTo>
                      <a:pt x="15" y="36"/>
                      <a:pt x="15" y="36"/>
                      <a:pt x="14" y="35"/>
                    </a:cubicBezTo>
                    <a:cubicBezTo>
                      <a:pt x="13" y="34"/>
                      <a:pt x="12" y="33"/>
                      <a:pt x="11" y="31"/>
                    </a:cubicBezTo>
                    <a:cubicBezTo>
                      <a:pt x="9" y="28"/>
                      <a:pt x="6" y="26"/>
                      <a:pt x="5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5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11" y="35"/>
                      <a:pt x="12" y="36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7" y="38"/>
                      <a:pt x="18" y="39"/>
                      <a:pt x="19" y="39"/>
                    </a:cubicBezTo>
                    <a:cubicBezTo>
                      <a:pt x="21" y="39"/>
                      <a:pt x="22" y="39"/>
                      <a:pt x="24" y="42"/>
                    </a:cubicBezTo>
                    <a:cubicBezTo>
                      <a:pt x="27" y="44"/>
                      <a:pt x="29" y="48"/>
                      <a:pt x="33" y="53"/>
                    </a:cubicBezTo>
                    <a:cubicBezTo>
                      <a:pt x="41" y="65"/>
                      <a:pt x="49" y="78"/>
                      <a:pt x="51" y="85"/>
                    </a:cubicBezTo>
                    <a:cubicBezTo>
                      <a:pt x="52" y="89"/>
                      <a:pt x="52" y="93"/>
                      <a:pt x="53" y="96"/>
                    </a:cubicBezTo>
                    <a:cubicBezTo>
                      <a:pt x="54" y="97"/>
                      <a:pt x="54" y="99"/>
                      <a:pt x="55" y="100"/>
                    </a:cubicBezTo>
                    <a:cubicBezTo>
                      <a:pt x="55" y="101"/>
                      <a:pt x="56" y="102"/>
                      <a:pt x="58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61" y="102"/>
                      <a:pt x="63" y="101"/>
                      <a:pt x="65" y="99"/>
                    </a:cubicBezTo>
                    <a:cubicBezTo>
                      <a:pt x="67" y="97"/>
                      <a:pt x="69" y="96"/>
                      <a:pt x="70" y="95"/>
                    </a:cubicBezTo>
                    <a:cubicBezTo>
                      <a:pt x="72" y="94"/>
                      <a:pt x="73" y="93"/>
                      <a:pt x="75" y="92"/>
                    </a:cubicBezTo>
                    <a:cubicBezTo>
                      <a:pt x="76" y="92"/>
                      <a:pt x="77" y="90"/>
                      <a:pt x="77" y="89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6"/>
                      <a:pt x="76" y="84"/>
                      <a:pt x="74" y="82"/>
                    </a:cubicBezTo>
                    <a:cubicBezTo>
                      <a:pt x="72" y="80"/>
                      <a:pt x="69" y="77"/>
                      <a:pt x="65" y="73"/>
                    </a:cubicBezTo>
                    <a:cubicBezTo>
                      <a:pt x="62" y="69"/>
                      <a:pt x="56" y="62"/>
                      <a:pt x="51" y="55"/>
                    </a:cubicBezTo>
                    <a:cubicBezTo>
                      <a:pt x="46" y="47"/>
                      <a:pt x="41" y="39"/>
                      <a:pt x="37" y="34"/>
                    </a:cubicBezTo>
                    <a:cubicBezTo>
                      <a:pt x="34" y="31"/>
                      <a:pt x="33" y="28"/>
                      <a:pt x="33" y="27"/>
                    </a:cubicBezTo>
                    <a:cubicBezTo>
                      <a:pt x="33" y="25"/>
                      <a:pt x="34" y="24"/>
                      <a:pt x="34" y="22"/>
                    </a:cubicBezTo>
                    <a:cubicBezTo>
                      <a:pt x="34" y="22"/>
                      <a:pt x="34" y="21"/>
                      <a:pt x="33" y="20"/>
                    </a:cubicBezTo>
                    <a:cubicBezTo>
                      <a:pt x="30" y="17"/>
                      <a:pt x="26" y="12"/>
                      <a:pt x="22" y="7"/>
                    </a:cubicBezTo>
                    <a:cubicBezTo>
                      <a:pt x="18" y="2"/>
                      <a:pt x="15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8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7" name="Freeform 402"/>
              <p:cNvSpPr>
                <a:spLocks/>
              </p:cNvSpPr>
              <p:nvPr/>
            </p:nvSpPr>
            <p:spPr bwMode="auto">
              <a:xfrm>
                <a:off x="3173851" y="2696676"/>
                <a:ext cx="95250" cy="144463"/>
              </a:xfrm>
              <a:custGeom>
                <a:avLst/>
                <a:gdLst>
                  <a:gd name="T0" fmla="*/ 2 w 60"/>
                  <a:gd name="T1" fmla="*/ 8 h 90"/>
                  <a:gd name="T2" fmla="*/ 11 w 60"/>
                  <a:gd name="T3" fmla="*/ 2 h 90"/>
                  <a:gd name="T4" fmla="*/ 22 w 60"/>
                  <a:gd name="T5" fmla="*/ 14 h 90"/>
                  <a:gd name="T6" fmla="*/ 26 w 60"/>
                  <a:gd name="T7" fmla="*/ 34 h 90"/>
                  <a:gd name="T8" fmla="*/ 49 w 60"/>
                  <a:gd name="T9" fmla="*/ 64 h 90"/>
                  <a:gd name="T10" fmla="*/ 58 w 60"/>
                  <a:gd name="T11" fmla="*/ 77 h 90"/>
                  <a:gd name="T12" fmla="*/ 53 w 60"/>
                  <a:gd name="T13" fmla="*/ 89 h 90"/>
                  <a:gd name="T14" fmla="*/ 39 w 60"/>
                  <a:gd name="T15" fmla="*/ 81 h 90"/>
                  <a:gd name="T16" fmla="*/ 21 w 60"/>
                  <a:gd name="T17" fmla="*/ 51 h 90"/>
                  <a:gd name="T18" fmla="*/ 6 w 60"/>
                  <a:gd name="T19" fmla="*/ 32 h 90"/>
                  <a:gd name="T20" fmla="*/ 0 w 60"/>
                  <a:gd name="T21" fmla="*/ 24 h 90"/>
                  <a:gd name="T22" fmla="*/ 2 w 60"/>
                  <a:gd name="T23" fmla="*/ 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90">
                    <a:moveTo>
                      <a:pt x="2" y="8"/>
                    </a:moveTo>
                    <a:cubicBezTo>
                      <a:pt x="2" y="8"/>
                      <a:pt x="7" y="0"/>
                      <a:pt x="11" y="2"/>
                    </a:cubicBezTo>
                    <a:cubicBezTo>
                      <a:pt x="15" y="4"/>
                      <a:pt x="20" y="12"/>
                      <a:pt x="22" y="14"/>
                    </a:cubicBezTo>
                    <a:cubicBezTo>
                      <a:pt x="24" y="16"/>
                      <a:pt x="20" y="27"/>
                      <a:pt x="26" y="34"/>
                    </a:cubicBezTo>
                    <a:cubicBezTo>
                      <a:pt x="31" y="42"/>
                      <a:pt x="43" y="60"/>
                      <a:pt x="49" y="64"/>
                    </a:cubicBezTo>
                    <a:cubicBezTo>
                      <a:pt x="55" y="69"/>
                      <a:pt x="60" y="73"/>
                      <a:pt x="58" y="77"/>
                    </a:cubicBezTo>
                    <a:cubicBezTo>
                      <a:pt x="56" y="80"/>
                      <a:pt x="56" y="87"/>
                      <a:pt x="53" y="89"/>
                    </a:cubicBezTo>
                    <a:cubicBezTo>
                      <a:pt x="50" y="90"/>
                      <a:pt x="39" y="87"/>
                      <a:pt x="39" y="81"/>
                    </a:cubicBezTo>
                    <a:cubicBezTo>
                      <a:pt x="39" y="75"/>
                      <a:pt x="29" y="63"/>
                      <a:pt x="21" y="51"/>
                    </a:cubicBezTo>
                    <a:cubicBezTo>
                      <a:pt x="14" y="40"/>
                      <a:pt x="12" y="33"/>
                      <a:pt x="6" y="32"/>
                    </a:cubicBezTo>
                    <a:cubicBezTo>
                      <a:pt x="0" y="30"/>
                      <a:pt x="1" y="30"/>
                      <a:pt x="0" y="24"/>
                    </a:cubicBezTo>
                    <a:cubicBezTo>
                      <a:pt x="0" y="1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8" name="Freeform 403"/>
              <p:cNvSpPr>
                <a:spLocks/>
              </p:cNvSpPr>
              <p:nvPr/>
            </p:nvSpPr>
            <p:spPr bwMode="auto">
              <a:xfrm>
                <a:off x="3173851" y="2699851"/>
                <a:ext cx="85725" cy="141288"/>
              </a:xfrm>
              <a:custGeom>
                <a:avLst/>
                <a:gdLst>
                  <a:gd name="T0" fmla="*/ 2 w 54"/>
                  <a:gd name="T1" fmla="*/ 6 h 88"/>
                  <a:gd name="T2" fmla="*/ 9 w 54"/>
                  <a:gd name="T3" fmla="*/ 0 h 88"/>
                  <a:gd name="T4" fmla="*/ 5 w 54"/>
                  <a:gd name="T5" fmla="*/ 5 h 88"/>
                  <a:gd name="T6" fmla="*/ 3 w 54"/>
                  <a:gd name="T7" fmla="*/ 20 h 88"/>
                  <a:gd name="T8" fmla="*/ 9 w 54"/>
                  <a:gd name="T9" fmla="*/ 28 h 88"/>
                  <a:gd name="T10" fmla="*/ 24 w 54"/>
                  <a:gd name="T11" fmla="*/ 47 h 88"/>
                  <a:gd name="T12" fmla="*/ 42 w 54"/>
                  <a:gd name="T13" fmla="*/ 77 h 88"/>
                  <a:gd name="T14" fmla="*/ 54 w 54"/>
                  <a:gd name="T15" fmla="*/ 85 h 88"/>
                  <a:gd name="T16" fmla="*/ 53 w 54"/>
                  <a:gd name="T17" fmla="*/ 87 h 88"/>
                  <a:gd name="T18" fmla="*/ 39 w 54"/>
                  <a:gd name="T19" fmla="*/ 79 h 88"/>
                  <a:gd name="T20" fmla="*/ 21 w 54"/>
                  <a:gd name="T21" fmla="*/ 49 h 88"/>
                  <a:gd name="T22" fmla="*/ 6 w 54"/>
                  <a:gd name="T23" fmla="*/ 30 h 88"/>
                  <a:gd name="T24" fmla="*/ 0 w 54"/>
                  <a:gd name="T25" fmla="*/ 22 h 88"/>
                  <a:gd name="T26" fmla="*/ 2 w 54"/>
                  <a:gd name="T27" fmla="*/ 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88">
                    <a:moveTo>
                      <a:pt x="2" y="6"/>
                    </a:moveTo>
                    <a:cubicBezTo>
                      <a:pt x="2" y="6"/>
                      <a:pt x="6" y="1"/>
                      <a:pt x="9" y="0"/>
                    </a:cubicBezTo>
                    <a:cubicBezTo>
                      <a:pt x="7" y="2"/>
                      <a:pt x="5" y="5"/>
                      <a:pt x="5" y="5"/>
                    </a:cubicBezTo>
                    <a:cubicBezTo>
                      <a:pt x="5" y="5"/>
                      <a:pt x="3" y="14"/>
                      <a:pt x="3" y="20"/>
                    </a:cubicBezTo>
                    <a:cubicBezTo>
                      <a:pt x="4" y="26"/>
                      <a:pt x="3" y="27"/>
                      <a:pt x="9" y="28"/>
                    </a:cubicBezTo>
                    <a:cubicBezTo>
                      <a:pt x="15" y="30"/>
                      <a:pt x="17" y="36"/>
                      <a:pt x="24" y="47"/>
                    </a:cubicBezTo>
                    <a:cubicBezTo>
                      <a:pt x="32" y="59"/>
                      <a:pt x="42" y="71"/>
                      <a:pt x="42" y="77"/>
                    </a:cubicBezTo>
                    <a:cubicBezTo>
                      <a:pt x="42" y="82"/>
                      <a:pt x="50" y="86"/>
                      <a:pt x="54" y="85"/>
                    </a:cubicBezTo>
                    <a:cubicBezTo>
                      <a:pt x="54" y="86"/>
                      <a:pt x="53" y="87"/>
                      <a:pt x="53" y="87"/>
                    </a:cubicBezTo>
                    <a:cubicBezTo>
                      <a:pt x="50" y="88"/>
                      <a:pt x="39" y="85"/>
                      <a:pt x="39" y="79"/>
                    </a:cubicBezTo>
                    <a:cubicBezTo>
                      <a:pt x="39" y="73"/>
                      <a:pt x="29" y="61"/>
                      <a:pt x="21" y="49"/>
                    </a:cubicBezTo>
                    <a:cubicBezTo>
                      <a:pt x="14" y="38"/>
                      <a:pt x="12" y="31"/>
                      <a:pt x="6" y="30"/>
                    </a:cubicBezTo>
                    <a:cubicBezTo>
                      <a:pt x="0" y="28"/>
                      <a:pt x="1" y="28"/>
                      <a:pt x="0" y="22"/>
                    </a:cubicBezTo>
                    <a:cubicBezTo>
                      <a:pt x="0" y="1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" name="Freeform 404"/>
              <p:cNvSpPr>
                <a:spLocks/>
              </p:cNvSpPr>
              <p:nvPr/>
            </p:nvSpPr>
            <p:spPr bwMode="auto">
              <a:xfrm>
                <a:off x="3172263" y="2698264"/>
                <a:ext cx="96838" cy="142875"/>
              </a:xfrm>
              <a:custGeom>
                <a:avLst/>
                <a:gdLst>
                  <a:gd name="T0" fmla="*/ 4 w 61"/>
                  <a:gd name="T1" fmla="*/ 8 h 89"/>
                  <a:gd name="T2" fmla="*/ 7 w 61"/>
                  <a:gd name="T3" fmla="*/ 4 h 89"/>
                  <a:gd name="T4" fmla="*/ 11 w 61"/>
                  <a:gd name="T5" fmla="*/ 2 h 89"/>
                  <a:gd name="T6" fmla="*/ 23 w 61"/>
                  <a:gd name="T7" fmla="*/ 14 h 89"/>
                  <a:gd name="T8" fmla="*/ 23 w 61"/>
                  <a:gd name="T9" fmla="*/ 23 h 89"/>
                  <a:gd name="T10" fmla="*/ 37 w 61"/>
                  <a:gd name="T11" fmla="*/ 50 h 89"/>
                  <a:gd name="T12" fmla="*/ 56 w 61"/>
                  <a:gd name="T13" fmla="*/ 70 h 89"/>
                  <a:gd name="T14" fmla="*/ 58 w 61"/>
                  <a:gd name="T15" fmla="*/ 75 h 89"/>
                  <a:gd name="T16" fmla="*/ 55 w 61"/>
                  <a:gd name="T17" fmla="*/ 85 h 89"/>
                  <a:gd name="T18" fmla="*/ 52 w 61"/>
                  <a:gd name="T19" fmla="*/ 87 h 89"/>
                  <a:gd name="T20" fmla="*/ 41 w 61"/>
                  <a:gd name="T21" fmla="*/ 80 h 89"/>
                  <a:gd name="T22" fmla="*/ 23 w 61"/>
                  <a:gd name="T23" fmla="*/ 49 h 89"/>
                  <a:gd name="T24" fmla="*/ 7 w 61"/>
                  <a:gd name="T25" fmla="*/ 30 h 89"/>
                  <a:gd name="T26" fmla="*/ 3 w 61"/>
                  <a:gd name="T27" fmla="*/ 28 h 89"/>
                  <a:gd name="T28" fmla="*/ 2 w 61"/>
                  <a:gd name="T29" fmla="*/ 23 h 89"/>
                  <a:gd name="T30" fmla="*/ 3 w 61"/>
                  <a:gd name="T31" fmla="*/ 12 h 89"/>
                  <a:gd name="T32" fmla="*/ 3 w 61"/>
                  <a:gd name="T33" fmla="*/ 7 h 89"/>
                  <a:gd name="T34" fmla="*/ 3 w 61"/>
                  <a:gd name="T35" fmla="*/ 7 h 89"/>
                  <a:gd name="T36" fmla="*/ 0 w 61"/>
                  <a:gd name="T37" fmla="*/ 21 h 89"/>
                  <a:gd name="T38" fmla="*/ 1 w 61"/>
                  <a:gd name="T39" fmla="*/ 27 h 89"/>
                  <a:gd name="T40" fmla="*/ 3 w 61"/>
                  <a:gd name="T41" fmla="*/ 31 h 89"/>
                  <a:gd name="T42" fmla="*/ 13 w 61"/>
                  <a:gd name="T43" fmla="*/ 37 h 89"/>
                  <a:gd name="T44" fmla="*/ 33 w 61"/>
                  <a:gd name="T45" fmla="*/ 68 h 89"/>
                  <a:gd name="T46" fmla="*/ 44 w 61"/>
                  <a:gd name="T47" fmla="*/ 87 h 89"/>
                  <a:gd name="T48" fmla="*/ 54 w 61"/>
                  <a:gd name="T49" fmla="*/ 89 h 89"/>
                  <a:gd name="T50" fmla="*/ 58 w 61"/>
                  <a:gd name="T51" fmla="*/ 81 h 89"/>
                  <a:gd name="T52" fmla="*/ 61 w 61"/>
                  <a:gd name="T53" fmla="*/ 74 h 89"/>
                  <a:gd name="T54" fmla="*/ 51 w 61"/>
                  <a:gd name="T55" fmla="*/ 63 h 89"/>
                  <a:gd name="T56" fmla="*/ 27 w 61"/>
                  <a:gd name="T57" fmla="*/ 33 h 89"/>
                  <a:gd name="T58" fmla="*/ 25 w 61"/>
                  <a:gd name="T59" fmla="*/ 16 h 89"/>
                  <a:gd name="T60" fmla="*/ 19 w 61"/>
                  <a:gd name="T61" fmla="*/ 7 h 89"/>
                  <a:gd name="T62" fmla="*/ 11 w 61"/>
                  <a:gd name="T63" fmla="*/ 0 h 89"/>
                  <a:gd name="T64" fmla="*/ 2 w 61"/>
                  <a:gd name="T65" fmla="*/ 7 h 89"/>
                  <a:gd name="T66" fmla="*/ 2 w 61"/>
                  <a:gd name="T67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" h="89">
                    <a:moveTo>
                      <a:pt x="3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3"/>
                      <a:pt x="15" y="5"/>
                      <a:pt x="17" y="8"/>
                    </a:cubicBezTo>
                    <a:cubicBezTo>
                      <a:pt x="20" y="10"/>
                      <a:pt x="22" y="13"/>
                      <a:pt x="23" y="14"/>
                    </a:cubicBezTo>
                    <a:cubicBezTo>
                      <a:pt x="23" y="14"/>
                      <a:pt x="23" y="15"/>
                      <a:pt x="23" y="16"/>
                    </a:cubicBezTo>
                    <a:cubicBezTo>
                      <a:pt x="23" y="18"/>
                      <a:pt x="23" y="20"/>
                      <a:pt x="23" y="23"/>
                    </a:cubicBezTo>
                    <a:cubicBezTo>
                      <a:pt x="23" y="27"/>
                      <a:pt x="23" y="31"/>
                      <a:pt x="26" y="34"/>
                    </a:cubicBezTo>
                    <a:cubicBezTo>
                      <a:pt x="28" y="38"/>
                      <a:pt x="33" y="44"/>
                      <a:pt x="37" y="50"/>
                    </a:cubicBezTo>
                    <a:cubicBezTo>
                      <a:pt x="42" y="56"/>
                      <a:pt x="46" y="62"/>
                      <a:pt x="49" y="64"/>
                    </a:cubicBezTo>
                    <a:cubicBezTo>
                      <a:pt x="52" y="66"/>
                      <a:pt x="54" y="68"/>
                      <a:pt x="56" y="70"/>
                    </a:cubicBezTo>
                    <a:cubicBezTo>
                      <a:pt x="58" y="71"/>
                      <a:pt x="59" y="73"/>
                      <a:pt x="59" y="74"/>
                    </a:cubicBezTo>
                    <a:cubicBezTo>
                      <a:pt x="59" y="75"/>
                      <a:pt x="58" y="75"/>
                      <a:pt x="58" y="75"/>
                    </a:cubicBezTo>
                    <a:cubicBezTo>
                      <a:pt x="57" y="77"/>
                      <a:pt x="56" y="80"/>
                      <a:pt x="56" y="82"/>
                    </a:cubicBezTo>
                    <a:cubicBezTo>
                      <a:pt x="55" y="84"/>
                      <a:pt x="55" y="85"/>
                      <a:pt x="55" y="85"/>
                    </a:cubicBezTo>
                    <a:cubicBezTo>
                      <a:pt x="54" y="86"/>
                      <a:pt x="54" y="87"/>
                      <a:pt x="53" y="87"/>
                    </a:cubicBezTo>
                    <a:cubicBezTo>
                      <a:pt x="53" y="87"/>
                      <a:pt x="53" y="87"/>
                      <a:pt x="52" y="87"/>
                    </a:cubicBezTo>
                    <a:cubicBezTo>
                      <a:pt x="50" y="87"/>
                      <a:pt x="47" y="86"/>
                      <a:pt x="45" y="85"/>
                    </a:cubicBezTo>
                    <a:cubicBezTo>
                      <a:pt x="43" y="84"/>
                      <a:pt x="41" y="82"/>
                      <a:pt x="41" y="80"/>
                    </a:cubicBezTo>
                    <a:cubicBezTo>
                      <a:pt x="41" y="76"/>
                      <a:pt x="38" y="72"/>
                      <a:pt x="35" y="66"/>
                    </a:cubicBezTo>
                    <a:cubicBezTo>
                      <a:pt x="31" y="61"/>
                      <a:pt x="27" y="55"/>
                      <a:pt x="23" y="49"/>
                    </a:cubicBezTo>
                    <a:cubicBezTo>
                      <a:pt x="19" y="44"/>
                      <a:pt x="17" y="39"/>
                      <a:pt x="15" y="36"/>
                    </a:cubicBezTo>
                    <a:cubicBezTo>
                      <a:pt x="13" y="33"/>
                      <a:pt x="10" y="31"/>
                      <a:pt x="7" y="30"/>
                    </a:cubicBezTo>
                    <a:cubicBezTo>
                      <a:pt x="6" y="30"/>
                      <a:pt x="5" y="29"/>
                      <a:pt x="4" y="29"/>
                    </a:cubicBezTo>
                    <a:cubicBezTo>
                      <a:pt x="4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2" y="26"/>
                      <a:pt x="2" y="25"/>
                      <a:pt x="2" y="23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3" y="15"/>
                      <a:pt x="3" y="12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0" y="15"/>
                      <a:pt x="0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30"/>
                      <a:pt x="2" y="30"/>
                      <a:pt x="3" y="31"/>
                    </a:cubicBezTo>
                    <a:cubicBezTo>
                      <a:pt x="4" y="31"/>
                      <a:pt x="5" y="31"/>
                      <a:pt x="7" y="32"/>
                    </a:cubicBezTo>
                    <a:cubicBezTo>
                      <a:pt x="9" y="32"/>
                      <a:pt x="11" y="34"/>
                      <a:pt x="13" y="37"/>
                    </a:cubicBezTo>
                    <a:cubicBezTo>
                      <a:pt x="15" y="40"/>
                      <a:pt x="18" y="45"/>
                      <a:pt x="21" y="51"/>
                    </a:cubicBezTo>
                    <a:cubicBezTo>
                      <a:pt x="25" y="56"/>
                      <a:pt x="30" y="62"/>
                      <a:pt x="33" y="68"/>
                    </a:cubicBezTo>
                    <a:cubicBezTo>
                      <a:pt x="37" y="73"/>
                      <a:pt x="39" y="77"/>
                      <a:pt x="39" y="80"/>
                    </a:cubicBezTo>
                    <a:cubicBezTo>
                      <a:pt x="39" y="83"/>
                      <a:pt x="42" y="85"/>
                      <a:pt x="44" y="87"/>
                    </a:cubicBezTo>
                    <a:cubicBezTo>
                      <a:pt x="47" y="88"/>
                      <a:pt x="50" y="89"/>
                      <a:pt x="52" y="89"/>
                    </a:cubicBezTo>
                    <a:cubicBezTo>
                      <a:pt x="53" y="89"/>
                      <a:pt x="54" y="89"/>
                      <a:pt x="54" y="89"/>
                    </a:cubicBezTo>
                    <a:cubicBezTo>
                      <a:pt x="55" y="88"/>
                      <a:pt x="56" y="87"/>
                      <a:pt x="56" y="86"/>
                    </a:cubicBezTo>
                    <a:cubicBezTo>
                      <a:pt x="57" y="85"/>
                      <a:pt x="58" y="83"/>
                      <a:pt x="58" y="81"/>
                    </a:cubicBezTo>
                    <a:cubicBezTo>
                      <a:pt x="59" y="79"/>
                      <a:pt x="59" y="78"/>
                      <a:pt x="60" y="76"/>
                    </a:cubicBezTo>
                    <a:cubicBezTo>
                      <a:pt x="60" y="76"/>
                      <a:pt x="61" y="75"/>
                      <a:pt x="61" y="74"/>
                    </a:cubicBezTo>
                    <a:cubicBezTo>
                      <a:pt x="61" y="72"/>
                      <a:pt x="59" y="70"/>
                      <a:pt x="57" y="68"/>
                    </a:cubicBezTo>
                    <a:cubicBezTo>
                      <a:pt x="55" y="66"/>
                      <a:pt x="53" y="64"/>
                      <a:pt x="51" y="63"/>
                    </a:cubicBezTo>
                    <a:cubicBezTo>
                      <a:pt x="48" y="61"/>
                      <a:pt x="43" y="55"/>
                      <a:pt x="39" y="49"/>
                    </a:cubicBezTo>
                    <a:cubicBezTo>
                      <a:pt x="35" y="43"/>
                      <a:pt x="30" y="36"/>
                      <a:pt x="27" y="33"/>
                    </a:cubicBezTo>
                    <a:cubicBezTo>
                      <a:pt x="25" y="30"/>
                      <a:pt x="25" y="26"/>
                      <a:pt x="25" y="23"/>
                    </a:cubicBezTo>
                    <a:cubicBezTo>
                      <a:pt x="25" y="20"/>
                      <a:pt x="25" y="18"/>
                      <a:pt x="25" y="16"/>
                    </a:cubicBezTo>
                    <a:cubicBezTo>
                      <a:pt x="25" y="15"/>
                      <a:pt x="25" y="14"/>
                      <a:pt x="24" y="13"/>
                    </a:cubicBezTo>
                    <a:cubicBezTo>
                      <a:pt x="23" y="12"/>
                      <a:pt x="21" y="9"/>
                      <a:pt x="19" y="7"/>
                    </a:cubicBezTo>
                    <a:cubicBezTo>
                      <a:pt x="17" y="4"/>
                      <a:pt x="15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5" y="3"/>
                    </a:cubicBezTo>
                    <a:cubicBezTo>
                      <a:pt x="3" y="5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" name="Freeform 40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7475"/>
              </a:xfrm>
              <a:custGeom>
                <a:avLst/>
                <a:gdLst>
                  <a:gd name="T0" fmla="*/ 6 w 64"/>
                  <a:gd name="T1" fmla="*/ 2 h 73"/>
                  <a:gd name="T2" fmla="*/ 17 w 64"/>
                  <a:gd name="T3" fmla="*/ 5 h 73"/>
                  <a:gd name="T4" fmla="*/ 37 w 64"/>
                  <a:gd name="T5" fmla="*/ 32 h 73"/>
                  <a:gd name="T6" fmla="*/ 54 w 64"/>
                  <a:gd name="T7" fmla="*/ 45 h 73"/>
                  <a:gd name="T8" fmla="*/ 63 w 64"/>
                  <a:gd name="T9" fmla="*/ 55 h 73"/>
                  <a:gd name="T10" fmla="*/ 52 w 64"/>
                  <a:gd name="T11" fmla="*/ 69 h 73"/>
                  <a:gd name="T12" fmla="*/ 44 w 64"/>
                  <a:gd name="T13" fmla="*/ 54 h 73"/>
                  <a:gd name="T14" fmla="*/ 19 w 64"/>
                  <a:gd name="T15" fmla="*/ 31 h 73"/>
                  <a:gd name="T16" fmla="*/ 8 w 64"/>
                  <a:gd name="T17" fmla="*/ 25 h 73"/>
                  <a:gd name="T18" fmla="*/ 1 w 64"/>
                  <a:gd name="T19" fmla="*/ 18 h 73"/>
                  <a:gd name="T20" fmla="*/ 4 w 64"/>
                  <a:gd name="T21" fmla="*/ 9 h 73"/>
                  <a:gd name="T22" fmla="*/ 6 w 64"/>
                  <a:gd name="T2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6" y="2"/>
                    </a:moveTo>
                    <a:cubicBezTo>
                      <a:pt x="8" y="0"/>
                      <a:pt x="15" y="0"/>
                      <a:pt x="17" y="5"/>
                    </a:cubicBezTo>
                    <a:cubicBezTo>
                      <a:pt x="19" y="10"/>
                      <a:pt x="27" y="24"/>
                      <a:pt x="37" y="32"/>
                    </a:cubicBezTo>
                    <a:cubicBezTo>
                      <a:pt x="47" y="40"/>
                      <a:pt x="49" y="43"/>
                      <a:pt x="54" y="45"/>
                    </a:cubicBezTo>
                    <a:cubicBezTo>
                      <a:pt x="58" y="47"/>
                      <a:pt x="64" y="51"/>
                      <a:pt x="63" y="55"/>
                    </a:cubicBezTo>
                    <a:cubicBezTo>
                      <a:pt x="61" y="59"/>
                      <a:pt x="57" y="73"/>
                      <a:pt x="52" y="69"/>
                    </a:cubicBezTo>
                    <a:cubicBezTo>
                      <a:pt x="48" y="64"/>
                      <a:pt x="50" y="59"/>
                      <a:pt x="44" y="54"/>
                    </a:cubicBezTo>
                    <a:cubicBezTo>
                      <a:pt x="38" y="48"/>
                      <a:pt x="25" y="37"/>
                      <a:pt x="19" y="31"/>
                    </a:cubicBezTo>
                    <a:cubicBezTo>
                      <a:pt x="13" y="26"/>
                      <a:pt x="12" y="25"/>
                      <a:pt x="8" y="25"/>
                    </a:cubicBezTo>
                    <a:cubicBezTo>
                      <a:pt x="4" y="25"/>
                      <a:pt x="2" y="22"/>
                      <a:pt x="1" y="18"/>
                    </a:cubicBezTo>
                    <a:cubicBezTo>
                      <a:pt x="0" y="13"/>
                      <a:pt x="3" y="11"/>
                      <a:pt x="4" y="9"/>
                    </a:cubicBezTo>
                    <a:cubicBezTo>
                      <a:pt x="5" y="6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" name="Freeform 407"/>
              <p:cNvSpPr>
                <a:spLocks/>
              </p:cNvSpPr>
              <p:nvPr/>
            </p:nvSpPr>
            <p:spPr bwMode="auto">
              <a:xfrm>
                <a:off x="3483414" y="2841139"/>
                <a:ext cx="42863" cy="68263"/>
              </a:xfrm>
              <a:custGeom>
                <a:avLst/>
                <a:gdLst>
                  <a:gd name="T0" fmla="*/ 4 w 27"/>
                  <a:gd name="T1" fmla="*/ 1 h 43"/>
                  <a:gd name="T2" fmla="*/ 11 w 27"/>
                  <a:gd name="T3" fmla="*/ 5 h 43"/>
                  <a:gd name="T4" fmla="*/ 17 w 27"/>
                  <a:gd name="T5" fmla="*/ 21 h 43"/>
                  <a:gd name="T6" fmla="*/ 27 w 27"/>
                  <a:gd name="T7" fmla="*/ 31 h 43"/>
                  <a:gd name="T8" fmla="*/ 20 w 27"/>
                  <a:gd name="T9" fmla="*/ 39 h 43"/>
                  <a:gd name="T10" fmla="*/ 10 w 27"/>
                  <a:gd name="T11" fmla="*/ 27 h 43"/>
                  <a:gd name="T12" fmla="*/ 0 w 27"/>
                  <a:gd name="T13" fmla="*/ 17 h 43"/>
                  <a:gd name="T14" fmla="*/ 0 w 27"/>
                  <a:gd name="T15" fmla="*/ 9 h 43"/>
                  <a:gd name="T16" fmla="*/ 4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4" y="1"/>
                    </a:moveTo>
                    <a:cubicBezTo>
                      <a:pt x="4" y="1"/>
                      <a:pt x="9" y="0"/>
                      <a:pt x="11" y="5"/>
                    </a:cubicBezTo>
                    <a:cubicBezTo>
                      <a:pt x="13" y="10"/>
                      <a:pt x="12" y="17"/>
                      <a:pt x="17" y="21"/>
                    </a:cubicBezTo>
                    <a:cubicBezTo>
                      <a:pt x="22" y="25"/>
                      <a:pt x="27" y="28"/>
                      <a:pt x="27" y="31"/>
                    </a:cubicBezTo>
                    <a:cubicBezTo>
                      <a:pt x="27" y="35"/>
                      <a:pt x="22" y="43"/>
                      <a:pt x="20" y="39"/>
                    </a:cubicBezTo>
                    <a:cubicBezTo>
                      <a:pt x="18" y="36"/>
                      <a:pt x="13" y="29"/>
                      <a:pt x="10" y="27"/>
                    </a:cubicBezTo>
                    <a:cubicBezTo>
                      <a:pt x="6" y="24"/>
                      <a:pt x="0" y="21"/>
                      <a:pt x="0" y="17"/>
                    </a:cubicBezTo>
                    <a:cubicBezTo>
                      <a:pt x="0" y="12"/>
                      <a:pt x="0" y="9"/>
                      <a:pt x="0" y="9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" name="Freeform 408"/>
              <p:cNvSpPr>
                <a:spLocks/>
              </p:cNvSpPr>
              <p:nvPr/>
            </p:nvSpPr>
            <p:spPr bwMode="auto">
              <a:xfrm>
                <a:off x="3516751" y="2893526"/>
                <a:ext cx="46038" cy="60325"/>
              </a:xfrm>
              <a:custGeom>
                <a:avLst/>
                <a:gdLst>
                  <a:gd name="T0" fmla="*/ 5 w 29"/>
                  <a:gd name="T1" fmla="*/ 2 h 38"/>
                  <a:gd name="T2" fmla="*/ 13 w 29"/>
                  <a:gd name="T3" fmla="*/ 5 h 38"/>
                  <a:gd name="T4" fmla="*/ 19 w 29"/>
                  <a:gd name="T5" fmla="*/ 17 h 38"/>
                  <a:gd name="T6" fmla="*/ 27 w 29"/>
                  <a:gd name="T7" fmla="*/ 26 h 38"/>
                  <a:gd name="T8" fmla="*/ 19 w 29"/>
                  <a:gd name="T9" fmla="*/ 32 h 38"/>
                  <a:gd name="T10" fmla="*/ 13 w 29"/>
                  <a:gd name="T11" fmla="*/ 23 h 38"/>
                  <a:gd name="T12" fmla="*/ 9 w 29"/>
                  <a:gd name="T13" fmla="*/ 18 h 38"/>
                  <a:gd name="T14" fmla="*/ 1 w 29"/>
                  <a:gd name="T15" fmla="*/ 12 h 38"/>
                  <a:gd name="T16" fmla="*/ 2 w 29"/>
                  <a:gd name="T17" fmla="*/ 7 h 38"/>
                  <a:gd name="T18" fmla="*/ 5 w 29"/>
                  <a:gd name="T1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8">
                    <a:moveTo>
                      <a:pt x="5" y="2"/>
                    </a:moveTo>
                    <a:cubicBezTo>
                      <a:pt x="5" y="2"/>
                      <a:pt x="10" y="0"/>
                      <a:pt x="13" y="5"/>
                    </a:cubicBezTo>
                    <a:cubicBezTo>
                      <a:pt x="17" y="10"/>
                      <a:pt x="16" y="14"/>
                      <a:pt x="19" y="17"/>
                    </a:cubicBezTo>
                    <a:cubicBezTo>
                      <a:pt x="22" y="21"/>
                      <a:pt x="25" y="18"/>
                      <a:pt x="27" y="26"/>
                    </a:cubicBezTo>
                    <a:cubicBezTo>
                      <a:pt x="28" y="34"/>
                      <a:pt x="29" y="38"/>
                      <a:pt x="19" y="32"/>
                    </a:cubicBezTo>
                    <a:cubicBezTo>
                      <a:pt x="10" y="27"/>
                      <a:pt x="11" y="25"/>
                      <a:pt x="13" y="23"/>
                    </a:cubicBezTo>
                    <a:cubicBezTo>
                      <a:pt x="16" y="22"/>
                      <a:pt x="14" y="20"/>
                      <a:pt x="9" y="18"/>
                    </a:cubicBezTo>
                    <a:cubicBezTo>
                      <a:pt x="4" y="16"/>
                      <a:pt x="1" y="14"/>
                      <a:pt x="1" y="12"/>
                    </a:cubicBezTo>
                    <a:cubicBezTo>
                      <a:pt x="0" y="10"/>
                      <a:pt x="2" y="7"/>
                      <a:pt x="2" y="7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3" name="Freeform 409"/>
              <p:cNvSpPr>
                <a:spLocks/>
              </p:cNvSpPr>
              <p:nvPr/>
            </p:nvSpPr>
            <p:spPr bwMode="auto">
              <a:xfrm>
                <a:off x="3345301" y="2783989"/>
                <a:ext cx="106363" cy="131763"/>
              </a:xfrm>
              <a:custGeom>
                <a:avLst/>
                <a:gdLst>
                  <a:gd name="T0" fmla="*/ 8 w 67"/>
                  <a:gd name="T1" fmla="*/ 2 h 82"/>
                  <a:gd name="T2" fmla="*/ 20 w 67"/>
                  <a:gd name="T3" fmla="*/ 7 h 82"/>
                  <a:gd name="T4" fmla="*/ 51 w 67"/>
                  <a:gd name="T5" fmla="*/ 52 h 82"/>
                  <a:gd name="T6" fmla="*/ 65 w 67"/>
                  <a:gd name="T7" fmla="*/ 63 h 82"/>
                  <a:gd name="T8" fmla="*/ 61 w 67"/>
                  <a:gd name="T9" fmla="*/ 71 h 82"/>
                  <a:gd name="T10" fmla="*/ 51 w 67"/>
                  <a:gd name="T11" fmla="*/ 78 h 82"/>
                  <a:gd name="T12" fmla="*/ 44 w 67"/>
                  <a:gd name="T13" fmla="*/ 61 h 82"/>
                  <a:gd name="T14" fmla="*/ 21 w 67"/>
                  <a:gd name="T15" fmla="*/ 30 h 82"/>
                  <a:gd name="T16" fmla="*/ 3 w 67"/>
                  <a:gd name="T17" fmla="*/ 15 h 82"/>
                  <a:gd name="T18" fmla="*/ 8 w 67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82">
                    <a:moveTo>
                      <a:pt x="8" y="2"/>
                    </a:moveTo>
                    <a:cubicBezTo>
                      <a:pt x="11" y="0"/>
                      <a:pt x="17" y="1"/>
                      <a:pt x="20" y="7"/>
                    </a:cubicBezTo>
                    <a:cubicBezTo>
                      <a:pt x="23" y="13"/>
                      <a:pt x="45" y="45"/>
                      <a:pt x="51" y="52"/>
                    </a:cubicBezTo>
                    <a:cubicBezTo>
                      <a:pt x="57" y="60"/>
                      <a:pt x="63" y="59"/>
                      <a:pt x="65" y="63"/>
                    </a:cubicBezTo>
                    <a:cubicBezTo>
                      <a:pt x="67" y="67"/>
                      <a:pt x="63" y="68"/>
                      <a:pt x="61" y="71"/>
                    </a:cubicBezTo>
                    <a:cubicBezTo>
                      <a:pt x="58" y="75"/>
                      <a:pt x="54" y="82"/>
                      <a:pt x="51" y="78"/>
                    </a:cubicBezTo>
                    <a:cubicBezTo>
                      <a:pt x="48" y="75"/>
                      <a:pt x="48" y="68"/>
                      <a:pt x="44" y="61"/>
                    </a:cubicBezTo>
                    <a:cubicBezTo>
                      <a:pt x="40" y="55"/>
                      <a:pt x="29" y="36"/>
                      <a:pt x="21" y="30"/>
                    </a:cubicBezTo>
                    <a:cubicBezTo>
                      <a:pt x="14" y="23"/>
                      <a:pt x="4" y="19"/>
                      <a:pt x="3" y="15"/>
                    </a:cubicBezTo>
                    <a:cubicBezTo>
                      <a:pt x="2" y="10"/>
                      <a:pt x="0" y="8"/>
                      <a:pt x="8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4" name="Freeform 410"/>
              <p:cNvSpPr>
                <a:spLocks/>
              </p:cNvSpPr>
              <p:nvPr/>
            </p:nvSpPr>
            <p:spPr bwMode="auto">
              <a:xfrm>
                <a:off x="3429439" y="2893526"/>
                <a:ext cx="60325" cy="74613"/>
              </a:xfrm>
              <a:custGeom>
                <a:avLst/>
                <a:gdLst>
                  <a:gd name="T0" fmla="*/ 12 w 37"/>
                  <a:gd name="T1" fmla="*/ 0 h 47"/>
                  <a:gd name="T2" fmla="*/ 18 w 37"/>
                  <a:gd name="T3" fmla="*/ 9 h 47"/>
                  <a:gd name="T4" fmla="*/ 28 w 37"/>
                  <a:gd name="T5" fmla="*/ 28 h 47"/>
                  <a:gd name="T6" fmla="*/ 37 w 37"/>
                  <a:gd name="T7" fmla="*/ 37 h 47"/>
                  <a:gd name="T8" fmla="*/ 32 w 37"/>
                  <a:gd name="T9" fmla="*/ 46 h 47"/>
                  <a:gd name="T10" fmla="*/ 25 w 37"/>
                  <a:gd name="T11" fmla="*/ 41 h 47"/>
                  <a:gd name="T12" fmla="*/ 14 w 37"/>
                  <a:gd name="T13" fmla="*/ 25 h 47"/>
                  <a:gd name="T14" fmla="*/ 2 w 37"/>
                  <a:gd name="T15" fmla="*/ 10 h 47"/>
                  <a:gd name="T16" fmla="*/ 12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12" y="0"/>
                    </a:moveTo>
                    <a:cubicBezTo>
                      <a:pt x="12" y="0"/>
                      <a:pt x="17" y="1"/>
                      <a:pt x="18" y="9"/>
                    </a:cubicBezTo>
                    <a:cubicBezTo>
                      <a:pt x="20" y="17"/>
                      <a:pt x="23" y="24"/>
                      <a:pt x="28" y="28"/>
                    </a:cubicBezTo>
                    <a:cubicBezTo>
                      <a:pt x="33" y="33"/>
                      <a:pt x="37" y="33"/>
                      <a:pt x="37" y="37"/>
                    </a:cubicBezTo>
                    <a:cubicBezTo>
                      <a:pt x="37" y="42"/>
                      <a:pt x="33" y="45"/>
                      <a:pt x="32" y="46"/>
                    </a:cubicBezTo>
                    <a:cubicBezTo>
                      <a:pt x="31" y="47"/>
                      <a:pt x="28" y="45"/>
                      <a:pt x="25" y="41"/>
                    </a:cubicBezTo>
                    <a:cubicBezTo>
                      <a:pt x="23" y="37"/>
                      <a:pt x="20" y="28"/>
                      <a:pt x="14" y="25"/>
                    </a:cubicBezTo>
                    <a:cubicBezTo>
                      <a:pt x="8" y="22"/>
                      <a:pt x="0" y="16"/>
                      <a:pt x="2" y="10"/>
                    </a:cubicBezTo>
                    <a:cubicBezTo>
                      <a:pt x="4" y="5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5" name="Freeform 411"/>
              <p:cNvSpPr>
                <a:spLocks/>
              </p:cNvSpPr>
              <p:nvPr/>
            </p:nvSpPr>
            <p:spPr bwMode="auto">
              <a:xfrm>
                <a:off x="3477064" y="2953851"/>
                <a:ext cx="47625" cy="60325"/>
              </a:xfrm>
              <a:custGeom>
                <a:avLst/>
                <a:gdLst>
                  <a:gd name="T0" fmla="*/ 7 w 30"/>
                  <a:gd name="T1" fmla="*/ 4 h 37"/>
                  <a:gd name="T2" fmla="*/ 15 w 30"/>
                  <a:gd name="T3" fmla="*/ 5 h 37"/>
                  <a:gd name="T4" fmla="*/ 18 w 30"/>
                  <a:gd name="T5" fmla="*/ 15 h 37"/>
                  <a:gd name="T6" fmla="*/ 24 w 30"/>
                  <a:gd name="T7" fmla="*/ 16 h 37"/>
                  <a:gd name="T8" fmla="*/ 27 w 30"/>
                  <a:gd name="T9" fmla="*/ 34 h 37"/>
                  <a:gd name="T10" fmla="*/ 13 w 30"/>
                  <a:gd name="T11" fmla="*/ 27 h 37"/>
                  <a:gd name="T12" fmla="*/ 14 w 30"/>
                  <a:gd name="T13" fmla="*/ 22 h 37"/>
                  <a:gd name="T14" fmla="*/ 8 w 30"/>
                  <a:gd name="T15" fmla="*/ 17 h 37"/>
                  <a:gd name="T16" fmla="*/ 3 w 30"/>
                  <a:gd name="T17" fmla="*/ 8 h 37"/>
                  <a:gd name="T18" fmla="*/ 7 w 30"/>
                  <a:gd name="T19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7">
                    <a:moveTo>
                      <a:pt x="7" y="4"/>
                    </a:moveTo>
                    <a:cubicBezTo>
                      <a:pt x="7" y="4"/>
                      <a:pt x="15" y="0"/>
                      <a:pt x="15" y="5"/>
                    </a:cubicBezTo>
                    <a:cubicBezTo>
                      <a:pt x="15" y="11"/>
                      <a:pt x="16" y="13"/>
                      <a:pt x="18" y="15"/>
                    </a:cubicBezTo>
                    <a:cubicBezTo>
                      <a:pt x="21" y="18"/>
                      <a:pt x="24" y="16"/>
                      <a:pt x="24" y="16"/>
                    </a:cubicBezTo>
                    <a:cubicBezTo>
                      <a:pt x="24" y="16"/>
                      <a:pt x="30" y="31"/>
                      <a:pt x="27" y="34"/>
                    </a:cubicBezTo>
                    <a:cubicBezTo>
                      <a:pt x="25" y="37"/>
                      <a:pt x="13" y="27"/>
                      <a:pt x="13" y="27"/>
                    </a:cubicBezTo>
                    <a:cubicBezTo>
                      <a:pt x="13" y="27"/>
                      <a:pt x="13" y="23"/>
                      <a:pt x="14" y="22"/>
                    </a:cubicBezTo>
                    <a:cubicBezTo>
                      <a:pt x="16" y="22"/>
                      <a:pt x="11" y="17"/>
                      <a:pt x="8" y="17"/>
                    </a:cubicBezTo>
                    <a:cubicBezTo>
                      <a:pt x="4" y="18"/>
                      <a:pt x="0" y="10"/>
                      <a:pt x="3" y="8"/>
                    </a:cubicBezTo>
                    <a:cubicBezTo>
                      <a:pt x="5" y="6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6" name="Freeform 412"/>
              <p:cNvSpPr>
                <a:spLocks/>
              </p:cNvSpPr>
              <p:nvPr/>
            </p:nvSpPr>
            <p:spPr bwMode="auto">
              <a:xfrm>
                <a:off x="3291326" y="2812564"/>
                <a:ext cx="82550" cy="100013"/>
              </a:xfrm>
              <a:custGeom>
                <a:avLst/>
                <a:gdLst>
                  <a:gd name="T0" fmla="*/ 6 w 52"/>
                  <a:gd name="T1" fmla="*/ 2 h 63"/>
                  <a:gd name="T2" fmla="*/ 19 w 52"/>
                  <a:gd name="T3" fmla="*/ 8 h 63"/>
                  <a:gd name="T4" fmla="*/ 37 w 52"/>
                  <a:gd name="T5" fmla="*/ 36 h 63"/>
                  <a:gd name="T6" fmla="*/ 48 w 52"/>
                  <a:gd name="T7" fmla="*/ 45 h 63"/>
                  <a:gd name="T8" fmla="*/ 46 w 52"/>
                  <a:gd name="T9" fmla="*/ 58 h 63"/>
                  <a:gd name="T10" fmla="*/ 32 w 52"/>
                  <a:gd name="T11" fmla="*/ 54 h 63"/>
                  <a:gd name="T12" fmla="*/ 16 w 52"/>
                  <a:gd name="T13" fmla="*/ 28 h 63"/>
                  <a:gd name="T14" fmla="*/ 0 w 52"/>
                  <a:gd name="T15" fmla="*/ 13 h 63"/>
                  <a:gd name="T16" fmla="*/ 6 w 52"/>
                  <a:gd name="T1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6" y="2"/>
                    </a:moveTo>
                    <a:cubicBezTo>
                      <a:pt x="10" y="1"/>
                      <a:pt x="16" y="0"/>
                      <a:pt x="19" y="8"/>
                    </a:cubicBezTo>
                    <a:cubicBezTo>
                      <a:pt x="21" y="16"/>
                      <a:pt x="33" y="30"/>
                      <a:pt x="37" y="36"/>
                    </a:cubicBezTo>
                    <a:cubicBezTo>
                      <a:pt x="41" y="42"/>
                      <a:pt x="46" y="45"/>
                      <a:pt x="48" y="45"/>
                    </a:cubicBezTo>
                    <a:cubicBezTo>
                      <a:pt x="50" y="45"/>
                      <a:pt x="52" y="54"/>
                      <a:pt x="46" y="58"/>
                    </a:cubicBezTo>
                    <a:cubicBezTo>
                      <a:pt x="41" y="63"/>
                      <a:pt x="34" y="60"/>
                      <a:pt x="32" y="54"/>
                    </a:cubicBezTo>
                    <a:cubicBezTo>
                      <a:pt x="31" y="49"/>
                      <a:pt x="23" y="34"/>
                      <a:pt x="16" y="28"/>
                    </a:cubicBezTo>
                    <a:cubicBezTo>
                      <a:pt x="8" y="21"/>
                      <a:pt x="0" y="17"/>
                      <a:pt x="0" y="13"/>
                    </a:cubicBezTo>
                    <a:cubicBezTo>
                      <a:pt x="0" y="8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7" name="Freeform 413"/>
              <p:cNvSpPr>
                <a:spLocks/>
              </p:cNvSpPr>
              <p:nvPr/>
            </p:nvSpPr>
            <p:spPr bwMode="auto">
              <a:xfrm>
                <a:off x="3354826" y="2899876"/>
                <a:ext cx="63500" cy="82550"/>
              </a:xfrm>
              <a:custGeom>
                <a:avLst/>
                <a:gdLst>
                  <a:gd name="T0" fmla="*/ 7 w 40"/>
                  <a:gd name="T1" fmla="*/ 2 h 52"/>
                  <a:gd name="T2" fmla="*/ 17 w 40"/>
                  <a:gd name="T3" fmla="*/ 6 h 52"/>
                  <a:gd name="T4" fmla="*/ 31 w 40"/>
                  <a:gd name="T5" fmla="*/ 30 h 52"/>
                  <a:gd name="T6" fmla="*/ 40 w 40"/>
                  <a:gd name="T7" fmla="*/ 39 h 52"/>
                  <a:gd name="T8" fmla="*/ 36 w 40"/>
                  <a:gd name="T9" fmla="*/ 49 h 52"/>
                  <a:gd name="T10" fmla="*/ 24 w 40"/>
                  <a:gd name="T11" fmla="*/ 45 h 52"/>
                  <a:gd name="T12" fmla="*/ 12 w 40"/>
                  <a:gd name="T13" fmla="*/ 24 h 52"/>
                  <a:gd name="T14" fmla="*/ 1 w 40"/>
                  <a:gd name="T15" fmla="*/ 12 h 52"/>
                  <a:gd name="T16" fmla="*/ 7 w 40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7" y="2"/>
                    </a:moveTo>
                    <a:cubicBezTo>
                      <a:pt x="10" y="1"/>
                      <a:pt x="16" y="0"/>
                      <a:pt x="17" y="6"/>
                    </a:cubicBezTo>
                    <a:cubicBezTo>
                      <a:pt x="18" y="13"/>
                      <a:pt x="26" y="25"/>
                      <a:pt x="31" y="30"/>
                    </a:cubicBezTo>
                    <a:cubicBezTo>
                      <a:pt x="35" y="34"/>
                      <a:pt x="39" y="35"/>
                      <a:pt x="40" y="39"/>
                    </a:cubicBezTo>
                    <a:cubicBezTo>
                      <a:pt x="40" y="44"/>
                      <a:pt x="39" y="46"/>
                      <a:pt x="36" y="49"/>
                    </a:cubicBezTo>
                    <a:cubicBezTo>
                      <a:pt x="33" y="52"/>
                      <a:pt x="26" y="51"/>
                      <a:pt x="24" y="45"/>
                    </a:cubicBezTo>
                    <a:cubicBezTo>
                      <a:pt x="21" y="38"/>
                      <a:pt x="16" y="29"/>
                      <a:pt x="12" y="24"/>
                    </a:cubicBezTo>
                    <a:cubicBezTo>
                      <a:pt x="7" y="19"/>
                      <a:pt x="0" y="18"/>
                      <a:pt x="1" y="12"/>
                    </a:cubicBezTo>
                    <a:cubicBezTo>
                      <a:pt x="1" y="6"/>
                      <a:pt x="4" y="5"/>
                      <a:pt x="7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8" name="Freeform 414"/>
              <p:cNvSpPr>
                <a:spLocks/>
              </p:cNvSpPr>
              <p:nvPr/>
            </p:nvSpPr>
            <p:spPr bwMode="auto">
              <a:xfrm>
                <a:off x="3245289" y="2826851"/>
                <a:ext cx="71438" cy="95250"/>
              </a:xfrm>
              <a:custGeom>
                <a:avLst/>
                <a:gdLst>
                  <a:gd name="T0" fmla="*/ 11 w 44"/>
                  <a:gd name="T1" fmla="*/ 0 h 60"/>
                  <a:gd name="T2" fmla="*/ 18 w 44"/>
                  <a:gd name="T3" fmla="*/ 12 h 60"/>
                  <a:gd name="T4" fmla="*/ 34 w 44"/>
                  <a:gd name="T5" fmla="*/ 39 h 60"/>
                  <a:gd name="T6" fmla="*/ 40 w 44"/>
                  <a:gd name="T7" fmla="*/ 55 h 60"/>
                  <a:gd name="T8" fmla="*/ 28 w 44"/>
                  <a:gd name="T9" fmla="*/ 53 h 60"/>
                  <a:gd name="T10" fmla="*/ 13 w 44"/>
                  <a:gd name="T11" fmla="*/ 29 h 60"/>
                  <a:gd name="T12" fmla="*/ 1 w 44"/>
                  <a:gd name="T13" fmla="*/ 14 h 60"/>
                  <a:gd name="T14" fmla="*/ 5 w 44"/>
                  <a:gd name="T15" fmla="*/ 7 h 60"/>
                  <a:gd name="T16" fmla="*/ 10 w 44"/>
                  <a:gd name="T17" fmla="*/ 4 h 60"/>
                  <a:gd name="T18" fmla="*/ 11 w 4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60">
                    <a:moveTo>
                      <a:pt x="11" y="0"/>
                    </a:moveTo>
                    <a:cubicBezTo>
                      <a:pt x="14" y="0"/>
                      <a:pt x="14" y="3"/>
                      <a:pt x="18" y="12"/>
                    </a:cubicBezTo>
                    <a:cubicBezTo>
                      <a:pt x="23" y="20"/>
                      <a:pt x="28" y="34"/>
                      <a:pt x="34" y="39"/>
                    </a:cubicBezTo>
                    <a:cubicBezTo>
                      <a:pt x="40" y="44"/>
                      <a:pt x="44" y="51"/>
                      <a:pt x="40" y="55"/>
                    </a:cubicBezTo>
                    <a:cubicBezTo>
                      <a:pt x="35" y="59"/>
                      <a:pt x="30" y="60"/>
                      <a:pt x="28" y="53"/>
                    </a:cubicBezTo>
                    <a:cubicBezTo>
                      <a:pt x="26" y="46"/>
                      <a:pt x="19" y="36"/>
                      <a:pt x="13" y="29"/>
                    </a:cubicBezTo>
                    <a:cubicBezTo>
                      <a:pt x="7" y="22"/>
                      <a:pt x="0" y="18"/>
                      <a:pt x="1" y="14"/>
                    </a:cubicBezTo>
                    <a:cubicBezTo>
                      <a:pt x="3" y="10"/>
                      <a:pt x="2" y="7"/>
                      <a:pt x="5" y="7"/>
                    </a:cubicBezTo>
                    <a:cubicBezTo>
                      <a:pt x="8" y="8"/>
                      <a:pt x="10" y="5"/>
                      <a:pt x="10" y="4"/>
                    </a:cubicBezTo>
                    <a:cubicBezTo>
                      <a:pt x="10" y="2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9" name="Freeform 415"/>
              <p:cNvSpPr>
                <a:spLocks/>
              </p:cNvSpPr>
              <p:nvPr/>
            </p:nvSpPr>
            <p:spPr bwMode="auto">
              <a:xfrm>
                <a:off x="3389751" y="2745889"/>
                <a:ext cx="103188" cy="112713"/>
              </a:xfrm>
              <a:custGeom>
                <a:avLst/>
                <a:gdLst>
                  <a:gd name="T0" fmla="*/ 6 w 64"/>
                  <a:gd name="T1" fmla="*/ 2 h 70"/>
                  <a:gd name="T2" fmla="*/ 7 w 64"/>
                  <a:gd name="T3" fmla="*/ 3 h 70"/>
                  <a:gd name="T4" fmla="*/ 11 w 64"/>
                  <a:gd name="T5" fmla="*/ 2 h 70"/>
                  <a:gd name="T6" fmla="*/ 14 w 64"/>
                  <a:gd name="T7" fmla="*/ 3 h 70"/>
                  <a:gd name="T8" fmla="*/ 16 w 64"/>
                  <a:gd name="T9" fmla="*/ 5 h 70"/>
                  <a:gd name="T10" fmla="*/ 36 w 64"/>
                  <a:gd name="T11" fmla="*/ 33 h 70"/>
                  <a:gd name="T12" fmla="*/ 47 w 64"/>
                  <a:gd name="T13" fmla="*/ 42 h 70"/>
                  <a:gd name="T14" fmla="*/ 53 w 64"/>
                  <a:gd name="T15" fmla="*/ 46 h 70"/>
                  <a:gd name="T16" fmla="*/ 59 w 64"/>
                  <a:gd name="T17" fmla="*/ 50 h 70"/>
                  <a:gd name="T18" fmla="*/ 62 w 64"/>
                  <a:gd name="T19" fmla="*/ 54 h 70"/>
                  <a:gd name="T20" fmla="*/ 62 w 64"/>
                  <a:gd name="T21" fmla="*/ 55 h 70"/>
                  <a:gd name="T22" fmla="*/ 58 w 64"/>
                  <a:gd name="T23" fmla="*/ 63 h 70"/>
                  <a:gd name="T24" fmla="*/ 56 w 64"/>
                  <a:gd name="T25" fmla="*/ 67 h 70"/>
                  <a:gd name="T26" fmla="*/ 54 w 64"/>
                  <a:gd name="T27" fmla="*/ 68 h 70"/>
                  <a:gd name="T28" fmla="*/ 53 w 64"/>
                  <a:gd name="T29" fmla="*/ 68 h 70"/>
                  <a:gd name="T30" fmla="*/ 50 w 64"/>
                  <a:gd name="T31" fmla="*/ 61 h 70"/>
                  <a:gd name="T32" fmla="*/ 44 w 64"/>
                  <a:gd name="T33" fmla="*/ 53 h 70"/>
                  <a:gd name="T34" fmla="*/ 20 w 64"/>
                  <a:gd name="T35" fmla="*/ 31 h 70"/>
                  <a:gd name="T36" fmla="*/ 13 w 64"/>
                  <a:gd name="T37" fmla="*/ 25 h 70"/>
                  <a:gd name="T38" fmla="*/ 8 w 64"/>
                  <a:gd name="T39" fmla="*/ 24 h 70"/>
                  <a:gd name="T40" fmla="*/ 4 w 64"/>
                  <a:gd name="T41" fmla="*/ 22 h 70"/>
                  <a:gd name="T42" fmla="*/ 2 w 64"/>
                  <a:gd name="T43" fmla="*/ 17 h 70"/>
                  <a:gd name="T44" fmla="*/ 2 w 64"/>
                  <a:gd name="T45" fmla="*/ 16 h 70"/>
                  <a:gd name="T46" fmla="*/ 5 w 64"/>
                  <a:gd name="T47" fmla="*/ 9 h 70"/>
                  <a:gd name="T48" fmla="*/ 7 w 64"/>
                  <a:gd name="T49" fmla="*/ 3 h 70"/>
                  <a:gd name="T50" fmla="*/ 6 w 64"/>
                  <a:gd name="T51" fmla="*/ 2 h 70"/>
                  <a:gd name="T52" fmla="*/ 7 w 64"/>
                  <a:gd name="T53" fmla="*/ 3 h 70"/>
                  <a:gd name="T54" fmla="*/ 6 w 64"/>
                  <a:gd name="T55" fmla="*/ 2 h 70"/>
                  <a:gd name="T56" fmla="*/ 5 w 64"/>
                  <a:gd name="T57" fmla="*/ 2 h 70"/>
                  <a:gd name="T58" fmla="*/ 3 w 64"/>
                  <a:gd name="T59" fmla="*/ 8 h 70"/>
                  <a:gd name="T60" fmla="*/ 0 w 64"/>
                  <a:gd name="T61" fmla="*/ 16 h 70"/>
                  <a:gd name="T62" fmla="*/ 0 w 64"/>
                  <a:gd name="T63" fmla="*/ 18 h 70"/>
                  <a:gd name="T64" fmla="*/ 2 w 64"/>
                  <a:gd name="T65" fmla="*/ 23 h 70"/>
                  <a:gd name="T66" fmla="*/ 8 w 64"/>
                  <a:gd name="T67" fmla="*/ 26 h 70"/>
                  <a:gd name="T68" fmla="*/ 12 w 64"/>
                  <a:gd name="T69" fmla="*/ 27 h 70"/>
                  <a:gd name="T70" fmla="*/ 18 w 64"/>
                  <a:gd name="T71" fmla="*/ 32 h 70"/>
                  <a:gd name="T72" fmla="*/ 43 w 64"/>
                  <a:gd name="T73" fmla="*/ 54 h 70"/>
                  <a:gd name="T74" fmla="*/ 48 w 64"/>
                  <a:gd name="T75" fmla="*/ 62 h 70"/>
                  <a:gd name="T76" fmla="*/ 51 w 64"/>
                  <a:gd name="T77" fmla="*/ 69 h 70"/>
                  <a:gd name="T78" fmla="*/ 54 w 64"/>
                  <a:gd name="T79" fmla="*/ 70 h 70"/>
                  <a:gd name="T80" fmla="*/ 58 w 64"/>
                  <a:gd name="T81" fmla="*/ 68 h 70"/>
                  <a:gd name="T82" fmla="*/ 61 w 64"/>
                  <a:gd name="T83" fmla="*/ 62 h 70"/>
                  <a:gd name="T84" fmla="*/ 64 w 64"/>
                  <a:gd name="T85" fmla="*/ 56 h 70"/>
                  <a:gd name="T86" fmla="*/ 64 w 64"/>
                  <a:gd name="T87" fmla="*/ 54 h 70"/>
                  <a:gd name="T88" fmla="*/ 60 w 64"/>
                  <a:gd name="T89" fmla="*/ 48 h 70"/>
                  <a:gd name="T90" fmla="*/ 54 w 64"/>
                  <a:gd name="T91" fmla="*/ 44 h 70"/>
                  <a:gd name="T92" fmla="*/ 48 w 64"/>
                  <a:gd name="T93" fmla="*/ 40 h 70"/>
                  <a:gd name="T94" fmla="*/ 37 w 64"/>
                  <a:gd name="T95" fmla="*/ 31 h 70"/>
                  <a:gd name="T96" fmla="*/ 18 w 64"/>
                  <a:gd name="T97" fmla="*/ 4 h 70"/>
                  <a:gd name="T98" fmla="*/ 15 w 64"/>
                  <a:gd name="T99" fmla="*/ 1 h 70"/>
                  <a:gd name="T100" fmla="*/ 11 w 64"/>
                  <a:gd name="T101" fmla="*/ 0 h 70"/>
                  <a:gd name="T102" fmla="*/ 5 w 64"/>
                  <a:gd name="T103" fmla="*/ 1 h 70"/>
                  <a:gd name="T104" fmla="*/ 5 w 64"/>
                  <a:gd name="T105" fmla="*/ 2 h 70"/>
                  <a:gd name="T106" fmla="*/ 5 w 64"/>
                  <a:gd name="T107" fmla="*/ 2 h 70"/>
                  <a:gd name="T108" fmla="*/ 6 w 64"/>
                  <a:gd name="T10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0">
                    <a:moveTo>
                      <a:pt x="6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9" y="2"/>
                      <a:pt x="11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8" y="10"/>
                      <a:pt x="26" y="25"/>
                      <a:pt x="36" y="33"/>
                    </a:cubicBezTo>
                    <a:cubicBezTo>
                      <a:pt x="41" y="37"/>
                      <a:pt x="44" y="40"/>
                      <a:pt x="47" y="42"/>
                    </a:cubicBezTo>
                    <a:cubicBezTo>
                      <a:pt x="49" y="43"/>
                      <a:pt x="51" y="45"/>
                      <a:pt x="53" y="46"/>
                    </a:cubicBezTo>
                    <a:cubicBezTo>
                      <a:pt x="55" y="47"/>
                      <a:pt x="57" y="48"/>
                      <a:pt x="59" y="50"/>
                    </a:cubicBezTo>
                    <a:cubicBezTo>
                      <a:pt x="61" y="51"/>
                      <a:pt x="62" y="53"/>
                      <a:pt x="62" y="54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7"/>
                      <a:pt x="60" y="60"/>
                      <a:pt x="58" y="63"/>
                    </a:cubicBezTo>
                    <a:cubicBezTo>
                      <a:pt x="58" y="65"/>
                      <a:pt x="57" y="66"/>
                      <a:pt x="56" y="67"/>
                    </a:cubicBezTo>
                    <a:cubicBezTo>
                      <a:pt x="55" y="68"/>
                      <a:pt x="55" y="69"/>
                      <a:pt x="54" y="68"/>
                    </a:cubicBezTo>
                    <a:cubicBezTo>
                      <a:pt x="54" y="68"/>
                      <a:pt x="53" y="68"/>
                      <a:pt x="53" y="68"/>
                    </a:cubicBezTo>
                    <a:cubicBezTo>
                      <a:pt x="51" y="66"/>
                      <a:pt x="50" y="64"/>
                      <a:pt x="50" y="61"/>
                    </a:cubicBezTo>
                    <a:cubicBezTo>
                      <a:pt x="49" y="58"/>
                      <a:pt x="48" y="56"/>
                      <a:pt x="44" y="53"/>
                    </a:cubicBezTo>
                    <a:cubicBezTo>
                      <a:pt x="38" y="48"/>
                      <a:pt x="25" y="36"/>
                      <a:pt x="20" y="31"/>
                    </a:cubicBezTo>
                    <a:cubicBezTo>
                      <a:pt x="17" y="28"/>
                      <a:pt x="15" y="26"/>
                      <a:pt x="13" y="25"/>
                    </a:cubicBezTo>
                    <a:cubicBezTo>
                      <a:pt x="12" y="24"/>
                      <a:pt x="10" y="24"/>
                      <a:pt x="8" y="24"/>
                    </a:cubicBezTo>
                    <a:cubicBezTo>
                      <a:pt x="6" y="24"/>
                      <a:pt x="5" y="23"/>
                      <a:pt x="4" y="22"/>
                    </a:cubicBezTo>
                    <a:cubicBezTo>
                      <a:pt x="3" y="21"/>
                      <a:pt x="2" y="19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3"/>
                      <a:pt x="4" y="11"/>
                      <a:pt x="5" y="9"/>
                    </a:cubicBezTo>
                    <a:cubicBezTo>
                      <a:pt x="6" y="6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6"/>
                      <a:pt x="3" y="8"/>
                    </a:cubicBezTo>
                    <a:cubicBezTo>
                      <a:pt x="2" y="10"/>
                      <a:pt x="0" y="12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1" y="22"/>
                      <a:pt x="2" y="23"/>
                    </a:cubicBezTo>
                    <a:cubicBezTo>
                      <a:pt x="4" y="25"/>
                      <a:pt x="5" y="26"/>
                      <a:pt x="8" y="26"/>
                    </a:cubicBezTo>
                    <a:cubicBezTo>
                      <a:pt x="10" y="26"/>
                      <a:pt x="11" y="26"/>
                      <a:pt x="12" y="27"/>
                    </a:cubicBezTo>
                    <a:cubicBezTo>
                      <a:pt x="14" y="28"/>
                      <a:pt x="16" y="29"/>
                      <a:pt x="18" y="32"/>
                    </a:cubicBezTo>
                    <a:cubicBezTo>
                      <a:pt x="24" y="38"/>
                      <a:pt x="37" y="49"/>
                      <a:pt x="43" y="54"/>
                    </a:cubicBezTo>
                    <a:cubicBezTo>
                      <a:pt x="46" y="57"/>
                      <a:pt x="47" y="59"/>
                      <a:pt x="48" y="62"/>
                    </a:cubicBezTo>
                    <a:cubicBezTo>
                      <a:pt x="48" y="64"/>
                      <a:pt x="49" y="67"/>
                      <a:pt x="51" y="69"/>
                    </a:cubicBezTo>
                    <a:cubicBezTo>
                      <a:pt x="52" y="70"/>
                      <a:pt x="53" y="70"/>
                      <a:pt x="54" y="70"/>
                    </a:cubicBezTo>
                    <a:cubicBezTo>
                      <a:pt x="56" y="70"/>
                      <a:pt x="57" y="70"/>
                      <a:pt x="58" y="68"/>
                    </a:cubicBezTo>
                    <a:cubicBezTo>
                      <a:pt x="59" y="67"/>
                      <a:pt x="60" y="64"/>
                      <a:pt x="61" y="62"/>
                    </a:cubicBezTo>
                    <a:cubicBezTo>
                      <a:pt x="62" y="59"/>
                      <a:pt x="63" y="57"/>
                      <a:pt x="64" y="56"/>
                    </a:cubicBezTo>
                    <a:cubicBezTo>
                      <a:pt x="64" y="55"/>
                      <a:pt x="64" y="55"/>
                      <a:pt x="64" y="54"/>
                    </a:cubicBezTo>
                    <a:cubicBezTo>
                      <a:pt x="64" y="52"/>
                      <a:pt x="62" y="50"/>
                      <a:pt x="60" y="48"/>
                    </a:cubicBezTo>
                    <a:cubicBezTo>
                      <a:pt x="59" y="46"/>
                      <a:pt x="56" y="45"/>
                      <a:pt x="54" y="44"/>
                    </a:cubicBezTo>
                    <a:cubicBezTo>
                      <a:pt x="52" y="43"/>
                      <a:pt x="50" y="42"/>
                      <a:pt x="48" y="40"/>
                    </a:cubicBezTo>
                    <a:cubicBezTo>
                      <a:pt x="46" y="38"/>
                      <a:pt x="43" y="36"/>
                      <a:pt x="37" y="31"/>
                    </a:cubicBezTo>
                    <a:cubicBezTo>
                      <a:pt x="28" y="24"/>
                      <a:pt x="20" y="9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0" name="Freeform 416"/>
              <p:cNvSpPr>
                <a:spLocks/>
              </p:cNvSpPr>
              <p:nvPr/>
            </p:nvSpPr>
            <p:spPr bwMode="auto">
              <a:xfrm>
                <a:off x="3346889" y="2783989"/>
                <a:ext cx="104775" cy="128588"/>
              </a:xfrm>
              <a:custGeom>
                <a:avLst/>
                <a:gdLst>
                  <a:gd name="T0" fmla="*/ 7 w 66"/>
                  <a:gd name="T1" fmla="*/ 2 h 80"/>
                  <a:gd name="T2" fmla="*/ 8 w 66"/>
                  <a:gd name="T3" fmla="*/ 3 h 80"/>
                  <a:gd name="T4" fmla="*/ 10 w 66"/>
                  <a:gd name="T5" fmla="*/ 2 h 80"/>
                  <a:gd name="T6" fmla="*/ 18 w 66"/>
                  <a:gd name="T7" fmla="*/ 8 h 80"/>
                  <a:gd name="T8" fmla="*/ 32 w 66"/>
                  <a:gd name="T9" fmla="*/ 30 h 80"/>
                  <a:gd name="T10" fmla="*/ 49 w 66"/>
                  <a:gd name="T11" fmla="*/ 53 h 80"/>
                  <a:gd name="T12" fmla="*/ 58 w 66"/>
                  <a:gd name="T13" fmla="*/ 60 h 80"/>
                  <a:gd name="T14" fmla="*/ 61 w 66"/>
                  <a:gd name="T15" fmla="*/ 62 h 80"/>
                  <a:gd name="T16" fmla="*/ 63 w 66"/>
                  <a:gd name="T17" fmla="*/ 63 h 80"/>
                  <a:gd name="T18" fmla="*/ 64 w 66"/>
                  <a:gd name="T19" fmla="*/ 65 h 80"/>
                  <a:gd name="T20" fmla="*/ 62 w 66"/>
                  <a:gd name="T21" fmla="*/ 68 h 80"/>
                  <a:gd name="T22" fmla="*/ 59 w 66"/>
                  <a:gd name="T23" fmla="*/ 71 h 80"/>
                  <a:gd name="T24" fmla="*/ 55 w 66"/>
                  <a:gd name="T25" fmla="*/ 76 h 80"/>
                  <a:gd name="T26" fmla="*/ 53 w 66"/>
                  <a:gd name="T27" fmla="*/ 78 h 80"/>
                  <a:gd name="T28" fmla="*/ 52 w 66"/>
                  <a:gd name="T29" fmla="*/ 78 h 80"/>
                  <a:gd name="T30" fmla="*/ 51 w 66"/>
                  <a:gd name="T31" fmla="*/ 78 h 80"/>
                  <a:gd name="T32" fmla="*/ 48 w 66"/>
                  <a:gd name="T33" fmla="*/ 71 h 80"/>
                  <a:gd name="T34" fmla="*/ 44 w 66"/>
                  <a:gd name="T35" fmla="*/ 61 h 80"/>
                  <a:gd name="T36" fmla="*/ 34 w 66"/>
                  <a:gd name="T37" fmla="*/ 45 h 80"/>
                  <a:gd name="T38" fmla="*/ 21 w 66"/>
                  <a:gd name="T39" fmla="*/ 29 h 80"/>
                  <a:gd name="T40" fmla="*/ 9 w 66"/>
                  <a:gd name="T41" fmla="*/ 21 h 80"/>
                  <a:gd name="T42" fmla="*/ 3 w 66"/>
                  <a:gd name="T43" fmla="*/ 14 h 80"/>
                  <a:gd name="T44" fmla="*/ 2 w 66"/>
                  <a:gd name="T45" fmla="*/ 10 h 80"/>
                  <a:gd name="T46" fmla="*/ 3 w 66"/>
                  <a:gd name="T47" fmla="*/ 7 h 80"/>
                  <a:gd name="T48" fmla="*/ 8 w 66"/>
                  <a:gd name="T49" fmla="*/ 3 h 80"/>
                  <a:gd name="T50" fmla="*/ 7 w 66"/>
                  <a:gd name="T51" fmla="*/ 2 h 80"/>
                  <a:gd name="T52" fmla="*/ 6 w 66"/>
                  <a:gd name="T53" fmla="*/ 1 h 80"/>
                  <a:gd name="T54" fmla="*/ 1 w 66"/>
                  <a:gd name="T55" fmla="*/ 6 h 80"/>
                  <a:gd name="T56" fmla="*/ 0 w 66"/>
                  <a:gd name="T57" fmla="*/ 10 h 80"/>
                  <a:gd name="T58" fmla="*/ 1 w 66"/>
                  <a:gd name="T59" fmla="*/ 15 h 80"/>
                  <a:gd name="T60" fmla="*/ 8 w 66"/>
                  <a:gd name="T61" fmla="*/ 22 h 80"/>
                  <a:gd name="T62" fmla="*/ 20 w 66"/>
                  <a:gd name="T63" fmla="*/ 30 h 80"/>
                  <a:gd name="T64" fmla="*/ 32 w 66"/>
                  <a:gd name="T65" fmla="*/ 46 h 80"/>
                  <a:gd name="T66" fmla="*/ 42 w 66"/>
                  <a:gd name="T67" fmla="*/ 62 h 80"/>
                  <a:gd name="T68" fmla="*/ 46 w 66"/>
                  <a:gd name="T69" fmla="*/ 71 h 80"/>
                  <a:gd name="T70" fmla="*/ 49 w 66"/>
                  <a:gd name="T71" fmla="*/ 79 h 80"/>
                  <a:gd name="T72" fmla="*/ 52 w 66"/>
                  <a:gd name="T73" fmla="*/ 80 h 80"/>
                  <a:gd name="T74" fmla="*/ 54 w 66"/>
                  <a:gd name="T75" fmla="*/ 79 h 80"/>
                  <a:gd name="T76" fmla="*/ 60 w 66"/>
                  <a:gd name="T77" fmla="*/ 72 h 80"/>
                  <a:gd name="T78" fmla="*/ 64 w 66"/>
                  <a:gd name="T79" fmla="*/ 69 h 80"/>
                  <a:gd name="T80" fmla="*/ 66 w 66"/>
                  <a:gd name="T81" fmla="*/ 65 h 80"/>
                  <a:gd name="T82" fmla="*/ 65 w 66"/>
                  <a:gd name="T83" fmla="*/ 63 h 80"/>
                  <a:gd name="T84" fmla="*/ 63 w 66"/>
                  <a:gd name="T85" fmla="*/ 60 h 80"/>
                  <a:gd name="T86" fmla="*/ 51 w 66"/>
                  <a:gd name="T87" fmla="*/ 52 h 80"/>
                  <a:gd name="T88" fmla="*/ 34 w 66"/>
                  <a:gd name="T89" fmla="*/ 29 h 80"/>
                  <a:gd name="T90" fmla="*/ 20 w 66"/>
                  <a:gd name="T91" fmla="*/ 7 h 80"/>
                  <a:gd name="T92" fmla="*/ 10 w 66"/>
                  <a:gd name="T93" fmla="*/ 0 h 80"/>
                  <a:gd name="T94" fmla="*/ 6 w 66"/>
                  <a:gd name="T95" fmla="*/ 1 h 80"/>
                  <a:gd name="T96" fmla="*/ 7 w 66"/>
                  <a:gd name="T97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0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2" y="2"/>
                      <a:pt x="16" y="4"/>
                      <a:pt x="18" y="8"/>
                    </a:cubicBezTo>
                    <a:cubicBezTo>
                      <a:pt x="20" y="11"/>
                      <a:pt x="26" y="20"/>
                      <a:pt x="32" y="30"/>
                    </a:cubicBezTo>
                    <a:cubicBezTo>
                      <a:pt x="39" y="39"/>
                      <a:pt x="46" y="49"/>
                      <a:pt x="49" y="53"/>
                    </a:cubicBezTo>
                    <a:cubicBezTo>
                      <a:pt x="52" y="57"/>
                      <a:pt x="56" y="58"/>
                      <a:pt x="58" y="60"/>
                    </a:cubicBezTo>
                    <a:cubicBezTo>
                      <a:pt x="59" y="60"/>
                      <a:pt x="61" y="61"/>
                      <a:pt x="61" y="62"/>
                    </a:cubicBezTo>
                    <a:cubicBezTo>
                      <a:pt x="62" y="62"/>
                      <a:pt x="63" y="63"/>
                      <a:pt x="63" y="63"/>
                    </a:cubicBezTo>
                    <a:cubicBezTo>
                      <a:pt x="64" y="64"/>
                      <a:pt x="64" y="65"/>
                      <a:pt x="64" y="65"/>
                    </a:cubicBezTo>
                    <a:cubicBezTo>
                      <a:pt x="64" y="66"/>
                      <a:pt x="63" y="67"/>
                      <a:pt x="62" y="68"/>
                    </a:cubicBezTo>
                    <a:cubicBezTo>
                      <a:pt x="61" y="68"/>
                      <a:pt x="60" y="69"/>
                      <a:pt x="59" y="71"/>
                    </a:cubicBezTo>
                    <a:cubicBezTo>
                      <a:pt x="58" y="72"/>
                      <a:pt x="56" y="74"/>
                      <a:pt x="55" y="76"/>
                    </a:cubicBezTo>
                    <a:cubicBezTo>
                      <a:pt x="54" y="76"/>
                      <a:pt x="54" y="77"/>
                      <a:pt x="53" y="78"/>
                    </a:cubicBezTo>
                    <a:cubicBezTo>
                      <a:pt x="53" y="78"/>
                      <a:pt x="52" y="78"/>
                      <a:pt x="52" y="78"/>
                    </a:cubicBezTo>
                    <a:cubicBezTo>
                      <a:pt x="52" y="78"/>
                      <a:pt x="51" y="78"/>
                      <a:pt x="51" y="78"/>
                    </a:cubicBezTo>
                    <a:cubicBezTo>
                      <a:pt x="50" y="77"/>
                      <a:pt x="49" y="74"/>
                      <a:pt x="48" y="71"/>
                    </a:cubicBezTo>
                    <a:cubicBezTo>
                      <a:pt x="47" y="68"/>
                      <a:pt x="46" y="64"/>
                      <a:pt x="44" y="61"/>
                    </a:cubicBezTo>
                    <a:cubicBezTo>
                      <a:pt x="42" y="58"/>
                      <a:pt x="38" y="51"/>
                      <a:pt x="34" y="45"/>
                    </a:cubicBezTo>
                    <a:cubicBezTo>
                      <a:pt x="29" y="38"/>
                      <a:pt x="25" y="32"/>
                      <a:pt x="21" y="29"/>
                    </a:cubicBezTo>
                    <a:cubicBezTo>
                      <a:pt x="17" y="26"/>
                      <a:pt x="13" y="23"/>
                      <a:pt x="9" y="21"/>
                    </a:cubicBezTo>
                    <a:cubicBezTo>
                      <a:pt x="6" y="18"/>
                      <a:pt x="3" y="16"/>
                      <a:pt x="3" y="14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4" y="6"/>
                      <a:pt x="5" y="4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" y="18"/>
                      <a:pt x="5" y="20"/>
                      <a:pt x="8" y="22"/>
                    </a:cubicBezTo>
                    <a:cubicBezTo>
                      <a:pt x="12" y="25"/>
                      <a:pt x="16" y="27"/>
                      <a:pt x="20" y="30"/>
                    </a:cubicBezTo>
                    <a:cubicBezTo>
                      <a:pt x="23" y="33"/>
                      <a:pt x="28" y="40"/>
                      <a:pt x="32" y="46"/>
                    </a:cubicBezTo>
                    <a:cubicBezTo>
                      <a:pt x="37" y="52"/>
                      <a:pt x="40" y="59"/>
                      <a:pt x="42" y="62"/>
                    </a:cubicBezTo>
                    <a:cubicBezTo>
                      <a:pt x="44" y="65"/>
                      <a:pt x="45" y="68"/>
                      <a:pt x="46" y="71"/>
                    </a:cubicBezTo>
                    <a:cubicBezTo>
                      <a:pt x="47" y="74"/>
                      <a:pt x="48" y="77"/>
                      <a:pt x="49" y="79"/>
                    </a:cubicBezTo>
                    <a:cubicBezTo>
                      <a:pt x="50" y="80"/>
                      <a:pt x="51" y="80"/>
                      <a:pt x="52" y="80"/>
                    </a:cubicBezTo>
                    <a:cubicBezTo>
                      <a:pt x="53" y="80"/>
                      <a:pt x="54" y="80"/>
                      <a:pt x="54" y="79"/>
                    </a:cubicBezTo>
                    <a:cubicBezTo>
                      <a:pt x="57" y="77"/>
                      <a:pt x="59" y="74"/>
                      <a:pt x="60" y="72"/>
                    </a:cubicBezTo>
                    <a:cubicBezTo>
                      <a:pt x="61" y="71"/>
                      <a:pt x="63" y="70"/>
                      <a:pt x="64" y="69"/>
                    </a:cubicBezTo>
                    <a:cubicBezTo>
                      <a:pt x="65" y="68"/>
                      <a:pt x="66" y="67"/>
                      <a:pt x="66" y="65"/>
                    </a:cubicBezTo>
                    <a:cubicBezTo>
                      <a:pt x="66" y="64"/>
                      <a:pt x="65" y="64"/>
                      <a:pt x="65" y="63"/>
                    </a:cubicBezTo>
                    <a:cubicBezTo>
                      <a:pt x="65" y="61"/>
                      <a:pt x="64" y="61"/>
                      <a:pt x="63" y="60"/>
                    </a:cubicBezTo>
                    <a:cubicBezTo>
                      <a:pt x="59" y="58"/>
                      <a:pt x="55" y="57"/>
                      <a:pt x="51" y="52"/>
                    </a:cubicBezTo>
                    <a:cubicBezTo>
                      <a:pt x="48" y="48"/>
                      <a:pt x="41" y="38"/>
                      <a:pt x="34" y="29"/>
                    </a:cubicBezTo>
                    <a:cubicBezTo>
                      <a:pt x="27" y="19"/>
                      <a:pt x="21" y="10"/>
                      <a:pt x="20" y="7"/>
                    </a:cubicBezTo>
                    <a:cubicBezTo>
                      <a:pt x="17" y="2"/>
                      <a:pt x="13" y="0"/>
                      <a:pt x="10" y="0"/>
                    </a:cubicBezTo>
                    <a:cubicBezTo>
                      <a:pt x="9" y="0"/>
                      <a:pt x="7" y="0"/>
                      <a:pt x="6" y="1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1" name="Freeform 417"/>
              <p:cNvSpPr>
                <a:spLocks/>
              </p:cNvSpPr>
              <p:nvPr/>
            </p:nvSpPr>
            <p:spPr bwMode="auto">
              <a:xfrm>
                <a:off x="3289739" y="2812564"/>
                <a:ext cx="82550" cy="98425"/>
              </a:xfrm>
              <a:custGeom>
                <a:avLst/>
                <a:gdLst>
                  <a:gd name="T0" fmla="*/ 7 w 52"/>
                  <a:gd name="T1" fmla="*/ 2 h 62"/>
                  <a:gd name="T2" fmla="*/ 8 w 52"/>
                  <a:gd name="T3" fmla="*/ 3 h 62"/>
                  <a:gd name="T4" fmla="*/ 12 w 52"/>
                  <a:gd name="T5" fmla="*/ 2 h 62"/>
                  <a:gd name="T6" fmla="*/ 16 w 52"/>
                  <a:gd name="T7" fmla="*/ 3 h 62"/>
                  <a:gd name="T8" fmla="*/ 19 w 52"/>
                  <a:gd name="T9" fmla="*/ 8 h 62"/>
                  <a:gd name="T10" fmla="*/ 28 w 52"/>
                  <a:gd name="T11" fmla="*/ 23 h 62"/>
                  <a:gd name="T12" fmla="*/ 37 w 52"/>
                  <a:gd name="T13" fmla="*/ 36 h 62"/>
                  <a:gd name="T14" fmla="*/ 44 w 52"/>
                  <a:gd name="T15" fmla="*/ 44 h 62"/>
                  <a:gd name="T16" fmla="*/ 47 w 52"/>
                  <a:gd name="T17" fmla="*/ 46 h 62"/>
                  <a:gd name="T18" fmla="*/ 49 w 52"/>
                  <a:gd name="T19" fmla="*/ 46 h 62"/>
                  <a:gd name="T20" fmla="*/ 49 w 52"/>
                  <a:gd name="T21" fmla="*/ 46 h 62"/>
                  <a:gd name="T22" fmla="*/ 49 w 52"/>
                  <a:gd name="T23" fmla="*/ 46 h 62"/>
                  <a:gd name="T24" fmla="*/ 49 w 52"/>
                  <a:gd name="T25" fmla="*/ 46 h 62"/>
                  <a:gd name="T26" fmla="*/ 49 w 52"/>
                  <a:gd name="T27" fmla="*/ 46 h 62"/>
                  <a:gd name="T28" fmla="*/ 49 w 52"/>
                  <a:gd name="T29" fmla="*/ 46 h 62"/>
                  <a:gd name="T30" fmla="*/ 50 w 52"/>
                  <a:gd name="T31" fmla="*/ 48 h 62"/>
                  <a:gd name="T32" fmla="*/ 50 w 52"/>
                  <a:gd name="T33" fmla="*/ 50 h 62"/>
                  <a:gd name="T34" fmla="*/ 47 w 52"/>
                  <a:gd name="T35" fmla="*/ 58 h 62"/>
                  <a:gd name="T36" fmla="*/ 41 w 52"/>
                  <a:gd name="T37" fmla="*/ 60 h 62"/>
                  <a:gd name="T38" fmla="*/ 34 w 52"/>
                  <a:gd name="T39" fmla="*/ 54 h 62"/>
                  <a:gd name="T40" fmla="*/ 28 w 52"/>
                  <a:gd name="T41" fmla="*/ 41 h 62"/>
                  <a:gd name="T42" fmla="*/ 17 w 52"/>
                  <a:gd name="T43" fmla="*/ 27 h 62"/>
                  <a:gd name="T44" fmla="*/ 7 w 52"/>
                  <a:gd name="T45" fmla="*/ 19 h 62"/>
                  <a:gd name="T46" fmla="*/ 4 w 52"/>
                  <a:gd name="T47" fmla="*/ 15 h 62"/>
                  <a:gd name="T48" fmla="*/ 2 w 52"/>
                  <a:gd name="T49" fmla="*/ 13 h 62"/>
                  <a:gd name="T50" fmla="*/ 3 w 52"/>
                  <a:gd name="T51" fmla="*/ 7 h 62"/>
                  <a:gd name="T52" fmla="*/ 8 w 52"/>
                  <a:gd name="T53" fmla="*/ 3 h 62"/>
                  <a:gd name="T54" fmla="*/ 7 w 52"/>
                  <a:gd name="T55" fmla="*/ 2 h 62"/>
                  <a:gd name="T56" fmla="*/ 7 w 52"/>
                  <a:gd name="T57" fmla="*/ 2 h 62"/>
                  <a:gd name="T58" fmla="*/ 1 w 52"/>
                  <a:gd name="T59" fmla="*/ 6 h 62"/>
                  <a:gd name="T60" fmla="*/ 0 w 52"/>
                  <a:gd name="T61" fmla="*/ 13 h 62"/>
                  <a:gd name="T62" fmla="*/ 2 w 52"/>
                  <a:gd name="T63" fmla="*/ 17 h 62"/>
                  <a:gd name="T64" fmla="*/ 16 w 52"/>
                  <a:gd name="T65" fmla="*/ 28 h 62"/>
                  <a:gd name="T66" fmla="*/ 27 w 52"/>
                  <a:gd name="T67" fmla="*/ 42 h 62"/>
                  <a:gd name="T68" fmla="*/ 32 w 52"/>
                  <a:gd name="T69" fmla="*/ 55 h 62"/>
                  <a:gd name="T70" fmla="*/ 41 w 52"/>
                  <a:gd name="T71" fmla="*/ 62 h 62"/>
                  <a:gd name="T72" fmla="*/ 48 w 52"/>
                  <a:gd name="T73" fmla="*/ 59 h 62"/>
                  <a:gd name="T74" fmla="*/ 52 w 52"/>
                  <a:gd name="T75" fmla="*/ 50 h 62"/>
                  <a:gd name="T76" fmla="*/ 52 w 52"/>
                  <a:gd name="T77" fmla="*/ 46 h 62"/>
                  <a:gd name="T78" fmla="*/ 51 w 52"/>
                  <a:gd name="T79" fmla="*/ 45 h 62"/>
                  <a:gd name="T80" fmla="*/ 49 w 52"/>
                  <a:gd name="T81" fmla="*/ 44 h 62"/>
                  <a:gd name="T82" fmla="*/ 48 w 52"/>
                  <a:gd name="T83" fmla="*/ 44 h 62"/>
                  <a:gd name="T84" fmla="*/ 39 w 52"/>
                  <a:gd name="T85" fmla="*/ 35 h 62"/>
                  <a:gd name="T86" fmla="*/ 29 w 52"/>
                  <a:gd name="T87" fmla="*/ 22 h 62"/>
                  <a:gd name="T88" fmla="*/ 21 w 52"/>
                  <a:gd name="T89" fmla="*/ 8 h 62"/>
                  <a:gd name="T90" fmla="*/ 17 w 52"/>
                  <a:gd name="T91" fmla="*/ 2 h 62"/>
                  <a:gd name="T92" fmla="*/ 12 w 52"/>
                  <a:gd name="T93" fmla="*/ 0 h 62"/>
                  <a:gd name="T94" fmla="*/ 7 w 52"/>
                  <a:gd name="T95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" h="62">
                    <a:moveTo>
                      <a:pt x="7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1" y="2"/>
                      <a:pt x="12" y="2"/>
                    </a:cubicBezTo>
                    <a:cubicBezTo>
                      <a:pt x="14" y="2"/>
                      <a:pt x="15" y="3"/>
                      <a:pt x="16" y="3"/>
                    </a:cubicBezTo>
                    <a:cubicBezTo>
                      <a:pt x="17" y="4"/>
                      <a:pt x="18" y="6"/>
                      <a:pt x="19" y="8"/>
                    </a:cubicBezTo>
                    <a:cubicBezTo>
                      <a:pt x="20" y="13"/>
                      <a:pt x="24" y="18"/>
                      <a:pt x="28" y="23"/>
                    </a:cubicBezTo>
                    <a:cubicBezTo>
                      <a:pt x="31" y="28"/>
                      <a:pt x="35" y="33"/>
                      <a:pt x="37" y="36"/>
                    </a:cubicBezTo>
                    <a:cubicBezTo>
                      <a:pt x="39" y="39"/>
                      <a:pt x="41" y="42"/>
                      <a:pt x="44" y="44"/>
                    </a:cubicBezTo>
                    <a:cubicBezTo>
                      <a:pt x="45" y="44"/>
                      <a:pt x="46" y="45"/>
                      <a:pt x="47" y="46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50" y="47"/>
                      <a:pt x="50" y="48"/>
                    </a:cubicBezTo>
                    <a:cubicBezTo>
                      <a:pt x="50" y="48"/>
                      <a:pt x="50" y="49"/>
                      <a:pt x="50" y="50"/>
                    </a:cubicBezTo>
                    <a:cubicBezTo>
                      <a:pt x="50" y="53"/>
                      <a:pt x="49" y="56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8" y="60"/>
                      <a:pt x="35" y="58"/>
                      <a:pt x="34" y="54"/>
                    </a:cubicBezTo>
                    <a:cubicBezTo>
                      <a:pt x="34" y="51"/>
                      <a:pt x="31" y="46"/>
                      <a:pt x="28" y="41"/>
                    </a:cubicBezTo>
                    <a:cubicBezTo>
                      <a:pt x="25" y="36"/>
                      <a:pt x="21" y="30"/>
                      <a:pt x="17" y="27"/>
                    </a:cubicBezTo>
                    <a:cubicBezTo>
                      <a:pt x="14" y="23"/>
                      <a:pt x="10" y="21"/>
                      <a:pt x="7" y="19"/>
                    </a:cubicBezTo>
                    <a:cubicBezTo>
                      <a:pt x="5" y="18"/>
                      <a:pt x="4" y="16"/>
                      <a:pt x="4" y="15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5" y="5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4"/>
                      <a:pt x="1" y="15"/>
                      <a:pt x="2" y="17"/>
                    </a:cubicBezTo>
                    <a:cubicBezTo>
                      <a:pt x="5" y="20"/>
                      <a:pt x="11" y="23"/>
                      <a:pt x="16" y="28"/>
                    </a:cubicBezTo>
                    <a:cubicBezTo>
                      <a:pt x="20" y="32"/>
                      <a:pt x="24" y="37"/>
                      <a:pt x="27" y="42"/>
                    </a:cubicBezTo>
                    <a:cubicBezTo>
                      <a:pt x="30" y="47"/>
                      <a:pt x="32" y="52"/>
                      <a:pt x="32" y="55"/>
                    </a:cubicBezTo>
                    <a:cubicBezTo>
                      <a:pt x="33" y="59"/>
                      <a:pt x="37" y="62"/>
                      <a:pt x="41" y="62"/>
                    </a:cubicBezTo>
                    <a:cubicBezTo>
                      <a:pt x="43" y="62"/>
                      <a:pt x="46" y="61"/>
                      <a:pt x="48" y="59"/>
                    </a:cubicBezTo>
                    <a:cubicBezTo>
                      <a:pt x="51" y="57"/>
                      <a:pt x="52" y="53"/>
                      <a:pt x="52" y="50"/>
                    </a:cubicBezTo>
                    <a:cubicBezTo>
                      <a:pt x="52" y="49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5"/>
                    </a:cubicBezTo>
                    <a:cubicBezTo>
                      <a:pt x="50" y="45"/>
                      <a:pt x="50" y="44"/>
                      <a:pt x="49" y="44"/>
                    </a:cubicBezTo>
                    <a:cubicBezTo>
                      <a:pt x="49" y="44"/>
                      <a:pt x="48" y="44"/>
                      <a:pt x="48" y="44"/>
                    </a:cubicBezTo>
                    <a:cubicBezTo>
                      <a:pt x="45" y="43"/>
                      <a:pt x="42" y="39"/>
                      <a:pt x="39" y="35"/>
                    </a:cubicBezTo>
                    <a:cubicBezTo>
                      <a:pt x="37" y="32"/>
                      <a:pt x="33" y="27"/>
                      <a:pt x="29" y="22"/>
                    </a:cubicBezTo>
                    <a:cubicBezTo>
                      <a:pt x="25" y="17"/>
                      <a:pt x="22" y="12"/>
                      <a:pt x="21" y="8"/>
                    </a:cubicBezTo>
                    <a:cubicBezTo>
                      <a:pt x="20" y="5"/>
                      <a:pt x="19" y="3"/>
                      <a:pt x="17" y="2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2" name="Freeform 418"/>
              <p:cNvSpPr>
                <a:spLocks/>
              </p:cNvSpPr>
              <p:nvPr/>
            </p:nvSpPr>
            <p:spPr bwMode="auto">
              <a:xfrm>
                <a:off x="3245289" y="2825264"/>
                <a:ext cx="69850" cy="95250"/>
              </a:xfrm>
              <a:custGeom>
                <a:avLst/>
                <a:gdLst>
                  <a:gd name="T0" fmla="*/ 11 w 43"/>
                  <a:gd name="T1" fmla="*/ 1 h 60"/>
                  <a:gd name="T2" fmla="*/ 11 w 43"/>
                  <a:gd name="T3" fmla="*/ 2 h 60"/>
                  <a:gd name="T4" fmla="*/ 12 w 43"/>
                  <a:gd name="T5" fmla="*/ 2 h 60"/>
                  <a:gd name="T6" fmla="*/ 14 w 43"/>
                  <a:gd name="T7" fmla="*/ 6 h 60"/>
                  <a:gd name="T8" fmla="*/ 17 w 43"/>
                  <a:gd name="T9" fmla="*/ 13 h 60"/>
                  <a:gd name="T10" fmla="*/ 24 w 43"/>
                  <a:gd name="T11" fmla="*/ 28 h 60"/>
                  <a:gd name="T12" fmla="*/ 33 w 43"/>
                  <a:gd name="T13" fmla="*/ 41 h 60"/>
                  <a:gd name="T14" fmla="*/ 38 w 43"/>
                  <a:gd name="T15" fmla="*/ 46 h 60"/>
                  <a:gd name="T16" fmla="*/ 41 w 43"/>
                  <a:gd name="T17" fmla="*/ 52 h 60"/>
                  <a:gd name="T18" fmla="*/ 39 w 43"/>
                  <a:gd name="T19" fmla="*/ 55 h 60"/>
                  <a:gd name="T20" fmla="*/ 33 w 43"/>
                  <a:gd name="T21" fmla="*/ 58 h 60"/>
                  <a:gd name="T22" fmla="*/ 31 w 43"/>
                  <a:gd name="T23" fmla="*/ 57 h 60"/>
                  <a:gd name="T24" fmla="*/ 29 w 43"/>
                  <a:gd name="T25" fmla="*/ 54 h 60"/>
                  <a:gd name="T26" fmla="*/ 14 w 43"/>
                  <a:gd name="T27" fmla="*/ 30 h 60"/>
                  <a:gd name="T28" fmla="*/ 6 w 43"/>
                  <a:gd name="T29" fmla="*/ 21 h 60"/>
                  <a:gd name="T30" fmla="*/ 2 w 43"/>
                  <a:gd name="T31" fmla="*/ 16 h 60"/>
                  <a:gd name="T32" fmla="*/ 2 w 43"/>
                  <a:gd name="T33" fmla="*/ 15 h 60"/>
                  <a:gd name="T34" fmla="*/ 3 w 43"/>
                  <a:gd name="T35" fmla="*/ 11 h 60"/>
                  <a:gd name="T36" fmla="*/ 4 w 43"/>
                  <a:gd name="T37" fmla="*/ 10 h 60"/>
                  <a:gd name="T38" fmla="*/ 5 w 43"/>
                  <a:gd name="T39" fmla="*/ 9 h 60"/>
                  <a:gd name="T40" fmla="*/ 5 w 43"/>
                  <a:gd name="T41" fmla="*/ 9 h 60"/>
                  <a:gd name="T42" fmla="*/ 6 w 43"/>
                  <a:gd name="T43" fmla="*/ 9 h 60"/>
                  <a:gd name="T44" fmla="*/ 9 w 43"/>
                  <a:gd name="T45" fmla="*/ 8 h 60"/>
                  <a:gd name="T46" fmla="*/ 11 w 43"/>
                  <a:gd name="T47" fmla="*/ 5 h 60"/>
                  <a:gd name="T48" fmla="*/ 12 w 43"/>
                  <a:gd name="T49" fmla="*/ 2 h 60"/>
                  <a:gd name="T50" fmla="*/ 12 w 43"/>
                  <a:gd name="T51" fmla="*/ 1 h 60"/>
                  <a:gd name="T52" fmla="*/ 12 w 43"/>
                  <a:gd name="T53" fmla="*/ 1 h 60"/>
                  <a:gd name="T54" fmla="*/ 11 w 43"/>
                  <a:gd name="T55" fmla="*/ 1 h 60"/>
                  <a:gd name="T56" fmla="*/ 11 w 43"/>
                  <a:gd name="T57" fmla="*/ 2 h 60"/>
                  <a:gd name="T58" fmla="*/ 11 w 43"/>
                  <a:gd name="T59" fmla="*/ 1 h 60"/>
                  <a:gd name="T60" fmla="*/ 10 w 43"/>
                  <a:gd name="T61" fmla="*/ 0 h 60"/>
                  <a:gd name="T62" fmla="*/ 9 w 43"/>
                  <a:gd name="T63" fmla="*/ 5 h 60"/>
                  <a:gd name="T64" fmla="*/ 8 w 43"/>
                  <a:gd name="T65" fmla="*/ 6 h 60"/>
                  <a:gd name="T66" fmla="*/ 6 w 43"/>
                  <a:gd name="T67" fmla="*/ 7 h 60"/>
                  <a:gd name="T68" fmla="*/ 5 w 43"/>
                  <a:gd name="T69" fmla="*/ 7 h 60"/>
                  <a:gd name="T70" fmla="*/ 5 w 43"/>
                  <a:gd name="T71" fmla="*/ 7 h 60"/>
                  <a:gd name="T72" fmla="*/ 3 w 43"/>
                  <a:gd name="T73" fmla="*/ 8 h 60"/>
                  <a:gd name="T74" fmla="*/ 1 w 43"/>
                  <a:gd name="T75" fmla="*/ 11 h 60"/>
                  <a:gd name="T76" fmla="*/ 0 w 43"/>
                  <a:gd name="T77" fmla="*/ 14 h 60"/>
                  <a:gd name="T78" fmla="*/ 0 w 43"/>
                  <a:gd name="T79" fmla="*/ 16 h 60"/>
                  <a:gd name="T80" fmla="*/ 4 w 43"/>
                  <a:gd name="T81" fmla="*/ 23 h 60"/>
                  <a:gd name="T82" fmla="*/ 12 w 43"/>
                  <a:gd name="T83" fmla="*/ 31 h 60"/>
                  <a:gd name="T84" fmla="*/ 27 w 43"/>
                  <a:gd name="T85" fmla="*/ 54 h 60"/>
                  <a:gd name="T86" fmla="*/ 30 w 43"/>
                  <a:gd name="T87" fmla="*/ 59 h 60"/>
                  <a:gd name="T88" fmla="*/ 33 w 43"/>
                  <a:gd name="T89" fmla="*/ 60 h 60"/>
                  <a:gd name="T90" fmla="*/ 40 w 43"/>
                  <a:gd name="T91" fmla="*/ 57 h 60"/>
                  <a:gd name="T92" fmla="*/ 43 w 43"/>
                  <a:gd name="T93" fmla="*/ 52 h 60"/>
                  <a:gd name="T94" fmla="*/ 40 w 43"/>
                  <a:gd name="T95" fmla="*/ 45 h 60"/>
                  <a:gd name="T96" fmla="*/ 34 w 43"/>
                  <a:gd name="T97" fmla="*/ 39 h 60"/>
                  <a:gd name="T98" fmla="*/ 26 w 43"/>
                  <a:gd name="T99" fmla="*/ 27 h 60"/>
                  <a:gd name="T100" fmla="*/ 19 w 43"/>
                  <a:gd name="T101" fmla="*/ 12 h 60"/>
                  <a:gd name="T102" fmla="*/ 15 w 43"/>
                  <a:gd name="T103" fmla="*/ 3 h 60"/>
                  <a:gd name="T104" fmla="*/ 14 w 43"/>
                  <a:gd name="T105" fmla="*/ 1 h 60"/>
                  <a:gd name="T106" fmla="*/ 11 w 43"/>
                  <a:gd name="T107" fmla="*/ 0 h 60"/>
                  <a:gd name="T108" fmla="*/ 11 w 43"/>
                  <a:gd name="T109" fmla="*/ 0 h 60"/>
                  <a:gd name="T110" fmla="*/ 10 w 43"/>
                  <a:gd name="T111" fmla="*/ 0 h 60"/>
                  <a:gd name="T112" fmla="*/ 11 w 43"/>
                  <a:gd name="T11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60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5" y="7"/>
                      <a:pt x="16" y="10"/>
                      <a:pt x="17" y="13"/>
                    </a:cubicBezTo>
                    <a:cubicBezTo>
                      <a:pt x="20" y="17"/>
                      <a:pt x="22" y="23"/>
                      <a:pt x="24" y="28"/>
                    </a:cubicBezTo>
                    <a:cubicBezTo>
                      <a:pt x="27" y="33"/>
                      <a:pt x="30" y="38"/>
                      <a:pt x="33" y="41"/>
                    </a:cubicBezTo>
                    <a:cubicBezTo>
                      <a:pt x="35" y="42"/>
                      <a:pt x="37" y="44"/>
                      <a:pt x="38" y="46"/>
                    </a:cubicBezTo>
                    <a:cubicBezTo>
                      <a:pt x="40" y="48"/>
                      <a:pt x="41" y="50"/>
                      <a:pt x="41" y="52"/>
                    </a:cubicBezTo>
                    <a:cubicBezTo>
                      <a:pt x="41" y="53"/>
                      <a:pt x="40" y="54"/>
                      <a:pt x="39" y="55"/>
                    </a:cubicBezTo>
                    <a:cubicBezTo>
                      <a:pt x="37" y="57"/>
                      <a:pt x="35" y="58"/>
                      <a:pt x="33" y="58"/>
                    </a:cubicBezTo>
                    <a:cubicBezTo>
                      <a:pt x="32" y="58"/>
                      <a:pt x="32" y="58"/>
                      <a:pt x="31" y="57"/>
                    </a:cubicBezTo>
                    <a:cubicBezTo>
                      <a:pt x="30" y="57"/>
                      <a:pt x="30" y="56"/>
                      <a:pt x="29" y="54"/>
                    </a:cubicBezTo>
                    <a:cubicBezTo>
                      <a:pt x="26" y="47"/>
                      <a:pt x="20" y="37"/>
                      <a:pt x="14" y="30"/>
                    </a:cubicBezTo>
                    <a:cubicBezTo>
                      <a:pt x="11" y="27"/>
                      <a:pt x="8" y="24"/>
                      <a:pt x="6" y="21"/>
                    </a:cubicBezTo>
                    <a:cubicBezTo>
                      <a:pt x="3" y="19"/>
                      <a:pt x="2" y="17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2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10" y="28"/>
                      <a:pt x="12" y="31"/>
                    </a:cubicBezTo>
                    <a:cubicBezTo>
                      <a:pt x="18" y="38"/>
                      <a:pt x="25" y="48"/>
                      <a:pt x="27" y="54"/>
                    </a:cubicBezTo>
                    <a:cubicBezTo>
                      <a:pt x="28" y="56"/>
                      <a:pt x="29" y="58"/>
                      <a:pt x="30" y="59"/>
                    </a:cubicBezTo>
                    <a:cubicBezTo>
                      <a:pt x="31" y="60"/>
                      <a:pt x="32" y="60"/>
                      <a:pt x="33" y="60"/>
                    </a:cubicBezTo>
                    <a:cubicBezTo>
                      <a:pt x="36" y="60"/>
                      <a:pt x="38" y="59"/>
                      <a:pt x="40" y="57"/>
                    </a:cubicBezTo>
                    <a:cubicBezTo>
                      <a:pt x="42" y="56"/>
                      <a:pt x="43" y="54"/>
                      <a:pt x="43" y="52"/>
                    </a:cubicBezTo>
                    <a:cubicBezTo>
                      <a:pt x="43" y="50"/>
                      <a:pt x="41" y="47"/>
                      <a:pt x="40" y="45"/>
                    </a:cubicBezTo>
                    <a:cubicBezTo>
                      <a:pt x="38" y="43"/>
                      <a:pt x="36" y="41"/>
                      <a:pt x="34" y="39"/>
                    </a:cubicBezTo>
                    <a:cubicBezTo>
                      <a:pt x="32" y="37"/>
                      <a:pt x="29" y="32"/>
                      <a:pt x="26" y="27"/>
                    </a:cubicBezTo>
                    <a:cubicBezTo>
                      <a:pt x="24" y="22"/>
                      <a:pt x="21" y="16"/>
                      <a:pt x="19" y="12"/>
                    </a:cubicBezTo>
                    <a:cubicBezTo>
                      <a:pt x="17" y="8"/>
                      <a:pt x="16" y="5"/>
                      <a:pt x="15" y="3"/>
                    </a:cubicBezTo>
                    <a:cubicBezTo>
                      <a:pt x="15" y="2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3" name="Freeform 419"/>
              <p:cNvSpPr>
                <a:spLocks/>
              </p:cNvSpPr>
              <p:nvPr/>
            </p:nvSpPr>
            <p:spPr bwMode="auto">
              <a:xfrm>
                <a:off x="3294501" y="2909401"/>
                <a:ext cx="50800" cy="73025"/>
              </a:xfrm>
              <a:custGeom>
                <a:avLst/>
                <a:gdLst>
                  <a:gd name="T0" fmla="*/ 11 w 32"/>
                  <a:gd name="T1" fmla="*/ 1 h 46"/>
                  <a:gd name="T2" fmla="*/ 14 w 32"/>
                  <a:gd name="T3" fmla="*/ 10 h 46"/>
                  <a:gd name="T4" fmla="*/ 20 w 32"/>
                  <a:gd name="T5" fmla="*/ 24 h 46"/>
                  <a:gd name="T6" fmla="*/ 24 w 32"/>
                  <a:gd name="T7" fmla="*/ 40 h 46"/>
                  <a:gd name="T8" fmla="*/ 13 w 32"/>
                  <a:gd name="T9" fmla="*/ 30 h 46"/>
                  <a:gd name="T10" fmla="*/ 2 w 32"/>
                  <a:gd name="T11" fmla="*/ 14 h 46"/>
                  <a:gd name="T12" fmla="*/ 4 w 32"/>
                  <a:gd name="T13" fmla="*/ 6 h 46"/>
                  <a:gd name="T14" fmla="*/ 11 w 32"/>
                  <a:gd name="T1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1" y="1"/>
                    </a:moveTo>
                    <a:cubicBezTo>
                      <a:pt x="13" y="0"/>
                      <a:pt x="13" y="6"/>
                      <a:pt x="14" y="10"/>
                    </a:cubicBezTo>
                    <a:cubicBezTo>
                      <a:pt x="15" y="13"/>
                      <a:pt x="18" y="21"/>
                      <a:pt x="20" y="24"/>
                    </a:cubicBezTo>
                    <a:cubicBezTo>
                      <a:pt x="22" y="27"/>
                      <a:pt x="32" y="34"/>
                      <a:pt x="24" y="40"/>
                    </a:cubicBezTo>
                    <a:cubicBezTo>
                      <a:pt x="15" y="46"/>
                      <a:pt x="16" y="35"/>
                      <a:pt x="13" y="30"/>
                    </a:cubicBezTo>
                    <a:cubicBezTo>
                      <a:pt x="10" y="25"/>
                      <a:pt x="4" y="19"/>
                      <a:pt x="2" y="14"/>
                    </a:cubicBezTo>
                    <a:cubicBezTo>
                      <a:pt x="0" y="10"/>
                      <a:pt x="1" y="7"/>
                      <a:pt x="4" y="6"/>
                    </a:cubicBezTo>
                    <a:cubicBezTo>
                      <a:pt x="8" y="5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4" name="Freeform 420"/>
              <p:cNvSpPr>
                <a:spLocks/>
              </p:cNvSpPr>
              <p:nvPr/>
            </p:nvSpPr>
            <p:spPr bwMode="auto">
              <a:xfrm>
                <a:off x="3481826" y="2841139"/>
                <a:ext cx="46038" cy="65088"/>
              </a:xfrm>
              <a:custGeom>
                <a:avLst/>
                <a:gdLst>
                  <a:gd name="T0" fmla="*/ 5 w 29"/>
                  <a:gd name="T1" fmla="*/ 1 h 41"/>
                  <a:gd name="T2" fmla="*/ 5 w 29"/>
                  <a:gd name="T3" fmla="*/ 2 h 41"/>
                  <a:gd name="T4" fmla="*/ 5 w 29"/>
                  <a:gd name="T5" fmla="*/ 2 h 41"/>
                  <a:gd name="T6" fmla="*/ 8 w 29"/>
                  <a:gd name="T7" fmla="*/ 2 h 41"/>
                  <a:gd name="T8" fmla="*/ 11 w 29"/>
                  <a:gd name="T9" fmla="*/ 5 h 41"/>
                  <a:gd name="T10" fmla="*/ 13 w 29"/>
                  <a:gd name="T11" fmla="*/ 13 h 41"/>
                  <a:gd name="T12" fmla="*/ 18 w 29"/>
                  <a:gd name="T13" fmla="*/ 22 h 41"/>
                  <a:gd name="T14" fmla="*/ 24 w 29"/>
                  <a:gd name="T15" fmla="*/ 27 h 41"/>
                  <a:gd name="T16" fmla="*/ 27 w 29"/>
                  <a:gd name="T17" fmla="*/ 31 h 41"/>
                  <a:gd name="T18" fmla="*/ 25 w 29"/>
                  <a:gd name="T19" fmla="*/ 36 h 41"/>
                  <a:gd name="T20" fmla="*/ 24 w 29"/>
                  <a:gd name="T21" fmla="*/ 38 h 41"/>
                  <a:gd name="T22" fmla="*/ 23 w 29"/>
                  <a:gd name="T23" fmla="*/ 39 h 41"/>
                  <a:gd name="T24" fmla="*/ 22 w 29"/>
                  <a:gd name="T25" fmla="*/ 39 h 41"/>
                  <a:gd name="T26" fmla="*/ 11 w 29"/>
                  <a:gd name="T27" fmla="*/ 26 h 41"/>
                  <a:gd name="T28" fmla="*/ 5 w 29"/>
                  <a:gd name="T29" fmla="*/ 22 h 41"/>
                  <a:gd name="T30" fmla="*/ 2 w 29"/>
                  <a:gd name="T31" fmla="*/ 17 h 41"/>
                  <a:gd name="T32" fmla="*/ 2 w 29"/>
                  <a:gd name="T33" fmla="*/ 9 h 41"/>
                  <a:gd name="T34" fmla="*/ 1 w 29"/>
                  <a:gd name="T35" fmla="*/ 9 h 41"/>
                  <a:gd name="T36" fmla="*/ 2 w 29"/>
                  <a:gd name="T37" fmla="*/ 9 h 41"/>
                  <a:gd name="T38" fmla="*/ 6 w 29"/>
                  <a:gd name="T39" fmla="*/ 1 h 41"/>
                  <a:gd name="T40" fmla="*/ 5 w 29"/>
                  <a:gd name="T41" fmla="*/ 1 h 41"/>
                  <a:gd name="T42" fmla="*/ 5 w 29"/>
                  <a:gd name="T43" fmla="*/ 2 h 41"/>
                  <a:gd name="T44" fmla="*/ 5 w 29"/>
                  <a:gd name="T45" fmla="*/ 1 h 41"/>
                  <a:gd name="T46" fmla="*/ 4 w 29"/>
                  <a:gd name="T47" fmla="*/ 0 h 41"/>
                  <a:gd name="T48" fmla="*/ 0 w 29"/>
                  <a:gd name="T49" fmla="*/ 8 h 41"/>
                  <a:gd name="T50" fmla="*/ 0 w 29"/>
                  <a:gd name="T51" fmla="*/ 9 h 41"/>
                  <a:gd name="T52" fmla="*/ 0 w 29"/>
                  <a:gd name="T53" fmla="*/ 17 h 41"/>
                  <a:gd name="T54" fmla="*/ 4 w 29"/>
                  <a:gd name="T55" fmla="*/ 23 h 41"/>
                  <a:gd name="T56" fmla="*/ 10 w 29"/>
                  <a:gd name="T57" fmla="*/ 28 h 41"/>
                  <a:gd name="T58" fmla="*/ 21 w 29"/>
                  <a:gd name="T59" fmla="*/ 40 h 41"/>
                  <a:gd name="T60" fmla="*/ 23 w 29"/>
                  <a:gd name="T61" fmla="*/ 41 h 41"/>
                  <a:gd name="T62" fmla="*/ 25 w 29"/>
                  <a:gd name="T63" fmla="*/ 40 h 41"/>
                  <a:gd name="T64" fmla="*/ 28 w 29"/>
                  <a:gd name="T65" fmla="*/ 36 h 41"/>
                  <a:gd name="T66" fmla="*/ 29 w 29"/>
                  <a:gd name="T67" fmla="*/ 31 h 41"/>
                  <a:gd name="T68" fmla="*/ 26 w 29"/>
                  <a:gd name="T69" fmla="*/ 26 h 41"/>
                  <a:gd name="T70" fmla="*/ 19 w 29"/>
                  <a:gd name="T71" fmla="*/ 20 h 41"/>
                  <a:gd name="T72" fmla="*/ 15 w 29"/>
                  <a:gd name="T73" fmla="*/ 13 h 41"/>
                  <a:gd name="T74" fmla="*/ 13 w 29"/>
                  <a:gd name="T75" fmla="*/ 5 h 41"/>
                  <a:gd name="T76" fmla="*/ 9 w 29"/>
                  <a:gd name="T77" fmla="*/ 0 h 41"/>
                  <a:gd name="T78" fmla="*/ 5 w 29"/>
                  <a:gd name="T79" fmla="*/ 0 h 41"/>
                  <a:gd name="T80" fmla="*/ 5 w 29"/>
                  <a:gd name="T81" fmla="*/ 0 h 41"/>
                  <a:gd name="T82" fmla="*/ 4 w 29"/>
                  <a:gd name="T83" fmla="*/ 0 h 41"/>
                  <a:gd name="T84" fmla="*/ 4 w 29"/>
                  <a:gd name="T85" fmla="*/ 0 h 41"/>
                  <a:gd name="T86" fmla="*/ 5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8"/>
                      <a:pt x="13" y="11"/>
                      <a:pt x="13" y="13"/>
                    </a:cubicBezTo>
                    <a:cubicBezTo>
                      <a:pt x="14" y="16"/>
                      <a:pt x="15" y="19"/>
                      <a:pt x="18" y="22"/>
                    </a:cubicBezTo>
                    <a:cubicBezTo>
                      <a:pt x="20" y="24"/>
                      <a:pt x="23" y="25"/>
                      <a:pt x="24" y="27"/>
                    </a:cubicBezTo>
                    <a:cubicBezTo>
                      <a:pt x="26" y="29"/>
                      <a:pt x="27" y="30"/>
                      <a:pt x="27" y="31"/>
                    </a:cubicBezTo>
                    <a:cubicBezTo>
                      <a:pt x="27" y="32"/>
                      <a:pt x="26" y="35"/>
                      <a:pt x="25" y="36"/>
                    </a:cubicBezTo>
                    <a:cubicBezTo>
                      <a:pt x="25" y="37"/>
                      <a:pt x="24" y="38"/>
                      <a:pt x="24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2" y="39"/>
                    </a:cubicBezTo>
                    <a:cubicBezTo>
                      <a:pt x="20" y="35"/>
                      <a:pt x="15" y="29"/>
                      <a:pt x="11" y="26"/>
                    </a:cubicBezTo>
                    <a:cubicBezTo>
                      <a:pt x="9" y="25"/>
                      <a:pt x="7" y="23"/>
                      <a:pt x="5" y="22"/>
                    </a:cubicBezTo>
                    <a:cubicBezTo>
                      <a:pt x="3" y="20"/>
                      <a:pt x="2" y="18"/>
                      <a:pt x="2" y="17"/>
                    </a:cubicBezTo>
                    <a:cubicBezTo>
                      <a:pt x="2" y="12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2"/>
                      <a:pt x="0" y="17"/>
                    </a:cubicBezTo>
                    <a:cubicBezTo>
                      <a:pt x="0" y="19"/>
                      <a:pt x="2" y="21"/>
                      <a:pt x="4" y="23"/>
                    </a:cubicBezTo>
                    <a:cubicBezTo>
                      <a:pt x="6" y="25"/>
                      <a:pt x="8" y="26"/>
                      <a:pt x="10" y="28"/>
                    </a:cubicBezTo>
                    <a:cubicBezTo>
                      <a:pt x="14" y="30"/>
                      <a:pt x="19" y="36"/>
                      <a:pt x="21" y="40"/>
                    </a:cubicBezTo>
                    <a:cubicBezTo>
                      <a:pt x="21" y="41"/>
                      <a:pt x="22" y="41"/>
                      <a:pt x="23" y="41"/>
                    </a:cubicBezTo>
                    <a:cubicBezTo>
                      <a:pt x="24" y="41"/>
                      <a:pt x="24" y="41"/>
                      <a:pt x="25" y="40"/>
                    </a:cubicBezTo>
                    <a:cubicBezTo>
                      <a:pt x="26" y="39"/>
                      <a:pt x="27" y="37"/>
                      <a:pt x="28" y="36"/>
                    </a:cubicBezTo>
                    <a:cubicBezTo>
                      <a:pt x="29" y="34"/>
                      <a:pt x="29" y="33"/>
                      <a:pt x="29" y="31"/>
                    </a:cubicBezTo>
                    <a:cubicBezTo>
                      <a:pt x="29" y="29"/>
                      <a:pt x="28" y="27"/>
                      <a:pt x="26" y="26"/>
                    </a:cubicBezTo>
                    <a:cubicBezTo>
                      <a:pt x="24" y="24"/>
                      <a:pt x="21" y="22"/>
                      <a:pt x="19" y="20"/>
                    </a:cubicBezTo>
                    <a:cubicBezTo>
                      <a:pt x="17" y="18"/>
                      <a:pt x="16" y="16"/>
                      <a:pt x="15" y="13"/>
                    </a:cubicBezTo>
                    <a:cubicBezTo>
                      <a:pt x="15" y="10"/>
                      <a:pt x="14" y="7"/>
                      <a:pt x="13" y="5"/>
                    </a:cubicBezTo>
                    <a:cubicBezTo>
                      <a:pt x="12" y="2"/>
                      <a:pt x="10" y="1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5" name="Freeform 421"/>
              <p:cNvSpPr>
                <a:spLocks/>
              </p:cNvSpPr>
              <p:nvPr/>
            </p:nvSpPr>
            <p:spPr bwMode="auto">
              <a:xfrm>
                <a:off x="3516751" y="2895114"/>
                <a:ext cx="46038" cy="55563"/>
              </a:xfrm>
              <a:custGeom>
                <a:avLst/>
                <a:gdLst>
                  <a:gd name="T0" fmla="*/ 5 w 29"/>
                  <a:gd name="T1" fmla="*/ 1 h 35"/>
                  <a:gd name="T2" fmla="*/ 6 w 29"/>
                  <a:gd name="T3" fmla="*/ 2 h 35"/>
                  <a:gd name="T4" fmla="*/ 6 w 29"/>
                  <a:gd name="T5" fmla="*/ 2 h 35"/>
                  <a:gd name="T6" fmla="*/ 8 w 29"/>
                  <a:gd name="T7" fmla="*/ 2 h 35"/>
                  <a:gd name="T8" fmla="*/ 13 w 29"/>
                  <a:gd name="T9" fmla="*/ 4 h 35"/>
                  <a:gd name="T10" fmla="*/ 15 w 29"/>
                  <a:gd name="T11" fmla="*/ 11 h 35"/>
                  <a:gd name="T12" fmla="*/ 18 w 29"/>
                  <a:gd name="T13" fmla="*/ 17 h 35"/>
                  <a:gd name="T14" fmla="*/ 23 w 29"/>
                  <a:gd name="T15" fmla="*/ 20 h 35"/>
                  <a:gd name="T16" fmla="*/ 24 w 29"/>
                  <a:gd name="T17" fmla="*/ 21 h 35"/>
                  <a:gd name="T18" fmla="*/ 26 w 29"/>
                  <a:gd name="T19" fmla="*/ 25 h 35"/>
                  <a:gd name="T20" fmla="*/ 27 w 29"/>
                  <a:gd name="T21" fmla="*/ 31 h 35"/>
                  <a:gd name="T22" fmla="*/ 26 w 29"/>
                  <a:gd name="T23" fmla="*/ 33 h 35"/>
                  <a:gd name="T24" fmla="*/ 26 w 29"/>
                  <a:gd name="T25" fmla="*/ 33 h 35"/>
                  <a:gd name="T26" fmla="*/ 20 w 29"/>
                  <a:gd name="T27" fmla="*/ 31 h 35"/>
                  <a:gd name="T28" fmla="*/ 14 w 29"/>
                  <a:gd name="T29" fmla="*/ 26 h 35"/>
                  <a:gd name="T30" fmla="*/ 13 w 29"/>
                  <a:gd name="T31" fmla="*/ 25 h 35"/>
                  <a:gd name="T32" fmla="*/ 13 w 29"/>
                  <a:gd name="T33" fmla="*/ 24 h 35"/>
                  <a:gd name="T34" fmla="*/ 14 w 29"/>
                  <a:gd name="T35" fmla="*/ 23 h 35"/>
                  <a:gd name="T36" fmla="*/ 15 w 29"/>
                  <a:gd name="T37" fmla="*/ 21 h 35"/>
                  <a:gd name="T38" fmla="*/ 15 w 29"/>
                  <a:gd name="T39" fmla="*/ 19 h 35"/>
                  <a:gd name="T40" fmla="*/ 9 w 29"/>
                  <a:gd name="T41" fmla="*/ 16 h 35"/>
                  <a:gd name="T42" fmla="*/ 2 w 29"/>
                  <a:gd name="T43" fmla="*/ 11 h 35"/>
                  <a:gd name="T44" fmla="*/ 2 w 29"/>
                  <a:gd name="T45" fmla="*/ 10 h 35"/>
                  <a:gd name="T46" fmla="*/ 2 w 29"/>
                  <a:gd name="T47" fmla="*/ 8 h 35"/>
                  <a:gd name="T48" fmla="*/ 3 w 29"/>
                  <a:gd name="T49" fmla="*/ 7 h 35"/>
                  <a:gd name="T50" fmla="*/ 3 w 29"/>
                  <a:gd name="T51" fmla="*/ 7 h 35"/>
                  <a:gd name="T52" fmla="*/ 2 w 29"/>
                  <a:gd name="T53" fmla="*/ 6 h 35"/>
                  <a:gd name="T54" fmla="*/ 3 w 29"/>
                  <a:gd name="T55" fmla="*/ 7 h 35"/>
                  <a:gd name="T56" fmla="*/ 6 w 29"/>
                  <a:gd name="T57" fmla="*/ 2 h 35"/>
                  <a:gd name="T58" fmla="*/ 5 w 29"/>
                  <a:gd name="T59" fmla="*/ 1 h 35"/>
                  <a:gd name="T60" fmla="*/ 6 w 29"/>
                  <a:gd name="T61" fmla="*/ 2 h 35"/>
                  <a:gd name="T62" fmla="*/ 5 w 29"/>
                  <a:gd name="T63" fmla="*/ 1 h 35"/>
                  <a:gd name="T64" fmla="*/ 5 w 29"/>
                  <a:gd name="T65" fmla="*/ 1 h 35"/>
                  <a:gd name="T66" fmla="*/ 1 w 29"/>
                  <a:gd name="T67" fmla="*/ 5 h 35"/>
                  <a:gd name="T68" fmla="*/ 1 w 29"/>
                  <a:gd name="T69" fmla="*/ 5 h 35"/>
                  <a:gd name="T70" fmla="*/ 0 w 29"/>
                  <a:gd name="T71" fmla="*/ 10 h 35"/>
                  <a:gd name="T72" fmla="*/ 0 w 29"/>
                  <a:gd name="T73" fmla="*/ 12 h 35"/>
                  <a:gd name="T74" fmla="*/ 9 w 29"/>
                  <a:gd name="T75" fmla="*/ 18 h 35"/>
                  <a:gd name="T76" fmla="*/ 12 w 29"/>
                  <a:gd name="T77" fmla="*/ 20 h 35"/>
                  <a:gd name="T78" fmla="*/ 13 w 29"/>
                  <a:gd name="T79" fmla="*/ 21 h 35"/>
                  <a:gd name="T80" fmla="*/ 13 w 29"/>
                  <a:gd name="T81" fmla="*/ 21 h 35"/>
                  <a:gd name="T82" fmla="*/ 13 w 29"/>
                  <a:gd name="T83" fmla="*/ 22 h 35"/>
                  <a:gd name="T84" fmla="*/ 11 w 29"/>
                  <a:gd name="T85" fmla="*/ 23 h 35"/>
                  <a:gd name="T86" fmla="*/ 11 w 29"/>
                  <a:gd name="T87" fmla="*/ 25 h 35"/>
                  <a:gd name="T88" fmla="*/ 13 w 29"/>
                  <a:gd name="T89" fmla="*/ 28 h 35"/>
                  <a:gd name="T90" fmla="*/ 19 w 29"/>
                  <a:gd name="T91" fmla="*/ 32 h 35"/>
                  <a:gd name="T92" fmla="*/ 26 w 29"/>
                  <a:gd name="T93" fmla="*/ 35 h 35"/>
                  <a:gd name="T94" fmla="*/ 28 w 29"/>
                  <a:gd name="T95" fmla="*/ 34 h 35"/>
                  <a:gd name="T96" fmla="*/ 29 w 29"/>
                  <a:gd name="T97" fmla="*/ 31 h 35"/>
                  <a:gd name="T98" fmla="*/ 28 w 29"/>
                  <a:gd name="T99" fmla="*/ 25 h 35"/>
                  <a:gd name="T100" fmla="*/ 26 w 29"/>
                  <a:gd name="T101" fmla="*/ 20 h 35"/>
                  <a:gd name="T102" fmla="*/ 23 w 29"/>
                  <a:gd name="T103" fmla="*/ 17 h 35"/>
                  <a:gd name="T104" fmla="*/ 20 w 29"/>
                  <a:gd name="T105" fmla="*/ 15 h 35"/>
                  <a:gd name="T106" fmla="*/ 17 w 29"/>
                  <a:gd name="T107" fmla="*/ 10 h 35"/>
                  <a:gd name="T108" fmla="*/ 14 w 29"/>
                  <a:gd name="T109" fmla="*/ 3 h 35"/>
                  <a:gd name="T110" fmla="*/ 8 w 29"/>
                  <a:gd name="T111" fmla="*/ 0 h 35"/>
                  <a:gd name="T112" fmla="*/ 5 w 29"/>
                  <a:gd name="T113" fmla="*/ 1 h 35"/>
                  <a:gd name="T114" fmla="*/ 5 w 29"/>
                  <a:gd name="T115" fmla="*/ 1 h 35"/>
                  <a:gd name="T116" fmla="*/ 5 w 29"/>
                  <a:gd name="T11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5">
                    <a:moveTo>
                      <a:pt x="5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3" y="4"/>
                    </a:cubicBezTo>
                    <a:cubicBezTo>
                      <a:pt x="14" y="7"/>
                      <a:pt x="15" y="9"/>
                      <a:pt x="15" y="11"/>
                    </a:cubicBezTo>
                    <a:cubicBezTo>
                      <a:pt x="16" y="13"/>
                      <a:pt x="17" y="15"/>
                      <a:pt x="18" y="17"/>
                    </a:cubicBezTo>
                    <a:cubicBezTo>
                      <a:pt x="20" y="19"/>
                      <a:pt x="22" y="19"/>
                      <a:pt x="23" y="20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5" y="22"/>
                      <a:pt x="25" y="23"/>
                      <a:pt x="26" y="25"/>
                    </a:cubicBezTo>
                    <a:cubicBezTo>
                      <a:pt x="26" y="28"/>
                      <a:pt x="27" y="30"/>
                      <a:pt x="27" y="31"/>
                    </a:cubicBezTo>
                    <a:cubicBezTo>
                      <a:pt x="27" y="32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3"/>
                      <a:pt x="23" y="32"/>
                      <a:pt x="20" y="31"/>
                    </a:cubicBezTo>
                    <a:cubicBezTo>
                      <a:pt x="17" y="29"/>
                      <a:pt x="15" y="27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4" y="23"/>
                    </a:cubicBezTo>
                    <a:cubicBezTo>
                      <a:pt x="15" y="23"/>
                      <a:pt x="15" y="22"/>
                      <a:pt x="15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4" y="18"/>
                      <a:pt x="12" y="17"/>
                      <a:pt x="9" y="16"/>
                    </a:cubicBezTo>
                    <a:cubicBezTo>
                      <a:pt x="4" y="14"/>
                      <a:pt x="2" y="13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4"/>
                      <a:pt x="3" y="16"/>
                      <a:pt x="9" y="18"/>
                    </a:cubicBezTo>
                    <a:cubicBezTo>
                      <a:pt x="10" y="19"/>
                      <a:pt x="12" y="19"/>
                      <a:pt x="12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3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3" y="28"/>
                    </a:cubicBezTo>
                    <a:cubicBezTo>
                      <a:pt x="14" y="29"/>
                      <a:pt x="16" y="30"/>
                      <a:pt x="19" y="32"/>
                    </a:cubicBezTo>
                    <a:cubicBezTo>
                      <a:pt x="22" y="34"/>
                      <a:pt x="24" y="35"/>
                      <a:pt x="26" y="35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29" y="29"/>
                      <a:pt x="28" y="27"/>
                      <a:pt x="28" y="25"/>
                    </a:cubicBezTo>
                    <a:cubicBezTo>
                      <a:pt x="27" y="23"/>
                      <a:pt x="27" y="21"/>
                      <a:pt x="26" y="20"/>
                    </a:cubicBezTo>
                    <a:cubicBezTo>
                      <a:pt x="25" y="18"/>
                      <a:pt x="24" y="18"/>
                      <a:pt x="23" y="17"/>
                    </a:cubicBezTo>
                    <a:cubicBezTo>
                      <a:pt x="21" y="17"/>
                      <a:pt x="21" y="17"/>
                      <a:pt x="20" y="15"/>
                    </a:cubicBezTo>
                    <a:cubicBezTo>
                      <a:pt x="18" y="14"/>
                      <a:pt x="18" y="12"/>
                      <a:pt x="17" y="10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6" name="Freeform 422"/>
              <p:cNvSpPr>
                <a:spLocks/>
              </p:cNvSpPr>
              <p:nvPr/>
            </p:nvSpPr>
            <p:spPr bwMode="auto">
              <a:xfrm>
                <a:off x="3431026" y="2891939"/>
                <a:ext cx="60325" cy="76200"/>
              </a:xfrm>
              <a:custGeom>
                <a:avLst/>
                <a:gdLst>
                  <a:gd name="T0" fmla="*/ 11 w 37"/>
                  <a:gd name="T1" fmla="*/ 1 h 48"/>
                  <a:gd name="T2" fmla="*/ 11 w 37"/>
                  <a:gd name="T3" fmla="*/ 2 h 48"/>
                  <a:gd name="T4" fmla="*/ 11 w 37"/>
                  <a:gd name="T5" fmla="*/ 2 h 48"/>
                  <a:gd name="T6" fmla="*/ 13 w 37"/>
                  <a:gd name="T7" fmla="*/ 4 h 48"/>
                  <a:gd name="T8" fmla="*/ 16 w 37"/>
                  <a:gd name="T9" fmla="*/ 10 h 48"/>
                  <a:gd name="T10" fmla="*/ 27 w 37"/>
                  <a:gd name="T11" fmla="*/ 30 h 48"/>
                  <a:gd name="T12" fmla="*/ 33 w 37"/>
                  <a:gd name="T13" fmla="*/ 35 h 48"/>
                  <a:gd name="T14" fmla="*/ 34 w 37"/>
                  <a:gd name="T15" fmla="*/ 36 h 48"/>
                  <a:gd name="T16" fmla="*/ 35 w 37"/>
                  <a:gd name="T17" fmla="*/ 38 h 48"/>
                  <a:gd name="T18" fmla="*/ 33 w 37"/>
                  <a:gd name="T19" fmla="*/ 43 h 48"/>
                  <a:gd name="T20" fmla="*/ 30 w 37"/>
                  <a:gd name="T21" fmla="*/ 46 h 48"/>
                  <a:gd name="T22" fmla="*/ 30 w 37"/>
                  <a:gd name="T23" fmla="*/ 47 h 48"/>
                  <a:gd name="T24" fmla="*/ 30 w 37"/>
                  <a:gd name="T25" fmla="*/ 46 h 48"/>
                  <a:gd name="T26" fmla="*/ 30 w 37"/>
                  <a:gd name="T27" fmla="*/ 46 h 48"/>
                  <a:gd name="T28" fmla="*/ 30 w 37"/>
                  <a:gd name="T29" fmla="*/ 47 h 48"/>
                  <a:gd name="T30" fmla="*/ 30 w 37"/>
                  <a:gd name="T31" fmla="*/ 46 h 48"/>
                  <a:gd name="T32" fmla="*/ 30 w 37"/>
                  <a:gd name="T33" fmla="*/ 47 h 48"/>
                  <a:gd name="T34" fmla="*/ 30 w 37"/>
                  <a:gd name="T35" fmla="*/ 46 h 48"/>
                  <a:gd name="T36" fmla="*/ 30 w 37"/>
                  <a:gd name="T37" fmla="*/ 46 h 48"/>
                  <a:gd name="T38" fmla="*/ 30 w 37"/>
                  <a:gd name="T39" fmla="*/ 47 h 48"/>
                  <a:gd name="T40" fmla="*/ 30 w 37"/>
                  <a:gd name="T41" fmla="*/ 46 h 48"/>
                  <a:gd name="T42" fmla="*/ 30 w 37"/>
                  <a:gd name="T43" fmla="*/ 46 h 48"/>
                  <a:gd name="T44" fmla="*/ 28 w 37"/>
                  <a:gd name="T45" fmla="*/ 45 h 48"/>
                  <a:gd name="T46" fmla="*/ 25 w 37"/>
                  <a:gd name="T47" fmla="*/ 41 h 48"/>
                  <a:gd name="T48" fmla="*/ 21 w 37"/>
                  <a:gd name="T49" fmla="*/ 33 h 48"/>
                  <a:gd name="T50" fmla="*/ 13 w 37"/>
                  <a:gd name="T51" fmla="*/ 25 h 48"/>
                  <a:gd name="T52" fmla="*/ 5 w 37"/>
                  <a:gd name="T53" fmla="*/ 20 h 48"/>
                  <a:gd name="T54" fmla="*/ 2 w 37"/>
                  <a:gd name="T55" fmla="*/ 14 h 48"/>
                  <a:gd name="T56" fmla="*/ 2 w 37"/>
                  <a:gd name="T57" fmla="*/ 12 h 48"/>
                  <a:gd name="T58" fmla="*/ 8 w 37"/>
                  <a:gd name="T59" fmla="*/ 5 h 48"/>
                  <a:gd name="T60" fmla="*/ 10 w 37"/>
                  <a:gd name="T61" fmla="*/ 3 h 48"/>
                  <a:gd name="T62" fmla="*/ 11 w 37"/>
                  <a:gd name="T63" fmla="*/ 2 h 48"/>
                  <a:gd name="T64" fmla="*/ 11 w 37"/>
                  <a:gd name="T65" fmla="*/ 1 h 48"/>
                  <a:gd name="T66" fmla="*/ 11 w 37"/>
                  <a:gd name="T67" fmla="*/ 2 h 48"/>
                  <a:gd name="T68" fmla="*/ 11 w 37"/>
                  <a:gd name="T69" fmla="*/ 1 h 48"/>
                  <a:gd name="T70" fmla="*/ 10 w 37"/>
                  <a:gd name="T71" fmla="*/ 0 h 48"/>
                  <a:gd name="T72" fmla="*/ 0 w 37"/>
                  <a:gd name="T73" fmla="*/ 11 h 48"/>
                  <a:gd name="T74" fmla="*/ 0 w 37"/>
                  <a:gd name="T75" fmla="*/ 14 h 48"/>
                  <a:gd name="T76" fmla="*/ 4 w 37"/>
                  <a:gd name="T77" fmla="*/ 21 h 48"/>
                  <a:gd name="T78" fmla="*/ 12 w 37"/>
                  <a:gd name="T79" fmla="*/ 27 h 48"/>
                  <a:gd name="T80" fmla="*/ 19 w 37"/>
                  <a:gd name="T81" fmla="*/ 34 h 48"/>
                  <a:gd name="T82" fmla="*/ 23 w 37"/>
                  <a:gd name="T83" fmla="*/ 42 h 48"/>
                  <a:gd name="T84" fmla="*/ 27 w 37"/>
                  <a:gd name="T85" fmla="*/ 47 h 48"/>
                  <a:gd name="T86" fmla="*/ 30 w 37"/>
                  <a:gd name="T87" fmla="*/ 48 h 48"/>
                  <a:gd name="T88" fmla="*/ 32 w 37"/>
                  <a:gd name="T89" fmla="*/ 48 h 48"/>
                  <a:gd name="T90" fmla="*/ 35 w 37"/>
                  <a:gd name="T91" fmla="*/ 45 h 48"/>
                  <a:gd name="T92" fmla="*/ 37 w 37"/>
                  <a:gd name="T93" fmla="*/ 38 h 48"/>
                  <a:gd name="T94" fmla="*/ 36 w 37"/>
                  <a:gd name="T95" fmla="*/ 35 h 48"/>
                  <a:gd name="T96" fmla="*/ 33 w 37"/>
                  <a:gd name="T97" fmla="*/ 32 h 48"/>
                  <a:gd name="T98" fmla="*/ 28 w 37"/>
                  <a:gd name="T99" fmla="*/ 29 h 48"/>
                  <a:gd name="T100" fmla="*/ 18 w 37"/>
                  <a:gd name="T101" fmla="*/ 10 h 48"/>
                  <a:gd name="T102" fmla="*/ 14 w 37"/>
                  <a:gd name="T103" fmla="*/ 2 h 48"/>
                  <a:gd name="T104" fmla="*/ 11 w 37"/>
                  <a:gd name="T105" fmla="*/ 0 h 48"/>
                  <a:gd name="T106" fmla="*/ 11 w 37"/>
                  <a:gd name="T107" fmla="*/ 0 h 48"/>
                  <a:gd name="T108" fmla="*/ 10 w 37"/>
                  <a:gd name="T109" fmla="*/ 0 h 48"/>
                  <a:gd name="T110" fmla="*/ 11 w 37"/>
                  <a:gd name="T111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" h="48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3" y="4"/>
                    </a:cubicBezTo>
                    <a:cubicBezTo>
                      <a:pt x="14" y="5"/>
                      <a:pt x="16" y="6"/>
                      <a:pt x="16" y="10"/>
                    </a:cubicBezTo>
                    <a:cubicBezTo>
                      <a:pt x="18" y="19"/>
                      <a:pt x="21" y="25"/>
                      <a:pt x="27" y="30"/>
                    </a:cubicBezTo>
                    <a:cubicBezTo>
                      <a:pt x="29" y="32"/>
                      <a:pt x="32" y="34"/>
                      <a:pt x="33" y="35"/>
                    </a:cubicBezTo>
                    <a:cubicBezTo>
                      <a:pt x="34" y="35"/>
                      <a:pt x="34" y="36"/>
                      <a:pt x="34" y="36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5" y="40"/>
                      <a:pt x="34" y="42"/>
                      <a:pt x="33" y="43"/>
                    </a:cubicBezTo>
                    <a:cubicBezTo>
                      <a:pt x="32" y="45"/>
                      <a:pt x="31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29" y="46"/>
                      <a:pt x="28" y="45"/>
                    </a:cubicBezTo>
                    <a:cubicBezTo>
                      <a:pt x="27" y="44"/>
                      <a:pt x="26" y="43"/>
                      <a:pt x="25" y="41"/>
                    </a:cubicBezTo>
                    <a:cubicBezTo>
                      <a:pt x="24" y="40"/>
                      <a:pt x="23" y="36"/>
                      <a:pt x="21" y="33"/>
                    </a:cubicBezTo>
                    <a:cubicBezTo>
                      <a:pt x="19" y="30"/>
                      <a:pt x="17" y="27"/>
                      <a:pt x="13" y="25"/>
                    </a:cubicBezTo>
                    <a:cubicBezTo>
                      <a:pt x="11" y="24"/>
                      <a:pt x="8" y="22"/>
                      <a:pt x="5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9"/>
                      <a:pt x="5" y="7"/>
                      <a:pt x="8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3" y="5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7" y="23"/>
                      <a:pt x="10" y="25"/>
                      <a:pt x="12" y="27"/>
                    </a:cubicBezTo>
                    <a:cubicBezTo>
                      <a:pt x="15" y="28"/>
                      <a:pt x="17" y="31"/>
                      <a:pt x="19" y="34"/>
                    </a:cubicBezTo>
                    <a:cubicBezTo>
                      <a:pt x="21" y="37"/>
                      <a:pt x="22" y="40"/>
                      <a:pt x="23" y="42"/>
                    </a:cubicBezTo>
                    <a:cubicBezTo>
                      <a:pt x="24" y="44"/>
                      <a:pt x="25" y="45"/>
                      <a:pt x="27" y="47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7"/>
                      <a:pt x="33" y="46"/>
                      <a:pt x="35" y="45"/>
                    </a:cubicBezTo>
                    <a:cubicBezTo>
                      <a:pt x="36" y="43"/>
                      <a:pt x="37" y="41"/>
                      <a:pt x="37" y="38"/>
                    </a:cubicBezTo>
                    <a:cubicBezTo>
                      <a:pt x="37" y="37"/>
                      <a:pt x="37" y="36"/>
                      <a:pt x="36" y="35"/>
                    </a:cubicBezTo>
                    <a:cubicBezTo>
                      <a:pt x="35" y="34"/>
                      <a:pt x="34" y="33"/>
                      <a:pt x="33" y="32"/>
                    </a:cubicBezTo>
                    <a:cubicBezTo>
                      <a:pt x="31" y="31"/>
                      <a:pt x="30" y="30"/>
                      <a:pt x="28" y="29"/>
                    </a:cubicBezTo>
                    <a:cubicBezTo>
                      <a:pt x="23" y="24"/>
                      <a:pt x="19" y="18"/>
                      <a:pt x="18" y="10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7" name="Freeform 423"/>
              <p:cNvSpPr>
                <a:spLocks/>
              </p:cNvSpPr>
              <p:nvPr/>
            </p:nvSpPr>
            <p:spPr bwMode="auto">
              <a:xfrm>
                <a:off x="3478651" y="2957026"/>
                <a:ext cx="44450" cy="55563"/>
              </a:xfrm>
              <a:custGeom>
                <a:avLst/>
                <a:gdLst>
                  <a:gd name="T0" fmla="*/ 6 w 28"/>
                  <a:gd name="T1" fmla="*/ 3 h 34"/>
                  <a:gd name="T2" fmla="*/ 11 w 28"/>
                  <a:gd name="T3" fmla="*/ 2 h 34"/>
                  <a:gd name="T4" fmla="*/ 13 w 28"/>
                  <a:gd name="T5" fmla="*/ 3 h 34"/>
                  <a:gd name="T6" fmla="*/ 16 w 28"/>
                  <a:gd name="T7" fmla="*/ 14 h 34"/>
                  <a:gd name="T8" fmla="*/ 24 w 28"/>
                  <a:gd name="T9" fmla="*/ 15 h 34"/>
                  <a:gd name="T10" fmla="*/ 22 w 28"/>
                  <a:gd name="T11" fmla="*/ 14 h 34"/>
                  <a:gd name="T12" fmla="*/ 26 w 28"/>
                  <a:gd name="T13" fmla="*/ 29 h 34"/>
                  <a:gd name="T14" fmla="*/ 25 w 28"/>
                  <a:gd name="T15" fmla="*/ 32 h 34"/>
                  <a:gd name="T16" fmla="*/ 15 w 28"/>
                  <a:gd name="T17" fmla="*/ 27 h 34"/>
                  <a:gd name="T18" fmla="*/ 12 w 28"/>
                  <a:gd name="T19" fmla="*/ 25 h 34"/>
                  <a:gd name="T20" fmla="*/ 13 w 28"/>
                  <a:gd name="T21" fmla="*/ 25 h 34"/>
                  <a:gd name="T22" fmla="*/ 13 w 28"/>
                  <a:gd name="T23" fmla="*/ 22 h 34"/>
                  <a:gd name="T24" fmla="*/ 14 w 28"/>
                  <a:gd name="T25" fmla="*/ 21 h 34"/>
                  <a:gd name="T26" fmla="*/ 14 w 28"/>
                  <a:gd name="T27" fmla="*/ 21 h 34"/>
                  <a:gd name="T28" fmla="*/ 13 w 28"/>
                  <a:gd name="T29" fmla="*/ 21 h 34"/>
                  <a:gd name="T30" fmla="*/ 14 w 28"/>
                  <a:gd name="T31" fmla="*/ 21 h 34"/>
                  <a:gd name="T32" fmla="*/ 14 w 28"/>
                  <a:gd name="T33" fmla="*/ 18 h 34"/>
                  <a:gd name="T34" fmla="*/ 7 w 28"/>
                  <a:gd name="T35" fmla="*/ 14 h 34"/>
                  <a:gd name="T36" fmla="*/ 3 w 28"/>
                  <a:gd name="T37" fmla="*/ 12 h 34"/>
                  <a:gd name="T38" fmla="*/ 2 w 28"/>
                  <a:gd name="T39" fmla="*/ 7 h 34"/>
                  <a:gd name="T40" fmla="*/ 6 w 28"/>
                  <a:gd name="T41" fmla="*/ 2 h 34"/>
                  <a:gd name="T42" fmla="*/ 6 w 28"/>
                  <a:gd name="T43" fmla="*/ 2 h 34"/>
                  <a:gd name="T44" fmla="*/ 5 w 28"/>
                  <a:gd name="T45" fmla="*/ 2 h 34"/>
                  <a:gd name="T46" fmla="*/ 0 w 28"/>
                  <a:gd name="T47" fmla="*/ 8 h 34"/>
                  <a:gd name="T48" fmla="*/ 6 w 28"/>
                  <a:gd name="T49" fmla="*/ 16 h 34"/>
                  <a:gd name="T50" fmla="*/ 7 w 28"/>
                  <a:gd name="T51" fmla="*/ 16 h 34"/>
                  <a:gd name="T52" fmla="*/ 12 w 28"/>
                  <a:gd name="T53" fmla="*/ 19 h 34"/>
                  <a:gd name="T54" fmla="*/ 13 w 28"/>
                  <a:gd name="T55" fmla="*/ 20 h 34"/>
                  <a:gd name="T56" fmla="*/ 13 w 28"/>
                  <a:gd name="T57" fmla="*/ 20 h 34"/>
                  <a:gd name="T58" fmla="*/ 13 w 28"/>
                  <a:gd name="T59" fmla="*/ 20 h 34"/>
                  <a:gd name="T60" fmla="*/ 13 w 28"/>
                  <a:gd name="T61" fmla="*/ 20 h 34"/>
                  <a:gd name="T62" fmla="*/ 13 w 28"/>
                  <a:gd name="T63" fmla="*/ 20 h 34"/>
                  <a:gd name="T64" fmla="*/ 13 w 28"/>
                  <a:gd name="T65" fmla="*/ 20 h 34"/>
                  <a:gd name="T66" fmla="*/ 13 w 28"/>
                  <a:gd name="T67" fmla="*/ 19 h 34"/>
                  <a:gd name="T68" fmla="*/ 13 w 28"/>
                  <a:gd name="T69" fmla="*/ 20 h 34"/>
                  <a:gd name="T70" fmla="*/ 11 w 28"/>
                  <a:gd name="T71" fmla="*/ 21 h 34"/>
                  <a:gd name="T72" fmla="*/ 10 w 28"/>
                  <a:gd name="T73" fmla="*/ 26 h 34"/>
                  <a:gd name="T74" fmla="*/ 16 w 28"/>
                  <a:gd name="T75" fmla="*/ 30 h 34"/>
                  <a:gd name="T76" fmla="*/ 25 w 28"/>
                  <a:gd name="T77" fmla="*/ 34 h 34"/>
                  <a:gd name="T78" fmla="*/ 28 w 28"/>
                  <a:gd name="T79" fmla="*/ 29 h 34"/>
                  <a:gd name="T80" fmla="*/ 24 w 28"/>
                  <a:gd name="T81" fmla="*/ 12 h 34"/>
                  <a:gd name="T82" fmla="*/ 23 w 28"/>
                  <a:gd name="T83" fmla="*/ 13 h 34"/>
                  <a:gd name="T84" fmla="*/ 18 w 28"/>
                  <a:gd name="T85" fmla="*/ 12 h 34"/>
                  <a:gd name="T86" fmla="*/ 15 w 28"/>
                  <a:gd name="T87" fmla="*/ 3 h 34"/>
                  <a:gd name="T88" fmla="*/ 11 w 28"/>
                  <a:gd name="T89" fmla="*/ 0 h 34"/>
                  <a:gd name="T90" fmla="*/ 5 w 28"/>
                  <a:gd name="T91" fmla="*/ 1 h 34"/>
                  <a:gd name="T92" fmla="*/ 6 w 28"/>
                  <a:gd name="T9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4">
                    <a:moveTo>
                      <a:pt x="6" y="2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10" y="2"/>
                      <a:pt x="11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6"/>
                      <a:pt x="13" y="8"/>
                      <a:pt x="14" y="9"/>
                    </a:cubicBezTo>
                    <a:cubicBezTo>
                      <a:pt x="14" y="11"/>
                      <a:pt x="15" y="12"/>
                      <a:pt x="16" y="14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2" y="15"/>
                      <a:pt x="24" y="15"/>
                      <a:pt x="24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3" y="15"/>
                      <a:pt x="23" y="16"/>
                    </a:cubicBezTo>
                    <a:cubicBezTo>
                      <a:pt x="24" y="19"/>
                      <a:pt x="26" y="25"/>
                      <a:pt x="26" y="29"/>
                    </a:cubicBezTo>
                    <a:cubicBezTo>
                      <a:pt x="26" y="30"/>
                      <a:pt x="26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4" y="32"/>
                      <a:pt x="23" y="31"/>
                      <a:pt x="21" y="31"/>
                    </a:cubicBezTo>
                    <a:cubicBezTo>
                      <a:pt x="19" y="30"/>
                      <a:pt x="17" y="28"/>
                      <a:pt x="15" y="27"/>
                    </a:cubicBezTo>
                    <a:cubicBezTo>
                      <a:pt x="13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4" y="19"/>
                      <a:pt x="14" y="18"/>
                    </a:cubicBezTo>
                    <a:cubicBezTo>
                      <a:pt x="13" y="16"/>
                      <a:pt x="10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5"/>
                      <a:pt x="4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10" y="17"/>
                      <a:pt x="11" y="18"/>
                    </a:cubicBezTo>
                    <a:cubicBezTo>
                      <a:pt x="11" y="18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20"/>
                      <a:pt x="12" y="20"/>
                      <a:pt x="11" y="21"/>
                    </a:cubicBezTo>
                    <a:cubicBezTo>
                      <a:pt x="11" y="23"/>
                      <a:pt x="11" y="25"/>
                      <a:pt x="11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3" y="28"/>
                      <a:pt x="16" y="30"/>
                    </a:cubicBezTo>
                    <a:cubicBezTo>
                      <a:pt x="17" y="31"/>
                      <a:pt x="19" y="32"/>
                      <a:pt x="20" y="32"/>
                    </a:cubicBezTo>
                    <a:cubicBezTo>
                      <a:pt x="22" y="33"/>
                      <a:pt x="23" y="34"/>
                      <a:pt x="25" y="34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2"/>
                      <a:pt x="28" y="30"/>
                      <a:pt x="28" y="29"/>
                    </a:cubicBezTo>
                    <a:cubicBezTo>
                      <a:pt x="28" y="2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7" y="11"/>
                      <a:pt x="16" y="10"/>
                      <a:pt x="16" y="9"/>
                    </a:cubicBezTo>
                    <a:cubicBezTo>
                      <a:pt x="15" y="8"/>
                      <a:pt x="15" y="6"/>
                      <a:pt x="15" y="3"/>
                    </a:cubicBezTo>
                    <a:cubicBezTo>
                      <a:pt x="15" y="2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8" name="Freeform 424"/>
              <p:cNvSpPr>
                <a:spLocks/>
              </p:cNvSpPr>
              <p:nvPr/>
            </p:nvSpPr>
            <p:spPr bwMode="auto">
              <a:xfrm>
                <a:off x="3353239" y="2899876"/>
                <a:ext cx="66675" cy="80963"/>
              </a:xfrm>
              <a:custGeom>
                <a:avLst/>
                <a:gdLst>
                  <a:gd name="T0" fmla="*/ 8 w 42"/>
                  <a:gd name="T1" fmla="*/ 2 h 51"/>
                  <a:gd name="T2" fmla="*/ 9 w 42"/>
                  <a:gd name="T3" fmla="*/ 3 h 51"/>
                  <a:gd name="T4" fmla="*/ 13 w 42"/>
                  <a:gd name="T5" fmla="*/ 2 h 51"/>
                  <a:gd name="T6" fmla="*/ 15 w 42"/>
                  <a:gd name="T7" fmla="*/ 3 h 51"/>
                  <a:gd name="T8" fmla="*/ 17 w 42"/>
                  <a:gd name="T9" fmla="*/ 7 h 51"/>
                  <a:gd name="T10" fmla="*/ 23 w 42"/>
                  <a:gd name="T11" fmla="*/ 19 h 51"/>
                  <a:gd name="T12" fmla="*/ 31 w 42"/>
                  <a:gd name="T13" fmla="*/ 30 h 51"/>
                  <a:gd name="T14" fmla="*/ 37 w 42"/>
                  <a:gd name="T15" fmla="*/ 35 h 51"/>
                  <a:gd name="T16" fmla="*/ 40 w 42"/>
                  <a:gd name="T17" fmla="*/ 39 h 51"/>
                  <a:gd name="T18" fmla="*/ 40 w 42"/>
                  <a:gd name="T19" fmla="*/ 41 h 51"/>
                  <a:gd name="T20" fmla="*/ 39 w 42"/>
                  <a:gd name="T21" fmla="*/ 45 h 51"/>
                  <a:gd name="T22" fmla="*/ 36 w 42"/>
                  <a:gd name="T23" fmla="*/ 48 h 51"/>
                  <a:gd name="T24" fmla="*/ 32 w 42"/>
                  <a:gd name="T25" fmla="*/ 49 h 51"/>
                  <a:gd name="T26" fmla="*/ 25 w 42"/>
                  <a:gd name="T27" fmla="*/ 44 h 51"/>
                  <a:gd name="T28" fmla="*/ 13 w 42"/>
                  <a:gd name="T29" fmla="*/ 24 h 51"/>
                  <a:gd name="T30" fmla="*/ 6 w 42"/>
                  <a:gd name="T31" fmla="*/ 18 h 51"/>
                  <a:gd name="T32" fmla="*/ 3 w 42"/>
                  <a:gd name="T33" fmla="*/ 15 h 51"/>
                  <a:gd name="T34" fmla="*/ 2 w 42"/>
                  <a:gd name="T35" fmla="*/ 13 h 51"/>
                  <a:gd name="T36" fmla="*/ 3 w 42"/>
                  <a:gd name="T37" fmla="*/ 12 h 51"/>
                  <a:gd name="T38" fmla="*/ 5 w 42"/>
                  <a:gd name="T39" fmla="*/ 7 h 51"/>
                  <a:gd name="T40" fmla="*/ 9 w 42"/>
                  <a:gd name="T41" fmla="*/ 3 h 51"/>
                  <a:gd name="T42" fmla="*/ 8 w 42"/>
                  <a:gd name="T43" fmla="*/ 2 h 51"/>
                  <a:gd name="T44" fmla="*/ 8 w 42"/>
                  <a:gd name="T45" fmla="*/ 1 h 51"/>
                  <a:gd name="T46" fmla="*/ 3 w 42"/>
                  <a:gd name="T47" fmla="*/ 5 h 51"/>
                  <a:gd name="T48" fmla="*/ 1 w 42"/>
                  <a:gd name="T49" fmla="*/ 12 h 51"/>
                  <a:gd name="T50" fmla="*/ 0 w 42"/>
                  <a:gd name="T51" fmla="*/ 13 h 51"/>
                  <a:gd name="T52" fmla="*/ 2 w 42"/>
                  <a:gd name="T53" fmla="*/ 17 h 51"/>
                  <a:gd name="T54" fmla="*/ 12 w 42"/>
                  <a:gd name="T55" fmla="*/ 25 h 51"/>
                  <a:gd name="T56" fmla="*/ 24 w 42"/>
                  <a:gd name="T57" fmla="*/ 45 h 51"/>
                  <a:gd name="T58" fmla="*/ 32 w 42"/>
                  <a:gd name="T59" fmla="*/ 51 h 51"/>
                  <a:gd name="T60" fmla="*/ 37 w 42"/>
                  <a:gd name="T61" fmla="*/ 49 h 51"/>
                  <a:gd name="T62" fmla="*/ 41 w 42"/>
                  <a:gd name="T63" fmla="*/ 46 h 51"/>
                  <a:gd name="T64" fmla="*/ 42 w 42"/>
                  <a:gd name="T65" fmla="*/ 41 h 51"/>
                  <a:gd name="T66" fmla="*/ 42 w 42"/>
                  <a:gd name="T67" fmla="*/ 39 h 51"/>
                  <a:gd name="T68" fmla="*/ 38 w 42"/>
                  <a:gd name="T69" fmla="*/ 34 h 51"/>
                  <a:gd name="T70" fmla="*/ 32 w 42"/>
                  <a:gd name="T71" fmla="*/ 29 h 51"/>
                  <a:gd name="T72" fmla="*/ 24 w 42"/>
                  <a:gd name="T73" fmla="*/ 18 h 51"/>
                  <a:gd name="T74" fmla="*/ 19 w 42"/>
                  <a:gd name="T75" fmla="*/ 6 h 51"/>
                  <a:gd name="T76" fmla="*/ 17 w 42"/>
                  <a:gd name="T77" fmla="*/ 1 h 51"/>
                  <a:gd name="T78" fmla="*/ 13 w 42"/>
                  <a:gd name="T79" fmla="*/ 0 h 51"/>
                  <a:gd name="T80" fmla="*/ 8 w 42"/>
                  <a:gd name="T81" fmla="*/ 1 h 51"/>
                  <a:gd name="T82" fmla="*/ 8 w 42"/>
                  <a:gd name="T8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51">
                    <a:moveTo>
                      <a:pt x="8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6" y="4"/>
                      <a:pt x="17" y="5"/>
                      <a:pt x="17" y="7"/>
                    </a:cubicBezTo>
                    <a:cubicBezTo>
                      <a:pt x="17" y="10"/>
                      <a:pt x="20" y="15"/>
                      <a:pt x="23" y="19"/>
                    </a:cubicBezTo>
                    <a:cubicBezTo>
                      <a:pt x="25" y="24"/>
                      <a:pt x="29" y="28"/>
                      <a:pt x="31" y="30"/>
                    </a:cubicBezTo>
                    <a:cubicBezTo>
                      <a:pt x="33" y="33"/>
                      <a:pt x="35" y="34"/>
                      <a:pt x="37" y="35"/>
                    </a:cubicBezTo>
                    <a:cubicBezTo>
                      <a:pt x="39" y="36"/>
                      <a:pt x="39" y="37"/>
                      <a:pt x="40" y="39"/>
                    </a:cubicBezTo>
                    <a:cubicBezTo>
                      <a:pt x="40" y="40"/>
                      <a:pt x="40" y="40"/>
                      <a:pt x="40" y="41"/>
                    </a:cubicBezTo>
                    <a:cubicBezTo>
                      <a:pt x="40" y="42"/>
                      <a:pt x="39" y="44"/>
                      <a:pt x="39" y="45"/>
                    </a:cubicBezTo>
                    <a:cubicBezTo>
                      <a:pt x="38" y="46"/>
                      <a:pt x="37" y="47"/>
                      <a:pt x="36" y="48"/>
                    </a:cubicBezTo>
                    <a:cubicBezTo>
                      <a:pt x="35" y="49"/>
                      <a:pt x="34" y="49"/>
                      <a:pt x="32" y="49"/>
                    </a:cubicBezTo>
                    <a:cubicBezTo>
                      <a:pt x="30" y="49"/>
                      <a:pt x="27" y="48"/>
                      <a:pt x="25" y="44"/>
                    </a:cubicBezTo>
                    <a:cubicBezTo>
                      <a:pt x="23" y="37"/>
                      <a:pt x="18" y="29"/>
                      <a:pt x="13" y="24"/>
                    </a:cubicBezTo>
                    <a:cubicBezTo>
                      <a:pt x="11" y="21"/>
                      <a:pt x="8" y="19"/>
                      <a:pt x="6" y="18"/>
                    </a:cubicBezTo>
                    <a:cubicBezTo>
                      <a:pt x="5" y="17"/>
                      <a:pt x="4" y="16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0"/>
                      <a:pt x="4" y="8"/>
                      <a:pt x="5" y="7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7"/>
                      <a:pt x="1" y="9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4" y="20"/>
                      <a:pt x="9" y="22"/>
                      <a:pt x="12" y="25"/>
                    </a:cubicBezTo>
                    <a:cubicBezTo>
                      <a:pt x="16" y="30"/>
                      <a:pt x="21" y="38"/>
                      <a:pt x="24" y="45"/>
                    </a:cubicBezTo>
                    <a:cubicBezTo>
                      <a:pt x="25" y="49"/>
                      <a:pt x="29" y="51"/>
                      <a:pt x="32" y="51"/>
                    </a:cubicBezTo>
                    <a:cubicBezTo>
                      <a:pt x="34" y="51"/>
                      <a:pt x="36" y="51"/>
                      <a:pt x="37" y="49"/>
                    </a:cubicBezTo>
                    <a:cubicBezTo>
                      <a:pt x="39" y="48"/>
                      <a:pt x="40" y="47"/>
                      <a:pt x="41" y="46"/>
                    </a:cubicBezTo>
                    <a:cubicBezTo>
                      <a:pt x="41" y="44"/>
                      <a:pt x="42" y="43"/>
                      <a:pt x="42" y="41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0" y="35"/>
                      <a:pt x="38" y="34"/>
                    </a:cubicBezTo>
                    <a:cubicBezTo>
                      <a:pt x="36" y="32"/>
                      <a:pt x="34" y="31"/>
                      <a:pt x="32" y="29"/>
                    </a:cubicBezTo>
                    <a:cubicBezTo>
                      <a:pt x="30" y="27"/>
                      <a:pt x="27" y="23"/>
                      <a:pt x="24" y="18"/>
                    </a:cubicBezTo>
                    <a:cubicBezTo>
                      <a:pt x="22" y="14"/>
                      <a:pt x="19" y="9"/>
                      <a:pt x="19" y="6"/>
                    </a:cubicBezTo>
                    <a:cubicBezTo>
                      <a:pt x="19" y="4"/>
                      <a:pt x="18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1" y="0"/>
                      <a:pt x="9" y="1"/>
                      <a:pt x="8" y="1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9" name="Freeform 425"/>
              <p:cNvSpPr>
                <a:spLocks/>
              </p:cNvSpPr>
              <p:nvPr/>
            </p:nvSpPr>
            <p:spPr bwMode="auto">
              <a:xfrm>
                <a:off x="3294501" y="2909401"/>
                <a:ext cx="44450" cy="68263"/>
              </a:xfrm>
              <a:custGeom>
                <a:avLst/>
                <a:gdLst>
                  <a:gd name="T0" fmla="*/ 11 w 28"/>
                  <a:gd name="T1" fmla="*/ 1 h 43"/>
                  <a:gd name="T2" fmla="*/ 11 w 28"/>
                  <a:gd name="T3" fmla="*/ 2 h 43"/>
                  <a:gd name="T4" fmla="*/ 11 w 28"/>
                  <a:gd name="T5" fmla="*/ 2 h 43"/>
                  <a:gd name="T6" fmla="*/ 12 w 28"/>
                  <a:gd name="T7" fmla="*/ 2 h 43"/>
                  <a:gd name="T8" fmla="*/ 13 w 28"/>
                  <a:gd name="T9" fmla="*/ 5 h 43"/>
                  <a:gd name="T10" fmla="*/ 13 w 28"/>
                  <a:gd name="T11" fmla="*/ 10 h 43"/>
                  <a:gd name="T12" fmla="*/ 16 w 28"/>
                  <a:gd name="T13" fmla="*/ 17 h 43"/>
                  <a:gd name="T14" fmla="*/ 19 w 28"/>
                  <a:gd name="T15" fmla="*/ 24 h 43"/>
                  <a:gd name="T16" fmla="*/ 23 w 28"/>
                  <a:gd name="T17" fmla="*/ 29 h 43"/>
                  <a:gd name="T18" fmla="*/ 26 w 28"/>
                  <a:gd name="T19" fmla="*/ 35 h 43"/>
                  <a:gd name="T20" fmla="*/ 23 w 28"/>
                  <a:gd name="T21" fmla="*/ 39 h 43"/>
                  <a:gd name="T22" fmla="*/ 20 w 28"/>
                  <a:gd name="T23" fmla="*/ 41 h 43"/>
                  <a:gd name="T24" fmla="*/ 18 w 28"/>
                  <a:gd name="T25" fmla="*/ 40 h 43"/>
                  <a:gd name="T26" fmla="*/ 16 w 28"/>
                  <a:gd name="T27" fmla="*/ 35 h 43"/>
                  <a:gd name="T28" fmla="*/ 14 w 28"/>
                  <a:gd name="T29" fmla="*/ 30 h 43"/>
                  <a:gd name="T30" fmla="*/ 3 w 28"/>
                  <a:gd name="T31" fmla="*/ 14 h 43"/>
                  <a:gd name="T32" fmla="*/ 2 w 28"/>
                  <a:gd name="T33" fmla="*/ 10 h 43"/>
                  <a:gd name="T34" fmla="*/ 3 w 28"/>
                  <a:gd name="T35" fmla="*/ 8 h 43"/>
                  <a:gd name="T36" fmla="*/ 5 w 28"/>
                  <a:gd name="T37" fmla="*/ 7 h 43"/>
                  <a:gd name="T38" fmla="*/ 12 w 28"/>
                  <a:gd name="T39" fmla="*/ 1 h 43"/>
                  <a:gd name="T40" fmla="*/ 11 w 28"/>
                  <a:gd name="T41" fmla="*/ 1 h 43"/>
                  <a:gd name="T42" fmla="*/ 11 w 28"/>
                  <a:gd name="T43" fmla="*/ 2 h 43"/>
                  <a:gd name="T44" fmla="*/ 11 w 28"/>
                  <a:gd name="T45" fmla="*/ 1 h 43"/>
                  <a:gd name="T46" fmla="*/ 10 w 28"/>
                  <a:gd name="T47" fmla="*/ 0 h 43"/>
                  <a:gd name="T48" fmla="*/ 10 w 28"/>
                  <a:gd name="T49" fmla="*/ 1 h 43"/>
                  <a:gd name="T50" fmla="*/ 4 w 28"/>
                  <a:gd name="T51" fmla="*/ 5 h 43"/>
                  <a:gd name="T52" fmla="*/ 1 w 28"/>
                  <a:gd name="T53" fmla="*/ 7 h 43"/>
                  <a:gd name="T54" fmla="*/ 0 w 28"/>
                  <a:gd name="T55" fmla="*/ 10 h 43"/>
                  <a:gd name="T56" fmla="*/ 1 w 28"/>
                  <a:gd name="T57" fmla="*/ 15 h 43"/>
                  <a:gd name="T58" fmla="*/ 12 w 28"/>
                  <a:gd name="T59" fmla="*/ 31 h 43"/>
                  <a:gd name="T60" fmla="*/ 15 w 28"/>
                  <a:gd name="T61" fmla="*/ 38 h 43"/>
                  <a:gd name="T62" fmla="*/ 17 w 28"/>
                  <a:gd name="T63" fmla="*/ 41 h 43"/>
                  <a:gd name="T64" fmla="*/ 20 w 28"/>
                  <a:gd name="T65" fmla="*/ 43 h 43"/>
                  <a:gd name="T66" fmla="*/ 24 w 28"/>
                  <a:gd name="T67" fmla="*/ 41 h 43"/>
                  <a:gd name="T68" fmla="*/ 28 w 28"/>
                  <a:gd name="T69" fmla="*/ 35 h 43"/>
                  <a:gd name="T70" fmla="*/ 25 w 28"/>
                  <a:gd name="T71" fmla="*/ 28 h 43"/>
                  <a:gd name="T72" fmla="*/ 20 w 28"/>
                  <a:gd name="T73" fmla="*/ 23 h 43"/>
                  <a:gd name="T74" fmla="*/ 18 w 28"/>
                  <a:gd name="T75" fmla="*/ 17 h 43"/>
                  <a:gd name="T76" fmla="*/ 15 w 28"/>
                  <a:gd name="T77" fmla="*/ 9 h 43"/>
                  <a:gd name="T78" fmla="*/ 14 w 28"/>
                  <a:gd name="T79" fmla="*/ 4 h 43"/>
                  <a:gd name="T80" fmla="*/ 13 w 28"/>
                  <a:gd name="T81" fmla="*/ 1 h 43"/>
                  <a:gd name="T82" fmla="*/ 11 w 28"/>
                  <a:gd name="T83" fmla="*/ 0 h 43"/>
                  <a:gd name="T84" fmla="*/ 11 w 28"/>
                  <a:gd name="T85" fmla="*/ 0 h 43"/>
                  <a:gd name="T86" fmla="*/ 10 w 28"/>
                  <a:gd name="T87" fmla="*/ 0 h 43"/>
                  <a:gd name="T88" fmla="*/ 10 w 28"/>
                  <a:gd name="T89" fmla="*/ 0 h 43"/>
                  <a:gd name="T90" fmla="*/ 11 w 28"/>
                  <a:gd name="T9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43">
                    <a:moveTo>
                      <a:pt x="11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3"/>
                      <a:pt x="12" y="4"/>
                      <a:pt x="13" y="5"/>
                    </a:cubicBezTo>
                    <a:cubicBezTo>
                      <a:pt x="13" y="7"/>
                      <a:pt x="13" y="8"/>
                      <a:pt x="13" y="10"/>
                    </a:cubicBezTo>
                    <a:cubicBezTo>
                      <a:pt x="14" y="12"/>
                      <a:pt x="15" y="15"/>
                      <a:pt x="16" y="17"/>
                    </a:cubicBezTo>
                    <a:cubicBezTo>
                      <a:pt x="17" y="20"/>
                      <a:pt x="18" y="23"/>
                      <a:pt x="19" y="24"/>
                    </a:cubicBezTo>
                    <a:cubicBezTo>
                      <a:pt x="20" y="26"/>
                      <a:pt x="22" y="27"/>
                      <a:pt x="23" y="29"/>
                    </a:cubicBezTo>
                    <a:cubicBezTo>
                      <a:pt x="25" y="31"/>
                      <a:pt x="26" y="33"/>
                      <a:pt x="26" y="35"/>
                    </a:cubicBezTo>
                    <a:cubicBezTo>
                      <a:pt x="26" y="36"/>
                      <a:pt x="25" y="38"/>
                      <a:pt x="23" y="39"/>
                    </a:cubicBezTo>
                    <a:cubicBezTo>
                      <a:pt x="22" y="40"/>
                      <a:pt x="21" y="41"/>
                      <a:pt x="20" y="41"/>
                    </a:cubicBezTo>
                    <a:cubicBezTo>
                      <a:pt x="19" y="41"/>
                      <a:pt x="19" y="40"/>
                      <a:pt x="18" y="40"/>
                    </a:cubicBezTo>
                    <a:cubicBezTo>
                      <a:pt x="17" y="39"/>
                      <a:pt x="17" y="37"/>
                      <a:pt x="16" y="35"/>
                    </a:cubicBezTo>
                    <a:cubicBezTo>
                      <a:pt x="16" y="33"/>
                      <a:pt x="15" y="31"/>
                      <a:pt x="14" y="30"/>
                    </a:cubicBezTo>
                    <a:cubicBezTo>
                      <a:pt x="11" y="25"/>
                      <a:pt x="5" y="18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9" y="5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4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4" y="19"/>
                      <a:pt x="9" y="26"/>
                      <a:pt x="12" y="31"/>
                    </a:cubicBezTo>
                    <a:cubicBezTo>
                      <a:pt x="13" y="32"/>
                      <a:pt x="14" y="35"/>
                      <a:pt x="15" y="38"/>
                    </a:cubicBezTo>
                    <a:cubicBezTo>
                      <a:pt x="15" y="39"/>
                      <a:pt x="16" y="40"/>
                      <a:pt x="17" y="41"/>
                    </a:cubicBezTo>
                    <a:cubicBezTo>
                      <a:pt x="17" y="42"/>
                      <a:pt x="18" y="43"/>
                      <a:pt x="20" y="43"/>
                    </a:cubicBezTo>
                    <a:cubicBezTo>
                      <a:pt x="21" y="43"/>
                      <a:pt x="23" y="42"/>
                      <a:pt x="24" y="41"/>
                    </a:cubicBezTo>
                    <a:cubicBezTo>
                      <a:pt x="27" y="39"/>
                      <a:pt x="28" y="37"/>
                      <a:pt x="28" y="35"/>
                    </a:cubicBezTo>
                    <a:cubicBezTo>
                      <a:pt x="28" y="32"/>
                      <a:pt x="26" y="30"/>
                      <a:pt x="25" y="28"/>
                    </a:cubicBezTo>
                    <a:cubicBezTo>
                      <a:pt x="23" y="26"/>
                      <a:pt x="21" y="24"/>
                      <a:pt x="20" y="23"/>
                    </a:cubicBezTo>
                    <a:cubicBezTo>
                      <a:pt x="20" y="22"/>
                      <a:pt x="18" y="19"/>
                      <a:pt x="18" y="17"/>
                    </a:cubicBezTo>
                    <a:cubicBezTo>
                      <a:pt x="17" y="14"/>
                      <a:pt x="16" y="11"/>
                      <a:pt x="15" y="9"/>
                    </a:cubicBezTo>
                    <a:cubicBezTo>
                      <a:pt x="15" y="8"/>
                      <a:pt x="15" y="5"/>
                      <a:pt x="14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6" name="Freeform 442"/>
              <p:cNvSpPr>
                <a:spLocks/>
              </p:cNvSpPr>
              <p:nvPr/>
            </p:nvSpPr>
            <p:spPr bwMode="auto">
              <a:xfrm>
                <a:off x="3172264" y="2512526"/>
                <a:ext cx="66675" cy="53975"/>
              </a:xfrm>
              <a:custGeom>
                <a:avLst/>
                <a:gdLst>
                  <a:gd name="T0" fmla="*/ 37 w 42"/>
                  <a:gd name="T1" fmla="*/ 32 h 34"/>
                  <a:gd name="T2" fmla="*/ 41 w 42"/>
                  <a:gd name="T3" fmla="*/ 33 h 34"/>
                  <a:gd name="T4" fmla="*/ 37 w 42"/>
                  <a:gd name="T5" fmla="*/ 27 h 34"/>
                  <a:gd name="T6" fmla="*/ 28 w 42"/>
                  <a:gd name="T7" fmla="*/ 20 h 34"/>
                  <a:gd name="T8" fmla="*/ 0 w 42"/>
                  <a:gd name="T9" fmla="*/ 0 h 34"/>
                  <a:gd name="T10" fmla="*/ 5 w 42"/>
                  <a:gd name="T11" fmla="*/ 5 h 34"/>
                  <a:gd name="T12" fmla="*/ 15 w 42"/>
                  <a:gd name="T13" fmla="*/ 13 h 34"/>
                  <a:gd name="T14" fmla="*/ 26 w 42"/>
                  <a:gd name="T15" fmla="*/ 22 h 34"/>
                  <a:gd name="T16" fmla="*/ 39 w 42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4">
                    <a:moveTo>
                      <a:pt x="37" y="32"/>
                    </a:moveTo>
                    <a:cubicBezTo>
                      <a:pt x="38" y="33"/>
                      <a:pt x="40" y="34"/>
                      <a:pt x="41" y="33"/>
                    </a:cubicBezTo>
                    <a:cubicBezTo>
                      <a:pt x="42" y="31"/>
                      <a:pt x="38" y="28"/>
                      <a:pt x="37" y="27"/>
                    </a:cubicBezTo>
                    <a:cubicBezTo>
                      <a:pt x="34" y="24"/>
                      <a:pt x="31" y="22"/>
                      <a:pt x="28" y="20"/>
                    </a:cubicBezTo>
                    <a:cubicBezTo>
                      <a:pt x="18" y="14"/>
                      <a:pt x="8" y="7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9" y="8"/>
                      <a:pt x="11" y="11"/>
                      <a:pt x="15" y="13"/>
                    </a:cubicBezTo>
                    <a:cubicBezTo>
                      <a:pt x="20" y="16"/>
                      <a:pt x="23" y="19"/>
                      <a:pt x="26" y="22"/>
                    </a:cubicBezTo>
                    <a:cubicBezTo>
                      <a:pt x="31" y="26"/>
                      <a:pt x="36" y="28"/>
                      <a:pt x="39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7" name="Freeform 443"/>
              <p:cNvSpPr>
                <a:spLocks/>
              </p:cNvSpPr>
              <p:nvPr/>
            </p:nvSpPr>
            <p:spPr bwMode="auto">
              <a:xfrm>
                <a:off x="3153214" y="2582376"/>
                <a:ext cx="17463" cy="19050"/>
              </a:xfrm>
              <a:custGeom>
                <a:avLst/>
                <a:gdLst>
                  <a:gd name="T0" fmla="*/ 11 w 11"/>
                  <a:gd name="T1" fmla="*/ 4 h 12"/>
                  <a:gd name="T2" fmla="*/ 3 w 11"/>
                  <a:gd name="T3" fmla="*/ 10 h 12"/>
                  <a:gd name="T4" fmla="*/ 1 w 11"/>
                  <a:gd name="T5" fmla="*/ 5 h 12"/>
                  <a:gd name="T6" fmla="*/ 0 w 11"/>
                  <a:gd name="T7" fmla="*/ 0 h 12"/>
                  <a:gd name="T8" fmla="*/ 3 w 11"/>
                  <a:gd name="T9" fmla="*/ 8 h 12"/>
                  <a:gd name="T10" fmla="*/ 9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5"/>
                      <a:pt x="5" y="12"/>
                      <a:pt x="3" y="10"/>
                    </a:cubicBezTo>
                    <a:cubicBezTo>
                      <a:pt x="2" y="9"/>
                      <a:pt x="2" y="6"/>
                      <a:pt x="1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1" y="2"/>
                      <a:pt x="1" y="6"/>
                      <a:pt x="3" y="8"/>
                    </a:cubicBezTo>
                    <a:cubicBezTo>
                      <a:pt x="6" y="9"/>
                      <a:pt x="8" y="6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8" name="Freeform 444"/>
              <p:cNvSpPr>
                <a:spLocks/>
              </p:cNvSpPr>
              <p:nvPr/>
            </p:nvSpPr>
            <p:spPr bwMode="auto">
              <a:xfrm>
                <a:off x="3150039" y="2625239"/>
                <a:ext cx="34925" cy="26988"/>
              </a:xfrm>
              <a:custGeom>
                <a:avLst/>
                <a:gdLst>
                  <a:gd name="T0" fmla="*/ 0 w 22"/>
                  <a:gd name="T1" fmla="*/ 5 h 17"/>
                  <a:gd name="T2" fmla="*/ 8 w 22"/>
                  <a:gd name="T3" fmla="*/ 1 h 17"/>
                  <a:gd name="T4" fmla="*/ 18 w 22"/>
                  <a:gd name="T5" fmla="*/ 2 h 17"/>
                  <a:gd name="T6" fmla="*/ 20 w 22"/>
                  <a:gd name="T7" fmla="*/ 14 h 17"/>
                  <a:gd name="T8" fmla="*/ 9 w 22"/>
                  <a:gd name="T9" fmla="*/ 17 h 17"/>
                  <a:gd name="T10" fmla="*/ 0 w 22"/>
                  <a:gd name="T11" fmla="*/ 12 h 17"/>
                  <a:gd name="T12" fmla="*/ 0 w 22"/>
                  <a:gd name="T1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0" y="5"/>
                    </a:moveTo>
                    <a:cubicBezTo>
                      <a:pt x="1" y="3"/>
                      <a:pt x="5" y="1"/>
                      <a:pt x="8" y="1"/>
                    </a:cubicBezTo>
                    <a:cubicBezTo>
                      <a:pt x="12" y="1"/>
                      <a:pt x="16" y="0"/>
                      <a:pt x="18" y="2"/>
                    </a:cubicBezTo>
                    <a:cubicBezTo>
                      <a:pt x="21" y="5"/>
                      <a:pt x="22" y="12"/>
                      <a:pt x="20" y="14"/>
                    </a:cubicBezTo>
                    <a:cubicBezTo>
                      <a:pt x="18" y="16"/>
                      <a:pt x="15" y="17"/>
                      <a:pt x="9" y="17"/>
                    </a:cubicBezTo>
                    <a:cubicBezTo>
                      <a:pt x="4" y="16"/>
                      <a:pt x="1" y="14"/>
                      <a:pt x="0" y="12"/>
                    </a:cubicBezTo>
                    <a:cubicBezTo>
                      <a:pt x="0" y="9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9" name="Freeform 445"/>
              <p:cNvSpPr>
                <a:spLocks/>
              </p:cNvSpPr>
              <p:nvPr/>
            </p:nvSpPr>
            <p:spPr bwMode="auto">
              <a:xfrm>
                <a:off x="3148451" y="2625239"/>
                <a:ext cx="36513" cy="28575"/>
              </a:xfrm>
              <a:custGeom>
                <a:avLst/>
                <a:gdLst>
                  <a:gd name="T0" fmla="*/ 1 w 23"/>
                  <a:gd name="T1" fmla="*/ 5 h 18"/>
                  <a:gd name="T2" fmla="*/ 2 w 23"/>
                  <a:gd name="T3" fmla="*/ 5 h 18"/>
                  <a:gd name="T4" fmla="*/ 5 w 23"/>
                  <a:gd name="T5" fmla="*/ 3 h 18"/>
                  <a:gd name="T6" fmla="*/ 9 w 23"/>
                  <a:gd name="T7" fmla="*/ 2 h 18"/>
                  <a:gd name="T8" fmla="*/ 9 w 23"/>
                  <a:gd name="T9" fmla="*/ 2 h 18"/>
                  <a:gd name="T10" fmla="*/ 10 w 23"/>
                  <a:gd name="T11" fmla="*/ 2 h 18"/>
                  <a:gd name="T12" fmla="*/ 15 w 23"/>
                  <a:gd name="T13" fmla="*/ 2 h 18"/>
                  <a:gd name="T14" fmla="*/ 18 w 23"/>
                  <a:gd name="T15" fmla="*/ 3 h 18"/>
                  <a:gd name="T16" fmla="*/ 21 w 23"/>
                  <a:gd name="T17" fmla="*/ 10 h 18"/>
                  <a:gd name="T18" fmla="*/ 20 w 23"/>
                  <a:gd name="T19" fmla="*/ 13 h 18"/>
                  <a:gd name="T20" fmla="*/ 14 w 23"/>
                  <a:gd name="T21" fmla="*/ 16 h 18"/>
                  <a:gd name="T22" fmla="*/ 10 w 23"/>
                  <a:gd name="T23" fmla="*/ 16 h 18"/>
                  <a:gd name="T24" fmla="*/ 4 w 23"/>
                  <a:gd name="T25" fmla="*/ 14 h 18"/>
                  <a:gd name="T26" fmla="*/ 2 w 23"/>
                  <a:gd name="T27" fmla="*/ 12 h 18"/>
                  <a:gd name="T28" fmla="*/ 2 w 23"/>
                  <a:gd name="T29" fmla="*/ 9 h 18"/>
                  <a:gd name="T30" fmla="*/ 2 w 23"/>
                  <a:gd name="T31" fmla="*/ 5 h 18"/>
                  <a:gd name="T32" fmla="*/ 1 w 23"/>
                  <a:gd name="T33" fmla="*/ 5 h 18"/>
                  <a:gd name="T34" fmla="*/ 2 w 23"/>
                  <a:gd name="T35" fmla="*/ 5 h 18"/>
                  <a:gd name="T36" fmla="*/ 1 w 23"/>
                  <a:gd name="T37" fmla="*/ 5 h 18"/>
                  <a:gd name="T38" fmla="*/ 0 w 23"/>
                  <a:gd name="T39" fmla="*/ 5 h 18"/>
                  <a:gd name="T40" fmla="*/ 0 w 23"/>
                  <a:gd name="T41" fmla="*/ 9 h 18"/>
                  <a:gd name="T42" fmla="*/ 0 w 23"/>
                  <a:gd name="T43" fmla="*/ 12 h 18"/>
                  <a:gd name="T44" fmla="*/ 3 w 23"/>
                  <a:gd name="T45" fmla="*/ 16 h 18"/>
                  <a:gd name="T46" fmla="*/ 10 w 23"/>
                  <a:gd name="T47" fmla="*/ 18 h 18"/>
                  <a:gd name="T48" fmla="*/ 14 w 23"/>
                  <a:gd name="T49" fmla="*/ 18 h 18"/>
                  <a:gd name="T50" fmla="*/ 21 w 23"/>
                  <a:gd name="T51" fmla="*/ 15 h 18"/>
                  <a:gd name="T52" fmla="*/ 23 w 23"/>
                  <a:gd name="T53" fmla="*/ 10 h 18"/>
                  <a:gd name="T54" fmla="*/ 20 w 23"/>
                  <a:gd name="T55" fmla="*/ 2 h 18"/>
                  <a:gd name="T56" fmla="*/ 15 w 23"/>
                  <a:gd name="T57" fmla="*/ 0 h 18"/>
                  <a:gd name="T58" fmla="*/ 10 w 23"/>
                  <a:gd name="T59" fmla="*/ 0 h 18"/>
                  <a:gd name="T60" fmla="*/ 10 w 23"/>
                  <a:gd name="T61" fmla="*/ 0 h 18"/>
                  <a:gd name="T62" fmla="*/ 9 w 23"/>
                  <a:gd name="T63" fmla="*/ 0 h 18"/>
                  <a:gd name="T64" fmla="*/ 4 w 23"/>
                  <a:gd name="T65" fmla="*/ 1 h 18"/>
                  <a:gd name="T66" fmla="*/ 0 w 23"/>
                  <a:gd name="T67" fmla="*/ 5 h 18"/>
                  <a:gd name="T68" fmla="*/ 0 w 23"/>
                  <a:gd name="T69" fmla="*/ 5 h 18"/>
                  <a:gd name="T70" fmla="*/ 0 w 23"/>
                  <a:gd name="T71" fmla="*/ 5 h 18"/>
                  <a:gd name="T72" fmla="*/ 1 w 23"/>
                  <a:gd name="T7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5" y="3"/>
                    </a:cubicBezTo>
                    <a:cubicBezTo>
                      <a:pt x="6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6" y="2"/>
                      <a:pt x="17" y="2"/>
                      <a:pt x="18" y="3"/>
                    </a:cubicBezTo>
                    <a:cubicBezTo>
                      <a:pt x="20" y="5"/>
                      <a:pt x="21" y="8"/>
                      <a:pt x="21" y="10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9" y="15"/>
                      <a:pt x="17" y="16"/>
                      <a:pt x="14" y="16"/>
                    </a:cubicBezTo>
                    <a:cubicBezTo>
                      <a:pt x="13" y="16"/>
                      <a:pt x="12" y="16"/>
                      <a:pt x="10" y="16"/>
                    </a:cubicBezTo>
                    <a:cubicBezTo>
                      <a:pt x="8" y="15"/>
                      <a:pt x="6" y="15"/>
                      <a:pt x="4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7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2" y="15"/>
                      <a:pt x="3" y="16"/>
                    </a:cubicBezTo>
                    <a:cubicBezTo>
                      <a:pt x="5" y="17"/>
                      <a:pt x="7" y="17"/>
                      <a:pt x="10" y="18"/>
                    </a:cubicBezTo>
                    <a:cubicBezTo>
                      <a:pt x="11" y="18"/>
                      <a:pt x="13" y="18"/>
                      <a:pt x="14" y="18"/>
                    </a:cubicBezTo>
                    <a:cubicBezTo>
                      <a:pt x="17" y="18"/>
                      <a:pt x="20" y="17"/>
                      <a:pt x="21" y="15"/>
                    </a:cubicBezTo>
                    <a:cubicBezTo>
                      <a:pt x="22" y="14"/>
                      <a:pt x="23" y="12"/>
                      <a:pt x="23" y="10"/>
                    </a:cubicBezTo>
                    <a:cubicBezTo>
                      <a:pt x="23" y="7"/>
                      <a:pt x="22" y="4"/>
                      <a:pt x="20" y="2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0" name="Freeform 446"/>
              <p:cNvSpPr>
                <a:spLocks/>
              </p:cNvSpPr>
              <p:nvPr/>
            </p:nvSpPr>
            <p:spPr bwMode="auto">
              <a:xfrm>
                <a:off x="3211951" y="2568089"/>
                <a:ext cx="33338" cy="28575"/>
              </a:xfrm>
              <a:custGeom>
                <a:avLst/>
                <a:gdLst>
                  <a:gd name="T0" fmla="*/ 21 w 21"/>
                  <a:gd name="T1" fmla="*/ 12 h 18"/>
                  <a:gd name="T2" fmla="*/ 14 w 21"/>
                  <a:gd name="T3" fmla="*/ 15 h 18"/>
                  <a:gd name="T4" fmla="*/ 4 w 21"/>
                  <a:gd name="T5" fmla="*/ 10 h 18"/>
                  <a:gd name="T6" fmla="*/ 4 w 21"/>
                  <a:gd name="T7" fmla="*/ 2 h 18"/>
                  <a:gd name="T8" fmla="*/ 12 w 21"/>
                  <a:gd name="T9" fmla="*/ 9 h 18"/>
                  <a:gd name="T10" fmla="*/ 20 w 21"/>
                  <a:gd name="T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19" y="16"/>
                      <a:pt x="17" y="18"/>
                      <a:pt x="14" y="15"/>
                    </a:cubicBezTo>
                    <a:cubicBezTo>
                      <a:pt x="11" y="13"/>
                      <a:pt x="7" y="12"/>
                      <a:pt x="4" y="10"/>
                    </a:cubicBezTo>
                    <a:cubicBezTo>
                      <a:pt x="2" y="8"/>
                      <a:pt x="0" y="0"/>
                      <a:pt x="4" y="2"/>
                    </a:cubicBezTo>
                    <a:cubicBezTo>
                      <a:pt x="7" y="4"/>
                      <a:pt x="9" y="7"/>
                      <a:pt x="12" y="9"/>
                    </a:cubicBezTo>
                    <a:cubicBezTo>
                      <a:pt x="14" y="10"/>
                      <a:pt x="18" y="11"/>
                      <a:pt x="20" y="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1" name="Freeform 447"/>
              <p:cNvSpPr>
                <a:spLocks/>
              </p:cNvSpPr>
              <p:nvPr/>
            </p:nvSpPr>
            <p:spPr bwMode="auto">
              <a:xfrm>
                <a:off x="3192901" y="2582376"/>
                <a:ext cx="31750" cy="22225"/>
              </a:xfrm>
              <a:custGeom>
                <a:avLst/>
                <a:gdLst>
                  <a:gd name="T0" fmla="*/ 20 w 20"/>
                  <a:gd name="T1" fmla="*/ 10 h 14"/>
                  <a:gd name="T2" fmla="*/ 16 w 20"/>
                  <a:gd name="T3" fmla="*/ 13 h 14"/>
                  <a:gd name="T4" fmla="*/ 8 w 20"/>
                  <a:gd name="T5" fmla="*/ 11 h 14"/>
                  <a:gd name="T6" fmla="*/ 0 w 20"/>
                  <a:gd name="T7" fmla="*/ 6 h 14"/>
                  <a:gd name="T8" fmla="*/ 0 w 20"/>
                  <a:gd name="T9" fmla="*/ 3 h 14"/>
                  <a:gd name="T10" fmla="*/ 2 w 20"/>
                  <a:gd name="T11" fmla="*/ 0 h 14"/>
                  <a:gd name="T12" fmla="*/ 6 w 20"/>
                  <a:gd name="T13" fmla="*/ 4 h 14"/>
                  <a:gd name="T14" fmla="*/ 13 w 20"/>
                  <a:gd name="T15" fmla="*/ 9 h 14"/>
                  <a:gd name="T16" fmla="*/ 20 w 20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10"/>
                    </a:moveTo>
                    <a:cubicBezTo>
                      <a:pt x="19" y="11"/>
                      <a:pt x="17" y="13"/>
                      <a:pt x="16" y="13"/>
                    </a:cubicBezTo>
                    <a:cubicBezTo>
                      <a:pt x="14" y="14"/>
                      <a:pt x="10" y="12"/>
                      <a:pt x="8" y="11"/>
                    </a:cubicBezTo>
                    <a:cubicBezTo>
                      <a:pt x="6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6" y="3"/>
                      <a:pt x="6" y="4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5" y="9"/>
                      <a:pt x="19" y="10"/>
                      <a:pt x="2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2" name="Freeform 448"/>
              <p:cNvSpPr>
                <a:spLocks/>
              </p:cNvSpPr>
              <p:nvPr/>
            </p:nvSpPr>
            <p:spPr bwMode="auto">
              <a:xfrm>
                <a:off x="3169089" y="2609364"/>
                <a:ext cx="30163" cy="19050"/>
              </a:xfrm>
              <a:custGeom>
                <a:avLst/>
                <a:gdLst>
                  <a:gd name="T0" fmla="*/ 17 w 19"/>
                  <a:gd name="T1" fmla="*/ 0 h 11"/>
                  <a:gd name="T2" fmla="*/ 18 w 19"/>
                  <a:gd name="T3" fmla="*/ 0 h 11"/>
                  <a:gd name="T4" fmla="*/ 11 w 19"/>
                  <a:gd name="T5" fmla="*/ 9 h 11"/>
                  <a:gd name="T6" fmla="*/ 9 w 19"/>
                  <a:gd name="T7" fmla="*/ 8 h 11"/>
                  <a:gd name="T8" fmla="*/ 7 w 19"/>
                  <a:gd name="T9" fmla="*/ 8 h 11"/>
                  <a:gd name="T10" fmla="*/ 3 w 19"/>
                  <a:gd name="T11" fmla="*/ 7 h 11"/>
                  <a:gd name="T12" fmla="*/ 5 w 19"/>
                  <a:gd name="T13" fmla="*/ 2 h 11"/>
                  <a:gd name="T14" fmla="*/ 11 w 19"/>
                  <a:gd name="T15" fmla="*/ 3 h 11"/>
                  <a:gd name="T16" fmla="*/ 16 w 1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2"/>
                      <a:pt x="14" y="11"/>
                      <a:pt x="11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0" y="4"/>
                      <a:pt x="2" y="1"/>
                      <a:pt x="5" y="2"/>
                    </a:cubicBezTo>
                    <a:cubicBezTo>
                      <a:pt x="7" y="3"/>
                      <a:pt x="9" y="4"/>
                      <a:pt x="11" y="3"/>
                    </a:cubicBezTo>
                    <a:cubicBezTo>
                      <a:pt x="13" y="2"/>
                      <a:pt x="14" y="0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3" name="Freeform 449"/>
              <p:cNvSpPr>
                <a:spLocks/>
              </p:cNvSpPr>
              <p:nvPr/>
            </p:nvSpPr>
            <p:spPr bwMode="auto">
              <a:xfrm>
                <a:off x="3150039" y="2634764"/>
                <a:ext cx="31750" cy="12700"/>
              </a:xfrm>
              <a:custGeom>
                <a:avLst/>
                <a:gdLst>
                  <a:gd name="T0" fmla="*/ 16 w 20"/>
                  <a:gd name="T1" fmla="*/ 0 h 8"/>
                  <a:gd name="T2" fmla="*/ 16 w 20"/>
                  <a:gd name="T3" fmla="*/ 0 h 8"/>
                  <a:gd name="T4" fmla="*/ 12 w 20"/>
                  <a:gd name="T5" fmla="*/ 7 h 8"/>
                  <a:gd name="T6" fmla="*/ 6 w 20"/>
                  <a:gd name="T7" fmla="*/ 6 h 8"/>
                  <a:gd name="T8" fmla="*/ 2 w 20"/>
                  <a:gd name="T9" fmla="*/ 6 h 8"/>
                  <a:gd name="T10" fmla="*/ 7 w 20"/>
                  <a:gd name="T11" fmla="*/ 0 h 8"/>
                  <a:gd name="T12" fmla="*/ 13 w 20"/>
                  <a:gd name="T13" fmla="*/ 2 h 8"/>
                  <a:gd name="T14" fmla="*/ 16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0" y="2"/>
                      <a:pt x="16" y="8"/>
                      <a:pt x="12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5" y="0"/>
                      <a:pt x="7" y="0"/>
                    </a:cubicBezTo>
                    <a:cubicBezTo>
                      <a:pt x="9" y="0"/>
                      <a:pt x="11" y="2"/>
                      <a:pt x="13" y="2"/>
                    </a:cubicBezTo>
                    <a:cubicBezTo>
                      <a:pt x="14" y="2"/>
                      <a:pt x="15" y="1"/>
                      <a:pt x="16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4" name="Freeform 450"/>
              <p:cNvSpPr>
                <a:spLocks/>
              </p:cNvSpPr>
              <p:nvPr/>
            </p:nvSpPr>
            <p:spPr bwMode="auto">
              <a:xfrm>
                <a:off x="3162739" y="2663339"/>
                <a:ext cx="33338" cy="15875"/>
              </a:xfrm>
              <a:custGeom>
                <a:avLst/>
                <a:gdLst>
                  <a:gd name="T0" fmla="*/ 21 w 21"/>
                  <a:gd name="T1" fmla="*/ 2 h 10"/>
                  <a:gd name="T2" fmla="*/ 11 w 21"/>
                  <a:gd name="T3" fmla="*/ 9 h 10"/>
                  <a:gd name="T4" fmla="*/ 4 w 21"/>
                  <a:gd name="T5" fmla="*/ 8 h 10"/>
                  <a:gd name="T6" fmla="*/ 0 w 21"/>
                  <a:gd name="T7" fmla="*/ 6 h 10"/>
                  <a:gd name="T8" fmla="*/ 2 w 21"/>
                  <a:gd name="T9" fmla="*/ 2 h 10"/>
                  <a:gd name="T10" fmla="*/ 9 w 21"/>
                  <a:gd name="T11" fmla="*/ 4 h 10"/>
                  <a:gd name="T12" fmla="*/ 19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21" y="2"/>
                    </a:moveTo>
                    <a:cubicBezTo>
                      <a:pt x="20" y="6"/>
                      <a:pt x="17" y="10"/>
                      <a:pt x="11" y="9"/>
                    </a:cubicBezTo>
                    <a:cubicBezTo>
                      <a:pt x="9" y="9"/>
                      <a:pt x="6" y="8"/>
                      <a:pt x="4" y="8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4" y="1"/>
                      <a:pt x="7" y="4"/>
                      <a:pt x="9" y="4"/>
                    </a:cubicBezTo>
                    <a:cubicBezTo>
                      <a:pt x="12" y="6"/>
                      <a:pt x="17" y="3"/>
                      <a:pt x="1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5" name="Freeform 451"/>
              <p:cNvSpPr>
                <a:spLocks/>
              </p:cNvSpPr>
              <p:nvPr/>
            </p:nvSpPr>
            <p:spPr bwMode="auto">
              <a:xfrm>
                <a:off x="3172264" y="2688739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11 w 12"/>
                  <a:gd name="T3" fmla="*/ 0 h 10"/>
                  <a:gd name="T4" fmla="*/ 9 w 12"/>
                  <a:gd name="T5" fmla="*/ 4 h 10"/>
                  <a:gd name="T6" fmla="*/ 5 w 12"/>
                  <a:gd name="T7" fmla="*/ 7 h 10"/>
                  <a:gd name="T8" fmla="*/ 4 w 12"/>
                  <a:gd name="T9" fmla="*/ 9 h 10"/>
                  <a:gd name="T10" fmla="*/ 1 w 12"/>
                  <a:gd name="T11" fmla="*/ 6 h 10"/>
                  <a:gd name="T12" fmla="*/ 5 w 12"/>
                  <a:gd name="T13" fmla="*/ 4 h 10"/>
                  <a:gd name="T14" fmla="*/ 8 w 12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0" y="0"/>
                      <a:pt x="10" y="0"/>
                      <a:pt x="11" y="0"/>
                    </a:cubicBezTo>
                    <a:cubicBezTo>
                      <a:pt x="12" y="2"/>
                      <a:pt x="9" y="4"/>
                      <a:pt x="9" y="4"/>
                    </a:cubicBezTo>
                    <a:cubicBezTo>
                      <a:pt x="8" y="5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2" y="10"/>
                      <a:pt x="0" y="8"/>
                      <a:pt x="1" y="6"/>
                    </a:cubicBezTo>
                    <a:cubicBezTo>
                      <a:pt x="2" y="5"/>
                      <a:pt x="4" y="4"/>
                      <a:pt x="5" y="4"/>
                    </a:cubicBezTo>
                    <a:cubicBezTo>
                      <a:pt x="6" y="3"/>
                      <a:pt x="7" y="2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6" name="Freeform 452"/>
              <p:cNvSpPr>
                <a:spLocks/>
              </p:cNvSpPr>
              <p:nvPr/>
            </p:nvSpPr>
            <p:spPr bwMode="auto">
              <a:xfrm>
                <a:off x="3194489" y="2641114"/>
                <a:ext cx="39688" cy="20638"/>
              </a:xfrm>
              <a:custGeom>
                <a:avLst/>
                <a:gdLst>
                  <a:gd name="T0" fmla="*/ 18 w 25"/>
                  <a:gd name="T1" fmla="*/ 0 h 13"/>
                  <a:gd name="T2" fmla="*/ 17 w 25"/>
                  <a:gd name="T3" fmla="*/ 11 h 13"/>
                  <a:gd name="T4" fmla="*/ 12 w 25"/>
                  <a:gd name="T5" fmla="*/ 10 h 13"/>
                  <a:gd name="T6" fmla="*/ 8 w 25"/>
                  <a:gd name="T7" fmla="*/ 10 h 13"/>
                  <a:gd name="T8" fmla="*/ 3 w 25"/>
                  <a:gd name="T9" fmla="*/ 7 h 13"/>
                  <a:gd name="T10" fmla="*/ 0 w 25"/>
                  <a:gd name="T11" fmla="*/ 3 h 13"/>
                  <a:gd name="T12" fmla="*/ 6 w 25"/>
                  <a:gd name="T13" fmla="*/ 3 h 13"/>
                  <a:gd name="T14" fmla="*/ 14 w 25"/>
                  <a:gd name="T15" fmla="*/ 7 h 13"/>
                  <a:gd name="T16" fmla="*/ 19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18" y="0"/>
                    </a:moveTo>
                    <a:cubicBezTo>
                      <a:pt x="19" y="3"/>
                      <a:pt x="25" y="13"/>
                      <a:pt x="17" y="11"/>
                    </a:cubicBezTo>
                    <a:cubicBezTo>
                      <a:pt x="15" y="11"/>
                      <a:pt x="13" y="10"/>
                      <a:pt x="12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0"/>
                      <a:pt x="4" y="2"/>
                      <a:pt x="6" y="3"/>
                    </a:cubicBezTo>
                    <a:cubicBezTo>
                      <a:pt x="8" y="5"/>
                      <a:pt x="10" y="7"/>
                      <a:pt x="14" y="7"/>
                    </a:cubicBezTo>
                    <a:cubicBezTo>
                      <a:pt x="16" y="6"/>
                      <a:pt x="20" y="4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7" name="Freeform 453"/>
              <p:cNvSpPr>
                <a:spLocks/>
              </p:cNvSpPr>
              <p:nvPr/>
            </p:nvSpPr>
            <p:spPr bwMode="auto">
              <a:xfrm>
                <a:off x="3229414" y="2625239"/>
                <a:ext cx="28575" cy="26988"/>
              </a:xfrm>
              <a:custGeom>
                <a:avLst/>
                <a:gdLst>
                  <a:gd name="T0" fmla="*/ 18 w 18"/>
                  <a:gd name="T1" fmla="*/ 7 h 17"/>
                  <a:gd name="T2" fmla="*/ 13 w 18"/>
                  <a:gd name="T3" fmla="*/ 12 h 17"/>
                  <a:gd name="T4" fmla="*/ 10 w 18"/>
                  <a:gd name="T5" fmla="*/ 12 h 17"/>
                  <a:gd name="T6" fmla="*/ 8 w 18"/>
                  <a:gd name="T7" fmla="*/ 15 h 17"/>
                  <a:gd name="T8" fmla="*/ 7 w 18"/>
                  <a:gd name="T9" fmla="*/ 16 h 17"/>
                  <a:gd name="T10" fmla="*/ 4 w 18"/>
                  <a:gd name="T11" fmla="*/ 9 h 17"/>
                  <a:gd name="T12" fmla="*/ 0 w 18"/>
                  <a:gd name="T13" fmla="*/ 0 h 17"/>
                  <a:gd name="T14" fmla="*/ 9 w 18"/>
                  <a:gd name="T15" fmla="*/ 8 h 17"/>
                  <a:gd name="T16" fmla="*/ 12 w 18"/>
                  <a:gd name="T17" fmla="*/ 7 h 17"/>
                  <a:gd name="T18" fmla="*/ 15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7" y="9"/>
                      <a:pt x="16" y="12"/>
                      <a:pt x="13" y="12"/>
                    </a:cubicBezTo>
                    <a:cubicBezTo>
                      <a:pt x="12" y="12"/>
                      <a:pt x="12" y="11"/>
                      <a:pt x="10" y="12"/>
                    </a:cubicBezTo>
                    <a:cubicBezTo>
                      <a:pt x="9" y="13"/>
                      <a:pt x="9" y="15"/>
                      <a:pt x="8" y="15"/>
                    </a:cubicBezTo>
                    <a:cubicBezTo>
                      <a:pt x="8" y="16"/>
                      <a:pt x="8" y="17"/>
                      <a:pt x="7" y="16"/>
                    </a:cubicBezTo>
                    <a:cubicBezTo>
                      <a:pt x="6" y="14"/>
                      <a:pt x="5" y="11"/>
                      <a:pt x="4" y="9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4" y="0"/>
                      <a:pt x="5" y="9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8" name="Freeform 454"/>
              <p:cNvSpPr>
                <a:spLocks/>
              </p:cNvSpPr>
              <p:nvPr/>
            </p:nvSpPr>
            <p:spPr bwMode="auto">
              <a:xfrm>
                <a:off x="3246876" y="2598251"/>
                <a:ext cx="34925" cy="30163"/>
              </a:xfrm>
              <a:custGeom>
                <a:avLst/>
                <a:gdLst>
                  <a:gd name="T0" fmla="*/ 21 w 21"/>
                  <a:gd name="T1" fmla="*/ 1 h 18"/>
                  <a:gd name="T2" fmla="*/ 14 w 21"/>
                  <a:gd name="T3" fmla="*/ 6 h 18"/>
                  <a:gd name="T4" fmla="*/ 13 w 21"/>
                  <a:gd name="T5" fmla="*/ 15 h 18"/>
                  <a:gd name="T6" fmla="*/ 9 w 21"/>
                  <a:gd name="T7" fmla="*/ 16 h 18"/>
                  <a:gd name="T8" fmla="*/ 2 w 21"/>
                  <a:gd name="T9" fmla="*/ 10 h 18"/>
                  <a:gd name="T10" fmla="*/ 2 w 21"/>
                  <a:gd name="T11" fmla="*/ 4 h 18"/>
                  <a:gd name="T12" fmla="*/ 7 w 21"/>
                  <a:gd name="T13" fmla="*/ 8 h 18"/>
                  <a:gd name="T14" fmla="*/ 11 w 21"/>
                  <a:gd name="T15" fmla="*/ 3 h 18"/>
                  <a:gd name="T16" fmla="*/ 18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21" y="1"/>
                    </a:moveTo>
                    <a:cubicBezTo>
                      <a:pt x="20" y="3"/>
                      <a:pt x="16" y="4"/>
                      <a:pt x="14" y="6"/>
                    </a:cubicBezTo>
                    <a:cubicBezTo>
                      <a:pt x="12" y="9"/>
                      <a:pt x="13" y="12"/>
                      <a:pt x="13" y="15"/>
                    </a:cubicBezTo>
                    <a:cubicBezTo>
                      <a:pt x="13" y="18"/>
                      <a:pt x="12" y="18"/>
                      <a:pt x="9" y="16"/>
                    </a:cubicBezTo>
                    <a:cubicBezTo>
                      <a:pt x="7" y="14"/>
                      <a:pt x="4" y="13"/>
                      <a:pt x="2" y="10"/>
                    </a:cubicBezTo>
                    <a:cubicBezTo>
                      <a:pt x="2" y="9"/>
                      <a:pt x="0" y="5"/>
                      <a:pt x="2" y="4"/>
                    </a:cubicBezTo>
                    <a:cubicBezTo>
                      <a:pt x="3" y="3"/>
                      <a:pt x="5" y="8"/>
                      <a:pt x="7" y="8"/>
                    </a:cubicBezTo>
                    <a:cubicBezTo>
                      <a:pt x="9" y="8"/>
                      <a:pt x="9" y="4"/>
                      <a:pt x="11" y="3"/>
                    </a:cubicBezTo>
                    <a:cubicBezTo>
                      <a:pt x="12" y="1"/>
                      <a:pt x="16" y="0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9" name="Freeform 455"/>
              <p:cNvSpPr>
                <a:spLocks/>
              </p:cNvSpPr>
              <p:nvPr/>
            </p:nvSpPr>
            <p:spPr bwMode="auto">
              <a:xfrm>
                <a:off x="3254814" y="2585551"/>
                <a:ext cx="20638" cy="9525"/>
              </a:xfrm>
              <a:custGeom>
                <a:avLst/>
                <a:gdLst>
                  <a:gd name="T0" fmla="*/ 0 w 12"/>
                  <a:gd name="T1" fmla="*/ 4 h 6"/>
                  <a:gd name="T2" fmla="*/ 10 w 12"/>
                  <a:gd name="T3" fmla="*/ 4 h 6"/>
                  <a:gd name="T4" fmla="*/ 9 w 12"/>
                  <a:gd name="T5" fmla="*/ 5 h 6"/>
                  <a:gd name="T6" fmla="*/ 2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1" y="0"/>
                      <a:pt x="8" y="2"/>
                      <a:pt x="10" y="4"/>
                    </a:cubicBezTo>
                    <a:cubicBezTo>
                      <a:pt x="12" y="5"/>
                      <a:pt x="11" y="6"/>
                      <a:pt x="9" y="5"/>
                    </a:cubicBezTo>
                    <a:cubicBezTo>
                      <a:pt x="7" y="4"/>
                      <a:pt x="5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0" name="Freeform 456"/>
              <p:cNvSpPr>
                <a:spLocks/>
              </p:cNvSpPr>
              <p:nvPr/>
            </p:nvSpPr>
            <p:spPr bwMode="auto">
              <a:xfrm>
                <a:off x="3240526" y="2574439"/>
                <a:ext cx="9525" cy="6350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4 h 4"/>
                  <a:gd name="T4" fmla="*/ 0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6" y="2"/>
                      <a:pt x="5" y="4"/>
                    </a:cubicBezTo>
                    <a:cubicBezTo>
                      <a:pt x="4" y="4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" name="Freeform 457"/>
              <p:cNvSpPr>
                <a:spLocks/>
              </p:cNvSpPr>
              <p:nvPr/>
            </p:nvSpPr>
            <p:spPr bwMode="auto">
              <a:xfrm>
                <a:off x="3199251" y="2569676"/>
                <a:ext cx="6350" cy="12700"/>
              </a:xfrm>
              <a:custGeom>
                <a:avLst/>
                <a:gdLst>
                  <a:gd name="T0" fmla="*/ 4 w 4"/>
                  <a:gd name="T1" fmla="*/ 3 h 8"/>
                  <a:gd name="T2" fmla="*/ 2 w 4"/>
                  <a:gd name="T3" fmla="*/ 8 h 8"/>
                  <a:gd name="T4" fmla="*/ 3 w 4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cubicBezTo>
                      <a:pt x="3" y="0"/>
                      <a:pt x="0" y="7"/>
                      <a:pt x="2" y="8"/>
                    </a:cubicBezTo>
                    <a:cubicBezTo>
                      <a:pt x="3" y="7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2" name="Freeform 458"/>
              <p:cNvSpPr>
                <a:spLocks/>
              </p:cNvSpPr>
              <p:nvPr/>
            </p:nvSpPr>
            <p:spPr bwMode="auto">
              <a:xfrm>
                <a:off x="3229414" y="2606189"/>
                <a:ext cx="19050" cy="23813"/>
              </a:xfrm>
              <a:custGeom>
                <a:avLst/>
                <a:gdLst>
                  <a:gd name="T0" fmla="*/ 0 w 12"/>
                  <a:gd name="T1" fmla="*/ 5 h 14"/>
                  <a:gd name="T2" fmla="*/ 5 w 12"/>
                  <a:gd name="T3" fmla="*/ 4 h 14"/>
                  <a:gd name="T4" fmla="*/ 12 w 12"/>
                  <a:gd name="T5" fmla="*/ 14 h 14"/>
                  <a:gd name="T6" fmla="*/ 5 w 12"/>
                  <a:gd name="T7" fmla="*/ 6 h 14"/>
                  <a:gd name="T8" fmla="*/ 1 w 12"/>
                  <a:gd name="T9" fmla="*/ 2 h 14"/>
                  <a:gd name="T10" fmla="*/ 1 w 12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5"/>
                    </a:moveTo>
                    <a:cubicBezTo>
                      <a:pt x="1" y="2"/>
                      <a:pt x="3" y="0"/>
                      <a:pt x="5" y="4"/>
                    </a:cubicBezTo>
                    <a:cubicBezTo>
                      <a:pt x="7" y="7"/>
                      <a:pt x="12" y="10"/>
                      <a:pt x="12" y="14"/>
                    </a:cubicBezTo>
                    <a:cubicBezTo>
                      <a:pt x="10" y="13"/>
                      <a:pt x="7" y="8"/>
                      <a:pt x="5" y="6"/>
                    </a:cubicBezTo>
                    <a:cubicBezTo>
                      <a:pt x="4" y="5"/>
                      <a:pt x="3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3" name="Freeform 459"/>
              <p:cNvSpPr>
                <a:spLocks/>
              </p:cNvSpPr>
              <p:nvPr/>
            </p:nvSpPr>
            <p:spPr bwMode="auto">
              <a:xfrm>
                <a:off x="3173851" y="2598251"/>
                <a:ext cx="17463" cy="11113"/>
              </a:xfrm>
              <a:custGeom>
                <a:avLst/>
                <a:gdLst>
                  <a:gd name="T0" fmla="*/ 11 w 11"/>
                  <a:gd name="T1" fmla="*/ 3 h 7"/>
                  <a:gd name="T2" fmla="*/ 6 w 11"/>
                  <a:gd name="T3" fmla="*/ 3 h 7"/>
                  <a:gd name="T4" fmla="*/ 0 w 11"/>
                  <a:gd name="T5" fmla="*/ 4 h 7"/>
                  <a:gd name="T6" fmla="*/ 5 w 11"/>
                  <a:gd name="T7" fmla="*/ 3 h 7"/>
                  <a:gd name="T8" fmla="*/ 9 w 1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cubicBezTo>
                      <a:pt x="10" y="0"/>
                      <a:pt x="8" y="2"/>
                      <a:pt x="6" y="3"/>
                    </a:cubicBezTo>
                    <a:cubicBezTo>
                      <a:pt x="5" y="4"/>
                      <a:pt x="2" y="4"/>
                      <a:pt x="0" y="4"/>
                    </a:cubicBezTo>
                    <a:cubicBezTo>
                      <a:pt x="0" y="7"/>
                      <a:pt x="4" y="4"/>
                      <a:pt x="5" y="3"/>
                    </a:cubicBezTo>
                    <a:cubicBezTo>
                      <a:pt x="6" y="3"/>
                      <a:pt x="8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4" name="Freeform 460"/>
              <p:cNvSpPr>
                <a:spLocks/>
              </p:cNvSpPr>
              <p:nvPr/>
            </p:nvSpPr>
            <p:spPr bwMode="auto">
              <a:xfrm>
                <a:off x="3202426" y="2617301"/>
                <a:ext cx="20638" cy="25400"/>
              </a:xfrm>
              <a:custGeom>
                <a:avLst/>
                <a:gdLst>
                  <a:gd name="T0" fmla="*/ 0 w 13"/>
                  <a:gd name="T1" fmla="*/ 8 h 16"/>
                  <a:gd name="T2" fmla="*/ 6 w 13"/>
                  <a:gd name="T3" fmla="*/ 3 h 16"/>
                  <a:gd name="T4" fmla="*/ 10 w 13"/>
                  <a:gd name="T5" fmla="*/ 7 h 16"/>
                  <a:gd name="T6" fmla="*/ 13 w 13"/>
                  <a:gd name="T7" fmla="*/ 13 h 16"/>
                  <a:gd name="T8" fmla="*/ 10 w 13"/>
                  <a:gd name="T9" fmla="*/ 12 h 16"/>
                  <a:gd name="T10" fmla="*/ 7 w 13"/>
                  <a:gd name="T11" fmla="*/ 7 h 16"/>
                  <a:gd name="T12" fmla="*/ 4 w 13"/>
                  <a:gd name="T13" fmla="*/ 5 h 16"/>
                  <a:gd name="T14" fmla="*/ 1 w 13"/>
                  <a:gd name="T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1" y="5"/>
                      <a:pt x="3" y="0"/>
                      <a:pt x="6" y="3"/>
                    </a:cubicBezTo>
                    <a:cubicBezTo>
                      <a:pt x="8" y="4"/>
                      <a:pt x="9" y="6"/>
                      <a:pt x="10" y="7"/>
                    </a:cubicBezTo>
                    <a:cubicBezTo>
                      <a:pt x="11" y="8"/>
                      <a:pt x="13" y="12"/>
                      <a:pt x="13" y="13"/>
                    </a:cubicBezTo>
                    <a:cubicBezTo>
                      <a:pt x="13" y="16"/>
                      <a:pt x="11" y="13"/>
                      <a:pt x="10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6"/>
                      <a:pt x="5" y="5"/>
                      <a:pt x="4" y="5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5" name="Freeform 461"/>
              <p:cNvSpPr>
                <a:spLocks/>
              </p:cNvSpPr>
              <p:nvPr/>
            </p:nvSpPr>
            <p:spPr bwMode="auto">
              <a:xfrm>
                <a:off x="3165914" y="2628414"/>
                <a:ext cx="7938" cy="4763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2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0"/>
                      <a:pt x="1" y="1"/>
                      <a:pt x="0" y="2"/>
                    </a:cubicBezTo>
                    <a:cubicBezTo>
                      <a:pt x="1" y="3"/>
                      <a:pt x="3" y="2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6" name="Freeform 462"/>
              <p:cNvSpPr>
                <a:spLocks/>
              </p:cNvSpPr>
              <p:nvPr/>
            </p:nvSpPr>
            <p:spPr bwMode="auto">
              <a:xfrm>
                <a:off x="3165914" y="2653814"/>
                <a:ext cx="22225" cy="6350"/>
              </a:xfrm>
              <a:custGeom>
                <a:avLst/>
                <a:gdLst>
                  <a:gd name="T0" fmla="*/ 14 w 14"/>
                  <a:gd name="T1" fmla="*/ 4 h 4"/>
                  <a:gd name="T2" fmla="*/ 5 w 14"/>
                  <a:gd name="T3" fmla="*/ 1 h 4"/>
                  <a:gd name="T4" fmla="*/ 1 w 14"/>
                  <a:gd name="T5" fmla="*/ 4 h 4"/>
                  <a:gd name="T6" fmla="*/ 13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2" y="1"/>
                      <a:pt x="8" y="0"/>
                      <a:pt x="5" y="1"/>
                    </a:cubicBezTo>
                    <a:cubicBezTo>
                      <a:pt x="4" y="1"/>
                      <a:pt x="0" y="2"/>
                      <a:pt x="1" y="4"/>
                    </a:cubicBezTo>
                    <a:cubicBezTo>
                      <a:pt x="3" y="2"/>
                      <a:pt x="11" y="0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7" name="Freeform 463"/>
              <p:cNvSpPr>
                <a:spLocks/>
              </p:cNvSpPr>
              <p:nvPr/>
            </p:nvSpPr>
            <p:spPr bwMode="auto">
              <a:xfrm>
                <a:off x="3170676" y="2687151"/>
                <a:ext cx="12700" cy="11113"/>
              </a:xfrm>
              <a:custGeom>
                <a:avLst/>
                <a:gdLst>
                  <a:gd name="T0" fmla="*/ 8 w 8"/>
                  <a:gd name="T1" fmla="*/ 0 h 7"/>
                  <a:gd name="T2" fmla="*/ 3 w 8"/>
                  <a:gd name="T3" fmla="*/ 3 h 7"/>
                  <a:gd name="T4" fmla="*/ 2 w 8"/>
                  <a:gd name="T5" fmla="*/ 4 h 7"/>
                  <a:gd name="T6" fmla="*/ 0 w 8"/>
                  <a:gd name="T7" fmla="*/ 6 h 7"/>
                  <a:gd name="T8" fmla="*/ 4 w 8"/>
                  <a:gd name="T9" fmla="*/ 3 h 7"/>
                  <a:gd name="T10" fmla="*/ 7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0"/>
                      <a:pt x="5" y="1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4"/>
                      <a:pt x="4" y="3"/>
                    </a:cubicBezTo>
                    <a:cubicBezTo>
                      <a:pt x="5" y="2"/>
                      <a:pt x="6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8" name="Freeform 464"/>
              <p:cNvSpPr>
                <a:spLocks/>
              </p:cNvSpPr>
              <p:nvPr/>
            </p:nvSpPr>
            <p:spPr bwMode="auto">
              <a:xfrm>
                <a:off x="3469126" y="2715726"/>
                <a:ext cx="53975" cy="61913"/>
              </a:xfrm>
              <a:custGeom>
                <a:avLst/>
                <a:gdLst>
                  <a:gd name="T0" fmla="*/ 4 w 34"/>
                  <a:gd name="T1" fmla="*/ 0 h 39"/>
                  <a:gd name="T2" fmla="*/ 18 w 34"/>
                  <a:gd name="T3" fmla="*/ 9 h 39"/>
                  <a:gd name="T4" fmla="*/ 31 w 34"/>
                  <a:gd name="T5" fmla="*/ 36 h 39"/>
                  <a:gd name="T6" fmla="*/ 13 w 34"/>
                  <a:gd name="T7" fmla="*/ 23 h 39"/>
                  <a:gd name="T8" fmla="*/ 2 w 34"/>
                  <a:gd name="T9" fmla="*/ 11 h 39"/>
                  <a:gd name="T10" fmla="*/ 4 w 3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4" y="0"/>
                    </a:moveTo>
                    <a:cubicBezTo>
                      <a:pt x="4" y="0"/>
                      <a:pt x="12" y="1"/>
                      <a:pt x="18" y="9"/>
                    </a:cubicBezTo>
                    <a:cubicBezTo>
                      <a:pt x="23" y="17"/>
                      <a:pt x="34" y="32"/>
                      <a:pt x="31" y="36"/>
                    </a:cubicBezTo>
                    <a:cubicBezTo>
                      <a:pt x="28" y="39"/>
                      <a:pt x="22" y="23"/>
                      <a:pt x="13" y="23"/>
                    </a:cubicBezTo>
                    <a:cubicBezTo>
                      <a:pt x="4" y="22"/>
                      <a:pt x="1" y="16"/>
                      <a:pt x="2" y="11"/>
                    </a:cubicBezTo>
                    <a:cubicBezTo>
                      <a:pt x="3" y="6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9" name="Freeform 465"/>
              <p:cNvSpPr>
                <a:spLocks/>
              </p:cNvSpPr>
              <p:nvPr/>
            </p:nvSpPr>
            <p:spPr bwMode="auto">
              <a:xfrm>
                <a:off x="3470714" y="2714139"/>
                <a:ext cx="50800" cy="60325"/>
              </a:xfrm>
              <a:custGeom>
                <a:avLst/>
                <a:gdLst>
                  <a:gd name="T0" fmla="*/ 3 w 32"/>
                  <a:gd name="T1" fmla="*/ 1 h 38"/>
                  <a:gd name="T2" fmla="*/ 3 w 32"/>
                  <a:gd name="T3" fmla="*/ 2 h 38"/>
                  <a:gd name="T4" fmla="*/ 3 w 32"/>
                  <a:gd name="T5" fmla="*/ 2 h 38"/>
                  <a:gd name="T6" fmla="*/ 16 w 32"/>
                  <a:gd name="T7" fmla="*/ 11 h 38"/>
                  <a:gd name="T8" fmla="*/ 25 w 32"/>
                  <a:gd name="T9" fmla="*/ 24 h 38"/>
                  <a:gd name="T10" fmla="*/ 28 w 32"/>
                  <a:gd name="T11" fmla="*/ 30 h 38"/>
                  <a:gd name="T12" fmla="*/ 30 w 32"/>
                  <a:gd name="T13" fmla="*/ 35 h 38"/>
                  <a:gd name="T14" fmla="*/ 29 w 32"/>
                  <a:gd name="T15" fmla="*/ 36 h 38"/>
                  <a:gd name="T16" fmla="*/ 29 w 32"/>
                  <a:gd name="T17" fmla="*/ 36 h 38"/>
                  <a:gd name="T18" fmla="*/ 29 w 32"/>
                  <a:gd name="T19" fmla="*/ 36 h 38"/>
                  <a:gd name="T20" fmla="*/ 22 w 32"/>
                  <a:gd name="T21" fmla="*/ 29 h 38"/>
                  <a:gd name="T22" fmla="*/ 12 w 32"/>
                  <a:gd name="T23" fmla="*/ 23 h 38"/>
                  <a:gd name="T24" fmla="*/ 4 w 32"/>
                  <a:gd name="T25" fmla="*/ 20 h 38"/>
                  <a:gd name="T26" fmla="*/ 2 w 32"/>
                  <a:gd name="T27" fmla="*/ 14 h 38"/>
                  <a:gd name="T28" fmla="*/ 2 w 32"/>
                  <a:gd name="T29" fmla="*/ 12 h 38"/>
                  <a:gd name="T30" fmla="*/ 2 w 32"/>
                  <a:gd name="T31" fmla="*/ 10 h 38"/>
                  <a:gd name="T32" fmla="*/ 2 w 32"/>
                  <a:gd name="T33" fmla="*/ 4 h 38"/>
                  <a:gd name="T34" fmla="*/ 2 w 32"/>
                  <a:gd name="T35" fmla="*/ 3 h 38"/>
                  <a:gd name="T36" fmla="*/ 3 w 32"/>
                  <a:gd name="T37" fmla="*/ 2 h 38"/>
                  <a:gd name="T38" fmla="*/ 3 w 32"/>
                  <a:gd name="T39" fmla="*/ 1 h 38"/>
                  <a:gd name="T40" fmla="*/ 3 w 32"/>
                  <a:gd name="T41" fmla="*/ 2 h 38"/>
                  <a:gd name="T42" fmla="*/ 3 w 32"/>
                  <a:gd name="T43" fmla="*/ 1 h 38"/>
                  <a:gd name="T44" fmla="*/ 3 w 32"/>
                  <a:gd name="T45" fmla="*/ 0 h 38"/>
                  <a:gd name="T46" fmla="*/ 0 w 32"/>
                  <a:gd name="T47" fmla="*/ 2 h 38"/>
                  <a:gd name="T48" fmla="*/ 0 w 32"/>
                  <a:gd name="T49" fmla="*/ 4 h 38"/>
                  <a:gd name="T50" fmla="*/ 0 w 32"/>
                  <a:gd name="T51" fmla="*/ 10 h 38"/>
                  <a:gd name="T52" fmla="*/ 0 w 32"/>
                  <a:gd name="T53" fmla="*/ 12 h 38"/>
                  <a:gd name="T54" fmla="*/ 0 w 32"/>
                  <a:gd name="T55" fmla="*/ 14 h 38"/>
                  <a:gd name="T56" fmla="*/ 3 w 32"/>
                  <a:gd name="T57" fmla="*/ 21 h 38"/>
                  <a:gd name="T58" fmla="*/ 12 w 32"/>
                  <a:gd name="T59" fmla="*/ 25 h 38"/>
                  <a:gd name="T60" fmla="*/ 22 w 32"/>
                  <a:gd name="T61" fmla="*/ 31 h 38"/>
                  <a:gd name="T62" fmla="*/ 26 w 32"/>
                  <a:gd name="T63" fmla="*/ 36 h 38"/>
                  <a:gd name="T64" fmla="*/ 27 w 32"/>
                  <a:gd name="T65" fmla="*/ 37 h 38"/>
                  <a:gd name="T66" fmla="*/ 29 w 32"/>
                  <a:gd name="T67" fmla="*/ 38 h 38"/>
                  <a:gd name="T68" fmla="*/ 31 w 32"/>
                  <a:gd name="T69" fmla="*/ 37 h 38"/>
                  <a:gd name="T70" fmla="*/ 32 w 32"/>
                  <a:gd name="T71" fmla="*/ 35 h 38"/>
                  <a:gd name="T72" fmla="*/ 30 w 32"/>
                  <a:gd name="T73" fmla="*/ 30 h 38"/>
                  <a:gd name="T74" fmla="*/ 17 w 32"/>
                  <a:gd name="T75" fmla="*/ 9 h 38"/>
                  <a:gd name="T76" fmla="*/ 3 w 32"/>
                  <a:gd name="T77" fmla="*/ 0 h 38"/>
                  <a:gd name="T78" fmla="*/ 3 w 32"/>
                  <a:gd name="T79" fmla="*/ 0 h 38"/>
                  <a:gd name="T80" fmla="*/ 3 w 32"/>
                  <a:gd name="T81" fmla="*/ 0 h 38"/>
                  <a:gd name="T82" fmla="*/ 3 w 32"/>
                  <a:gd name="T8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38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11" y="4"/>
                      <a:pt x="16" y="11"/>
                    </a:cubicBezTo>
                    <a:cubicBezTo>
                      <a:pt x="18" y="14"/>
                      <a:pt x="22" y="19"/>
                      <a:pt x="25" y="24"/>
                    </a:cubicBezTo>
                    <a:cubicBezTo>
                      <a:pt x="26" y="26"/>
                      <a:pt x="27" y="28"/>
                      <a:pt x="28" y="30"/>
                    </a:cubicBezTo>
                    <a:cubicBezTo>
                      <a:pt x="29" y="32"/>
                      <a:pt x="30" y="34"/>
                      <a:pt x="30" y="35"/>
                    </a:cubicBezTo>
                    <a:cubicBezTo>
                      <a:pt x="30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5"/>
                      <a:pt x="25" y="32"/>
                      <a:pt x="22" y="29"/>
                    </a:cubicBezTo>
                    <a:cubicBezTo>
                      <a:pt x="19" y="26"/>
                      <a:pt x="16" y="23"/>
                      <a:pt x="12" y="23"/>
                    </a:cubicBezTo>
                    <a:cubicBezTo>
                      <a:pt x="8" y="22"/>
                      <a:pt x="5" y="21"/>
                      <a:pt x="4" y="20"/>
                    </a:cubicBezTo>
                    <a:cubicBezTo>
                      <a:pt x="3" y="18"/>
                      <a:pt x="2" y="16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4" y="23"/>
                      <a:pt x="7" y="24"/>
                      <a:pt x="12" y="25"/>
                    </a:cubicBezTo>
                    <a:cubicBezTo>
                      <a:pt x="15" y="25"/>
                      <a:pt x="19" y="28"/>
                      <a:pt x="22" y="31"/>
                    </a:cubicBezTo>
                    <a:cubicBezTo>
                      <a:pt x="23" y="33"/>
                      <a:pt x="24" y="34"/>
                      <a:pt x="26" y="36"/>
                    </a:cubicBezTo>
                    <a:cubicBezTo>
                      <a:pt x="26" y="36"/>
                      <a:pt x="27" y="37"/>
                      <a:pt x="27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7"/>
                    </a:cubicBezTo>
                    <a:cubicBezTo>
                      <a:pt x="31" y="37"/>
                      <a:pt x="32" y="36"/>
                      <a:pt x="32" y="35"/>
                    </a:cubicBezTo>
                    <a:cubicBezTo>
                      <a:pt x="32" y="33"/>
                      <a:pt x="31" y="32"/>
                      <a:pt x="30" y="30"/>
                    </a:cubicBezTo>
                    <a:cubicBezTo>
                      <a:pt x="27" y="23"/>
                      <a:pt x="21" y="15"/>
                      <a:pt x="17" y="9"/>
                    </a:cubicBezTo>
                    <a:cubicBezTo>
                      <a:pt x="11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0" name="Freeform 466"/>
              <p:cNvSpPr>
                <a:spLocks/>
              </p:cNvSpPr>
              <p:nvPr/>
            </p:nvSpPr>
            <p:spPr bwMode="auto">
              <a:xfrm>
                <a:off x="3319901" y="2966551"/>
                <a:ext cx="46038" cy="65088"/>
              </a:xfrm>
              <a:custGeom>
                <a:avLst/>
                <a:gdLst>
                  <a:gd name="T0" fmla="*/ 11 w 29"/>
                  <a:gd name="T1" fmla="*/ 0 h 40"/>
                  <a:gd name="T2" fmla="*/ 15 w 29"/>
                  <a:gd name="T3" fmla="*/ 9 h 40"/>
                  <a:gd name="T4" fmla="*/ 20 w 29"/>
                  <a:gd name="T5" fmla="*/ 18 h 40"/>
                  <a:gd name="T6" fmla="*/ 25 w 29"/>
                  <a:gd name="T7" fmla="*/ 22 h 40"/>
                  <a:gd name="T8" fmla="*/ 20 w 29"/>
                  <a:gd name="T9" fmla="*/ 35 h 40"/>
                  <a:gd name="T10" fmla="*/ 12 w 29"/>
                  <a:gd name="T11" fmla="*/ 24 h 40"/>
                  <a:gd name="T12" fmla="*/ 9 w 29"/>
                  <a:gd name="T13" fmla="*/ 16 h 40"/>
                  <a:gd name="T14" fmla="*/ 4 w 29"/>
                  <a:gd name="T15" fmla="*/ 6 h 40"/>
                  <a:gd name="T16" fmla="*/ 11 w 2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0">
                    <a:moveTo>
                      <a:pt x="11" y="0"/>
                    </a:moveTo>
                    <a:cubicBezTo>
                      <a:pt x="13" y="1"/>
                      <a:pt x="15" y="5"/>
                      <a:pt x="15" y="9"/>
                    </a:cubicBezTo>
                    <a:cubicBezTo>
                      <a:pt x="15" y="13"/>
                      <a:pt x="20" y="18"/>
                      <a:pt x="20" y="18"/>
                    </a:cubicBezTo>
                    <a:cubicBezTo>
                      <a:pt x="20" y="18"/>
                      <a:pt x="23" y="13"/>
                      <a:pt x="25" y="22"/>
                    </a:cubicBezTo>
                    <a:cubicBezTo>
                      <a:pt x="27" y="31"/>
                      <a:pt x="29" y="40"/>
                      <a:pt x="20" y="35"/>
                    </a:cubicBezTo>
                    <a:cubicBezTo>
                      <a:pt x="12" y="31"/>
                      <a:pt x="9" y="25"/>
                      <a:pt x="12" y="24"/>
                    </a:cubicBezTo>
                    <a:cubicBezTo>
                      <a:pt x="14" y="23"/>
                      <a:pt x="12" y="19"/>
                      <a:pt x="9" y="16"/>
                    </a:cubicBezTo>
                    <a:cubicBezTo>
                      <a:pt x="6" y="14"/>
                      <a:pt x="0" y="9"/>
                      <a:pt x="4" y="6"/>
                    </a:cubicBezTo>
                    <a:cubicBezTo>
                      <a:pt x="8" y="4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" name="Freeform 467"/>
              <p:cNvSpPr>
                <a:spLocks/>
              </p:cNvSpPr>
              <p:nvPr/>
            </p:nvSpPr>
            <p:spPr bwMode="auto">
              <a:xfrm>
                <a:off x="3323076" y="2964964"/>
                <a:ext cx="41275" cy="61913"/>
              </a:xfrm>
              <a:custGeom>
                <a:avLst/>
                <a:gdLst>
                  <a:gd name="T0" fmla="*/ 8 w 26"/>
                  <a:gd name="T1" fmla="*/ 2 h 38"/>
                  <a:gd name="T2" fmla="*/ 12 w 26"/>
                  <a:gd name="T3" fmla="*/ 10 h 38"/>
                  <a:gd name="T4" fmla="*/ 17 w 26"/>
                  <a:gd name="T5" fmla="*/ 20 h 38"/>
                  <a:gd name="T6" fmla="*/ 19 w 26"/>
                  <a:gd name="T7" fmla="*/ 20 h 38"/>
                  <a:gd name="T8" fmla="*/ 19 w 26"/>
                  <a:gd name="T9" fmla="*/ 19 h 38"/>
                  <a:gd name="T10" fmla="*/ 21 w 26"/>
                  <a:gd name="T11" fmla="*/ 19 h 38"/>
                  <a:gd name="T12" fmla="*/ 24 w 26"/>
                  <a:gd name="T13" fmla="*/ 34 h 38"/>
                  <a:gd name="T14" fmla="*/ 22 w 26"/>
                  <a:gd name="T15" fmla="*/ 36 h 38"/>
                  <a:gd name="T16" fmla="*/ 12 w 26"/>
                  <a:gd name="T17" fmla="*/ 30 h 38"/>
                  <a:gd name="T18" fmla="*/ 10 w 26"/>
                  <a:gd name="T19" fmla="*/ 26 h 38"/>
                  <a:gd name="T20" fmla="*/ 11 w 26"/>
                  <a:gd name="T21" fmla="*/ 25 h 38"/>
                  <a:gd name="T22" fmla="*/ 11 w 26"/>
                  <a:gd name="T23" fmla="*/ 20 h 38"/>
                  <a:gd name="T24" fmla="*/ 4 w 26"/>
                  <a:gd name="T25" fmla="*/ 13 h 38"/>
                  <a:gd name="T26" fmla="*/ 3 w 26"/>
                  <a:gd name="T27" fmla="*/ 8 h 38"/>
                  <a:gd name="T28" fmla="*/ 9 w 26"/>
                  <a:gd name="T29" fmla="*/ 1 h 38"/>
                  <a:gd name="T30" fmla="*/ 9 w 26"/>
                  <a:gd name="T31" fmla="*/ 1 h 38"/>
                  <a:gd name="T32" fmla="*/ 7 w 26"/>
                  <a:gd name="T33" fmla="*/ 1 h 38"/>
                  <a:gd name="T34" fmla="*/ 0 w 26"/>
                  <a:gd name="T35" fmla="*/ 9 h 38"/>
                  <a:gd name="T36" fmla="*/ 7 w 26"/>
                  <a:gd name="T37" fmla="*/ 18 h 38"/>
                  <a:gd name="T38" fmla="*/ 10 w 26"/>
                  <a:gd name="T39" fmla="*/ 23 h 38"/>
                  <a:gd name="T40" fmla="*/ 9 w 26"/>
                  <a:gd name="T41" fmla="*/ 24 h 38"/>
                  <a:gd name="T42" fmla="*/ 8 w 26"/>
                  <a:gd name="T43" fmla="*/ 26 h 38"/>
                  <a:gd name="T44" fmla="*/ 18 w 26"/>
                  <a:gd name="T45" fmla="*/ 37 h 38"/>
                  <a:gd name="T46" fmla="*/ 25 w 26"/>
                  <a:gd name="T47" fmla="*/ 37 h 38"/>
                  <a:gd name="T48" fmla="*/ 24 w 26"/>
                  <a:gd name="T49" fmla="*/ 23 h 38"/>
                  <a:gd name="T50" fmla="*/ 20 w 26"/>
                  <a:gd name="T51" fmla="*/ 17 h 38"/>
                  <a:gd name="T52" fmla="*/ 17 w 26"/>
                  <a:gd name="T53" fmla="*/ 19 h 38"/>
                  <a:gd name="T54" fmla="*/ 19 w 26"/>
                  <a:gd name="T55" fmla="*/ 19 h 38"/>
                  <a:gd name="T56" fmla="*/ 15 w 26"/>
                  <a:gd name="T57" fmla="*/ 14 h 38"/>
                  <a:gd name="T58" fmla="*/ 12 w 26"/>
                  <a:gd name="T59" fmla="*/ 4 h 38"/>
                  <a:gd name="T60" fmla="*/ 9 w 26"/>
                  <a:gd name="T61" fmla="*/ 0 h 38"/>
                  <a:gd name="T62" fmla="*/ 8 w 26"/>
                  <a:gd name="T6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8">
                    <a:moveTo>
                      <a:pt x="9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4"/>
                      <a:pt x="12" y="8"/>
                      <a:pt x="12" y="10"/>
                    </a:cubicBezTo>
                    <a:cubicBezTo>
                      <a:pt x="12" y="13"/>
                      <a:pt x="13" y="15"/>
                      <a:pt x="15" y="17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20"/>
                      <a:pt x="22" y="21"/>
                      <a:pt x="22" y="23"/>
                    </a:cubicBezTo>
                    <a:cubicBezTo>
                      <a:pt x="23" y="27"/>
                      <a:pt x="24" y="31"/>
                      <a:pt x="24" y="34"/>
                    </a:cubicBezTo>
                    <a:cubicBezTo>
                      <a:pt x="24" y="35"/>
                      <a:pt x="23" y="35"/>
                      <a:pt x="23" y="36"/>
                    </a:cubicBezTo>
                    <a:cubicBezTo>
                      <a:pt x="23" y="36"/>
                      <a:pt x="23" y="36"/>
                      <a:pt x="22" y="36"/>
                    </a:cubicBezTo>
                    <a:cubicBezTo>
                      <a:pt x="21" y="36"/>
                      <a:pt x="20" y="36"/>
                      <a:pt x="19" y="35"/>
                    </a:cubicBezTo>
                    <a:cubicBezTo>
                      <a:pt x="16" y="34"/>
                      <a:pt x="13" y="32"/>
                      <a:pt x="12" y="30"/>
                    </a:cubicBezTo>
                    <a:cubicBezTo>
                      <a:pt x="10" y="29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22"/>
                      <a:pt x="11" y="21"/>
                      <a:pt x="11" y="20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5" y="14"/>
                      <a:pt x="4" y="13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7" y="6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4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7" y="19"/>
                      <a:pt x="8" y="20"/>
                      <a:pt x="9" y="21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8"/>
                      <a:pt x="9" y="30"/>
                      <a:pt x="10" y="32"/>
                    </a:cubicBezTo>
                    <a:cubicBezTo>
                      <a:pt x="12" y="34"/>
                      <a:pt x="15" y="36"/>
                      <a:pt x="18" y="37"/>
                    </a:cubicBezTo>
                    <a:cubicBezTo>
                      <a:pt x="20" y="38"/>
                      <a:pt x="21" y="38"/>
                      <a:pt x="22" y="38"/>
                    </a:cubicBezTo>
                    <a:cubicBezTo>
                      <a:pt x="23" y="38"/>
                      <a:pt x="24" y="38"/>
                      <a:pt x="25" y="37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6" y="31"/>
                      <a:pt x="25" y="27"/>
                      <a:pt x="24" y="23"/>
                    </a:cubicBezTo>
                    <a:cubicBezTo>
                      <a:pt x="24" y="21"/>
                      <a:pt x="23" y="19"/>
                      <a:pt x="22" y="18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8" y="18"/>
                      <a:pt x="18" y="18"/>
                    </a:cubicBezTo>
                    <a:cubicBezTo>
                      <a:pt x="17" y="17"/>
                      <a:pt x="16" y="16"/>
                      <a:pt x="15" y="14"/>
                    </a:cubicBezTo>
                    <a:cubicBezTo>
                      <a:pt x="14" y="13"/>
                      <a:pt x="14" y="11"/>
                      <a:pt x="14" y="10"/>
                    </a:cubicBezTo>
                    <a:cubicBezTo>
                      <a:pt x="14" y="8"/>
                      <a:pt x="13" y="6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" name="Freeform 468"/>
              <p:cNvSpPr>
                <a:spLocks/>
              </p:cNvSpPr>
              <p:nvPr/>
            </p:nvSpPr>
            <p:spPr bwMode="auto">
              <a:xfrm>
                <a:off x="3396101" y="2971314"/>
                <a:ext cx="63500" cy="71438"/>
              </a:xfrm>
              <a:custGeom>
                <a:avLst/>
                <a:gdLst>
                  <a:gd name="T0" fmla="*/ 13 w 39"/>
                  <a:gd name="T1" fmla="*/ 1 h 44"/>
                  <a:gd name="T2" fmla="*/ 21 w 39"/>
                  <a:gd name="T3" fmla="*/ 6 h 44"/>
                  <a:gd name="T4" fmla="*/ 27 w 39"/>
                  <a:gd name="T5" fmla="*/ 21 h 44"/>
                  <a:gd name="T6" fmla="*/ 34 w 39"/>
                  <a:gd name="T7" fmla="*/ 24 h 44"/>
                  <a:gd name="T8" fmla="*/ 36 w 39"/>
                  <a:gd name="T9" fmla="*/ 41 h 44"/>
                  <a:gd name="T10" fmla="*/ 21 w 39"/>
                  <a:gd name="T11" fmla="*/ 32 h 44"/>
                  <a:gd name="T12" fmla="*/ 22 w 39"/>
                  <a:gd name="T13" fmla="*/ 24 h 44"/>
                  <a:gd name="T14" fmla="*/ 13 w 39"/>
                  <a:gd name="T15" fmla="*/ 18 h 44"/>
                  <a:gd name="T16" fmla="*/ 6 w 39"/>
                  <a:gd name="T17" fmla="*/ 6 h 44"/>
                  <a:gd name="T18" fmla="*/ 13 w 39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1"/>
                    </a:moveTo>
                    <a:cubicBezTo>
                      <a:pt x="15" y="0"/>
                      <a:pt x="21" y="1"/>
                      <a:pt x="21" y="6"/>
                    </a:cubicBezTo>
                    <a:cubicBezTo>
                      <a:pt x="22" y="11"/>
                      <a:pt x="25" y="20"/>
                      <a:pt x="27" y="21"/>
                    </a:cubicBezTo>
                    <a:cubicBezTo>
                      <a:pt x="28" y="22"/>
                      <a:pt x="31" y="19"/>
                      <a:pt x="34" y="24"/>
                    </a:cubicBezTo>
                    <a:cubicBezTo>
                      <a:pt x="36" y="28"/>
                      <a:pt x="39" y="38"/>
                      <a:pt x="36" y="41"/>
                    </a:cubicBezTo>
                    <a:cubicBezTo>
                      <a:pt x="33" y="44"/>
                      <a:pt x="23" y="35"/>
                      <a:pt x="21" y="32"/>
                    </a:cubicBezTo>
                    <a:cubicBezTo>
                      <a:pt x="19" y="30"/>
                      <a:pt x="20" y="25"/>
                      <a:pt x="22" y="24"/>
                    </a:cubicBezTo>
                    <a:cubicBezTo>
                      <a:pt x="23" y="24"/>
                      <a:pt x="18" y="18"/>
                      <a:pt x="13" y="18"/>
                    </a:cubicBezTo>
                    <a:cubicBezTo>
                      <a:pt x="9" y="17"/>
                      <a:pt x="0" y="8"/>
                      <a:pt x="6" y="6"/>
                    </a:cubicBezTo>
                    <a:cubicBezTo>
                      <a:pt x="12" y="4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3" name="Freeform 469"/>
              <p:cNvSpPr>
                <a:spLocks/>
              </p:cNvSpPr>
              <p:nvPr/>
            </p:nvSpPr>
            <p:spPr bwMode="auto">
              <a:xfrm>
                <a:off x="3400864" y="2969726"/>
                <a:ext cx="57150" cy="71438"/>
              </a:xfrm>
              <a:custGeom>
                <a:avLst/>
                <a:gdLst>
                  <a:gd name="T0" fmla="*/ 10 w 35"/>
                  <a:gd name="T1" fmla="*/ 2 h 44"/>
                  <a:gd name="T2" fmla="*/ 15 w 35"/>
                  <a:gd name="T3" fmla="*/ 4 h 44"/>
                  <a:gd name="T4" fmla="*/ 20 w 35"/>
                  <a:gd name="T5" fmla="*/ 16 h 44"/>
                  <a:gd name="T6" fmla="*/ 23 w 35"/>
                  <a:gd name="T7" fmla="*/ 23 h 44"/>
                  <a:gd name="T8" fmla="*/ 27 w 35"/>
                  <a:gd name="T9" fmla="*/ 23 h 44"/>
                  <a:gd name="T10" fmla="*/ 30 w 35"/>
                  <a:gd name="T11" fmla="*/ 25 h 44"/>
                  <a:gd name="T12" fmla="*/ 32 w 35"/>
                  <a:gd name="T13" fmla="*/ 41 h 44"/>
                  <a:gd name="T14" fmla="*/ 29 w 35"/>
                  <a:gd name="T15" fmla="*/ 41 h 44"/>
                  <a:gd name="T16" fmla="*/ 18 w 35"/>
                  <a:gd name="T17" fmla="*/ 30 h 44"/>
                  <a:gd name="T18" fmla="*/ 19 w 35"/>
                  <a:gd name="T19" fmla="*/ 26 h 44"/>
                  <a:gd name="T20" fmla="*/ 20 w 35"/>
                  <a:gd name="T21" fmla="*/ 26 h 44"/>
                  <a:gd name="T22" fmla="*/ 20 w 35"/>
                  <a:gd name="T23" fmla="*/ 24 h 44"/>
                  <a:gd name="T24" fmla="*/ 10 w 35"/>
                  <a:gd name="T25" fmla="*/ 18 h 44"/>
                  <a:gd name="T26" fmla="*/ 2 w 35"/>
                  <a:gd name="T27" fmla="*/ 9 h 44"/>
                  <a:gd name="T28" fmla="*/ 3 w 35"/>
                  <a:gd name="T29" fmla="*/ 8 h 44"/>
                  <a:gd name="T30" fmla="*/ 10 w 35"/>
                  <a:gd name="T31" fmla="*/ 2 h 44"/>
                  <a:gd name="T32" fmla="*/ 10 w 35"/>
                  <a:gd name="T33" fmla="*/ 2 h 44"/>
                  <a:gd name="T34" fmla="*/ 9 w 35"/>
                  <a:gd name="T35" fmla="*/ 1 h 44"/>
                  <a:gd name="T36" fmla="*/ 1 w 35"/>
                  <a:gd name="T37" fmla="*/ 7 h 44"/>
                  <a:gd name="T38" fmla="*/ 4 w 35"/>
                  <a:gd name="T39" fmla="*/ 16 h 44"/>
                  <a:gd name="T40" fmla="*/ 15 w 35"/>
                  <a:gd name="T41" fmla="*/ 22 h 44"/>
                  <a:gd name="T42" fmla="*/ 18 w 35"/>
                  <a:gd name="T43" fmla="*/ 25 h 44"/>
                  <a:gd name="T44" fmla="*/ 18 w 35"/>
                  <a:gd name="T45" fmla="*/ 25 h 44"/>
                  <a:gd name="T46" fmla="*/ 18 w 35"/>
                  <a:gd name="T47" fmla="*/ 25 h 44"/>
                  <a:gd name="T48" fmla="*/ 18 w 35"/>
                  <a:gd name="T49" fmla="*/ 25 h 44"/>
                  <a:gd name="T50" fmla="*/ 19 w 35"/>
                  <a:gd name="T51" fmla="*/ 25 h 44"/>
                  <a:gd name="T52" fmla="*/ 18 w 35"/>
                  <a:gd name="T53" fmla="*/ 25 h 44"/>
                  <a:gd name="T54" fmla="*/ 18 w 35"/>
                  <a:gd name="T55" fmla="*/ 25 h 44"/>
                  <a:gd name="T56" fmla="*/ 18 w 35"/>
                  <a:gd name="T57" fmla="*/ 24 h 44"/>
                  <a:gd name="T58" fmla="*/ 19 w 35"/>
                  <a:gd name="T59" fmla="*/ 25 h 44"/>
                  <a:gd name="T60" fmla="*/ 16 w 35"/>
                  <a:gd name="T61" fmla="*/ 26 h 44"/>
                  <a:gd name="T62" fmla="*/ 17 w 35"/>
                  <a:gd name="T63" fmla="*/ 34 h 44"/>
                  <a:gd name="T64" fmla="*/ 28 w 35"/>
                  <a:gd name="T65" fmla="*/ 42 h 44"/>
                  <a:gd name="T66" fmla="*/ 34 w 35"/>
                  <a:gd name="T67" fmla="*/ 43 h 44"/>
                  <a:gd name="T68" fmla="*/ 31 w 35"/>
                  <a:gd name="T69" fmla="*/ 24 h 44"/>
                  <a:gd name="T70" fmla="*/ 27 w 35"/>
                  <a:gd name="T71" fmla="*/ 21 h 44"/>
                  <a:gd name="T72" fmla="*/ 24 w 35"/>
                  <a:gd name="T73" fmla="*/ 21 h 44"/>
                  <a:gd name="T74" fmla="*/ 19 w 35"/>
                  <a:gd name="T75" fmla="*/ 7 h 44"/>
                  <a:gd name="T76" fmla="*/ 12 w 35"/>
                  <a:gd name="T77" fmla="*/ 0 h 44"/>
                  <a:gd name="T78" fmla="*/ 9 w 35"/>
                  <a:gd name="T79" fmla="*/ 1 h 44"/>
                  <a:gd name="T80" fmla="*/ 10 w 35"/>
                  <a:gd name="T81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44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2"/>
                      <a:pt x="14" y="3"/>
                      <a:pt x="15" y="4"/>
                    </a:cubicBezTo>
                    <a:cubicBezTo>
                      <a:pt x="16" y="4"/>
                      <a:pt x="17" y="6"/>
                      <a:pt x="17" y="7"/>
                    </a:cubicBezTo>
                    <a:cubicBezTo>
                      <a:pt x="18" y="10"/>
                      <a:pt x="19" y="13"/>
                      <a:pt x="20" y="16"/>
                    </a:cubicBezTo>
                    <a:cubicBezTo>
                      <a:pt x="20" y="18"/>
                      <a:pt x="21" y="19"/>
                      <a:pt x="22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6" y="23"/>
                      <a:pt x="26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1" y="28"/>
                      <a:pt x="33" y="34"/>
                      <a:pt x="33" y="38"/>
                    </a:cubicBezTo>
                    <a:cubicBezTo>
                      <a:pt x="33" y="40"/>
                      <a:pt x="33" y="41"/>
                      <a:pt x="32" y="41"/>
                    </a:cubicBezTo>
                    <a:cubicBezTo>
                      <a:pt x="32" y="42"/>
                      <a:pt x="32" y="42"/>
                      <a:pt x="31" y="42"/>
                    </a:cubicBezTo>
                    <a:cubicBezTo>
                      <a:pt x="31" y="42"/>
                      <a:pt x="30" y="41"/>
                      <a:pt x="29" y="41"/>
                    </a:cubicBezTo>
                    <a:cubicBezTo>
                      <a:pt x="25" y="39"/>
                      <a:pt x="20" y="34"/>
                      <a:pt x="19" y="33"/>
                    </a:cubicBezTo>
                    <a:cubicBezTo>
                      <a:pt x="18" y="32"/>
                      <a:pt x="18" y="31"/>
                      <a:pt x="18" y="30"/>
                    </a:cubicBezTo>
                    <a:cubicBezTo>
                      <a:pt x="18" y="29"/>
                      <a:pt x="18" y="28"/>
                      <a:pt x="18" y="27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8" y="21"/>
                      <a:pt x="16" y="20"/>
                    </a:cubicBezTo>
                    <a:cubicBezTo>
                      <a:pt x="14" y="19"/>
                      <a:pt x="12" y="18"/>
                      <a:pt x="10" y="18"/>
                    </a:cubicBezTo>
                    <a:cubicBezTo>
                      <a:pt x="9" y="18"/>
                      <a:pt x="7" y="16"/>
                      <a:pt x="5" y="15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6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4"/>
                      <a:pt x="3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2"/>
                      <a:pt x="2" y="14"/>
                      <a:pt x="4" y="16"/>
                    </a:cubicBezTo>
                    <a:cubicBezTo>
                      <a:pt x="6" y="18"/>
                      <a:pt x="8" y="19"/>
                      <a:pt x="10" y="20"/>
                    </a:cubicBezTo>
                    <a:cubicBezTo>
                      <a:pt x="12" y="20"/>
                      <a:pt x="14" y="21"/>
                      <a:pt x="15" y="22"/>
                    </a:cubicBezTo>
                    <a:cubicBezTo>
                      <a:pt x="16" y="23"/>
                      <a:pt x="17" y="23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6" y="26"/>
                    </a:cubicBezTo>
                    <a:cubicBezTo>
                      <a:pt x="16" y="27"/>
                      <a:pt x="16" y="28"/>
                      <a:pt x="16" y="30"/>
                    </a:cubicBezTo>
                    <a:cubicBezTo>
                      <a:pt x="16" y="31"/>
                      <a:pt x="16" y="33"/>
                      <a:pt x="17" y="34"/>
                    </a:cubicBezTo>
                    <a:cubicBezTo>
                      <a:pt x="18" y="35"/>
                      <a:pt x="21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29" y="43"/>
                      <a:pt x="30" y="44"/>
                      <a:pt x="31" y="44"/>
                    </a:cubicBezTo>
                    <a:cubicBezTo>
                      <a:pt x="32" y="44"/>
                      <a:pt x="33" y="43"/>
                      <a:pt x="34" y="43"/>
                    </a:cubicBezTo>
                    <a:cubicBezTo>
                      <a:pt x="35" y="42"/>
                      <a:pt x="35" y="40"/>
                      <a:pt x="35" y="38"/>
                    </a:cubicBezTo>
                    <a:cubicBezTo>
                      <a:pt x="35" y="33"/>
                      <a:pt x="33" y="27"/>
                      <a:pt x="31" y="24"/>
                    </a:cubicBezTo>
                    <a:cubicBezTo>
                      <a:pt x="31" y="23"/>
                      <a:pt x="30" y="22"/>
                      <a:pt x="29" y="22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3" y="19"/>
                    </a:cubicBezTo>
                    <a:cubicBezTo>
                      <a:pt x="22" y="16"/>
                      <a:pt x="20" y="10"/>
                      <a:pt x="19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5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4" name="Freeform 470"/>
              <p:cNvSpPr>
                <a:spLocks/>
              </p:cNvSpPr>
              <p:nvPr/>
            </p:nvSpPr>
            <p:spPr bwMode="auto">
              <a:xfrm>
                <a:off x="3415151" y="2682389"/>
                <a:ext cx="47625" cy="26988"/>
              </a:xfrm>
              <a:custGeom>
                <a:avLst/>
                <a:gdLst>
                  <a:gd name="T0" fmla="*/ 1 w 29"/>
                  <a:gd name="T1" fmla="*/ 0 h 17"/>
                  <a:gd name="T2" fmla="*/ 5 w 29"/>
                  <a:gd name="T3" fmla="*/ 8 h 17"/>
                  <a:gd name="T4" fmla="*/ 6 w 29"/>
                  <a:gd name="T5" fmla="*/ 9 h 17"/>
                  <a:gd name="T6" fmla="*/ 8 w 29"/>
                  <a:gd name="T7" fmla="*/ 9 h 17"/>
                  <a:gd name="T8" fmla="*/ 11 w 29"/>
                  <a:gd name="T9" fmla="*/ 8 h 17"/>
                  <a:gd name="T10" fmla="*/ 20 w 29"/>
                  <a:gd name="T11" fmla="*/ 11 h 17"/>
                  <a:gd name="T12" fmla="*/ 25 w 29"/>
                  <a:gd name="T13" fmla="*/ 14 h 17"/>
                  <a:gd name="T14" fmla="*/ 29 w 29"/>
                  <a:gd name="T15" fmla="*/ 17 h 17"/>
                  <a:gd name="T16" fmla="*/ 13 w 29"/>
                  <a:gd name="T17" fmla="*/ 7 h 17"/>
                  <a:gd name="T18" fmla="*/ 6 w 29"/>
                  <a:gd name="T19" fmla="*/ 6 h 17"/>
                  <a:gd name="T20" fmla="*/ 3 w 29"/>
                  <a:gd name="T21" fmla="*/ 4 h 17"/>
                  <a:gd name="T22" fmla="*/ 2 w 29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7">
                    <a:moveTo>
                      <a:pt x="1" y="0"/>
                    </a:moveTo>
                    <a:cubicBezTo>
                      <a:pt x="0" y="2"/>
                      <a:pt x="3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0" y="8"/>
                      <a:pt x="11" y="8"/>
                    </a:cubicBezTo>
                    <a:cubicBezTo>
                      <a:pt x="14" y="8"/>
                      <a:pt x="18" y="9"/>
                      <a:pt x="20" y="11"/>
                    </a:cubicBezTo>
                    <a:cubicBezTo>
                      <a:pt x="22" y="12"/>
                      <a:pt x="23" y="13"/>
                      <a:pt x="25" y="14"/>
                    </a:cubicBezTo>
                    <a:cubicBezTo>
                      <a:pt x="26" y="15"/>
                      <a:pt x="27" y="17"/>
                      <a:pt x="29" y="17"/>
                    </a:cubicBezTo>
                    <a:cubicBezTo>
                      <a:pt x="26" y="12"/>
                      <a:pt x="20" y="7"/>
                      <a:pt x="13" y="7"/>
                    </a:cubicBezTo>
                    <a:cubicBezTo>
                      <a:pt x="11" y="7"/>
                      <a:pt x="8" y="7"/>
                      <a:pt x="6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5" name="Freeform 471"/>
              <p:cNvSpPr>
                <a:spLocks/>
              </p:cNvSpPr>
              <p:nvPr/>
            </p:nvSpPr>
            <p:spPr bwMode="auto">
              <a:xfrm>
                <a:off x="3477064" y="2723664"/>
                <a:ext cx="28575" cy="33338"/>
              </a:xfrm>
              <a:custGeom>
                <a:avLst/>
                <a:gdLst>
                  <a:gd name="T0" fmla="*/ 0 w 18"/>
                  <a:gd name="T1" fmla="*/ 0 h 21"/>
                  <a:gd name="T2" fmla="*/ 0 w 18"/>
                  <a:gd name="T3" fmla="*/ 11 h 21"/>
                  <a:gd name="T4" fmla="*/ 5 w 18"/>
                  <a:gd name="T5" fmla="*/ 14 h 21"/>
                  <a:gd name="T6" fmla="*/ 10 w 18"/>
                  <a:gd name="T7" fmla="*/ 16 h 21"/>
                  <a:gd name="T8" fmla="*/ 18 w 18"/>
                  <a:gd name="T9" fmla="*/ 21 h 21"/>
                  <a:gd name="T10" fmla="*/ 17 w 18"/>
                  <a:gd name="T11" fmla="*/ 19 h 21"/>
                  <a:gd name="T12" fmla="*/ 14 w 18"/>
                  <a:gd name="T13" fmla="*/ 16 h 21"/>
                  <a:gd name="T14" fmla="*/ 11 w 18"/>
                  <a:gd name="T15" fmla="*/ 14 h 21"/>
                  <a:gd name="T16" fmla="*/ 10 w 18"/>
                  <a:gd name="T17" fmla="*/ 8 h 21"/>
                  <a:gd name="T18" fmla="*/ 5 w 18"/>
                  <a:gd name="T19" fmla="*/ 11 h 21"/>
                  <a:gd name="T20" fmla="*/ 1 w 1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1" y="4"/>
                      <a:pt x="0" y="7"/>
                      <a:pt x="0" y="11"/>
                    </a:cubicBezTo>
                    <a:cubicBezTo>
                      <a:pt x="1" y="13"/>
                      <a:pt x="3" y="13"/>
                      <a:pt x="5" y="14"/>
                    </a:cubicBezTo>
                    <a:cubicBezTo>
                      <a:pt x="7" y="14"/>
                      <a:pt x="8" y="16"/>
                      <a:pt x="10" y="16"/>
                    </a:cubicBezTo>
                    <a:cubicBezTo>
                      <a:pt x="13" y="17"/>
                      <a:pt x="16" y="20"/>
                      <a:pt x="18" y="21"/>
                    </a:cubicBezTo>
                    <a:cubicBezTo>
                      <a:pt x="18" y="21"/>
                      <a:pt x="17" y="20"/>
                      <a:pt x="17" y="19"/>
                    </a:cubicBezTo>
                    <a:cubicBezTo>
                      <a:pt x="16" y="18"/>
                      <a:pt x="15" y="17"/>
                      <a:pt x="14" y="16"/>
                    </a:cubicBezTo>
                    <a:cubicBezTo>
                      <a:pt x="13" y="15"/>
                      <a:pt x="12" y="15"/>
                      <a:pt x="11" y="14"/>
                    </a:cubicBezTo>
                    <a:cubicBezTo>
                      <a:pt x="8" y="13"/>
                      <a:pt x="9" y="11"/>
                      <a:pt x="10" y="8"/>
                    </a:cubicBezTo>
                    <a:cubicBezTo>
                      <a:pt x="9" y="10"/>
                      <a:pt x="8" y="12"/>
                      <a:pt x="5" y="11"/>
                    </a:cubicBezTo>
                    <a:cubicBezTo>
                      <a:pt x="2" y="10"/>
                      <a:pt x="1" y="3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6" name="Freeform 472"/>
              <p:cNvSpPr>
                <a:spLocks/>
              </p:cNvSpPr>
              <p:nvPr/>
            </p:nvSpPr>
            <p:spPr bwMode="auto">
              <a:xfrm>
                <a:off x="3396101" y="2760176"/>
                <a:ext cx="69850" cy="68263"/>
              </a:xfrm>
              <a:custGeom>
                <a:avLst/>
                <a:gdLst>
                  <a:gd name="T0" fmla="*/ 3 w 43"/>
                  <a:gd name="T1" fmla="*/ 0 h 42"/>
                  <a:gd name="T2" fmla="*/ 1 w 43"/>
                  <a:gd name="T3" fmla="*/ 7 h 42"/>
                  <a:gd name="T4" fmla="*/ 2 w 43"/>
                  <a:gd name="T5" fmla="*/ 11 h 42"/>
                  <a:gd name="T6" fmla="*/ 3 w 43"/>
                  <a:gd name="T7" fmla="*/ 12 h 42"/>
                  <a:gd name="T8" fmla="*/ 7 w 43"/>
                  <a:gd name="T9" fmla="*/ 13 h 42"/>
                  <a:gd name="T10" fmla="*/ 13 w 43"/>
                  <a:gd name="T11" fmla="*/ 16 h 42"/>
                  <a:gd name="T12" fmla="*/ 19 w 43"/>
                  <a:gd name="T13" fmla="*/ 22 h 42"/>
                  <a:gd name="T14" fmla="*/ 27 w 43"/>
                  <a:gd name="T15" fmla="*/ 29 h 42"/>
                  <a:gd name="T16" fmla="*/ 36 w 43"/>
                  <a:gd name="T17" fmla="*/ 35 h 42"/>
                  <a:gd name="T18" fmla="*/ 43 w 43"/>
                  <a:gd name="T19" fmla="*/ 42 h 42"/>
                  <a:gd name="T20" fmla="*/ 39 w 43"/>
                  <a:gd name="T21" fmla="*/ 37 h 42"/>
                  <a:gd name="T22" fmla="*/ 29 w 43"/>
                  <a:gd name="T23" fmla="*/ 27 h 42"/>
                  <a:gd name="T24" fmla="*/ 16 w 43"/>
                  <a:gd name="T25" fmla="*/ 14 h 42"/>
                  <a:gd name="T26" fmla="*/ 5 w 43"/>
                  <a:gd name="T27" fmla="*/ 10 h 42"/>
                  <a:gd name="T28" fmla="*/ 1 w 43"/>
                  <a:gd name="T29" fmla="*/ 6 h 42"/>
                  <a:gd name="T30" fmla="*/ 2 w 43"/>
                  <a:gd name="T31" fmla="*/ 3 h 42"/>
                  <a:gd name="T32" fmla="*/ 3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" y="0"/>
                    </a:moveTo>
                    <a:cubicBezTo>
                      <a:pt x="2" y="2"/>
                      <a:pt x="1" y="5"/>
                      <a:pt x="1" y="7"/>
                    </a:cubicBezTo>
                    <a:cubicBezTo>
                      <a:pt x="0" y="9"/>
                      <a:pt x="0" y="9"/>
                      <a:pt x="2" y="11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4" y="13"/>
                      <a:pt x="5" y="13"/>
                      <a:pt x="7" y="13"/>
                    </a:cubicBezTo>
                    <a:cubicBezTo>
                      <a:pt x="9" y="13"/>
                      <a:pt x="11" y="15"/>
                      <a:pt x="13" y="16"/>
                    </a:cubicBezTo>
                    <a:cubicBezTo>
                      <a:pt x="15" y="18"/>
                      <a:pt x="17" y="20"/>
                      <a:pt x="19" y="22"/>
                    </a:cubicBezTo>
                    <a:cubicBezTo>
                      <a:pt x="22" y="24"/>
                      <a:pt x="25" y="27"/>
                      <a:pt x="27" y="29"/>
                    </a:cubicBezTo>
                    <a:cubicBezTo>
                      <a:pt x="30" y="31"/>
                      <a:pt x="33" y="33"/>
                      <a:pt x="36" y="35"/>
                    </a:cubicBezTo>
                    <a:cubicBezTo>
                      <a:pt x="38" y="37"/>
                      <a:pt x="40" y="40"/>
                      <a:pt x="43" y="42"/>
                    </a:cubicBezTo>
                    <a:cubicBezTo>
                      <a:pt x="41" y="41"/>
                      <a:pt x="40" y="39"/>
                      <a:pt x="39" y="37"/>
                    </a:cubicBezTo>
                    <a:cubicBezTo>
                      <a:pt x="36" y="33"/>
                      <a:pt x="32" y="30"/>
                      <a:pt x="29" y="27"/>
                    </a:cubicBezTo>
                    <a:cubicBezTo>
                      <a:pt x="24" y="22"/>
                      <a:pt x="20" y="18"/>
                      <a:pt x="16" y="14"/>
                    </a:cubicBezTo>
                    <a:cubicBezTo>
                      <a:pt x="13" y="12"/>
                      <a:pt x="8" y="11"/>
                      <a:pt x="5" y="10"/>
                    </a:cubicBezTo>
                    <a:cubicBezTo>
                      <a:pt x="3" y="9"/>
                      <a:pt x="1" y="9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7" name="Freeform 473"/>
              <p:cNvSpPr>
                <a:spLocks/>
              </p:cNvSpPr>
              <p:nvPr/>
            </p:nvSpPr>
            <p:spPr bwMode="auto">
              <a:xfrm>
                <a:off x="3488176" y="2853839"/>
                <a:ext cx="25400" cy="39688"/>
              </a:xfrm>
              <a:custGeom>
                <a:avLst/>
                <a:gdLst>
                  <a:gd name="T0" fmla="*/ 1 w 16"/>
                  <a:gd name="T1" fmla="*/ 0 h 25"/>
                  <a:gd name="T2" fmla="*/ 0 w 16"/>
                  <a:gd name="T3" fmla="*/ 9 h 25"/>
                  <a:gd name="T4" fmla="*/ 4 w 16"/>
                  <a:gd name="T5" fmla="*/ 13 h 25"/>
                  <a:gd name="T6" fmla="*/ 16 w 16"/>
                  <a:gd name="T7" fmla="*/ 25 h 25"/>
                  <a:gd name="T8" fmla="*/ 5 w 16"/>
                  <a:gd name="T9" fmla="*/ 12 h 25"/>
                  <a:gd name="T10" fmla="*/ 1 w 16"/>
                  <a:gd name="T11" fmla="*/ 7 h 25"/>
                  <a:gd name="T12" fmla="*/ 0 w 16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9" y="16"/>
                      <a:pt x="12" y="21"/>
                      <a:pt x="16" y="25"/>
                    </a:cubicBezTo>
                    <a:cubicBezTo>
                      <a:pt x="15" y="19"/>
                      <a:pt x="9" y="15"/>
                      <a:pt x="5" y="12"/>
                    </a:cubicBez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3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8" name="Freeform 474"/>
              <p:cNvSpPr>
                <a:spLocks/>
              </p:cNvSpPr>
              <p:nvPr/>
            </p:nvSpPr>
            <p:spPr bwMode="auto">
              <a:xfrm>
                <a:off x="3519926" y="2906226"/>
                <a:ext cx="19050" cy="15875"/>
              </a:xfrm>
              <a:custGeom>
                <a:avLst/>
                <a:gdLst>
                  <a:gd name="T0" fmla="*/ 4 w 12"/>
                  <a:gd name="T1" fmla="*/ 0 h 10"/>
                  <a:gd name="T2" fmla="*/ 4 w 12"/>
                  <a:gd name="T3" fmla="*/ 6 h 10"/>
                  <a:gd name="T4" fmla="*/ 12 w 12"/>
                  <a:gd name="T5" fmla="*/ 10 h 10"/>
                  <a:gd name="T6" fmla="*/ 6 w 12"/>
                  <a:gd name="T7" fmla="*/ 6 h 10"/>
                  <a:gd name="T8" fmla="*/ 3 w 12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0" y="1"/>
                      <a:pt x="2" y="6"/>
                      <a:pt x="4" y="6"/>
                    </a:cubicBezTo>
                    <a:cubicBezTo>
                      <a:pt x="7" y="8"/>
                      <a:pt x="10" y="8"/>
                      <a:pt x="12" y="10"/>
                    </a:cubicBezTo>
                    <a:cubicBezTo>
                      <a:pt x="10" y="8"/>
                      <a:pt x="8" y="7"/>
                      <a:pt x="6" y="6"/>
                    </a:cubicBezTo>
                    <a:cubicBezTo>
                      <a:pt x="4" y="5"/>
                      <a:pt x="3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9" name="Freeform 475"/>
              <p:cNvSpPr>
                <a:spLocks/>
              </p:cNvSpPr>
              <p:nvPr/>
            </p:nvSpPr>
            <p:spPr bwMode="auto">
              <a:xfrm>
                <a:off x="3538976" y="2928451"/>
                <a:ext cx="14288" cy="15875"/>
              </a:xfrm>
              <a:custGeom>
                <a:avLst/>
                <a:gdLst>
                  <a:gd name="T0" fmla="*/ 3 w 9"/>
                  <a:gd name="T1" fmla="*/ 0 h 10"/>
                  <a:gd name="T2" fmla="*/ 2 w 9"/>
                  <a:gd name="T3" fmla="*/ 5 h 10"/>
                  <a:gd name="T4" fmla="*/ 9 w 9"/>
                  <a:gd name="T5" fmla="*/ 10 h 10"/>
                  <a:gd name="T6" fmla="*/ 2 w 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3" y="2"/>
                      <a:pt x="0" y="4"/>
                      <a:pt x="2" y="5"/>
                    </a:cubicBezTo>
                    <a:cubicBezTo>
                      <a:pt x="4" y="7"/>
                      <a:pt x="7" y="10"/>
                      <a:pt x="9" y="10"/>
                    </a:cubicBezTo>
                    <a:cubicBezTo>
                      <a:pt x="9" y="7"/>
                      <a:pt x="1" y="4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0" name="Freeform 476"/>
              <p:cNvSpPr>
                <a:spLocks/>
              </p:cNvSpPr>
              <p:nvPr/>
            </p:nvSpPr>
            <p:spPr bwMode="auto">
              <a:xfrm>
                <a:off x="3351651" y="2793514"/>
                <a:ext cx="42863" cy="50800"/>
              </a:xfrm>
              <a:custGeom>
                <a:avLst/>
                <a:gdLst>
                  <a:gd name="T0" fmla="*/ 3 w 27"/>
                  <a:gd name="T1" fmla="*/ 0 h 31"/>
                  <a:gd name="T2" fmla="*/ 1 w 27"/>
                  <a:gd name="T3" fmla="*/ 7 h 31"/>
                  <a:gd name="T4" fmla="*/ 4 w 27"/>
                  <a:gd name="T5" fmla="*/ 10 h 31"/>
                  <a:gd name="T6" fmla="*/ 9 w 27"/>
                  <a:gd name="T7" fmla="*/ 13 h 31"/>
                  <a:gd name="T8" fmla="*/ 18 w 27"/>
                  <a:gd name="T9" fmla="*/ 21 h 31"/>
                  <a:gd name="T10" fmla="*/ 27 w 27"/>
                  <a:gd name="T11" fmla="*/ 31 h 31"/>
                  <a:gd name="T12" fmla="*/ 21 w 27"/>
                  <a:gd name="T13" fmla="*/ 21 h 31"/>
                  <a:gd name="T14" fmla="*/ 17 w 27"/>
                  <a:gd name="T15" fmla="*/ 16 h 31"/>
                  <a:gd name="T16" fmla="*/ 13 w 27"/>
                  <a:gd name="T17" fmla="*/ 12 h 31"/>
                  <a:gd name="T18" fmla="*/ 5 w 27"/>
                  <a:gd name="T19" fmla="*/ 7 h 31"/>
                  <a:gd name="T20" fmla="*/ 3 w 27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1">
                    <a:moveTo>
                      <a:pt x="3" y="0"/>
                    </a:moveTo>
                    <a:cubicBezTo>
                      <a:pt x="2" y="2"/>
                      <a:pt x="0" y="4"/>
                      <a:pt x="1" y="7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6" y="11"/>
                      <a:pt x="7" y="12"/>
                      <a:pt x="9" y="13"/>
                    </a:cubicBezTo>
                    <a:cubicBezTo>
                      <a:pt x="12" y="15"/>
                      <a:pt x="15" y="18"/>
                      <a:pt x="18" y="21"/>
                    </a:cubicBezTo>
                    <a:cubicBezTo>
                      <a:pt x="21" y="25"/>
                      <a:pt x="25" y="28"/>
                      <a:pt x="27" y="31"/>
                    </a:cubicBezTo>
                    <a:cubicBezTo>
                      <a:pt x="26" y="27"/>
                      <a:pt x="23" y="24"/>
                      <a:pt x="21" y="21"/>
                    </a:cubicBezTo>
                    <a:cubicBezTo>
                      <a:pt x="20" y="19"/>
                      <a:pt x="18" y="18"/>
                      <a:pt x="17" y="16"/>
                    </a:cubicBezTo>
                    <a:cubicBezTo>
                      <a:pt x="16" y="15"/>
                      <a:pt x="14" y="13"/>
                      <a:pt x="13" y="12"/>
                    </a:cubicBezTo>
                    <a:cubicBezTo>
                      <a:pt x="10" y="10"/>
                      <a:pt x="8" y="9"/>
                      <a:pt x="5" y="7"/>
                    </a:cubicBezTo>
                    <a:cubicBezTo>
                      <a:pt x="4" y="6"/>
                      <a:pt x="1" y="3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1" name="Freeform 477"/>
              <p:cNvSpPr>
                <a:spLocks/>
              </p:cNvSpPr>
              <p:nvPr/>
            </p:nvSpPr>
            <p:spPr bwMode="auto">
              <a:xfrm>
                <a:off x="3411976" y="2868126"/>
                <a:ext cx="26988" cy="39688"/>
              </a:xfrm>
              <a:custGeom>
                <a:avLst/>
                <a:gdLst>
                  <a:gd name="T0" fmla="*/ 0 w 17"/>
                  <a:gd name="T1" fmla="*/ 0 h 25"/>
                  <a:gd name="T2" fmla="*/ 6 w 17"/>
                  <a:gd name="T3" fmla="*/ 11 h 25"/>
                  <a:gd name="T4" fmla="*/ 9 w 17"/>
                  <a:gd name="T5" fmla="*/ 19 h 25"/>
                  <a:gd name="T6" fmla="*/ 11 w 17"/>
                  <a:gd name="T7" fmla="*/ 25 h 25"/>
                  <a:gd name="T8" fmla="*/ 17 w 17"/>
                  <a:gd name="T9" fmla="*/ 18 h 25"/>
                  <a:gd name="T10" fmla="*/ 11 w 17"/>
                  <a:gd name="T11" fmla="*/ 18 h 25"/>
                  <a:gd name="T12" fmla="*/ 9 w 17"/>
                  <a:gd name="T13" fmla="*/ 13 h 25"/>
                  <a:gd name="T14" fmla="*/ 5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0" y="0"/>
                    </a:moveTo>
                    <a:cubicBezTo>
                      <a:pt x="2" y="4"/>
                      <a:pt x="5" y="7"/>
                      <a:pt x="6" y="11"/>
                    </a:cubicBezTo>
                    <a:cubicBezTo>
                      <a:pt x="7" y="14"/>
                      <a:pt x="9" y="16"/>
                      <a:pt x="9" y="19"/>
                    </a:cubicBezTo>
                    <a:cubicBezTo>
                      <a:pt x="9" y="20"/>
                      <a:pt x="10" y="24"/>
                      <a:pt x="11" y="25"/>
                    </a:cubicBezTo>
                    <a:cubicBezTo>
                      <a:pt x="13" y="25"/>
                      <a:pt x="15" y="19"/>
                      <a:pt x="17" y="18"/>
                    </a:cubicBezTo>
                    <a:cubicBezTo>
                      <a:pt x="15" y="20"/>
                      <a:pt x="13" y="20"/>
                      <a:pt x="11" y="18"/>
                    </a:cubicBezTo>
                    <a:cubicBezTo>
                      <a:pt x="10" y="16"/>
                      <a:pt x="10" y="15"/>
                      <a:pt x="9" y="13"/>
                    </a:cubicBezTo>
                    <a:cubicBezTo>
                      <a:pt x="7" y="11"/>
                      <a:pt x="6" y="9"/>
                      <a:pt x="5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2" name="Freeform 478"/>
              <p:cNvSpPr>
                <a:spLocks/>
              </p:cNvSpPr>
              <p:nvPr/>
            </p:nvSpPr>
            <p:spPr bwMode="auto">
              <a:xfrm>
                <a:off x="3434201" y="2907814"/>
                <a:ext cx="25400" cy="25400"/>
              </a:xfrm>
              <a:custGeom>
                <a:avLst/>
                <a:gdLst>
                  <a:gd name="T0" fmla="*/ 3 w 15"/>
                  <a:gd name="T1" fmla="*/ 1 h 16"/>
                  <a:gd name="T2" fmla="*/ 8 w 15"/>
                  <a:gd name="T3" fmla="*/ 9 h 16"/>
                  <a:gd name="T4" fmla="*/ 11 w 15"/>
                  <a:gd name="T5" fmla="*/ 12 h 16"/>
                  <a:gd name="T6" fmla="*/ 15 w 15"/>
                  <a:gd name="T7" fmla="*/ 16 h 16"/>
                  <a:gd name="T8" fmla="*/ 9 w 15"/>
                  <a:gd name="T9" fmla="*/ 9 h 16"/>
                  <a:gd name="T10" fmla="*/ 3 w 1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3" y="1"/>
                    </a:moveTo>
                    <a:cubicBezTo>
                      <a:pt x="0" y="5"/>
                      <a:pt x="5" y="7"/>
                      <a:pt x="8" y="9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3" y="13"/>
                      <a:pt x="14" y="15"/>
                      <a:pt x="15" y="16"/>
                    </a:cubicBezTo>
                    <a:cubicBezTo>
                      <a:pt x="15" y="13"/>
                      <a:pt x="11" y="11"/>
                      <a:pt x="9" y="9"/>
                    </a:cubicBezTo>
                    <a:cubicBezTo>
                      <a:pt x="8" y="8"/>
                      <a:pt x="1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3" name="Freeform 479"/>
              <p:cNvSpPr>
                <a:spLocks/>
              </p:cNvSpPr>
              <p:nvPr/>
            </p:nvSpPr>
            <p:spPr bwMode="auto">
              <a:xfrm>
                <a:off x="3467539" y="2941151"/>
                <a:ext cx="14288" cy="20638"/>
              </a:xfrm>
              <a:custGeom>
                <a:avLst/>
                <a:gdLst>
                  <a:gd name="T0" fmla="*/ 0 w 9"/>
                  <a:gd name="T1" fmla="*/ 0 h 13"/>
                  <a:gd name="T2" fmla="*/ 2 w 9"/>
                  <a:gd name="T3" fmla="*/ 4 h 13"/>
                  <a:gd name="T4" fmla="*/ 6 w 9"/>
                  <a:gd name="T5" fmla="*/ 11 h 13"/>
                  <a:gd name="T6" fmla="*/ 9 w 9"/>
                  <a:gd name="T7" fmla="*/ 11 h 13"/>
                  <a:gd name="T8" fmla="*/ 6 w 9"/>
                  <a:gd name="T9" fmla="*/ 9 h 13"/>
                  <a:gd name="T10" fmla="*/ 0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6"/>
                      <a:pt x="4" y="10"/>
                      <a:pt x="6" y="11"/>
                    </a:cubicBezTo>
                    <a:cubicBezTo>
                      <a:pt x="7" y="13"/>
                      <a:pt x="8" y="12"/>
                      <a:pt x="9" y="11"/>
                    </a:cubicBezTo>
                    <a:cubicBezTo>
                      <a:pt x="8" y="11"/>
                      <a:pt x="7" y="9"/>
                      <a:pt x="6" y="9"/>
                    </a:cubicBezTo>
                    <a:cubicBezTo>
                      <a:pt x="3" y="6"/>
                      <a:pt x="1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" name="Freeform 480"/>
              <p:cNvSpPr>
                <a:spLocks/>
              </p:cNvSpPr>
              <p:nvPr/>
            </p:nvSpPr>
            <p:spPr bwMode="auto">
              <a:xfrm>
                <a:off x="3481826" y="2969726"/>
                <a:ext cx="34925" cy="36513"/>
              </a:xfrm>
              <a:custGeom>
                <a:avLst/>
                <a:gdLst>
                  <a:gd name="T0" fmla="*/ 2 w 22"/>
                  <a:gd name="T1" fmla="*/ 0 h 22"/>
                  <a:gd name="T2" fmla="*/ 8 w 22"/>
                  <a:gd name="T3" fmla="*/ 5 h 22"/>
                  <a:gd name="T4" fmla="*/ 11 w 22"/>
                  <a:gd name="T5" fmla="*/ 8 h 22"/>
                  <a:gd name="T6" fmla="*/ 14 w 22"/>
                  <a:gd name="T7" fmla="*/ 11 h 22"/>
                  <a:gd name="T8" fmla="*/ 13 w 22"/>
                  <a:gd name="T9" fmla="*/ 16 h 22"/>
                  <a:gd name="T10" fmla="*/ 17 w 22"/>
                  <a:gd name="T11" fmla="*/ 19 h 22"/>
                  <a:gd name="T12" fmla="*/ 22 w 22"/>
                  <a:gd name="T13" fmla="*/ 22 h 22"/>
                  <a:gd name="T14" fmla="*/ 21 w 22"/>
                  <a:gd name="T15" fmla="*/ 20 h 22"/>
                  <a:gd name="T16" fmla="*/ 19 w 22"/>
                  <a:gd name="T17" fmla="*/ 15 h 22"/>
                  <a:gd name="T18" fmla="*/ 14 w 22"/>
                  <a:gd name="T19" fmla="*/ 8 h 22"/>
                  <a:gd name="T20" fmla="*/ 7 w 22"/>
                  <a:gd name="T21" fmla="*/ 3 h 22"/>
                  <a:gd name="T22" fmla="*/ 5 w 22"/>
                  <a:gd name="T23" fmla="*/ 1 h 22"/>
                  <a:gd name="T24" fmla="*/ 3 w 22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2" y="0"/>
                    </a:moveTo>
                    <a:cubicBezTo>
                      <a:pt x="0" y="3"/>
                      <a:pt x="7" y="4"/>
                      <a:pt x="8" y="5"/>
                    </a:cubicBezTo>
                    <a:cubicBezTo>
                      <a:pt x="9" y="6"/>
                      <a:pt x="10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  <a:cubicBezTo>
                      <a:pt x="15" y="13"/>
                      <a:pt x="12" y="14"/>
                      <a:pt x="13" y="16"/>
                    </a:cubicBezTo>
                    <a:cubicBezTo>
                      <a:pt x="14" y="17"/>
                      <a:pt x="16" y="18"/>
                      <a:pt x="17" y="19"/>
                    </a:cubicBezTo>
                    <a:cubicBezTo>
                      <a:pt x="18" y="20"/>
                      <a:pt x="21" y="22"/>
                      <a:pt x="22" y="22"/>
                    </a:cubicBezTo>
                    <a:cubicBezTo>
                      <a:pt x="22" y="21"/>
                      <a:pt x="21" y="21"/>
                      <a:pt x="21" y="20"/>
                    </a:cubicBezTo>
                    <a:cubicBezTo>
                      <a:pt x="20" y="19"/>
                      <a:pt x="20" y="17"/>
                      <a:pt x="19" y="15"/>
                    </a:cubicBezTo>
                    <a:cubicBezTo>
                      <a:pt x="18" y="12"/>
                      <a:pt x="16" y="10"/>
                      <a:pt x="14" y="8"/>
                    </a:cubicBezTo>
                    <a:cubicBezTo>
                      <a:pt x="11" y="6"/>
                      <a:pt x="9" y="5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" name="Freeform 481"/>
              <p:cNvSpPr>
                <a:spLocks/>
              </p:cNvSpPr>
              <p:nvPr/>
            </p:nvSpPr>
            <p:spPr bwMode="auto">
              <a:xfrm>
                <a:off x="3407214" y="2980839"/>
                <a:ext cx="25400" cy="25400"/>
              </a:xfrm>
              <a:custGeom>
                <a:avLst/>
                <a:gdLst>
                  <a:gd name="T0" fmla="*/ 3 w 16"/>
                  <a:gd name="T1" fmla="*/ 1 h 15"/>
                  <a:gd name="T2" fmla="*/ 1 w 16"/>
                  <a:gd name="T3" fmla="*/ 5 h 15"/>
                  <a:gd name="T4" fmla="*/ 5 w 16"/>
                  <a:gd name="T5" fmla="*/ 7 h 15"/>
                  <a:gd name="T6" fmla="*/ 7 w 16"/>
                  <a:gd name="T7" fmla="*/ 8 h 15"/>
                  <a:gd name="T8" fmla="*/ 8 w 16"/>
                  <a:gd name="T9" fmla="*/ 9 h 15"/>
                  <a:gd name="T10" fmla="*/ 13 w 16"/>
                  <a:gd name="T11" fmla="*/ 12 h 15"/>
                  <a:gd name="T12" fmla="*/ 16 w 16"/>
                  <a:gd name="T13" fmla="*/ 15 h 15"/>
                  <a:gd name="T14" fmla="*/ 9 w 16"/>
                  <a:gd name="T15" fmla="*/ 6 h 15"/>
                  <a:gd name="T16" fmla="*/ 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10" y="10"/>
                      <a:pt x="12" y="11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2"/>
                      <a:pt x="11" y="8"/>
                      <a:pt x="9" y="6"/>
                    </a:cubicBezTo>
                    <a:cubicBezTo>
                      <a:pt x="7" y="5"/>
                      <a:pt x="2" y="4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6" name="Freeform 482"/>
              <p:cNvSpPr>
                <a:spLocks/>
              </p:cNvSpPr>
              <p:nvPr/>
            </p:nvSpPr>
            <p:spPr bwMode="auto">
              <a:xfrm>
                <a:off x="3431026" y="3014176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1 w 11"/>
                  <a:gd name="T3" fmla="*/ 2 h 11"/>
                  <a:gd name="T4" fmla="*/ 3 w 11"/>
                  <a:gd name="T5" fmla="*/ 6 h 11"/>
                  <a:gd name="T6" fmla="*/ 7 w 11"/>
                  <a:gd name="T7" fmla="*/ 9 h 11"/>
                  <a:gd name="T8" fmla="*/ 9 w 11"/>
                  <a:gd name="T9" fmla="*/ 10 h 11"/>
                  <a:gd name="T10" fmla="*/ 11 w 11"/>
                  <a:gd name="T11" fmla="*/ 11 h 11"/>
                  <a:gd name="T12" fmla="*/ 2 w 1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5" y="8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0"/>
                      <a:pt x="0" y="2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" name="Freeform 483"/>
              <p:cNvSpPr>
                <a:spLocks/>
              </p:cNvSpPr>
              <p:nvPr/>
            </p:nvSpPr>
            <p:spPr bwMode="auto">
              <a:xfrm>
                <a:off x="3359589" y="2910989"/>
                <a:ext cx="49213" cy="63500"/>
              </a:xfrm>
              <a:custGeom>
                <a:avLst/>
                <a:gdLst>
                  <a:gd name="T0" fmla="*/ 3 w 31"/>
                  <a:gd name="T1" fmla="*/ 0 h 40"/>
                  <a:gd name="T2" fmla="*/ 1 w 31"/>
                  <a:gd name="T3" fmla="*/ 4 h 40"/>
                  <a:gd name="T4" fmla="*/ 3 w 31"/>
                  <a:gd name="T5" fmla="*/ 8 h 40"/>
                  <a:gd name="T6" fmla="*/ 14 w 31"/>
                  <a:gd name="T7" fmla="*/ 19 h 40"/>
                  <a:gd name="T8" fmla="*/ 22 w 31"/>
                  <a:gd name="T9" fmla="*/ 32 h 40"/>
                  <a:gd name="T10" fmla="*/ 26 w 31"/>
                  <a:gd name="T11" fmla="*/ 38 h 40"/>
                  <a:gd name="T12" fmla="*/ 31 w 31"/>
                  <a:gd name="T13" fmla="*/ 38 h 40"/>
                  <a:gd name="T14" fmla="*/ 29 w 31"/>
                  <a:gd name="T15" fmla="*/ 38 h 40"/>
                  <a:gd name="T16" fmla="*/ 26 w 31"/>
                  <a:gd name="T17" fmla="*/ 33 h 40"/>
                  <a:gd name="T18" fmla="*/ 13 w 31"/>
                  <a:gd name="T19" fmla="*/ 16 h 40"/>
                  <a:gd name="T20" fmla="*/ 8 w 31"/>
                  <a:gd name="T21" fmla="*/ 11 h 40"/>
                  <a:gd name="T22" fmla="*/ 4 w 31"/>
                  <a:gd name="T23" fmla="*/ 8 h 40"/>
                  <a:gd name="T24" fmla="*/ 2 w 31"/>
                  <a:gd name="T2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0">
                    <a:moveTo>
                      <a:pt x="3" y="0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7" y="11"/>
                      <a:pt x="11" y="15"/>
                      <a:pt x="14" y="19"/>
                    </a:cubicBezTo>
                    <a:cubicBezTo>
                      <a:pt x="17" y="23"/>
                      <a:pt x="20" y="27"/>
                      <a:pt x="22" y="32"/>
                    </a:cubicBezTo>
                    <a:cubicBezTo>
                      <a:pt x="23" y="34"/>
                      <a:pt x="24" y="36"/>
                      <a:pt x="26" y="38"/>
                    </a:cubicBezTo>
                    <a:cubicBezTo>
                      <a:pt x="27" y="39"/>
                      <a:pt x="30" y="40"/>
                      <a:pt x="31" y="38"/>
                    </a:cubicBezTo>
                    <a:cubicBezTo>
                      <a:pt x="31" y="38"/>
                      <a:pt x="30" y="39"/>
                      <a:pt x="29" y="38"/>
                    </a:cubicBezTo>
                    <a:cubicBezTo>
                      <a:pt x="27" y="37"/>
                      <a:pt x="27" y="34"/>
                      <a:pt x="26" y="33"/>
                    </a:cubicBezTo>
                    <a:cubicBezTo>
                      <a:pt x="22" y="27"/>
                      <a:pt x="17" y="22"/>
                      <a:pt x="13" y="16"/>
                    </a:cubicBezTo>
                    <a:cubicBezTo>
                      <a:pt x="11" y="14"/>
                      <a:pt x="10" y="12"/>
                      <a:pt x="8" y="11"/>
                    </a:cubicBezTo>
                    <a:cubicBezTo>
                      <a:pt x="7" y="10"/>
                      <a:pt x="5" y="10"/>
                      <a:pt x="4" y="8"/>
                    </a:cubicBezTo>
                    <a:cubicBezTo>
                      <a:pt x="3" y="7"/>
                      <a:pt x="0" y="3"/>
                      <a:pt x="2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" name="Freeform 484"/>
              <p:cNvSpPr>
                <a:spLocks/>
              </p:cNvSpPr>
              <p:nvPr/>
            </p:nvSpPr>
            <p:spPr bwMode="auto">
              <a:xfrm>
                <a:off x="3292914" y="2823676"/>
                <a:ext cx="65088" cy="79375"/>
              </a:xfrm>
              <a:custGeom>
                <a:avLst/>
                <a:gdLst>
                  <a:gd name="T0" fmla="*/ 4 w 41"/>
                  <a:gd name="T1" fmla="*/ 0 h 50"/>
                  <a:gd name="T2" fmla="*/ 10 w 41"/>
                  <a:gd name="T3" fmla="*/ 13 h 50"/>
                  <a:gd name="T4" fmla="*/ 25 w 41"/>
                  <a:gd name="T5" fmla="*/ 28 h 50"/>
                  <a:gd name="T6" fmla="*/ 31 w 41"/>
                  <a:gd name="T7" fmla="*/ 37 h 50"/>
                  <a:gd name="T8" fmla="*/ 34 w 41"/>
                  <a:gd name="T9" fmla="*/ 44 h 50"/>
                  <a:gd name="T10" fmla="*/ 35 w 41"/>
                  <a:gd name="T11" fmla="*/ 47 h 50"/>
                  <a:gd name="T12" fmla="*/ 37 w 41"/>
                  <a:gd name="T13" fmla="*/ 48 h 50"/>
                  <a:gd name="T14" fmla="*/ 39 w 41"/>
                  <a:gd name="T15" fmla="*/ 50 h 50"/>
                  <a:gd name="T16" fmla="*/ 41 w 41"/>
                  <a:gd name="T17" fmla="*/ 49 h 50"/>
                  <a:gd name="T18" fmla="*/ 38 w 41"/>
                  <a:gd name="T19" fmla="*/ 45 h 50"/>
                  <a:gd name="T20" fmla="*/ 33 w 41"/>
                  <a:gd name="T21" fmla="*/ 36 h 50"/>
                  <a:gd name="T22" fmla="*/ 26 w 41"/>
                  <a:gd name="T23" fmla="*/ 26 h 50"/>
                  <a:gd name="T24" fmla="*/ 23 w 41"/>
                  <a:gd name="T25" fmla="*/ 21 h 50"/>
                  <a:gd name="T26" fmla="*/ 20 w 41"/>
                  <a:gd name="T27" fmla="*/ 19 h 50"/>
                  <a:gd name="T28" fmla="*/ 8 w 41"/>
                  <a:gd name="T29" fmla="*/ 9 h 50"/>
                  <a:gd name="T30" fmla="*/ 5 w 4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4" y="0"/>
                    </a:moveTo>
                    <a:cubicBezTo>
                      <a:pt x="0" y="6"/>
                      <a:pt x="6" y="9"/>
                      <a:pt x="10" y="13"/>
                    </a:cubicBezTo>
                    <a:cubicBezTo>
                      <a:pt x="16" y="17"/>
                      <a:pt x="21" y="22"/>
                      <a:pt x="25" y="28"/>
                    </a:cubicBezTo>
                    <a:cubicBezTo>
                      <a:pt x="27" y="31"/>
                      <a:pt x="29" y="34"/>
                      <a:pt x="31" y="37"/>
                    </a:cubicBezTo>
                    <a:cubicBezTo>
                      <a:pt x="32" y="39"/>
                      <a:pt x="32" y="42"/>
                      <a:pt x="34" y="44"/>
                    </a:cubicBezTo>
                    <a:cubicBezTo>
                      <a:pt x="34" y="45"/>
                      <a:pt x="35" y="46"/>
                      <a:pt x="35" y="47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8" y="49"/>
                      <a:pt x="39" y="50"/>
                      <a:pt x="39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39" y="49"/>
                      <a:pt x="38" y="47"/>
                      <a:pt x="38" y="45"/>
                    </a:cubicBezTo>
                    <a:cubicBezTo>
                      <a:pt x="36" y="42"/>
                      <a:pt x="35" y="39"/>
                      <a:pt x="33" y="36"/>
                    </a:cubicBezTo>
                    <a:cubicBezTo>
                      <a:pt x="31" y="32"/>
                      <a:pt x="29" y="29"/>
                      <a:pt x="26" y="26"/>
                    </a:cubicBezTo>
                    <a:cubicBezTo>
                      <a:pt x="25" y="24"/>
                      <a:pt x="25" y="23"/>
                      <a:pt x="23" y="21"/>
                    </a:cubicBezTo>
                    <a:cubicBezTo>
                      <a:pt x="22" y="20"/>
                      <a:pt x="21" y="20"/>
                      <a:pt x="20" y="19"/>
                    </a:cubicBezTo>
                    <a:cubicBezTo>
                      <a:pt x="16" y="16"/>
                      <a:pt x="12" y="12"/>
                      <a:pt x="8" y="9"/>
                    </a:cubicBezTo>
                    <a:cubicBezTo>
                      <a:pt x="6" y="6"/>
                      <a:pt x="3" y="4"/>
                      <a:pt x="5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9" name="Freeform 485"/>
              <p:cNvSpPr>
                <a:spLocks/>
              </p:cNvSpPr>
              <p:nvPr/>
            </p:nvSpPr>
            <p:spPr bwMode="auto">
              <a:xfrm>
                <a:off x="3250051" y="2842726"/>
                <a:ext cx="53975" cy="73025"/>
              </a:xfrm>
              <a:custGeom>
                <a:avLst/>
                <a:gdLst>
                  <a:gd name="T0" fmla="*/ 2 w 33"/>
                  <a:gd name="T1" fmla="*/ 0 h 46"/>
                  <a:gd name="T2" fmla="*/ 1 w 33"/>
                  <a:gd name="T3" fmla="*/ 5 h 46"/>
                  <a:gd name="T4" fmla="*/ 3 w 33"/>
                  <a:gd name="T5" fmla="*/ 8 h 46"/>
                  <a:gd name="T6" fmla="*/ 6 w 33"/>
                  <a:gd name="T7" fmla="*/ 11 h 46"/>
                  <a:gd name="T8" fmla="*/ 14 w 33"/>
                  <a:gd name="T9" fmla="*/ 21 h 46"/>
                  <a:gd name="T10" fmla="*/ 20 w 33"/>
                  <a:gd name="T11" fmla="*/ 29 h 46"/>
                  <a:gd name="T12" fmla="*/ 24 w 33"/>
                  <a:gd name="T13" fmla="*/ 34 h 46"/>
                  <a:gd name="T14" fmla="*/ 27 w 33"/>
                  <a:gd name="T15" fmla="*/ 40 h 46"/>
                  <a:gd name="T16" fmla="*/ 29 w 33"/>
                  <a:gd name="T17" fmla="*/ 45 h 46"/>
                  <a:gd name="T18" fmla="*/ 33 w 33"/>
                  <a:gd name="T19" fmla="*/ 42 h 46"/>
                  <a:gd name="T20" fmla="*/ 30 w 33"/>
                  <a:gd name="T21" fmla="*/ 39 h 46"/>
                  <a:gd name="T22" fmla="*/ 25 w 33"/>
                  <a:gd name="T23" fmla="*/ 32 h 46"/>
                  <a:gd name="T24" fmla="*/ 15 w 33"/>
                  <a:gd name="T25" fmla="*/ 19 h 46"/>
                  <a:gd name="T26" fmla="*/ 7 w 33"/>
                  <a:gd name="T27" fmla="*/ 9 h 46"/>
                  <a:gd name="T28" fmla="*/ 3 w 33"/>
                  <a:gd name="T29" fmla="*/ 4 h 46"/>
                  <a:gd name="T30" fmla="*/ 3 w 33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46">
                    <a:moveTo>
                      <a:pt x="2" y="0"/>
                    </a:moveTo>
                    <a:cubicBezTo>
                      <a:pt x="3" y="1"/>
                      <a:pt x="0" y="3"/>
                      <a:pt x="1" y="5"/>
                    </a:cubicBezTo>
                    <a:cubicBezTo>
                      <a:pt x="1" y="6"/>
                      <a:pt x="3" y="7"/>
                      <a:pt x="3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9" y="14"/>
                      <a:pt x="11" y="18"/>
                      <a:pt x="14" y="21"/>
                    </a:cubicBezTo>
                    <a:cubicBezTo>
                      <a:pt x="16" y="24"/>
                      <a:pt x="18" y="26"/>
                      <a:pt x="20" y="29"/>
                    </a:cubicBezTo>
                    <a:cubicBezTo>
                      <a:pt x="22" y="30"/>
                      <a:pt x="23" y="32"/>
                      <a:pt x="24" y="34"/>
                    </a:cubicBezTo>
                    <a:cubicBezTo>
                      <a:pt x="25" y="36"/>
                      <a:pt x="26" y="38"/>
                      <a:pt x="27" y="40"/>
                    </a:cubicBezTo>
                    <a:cubicBezTo>
                      <a:pt x="28" y="41"/>
                      <a:pt x="28" y="45"/>
                      <a:pt x="29" y="45"/>
                    </a:cubicBezTo>
                    <a:cubicBezTo>
                      <a:pt x="31" y="46"/>
                      <a:pt x="32" y="43"/>
                      <a:pt x="33" y="42"/>
                    </a:cubicBezTo>
                    <a:cubicBezTo>
                      <a:pt x="31" y="43"/>
                      <a:pt x="30" y="40"/>
                      <a:pt x="30" y="39"/>
                    </a:cubicBezTo>
                    <a:cubicBezTo>
                      <a:pt x="29" y="37"/>
                      <a:pt x="27" y="34"/>
                      <a:pt x="25" y="32"/>
                    </a:cubicBezTo>
                    <a:cubicBezTo>
                      <a:pt x="22" y="27"/>
                      <a:pt x="19" y="23"/>
                      <a:pt x="15" y="19"/>
                    </a:cubicBezTo>
                    <a:cubicBezTo>
                      <a:pt x="12" y="16"/>
                      <a:pt x="10" y="12"/>
                      <a:pt x="7" y="9"/>
                    </a:cubicBezTo>
                    <a:cubicBezTo>
                      <a:pt x="6" y="8"/>
                      <a:pt x="4" y="6"/>
                      <a:pt x="3" y="4"/>
                    </a:cubicBezTo>
                    <a:cubicBezTo>
                      <a:pt x="3" y="3"/>
                      <a:pt x="2" y="1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" name="Freeform 486"/>
              <p:cNvSpPr>
                <a:spLocks/>
              </p:cNvSpPr>
              <p:nvPr/>
            </p:nvSpPr>
            <p:spPr bwMode="auto">
              <a:xfrm>
                <a:off x="3299264" y="2922101"/>
                <a:ext cx="33338" cy="47625"/>
              </a:xfrm>
              <a:custGeom>
                <a:avLst/>
                <a:gdLst>
                  <a:gd name="T0" fmla="*/ 3 w 21"/>
                  <a:gd name="T1" fmla="*/ 1 h 30"/>
                  <a:gd name="T2" fmla="*/ 2 w 21"/>
                  <a:gd name="T3" fmla="*/ 0 h 30"/>
                  <a:gd name="T4" fmla="*/ 0 w 21"/>
                  <a:gd name="T5" fmla="*/ 3 h 30"/>
                  <a:gd name="T6" fmla="*/ 3 w 21"/>
                  <a:gd name="T7" fmla="*/ 7 h 30"/>
                  <a:gd name="T8" fmla="*/ 8 w 21"/>
                  <a:gd name="T9" fmla="*/ 16 h 30"/>
                  <a:gd name="T10" fmla="*/ 16 w 21"/>
                  <a:gd name="T11" fmla="*/ 28 h 30"/>
                  <a:gd name="T12" fmla="*/ 17 w 21"/>
                  <a:gd name="T13" fmla="*/ 30 h 30"/>
                  <a:gd name="T14" fmla="*/ 18 w 21"/>
                  <a:gd name="T15" fmla="*/ 29 h 30"/>
                  <a:gd name="T16" fmla="*/ 15 w 21"/>
                  <a:gd name="T17" fmla="*/ 24 h 30"/>
                  <a:gd name="T18" fmla="*/ 6 w 21"/>
                  <a:gd name="T19" fmla="*/ 10 h 30"/>
                  <a:gd name="T20" fmla="*/ 3 w 21"/>
                  <a:gd name="T2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0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0" y="4"/>
                      <a:pt x="2" y="6"/>
                      <a:pt x="3" y="7"/>
                    </a:cubicBezTo>
                    <a:cubicBezTo>
                      <a:pt x="4" y="10"/>
                      <a:pt x="6" y="13"/>
                      <a:pt x="8" y="16"/>
                    </a:cubicBezTo>
                    <a:cubicBezTo>
                      <a:pt x="10" y="20"/>
                      <a:pt x="15" y="24"/>
                      <a:pt x="16" y="28"/>
                    </a:cubicBezTo>
                    <a:cubicBezTo>
                      <a:pt x="16" y="29"/>
                      <a:pt x="16" y="30"/>
                      <a:pt x="17" y="30"/>
                    </a:cubicBezTo>
                    <a:cubicBezTo>
                      <a:pt x="17" y="30"/>
                      <a:pt x="18" y="30"/>
                      <a:pt x="18" y="29"/>
                    </a:cubicBezTo>
                    <a:cubicBezTo>
                      <a:pt x="21" y="27"/>
                      <a:pt x="17" y="25"/>
                      <a:pt x="15" y="24"/>
                    </a:cubicBezTo>
                    <a:cubicBezTo>
                      <a:pt x="11" y="20"/>
                      <a:pt x="9" y="15"/>
                      <a:pt x="6" y="10"/>
                    </a:cubicBezTo>
                    <a:cubicBezTo>
                      <a:pt x="5" y="7"/>
                      <a:pt x="4" y="4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" name="Freeform 487"/>
              <p:cNvSpPr>
                <a:spLocks/>
              </p:cNvSpPr>
              <p:nvPr/>
            </p:nvSpPr>
            <p:spPr bwMode="auto">
              <a:xfrm>
                <a:off x="3329426" y="2977664"/>
                <a:ext cx="26988" cy="46038"/>
              </a:xfrm>
              <a:custGeom>
                <a:avLst/>
                <a:gdLst>
                  <a:gd name="T0" fmla="*/ 2 w 17"/>
                  <a:gd name="T1" fmla="*/ 1 h 28"/>
                  <a:gd name="T2" fmla="*/ 0 w 17"/>
                  <a:gd name="T3" fmla="*/ 3 h 28"/>
                  <a:gd name="T4" fmla="*/ 5 w 17"/>
                  <a:gd name="T5" fmla="*/ 8 h 28"/>
                  <a:gd name="T6" fmla="*/ 9 w 17"/>
                  <a:gd name="T7" fmla="*/ 16 h 28"/>
                  <a:gd name="T8" fmla="*/ 9 w 17"/>
                  <a:gd name="T9" fmla="*/ 18 h 28"/>
                  <a:gd name="T10" fmla="*/ 8 w 17"/>
                  <a:gd name="T11" fmla="*/ 19 h 28"/>
                  <a:gd name="T12" fmla="*/ 13 w 17"/>
                  <a:gd name="T13" fmla="*/ 24 h 28"/>
                  <a:gd name="T14" fmla="*/ 17 w 17"/>
                  <a:gd name="T15" fmla="*/ 28 h 28"/>
                  <a:gd name="T16" fmla="*/ 15 w 17"/>
                  <a:gd name="T17" fmla="*/ 21 h 28"/>
                  <a:gd name="T18" fmla="*/ 11 w 17"/>
                  <a:gd name="T19" fmla="*/ 17 h 28"/>
                  <a:gd name="T20" fmla="*/ 11 w 17"/>
                  <a:gd name="T21" fmla="*/ 14 h 28"/>
                  <a:gd name="T22" fmla="*/ 5 w 17"/>
                  <a:gd name="T23" fmla="*/ 6 h 28"/>
                  <a:gd name="T24" fmla="*/ 1 w 17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8">
                    <a:moveTo>
                      <a:pt x="2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1" y="5"/>
                      <a:pt x="4" y="7"/>
                      <a:pt x="5" y="8"/>
                    </a:cubicBezTo>
                    <a:cubicBezTo>
                      <a:pt x="7" y="10"/>
                      <a:pt x="9" y="13"/>
                      <a:pt x="9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8" y="19"/>
                      <a:pt x="8" y="18"/>
                      <a:pt x="8" y="19"/>
                    </a:cubicBezTo>
                    <a:cubicBezTo>
                      <a:pt x="9" y="21"/>
                      <a:pt x="12" y="23"/>
                      <a:pt x="13" y="24"/>
                    </a:cubicBezTo>
                    <a:cubicBezTo>
                      <a:pt x="14" y="25"/>
                      <a:pt x="16" y="28"/>
                      <a:pt x="17" y="28"/>
                    </a:cubicBezTo>
                    <a:cubicBezTo>
                      <a:pt x="17" y="26"/>
                      <a:pt x="16" y="23"/>
                      <a:pt x="15" y="21"/>
                    </a:cubicBezTo>
                    <a:cubicBezTo>
                      <a:pt x="14" y="20"/>
                      <a:pt x="12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0" y="11"/>
                      <a:pt x="7" y="9"/>
                      <a:pt x="5" y="6"/>
                    </a:cubicBezTo>
                    <a:cubicBezTo>
                      <a:pt x="4" y="5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" name="Freeform 488"/>
              <p:cNvSpPr>
                <a:spLocks/>
              </p:cNvSpPr>
              <p:nvPr/>
            </p:nvSpPr>
            <p:spPr bwMode="auto">
              <a:xfrm>
                <a:off x="3289739" y="2604601"/>
                <a:ext cx="46038" cy="20638"/>
              </a:xfrm>
              <a:custGeom>
                <a:avLst/>
                <a:gdLst>
                  <a:gd name="T0" fmla="*/ 0 w 29"/>
                  <a:gd name="T1" fmla="*/ 2 h 12"/>
                  <a:gd name="T2" fmla="*/ 5 w 29"/>
                  <a:gd name="T3" fmla="*/ 0 h 12"/>
                  <a:gd name="T4" fmla="*/ 12 w 29"/>
                  <a:gd name="T5" fmla="*/ 2 h 12"/>
                  <a:gd name="T6" fmla="*/ 29 w 29"/>
                  <a:gd name="T7" fmla="*/ 12 h 12"/>
                  <a:gd name="T8" fmla="*/ 11 w 29"/>
                  <a:gd name="T9" fmla="*/ 4 h 12"/>
                  <a:gd name="T10" fmla="*/ 2 w 2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2">
                    <a:moveTo>
                      <a:pt x="0" y="2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7" y="1"/>
                      <a:pt x="9" y="2"/>
                      <a:pt x="12" y="2"/>
                    </a:cubicBezTo>
                    <a:cubicBezTo>
                      <a:pt x="18" y="4"/>
                      <a:pt x="25" y="7"/>
                      <a:pt x="29" y="12"/>
                    </a:cubicBezTo>
                    <a:cubicBezTo>
                      <a:pt x="24" y="8"/>
                      <a:pt x="17" y="6"/>
                      <a:pt x="11" y="4"/>
                    </a:cubicBezTo>
                    <a:cubicBezTo>
                      <a:pt x="9" y="3"/>
                      <a:pt x="4" y="1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" name="Freeform 489"/>
              <p:cNvSpPr>
                <a:spLocks/>
              </p:cNvSpPr>
              <p:nvPr/>
            </p:nvSpPr>
            <p:spPr bwMode="auto">
              <a:xfrm>
                <a:off x="3283389" y="2630001"/>
                <a:ext cx="26988" cy="39688"/>
              </a:xfrm>
              <a:custGeom>
                <a:avLst/>
                <a:gdLst>
                  <a:gd name="T0" fmla="*/ 0 w 17"/>
                  <a:gd name="T1" fmla="*/ 1 h 25"/>
                  <a:gd name="T2" fmla="*/ 7 w 17"/>
                  <a:gd name="T3" fmla="*/ 10 h 25"/>
                  <a:gd name="T4" fmla="*/ 17 w 17"/>
                  <a:gd name="T5" fmla="*/ 25 h 25"/>
                  <a:gd name="T6" fmla="*/ 5 w 17"/>
                  <a:gd name="T7" fmla="*/ 11 h 25"/>
                  <a:gd name="T8" fmla="*/ 4 w 17"/>
                  <a:gd name="T9" fmla="*/ 6 h 25"/>
                  <a:gd name="T10" fmla="*/ 1 w 17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5">
                    <a:moveTo>
                      <a:pt x="0" y="1"/>
                    </a:moveTo>
                    <a:cubicBezTo>
                      <a:pt x="4" y="0"/>
                      <a:pt x="6" y="7"/>
                      <a:pt x="7" y="10"/>
                    </a:cubicBezTo>
                    <a:cubicBezTo>
                      <a:pt x="9" y="15"/>
                      <a:pt x="13" y="21"/>
                      <a:pt x="17" y="25"/>
                    </a:cubicBezTo>
                    <a:cubicBezTo>
                      <a:pt x="13" y="21"/>
                      <a:pt x="8" y="16"/>
                      <a:pt x="5" y="11"/>
                    </a:cubicBezTo>
                    <a:cubicBezTo>
                      <a:pt x="4" y="9"/>
                      <a:pt x="4" y="8"/>
                      <a:pt x="4" y="6"/>
                    </a:cubicBezTo>
                    <a:cubicBezTo>
                      <a:pt x="3" y="4"/>
                      <a:pt x="2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4" name="Freeform 490"/>
              <p:cNvSpPr>
                <a:spLocks/>
              </p:cNvSpPr>
              <p:nvPr/>
            </p:nvSpPr>
            <p:spPr bwMode="auto">
              <a:xfrm>
                <a:off x="3242114" y="2655401"/>
                <a:ext cx="39688" cy="33338"/>
              </a:xfrm>
              <a:custGeom>
                <a:avLst/>
                <a:gdLst>
                  <a:gd name="T0" fmla="*/ 0 w 24"/>
                  <a:gd name="T1" fmla="*/ 6 h 21"/>
                  <a:gd name="T2" fmla="*/ 4 w 24"/>
                  <a:gd name="T3" fmla="*/ 5 h 21"/>
                  <a:gd name="T4" fmla="*/ 7 w 24"/>
                  <a:gd name="T5" fmla="*/ 2 h 21"/>
                  <a:gd name="T6" fmla="*/ 15 w 24"/>
                  <a:gd name="T7" fmla="*/ 5 h 21"/>
                  <a:gd name="T8" fmla="*/ 20 w 24"/>
                  <a:gd name="T9" fmla="*/ 11 h 21"/>
                  <a:gd name="T10" fmla="*/ 24 w 24"/>
                  <a:gd name="T11" fmla="*/ 21 h 21"/>
                  <a:gd name="T12" fmla="*/ 13 w 24"/>
                  <a:gd name="T13" fmla="*/ 6 h 21"/>
                  <a:gd name="T14" fmla="*/ 9 w 24"/>
                  <a:gd name="T15" fmla="*/ 3 h 21"/>
                  <a:gd name="T16" fmla="*/ 2 w 24"/>
                  <a:gd name="T1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1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7" y="2"/>
                    </a:cubicBezTo>
                    <a:cubicBezTo>
                      <a:pt x="10" y="0"/>
                      <a:pt x="12" y="3"/>
                      <a:pt x="15" y="5"/>
                    </a:cubicBezTo>
                    <a:cubicBezTo>
                      <a:pt x="17" y="7"/>
                      <a:pt x="19" y="9"/>
                      <a:pt x="20" y="11"/>
                    </a:cubicBezTo>
                    <a:cubicBezTo>
                      <a:pt x="23" y="14"/>
                      <a:pt x="23" y="18"/>
                      <a:pt x="24" y="21"/>
                    </a:cubicBezTo>
                    <a:cubicBezTo>
                      <a:pt x="22" y="15"/>
                      <a:pt x="17" y="11"/>
                      <a:pt x="13" y="6"/>
                    </a:cubicBezTo>
                    <a:cubicBezTo>
                      <a:pt x="12" y="4"/>
                      <a:pt x="11" y="3"/>
                      <a:pt x="9" y="3"/>
                    </a:cubicBezTo>
                    <a:cubicBezTo>
                      <a:pt x="7" y="3"/>
                      <a:pt x="4" y="6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5" name="Freeform 491"/>
              <p:cNvSpPr>
                <a:spLocks/>
              </p:cNvSpPr>
              <p:nvPr/>
            </p:nvSpPr>
            <p:spPr bwMode="auto">
              <a:xfrm>
                <a:off x="3200839" y="2671276"/>
                <a:ext cx="38100" cy="34925"/>
              </a:xfrm>
              <a:custGeom>
                <a:avLst/>
                <a:gdLst>
                  <a:gd name="T0" fmla="*/ 0 w 24"/>
                  <a:gd name="T1" fmla="*/ 4 h 22"/>
                  <a:gd name="T2" fmla="*/ 7 w 24"/>
                  <a:gd name="T3" fmla="*/ 0 h 22"/>
                  <a:gd name="T4" fmla="*/ 14 w 24"/>
                  <a:gd name="T5" fmla="*/ 7 h 22"/>
                  <a:gd name="T6" fmla="*/ 21 w 24"/>
                  <a:gd name="T7" fmla="*/ 14 h 22"/>
                  <a:gd name="T8" fmla="*/ 21 w 24"/>
                  <a:gd name="T9" fmla="*/ 22 h 22"/>
                  <a:gd name="T10" fmla="*/ 12 w 24"/>
                  <a:gd name="T11" fmla="*/ 6 h 22"/>
                  <a:gd name="T12" fmla="*/ 8 w 24"/>
                  <a:gd name="T13" fmla="*/ 2 h 22"/>
                  <a:gd name="T14" fmla="*/ 2 w 24"/>
                  <a:gd name="T1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0" y="4"/>
                    </a:moveTo>
                    <a:cubicBezTo>
                      <a:pt x="2" y="3"/>
                      <a:pt x="5" y="0"/>
                      <a:pt x="7" y="0"/>
                    </a:cubicBezTo>
                    <a:cubicBezTo>
                      <a:pt x="10" y="0"/>
                      <a:pt x="13" y="5"/>
                      <a:pt x="14" y="7"/>
                    </a:cubicBezTo>
                    <a:cubicBezTo>
                      <a:pt x="16" y="9"/>
                      <a:pt x="19" y="11"/>
                      <a:pt x="21" y="14"/>
                    </a:cubicBezTo>
                    <a:cubicBezTo>
                      <a:pt x="22" y="16"/>
                      <a:pt x="24" y="20"/>
                      <a:pt x="21" y="22"/>
                    </a:cubicBezTo>
                    <a:cubicBezTo>
                      <a:pt x="22" y="16"/>
                      <a:pt x="15" y="11"/>
                      <a:pt x="12" y="6"/>
                    </a:cubicBezTo>
                    <a:cubicBezTo>
                      <a:pt x="11" y="5"/>
                      <a:pt x="9" y="3"/>
                      <a:pt x="8" y="2"/>
                    </a:cubicBezTo>
                    <a:cubicBezTo>
                      <a:pt x="5" y="1"/>
                      <a:pt x="4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6" name="Freeform 492"/>
              <p:cNvSpPr>
                <a:spLocks/>
              </p:cNvSpPr>
              <p:nvPr/>
            </p:nvSpPr>
            <p:spPr bwMode="auto">
              <a:xfrm>
                <a:off x="3184964" y="2698264"/>
                <a:ext cx="20638" cy="38100"/>
              </a:xfrm>
              <a:custGeom>
                <a:avLst/>
                <a:gdLst>
                  <a:gd name="T0" fmla="*/ 0 w 13"/>
                  <a:gd name="T1" fmla="*/ 7 h 24"/>
                  <a:gd name="T2" fmla="*/ 10 w 13"/>
                  <a:gd name="T3" fmla="*/ 10 h 24"/>
                  <a:gd name="T4" fmla="*/ 13 w 13"/>
                  <a:gd name="T5" fmla="*/ 14 h 24"/>
                  <a:gd name="T6" fmla="*/ 11 w 13"/>
                  <a:gd name="T7" fmla="*/ 24 h 24"/>
                  <a:gd name="T8" fmla="*/ 9 w 13"/>
                  <a:gd name="T9" fmla="*/ 12 h 24"/>
                  <a:gd name="T10" fmla="*/ 6 w 13"/>
                  <a:gd name="T11" fmla="*/ 8 h 24"/>
                  <a:gd name="T12" fmla="*/ 2 w 13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0" y="7"/>
                    </a:moveTo>
                    <a:cubicBezTo>
                      <a:pt x="1" y="0"/>
                      <a:pt x="9" y="9"/>
                      <a:pt x="10" y="10"/>
                    </a:cubicBezTo>
                    <a:cubicBezTo>
                      <a:pt x="12" y="12"/>
                      <a:pt x="12" y="12"/>
                      <a:pt x="13" y="14"/>
                    </a:cubicBezTo>
                    <a:cubicBezTo>
                      <a:pt x="13" y="17"/>
                      <a:pt x="12" y="22"/>
                      <a:pt x="11" y="24"/>
                    </a:cubicBezTo>
                    <a:cubicBezTo>
                      <a:pt x="10" y="20"/>
                      <a:pt x="11" y="16"/>
                      <a:pt x="9" y="12"/>
                    </a:cubicBezTo>
                    <a:cubicBezTo>
                      <a:pt x="9" y="11"/>
                      <a:pt x="7" y="9"/>
                      <a:pt x="6" y="8"/>
                    </a:cubicBezTo>
                    <a:cubicBezTo>
                      <a:pt x="5" y="7"/>
                      <a:pt x="3" y="8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7" name="Freeform 493"/>
              <p:cNvSpPr>
                <a:spLocks/>
              </p:cNvSpPr>
              <p:nvPr/>
            </p:nvSpPr>
            <p:spPr bwMode="auto">
              <a:xfrm>
                <a:off x="3396101" y="2655401"/>
                <a:ext cx="15875" cy="22225"/>
              </a:xfrm>
              <a:custGeom>
                <a:avLst/>
                <a:gdLst>
                  <a:gd name="T0" fmla="*/ 0 w 10"/>
                  <a:gd name="T1" fmla="*/ 0 h 14"/>
                  <a:gd name="T2" fmla="*/ 5 w 10"/>
                  <a:gd name="T3" fmla="*/ 2 h 14"/>
                  <a:gd name="T4" fmla="*/ 9 w 10"/>
                  <a:gd name="T5" fmla="*/ 4 h 14"/>
                  <a:gd name="T6" fmla="*/ 8 w 10"/>
                  <a:gd name="T7" fmla="*/ 8 h 14"/>
                  <a:gd name="T8" fmla="*/ 7 w 10"/>
                  <a:gd name="T9" fmla="*/ 14 h 14"/>
                  <a:gd name="T10" fmla="*/ 7 w 10"/>
                  <a:gd name="T11" fmla="*/ 10 h 14"/>
                  <a:gd name="T12" fmla="*/ 7 w 10"/>
                  <a:gd name="T13" fmla="*/ 7 h 14"/>
                  <a:gd name="T14" fmla="*/ 2 w 10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0"/>
                      <a:pt x="4" y="1"/>
                      <a:pt x="5" y="2"/>
                    </a:cubicBezTo>
                    <a:cubicBezTo>
                      <a:pt x="6" y="2"/>
                      <a:pt x="8" y="3"/>
                      <a:pt x="9" y="4"/>
                    </a:cubicBezTo>
                    <a:cubicBezTo>
                      <a:pt x="10" y="6"/>
                      <a:pt x="9" y="6"/>
                      <a:pt x="8" y="8"/>
                    </a:cubicBezTo>
                    <a:cubicBezTo>
                      <a:pt x="7" y="9"/>
                      <a:pt x="7" y="12"/>
                      <a:pt x="7" y="14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4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8" name="Freeform 494"/>
              <p:cNvSpPr>
                <a:spLocks/>
              </p:cNvSpPr>
              <p:nvPr/>
            </p:nvSpPr>
            <p:spPr bwMode="auto">
              <a:xfrm>
                <a:off x="3391339" y="2725251"/>
                <a:ext cx="7938" cy="22225"/>
              </a:xfrm>
              <a:custGeom>
                <a:avLst/>
                <a:gdLst>
                  <a:gd name="T0" fmla="*/ 0 w 5"/>
                  <a:gd name="T1" fmla="*/ 0 h 14"/>
                  <a:gd name="T2" fmla="*/ 4 w 5"/>
                  <a:gd name="T3" fmla="*/ 5 h 14"/>
                  <a:gd name="T4" fmla="*/ 3 w 5"/>
                  <a:gd name="T5" fmla="*/ 14 h 14"/>
                  <a:gd name="T6" fmla="*/ 0 w 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2"/>
                      <a:pt x="4" y="3"/>
                      <a:pt x="4" y="5"/>
                    </a:cubicBezTo>
                    <a:cubicBezTo>
                      <a:pt x="5" y="9"/>
                      <a:pt x="3" y="11"/>
                      <a:pt x="3" y="14"/>
                    </a:cubicBezTo>
                    <a:cubicBezTo>
                      <a:pt x="2" y="10"/>
                      <a:pt x="5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" name="Freeform 495"/>
              <p:cNvSpPr>
                <a:spLocks/>
              </p:cNvSpPr>
              <p:nvPr/>
            </p:nvSpPr>
            <p:spPr bwMode="auto">
              <a:xfrm>
                <a:off x="3343714" y="2758589"/>
                <a:ext cx="14288" cy="25400"/>
              </a:xfrm>
              <a:custGeom>
                <a:avLst/>
                <a:gdLst>
                  <a:gd name="T0" fmla="*/ 0 w 9"/>
                  <a:gd name="T1" fmla="*/ 0 h 16"/>
                  <a:gd name="T2" fmla="*/ 1 w 9"/>
                  <a:gd name="T3" fmla="*/ 0 h 16"/>
                  <a:gd name="T4" fmla="*/ 8 w 9"/>
                  <a:gd name="T5" fmla="*/ 7 h 16"/>
                  <a:gd name="T6" fmla="*/ 4 w 9"/>
                  <a:gd name="T7" fmla="*/ 16 h 16"/>
                  <a:gd name="T8" fmla="*/ 6 w 9"/>
                  <a:gd name="T9" fmla="*/ 8 h 16"/>
                  <a:gd name="T10" fmla="*/ 1 w 9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6" y="3"/>
                      <a:pt x="8" y="7"/>
                    </a:cubicBezTo>
                    <a:cubicBezTo>
                      <a:pt x="9" y="10"/>
                      <a:pt x="7" y="15"/>
                      <a:pt x="4" y="16"/>
                    </a:cubicBezTo>
                    <a:cubicBezTo>
                      <a:pt x="5" y="14"/>
                      <a:pt x="6" y="11"/>
                      <a:pt x="6" y="8"/>
                    </a:cubicBezTo>
                    <a:cubicBezTo>
                      <a:pt x="5" y="6"/>
                      <a:pt x="4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" name="Freeform 496"/>
              <p:cNvSpPr>
                <a:spLocks/>
              </p:cNvSpPr>
              <p:nvPr/>
            </p:nvSpPr>
            <p:spPr bwMode="auto">
              <a:xfrm>
                <a:off x="3297676" y="2793514"/>
                <a:ext cx="11113" cy="17463"/>
              </a:xfrm>
              <a:custGeom>
                <a:avLst/>
                <a:gdLst>
                  <a:gd name="T0" fmla="*/ 2 w 7"/>
                  <a:gd name="T1" fmla="*/ 0 h 10"/>
                  <a:gd name="T2" fmla="*/ 6 w 7"/>
                  <a:gd name="T3" fmla="*/ 6 h 10"/>
                  <a:gd name="T4" fmla="*/ 0 w 7"/>
                  <a:gd name="T5" fmla="*/ 10 h 10"/>
                  <a:gd name="T6" fmla="*/ 4 w 7"/>
                  <a:gd name="T7" fmla="*/ 7 h 10"/>
                  <a:gd name="T8" fmla="*/ 3 w 7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4" y="0"/>
                      <a:pt x="7" y="4"/>
                      <a:pt x="6" y="6"/>
                    </a:cubicBezTo>
                    <a:cubicBezTo>
                      <a:pt x="6" y="8"/>
                      <a:pt x="2" y="9"/>
                      <a:pt x="0" y="10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5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" name="Freeform 497"/>
              <p:cNvSpPr>
                <a:spLocks/>
              </p:cNvSpPr>
              <p:nvPr/>
            </p:nvSpPr>
            <p:spPr bwMode="auto">
              <a:xfrm>
                <a:off x="3253226" y="2807801"/>
                <a:ext cx="11113" cy="23813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5 w 7"/>
                  <a:gd name="T5" fmla="*/ 10 h 15"/>
                  <a:gd name="T6" fmla="*/ 3 w 7"/>
                  <a:gd name="T7" fmla="*/ 15 h 15"/>
                  <a:gd name="T8" fmla="*/ 2 w 7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3" y="0"/>
                      <a:pt x="6" y="4"/>
                      <a:pt x="6" y="6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4" y="11"/>
                      <a:pt x="4" y="14"/>
                      <a:pt x="3" y="15"/>
                    </a:cubicBezTo>
                    <a:cubicBezTo>
                      <a:pt x="2" y="11"/>
                      <a:pt x="7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" name="Freeform 498"/>
              <p:cNvSpPr>
                <a:spLocks/>
              </p:cNvSpPr>
              <p:nvPr/>
            </p:nvSpPr>
            <p:spPr bwMode="auto">
              <a:xfrm>
                <a:off x="3300851" y="2895114"/>
                <a:ext cx="11113" cy="12700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0 h 8"/>
                  <a:gd name="T4" fmla="*/ 4 w 7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8"/>
                      <a:pt x="3" y="0"/>
                      <a:pt x="0" y="0"/>
                    </a:cubicBezTo>
                    <a:cubicBezTo>
                      <a:pt x="1" y="2"/>
                      <a:pt x="6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" name="Freeform 499"/>
              <p:cNvSpPr>
                <a:spLocks/>
              </p:cNvSpPr>
              <p:nvPr/>
            </p:nvSpPr>
            <p:spPr bwMode="auto">
              <a:xfrm>
                <a:off x="3358001" y="2884001"/>
                <a:ext cx="14288" cy="14288"/>
              </a:xfrm>
              <a:custGeom>
                <a:avLst/>
                <a:gdLst>
                  <a:gd name="T0" fmla="*/ 4 w 9"/>
                  <a:gd name="T1" fmla="*/ 8 h 9"/>
                  <a:gd name="T2" fmla="*/ 0 w 9"/>
                  <a:gd name="T3" fmla="*/ 0 h 9"/>
                  <a:gd name="T4" fmla="*/ 5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9" y="4"/>
                      <a:pt x="3" y="2"/>
                      <a:pt x="0" y="0"/>
                    </a:cubicBezTo>
                    <a:cubicBezTo>
                      <a:pt x="0" y="3"/>
                      <a:pt x="5" y="5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" name="Freeform 500"/>
              <p:cNvSpPr>
                <a:spLocks/>
              </p:cNvSpPr>
              <p:nvPr/>
            </p:nvSpPr>
            <p:spPr bwMode="auto">
              <a:xfrm>
                <a:off x="3307201" y="2817326"/>
                <a:ext cx="12700" cy="17463"/>
              </a:xfrm>
              <a:custGeom>
                <a:avLst/>
                <a:gdLst>
                  <a:gd name="T0" fmla="*/ 0 w 8"/>
                  <a:gd name="T1" fmla="*/ 1 h 11"/>
                  <a:gd name="T2" fmla="*/ 8 w 8"/>
                  <a:gd name="T3" fmla="*/ 11 h 11"/>
                  <a:gd name="T4" fmla="*/ 0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"/>
                    </a:moveTo>
                    <a:cubicBezTo>
                      <a:pt x="5" y="0"/>
                      <a:pt x="7" y="7"/>
                      <a:pt x="8" y="11"/>
                    </a:cubicBezTo>
                    <a:cubicBezTo>
                      <a:pt x="6" y="8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" name="Freeform 501"/>
              <p:cNvSpPr>
                <a:spLocks/>
              </p:cNvSpPr>
              <p:nvPr/>
            </p:nvSpPr>
            <p:spPr bwMode="auto">
              <a:xfrm>
                <a:off x="3361176" y="2785576"/>
                <a:ext cx="14288" cy="20638"/>
              </a:xfrm>
              <a:custGeom>
                <a:avLst/>
                <a:gdLst>
                  <a:gd name="T0" fmla="*/ 0 w 9"/>
                  <a:gd name="T1" fmla="*/ 4 h 12"/>
                  <a:gd name="T2" fmla="*/ 9 w 9"/>
                  <a:gd name="T3" fmla="*/ 12 h 12"/>
                  <a:gd name="T4" fmla="*/ 1 w 9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4" y="0"/>
                      <a:pt x="8" y="9"/>
                      <a:pt x="9" y="12"/>
                    </a:cubicBezTo>
                    <a:cubicBezTo>
                      <a:pt x="7" y="9"/>
                      <a:pt x="5" y="5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" name="Freeform 502"/>
              <p:cNvSpPr>
                <a:spLocks/>
              </p:cNvSpPr>
              <p:nvPr/>
            </p:nvSpPr>
            <p:spPr bwMode="auto">
              <a:xfrm>
                <a:off x="3435789" y="2882414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6 w 7"/>
                  <a:gd name="T3" fmla="*/ 3 h 7"/>
                  <a:gd name="T4" fmla="*/ 3 w 7"/>
                  <a:gd name="T5" fmla="*/ 5 h 7"/>
                  <a:gd name="T6" fmla="*/ 2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5" y="1"/>
                      <a:pt x="6" y="3"/>
                    </a:cubicBezTo>
                    <a:cubicBezTo>
                      <a:pt x="7" y="4"/>
                      <a:pt x="4" y="7"/>
                      <a:pt x="3" y="5"/>
                    </a:cubicBezTo>
                    <a:cubicBezTo>
                      <a:pt x="7" y="5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" name="Freeform 503"/>
              <p:cNvSpPr>
                <a:spLocks/>
              </p:cNvSpPr>
              <p:nvPr/>
            </p:nvSpPr>
            <p:spPr bwMode="auto">
              <a:xfrm>
                <a:off x="3404039" y="2750651"/>
                <a:ext cx="12700" cy="15875"/>
              </a:xfrm>
              <a:custGeom>
                <a:avLst/>
                <a:gdLst>
                  <a:gd name="T0" fmla="*/ 0 w 8"/>
                  <a:gd name="T1" fmla="*/ 4 h 10"/>
                  <a:gd name="T2" fmla="*/ 4 w 8"/>
                  <a:gd name="T3" fmla="*/ 1 h 10"/>
                  <a:gd name="T4" fmla="*/ 8 w 8"/>
                  <a:gd name="T5" fmla="*/ 10 h 10"/>
                  <a:gd name="T6" fmla="*/ 1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4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7" y="4"/>
                      <a:pt x="6" y="8"/>
                      <a:pt x="8" y="10"/>
                    </a:cubicBezTo>
                    <a:cubicBezTo>
                      <a:pt x="8" y="9"/>
                      <a:pt x="2" y="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" name="Freeform 504"/>
              <p:cNvSpPr>
                <a:spLocks/>
              </p:cNvSpPr>
              <p:nvPr/>
            </p:nvSpPr>
            <p:spPr bwMode="auto">
              <a:xfrm>
                <a:off x="3480239" y="2825264"/>
                <a:ext cx="6350" cy="22225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5 h 14"/>
                  <a:gd name="T4" fmla="*/ 0 w 4"/>
                  <a:gd name="T5" fmla="*/ 14 h 14"/>
                  <a:gd name="T6" fmla="*/ 2 w 4"/>
                  <a:gd name="T7" fmla="*/ 9 h 14"/>
                  <a:gd name="T8" fmla="*/ 1 w 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1"/>
                      <a:pt x="4" y="3"/>
                      <a:pt x="4" y="5"/>
                    </a:cubicBezTo>
                    <a:cubicBezTo>
                      <a:pt x="4" y="9"/>
                      <a:pt x="1" y="11"/>
                      <a:pt x="0" y="14"/>
                    </a:cubicBezTo>
                    <a:cubicBezTo>
                      <a:pt x="0" y="13"/>
                      <a:pt x="2" y="11"/>
                      <a:pt x="2" y="9"/>
                    </a:cubicBezTo>
                    <a:cubicBezTo>
                      <a:pt x="4" y="6"/>
                      <a:pt x="3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" name="Freeform 505"/>
              <p:cNvSpPr>
                <a:spLocks/>
              </p:cNvSpPr>
              <p:nvPr/>
            </p:nvSpPr>
            <p:spPr bwMode="auto">
              <a:xfrm>
                <a:off x="3418326" y="2677626"/>
                <a:ext cx="17463" cy="11113"/>
              </a:xfrm>
              <a:custGeom>
                <a:avLst/>
                <a:gdLst>
                  <a:gd name="T0" fmla="*/ 0 w 11"/>
                  <a:gd name="T1" fmla="*/ 2 h 7"/>
                  <a:gd name="T2" fmla="*/ 11 w 11"/>
                  <a:gd name="T3" fmla="*/ 7 h 7"/>
                  <a:gd name="T4" fmla="*/ 0 w 11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0"/>
                      <a:pt x="11" y="6"/>
                      <a:pt x="11" y="7"/>
                    </a:cubicBezTo>
                    <a:cubicBezTo>
                      <a:pt x="9" y="3"/>
                      <a:pt x="4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" name="Freeform 506"/>
              <p:cNvSpPr>
                <a:spLocks/>
              </p:cNvSpPr>
              <p:nvPr/>
            </p:nvSpPr>
            <p:spPr bwMode="auto">
              <a:xfrm>
                <a:off x="3489764" y="2847489"/>
                <a:ext cx="11113" cy="19050"/>
              </a:xfrm>
              <a:custGeom>
                <a:avLst/>
                <a:gdLst>
                  <a:gd name="T0" fmla="*/ 0 w 7"/>
                  <a:gd name="T1" fmla="*/ 2 h 12"/>
                  <a:gd name="T2" fmla="*/ 5 w 7"/>
                  <a:gd name="T3" fmla="*/ 2 h 12"/>
                  <a:gd name="T4" fmla="*/ 6 w 7"/>
                  <a:gd name="T5" fmla="*/ 12 h 12"/>
                  <a:gd name="T6" fmla="*/ 2 w 7"/>
                  <a:gd name="T7" fmla="*/ 1 h 12"/>
                  <a:gd name="T8" fmla="*/ 1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2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7" y="4"/>
                      <a:pt x="6" y="9"/>
                      <a:pt x="6" y="12"/>
                    </a:cubicBezTo>
                    <a:cubicBezTo>
                      <a:pt x="6" y="9"/>
                      <a:pt x="5" y="3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" name="Freeform 507"/>
              <p:cNvSpPr>
                <a:spLocks/>
              </p:cNvSpPr>
              <p:nvPr/>
            </p:nvSpPr>
            <p:spPr bwMode="auto">
              <a:xfrm>
                <a:off x="3529451" y="2898289"/>
                <a:ext cx="11113" cy="14288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2 h 9"/>
                  <a:gd name="T4" fmla="*/ 7 w 7"/>
                  <a:gd name="T5" fmla="*/ 9 h 9"/>
                  <a:gd name="T6" fmla="*/ 0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6" y="6"/>
                      <a:pt x="7" y="9"/>
                    </a:cubicBezTo>
                    <a:cubicBezTo>
                      <a:pt x="6" y="7"/>
                      <a:pt x="3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" name="Freeform 508"/>
              <p:cNvSpPr>
                <a:spLocks/>
              </p:cNvSpPr>
              <p:nvPr/>
            </p:nvSpPr>
            <p:spPr bwMode="auto">
              <a:xfrm>
                <a:off x="3445314" y="2898289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4 w 6"/>
                  <a:gd name="T3" fmla="*/ 1 h 9"/>
                  <a:gd name="T4" fmla="*/ 6 w 6"/>
                  <a:gd name="T5" fmla="*/ 9 h 9"/>
                  <a:gd name="T6" fmla="*/ 1 w 6"/>
                  <a:gd name="T7" fmla="*/ 2 h 9"/>
                  <a:gd name="T8" fmla="*/ 1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0"/>
                      <a:pt x="2" y="0"/>
                      <a:pt x="4" y="1"/>
                    </a:cubicBezTo>
                    <a:cubicBezTo>
                      <a:pt x="6" y="3"/>
                      <a:pt x="6" y="6"/>
                      <a:pt x="6" y="9"/>
                    </a:cubicBezTo>
                    <a:cubicBezTo>
                      <a:pt x="6" y="6"/>
                      <a:pt x="5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" name="Freeform 509"/>
              <p:cNvSpPr>
                <a:spLocks/>
              </p:cNvSpPr>
              <p:nvPr/>
            </p:nvSpPr>
            <p:spPr bwMode="auto">
              <a:xfrm>
                <a:off x="3491351" y="2960201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4 w 4"/>
                  <a:gd name="T3" fmla="*/ 1 h 6"/>
                  <a:gd name="T4" fmla="*/ 4 w 4"/>
                  <a:gd name="T5" fmla="*/ 6 h 6"/>
                  <a:gd name="T6" fmla="*/ 1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2" y="2"/>
                      <a:pt x="3" y="0"/>
                      <a:pt x="4" y="1"/>
                    </a:cubicBezTo>
                    <a:cubicBezTo>
                      <a:pt x="4" y="1"/>
                      <a:pt x="4" y="5"/>
                      <a:pt x="4" y="6"/>
                    </a:cubicBezTo>
                    <a:cubicBezTo>
                      <a:pt x="4" y="5"/>
                      <a:pt x="3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" name="Freeform 510"/>
              <p:cNvSpPr>
                <a:spLocks/>
              </p:cNvSpPr>
              <p:nvPr/>
            </p:nvSpPr>
            <p:spPr bwMode="auto">
              <a:xfrm>
                <a:off x="3367526" y="2904639"/>
                <a:ext cx="15875" cy="23813"/>
              </a:xfrm>
              <a:custGeom>
                <a:avLst/>
                <a:gdLst>
                  <a:gd name="T0" fmla="*/ 0 w 10"/>
                  <a:gd name="T1" fmla="*/ 3 h 15"/>
                  <a:gd name="T2" fmla="*/ 6 w 10"/>
                  <a:gd name="T3" fmla="*/ 3 h 15"/>
                  <a:gd name="T4" fmla="*/ 7 w 10"/>
                  <a:gd name="T5" fmla="*/ 7 h 15"/>
                  <a:gd name="T6" fmla="*/ 10 w 10"/>
                  <a:gd name="T7" fmla="*/ 15 h 15"/>
                  <a:gd name="T8" fmla="*/ 5 w 10"/>
                  <a:gd name="T9" fmla="*/ 5 h 15"/>
                  <a:gd name="T10" fmla="*/ 1 w 10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2"/>
                      <a:pt x="4" y="0"/>
                      <a:pt x="6" y="3"/>
                    </a:cubicBezTo>
                    <a:cubicBezTo>
                      <a:pt x="6" y="4"/>
                      <a:pt x="6" y="6"/>
                      <a:pt x="7" y="7"/>
                    </a:cubicBezTo>
                    <a:cubicBezTo>
                      <a:pt x="7" y="10"/>
                      <a:pt x="9" y="12"/>
                      <a:pt x="10" y="15"/>
                    </a:cubicBezTo>
                    <a:cubicBezTo>
                      <a:pt x="7" y="12"/>
                      <a:pt x="7" y="8"/>
                      <a:pt x="5" y="5"/>
                    </a:cubicBezTo>
                    <a:cubicBezTo>
                      <a:pt x="4" y="4"/>
                      <a:pt x="1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" name="Freeform 511"/>
              <p:cNvSpPr>
                <a:spLocks/>
              </p:cNvSpPr>
              <p:nvPr/>
            </p:nvSpPr>
            <p:spPr bwMode="auto">
              <a:xfrm>
                <a:off x="3418326" y="2974489"/>
                <a:ext cx="9525" cy="14288"/>
              </a:xfrm>
              <a:custGeom>
                <a:avLst/>
                <a:gdLst>
                  <a:gd name="T0" fmla="*/ 0 w 6"/>
                  <a:gd name="T1" fmla="*/ 2 h 8"/>
                  <a:gd name="T2" fmla="*/ 4 w 6"/>
                  <a:gd name="T3" fmla="*/ 1 h 8"/>
                  <a:gd name="T4" fmla="*/ 5 w 6"/>
                  <a:gd name="T5" fmla="*/ 8 h 8"/>
                  <a:gd name="T6" fmla="*/ 2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3"/>
                      <a:pt x="6" y="6"/>
                      <a:pt x="5" y="8"/>
                    </a:cubicBezTo>
                    <a:cubicBezTo>
                      <a:pt x="4" y="6"/>
                      <a:pt x="5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" name="Freeform 512"/>
              <p:cNvSpPr>
                <a:spLocks/>
              </p:cNvSpPr>
              <p:nvPr/>
            </p:nvSpPr>
            <p:spPr bwMode="auto">
              <a:xfrm>
                <a:off x="3440551" y="3006239"/>
                <a:ext cx="9525" cy="15875"/>
              </a:xfrm>
              <a:custGeom>
                <a:avLst/>
                <a:gdLst>
                  <a:gd name="T0" fmla="*/ 0 w 6"/>
                  <a:gd name="T1" fmla="*/ 3 h 10"/>
                  <a:gd name="T2" fmla="*/ 6 w 6"/>
                  <a:gd name="T3" fmla="*/ 10 h 10"/>
                  <a:gd name="T4" fmla="*/ 0 w 6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3" y="0"/>
                      <a:pt x="5" y="9"/>
                      <a:pt x="6" y="10"/>
                    </a:cubicBezTo>
                    <a:cubicBezTo>
                      <a:pt x="4" y="8"/>
                      <a:pt x="4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" name="Freeform 513"/>
              <p:cNvSpPr>
                <a:spLocks/>
              </p:cNvSpPr>
              <p:nvPr/>
            </p:nvSpPr>
            <p:spPr bwMode="auto">
              <a:xfrm>
                <a:off x="3334189" y="2971314"/>
                <a:ext cx="4763" cy="635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0 h 4"/>
                  <a:gd name="T4" fmla="*/ 3 w 3"/>
                  <a:gd name="T5" fmla="*/ 4 h 4"/>
                  <a:gd name="T6" fmla="*/ 1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" name="Freeform 514"/>
              <p:cNvSpPr>
                <a:spLocks/>
              </p:cNvSpPr>
              <p:nvPr/>
            </p:nvSpPr>
            <p:spPr bwMode="auto">
              <a:xfrm>
                <a:off x="3308789" y="2915751"/>
                <a:ext cx="6350" cy="17463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0 h 11"/>
                  <a:gd name="T4" fmla="*/ 2 w 4"/>
                  <a:gd name="T5" fmla="*/ 5 h 11"/>
                  <a:gd name="T6" fmla="*/ 4 w 4"/>
                  <a:gd name="T7" fmla="*/ 11 h 11"/>
                  <a:gd name="T8" fmla="*/ 2 w 4"/>
                  <a:gd name="T9" fmla="*/ 7 h 11"/>
                  <a:gd name="T10" fmla="*/ 1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3" y="7"/>
                      <a:pt x="3" y="9"/>
                      <a:pt x="4" y="11"/>
                    </a:cubicBezTo>
                    <a:cubicBezTo>
                      <a:pt x="3" y="10"/>
                      <a:pt x="3" y="9"/>
                      <a:pt x="2" y="7"/>
                    </a:cubicBezTo>
                    <a:cubicBezTo>
                      <a:pt x="2" y="6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" name="Freeform 515"/>
              <p:cNvSpPr>
                <a:spLocks/>
              </p:cNvSpPr>
              <p:nvPr/>
            </p:nvSpPr>
            <p:spPr bwMode="auto">
              <a:xfrm>
                <a:off x="3351651" y="2998301"/>
                <a:ext cx="6350" cy="11113"/>
              </a:xfrm>
              <a:custGeom>
                <a:avLst/>
                <a:gdLst>
                  <a:gd name="T0" fmla="*/ 0 w 4"/>
                  <a:gd name="T1" fmla="*/ 3 h 7"/>
                  <a:gd name="T2" fmla="*/ 3 w 4"/>
                  <a:gd name="T3" fmla="*/ 1 h 7"/>
                  <a:gd name="T4" fmla="*/ 4 w 4"/>
                  <a:gd name="T5" fmla="*/ 7 h 7"/>
                  <a:gd name="T6" fmla="*/ 0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2"/>
                      <a:pt x="4" y="6"/>
                      <a:pt x="4" y="7"/>
                    </a:cubicBezTo>
                    <a:cubicBezTo>
                      <a:pt x="4" y="5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" name="Kopf"/>
            <p:cNvGrpSpPr/>
            <p:nvPr/>
          </p:nvGrpSpPr>
          <p:grpSpPr>
            <a:xfrm>
              <a:off x="1651439" y="493226"/>
              <a:ext cx="463550" cy="649288"/>
              <a:chOff x="1651439" y="493226"/>
              <a:chExt cx="463550" cy="649288"/>
            </a:xfrm>
          </p:grpSpPr>
          <p:sp>
            <p:nvSpPr>
              <p:cNvPr id="980" name="Freeform 536"/>
              <p:cNvSpPr>
                <a:spLocks/>
              </p:cNvSpPr>
              <p:nvPr/>
            </p:nvSpPr>
            <p:spPr bwMode="auto">
              <a:xfrm>
                <a:off x="1726051" y="909151"/>
                <a:ext cx="315913" cy="230188"/>
              </a:xfrm>
              <a:custGeom>
                <a:avLst/>
                <a:gdLst>
                  <a:gd name="T0" fmla="*/ 98 w 197"/>
                  <a:gd name="T1" fmla="*/ 82 h 143"/>
                  <a:gd name="T2" fmla="*/ 99 w 197"/>
                  <a:gd name="T3" fmla="*/ 70 h 143"/>
                  <a:gd name="T4" fmla="*/ 110 w 197"/>
                  <a:gd name="T5" fmla="*/ 66 h 143"/>
                  <a:gd name="T6" fmla="*/ 119 w 197"/>
                  <a:gd name="T7" fmla="*/ 66 h 143"/>
                  <a:gd name="T8" fmla="*/ 127 w 197"/>
                  <a:gd name="T9" fmla="*/ 65 h 143"/>
                  <a:gd name="T10" fmla="*/ 136 w 197"/>
                  <a:gd name="T11" fmla="*/ 62 h 143"/>
                  <a:gd name="T12" fmla="*/ 142 w 197"/>
                  <a:gd name="T13" fmla="*/ 58 h 143"/>
                  <a:gd name="T14" fmla="*/ 148 w 197"/>
                  <a:gd name="T15" fmla="*/ 55 h 143"/>
                  <a:gd name="T16" fmla="*/ 150 w 197"/>
                  <a:gd name="T17" fmla="*/ 51 h 143"/>
                  <a:gd name="T18" fmla="*/ 156 w 197"/>
                  <a:gd name="T19" fmla="*/ 47 h 143"/>
                  <a:gd name="T20" fmla="*/ 161 w 197"/>
                  <a:gd name="T21" fmla="*/ 42 h 143"/>
                  <a:gd name="T22" fmla="*/ 170 w 197"/>
                  <a:gd name="T23" fmla="*/ 34 h 143"/>
                  <a:gd name="T24" fmla="*/ 175 w 197"/>
                  <a:gd name="T25" fmla="*/ 2 h 143"/>
                  <a:gd name="T26" fmla="*/ 194 w 197"/>
                  <a:gd name="T27" fmla="*/ 3 h 143"/>
                  <a:gd name="T28" fmla="*/ 194 w 197"/>
                  <a:gd name="T29" fmla="*/ 38 h 143"/>
                  <a:gd name="T30" fmla="*/ 195 w 197"/>
                  <a:gd name="T31" fmla="*/ 63 h 143"/>
                  <a:gd name="T32" fmla="*/ 184 w 197"/>
                  <a:gd name="T33" fmla="*/ 80 h 143"/>
                  <a:gd name="T34" fmla="*/ 177 w 197"/>
                  <a:gd name="T35" fmla="*/ 94 h 143"/>
                  <a:gd name="T36" fmla="*/ 154 w 197"/>
                  <a:gd name="T37" fmla="*/ 124 h 143"/>
                  <a:gd name="T38" fmla="*/ 105 w 197"/>
                  <a:gd name="T39" fmla="*/ 143 h 143"/>
                  <a:gd name="T40" fmla="*/ 92 w 197"/>
                  <a:gd name="T41" fmla="*/ 143 h 143"/>
                  <a:gd name="T42" fmla="*/ 43 w 197"/>
                  <a:gd name="T43" fmla="*/ 124 h 143"/>
                  <a:gd name="T44" fmla="*/ 20 w 197"/>
                  <a:gd name="T45" fmla="*/ 94 h 143"/>
                  <a:gd name="T46" fmla="*/ 13 w 197"/>
                  <a:gd name="T47" fmla="*/ 80 h 143"/>
                  <a:gd name="T48" fmla="*/ 2 w 197"/>
                  <a:gd name="T49" fmla="*/ 63 h 143"/>
                  <a:gd name="T50" fmla="*/ 3 w 197"/>
                  <a:gd name="T51" fmla="*/ 38 h 143"/>
                  <a:gd name="T52" fmla="*/ 3 w 197"/>
                  <a:gd name="T53" fmla="*/ 3 h 143"/>
                  <a:gd name="T54" fmla="*/ 22 w 197"/>
                  <a:gd name="T55" fmla="*/ 2 h 143"/>
                  <a:gd name="T56" fmla="*/ 27 w 197"/>
                  <a:gd name="T57" fmla="*/ 34 h 143"/>
                  <a:gd name="T58" fmla="*/ 36 w 197"/>
                  <a:gd name="T59" fmla="*/ 42 h 143"/>
                  <a:gd name="T60" fmla="*/ 41 w 197"/>
                  <a:gd name="T61" fmla="*/ 47 h 143"/>
                  <a:gd name="T62" fmla="*/ 47 w 197"/>
                  <a:gd name="T63" fmla="*/ 51 h 143"/>
                  <a:gd name="T64" fmla="*/ 48 w 197"/>
                  <a:gd name="T65" fmla="*/ 55 h 143"/>
                  <a:gd name="T66" fmla="*/ 55 w 197"/>
                  <a:gd name="T67" fmla="*/ 58 h 143"/>
                  <a:gd name="T68" fmla="*/ 61 w 197"/>
                  <a:gd name="T69" fmla="*/ 62 h 143"/>
                  <a:gd name="T70" fmla="*/ 70 w 197"/>
                  <a:gd name="T71" fmla="*/ 65 h 143"/>
                  <a:gd name="T72" fmla="*/ 78 w 197"/>
                  <a:gd name="T73" fmla="*/ 66 h 143"/>
                  <a:gd name="T74" fmla="*/ 87 w 197"/>
                  <a:gd name="T75" fmla="*/ 66 h 143"/>
                  <a:gd name="T76" fmla="*/ 98 w 197"/>
                  <a:gd name="T77" fmla="*/ 70 h 143"/>
                  <a:gd name="T78" fmla="*/ 98 w 197"/>
                  <a:gd name="T79" fmla="*/ 8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" h="143">
                    <a:moveTo>
                      <a:pt x="98" y="82"/>
                    </a:moveTo>
                    <a:cubicBezTo>
                      <a:pt x="98" y="82"/>
                      <a:pt x="98" y="75"/>
                      <a:pt x="99" y="70"/>
                    </a:cubicBezTo>
                    <a:cubicBezTo>
                      <a:pt x="100" y="65"/>
                      <a:pt x="110" y="66"/>
                      <a:pt x="110" y="66"/>
                    </a:cubicBezTo>
                    <a:cubicBezTo>
                      <a:pt x="112" y="63"/>
                      <a:pt x="119" y="66"/>
                      <a:pt x="119" y="66"/>
                    </a:cubicBezTo>
                    <a:cubicBezTo>
                      <a:pt x="120" y="64"/>
                      <a:pt x="127" y="65"/>
                      <a:pt x="127" y="65"/>
                    </a:cubicBezTo>
                    <a:cubicBezTo>
                      <a:pt x="129" y="61"/>
                      <a:pt x="136" y="62"/>
                      <a:pt x="136" y="62"/>
                    </a:cubicBezTo>
                    <a:cubicBezTo>
                      <a:pt x="138" y="59"/>
                      <a:pt x="142" y="58"/>
                      <a:pt x="142" y="58"/>
                    </a:cubicBezTo>
                    <a:cubicBezTo>
                      <a:pt x="144" y="55"/>
                      <a:pt x="148" y="55"/>
                      <a:pt x="148" y="55"/>
                    </a:cubicBezTo>
                    <a:cubicBezTo>
                      <a:pt x="148" y="55"/>
                      <a:pt x="148" y="54"/>
                      <a:pt x="150" y="51"/>
                    </a:cubicBezTo>
                    <a:cubicBezTo>
                      <a:pt x="152" y="48"/>
                      <a:pt x="155" y="49"/>
                      <a:pt x="156" y="47"/>
                    </a:cubicBezTo>
                    <a:cubicBezTo>
                      <a:pt x="157" y="44"/>
                      <a:pt x="160" y="43"/>
                      <a:pt x="161" y="42"/>
                    </a:cubicBezTo>
                    <a:cubicBezTo>
                      <a:pt x="161" y="42"/>
                      <a:pt x="168" y="37"/>
                      <a:pt x="170" y="34"/>
                    </a:cubicBezTo>
                    <a:cubicBezTo>
                      <a:pt x="173" y="30"/>
                      <a:pt x="177" y="21"/>
                      <a:pt x="175" y="2"/>
                    </a:cubicBezTo>
                    <a:cubicBezTo>
                      <a:pt x="175" y="2"/>
                      <a:pt x="189" y="0"/>
                      <a:pt x="194" y="3"/>
                    </a:cubicBezTo>
                    <a:cubicBezTo>
                      <a:pt x="194" y="3"/>
                      <a:pt x="194" y="30"/>
                      <a:pt x="194" y="38"/>
                    </a:cubicBezTo>
                    <a:cubicBezTo>
                      <a:pt x="195" y="46"/>
                      <a:pt x="197" y="59"/>
                      <a:pt x="195" y="63"/>
                    </a:cubicBezTo>
                    <a:cubicBezTo>
                      <a:pt x="193" y="66"/>
                      <a:pt x="186" y="78"/>
                      <a:pt x="184" y="80"/>
                    </a:cubicBezTo>
                    <a:cubicBezTo>
                      <a:pt x="182" y="83"/>
                      <a:pt x="180" y="90"/>
                      <a:pt x="177" y="94"/>
                    </a:cubicBezTo>
                    <a:cubicBezTo>
                      <a:pt x="175" y="97"/>
                      <a:pt x="166" y="114"/>
                      <a:pt x="154" y="124"/>
                    </a:cubicBezTo>
                    <a:cubicBezTo>
                      <a:pt x="142" y="133"/>
                      <a:pt x="133" y="142"/>
                      <a:pt x="105" y="143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64" y="142"/>
                      <a:pt x="55" y="133"/>
                      <a:pt x="43" y="124"/>
                    </a:cubicBezTo>
                    <a:cubicBezTo>
                      <a:pt x="31" y="114"/>
                      <a:pt x="22" y="97"/>
                      <a:pt x="20" y="94"/>
                    </a:cubicBezTo>
                    <a:cubicBezTo>
                      <a:pt x="17" y="90"/>
                      <a:pt x="15" y="83"/>
                      <a:pt x="13" y="80"/>
                    </a:cubicBezTo>
                    <a:cubicBezTo>
                      <a:pt x="10" y="78"/>
                      <a:pt x="4" y="66"/>
                      <a:pt x="2" y="63"/>
                    </a:cubicBezTo>
                    <a:cubicBezTo>
                      <a:pt x="0" y="59"/>
                      <a:pt x="2" y="46"/>
                      <a:pt x="3" y="38"/>
                    </a:cubicBezTo>
                    <a:cubicBezTo>
                      <a:pt x="3" y="30"/>
                      <a:pt x="3" y="3"/>
                      <a:pt x="3" y="3"/>
                    </a:cubicBezTo>
                    <a:cubicBezTo>
                      <a:pt x="8" y="0"/>
                      <a:pt x="22" y="2"/>
                      <a:pt x="22" y="2"/>
                    </a:cubicBezTo>
                    <a:cubicBezTo>
                      <a:pt x="20" y="21"/>
                      <a:pt x="24" y="30"/>
                      <a:pt x="27" y="34"/>
                    </a:cubicBezTo>
                    <a:cubicBezTo>
                      <a:pt x="29" y="37"/>
                      <a:pt x="36" y="42"/>
                      <a:pt x="36" y="42"/>
                    </a:cubicBezTo>
                    <a:cubicBezTo>
                      <a:pt x="37" y="43"/>
                      <a:pt x="40" y="44"/>
                      <a:pt x="41" y="47"/>
                    </a:cubicBezTo>
                    <a:cubicBezTo>
                      <a:pt x="42" y="49"/>
                      <a:pt x="45" y="48"/>
                      <a:pt x="47" y="51"/>
                    </a:cubicBezTo>
                    <a:cubicBezTo>
                      <a:pt x="49" y="54"/>
                      <a:pt x="48" y="55"/>
                      <a:pt x="48" y="55"/>
                    </a:cubicBezTo>
                    <a:cubicBezTo>
                      <a:pt x="48" y="55"/>
                      <a:pt x="53" y="55"/>
                      <a:pt x="55" y="58"/>
                    </a:cubicBezTo>
                    <a:cubicBezTo>
                      <a:pt x="55" y="58"/>
                      <a:pt x="58" y="59"/>
                      <a:pt x="61" y="62"/>
                    </a:cubicBezTo>
                    <a:cubicBezTo>
                      <a:pt x="61" y="62"/>
                      <a:pt x="67" y="61"/>
                      <a:pt x="70" y="65"/>
                    </a:cubicBezTo>
                    <a:cubicBezTo>
                      <a:pt x="70" y="65"/>
                      <a:pt x="77" y="64"/>
                      <a:pt x="78" y="66"/>
                    </a:cubicBezTo>
                    <a:cubicBezTo>
                      <a:pt x="78" y="66"/>
                      <a:pt x="85" y="63"/>
                      <a:pt x="87" y="66"/>
                    </a:cubicBezTo>
                    <a:cubicBezTo>
                      <a:pt x="87" y="66"/>
                      <a:pt x="97" y="65"/>
                      <a:pt x="98" y="70"/>
                    </a:cubicBezTo>
                    <a:cubicBezTo>
                      <a:pt x="99" y="75"/>
                      <a:pt x="98" y="82"/>
                      <a:pt x="98" y="8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1" name="Freeform 537"/>
              <p:cNvSpPr>
                <a:spLocks/>
              </p:cNvSpPr>
              <p:nvPr/>
            </p:nvSpPr>
            <p:spPr bwMode="auto">
              <a:xfrm>
                <a:off x="1651439" y="496401"/>
                <a:ext cx="463550" cy="525463"/>
              </a:xfrm>
              <a:custGeom>
                <a:avLst/>
                <a:gdLst>
                  <a:gd name="T0" fmla="*/ 144 w 290"/>
                  <a:gd name="T1" fmla="*/ 322 h 328"/>
                  <a:gd name="T2" fmla="*/ 131 w 290"/>
                  <a:gd name="T3" fmla="*/ 325 h 328"/>
                  <a:gd name="T4" fmla="*/ 122 w 290"/>
                  <a:gd name="T5" fmla="*/ 323 h 328"/>
                  <a:gd name="T6" fmla="*/ 116 w 290"/>
                  <a:gd name="T7" fmla="*/ 325 h 328"/>
                  <a:gd name="T8" fmla="*/ 111 w 290"/>
                  <a:gd name="T9" fmla="*/ 323 h 328"/>
                  <a:gd name="T10" fmla="*/ 103 w 290"/>
                  <a:gd name="T11" fmla="*/ 320 h 328"/>
                  <a:gd name="T12" fmla="*/ 98 w 290"/>
                  <a:gd name="T13" fmla="*/ 316 h 328"/>
                  <a:gd name="T14" fmla="*/ 92 w 290"/>
                  <a:gd name="T15" fmla="*/ 309 h 328"/>
                  <a:gd name="T16" fmla="*/ 88 w 290"/>
                  <a:gd name="T17" fmla="*/ 308 h 328"/>
                  <a:gd name="T18" fmla="*/ 81 w 290"/>
                  <a:gd name="T19" fmla="*/ 299 h 328"/>
                  <a:gd name="T20" fmla="*/ 79 w 290"/>
                  <a:gd name="T21" fmla="*/ 281 h 328"/>
                  <a:gd name="T22" fmla="*/ 68 w 290"/>
                  <a:gd name="T23" fmla="*/ 263 h 328"/>
                  <a:gd name="T24" fmla="*/ 31 w 290"/>
                  <a:gd name="T25" fmla="*/ 246 h 328"/>
                  <a:gd name="T26" fmla="*/ 27 w 290"/>
                  <a:gd name="T27" fmla="*/ 212 h 328"/>
                  <a:gd name="T28" fmla="*/ 12 w 290"/>
                  <a:gd name="T29" fmla="*/ 138 h 328"/>
                  <a:gd name="T30" fmla="*/ 135 w 290"/>
                  <a:gd name="T31" fmla="*/ 0 h 328"/>
                  <a:gd name="T32" fmla="*/ 259 w 290"/>
                  <a:gd name="T33" fmla="*/ 49 h 328"/>
                  <a:gd name="T34" fmla="*/ 266 w 290"/>
                  <a:gd name="T35" fmla="*/ 184 h 328"/>
                  <a:gd name="T36" fmla="*/ 270 w 290"/>
                  <a:gd name="T37" fmla="*/ 223 h 328"/>
                  <a:gd name="T38" fmla="*/ 241 w 290"/>
                  <a:gd name="T39" fmla="*/ 263 h 328"/>
                  <a:gd name="T40" fmla="*/ 209 w 290"/>
                  <a:gd name="T41" fmla="*/ 272 h 328"/>
                  <a:gd name="T42" fmla="*/ 210 w 290"/>
                  <a:gd name="T43" fmla="*/ 291 h 328"/>
                  <a:gd name="T44" fmla="*/ 204 w 290"/>
                  <a:gd name="T45" fmla="*/ 303 h 328"/>
                  <a:gd name="T46" fmla="*/ 200 w 290"/>
                  <a:gd name="T47" fmla="*/ 308 h 328"/>
                  <a:gd name="T48" fmla="*/ 196 w 290"/>
                  <a:gd name="T49" fmla="*/ 314 h 328"/>
                  <a:gd name="T50" fmla="*/ 189 w 290"/>
                  <a:gd name="T51" fmla="*/ 318 h 328"/>
                  <a:gd name="T52" fmla="*/ 183 w 290"/>
                  <a:gd name="T53" fmla="*/ 322 h 328"/>
                  <a:gd name="T54" fmla="*/ 176 w 290"/>
                  <a:gd name="T55" fmla="*/ 325 h 328"/>
                  <a:gd name="T56" fmla="*/ 172 w 290"/>
                  <a:gd name="T57" fmla="*/ 327 h 328"/>
                  <a:gd name="T58" fmla="*/ 164 w 290"/>
                  <a:gd name="T59" fmla="*/ 327 h 328"/>
                  <a:gd name="T60" fmla="*/ 153 w 290"/>
                  <a:gd name="T61" fmla="*/ 328 h 328"/>
                  <a:gd name="T62" fmla="*/ 145 w 290"/>
                  <a:gd name="T63" fmla="*/ 31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328">
                    <a:moveTo>
                      <a:pt x="145" y="315"/>
                    </a:moveTo>
                    <a:cubicBezTo>
                      <a:pt x="145" y="315"/>
                      <a:pt x="144" y="320"/>
                      <a:pt x="144" y="322"/>
                    </a:cubicBezTo>
                    <a:cubicBezTo>
                      <a:pt x="144" y="324"/>
                      <a:pt x="141" y="327"/>
                      <a:pt x="137" y="328"/>
                    </a:cubicBezTo>
                    <a:cubicBezTo>
                      <a:pt x="134" y="328"/>
                      <a:pt x="131" y="325"/>
                      <a:pt x="131" y="325"/>
                    </a:cubicBezTo>
                    <a:cubicBezTo>
                      <a:pt x="131" y="325"/>
                      <a:pt x="130" y="327"/>
                      <a:pt x="126" y="327"/>
                    </a:cubicBezTo>
                    <a:cubicBezTo>
                      <a:pt x="123" y="327"/>
                      <a:pt x="122" y="323"/>
                      <a:pt x="122" y="323"/>
                    </a:cubicBezTo>
                    <a:cubicBezTo>
                      <a:pt x="121" y="324"/>
                      <a:pt x="119" y="327"/>
                      <a:pt x="118" y="327"/>
                    </a:cubicBezTo>
                    <a:cubicBezTo>
                      <a:pt x="117" y="327"/>
                      <a:pt x="116" y="325"/>
                      <a:pt x="116" y="325"/>
                    </a:cubicBezTo>
                    <a:cubicBezTo>
                      <a:pt x="116" y="325"/>
                      <a:pt x="115" y="325"/>
                      <a:pt x="114" y="325"/>
                    </a:cubicBezTo>
                    <a:cubicBezTo>
                      <a:pt x="113" y="325"/>
                      <a:pt x="112" y="324"/>
                      <a:pt x="111" y="323"/>
                    </a:cubicBezTo>
                    <a:cubicBezTo>
                      <a:pt x="109" y="323"/>
                      <a:pt x="108" y="322"/>
                      <a:pt x="108" y="322"/>
                    </a:cubicBezTo>
                    <a:cubicBezTo>
                      <a:pt x="106" y="322"/>
                      <a:pt x="105" y="320"/>
                      <a:pt x="103" y="320"/>
                    </a:cubicBezTo>
                    <a:cubicBezTo>
                      <a:pt x="102" y="320"/>
                      <a:pt x="101" y="318"/>
                      <a:pt x="101" y="318"/>
                    </a:cubicBezTo>
                    <a:cubicBezTo>
                      <a:pt x="100" y="319"/>
                      <a:pt x="99" y="318"/>
                      <a:pt x="98" y="316"/>
                    </a:cubicBezTo>
                    <a:cubicBezTo>
                      <a:pt x="97" y="315"/>
                      <a:pt x="96" y="315"/>
                      <a:pt x="94" y="314"/>
                    </a:cubicBezTo>
                    <a:cubicBezTo>
                      <a:pt x="92" y="314"/>
                      <a:pt x="92" y="309"/>
                      <a:pt x="92" y="309"/>
                    </a:cubicBezTo>
                    <a:cubicBezTo>
                      <a:pt x="92" y="309"/>
                      <a:pt x="91" y="309"/>
                      <a:pt x="90" y="308"/>
                    </a:cubicBezTo>
                    <a:cubicBezTo>
                      <a:pt x="89" y="308"/>
                      <a:pt x="89" y="309"/>
                      <a:pt x="88" y="308"/>
                    </a:cubicBezTo>
                    <a:cubicBezTo>
                      <a:pt x="86" y="308"/>
                      <a:pt x="86" y="303"/>
                      <a:pt x="86" y="303"/>
                    </a:cubicBezTo>
                    <a:cubicBezTo>
                      <a:pt x="84" y="303"/>
                      <a:pt x="82" y="301"/>
                      <a:pt x="81" y="299"/>
                    </a:cubicBezTo>
                    <a:cubicBezTo>
                      <a:pt x="80" y="297"/>
                      <a:pt x="80" y="291"/>
                      <a:pt x="80" y="291"/>
                    </a:cubicBezTo>
                    <a:cubicBezTo>
                      <a:pt x="77" y="289"/>
                      <a:pt x="78" y="284"/>
                      <a:pt x="79" y="281"/>
                    </a:cubicBezTo>
                    <a:cubicBezTo>
                      <a:pt x="80" y="278"/>
                      <a:pt x="82" y="276"/>
                      <a:pt x="81" y="272"/>
                    </a:cubicBezTo>
                    <a:cubicBezTo>
                      <a:pt x="81" y="268"/>
                      <a:pt x="75" y="266"/>
                      <a:pt x="68" y="263"/>
                    </a:cubicBezTo>
                    <a:cubicBezTo>
                      <a:pt x="61" y="260"/>
                      <a:pt x="53" y="263"/>
                      <a:pt x="49" y="263"/>
                    </a:cubicBezTo>
                    <a:cubicBezTo>
                      <a:pt x="45" y="262"/>
                      <a:pt x="36" y="252"/>
                      <a:pt x="31" y="246"/>
                    </a:cubicBezTo>
                    <a:cubicBezTo>
                      <a:pt x="27" y="240"/>
                      <a:pt x="22" y="231"/>
                      <a:pt x="20" y="223"/>
                    </a:cubicBezTo>
                    <a:cubicBezTo>
                      <a:pt x="18" y="215"/>
                      <a:pt x="27" y="212"/>
                      <a:pt x="27" y="212"/>
                    </a:cubicBezTo>
                    <a:cubicBezTo>
                      <a:pt x="25" y="208"/>
                      <a:pt x="24" y="200"/>
                      <a:pt x="24" y="184"/>
                    </a:cubicBezTo>
                    <a:cubicBezTo>
                      <a:pt x="24" y="169"/>
                      <a:pt x="14" y="146"/>
                      <a:pt x="12" y="138"/>
                    </a:cubicBezTo>
                    <a:cubicBezTo>
                      <a:pt x="10" y="129"/>
                      <a:pt x="0" y="92"/>
                      <a:pt x="32" y="49"/>
                    </a:cubicBezTo>
                    <a:cubicBezTo>
                      <a:pt x="63" y="7"/>
                      <a:pt x="135" y="0"/>
                      <a:pt x="135" y="0"/>
                    </a:cubicBezTo>
                    <a:cubicBezTo>
                      <a:pt x="139" y="0"/>
                      <a:pt x="150" y="0"/>
                      <a:pt x="155" y="0"/>
                    </a:cubicBezTo>
                    <a:cubicBezTo>
                      <a:pt x="155" y="0"/>
                      <a:pt x="227" y="7"/>
                      <a:pt x="259" y="49"/>
                    </a:cubicBezTo>
                    <a:cubicBezTo>
                      <a:pt x="290" y="92"/>
                      <a:pt x="281" y="129"/>
                      <a:pt x="279" y="138"/>
                    </a:cubicBezTo>
                    <a:cubicBezTo>
                      <a:pt x="277" y="146"/>
                      <a:pt x="267" y="169"/>
                      <a:pt x="266" y="184"/>
                    </a:cubicBezTo>
                    <a:cubicBezTo>
                      <a:pt x="266" y="200"/>
                      <a:pt x="265" y="208"/>
                      <a:pt x="264" y="212"/>
                    </a:cubicBezTo>
                    <a:cubicBezTo>
                      <a:pt x="264" y="212"/>
                      <a:pt x="272" y="215"/>
                      <a:pt x="270" y="223"/>
                    </a:cubicBezTo>
                    <a:cubicBezTo>
                      <a:pt x="268" y="231"/>
                      <a:pt x="263" y="240"/>
                      <a:pt x="259" y="246"/>
                    </a:cubicBezTo>
                    <a:cubicBezTo>
                      <a:pt x="255" y="252"/>
                      <a:pt x="245" y="262"/>
                      <a:pt x="241" y="263"/>
                    </a:cubicBezTo>
                    <a:cubicBezTo>
                      <a:pt x="237" y="263"/>
                      <a:pt x="230" y="260"/>
                      <a:pt x="223" y="263"/>
                    </a:cubicBezTo>
                    <a:cubicBezTo>
                      <a:pt x="215" y="266"/>
                      <a:pt x="209" y="268"/>
                      <a:pt x="209" y="272"/>
                    </a:cubicBezTo>
                    <a:cubicBezTo>
                      <a:pt x="209" y="276"/>
                      <a:pt x="210" y="278"/>
                      <a:pt x="211" y="281"/>
                    </a:cubicBezTo>
                    <a:cubicBezTo>
                      <a:pt x="213" y="284"/>
                      <a:pt x="213" y="289"/>
                      <a:pt x="210" y="291"/>
                    </a:cubicBezTo>
                    <a:cubicBezTo>
                      <a:pt x="210" y="291"/>
                      <a:pt x="210" y="297"/>
                      <a:pt x="209" y="299"/>
                    </a:cubicBezTo>
                    <a:cubicBezTo>
                      <a:pt x="208" y="301"/>
                      <a:pt x="206" y="303"/>
                      <a:pt x="204" y="303"/>
                    </a:cubicBezTo>
                    <a:cubicBezTo>
                      <a:pt x="204" y="303"/>
                      <a:pt x="204" y="308"/>
                      <a:pt x="202" y="308"/>
                    </a:cubicBezTo>
                    <a:cubicBezTo>
                      <a:pt x="201" y="309"/>
                      <a:pt x="201" y="308"/>
                      <a:pt x="200" y="308"/>
                    </a:cubicBezTo>
                    <a:cubicBezTo>
                      <a:pt x="199" y="309"/>
                      <a:pt x="198" y="309"/>
                      <a:pt x="198" y="309"/>
                    </a:cubicBezTo>
                    <a:cubicBezTo>
                      <a:pt x="198" y="309"/>
                      <a:pt x="198" y="314"/>
                      <a:pt x="196" y="314"/>
                    </a:cubicBezTo>
                    <a:cubicBezTo>
                      <a:pt x="195" y="315"/>
                      <a:pt x="193" y="315"/>
                      <a:pt x="192" y="316"/>
                    </a:cubicBezTo>
                    <a:cubicBezTo>
                      <a:pt x="191" y="318"/>
                      <a:pt x="190" y="319"/>
                      <a:pt x="189" y="318"/>
                    </a:cubicBezTo>
                    <a:cubicBezTo>
                      <a:pt x="189" y="318"/>
                      <a:pt x="188" y="320"/>
                      <a:pt x="187" y="320"/>
                    </a:cubicBezTo>
                    <a:cubicBezTo>
                      <a:pt x="186" y="320"/>
                      <a:pt x="184" y="322"/>
                      <a:pt x="183" y="322"/>
                    </a:cubicBezTo>
                    <a:cubicBezTo>
                      <a:pt x="183" y="322"/>
                      <a:pt x="181" y="323"/>
                      <a:pt x="180" y="323"/>
                    </a:cubicBezTo>
                    <a:cubicBezTo>
                      <a:pt x="178" y="324"/>
                      <a:pt x="177" y="325"/>
                      <a:pt x="176" y="325"/>
                    </a:cubicBezTo>
                    <a:cubicBezTo>
                      <a:pt x="175" y="325"/>
                      <a:pt x="174" y="325"/>
                      <a:pt x="174" y="325"/>
                    </a:cubicBezTo>
                    <a:cubicBezTo>
                      <a:pt x="174" y="325"/>
                      <a:pt x="174" y="327"/>
                      <a:pt x="172" y="327"/>
                    </a:cubicBezTo>
                    <a:cubicBezTo>
                      <a:pt x="171" y="327"/>
                      <a:pt x="170" y="324"/>
                      <a:pt x="168" y="323"/>
                    </a:cubicBezTo>
                    <a:cubicBezTo>
                      <a:pt x="168" y="323"/>
                      <a:pt x="167" y="327"/>
                      <a:pt x="164" y="327"/>
                    </a:cubicBezTo>
                    <a:cubicBezTo>
                      <a:pt x="160" y="327"/>
                      <a:pt x="159" y="325"/>
                      <a:pt x="159" y="325"/>
                    </a:cubicBezTo>
                    <a:cubicBezTo>
                      <a:pt x="159" y="325"/>
                      <a:pt x="156" y="328"/>
                      <a:pt x="153" y="328"/>
                    </a:cubicBezTo>
                    <a:cubicBezTo>
                      <a:pt x="150" y="327"/>
                      <a:pt x="146" y="324"/>
                      <a:pt x="146" y="322"/>
                    </a:cubicBezTo>
                    <a:cubicBezTo>
                      <a:pt x="146" y="320"/>
                      <a:pt x="145" y="315"/>
                      <a:pt x="145" y="31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2" name="Freeform 538"/>
              <p:cNvSpPr>
                <a:spLocks/>
              </p:cNvSpPr>
              <p:nvPr/>
            </p:nvSpPr>
            <p:spPr bwMode="auto">
              <a:xfrm>
                <a:off x="1778439" y="963126"/>
                <a:ext cx="211138" cy="87313"/>
              </a:xfrm>
              <a:custGeom>
                <a:avLst/>
                <a:gdLst>
                  <a:gd name="T0" fmla="*/ 129 w 131"/>
                  <a:gd name="T1" fmla="*/ 9 h 55"/>
                  <a:gd name="T2" fmla="*/ 128 w 131"/>
                  <a:gd name="T3" fmla="*/ 11 h 55"/>
                  <a:gd name="T4" fmla="*/ 123 w 131"/>
                  <a:gd name="T5" fmla="*/ 24 h 55"/>
                  <a:gd name="T6" fmla="*/ 116 w 131"/>
                  <a:gd name="T7" fmla="*/ 31 h 55"/>
                  <a:gd name="T8" fmla="*/ 111 w 131"/>
                  <a:gd name="T9" fmla="*/ 41 h 55"/>
                  <a:gd name="T10" fmla="*/ 104 w 131"/>
                  <a:gd name="T11" fmla="*/ 43 h 55"/>
                  <a:gd name="T12" fmla="*/ 100 w 131"/>
                  <a:gd name="T13" fmla="*/ 44 h 55"/>
                  <a:gd name="T14" fmla="*/ 88 w 131"/>
                  <a:gd name="T15" fmla="*/ 55 h 55"/>
                  <a:gd name="T16" fmla="*/ 80 w 131"/>
                  <a:gd name="T17" fmla="*/ 54 h 55"/>
                  <a:gd name="T18" fmla="*/ 71 w 131"/>
                  <a:gd name="T19" fmla="*/ 55 h 55"/>
                  <a:gd name="T20" fmla="*/ 65 w 131"/>
                  <a:gd name="T21" fmla="*/ 49 h 55"/>
                  <a:gd name="T22" fmla="*/ 54 w 131"/>
                  <a:gd name="T23" fmla="*/ 47 h 55"/>
                  <a:gd name="T24" fmla="*/ 45 w 131"/>
                  <a:gd name="T25" fmla="*/ 48 h 55"/>
                  <a:gd name="T26" fmla="*/ 38 w 131"/>
                  <a:gd name="T27" fmla="*/ 46 h 55"/>
                  <a:gd name="T28" fmla="*/ 28 w 131"/>
                  <a:gd name="T29" fmla="*/ 43 h 55"/>
                  <a:gd name="T30" fmla="*/ 24 w 131"/>
                  <a:gd name="T31" fmla="*/ 41 h 55"/>
                  <a:gd name="T32" fmla="*/ 18 w 131"/>
                  <a:gd name="T33" fmla="*/ 38 h 55"/>
                  <a:gd name="T34" fmla="*/ 10 w 131"/>
                  <a:gd name="T35" fmla="*/ 29 h 55"/>
                  <a:gd name="T36" fmla="*/ 3 w 131"/>
                  <a:gd name="T37" fmla="*/ 19 h 55"/>
                  <a:gd name="T38" fmla="*/ 3 w 131"/>
                  <a:gd name="T39" fmla="*/ 11 h 55"/>
                  <a:gd name="T40" fmla="*/ 0 w 131"/>
                  <a:gd name="T41" fmla="*/ 0 h 55"/>
                  <a:gd name="T42" fmla="*/ 6 w 131"/>
                  <a:gd name="T43" fmla="*/ 5 h 55"/>
                  <a:gd name="T44" fmla="*/ 12 w 131"/>
                  <a:gd name="T45" fmla="*/ 9 h 55"/>
                  <a:gd name="T46" fmla="*/ 17 w 131"/>
                  <a:gd name="T47" fmla="*/ 10 h 55"/>
                  <a:gd name="T48" fmla="*/ 21 w 131"/>
                  <a:gd name="T49" fmla="*/ 14 h 55"/>
                  <a:gd name="T50" fmla="*/ 28 w 131"/>
                  <a:gd name="T51" fmla="*/ 17 h 55"/>
                  <a:gd name="T52" fmla="*/ 32 w 131"/>
                  <a:gd name="T53" fmla="*/ 15 h 55"/>
                  <a:gd name="T54" fmla="*/ 36 w 131"/>
                  <a:gd name="T55" fmla="*/ 20 h 55"/>
                  <a:gd name="T56" fmla="*/ 38 w 131"/>
                  <a:gd name="T57" fmla="*/ 16 h 55"/>
                  <a:gd name="T58" fmla="*/ 43 w 131"/>
                  <a:gd name="T59" fmla="*/ 21 h 55"/>
                  <a:gd name="T60" fmla="*/ 48 w 131"/>
                  <a:gd name="T61" fmla="*/ 17 h 55"/>
                  <a:gd name="T62" fmla="*/ 51 w 131"/>
                  <a:gd name="T63" fmla="*/ 24 h 55"/>
                  <a:gd name="T64" fmla="*/ 57 w 131"/>
                  <a:gd name="T65" fmla="*/ 16 h 55"/>
                  <a:gd name="T66" fmla="*/ 65 w 131"/>
                  <a:gd name="T67" fmla="*/ 24 h 55"/>
                  <a:gd name="T68" fmla="*/ 64 w 131"/>
                  <a:gd name="T69" fmla="*/ 32 h 55"/>
                  <a:gd name="T70" fmla="*/ 63 w 131"/>
                  <a:gd name="T71" fmla="*/ 35 h 55"/>
                  <a:gd name="T72" fmla="*/ 65 w 131"/>
                  <a:gd name="T73" fmla="*/ 43 h 55"/>
                  <a:gd name="T74" fmla="*/ 66 w 131"/>
                  <a:gd name="T75" fmla="*/ 37 h 55"/>
                  <a:gd name="T76" fmla="*/ 68 w 131"/>
                  <a:gd name="T77" fmla="*/ 35 h 55"/>
                  <a:gd name="T78" fmla="*/ 65 w 131"/>
                  <a:gd name="T79" fmla="*/ 26 h 55"/>
                  <a:gd name="T80" fmla="*/ 69 w 131"/>
                  <a:gd name="T81" fmla="*/ 17 h 55"/>
                  <a:gd name="T82" fmla="*/ 80 w 131"/>
                  <a:gd name="T83" fmla="*/ 24 h 55"/>
                  <a:gd name="T84" fmla="*/ 80 w 131"/>
                  <a:gd name="T85" fmla="*/ 21 h 55"/>
                  <a:gd name="T86" fmla="*/ 88 w 131"/>
                  <a:gd name="T87" fmla="*/ 21 h 55"/>
                  <a:gd name="T88" fmla="*/ 90 w 131"/>
                  <a:gd name="T89" fmla="*/ 14 h 55"/>
                  <a:gd name="T90" fmla="*/ 95 w 131"/>
                  <a:gd name="T91" fmla="*/ 20 h 55"/>
                  <a:gd name="T92" fmla="*/ 95 w 131"/>
                  <a:gd name="T93" fmla="*/ 20 h 55"/>
                  <a:gd name="T94" fmla="*/ 99 w 131"/>
                  <a:gd name="T95" fmla="*/ 15 h 55"/>
                  <a:gd name="T96" fmla="*/ 102 w 131"/>
                  <a:gd name="T97" fmla="*/ 17 h 55"/>
                  <a:gd name="T98" fmla="*/ 110 w 131"/>
                  <a:gd name="T99" fmla="*/ 14 h 55"/>
                  <a:gd name="T100" fmla="*/ 113 w 131"/>
                  <a:gd name="T101" fmla="*/ 10 h 55"/>
                  <a:gd name="T102" fmla="*/ 118 w 131"/>
                  <a:gd name="T103" fmla="*/ 10 h 55"/>
                  <a:gd name="T104" fmla="*/ 125 w 131"/>
                  <a:gd name="T105" fmla="*/ 5 h 55"/>
                  <a:gd name="T106" fmla="*/ 130 w 131"/>
                  <a:gd name="T10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1" h="55">
                    <a:moveTo>
                      <a:pt x="131" y="0"/>
                    </a:moveTo>
                    <a:cubicBezTo>
                      <a:pt x="131" y="0"/>
                      <a:pt x="130" y="7"/>
                      <a:pt x="129" y="9"/>
                    </a:cubicBezTo>
                    <a:cubicBezTo>
                      <a:pt x="129" y="10"/>
                      <a:pt x="129" y="10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4"/>
                      <a:pt x="128" y="17"/>
                      <a:pt x="128" y="19"/>
                    </a:cubicBezTo>
                    <a:cubicBezTo>
                      <a:pt x="127" y="20"/>
                      <a:pt x="125" y="26"/>
                      <a:pt x="123" y="24"/>
                    </a:cubicBezTo>
                    <a:cubicBezTo>
                      <a:pt x="123" y="26"/>
                      <a:pt x="122" y="27"/>
                      <a:pt x="120" y="29"/>
                    </a:cubicBezTo>
                    <a:cubicBezTo>
                      <a:pt x="119" y="30"/>
                      <a:pt x="118" y="32"/>
                      <a:pt x="116" y="31"/>
                    </a:cubicBezTo>
                    <a:cubicBezTo>
                      <a:pt x="116" y="34"/>
                      <a:pt x="115" y="36"/>
                      <a:pt x="113" y="38"/>
                    </a:cubicBezTo>
                    <a:cubicBezTo>
                      <a:pt x="113" y="39"/>
                      <a:pt x="112" y="40"/>
                      <a:pt x="111" y="41"/>
                    </a:cubicBezTo>
                    <a:cubicBezTo>
                      <a:pt x="110" y="41"/>
                      <a:pt x="108" y="41"/>
                      <a:pt x="107" y="41"/>
                    </a:cubicBezTo>
                    <a:cubicBezTo>
                      <a:pt x="107" y="42"/>
                      <a:pt x="106" y="43"/>
                      <a:pt x="104" y="43"/>
                    </a:cubicBezTo>
                    <a:cubicBezTo>
                      <a:pt x="104" y="43"/>
                      <a:pt x="103" y="43"/>
                      <a:pt x="102" y="43"/>
                    </a:cubicBezTo>
                    <a:cubicBezTo>
                      <a:pt x="101" y="43"/>
                      <a:pt x="101" y="43"/>
                      <a:pt x="100" y="44"/>
                    </a:cubicBezTo>
                    <a:cubicBezTo>
                      <a:pt x="99" y="46"/>
                      <a:pt x="95" y="49"/>
                      <a:pt x="93" y="46"/>
                    </a:cubicBezTo>
                    <a:cubicBezTo>
                      <a:pt x="93" y="48"/>
                      <a:pt x="90" y="55"/>
                      <a:pt x="88" y="55"/>
                    </a:cubicBezTo>
                    <a:cubicBezTo>
                      <a:pt x="86" y="55"/>
                      <a:pt x="87" y="50"/>
                      <a:pt x="86" y="48"/>
                    </a:cubicBezTo>
                    <a:cubicBezTo>
                      <a:pt x="85" y="51"/>
                      <a:pt x="84" y="54"/>
                      <a:pt x="80" y="54"/>
                    </a:cubicBezTo>
                    <a:cubicBezTo>
                      <a:pt x="78" y="53"/>
                      <a:pt x="77" y="48"/>
                      <a:pt x="77" y="47"/>
                    </a:cubicBezTo>
                    <a:cubicBezTo>
                      <a:pt x="77" y="47"/>
                      <a:pt x="75" y="55"/>
                      <a:pt x="71" y="55"/>
                    </a:cubicBezTo>
                    <a:cubicBezTo>
                      <a:pt x="67" y="55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55"/>
                      <a:pt x="60" y="55"/>
                    </a:cubicBezTo>
                    <a:cubicBezTo>
                      <a:pt x="56" y="55"/>
                      <a:pt x="54" y="47"/>
                      <a:pt x="54" y="47"/>
                    </a:cubicBezTo>
                    <a:cubicBezTo>
                      <a:pt x="53" y="48"/>
                      <a:pt x="53" y="53"/>
                      <a:pt x="50" y="54"/>
                    </a:cubicBezTo>
                    <a:cubicBezTo>
                      <a:pt x="47" y="54"/>
                      <a:pt x="46" y="51"/>
                      <a:pt x="45" y="48"/>
                    </a:cubicBezTo>
                    <a:cubicBezTo>
                      <a:pt x="44" y="50"/>
                      <a:pt x="45" y="55"/>
                      <a:pt x="42" y="55"/>
                    </a:cubicBezTo>
                    <a:cubicBezTo>
                      <a:pt x="40" y="55"/>
                      <a:pt x="37" y="48"/>
                      <a:pt x="38" y="46"/>
                    </a:cubicBezTo>
                    <a:cubicBezTo>
                      <a:pt x="36" y="49"/>
                      <a:pt x="32" y="46"/>
                      <a:pt x="30" y="44"/>
                    </a:cubicBezTo>
                    <a:cubicBezTo>
                      <a:pt x="29" y="43"/>
                      <a:pt x="30" y="43"/>
                      <a:pt x="28" y="43"/>
                    </a:cubicBezTo>
                    <a:cubicBezTo>
                      <a:pt x="28" y="43"/>
                      <a:pt x="27" y="43"/>
                      <a:pt x="26" y="43"/>
                    </a:cubicBezTo>
                    <a:cubicBezTo>
                      <a:pt x="25" y="43"/>
                      <a:pt x="24" y="42"/>
                      <a:pt x="24" y="41"/>
                    </a:cubicBezTo>
                    <a:cubicBezTo>
                      <a:pt x="23" y="41"/>
                      <a:pt x="21" y="41"/>
                      <a:pt x="20" y="41"/>
                    </a:cubicBezTo>
                    <a:cubicBezTo>
                      <a:pt x="19" y="40"/>
                      <a:pt x="18" y="39"/>
                      <a:pt x="18" y="38"/>
                    </a:cubicBezTo>
                    <a:cubicBezTo>
                      <a:pt x="16" y="36"/>
                      <a:pt x="15" y="34"/>
                      <a:pt x="15" y="31"/>
                    </a:cubicBezTo>
                    <a:cubicBezTo>
                      <a:pt x="12" y="32"/>
                      <a:pt x="11" y="30"/>
                      <a:pt x="10" y="29"/>
                    </a:cubicBezTo>
                    <a:cubicBezTo>
                      <a:pt x="9" y="27"/>
                      <a:pt x="8" y="26"/>
                      <a:pt x="7" y="24"/>
                    </a:cubicBezTo>
                    <a:cubicBezTo>
                      <a:pt x="6" y="26"/>
                      <a:pt x="3" y="20"/>
                      <a:pt x="3" y="19"/>
                    </a:cubicBezTo>
                    <a:cubicBezTo>
                      <a:pt x="3" y="17"/>
                      <a:pt x="3" y="14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2"/>
                      <a:pt x="6" y="5"/>
                    </a:cubicBezTo>
                    <a:cubicBezTo>
                      <a:pt x="6" y="5"/>
                      <a:pt x="8" y="4"/>
                      <a:pt x="9" y="5"/>
                    </a:cubicBezTo>
                    <a:cubicBezTo>
                      <a:pt x="10" y="6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5" y="8"/>
                      <a:pt x="17" y="10"/>
                    </a:cubicBezTo>
                    <a:cubicBezTo>
                      <a:pt x="19" y="11"/>
                      <a:pt x="21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3" y="12"/>
                      <a:pt x="24" y="13"/>
                    </a:cubicBezTo>
                    <a:cubicBezTo>
                      <a:pt x="26" y="14"/>
                      <a:pt x="28" y="16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5"/>
                      <a:pt x="30" y="15"/>
                      <a:pt x="32" y="15"/>
                    </a:cubicBezTo>
                    <a:cubicBezTo>
                      <a:pt x="33" y="15"/>
                      <a:pt x="34" y="16"/>
                      <a:pt x="34" y="17"/>
                    </a:cubicBezTo>
                    <a:cubicBezTo>
                      <a:pt x="35" y="17"/>
                      <a:pt x="36" y="19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7" y="17"/>
                      <a:pt x="38" y="16"/>
                    </a:cubicBezTo>
                    <a:cubicBezTo>
                      <a:pt x="39" y="15"/>
                      <a:pt x="39" y="12"/>
                      <a:pt x="40" y="14"/>
                    </a:cubicBezTo>
                    <a:cubicBezTo>
                      <a:pt x="41" y="15"/>
                      <a:pt x="43" y="19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5" y="17"/>
                      <a:pt x="48" y="17"/>
                    </a:cubicBezTo>
                    <a:cubicBezTo>
                      <a:pt x="49" y="17"/>
                      <a:pt x="50" y="20"/>
                      <a:pt x="50" y="21"/>
                    </a:cubicBezTo>
                    <a:cubicBezTo>
                      <a:pt x="51" y="21"/>
                      <a:pt x="51" y="22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4" y="16"/>
                      <a:pt x="57" y="16"/>
                    </a:cubicBezTo>
                    <a:cubicBezTo>
                      <a:pt x="59" y="16"/>
                      <a:pt x="61" y="15"/>
                      <a:pt x="62" y="17"/>
                    </a:cubicBezTo>
                    <a:cubicBezTo>
                      <a:pt x="63" y="18"/>
                      <a:pt x="65" y="21"/>
                      <a:pt x="65" y="24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8"/>
                      <a:pt x="64" y="30"/>
                      <a:pt x="64" y="32"/>
                    </a:cubicBezTo>
                    <a:cubicBezTo>
                      <a:pt x="64" y="33"/>
                      <a:pt x="64" y="34"/>
                      <a:pt x="63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4" y="35"/>
                      <a:pt x="65" y="36"/>
                      <a:pt x="65" y="37"/>
                    </a:cubicBezTo>
                    <a:cubicBezTo>
                      <a:pt x="65" y="39"/>
                      <a:pt x="65" y="41"/>
                      <a:pt x="65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6" y="39"/>
                      <a:pt x="66" y="37"/>
                    </a:cubicBezTo>
                    <a:cubicBezTo>
                      <a:pt x="66" y="36"/>
                      <a:pt x="67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7" y="34"/>
                      <a:pt x="66" y="33"/>
                      <a:pt x="66" y="32"/>
                    </a:cubicBezTo>
                    <a:cubicBezTo>
                      <a:pt x="66" y="30"/>
                      <a:pt x="66" y="28"/>
                      <a:pt x="65" y="26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1"/>
                      <a:pt x="68" y="18"/>
                      <a:pt x="69" y="17"/>
                    </a:cubicBezTo>
                    <a:cubicBezTo>
                      <a:pt x="70" y="15"/>
                      <a:pt x="72" y="16"/>
                      <a:pt x="74" y="16"/>
                    </a:cubicBezTo>
                    <a:cubicBezTo>
                      <a:pt x="77" y="16"/>
                      <a:pt x="80" y="24"/>
                      <a:pt x="80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81" y="20"/>
                      <a:pt x="82" y="17"/>
                      <a:pt x="83" y="17"/>
                    </a:cubicBezTo>
                    <a:cubicBezTo>
                      <a:pt x="86" y="17"/>
                      <a:pt x="88" y="21"/>
                      <a:pt x="88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0"/>
                      <a:pt x="89" y="16"/>
                      <a:pt x="90" y="14"/>
                    </a:cubicBezTo>
                    <a:cubicBezTo>
                      <a:pt x="91" y="12"/>
                      <a:pt x="92" y="15"/>
                      <a:pt x="93" y="16"/>
                    </a:cubicBezTo>
                    <a:cubicBezTo>
                      <a:pt x="94" y="17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19"/>
                      <a:pt x="96" y="17"/>
                      <a:pt x="96" y="17"/>
                    </a:cubicBezTo>
                    <a:cubicBezTo>
                      <a:pt x="97" y="16"/>
                      <a:pt x="98" y="15"/>
                      <a:pt x="99" y="15"/>
                    </a:cubicBezTo>
                    <a:cubicBezTo>
                      <a:pt x="101" y="15"/>
                      <a:pt x="102" y="16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3" y="16"/>
                      <a:pt x="105" y="14"/>
                      <a:pt x="106" y="13"/>
                    </a:cubicBezTo>
                    <a:cubicBezTo>
                      <a:pt x="107" y="12"/>
                      <a:pt x="110" y="14"/>
                      <a:pt x="110" y="14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0" y="13"/>
                      <a:pt x="111" y="12"/>
                      <a:pt x="113" y="10"/>
                    </a:cubicBezTo>
                    <a:cubicBezTo>
                      <a:pt x="116" y="8"/>
                      <a:pt x="118" y="9"/>
                      <a:pt x="118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8"/>
                      <a:pt x="120" y="6"/>
                      <a:pt x="121" y="5"/>
                    </a:cubicBezTo>
                    <a:cubicBezTo>
                      <a:pt x="123" y="4"/>
                      <a:pt x="124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6" y="2"/>
                      <a:pt x="130" y="0"/>
                      <a:pt x="130" y="0"/>
                    </a:cubicBezTo>
                  </a:path>
                </a:pathLst>
              </a:custGeom>
              <a:solidFill>
                <a:srgbClr val="F8F3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3" name="Freeform 539"/>
              <p:cNvSpPr>
                <a:spLocks/>
              </p:cNvSpPr>
              <p:nvPr/>
            </p:nvSpPr>
            <p:spPr bwMode="auto">
              <a:xfrm>
                <a:off x="1956239" y="761514"/>
                <a:ext cx="69850" cy="79375"/>
              </a:xfrm>
              <a:custGeom>
                <a:avLst/>
                <a:gdLst>
                  <a:gd name="T0" fmla="*/ 16 w 43"/>
                  <a:gd name="T1" fmla="*/ 3 h 50"/>
                  <a:gd name="T2" fmla="*/ 9 w 43"/>
                  <a:gd name="T3" fmla="*/ 1 h 50"/>
                  <a:gd name="T4" fmla="*/ 2 w 43"/>
                  <a:gd name="T5" fmla="*/ 10 h 50"/>
                  <a:gd name="T6" fmla="*/ 0 w 43"/>
                  <a:gd name="T7" fmla="*/ 20 h 50"/>
                  <a:gd name="T8" fmla="*/ 8 w 43"/>
                  <a:gd name="T9" fmla="*/ 30 h 50"/>
                  <a:gd name="T10" fmla="*/ 29 w 43"/>
                  <a:gd name="T11" fmla="*/ 44 h 50"/>
                  <a:gd name="T12" fmla="*/ 39 w 43"/>
                  <a:gd name="T13" fmla="*/ 46 h 50"/>
                  <a:gd name="T14" fmla="*/ 33 w 43"/>
                  <a:gd name="T15" fmla="*/ 33 h 50"/>
                  <a:gd name="T16" fmla="*/ 18 w 43"/>
                  <a:gd name="T17" fmla="*/ 17 h 50"/>
                  <a:gd name="T18" fmla="*/ 16 w 43"/>
                  <a:gd name="T1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0">
                    <a:moveTo>
                      <a:pt x="16" y="3"/>
                    </a:moveTo>
                    <a:cubicBezTo>
                      <a:pt x="14" y="1"/>
                      <a:pt x="12" y="0"/>
                      <a:pt x="9" y="1"/>
                    </a:cubicBezTo>
                    <a:cubicBezTo>
                      <a:pt x="6" y="3"/>
                      <a:pt x="4" y="7"/>
                      <a:pt x="2" y="10"/>
                    </a:cubicBezTo>
                    <a:cubicBezTo>
                      <a:pt x="1" y="13"/>
                      <a:pt x="0" y="17"/>
                      <a:pt x="0" y="20"/>
                    </a:cubicBezTo>
                    <a:cubicBezTo>
                      <a:pt x="0" y="25"/>
                      <a:pt x="4" y="28"/>
                      <a:pt x="8" y="30"/>
                    </a:cubicBezTo>
                    <a:cubicBezTo>
                      <a:pt x="15" y="34"/>
                      <a:pt x="22" y="40"/>
                      <a:pt x="29" y="44"/>
                    </a:cubicBezTo>
                    <a:cubicBezTo>
                      <a:pt x="32" y="46"/>
                      <a:pt x="37" y="50"/>
                      <a:pt x="39" y="46"/>
                    </a:cubicBezTo>
                    <a:cubicBezTo>
                      <a:pt x="43" y="41"/>
                      <a:pt x="36" y="36"/>
                      <a:pt x="33" y="33"/>
                    </a:cubicBezTo>
                    <a:cubicBezTo>
                      <a:pt x="26" y="28"/>
                      <a:pt x="20" y="25"/>
                      <a:pt x="18" y="17"/>
                    </a:cubicBezTo>
                    <a:cubicBezTo>
                      <a:pt x="17" y="13"/>
                      <a:pt x="19" y="6"/>
                      <a:pt x="16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4" name="Freeform 540"/>
              <p:cNvSpPr>
                <a:spLocks/>
              </p:cNvSpPr>
              <p:nvPr/>
            </p:nvSpPr>
            <p:spPr bwMode="auto">
              <a:xfrm>
                <a:off x="1938776" y="725001"/>
                <a:ext cx="42863" cy="33338"/>
              </a:xfrm>
              <a:custGeom>
                <a:avLst/>
                <a:gdLst>
                  <a:gd name="T0" fmla="*/ 4 w 26"/>
                  <a:gd name="T1" fmla="*/ 7 h 20"/>
                  <a:gd name="T2" fmla="*/ 0 w 26"/>
                  <a:gd name="T3" fmla="*/ 12 h 20"/>
                  <a:gd name="T4" fmla="*/ 3 w 26"/>
                  <a:gd name="T5" fmla="*/ 16 h 20"/>
                  <a:gd name="T6" fmla="*/ 6 w 26"/>
                  <a:gd name="T7" fmla="*/ 17 h 20"/>
                  <a:gd name="T8" fmla="*/ 8 w 26"/>
                  <a:gd name="T9" fmla="*/ 19 h 20"/>
                  <a:gd name="T10" fmla="*/ 15 w 26"/>
                  <a:gd name="T11" fmla="*/ 15 h 20"/>
                  <a:gd name="T12" fmla="*/ 19 w 26"/>
                  <a:gd name="T13" fmla="*/ 4 h 20"/>
                  <a:gd name="T14" fmla="*/ 4 w 26"/>
                  <a:gd name="T1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0">
                    <a:moveTo>
                      <a:pt x="4" y="7"/>
                    </a:moveTo>
                    <a:cubicBezTo>
                      <a:pt x="4" y="8"/>
                      <a:pt x="1" y="9"/>
                      <a:pt x="0" y="12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8"/>
                      <a:pt x="7" y="19"/>
                      <a:pt x="8" y="19"/>
                    </a:cubicBezTo>
                    <a:cubicBezTo>
                      <a:pt x="11" y="20"/>
                      <a:pt x="13" y="17"/>
                      <a:pt x="15" y="15"/>
                    </a:cubicBezTo>
                    <a:cubicBezTo>
                      <a:pt x="18" y="12"/>
                      <a:pt x="26" y="9"/>
                      <a:pt x="19" y="4"/>
                    </a:cubicBezTo>
                    <a:cubicBezTo>
                      <a:pt x="15" y="0"/>
                      <a:pt x="7" y="5"/>
                      <a:pt x="4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5" name="Freeform 541"/>
              <p:cNvSpPr>
                <a:spLocks/>
              </p:cNvSpPr>
              <p:nvPr/>
            </p:nvSpPr>
            <p:spPr bwMode="auto">
              <a:xfrm>
                <a:off x="1781614" y="728176"/>
                <a:ext cx="42863" cy="30163"/>
              </a:xfrm>
              <a:custGeom>
                <a:avLst/>
                <a:gdLst>
                  <a:gd name="T0" fmla="*/ 4 w 27"/>
                  <a:gd name="T1" fmla="*/ 4 h 18"/>
                  <a:gd name="T2" fmla="*/ 23 w 27"/>
                  <a:gd name="T3" fmla="*/ 6 h 18"/>
                  <a:gd name="T4" fmla="*/ 21 w 27"/>
                  <a:gd name="T5" fmla="*/ 15 h 18"/>
                  <a:gd name="T6" fmla="*/ 11 w 27"/>
                  <a:gd name="T7" fmla="*/ 11 h 18"/>
                  <a:gd name="T8" fmla="*/ 5 w 2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4" y="4"/>
                    </a:moveTo>
                    <a:cubicBezTo>
                      <a:pt x="11" y="0"/>
                      <a:pt x="17" y="1"/>
                      <a:pt x="23" y="6"/>
                    </a:cubicBezTo>
                    <a:cubicBezTo>
                      <a:pt x="27" y="10"/>
                      <a:pt x="25" y="12"/>
                      <a:pt x="21" y="15"/>
                    </a:cubicBezTo>
                    <a:cubicBezTo>
                      <a:pt x="16" y="18"/>
                      <a:pt x="15" y="15"/>
                      <a:pt x="11" y="11"/>
                    </a:cubicBezTo>
                    <a:cubicBezTo>
                      <a:pt x="10" y="10"/>
                      <a:pt x="0" y="6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6" name="Freeform 542"/>
              <p:cNvSpPr>
                <a:spLocks/>
              </p:cNvSpPr>
              <p:nvPr/>
            </p:nvSpPr>
            <p:spPr bwMode="auto">
              <a:xfrm>
                <a:off x="1754626" y="761514"/>
                <a:ext cx="57150" cy="61913"/>
              </a:xfrm>
              <a:custGeom>
                <a:avLst/>
                <a:gdLst>
                  <a:gd name="T0" fmla="*/ 5 w 35"/>
                  <a:gd name="T1" fmla="*/ 0 h 39"/>
                  <a:gd name="T2" fmla="*/ 27 w 35"/>
                  <a:gd name="T3" fmla="*/ 5 h 39"/>
                  <a:gd name="T4" fmla="*/ 25 w 35"/>
                  <a:gd name="T5" fmla="*/ 28 h 39"/>
                  <a:gd name="T6" fmla="*/ 15 w 35"/>
                  <a:gd name="T7" fmla="*/ 36 h 39"/>
                  <a:gd name="T8" fmla="*/ 6 w 35"/>
                  <a:gd name="T9" fmla="*/ 30 h 39"/>
                  <a:gd name="T10" fmla="*/ 8 w 35"/>
                  <a:gd name="T11" fmla="*/ 16 h 39"/>
                  <a:gd name="T12" fmla="*/ 5 w 35"/>
                  <a:gd name="T13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5" y="0"/>
                    </a:moveTo>
                    <a:cubicBezTo>
                      <a:pt x="6" y="4"/>
                      <a:pt x="24" y="3"/>
                      <a:pt x="27" y="5"/>
                    </a:cubicBezTo>
                    <a:cubicBezTo>
                      <a:pt x="35" y="10"/>
                      <a:pt x="28" y="22"/>
                      <a:pt x="25" y="28"/>
                    </a:cubicBezTo>
                    <a:cubicBezTo>
                      <a:pt x="23" y="31"/>
                      <a:pt x="19" y="34"/>
                      <a:pt x="15" y="36"/>
                    </a:cubicBezTo>
                    <a:cubicBezTo>
                      <a:pt x="10" y="39"/>
                      <a:pt x="4" y="37"/>
                      <a:pt x="6" y="30"/>
                    </a:cubicBezTo>
                    <a:cubicBezTo>
                      <a:pt x="7" y="25"/>
                      <a:pt x="10" y="22"/>
                      <a:pt x="8" y="16"/>
                    </a:cubicBezTo>
                    <a:cubicBezTo>
                      <a:pt x="6" y="12"/>
                      <a:pt x="0" y="6"/>
                      <a:pt x="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7" name="Freeform 543"/>
              <p:cNvSpPr>
                <a:spLocks/>
              </p:cNvSpPr>
              <p:nvPr/>
            </p:nvSpPr>
            <p:spPr bwMode="auto">
              <a:xfrm>
                <a:off x="1733989" y="917089"/>
                <a:ext cx="47625" cy="66675"/>
              </a:xfrm>
              <a:custGeom>
                <a:avLst/>
                <a:gdLst>
                  <a:gd name="T0" fmla="*/ 14 w 29"/>
                  <a:gd name="T1" fmla="*/ 2 h 41"/>
                  <a:gd name="T2" fmla="*/ 13 w 29"/>
                  <a:gd name="T3" fmla="*/ 14 h 41"/>
                  <a:gd name="T4" fmla="*/ 16 w 29"/>
                  <a:gd name="T5" fmla="*/ 25 h 41"/>
                  <a:gd name="T6" fmla="*/ 29 w 29"/>
                  <a:gd name="T7" fmla="*/ 39 h 41"/>
                  <a:gd name="T8" fmla="*/ 4 w 29"/>
                  <a:gd name="T9" fmla="*/ 16 h 41"/>
                  <a:gd name="T10" fmla="*/ 1 w 29"/>
                  <a:gd name="T11" fmla="*/ 3 h 41"/>
                  <a:gd name="T12" fmla="*/ 7 w 29"/>
                  <a:gd name="T13" fmla="*/ 1 h 41"/>
                  <a:gd name="T14" fmla="*/ 14 w 29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4" y="2"/>
                    </a:moveTo>
                    <a:cubicBezTo>
                      <a:pt x="14" y="6"/>
                      <a:pt x="12" y="10"/>
                      <a:pt x="13" y="14"/>
                    </a:cubicBezTo>
                    <a:cubicBezTo>
                      <a:pt x="14" y="18"/>
                      <a:pt x="15" y="21"/>
                      <a:pt x="16" y="25"/>
                    </a:cubicBezTo>
                    <a:cubicBezTo>
                      <a:pt x="18" y="31"/>
                      <a:pt x="23" y="37"/>
                      <a:pt x="29" y="39"/>
                    </a:cubicBezTo>
                    <a:cubicBezTo>
                      <a:pt x="18" y="41"/>
                      <a:pt x="7" y="24"/>
                      <a:pt x="4" y="16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0"/>
                      <a:pt x="4" y="1"/>
                      <a:pt x="7" y="1"/>
                    </a:cubicBezTo>
                    <a:cubicBezTo>
                      <a:pt x="9" y="1"/>
                      <a:pt x="11" y="1"/>
                      <a:pt x="1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8" name="Freeform 544"/>
              <p:cNvSpPr>
                <a:spLocks/>
              </p:cNvSpPr>
              <p:nvPr/>
            </p:nvSpPr>
            <p:spPr bwMode="auto">
              <a:xfrm>
                <a:off x="1675251" y="686901"/>
                <a:ext cx="36513" cy="141288"/>
              </a:xfrm>
              <a:custGeom>
                <a:avLst/>
                <a:gdLst>
                  <a:gd name="T0" fmla="*/ 20 w 23"/>
                  <a:gd name="T1" fmla="*/ 2 h 88"/>
                  <a:gd name="T2" fmla="*/ 23 w 23"/>
                  <a:gd name="T3" fmla="*/ 16 h 88"/>
                  <a:gd name="T4" fmla="*/ 19 w 23"/>
                  <a:gd name="T5" fmla="*/ 28 h 88"/>
                  <a:gd name="T6" fmla="*/ 15 w 23"/>
                  <a:gd name="T7" fmla="*/ 37 h 88"/>
                  <a:gd name="T8" fmla="*/ 17 w 23"/>
                  <a:gd name="T9" fmla="*/ 47 h 88"/>
                  <a:gd name="T10" fmla="*/ 14 w 23"/>
                  <a:gd name="T11" fmla="*/ 65 h 88"/>
                  <a:gd name="T12" fmla="*/ 12 w 23"/>
                  <a:gd name="T13" fmla="*/ 88 h 88"/>
                  <a:gd name="T14" fmla="*/ 10 w 23"/>
                  <a:gd name="T15" fmla="*/ 46 h 88"/>
                  <a:gd name="T16" fmla="*/ 4 w 23"/>
                  <a:gd name="T17" fmla="*/ 29 h 88"/>
                  <a:gd name="T18" fmla="*/ 0 w 23"/>
                  <a:gd name="T19" fmla="*/ 0 h 88"/>
                  <a:gd name="T20" fmla="*/ 11 w 23"/>
                  <a:gd name="T21" fmla="*/ 17 h 88"/>
                  <a:gd name="T22" fmla="*/ 18 w 23"/>
                  <a:gd name="T2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88">
                    <a:moveTo>
                      <a:pt x="20" y="2"/>
                    </a:moveTo>
                    <a:cubicBezTo>
                      <a:pt x="20" y="7"/>
                      <a:pt x="23" y="11"/>
                      <a:pt x="23" y="16"/>
                    </a:cubicBezTo>
                    <a:cubicBezTo>
                      <a:pt x="23" y="20"/>
                      <a:pt x="21" y="24"/>
                      <a:pt x="19" y="28"/>
                    </a:cubicBezTo>
                    <a:cubicBezTo>
                      <a:pt x="17" y="31"/>
                      <a:pt x="16" y="34"/>
                      <a:pt x="15" y="37"/>
                    </a:cubicBezTo>
                    <a:cubicBezTo>
                      <a:pt x="15" y="41"/>
                      <a:pt x="16" y="44"/>
                      <a:pt x="17" y="47"/>
                    </a:cubicBezTo>
                    <a:cubicBezTo>
                      <a:pt x="18" y="53"/>
                      <a:pt x="15" y="59"/>
                      <a:pt x="14" y="65"/>
                    </a:cubicBezTo>
                    <a:cubicBezTo>
                      <a:pt x="13" y="72"/>
                      <a:pt x="12" y="81"/>
                      <a:pt x="12" y="88"/>
                    </a:cubicBezTo>
                    <a:cubicBezTo>
                      <a:pt x="10" y="74"/>
                      <a:pt x="13" y="60"/>
                      <a:pt x="10" y="46"/>
                    </a:cubicBezTo>
                    <a:cubicBezTo>
                      <a:pt x="9" y="40"/>
                      <a:pt x="5" y="34"/>
                      <a:pt x="4" y="29"/>
                    </a:cubicBezTo>
                    <a:cubicBezTo>
                      <a:pt x="1" y="19"/>
                      <a:pt x="0" y="9"/>
                      <a:pt x="0" y="0"/>
                    </a:cubicBezTo>
                    <a:cubicBezTo>
                      <a:pt x="2" y="4"/>
                      <a:pt x="5" y="17"/>
                      <a:pt x="11" y="17"/>
                    </a:cubicBezTo>
                    <a:cubicBezTo>
                      <a:pt x="16" y="18"/>
                      <a:pt x="19" y="8"/>
                      <a:pt x="18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89" name="Freeform 545"/>
              <p:cNvSpPr>
                <a:spLocks/>
              </p:cNvSpPr>
              <p:nvPr/>
            </p:nvSpPr>
            <p:spPr bwMode="auto">
              <a:xfrm>
                <a:off x="2051489" y="690076"/>
                <a:ext cx="25400" cy="109538"/>
              </a:xfrm>
              <a:custGeom>
                <a:avLst/>
                <a:gdLst>
                  <a:gd name="T0" fmla="*/ 12 w 16"/>
                  <a:gd name="T1" fmla="*/ 68 h 68"/>
                  <a:gd name="T2" fmla="*/ 10 w 16"/>
                  <a:gd name="T3" fmla="*/ 55 h 68"/>
                  <a:gd name="T4" fmla="*/ 7 w 16"/>
                  <a:gd name="T5" fmla="*/ 48 h 68"/>
                  <a:gd name="T6" fmla="*/ 7 w 16"/>
                  <a:gd name="T7" fmla="*/ 31 h 68"/>
                  <a:gd name="T8" fmla="*/ 1 w 16"/>
                  <a:gd name="T9" fmla="*/ 18 h 68"/>
                  <a:gd name="T10" fmla="*/ 7 w 16"/>
                  <a:gd name="T11" fmla="*/ 0 h 68"/>
                  <a:gd name="T12" fmla="*/ 5 w 16"/>
                  <a:gd name="T13" fmla="*/ 17 h 68"/>
                  <a:gd name="T14" fmla="*/ 11 w 16"/>
                  <a:gd name="T15" fmla="*/ 25 h 68"/>
                  <a:gd name="T16" fmla="*/ 14 w 16"/>
                  <a:gd name="T17" fmla="*/ 37 h 68"/>
                  <a:gd name="T18" fmla="*/ 14 w 16"/>
                  <a:gd name="T19" fmla="*/ 5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8">
                    <a:moveTo>
                      <a:pt x="12" y="68"/>
                    </a:moveTo>
                    <a:cubicBezTo>
                      <a:pt x="11" y="64"/>
                      <a:pt x="11" y="59"/>
                      <a:pt x="10" y="55"/>
                    </a:cubicBezTo>
                    <a:cubicBezTo>
                      <a:pt x="9" y="52"/>
                      <a:pt x="7" y="50"/>
                      <a:pt x="7" y="48"/>
                    </a:cubicBezTo>
                    <a:cubicBezTo>
                      <a:pt x="5" y="43"/>
                      <a:pt x="9" y="37"/>
                      <a:pt x="7" y="31"/>
                    </a:cubicBezTo>
                    <a:cubicBezTo>
                      <a:pt x="4" y="27"/>
                      <a:pt x="1" y="24"/>
                      <a:pt x="1" y="18"/>
                    </a:cubicBezTo>
                    <a:cubicBezTo>
                      <a:pt x="0" y="11"/>
                      <a:pt x="4" y="6"/>
                      <a:pt x="7" y="0"/>
                    </a:cubicBezTo>
                    <a:cubicBezTo>
                      <a:pt x="5" y="4"/>
                      <a:pt x="3" y="12"/>
                      <a:pt x="5" y="17"/>
                    </a:cubicBezTo>
                    <a:cubicBezTo>
                      <a:pt x="6" y="20"/>
                      <a:pt x="9" y="22"/>
                      <a:pt x="11" y="25"/>
                    </a:cubicBezTo>
                    <a:cubicBezTo>
                      <a:pt x="13" y="29"/>
                      <a:pt x="14" y="33"/>
                      <a:pt x="14" y="37"/>
                    </a:cubicBezTo>
                    <a:cubicBezTo>
                      <a:pt x="15" y="44"/>
                      <a:pt x="16" y="53"/>
                      <a:pt x="14" y="5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0" name="Freeform 546"/>
              <p:cNvSpPr>
                <a:spLocks/>
              </p:cNvSpPr>
              <p:nvPr/>
            </p:nvSpPr>
            <p:spPr bwMode="auto">
              <a:xfrm>
                <a:off x="1878451" y="1017101"/>
                <a:ext cx="11113" cy="23813"/>
              </a:xfrm>
              <a:custGeom>
                <a:avLst/>
                <a:gdLst>
                  <a:gd name="T0" fmla="*/ 0 w 7"/>
                  <a:gd name="T1" fmla="*/ 1 h 15"/>
                  <a:gd name="T2" fmla="*/ 2 w 7"/>
                  <a:gd name="T3" fmla="*/ 3 h 15"/>
                  <a:gd name="T4" fmla="*/ 3 w 7"/>
                  <a:gd name="T5" fmla="*/ 13 h 15"/>
                  <a:gd name="T6" fmla="*/ 3 w 7"/>
                  <a:gd name="T7" fmla="*/ 15 h 15"/>
                  <a:gd name="T8" fmla="*/ 3 w 7"/>
                  <a:gd name="T9" fmla="*/ 15 h 15"/>
                  <a:gd name="T10" fmla="*/ 4 w 7"/>
                  <a:gd name="T11" fmla="*/ 15 h 15"/>
                  <a:gd name="T12" fmla="*/ 4 w 7"/>
                  <a:gd name="T13" fmla="*/ 14 h 15"/>
                  <a:gd name="T14" fmla="*/ 5 w 7"/>
                  <a:gd name="T15" fmla="*/ 3 h 15"/>
                  <a:gd name="T16" fmla="*/ 6 w 7"/>
                  <a:gd name="T17" fmla="*/ 1 h 15"/>
                  <a:gd name="T18" fmla="*/ 7 w 7"/>
                  <a:gd name="T19" fmla="*/ 0 h 15"/>
                  <a:gd name="T20" fmla="*/ 6 w 7"/>
                  <a:gd name="T21" fmla="*/ 0 h 15"/>
                  <a:gd name="T22" fmla="*/ 4 w 7"/>
                  <a:gd name="T23" fmla="*/ 3 h 15"/>
                  <a:gd name="T24" fmla="*/ 3 w 7"/>
                  <a:gd name="T25" fmla="*/ 14 h 15"/>
                  <a:gd name="T26" fmla="*/ 3 w 7"/>
                  <a:gd name="T27" fmla="*/ 15 h 15"/>
                  <a:gd name="T28" fmla="*/ 4 w 7"/>
                  <a:gd name="T29" fmla="*/ 15 h 15"/>
                  <a:gd name="T30" fmla="*/ 4 w 7"/>
                  <a:gd name="T31" fmla="*/ 13 h 15"/>
                  <a:gd name="T32" fmla="*/ 3 w 7"/>
                  <a:gd name="T33" fmla="*/ 3 h 15"/>
                  <a:gd name="T34" fmla="*/ 1 w 7"/>
                  <a:gd name="T35" fmla="*/ 0 h 15"/>
                  <a:gd name="T36" fmla="*/ 0 w 7"/>
                  <a:gd name="T37" fmla="*/ 0 h 15"/>
                  <a:gd name="T38" fmla="*/ 0 w 7"/>
                  <a:gd name="T3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7"/>
                      <a:pt x="3" y="11"/>
                      <a:pt x="3" y="13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7"/>
                      <a:pt x="5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7"/>
                      <a:pt x="3" y="13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4" y="11"/>
                      <a:pt x="4" y="7"/>
                      <a:pt x="3" y="3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1" name="Freeform 547"/>
              <p:cNvSpPr>
                <a:spLocks noEditPoints="1"/>
              </p:cNvSpPr>
              <p:nvPr/>
            </p:nvSpPr>
            <p:spPr bwMode="auto">
              <a:xfrm>
                <a:off x="1702239" y="496401"/>
                <a:ext cx="412750" cy="512763"/>
              </a:xfrm>
              <a:custGeom>
                <a:avLst/>
                <a:gdLst>
                  <a:gd name="T0" fmla="*/ 156 w 258"/>
                  <a:gd name="T1" fmla="*/ 320 h 320"/>
                  <a:gd name="T2" fmla="*/ 156 w 258"/>
                  <a:gd name="T3" fmla="*/ 319 h 320"/>
                  <a:gd name="T4" fmla="*/ 156 w 258"/>
                  <a:gd name="T5" fmla="*/ 319 h 320"/>
                  <a:gd name="T6" fmla="*/ 156 w 258"/>
                  <a:gd name="T7" fmla="*/ 320 h 320"/>
                  <a:gd name="T8" fmla="*/ 247 w 258"/>
                  <a:gd name="T9" fmla="*/ 138 h 320"/>
                  <a:gd name="T10" fmla="*/ 227 w 258"/>
                  <a:gd name="T11" fmla="*/ 49 h 320"/>
                  <a:gd name="T12" fmla="*/ 123 w 258"/>
                  <a:gd name="T13" fmla="*/ 0 h 320"/>
                  <a:gd name="T14" fmla="*/ 103 w 258"/>
                  <a:gd name="T15" fmla="*/ 0 h 320"/>
                  <a:gd name="T16" fmla="*/ 0 w 258"/>
                  <a:gd name="T17" fmla="*/ 49 h 320"/>
                  <a:gd name="T18" fmla="*/ 86 w 258"/>
                  <a:gd name="T19" fmla="*/ 17 h 320"/>
                  <a:gd name="T20" fmla="*/ 107 w 258"/>
                  <a:gd name="T21" fmla="*/ 17 h 320"/>
                  <a:gd name="T22" fmla="*/ 210 w 258"/>
                  <a:gd name="T23" fmla="*/ 66 h 320"/>
                  <a:gd name="T24" fmla="*/ 230 w 258"/>
                  <a:gd name="T25" fmla="*/ 154 h 320"/>
                  <a:gd name="T26" fmla="*/ 229 w 258"/>
                  <a:gd name="T27" fmla="*/ 198 h 320"/>
                  <a:gd name="T28" fmla="*/ 231 w 258"/>
                  <a:gd name="T29" fmla="*/ 212 h 320"/>
                  <a:gd name="T30" fmla="*/ 233 w 258"/>
                  <a:gd name="T31" fmla="*/ 225 h 320"/>
                  <a:gd name="T32" fmla="*/ 210 w 258"/>
                  <a:gd name="T33" fmla="*/ 262 h 320"/>
                  <a:gd name="T34" fmla="*/ 227 w 258"/>
                  <a:gd name="T35" fmla="*/ 246 h 320"/>
                  <a:gd name="T36" fmla="*/ 238 w 258"/>
                  <a:gd name="T37" fmla="*/ 223 h 320"/>
                  <a:gd name="T38" fmla="*/ 232 w 258"/>
                  <a:gd name="T39" fmla="*/ 212 h 320"/>
                  <a:gd name="T40" fmla="*/ 234 w 258"/>
                  <a:gd name="T41" fmla="*/ 184 h 320"/>
                  <a:gd name="T42" fmla="*/ 247 w 258"/>
                  <a:gd name="T43" fmla="*/ 138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" h="320">
                    <a:moveTo>
                      <a:pt x="156" y="320"/>
                    </a:move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lnTo>
                      <a:pt x="156" y="320"/>
                    </a:lnTo>
                    <a:close/>
                    <a:moveTo>
                      <a:pt x="247" y="138"/>
                    </a:moveTo>
                    <a:cubicBezTo>
                      <a:pt x="249" y="129"/>
                      <a:pt x="258" y="92"/>
                      <a:pt x="227" y="49"/>
                    </a:cubicBezTo>
                    <a:cubicBezTo>
                      <a:pt x="195" y="7"/>
                      <a:pt x="123" y="0"/>
                      <a:pt x="123" y="0"/>
                    </a:cubicBezTo>
                    <a:cubicBezTo>
                      <a:pt x="118" y="0"/>
                      <a:pt x="107" y="0"/>
                      <a:pt x="103" y="0"/>
                    </a:cubicBezTo>
                    <a:cubicBezTo>
                      <a:pt x="103" y="0"/>
                      <a:pt x="32" y="7"/>
                      <a:pt x="0" y="49"/>
                    </a:cubicBezTo>
                    <a:cubicBezTo>
                      <a:pt x="35" y="22"/>
                      <a:pt x="86" y="17"/>
                      <a:pt x="86" y="17"/>
                    </a:cubicBezTo>
                    <a:cubicBezTo>
                      <a:pt x="90" y="17"/>
                      <a:pt x="101" y="16"/>
                      <a:pt x="107" y="17"/>
                    </a:cubicBezTo>
                    <a:cubicBezTo>
                      <a:pt x="107" y="17"/>
                      <a:pt x="178" y="23"/>
                      <a:pt x="210" y="66"/>
                    </a:cubicBezTo>
                    <a:cubicBezTo>
                      <a:pt x="242" y="109"/>
                      <a:pt x="232" y="146"/>
                      <a:pt x="230" y="154"/>
                    </a:cubicBezTo>
                    <a:cubicBezTo>
                      <a:pt x="228" y="163"/>
                      <a:pt x="229" y="183"/>
                      <a:pt x="229" y="198"/>
                    </a:cubicBezTo>
                    <a:cubicBezTo>
                      <a:pt x="228" y="213"/>
                      <a:pt x="232" y="208"/>
                      <a:pt x="231" y="212"/>
                    </a:cubicBezTo>
                    <a:cubicBezTo>
                      <a:pt x="231" y="212"/>
                      <a:pt x="235" y="217"/>
                      <a:pt x="233" y="225"/>
                    </a:cubicBezTo>
                    <a:cubicBezTo>
                      <a:pt x="231" y="233"/>
                      <a:pt x="214" y="256"/>
                      <a:pt x="210" y="262"/>
                    </a:cubicBezTo>
                    <a:cubicBezTo>
                      <a:pt x="215" y="260"/>
                      <a:pt x="223" y="251"/>
                      <a:pt x="227" y="246"/>
                    </a:cubicBezTo>
                    <a:cubicBezTo>
                      <a:pt x="231" y="240"/>
                      <a:pt x="236" y="231"/>
                      <a:pt x="238" y="223"/>
                    </a:cubicBezTo>
                    <a:cubicBezTo>
                      <a:pt x="240" y="215"/>
                      <a:pt x="232" y="212"/>
                      <a:pt x="232" y="212"/>
                    </a:cubicBezTo>
                    <a:cubicBezTo>
                      <a:pt x="233" y="208"/>
                      <a:pt x="234" y="200"/>
                      <a:pt x="234" y="184"/>
                    </a:cubicBezTo>
                    <a:cubicBezTo>
                      <a:pt x="235" y="169"/>
                      <a:pt x="245" y="146"/>
                      <a:pt x="247" y="13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2" name="Freeform 548"/>
              <p:cNvSpPr>
                <a:spLocks/>
              </p:cNvSpPr>
              <p:nvPr/>
            </p:nvSpPr>
            <p:spPr bwMode="auto">
              <a:xfrm>
                <a:off x="1726051" y="913914"/>
                <a:ext cx="315913" cy="228600"/>
              </a:xfrm>
              <a:custGeom>
                <a:avLst/>
                <a:gdLst>
                  <a:gd name="T0" fmla="*/ 193 w 197"/>
                  <a:gd name="T1" fmla="*/ 2 h 142"/>
                  <a:gd name="T2" fmla="*/ 192 w 197"/>
                  <a:gd name="T3" fmla="*/ 18 h 142"/>
                  <a:gd name="T4" fmla="*/ 193 w 197"/>
                  <a:gd name="T5" fmla="*/ 35 h 142"/>
                  <a:gd name="T6" fmla="*/ 194 w 197"/>
                  <a:gd name="T7" fmla="*/ 53 h 142"/>
                  <a:gd name="T8" fmla="*/ 194 w 197"/>
                  <a:gd name="T9" fmla="*/ 57 h 142"/>
                  <a:gd name="T10" fmla="*/ 193 w 197"/>
                  <a:gd name="T11" fmla="*/ 59 h 142"/>
                  <a:gd name="T12" fmla="*/ 188 w 197"/>
                  <a:gd name="T13" fmla="*/ 68 h 142"/>
                  <a:gd name="T14" fmla="*/ 185 w 197"/>
                  <a:gd name="T15" fmla="*/ 73 h 142"/>
                  <a:gd name="T16" fmla="*/ 183 w 197"/>
                  <a:gd name="T17" fmla="*/ 76 h 142"/>
                  <a:gd name="T18" fmla="*/ 179 w 197"/>
                  <a:gd name="T19" fmla="*/ 83 h 142"/>
                  <a:gd name="T20" fmla="*/ 176 w 197"/>
                  <a:gd name="T21" fmla="*/ 90 h 142"/>
                  <a:gd name="T22" fmla="*/ 153 w 197"/>
                  <a:gd name="T23" fmla="*/ 119 h 142"/>
                  <a:gd name="T24" fmla="*/ 135 w 197"/>
                  <a:gd name="T25" fmla="*/ 132 h 142"/>
                  <a:gd name="T26" fmla="*/ 105 w 197"/>
                  <a:gd name="T27" fmla="*/ 139 h 142"/>
                  <a:gd name="T28" fmla="*/ 105 w 197"/>
                  <a:gd name="T29" fmla="*/ 140 h 142"/>
                  <a:gd name="T30" fmla="*/ 105 w 197"/>
                  <a:gd name="T31" fmla="*/ 139 h 142"/>
                  <a:gd name="T32" fmla="*/ 92 w 197"/>
                  <a:gd name="T33" fmla="*/ 139 h 142"/>
                  <a:gd name="T34" fmla="*/ 92 w 197"/>
                  <a:gd name="T35" fmla="*/ 140 h 142"/>
                  <a:gd name="T36" fmla="*/ 92 w 197"/>
                  <a:gd name="T37" fmla="*/ 139 h 142"/>
                  <a:gd name="T38" fmla="*/ 62 w 197"/>
                  <a:gd name="T39" fmla="*/ 132 h 142"/>
                  <a:gd name="T40" fmla="*/ 44 w 197"/>
                  <a:gd name="T41" fmla="*/ 119 h 142"/>
                  <a:gd name="T42" fmla="*/ 21 w 197"/>
                  <a:gd name="T43" fmla="*/ 90 h 142"/>
                  <a:gd name="T44" fmla="*/ 17 w 197"/>
                  <a:gd name="T45" fmla="*/ 83 h 142"/>
                  <a:gd name="T46" fmla="*/ 14 w 197"/>
                  <a:gd name="T47" fmla="*/ 76 h 142"/>
                  <a:gd name="T48" fmla="*/ 12 w 197"/>
                  <a:gd name="T49" fmla="*/ 73 h 142"/>
                  <a:gd name="T50" fmla="*/ 4 w 197"/>
                  <a:gd name="T51" fmla="*/ 59 h 142"/>
                  <a:gd name="T52" fmla="*/ 3 w 197"/>
                  <a:gd name="T53" fmla="*/ 57 h 142"/>
                  <a:gd name="T54" fmla="*/ 3 w 197"/>
                  <a:gd name="T55" fmla="*/ 53 h 142"/>
                  <a:gd name="T56" fmla="*/ 4 w 197"/>
                  <a:gd name="T57" fmla="*/ 35 h 142"/>
                  <a:gd name="T58" fmla="*/ 4 w 197"/>
                  <a:gd name="T59" fmla="*/ 19 h 142"/>
                  <a:gd name="T60" fmla="*/ 4 w 197"/>
                  <a:gd name="T61" fmla="*/ 2 h 142"/>
                  <a:gd name="T62" fmla="*/ 3 w 197"/>
                  <a:gd name="T63" fmla="*/ 0 h 142"/>
                  <a:gd name="T64" fmla="*/ 1 w 197"/>
                  <a:gd name="T65" fmla="*/ 2 h 142"/>
                  <a:gd name="T66" fmla="*/ 1 w 197"/>
                  <a:gd name="T67" fmla="*/ 19 h 142"/>
                  <a:gd name="T68" fmla="*/ 1 w 197"/>
                  <a:gd name="T69" fmla="*/ 35 h 142"/>
                  <a:gd name="T70" fmla="*/ 0 w 197"/>
                  <a:gd name="T71" fmla="*/ 53 h 142"/>
                  <a:gd name="T72" fmla="*/ 0 w 197"/>
                  <a:gd name="T73" fmla="*/ 57 h 142"/>
                  <a:gd name="T74" fmla="*/ 1 w 197"/>
                  <a:gd name="T75" fmla="*/ 60 h 142"/>
                  <a:gd name="T76" fmla="*/ 6 w 197"/>
                  <a:gd name="T77" fmla="*/ 70 h 142"/>
                  <a:gd name="T78" fmla="*/ 9 w 197"/>
                  <a:gd name="T79" fmla="*/ 75 h 142"/>
                  <a:gd name="T80" fmla="*/ 11 w 197"/>
                  <a:gd name="T81" fmla="*/ 78 h 142"/>
                  <a:gd name="T82" fmla="*/ 15 w 197"/>
                  <a:gd name="T83" fmla="*/ 84 h 142"/>
                  <a:gd name="T84" fmla="*/ 18 w 197"/>
                  <a:gd name="T85" fmla="*/ 91 h 142"/>
                  <a:gd name="T86" fmla="*/ 42 w 197"/>
                  <a:gd name="T87" fmla="*/ 122 h 142"/>
                  <a:gd name="T88" fmla="*/ 61 w 197"/>
                  <a:gd name="T89" fmla="*/ 135 h 142"/>
                  <a:gd name="T90" fmla="*/ 92 w 197"/>
                  <a:gd name="T91" fmla="*/ 142 h 142"/>
                  <a:gd name="T92" fmla="*/ 92 w 197"/>
                  <a:gd name="T93" fmla="*/ 142 h 142"/>
                  <a:gd name="T94" fmla="*/ 105 w 197"/>
                  <a:gd name="T95" fmla="*/ 142 h 142"/>
                  <a:gd name="T96" fmla="*/ 105 w 197"/>
                  <a:gd name="T97" fmla="*/ 142 h 142"/>
                  <a:gd name="T98" fmla="*/ 136 w 197"/>
                  <a:gd name="T99" fmla="*/ 135 h 142"/>
                  <a:gd name="T100" fmla="*/ 155 w 197"/>
                  <a:gd name="T101" fmla="*/ 122 h 142"/>
                  <a:gd name="T102" fmla="*/ 179 w 197"/>
                  <a:gd name="T103" fmla="*/ 91 h 142"/>
                  <a:gd name="T104" fmla="*/ 182 w 197"/>
                  <a:gd name="T105" fmla="*/ 84 h 142"/>
                  <a:gd name="T106" fmla="*/ 185 w 197"/>
                  <a:gd name="T107" fmla="*/ 78 h 142"/>
                  <a:gd name="T108" fmla="*/ 188 w 197"/>
                  <a:gd name="T109" fmla="*/ 75 h 142"/>
                  <a:gd name="T110" fmla="*/ 196 w 197"/>
                  <a:gd name="T111" fmla="*/ 60 h 142"/>
                  <a:gd name="T112" fmla="*/ 197 w 197"/>
                  <a:gd name="T113" fmla="*/ 57 h 142"/>
                  <a:gd name="T114" fmla="*/ 197 w 197"/>
                  <a:gd name="T115" fmla="*/ 53 h 142"/>
                  <a:gd name="T116" fmla="*/ 196 w 197"/>
                  <a:gd name="T117" fmla="*/ 35 h 142"/>
                  <a:gd name="T118" fmla="*/ 195 w 197"/>
                  <a:gd name="T119" fmla="*/ 18 h 142"/>
                  <a:gd name="T120" fmla="*/ 196 w 197"/>
                  <a:gd name="T121" fmla="*/ 2 h 142"/>
                  <a:gd name="T122" fmla="*/ 194 w 197"/>
                  <a:gd name="T123" fmla="*/ 0 h 142"/>
                  <a:gd name="T124" fmla="*/ 193 w 197"/>
                  <a:gd name="T125" fmla="*/ 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" h="142">
                    <a:moveTo>
                      <a:pt x="193" y="2"/>
                    </a:moveTo>
                    <a:cubicBezTo>
                      <a:pt x="193" y="5"/>
                      <a:pt x="192" y="11"/>
                      <a:pt x="192" y="18"/>
                    </a:cubicBezTo>
                    <a:cubicBezTo>
                      <a:pt x="192" y="25"/>
                      <a:pt x="193" y="32"/>
                      <a:pt x="193" y="35"/>
                    </a:cubicBezTo>
                    <a:cubicBezTo>
                      <a:pt x="193" y="40"/>
                      <a:pt x="194" y="47"/>
                      <a:pt x="194" y="53"/>
                    </a:cubicBezTo>
                    <a:cubicBezTo>
                      <a:pt x="194" y="54"/>
                      <a:pt x="194" y="56"/>
                      <a:pt x="194" y="57"/>
                    </a:cubicBezTo>
                    <a:cubicBezTo>
                      <a:pt x="194" y="58"/>
                      <a:pt x="194" y="59"/>
                      <a:pt x="193" y="59"/>
                    </a:cubicBezTo>
                    <a:cubicBezTo>
                      <a:pt x="192" y="61"/>
                      <a:pt x="190" y="65"/>
                      <a:pt x="188" y="68"/>
                    </a:cubicBezTo>
                    <a:cubicBezTo>
                      <a:pt x="187" y="70"/>
                      <a:pt x="186" y="72"/>
                      <a:pt x="185" y="73"/>
                    </a:cubicBezTo>
                    <a:cubicBezTo>
                      <a:pt x="184" y="75"/>
                      <a:pt x="184" y="76"/>
                      <a:pt x="183" y="76"/>
                    </a:cubicBezTo>
                    <a:cubicBezTo>
                      <a:pt x="182" y="78"/>
                      <a:pt x="181" y="80"/>
                      <a:pt x="179" y="83"/>
                    </a:cubicBezTo>
                    <a:cubicBezTo>
                      <a:pt x="178" y="85"/>
                      <a:pt x="177" y="88"/>
                      <a:pt x="176" y="90"/>
                    </a:cubicBezTo>
                    <a:cubicBezTo>
                      <a:pt x="174" y="94"/>
                      <a:pt x="164" y="110"/>
                      <a:pt x="153" y="119"/>
                    </a:cubicBezTo>
                    <a:cubicBezTo>
                      <a:pt x="147" y="124"/>
                      <a:pt x="142" y="129"/>
                      <a:pt x="135" y="132"/>
                    </a:cubicBezTo>
                    <a:cubicBezTo>
                      <a:pt x="128" y="136"/>
                      <a:pt x="119" y="138"/>
                      <a:pt x="105" y="13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0"/>
                      <a:pt x="92" y="140"/>
                      <a:pt x="92" y="140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78" y="138"/>
                      <a:pt x="69" y="136"/>
                      <a:pt x="62" y="132"/>
                    </a:cubicBezTo>
                    <a:cubicBezTo>
                      <a:pt x="55" y="129"/>
                      <a:pt x="50" y="124"/>
                      <a:pt x="44" y="119"/>
                    </a:cubicBezTo>
                    <a:cubicBezTo>
                      <a:pt x="32" y="110"/>
                      <a:pt x="23" y="94"/>
                      <a:pt x="21" y="90"/>
                    </a:cubicBezTo>
                    <a:cubicBezTo>
                      <a:pt x="20" y="88"/>
                      <a:pt x="19" y="85"/>
                      <a:pt x="17" y="83"/>
                    </a:cubicBezTo>
                    <a:cubicBezTo>
                      <a:pt x="16" y="80"/>
                      <a:pt x="15" y="78"/>
                      <a:pt x="14" y="76"/>
                    </a:cubicBezTo>
                    <a:cubicBezTo>
                      <a:pt x="13" y="76"/>
                      <a:pt x="12" y="75"/>
                      <a:pt x="12" y="73"/>
                    </a:cubicBezTo>
                    <a:cubicBezTo>
                      <a:pt x="9" y="69"/>
                      <a:pt x="5" y="62"/>
                      <a:pt x="4" y="59"/>
                    </a:cubicBezTo>
                    <a:cubicBezTo>
                      <a:pt x="3" y="59"/>
                      <a:pt x="3" y="58"/>
                      <a:pt x="3" y="57"/>
                    </a:cubicBezTo>
                    <a:cubicBezTo>
                      <a:pt x="3" y="56"/>
                      <a:pt x="3" y="54"/>
                      <a:pt x="3" y="53"/>
                    </a:cubicBezTo>
                    <a:cubicBezTo>
                      <a:pt x="3" y="47"/>
                      <a:pt x="3" y="40"/>
                      <a:pt x="4" y="35"/>
                    </a:cubicBezTo>
                    <a:cubicBezTo>
                      <a:pt x="4" y="32"/>
                      <a:pt x="4" y="25"/>
                      <a:pt x="4" y="19"/>
                    </a:cubicBezTo>
                    <a:cubicBezTo>
                      <a:pt x="4" y="12"/>
                      <a:pt x="4" y="5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5"/>
                      <a:pt x="1" y="12"/>
                      <a:pt x="1" y="19"/>
                    </a:cubicBezTo>
                    <a:cubicBezTo>
                      <a:pt x="1" y="25"/>
                      <a:pt x="1" y="32"/>
                      <a:pt x="1" y="35"/>
                    </a:cubicBezTo>
                    <a:cubicBezTo>
                      <a:pt x="1" y="40"/>
                      <a:pt x="0" y="47"/>
                      <a:pt x="0" y="53"/>
                    </a:cubicBezTo>
                    <a:cubicBezTo>
                      <a:pt x="0" y="54"/>
                      <a:pt x="0" y="56"/>
                      <a:pt x="0" y="57"/>
                    </a:cubicBezTo>
                    <a:cubicBezTo>
                      <a:pt x="0" y="58"/>
                      <a:pt x="0" y="59"/>
                      <a:pt x="1" y="60"/>
                    </a:cubicBezTo>
                    <a:cubicBezTo>
                      <a:pt x="2" y="62"/>
                      <a:pt x="4" y="66"/>
                      <a:pt x="6" y="70"/>
                    </a:cubicBezTo>
                    <a:cubicBezTo>
                      <a:pt x="7" y="72"/>
                      <a:pt x="8" y="73"/>
                      <a:pt x="9" y="75"/>
                    </a:cubicBezTo>
                    <a:cubicBezTo>
                      <a:pt x="10" y="76"/>
                      <a:pt x="11" y="78"/>
                      <a:pt x="11" y="78"/>
                    </a:cubicBezTo>
                    <a:cubicBezTo>
                      <a:pt x="12" y="79"/>
                      <a:pt x="14" y="81"/>
                      <a:pt x="15" y="84"/>
                    </a:cubicBezTo>
                    <a:cubicBezTo>
                      <a:pt x="16" y="87"/>
                      <a:pt x="17" y="89"/>
                      <a:pt x="18" y="91"/>
                    </a:cubicBezTo>
                    <a:cubicBezTo>
                      <a:pt x="20" y="95"/>
                      <a:pt x="30" y="112"/>
                      <a:pt x="42" y="122"/>
                    </a:cubicBezTo>
                    <a:cubicBezTo>
                      <a:pt x="48" y="127"/>
                      <a:pt x="53" y="131"/>
                      <a:pt x="61" y="135"/>
                    </a:cubicBezTo>
                    <a:cubicBezTo>
                      <a:pt x="68" y="139"/>
                      <a:pt x="78" y="141"/>
                      <a:pt x="92" y="142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19" y="141"/>
                      <a:pt x="129" y="139"/>
                      <a:pt x="136" y="135"/>
                    </a:cubicBezTo>
                    <a:cubicBezTo>
                      <a:pt x="143" y="131"/>
                      <a:pt x="149" y="127"/>
                      <a:pt x="155" y="122"/>
                    </a:cubicBezTo>
                    <a:cubicBezTo>
                      <a:pt x="167" y="112"/>
                      <a:pt x="176" y="95"/>
                      <a:pt x="179" y="91"/>
                    </a:cubicBezTo>
                    <a:cubicBezTo>
                      <a:pt x="180" y="89"/>
                      <a:pt x="181" y="87"/>
                      <a:pt x="182" y="84"/>
                    </a:cubicBezTo>
                    <a:cubicBezTo>
                      <a:pt x="183" y="81"/>
                      <a:pt x="185" y="79"/>
                      <a:pt x="185" y="78"/>
                    </a:cubicBezTo>
                    <a:cubicBezTo>
                      <a:pt x="186" y="78"/>
                      <a:pt x="187" y="76"/>
                      <a:pt x="188" y="75"/>
                    </a:cubicBezTo>
                    <a:cubicBezTo>
                      <a:pt x="191" y="70"/>
                      <a:pt x="195" y="63"/>
                      <a:pt x="196" y="60"/>
                    </a:cubicBezTo>
                    <a:cubicBezTo>
                      <a:pt x="197" y="59"/>
                      <a:pt x="197" y="58"/>
                      <a:pt x="197" y="57"/>
                    </a:cubicBezTo>
                    <a:cubicBezTo>
                      <a:pt x="197" y="56"/>
                      <a:pt x="197" y="54"/>
                      <a:pt x="197" y="53"/>
                    </a:cubicBezTo>
                    <a:cubicBezTo>
                      <a:pt x="197" y="47"/>
                      <a:pt x="196" y="40"/>
                      <a:pt x="196" y="35"/>
                    </a:cubicBezTo>
                    <a:cubicBezTo>
                      <a:pt x="196" y="32"/>
                      <a:pt x="195" y="25"/>
                      <a:pt x="195" y="18"/>
                    </a:cubicBezTo>
                    <a:cubicBezTo>
                      <a:pt x="195" y="12"/>
                      <a:pt x="196" y="5"/>
                      <a:pt x="196" y="2"/>
                    </a:cubicBezTo>
                    <a:cubicBezTo>
                      <a:pt x="196" y="1"/>
                      <a:pt x="195" y="0"/>
                      <a:pt x="194" y="0"/>
                    </a:cubicBezTo>
                    <a:cubicBezTo>
                      <a:pt x="193" y="0"/>
                      <a:pt x="193" y="1"/>
                      <a:pt x="19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3" name="Freeform 549"/>
              <p:cNvSpPr>
                <a:spLocks/>
              </p:cNvSpPr>
              <p:nvPr/>
            </p:nvSpPr>
            <p:spPr bwMode="auto">
              <a:xfrm>
                <a:off x="1984814" y="915501"/>
                <a:ext cx="25400" cy="61913"/>
              </a:xfrm>
              <a:custGeom>
                <a:avLst/>
                <a:gdLst>
                  <a:gd name="T0" fmla="*/ 3 w 16"/>
                  <a:gd name="T1" fmla="*/ 38 h 38"/>
                  <a:gd name="T2" fmla="*/ 10 w 16"/>
                  <a:gd name="T3" fmla="*/ 31 h 38"/>
                  <a:gd name="T4" fmla="*/ 16 w 16"/>
                  <a:gd name="T5" fmla="*/ 7 h 38"/>
                  <a:gd name="T6" fmla="*/ 16 w 16"/>
                  <a:gd name="T7" fmla="*/ 1 h 38"/>
                  <a:gd name="T8" fmla="*/ 14 w 16"/>
                  <a:gd name="T9" fmla="*/ 0 h 38"/>
                  <a:gd name="T10" fmla="*/ 13 w 16"/>
                  <a:gd name="T11" fmla="*/ 1 h 38"/>
                  <a:gd name="T12" fmla="*/ 13 w 16"/>
                  <a:gd name="T13" fmla="*/ 7 h 38"/>
                  <a:gd name="T14" fmla="*/ 8 w 16"/>
                  <a:gd name="T15" fmla="*/ 29 h 38"/>
                  <a:gd name="T16" fmla="*/ 1 w 16"/>
                  <a:gd name="T17" fmla="*/ 35 h 38"/>
                  <a:gd name="T18" fmla="*/ 1 w 16"/>
                  <a:gd name="T19" fmla="*/ 37 h 38"/>
                  <a:gd name="T20" fmla="*/ 3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3" y="38"/>
                    </a:moveTo>
                    <a:cubicBezTo>
                      <a:pt x="5" y="36"/>
                      <a:pt x="9" y="33"/>
                      <a:pt x="10" y="31"/>
                    </a:cubicBezTo>
                    <a:cubicBezTo>
                      <a:pt x="13" y="27"/>
                      <a:pt x="16" y="20"/>
                      <a:pt x="16" y="7"/>
                    </a:cubicBezTo>
                    <a:cubicBezTo>
                      <a:pt x="16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3" y="20"/>
                      <a:pt x="10" y="26"/>
                      <a:pt x="8" y="29"/>
                    </a:cubicBezTo>
                    <a:cubicBezTo>
                      <a:pt x="7" y="31"/>
                      <a:pt x="3" y="34"/>
                      <a:pt x="1" y="35"/>
                    </a:cubicBezTo>
                    <a:cubicBezTo>
                      <a:pt x="0" y="36"/>
                      <a:pt x="0" y="37"/>
                      <a:pt x="1" y="37"/>
                    </a:cubicBezTo>
                    <a:cubicBezTo>
                      <a:pt x="1" y="38"/>
                      <a:pt x="2" y="38"/>
                      <a:pt x="3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4" name="Freeform 550"/>
              <p:cNvSpPr>
                <a:spLocks/>
              </p:cNvSpPr>
              <p:nvPr/>
            </p:nvSpPr>
            <p:spPr bwMode="auto">
              <a:xfrm>
                <a:off x="1757801" y="913914"/>
                <a:ext cx="25400" cy="63500"/>
              </a:xfrm>
              <a:custGeom>
                <a:avLst/>
                <a:gdLst>
                  <a:gd name="T0" fmla="*/ 0 w 15"/>
                  <a:gd name="T1" fmla="*/ 2 h 39"/>
                  <a:gd name="T2" fmla="*/ 0 w 15"/>
                  <a:gd name="T3" fmla="*/ 8 h 39"/>
                  <a:gd name="T4" fmla="*/ 5 w 15"/>
                  <a:gd name="T5" fmla="*/ 32 h 39"/>
                  <a:gd name="T6" fmla="*/ 12 w 15"/>
                  <a:gd name="T7" fmla="*/ 38 h 39"/>
                  <a:gd name="T8" fmla="*/ 14 w 15"/>
                  <a:gd name="T9" fmla="*/ 38 h 39"/>
                  <a:gd name="T10" fmla="*/ 14 w 15"/>
                  <a:gd name="T11" fmla="*/ 36 h 39"/>
                  <a:gd name="T12" fmla="*/ 8 w 15"/>
                  <a:gd name="T13" fmla="*/ 30 h 39"/>
                  <a:gd name="T14" fmla="*/ 3 w 15"/>
                  <a:gd name="T15" fmla="*/ 8 h 39"/>
                  <a:gd name="T16" fmla="*/ 3 w 15"/>
                  <a:gd name="T17" fmla="*/ 2 h 39"/>
                  <a:gd name="T18" fmla="*/ 2 w 15"/>
                  <a:gd name="T19" fmla="*/ 1 h 39"/>
                  <a:gd name="T20" fmla="*/ 0 w 15"/>
                  <a:gd name="T2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9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1"/>
                      <a:pt x="3" y="28"/>
                      <a:pt x="5" y="32"/>
                    </a:cubicBezTo>
                    <a:cubicBezTo>
                      <a:pt x="7" y="34"/>
                      <a:pt x="10" y="36"/>
                      <a:pt x="12" y="38"/>
                    </a:cubicBezTo>
                    <a:cubicBezTo>
                      <a:pt x="13" y="39"/>
                      <a:pt x="14" y="38"/>
                      <a:pt x="14" y="38"/>
                    </a:cubicBezTo>
                    <a:cubicBezTo>
                      <a:pt x="15" y="37"/>
                      <a:pt x="15" y="36"/>
                      <a:pt x="14" y="36"/>
                    </a:cubicBezTo>
                    <a:cubicBezTo>
                      <a:pt x="12" y="34"/>
                      <a:pt x="9" y="32"/>
                      <a:pt x="8" y="30"/>
                    </a:cubicBezTo>
                    <a:cubicBezTo>
                      <a:pt x="6" y="27"/>
                      <a:pt x="3" y="21"/>
                      <a:pt x="3" y="8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5" name="Freeform 551"/>
              <p:cNvSpPr>
                <a:spLocks/>
              </p:cNvSpPr>
              <p:nvPr/>
            </p:nvSpPr>
            <p:spPr bwMode="auto">
              <a:xfrm>
                <a:off x="1883214" y="961539"/>
                <a:ext cx="106363" cy="60325"/>
              </a:xfrm>
              <a:custGeom>
                <a:avLst/>
                <a:gdLst>
                  <a:gd name="T0" fmla="*/ 65 w 66"/>
                  <a:gd name="T1" fmla="*/ 4 h 38"/>
                  <a:gd name="T2" fmla="*/ 60 w 66"/>
                  <a:gd name="T3" fmla="*/ 12 h 38"/>
                  <a:gd name="T4" fmla="*/ 59 w 66"/>
                  <a:gd name="T5" fmla="*/ 12 h 38"/>
                  <a:gd name="T6" fmla="*/ 59 w 66"/>
                  <a:gd name="T7" fmla="*/ 15 h 38"/>
                  <a:gd name="T8" fmla="*/ 57 w 66"/>
                  <a:gd name="T9" fmla="*/ 18 h 38"/>
                  <a:gd name="T10" fmla="*/ 55 w 66"/>
                  <a:gd name="T11" fmla="*/ 18 h 38"/>
                  <a:gd name="T12" fmla="*/ 54 w 66"/>
                  <a:gd name="T13" fmla="*/ 18 h 38"/>
                  <a:gd name="T14" fmla="*/ 54 w 66"/>
                  <a:gd name="T15" fmla="*/ 18 h 38"/>
                  <a:gd name="T16" fmla="*/ 53 w 66"/>
                  <a:gd name="T17" fmla="*/ 18 h 38"/>
                  <a:gd name="T18" fmla="*/ 52 w 66"/>
                  <a:gd name="T19" fmla="*/ 23 h 38"/>
                  <a:gd name="T20" fmla="*/ 47 w 66"/>
                  <a:gd name="T21" fmla="*/ 26 h 38"/>
                  <a:gd name="T22" fmla="*/ 44 w 66"/>
                  <a:gd name="T23" fmla="*/ 28 h 38"/>
                  <a:gd name="T24" fmla="*/ 44 w 66"/>
                  <a:gd name="T25" fmla="*/ 28 h 38"/>
                  <a:gd name="T26" fmla="*/ 42 w 66"/>
                  <a:gd name="T27" fmla="*/ 29 h 38"/>
                  <a:gd name="T28" fmla="*/ 38 w 66"/>
                  <a:gd name="T29" fmla="*/ 31 h 38"/>
                  <a:gd name="T30" fmla="*/ 37 w 66"/>
                  <a:gd name="T31" fmla="*/ 31 h 38"/>
                  <a:gd name="T32" fmla="*/ 37 w 66"/>
                  <a:gd name="T33" fmla="*/ 32 h 38"/>
                  <a:gd name="T34" fmla="*/ 32 w 66"/>
                  <a:gd name="T35" fmla="*/ 34 h 38"/>
                  <a:gd name="T36" fmla="*/ 31 w 66"/>
                  <a:gd name="T37" fmla="*/ 35 h 38"/>
                  <a:gd name="T38" fmla="*/ 29 w 66"/>
                  <a:gd name="T39" fmla="*/ 34 h 38"/>
                  <a:gd name="T40" fmla="*/ 29 w 66"/>
                  <a:gd name="T41" fmla="*/ 34 h 38"/>
                  <a:gd name="T42" fmla="*/ 27 w 66"/>
                  <a:gd name="T43" fmla="*/ 36 h 38"/>
                  <a:gd name="T44" fmla="*/ 26 w 66"/>
                  <a:gd name="T45" fmla="*/ 35 h 38"/>
                  <a:gd name="T46" fmla="*/ 23 w 66"/>
                  <a:gd name="T47" fmla="*/ 33 h 38"/>
                  <a:gd name="T48" fmla="*/ 23 w 66"/>
                  <a:gd name="T49" fmla="*/ 34 h 38"/>
                  <a:gd name="T50" fmla="*/ 19 w 66"/>
                  <a:gd name="T51" fmla="*/ 37 h 38"/>
                  <a:gd name="T52" fmla="*/ 15 w 66"/>
                  <a:gd name="T53" fmla="*/ 35 h 38"/>
                  <a:gd name="T54" fmla="*/ 15 w 66"/>
                  <a:gd name="T55" fmla="*/ 35 h 38"/>
                  <a:gd name="T56" fmla="*/ 14 w 66"/>
                  <a:gd name="T57" fmla="*/ 35 h 38"/>
                  <a:gd name="T58" fmla="*/ 8 w 66"/>
                  <a:gd name="T59" fmla="*/ 37 h 38"/>
                  <a:gd name="T60" fmla="*/ 4 w 66"/>
                  <a:gd name="T61" fmla="*/ 35 h 38"/>
                  <a:gd name="T62" fmla="*/ 1 w 66"/>
                  <a:gd name="T63" fmla="*/ 25 h 38"/>
                  <a:gd name="T64" fmla="*/ 0 w 66"/>
                  <a:gd name="T65" fmla="*/ 25 h 38"/>
                  <a:gd name="T66" fmla="*/ 3 w 66"/>
                  <a:gd name="T67" fmla="*/ 36 h 38"/>
                  <a:gd name="T68" fmla="*/ 8 w 66"/>
                  <a:gd name="T69" fmla="*/ 38 h 38"/>
                  <a:gd name="T70" fmla="*/ 14 w 66"/>
                  <a:gd name="T71" fmla="*/ 35 h 38"/>
                  <a:gd name="T72" fmla="*/ 19 w 66"/>
                  <a:gd name="T73" fmla="*/ 38 h 38"/>
                  <a:gd name="T74" fmla="*/ 23 w 66"/>
                  <a:gd name="T75" fmla="*/ 36 h 38"/>
                  <a:gd name="T76" fmla="*/ 23 w 66"/>
                  <a:gd name="T77" fmla="*/ 33 h 38"/>
                  <a:gd name="T78" fmla="*/ 25 w 66"/>
                  <a:gd name="T79" fmla="*/ 36 h 38"/>
                  <a:gd name="T80" fmla="*/ 27 w 66"/>
                  <a:gd name="T81" fmla="*/ 37 h 38"/>
                  <a:gd name="T82" fmla="*/ 30 w 66"/>
                  <a:gd name="T83" fmla="*/ 35 h 38"/>
                  <a:gd name="T84" fmla="*/ 29 w 66"/>
                  <a:gd name="T85" fmla="*/ 35 h 38"/>
                  <a:gd name="T86" fmla="*/ 31 w 66"/>
                  <a:gd name="T87" fmla="*/ 36 h 38"/>
                  <a:gd name="T88" fmla="*/ 35 w 66"/>
                  <a:gd name="T89" fmla="*/ 34 h 38"/>
                  <a:gd name="T90" fmla="*/ 38 w 66"/>
                  <a:gd name="T91" fmla="*/ 32 h 38"/>
                  <a:gd name="T92" fmla="*/ 38 w 66"/>
                  <a:gd name="T93" fmla="*/ 32 h 38"/>
                  <a:gd name="T94" fmla="*/ 42 w 66"/>
                  <a:gd name="T95" fmla="*/ 30 h 38"/>
                  <a:gd name="T96" fmla="*/ 44 w 66"/>
                  <a:gd name="T97" fmla="*/ 28 h 38"/>
                  <a:gd name="T98" fmla="*/ 44 w 66"/>
                  <a:gd name="T99" fmla="*/ 28 h 38"/>
                  <a:gd name="T100" fmla="*/ 48 w 66"/>
                  <a:gd name="T101" fmla="*/ 27 h 38"/>
                  <a:gd name="T102" fmla="*/ 53 w 66"/>
                  <a:gd name="T103" fmla="*/ 23 h 38"/>
                  <a:gd name="T104" fmla="*/ 53 w 66"/>
                  <a:gd name="T105" fmla="*/ 19 h 38"/>
                  <a:gd name="T106" fmla="*/ 54 w 66"/>
                  <a:gd name="T107" fmla="*/ 19 h 38"/>
                  <a:gd name="T108" fmla="*/ 55 w 66"/>
                  <a:gd name="T109" fmla="*/ 19 h 38"/>
                  <a:gd name="T110" fmla="*/ 58 w 66"/>
                  <a:gd name="T111" fmla="*/ 19 h 38"/>
                  <a:gd name="T112" fmla="*/ 60 w 66"/>
                  <a:gd name="T113" fmla="*/ 13 h 38"/>
                  <a:gd name="T114" fmla="*/ 59 w 66"/>
                  <a:gd name="T115" fmla="*/ 13 h 38"/>
                  <a:gd name="T116" fmla="*/ 65 w 66"/>
                  <a:gd name="T117" fmla="*/ 9 h 38"/>
                  <a:gd name="T118" fmla="*/ 66 w 66"/>
                  <a:gd name="T119" fmla="*/ 1 h 38"/>
                  <a:gd name="T120" fmla="*/ 65 w 66"/>
                  <a:gd name="T1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6" h="38">
                    <a:moveTo>
                      <a:pt x="65" y="1"/>
                    </a:moveTo>
                    <a:cubicBezTo>
                      <a:pt x="65" y="1"/>
                      <a:pt x="65" y="2"/>
                      <a:pt x="65" y="4"/>
                    </a:cubicBezTo>
                    <a:cubicBezTo>
                      <a:pt x="64" y="6"/>
                      <a:pt x="64" y="8"/>
                      <a:pt x="64" y="9"/>
                    </a:cubicBezTo>
                    <a:cubicBezTo>
                      <a:pt x="63" y="10"/>
                      <a:pt x="61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8" y="16"/>
                      <a:pt x="58" y="16"/>
                      <a:pt x="58" y="17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20"/>
                      <a:pt x="53" y="21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2" y="24"/>
                      <a:pt x="51" y="24"/>
                      <a:pt x="51" y="24"/>
                    </a:cubicBezTo>
                    <a:cubicBezTo>
                      <a:pt x="49" y="24"/>
                      <a:pt x="48" y="25"/>
                      <a:pt x="47" y="26"/>
                    </a:cubicBezTo>
                    <a:cubicBezTo>
                      <a:pt x="46" y="27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2" y="29"/>
                    </a:cubicBezTo>
                    <a:cubicBezTo>
                      <a:pt x="41" y="29"/>
                      <a:pt x="40" y="30"/>
                      <a:pt x="40" y="30"/>
                    </a:cubicBezTo>
                    <a:cubicBezTo>
                      <a:pt x="39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3"/>
                      <a:pt x="33" y="34"/>
                      <a:pt x="32" y="34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5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6" y="36"/>
                      <a:pt x="26" y="35"/>
                    </a:cubicBezTo>
                    <a:cubicBezTo>
                      <a:pt x="25" y="35"/>
                      <a:pt x="24" y="34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5"/>
                      <a:pt x="21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7"/>
                      <a:pt x="16" y="36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1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37"/>
                      <a:pt x="5" y="36"/>
                      <a:pt x="4" y="35"/>
                    </a:cubicBezTo>
                    <a:cubicBezTo>
                      <a:pt x="2" y="34"/>
                      <a:pt x="1" y="33"/>
                      <a:pt x="1" y="32"/>
                    </a:cubicBezTo>
                    <a:cubicBezTo>
                      <a:pt x="1" y="30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30"/>
                      <a:pt x="0" y="32"/>
                    </a:cubicBezTo>
                    <a:cubicBezTo>
                      <a:pt x="0" y="34"/>
                      <a:pt x="2" y="35"/>
                      <a:pt x="3" y="36"/>
                    </a:cubicBezTo>
                    <a:cubicBezTo>
                      <a:pt x="4" y="37"/>
                      <a:pt x="6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38"/>
                      <a:pt x="15" y="35"/>
                      <a:pt x="15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7"/>
                      <a:pt x="23" y="36"/>
                    </a:cubicBezTo>
                    <a:cubicBezTo>
                      <a:pt x="24" y="35"/>
                      <a:pt x="24" y="34"/>
                      <a:pt x="24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5"/>
                      <a:pt x="25" y="36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9" y="36"/>
                      <a:pt x="29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6"/>
                      <a:pt x="32" y="35"/>
                      <a:pt x="33" y="35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6" y="34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2"/>
                      <a:pt x="39" y="32"/>
                      <a:pt x="40" y="31"/>
                    </a:cubicBezTo>
                    <a:cubicBezTo>
                      <a:pt x="41" y="31"/>
                      <a:pt x="41" y="30"/>
                      <a:pt x="42" y="30"/>
                    </a:cubicBezTo>
                    <a:cubicBezTo>
                      <a:pt x="43" y="30"/>
                      <a:pt x="43" y="30"/>
                      <a:pt x="44" y="29"/>
                    </a:cubicBezTo>
                    <a:cubicBezTo>
                      <a:pt x="44" y="29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7" y="28"/>
                      <a:pt x="48" y="27"/>
                    </a:cubicBezTo>
                    <a:cubicBezTo>
                      <a:pt x="49" y="26"/>
                      <a:pt x="50" y="25"/>
                      <a:pt x="51" y="25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4" y="22"/>
                      <a:pt x="54" y="19"/>
                      <a:pt x="54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7" y="19"/>
                      <a:pt x="57" y="19"/>
                      <a:pt x="58" y="19"/>
                    </a:cubicBezTo>
                    <a:cubicBezTo>
                      <a:pt x="58" y="19"/>
                      <a:pt x="59" y="18"/>
                      <a:pt x="59" y="17"/>
                    </a:cubicBezTo>
                    <a:cubicBezTo>
                      <a:pt x="60" y="16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2" y="13"/>
                      <a:pt x="64" y="11"/>
                      <a:pt x="65" y="9"/>
                    </a:cubicBezTo>
                    <a:cubicBezTo>
                      <a:pt x="65" y="8"/>
                      <a:pt x="65" y="6"/>
                      <a:pt x="66" y="4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6" name="Freeform 552"/>
              <p:cNvSpPr>
                <a:spLocks/>
              </p:cNvSpPr>
              <p:nvPr/>
            </p:nvSpPr>
            <p:spPr bwMode="auto">
              <a:xfrm>
                <a:off x="1662551" y="493226"/>
                <a:ext cx="441325" cy="471488"/>
              </a:xfrm>
              <a:custGeom>
                <a:avLst/>
                <a:gdLst>
                  <a:gd name="T0" fmla="*/ 72 w 276"/>
                  <a:gd name="T1" fmla="*/ 288 h 294"/>
                  <a:gd name="T2" fmla="*/ 76 w 276"/>
                  <a:gd name="T3" fmla="*/ 275 h 294"/>
                  <a:gd name="T4" fmla="*/ 61 w 276"/>
                  <a:gd name="T5" fmla="*/ 264 h 294"/>
                  <a:gd name="T6" fmla="*/ 42 w 276"/>
                  <a:gd name="T7" fmla="*/ 263 h 294"/>
                  <a:gd name="T8" fmla="*/ 26 w 276"/>
                  <a:gd name="T9" fmla="*/ 247 h 294"/>
                  <a:gd name="T10" fmla="*/ 17 w 276"/>
                  <a:gd name="T11" fmla="*/ 217 h 294"/>
                  <a:gd name="T12" fmla="*/ 20 w 276"/>
                  <a:gd name="T13" fmla="*/ 215 h 294"/>
                  <a:gd name="T14" fmla="*/ 21 w 276"/>
                  <a:gd name="T15" fmla="*/ 213 h 294"/>
                  <a:gd name="T16" fmla="*/ 13 w 276"/>
                  <a:gd name="T17" fmla="*/ 160 h 294"/>
                  <a:gd name="T18" fmla="*/ 26 w 276"/>
                  <a:gd name="T19" fmla="*/ 52 h 294"/>
                  <a:gd name="T20" fmla="*/ 125 w 276"/>
                  <a:gd name="T21" fmla="*/ 4 h 294"/>
                  <a:gd name="T22" fmla="*/ 128 w 276"/>
                  <a:gd name="T23" fmla="*/ 4 h 294"/>
                  <a:gd name="T24" fmla="*/ 148 w 276"/>
                  <a:gd name="T25" fmla="*/ 4 h 294"/>
                  <a:gd name="T26" fmla="*/ 196 w 276"/>
                  <a:gd name="T27" fmla="*/ 15 h 294"/>
                  <a:gd name="T28" fmla="*/ 270 w 276"/>
                  <a:gd name="T29" fmla="*/ 139 h 294"/>
                  <a:gd name="T30" fmla="*/ 257 w 276"/>
                  <a:gd name="T31" fmla="*/ 204 h 294"/>
                  <a:gd name="T32" fmla="*/ 256 w 276"/>
                  <a:gd name="T33" fmla="*/ 215 h 294"/>
                  <a:gd name="T34" fmla="*/ 262 w 276"/>
                  <a:gd name="T35" fmla="*/ 223 h 294"/>
                  <a:gd name="T36" fmla="*/ 242 w 276"/>
                  <a:gd name="T37" fmla="*/ 257 h 294"/>
                  <a:gd name="T38" fmla="*/ 234 w 276"/>
                  <a:gd name="T39" fmla="*/ 263 h 294"/>
                  <a:gd name="T40" fmla="*/ 205 w 276"/>
                  <a:gd name="T41" fmla="*/ 268 h 294"/>
                  <a:gd name="T42" fmla="*/ 200 w 276"/>
                  <a:gd name="T43" fmla="*/ 275 h 294"/>
                  <a:gd name="T44" fmla="*/ 204 w 276"/>
                  <a:gd name="T45" fmla="*/ 288 h 294"/>
                  <a:gd name="T46" fmla="*/ 202 w 276"/>
                  <a:gd name="T47" fmla="*/ 293 h 294"/>
                  <a:gd name="T48" fmla="*/ 207 w 276"/>
                  <a:gd name="T49" fmla="*/ 288 h 294"/>
                  <a:gd name="T50" fmla="*/ 203 w 276"/>
                  <a:gd name="T51" fmla="*/ 275 h 294"/>
                  <a:gd name="T52" fmla="*/ 216 w 276"/>
                  <a:gd name="T53" fmla="*/ 266 h 294"/>
                  <a:gd name="T54" fmla="*/ 234 w 276"/>
                  <a:gd name="T55" fmla="*/ 266 h 294"/>
                  <a:gd name="T56" fmla="*/ 265 w 276"/>
                  <a:gd name="T57" fmla="*/ 226 h 294"/>
                  <a:gd name="T58" fmla="*/ 257 w 276"/>
                  <a:gd name="T59" fmla="*/ 212 h 294"/>
                  <a:gd name="T60" fmla="*/ 260 w 276"/>
                  <a:gd name="T61" fmla="*/ 204 h 294"/>
                  <a:gd name="T62" fmla="*/ 273 w 276"/>
                  <a:gd name="T63" fmla="*/ 140 h 294"/>
                  <a:gd name="T64" fmla="*/ 188 w 276"/>
                  <a:gd name="T65" fmla="*/ 9 h 294"/>
                  <a:gd name="T66" fmla="*/ 149 w 276"/>
                  <a:gd name="T67" fmla="*/ 1 h 294"/>
                  <a:gd name="T68" fmla="*/ 128 w 276"/>
                  <a:gd name="T69" fmla="*/ 2 h 294"/>
                  <a:gd name="T70" fmla="*/ 23 w 276"/>
                  <a:gd name="T71" fmla="*/ 50 h 294"/>
                  <a:gd name="T72" fmla="*/ 10 w 276"/>
                  <a:gd name="T73" fmla="*/ 161 h 294"/>
                  <a:gd name="T74" fmla="*/ 18 w 276"/>
                  <a:gd name="T75" fmla="*/ 214 h 294"/>
                  <a:gd name="T76" fmla="*/ 15 w 276"/>
                  <a:gd name="T77" fmla="*/ 215 h 294"/>
                  <a:gd name="T78" fmla="*/ 23 w 276"/>
                  <a:gd name="T79" fmla="*/ 249 h 294"/>
                  <a:gd name="T80" fmla="*/ 42 w 276"/>
                  <a:gd name="T81" fmla="*/ 266 h 294"/>
                  <a:gd name="T82" fmla="*/ 53 w 276"/>
                  <a:gd name="T83" fmla="*/ 265 h 294"/>
                  <a:gd name="T84" fmla="*/ 72 w 276"/>
                  <a:gd name="T85" fmla="*/ 273 h 294"/>
                  <a:gd name="T86" fmla="*/ 72 w 276"/>
                  <a:gd name="T87" fmla="*/ 279 h 294"/>
                  <a:gd name="T88" fmla="*/ 70 w 276"/>
                  <a:gd name="T89" fmla="*/ 291 h 294"/>
                  <a:gd name="T90" fmla="*/ 74 w 276"/>
                  <a:gd name="T91" fmla="*/ 291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6" h="294">
                    <a:moveTo>
                      <a:pt x="74" y="291"/>
                    </a:moveTo>
                    <a:cubicBezTo>
                      <a:pt x="73" y="291"/>
                      <a:pt x="73" y="291"/>
                      <a:pt x="73" y="290"/>
                    </a:cubicBezTo>
                    <a:cubicBezTo>
                      <a:pt x="72" y="289"/>
                      <a:pt x="72" y="289"/>
                      <a:pt x="72" y="288"/>
                    </a:cubicBezTo>
                    <a:cubicBezTo>
                      <a:pt x="72" y="286"/>
                      <a:pt x="73" y="285"/>
                      <a:pt x="73" y="283"/>
                    </a:cubicBezTo>
                    <a:cubicBezTo>
                      <a:pt x="74" y="282"/>
                      <a:pt x="74" y="281"/>
                      <a:pt x="75" y="280"/>
                    </a:cubicBezTo>
                    <a:cubicBezTo>
                      <a:pt x="75" y="279"/>
                      <a:pt x="76" y="277"/>
                      <a:pt x="76" y="275"/>
                    </a:cubicBezTo>
                    <a:cubicBezTo>
                      <a:pt x="76" y="275"/>
                      <a:pt x="76" y="275"/>
                      <a:pt x="76" y="274"/>
                    </a:cubicBezTo>
                    <a:cubicBezTo>
                      <a:pt x="76" y="273"/>
                      <a:pt x="75" y="272"/>
                      <a:pt x="74" y="271"/>
                    </a:cubicBezTo>
                    <a:cubicBezTo>
                      <a:pt x="71" y="268"/>
                      <a:pt x="67" y="266"/>
                      <a:pt x="61" y="264"/>
                    </a:cubicBezTo>
                    <a:cubicBezTo>
                      <a:pt x="58" y="262"/>
                      <a:pt x="56" y="262"/>
                      <a:pt x="53" y="262"/>
                    </a:cubicBezTo>
                    <a:cubicBezTo>
                      <a:pt x="49" y="262"/>
                      <a:pt x="45" y="263"/>
                      <a:pt x="43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2" y="263"/>
                      <a:pt x="42" y="263"/>
                    </a:cubicBezTo>
                    <a:cubicBezTo>
                      <a:pt x="42" y="263"/>
                      <a:pt x="41" y="263"/>
                      <a:pt x="39" y="261"/>
                    </a:cubicBezTo>
                    <a:cubicBezTo>
                      <a:pt x="35" y="258"/>
                      <a:pt x="29" y="251"/>
                      <a:pt x="26" y="247"/>
                    </a:cubicBezTo>
                    <a:cubicBezTo>
                      <a:pt x="22" y="241"/>
                      <a:pt x="16" y="232"/>
                      <a:pt x="14" y="225"/>
                    </a:cubicBezTo>
                    <a:cubicBezTo>
                      <a:pt x="14" y="224"/>
                      <a:pt x="14" y="224"/>
                      <a:pt x="14" y="223"/>
                    </a:cubicBezTo>
                    <a:cubicBezTo>
                      <a:pt x="14" y="220"/>
                      <a:pt x="16" y="218"/>
                      <a:pt x="17" y="217"/>
                    </a:cubicBezTo>
                    <a:cubicBezTo>
                      <a:pt x="18" y="216"/>
                      <a:pt x="19" y="216"/>
                      <a:pt x="19" y="216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22" y="215"/>
                      <a:pt x="22" y="215"/>
                      <a:pt x="22" y="215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0" y="212"/>
                      <a:pt x="20" y="209"/>
                      <a:pt x="19" y="204"/>
                    </a:cubicBezTo>
                    <a:cubicBezTo>
                      <a:pt x="19" y="200"/>
                      <a:pt x="19" y="194"/>
                      <a:pt x="19" y="186"/>
                    </a:cubicBezTo>
                    <a:cubicBezTo>
                      <a:pt x="18" y="178"/>
                      <a:pt x="16" y="169"/>
                      <a:pt x="13" y="160"/>
                    </a:cubicBezTo>
                    <a:cubicBezTo>
                      <a:pt x="10" y="151"/>
                      <a:pt x="7" y="143"/>
                      <a:pt x="6" y="139"/>
                    </a:cubicBezTo>
                    <a:cubicBezTo>
                      <a:pt x="5" y="136"/>
                      <a:pt x="3" y="127"/>
                      <a:pt x="3" y="116"/>
                    </a:cubicBezTo>
                    <a:cubicBezTo>
                      <a:pt x="3" y="100"/>
                      <a:pt x="7" y="77"/>
                      <a:pt x="26" y="52"/>
                    </a:cubicBezTo>
                    <a:cubicBezTo>
                      <a:pt x="41" y="31"/>
                      <a:pt x="67" y="19"/>
                      <a:pt x="89" y="12"/>
                    </a:cubicBezTo>
                    <a:cubicBezTo>
                      <a:pt x="99" y="9"/>
                      <a:pt x="109" y="7"/>
                      <a:pt x="116" y="6"/>
                    </a:cubicBezTo>
                    <a:cubicBezTo>
                      <a:pt x="120" y="5"/>
                      <a:pt x="123" y="5"/>
                      <a:pt x="125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30" y="4"/>
                      <a:pt x="135" y="3"/>
                      <a:pt x="139" y="3"/>
                    </a:cubicBezTo>
                    <a:cubicBezTo>
                      <a:pt x="143" y="3"/>
                      <a:pt x="146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4"/>
                      <a:pt x="149" y="4"/>
                      <a:pt x="151" y="4"/>
                    </a:cubicBezTo>
                    <a:cubicBezTo>
                      <a:pt x="158" y="5"/>
                      <a:pt x="176" y="8"/>
                      <a:pt x="196" y="15"/>
                    </a:cubicBezTo>
                    <a:cubicBezTo>
                      <a:pt x="215" y="22"/>
                      <a:pt x="237" y="34"/>
                      <a:pt x="250" y="52"/>
                    </a:cubicBezTo>
                    <a:cubicBezTo>
                      <a:pt x="269" y="77"/>
                      <a:pt x="273" y="100"/>
                      <a:pt x="273" y="116"/>
                    </a:cubicBezTo>
                    <a:cubicBezTo>
                      <a:pt x="273" y="127"/>
                      <a:pt x="271" y="136"/>
                      <a:pt x="270" y="139"/>
                    </a:cubicBezTo>
                    <a:cubicBezTo>
                      <a:pt x="269" y="143"/>
                      <a:pt x="266" y="151"/>
                      <a:pt x="263" y="160"/>
                    </a:cubicBezTo>
                    <a:cubicBezTo>
                      <a:pt x="261" y="169"/>
                      <a:pt x="258" y="178"/>
                      <a:pt x="258" y="186"/>
                    </a:cubicBezTo>
                    <a:cubicBezTo>
                      <a:pt x="258" y="194"/>
                      <a:pt x="257" y="200"/>
                      <a:pt x="257" y="204"/>
                    </a:cubicBezTo>
                    <a:cubicBezTo>
                      <a:pt x="257" y="209"/>
                      <a:pt x="256" y="212"/>
                      <a:pt x="255" y="213"/>
                    </a:cubicBezTo>
                    <a:cubicBezTo>
                      <a:pt x="255" y="215"/>
                      <a:pt x="255" y="215"/>
                      <a:pt x="255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8" y="216"/>
                      <a:pt x="259" y="217"/>
                    </a:cubicBezTo>
                    <a:cubicBezTo>
                      <a:pt x="261" y="219"/>
                      <a:pt x="262" y="221"/>
                      <a:pt x="262" y="223"/>
                    </a:cubicBezTo>
                    <a:cubicBezTo>
                      <a:pt x="262" y="224"/>
                      <a:pt x="262" y="224"/>
                      <a:pt x="262" y="225"/>
                    </a:cubicBezTo>
                    <a:cubicBezTo>
                      <a:pt x="260" y="232"/>
                      <a:pt x="255" y="241"/>
                      <a:pt x="251" y="247"/>
                    </a:cubicBezTo>
                    <a:cubicBezTo>
                      <a:pt x="249" y="250"/>
                      <a:pt x="245" y="254"/>
                      <a:pt x="242" y="257"/>
                    </a:cubicBezTo>
                    <a:cubicBezTo>
                      <a:pt x="240" y="259"/>
                      <a:pt x="238" y="260"/>
                      <a:pt x="237" y="261"/>
                    </a:cubicBezTo>
                    <a:cubicBezTo>
                      <a:pt x="236" y="263"/>
                      <a:pt x="234" y="263"/>
                      <a:pt x="234" y="263"/>
                    </a:cubicBezTo>
                    <a:cubicBezTo>
                      <a:pt x="234" y="263"/>
                      <a:pt x="234" y="263"/>
                      <a:pt x="234" y="263"/>
                    </a:cubicBezTo>
                    <a:cubicBezTo>
                      <a:pt x="231" y="263"/>
                      <a:pt x="228" y="262"/>
                      <a:pt x="223" y="262"/>
                    </a:cubicBezTo>
                    <a:cubicBezTo>
                      <a:pt x="221" y="262"/>
                      <a:pt x="218" y="262"/>
                      <a:pt x="215" y="264"/>
                    </a:cubicBezTo>
                    <a:cubicBezTo>
                      <a:pt x="211" y="265"/>
                      <a:pt x="208" y="267"/>
                      <a:pt x="205" y="268"/>
                    </a:cubicBezTo>
                    <a:cubicBezTo>
                      <a:pt x="204" y="269"/>
                      <a:pt x="203" y="270"/>
                      <a:pt x="202" y="271"/>
                    </a:cubicBezTo>
                    <a:cubicBezTo>
                      <a:pt x="201" y="272"/>
                      <a:pt x="201" y="273"/>
                      <a:pt x="200" y="274"/>
                    </a:cubicBezTo>
                    <a:cubicBezTo>
                      <a:pt x="200" y="275"/>
                      <a:pt x="200" y="275"/>
                      <a:pt x="200" y="275"/>
                    </a:cubicBezTo>
                    <a:cubicBezTo>
                      <a:pt x="200" y="277"/>
                      <a:pt x="201" y="279"/>
                      <a:pt x="201" y="280"/>
                    </a:cubicBezTo>
                    <a:cubicBezTo>
                      <a:pt x="202" y="281"/>
                      <a:pt x="203" y="282"/>
                      <a:pt x="203" y="283"/>
                    </a:cubicBezTo>
                    <a:cubicBezTo>
                      <a:pt x="204" y="285"/>
                      <a:pt x="204" y="286"/>
                      <a:pt x="204" y="288"/>
                    </a:cubicBezTo>
                    <a:cubicBezTo>
                      <a:pt x="204" y="289"/>
                      <a:pt x="204" y="289"/>
                      <a:pt x="204" y="290"/>
                    </a:cubicBezTo>
                    <a:cubicBezTo>
                      <a:pt x="203" y="291"/>
                      <a:pt x="203" y="291"/>
                      <a:pt x="203" y="291"/>
                    </a:cubicBezTo>
                    <a:cubicBezTo>
                      <a:pt x="202" y="292"/>
                      <a:pt x="202" y="293"/>
                      <a:pt x="202" y="293"/>
                    </a:cubicBezTo>
                    <a:cubicBezTo>
                      <a:pt x="203" y="294"/>
                      <a:pt x="204" y="294"/>
                      <a:pt x="204" y="294"/>
                    </a:cubicBezTo>
                    <a:cubicBezTo>
                      <a:pt x="205" y="293"/>
                      <a:pt x="206" y="292"/>
                      <a:pt x="206" y="291"/>
                    </a:cubicBezTo>
                    <a:cubicBezTo>
                      <a:pt x="207" y="290"/>
                      <a:pt x="207" y="289"/>
                      <a:pt x="207" y="288"/>
                    </a:cubicBezTo>
                    <a:cubicBezTo>
                      <a:pt x="207" y="286"/>
                      <a:pt x="206" y="284"/>
                      <a:pt x="206" y="282"/>
                    </a:cubicBezTo>
                    <a:cubicBezTo>
                      <a:pt x="205" y="281"/>
                      <a:pt x="205" y="280"/>
                      <a:pt x="204" y="279"/>
                    </a:cubicBezTo>
                    <a:cubicBezTo>
                      <a:pt x="204" y="278"/>
                      <a:pt x="203" y="277"/>
                      <a:pt x="203" y="275"/>
                    </a:cubicBezTo>
                    <a:cubicBezTo>
                      <a:pt x="203" y="274"/>
                      <a:pt x="203" y="274"/>
                      <a:pt x="203" y="274"/>
                    </a:cubicBezTo>
                    <a:cubicBezTo>
                      <a:pt x="203" y="274"/>
                      <a:pt x="204" y="273"/>
                      <a:pt x="204" y="273"/>
                    </a:cubicBezTo>
                    <a:cubicBezTo>
                      <a:pt x="206" y="271"/>
                      <a:pt x="211" y="269"/>
                      <a:pt x="216" y="266"/>
                    </a:cubicBezTo>
                    <a:cubicBezTo>
                      <a:pt x="218" y="265"/>
                      <a:pt x="221" y="265"/>
                      <a:pt x="223" y="265"/>
                    </a:cubicBezTo>
                    <a:cubicBezTo>
                      <a:pt x="227" y="265"/>
                      <a:pt x="231" y="266"/>
                      <a:pt x="234" y="266"/>
                    </a:cubicBezTo>
                    <a:cubicBezTo>
                      <a:pt x="234" y="266"/>
                      <a:pt x="234" y="266"/>
                      <a:pt x="234" y="266"/>
                    </a:cubicBezTo>
                    <a:cubicBezTo>
                      <a:pt x="236" y="266"/>
                      <a:pt x="237" y="265"/>
                      <a:pt x="239" y="264"/>
                    </a:cubicBezTo>
                    <a:cubicBezTo>
                      <a:pt x="244" y="260"/>
                      <a:pt x="250" y="253"/>
                      <a:pt x="253" y="249"/>
                    </a:cubicBezTo>
                    <a:cubicBezTo>
                      <a:pt x="257" y="243"/>
                      <a:pt x="263" y="234"/>
                      <a:pt x="265" y="226"/>
                    </a:cubicBezTo>
                    <a:cubicBezTo>
                      <a:pt x="265" y="225"/>
                      <a:pt x="265" y="224"/>
                      <a:pt x="265" y="223"/>
                    </a:cubicBezTo>
                    <a:cubicBezTo>
                      <a:pt x="265" y="219"/>
                      <a:pt x="263" y="217"/>
                      <a:pt x="261" y="215"/>
                    </a:cubicBezTo>
                    <a:cubicBezTo>
                      <a:pt x="259" y="213"/>
                      <a:pt x="257" y="212"/>
                      <a:pt x="257" y="212"/>
                    </a:cubicBezTo>
                    <a:cubicBezTo>
                      <a:pt x="257" y="214"/>
                      <a:pt x="257" y="214"/>
                      <a:pt x="257" y="214"/>
                    </a:cubicBezTo>
                    <a:cubicBezTo>
                      <a:pt x="258" y="214"/>
                      <a:pt x="258" y="214"/>
                      <a:pt x="258" y="214"/>
                    </a:cubicBezTo>
                    <a:cubicBezTo>
                      <a:pt x="259" y="212"/>
                      <a:pt x="260" y="209"/>
                      <a:pt x="260" y="204"/>
                    </a:cubicBezTo>
                    <a:cubicBezTo>
                      <a:pt x="260" y="200"/>
                      <a:pt x="261" y="194"/>
                      <a:pt x="261" y="186"/>
                    </a:cubicBezTo>
                    <a:cubicBezTo>
                      <a:pt x="261" y="179"/>
                      <a:pt x="263" y="170"/>
                      <a:pt x="266" y="161"/>
                    </a:cubicBezTo>
                    <a:cubicBezTo>
                      <a:pt x="269" y="152"/>
                      <a:pt x="272" y="145"/>
                      <a:pt x="273" y="140"/>
                    </a:cubicBezTo>
                    <a:cubicBezTo>
                      <a:pt x="274" y="136"/>
                      <a:pt x="276" y="128"/>
                      <a:pt x="276" y="116"/>
                    </a:cubicBezTo>
                    <a:cubicBezTo>
                      <a:pt x="276" y="99"/>
                      <a:pt x="272" y="76"/>
                      <a:pt x="253" y="50"/>
                    </a:cubicBezTo>
                    <a:cubicBezTo>
                      <a:pt x="237" y="29"/>
                      <a:pt x="210" y="16"/>
                      <a:pt x="188" y="9"/>
                    </a:cubicBezTo>
                    <a:cubicBezTo>
                      <a:pt x="166" y="3"/>
                      <a:pt x="149" y="1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6" y="1"/>
                      <a:pt x="143" y="0"/>
                      <a:pt x="139" y="0"/>
                    </a:cubicBezTo>
                    <a:cubicBezTo>
                      <a:pt x="135" y="0"/>
                      <a:pt x="130" y="1"/>
                      <a:pt x="128" y="1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10" y="3"/>
                      <a:pt x="88" y="9"/>
                    </a:cubicBezTo>
                    <a:cubicBezTo>
                      <a:pt x="66" y="16"/>
                      <a:pt x="40" y="29"/>
                      <a:pt x="23" y="50"/>
                    </a:cubicBezTo>
                    <a:cubicBezTo>
                      <a:pt x="5" y="76"/>
                      <a:pt x="0" y="99"/>
                      <a:pt x="0" y="116"/>
                    </a:cubicBezTo>
                    <a:cubicBezTo>
                      <a:pt x="0" y="128"/>
                      <a:pt x="2" y="136"/>
                      <a:pt x="3" y="140"/>
                    </a:cubicBezTo>
                    <a:cubicBezTo>
                      <a:pt x="4" y="145"/>
                      <a:pt x="7" y="152"/>
                      <a:pt x="10" y="161"/>
                    </a:cubicBezTo>
                    <a:cubicBezTo>
                      <a:pt x="13" y="170"/>
                      <a:pt x="15" y="179"/>
                      <a:pt x="16" y="186"/>
                    </a:cubicBezTo>
                    <a:cubicBezTo>
                      <a:pt x="16" y="194"/>
                      <a:pt x="16" y="200"/>
                      <a:pt x="16" y="204"/>
                    </a:cubicBezTo>
                    <a:cubicBezTo>
                      <a:pt x="17" y="209"/>
                      <a:pt x="17" y="212"/>
                      <a:pt x="18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19" y="212"/>
                      <a:pt x="19" y="212"/>
                      <a:pt x="19" y="212"/>
                    </a:cubicBezTo>
                    <a:cubicBezTo>
                      <a:pt x="19" y="212"/>
                      <a:pt x="17" y="213"/>
                      <a:pt x="15" y="215"/>
                    </a:cubicBezTo>
                    <a:cubicBezTo>
                      <a:pt x="13" y="217"/>
                      <a:pt x="11" y="219"/>
                      <a:pt x="11" y="223"/>
                    </a:cubicBezTo>
                    <a:cubicBezTo>
                      <a:pt x="11" y="224"/>
                      <a:pt x="11" y="225"/>
                      <a:pt x="11" y="226"/>
                    </a:cubicBezTo>
                    <a:cubicBezTo>
                      <a:pt x="13" y="234"/>
                      <a:pt x="19" y="243"/>
                      <a:pt x="23" y="249"/>
                    </a:cubicBezTo>
                    <a:cubicBezTo>
                      <a:pt x="25" y="252"/>
                      <a:pt x="29" y="256"/>
                      <a:pt x="32" y="259"/>
                    </a:cubicBezTo>
                    <a:cubicBezTo>
                      <a:pt x="34" y="261"/>
                      <a:pt x="36" y="263"/>
                      <a:pt x="37" y="264"/>
                    </a:cubicBezTo>
                    <a:cubicBezTo>
                      <a:pt x="39" y="265"/>
                      <a:pt x="41" y="266"/>
                      <a:pt x="42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3" y="266"/>
                      <a:pt x="43" y="266"/>
                      <a:pt x="43" y="266"/>
                    </a:cubicBezTo>
                    <a:cubicBezTo>
                      <a:pt x="46" y="266"/>
                      <a:pt x="49" y="265"/>
                      <a:pt x="53" y="265"/>
                    </a:cubicBezTo>
                    <a:cubicBezTo>
                      <a:pt x="55" y="265"/>
                      <a:pt x="58" y="265"/>
                      <a:pt x="60" y="266"/>
                    </a:cubicBezTo>
                    <a:cubicBezTo>
                      <a:pt x="64" y="268"/>
                      <a:pt x="67" y="269"/>
                      <a:pt x="69" y="271"/>
                    </a:cubicBezTo>
                    <a:cubicBezTo>
                      <a:pt x="70" y="271"/>
                      <a:pt x="71" y="272"/>
                      <a:pt x="72" y="273"/>
                    </a:cubicBezTo>
                    <a:cubicBezTo>
                      <a:pt x="73" y="273"/>
                      <a:pt x="73" y="274"/>
                      <a:pt x="73" y="274"/>
                    </a:cubicBezTo>
                    <a:cubicBezTo>
                      <a:pt x="73" y="275"/>
                      <a:pt x="73" y="275"/>
                      <a:pt x="73" y="275"/>
                    </a:cubicBezTo>
                    <a:cubicBezTo>
                      <a:pt x="73" y="277"/>
                      <a:pt x="73" y="278"/>
                      <a:pt x="72" y="279"/>
                    </a:cubicBezTo>
                    <a:cubicBezTo>
                      <a:pt x="72" y="280"/>
                      <a:pt x="71" y="281"/>
                      <a:pt x="70" y="282"/>
                    </a:cubicBezTo>
                    <a:cubicBezTo>
                      <a:pt x="70" y="284"/>
                      <a:pt x="69" y="286"/>
                      <a:pt x="69" y="288"/>
                    </a:cubicBezTo>
                    <a:cubicBezTo>
                      <a:pt x="69" y="289"/>
                      <a:pt x="69" y="290"/>
                      <a:pt x="70" y="291"/>
                    </a:cubicBezTo>
                    <a:cubicBezTo>
                      <a:pt x="70" y="292"/>
                      <a:pt x="71" y="293"/>
                      <a:pt x="72" y="294"/>
                    </a:cubicBezTo>
                    <a:cubicBezTo>
                      <a:pt x="73" y="294"/>
                      <a:pt x="73" y="294"/>
                      <a:pt x="74" y="293"/>
                    </a:cubicBezTo>
                    <a:cubicBezTo>
                      <a:pt x="74" y="293"/>
                      <a:pt x="74" y="292"/>
                      <a:pt x="74" y="2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7" name="Freeform 553"/>
              <p:cNvSpPr>
                <a:spLocks/>
              </p:cNvSpPr>
              <p:nvPr/>
            </p:nvSpPr>
            <p:spPr bwMode="auto">
              <a:xfrm>
                <a:off x="1776851" y="961539"/>
                <a:ext cx="107950" cy="60325"/>
              </a:xfrm>
              <a:custGeom>
                <a:avLst/>
                <a:gdLst>
                  <a:gd name="T0" fmla="*/ 65 w 67"/>
                  <a:gd name="T1" fmla="*/ 32 h 38"/>
                  <a:gd name="T2" fmla="*/ 58 w 67"/>
                  <a:gd name="T3" fmla="*/ 37 h 38"/>
                  <a:gd name="T4" fmla="*/ 54 w 67"/>
                  <a:gd name="T5" fmla="*/ 36 h 38"/>
                  <a:gd name="T6" fmla="*/ 52 w 67"/>
                  <a:gd name="T7" fmla="*/ 35 h 38"/>
                  <a:gd name="T8" fmla="*/ 52 w 67"/>
                  <a:gd name="T9" fmla="*/ 35 h 38"/>
                  <a:gd name="T10" fmla="*/ 47 w 67"/>
                  <a:gd name="T11" fmla="*/ 37 h 38"/>
                  <a:gd name="T12" fmla="*/ 44 w 67"/>
                  <a:gd name="T13" fmla="*/ 35 h 38"/>
                  <a:gd name="T14" fmla="*/ 43 w 67"/>
                  <a:gd name="T15" fmla="*/ 33 h 38"/>
                  <a:gd name="T16" fmla="*/ 43 w 67"/>
                  <a:gd name="T17" fmla="*/ 33 h 38"/>
                  <a:gd name="T18" fmla="*/ 39 w 67"/>
                  <a:gd name="T19" fmla="*/ 36 h 38"/>
                  <a:gd name="T20" fmla="*/ 38 w 67"/>
                  <a:gd name="T21" fmla="*/ 35 h 38"/>
                  <a:gd name="T22" fmla="*/ 38 w 67"/>
                  <a:gd name="T23" fmla="*/ 34 h 38"/>
                  <a:gd name="T24" fmla="*/ 37 w 67"/>
                  <a:gd name="T25" fmla="*/ 34 h 38"/>
                  <a:gd name="T26" fmla="*/ 35 w 67"/>
                  <a:gd name="T27" fmla="*/ 35 h 38"/>
                  <a:gd name="T28" fmla="*/ 34 w 67"/>
                  <a:gd name="T29" fmla="*/ 34 h 38"/>
                  <a:gd name="T30" fmla="*/ 30 w 67"/>
                  <a:gd name="T31" fmla="*/ 32 h 38"/>
                  <a:gd name="T32" fmla="*/ 29 w 67"/>
                  <a:gd name="T33" fmla="*/ 31 h 38"/>
                  <a:gd name="T34" fmla="*/ 29 w 67"/>
                  <a:gd name="T35" fmla="*/ 31 h 38"/>
                  <a:gd name="T36" fmla="*/ 27 w 67"/>
                  <a:gd name="T37" fmla="*/ 30 h 38"/>
                  <a:gd name="T38" fmla="*/ 23 w 67"/>
                  <a:gd name="T39" fmla="*/ 29 h 38"/>
                  <a:gd name="T40" fmla="*/ 23 w 67"/>
                  <a:gd name="T41" fmla="*/ 28 h 38"/>
                  <a:gd name="T42" fmla="*/ 22 w 67"/>
                  <a:gd name="T43" fmla="*/ 28 h 38"/>
                  <a:gd name="T44" fmla="*/ 19 w 67"/>
                  <a:gd name="T45" fmla="*/ 26 h 38"/>
                  <a:gd name="T46" fmla="*/ 14 w 67"/>
                  <a:gd name="T47" fmla="*/ 23 h 38"/>
                  <a:gd name="T48" fmla="*/ 13 w 67"/>
                  <a:gd name="T49" fmla="*/ 18 h 38"/>
                  <a:gd name="T50" fmla="*/ 13 w 67"/>
                  <a:gd name="T51" fmla="*/ 18 h 38"/>
                  <a:gd name="T52" fmla="*/ 12 w 67"/>
                  <a:gd name="T53" fmla="*/ 18 h 38"/>
                  <a:gd name="T54" fmla="*/ 11 w 67"/>
                  <a:gd name="T55" fmla="*/ 18 h 38"/>
                  <a:gd name="T56" fmla="*/ 9 w 67"/>
                  <a:gd name="T57" fmla="*/ 18 h 38"/>
                  <a:gd name="T58" fmla="*/ 7 w 67"/>
                  <a:gd name="T59" fmla="*/ 14 h 38"/>
                  <a:gd name="T60" fmla="*/ 7 w 67"/>
                  <a:gd name="T61" fmla="*/ 12 h 38"/>
                  <a:gd name="T62" fmla="*/ 6 w 67"/>
                  <a:gd name="T63" fmla="*/ 12 h 38"/>
                  <a:gd name="T64" fmla="*/ 2 w 67"/>
                  <a:gd name="T65" fmla="*/ 4 h 38"/>
                  <a:gd name="T66" fmla="*/ 1 w 67"/>
                  <a:gd name="T67" fmla="*/ 0 h 38"/>
                  <a:gd name="T68" fmla="*/ 1 w 67"/>
                  <a:gd name="T69" fmla="*/ 4 h 38"/>
                  <a:gd name="T70" fmla="*/ 6 w 67"/>
                  <a:gd name="T71" fmla="*/ 13 h 38"/>
                  <a:gd name="T72" fmla="*/ 7 w 67"/>
                  <a:gd name="T73" fmla="*/ 13 h 38"/>
                  <a:gd name="T74" fmla="*/ 7 w 67"/>
                  <a:gd name="T75" fmla="*/ 15 h 38"/>
                  <a:gd name="T76" fmla="*/ 9 w 67"/>
                  <a:gd name="T77" fmla="*/ 19 h 38"/>
                  <a:gd name="T78" fmla="*/ 11 w 67"/>
                  <a:gd name="T79" fmla="*/ 19 h 38"/>
                  <a:gd name="T80" fmla="*/ 12 w 67"/>
                  <a:gd name="T81" fmla="*/ 19 h 38"/>
                  <a:gd name="T82" fmla="*/ 13 w 67"/>
                  <a:gd name="T83" fmla="*/ 19 h 38"/>
                  <a:gd name="T84" fmla="*/ 13 w 67"/>
                  <a:gd name="T85" fmla="*/ 21 h 38"/>
                  <a:gd name="T86" fmla="*/ 15 w 67"/>
                  <a:gd name="T87" fmla="*/ 25 h 38"/>
                  <a:gd name="T88" fmla="*/ 22 w 67"/>
                  <a:gd name="T89" fmla="*/ 29 h 38"/>
                  <a:gd name="T90" fmla="*/ 22 w 67"/>
                  <a:gd name="T91" fmla="*/ 28 h 38"/>
                  <a:gd name="T92" fmla="*/ 22 w 67"/>
                  <a:gd name="T93" fmla="*/ 29 h 38"/>
                  <a:gd name="T94" fmla="*/ 26 w 67"/>
                  <a:gd name="T95" fmla="*/ 31 h 38"/>
                  <a:gd name="T96" fmla="*/ 29 w 67"/>
                  <a:gd name="T97" fmla="*/ 32 h 38"/>
                  <a:gd name="T98" fmla="*/ 28 w 67"/>
                  <a:gd name="T99" fmla="*/ 32 h 38"/>
                  <a:gd name="T100" fmla="*/ 33 w 67"/>
                  <a:gd name="T101" fmla="*/ 35 h 38"/>
                  <a:gd name="T102" fmla="*/ 35 w 67"/>
                  <a:gd name="T103" fmla="*/ 36 h 38"/>
                  <a:gd name="T104" fmla="*/ 37 w 67"/>
                  <a:gd name="T105" fmla="*/ 35 h 38"/>
                  <a:gd name="T106" fmla="*/ 37 w 67"/>
                  <a:gd name="T107" fmla="*/ 36 h 38"/>
                  <a:gd name="T108" fmla="*/ 39 w 67"/>
                  <a:gd name="T109" fmla="*/ 37 h 38"/>
                  <a:gd name="T110" fmla="*/ 43 w 67"/>
                  <a:gd name="T111" fmla="*/ 34 h 38"/>
                  <a:gd name="T112" fmla="*/ 42 w 67"/>
                  <a:gd name="T113" fmla="*/ 34 h 38"/>
                  <a:gd name="T114" fmla="*/ 47 w 67"/>
                  <a:gd name="T115" fmla="*/ 38 h 38"/>
                  <a:gd name="T116" fmla="*/ 52 w 67"/>
                  <a:gd name="T117" fmla="*/ 35 h 38"/>
                  <a:gd name="T118" fmla="*/ 52 w 67"/>
                  <a:gd name="T119" fmla="*/ 35 h 38"/>
                  <a:gd name="T120" fmla="*/ 58 w 67"/>
                  <a:gd name="T121" fmla="*/ 38 h 38"/>
                  <a:gd name="T122" fmla="*/ 66 w 67"/>
                  <a:gd name="T123" fmla="*/ 32 h 38"/>
                  <a:gd name="T124" fmla="*/ 66 w 67"/>
                  <a:gd name="T125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" h="38">
                    <a:moveTo>
                      <a:pt x="66" y="25"/>
                    </a:moveTo>
                    <a:cubicBezTo>
                      <a:pt x="66" y="25"/>
                      <a:pt x="65" y="30"/>
                      <a:pt x="65" y="32"/>
                    </a:cubicBezTo>
                    <a:cubicBezTo>
                      <a:pt x="65" y="33"/>
                      <a:pt x="64" y="34"/>
                      <a:pt x="63" y="35"/>
                    </a:cubicBezTo>
                    <a:cubicBezTo>
                      <a:pt x="61" y="36"/>
                      <a:pt x="60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6" y="37"/>
                      <a:pt x="55" y="36"/>
                      <a:pt x="54" y="36"/>
                    </a:cubicBezTo>
                    <a:cubicBezTo>
                      <a:pt x="53" y="36"/>
                      <a:pt x="53" y="35"/>
                      <a:pt x="53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0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5" y="36"/>
                      <a:pt x="44" y="35"/>
                    </a:cubicBezTo>
                    <a:cubicBezTo>
                      <a:pt x="44" y="35"/>
                      <a:pt x="44" y="34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8" y="36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4" y="34"/>
                      <a:pt x="34" y="34"/>
                    </a:cubicBezTo>
                    <a:cubicBezTo>
                      <a:pt x="33" y="34"/>
                      <a:pt x="33" y="33"/>
                      <a:pt x="32" y="33"/>
                    </a:cubicBezTo>
                    <a:cubicBezTo>
                      <a:pt x="31" y="33"/>
                      <a:pt x="30" y="33"/>
                      <a:pt x="30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7" y="31"/>
                      <a:pt x="27" y="30"/>
                    </a:cubicBezTo>
                    <a:cubicBezTo>
                      <a:pt x="26" y="30"/>
                      <a:pt x="25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0" y="27"/>
                      <a:pt x="19" y="26"/>
                    </a:cubicBezTo>
                    <a:cubicBezTo>
                      <a:pt x="18" y="25"/>
                      <a:pt x="17" y="24"/>
                      <a:pt x="15" y="24"/>
                    </a:cubicBezTo>
                    <a:cubicBezTo>
                      <a:pt x="15" y="24"/>
                      <a:pt x="15" y="24"/>
                      <a:pt x="14" y="23"/>
                    </a:cubicBezTo>
                    <a:cubicBezTo>
                      <a:pt x="14" y="22"/>
                      <a:pt x="14" y="21"/>
                      <a:pt x="14" y="20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8" y="17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3" y="10"/>
                      <a:pt x="2" y="9"/>
                    </a:cubicBezTo>
                    <a:cubicBezTo>
                      <a:pt x="2" y="8"/>
                      <a:pt x="2" y="6"/>
                      <a:pt x="2" y="4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1"/>
                      <a:pt x="4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7" y="15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8"/>
                      <a:pt x="8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5"/>
                      <a:pt x="15" y="25"/>
                    </a:cubicBezTo>
                    <a:cubicBezTo>
                      <a:pt x="17" y="25"/>
                      <a:pt x="18" y="26"/>
                      <a:pt x="19" y="27"/>
                    </a:cubicBezTo>
                    <a:cubicBezTo>
                      <a:pt x="20" y="28"/>
                      <a:pt x="20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5" y="30"/>
                      <a:pt x="25" y="31"/>
                      <a:pt x="26" y="31"/>
                    </a:cubicBezTo>
                    <a:cubicBezTo>
                      <a:pt x="27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30" y="34"/>
                      <a:pt x="32" y="34"/>
                    </a:cubicBezTo>
                    <a:cubicBezTo>
                      <a:pt x="32" y="34"/>
                      <a:pt x="33" y="34"/>
                      <a:pt x="33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1" y="37"/>
                      <a:pt x="41" y="36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3" y="35"/>
                      <a:pt x="43" y="36"/>
                    </a:cubicBezTo>
                    <a:cubicBezTo>
                      <a:pt x="44" y="37"/>
                      <a:pt x="45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51" y="38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4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8"/>
                      <a:pt x="62" y="37"/>
                      <a:pt x="63" y="36"/>
                    </a:cubicBezTo>
                    <a:cubicBezTo>
                      <a:pt x="65" y="35"/>
                      <a:pt x="66" y="34"/>
                      <a:pt x="66" y="32"/>
                    </a:cubicBezTo>
                    <a:cubicBezTo>
                      <a:pt x="66" y="30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8" name="Freeform 554"/>
              <p:cNvSpPr>
                <a:spLocks/>
              </p:cNvSpPr>
              <p:nvPr/>
            </p:nvSpPr>
            <p:spPr bwMode="auto">
              <a:xfrm>
                <a:off x="1692714" y="691664"/>
                <a:ext cx="28575" cy="146050"/>
              </a:xfrm>
              <a:custGeom>
                <a:avLst/>
                <a:gdLst>
                  <a:gd name="T0" fmla="*/ 1 w 18"/>
                  <a:gd name="T1" fmla="*/ 91 h 91"/>
                  <a:gd name="T2" fmla="*/ 1 w 18"/>
                  <a:gd name="T3" fmla="*/ 90 h 91"/>
                  <a:gd name="T4" fmla="*/ 1 w 18"/>
                  <a:gd name="T5" fmla="*/ 91 h 91"/>
                  <a:gd name="T6" fmla="*/ 1 w 18"/>
                  <a:gd name="T7" fmla="*/ 91 h 91"/>
                  <a:gd name="T8" fmla="*/ 1 w 18"/>
                  <a:gd name="T9" fmla="*/ 90 h 91"/>
                  <a:gd name="T10" fmla="*/ 1 w 18"/>
                  <a:gd name="T11" fmla="*/ 91 h 91"/>
                  <a:gd name="T12" fmla="*/ 3 w 18"/>
                  <a:gd name="T13" fmla="*/ 90 h 91"/>
                  <a:gd name="T14" fmla="*/ 5 w 18"/>
                  <a:gd name="T15" fmla="*/ 83 h 91"/>
                  <a:gd name="T16" fmla="*/ 6 w 18"/>
                  <a:gd name="T17" fmla="*/ 67 h 91"/>
                  <a:gd name="T18" fmla="*/ 6 w 18"/>
                  <a:gd name="T19" fmla="*/ 65 h 91"/>
                  <a:gd name="T20" fmla="*/ 6 w 18"/>
                  <a:gd name="T21" fmla="*/ 64 h 91"/>
                  <a:gd name="T22" fmla="*/ 6 w 18"/>
                  <a:gd name="T23" fmla="*/ 59 h 91"/>
                  <a:gd name="T24" fmla="*/ 9 w 18"/>
                  <a:gd name="T25" fmla="*/ 52 h 91"/>
                  <a:gd name="T26" fmla="*/ 11 w 18"/>
                  <a:gd name="T27" fmla="*/ 44 h 91"/>
                  <a:gd name="T28" fmla="*/ 10 w 18"/>
                  <a:gd name="T29" fmla="*/ 41 h 91"/>
                  <a:gd name="T30" fmla="*/ 9 w 18"/>
                  <a:gd name="T31" fmla="*/ 37 h 91"/>
                  <a:gd name="T32" fmla="*/ 11 w 18"/>
                  <a:gd name="T33" fmla="*/ 32 h 91"/>
                  <a:gd name="T34" fmla="*/ 18 w 18"/>
                  <a:gd name="T35" fmla="*/ 16 h 91"/>
                  <a:gd name="T36" fmla="*/ 13 w 18"/>
                  <a:gd name="T37" fmla="*/ 0 h 91"/>
                  <a:gd name="T38" fmla="*/ 12 w 18"/>
                  <a:gd name="T39" fmla="*/ 0 h 91"/>
                  <a:gd name="T40" fmla="*/ 12 w 18"/>
                  <a:gd name="T41" fmla="*/ 1 h 91"/>
                  <a:gd name="T42" fmla="*/ 16 w 18"/>
                  <a:gd name="T43" fmla="*/ 16 h 91"/>
                  <a:gd name="T44" fmla="*/ 10 w 18"/>
                  <a:gd name="T45" fmla="*/ 31 h 91"/>
                  <a:gd name="T46" fmla="*/ 8 w 18"/>
                  <a:gd name="T47" fmla="*/ 37 h 91"/>
                  <a:gd name="T48" fmla="*/ 9 w 18"/>
                  <a:gd name="T49" fmla="*/ 42 h 91"/>
                  <a:gd name="T50" fmla="*/ 10 w 18"/>
                  <a:gd name="T51" fmla="*/ 44 h 91"/>
                  <a:gd name="T52" fmla="*/ 7 w 18"/>
                  <a:gd name="T53" fmla="*/ 51 h 91"/>
                  <a:gd name="T54" fmla="*/ 5 w 18"/>
                  <a:gd name="T55" fmla="*/ 59 h 91"/>
                  <a:gd name="T56" fmla="*/ 4 w 18"/>
                  <a:gd name="T57" fmla="*/ 64 h 91"/>
                  <a:gd name="T58" fmla="*/ 4 w 18"/>
                  <a:gd name="T59" fmla="*/ 65 h 91"/>
                  <a:gd name="T60" fmla="*/ 4 w 18"/>
                  <a:gd name="T61" fmla="*/ 67 h 91"/>
                  <a:gd name="T62" fmla="*/ 4 w 18"/>
                  <a:gd name="T63" fmla="*/ 83 h 91"/>
                  <a:gd name="T64" fmla="*/ 2 w 18"/>
                  <a:gd name="T65" fmla="*/ 89 h 91"/>
                  <a:gd name="T66" fmla="*/ 1 w 18"/>
                  <a:gd name="T67" fmla="*/ 89 h 91"/>
                  <a:gd name="T68" fmla="*/ 1 w 18"/>
                  <a:gd name="T69" fmla="*/ 89 h 91"/>
                  <a:gd name="T70" fmla="*/ 1 w 18"/>
                  <a:gd name="T71" fmla="*/ 89 h 91"/>
                  <a:gd name="T72" fmla="*/ 1 w 18"/>
                  <a:gd name="T73" fmla="*/ 89 h 91"/>
                  <a:gd name="T74" fmla="*/ 0 w 18"/>
                  <a:gd name="T75" fmla="*/ 90 h 91"/>
                  <a:gd name="T76" fmla="*/ 1 w 18"/>
                  <a:gd name="T7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91">
                    <a:moveTo>
                      <a:pt x="1" y="91"/>
                    </a:move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2" y="91"/>
                      <a:pt x="3" y="90"/>
                    </a:cubicBezTo>
                    <a:cubicBezTo>
                      <a:pt x="4" y="89"/>
                      <a:pt x="5" y="87"/>
                      <a:pt x="5" y="83"/>
                    </a:cubicBezTo>
                    <a:cubicBezTo>
                      <a:pt x="5" y="77"/>
                      <a:pt x="6" y="70"/>
                      <a:pt x="6" y="67"/>
                    </a:cubicBezTo>
                    <a:cubicBezTo>
                      <a:pt x="6" y="66"/>
                      <a:pt x="6" y="66"/>
                      <a:pt x="6" y="65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3"/>
                      <a:pt x="6" y="62"/>
                      <a:pt x="6" y="59"/>
                    </a:cubicBezTo>
                    <a:cubicBezTo>
                      <a:pt x="7" y="56"/>
                      <a:pt x="8" y="54"/>
                      <a:pt x="9" y="52"/>
                    </a:cubicBezTo>
                    <a:cubicBezTo>
                      <a:pt x="9" y="51"/>
                      <a:pt x="11" y="47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0"/>
                      <a:pt x="9" y="38"/>
                      <a:pt x="9" y="37"/>
                    </a:cubicBezTo>
                    <a:cubicBezTo>
                      <a:pt x="9" y="35"/>
                      <a:pt x="10" y="33"/>
                      <a:pt x="11" y="32"/>
                    </a:cubicBezTo>
                    <a:cubicBezTo>
                      <a:pt x="12" y="29"/>
                      <a:pt x="18" y="24"/>
                      <a:pt x="18" y="16"/>
                    </a:cubicBezTo>
                    <a:cubicBezTo>
                      <a:pt x="18" y="11"/>
                      <a:pt x="16" y="6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5" y="7"/>
                      <a:pt x="16" y="12"/>
                      <a:pt x="16" y="16"/>
                    </a:cubicBezTo>
                    <a:cubicBezTo>
                      <a:pt x="16" y="24"/>
                      <a:pt x="11" y="28"/>
                      <a:pt x="10" y="31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9"/>
                      <a:pt x="8" y="40"/>
                      <a:pt x="9" y="42"/>
                    </a:cubicBezTo>
                    <a:cubicBezTo>
                      <a:pt x="9" y="43"/>
                      <a:pt x="10" y="43"/>
                      <a:pt x="10" y="44"/>
                    </a:cubicBezTo>
                    <a:cubicBezTo>
                      <a:pt x="10" y="47"/>
                      <a:pt x="8" y="50"/>
                      <a:pt x="7" y="51"/>
                    </a:cubicBezTo>
                    <a:cubicBezTo>
                      <a:pt x="7" y="53"/>
                      <a:pt x="5" y="56"/>
                      <a:pt x="5" y="59"/>
                    </a:cubicBezTo>
                    <a:cubicBezTo>
                      <a:pt x="5" y="61"/>
                      <a:pt x="4" y="62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70"/>
                      <a:pt x="4" y="77"/>
                      <a:pt x="4" y="83"/>
                    </a:cubicBezTo>
                    <a:cubicBezTo>
                      <a:pt x="4" y="86"/>
                      <a:pt x="3" y="88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0"/>
                      <a:pt x="1" y="91"/>
                      <a:pt x="1" y="9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99" name="Freeform 555"/>
              <p:cNvSpPr>
                <a:spLocks/>
              </p:cNvSpPr>
              <p:nvPr/>
            </p:nvSpPr>
            <p:spPr bwMode="auto">
              <a:xfrm>
                <a:off x="1813364" y="1071076"/>
                <a:ext cx="9525" cy="14288"/>
              </a:xfrm>
              <a:custGeom>
                <a:avLst/>
                <a:gdLst>
                  <a:gd name="T0" fmla="*/ 0 w 6"/>
                  <a:gd name="T1" fmla="*/ 2 h 9"/>
                  <a:gd name="T2" fmla="*/ 1 w 6"/>
                  <a:gd name="T3" fmla="*/ 6 h 9"/>
                  <a:gd name="T4" fmla="*/ 2 w 6"/>
                  <a:gd name="T5" fmla="*/ 8 h 9"/>
                  <a:gd name="T6" fmla="*/ 4 w 6"/>
                  <a:gd name="T7" fmla="*/ 9 h 9"/>
                  <a:gd name="T8" fmla="*/ 4 w 6"/>
                  <a:gd name="T9" fmla="*/ 9 h 9"/>
                  <a:gd name="T10" fmla="*/ 5 w 6"/>
                  <a:gd name="T11" fmla="*/ 8 h 9"/>
                  <a:gd name="T12" fmla="*/ 6 w 6"/>
                  <a:gd name="T13" fmla="*/ 3 h 9"/>
                  <a:gd name="T14" fmla="*/ 6 w 6"/>
                  <a:gd name="T15" fmla="*/ 1 h 9"/>
                  <a:gd name="T16" fmla="*/ 6 w 6"/>
                  <a:gd name="T17" fmla="*/ 0 h 9"/>
                  <a:gd name="T18" fmla="*/ 5 w 6"/>
                  <a:gd name="T19" fmla="*/ 1 h 9"/>
                  <a:gd name="T20" fmla="*/ 5 w 6"/>
                  <a:gd name="T21" fmla="*/ 3 h 9"/>
                  <a:gd name="T22" fmla="*/ 5 w 6"/>
                  <a:gd name="T23" fmla="*/ 6 h 9"/>
                  <a:gd name="T24" fmla="*/ 4 w 6"/>
                  <a:gd name="T25" fmla="*/ 8 h 9"/>
                  <a:gd name="T26" fmla="*/ 4 w 6"/>
                  <a:gd name="T27" fmla="*/ 8 h 9"/>
                  <a:gd name="T28" fmla="*/ 4 w 6"/>
                  <a:gd name="T29" fmla="*/ 8 h 9"/>
                  <a:gd name="T30" fmla="*/ 2 w 6"/>
                  <a:gd name="T31" fmla="*/ 7 h 9"/>
                  <a:gd name="T32" fmla="*/ 1 w 6"/>
                  <a:gd name="T33" fmla="*/ 4 h 9"/>
                  <a:gd name="T34" fmla="*/ 1 w 6"/>
                  <a:gd name="T35" fmla="*/ 2 h 9"/>
                  <a:gd name="T36" fmla="*/ 0 w 6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6" y="7"/>
                      <a:pt x="6" y="4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0" name="Freeform 556"/>
              <p:cNvSpPr>
                <a:spLocks/>
              </p:cNvSpPr>
              <p:nvPr/>
            </p:nvSpPr>
            <p:spPr bwMode="auto">
              <a:xfrm>
                <a:off x="1814951" y="1075839"/>
                <a:ext cx="7938" cy="476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3 h 3"/>
                  <a:gd name="T4" fmla="*/ 2 w 5"/>
                  <a:gd name="T5" fmla="*/ 2 h 3"/>
                  <a:gd name="T6" fmla="*/ 2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2 w 5"/>
                  <a:gd name="T15" fmla="*/ 0 h 3"/>
                  <a:gd name="T16" fmla="*/ 0 w 5"/>
                  <a:gd name="T17" fmla="*/ 1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1" name="Freeform 557"/>
              <p:cNvSpPr>
                <a:spLocks/>
              </p:cNvSpPr>
              <p:nvPr/>
            </p:nvSpPr>
            <p:spPr bwMode="auto">
              <a:xfrm>
                <a:off x="1716526" y="718651"/>
                <a:ext cx="107950" cy="65088"/>
              </a:xfrm>
              <a:custGeom>
                <a:avLst/>
                <a:gdLst>
                  <a:gd name="T0" fmla="*/ 1 w 67"/>
                  <a:gd name="T1" fmla="*/ 39 h 40"/>
                  <a:gd name="T2" fmla="*/ 1 w 67"/>
                  <a:gd name="T3" fmla="*/ 38 h 40"/>
                  <a:gd name="T4" fmla="*/ 16 w 67"/>
                  <a:gd name="T5" fmla="*/ 18 h 40"/>
                  <a:gd name="T6" fmla="*/ 38 w 67"/>
                  <a:gd name="T7" fmla="*/ 8 h 40"/>
                  <a:gd name="T8" fmla="*/ 42 w 67"/>
                  <a:gd name="T9" fmla="*/ 7 h 40"/>
                  <a:gd name="T10" fmla="*/ 44 w 67"/>
                  <a:gd name="T11" fmla="*/ 5 h 40"/>
                  <a:gd name="T12" fmla="*/ 46 w 67"/>
                  <a:gd name="T13" fmla="*/ 3 h 40"/>
                  <a:gd name="T14" fmla="*/ 47 w 67"/>
                  <a:gd name="T15" fmla="*/ 2 h 40"/>
                  <a:gd name="T16" fmla="*/ 47 w 67"/>
                  <a:gd name="T17" fmla="*/ 2 h 40"/>
                  <a:gd name="T18" fmla="*/ 56 w 67"/>
                  <a:gd name="T19" fmla="*/ 5 h 40"/>
                  <a:gd name="T20" fmla="*/ 61 w 67"/>
                  <a:gd name="T21" fmla="*/ 6 h 40"/>
                  <a:gd name="T22" fmla="*/ 66 w 67"/>
                  <a:gd name="T23" fmla="*/ 8 h 40"/>
                  <a:gd name="T24" fmla="*/ 67 w 67"/>
                  <a:gd name="T25" fmla="*/ 9 h 40"/>
                  <a:gd name="T26" fmla="*/ 67 w 67"/>
                  <a:gd name="T27" fmla="*/ 8 h 40"/>
                  <a:gd name="T28" fmla="*/ 62 w 67"/>
                  <a:gd name="T29" fmla="*/ 4 h 40"/>
                  <a:gd name="T30" fmla="*/ 56 w 67"/>
                  <a:gd name="T31" fmla="*/ 3 h 40"/>
                  <a:gd name="T32" fmla="*/ 48 w 67"/>
                  <a:gd name="T33" fmla="*/ 1 h 40"/>
                  <a:gd name="T34" fmla="*/ 47 w 67"/>
                  <a:gd name="T35" fmla="*/ 0 h 40"/>
                  <a:gd name="T36" fmla="*/ 45 w 67"/>
                  <a:gd name="T37" fmla="*/ 2 h 40"/>
                  <a:gd name="T38" fmla="*/ 43 w 67"/>
                  <a:gd name="T39" fmla="*/ 4 h 40"/>
                  <a:gd name="T40" fmla="*/ 41 w 67"/>
                  <a:gd name="T41" fmla="*/ 5 h 40"/>
                  <a:gd name="T42" fmla="*/ 37 w 67"/>
                  <a:gd name="T43" fmla="*/ 6 h 40"/>
                  <a:gd name="T44" fmla="*/ 15 w 67"/>
                  <a:gd name="T45" fmla="*/ 17 h 40"/>
                  <a:gd name="T46" fmla="*/ 0 w 67"/>
                  <a:gd name="T47" fmla="*/ 39 h 40"/>
                  <a:gd name="T48" fmla="*/ 1 w 67"/>
                  <a:gd name="T49" fmla="*/ 39 h 40"/>
                  <a:gd name="T50" fmla="*/ 1 w 67"/>
                  <a:gd name="T5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40">
                    <a:moveTo>
                      <a:pt x="1" y="39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26"/>
                      <a:pt x="16" y="18"/>
                    </a:cubicBezTo>
                    <a:cubicBezTo>
                      <a:pt x="30" y="10"/>
                      <a:pt x="34" y="9"/>
                      <a:pt x="38" y="8"/>
                    </a:cubicBezTo>
                    <a:cubicBezTo>
                      <a:pt x="39" y="7"/>
                      <a:pt x="40" y="7"/>
                      <a:pt x="42" y="7"/>
                    </a:cubicBezTo>
                    <a:cubicBezTo>
                      <a:pt x="43" y="6"/>
                      <a:pt x="44" y="6"/>
                      <a:pt x="44" y="5"/>
                    </a:cubicBezTo>
                    <a:cubicBezTo>
                      <a:pt x="45" y="4"/>
                      <a:pt x="45" y="3"/>
                      <a:pt x="46" y="3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50" y="4"/>
                      <a:pt x="52" y="4"/>
                      <a:pt x="56" y="5"/>
                    </a:cubicBezTo>
                    <a:cubicBezTo>
                      <a:pt x="57" y="5"/>
                      <a:pt x="59" y="5"/>
                      <a:pt x="61" y="6"/>
                    </a:cubicBezTo>
                    <a:cubicBezTo>
                      <a:pt x="63" y="6"/>
                      <a:pt x="65" y="7"/>
                      <a:pt x="66" y="8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6"/>
                      <a:pt x="64" y="5"/>
                      <a:pt x="62" y="4"/>
                    </a:cubicBezTo>
                    <a:cubicBezTo>
                      <a:pt x="60" y="4"/>
                      <a:pt x="57" y="3"/>
                      <a:pt x="56" y="3"/>
                    </a:cubicBezTo>
                    <a:cubicBezTo>
                      <a:pt x="52" y="3"/>
                      <a:pt x="50" y="2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1"/>
                      <a:pt x="45" y="2"/>
                    </a:cubicBezTo>
                    <a:cubicBezTo>
                      <a:pt x="44" y="2"/>
                      <a:pt x="44" y="3"/>
                      <a:pt x="43" y="4"/>
                    </a:cubicBezTo>
                    <a:cubicBezTo>
                      <a:pt x="42" y="5"/>
                      <a:pt x="42" y="5"/>
                      <a:pt x="41" y="5"/>
                    </a:cubicBezTo>
                    <a:cubicBezTo>
                      <a:pt x="40" y="6"/>
                      <a:pt x="39" y="6"/>
                      <a:pt x="37" y="6"/>
                    </a:cubicBezTo>
                    <a:cubicBezTo>
                      <a:pt x="33" y="7"/>
                      <a:pt x="29" y="9"/>
                      <a:pt x="15" y="17"/>
                    </a:cubicBezTo>
                    <a:cubicBezTo>
                      <a:pt x="1" y="26"/>
                      <a:pt x="0" y="39"/>
                      <a:pt x="0" y="39"/>
                    </a:cubicBezTo>
                    <a:cubicBezTo>
                      <a:pt x="0" y="39"/>
                      <a:pt x="0" y="39"/>
                      <a:pt x="1" y="39"/>
                    </a:cubicBezTo>
                    <a:cubicBezTo>
                      <a:pt x="1" y="40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2" name="Freeform 558"/>
              <p:cNvSpPr>
                <a:spLocks/>
              </p:cNvSpPr>
              <p:nvPr/>
            </p:nvSpPr>
            <p:spPr bwMode="auto">
              <a:xfrm>
                <a:off x="1826064" y="734526"/>
                <a:ext cx="11113" cy="26988"/>
              </a:xfrm>
              <a:custGeom>
                <a:avLst/>
                <a:gdLst>
                  <a:gd name="T0" fmla="*/ 0 w 7"/>
                  <a:gd name="T1" fmla="*/ 1 h 16"/>
                  <a:gd name="T2" fmla="*/ 1 w 7"/>
                  <a:gd name="T3" fmla="*/ 2 h 16"/>
                  <a:gd name="T4" fmla="*/ 5 w 7"/>
                  <a:gd name="T5" fmla="*/ 14 h 16"/>
                  <a:gd name="T6" fmla="*/ 5 w 7"/>
                  <a:gd name="T7" fmla="*/ 15 h 16"/>
                  <a:gd name="T8" fmla="*/ 6 w 7"/>
                  <a:gd name="T9" fmla="*/ 16 h 16"/>
                  <a:gd name="T10" fmla="*/ 6 w 7"/>
                  <a:gd name="T11" fmla="*/ 16 h 16"/>
                  <a:gd name="T12" fmla="*/ 7 w 7"/>
                  <a:gd name="T13" fmla="*/ 14 h 16"/>
                  <a:gd name="T14" fmla="*/ 1 w 7"/>
                  <a:gd name="T15" fmla="*/ 0 h 16"/>
                  <a:gd name="T16" fmla="*/ 0 w 7"/>
                  <a:gd name="T17" fmla="*/ 0 h 16"/>
                  <a:gd name="T18" fmla="*/ 0 w 7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6">
                    <a:moveTo>
                      <a:pt x="0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5" y="10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6" y="8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3" name="Freeform 559"/>
              <p:cNvSpPr>
                <a:spLocks/>
              </p:cNvSpPr>
              <p:nvPr/>
            </p:nvSpPr>
            <p:spPr bwMode="auto">
              <a:xfrm>
                <a:off x="1714939" y="796439"/>
                <a:ext cx="6350" cy="26988"/>
              </a:xfrm>
              <a:custGeom>
                <a:avLst/>
                <a:gdLst>
                  <a:gd name="T0" fmla="*/ 0 w 4"/>
                  <a:gd name="T1" fmla="*/ 1 h 17"/>
                  <a:gd name="T2" fmla="*/ 1 w 4"/>
                  <a:gd name="T3" fmla="*/ 7 h 17"/>
                  <a:gd name="T4" fmla="*/ 3 w 4"/>
                  <a:gd name="T5" fmla="*/ 16 h 17"/>
                  <a:gd name="T6" fmla="*/ 4 w 4"/>
                  <a:gd name="T7" fmla="*/ 17 h 17"/>
                  <a:gd name="T8" fmla="*/ 4 w 4"/>
                  <a:gd name="T9" fmla="*/ 16 h 17"/>
                  <a:gd name="T10" fmla="*/ 2 w 4"/>
                  <a:gd name="T11" fmla="*/ 6 h 17"/>
                  <a:gd name="T12" fmla="*/ 1 w 4"/>
                  <a:gd name="T13" fmla="*/ 0 h 17"/>
                  <a:gd name="T14" fmla="*/ 1 w 4"/>
                  <a:gd name="T15" fmla="*/ 0 h 17"/>
                  <a:gd name="T16" fmla="*/ 0 w 4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7">
                    <a:moveTo>
                      <a:pt x="0" y="1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1" y="10"/>
                      <a:pt x="2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4"/>
                      <a:pt x="2" y="10"/>
                      <a:pt x="2" y="6"/>
                    </a:cubicBezTo>
                    <a:cubicBezTo>
                      <a:pt x="2" y="3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4" name="Freeform 560"/>
              <p:cNvSpPr>
                <a:spLocks/>
              </p:cNvSpPr>
              <p:nvPr/>
            </p:nvSpPr>
            <p:spPr bwMode="auto">
              <a:xfrm>
                <a:off x="1724464" y="831364"/>
                <a:ext cx="7938" cy="11113"/>
              </a:xfrm>
              <a:custGeom>
                <a:avLst/>
                <a:gdLst>
                  <a:gd name="T0" fmla="*/ 0 w 5"/>
                  <a:gd name="T1" fmla="*/ 1 h 7"/>
                  <a:gd name="T2" fmla="*/ 4 w 5"/>
                  <a:gd name="T3" fmla="*/ 7 h 7"/>
                  <a:gd name="T4" fmla="*/ 5 w 5"/>
                  <a:gd name="T5" fmla="*/ 6 h 7"/>
                  <a:gd name="T6" fmla="*/ 5 w 5"/>
                  <a:gd name="T7" fmla="*/ 5 h 7"/>
                  <a:gd name="T8" fmla="*/ 3 w 5"/>
                  <a:gd name="T9" fmla="*/ 3 h 7"/>
                  <a:gd name="T10" fmla="*/ 2 w 5"/>
                  <a:gd name="T11" fmla="*/ 1 h 7"/>
                  <a:gd name="T12" fmla="*/ 1 w 5"/>
                  <a:gd name="T13" fmla="*/ 0 h 7"/>
                  <a:gd name="T14" fmla="*/ 0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1"/>
                      <a:pt x="2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5" name="Freeform 561"/>
              <p:cNvSpPr>
                <a:spLocks/>
              </p:cNvSpPr>
              <p:nvPr/>
            </p:nvSpPr>
            <p:spPr bwMode="auto">
              <a:xfrm>
                <a:off x="1740339" y="769451"/>
                <a:ext cx="112713" cy="82550"/>
              </a:xfrm>
              <a:custGeom>
                <a:avLst/>
                <a:gdLst>
                  <a:gd name="T0" fmla="*/ 0 w 70"/>
                  <a:gd name="T1" fmla="*/ 52 h 52"/>
                  <a:gd name="T2" fmla="*/ 8 w 70"/>
                  <a:gd name="T3" fmla="*/ 52 h 52"/>
                  <a:gd name="T4" fmla="*/ 10 w 70"/>
                  <a:gd name="T5" fmla="*/ 52 h 52"/>
                  <a:gd name="T6" fmla="*/ 13 w 70"/>
                  <a:gd name="T7" fmla="*/ 51 h 52"/>
                  <a:gd name="T8" fmla="*/ 16 w 70"/>
                  <a:gd name="T9" fmla="*/ 50 h 52"/>
                  <a:gd name="T10" fmla="*/ 19 w 70"/>
                  <a:gd name="T11" fmla="*/ 49 h 52"/>
                  <a:gd name="T12" fmla="*/ 32 w 70"/>
                  <a:gd name="T13" fmla="*/ 43 h 52"/>
                  <a:gd name="T14" fmla="*/ 45 w 70"/>
                  <a:gd name="T15" fmla="*/ 34 h 52"/>
                  <a:gd name="T16" fmla="*/ 49 w 70"/>
                  <a:gd name="T17" fmla="*/ 31 h 52"/>
                  <a:gd name="T18" fmla="*/ 52 w 70"/>
                  <a:gd name="T19" fmla="*/ 28 h 52"/>
                  <a:gd name="T20" fmla="*/ 54 w 70"/>
                  <a:gd name="T21" fmla="*/ 27 h 52"/>
                  <a:gd name="T22" fmla="*/ 57 w 70"/>
                  <a:gd name="T23" fmla="*/ 26 h 52"/>
                  <a:gd name="T24" fmla="*/ 64 w 70"/>
                  <a:gd name="T25" fmla="*/ 21 h 52"/>
                  <a:gd name="T26" fmla="*/ 70 w 70"/>
                  <a:gd name="T27" fmla="*/ 5 h 52"/>
                  <a:gd name="T28" fmla="*/ 70 w 70"/>
                  <a:gd name="T29" fmla="*/ 1 h 52"/>
                  <a:gd name="T30" fmla="*/ 69 w 70"/>
                  <a:gd name="T31" fmla="*/ 0 h 52"/>
                  <a:gd name="T32" fmla="*/ 69 w 70"/>
                  <a:gd name="T33" fmla="*/ 1 h 52"/>
                  <a:gd name="T34" fmla="*/ 69 w 70"/>
                  <a:gd name="T35" fmla="*/ 5 h 52"/>
                  <a:gd name="T36" fmla="*/ 63 w 70"/>
                  <a:gd name="T37" fmla="*/ 20 h 52"/>
                  <a:gd name="T38" fmla="*/ 57 w 70"/>
                  <a:gd name="T39" fmla="*/ 25 h 52"/>
                  <a:gd name="T40" fmla="*/ 54 w 70"/>
                  <a:gd name="T41" fmla="*/ 26 h 52"/>
                  <a:gd name="T42" fmla="*/ 51 w 70"/>
                  <a:gd name="T43" fmla="*/ 27 h 52"/>
                  <a:gd name="T44" fmla="*/ 48 w 70"/>
                  <a:gd name="T45" fmla="*/ 30 h 52"/>
                  <a:gd name="T46" fmla="*/ 44 w 70"/>
                  <a:gd name="T47" fmla="*/ 33 h 52"/>
                  <a:gd name="T48" fmla="*/ 31 w 70"/>
                  <a:gd name="T49" fmla="*/ 42 h 52"/>
                  <a:gd name="T50" fmla="*/ 22 w 70"/>
                  <a:gd name="T51" fmla="*/ 46 h 52"/>
                  <a:gd name="T52" fmla="*/ 18 w 70"/>
                  <a:gd name="T53" fmla="*/ 48 h 52"/>
                  <a:gd name="T54" fmla="*/ 16 w 70"/>
                  <a:gd name="T55" fmla="*/ 49 h 52"/>
                  <a:gd name="T56" fmla="*/ 13 w 70"/>
                  <a:gd name="T57" fmla="*/ 50 h 52"/>
                  <a:gd name="T58" fmla="*/ 10 w 70"/>
                  <a:gd name="T59" fmla="*/ 51 h 52"/>
                  <a:gd name="T60" fmla="*/ 8 w 70"/>
                  <a:gd name="T61" fmla="*/ 51 h 52"/>
                  <a:gd name="T62" fmla="*/ 1 w 70"/>
                  <a:gd name="T63" fmla="*/ 51 h 52"/>
                  <a:gd name="T64" fmla="*/ 0 w 70"/>
                  <a:gd name="T65" fmla="*/ 51 h 52"/>
                  <a:gd name="T66" fmla="*/ 0 w 70"/>
                  <a:gd name="T6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52">
                    <a:moveTo>
                      <a:pt x="0" y="52"/>
                    </a:moveTo>
                    <a:cubicBezTo>
                      <a:pt x="0" y="52"/>
                      <a:pt x="5" y="52"/>
                      <a:pt x="8" y="52"/>
                    </a:cubicBezTo>
                    <a:cubicBezTo>
                      <a:pt x="9" y="52"/>
                      <a:pt x="10" y="52"/>
                      <a:pt x="10" y="52"/>
                    </a:cubicBezTo>
                    <a:cubicBezTo>
                      <a:pt x="11" y="52"/>
                      <a:pt x="12" y="52"/>
                      <a:pt x="13" y="51"/>
                    </a:cubicBezTo>
                    <a:cubicBezTo>
                      <a:pt x="14" y="51"/>
                      <a:pt x="15" y="50"/>
                      <a:pt x="16" y="50"/>
                    </a:cubicBezTo>
                    <a:cubicBezTo>
                      <a:pt x="16" y="50"/>
                      <a:pt x="17" y="50"/>
                      <a:pt x="19" y="49"/>
                    </a:cubicBezTo>
                    <a:cubicBezTo>
                      <a:pt x="22" y="48"/>
                      <a:pt x="28" y="45"/>
                      <a:pt x="32" y="43"/>
                    </a:cubicBezTo>
                    <a:cubicBezTo>
                      <a:pt x="36" y="40"/>
                      <a:pt x="42" y="36"/>
                      <a:pt x="45" y="34"/>
                    </a:cubicBezTo>
                    <a:cubicBezTo>
                      <a:pt x="46" y="33"/>
                      <a:pt x="47" y="32"/>
                      <a:pt x="49" y="31"/>
                    </a:cubicBezTo>
                    <a:cubicBezTo>
                      <a:pt x="50" y="30"/>
                      <a:pt x="52" y="29"/>
                      <a:pt x="52" y="28"/>
                    </a:cubicBezTo>
                    <a:cubicBezTo>
                      <a:pt x="53" y="28"/>
                      <a:pt x="53" y="28"/>
                      <a:pt x="54" y="27"/>
                    </a:cubicBezTo>
                    <a:cubicBezTo>
                      <a:pt x="55" y="27"/>
                      <a:pt x="56" y="27"/>
                      <a:pt x="57" y="26"/>
                    </a:cubicBezTo>
                    <a:cubicBezTo>
                      <a:pt x="58" y="26"/>
                      <a:pt x="61" y="24"/>
                      <a:pt x="64" y="21"/>
                    </a:cubicBezTo>
                    <a:cubicBezTo>
                      <a:pt x="67" y="17"/>
                      <a:pt x="70" y="12"/>
                      <a:pt x="70" y="5"/>
                    </a:cubicBezTo>
                    <a:cubicBezTo>
                      <a:pt x="70" y="4"/>
                      <a:pt x="70" y="2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69" y="3"/>
                      <a:pt x="69" y="4"/>
                      <a:pt x="69" y="5"/>
                    </a:cubicBezTo>
                    <a:cubicBezTo>
                      <a:pt x="69" y="12"/>
                      <a:pt x="66" y="17"/>
                      <a:pt x="63" y="20"/>
                    </a:cubicBezTo>
                    <a:cubicBezTo>
                      <a:pt x="61" y="23"/>
                      <a:pt x="57" y="25"/>
                      <a:pt x="57" y="25"/>
                    </a:cubicBezTo>
                    <a:cubicBezTo>
                      <a:pt x="56" y="25"/>
                      <a:pt x="55" y="26"/>
                      <a:pt x="54" y="26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9"/>
                      <a:pt x="48" y="30"/>
                    </a:cubicBezTo>
                    <a:cubicBezTo>
                      <a:pt x="47" y="31"/>
                      <a:pt x="45" y="32"/>
                      <a:pt x="44" y="33"/>
                    </a:cubicBezTo>
                    <a:cubicBezTo>
                      <a:pt x="41" y="35"/>
                      <a:pt x="35" y="38"/>
                      <a:pt x="31" y="42"/>
                    </a:cubicBezTo>
                    <a:cubicBezTo>
                      <a:pt x="29" y="43"/>
                      <a:pt x="25" y="45"/>
                      <a:pt x="22" y="46"/>
                    </a:cubicBezTo>
                    <a:cubicBezTo>
                      <a:pt x="21" y="47"/>
                      <a:pt x="19" y="48"/>
                      <a:pt x="18" y="48"/>
                    </a:cubicBezTo>
                    <a:cubicBezTo>
                      <a:pt x="17" y="48"/>
                      <a:pt x="16" y="49"/>
                      <a:pt x="16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10" y="51"/>
                      <a:pt x="9" y="51"/>
                      <a:pt x="8" y="51"/>
                    </a:cubicBezTo>
                    <a:cubicBezTo>
                      <a:pt x="5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6" name="Freeform 562"/>
              <p:cNvSpPr>
                <a:spLocks/>
              </p:cNvSpPr>
              <p:nvPr/>
            </p:nvSpPr>
            <p:spPr bwMode="auto">
              <a:xfrm>
                <a:off x="1665726" y="517039"/>
                <a:ext cx="120650" cy="187325"/>
              </a:xfrm>
              <a:custGeom>
                <a:avLst/>
                <a:gdLst>
                  <a:gd name="T0" fmla="*/ 64 w 75"/>
                  <a:gd name="T1" fmla="*/ 12 h 117"/>
                  <a:gd name="T2" fmla="*/ 56 w 75"/>
                  <a:gd name="T3" fmla="*/ 19 h 117"/>
                  <a:gd name="T4" fmla="*/ 54 w 75"/>
                  <a:gd name="T5" fmla="*/ 23 h 117"/>
                  <a:gd name="T6" fmla="*/ 53 w 75"/>
                  <a:gd name="T7" fmla="*/ 25 h 117"/>
                  <a:gd name="T8" fmla="*/ 52 w 75"/>
                  <a:gd name="T9" fmla="*/ 26 h 117"/>
                  <a:gd name="T10" fmla="*/ 49 w 75"/>
                  <a:gd name="T11" fmla="*/ 28 h 117"/>
                  <a:gd name="T12" fmla="*/ 47 w 75"/>
                  <a:gd name="T13" fmla="*/ 31 h 117"/>
                  <a:gd name="T14" fmla="*/ 43 w 75"/>
                  <a:gd name="T15" fmla="*/ 37 h 117"/>
                  <a:gd name="T16" fmla="*/ 40 w 75"/>
                  <a:gd name="T17" fmla="*/ 44 h 117"/>
                  <a:gd name="T18" fmla="*/ 36 w 75"/>
                  <a:gd name="T19" fmla="*/ 51 h 117"/>
                  <a:gd name="T20" fmla="*/ 35 w 75"/>
                  <a:gd name="T21" fmla="*/ 56 h 117"/>
                  <a:gd name="T22" fmla="*/ 31 w 75"/>
                  <a:gd name="T23" fmla="*/ 68 h 117"/>
                  <a:gd name="T24" fmla="*/ 29 w 75"/>
                  <a:gd name="T25" fmla="*/ 69 h 117"/>
                  <a:gd name="T26" fmla="*/ 30 w 75"/>
                  <a:gd name="T27" fmla="*/ 72 h 117"/>
                  <a:gd name="T28" fmla="*/ 30 w 75"/>
                  <a:gd name="T29" fmla="*/ 72 h 117"/>
                  <a:gd name="T30" fmla="*/ 29 w 75"/>
                  <a:gd name="T31" fmla="*/ 72 h 117"/>
                  <a:gd name="T32" fmla="*/ 17 w 75"/>
                  <a:gd name="T33" fmla="*/ 84 h 117"/>
                  <a:gd name="T34" fmla="*/ 15 w 75"/>
                  <a:gd name="T35" fmla="*/ 87 h 117"/>
                  <a:gd name="T36" fmla="*/ 19 w 75"/>
                  <a:gd name="T37" fmla="*/ 93 h 117"/>
                  <a:gd name="T38" fmla="*/ 20 w 75"/>
                  <a:gd name="T39" fmla="*/ 99 h 117"/>
                  <a:gd name="T40" fmla="*/ 18 w 75"/>
                  <a:gd name="T41" fmla="*/ 101 h 117"/>
                  <a:gd name="T42" fmla="*/ 14 w 75"/>
                  <a:gd name="T43" fmla="*/ 102 h 117"/>
                  <a:gd name="T44" fmla="*/ 14 w 75"/>
                  <a:gd name="T45" fmla="*/ 105 h 117"/>
                  <a:gd name="T46" fmla="*/ 12 w 75"/>
                  <a:gd name="T47" fmla="*/ 107 h 117"/>
                  <a:gd name="T48" fmla="*/ 9 w 75"/>
                  <a:gd name="T49" fmla="*/ 113 h 117"/>
                  <a:gd name="T50" fmla="*/ 9 w 75"/>
                  <a:gd name="T51" fmla="*/ 116 h 117"/>
                  <a:gd name="T52" fmla="*/ 6 w 75"/>
                  <a:gd name="T53" fmla="*/ 116 h 117"/>
                  <a:gd name="T54" fmla="*/ 0 w 75"/>
                  <a:gd name="T55" fmla="*/ 116 h 117"/>
                  <a:gd name="T56" fmla="*/ 6 w 75"/>
                  <a:gd name="T57" fmla="*/ 117 h 117"/>
                  <a:gd name="T58" fmla="*/ 10 w 75"/>
                  <a:gd name="T59" fmla="*/ 117 h 117"/>
                  <a:gd name="T60" fmla="*/ 9 w 75"/>
                  <a:gd name="T61" fmla="*/ 114 h 117"/>
                  <a:gd name="T62" fmla="*/ 12 w 75"/>
                  <a:gd name="T63" fmla="*/ 108 h 117"/>
                  <a:gd name="T64" fmla="*/ 11 w 75"/>
                  <a:gd name="T65" fmla="*/ 105 h 117"/>
                  <a:gd name="T66" fmla="*/ 13 w 75"/>
                  <a:gd name="T67" fmla="*/ 103 h 117"/>
                  <a:gd name="T68" fmla="*/ 19 w 75"/>
                  <a:gd name="T69" fmla="*/ 102 h 117"/>
                  <a:gd name="T70" fmla="*/ 21 w 75"/>
                  <a:gd name="T71" fmla="*/ 99 h 117"/>
                  <a:gd name="T72" fmla="*/ 20 w 75"/>
                  <a:gd name="T73" fmla="*/ 93 h 117"/>
                  <a:gd name="T74" fmla="*/ 17 w 75"/>
                  <a:gd name="T75" fmla="*/ 90 h 117"/>
                  <a:gd name="T76" fmla="*/ 18 w 75"/>
                  <a:gd name="T77" fmla="*/ 84 h 117"/>
                  <a:gd name="T78" fmla="*/ 29 w 75"/>
                  <a:gd name="T79" fmla="*/ 73 h 117"/>
                  <a:gd name="T80" fmla="*/ 30 w 75"/>
                  <a:gd name="T81" fmla="*/ 71 h 117"/>
                  <a:gd name="T82" fmla="*/ 31 w 75"/>
                  <a:gd name="T83" fmla="*/ 69 h 117"/>
                  <a:gd name="T84" fmla="*/ 36 w 75"/>
                  <a:gd name="T85" fmla="*/ 56 h 117"/>
                  <a:gd name="T86" fmla="*/ 36 w 75"/>
                  <a:gd name="T87" fmla="*/ 52 h 117"/>
                  <a:gd name="T88" fmla="*/ 41 w 75"/>
                  <a:gd name="T89" fmla="*/ 44 h 117"/>
                  <a:gd name="T90" fmla="*/ 44 w 75"/>
                  <a:gd name="T91" fmla="*/ 37 h 117"/>
                  <a:gd name="T92" fmla="*/ 48 w 75"/>
                  <a:gd name="T93" fmla="*/ 32 h 117"/>
                  <a:gd name="T94" fmla="*/ 49 w 75"/>
                  <a:gd name="T95" fmla="*/ 29 h 117"/>
                  <a:gd name="T96" fmla="*/ 52 w 75"/>
                  <a:gd name="T97" fmla="*/ 26 h 117"/>
                  <a:gd name="T98" fmla="*/ 54 w 75"/>
                  <a:gd name="T99" fmla="*/ 25 h 117"/>
                  <a:gd name="T100" fmla="*/ 55 w 75"/>
                  <a:gd name="T101" fmla="*/ 23 h 117"/>
                  <a:gd name="T102" fmla="*/ 57 w 75"/>
                  <a:gd name="T103" fmla="*/ 19 h 117"/>
                  <a:gd name="T104" fmla="*/ 64 w 75"/>
                  <a:gd name="T105" fmla="*/ 13 h 117"/>
                  <a:gd name="T106" fmla="*/ 74 w 75"/>
                  <a:gd name="T10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74" y="0"/>
                    </a:moveTo>
                    <a:cubicBezTo>
                      <a:pt x="73" y="2"/>
                      <a:pt x="72" y="5"/>
                      <a:pt x="70" y="8"/>
                    </a:cubicBezTo>
                    <a:cubicBezTo>
                      <a:pt x="69" y="10"/>
                      <a:pt x="67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3"/>
                      <a:pt x="63" y="14"/>
                      <a:pt x="63" y="14"/>
                    </a:cubicBezTo>
                    <a:cubicBezTo>
                      <a:pt x="62" y="15"/>
                      <a:pt x="62" y="15"/>
                      <a:pt x="61" y="16"/>
                    </a:cubicBezTo>
                    <a:cubicBezTo>
                      <a:pt x="60" y="17"/>
                      <a:pt x="58" y="17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20"/>
                      <a:pt x="56" y="21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3"/>
                      <a:pt x="54" y="23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4"/>
                      <a:pt x="54" y="24"/>
                      <a:pt x="53" y="24"/>
                    </a:cubicBezTo>
                    <a:cubicBezTo>
                      <a:pt x="53" y="24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1" y="27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8"/>
                      <a:pt x="49" y="28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4"/>
                      <a:pt x="45" y="34"/>
                    </a:cubicBezTo>
                    <a:cubicBezTo>
                      <a:pt x="44" y="35"/>
                      <a:pt x="44" y="36"/>
                      <a:pt x="43" y="37"/>
                    </a:cubicBezTo>
                    <a:cubicBezTo>
                      <a:pt x="43" y="37"/>
                      <a:pt x="43" y="38"/>
                      <a:pt x="43" y="38"/>
                    </a:cubicBezTo>
                    <a:cubicBezTo>
                      <a:pt x="43" y="39"/>
                      <a:pt x="42" y="39"/>
                      <a:pt x="42" y="40"/>
                    </a:cubicBezTo>
                    <a:cubicBezTo>
                      <a:pt x="42" y="40"/>
                      <a:pt x="42" y="40"/>
                      <a:pt x="41" y="40"/>
                    </a:cubicBezTo>
                    <a:cubicBezTo>
                      <a:pt x="41" y="41"/>
                      <a:pt x="40" y="41"/>
                      <a:pt x="40" y="42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4"/>
                      <a:pt x="40" y="44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8" y="45"/>
                      <a:pt x="38" y="45"/>
                      <a:pt x="37" y="45"/>
                    </a:cubicBezTo>
                    <a:cubicBezTo>
                      <a:pt x="35" y="46"/>
                      <a:pt x="35" y="47"/>
                      <a:pt x="35" y="48"/>
                    </a:cubicBezTo>
                    <a:cubicBezTo>
                      <a:pt x="35" y="49"/>
                      <a:pt x="35" y="50"/>
                      <a:pt x="3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1"/>
                      <a:pt x="34" y="51"/>
                      <a:pt x="34" y="51"/>
                    </a:cubicBezTo>
                    <a:cubicBezTo>
                      <a:pt x="33" y="51"/>
                      <a:pt x="33" y="52"/>
                      <a:pt x="33" y="52"/>
                    </a:cubicBezTo>
                    <a:cubicBezTo>
                      <a:pt x="33" y="53"/>
                      <a:pt x="34" y="54"/>
                      <a:pt x="34" y="54"/>
                    </a:cubicBezTo>
                    <a:cubicBezTo>
                      <a:pt x="34" y="55"/>
                      <a:pt x="35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1" y="64"/>
                      <a:pt x="32" y="66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29" y="69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1"/>
                      <a:pt x="29" y="71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6"/>
                      <a:pt x="27" y="78"/>
                      <a:pt x="25" y="81"/>
                    </a:cubicBezTo>
                    <a:cubicBezTo>
                      <a:pt x="24" y="83"/>
                      <a:pt x="23" y="83"/>
                      <a:pt x="22" y="83"/>
                    </a:cubicBezTo>
                    <a:cubicBezTo>
                      <a:pt x="21" y="83"/>
                      <a:pt x="19" y="83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5"/>
                      <a:pt x="16" y="85"/>
                      <a:pt x="16" y="85"/>
                    </a:cubicBezTo>
                    <a:cubicBezTo>
                      <a:pt x="16" y="86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1"/>
                      <a:pt x="16" y="91"/>
                      <a:pt x="17" y="91"/>
                    </a:cubicBezTo>
                    <a:cubicBezTo>
                      <a:pt x="17" y="92"/>
                      <a:pt x="17" y="92"/>
                      <a:pt x="18" y="92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5"/>
                      <a:pt x="18" y="95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18" y="97"/>
                      <a:pt x="18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100"/>
                      <a:pt x="20" y="100"/>
                      <a:pt x="19" y="101"/>
                    </a:cubicBezTo>
                    <a:cubicBezTo>
                      <a:pt x="19" y="101"/>
                      <a:pt x="19" y="101"/>
                      <a:pt x="18" y="101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4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4"/>
                      <a:pt x="15" y="103"/>
                      <a:pt x="14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4"/>
                      <a:pt x="13" y="104"/>
                      <a:pt x="13" y="104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7"/>
                      <a:pt x="12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9"/>
                      <a:pt x="12" y="110"/>
                      <a:pt x="12" y="111"/>
                    </a:cubicBezTo>
                    <a:cubicBezTo>
                      <a:pt x="12" y="112"/>
                      <a:pt x="12" y="112"/>
                      <a:pt x="11" y="113"/>
                    </a:cubicBezTo>
                    <a:cubicBezTo>
                      <a:pt x="11" y="113"/>
                      <a:pt x="11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7" y="114"/>
                      <a:pt x="6" y="114"/>
                    </a:cubicBezTo>
                    <a:cubicBezTo>
                      <a:pt x="6" y="114"/>
                      <a:pt x="6" y="114"/>
                      <a:pt x="5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5" y="115"/>
                      <a:pt x="4" y="115"/>
                      <a:pt x="4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1" y="115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2" y="116"/>
                      <a:pt x="3" y="116"/>
                      <a:pt x="4" y="116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16"/>
                      <a:pt x="5" y="116"/>
                      <a:pt x="5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7" y="115"/>
                      <a:pt x="8" y="116"/>
                      <a:pt x="9" y="116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10" y="115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1" y="115"/>
                      <a:pt x="12" y="114"/>
                      <a:pt x="12" y="113"/>
                    </a:cubicBezTo>
                    <a:cubicBezTo>
                      <a:pt x="13" y="113"/>
                      <a:pt x="13" y="112"/>
                      <a:pt x="13" y="111"/>
                    </a:cubicBezTo>
                    <a:cubicBezTo>
                      <a:pt x="13" y="110"/>
                      <a:pt x="13" y="109"/>
                      <a:pt x="13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2" y="108"/>
                      <a:pt x="12" y="108"/>
                      <a:pt x="12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6"/>
                      <a:pt x="12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3" y="106"/>
                      <a:pt x="13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4" y="104"/>
                      <a:pt x="14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4" y="104"/>
                      <a:pt x="16" y="105"/>
                      <a:pt x="18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19" y="103"/>
                      <a:pt x="19" y="103"/>
                      <a:pt x="19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2"/>
                      <a:pt x="20" y="102"/>
                      <a:pt x="20" y="101"/>
                    </a:cubicBezTo>
                    <a:cubicBezTo>
                      <a:pt x="21" y="100"/>
                      <a:pt x="21" y="100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19" y="98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6" y="87"/>
                      <a:pt x="17" y="86"/>
                    </a:cubicBezTo>
                    <a:cubicBezTo>
                      <a:pt x="17" y="86"/>
                      <a:pt x="18" y="85"/>
                      <a:pt x="18" y="84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9" y="84"/>
                      <a:pt x="21" y="84"/>
                      <a:pt x="22" y="84"/>
                    </a:cubicBezTo>
                    <a:cubicBezTo>
                      <a:pt x="24" y="84"/>
                      <a:pt x="25" y="83"/>
                      <a:pt x="26" y="82"/>
                    </a:cubicBezTo>
                    <a:cubicBezTo>
                      <a:pt x="28" y="79"/>
                      <a:pt x="29" y="76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3" y="66"/>
                      <a:pt x="32" y="64"/>
                      <a:pt x="33" y="63"/>
                    </a:cubicBezTo>
                    <a:cubicBezTo>
                      <a:pt x="33" y="62"/>
                      <a:pt x="33" y="60"/>
                      <a:pt x="34" y="59"/>
                    </a:cubicBezTo>
                    <a:cubicBezTo>
                      <a:pt x="35" y="58"/>
                      <a:pt x="35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5"/>
                      <a:pt x="35" y="55"/>
                      <a:pt x="35" y="54"/>
                    </a:cubicBezTo>
                    <a:cubicBezTo>
                      <a:pt x="35" y="53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5" y="52"/>
                      <a:pt x="35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1" y="45"/>
                    </a:cubicBezTo>
                    <a:cubicBezTo>
                      <a:pt x="41" y="45"/>
                      <a:pt x="41" y="44"/>
                      <a:pt x="41" y="44"/>
                    </a:cubicBezTo>
                    <a:cubicBezTo>
                      <a:pt x="41" y="44"/>
                      <a:pt x="41" y="43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2" y="41"/>
                    </a:cubicBezTo>
                    <a:cubicBezTo>
                      <a:pt x="42" y="41"/>
                      <a:pt x="43" y="41"/>
                      <a:pt x="43" y="40"/>
                    </a:cubicBezTo>
                    <a:cubicBezTo>
                      <a:pt x="43" y="40"/>
                      <a:pt x="43" y="39"/>
                      <a:pt x="44" y="38"/>
                    </a:cubicBezTo>
                    <a:cubicBezTo>
                      <a:pt x="44" y="38"/>
                      <a:pt x="44" y="37"/>
                      <a:pt x="44" y="37"/>
                    </a:cubicBezTo>
                    <a:cubicBezTo>
                      <a:pt x="44" y="36"/>
                      <a:pt x="45" y="36"/>
                      <a:pt x="46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32"/>
                      <a:pt x="47" y="32"/>
                      <a:pt x="47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1" y="28"/>
                      <a:pt x="51" y="28"/>
                    </a:cubicBezTo>
                    <a:cubicBezTo>
                      <a:pt x="52" y="28"/>
                      <a:pt x="53" y="27"/>
                      <a:pt x="53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8"/>
                      <a:pt x="60" y="18"/>
                      <a:pt x="62" y="17"/>
                    </a:cubicBezTo>
                    <a:cubicBezTo>
                      <a:pt x="63" y="16"/>
                      <a:pt x="63" y="15"/>
                      <a:pt x="64" y="15"/>
                    </a:cubicBezTo>
                    <a:cubicBezTo>
                      <a:pt x="64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8" y="13"/>
                      <a:pt x="69" y="11"/>
                      <a:pt x="71" y="8"/>
                    </a:cubicBezTo>
                    <a:cubicBezTo>
                      <a:pt x="73" y="5"/>
                      <a:pt x="74" y="2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7" name="Freeform 563"/>
              <p:cNvSpPr>
                <a:spLocks/>
              </p:cNvSpPr>
              <p:nvPr/>
            </p:nvSpPr>
            <p:spPr bwMode="auto">
              <a:xfrm>
                <a:off x="1694301" y="682139"/>
                <a:ext cx="25400" cy="46038"/>
              </a:xfrm>
              <a:custGeom>
                <a:avLst/>
                <a:gdLst>
                  <a:gd name="T0" fmla="*/ 3 w 16"/>
                  <a:gd name="T1" fmla="*/ 5 h 29"/>
                  <a:gd name="T2" fmla="*/ 4 w 16"/>
                  <a:gd name="T3" fmla="*/ 11 h 29"/>
                  <a:gd name="T4" fmla="*/ 2 w 16"/>
                  <a:gd name="T5" fmla="*/ 17 h 29"/>
                  <a:gd name="T6" fmla="*/ 2 w 16"/>
                  <a:gd name="T7" fmla="*/ 17 h 29"/>
                  <a:gd name="T8" fmla="*/ 3 w 16"/>
                  <a:gd name="T9" fmla="*/ 19 h 29"/>
                  <a:gd name="T10" fmla="*/ 2 w 16"/>
                  <a:gd name="T11" fmla="*/ 21 h 29"/>
                  <a:gd name="T12" fmla="*/ 4 w 16"/>
                  <a:gd name="T13" fmla="*/ 22 h 29"/>
                  <a:gd name="T14" fmla="*/ 5 w 16"/>
                  <a:gd name="T15" fmla="*/ 24 h 29"/>
                  <a:gd name="T16" fmla="*/ 8 w 16"/>
                  <a:gd name="T17" fmla="*/ 23 h 29"/>
                  <a:gd name="T18" fmla="*/ 7 w 16"/>
                  <a:gd name="T19" fmla="*/ 23 h 29"/>
                  <a:gd name="T20" fmla="*/ 8 w 16"/>
                  <a:gd name="T21" fmla="*/ 26 h 29"/>
                  <a:gd name="T22" fmla="*/ 11 w 16"/>
                  <a:gd name="T23" fmla="*/ 25 h 29"/>
                  <a:gd name="T24" fmla="*/ 12 w 16"/>
                  <a:gd name="T25" fmla="*/ 27 h 29"/>
                  <a:gd name="T26" fmla="*/ 13 w 16"/>
                  <a:gd name="T27" fmla="*/ 26 h 29"/>
                  <a:gd name="T28" fmla="*/ 13 w 16"/>
                  <a:gd name="T29" fmla="*/ 25 h 29"/>
                  <a:gd name="T30" fmla="*/ 14 w 16"/>
                  <a:gd name="T31" fmla="*/ 26 h 29"/>
                  <a:gd name="T32" fmla="*/ 15 w 16"/>
                  <a:gd name="T33" fmla="*/ 29 h 29"/>
                  <a:gd name="T34" fmla="*/ 15 w 16"/>
                  <a:gd name="T35" fmla="*/ 26 h 29"/>
                  <a:gd name="T36" fmla="*/ 13 w 16"/>
                  <a:gd name="T37" fmla="*/ 24 h 29"/>
                  <a:gd name="T38" fmla="*/ 12 w 16"/>
                  <a:gd name="T39" fmla="*/ 25 h 29"/>
                  <a:gd name="T40" fmla="*/ 12 w 16"/>
                  <a:gd name="T41" fmla="*/ 26 h 29"/>
                  <a:gd name="T42" fmla="*/ 11 w 16"/>
                  <a:gd name="T43" fmla="*/ 24 h 29"/>
                  <a:gd name="T44" fmla="*/ 9 w 16"/>
                  <a:gd name="T45" fmla="*/ 26 h 29"/>
                  <a:gd name="T46" fmla="*/ 8 w 16"/>
                  <a:gd name="T47" fmla="*/ 23 h 29"/>
                  <a:gd name="T48" fmla="*/ 7 w 16"/>
                  <a:gd name="T49" fmla="*/ 23 h 29"/>
                  <a:gd name="T50" fmla="*/ 6 w 16"/>
                  <a:gd name="T51" fmla="*/ 24 h 29"/>
                  <a:gd name="T52" fmla="*/ 6 w 16"/>
                  <a:gd name="T53" fmla="*/ 24 h 29"/>
                  <a:gd name="T54" fmla="*/ 6 w 16"/>
                  <a:gd name="T55" fmla="*/ 24 h 29"/>
                  <a:gd name="T56" fmla="*/ 6 w 16"/>
                  <a:gd name="T57" fmla="*/ 23 h 29"/>
                  <a:gd name="T58" fmla="*/ 3 w 16"/>
                  <a:gd name="T59" fmla="*/ 20 h 29"/>
                  <a:gd name="T60" fmla="*/ 4 w 16"/>
                  <a:gd name="T61" fmla="*/ 21 h 29"/>
                  <a:gd name="T62" fmla="*/ 4 w 16"/>
                  <a:gd name="T63" fmla="*/ 17 h 29"/>
                  <a:gd name="T64" fmla="*/ 2 w 16"/>
                  <a:gd name="T65" fmla="*/ 17 h 29"/>
                  <a:gd name="T66" fmla="*/ 5 w 16"/>
                  <a:gd name="T67" fmla="*/ 13 h 29"/>
                  <a:gd name="T68" fmla="*/ 5 w 16"/>
                  <a:gd name="T69" fmla="*/ 9 h 29"/>
                  <a:gd name="T70" fmla="*/ 1 w 16"/>
                  <a:gd name="T71" fmla="*/ 1 h 29"/>
                  <a:gd name="T72" fmla="*/ 0 w 16"/>
                  <a:gd name="T7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9">
                    <a:moveTo>
                      <a:pt x="0" y="1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4"/>
                      <a:pt x="3" y="15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7" y="25"/>
                      <a:pt x="7" y="24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10" y="25"/>
                      <a:pt x="11" y="25"/>
                    </a:cubicBezTo>
                    <a:cubicBezTo>
                      <a:pt x="11" y="25"/>
                      <a:pt x="12" y="25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4"/>
                      <a:pt x="8" y="24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3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8" name="Freeform 564"/>
              <p:cNvSpPr>
                <a:spLocks/>
              </p:cNvSpPr>
              <p:nvPr/>
            </p:nvSpPr>
            <p:spPr bwMode="auto">
              <a:xfrm>
                <a:off x="1680014" y="701189"/>
                <a:ext cx="22225" cy="90488"/>
              </a:xfrm>
              <a:custGeom>
                <a:avLst/>
                <a:gdLst>
                  <a:gd name="T0" fmla="*/ 0 w 14"/>
                  <a:gd name="T1" fmla="*/ 2 h 56"/>
                  <a:gd name="T2" fmla="*/ 1 w 14"/>
                  <a:gd name="T3" fmla="*/ 3 h 56"/>
                  <a:gd name="T4" fmla="*/ 0 w 14"/>
                  <a:gd name="T5" fmla="*/ 6 h 56"/>
                  <a:gd name="T6" fmla="*/ 1 w 14"/>
                  <a:gd name="T7" fmla="*/ 8 h 56"/>
                  <a:gd name="T8" fmla="*/ 2 w 14"/>
                  <a:gd name="T9" fmla="*/ 9 h 56"/>
                  <a:gd name="T10" fmla="*/ 1 w 14"/>
                  <a:gd name="T11" fmla="*/ 12 h 56"/>
                  <a:gd name="T12" fmla="*/ 1 w 14"/>
                  <a:gd name="T13" fmla="*/ 13 h 56"/>
                  <a:gd name="T14" fmla="*/ 3 w 14"/>
                  <a:gd name="T15" fmla="*/ 14 h 56"/>
                  <a:gd name="T16" fmla="*/ 5 w 14"/>
                  <a:gd name="T17" fmla="*/ 21 h 56"/>
                  <a:gd name="T18" fmla="*/ 4 w 14"/>
                  <a:gd name="T19" fmla="*/ 26 h 56"/>
                  <a:gd name="T20" fmla="*/ 6 w 14"/>
                  <a:gd name="T21" fmla="*/ 27 h 56"/>
                  <a:gd name="T22" fmla="*/ 5 w 14"/>
                  <a:gd name="T23" fmla="*/ 31 h 56"/>
                  <a:gd name="T24" fmla="*/ 6 w 14"/>
                  <a:gd name="T25" fmla="*/ 31 h 56"/>
                  <a:gd name="T26" fmla="*/ 8 w 14"/>
                  <a:gd name="T27" fmla="*/ 32 h 56"/>
                  <a:gd name="T28" fmla="*/ 8 w 14"/>
                  <a:gd name="T29" fmla="*/ 32 h 56"/>
                  <a:gd name="T30" fmla="*/ 8 w 14"/>
                  <a:gd name="T31" fmla="*/ 31 h 56"/>
                  <a:gd name="T32" fmla="*/ 8 w 14"/>
                  <a:gd name="T33" fmla="*/ 31 h 56"/>
                  <a:gd name="T34" fmla="*/ 10 w 14"/>
                  <a:gd name="T35" fmla="*/ 37 h 56"/>
                  <a:gd name="T36" fmla="*/ 10 w 14"/>
                  <a:gd name="T37" fmla="*/ 40 h 56"/>
                  <a:gd name="T38" fmla="*/ 11 w 14"/>
                  <a:gd name="T39" fmla="*/ 43 h 56"/>
                  <a:gd name="T40" fmla="*/ 14 w 14"/>
                  <a:gd name="T41" fmla="*/ 56 h 56"/>
                  <a:gd name="T42" fmla="*/ 12 w 14"/>
                  <a:gd name="T43" fmla="*/ 43 h 56"/>
                  <a:gd name="T44" fmla="*/ 11 w 14"/>
                  <a:gd name="T45" fmla="*/ 40 h 56"/>
                  <a:gd name="T46" fmla="*/ 11 w 14"/>
                  <a:gd name="T47" fmla="*/ 37 h 56"/>
                  <a:gd name="T48" fmla="*/ 9 w 14"/>
                  <a:gd name="T49" fmla="*/ 31 h 56"/>
                  <a:gd name="T50" fmla="*/ 8 w 14"/>
                  <a:gd name="T51" fmla="*/ 31 h 56"/>
                  <a:gd name="T52" fmla="*/ 6 w 14"/>
                  <a:gd name="T53" fmla="*/ 30 h 56"/>
                  <a:gd name="T54" fmla="*/ 6 w 14"/>
                  <a:gd name="T55" fmla="*/ 31 h 56"/>
                  <a:gd name="T56" fmla="*/ 7 w 14"/>
                  <a:gd name="T57" fmla="*/ 26 h 56"/>
                  <a:gd name="T58" fmla="*/ 4 w 14"/>
                  <a:gd name="T59" fmla="*/ 26 h 56"/>
                  <a:gd name="T60" fmla="*/ 6 w 14"/>
                  <a:gd name="T61" fmla="*/ 21 h 56"/>
                  <a:gd name="T62" fmla="*/ 4 w 14"/>
                  <a:gd name="T63" fmla="*/ 15 h 56"/>
                  <a:gd name="T64" fmla="*/ 2 w 14"/>
                  <a:gd name="T65" fmla="*/ 12 h 56"/>
                  <a:gd name="T66" fmla="*/ 2 w 14"/>
                  <a:gd name="T67" fmla="*/ 13 h 56"/>
                  <a:gd name="T68" fmla="*/ 3 w 14"/>
                  <a:gd name="T69" fmla="*/ 9 h 56"/>
                  <a:gd name="T70" fmla="*/ 2 w 14"/>
                  <a:gd name="T71" fmla="*/ 8 h 56"/>
                  <a:gd name="T72" fmla="*/ 1 w 14"/>
                  <a:gd name="T73" fmla="*/ 6 h 56"/>
                  <a:gd name="T74" fmla="*/ 2 w 14"/>
                  <a:gd name="T75" fmla="*/ 5 h 56"/>
                  <a:gd name="T76" fmla="*/ 2 w 14"/>
                  <a:gd name="T77" fmla="*/ 3 h 56"/>
                  <a:gd name="T78" fmla="*/ 0 w 14"/>
                  <a:gd name="T7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7"/>
                      <a:pt x="4" y="19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3"/>
                      <a:pt x="4" y="24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9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4"/>
                      <a:pt x="9" y="35"/>
                      <a:pt x="10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1" y="43"/>
                      <a:pt x="11" y="43"/>
                    </a:cubicBezTo>
                    <a:cubicBezTo>
                      <a:pt x="11" y="47"/>
                      <a:pt x="11" y="52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2" y="52"/>
                      <a:pt x="12" y="47"/>
                      <a:pt x="12" y="43"/>
                    </a:cubicBezTo>
                    <a:cubicBezTo>
                      <a:pt x="12" y="42"/>
                      <a:pt x="11" y="4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9"/>
                      <a:pt x="11" y="38"/>
                    </a:cubicBezTo>
                    <a:cubicBezTo>
                      <a:pt x="11" y="38"/>
                      <a:pt x="11" y="37"/>
                      <a:pt x="11" y="37"/>
                    </a:cubicBezTo>
                    <a:cubicBezTo>
                      <a:pt x="10" y="35"/>
                      <a:pt x="9" y="33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6" y="26"/>
                      <a:pt x="5" y="26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4"/>
                      <a:pt x="6" y="23"/>
                      <a:pt x="6" y="21"/>
                    </a:cubicBezTo>
                    <a:cubicBezTo>
                      <a:pt x="6" y="21"/>
                      <a:pt x="5" y="20"/>
                      <a:pt x="5" y="18"/>
                    </a:cubicBezTo>
                    <a:cubicBezTo>
                      <a:pt x="5" y="18"/>
                      <a:pt x="5" y="16"/>
                      <a:pt x="4" y="15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9" name="Freeform 565"/>
              <p:cNvSpPr>
                <a:spLocks/>
              </p:cNvSpPr>
              <p:nvPr/>
            </p:nvSpPr>
            <p:spPr bwMode="auto">
              <a:xfrm>
                <a:off x="1687951" y="836126"/>
                <a:ext cx="12700" cy="33338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4 w 8"/>
                  <a:gd name="T5" fmla="*/ 4 h 21"/>
                  <a:gd name="T6" fmla="*/ 5 w 8"/>
                  <a:gd name="T7" fmla="*/ 5 h 21"/>
                  <a:gd name="T8" fmla="*/ 6 w 8"/>
                  <a:gd name="T9" fmla="*/ 9 h 21"/>
                  <a:gd name="T10" fmla="*/ 6 w 8"/>
                  <a:gd name="T11" fmla="*/ 10 h 21"/>
                  <a:gd name="T12" fmla="*/ 5 w 8"/>
                  <a:gd name="T13" fmla="*/ 11 h 21"/>
                  <a:gd name="T14" fmla="*/ 5 w 8"/>
                  <a:gd name="T15" fmla="*/ 11 h 21"/>
                  <a:gd name="T16" fmla="*/ 5 w 8"/>
                  <a:gd name="T17" fmla="*/ 12 h 21"/>
                  <a:gd name="T18" fmla="*/ 7 w 8"/>
                  <a:gd name="T19" fmla="*/ 15 h 21"/>
                  <a:gd name="T20" fmla="*/ 7 w 8"/>
                  <a:gd name="T21" fmla="*/ 15 h 21"/>
                  <a:gd name="T22" fmla="*/ 7 w 8"/>
                  <a:gd name="T23" fmla="*/ 14 h 21"/>
                  <a:gd name="T24" fmla="*/ 5 w 8"/>
                  <a:gd name="T25" fmla="*/ 16 h 21"/>
                  <a:gd name="T26" fmla="*/ 3 w 8"/>
                  <a:gd name="T27" fmla="*/ 19 h 21"/>
                  <a:gd name="T28" fmla="*/ 3 w 8"/>
                  <a:gd name="T29" fmla="*/ 19 h 21"/>
                  <a:gd name="T30" fmla="*/ 4 w 8"/>
                  <a:gd name="T31" fmla="*/ 19 h 21"/>
                  <a:gd name="T32" fmla="*/ 4 w 8"/>
                  <a:gd name="T33" fmla="*/ 19 h 21"/>
                  <a:gd name="T34" fmla="*/ 3 w 8"/>
                  <a:gd name="T35" fmla="*/ 19 h 21"/>
                  <a:gd name="T36" fmla="*/ 1 w 8"/>
                  <a:gd name="T37" fmla="*/ 20 h 21"/>
                  <a:gd name="T38" fmla="*/ 1 w 8"/>
                  <a:gd name="T39" fmla="*/ 20 h 21"/>
                  <a:gd name="T40" fmla="*/ 1 w 8"/>
                  <a:gd name="T41" fmla="*/ 20 h 21"/>
                  <a:gd name="T42" fmla="*/ 1 w 8"/>
                  <a:gd name="T43" fmla="*/ 20 h 21"/>
                  <a:gd name="T44" fmla="*/ 0 w 8"/>
                  <a:gd name="T45" fmla="*/ 20 h 21"/>
                  <a:gd name="T46" fmla="*/ 1 w 8"/>
                  <a:gd name="T47" fmla="*/ 21 h 21"/>
                  <a:gd name="T48" fmla="*/ 2 w 8"/>
                  <a:gd name="T49" fmla="*/ 21 h 21"/>
                  <a:gd name="T50" fmla="*/ 2 w 8"/>
                  <a:gd name="T51" fmla="*/ 21 h 21"/>
                  <a:gd name="T52" fmla="*/ 2 w 8"/>
                  <a:gd name="T53" fmla="*/ 20 h 21"/>
                  <a:gd name="T54" fmla="*/ 3 w 8"/>
                  <a:gd name="T55" fmla="*/ 20 h 21"/>
                  <a:gd name="T56" fmla="*/ 4 w 8"/>
                  <a:gd name="T57" fmla="*/ 20 h 21"/>
                  <a:gd name="T58" fmla="*/ 5 w 8"/>
                  <a:gd name="T59" fmla="*/ 20 h 21"/>
                  <a:gd name="T60" fmla="*/ 4 w 8"/>
                  <a:gd name="T61" fmla="*/ 19 h 21"/>
                  <a:gd name="T62" fmla="*/ 4 w 8"/>
                  <a:gd name="T63" fmla="*/ 19 h 21"/>
                  <a:gd name="T64" fmla="*/ 5 w 8"/>
                  <a:gd name="T65" fmla="*/ 17 h 21"/>
                  <a:gd name="T66" fmla="*/ 7 w 8"/>
                  <a:gd name="T67" fmla="*/ 15 h 21"/>
                  <a:gd name="T68" fmla="*/ 8 w 8"/>
                  <a:gd name="T69" fmla="*/ 15 h 21"/>
                  <a:gd name="T70" fmla="*/ 7 w 8"/>
                  <a:gd name="T71" fmla="*/ 15 h 21"/>
                  <a:gd name="T72" fmla="*/ 6 w 8"/>
                  <a:gd name="T73" fmla="*/ 11 h 21"/>
                  <a:gd name="T74" fmla="*/ 6 w 8"/>
                  <a:gd name="T75" fmla="*/ 11 h 21"/>
                  <a:gd name="T76" fmla="*/ 6 w 8"/>
                  <a:gd name="T77" fmla="*/ 12 h 21"/>
                  <a:gd name="T78" fmla="*/ 7 w 8"/>
                  <a:gd name="T79" fmla="*/ 11 h 21"/>
                  <a:gd name="T80" fmla="*/ 7 w 8"/>
                  <a:gd name="T81" fmla="*/ 9 h 21"/>
                  <a:gd name="T82" fmla="*/ 6 w 8"/>
                  <a:gd name="T83" fmla="*/ 5 h 21"/>
                  <a:gd name="T84" fmla="*/ 5 w 8"/>
                  <a:gd name="T85" fmla="*/ 3 h 21"/>
                  <a:gd name="T86" fmla="*/ 4 w 8"/>
                  <a:gd name="T87" fmla="*/ 1 h 21"/>
                  <a:gd name="T88" fmla="*/ 4 w 8"/>
                  <a:gd name="T89" fmla="*/ 1 h 21"/>
                  <a:gd name="T90" fmla="*/ 3 w 8"/>
                  <a:gd name="T91" fmla="*/ 0 h 21"/>
                  <a:gd name="T92" fmla="*/ 3 w 8"/>
                  <a:gd name="T9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5" y="18"/>
                      <a:pt x="5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7"/>
                      <a:pt x="7" y="6"/>
                      <a:pt x="6" y="5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0" name="Freeform 566"/>
              <p:cNvSpPr>
                <a:spLocks/>
              </p:cNvSpPr>
              <p:nvPr/>
            </p:nvSpPr>
            <p:spPr bwMode="auto">
              <a:xfrm>
                <a:off x="1711764" y="840889"/>
                <a:ext cx="71438" cy="63500"/>
              </a:xfrm>
              <a:custGeom>
                <a:avLst/>
                <a:gdLst>
                  <a:gd name="T0" fmla="*/ 43 w 44"/>
                  <a:gd name="T1" fmla="*/ 6 h 40"/>
                  <a:gd name="T2" fmla="*/ 40 w 44"/>
                  <a:gd name="T3" fmla="*/ 6 h 40"/>
                  <a:gd name="T4" fmla="*/ 43 w 44"/>
                  <a:gd name="T5" fmla="*/ 9 h 40"/>
                  <a:gd name="T6" fmla="*/ 39 w 44"/>
                  <a:gd name="T7" fmla="*/ 9 h 40"/>
                  <a:gd name="T8" fmla="*/ 41 w 44"/>
                  <a:gd name="T9" fmla="*/ 10 h 40"/>
                  <a:gd name="T10" fmla="*/ 38 w 44"/>
                  <a:gd name="T11" fmla="*/ 10 h 40"/>
                  <a:gd name="T12" fmla="*/ 40 w 44"/>
                  <a:gd name="T13" fmla="*/ 12 h 40"/>
                  <a:gd name="T14" fmla="*/ 38 w 44"/>
                  <a:gd name="T15" fmla="*/ 15 h 40"/>
                  <a:gd name="T16" fmla="*/ 34 w 44"/>
                  <a:gd name="T17" fmla="*/ 14 h 40"/>
                  <a:gd name="T18" fmla="*/ 33 w 44"/>
                  <a:gd name="T19" fmla="*/ 17 h 40"/>
                  <a:gd name="T20" fmla="*/ 33 w 44"/>
                  <a:gd name="T21" fmla="*/ 17 h 40"/>
                  <a:gd name="T22" fmla="*/ 30 w 44"/>
                  <a:gd name="T23" fmla="*/ 16 h 40"/>
                  <a:gd name="T24" fmla="*/ 29 w 44"/>
                  <a:gd name="T25" fmla="*/ 16 h 40"/>
                  <a:gd name="T26" fmla="*/ 25 w 44"/>
                  <a:gd name="T27" fmla="*/ 18 h 40"/>
                  <a:gd name="T28" fmla="*/ 24 w 44"/>
                  <a:gd name="T29" fmla="*/ 19 h 40"/>
                  <a:gd name="T30" fmla="*/ 24 w 44"/>
                  <a:gd name="T31" fmla="*/ 19 h 40"/>
                  <a:gd name="T32" fmla="*/ 20 w 44"/>
                  <a:gd name="T33" fmla="*/ 23 h 40"/>
                  <a:gd name="T34" fmla="*/ 17 w 44"/>
                  <a:gd name="T35" fmla="*/ 22 h 40"/>
                  <a:gd name="T36" fmla="*/ 17 w 44"/>
                  <a:gd name="T37" fmla="*/ 23 h 40"/>
                  <a:gd name="T38" fmla="*/ 16 w 44"/>
                  <a:gd name="T39" fmla="*/ 26 h 40"/>
                  <a:gd name="T40" fmla="*/ 14 w 44"/>
                  <a:gd name="T41" fmla="*/ 26 h 40"/>
                  <a:gd name="T42" fmla="*/ 14 w 44"/>
                  <a:gd name="T43" fmla="*/ 27 h 40"/>
                  <a:gd name="T44" fmla="*/ 15 w 44"/>
                  <a:gd name="T45" fmla="*/ 30 h 40"/>
                  <a:gd name="T46" fmla="*/ 12 w 44"/>
                  <a:gd name="T47" fmla="*/ 28 h 40"/>
                  <a:gd name="T48" fmla="*/ 7 w 44"/>
                  <a:gd name="T49" fmla="*/ 30 h 40"/>
                  <a:gd name="T50" fmla="*/ 9 w 44"/>
                  <a:gd name="T51" fmla="*/ 32 h 40"/>
                  <a:gd name="T52" fmla="*/ 6 w 44"/>
                  <a:gd name="T53" fmla="*/ 36 h 40"/>
                  <a:gd name="T54" fmla="*/ 4 w 44"/>
                  <a:gd name="T55" fmla="*/ 37 h 40"/>
                  <a:gd name="T56" fmla="*/ 2 w 44"/>
                  <a:gd name="T57" fmla="*/ 38 h 40"/>
                  <a:gd name="T58" fmla="*/ 1 w 44"/>
                  <a:gd name="T59" fmla="*/ 39 h 40"/>
                  <a:gd name="T60" fmla="*/ 2 w 44"/>
                  <a:gd name="T61" fmla="*/ 40 h 40"/>
                  <a:gd name="T62" fmla="*/ 4 w 44"/>
                  <a:gd name="T63" fmla="*/ 38 h 40"/>
                  <a:gd name="T64" fmla="*/ 4 w 44"/>
                  <a:gd name="T65" fmla="*/ 37 h 40"/>
                  <a:gd name="T66" fmla="*/ 6 w 44"/>
                  <a:gd name="T67" fmla="*/ 36 h 40"/>
                  <a:gd name="T68" fmla="*/ 10 w 44"/>
                  <a:gd name="T69" fmla="*/ 33 h 40"/>
                  <a:gd name="T70" fmla="*/ 8 w 44"/>
                  <a:gd name="T71" fmla="*/ 30 h 40"/>
                  <a:gd name="T72" fmla="*/ 12 w 44"/>
                  <a:gd name="T73" fmla="*/ 29 h 40"/>
                  <a:gd name="T74" fmla="*/ 14 w 44"/>
                  <a:gd name="T75" fmla="*/ 28 h 40"/>
                  <a:gd name="T76" fmla="*/ 15 w 44"/>
                  <a:gd name="T77" fmla="*/ 26 h 40"/>
                  <a:gd name="T78" fmla="*/ 17 w 44"/>
                  <a:gd name="T79" fmla="*/ 27 h 40"/>
                  <a:gd name="T80" fmla="*/ 17 w 44"/>
                  <a:gd name="T81" fmla="*/ 24 h 40"/>
                  <a:gd name="T82" fmla="*/ 18 w 44"/>
                  <a:gd name="T83" fmla="*/ 22 h 40"/>
                  <a:gd name="T84" fmla="*/ 21 w 44"/>
                  <a:gd name="T85" fmla="*/ 22 h 40"/>
                  <a:gd name="T86" fmla="*/ 23 w 44"/>
                  <a:gd name="T87" fmla="*/ 20 h 40"/>
                  <a:gd name="T88" fmla="*/ 23 w 44"/>
                  <a:gd name="T89" fmla="*/ 19 h 40"/>
                  <a:gd name="T90" fmla="*/ 26 w 44"/>
                  <a:gd name="T91" fmla="*/ 19 h 40"/>
                  <a:gd name="T92" fmla="*/ 25 w 44"/>
                  <a:gd name="T93" fmla="*/ 18 h 40"/>
                  <a:gd name="T94" fmla="*/ 31 w 44"/>
                  <a:gd name="T95" fmla="*/ 16 h 40"/>
                  <a:gd name="T96" fmla="*/ 33 w 44"/>
                  <a:gd name="T97" fmla="*/ 18 h 40"/>
                  <a:gd name="T98" fmla="*/ 34 w 44"/>
                  <a:gd name="T99" fmla="*/ 15 h 40"/>
                  <a:gd name="T100" fmla="*/ 39 w 44"/>
                  <a:gd name="T101" fmla="*/ 15 h 40"/>
                  <a:gd name="T102" fmla="*/ 40 w 44"/>
                  <a:gd name="T103" fmla="*/ 13 h 40"/>
                  <a:gd name="T104" fmla="*/ 39 w 44"/>
                  <a:gd name="T105" fmla="*/ 11 h 40"/>
                  <a:gd name="T106" fmla="*/ 41 w 44"/>
                  <a:gd name="T107" fmla="*/ 11 h 40"/>
                  <a:gd name="T108" fmla="*/ 40 w 44"/>
                  <a:gd name="T109" fmla="*/ 9 h 40"/>
                  <a:gd name="T110" fmla="*/ 43 w 44"/>
                  <a:gd name="T111" fmla="*/ 10 h 40"/>
                  <a:gd name="T112" fmla="*/ 40 w 44"/>
                  <a:gd name="T113" fmla="*/ 7 h 40"/>
                  <a:gd name="T114" fmla="*/ 43 w 44"/>
                  <a:gd name="T115" fmla="*/ 5 h 40"/>
                  <a:gd name="T116" fmla="*/ 42 w 44"/>
                  <a:gd name="T1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0">
                    <a:moveTo>
                      <a:pt x="42" y="1"/>
                    </a:moveTo>
                    <a:cubicBezTo>
                      <a:pt x="41" y="2"/>
                      <a:pt x="41" y="3"/>
                      <a:pt x="41" y="3"/>
                    </a:cubicBezTo>
                    <a:cubicBezTo>
                      <a:pt x="41" y="4"/>
                      <a:pt x="41" y="4"/>
                      <a:pt x="42" y="5"/>
                    </a:cubicBezTo>
                    <a:cubicBezTo>
                      <a:pt x="42" y="5"/>
                      <a:pt x="42" y="5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2" y="9"/>
                      <a:pt x="42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2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29" y="16"/>
                      <a:pt x="29" y="16"/>
                    </a:cubicBezTo>
                    <a:cubicBezTo>
                      <a:pt x="28" y="16"/>
                      <a:pt x="27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9"/>
                      <a:pt x="25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0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1"/>
                      <a:pt x="20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5" y="28"/>
                      <a:pt x="15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4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3" y="29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9" y="32"/>
                      <a:pt x="10" y="33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9" y="32"/>
                    </a:cubicBezTo>
                    <a:cubicBezTo>
                      <a:pt x="7" y="32"/>
                      <a:pt x="5" y="34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1" y="38"/>
                      <a:pt x="1" y="39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39"/>
                      <a:pt x="2" y="39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7" y="34"/>
                      <a:pt x="7" y="34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1" y="30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20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0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20"/>
                      <a:pt x="22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18"/>
                      <a:pt x="28" y="17"/>
                      <a:pt x="29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5"/>
                      <a:pt x="36" y="15"/>
                      <a:pt x="37" y="15"/>
                    </a:cubicBezTo>
                    <a:cubicBezTo>
                      <a:pt x="37" y="15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1"/>
                      <a:pt x="39" y="10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2" y="8"/>
                      <a:pt x="41" y="7"/>
                      <a:pt x="41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2"/>
                      <a:pt x="43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1" name="Freeform 567"/>
              <p:cNvSpPr>
                <a:spLocks/>
              </p:cNvSpPr>
              <p:nvPr/>
            </p:nvSpPr>
            <p:spPr bwMode="auto">
              <a:xfrm>
                <a:off x="1776851" y="926614"/>
                <a:ext cx="14288" cy="19050"/>
              </a:xfrm>
              <a:custGeom>
                <a:avLst/>
                <a:gdLst>
                  <a:gd name="T0" fmla="*/ 1 w 8"/>
                  <a:gd name="T1" fmla="*/ 2 h 11"/>
                  <a:gd name="T2" fmla="*/ 1 w 8"/>
                  <a:gd name="T3" fmla="*/ 2 h 11"/>
                  <a:gd name="T4" fmla="*/ 6 w 8"/>
                  <a:gd name="T5" fmla="*/ 10 h 11"/>
                  <a:gd name="T6" fmla="*/ 7 w 8"/>
                  <a:gd name="T7" fmla="*/ 10 h 11"/>
                  <a:gd name="T8" fmla="*/ 8 w 8"/>
                  <a:gd name="T9" fmla="*/ 9 h 11"/>
                  <a:gd name="T10" fmla="*/ 2 w 8"/>
                  <a:gd name="T11" fmla="*/ 1 h 11"/>
                  <a:gd name="T12" fmla="*/ 1 w 8"/>
                  <a:gd name="T13" fmla="*/ 0 h 11"/>
                  <a:gd name="T14" fmla="*/ 1 w 8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5" y="7"/>
                      <a:pt x="6" y="10"/>
                    </a:cubicBezTo>
                    <a:cubicBezTo>
                      <a:pt x="6" y="10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6" y="4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2" name="Freeform 568"/>
              <p:cNvSpPr>
                <a:spLocks/>
              </p:cNvSpPr>
              <p:nvPr/>
            </p:nvSpPr>
            <p:spPr bwMode="auto">
              <a:xfrm>
                <a:off x="1784789" y="871051"/>
                <a:ext cx="11113" cy="14288"/>
              </a:xfrm>
              <a:custGeom>
                <a:avLst/>
                <a:gdLst>
                  <a:gd name="T0" fmla="*/ 2 w 7"/>
                  <a:gd name="T1" fmla="*/ 8 h 9"/>
                  <a:gd name="T2" fmla="*/ 1 w 7"/>
                  <a:gd name="T3" fmla="*/ 7 h 9"/>
                  <a:gd name="T4" fmla="*/ 1 w 7"/>
                  <a:gd name="T5" fmla="*/ 5 h 9"/>
                  <a:gd name="T6" fmla="*/ 1 w 7"/>
                  <a:gd name="T7" fmla="*/ 4 h 9"/>
                  <a:gd name="T8" fmla="*/ 2 w 7"/>
                  <a:gd name="T9" fmla="*/ 1 h 9"/>
                  <a:gd name="T10" fmla="*/ 3 w 7"/>
                  <a:gd name="T11" fmla="*/ 1 h 9"/>
                  <a:gd name="T12" fmla="*/ 4 w 7"/>
                  <a:gd name="T13" fmla="*/ 1 h 9"/>
                  <a:gd name="T14" fmla="*/ 5 w 7"/>
                  <a:gd name="T15" fmla="*/ 2 h 9"/>
                  <a:gd name="T16" fmla="*/ 6 w 7"/>
                  <a:gd name="T17" fmla="*/ 3 h 9"/>
                  <a:gd name="T18" fmla="*/ 6 w 7"/>
                  <a:gd name="T19" fmla="*/ 4 h 9"/>
                  <a:gd name="T20" fmla="*/ 6 w 7"/>
                  <a:gd name="T21" fmla="*/ 4 h 9"/>
                  <a:gd name="T22" fmla="*/ 6 w 7"/>
                  <a:gd name="T23" fmla="*/ 4 h 9"/>
                  <a:gd name="T24" fmla="*/ 6 w 7"/>
                  <a:gd name="T25" fmla="*/ 4 h 9"/>
                  <a:gd name="T26" fmla="*/ 6 w 7"/>
                  <a:gd name="T27" fmla="*/ 4 h 9"/>
                  <a:gd name="T28" fmla="*/ 6 w 7"/>
                  <a:gd name="T29" fmla="*/ 4 h 9"/>
                  <a:gd name="T30" fmla="*/ 6 w 7"/>
                  <a:gd name="T31" fmla="*/ 4 h 9"/>
                  <a:gd name="T32" fmla="*/ 7 w 7"/>
                  <a:gd name="T33" fmla="*/ 4 h 9"/>
                  <a:gd name="T34" fmla="*/ 7 w 7"/>
                  <a:gd name="T35" fmla="*/ 4 h 9"/>
                  <a:gd name="T36" fmla="*/ 6 w 7"/>
                  <a:gd name="T37" fmla="*/ 3 h 9"/>
                  <a:gd name="T38" fmla="*/ 6 w 7"/>
                  <a:gd name="T39" fmla="*/ 2 h 9"/>
                  <a:gd name="T40" fmla="*/ 4 w 7"/>
                  <a:gd name="T41" fmla="*/ 0 h 9"/>
                  <a:gd name="T42" fmla="*/ 3 w 7"/>
                  <a:gd name="T43" fmla="*/ 0 h 9"/>
                  <a:gd name="T44" fmla="*/ 1 w 7"/>
                  <a:gd name="T45" fmla="*/ 1 h 9"/>
                  <a:gd name="T46" fmla="*/ 0 w 7"/>
                  <a:gd name="T47" fmla="*/ 4 h 9"/>
                  <a:gd name="T48" fmla="*/ 0 w 7"/>
                  <a:gd name="T49" fmla="*/ 5 h 9"/>
                  <a:gd name="T50" fmla="*/ 0 w 7"/>
                  <a:gd name="T51" fmla="*/ 7 h 9"/>
                  <a:gd name="T52" fmla="*/ 2 w 7"/>
                  <a:gd name="T53" fmla="*/ 9 h 9"/>
                  <a:gd name="T54" fmla="*/ 3 w 7"/>
                  <a:gd name="T55" fmla="*/ 8 h 9"/>
                  <a:gd name="T56" fmla="*/ 2 w 7"/>
                  <a:gd name="T5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3" name="Freeform 569"/>
              <p:cNvSpPr>
                <a:spLocks/>
              </p:cNvSpPr>
              <p:nvPr/>
            </p:nvSpPr>
            <p:spPr bwMode="auto">
              <a:xfrm>
                <a:off x="1784789" y="872639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4 h 4"/>
                  <a:gd name="T4" fmla="*/ 3 w 5"/>
                  <a:gd name="T5" fmla="*/ 4 h 4"/>
                  <a:gd name="T6" fmla="*/ 4 w 5"/>
                  <a:gd name="T7" fmla="*/ 3 h 4"/>
                  <a:gd name="T8" fmla="*/ 5 w 5"/>
                  <a:gd name="T9" fmla="*/ 0 h 4"/>
                  <a:gd name="T10" fmla="*/ 5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3 w 5"/>
                  <a:gd name="T19" fmla="*/ 2 h 4"/>
                  <a:gd name="T20" fmla="*/ 2 w 5"/>
                  <a:gd name="T21" fmla="*/ 3 h 4"/>
                  <a:gd name="T22" fmla="*/ 2 w 5"/>
                  <a:gd name="T23" fmla="*/ 3 h 4"/>
                  <a:gd name="T24" fmla="*/ 1 w 5"/>
                  <a:gd name="T25" fmla="*/ 2 h 4"/>
                  <a:gd name="T26" fmla="*/ 0 w 5"/>
                  <a:gd name="T27" fmla="*/ 2 h 4"/>
                  <a:gd name="T28" fmla="*/ 0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4" name="Freeform 570"/>
              <p:cNvSpPr>
                <a:spLocks/>
              </p:cNvSpPr>
              <p:nvPr/>
            </p:nvSpPr>
            <p:spPr bwMode="auto">
              <a:xfrm>
                <a:off x="1707001" y="742464"/>
                <a:ext cx="36513" cy="26988"/>
              </a:xfrm>
              <a:custGeom>
                <a:avLst/>
                <a:gdLst>
                  <a:gd name="T0" fmla="*/ 1 w 23"/>
                  <a:gd name="T1" fmla="*/ 3 h 16"/>
                  <a:gd name="T2" fmla="*/ 2 w 23"/>
                  <a:gd name="T3" fmla="*/ 3 h 16"/>
                  <a:gd name="T4" fmla="*/ 3 w 23"/>
                  <a:gd name="T5" fmla="*/ 1 h 16"/>
                  <a:gd name="T6" fmla="*/ 4 w 23"/>
                  <a:gd name="T7" fmla="*/ 2 h 16"/>
                  <a:gd name="T8" fmla="*/ 5 w 23"/>
                  <a:gd name="T9" fmla="*/ 2 h 16"/>
                  <a:gd name="T10" fmla="*/ 5 w 23"/>
                  <a:gd name="T11" fmla="*/ 2 h 16"/>
                  <a:gd name="T12" fmla="*/ 5 w 23"/>
                  <a:gd name="T13" fmla="*/ 2 h 16"/>
                  <a:gd name="T14" fmla="*/ 5 w 23"/>
                  <a:gd name="T15" fmla="*/ 2 h 16"/>
                  <a:gd name="T16" fmla="*/ 5 w 23"/>
                  <a:gd name="T17" fmla="*/ 2 h 16"/>
                  <a:gd name="T18" fmla="*/ 5 w 23"/>
                  <a:gd name="T19" fmla="*/ 2 h 16"/>
                  <a:gd name="T20" fmla="*/ 7 w 23"/>
                  <a:gd name="T21" fmla="*/ 3 h 16"/>
                  <a:gd name="T22" fmla="*/ 7 w 23"/>
                  <a:gd name="T23" fmla="*/ 3 h 16"/>
                  <a:gd name="T24" fmla="*/ 7 w 23"/>
                  <a:gd name="T25" fmla="*/ 3 h 16"/>
                  <a:gd name="T26" fmla="*/ 7 w 23"/>
                  <a:gd name="T27" fmla="*/ 3 h 16"/>
                  <a:gd name="T28" fmla="*/ 7 w 23"/>
                  <a:gd name="T29" fmla="*/ 3 h 16"/>
                  <a:gd name="T30" fmla="*/ 7 w 23"/>
                  <a:gd name="T31" fmla="*/ 3 h 16"/>
                  <a:gd name="T32" fmla="*/ 7 w 23"/>
                  <a:gd name="T33" fmla="*/ 3 h 16"/>
                  <a:gd name="T34" fmla="*/ 7 w 23"/>
                  <a:gd name="T35" fmla="*/ 3 h 16"/>
                  <a:gd name="T36" fmla="*/ 8 w 23"/>
                  <a:gd name="T37" fmla="*/ 3 h 16"/>
                  <a:gd name="T38" fmla="*/ 8 w 23"/>
                  <a:gd name="T39" fmla="*/ 3 h 16"/>
                  <a:gd name="T40" fmla="*/ 10 w 23"/>
                  <a:gd name="T41" fmla="*/ 6 h 16"/>
                  <a:gd name="T42" fmla="*/ 12 w 23"/>
                  <a:gd name="T43" fmla="*/ 3 h 16"/>
                  <a:gd name="T44" fmla="*/ 12 w 23"/>
                  <a:gd name="T45" fmla="*/ 3 h 16"/>
                  <a:gd name="T46" fmla="*/ 13 w 23"/>
                  <a:gd name="T47" fmla="*/ 8 h 16"/>
                  <a:gd name="T48" fmla="*/ 14 w 23"/>
                  <a:gd name="T49" fmla="*/ 7 h 16"/>
                  <a:gd name="T50" fmla="*/ 14 w 23"/>
                  <a:gd name="T51" fmla="*/ 8 h 16"/>
                  <a:gd name="T52" fmla="*/ 17 w 23"/>
                  <a:gd name="T53" fmla="*/ 9 h 16"/>
                  <a:gd name="T54" fmla="*/ 18 w 23"/>
                  <a:gd name="T55" fmla="*/ 11 h 16"/>
                  <a:gd name="T56" fmla="*/ 19 w 23"/>
                  <a:gd name="T57" fmla="*/ 10 h 16"/>
                  <a:gd name="T58" fmla="*/ 20 w 23"/>
                  <a:gd name="T59" fmla="*/ 12 h 16"/>
                  <a:gd name="T60" fmla="*/ 22 w 23"/>
                  <a:gd name="T61" fmla="*/ 16 h 16"/>
                  <a:gd name="T62" fmla="*/ 21 w 23"/>
                  <a:gd name="T63" fmla="*/ 11 h 16"/>
                  <a:gd name="T64" fmla="*/ 19 w 23"/>
                  <a:gd name="T65" fmla="*/ 9 h 16"/>
                  <a:gd name="T66" fmla="*/ 18 w 23"/>
                  <a:gd name="T67" fmla="*/ 10 h 16"/>
                  <a:gd name="T68" fmla="*/ 18 w 23"/>
                  <a:gd name="T69" fmla="*/ 8 h 16"/>
                  <a:gd name="T70" fmla="*/ 15 w 23"/>
                  <a:gd name="T71" fmla="*/ 7 h 16"/>
                  <a:gd name="T72" fmla="*/ 14 w 23"/>
                  <a:gd name="T73" fmla="*/ 6 h 16"/>
                  <a:gd name="T74" fmla="*/ 13 w 23"/>
                  <a:gd name="T75" fmla="*/ 7 h 16"/>
                  <a:gd name="T76" fmla="*/ 12 w 23"/>
                  <a:gd name="T77" fmla="*/ 2 h 16"/>
                  <a:gd name="T78" fmla="*/ 12 w 23"/>
                  <a:gd name="T79" fmla="*/ 2 h 16"/>
                  <a:gd name="T80" fmla="*/ 10 w 23"/>
                  <a:gd name="T81" fmla="*/ 5 h 16"/>
                  <a:gd name="T82" fmla="*/ 9 w 23"/>
                  <a:gd name="T83" fmla="*/ 3 h 16"/>
                  <a:gd name="T84" fmla="*/ 8 w 23"/>
                  <a:gd name="T85" fmla="*/ 2 h 16"/>
                  <a:gd name="T86" fmla="*/ 7 w 23"/>
                  <a:gd name="T87" fmla="*/ 3 h 16"/>
                  <a:gd name="T88" fmla="*/ 7 w 23"/>
                  <a:gd name="T89" fmla="*/ 2 h 16"/>
                  <a:gd name="T90" fmla="*/ 7 w 23"/>
                  <a:gd name="T91" fmla="*/ 3 h 16"/>
                  <a:gd name="T92" fmla="*/ 6 w 23"/>
                  <a:gd name="T93" fmla="*/ 2 h 16"/>
                  <a:gd name="T94" fmla="*/ 5 w 23"/>
                  <a:gd name="T95" fmla="*/ 1 h 16"/>
                  <a:gd name="T96" fmla="*/ 4 w 23"/>
                  <a:gd name="T97" fmla="*/ 2 h 16"/>
                  <a:gd name="T98" fmla="*/ 3 w 23"/>
                  <a:gd name="T99" fmla="*/ 1 h 16"/>
                  <a:gd name="T100" fmla="*/ 3 w 23"/>
                  <a:gd name="T101" fmla="*/ 1 h 16"/>
                  <a:gd name="T102" fmla="*/ 1 w 23"/>
                  <a:gd name="T103" fmla="*/ 3 h 16"/>
                  <a:gd name="T104" fmla="*/ 1 w 23"/>
                  <a:gd name="T10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" h="16">
                    <a:moveTo>
                      <a:pt x="0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4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1" y="13"/>
                      <a:pt x="21" y="14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4"/>
                      <a:pt x="21" y="13"/>
                      <a:pt x="21" y="11"/>
                    </a:cubicBezTo>
                    <a:cubicBezTo>
                      <a:pt x="21" y="11"/>
                      <a:pt x="20" y="10"/>
                      <a:pt x="20" y="10"/>
                    </a:cubicBezTo>
                    <a:cubicBezTo>
                      <a:pt x="20" y="10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5" name="Freeform 571"/>
              <p:cNvSpPr>
                <a:spLocks/>
              </p:cNvSpPr>
              <p:nvPr/>
            </p:nvSpPr>
            <p:spPr bwMode="auto">
              <a:xfrm>
                <a:off x="1735576" y="745639"/>
                <a:ext cx="103188" cy="95250"/>
              </a:xfrm>
              <a:custGeom>
                <a:avLst/>
                <a:gdLst>
                  <a:gd name="T0" fmla="*/ 10 w 64"/>
                  <a:gd name="T1" fmla="*/ 46 h 59"/>
                  <a:gd name="T2" fmla="*/ 7 w 64"/>
                  <a:gd name="T3" fmla="*/ 42 h 59"/>
                  <a:gd name="T4" fmla="*/ 7 w 64"/>
                  <a:gd name="T5" fmla="*/ 34 h 59"/>
                  <a:gd name="T6" fmla="*/ 4 w 64"/>
                  <a:gd name="T7" fmla="*/ 29 h 59"/>
                  <a:gd name="T8" fmla="*/ 2 w 64"/>
                  <a:gd name="T9" fmla="*/ 17 h 59"/>
                  <a:gd name="T10" fmla="*/ 4 w 64"/>
                  <a:gd name="T11" fmla="*/ 13 h 59"/>
                  <a:gd name="T12" fmla="*/ 12 w 64"/>
                  <a:gd name="T13" fmla="*/ 6 h 59"/>
                  <a:gd name="T14" fmla="*/ 16 w 64"/>
                  <a:gd name="T15" fmla="*/ 5 h 59"/>
                  <a:gd name="T16" fmla="*/ 19 w 64"/>
                  <a:gd name="T17" fmla="*/ 3 h 59"/>
                  <a:gd name="T18" fmla="*/ 20 w 64"/>
                  <a:gd name="T19" fmla="*/ 4 h 59"/>
                  <a:gd name="T20" fmla="*/ 24 w 64"/>
                  <a:gd name="T21" fmla="*/ 4 h 59"/>
                  <a:gd name="T22" fmla="*/ 25 w 64"/>
                  <a:gd name="T23" fmla="*/ 2 h 59"/>
                  <a:gd name="T24" fmla="*/ 32 w 64"/>
                  <a:gd name="T25" fmla="*/ 3 h 59"/>
                  <a:gd name="T26" fmla="*/ 37 w 64"/>
                  <a:gd name="T27" fmla="*/ 3 h 59"/>
                  <a:gd name="T28" fmla="*/ 39 w 64"/>
                  <a:gd name="T29" fmla="*/ 1 h 59"/>
                  <a:gd name="T30" fmla="*/ 41 w 64"/>
                  <a:gd name="T31" fmla="*/ 2 h 59"/>
                  <a:gd name="T32" fmla="*/ 43 w 64"/>
                  <a:gd name="T33" fmla="*/ 3 h 59"/>
                  <a:gd name="T34" fmla="*/ 48 w 64"/>
                  <a:gd name="T35" fmla="*/ 2 h 59"/>
                  <a:gd name="T36" fmla="*/ 55 w 64"/>
                  <a:gd name="T37" fmla="*/ 4 h 59"/>
                  <a:gd name="T38" fmla="*/ 58 w 64"/>
                  <a:gd name="T39" fmla="*/ 5 h 59"/>
                  <a:gd name="T40" fmla="*/ 58 w 64"/>
                  <a:gd name="T41" fmla="*/ 7 h 59"/>
                  <a:gd name="T42" fmla="*/ 59 w 64"/>
                  <a:gd name="T43" fmla="*/ 9 h 59"/>
                  <a:gd name="T44" fmla="*/ 60 w 64"/>
                  <a:gd name="T45" fmla="*/ 10 h 59"/>
                  <a:gd name="T46" fmla="*/ 62 w 64"/>
                  <a:gd name="T47" fmla="*/ 11 h 59"/>
                  <a:gd name="T48" fmla="*/ 62 w 64"/>
                  <a:gd name="T49" fmla="*/ 14 h 59"/>
                  <a:gd name="T50" fmla="*/ 63 w 64"/>
                  <a:gd name="T51" fmla="*/ 30 h 59"/>
                  <a:gd name="T52" fmla="*/ 63 w 64"/>
                  <a:gd name="T53" fmla="*/ 30 h 59"/>
                  <a:gd name="T54" fmla="*/ 63 w 64"/>
                  <a:gd name="T55" fmla="*/ 14 h 59"/>
                  <a:gd name="T56" fmla="*/ 63 w 64"/>
                  <a:gd name="T57" fmla="*/ 11 h 59"/>
                  <a:gd name="T58" fmla="*/ 61 w 64"/>
                  <a:gd name="T59" fmla="*/ 9 h 59"/>
                  <a:gd name="T60" fmla="*/ 60 w 64"/>
                  <a:gd name="T61" fmla="*/ 8 h 59"/>
                  <a:gd name="T62" fmla="*/ 58 w 64"/>
                  <a:gd name="T63" fmla="*/ 6 h 59"/>
                  <a:gd name="T64" fmla="*/ 58 w 64"/>
                  <a:gd name="T65" fmla="*/ 5 h 59"/>
                  <a:gd name="T66" fmla="*/ 55 w 64"/>
                  <a:gd name="T67" fmla="*/ 3 h 59"/>
                  <a:gd name="T68" fmla="*/ 50 w 64"/>
                  <a:gd name="T69" fmla="*/ 3 h 59"/>
                  <a:gd name="T70" fmla="*/ 44 w 64"/>
                  <a:gd name="T71" fmla="*/ 3 h 59"/>
                  <a:gd name="T72" fmla="*/ 42 w 64"/>
                  <a:gd name="T73" fmla="*/ 1 h 59"/>
                  <a:gd name="T74" fmla="*/ 40 w 64"/>
                  <a:gd name="T75" fmla="*/ 2 h 59"/>
                  <a:gd name="T76" fmla="*/ 38 w 64"/>
                  <a:gd name="T77" fmla="*/ 1 h 59"/>
                  <a:gd name="T78" fmla="*/ 34 w 64"/>
                  <a:gd name="T79" fmla="*/ 1 h 59"/>
                  <a:gd name="T80" fmla="*/ 27 w 64"/>
                  <a:gd name="T81" fmla="*/ 2 h 59"/>
                  <a:gd name="T82" fmla="*/ 23 w 64"/>
                  <a:gd name="T83" fmla="*/ 2 h 59"/>
                  <a:gd name="T84" fmla="*/ 21 w 64"/>
                  <a:gd name="T85" fmla="*/ 3 h 59"/>
                  <a:gd name="T86" fmla="*/ 21 w 64"/>
                  <a:gd name="T87" fmla="*/ 3 h 59"/>
                  <a:gd name="T88" fmla="*/ 20 w 64"/>
                  <a:gd name="T89" fmla="*/ 3 h 59"/>
                  <a:gd name="T90" fmla="*/ 19 w 64"/>
                  <a:gd name="T91" fmla="*/ 2 h 59"/>
                  <a:gd name="T92" fmla="*/ 12 w 64"/>
                  <a:gd name="T93" fmla="*/ 6 h 59"/>
                  <a:gd name="T94" fmla="*/ 8 w 64"/>
                  <a:gd name="T95" fmla="*/ 7 h 59"/>
                  <a:gd name="T96" fmla="*/ 3 w 64"/>
                  <a:gd name="T97" fmla="*/ 14 h 59"/>
                  <a:gd name="T98" fmla="*/ 2 w 64"/>
                  <a:gd name="T99" fmla="*/ 27 h 59"/>
                  <a:gd name="T100" fmla="*/ 7 w 64"/>
                  <a:gd name="T101" fmla="*/ 34 h 59"/>
                  <a:gd name="T102" fmla="*/ 7 w 64"/>
                  <a:gd name="T103" fmla="*/ 42 h 59"/>
                  <a:gd name="T104" fmla="*/ 10 w 64"/>
                  <a:gd name="T105" fmla="*/ 44 h 59"/>
                  <a:gd name="T106" fmla="*/ 11 w 64"/>
                  <a:gd name="T107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10" y="59"/>
                    </a:moveTo>
                    <a:cubicBezTo>
                      <a:pt x="11" y="58"/>
                      <a:pt x="12" y="56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1" y="52"/>
                      <a:pt x="11" y="51"/>
                    </a:cubicBezTo>
                    <a:cubicBezTo>
                      <a:pt x="11" y="51"/>
                      <a:pt x="11" y="50"/>
                      <a:pt x="10" y="49"/>
                    </a:cubicBezTo>
                    <a:cubicBezTo>
                      <a:pt x="10" y="48"/>
                      <a:pt x="10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2"/>
                      <a:pt x="8" y="42"/>
                      <a:pt x="8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2"/>
                      <a:pt x="5" y="32"/>
                      <a:pt x="5" y="31"/>
                    </a:cubicBezTo>
                    <a:cubicBezTo>
                      <a:pt x="5" y="30"/>
                      <a:pt x="5" y="29"/>
                      <a:pt x="4" y="29"/>
                    </a:cubicBezTo>
                    <a:cubicBezTo>
                      <a:pt x="4" y="28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2"/>
                      <a:pt x="2" y="21"/>
                    </a:cubicBezTo>
                    <a:cubicBezTo>
                      <a:pt x="2" y="20"/>
                      <a:pt x="2" y="18"/>
                      <a:pt x="2" y="17"/>
                    </a:cubicBezTo>
                    <a:cubicBezTo>
                      <a:pt x="3" y="15"/>
                      <a:pt x="3" y="16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7" y="10"/>
                      <a:pt x="8" y="9"/>
                      <a:pt x="9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4"/>
                      <a:pt x="17" y="4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4"/>
                    </a:cubicBezTo>
                    <a:cubicBezTo>
                      <a:pt x="20" y="4"/>
                      <a:pt x="20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6" y="3"/>
                      <a:pt x="27" y="3"/>
                    </a:cubicBezTo>
                    <a:cubicBezTo>
                      <a:pt x="27" y="3"/>
                      <a:pt x="28" y="3"/>
                      <a:pt x="28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3"/>
                      <a:pt x="47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3"/>
                      <a:pt x="53" y="3"/>
                    </a:cubicBezTo>
                    <a:cubicBezTo>
                      <a:pt x="53" y="3"/>
                      <a:pt x="54" y="4"/>
                      <a:pt x="55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6"/>
                      <a:pt x="58" y="6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9" y="7"/>
                      <a:pt x="59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7"/>
                      <a:pt x="59" y="7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10"/>
                      <a:pt x="62" y="10"/>
                      <a:pt x="62" y="10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2"/>
                      <a:pt x="62" y="12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5"/>
                      <a:pt x="63" y="15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7"/>
                      <a:pt x="62" y="18"/>
                      <a:pt x="62" y="19"/>
                    </a:cubicBezTo>
                    <a:cubicBezTo>
                      <a:pt x="62" y="21"/>
                      <a:pt x="63" y="23"/>
                      <a:pt x="63" y="25"/>
                    </a:cubicBezTo>
                    <a:cubicBezTo>
                      <a:pt x="63" y="26"/>
                      <a:pt x="63" y="27"/>
                      <a:pt x="63" y="28"/>
                    </a:cubicBezTo>
                    <a:cubicBezTo>
                      <a:pt x="63" y="29"/>
                      <a:pt x="63" y="29"/>
                      <a:pt x="63" y="30"/>
                    </a:cubicBezTo>
                    <a:cubicBezTo>
                      <a:pt x="62" y="32"/>
                      <a:pt x="62" y="33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3"/>
                      <a:pt x="63" y="32"/>
                      <a:pt x="63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7"/>
                      <a:pt x="64" y="26"/>
                      <a:pt x="63" y="25"/>
                    </a:cubicBezTo>
                    <a:cubicBezTo>
                      <a:pt x="63" y="23"/>
                      <a:pt x="63" y="21"/>
                      <a:pt x="63" y="19"/>
                    </a:cubicBezTo>
                    <a:cubicBezTo>
                      <a:pt x="63" y="18"/>
                      <a:pt x="63" y="17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5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2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0"/>
                      <a:pt x="63" y="10"/>
                      <a:pt x="62" y="10"/>
                    </a:cubicBezTo>
                    <a:cubicBezTo>
                      <a:pt x="62" y="10"/>
                      <a:pt x="62" y="10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7"/>
                      <a:pt x="60" y="7"/>
                    </a:cubicBezTo>
                    <a:cubicBezTo>
                      <a:pt x="60" y="7"/>
                      <a:pt x="60" y="7"/>
                      <a:pt x="59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0" y="1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8"/>
                      <a:pt x="1" y="20"/>
                      <a:pt x="1" y="21"/>
                    </a:cubicBezTo>
                    <a:cubicBezTo>
                      <a:pt x="1" y="22"/>
                      <a:pt x="0" y="24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8"/>
                      <a:pt x="4" y="29"/>
                    </a:cubicBezTo>
                    <a:cubicBezTo>
                      <a:pt x="4" y="30"/>
                      <a:pt x="4" y="31"/>
                      <a:pt x="4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7" y="37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9" y="43"/>
                      <a:pt x="9" y="4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9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10" y="48"/>
                      <a:pt x="10" y="49"/>
                    </a:cubicBezTo>
                    <a:cubicBezTo>
                      <a:pt x="10" y="50"/>
                      <a:pt x="10" y="51"/>
                      <a:pt x="10" y="52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0" y="57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6" name="Freeform 572"/>
              <p:cNvSpPr>
                <a:spLocks/>
              </p:cNvSpPr>
              <p:nvPr/>
            </p:nvSpPr>
            <p:spPr bwMode="auto">
              <a:xfrm>
                <a:off x="1837176" y="732939"/>
                <a:ext cx="47625" cy="39688"/>
              </a:xfrm>
              <a:custGeom>
                <a:avLst/>
                <a:gdLst>
                  <a:gd name="T0" fmla="*/ 1 w 30"/>
                  <a:gd name="T1" fmla="*/ 21 h 24"/>
                  <a:gd name="T2" fmla="*/ 1 w 30"/>
                  <a:gd name="T3" fmla="*/ 24 h 24"/>
                  <a:gd name="T4" fmla="*/ 2 w 30"/>
                  <a:gd name="T5" fmla="*/ 22 h 24"/>
                  <a:gd name="T6" fmla="*/ 2 w 30"/>
                  <a:gd name="T7" fmla="*/ 22 h 24"/>
                  <a:gd name="T8" fmla="*/ 2 w 30"/>
                  <a:gd name="T9" fmla="*/ 22 h 24"/>
                  <a:gd name="T10" fmla="*/ 4 w 30"/>
                  <a:gd name="T11" fmla="*/ 23 h 24"/>
                  <a:gd name="T12" fmla="*/ 5 w 30"/>
                  <a:gd name="T13" fmla="*/ 19 h 24"/>
                  <a:gd name="T14" fmla="*/ 7 w 30"/>
                  <a:gd name="T15" fmla="*/ 20 h 24"/>
                  <a:gd name="T16" fmla="*/ 8 w 30"/>
                  <a:gd name="T17" fmla="*/ 18 h 24"/>
                  <a:gd name="T18" fmla="*/ 8 w 30"/>
                  <a:gd name="T19" fmla="*/ 15 h 24"/>
                  <a:gd name="T20" fmla="*/ 9 w 30"/>
                  <a:gd name="T21" fmla="*/ 16 h 24"/>
                  <a:gd name="T22" fmla="*/ 10 w 30"/>
                  <a:gd name="T23" fmla="*/ 13 h 24"/>
                  <a:gd name="T24" fmla="*/ 10 w 30"/>
                  <a:gd name="T25" fmla="*/ 14 h 24"/>
                  <a:gd name="T26" fmla="*/ 11 w 30"/>
                  <a:gd name="T27" fmla="*/ 11 h 24"/>
                  <a:gd name="T28" fmla="*/ 12 w 30"/>
                  <a:gd name="T29" fmla="*/ 11 h 24"/>
                  <a:gd name="T30" fmla="*/ 13 w 30"/>
                  <a:gd name="T31" fmla="*/ 11 h 24"/>
                  <a:gd name="T32" fmla="*/ 14 w 30"/>
                  <a:gd name="T33" fmla="*/ 11 h 24"/>
                  <a:gd name="T34" fmla="*/ 15 w 30"/>
                  <a:gd name="T35" fmla="*/ 9 h 24"/>
                  <a:gd name="T36" fmla="*/ 22 w 30"/>
                  <a:gd name="T37" fmla="*/ 7 h 24"/>
                  <a:gd name="T38" fmla="*/ 22 w 30"/>
                  <a:gd name="T39" fmla="*/ 5 h 24"/>
                  <a:gd name="T40" fmla="*/ 22 w 30"/>
                  <a:gd name="T41" fmla="*/ 6 h 24"/>
                  <a:gd name="T42" fmla="*/ 23 w 30"/>
                  <a:gd name="T43" fmla="*/ 5 h 24"/>
                  <a:gd name="T44" fmla="*/ 22 w 30"/>
                  <a:gd name="T45" fmla="*/ 5 h 24"/>
                  <a:gd name="T46" fmla="*/ 25 w 30"/>
                  <a:gd name="T47" fmla="*/ 3 h 24"/>
                  <a:gd name="T48" fmla="*/ 25 w 30"/>
                  <a:gd name="T49" fmla="*/ 4 h 24"/>
                  <a:gd name="T50" fmla="*/ 27 w 30"/>
                  <a:gd name="T51" fmla="*/ 2 h 24"/>
                  <a:gd name="T52" fmla="*/ 27 w 30"/>
                  <a:gd name="T53" fmla="*/ 2 h 24"/>
                  <a:gd name="T54" fmla="*/ 29 w 30"/>
                  <a:gd name="T55" fmla="*/ 1 h 24"/>
                  <a:gd name="T56" fmla="*/ 29 w 30"/>
                  <a:gd name="T57" fmla="*/ 0 h 24"/>
                  <a:gd name="T58" fmla="*/ 27 w 30"/>
                  <a:gd name="T59" fmla="*/ 1 h 24"/>
                  <a:gd name="T60" fmla="*/ 26 w 30"/>
                  <a:gd name="T61" fmla="*/ 3 h 24"/>
                  <a:gd name="T62" fmla="*/ 25 w 30"/>
                  <a:gd name="T63" fmla="*/ 3 h 24"/>
                  <a:gd name="T64" fmla="*/ 25 w 30"/>
                  <a:gd name="T65" fmla="*/ 3 h 24"/>
                  <a:gd name="T66" fmla="*/ 25 w 30"/>
                  <a:gd name="T67" fmla="*/ 3 h 24"/>
                  <a:gd name="T68" fmla="*/ 25 w 30"/>
                  <a:gd name="T69" fmla="*/ 3 h 24"/>
                  <a:gd name="T70" fmla="*/ 25 w 30"/>
                  <a:gd name="T71" fmla="*/ 3 h 24"/>
                  <a:gd name="T72" fmla="*/ 25 w 30"/>
                  <a:gd name="T73" fmla="*/ 3 h 24"/>
                  <a:gd name="T74" fmla="*/ 24 w 30"/>
                  <a:gd name="T75" fmla="*/ 3 h 24"/>
                  <a:gd name="T76" fmla="*/ 22 w 30"/>
                  <a:gd name="T77" fmla="*/ 4 h 24"/>
                  <a:gd name="T78" fmla="*/ 22 w 30"/>
                  <a:gd name="T79" fmla="*/ 6 h 24"/>
                  <a:gd name="T80" fmla="*/ 21 w 30"/>
                  <a:gd name="T81" fmla="*/ 5 h 24"/>
                  <a:gd name="T82" fmla="*/ 21 w 30"/>
                  <a:gd name="T83" fmla="*/ 6 h 24"/>
                  <a:gd name="T84" fmla="*/ 21 w 30"/>
                  <a:gd name="T85" fmla="*/ 7 h 24"/>
                  <a:gd name="T86" fmla="*/ 14 w 30"/>
                  <a:gd name="T87" fmla="*/ 8 h 24"/>
                  <a:gd name="T88" fmla="*/ 13 w 30"/>
                  <a:gd name="T89" fmla="*/ 11 h 24"/>
                  <a:gd name="T90" fmla="*/ 13 w 30"/>
                  <a:gd name="T91" fmla="*/ 11 h 24"/>
                  <a:gd name="T92" fmla="*/ 13 w 30"/>
                  <a:gd name="T93" fmla="*/ 11 h 24"/>
                  <a:gd name="T94" fmla="*/ 13 w 30"/>
                  <a:gd name="T95" fmla="*/ 11 h 24"/>
                  <a:gd name="T96" fmla="*/ 12 w 30"/>
                  <a:gd name="T97" fmla="*/ 10 h 24"/>
                  <a:gd name="T98" fmla="*/ 10 w 30"/>
                  <a:gd name="T99" fmla="*/ 10 h 24"/>
                  <a:gd name="T100" fmla="*/ 10 w 30"/>
                  <a:gd name="T101" fmla="*/ 13 h 24"/>
                  <a:gd name="T102" fmla="*/ 9 w 30"/>
                  <a:gd name="T103" fmla="*/ 13 h 24"/>
                  <a:gd name="T104" fmla="*/ 8 w 30"/>
                  <a:gd name="T105" fmla="*/ 15 h 24"/>
                  <a:gd name="T106" fmla="*/ 8 w 30"/>
                  <a:gd name="T107" fmla="*/ 14 h 24"/>
                  <a:gd name="T108" fmla="*/ 7 w 30"/>
                  <a:gd name="T109" fmla="*/ 16 h 24"/>
                  <a:gd name="T110" fmla="*/ 6 w 30"/>
                  <a:gd name="T111" fmla="*/ 19 h 24"/>
                  <a:gd name="T112" fmla="*/ 6 w 30"/>
                  <a:gd name="T113" fmla="*/ 19 h 24"/>
                  <a:gd name="T114" fmla="*/ 4 w 30"/>
                  <a:gd name="T115" fmla="*/ 19 h 24"/>
                  <a:gd name="T116" fmla="*/ 4 w 30"/>
                  <a:gd name="T117" fmla="*/ 22 h 24"/>
                  <a:gd name="T118" fmla="*/ 1 w 30"/>
                  <a:gd name="T119" fmla="*/ 22 h 24"/>
                  <a:gd name="T120" fmla="*/ 2 w 30"/>
                  <a:gd name="T121" fmla="*/ 20 h 24"/>
                  <a:gd name="T122" fmla="*/ 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0" y="22"/>
                    </a:moveTo>
                    <a:cubicBezTo>
                      <a:pt x="1" y="22"/>
                      <a:pt x="1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5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4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9"/>
                      <a:pt x="20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2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7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7" name="Freeform 573"/>
              <p:cNvSpPr>
                <a:spLocks/>
              </p:cNvSpPr>
              <p:nvPr/>
            </p:nvSpPr>
            <p:spPr bwMode="auto">
              <a:xfrm>
                <a:off x="1854639" y="745639"/>
                <a:ext cx="14288" cy="95250"/>
              </a:xfrm>
              <a:custGeom>
                <a:avLst/>
                <a:gdLst>
                  <a:gd name="T0" fmla="*/ 5 w 9"/>
                  <a:gd name="T1" fmla="*/ 5 h 59"/>
                  <a:gd name="T2" fmla="*/ 6 w 9"/>
                  <a:gd name="T3" fmla="*/ 7 h 59"/>
                  <a:gd name="T4" fmla="*/ 6 w 9"/>
                  <a:gd name="T5" fmla="*/ 10 h 59"/>
                  <a:gd name="T6" fmla="*/ 5 w 9"/>
                  <a:gd name="T7" fmla="*/ 14 h 59"/>
                  <a:gd name="T8" fmla="*/ 6 w 9"/>
                  <a:gd name="T9" fmla="*/ 14 h 59"/>
                  <a:gd name="T10" fmla="*/ 7 w 9"/>
                  <a:gd name="T11" fmla="*/ 17 h 59"/>
                  <a:gd name="T12" fmla="*/ 7 w 9"/>
                  <a:gd name="T13" fmla="*/ 21 h 59"/>
                  <a:gd name="T14" fmla="*/ 8 w 9"/>
                  <a:gd name="T15" fmla="*/ 24 h 59"/>
                  <a:gd name="T16" fmla="*/ 2 w 9"/>
                  <a:gd name="T17" fmla="*/ 35 h 59"/>
                  <a:gd name="T18" fmla="*/ 2 w 9"/>
                  <a:gd name="T19" fmla="*/ 36 h 59"/>
                  <a:gd name="T20" fmla="*/ 2 w 9"/>
                  <a:gd name="T21" fmla="*/ 36 h 59"/>
                  <a:gd name="T22" fmla="*/ 2 w 9"/>
                  <a:gd name="T23" fmla="*/ 38 h 59"/>
                  <a:gd name="T24" fmla="*/ 3 w 9"/>
                  <a:gd name="T25" fmla="*/ 39 h 59"/>
                  <a:gd name="T26" fmla="*/ 3 w 9"/>
                  <a:gd name="T27" fmla="*/ 39 h 59"/>
                  <a:gd name="T28" fmla="*/ 3 w 9"/>
                  <a:gd name="T29" fmla="*/ 39 h 59"/>
                  <a:gd name="T30" fmla="*/ 3 w 9"/>
                  <a:gd name="T31" fmla="*/ 39 h 59"/>
                  <a:gd name="T32" fmla="*/ 3 w 9"/>
                  <a:gd name="T33" fmla="*/ 39 h 59"/>
                  <a:gd name="T34" fmla="*/ 2 w 9"/>
                  <a:gd name="T35" fmla="*/ 40 h 59"/>
                  <a:gd name="T36" fmla="*/ 0 w 9"/>
                  <a:gd name="T37" fmla="*/ 44 h 59"/>
                  <a:gd name="T38" fmla="*/ 1 w 9"/>
                  <a:gd name="T39" fmla="*/ 45 h 59"/>
                  <a:gd name="T40" fmla="*/ 1 w 9"/>
                  <a:gd name="T41" fmla="*/ 46 h 59"/>
                  <a:gd name="T42" fmla="*/ 0 w 9"/>
                  <a:gd name="T43" fmla="*/ 53 h 59"/>
                  <a:gd name="T44" fmla="*/ 1 w 9"/>
                  <a:gd name="T45" fmla="*/ 59 h 59"/>
                  <a:gd name="T46" fmla="*/ 1 w 9"/>
                  <a:gd name="T47" fmla="*/ 53 h 59"/>
                  <a:gd name="T48" fmla="*/ 2 w 9"/>
                  <a:gd name="T49" fmla="*/ 46 h 59"/>
                  <a:gd name="T50" fmla="*/ 2 w 9"/>
                  <a:gd name="T51" fmla="*/ 45 h 59"/>
                  <a:gd name="T52" fmla="*/ 1 w 9"/>
                  <a:gd name="T53" fmla="*/ 44 h 59"/>
                  <a:gd name="T54" fmla="*/ 3 w 9"/>
                  <a:gd name="T55" fmla="*/ 40 h 59"/>
                  <a:gd name="T56" fmla="*/ 4 w 9"/>
                  <a:gd name="T57" fmla="*/ 39 h 59"/>
                  <a:gd name="T58" fmla="*/ 4 w 9"/>
                  <a:gd name="T59" fmla="*/ 39 h 59"/>
                  <a:gd name="T60" fmla="*/ 3 w 9"/>
                  <a:gd name="T61" fmla="*/ 38 h 59"/>
                  <a:gd name="T62" fmla="*/ 3 w 9"/>
                  <a:gd name="T63" fmla="*/ 36 h 59"/>
                  <a:gd name="T64" fmla="*/ 2 w 9"/>
                  <a:gd name="T65" fmla="*/ 35 h 59"/>
                  <a:gd name="T66" fmla="*/ 2 w 9"/>
                  <a:gd name="T67" fmla="*/ 36 h 59"/>
                  <a:gd name="T68" fmla="*/ 9 w 9"/>
                  <a:gd name="T69" fmla="*/ 24 h 59"/>
                  <a:gd name="T70" fmla="*/ 8 w 9"/>
                  <a:gd name="T71" fmla="*/ 21 h 59"/>
                  <a:gd name="T72" fmla="*/ 8 w 9"/>
                  <a:gd name="T73" fmla="*/ 17 h 59"/>
                  <a:gd name="T74" fmla="*/ 6 w 9"/>
                  <a:gd name="T75" fmla="*/ 13 h 59"/>
                  <a:gd name="T76" fmla="*/ 6 w 9"/>
                  <a:gd name="T77" fmla="*/ 13 h 59"/>
                  <a:gd name="T78" fmla="*/ 7 w 9"/>
                  <a:gd name="T79" fmla="*/ 10 h 59"/>
                  <a:gd name="T80" fmla="*/ 7 w 9"/>
                  <a:gd name="T81" fmla="*/ 6 h 59"/>
                  <a:gd name="T82" fmla="*/ 6 w 9"/>
                  <a:gd name="T83" fmla="*/ 5 h 59"/>
                  <a:gd name="T84" fmla="*/ 3 w 9"/>
                  <a:gd name="T8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59">
                    <a:moveTo>
                      <a:pt x="3" y="1"/>
                    </a:moveTo>
                    <a:cubicBezTo>
                      <a:pt x="4" y="2"/>
                      <a:pt x="4" y="4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0"/>
                      <a:pt x="6" y="10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8"/>
                      <a:pt x="6" y="29"/>
                    </a:cubicBezTo>
                    <a:cubicBezTo>
                      <a:pt x="4" y="31"/>
                      <a:pt x="2" y="33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1"/>
                      <a:pt x="0" y="42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7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7"/>
                      <a:pt x="1" y="55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0"/>
                      <a:pt x="2" y="49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2" y="42"/>
                      <a:pt x="3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3"/>
                      <a:pt x="5" y="31"/>
                      <a:pt x="6" y="29"/>
                    </a:cubicBezTo>
                    <a:cubicBezTo>
                      <a:pt x="7" y="28"/>
                      <a:pt x="9" y="26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20"/>
                      <a:pt x="8" y="19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7" y="12"/>
                      <a:pt x="7" y="10"/>
                    </a:cubicBezTo>
                    <a:cubicBezTo>
                      <a:pt x="7" y="10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8" name="Freeform 574"/>
              <p:cNvSpPr>
                <a:spLocks/>
              </p:cNvSpPr>
              <p:nvPr/>
            </p:nvSpPr>
            <p:spPr bwMode="auto">
              <a:xfrm>
                <a:off x="1843526" y="764689"/>
                <a:ext cx="4763" cy="34925"/>
              </a:xfrm>
              <a:custGeom>
                <a:avLst/>
                <a:gdLst>
                  <a:gd name="T0" fmla="*/ 1 w 3"/>
                  <a:gd name="T1" fmla="*/ 1 h 22"/>
                  <a:gd name="T2" fmla="*/ 2 w 3"/>
                  <a:gd name="T3" fmla="*/ 2 h 22"/>
                  <a:gd name="T4" fmla="*/ 2 w 3"/>
                  <a:gd name="T5" fmla="*/ 4 h 22"/>
                  <a:gd name="T6" fmla="*/ 0 w 3"/>
                  <a:gd name="T7" fmla="*/ 8 h 22"/>
                  <a:gd name="T8" fmla="*/ 0 w 3"/>
                  <a:gd name="T9" fmla="*/ 8 h 22"/>
                  <a:gd name="T10" fmla="*/ 0 w 3"/>
                  <a:gd name="T11" fmla="*/ 8 h 22"/>
                  <a:gd name="T12" fmla="*/ 2 w 3"/>
                  <a:gd name="T13" fmla="*/ 9 h 22"/>
                  <a:gd name="T14" fmla="*/ 2 w 3"/>
                  <a:gd name="T15" fmla="*/ 8 h 22"/>
                  <a:gd name="T16" fmla="*/ 1 w 3"/>
                  <a:gd name="T17" fmla="*/ 8 h 22"/>
                  <a:gd name="T18" fmla="*/ 1 w 3"/>
                  <a:gd name="T19" fmla="*/ 9 h 22"/>
                  <a:gd name="T20" fmla="*/ 1 w 3"/>
                  <a:gd name="T21" fmla="*/ 12 h 22"/>
                  <a:gd name="T22" fmla="*/ 2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1 w 3"/>
                  <a:gd name="T33" fmla="*/ 22 h 22"/>
                  <a:gd name="T34" fmla="*/ 2 w 3"/>
                  <a:gd name="T35" fmla="*/ 22 h 22"/>
                  <a:gd name="T36" fmla="*/ 2 w 3"/>
                  <a:gd name="T37" fmla="*/ 21 h 22"/>
                  <a:gd name="T38" fmla="*/ 1 w 3"/>
                  <a:gd name="T39" fmla="*/ 16 h 22"/>
                  <a:gd name="T40" fmla="*/ 2 w 3"/>
                  <a:gd name="T41" fmla="*/ 15 h 22"/>
                  <a:gd name="T42" fmla="*/ 2 w 3"/>
                  <a:gd name="T43" fmla="*/ 13 h 22"/>
                  <a:gd name="T44" fmla="*/ 2 w 3"/>
                  <a:gd name="T45" fmla="*/ 11 h 22"/>
                  <a:gd name="T46" fmla="*/ 1 w 3"/>
                  <a:gd name="T47" fmla="*/ 9 h 22"/>
                  <a:gd name="T48" fmla="*/ 2 w 3"/>
                  <a:gd name="T49" fmla="*/ 9 h 22"/>
                  <a:gd name="T50" fmla="*/ 3 w 3"/>
                  <a:gd name="T51" fmla="*/ 8 h 22"/>
                  <a:gd name="T52" fmla="*/ 2 w 3"/>
                  <a:gd name="T53" fmla="*/ 8 h 22"/>
                  <a:gd name="T54" fmla="*/ 0 w 3"/>
                  <a:gd name="T55" fmla="*/ 8 h 22"/>
                  <a:gd name="T56" fmla="*/ 0 w 3"/>
                  <a:gd name="T57" fmla="*/ 8 h 22"/>
                  <a:gd name="T58" fmla="*/ 1 w 3"/>
                  <a:gd name="T59" fmla="*/ 8 h 22"/>
                  <a:gd name="T60" fmla="*/ 2 w 3"/>
                  <a:gd name="T61" fmla="*/ 4 h 22"/>
                  <a:gd name="T62" fmla="*/ 3 w 3"/>
                  <a:gd name="T63" fmla="*/ 2 h 22"/>
                  <a:gd name="T64" fmla="*/ 2 w 3"/>
                  <a:gd name="T65" fmla="*/ 0 h 22"/>
                  <a:gd name="T66" fmla="*/ 1 w 3"/>
                  <a:gd name="T67" fmla="*/ 0 h 22"/>
                  <a:gd name="T68" fmla="*/ 1 w 3"/>
                  <a:gd name="T6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22">
                    <a:moveTo>
                      <a:pt x="1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8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9"/>
                      <a:pt x="1" y="17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9" name="Freeform 575"/>
              <p:cNvSpPr>
                <a:spLocks/>
              </p:cNvSpPr>
              <p:nvPr/>
            </p:nvSpPr>
            <p:spPr bwMode="auto">
              <a:xfrm>
                <a:off x="1811776" y="791676"/>
                <a:ext cx="25400" cy="31750"/>
              </a:xfrm>
              <a:custGeom>
                <a:avLst/>
                <a:gdLst>
                  <a:gd name="T0" fmla="*/ 16 w 16"/>
                  <a:gd name="T1" fmla="*/ 0 h 20"/>
                  <a:gd name="T2" fmla="*/ 15 w 16"/>
                  <a:gd name="T3" fmla="*/ 0 h 20"/>
                  <a:gd name="T4" fmla="*/ 14 w 16"/>
                  <a:gd name="T5" fmla="*/ 1 h 20"/>
                  <a:gd name="T6" fmla="*/ 13 w 16"/>
                  <a:gd name="T7" fmla="*/ 2 h 20"/>
                  <a:gd name="T8" fmla="*/ 13 w 16"/>
                  <a:gd name="T9" fmla="*/ 3 h 20"/>
                  <a:gd name="T10" fmla="*/ 10 w 16"/>
                  <a:gd name="T11" fmla="*/ 5 h 20"/>
                  <a:gd name="T12" fmla="*/ 7 w 16"/>
                  <a:gd name="T13" fmla="*/ 7 h 20"/>
                  <a:gd name="T14" fmla="*/ 7 w 16"/>
                  <a:gd name="T15" fmla="*/ 8 h 20"/>
                  <a:gd name="T16" fmla="*/ 6 w 16"/>
                  <a:gd name="T17" fmla="*/ 9 h 20"/>
                  <a:gd name="T18" fmla="*/ 5 w 16"/>
                  <a:gd name="T19" fmla="*/ 9 h 20"/>
                  <a:gd name="T20" fmla="*/ 4 w 16"/>
                  <a:gd name="T21" fmla="*/ 11 h 20"/>
                  <a:gd name="T22" fmla="*/ 0 w 16"/>
                  <a:gd name="T23" fmla="*/ 14 h 20"/>
                  <a:gd name="T24" fmla="*/ 0 w 16"/>
                  <a:gd name="T25" fmla="*/ 14 h 20"/>
                  <a:gd name="T26" fmla="*/ 0 w 16"/>
                  <a:gd name="T27" fmla="*/ 14 h 20"/>
                  <a:gd name="T28" fmla="*/ 0 w 16"/>
                  <a:gd name="T29" fmla="*/ 15 h 20"/>
                  <a:gd name="T30" fmla="*/ 1 w 16"/>
                  <a:gd name="T31" fmla="*/ 19 h 20"/>
                  <a:gd name="T32" fmla="*/ 1 w 16"/>
                  <a:gd name="T33" fmla="*/ 20 h 20"/>
                  <a:gd name="T34" fmla="*/ 1 w 16"/>
                  <a:gd name="T35" fmla="*/ 19 h 20"/>
                  <a:gd name="T36" fmla="*/ 1 w 16"/>
                  <a:gd name="T37" fmla="*/ 15 h 20"/>
                  <a:gd name="T38" fmla="*/ 1 w 16"/>
                  <a:gd name="T39" fmla="*/ 14 h 20"/>
                  <a:gd name="T40" fmla="*/ 1 w 16"/>
                  <a:gd name="T41" fmla="*/ 14 h 20"/>
                  <a:gd name="T42" fmla="*/ 1 w 16"/>
                  <a:gd name="T43" fmla="*/ 15 h 20"/>
                  <a:gd name="T44" fmla="*/ 5 w 16"/>
                  <a:gd name="T45" fmla="*/ 11 h 20"/>
                  <a:gd name="T46" fmla="*/ 5 w 16"/>
                  <a:gd name="T47" fmla="*/ 10 h 20"/>
                  <a:gd name="T48" fmla="*/ 6 w 16"/>
                  <a:gd name="T49" fmla="*/ 9 h 20"/>
                  <a:gd name="T50" fmla="*/ 7 w 16"/>
                  <a:gd name="T51" fmla="*/ 9 h 20"/>
                  <a:gd name="T52" fmla="*/ 8 w 16"/>
                  <a:gd name="T53" fmla="*/ 7 h 20"/>
                  <a:gd name="T54" fmla="*/ 10 w 16"/>
                  <a:gd name="T55" fmla="*/ 5 h 20"/>
                  <a:gd name="T56" fmla="*/ 13 w 16"/>
                  <a:gd name="T57" fmla="*/ 4 h 20"/>
                  <a:gd name="T58" fmla="*/ 14 w 16"/>
                  <a:gd name="T59" fmla="*/ 2 h 20"/>
                  <a:gd name="T60" fmla="*/ 14 w 16"/>
                  <a:gd name="T61" fmla="*/ 1 h 20"/>
                  <a:gd name="T62" fmla="*/ 15 w 16"/>
                  <a:gd name="T63" fmla="*/ 1 h 20"/>
                  <a:gd name="T64" fmla="*/ 16 w 16"/>
                  <a:gd name="T65" fmla="*/ 0 h 20"/>
                  <a:gd name="T66" fmla="*/ 16 w 16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2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1" y="4"/>
                      <a:pt x="10" y="5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7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1" y="5"/>
                      <a:pt x="12" y="5"/>
                      <a:pt x="13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0" name="Freeform 576"/>
              <p:cNvSpPr>
                <a:spLocks/>
              </p:cNvSpPr>
              <p:nvPr/>
            </p:nvSpPr>
            <p:spPr bwMode="auto">
              <a:xfrm>
                <a:off x="1800664" y="812314"/>
                <a:ext cx="12700" cy="3175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1 h 2"/>
                  <a:gd name="T4" fmla="*/ 4 w 8"/>
                  <a:gd name="T5" fmla="*/ 1 h 2"/>
                  <a:gd name="T6" fmla="*/ 1 w 8"/>
                  <a:gd name="T7" fmla="*/ 0 h 2"/>
                  <a:gd name="T8" fmla="*/ 0 w 8"/>
                  <a:gd name="T9" fmla="*/ 0 h 2"/>
                  <a:gd name="T10" fmla="*/ 0 w 8"/>
                  <a:gd name="T11" fmla="*/ 1 h 2"/>
                  <a:gd name="T12" fmla="*/ 0 w 8"/>
                  <a:gd name="T13" fmla="*/ 1 h 2"/>
                  <a:gd name="T14" fmla="*/ 1 w 8"/>
                  <a:gd name="T15" fmla="*/ 1 h 2"/>
                  <a:gd name="T16" fmla="*/ 4 w 8"/>
                  <a:gd name="T17" fmla="*/ 1 h 2"/>
                  <a:gd name="T18" fmla="*/ 6 w 8"/>
                  <a:gd name="T19" fmla="*/ 1 h 2"/>
                  <a:gd name="T20" fmla="*/ 7 w 8"/>
                  <a:gd name="T21" fmla="*/ 2 h 2"/>
                  <a:gd name="T22" fmla="*/ 8 w 8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1" name="Freeform 577"/>
              <p:cNvSpPr>
                <a:spLocks/>
              </p:cNvSpPr>
              <p:nvPr/>
            </p:nvSpPr>
            <p:spPr bwMode="auto">
              <a:xfrm>
                <a:off x="1743514" y="748814"/>
                <a:ext cx="88900" cy="100013"/>
              </a:xfrm>
              <a:custGeom>
                <a:avLst/>
                <a:gdLst>
                  <a:gd name="T0" fmla="*/ 26 w 55"/>
                  <a:gd name="T1" fmla="*/ 0 h 63"/>
                  <a:gd name="T2" fmla="*/ 26 w 55"/>
                  <a:gd name="T3" fmla="*/ 3 h 63"/>
                  <a:gd name="T4" fmla="*/ 27 w 55"/>
                  <a:gd name="T5" fmla="*/ 4 h 63"/>
                  <a:gd name="T6" fmla="*/ 26 w 55"/>
                  <a:gd name="T7" fmla="*/ 7 h 63"/>
                  <a:gd name="T8" fmla="*/ 27 w 55"/>
                  <a:gd name="T9" fmla="*/ 9 h 63"/>
                  <a:gd name="T10" fmla="*/ 28 w 55"/>
                  <a:gd name="T11" fmla="*/ 7 h 63"/>
                  <a:gd name="T12" fmla="*/ 32 w 55"/>
                  <a:gd name="T13" fmla="*/ 7 h 63"/>
                  <a:gd name="T14" fmla="*/ 35 w 55"/>
                  <a:gd name="T15" fmla="*/ 8 h 63"/>
                  <a:gd name="T16" fmla="*/ 38 w 55"/>
                  <a:gd name="T17" fmla="*/ 10 h 63"/>
                  <a:gd name="T18" fmla="*/ 43 w 55"/>
                  <a:gd name="T19" fmla="*/ 19 h 63"/>
                  <a:gd name="T20" fmla="*/ 44 w 55"/>
                  <a:gd name="T21" fmla="*/ 30 h 63"/>
                  <a:gd name="T22" fmla="*/ 42 w 55"/>
                  <a:gd name="T23" fmla="*/ 34 h 63"/>
                  <a:gd name="T24" fmla="*/ 40 w 55"/>
                  <a:gd name="T25" fmla="*/ 37 h 63"/>
                  <a:gd name="T26" fmla="*/ 34 w 55"/>
                  <a:gd name="T27" fmla="*/ 41 h 63"/>
                  <a:gd name="T28" fmla="*/ 29 w 55"/>
                  <a:gd name="T29" fmla="*/ 44 h 63"/>
                  <a:gd name="T30" fmla="*/ 25 w 55"/>
                  <a:gd name="T31" fmla="*/ 48 h 63"/>
                  <a:gd name="T32" fmla="*/ 21 w 55"/>
                  <a:gd name="T33" fmla="*/ 51 h 63"/>
                  <a:gd name="T34" fmla="*/ 17 w 55"/>
                  <a:gd name="T35" fmla="*/ 54 h 63"/>
                  <a:gd name="T36" fmla="*/ 12 w 55"/>
                  <a:gd name="T37" fmla="*/ 57 h 63"/>
                  <a:gd name="T38" fmla="*/ 7 w 55"/>
                  <a:gd name="T39" fmla="*/ 58 h 63"/>
                  <a:gd name="T40" fmla="*/ 3 w 55"/>
                  <a:gd name="T41" fmla="*/ 59 h 63"/>
                  <a:gd name="T42" fmla="*/ 0 w 55"/>
                  <a:gd name="T43" fmla="*/ 62 h 63"/>
                  <a:gd name="T44" fmla="*/ 4 w 55"/>
                  <a:gd name="T45" fmla="*/ 63 h 63"/>
                  <a:gd name="T46" fmla="*/ 8 w 55"/>
                  <a:gd name="T47" fmla="*/ 62 h 63"/>
                  <a:gd name="T48" fmla="*/ 11 w 55"/>
                  <a:gd name="T49" fmla="*/ 60 h 63"/>
                  <a:gd name="T50" fmla="*/ 13 w 55"/>
                  <a:gd name="T51" fmla="*/ 57 h 63"/>
                  <a:gd name="T52" fmla="*/ 16 w 55"/>
                  <a:gd name="T53" fmla="*/ 55 h 63"/>
                  <a:gd name="T54" fmla="*/ 19 w 55"/>
                  <a:gd name="T55" fmla="*/ 53 h 63"/>
                  <a:gd name="T56" fmla="*/ 21 w 55"/>
                  <a:gd name="T57" fmla="*/ 55 h 63"/>
                  <a:gd name="T58" fmla="*/ 22 w 55"/>
                  <a:gd name="T59" fmla="*/ 57 h 63"/>
                  <a:gd name="T60" fmla="*/ 23 w 55"/>
                  <a:gd name="T61" fmla="*/ 54 h 63"/>
                  <a:gd name="T62" fmla="*/ 23 w 55"/>
                  <a:gd name="T63" fmla="*/ 50 h 63"/>
                  <a:gd name="T64" fmla="*/ 27 w 55"/>
                  <a:gd name="T65" fmla="*/ 47 h 63"/>
                  <a:gd name="T66" fmla="*/ 29 w 55"/>
                  <a:gd name="T67" fmla="*/ 45 h 63"/>
                  <a:gd name="T68" fmla="*/ 33 w 55"/>
                  <a:gd name="T69" fmla="*/ 43 h 63"/>
                  <a:gd name="T70" fmla="*/ 36 w 55"/>
                  <a:gd name="T71" fmla="*/ 40 h 63"/>
                  <a:gd name="T72" fmla="*/ 39 w 55"/>
                  <a:gd name="T73" fmla="*/ 38 h 63"/>
                  <a:gd name="T74" fmla="*/ 43 w 55"/>
                  <a:gd name="T75" fmla="*/ 36 h 63"/>
                  <a:gd name="T76" fmla="*/ 48 w 55"/>
                  <a:gd name="T77" fmla="*/ 31 h 63"/>
                  <a:gd name="T78" fmla="*/ 51 w 55"/>
                  <a:gd name="T79" fmla="*/ 26 h 63"/>
                  <a:gd name="T80" fmla="*/ 54 w 55"/>
                  <a:gd name="T81" fmla="*/ 19 h 63"/>
                  <a:gd name="T82" fmla="*/ 55 w 55"/>
                  <a:gd name="T83" fmla="*/ 11 h 63"/>
                  <a:gd name="T84" fmla="*/ 52 w 55"/>
                  <a:gd name="T85" fmla="*/ 7 h 63"/>
                  <a:gd name="T86" fmla="*/ 47 w 55"/>
                  <a:gd name="T87" fmla="*/ 9 h 63"/>
                  <a:gd name="T88" fmla="*/ 50 w 55"/>
                  <a:gd name="T89" fmla="*/ 8 h 63"/>
                  <a:gd name="T90" fmla="*/ 50 w 55"/>
                  <a:gd name="T91" fmla="*/ 12 h 63"/>
                  <a:gd name="T92" fmla="*/ 53 w 55"/>
                  <a:gd name="T93" fmla="*/ 14 h 63"/>
                  <a:gd name="T94" fmla="*/ 53 w 55"/>
                  <a:gd name="T95" fmla="*/ 18 h 63"/>
                  <a:gd name="T96" fmla="*/ 52 w 55"/>
                  <a:gd name="T97" fmla="*/ 21 h 63"/>
                  <a:gd name="T98" fmla="*/ 51 w 55"/>
                  <a:gd name="T99" fmla="*/ 16 h 63"/>
                  <a:gd name="T100" fmla="*/ 41 w 55"/>
                  <a:gd name="T101" fmla="*/ 10 h 63"/>
                  <a:gd name="T102" fmla="*/ 34 w 55"/>
                  <a:gd name="T103" fmla="*/ 6 h 63"/>
                  <a:gd name="T104" fmla="*/ 29 w 55"/>
                  <a:gd name="T105" fmla="*/ 4 h 63"/>
                  <a:gd name="T106" fmla="*/ 28 w 55"/>
                  <a:gd name="T107" fmla="*/ 3 h 63"/>
                  <a:gd name="T108" fmla="*/ 27 w 55"/>
                  <a:gd name="T109" fmla="*/ 2 h 63"/>
                  <a:gd name="T110" fmla="*/ 26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6" y="0"/>
                    </a:moveTo>
                    <a:cubicBezTo>
                      <a:pt x="25" y="1"/>
                      <a:pt x="26" y="2"/>
                      <a:pt x="26" y="3"/>
                    </a:cubicBezTo>
                    <a:cubicBezTo>
                      <a:pt x="27" y="3"/>
                      <a:pt x="27" y="4"/>
                      <a:pt x="27" y="4"/>
                    </a:cubicBezTo>
                    <a:cubicBezTo>
                      <a:pt x="27" y="4"/>
                      <a:pt x="26" y="6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7"/>
                      <a:pt x="28" y="7"/>
                    </a:cubicBezTo>
                    <a:cubicBezTo>
                      <a:pt x="29" y="7"/>
                      <a:pt x="31" y="7"/>
                      <a:pt x="32" y="7"/>
                    </a:cubicBezTo>
                    <a:cubicBezTo>
                      <a:pt x="33" y="7"/>
                      <a:pt x="33" y="7"/>
                      <a:pt x="35" y="8"/>
                    </a:cubicBezTo>
                    <a:cubicBezTo>
                      <a:pt x="36" y="9"/>
                      <a:pt x="37" y="9"/>
                      <a:pt x="38" y="10"/>
                    </a:cubicBezTo>
                    <a:cubicBezTo>
                      <a:pt x="40" y="12"/>
                      <a:pt x="43" y="16"/>
                      <a:pt x="43" y="19"/>
                    </a:cubicBezTo>
                    <a:cubicBezTo>
                      <a:pt x="44" y="23"/>
                      <a:pt x="44" y="28"/>
                      <a:pt x="44" y="30"/>
                    </a:cubicBezTo>
                    <a:cubicBezTo>
                      <a:pt x="44" y="32"/>
                      <a:pt x="43" y="33"/>
                      <a:pt x="42" y="34"/>
                    </a:cubicBezTo>
                    <a:cubicBezTo>
                      <a:pt x="42" y="36"/>
                      <a:pt x="42" y="36"/>
                      <a:pt x="40" y="37"/>
                    </a:cubicBezTo>
                    <a:cubicBezTo>
                      <a:pt x="38" y="38"/>
                      <a:pt x="35" y="39"/>
                      <a:pt x="34" y="41"/>
                    </a:cubicBezTo>
                    <a:cubicBezTo>
                      <a:pt x="33" y="43"/>
                      <a:pt x="30" y="43"/>
                      <a:pt x="29" y="44"/>
                    </a:cubicBezTo>
                    <a:cubicBezTo>
                      <a:pt x="27" y="45"/>
                      <a:pt x="26" y="47"/>
                      <a:pt x="25" y="48"/>
                    </a:cubicBezTo>
                    <a:cubicBezTo>
                      <a:pt x="24" y="49"/>
                      <a:pt x="22" y="50"/>
                      <a:pt x="21" y="51"/>
                    </a:cubicBezTo>
                    <a:cubicBezTo>
                      <a:pt x="19" y="52"/>
                      <a:pt x="19" y="52"/>
                      <a:pt x="17" y="54"/>
                    </a:cubicBezTo>
                    <a:cubicBezTo>
                      <a:pt x="15" y="55"/>
                      <a:pt x="13" y="57"/>
                      <a:pt x="12" y="57"/>
                    </a:cubicBezTo>
                    <a:cubicBezTo>
                      <a:pt x="11" y="58"/>
                      <a:pt x="9" y="58"/>
                      <a:pt x="7" y="58"/>
                    </a:cubicBezTo>
                    <a:cubicBezTo>
                      <a:pt x="6" y="58"/>
                      <a:pt x="5" y="57"/>
                      <a:pt x="3" y="59"/>
                    </a:cubicBezTo>
                    <a:cubicBezTo>
                      <a:pt x="2" y="60"/>
                      <a:pt x="0" y="61"/>
                      <a:pt x="0" y="62"/>
                    </a:cubicBezTo>
                    <a:cubicBezTo>
                      <a:pt x="1" y="63"/>
                      <a:pt x="4" y="63"/>
                      <a:pt x="4" y="63"/>
                    </a:cubicBezTo>
                    <a:cubicBezTo>
                      <a:pt x="4" y="63"/>
                      <a:pt x="7" y="62"/>
                      <a:pt x="8" y="62"/>
                    </a:cubicBezTo>
                    <a:cubicBezTo>
                      <a:pt x="9" y="61"/>
                      <a:pt x="10" y="61"/>
                      <a:pt x="11" y="60"/>
                    </a:cubicBezTo>
                    <a:cubicBezTo>
                      <a:pt x="12" y="59"/>
                      <a:pt x="12" y="58"/>
                      <a:pt x="13" y="57"/>
                    </a:cubicBezTo>
                    <a:cubicBezTo>
                      <a:pt x="14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3"/>
                    </a:cubicBezTo>
                    <a:cubicBezTo>
                      <a:pt x="19" y="53"/>
                      <a:pt x="20" y="54"/>
                      <a:pt x="21" y="55"/>
                    </a:cubicBezTo>
                    <a:cubicBezTo>
                      <a:pt x="21" y="56"/>
                      <a:pt x="22" y="58"/>
                      <a:pt x="22" y="57"/>
                    </a:cubicBezTo>
                    <a:cubicBezTo>
                      <a:pt x="23" y="57"/>
                      <a:pt x="23" y="56"/>
                      <a:pt x="23" y="54"/>
                    </a:cubicBezTo>
                    <a:cubicBezTo>
                      <a:pt x="23" y="52"/>
                      <a:pt x="23" y="51"/>
                      <a:pt x="23" y="50"/>
                    </a:cubicBezTo>
                    <a:cubicBezTo>
                      <a:pt x="24" y="50"/>
                      <a:pt x="26" y="48"/>
                      <a:pt x="27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30" y="44"/>
                      <a:pt x="32" y="44"/>
                      <a:pt x="33" y="43"/>
                    </a:cubicBezTo>
                    <a:cubicBezTo>
                      <a:pt x="34" y="42"/>
                      <a:pt x="35" y="41"/>
                      <a:pt x="36" y="40"/>
                    </a:cubicBezTo>
                    <a:cubicBezTo>
                      <a:pt x="37" y="40"/>
                      <a:pt x="38" y="39"/>
                      <a:pt x="39" y="38"/>
                    </a:cubicBezTo>
                    <a:cubicBezTo>
                      <a:pt x="40" y="38"/>
                      <a:pt x="42" y="37"/>
                      <a:pt x="43" y="36"/>
                    </a:cubicBezTo>
                    <a:cubicBezTo>
                      <a:pt x="45" y="35"/>
                      <a:pt x="46" y="32"/>
                      <a:pt x="48" y="31"/>
                    </a:cubicBezTo>
                    <a:cubicBezTo>
                      <a:pt x="49" y="29"/>
                      <a:pt x="50" y="28"/>
                      <a:pt x="51" y="26"/>
                    </a:cubicBezTo>
                    <a:cubicBezTo>
                      <a:pt x="52" y="24"/>
                      <a:pt x="54" y="22"/>
                      <a:pt x="54" y="19"/>
                    </a:cubicBezTo>
                    <a:cubicBezTo>
                      <a:pt x="55" y="15"/>
                      <a:pt x="55" y="13"/>
                      <a:pt x="55" y="11"/>
                    </a:cubicBezTo>
                    <a:cubicBezTo>
                      <a:pt x="54" y="10"/>
                      <a:pt x="53" y="7"/>
                      <a:pt x="52" y="7"/>
                    </a:cubicBezTo>
                    <a:cubicBezTo>
                      <a:pt x="50" y="7"/>
                      <a:pt x="49" y="6"/>
                      <a:pt x="47" y="9"/>
                    </a:cubicBezTo>
                    <a:cubicBezTo>
                      <a:pt x="47" y="9"/>
                      <a:pt x="49" y="7"/>
                      <a:pt x="50" y="8"/>
                    </a:cubicBezTo>
                    <a:cubicBezTo>
                      <a:pt x="50" y="8"/>
                      <a:pt x="49" y="11"/>
                      <a:pt x="50" y="12"/>
                    </a:cubicBezTo>
                    <a:cubicBezTo>
                      <a:pt x="52" y="13"/>
                      <a:pt x="52" y="13"/>
                      <a:pt x="53" y="14"/>
                    </a:cubicBezTo>
                    <a:cubicBezTo>
                      <a:pt x="54" y="15"/>
                      <a:pt x="54" y="16"/>
                      <a:pt x="53" y="18"/>
                    </a:cubicBezTo>
                    <a:cubicBezTo>
                      <a:pt x="53" y="19"/>
                      <a:pt x="52" y="21"/>
                      <a:pt x="52" y="21"/>
                    </a:cubicBezTo>
                    <a:cubicBezTo>
                      <a:pt x="52" y="22"/>
                      <a:pt x="53" y="18"/>
                      <a:pt x="51" y="16"/>
                    </a:cubicBezTo>
                    <a:cubicBezTo>
                      <a:pt x="49" y="14"/>
                      <a:pt x="44" y="12"/>
                      <a:pt x="41" y="10"/>
                    </a:cubicBezTo>
                    <a:cubicBezTo>
                      <a:pt x="37" y="8"/>
                      <a:pt x="36" y="8"/>
                      <a:pt x="34" y="6"/>
                    </a:cubicBezTo>
                    <a:cubicBezTo>
                      <a:pt x="31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2" name="Freeform 578"/>
              <p:cNvSpPr>
                <a:spLocks/>
              </p:cNvSpPr>
              <p:nvPr/>
            </p:nvSpPr>
            <p:spPr bwMode="auto">
              <a:xfrm>
                <a:off x="1846701" y="804376"/>
                <a:ext cx="74613" cy="123825"/>
              </a:xfrm>
              <a:custGeom>
                <a:avLst/>
                <a:gdLst>
                  <a:gd name="T0" fmla="*/ 18 w 47"/>
                  <a:gd name="T1" fmla="*/ 5 h 78"/>
                  <a:gd name="T2" fmla="*/ 12 w 47"/>
                  <a:gd name="T3" fmla="*/ 14 h 78"/>
                  <a:gd name="T4" fmla="*/ 7 w 47"/>
                  <a:gd name="T5" fmla="*/ 20 h 78"/>
                  <a:gd name="T6" fmla="*/ 3 w 47"/>
                  <a:gd name="T7" fmla="*/ 33 h 78"/>
                  <a:gd name="T8" fmla="*/ 0 w 47"/>
                  <a:gd name="T9" fmla="*/ 49 h 78"/>
                  <a:gd name="T10" fmla="*/ 0 w 47"/>
                  <a:gd name="T11" fmla="*/ 59 h 78"/>
                  <a:gd name="T12" fmla="*/ 10 w 47"/>
                  <a:gd name="T13" fmla="*/ 75 h 78"/>
                  <a:gd name="T14" fmla="*/ 23 w 47"/>
                  <a:gd name="T15" fmla="*/ 78 h 78"/>
                  <a:gd name="T16" fmla="*/ 26 w 47"/>
                  <a:gd name="T17" fmla="*/ 78 h 78"/>
                  <a:gd name="T18" fmla="*/ 37 w 47"/>
                  <a:gd name="T19" fmla="*/ 75 h 78"/>
                  <a:gd name="T20" fmla="*/ 47 w 47"/>
                  <a:gd name="T21" fmla="*/ 59 h 78"/>
                  <a:gd name="T22" fmla="*/ 46 w 47"/>
                  <a:gd name="T23" fmla="*/ 49 h 78"/>
                  <a:gd name="T24" fmla="*/ 44 w 47"/>
                  <a:gd name="T25" fmla="*/ 33 h 78"/>
                  <a:gd name="T26" fmla="*/ 40 w 47"/>
                  <a:gd name="T27" fmla="*/ 20 h 78"/>
                  <a:gd name="T28" fmla="*/ 35 w 47"/>
                  <a:gd name="T29" fmla="*/ 14 h 78"/>
                  <a:gd name="T30" fmla="*/ 29 w 47"/>
                  <a:gd name="T31" fmla="*/ 5 h 78"/>
                  <a:gd name="T32" fmla="*/ 23 w 47"/>
                  <a:gd name="T33" fmla="*/ 1 h 78"/>
                  <a:gd name="T34" fmla="*/ 24 w 47"/>
                  <a:gd name="T35" fmla="*/ 2 h 78"/>
                  <a:gd name="T36" fmla="*/ 32 w 47"/>
                  <a:gd name="T37" fmla="*/ 13 h 78"/>
                  <a:gd name="T38" fmla="*/ 36 w 47"/>
                  <a:gd name="T39" fmla="*/ 18 h 78"/>
                  <a:gd name="T40" fmla="*/ 40 w 47"/>
                  <a:gd name="T41" fmla="*/ 23 h 78"/>
                  <a:gd name="T42" fmla="*/ 44 w 47"/>
                  <a:gd name="T43" fmla="*/ 44 h 78"/>
                  <a:gd name="T44" fmla="*/ 45 w 47"/>
                  <a:gd name="T45" fmla="*/ 52 h 78"/>
                  <a:gd name="T46" fmla="*/ 44 w 47"/>
                  <a:gd name="T47" fmla="*/ 65 h 78"/>
                  <a:gd name="T48" fmla="*/ 26 w 47"/>
                  <a:gd name="T49" fmla="*/ 77 h 78"/>
                  <a:gd name="T50" fmla="*/ 26 w 47"/>
                  <a:gd name="T51" fmla="*/ 77 h 78"/>
                  <a:gd name="T52" fmla="*/ 21 w 47"/>
                  <a:gd name="T53" fmla="*/ 77 h 78"/>
                  <a:gd name="T54" fmla="*/ 3 w 47"/>
                  <a:gd name="T55" fmla="*/ 65 h 78"/>
                  <a:gd name="T56" fmla="*/ 2 w 47"/>
                  <a:gd name="T57" fmla="*/ 52 h 78"/>
                  <a:gd name="T58" fmla="*/ 3 w 47"/>
                  <a:gd name="T59" fmla="*/ 44 h 78"/>
                  <a:gd name="T60" fmla="*/ 7 w 47"/>
                  <a:gd name="T61" fmla="*/ 23 h 78"/>
                  <a:gd name="T62" fmla="*/ 11 w 47"/>
                  <a:gd name="T63" fmla="*/ 18 h 78"/>
                  <a:gd name="T64" fmla="*/ 15 w 47"/>
                  <a:gd name="T65" fmla="*/ 13 h 78"/>
                  <a:gd name="T66" fmla="*/ 22 w 47"/>
                  <a:gd name="T67" fmla="*/ 2 h 78"/>
                  <a:gd name="T68" fmla="*/ 23 w 47"/>
                  <a:gd name="T69" fmla="*/ 2 h 78"/>
                  <a:gd name="T70" fmla="*/ 23 w 47"/>
                  <a:gd name="T7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78">
                    <a:moveTo>
                      <a:pt x="22" y="0"/>
                    </a:moveTo>
                    <a:cubicBezTo>
                      <a:pt x="22" y="0"/>
                      <a:pt x="20" y="1"/>
                      <a:pt x="18" y="5"/>
                    </a:cubicBezTo>
                    <a:cubicBezTo>
                      <a:pt x="16" y="8"/>
                      <a:pt x="15" y="9"/>
                      <a:pt x="14" y="12"/>
                    </a:cubicBezTo>
                    <a:cubicBezTo>
                      <a:pt x="13" y="13"/>
                      <a:pt x="12" y="14"/>
                      <a:pt x="12" y="14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9" y="18"/>
                      <a:pt x="8" y="19"/>
                      <a:pt x="7" y="20"/>
                    </a:cubicBezTo>
                    <a:cubicBezTo>
                      <a:pt x="6" y="20"/>
                      <a:pt x="6" y="21"/>
                      <a:pt x="6" y="23"/>
                    </a:cubicBezTo>
                    <a:cubicBezTo>
                      <a:pt x="5" y="26"/>
                      <a:pt x="4" y="29"/>
                      <a:pt x="3" y="33"/>
                    </a:cubicBezTo>
                    <a:cubicBezTo>
                      <a:pt x="2" y="38"/>
                      <a:pt x="3" y="40"/>
                      <a:pt x="1" y="44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4"/>
                      <a:pt x="0" y="56"/>
                      <a:pt x="0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9"/>
                      <a:pt x="7" y="73"/>
                      <a:pt x="10" y="75"/>
                    </a:cubicBezTo>
                    <a:cubicBezTo>
                      <a:pt x="13" y="77"/>
                      <a:pt x="18" y="78"/>
                      <a:pt x="21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9" y="77"/>
                      <a:pt x="33" y="77"/>
                      <a:pt x="37" y="75"/>
                    </a:cubicBezTo>
                    <a:cubicBezTo>
                      <a:pt x="40" y="73"/>
                      <a:pt x="43" y="69"/>
                      <a:pt x="45" y="65"/>
                    </a:cubicBezTo>
                    <a:cubicBezTo>
                      <a:pt x="46" y="64"/>
                      <a:pt x="47" y="61"/>
                      <a:pt x="47" y="59"/>
                    </a:cubicBezTo>
                    <a:cubicBezTo>
                      <a:pt x="47" y="56"/>
                      <a:pt x="46" y="54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7"/>
                      <a:pt x="46" y="46"/>
                      <a:pt x="45" y="44"/>
                    </a:cubicBezTo>
                    <a:cubicBezTo>
                      <a:pt x="44" y="40"/>
                      <a:pt x="45" y="38"/>
                      <a:pt x="44" y="33"/>
                    </a:cubicBezTo>
                    <a:cubicBezTo>
                      <a:pt x="43" y="29"/>
                      <a:pt x="42" y="26"/>
                      <a:pt x="41" y="23"/>
                    </a:cubicBezTo>
                    <a:cubicBezTo>
                      <a:pt x="41" y="21"/>
                      <a:pt x="40" y="20"/>
                      <a:pt x="40" y="20"/>
                    </a:cubicBezTo>
                    <a:cubicBezTo>
                      <a:pt x="39" y="19"/>
                      <a:pt x="38" y="18"/>
                      <a:pt x="37" y="17"/>
                    </a:cubicBezTo>
                    <a:cubicBezTo>
                      <a:pt x="36" y="16"/>
                      <a:pt x="36" y="15"/>
                      <a:pt x="35" y="14"/>
                    </a:cubicBezTo>
                    <a:cubicBezTo>
                      <a:pt x="35" y="14"/>
                      <a:pt x="34" y="13"/>
                      <a:pt x="33" y="12"/>
                    </a:cubicBezTo>
                    <a:cubicBezTo>
                      <a:pt x="31" y="9"/>
                      <a:pt x="31" y="8"/>
                      <a:pt x="29" y="5"/>
                    </a:cubicBezTo>
                    <a:cubicBezTo>
                      <a:pt x="27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6" y="2"/>
                      <a:pt x="28" y="5"/>
                    </a:cubicBezTo>
                    <a:cubicBezTo>
                      <a:pt x="30" y="9"/>
                      <a:pt x="30" y="10"/>
                      <a:pt x="32" y="13"/>
                    </a:cubicBezTo>
                    <a:cubicBezTo>
                      <a:pt x="33" y="14"/>
                      <a:pt x="34" y="15"/>
                      <a:pt x="34" y="15"/>
                    </a:cubicBezTo>
                    <a:cubicBezTo>
                      <a:pt x="35" y="16"/>
                      <a:pt x="35" y="17"/>
                      <a:pt x="36" y="18"/>
                    </a:cubicBezTo>
                    <a:cubicBezTo>
                      <a:pt x="37" y="19"/>
                      <a:pt x="38" y="20"/>
                      <a:pt x="38" y="21"/>
                    </a:cubicBezTo>
                    <a:cubicBezTo>
                      <a:pt x="39" y="21"/>
                      <a:pt x="39" y="22"/>
                      <a:pt x="40" y="23"/>
                    </a:cubicBezTo>
                    <a:cubicBezTo>
                      <a:pt x="40" y="27"/>
                      <a:pt x="41" y="29"/>
                      <a:pt x="42" y="33"/>
                    </a:cubicBezTo>
                    <a:cubicBezTo>
                      <a:pt x="43" y="38"/>
                      <a:pt x="42" y="40"/>
                      <a:pt x="44" y="44"/>
                    </a:cubicBezTo>
                    <a:cubicBezTo>
                      <a:pt x="45" y="47"/>
                      <a:pt x="45" y="47"/>
                      <a:pt x="45" y="49"/>
                    </a:cubicBezTo>
                    <a:cubicBezTo>
                      <a:pt x="45" y="50"/>
                      <a:pt x="45" y="51"/>
                      <a:pt x="45" y="52"/>
                    </a:cubicBezTo>
                    <a:cubicBezTo>
                      <a:pt x="45" y="54"/>
                      <a:pt x="45" y="56"/>
                      <a:pt x="45" y="59"/>
                    </a:cubicBezTo>
                    <a:cubicBezTo>
                      <a:pt x="45" y="61"/>
                      <a:pt x="45" y="63"/>
                      <a:pt x="44" y="65"/>
                    </a:cubicBezTo>
                    <a:cubicBezTo>
                      <a:pt x="42" y="68"/>
                      <a:pt x="39" y="73"/>
                      <a:pt x="36" y="74"/>
                    </a:cubicBezTo>
                    <a:cubicBezTo>
                      <a:pt x="33" y="75"/>
                      <a:pt x="29" y="76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5" y="77"/>
                      <a:pt x="24" y="77"/>
                      <a:pt x="23" y="77"/>
                    </a:cubicBezTo>
                    <a:cubicBezTo>
                      <a:pt x="22" y="77"/>
                      <a:pt x="22" y="77"/>
                      <a:pt x="21" y="77"/>
                    </a:cubicBezTo>
                    <a:cubicBezTo>
                      <a:pt x="18" y="76"/>
                      <a:pt x="14" y="75"/>
                      <a:pt x="11" y="74"/>
                    </a:cubicBezTo>
                    <a:cubicBezTo>
                      <a:pt x="8" y="73"/>
                      <a:pt x="5" y="68"/>
                      <a:pt x="3" y="65"/>
                    </a:cubicBezTo>
                    <a:cubicBezTo>
                      <a:pt x="2" y="63"/>
                      <a:pt x="2" y="61"/>
                      <a:pt x="2" y="59"/>
                    </a:cubicBezTo>
                    <a:cubicBezTo>
                      <a:pt x="2" y="56"/>
                      <a:pt x="2" y="54"/>
                      <a:pt x="2" y="52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7"/>
                      <a:pt x="2" y="47"/>
                      <a:pt x="3" y="44"/>
                    </a:cubicBezTo>
                    <a:cubicBezTo>
                      <a:pt x="4" y="40"/>
                      <a:pt x="4" y="38"/>
                      <a:pt x="5" y="33"/>
                    </a:cubicBezTo>
                    <a:cubicBezTo>
                      <a:pt x="6" y="29"/>
                      <a:pt x="6" y="27"/>
                      <a:pt x="7" y="23"/>
                    </a:cubicBezTo>
                    <a:cubicBezTo>
                      <a:pt x="7" y="22"/>
                      <a:pt x="8" y="21"/>
                      <a:pt x="8" y="21"/>
                    </a:cubicBezTo>
                    <a:cubicBezTo>
                      <a:pt x="9" y="20"/>
                      <a:pt x="10" y="19"/>
                      <a:pt x="11" y="18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7" y="10"/>
                      <a:pt x="17" y="9"/>
                      <a:pt x="19" y="5"/>
                    </a:cubicBezTo>
                    <a:cubicBezTo>
                      <a:pt x="20" y="4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3" name="Freeform 579"/>
              <p:cNvSpPr>
                <a:spLocks/>
              </p:cNvSpPr>
              <p:nvPr/>
            </p:nvSpPr>
            <p:spPr bwMode="auto">
              <a:xfrm>
                <a:off x="1856226" y="825014"/>
                <a:ext cx="12700" cy="42863"/>
              </a:xfrm>
              <a:custGeom>
                <a:avLst/>
                <a:gdLst>
                  <a:gd name="T0" fmla="*/ 0 w 8"/>
                  <a:gd name="T1" fmla="*/ 11 h 27"/>
                  <a:gd name="T2" fmla="*/ 1 w 8"/>
                  <a:gd name="T3" fmla="*/ 11 h 27"/>
                  <a:gd name="T4" fmla="*/ 1 w 8"/>
                  <a:gd name="T5" fmla="*/ 11 h 27"/>
                  <a:gd name="T6" fmla="*/ 2 w 8"/>
                  <a:gd name="T7" fmla="*/ 12 h 27"/>
                  <a:gd name="T8" fmla="*/ 4 w 8"/>
                  <a:gd name="T9" fmla="*/ 15 h 27"/>
                  <a:gd name="T10" fmla="*/ 4 w 8"/>
                  <a:gd name="T11" fmla="*/ 16 h 27"/>
                  <a:gd name="T12" fmla="*/ 4 w 8"/>
                  <a:gd name="T13" fmla="*/ 17 h 27"/>
                  <a:gd name="T14" fmla="*/ 0 w 8"/>
                  <a:gd name="T15" fmla="*/ 21 h 27"/>
                  <a:gd name="T16" fmla="*/ 0 w 8"/>
                  <a:gd name="T17" fmla="*/ 24 h 27"/>
                  <a:gd name="T18" fmla="*/ 1 w 8"/>
                  <a:gd name="T19" fmla="*/ 26 h 27"/>
                  <a:gd name="T20" fmla="*/ 2 w 8"/>
                  <a:gd name="T21" fmla="*/ 27 h 27"/>
                  <a:gd name="T22" fmla="*/ 4 w 8"/>
                  <a:gd name="T23" fmla="*/ 27 h 27"/>
                  <a:gd name="T24" fmla="*/ 6 w 8"/>
                  <a:gd name="T25" fmla="*/ 27 h 27"/>
                  <a:gd name="T26" fmla="*/ 7 w 8"/>
                  <a:gd name="T27" fmla="*/ 24 h 27"/>
                  <a:gd name="T28" fmla="*/ 8 w 8"/>
                  <a:gd name="T29" fmla="*/ 17 h 27"/>
                  <a:gd name="T30" fmla="*/ 8 w 8"/>
                  <a:gd name="T31" fmla="*/ 13 h 27"/>
                  <a:gd name="T32" fmla="*/ 8 w 8"/>
                  <a:gd name="T33" fmla="*/ 12 h 27"/>
                  <a:gd name="T34" fmla="*/ 7 w 8"/>
                  <a:gd name="T35" fmla="*/ 10 h 27"/>
                  <a:gd name="T36" fmla="*/ 7 w 8"/>
                  <a:gd name="T37" fmla="*/ 8 h 27"/>
                  <a:gd name="T38" fmla="*/ 8 w 8"/>
                  <a:gd name="T39" fmla="*/ 1 h 27"/>
                  <a:gd name="T40" fmla="*/ 7 w 8"/>
                  <a:gd name="T41" fmla="*/ 0 h 27"/>
                  <a:gd name="T42" fmla="*/ 7 w 8"/>
                  <a:gd name="T43" fmla="*/ 1 h 27"/>
                  <a:gd name="T44" fmla="*/ 7 w 8"/>
                  <a:gd name="T45" fmla="*/ 8 h 27"/>
                  <a:gd name="T46" fmla="*/ 6 w 8"/>
                  <a:gd name="T47" fmla="*/ 10 h 27"/>
                  <a:gd name="T48" fmla="*/ 7 w 8"/>
                  <a:gd name="T49" fmla="*/ 13 h 27"/>
                  <a:gd name="T50" fmla="*/ 8 w 8"/>
                  <a:gd name="T51" fmla="*/ 13 h 27"/>
                  <a:gd name="T52" fmla="*/ 7 w 8"/>
                  <a:gd name="T53" fmla="*/ 17 h 27"/>
                  <a:gd name="T54" fmla="*/ 6 w 8"/>
                  <a:gd name="T55" fmla="*/ 24 h 27"/>
                  <a:gd name="T56" fmla="*/ 5 w 8"/>
                  <a:gd name="T57" fmla="*/ 26 h 27"/>
                  <a:gd name="T58" fmla="*/ 4 w 8"/>
                  <a:gd name="T59" fmla="*/ 26 h 27"/>
                  <a:gd name="T60" fmla="*/ 2 w 8"/>
                  <a:gd name="T61" fmla="*/ 26 h 27"/>
                  <a:gd name="T62" fmla="*/ 1 w 8"/>
                  <a:gd name="T63" fmla="*/ 26 h 27"/>
                  <a:gd name="T64" fmla="*/ 1 w 8"/>
                  <a:gd name="T65" fmla="*/ 24 h 27"/>
                  <a:gd name="T66" fmla="*/ 1 w 8"/>
                  <a:gd name="T67" fmla="*/ 21 h 27"/>
                  <a:gd name="T68" fmla="*/ 4 w 8"/>
                  <a:gd name="T69" fmla="*/ 17 h 27"/>
                  <a:gd name="T70" fmla="*/ 5 w 8"/>
                  <a:gd name="T71" fmla="*/ 16 h 27"/>
                  <a:gd name="T72" fmla="*/ 4 w 8"/>
                  <a:gd name="T73" fmla="*/ 15 h 27"/>
                  <a:gd name="T74" fmla="*/ 3 w 8"/>
                  <a:gd name="T75" fmla="*/ 11 h 27"/>
                  <a:gd name="T76" fmla="*/ 1 w 8"/>
                  <a:gd name="T77" fmla="*/ 10 h 27"/>
                  <a:gd name="T78" fmla="*/ 0 w 8"/>
                  <a:gd name="T79" fmla="*/ 10 h 27"/>
                  <a:gd name="T80" fmla="*/ 0 w 8"/>
                  <a:gd name="T81" fmla="*/ 10 h 27"/>
                  <a:gd name="T82" fmla="*/ 0 w 8"/>
                  <a:gd name="T8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27">
                    <a:moveTo>
                      <a:pt x="0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8"/>
                      <a:pt x="1" y="18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1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8" y="21"/>
                      <a:pt x="8" y="20"/>
                      <a:pt x="8" y="17"/>
                    </a:cubicBezTo>
                    <a:cubicBezTo>
                      <a:pt x="8" y="16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5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6" y="11"/>
                      <a:pt x="7" y="12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7" y="20"/>
                      <a:pt x="7" y="21"/>
                      <a:pt x="6" y="24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3" y="26"/>
                      <a:pt x="3" y="26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5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5"/>
                      <a:pt x="4" y="15"/>
                    </a:cubicBezTo>
                    <a:cubicBezTo>
                      <a:pt x="4" y="14"/>
                      <a:pt x="4" y="13"/>
                      <a:pt x="3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4" name="Freeform 580"/>
              <p:cNvSpPr>
                <a:spLocks/>
              </p:cNvSpPr>
              <p:nvPr/>
            </p:nvSpPr>
            <p:spPr bwMode="auto">
              <a:xfrm>
                <a:off x="1848289" y="871051"/>
                <a:ext cx="20638" cy="38100"/>
              </a:xfrm>
              <a:custGeom>
                <a:avLst/>
                <a:gdLst>
                  <a:gd name="T0" fmla="*/ 1 w 13"/>
                  <a:gd name="T1" fmla="*/ 1 h 24"/>
                  <a:gd name="T2" fmla="*/ 6 w 13"/>
                  <a:gd name="T3" fmla="*/ 8 h 24"/>
                  <a:gd name="T4" fmla="*/ 11 w 13"/>
                  <a:gd name="T5" fmla="*/ 16 h 24"/>
                  <a:gd name="T6" fmla="*/ 12 w 13"/>
                  <a:gd name="T7" fmla="*/ 19 h 24"/>
                  <a:gd name="T8" fmla="*/ 11 w 13"/>
                  <a:gd name="T9" fmla="*/ 22 h 24"/>
                  <a:gd name="T10" fmla="*/ 7 w 13"/>
                  <a:gd name="T11" fmla="*/ 23 h 24"/>
                  <a:gd name="T12" fmla="*/ 5 w 13"/>
                  <a:gd name="T13" fmla="*/ 20 h 24"/>
                  <a:gd name="T14" fmla="*/ 5 w 13"/>
                  <a:gd name="T15" fmla="*/ 20 h 24"/>
                  <a:gd name="T16" fmla="*/ 6 w 13"/>
                  <a:gd name="T17" fmla="*/ 14 h 24"/>
                  <a:gd name="T18" fmla="*/ 5 w 13"/>
                  <a:gd name="T19" fmla="*/ 12 h 24"/>
                  <a:gd name="T20" fmla="*/ 0 w 13"/>
                  <a:gd name="T21" fmla="*/ 9 h 24"/>
                  <a:gd name="T22" fmla="*/ 0 w 13"/>
                  <a:gd name="T23" fmla="*/ 10 h 24"/>
                  <a:gd name="T24" fmla="*/ 0 w 13"/>
                  <a:gd name="T25" fmla="*/ 10 h 24"/>
                  <a:gd name="T26" fmla="*/ 0 w 13"/>
                  <a:gd name="T27" fmla="*/ 10 h 24"/>
                  <a:gd name="T28" fmla="*/ 4 w 13"/>
                  <a:gd name="T29" fmla="*/ 13 h 24"/>
                  <a:gd name="T30" fmla="*/ 5 w 13"/>
                  <a:gd name="T31" fmla="*/ 14 h 24"/>
                  <a:gd name="T32" fmla="*/ 4 w 13"/>
                  <a:gd name="T33" fmla="*/ 20 h 24"/>
                  <a:gd name="T34" fmla="*/ 4 w 13"/>
                  <a:gd name="T35" fmla="*/ 20 h 24"/>
                  <a:gd name="T36" fmla="*/ 7 w 13"/>
                  <a:gd name="T37" fmla="*/ 24 h 24"/>
                  <a:gd name="T38" fmla="*/ 11 w 13"/>
                  <a:gd name="T39" fmla="*/ 22 h 24"/>
                  <a:gd name="T40" fmla="*/ 13 w 13"/>
                  <a:gd name="T41" fmla="*/ 19 h 24"/>
                  <a:gd name="T42" fmla="*/ 12 w 13"/>
                  <a:gd name="T43" fmla="*/ 15 h 24"/>
                  <a:gd name="T44" fmla="*/ 7 w 13"/>
                  <a:gd name="T45" fmla="*/ 7 h 24"/>
                  <a:gd name="T46" fmla="*/ 4 w 13"/>
                  <a:gd name="T47" fmla="*/ 3 h 24"/>
                  <a:gd name="T48" fmla="*/ 2 w 13"/>
                  <a:gd name="T49" fmla="*/ 0 h 24"/>
                  <a:gd name="T50" fmla="*/ 2 w 13"/>
                  <a:gd name="T51" fmla="*/ 0 h 24"/>
                  <a:gd name="T52" fmla="*/ 1 w 13"/>
                  <a:gd name="T5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" y="1"/>
                    </a:moveTo>
                    <a:cubicBezTo>
                      <a:pt x="1" y="1"/>
                      <a:pt x="4" y="6"/>
                      <a:pt x="6" y="8"/>
                    </a:cubicBezTo>
                    <a:cubicBezTo>
                      <a:pt x="8" y="9"/>
                      <a:pt x="10" y="13"/>
                      <a:pt x="11" y="16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20"/>
                      <a:pt x="11" y="21"/>
                      <a:pt x="11" y="22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17"/>
                      <a:pt x="6" y="16"/>
                      <a:pt x="6" y="14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2" y="10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5"/>
                      <a:pt x="4" y="17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3"/>
                      <a:pt x="5" y="24"/>
                      <a:pt x="7" y="24"/>
                    </a:cubicBezTo>
                    <a:cubicBezTo>
                      <a:pt x="8" y="24"/>
                      <a:pt x="10" y="23"/>
                      <a:pt x="11" y="22"/>
                    </a:cubicBezTo>
                    <a:cubicBezTo>
                      <a:pt x="12" y="21"/>
                      <a:pt x="13" y="20"/>
                      <a:pt x="13" y="19"/>
                    </a:cubicBezTo>
                    <a:cubicBezTo>
                      <a:pt x="13" y="18"/>
                      <a:pt x="12" y="17"/>
                      <a:pt x="12" y="15"/>
                    </a:cubicBezTo>
                    <a:cubicBezTo>
                      <a:pt x="11" y="12"/>
                      <a:pt x="8" y="9"/>
                      <a:pt x="7" y="7"/>
                    </a:cubicBezTo>
                    <a:cubicBezTo>
                      <a:pt x="6" y="6"/>
                      <a:pt x="5" y="5"/>
                      <a:pt x="4" y="3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5" name="Freeform 581"/>
              <p:cNvSpPr>
                <a:spLocks/>
              </p:cNvSpPr>
              <p:nvPr/>
            </p:nvSpPr>
            <p:spPr bwMode="auto">
              <a:xfrm>
                <a:off x="1778439" y="961539"/>
                <a:ext cx="11113" cy="20638"/>
              </a:xfrm>
              <a:custGeom>
                <a:avLst/>
                <a:gdLst>
                  <a:gd name="T0" fmla="*/ 0 w 6"/>
                  <a:gd name="T1" fmla="*/ 1 h 13"/>
                  <a:gd name="T2" fmla="*/ 1 w 6"/>
                  <a:gd name="T3" fmla="*/ 1 h 13"/>
                  <a:gd name="T4" fmla="*/ 5 w 6"/>
                  <a:gd name="T5" fmla="*/ 6 h 13"/>
                  <a:gd name="T6" fmla="*/ 6 w 6"/>
                  <a:gd name="T7" fmla="*/ 6 h 13"/>
                  <a:gd name="T8" fmla="*/ 5 w 6"/>
                  <a:gd name="T9" fmla="*/ 6 h 13"/>
                  <a:gd name="T10" fmla="*/ 6 w 6"/>
                  <a:gd name="T11" fmla="*/ 13 h 13"/>
                  <a:gd name="T12" fmla="*/ 6 w 6"/>
                  <a:gd name="T13" fmla="*/ 13 h 13"/>
                  <a:gd name="T14" fmla="*/ 6 w 6"/>
                  <a:gd name="T15" fmla="*/ 13 h 13"/>
                  <a:gd name="T16" fmla="*/ 6 w 6"/>
                  <a:gd name="T17" fmla="*/ 6 h 13"/>
                  <a:gd name="T18" fmla="*/ 6 w 6"/>
                  <a:gd name="T19" fmla="*/ 6 h 13"/>
                  <a:gd name="T20" fmla="*/ 0 w 6"/>
                  <a:gd name="T21" fmla="*/ 0 h 13"/>
                  <a:gd name="T22" fmla="*/ 0 w 6"/>
                  <a:gd name="T2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5" y="4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2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6" name="Freeform 582"/>
              <p:cNvSpPr>
                <a:spLocks/>
              </p:cNvSpPr>
              <p:nvPr/>
            </p:nvSpPr>
            <p:spPr bwMode="auto">
              <a:xfrm>
                <a:off x="1787964" y="969476"/>
                <a:ext cx="12700" cy="23813"/>
              </a:xfrm>
              <a:custGeom>
                <a:avLst/>
                <a:gdLst>
                  <a:gd name="T0" fmla="*/ 1 w 8"/>
                  <a:gd name="T1" fmla="*/ 1 h 15"/>
                  <a:gd name="T2" fmla="*/ 2 w 8"/>
                  <a:gd name="T3" fmla="*/ 1 h 15"/>
                  <a:gd name="T4" fmla="*/ 3 w 8"/>
                  <a:gd name="T5" fmla="*/ 1 h 15"/>
                  <a:gd name="T6" fmla="*/ 4 w 8"/>
                  <a:gd name="T7" fmla="*/ 1 h 15"/>
                  <a:gd name="T8" fmla="*/ 6 w 8"/>
                  <a:gd name="T9" fmla="*/ 3 h 15"/>
                  <a:gd name="T10" fmla="*/ 7 w 8"/>
                  <a:gd name="T11" fmla="*/ 5 h 15"/>
                  <a:gd name="T12" fmla="*/ 7 w 8"/>
                  <a:gd name="T13" fmla="*/ 6 h 15"/>
                  <a:gd name="T14" fmla="*/ 7 w 8"/>
                  <a:gd name="T15" fmla="*/ 14 h 15"/>
                  <a:gd name="T16" fmla="*/ 7 w 8"/>
                  <a:gd name="T17" fmla="*/ 15 h 15"/>
                  <a:gd name="T18" fmla="*/ 8 w 8"/>
                  <a:gd name="T19" fmla="*/ 14 h 15"/>
                  <a:gd name="T20" fmla="*/ 8 w 8"/>
                  <a:gd name="T21" fmla="*/ 10 h 15"/>
                  <a:gd name="T22" fmla="*/ 8 w 8"/>
                  <a:gd name="T23" fmla="*/ 6 h 15"/>
                  <a:gd name="T24" fmla="*/ 8 w 8"/>
                  <a:gd name="T25" fmla="*/ 5 h 15"/>
                  <a:gd name="T26" fmla="*/ 7 w 8"/>
                  <a:gd name="T27" fmla="*/ 3 h 15"/>
                  <a:gd name="T28" fmla="*/ 5 w 8"/>
                  <a:gd name="T29" fmla="*/ 0 h 15"/>
                  <a:gd name="T30" fmla="*/ 3 w 8"/>
                  <a:gd name="T31" fmla="*/ 0 h 15"/>
                  <a:gd name="T32" fmla="*/ 1 w 8"/>
                  <a:gd name="T33" fmla="*/ 0 h 15"/>
                  <a:gd name="T34" fmla="*/ 0 w 8"/>
                  <a:gd name="T35" fmla="*/ 1 h 15"/>
                  <a:gd name="T36" fmla="*/ 1 w 8"/>
                  <a:gd name="T3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8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" name="Freeform 583"/>
              <p:cNvSpPr>
                <a:spLocks/>
              </p:cNvSpPr>
              <p:nvPr/>
            </p:nvSpPr>
            <p:spPr bwMode="auto">
              <a:xfrm>
                <a:off x="1799076" y="975826"/>
                <a:ext cx="15875" cy="31750"/>
              </a:xfrm>
              <a:custGeom>
                <a:avLst/>
                <a:gdLst>
                  <a:gd name="T0" fmla="*/ 1 w 10"/>
                  <a:gd name="T1" fmla="*/ 1 h 20"/>
                  <a:gd name="T2" fmla="*/ 1 w 10"/>
                  <a:gd name="T3" fmla="*/ 1 h 20"/>
                  <a:gd name="T4" fmla="*/ 2 w 10"/>
                  <a:gd name="T5" fmla="*/ 1 h 20"/>
                  <a:gd name="T6" fmla="*/ 5 w 10"/>
                  <a:gd name="T7" fmla="*/ 2 h 20"/>
                  <a:gd name="T8" fmla="*/ 8 w 10"/>
                  <a:gd name="T9" fmla="*/ 5 h 20"/>
                  <a:gd name="T10" fmla="*/ 9 w 10"/>
                  <a:gd name="T11" fmla="*/ 7 h 20"/>
                  <a:gd name="T12" fmla="*/ 9 w 10"/>
                  <a:gd name="T13" fmla="*/ 19 h 20"/>
                  <a:gd name="T14" fmla="*/ 9 w 10"/>
                  <a:gd name="T15" fmla="*/ 20 h 20"/>
                  <a:gd name="T16" fmla="*/ 10 w 10"/>
                  <a:gd name="T17" fmla="*/ 19 h 20"/>
                  <a:gd name="T18" fmla="*/ 10 w 10"/>
                  <a:gd name="T19" fmla="*/ 7 h 20"/>
                  <a:gd name="T20" fmla="*/ 9 w 10"/>
                  <a:gd name="T21" fmla="*/ 4 h 20"/>
                  <a:gd name="T22" fmla="*/ 6 w 10"/>
                  <a:gd name="T23" fmla="*/ 2 h 20"/>
                  <a:gd name="T24" fmla="*/ 2 w 10"/>
                  <a:gd name="T25" fmla="*/ 0 h 20"/>
                  <a:gd name="T26" fmla="*/ 0 w 10"/>
                  <a:gd name="T27" fmla="*/ 1 h 20"/>
                  <a:gd name="T28" fmla="*/ 0 w 10"/>
                  <a:gd name="T29" fmla="*/ 1 h 20"/>
                  <a:gd name="T30" fmla="*/ 1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8"/>
                      <a:pt x="10" y="7"/>
                    </a:cubicBezTo>
                    <a:cubicBezTo>
                      <a:pt x="10" y="6"/>
                      <a:pt x="9" y="5"/>
                      <a:pt x="9" y="4"/>
                    </a:cubicBezTo>
                    <a:cubicBezTo>
                      <a:pt x="8" y="3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8" name="Freeform 584"/>
              <p:cNvSpPr>
                <a:spLocks/>
              </p:cNvSpPr>
              <p:nvPr/>
            </p:nvSpPr>
            <p:spPr bwMode="auto">
              <a:xfrm>
                <a:off x="1813364" y="982176"/>
                <a:ext cx="12700" cy="7938"/>
              </a:xfrm>
              <a:custGeom>
                <a:avLst/>
                <a:gdLst>
                  <a:gd name="T0" fmla="*/ 1 w 8"/>
                  <a:gd name="T1" fmla="*/ 2 h 5"/>
                  <a:gd name="T2" fmla="*/ 1 w 8"/>
                  <a:gd name="T3" fmla="*/ 2 h 5"/>
                  <a:gd name="T4" fmla="*/ 3 w 8"/>
                  <a:gd name="T5" fmla="*/ 1 h 5"/>
                  <a:gd name="T6" fmla="*/ 3 w 8"/>
                  <a:gd name="T7" fmla="*/ 1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4 h 5"/>
                  <a:gd name="T14" fmla="*/ 4 w 8"/>
                  <a:gd name="T15" fmla="*/ 1 h 5"/>
                  <a:gd name="T16" fmla="*/ 3 w 8"/>
                  <a:gd name="T17" fmla="*/ 0 h 5"/>
                  <a:gd name="T18" fmla="*/ 0 w 8"/>
                  <a:gd name="T19" fmla="*/ 2 h 5"/>
                  <a:gd name="T20" fmla="*/ 0 w 8"/>
                  <a:gd name="T21" fmla="*/ 2 h 5"/>
                  <a:gd name="T22" fmla="*/ 1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6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9" name="Freeform 585"/>
              <p:cNvSpPr>
                <a:spLocks/>
              </p:cNvSpPr>
              <p:nvPr/>
            </p:nvSpPr>
            <p:spPr bwMode="auto">
              <a:xfrm>
                <a:off x="1822889" y="985351"/>
                <a:ext cx="15875" cy="31750"/>
              </a:xfrm>
              <a:custGeom>
                <a:avLst/>
                <a:gdLst>
                  <a:gd name="T0" fmla="*/ 1 w 10"/>
                  <a:gd name="T1" fmla="*/ 17 h 20"/>
                  <a:gd name="T2" fmla="*/ 1 w 10"/>
                  <a:gd name="T3" fmla="*/ 11 h 20"/>
                  <a:gd name="T4" fmla="*/ 2 w 10"/>
                  <a:gd name="T5" fmla="*/ 4 h 20"/>
                  <a:gd name="T6" fmla="*/ 3 w 10"/>
                  <a:gd name="T7" fmla="*/ 2 h 20"/>
                  <a:gd name="T8" fmla="*/ 5 w 10"/>
                  <a:gd name="T9" fmla="*/ 1 h 20"/>
                  <a:gd name="T10" fmla="*/ 6 w 10"/>
                  <a:gd name="T11" fmla="*/ 2 h 20"/>
                  <a:gd name="T12" fmla="*/ 7 w 10"/>
                  <a:gd name="T13" fmla="*/ 3 h 20"/>
                  <a:gd name="T14" fmla="*/ 9 w 10"/>
                  <a:gd name="T15" fmla="*/ 6 h 20"/>
                  <a:gd name="T16" fmla="*/ 9 w 10"/>
                  <a:gd name="T17" fmla="*/ 6 h 20"/>
                  <a:gd name="T18" fmla="*/ 9 w 10"/>
                  <a:gd name="T19" fmla="*/ 6 h 20"/>
                  <a:gd name="T20" fmla="*/ 9 w 10"/>
                  <a:gd name="T21" fmla="*/ 6 h 20"/>
                  <a:gd name="T22" fmla="*/ 9 w 10"/>
                  <a:gd name="T23" fmla="*/ 6 h 20"/>
                  <a:gd name="T24" fmla="*/ 9 w 10"/>
                  <a:gd name="T25" fmla="*/ 6 h 20"/>
                  <a:gd name="T26" fmla="*/ 9 w 10"/>
                  <a:gd name="T27" fmla="*/ 6 h 20"/>
                  <a:gd name="T28" fmla="*/ 8 w 10"/>
                  <a:gd name="T29" fmla="*/ 14 h 20"/>
                  <a:gd name="T30" fmla="*/ 9 w 10"/>
                  <a:gd name="T31" fmla="*/ 20 h 20"/>
                  <a:gd name="T32" fmla="*/ 9 w 10"/>
                  <a:gd name="T33" fmla="*/ 20 h 20"/>
                  <a:gd name="T34" fmla="*/ 10 w 10"/>
                  <a:gd name="T35" fmla="*/ 20 h 20"/>
                  <a:gd name="T36" fmla="*/ 9 w 10"/>
                  <a:gd name="T37" fmla="*/ 14 h 20"/>
                  <a:gd name="T38" fmla="*/ 10 w 10"/>
                  <a:gd name="T39" fmla="*/ 6 h 20"/>
                  <a:gd name="T40" fmla="*/ 10 w 10"/>
                  <a:gd name="T41" fmla="*/ 5 h 20"/>
                  <a:gd name="T42" fmla="*/ 8 w 10"/>
                  <a:gd name="T43" fmla="*/ 2 h 20"/>
                  <a:gd name="T44" fmla="*/ 6 w 10"/>
                  <a:gd name="T45" fmla="*/ 1 h 20"/>
                  <a:gd name="T46" fmla="*/ 5 w 10"/>
                  <a:gd name="T47" fmla="*/ 0 h 20"/>
                  <a:gd name="T48" fmla="*/ 2 w 10"/>
                  <a:gd name="T49" fmla="*/ 1 h 20"/>
                  <a:gd name="T50" fmla="*/ 0 w 10"/>
                  <a:gd name="T51" fmla="*/ 11 h 20"/>
                  <a:gd name="T52" fmla="*/ 0 w 10"/>
                  <a:gd name="T53" fmla="*/ 17 h 20"/>
                  <a:gd name="T54" fmla="*/ 1 w 10"/>
                  <a:gd name="T5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1" y="17"/>
                    </a:moveTo>
                    <a:cubicBezTo>
                      <a:pt x="1" y="17"/>
                      <a:pt x="1" y="14"/>
                      <a:pt x="1" y="11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8" y="11"/>
                      <a:pt x="8" y="14"/>
                    </a:cubicBezTo>
                    <a:cubicBezTo>
                      <a:pt x="8" y="16"/>
                      <a:pt x="9" y="18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8"/>
                      <a:pt x="9" y="16"/>
                      <a:pt x="9" y="14"/>
                    </a:cubicBezTo>
                    <a:cubicBezTo>
                      <a:pt x="9" y="11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0" y="3"/>
                      <a:pt x="0" y="7"/>
                      <a:pt x="0" y="11"/>
                    </a:cubicBezTo>
                    <a:cubicBezTo>
                      <a:pt x="0" y="14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" name="Freeform 586"/>
              <p:cNvSpPr>
                <a:spLocks/>
              </p:cNvSpPr>
              <p:nvPr/>
            </p:nvSpPr>
            <p:spPr bwMode="auto">
              <a:xfrm>
                <a:off x="1837176" y="983764"/>
                <a:ext cx="11113" cy="31750"/>
              </a:xfrm>
              <a:custGeom>
                <a:avLst/>
                <a:gdLst>
                  <a:gd name="T0" fmla="*/ 1 w 7"/>
                  <a:gd name="T1" fmla="*/ 7 h 20"/>
                  <a:gd name="T2" fmla="*/ 1 w 7"/>
                  <a:gd name="T3" fmla="*/ 6 h 20"/>
                  <a:gd name="T4" fmla="*/ 2 w 7"/>
                  <a:gd name="T5" fmla="*/ 3 h 20"/>
                  <a:gd name="T6" fmla="*/ 3 w 7"/>
                  <a:gd name="T7" fmla="*/ 1 h 20"/>
                  <a:gd name="T8" fmla="*/ 4 w 7"/>
                  <a:gd name="T9" fmla="*/ 1 h 20"/>
                  <a:gd name="T10" fmla="*/ 4 w 7"/>
                  <a:gd name="T11" fmla="*/ 1 h 20"/>
                  <a:gd name="T12" fmla="*/ 4 w 7"/>
                  <a:gd name="T13" fmla="*/ 1 h 20"/>
                  <a:gd name="T14" fmla="*/ 4 w 7"/>
                  <a:gd name="T15" fmla="*/ 1 h 20"/>
                  <a:gd name="T16" fmla="*/ 4 w 7"/>
                  <a:gd name="T17" fmla="*/ 1 h 20"/>
                  <a:gd name="T18" fmla="*/ 6 w 7"/>
                  <a:gd name="T19" fmla="*/ 9 h 20"/>
                  <a:gd name="T20" fmla="*/ 6 w 7"/>
                  <a:gd name="T21" fmla="*/ 20 h 20"/>
                  <a:gd name="T22" fmla="*/ 6 w 7"/>
                  <a:gd name="T23" fmla="*/ 20 h 20"/>
                  <a:gd name="T24" fmla="*/ 6 w 7"/>
                  <a:gd name="T25" fmla="*/ 20 h 20"/>
                  <a:gd name="T26" fmla="*/ 7 w 7"/>
                  <a:gd name="T27" fmla="*/ 20 h 20"/>
                  <a:gd name="T28" fmla="*/ 7 w 7"/>
                  <a:gd name="T29" fmla="*/ 20 h 20"/>
                  <a:gd name="T30" fmla="*/ 7 w 7"/>
                  <a:gd name="T31" fmla="*/ 9 h 20"/>
                  <a:gd name="T32" fmla="*/ 5 w 7"/>
                  <a:gd name="T33" fmla="*/ 1 h 20"/>
                  <a:gd name="T34" fmla="*/ 4 w 7"/>
                  <a:gd name="T35" fmla="*/ 0 h 20"/>
                  <a:gd name="T36" fmla="*/ 2 w 7"/>
                  <a:gd name="T37" fmla="*/ 1 h 20"/>
                  <a:gd name="T38" fmla="*/ 1 w 7"/>
                  <a:gd name="T39" fmla="*/ 3 h 20"/>
                  <a:gd name="T40" fmla="*/ 0 w 7"/>
                  <a:gd name="T41" fmla="*/ 7 h 20"/>
                  <a:gd name="T42" fmla="*/ 0 w 7"/>
                  <a:gd name="T43" fmla="*/ 7 h 20"/>
                  <a:gd name="T44" fmla="*/ 1 w 7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0">
                    <a:moveTo>
                      <a:pt x="1" y="7"/>
                    </a:moveTo>
                    <a:cubicBezTo>
                      <a:pt x="1" y="7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7"/>
                      <a:pt x="6" y="9"/>
                    </a:cubicBezTo>
                    <a:cubicBezTo>
                      <a:pt x="6" y="10"/>
                      <a:pt x="6" y="18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7" y="10"/>
                      <a:pt x="7" y="9"/>
                    </a:cubicBezTo>
                    <a:cubicBezTo>
                      <a:pt x="7" y="6"/>
                      <a:pt x="6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1" name="Freeform 587"/>
              <p:cNvSpPr>
                <a:spLocks/>
              </p:cNvSpPr>
              <p:nvPr/>
            </p:nvSpPr>
            <p:spPr bwMode="auto">
              <a:xfrm>
                <a:off x="1848289" y="990114"/>
                <a:ext cx="14288" cy="28575"/>
              </a:xfrm>
              <a:custGeom>
                <a:avLst/>
                <a:gdLst>
                  <a:gd name="T0" fmla="*/ 0 w 9"/>
                  <a:gd name="T1" fmla="*/ 4 h 18"/>
                  <a:gd name="T2" fmla="*/ 1 w 9"/>
                  <a:gd name="T3" fmla="*/ 4 h 18"/>
                  <a:gd name="T4" fmla="*/ 4 w 9"/>
                  <a:gd name="T5" fmla="*/ 1 h 18"/>
                  <a:gd name="T6" fmla="*/ 4 w 9"/>
                  <a:gd name="T7" fmla="*/ 1 h 18"/>
                  <a:gd name="T8" fmla="*/ 6 w 9"/>
                  <a:gd name="T9" fmla="*/ 2 h 18"/>
                  <a:gd name="T10" fmla="*/ 7 w 9"/>
                  <a:gd name="T11" fmla="*/ 4 h 18"/>
                  <a:gd name="T12" fmla="*/ 7 w 9"/>
                  <a:gd name="T13" fmla="*/ 5 h 18"/>
                  <a:gd name="T14" fmla="*/ 7 w 9"/>
                  <a:gd name="T15" fmla="*/ 7 h 18"/>
                  <a:gd name="T16" fmla="*/ 7 w 9"/>
                  <a:gd name="T17" fmla="*/ 9 h 18"/>
                  <a:gd name="T18" fmla="*/ 8 w 9"/>
                  <a:gd name="T19" fmla="*/ 18 h 18"/>
                  <a:gd name="T20" fmla="*/ 8 w 9"/>
                  <a:gd name="T21" fmla="*/ 18 h 18"/>
                  <a:gd name="T22" fmla="*/ 9 w 9"/>
                  <a:gd name="T23" fmla="*/ 18 h 18"/>
                  <a:gd name="T24" fmla="*/ 8 w 9"/>
                  <a:gd name="T25" fmla="*/ 9 h 18"/>
                  <a:gd name="T26" fmla="*/ 8 w 9"/>
                  <a:gd name="T27" fmla="*/ 7 h 18"/>
                  <a:gd name="T28" fmla="*/ 8 w 9"/>
                  <a:gd name="T29" fmla="*/ 5 h 18"/>
                  <a:gd name="T30" fmla="*/ 8 w 9"/>
                  <a:gd name="T31" fmla="*/ 3 h 18"/>
                  <a:gd name="T32" fmla="*/ 7 w 9"/>
                  <a:gd name="T33" fmla="*/ 1 h 18"/>
                  <a:gd name="T34" fmla="*/ 5 w 9"/>
                  <a:gd name="T35" fmla="*/ 0 h 18"/>
                  <a:gd name="T36" fmla="*/ 4 w 9"/>
                  <a:gd name="T37" fmla="*/ 0 h 18"/>
                  <a:gd name="T38" fmla="*/ 1 w 9"/>
                  <a:gd name="T39" fmla="*/ 2 h 18"/>
                  <a:gd name="T40" fmla="*/ 0 w 9"/>
                  <a:gd name="T41" fmla="*/ 4 h 18"/>
                  <a:gd name="T42" fmla="*/ 0 w 9"/>
                  <a:gd name="T43" fmla="*/ 5 h 18"/>
                  <a:gd name="T44" fmla="*/ 0 w 9"/>
                  <a:gd name="T4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11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1"/>
                      <a:pt x="8" y="9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2" name="Freeform 588"/>
              <p:cNvSpPr>
                <a:spLocks/>
              </p:cNvSpPr>
              <p:nvPr/>
            </p:nvSpPr>
            <p:spPr bwMode="auto">
              <a:xfrm>
                <a:off x="1859401" y="986939"/>
                <a:ext cx="23813" cy="14288"/>
              </a:xfrm>
              <a:custGeom>
                <a:avLst/>
                <a:gdLst>
                  <a:gd name="T0" fmla="*/ 1 w 15"/>
                  <a:gd name="T1" fmla="*/ 9 h 9"/>
                  <a:gd name="T2" fmla="*/ 3 w 15"/>
                  <a:gd name="T3" fmla="*/ 5 h 9"/>
                  <a:gd name="T4" fmla="*/ 5 w 15"/>
                  <a:gd name="T5" fmla="*/ 2 h 9"/>
                  <a:gd name="T6" fmla="*/ 7 w 15"/>
                  <a:gd name="T7" fmla="*/ 1 h 9"/>
                  <a:gd name="T8" fmla="*/ 9 w 15"/>
                  <a:gd name="T9" fmla="*/ 1 h 9"/>
                  <a:gd name="T10" fmla="*/ 11 w 15"/>
                  <a:gd name="T11" fmla="*/ 2 h 9"/>
                  <a:gd name="T12" fmla="*/ 15 w 15"/>
                  <a:gd name="T13" fmla="*/ 9 h 9"/>
                  <a:gd name="T14" fmla="*/ 15 w 15"/>
                  <a:gd name="T15" fmla="*/ 9 h 9"/>
                  <a:gd name="T16" fmla="*/ 15 w 15"/>
                  <a:gd name="T17" fmla="*/ 9 h 9"/>
                  <a:gd name="T18" fmla="*/ 12 w 15"/>
                  <a:gd name="T19" fmla="*/ 1 h 9"/>
                  <a:gd name="T20" fmla="*/ 9 w 15"/>
                  <a:gd name="T21" fmla="*/ 0 h 9"/>
                  <a:gd name="T22" fmla="*/ 7 w 15"/>
                  <a:gd name="T23" fmla="*/ 0 h 9"/>
                  <a:gd name="T24" fmla="*/ 4 w 15"/>
                  <a:gd name="T25" fmla="*/ 2 h 9"/>
                  <a:gd name="T26" fmla="*/ 0 w 15"/>
                  <a:gd name="T27" fmla="*/ 9 h 9"/>
                  <a:gd name="T28" fmla="*/ 1 w 1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9">
                    <a:moveTo>
                      <a:pt x="1" y="9"/>
                    </a:moveTo>
                    <a:cubicBezTo>
                      <a:pt x="1" y="9"/>
                      <a:pt x="2" y="7"/>
                      <a:pt x="3" y="5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3"/>
                      <a:pt x="14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3" y="3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4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" name="Freeform 589"/>
              <p:cNvSpPr>
                <a:spLocks/>
              </p:cNvSpPr>
              <p:nvPr/>
            </p:nvSpPr>
            <p:spPr bwMode="auto">
              <a:xfrm>
                <a:off x="1783201" y="980589"/>
                <a:ext cx="100013" cy="71438"/>
              </a:xfrm>
              <a:custGeom>
                <a:avLst/>
                <a:gdLst>
                  <a:gd name="T0" fmla="*/ 0 w 63"/>
                  <a:gd name="T1" fmla="*/ 4 h 45"/>
                  <a:gd name="T2" fmla="*/ 1 w 63"/>
                  <a:gd name="T3" fmla="*/ 8 h 45"/>
                  <a:gd name="T4" fmla="*/ 3 w 63"/>
                  <a:gd name="T5" fmla="*/ 13 h 45"/>
                  <a:gd name="T6" fmla="*/ 6 w 63"/>
                  <a:gd name="T7" fmla="*/ 13 h 45"/>
                  <a:gd name="T8" fmla="*/ 5 w 63"/>
                  <a:gd name="T9" fmla="*/ 13 h 45"/>
                  <a:gd name="T10" fmla="*/ 9 w 63"/>
                  <a:gd name="T11" fmla="*/ 20 h 45"/>
                  <a:gd name="T12" fmla="*/ 13 w 63"/>
                  <a:gd name="T13" fmla="*/ 21 h 45"/>
                  <a:gd name="T14" fmla="*/ 12 w 63"/>
                  <a:gd name="T15" fmla="*/ 20 h 45"/>
                  <a:gd name="T16" fmla="*/ 18 w 63"/>
                  <a:gd name="T17" fmla="*/ 30 h 45"/>
                  <a:gd name="T18" fmla="*/ 22 w 63"/>
                  <a:gd name="T19" fmla="*/ 30 h 45"/>
                  <a:gd name="T20" fmla="*/ 21 w 63"/>
                  <a:gd name="T21" fmla="*/ 30 h 45"/>
                  <a:gd name="T22" fmla="*/ 24 w 63"/>
                  <a:gd name="T23" fmla="*/ 33 h 45"/>
                  <a:gd name="T24" fmla="*/ 26 w 63"/>
                  <a:gd name="T25" fmla="*/ 33 h 45"/>
                  <a:gd name="T26" fmla="*/ 27 w 63"/>
                  <a:gd name="T27" fmla="*/ 33 h 45"/>
                  <a:gd name="T28" fmla="*/ 34 w 63"/>
                  <a:gd name="T29" fmla="*/ 37 h 45"/>
                  <a:gd name="T30" fmla="*/ 36 w 63"/>
                  <a:gd name="T31" fmla="*/ 35 h 45"/>
                  <a:gd name="T32" fmla="*/ 35 w 63"/>
                  <a:gd name="T33" fmla="*/ 36 h 45"/>
                  <a:gd name="T34" fmla="*/ 39 w 63"/>
                  <a:gd name="T35" fmla="*/ 43 h 45"/>
                  <a:gd name="T36" fmla="*/ 41 w 63"/>
                  <a:gd name="T37" fmla="*/ 45 h 45"/>
                  <a:gd name="T38" fmla="*/ 43 w 63"/>
                  <a:gd name="T39" fmla="*/ 40 h 45"/>
                  <a:gd name="T40" fmla="*/ 43 w 63"/>
                  <a:gd name="T41" fmla="*/ 37 h 45"/>
                  <a:gd name="T42" fmla="*/ 44 w 63"/>
                  <a:gd name="T43" fmla="*/ 41 h 45"/>
                  <a:gd name="T44" fmla="*/ 48 w 63"/>
                  <a:gd name="T45" fmla="*/ 43 h 45"/>
                  <a:gd name="T46" fmla="*/ 52 w 63"/>
                  <a:gd name="T47" fmla="*/ 38 h 45"/>
                  <a:gd name="T48" fmla="*/ 52 w 63"/>
                  <a:gd name="T49" fmla="*/ 36 h 45"/>
                  <a:gd name="T50" fmla="*/ 51 w 63"/>
                  <a:gd name="T51" fmla="*/ 36 h 45"/>
                  <a:gd name="T52" fmla="*/ 58 w 63"/>
                  <a:gd name="T53" fmla="*/ 45 h 45"/>
                  <a:gd name="T54" fmla="*/ 63 w 63"/>
                  <a:gd name="T55" fmla="*/ 41 h 45"/>
                  <a:gd name="T56" fmla="*/ 63 w 63"/>
                  <a:gd name="T57" fmla="*/ 38 h 45"/>
                  <a:gd name="T58" fmla="*/ 62 w 63"/>
                  <a:gd name="T59" fmla="*/ 39 h 45"/>
                  <a:gd name="T60" fmla="*/ 58 w 63"/>
                  <a:gd name="T61" fmla="*/ 44 h 45"/>
                  <a:gd name="T62" fmla="*/ 54 w 63"/>
                  <a:gd name="T63" fmla="*/ 40 h 45"/>
                  <a:gd name="T64" fmla="*/ 52 w 63"/>
                  <a:gd name="T65" fmla="*/ 35 h 45"/>
                  <a:gd name="T66" fmla="*/ 51 w 63"/>
                  <a:gd name="T67" fmla="*/ 35 h 45"/>
                  <a:gd name="T68" fmla="*/ 50 w 63"/>
                  <a:gd name="T69" fmla="*/ 40 h 45"/>
                  <a:gd name="T70" fmla="*/ 48 w 63"/>
                  <a:gd name="T71" fmla="*/ 42 h 45"/>
                  <a:gd name="T72" fmla="*/ 43 w 63"/>
                  <a:gd name="T73" fmla="*/ 37 h 45"/>
                  <a:gd name="T74" fmla="*/ 42 w 63"/>
                  <a:gd name="T75" fmla="*/ 37 h 45"/>
                  <a:gd name="T76" fmla="*/ 42 w 63"/>
                  <a:gd name="T77" fmla="*/ 42 h 45"/>
                  <a:gd name="T78" fmla="*/ 41 w 63"/>
                  <a:gd name="T79" fmla="*/ 44 h 45"/>
                  <a:gd name="T80" fmla="*/ 39 w 63"/>
                  <a:gd name="T81" fmla="*/ 43 h 45"/>
                  <a:gd name="T82" fmla="*/ 36 w 63"/>
                  <a:gd name="T83" fmla="*/ 36 h 45"/>
                  <a:gd name="T84" fmla="*/ 35 w 63"/>
                  <a:gd name="T85" fmla="*/ 35 h 45"/>
                  <a:gd name="T86" fmla="*/ 29 w 63"/>
                  <a:gd name="T87" fmla="*/ 33 h 45"/>
                  <a:gd name="T88" fmla="*/ 27 w 63"/>
                  <a:gd name="T89" fmla="*/ 31 h 45"/>
                  <a:gd name="T90" fmla="*/ 25 w 63"/>
                  <a:gd name="T91" fmla="*/ 32 h 45"/>
                  <a:gd name="T92" fmla="*/ 22 w 63"/>
                  <a:gd name="T93" fmla="*/ 30 h 45"/>
                  <a:gd name="T94" fmla="*/ 22 w 63"/>
                  <a:gd name="T95" fmla="*/ 29 h 45"/>
                  <a:gd name="T96" fmla="*/ 20 w 63"/>
                  <a:gd name="T97" fmla="*/ 29 h 45"/>
                  <a:gd name="T98" fmla="*/ 16 w 63"/>
                  <a:gd name="T99" fmla="*/ 27 h 45"/>
                  <a:gd name="T100" fmla="*/ 13 w 63"/>
                  <a:gd name="T101" fmla="*/ 20 h 45"/>
                  <a:gd name="T102" fmla="*/ 11 w 63"/>
                  <a:gd name="T103" fmla="*/ 20 h 45"/>
                  <a:gd name="T104" fmla="*/ 9 w 63"/>
                  <a:gd name="T105" fmla="*/ 17 h 45"/>
                  <a:gd name="T106" fmla="*/ 6 w 63"/>
                  <a:gd name="T107" fmla="*/ 13 h 45"/>
                  <a:gd name="T108" fmla="*/ 5 w 63"/>
                  <a:gd name="T109" fmla="*/ 13 h 45"/>
                  <a:gd name="T110" fmla="*/ 2 w 63"/>
                  <a:gd name="T111" fmla="*/ 8 h 45"/>
                  <a:gd name="T112" fmla="*/ 1 w 63"/>
                  <a:gd name="T113" fmla="*/ 4 h 45"/>
                  <a:gd name="T114" fmla="*/ 0 w 63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4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5"/>
                      <a:pt x="7" y="17"/>
                      <a:pt x="8" y="18"/>
                    </a:cubicBezTo>
                    <a:cubicBezTo>
                      <a:pt x="8" y="19"/>
                      <a:pt x="9" y="19"/>
                      <a:pt x="9" y="20"/>
                    </a:cubicBezTo>
                    <a:cubicBezTo>
                      <a:pt x="10" y="20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3"/>
                      <a:pt x="14" y="25"/>
                      <a:pt x="15" y="27"/>
                    </a:cubicBezTo>
                    <a:cubicBezTo>
                      <a:pt x="16" y="28"/>
                      <a:pt x="17" y="29"/>
                      <a:pt x="18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1"/>
                      <a:pt x="23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9" y="35"/>
                      <a:pt x="31" y="37"/>
                      <a:pt x="34" y="37"/>
                    </a:cubicBezTo>
                    <a:cubicBezTo>
                      <a:pt x="35" y="37"/>
                      <a:pt x="35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7"/>
                      <a:pt x="36" y="39"/>
                      <a:pt x="37" y="41"/>
                    </a:cubicBezTo>
                    <a:cubicBezTo>
                      <a:pt x="37" y="42"/>
                      <a:pt x="38" y="43"/>
                      <a:pt x="39" y="43"/>
                    </a:cubicBezTo>
                    <a:cubicBezTo>
                      <a:pt x="39" y="44"/>
                      <a:pt x="40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3" y="43"/>
                      <a:pt x="43" y="41"/>
                      <a:pt x="43" y="40"/>
                    </a:cubicBezTo>
                    <a:cubicBezTo>
                      <a:pt x="43" y="39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9"/>
                      <a:pt x="43" y="40"/>
                      <a:pt x="44" y="41"/>
                    </a:cubicBezTo>
                    <a:cubicBezTo>
                      <a:pt x="45" y="42"/>
                      <a:pt x="46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1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2" y="38"/>
                      <a:pt x="53" y="40"/>
                    </a:cubicBezTo>
                    <a:cubicBezTo>
                      <a:pt x="54" y="42"/>
                      <a:pt x="56" y="44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1" y="45"/>
                      <a:pt x="62" y="43"/>
                      <a:pt x="63" y="41"/>
                    </a:cubicBezTo>
                    <a:cubicBezTo>
                      <a:pt x="63" y="40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40"/>
                      <a:pt x="62" y="41"/>
                      <a:pt x="61" y="42"/>
                    </a:cubicBezTo>
                    <a:cubicBezTo>
                      <a:pt x="60" y="43"/>
                      <a:pt x="60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7" y="44"/>
                      <a:pt x="55" y="42"/>
                      <a:pt x="54" y="40"/>
                    </a:cubicBezTo>
                    <a:cubicBezTo>
                      <a:pt x="53" y="39"/>
                      <a:pt x="53" y="38"/>
                      <a:pt x="53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8"/>
                      <a:pt x="51" y="39"/>
                      <a:pt x="50" y="40"/>
                    </a:cubicBezTo>
                    <a:cubicBezTo>
                      <a:pt x="50" y="41"/>
                      <a:pt x="49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7" y="42"/>
                      <a:pt x="46" y="41"/>
                      <a:pt x="45" y="41"/>
                    </a:cubicBezTo>
                    <a:cubicBezTo>
                      <a:pt x="44" y="40"/>
                      <a:pt x="44" y="38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39" y="43"/>
                    </a:cubicBezTo>
                    <a:cubicBezTo>
                      <a:pt x="38" y="41"/>
                      <a:pt x="36" y="38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4" y="36"/>
                      <a:pt x="34" y="36"/>
                    </a:cubicBezTo>
                    <a:cubicBezTo>
                      <a:pt x="32" y="36"/>
                      <a:pt x="30" y="34"/>
                      <a:pt x="29" y="33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8" y="32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3" y="32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8" y="29"/>
                      <a:pt x="17" y="27"/>
                      <a:pt x="16" y="27"/>
                    </a:cubicBezTo>
                    <a:cubicBezTo>
                      <a:pt x="15" y="25"/>
                      <a:pt x="13" y="23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9"/>
                      <a:pt x="9" y="18"/>
                      <a:pt x="9" y="17"/>
                    </a:cubicBezTo>
                    <a:cubicBezTo>
                      <a:pt x="7" y="16"/>
                      <a:pt x="6" y="15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2"/>
                    </a:cubicBezTo>
                    <a:cubicBezTo>
                      <a:pt x="3" y="11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4" name="Freeform 590"/>
              <p:cNvSpPr>
                <a:spLocks/>
              </p:cNvSpPr>
              <p:nvPr/>
            </p:nvSpPr>
            <p:spPr bwMode="auto">
              <a:xfrm>
                <a:off x="1791139" y="990114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0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5" name="Freeform 591"/>
              <p:cNvSpPr>
                <a:spLocks/>
              </p:cNvSpPr>
              <p:nvPr/>
            </p:nvSpPr>
            <p:spPr bwMode="auto">
              <a:xfrm>
                <a:off x="1802251" y="999639"/>
                <a:ext cx="1588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1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1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6" name="Freeform 592"/>
              <p:cNvSpPr>
                <a:spLocks/>
              </p:cNvSpPr>
              <p:nvPr/>
            </p:nvSpPr>
            <p:spPr bwMode="auto">
              <a:xfrm>
                <a:off x="1811776" y="1005989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4 w 4"/>
                  <a:gd name="T3" fmla="*/ 13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4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3" y="11"/>
                      <a:pt x="2" y="7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9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7" name="Freeform 593"/>
              <p:cNvSpPr>
                <a:spLocks/>
              </p:cNvSpPr>
              <p:nvPr/>
            </p:nvSpPr>
            <p:spPr bwMode="auto">
              <a:xfrm>
                <a:off x="1821301" y="1010751"/>
                <a:ext cx="6350" cy="22225"/>
              </a:xfrm>
              <a:custGeom>
                <a:avLst/>
                <a:gdLst>
                  <a:gd name="T0" fmla="*/ 4 w 4"/>
                  <a:gd name="T1" fmla="*/ 13 h 14"/>
                  <a:gd name="T2" fmla="*/ 3 w 4"/>
                  <a:gd name="T3" fmla="*/ 9 h 14"/>
                  <a:gd name="T4" fmla="*/ 1 w 4"/>
                  <a:gd name="T5" fmla="*/ 1 h 14"/>
                  <a:gd name="T6" fmla="*/ 1 w 4"/>
                  <a:gd name="T7" fmla="*/ 0 h 14"/>
                  <a:gd name="T8" fmla="*/ 0 w 4"/>
                  <a:gd name="T9" fmla="*/ 1 h 14"/>
                  <a:gd name="T10" fmla="*/ 3 w 4"/>
                  <a:gd name="T11" fmla="*/ 13 h 14"/>
                  <a:gd name="T12" fmla="*/ 4 w 4"/>
                  <a:gd name="T13" fmla="*/ 14 h 14"/>
                  <a:gd name="T14" fmla="*/ 4 w 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3" y="11"/>
                      <a:pt x="3" y="9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6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8" name="Freeform 594"/>
              <p:cNvSpPr>
                <a:spLocks/>
              </p:cNvSpPr>
              <p:nvPr/>
            </p:nvSpPr>
            <p:spPr bwMode="auto">
              <a:xfrm>
                <a:off x="1837176" y="1018689"/>
                <a:ext cx="3175" cy="19050"/>
              </a:xfrm>
              <a:custGeom>
                <a:avLst/>
                <a:gdLst>
                  <a:gd name="T0" fmla="*/ 2 w 2"/>
                  <a:gd name="T1" fmla="*/ 11 h 12"/>
                  <a:gd name="T2" fmla="*/ 2 w 2"/>
                  <a:gd name="T3" fmla="*/ 7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0 h 12"/>
                  <a:gd name="T10" fmla="*/ 1 w 2"/>
                  <a:gd name="T11" fmla="*/ 12 h 12"/>
                  <a:gd name="T12" fmla="*/ 2 w 2"/>
                  <a:gd name="T13" fmla="*/ 12 h 12"/>
                  <a:gd name="T14" fmla="*/ 2 w 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1"/>
                    </a:moveTo>
                    <a:cubicBezTo>
                      <a:pt x="2" y="11"/>
                      <a:pt x="2" y="10"/>
                      <a:pt x="2" y="7"/>
                    </a:cubicBezTo>
                    <a:cubicBezTo>
                      <a:pt x="1" y="5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9" name="Freeform 595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0" name="Freeform 596"/>
              <p:cNvSpPr>
                <a:spLocks/>
              </p:cNvSpPr>
              <p:nvPr/>
            </p:nvSpPr>
            <p:spPr bwMode="auto">
              <a:xfrm>
                <a:off x="1849876" y="1020276"/>
                <a:ext cx="3175" cy="20638"/>
              </a:xfrm>
              <a:custGeom>
                <a:avLst/>
                <a:gdLst>
                  <a:gd name="T0" fmla="*/ 1 w 2"/>
                  <a:gd name="T1" fmla="*/ 12 h 13"/>
                  <a:gd name="T2" fmla="*/ 2 w 2"/>
                  <a:gd name="T3" fmla="*/ 0 h 13"/>
                  <a:gd name="T4" fmla="*/ 1 w 2"/>
                  <a:gd name="T5" fmla="*/ 0 h 13"/>
                  <a:gd name="T6" fmla="*/ 1 w 2"/>
                  <a:gd name="T7" fmla="*/ 0 h 13"/>
                  <a:gd name="T8" fmla="*/ 0 w 2"/>
                  <a:gd name="T9" fmla="*/ 12 h 13"/>
                  <a:gd name="T10" fmla="*/ 1 w 2"/>
                  <a:gd name="T11" fmla="*/ 13 h 13"/>
                  <a:gd name="T12" fmla="*/ 1 w 2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1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1" name="Freeform 597"/>
              <p:cNvSpPr>
                <a:spLocks/>
              </p:cNvSpPr>
              <p:nvPr/>
            </p:nvSpPr>
            <p:spPr bwMode="auto">
              <a:xfrm>
                <a:off x="1864164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1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2" name="Freeform 598"/>
              <p:cNvSpPr>
                <a:spLocks/>
              </p:cNvSpPr>
              <p:nvPr/>
            </p:nvSpPr>
            <p:spPr bwMode="auto">
              <a:xfrm>
                <a:off x="1838764" y="1042501"/>
                <a:ext cx="1588" cy="158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1 h 10"/>
                  <a:gd name="T4" fmla="*/ 1 w 1"/>
                  <a:gd name="T5" fmla="*/ 10 h 10"/>
                  <a:gd name="T6" fmla="*/ 1 w 1"/>
                  <a:gd name="T7" fmla="*/ 10 h 10"/>
                  <a:gd name="T8" fmla="*/ 1 w 1"/>
                  <a:gd name="T9" fmla="*/ 10 h 10"/>
                  <a:gd name="T10" fmla="*/ 0 w 1"/>
                  <a:gd name="T11" fmla="*/ 1 h 10"/>
                  <a:gd name="T12" fmla="*/ 0 w 1"/>
                  <a:gd name="T13" fmla="*/ 0 h 10"/>
                  <a:gd name="T14" fmla="*/ 0 w 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4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3" name="Freeform 599"/>
              <p:cNvSpPr>
                <a:spLocks/>
              </p:cNvSpPr>
              <p:nvPr/>
            </p:nvSpPr>
            <p:spPr bwMode="auto">
              <a:xfrm>
                <a:off x="1845114" y="108218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4" name="Freeform 600"/>
              <p:cNvSpPr>
                <a:spLocks/>
              </p:cNvSpPr>
              <p:nvPr/>
            </p:nvSpPr>
            <p:spPr bwMode="auto">
              <a:xfrm>
                <a:off x="1851464" y="1047264"/>
                <a:ext cx="3175" cy="19050"/>
              </a:xfrm>
              <a:custGeom>
                <a:avLst/>
                <a:gdLst>
                  <a:gd name="T0" fmla="*/ 1 w 2"/>
                  <a:gd name="T1" fmla="*/ 1 h 12"/>
                  <a:gd name="T2" fmla="*/ 0 w 2"/>
                  <a:gd name="T3" fmla="*/ 2 h 12"/>
                  <a:gd name="T4" fmla="*/ 1 w 2"/>
                  <a:gd name="T5" fmla="*/ 3 h 12"/>
                  <a:gd name="T6" fmla="*/ 1 w 2"/>
                  <a:gd name="T7" fmla="*/ 12 h 12"/>
                  <a:gd name="T8" fmla="*/ 2 w 2"/>
                  <a:gd name="T9" fmla="*/ 12 h 12"/>
                  <a:gd name="T10" fmla="*/ 2 w 2"/>
                  <a:gd name="T11" fmla="*/ 12 h 12"/>
                  <a:gd name="T12" fmla="*/ 1 w 2"/>
                  <a:gd name="T13" fmla="*/ 3 h 12"/>
                  <a:gd name="T14" fmla="*/ 1 w 2"/>
                  <a:gd name="T15" fmla="*/ 2 h 12"/>
                  <a:gd name="T16" fmla="*/ 1 w 2"/>
                  <a:gd name="T17" fmla="*/ 1 h 12"/>
                  <a:gd name="T18" fmla="*/ 1 w 2"/>
                  <a:gd name="T19" fmla="*/ 0 h 12"/>
                  <a:gd name="T20" fmla="*/ 1 w 2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5" name="Freeform 601"/>
              <p:cNvSpPr>
                <a:spLocks/>
              </p:cNvSpPr>
              <p:nvPr/>
            </p:nvSpPr>
            <p:spPr bwMode="auto">
              <a:xfrm>
                <a:off x="1865751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6" name="Freeform 602"/>
              <p:cNvSpPr>
                <a:spLocks/>
              </p:cNvSpPr>
              <p:nvPr/>
            </p:nvSpPr>
            <p:spPr bwMode="auto">
              <a:xfrm>
                <a:off x="1865751" y="1072664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7" name="Freeform 603"/>
              <p:cNvSpPr>
                <a:spLocks/>
              </p:cNvSpPr>
              <p:nvPr/>
            </p:nvSpPr>
            <p:spPr bwMode="auto">
              <a:xfrm>
                <a:off x="1883214" y="1048851"/>
                <a:ext cx="1588" cy="17463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1 h 11"/>
                  <a:gd name="T4" fmla="*/ 0 w 1"/>
                  <a:gd name="T5" fmla="*/ 3 h 11"/>
                  <a:gd name="T6" fmla="*/ 0 w 1"/>
                  <a:gd name="T7" fmla="*/ 6 h 11"/>
                  <a:gd name="T8" fmla="*/ 0 w 1"/>
                  <a:gd name="T9" fmla="*/ 11 h 11"/>
                  <a:gd name="T10" fmla="*/ 0 w 1"/>
                  <a:gd name="T11" fmla="*/ 11 h 11"/>
                  <a:gd name="T12" fmla="*/ 1 w 1"/>
                  <a:gd name="T13" fmla="*/ 11 h 11"/>
                  <a:gd name="T14" fmla="*/ 1 w 1"/>
                  <a:gd name="T15" fmla="*/ 6 h 11"/>
                  <a:gd name="T16" fmla="*/ 1 w 1"/>
                  <a:gd name="T17" fmla="*/ 3 h 11"/>
                  <a:gd name="T18" fmla="*/ 1 w 1"/>
                  <a:gd name="T19" fmla="*/ 1 h 11"/>
                  <a:gd name="T20" fmla="*/ 1 w 1"/>
                  <a:gd name="T21" fmla="*/ 0 h 11"/>
                  <a:gd name="T22" fmla="*/ 1 w 1"/>
                  <a:gd name="T23" fmla="*/ 0 h 11"/>
                  <a:gd name="T24" fmla="*/ 0 w 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8" name="Freeform 604"/>
              <p:cNvSpPr>
                <a:spLocks/>
              </p:cNvSpPr>
              <p:nvPr/>
            </p:nvSpPr>
            <p:spPr bwMode="auto">
              <a:xfrm>
                <a:off x="1826064" y="1037739"/>
                <a:ext cx="1588" cy="7938"/>
              </a:xfrm>
              <a:custGeom>
                <a:avLst/>
                <a:gdLst>
                  <a:gd name="T0" fmla="*/ 0 h 5"/>
                  <a:gd name="T1" fmla="*/ 2 h 5"/>
                  <a:gd name="T2" fmla="*/ 4 h 5"/>
                  <a:gd name="T3" fmla="*/ 5 h 5"/>
                  <a:gd name="T4" fmla="*/ 5 h 5"/>
                  <a:gd name="T5" fmla="*/ 5 h 5"/>
                  <a:gd name="T6" fmla="*/ 4 h 5"/>
                  <a:gd name="T7" fmla="*/ 2 h 5"/>
                  <a:gd name="T8" fmla="*/ 0 h 5"/>
                  <a:gd name="T9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49" name="Freeform 605"/>
              <p:cNvSpPr>
                <a:spLocks/>
              </p:cNvSpPr>
              <p:nvPr/>
            </p:nvSpPr>
            <p:spPr bwMode="auto">
              <a:xfrm>
                <a:off x="1816539" y="1032976"/>
                <a:ext cx="1588" cy="3175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2 h 2"/>
                  <a:gd name="T5" fmla="*/ 1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50" name="Freeform 606"/>
              <p:cNvSpPr>
                <a:spLocks/>
              </p:cNvSpPr>
              <p:nvPr/>
            </p:nvSpPr>
            <p:spPr bwMode="auto">
              <a:xfrm>
                <a:off x="1800664" y="1018689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608"/>
              <p:cNvSpPr>
                <a:spLocks/>
              </p:cNvSpPr>
              <p:nvPr/>
            </p:nvSpPr>
            <p:spPr bwMode="auto">
              <a:xfrm>
                <a:off x="1789551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609"/>
              <p:cNvSpPr>
                <a:spLocks/>
              </p:cNvSpPr>
              <p:nvPr/>
            </p:nvSpPr>
            <p:spPr bwMode="auto">
              <a:xfrm>
                <a:off x="1837176" y="964713"/>
                <a:ext cx="1588" cy="19050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11 h 12"/>
                  <a:gd name="T4" fmla="*/ 1 w 1"/>
                  <a:gd name="T5" fmla="*/ 0 h 12"/>
                  <a:gd name="T6" fmla="*/ 1 w 1"/>
                  <a:gd name="T7" fmla="*/ 0 h 12"/>
                  <a:gd name="T8" fmla="*/ 1 w 1"/>
                  <a:gd name="T9" fmla="*/ 0 h 12"/>
                  <a:gd name="T10" fmla="*/ 0 w 1"/>
                  <a:gd name="T11" fmla="*/ 11 h 12"/>
                  <a:gd name="T12" fmla="*/ 0 w 1"/>
                  <a:gd name="T13" fmla="*/ 12 h 12"/>
                  <a:gd name="T14" fmla="*/ 0 w 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610"/>
              <p:cNvSpPr>
                <a:spLocks/>
              </p:cNvSpPr>
              <p:nvPr/>
            </p:nvSpPr>
            <p:spPr bwMode="auto">
              <a:xfrm>
                <a:off x="1848288" y="971063"/>
                <a:ext cx="1588" cy="15875"/>
              </a:xfrm>
              <a:custGeom>
                <a:avLst/>
                <a:gdLst>
                  <a:gd name="T0" fmla="*/ 0 w 1"/>
                  <a:gd name="T1" fmla="*/ 10 h 10"/>
                  <a:gd name="T2" fmla="*/ 1 w 1"/>
                  <a:gd name="T3" fmla="*/ 0 h 10"/>
                  <a:gd name="T4" fmla="*/ 1 w 1"/>
                  <a:gd name="T5" fmla="*/ 0 h 10"/>
                  <a:gd name="T6" fmla="*/ 1 w 1"/>
                  <a:gd name="T7" fmla="*/ 0 h 10"/>
                  <a:gd name="T8" fmla="*/ 0 w 1"/>
                  <a:gd name="T9" fmla="*/ 10 h 10"/>
                  <a:gd name="T10" fmla="*/ 0 w 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611"/>
              <p:cNvSpPr>
                <a:spLocks/>
              </p:cNvSpPr>
              <p:nvPr/>
            </p:nvSpPr>
            <p:spPr bwMode="auto">
              <a:xfrm>
                <a:off x="1860988" y="979001"/>
                <a:ext cx="1588" cy="11113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1 w 1"/>
                  <a:gd name="T9" fmla="*/ 7 h 7"/>
                  <a:gd name="T10" fmla="*/ 1 w 1"/>
                  <a:gd name="T11" fmla="*/ 7 h 7"/>
                  <a:gd name="T12" fmla="*/ 1 w 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5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0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612"/>
              <p:cNvSpPr>
                <a:spLocks/>
              </p:cNvSpPr>
              <p:nvPr/>
            </p:nvSpPr>
            <p:spPr bwMode="auto">
              <a:xfrm>
                <a:off x="1862576" y="964713"/>
                <a:ext cx="1588" cy="4763"/>
              </a:xfrm>
              <a:custGeom>
                <a:avLst/>
                <a:gdLst>
                  <a:gd name="T0" fmla="*/ 2 h 3"/>
                  <a:gd name="T1" fmla="*/ 1 h 3"/>
                  <a:gd name="T2" fmla="*/ 0 h 3"/>
                  <a:gd name="T3" fmla="*/ 1 h 3"/>
                  <a:gd name="T4" fmla="*/ 2 h 3"/>
                  <a:gd name="T5" fmla="*/ 3 h 3"/>
                  <a:gd name="T6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613"/>
              <p:cNvSpPr>
                <a:spLocks/>
              </p:cNvSpPr>
              <p:nvPr/>
            </p:nvSpPr>
            <p:spPr bwMode="auto">
              <a:xfrm>
                <a:off x="1824476" y="963126"/>
                <a:ext cx="4763" cy="15875"/>
              </a:xfrm>
              <a:custGeom>
                <a:avLst/>
                <a:gdLst>
                  <a:gd name="T0" fmla="*/ 1 w 3"/>
                  <a:gd name="T1" fmla="*/ 10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0 w 3"/>
                  <a:gd name="T9" fmla="*/ 10 h 10"/>
                  <a:gd name="T10" fmla="*/ 0 w 3"/>
                  <a:gd name="T11" fmla="*/ 10 h 10"/>
                  <a:gd name="T12" fmla="*/ 1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0"/>
                    </a:moveTo>
                    <a:cubicBezTo>
                      <a:pt x="1" y="7"/>
                      <a:pt x="2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614"/>
              <p:cNvSpPr>
                <a:spLocks/>
              </p:cNvSpPr>
              <p:nvPr/>
            </p:nvSpPr>
            <p:spPr bwMode="auto">
              <a:xfrm>
                <a:off x="1802251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615"/>
              <p:cNvSpPr>
                <a:spLocks/>
              </p:cNvSpPr>
              <p:nvPr/>
            </p:nvSpPr>
            <p:spPr bwMode="auto">
              <a:xfrm>
                <a:off x="2046726" y="691663"/>
                <a:ext cx="28575" cy="146050"/>
              </a:xfrm>
              <a:custGeom>
                <a:avLst/>
                <a:gdLst>
                  <a:gd name="T0" fmla="*/ 17 w 18"/>
                  <a:gd name="T1" fmla="*/ 89 h 91"/>
                  <a:gd name="T2" fmla="*/ 17 w 18"/>
                  <a:gd name="T3" fmla="*/ 89 h 91"/>
                  <a:gd name="T4" fmla="*/ 17 w 18"/>
                  <a:gd name="T5" fmla="*/ 89 h 91"/>
                  <a:gd name="T6" fmla="*/ 15 w 18"/>
                  <a:gd name="T7" fmla="*/ 88 h 91"/>
                  <a:gd name="T8" fmla="*/ 14 w 18"/>
                  <a:gd name="T9" fmla="*/ 83 h 91"/>
                  <a:gd name="T10" fmla="*/ 14 w 18"/>
                  <a:gd name="T11" fmla="*/ 67 h 91"/>
                  <a:gd name="T12" fmla="*/ 14 w 18"/>
                  <a:gd name="T13" fmla="*/ 65 h 91"/>
                  <a:gd name="T14" fmla="*/ 14 w 18"/>
                  <a:gd name="T15" fmla="*/ 64 h 91"/>
                  <a:gd name="T16" fmla="*/ 13 w 18"/>
                  <a:gd name="T17" fmla="*/ 59 h 91"/>
                  <a:gd name="T18" fmla="*/ 10 w 18"/>
                  <a:gd name="T19" fmla="*/ 51 h 91"/>
                  <a:gd name="T20" fmla="*/ 8 w 18"/>
                  <a:gd name="T21" fmla="*/ 44 h 91"/>
                  <a:gd name="T22" fmla="*/ 9 w 18"/>
                  <a:gd name="T23" fmla="*/ 42 h 91"/>
                  <a:gd name="T24" fmla="*/ 10 w 18"/>
                  <a:gd name="T25" fmla="*/ 37 h 91"/>
                  <a:gd name="T26" fmla="*/ 8 w 18"/>
                  <a:gd name="T27" fmla="*/ 31 h 91"/>
                  <a:gd name="T28" fmla="*/ 2 w 18"/>
                  <a:gd name="T29" fmla="*/ 16 h 91"/>
                  <a:gd name="T30" fmla="*/ 6 w 18"/>
                  <a:gd name="T31" fmla="*/ 1 h 91"/>
                  <a:gd name="T32" fmla="*/ 6 w 18"/>
                  <a:gd name="T33" fmla="*/ 0 h 91"/>
                  <a:gd name="T34" fmla="*/ 5 w 18"/>
                  <a:gd name="T35" fmla="*/ 0 h 91"/>
                  <a:gd name="T36" fmla="*/ 0 w 18"/>
                  <a:gd name="T37" fmla="*/ 16 h 91"/>
                  <a:gd name="T38" fmla="*/ 7 w 18"/>
                  <a:gd name="T39" fmla="*/ 32 h 91"/>
                  <a:gd name="T40" fmla="*/ 8 w 18"/>
                  <a:gd name="T41" fmla="*/ 37 h 91"/>
                  <a:gd name="T42" fmla="*/ 7 w 18"/>
                  <a:gd name="T43" fmla="*/ 41 h 91"/>
                  <a:gd name="T44" fmla="*/ 7 w 18"/>
                  <a:gd name="T45" fmla="*/ 44 h 91"/>
                  <a:gd name="T46" fmla="*/ 9 w 18"/>
                  <a:gd name="T47" fmla="*/ 52 h 91"/>
                  <a:gd name="T48" fmla="*/ 11 w 18"/>
                  <a:gd name="T49" fmla="*/ 59 h 91"/>
                  <a:gd name="T50" fmla="*/ 12 w 18"/>
                  <a:gd name="T51" fmla="*/ 64 h 91"/>
                  <a:gd name="T52" fmla="*/ 12 w 18"/>
                  <a:gd name="T53" fmla="*/ 65 h 91"/>
                  <a:gd name="T54" fmla="*/ 12 w 18"/>
                  <a:gd name="T55" fmla="*/ 67 h 91"/>
                  <a:gd name="T56" fmla="*/ 13 w 18"/>
                  <a:gd name="T57" fmla="*/ 83 h 91"/>
                  <a:gd name="T58" fmla="*/ 15 w 18"/>
                  <a:gd name="T59" fmla="*/ 90 h 91"/>
                  <a:gd name="T60" fmla="*/ 17 w 18"/>
                  <a:gd name="T61" fmla="*/ 91 h 91"/>
                  <a:gd name="T62" fmla="*/ 17 w 18"/>
                  <a:gd name="T63" fmla="*/ 90 h 91"/>
                  <a:gd name="T64" fmla="*/ 17 w 18"/>
                  <a:gd name="T65" fmla="*/ 91 h 91"/>
                  <a:gd name="T66" fmla="*/ 17 w 18"/>
                  <a:gd name="T67" fmla="*/ 91 h 91"/>
                  <a:gd name="T68" fmla="*/ 17 w 18"/>
                  <a:gd name="T69" fmla="*/ 90 h 91"/>
                  <a:gd name="T70" fmla="*/ 17 w 18"/>
                  <a:gd name="T71" fmla="*/ 91 h 91"/>
                  <a:gd name="T72" fmla="*/ 18 w 18"/>
                  <a:gd name="T73" fmla="*/ 90 h 91"/>
                  <a:gd name="T74" fmla="*/ 17 w 18"/>
                  <a:gd name="T75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91">
                    <a:moveTo>
                      <a:pt x="17" y="89"/>
                    </a:move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6" y="89"/>
                      <a:pt x="16" y="89"/>
                      <a:pt x="15" y="88"/>
                    </a:cubicBezTo>
                    <a:cubicBezTo>
                      <a:pt x="15" y="87"/>
                      <a:pt x="14" y="85"/>
                      <a:pt x="14" y="83"/>
                    </a:cubicBezTo>
                    <a:cubicBezTo>
                      <a:pt x="14" y="77"/>
                      <a:pt x="14" y="70"/>
                      <a:pt x="14" y="67"/>
                    </a:cubicBezTo>
                    <a:cubicBezTo>
                      <a:pt x="14" y="66"/>
                      <a:pt x="14" y="66"/>
                      <a:pt x="14" y="65"/>
                    </a:cubicBezTo>
                    <a:cubicBezTo>
                      <a:pt x="14" y="65"/>
                      <a:pt x="14" y="64"/>
                      <a:pt x="14" y="64"/>
                    </a:cubicBezTo>
                    <a:cubicBezTo>
                      <a:pt x="14" y="62"/>
                      <a:pt x="13" y="61"/>
                      <a:pt x="13" y="59"/>
                    </a:cubicBezTo>
                    <a:cubicBezTo>
                      <a:pt x="12" y="56"/>
                      <a:pt x="11" y="53"/>
                      <a:pt x="10" y="51"/>
                    </a:cubicBezTo>
                    <a:cubicBezTo>
                      <a:pt x="10" y="50"/>
                      <a:pt x="8" y="47"/>
                      <a:pt x="8" y="44"/>
                    </a:cubicBezTo>
                    <a:cubicBezTo>
                      <a:pt x="8" y="43"/>
                      <a:pt x="8" y="43"/>
                      <a:pt x="9" y="42"/>
                    </a:cubicBezTo>
                    <a:cubicBezTo>
                      <a:pt x="9" y="40"/>
                      <a:pt x="10" y="39"/>
                      <a:pt x="10" y="37"/>
                    </a:cubicBezTo>
                    <a:cubicBezTo>
                      <a:pt x="10" y="35"/>
                      <a:pt x="9" y="33"/>
                      <a:pt x="8" y="31"/>
                    </a:cubicBezTo>
                    <a:cubicBezTo>
                      <a:pt x="6" y="28"/>
                      <a:pt x="2" y="24"/>
                      <a:pt x="2" y="16"/>
                    </a:cubicBezTo>
                    <a:cubicBezTo>
                      <a:pt x="2" y="12"/>
                      <a:pt x="3" y="7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24"/>
                      <a:pt x="5" y="29"/>
                      <a:pt x="7" y="32"/>
                    </a:cubicBezTo>
                    <a:cubicBezTo>
                      <a:pt x="8" y="33"/>
                      <a:pt x="8" y="35"/>
                      <a:pt x="8" y="37"/>
                    </a:cubicBezTo>
                    <a:cubicBezTo>
                      <a:pt x="8" y="38"/>
                      <a:pt x="8" y="40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7" y="47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9"/>
                    </a:cubicBezTo>
                    <a:cubicBezTo>
                      <a:pt x="12" y="62"/>
                      <a:pt x="12" y="63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70"/>
                      <a:pt x="13" y="77"/>
                      <a:pt x="13" y="83"/>
                    </a:cubicBezTo>
                    <a:cubicBezTo>
                      <a:pt x="13" y="87"/>
                      <a:pt x="13" y="89"/>
                      <a:pt x="15" y="90"/>
                    </a:cubicBezTo>
                    <a:cubicBezTo>
                      <a:pt x="16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90"/>
                      <a:pt x="17" y="89"/>
                      <a:pt x="17" y="8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16"/>
              <p:cNvSpPr>
                <a:spLocks/>
              </p:cNvSpPr>
              <p:nvPr/>
            </p:nvSpPr>
            <p:spPr bwMode="auto">
              <a:xfrm>
                <a:off x="1943538" y="1071076"/>
                <a:ext cx="11113" cy="14288"/>
              </a:xfrm>
              <a:custGeom>
                <a:avLst/>
                <a:gdLst>
                  <a:gd name="T0" fmla="*/ 6 w 7"/>
                  <a:gd name="T1" fmla="*/ 2 h 9"/>
                  <a:gd name="T2" fmla="*/ 5 w 7"/>
                  <a:gd name="T3" fmla="*/ 5 h 9"/>
                  <a:gd name="T4" fmla="*/ 4 w 7"/>
                  <a:gd name="T5" fmla="*/ 7 h 9"/>
                  <a:gd name="T6" fmla="*/ 3 w 7"/>
                  <a:gd name="T7" fmla="*/ 8 h 9"/>
                  <a:gd name="T8" fmla="*/ 3 w 7"/>
                  <a:gd name="T9" fmla="*/ 8 h 9"/>
                  <a:gd name="T10" fmla="*/ 2 w 7"/>
                  <a:gd name="T11" fmla="*/ 8 h 9"/>
                  <a:gd name="T12" fmla="*/ 1 w 7"/>
                  <a:gd name="T13" fmla="*/ 3 h 9"/>
                  <a:gd name="T14" fmla="*/ 1 w 7"/>
                  <a:gd name="T15" fmla="*/ 1 h 9"/>
                  <a:gd name="T16" fmla="*/ 1 w 7"/>
                  <a:gd name="T17" fmla="*/ 0 h 9"/>
                  <a:gd name="T18" fmla="*/ 0 w 7"/>
                  <a:gd name="T19" fmla="*/ 1 h 9"/>
                  <a:gd name="T20" fmla="*/ 0 w 7"/>
                  <a:gd name="T21" fmla="*/ 3 h 9"/>
                  <a:gd name="T22" fmla="*/ 1 w 7"/>
                  <a:gd name="T23" fmla="*/ 7 h 9"/>
                  <a:gd name="T24" fmla="*/ 1 w 7"/>
                  <a:gd name="T25" fmla="*/ 8 h 9"/>
                  <a:gd name="T26" fmla="*/ 3 w 7"/>
                  <a:gd name="T27" fmla="*/ 9 h 9"/>
                  <a:gd name="T28" fmla="*/ 3 w 7"/>
                  <a:gd name="T29" fmla="*/ 9 h 9"/>
                  <a:gd name="T30" fmla="*/ 5 w 7"/>
                  <a:gd name="T31" fmla="*/ 8 h 9"/>
                  <a:gd name="T32" fmla="*/ 7 w 7"/>
                  <a:gd name="T33" fmla="*/ 2 h 9"/>
                  <a:gd name="T34" fmla="*/ 6 w 7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6" y="2"/>
                      <a:pt x="6" y="4"/>
                      <a:pt x="5" y="5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7" y="6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7"/>
              <p:cNvSpPr>
                <a:spLocks/>
              </p:cNvSpPr>
              <p:nvPr/>
            </p:nvSpPr>
            <p:spPr bwMode="auto">
              <a:xfrm>
                <a:off x="1945126" y="1075838"/>
                <a:ext cx="7938" cy="4763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1 h 3"/>
                  <a:gd name="T4" fmla="*/ 2 w 5"/>
                  <a:gd name="T5" fmla="*/ 0 h 3"/>
                  <a:gd name="T6" fmla="*/ 0 w 5"/>
                  <a:gd name="T7" fmla="*/ 2 h 3"/>
                  <a:gd name="T8" fmla="*/ 0 w 5"/>
                  <a:gd name="T9" fmla="*/ 3 h 3"/>
                  <a:gd name="T10" fmla="*/ 0 w 5"/>
                  <a:gd name="T11" fmla="*/ 3 h 3"/>
                  <a:gd name="T12" fmla="*/ 2 w 5"/>
                  <a:gd name="T13" fmla="*/ 1 h 3"/>
                  <a:gd name="T14" fmla="*/ 3 w 5"/>
                  <a:gd name="T15" fmla="*/ 2 h 3"/>
                  <a:gd name="T16" fmla="*/ 4 w 5"/>
                  <a:gd name="T17" fmla="*/ 3 h 3"/>
                  <a:gd name="T18" fmla="*/ 4 w 5"/>
                  <a:gd name="T19" fmla="*/ 3 h 3"/>
                  <a:gd name="T20" fmla="*/ 4 w 5"/>
                  <a:gd name="T21" fmla="*/ 3 h 3"/>
                  <a:gd name="T22" fmla="*/ 5 w 5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18"/>
              <p:cNvSpPr>
                <a:spLocks/>
              </p:cNvSpPr>
              <p:nvPr/>
            </p:nvSpPr>
            <p:spPr bwMode="auto">
              <a:xfrm>
                <a:off x="1941951" y="718651"/>
                <a:ext cx="109538" cy="65088"/>
              </a:xfrm>
              <a:custGeom>
                <a:avLst/>
                <a:gdLst>
                  <a:gd name="T0" fmla="*/ 68 w 68"/>
                  <a:gd name="T1" fmla="*/ 39 h 40"/>
                  <a:gd name="T2" fmla="*/ 52 w 68"/>
                  <a:gd name="T3" fmla="*/ 17 h 40"/>
                  <a:gd name="T4" fmla="*/ 31 w 68"/>
                  <a:gd name="T5" fmla="*/ 6 h 40"/>
                  <a:gd name="T6" fmla="*/ 27 w 68"/>
                  <a:gd name="T7" fmla="*/ 5 h 40"/>
                  <a:gd name="T8" fmla="*/ 25 w 68"/>
                  <a:gd name="T9" fmla="*/ 4 h 40"/>
                  <a:gd name="T10" fmla="*/ 23 w 68"/>
                  <a:gd name="T11" fmla="*/ 2 h 40"/>
                  <a:gd name="T12" fmla="*/ 21 w 68"/>
                  <a:gd name="T13" fmla="*/ 0 h 40"/>
                  <a:gd name="T14" fmla="*/ 19 w 68"/>
                  <a:gd name="T15" fmla="*/ 1 h 40"/>
                  <a:gd name="T16" fmla="*/ 12 w 68"/>
                  <a:gd name="T17" fmla="*/ 3 h 40"/>
                  <a:gd name="T18" fmla="*/ 6 w 68"/>
                  <a:gd name="T19" fmla="*/ 4 h 40"/>
                  <a:gd name="T20" fmla="*/ 0 w 68"/>
                  <a:gd name="T21" fmla="*/ 8 h 40"/>
                  <a:gd name="T22" fmla="*/ 0 w 68"/>
                  <a:gd name="T23" fmla="*/ 9 h 40"/>
                  <a:gd name="T24" fmla="*/ 1 w 68"/>
                  <a:gd name="T25" fmla="*/ 8 h 40"/>
                  <a:gd name="T26" fmla="*/ 6 w 68"/>
                  <a:gd name="T27" fmla="*/ 6 h 40"/>
                  <a:gd name="T28" fmla="*/ 12 w 68"/>
                  <a:gd name="T29" fmla="*/ 5 h 40"/>
                  <a:gd name="T30" fmla="*/ 20 w 68"/>
                  <a:gd name="T31" fmla="*/ 2 h 40"/>
                  <a:gd name="T32" fmla="*/ 21 w 68"/>
                  <a:gd name="T33" fmla="*/ 2 h 40"/>
                  <a:gd name="T34" fmla="*/ 22 w 68"/>
                  <a:gd name="T35" fmla="*/ 3 h 40"/>
                  <a:gd name="T36" fmla="*/ 23 w 68"/>
                  <a:gd name="T37" fmla="*/ 5 h 40"/>
                  <a:gd name="T38" fmla="*/ 26 w 68"/>
                  <a:gd name="T39" fmla="*/ 7 h 40"/>
                  <a:gd name="T40" fmla="*/ 30 w 68"/>
                  <a:gd name="T41" fmla="*/ 8 h 40"/>
                  <a:gd name="T42" fmla="*/ 52 w 68"/>
                  <a:gd name="T43" fmla="*/ 18 h 40"/>
                  <a:gd name="T44" fmla="*/ 64 w 68"/>
                  <a:gd name="T45" fmla="*/ 32 h 40"/>
                  <a:gd name="T46" fmla="*/ 66 w 68"/>
                  <a:gd name="T47" fmla="*/ 37 h 40"/>
                  <a:gd name="T48" fmla="*/ 66 w 68"/>
                  <a:gd name="T49" fmla="*/ 38 h 40"/>
                  <a:gd name="T50" fmla="*/ 66 w 68"/>
                  <a:gd name="T51" fmla="*/ 39 h 40"/>
                  <a:gd name="T52" fmla="*/ 67 w 68"/>
                  <a:gd name="T53" fmla="*/ 39 h 40"/>
                  <a:gd name="T54" fmla="*/ 68 w 68"/>
                  <a:gd name="T5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40">
                    <a:moveTo>
                      <a:pt x="68" y="39"/>
                    </a:moveTo>
                    <a:cubicBezTo>
                      <a:pt x="68" y="39"/>
                      <a:pt x="66" y="26"/>
                      <a:pt x="52" y="17"/>
                    </a:cubicBezTo>
                    <a:cubicBezTo>
                      <a:pt x="39" y="9"/>
                      <a:pt x="34" y="7"/>
                      <a:pt x="31" y="6"/>
                    </a:cubicBezTo>
                    <a:cubicBezTo>
                      <a:pt x="29" y="6"/>
                      <a:pt x="27" y="6"/>
                      <a:pt x="27" y="5"/>
                    </a:cubicBezTo>
                    <a:cubicBezTo>
                      <a:pt x="26" y="5"/>
                      <a:pt x="25" y="5"/>
                      <a:pt x="25" y="4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0" y="0"/>
                      <a:pt x="20" y="1"/>
                      <a:pt x="19" y="1"/>
                    </a:cubicBezTo>
                    <a:cubicBezTo>
                      <a:pt x="18" y="2"/>
                      <a:pt x="15" y="3"/>
                      <a:pt x="12" y="3"/>
                    </a:cubicBezTo>
                    <a:cubicBezTo>
                      <a:pt x="10" y="3"/>
                      <a:pt x="8" y="4"/>
                      <a:pt x="6" y="4"/>
                    </a:cubicBezTo>
                    <a:cubicBezTo>
                      <a:pt x="4" y="5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4" y="6"/>
                      <a:pt x="6" y="6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5" y="4"/>
                      <a:pt x="18" y="4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2" y="3"/>
                    </a:cubicBezTo>
                    <a:cubicBezTo>
                      <a:pt x="22" y="3"/>
                      <a:pt x="23" y="4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7" y="7"/>
                      <a:pt x="28" y="7"/>
                      <a:pt x="30" y="8"/>
                    </a:cubicBezTo>
                    <a:cubicBezTo>
                      <a:pt x="34" y="9"/>
                      <a:pt x="38" y="10"/>
                      <a:pt x="52" y="18"/>
                    </a:cubicBezTo>
                    <a:cubicBezTo>
                      <a:pt x="58" y="22"/>
                      <a:pt x="62" y="28"/>
                      <a:pt x="64" y="32"/>
                    </a:cubicBezTo>
                    <a:cubicBezTo>
                      <a:pt x="65" y="34"/>
                      <a:pt x="66" y="36"/>
                      <a:pt x="66" y="37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39"/>
                    </a:cubicBezTo>
                    <a:cubicBezTo>
                      <a:pt x="68" y="39"/>
                      <a:pt x="68" y="39"/>
                      <a:pt x="68" y="3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19"/>
              <p:cNvSpPr>
                <a:spLocks/>
              </p:cNvSpPr>
              <p:nvPr/>
            </p:nvSpPr>
            <p:spPr bwMode="auto">
              <a:xfrm>
                <a:off x="1930838" y="734526"/>
                <a:ext cx="11113" cy="26988"/>
              </a:xfrm>
              <a:custGeom>
                <a:avLst/>
                <a:gdLst>
                  <a:gd name="T0" fmla="*/ 6 w 7"/>
                  <a:gd name="T1" fmla="*/ 0 h 16"/>
                  <a:gd name="T2" fmla="*/ 0 w 7"/>
                  <a:gd name="T3" fmla="*/ 14 h 16"/>
                  <a:gd name="T4" fmla="*/ 0 w 7"/>
                  <a:gd name="T5" fmla="*/ 16 h 16"/>
                  <a:gd name="T6" fmla="*/ 1 w 7"/>
                  <a:gd name="T7" fmla="*/ 16 h 16"/>
                  <a:gd name="T8" fmla="*/ 2 w 7"/>
                  <a:gd name="T9" fmla="*/ 15 h 16"/>
                  <a:gd name="T10" fmla="*/ 2 w 7"/>
                  <a:gd name="T11" fmla="*/ 14 h 16"/>
                  <a:gd name="T12" fmla="*/ 4 w 7"/>
                  <a:gd name="T13" fmla="*/ 5 h 16"/>
                  <a:gd name="T14" fmla="*/ 6 w 7"/>
                  <a:gd name="T15" fmla="*/ 2 h 16"/>
                  <a:gd name="T16" fmla="*/ 7 w 7"/>
                  <a:gd name="T17" fmla="*/ 1 h 16"/>
                  <a:gd name="T18" fmla="*/ 7 w 7"/>
                  <a:gd name="T19" fmla="*/ 0 h 16"/>
                  <a:gd name="T20" fmla="*/ 6 w 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cubicBezTo>
                      <a:pt x="6" y="0"/>
                      <a:pt x="0" y="8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1"/>
                      <a:pt x="3" y="8"/>
                      <a:pt x="4" y="5"/>
                    </a:cubicBezTo>
                    <a:cubicBezTo>
                      <a:pt x="5" y="4"/>
                      <a:pt x="6" y="3"/>
                      <a:pt x="6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20"/>
              <p:cNvSpPr>
                <a:spLocks/>
              </p:cNvSpPr>
              <p:nvPr/>
            </p:nvSpPr>
            <p:spPr bwMode="auto">
              <a:xfrm>
                <a:off x="2045138" y="796438"/>
                <a:ext cx="7938" cy="26988"/>
              </a:xfrm>
              <a:custGeom>
                <a:avLst/>
                <a:gdLst>
                  <a:gd name="T0" fmla="*/ 3 w 5"/>
                  <a:gd name="T1" fmla="*/ 0 h 17"/>
                  <a:gd name="T2" fmla="*/ 3 w 5"/>
                  <a:gd name="T3" fmla="*/ 6 h 17"/>
                  <a:gd name="T4" fmla="*/ 0 w 5"/>
                  <a:gd name="T5" fmla="*/ 16 h 17"/>
                  <a:gd name="T6" fmla="*/ 1 w 5"/>
                  <a:gd name="T7" fmla="*/ 17 h 17"/>
                  <a:gd name="T8" fmla="*/ 2 w 5"/>
                  <a:gd name="T9" fmla="*/ 16 h 17"/>
                  <a:gd name="T10" fmla="*/ 4 w 5"/>
                  <a:gd name="T11" fmla="*/ 7 h 17"/>
                  <a:gd name="T12" fmla="*/ 5 w 5"/>
                  <a:gd name="T13" fmla="*/ 1 h 17"/>
                  <a:gd name="T14" fmla="*/ 4 w 5"/>
                  <a:gd name="T15" fmla="*/ 0 h 17"/>
                  <a:gd name="T16" fmla="*/ 3 w 5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7">
                    <a:moveTo>
                      <a:pt x="3" y="0"/>
                    </a:moveTo>
                    <a:cubicBezTo>
                      <a:pt x="3" y="0"/>
                      <a:pt x="3" y="3"/>
                      <a:pt x="3" y="6"/>
                    </a:cubicBezTo>
                    <a:cubicBezTo>
                      <a:pt x="2" y="10"/>
                      <a:pt x="1" y="14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21"/>
              <p:cNvSpPr>
                <a:spLocks/>
              </p:cNvSpPr>
              <p:nvPr/>
            </p:nvSpPr>
            <p:spPr bwMode="auto">
              <a:xfrm>
                <a:off x="2035613" y="831363"/>
                <a:ext cx="6350" cy="11113"/>
              </a:xfrm>
              <a:custGeom>
                <a:avLst/>
                <a:gdLst>
                  <a:gd name="T0" fmla="*/ 3 w 4"/>
                  <a:gd name="T1" fmla="*/ 1 h 7"/>
                  <a:gd name="T2" fmla="*/ 2 w 4"/>
                  <a:gd name="T3" fmla="*/ 3 h 7"/>
                  <a:gd name="T4" fmla="*/ 0 w 4"/>
                  <a:gd name="T5" fmla="*/ 5 h 7"/>
                  <a:gd name="T6" fmla="*/ 0 w 4"/>
                  <a:gd name="T7" fmla="*/ 6 h 7"/>
                  <a:gd name="T8" fmla="*/ 1 w 4"/>
                  <a:gd name="T9" fmla="*/ 7 h 7"/>
                  <a:gd name="T10" fmla="*/ 4 w 4"/>
                  <a:gd name="T11" fmla="*/ 1 h 7"/>
                  <a:gd name="T12" fmla="*/ 4 w 4"/>
                  <a:gd name="T13" fmla="*/ 0 h 7"/>
                  <a:gd name="T14" fmla="*/ 3 w 4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22"/>
              <p:cNvSpPr>
                <a:spLocks/>
              </p:cNvSpPr>
              <p:nvPr/>
            </p:nvSpPr>
            <p:spPr bwMode="auto">
              <a:xfrm>
                <a:off x="1913376" y="769451"/>
                <a:ext cx="114300" cy="82550"/>
              </a:xfrm>
              <a:custGeom>
                <a:avLst/>
                <a:gdLst>
                  <a:gd name="T0" fmla="*/ 70 w 71"/>
                  <a:gd name="T1" fmla="*/ 51 h 52"/>
                  <a:gd name="T2" fmla="*/ 62 w 71"/>
                  <a:gd name="T3" fmla="*/ 51 h 52"/>
                  <a:gd name="T4" fmla="*/ 61 w 71"/>
                  <a:gd name="T5" fmla="*/ 51 h 52"/>
                  <a:gd name="T6" fmla="*/ 58 w 71"/>
                  <a:gd name="T7" fmla="*/ 50 h 52"/>
                  <a:gd name="T8" fmla="*/ 55 w 71"/>
                  <a:gd name="T9" fmla="*/ 49 h 52"/>
                  <a:gd name="T10" fmla="*/ 53 w 71"/>
                  <a:gd name="T11" fmla="*/ 48 h 52"/>
                  <a:gd name="T12" fmla="*/ 40 w 71"/>
                  <a:gd name="T13" fmla="*/ 42 h 52"/>
                  <a:gd name="T14" fmla="*/ 27 w 71"/>
                  <a:gd name="T15" fmla="*/ 33 h 52"/>
                  <a:gd name="T16" fmla="*/ 23 w 71"/>
                  <a:gd name="T17" fmla="*/ 30 h 52"/>
                  <a:gd name="T18" fmla="*/ 19 w 71"/>
                  <a:gd name="T19" fmla="*/ 27 h 52"/>
                  <a:gd name="T20" fmla="*/ 17 w 71"/>
                  <a:gd name="T21" fmla="*/ 26 h 52"/>
                  <a:gd name="T22" fmla="*/ 14 w 71"/>
                  <a:gd name="T23" fmla="*/ 25 h 52"/>
                  <a:gd name="T24" fmla="*/ 7 w 71"/>
                  <a:gd name="T25" fmla="*/ 20 h 52"/>
                  <a:gd name="T26" fmla="*/ 2 w 71"/>
                  <a:gd name="T27" fmla="*/ 5 h 52"/>
                  <a:gd name="T28" fmla="*/ 2 w 71"/>
                  <a:gd name="T29" fmla="*/ 1 h 52"/>
                  <a:gd name="T30" fmla="*/ 2 w 71"/>
                  <a:gd name="T31" fmla="*/ 0 h 52"/>
                  <a:gd name="T32" fmla="*/ 1 w 71"/>
                  <a:gd name="T33" fmla="*/ 1 h 52"/>
                  <a:gd name="T34" fmla="*/ 0 w 71"/>
                  <a:gd name="T35" fmla="*/ 5 h 52"/>
                  <a:gd name="T36" fmla="*/ 6 w 71"/>
                  <a:gd name="T37" fmla="*/ 21 h 52"/>
                  <a:gd name="T38" fmla="*/ 13 w 71"/>
                  <a:gd name="T39" fmla="*/ 26 h 52"/>
                  <a:gd name="T40" fmla="*/ 16 w 71"/>
                  <a:gd name="T41" fmla="*/ 27 h 52"/>
                  <a:gd name="T42" fmla="*/ 18 w 71"/>
                  <a:gd name="T43" fmla="*/ 28 h 52"/>
                  <a:gd name="T44" fmla="*/ 22 w 71"/>
                  <a:gd name="T45" fmla="*/ 31 h 52"/>
                  <a:gd name="T46" fmla="*/ 26 w 71"/>
                  <a:gd name="T47" fmla="*/ 34 h 52"/>
                  <a:gd name="T48" fmla="*/ 39 w 71"/>
                  <a:gd name="T49" fmla="*/ 43 h 52"/>
                  <a:gd name="T50" fmla="*/ 48 w 71"/>
                  <a:gd name="T51" fmla="*/ 48 h 52"/>
                  <a:gd name="T52" fmla="*/ 52 w 71"/>
                  <a:gd name="T53" fmla="*/ 49 h 52"/>
                  <a:gd name="T54" fmla="*/ 55 w 71"/>
                  <a:gd name="T55" fmla="*/ 50 h 52"/>
                  <a:gd name="T56" fmla="*/ 57 w 71"/>
                  <a:gd name="T57" fmla="*/ 51 h 52"/>
                  <a:gd name="T58" fmla="*/ 61 w 71"/>
                  <a:gd name="T59" fmla="*/ 52 h 52"/>
                  <a:gd name="T60" fmla="*/ 62 w 71"/>
                  <a:gd name="T61" fmla="*/ 52 h 52"/>
                  <a:gd name="T62" fmla="*/ 70 w 71"/>
                  <a:gd name="T63" fmla="*/ 52 h 52"/>
                  <a:gd name="T64" fmla="*/ 71 w 71"/>
                  <a:gd name="T65" fmla="*/ 51 h 52"/>
                  <a:gd name="T66" fmla="*/ 70 w 71"/>
                  <a:gd name="T6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52">
                    <a:moveTo>
                      <a:pt x="70" y="51"/>
                    </a:moveTo>
                    <a:cubicBezTo>
                      <a:pt x="70" y="51"/>
                      <a:pt x="65" y="51"/>
                      <a:pt x="62" y="51"/>
                    </a:cubicBezTo>
                    <a:cubicBezTo>
                      <a:pt x="62" y="51"/>
                      <a:pt x="61" y="51"/>
                      <a:pt x="61" y="51"/>
                    </a:cubicBezTo>
                    <a:cubicBezTo>
                      <a:pt x="60" y="51"/>
                      <a:pt x="59" y="50"/>
                      <a:pt x="58" y="50"/>
                    </a:cubicBezTo>
                    <a:cubicBezTo>
                      <a:pt x="57" y="49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3" y="48"/>
                    </a:cubicBezTo>
                    <a:cubicBezTo>
                      <a:pt x="49" y="47"/>
                      <a:pt x="43" y="44"/>
                      <a:pt x="40" y="42"/>
                    </a:cubicBezTo>
                    <a:cubicBezTo>
                      <a:pt x="36" y="38"/>
                      <a:pt x="29" y="35"/>
                      <a:pt x="27" y="33"/>
                    </a:cubicBezTo>
                    <a:cubicBezTo>
                      <a:pt x="26" y="32"/>
                      <a:pt x="24" y="31"/>
                      <a:pt x="23" y="30"/>
                    </a:cubicBezTo>
                    <a:cubicBezTo>
                      <a:pt x="21" y="29"/>
                      <a:pt x="20" y="28"/>
                      <a:pt x="19" y="27"/>
                    </a:cubicBezTo>
                    <a:cubicBezTo>
                      <a:pt x="19" y="27"/>
                      <a:pt x="18" y="26"/>
                      <a:pt x="17" y="26"/>
                    </a:cubicBezTo>
                    <a:cubicBezTo>
                      <a:pt x="16" y="26"/>
                      <a:pt x="15" y="25"/>
                      <a:pt x="14" y="25"/>
                    </a:cubicBezTo>
                    <a:cubicBezTo>
                      <a:pt x="13" y="25"/>
                      <a:pt x="10" y="23"/>
                      <a:pt x="7" y="20"/>
                    </a:cubicBezTo>
                    <a:cubicBezTo>
                      <a:pt x="5" y="17"/>
                      <a:pt x="2" y="12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12"/>
                      <a:pt x="3" y="17"/>
                      <a:pt x="6" y="21"/>
                    </a:cubicBezTo>
                    <a:cubicBezTo>
                      <a:pt x="9" y="24"/>
                      <a:pt x="12" y="26"/>
                      <a:pt x="13" y="26"/>
                    </a:cubicBezTo>
                    <a:cubicBezTo>
                      <a:pt x="14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9" y="29"/>
                      <a:pt x="20" y="30"/>
                      <a:pt x="22" y="31"/>
                    </a:cubicBezTo>
                    <a:cubicBezTo>
                      <a:pt x="23" y="32"/>
                      <a:pt x="25" y="33"/>
                      <a:pt x="26" y="34"/>
                    </a:cubicBezTo>
                    <a:cubicBezTo>
                      <a:pt x="29" y="36"/>
                      <a:pt x="35" y="40"/>
                      <a:pt x="39" y="43"/>
                    </a:cubicBezTo>
                    <a:cubicBezTo>
                      <a:pt x="41" y="45"/>
                      <a:pt x="45" y="46"/>
                      <a:pt x="48" y="48"/>
                    </a:cubicBezTo>
                    <a:cubicBezTo>
                      <a:pt x="49" y="48"/>
                      <a:pt x="51" y="49"/>
                      <a:pt x="52" y="49"/>
                    </a:cubicBezTo>
                    <a:cubicBezTo>
                      <a:pt x="53" y="50"/>
                      <a:pt x="54" y="50"/>
                      <a:pt x="55" y="50"/>
                    </a:cubicBezTo>
                    <a:cubicBezTo>
                      <a:pt x="55" y="50"/>
                      <a:pt x="56" y="51"/>
                      <a:pt x="57" y="51"/>
                    </a:cubicBezTo>
                    <a:cubicBezTo>
                      <a:pt x="58" y="52"/>
                      <a:pt x="59" y="52"/>
                      <a:pt x="61" y="52"/>
                    </a:cubicBezTo>
                    <a:cubicBezTo>
                      <a:pt x="61" y="52"/>
                      <a:pt x="62" y="52"/>
                      <a:pt x="62" y="52"/>
                    </a:cubicBezTo>
                    <a:cubicBezTo>
                      <a:pt x="65" y="52"/>
                      <a:pt x="70" y="52"/>
                      <a:pt x="70" y="52"/>
                    </a:cubicBezTo>
                    <a:cubicBezTo>
                      <a:pt x="71" y="52"/>
                      <a:pt x="71" y="52"/>
                      <a:pt x="71" y="51"/>
                    </a:cubicBezTo>
                    <a:cubicBezTo>
                      <a:pt x="71" y="51"/>
                      <a:pt x="71" y="51"/>
                      <a:pt x="70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23"/>
              <p:cNvSpPr>
                <a:spLocks/>
              </p:cNvSpPr>
              <p:nvPr/>
            </p:nvSpPr>
            <p:spPr bwMode="auto">
              <a:xfrm>
                <a:off x="1983226" y="517038"/>
                <a:ext cx="119063" cy="187325"/>
              </a:xfrm>
              <a:custGeom>
                <a:avLst/>
                <a:gdLst>
                  <a:gd name="T0" fmla="*/ 10 w 75"/>
                  <a:gd name="T1" fmla="*/ 13 h 117"/>
                  <a:gd name="T2" fmla="*/ 18 w 75"/>
                  <a:gd name="T3" fmla="*/ 19 h 117"/>
                  <a:gd name="T4" fmla="*/ 20 w 75"/>
                  <a:gd name="T5" fmla="*/ 23 h 117"/>
                  <a:gd name="T6" fmla="*/ 21 w 75"/>
                  <a:gd name="T7" fmla="*/ 25 h 117"/>
                  <a:gd name="T8" fmla="*/ 23 w 75"/>
                  <a:gd name="T9" fmla="*/ 28 h 117"/>
                  <a:gd name="T10" fmla="*/ 26 w 75"/>
                  <a:gd name="T11" fmla="*/ 29 h 117"/>
                  <a:gd name="T12" fmla="*/ 28 w 75"/>
                  <a:gd name="T13" fmla="*/ 32 h 117"/>
                  <a:gd name="T14" fmla="*/ 31 w 75"/>
                  <a:gd name="T15" fmla="*/ 38 h 117"/>
                  <a:gd name="T16" fmla="*/ 34 w 75"/>
                  <a:gd name="T17" fmla="*/ 45 h 117"/>
                  <a:gd name="T18" fmla="*/ 38 w 75"/>
                  <a:gd name="T19" fmla="*/ 52 h 117"/>
                  <a:gd name="T20" fmla="*/ 39 w 75"/>
                  <a:gd name="T21" fmla="*/ 56 h 117"/>
                  <a:gd name="T22" fmla="*/ 43 w 75"/>
                  <a:gd name="T23" fmla="*/ 69 h 117"/>
                  <a:gd name="T24" fmla="*/ 44 w 75"/>
                  <a:gd name="T25" fmla="*/ 71 h 117"/>
                  <a:gd name="T26" fmla="*/ 46 w 75"/>
                  <a:gd name="T27" fmla="*/ 73 h 117"/>
                  <a:gd name="T28" fmla="*/ 58 w 75"/>
                  <a:gd name="T29" fmla="*/ 84 h 117"/>
                  <a:gd name="T30" fmla="*/ 60 w 75"/>
                  <a:gd name="T31" fmla="*/ 87 h 117"/>
                  <a:gd name="T32" fmla="*/ 56 w 75"/>
                  <a:gd name="T33" fmla="*/ 92 h 117"/>
                  <a:gd name="T34" fmla="*/ 56 w 75"/>
                  <a:gd name="T35" fmla="*/ 96 h 117"/>
                  <a:gd name="T36" fmla="*/ 56 w 75"/>
                  <a:gd name="T37" fmla="*/ 102 h 117"/>
                  <a:gd name="T38" fmla="*/ 57 w 75"/>
                  <a:gd name="T39" fmla="*/ 105 h 117"/>
                  <a:gd name="T40" fmla="*/ 61 w 75"/>
                  <a:gd name="T41" fmla="*/ 107 h 117"/>
                  <a:gd name="T42" fmla="*/ 61 w 75"/>
                  <a:gd name="T43" fmla="*/ 108 h 117"/>
                  <a:gd name="T44" fmla="*/ 65 w 75"/>
                  <a:gd name="T45" fmla="*/ 115 h 117"/>
                  <a:gd name="T46" fmla="*/ 65 w 75"/>
                  <a:gd name="T47" fmla="*/ 116 h 117"/>
                  <a:gd name="T48" fmla="*/ 69 w 75"/>
                  <a:gd name="T49" fmla="*/ 116 h 117"/>
                  <a:gd name="T50" fmla="*/ 74 w 75"/>
                  <a:gd name="T51" fmla="*/ 117 h 117"/>
                  <a:gd name="T52" fmla="*/ 69 w 75"/>
                  <a:gd name="T53" fmla="*/ 116 h 117"/>
                  <a:gd name="T54" fmla="*/ 66 w 75"/>
                  <a:gd name="T55" fmla="*/ 115 h 117"/>
                  <a:gd name="T56" fmla="*/ 66 w 75"/>
                  <a:gd name="T57" fmla="*/ 113 h 117"/>
                  <a:gd name="T58" fmla="*/ 63 w 75"/>
                  <a:gd name="T59" fmla="*/ 107 h 117"/>
                  <a:gd name="T60" fmla="*/ 61 w 75"/>
                  <a:gd name="T61" fmla="*/ 105 h 117"/>
                  <a:gd name="T62" fmla="*/ 61 w 75"/>
                  <a:gd name="T63" fmla="*/ 102 h 117"/>
                  <a:gd name="T64" fmla="*/ 57 w 75"/>
                  <a:gd name="T65" fmla="*/ 101 h 117"/>
                  <a:gd name="T66" fmla="*/ 55 w 75"/>
                  <a:gd name="T67" fmla="*/ 99 h 117"/>
                  <a:gd name="T68" fmla="*/ 56 w 75"/>
                  <a:gd name="T69" fmla="*/ 93 h 117"/>
                  <a:gd name="T70" fmla="*/ 60 w 75"/>
                  <a:gd name="T71" fmla="*/ 87 h 117"/>
                  <a:gd name="T72" fmla="*/ 58 w 75"/>
                  <a:gd name="T73" fmla="*/ 84 h 117"/>
                  <a:gd name="T74" fmla="*/ 46 w 75"/>
                  <a:gd name="T75" fmla="*/ 72 h 117"/>
                  <a:gd name="T76" fmla="*/ 45 w 75"/>
                  <a:gd name="T77" fmla="*/ 72 h 117"/>
                  <a:gd name="T78" fmla="*/ 45 w 75"/>
                  <a:gd name="T79" fmla="*/ 72 h 117"/>
                  <a:gd name="T80" fmla="*/ 45 w 75"/>
                  <a:gd name="T81" fmla="*/ 69 h 117"/>
                  <a:gd name="T82" fmla="*/ 44 w 75"/>
                  <a:gd name="T83" fmla="*/ 68 h 117"/>
                  <a:gd name="T84" fmla="*/ 44 w 75"/>
                  <a:gd name="T85" fmla="*/ 68 h 117"/>
                  <a:gd name="T86" fmla="*/ 41 w 75"/>
                  <a:gd name="T87" fmla="*/ 52 h 117"/>
                  <a:gd name="T88" fmla="*/ 40 w 75"/>
                  <a:gd name="T89" fmla="*/ 48 h 117"/>
                  <a:gd name="T90" fmla="*/ 35 w 75"/>
                  <a:gd name="T91" fmla="*/ 43 h 117"/>
                  <a:gd name="T92" fmla="*/ 30 w 75"/>
                  <a:gd name="T93" fmla="*/ 34 h 117"/>
                  <a:gd name="T94" fmla="*/ 27 w 75"/>
                  <a:gd name="T95" fmla="*/ 31 h 117"/>
                  <a:gd name="T96" fmla="*/ 26 w 75"/>
                  <a:gd name="T97" fmla="*/ 29 h 117"/>
                  <a:gd name="T98" fmla="*/ 21 w 75"/>
                  <a:gd name="T99" fmla="*/ 26 h 117"/>
                  <a:gd name="T100" fmla="*/ 20 w 75"/>
                  <a:gd name="T101" fmla="*/ 24 h 117"/>
                  <a:gd name="T102" fmla="*/ 18 w 75"/>
                  <a:gd name="T103" fmla="*/ 22 h 117"/>
                  <a:gd name="T104" fmla="*/ 18 w 75"/>
                  <a:gd name="T105" fmla="*/ 18 h 117"/>
                  <a:gd name="T106" fmla="*/ 10 w 75"/>
                  <a:gd name="T107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17">
                    <a:moveTo>
                      <a:pt x="0" y="1"/>
                    </a:moveTo>
                    <a:cubicBezTo>
                      <a:pt x="1" y="2"/>
                      <a:pt x="2" y="5"/>
                      <a:pt x="4" y="8"/>
                    </a:cubicBezTo>
                    <a:cubicBezTo>
                      <a:pt x="5" y="11"/>
                      <a:pt x="7" y="13"/>
                      <a:pt x="1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2" y="16"/>
                      <a:pt x="13" y="17"/>
                    </a:cubicBezTo>
                    <a:cubicBezTo>
                      <a:pt x="14" y="18"/>
                      <a:pt x="16" y="18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7" y="21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7"/>
                      <a:pt x="22" y="27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7" y="32"/>
                      <a:pt x="27" y="33"/>
                    </a:cubicBezTo>
                    <a:cubicBezTo>
                      <a:pt x="27" y="34"/>
                      <a:pt x="28" y="34"/>
                      <a:pt x="29" y="35"/>
                    </a:cubicBezTo>
                    <a:cubicBezTo>
                      <a:pt x="30" y="36"/>
                      <a:pt x="30" y="36"/>
                      <a:pt x="31" y="37"/>
                    </a:cubicBezTo>
                    <a:cubicBezTo>
                      <a:pt x="31" y="37"/>
                      <a:pt x="31" y="38"/>
                      <a:pt x="31" y="38"/>
                    </a:cubicBezTo>
                    <a:cubicBezTo>
                      <a:pt x="31" y="39"/>
                      <a:pt x="31" y="40"/>
                      <a:pt x="32" y="40"/>
                    </a:cubicBezTo>
                    <a:cubicBezTo>
                      <a:pt x="32" y="41"/>
                      <a:pt x="33" y="41"/>
                      <a:pt x="33" y="41"/>
                    </a:cubicBezTo>
                    <a:cubicBezTo>
                      <a:pt x="33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6"/>
                      <a:pt x="36" y="46"/>
                      <a:pt x="36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7"/>
                      <a:pt x="39" y="47"/>
                      <a:pt x="39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3"/>
                      <a:pt x="40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40" y="58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4"/>
                      <a:pt x="42" y="66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5" y="73"/>
                      <a:pt x="45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6"/>
                      <a:pt x="47" y="79"/>
                      <a:pt x="49" y="82"/>
                    </a:cubicBezTo>
                    <a:cubicBezTo>
                      <a:pt x="50" y="83"/>
                      <a:pt x="51" y="84"/>
                      <a:pt x="53" y="84"/>
                    </a:cubicBezTo>
                    <a:cubicBezTo>
                      <a:pt x="54" y="84"/>
                      <a:pt x="56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5"/>
                      <a:pt x="58" y="86"/>
                      <a:pt x="58" y="86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0"/>
                      <a:pt x="57" y="91"/>
                    </a:cubicBezTo>
                    <a:cubicBezTo>
                      <a:pt x="57" y="91"/>
                      <a:pt x="57" y="91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3"/>
                      <a:pt x="55" y="93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5"/>
                      <a:pt x="55" y="95"/>
                      <a:pt x="55" y="95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7"/>
                      <a:pt x="55" y="98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100"/>
                      <a:pt x="54" y="101"/>
                      <a:pt x="54" y="101"/>
                    </a:cubicBezTo>
                    <a:cubicBezTo>
                      <a:pt x="55" y="102"/>
                      <a:pt x="55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6" y="103"/>
                      <a:pt x="56" y="103"/>
                      <a:pt x="55" y="104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5"/>
                      <a:pt x="60" y="104"/>
                      <a:pt x="62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4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9"/>
                      <a:pt x="62" y="110"/>
                      <a:pt x="62" y="111"/>
                    </a:cubicBezTo>
                    <a:cubicBezTo>
                      <a:pt x="62" y="112"/>
                      <a:pt x="62" y="113"/>
                      <a:pt x="62" y="113"/>
                    </a:cubicBezTo>
                    <a:cubicBezTo>
                      <a:pt x="63" y="114"/>
                      <a:pt x="64" y="115"/>
                      <a:pt x="65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7" y="116"/>
                      <a:pt x="68" y="115"/>
                      <a:pt x="68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70" y="116"/>
                      <a:pt x="71" y="116"/>
                      <a:pt x="72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2" y="116"/>
                      <a:pt x="73" y="116"/>
                      <a:pt x="74" y="117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3" y="115"/>
                      <a:pt x="72" y="115"/>
                      <a:pt x="72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5"/>
                      <a:pt x="70" y="115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69" y="114"/>
                    </a:cubicBezTo>
                    <a:cubicBezTo>
                      <a:pt x="69" y="114"/>
                      <a:pt x="69" y="114"/>
                      <a:pt x="68" y="114"/>
                    </a:cubicBezTo>
                    <a:cubicBezTo>
                      <a:pt x="67" y="114"/>
                      <a:pt x="66" y="115"/>
                      <a:pt x="66" y="115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4" y="114"/>
                      <a:pt x="64" y="113"/>
                      <a:pt x="63" y="113"/>
                    </a:cubicBezTo>
                    <a:cubicBezTo>
                      <a:pt x="63" y="112"/>
                      <a:pt x="63" y="112"/>
                      <a:pt x="63" y="111"/>
                    </a:cubicBezTo>
                    <a:cubicBezTo>
                      <a:pt x="63" y="110"/>
                      <a:pt x="63" y="109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07"/>
                      <a:pt x="63" y="106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2" y="105"/>
                      <a:pt x="62" y="105"/>
                      <a:pt x="61" y="105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5"/>
                      <a:pt x="62" y="104"/>
                      <a:pt x="62" y="104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3"/>
                      <a:pt x="58" y="104"/>
                      <a:pt x="57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7" y="104"/>
                      <a:pt x="57" y="103"/>
                      <a:pt x="57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5" y="101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6" y="99"/>
                      <a:pt x="57" y="97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5"/>
                      <a:pt x="56" y="95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7" y="93"/>
                      <a:pt x="57" y="92"/>
                    </a:cubicBezTo>
                    <a:cubicBezTo>
                      <a:pt x="58" y="92"/>
                      <a:pt x="58" y="92"/>
                      <a:pt x="58" y="91"/>
                    </a:cubicBezTo>
                    <a:cubicBezTo>
                      <a:pt x="58" y="91"/>
                      <a:pt x="59" y="91"/>
                      <a:pt x="59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6"/>
                      <a:pt x="59" y="86"/>
                      <a:pt x="59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6" y="83"/>
                      <a:pt x="54" y="83"/>
                      <a:pt x="53" y="83"/>
                    </a:cubicBezTo>
                    <a:cubicBezTo>
                      <a:pt x="51" y="83"/>
                      <a:pt x="51" y="83"/>
                      <a:pt x="49" y="81"/>
                    </a:cubicBezTo>
                    <a:cubicBezTo>
                      <a:pt x="48" y="78"/>
                      <a:pt x="47" y="76"/>
                      <a:pt x="47" y="73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8"/>
                      <a:pt x="45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6"/>
                      <a:pt x="44" y="64"/>
                      <a:pt x="43" y="62"/>
                    </a:cubicBezTo>
                    <a:cubicBezTo>
                      <a:pt x="43" y="61"/>
                      <a:pt x="42" y="60"/>
                      <a:pt x="41" y="59"/>
                    </a:cubicBezTo>
                    <a:cubicBezTo>
                      <a:pt x="41" y="58"/>
                      <a:pt x="40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5"/>
                      <a:pt x="41" y="54"/>
                    </a:cubicBezTo>
                    <a:cubicBezTo>
                      <a:pt x="41" y="54"/>
                      <a:pt x="41" y="53"/>
                      <a:pt x="41" y="52"/>
                    </a:cubicBezTo>
                    <a:cubicBezTo>
                      <a:pt x="41" y="52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0"/>
                      <a:pt x="40" y="49"/>
                      <a:pt x="40" y="48"/>
                    </a:cubicBezTo>
                    <a:cubicBezTo>
                      <a:pt x="40" y="48"/>
                      <a:pt x="40" y="47"/>
                      <a:pt x="40" y="47"/>
                    </a:cubicBezTo>
                    <a:cubicBezTo>
                      <a:pt x="39" y="46"/>
                      <a:pt x="39" y="46"/>
                      <a:pt x="38" y="45"/>
                    </a:cubicBezTo>
                    <a:cubicBezTo>
                      <a:pt x="37" y="45"/>
                      <a:pt x="37" y="45"/>
                      <a:pt x="36" y="45"/>
                    </a:cubicBezTo>
                    <a:cubicBezTo>
                      <a:pt x="36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3"/>
                      <a:pt x="35" y="43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3" y="40"/>
                    </a:cubicBezTo>
                    <a:cubicBezTo>
                      <a:pt x="33" y="40"/>
                      <a:pt x="33" y="40"/>
                      <a:pt x="32" y="40"/>
                    </a:cubicBezTo>
                    <a:cubicBezTo>
                      <a:pt x="32" y="39"/>
                      <a:pt x="32" y="39"/>
                      <a:pt x="32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1" y="36"/>
                      <a:pt x="30" y="35"/>
                      <a:pt x="30" y="34"/>
                    </a:cubicBezTo>
                    <a:cubicBezTo>
                      <a:pt x="29" y="34"/>
                      <a:pt x="28" y="33"/>
                      <a:pt x="28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7"/>
                      <a:pt x="25" y="27"/>
                    </a:cubicBezTo>
                    <a:cubicBezTo>
                      <a:pt x="25" y="27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0" y="22"/>
                      <a:pt x="20" y="22"/>
                    </a:cubicBezTo>
                    <a:cubicBezTo>
                      <a:pt x="20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0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5" y="17"/>
                      <a:pt x="13" y="16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6" y="10"/>
                      <a:pt x="5" y="8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24"/>
              <p:cNvSpPr>
                <a:spLocks/>
              </p:cNvSpPr>
              <p:nvPr/>
            </p:nvSpPr>
            <p:spPr bwMode="auto">
              <a:xfrm>
                <a:off x="2048313" y="682138"/>
                <a:ext cx="25400" cy="46038"/>
              </a:xfrm>
              <a:custGeom>
                <a:avLst/>
                <a:gdLst>
                  <a:gd name="T0" fmla="*/ 12 w 16"/>
                  <a:gd name="T1" fmla="*/ 4 h 29"/>
                  <a:gd name="T2" fmla="*/ 11 w 16"/>
                  <a:gd name="T3" fmla="*/ 11 h 29"/>
                  <a:gd name="T4" fmla="*/ 13 w 16"/>
                  <a:gd name="T5" fmla="*/ 17 h 29"/>
                  <a:gd name="T6" fmla="*/ 13 w 16"/>
                  <a:gd name="T7" fmla="*/ 16 h 29"/>
                  <a:gd name="T8" fmla="*/ 11 w 16"/>
                  <a:gd name="T9" fmla="*/ 19 h 29"/>
                  <a:gd name="T10" fmla="*/ 13 w 16"/>
                  <a:gd name="T11" fmla="*/ 21 h 29"/>
                  <a:gd name="T12" fmla="*/ 11 w 16"/>
                  <a:gd name="T13" fmla="*/ 21 h 29"/>
                  <a:gd name="T14" fmla="*/ 10 w 16"/>
                  <a:gd name="T15" fmla="*/ 23 h 29"/>
                  <a:gd name="T16" fmla="*/ 10 w 16"/>
                  <a:gd name="T17" fmla="*/ 24 h 29"/>
                  <a:gd name="T18" fmla="*/ 9 w 16"/>
                  <a:gd name="T19" fmla="*/ 23 h 29"/>
                  <a:gd name="T20" fmla="*/ 8 w 16"/>
                  <a:gd name="T21" fmla="*/ 23 h 29"/>
                  <a:gd name="T22" fmla="*/ 7 w 16"/>
                  <a:gd name="T23" fmla="*/ 26 h 29"/>
                  <a:gd name="T24" fmla="*/ 5 w 16"/>
                  <a:gd name="T25" fmla="*/ 24 h 29"/>
                  <a:gd name="T26" fmla="*/ 3 w 16"/>
                  <a:gd name="T27" fmla="*/ 26 h 29"/>
                  <a:gd name="T28" fmla="*/ 3 w 16"/>
                  <a:gd name="T29" fmla="*/ 25 h 29"/>
                  <a:gd name="T30" fmla="*/ 3 w 16"/>
                  <a:gd name="T31" fmla="*/ 24 h 29"/>
                  <a:gd name="T32" fmla="*/ 0 w 16"/>
                  <a:gd name="T33" fmla="*/ 26 h 29"/>
                  <a:gd name="T34" fmla="*/ 0 w 16"/>
                  <a:gd name="T35" fmla="*/ 29 h 29"/>
                  <a:gd name="T36" fmla="*/ 1 w 16"/>
                  <a:gd name="T37" fmla="*/ 26 h 29"/>
                  <a:gd name="T38" fmla="*/ 3 w 16"/>
                  <a:gd name="T39" fmla="*/ 25 h 29"/>
                  <a:gd name="T40" fmla="*/ 3 w 16"/>
                  <a:gd name="T41" fmla="*/ 26 h 29"/>
                  <a:gd name="T42" fmla="*/ 4 w 16"/>
                  <a:gd name="T43" fmla="*/ 27 h 29"/>
                  <a:gd name="T44" fmla="*/ 5 w 16"/>
                  <a:gd name="T45" fmla="*/ 25 h 29"/>
                  <a:gd name="T46" fmla="*/ 7 w 16"/>
                  <a:gd name="T47" fmla="*/ 26 h 29"/>
                  <a:gd name="T48" fmla="*/ 9 w 16"/>
                  <a:gd name="T49" fmla="*/ 23 h 29"/>
                  <a:gd name="T50" fmla="*/ 8 w 16"/>
                  <a:gd name="T51" fmla="*/ 23 h 29"/>
                  <a:gd name="T52" fmla="*/ 11 w 16"/>
                  <a:gd name="T53" fmla="*/ 24 h 29"/>
                  <a:gd name="T54" fmla="*/ 13 w 16"/>
                  <a:gd name="T55" fmla="*/ 21 h 29"/>
                  <a:gd name="T56" fmla="*/ 13 w 16"/>
                  <a:gd name="T57" fmla="*/ 21 h 29"/>
                  <a:gd name="T58" fmla="*/ 13 w 16"/>
                  <a:gd name="T59" fmla="*/ 18 h 29"/>
                  <a:gd name="T60" fmla="*/ 14 w 16"/>
                  <a:gd name="T61" fmla="*/ 17 h 29"/>
                  <a:gd name="T62" fmla="*/ 12 w 16"/>
                  <a:gd name="T63" fmla="*/ 12 h 29"/>
                  <a:gd name="T64" fmla="*/ 12 w 16"/>
                  <a:gd name="T65" fmla="*/ 9 h 29"/>
                  <a:gd name="T66" fmla="*/ 16 w 16"/>
                  <a:gd name="T67" fmla="*/ 1 h 29"/>
                  <a:gd name="T68" fmla="*/ 15 w 16"/>
                  <a:gd name="T6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29">
                    <a:moveTo>
                      <a:pt x="15" y="1"/>
                    </a:moveTo>
                    <a:cubicBezTo>
                      <a:pt x="14" y="2"/>
                      <a:pt x="13" y="3"/>
                      <a:pt x="12" y="4"/>
                    </a:cubicBezTo>
                    <a:cubicBezTo>
                      <a:pt x="12" y="5"/>
                      <a:pt x="11" y="7"/>
                      <a:pt x="11" y="9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11" y="14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2" y="17"/>
                      <a:pt x="12" y="17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1"/>
                      <a:pt x="11" y="21"/>
                    </a:cubicBezTo>
                    <a:cubicBezTo>
                      <a:pt x="11" y="22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5"/>
                      <a:pt x="10" y="25"/>
                    </a:cubicBezTo>
                    <a:cubicBezTo>
                      <a:pt x="10" y="25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2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5"/>
                      <a:pt x="12" y="14"/>
                      <a:pt x="12" y="12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4"/>
                      <a:pt x="15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25"/>
              <p:cNvSpPr>
                <a:spLocks/>
              </p:cNvSpPr>
              <p:nvPr/>
            </p:nvSpPr>
            <p:spPr bwMode="auto">
              <a:xfrm>
                <a:off x="2065776" y="701188"/>
                <a:ext cx="22225" cy="90488"/>
              </a:xfrm>
              <a:custGeom>
                <a:avLst/>
                <a:gdLst>
                  <a:gd name="T0" fmla="*/ 13 w 14"/>
                  <a:gd name="T1" fmla="*/ 1 h 56"/>
                  <a:gd name="T2" fmla="*/ 12 w 14"/>
                  <a:gd name="T3" fmla="*/ 3 h 56"/>
                  <a:gd name="T4" fmla="*/ 13 w 14"/>
                  <a:gd name="T5" fmla="*/ 6 h 56"/>
                  <a:gd name="T6" fmla="*/ 12 w 14"/>
                  <a:gd name="T7" fmla="*/ 7 h 56"/>
                  <a:gd name="T8" fmla="*/ 11 w 14"/>
                  <a:gd name="T9" fmla="*/ 8 h 56"/>
                  <a:gd name="T10" fmla="*/ 11 w 14"/>
                  <a:gd name="T11" fmla="*/ 12 h 56"/>
                  <a:gd name="T12" fmla="*/ 12 w 14"/>
                  <a:gd name="T13" fmla="*/ 13 h 56"/>
                  <a:gd name="T14" fmla="*/ 10 w 14"/>
                  <a:gd name="T15" fmla="*/ 13 h 56"/>
                  <a:gd name="T16" fmla="*/ 8 w 14"/>
                  <a:gd name="T17" fmla="*/ 21 h 56"/>
                  <a:gd name="T18" fmla="*/ 10 w 14"/>
                  <a:gd name="T19" fmla="*/ 26 h 56"/>
                  <a:gd name="T20" fmla="*/ 7 w 14"/>
                  <a:gd name="T21" fmla="*/ 26 h 56"/>
                  <a:gd name="T22" fmla="*/ 7 w 14"/>
                  <a:gd name="T23" fmla="*/ 31 h 56"/>
                  <a:gd name="T24" fmla="*/ 8 w 14"/>
                  <a:gd name="T25" fmla="*/ 30 h 56"/>
                  <a:gd name="T26" fmla="*/ 6 w 14"/>
                  <a:gd name="T27" fmla="*/ 31 h 56"/>
                  <a:gd name="T28" fmla="*/ 5 w 14"/>
                  <a:gd name="T29" fmla="*/ 31 h 56"/>
                  <a:gd name="T30" fmla="*/ 3 w 14"/>
                  <a:gd name="T31" fmla="*/ 37 h 56"/>
                  <a:gd name="T32" fmla="*/ 3 w 14"/>
                  <a:gd name="T33" fmla="*/ 40 h 56"/>
                  <a:gd name="T34" fmla="*/ 2 w 14"/>
                  <a:gd name="T35" fmla="*/ 43 h 56"/>
                  <a:gd name="T36" fmla="*/ 0 w 14"/>
                  <a:gd name="T37" fmla="*/ 56 h 56"/>
                  <a:gd name="T38" fmla="*/ 3 w 14"/>
                  <a:gd name="T39" fmla="*/ 43 h 56"/>
                  <a:gd name="T40" fmla="*/ 4 w 14"/>
                  <a:gd name="T41" fmla="*/ 40 h 56"/>
                  <a:gd name="T42" fmla="*/ 4 w 14"/>
                  <a:gd name="T43" fmla="*/ 37 h 56"/>
                  <a:gd name="T44" fmla="*/ 6 w 14"/>
                  <a:gd name="T45" fmla="*/ 31 h 56"/>
                  <a:gd name="T46" fmla="*/ 6 w 14"/>
                  <a:gd name="T47" fmla="*/ 31 h 56"/>
                  <a:gd name="T48" fmla="*/ 6 w 14"/>
                  <a:gd name="T49" fmla="*/ 32 h 56"/>
                  <a:gd name="T50" fmla="*/ 6 w 14"/>
                  <a:gd name="T51" fmla="*/ 32 h 56"/>
                  <a:gd name="T52" fmla="*/ 8 w 14"/>
                  <a:gd name="T53" fmla="*/ 31 h 56"/>
                  <a:gd name="T54" fmla="*/ 8 w 14"/>
                  <a:gd name="T55" fmla="*/ 31 h 56"/>
                  <a:gd name="T56" fmla="*/ 8 w 14"/>
                  <a:gd name="T57" fmla="*/ 27 h 56"/>
                  <a:gd name="T58" fmla="*/ 10 w 14"/>
                  <a:gd name="T59" fmla="*/ 26 h 56"/>
                  <a:gd name="T60" fmla="*/ 9 w 14"/>
                  <a:gd name="T61" fmla="*/ 21 h 56"/>
                  <a:gd name="T62" fmla="*/ 10 w 14"/>
                  <a:gd name="T63" fmla="*/ 15 h 56"/>
                  <a:gd name="T64" fmla="*/ 12 w 14"/>
                  <a:gd name="T65" fmla="*/ 13 h 56"/>
                  <a:gd name="T66" fmla="*/ 12 w 14"/>
                  <a:gd name="T67" fmla="*/ 13 h 56"/>
                  <a:gd name="T68" fmla="*/ 12 w 14"/>
                  <a:gd name="T69" fmla="*/ 9 h 56"/>
                  <a:gd name="T70" fmla="*/ 12 w 14"/>
                  <a:gd name="T71" fmla="*/ 8 h 56"/>
                  <a:gd name="T72" fmla="*/ 14 w 14"/>
                  <a:gd name="T73" fmla="*/ 6 h 56"/>
                  <a:gd name="T74" fmla="*/ 13 w 14"/>
                  <a:gd name="T75" fmla="*/ 5 h 56"/>
                  <a:gd name="T76" fmla="*/ 13 w 14"/>
                  <a:gd name="T77" fmla="*/ 3 h 56"/>
                  <a:gd name="T78" fmla="*/ 14 w 14"/>
                  <a:gd name="T79" fmla="*/ 0 h 56"/>
                  <a:gd name="T80" fmla="*/ 13 w 14"/>
                  <a:gd name="T8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56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0" y="13"/>
                    </a:cubicBezTo>
                    <a:cubicBezTo>
                      <a:pt x="9" y="15"/>
                      <a:pt x="9" y="17"/>
                      <a:pt x="9" y="18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9"/>
                      <a:pt x="7" y="29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4" y="35"/>
                      <a:pt x="3" y="37"/>
                    </a:cubicBezTo>
                    <a:cubicBezTo>
                      <a:pt x="3" y="37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2" y="43"/>
                      <a:pt x="2" y="43"/>
                    </a:cubicBezTo>
                    <a:cubicBezTo>
                      <a:pt x="1" y="47"/>
                      <a:pt x="2" y="52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2"/>
                      <a:pt x="2" y="47"/>
                      <a:pt x="3" y="43"/>
                    </a:cubicBezTo>
                    <a:cubicBezTo>
                      <a:pt x="3" y="43"/>
                      <a:pt x="4" y="42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8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5"/>
                      <a:pt x="6" y="34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9"/>
                      <a:pt x="7" y="28"/>
                      <a:pt x="7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9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9" y="21"/>
                      <a:pt x="9" y="20"/>
                      <a:pt x="10" y="19"/>
                    </a:cubicBezTo>
                    <a:cubicBezTo>
                      <a:pt x="10" y="18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626"/>
              <p:cNvSpPr>
                <a:spLocks/>
              </p:cNvSpPr>
              <p:nvPr/>
            </p:nvSpPr>
            <p:spPr bwMode="auto">
              <a:xfrm>
                <a:off x="2067363" y="836126"/>
                <a:ext cx="12700" cy="33338"/>
              </a:xfrm>
              <a:custGeom>
                <a:avLst/>
                <a:gdLst>
                  <a:gd name="T0" fmla="*/ 4 w 8"/>
                  <a:gd name="T1" fmla="*/ 1 h 21"/>
                  <a:gd name="T2" fmla="*/ 4 w 8"/>
                  <a:gd name="T3" fmla="*/ 1 h 21"/>
                  <a:gd name="T4" fmla="*/ 3 w 8"/>
                  <a:gd name="T5" fmla="*/ 3 h 21"/>
                  <a:gd name="T6" fmla="*/ 1 w 8"/>
                  <a:gd name="T7" fmla="*/ 5 h 21"/>
                  <a:gd name="T8" fmla="*/ 1 w 8"/>
                  <a:gd name="T9" fmla="*/ 9 h 21"/>
                  <a:gd name="T10" fmla="*/ 1 w 8"/>
                  <a:gd name="T11" fmla="*/ 11 h 21"/>
                  <a:gd name="T12" fmla="*/ 2 w 8"/>
                  <a:gd name="T13" fmla="*/ 12 h 21"/>
                  <a:gd name="T14" fmla="*/ 2 w 8"/>
                  <a:gd name="T15" fmla="*/ 11 h 21"/>
                  <a:gd name="T16" fmla="*/ 2 w 8"/>
                  <a:gd name="T17" fmla="*/ 11 h 21"/>
                  <a:gd name="T18" fmla="*/ 0 w 8"/>
                  <a:gd name="T19" fmla="*/ 15 h 21"/>
                  <a:gd name="T20" fmla="*/ 0 w 8"/>
                  <a:gd name="T21" fmla="*/ 15 h 21"/>
                  <a:gd name="T22" fmla="*/ 0 w 8"/>
                  <a:gd name="T23" fmla="*/ 15 h 21"/>
                  <a:gd name="T24" fmla="*/ 2 w 8"/>
                  <a:gd name="T25" fmla="*/ 17 h 21"/>
                  <a:gd name="T26" fmla="*/ 3 w 8"/>
                  <a:gd name="T27" fmla="*/ 19 h 21"/>
                  <a:gd name="T28" fmla="*/ 3 w 8"/>
                  <a:gd name="T29" fmla="*/ 19 h 21"/>
                  <a:gd name="T30" fmla="*/ 3 w 8"/>
                  <a:gd name="T31" fmla="*/ 20 h 21"/>
                  <a:gd name="T32" fmla="*/ 4 w 8"/>
                  <a:gd name="T33" fmla="*/ 20 h 21"/>
                  <a:gd name="T34" fmla="*/ 5 w 8"/>
                  <a:gd name="T35" fmla="*/ 20 h 21"/>
                  <a:gd name="T36" fmla="*/ 6 w 8"/>
                  <a:gd name="T37" fmla="*/ 20 h 21"/>
                  <a:gd name="T38" fmla="*/ 6 w 8"/>
                  <a:gd name="T39" fmla="*/ 21 h 21"/>
                  <a:gd name="T40" fmla="*/ 7 w 8"/>
                  <a:gd name="T41" fmla="*/ 21 h 21"/>
                  <a:gd name="T42" fmla="*/ 8 w 8"/>
                  <a:gd name="T43" fmla="*/ 20 h 21"/>
                  <a:gd name="T44" fmla="*/ 7 w 8"/>
                  <a:gd name="T45" fmla="*/ 20 h 21"/>
                  <a:gd name="T46" fmla="*/ 6 w 8"/>
                  <a:gd name="T47" fmla="*/ 20 h 21"/>
                  <a:gd name="T48" fmla="*/ 6 w 8"/>
                  <a:gd name="T49" fmla="*/ 20 h 21"/>
                  <a:gd name="T50" fmla="*/ 7 w 8"/>
                  <a:gd name="T51" fmla="*/ 20 h 21"/>
                  <a:gd name="T52" fmla="*/ 5 w 8"/>
                  <a:gd name="T53" fmla="*/ 19 h 21"/>
                  <a:gd name="T54" fmla="*/ 4 w 8"/>
                  <a:gd name="T55" fmla="*/ 19 h 21"/>
                  <a:gd name="T56" fmla="*/ 4 w 8"/>
                  <a:gd name="T57" fmla="*/ 19 h 21"/>
                  <a:gd name="T58" fmla="*/ 4 w 8"/>
                  <a:gd name="T59" fmla="*/ 19 h 21"/>
                  <a:gd name="T60" fmla="*/ 4 w 8"/>
                  <a:gd name="T61" fmla="*/ 19 h 21"/>
                  <a:gd name="T62" fmla="*/ 3 w 8"/>
                  <a:gd name="T63" fmla="*/ 16 h 21"/>
                  <a:gd name="T64" fmla="*/ 1 w 8"/>
                  <a:gd name="T65" fmla="*/ 14 h 21"/>
                  <a:gd name="T66" fmla="*/ 1 w 8"/>
                  <a:gd name="T67" fmla="*/ 15 h 21"/>
                  <a:gd name="T68" fmla="*/ 1 w 8"/>
                  <a:gd name="T69" fmla="*/ 15 h 21"/>
                  <a:gd name="T70" fmla="*/ 3 w 8"/>
                  <a:gd name="T71" fmla="*/ 12 h 21"/>
                  <a:gd name="T72" fmla="*/ 3 w 8"/>
                  <a:gd name="T73" fmla="*/ 11 h 21"/>
                  <a:gd name="T74" fmla="*/ 2 w 8"/>
                  <a:gd name="T75" fmla="*/ 11 h 21"/>
                  <a:gd name="T76" fmla="*/ 2 w 8"/>
                  <a:gd name="T77" fmla="*/ 10 h 21"/>
                  <a:gd name="T78" fmla="*/ 2 w 8"/>
                  <a:gd name="T79" fmla="*/ 9 h 21"/>
                  <a:gd name="T80" fmla="*/ 2 w 8"/>
                  <a:gd name="T81" fmla="*/ 5 h 21"/>
                  <a:gd name="T82" fmla="*/ 4 w 8"/>
                  <a:gd name="T83" fmla="*/ 4 h 21"/>
                  <a:gd name="T84" fmla="*/ 5 w 8"/>
                  <a:gd name="T85" fmla="*/ 1 h 21"/>
                  <a:gd name="T86" fmla="*/ 5 w 8"/>
                  <a:gd name="T87" fmla="*/ 1 h 21"/>
                  <a:gd name="T88" fmla="*/ 5 w 8"/>
                  <a:gd name="T89" fmla="*/ 0 h 21"/>
                  <a:gd name="T90" fmla="*/ 4 w 8"/>
                  <a:gd name="T9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2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2" y="15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627"/>
              <p:cNvSpPr>
                <a:spLocks/>
              </p:cNvSpPr>
              <p:nvPr/>
            </p:nvSpPr>
            <p:spPr bwMode="auto">
              <a:xfrm>
                <a:off x="1984813" y="840888"/>
                <a:ext cx="71438" cy="63500"/>
              </a:xfrm>
              <a:custGeom>
                <a:avLst/>
                <a:gdLst>
                  <a:gd name="T0" fmla="*/ 1 w 45"/>
                  <a:gd name="T1" fmla="*/ 5 h 40"/>
                  <a:gd name="T2" fmla="*/ 4 w 45"/>
                  <a:gd name="T3" fmla="*/ 7 h 40"/>
                  <a:gd name="T4" fmla="*/ 2 w 45"/>
                  <a:gd name="T5" fmla="*/ 10 h 40"/>
                  <a:gd name="T6" fmla="*/ 5 w 45"/>
                  <a:gd name="T7" fmla="*/ 9 h 40"/>
                  <a:gd name="T8" fmla="*/ 4 w 45"/>
                  <a:gd name="T9" fmla="*/ 11 h 40"/>
                  <a:gd name="T10" fmla="*/ 6 w 45"/>
                  <a:gd name="T11" fmla="*/ 11 h 40"/>
                  <a:gd name="T12" fmla="*/ 5 w 45"/>
                  <a:gd name="T13" fmla="*/ 13 h 40"/>
                  <a:gd name="T14" fmla="*/ 5 w 45"/>
                  <a:gd name="T15" fmla="*/ 15 h 40"/>
                  <a:gd name="T16" fmla="*/ 11 w 45"/>
                  <a:gd name="T17" fmla="*/ 15 h 40"/>
                  <a:gd name="T18" fmla="*/ 12 w 45"/>
                  <a:gd name="T19" fmla="*/ 18 h 40"/>
                  <a:gd name="T20" fmla="*/ 14 w 45"/>
                  <a:gd name="T21" fmla="*/ 16 h 40"/>
                  <a:gd name="T22" fmla="*/ 16 w 45"/>
                  <a:gd name="T23" fmla="*/ 17 h 40"/>
                  <a:gd name="T24" fmla="*/ 19 w 45"/>
                  <a:gd name="T25" fmla="*/ 17 h 40"/>
                  <a:gd name="T26" fmla="*/ 21 w 45"/>
                  <a:gd name="T27" fmla="*/ 20 h 40"/>
                  <a:gd name="T28" fmla="*/ 20 w 45"/>
                  <a:gd name="T29" fmla="*/ 20 h 40"/>
                  <a:gd name="T30" fmla="*/ 27 w 45"/>
                  <a:gd name="T31" fmla="*/ 19 h 40"/>
                  <a:gd name="T32" fmla="*/ 24 w 45"/>
                  <a:gd name="T33" fmla="*/ 23 h 40"/>
                  <a:gd name="T34" fmla="*/ 27 w 45"/>
                  <a:gd name="T35" fmla="*/ 24 h 40"/>
                  <a:gd name="T36" fmla="*/ 29 w 45"/>
                  <a:gd name="T37" fmla="*/ 25 h 40"/>
                  <a:gd name="T38" fmla="*/ 31 w 45"/>
                  <a:gd name="T39" fmla="*/ 26 h 40"/>
                  <a:gd name="T40" fmla="*/ 29 w 45"/>
                  <a:gd name="T41" fmla="*/ 29 h 40"/>
                  <a:gd name="T42" fmla="*/ 30 w 45"/>
                  <a:gd name="T43" fmla="*/ 29 h 40"/>
                  <a:gd name="T44" fmla="*/ 32 w 45"/>
                  <a:gd name="T45" fmla="*/ 29 h 40"/>
                  <a:gd name="T46" fmla="*/ 36 w 45"/>
                  <a:gd name="T47" fmla="*/ 29 h 40"/>
                  <a:gd name="T48" fmla="*/ 38 w 45"/>
                  <a:gd name="T49" fmla="*/ 34 h 40"/>
                  <a:gd name="T50" fmla="*/ 39 w 45"/>
                  <a:gd name="T51" fmla="*/ 37 h 40"/>
                  <a:gd name="T52" fmla="*/ 40 w 45"/>
                  <a:gd name="T53" fmla="*/ 36 h 40"/>
                  <a:gd name="T54" fmla="*/ 41 w 45"/>
                  <a:gd name="T55" fmla="*/ 38 h 40"/>
                  <a:gd name="T56" fmla="*/ 44 w 45"/>
                  <a:gd name="T57" fmla="*/ 40 h 40"/>
                  <a:gd name="T58" fmla="*/ 44 w 45"/>
                  <a:gd name="T59" fmla="*/ 40 h 40"/>
                  <a:gd name="T60" fmla="*/ 40 w 45"/>
                  <a:gd name="T61" fmla="*/ 37 h 40"/>
                  <a:gd name="T62" fmla="*/ 41 w 45"/>
                  <a:gd name="T63" fmla="*/ 36 h 40"/>
                  <a:gd name="T64" fmla="*/ 39 w 45"/>
                  <a:gd name="T65" fmla="*/ 36 h 40"/>
                  <a:gd name="T66" fmla="*/ 34 w 45"/>
                  <a:gd name="T67" fmla="*/ 32 h 40"/>
                  <a:gd name="T68" fmla="*/ 38 w 45"/>
                  <a:gd name="T69" fmla="*/ 29 h 40"/>
                  <a:gd name="T70" fmla="*/ 33 w 45"/>
                  <a:gd name="T71" fmla="*/ 28 h 40"/>
                  <a:gd name="T72" fmla="*/ 31 w 45"/>
                  <a:gd name="T73" fmla="*/ 30 h 40"/>
                  <a:gd name="T74" fmla="*/ 29 w 45"/>
                  <a:gd name="T75" fmla="*/ 28 h 40"/>
                  <a:gd name="T76" fmla="*/ 32 w 45"/>
                  <a:gd name="T77" fmla="*/ 25 h 40"/>
                  <a:gd name="T78" fmla="*/ 29 w 45"/>
                  <a:gd name="T79" fmla="*/ 26 h 40"/>
                  <a:gd name="T80" fmla="*/ 27 w 45"/>
                  <a:gd name="T81" fmla="*/ 23 h 40"/>
                  <a:gd name="T82" fmla="*/ 26 w 45"/>
                  <a:gd name="T83" fmla="*/ 21 h 40"/>
                  <a:gd name="T84" fmla="*/ 27 w 45"/>
                  <a:gd name="T85" fmla="*/ 19 h 40"/>
                  <a:gd name="T86" fmla="*/ 21 w 45"/>
                  <a:gd name="T87" fmla="*/ 20 h 40"/>
                  <a:gd name="T88" fmla="*/ 21 w 45"/>
                  <a:gd name="T89" fmla="*/ 19 h 40"/>
                  <a:gd name="T90" fmla="*/ 20 w 45"/>
                  <a:gd name="T91" fmla="*/ 18 h 40"/>
                  <a:gd name="T92" fmla="*/ 16 w 45"/>
                  <a:gd name="T93" fmla="*/ 16 h 40"/>
                  <a:gd name="T94" fmla="*/ 15 w 45"/>
                  <a:gd name="T95" fmla="*/ 16 h 40"/>
                  <a:gd name="T96" fmla="*/ 12 w 45"/>
                  <a:gd name="T97" fmla="*/ 17 h 40"/>
                  <a:gd name="T98" fmla="*/ 12 w 45"/>
                  <a:gd name="T99" fmla="*/ 17 h 40"/>
                  <a:gd name="T100" fmla="*/ 12 w 45"/>
                  <a:gd name="T101" fmla="*/ 15 h 40"/>
                  <a:gd name="T102" fmla="*/ 6 w 45"/>
                  <a:gd name="T103" fmla="*/ 14 h 40"/>
                  <a:gd name="T104" fmla="*/ 5 w 45"/>
                  <a:gd name="T105" fmla="*/ 12 h 40"/>
                  <a:gd name="T106" fmla="*/ 6 w 45"/>
                  <a:gd name="T107" fmla="*/ 11 h 40"/>
                  <a:gd name="T108" fmla="*/ 4 w 45"/>
                  <a:gd name="T109" fmla="*/ 10 h 40"/>
                  <a:gd name="T110" fmla="*/ 5 w 45"/>
                  <a:gd name="T111" fmla="*/ 10 h 40"/>
                  <a:gd name="T112" fmla="*/ 3 w 45"/>
                  <a:gd name="T113" fmla="*/ 9 h 40"/>
                  <a:gd name="T114" fmla="*/ 5 w 45"/>
                  <a:gd name="T115" fmla="*/ 7 h 40"/>
                  <a:gd name="T116" fmla="*/ 1 w 45"/>
                  <a:gd name="T117" fmla="*/ 5 h 40"/>
                  <a:gd name="T118" fmla="*/ 3 w 45"/>
                  <a:gd name="T1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40">
                    <a:moveTo>
                      <a:pt x="2" y="1"/>
                    </a:moveTo>
                    <a:cubicBezTo>
                      <a:pt x="2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1"/>
                      <a:pt x="24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7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2" y="30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4" y="30"/>
                      <a:pt x="35" y="30"/>
                    </a:cubicBezTo>
                    <a:cubicBezTo>
                      <a:pt x="35" y="30"/>
                      <a:pt x="36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7" y="33"/>
                      <a:pt x="38" y="34"/>
                    </a:cubicBezTo>
                    <a:cubicBezTo>
                      <a:pt x="38" y="34"/>
                      <a:pt x="38" y="35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1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2" y="38"/>
                      <a:pt x="42" y="38"/>
                    </a:cubicBezTo>
                    <a:cubicBezTo>
                      <a:pt x="43" y="39"/>
                      <a:pt x="43" y="39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3" y="38"/>
                      <a:pt x="43" y="38"/>
                    </a:cubicBezTo>
                    <a:cubicBezTo>
                      <a:pt x="42" y="37"/>
                      <a:pt x="42" y="37"/>
                      <a:pt x="41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4"/>
                      <a:pt x="38" y="32"/>
                      <a:pt x="35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7" y="31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5" y="29"/>
                      <a:pt x="35" y="29"/>
                    </a:cubicBezTo>
                    <a:cubicBezTo>
                      <a:pt x="34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1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8"/>
                      <a:pt x="31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8"/>
                      <a:pt x="30" y="27"/>
                      <a:pt x="31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4"/>
                      <a:pt x="29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2"/>
                      <a:pt x="27" y="22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5" y="21"/>
                      <a:pt x="25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1"/>
                      <a:pt x="26" y="20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3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4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628"/>
              <p:cNvSpPr>
                <a:spLocks/>
              </p:cNvSpPr>
              <p:nvPr/>
            </p:nvSpPr>
            <p:spPr bwMode="auto">
              <a:xfrm>
                <a:off x="1978463" y="926613"/>
                <a:ext cx="11113" cy="19050"/>
              </a:xfrm>
              <a:custGeom>
                <a:avLst/>
                <a:gdLst>
                  <a:gd name="T0" fmla="*/ 5 w 7"/>
                  <a:gd name="T1" fmla="*/ 1 h 11"/>
                  <a:gd name="T2" fmla="*/ 0 w 7"/>
                  <a:gd name="T3" fmla="*/ 9 h 11"/>
                  <a:gd name="T4" fmla="*/ 0 w 7"/>
                  <a:gd name="T5" fmla="*/ 10 h 11"/>
                  <a:gd name="T6" fmla="*/ 2 w 7"/>
                  <a:gd name="T7" fmla="*/ 10 h 11"/>
                  <a:gd name="T8" fmla="*/ 5 w 7"/>
                  <a:gd name="T9" fmla="*/ 4 h 11"/>
                  <a:gd name="T10" fmla="*/ 6 w 7"/>
                  <a:gd name="T11" fmla="*/ 2 h 11"/>
                  <a:gd name="T12" fmla="*/ 7 w 7"/>
                  <a:gd name="T13" fmla="*/ 2 h 11"/>
                  <a:gd name="T14" fmla="*/ 7 w 7"/>
                  <a:gd name="T15" fmla="*/ 0 h 11"/>
                  <a:gd name="T16" fmla="*/ 5 w 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"/>
                    </a:moveTo>
                    <a:cubicBezTo>
                      <a:pt x="5" y="1"/>
                      <a:pt x="2" y="4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3" y="8"/>
                      <a:pt x="4" y="6"/>
                      <a:pt x="5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629"/>
              <p:cNvSpPr>
                <a:spLocks/>
              </p:cNvSpPr>
              <p:nvPr/>
            </p:nvSpPr>
            <p:spPr bwMode="auto">
              <a:xfrm>
                <a:off x="1973701" y="871051"/>
                <a:ext cx="11113" cy="14288"/>
              </a:xfrm>
              <a:custGeom>
                <a:avLst/>
                <a:gdLst>
                  <a:gd name="T0" fmla="*/ 5 w 7"/>
                  <a:gd name="T1" fmla="*/ 9 h 9"/>
                  <a:gd name="T2" fmla="*/ 6 w 7"/>
                  <a:gd name="T3" fmla="*/ 7 h 9"/>
                  <a:gd name="T4" fmla="*/ 7 w 7"/>
                  <a:gd name="T5" fmla="*/ 5 h 9"/>
                  <a:gd name="T6" fmla="*/ 7 w 7"/>
                  <a:gd name="T7" fmla="*/ 4 h 9"/>
                  <a:gd name="T8" fmla="*/ 6 w 7"/>
                  <a:gd name="T9" fmla="*/ 1 h 9"/>
                  <a:gd name="T10" fmla="*/ 4 w 7"/>
                  <a:gd name="T11" fmla="*/ 0 h 9"/>
                  <a:gd name="T12" fmla="*/ 2 w 7"/>
                  <a:gd name="T13" fmla="*/ 0 h 9"/>
                  <a:gd name="T14" fmla="*/ 1 w 7"/>
                  <a:gd name="T15" fmla="*/ 2 h 9"/>
                  <a:gd name="T16" fmla="*/ 0 w 7"/>
                  <a:gd name="T17" fmla="*/ 3 h 9"/>
                  <a:gd name="T18" fmla="*/ 0 w 7"/>
                  <a:gd name="T19" fmla="*/ 4 h 9"/>
                  <a:gd name="T20" fmla="*/ 0 w 7"/>
                  <a:gd name="T21" fmla="*/ 4 h 9"/>
                  <a:gd name="T22" fmla="*/ 0 w 7"/>
                  <a:gd name="T23" fmla="*/ 4 h 9"/>
                  <a:gd name="T24" fmla="*/ 1 w 7"/>
                  <a:gd name="T25" fmla="*/ 4 h 9"/>
                  <a:gd name="T26" fmla="*/ 1 w 7"/>
                  <a:gd name="T27" fmla="*/ 4 h 9"/>
                  <a:gd name="T28" fmla="*/ 1 w 7"/>
                  <a:gd name="T29" fmla="*/ 4 h 9"/>
                  <a:gd name="T30" fmla="*/ 1 w 7"/>
                  <a:gd name="T31" fmla="*/ 4 h 9"/>
                  <a:gd name="T32" fmla="*/ 1 w 7"/>
                  <a:gd name="T33" fmla="*/ 4 h 9"/>
                  <a:gd name="T34" fmla="*/ 1 w 7"/>
                  <a:gd name="T35" fmla="*/ 4 h 9"/>
                  <a:gd name="T36" fmla="*/ 1 w 7"/>
                  <a:gd name="T37" fmla="*/ 3 h 9"/>
                  <a:gd name="T38" fmla="*/ 2 w 7"/>
                  <a:gd name="T39" fmla="*/ 2 h 9"/>
                  <a:gd name="T40" fmla="*/ 3 w 7"/>
                  <a:gd name="T41" fmla="*/ 1 h 9"/>
                  <a:gd name="T42" fmla="*/ 4 w 7"/>
                  <a:gd name="T43" fmla="*/ 1 h 9"/>
                  <a:gd name="T44" fmla="*/ 5 w 7"/>
                  <a:gd name="T45" fmla="*/ 1 h 9"/>
                  <a:gd name="T46" fmla="*/ 6 w 7"/>
                  <a:gd name="T47" fmla="*/ 4 h 9"/>
                  <a:gd name="T48" fmla="*/ 6 w 7"/>
                  <a:gd name="T49" fmla="*/ 5 h 9"/>
                  <a:gd name="T50" fmla="*/ 5 w 7"/>
                  <a:gd name="T51" fmla="*/ 7 h 9"/>
                  <a:gd name="T52" fmla="*/ 4 w 7"/>
                  <a:gd name="T53" fmla="*/ 8 h 9"/>
                  <a:gd name="T54" fmla="*/ 4 w 7"/>
                  <a:gd name="T55" fmla="*/ 8 h 9"/>
                  <a:gd name="T56" fmla="*/ 5 w 7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5" y="8"/>
                      <a:pt x="6" y="8"/>
                      <a:pt x="6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630"/>
              <p:cNvSpPr>
                <a:spLocks/>
              </p:cNvSpPr>
              <p:nvPr/>
            </p:nvSpPr>
            <p:spPr bwMode="auto">
              <a:xfrm>
                <a:off x="1976876" y="87263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2 w 5"/>
                  <a:gd name="T5" fmla="*/ 3 h 4"/>
                  <a:gd name="T6" fmla="*/ 1 w 5"/>
                  <a:gd name="T7" fmla="*/ 2 h 4"/>
                  <a:gd name="T8" fmla="*/ 1 w 5"/>
                  <a:gd name="T9" fmla="*/ 0 h 4"/>
                  <a:gd name="T10" fmla="*/ 1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1 w 5"/>
                  <a:gd name="T19" fmla="*/ 3 h 4"/>
                  <a:gd name="T20" fmla="*/ 2 w 5"/>
                  <a:gd name="T21" fmla="*/ 4 h 4"/>
                  <a:gd name="T22" fmla="*/ 3 w 5"/>
                  <a:gd name="T23" fmla="*/ 4 h 4"/>
                  <a:gd name="T24" fmla="*/ 5 w 5"/>
                  <a:gd name="T25" fmla="*/ 3 h 4"/>
                  <a:gd name="T26" fmla="*/ 5 w 5"/>
                  <a:gd name="T27" fmla="*/ 2 h 4"/>
                  <a:gd name="T28" fmla="*/ 4 w 5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631"/>
              <p:cNvSpPr>
                <a:spLocks/>
              </p:cNvSpPr>
              <p:nvPr/>
            </p:nvSpPr>
            <p:spPr bwMode="auto">
              <a:xfrm>
                <a:off x="2024501" y="742463"/>
                <a:ext cx="36513" cy="26988"/>
              </a:xfrm>
              <a:custGeom>
                <a:avLst/>
                <a:gdLst>
                  <a:gd name="T0" fmla="*/ 21 w 23"/>
                  <a:gd name="T1" fmla="*/ 3 h 16"/>
                  <a:gd name="T2" fmla="*/ 22 w 23"/>
                  <a:gd name="T3" fmla="*/ 3 h 16"/>
                  <a:gd name="T4" fmla="*/ 20 w 23"/>
                  <a:gd name="T5" fmla="*/ 0 h 16"/>
                  <a:gd name="T6" fmla="*/ 18 w 23"/>
                  <a:gd name="T7" fmla="*/ 2 h 16"/>
                  <a:gd name="T8" fmla="*/ 19 w 23"/>
                  <a:gd name="T9" fmla="*/ 2 h 16"/>
                  <a:gd name="T10" fmla="*/ 17 w 23"/>
                  <a:gd name="T11" fmla="*/ 2 h 16"/>
                  <a:gd name="T12" fmla="*/ 16 w 23"/>
                  <a:gd name="T13" fmla="*/ 3 h 16"/>
                  <a:gd name="T14" fmla="*/ 16 w 23"/>
                  <a:gd name="T15" fmla="*/ 2 h 16"/>
                  <a:gd name="T16" fmla="*/ 16 w 23"/>
                  <a:gd name="T17" fmla="*/ 2 h 16"/>
                  <a:gd name="T18" fmla="*/ 16 w 23"/>
                  <a:gd name="T19" fmla="*/ 2 h 16"/>
                  <a:gd name="T20" fmla="*/ 15 w 23"/>
                  <a:gd name="T21" fmla="*/ 2 h 16"/>
                  <a:gd name="T22" fmla="*/ 13 w 23"/>
                  <a:gd name="T23" fmla="*/ 5 h 16"/>
                  <a:gd name="T24" fmla="*/ 13 w 23"/>
                  <a:gd name="T25" fmla="*/ 5 h 16"/>
                  <a:gd name="T26" fmla="*/ 11 w 23"/>
                  <a:gd name="T27" fmla="*/ 2 h 16"/>
                  <a:gd name="T28" fmla="*/ 9 w 23"/>
                  <a:gd name="T29" fmla="*/ 7 h 16"/>
                  <a:gd name="T30" fmla="*/ 10 w 23"/>
                  <a:gd name="T31" fmla="*/ 7 h 16"/>
                  <a:gd name="T32" fmla="*/ 9 w 23"/>
                  <a:gd name="T33" fmla="*/ 6 h 16"/>
                  <a:gd name="T34" fmla="*/ 8 w 23"/>
                  <a:gd name="T35" fmla="*/ 7 h 16"/>
                  <a:gd name="T36" fmla="*/ 5 w 23"/>
                  <a:gd name="T37" fmla="*/ 8 h 16"/>
                  <a:gd name="T38" fmla="*/ 5 w 23"/>
                  <a:gd name="T39" fmla="*/ 10 h 16"/>
                  <a:gd name="T40" fmla="*/ 4 w 23"/>
                  <a:gd name="T41" fmla="*/ 9 h 16"/>
                  <a:gd name="T42" fmla="*/ 2 w 23"/>
                  <a:gd name="T43" fmla="*/ 11 h 16"/>
                  <a:gd name="T44" fmla="*/ 0 w 23"/>
                  <a:gd name="T45" fmla="*/ 16 h 16"/>
                  <a:gd name="T46" fmla="*/ 3 w 23"/>
                  <a:gd name="T47" fmla="*/ 12 h 16"/>
                  <a:gd name="T48" fmla="*/ 4 w 23"/>
                  <a:gd name="T49" fmla="*/ 10 h 16"/>
                  <a:gd name="T50" fmla="*/ 5 w 23"/>
                  <a:gd name="T51" fmla="*/ 11 h 16"/>
                  <a:gd name="T52" fmla="*/ 6 w 23"/>
                  <a:gd name="T53" fmla="*/ 9 h 16"/>
                  <a:gd name="T54" fmla="*/ 9 w 23"/>
                  <a:gd name="T55" fmla="*/ 8 h 16"/>
                  <a:gd name="T56" fmla="*/ 9 w 23"/>
                  <a:gd name="T57" fmla="*/ 7 h 16"/>
                  <a:gd name="T58" fmla="*/ 9 w 23"/>
                  <a:gd name="T59" fmla="*/ 7 h 16"/>
                  <a:gd name="T60" fmla="*/ 10 w 23"/>
                  <a:gd name="T61" fmla="*/ 7 h 16"/>
                  <a:gd name="T62" fmla="*/ 11 w 23"/>
                  <a:gd name="T63" fmla="*/ 2 h 16"/>
                  <a:gd name="T64" fmla="*/ 13 w 23"/>
                  <a:gd name="T65" fmla="*/ 5 h 16"/>
                  <a:gd name="T66" fmla="*/ 13 w 23"/>
                  <a:gd name="T67" fmla="*/ 5 h 16"/>
                  <a:gd name="T68" fmla="*/ 15 w 23"/>
                  <a:gd name="T69" fmla="*/ 3 h 16"/>
                  <a:gd name="T70" fmla="*/ 16 w 23"/>
                  <a:gd name="T71" fmla="*/ 3 h 16"/>
                  <a:gd name="T72" fmla="*/ 16 w 23"/>
                  <a:gd name="T73" fmla="*/ 3 h 16"/>
                  <a:gd name="T74" fmla="*/ 16 w 23"/>
                  <a:gd name="T75" fmla="*/ 3 h 16"/>
                  <a:gd name="T76" fmla="*/ 16 w 23"/>
                  <a:gd name="T77" fmla="*/ 3 h 16"/>
                  <a:gd name="T78" fmla="*/ 16 w 23"/>
                  <a:gd name="T79" fmla="*/ 3 h 16"/>
                  <a:gd name="T80" fmla="*/ 16 w 23"/>
                  <a:gd name="T81" fmla="*/ 3 h 16"/>
                  <a:gd name="T82" fmla="*/ 16 w 23"/>
                  <a:gd name="T83" fmla="*/ 3 h 16"/>
                  <a:gd name="T84" fmla="*/ 16 w 23"/>
                  <a:gd name="T85" fmla="*/ 3 h 16"/>
                  <a:gd name="T86" fmla="*/ 17 w 23"/>
                  <a:gd name="T87" fmla="*/ 3 h 16"/>
                  <a:gd name="T88" fmla="*/ 17 w 23"/>
                  <a:gd name="T89" fmla="*/ 2 h 16"/>
                  <a:gd name="T90" fmla="*/ 18 w 23"/>
                  <a:gd name="T91" fmla="*/ 2 h 16"/>
                  <a:gd name="T92" fmla="*/ 18 w 23"/>
                  <a:gd name="T93" fmla="*/ 2 h 16"/>
                  <a:gd name="T94" fmla="*/ 18 w 23"/>
                  <a:gd name="T95" fmla="*/ 2 h 16"/>
                  <a:gd name="T96" fmla="*/ 18 w 23"/>
                  <a:gd name="T97" fmla="*/ 2 h 16"/>
                  <a:gd name="T98" fmla="*/ 18 w 23"/>
                  <a:gd name="T99" fmla="*/ 2 h 16"/>
                  <a:gd name="T100" fmla="*/ 20 w 23"/>
                  <a:gd name="T101" fmla="*/ 1 h 16"/>
                  <a:gd name="T102" fmla="*/ 21 w 23"/>
                  <a:gd name="T103" fmla="*/ 3 h 16"/>
                  <a:gd name="T104" fmla="*/ 22 w 23"/>
                  <a:gd name="T105" fmla="*/ 3 h 16"/>
                  <a:gd name="T106" fmla="*/ 22 w 23"/>
                  <a:gd name="T10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2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632"/>
              <p:cNvSpPr>
                <a:spLocks/>
              </p:cNvSpPr>
              <p:nvPr/>
            </p:nvSpPr>
            <p:spPr bwMode="auto">
              <a:xfrm>
                <a:off x="1929251" y="745638"/>
                <a:ext cx="103188" cy="95250"/>
              </a:xfrm>
              <a:custGeom>
                <a:avLst/>
                <a:gdLst>
                  <a:gd name="T0" fmla="*/ 54 w 64"/>
                  <a:gd name="T1" fmla="*/ 46 h 59"/>
                  <a:gd name="T2" fmla="*/ 57 w 64"/>
                  <a:gd name="T3" fmla="*/ 42 h 59"/>
                  <a:gd name="T4" fmla="*/ 57 w 64"/>
                  <a:gd name="T5" fmla="*/ 34 h 59"/>
                  <a:gd name="T6" fmla="*/ 60 w 64"/>
                  <a:gd name="T7" fmla="*/ 29 h 59"/>
                  <a:gd name="T8" fmla="*/ 62 w 64"/>
                  <a:gd name="T9" fmla="*/ 16 h 59"/>
                  <a:gd name="T10" fmla="*/ 60 w 64"/>
                  <a:gd name="T11" fmla="*/ 13 h 59"/>
                  <a:gd name="T12" fmla="*/ 51 w 64"/>
                  <a:gd name="T13" fmla="*/ 6 h 59"/>
                  <a:gd name="T14" fmla="*/ 48 w 64"/>
                  <a:gd name="T15" fmla="*/ 5 h 59"/>
                  <a:gd name="T16" fmla="*/ 45 w 64"/>
                  <a:gd name="T17" fmla="*/ 2 h 59"/>
                  <a:gd name="T18" fmla="*/ 43 w 64"/>
                  <a:gd name="T19" fmla="*/ 3 h 59"/>
                  <a:gd name="T20" fmla="*/ 43 w 64"/>
                  <a:gd name="T21" fmla="*/ 3 h 59"/>
                  <a:gd name="T22" fmla="*/ 40 w 64"/>
                  <a:gd name="T23" fmla="*/ 4 h 59"/>
                  <a:gd name="T24" fmla="*/ 39 w 64"/>
                  <a:gd name="T25" fmla="*/ 2 h 59"/>
                  <a:gd name="T26" fmla="*/ 32 w 64"/>
                  <a:gd name="T27" fmla="*/ 2 h 59"/>
                  <a:gd name="T28" fmla="*/ 27 w 64"/>
                  <a:gd name="T29" fmla="*/ 2 h 59"/>
                  <a:gd name="T30" fmla="*/ 24 w 64"/>
                  <a:gd name="T31" fmla="*/ 2 h 59"/>
                  <a:gd name="T32" fmla="*/ 22 w 64"/>
                  <a:gd name="T33" fmla="*/ 1 h 59"/>
                  <a:gd name="T34" fmla="*/ 21 w 64"/>
                  <a:gd name="T35" fmla="*/ 3 h 59"/>
                  <a:gd name="T36" fmla="*/ 14 w 64"/>
                  <a:gd name="T37" fmla="*/ 2 h 59"/>
                  <a:gd name="T38" fmla="*/ 11 w 64"/>
                  <a:gd name="T39" fmla="*/ 3 h 59"/>
                  <a:gd name="T40" fmla="*/ 5 w 64"/>
                  <a:gd name="T41" fmla="*/ 5 h 59"/>
                  <a:gd name="T42" fmla="*/ 6 w 64"/>
                  <a:gd name="T43" fmla="*/ 6 h 59"/>
                  <a:gd name="T44" fmla="*/ 4 w 64"/>
                  <a:gd name="T45" fmla="*/ 8 h 59"/>
                  <a:gd name="T46" fmla="*/ 2 w 64"/>
                  <a:gd name="T47" fmla="*/ 9 h 59"/>
                  <a:gd name="T48" fmla="*/ 2 w 64"/>
                  <a:gd name="T49" fmla="*/ 9 h 59"/>
                  <a:gd name="T50" fmla="*/ 1 w 64"/>
                  <a:gd name="T51" fmla="*/ 14 h 59"/>
                  <a:gd name="T52" fmla="*/ 0 w 64"/>
                  <a:gd name="T53" fmla="*/ 25 h 59"/>
                  <a:gd name="T54" fmla="*/ 2 w 64"/>
                  <a:gd name="T55" fmla="*/ 35 h 59"/>
                  <a:gd name="T56" fmla="*/ 1 w 64"/>
                  <a:gd name="T57" fmla="*/ 16 h 59"/>
                  <a:gd name="T58" fmla="*/ 2 w 64"/>
                  <a:gd name="T59" fmla="*/ 13 h 59"/>
                  <a:gd name="T60" fmla="*/ 2 w 64"/>
                  <a:gd name="T61" fmla="*/ 9 h 59"/>
                  <a:gd name="T62" fmla="*/ 3 w 64"/>
                  <a:gd name="T63" fmla="*/ 8 h 59"/>
                  <a:gd name="T64" fmla="*/ 4 w 64"/>
                  <a:gd name="T65" fmla="*/ 6 h 59"/>
                  <a:gd name="T66" fmla="*/ 6 w 64"/>
                  <a:gd name="T67" fmla="*/ 7 h 59"/>
                  <a:gd name="T68" fmla="*/ 7 w 64"/>
                  <a:gd name="T69" fmla="*/ 5 h 59"/>
                  <a:gd name="T70" fmla="*/ 13 w 64"/>
                  <a:gd name="T71" fmla="*/ 4 h 59"/>
                  <a:gd name="T72" fmla="*/ 20 w 64"/>
                  <a:gd name="T73" fmla="*/ 4 h 59"/>
                  <a:gd name="T74" fmla="*/ 22 w 64"/>
                  <a:gd name="T75" fmla="*/ 2 h 59"/>
                  <a:gd name="T76" fmla="*/ 24 w 64"/>
                  <a:gd name="T77" fmla="*/ 2 h 59"/>
                  <a:gd name="T78" fmla="*/ 25 w 64"/>
                  <a:gd name="T79" fmla="*/ 2 h 59"/>
                  <a:gd name="T80" fmla="*/ 32 w 64"/>
                  <a:gd name="T81" fmla="*/ 3 h 59"/>
                  <a:gd name="T82" fmla="*/ 38 w 64"/>
                  <a:gd name="T83" fmla="*/ 2 h 59"/>
                  <a:gd name="T84" fmla="*/ 40 w 64"/>
                  <a:gd name="T85" fmla="*/ 4 h 59"/>
                  <a:gd name="T86" fmla="*/ 43 w 64"/>
                  <a:gd name="T87" fmla="*/ 4 h 59"/>
                  <a:gd name="T88" fmla="*/ 45 w 64"/>
                  <a:gd name="T89" fmla="*/ 2 h 59"/>
                  <a:gd name="T90" fmla="*/ 46 w 64"/>
                  <a:gd name="T91" fmla="*/ 4 h 59"/>
                  <a:gd name="T92" fmla="*/ 51 w 64"/>
                  <a:gd name="T93" fmla="*/ 7 h 59"/>
                  <a:gd name="T94" fmla="*/ 57 w 64"/>
                  <a:gd name="T95" fmla="*/ 11 h 59"/>
                  <a:gd name="T96" fmla="*/ 60 w 64"/>
                  <a:gd name="T97" fmla="*/ 15 h 59"/>
                  <a:gd name="T98" fmla="*/ 61 w 64"/>
                  <a:gd name="T99" fmla="*/ 26 h 59"/>
                  <a:gd name="T100" fmla="*/ 57 w 64"/>
                  <a:gd name="T101" fmla="*/ 33 h 59"/>
                  <a:gd name="T102" fmla="*/ 56 w 64"/>
                  <a:gd name="T103" fmla="*/ 42 h 59"/>
                  <a:gd name="T104" fmla="*/ 54 w 64"/>
                  <a:gd name="T105" fmla="*/ 45 h 59"/>
                  <a:gd name="T106" fmla="*/ 53 w 64"/>
                  <a:gd name="T10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9">
                    <a:moveTo>
                      <a:pt x="54" y="59"/>
                    </a:moveTo>
                    <a:cubicBezTo>
                      <a:pt x="54" y="57"/>
                      <a:pt x="52" y="55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4" y="53"/>
                      <a:pt x="54" y="52"/>
                    </a:cubicBezTo>
                    <a:cubicBezTo>
                      <a:pt x="54" y="51"/>
                      <a:pt x="54" y="50"/>
                      <a:pt x="54" y="49"/>
                    </a:cubicBezTo>
                    <a:cubicBezTo>
                      <a:pt x="54" y="48"/>
                      <a:pt x="54" y="47"/>
                      <a:pt x="54" y="46"/>
                    </a:cubicBezTo>
                    <a:cubicBezTo>
                      <a:pt x="54" y="46"/>
                      <a:pt x="54" y="45"/>
                      <a:pt x="54" y="45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7" y="37"/>
                      <a:pt x="57" y="36"/>
                    </a:cubicBezTo>
                    <a:cubicBezTo>
                      <a:pt x="57" y="35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8" y="34"/>
                      <a:pt x="58" y="34"/>
                      <a:pt x="59" y="33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60" y="30"/>
                      <a:pt x="60" y="29"/>
                      <a:pt x="60" y="29"/>
                    </a:cubicBezTo>
                    <a:cubicBezTo>
                      <a:pt x="60" y="28"/>
                      <a:pt x="61" y="27"/>
                      <a:pt x="61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2" y="27"/>
                      <a:pt x="63" y="26"/>
                      <a:pt x="63" y="26"/>
                    </a:cubicBezTo>
                    <a:cubicBezTo>
                      <a:pt x="63" y="26"/>
                      <a:pt x="64" y="25"/>
                      <a:pt x="64" y="25"/>
                    </a:cubicBezTo>
                    <a:cubicBezTo>
                      <a:pt x="64" y="24"/>
                      <a:pt x="63" y="22"/>
                      <a:pt x="63" y="21"/>
                    </a:cubicBezTo>
                    <a:cubicBezTo>
                      <a:pt x="63" y="20"/>
                      <a:pt x="63" y="18"/>
                      <a:pt x="62" y="16"/>
                    </a:cubicBezTo>
                    <a:cubicBezTo>
                      <a:pt x="62" y="15"/>
                      <a:pt x="62" y="15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8" y="10"/>
                    </a:cubicBezTo>
                    <a:cubicBezTo>
                      <a:pt x="57" y="9"/>
                      <a:pt x="56" y="8"/>
                      <a:pt x="56" y="7"/>
                    </a:cubicBezTo>
                    <a:cubicBezTo>
                      <a:pt x="55" y="6"/>
                      <a:pt x="53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5"/>
                      <a:pt x="51" y="5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0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4"/>
                      <a:pt x="47" y="4"/>
                      <a:pt x="47" y="3"/>
                    </a:cubicBezTo>
                    <a:cubicBezTo>
                      <a:pt x="46" y="3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8"/>
                      <a:pt x="1" y="19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1" y="32"/>
                      <a:pt x="1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3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7"/>
                      <a:pt x="1" y="26"/>
                      <a:pt x="1" y="25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2"/>
                      <a:pt x="25" y="2"/>
                    </a:cubicBezTo>
                    <a:cubicBezTo>
                      <a:pt x="26" y="2"/>
                      <a:pt x="26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8" y="3"/>
                      <a:pt x="38" y="3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4"/>
                      <a:pt x="41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6" y="3"/>
                      <a:pt x="46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9" y="5"/>
                      <a:pt x="50" y="6"/>
                      <a:pt x="51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5"/>
                      <a:pt x="54" y="7"/>
                      <a:pt x="55" y="8"/>
                    </a:cubicBezTo>
                    <a:cubicBezTo>
                      <a:pt x="56" y="9"/>
                      <a:pt x="56" y="10"/>
                      <a:pt x="57" y="11"/>
                    </a:cubicBezTo>
                    <a:cubicBezTo>
                      <a:pt x="58" y="12"/>
                      <a:pt x="58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4"/>
                      <a:pt x="60" y="14"/>
                      <a:pt x="60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16"/>
                      <a:pt x="61" y="15"/>
                      <a:pt x="61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2" y="22"/>
                      <a:pt x="63" y="24"/>
                      <a:pt x="63" y="25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2" y="26"/>
                      <a:pt x="61" y="26"/>
                      <a:pt x="61" y="26"/>
                    </a:cubicBezTo>
                    <a:cubicBezTo>
                      <a:pt x="60" y="27"/>
                      <a:pt x="60" y="28"/>
                      <a:pt x="59" y="29"/>
                    </a:cubicBezTo>
                    <a:cubicBezTo>
                      <a:pt x="59" y="29"/>
                      <a:pt x="59" y="31"/>
                      <a:pt x="59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5"/>
                      <a:pt x="57" y="36"/>
                    </a:cubicBezTo>
                    <a:cubicBezTo>
                      <a:pt x="56" y="37"/>
                      <a:pt x="56" y="38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1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5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4" y="45"/>
                    </a:cubicBezTo>
                    <a:cubicBezTo>
                      <a:pt x="54" y="45"/>
                      <a:pt x="54" y="46"/>
                      <a:pt x="54" y="46"/>
                    </a:cubicBezTo>
                    <a:cubicBezTo>
                      <a:pt x="54" y="47"/>
                      <a:pt x="54" y="48"/>
                      <a:pt x="53" y="49"/>
                    </a:cubicBezTo>
                    <a:cubicBezTo>
                      <a:pt x="53" y="50"/>
                      <a:pt x="53" y="51"/>
                      <a:pt x="53" y="51"/>
                    </a:cubicBezTo>
                    <a:cubicBezTo>
                      <a:pt x="53" y="52"/>
                      <a:pt x="52" y="53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6"/>
                      <a:pt x="53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633"/>
              <p:cNvSpPr>
                <a:spLocks/>
              </p:cNvSpPr>
              <p:nvPr/>
            </p:nvSpPr>
            <p:spPr bwMode="auto">
              <a:xfrm>
                <a:off x="1883213" y="732938"/>
                <a:ext cx="47625" cy="39688"/>
              </a:xfrm>
              <a:custGeom>
                <a:avLst/>
                <a:gdLst>
                  <a:gd name="T0" fmla="*/ 28 w 30"/>
                  <a:gd name="T1" fmla="*/ 20 h 24"/>
                  <a:gd name="T2" fmla="*/ 28 w 30"/>
                  <a:gd name="T3" fmla="*/ 22 h 24"/>
                  <a:gd name="T4" fmla="*/ 26 w 30"/>
                  <a:gd name="T5" fmla="*/ 21 h 24"/>
                  <a:gd name="T6" fmla="*/ 26 w 30"/>
                  <a:gd name="T7" fmla="*/ 22 h 24"/>
                  <a:gd name="T8" fmla="*/ 25 w 30"/>
                  <a:gd name="T9" fmla="*/ 18 h 24"/>
                  <a:gd name="T10" fmla="*/ 24 w 30"/>
                  <a:gd name="T11" fmla="*/ 20 h 24"/>
                  <a:gd name="T12" fmla="*/ 23 w 30"/>
                  <a:gd name="T13" fmla="*/ 17 h 24"/>
                  <a:gd name="T14" fmla="*/ 22 w 30"/>
                  <a:gd name="T15" fmla="*/ 13 h 24"/>
                  <a:gd name="T16" fmla="*/ 21 w 30"/>
                  <a:gd name="T17" fmla="*/ 15 h 24"/>
                  <a:gd name="T18" fmla="*/ 21 w 30"/>
                  <a:gd name="T19" fmla="*/ 13 h 24"/>
                  <a:gd name="T20" fmla="*/ 20 w 30"/>
                  <a:gd name="T21" fmla="*/ 13 h 24"/>
                  <a:gd name="T22" fmla="*/ 19 w 30"/>
                  <a:gd name="T23" fmla="*/ 11 h 24"/>
                  <a:gd name="T24" fmla="*/ 18 w 30"/>
                  <a:gd name="T25" fmla="*/ 10 h 24"/>
                  <a:gd name="T26" fmla="*/ 16 w 30"/>
                  <a:gd name="T27" fmla="*/ 11 h 24"/>
                  <a:gd name="T28" fmla="*/ 16 w 30"/>
                  <a:gd name="T29" fmla="*/ 11 h 24"/>
                  <a:gd name="T30" fmla="*/ 16 w 30"/>
                  <a:gd name="T31" fmla="*/ 11 h 24"/>
                  <a:gd name="T32" fmla="*/ 16 w 30"/>
                  <a:gd name="T33" fmla="*/ 11 h 24"/>
                  <a:gd name="T34" fmla="*/ 16 w 30"/>
                  <a:gd name="T35" fmla="*/ 11 h 24"/>
                  <a:gd name="T36" fmla="*/ 16 w 30"/>
                  <a:gd name="T37" fmla="*/ 8 h 24"/>
                  <a:gd name="T38" fmla="*/ 9 w 30"/>
                  <a:gd name="T39" fmla="*/ 7 h 24"/>
                  <a:gd name="T40" fmla="*/ 9 w 30"/>
                  <a:gd name="T41" fmla="*/ 6 h 24"/>
                  <a:gd name="T42" fmla="*/ 8 w 30"/>
                  <a:gd name="T43" fmla="*/ 5 h 24"/>
                  <a:gd name="T44" fmla="*/ 8 w 30"/>
                  <a:gd name="T45" fmla="*/ 6 h 24"/>
                  <a:gd name="T46" fmla="*/ 7 w 30"/>
                  <a:gd name="T47" fmla="*/ 4 h 24"/>
                  <a:gd name="T48" fmla="*/ 6 w 30"/>
                  <a:gd name="T49" fmla="*/ 3 h 24"/>
                  <a:gd name="T50" fmla="*/ 5 w 30"/>
                  <a:gd name="T51" fmla="*/ 3 h 24"/>
                  <a:gd name="T52" fmla="*/ 4 w 30"/>
                  <a:gd name="T53" fmla="*/ 3 h 24"/>
                  <a:gd name="T54" fmla="*/ 4 w 30"/>
                  <a:gd name="T55" fmla="*/ 3 h 24"/>
                  <a:gd name="T56" fmla="*/ 5 w 30"/>
                  <a:gd name="T57" fmla="*/ 3 h 24"/>
                  <a:gd name="T58" fmla="*/ 5 w 30"/>
                  <a:gd name="T59" fmla="*/ 3 h 24"/>
                  <a:gd name="T60" fmla="*/ 4 w 30"/>
                  <a:gd name="T61" fmla="*/ 1 h 24"/>
                  <a:gd name="T62" fmla="*/ 2 w 30"/>
                  <a:gd name="T63" fmla="*/ 1 h 24"/>
                  <a:gd name="T64" fmla="*/ 0 w 30"/>
                  <a:gd name="T65" fmla="*/ 1 h 24"/>
                  <a:gd name="T66" fmla="*/ 1 w 30"/>
                  <a:gd name="T67" fmla="*/ 2 h 24"/>
                  <a:gd name="T68" fmla="*/ 3 w 30"/>
                  <a:gd name="T69" fmla="*/ 2 h 24"/>
                  <a:gd name="T70" fmla="*/ 4 w 30"/>
                  <a:gd name="T71" fmla="*/ 4 h 24"/>
                  <a:gd name="T72" fmla="*/ 5 w 30"/>
                  <a:gd name="T73" fmla="*/ 3 h 24"/>
                  <a:gd name="T74" fmla="*/ 7 w 30"/>
                  <a:gd name="T75" fmla="*/ 5 h 24"/>
                  <a:gd name="T76" fmla="*/ 7 w 30"/>
                  <a:gd name="T77" fmla="*/ 4 h 24"/>
                  <a:gd name="T78" fmla="*/ 8 w 30"/>
                  <a:gd name="T79" fmla="*/ 8 h 24"/>
                  <a:gd name="T80" fmla="*/ 9 w 30"/>
                  <a:gd name="T81" fmla="*/ 5 h 24"/>
                  <a:gd name="T82" fmla="*/ 8 w 30"/>
                  <a:gd name="T83" fmla="*/ 7 h 24"/>
                  <a:gd name="T84" fmla="*/ 15 w 30"/>
                  <a:gd name="T85" fmla="*/ 9 h 24"/>
                  <a:gd name="T86" fmla="*/ 15 w 30"/>
                  <a:gd name="T87" fmla="*/ 9 h 24"/>
                  <a:gd name="T88" fmla="*/ 16 w 30"/>
                  <a:gd name="T89" fmla="*/ 11 h 24"/>
                  <a:gd name="T90" fmla="*/ 18 w 30"/>
                  <a:gd name="T91" fmla="*/ 11 h 24"/>
                  <a:gd name="T92" fmla="*/ 19 w 30"/>
                  <a:gd name="T93" fmla="*/ 11 h 24"/>
                  <a:gd name="T94" fmla="*/ 19 w 30"/>
                  <a:gd name="T95" fmla="*/ 12 h 24"/>
                  <a:gd name="T96" fmla="*/ 21 w 30"/>
                  <a:gd name="T97" fmla="*/ 14 h 24"/>
                  <a:gd name="T98" fmla="*/ 20 w 30"/>
                  <a:gd name="T99" fmla="*/ 15 h 24"/>
                  <a:gd name="T100" fmla="*/ 21 w 30"/>
                  <a:gd name="T101" fmla="*/ 16 h 24"/>
                  <a:gd name="T102" fmla="*/ 21 w 30"/>
                  <a:gd name="T103" fmla="*/ 15 h 24"/>
                  <a:gd name="T104" fmla="*/ 23 w 30"/>
                  <a:gd name="T105" fmla="*/ 19 h 24"/>
                  <a:gd name="T106" fmla="*/ 23 w 30"/>
                  <a:gd name="T107" fmla="*/ 20 h 24"/>
                  <a:gd name="T108" fmla="*/ 25 w 30"/>
                  <a:gd name="T109" fmla="*/ 19 h 24"/>
                  <a:gd name="T110" fmla="*/ 26 w 30"/>
                  <a:gd name="T111" fmla="*/ 23 h 24"/>
                  <a:gd name="T112" fmla="*/ 27 w 30"/>
                  <a:gd name="T113" fmla="*/ 22 h 24"/>
                  <a:gd name="T114" fmla="*/ 27 w 30"/>
                  <a:gd name="T115" fmla="*/ 22 h 24"/>
                  <a:gd name="T116" fmla="*/ 27 w 30"/>
                  <a:gd name="T117" fmla="*/ 22 h 24"/>
                  <a:gd name="T118" fmla="*/ 29 w 30"/>
                  <a:gd name="T119" fmla="*/ 22 h 24"/>
                  <a:gd name="T120" fmla="*/ 28 w 30"/>
                  <a:gd name="T121" fmla="*/ 21 h 24"/>
                  <a:gd name="T122" fmla="*/ 30 w 30"/>
                  <a:gd name="T1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" h="24">
                    <a:moveTo>
                      <a:pt x="30" y="21"/>
                    </a:moveTo>
                    <a:cubicBezTo>
                      <a:pt x="30" y="21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2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0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3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22" y="18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5" y="22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634"/>
              <p:cNvSpPr>
                <a:spLocks/>
              </p:cNvSpPr>
              <p:nvPr/>
            </p:nvSpPr>
            <p:spPr bwMode="auto">
              <a:xfrm>
                <a:off x="1899088" y="745638"/>
                <a:ext cx="14288" cy="95250"/>
              </a:xfrm>
              <a:custGeom>
                <a:avLst/>
                <a:gdLst>
                  <a:gd name="T0" fmla="*/ 3 w 9"/>
                  <a:gd name="T1" fmla="*/ 5 h 59"/>
                  <a:gd name="T2" fmla="*/ 1 w 9"/>
                  <a:gd name="T3" fmla="*/ 6 h 59"/>
                  <a:gd name="T4" fmla="*/ 2 w 9"/>
                  <a:gd name="T5" fmla="*/ 10 h 59"/>
                  <a:gd name="T6" fmla="*/ 2 w 9"/>
                  <a:gd name="T7" fmla="*/ 13 h 59"/>
                  <a:gd name="T8" fmla="*/ 3 w 9"/>
                  <a:gd name="T9" fmla="*/ 13 h 59"/>
                  <a:gd name="T10" fmla="*/ 1 w 9"/>
                  <a:gd name="T11" fmla="*/ 17 h 59"/>
                  <a:gd name="T12" fmla="*/ 0 w 9"/>
                  <a:gd name="T13" fmla="*/ 21 h 59"/>
                  <a:gd name="T14" fmla="*/ 0 w 9"/>
                  <a:gd name="T15" fmla="*/ 24 h 59"/>
                  <a:gd name="T16" fmla="*/ 6 w 9"/>
                  <a:gd name="T17" fmla="*/ 36 h 59"/>
                  <a:gd name="T18" fmla="*/ 7 w 9"/>
                  <a:gd name="T19" fmla="*/ 35 h 59"/>
                  <a:gd name="T20" fmla="*/ 5 w 9"/>
                  <a:gd name="T21" fmla="*/ 36 h 59"/>
                  <a:gd name="T22" fmla="*/ 6 w 9"/>
                  <a:gd name="T23" fmla="*/ 38 h 59"/>
                  <a:gd name="T24" fmla="*/ 5 w 9"/>
                  <a:gd name="T25" fmla="*/ 39 h 59"/>
                  <a:gd name="T26" fmla="*/ 6 w 9"/>
                  <a:gd name="T27" fmla="*/ 40 h 59"/>
                  <a:gd name="T28" fmla="*/ 8 w 9"/>
                  <a:gd name="T29" fmla="*/ 44 h 59"/>
                  <a:gd name="T30" fmla="*/ 7 w 9"/>
                  <a:gd name="T31" fmla="*/ 45 h 59"/>
                  <a:gd name="T32" fmla="*/ 7 w 9"/>
                  <a:gd name="T33" fmla="*/ 46 h 59"/>
                  <a:gd name="T34" fmla="*/ 8 w 9"/>
                  <a:gd name="T35" fmla="*/ 53 h 59"/>
                  <a:gd name="T36" fmla="*/ 8 w 9"/>
                  <a:gd name="T37" fmla="*/ 59 h 59"/>
                  <a:gd name="T38" fmla="*/ 9 w 9"/>
                  <a:gd name="T39" fmla="*/ 53 h 59"/>
                  <a:gd name="T40" fmla="*/ 8 w 9"/>
                  <a:gd name="T41" fmla="*/ 46 h 59"/>
                  <a:gd name="T42" fmla="*/ 8 w 9"/>
                  <a:gd name="T43" fmla="*/ 45 h 59"/>
                  <a:gd name="T44" fmla="*/ 9 w 9"/>
                  <a:gd name="T45" fmla="*/ 44 h 59"/>
                  <a:gd name="T46" fmla="*/ 6 w 9"/>
                  <a:gd name="T47" fmla="*/ 40 h 59"/>
                  <a:gd name="T48" fmla="*/ 6 w 9"/>
                  <a:gd name="T49" fmla="*/ 39 h 59"/>
                  <a:gd name="T50" fmla="*/ 6 w 9"/>
                  <a:gd name="T51" fmla="*/ 39 h 59"/>
                  <a:gd name="T52" fmla="*/ 6 w 9"/>
                  <a:gd name="T53" fmla="*/ 39 h 59"/>
                  <a:gd name="T54" fmla="*/ 6 w 9"/>
                  <a:gd name="T55" fmla="*/ 39 h 59"/>
                  <a:gd name="T56" fmla="*/ 6 w 9"/>
                  <a:gd name="T57" fmla="*/ 39 h 59"/>
                  <a:gd name="T58" fmla="*/ 6 w 9"/>
                  <a:gd name="T59" fmla="*/ 39 h 59"/>
                  <a:gd name="T60" fmla="*/ 7 w 9"/>
                  <a:gd name="T61" fmla="*/ 38 h 59"/>
                  <a:gd name="T62" fmla="*/ 6 w 9"/>
                  <a:gd name="T63" fmla="*/ 36 h 59"/>
                  <a:gd name="T64" fmla="*/ 7 w 9"/>
                  <a:gd name="T65" fmla="*/ 36 h 59"/>
                  <a:gd name="T66" fmla="*/ 3 w 9"/>
                  <a:gd name="T67" fmla="*/ 29 h 59"/>
                  <a:gd name="T68" fmla="*/ 1 w 9"/>
                  <a:gd name="T69" fmla="*/ 24 h 59"/>
                  <a:gd name="T70" fmla="*/ 2 w 9"/>
                  <a:gd name="T71" fmla="*/ 18 h 59"/>
                  <a:gd name="T72" fmla="*/ 2 w 9"/>
                  <a:gd name="T73" fmla="*/ 16 h 59"/>
                  <a:gd name="T74" fmla="*/ 3 w 9"/>
                  <a:gd name="T75" fmla="*/ 14 h 59"/>
                  <a:gd name="T76" fmla="*/ 3 w 9"/>
                  <a:gd name="T77" fmla="*/ 13 h 59"/>
                  <a:gd name="T78" fmla="*/ 2 w 9"/>
                  <a:gd name="T79" fmla="*/ 7 h 59"/>
                  <a:gd name="T80" fmla="*/ 3 w 9"/>
                  <a:gd name="T81" fmla="*/ 6 h 59"/>
                  <a:gd name="T82" fmla="*/ 6 w 9"/>
                  <a:gd name="T8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59">
                    <a:moveTo>
                      <a:pt x="5" y="0"/>
                    </a:moveTo>
                    <a:cubicBezTo>
                      <a:pt x="4" y="2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2" y="29"/>
                    </a:cubicBezTo>
                    <a:cubicBezTo>
                      <a:pt x="4" y="31"/>
                      <a:pt x="6" y="33"/>
                      <a:pt x="6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6" y="37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7" y="42"/>
                      <a:pt x="8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5"/>
                    </a:cubicBezTo>
                    <a:cubicBezTo>
                      <a:pt x="7" y="45"/>
                      <a:pt x="7" y="45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9"/>
                      <a:pt x="8" y="50"/>
                      <a:pt x="8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5"/>
                      <a:pt x="8" y="57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7"/>
                      <a:pt x="9" y="55"/>
                      <a:pt x="9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0"/>
                      <a:pt x="8" y="48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5"/>
                      <a:pt x="8" y="45"/>
                    </a:cubicBezTo>
                    <a:cubicBezTo>
                      <a:pt x="8" y="45"/>
                      <a:pt x="8" y="44"/>
                      <a:pt x="8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2"/>
                      <a:pt x="7" y="41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3"/>
                      <a:pt x="4" y="31"/>
                      <a:pt x="3" y="29"/>
                    </a:cubicBezTo>
                    <a:cubicBezTo>
                      <a:pt x="2" y="28"/>
                      <a:pt x="0" y="26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2"/>
                      <a:pt x="1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1"/>
                      <a:pt x="2" y="10"/>
                    </a:cubicBezTo>
                    <a:cubicBezTo>
                      <a:pt x="2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635"/>
              <p:cNvSpPr>
                <a:spLocks/>
              </p:cNvSpPr>
              <p:nvPr/>
            </p:nvSpPr>
            <p:spPr bwMode="auto">
              <a:xfrm>
                <a:off x="1919726" y="764688"/>
                <a:ext cx="4763" cy="34925"/>
              </a:xfrm>
              <a:custGeom>
                <a:avLst/>
                <a:gdLst>
                  <a:gd name="T0" fmla="*/ 1 w 3"/>
                  <a:gd name="T1" fmla="*/ 0 h 22"/>
                  <a:gd name="T2" fmla="*/ 0 w 3"/>
                  <a:gd name="T3" fmla="*/ 2 h 22"/>
                  <a:gd name="T4" fmla="*/ 0 w 3"/>
                  <a:gd name="T5" fmla="*/ 4 h 22"/>
                  <a:gd name="T6" fmla="*/ 2 w 3"/>
                  <a:gd name="T7" fmla="*/ 8 h 22"/>
                  <a:gd name="T8" fmla="*/ 2 w 3"/>
                  <a:gd name="T9" fmla="*/ 8 h 22"/>
                  <a:gd name="T10" fmla="*/ 2 w 3"/>
                  <a:gd name="T11" fmla="*/ 8 h 22"/>
                  <a:gd name="T12" fmla="*/ 1 w 3"/>
                  <a:gd name="T13" fmla="*/ 8 h 22"/>
                  <a:gd name="T14" fmla="*/ 0 w 3"/>
                  <a:gd name="T15" fmla="*/ 8 h 22"/>
                  <a:gd name="T16" fmla="*/ 1 w 3"/>
                  <a:gd name="T17" fmla="*/ 9 h 22"/>
                  <a:gd name="T18" fmla="*/ 1 w 3"/>
                  <a:gd name="T19" fmla="*/ 9 h 22"/>
                  <a:gd name="T20" fmla="*/ 1 w 3"/>
                  <a:gd name="T21" fmla="*/ 11 h 22"/>
                  <a:gd name="T22" fmla="*/ 0 w 3"/>
                  <a:gd name="T23" fmla="*/ 13 h 22"/>
                  <a:gd name="T24" fmla="*/ 1 w 3"/>
                  <a:gd name="T25" fmla="*/ 15 h 22"/>
                  <a:gd name="T26" fmla="*/ 1 w 3"/>
                  <a:gd name="T27" fmla="*/ 16 h 22"/>
                  <a:gd name="T28" fmla="*/ 1 w 3"/>
                  <a:gd name="T29" fmla="*/ 21 h 22"/>
                  <a:gd name="T30" fmla="*/ 1 w 3"/>
                  <a:gd name="T31" fmla="*/ 22 h 22"/>
                  <a:gd name="T32" fmla="*/ 2 w 3"/>
                  <a:gd name="T33" fmla="*/ 22 h 22"/>
                  <a:gd name="T34" fmla="*/ 2 w 3"/>
                  <a:gd name="T35" fmla="*/ 22 h 22"/>
                  <a:gd name="T36" fmla="*/ 1 w 3"/>
                  <a:gd name="T37" fmla="*/ 21 h 22"/>
                  <a:gd name="T38" fmla="*/ 2 w 3"/>
                  <a:gd name="T39" fmla="*/ 16 h 22"/>
                  <a:gd name="T40" fmla="*/ 2 w 3"/>
                  <a:gd name="T41" fmla="*/ 15 h 22"/>
                  <a:gd name="T42" fmla="*/ 1 w 3"/>
                  <a:gd name="T43" fmla="*/ 13 h 22"/>
                  <a:gd name="T44" fmla="*/ 1 w 3"/>
                  <a:gd name="T45" fmla="*/ 12 h 22"/>
                  <a:gd name="T46" fmla="*/ 2 w 3"/>
                  <a:gd name="T47" fmla="*/ 9 h 22"/>
                  <a:gd name="T48" fmla="*/ 1 w 3"/>
                  <a:gd name="T49" fmla="*/ 8 h 22"/>
                  <a:gd name="T50" fmla="*/ 1 w 3"/>
                  <a:gd name="T51" fmla="*/ 8 h 22"/>
                  <a:gd name="T52" fmla="*/ 1 w 3"/>
                  <a:gd name="T53" fmla="*/ 9 h 22"/>
                  <a:gd name="T54" fmla="*/ 2 w 3"/>
                  <a:gd name="T55" fmla="*/ 8 h 22"/>
                  <a:gd name="T56" fmla="*/ 3 w 3"/>
                  <a:gd name="T57" fmla="*/ 8 h 22"/>
                  <a:gd name="T58" fmla="*/ 3 w 3"/>
                  <a:gd name="T59" fmla="*/ 8 h 22"/>
                  <a:gd name="T60" fmla="*/ 1 w 3"/>
                  <a:gd name="T61" fmla="*/ 4 h 22"/>
                  <a:gd name="T62" fmla="*/ 1 w 3"/>
                  <a:gd name="T63" fmla="*/ 2 h 22"/>
                  <a:gd name="T64" fmla="*/ 1 w 3"/>
                  <a:gd name="T65" fmla="*/ 1 h 22"/>
                  <a:gd name="T66" fmla="*/ 1 w 3"/>
                  <a:gd name="T6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9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1" y="21"/>
                      <a:pt x="1" y="21"/>
                    </a:cubicBezTo>
                    <a:cubicBezTo>
                      <a:pt x="1" y="19"/>
                      <a:pt x="2" y="18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9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5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636"/>
              <p:cNvSpPr>
                <a:spLocks/>
              </p:cNvSpPr>
              <p:nvPr/>
            </p:nvSpPr>
            <p:spPr bwMode="auto">
              <a:xfrm>
                <a:off x="1929251" y="791676"/>
                <a:ext cx="26988" cy="31750"/>
              </a:xfrm>
              <a:custGeom>
                <a:avLst/>
                <a:gdLst>
                  <a:gd name="T0" fmla="*/ 0 w 17"/>
                  <a:gd name="T1" fmla="*/ 0 h 20"/>
                  <a:gd name="T2" fmla="*/ 1 w 17"/>
                  <a:gd name="T3" fmla="*/ 1 h 20"/>
                  <a:gd name="T4" fmla="*/ 2 w 17"/>
                  <a:gd name="T5" fmla="*/ 1 h 20"/>
                  <a:gd name="T6" fmla="*/ 3 w 17"/>
                  <a:gd name="T7" fmla="*/ 2 h 20"/>
                  <a:gd name="T8" fmla="*/ 3 w 17"/>
                  <a:gd name="T9" fmla="*/ 4 h 20"/>
                  <a:gd name="T10" fmla="*/ 6 w 17"/>
                  <a:gd name="T11" fmla="*/ 5 h 20"/>
                  <a:gd name="T12" fmla="*/ 9 w 17"/>
                  <a:gd name="T13" fmla="*/ 7 h 20"/>
                  <a:gd name="T14" fmla="*/ 9 w 17"/>
                  <a:gd name="T15" fmla="*/ 9 h 20"/>
                  <a:gd name="T16" fmla="*/ 11 w 17"/>
                  <a:gd name="T17" fmla="*/ 9 h 20"/>
                  <a:gd name="T18" fmla="*/ 12 w 17"/>
                  <a:gd name="T19" fmla="*/ 10 h 20"/>
                  <a:gd name="T20" fmla="*/ 12 w 17"/>
                  <a:gd name="T21" fmla="*/ 11 h 20"/>
                  <a:gd name="T22" fmla="*/ 16 w 17"/>
                  <a:gd name="T23" fmla="*/ 15 h 20"/>
                  <a:gd name="T24" fmla="*/ 16 w 17"/>
                  <a:gd name="T25" fmla="*/ 14 h 20"/>
                  <a:gd name="T26" fmla="*/ 16 w 17"/>
                  <a:gd name="T27" fmla="*/ 14 h 20"/>
                  <a:gd name="T28" fmla="*/ 16 w 17"/>
                  <a:gd name="T29" fmla="*/ 15 h 20"/>
                  <a:gd name="T30" fmla="*/ 15 w 17"/>
                  <a:gd name="T31" fmla="*/ 19 h 20"/>
                  <a:gd name="T32" fmla="*/ 16 w 17"/>
                  <a:gd name="T33" fmla="*/ 20 h 20"/>
                  <a:gd name="T34" fmla="*/ 16 w 17"/>
                  <a:gd name="T35" fmla="*/ 19 h 20"/>
                  <a:gd name="T36" fmla="*/ 17 w 17"/>
                  <a:gd name="T37" fmla="*/ 15 h 20"/>
                  <a:gd name="T38" fmla="*/ 17 w 17"/>
                  <a:gd name="T39" fmla="*/ 14 h 20"/>
                  <a:gd name="T40" fmla="*/ 16 w 17"/>
                  <a:gd name="T41" fmla="*/ 14 h 20"/>
                  <a:gd name="T42" fmla="*/ 16 w 17"/>
                  <a:gd name="T43" fmla="*/ 14 h 20"/>
                  <a:gd name="T44" fmla="*/ 13 w 17"/>
                  <a:gd name="T45" fmla="*/ 11 h 20"/>
                  <a:gd name="T46" fmla="*/ 12 w 17"/>
                  <a:gd name="T47" fmla="*/ 9 h 20"/>
                  <a:gd name="T48" fmla="*/ 11 w 17"/>
                  <a:gd name="T49" fmla="*/ 9 h 20"/>
                  <a:gd name="T50" fmla="*/ 10 w 17"/>
                  <a:gd name="T51" fmla="*/ 8 h 20"/>
                  <a:gd name="T52" fmla="*/ 9 w 17"/>
                  <a:gd name="T53" fmla="*/ 7 h 20"/>
                  <a:gd name="T54" fmla="*/ 7 w 17"/>
                  <a:gd name="T55" fmla="*/ 5 h 20"/>
                  <a:gd name="T56" fmla="*/ 4 w 17"/>
                  <a:gd name="T57" fmla="*/ 3 h 20"/>
                  <a:gd name="T58" fmla="*/ 3 w 17"/>
                  <a:gd name="T59" fmla="*/ 2 h 20"/>
                  <a:gd name="T60" fmla="*/ 3 w 17"/>
                  <a:gd name="T61" fmla="*/ 1 h 20"/>
                  <a:gd name="T62" fmla="*/ 2 w 17"/>
                  <a:gd name="T63" fmla="*/ 0 h 20"/>
                  <a:gd name="T64" fmla="*/ 1 w 17"/>
                  <a:gd name="T65" fmla="*/ 0 h 20"/>
                  <a:gd name="T66" fmla="*/ 0 w 17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6" y="5"/>
                      <a:pt x="6" y="5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3" y="13"/>
                      <a:pt x="15" y="14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7"/>
                      <a:pt x="16" y="18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3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6"/>
                      <a:pt x="8" y="5"/>
                      <a:pt x="7" y="5"/>
                    </a:cubicBezTo>
                    <a:cubicBezTo>
                      <a:pt x="6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637"/>
              <p:cNvSpPr>
                <a:spLocks/>
              </p:cNvSpPr>
              <p:nvPr/>
            </p:nvSpPr>
            <p:spPr bwMode="auto">
              <a:xfrm>
                <a:off x="1954651" y="812313"/>
                <a:ext cx="14288" cy="3175"/>
              </a:xfrm>
              <a:custGeom>
                <a:avLst/>
                <a:gdLst>
                  <a:gd name="T0" fmla="*/ 1 w 8"/>
                  <a:gd name="T1" fmla="*/ 2 h 2"/>
                  <a:gd name="T2" fmla="*/ 2 w 8"/>
                  <a:gd name="T3" fmla="*/ 1 h 2"/>
                  <a:gd name="T4" fmla="*/ 4 w 8"/>
                  <a:gd name="T5" fmla="*/ 1 h 2"/>
                  <a:gd name="T6" fmla="*/ 7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8 w 8"/>
                  <a:gd name="T13" fmla="*/ 0 h 2"/>
                  <a:gd name="T14" fmla="*/ 7 w 8"/>
                  <a:gd name="T15" fmla="*/ 0 h 2"/>
                  <a:gd name="T16" fmla="*/ 4 w 8"/>
                  <a:gd name="T17" fmla="*/ 1 h 2"/>
                  <a:gd name="T18" fmla="*/ 2 w 8"/>
                  <a:gd name="T19" fmla="*/ 1 h 2"/>
                  <a:gd name="T20" fmla="*/ 0 w 8"/>
                  <a:gd name="T21" fmla="*/ 2 h 2"/>
                  <a:gd name="T22" fmla="*/ 0 w 8"/>
                  <a:gd name="T23" fmla="*/ 2 h 2"/>
                  <a:gd name="T24" fmla="*/ 1 w 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638"/>
              <p:cNvSpPr>
                <a:spLocks/>
              </p:cNvSpPr>
              <p:nvPr/>
            </p:nvSpPr>
            <p:spPr bwMode="auto">
              <a:xfrm>
                <a:off x="1935601" y="748813"/>
                <a:ext cx="88900" cy="100013"/>
              </a:xfrm>
              <a:custGeom>
                <a:avLst/>
                <a:gdLst>
                  <a:gd name="T0" fmla="*/ 28 w 55"/>
                  <a:gd name="T1" fmla="*/ 0 h 63"/>
                  <a:gd name="T2" fmla="*/ 28 w 55"/>
                  <a:gd name="T3" fmla="*/ 3 h 63"/>
                  <a:gd name="T4" fmla="*/ 27 w 55"/>
                  <a:gd name="T5" fmla="*/ 4 h 63"/>
                  <a:gd name="T6" fmla="*/ 29 w 55"/>
                  <a:gd name="T7" fmla="*/ 7 h 63"/>
                  <a:gd name="T8" fmla="*/ 28 w 55"/>
                  <a:gd name="T9" fmla="*/ 9 h 63"/>
                  <a:gd name="T10" fmla="*/ 26 w 55"/>
                  <a:gd name="T11" fmla="*/ 7 h 63"/>
                  <a:gd name="T12" fmla="*/ 23 w 55"/>
                  <a:gd name="T13" fmla="*/ 7 h 63"/>
                  <a:gd name="T14" fmla="*/ 20 w 55"/>
                  <a:gd name="T15" fmla="*/ 8 h 63"/>
                  <a:gd name="T16" fmla="*/ 16 w 55"/>
                  <a:gd name="T17" fmla="*/ 10 h 63"/>
                  <a:gd name="T18" fmla="*/ 11 w 55"/>
                  <a:gd name="T19" fmla="*/ 19 h 63"/>
                  <a:gd name="T20" fmla="*/ 11 w 55"/>
                  <a:gd name="T21" fmla="*/ 30 h 63"/>
                  <a:gd name="T22" fmla="*/ 12 w 55"/>
                  <a:gd name="T23" fmla="*/ 34 h 63"/>
                  <a:gd name="T24" fmla="*/ 14 w 55"/>
                  <a:gd name="T25" fmla="*/ 37 h 63"/>
                  <a:gd name="T26" fmla="*/ 21 w 55"/>
                  <a:gd name="T27" fmla="*/ 41 h 63"/>
                  <a:gd name="T28" fmla="*/ 26 w 55"/>
                  <a:gd name="T29" fmla="*/ 44 h 63"/>
                  <a:gd name="T30" fmla="*/ 30 w 55"/>
                  <a:gd name="T31" fmla="*/ 48 h 63"/>
                  <a:gd name="T32" fmla="*/ 34 w 55"/>
                  <a:gd name="T33" fmla="*/ 51 h 63"/>
                  <a:gd name="T34" fmla="*/ 38 w 55"/>
                  <a:gd name="T35" fmla="*/ 54 h 63"/>
                  <a:gd name="T36" fmla="*/ 42 w 55"/>
                  <a:gd name="T37" fmla="*/ 57 h 63"/>
                  <a:gd name="T38" fmla="*/ 47 w 55"/>
                  <a:gd name="T39" fmla="*/ 58 h 63"/>
                  <a:gd name="T40" fmla="*/ 51 w 55"/>
                  <a:gd name="T41" fmla="*/ 59 h 63"/>
                  <a:gd name="T42" fmla="*/ 54 w 55"/>
                  <a:gd name="T43" fmla="*/ 62 h 63"/>
                  <a:gd name="T44" fmla="*/ 51 w 55"/>
                  <a:gd name="T45" fmla="*/ 63 h 63"/>
                  <a:gd name="T46" fmla="*/ 47 w 55"/>
                  <a:gd name="T47" fmla="*/ 62 h 63"/>
                  <a:gd name="T48" fmla="*/ 44 w 55"/>
                  <a:gd name="T49" fmla="*/ 60 h 63"/>
                  <a:gd name="T50" fmla="*/ 42 w 55"/>
                  <a:gd name="T51" fmla="*/ 57 h 63"/>
                  <a:gd name="T52" fmla="*/ 38 w 55"/>
                  <a:gd name="T53" fmla="*/ 55 h 63"/>
                  <a:gd name="T54" fmla="*/ 36 w 55"/>
                  <a:gd name="T55" fmla="*/ 53 h 63"/>
                  <a:gd name="T56" fmla="*/ 34 w 55"/>
                  <a:gd name="T57" fmla="*/ 55 h 63"/>
                  <a:gd name="T58" fmla="*/ 32 w 55"/>
                  <a:gd name="T59" fmla="*/ 57 h 63"/>
                  <a:gd name="T60" fmla="*/ 32 w 55"/>
                  <a:gd name="T61" fmla="*/ 54 h 63"/>
                  <a:gd name="T62" fmla="*/ 32 w 55"/>
                  <a:gd name="T63" fmla="*/ 50 h 63"/>
                  <a:gd name="T64" fmla="*/ 28 w 55"/>
                  <a:gd name="T65" fmla="*/ 47 h 63"/>
                  <a:gd name="T66" fmla="*/ 25 w 55"/>
                  <a:gd name="T67" fmla="*/ 45 h 63"/>
                  <a:gd name="T68" fmla="*/ 22 w 55"/>
                  <a:gd name="T69" fmla="*/ 43 h 63"/>
                  <a:gd name="T70" fmla="*/ 19 w 55"/>
                  <a:gd name="T71" fmla="*/ 40 h 63"/>
                  <a:gd name="T72" fmla="*/ 16 w 55"/>
                  <a:gd name="T73" fmla="*/ 38 h 63"/>
                  <a:gd name="T74" fmla="*/ 11 w 55"/>
                  <a:gd name="T75" fmla="*/ 36 h 63"/>
                  <a:gd name="T76" fmla="*/ 7 w 55"/>
                  <a:gd name="T77" fmla="*/ 31 h 63"/>
                  <a:gd name="T78" fmla="*/ 4 w 55"/>
                  <a:gd name="T79" fmla="*/ 26 h 63"/>
                  <a:gd name="T80" fmla="*/ 1 w 55"/>
                  <a:gd name="T81" fmla="*/ 19 h 63"/>
                  <a:gd name="T82" fmla="*/ 0 w 55"/>
                  <a:gd name="T83" fmla="*/ 11 h 63"/>
                  <a:gd name="T84" fmla="*/ 3 w 55"/>
                  <a:gd name="T85" fmla="*/ 7 h 63"/>
                  <a:gd name="T86" fmla="*/ 8 w 55"/>
                  <a:gd name="T87" fmla="*/ 9 h 63"/>
                  <a:gd name="T88" fmla="*/ 4 w 55"/>
                  <a:gd name="T89" fmla="*/ 8 h 63"/>
                  <a:gd name="T90" fmla="*/ 4 w 55"/>
                  <a:gd name="T91" fmla="*/ 12 h 63"/>
                  <a:gd name="T92" fmla="*/ 2 w 55"/>
                  <a:gd name="T93" fmla="*/ 14 h 63"/>
                  <a:gd name="T94" fmla="*/ 1 w 55"/>
                  <a:gd name="T95" fmla="*/ 18 h 63"/>
                  <a:gd name="T96" fmla="*/ 3 w 55"/>
                  <a:gd name="T97" fmla="*/ 21 h 63"/>
                  <a:gd name="T98" fmla="*/ 4 w 55"/>
                  <a:gd name="T99" fmla="*/ 16 h 63"/>
                  <a:gd name="T100" fmla="*/ 14 w 55"/>
                  <a:gd name="T101" fmla="*/ 10 h 63"/>
                  <a:gd name="T102" fmla="*/ 21 w 55"/>
                  <a:gd name="T103" fmla="*/ 6 h 63"/>
                  <a:gd name="T104" fmla="*/ 25 w 55"/>
                  <a:gd name="T105" fmla="*/ 4 h 63"/>
                  <a:gd name="T106" fmla="*/ 27 w 55"/>
                  <a:gd name="T107" fmla="*/ 3 h 63"/>
                  <a:gd name="T108" fmla="*/ 28 w 55"/>
                  <a:gd name="T109" fmla="*/ 2 h 63"/>
                  <a:gd name="T110" fmla="*/ 28 w 55"/>
                  <a:gd name="T1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3">
                    <a:moveTo>
                      <a:pt x="28" y="0"/>
                    </a:moveTo>
                    <a:cubicBezTo>
                      <a:pt x="29" y="1"/>
                      <a:pt x="29" y="2"/>
                      <a:pt x="28" y="3"/>
                    </a:cubicBezTo>
                    <a:cubicBezTo>
                      <a:pt x="28" y="3"/>
                      <a:pt x="27" y="4"/>
                      <a:pt x="27" y="4"/>
                    </a:cubicBezTo>
                    <a:cubicBezTo>
                      <a:pt x="27" y="4"/>
                      <a:pt x="29" y="6"/>
                      <a:pt x="29" y="7"/>
                    </a:cubicBezTo>
                    <a:cubicBezTo>
                      <a:pt x="29" y="8"/>
                      <a:pt x="28" y="9"/>
                      <a:pt x="28" y="9"/>
                    </a:cubicBezTo>
                    <a:cubicBezTo>
                      <a:pt x="28" y="9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7"/>
                      <a:pt x="21" y="7"/>
                      <a:pt x="20" y="8"/>
                    </a:cubicBezTo>
                    <a:cubicBezTo>
                      <a:pt x="19" y="9"/>
                      <a:pt x="18" y="9"/>
                      <a:pt x="16" y="10"/>
                    </a:cubicBezTo>
                    <a:cubicBezTo>
                      <a:pt x="15" y="12"/>
                      <a:pt x="12" y="16"/>
                      <a:pt x="11" y="19"/>
                    </a:cubicBezTo>
                    <a:cubicBezTo>
                      <a:pt x="11" y="23"/>
                      <a:pt x="10" y="28"/>
                      <a:pt x="11" y="30"/>
                    </a:cubicBezTo>
                    <a:cubicBezTo>
                      <a:pt x="11" y="32"/>
                      <a:pt x="12" y="33"/>
                      <a:pt x="12" y="34"/>
                    </a:cubicBezTo>
                    <a:cubicBezTo>
                      <a:pt x="13" y="36"/>
                      <a:pt x="12" y="36"/>
                      <a:pt x="14" y="37"/>
                    </a:cubicBezTo>
                    <a:cubicBezTo>
                      <a:pt x="16" y="38"/>
                      <a:pt x="20" y="39"/>
                      <a:pt x="21" y="41"/>
                    </a:cubicBezTo>
                    <a:cubicBezTo>
                      <a:pt x="22" y="43"/>
                      <a:pt x="25" y="43"/>
                      <a:pt x="26" y="44"/>
                    </a:cubicBezTo>
                    <a:cubicBezTo>
                      <a:pt x="27" y="45"/>
                      <a:pt x="29" y="47"/>
                      <a:pt x="30" y="48"/>
                    </a:cubicBezTo>
                    <a:cubicBezTo>
                      <a:pt x="31" y="49"/>
                      <a:pt x="33" y="50"/>
                      <a:pt x="34" y="51"/>
                    </a:cubicBezTo>
                    <a:cubicBezTo>
                      <a:pt x="36" y="52"/>
                      <a:pt x="36" y="52"/>
                      <a:pt x="38" y="54"/>
                    </a:cubicBezTo>
                    <a:cubicBezTo>
                      <a:pt x="40" y="55"/>
                      <a:pt x="41" y="57"/>
                      <a:pt x="42" y="57"/>
                    </a:cubicBezTo>
                    <a:cubicBezTo>
                      <a:pt x="44" y="58"/>
                      <a:pt x="46" y="58"/>
                      <a:pt x="47" y="58"/>
                    </a:cubicBezTo>
                    <a:cubicBezTo>
                      <a:pt x="48" y="58"/>
                      <a:pt x="50" y="57"/>
                      <a:pt x="51" y="59"/>
                    </a:cubicBezTo>
                    <a:cubicBezTo>
                      <a:pt x="53" y="60"/>
                      <a:pt x="55" y="61"/>
                      <a:pt x="54" y="62"/>
                    </a:cubicBezTo>
                    <a:cubicBezTo>
                      <a:pt x="54" y="63"/>
                      <a:pt x="51" y="63"/>
                      <a:pt x="51" y="63"/>
                    </a:cubicBezTo>
                    <a:cubicBezTo>
                      <a:pt x="51" y="63"/>
                      <a:pt x="48" y="62"/>
                      <a:pt x="47" y="62"/>
                    </a:cubicBezTo>
                    <a:cubicBezTo>
                      <a:pt x="46" y="61"/>
                      <a:pt x="45" y="61"/>
                      <a:pt x="44" y="60"/>
                    </a:cubicBezTo>
                    <a:cubicBezTo>
                      <a:pt x="43" y="59"/>
                      <a:pt x="43" y="58"/>
                      <a:pt x="42" y="57"/>
                    </a:cubicBezTo>
                    <a:cubicBezTo>
                      <a:pt x="41" y="56"/>
                      <a:pt x="40" y="56"/>
                      <a:pt x="38" y="55"/>
                    </a:cubicBezTo>
                    <a:cubicBezTo>
                      <a:pt x="37" y="54"/>
                      <a:pt x="37" y="53"/>
                      <a:pt x="36" y="53"/>
                    </a:cubicBezTo>
                    <a:cubicBezTo>
                      <a:pt x="35" y="53"/>
                      <a:pt x="35" y="54"/>
                      <a:pt x="34" y="55"/>
                    </a:cubicBezTo>
                    <a:cubicBezTo>
                      <a:pt x="33" y="56"/>
                      <a:pt x="33" y="58"/>
                      <a:pt x="32" y="57"/>
                    </a:cubicBezTo>
                    <a:cubicBezTo>
                      <a:pt x="32" y="57"/>
                      <a:pt x="32" y="56"/>
                      <a:pt x="32" y="54"/>
                    </a:cubicBezTo>
                    <a:cubicBezTo>
                      <a:pt x="32" y="52"/>
                      <a:pt x="32" y="51"/>
                      <a:pt x="32" y="50"/>
                    </a:cubicBezTo>
                    <a:cubicBezTo>
                      <a:pt x="31" y="50"/>
                      <a:pt x="29" y="48"/>
                      <a:pt x="28" y="47"/>
                    </a:cubicBezTo>
                    <a:cubicBezTo>
                      <a:pt x="27" y="46"/>
                      <a:pt x="27" y="45"/>
                      <a:pt x="25" y="45"/>
                    </a:cubicBezTo>
                    <a:cubicBezTo>
                      <a:pt x="24" y="44"/>
                      <a:pt x="23" y="44"/>
                      <a:pt x="22" y="43"/>
                    </a:cubicBezTo>
                    <a:cubicBezTo>
                      <a:pt x="21" y="42"/>
                      <a:pt x="20" y="41"/>
                      <a:pt x="19" y="40"/>
                    </a:cubicBezTo>
                    <a:cubicBezTo>
                      <a:pt x="18" y="40"/>
                      <a:pt x="17" y="39"/>
                      <a:pt x="16" y="38"/>
                    </a:cubicBezTo>
                    <a:cubicBezTo>
                      <a:pt x="14" y="38"/>
                      <a:pt x="13" y="37"/>
                      <a:pt x="11" y="36"/>
                    </a:cubicBezTo>
                    <a:cubicBezTo>
                      <a:pt x="10" y="35"/>
                      <a:pt x="8" y="32"/>
                      <a:pt x="7" y="31"/>
                    </a:cubicBezTo>
                    <a:cubicBezTo>
                      <a:pt x="6" y="29"/>
                      <a:pt x="5" y="28"/>
                      <a:pt x="4" y="26"/>
                    </a:cubicBezTo>
                    <a:cubicBezTo>
                      <a:pt x="3" y="24"/>
                      <a:pt x="1" y="22"/>
                      <a:pt x="1" y="19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10"/>
                      <a:pt x="2" y="7"/>
                      <a:pt x="3" y="7"/>
                    </a:cubicBezTo>
                    <a:cubicBezTo>
                      <a:pt x="4" y="7"/>
                      <a:pt x="6" y="6"/>
                      <a:pt x="8" y="9"/>
                    </a:cubicBezTo>
                    <a:cubicBezTo>
                      <a:pt x="8" y="9"/>
                      <a:pt x="6" y="7"/>
                      <a:pt x="4" y="8"/>
                    </a:cubicBezTo>
                    <a:cubicBezTo>
                      <a:pt x="4" y="8"/>
                      <a:pt x="6" y="11"/>
                      <a:pt x="4" y="12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1" y="15"/>
                      <a:pt x="1" y="16"/>
                      <a:pt x="1" y="18"/>
                    </a:cubicBezTo>
                    <a:cubicBezTo>
                      <a:pt x="2" y="19"/>
                      <a:pt x="2" y="21"/>
                      <a:pt x="3" y="21"/>
                    </a:cubicBezTo>
                    <a:cubicBezTo>
                      <a:pt x="3" y="22"/>
                      <a:pt x="2" y="18"/>
                      <a:pt x="4" y="16"/>
                    </a:cubicBezTo>
                    <a:cubicBezTo>
                      <a:pt x="6" y="14"/>
                      <a:pt x="10" y="12"/>
                      <a:pt x="14" y="10"/>
                    </a:cubicBezTo>
                    <a:cubicBezTo>
                      <a:pt x="18" y="8"/>
                      <a:pt x="19" y="8"/>
                      <a:pt x="21" y="6"/>
                    </a:cubicBezTo>
                    <a:cubicBezTo>
                      <a:pt x="23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8" y="1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639"/>
              <p:cNvSpPr>
                <a:spLocks/>
              </p:cNvSpPr>
              <p:nvPr/>
            </p:nvSpPr>
            <p:spPr bwMode="auto">
              <a:xfrm>
                <a:off x="1897501" y="825013"/>
                <a:ext cx="14288" cy="42863"/>
              </a:xfrm>
              <a:custGeom>
                <a:avLst/>
                <a:gdLst>
                  <a:gd name="T0" fmla="*/ 9 w 9"/>
                  <a:gd name="T1" fmla="*/ 10 h 27"/>
                  <a:gd name="T2" fmla="*/ 8 w 9"/>
                  <a:gd name="T3" fmla="*/ 10 h 27"/>
                  <a:gd name="T4" fmla="*/ 6 w 9"/>
                  <a:gd name="T5" fmla="*/ 11 h 27"/>
                  <a:gd name="T6" fmla="*/ 4 w 9"/>
                  <a:gd name="T7" fmla="*/ 15 h 27"/>
                  <a:gd name="T8" fmla="*/ 4 w 9"/>
                  <a:gd name="T9" fmla="*/ 16 h 27"/>
                  <a:gd name="T10" fmla="*/ 5 w 9"/>
                  <a:gd name="T11" fmla="*/ 17 h 27"/>
                  <a:gd name="T12" fmla="*/ 8 w 9"/>
                  <a:gd name="T13" fmla="*/ 21 h 27"/>
                  <a:gd name="T14" fmla="*/ 8 w 9"/>
                  <a:gd name="T15" fmla="*/ 24 h 27"/>
                  <a:gd name="T16" fmla="*/ 8 w 9"/>
                  <a:gd name="T17" fmla="*/ 26 h 27"/>
                  <a:gd name="T18" fmla="*/ 7 w 9"/>
                  <a:gd name="T19" fmla="*/ 26 h 27"/>
                  <a:gd name="T20" fmla="*/ 5 w 9"/>
                  <a:gd name="T21" fmla="*/ 26 h 27"/>
                  <a:gd name="T22" fmla="*/ 3 w 9"/>
                  <a:gd name="T23" fmla="*/ 26 h 27"/>
                  <a:gd name="T24" fmla="*/ 2 w 9"/>
                  <a:gd name="T25" fmla="*/ 24 h 27"/>
                  <a:gd name="T26" fmla="*/ 2 w 9"/>
                  <a:gd name="T27" fmla="*/ 17 h 27"/>
                  <a:gd name="T28" fmla="*/ 1 w 9"/>
                  <a:gd name="T29" fmla="*/ 13 h 27"/>
                  <a:gd name="T30" fmla="*/ 1 w 9"/>
                  <a:gd name="T31" fmla="*/ 13 h 27"/>
                  <a:gd name="T32" fmla="*/ 2 w 9"/>
                  <a:gd name="T33" fmla="*/ 10 h 27"/>
                  <a:gd name="T34" fmla="*/ 2 w 9"/>
                  <a:gd name="T35" fmla="*/ 8 h 27"/>
                  <a:gd name="T36" fmla="*/ 2 w 9"/>
                  <a:gd name="T37" fmla="*/ 1 h 27"/>
                  <a:gd name="T38" fmla="*/ 2 w 9"/>
                  <a:gd name="T39" fmla="*/ 0 h 27"/>
                  <a:gd name="T40" fmla="*/ 1 w 9"/>
                  <a:gd name="T41" fmla="*/ 1 h 27"/>
                  <a:gd name="T42" fmla="*/ 1 w 9"/>
                  <a:gd name="T43" fmla="*/ 8 h 27"/>
                  <a:gd name="T44" fmla="*/ 2 w 9"/>
                  <a:gd name="T45" fmla="*/ 10 h 27"/>
                  <a:gd name="T46" fmla="*/ 1 w 9"/>
                  <a:gd name="T47" fmla="*/ 12 h 27"/>
                  <a:gd name="T48" fmla="*/ 0 w 9"/>
                  <a:gd name="T49" fmla="*/ 13 h 27"/>
                  <a:gd name="T50" fmla="*/ 1 w 9"/>
                  <a:gd name="T51" fmla="*/ 17 h 27"/>
                  <a:gd name="T52" fmla="*/ 2 w 9"/>
                  <a:gd name="T53" fmla="*/ 24 h 27"/>
                  <a:gd name="T54" fmla="*/ 3 w 9"/>
                  <a:gd name="T55" fmla="*/ 27 h 27"/>
                  <a:gd name="T56" fmla="*/ 5 w 9"/>
                  <a:gd name="T57" fmla="*/ 27 h 27"/>
                  <a:gd name="T58" fmla="*/ 7 w 9"/>
                  <a:gd name="T59" fmla="*/ 27 h 27"/>
                  <a:gd name="T60" fmla="*/ 8 w 9"/>
                  <a:gd name="T61" fmla="*/ 26 h 27"/>
                  <a:gd name="T62" fmla="*/ 9 w 9"/>
                  <a:gd name="T63" fmla="*/ 24 h 27"/>
                  <a:gd name="T64" fmla="*/ 8 w 9"/>
                  <a:gd name="T65" fmla="*/ 21 h 27"/>
                  <a:gd name="T66" fmla="*/ 5 w 9"/>
                  <a:gd name="T67" fmla="*/ 17 h 27"/>
                  <a:gd name="T68" fmla="*/ 4 w 9"/>
                  <a:gd name="T69" fmla="*/ 16 h 27"/>
                  <a:gd name="T70" fmla="*/ 5 w 9"/>
                  <a:gd name="T71" fmla="*/ 15 h 27"/>
                  <a:gd name="T72" fmla="*/ 6 w 9"/>
                  <a:gd name="T73" fmla="*/ 12 h 27"/>
                  <a:gd name="T74" fmla="*/ 8 w 9"/>
                  <a:gd name="T75" fmla="*/ 11 h 27"/>
                  <a:gd name="T76" fmla="*/ 8 w 9"/>
                  <a:gd name="T77" fmla="*/ 11 h 27"/>
                  <a:gd name="T78" fmla="*/ 8 w 9"/>
                  <a:gd name="T79" fmla="*/ 11 h 27"/>
                  <a:gd name="T80" fmla="*/ 9 w 9"/>
                  <a:gd name="T8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7">
                    <a:moveTo>
                      <a:pt x="9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7" y="19"/>
                      <a:pt x="8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4"/>
                      <a:pt x="8" y="25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3" y="26"/>
                    </a:cubicBezTo>
                    <a:cubicBezTo>
                      <a:pt x="3" y="26"/>
                      <a:pt x="3" y="25"/>
                      <a:pt x="2" y="24"/>
                    </a:cubicBezTo>
                    <a:cubicBezTo>
                      <a:pt x="2" y="21"/>
                      <a:pt x="2" y="20"/>
                      <a:pt x="2" y="17"/>
                    </a:cubicBezTo>
                    <a:cubicBezTo>
                      <a:pt x="2" y="16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5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5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20"/>
                      <a:pt x="1" y="21"/>
                      <a:pt x="2" y="24"/>
                    </a:cubicBezTo>
                    <a:cubicBezTo>
                      <a:pt x="2" y="25"/>
                      <a:pt x="2" y="26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7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3"/>
                      <a:pt x="8" y="22"/>
                      <a:pt x="8" y="21"/>
                    </a:cubicBezTo>
                    <a:cubicBezTo>
                      <a:pt x="8" y="18"/>
                      <a:pt x="6" y="18"/>
                      <a:pt x="5" y="17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6" y="14"/>
                      <a:pt x="5" y="13"/>
                      <a:pt x="6" y="12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640"/>
              <p:cNvSpPr>
                <a:spLocks/>
              </p:cNvSpPr>
              <p:nvPr/>
            </p:nvSpPr>
            <p:spPr bwMode="auto">
              <a:xfrm>
                <a:off x="1899088" y="871051"/>
                <a:ext cx="20638" cy="38100"/>
              </a:xfrm>
              <a:custGeom>
                <a:avLst/>
                <a:gdLst>
                  <a:gd name="T0" fmla="*/ 11 w 13"/>
                  <a:gd name="T1" fmla="*/ 0 h 24"/>
                  <a:gd name="T2" fmla="*/ 9 w 13"/>
                  <a:gd name="T3" fmla="*/ 3 h 24"/>
                  <a:gd name="T4" fmla="*/ 6 w 13"/>
                  <a:gd name="T5" fmla="*/ 7 h 24"/>
                  <a:gd name="T6" fmla="*/ 1 w 13"/>
                  <a:gd name="T7" fmla="*/ 15 h 24"/>
                  <a:gd name="T8" fmla="*/ 0 w 13"/>
                  <a:gd name="T9" fmla="*/ 19 h 24"/>
                  <a:gd name="T10" fmla="*/ 2 w 13"/>
                  <a:gd name="T11" fmla="*/ 22 h 24"/>
                  <a:gd name="T12" fmla="*/ 6 w 13"/>
                  <a:gd name="T13" fmla="*/ 24 h 24"/>
                  <a:gd name="T14" fmla="*/ 9 w 13"/>
                  <a:gd name="T15" fmla="*/ 20 h 24"/>
                  <a:gd name="T16" fmla="*/ 9 w 13"/>
                  <a:gd name="T17" fmla="*/ 20 h 24"/>
                  <a:gd name="T18" fmla="*/ 7 w 13"/>
                  <a:gd name="T19" fmla="*/ 14 h 24"/>
                  <a:gd name="T20" fmla="*/ 8 w 13"/>
                  <a:gd name="T21" fmla="*/ 13 h 24"/>
                  <a:gd name="T22" fmla="*/ 12 w 13"/>
                  <a:gd name="T23" fmla="*/ 11 h 24"/>
                  <a:gd name="T24" fmla="*/ 12 w 13"/>
                  <a:gd name="T25" fmla="*/ 10 h 24"/>
                  <a:gd name="T26" fmla="*/ 13 w 13"/>
                  <a:gd name="T27" fmla="*/ 10 h 24"/>
                  <a:gd name="T28" fmla="*/ 13 w 13"/>
                  <a:gd name="T29" fmla="*/ 10 h 24"/>
                  <a:gd name="T30" fmla="*/ 13 w 13"/>
                  <a:gd name="T31" fmla="*/ 9 h 24"/>
                  <a:gd name="T32" fmla="*/ 8 w 13"/>
                  <a:gd name="T33" fmla="*/ 12 h 24"/>
                  <a:gd name="T34" fmla="*/ 7 w 13"/>
                  <a:gd name="T35" fmla="*/ 14 h 24"/>
                  <a:gd name="T36" fmla="*/ 8 w 13"/>
                  <a:gd name="T37" fmla="*/ 20 h 24"/>
                  <a:gd name="T38" fmla="*/ 8 w 13"/>
                  <a:gd name="T39" fmla="*/ 20 h 24"/>
                  <a:gd name="T40" fmla="*/ 6 w 13"/>
                  <a:gd name="T41" fmla="*/ 23 h 24"/>
                  <a:gd name="T42" fmla="*/ 2 w 13"/>
                  <a:gd name="T43" fmla="*/ 22 h 24"/>
                  <a:gd name="T44" fmla="*/ 1 w 13"/>
                  <a:gd name="T45" fmla="*/ 19 h 24"/>
                  <a:gd name="T46" fmla="*/ 2 w 13"/>
                  <a:gd name="T47" fmla="*/ 16 h 24"/>
                  <a:gd name="T48" fmla="*/ 7 w 13"/>
                  <a:gd name="T49" fmla="*/ 8 h 24"/>
                  <a:gd name="T50" fmla="*/ 11 w 13"/>
                  <a:gd name="T51" fmla="*/ 1 h 24"/>
                  <a:gd name="T52" fmla="*/ 11 w 13"/>
                  <a:gd name="T5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1" y="0"/>
                      <a:pt x="10" y="2"/>
                      <a:pt x="9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9"/>
                      <a:pt x="2" y="12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3" y="23"/>
                      <a:pt x="4" y="24"/>
                      <a:pt x="6" y="24"/>
                    </a:cubicBezTo>
                    <a:cubicBezTo>
                      <a:pt x="7" y="24"/>
                      <a:pt x="9" y="23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7"/>
                      <a:pt x="7" y="15"/>
                      <a:pt x="7" y="14"/>
                    </a:cubicBezTo>
                    <a:cubicBezTo>
                      <a:pt x="7" y="14"/>
                      <a:pt x="8" y="13"/>
                      <a:pt x="8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1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7" y="16"/>
                      <a:pt x="8" y="17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5" y="23"/>
                      <a:pt x="3" y="22"/>
                      <a:pt x="2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1" y="18"/>
                      <a:pt x="1" y="17"/>
                      <a:pt x="2" y="16"/>
                    </a:cubicBezTo>
                    <a:cubicBezTo>
                      <a:pt x="2" y="13"/>
                      <a:pt x="5" y="9"/>
                      <a:pt x="7" y="8"/>
                    </a:cubicBezTo>
                    <a:cubicBezTo>
                      <a:pt x="8" y="6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641"/>
              <p:cNvSpPr>
                <a:spLocks/>
              </p:cNvSpPr>
              <p:nvPr/>
            </p:nvSpPr>
            <p:spPr bwMode="auto">
              <a:xfrm>
                <a:off x="1978463" y="961538"/>
                <a:ext cx="11113" cy="20638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6 h 13"/>
                  <a:gd name="T4" fmla="*/ 0 w 7"/>
                  <a:gd name="T5" fmla="*/ 6 h 13"/>
                  <a:gd name="T6" fmla="*/ 0 w 7"/>
                  <a:gd name="T7" fmla="*/ 13 h 13"/>
                  <a:gd name="T8" fmla="*/ 1 w 7"/>
                  <a:gd name="T9" fmla="*/ 13 h 13"/>
                  <a:gd name="T10" fmla="*/ 1 w 7"/>
                  <a:gd name="T11" fmla="*/ 13 h 13"/>
                  <a:gd name="T12" fmla="*/ 1 w 7"/>
                  <a:gd name="T13" fmla="*/ 6 h 13"/>
                  <a:gd name="T14" fmla="*/ 1 w 7"/>
                  <a:gd name="T15" fmla="*/ 6 h 13"/>
                  <a:gd name="T16" fmla="*/ 1 w 7"/>
                  <a:gd name="T17" fmla="*/ 6 h 13"/>
                  <a:gd name="T18" fmla="*/ 4 w 7"/>
                  <a:gd name="T19" fmla="*/ 2 h 13"/>
                  <a:gd name="T20" fmla="*/ 6 w 7"/>
                  <a:gd name="T21" fmla="*/ 1 h 13"/>
                  <a:gd name="T22" fmla="*/ 7 w 7"/>
                  <a:gd name="T23" fmla="*/ 1 h 13"/>
                  <a:gd name="T24" fmla="*/ 7 w 7"/>
                  <a:gd name="T25" fmla="*/ 1 h 13"/>
                  <a:gd name="T26" fmla="*/ 6 w 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642"/>
              <p:cNvSpPr>
                <a:spLocks/>
              </p:cNvSpPr>
              <p:nvPr/>
            </p:nvSpPr>
            <p:spPr bwMode="auto">
              <a:xfrm>
                <a:off x="1968938" y="969476"/>
                <a:ext cx="11113" cy="23813"/>
              </a:xfrm>
              <a:custGeom>
                <a:avLst/>
                <a:gdLst>
                  <a:gd name="T0" fmla="*/ 7 w 7"/>
                  <a:gd name="T1" fmla="*/ 0 h 15"/>
                  <a:gd name="T2" fmla="*/ 5 w 7"/>
                  <a:gd name="T3" fmla="*/ 0 h 15"/>
                  <a:gd name="T4" fmla="*/ 3 w 7"/>
                  <a:gd name="T5" fmla="*/ 0 h 15"/>
                  <a:gd name="T6" fmla="*/ 1 w 7"/>
                  <a:gd name="T7" fmla="*/ 3 h 15"/>
                  <a:gd name="T8" fmla="*/ 0 w 7"/>
                  <a:gd name="T9" fmla="*/ 5 h 15"/>
                  <a:gd name="T10" fmla="*/ 0 w 7"/>
                  <a:gd name="T11" fmla="*/ 6 h 15"/>
                  <a:gd name="T12" fmla="*/ 0 w 7"/>
                  <a:gd name="T13" fmla="*/ 10 h 15"/>
                  <a:gd name="T14" fmla="*/ 0 w 7"/>
                  <a:gd name="T15" fmla="*/ 14 h 15"/>
                  <a:gd name="T16" fmla="*/ 1 w 7"/>
                  <a:gd name="T17" fmla="*/ 15 h 15"/>
                  <a:gd name="T18" fmla="*/ 1 w 7"/>
                  <a:gd name="T19" fmla="*/ 14 h 15"/>
                  <a:gd name="T20" fmla="*/ 1 w 7"/>
                  <a:gd name="T21" fmla="*/ 5 h 15"/>
                  <a:gd name="T22" fmla="*/ 1 w 7"/>
                  <a:gd name="T23" fmla="*/ 5 h 15"/>
                  <a:gd name="T24" fmla="*/ 2 w 7"/>
                  <a:gd name="T25" fmla="*/ 3 h 15"/>
                  <a:gd name="T26" fmla="*/ 4 w 7"/>
                  <a:gd name="T27" fmla="*/ 1 h 15"/>
                  <a:gd name="T28" fmla="*/ 5 w 7"/>
                  <a:gd name="T29" fmla="*/ 1 h 15"/>
                  <a:gd name="T30" fmla="*/ 6 w 7"/>
                  <a:gd name="T31" fmla="*/ 1 h 15"/>
                  <a:gd name="T32" fmla="*/ 7 w 7"/>
                  <a:gd name="T33" fmla="*/ 1 h 15"/>
                  <a:gd name="T34" fmla="*/ 7 w 7"/>
                  <a:gd name="T35" fmla="*/ 1 h 15"/>
                  <a:gd name="T36" fmla="*/ 7 w 7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643"/>
              <p:cNvSpPr>
                <a:spLocks/>
              </p:cNvSpPr>
              <p:nvPr/>
            </p:nvSpPr>
            <p:spPr bwMode="auto">
              <a:xfrm>
                <a:off x="1953063" y="975826"/>
                <a:ext cx="17463" cy="31750"/>
              </a:xfrm>
              <a:custGeom>
                <a:avLst/>
                <a:gdLst>
                  <a:gd name="T0" fmla="*/ 10 w 10"/>
                  <a:gd name="T1" fmla="*/ 1 h 20"/>
                  <a:gd name="T2" fmla="*/ 8 w 10"/>
                  <a:gd name="T3" fmla="*/ 0 h 20"/>
                  <a:gd name="T4" fmla="*/ 4 w 10"/>
                  <a:gd name="T5" fmla="*/ 2 h 20"/>
                  <a:gd name="T6" fmla="*/ 1 w 10"/>
                  <a:gd name="T7" fmla="*/ 4 h 20"/>
                  <a:gd name="T8" fmla="*/ 0 w 10"/>
                  <a:gd name="T9" fmla="*/ 7 h 20"/>
                  <a:gd name="T10" fmla="*/ 0 w 10"/>
                  <a:gd name="T11" fmla="*/ 19 h 20"/>
                  <a:gd name="T12" fmla="*/ 0 w 10"/>
                  <a:gd name="T13" fmla="*/ 20 h 20"/>
                  <a:gd name="T14" fmla="*/ 1 w 10"/>
                  <a:gd name="T15" fmla="*/ 19 h 20"/>
                  <a:gd name="T16" fmla="*/ 1 w 10"/>
                  <a:gd name="T17" fmla="*/ 7 h 20"/>
                  <a:gd name="T18" fmla="*/ 2 w 10"/>
                  <a:gd name="T19" fmla="*/ 5 h 20"/>
                  <a:gd name="T20" fmla="*/ 5 w 10"/>
                  <a:gd name="T21" fmla="*/ 2 h 20"/>
                  <a:gd name="T22" fmla="*/ 8 w 10"/>
                  <a:gd name="T23" fmla="*/ 1 h 20"/>
                  <a:gd name="T24" fmla="*/ 9 w 10"/>
                  <a:gd name="T25" fmla="*/ 1 h 20"/>
                  <a:gd name="T26" fmla="*/ 9 w 10"/>
                  <a:gd name="T27" fmla="*/ 1 h 20"/>
                  <a:gd name="T28" fmla="*/ 9 w 10"/>
                  <a:gd name="T29" fmla="*/ 1 h 20"/>
                  <a:gd name="T30" fmla="*/ 10 w 10"/>
                  <a:gd name="T3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10" y="1"/>
                    </a:move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8"/>
                      <a:pt x="1" y="7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4"/>
                      <a:pt x="3" y="3"/>
                      <a:pt x="5" y="2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644"/>
              <p:cNvSpPr>
                <a:spLocks/>
              </p:cNvSpPr>
              <p:nvPr/>
            </p:nvSpPr>
            <p:spPr bwMode="auto">
              <a:xfrm>
                <a:off x="1941951" y="982176"/>
                <a:ext cx="12700" cy="7938"/>
              </a:xfrm>
              <a:custGeom>
                <a:avLst/>
                <a:gdLst>
                  <a:gd name="T0" fmla="*/ 8 w 8"/>
                  <a:gd name="T1" fmla="*/ 2 h 5"/>
                  <a:gd name="T2" fmla="*/ 5 w 8"/>
                  <a:gd name="T3" fmla="*/ 0 h 5"/>
                  <a:gd name="T4" fmla="*/ 4 w 8"/>
                  <a:gd name="T5" fmla="*/ 1 h 5"/>
                  <a:gd name="T6" fmla="*/ 0 w 8"/>
                  <a:gd name="T7" fmla="*/ 4 h 5"/>
                  <a:gd name="T8" fmla="*/ 0 w 8"/>
                  <a:gd name="T9" fmla="*/ 5 h 5"/>
                  <a:gd name="T10" fmla="*/ 1 w 8"/>
                  <a:gd name="T11" fmla="*/ 5 h 5"/>
                  <a:gd name="T12" fmla="*/ 5 w 8"/>
                  <a:gd name="T13" fmla="*/ 1 h 5"/>
                  <a:gd name="T14" fmla="*/ 5 w 8"/>
                  <a:gd name="T15" fmla="*/ 1 h 5"/>
                  <a:gd name="T16" fmla="*/ 7 w 8"/>
                  <a:gd name="T17" fmla="*/ 2 h 5"/>
                  <a:gd name="T18" fmla="*/ 7 w 8"/>
                  <a:gd name="T19" fmla="*/ 2 h 5"/>
                  <a:gd name="T20" fmla="*/ 7 w 8"/>
                  <a:gd name="T21" fmla="*/ 2 h 5"/>
                  <a:gd name="T22" fmla="*/ 8 w 8"/>
                  <a:gd name="T23" fmla="*/ 2 h 5"/>
                  <a:gd name="T24" fmla="*/ 8 w 8"/>
                  <a:gd name="T2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8" y="2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645"/>
              <p:cNvSpPr>
                <a:spLocks/>
              </p:cNvSpPr>
              <p:nvPr/>
            </p:nvSpPr>
            <p:spPr bwMode="auto">
              <a:xfrm>
                <a:off x="1929251" y="985351"/>
                <a:ext cx="15875" cy="31750"/>
              </a:xfrm>
              <a:custGeom>
                <a:avLst/>
                <a:gdLst>
                  <a:gd name="T0" fmla="*/ 9 w 10"/>
                  <a:gd name="T1" fmla="*/ 17 h 20"/>
                  <a:gd name="T2" fmla="*/ 10 w 10"/>
                  <a:gd name="T3" fmla="*/ 11 h 20"/>
                  <a:gd name="T4" fmla="*/ 9 w 10"/>
                  <a:gd name="T5" fmla="*/ 4 h 20"/>
                  <a:gd name="T6" fmla="*/ 8 w 10"/>
                  <a:gd name="T7" fmla="*/ 1 h 20"/>
                  <a:gd name="T8" fmla="*/ 5 w 10"/>
                  <a:gd name="T9" fmla="*/ 0 h 20"/>
                  <a:gd name="T10" fmla="*/ 3 w 10"/>
                  <a:gd name="T11" fmla="*/ 1 h 20"/>
                  <a:gd name="T12" fmla="*/ 2 w 10"/>
                  <a:gd name="T13" fmla="*/ 2 h 20"/>
                  <a:gd name="T14" fmla="*/ 0 w 10"/>
                  <a:gd name="T15" fmla="*/ 5 h 20"/>
                  <a:gd name="T16" fmla="*/ 0 w 10"/>
                  <a:gd name="T17" fmla="*/ 6 h 20"/>
                  <a:gd name="T18" fmla="*/ 0 w 10"/>
                  <a:gd name="T19" fmla="*/ 14 h 20"/>
                  <a:gd name="T20" fmla="*/ 0 w 10"/>
                  <a:gd name="T21" fmla="*/ 20 h 20"/>
                  <a:gd name="T22" fmla="*/ 0 w 10"/>
                  <a:gd name="T23" fmla="*/ 20 h 20"/>
                  <a:gd name="T24" fmla="*/ 1 w 10"/>
                  <a:gd name="T25" fmla="*/ 20 h 20"/>
                  <a:gd name="T26" fmla="*/ 1 w 10"/>
                  <a:gd name="T27" fmla="*/ 14 h 20"/>
                  <a:gd name="T28" fmla="*/ 1 w 10"/>
                  <a:gd name="T29" fmla="*/ 6 h 20"/>
                  <a:gd name="T30" fmla="*/ 1 w 10"/>
                  <a:gd name="T31" fmla="*/ 6 h 20"/>
                  <a:gd name="T32" fmla="*/ 1 w 10"/>
                  <a:gd name="T33" fmla="*/ 6 h 20"/>
                  <a:gd name="T34" fmla="*/ 1 w 10"/>
                  <a:gd name="T35" fmla="*/ 6 h 20"/>
                  <a:gd name="T36" fmla="*/ 3 w 10"/>
                  <a:gd name="T37" fmla="*/ 3 h 20"/>
                  <a:gd name="T38" fmla="*/ 4 w 10"/>
                  <a:gd name="T39" fmla="*/ 2 h 20"/>
                  <a:gd name="T40" fmla="*/ 5 w 10"/>
                  <a:gd name="T41" fmla="*/ 1 h 20"/>
                  <a:gd name="T42" fmla="*/ 7 w 10"/>
                  <a:gd name="T43" fmla="*/ 2 h 20"/>
                  <a:gd name="T44" fmla="*/ 9 w 10"/>
                  <a:gd name="T45" fmla="*/ 11 h 20"/>
                  <a:gd name="T46" fmla="*/ 8 w 10"/>
                  <a:gd name="T47" fmla="*/ 17 h 20"/>
                  <a:gd name="T48" fmla="*/ 9 w 10"/>
                  <a:gd name="T4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0">
                    <a:moveTo>
                      <a:pt x="9" y="17"/>
                    </a:moveTo>
                    <a:cubicBezTo>
                      <a:pt x="9" y="17"/>
                      <a:pt x="10" y="14"/>
                      <a:pt x="10" y="11"/>
                    </a:cubicBezTo>
                    <a:cubicBezTo>
                      <a:pt x="10" y="8"/>
                      <a:pt x="10" y="6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8"/>
                      <a:pt x="1" y="16"/>
                      <a:pt x="1" y="14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8" y="3"/>
                      <a:pt x="9" y="7"/>
                      <a:pt x="9" y="11"/>
                    </a:cubicBezTo>
                    <a:cubicBezTo>
                      <a:pt x="9" y="14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646"/>
              <p:cNvSpPr>
                <a:spLocks/>
              </p:cNvSpPr>
              <p:nvPr/>
            </p:nvSpPr>
            <p:spPr bwMode="auto">
              <a:xfrm>
                <a:off x="1918138" y="983763"/>
                <a:ext cx="12700" cy="31750"/>
              </a:xfrm>
              <a:custGeom>
                <a:avLst/>
                <a:gdLst>
                  <a:gd name="T0" fmla="*/ 8 w 8"/>
                  <a:gd name="T1" fmla="*/ 7 h 20"/>
                  <a:gd name="T2" fmla="*/ 6 w 8"/>
                  <a:gd name="T3" fmla="*/ 3 h 20"/>
                  <a:gd name="T4" fmla="*/ 5 w 8"/>
                  <a:gd name="T5" fmla="*/ 1 h 20"/>
                  <a:gd name="T6" fmla="*/ 4 w 8"/>
                  <a:gd name="T7" fmla="*/ 0 h 20"/>
                  <a:gd name="T8" fmla="*/ 3 w 8"/>
                  <a:gd name="T9" fmla="*/ 1 h 20"/>
                  <a:gd name="T10" fmla="*/ 0 w 8"/>
                  <a:gd name="T11" fmla="*/ 9 h 20"/>
                  <a:gd name="T12" fmla="*/ 1 w 8"/>
                  <a:gd name="T13" fmla="*/ 20 h 20"/>
                  <a:gd name="T14" fmla="*/ 1 w 8"/>
                  <a:gd name="T15" fmla="*/ 20 h 20"/>
                  <a:gd name="T16" fmla="*/ 1 w 8"/>
                  <a:gd name="T17" fmla="*/ 20 h 20"/>
                  <a:gd name="T18" fmla="*/ 2 w 8"/>
                  <a:gd name="T19" fmla="*/ 20 h 20"/>
                  <a:gd name="T20" fmla="*/ 2 w 8"/>
                  <a:gd name="T21" fmla="*/ 20 h 20"/>
                  <a:gd name="T22" fmla="*/ 1 w 8"/>
                  <a:gd name="T23" fmla="*/ 9 h 20"/>
                  <a:gd name="T24" fmla="*/ 4 w 8"/>
                  <a:gd name="T25" fmla="*/ 1 h 20"/>
                  <a:gd name="T26" fmla="*/ 4 w 8"/>
                  <a:gd name="T27" fmla="*/ 1 h 20"/>
                  <a:gd name="T28" fmla="*/ 4 w 8"/>
                  <a:gd name="T29" fmla="*/ 1 h 20"/>
                  <a:gd name="T30" fmla="*/ 4 w 8"/>
                  <a:gd name="T31" fmla="*/ 1 h 20"/>
                  <a:gd name="T32" fmla="*/ 4 w 8"/>
                  <a:gd name="T33" fmla="*/ 1 h 20"/>
                  <a:gd name="T34" fmla="*/ 4 w 8"/>
                  <a:gd name="T35" fmla="*/ 1 h 20"/>
                  <a:gd name="T36" fmla="*/ 4 w 8"/>
                  <a:gd name="T37" fmla="*/ 1 h 20"/>
                  <a:gd name="T38" fmla="*/ 4 w 8"/>
                  <a:gd name="T39" fmla="*/ 1 h 20"/>
                  <a:gd name="T40" fmla="*/ 4 w 8"/>
                  <a:gd name="T41" fmla="*/ 1 h 20"/>
                  <a:gd name="T42" fmla="*/ 5 w 8"/>
                  <a:gd name="T43" fmla="*/ 2 h 20"/>
                  <a:gd name="T44" fmla="*/ 6 w 8"/>
                  <a:gd name="T45" fmla="*/ 3 h 20"/>
                  <a:gd name="T46" fmla="*/ 7 w 8"/>
                  <a:gd name="T47" fmla="*/ 6 h 20"/>
                  <a:gd name="T48" fmla="*/ 7 w 8"/>
                  <a:gd name="T49" fmla="*/ 7 h 20"/>
                  <a:gd name="T50" fmla="*/ 8 w 8"/>
                  <a:gd name="T5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20">
                    <a:moveTo>
                      <a:pt x="8" y="7"/>
                    </a:moveTo>
                    <a:cubicBezTo>
                      <a:pt x="8" y="7"/>
                      <a:pt x="7" y="4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0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1" y="10"/>
                      <a:pt x="1" y="9"/>
                    </a:cubicBezTo>
                    <a:cubicBezTo>
                      <a:pt x="1" y="7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647"/>
              <p:cNvSpPr>
                <a:spLocks/>
              </p:cNvSpPr>
              <p:nvPr/>
            </p:nvSpPr>
            <p:spPr bwMode="auto">
              <a:xfrm>
                <a:off x="1905438" y="990113"/>
                <a:ext cx="14288" cy="28575"/>
              </a:xfrm>
              <a:custGeom>
                <a:avLst/>
                <a:gdLst>
                  <a:gd name="T0" fmla="*/ 9 w 9"/>
                  <a:gd name="T1" fmla="*/ 4 h 18"/>
                  <a:gd name="T2" fmla="*/ 8 w 9"/>
                  <a:gd name="T3" fmla="*/ 2 h 18"/>
                  <a:gd name="T4" fmla="*/ 4 w 9"/>
                  <a:gd name="T5" fmla="*/ 0 h 18"/>
                  <a:gd name="T6" fmla="*/ 4 w 9"/>
                  <a:gd name="T7" fmla="*/ 0 h 18"/>
                  <a:gd name="T8" fmla="*/ 4 w 9"/>
                  <a:gd name="T9" fmla="*/ 0 h 18"/>
                  <a:gd name="T10" fmla="*/ 4 w 9"/>
                  <a:gd name="T11" fmla="*/ 0 h 18"/>
                  <a:gd name="T12" fmla="*/ 2 w 9"/>
                  <a:gd name="T13" fmla="*/ 1 h 18"/>
                  <a:gd name="T14" fmla="*/ 1 w 9"/>
                  <a:gd name="T15" fmla="*/ 3 h 18"/>
                  <a:gd name="T16" fmla="*/ 1 w 9"/>
                  <a:gd name="T17" fmla="*/ 5 h 18"/>
                  <a:gd name="T18" fmla="*/ 0 w 9"/>
                  <a:gd name="T19" fmla="*/ 7 h 18"/>
                  <a:gd name="T20" fmla="*/ 0 w 9"/>
                  <a:gd name="T21" fmla="*/ 9 h 18"/>
                  <a:gd name="T22" fmla="*/ 0 w 9"/>
                  <a:gd name="T23" fmla="*/ 18 h 18"/>
                  <a:gd name="T24" fmla="*/ 1 w 9"/>
                  <a:gd name="T25" fmla="*/ 18 h 18"/>
                  <a:gd name="T26" fmla="*/ 1 w 9"/>
                  <a:gd name="T27" fmla="*/ 18 h 18"/>
                  <a:gd name="T28" fmla="*/ 1 w 9"/>
                  <a:gd name="T29" fmla="*/ 9 h 18"/>
                  <a:gd name="T30" fmla="*/ 1 w 9"/>
                  <a:gd name="T31" fmla="*/ 7 h 18"/>
                  <a:gd name="T32" fmla="*/ 2 w 9"/>
                  <a:gd name="T33" fmla="*/ 5 h 18"/>
                  <a:gd name="T34" fmla="*/ 2 w 9"/>
                  <a:gd name="T35" fmla="*/ 4 h 18"/>
                  <a:gd name="T36" fmla="*/ 3 w 9"/>
                  <a:gd name="T37" fmla="*/ 2 h 18"/>
                  <a:gd name="T38" fmla="*/ 4 w 9"/>
                  <a:gd name="T39" fmla="*/ 1 h 18"/>
                  <a:gd name="T40" fmla="*/ 4 w 9"/>
                  <a:gd name="T41" fmla="*/ 1 h 18"/>
                  <a:gd name="T42" fmla="*/ 4 w 9"/>
                  <a:gd name="T43" fmla="*/ 1 h 18"/>
                  <a:gd name="T44" fmla="*/ 4 w 9"/>
                  <a:gd name="T45" fmla="*/ 1 h 18"/>
                  <a:gd name="T46" fmla="*/ 7 w 9"/>
                  <a:gd name="T47" fmla="*/ 2 h 18"/>
                  <a:gd name="T48" fmla="*/ 8 w 9"/>
                  <a:gd name="T49" fmla="*/ 4 h 18"/>
                  <a:gd name="T50" fmla="*/ 8 w 9"/>
                  <a:gd name="T51" fmla="*/ 4 h 18"/>
                  <a:gd name="T52" fmla="*/ 9 w 9"/>
                  <a:gd name="T53" fmla="*/ 5 h 18"/>
                  <a:gd name="T54" fmla="*/ 9 w 9"/>
                  <a:gd name="T5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8">
                    <a:moveTo>
                      <a:pt x="9" y="4"/>
                    </a:moveTo>
                    <a:cubicBezTo>
                      <a:pt x="9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1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1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1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648"/>
              <p:cNvSpPr>
                <a:spLocks/>
              </p:cNvSpPr>
              <p:nvPr/>
            </p:nvSpPr>
            <p:spPr bwMode="auto">
              <a:xfrm>
                <a:off x="1883213" y="986938"/>
                <a:ext cx="23813" cy="15875"/>
              </a:xfrm>
              <a:custGeom>
                <a:avLst/>
                <a:gdLst>
                  <a:gd name="T0" fmla="*/ 15 w 15"/>
                  <a:gd name="T1" fmla="*/ 9 h 10"/>
                  <a:gd name="T2" fmla="*/ 13 w 15"/>
                  <a:gd name="T3" fmla="*/ 5 h 10"/>
                  <a:gd name="T4" fmla="*/ 12 w 15"/>
                  <a:gd name="T5" fmla="*/ 2 h 10"/>
                  <a:gd name="T6" fmla="*/ 9 w 15"/>
                  <a:gd name="T7" fmla="*/ 0 h 10"/>
                  <a:gd name="T8" fmla="*/ 7 w 15"/>
                  <a:gd name="T9" fmla="*/ 0 h 10"/>
                  <a:gd name="T10" fmla="*/ 4 w 15"/>
                  <a:gd name="T11" fmla="*/ 1 h 10"/>
                  <a:gd name="T12" fmla="*/ 0 w 15"/>
                  <a:gd name="T13" fmla="*/ 9 h 10"/>
                  <a:gd name="T14" fmla="*/ 0 w 15"/>
                  <a:gd name="T15" fmla="*/ 10 h 10"/>
                  <a:gd name="T16" fmla="*/ 1 w 15"/>
                  <a:gd name="T17" fmla="*/ 9 h 10"/>
                  <a:gd name="T18" fmla="*/ 4 w 15"/>
                  <a:gd name="T19" fmla="*/ 2 h 10"/>
                  <a:gd name="T20" fmla="*/ 7 w 15"/>
                  <a:gd name="T21" fmla="*/ 1 h 10"/>
                  <a:gd name="T22" fmla="*/ 9 w 15"/>
                  <a:gd name="T23" fmla="*/ 1 h 10"/>
                  <a:gd name="T24" fmla="*/ 11 w 15"/>
                  <a:gd name="T25" fmla="*/ 2 h 10"/>
                  <a:gd name="T26" fmla="*/ 13 w 15"/>
                  <a:gd name="T27" fmla="*/ 7 h 10"/>
                  <a:gd name="T28" fmla="*/ 14 w 15"/>
                  <a:gd name="T29" fmla="*/ 9 h 10"/>
                  <a:gd name="T30" fmla="*/ 15 w 15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0">
                    <a:moveTo>
                      <a:pt x="15" y="9"/>
                    </a:moveTo>
                    <a:cubicBezTo>
                      <a:pt x="15" y="9"/>
                      <a:pt x="15" y="7"/>
                      <a:pt x="13" y="5"/>
                    </a:cubicBezTo>
                    <a:cubicBezTo>
                      <a:pt x="13" y="4"/>
                      <a:pt x="12" y="3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3" y="3"/>
                      <a:pt x="0" y="6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7"/>
                      <a:pt x="3" y="3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2" y="4"/>
                      <a:pt x="13" y="5"/>
                      <a:pt x="13" y="7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649"/>
              <p:cNvSpPr>
                <a:spLocks/>
              </p:cNvSpPr>
              <p:nvPr/>
            </p:nvSpPr>
            <p:spPr bwMode="auto">
              <a:xfrm>
                <a:off x="1883213" y="980588"/>
                <a:ext cx="103188" cy="71438"/>
              </a:xfrm>
              <a:custGeom>
                <a:avLst/>
                <a:gdLst>
                  <a:gd name="T0" fmla="*/ 62 w 64"/>
                  <a:gd name="T1" fmla="*/ 4 h 45"/>
                  <a:gd name="T2" fmla="*/ 62 w 64"/>
                  <a:gd name="T3" fmla="*/ 8 h 45"/>
                  <a:gd name="T4" fmla="*/ 60 w 64"/>
                  <a:gd name="T5" fmla="*/ 12 h 45"/>
                  <a:gd name="T6" fmla="*/ 59 w 64"/>
                  <a:gd name="T7" fmla="*/ 13 h 45"/>
                  <a:gd name="T8" fmla="*/ 58 w 64"/>
                  <a:gd name="T9" fmla="*/ 13 h 45"/>
                  <a:gd name="T10" fmla="*/ 54 w 64"/>
                  <a:gd name="T11" fmla="*/ 19 h 45"/>
                  <a:gd name="T12" fmla="*/ 51 w 64"/>
                  <a:gd name="T13" fmla="*/ 20 h 45"/>
                  <a:gd name="T14" fmla="*/ 51 w 64"/>
                  <a:gd name="T15" fmla="*/ 20 h 45"/>
                  <a:gd name="T16" fmla="*/ 45 w 64"/>
                  <a:gd name="T17" fmla="*/ 29 h 45"/>
                  <a:gd name="T18" fmla="*/ 42 w 64"/>
                  <a:gd name="T19" fmla="*/ 29 h 45"/>
                  <a:gd name="T20" fmla="*/ 42 w 64"/>
                  <a:gd name="T21" fmla="*/ 30 h 45"/>
                  <a:gd name="T22" fmla="*/ 39 w 64"/>
                  <a:gd name="T23" fmla="*/ 32 h 45"/>
                  <a:gd name="T24" fmla="*/ 38 w 64"/>
                  <a:gd name="T25" fmla="*/ 32 h 45"/>
                  <a:gd name="T26" fmla="*/ 36 w 64"/>
                  <a:gd name="T27" fmla="*/ 32 h 45"/>
                  <a:gd name="T28" fmla="*/ 30 w 64"/>
                  <a:gd name="T29" fmla="*/ 36 h 45"/>
                  <a:gd name="T30" fmla="*/ 28 w 64"/>
                  <a:gd name="T31" fmla="*/ 35 h 45"/>
                  <a:gd name="T32" fmla="*/ 27 w 64"/>
                  <a:gd name="T33" fmla="*/ 36 h 45"/>
                  <a:gd name="T34" fmla="*/ 25 w 64"/>
                  <a:gd name="T35" fmla="*/ 43 h 45"/>
                  <a:gd name="T36" fmla="*/ 23 w 64"/>
                  <a:gd name="T37" fmla="*/ 44 h 45"/>
                  <a:gd name="T38" fmla="*/ 22 w 64"/>
                  <a:gd name="T39" fmla="*/ 40 h 45"/>
                  <a:gd name="T40" fmla="*/ 21 w 64"/>
                  <a:gd name="T41" fmla="*/ 37 h 45"/>
                  <a:gd name="T42" fmla="*/ 19 w 64"/>
                  <a:gd name="T43" fmla="*/ 41 h 45"/>
                  <a:gd name="T44" fmla="*/ 15 w 64"/>
                  <a:gd name="T45" fmla="*/ 42 h 45"/>
                  <a:gd name="T46" fmla="*/ 13 w 64"/>
                  <a:gd name="T47" fmla="*/ 38 h 45"/>
                  <a:gd name="T48" fmla="*/ 12 w 64"/>
                  <a:gd name="T49" fmla="*/ 35 h 45"/>
                  <a:gd name="T50" fmla="*/ 12 w 64"/>
                  <a:gd name="T51" fmla="*/ 35 h 45"/>
                  <a:gd name="T52" fmla="*/ 9 w 64"/>
                  <a:gd name="T53" fmla="*/ 41 h 45"/>
                  <a:gd name="T54" fmla="*/ 5 w 64"/>
                  <a:gd name="T55" fmla="*/ 44 h 45"/>
                  <a:gd name="T56" fmla="*/ 1 w 64"/>
                  <a:gd name="T57" fmla="*/ 39 h 45"/>
                  <a:gd name="T58" fmla="*/ 1 w 64"/>
                  <a:gd name="T59" fmla="*/ 38 h 45"/>
                  <a:gd name="T60" fmla="*/ 1 w 64"/>
                  <a:gd name="T61" fmla="*/ 41 h 45"/>
                  <a:gd name="T62" fmla="*/ 6 w 64"/>
                  <a:gd name="T63" fmla="*/ 45 h 45"/>
                  <a:gd name="T64" fmla="*/ 13 w 64"/>
                  <a:gd name="T65" fmla="*/ 36 h 45"/>
                  <a:gd name="T66" fmla="*/ 12 w 64"/>
                  <a:gd name="T67" fmla="*/ 36 h 45"/>
                  <a:gd name="T68" fmla="*/ 13 w 64"/>
                  <a:gd name="T69" fmla="*/ 41 h 45"/>
                  <a:gd name="T70" fmla="*/ 16 w 64"/>
                  <a:gd name="T71" fmla="*/ 43 h 45"/>
                  <a:gd name="T72" fmla="*/ 21 w 64"/>
                  <a:gd name="T73" fmla="*/ 38 h 45"/>
                  <a:gd name="T74" fmla="*/ 20 w 64"/>
                  <a:gd name="T75" fmla="*/ 38 h 45"/>
                  <a:gd name="T76" fmla="*/ 21 w 64"/>
                  <a:gd name="T77" fmla="*/ 42 h 45"/>
                  <a:gd name="T78" fmla="*/ 23 w 64"/>
                  <a:gd name="T79" fmla="*/ 45 h 45"/>
                  <a:gd name="T80" fmla="*/ 25 w 64"/>
                  <a:gd name="T81" fmla="*/ 43 h 45"/>
                  <a:gd name="T82" fmla="*/ 28 w 64"/>
                  <a:gd name="T83" fmla="*/ 35 h 45"/>
                  <a:gd name="T84" fmla="*/ 28 w 64"/>
                  <a:gd name="T85" fmla="*/ 36 h 45"/>
                  <a:gd name="T86" fmla="*/ 36 w 64"/>
                  <a:gd name="T87" fmla="*/ 34 h 45"/>
                  <a:gd name="T88" fmla="*/ 37 w 64"/>
                  <a:gd name="T89" fmla="*/ 32 h 45"/>
                  <a:gd name="T90" fmla="*/ 39 w 64"/>
                  <a:gd name="T91" fmla="*/ 33 h 45"/>
                  <a:gd name="T92" fmla="*/ 43 w 64"/>
                  <a:gd name="T93" fmla="*/ 30 h 45"/>
                  <a:gd name="T94" fmla="*/ 42 w 64"/>
                  <a:gd name="T95" fmla="*/ 30 h 45"/>
                  <a:gd name="T96" fmla="*/ 44 w 64"/>
                  <a:gd name="T97" fmla="*/ 30 h 45"/>
                  <a:gd name="T98" fmla="*/ 49 w 64"/>
                  <a:gd name="T99" fmla="*/ 27 h 45"/>
                  <a:gd name="T100" fmla="*/ 51 w 64"/>
                  <a:gd name="T101" fmla="*/ 20 h 45"/>
                  <a:gd name="T102" fmla="*/ 52 w 64"/>
                  <a:gd name="T103" fmla="*/ 21 h 45"/>
                  <a:gd name="T104" fmla="*/ 56 w 64"/>
                  <a:gd name="T105" fmla="*/ 18 h 45"/>
                  <a:gd name="T106" fmla="*/ 58 w 64"/>
                  <a:gd name="T107" fmla="*/ 13 h 45"/>
                  <a:gd name="T108" fmla="*/ 59 w 64"/>
                  <a:gd name="T109" fmla="*/ 14 h 45"/>
                  <a:gd name="T110" fmla="*/ 63 w 64"/>
                  <a:gd name="T111" fmla="*/ 8 h 45"/>
                  <a:gd name="T112" fmla="*/ 63 w 64"/>
                  <a:gd name="T113" fmla="*/ 4 h 45"/>
                  <a:gd name="T114" fmla="*/ 63 w 64"/>
                  <a:gd name="T1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45">
                    <a:moveTo>
                      <a:pt x="63" y="0"/>
                    </a:moveTo>
                    <a:cubicBezTo>
                      <a:pt x="62" y="1"/>
                      <a:pt x="62" y="2"/>
                      <a:pt x="62" y="4"/>
                    </a:cubicBezTo>
                    <a:cubicBezTo>
                      <a:pt x="62" y="4"/>
                      <a:pt x="62" y="5"/>
                      <a:pt x="62" y="5"/>
                    </a:cubicBezTo>
                    <a:cubicBezTo>
                      <a:pt x="62" y="6"/>
                      <a:pt x="62" y="7"/>
                      <a:pt x="62" y="8"/>
                    </a:cubicBezTo>
                    <a:cubicBezTo>
                      <a:pt x="62" y="8"/>
                      <a:pt x="62" y="10"/>
                      <a:pt x="61" y="11"/>
                    </a:cubicBezTo>
                    <a:cubicBezTo>
                      <a:pt x="61" y="11"/>
                      <a:pt x="60" y="12"/>
                      <a:pt x="60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5"/>
                      <a:pt x="56" y="16"/>
                      <a:pt x="55" y="17"/>
                    </a:cubicBezTo>
                    <a:cubicBezTo>
                      <a:pt x="55" y="18"/>
                      <a:pt x="54" y="19"/>
                      <a:pt x="54" y="19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3"/>
                      <a:pt x="49" y="25"/>
                      <a:pt x="48" y="27"/>
                    </a:cubicBezTo>
                    <a:cubicBezTo>
                      <a:pt x="47" y="27"/>
                      <a:pt x="46" y="29"/>
                      <a:pt x="45" y="29"/>
                    </a:cubicBezTo>
                    <a:cubicBezTo>
                      <a:pt x="45" y="29"/>
                      <a:pt x="45" y="29"/>
                      <a:pt x="44" y="29"/>
                    </a:cubicBezTo>
                    <a:cubicBezTo>
                      <a:pt x="44" y="29"/>
                      <a:pt x="43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1"/>
                      <a:pt x="40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8" y="32"/>
                      <a:pt x="38" y="32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1"/>
                      <a:pt x="36" y="32"/>
                      <a:pt x="36" y="32"/>
                    </a:cubicBezTo>
                    <a:cubicBezTo>
                      <a:pt x="36" y="32"/>
                      <a:pt x="35" y="33"/>
                      <a:pt x="35" y="33"/>
                    </a:cubicBezTo>
                    <a:cubicBezTo>
                      <a:pt x="34" y="34"/>
                      <a:pt x="32" y="36"/>
                      <a:pt x="30" y="36"/>
                    </a:cubicBezTo>
                    <a:cubicBezTo>
                      <a:pt x="29" y="36"/>
                      <a:pt x="29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9"/>
                      <a:pt x="26" y="40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4" y="43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2" y="43"/>
                    </a:cubicBezTo>
                    <a:cubicBezTo>
                      <a:pt x="22" y="42"/>
                      <a:pt x="22" y="41"/>
                      <a:pt x="22" y="40"/>
                    </a:cubicBezTo>
                    <a:cubicBezTo>
                      <a:pt x="22" y="39"/>
                      <a:pt x="22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8"/>
                      <a:pt x="19" y="40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1"/>
                    </a:cubicBezTo>
                    <a:cubicBezTo>
                      <a:pt x="14" y="40"/>
                      <a:pt x="13" y="39"/>
                      <a:pt x="13" y="38"/>
                    </a:cubicBezTo>
                    <a:cubicBezTo>
                      <a:pt x="13" y="38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1" y="36"/>
                      <a:pt x="11" y="37"/>
                    </a:cubicBezTo>
                    <a:cubicBezTo>
                      <a:pt x="11" y="38"/>
                      <a:pt x="10" y="40"/>
                      <a:pt x="9" y="41"/>
                    </a:cubicBezTo>
                    <a:cubicBezTo>
                      <a:pt x="8" y="43"/>
                      <a:pt x="7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3" y="42"/>
                      <a:pt x="2" y="41"/>
                    </a:cubicBezTo>
                    <a:cubicBezTo>
                      <a:pt x="2" y="40"/>
                      <a:pt x="2" y="39"/>
                      <a:pt x="1" y="39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44"/>
                      <a:pt x="10" y="42"/>
                      <a:pt x="11" y="40"/>
                    </a:cubicBezTo>
                    <a:cubicBezTo>
                      <a:pt x="12" y="38"/>
                      <a:pt x="12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7"/>
                    </a:cubicBezTo>
                    <a:cubicBezTo>
                      <a:pt x="12" y="38"/>
                      <a:pt x="12" y="40"/>
                      <a:pt x="13" y="41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9" y="42"/>
                      <a:pt x="19" y="41"/>
                    </a:cubicBezTo>
                    <a:cubicBezTo>
                      <a:pt x="20" y="40"/>
                      <a:pt x="21" y="39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1"/>
                      <a:pt x="21" y="42"/>
                    </a:cubicBezTo>
                    <a:cubicBezTo>
                      <a:pt x="21" y="43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5"/>
                      <a:pt x="25" y="44"/>
                      <a:pt x="25" y="43"/>
                    </a:cubicBezTo>
                    <a:cubicBezTo>
                      <a:pt x="27" y="41"/>
                      <a:pt x="28" y="37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2" y="37"/>
                      <a:pt x="35" y="35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1" y="33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5" y="30"/>
                      <a:pt x="45" y="30"/>
                      <a:pt x="46" y="30"/>
                    </a:cubicBezTo>
                    <a:cubicBezTo>
                      <a:pt x="47" y="29"/>
                      <a:pt x="48" y="28"/>
                      <a:pt x="49" y="27"/>
                    </a:cubicBezTo>
                    <a:cubicBezTo>
                      <a:pt x="50" y="25"/>
                      <a:pt x="51" y="23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4" y="20"/>
                      <a:pt x="54" y="20"/>
                    </a:cubicBezTo>
                    <a:cubicBezTo>
                      <a:pt x="55" y="19"/>
                      <a:pt x="55" y="19"/>
                      <a:pt x="56" y="18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3"/>
                      <a:pt x="61" y="13"/>
                    </a:cubicBezTo>
                    <a:cubicBezTo>
                      <a:pt x="62" y="12"/>
                      <a:pt x="63" y="9"/>
                      <a:pt x="63" y="8"/>
                    </a:cubicBezTo>
                    <a:cubicBezTo>
                      <a:pt x="63" y="7"/>
                      <a:pt x="63" y="6"/>
                      <a:pt x="63" y="5"/>
                    </a:cubicBezTo>
                    <a:cubicBezTo>
                      <a:pt x="63" y="5"/>
                      <a:pt x="63" y="4"/>
                      <a:pt x="63" y="4"/>
                    </a:cubicBezTo>
                    <a:cubicBezTo>
                      <a:pt x="63" y="3"/>
                      <a:pt x="63" y="1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650"/>
              <p:cNvSpPr>
                <a:spLocks/>
              </p:cNvSpPr>
              <p:nvPr/>
            </p:nvSpPr>
            <p:spPr bwMode="auto">
              <a:xfrm>
                <a:off x="1976876" y="990113"/>
                <a:ext cx="1588" cy="12700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0 h 8"/>
                  <a:gd name="T4" fmla="*/ 0 w 1"/>
                  <a:gd name="T5" fmla="*/ 0 h 8"/>
                  <a:gd name="T6" fmla="*/ 0 w 1"/>
                  <a:gd name="T7" fmla="*/ 1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651"/>
              <p:cNvSpPr>
                <a:spLocks/>
              </p:cNvSpPr>
              <p:nvPr/>
            </p:nvSpPr>
            <p:spPr bwMode="auto">
              <a:xfrm>
                <a:off x="1964176" y="999638"/>
                <a:ext cx="3175" cy="14288"/>
              </a:xfrm>
              <a:custGeom>
                <a:avLst/>
                <a:gdLst>
                  <a:gd name="T0" fmla="*/ 1 w 1"/>
                  <a:gd name="T1" fmla="*/ 8 h 9"/>
                  <a:gd name="T2" fmla="*/ 1 w 1"/>
                  <a:gd name="T3" fmla="*/ 1 h 9"/>
                  <a:gd name="T4" fmla="*/ 0 w 1"/>
                  <a:gd name="T5" fmla="*/ 0 h 9"/>
                  <a:gd name="T6" fmla="*/ 0 w 1"/>
                  <a:gd name="T7" fmla="*/ 1 h 9"/>
                  <a:gd name="T8" fmla="*/ 0 w 1"/>
                  <a:gd name="T9" fmla="*/ 8 h 9"/>
                  <a:gd name="T10" fmla="*/ 0 w 1"/>
                  <a:gd name="T11" fmla="*/ 9 h 9"/>
                  <a:gd name="T12" fmla="*/ 1 w 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9">
                    <a:moveTo>
                      <a:pt x="1" y="8"/>
                    </a:moveTo>
                    <a:cubicBezTo>
                      <a:pt x="1" y="8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652"/>
              <p:cNvSpPr>
                <a:spLocks/>
              </p:cNvSpPr>
              <p:nvPr/>
            </p:nvSpPr>
            <p:spPr bwMode="auto">
              <a:xfrm>
                <a:off x="1949888" y="1005988"/>
                <a:ext cx="4763" cy="22225"/>
              </a:xfrm>
              <a:custGeom>
                <a:avLst/>
                <a:gdLst>
                  <a:gd name="T0" fmla="*/ 1 w 3"/>
                  <a:gd name="T1" fmla="*/ 14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10 h 14"/>
                  <a:gd name="T10" fmla="*/ 0 w 3"/>
                  <a:gd name="T11" fmla="*/ 13 h 14"/>
                  <a:gd name="T12" fmla="*/ 0 w 3"/>
                  <a:gd name="T13" fmla="*/ 13 h 14"/>
                  <a:gd name="T14" fmla="*/ 0 w 3"/>
                  <a:gd name="T15" fmla="*/ 14 h 14"/>
                  <a:gd name="T16" fmla="*/ 1 w 3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4">
                    <a:moveTo>
                      <a:pt x="1" y="14"/>
                    </a:moveTo>
                    <a:cubicBezTo>
                      <a:pt x="1" y="14"/>
                      <a:pt x="3" y="9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1" y="8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653"/>
              <p:cNvSpPr>
                <a:spLocks/>
              </p:cNvSpPr>
              <p:nvPr/>
            </p:nvSpPr>
            <p:spPr bwMode="auto">
              <a:xfrm>
                <a:off x="1940363" y="1010751"/>
                <a:ext cx="4763" cy="22225"/>
              </a:xfrm>
              <a:custGeom>
                <a:avLst/>
                <a:gdLst>
                  <a:gd name="T0" fmla="*/ 1 w 3"/>
                  <a:gd name="T1" fmla="*/ 13 h 14"/>
                  <a:gd name="T2" fmla="*/ 3 w 3"/>
                  <a:gd name="T3" fmla="*/ 1 h 14"/>
                  <a:gd name="T4" fmla="*/ 3 w 3"/>
                  <a:gd name="T5" fmla="*/ 0 h 14"/>
                  <a:gd name="T6" fmla="*/ 2 w 3"/>
                  <a:gd name="T7" fmla="*/ 1 h 14"/>
                  <a:gd name="T8" fmla="*/ 1 w 3"/>
                  <a:gd name="T9" fmla="*/ 9 h 14"/>
                  <a:gd name="T10" fmla="*/ 0 w 3"/>
                  <a:gd name="T11" fmla="*/ 13 h 14"/>
                  <a:gd name="T12" fmla="*/ 0 w 3"/>
                  <a:gd name="T13" fmla="*/ 14 h 14"/>
                  <a:gd name="T14" fmla="*/ 1 w 3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4">
                    <a:moveTo>
                      <a:pt x="1" y="13"/>
                    </a:moveTo>
                    <a:cubicBezTo>
                      <a:pt x="1" y="13"/>
                      <a:pt x="3" y="6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6"/>
                      <a:pt x="1" y="9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654"/>
              <p:cNvSpPr>
                <a:spLocks/>
              </p:cNvSpPr>
              <p:nvPr/>
            </p:nvSpPr>
            <p:spPr bwMode="auto">
              <a:xfrm>
                <a:off x="1927663" y="1018688"/>
                <a:ext cx="3175" cy="19050"/>
              </a:xfrm>
              <a:custGeom>
                <a:avLst/>
                <a:gdLst>
                  <a:gd name="T0" fmla="*/ 1 w 2"/>
                  <a:gd name="T1" fmla="*/ 12 h 12"/>
                  <a:gd name="T2" fmla="*/ 2 w 2"/>
                  <a:gd name="T3" fmla="*/ 0 h 12"/>
                  <a:gd name="T4" fmla="*/ 1 w 2"/>
                  <a:gd name="T5" fmla="*/ 0 h 12"/>
                  <a:gd name="T6" fmla="*/ 1 w 2"/>
                  <a:gd name="T7" fmla="*/ 0 h 12"/>
                  <a:gd name="T8" fmla="*/ 0 w 2"/>
                  <a:gd name="T9" fmla="*/ 11 h 12"/>
                  <a:gd name="T10" fmla="*/ 0 w 2"/>
                  <a:gd name="T11" fmla="*/ 12 h 12"/>
                  <a:gd name="T12" fmla="*/ 1 w 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1" y="12"/>
                    </a:moveTo>
                    <a:cubicBezTo>
                      <a:pt x="1" y="12"/>
                      <a:pt x="2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655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656"/>
              <p:cNvSpPr>
                <a:spLocks/>
              </p:cNvSpPr>
              <p:nvPr/>
            </p:nvSpPr>
            <p:spPr bwMode="auto">
              <a:xfrm>
                <a:off x="1914963" y="1020276"/>
                <a:ext cx="1588" cy="20638"/>
              </a:xfrm>
              <a:custGeom>
                <a:avLst/>
                <a:gdLst>
                  <a:gd name="T0" fmla="*/ 1 w 1"/>
                  <a:gd name="T1" fmla="*/ 12 h 13"/>
                  <a:gd name="T2" fmla="*/ 1 w 1"/>
                  <a:gd name="T3" fmla="*/ 0 h 13"/>
                  <a:gd name="T4" fmla="*/ 1 w 1"/>
                  <a:gd name="T5" fmla="*/ 0 h 13"/>
                  <a:gd name="T6" fmla="*/ 0 w 1"/>
                  <a:gd name="T7" fmla="*/ 0 h 13"/>
                  <a:gd name="T8" fmla="*/ 0 w 1"/>
                  <a:gd name="T9" fmla="*/ 12 h 13"/>
                  <a:gd name="T10" fmla="*/ 1 w 1"/>
                  <a:gd name="T11" fmla="*/ 13 h 13"/>
                  <a:gd name="T12" fmla="*/ 1 w 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1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657"/>
              <p:cNvSpPr>
                <a:spLocks/>
              </p:cNvSpPr>
              <p:nvPr/>
            </p:nvSpPr>
            <p:spPr bwMode="auto">
              <a:xfrm>
                <a:off x="1902263" y="1020276"/>
                <a:ext cx="1588" cy="17463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0 h 11"/>
                  <a:gd name="T8" fmla="*/ 0 w 1"/>
                  <a:gd name="T9" fmla="*/ 0 h 11"/>
                  <a:gd name="T10" fmla="*/ 0 w 1"/>
                  <a:gd name="T11" fmla="*/ 1 h 11"/>
                  <a:gd name="T12" fmla="*/ 0 w 1"/>
                  <a:gd name="T13" fmla="*/ 11 h 11"/>
                  <a:gd name="T14" fmla="*/ 0 w 1"/>
                  <a:gd name="T15" fmla="*/ 11 h 11"/>
                  <a:gd name="T16" fmla="*/ 1 w 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4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658"/>
              <p:cNvSpPr>
                <a:spLocks/>
              </p:cNvSpPr>
              <p:nvPr/>
            </p:nvSpPr>
            <p:spPr bwMode="auto">
              <a:xfrm>
                <a:off x="1926076" y="1042501"/>
                <a:ext cx="3175" cy="15875"/>
              </a:xfrm>
              <a:custGeom>
                <a:avLst/>
                <a:gdLst>
                  <a:gd name="T0" fmla="*/ 1 w 2"/>
                  <a:gd name="T1" fmla="*/ 0 h 10"/>
                  <a:gd name="T2" fmla="*/ 1 w 2"/>
                  <a:gd name="T3" fmla="*/ 1 h 10"/>
                  <a:gd name="T4" fmla="*/ 0 w 2"/>
                  <a:gd name="T5" fmla="*/ 10 h 10"/>
                  <a:gd name="T6" fmla="*/ 1 w 2"/>
                  <a:gd name="T7" fmla="*/ 10 h 10"/>
                  <a:gd name="T8" fmla="*/ 1 w 2"/>
                  <a:gd name="T9" fmla="*/ 10 h 10"/>
                  <a:gd name="T10" fmla="*/ 2 w 2"/>
                  <a:gd name="T11" fmla="*/ 1 h 10"/>
                  <a:gd name="T12" fmla="*/ 2 w 2"/>
                  <a:gd name="T13" fmla="*/ 0 h 10"/>
                  <a:gd name="T14" fmla="*/ 2 w 2"/>
                  <a:gd name="T15" fmla="*/ 0 h 10"/>
                  <a:gd name="T16" fmla="*/ 1 w 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4"/>
                      <a:pt x="1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659"/>
              <p:cNvSpPr>
                <a:spLocks/>
              </p:cNvSpPr>
              <p:nvPr/>
            </p:nvSpPr>
            <p:spPr bwMode="auto">
              <a:xfrm>
                <a:off x="1921313" y="10821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660"/>
              <p:cNvSpPr>
                <a:spLocks/>
              </p:cNvSpPr>
              <p:nvPr/>
            </p:nvSpPr>
            <p:spPr bwMode="auto">
              <a:xfrm>
                <a:off x="1913376" y="1047263"/>
                <a:ext cx="1588" cy="19050"/>
              </a:xfrm>
              <a:custGeom>
                <a:avLst/>
                <a:gdLst>
                  <a:gd name="T0" fmla="*/ 1 w 1"/>
                  <a:gd name="T1" fmla="*/ 1 h 12"/>
                  <a:gd name="T2" fmla="*/ 1 w 1"/>
                  <a:gd name="T3" fmla="*/ 2 h 12"/>
                  <a:gd name="T4" fmla="*/ 1 w 1"/>
                  <a:gd name="T5" fmla="*/ 3 h 12"/>
                  <a:gd name="T6" fmla="*/ 0 w 1"/>
                  <a:gd name="T7" fmla="*/ 12 h 12"/>
                  <a:gd name="T8" fmla="*/ 0 w 1"/>
                  <a:gd name="T9" fmla="*/ 12 h 12"/>
                  <a:gd name="T10" fmla="*/ 0 w 1"/>
                  <a:gd name="T11" fmla="*/ 12 h 12"/>
                  <a:gd name="T12" fmla="*/ 1 w 1"/>
                  <a:gd name="T13" fmla="*/ 3 h 12"/>
                  <a:gd name="T14" fmla="*/ 1 w 1"/>
                  <a:gd name="T15" fmla="*/ 2 h 12"/>
                  <a:gd name="T16" fmla="*/ 1 w 1"/>
                  <a:gd name="T17" fmla="*/ 1 h 12"/>
                  <a:gd name="T18" fmla="*/ 1 w 1"/>
                  <a:gd name="T19" fmla="*/ 0 h 12"/>
                  <a:gd name="T20" fmla="*/ 1 w 1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661"/>
              <p:cNvSpPr>
                <a:spLocks/>
              </p:cNvSpPr>
              <p:nvPr/>
            </p:nvSpPr>
            <p:spPr bwMode="auto">
              <a:xfrm>
                <a:off x="1900676" y="1048851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1 w 1"/>
                  <a:gd name="T9" fmla="*/ 3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662"/>
              <p:cNvSpPr>
                <a:spLocks/>
              </p:cNvSpPr>
              <p:nvPr/>
            </p:nvSpPr>
            <p:spPr bwMode="auto">
              <a:xfrm>
                <a:off x="1900676" y="1072663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3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2 h 4"/>
                  <a:gd name="T12" fmla="*/ 1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663"/>
              <p:cNvSpPr>
                <a:spLocks/>
              </p:cNvSpPr>
              <p:nvPr/>
            </p:nvSpPr>
            <p:spPr bwMode="auto">
              <a:xfrm>
                <a:off x="1940363" y="1037738"/>
                <a:ext cx="1588" cy="7938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4 h 5"/>
                  <a:gd name="T6" fmla="*/ 0 w 1"/>
                  <a:gd name="T7" fmla="*/ 5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2 h 5"/>
                  <a:gd name="T16" fmla="*/ 1 w 1"/>
                  <a:gd name="T17" fmla="*/ 0 h 5"/>
                  <a:gd name="T18" fmla="*/ 1 w 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664"/>
              <p:cNvSpPr>
                <a:spLocks/>
              </p:cNvSpPr>
              <p:nvPr/>
            </p:nvSpPr>
            <p:spPr bwMode="auto">
              <a:xfrm>
                <a:off x="1949888" y="1032976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665"/>
              <p:cNvSpPr>
                <a:spLocks/>
              </p:cNvSpPr>
              <p:nvPr/>
            </p:nvSpPr>
            <p:spPr bwMode="auto">
              <a:xfrm>
                <a:off x="1967351" y="1018688"/>
                <a:ext cx="1588" cy="635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4 h 4"/>
                  <a:gd name="T10" fmla="*/ 1 w 1"/>
                  <a:gd name="T11" fmla="*/ 1 h 4"/>
                  <a:gd name="T12" fmla="*/ 1 w 1"/>
                  <a:gd name="T13" fmla="*/ 0 h 4"/>
                  <a:gd name="T14" fmla="*/ 0 w 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666"/>
              <p:cNvSpPr>
                <a:spLocks/>
              </p:cNvSpPr>
              <p:nvPr/>
            </p:nvSpPr>
            <p:spPr bwMode="auto">
              <a:xfrm>
                <a:off x="1978463" y="1007576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667"/>
              <p:cNvSpPr>
                <a:spLocks/>
              </p:cNvSpPr>
              <p:nvPr/>
            </p:nvSpPr>
            <p:spPr bwMode="auto">
              <a:xfrm>
                <a:off x="1927663" y="964713"/>
                <a:ext cx="3175" cy="19050"/>
              </a:xfrm>
              <a:custGeom>
                <a:avLst/>
                <a:gdLst>
                  <a:gd name="T0" fmla="*/ 2 w 2"/>
                  <a:gd name="T1" fmla="*/ 12 h 12"/>
                  <a:gd name="T2" fmla="*/ 2 w 2"/>
                  <a:gd name="T3" fmla="*/ 11 h 12"/>
                  <a:gd name="T4" fmla="*/ 1 w 2"/>
                  <a:gd name="T5" fmla="*/ 0 h 12"/>
                  <a:gd name="T6" fmla="*/ 0 w 2"/>
                  <a:gd name="T7" fmla="*/ 0 h 12"/>
                  <a:gd name="T8" fmla="*/ 0 w 2"/>
                  <a:gd name="T9" fmla="*/ 0 h 12"/>
                  <a:gd name="T10" fmla="*/ 2 w 2"/>
                  <a:gd name="T11" fmla="*/ 11 h 12"/>
                  <a:gd name="T12" fmla="*/ 2 w 2"/>
                  <a:gd name="T13" fmla="*/ 12 h 12"/>
                  <a:gd name="T14" fmla="*/ 2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7"/>
                      <a:pt x="1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668"/>
              <p:cNvSpPr>
                <a:spLocks/>
              </p:cNvSpPr>
              <p:nvPr/>
            </p:nvSpPr>
            <p:spPr bwMode="auto">
              <a:xfrm>
                <a:off x="1916551" y="971063"/>
                <a:ext cx="3175" cy="15875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1 w 2"/>
                  <a:gd name="T9" fmla="*/ 10 h 10"/>
                  <a:gd name="T10" fmla="*/ 2 w 2"/>
                  <a:gd name="T11" fmla="*/ 10 h 10"/>
                  <a:gd name="T12" fmla="*/ 2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669"/>
              <p:cNvSpPr>
                <a:spLocks/>
              </p:cNvSpPr>
              <p:nvPr/>
            </p:nvSpPr>
            <p:spPr bwMode="auto">
              <a:xfrm>
                <a:off x="1905438" y="979001"/>
                <a:ext cx="1588" cy="11113"/>
              </a:xfrm>
              <a:custGeom>
                <a:avLst/>
                <a:gdLst>
                  <a:gd name="T0" fmla="*/ 0 w 1"/>
                  <a:gd name="T1" fmla="*/ 7 h 7"/>
                  <a:gd name="T2" fmla="*/ 1 w 1"/>
                  <a:gd name="T3" fmla="*/ 1 h 7"/>
                  <a:gd name="T4" fmla="*/ 0 w 1"/>
                  <a:gd name="T5" fmla="*/ 0 h 7"/>
                  <a:gd name="T6" fmla="*/ 0 w 1"/>
                  <a:gd name="T7" fmla="*/ 1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670"/>
              <p:cNvSpPr>
                <a:spLocks/>
              </p:cNvSpPr>
              <p:nvPr/>
            </p:nvSpPr>
            <p:spPr bwMode="auto">
              <a:xfrm>
                <a:off x="1903851" y="964713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1 w 1"/>
                  <a:gd name="T7" fmla="*/ 1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671"/>
              <p:cNvSpPr>
                <a:spLocks/>
              </p:cNvSpPr>
              <p:nvPr/>
            </p:nvSpPr>
            <p:spPr bwMode="auto">
              <a:xfrm>
                <a:off x="1938776" y="963126"/>
                <a:ext cx="4763" cy="15875"/>
              </a:xfrm>
              <a:custGeom>
                <a:avLst/>
                <a:gdLst>
                  <a:gd name="T0" fmla="*/ 3 w 3"/>
                  <a:gd name="T1" fmla="*/ 10 h 10"/>
                  <a:gd name="T2" fmla="*/ 0 w 3"/>
                  <a:gd name="T3" fmla="*/ 0 h 10"/>
                  <a:gd name="T4" fmla="*/ 0 w 3"/>
                  <a:gd name="T5" fmla="*/ 0 h 10"/>
                  <a:gd name="T6" fmla="*/ 0 w 3"/>
                  <a:gd name="T7" fmla="*/ 0 h 10"/>
                  <a:gd name="T8" fmla="*/ 2 w 3"/>
                  <a:gd name="T9" fmla="*/ 10 h 10"/>
                  <a:gd name="T10" fmla="*/ 2 w 3"/>
                  <a:gd name="T11" fmla="*/ 10 h 10"/>
                  <a:gd name="T12" fmla="*/ 3 w 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2" y="7"/>
                      <a:pt x="1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672"/>
              <p:cNvSpPr>
                <a:spLocks/>
              </p:cNvSpPr>
              <p:nvPr/>
            </p:nvSpPr>
            <p:spPr bwMode="auto">
              <a:xfrm>
                <a:off x="1962588" y="969476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673"/>
              <p:cNvSpPr>
                <a:spLocks/>
              </p:cNvSpPr>
              <p:nvPr/>
            </p:nvSpPr>
            <p:spPr bwMode="auto">
              <a:xfrm>
                <a:off x="1881626" y="977413"/>
                <a:ext cx="1588" cy="14288"/>
              </a:xfrm>
              <a:custGeom>
                <a:avLst/>
                <a:gdLst>
                  <a:gd name="T0" fmla="*/ 1 w 1"/>
                  <a:gd name="T1" fmla="*/ 9 h 9"/>
                  <a:gd name="T2" fmla="*/ 1 w 1"/>
                  <a:gd name="T3" fmla="*/ 7 h 9"/>
                  <a:gd name="T4" fmla="*/ 1 w 1"/>
                  <a:gd name="T5" fmla="*/ 4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1 h 9"/>
                  <a:gd name="T12" fmla="*/ 0 w 1"/>
                  <a:gd name="T13" fmla="*/ 4 h 9"/>
                  <a:gd name="T14" fmla="*/ 0 w 1"/>
                  <a:gd name="T15" fmla="*/ 7 h 9"/>
                  <a:gd name="T16" fmla="*/ 1 w 1"/>
                  <a:gd name="T17" fmla="*/ 9 h 9"/>
                  <a:gd name="T18" fmla="*/ 1 w 1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674"/>
              <p:cNvSpPr>
                <a:spLocks/>
              </p:cNvSpPr>
              <p:nvPr/>
            </p:nvSpPr>
            <p:spPr bwMode="auto">
              <a:xfrm>
                <a:off x="1881626" y="953601"/>
                <a:ext cx="1588" cy="12700"/>
              </a:xfrm>
              <a:custGeom>
                <a:avLst/>
                <a:gdLst>
                  <a:gd name="T0" fmla="*/ 1 w 1"/>
                  <a:gd name="T1" fmla="*/ 8 h 8"/>
                  <a:gd name="T2" fmla="*/ 0 w 1"/>
                  <a:gd name="T3" fmla="*/ 5 h 8"/>
                  <a:gd name="T4" fmla="*/ 0 w 1"/>
                  <a:gd name="T5" fmla="*/ 1 h 8"/>
                  <a:gd name="T6" fmla="*/ 0 w 1"/>
                  <a:gd name="T7" fmla="*/ 1 h 8"/>
                  <a:gd name="T8" fmla="*/ 0 w 1"/>
                  <a:gd name="T9" fmla="*/ 0 h 8"/>
                  <a:gd name="T10" fmla="*/ 0 w 1"/>
                  <a:gd name="T11" fmla="*/ 1 h 8"/>
                  <a:gd name="T12" fmla="*/ 0 w 1"/>
                  <a:gd name="T13" fmla="*/ 1 h 8"/>
                  <a:gd name="T14" fmla="*/ 0 w 1"/>
                  <a:gd name="T15" fmla="*/ 5 h 8"/>
                  <a:gd name="T16" fmla="*/ 0 w 1"/>
                  <a:gd name="T17" fmla="*/ 8 h 8"/>
                  <a:gd name="T18" fmla="*/ 1 w 1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675"/>
              <p:cNvSpPr>
                <a:spLocks/>
              </p:cNvSpPr>
              <p:nvPr/>
            </p:nvSpPr>
            <p:spPr bwMode="auto">
              <a:xfrm>
                <a:off x="1881626" y="732938"/>
                <a:ext cx="3175" cy="73025"/>
              </a:xfrm>
              <a:custGeom>
                <a:avLst/>
                <a:gdLst>
                  <a:gd name="T0" fmla="*/ 1 w 2"/>
                  <a:gd name="T1" fmla="*/ 1 h 45"/>
                  <a:gd name="T2" fmla="*/ 0 w 2"/>
                  <a:gd name="T3" fmla="*/ 5 h 45"/>
                  <a:gd name="T4" fmla="*/ 0 w 2"/>
                  <a:gd name="T5" fmla="*/ 7 h 45"/>
                  <a:gd name="T6" fmla="*/ 0 w 2"/>
                  <a:gd name="T7" fmla="*/ 10 h 45"/>
                  <a:gd name="T8" fmla="*/ 0 w 2"/>
                  <a:gd name="T9" fmla="*/ 23 h 45"/>
                  <a:gd name="T10" fmla="*/ 0 w 2"/>
                  <a:gd name="T11" fmla="*/ 41 h 45"/>
                  <a:gd name="T12" fmla="*/ 0 w 2"/>
                  <a:gd name="T13" fmla="*/ 41 h 45"/>
                  <a:gd name="T14" fmla="*/ 1 w 2"/>
                  <a:gd name="T15" fmla="*/ 42 h 45"/>
                  <a:gd name="T16" fmla="*/ 1 w 2"/>
                  <a:gd name="T17" fmla="*/ 42 h 45"/>
                  <a:gd name="T18" fmla="*/ 1 w 2"/>
                  <a:gd name="T19" fmla="*/ 42 h 45"/>
                  <a:gd name="T20" fmla="*/ 1 w 2"/>
                  <a:gd name="T21" fmla="*/ 43 h 45"/>
                  <a:gd name="T22" fmla="*/ 1 w 2"/>
                  <a:gd name="T23" fmla="*/ 44 h 45"/>
                  <a:gd name="T24" fmla="*/ 1 w 2"/>
                  <a:gd name="T25" fmla="*/ 45 h 45"/>
                  <a:gd name="T26" fmla="*/ 1 w 2"/>
                  <a:gd name="T27" fmla="*/ 45 h 45"/>
                  <a:gd name="T28" fmla="*/ 2 w 2"/>
                  <a:gd name="T29" fmla="*/ 45 h 45"/>
                  <a:gd name="T30" fmla="*/ 2 w 2"/>
                  <a:gd name="T31" fmla="*/ 44 h 45"/>
                  <a:gd name="T32" fmla="*/ 2 w 2"/>
                  <a:gd name="T33" fmla="*/ 43 h 45"/>
                  <a:gd name="T34" fmla="*/ 2 w 2"/>
                  <a:gd name="T35" fmla="*/ 42 h 45"/>
                  <a:gd name="T36" fmla="*/ 2 w 2"/>
                  <a:gd name="T37" fmla="*/ 42 h 45"/>
                  <a:gd name="T38" fmla="*/ 1 w 2"/>
                  <a:gd name="T39" fmla="*/ 41 h 45"/>
                  <a:gd name="T40" fmla="*/ 1 w 2"/>
                  <a:gd name="T41" fmla="*/ 41 h 45"/>
                  <a:gd name="T42" fmla="*/ 1 w 2"/>
                  <a:gd name="T43" fmla="*/ 41 h 45"/>
                  <a:gd name="T44" fmla="*/ 1 w 2"/>
                  <a:gd name="T45" fmla="*/ 23 h 45"/>
                  <a:gd name="T46" fmla="*/ 1 w 2"/>
                  <a:gd name="T47" fmla="*/ 9 h 45"/>
                  <a:gd name="T48" fmla="*/ 1 w 2"/>
                  <a:gd name="T49" fmla="*/ 7 h 45"/>
                  <a:gd name="T50" fmla="*/ 1 w 2"/>
                  <a:gd name="T51" fmla="*/ 5 h 45"/>
                  <a:gd name="T52" fmla="*/ 2 w 2"/>
                  <a:gd name="T53" fmla="*/ 1 h 45"/>
                  <a:gd name="T54" fmla="*/ 1 w 2"/>
                  <a:gd name="T55" fmla="*/ 0 h 45"/>
                  <a:gd name="T56" fmla="*/ 1 w 2"/>
                  <a:gd name="T5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" h="45">
                    <a:moveTo>
                      <a:pt x="1" y="1"/>
                    </a:moveTo>
                    <a:cubicBezTo>
                      <a:pt x="1" y="3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0" y="29"/>
                      <a:pt x="0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36"/>
                      <a:pt x="1" y="29"/>
                      <a:pt x="1" y="23"/>
                    </a:cubicBezTo>
                    <a:cubicBezTo>
                      <a:pt x="1" y="18"/>
                      <a:pt x="1" y="14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676"/>
              <p:cNvSpPr>
                <a:spLocks/>
              </p:cNvSpPr>
              <p:nvPr/>
            </p:nvSpPr>
            <p:spPr bwMode="auto">
              <a:xfrm>
                <a:off x="1867338" y="890101"/>
                <a:ext cx="41275" cy="34925"/>
              </a:xfrm>
              <a:custGeom>
                <a:avLst/>
                <a:gdLst>
                  <a:gd name="T0" fmla="*/ 1 w 26"/>
                  <a:gd name="T1" fmla="*/ 22 h 22"/>
                  <a:gd name="T2" fmla="*/ 4 w 26"/>
                  <a:gd name="T3" fmla="*/ 20 h 22"/>
                  <a:gd name="T4" fmla="*/ 6 w 26"/>
                  <a:gd name="T5" fmla="*/ 16 h 22"/>
                  <a:gd name="T6" fmla="*/ 9 w 26"/>
                  <a:gd name="T7" fmla="*/ 10 h 22"/>
                  <a:gd name="T8" fmla="*/ 11 w 26"/>
                  <a:gd name="T9" fmla="*/ 5 h 22"/>
                  <a:gd name="T10" fmla="*/ 11 w 26"/>
                  <a:gd name="T11" fmla="*/ 1 h 22"/>
                  <a:gd name="T12" fmla="*/ 11 w 26"/>
                  <a:gd name="T13" fmla="*/ 0 h 22"/>
                  <a:gd name="T14" fmla="*/ 11 w 26"/>
                  <a:gd name="T15" fmla="*/ 1 h 22"/>
                  <a:gd name="T16" fmla="*/ 12 w 26"/>
                  <a:gd name="T17" fmla="*/ 3 h 22"/>
                  <a:gd name="T18" fmla="*/ 13 w 26"/>
                  <a:gd name="T19" fmla="*/ 7 h 22"/>
                  <a:gd name="T20" fmla="*/ 16 w 26"/>
                  <a:gd name="T21" fmla="*/ 14 h 22"/>
                  <a:gd name="T22" fmla="*/ 21 w 26"/>
                  <a:gd name="T23" fmla="*/ 19 h 22"/>
                  <a:gd name="T24" fmla="*/ 23 w 26"/>
                  <a:gd name="T25" fmla="*/ 20 h 22"/>
                  <a:gd name="T26" fmla="*/ 23 w 26"/>
                  <a:gd name="T27" fmla="*/ 20 h 22"/>
                  <a:gd name="T28" fmla="*/ 25 w 26"/>
                  <a:gd name="T29" fmla="*/ 19 h 22"/>
                  <a:gd name="T30" fmla="*/ 26 w 26"/>
                  <a:gd name="T31" fmla="*/ 19 h 22"/>
                  <a:gd name="T32" fmla="*/ 26 w 26"/>
                  <a:gd name="T33" fmla="*/ 19 h 22"/>
                  <a:gd name="T34" fmla="*/ 26 w 26"/>
                  <a:gd name="T35" fmla="*/ 18 h 22"/>
                  <a:gd name="T36" fmla="*/ 25 w 26"/>
                  <a:gd name="T37" fmla="*/ 18 h 22"/>
                  <a:gd name="T38" fmla="*/ 23 w 26"/>
                  <a:gd name="T39" fmla="*/ 19 h 22"/>
                  <a:gd name="T40" fmla="*/ 23 w 26"/>
                  <a:gd name="T41" fmla="*/ 19 h 22"/>
                  <a:gd name="T42" fmla="*/ 21 w 26"/>
                  <a:gd name="T43" fmla="*/ 18 h 22"/>
                  <a:gd name="T44" fmla="*/ 17 w 26"/>
                  <a:gd name="T45" fmla="*/ 14 h 22"/>
                  <a:gd name="T46" fmla="*/ 14 w 26"/>
                  <a:gd name="T47" fmla="*/ 7 h 22"/>
                  <a:gd name="T48" fmla="*/ 13 w 26"/>
                  <a:gd name="T49" fmla="*/ 3 h 22"/>
                  <a:gd name="T50" fmla="*/ 11 w 26"/>
                  <a:gd name="T51" fmla="*/ 0 h 22"/>
                  <a:gd name="T52" fmla="*/ 11 w 26"/>
                  <a:gd name="T53" fmla="*/ 0 h 22"/>
                  <a:gd name="T54" fmla="*/ 10 w 26"/>
                  <a:gd name="T55" fmla="*/ 0 h 22"/>
                  <a:gd name="T56" fmla="*/ 10 w 26"/>
                  <a:gd name="T57" fmla="*/ 5 h 22"/>
                  <a:gd name="T58" fmla="*/ 8 w 26"/>
                  <a:gd name="T59" fmla="*/ 10 h 22"/>
                  <a:gd name="T60" fmla="*/ 5 w 26"/>
                  <a:gd name="T61" fmla="*/ 16 h 22"/>
                  <a:gd name="T62" fmla="*/ 3 w 26"/>
                  <a:gd name="T63" fmla="*/ 19 h 22"/>
                  <a:gd name="T64" fmla="*/ 0 w 26"/>
                  <a:gd name="T65" fmla="*/ 22 h 22"/>
                  <a:gd name="T66" fmla="*/ 0 w 26"/>
                  <a:gd name="T67" fmla="*/ 22 h 22"/>
                  <a:gd name="T68" fmla="*/ 1 w 2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2" y="21"/>
                      <a:pt x="3" y="21"/>
                      <a:pt x="4" y="20"/>
                    </a:cubicBezTo>
                    <a:cubicBezTo>
                      <a:pt x="5" y="19"/>
                      <a:pt x="5" y="17"/>
                      <a:pt x="6" y="16"/>
                    </a:cubicBezTo>
                    <a:cubicBezTo>
                      <a:pt x="7" y="14"/>
                      <a:pt x="8" y="12"/>
                      <a:pt x="9" y="10"/>
                    </a:cubicBezTo>
                    <a:cubicBezTo>
                      <a:pt x="10" y="9"/>
                      <a:pt x="10" y="7"/>
                      <a:pt x="11" y="5"/>
                    </a:cubicBezTo>
                    <a:cubicBezTo>
                      <a:pt x="11" y="4"/>
                      <a:pt x="11" y="2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3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10"/>
                      <a:pt x="15" y="12"/>
                      <a:pt x="16" y="14"/>
                    </a:cubicBezTo>
                    <a:cubicBezTo>
                      <a:pt x="17" y="16"/>
                      <a:pt x="19" y="18"/>
                      <a:pt x="21" y="19"/>
                    </a:cubicBezTo>
                    <a:cubicBezTo>
                      <a:pt x="21" y="19"/>
                      <a:pt x="22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19"/>
                      <a:pt x="25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8"/>
                      <a:pt x="21" y="18"/>
                    </a:cubicBezTo>
                    <a:cubicBezTo>
                      <a:pt x="19" y="17"/>
                      <a:pt x="18" y="15"/>
                      <a:pt x="17" y="14"/>
                    </a:cubicBezTo>
                    <a:cubicBezTo>
                      <a:pt x="16" y="12"/>
                      <a:pt x="15" y="9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10" y="7"/>
                      <a:pt x="9" y="8"/>
                      <a:pt x="8" y="10"/>
                    </a:cubicBezTo>
                    <a:cubicBezTo>
                      <a:pt x="7" y="12"/>
                      <a:pt x="6" y="14"/>
                      <a:pt x="5" y="16"/>
                    </a:cubicBezTo>
                    <a:cubicBezTo>
                      <a:pt x="5" y="17"/>
                      <a:pt x="4" y="18"/>
                      <a:pt x="3" y="19"/>
                    </a:cubicBezTo>
                    <a:cubicBezTo>
                      <a:pt x="2" y="20"/>
                      <a:pt x="1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677"/>
              <p:cNvSpPr>
                <a:spLocks/>
              </p:cNvSpPr>
              <p:nvPr/>
            </p:nvSpPr>
            <p:spPr bwMode="auto">
              <a:xfrm>
                <a:off x="1884801" y="890101"/>
                <a:ext cx="1588" cy="34925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7 h 22"/>
                  <a:gd name="T4" fmla="*/ 0 w 1"/>
                  <a:gd name="T5" fmla="*/ 12 h 22"/>
                  <a:gd name="T6" fmla="*/ 0 w 1"/>
                  <a:gd name="T7" fmla="*/ 15 h 22"/>
                  <a:gd name="T8" fmla="*/ 1 w 1"/>
                  <a:gd name="T9" fmla="*/ 22 h 22"/>
                  <a:gd name="T10" fmla="*/ 1 w 1"/>
                  <a:gd name="T11" fmla="*/ 22 h 22"/>
                  <a:gd name="T12" fmla="*/ 1 w 1"/>
                  <a:gd name="T13" fmla="*/ 22 h 22"/>
                  <a:gd name="T14" fmla="*/ 1 w 1"/>
                  <a:gd name="T15" fmla="*/ 15 h 22"/>
                  <a:gd name="T16" fmla="*/ 1 w 1"/>
                  <a:gd name="T17" fmla="*/ 12 h 22"/>
                  <a:gd name="T18" fmla="*/ 1 w 1"/>
                  <a:gd name="T19" fmla="*/ 7 h 22"/>
                  <a:gd name="T20" fmla="*/ 0 w 1"/>
                  <a:gd name="T21" fmla="*/ 0 h 22"/>
                  <a:gd name="T22" fmla="*/ 0 w 1"/>
                  <a:gd name="T23" fmla="*/ 0 h 22"/>
                  <a:gd name="T24" fmla="*/ 0 w 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2"/>
                      <a:pt x="1" y="5"/>
                      <a:pt x="1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0"/>
                      <a:pt x="1" y="18"/>
                      <a:pt x="1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678"/>
              <p:cNvSpPr>
                <a:spLocks/>
              </p:cNvSpPr>
              <p:nvPr/>
            </p:nvSpPr>
            <p:spPr bwMode="auto">
              <a:xfrm>
                <a:off x="1829238" y="799613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6 w 10"/>
                  <a:gd name="T3" fmla="*/ 1 h 7"/>
                  <a:gd name="T4" fmla="*/ 0 w 10"/>
                  <a:gd name="T5" fmla="*/ 7 h 7"/>
                  <a:gd name="T6" fmla="*/ 10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10" y="0"/>
                      <a:pt x="7" y="0"/>
                      <a:pt x="6" y="1"/>
                    </a:cubicBezTo>
                    <a:cubicBezTo>
                      <a:pt x="4" y="1"/>
                      <a:pt x="0" y="4"/>
                      <a:pt x="0" y="7"/>
                    </a:cubicBezTo>
                    <a:cubicBezTo>
                      <a:pt x="0" y="7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679"/>
              <p:cNvSpPr>
                <a:spLocks/>
              </p:cNvSpPr>
              <p:nvPr/>
            </p:nvSpPr>
            <p:spPr bwMode="auto">
              <a:xfrm>
                <a:off x="1922901" y="799613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3 w 8"/>
                  <a:gd name="T3" fmla="*/ 1 h 7"/>
                  <a:gd name="T4" fmla="*/ 7 w 8"/>
                  <a:gd name="T5" fmla="*/ 3 h 7"/>
                  <a:gd name="T6" fmla="*/ 8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8" y="7"/>
                      <a:pt x="8" y="7"/>
                    </a:cubicBezTo>
                    <a:cubicBezTo>
                      <a:pt x="8" y="7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680"/>
              <p:cNvSpPr>
                <a:spLocks/>
              </p:cNvSpPr>
              <p:nvPr/>
            </p:nvSpPr>
            <p:spPr bwMode="auto">
              <a:xfrm>
                <a:off x="1857813" y="809138"/>
                <a:ext cx="52388" cy="111125"/>
              </a:xfrm>
              <a:custGeom>
                <a:avLst/>
                <a:gdLst>
                  <a:gd name="T0" fmla="*/ 18 w 33"/>
                  <a:gd name="T1" fmla="*/ 1 h 70"/>
                  <a:gd name="T2" fmla="*/ 15 w 33"/>
                  <a:gd name="T3" fmla="*/ 0 h 70"/>
                  <a:gd name="T4" fmla="*/ 9 w 33"/>
                  <a:gd name="T5" fmla="*/ 17 h 70"/>
                  <a:gd name="T6" fmla="*/ 6 w 33"/>
                  <a:gd name="T7" fmla="*/ 36 h 70"/>
                  <a:gd name="T8" fmla="*/ 1 w 33"/>
                  <a:gd name="T9" fmla="*/ 39 h 70"/>
                  <a:gd name="T10" fmla="*/ 6 w 33"/>
                  <a:gd name="T11" fmla="*/ 47 h 70"/>
                  <a:gd name="T12" fmla="*/ 8 w 33"/>
                  <a:gd name="T13" fmla="*/ 56 h 70"/>
                  <a:gd name="T14" fmla="*/ 5 w 33"/>
                  <a:gd name="T15" fmla="*/ 66 h 70"/>
                  <a:gd name="T16" fmla="*/ 8 w 33"/>
                  <a:gd name="T17" fmla="*/ 66 h 70"/>
                  <a:gd name="T18" fmla="*/ 11 w 33"/>
                  <a:gd name="T19" fmla="*/ 55 h 70"/>
                  <a:gd name="T20" fmla="*/ 19 w 33"/>
                  <a:gd name="T21" fmla="*/ 48 h 70"/>
                  <a:gd name="T22" fmla="*/ 29 w 33"/>
                  <a:gd name="T23" fmla="*/ 65 h 70"/>
                  <a:gd name="T24" fmla="*/ 25 w 33"/>
                  <a:gd name="T25" fmla="*/ 59 h 70"/>
                  <a:gd name="T26" fmla="*/ 24 w 33"/>
                  <a:gd name="T27" fmla="*/ 52 h 70"/>
                  <a:gd name="T28" fmla="*/ 28 w 33"/>
                  <a:gd name="T29" fmla="*/ 44 h 70"/>
                  <a:gd name="T30" fmla="*/ 32 w 33"/>
                  <a:gd name="T31" fmla="*/ 38 h 70"/>
                  <a:gd name="T32" fmla="*/ 25 w 33"/>
                  <a:gd name="T33" fmla="*/ 36 h 70"/>
                  <a:gd name="T34" fmla="*/ 23 w 33"/>
                  <a:gd name="T35" fmla="*/ 24 h 70"/>
                  <a:gd name="T36" fmla="*/ 24 w 33"/>
                  <a:gd name="T37" fmla="*/ 14 h 70"/>
                  <a:gd name="T38" fmla="*/ 18 w 33"/>
                  <a:gd name="T3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70">
                    <a:moveTo>
                      <a:pt x="18" y="1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2" y="5"/>
                      <a:pt x="9" y="11"/>
                      <a:pt x="9" y="17"/>
                    </a:cubicBezTo>
                    <a:cubicBezTo>
                      <a:pt x="9" y="23"/>
                      <a:pt x="11" y="32"/>
                      <a:pt x="6" y="36"/>
                    </a:cubicBezTo>
                    <a:cubicBezTo>
                      <a:pt x="4" y="38"/>
                      <a:pt x="1" y="36"/>
                      <a:pt x="1" y="39"/>
                    </a:cubicBezTo>
                    <a:cubicBezTo>
                      <a:pt x="0" y="42"/>
                      <a:pt x="4" y="45"/>
                      <a:pt x="6" y="47"/>
                    </a:cubicBezTo>
                    <a:cubicBezTo>
                      <a:pt x="7" y="49"/>
                      <a:pt x="8" y="53"/>
                      <a:pt x="8" y="56"/>
                    </a:cubicBezTo>
                    <a:cubicBezTo>
                      <a:pt x="8" y="60"/>
                      <a:pt x="5" y="62"/>
                      <a:pt x="5" y="66"/>
                    </a:cubicBezTo>
                    <a:cubicBezTo>
                      <a:pt x="4" y="70"/>
                      <a:pt x="7" y="69"/>
                      <a:pt x="8" y="66"/>
                    </a:cubicBezTo>
                    <a:cubicBezTo>
                      <a:pt x="10" y="62"/>
                      <a:pt x="10" y="58"/>
                      <a:pt x="11" y="55"/>
                    </a:cubicBezTo>
                    <a:cubicBezTo>
                      <a:pt x="12" y="51"/>
                      <a:pt x="15" y="43"/>
                      <a:pt x="19" y="48"/>
                    </a:cubicBezTo>
                    <a:cubicBezTo>
                      <a:pt x="22" y="51"/>
                      <a:pt x="24" y="67"/>
                      <a:pt x="29" y="65"/>
                    </a:cubicBezTo>
                    <a:cubicBezTo>
                      <a:pt x="29" y="63"/>
                      <a:pt x="26" y="62"/>
                      <a:pt x="25" y="59"/>
                    </a:cubicBezTo>
                    <a:cubicBezTo>
                      <a:pt x="24" y="57"/>
                      <a:pt x="24" y="54"/>
                      <a:pt x="24" y="52"/>
                    </a:cubicBezTo>
                    <a:cubicBezTo>
                      <a:pt x="25" y="49"/>
                      <a:pt x="27" y="46"/>
                      <a:pt x="28" y="44"/>
                    </a:cubicBezTo>
                    <a:cubicBezTo>
                      <a:pt x="29" y="42"/>
                      <a:pt x="33" y="40"/>
                      <a:pt x="32" y="38"/>
                    </a:cubicBezTo>
                    <a:cubicBezTo>
                      <a:pt x="28" y="39"/>
                      <a:pt x="26" y="41"/>
                      <a:pt x="25" y="36"/>
                    </a:cubicBezTo>
                    <a:cubicBezTo>
                      <a:pt x="24" y="32"/>
                      <a:pt x="24" y="28"/>
                      <a:pt x="23" y="24"/>
                    </a:cubicBezTo>
                    <a:cubicBezTo>
                      <a:pt x="23" y="20"/>
                      <a:pt x="26" y="17"/>
                      <a:pt x="24" y="14"/>
                    </a:cubicBezTo>
                    <a:cubicBezTo>
                      <a:pt x="22" y="9"/>
                      <a:pt x="20" y="5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681"/>
              <p:cNvSpPr>
                <a:spLocks/>
              </p:cNvSpPr>
              <p:nvPr/>
            </p:nvSpPr>
            <p:spPr bwMode="auto">
              <a:xfrm>
                <a:off x="1987988" y="917088"/>
                <a:ext cx="42863" cy="66675"/>
              </a:xfrm>
              <a:custGeom>
                <a:avLst/>
                <a:gdLst>
                  <a:gd name="T0" fmla="*/ 15 w 27"/>
                  <a:gd name="T1" fmla="*/ 2 h 41"/>
                  <a:gd name="T2" fmla="*/ 12 w 27"/>
                  <a:gd name="T3" fmla="*/ 26 h 41"/>
                  <a:gd name="T4" fmla="*/ 7 w 27"/>
                  <a:gd name="T5" fmla="*/ 35 h 41"/>
                  <a:gd name="T6" fmla="*/ 0 w 27"/>
                  <a:gd name="T7" fmla="*/ 41 h 41"/>
                  <a:gd name="T8" fmla="*/ 5 w 27"/>
                  <a:gd name="T9" fmla="*/ 40 h 41"/>
                  <a:gd name="T10" fmla="*/ 12 w 27"/>
                  <a:gd name="T11" fmla="*/ 34 h 41"/>
                  <a:gd name="T12" fmla="*/ 20 w 27"/>
                  <a:gd name="T13" fmla="*/ 22 h 41"/>
                  <a:gd name="T14" fmla="*/ 27 w 27"/>
                  <a:gd name="T15" fmla="*/ 2 h 41"/>
                  <a:gd name="T16" fmla="*/ 21 w 27"/>
                  <a:gd name="T17" fmla="*/ 0 h 41"/>
                  <a:gd name="T18" fmla="*/ 14 w 27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1">
                    <a:moveTo>
                      <a:pt x="15" y="2"/>
                    </a:moveTo>
                    <a:cubicBezTo>
                      <a:pt x="15" y="10"/>
                      <a:pt x="15" y="18"/>
                      <a:pt x="12" y="26"/>
                    </a:cubicBezTo>
                    <a:cubicBezTo>
                      <a:pt x="11" y="29"/>
                      <a:pt x="9" y="32"/>
                      <a:pt x="7" y="35"/>
                    </a:cubicBezTo>
                    <a:cubicBezTo>
                      <a:pt x="5" y="38"/>
                      <a:pt x="2" y="39"/>
                      <a:pt x="0" y="41"/>
                    </a:cubicBezTo>
                    <a:cubicBezTo>
                      <a:pt x="2" y="40"/>
                      <a:pt x="4" y="40"/>
                      <a:pt x="5" y="40"/>
                    </a:cubicBezTo>
                    <a:cubicBezTo>
                      <a:pt x="8" y="38"/>
                      <a:pt x="10" y="36"/>
                      <a:pt x="12" y="34"/>
                    </a:cubicBezTo>
                    <a:cubicBezTo>
                      <a:pt x="15" y="31"/>
                      <a:pt x="18" y="27"/>
                      <a:pt x="20" y="22"/>
                    </a:cubicBezTo>
                    <a:cubicBezTo>
                      <a:pt x="23" y="16"/>
                      <a:pt x="24" y="8"/>
                      <a:pt x="27" y="2"/>
                    </a:cubicBezTo>
                    <a:cubicBezTo>
                      <a:pt x="25" y="2"/>
                      <a:pt x="23" y="0"/>
                      <a:pt x="21" y="0"/>
                    </a:cubicBezTo>
                    <a:cubicBezTo>
                      <a:pt x="19" y="0"/>
                      <a:pt x="16" y="1"/>
                      <a:pt x="14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682"/>
              <p:cNvSpPr>
                <a:spLocks/>
              </p:cNvSpPr>
              <p:nvPr/>
            </p:nvSpPr>
            <p:spPr bwMode="auto">
              <a:xfrm>
                <a:off x="1883213" y="736113"/>
                <a:ext cx="12700" cy="77788"/>
              </a:xfrm>
              <a:custGeom>
                <a:avLst/>
                <a:gdLst>
                  <a:gd name="T0" fmla="*/ 2 w 8"/>
                  <a:gd name="T1" fmla="*/ 0 h 48"/>
                  <a:gd name="T2" fmla="*/ 1 w 8"/>
                  <a:gd name="T3" fmla="*/ 14 h 48"/>
                  <a:gd name="T4" fmla="*/ 2 w 8"/>
                  <a:gd name="T5" fmla="*/ 28 h 48"/>
                  <a:gd name="T6" fmla="*/ 2 w 8"/>
                  <a:gd name="T7" fmla="*/ 39 h 48"/>
                  <a:gd name="T8" fmla="*/ 5 w 8"/>
                  <a:gd name="T9" fmla="*/ 43 h 48"/>
                  <a:gd name="T10" fmla="*/ 8 w 8"/>
                  <a:gd name="T11" fmla="*/ 48 h 48"/>
                  <a:gd name="T12" fmla="*/ 3 w 8"/>
                  <a:gd name="T13" fmla="*/ 25 h 48"/>
                  <a:gd name="T14" fmla="*/ 2 w 8"/>
                  <a:gd name="T15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8">
                    <a:moveTo>
                      <a:pt x="2" y="0"/>
                    </a:moveTo>
                    <a:cubicBezTo>
                      <a:pt x="0" y="3"/>
                      <a:pt x="1" y="10"/>
                      <a:pt x="1" y="14"/>
                    </a:cubicBezTo>
                    <a:cubicBezTo>
                      <a:pt x="2" y="18"/>
                      <a:pt x="2" y="23"/>
                      <a:pt x="2" y="28"/>
                    </a:cubicBezTo>
                    <a:cubicBezTo>
                      <a:pt x="2" y="31"/>
                      <a:pt x="1" y="36"/>
                      <a:pt x="2" y="39"/>
                    </a:cubicBezTo>
                    <a:cubicBezTo>
                      <a:pt x="2" y="41"/>
                      <a:pt x="4" y="41"/>
                      <a:pt x="5" y="43"/>
                    </a:cubicBezTo>
                    <a:cubicBezTo>
                      <a:pt x="6" y="45"/>
                      <a:pt x="7" y="46"/>
                      <a:pt x="8" y="48"/>
                    </a:cubicBezTo>
                    <a:cubicBezTo>
                      <a:pt x="3" y="41"/>
                      <a:pt x="2" y="33"/>
                      <a:pt x="3" y="25"/>
                    </a:cubicBezTo>
                    <a:cubicBezTo>
                      <a:pt x="3" y="17"/>
                      <a:pt x="3" y="9"/>
                      <a:pt x="2" y="1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683"/>
              <p:cNvSpPr>
                <a:spLocks/>
              </p:cNvSpPr>
              <p:nvPr/>
            </p:nvSpPr>
            <p:spPr bwMode="auto">
              <a:xfrm>
                <a:off x="1927663" y="713888"/>
                <a:ext cx="53975" cy="36513"/>
              </a:xfrm>
              <a:custGeom>
                <a:avLst/>
                <a:gdLst>
                  <a:gd name="T0" fmla="*/ 0 w 33"/>
                  <a:gd name="T1" fmla="*/ 22 h 22"/>
                  <a:gd name="T2" fmla="*/ 6 w 33"/>
                  <a:gd name="T3" fmla="*/ 10 h 22"/>
                  <a:gd name="T4" fmla="*/ 15 w 33"/>
                  <a:gd name="T5" fmla="*/ 5 h 22"/>
                  <a:gd name="T6" fmla="*/ 24 w 33"/>
                  <a:gd name="T7" fmla="*/ 4 h 22"/>
                  <a:gd name="T8" fmla="*/ 28 w 33"/>
                  <a:gd name="T9" fmla="*/ 2 h 22"/>
                  <a:gd name="T10" fmla="*/ 33 w 33"/>
                  <a:gd name="T11" fmla="*/ 3 h 22"/>
                  <a:gd name="T12" fmla="*/ 25 w 33"/>
                  <a:gd name="T13" fmla="*/ 1 h 22"/>
                  <a:gd name="T14" fmla="*/ 15 w 33"/>
                  <a:gd name="T15" fmla="*/ 2 h 22"/>
                  <a:gd name="T16" fmla="*/ 1 w 33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2" y="18"/>
                      <a:pt x="3" y="14"/>
                      <a:pt x="6" y="10"/>
                    </a:cubicBezTo>
                    <a:cubicBezTo>
                      <a:pt x="8" y="6"/>
                      <a:pt x="11" y="6"/>
                      <a:pt x="15" y="5"/>
                    </a:cubicBezTo>
                    <a:cubicBezTo>
                      <a:pt x="18" y="4"/>
                      <a:pt x="21" y="4"/>
                      <a:pt x="24" y="4"/>
                    </a:cubicBezTo>
                    <a:cubicBezTo>
                      <a:pt x="26" y="4"/>
                      <a:pt x="27" y="2"/>
                      <a:pt x="28" y="2"/>
                    </a:cubicBezTo>
                    <a:cubicBezTo>
                      <a:pt x="30" y="1"/>
                      <a:pt x="31" y="2"/>
                      <a:pt x="33" y="3"/>
                    </a:cubicBezTo>
                    <a:cubicBezTo>
                      <a:pt x="30" y="0"/>
                      <a:pt x="28" y="0"/>
                      <a:pt x="25" y="1"/>
                    </a:cubicBezTo>
                    <a:cubicBezTo>
                      <a:pt x="22" y="2"/>
                      <a:pt x="19" y="1"/>
                      <a:pt x="15" y="2"/>
                    </a:cubicBezTo>
                    <a:cubicBezTo>
                      <a:pt x="6" y="5"/>
                      <a:pt x="3" y="13"/>
                      <a:pt x="1" y="22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684"/>
              <p:cNvSpPr>
                <a:spLocks/>
              </p:cNvSpPr>
              <p:nvPr/>
            </p:nvSpPr>
            <p:spPr bwMode="auto">
              <a:xfrm>
                <a:off x="1786376" y="710713"/>
                <a:ext cx="50800" cy="41275"/>
              </a:xfrm>
              <a:custGeom>
                <a:avLst/>
                <a:gdLst>
                  <a:gd name="T0" fmla="*/ 0 w 32"/>
                  <a:gd name="T1" fmla="*/ 5 h 25"/>
                  <a:gd name="T2" fmla="*/ 0 w 32"/>
                  <a:gd name="T3" fmla="*/ 5 h 25"/>
                  <a:gd name="T4" fmla="*/ 4 w 32"/>
                  <a:gd name="T5" fmla="*/ 4 h 25"/>
                  <a:gd name="T6" fmla="*/ 6 w 32"/>
                  <a:gd name="T7" fmla="*/ 5 h 25"/>
                  <a:gd name="T8" fmla="*/ 8 w 32"/>
                  <a:gd name="T9" fmla="*/ 5 h 25"/>
                  <a:gd name="T10" fmla="*/ 20 w 32"/>
                  <a:gd name="T11" fmla="*/ 7 h 25"/>
                  <a:gd name="T12" fmla="*/ 32 w 32"/>
                  <a:gd name="T13" fmla="*/ 25 h 25"/>
                  <a:gd name="T14" fmla="*/ 25 w 32"/>
                  <a:gd name="T15" fmla="*/ 8 h 25"/>
                  <a:gd name="T16" fmla="*/ 15 w 32"/>
                  <a:gd name="T17" fmla="*/ 5 h 25"/>
                  <a:gd name="T18" fmla="*/ 7 w 32"/>
                  <a:gd name="T19" fmla="*/ 4 h 25"/>
                  <a:gd name="T20" fmla="*/ 0 w 32"/>
                  <a:gd name="T2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">
                    <a:moveTo>
                      <a:pt x="0" y="5"/>
                    </a:moveTo>
                    <a:cubicBezTo>
                      <a:pt x="0" y="5"/>
                      <a:pt x="0" y="6"/>
                      <a:pt x="0" y="5"/>
                    </a:cubicBezTo>
                    <a:cubicBezTo>
                      <a:pt x="1" y="3"/>
                      <a:pt x="2" y="3"/>
                      <a:pt x="4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12" y="5"/>
                      <a:pt x="17" y="6"/>
                      <a:pt x="20" y="7"/>
                    </a:cubicBezTo>
                    <a:cubicBezTo>
                      <a:pt x="27" y="10"/>
                      <a:pt x="31" y="19"/>
                      <a:pt x="32" y="25"/>
                    </a:cubicBezTo>
                    <a:cubicBezTo>
                      <a:pt x="29" y="20"/>
                      <a:pt x="30" y="12"/>
                      <a:pt x="25" y="8"/>
                    </a:cubicBezTo>
                    <a:cubicBezTo>
                      <a:pt x="22" y="5"/>
                      <a:pt x="19" y="4"/>
                      <a:pt x="15" y="5"/>
                    </a:cubicBezTo>
                    <a:cubicBezTo>
                      <a:pt x="12" y="5"/>
                      <a:pt x="9" y="5"/>
                      <a:pt x="7" y="4"/>
                    </a:cubicBezTo>
                    <a:cubicBezTo>
                      <a:pt x="4" y="3"/>
                      <a:pt x="0" y="0"/>
                      <a:pt x="0" y="5"/>
                    </a:cubicBezTo>
                  </a:path>
                </a:pathLst>
              </a:custGeom>
              <a:solidFill>
                <a:srgbClr val="FDF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981"/>
              <p:cNvSpPr>
                <a:spLocks/>
              </p:cNvSpPr>
              <p:nvPr/>
            </p:nvSpPr>
            <p:spPr bwMode="auto">
              <a:xfrm>
                <a:off x="1727639" y="544026"/>
                <a:ext cx="180975" cy="179388"/>
              </a:xfrm>
              <a:custGeom>
                <a:avLst/>
                <a:gdLst>
                  <a:gd name="T0" fmla="*/ 61 w 113"/>
                  <a:gd name="T1" fmla="*/ 0 h 112"/>
                  <a:gd name="T2" fmla="*/ 23 w 113"/>
                  <a:gd name="T3" fmla="*/ 17 h 112"/>
                  <a:gd name="T4" fmla="*/ 3 w 113"/>
                  <a:gd name="T5" fmla="*/ 48 h 112"/>
                  <a:gd name="T6" fmla="*/ 7 w 113"/>
                  <a:gd name="T7" fmla="*/ 82 h 112"/>
                  <a:gd name="T8" fmla="*/ 21 w 113"/>
                  <a:gd name="T9" fmla="*/ 99 h 112"/>
                  <a:gd name="T10" fmla="*/ 56 w 113"/>
                  <a:gd name="T11" fmla="*/ 95 h 112"/>
                  <a:gd name="T12" fmla="*/ 88 w 113"/>
                  <a:gd name="T13" fmla="*/ 110 h 112"/>
                  <a:gd name="T14" fmla="*/ 80 w 113"/>
                  <a:gd name="T15" fmla="*/ 69 h 112"/>
                  <a:gd name="T16" fmla="*/ 74 w 113"/>
                  <a:gd name="T17" fmla="*/ 17 h 112"/>
                  <a:gd name="T18" fmla="*/ 74 w 113"/>
                  <a:gd name="T19" fmla="*/ 7 h 112"/>
                  <a:gd name="T20" fmla="*/ 65 w 113"/>
                  <a:gd name="T21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12">
                    <a:moveTo>
                      <a:pt x="61" y="0"/>
                    </a:moveTo>
                    <a:cubicBezTo>
                      <a:pt x="44" y="0"/>
                      <a:pt x="32" y="2"/>
                      <a:pt x="23" y="17"/>
                    </a:cubicBezTo>
                    <a:cubicBezTo>
                      <a:pt x="17" y="25"/>
                      <a:pt x="6" y="39"/>
                      <a:pt x="3" y="48"/>
                    </a:cubicBezTo>
                    <a:cubicBezTo>
                      <a:pt x="0" y="59"/>
                      <a:pt x="6" y="72"/>
                      <a:pt x="7" y="82"/>
                    </a:cubicBezTo>
                    <a:cubicBezTo>
                      <a:pt x="9" y="99"/>
                      <a:pt x="2" y="108"/>
                      <a:pt x="21" y="99"/>
                    </a:cubicBezTo>
                    <a:cubicBezTo>
                      <a:pt x="35" y="92"/>
                      <a:pt x="42" y="89"/>
                      <a:pt x="56" y="95"/>
                    </a:cubicBezTo>
                    <a:cubicBezTo>
                      <a:pt x="64" y="99"/>
                      <a:pt x="78" y="112"/>
                      <a:pt x="88" y="110"/>
                    </a:cubicBezTo>
                    <a:cubicBezTo>
                      <a:pt x="113" y="103"/>
                      <a:pt x="84" y="78"/>
                      <a:pt x="80" y="69"/>
                    </a:cubicBezTo>
                    <a:cubicBezTo>
                      <a:pt x="74" y="52"/>
                      <a:pt x="76" y="34"/>
                      <a:pt x="74" y="17"/>
                    </a:cubicBezTo>
                    <a:cubicBezTo>
                      <a:pt x="73" y="14"/>
                      <a:pt x="74" y="10"/>
                      <a:pt x="74" y="7"/>
                    </a:cubicBezTo>
                    <a:cubicBezTo>
                      <a:pt x="71" y="6"/>
                      <a:pt x="68" y="4"/>
                      <a:pt x="65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982"/>
              <p:cNvSpPr>
                <a:spLocks/>
              </p:cNvSpPr>
              <p:nvPr/>
            </p:nvSpPr>
            <p:spPr bwMode="auto">
              <a:xfrm>
                <a:off x="1784789" y="821839"/>
                <a:ext cx="57150" cy="136525"/>
              </a:xfrm>
              <a:custGeom>
                <a:avLst/>
                <a:gdLst>
                  <a:gd name="T0" fmla="*/ 32 w 36"/>
                  <a:gd name="T1" fmla="*/ 0 h 85"/>
                  <a:gd name="T2" fmla="*/ 20 w 36"/>
                  <a:gd name="T3" fmla="*/ 10 h 85"/>
                  <a:gd name="T4" fmla="*/ 7 w 36"/>
                  <a:gd name="T5" fmla="*/ 23 h 85"/>
                  <a:gd name="T6" fmla="*/ 14 w 36"/>
                  <a:gd name="T7" fmla="*/ 34 h 85"/>
                  <a:gd name="T8" fmla="*/ 13 w 36"/>
                  <a:gd name="T9" fmla="*/ 46 h 85"/>
                  <a:gd name="T10" fmla="*/ 1 w 36"/>
                  <a:gd name="T11" fmla="*/ 53 h 85"/>
                  <a:gd name="T12" fmla="*/ 9 w 36"/>
                  <a:gd name="T13" fmla="*/ 59 h 85"/>
                  <a:gd name="T14" fmla="*/ 17 w 36"/>
                  <a:gd name="T15" fmla="*/ 85 h 85"/>
                  <a:gd name="T16" fmla="*/ 22 w 36"/>
                  <a:gd name="T17" fmla="*/ 78 h 85"/>
                  <a:gd name="T18" fmla="*/ 30 w 36"/>
                  <a:gd name="T19" fmla="*/ 73 h 85"/>
                  <a:gd name="T20" fmla="*/ 32 w 36"/>
                  <a:gd name="T21" fmla="*/ 69 h 85"/>
                  <a:gd name="T22" fmla="*/ 29 w 36"/>
                  <a:gd name="T23" fmla="*/ 55 h 85"/>
                  <a:gd name="T24" fmla="*/ 30 w 36"/>
                  <a:gd name="T25" fmla="*/ 26 h 85"/>
                  <a:gd name="T26" fmla="*/ 33 w 36"/>
                  <a:gd name="T2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85">
                    <a:moveTo>
                      <a:pt x="32" y="0"/>
                    </a:moveTo>
                    <a:cubicBezTo>
                      <a:pt x="28" y="0"/>
                      <a:pt x="23" y="8"/>
                      <a:pt x="20" y="10"/>
                    </a:cubicBezTo>
                    <a:cubicBezTo>
                      <a:pt x="17" y="13"/>
                      <a:pt x="7" y="20"/>
                      <a:pt x="7" y="23"/>
                    </a:cubicBezTo>
                    <a:cubicBezTo>
                      <a:pt x="7" y="26"/>
                      <a:pt x="13" y="30"/>
                      <a:pt x="14" y="34"/>
                    </a:cubicBezTo>
                    <a:cubicBezTo>
                      <a:pt x="16" y="38"/>
                      <a:pt x="17" y="42"/>
                      <a:pt x="13" y="46"/>
                    </a:cubicBezTo>
                    <a:cubicBezTo>
                      <a:pt x="10" y="48"/>
                      <a:pt x="1" y="49"/>
                      <a:pt x="1" y="53"/>
                    </a:cubicBezTo>
                    <a:cubicBezTo>
                      <a:pt x="0" y="57"/>
                      <a:pt x="6" y="57"/>
                      <a:pt x="9" y="59"/>
                    </a:cubicBezTo>
                    <a:cubicBezTo>
                      <a:pt x="17" y="65"/>
                      <a:pt x="10" y="79"/>
                      <a:pt x="17" y="85"/>
                    </a:cubicBezTo>
                    <a:cubicBezTo>
                      <a:pt x="20" y="84"/>
                      <a:pt x="20" y="80"/>
                      <a:pt x="22" y="78"/>
                    </a:cubicBezTo>
                    <a:cubicBezTo>
                      <a:pt x="24" y="75"/>
                      <a:pt x="27" y="75"/>
                      <a:pt x="30" y="73"/>
                    </a:cubicBezTo>
                    <a:cubicBezTo>
                      <a:pt x="33" y="71"/>
                      <a:pt x="33" y="74"/>
                      <a:pt x="32" y="69"/>
                    </a:cubicBezTo>
                    <a:cubicBezTo>
                      <a:pt x="32" y="64"/>
                      <a:pt x="30" y="59"/>
                      <a:pt x="29" y="55"/>
                    </a:cubicBezTo>
                    <a:cubicBezTo>
                      <a:pt x="27" y="45"/>
                      <a:pt x="28" y="36"/>
                      <a:pt x="30" y="26"/>
                    </a:cubicBezTo>
                    <a:cubicBezTo>
                      <a:pt x="32" y="19"/>
                      <a:pt x="36" y="9"/>
                      <a:pt x="3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983"/>
              <p:cNvSpPr>
                <a:spLocks/>
              </p:cNvSpPr>
              <p:nvPr/>
            </p:nvSpPr>
            <p:spPr bwMode="auto">
              <a:xfrm>
                <a:off x="1738751" y="971064"/>
                <a:ext cx="65088" cy="104775"/>
              </a:xfrm>
              <a:custGeom>
                <a:avLst/>
                <a:gdLst>
                  <a:gd name="T0" fmla="*/ 20 w 40"/>
                  <a:gd name="T1" fmla="*/ 9 h 66"/>
                  <a:gd name="T2" fmla="*/ 0 w 40"/>
                  <a:gd name="T3" fmla="*/ 0 h 66"/>
                  <a:gd name="T4" fmla="*/ 12 w 40"/>
                  <a:gd name="T5" fmla="*/ 37 h 66"/>
                  <a:gd name="T6" fmla="*/ 40 w 40"/>
                  <a:gd name="T7" fmla="*/ 64 h 66"/>
                  <a:gd name="T8" fmla="*/ 38 w 40"/>
                  <a:gd name="T9" fmla="*/ 43 h 66"/>
                  <a:gd name="T10" fmla="*/ 27 w 40"/>
                  <a:gd name="T11" fmla="*/ 33 h 66"/>
                  <a:gd name="T12" fmla="*/ 18 w 40"/>
                  <a:gd name="T13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6">
                    <a:moveTo>
                      <a:pt x="20" y="9"/>
                    </a:moveTo>
                    <a:cubicBezTo>
                      <a:pt x="14" y="11"/>
                      <a:pt x="5" y="3"/>
                      <a:pt x="0" y="0"/>
                    </a:cubicBezTo>
                    <a:cubicBezTo>
                      <a:pt x="0" y="14"/>
                      <a:pt x="2" y="27"/>
                      <a:pt x="12" y="37"/>
                    </a:cubicBezTo>
                    <a:cubicBezTo>
                      <a:pt x="17" y="42"/>
                      <a:pt x="31" y="66"/>
                      <a:pt x="40" y="64"/>
                    </a:cubicBezTo>
                    <a:cubicBezTo>
                      <a:pt x="40" y="57"/>
                      <a:pt x="35" y="50"/>
                      <a:pt x="38" y="43"/>
                    </a:cubicBezTo>
                    <a:cubicBezTo>
                      <a:pt x="35" y="39"/>
                      <a:pt x="30" y="37"/>
                      <a:pt x="27" y="33"/>
                    </a:cubicBezTo>
                    <a:cubicBezTo>
                      <a:pt x="22" y="27"/>
                      <a:pt x="23" y="16"/>
                      <a:pt x="18" y="1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984"/>
              <p:cNvSpPr>
                <a:spLocks/>
              </p:cNvSpPr>
              <p:nvPr/>
            </p:nvSpPr>
            <p:spPr bwMode="auto">
              <a:xfrm>
                <a:off x="1705414" y="820251"/>
                <a:ext cx="25400" cy="63500"/>
              </a:xfrm>
              <a:custGeom>
                <a:avLst/>
                <a:gdLst>
                  <a:gd name="T0" fmla="*/ 2 w 16"/>
                  <a:gd name="T1" fmla="*/ 0 h 40"/>
                  <a:gd name="T2" fmla="*/ 12 w 16"/>
                  <a:gd name="T3" fmla="*/ 20 h 40"/>
                  <a:gd name="T4" fmla="*/ 11 w 16"/>
                  <a:gd name="T5" fmla="*/ 33 h 40"/>
                  <a:gd name="T6" fmla="*/ 3 w 16"/>
                  <a:gd name="T7" fmla="*/ 34 h 40"/>
                  <a:gd name="T8" fmla="*/ 3 w 16"/>
                  <a:gd name="T9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0"/>
                    </a:moveTo>
                    <a:cubicBezTo>
                      <a:pt x="4" y="5"/>
                      <a:pt x="9" y="14"/>
                      <a:pt x="12" y="20"/>
                    </a:cubicBezTo>
                    <a:cubicBezTo>
                      <a:pt x="16" y="27"/>
                      <a:pt x="16" y="27"/>
                      <a:pt x="11" y="33"/>
                    </a:cubicBezTo>
                    <a:cubicBezTo>
                      <a:pt x="8" y="36"/>
                      <a:pt x="7" y="40"/>
                      <a:pt x="3" y="34"/>
                    </a:cubicBezTo>
                    <a:cubicBezTo>
                      <a:pt x="0" y="29"/>
                      <a:pt x="3" y="18"/>
                      <a:pt x="3" y="1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0" name="Arm links"/>
            <p:cNvGrpSpPr/>
            <p:nvPr/>
          </p:nvGrpSpPr>
          <p:grpSpPr>
            <a:xfrm>
              <a:off x="530663" y="1348889"/>
              <a:ext cx="1198563" cy="1285875"/>
              <a:chOff x="530663" y="1348889"/>
              <a:chExt cx="1198563" cy="1285875"/>
            </a:xfrm>
          </p:grpSpPr>
          <p:sp>
            <p:nvSpPr>
              <p:cNvPr id="617" name="Freeform 975"/>
              <p:cNvSpPr>
                <a:spLocks/>
              </p:cNvSpPr>
              <p:nvPr/>
            </p:nvSpPr>
            <p:spPr bwMode="auto">
              <a:xfrm>
                <a:off x="1352989" y="1355239"/>
                <a:ext cx="49213" cy="33338"/>
              </a:xfrm>
              <a:custGeom>
                <a:avLst/>
                <a:gdLst>
                  <a:gd name="T0" fmla="*/ 31 w 31"/>
                  <a:gd name="T1" fmla="*/ 3 h 21"/>
                  <a:gd name="T2" fmla="*/ 16 w 31"/>
                  <a:gd name="T3" fmla="*/ 2 h 21"/>
                  <a:gd name="T4" fmla="*/ 2 w 31"/>
                  <a:gd name="T5" fmla="*/ 12 h 21"/>
                  <a:gd name="T6" fmla="*/ 3 w 31"/>
                  <a:gd name="T7" fmla="*/ 19 h 21"/>
                  <a:gd name="T8" fmla="*/ 5 w 31"/>
                  <a:gd name="T9" fmla="*/ 13 h 21"/>
                  <a:gd name="T10" fmla="*/ 9 w 31"/>
                  <a:gd name="T11" fmla="*/ 6 h 21"/>
                  <a:gd name="T12" fmla="*/ 21 w 31"/>
                  <a:gd name="T13" fmla="*/ 2 h 21"/>
                  <a:gd name="T14" fmla="*/ 30 w 31"/>
                  <a:gd name="T1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1">
                    <a:moveTo>
                      <a:pt x="31" y="3"/>
                    </a:moveTo>
                    <a:cubicBezTo>
                      <a:pt x="28" y="1"/>
                      <a:pt x="21" y="1"/>
                      <a:pt x="16" y="2"/>
                    </a:cubicBezTo>
                    <a:cubicBezTo>
                      <a:pt x="10" y="3"/>
                      <a:pt x="5" y="6"/>
                      <a:pt x="2" y="12"/>
                    </a:cubicBezTo>
                    <a:cubicBezTo>
                      <a:pt x="2" y="13"/>
                      <a:pt x="0" y="21"/>
                      <a:pt x="3" y="19"/>
                    </a:cubicBezTo>
                    <a:cubicBezTo>
                      <a:pt x="4" y="18"/>
                      <a:pt x="5" y="14"/>
                      <a:pt x="5" y="13"/>
                    </a:cubicBezTo>
                    <a:cubicBezTo>
                      <a:pt x="6" y="10"/>
                      <a:pt x="7" y="8"/>
                      <a:pt x="9" y="6"/>
                    </a:cubicBezTo>
                    <a:cubicBezTo>
                      <a:pt x="13" y="3"/>
                      <a:pt x="17" y="3"/>
                      <a:pt x="21" y="2"/>
                    </a:cubicBezTo>
                    <a:cubicBezTo>
                      <a:pt x="24" y="2"/>
                      <a:pt x="28" y="0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2" name="Freeform 518"/>
              <p:cNvSpPr>
                <a:spLocks/>
              </p:cNvSpPr>
              <p:nvPr/>
            </p:nvSpPr>
            <p:spPr bwMode="auto">
              <a:xfrm>
                <a:off x="603689" y="2114064"/>
                <a:ext cx="458788" cy="520700"/>
              </a:xfrm>
              <a:custGeom>
                <a:avLst/>
                <a:gdLst>
                  <a:gd name="T0" fmla="*/ 245 w 286"/>
                  <a:gd name="T1" fmla="*/ 5 h 325"/>
                  <a:gd name="T2" fmla="*/ 256 w 286"/>
                  <a:gd name="T3" fmla="*/ 6 h 325"/>
                  <a:gd name="T4" fmla="*/ 268 w 286"/>
                  <a:gd name="T5" fmla="*/ 15 h 325"/>
                  <a:gd name="T6" fmla="*/ 285 w 286"/>
                  <a:gd name="T7" fmla="*/ 27 h 325"/>
                  <a:gd name="T8" fmla="*/ 280 w 286"/>
                  <a:gd name="T9" fmla="*/ 40 h 325"/>
                  <a:gd name="T10" fmla="*/ 262 w 286"/>
                  <a:gd name="T11" fmla="*/ 51 h 325"/>
                  <a:gd name="T12" fmla="*/ 194 w 286"/>
                  <a:gd name="T13" fmla="*/ 117 h 325"/>
                  <a:gd name="T14" fmla="*/ 49 w 286"/>
                  <a:gd name="T15" fmla="*/ 303 h 325"/>
                  <a:gd name="T16" fmla="*/ 16 w 286"/>
                  <a:gd name="T17" fmla="*/ 324 h 325"/>
                  <a:gd name="T18" fmla="*/ 4 w 286"/>
                  <a:gd name="T19" fmla="*/ 319 h 325"/>
                  <a:gd name="T20" fmla="*/ 7 w 286"/>
                  <a:gd name="T21" fmla="*/ 304 h 325"/>
                  <a:gd name="T22" fmla="*/ 38 w 286"/>
                  <a:gd name="T23" fmla="*/ 276 h 325"/>
                  <a:gd name="T24" fmla="*/ 125 w 286"/>
                  <a:gd name="T25" fmla="*/ 172 h 325"/>
                  <a:gd name="T26" fmla="*/ 221 w 286"/>
                  <a:gd name="T27" fmla="*/ 29 h 325"/>
                  <a:gd name="T28" fmla="*/ 245 w 286"/>
                  <a:gd name="T29" fmla="*/ 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5">
                    <a:moveTo>
                      <a:pt x="245" y="5"/>
                    </a:moveTo>
                    <a:cubicBezTo>
                      <a:pt x="245" y="5"/>
                      <a:pt x="252" y="0"/>
                      <a:pt x="256" y="6"/>
                    </a:cubicBezTo>
                    <a:cubicBezTo>
                      <a:pt x="260" y="13"/>
                      <a:pt x="263" y="11"/>
                      <a:pt x="268" y="15"/>
                    </a:cubicBezTo>
                    <a:cubicBezTo>
                      <a:pt x="273" y="19"/>
                      <a:pt x="285" y="27"/>
                      <a:pt x="285" y="27"/>
                    </a:cubicBezTo>
                    <a:cubicBezTo>
                      <a:pt x="285" y="27"/>
                      <a:pt x="286" y="34"/>
                      <a:pt x="280" y="40"/>
                    </a:cubicBezTo>
                    <a:cubicBezTo>
                      <a:pt x="275" y="45"/>
                      <a:pt x="268" y="47"/>
                      <a:pt x="262" y="51"/>
                    </a:cubicBezTo>
                    <a:cubicBezTo>
                      <a:pt x="255" y="56"/>
                      <a:pt x="227" y="70"/>
                      <a:pt x="194" y="117"/>
                    </a:cubicBezTo>
                    <a:cubicBezTo>
                      <a:pt x="161" y="165"/>
                      <a:pt x="110" y="252"/>
                      <a:pt x="49" y="303"/>
                    </a:cubicBezTo>
                    <a:cubicBezTo>
                      <a:pt x="39" y="311"/>
                      <a:pt x="30" y="325"/>
                      <a:pt x="16" y="324"/>
                    </a:cubicBezTo>
                    <a:cubicBezTo>
                      <a:pt x="3" y="323"/>
                      <a:pt x="9" y="325"/>
                      <a:pt x="4" y="319"/>
                    </a:cubicBezTo>
                    <a:cubicBezTo>
                      <a:pt x="0" y="314"/>
                      <a:pt x="1" y="306"/>
                      <a:pt x="7" y="304"/>
                    </a:cubicBezTo>
                    <a:cubicBezTo>
                      <a:pt x="14" y="302"/>
                      <a:pt x="28" y="285"/>
                      <a:pt x="38" y="276"/>
                    </a:cubicBezTo>
                    <a:cubicBezTo>
                      <a:pt x="49" y="266"/>
                      <a:pt x="99" y="214"/>
                      <a:pt x="125" y="172"/>
                    </a:cubicBezTo>
                    <a:cubicBezTo>
                      <a:pt x="152" y="131"/>
                      <a:pt x="214" y="36"/>
                      <a:pt x="221" y="29"/>
                    </a:cubicBezTo>
                    <a:cubicBezTo>
                      <a:pt x="228" y="23"/>
                      <a:pt x="242" y="9"/>
                      <a:pt x="245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3" name="Freeform 519"/>
              <p:cNvSpPr>
                <a:spLocks/>
              </p:cNvSpPr>
              <p:nvPr/>
            </p:nvSpPr>
            <p:spPr bwMode="auto">
              <a:xfrm>
                <a:off x="610039" y="2118826"/>
                <a:ext cx="452438" cy="515938"/>
              </a:xfrm>
              <a:custGeom>
                <a:avLst/>
                <a:gdLst>
                  <a:gd name="T0" fmla="*/ 281 w 282"/>
                  <a:gd name="T1" fmla="*/ 24 h 322"/>
                  <a:gd name="T2" fmla="*/ 264 w 282"/>
                  <a:gd name="T3" fmla="*/ 12 h 322"/>
                  <a:gd name="T4" fmla="*/ 252 w 282"/>
                  <a:gd name="T5" fmla="*/ 3 h 322"/>
                  <a:gd name="T6" fmla="*/ 246 w 282"/>
                  <a:gd name="T7" fmla="*/ 0 h 322"/>
                  <a:gd name="T8" fmla="*/ 246 w 282"/>
                  <a:gd name="T9" fmla="*/ 0 h 322"/>
                  <a:gd name="T10" fmla="*/ 258 w 282"/>
                  <a:gd name="T11" fmla="*/ 9 h 322"/>
                  <a:gd name="T12" fmla="*/ 275 w 282"/>
                  <a:gd name="T13" fmla="*/ 21 h 322"/>
                  <a:gd name="T14" fmla="*/ 270 w 282"/>
                  <a:gd name="T15" fmla="*/ 33 h 322"/>
                  <a:gd name="T16" fmla="*/ 251 w 282"/>
                  <a:gd name="T17" fmla="*/ 45 h 322"/>
                  <a:gd name="T18" fmla="*/ 183 w 282"/>
                  <a:gd name="T19" fmla="*/ 111 h 322"/>
                  <a:gd name="T20" fmla="*/ 39 w 282"/>
                  <a:gd name="T21" fmla="*/ 296 h 322"/>
                  <a:gd name="T22" fmla="*/ 6 w 282"/>
                  <a:gd name="T23" fmla="*/ 318 h 322"/>
                  <a:gd name="T24" fmla="*/ 1 w 282"/>
                  <a:gd name="T25" fmla="*/ 317 h 322"/>
                  <a:gd name="T26" fmla="*/ 12 w 282"/>
                  <a:gd name="T27" fmla="*/ 321 h 322"/>
                  <a:gd name="T28" fmla="*/ 45 w 282"/>
                  <a:gd name="T29" fmla="*/ 300 h 322"/>
                  <a:gd name="T30" fmla="*/ 190 w 282"/>
                  <a:gd name="T31" fmla="*/ 114 h 322"/>
                  <a:gd name="T32" fmla="*/ 258 w 282"/>
                  <a:gd name="T33" fmla="*/ 48 h 322"/>
                  <a:gd name="T34" fmla="*/ 276 w 282"/>
                  <a:gd name="T35" fmla="*/ 37 h 322"/>
                  <a:gd name="T36" fmla="*/ 281 w 282"/>
                  <a:gd name="T37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2">
                    <a:moveTo>
                      <a:pt x="281" y="24"/>
                    </a:moveTo>
                    <a:cubicBezTo>
                      <a:pt x="281" y="24"/>
                      <a:pt x="269" y="16"/>
                      <a:pt x="264" y="12"/>
                    </a:cubicBezTo>
                    <a:cubicBezTo>
                      <a:pt x="259" y="8"/>
                      <a:pt x="256" y="10"/>
                      <a:pt x="252" y="3"/>
                    </a:cubicBezTo>
                    <a:cubicBezTo>
                      <a:pt x="250" y="0"/>
                      <a:pt x="248" y="0"/>
                      <a:pt x="246" y="0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50" y="6"/>
                      <a:pt x="252" y="5"/>
                      <a:pt x="258" y="9"/>
                    </a:cubicBezTo>
                    <a:cubicBezTo>
                      <a:pt x="263" y="12"/>
                      <a:pt x="275" y="21"/>
                      <a:pt x="275" y="21"/>
                    </a:cubicBezTo>
                    <a:cubicBezTo>
                      <a:pt x="275" y="21"/>
                      <a:pt x="275" y="28"/>
                      <a:pt x="270" y="33"/>
                    </a:cubicBezTo>
                    <a:cubicBezTo>
                      <a:pt x="264" y="39"/>
                      <a:pt x="258" y="40"/>
                      <a:pt x="251" y="45"/>
                    </a:cubicBezTo>
                    <a:cubicBezTo>
                      <a:pt x="244" y="50"/>
                      <a:pt x="217" y="64"/>
                      <a:pt x="183" y="111"/>
                    </a:cubicBezTo>
                    <a:cubicBezTo>
                      <a:pt x="150" y="158"/>
                      <a:pt x="99" y="246"/>
                      <a:pt x="39" y="296"/>
                    </a:cubicBezTo>
                    <a:cubicBezTo>
                      <a:pt x="29" y="305"/>
                      <a:pt x="19" y="319"/>
                      <a:pt x="6" y="318"/>
                    </a:cubicBezTo>
                    <a:cubicBezTo>
                      <a:pt x="4" y="317"/>
                      <a:pt x="2" y="317"/>
                      <a:pt x="1" y="317"/>
                    </a:cubicBezTo>
                    <a:cubicBezTo>
                      <a:pt x="4" y="322"/>
                      <a:pt x="0" y="320"/>
                      <a:pt x="12" y="321"/>
                    </a:cubicBezTo>
                    <a:cubicBezTo>
                      <a:pt x="26" y="322"/>
                      <a:pt x="35" y="308"/>
                      <a:pt x="45" y="300"/>
                    </a:cubicBezTo>
                    <a:cubicBezTo>
                      <a:pt x="106" y="249"/>
                      <a:pt x="157" y="162"/>
                      <a:pt x="190" y="114"/>
                    </a:cubicBezTo>
                    <a:cubicBezTo>
                      <a:pt x="223" y="67"/>
                      <a:pt x="251" y="53"/>
                      <a:pt x="258" y="48"/>
                    </a:cubicBezTo>
                    <a:cubicBezTo>
                      <a:pt x="264" y="44"/>
                      <a:pt x="271" y="42"/>
                      <a:pt x="276" y="37"/>
                    </a:cubicBezTo>
                    <a:cubicBezTo>
                      <a:pt x="282" y="31"/>
                      <a:pt x="281" y="24"/>
                      <a:pt x="281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4" name="Freeform 520"/>
              <p:cNvSpPr>
                <a:spLocks/>
              </p:cNvSpPr>
              <p:nvPr/>
            </p:nvSpPr>
            <p:spPr bwMode="auto">
              <a:xfrm>
                <a:off x="603689" y="2115651"/>
                <a:ext cx="460375" cy="519113"/>
              </a:xfrm>
              <a:custGeom>
                <a:avLst/>
                <a:gdLst>
                  <a:gd name="T0" fmla="*/ 246 w 287"/>
                  <a:gd name="T1" fmla="*/ 5 h 324"/>
                  <a:gd name="T2" fmla="*/ 251 w 287"/>
                  <a:gd name="T3" fmla="*/ 3 h 324"/>
                  <a:gd name="T4" fmla="*/ 261 w 287"/>
                  <a:gd name="T5" fmla="*/ 12 h 324"/>
                  <a:gd name="T6" fmla="*/ 278 w 287"/>
                  <a:gd name="T7" fmla="*/ 23 h 324"/>
                  <a:gd name="T8" fmla="*/ 285 w 287"/>
                  <a:gd name="T9" fmla="*/ 26 h 324"/>
                  <a:gd name="T10" fmla="*/ 284 w 287"/>
                  <a:gd name="T11" fmla="*/ 26 h 324"/>
                  <a:gd name="T12" fmla="*/ 279 w 287"/>
                  <a:gd name="T13" fmla="*/ 38 h 324"/>
                  <a:gd name="T14" fmla="*/ 261 w 287"/>
                  <a:gd name="T15" fmla="*/ 49 h 324"/>
                  <a:gd name="T16" fmla="*/ 193 w 287"/>
                  <a:gd name="T17" fmla="*/ 115 h 324"/>
                  <a:gd name="T18" fmla="*/ 34 w 287"/>
                  <a:gd name="T19" fmla="*/ 314 h 324"/>
                  <a:gd name="T20" fmla="*/ 17 w 287"/>
                  <a:gd name="T21" fmla="*/ 321 h 324"/>
                  <a:gd name="T22" fmla="*/ 8 w 287"/>
                  <a:gd name="T23" fmla="*/ 321 h 324"/>
                  <a:gd name="T24" fmla="*/ 8 w 287"/>
                  <a:gd name="T25" fmla="*/ 321 h 324"/>
                  <a:gd name="T26" fmla="*/ 8 w 287"/>
                  <a:gd name="T27" fmla="*/ 321 h 324"/>
                  <a:gd name="T28" fmla="*/ 8 w 287"/>
                  <a:gd name="T29" fmla="*/ 321 h 324"/>
                  <a:gd name="T30" fmla="*/ 8 w 287"/>
                  <a:gd name="T31" fmla="*/ 321 h 324"/>
                  <a:gd name="T32" fmla="*/ 7 w 287"/>
                  <a:gd name="T33" fmla="*/ 322 h 324"/>
                  <a:gd name="T34" fmla="*/ 8 w 287"/>
                  <a:gd name="T35" fmla="*/ 321 h 324"/>
                  <a:gd name="T36" fmla="*/ 8 w 287"/>
                  <a:gd name="T37" fmla="*/ 321 h 324"/>
                  <a:gd name="T38" fmla="*/ 8 w 287"/>
                  <a:gd name="T39" fmla="*/ 321 h 324"/>
                  <a:gd name="T40" fmla="*/ 7 w 287"/>
                  <a:gd name="T41" fmla="*/ 320 h 324"/>
                  <a:gd name="T42" fmla="*/ 3 w 287"/>
                  <a:gd name="T43" fmla="*/ 311 h 324"/>
                  <a:gd name="T44" fmla="*/ 14 w 287"/>
                  <a:gd name="T45" fmla="*/ 300 h 324"/>
                  <a:gd name="T46" fmla="*/ 127 w 287"/>
                  <a:gd name="T47" fmla="*/ 172 h 324"/>
                  <a:gd name="T48" fmla="*/ 208 w 287"/>
                  <a:gd name="T49" fmla="*/ 49 h 324"/>
                  <a:gd name="T50" fmla="*/ 222 w 287"/>
                  <a:gd name="T51" fmla="*/ 30 h 324"/>
                  <a:gd name="T52" fmla="*/ 242 w 287"/>
                  <a:gd name="T53" fmla="*/ 9 h 324"/>
                  <a:gd name="T54" fmla="*/ 245 w 287"/>
                  <a:gd name="T55" fmla="*/ 4 h 324"/>
                  <a:gd name="T56" fmla="*/ 245 w 287"/>
                  <a:gd name="T57" fmla="*/ 4 h 324"/>
                  <a:gd name="T58" fmla="*/ 240 w 287"/>
                  <a:gd name="T59" fmla="*/ 7 h 324"/>
                  <a:gd name="T60" fmla="*/ 215 w 287"/>
                  <a:gd name="T61" fmla="*/ 34 h 324"/>
                  <a:gd name="T62" fmla="*/ 37 w 287"/>
                  <a:gd name="T63" fmla="*/ 273 h 324"/>
                  <a:gd name="T64" fmla="*/ 13 w 287"/>
                  <a:gd name="T65" fmla="*/ 298 h 324"/>
                  <a:gd name="T66" fmla="*/ 0 w 287"/>
                  <a:gd name="T67" fmla="*/ 311 h 324"/>
                  <a:gd name="T68" fmla="*/ 5 w 287"/>
                  <a:gd name="T69" fmla="*/ 322 h 324"/>
                  <a:gd name="T70" fmla="*/ 7 w 287"/>
                  <a:gd name="T71" fmla="*/ 324 h 324"/>
                  <a:gd name="T72" fmla="*/ 16 w 287"/>
                  <a:gd name="T73" fmla="*/ 324 h 324"/>
                  <a:gd name="T74" fmla="*/ 36 w 287"/>
                  <a:gd name="T75" fmla="*/ 316 h 324"/>
                  <a:gd name="T76" fmla="*/ 195 w 287"/>
                  <a:gd name="T77" fmla="*/ 117 h 324"/>
                  <a:gd name="T78" fmla="*/ 254 w 287"/>
                  <a:gd name="T79" fmla="*/ 57 h 324"/>
                  <a:gd name="T80" fmla="*/ 272 w 287"/>
                  <a:gd name="T81" fmla="*/ 46 h 324"/>
                  <a:gd name="T82" fmla="*/ 287 w 287"/>
                  <a:gd name="T83" fmla="*/ 27 h 324"/>
                  <a:gd name="T84" fmla="*/ 287 w 287"/>
                  <a:gd name="T85" fmla="*/ 25 h 324"/>
                  <a:gd name="T86" fmla="*/ 269 w 287"/>
                  <a:gd name="T87" fmla="*/ 13 h 324"/>
                  <a:gd name="T88" fmla="*/ 258 w 287"/>
                  <a:gd name="T89" fmla="*/ 4 h 324"/>
                  <a:gd name="T90" fmla="*/ 244 w 287"/>
                  <a:gd name="T91" fmla="*/ 2 h 324"/>
                  <a:gd name="T92" fmla="*/ 244 w 287"/>
                  <a:gd name="T93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7" h="324">
                    <a:moveTo>
                      <a:pt x="245" y="4"/>
                    </a:move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6" y="4"/>
                      <a:pt x="248" y="3"/>
                      <a:pt x="251" y="3"/>
                    </a:cubicBezTo>
                    <a:cubicBezTo>
                      <a:pt x="252" y="3"/>
                      <a:pt x="254" y="4"/>
                      <a:pt x="255" y="6"/>
                    </a:cubicBezTo>
                    <a:cubicBezTo>
                      <a:pt x="257" y="9"/>
                      <a:pt x="259" y="11"/>
                      <a:pt x="261" y="12"/>
                    </a:cubicBezTo>
                    <a:cubicBezTo>
                      <a:pt x="263" y="13"/>
                      <a:pt x="265" y="14"/>
                      <a:pt x="267" y="15"/>
                    </a:cubicBezTo>
                    <a:cubicBezTo>
                      <a:pt x="270" y="17"/>
                      <a:pt x="274" y="20"/>
                      <a:pt x="278" y="23"/>
                    </a:cubicBezTo>
                    <a:cubicBezTo>
                      <a:pt x="281" y="25"/>
                      <a:pt x="284" y="27"/>
                      <a:pt x="284" y="27"/>
                    </a:cubicBezTo>
                    <a:cubicBezTo>
                      <a:pt x="285" y="26"/>
                      <a:pt x="285" y="26"/>
                      <a:pt x="285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6"/>
                      <a:pt x="284" y="26"/>
                      <a:pt x="284" y="26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9"/>
                      <a:pt x="283" y="33"/>
                      <a:pt x="279" y="38"/>
                    </a:cubicBezTo>
                    <a:cubicBezTo>
                      <a:pt x="277" y="40"/>
                      <a:pt x="274" y="42"/>
                      <a:pt x="271" y="43"/>
                    </a:cubicBezTo>
                    <a:cubicBezTo>
                      <a:pt x="268" y="45"/>
                      <a:pt x="264" y="47"/>
                      <a:pt x="261" y="49"/>
                    </a:cubicBezTo>
                    <a:cubicBezTo>
                      <a:pt x="259" y="50"/>
                      <a:pt x="256" y="52"/>
                      <a:pt x="252" y="55"/>
                    </a:cubicBezTo>
                    <a:cubicBezTo>
                      <a:pt x="240" y="63"/>
                      <a:pt x="218" y="80"/>
                      <a:pt x="193" y="115"/>
                    </a:cubicBezTo>
                    <a:cubicBezTo>
                      <a:pt x="159" y="163"/>
                      <a:pt x="109" y="250"/>
                      <a:pt x="48" y="300"/>
                    </a:cubicBezTo>
                    <a:cubicBezTo>
                      <a:pt x="43" y="305"/>
                      <a:pt x="39" y="310"/>
                      <a:pt x="34" y="314"/>
                    </a:cubicBezTo>
                    <a:cubicBezTo>
                      <a:pt x="29" y="318"/>
                      <a:pt x="24" y="321"/>
                      <a:pt x="18" y="321"/>
                    </a:cubicBezTo>
                    <a:cubicBezTo>
                      <a:pt x="18" y="321"/>
                      <a:pt x="17" y="321"/>
                      <a:pt x="17" y="321"/>
                    </a:cubicBezTo>
                    <a:cubicBezTo>
                      <a:pt x="13" y="321"/>
                      <a:pt x="11" y="321"/>
                      <a:pt x="10" y="321"/>
                    </a:cubicBezTo>
                    <a:cubicBezTo>
                      <a:pt x="9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7" y="322"/>
                      <a:pt x="7" y="322"/>
                      <a:pt x="7" y="322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8" y="321"/>
                      <a:pt x="8" y="320"/>
                      <a:pt x="7" y="320"/>
                    </a:cubicBezTo>
                    <a:cubicBezTo>
                      <a:pt x="7" y="319"/>
                      <a:pt x="6" y="318"/>
                      <a:pt x="6" y="317"/>
                    </a:cubicBezTo>
                    <a:cubicBezTo>
                      <a:pt x="4" y="315"/>
                      <a:pt x="3" y="313"/>
                      <a:pt x="3" y="311"/>
                    </a:cubicBezTo>
                    <a:cubicBezTo>
                      <a:pt x="3" y="308"/>
                      <a:pt x="5" y="305"/>
                      <a:pt x="8" y="304"/>
                    </a:cubicBezTo>
                    <a:cubicBezTo>
                      <a:pt x="10" y="303"/>
                      <a:pt x="12" y="302"/>
                      <a:pt x="14" y="300"/>
                    </a:cubicBezTo>
                    <a:cubicBezTo>
                      <a:pt x="22" y="294"/>
                      <a:pt x="32" y="283"/>
                      <a:pt x="39" y="276"/>
                    </a:cubicBezTo>
                    <a:cubicBezTo>
                      <a:pt x="50" y="266"/>
                      <a:pt x="100" y="214"/>
                      <a:pt x="127" y="172"/>
                    </a:cubicBezTo>
                    <a:cubicBezTo>
                      <a:pt x="140" y="152"/>
                      <a:pt x="162" y="117"/>
                      <a:pt x="182" y="88"/>
                    </a:cubicBezTo>
                    <a:cubicBezTo>
                      <a:pt x="192" y="73"/>
                      <a:pt x="201" y="59"/>
                      <a:pt x="208" y="49"/>
                    </a:cubicBezTo>
                    <a:cubicBezTo>
                      <a:pt x="212" y="43"/>
                      <a:pt x="215" y="39"/>
                      <a:pt x="217" y="36"/>
                    </a:cubicBezTo>
                    <a:cubicBezTo>
                      <a:pt x="219" y="32"/>
                      <a:pt x="221" y="30"/>
                      <a:pt x="222" y="30"/>
                    </a:cubicBezTo>
                    <a:cubicBezTo>
                      <a:pt x="225" y="26"/>
                      <a:pt x="231" y="21"/>
                      <a:pt x="236" y="16"/>
                    </a:cubicBezTo>
                    <a:cubicBezTo>
                      <a:pt x="238" y="14"/>
                      <a:pt x="240" y="11"/>
                      <a:pt x="242" y="9"/>
                    </a:cubicBezTo>
                    <a:cubicBezTo>
                      <a:pt x="244" y="7"/>
                      <a:pt x="245" y="6"/>
                      <a:pt x="246" y="4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5" y="4"/>
                      <a:pt x="245" y="4"/>
                      <a:pt x="245" y="4"/>
                    </a:cubicBezTo>
                    <a:cubicBezTo>
                      <a:pt x="244" y="3"/>
                      <a:pt x="244" y="3"/>
                      <a:pt x="244" y="3"/>
                    </a:cubicBezTo>
                    <a:cubicBezTo>
                      <a:pt x="243" y="4"/>
                      <a:pt x="242" y="5"/>
                      <a:pt x="240" y="7"/>
                    </a:cubicBezTo>
                    <a:cubicBezTo>
                      <a:pt x="234" y="13"/>
                      <a:pt x="225" y="22"/>
                      <a:pt x="220" y="27"/>
                    </a:cubicBezTo>
                    <a:cubicBezTo>
                      <a:pt x="219" y="28"/>
                      <a:pt x="217" y="31"/>
                      <a:pt x="215" y="34"/>
                    </a:cubicBezTo>
                    <a:cubicBezTo>
                      <a:pt x="198" y="57"/>
                      <a:pt x="148" y="134"/>
                      <a:pt x="124" y="171"/>
                    </a:cubicBezTo>
                    <a:cubicBezTo>
                      <a:pt x="97" y="212"/>
                      <a:pt x="47" y="264"/>
                      <a:pt x="37" y="273"/>
                    </a:cubicBezTo>
                    <a:cubicBezTo>
                      <a:pt x="32" y="278"/>
                      <a:pt x="26" y="285"/>
                      <a:pt x="20" y="290"/>
                    </a:cubicBezTo>
                    <a:cubicBezTo>
                      <a:pt x="18" y="293"/>
                      <a:pt x="15" y="296"/>
                      <a:pt x="13" y="298"/>
                    </a:cubicBezTo>
                    <a:cubicBezTo>
                      <a:pt x="10" y="300"/>
                      <a:pt x="8" y="301"/>
                      <a:pt x="7" y="301"/>
                    </a:cubicBezTo>
                    <a:cubicBezTo>
                      <a:pt x="2" y="303"/>
                      <a:pt x="0" y="307"/>
                      <a:pt x="0" y="311"/>
                    </a:cubicBezTo>
                    <a:cubicBezTo>
                      <a:pt x="0" y="314"/>
                      <a:pt x="1" y="317"/>
                      <a:pt x="3" y="319"/>
                    </a:cubicBezTo>
                    <a:cubicBezTo>
                      <a:pt x="4" y="321"/>
                      <a:pt x="5" y="321"/>
                      <a:pt x="5" y="322"/>
                    </a:cubicBezTo>
                    <a:cubicBezTo>
                      <a:pt x="5" y="322"/>
                      <a:pt x="5" y="323"/>
                      <a:pt x="6" y="323"/>
                    </a:cubicBezTo>
                    <a:cubicBezTo>
                      <a:pt x="7" y="324"/>
                      <a:pt x="7" y="324"/>
                      <a:pt x="7" y="324"/>
                    </a:cubicBezTo>
                    <a:cubicBezTo>
                      <a:pt x="8" y="324"/>
                      <a:pt x="9" y="324"/>
                      <a:pt x="10" y="324"/>
                    </a:cubicBezTo>
                    <a:cubicBezTo>
                      <a:pt x="12" y="324"/>
                      <a:pt x="14" y="324"/>
                      <a:pt x="16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25" y="324"/>
                      <a:pt x="31" y="321"/>
                      <a:pt x="36" y="316"/>
                    </a:cubicBezTo>
                    <a:cubicBezTo>
                      <a:pt x="41" y="312"/>
                      <a:pt x="46" y="307"/>
                      <a:pt x="50" y="303"/>
                    </a:cubicBezTo>
                    <a:cubicBezTo>
                      <a:pt x="111" y="252"/>
                      <a:pt x="162" y="164"/>
                      <a:pt x="195" y="117"/>
                    </a:cubicBezTo>
                    <a:cubicBezTo>
                      <a:pt x="212" y="93"/>
                      <a:pt x="227" y="78"/>
                      <a:pt x="239" y="68"/>
                    </a:cubicBezTo>
                    <a:cubicBezTo>
                      <a:pt x="245" y="64"/>
                      <a:pt x="250" y="60"/>
                      <a:pt x="254" y="57"/>
                    </a:cubicBezTo>
                    <a:cubicBezTo>
                      <a:pt x="258" y="55"/>
                      <a:pt x="261" y="53"/>
                      <a:pt x="263" y="52"/>
                    </a:cubicBezTo>
                    <a:cubicBezTo>
                      <a:pt x="266" y="49"/>
                      <a:pt x="269" y="48"/>
                      <a:pt x="272" y="46"/>
                    </a:cubicBezTo>
                    <a:cubicBezTo>
                      <a:pt x="275" y="44"/>
                      <a:pt x="278" y="43"/>
                      <a:pt x="281" y="40"/>
                    </a:cubicBezTo>
                    <a:cubicBezTo>
                      <a:pt x="286" y="35"/>
                      <a:pt x="287" y="29"/>
                      <a:pt x="287" y="27"/>
                    </a:cubicBezTo>
                    <a:cubicBezTo>
                      <a:pt x="287" y="26"/>
                      <a:pt x="287" y="26"/>
                      <a:pt x="287" y="26"/>
                    </a:cubicBezTo>
                    <a:cubicBezTo>
                      <a:pt x="287" y="25"/>
                      <a:pt x="287" y="25"/>
                      <a:pt x="287" y="25"/>
                    </a:cubicBezTo>
                    <a:cubicBezTo>
                      <a:pt x="286" y="25"/>
                      <a:pt x="286" y="25"/>
                      <a:pt x="286" y="25"/>
                    </a:cubicBezTo>
                    <a:cubicBezTo>
                      <a:pt x="286" y="25"/>
                      <a:pt x="274" y="16"/>
                      <a:pt x="269" y="13"/>
                    </a:cubicBezTo>
                    <a:cubicBezTo>
                      <a:pt x="266" y="11"/>
                      <a:pt x="264" y="10"/>
                      <a:pt x="262" y="9"/>
                    </a:cubicBezTo>
                    <a:cubicBezTo>
                      <a:pt x="261" y="8"/>
                      <a:pt x="259" y="7"/>
                      <a:pt x="258" y="4"/>
                    </a:cubicBezTo>
                    <a:cubicBezTo>
                      <a:pt x="256" y="1"/>
                      <a:pt x="253" y="0"/>
                      <a:pt x="251" y="0"/>
                    </a:cubicBezTo>
                    <a:cubicBezTo>
                      <a:pt x="247" y="0"/>
                      <a:pt x="244" y="2"/>
                      <a:pt x="244" y="2"/>
                    </a:cubicBezTo>
                    <a:cubicBezTo>
                      <a:pt x="244" y="2"/>
                      <a:pt x="244" y="2"/>
                      <a:pt x="244" y="2"/>
                    </a:cubicBezTo>
                    <a:cubicBezTo>
                      <a:pt x="244" y="3"/>
                      <a:pt x="244" y="3"/>
                      <a:pt x="244" y="3"/>
                    </a:cubicBezTo>
                    <a:lnTo>
                      <a:pt x="245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5" name="Freeform 521"/>
              <p:cNvSpPr>
                <a:spLocks/>
              </p:cNvSpPr>
              <p:nvPr/>
            </p:nvSpPr>
            <p:spPr bwMode="auto">
              <a:xfrm>
                <a:off x="1337114" y="1348889"/>
                <a:ext cx="82550" cy="65088"/>
              </a:xfrm>
              <a:custGeom>
                <a:avLst/>
                <a:gdLst>
                  <a:gd name="T0" fmla="*/ 23 w 51"/>
                  <a:gd name="T1" fmla="*/ 32 h 41"/>
                  <a:gd name="T2" fmla="*/ 37 w 51"/>
                  <a:gd name="T3" fmla="*/ 16 h 41"/>
                  <a:gd name="T4" fmla="*/ 37 w 51"/>
                  <a:gd name="T5" fmla="*/ 2 h 41"/>
                  <a:gd name="T6" fmla="*/ 9 w 51"/>
                  <a:gd name="T7" fmla="*/ 41 h 41"/>
                  <a:gd name="T8" fmla="*/ 23 w 51"/>
                  <a:gd name="T9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23" y="32"/>
                    </a:moveTo>
                    <a:cubicBezTo>
                      <a:pt x="23" y="32"/>
                      <a:pt x="23" y="14"/>
                      <a:pt x="37" y="16"/>
                    </a:cubicBezTo>
                    <a:cubicBezTo>
                      <a:pt x="51" y="18"/>
                      <a:pt x="50" y="5"/>
                      <a:pt x="37" y="2"/>
                    </a:cubicBezTo>
                    <a:cubicBezTo>
                      <a:pt x="24" y="0"/>
                      <a:pt x="0" y="5"/>
                      <a:pt x="9" y="41"/>
                    </a:cubicBez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6" name="Freeform 522"/>
              <p:cNvSpPr>
                <a:spLocks/>
              </p:cNvSpPr>
              <p:nvPr/>
            </p:nvSpPr>
            <p:spPr bwMode="auto">
              <a:xfrm>
                <a:off x="1345051" y="1348889"/>
                <a:ext cx="69850" cy="68263"/>
              </a:xfrm>
              <a:custGeom>
                <a:avLst/>
                <a:gdLst>
                  <a:gd name="T0" fmla="*/ 18 w 43"/>
                  <a:gd name="T1" fmla="*/ 32 h 43"/>
                  <a:gd name="T2" fmla="*/ 19 w 43"/>
                  <a:gd name="T3" fmla="*/ 32 h 43"/>
                  <a:gd name="T4" fmla="*/ 19 w 43"/>
                  <a:gd name="T5" fmla="*/ 32 h 43"/>
                  <a:gd name="T6" fmla="*/ 21 w 43"/>
                  <a:gd name="T7" fmla="*/ 23 h 43"/>
                  <a:gd name="T8" fmla="*/ 24 w 43"/>
                  <a:gd name="T9" fmla="*/ 19 h 43"/>
                  <a:gd name="T10" fmla="*/ 30 w 43"/>
                  <a:gd name="T11" fmla="*/ 18 h 43"/>
                  <a:gd name="T12" fmla="*/ 32 w 43"/>
                  <a:gd name="T13" fmla="*/ 18 h 43"/>
                  <a:gd name="T14" fmla="*/ 34 w 43"/>
                  <a:gd name="T15" fmla="*/ 18 h 43"/>
                  <a:gd name="T16" fmla="*/ 41 w 43"/>
                  <a:gd name="T17" fmla="*/ 16 h 43"/>
                  <a:gd name="T18" fmla="*/ 43 w 43"/>
                  <a:gd name="T19" fmla="*/ 11 h 43"/>
                  <a:gd name="T20" fmla="*/ 32 w 43"/>
                  <a:gd name="T21" fmla="*/ 1 h 43"/>
                  <a:gd name="T22" fmla="*/ 26 w 43"/>
                  <a:gd name="T23" fmla="*/ 0 h 43"/>
                  <a:gd name="T24" fmla="*/ 9 w 43"/>
                  <a:gd name="T25" fmla="*/ 6 h 43"/>
                  <a:gd name="T26" fmla="*/ 0 w 43"/>
                  <a:gd name="T27" fmla="*/ 26 h 43"/>
                  <a:gd name="T28" fmla="*/ 2 w 43"/>
                  <a:gd name="T29" fmla="*/ 41 h 43"/>
                  <a:gd name="T30" fmla="*/ 3 w 43"/>
                  <a:gd name="T31" fmla="*/ 43 h 43"/>
                  <a:gd name="T32" fmla="*/ 19 w 43"/>
                  <a:gd name="T33" fmla="*/ 33 h 43"/>
                  <a:gd name="T34" fmla="*/ 19 w 43"/>
                  <a:gd name="T35" fmla="*/ 32 h 43"/>
                  <a:gd name="T36" fmla="*/ 18 w 43"/>
                  <a:gd name="T37" fmla="*/ 32 h 43"/>
                  <a:gd name="T38" fmla="*/ 17 w 43"/>
                  <a:gd name="T39" fmla="*/ 31 h 43"/>
                  <a:gd name="T40" fmla="*/ 3 w 43"/>
                  <a:gd name="T41" fmla="*/ 39 h 43"/>
                  <a:gd name="T42" fmla="*/ 4 w 43"/>
                  <a:gd name="T43" fmla="*/ 41 h 43"/>
                  <a:gd name="T44" fmla="*/ 5 w 43"/>
                  <a:gd name="T45" fmla="*/ 40 h 43"/>
                  <a:gd name="T46" fmla="*/ 3 w 43"/>
                  <a:gd name="T47" fmla="*/ 26 h 43"/>
                  <a:gd name="T48" fmla="*/ 11 w 43"/>
                  <a:gd name="T49" fmla="*/ 8 h 43"/>
                  <a:gd name="T50" fmla="*/ 26 w 43"/>
                  <a:gd name="T51" fmla="*/ 3 h 43"/>
                  <a:gd name="T52" fmla="*/ 31 w 43"/>
                  <a:gd name="T53" fmla="*/ 4 h 43"/>
                  <a:gd name="T54" fmla="*/ 40 w 43"/>
                  <a:gd name="T55" fmla="*/ 11 h 43"/>
                  <a:gd name="T56" fmla="*/ 39 w 43"/>
                  <a:gd name="T57" fmla="*/ 14 h 43"/>
                  <a:gd name="T58" fmla="*/ 34 w 43"/>
                  <a:gd name="T59" fmla="*/ 15 h 43"/>
                  <a:gd name="T60" fmla="*/ 32 w 43"/>
                  <a:gd name="T61" fmla="*/ 15 h 43"/>
                  <a:gd name="T62" fmla="*/ 30 w 43"/>
                  <a:gd name="T63" fmla="*/ 15 h 43"/>
                  <a:gd name="T64" fmla="*/ 22 w 43"/>
                  <a:gd name="T65" fmla="*/ 18 h 43"/>
                  <a:gd name="T66" fmla="*/ 17 w 43"/>
                  <a:gd name="T67" fmla="*/ 27 h 43"/>
                  <a:gd name="T68" fmla="*/ 16 w 43"/>
                  <a:gd name="T69" fmla="*/ 32 h 43"/>
                  <a:gd name="T70" fmla="*/ 18 w 43"/>
                  <a:gd name="T71" fmla="*/ 32 h 43"/>
                  <a:gd name="T72" fmla="*/ 17 w 43"/>
                  <a:gd name="T73" fmla="*/ 31 h 43"/>
                  <a:gd name="T74" fmla="*/ 18 w 43"/>
                  <a:gd name="T75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43">
                    <a:moveTo>
                      <a:pt x="18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0"/>
                      <a:pt x="20" y="26"/>
                      <a:pt x="21" y="23"/>
                    </a:cubicBezTo>
                    <a:cubicBezTo>
                      <a:pt x="22" y="22"/>
                      <a:pt x="23" y="20"/>
                      <a:pt x="24" y="19"/>
                    </a:cubicBezTo>
                    <a:cubicBezTo>
                      <a:pt x="26" y="18"/>
                      <a:pt x="27" y="18"/>
                      <a:pt x="30" y="18"/>
                    </a:cubicBezTo>
                    <a:cubicBezTo>
                      <a:pt x="30" y="18"/>
                      <a:pt x="31" y="18"/>
                      <a:pt x="32" y="18"/>
                    </a:cubicBezTo>
                    <a:cubicBezTo>
                      <a:pt x="32" y="18"/>
                      <a:pt x="33" y="18"/>
                      <a:pt x="34" y="18"/>
                    </a:cubicBezTo>
                    <a:cubicBezTo>
                      <a:pt x="37" y="18"/>
                      <a:pt x="39" y="17"/>
                      <a:pt x="41" y="16"/>
                    </a:cubicBezTo>
                    <a:cubicBezTo>
                      <a:pt x="43" y="15"/>
                      <a:pt x="43" y="13"/>
                      <a:pt x="43" y="11"/>
                    </a:cubicBezTo>
                    <a:cubicBezTo>
                      <a:pt x="43" y="7"/>
                      <a:pt x="39" y="2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  <a:cubicBezTo>
                      <a:pt x="21" y="0"/>
                      <a:pt x="14" y="2"/>
                      <a:pt x="9" y="6"/>
                    </a:cubicBezTo>
                    <a:cubicBezTo>
                      <a:pt x="4" y="10"/>
                      <a:pt x="0" y="17"/>
                      <a:pt x="0" y="26"/>
                    </a:cubicBezTo>
                    <a:cubicBezTo>
                      <a:pt x="0" y="31"/>
                      <a:pt x="1" y="36"/>
                      <a:pt x="2" y="4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35"/>
                      <a:pt x="3" y="30"/>
                      <a:pt x="3" y="26"/>
                    </a:cubicBezTo>
                    <a:cubicBezTo>
                      <a:pt x="3" y="17"/>
                      <a:pt x="6" y="12"/>
                      <a:pt x="11" y="8"/>
                    </a:cubicBezTo>
                    <a:cubicBezTo>
                      <a:pt x="15" y="5"/>
                      <a:pt x="21" y="3"/>
                      <a:pt x="26" y="3"/>
                    </a:cubicBezTo>
                    <a:cubicBezTo>
                      <a:pt x="28" y="3"/>
                      <a:pt x="30" y="4"/>
                      <a:pt x="31" y="4"/>
                    </a:cubicBezTo>
                    <a:cubicBezTo>
                      <a:pt x="38" y="5"/>
                      <a:pt x="40" y="9"/>
                      <a:pt x="40" y="11"/>
                    </a:cubicBezTo>
                    <a:cubicBezTo>
                      <a:pt x="40" y="12"/>
                      <a:pt x="40" y="13"/>
                      <a:pt x="39" y="14"/>
                    </a:cubicBezTo>
                    <a:cubicBezTo>
                      <a:pt x="38" y="14"/>
                      <a:pt x="37" y="15"/>
                      <a:pt x="34" y="15"/>
                    </a:cubicBezTo>
                    <a:cubicBezTo>
                      <a:pt x="34" y="15"/>
                      <a:pt x="33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6" y="15"/>
                      <a:pt x="24" y="16"/>
                      <a:pt x="22" y="18"/>
                    </a:cubicBezTo>
                    <a:cubicBezTo>
                      <a:pt x="19" y="20"/>
                      <a:pt x="18" y="24"/>
                      <a:pt x="17" y="27"/>
                    </a:cubicBezTo>
                    <a:cubicBezTo>
                      <a:pt x="16" y="30"/>
                      <a:pt x="16" y="32"/>
                      <a:pt x="16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1"/>
                      <a:pt x="17" y="31"/>
                      <a:pt x="17" y="31"/>
                    </a:cubicBezTo>
                    <a:lnTo>
                      <a:pt x="18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7" name="Freeform 523"/>
              <p:cNvSpPr>
                <a:spLocks/>
              </p:cNvSpPr>
              <p:nvPr/>
            </p:nvSpPr>
            <p:spPr bwMode="auto">
              <a:xfrm>
                <a:off x="935476" y="1382226"/>
                <a:ext cx="560388" cy="777875"/>
              </a:xfrm>
              <a:custGeom>
                <a:avLst/>
                <a:gdLst>
                  <a:gd name="T0" fmla="*/ 240 w 350"/>
                  <a:gd name="T1" fmla="*/ 32 h 486"/>
                  <a:gd name="T2" fmla="*/ 256 w 350"/>
                  <a:gd name="T3" fmla="*/ 19 h 486"/>
                  <a:gd name="T4" fmla="*/ 277 w 350"/>
                  <a:gd name="T5" fmla="*/ 0 h 486"/>
                  <a:gd name="T6" fmla="*/ 295 w 350"/>
                  <a:gd name="T7" fmla="*/ 5 h 486"/>
                  <a:gd name="T8" fmla="*/ 314 w 350"/>
                  <a:gd name="T9" fmla="*/ 6 h 486"/>
                  <a:gd name="T10" fmla="*/ 342 w 350"/>
                  <a:gd name="T11" fmla="*/ 28 h 486"/>
                  <a:gd name="T12" fmla="*/ 330 w 350"/>
                  <a:gd name="T13" fmla="*/ 72 h 486"/>
                  <a:gd name="T14" fmla="*/ 294 w 350"/>
                  <a:gd name="T15" fmla="*/ 86 h 486"/>
                  <a:gd name="T16" fmla="*/ 132 w 350"/>
                  <a:gd name="T17" fmla="*/ 366 h 486"/>
                  <a:gd name="T18" fmla="*/ 105 w 350"/>
                  <a:gd name="T19" fmla="*/ 470 h 486"/>
                  <a:gd name="T20" fmla="*/ 85 w 350"/>
                  <a:gd name="T21" fmla="*/ 483 h 486"/>
                  <a:gd name="T22" fmla="*/ 71 w 350"/>
                  <a:gd name="T23" fmla="*/ 479 h 486"/>
                  <a:gd name="T24" fmla="*/ 54 w 350"/>
                  <a:gd name="T25" fmla="*/ 468 h 486"/>
                  <a:gd name="T26" fmla="*/ 44 w 350"/>
                  <a:gd name="T27" fmla="*/ 457 h 486"/>
                  <a:gd name="T28" fmla="*/ 27 w 350"/>
                  <a:gd name="T29" fmla="*/ 447 h 486"/>
                  <a:gd name="T30" fmla="*/ 6 w 350"/>
                  <a:gd name="T31" fmla="*/ 428 h 486"/>
                  <a:gd name="T32" fmla="*/ 23 w 350"/>
                  <a:gd name="T33" fmla="*/ 409 h 486"/>
                  <a:gd name="T34" fmla="*/ 101 w 350"/>
                  <a:gd name="T35" fmla="*/ 320 h 486"/>
                  <a:gd name="T36" fmla="*/ 212 w 350"/>
                  <a:gd name="T37" fmla="*/ 104 h 486"/>
                  <a:gd name="T38" fmla="*/ 240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240" y="32"/>
                    </a:moveTo>
                    <a:cubicBezTo>
                      <a:pt x="245" y="29"/>
                      <a:pt x="253" y="26"/>
                      <a:pt x="256" y="19"/>
                    </a:cubicBezTo>
                    <a:cubicBezTo>
                      <a:pt x="259" y="12"/>
                      <a:pt x="269" y="0"/>
                      <a:pt x="277" y="0"/>
                    </a:cubicBezTo>
                    <a:cubicBezTo>
                      <a:pt x="285" y="0"/>
                      <a:pt x="287" y="7"/>
                      <a:pt x="295" y="5"/>
                    </a:cubicBezTo>
                    <a:cubicBezTo>
                      <a:pt x="304" y="4"/>
                      <a:pt x="309" y="4"/>
                      <a:pt x="314" y="6"/>
                    </a:cubicBezTo>
                    <a:cubicBezTo>
                      <a:pt x="318" y="9"/>
                      <a:pt x="335" y="10"/>
                      <a:pt x="342" y="28"/>
                    </a:cubicBezTo>
                    <a:cubicBezTo>
                      <a:pt x="350" y="46"/>
                      <a:pt x="338" y="67"/>
                      <a:pt x="330" y="72"/>
                    </a:cubicBezTo>
                    <a:cubicBezTo>
                      <a:pt x="314" y="83"/>
                      <a:pt x="308" y="82"/>
                      <a:pt x="294" y="86"/>
                    </a:cubicBezTo>
                    <a:cubicBezTo>
                      <a:pt x="284" y="89"/>
                      <a:pt x="152" y="310"/>
                      <a:pt x="132" y="366"/>
                    </a:cubicBezTo>
                    <a:cubicBezTo>
                      <a:pt x="112" y="422"/>
                      <a:pt x="106" y="461"/>
                      <a:pt x="105" y="470"/>
                    </a:cubicBezTo>
                    <a:cubicBezTo>
                      <a:pt x="104" y="479"/>
                      <a:pt x="89" y="482"/>
                      <a:pt x="85" y="483"/>
                    </a:cubicBezTo>
                    <a:cubicBezTo>
                      <a:pt x="81" y="484"/>
                      <a:pt x="80" y="486"/>
                      <a:pt x="71" y="479"/>
                    </a:cubicBezTo>
                    <a:cubicBezTo>
                      <a:pt x="62" y="472"/>
                      <a:pt x="60" y="471"/>
                      <a:pt x="54" y="468"/>
                    </a:cubicBezTo>
                    <a:cubicBezTo>
                      <a:pt x="48" y="465"/>
                      <a:pt x="50" y="458"/>
                      <a:pt x="44" y="457"/>
                    </a:cubicBezTo>
                    <a:cubicBezTo>
                      <a:pt x="38" y="456"/>
                      <a:pt x="38" y="451"/>
                      <a:pt x="27" y="447"/>
                    </a:cubicBezTo>
                    <a:cubicBezTo>
                      <a:pt x="16" y="443"/>
                      <a:pt x="0" y="440"/>
                      <a:pt x="6" y="428"/>
                    </a:cubicBezTo>
                    <a:cubicBezTo>
                      <a:pt x="12" y="416"/>
                      <a:pt x="10" y="414"/>
                      <a:pt x="23" y="409"/>
                    </a:cubicBezTo>
                    <a:cubicBezTo>
                      <a:pt x="36" y="404"/>
                      <a:pt x="53" y="403"/>
                      <a:pt x="101" y="320"/>
                    </a:cubicBezTo>
                    <a:cubicBezTo>
                      <a:pt x="149" y="237"/>
                      <a:pt x="199" y="141"/>
                      <a:pt x="212" y="104"/>
                    </a:cubicBezTo>
                    <a:cubicBezTo>
                      <a:pt x="225" y="67"/>
                      <a:pt x="233" y="37"/>
                      <a:pt x="240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8" name="Freeform 524"/>
              <p:cNvSpPr>
                <a:spLocks/>
              </p:cNvSpPr>
              <p:nvPr/>
            </p:nvSpPr>
            <p:spPr bwMode="auto">
              <a:xfrm>
                <a:off x="1056126" y="1388576"/>
                <a:ext cx="439738" cy="769938"/>
              </a:xfrm>
              <a:custGeom>
                <a:avLst/>
                <a:gdLst>
                  <a:gd name="T0" fmla="*/ 267 w 275"/>
                  <a:gd name="T1" fmla="*/ 24 h 481"/>
                  <a:gd name="T2" fmla="*/ 239 w 275"/>
                  <a:gd name="T3" fmla="*/ 2 h 481"/>
                  <a:gd name="T4" fmla="*/ 222 w 275"/>
                  <a:gd name="T5" fmla="*/ 1 h 481"/>
                  <a:gd name="T6" fmla="*/ 224 w 275"/>
                  <a:gd name="T7" fmla="*/ 2 h 481"/>
                  <a:gd name="T8" fmla="*/ 262 w 275"/>
                  <a:gd name="T9" fmla="*/ 28 h 481"/>
                  <a:gd name="T10" fmla="*/ 240 w 275"/>
                  <a:gd name="T11" fmla="*/ 68 h 481"/>
                  <a:gd name="T12" fmla="*/ 204 w 275"/>
                  <a:gd name="T13" fmla="*/ 82 h 481"/>
                  <a:gd name="T14" fmla="*/ 42 w 275"/>
                  <a:gd name="T15" fmla="*/ 362 h 481"/>
                  <a:gd name="T16" fmla="*/ 15 w 275"/>
                  <a:gd name="T17" fmla="*/ 466 h 481"/>
                  <a:gd name="T18" fmla="*/ 0 w 275"/>
                  <a:gd name="T19" fmla="*/ 478 h 481"/>
                  <a:gd name="T20" fmla="*/ 10 w 275"/>
                  <a:gd name="T21" fmla="*/ 479 h 481"/>
                  <a:gd name="T22" fmla="*/ 30 w 275"/>
                  <a:gd name="T23" fmla="*/ 466 h 481"/>
                  <a:gd name="T24" fmla="*/ 57 w 275"/>
                  <a:gd name="T25" fmla="*/ 362 h 481"/>
                  <a:gd name="T26" fmla="*/ 219 w 275"/>
                  <a:gd name="T27" fmla="*/ 82 h 481"/>
                  <a:gd name="T28" fmla="*/ 255 w 275"/>
                  <a:gd name="T29" fmla="*/ 68 h 481"/>
                  <a:gd name="T30" fmla="*/ 267 w 275"/>
                  <a:gd name="T31" fmla="*/ 2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67" y="24"/>
                    </a:moveTo>
                    <a:cubicBezTo>
                      <a:pt x="260" y="6"/>
                      <a:pt x="243" y="5"/>
                      <a:pt x="239" y="2"/>
                    </a:cubicBezTo>
                    <a:cubicBezTo>
                      <a:pt x="235" y="0"/>
                      <a:pt x="229" y="0"/>
                      <a:pt x="222" y="1"/>
                    </a:cubicBezTo>
                    <a:cubicBezTo>
                      <a:pt x="222" y="1"/>
                      <a:pt x="223" y="2"/>
                      <a:pt x="224" y="2"/>
                    </a:cubicBezTo>
                    <a:cubicBezTo>
                      <a:pt x="228" y="5"/>
                      <a:pt x="254" y="9"/>
                      <a:pt x="262" y="28"/>
                    </a:cubicBezTo>
                    <a:cubicBezTo>
                      <a:pt x="270" y="46"/>
                      <a:pt x="248" y="63"/>
                      <a:pt x="240" y="68"/>
                    </a:cubicBezTo>
                    <a:cubicBezTo>
                      <a:pt x="224" y="79"/>
                      <a:pt x="219" y="78"/>
                      <a:pt x="204" y="82"/>
                    </a:cubicBezTo>
                    <a:cubicBezTo>
                      <a:pt x="194" y="85"/>
                      <a:pt x="62" y="306"/>
                      <a:pt x="42" y="362"/>
                    </a:cubicBezTo>
                    <a:cubicBezTo>
                      <a:pt x="22" y="418"/>
                      <a:pt x="16" y="457"/>
                      <a:pt x="15" y="466"/>
                    </a:cubicBezTo>
                    <a:cubicBezTo>
                      <a:pt x="14" y="473"/>
                      <a:pt x="6" y="476"/>
                      <a:pt x="0" y="478"/>
                    </a:cubicBezTo>
                    <a:cubicBezTo>
                      <a:pt x="5" y="481"/>
                      <a:pt x="6" y="480"/>
                      <a:pt x="10" y="479"/>
                    </a:cubicBezTo>
                    <a:cubicBezTo>
                      <a:pt x="14" y="478"/>
                      <a:pt x="29" y="475"/>
                      <a:pt x="30" y="466"/>
                    </a:cubicBezTo>
                    <a:cubicBezTo>
                      <a:pt x="31" y="457"/>
                      <a:pt x="37" y="418"/>
                      <a:pt x="57" y="362"/>
                    </a:cubicBezTo>
                    <a:cubicBezTo>
                      <a:pt x="77" y="306"/>
                      <a:pt x="209" y="85"/>
                      <a:pt x="219" y="82"/>
                    </a:cubicBezTo>
                    <a:cubicBezTo>
                      <a:pt x="233" y="78"/>
                      <a:pt x="239" y="79"/>
                      <a:pt x="255" y="68"/>
                    </a:cubicBezTo>
                    <a:cubicBezTo>
                      <a:pt x="263" y="63"/>
                      <a:pt x="275" y="42"/>
                      <a:pt x="267" y="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9" name="Freeform 525"/>
              <p:cNvSpPr>
                <a:spLocks/>
              </p:cNvSpPr>
              <p:nvPr/>
            </p:nvSpPr>
            <p:spPr bwMode="auto">
              <a:xfrm>
                <a:off x="940239" y="1380639"/>
                <a:ext cx="549275" cy="777875"/>
              </a:xfrm>
              <a:custGeom>
                <a:avLst/>
                <a:gdLst>
                  <a:gd name="T0" fmla="*/ 338 w 343"/>
                  <a:gd name="T1" fmla="*/ 29 h 486"/>
                  <a:gd name="T2" fmla="*/ 335 w 343"/>
                  <a:gd name="T3" fmla="*/ 60 h 486"/>
                  <a:gd name="T4" fmla="*/ 308 w 343"/>
                  <a:gd name="T5" fmla="*/ 81 h 486"/>
                  <a:gd name="T6" fmla="*/ 289 w 343"/>
                  <a:gd name="T7" fmla="*/ 87 h 486"/>
                  <a:gd name="T8" fmla="*/ 195 w 343"/>
                  <a:gd name="T9" fmla="*/ 235 h 486"/>
                  <a:gd name="T10" fmla="*/ 100 w 343"/>
                  <a:gd name="T11" fmla="*/ 471 h 486"/>
                  <a:gd name="T12" fmla="*/ 89 w 343"/>
                  <a:gd name="T13" fmla="*/ 480 h 486"/>
                  <a:gd name="T14" fmla="*/ 77 w 343"/>
                  <a:gd name="T15" fmla="*/ 483 h 486"/>
                  <a:gd name="T16" fmla="*/ 69 w 343"/>
                  <a:gd name="T17" fmla="*/ 479 h 486"/>
                  <a:gd name="T18" fmla="*/ 49 w 343"/>
                  <a:gd name="T19" fmla="*/ 465 h 486"/>
                  <a:gd name="T20" fmla="*/ 44 w 343"/>
                  <a:gd name="T21" fmla="*/ 458 h 486"/>
                  <a:gd name="T22" fmla="*/ 38 w 343"/>
                  <a:gd name="T23" fmla="*/ 455 h 486"/>
                  <a:gd name="T24" fmla="*/ 10 w 343"/>
                  <a:gd name="T25" fmla="*/ 441 h 486"/>
                  <a:gd name="T26" fmla="*/ 3 w 343"/>
                  <a:gd name="T27" fmla="*/ 434 h 486"/>
                  <a:gd name="T28" fmla="*/ 10 w 343"/>
                  <a:gd name="T29" fmla="*/ 418 h 486"/>
                  <a:gd name="T30" fmla="*/ 20 w 343"/>
                  <a:gd name="T31" fmla="*/ 411 h 486"/>
                  <a:gd name="T32" fmla="*/ 99 w 343"/>
                  <a:gd name="T33" fmla="*/ 322 h 486"/>
                  <a:gd name="T34" fmla="*/ 210 w 343"/>
                  <a:gd name="T35" fmla="*/ 105 h 486"/>
                  <a:gd name="T36" fmla="*/ 233 w 343"/>
                  <a:gd name="T37" fmla="*/ 42 h 486"/>
                  <a:gd name="T38" fmla="*/ 247 w 343"/>
                  <a:gd name="T39" fmla="*/ 29 h 486"/>
                  <a:gd name="T40" fmla="*/ 263 w 343"/>
                  <a:gd name="T41" fmla="*/ 9 h 486"/>
                  <a:gd name="T42" fmla="*/ 281 w 343"/>
                  <a:gd name="T43" fmla="*/ 5 h 486"/>
                  <a:gd name="T44" fmla="*/ 292 w 343"/>
                  <a:gd name="T45" fmla="*/ 8 h 486"/>
                  <a:gd name="T46" fmla="*/ 310 w 343"/>
                  <a:gd name="T47" fmla="*/ 9 h 486"/>
                  <a:gd name="T48" fmla="*/ 326 w 343"/>
                  <a:gd name="T49" fmla="*/ 15 h 486"/>
                  <a:gd name="T50" fmla="*/ 328 w 343"/>
                  <a:gd name="T51" fmla="*/ 13 h 486"/>
                  <a:gd name="T52" fmla="*/ 311 w 343"/>
                  <a:gd name="T53" fmla="*/ 6 h 486"/>
                  <a:gd name="T54" fmla="*/ 292 w 343"/>
                  <a:gd name="T55" fmla="*/ 5 h 486"/>
                  <a:gd name="T56" fmla="*/ 283 w 343"/>
                  <a:gd name="T57" fmla="*/ 3 h 486"/>
                  <a:gd name="T58" fmla="*/ 260 w 343"/>
                  <a:gd name="T59" fmla="*/ 7 h 486"/>
                  <a:gd name="T60" fmla="*/ 245 w 343"/>
                  <a:gd name="T61" fmla="*/ 27 h 486"/>
                  <a:gd name="T62" fmla="*/ 230 w 343"/>
                  <a:gd name="T63" fmla="*/ 41 h 486"/>
                  <a:gd name="T64" fmla="*/ 165 w 343"/>
                  <a:gd name="T65" fmla="*/ 195 h 486"/>
                  <a:gd name="T66" fmla="*/ 45 w 343"/>
                  <a:gd name="T67" fmla="*/ 393 h 486"/>
                  <a:gd name="T68" fmla="*/ 12 w 343"/>
                  <a:gd name="T69" fmla="*/ 412 h 486"/>
                  <a:gd name="T70" fmla="*/ 1 w 343"/>
                  <a:gd name="T71" fmla="*/ 428 h 486"/>
                  <a:gd name="T72" fmla="*/ 2 w 343"/>
                  <a:gd name="T73" fmla="*/ 440 h 486"/>
                  <a:gd name="T74" fmla="*/ 23 w 343"/>
                  <a:gd name="T75" fmla="*/ 449 h 486"/>
                  <a:gd name="T76" fmla="*/ 36 w 343"/>
                  <a:gd name="T77" fmla="*/ 458 h 486"/>
                  <a:gd name="T78" fmla="*/ 43 w 343"/>
                  <a:gd name="T79" fmla="*/ 461 h 486"/>
                  <a:gd name="T80" fmla="*/ 50 w 343"/>
                  <a:gd name="T81" fmla="*/ 470 h 486"/>
                  <a:gd name="T82" fmla="*/ 73 w 343"/>
                  <a:gd name="T83" fmla="*/ 485 h 486"/>
                  <a:gd name="T84" fmla="*/ 82 w 343"/>
                  <a:gd name="T85" fmla="*/ 485 h 486"/>
                  <a:gd name="T86" fmla="*/ 100 w 343"/>
                  <a:gd name="T87" fmla="*/ 478 h 486"/>
                  <a:gd name="T88" fmla="*/ 130 w 343"/>
                  <a:gd name="T89" fmla="*/ 367 h 486"/>
                  <a:gd name="T90" fmla="*/ 242 w 343"/>
                  <a:gd name="T91" fmla="*/ 163 h 486"/>
                  <a:gd name="T92" fmla="*/ 286 w 343"/>
                  <a:gd name="T93" fmla="*/ 94 h 486"/>
                  <a:gd name="T94" fmla="*/ 291 w 343"/>
                  <a:gd name="T95" fmla="*/ 89 h 486"/>
                  <a:gd name="T96" fmla="*/ 291 w 343"/>
                  <a:gd name="T97" fmla="*/ 88 h 486"/>
                  <a:gd name="T98" fmla="*/ 291 w 343"/>
                  <a:gd name="T99" fmla="*/ 88 h 486"/>
                  <a:gd name="T100" fmla="*/ 291 w 343"/>
                  <a:gd name="T101" fmla="*/ 88 h 486"/>
                  <a:gd name="T102" fmla="*/ 309 w 343"/>
                  <a:gd name="T103" fmla="*/ 84 h 486"/>
                  <a:gd name="T104" fmla="*/ 338 w 343"/>
                  <a:gd name="T105" fmla="*/ 62 h 486"/>
                  <a:gd name="T106" fmla="*/ 341 w 343"/>
                  <a:gd name="T107" fmla="*/ 28 h 486"/>
                  <a:gd name="T108" fmla="*/ 338 w 343"/>
                  <a:gd name="T109" fmla="*/ 2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3" h="486">
                    <a:moveTo>
                      <a:pt x="337" y="28"/>
                    </a:moveTo>
                    <a:cubicBezTo>
                      <a:pt x="338" y="29"/>
                      <a:pt x="338" y="29"/>
                      <a:pt x="338" y="29"/>
                    </a:cubicBezTo>
                    <a:cubicBezTo>
                      <a:pt x="340" y="33"/>
                      <a:pt x="340" y="37"/>
                      <a:pt x="340" y="41"/>
                    </a:cubicBezTo>
                    <a:cubicBezTo>
                      <a:pt x="340" y="48"/>
                      <a:pt x="338" y="55"/>
                      <a:pt x="335" y="60"/>
                    </a:cubicBezTo>
                    <a:cubicBezTo>
                      <a:pt x="332" y="66"/>
                      <a:pt x="329" y="70"/>
                      <a:pt x="326" y="72"/>
                    </a:cubicBezTo>
                    <a:cubicBezTo>
                      <a:pt x="318" y="78"/>
                      <a:pt x="313" y="80"/>
                      <a:pt x="308" y="81"/>
                    </a:cubicBezTo>
                    <a:cubicBezTo>
                      <a:pt x="303" y="83"/>
                      <a:pt x="298" y="83"/>
                      <a:pt x="290" y="86"/>
                    </a:cubicBezTo>
                    <a:cubicBezTo>
                      <a:pt x="290" y="86"/>
                      <a:pt x="289" y="86"/>
                      <a:pt x="289" y="87"/>
                    </a:cubicBezTo>
                    <a:cubicBezTo>
                      <a:pt x="286" y="89"/>
                      <a:pt x="282" y="94"/>
                      <a:pt x="277" y="101"/>
                    </a:cubicBezTo>
                    <a:cubicBezTo>
                      <a:pt x="260" y="127"/>
                      <a:pt x="226" y="181"/>
                      <a:pt x="195" y="235"/>
                    </a:cubicBezTo>
                    <a:cubicBezTo>
                      <a:pt x="164" y="289"/>
                      <a:pt x="136" y="342"/>
                      <a:pt x="127" y="366"/>
                    </a:cubicBezTo>
                    <a:cubicBezTo>
                      <a:pt x="107" y="422"/>
                      <a:pt x="101" y="462"/>
                      <a:pt x="100" y="471"/>
                    </a:cubicBezTo>
                    <a:cubicBezTo>
                      <a:pt x="100" y="473"/>
                      <a:pt x="99" y="474"/>
                      <a:pt x="98" y="475"/>
                    </a:cubicBezTo>
                    <a:cubicBezTo>
                      <a:pt x="96" y="478"/>
                      <a:pt x="92" y="479"/>
                      <a:pt x="89" y="480"/>
                    </a:cubicBezTo>
                    <a:cubicBezTo>
                      <a:pt x="86" y="481"/>
                      <a:pt x="83" y="482"/>
                      <a:pt x="81" y="482"/>
                    </a:cubicBezTo>
                    <a:cubicBezTo>
                      <a:pt x="79" y="483"/>
                      <a:pt x="78" y="483"/>
                      <a:pt x="77" y="483"/>
                    </a:cubicBezTo>
                    <a:cubicBezTo>
                      <a:pt x="77" y="483"/>
                      <a:pt x="76" y="483"/>
                      <a:pt x="74" y="483"/>
                    </a:cubicBezTo>
                    <a:cubicBezTo>
                      <a:pt x="73" y="482"/>
                      <a:pt x="71" y="481"/>
                      <a:pt x="69" y="479"/>
                    </a:cubicBezTo>
                    <a:cubicBezTo>
                      <a:pt x="60" y="472"/>
                      <a:pt x="57" y="470"/>
                      <a:pt x="51" y="467"/>
                    </a:cubicBezTo>
                    <a:cubicBezTo>
                      <a:pt x="50" y="467"/>
                      <a:pt x="49" y="466"/>
                      <a:pt x="49" y="465"/>
                    </a:cubicBezTo>
                    <a:cubicBezTo>
                      <a:pt x="48" y="464"/>
                      <a:pt x="47" y="462"/>
                      <a:pt x="46" y="460"/>
                    </a:cubicBezTo>
                    <a:cubicBezTo>
                      <a:pt x="46" y="459"/>
                      <a:pt x="45" y="459"/>
                      <a:pt x="44" y="458"/>
                    </a:cubicBezTo>
                    <a:cubicBezTo>
                      <a:pt x="43" y="457"/>
                      <a:pt x="42" y="457"/>
                      <a:pt x="41" y="456"/>
                    </a:cubicBezTo>
                    <a:cubicBezTo>
                      <a:pt x="40" y="456"/>
                      <a:pt x="39" y="456"/>
                      <a:pt x="38" y="455"/>
                    </a:cubicBezTo>
                    <a:cubicBezTo>
                      <a:pt x="35" y="453"/>
                      <a:pt x="33" y="450"/>
                      <a:pt x="24" y="446"/>
                    </a:cubicBezTo>
                    <a:cubicBezTo>
                      <a:pt x="19" y="445"/>
                      <a:pt x="14" y="443"/>
                      <a:pt x="10" y="441"/>
                    </a:cubicBezTo>
                    <a:cubicBezTo>
                      <a:pt x="8" y="440"/>
                      <a:pt x="6" y="439"/>
                      <a:pt x="5" y="438"/>
                    </a:cubicBezTo>
                    <a:cubicBezTo>
                      <a:pt x="3" y="437"/>
                      <a:pt x="3" y="435"/>
                      <a:pt x="3" y="434"/>
                    </a:cubicBezTo>
                    <a:cubicBezTo>
                      <a:pt x="3" y="433"/>
                      <a:pt x="3" y="431"/>
                      <a:pt x="4" y="430"/>
                    </a:cubicBezTo>
                    <a:cubicBezTo>
                      <a:pt x="7" y="423"/>
                      <a:pt x="8" y="420"/>
                      <a:pt x="10" y="418"/>
                    </a:cubicBezTo>
                    <a:cubicBezTo>
                      <a:pt x="11" y="416"/>
                      <a:pt x="12" y="416"/>
                      <a:pt x="13" y="415"/>
                    </a:cubicBezTo>
                    <a:cubicBezTo>
                      <a:pt x="15" y="414"/>
                      <a:pt x="17" y="412"/>
                      <a:pt x="20" y="411"/>
                    </a:cubicBezTo>
                    <a:cubicBezTo>
                      <a:pt x="27" y="409"/>
                      <a:pt x="35" y="407"/>
                      <a:pt x="47" y="396"/>
                    </a:cubicBezTo>
                    <a:cubicBezTo>
                      <a:pt x="59" y="384"/>
                      <a:pt x="75" y="363"/>
                      <a:pt x="99" y="322"/>
                    </a:cubicBezTo>
                    <a:cubicBezTo>
                      <a:pt x="123" y="280"/>
                      <a:pt x="148" y="235"/>
                      <a:pt x="168" y="196"/>
                    </a:cubicBezTo>
                    <a:cubicBezTo>
                      <a:pt x="188" y="157"/>
                      <a:pt x="204" y="124"/>
                      <a:pt x="210" y="105"/>
                    </a:cubicBezTo>
                    <a:cubicBezTo>
                      <a:pt x="217" y="87"/>
                      <a:pt x="222" y="70"/>
                      <a:pt x="227" y="58"/>
                    </a:cubicBezTo>
                    <a:cubicBezTo>
                      <a:pt x="229" y="51"/>
                      <a:pt x="231" y="46"/>
                      <a:pt x="233" y="42"/>
                    </a:cubicBezTo>
                    <a:cubicBezTo>
                      <a:pt x="235" y="38"/>
                      <a:pt x="237" y="35"/>
                      <a:pt x="238" y="34"/>
                    </a:cubicBezTo>
                    <a:cubicBezTo>
                      <a:pt x="241" y="33"/>
                      <a:pt x="244" y="31"/>
                      <a:pt x="247" y="29"/>
                    </a:cubicBezTo>
                    <a:cubicBezTo>
                      <a:pt x="250" y="27"/>
                      <a:pt x="253" y="25"/>
                      <a:pt x="254" y="21"/>
                    </a:cubicBezTo>
                    <a:cubicBezTo>
                      <a:pt x="256" y="18"/>
                      <a:pt x="259" y="13"/>
                      <a:pt x="263" y="9"/>
                    </a:cubicBezTo>
                    <a:cubicBezTo>
                      <a:pt x="266" y="6"/>
                      <a:pt x="271" y="3"/>
                      <a:pt x="274" y="3"/>
                    </a:cubicBezTo>
                    <a:cubicBezTo>
                      <a:pt x="277" y="3"/>
                      <a:pt x="279" y="4"/>
                      <a:pt x="281" y="5"/>
                    </a:cubicBezTo>
                    <a:cubicBezTo>
                      <a:pt x="284" y="7"/>
                      <a:pt x="286" y="8"/>
                      <a:pt x="290" y="8"/>
                    </a:cubicBezTo>
                    <a:cubicBezTo>
                      <a:pt x="291" y="8"/>
                      <a:pt x="291" y="8"/>
                      <a:pt x="292" y="8"/>
                    </a:cubicBezTo>
                    <a:cubicBezTo>
                      <a:pt x="296" y="7"/>
                      <a:pt x="300" y="7"/>
                      <a:pt x="302" y="7"/>
                    </a:cubicBezTo>
                    <a:cubicBezTo>
                      <a:pt x="306" y="7"/>
                      <a:pt x="308" y="7"/>
                      <a:pt x="310" y="9"/>
                    </a:cubicBezTo>
                    <a:cubicBezTo>
                      <a:pt x="312" y="9"/>
                      <a:pt x="314" y="10"/>
                      <a:pt x="317" y="11"/>
                    </a:cubicBezTo>
                    <a:cubicBezTo>
                      <a:pt x="319" y="12"/>
                      <a:pt x="323" y="13"/>
                      <a:pt x="326" y="15"/>
                    </a:cubicBezTo>
                    <a:cubicBezTo>
                      <a:pt x="327" y="15"/>
                      <a:pt x="328" y="15"/>
                      <a:pt x="328" y="15"/>
                    </a:cubicBezTo>
                    <a:cubicBezTo>
                      <a:pt x="328" y="14"/>
                      <a:pt x="328" y="13"/>
                      <a:pt x="328" y="13"/>
                    </a:cubicBezTo>
                    <a:cubicBezTo>
                      <a:pt x="324" y="10"/>
                      <a:pt x="320" y="9"/>
                      <a:pt x="318" y="8"/>
                    </a:cubicBezTo>
                    <a:cubicBezTo>
                      <a:pt x="315" y="7"/>
                      <a:pt x="312" y="6"/>
                      <a:pt x="311" y="6"/>
                    </a:cubicBezTo>
                    <a:cubicBezTo>
                      <a:pt x="309" y="4"/>
                      <a:pt x="306" y="4"/>
                      <a:pt x="302" y="4"/>
                    </a:cubicBezTo>
                    <a:cubicBezTo>
                      <a:pt x="299" y="4"/>
                      <a:pt x="296" y="4"/>
                      <a:pt x="292" y="5"/>
                    </a:cubicBezTo>
                    <a:cubicBezTo>
                      <a:pt x="291" y="5"/>
                      <a:pt x="291" y="5"/>
                      <a:pt x="290" y="5"/>
                    </a:cubicBezTo>
                    <a:cubicBezTo>
                      <a:pt x="287" y="5"/>
                      <a:pt x="285" y="4"/>
                      <a:pt x="283" y="3"/>
                    </a:cubicBezTo>
                    <a:cubicBezTo>
                      <a:pt x="281" y="1"/>
                      <a:pt x="278" y="0"/>
                      <a:pt x="274" y="0"/>
                    </a:cubicBezTo>
                    <a:cubicBezTo>
                      <a:pt x="269" y="0"/>
                      <a:pt x="264" y="3"/>
                      <a:pt x="260" y="7"/>
                    </a:cubicBezTo>
                    <a:cubicBezTo>
                      <a:pt x="256" y="11"/>
                      <a:pt x="253" y="16"/>
                      <a:pt x="252" y="20"/>
                    </a:cubicBezTo>
                    <a:cubicBezTo>
                      <a:pt x="250" y="23"/>
                      <a:pt x="248" y="25"/>
                      <a:pt x="245" y="27"/>
                    </a:cubicBezTo>
                    <a:cubicBezTo>
                      <a:pt x="242" y="29"/>
                      <a:pt x="239" y="30"/>
                      <a:pt x="237" y="32"/>
                    </a:cubicBezTo>
                    <a:cubicBezTo>
                      <a:pt x="234" y="34"/>
                      <a:pt x="232" y="37"/>
                      <a:pt x="230" y="41"/>
                    </a:cubicBezTo>
                    <a:cubicBezTo>
                      <a:pt x="224" y="53"/>
                      <a:pt x="217" y="77"/>
                      <a:pt x="207" y="104"/>
                    </a:cubicBezTo>
                    <a:cubicBezTo>
                      <a:pt x="201" y="123"/>
                      <a:pt x="185" y="156"/>
                      <a:pt x="165" y="195"/>
                    </a:cubicBezTo>
                    <a:cubicBezTo>
                      <a:pt x="145" y="234"/>
                      <a:pt x="120" y="279"/>
                      <a:pt x="96" y="320"/>
                    </a:cubicBezTo>
                    <a:cubicBezTo>
                      <a:pt x="72" y="362"/>
                      <a:pt x="56" y="382"/>
                      <a:pt x="45" y="393"/>
                    </a:cubicBezTo>
                    <a:cubicBezTo>
                      <a:pt x="33" y="405"/>
                      <a:pt x="26" y="406"/>
                      <a:pt x="19" y="408"/>
                    </a:cubicBezTo>
                    <a:cubicBezTo>
                      <a:pt x="16" y="410"/>
                      <a:pt x="13" y="411"/>
                      <a:pt x="12" y="412"/>
                    </a:cubicBezTo>
                    <a:cubicBezTo>
                      <a:pt x="9" y="414"/>
                      <a:pt x="7" y="416"/>
                      <a:pt x="6" y="418"/>
                    </a:cubicBezTo>
                    <a:cubicBezTo>
                      <a:pt x="5" y="421"/>
                      <a:pt x="4" y="424"/>
                      <a:pt x="1" y="428"/>
                    </a:cubicBezTo>
                    <a:cubicBezTo>
                      <a:pt x="0" y="430"/>
                      <a:pt x="0" y="432"/>
                      <a:pt x="0" y="434"/>
                    </a:cubicBezTo>
                    <a:cubicBezTo>
                      <a:pt x="0" y="436"/>
                      <a:pt x="1" y="438"/>
                      <a:pt x="2" y="440"/>
                    </a:cubicBezTo>
                    <a:cubicBezTo>
                      <a:pt x="5" y="442"/>
                      <a:pt x="8" y="444"/>
                      <a:pt x="12" y="445"/>
                    </a:cubicBezTo>
                    <a:cubicBezTo>
                      <a:pt x="16" y="447"/>
                      <a:pt x="20" y="448"/>
                      <a:pt x="23" y="449"/>
                    </a:cubicBezTo>
                    <a:cubicBezTo>
                      <a:pt x="28" y="451"/>
                      <a:pt x="31" y="453"/>
                      <a:pt x="33" y="455"/>
                    </a:cubicBezTo>
                    <a:cubicBezTo>
                      <a:pt x="34" y="456"/>
                      <a:pt x="35" y="457"/>
                      <a:pt x="36" y="458"/>
                    </a:cubicBezTo>
                    <a:cubicBezTo>
                      <a:pt x="37" y="458"/>
                      <a:pt x="39" y="459"/>
                      <a:pt x="40" y="459"/>
                    </a:cubicBezTo>
                    <a:cubicBezTo>
                      <a:pt x="42" y="460"/>
                      <a:pt x="42" y="460"/>
                      <a:pt x="43" y="461"/>
                    </a:cubicBezTo>
                    <a:cubicBezTo>
                      <a:pt x="44" y="461"/>
                      <a:pt x="44" y="463"/>
                      <a:pt x="45" y="465"/>
                    </a:cubicBezTo>
                    <a:cubicBezTo>
                      <a:pt x="46" y="467"/>
                      <a:pt x="47" y="469"/>
                      <a:pt x="50" y="470"/>
                    </a:cubicBezTo>
                    <a:cubicBezTo>
                      <a:pt x="56" y="473"/>
                      <a:pt x="58" y="474"/>
                      <a:pt x="67" y="481"/>
                    </a:cubicBezTo>
                    <a:cubicBezTo>
                      <a:pt x="69" y="483"/>
                      <a:pt x="71" y="484"/>
                      <a:pt x="73" y="485"/>
                    </a:cubicBezTo>
                    <a:cubicBezTo>
                      <a:pt x="75" y="486"/>
                      <a:pt x="76" y="486"/>
                      <a:pt x="77" y="486"/>
                    </a:cubicBezTo>
                    <a:cubicBezTo>
                      <a:pt x="79" y="486"/>
                      <a:pt x="81" y="486"/>
                      <a:pt x="82" y="485"/>
                    </a:cubicBezTo>
                    <a:cubicBezTo>
                      <a:pt x="84" y="485"/>
                      <a:pt x="89" y="484"/>
                      <a:pt x="93" y="482"/>
                    </a:cubicBezTo>
                    <a:cubicBezTo>
                      <a:pt x="96" y="481"/>
                      <a:pt x="98" y="479"/>
                      <a:pt x="100" y="478"/>
                    </a:cubicBezTo>
                    <a:cubicBezTo>
                      <a:pt x="102" y="476"/>
                      <a:pt x="103" y="474"/>
                      <a:pt x="103" y="471"/>
                    </a:cubicBezTo>
                    <a:cubicBezTo>
                      <a:pt x="104" y="462"/>
                      <a:pt x="110" y="423"/>
                      <a:pt x="130" y="367"/>
                    </a:cubicBezTo>
                    <a:cubicBezTo>
                      <a:pt x="135" y="354"/>
                      <a:pt x="147" y="329"/>
                      <a:pt x="162" y="301"/>
                    </a:cubicBezTo>
                    <a:cubicBezTo>
                      <a:pt x="185" y="258"/>
                      <a:pt x="216" y="205"/>
                      <a:pt x="242" y="163"/>
                    </a:cubicBezTo>
                    <a:cubicBezTo>
                      <a:pt x="255" y="142"/>
                      <a:pt x="266" y="123"/>
                      <a:pt x="275" y="110"/>
                    </a:cubicBezTo>
                    <a:cubicBezTo>
                      <a:pt x="280" y="103"/>
                      <a:pt x="283" y="98"/>
                      <a:pt x="286" y="94"/>
                    </a:cubicBezTo>
                    <a:cubicBezTo>
                      <a:pt x="288" y="92"/>
                      <a:pt x="289" y="91"/>
                      <a:pt x="290" y="90"/>
                    </a:cubicBezTo>
                    <a:cubicBezTo>
                      <a:pt x="290" y="89"/>
                      <a:pt x="291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8" y="86"/>
                      <a:pt x="303" y="86"/>
                      <a:pt x="309" y="84"/>
                    </a:cubicBezTo>
                    <a:cubicBezTo>
                      <a:pt x="314" y="83"/>
                      <a:pt x="319" y="80"/>
                      <a:pt x="327" y="75"/>
                    </a:cubicBezTo>
                    <a:cubicBezTo>
                      <a:pt x="331" y="72"/>
                      <a:pt x="335" y="68"/>
                      <a:pt x="338" y="62"/>
                    </a:cubicBezTo>
                    <a:cubicBezTo>
                      <a:pt x="341" y="56"/>
                      <a:pt x="343" y="49"/>
                      <a:pt x="343" y="41"/>
                    </a:cubicBezTo>
                    <a:cubicBezTo>
                      <a:pt x="343" y="37"/>
                      <a:pt x="343" y="33"/>
                      <a:pt x="341" y="28"/>
                    </a:cubicBezTo>
                    <a:cubicBezTo>
                      <a:pt x="341" y="28"/>
                      <a:pt x="340" y="27"/>
                      <a:pt x="340" y="27"/>
                    </a:cubicBezTo>
                    <a:cubicBezTo>
                      <a:pt x="340" y="26"/>
                      <a:pt x="339" y="26"/>
                      <a:pt x="338" y="26"/>
                    </a:cubicBezTo>
                    <a:cubicBezTo>
                      <a:pt x="337" y="26"/>
                      <a:pt x="337" y="27"/>
                      <a:pt x="337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0" name="Freeform 526"/>
              <p:cNvSpPr>
                <a:spLocks/>
              </p:cNvSpPr>
              <p:nvPr/>
            </p:nvSpPr>
            <p:spPr bwMode="auto">
              <a:xfrm>
                <a:off x="1364101" y="1406039"/>
                <a:ext cx="52388" cy="30163"/>
              </a:xfrm>
              <a:custGeom>
                <a:avLst/>
                <a:gdLst>
                  <a:gd name="T0" fmla="*/ 1 w 32"/>
                  <a:gd name="T1" fmla="*/ 2 h 19"/>
                  <a:gd name="T2" fmla="*/ 4 w 32"/>
                  <a:gd name="T3" fmla="*/ 6 h 19"/>
                  <a:gd name="T4" fmla="*/ 14 w 32"/>
                  <a:gd name="T5" fmla="*/ 11 h 19"/>
                  <a:gd name="T6" fmla="*/ 30 w 32"/>
                  <a:gd name="T7" fmla="*/ 18 h 19"/>
                  <a:gd name="T8" fmla="*/ 32 w 32"/>
                  <a:gd name="T9" fmla="*/ 18 h 19"/>
                  <a:gd name="T10" fmla="*/ 32 w 32"/>
                  <a:gd name="T11" fmla="*/ 17 h 19"/>
                  <a:gd name="T12" fmla="*/ 15 w 32"/>
                  <a:gd name="T13" fmla="*/ 9 h 19"/>
                  <a:gd name="T14" fmla="*/ 6 w 32"/>
                  <a:gd name="T15" fmla="*/ 5 h 19"/>
                  <a:gd name="T16" fmla="*/ 3 w 32"/>
                  <a:gd name="T17" fmla="*/ 2 h 19"/>
                  <a:gd name="T18" fmla="*/ 2 w 32"/>
                  <a:gd name="T19" fmla="*/ 1 h 19"/>
                  <a:gd name="T20" fmla="*/ 2 w 32"/>
                  <a:gd name="T21" fmla="*/ 1 h 19"/>
                  <a:gd name="T22" fmla="*/ 1 w 32"/>
                  <a:gd name="T23" fmla="*/ 1 h 19"/>
                  <a:gd name="T24" fmla="*/ 1 w 32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">
                    <a:moveTo>
                      <a:pt x="1" y="2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7" y="9"/>
                      <a:pt x="10" y="11"/>
                      <a:pt x="14" y="11"/>
                    </a:cubicBezTo>
                    <a:cubicBezTo>
                      <a:pt x="22" y="12"/>
                      <a:pt x="27" y="14"/>
                      <a:pt x="30" y="18"/>
                    </a:cubicBezTo>
                    <a:cubicBezTo>
                      <a:pt x="31" y="19"/>
                      <a:pt x="31" y="19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29" y="12"/>
                      <a:pt x="23" y="10"/>
                      <a:pt x="15" y="9"/>
                    </a:cubicBezTo>
                    <a:cubicBezTo>
                      <a:pt x="11" y="9"/>
                      <a:pt x="8" y="7"/>
                      <a:pt x="6" y="5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1" name="Freeform 527"/>
              <p:cNvSpPr>
                <a:spLocks/>
              </p:cNvSpPr>
              <p:nvPr/>
            </p:nvSpPr>
            <p:spPr bwMode="auto">
              <a:xfrm>
                <a:off x="1424426" y="1382226"/>
                <a:ext cx="304800" cy="401638"/>
              </a:xfrm>
              <a:custGeom>
                <a:avLst/>
                <a:gdLst>
                  <a:gd name="T0" fmla="*/ 174 w 191"/>
                  <a:gd name="T1" fmla="*/ 33 h 251"/>
                  <a:gd name="T2" fmla="*/ 130 w 191"/>
                  <a:gd name="T3" fmla="*/ 25 h 251"/>
                  <a:gd name="T4" fmla="*/ 96 w 191"/>
                  <a:gd name="T5" fmla="*/ 14 h 251"/>
                  <a:gd name="T6" fmla="*/ 80 w 191"/>
                  <a:gd name="T7" fmla="*/ 21 h 251"/>
                  <a:gd name="T8" fmla="*/ 66 w 191"/>
                  <a:gd name="T9" fmla="*/ 26 h 251"/>
                  <a:gd name="T10" fmla="*/ 58 w 191"/>
                  <a:gd name="T11" fmla="*/ 19 h 251"/>
                  <a:gd name="T12" fmla="*/ 48 w 191"/>
                  <a:gd name="T13" fmla="*/ 11 h 251"/>
                  <a:gd name="T14" fmla="*/ 33 w 191"/>
                  <a:gd name="T15" fmla="*/ 6 h 251"/>
                  <a:gd name="T16" fmla="*/ 17 w 191"/>
                  <a:gd name="T17" fmla="*/ 21 h 251"/>
                  <a:gd name="T18" fmla="*/ 5 w 191"/>
                  <a:gd name="T19" fmla="*/ 42 h 251"/>
                  <a:gd name="T20" fmla="*/ 22 w 191"/>
                  <a:gd name="T21" fmla="*/ 40 h 251"/>
                  <a:gd name="T22" fmla="*/ 37 w 191"/>
                  <a:gd name="T23" fmla="*/ 26 h 251"/>
                  <a:gd name="T24" fmla="*/ 36 w 191"/>
                  <a:gd name="T25" fmla="*/ 58 h 251"/>
                  <a:gd name="T26" fmla="*/ 24 w 191"/>
                  <a:gd name="T27" fmla="*/ 71 h 251"/>
                  <a:gd name="T28" fmla="*/ 16 w 191"/>
                  <a:gd name="T29" fmla="*/ 99 h 251"/>
                  <a:gd name="T30" fmla="*/ 27 w 191"/>
                  <a:gd name="T31" fmla="*/ 105 h 251"/>
                  <a:gd name="T32" fmla="*/ 39 w 191"/>
                  <a:gd name="T33" fmla="*/ 113 h 251"/>
                  <a:gd name="T34" fmla="*/ 68 w 191"/>
                  <a:gd name="T35" fmla="*/ 160 h 251"/>
                  <a:gd name="T36" fmla="*/ 90 w 191"/>
                  <a:gd name="T37" fmla="*/ 192 h 251"/>
                  <a:gd name="T38" fmla="*/ 118 w 191"/>
                  <a:gd name="T39" fmla="*/ 248 h 251"/>
                  <a:gd name="T40" fmla="*/ 164 w 191"/>
                  <a:gd name="T41" fmla="*/ 160 h 251"/>
                  <a:gd name="T42" fmla="*/ 174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74" y="33"/>
                    </a:moveTo>
                    <a:cubicBezTo>
                      <a:pt x="170" y="27"/>
                      <a:pt x="146" y="34"/>
                      <a:pt x="130" y="25"/>
                    </a:cubicBezTo>
                    <a:cubicBezTo>
                      <a:pt x="114" y="16"/>
                      <a:pt x="104" y="12"/>
                      <a:pt x="96" y="14"/>
                    </a:cubicBezTo>
                    <a:cubicBezTo>
                      <a:pt x="88" y="15"/>
                      <a:pt x="87" y="15"/>
                      <a:pt x="80" y="21"/>
                    </a:cubicBezTo>
                    <a:cubicBezTo>
                      <a:pt x="73" y="26"/>
                      <a:pt x="70" y="33"/>
                      <a:pt x="66" y="26"/>
                    </a:cubicBezTo>
                    <a:cubicBezTo>
                      <a:pt x="63" y="20"/>
                      <a:pt x="63" y="19"/>
                      <a:pt x="58" y="19"/>
                    </a:cubicBezTo>
                    <a:cubicBezTo>
                      <a:pt x="54" y="19"/>
                      <a:pt x="52" y="17"/>
                      <a:pt x="48" y="11"/>
                    </a:cubicBezTo>
                    <a:cubicBezTo>
                      <a:pt x="44" y="5"/>
                      <a:pt x="41" y="0"/>
                      <a:pt x="33" y="6"/>
                    </a:cubicBezTo>
                    <a:cubicBezTo>
                      <a:pt x="25" y="12"/>
                      <a:pt x="23" y="16"/>
                      <a:pt x="17" y="21"/>
                    </a:cubicBezTo>
                    <a:cubicBezTo>
                      <a:pt x="11" y="26"/>
                      <a:pt x="0" y="33"/>
                      <a:pt x="5" y="42"/>
                    </a:cubicBezTo>
                    <a:cubicBezTo>
                      <a:pt x="10" y="51"/>
                      <a:pt x="15" y="46"/>
                      <a:pt x="22" y="40"/>
                    </a:cubicBezTo>
                    <a:cubicBezTo>
                      <a:pt x="29" y="33"/>
                      <a:pt x="37" y="26"/>
                      <a:pt x="37" y="26"/>
                    </a:cubicBezTo>
                    <a:cubicBezTo>
                      <a:pt x="37" y="26"/>
                      <a:pt x="41" y="45"/>
                      <a:pt x="36" y="58"/>
                    </a:cubicBezTo>
                    <a:cubicBezTo>
                      <a:pt x="30" y="71"/>
                      <a:pt x="24" y="71"/>
                      <a:pt x="24" y="71"/>
                    </a:cubicBezTo>
                    <a:cubicBezTo>
                      <a:pt x="24" y="71"/>
                      <a:pt x="11" y="91"/>
                      <a:pt x="16" y="99"/>
                    </a:cubicBezTo>
                    <a:cubicBezTo>
                      <a:pt x="21" y="106"/>
                      <a:pt x="21" y="105"/>
                      <a:pt x="27" y="105"/>
                    </a:cubicBezTo>
                    <a:cubicBezTo>
                      <a:pt x="33" y="106"/>
                      <a:pt x="36" y="103"/>
                      <a:pt x="39" y="113"/>
                    </a:cubicBezTo>
                    <a:cubicBezTo>
                      <a:pt x="43" y="124"/>
                      <a:pt x="56" y="148"/>
                      <a:pt x="68" y="160"/>
                    </a:cubicBezTo>
                    <a:cubicBezTo>
                      <a:pt x="80" y="173"/>
                      <a:pt x="86" y="175"/>
                      <a:pt x="90" y="192"/>
                    </a:cubicBezTo>
                    <a:cubicBezTo>
                      <a:pt x="94" y="210"/>
                      <a:pt x="97" y="246"/>
                      <a:pt x="118" y="248"/>
                    </a:cubicBezTo>
                    <a:cubicBezTo>
                      <a:pt x="139" y="251"/>
                      <a:pt x="159" y="187"/>
                      <a:pt x="164" y="160"/>
                    </a:cubicBezTo>
                    <a:cubicBezTo>
                      <a:pt x="170" y="133"/>
                      <a:pt x="191" y="54"/>
                      <a:pt x="174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2" name="Freeform 528"/>
              <p:cNvSpPr>
                <a:spLocks/>
              </p:cNvSpPr>
              <p:nvPr/>
            </p:nvSpPr>
            <p:spPr bwMode="auto">
              <a:xfrm>
                <a:off x="1446651" y="1466364"/>
                <a:ext cx="268288" cy="317500"/>
              </a:xfrm>
              <a:custGeom>
                <a:avLst/>
                <a:gdLst>
                  <a:gd name="T0" fmla="*/ 166 w 168"/>
                  <a:gd name="T1" fmla="*/ 0 h 198"/>
                  <a:gd name="T2" fmla="*/ 150 w 168"/>
                  <a:gd name="T3" fmla="*/ 91 h 198"/>
                  <a:gd name="T4" fmla="*/ 104 w 168"/>
                  <a:gd name="T5" fmla="*/ 179 h 198"/>
                  <a:gd name="T6" fmla="*/ 76 w 168"/>
                  <a:gd name="T7" fmla="*/ 123 h 198"/>
                  <a:gd name="T8" fmla="*/ 54 w 168"/>
                  <a:gd name="T9" fmla="*/ 91 h 198"/>
                  <a:gd name="T10" fmla="*/ 25 w 168"/>
                  <a:gd name="T11" fmla="*/ 44 h 198"/>
                  <a:gd name="T12" fmla="*/ 13 w 168"/>
                  <a:gd name="T13" fmla="*/ 36 h 198"/>
                  <a:gd name="T14" fmla="*/ 3 w 168"/>
                  <a:gd name="T15" fmla="*/ 32 h 198"/>
                  <a:gd name="T16" fmla="*/ 2 w 168"/>
                  <a:gd name="T17" fmla="*/ 46 h 198"/>
                  <a:gd name="T18" fmla="*/ 13 w 168"/>
                  <a:gd name="T19" fmla="*/ 52 h 198"/>
                  <a:gd name="T20" fmla="*/ 25 w 168"/>
                  <a:gd name="T21" fmla="*/ 60 h 198"/>
                  <a:gd name="T22" fmla="*/ 54 w 168"/>
                  <a:gd name="T23" fmla="*/ 107 h 198"/>
                  <a:gd name="T24" fmla="*/ 76 w 168"/>
                  <a:gd name="T25" fmla="*/ 139 h 198"/>
                  <a:gd name="T26" fmla="*/ 104 w 168"/>
                  <a:gd name="T27" fmla="*/ 195 h 198"/>
                  <a:gd name="T28" fmla="*/ 150 w 168"/>
                  <a:gd name="T29" fmla="*/ 107 h 198"/>
                  <a:gd name="T30" fmla="*/ 166 w 168"/>
                  <a:gd name="T3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198">
                    <a:moveTo>
                      <a:pt x="166" y="0"/>
                    </a:moveTo>
                    <a:cubicBezTo>
                      <a:pt x="164" y="32"/>
                      <a:pt x="154" y="73"/>
                      <a:pt x="150" y="91"/>
                    </a:cubicBezTo>
                    <a:cubicBezTo>
                      <a:pt x="145" y="118"/>
                      <a:pt x="125" y="182"/>
                      <a:pt x="104" y="179"/>
                    </a:cubicBezTo>
                    <a:cubicBezTo>
                      <a:pt x="83" y="177"/>
                      <a:pt x="80" y="141"/>
                      <a:pt x="76" y="123"/>
                    </a:cubicBezTo>
                    <a:cubicBezTo>
                      <a:pt x="72" y="106"/>
                      <a:pt x="66" y="104"/>
                      <a:pt x="54" y="91"/>
                    </a:cubicBezTo>
                    <a:cubicBezTo>
                      <a:pt x="42" y="79"/>
                      <a:pt x="29" y="55"/>
                      <a:pt x="25" y="44"/>
                    </a:cubicBezTo>
                    <a:cubicBezTo>
                      <a:pt x="22" y="34"/>
                      <a:pt x="19" y="37"/>
                      <a:pt x="13" y="36"/>
                    </a:cubicBezTo>
                    <a:cubicBezTo>
                      <a:pt x="7" y="36"/>
                      <a:pt x="7" y="37"/>
                      <a:pt x="3" y="32"/>
                    </a:cubicBezTo>
                    <a:cubicBezTo>
                      <a:pt x="1" y="37"/>
                      <a:pt x="0" y="43"/>
                      <a:pt x="2" y="46"/>
                    </a:cubicBezTo>
                    <a:cubicBezTo>
                      <a:pt x="7" y="53"/>
                      <a:pt x="7" y="52"/>
                      <a:pt x="13" y="52"/>
                    </a:cubicBezTo>
                    <a:cubicBezTo>
                      <a:pt x="19" y="53"/>
                      <a:pt x="22" y="50"/>
                      <a:pt x="25" y="60"/>
                    </a:cubicBezTo>
                    <a:cubicBezTo>
                      <a:pt x="29" y="71"/>
                      <a:pt x="42" y="95"/>
                      <a:pt x="54" y="107"/>
                    </a:cubicBezTo>
                    <a:cubicBezTo>
                      <a:pt x="66" y="120"/>
                      <a:pt x="72" y="122"/>
                      <a:pt x="76" y="139"/>
                    </a:cubicBezTo>
                    <a:cubicBezTo>
                      <a:pt x="80" y="157"/>
                      <a:pt x="83" y="193"/>
                      <a:pt x="104" y="195"/>
                    </a:cubicBezTo>
                    <a:cubicBezTo>
                      <a:pt x="125" y="198"/>
                      <a:pt x="145" y="134"/>
                      <a:pt x="150" y="107"/>
                    </a:cubicBezTo>
                    <a:cubicBezTo>
                      <a:pt x="154" y="85"/>
                      <a:pt x="168" y="32"/>
                      <a:pt x="16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3" name="Freeform 529"/>
              <p:cNvSpPr>
                <a:spLocks/>
              </p:cNvSpPr>
              <p:nvPr/>
            </p:nvSpPr>
            <p:spPr bwMode="auto">
              <a:xfrm>
                <a:off x="1427601" y="1385401"/>
                <a:ext cx="287338" cy="396875"/>
              </a:xfrm>
              <a:custGeom>
                <a:avLst/>
                <a:gdLst>
                  <a:gd name="T0" fmla="*/ 168 w 180"/>
                  <a:gd name="T1" fmla="*/ 27 h 248"/>
                  <a:gd name="T2" fmla="*/ 129 w 180"/>
                  <a:gd name="T3" fmla="*/ 22 h 248"/>
                  <a:gd name="T4" fmla="*/ 85 w 180"/>
                  <a:gd name="T5" fmla="*/ 13 h 248"/>
                  <a:gd name="T6" fmla="*/ 69 w 180"/>
                  <a:gd name="T7" fmla="*/ 25 h 248"/>
                  <a:gd name="T8" fmla="*/ 66 w 180"/>
                  <a:gd name="T9" fmla="*/ 24 h 248"/>
                  <a:gd name="T10" fmla="*/ 56 w 180"/>
                  <a:gd name="T11" fmla="*/ 15 h 248"/>
                  <a:gd name="T12" fmla="*/ 43 w 180"/>
                  <a:gd name="T13" fmla="*/ 3 h 248"/>
                  <a:gd name="T14" fmla="*/ 21 w 180"/>
                  <a:gd name="T15" fmla="*/ 11 h 248"/>
                  <a:gd name="T16" fmla="*/ 0 w 180"/>
                  <a:gd name="T17" fmla="*/ 35 h 248"/>
                  <a:gd name="T18" fmla="*/ 9 w 180"/>
                  <a:gd name="T19" fmla="*/ 46 h 248"/>
                  <a:gd name="T20" fmla="*/ 36 w 180"/>
                  <a:gd name="T21" fmla="*/ 25 h 248"/>
                  <a:gd name="T22" fmla="*/ 33 w 180"/>
                  <a:gd name="T23" fmla="*/ 25 h 248"/>
                  <a:gd name="T24" fmla="*/ 24 w 180"/>
                  <a:gd name="T25" fmla="*/ 66 h 248"/>
                  <a:gd name="T26" fmla="*/ 22 w 180"/>
                  <a:gd name="T27" fmla="*/ 68 h 248"/>
                  <a:gd name="T28" fmla="*/ 16 w 180"/>
                  <a:gd name="T29" fmla="*/ 77 h 248"/>
                  <a:gd name="T30" fmla="*/ 16 w 180"/>
                  <a:gd name="T31" fmla="*/ 102 h 248"/>
                  <a:gd name="T32" fmla="*/ 27 w 180"/>
                  <a:gd name="T33" fmla="*/ 105 h 248"/>
                  <a:gd name="T34" fmla="*/ 36 w 180"/>
                  <a:gd name="T35" fmla="*/ 112 h 248"/>
                  <a:gd name="T36" fmla="*/ 87 w 180"/>
                  <a:gd name="T37" fmla="*/ 191 h 248"/>
                  <a:gd name="T38" fmla="*/ 115 w 180"/>
                  <a:gd name="T39" fmla="*/ 248 h 248"/>
                  <a:gd name="T40" fmla="*/ 150 w 180"/>
                  <a:gd name="T41" fmla="*/ 205 h 248"/>
                  <a:gd name="T42" fmla="*/ 173 w 180"/>
                  <a:gd name="T43" fmla="*/ 30 h 248"/>
                  <a:gd name="T44" fmla="*/ 177 w 180"/>
                  <a:gd name="T45" fmla="*/ 59 h 248"/>
                  <a:gd name="T46" fmla="*/ 131 w 180"/>
                  <a:gd name="T47" fmla="*/ 235 h 248"/>
                  <a:gd name="T48" fmla="*/ 116 w 180"/>
                  <a:gd name="T49" fmla="*/ 245 h 248"/>
                  <a:gd name="T50" fmla="*/ 90 w 180"/>
                  <a:gd name="T51" fmla="*/ 190 h 248"/>
                  <a:gd name="T52" fmla="*/ 39 w 180"/>
                  <a:gd name="T53" fmla="*/ 111 h 248"/>
                  <a:gd name="T54" fmla="*/ 27 w 180"/>
                  <a:gd name="T55" fmla="*/ 102 h 248"/>
                  <a:gd name="T56" fmla="*/ 20 w 180"/>
                  <a:gd name="T57" fmla="*/ 101 h 248"/>
                  <a:gd name="T58" fmla="*/ 14 w 180"/>
                  <a:gd name="T59" fmla="*/ 92 h 248"/>
                  <a:gd name="T60" fmla="*/ 23 w 180"/>
                  <a:gd name="T61" fmla="*/ 71 h 248"/>
                  <a:gd name="T62" fmla="*/ 22 w 180"/>
                  <a:gd name="T63" fmla="*/ 71 h 248"/>
                  <a:gd name="T64" fmla="*/ 36 w 180"/>
                  <a:gd name="T65" fmla="*/ 23 h 248"/>
                  <a:gd name="T66" fmla="*/ 29 w 180"/>
                  <a:gd name="T67" fmla="*/ 27 h 248"/>
                  <a:gd name="T68" fmla="*/ 9 w 180"/>
                  <a:gd name="T69" fmla="*/ 43 h 248"/>
                  <a:gd name="T70" fmla="*/ 3 w 180"/>
                  <a:gd name="T71" fmla="*/ 35 h 248"/>
                  <a:gd name="T72" fmla="*/ 23 w 180"/>
                  <a:gd name="T73" fmla="*/ 13 h 248"/>
                  <a:gd name="T74" fmla="*/ 41 w 180"/>
                  <a:gd name="T75" fmla="*/ 5 h 248"/>
                  <a:gd name="T76" fmla="*/ 56 w 180"/>
                  <a:gd name="T77" fmla="*/ 18 h 248"/>
                  <a:gd name="T78" fmla="*/ 63 w 180"/>
                  <a:gd name="T79" fmla="*/ 25 h 248"/>
                  <a:gd name="T80" fmla="*/ 71 w 180"/>
                  <a:gd name="T81" fmla="*/ 28 h 248"/>
                  <a:gd name="T82" fmla="*/ 94 w 180"/>
                  <a:gd name="T83" fmla="*/ 13 h 248"/>
                  <a:gd name="T84" fmla="*/ 153 w 180"/>
                  <a:gd name="T85" fmla="*/ 30 h 248"/>
                  <a:gd name="T86" fmla="*/ 171 w 180"/>
                  <a:gd name="T87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0" h="248">
                    <a:moveTo>
                      <a:pt x="172" y="31"/>
                    </a:move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8"/>
                      <a:pt x="170" y="27"/>
                      <a:pt x="168" y="27"/>
                    </a:cubicBezTo>
                    <a:cubicBezTo>
                      <a:pt x="166" y="27"/>
                      <a:pt x="164" y="27"/>
                      <a:pt x="161" y="27"/>
                    </a:cubicBezTo>
                    <a:cubicBezTo>
                      <a:pt x="159" y="27"/>
                      <a:pt x="156" y="27"/>
                      <a:pt x="153" y="27"/>
                    </a:cubicBezTo>
                    <a:cubicBezTo>
                      <a:pt x="145" y="27"/>
                      <a:pt x="136" y="26"/>
                      <a:pt x="129" y="22"/>
                    </a:cubicBezTo>
                    <a:cubicBezTo>
                      <a:pt x="115" y="14"/>
                      <a:pt x="106" y="10"/>
                      <a:pt x="98" y="10"/>
                    </a:cubicBezTo>
                    <a:cubicBezTo>
                      <a:pt x="96" y="10"/>
                      <a:pt x="95" y="10"/>
                      <a:pt x="94" y="10"/>
                    </a:cubicBezTo>
                    <a:cubicBezTo>
                      <a:pt x="90" y="11"/>
                      <a:pt x="87" y="12"/>
                      <a:pt x="85" y="13"/>
                    </a:cubicBezTo>
                    <a:cubicBezTo>
                      <a:pt x="83" y="14"/>
                      <a:pt x="81" y="15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70" y="24"/>
                      <a:pt x="70" y="25"/>
                      <a:pt x="69" y="25"/>
                    </a:cubicBezTo>
                    <a:cubicBezTo>
                      <a:pt x="68" y="25"/>
                      <a:pt x="68" y="26"/>
                      <a:pt x="68" y="26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6" y="24"/>
                      <a:pt x="66" y="24"/>
                    </a:cubicBezTo>
                    <a:cubicBezTo>
                      <a:pt x="64" y="20"/>
                      <a:pt x="63" y="19"/>
                      <a:pt x="62" y="17"/>
                    </a:cubicBezTo>
                    <a:cubicBezTo>
                      <a:pt x="61" y="16"/>
                      <a:pt x="60" y="16"/>
                      <a:pt x="59" y="16"/>
                    </a:cubicBezTo>
                    <a:cubicBezTo>
                      <a:pt x="58" y="16"/>
                      <a:pt x="57" y="15"/>
                      <a:pt x="56" y="15"/>
                    </a:cubicBezTo>
                    <a:cubicBezTo>
                      <a:pt x="54" y="15"/>
                      <a:pt x="53" y="15"/>
                      <a:pt x="52" y="14"/>
                    </a:cubicBezTo>
                    <a:cubicBezTo>
                      <a:pt x="51" y="13"/>
                      <a:pt x="50" y="11"/>
                      <a:pt x="47" y="8"/>
                    </a:cubicBezTo>
                    <a:cubicBezTo>
                      <a:pt x="46" y="6"/>
                      <a:pt x="45" y="4"/>
                      <a:pt x="43" y="3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1"/>
                      <a:pt x="30" y="3"/>
                    </a:cubicBezTo>
                    <a:cubicBezTo>
                      <a:pt x="26" y="6"/>
                      <a:pt x="23" y="8"/>
                      <a:pt x="21" y="11"/>
                    </a:cubicBezTo>
                    <a:cubicBezTo>
                      <a:pt x="19" y="13"/>
                      <a:pt x="17" y="15"/>
                      <a:pt x="14" y="18"/>
                    </a:cubicBezTo>
                    <a:cubicBezTo>
                      <a:pt x="12" y="20"/>
                      <a:pt x="8" y="22"/>
                      <a:pt x="5" y="25"/>
                    </a:cubicBezTo>
                    <a:cubicBezTo>
                      <a:pt x="3" y="28"/>
                      <a:pt x="0" y="31"/>
                      <a:pt x="0" y="35"/>
                    </a:cubicBezTo>
                    <a:cubicBezTo>
                      <a:pt x="0" y="37"/>
                      <a:pt x="1" y="39"/>
                      <a:pt x="2" y="41"/>
                    </a:cubicBezTo>
                    <a:cubicBezTo>
                      <a:pt x="3" y="42"/>
                      <a:pt x="4" y="44"/>
                      <a:pt x="5" y="45"/>
                    </a:cubicBezTo>
                    <a:cubicBezTo>
                      <a:pt x="6" y="46"/>
                      <a:pt x="8" y="46"/>
                      <a:pt x="9" y="46"/>
                    </a:cubicBezTo>
                    <a:cubicBezTo>
                      <a:pt x="11" y="46"/>
                      <a:pt x="13" y="45"/>
                      <a:pt x="15" y="44"/>
                    </a:cubicBezTo>
                    <a:cubicBezTo>
                      <a:pt x="17" y="42"/>
                      <a:pt x="19" y="41"/>
                      <a:pt x="21" y="39"/>
                    </a:cubicBezTo>
                    <a:cubicBezTo>
                      <a:pt x="28" y="32"/>
                      <a:pt x="36" y="25"/>
                      <a:pt x="36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6"/>
                      <a:pt x="37" y="32"/>
                      <a:pt x="37" y="40"/>
                    </a:cubicBezTo>
                    <a:cubicBezTo>
                      <a:pt x="37" y="44"/>
                      <a:pt x="36" y="50"/>
                      <a:pt x="32" y="55"/>
                    </a:cubicBezTo>
                    <a:cubicBezTo>
                      <a:pt x="29" y="62"/>
                      <a:pt x="26" y="65"/>
                      <a:pt x="24" y="66"/>
                    </a:cubicBezTo>
                    <a:cubicBezTo>
                      <a:pt x="23" y="67"/>
                      <a:pt x="23" y="67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9"/>
                      <a:pt x="19" y="72"/>
                      <a:pt x="16" y="77"/>
                    </a:cubicBezTo>
                    <a:cubicBezTo>
                      <a:pt x="14" y="82"/>
                      <a:pt x="11" y="87"/>
                      <a:pt x="11" y="92"/>
                    </a:cubicBezTo>
                    <a:cubicBezTo>
                      <a:pt x="11" y="94"/>
                      <a:pt x="12" y="96"/>
                      <a:pt x="13" y="98"/>
                    </a:cubicBezTo>
                    <a:cubicBezTo>
                      <a:pt x="14" y="100"/>
                      <a:pt x="15" y="101"/>
                      <a:pt x="16" y="102"/>
                    </a:cubicBezTo>
                    <a:cubicBezTo>
                      <a:pt x="17" y="103"/>
                      <a:pt x="18" y="104"/>
                      <a:pt x="20" y="104"/>
                    </a:cubicBezTo>
                    <a:cubicBezTo>
                      <a:pt x="21" y="105"/>
                      <a:pt x="22" y="105"/>
                      <a:pt x="25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8" y="105"/>
                      <a:pt x="29" y="105"/>
                      <a:pt x="30" y="105"/>
                    </a:cubicBezTo>
                    <a:cubicBezTo>
                      <a:pt x="32" y="105"/>
                      <a:pt x="32" y="105"/>
                      <a:pt x="33" y="106"/>
                    </a:cubicBezTo>
                    <a:cubicBezTo>
                      <a:pt x="34" y="107"/>
                      <a:pt x="35" y="108"/>
                      <a:pt x="36" y="112"/>
                    </a:cubicBezTo>
                    <a:cubicBezTo>
                      <a:pt x="39" y="122"/>
                      <a:pt x="53" y="147"/>
                      <a:pt x="65" y="159"/>
                    </a:cubicBezTo>
                    <a:cubicBezTo>
                      <a:pt x="71" y="166"/>
                      <a:pt x="75" y="169"/>
                      <a:pt x="79" y="173"/>
                    </a:cubicBezTo>
                    <a:cubicBezTo>
                      <a:pt x="82" y="177"/>
                      <a:pt x="85" y="182"/>
                      <a:pt x="87" y="191"/>
                    </a:cubicBezTo>
                    <a:cubicBezTo>
                      <a:pt x="89" y="199"/>
                      <a:pt x="90" y="213"/>
                      <a:pt x="94" y="224"/>
                    </a:cubicBezTo>
                    <a:cubicBezTo>
                      <a:pt x="96" y="230"/>
                      <a:pt x="98" y="236"/>
                      <a:pt x="102" y="240"/>
                    </a:cubicBezTo>
                    <a:cubicBezTo>
                      <a:pt x="105" y="244"/>
                      <a:pt x="110" y="247"/>
                      <a:pt x="115" y="248"/>
                    </a:cubicBezTo>
                    <a:cubicBezTo>
                      <a:pt x="116" y="248"/>
                      <a:pt x="116" y="248"/>
                      <a:pt x="117" y="248"/>
                    </a:cubicBezTo>
                    <a:cubicBezTo>
                      <a:pt x="120" y="248"/>
                      <a:pt x="123" y="247"/>
                      <a:pt x="125" y="245"/>
                    </a:cubicBezTo>
                    <a:cubicBezTo>
                      <a:pt x="135" y="238"/>
                      <a:pt x="143" y="223"/>
                      <a:pt x="150" y="205"/>
                    </a:cubicBezTo>
                    <a:cubicBezTo>
                      <a:pt x="157" y="188"/>
                      <a:pt x="162" y="170"/>
                      <a:pt x="164" y="158"/>
                    </a:cubicBezTo>
                    <a:cubicBezTo>
                      <a:pt x="168" y="138"/>
                      <a:pt x="180" y="91"/>
                      <a:pt x="180" y="59"/>
                    </a:cubicBezTo>
                    <a:cubicBezTo>
                      <a:pt x="180" y="46"/>
                      <a:pt x="178" y="36"/>
                      <a:pt x="173" y="30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5" y="37"/>
                      <a:pt x="177" y="47"/>
                      <a:pt x="177" y="59"/>
                    </a:cubicBezTo>
                    <a:cubicBezTo>
                      <a:pt x="177" y="91"/>
                      <a:pt x="165" y="138"/>
                      <a:pt x="161" y="157"/>
                    </a:cubicBezTo>
                    <a:cubicBezTo>
                      <a:pt x="159" y="171"/>
                      <a:pt x="152" y="193"/>
                      <a:pt x="144" y="211"/>
                    </a:cubicBezTo>
                    <a:cubicBezTo>
                      <a:pt x="140" y="221"/>
                      <a:pt x="135" y="229"/>
                      <a:pt x="131" y="235"/>
                    </a:cubicBezTo>
                    <a:cubicBezTo>
                      <a:pt x="128" y="238"/>
                      <a:pt x="126" y="241"/>
                      <a:pt x="124" y="243"/>
                    </a:cubicBezTo>
                    <a:cubicBezTo>
                      <a:pt x="121" y="244"/>
                      <a:pt x="119" y="245"/>
                      <a:pt x="117" y="245"/>
                    </a:cubicBezTo>
                    <a:cubicBezTo>
                      <a:pt x="116" y="245"/>
                      <a:pt x="116" y="245"/>
                      <a:pt x="116" y="245"/>
                    </a:cubicBezTo>
                    <a:cubicBezTo>
                      <a:pt x="111" y="244"/>
                      <a:pt x="107" y="242"/>
                      <a:pt x="104" y="238"/>
                    </a:cubicBezTo>
                    <a:cubicBezTo>
                      <a:pt x="100" y="232"/>
                      <a:pt x="97" y="224"/>
                      <a:pt x="95" y="215"/>
                    </a:cubicBezTo>
                    <a:cubicBezTo>
                      <a:pt x="92" y="206"/>
                      <a:pt x="91" y="197"/>
                      <a:pt x="90" y="190"/>
                    </a:cubicBezTo>
                    <a:cubicBezTo>
                      <a:pt x="87" y="181"/>
                      <a:pt x="85" y="176"/>
                      <a:pt x="81" y="171"/>
                    </a:cubicBezTo>
                    <a:cubicBezTo>
                      <a:pt x="77" y="167"/>
                      <a:pt x="73" y="164"/>
                      <a:pt x="67" y="157"/>
                    </a:cubicBezTo>
                    <a:cubicBezTo>
                      <a:pt x="56" y="145"/>
                      <a:pt x="42" y="121"/>
                      <a:pt x="39" y="111"/>
                    </a:cubicBezTo>
                    <a:cubicBezTo>
                      <a:pt x="38" y="107"/>
                      <a:pt x="36" y="105"/>
                      <a:pt x="35" y="104"/>
                    </a:cubicBezTo>
                    <a:cubicBezTo>
                      <a:pt x="34" y="102"/>
                      <a:pt x="32" y="102"/>
                      <a:pt x="30" y="102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6" y="102"/>
                      <a:pt x="25" y="102"/>
                    </a:cubicBezTo>
                    <a:cubicBezTo>
                      <a:pt x="23" y="102"/>
                      <a:pt x="22" y="102"/>
                      <a:pt x="21" y="102"/>
                    </a:cubicBezTo>
                    <a:cubicBezTo>
                      <a:pt x="21" y="102"/>
                      <a:pt x="20" y="101"/>
                      <a:pt x="20" y="101"/>
                    </a:cubicBezTo>
                    <a:cubicBezTo>
                      <a:pt x="20" y="101"/>
                      <a:pt x="19" y="101"/>
                      <a:pt x="18" y="100"/>
                    </a:cubicBezTo>
                    <a:cubicBezTo>
                      <a:pt x="18" y="99"/>
                      <a:pt x="17" y="98"/>
                      <a:pt x="15" y="96"/>
                    </a:cubicBezTo>
                    <a:cubicBezTo>
                      <a:pt x="15" y="95"/>
                      <a:pt x="14" y="94"/>
                      <a:pt x="14" y="92"/>
                    </a:cubicBezTo>
                    <a:cubicBezTo>
                      <a:pt x="14" y="88"/>
                      <a:pt x="17" y="83"/>
                      <a:pt x="19" y="78"/>
                    </a:cubicBezTo>
                    <a:cubicBezTo>
                      <a:pt x="20" y="76"/>
                      <a:pt x="21" y="74"/>
                      <a:pt x="22" y="72"/>
                    </a:cubicBezTo>
                    <a:cubicBezTo>
                      <a:pt x="22" y="72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8" y="70"/>
                      <a:pt x="35" y="57"/>
                    </a:cubicBezTo>
                    <a:cubicBezTo>
                      <a:pt x="38" y="51"/>
                      <a:pt x="40" y="45"/>
                      <a:pt x="40" y="40"/>
                    </a:cubicBezTo>
                    <a:cubicBezTo>
                      <a:pt x="40" y="30"/>
                      <a:pt x="36" y="23"/>
                      <a:pt x="36" y="23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2" y="24"/>
                      <a:pt x="29" y="27"/>
                    </a:cubicBezTo>
                    <a:cubicBezTo>
                      <a:pt x="26" y="30"/>
                      <a:pt x="22" y="33"/>
                      <a:pt x="19" y="36"/>
                    </a:cubicBezTo>
                    <a:cubicBezTo>
                      <a:pt x="17" y="38"/>
                      <a:pt x="15" y="40"/>
                      <a:pt x="13" y="41"/>
                    </a:cubicBezTo>
                    <a:cubicBezTo>
                      <a:pt x="11" y="43"/>
                      <a:pt x="10" y="43"/>
                      <a:pt x="9" y="43"/>
                    </a:cubicBezTo>
                    <a:cubicBezTo>
                      <a:pt x="8" y="43"/>
                      <a:pt x="8" y="43"/>
                      <a:pt x="7" y="42"/>
                    </a:cubicBezTo>
                    <a:cubicBezTo>
                      <a:pt x="6" y="42"/>
                      <a:pt x="5" y="41"/>
                      <a:pt x="4" y="39"/>
                    </a:cubicBezTo>
                    <a:cubicBezTo>
                      <a:pt x="4" y="38"/>
                      <a:pt x="3" y="36"/>
                      <a:pt x="3" y="35"/>
                    </a:cubicBezTo>
                    <a:cubicBezTo>
                      <a:pt x="3" y="32"/>
                      <a:pt x="5" y="30"/>
                      <a:pt x="8" y="27"/>
                    </a:cubicBezTo>
                    <a:cubicBezTo>
                      <a:pt x="10" y="25"/>
                      <a:pt x="13" y="22"/>
                      <a:pt x="16" y="20"/>
                    </a:cubicBezTo>
                    <a:cubicBezTo>
                      <a:pt x="19" y="17"/>
                      <a:pt x="21" y="15"/>
                      <a:pt x="23" y="13"/>
                    </a:cubicBezTo>
                    <a:cubicBezTo>
                      <a:pt x="25" y="10"/>
                      <a:pt x="28" y="8"/>
                      <a:pt x="32" y="5"/>
                    </a:cubicBezTo>
                    <a:cubicBezTo>
                      <a:pt x="34" y="3"/>
                      <a:pt x="36" y="3"/>
                      <a:pt x="37" y="3"/>
                    </a:cubicBezTo>
                    <a:cubicBezTo>
                      <a:pt x="38" y="3"/>
                      <a:pt x="39" y="3"/>
                      <a:pt x="41" y="5"/>
                    </a:cubicBezTo>
                    <a:cubicBezTo>
                      <a:pt x="42" y="6"/>
                      <a:pt x="43" y="8"/>
                      <a:pt x="45" y="10"/>
                    </a:cubicBezTo>
                    <a:cubicBezTo>
                      <a:pt x="47" y="13"/>
                      <a:pt x="48" y="15"/>
                      <a:pt x="50" y="16"/>
                    </a:cubicBezTo>
                    <a:cubicBezTo>
                      <a:pt x="52" y="18"/>
                      <a:pt x="54" y="19"/>
                      <a:pt x="56" y="18"/>
                    </a:cubicBezTo>
                    <a:cubicBezTo>
                      <a:pt x="57" y="18"/>
                      <a:pt x="58" y="19"/>
                      <a:pt x="59" y="19"/>
                    </a:cubicBezTo>
                    <a:cubicBezTo>
                      <a:pt x="59" y="19"/>
                      <a:pt x="59" y="19"/>
                      <a:pt x="60" y="20"/>
                    </a:cubicBezTo>
                    <a:cubicBezTo>
                      <a:pt x="61" y="21"/>
                      <a:pt x="62" y="23"/>
                      <a:pt x="63" y="25"/>
                    </a:cubicBezTo>
                    <a:cubicBezTo>
                      <a:pt x="64" y="26"/>
                      <a:pt x="64" y="27"/>
                      <a:pt x="65" y="28"/>
                    </a:cubicBezTo>
                    <a:cubicBezTo>
                      <a:pt x="66" y="28"/>
                      <a:pt x="67" y="29"/>
                      <a:pt x="68" y="29"/>
                    </a:cubicBezTo>
                    <a:cubicBezTo>
                      <a:pt x="69" y="29"/>
                      <a:pt x="70" y="28"/>
                      <a:pt x="71" y="28"/>
                    </a:cubicBezTo>
                    <a:cubicBezTo>
                      <a:pt x="73" y="26"/>
                      <a:pt x="76" y="23"/>
                      <a:pt x="79" y="20"/>
                    </a:cubicBezTo>
                    <a:cubicBezTo>
                      <a:pt x="83" y="17"/>
                      <a:pt x="85" y="16"/>
                      <a:pt x="86" y="15"/>
                    </a:cubicBezTo>
                    <a:cubicBezTo>
                      <a:pt x="88" y="15"/>
                      <a:pt x="90" y="14"/>
                      <a:pt x="94" y="13"/>
                    </a:cubicBezTo>
                    <a:cubicBezTo>
                      <a:pt x="95" y="13"/>
                      <a:pt x="96" y="13"/>
                      <a:pt x="98" y="13"/>
                    </a:cubicBezTo>
                    <a:cubicBezTo>
                      <a:pt x="105" y="13"/>
                      <a:pt x="114" y="17"/>
                      <a:pt x="127" y="24"/>
                    </a:cubicBezTo>
                    <a:cubicBezTo>
                      <a:pt x="135" y="29"/>
                      <a:pt x="145" y="30"/>
                      <a:pt x="153" y="30"/>
                    </a:cubicBezTo>
                    <a:cubicBezTo>
                      <a:pt x="156" y="30"/>
                      <a:pt x="159" y="30"/>
                      <a:pt x="161" y="30"/>
                    </a:cubicBezTo>
                    <a:cubicBezTo>
                      <a:pt x="164" y="30"/>
                      <a:pt x="166" y="30"/>
                      <a:pt x="168" y="30"/>
                    </a:cubicBezTo>
                    <a:cubicBezTo>
                      <a:pt x="169" y="30"/>
                      <a:pt x="171" y="31"/>
                      <a:pt x="171" y="31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718"/>
              <p:cNvSpPr>
                <a:spLocks/>
              </p:cNvSpPr>
              <p:nvPr/>
            </p:nvSpPr>
            <p:spPr bwMode="auto">
              <a:xfrm>
                <a:off x="1479988" y="1415563"/>
                <a:ext cx="30163" cy="14288"/>
              </a:xfrm>
              <a:custGeom>
                <a:avLst/>
                <a:gdLst>
                  <a:gd name="T0" fmla="*/ 3 w 19"/>
                  <a:gd name="T1" fmla="*/ 6 h 9"/>
                  <a:gd name="T2" fmla="*/ 3 w 19"/>
                  <a:gd name="T3" fmla="*/ 6 h 9"/>
                  <a:gd name="T4" fmla="*/ 8 w 19"/>
                  <a:gd name="T5" fmla="*/ 3 h 9"/>
                  <a:gd name="T6" fmla="*/ 16 w 19"/>
                  <a:gd name="T7" fmla="*/ 8 h 9"/>
                  <a:gd name="T8" fmla="*/ 18 w 19"/>
                  <a:gd name="T9" fmla="*/ 8 h 9"/>
                  <a:gd name="T10" fmla="*/ 18 w 19"/>
                  <a:gd name="T11" fmla="*/ 6 h 9"/>
                  <a:gd name="T12" fmla="*/ 8 w 19"/>
                  <a:gd name="T13" fmla="*/ 0 h 9"/>
                  <a:gd name="T14" fmla="*/ 1 w 19"/>
                  <a:gd name="T15" fmla="*/ 4 h 9"/>
                  <a:gd name="T16" fmla="*/ 1 w 19"/>
                  <a:gd name="T17" fmla="*/ 6 h 9"/>
                  <a:gd name="T18" fmla="*/ 3 w 19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3"/>
                      <a:pt x="8" y="3"/>
                    </a:cubicBezTo>
                    <a:cubicBezTo>
                      <a:pt x="10" y="3"/>
                      <a:pt x="13" y="4"/>
                      <a:pt x="16" y="8"/>
                    </a:cubicBezTo>
                    <a:cubicBezTo>
                      <a:pt x="16" y="9"/>
                      <a:pt x="17" y="9"/>
                      <a:pt x="18" y="8"/>
                    </a:cubicBezTo>
                    <a:cubicBezTo>
                      <a:pt x="19" y="8"/>
                      <a:pt x="19" y="7"/>
                      <a:pt x="18" y="6"/>
                    </a:cubicBezTo>
                    <a:cubicBezTo>
                      <a:pt x="15" y="2"/>
                      <a:pt x="11" y="0"/>
                      <a:pt x="8" y="0"/>
                    </a:cubicBezTo>
                    <a:cubicBezTo>
                      <a:pt x="4" y="0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719"/>
              <p:cNvSpPr>
                <a:spLocks/>
              </p:cNvSpPr>
              <p:nvPr/>
            </p:nvSpPr>
            <p:spPr bwMode="auto">
              <a:xfrm>
                <a:off x="1479988" y="1477476"/>
                <a:ext cx="17463" cy="53975"/>
              </a:xfrm>
              <a:custGeom>
                <a:avLst/>
                <a:gdLst>
                  <a:gd name="T0" fmla="*/ 9 w 11"/>
                  <a:gd name="T1" fmla="*/ 1 h 33"/>
                  <a:gd name="T2" fmla="*/ 9 w 11"/>
                  <a:gd name="T3" fmla="*/ 3 h 33"/>
                  <a:gd name="T4" fmla="*/ 9 w 11"/>
                  <a:gd name="T5" fmla="*/ 9 h 33"/>
                  <a:gd name="T6" fmla="*/ 1 w 11"/>
                  <a:gd name="T7" fmla="*/ 31 h 33"/>
                  <a:gd name="T8" fmla="*/ 1 w 11"/>
                  <a:gd name="T9" fmla="*/ 33 h 33"/>
                  <a:gd name="T10" fmla="*/ 2 w 11"/>
                  <a:gd name="T11" fmla="*/ 33 h 33"/>
                  <a:gd name="T12" fmla="*/ 11 w 11"/>
                  <a:gd name="T13" fmla="*/ 9 h 33"/>
                  <a:gd name="T14" fmla="*/ 11 w 11"/>
                  <a:gd name="T15" fmla="*/ 1 h 33"/>
                  <a:gd name="T16" fmla="*/ 10 w 11"/>
                  <a:gd name="T17" fmla="*/ 0 h 33"/>
                  <a:gd name="T18" fmla="*/ 9 w 11"/>
                  <a:gd name="T1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9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6"/>
                      <a:pt x="8" y="26"/>
                      <a:pt x="1" y="31"/>
                    </a:cubicBezTo>
                    <a:cubicBezTo>
                      <a:pt x="1" y="32"/>
                      <a:pt x="0" y="32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10" y="27"/>
                      <a:pt x="11" y="16"/>
                      <a:pt x="11" y="9"/>
                    </a:cubicBezTo>
                    <a:cubicBezTo>
                      <a:pt x="11" y="4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720"/>
              <p:cNvSpPr>
                <a:spLocks/>
              </p:cNvSpPr>
              <p:nvPr/>
            </p:nvSpPr>
            <p:spPr bwMode="auto">
              <a:xfrm>
                <a:off x="1457763" y="1455251"/>
                <a:ext cx="14288" cy="39688"/>
              </a:xfrm>
              <a:custGeom>
                <a:avLst/>
                <a:gdLst>
                  <a:gd name="T0" fmla="*/ 0 w 9"/>
                  <a:gd name="T1" fmla="*/ 2 h 24"/>
                  <a:gd name="T2" fmla="*/ 1 w 9"/>
                  <a:gd name="T3" fmla="*/ 2 h 24"/>
                  <a:gd name="T4" fmla="*/ 7 w 9"/>
                  <a:gd name="T5" fmla="*/ 18 h 24"/>
                  <a:gd name="T6" fmla="*/ 6 w 9"/>
                  <a:gd name="T7" fmla="*/ 22 h 24"/>
                  <a:gd name="T8" fmla="*/ 7 w 9"/>
                  <a:gd name="T9" fmla="*/ 24 h 24"/>
                  <a:gd name="T10" fmla="*/ 8 w 9"/>
                  <a:gd name="T11" fmla="*/ 23 h 24"/>
                  <a:gd name="T12" fmla="*/ 9 w 9"/>
                  <a:gd name="T13" fmla="*/ 18 h 24"/>
                  <a:gd name="T14" fmla="*/ 2 w 9"/>
                  <a:gd name="T15" fmla="*/ 0 h 24"/>
                  <a:gd name="T16" fmla="*/ 0 w 9"/>
                  <a:gd name="T17" fmla="*/ 0 h 24"/>
                  <a:gd name="T18" fmla="*/ 0 w 9"/>
                  <a:gd name="T1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7" y="11"/>
                      <a:pt x="7" y="18"/>
                    </a:cubicBezTo>
                    <a:cubicBezTo>
                      <a:pt x="7" y="19"/>
                      <a:pt x="7" y="21"/>
                      <a:pt x="6" y="22"/>
                    </a:cubicBezTo>
                    <a:cubicBezTo>
                      <a:pt x="6" y="23"/>
                      <a:pt x="6" y="23"/>
                      <a:pt x="7" y="24"/>
                    </a:cubicBezTo>
                    <a:cubicBezTo>
                      <a:pt x="7" y="24"/>
                      <a:pt x="8" y="24"/>
                      <a:pt x="8" y="23"/>
                    </a:cubicBezTo>
                    <a:cubicBezTo>
                      <a:pt x="9" y="21"/>
                      <a:pt x="9" y="20"/>
                      <a:pt x="9" y="18"/>
                    </a:cubicBezTo>
                    <a:cubicBezTo>
                      <a:pt x="9" y="9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721"/>
              <p:cNvSpPr>
                <a:spLocks/>
              </p:cNvSpPr>
              <p:nvPr/>
            </p:nvSpPr>
            <p:spPr bwMode="auto">
              <a:xfrm>
                <a:off x="989451" y="2072788"/>
                <a:ext cx="30163" cy="42863"/>
              </a:xfrm>
              <a:custGeom>
                <a:avLst/>
                <a:gdLst>
                  <a:gd name="T0" fmla="*/ 12 w 19"/>
                  <a:gd name="T1" fmla="*/ 27 h 27"/>
                  <a:gd name="T2" fmla="*/ 13 w 19"/>
                  <a:gd name="T3" fmla="*/ 27 h 27"/>
                  <a:gd name="T4" fmla="*/ 17 w 19"/>
                  <a:gd name="T5" fmla="*/ 26 h 27"/>
                  <a:gd name="T6" fmla="*/ 19 w 19"/>
                  <a:gd name="T7" fmla="*/ 21 h 27"/>
                  <a:gd name="T8" fmla="*/ 16 w 19"/>
                  <a:gd name="T9" fmla="*/ 13 h 27"/>
                  <a:gd name="T10" fmla="*/ 8 w 19"/>
                  <a:gd name="T11" fmla="*/ 7 h 27"/>
                  <a:gd name="T12" fmla="*/ 2 w 19"/>
                  <a:gd name="T13" fmla="*/ 1 h 27"/>
                  <a:gd name="T14" fmla="*/ 0 w 19"/>
                  <a:gd name="T15" fmla="*/ 0 h 27"/>
                  <a:gd name="T16" fmla="*/ 0 w 19"/>
                  <a:gd name="T17" fmla="*/ 2 h 27"/>
                  <a:gd name="T18" fmla="*/ 7 w 19"/>
                  <a:gd name="T19" fmla="*/ 9 h 27"/>
                  <a:gd name="T20" fmla="*/ 14 w 19"/>
                  <a:gd name="T21" fmla="*/ 14 h 27"/>
                  <a:gd name="T22" fmla="*/ 17 w 19"/>
                  <a:gd name="T23" fmla="*/ 21 h 27"/>
                  <a:gd name="T24" fmla="*/ 16 w 19"/>
                  <a:gd name="T25" fmla="*/ 24 h 27"/>
                  <a:gd name="T26" fmla="*/ 13 w 19"/>
                  <a:gd name="T27" fmla="*/ 25 h 27"/>
                  <a:gd name="T28" fmla="*/ 12 w 19"/>
                  <a:gd name="T29" fmla="*/ 25 h 27"/>
                  <a:gd name="T30" fmla="*/ 11 w 19"/>
                  <a:gd name="T31" fmla="*/ 26 h 27"/>
                  <a:gd name="T32" fmla="*/ 12 w 1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12" y="27"/>
                    </a:moveTo>
                    <a:cubicBezTo>
                      <a:pt x="12" y="27"/>
                      <a:pt x="13" y="27"/>
                      <a:pt x="13" y="27"/>
                    </a:cubicBezTo>
                    <a:cubicBezTo>
                      <a:pt x="15" y="27"/>
                      <a:pt x="17" y="27"/>
                      <a:pt x="17" y="26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9" y="19"/>
                      <a:pt x="18" y="15"/>
                      <a:pt x="16" y="13"/>
                    </a:cubicBezTo>
                    <a:cubicBezTo>
                      <a:pt x="14" y="10"/>
                      <a:pt x="11" y="9"/>
                      <a:pt x="8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7"/>
                      <a:pt x="7" y="9"/>
                    </a:cubicBezTo>
                    <a:cubicBezTo>
                      <a:pt x="10" y="11"/>
                      <a:pt x="13" y="12"/>
                      <a:pt x="14" y="14"/>
                    </a:cubicBezTo>
                    <a:cubicBezTo>
                      <a:pt x="16" y="16"/>
                      <a:pt x="17" y="19"/>
                      <a:pt x="17" y="21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5" y="25"/>
                      <a:pt x="15" y="25"/>
                      <a:pt x="13" y="25"/>
                    </a:cubicBezTo>
                    <a:cubicBezTo>
                      <a:pt x="13" y="25"/>
                      <a:pt x="12" y="25"/>
                      <a:pt x="12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722"/>
              <p:cNvSpPr>
                <a:spLocks/>
              </p:cNvSpPr>
              <p:nvPr/>
            </p:nvSpPr>
            <p:spPr bwMode="auto">
              <a:xfrm>
                <a:off x="1014851" y="2096601"/>
                <a:ext cx="39688" cy="15875"/>
              </a:xfrm>
              <a:custGeom>
                <a:avLst/>
                <a:gdLst>
                  <a:gd name="T0" fmla="*/ 1 w 24"/>
                  <a:gd name="T1" fmla="*/ 2 h 10"/>
                  <a:gd name="T2" fmla="*/ 1 w 24"/>
                  <a:gd name="T3" fmla="*/ 2 h 10"/>
                  <a:gd name="T4" fmla="*/ 5 w 24"/>
                  <a:gd name="T5" fmla="*/ 3 h 10"/>
                  <a:gd name="T6" fmla="*/ 13 w 24"/>
                  <a:gd name="T7" fmla="*/ 7 h 10"/>
                  <a:gd name="T8" fmla="*/ 20 w 24"/>
                  <a:gd name="T9" fmla="*/ 10 h 10"/>
                  <a:gd name="T10" fmla="*/ 23 w 24"/>
                  <a:gd name="T11" fmla="*/ 8 h 10"/>
                  <a:gd name="T12" fmla="*/ 23 w 24"/>
                  <a:gd name="T13" fmla="*/ 7 h 10"/>
                  <a:gd name="T14" fmla="*/ 22 w 24"/>
                  <a:gd name="T15" fmla="*/ 7 h 10"/>
                  <a:gd name="T16" fmla="*/ 20 w 24"/>
                  <a:gd name="T17" fmla="*/ 8 h 10"/>
                  <a:gd name="T18" fmla="*/ 16 w 24"/>
                  <a:gd name="T19" fmla="*/ 7 h 10"/>
                  <a:gd name="T20" fmla="*/ 8 w 24"/>
                  <a:gd name="T21" fmla="*/ 2 h 10"/>
                  <a:gd name="T22" fmla="*/ 1 w 24"/>
                  <a:gd name="T23" fmla="*/ 0 h 10"/>
                  <a:gd name="T24" fmla="*/ 1 w 24"/>
                  <a:gd name="T25" fmla="*/ 0 h 10"/>
                  <a:gd name="T26" fmla="*/ 0 w 24"/>
                  <a:gd name="T27" fmla="*/ 1 h 10"/>
                  <a:gd name="T28" fmla="*/ 1 w 24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7" y="4"/>
                      <a:pt x="10" y="6"/>
                      <a:pt x="13" y="7"/>
                    </a:cubicBezTo>
                    <a:cubicBezTo>
                      <a:pt x="15" y="8"/>
                      <a:pt x="18" y="10"/>
                      <a:pt x="20" y="10"/>
                    </a:cubicBezTo>
                    <a:cubicBezTo>
                      <a:pt x="21" y="10"/>
                      <a:pt x="23" y="9"/>
                      <a:pt x="23" y="8"/>
                    </a:cubicBezTo>
                    <a:cubicBezTo>
                      <a:pt x="24" y="8"/>
                      <a:pt x="23" y="7"/>
                      <a:pt x="23" y="7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1" y="7"/>
                      <a:pt x="21" y="8"/>
                      <a:pt x="20" y="8"/>
                    </a:cubicBezTo>
                    <a:cubicBezTo>
                      <a:pt x="19" y="8"/>
                      <a:pt x="18" y="7"/>
                      <a:pt x="16" y="7"/>
                    </a:cubicBezTo>
                    <a:cubicBezTo>
                      <a:pt x="14" y="5"/>
                      <a:pt x="11" y="4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723"/>
              <p:cNvSpPr>
                <a:spLocks/>
              </p:cNvSpPr>
              <p:nvPr/>
            </p:nvSpPr>
            <p:spPr bwMode="auto">
              <a:xfrm>
                <a:off x="530663" y="2080726"/>
                <a:ext cx="468313" cy="536575"/>
              </a:xfrm>
              <a:custGeom>
                <a:avLst/>
                <a:gdLst>
                  <a:gd name="T0" fmla="*/ 260 w 293"/>
                  <a:gd name="T1" fmla="*/ 2 h 335"/>
                  <a:gd name="T2" fmla="*/ 271 w 293"/>
                  <a:gd name="T3" fmla="*/ 8 h 335"/>
                  <a:gd name="T4" fmla="*/ 290 w 293"/>
                  <a:gd name="T5" fmla="*/ 18 h 335"/>
                  <a:gd name="T6" fmla="*/ 290 w 293"/>
                  <a:gd name="T7" fmla="*/ 27 h 335"/>
                  <a:gd name="T8" fmla="*/ 270 w 293"/>
                  <a:gd name="T9" fmla="*/ 48 h 335"/>
                  <a:gd name="T10" fmla="*/ 257 w 293"/>
                  <a:gd name="T11" fmla="*/ 55 h 335"/>
                  <a:gd name="T12" fmla="*/ 115 w 293"/>
                  <a:gd name="T13" fmla="*/ 232 h 335"/>
                  <a:gd name="T14" fmla="*/ 65 w 293"/>
                  <a:gd name="T15" fmla="*/ 317 h 335"/>
                  <a:gd name="T16" fmla="*/ 52 w 293"/>
                  <a:gd name="T17" fmla="*/ 327 h 335"/>
                  <a:gd name="T18" fmla="*/ 23 w 293"/>
                  <a:gd name="T19" fmla="*/ 304 h 335"/>
                  <a:gd name="T20" fmla="*/ 4 w 293"/>
                  <a:gd name="T21" fmla="*/ 303 h 335"/>
                  <a:gd name="T22" fmla="*/ 26 w 293"/>
                  <a:gd name="T23" fmla="*/ 284 h 335"/>
                  <a:gd name="T24" fmla="*/ 94 w 293"/>
                  <a:gd name="T25" fmla="*/ 215 h 335"/>
                  <a:gd name="T26" fmla="*/ 226 w 293"/>
                  <a:gd name="T27" fmla="*/ 54 h 335"/>
                  <a:gd name="T28" fmla="*/ 244 w 293"/>
                  <a:gd name="T29" fmla="*/ 25 h 335"/>
                  <a:gd name="T30" fmla="*/ 249 w 293"/>
                  <a:gd name="T31" fmla="*/ 13 h 335"/>
                  <a:gd name="T32" fmla="*/ 260 w 293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3" h="335">
                    <a:moveTo>
                      <a:pt x="260" y="2"/>
                    </a:moveTo>
                    <a:cubicBezTo>
                      <a:pt x="260" y="2"/>
                      <a:pt x="264" y="5"/>
                      <a:pt x="271" y="8"/>
                    </a:cubicBezTo>
                    <a:cubicBezTo>
                      <a:pt x="278" y="10"/>
                      <a:pt x="286" y="12"/>
                      <a:pt x="290" y="18"/>
                    </a:cubicBezTo>
                    <a:cubicBezTo>
                      <a:pt x="290" y="18"/>
                      <a:pt x="293" y="22"/>
                      <a:pt x="290" y="27"/>
                    </a:cubicBezTo>
                    <a:cubicBezTo>
                      <a:pt x="288" y="31"/>
                      <a:pt x="272" y="45"/>
                      <a:pt x="270" y="48"/>
                    </a:cubicBezTo>
                    <a:cubicBezTo>
                      <a:pt x="267" y="51"/>
                      <a:pt x="265" y="49"/>
                      <a:pt x="257" y="55"/>
                    </a:cubicBezTo>
                    <a:cubicBezTo>
                      <a:pt x="250" y="61"/>
                      <a:pt x="139" y="202"/>
                      <a:pt x="115" y="232"/>
                    </a:cubicBezTo>
                    <a:cubicBezTo>
                      <a:pt x="102" y="248"/>
                      <a:pt x="70" y="308"/>
                      <a:pt x="65" y="317"/>
                    </a:cubicBezTo>
                    <a:cubicBezTo>
                      <a:pt x="61" y="326"/>
                      <a:pt x="59" y="335"/>
                      <a:pt x="52" y="327"/>
                    </a:cubicBezTo>
                    <a:cubicBezTo>
                      <a:pt x="45" y="318"/>
                      <a:pt x="31" y="304"/>
                      <a:pt x="23" y="304"/>
                    </a:cubicBezTo>
                    <a:cubicBezTo>
                      <a:pt x="16" y="303"/>
                      <a:pt x="0" y="312"/>
                      <a:pt x="4" y="303"/>
                    </a:cubicBezTo>
                    <a:cubicBezTo>
                      <a:pt x="7" y="294"/>
                      <a:pt x="16" y="290"/>
                      <a:pt x="26" y="284"/>
                    </a:cubicBezTo>
                    <a:cubicBezTo>
                      <a:pt x="36" y="278"/>
                      <a:pt x="68" y="248"/>
                      <a:pt x="94" y="215"/>
                    </a:cubicBezTo>
                    <a:cubicBezTo>
                      <a:pt x="119" y="182"/>
                      <a:pt x="214" y="74"/>
                      <a:pt x="226" y="54"/>
                    </a:cubicBezTo>
                    <a:cubicBezTo>
                      <a:pt x="238" y="35"/>
                      <a:pt x="242" y="33"/>
                      <a:pt x="244" y="25"/>
                    </a:cubicBezTo>
                    <a:cubicBezTo>
                      <a:pt x="245" y="18"/>
                      <a:pt x="245" y="18"/>
                      <a:pt x="249" y="13"/>
                    </a:cubicBezTo>
                    <a:cubicBezTo>
                      <a:pt x="252" y="7"/>
                      <a:pt x="255" y="0"/>
                      <a:pt x="260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Freeform 724"/>
              <p:cNvSpPr>
                <a:spLocks noEditPoints="1"/>
              </p:cNvSpPr>
              <p:nvPr/>
            </p:nvSpPr>
            <p:spPr bwMode="auto">
              <a:xfrm>
                <a:off x="530663" y="2102951"/>
                <a:ext cx="468313" cy="514350"/>
              </a:xfrm>
              <a:custGeom>
                <a:avLst/>
                <a:gdLst>
                  <a:gd name="T0" fmla="*/ 19 w 293"/>
                  <a:gd name="T1" fmla="*/ 285 h 321"/>
                  <a:gd name="T2" fmla="*/ 4 w 293"/>
                  <a:gd name="T3" fmla="*/ 288 h 321"/>
                  <a:gd name="T4" fmla="*/ 4 w 293"/>
                  <a:gd name="T5" fmla="*/ 289 h 321"/>
                  <a:gd name="T6" fmla="*/ 23 w 293"/>
                  <a:gd name="T7" fmla="*/ 290 h 321"/>
                  <a:gd name="T8" fmla="*/ 41 w 293"/>
                  <a:gd name="T9" fmla="*/ 301 h 321"/>
                  <a:gd name="T10" fmla="*/ 19 w 293"/>
                  <a:gd name="T11" fmla="*/ 285 h 321"/>
                  <a:gd name="T12" fmla="*/ 290 w 293"/>
                  <a:gd name="T13" fmla="*/ 4 h 321"/>
                  <a:gd name="T14" fmla="*/ 286 w 293"/>
                  <a:gd name="T15" fmla="*/ 0 h 321"/>
                  <a:gd name="T16" fmla="*/ 286 w 293"/>
                  <a:gd name="T17" fmla="*/ 8 h 321"/>
                  <a:gd name="T18" fmla="*/ 265 w 293"/>
                  <a:gd name="T19" fmla="*/ 30 h 321"/>
                  <a:gd name="T20" fmla="*/ 253 w 293"/>
                  <a:gd name="T21" fmla="*/ 37 h 321"/>
                  <a:gd name="T22" fmla="*/ 110 w 293"/>
                  <a:gd name="T23" fmla="*/ 214 h 321"/>
                  <a:gd name="T24" fmla="*/ 61 w 293"/>
                  <a:gd name="T25" fmla="*/ 299 h 321"/>
                  <a:gd name="T26" fmla="*/ 50 w 293"/>
                  <a:gd name="T27" fmla="*/ 311 h 321"/>
                  <a:gd name="T28" fmla="*/ 52 w 293"/>
                  <a:gd name="T29" fmla="*/ 313 h 321"/>
                  <a:gd name="T30" fmla="*/ 65 w 293"/>
                  <a:gd name="T31" fmla="*/ 303 h 321"/>
                  <a:gd name="T32" fmla="*/ 115 w 293"/>
                  <a:gd name="T33" fmla="*/ 218 h 321"/>
                  <a:gd name="T34" fmla="*/ 257 w 293"/>
                  <a:gd name="T35" fmla="*/ 41 h 321"/>
                  <a:gd name="T36" fmla="*/ 270 w 293"/>
                  <a:gd name="T37" fmla="*/ 34 h 321"/>
                  <a:gd name="T38" fmla="*/ 290 w 293"/>
                  <a:gd name="T39" fmla="*/ 13 h 321"/>
                  <a:gd name="T40" fmla="*/ 290 w 293"/>
                  <a:gd name="T41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3" h="321">
                    <a:moveTo>
                      <a:pt x="19" y="285"/>
                    </a:moveTo>
                    <a:cubicBezTo>
                      <a:pt x="15" y="285"/>
                      <a:pt x="9" y="287"/>
                      <a:pt x="4" y="288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0" y="298"/>
                      <a:pt x="16" y="289"/>
                      <a:pt x="23" y="290"/>
                    </a:cubicBezTo>
                    <a:cubicBezTo>
                      <a:pt x="28" y="290"/>
                      <a:pt x="35" y="295"/>
                      <a:pt x="41" y="301"/>
                    </a:cubicBezTo>
                    <a:cubicBezTo>
                      <a:pt x="34" y="294"/>
                      <a:pt x="25" y="286"/>
                      <a:pt x="19" y="285"/>
                    </a:cubicBezTo>
                    <a:close/>
                    <a:moveTo>
                      <a:pt x="290" y="4"/>
                    </a:moveTo>
                    <a:cubicBezTo>
                      <a:pt x="289" y="2"/>
                      <a:pt x="288" y="1"/>
                      <a:pt x="286" y="0"/>
                    </a:cubicBezTo>
                    <a:cubicBezTo>
                      <a:pt x="287" y="2"/>
                      <a:pt x="288" y="5"/>
                      <a:pt x="286" y="8"/>
                    </a:cubicBezTo>
                    <a:cubicBezTo>
                      <a:pt x="283" y="12"/>
                      <a:pt x="268" y="27"/>
                      <a:pt x="265" y="30"/>
                    </a:cubicBezTo>
                    <a:cubicBezTo>
                      <a:pt x="262" y="33"/>
                      <a:pt x="260" y="30"/>
                      <a:pt x="253" y="37"/>
                    </a:cubicBezTo>
                    <a:cubicBezTo>
                      <a:pt x="245" y="43"/>
                      <a:pt x="135" y="183"/>
                      <a:pt x="110" y="214"/>
                    </a:cubicBezTo>
                    <a:cubicBezTo>
                      <a:pt x="98" y="229"/>
                      <a:pt x="65" y="290"/>
                      <a:pt x="61" y="299"/>
                    </a:cubicBezTo>
                    <a:cubicBezTo>
                      <a:pt x="57" y="306"/>
                      <a:pt x="55" y="313"/>
                      <a:pt x="50" y="311"/>
                    </a:cubicBezTo>
                    <a:cubicBezTo>
                      <a:pt x="51" y="312"/>
                      <a:pt x="51" y="312"/>
                      <a:pt x="52" y="313"/>
                    </a:cubicBezTo>
                    <a:cubicBezTo>
                      <a:pt x="59" y="321"/>
                      <a:pt x="61" y="312"/>
                      <a:pt x="65" y="303"/>
                    </a:cubicBezTo>
                    <a:cubicBezTo>
                      <a:pt x="70" y="294"/>
                      <a:pt x="102" y="234"/>
                      <a:pt x="115" y="218"/>
                    </a:cubicBezTo>
                    <a:cubicBezTo>
                      <a:pt x="139" y="188"/>
                      <a:pt x="250" y="47"/>
                      <a:pt x="257" y="41"/>
                    </a:cubicBezTo>
                    <a:cubicBezTo>
                      <a:pt x="265" y="35"/>
                      <a:pt x="267" y="37"/>
                      <a:pt x="270" y="34"/>
                    </a:cubicBezTo>
                    <a:cubicBezTo>
                      <a:pt x="272" y="31"/>
                      <a:pt x="288" y="17"/>
                      <a:pt x="290" y="13"/>
                    </a:cubicBezTo>
                    <a:cubicBezTo>
                      <a:pt x="293" y="8"/>
                      <a:pt x="290" y="4"/>
                      <a:pt x="290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725"/>
              <p:cNvSpPr>
                <a:spLocks/>
              </p:cNvSpPr>
              <p:nvPr/>
            </p:nvSpPr>
            <p:spPr bwMode="auto">
              <a:xfrm>
                <a:off x="945001" y="2104538"/>
                <a:ext cx="20638" cy="20638"/>
              </a:xfrm>
              <a:custGeom>
                <a:avLst/>
                <a:gdLst>
                  <a:gd name="T0" fmla="*/ 0 w 13"/>
                  <a:gd name="T1" fmla="*/ 2 h 13"/>
                  <a:gd name="T2" fmla="*/ 1 w 13"/>
                  <a:gd name="T3" fmla="*/ 2 h 13"/>
                  <a:gd name="T4" fmla="*/ 7 w 13"/>
                  <a:gd name="T5" fmla="*/ 5 h 13"/>
                  <a:gd name="T6" fmla="*/ 11 w 13"/>
                  <a:gd name="T7" fmla="*/ 12 h 13"/>
                  <a:gd name="T8" fmla="*/ 12 w 13"/>
                  <a:gd name="T9" fmla="*/ 13 h 13"/>
                  <a:gd name="T10" fmla="*/ 13 w 13"/>
                  <a:gd name="T11" fmla="*/ 12 h 13"/>
                  <a:gd name="T12" fmla="*/ 7 w 13"/>
                  <a:gd name="T13" fmla="*/ 3 h 13"/>
                  <a:gd name="T14" fmla="*/ 1 w 13"/>
                  <a:gd name="T15" fmla="*/ 0 h 13"/>
                  <a:gd name="T16" fmla="*/ 0 w 13"/>
                  <a:gd name="T17" fmla="*/ 1 h 13"/>
                  <a:gd name="T18" fmla="*/ 0 w 1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3"/>
                      <a:pt x="7" y="5"/>
                    </a:cubicBezTo>
                    <a:cubicBezTo>
                      <a:pt x="9" y="7"/>
                      <a:pt x="11" y="9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7"/>
                      <a:pt x="9" y="4"/>
                      <a:pt x="7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726"/>
              <p:cNvSpPr>
                <a:spLocks/>
              </p:cNvSpPr>
              <p:nvPr/>
            </p:nvSpPr>
            <p:spPr bwMode="auto">
              <a:xfrm>
                <a:off x="533838" y="2080726"/>
                <a:ext cx="465138" cy="528638"/>
              </a:xfrm>
              <a:custGeom>
                <a:avLst/>
                <a:gdLst>
                  <a:gd name="T0" fmla="*/ 257 w 291"/>
                  <a:gd name="T1" fmla="*/ 4 h 331"/>
                  <a:gd name="T2" fmla="*/ 287 w 291"/>
                  <a:gd name="T3" fmla="*/ 19 h 331"/>
                  <a:gd name="T4" fmla="*/ 287 w 291"/>
                  <a:gd name="T5" fmla="*/ 18 h 331"/>
                  <a:gd name="T6" fmla="*/ 288 w 291"/>
                  <a:gd name="T7" fmla="*/ 22 h 331"/>
                  <a:gd name="T8" fmla="*/ 283 w 291"/>
                  <a:gd name="T9" fmla="*/ 30 h 331"/>
                  <a:gd name="T10" fmla="*/ 265 w 291"/>
                  <a:gd name="T11" fmla="*/ 48 h 331"/>
                  <a:gd name="T12" fmla="*/ 254 w 291"/>
                  <a:gd name="T13" fmla="*/ 54 h 331"/>
                  <a:gd name="T14" fmla="*/ 183 w 291"/>
                  <a:gd name="T15" fmla="*/ 141 h 331"/>
                  <a:gd name="T16" fmla="*/ 84 w 291"/>
                  <a:gd name="T17" fmla="*/ 276 h 331"/>
                  <a:gd name="T18" fmla="*/ 57 w 291"/>
                  <a:gd name="T19" fmla="*/ 325 h 331"/>
                  <a:gd name="T20" fmla="*/ 54 w 291"/>
                  <a:gd name="T21" fmla="*/ 328 h 331"/>
                  <a:gd name="T22" fmla="*/ 51 w 291"/>
                  <a:gd name="T23" fmla="*/ 326 h 331"/>
                  <a:gd name="T24" fmla="*/ 29 w 291"/>
                  <a:gd name="T25" fmla="*/ 305 h 331"/>
                  <a:gd name="T26" fmla="*/ 21 w 291"/>
                  <a:gd name="T27" fmla="*/ 302 h 331"/>
                  <a:gd name="T28" fmla="*/ 4 w 291"/>
                  <a:gd name="T29" fmla="*/ 305 h 331"/>
                  <a:gd name="T30" fmla="*/ 3 w 291"/>
                  <a:gd name="T31" fmla="*/ 305 h 331"/>
                  <a:gd name="T32" fmla="*/ 3 w 291"/>
                  <a:gd name="T33" fmla="*/ 305 h 331"/>
                  <a:gd name="T34" fmla="*/ 3 w 291"/>
                  <a:gd name="T35" fmla="*/ 305 h 331"/>
                  <a:gd name="T36" fmla="*/ 3 w 291"/>
                  <a:gd name="T37" fmla="*/ 305 h 331"/>
                  <a:gd name="T38" fmla="*/ 3 w 291"/>
                  <a:gd name="T39" fmla="*/ 305 h 331"/>
                  <a:gd name="T40" fmla="*/ 3 w 291"/>
                  <a:gd name="T41" fmla="*/ 305 h 331"/>
                  <a:gd name="T42" fmla="*/ 3 w 291"/>
                  <a:gd name="T43" fmla="*/ 304 h 331"/>
                  <a:gd name="T44" fmla="*/ 25 w 291"/>
                  <a:gd name="T45" fmla="*/ 285 h 331"/>
                  <a:gd name="T46" fmla="*/ 93 w 291"/>
                  <a:gd name="T47" fmla="*/ 216 h 331"/>
                  <a:gd name="T48" fmla="*/ 203 w 291"/>
                  <a:gd name="T49" fmla="*/ 84 h 331"/>
                  <a:gd name="T50" fmla="*/ 238 w 291"/>
                  <a:gd name="T51" fmla="*/ 36 h 331"/>
                  <a:gd name="T52" fmla="*/ 245 w 291"/>
                  <a:gd name="T53" fmla="*/ 19 h 331"/>
                  <a:gd name="T54" fmla="*/ 252 w 291"/>
                  <a:gd name="T55" fmla="*/ 6 h 331"/>
                  <a:gd name="T56" fmla="*/ 256 w 291"/>
                  <a:gd name="T57" fmla="*/ 3 h 331"/>
                  <a:gd name="T58" fmla="*/ 258 w 291"/>
                  <a:gd name="T59" fmla="*/ 2 h 331"/>
                  <a:gd name="T60" fmla="*/ 258 w 291"/>
                  <a:gd name="T61" fmla="*/ 2 h 331"/>
                  <a:gd name="T62" fmla="*/ 256 w 291"/>
                  <a:gd name="T63" fmla="*/ 0 h 331"/>
                  <a:gd name="T64" fmla="*/ 249 w 291"/>
                  <a:gd name="T65" fmla="*/ 6 h 331"/>
                  <a:gd name="T66" fmla="*/ 242 w 291"/>
                  <a:gd name="T67" fmla="*/ 18 h 331"/>
                  <a:gd name="T68" fmla="*/ 235 w 291"/>
                  <a:gd name="T69" fmla="*/ 34 h 331"/>
                  <a:gd name="T70" fmla="*/ 200 w 291"/>
                  <a:gd name="T71" fmla="*/ 82 h 331"/>
                  <a:gd name="T72" fmla="*/ 51 w 291"/>
                  <a:gd name="T73" fmla="*/ 259 h 331"/>
                  <a:gd name="T74" fmla="*/ 9 w 291"/>
                  <a:gd name="T75" fmla="*/ 291 h 331"/>
                  <a:gd name="T76" fmla="*/ 0 w 291"/>
                  <a:gd name="T77" fmla="*/ 305 h 331"/>
                  <a:gd name="T78" fmla="*/ 4 w 291"/>
                  <a:gd name="T79" fmla="*/ 308 h 331"/>
                  <a:gd name="T80" fmla="*/ 21 w 291"/>
                  <a:gd name="T81" fmla="*/ 305 h 331"/>
                  <a:gd name="T82" fmla="*/ 27 w 291"/>
                  <a:gd name="T83" fmla="*/ 308 h 331"/>
                  <a:gd name="T84" fmla="*/ 51 w 291"/>
                  <a:gd name="T85" fmla="*/ 330 h 331"/>
                  <a:gd name="T86" fmla="*/ 58 w 291"/>
                  <a:gd name="T87" fmla="*/ 330 h 331"/>
                  <a:gd name="T88" fmla="*/ 64 w 291"/>
                  <a:gd name="T89" fmla="*/ 318 h 331"/>
                  <a:gd name="T90" fmla="*/ 114 w 291"/>
                  <a:gd name="T91" fmla="*/ 233 h 331"/>
                  <a:gd name="T92" fmla="*/ 234 w 291"/>
                  <a:gd name="T93" fmla="*/ 82 h 331"/>
                  <a:gd name="T94" fmla="*/ 254 w 291"/>
                  <a:gd name="T95" fmla="*/ 59 h 331"/>
                  <a:gd name="T96" fmla="*/ 264 w 291"/>
                  <a:gd name="T97" fmla="*/ 52 h 331"/>
                  <a:gd name="T98" fmla="*/ 269 w 291"/>
                  <a:gd name="T99" fmla="*/ 49 h 331"/>
                  <a:gd name="T100" fmla="*/ 286 w 291"/>
                  <a:gd name="T101" fmla="*/ 32 h 331"/>
                  <a:gd name="T102" fmla="*/ 291 w 291"/>
                  <a:gd name="T103" fmla="*/ 22 h 331"/>
                  <a:gd name="T104" fmla="*/ 290 w 291"/>
                  <a:gd name="T105" fmla="*/ 17 h 331"/>
                  <a:gd name="T106" fmla="*/ 270 w 291"/>
                  <a:gd name="T107" fmla="*/ 6 h 331"/>
                  <a:gd name="T108" fmla="*/ 260 w 291"/>
                  <a:gd name="T109" fmla="*/ 2 h 331"/>
                  <a:gd name="T110" fmla="*/ 259 w 291"/>
                  <a:gd name="T111" fmla="*/ 1 h 331"/>
                  <a:gd name="T112" fmla="*/ 259 w 291"/>
                  <a:gd name="T113" fmla="*/ 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1" h="331">
                    <a:moveTo>
                      <a:pt x="258" y="2"/>
                    </a:moveTo>
                    <a:cubicBezTo>
                      <a:pt x="257" y="4"/>
                      <a:pt x="257" y="4"/>
                      <a:pt x="257" y="4"/>
                    </a:cubicBezTo>
                    <a:cubicBezTo>
                      <a:pt x="257" y="4"/>
                      <a:pt x="261" y="7"/>
                      <a:pt x="269" y="9"/>
                    </a:cubicBezTo>
                    <a:cubicBezTo>
                      <a:pt x="276" y="12"/>
                      <a:pt x="283" y="14"/>
                      <a:pt x="287" y="19"/>
                    </a:cubicBezTo>
                    <a:cubicBezTo>
                      <a:pt x="288" y="18"/>
                      <a:pt x="288" y="18"/>
                      <a:pt x="288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7" y="19"/>
                      <a:pt x="288" y="20"/>
                      <a:pt x="288" y="22"/>
                    </a:cubicBezTo>
                    <a:cubicBezTo>
                      <a:pt x="288" y="24"/>
                      <a:pt x="288" y="25"/>
                      <a:pt x="287" y="26"/>
                    </a:cubicBezTo>
                    <a:cubicBezTo>
                      <a:pt x="287" y="27"/>
                      <a:pt x="285" y="28"/>
                      <a:pt x="283" y="30"/>
                    </a:cubicBezTo>
                    <a:cubicBezTo>
                      <a:pt x="278" y="36"/>
                      <a:pt x="269" y="45"/>
                      <a:pt x="266" y="47"/>
                    </a:cubicBezTo>
                    <a:cubicBezTo>
                      <a:pt x="266" y="48"/>
                      <a:pt x="265" y="48"/>
                      <a:pt x="265" y="48"/>
                    </a:cubicBezTo>
                    <a:cubicBezTo>
                      <a:pt x="264" y="49"/>
                      <a:pt x="263" y="49"/>
                      <a:pt x="261" y="50"/>
                    </a:cubicBezTo>
                    <a:cubicBezTo>
                      <a:pt x="259" y="50"/>
                      <a:pt x="257" y="52"/>
                      <a:pt x="254" y="54"/>
                    </a:cubicBezTo>
                    <a:cubicBezTo>
                      <a:pt x="254" y="54"/>
                      <a:pt x="253" y="55"/>
                      <a:pt x="252" y="57"/>
                    </a:cubicBezTo>
                    <a:cubicBezTo>
                      <a:pt x="242" y="67"/>
                      <a:pt x="213" y="104"/>
                      <a:pt x="183" y="141"/>
                    </a:cubicBezTo>
                    <a:cubicBezTo>
                      <a:pt x="153" y="178"/>
                      <a:pt x="123" y="217"/>
                      <a:pt x="112" y="231"/>
                    </a:cubicBezTo>
                    <a:cubicBezTo>
                      <a:pt x="105" y="239"/>
                      <a:pt x="94" y="258"/>
                      <a:pt x="84" y="276"/>
                    </a:cubicBezTo>
                    <a:cubicBezTo>
                      <a:pt x="73" y="295"/>
                      <a:pt x="64" y="312"/>
                      <a:pt x="62" y="316"/>
                    </a:cubicBezTo>
                    <a:cubicBezTo>
                      <a:pt x="60" y="320"/>
                      <a:pt x="59" y="323"/>
                      <a:pt x="57" y="325"/>
                    </a:cubicBezTo>
                    <a:cubicBezTo>
                      <a:pt x="57" y="326"/>
                      <a:pt x="56" y="327"/>
                      <a:pt x="56" y="328"/>
                    </a:cubicBezTo>
                    <a:cubicBezTo>
                      <a:pt x="55" y="328"/>
                      <a:pt x="55" y="328"/>
                      <a:pt x="54" y="328"/>
                    </a:cubicBezTo>
                    <a:cubicBezTo>
                      <a:pt x="54" y="328"/>
                      <a:pt x="54" y="328"/>
                      <a:pt x="53" y="328"/>
                    </a:cubicBezTo>
                    <a:cubicBezTo>
                      <a:pt x="53" y="327"/>
                      <a:pt x="52" y="327"/>
                      <a:pt x="51" y="326"/>
                    </a:cubicBezTo>
                    <a:cubicBezTo>
                      <a:pt x="48" y="321"/>
                      <a:pt x="42" y="316"/>
                      <a:pt x="37" y="311"/>
                    </a:cubicBezTo>
                    <a:cubicBezTo>
                      <a:pt x="34" y="309"/>
                      <a:pt x="31" y="307"/>
                      <a:pt x="29" y="305"/>
                    </a:cubicBezTo>
                    <a:cubicBezTo>
                      <a:pt x="26" y="303"/>
                      <a:pt x="24" y="302"/>
                      <a:pt x="22" y="302"/>
                    </a:cubicBezTo>
                    <a:cubicBezTo>
                      <a:pt x="21" y="302"/>
                      <a:pt x="21" y="302"/>
                      <a:pt x="21" y="302"/>
                    </a:cubicBezTo>
                    <a:cubicBezTo>
                      <a:pt x="18" y="302"/>
                      <a:pt x="15" y="303"/>
                      <a:pt x="12" y="304"/>
                    </a:cubicBezTo>
                    <a:cubicBezTo>
                      <a:pt x="8" y="305"/>
                      <a:pt x="6" y="305"/>
                      <a:pt x="4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3" y="305"/>
                      <a:pt x="3" y="304"/>
                      <a:pt x="3" y="304"/>
                    </a:cubicBezTo>
                    <a:cubicBezTo>
                      <a:pt x="5" y="299"/>
                      <a:pt x="8" y="296"/>
                      <a:pt x="11" y="293"/>
                    </a:cubicBezTo>
                    <a:cubicBezTo>
                      <a:pt x="15" y="291"/>
                      <a:pt x="19" y="288"/>
                      <a:pt x="25" y="285"/>
                    </a:cubicBezTo>
                    <a:cubicBezTo>
                      <a:pt x="30" y="282"/>
                      <a:pt x="40" y="273"/>
                      <a:pt x="53" y="261"/>
                    </a:cubicBezTo>
                    <a:cubicBezTo>
                      <a:pt x="66" y="248"/>
                      <a:pt x="80" y="233"/>
                      <a:pt x="93" y="216"/>
                    </a:cubicBezTo>
                    <a:cubicBezTo>
                      <a:pt x="106" y="200"/>
                      <a:pt x="136" y="164"/>
                      <a:pt x="164" y="131"/>
                    </a:cubicBezTo>
                    <a:cubicBezTo>
                      <a:pt x="178" y="114"/>
                      <a:pt x="192" y="97"/>
                      <a:pt x="203" y="84"/>
                    </a:cubicBezTo>
                    <a:cubicBezTo>
                      <a:pt x="214" y="71"/>
                      <a:pt x="222" y="60"/>
                      <a:pt x="225" y="55"/>
                    </a:cubicBezTo>
                    <a:cubicBezTo>
                      <a:pt x="231" y="45"/>
                      <a:pt x="235" y="40"/>
                      <a:pt x="238" y="36"/>
                    </a:cubicBezTo>
                    <a:cubicBezTo>
                      <a:pt x="241" y="32"/>
                      <a:pt x="242" y="30"/>
                      <a:pt x="243" y="26"/>
                    </a:cubicBezTo>
                    <a:cubicBezTo>
                      <a:pt x="244" y="22"/>
                      <a:pt x="244" y="20"/>
                      <a:pt x="245" y="19"/>
                    </a:cubicBezTo>
                    <a:cubicBezTo>
                      <a:pt x="245" y="17"/>
                      <a:pt x="246" y="16"/>
                      <a:pt x="248" y="13"/>
                    </a:cubicBezTo>
                    <a:cubicBezTo>
                      <a:pt x="250" y="11"/>
                      <a:pt x="251" y="8"/>
                      <a:pt x="252" y="6"/>
                    </a:cubicBezTo>
                    <a:cubicBezTo>
                      <a:pt x="253" y="5"/>
                      <a:pt x="254" y="5"/>
                      <a:pt x="254" y="4"/>
                    </a:cubicBezTo>
                    <a:cubicBezTo>
                      <a:pt x="255" y="4"/>
                      <a:pt x="256" y="3"/>
                      <a:pt x="256" y="3"/>
                    </a:cubicBezTo>
                    <a:cubicBezTo>
                      <a:pt x="257" y="3"/>
                      <a:pt x="257" y="3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7" y="4"/>
                      <a:pt x="257" y="4"/>
                      <a:pt x="257" y="4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8" y="1"/>
                      <a:pt x="257" y="0"/>
                      <a:pt x="256" y="0"/>
                    </a:cubicBezTo>
                    <a:cubicBezTo>
                      <a:pt x="255" y="0"/>
                      <a:pt x="254" y="1"/>
                      <a:pt x="253" y="2"/>
                    </a:cubicBezTo>
                    <a:cubicBezTo>
                      <a:pt x="251" y="3"/>
                      <a:pt x="250" y="5"/>
                      <a:pt x="249" y="6"/>
                    </a:cubicBezTo>
                    <a:cubicBezTo>
                      <a:pt x="248" y="8"/>
                      <a:pt x="247" y="10"/>
                      <a:pt x="245" y="12"/>
                    </a:cubicBezTo>
                    <a:cubicBezTo>
                      <a:pt x="244" y="14"/>
                      <a:pt x="243" y="16"/>
                      <a:pt x="242" y="18"/>
                    </a:cubicBezTo>
                    <a:cubicBezTo>
                      <a:pt x="241" y="19"/>
                      <a:pt x="241" y="21"/>
                      <a:pt x="240" y="25"/>
                    </a:cubicBezTo>
                    <a:cubicBezTo>
                      <a:pt x="240" y="29"/>
                      <a:pt x="238" y="31"/>
                      <a:pt x="235" y="34"/>
                    </a:cubicBezTo>
                    <a:cubicBezTo>
                      <a:pt x="233" y="38"/>
                      <a:pt x="228" y="44"/>
                      <a:pt x="222" y="54"/>
                    </a:cubicBezTo>
                    <a:cubicBezTo>
                      <a:pt x="220" y="58"/>
                      <a:pt x="211" y="69"/>
                      <a:pt x="200" y="82"/>
                    </a:cubicBezTo>
                    <a:cubicBezTo>
                      <a:pt x="168" y="122"/>
                      <a:pt x="110" y="190"/>
                      <a:pt x="91" y="214"/>
                    </a:cubicBezTo>
                    <a:cubicBezTo>
                      <a:pt x="78" y="231"/>
                      <a:pt x="63" y="246"/>
                      <a:pt x="51" y="259"/>
                    </a:cubicBezTo>
                    <a:cubicBezTo>
                      <a:pt x="38" y="271"/>
                      <a:pt x="28" y="279"/>
                      <a:pt x="23" y="282"/>
                    </a:cubicBezTo>
                    <a:cubicBezTo>
                      <a:pt x="18" y="285"/>
                      <a:pt x="13" y="288"/>
                      <a:pt x="9" y="291"/>
                    </a:cubicBezTo>
                    <a:cubicBezTo>
                      <a:pt x="6" y="294"/>
                      <a:pt x="2" y="298"/>
                      <a:pt x="1" y="302"/>
                    </a:cubicBezTo>
                    <a:cubicBezTo>
                      <a:pt x="0" y="303"/>
                      <a:pt x="0" y="304"/>
                      <a:pt x="0" y="305"/>
                    </a:cubicBezTo>
                    <a:cubicBezTo>
                      <a:pt x="0" y="306"/>
                      <a:pt x="0" y="307"/>
                      <a:pt x="1" y="308"/>
                    </a:cubicBezTo>
                    <a:cubicBezTo>
                      <a:pt x="2" y="308"/>
                      <a:pt x="3" y="308"/>
                      <a:pt x="4" y="308"/>
                    </a:cubicBezTo>
                    <a:cubicBezTo>
                      <a:pt x="6" y="308"/>
                      <a:pt x="9" y="308"/>
                      <a:pt x="12" y="307"/>
                    </a:cubicBezTo>
                    <a:cubicBezTo>
                      <a:pt x="15" y="306"/>
                      <a:pt x="19" y="305"/>
                      <a:pt x="21" y="305"/>
                    </a:cubicBezTo>
                    <a:cubicBezTo>
                      <a:pt x="21" y="305"/>
                      <a:pt x="21" y="305"/>
                      <a:pt x="21" y="305"/>
                    </a:cubicBezTo>
                    <a:cubicBezTo>
                      <a:pt x="23" y="305"/>
                      <a:pt x="25" y="306"/>
                      <a:pt x="27" y="308"/>
                    </a:cubicBezTo>
                    <a:cubicBezTo>
                      <a:pt x="34" y="312"/>
                      <a:pt x="44" y="321"/>
                      <a:pt x="49" y="328"/>
                    </a:cubicBezTo>
                    <a:cubicBezTo>
                      <a:pt x="50" y="329"/>
                      <a:pt x="51" y="330"/>
                      <a:pt x="51" y="330"/>
                    </a:cubicBezTo>
                    <a:cubicBezTo>
                      <a:pt x="52" y="331"/>
                      <a:pt x="53" y="331"/>
                      <a:pt x="54" y="331"/>
                    </a:cubicBezTo>
                    <a:cubicBezTo>
                      <a:pt x="56" y="331"/>
                      <a:pt x="57" y="331"/>
                      <a:pt x="58" y="330"/>
                    </a:cubicBezTo>
                    <a:cubicBezTo>
                      <a:pt x="59" y="329"/>
                      <a:pt x="60" y="327"/>
                      <a:pt x="61" y="325"/>
                    </a:cubicBezTo>
                    <a:cubicBezTo>
                      <a:pt x="62" y="322"/>
                      <a:pt x="63" y="320"/>
                      <a:pt x="64" y="318"/>
                    </a:cubicBezTo>
                    <a:cubicBezTo>
                      <a:pt x="67" y="313"/>
                      <a:pt x="76" y="296"/>
                      <a:pt x="86" y="278"/>
                    </a:cubicBezTo>
                    <a:cubicBezTo>
                      <a:pt x="96" y="260"/>
                      <a:pt x="108" y="241"/>
                      <a:pt x="114" y="233"/>
                    </a:cubicBezTo>
                    <a:cubicBezTo>
                      <a:pt x="126" y="218"/>
                      <a:pt x="160" y="175"/>
                      <a:pt x="192" y="135"/>
                    </a:cubicBezTo>
                    <a:cubicBezTo>
                      <a:pt x="207" y="116"/>
                      <a:pt x="223" y="96"/>
                      <a:pt x="234" y="82"/>
                    </a:cubicBezTo>
                    <a:cubicBezTo>
                      <a:pt x="240" y="75"/>
                      <a:pt x="245" y="69"/>
                      <a:pt x="249" y="64"/>
                    </a:cubicBezTo>
                    <a:cubicBezTo>
                      <a:pt x="251" y="62"/>
                      <a:pt x="253" y="60"/>
                      <a:pt x="254" y="59"/>
                    </a:cubicBezTo>
                    <a:cubicBezTo>
                      <a:pt x="255" y="57"/>
                      <a:pt x="256" y="57"/>
                      <a:pt x="256" y="56"/>
                    </a:cubicBezTo>
                    <a:cubicBezTo>
                      <a:pt x="260" y="53"/>
                      <a:pt x="262" y="52"/>
                      <a:pt x="264" y="52"/>
                    </a:cubicBezTo>
                    <a:cubicBezTo>
                      <a:pt x="264" y="52"/>
                      <a:pt x="265" y="51"/>
                      <a:pt x="266" y="51"/>
                    </a:cubicBezTo>
                    <a:cubicBezTo>
                      <a:pt x="267" y="51"/>
                      <a:pt x="268" y="50"/>
                      <a:pt x="269" y="49"/>
                    </a:cubicBezTo>
                    <a:cubicBezTo>
                      <a:pt x="270" y="48"/>
                      <a:pt x="275" y="43"/>
                      <a:pt x="279" y="39"/>
                    </a:cubicBezTo>
                    <a:cubicBezTo>
                      <a:pt x="281" y="37"/>
                      <a:pt x="284" y="34"/>
                      <a:pt x="286" y="32"/>
                    </a:cubicBezTo>
                    <a:cubicBezTo>
                      <a:pt x="287" y="30"/>
                      <a:pt x="289" y="29"/>
                      <a:pt x="290" y="27"/>
                    </a:cubicBezTo>
                    <a:cubicBezTo>
                      <a:pt x="291" y="26"/>
                      <a:pt x="291" y="24"/>
                      <a:pt x="291" y="22"/>
                    </a:cubicBezTo>
                    <a:cubicBezTo>
                      <a:pt x="291" y="19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90" y="17"/>
                      <a:pt x="290" y="17"/>
                      <a:pt x="290" y="17"/>
                    </a:cubicBezTo>
                    <a:cubicBezTo>
                      <a:pt x="285" y="11"/>
                      <a:pt x="277" y="9"/>
                      <a:pt x="270" y="6"/>
                    </a:cubicBezTo>
                    <a:cubicBezTo>
                      <a:pt x="266" y="5"/>
                      <a:pt x="263" y="4"/>
                      <a:pt x="262" y="3"/>
                    </a:cubicBezTo>
                    <a:cubicBezTo>
                      <a:pt x="261" y="2"/>
                      <a:pt x="260" y="2"/>
                      <a:pt x="260" y="2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cubicBezTo>
                      <a:pt x="259" y="1"/>
                      <a:pt x="259" y="1"/>
                      <a:pt x="259" y="1"/>
                    </a:cubicBezTo>
                    <a:lnTo>
                      <a:pt x="258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727"/>
              <p:cNvSpPr>
                <a:spLocks/>
              </p:cNvSpPr>
              <p:nvPr/>
            </p:nvSpPr>
            <p:spPr bwMode="auto">
              <a:xfrm>
                <a:off x="1008501" y="2155338"/>
                <a:ext cx="30163" cy="22225"/>
              </a:xfrm>
              <a:custGeom>
                <a:avLst/>
                <a:gdLst>
                  <a:gd name="T0" fmla="*/ 1 w 18"/>
                  <a:gd name="T1" fmla="*/ 2 h 14"/>
                  <a:gd name="T2" fmla="*/ 1 w 18"/>
                  <a:gd name="T3" fmla="*/ 2 h 14"/>
                  <a:gd name="T4" fmla="*/ 8 w 18"/>
                  <a:gd name="T5" fmla="*/ 5 h 14"/>
                  <a:gd name="T6" fmla="*/ 16 w 18"/>
                  <a:gd name="T7" fmla="*/ 13 h 14"/>
                  <a:gd name="T8" fmla="*/ 17 w 18"/>
                  <a:gd name="T9" fmla="*/ 14 h 14"/>
                  <a:gd name="T10" fmla="*/ 18 w 18"/>
                  <a:gd name="T11" fmla="*/ 13 h 14"/>
                  <a:gd name="T12" fmla="*/ 8 w 18"/>
                  <a:gd name="T13" fmla="*/ 3 h 14"/>
                  <a:gd name="T14" fmla="*/ 1 w 18"/>
                  <a:gd name="T15" fmla="*/ 0 h 14"/>
                  <a:gd name="T16" fmla="*/ 0 w 18"/>
                  <a:gd name="T17" fmla="*/ 1 h 14"/>
                  <a:gd name="T18" fmla="*/ 1 w 18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6" y="3"/>
                      <a:pt x="8" y="5"/>
                    </a:cubicBezTo>
                    <a:cubicBezTo>
                      <a:pt x="12" y="7"/>
                      <a:pt x="14" y="10"/>
                      <a:pt x="16" y="13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6" y="8"/>
                      <a:pt x="12" y="5"/>
                      <a:pt x="8" y="3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" name="Freeform 831"/>
              <p:cNvSpPr>
                <a:spLocks/>
              </p:cNvSpPr>
              <p:nvPr/>
            </p:nvSpPr>
            <p:spPr bwMode="auto">
              <a:xfrm>
                <a:off x="1470464" y="1421914"/>
                <a:ext cx="42863" cy="76200"/>
              </a:xfrm>
              <a:custGeom>
                <a:avLst/>
                <a:gdLst>
                  <a:gd name="T0" fmla="*/ 10 w 27"/>
                  <a:gd name="T1" fmla="*/ 1 h 47"/>
                  <a:gd name="T2" fmla="*/ 19 w 27"/>
                  <a:gd name="T3" fmla="*/ 2 h 47"/>
                  <a:gd name="T4" fmla="*/ 27 w 27"/>
                  <a:gd name="T5" fmla="*/ 11 h 47"/>
                  <a:gd name="T6" fmla="*/ 19 w 27"/>
                  <a:gd name="T7" fmla="*/ 10 h 47"/>
                  <a:gd name="T8" fmla="*/ 15 w 27"/>
                  <a:gd name="T9" fmla="*/ 22 h 47"/>
                  <a:gd name="T10" fmla="*/ 0 w 27"/>
                  <a:gd name="T11" fmla="*/ 47 h 47"/>
                  <a:gd name="T12" fmla="*/ 6 w 27"/>
                  <a:gd name="T13" fmla="*/ 40 h 47"/>
                  <a:gd name="T14" fmla="*/ 9 w 27"/>
                  <a:gd name="T15" fmla="*/ 32 h 47"/>
                  <a:gd name="T16" fmla="*/ 13 w 27"/>
                  <a:gd name="T17" fmla="*/ 21 h 47"/>
                  <a:gd name="T18" fmla="*/ 13 w 27"/>
                  <a:gd name="T19" fmla="*/ 12 h 47"/>
                  <a:gd name="T20" fmla="*/ 12 w 27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7">
                    <a:moveTo>
                      <a:pt x="10" y="1"/>
                    </a:moveTo>
                    <a:cubicBezTo>
                      <a:pt x="14" y="0"/>
                      <a:pt x="16" y="0"/>
                      <a:pt x="19" y="2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5" y="10"/>
                      <a:pt x="20" y="7"/>
                      <a:pt x="19" y="10"/>
                    </a:cubicBezTo>
                    <a:cubicBezTo>
                      <a:pt x="16" y="13"/>
                      <a:pt x="16" y="18"/>
                      <a:pt x="15" y="22"/>
                    </a:cubicBezTo>
                    <a:cubicBezTo>
                      <a:pt x="12" y="32"/>
                      <a:pt x="10" y="42"/>
                      <a:pt x="0" y="47"/>
                    </a:cubicBezTo>
                    <a:cubicBezTo>
                      <a:pt x="1" y="45"/>
                      <a:pt x="4" y="42"/>
                      <a:pt x="6" y="40"/>
                    </a:cubicBezTo>
                    <a:cubicBezTo>
                      <a:pt x="7" y="38"/>
                      <a:pt x="8" y="35"/>
                      <a:pt x="9" y="32"/>
                    </a:cubicBezTo>
                    <a:cubicBezTo>
                      <a:pt x="11" y="28"/>
                      <a:pt x="12" y="25"/>
                      <a:pt x="13" y="21"/>
                    </a:cubicBezTo>
                    <a:cubicBezTo>
                      <a:pt x="14" y="18"/>
                      <a:pt x="13" y="15"/>
                      <a:pt x="13" y="12"/>
                    </a:cubicBezTo>
                    <a:cubicBezTo>
                      <a:pt x="13" y="9"/>
                      <a:pt x="13" y="5"/>
                      <a:pt x="1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" name="Freeform 832"/>
              <p:cNvSpPr>
                <a:spLocks/>
              </p:cNvSpPr>
              <p:nvPr/>
            </p:nvSpPr>
            <p:spPr bwMode="auto">
              <a:xfrm>
                <a:off x="1453001" y="1480651"/>
                <a:ext cx="39688" cy="50800"/>
              </a:xfrm>
              <a:custGeom>
                <a:avLst/>
                <a:gdLst>
                  <a:gd name="T0" fmla="*/ 16 w 25"/>
                  <a:gd name="T1" fmla="*/ 30 h 31"/>
                  <a:gd name="T2" fmla="*/ 24 w 25"/>
                  <a:gd name="T3" fmla="*/ 18 h 31"/>
                  <a:gd name="T4" fmla="*/ 24 w 25"/>
                  <a:gd name="T5" fmla="*/ 0 h 31"/>
                  <a:gd name="T6" fmla="*/ 22 w 25"/>
                  <a:gd name="T7" fmla="*/ 7 h 31"/>
                  <a:gd name="T8" fmla="*/ 19 w 25"/>
                  <a:gd name="T9" fmla="*/ 15 h 31"/>
                  <a:gd name="T10" fmla="*/ 9 w 25"/>
                  <a:gd name="T11" fmla="*/ 23 h 31"/>
                  <a:gd name="T12" fmla="*/ 5 w 25"/>
                  <a:gd name="T13" fmla="*/ 24 h 31"/>
                  <a:gd name="T14" fmla="*/ 2 w 25"/>
                  <a:gd name="T15" fmla="*/ 24 h 31"/>
                  <a:gd name="T16" fmla="*/ 1 w 25"/>
                  <a:gd name="T17" fmla="*/ 27 h 31"/>
                  <a:gd name="T18" fmla="*/ 8 w 25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1">
                    <a:moveTo>
                      <a:pt x="16" y="30"/>
                    </a:moveTo>
                    <a:cubicBezTo>
                      <a:pt x="19" y="27"/>
                      <a:pt x="23" y="23"/>
                      <a:pt x="24" y="18"/>
                    </a:cubicBezTo>
                    <a:cubicBezTo>
                      <a:pt x="25" y="13"/>
                      <a:pt x="25" y="6"/>
                      <a:pt x="24" y="0"/>
                    </a:cubicBezTo>
                    <a:cubicBezTo>
                      <a:pt x="22" y="2"/>
                      <a:pt x="22" y="5"/>
                      <a:pt x="22" y="7"/>
                    </a:cubicBezTo>
                    <a:cubicBezTo>
                      <a:pt x="22" y="10"/>
                      <a:pt x="20" y="13"/>
                      <a:pt x="19" y="15"/>
                    </a:cubicBezTo>
                    <a:cubicBezTo>
                      <a:pt x="16" y="19"/>
                      <a:pt x="14" y="23"/>
                      <a:pt x="9" y="23"/>
                    </a:cubicBezTo>
                    <a:cubicBezTo>
                      <a:pt x="8" y="24"/>
                      <a:pt x="7" y="24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1" y="24"/>
                      <a:pt x="0" y="26"/>
                      <a:pt x="1" y="27"/>
                    </a:cubicBezTo>
                    <a:cubicBezTo>
                      <a:pt x="1" y="31"/>
                      <a:pt x="5" y="30"/>
                      <a:pt x="8" y="3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5" name="Freeform 833"/>
              <p:cNvSpPr>
                <a:spLocks/>
              </p:cNvSpPr>
              <p:nvPr/>
            </p:nvSpPr>
            <p:spPr bwMode="auto">
              <a:xfrm>
                <a:off x="1427601" y="1391751"/>
                <a:ext cx="57150" cy="53975"/>
              </a:xfrm>
              <a:custGeom>
                <a:avLst/>
                <a:gdLst>
                  <a:gd name="T0" fmla="*/ 8 w 36"/>
                  <a:gd name="T1" fmla="*/ 32 h 34"/>
                  <a:gd name="T2" fmla="*/ 8 w 36"/>
                  <a:gd name="T3" fmla="*/ 34 h 34"/>
                  <a:gd name="T4" fmla="*/ 17 w 36"/>
                  <a:gd name="T5" fmla="*/ 18 h 34"/>
                  <a:gd name="T6" fmla="*/ 25 w 36"/>
                  <a:gd name="T7" fmla="*/ 9 h 34"/>
                  <a:gd name="T8" fmla="*/ 34 w 36"/>
                  <a:gd name="T9" fmla="*/ 0 h 34"/>
                  <a:gd name="T10" fmla="*/ 8 w 36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4">
                    <a:moveTo>
                      <a:pt x="8" y="32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32"/>
                      <a:pt x="15" y="20"/>
                      <a:pt x="17" y="18"/>
                    </a:cubicBezTo>
                    <a:cubicBezTo>
                      <a:pt x="19" y="15"/>
                      <a:pt x="22" y="12"/>
                      <a:pt x="25" y="9"/>
                    </a:cubicBezTo>
                    <a:cubicBezTo>
                      <a:pt x="27" y="6"/>
                      <a:pt x="31" y="1"/>
                      <a:pt x="34" y="0"/>
                    </a:cubicBezTo>
                    <a:cubicBezTo>
                      <a:pt x="36" y="5"/>
                      <a:pt x="2" y="28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6" name="Freeform 834"/>
              <p:cNvSpPr>
                <a:spLocks/>
              </p:cNvSpPr>
              <p:nvPr/>
            </p:nvSpPr>
            <p:spPr bwMode="auto">
              <a:xfrm>
                <a:off x="1530789" y="1407626"/>
                <a:ext cx="80963" cy="36513"/>
              </a:xfrm>
              <a:custGeom>
                <a:avLst/>
                <a:gdLst>
                  <a:gd name="T0" fmla="*/ 1 w 50"/>
                  <a:gd name="T1" fmla="*/ 16 h 23"/>
                  <a:gd name="T2" fmla="*/ 1 w 50"/>
                  <a:gd name="T3" fmla="*/ 16 h 23"/>
                  <a:gd name="T4" fmla="*/ 9 w 50"/>
                  <a:gd name="T5" fmla="*/ 14 h 23"/>
                  <a:gd name="T6" fmla="*/ 16 w 50"/>
                  <a:gd name="T7" fmla="*/ 8 h 23"/>
                  <a:gd name="T8" fmla="*/ 29 w 50"/>
                  <a:gd name="T9" fmla="*/ 2 h 23"/>
                  <a:gd name="T10" fmla="*/ 50 w 50"/>
                  <a:gd name="T11" fmla="*/ 6 h 23"/>
                  <a:gd name="T12" fmla="*/ 38 w 50"/>
                  <a:gd name="T13" fmla="*/ 4 h 23"/>
                  <a:gd name="T14" fmla="*/ 25 w 50"/>
                  <a:gd name="T15" fmla="*/ 7 h 23"/>
                  <a:gd name="T16" fmla="*/ 1 w 50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3">
                    <a:moveTo>
                      <a:pt x="1" y="16"/>
                    </a:moveTo>
                    <a:cubicBezTo>
                      <a:pt x="1" y="16"/>
                      <a:pt x="0" y="16"/>
                      <a:pt x="1" y="16"/>
                    </a:cubicBezTo>
                    <a:cubicBezTo>
                      <a:pt x="5" y="16"/>
                      <a:pt x="6" y="16"/>
                      <a:pt x="9" y="14"/>
                    </a:cubicBezTo>
                    <a:cubicBezTo>
                      <a:pt x="11" y="12"/>
                      <a:pt x="14" y="10"/>
                      <a:pt x="16" y="8"/>
                    </a:cubicBezTo>
                    <a:cubicBezTo>
                      <a:pt x="20" y="4"/>
                      <a:pt x="24" y="3"/>
                      <a:pt x="29" y="2"/>
                    </a:cubicBezTo>
                    <a:cubicBezTo>
                      <a:pt x="35" y="0"/>
                      <a:pt x="46" y="1"/>
                      <a:pt x="50" y="6"/>
                    </a:cubicBezTo>
                    <a:cubicBezTo>
                      <a:pt x="46" y="6"/>
                      <a:pt x="42" y="4"/>
                      <a:pt x="38" y="4"/>
                    </a:cubicBezTo>
                    <a:cubicBezTo>
                      <a:pt x="34" y="4"/>
                      <a:pt x="29" y="6"/>
                      <a:pt x="25" y="7"/>
                    </a:cubicBezTo>
                    <a:cubicBezTo>
                      <a:pt x="20" y="8"/>
                      <a:pt x="4" y="23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7" name="Freeform 835"/>
              <p:cNvSpPr>
                <a:spLocks/>
              </p:cNvSpPr>
              <p:nvPr/>
            </p:nvSpPr>
            <p:spPr bwMode="auto">
              <a:xfrm>
                <a:off x="1508564" y="1418739"/>
                <a:ext cx="92075" cy="179388"/>
              </a:xfrm>
              <a:custGeom>
                <a:avLst/>
                <a:gdLst>
                  <a:gd name="T0" fmla="*/ 57 w 57"/>
                  <a:gd name="T1" fmla="*/ 8 h 112"/>
                  <a:gd name="T2" fmla="*/ 27 w 57"/>
                  <a:gd name="T3" fmla="*/ 18 h 112"/>
                  <a:gd name="T4" fmla="*/ 13 w 57"/>
                  <a:gd name="T5" fmla="*/ 26 h 112"/>
                  <a:gd name="T6" fmla="*/ 8 w 57"/>
                  <a:gd name="T7" fmla="*/ 43 h 112"/>
                  <a:gd name="T8" fmla="*/ 6 w 57"/>
                  <a:gd name="T9" fmla="*/ 82 h 112"/>
                  <a:gd name="T10" fmla="*/ 16 w 57"/>
                  <a:gd name="T11" fmla="*/ 101 h 112"/>
                  <a:gd name="T12" fmla="*/ 24 w 57"/>
                  <a:gd name="T13" fmla="*/ 112 h 112"/>
                  <a:gd name="T14" fmla="*/ 23 w 57"/>
                  <a:gd name="T15" fmla="*/ 101 h 112"/>
                  <a:gd name="T16" fmla="*/ 24 w 57"/>
                  <a:gd name="T17" fmla="*/ 82 h 112"/>
                  <a:gd name="T18" fmla="*/ 30 w 57"/>
                  <a:gd name="T19" fmla="*/ 66 h 112"/>
                  <a:gd name="T20" fmla="*/ 38 w 57"/>
                  <a:gd name="T21" fmla="*/ 56 h 112"/>
                  <a:gd name="T22" fmla="*/ 46 w 57"/>
                  <a:gd name="T23" fmla="*/ 37 h 112"/>
                  <a:gd name="T24" fmla="*/ 53 w 57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12">
                    <a:moveTo>
                      <a:pt x="57" y="8"/>
                    </a:moveTo>
                    <a:cubicBezTo>
                      <a:pt x="46" y="0"/>
                      <a:pt x="35" y="9"/>
                      <a:pt x="27" y="18"/>
                    </a:cubicBezTo>
                    <a:cubicBezTo>
                      <a:pt x="23" y="22"/>
                      <a:pt x="17" y="22"/>
                      <a:pt x="13" y="26"/>
                    </a:cubicBezTo>
                    <a:cubicBezTo>
                      <a:pt x="8" y="30"/>
                      <a:pt x="8" y="37"/>
                      <a:pt x="8" y="43"/>
                    </a:cubicBezTo>
                    <a:cubicBezTo>
                      <a:pt x="8" y="56"/>
                      <a:pt x="0" y="69"/>
                      <a:pt x="6" y="82"/>
                    </a:cubicBezTo>
                    <a:cubicBezTo>
                      <a:pt x="9" y="88"/>
                      <a:pt x="11" y="95"/>
                      <a:pt x="16" y="101"/>
                    </a:cubicBezTo>
                    <a:cubicBezTo>
                      <a:pt x="18" y="104"/>
                      <a:pt x="20" y="111"/>
                      <a:pt x="24" y="112"/>
                    </a:cubicBezTo>
                    <a:cubicBezTo>
                      <a:pt x="25" y="109"/>
                      <a:pt x="23" y="104"/>
                      <a:pt x="23" y="101"/>
                    </a:cubicBezTo>
                    <a:cubicBezTo>
                      <a:pt x="23" y="95"/>
                      <a:pt x="24" y="88"/>
                      <a:pt x="24" y="82"/>
                    </a:cubicBezTo>
                    <a:cubicBezTo>
                      <a:pt x="25" y="77"/>
                      <a:pt x="27" y="71"/>
                      <a:pt x="30" y="66"/>
                    </a:cubicBezTo>
                    <a:cubicBezTo>
                      <a:pt x="32" y="62"/>
                      <a:pt x="36" y="60"/>
                      <a:pt x="38" y="56"/>
                    </a:cubicBezTo>
                    <a:cubicBezTo>
                      <a:pt x="41" y="50"/>
                      <a:pt x="44" y="43"/>
                      <a:pt x="46" y="37"/>
                    </a:cubicBezTo>
                    <a:cubicBezTo>
                      <a:pt x="48" y="30"/>
                      <a:pt x="54" y="23"/>
                      <a:pt x="53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8" name="Freeform 836"/>
              <p:cNvSpPr>
                <a:spLocks/>
              </p:cNvSpPr>
              <p:nvPr/>
            </p:nvSpPr>
            <p:spPr bwMode="auto">
              <a:xfrm>
                <a:off x="1638739" y="1507639"/>
                <a:ext cx="49213" cy="38100"/>
              </a:xfrm>
              <a:custGeom>
                <a:avLst/>
                <a:gdLst>
                  <a:gd name="T0" fmla="*/ 16 w 31"/>
                  <a:gd name="T1" fmla="*/ 0 h 24"/>
                  <a:gd name="T2" fmla="*/ 2 w 31"/>
                  <a:gd name="T3" fmla="*/ 11 h 24"/>
                  <a:gd name="T4" fmla="*/ 1 w 31"/>
                  <a:gd name="T5" fmla="*/ 17 h 24"/>
                  <a:gd name="T6" fmla="*/ 7 w 31"/>
                  <a:gd name="T7" fmla="*/ 23 h 24"/>
                  <a:gd name="T8" fmla="*/ 18 w 31"/>
                  <a:gd name="T9" fmla="*/ 19 h 24"/>
                  <a:gd name="T10" fmla="*/ 29 w 31"/>
                  <a:gd name="T11" fmla="*/ 13 h 24"/>
                  <a:gd name="T12" fmla="*/ 18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6" y="0"/>
                    </a:moveTo>
                    <a:cubicBezTo>
                      <a:pt x="14" y="6"/>
                      <a:pt x="6" y="7"/>
                      <a:pt x="2" y="11"/>
                    </a:cubicBezTo>
                    <a:cubicBezTo>
                      <a:pt x="0" y="14"/>
                      <a:pt x="0" y="14"/>
                      <a:pt x="1" y="17"/>
                    </a:cubicBezTo>
                    <a:cubicBezTo>
                      <a:pt x="2" y="18"/>
                      <a:pt x="4" y="23"/>
                      <a:pt x="7" y="23"/>
                    </a:cubicBezTo>
                    <a:cubicBezTo>
                      <a:pt x="9" y="24"/>
                      <a:pt x="15" y="20"/>
                      <a:pt x="18" y="19"/>
                    </a:cubicBezTo>
                    <a:cubicBezTo>
                      <a:pt x="22" y="18"/>
                      <a:pt x="28" y="17"/>
                      <a:pt x="29" y="13"/>
                    </a:cubicBezTo>
                    <a:cubicBezTo>
                      <a:pt x="31" y="7"/>
                      <a:pt x="22" y="2"/>
                      <a:pt x="18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9" name="Freeform 837"/>
              <p:cNvSpPr>
                <a:spLocks/>
              </p:cNvSpPr>
              <p:nvPr/>
            </p:nvSpPr>
            <p:spPr bwMode="auto">
              <a:xfrm>
                <a:off x="1568889" y="1555264"/>
                <a:ext cx="44450" cy="42863"/>
              </a:xfrm>
              <a:custGeom>
                <a:avLst/>
                <a:gdLst>
                  <a:gd name="T0" fmla="*/ 16 w 27"/>
                  <a:gd name="T1" fmla="*/ 0 h 27"/>
                  <a:gd name="T2" fmla="*/ 3 w 27"/>
                  <a:gd name="T3" fmla="*/ 16 h 27"/>
                  <a:gd name="T4" fmla="*/ 12 w 27"/>
                  <a:gd name="T5" fmla="*/ 21 h 27"/>
                  <a:gd name="T6" fmla="*/ 27 w 27"/>
                  <a:gd name="T7" fmla="*/ 10 h 27"/>
                  <a:gd name="T8" fmla="*/ 17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0"/>
                    </a:moveTo>
                    <a:cubicBezTo>
                      <a:pt x="11" y="4"/>
                      <a:pt x="5" y="9"/>
                      <a:pt x="3" y="16"/>
                    </a:cubicBezTo>
                    <a:cubicBezTo>
                      <a:pt x="0" y="27"/>
                      <a:pt x="6" y="25"/>
                      <a:pt x="12" y="21"/>
                    </a:cubicBezTo>
                    <a:cubicBezTo>
                      <a:pt x="17" y="18"/>
                      <a:pt x="27" y="18"/>
                      <a:pt x="27" y="10"/>
                    </a:cubicBezTo>
                    <a:cubicBezTo>
                      <a:pt x="27" y="4"/>
                      <a:pt x="21" y="4"/>
                      <a:pt x="17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" name="Freeform 904"/>
              <p:cNvSpPr>
                <a:spLocks/>
              </p:cNvSpPr>
              <p:nvPr/>
            </p:nvSpPr>
            <p:spPr bwMode="auto">
              <a:xfrm>
                <a:off x="1672076" y="1433026"/>
                <a:ext cx="23813" cy="9525"/>
              </a:xfrm>
              <a:custGeom>
                <a:avLst/>
                <a:gdLst>
                  <a:gd name="T0" fmla="*/ 0 w 15"/>
                  <a:gd name="T1" fmla="*/ 2 h 6"/>
                  <a:gd name="T2" fmla="*/ 15 w 15"/>
                  <a:gd name="T3" fmla="*/ 4 h 6"/>
                  <a:gd name="T4" fmla="*/ 0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2"/>
                    </a:moveTo>
                    <a:cubicBezTo>
                      <a:pt x="3" y="3"/>
                      <a:pt x="14" y="0"/>
                      <a:pt x="15" y="4"/>
                    </a:cubicBezTo>
                    <a:cubicBezTo>
                      <a:pt x="11" y="3"/>
                      <a:pt x="2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" name="Freeform 905"/>
              <p:cNvSpPr>
                <a:spLocks/>
              </p:cNvSpPr>
              <p:nvPr/>
            </p:nvSpPr>
            <p:spPr bwMode="auto">
              <a:xfrm>
                <a:off x="1619689" y="1474301"/>
                <a:ext cx="9525" cy="11113"/>
              </a:xfrm>
              <a:custGeom>
                <a:avLst/>
                <a:gdLst>
                  <a:gd name="T0" fmla="*/ 3 w 6"/>
                  <a:gd name="T1" fmla="*/ 0 h 7"/>
                  <a:gd name="T2" fmla="*/ 0 w 6"/>
                  <a:gd name="T3" fmla="*/ 7 h 7"/>
                  <a:gd name="T4" fmla="*/ 6 w 6"/>
                  <a:gd name="T5" fmla="*/ 0 h 7"/>
                  <a:gd name="T6" fmla="*/ 4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2" y="6"/>
                      <a:pt x="6" y="3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974"/>
              <p:cNvSpPr>
                <a:spLocks/>
              </p:cNvSpPr>
              <p:nvPr/>
            </p:nvSpPr>
            <p:spPr bwMode="auto">
              <a:xfrm>
                <a:off x="1019614" y="1501289"/>
                <a:ext cx="276225" cy="512763"/>
              </a:xfrm>
              <a:custGeom>
                <a:avLst/>
                <a:gdLst>
                  <a:gd name="T0" fmla="*/ 172 w 172"/>
                  <a:gd name="T1" fmla="*/ 0 h 321"/>
                  <a:gd name="T2" fmla="*/ 0 w 172"/>
                  <a:gd name="T3" fmla="*/ 321 h 321"/>
                  <a:gd name="T4" fmla="*/ 172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172" y="0"/>
                    </a:moveTo>
                    <a:cubicBezTo>
                      <a:pt x="172" y="0"/>
                      <a:pt x="112" y="168"/>
                      <a:pt x="0" y="321"/>
                    </a:cubicBezTo>
                    <a:cubicBezTo>
                      <a:pt x="0" y="321"/>
                      <a:pt x="96" y="218"/>
                      <a:pt x="1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976"/>
              <p:cNvSpPr>
                <a:spLocks/>
              </p:cNvSpPr>
              <p:nvPr/>
            </p:nvSpPr>
            <p:spPr bwMode="auto">
              <a:xfrm>
                <a:off x="1306951" y="1383814"/>
                <a:ext cx="92075" cy="100013"/>
              </a:xfrm>
              <a:custGeom>
                <a:avLst/>
                <a:gdLst>
                  <a:gd name="T0" fmla="*/ 58 w 58"/>
                  <a:gd name="T1" fmla="*/ 6 h 63"/>
                  <a:gd name="T2" fmla="*/ 41 w 58"/>
                  <a:gd name="T3" fmla="*/ 3 h 63"/>
                  <a:gd name="T4" fmla="*/ 35 w 58"/>
                  <a:gd name="T5" fmla="*/ 9 h 63"/>
                  <a:gd name="T6" fmla="*/ 28 w 58"/>
                  <a:gd name="T7" fmla="*/ 15 h 63"/>
                  <a:gd name="T8" fmla="*/ 26 w 58"/>
                  <a:gd name="T9" fmla="*/ 23 h 63"/>
                  <a:gd name="T10" fmla="*/ 15 w 58"/>
                  <a:gd name="T11" fmla="*/ 31 h 63"/>
                  <a:gd name="T12" fmla="*/ 5 w 58"/>
                  <a:gd name="T13" fmla="*/ 43 h 63"/>
                  <a:gd name="T14" fmla="*/ 0 w 58"/>
                  <a:gd name="T15" fmla="*/ 63 h 63"/>
                  <a:gd name="T16" fmla="*/ 7 w 58"/>
                  <a:gd name="T17" fmla="*/ 43 h 63"/>
                  <a:gd name="T18" fmla="*/ 14 w 58"/>
                  <a:gd name="T19" fmla="*/ 33 h 63"/>
                  <a:gd name="T20" fmla="*/ 28 w 58"/>
                  <a:gd name="T21" fmla="*/ 21 h 63"/>
                  <a:gd name="T22" fmla="*/ 30 w 58"/>
                  <a:gd name="T23" fmla="*/ 16 h 63"/>
                  <a:gd name="T24" fmla="*/ 37 w 58"/>
                  <a:gd name="T25" fmla="*/ 9 h 63"/>
                  <a:gd name="T26" fmla="*/ 43 w 58"/>
                  <a:gd name="T27" fmla="*/ 4 h 63"/>
                  <a:gd name="T28" fmla="*/ 55 w 58"/>
                  <a:gd name="T2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3">
                    <a:moveTo>
                      <a:pt x="58" y="6"/>
                    </a:moveTo>
                    <a:cubicBezTo>
                      <a:pt x="52" y="6"/>
                      <a:pt x="46" y="0"/>
                      <a:pt x="41" y="3"/>
                    </a:cubicBezTo>
                    <a:cubicBezTo>
                      <a:pt x="37" y="4"/>
                      <a:pt x="37" y="6"/>
                      <a:pt x="35" y="9"/>
                    </a:cubicBezTo>
                    <a:cubicBezTo>
                      <a:pt x="33" y="11"/>
                      <a:pt x="30" y="13"/>
                      <a:pt x="28" y="15"/>
                    </a:cubicBezTo>
                    <a:cubicBezTo>
                      <a:pt x="27" y="18"/>
                      <a:pt x="27" y="21"/>
                      <a:pt x="26" y="23"/>
                    </a:cubicBezTo>
                    <a:cubicBezTo>
                      <a:pt x="22" y="27"/>
                      <a:pt x="19" y="29"/>
                      <a:pt x="15" y="31"/>
                    </a:cubicBezTo>
                    <a:cubicBezTo>
                      <a:pt x="10" y="33"/>
                      <a:pt x="7" y="39"/>
                      <a:pt x="5" y="43"/>
                    </a:cubicBezTo>
                    <a:cubicBezTo>
                      <a:pt x="3" y="49"/>
                      <a:pt x="0" y="57"/>
                      <a:pt x="0" y="63"/>
                    </a:cubicBezTo>
                    <a:cubicBezTo>
                      <a:pt x="2" y="56"/>
                      <a:pt x="4" y="50"/>
                      <a:pt x="7" y="43"/>
                    </a:cubicBezTo>
                    <a:cubicBezTo>
                      <a:pt x="9" y="40"/>
                      <a:pt x="11" y="36"/>
                      <a:pt x="14" y="33"/>
                    </a:cubicBezTo>
                    <a:cubicBezTo>
                      <a:pt x="19" y="30"/>
                      <a:pt x="26" y="27"/>
                      <a:pt x="28" y="21"/>
                    </a:cubicBezTo>
                    <a:cubicBezTo>
                      <a:pt x="29" y="19"/>
                      <a:pt x="29" y="17"/>
                      <a:pt x="30" y="16"/>
                    </a:cubicBezTo>
                    <a:cubicBezTo>
                      <a:pt x="32" y="13"/>
                      <a:pt x="35" y="11"/>
                      <a:pt x="37" y="9"/>
                    </a:cubicBezTo>
                    <a:cubicBezTo>
                      <a:pt x="39" y="6"/>
                      <a:pt x="39" y="4"/>
                      <a:pt x="43" y="4"/>
                    </a:cubicBezTo>
                    <a:cubicBezTo>
                      <a:pt x="47" y="3"/>
                      <a:pt x="51" y="3"/>
                      <a:pt x="5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977"/>
              <p:cNvSpPr>
                <a:spLocks/>
              </p:cNvSpPr>
              <p:nvPr/>
            </p:nvSpPr>
            <p:spPr bwMode="auto">
              <a:xfrm>
                <a:off x="1375214" y="1421914"/>
                <a:ext cx="50800" cy="25400"/>
              </a:xfrm>
              <a:custGeom>
                <a:avLst/>
                <a:gdLst>
                  <a:gd name="T0" fmla="*/ 0 w 31"/>
                  <a:gd name="T1" fmla="*/ 0 h 16"/>
                  <a:gd name="T2" fmla="*/ 9 w 31"/>
                  <a:gd name="T3" fmla="*/ 3 h 16"/>
                  <a:gd name="T4" fmla="*/ 17 w 31"/>
                  <a:gd name="T5" fmla="*/ 5 h 16"/>
                  <a:gd name="T6" fmla="*/ 30 w 31"/>
                  <a:gd name="T7" fmla="*/ 16 h 16"/>
                  <a:gd name="T8" fmla="*/ 22 w 31"/>
                  <a:gd name="T9" fmla="*/ 11 h 16"/>
                  <a:gd name="T10" fmla="*/ 14 w 31"/>
                  <a:gd name="T11" fmla="*/ 7 h 16"/>
                  <a:gd name="T12" fmla="*/ 8 w 31"/>
                  <a:gd name="T13" fmla="*/ 4 h 16"/>
                  <a:gd name="T14" fmla="*/ 1 w 3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5" y="4"/>
                      <a:pt x="17" y="5"/>
                    </a:cubicBezTo>
                    <a:cubicBezTo>
                      <a:pt x="20" y="6"/>
                      <a:pt x="31" y="14"/>
                      <a:pt x="30" y="16"/>
                    </a:cubicBezTo>
                    <a:cubicBezTo>
                      <a:pt x="27" y="14"/>
                      <a:pt x="25" y="12"/>
                      <a:pt x="22" y="11"/>
                    </a:cubicBezTo>
                    <a:cubicBezTo>
                      <a:pt x="19" y="10"/>
                      <a:pt x="17" y="9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978"/>
              <p:cNvSpPr>
                <a:spLocks/>
              </p:cNvSpPr>
              <p:nvPr/>
            </p:nvSpPr>
            <p:spPr bwMode="auto">
              <a:xfrm>
                <a:off x="1016439" y="2104539"/>
                <a:ext cx="69850" cy="47625"/>
              </a:xfrm>
              <a:custGeom>
                <a:avLst/>
                <a:gdLst>
                  <a:gd name="T0" fmla="*/ 41 w 43"/>
                  <a:gd name="T1" fmla="*/ 16 h 30"/>
                  <a:gd name="T2" fmla="*/ 16 w 43"/>
                  <a:gd name="T3" fmla="*/ 14 h 30"/>
                  <a:gd name="T4" fmla="*/ 8 w 43"/>
                  <a:gd name="T5" fmla="*/ 8 h 30"/>
                  <a:gd name="T6" fmla="*/ 3 w 43"/>
                  <a:gd name="T7" fmla="*/ 0 h 30"/>
                  <a:gd name="T8" fmla="*/ 1 w 43"/>
                  <a:gd name="T9" fmla="*/ 6 h 30"/>
                  <a:gd name="T10" fmla="*/ 2 w 43"/>
                  <a:gd name="T11" fmla="*/ 11 h 30"/>
                  <a:gd name="T12" fmla="*/ 15 w 43"/>
                  <a:gd name="T13" fmla="*/ 19 h 30"/>
                  <a:gd name="T14" fmla="*/ 25 w 43"/>
                  <a:gd name="T15" fmla="*/ 27 h 30"/>
                  <a:gd name="T16" fmla="*/ 33 w 43"/>
                  <a:gd name="T17" fmla="*/ 29 h 30"/>
                  <a:gd name="T18" fmla="*/ 38 w 43"/>
                  <a:gd name="T19" fmla="*/ 27 h 30"/>
                  <a:gd name="T20" fmla="*/ 43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1" y="16"/>
                    </a:moveTo>
                    <a:cubicBezTo>
                      <a:pt x="37" y="26"/>
                      <a:pt x="23" y="17"/>
                      <a:pt x="16" y="14"/>
                    </a:cubicBezTo>
                    <a:cubicBezTo>
                      <a:pt x="14" y="12"/>
                      <a:pt x="10" y="11"/>
                      <a:pt x="8" y="8"/>
                    </a:cubicBezTo>
                    <a:cubicBezTo>
                      <a:pt x="5" y="6"/>
                      <a:pt x="5" y="3"/>
                      <a:pt x="3" y="0"/>
                    </a:cubicBezTo>
                    <a:cubicBezTo>
                      <a:pt x="2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2" y="11"/>
                    </a:cubicBezTo>
                    <a:cubicBezTo>
                      <a:pt x="6" y="15"/>
                      <a:pt x="11" y="17"/>
                      <a:pt x="15" y="19"/>
                    </a:cubicBezTo>
                    <a:cubicBezTo>
                      <a:pt x="18" y="22"/>
                      <a:pt x="21" y="25"/>
                      <a:pt x="25" y="27"/>
                    </a:cubicBezTo>
                    <a:cubicBezTo>
                      <a:pt x="28" y="29"/>
                      <a:pt x="29" y="30"/>
                      <a:pt x="33" y="29"/>
                    </a:cubicBezTo>
                    <a:cubicBezTo>
                      <a:pt x="35" y="29"/>
                      <a:pt x="37" y="28"/>
                      <a:pt x="38" y="27"/>
                    </a:cubicBezTo>
                    <a:cubicBezTo>
                      <a:pt x="40" y="26"/>
                      <a:pt x="41" y="24"/>
                      <a:pt x="43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979"/>
              <p:cNvSpPr>
                <a:spLocks/>
              </p:cNvSpPr>
              <p:nvPr/>
            </p:nvSpPr>
            <p:spPr bwMode="auto">
              <a:xfrm>
                <a:off x="945001" y="2044214"/>
                <a:ext cx="50800" cy="55563"/>
              </a:xfrm>
              <a:custGeom>
                <a:avLst/>
                <a:gdLst>
                  <a:gd name="T0" fmla="*/ 11 w 32"/>
                  <a:gd name="T1" fmla="*/ 0 h 34"/>
                  <a:gd name="T2" fmla="*/ 4 w 32"/>
                  <a:gd name="T3" fmla="*/ 11 h 34"/>
                  <a:gd name="T4" fmla="*/ 2 w 32"/>
                  <a:gd name="T5" fmla="*/ 20 h 34"/>
                  <a:gd name="T6" fmla="*/ 13 w 32"/>
                  <a:gd name="T7" fmla="*/ 26 h 34"/>
                  <a:gd name="T8" fmla="*/ 32 w 32"/>
                  <a:gd name="T9" fmla="*/ 34 h 34"/>
                  <a:gd name="T10" fmla="*/ 18 w 32"/>
                  <a:gd name="T11" fmla="*/ 24 h 34"/>
                  <a:gd name="T12" fmla="*/ 9 w 32"/>
                  <a:gd name="T13" fmla="*/ 19 h 34"/>
                  <a:gd name="T14" fmla="*/ 10 w 32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11" y="0"/>
                    </a:moveTo>
                    <a:cubicBezTo>
                      <a:pt x="6" y="1"/>
                      <a:pt x="6" y="7"/>
                      <a:pt x="4" y="11"/>
                    </a:cubicBezTo>
                    <a:cubicBezTo>
                      <a:pt x="3" y="14"/>
                      <a:pt x="0" y="17"/>
                      <a:pt x="2" y="20"/>
                    </a:cubicBezTo>
                    <a:cubicBezTo>
                      <a:pt x="4" y="23"/>
                      <a:pt x="10" y="24"/>
                      <a:pt x="13" y="26"/>
                    </a:cubicBezTo>
                    <a:cubicBezTo>
                      <a:pt x="19" y="29"/>
                      <a:pt x="25" y="33"/>
                      <a:pt x="32" y="34"/>
                    </a:cubicBezTo>
                    <a:cubicBezTo>
                      <a:pt x="26" y="31"/>
                      <a:pt x="23" y="26"/>
                      <a:pt x="18" y="24"/>
                    </a:cubicBezTo>
                    <a:cubicBezTo>
                      <a:pt x="15" y="22"/>
                      <a:pt x="12" y="21"/>
                      <a:pt x="9" y="19"/>
                    </a:cubicBezTo>
                    <a:cubicBezTo>
                      <a:pt x="6" y="15"/>
                      <a:pt x="7" y="5"/>
                      <a:pt x="1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980"/>
              <p:cNvSpPr>
                <a:spLocks/>
              </p:cNvSpPr>
              <p:nvPr/>
            </p:nvSpPr>
            <p:spPr bwMode="auto">
              <a:xfrm>
                <a:off x="984689" y="2061676"/>
                <a:ext cx="63500" cy="39688"/>
              </a:xfrm>
              <a:custGeom>
                <a:avLst/>
                <a:gdLst>
                  <a:gd name="T0" fmla="*/ 0 w 39"/>
                  <a:gd name="T1" fmla="*/ 2 h 25"/>
                  <a:gd name="T2" fmla="*/ 9 w 39"/>
                  <a:gd name="T3" fmla="*/ 9 h 25"/>
                  <a:gd name="T4" fmla="*/ 17 w 39"/>
                  <a:gd name="T5" fmla="*/ 15 h 25"/>
                  <a:gd name="T6" fmla="*/ 25 w 39"/>
                  <a:gd name="T7" fmla="*/ 21 h 25"/>
                  <a:gd name="T8" fmla="*/ 32 w 39"/>
                  <a:gd name="T9" fmla="*/ 23 h 25"/>
                  <a:gd name="T10" fmla="*/ 39 w 39"/>
                  <a:gd name="T11" fmla="*/ 25 h 25"/>
                  <a:gd name="T12" fmla="*/ 26 w 39"/>
                  <a:gd name="T13" fmla="*/ 19 h 25"/>
                  <a:gd name="T14" fmla="*/ 23 w 39"/>
                  <a:gd name="T15" fmla="*/ 16 h 25"/>
                  <a:gd name="T16" fmla="*/ 25 w 39"/>
                  <a:gd name="T17" fmla="*/ 8 h 25"/>
                  <a:gd name="T18" fmla="*/ 15 w 39"/>
                  <a:gd name="T19" fmla="*/ 11 h 25"/>
                  <a:gd name="T20" fmla="*/ 8 w 39"/>
                  <a:gd name="T21" fmla="*/ 6 h 25"/>
                  <a:gd name="T22" fmla="*/ 5 w 39"/>
                  <a:gd name="T23" fmla="*/ 3 h 25"/>
                  <a:gd name="T24" fmla="*/ 1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0" y="2"/>
                    </a:moveTo>
                    <a:cubicBezTo>
                      <a:pt x="3" y="0"/>
                      <a:pt x="7" y="7"/>
                      <a:pt x="9" y="9"/>
                    </a:cubicBezTo>
                    <a:cubicBezTo>
                      <a:pt x="12" y="12"/>
                      <a:pt x="14" y="13"/>
                      <a:pt x="17" y="15"/>
                    </a:cubicBezTo>
                    <a:cubicBezTo>
                      <a:pt x="21" y="16"/>
                      <a:pt x="22" y="19"/>
                      <a:pt x="25" y="21"/>
                    </a:cubicBezTo>
                    <a:cubicBezTo>
                      <a:pt x="27" y="21"/>
                      <a:pt x="30" y="22"/>
                      <a:pt x="32" y="23"/>
                    </a:cubicBezTo>
                    <a:cubicBezTo>
                      <a:pt x="34" y="23"/>
                      <a:pt x="36" y="25"/>
                      <a:pt x="39" y="25"/>
                    </a:cubicBezTo>
                    <a:cubicBezTo>
                      <a:pt x="35" y="21"/>
                      <a:pt x="30" y="21"/>
                      <a:pt x="26" y="19"/>
                    </a:cubicBezTo>
                    <a:cubicBezTo>
                      <a:pt x="24" y="18"/>
                      <a:pt x="24" y="19"/>
                      <a:pt x="23" y="16"/>
                    </a:cubicBezTo>
                    <a:cubicBezTo>
                      <a:pt x="22" y="14"/>
                      <a:pt x="24" y="10"/>
                      <a:pt x="25" y="8"/>
                    </a:cubicBezTo>
                    <a:cubicBezTo>
                      <a:pt x="22" y="13"/>
                      <a:pt x="20" y="14"/>
                      <a:pt x="15" y="11"/>
                    </a:cubicBezTo>
                    <a:cubicBezTo>
                      <a:pt x="11" y="10"/>
                      <a:pt x="10" y="8"/>
                      <a:pt x="8" y="6"/>
                    </a:cubicBezTo>
                    <a:cubicBezTo>
                      <a:pt x="7" y="5"/>
                      <a:pt x="7" y="4"/>
                      <a:pt x="5" y="3"/>
                    </a:cubicBezTo>
                    <a:cubicBezTo>
                      <a:pt x="4" y="2"/>
                      <a:pt x="3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985"/>
              <p:cNvSpPr>
                <a:spLocks/>
              </p:cNvSpPr>
              <p:nvPr/>
            </p:nvSpPr>
            <p:spPr bwMode="auto">
              <a:xfrm>
                <a:off x="940239" y="2123589"/>
                <a:ext cx="79375" cy="79375"/>
              </a:xfrm>
              <a:custGeom>
                <a:avLst/>
                <a:gdLst>
                  <a:gd name="T0" fmla="*/ 49 w 50"/>
                  <a:gd name="T1" fmla="*/ 7 h 50"/>
                  <a:gd name="T2" fmla="*/ 44 w 50"/>
                  <a:gd name="T3" fmla="*/ 3 h 50"/>
                  <a:gd name="T4" fmla="*/ 39 w 50"/>
                  <a:gd name="T5" fmla="*/ 0 h 50"/>
                  <a:gd name="T6" fmla="*/ 29 w 50"/>
                  <a:gd name="T7" fmla="*/ 10 h 50"/>
                  <a:gd name="T8" fmla="*/ 21 w 50"/>
                  <a:gd name="T9" fmla="*/ 17 h 50"/>
                  <a:gd name="T10" fmla="*/ 15 w 50"/>
                  <a:gd name="T11" fmla="*/ 24 h 50"/>
                  <a:gd name="T12" fmla="*/ 9 w 50"/>
                  <a:gd name="T13" fmla="*/ 34 h 50"/>
                  <a:gd name="T14" fmla="*/ 0 w 50"/>
                  <a:gd name="T15" fmla="*/ 50 h 50"/>
                  <a:gd name="T16" fmla="*/ 4 w 50"/>
                  <a:gd name="T17" fmla="*/ 46 h 50"/>
                  <a:gd name="T18" fmla="*/ 11 w 50"/>
                  <a:gd name="T19" fmla="*/ 36 h 50"/>
                  <a:gd name="T20" fmla="*/ 21 w 50"/>
                  <a:gd name="T21" fmla="*/ 22 h 50"/>
                  <a:gd name="T22" fmla="*/ 32 w 50"/>
                  <a:gd name="T23" fmla="*/ 10 h 50"/>
                  <a:gd name="T24" fmla="*/ 38 w 50"/>
                  <a:gd name="T25" fmla="*/ 3 h 50"/>
                  <a:gd name="T26" fmla="*/ 50 w 50"/>
                  <a:gd name="T27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0">
                    <a:moveTo>
                      <a:pt x="49" y="7"/>
                    </a:moveTo>
                    <a:cubicBezTo>
                      <a:pt x="48" y="7"/>
                      <a:pt x="45" y="4"/>
                      <a:pt x="44" y="3"/>
                    </a:cubicBezTo>
                    <a:cubicBezTo>
                      <a:pt x="42" y="2"/>
                      <a:pt x="41" y="0"/>
                      <a:pt x="39" y="0"/>
                    </a:cubicBezTo>
                    <a:cubicBezTo>
                      <a:pt x="35" y="0"/>
                      <a:pt x="32" y="7"/>
                      <a:pt x="29" y="10"/>
                    </a:cubicBezTo>
                    <a:cubicBezTo>
                      <a:pt x="27" y="13"/>
                      <a:pt x="24" y="14"/>
                      <a:pt x="21" y="17"/>
                    </a:cubicBezTo>
                    <a:cubicBezTo>
                      <a:pt x="19" y="19"/>
                      <a:pt x="16" y="21"/>
                      <a:pt x="15" y="24"/>
                    </a:cubicBezTo>
                    <a:cubicBezTo>
                      <a:pt x="12" y="27"/>
                      <a:pt x="11" y="30"/>
                      <a:pt x="9" y="34"/>
                    </a:cubicBezTo>
                    <a:cubicBezTo>
                      <a:pt x="6" y="39"/>
                      <a:pt x="3" y="45"/>
                      <a:pt x="0" y="50"/>
                    </a:cubicBezTo>
                    <a:cubicBezTo>
                      <a:pt x="2" y="49"/>
                      <a:pt x="3" y="47"/>
                      <a:pt x="4" y="46"/>
                    </a:cubicBezTo>
                    <a:cubicBezTo>
                      <a:pt x="6" y="42"/>
                      <a:pt x="9" y="39"/>
                      <a:pt x="11" y="36"/>
                    </a:cubicBezTo>
                    <a:cubicBezTo>
                      <a:pt x="13" y="31"/>
                      <a:pt x="18" y="27"/>
                      <a:pt x="21" y="22"/>
                    </a:cubicBezTo>
                    <a:cubicBezTo>
                      <a:pt x="24" y="18"/>
                      <a:pt x="28" y="14"/>
                      <a:pt x="32" y="10"/>
                    </a:cubicBezTo>
                    <a:cubicBezTo>
                      <a:pt x="34" y="8"/>
                      <a:pt x="36" y="4"/>
                      <a:pt x="38" y="3"/>
                    </a:cubicBezTo>
                    <a:cubicBezTo>
                      <a:pt x="43" y="0"/>
                      <a:pt x="46" y="8"/>
                      <a:pt x="5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986"/>
              <p:cNvSpPr>
                <a:spLocks/>
              </p:cNvSpPr>
              <p:nvPr/>
            </p:nvSpPr>
            <p:spPr bwMode="auto">
              <a:xfrm>
                <a:off x="900551" y="2087076"/>
                <a:ext cx="53975" cy="85725"/>
              </a:xfrm>
              <a:custGeom>
                <a:avLst/>
                <a:gdLst>
                  <a:gd name="T0" fmla="*/ 34 w 34"/>
                  <a:gd name="T1" fmla="*/ 4 h 54"/>
                  <a:gd name="T2" fmla="*/ 29 w 34"/>
                  <a:gd name="T3" fmla="*/ 2 h 54"/>
                  <a:gd name="T4" fmla="*/ 25 w 34"/>
                  <a:gd name="T5" fmla="*/ 1 h 54"/>
                  <a:gd name="T6" fmla="*/ 22 w 34"/>
                  <a:gd name="T7" fmla="*/ 6 h 54"/>
                  <a:gd name="T8" fmla="*/ 17 w 34"/>
                  <a:gd name="T9" fmla="*/ 13 h 54"/>
                  <a:gd name="T10" fmla="*/ 16 w 34"/>
                  <a:gd name="T11" fmla="*/ 20 h 54"/>
                  <a:gd name="T12" fmla="*/ 14 w 34"/>
                  <a:gd name="T13" fmla="*/ 29 h 54"/>
                  <a:gd name="T14" fmla="*/ 8 w 34"/>
                  <a:gd name="T15" fmla="*/ 39 h 54"/>
                  <a:gd name="T16" fmla="*/ 0 w 34"/>
                  <a:gd name="T17" fmla="*/ 54 h 54"/>
                  <a:gd name="T18" fmla="*/ 9 w 34"/>
                  <a:gd name="T19" fmla="*/ 38 h 54"/>
                  <a:gd name="T20" fmla="*/ 15 w 34"/>
                  <a:gd name="T21" fmla="*/ 27 h 54"/>
                  <a:gd name="T22" fmla="*/ 17 w 34"/>
                  <a:gd name="T23" fmla="*/ 17 h 54"/>
                  <a:gd name="T24" fmla="*/ 20 w 34"/>
                  <a:gd name="T25" fmla="*/ 12 h 54"/>
                  <a:gd name="T26" fmla="*/ 23 w 34"/>
                  <a:gd name="T27" fmla="*/ 7 h 54"/>
                  <a:gd name="T28" fmla="*/ 26 w 34"/>
                  <a:gd name="T29" fmla="*/ 4 h 54"/>
                  <a:gd name="T30" fmla="*/ 32 w 34"/>
                  <a:gd name="T3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4">
                    <a:moveTo>
                      <a:pt x="34" y="4"/>
                    </a:moveTo>
                    <a:cubicBezTo>
                      <a:pt x="32" y="3"/>
                      <a:pt x="30" y="2"/>
                      <a:pt x="29" y="2"/>
                    </a:cubicBezTo>
                    <a:cubicBezTo>
                      <a:pt x="28" y="1"/>
                      <a:pt x="26" y="0"/>
                      <a:pt x="25" y="1"/>
                    </a:cubicBezTo>
                    <a:cubicBezTo>
                      <a:pt x="24" y="1"/>
                      <a:pt x="23" y="5"/>
                      <a:pt x="22" y="6"/>
                    </a:cubicBezTo>
                    <a:cubicBezTo>
                      <a:pt x="20" y="8"/>
                      <a:pt x="19" y="11"/>
                      <a:pt x="17" y="13"/>
                    </a:cubicBezTo>
                    <a:cubicBezTo>
                      <a:pt x="16" y="15"/>
                      <a:pt x="16" y="17"/>
                      <a:pt x="16" y="20"/>
                    </a:cubicBezTo>
                    <a:cubicBezTo>
                      <a:pt x="16" y="23"/>
                      <a:pt x="15" y="25"/>
                      <a:pt x="14" y="29"/>
                    </a:cubicBezTo>
                    <a:cubicBezTo>
                      <a:pt x="12" y="32"/>
                      <a:pt x="10" y="36"/>
                      <a:pt x="8" y="39"/>
                    </a:cubicBezTo>
                    <a:cubicBezTo>
                      <a:pt x="5" y="44"/>
                      <a:pt x="1" y="49"/>
                      <a:pt x="0" y="54"/>
                    </a:cubicBezTo>
                    <a:cubicBezTo>
                      <a:pt x="3" y="49"/>
                      <a:pt x="6" y="43"/>
                      <a:pt x="9" y="38"/>
                    </a:cubicBezTo>
                    <a:cubicBezTo>
                      <a:pt x="11" y="34"/>
                      <a:pt x="14" y="31"/>
                      <a:pt x="15" y="27"/>
                    </a:cubicBezTo>
                    <a:cubicBezTo>
                      <a:pt x="17" y="24"/>
                      <a:pt x="17" y="20"/>
                      <a:pt x="17" y="17"/>
                    </a:cubicBezTo>
                    <a:cubicBezTo>
                      <a:pt x="18" y="15"/>
                      <a:pt x="18" y="14"/>
                      <a:pt x="20" y="12"/>
                    </a:cubicBezTo>
                    <a:cubicBezTo>
                      <a:pt x="22" y="11"/>
                      <a:pt x="22" y="9"/>
                      <a:pt x="23" y="7"/>
                    </a:cubicBezTo>
                    <a:cubicBezTo>
                      <a:pt x="24" y="6"/>
                      <a:pt x="25" y="4"/>
                      <a:pt x="26" y="4"/>
                    </a:cubicBezTo>
                    <a:cubicBezTo>
                      <a:pt x="27" y="3"/>
                      <a:pt x="32" y="2"/>
                      <a:pt x="3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" name="Hand links"/>
            <p:cNvGrpSpPr/>
            <p:nvPr/>
          </p:nvGrpSpPr>
          <p:grpSpPr>
            <a:xfrm>
              <a:off x="216338" y="2514114"/>
              <a:ext cx="414339" cy="530225"/>
              <a:chOff x="216338" y="2514114"/>
              <a:chExt cx="414339" cy="530225"/>
            </a:xfrm>
          </p:grpSpPr>
          <p:sp>
            <p:nvSpPr>
              <p:cNvPr id="629" name="Freeform 987"/>
              <p:cNvSpPr>
                <a:spLocks/>
              </p:cNvSpPr>
              <p:nvPr/>
            </p:nvSpPr>
            <p:spPr bwMode="auto">
              <a:xfrm>
                <a:off x="538601" y="2514114"/>
                <a:ext cx="68263" cy="53975"/>
              </a:xfrm>
              <a:custGeom>
                <a:avLst/>
                <a:gdLst>
                  <a:gd name="T0" fmla="*/ 5 w 43"/>
                  <a:gd name="T1" fmla="*/ 33 h 34"/>
                  <a:gd name="T2" fmla="*/ 2 w 43"/>
                  <a:gd name="T3" fmla="*/ 33 h 34"/>
                  <a:gd name="T4" fmla="*/ 5 w 43"/>
                  <a:gd name="T5" fmla="*/ 27 h 34"/>
                  <a:gd name="T6" fmla="*/ 15 w 43"/>
                  <a:gd name="T7" fmla="*/ 20 h 34"/>
                  <a:gd name="T8" fmla="*/ 43 w 43"/>
                  <a:gd name="T9" fmla="*/ 0 h 34"/>
                  <a:gd name="T10" fmla="*/ 37 w 43"/>
                  <a:gd name="T11" fmla="*/ 5 h 34"/>
                  <a:gd name="T12" fmla="*/ 27 w 43"/>
                  <a:gd name="T13" fmla="*/ 14 h 34"/>
                  <a:gd name="T14" fmla="*/ 16 w 43"/>
                  <a:gd name="T15" fmla="*/ 22 h 34"/>
                  <a:gd name="T16" fmla="*/ 4 w 43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4">
                    <a:moveTo>
                      <a:pt x="5" y="33"/>
                    </a:moveTo>
                    <a:cubicBezTo>
                      <a:pt x="4" y="33"/>
                      <a:pt x="3" y="34"/>
                      <a:pt x="2" y="33"/>
                    </a:cubicBezTo>
                    <a:cubicBezTo>
                      <a:pt x="0" y="31"/>
                      <a:pt x="4" y="28"/>
                      <a:pt x="5" y="27"/>
                    </a:cubicBezTo>
                    <a:cubicBezTo>
                      <a:pt x="9" y="25"/>
                      <a:pt x="11" y="22"/>
                      <a:pt x="15" y="20"/>
                    </a:cubicBezTo>
                    <a:cubicBezTo>
                      <a:pt x="24" y="14"/>
                      <a:pt x="35" y="8"/>
                      <a:pt x="43" y="0"/>
                    </a:cubicBezTo>
                    <a:cubicBezTo>
                      <a:pt x="41" y="2"/>
                      <a:pt x="39" y="4"/>
                      <a:pt x="37" y="5"/>
                    </a:cubicBezTo>
                    <a:cubicBezTo>
                      <a:pt x="34" y="8"/>
                      <a:pt x="31" y="11"/>
                      <a:pt x="27" y="14"/>
                    </a:cubicBezTo>
                    <a:cubicBezTo>
                      <a:pt x="23" y="16"/>
                      <a:pt x="20" y="19"/>
                      <a:pt x="16" y="22"/>
                    </a:cubicBezTo>
                    <a:cubicBezTo>
                      <a:pt x="12" y="26"/>
                      <a:pt x="7" y="28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988"/>
              <p:cNvSpPr>
                <a:spLocks/>
              </p:cNvSpPr>
              <p:nvPr/>
            </p:nvSpPr>
            <p:spPr bwMode="auto">
              <a:xfrm>
                <a:off x="608451" y="2583964"/>
                <a:ext cx="17463" cy="19050"/>
              </a:xfrm>
              <a:custGeom>
                <a:avLst/>
                <a:gdLst>
                  <a:gd name="T0" fmla="*/ 0 w 11"/>
                  <a:gd name="T1" fmla="*/ 4 h 12"/>
                  <a:gd name="T2" fmla="*/ 8 w 11"/>
                  <a:gd name="T3" fmla="*/ 10 h 12"/>
                  <a:gd name="T4" fmla="*/ 9 w 11"/>
                  <a:gd name="T5" fmla="*/ 5 h 12"/>
                  <a:gd name="T6" fmla="*/ 11 w 11"/>
                  <a:gd name="T7" fmla="*/ 0 h 12"/>
                  <a:gd name="T8" fmla="*/ 7 w 11"/>
                  <a:gd name="T9" fmla="*/ 8 h 12"/>
                  <a:gd name="T10" fmla="*/ 1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4"/>
                    </a:moveTo>
                    <a:cubicBezTo>
                      <a:pt x="1" y="5"/>
                      <a:pt x="6" y="12"/>
                      <a:pt x="8" y="10"/>
                    </a:cubicBezTo>
                    <a:cubicBezTo>
                      <a:pt x="9" y="9"/>
                      <a:pt x="9" y="6"/>
                      <a:pt x="9" y="5"/>
                    </a:cubicBezTo>
                    <a:cubicBezTo>
                      <a:pt x="10" y="3"/>
                      <a:pt x="10" y="2"/>
                      <a:pt x="11" y="0"/>
                    </a:cubicBezTo>
                    <a:cubicBezTo>
                      <a:pt x="10" y="2"/>
                      <a:pt x="10" y="6"/>
                      <a:pt x="7" y="8"/>
                    </a:cubicBezTo>
                    <a:cubicBezTo>
                      <a:pt x="5" y="10"/>
                      <a:pt x="3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989"/>
              <p:cNvSpPr>
                <a:spLocks/>
              </p:cNvSpPr>
              <p:nvPr/>
            </p:nvSpPr>
            <p:spPr bwMode="auto">
              <a:xfrm>
                <a:off x="594164" y="2626826"/>
                <a:ext cx="34925" cy="28575"/>
              </a:xfrm>
              <a:custGeom>
                <a:avLst/>
                <a:gdLst>
                  <a:gd name="T0" fmla="*/ 21 w 22"/>
                  <a:gd name="T1" fmla="*/ 5 h 18"/>
                  <a:gd name="T2" fmla="*/ 13 w 22"/>
                  <a:gd name="T3" fmla="*/ 1 h 18"/>
                  <a:gd name="T4" fmla="*/ 4 w 22"/>
                  <a:gd name="T5" fmla="*/ 3 h 18"/>
                  <a:gd name="T6" fmla="*/ 2 w 22"/>
                  <a:gd name="T7" fmla="*/ 14 h 18"/>
                  <a:gd name="T8" fmla="*/ 12 w 22"/>
                  <a:gd name="T9" fmla="*/ 17 h 18"/>
                  <a:gd name="T10" fmla="*/ 21 w 22"/>
                  <a:gd name="T11" fmla="*/ 12 h 18"/>
                  <a:gd name="T12" fmla="*/ 21 w 22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1" y="5"/>
                    </a:moveTo>
                    <a:cubicBezTo>
                      <a:pt x="21" y="3"/>
                      <a:pt x="17" y="1"/>
                      <a:pt x="13" y="1"/>
                    </a:cubicBezTo>
                    <a:cubicBezTo>
                      <a:pt x="10" y="1"/>
                      <a:pt x="6" y="0"/>
                      <a:pt x="4" y="3"/>
                    </a:cubicBezTo>
                    <a:cubicBezTo>
                      <a:pt x="1" y="5"/>
                      <a:pt x="0" y="12"/>
                      <a:pt x="2" y="14"/>
                    </a:cubicBezTo>
                    <a:cubicBezTo>
                      <a:pt x="4" y="17"/>
                      <a:pt x="7" y="18"/>
                      <a:pt x="12" y="17"/>
                    </a:cubicBezTo>
                    <a:cubicBezTo>
                      <a:pt x="18" y="16"/>
                      <a:pt x="21" y="15"/>
                      <a:pt x="21" y="12"/>
                    </a:cubicBezTo>
                    <a:cubicBezTo>
                      <a:pt x="22" y="10"/>
                      <a:pt x="21" y="5"/>
                      <a:pt x="2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990"/>
              <p:cNvSpPr>
                <a:spLocks/>
              </p:cNvSpPr>
              <p:nvPr/>
            </p:nvSpPr>
            <p:spPr bwMode="auto">
              <a:xfrm>
                <a:off x="594164" y="2626826"/>
                <a:ext cx="36513" cy="28575"/>
              </a:xfrm>
              <a:custGeom>
                <a:avLst/>
                <a:gdLst>
                  <a:gd name="T0" fmla="*/ 21 w 23"/>
                  <a:gd name="T1" fmla="*/ 5 h 18"/>
                  <a:gd name="T2" fmla="*/ 22 w 23"/>
                  <a:gd name="T3" fmla="*/ 5 h 18"/>
                  <a:gd name="T4" fmla="*/ 19 w 23"/>
                  <a:gd name="T5" fmla="*/ 2 h 18"/>
                  <a:gd name="T6" fmla="*/ 14 w 23"/>
                  <a:gd name="T7" fmla="*/ 0 h 18"/>
                  <a:gd name="T8" fmla="*/ 13 w 23"/>
                  <a:gd name="T9" fmla="*/ 0 h 18"/>
                  <a:gd name="T10" fmla="*/ 13 w 23"/>
                  <a:gd name="T11" fmla="*/ 0 h 18"/>
                  <a:gd name="T12" fmla="*/ 13 w 23"/>
                  <a:gd name="T13" fmla="*/ 0 h 18"/>
                  <a:gd name="T14" fmla="*/ 8 w 23"/>
                  <a:gd name="T15" fmla="*/ 0 h 18"/>
                  <a:gd name="T16" fmla="*/ 3 w 23"/>
                  <a:gd name="T17" fmla="*/ 2 h 18"/>
                  <a:gd name="T18" fmla="*/ 0 w 23"/>
                  <a:gd name="T19" fmla="*/ 11 h 18"/>
                  <a:gd name="T20" fmla="*/ 1 w 23"/>
                  <a:gd name="T21" fmla="*/ 15 h 18"/>
                  <a:gd name="T22" fmla="*/ 9 w 23"/>
                  <a:gd name="T23" fmla="*/ 18 h 18"/>
                  <a:gd name="T24" fmla="*/ 13 w 23"/>
                  <a:gd name="T25" fmla="*/ 18 h 18"/>
                  <a:gd name="T26" fmla="*/ 19 w 23"/>
                  <a:gd name="T27" fmla="*/ 16 h 18"/>
                  <a:gd name="T28" fmla="*/ 22 w 23"/>
                  <a:gd name="T29" fmla="*/ 12 h 18"/>
                  <a:gd name="T30" fmla="*/ 23 w 23"/>
                  <a:gd name="T31" fmla="*/ 9 h 18"/>
                  <a:gd name="T32" fmla="*/ 22 w 23"/>
                  <a:gd name="T33" fmla="*/ 5 h 18"/>
                  <a:gd name="T34" fmla="*/ 22 w 23"/>
                  <a:gd name="T35" fmla="*/ 5 h 18"/>
                  <a:gd name="T36" fmla="*/ 22 w 23"/>
                  <a:gd name="T37" fmla="*/ 5 h 18"/>
                  <a:gd name="T38" fmla="*/ 21 w 23"/>
                  <a:gd name="T39" fmla="*/ 5 h 18"/>
                  <a:gd name="T40" fmla="*/ 20 w 23"/>
                  <a:gd name="T41" fmla="*/ 5 h 18"/>
                  <a:gd name="T42" fmla="*/ 21 w 23"/>
                  <a:gd name="T43" fmla="*/ 9 h 18"/>
                  <a:gd name="T44" fmla="*/ 20 w 23"/>
                  <a:gd name="T45" fmla="*/ 12 h 18"/>
                  <a:gd name="T46" fmla="*/ 18 w 23"/>
                  <a:gd name="T47" fmla="*/ 14 h 18"/>
                  <a:gd name="T48" fmla="*/ 12 w 23"/>
                  <a:gd name="T49" fmla="*/ 16 h 18"/>
                  <a:gd name="T50" fmla="*/ 9 w 23"/>
                  <a:gd name="T51" fmla="*/ 16 h 18"/>
                  <a:gd name="T52" fmla="*/ 3 w 23"/>
                  <a:gd name="T53" fmla="*/ 14 h 18"/>
                  <a:gd name="T54" fmla="*/ 2 w 23"/>
                  <a:gd name="T55" fmla="*/ 11 h 18"/>
                  <a:gd name="T56" fmla="*/ 4 w 23"/>
                  <a:gd name="T57" fmla="*/ 3 h 18"/>
                  <a:gd name="T58" fmla="*/ 8 w 23"/>
                  <a:gd name="T59" fmla="*/ 2 h 18"/>
                  <a:gd name="T60" fmla="*/ 13 w 23"/>
                  <a:gd name="T61" fmla="*/ 2 h 18"/>
                  <a:gd name="T62" fmla="*/ 13 w 23"/>
                  <a:gd name="T63" fmla="*/ 2 h 18"/>
                  <a:gd name="T64" fmla="*/ 13 w 23"/>
                  <a:gd name="T65" fmla="*/ 2 h 18"/>
                  <a:gd name="T66" fmla="*/ 14 w 23"/>
                  <a:gd name="T67" fmla="*/ 2 h 18"/>
                  <a:gd name="T68" fmla="*/ 18 w 23"/>
                  <a:gd name="T69" fmla="*/ 4 h 18"/>
                  <a:gd name="T70" fmla="*/ 21 w 23"/>
                  <a:gd name="T71" fmla="*/ 6 h 18"/>
                  <a:gd name="T72" fmla="*/ 21 w 23"/>
                  <a:gd name="T73" fmla="*/ 5 h 18"/>
                  <a:gd name="T74" fmla="*/ 20 w 23"/>
                  <a:gd name="T75" fmla="*/ 5 h 18"/>
                  <a:gd name="T76" fmla="*/ 21 w 23"/>
                  <a:gd name="T7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18">
                    <a:moveTo>
                      <a:pt x="21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3"/>
                      <a:pt x="19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" y="17"/>
                      <a:pt x="5" y="18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11"/>
                      <a:pt x="23" y="10"/>
                      <a:pt x="23" y="9"/>
                    </a:cubicBezTo>
                    <a:cubicBezTo>
                      <a:pt x="23" y="7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1" y="7"/>
                      <a:pt x="21" y="9"/>
                    </a:cubicBezTo>
                    <a:cubicBezTo>
                      <a:pt x="21" y="10"/>
                      <a:pt x="21" y="11"/>
                      <a:pt x="20" y="12"/>
                    </a:cubicBezTo>
                    <a:cubicBezTo>
                      <a:pt x="20" y="13"/>
                      <a:pt x="20" y="14"/>
                      <a:pt x="18" y="14"/>
                    </a:cubicBezTo>
                    <a:cubicBezTo>
                      <a:pt x="17" y="15"/>
                      <a:pt x="15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6" y="16"/>
                      <a:pt x="4" y="15"/>
                      <a:pt x="3" y="14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7" y="3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991"/>
              <p:cNvSpPr>
                <a:spLocks/>
              </p:cNvSpPr>
              <p:nvPr/>
            </p:nvSpPr>
            <p:spPr bwMode="auto">
              <a:xfrm>
                <a:off x="533839" y="2569676"/>
                <a:ext cx="33338" cy="30163"/>
              </a:xfrm>
              <a:custGeom>
                <a:avLst/>
                <a:gdLst>
                  <a:gd name="T0" fmla="*/ 0 w 21"/>
                  <a:gd name="T1" fmla="*/ 13 h 19"/>
                  <a:gd name="T2" fmla="*/ 7 w 21"/>
                  <a:gd name="T3" fmla="*/ 16 h 19"/>
                  <a:gd name="T4" fmla="*/ 16 w 21"/>
                  <a:gd name="T5" fmla="*/ 10 h 19"/>
                  <a:gd name="T6" fmla="*/ 16 w 21"/>
                  <a:gd name="T7" fmla="*/ 3 h 19"/>
                  <a:gd name="T8" fmla="*/ 9 w 21"/>
                  <a:gd name="T9" fmla="*/ 9 h 19"/>
                  <a:gd name="T10" fmla="*/ 1 w 21"/>
                  <a:gd name="T1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2" y="16"/>
                      <a:pt x="4" y="19"/>
                      <a:pt x="7" y="16"/>
                    </a:cubicBezTo>
                    <a:cubicBezTo>
                      <a:pt x="10" y="13"/>
                      <a:pt x="13" y="12"/>
                      <a:pt x="16" y="10"/>
                    </a:cubicBezTo>
                    <a:cubicBezTo>
                      <a:pt x="18" y="8"/>
                      <a:pt x="21" y="0"/>
                      <a:pt x="16" y="3"/>
                    </a:cubicBezTo>
                    <a:cubicBezTo>
                      <a:pt x="14" y="4"/>
                      <a:pt x="11" y="7"/>
                      <a:pt x="9" y="9"/>
                    </a:cubicBezTo>
                    <a:cubicBezTo>
                      <a:pt x="7" y="10"/>
                      <a:pt x="3" y="12"/>
                      <a:pt x="1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992"/>
              <p:cNvSpPr>
                <a:spLocks/>
              </p:cNvSpPr>
              <p:nvPr/>
            </p:nvSpPr>
            <p:spPr bwMode="auto">
              <a:xfrm>
                <a:off x="554476" y="2583964"/>
                <a:ext cx="30163" cy="22225"/>
              </a:xfrm>
              <a:custGeom>
                <a:avLst/>
                <a:gdLst>
                  <a:gd name="T0" fmla="*/ 0 w 19"/>
                  <a:gd name="T1" fmla="*/ 10 h 14"/>
                  <a:gd name="T2" fmla="*/ 4 w 19"/>
                  <a:gd name="T3" fmla="*/ 14 h 14"/>
                  <a:gd name="T4" fmla="*/ 11 w 19"/>
                  <a:gd name="T5" fmla="*/ 11 h 14"/>
                  <a:gd name="T6" fmla="*/ 19 w 19"/>
                  <a:gd name="T7" fmla="*/ 6 h 14"/>
                  <a:gd name="T8" fmla="*/ 19 w 19"/>
                  <a:gd name="T9" fmla="*/ 3 h 14"/>
                  <a:gd name="T10" fmla="*/ 18 w 19"/>
                  <a:gd name="T11" fmla="*/ 0 h 14"/>
                  <a:gd name="T12" fmla="*/ 13 w 19"/>
                  <a:gd name="T13" fmla="*/ 5 h 14"/>
                  <a:gd name="T14" fmla="*/ 6 w 19"/>
                  <a:gd name="T15" fmla="*/ 9 h 14"/>
                  <a:gd name="T16" fmla="*/ 0 w 19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0" y="10"/>
                    </a:moveTo>
                    <a:cubicBezTo>
                      <a:pt x="0" y="11"/>
                      <a:pt x="2" y="13"/>
                      <a:pt x="4" y="14"/>
                    </a:cubicBezTo>
                    <a:cubicBezTo>
                      <a:pt x="6" y="14"/>
                      <a:pt x="9" y="12"/>
                      <a:pt x="11" y="11"/>
                    </a:cubicBezTo>
                    <a:cubicBezTo>
                      <a:pt x="14" y="10"/>
                      <a:pt x="18" y="9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4" y="4"/>
                      <a:pt x="13" y="5"/>
                    </a:cubicBezTo>
                    <a:cubicBezTo>
                      <a:pt x="11" y="7"/>
                      <a:pt x="10" y="9"/>
                      <a:pt x="6" y="9"/>
                    </a:cubicBezTo>
                    <a:cubicBezTo>
                      <a:pt x="5" y="10"/>
                      <a:pt x="0" y="10"/>
                      <a:pt x="0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993"/>
              <p:cNvSpPr>
                <a:spLocks/>
              </p:cNvSpPr>
              <p:nvPr/>
            </p:nvSpPr>
            <p:spPr bwMode="auto">
              <a:xfrm>
                <a:off x="579876" y="2610951"/>
                <a:ext cx="28575" cy="19050"/>
              </a:xfrm>
              <a:custGeom>
                <a:avLst/>
                <a:gdLst>
                  <a:gd name="T0" fmla="*/ 1 w 18"/>
                  <a:gd name="T1" fmla="*/ 0 h 11"/>
                  <a:gd name="T2" fmla="*/ 0 w 18"/>
                  <a:gd name="T3" fmla="*/ 0 h 11"/>
                  <a:gd name="T4" fmla="*/ 8 w 18"/>
                  <a:gd name="T5" fmla="*/ 10 h 11"/>
                  <a:gd name="T6" fmla="*/ 9 w 18"/>
                  <a:gd name="T7" fmla="*/ 8 h 11"/>
                  <a:gd name="T8" fmla="*/ 12 w 18"/>
                  <a:gd name="T9" fmla="*/ 8 h 11"/>
                  <a:gd name="T10" fmla="*/ 16 w 18"/>
                  <a:gd name="T11" fmla="*/ 7 h 11"/>
                  <a:gd name="T12" fmla="*/ 13 w 18"/>
                  <a:gd name="T13" fmla="*/ 2 h 11"/>
                  <a:gd name="T14" fmla="*/ 8 w 18"/>
                  <a:gd name="T15" fmla="*/ 3 h 11"/>
                  <a:gd name="T16" fmla="*/ 3 w 1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5" y="11"/>
                      <a:pt x="8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4" y="8"/>
                      <a:pt x="14" y="8"/>
                      <a:pt x="16" y="7"/>
                    </a:cubicBezTo>
                    <a:cubicBezTo>
                      <a:pt x="18" y="5"/>
                      <a:pt x="17" y="1"/>
                      <a:pt x="13" y="2"/>
                    </a:cubicBezTo>
                    <a:cubicBezTo>
                      <a:pt x="11" y="3"/>
                      <a:pt x="10" y="4"/>
                      <a:pt x="8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994"/>
              <p:cNvSpPr>
                <a:spLocks/>
              </p:cNvSpPr>
              <p:nvPr/>
            </p:nvSpPr>
            <p:spPr bwMode="auto">
              <a:xfrm>
                <a:off x="597339" y="2636351"/>
                <a:ext cx="31750" cy="12700"/>
              </a:xfrm>
              <a:custGeom>
                <a:avLst/>
                <a:gdLst>
                  <a:gd name="T0" fmla="*/ 4 w 20"/>
                  <a:gd name="T1" fmla="*/ 1 h 8"/>
                  <a:gd name="T2" fmla="*/ 4 w 20"/>
                  <a:gd name="T3" fmla="*/ 0 h 8"/>
                  <a:gd name="T4" fmla="*/ 8 w 20"/>
                  <a:gd name="T5" fmla="*/ 7 h 8"/>
                  <a:gd name="T6" fmla="*/ 14 w 20"/>
                  <a:gd name="T7" fmla="*/ 6 h 8"/>
                  <a:gd name="T8" fmla="*/ 17 w 20"/>
                  <a:gd name="T9" fmla="*/ 6 h 8"/>
                  <a:gd name="T10" fmla="*/ 13 w 20"/>
                  <a:gd name="T11" fmla="*/ 0 h 8"/>
                  <a:gd name="T12" fmla="*/ 7 w 20"/>
                  <a:gd name="T13" fmla="*/ 3 h 8"/>
                  <a:gd name="T14" fmla="*/ 4 w 2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8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4" y="8"/>
                      <a:pt x="8" y="7"/>
                    </a:cubicBezTo>
                    <a:cubicBezTo>
                      <a:pt x="10" y="7"/>
                      <a:pt x="11" y="6"/>
                      <a:pt x="14" y="6"/>
                    </a:cubicBezTo>
                    <a:cubicBezTo>
                      <a:pt x="14" y="7"/>
                      <a:pt x="17" y="7"/>
                      <a:pt x="17" y="6"/>
                    </a:cubicBezTo>
                    <a:cubicBezTo>
                      <a:pt x="20" y="4"/>
                      <a:pt x="15" y="0"/>
                      <a:pt x="13" y="0"/>
                    </a:cubicBezTo>
                    <a:cubicBezTo>
                      <a:pt x="10" y="0"/>
                      <a:pt x="9" y="2"/>
                      <a:pt x="7" y="3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995"/>
              <p:cNvSpPr>
                <a:spLocks/>
              </p:cNvSpPr>
              <p:nvPr/>
            </p:nvSpPr>
            <p:spPr bwMode="auto">
              <a:xfrm>
                <a:off x="583051" y="2664926"/>
                <a:ext cx="33338" cy="15875"/>
              </a:xfrm>
              <a:custGeom>
                <a:avLst/>
                <a:gdLst>
                  <a:gd name="T0" fmla="*/ 0 w 21"/>
                  <a:gd name="T1" fmla="*/ 2 h 10"/>
                  <a:gd name="T2" fmla="*/ 9 w 21"/>
                  <a:gd name="T3" fmla="*/ 10 h 10"/>
                  <a:gd name="T4" fmla="*/ 17 w 21"/>
                  <a:gd name="T5" fmla="*/ 8 h 10"/>
                  <a:gd name="T6" fmla="*/ 21 w 21"/>
                  <a:gd name="T7" fmla="*/ 6 h 10"/>
                  <a:gd name="T8" fmla="*/ 19 w 21"/>
                  <a:gd name="T9" fmla="*/ 2 h 10"/>
                  <a:gd name="T10" fmla="*/ 12 w 21"/>
                  <a:gd name="T11" fmla="*/ 5 h 10"/>
                  <a:gd name="T12" fmla="*/ 2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2"/>
                    </a:moveTo>
                    <a:cubicBezTo>
                      <a:pt x="1" y="7"/>
                      <a:pt x="4" y="10"/>
                      <a:pt x="9" y="10"/>
                    </a:cubicBezTo>
                    <a:cubicBezTo>
                      <a:pt x="12" y="9"/>
                      <a:pt x="14" y="8"/>
                      <a:pt x="17" y="8"/>
                    </a:cubicBezTo>
                    <a:cubicBezTo>
                      <a:pt x="19" y="8"/>
                      <a:pt x="20" y="8"/>
                      <a:pt x="21" y="6"/>
                    </a:cubicBezTo>
                    <a:cubicBezTo>
                      <a:pt x="21" y="5"/>
                      <a:pt x="20" y="3"/>
                      <a:pt x="19" y="2"/>
                    </a:cubicBezTo>
                    <a:cubicBezTo>
                      <a:pt x="17" y="1"/>
                      <a:pt x="14" y="4"/>
                      <a:pt x="12" y="5"/>
                    </a:cubicBezTo>
                    <a:cubicBezTo>
                      <a:pt x="9" y="6"/>
                      <a:pt x="3" y="4"/>
                      <a:pt x="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996"/>
              <p:cNvSpPr>
                <a:spLocks/>
              </p:cNvSpPr>
              <p:nvPr/>
            </p:nvSpPr>
            <p:spPr bwMode="auto">
              <a:xfrm>
                <a:off x="587814" y="2690326"/>
                <a:ext cx="17463" cy="15875"/>
              </a:xfrm>
              <a:custGeom>
                <a:avLst/>
                <a:gdLst>
                  <a:gd name="T0" fmla="*/ 2 w 11"/>
                  <a:gd name="T1" fmla="*/ 0 h 10"/>
                  <a:gd name="T2" fmla="*/ 1 w 11"/>
                  <a:gd name="T3" fmla="*/ 1 h 10"/>
                  <a:gd name="T4" fmla="*/ 3 w 11"/>
                  <a:gd name="T5" fmla="*/ 5 h 10"/>
                  <a:gd name="T6" fmla="*/ 6 w 11"/>
                  <a:gd name="T7" fmla="*/ 7 h 10"/>
                  <a:gd name="T8" fmla="*/ 8 w 11"/>
                  <a:gd name="T9" fmla="*/ 10 h 10"/>
                  <a:gd name="T10" fmla="*/ 10 w 11"/>
                  <a:gd name="T11" fmla="*/ 6 h 10"/>
                  <a:gd name="T12" fmla="*/ 7 w 11"/>
                  <a:gd name="T13" fmla="*/ 4 h 10"/>
                  <a:gd name="T14" fmla="*/ 3 w 11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5"/>
                      <a:pt x="6" y="6"/>
                      <a:pt x="6" y="7"/>
                    </a:cubicBezTo>
                    <a:cubicBezTo>
                      <a:pt x="7" y="8"/>
                      <a:pt x="7" y="9"/>
                      <a:pt x="8" y="10"/>
                    </a:cubicBezTo>
                    <a:cubicBezTo>
                      <a:pt x="10" y="10"/>
                      <a:pt x="11" y="8"/>
                      <a:pt x="10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997"/>
              <p:cNvSpPr>
                <a:spLocks/>
              </p:cNvSpPr>
              <p:nvPr/>
            </p:nvSpPr>
            <p:spPr bwMode="auto">
              <a:xfrm>
                <a:off x="544951" y="2642701"/>
                <a:ext cx="39688" cy="20638"/>
              </a:xfrm>
              <a:custGeom>
                <a:avLst/>
                <a:gdLst>
                  <a:gd name="T0" fmla="*/ 6 w 25"/>
                  <a:gd name="T1" fmla="*/ 1 h 13"/>
                  <a:gd name="T2" fmla="*/ 8 w 25"/>
                  <a:gd name="T3" fmla="*/ 12 h 13"/>
                  <a:gd name="T4" fmla="*/ 13 w 25"/>
                  <a:gd name="T5" fmla="*/ 10 h 13"/>
                  <a:gd name="T6" fmla="*/ 17 w 25"/>
                  <a:gd name="T7" fmla="*/ 10 h 13"/>
                  <a:gd name="T8" fmla="*/ 22 w 25"/>
                  <a:gd name="T9" fmla="*/ 7 h 13"/>
                  <a:gd name="T10" fmla="*/ 25 w 25"/>
                  <a:gd name="T11" fmla="*/ 3 h 13"/>
                  <a:gd name="T12" fmla="*/ 19 w 25"/>
                  <a:gd name="T13" fmla="*/ 3 h 13"/>
                  <a:gd name="T14" fmla="*/ 11 w 25"/>
                  <a:gd name="T15" fmla="*/ 7 h 13"/>
                  <a:gd name="T16" fmla="*/ 6 w 25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3">
                    <a:moveTo>
                      <a:pt x="6" y="1"/>
                    </a:moveTo>
                    <a:cubicBezTo>
                      <a:pt x="5" y="3"/>
                      <a:pt x="0" y="13"/>
                      <a:pt x="8" y="12"/>
                    </a:cubicBezTo>
                    <a:cubicBezTo>
                      <a:pt x="10" y="11"/>
                      <a:pt x="11" y="10"/>
                      <a:pt x="13" y="10"/>
                    </a:cubicBezTo>
                    <a:cubicBezTo>
                      <a:pt x="14" y="10"/>
                      <a:pt x="16" y="10"/>
                      <a:pt x="17" y="10"/>
                    </a:cubicBezTo>
                    <a:cubicBezTo>
                      <a:pt x="19" y="10"/>
                      <a:pt x="20" y="8"/>
                      <a:pt x="22" y="7"/>
                    </a:cubicBezTo>
                    <a:cubicBezTo>
                      <a:pt x="23" y="6"/>
                      <a:pt x="25" y="5"/>
                      <a:pt x="25" y="3"/>
                    </a:cubicBezTo>
                    <a:cubicBezTo>
                      <a:pt x="24" y="0"/>
                      <a:pt x="20" y="2"/>
                      <a:pt x="19" y="3"/>
                    </a:cubicBezTo>
                    <a:cubicBezTo>
                      <a:pt x="16" y="6"/>
                      <a:pt x="15" y="7"/>
                      <a:pt x="11" y="7"/>
                    </a:cubicBezTo>
                    <a:cubicBezTo>
                      <a:pt x="9" y="7"/>
                      <a:pt x="4" y="4"/>
                      <a:pt x="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998"/>
              <p:cNvSpPr>
                <a:spLocks/>
              </p:cNvSpPr>
              <p:nvPr/>
            </p:nvSpPr>
            <p:spPr bwMode="auto">
              <a:xfrm>
                <a:off x="521139" y="2626826"/>
                <a:ext cx="28575" cy="26988"/>
              </a:xfrm>
              <a:custGeom>
                <a:avLst/>
                <a:gdLst>
                  <a:gd name="T0" fmla="*/ 0 w 18"/>
                  <a:gd name="T1" fmla="*/ 7 h 17"/>
                  <a:gd name="T2" fmla="*/ 4 w 18"/>
                  <a:gd name="T3" fmla="*/ 12 h 17"/>
                  <a:gd name="T4" fmla="*/ 8 w 18"/>
                  <a:gd name="T5" fmla="*/ 12 h 17"/>
                  <a:gd name="T6" fmla="*/ 9 w 18"/>
                  <a:gd name="T7" fmla="*/ 16 h 17"/>
                  <a:gd name="T8" fmla="*/ 10 w 18"/>
                  <a:gd name="T9" fmla="*/ 16 h 17"/>
                  <a:gd name="T10" fmla="*/ 13 w 18"/>
                  <a:gd name="T11" fmla="*/ 9 h 17"/>
                  <a:gd name="T12" fmla="*/ 17 w 18"/>
                  <a:gd name="T13" fmla="*/ 0 h 17"/>
                  <a:gd name="T14" fmla="*/ 9 w 18"/>
                  <a:gd name="T15" fmla="*/ 9 h 17"/>
                  <a:gd name="T16" fmla="*/ 6 w 18"/>
                  <a:gd name="T17" fmla="*/ 7 h 17"/>
                  <a:gd name="T18" fmla="*/ 2 w 18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7">
                    <a:moveTo>
                      <a:pt x="0" y="7"/>
                    </a:moveTo>
                    <a:cubicBezTo>
                      <a:pt x="1" y="9"/>
                      <a:pt x="2" y="13"/>
                      <a:pt x="4" y="12"/>
                    </a:cubicBezTo>
                    <a:cubicBezTo>
                      <a:pt x="6" y="12"/>
                      <a:pt x="6" y="11"/>
                      <a:pt x="8" y="12"/>
                    </a:cubicBezTo>
                    <a:cubicBezTo>
                      <a:pt x="9" y="13"/>
                      <a:pt x="8" y="15"/>
                      <a:pt x="9" y="16"/>
                    </a:cubicBezTo>
                    <a:cubicBezTo>
                      <a:pt x="10" y="17"/>
                      <a:pt x="9" y="17"/>
                      <a:pt x="10" y="16"/>
                    </a:cubicBezTo>
                    <a:cubicBezTo>
                      <a:pt x="12" y="14"/>
                      <a:pt x="12" y="11"/>
                      <a:pt x="13" y="9"/>
                    </a:cubicBezTo>
                    <a:cubicBezTo>
                      <a:pt x="15" y="6"/>
                      <a:pt x="18" y="4"/>
                      <a:pt x="17" y="0"/>
                    </a:cubicBezTo>
                    <a:cubicBezTo>
                      <a:pt x="14" y="1"/>
                      <a:pt x="13" y="9"/>
                      <a:pt x="9" y="9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5" y="6"/>
                      <a:pt x="4" y="7"/>
                      <a:pt x="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999"/>
              <p:cNvSpPr>
                <a:spLocks/>
              </p:cNvSpPr>
              <p:nvPr/>
            </p:nvSpPr>
            <p:spPr bwMode="auto">
              <a:xfrm>
                <a:off x="497326" y="2599839"/>
                <a:ext cx="34925" cy="30163"/>
              </a:xfrm>
              <a:custGeom>
                <a:avLst/>
                <a:gdLst>
                  <a:gd name="T0" fmla="*/ 0 w 22"/>
                  <a:gd name="T1" fmla="*/ 1 h 18"/>
                  <a:gd name="T2" fmla="*/ 8 w 22"/>
                  <a:gd name="T3" fmla="*/ 6 h 18"/>
                  <a:gd name="T4" fmla="*/ 9 w 22"/>
                  <a:gd name="T5" fmla="*/ 15 h 18"/>
                  <a:gd name="T6" fmla="*/ 12 w 22"/>
                  <a:gd name="T7" fmla="*/ 17 h 18"/>
                  <a:gd name="T8" fmla="*/ 19 w 22"/>
                  <a:gd name="T9" fmla="*/ 10 h 18"/>
                  <a:gd name="T10" fmla="*/ 20 w 22"/>
                  <a:gd name="T11" fmla="*/ 5 h 18"/>
                  <a:gd name="T12" fmla="*/ 15 w 22"/>
                  <a:gd name="T13" fmla="*/ 8 h 18"/>
                  <a:gd name="T14" fmla="*/ 11 w 22"/>
                  <a:gd name="T15" fmla="*/ 3 h 18"/>
                  <a:gd name="T16" fmla="*/ 4 w 22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0" y="1"/>
                    </a:moveTo>
                    <a:cubicBezTo>
                      <a:pt x="2" y="4"/>
                      <a:pt x="6" y="4"/>
                      <a:pt x="8" y="6"/>
                    </a:cubicBezTo>
                    <a:cubicBezTo>
                      <a:pt x="10" y="9"/>
                      <a:pt x="9" y="12"/>
                      <a:pt x="9" y="15"/>
                    </a:cubicBezTo>
                    <a:cubicBezTo>
                      <a:pt x="8" y="18"/>
                      <a:pt x="10" y="18"/>
                      <a:pt x="12" y="17"/>
                    </a:cubicBezTo>
                    <a:cubicBezTo>
                      <a:pt x="15" y="15"/>
                      <a:pt x="18" y="13"/>
                      <a:pt x="19" y="10"/>
                    </a:cubicBezTo>
                    <a:cubicBezTo>
                      <a:pt x="20" y="9"/>
                      <a:pt x="22" y="5"/>
                      <a:pt x="20" y="5"/>
                    </a:cubicBezTo>
                    <a:cubicBezTo>
                      <a:pt x="18" y="4"/>
                      <a:pt x="17" y="8"/>
                      <a:pt x="15" y="8"/>
                    </a:cubicBezTo>
                    <a:cubicBezTo>
                      <a:pt x="13" y="8"/>
                      <a:pt x="12" y="5"/>
                      <a:pt x="11" y="3"/>
                    </a:cubicBezTo>
                    <a:cubicBezTo>
                      <a:pt x="9" y="2"/>
                      <a:pt x="6" y="0"/>
                      <a:pt x="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1000"/>
              <p:cNvSpPr>
                <a:spLocks/>
              </p:cNvSpPr>
              <p:nvPr/>
            </p:nvSpPr>
            <p:spPr bwMode="auto">
              <a:xfrm>
                <a:off x="505264" y="2587139"/>
                <a:ext cx="19050" cy="9525"/>
              </a:xfrm>
              <a:custGeom>
                <a:avLst/>
                <a:gdLst>
                  <a:gd name="T0" fmla="*/ 12 w 12"/>
                  <a:gd name="T1" fmla="*/ 4 h 6"/>
                  <a:gd name="T2" fmla="*/ 1 w 12"/>
                  <a:gd name="T3" fmla="*/ 4 h 6"/>
                  <a:gd name="T4" fmla="*/ 2 w 12"/>
                  <a:gd name="T5" fmla="*/ 5 h 6"/>
                  <a:gd name="T6" fmla="*/ 9 w 12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0" y="0"/>
                      <a:pt x="4" y="2"/>
                      <a:pt x="1" y="4"/>
                    </a:cubicBezTo>
                    <a:cubicBezTo>
                      <a:pt x="0" y="5"/>
                      <a:pt x="0" y="6"/>
                      <a:pt x="2" y="5"/>
                    </a:cubicBezTo>
                    <a:cubicBezTo>
                      <a:pt x="5" y="4"/>
                      <a:pt x="6" y="3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1001"/>
              <p:cNvSpPr>
                <a:spLocks/>
              </p:cNvSpPr>
              <p:nvPr/>
            </p:nvSpPr>
            <p:spPr bwMode="auto">
              <a:xfrm>
                <a:off x="527489" y="2576026"/>
                <a:ext cx="9525" cy="7938"/>
              </a:xfrm>
              <a:custGeom>
                <a:avLst/>
                <a:gdLst>
                  <a:gd name="T0" fmla="*/ 5 w 6"/>
                  <a:gd name="T1" fmla="*/ 0 h 5"/>
                  <a:gd name="T2" fmla="*/ 2 w 6"/>
                  <a:gd name="T3" fmla="*/ 4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0" y="3"/>
                      <a:pt x="2" y="4"/>
                    </a:cubicBezTo>
                    <a:cubicBezTo>
                      <a:pt x="3" y="5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1002"/>
              <p:cNvSpPr>
                <a:spLocks/>
              </p:cNvSpPr>
              <p:nvPr/>
            </p:nvSpPr>
            <p:spPr bwMode="auto">
              <a:xfrm>
                <a:off x="571939" y="2572851"/>
                <a:ext cx="6350" cy="12700"/>
              </a:xfrm>
              <a:custGeom>
                <a:avLst/>
                <a:gdLst>
                  <a:gd name="T0" fmla="*/ 0 w 4"/>
                  <a:gd name="T1" fmla="*/ 2 h 8"/>
                  <a:gd name="T2" fmla="*/ 3 w 4"/>
                  <a:gd name="T3" fmla="*/ 8 h 8"/>
                  <a:gd name="T4" fmla="*/ 1 w 4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cubicBezTo>
                      <a:pt x="2" y="0"/>
                      <a:pt x="4" y="6"/>
                      <a:pt x="3" y="8"/>
                    </a:cubicBezTo>
                    <a:cubicBezTo>
                      <a:pt x="1" y="6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1003"/>
              <p:cNvSpPr>
                <a:spLocks/>
              </p:cNvSpPr>
              <p:nvPr/>
            </p:nvSpPr>
            <p:spPr bwMode="auto">
              <a:xfrm>
                <a:off x="529076" y="2607776"/>
                <a:ext cx="20638" cy="23813"/>
              </a:xfrm>
              <a:custGeom>
                <a:avLst/>
                <a:gdLst>
                  <a:gd name="T0" fmla="*/ 13 w 13"/>
                  <a:gd name="T1" fmla="*/ 5 h 14"/>
                  <a:gd name="T2" fmla="*/ 8 w 13"/>
                  <a:gd name="T3" fmla="*/ 4 h 14"/>
                  <a:gd name="T4" fmla="*/ 0 w 13"/>
                  <a:gd name="T5" fmla="*/ 14 h 14"/>
                  <a:gd name="T6" fmla="*/ 8 w 13"/>
                  <a:gd name="T7" fmla="*/ 7 h 14"/>
                  <a:gd name="T8" fmla="*/ 12 w 13"/>
                  <a:gd name="T9" fmla="*/ 3 h 14"/>
                  <a:gd name="T10" fmla="*/ 12 w 13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5"/>
                    </a:moveTo>
                    <a:cubicBezTo>
                      <a:pt x="11" y="2"/>
                      <a:pt x="10" y="0"/>
                      <a:pt x="8" y="4"/>
                    </a:cubicBezTo>
                    <a:cubicBezTo>
                      <a:pt x="6" y="7"/>
                      <a:pt x="1" y="10"/>
                      <a:pt x="0" y="14"/>
                    </a:cubicBezTo>
                    <a:cubicBezTo>
                      <a:pt x="3" y="14"/>
                      <a:pt x="6" y="8"/>
                      <a:pt x="8" y="7"/>
                    </a:cubicBezTo>
                    <a:cubicBezTo>
                      <a:pt x="9" y="5"/>
                      <a:pt x="10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1004"/>
              <p:cNvSpPr>
                <a:spLocks/>
              </p:cNvSpPr>
              <p:nvPr/>
            </p:nvSpPr>
            <p:spPr bwMode="auto">
              <a:xfrm>
                <a:off x="586226" y="2599839"/>
                <a:ext cx="19050" cy="11113"/>
              </a:xfrm>
              <a:custGeom>
                <a:avLst/>
                <a:gdLst>
                  <a:gd name="T0" fmla="*/ 0 w 12"/>
                  <a:gd name="T1" fmla="*/ 3 h 7"/>
                  <a:gd name="T2" fmla="*/ 5 w 12"/>
                  <a:gd name="T3" fmla="*/ 3 h 7"/>
                  <a:gd name="T4" fmla="*/ 11 w 12"/>
                  <a:gd name="T5" fmla="*/ 5 h 7"/>
                  <a:gd name="T6" fmla="*/ 7 w 12"/>
                  <a:gd name="T7" fmla="*/ 4 h 7"/>
                  <a:gd name="T8" fmla="*/ 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0"/>
                      <a:pt x="4" y="2"/>
                      <a:pt x="5" y="3"/>
                    </a:cubicBezTo>
                    <a:cubicBezTo>
                      <a:pt x="7" y="4"/>
                      <a:pt x="9" y="5"/>
                      <a:pt x="11" y="5"/>
                    </a:cubicBezTo>
                    <a:cubicBezTo>
                      <a:pt x="12" y="7"/>
                      <a:pt x="8" y="4"/>
                      <a:pt x="7" y="4"/>
                    </a:cubicBezTo>
                    <a:cubicBezTo>
                      <a:pt x="5" y="3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1005"/>
              <p:cNvSpPr>
                <a:spLocks/>
              </p:cNvSpPr>
              <p:nvPr/>
            </p:nvSpPr>
            <p:spPr bwMode="auto">
              <a:xfrm>
                <a:off x="556064" y="2620476"/>
                <a:ext cx="20638" cy="23813"/>
              </a:xfrm>
              <a:custGeom>
                <a:avLst/>
                <a:gdLst>
                  <a:gd name="T0" fmla="*/ 13 w 13"/>
                  <a:gd name="T1" fmla="*/ 7 h 15"/>
                  <a:gd name="T2" fmla="*/ 6 w 13"/>
                  <a:gd name="T3" fmla="*/ 2 h 15"/>
                  <a:gd name="T4" fmla="*/ 2 w 13"/>
                  <a:gd name="T5" fmla="*/ 7 h 15"/>
                  <a:gd name="T6" fmla="*/ 0 w 13"/>
                  <a:gd name="T7" fmla="*/ 12 h 15"/>
                  <a:gd name="T8" fmla="*/ 2 w 13"/>
                  <a:gd name="T9" fmla="*/ 11 h 15"/>
                  <a:gd name="T10" fmla="*/ 6 w 13"/>
                  <a:gd name="T11" fmla="*/ 6 h 15"/>
                  <a:gd name="T12" fmla="*/ 8 w 13"/>
                  <a:gd name="T13" fmla="*/ 4 h 15"/>
                  <a:gd name="T14" fmla="*/ 12 w 13"/>
                  <a:gd name="T1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1" y="4"/>
                      <a:pt x="10" y="0"/>
                      <a:pt x="6" y="2"/>
                    </a:cubicBezTo>
                    <a:cubicBezTo>
                      <a:pt x="5" y="3"/>
                      <a:pt x="3" y="5"/>
                      <a:pt x="2" y="7"/>
                    </a:cubicBezTo>
                    <a:cubicBezTo>
                      <a:pt x="2" y="8"/>
                      <a:pt x="0" y="11"/>
                      <a:pt x="0" y="12"/>
                    </a:cubicBezTo>
                    <a:cubicBezTo>
                      <a:pt x="0" y="15"/>
                      <a:pt x="2" y="12"/>
                      <a:pt x="2" y="11"/>
                    </a:cubicBezTo>
                    <a:cubicBezTo>
                      <a:pt x="4" y="9"/>
                      <a:pt x="4" y="7"/>
                      <a:pt x="6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10" y="4"/>
                      <a:pt x="11" y="6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1006"/>
              <p:cNvSpPr>
                <a:spLocks/>
              </p:cNvSpPr>
              <p:nvPr/>
            </p:nvSpPr>
            <p:spPr bwMode="auto">
              <a:xfrm>
                <a:off x="605276" y="2631589"/>
                <a:ext cx="7938" cy="4763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0"/>
                      <a:pt x="4" y="0"/>
                      <a:pt x="5" y="1"/>
                    </a:cubicBezTo>
                    <a:cubicBezTo>
                      <a:pt x="3" y="3"/>
                      <a:pt x="1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1007"/>
              <p:cNvSpPr>
                <a:spLocks/>
              </p:cNvSpPr>
              <p:nvPr/>
            </p:nvSpPr>
            <p:spPr bwMode="auto">
              <a:xfrm>
                <a:off x="589401" y="2655401"/>
                <a:ext cx="22225" cy="6350"/>
              </a:xfrm>
              <a:custGeom>
                <a:avLst/>
                <a:gdLst>
                  <a:gd name="T0" fmla="*/ 0 w 14"/>
                  <a:gd name="T1" fmla="*/ 4 h 4"/>
                  <a:gd name="T2" fmla="*/ 9 w 14"/>
                  <a:gd name="T3" fmla="*/ 1 h 4"/>
                  <a:gd name="T4" fmla="*/ 14 w 14"/>
                  <a:gd name="T5" fmla="*/ 4 h 4"/>
                  <a:gd name="T6" fmla="*/ 1 w 1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2" y="2"/>
                      <a:pt x="6" y="0"/>
                      <a:pt x="9" y="1"/>
                    </a:cubicBezTo>
                    <a:cubicBezTo>
                      <a:pt x="11" y="1"/>
                      <a:pt x="14" y="2"/>
                      <a:pt x="14" y="4"/>
                    </a:cubicBezTo>
                    <a:cubicBezTo>
                      <a:pt x="12" y="2"/>
                      <a:pt x="3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1008"/>
              <p:cNvSpPr>
                <a:spLocks/>
              </p:cNvSpPr>
              <p:nvPr/>
            </p:nvSpPr>
            <p:spPr bwMode="auto">
              <a:xfrm>
                <a:off x="594164" y="2688739"/>
                <a:ext cx="12700" cy="11113"/>
              </a:xfrm>
              <a:custGeom>
                <a:avLst/>
                <a:gdLst>
                  <a:gd name="T0" fmla="*/ 0 w 8"/>
                  <a:gd name="T1" fmla="*/ 1 h 7"/>
                  <a:gd name="T2" fmla="*/ 5 w 8"/>
                  <a:gd name="T3" fmla="*/ 3 h 7"/>
                  <a:gd name="T4" fmla="*/ 7 w 8"/>
                  <a:gd name="T5" fmla="*/ 5 h 7"/>
                  <a:gd name="T6" fmla="*/ 8 w 8"/>
                  <a:gd name="T7" fmla="*/ 6 h 7"/>
                  <a:gd name="T8" fmla="*/ 5 w 8"/>
                  <a:gd name="T9" fmla="*/ 3 h 7"/>
                  <a:gd name="T10" fmla="*/ 2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1"/>
                      <a:pt x="4" y="1"/>
                      <a:pt x="5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6" y="7"/>
                      <a:pt x="6" y="4"/>
                      <a:pt x="5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728"/>
              <p:cNvSpPr>
                <a:spLocks/>
              </p:cNvSpPr>
              <p:nvPr/>
            </p:nvSpPr>
            <p:spPr bwMode="auto">
              <a:xfrm>
                <a:off x="524313" y="2563326"/>
                <a:ext cx="44450" cy="39688"/>
              </a:xfrm>
              <a:custGeom>
                <a:avLst/>
                <a:gdLst>
                  <a:gd name="T0" fmla="*/ 7 w 28"/>
                  <a:gd name="T1" fmla="*/ 5 h 25"/>
                  <a:gd name="T2" fmla="*/ 0 w 28"/>
                  <a:gd name="T3" fmla="*/ 12 h 25"/>
                  <a:gd name="T4" fmla="*/ 6 w 28"/>
                  <a:gd name="T5" fmla="*/ 22 h 25"/>
                  <a:gd name="T6" fmla="*/ 14 w 28"/>
                  <a:gd name="T7" fmla="*/ 23 h 25"/>
                  <a:gd name="T8" fmla="*/ 25 w 28"/>
                  <a:gd name="T9" fmla="*/ 15 h 25"/>
                  <a:gd name="T10" fmla="*/ 27 w 28"/>
                  <a:gd name="T11" fmla="*/ 8 h 25"/>
                  <a:gd name="T12" fmla="*/ 22 w 28"/>
                  <a:gd name="T13" fmla="*/ 1 h 25"/>
                  <a:gd name="T14" fmla="*/ 7 w 28"/>
                  <a:gd name="T1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7" y="5"/>
                    </a:moveTo>
                    <a:cubicBezTo>
                      <a:pt x="7" y="5"/>
                      <a:pt x="0" y="9"/>
                      <a:pt x="0" y="12"/>
                    </a:cubicBezTo>
                    <a:cubicBezTo>
                      <a:pt x="1" y="16"/>
                      <a:pt x="5" y="19"/>
                      <a:pt x="6" y="22"/>
                    </a:cubicBezTo>
                    <a:cubicBezTo>
                      <a:pt x="6" y="25"/>
                      <a:pt x="11" y="25"/>
                      <a:pt x="14" y="23"/>
                    </a:cubicBezTo>
                    <a:cubicBezTo>
                      <a:pt x="17" y="21"/>
                      <a:pt x="23" y="17"/>
                      <a:pt x="25" y="15"/>
                    </a:cubicBezTo>
                    <a:cubicBezTo>
                      <a:pt x="28" y="13"/>
                      <a:pt x="28" y="11"/>
                      <a:pt x="27" y="8"/>
                    </a:cubicBezTo>
                    <a:cubicBezTo>
                      <a:pt x="27" y="4"/>
                      <a:pt x="26" y="0"/>
                      <a:pt x="22" y="1"/>
                    </a:cubicBezTo>
                    <a:cubicBezTo>
                      <a:pt x="19" y="3"/>
                      <a:pt x="10" y="7"/>
                      <a:pt x="7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729"/>
              <p:cNvSpPr>
                <a:spLocks/>
              </p:cNvSpPr>
              <p:nvPr/>
            </p:nvSpPr>
            <p:spPr bwMode="auto">
              <a:xfrm>
                <a:off x="571938" y="2595076"/>
                <a:ext cx="39688" cy="41275"/>
              </a:xfrm>
              <a:custGeom>
                <a:avLst/>
                <a:gdLst>
                  <a:gd name="T0" fmla="*/ 24 w 25"/>
                  <a:gd name="T1" fmla="*/ 4 h 25"/>
                  <a:gd name="T2" fmla="*/ 17 w 25"/>
                  <a:gd name="T3" fmla="*/ 3 h 25"/>
                  <a:gd name="T4" fmla="*/ 8 w 25"/>
                  <a:gd name="T5" fmla="*/ 2 h 25"/>
                  <a:gd name="T6" fmla="*/ 2 w 25"/>
                  <a:gd name="T7" fmla="*/ 14 h 25"/>
                  <a:gd name="T8" fmla="*/ 11 w 25"/>
                  <a:gd name="T9" fmla="*/ 23 h 25"/>
                  <a:gd name="T10" fmla="*/ 24 w 25"/>
                  <a:gd name="T11" fmla="*/ 21 h 25"/>
                  <a:gd name="T12" fmla="*/ 25 w 25"/>
                  <a:gd name="T13" fmla="*/ 10 h 25"/>
                  <a:gd name="T14" fmla="*/ 24 w 25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4" y="4"/>
                    </a:moveTo>
                    <a:cubicBezTo>
                      <a:pt x="24" y="4"/>
                      <a:pt x="20" y="3"/>
                      <a:pt x="17" y="3"/>
                    </a:cubicBezTo>
                    <a:cubicBezTo>
                      <a:pt x="14" y="3"/>
                      <a:pt x="12" y="0"/>
                      <a:pt x="8" y="2"/>
                    </a:cubicBezTo>
                    <a:cubicBezTo>
                      <a:pt x="5" y="4"/>
                      <a:pt x="0" y="9"/>
                      <a:pt x="2" y="14"/>
                    </a:cubicBezTo>
                    <a:cubicBezTo>
                      <a:pt x="4" y="19"/>
                      <a:pt x="6" y="22"/>
                      <a:pt x="11" y="23"/>
                    </a:cubicBezTo>
                    <a:cubicBezTo>
                      <a:pt x="16" y="25"/>
                      <a:pt x="23" y="25"/>
                      <a:pt x="24" y="21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730"/>
              <p:cNvSpPr>
                <a:spLocks/>
              </p:cNvSpPr>
              <p:nvPr/>
            </p:nvSpPr>
            <p:spPr bwMode="auto">
              <a:xfrm>
                <a:off x="576701" y="2652226"/>
                <a:ext cx="44450" cy="33338"/>
              </a:xfrm>
              <a:custGeom>
                <a:avLst/>
                <a:gdLst>
                  <a:gd name="T0" fmla="*/ 27 w 28"/>
                  <a:gd name="T1" fmla="*/ 9 h 21"/>
                  <a:gd name="T2" fmla="*/ 21 w 28"/>
                  <a:gd name="T3" fmla="*/ 1 h 21"/>
                  <a:gd name="T4" fmla="*/ 9 w 28"/>
                  <a:gd name="T5" fmla="*/ 1 h 21"/>
                  <a:gd name="T6" fmla="*/ 1 w 28"/>
                  <a:gd name="T7" fmla="*/ 9 h 21"/>
                  <a:gd name="T8" fmla="*/ 3 w 28"/>
                  <a:gd name="T9" fmla="*/ 16 h 21"/>
                  <a:gd name="T10" fmla="*/ 12 w 28"/>
                  <a:gd name="T11" fmla="*/ 20 h 21"/>
                  <a:gd name="T12" fmla="*/ 23 w 28"/>
                  <a:gd name="T13" fmla="*/ 19 h 21"/>
                  <a:gd name="T14" fmla="*/ 27 w 28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1">
                    <a:moveTo>
                      <a:pt x="27" y="9"/>
                    </a:moveTo>
                    <a:cubicBezTo>
                      <a:pt x="27" y="7"/>
                      <a:pt x="24" y="2"/>
                      <a:pt x="21" y="1"/>
                    </a:cubicBezTo>
                    <a:cubicBezTo>
                      <a:pt x="17" y="1"/>
                      <a:pt x="13" y="0"/>
                      <a:pt x="9" y="1"/>
                    </a:cubicBezTo>
                    <a:cubicBezTo>
                      <a:pt x="6" y="3"/>
                      <a:pt x="1" y="7"/>
                      <a:pt x="1" y="9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7" y="20"/>
                      <a:pt x="12" y="20"/>
                    </a:cubicBezTo>
                    <a:cubicBezTo>
                      <a:pt x="17" y="21"/>
                      <a:pt x="21" y="20"/>
                      <a:pt x="23" y="19"/>
                    </a:cubicBezTo>
                    <a:cubicBezTo>
                      <a:pt x="26" y="17"/>
                      <a:pt x="28" y="13"/>
                      <a:pt x="27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731"/>
              <p:cNvSpPr>
                <a:spLocks/>
              </p:cNvSpPr>
              <p:nvPr/>
            </p:nvSpPr>
            <p:spPr bwMode="auto">
              <a:xfrm>
                <a:off x="584638" y="2682388"/>
                <a:ext cx="30163" cy="30163"/>
              </a:xfrm>
              <a:custGeom>
                <a:avLst/>
                <a:gdLst>
                  <a:gd name="T0" fmla="*/ 16 w 19"/>
                  <a:gd name="T1" fmla="*/ 7 h 19"/>
                  <a:gd name="T2" fmla="*/ 10 w 19"/>
                  <a:gd name="T3" fmla="*/ 3 h 19"/>
                  <a:gd name="T4" fmla="*/ 1 w 19"/>
                  <a:gd name="T5" fmla="*/ 2 h 19"/>
                  <a:gd name="T6" fmla="*/ 2 w 19"/>
                  <a:gd name="T7" fmla="*/ 11 h 19"/>
                  <a:gd name="T8" fmla="*/ 11 w 19"/>
                  <a:gd name="T9" fmla="*/ 19 h 19"/>
                  <a:gd name="T10" fmla="*/ 18 w 19"/>
                  <a:gd name="T11" fmla="*/ 14 h 19"/>
                  <a:gd name="T12" fmla="*/ 16 w 19"/>
                  <a:gd name="T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16" y="7"/>
                    </a:moveTo>
                    <a:cubicBezTo>
                      <a:pt x="14" y="6"/>
                      <a:pt x="12" y="3"/>
                      <a:pt x="10" y="3"/>
                    </a:cubicBezTo>
                    <a:cubicBezTo>
                      <a:pt x="8" y="3"/>
                      <a:pt x="2" y="0"/>
                      <a:pt x="1" y="2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8"/>
                      <a:pt x="11" y="19"/>
                    </a:cubicBezTo>
                    <a:cubicBezTo>
                      <a:pt x="12" y="19"/>
                      <a:pt x="17" y="17"/>
                      <a:pt x="18" y="14"/>
                    </a:cubicBezTo>
                    <a:cubicBezTo>
                      <a:pt x="19" y="10"/>
                      <a:pt x="18" y="8"/>
                      <a:pt x="16" y="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732"/>
              <p:cNvSpPr>
                <a:spLocks/>
              </p:cNvSpPr>
              <p:nvPr/>
            </p:nvSpPr>
            <p:spPr bwMode="auto">
              <a:xfrm>
                <a:off x="487801" y="2583963"/>
                <a:ext cx="50800" cy="53975"/>
              </a:xfrm>
              <a:custGeom>
                <a:avLst/>
                <a:gdLst>
                  <a:gd name="T0" fmla="*/ 24 w 32"/>
                  <a:gd name="T1" fmla="*/ 2 h 33"/>
                  <a:gd name="T2" fmla="*/ 12 w 32"/>
                  <a:gd name="T3" fmla="*/ 3 h 33"/>
                  <a:gd name="T4" fmla="*/ 2 w 32"/>
                  <a:gd name="T5" fmla="*/ 12 h 33"/>
                  <a:gd name="T6" fmla="*/ 11 w 32"/>
                  <a:gd name="T7" fmla="*/ 20 h 33"/>
                  <a:gd name="T8" fmla="*/ 13 w 32"/>
                  <a:gd name="T9" fmla="*/ 31 h 33"/>
                  <a:gd name="T10" fmla="*/ 23 w 32"/>
                  <a:gd name="T11" fmla="*/ 28 h 33"/>
                  <a:gd name="T12" fmla="*/ 31 w 32"/>
                  <a:gd name="T13" fmla="*/ 17 h 33"/>
                  <a:gd name="T14" fmla="*/ 29 w 32"/>
                  <a:gd name="T15" fmla="*/ 8 h 33"/>
                  <a:gd name="T16" fmla="*/ 24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4" y="2"/>
                    </a:moveTo>
                    <a:cubicBezTo>
                      <a:pt x="22" y="1"/>
                      <a:pt x="16" y="0"/>
                      <a:pt x="12" y="3"/>
                    </a:cubicBezTo>
                    <a:cubicBezTo>
                      <a:pt x="8" y="6"/>
                      <a:pt x="0" y="7"/>
                      <a:pt x="2" y="12"/>
                    </a:cubicBezTo>
                    <a:cubicBezTo>
                      <a:pt x="3" y="16"/>
                      <a:pt x="11" y="15"/>
                      <a:pt x="11" y="20"/>
                    </a:cubicBezTo>
                    <a:cubicBezTo>
                      <a:pt x="11" y="24"/>
                      <a:pt x="10" y="29"/>
                      <a:pt x="13" y="31"/>
                    </a:cubicBezTo>
                    <a:cubicBezTo>
                      <a:pt x="16" y="33"/>
                      <a:pt x="20" y="32"/>
                      <a:pt x="23" y="28"/>
                    </a:cubicBezTo>
                    <a:cubicBezTo>
                      <a:pt x="26" y="24"/>
                      <a:pt x="31" y="20"/>
                      <a:pt x="31" y="17"/>
                    </a:cubicBezTo>
                    <a:cubicBezTo>
                      <a:pt x="32" y="14"/>
                      <a:pt x="30" y="11"/>
                      <a:pt x="29" y="8"/>
                    </a:cubicBezTo>
                    <a:cubicBezTo>
                      <a:pt x="27" y="5"/>
                      <a:pt x="24" y="2"/>
                      <a:pt x="24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733"/>
              <p:cNvSpPr>
                <a:spLocks/>
              </p:cNvSpPr>
              <p:nvPr/>
            </p:nvSpPr>
            <p:spPr bwMode="auto">
              <a:xfrm>
                <a:off x="516376" y="2604601"/>
                <a:ext cx="39688" cy="60325"/>
              </a:xfrm>
              <a:custGeom>
                <a:avLst/>
                <a:gdLst>
                  <a:gd name="T0" fmla="*/ 22 w 25"/>
                  <a:gd name="T1" fmla="*/ 2 h 37"/>
                  <a:gd name="T2" fmla="*/ 16 w 25"/>
                  <a:gd name="T3" fmla="*/ 2 h 37"/>
                  <a:gd name="T4" fmla="*/ 10 w 25"/>
                  <a:gd name="T5" fmla="*/ 10 h 37"/>
                  <a:gd name="T6" fmla="*/ 1 w 25"/>
                  <a:gd name="T7" fmla="*/ 23 h 37"/>
                  <a:gd name="T8" fmla="*/ 13 w 25"/>
                  <a:gd name="T9" fmla="*/ 34 h 37"/>
                  <a:gd name="T10" fmla="*/ 21 w 25"/>
                  <a:gd name="T11" fmla="*/ 22 h 37"/>
                  <a:gd name="T12" fmla="*/ 25 w 25"/>
                  <a:gd name="T13" fmla="*/ 13 h 37"/>
                  <a:gd name="T14" fmla="*/ 22 w 25"/>
                  <a:gd name="T1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2" y="2"/>
                    </a:moveTo>
                    <a:cubicBezTo>
                      <a:pt x="20" y="0"/>
                      <a:pt x="18" y="0"/>
                      <a:pt x="16" y="2"/>
                    </a:cubicBezTo>
                    <a:cubicBezTo>
                      <a:pt x="14" y="3"/>
                      <a:pt x="14" y="6"/>
                      <a:pt x="10" y="10"/>
                    </a:cubicBezTo>
                    <a:cubicBezTo>
                      <a:pt x="6" y="14"/>
                      <a:pt x="0" y="19"/>
                      <a:pt x="1" y="23"/>
                    </a:cubicBezTo>
                    <a:cubicBezTo>
                      <a:pt x="2" y="27"/>
                      <a:pt x="10" y="37"/>
                      <a:pt x="13" y="34"/>
                    </a:cubicBezTo>
                    <a:cubicBezTo>
                      <a:pt x="17" y="30"/>
                      <a:pt x="19" y="27"/>
                      <a:pt x="21" y="22"/>
                    </a:cubicBezTo>
                    <a:cubicBezTo>
                      <a:pt x="23" y="17"/>
                      <a:pt x="25" y="14"/>
                      <a:pt x="25" y="13"/>
                    </a:cubicBezTo>
                    <a:cubicBezTo>
                      <a:pt x="25" y="11"/>
                      <a:pt x="22" y="2"/>
                      <a:pt x="22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734"/>
              <p:cNvSpPr>
                <a:spLocks/>
              </p:cNvSpPr>
              <p:nvPr/>
            </p:nvSpPr>
            <p:spPr bwMode="auto">
              <a:xfrm>
                <a:off x="541776" y="2617301"/>
                <a:ext cx="52388" cy="50800"/>
              </a:xfrm>
              <a:custGeom>
                <a:avLst/>
                <a:gdLst>
                  <a:gd name="T0" fmla="*/ 21 w 33"/>
                  <a:gd name="T1" fmla="*/ 1 h 32"/>
                  <a:gd name="T2" fmla="*/ 15 w 33"/>
                  <a:gd name="T3" fmla="*/ 2 h 32"/>
                  <a:gd name="T4" fmla="*/ 9 w 33"/>
                  <a:gd name="T5" fmla="*/ 8 h 32"/>
                  <a:gd name="T6" fmla="*/ 2 w 33"/>
                  <a:gd name="T7" fmla="*/ 27 h 32"/>
                  <a:gd name="T8" fmla="*/ 14 w 33"/>
                  <a:gd name="T9" fmla="*/ 32 h 32"/>
                  <a:gd name="T10" fmla="*/ 25 w 33"/>
                  <a:gd name="T11" fmla="*/ 28 h 32"/>
                  <a:gd name="T12" fmla="*/ 33 w 33"/>
                  <a:gd name="T13" fmla="*/ 18 h 32"/>
                  <a:gd name="T14" fmla="*/ 26 w 33"/>
                  <a:gd name="T15" fmla="*/ 9 h 32"/>
                  <a:gd name="T16" fmla="*/ 21 w 33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1" y="1"/>
                    </a:moveTo>
                    <a:cubicBezTo>
                      <a:pt x="19" y="0"/>
                      <a:pt x="17" y="0"/>
                      <a:pt x="15" y="2"/>
                    </a:cubicBezTo>
                    <a:cubicBezTo>
                      <a:pt x="12" y="4"/>
                      <a:pt x="11" y="4"/>
                      <a:pt x="9" y="8"/>
                    </a:cubicBezTo>
                    <a:cubicBezTo>
                      <a:pt x="7" y="11"/>
                      <a:pt x="0" y="23"/>
                      <a:pt x="2" y="27"/>
                    </a:cubicBezTo>
                    <a:cubicBezTo>
                      <a:pt x="4" y="31"/>
                      <a:pt x="8" y="32"/>
                      <a:pt x="14" y="32"/>
                    </a:cubicBezTo>
                    <a:cubicBezTo>
                      <a:pt x="19" y="32"/>
                      <a:pt x="21" y="31"/>
                      <a:pt x="25" y="28"/>
                    </a:cubicBezTo>
                    <a:cubicBezTo>
                      <a:pt x="29" y="24"/>
                      <a:pt x="33" y="24"/>
                      <a:pt x="33" y="18"/>
                    </a:cubicBezTo>
                    <a:cubicBezTo>
                      <a:pt x="32" y="13"/>
                      <a:pt x="29" y="10"/>
                      <a:pt x="26" y="9"/>
                    </a:cubicBezTo>
                    <a:cubicBezTo>
                      <a:pt x="24" y="7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735"/>
              <p:cNvSpPr>
                <a:spLocks/>
              </p:cNvSpPr>
              <p:nvPr/>
            </p:nvSpPr>
            <p:spPr bwMode="auto">
              <a:xfrm>
                <a:off x="522726" y="2563326"/>
                <a:ext cx="47625" cy="39688"/>
              </a:xfrm>
              <a:custGeom>
                <a:avLst/>
                <a:gdLst>
                  <a:gd name="T0" fmla="*/ 8 w 30"/>
                  <a:gd name="T1" fmla="*/ 5 h 25"/>
                  <a:gd name="T2" fmla="*/ 8 w 30"/>
                  <a:gd name="T3" fmla="*/ 4 h 25"/>
                  <a:gd name="T4" fmla="*/ 4 w 30"/>
                  <a:gd name="T5" fmla="*/ 6 h 25"/>
                  <a:gd name="T6" fmla="*/ 2 w 30"/>
                  <a:gd name="T7" fmla="*/ 9 h 25"/>
                  <a:gd name="T8" fmla="*/ 0 w 30"/>
                  <a:gd name="T9" fmla="*/ 12 h 25"/>
                  <a:gd name="T10" fmla="*/ 0 w 30"/>
                  <a:gd name="T11" fmla="*/ 13 h 25"/>
                  <a:gd name="T12" fmla="*/ 3 w 30"/>
                  <a:gd name="T13" fmla="*/ 18 h 25"/>
                  <a:gd name="T14" fmla="*/ 6 w 30"/>
                  <a:gd name="T15" fmla="*/ 22 h 25"/>
                  <a:gd name="T16" fmla="*/ 7 w 30"/>
                  <a:gd name="T17" fmla="*/ 24 h 25"/>
                  <a:gd name="T18" fmla="*/ 10 w 30"/>
                  <a:gd name="T19" fmla="*/ 25 h 25"/>
                  <a:gd name="T20" fmla="*/ 15 w 30"/>
                  <a:gd name="T21" fmla="*/ 24 h 25"/>
                  <a:gd name="T22" fmla="*/ 27 w 30"/>
                  <a:gd name="T23" fmla="*/ 16 h 25"/>
                  <a:gd name="T24" fmla="*/ 30 w 30"/>
                  <a:gd name="T25" fmla="*/ 10 h 25"/>
                  <a:gd name="T26" fmla="*/ 29 w 30"/>
                  <a:gd name="T27" fmla="*/ 7 h 25"/>
                  <a:gd name="T28" fmla="*/ 28 w 30"/>
                  <a:gd name="T29" fmla="*/ 3 h 25"/>
                  <a:gd name="T30" fmla="*/ 27 w 30"/>
                  <a:gd name="T31" fmla="*/ 1 h 25"/>
                  <a:gd name="T32" fmla="*/ 25 w 30"/>
                  <a:gd name="T33" fmla="*/ 0 h 25"/>
                  <a:gd name="T34" fmla="*/ 23 w 30"/>
                  <a:gd name="T35" fmla="*/ 0 h 25"/>
                  <a:gd name="T36" fmla="*/ 17 w 30"/>
                  <a:gd name="T37" fmla="*/ 3 h 25"/>
                  <a:gd name="T38" fmla="*/ 11 w 30"/>
                  <a:gd name="T39" fmla="*/ 4 h 25"/>
                  <a:gd name="T40" fmla="*/ 9 w 30"/>
                  <a:gd name="T41" fmla="*/ 4 h 25"/>
                  <a:gd name="T42" fmla="*/ 8 w 30"/>
                  <a:gd name="T43" fmla="*/ 4 h 25"/>
                  <a:gd name="T44" fmla="*/ 8 w 30"/>
                  <a:gd name="T45" fmla="*/ 4 h 25"/>
                  <a:gd name="T46" fmla="*/ 8 w 30"/>
                  <a:gd name="T47" fmla="*/ 5 h 25"/>
                  <a:gd name="T48" fmla="*/ 8 w 30"/>
                  <a:gd name="T49" fmla="*/ 6 h 25"/>
                  <a:gd name="T50" fmla="*/ 11 w 30"/>
                  <a:gd name="T51" fmla="*/ 6 h 25"/>
                  <a:gd name="T52" fmla="*/ 18 w 30"/>
                  <a:gd name="T53" fmla="*/ 5 h 25"/>
                  <a:gd name="T54" fmla="*/ 24 w 30"/>
                  <a:gd name="T55" fmla="*/ 2 h 25"/>
                  <a:gd name="T56" fmla="*/ 25 w 30"/>
                  <a:gd name="T57" fmla="*/ 2 h 25"/>
                  <a:gd name="T58" fmla="*/ 26 w 30"/>
                  <a:gd name="T59" fmla="*/ 2 h 25"/>
                  <a:gd name="T60" fmla="*/ 27 w 30"/>
                  <a:gd name="T61" fmla="*/ 5 h 25"/>
                  <a:gd name="T62" fmla="*/ 27 w 30"/>
                  <a:gd name="T63" fmla="*/ 8 h 25"/>
                  <a:gd name="T64" fmla="*/ 28 w 30"/>
                  <a:gd name="T65" fmla="*/ 10 h 25"/>
                  <a:gd name="T66" fmla="*/ 26 w 30"/>
                  <a:gd name="T67" fmla="*/ 14 h 25"/>
                  <a:gd name="T68" fmla="*/ 14 w 30"/>
                  <a:gd name="T69" fmla="*/ 22 h 25"/>
                  <a:gd name="T70" fmla="*/ 10 w 30"/>
                  <a:gd name="T71" fmla="*/ 23 h 25"/>
                  <a:gd name="T72" fmla="*/ 8 w 30"/>
                  <a:gd name="T73" fmla="*/ 23 h 25"/>
                  <a:gd name="T74" fmla="*/ 8 w 30"/>
                  <a:gd name="T75" fmla="*/ 22 h 25"/>
                  <a:gd name="T76" fmla="*/ 5 w 30"/>
                  <a:gd name="T77" fmla="*/ 17 h 25"/>
                  <a:gd name="T78" fmla="*/ 2 w 30"/>
                  <a:gd name="T79" fmla="*/ 12 h 25"/>
                  <a:gd name="T80" fmla="*/ 2 w 30"/>
                  <a:gd name="T81" fmla="*/ 12 h 25"/>
                  <a:gd name="T82" fmla="*/ 3 w 30"/>
                  <a:gd name="T83" fmla="*/ 10 h 25"/>
                  <a:gd name="T84" fmla="*/ 7 w 30"/>
                  <a:gd name="T85" fmla="*/ 7 h 25"/>
                  <a:gd name="T86" fmla="*/ 8 w 30"/>
                  <a:gd name="T87" fmla="*/ 6 h 25"/>
                  <a:gd name="T88" fmla="*/ 9 w 30"/>
                  <a:gd name="T89" fmla="*/ 6 h 25"/>
                  <a:gd name="T90" fmla="*/ 8 w 30"/>
                  <a:gd name="T91" fmla="*/ 5 h 25"/>
                  <a:gd name="T92" fmla="*/ 8 w 30"/>
                  <a:gd name="T93" fmla="*/ 6 h 25"/>
                  <a:gd name="T94" fmla="*/ 8 w 30"/>
                  <a:gd name="T9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25">
                    <a:moveTo>
                      <a:pt x="8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6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8"/>
                    </a:cubicBezTo>
                    <a:cubicBezTo>
                      <a:pt x="4" y="19"/>
                      <a:pt x="5" y="21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4" y="25"/>
                      <a:pt x="15" y="24"/>
                    </a:cubicBezTo>
                    <a:cubicBezTo>
                      <a:pt x="18" y="22"/>
                      <a:pt x="24" y="18"/>
                      <a:pt x="27" y="16"/>
                    </a:cubicBezTo>
                    <a:cubicBezTo>
                      <a:pt x="29" y="14"/>
                      <a:pt x="30" y="13"/>
                      <a:pt x="30" y="10"/>
                    </a:cubicBezTo>
                    <a:cubicBezTo>
                      <a:pt x="30" y="9"/>
                      <a:pt x="30" y="8"/>
                      <a:pt x="29" y="7"/>
                    </a:cubicBezTo>
                    <a:cubicBezTo>
                      <a:pt x="29" y="6"/>
                      <a:pt x="29" y="4"/>
                      <a:pt x="28" y="3"/>
                    </a:cubicBezTo>
                    <a:cubicBezTo>
                      <a:pt x="28" y="2"/>
                      <a:pt x="28" y="2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2" y="1"/>
                      <a:pt x="19" y="2"/>
                      <a:pt x="17" y="3"/>
                    </a:cubicBezTo>
                    <a:cubicBezTo>
                      <a:pt x="15" y="4"/>
                      <a:pt x="12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11" y="6"/>
                    </a:cubicBezTo>
                    <a:cubicBezTo>
                      <a:pt x="13" y="6"/>
                      <a:pt x="15" y="6"/>
                      <a:pt x="18" y="5"/>
                    </a:cubicBezTo>
                    <a:cubicBezTo>
                      <a:pt x="20" y="4"/>
                      <a:pt x="22" y="3"/>
                      <a:pt x="24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4"/>
                      <a:pt x="27" y="5"/>
                    </a:cubicBezTo>
                    <a:cubicBezTo>
                      <a:pt x="27" y="6"/>
                      <a:pt x="27" y="7"/>
                      <a:pt x="27" y="8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2"/>
                      <a:pt x="27" y="13"/>
                      <a:pt x="26" y="14"/>
                    </a:cubicBezTo>
                    <a:cubicBezTo>
                      <a:pt x="23" y="16"/>
                      <a:pt x="17" y="20"/>
                      <a:pt x="14" y="22"/>
                    </a:cubicBezTo>
                    <a:cubicBezTo>
                      <a:pt x="13" y="23"/>
                      <a:pt x="12" y="23"/>
                      <a:pt x="10" y="23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0"/>
                      <a:pt x="6" y="18"/>
                      <a:pt x="5" y="17"/>
                    </a:cubicBezTo>
                    <a:cubicBezTo>
                      <a:pt x="4" y="15"/>
                      <a:pt x="2" y="14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736"/>
              <p:cNvSpPr>
                <a:spLocks/>
              </p:cNvSpPr>
              <p:nvPr/>
            </p:nvSpPr>
            <p:spPr bwMode="auto">
              <a:xfrm>
                <a:off x="573526" y="2595076"/>
                <a:ext cx="39688" cy="41275"/>
              </a:xfrm>
              <a:custGeom>
                <a:avLst/>
                <a:gdLst>
                  <a:gd name="T0" fmla="*/ 23 w 25"/>
                  <a:gd name="T1" fmla="*/ 4 h 25"/>
                  <a:gd name="T2" fmla="*/ 23 w 25"/>
                  <a:gd name="T3" fmla="*/ 3 h 25"/>
                  <a:gd name="T4" fmla="*/ 16 w 25"/>
                  <a:gd name="T5" fmla="*/ 2 h 25"/>
                  <a:gd name="T6" fmla="*/ 13 w 25"/>
                  <a:gd name="T7" fmla="*/ 1 h 25"/>
                  <a:gd name="T8" fmla="*/ 10 w 25"/>
                  <a:gd name="T9" fmla="*/ 0 h 25"/>
                  <a:gd name="T10" fmla="*/ 7 w 25"/>
                  <a:gd name="T11" fmla="*/ 1 h 25"/>
                  <a:gd name="T12" fmla="*/ 2 w 25"/>
                  <a:gd name="T13" fmla="*/ 6 h 25"/>
                  <a:gd name="T14" fmla="*/ 0 w 25"/>
                  <a:gd name="T15" fmla="*/ 12 h 25"/>
                  <a:gd name="T16" fmla="*/ 0 w 25"/>
                  <a:gd name="T17" fmla="*/ 15 h 25"/>
                  <a:gd name="T18" fmla="*/ 10 w 25"/>
                  <a:gd name="T19" fmla="*/ 24 h 25"/>
                  <a:gd name="T20" fmla="*/ 16 w 25"/>
                  <a:gd name="T21" fmla="*/ 25 h 25"/>
                  <a:gd name="T22" fmla="*/ 21 w 25"/>
                  <a:gd name="T23" fmla="*/ 25 h 25"/>
                  <a:gd name="T24" fmla="*/ 24 w 25"/>
                  <a:gd name="T25" fmla="*/ 22 h 25"/>
                  <a:gd name="T26" fmla="*/ 25 w 25"/>
                  <a:gd name="T27" fmla="*/ 10 h 25"/>
                  <a:gd name="T28" fmla="*/ 24 w 25"/>
                  <a:gd name="T29" fmla="*/ 4 h 25"/>
                  <a:gd name="T30" fmla="*/ 24 w 25"/>
                  <a:gd name="T31" fmla="*/ 3 h 25"/>
                  <a:gd name="T32" fmla="*/ 23 w 25"/>
                  <a:gd name="T33" fmla="*/ 3 h 25"/>
                  <a:gd name="T34" fmla="*/ 23 w 25"/>
                  <a:gd name="T35" fmla="*/ 4 h 25"/>
                  <a:gd name="T36" fmla="*/ 22 w 25"/>
                  <a:gd name="T37" fmla="*/ 5 h 25"/>
                  <a:gd name="T38" fmla="*/ 22 w 25"/>
                  <a:gd name="T39" fmla="*/ 5 h 25"/>
                  <a:gd name="T40" fmla="*/ 23 w 25"/>
                  <a:gd name="T41" fmla="*/ 10 h 25"/>
                  <a:gd name="T42" fmla="*/ 22 w 25"/>
                  <a:gd name="T43" fmla="*/ 21 h 25"/>
                  <a:gd name="T44" fmla="*/ 20 w 25"/>
                  <a:gd name="T45" fmla="*/ 23 h 25"/>
                  <a:gd name="T46" fmla="*/ 16 w 25"/>
                  <a:gd name="T47" fmla="*/ 23 h 25"/>
                  <a:gd name="T48" fmla="*/ 10 w 25"/>
                  <a:gd name="T49" fmla="*/ 22 h 25"/>
                  <a:gd name="T50" fmla="*/ 2 w 25"/>
                  <a:gd name="T51" fmla="*/ 14 h 25"/>
                  <a:gd name="T52" fmla="*/ 2 w 25"/>
                  <a:gd name="T53" fmla="*/ 12 h 25"/>
                  <a:gd name="T54" fmla="*/ 4 w 25"/>
                  <a:gd name="T55" fmla="*/ 7 h 25"/>
                  <a:gd name="T56" fmla="*/ 8 w 25"/>
                  <a:gd name="T57" fmla="*/ 3 h 25"/>
                  <a:gd name="T58" fmla="*/ 10 w 25"/>
                  <a:gd name="T59" fmla="*/ 2 h 25"/>
                  <a:gd name="T60" fmla="*/ 12 w 25"/>
                  <a:gd name="T61" fmla="*/ 3 h 25"/>
                  <a:gd name="T62" fmla="*/ 16 w 25"/>
                  <a:gd name="T63" fmla="*/ 4 h 25"/>
                  <a:gd name="T64" fmla="*/ 20 w 25"/>
                  <a:gd name="T65" fmla="*/ 5 h 25"/>
                  <a:gd name="T66" fmla="*/ 23 w 25"/>
                  <a:gd name="T67" fmla="*/ 5 h 25"/>
                  <a:gd name="T68" fmla="*/ 23 w 25"/>
                  <a:gd name="T69" fmla="*/ 4 h 25"/>
                  <a:gd name="T70" fmla="*/ 22 w 25"/>
                  <a:gd name="T71" fmla="*/ 5 h 25"/>
                  <a:gd name="T72" fmla="*/ 23 w 25"/>
                  <a:gd name="T7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5">
                    <a:moveTo>
                      <a:pt x="23" y="4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19" y="2"/>
                      <a:pt x="16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5" y="2"/>
                      <a:pt x="4" y="4"/>
                      <a:pt x="2" y="6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2" y="19"/>
                      <a:pt x="5" y="23"/>
                      <a:pt x="10" y="24"/>
                    </a:cubicBezTo>
                    <a:cubicBezTo>
                      <a:pt x="12" y="25"/>
                      <a:pt x="14" y="25"/>
                      <a:pt x="16" y="25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5" y="18"/>
                      <a:pt x="25" y="14"/>
                      <a:pt x="25" y="10"/>
                    </a:cubicBezTo>
                    <a:cubicBezTo>
                      <a:pt x="25" y="7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3" y="7"/>
                      <a:pt x="23" y="10"/>
                    </a:cubicBezTo>
                    <a:cubicBezTo>
                      <a:pt x="23" y="14"/>
                      <a:pt x="23" y="18"/>
                      <a:pt x="22" y="21"/>
                    </a:cubicBezTo>
                    <a:cubicBezTo>
                      <a:pt x="22" y="22"/>
                      <a:pt x="21" y="22"/>
                      <a:pt x="20" y="23"/>
                    </a:cubicBezTo>
                    <a:cubicBezTo>
                      <a:pt x="19" y="23"/>
                      <a:pt x="18" y="23"/>
                      <a:pt x="16" y="23"/>
                    </a:cubicBezTo>
                    <a:cubicBezTo>
                      <a:pt x="14" y="23"/>
                      <a:pt x="12" y="23"/>
                      <a:pt x="10" y="22"/>
                    </a:cubicBezTo>
                    <a:cubicBezTo>
                      <a:pt x="6" y="21"/>
                      <a:pt x="4" y="18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0"/>
                      <a:pt x="2" y="8"/>
                      <a:pt x="4" y="7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3"/>
                    </a:cubicBezTo>
                    <a:cubicBezTo>
                      <a:pt x="13" y="3"/>
                      <a:pt x="14" y="4"/>
                      <a:pt x="16" y="4"/>
                    </a:cubicBezTo>
                    <a:cubicBezTo>
                      <a:pt x="17" y="4"/>
                      <a:pt x="19" y="4"/>
                      <a:pt x="20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5"/>
                      <a:pt x="22" y="5"/>
                      <a:pt x="22" y="5"/>
                    </a:cubicBez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737"/>
              <p:cNvSpPr>
                <a:spLocks/>
              </p:cNvSpPr>
              <p:nvPr/>
            </p:nvSpPr>
            <p:spPr bwMode="auto">
              <a:xfrm>
                <a:off x="575113" y="2652226"/>
                <a:ext cx="47625" cy="34925"/>
              </a:xfrm>
              <a:custGeom>
                <a:avLst/>
                <a:gdLst>
                  <a:gd name="T0" fmla="*/ 28 w 30"/>
                  <a:gd name="T1" fmla="*/ 9 h 22"/>
                  <a:gd name="T2" fmla="*/ 29 w 30"/>
                  <a:gd name="T3" fmla="*/ 9 h 22"/>
                  <a:gd name="T4" fmla="*/ 27 w 30"/>
                  <a:gd name="T5" fmla="*/ 4 h 22"/>
                  <a:gd name="T6" fmla="*/ 22 w 30"/>
                  <a:gd name="T7" fmla="*/ 0 h 22"/>
                  <a:gd name="T8" fmla="*/ 15 w 30"/>
                  <a:gd name="T9" fmla="*/ 0 h 22"/>
                  <a:gd name="T10" fmla="*/ 10 w 30"/>
                  <a:gd name="T11" fmla="*/ 0 h 22"/>
                  <a:gd name="T12" fmla="*/ 4 w 30"/>
                  <a:gd name="T13" fmla="*/ 4 h 22"/>
                  <a:gd name="T14" fmla="*/ 2 w 30"/>
                  <a:gd name="T15" fmla="*/ 7 h 22"/>
                  <a:gd name="T16" fmla="*/ 1 w 30"/>
                  <a:gd name="T17" fmla="*/ 8 h 22"/>
                  <a:gd name="T18" fmla="*/ 0 w 30"/>
                  <a:gd name="T19" fmla="*/ 10 h 22"/>
                  <a:gd name="T20" fmla="*/ 3 w 30"/>
                  <a:gd name="T21" fmla="*/ 17 h 22"/>
                  <a:gd name="T22" fmla="*/ 7 w 30"/>
                  <a:gd name="T23" fmla="*/ 20 h 22"/>
                  <a:gd name="T24" fmla="*/ 13 w 30"/>
                  <a:gd name="T25" fmla="*/ 21 h 22"/>
                  <a:gd name="T26" fmla="*/ 17 w 30"/>
                  <a:gd name="T27" fmla="*/ 22 h 22"/>
                  <a:gd name="T28" fmla="*/ 25 w 30"/>
                  <a:gd name="T29" fmla="*/ 19 h 22"/>
                  <a:gd name="T30" fmla="*/ 30 w 30"/>
                  <a:gd name="T31" fmla="*/ 11 h 22"/>
                  <a:gd name="T32" fmla="*/ 29 w 30"/>
                  <a:gd name="T33" fmla="*/ 9 h 22"/>
                  <a:gd name="T34" fmla="*/ 28 w 30"/>
                  <a:gd name="T35" fmla="*/ 9 h 22"/>
                  <a:gd name="T36" fmla="*/ 27 w 30"/>
                  <a:gd name="T37" fmla="*/ 9 h 22"/>
                  <a:gd name="T38" fmla="*/ 28 w 30"/>
                  <a:gd name="T39" fmla="*/ 11 h 22"/>
                  <a:gd name="T40" fmla="*/ 24 w 30"/>
                  <a:gd name="T41" fmla="*/ 18 h 22"/>
                  <a:gd name="T42" fmla="*/ 17 w 30"/>
                  <a:gd name="T43" fmla="*/ 20 h 22"/>
                  <a:gd name="T44" fmla="*/ 13 w 30"/>
                  <a:gd name="T45" fmla="*/ 19 h 22"/>
                  <a:gd name="T46" fmla="*/ 7 w 30"/>
                  <a:gd name="T47" fmla="*/ 18 h 22"/>
                  <a:gd name="T48" fmla="*/ 5 w 30"/>
                  <a:gd name="T49" fmla="*/ 16 h 22"/>
                  <a:gd name="T50" fmla="*/ 2 w 30"/>
                  <a:gd name="T51" fmla="*/ 10 h 22"/>
                  <a:gd name="T52" fmla="*/ 2 w 30"/>
                  <a:gd name="T53" fmla="*/ 9 h 22"/>
                  <a:gd name="T54" fmla="*/ 3 w 30"/>
                  <a:gd name="T55" fmla="*/ 8 h 22"/>
                  <a:gd name="T56" fmla="*/ 10 w 30"/>
                  <a:gd name="T57" fmla="*/ 2 h 22"/>
                  <a:gd name="T58" fmla="*/ 15 w 30"/>
                  <a:gd name="T59" fmla="*/ 2 h 22"/>
                  <a:gd name="T60" fmla="*/ 22 w 30"/>
                  <a:gd name="T61" fmla="*/ 2 h 22"/>
                  <a:gd name="T62" fmla="*/ 26 w 30"/>
                  <a:gd name="T63" fmla="*/ 5 h 22"/>
                  <a:gd name="T64" fmla="*/ 27 w 30"/>
                  <a:gd name="T65" fmla="*/ 9 h 22"/>
                  <a:gd name="T66" fmla="*/ 28 w 30"/>
                  <a:gd name="T6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2">
                    <a:moveTo>
                      <a:pt x="28" y="9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8" y="6"/>
                      <a:pt x="27" y="4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0" y="0"/>
                      <a:pt x="17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1" y="14"/>
                      <a:pt x="3" y="17"/>
                    </a:cubicBezTo>
                    <a:cubicBezTo>
                      <a:pt x="4" y="18"/>
                      <a:pt x="5" y="20"/>
                      <a:pt x="7" y="20"/>
                    </a:cubicBezTo>
                    <a:cubicBezTo>
                      <a:pt x="8" y="21"/>
                      <a:pt x="10" y="21"/>
                      <a:pt x="13" y="21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0" y="22"/>
                      <a:pt x="23" y="21"/>
                      <a:pt x="25" y="19"/>
                    </a:cubicBezTo>
                    <a:cubicBezTo>
                      <a:pt x="27" y="18"/>
                      <a:pt x="30" y="15"/>
                      <a:pt x="30" y="11"/>
                    </a:cubicBezTo>
                    <a:cubicBezTo>
                      <a:pt x="30" y="10"/>
                      <a:pt x="30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4"/>
                      <a:pt x="26" y="17"/>
                      <a:pt x="24" y="18"/>
                    </a:cubicBezTo>
                    <a:cubicBezTo>
                      <a:pt x="22" y="19"/>
                      <a:pt x="20" y="20"/>
                      <a:pt x="17" y="20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8"/>
                      <a:pt x="5" y="17"/>
                      <a:pt x="5" y="16"/>
                    </a:cubicBezTo>
                    <a:cubicBezTo>
                      <a:pt x="3" y="13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5" y="6"/>
                      <a:pt x="8" y="3"/>
                      <a:pt x="10" y="2"/>
                    </a:cubicBezTo>
                    <a:cubicBezTo>
                      <a:pt x="12" y="2"/>
                      <a:pt x="13" y="2"/>
                      <a:pt x="15" y="2"/>
                    </a:cubicBezTo>
                    <a:cubicBezTo>
                      <a:pt x="17" y="2"/>
                      <a:pt x="20" y="2"/>
                      <a:pt x="22" y="2"/>
                    </a:cubicBezTo>
                    <a:cubicBezTo>
                      <a:pt x="23" y="2"/>
                      <a:pt x="24" y="4"/>
                      <a:pt x="26" y="5"/>
                    </a:cubicBezTo>
                    <a:cubicBezTo>
                      <a:pt x="27" y="7"/>
                      <a:pt x="27" y="8"/>
                      <a:pt x="27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738"/>
              <p:cNvSpPr>
                <a:spLocks/>
              </p:cNvSpPr>
              <p:nvPr/>
            </p:nvSpPr>
            <p:spPr bwMode="auto">
              <a:xfrm>
                <a:off x="583051" y="2682388"/>
                <a:ext cx="31750" cy="31750"/>
              </a:xfrm>
              <a:custGeom>
                <a:avLst/>
                <a:gdLst>
                  <a:gd name="T0" fmla="*/ 17 w 20"/>
                  <a:gd name="T1" fmla="*/ 7 h 20"/>
                  <a:gd name="T2" fmla="*/ 17 w 20"/>
                  <a:gd name="T3" fmla="*/ 6 h 20"/>
                  <a:gd name="T4" fmla="*/ 15 w 20"/>
                  <a:gd name="T5" fmla="*/ 4 h 20"/>
                  <a:gd name="T6" fmla="*/ 13 w 20"/>
                  <a:gd name="T7" fmla="*/ 2 h 20"/>
                  <a:gd name="T8" fmla="*/ 11 w 20"/>
                  <a:gd name="T9" fmla="*/ 2 h 20"/>
                  <a:gd name="T10" fmla="*/ 8 w 20"/>
                  <a:gd name="T11" fmla="*/ 1 h 20"/>
                  <a:gd name="T12" fmla="*/ 4 w 20"/>
                  <a:gd name="T13" fmla="*/ 0 h 20"/>
                  <a:gd name="T14" fmla="*/ 3 w 20"/>
                  <a:gd name="T15" fmla="*/ 0 h 20"/>
                  <a:gd name="T16" fmla="*/ 1 w 20"/>
                  <a:gd name="T17" fmla="*/ 2 h 20"/>
                  <a:gd name="T18" fmla="*/ 0 w 20"/>
                  <a:gd name="T19" fmla="*/ 6 h 20"/>
                  <a:gd name="T20" fmla="*/ 2 w 20"/>
                  <a:gd name="T21" fmla="*/ 12 h 20"/>
                  <a:gd name="T22" fmla="*/ 7 w 20"/>
                  <a:gd name="T23" fmla="*/ 16 h 20"/>
                  <a:gd name="T24" fmla="*/ 10 w 20"/>
                  <a:gd name="T25" fmla="*/ 18 h 20"/>
                  <a:gd name="T26" fmla="*/ 11 w 20"/>
                  <a:gd name="T27" fmla="*/ 20 h 20"/>
                  <a:gd name="T28" fmla="*/ 12 w 20"/>
                  <a:gd name="T29" fmla="*/ 20 h 20"/>
                  <a:gd name="T30" fmla="*/ 16 w 20"/>
                  <a:gd name="T31" fmla="*/ 18 h 20"/>
                  <a:gd name="T32" fmla="*/ 20 w 20"/>
                  <a:gd name="T33" fmla="*/ 14 h 20"/>
                  <a:gd name="T34" fmla="*/ 20 w 20"/>
                  <a:gd name="T35" fmla="*/ 11 h 20"/>
                  <a:gd name="T36" fmla="*/ 17 w 20"/>
                  <a:gd name="T37" fmla="*/ 6 h 20"/>
                  <a:gd name="T38" fmla="*/ 17 w 20"/>
                  <a:gd name="T39" fmla="*/ 7 h 20"/>
                  <a:gd name="T40" fmla="*/ 17 w 20"/>
                  <a:gd name="T41" fmla="*/ 8 h 20"/>
                  <a:gd name="T42" fmla="*/ 18 w 20"/>
                  <a:gd name="T43" fmla="*/ 11 h 20"/>
                  <a:gd name="T44" fmla="*/ 18 w 20"/>
                  <a:gd name="T45" fmla="*/ 13 h 20"/>
                  <a:gd name="T46" fmla="*/ 15 w 20"/>
                  <a:gd name="T47" fmla="*/ 16 h 20"/>
                  <a:gd name="T48" fmla="*/ 12 w 20"/>
                  <a:gd name="T49" fmla="*/ 18 h 20"/>
                  <a:gd name="T50" fmla="*/ 12 w 20"/>
                  <a:gd name="T51" fmla="*/ 18 h 20"/>
                  <a:gd name="T52" fmla="*/ 12 w 20"/>
                  <a:gd name="T53" fmla="*/ 18 h 20"/>
                  <a:gd name="T54" fmla="*/ 12 w 20"/>
                  <a:gd name="T55" fmla="*/ 18 h 20"/>
                  <a:gd name="T56" fmla="*/ 12 w 20"/>
                  <a:gd name="T57" fmla="*/ 18 h 20"/>
                  <a:gd name="T58" fmla="*/ 12 w 20"/>
                  <a:gd name="T59" fmla="*/ 18 h 20"/>
                  <a:gd name="T60" fmla="*/ 12 w 20"/>
                  <a:gd name="T61" fmla="*/ 18 h 20"/>
                  <a:gd name="T62" fmla="*/ 11 w 20"/>
                  <a:gd name="T63" fmla="*/ 17 h 20"/>
                  <a:gd name="T64" fmla="*/ 4 w 20"/>
                  <a:gd name="T65" fmla="*/ 11 h 20"/>
                  <a:gd name="T66" fmla="*/ 2 w 20"/>
                  <a:gd name="T67" fmla="*/ 6 h 20"/>
                  <a:gd name="T68" fmla="*/ 3 w 20"/>
                  <a:gd name="T69" fmla="*/ 3 h 20"/>
                  <a:gd name="T70" fmla="*/ 3 w 20"/>
                  <a:gd name="T71" fmla="*/ 2 h 20"/>
                  <a:gd name="T72" fmla="*/ 4 w 20"/>
                  <a:gd name="T73" fmla="*/ 2 h 20"/>
                  <a:gd name="T74" fmla="*/ 8 w 20"/>
                  <a:gd name="T75" fmla="*/ 3 h 20"/>
                  <a:gd name="T76" fmla="*/ 11 w 20"/>
                  <a:gd name="T77" fmla="*/ 4 h 20"/>
                  <a:gd name="T78" fmla="*/ 12 w 20"/>
                  <a:gd name="T79" fmla="*/ 4 h 20"/>
                  <a:gd name="T80" fmla="*/ 14 w 20"/>
                  <a:gd name="T81" fmla="*/ 6 h 20"/>
                  <a:gd name="T82" fmla="*/ 17 w 20"/>
                  <a:gd name="T83" fmla="*/ 8 h 20"/>
                  <a:gd name="T84" fmla="*/ 17 w 20"/>
                  <a:gd name="T8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17" y="7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4" y="13"/>
                      <a:pt x="6" y="15"/>
                      <a:pt x="7" y="16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5" y="19"/>
                      <a:pt x="16" y="18"/>
                    </a:cubicBezTo>
                    <a:cubicBezTo>
                      <a:pt x="18" y="17"/>
                      <a:pt x="19" y="16"/>
                      <a:pt x="20" y="14"/>
                    </a:cubicBezTo>
                    <a:cubicBezTo>
                      <a:pt x="20" y="13"/>
                      <a:pt x="20" y="12"/>
                      <a:pt x="20" y="11"/>
                    </a:cubicBezTo>
                    <a:cubicBezTo>
                      <a:pt x="20" y="9"/>
                      <a:pt x="19" y="7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7" y="15"/>
                      <a:pt x="16" y="16"/>
                      <a:pt x="15" y="16"/>
                    </a:cubicBezTo>
                    <a:cubicBezTo>
                      <a:pt x="14" y="17"/>
                      <a:pt x="13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9" y="15"/>
                      <a:pt x="6" y="12"/>
                      <a:pt x="4" y="11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7" y="2"/>
                      <a:pt x="8" y="3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5"/>
                      <a:pt x="14" y="6"/>
                    </a:cubicBezTo>
                    <a:cubicBezTo>
                      <a:pt x="15" y="7"/>
                      <a:pt x="15" y="8"/>
                      <a:pt x="17" y="8"/>
                    </a:cubicBez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739"/>
              <p:cNvSpPr>
                <a:spLocks/>
              </p:cNvSpPr>
              <p:nvPr/>
            </p:nvSpPr>
            <p:spPr bwMode="auto">
              <a:xfrm>
                <a:off x="487801" y="2583963"/>
                <a:ext cx="52388" cy="53975"/>
              </a:xfrm>
              <a:custGeom>
                <a:avLst/>
                <a:gdLst>
                  <a:gd name="T0" fmla="*/ 24 w 33"/>
                  <a:gd name="T1" fmla="*/ 2 h 33"/>
                  <a:gd name="T2" fmla="*/ 25 w 33"/>
                  <a:gd name="T3" fmla="*/ 1 h 33"/>
                  <a:gd name="T4" fmla="*/ 19 w 33"/>
                  <a:gd name="T5" fmla="*/ 0 h 33"/>
                  <a:gd name="T6" fmla="*/ 12 w 33"/>
                  <a:gd name="T7" fmla="*/ 2 h 33"/>
                  <a:gd name="T8" fmla="*/ 5 w 33"/>
                  <a:gd name="T9" fmla="*/ 6 h 33"/>
                  <a:gd name="T10" fmla="*/ 2 w 33"/>
                  <a:gd name="T11" fmla="*/ 8 h 33"/>
                  <a:gd name="T12" fmla="*/ 1 w 33"/>
                  <a:gd name="T13" fmla="*/ 11 h 33"/>
                  <a:gd name="T14" fmla="*/ 1 w 33"/>
                  <a:gd name="T15" fmla="*/ 12 h 33"/>
                  <a:gd name="T16" fmla="*/ 3 w 33"/>
                  <a:gd name="T17" fmla="*/ 15 h 33"/>
                  <a:gd name="T18" fmla="*/ 8 w 33"/>
                  <a:gd name="T19" fmla="*/ 17 h 33"/>
                  <a:gd name="T20" fmla="*/ 10 w 33"/>
                  <a:gd name="T21" fmla="*/ 18 h 33"/>
                  <a:gd name="T22" fmla="*/ 10 w 33"/>
                  <a:gd name="T23" fmla="*/ 20 h 33"/>
                  <a:gd name="T24" fmla="*/ 10 w 33"/>
                  <a:gd name="T25" fmla="*/ 25 h 33"/>
                  <a:gd name="T26" fmla="*/ 10 w 33"/>
                  <a:gd name="T27" fmla="*/ 29 h 33"/>
                  <a:gd name="T28" fmla="*/ 13 w 33"/>
                  <a:gd name="T29" fmla="*/ 32 h 33"/>
                  <a:gd name="T30" fmla="*/ 16 w 33"/>
                  <a:gd name="T31" fmla="*/ 33 h 33"/>
                  <a:gd name="T32" fmla="*/ 24 w 33"/>
                  <a:gd name="T33" fmla="*/ 29 h 33"/>
                  <a:gd name="T34" fmla="*/ 29 w 33"/>
                  <a:gd name="T35" fmla="*/ 23 h 33"/>
                  <a:gd name="T36" fmla="*/ 32 w 33"/>
                  <a:gd name="T37" fmla="*/ 17 h 33"/>
                  <a:gd name="T38" fmla="*/ 33 w 33"/>
                  <a:gd name="T39" fmla="*/ 15 h 33"/>
                  <a:gd name="T40" fmla="*/ 30 w 33"/>
                  <a:gd name="T41" fmla="*/ 8 h 33"/>
                  <a:gd name="T42" fmla="*/ 25 w 33"/>
                  <a:gd name="T43" fmla="*/ 1 h 33"/>
                  <a:gd name="T44" fmla="*/ 25 w 33"/>
                  <a:gd name="T45" fmla="*/ 1 h 33"/>
                  <a:gd name="T46" fmla="*/ 25 w 33"/>
                  <a:gd name="T47" fmla="*/ 1 h 33"/>
                  <a:gd name="T48" fmla="*/ 24 w 33"/>
                  <a:gd name="T49" fmla="*/ 2 h 33"/>
                  <a:gd name="T50" fmla="*/ 23 w 33"/>
                  <a:gd name="T51" fmla="*/ 2 h 33"/>
                  <a:gd name="T52" fmla="*/ 25 w 33"/>
                  <a:gd name="T53" fmla="*/ 4 h 33"/>
                  <a:gd name="T54" fmla="*/ 28 w 33"/>
                  <a:gd name="T55" fmla="*/ 9 h 33"/>
                  <a:gd name="T56" fmla="*/ 31 w 33"/>
                  <a:gd name="T57" fmla="*/ 15 h 33"/>
                  <a:gd name="T58" fmla="*/ 31 w 33"/>
                  <a:gd name="T59" fmla="*/ 17 h 33"/>
                  <a:gd name="T60" fmla="*/ 27 w 33"/>
                  <a:gd name="T61" fmla="*/ 22 h 33"/>
                  <a:gd name="T62" fmla="*/ 22 w 33"/>
                  <a:gd name="T63" fmla="*/ 28 h 33"/>
                  <a:gd name="T64" fmla="*/ 16 w 33"/>
                  <a:gd name="T65" fmla="*/ 31 h 33"/>
                  <a:gd name="T66" fmla="*/ 14 w 33"/>
                  <a:gd name="T67" fmla="*/ 30 h 33"/>
                  <a:gd name="T68" fmla="*/ 12 w 33"/>
                  <a:gd name="T69" fmla="*/ 28 h 33"/>
                  <a:gd name="T70" fmla="*/ 12 w 33"/>
                  <a:gd name="T71" fmla="*/ 25 h 33"/>
                  <a:gd name="T72" fmla="*/ 12 w 33"/>
                  <a:gd name="T73" fmla="*/ 20 h 33"/>
                  <a:gd name="T74" fmla="*/ 10 w 33"/>
                  <a:gd name="T75" fmla="*/ 17 h 33"/>
                  <a:gd name="T76" fmla="*/ 6 w 33"/>
                  <a:gd name="T77" fmla="*/ 14 h 33"/>
                  <a:gd name="T78" fmla="*/ 3 w 33"/>
                  <a:gd name="T79" fmla="*/ 11 h 33"/>
                  <a:gd name="T80" fmla="*/ 3 w 33"/>
                  <a:gd name="T81" fmla="*/ 11 h 33"/>
                  <a:gd name="T82" fmla="*/ 3 w 33"/>
                  <a:gd name="T83" fmla="*/ 9 h 33"/>
                  <a:gd name="T84" fmla="*/ 8 w 33"/>
                  <a:gd name="T85" fmla="*/ 7 h 33"/>
                  <a:gd name="T86" fmla="*/ 13 w 33"/>
                  <a:gd name="T87" fmla="*/ 4 h 33"/>
                  <a:gd name="T88" fmla="*/ 19 w 33"/>
                  <a:gd name="T89" fmla="*/ 2 h 33"/>
                  <a:gd name="T90" fmla="*/ 24 w 33"/>
                  <a:gd name="T91" fmla="*/ 3 h 33"/>
                  <a:gd name="T92" fmla="*/ 24 w 33"/>
                  <a:gd name="T93" fmla="*/ 2 h 33"/>
                  <a:gd name="T94" fmla="*/ 23 w 33"/>
                  <a:gd name="T95" fmla="*/ 2 h 33"/>
                  <a:gd name="T96" fmla="*/ 24 w 33"/>
                  <a:gd name="T9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3">
                    <a:moveTo>
                      <a:pt x="24" y="2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19" y="0"/>
                    </a:cubicBezTo>
                    <a:cubicBezTo>
                      <a:pt x="17" y="0"/>
                      <a:pt x="14" y="0"/>
                      <a:pt x="12" y="2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5" y="16"/>
                      <a:pt x="7" y="17"/>
                      <a:pt x="8" y="17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2"/>
                      <a:pt x="10" y="24"/>
                      <a:pt x="10" y="25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30"/>
                      <a:pt x="11" y="31"/>
                      <a:pt x="13" y="32"/>
                    </a:cubicBezTo>
                    <a:cubicBezTo>
                      <a:pt x="14" y="33"/>
                      <a:pt x="15" y="33"/>
                      <a:pt x="16" y="33"/>
                    </a:cubicBezTo>
                    <a:cubicBezTo>
                      <a:pt x="19" y="33"/>
                      <a:pt x="21" y="32"/>
                      <a:pt x="24" y="29"/>
                    </a:cubicBezTo>
                    <a:cubicBezTo>
                      <a:pt x="25" y="27"/>
                      <a:pt x="27" y="25"/>
                      <a:pt x="29" y="23"/>
                    </a:cubicBezTo>
                    <a:cubicBezTo>
                      <a:pt x="31" y="21"/>
                      <a:pt x="32" y="19"/>
                      <a:pt x="32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2"/>
                      <a:pt x="31" y="10"/>
                      <a:pt x="30" y="8"/>
                    </a:cubicBezTo>
                    <a:cubicBezTo>
                      <a:pt x="28" y="5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3"/>
                      <a:pt x="25" y="4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9" y="11"/>
                      <a:pt x="31" y="13"/>
                      <a:pt x="31" y="15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0" y="18"/>
                      <a:pt x="29" y="20"/>
                      <a:pt x="27" y="22"/>
                    </a:cubicBezTo>
                    <a:cubicBezTo>
                      <a:pt x="26" y="24"/>
                      <a:pt x="24" y="26"/>
                      <a:pt x="22" y="28"/>
                    </a:cubicBezTo>
                    <a:cubicBezTo>
                      <a:pt x="20" y="30"/>
                      <a:pt x="18" y="31"/>
                      <a:pt x="16" y="31"/>
                    </a:cubicBezTo>
                    <a:cubicBezTo>
                      <a:pt x="15" y="31"/>
                      <a:pt x="15" y="31"/>
                      <a:pt x="14" y="30"/>
                    </a:cubicBezTo>
                    <a:cubicBezTo>
                      <a:pt x="13" y="30"/>
                      <a:pt x="12" y="29"/>
                      <a:pt x="12" y="28"/>
                    </a:cubicBezTo>
                    <a:cubicBezTo>
                      <a:pt x="12" y="28"/>
                      <a:pt x="12" y="27"/>
                      <a:pt x="12" y="25"/>
                    </a:cubicBezTo>
                    <a:cubicBezTo>
                      <a:pt x="12" y="24"/>
                      <a:pt x="12" y="22"/>
                      <a:pt x="12" y="20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9" y="15"/>
                      <a:pt x="7" y="15"/>
                      <a:pt x="6" y="14"/>
                    </a:cubicBezTo>
                    <a:cubicBezTo>
                      <a:pt x="4" y="13"/>
                      <a:pt x="3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8"/>
                      <a:pt x="6" y="7"/>
                      <a:pt x="8" y="7"/>
                    </a:cubicBezTo>
                    <a:cubicBezTo>
                      <a:pt x="9" y="6"/>
                      <a:pt x="11" y="5"/>
                      <a:pt x="13" y="4"/>
                    </a:cubicBezTo>
                    <a:cubicBezTo>
                      <a:pt x="15" y="2"/>
                      <a:pt x="17" y="2"/>
                      <a:pt x="19" y="2"/>
                    </a:cubicBezTo>
                    <a:cubicBezTo>
                      <a:pt x="21" y="2"/>
                      <a:pt x="23" y="2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740"/>
              <p:cNvSpPr>
                <a:spLocks/>
              </p:cNvSpPr>
              <p:nvPr/>
            </p:nvSpPr>
            <p:spPr bwMode="auto">
              <a:xfrm>
                <a:off x="516376" y="2604601"/>
                <a:ext cx="41275" cy="57150"/>
              </a:xfrm>
              <a:custGeom>
                <a:avLst/>
                <a:gdLst>
                  <a:gd name="T0" fmla="*/ 22 w 26"/>
                  <a:gd name="T1" fmla="*/ 2 h 35"/>
                  <a:gd name="T2" fmla="*/ 23 w 26"/>
                  <a:gd name="T3" fmla="*/ 1 h 35"/>
                  <a:gd name="T4" fmla="*/ 19 w 26"/>
                  <a:gd name="T5" fmla="*/ 0 h 35"/>
                  <a:gd name="T6" fmla="*/ 15 w 26"/>
                  <a:gd name="T7" fmla="*/ 1 h 35"/>
                  <a:gd name="T8" fmla="*/ 13 w 26"/>
                  <a:gd name="T9" fmla="*/ 4 h 35"/>
                  <a:gd name="T10" fmla="*/ 9 w 26"/>
                  <a:gd name="T11" fmla="*/ 9 h 35"/>
                  <a:gd name="T12" fmla="*/ 3 w 26"/>
                  <a:gd name="T13" fmla="*/ 15 h 35"/>
                  <a:gd name="T14" fmla="*/ 0 w 26"/>
                  <a:gd name="T15" fmla="*/ 22 h 35"/>
                  <a:gd name="T16" fmla="*/ 0 w 26"/>
                  <a:gd name="T17" fmla="*/ 23 h 35"/>
                  <a:gd name="T18" fmla="*/ 5 w 26"/>
                  <a:gd name="T19" fmla="*/ 31 h 35"/>
                  <a:gd name="T20" fmla="*/ 8 w 26"/>
                  <a:gd name="T21" fmla="*/ 34 h 35"/>
                  <a:gd name="T22" fmla="*/ 12 w 26"/>
                  <a:gd name="T23" fmla="*/ 35 h 35"/>
                  <a:gd name="T24" fmla="*/ 14 w 26"/>
                  <a:gd name="T25" fmla="*/ 34 h 35"/>
                  <a:gd name="T26" fmla="*/ 22 w 26"/>
                  <a:gd name="T27" fmla="*/ 22 h 35"/>
                  <a:gd name="T28" fmla="*/ 25 w 26"/>
                  <a:gd name="T29" fmla="*/ 17 h 35"/>
                  <a:gd name="T30" fmla="*/ 26 w 26"/>
                  <a:gd name="T31" fmla="*/ 13 h 35"/>
                  <a:gd name="T32" fmla="*/ 25 w 26"/>
                  <a:gd name="T33" fmla="*/ 10 h 35"/>
                  <a:gd name="T34" fmla="*/ 23 w 26"/>
                  <a:gd name="T35" fmla="*/ 2 h 35"/>
                  <a:gd name="T36" fmla="*/ 23 w 26"/>
                  <a:gd name="T37" fmla="*/ 1 h 35"/>
                  <a:gd name="T38" fmla="*/ 23 w 26"/>
                  <a:gd name="T39" fmla="*/ 1 h 35"/>
                  <a:gd name="T40" fmla="*/ 22 w 26"/>
                  <a:gd name="T41" fmla="*/ 2 h 35"/>
                  <a:gd name="T42" fmla="*/ 21 w 26"/>
                  <a:gd name="T43" fmla="*/ 2 h 35"/>
                  <a:gd name="T44" fmla="*/ 23 w 26"/>
                  <a:gd name="T45" fmla="*/ 7 h 35"/>
                  <a:gd name="T46" fmla="*/ 23 w 26"/>
                  <a:gd name="T47" fmla="*/ 10 h 35"/>
                  <a:gd name="T48" fmla="*/ 24 w 26"/>
                  <a:gd name="T49" fmla="*/ 13 h 35"/>
                  <a:gd name="T50" fmla="*/ 23 w 26"/>
                  <a:gd name="T51" fmla="*/ 16 h 35"/>
                  <a:gd name="T52" fmla="*/ 20 w 26"/>
                  <a:gd name="T53" fmla="*/ 22 h 35"/>
                  <a:gd name="T54" fmla="*/ 13 w 26"/>
                  <a:gd name="T55" fmla="*/ 33 h 35"/>
                  <a:gd name="T56" fmla="*/ 12 w 26"/>
                  <a:gd name="T57" fmla="*/ 33 h 35"/>
                  <a:gd name="T58" fmla="*/ 9 w 26"/>
                  <a:gd name="T59" fmla="*/ 32 h 35"/>
                  <a:gd name="T60" fmla="*/ 2 w 26"/>
                  <a:gd name="T61" fmla="*/ 23 h 35"/>
                  <a:gd name="T62" fmla="*/ 2 w 26"/>
                  <a:gd name="T63" fmla="*/ 22 h 35"/>
                  <a:gd name="T64" fmla="*/ 5 w 26"/>
                  <a:gd name="T65" fmla="*/ 16 h 35"/>
                  <a:gd name="T66" fmla="*/ 10 w 26"/>
                  <a:gd name="T67" fmla="*/ 11 h 35"/>
                  <a:gd name="T68" fmla="*/ 14 w 26"/>
                  <a:gd name="T69" fmla="*/ 5 h 35"/>
                  <a:gd name="T70" fmla="*/ 16 w 26"/>
                  <a:gd name="T71" fmla="*/ 2 h 35"/>
                  <a:gd name="T72" fmla="*/ 19 w 26"/>
                  <a:gd name="T73" fmla="*/ 2 h 35"/>
                  <a:gd name="T74" fmla="*/ 22 w 26"/>
                  <a:gd name="T75" fmla="*/ 3 h 35"/>
                  <a:gd name="T76" fmla="*/ 22 w 26"/>
                  <a:gd name="T77" fmla="*/ 2 h 35"/>
                  <a:gd name="T78" fmla="*/ 21 w 26"/>
                  <a:gd name="T79" fmla="*/ 2 h 35"/>
                  <a:gd name="T80" fmla="*/ 22 w 26"/>
                  <a:gd name="T8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22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2" y="6"/>
                      <a:pt x="11" y="8"/>
                      <a:pt x="9" y="9"/>
                    </a:cubicBezTo>
                    <a:cubicBezTo>
                      <a:pt x="7" y="11"/>
                      <a:pt x="5" y="13"/>
                      <a:pt x="3" y="15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25"/>
                      <a:pt x="3" y="28"/>
                      <a:pt x="5" y="31"/>
                    </a:cubicBezTo>
                    <a:cubicBezTo>
                      <a:pt x="6" y="32"/>
                      <a:pt x="7" y="33"/>
                      <a:pt x="8" y="34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13" y="35"/>
                      <a:pt x="14" y="35"/>
                      <a:pt x="14" y="34"/>
                    </a:cubicBezTo>
                    <a:cubicBezTo>
                      <a:pt x="17" y="31"/>
                      <a:pt x="20" y="27"/>
                      <a:pt x="22" y="22"/>
                    </a:cubicBezTo>
                    <a:cubicBezTo>
                      <a:pt x="23" y="20"/>
                      <a:pt x="24" y="18"/>
                      <a:pt x="25" y="17"/>
                    </a:cubicBezTo>
                    <a:cubicBezTo>
                      <a:pt x="25" y="15"/>
                      <a:pt x="26" y="14"/>
                      <a:pt x="26" y="13"/>
                    </a:cubicBezTo>
                    <a:cubicBezTo>
                      <a:pt x="26" y="12"/>
                      <a:pt x="26" y="11"/>
                      <a:pt x="25" y="10"/>
                    </a:cubicBezTo>
                    <a:cubicBezTo>
                      <a:pt x="25" y="7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4"/>
                      <a:pt x="23" y="7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4" y="12"/>
                      <a:pt x="24" y="13"/>
                    </a:cubicBezTo>
                    <a:cubicBezTo>
                      <a:pt x="24" y="13"/>
                      <a:pt x="23" y="14"/>
                      <a:pt x="23" y="16"/>
                    </a:cubicBezTo>
                    <a:cubicBezTo>
                      <a:pt x="22" y="17"/>
                      <a:pt x="21" y="19"/>
                      <a:pt x="20" y="22"/>
                    </a:cubicBezTo>
                    <a:cubicBezTo>
                      <a:pt x="18" y="26"/>
                      <a:pt x="16" y="30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0" y="33"/>
                      <a:pt x="9" y="32"/>
                    </a:cubicBezTo>
                    <a:cubicBezTo>
                      <a:pt x="6" y="30"/>
                      <a:pt x="3" y="25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3" y="18"/>
                      <a:pt x="5" y="16"/>
                    </a:cubicBezTo>
                    <a:cubicBezTo>
                      <a:pt x="6" y="15"/>
                      <a:pt x="9" y="13"/>
                      <a:pt x="10" y="11"/>
                    </a:cubicBezTo>
                    <a:cubicBezTo>
                      <a:pt x="13" y="9"/>
                      <a:pt x="14" y="7"/>
                      <a:pt x="14" y="5"/>
                    </a:cubicBezTo>
                    <a:cubicBezTo>
                      <a:pt x="15" y="4"/>
                      <a:pt x="16" y="3"/>
                      <a:pt x="16" y="2"/>
                    </a:cubicBezTo>
                    <a:cubicBezTo>
                      <a:pt x="17" y="2"/>
                      <a:pt x="18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741"/>
              <p:cNvSpPr>
                <a:spLocks/>
              </p:cNvSpPr>
              <p:nvPr/>
            </p:nvSpPr>
            <p:spPr bwMode="auto">
              <a:xfrm>
                <a:off x="541776" y="2615713"/>
                <a:ext cx="53975" cy="53975"/>
              </a:xfrm>
              <a:custGeom>
                <a:avLst/>
                <a:gdLst>
                  <a:gd name="T0" fmla="*/ 21 w 34"/>
                  <a:gd name="T1" fmla="*/ 2 h 34"/>
                  <a:gd name="T2" fmla="*/ 21 w 34"/>
                  <a:gd name="T3" fmla="*/ 1 h 34"/>
                  <a:gd name="T4" fmla="*/ 18 w 34"/>
                  <a:gd name="T5" fmla="*/ 0 h 34"/>
                  <a:gd name="T6" fmla="*/ 14 w 34"/>
                  <a:gd name="T7" fmla="*/ 2 h 34"/>
                  <a:gd name="T8" fmla="*/ 11 w 34"/>
                  <a:gd name="T9" fmla="*/ 5 h 34"/>
                  <a:gd name="T10" fmla="*/ 8 w 34"/>
                  <a:gd name="T11" fmla="*/ 8 h 34"/>
                  <a:gd name="T12" fmla="*/ 4 w 34"/>
                  <a:gd name="T13" fmla="*/ 16 h 34"/>
                  <a:gd name="T14" fmla="*/ 0 w 34"/>
                  <a:gd name="T15" fmla="*/ 26 h 34"/>
                  <a:gd name="T16" fmla="*/ 1 w 34"/>
                  <a:gd name="T17" fmla="*/ 29 h 34"/>
                  <a:gd name="T18" fmla="*/ 6 w 34"/>
                  <a:gd name="T19" fmla="*/ 33 h 34"/>
                  <a:gd name="T20" fmla="*/ 13 w 34"/>
                  <a:gd name="T21" fmla="*/ 34 h 34"/>
                  <a:gd name="T22" fmla="*/ 14 w 34"/>
                  <a:gd name="T23" fmla="*/ 34 h 34"/>
                  <a:gd name="T24" fmla="*/ 20 w 34"/>
                  <a:gd name="T25" fmla="*/ 33 h 34"/>
                  <a:gd name="T26" fmla="*/ 25 w 34"/>
                  <a:gd name="T27" fmla="*/ 29 h 34"/>
                  <a:gd name="T28" fmla="*/ 31 w 34"/>
                  <a:gd name="T29" fmla="*/ 26 h 34"/>
                  <a:gd name="T30" fmla="*/ 34 w 34"/>
                  <a:gd name="T31" fmla="*/ 20 h 34"/>
                  <a:gd name="T32" fmla="*/ 34 w 34"/>
                  <a:gd name="T33" fmla="*/ 19 h 34"/>
                  <a:gd name="T34" fmla="*/ 27 w 34"/>
                  <a:gd name="T35" fmla="*/ 9 h 34"/>
                  <a:gd name="T36" fmla="*/ 23 w 34"/>
                  <a:gd name="T37" fmla="*/ 5 h 34"/>
                  <a:gd name="T38" fmla="*/ 22 w 34"/>
                  <a:gd name="T39" fmla="*/ 2 h 34"/>
                  <a:gd name="T40" fmla="*/ 21 w 34"/>
                  <a:gd name="T41" fmla="*/ 1 h 34"/>
                  <a:gd name="T42" fmla="*/ 21 w 34"/>
                  <a:gd name="T43" fmla="*/ 1 h 34"/>
                  <a:gd name="T44" fmla="*/ 21 w 34"/>
                  <a:gd name="T45" fmla="*/ 1 h 34"/>
                  <a:gd name="T46" fmla="*/ 21 w 34"/>
                  <a:gd name="T47" fmla="*/ 2 h 34"/>
                  <a:gd name="T48" fmla="*/ 20 w 34"/>
                  <a:gd name="T49" fmla="*/ 2 h 34"/>
                  <a:gd name="T50" fmla="*/ 22 w 34"/>
                  <a:gd name="T51" fmla="*/ 6 h 34"/>
                  <a:gd name="T52" fmla="*/ 26 w 34"/>
                  <a:gd name="T53" fmla="*/ 11 h 34"/>
                  <a:gd name="T54" fmla="*/ 32 w 34"/>
                  <a:gd name="T55" fmla="*/ 19 h 34"/>
                  <a:gd name="T56" fmla="*/ 32 w 34"/>
                  <a:gd name="T57" fmla="*/ 20 h 34"/>
                  <a:gd name="T58" fmla="*/ 29 w 34"/>
                  <a:gd name="T59" fmla="*/ 24 h 34"/>
                  <a:gd name="T60" fmla="*/ 24 w 34"/>
                  <a:gd name="T61" fmla="*/ 28 h 34"/>
                  <a:gd name="T62" fmla="*/ 20 w 34"/>
                  <a:gd name="T63" fmla="*/ 31 h 34"/>
                  <a:gd name="T64" fmla="*/ 14 w 34"/>
                  <a:gd name="T65" fmla="*/ 32 h 34"/>
                  <a:gd name="T66" fmla="*/ 13 w 34"/>
                  <a:gd name="T67" fmla="*/ 32 h 34"/>
                  <a:gd name="T68" fmla="*/ 6 w 34"/>
                  <a:gd name="T69" fmla="*/ 31 h 34"/>
                  <a:gd name="T70" fmla="*/ 3 w 34"/>
                  <a:gd name="T71" fmla="*/ 28 h 34"/>
                  <a:gd name="T72" fmla="*/ 2 w 34"/>
                  <a:gd name="T73" fmla="*/ 26 h 34"/>
                  <a:gd name="T74" fmla="*/ 5 w 34"/>
                  <a:gd name="T75" fmla="*/ 17 h 34"/>
                  <a:gd name="T76" fmla="*/ 10 w 34"/>
                  <a:gd name="T77" fmla="*/ 9 h 34"/>
                  <a:gd name="T78" fmla="*/ 12 w 34"/>
                  <a:gd name="T79" fmla="*/ 6 h 34"/>
                  <a:gd name="T80" fmla="*/ 15 w 34"/>
                  <a:gd name="T81" fmla="*/ 4 h 34"/>
                  <a:gd name="T82" fmla="*/ 18 w 34"/>
                  <a:gd name="T83" fmla="*/ 2 h 34"/>
                  <a:gd name="T84" fmla="*/ 20 w 34"/>
                  <a:gd name="T85" fmla="*/ 3 h 34"/>
                  <a:gd name="T86" fmla="*/ 21 w 34"/>
                  <a:gd name="T87" fmla="*/ 2 h 34"/>
                  <a:gd name="T88" fmla="*/ 20 w 34"/>
                  <a:gd name="T89" fmla="*/ 2 h 34"/>
                  <a:gd name="T90" fmla="*/ 21 w 34"/>
                  <a:gd name="T9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34">
                    <a:moveTo>
                      <a:pt x="21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0" y="5"/>
                      <a:pt x="9" y="6"/>
                      <a:pt x="8" y="8"/>
                    </a:cubicBezTo>
                    <a:cubicBezTo>
                      <a:pt x="7" y="10"/>
                      <a:pt x="5" y="13"/>
                      <a:pt x="4" y="16"/>
                    </a:cubicBezTo>
                    <a:cubicBezTo>
                      <a:pt x="2" y="20"/>
                      <a:pt x="0" y="24"/>
                      <a:pt x="0" y="26"/>
                    </a:cubicBezTo>
                    <a:cubicBezTo>
                      <a:pt x="0" y="27"/>
                      <a:pt x="1" y="28"/>
                      <a:pt x="1" y="29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8" y="33"/>
                      <a:pt x="10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2"/>
                      <a:pt x="24" y="31"/>
                      <a:pt x="25" y="29"/>
                    </a:cubicBezTo>
                    <a:cubicBezTo>
                      <a:pt x="27" y="28"/>
                      <a:pt x="29" y="27"/>
                      <a:pt x="31" y="26"/>
                    </a:cubicBezTo>
                    <a:cubicBezTo>
                      <a:pt x="32" y="24"/>
                      <a:pt x="34" y="23"/>
                      <a:pt x="34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3"/>
                      <a:pt x="29" y="11"/>
                      <a:pt x="27" y="9"/>
                    </a:cubicBezTo>
                    <a:cubicBezTo>
                      <a:pt x="26" y="8"/>
                      <a:pt x="24" y="6"/>
                      <a:pt x="23" y="5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4"/>
                      <a:pt x="22" y="6"/>
                    </a:cubicBezTo>
                    <a:cubicBezTo>
                      <a:pt x="23" y="7"/>
                      <a:pt x="24" y="9"/>
                      <a:pt x="26" y="11"/>
                    </a:cubicBezTo>
                    <a:cubicBezTo>
                      <a:pt x="28" y="12"/>
                      <a:pt x="31" y="14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22"/>
                      <a:pt x="31" y="23"/>
                      <a:pt x="29" y="24"/>
                    </a:cubicBezTo>
                    <a:cubicBezTo>
                      <a:pt x="28" y="25"/>
                      <a:pt x="26" y="26"/>
                      <a:pt x="24" y="28"/>
                    </a:cubicBezTo>
                    <a:cubicBezTo>
                      <a:pt x="22" y="30"/>
                      <a:pt x="21" y="30"/>
                      <a:pt x="20" y="31"/>
                    </a:cubicBezTo>
                    <a:cubicBezTo>
                      <a:pt x="18" y="31"/>
                      <a:pt x="16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2"/>
                      <a:pt x="8" y="31"/>
                      <a:pt x="6" y="31"/>
                    </a:cubicBezTo>
                    <a:cubicBezTo>
                      <a:pt x="5" y="30"/>
                      <a:pt x="3" y="29"/>
                      <a:pt x="3" y="28"/>
                    </a:cubicBezTo>
                    <a:cubicBezTo>
                      <a:pt x="3" y="27"/>
                      <a:pt x="2" y="27"/>
                      <a:pt x="2" y="26"/>
                    </a:cubicBezTo>
                    <a:cubicBezTo>
                      <a:pt x="2" y="24"/>
                      <a:pt x="4" y="21"/>
                      <a:pt x="5" y="17"/>
                    </a:cubicBezTo>
                    <a:cubicBezTo>
                      <a:pt x="7" y="14"/>
                      <a:pt x="9" y="11"/>
                      <a:pt x="10" y="9"/>
                    </a:cubicBezTo>
                    <a:cubicBezTo>
                      <a:pt x="11" y="8"/>
                      <a:pt x="11" y="7"/>
                      <a:pt x="12" y="6"/>
                    </a:cubicBezTo>
                    <a:cubicBezTo>
                      <a:pt x="13" y="5"/>
                      <a:pt x="14" y="5"/>
                      <a:pt x="15" y="4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742"/>
              <p:cNvSpPr>
                <a:spLocks/>
              </p:cNvSpPr>
              <p:nvPr/>
            </p:nvSpPr>
            <p:spPr bwMode="auto">
              <a:xfrm>
                <a:off x="360801" y="2601426"/>
                <a:ext cx="141288" cy="98425"/>
              </a:xfrm>
              <a:custGeom>
                <a:avLst/>
                <a:gdLst>
                  <a:gd name="T0" fmla="*/ 81 w 88"/>
                  <a:gd name="T1" fmla="*/ 0 h 61"/>
                  <a:gd name="T2" fmla="*/ 65 w 88"/>
                  <a:gd name="T3" fmla="*/ 3 h 61"/>
                  <a:gd name="T4" fmla="*/ 26 w 88"/>
                  <a:gd name="T5" fmla="*/ 25 h 61"/>
                  <a:gd name="T6" fmla="*/ 9 w 88"/>
                  <a:gd name="T7" fmla="*/ 33 h 61"/>
                  <a:gd name="T8" fmla="*/ 1 w 88"/>
                  <a:gd name="T9" fmla="*/ 39 h 61"/>
                  <a:gd name="T10" fmla="*/ 3 w 88"/>
                  <a:gd name="T11" fmla="*/ 47 h 61"/>
                  <a:gd name="T12" fmla="*/ 6 w 88"/>
                  <a:gd name="T13" fmla="*/ 60 h 61"/>
                  <a:gd name="T14" fmla="*/ 13 w 88"/>
                  <a:gd name="T15" fmla="*/ 52 h 61"/>
                  <a:gd name="T16" fmla="*/ 61 w 88"/>
                  <a:gd name="T17" fmla="*/ 27 h 61"/>
                  <a:gd name="T18" fmla="*/ 69 w 88"/>
                  <a:gd name="T19" fmla="*/ 32 h 61"/>
                  <a:gd name="T20" fmla="*/ 75 w 88"/>
                  <a:gd name="T21" fmla="*/ 27 h 61"/>
                  <a:gd name="T22" fmla="*/ 80 w 88"/>
                  <a:gd name="T23" fmla="*/ 19 h 61"/>
                  <a:gd name="T24" fmla="*/ 87 w 88"/>
                  <a:gd name="T25" fmla="*/ 10 h 61"/>
                  <a:gd name="T26" fmla="*/ 85 w 88"/>
                  <a:gd name="T27" fmla="*/ 4 h 61"/>
                  <a:gd name="T28" fmla="*/ 81 w 88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61">
                    <a:moveTo>
                      <a:pt x="81" y="0"/>
                    </a:moveTo>
                    <a:cubicBezTo>
                      <a:pt x="81" y="0"/>
                      <a:pt x="72" y="1"/>
                      <a:pt x="65" y="3"/>
                    </a:cubicBezTo>
                    <a:cubicBezTo>
                      <a:pt x="58" y="6"/>
                      <a:pt x="33" y="20"/>
                      <a:pt x="26" y="25"/>
                    </a:cubicBezTo>
                    <a:cubicBezTo>
                      <a:pt x="19" y="29"/>
                      <a:pt x="13" y="32"/>
                      <a:pt x="9" y="33"/>
                    </a:cubicBezTo>
                    <a:cubicBezTo>
                      <a:pt x="6" y="35"/>
                      <a:pt x="2" y="36"/>
                      <a:pt x="1" y="39"/>
                    </a:cubicBezTo>
                    <a:cubicBezTo>
                      <a:pt x="0" y="43"/>
                      <a:pt x="4" y="41"/>
                      <a:pt x="3" y="47"/>
                    </a:cubicBezTo>
                    <a:cubicBezTo>
                      <a:pt x="2" y="52"/>
                      <a:pt x="2" y="60"/>
                      <a:pt x="6" y="60"/>
                    </a:cubicBezTo>
                    <a:cubicBezTo>
                      <a:pt x="9" y="61"/>
                      <a:pt x="11" y="59"/>
                      <a:pt x="13" y="52"/>
                    </a:cubicBezTo>
                    <a:cubicBezTo>
                      <a:pt x="15" y="46"/>
                      <a:pt x="51" y="24"/>
                      <a:pt x="61" y="27"/>
                    </a:cubicBezTo>
                    <a:cubicBezTo>
                      <a:pt x="66" y="29"/>
                      <a:pt x="64" y="32"/>
                      <a:pt x="69" y="32"/>
                    </a:cubicBezTo>
                    <a:cubicBezTo>
                      <a:pt x="75" y="32"/>
                      <a:pt x="74" y="33"/>
                      <a:pt x="75" y="27"/>
                    </a:cubicBezTo>
                    <a:cubicBezTo>
                      <a:pt x="76" y="22"/>
                      <a:pt x="76" y="22"/>
                      <a:pt x="80" y="19"/>
                    </a:cubicBezTo>
                    <a:cubicBezTo>
                      <a:pt x="83" y="15"/>
                      <a:pt x="86" y="14"/>
                      <a:pt x="87" y="10"/>
                    </a:cubicBezTo>
                    <a:cubicBezTo>
                      <a:pt x="88" y="6"/>
                      <a:pt x="88" y="6"/>
                      <a:pt x="85" y="4"/>
                    </a:cubicBezTo>
                    <a:cubicBezTo>
                      <a:pt x="81" y="3"/>
                      <a:pt x="81" y="0"/>
                      <a:pt x="81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743"/>
              <p:cNvSpPr>
                <a:spLocks noEditPoints="1"/>
              </p:cNvSpPr>
              <p:nvPr/>
            </p:nvSpPr>
            <p:spPr bwMode="auto">
              <a:xfrm>
                <a:off x="362388" y="2609363"/>
                <a:ext cx="139700" cy="90488"/>
              </a:xfrm>
              <a:custGeom>
                <a:avLst/>
                <a:gdLst>
                  <a:gd name="T0" fmla="*/ 0 w 87"/>
                  <a:gd name="T1" fmla="*/ 34 h 56"/>
                  <a:gd name="T2" fmla="*/ 1 w 87"/>
                  <a:gd name="T3" fmla="*/ 37 h 56"/>
                  <a:gd name="T4" fmla="*/ 1 w 87"/>
                  <a:gd name="T5" fmla="*/ 37 h 56"/>
                  <a:gd name="T6" fmla="*/ 0 w 87"/>
                  <a:gd name="T7" fmla="*/ 34 h 56"/>
                  <a:gd name="T8" fmla="*/ 84 w 87"/>
                  <a:gd name="T9" fmla="*/ 0 h 56"/>
                  <a:gd name="T10" fmla="*/ 84 w 87"/>
                  <a:gd name="T11" fmla="*/ 0 h 56"/>
                  <a:gd name="T12" fmla="*/ 77 w 87"/>
                  <a:gd name="T13" fmla="*/ 9 h 56"/>
                  <a:gd name="T14" fmla="*/ 72 w 87"/>
                  <a:gd name="T15" fmla="*/ 17 h 56"/>
                  <a:gd name="T16" fmla="*/ 67 w 87"/>
                  <a:gd name="T17" fmla="*/ 22 h 56"/>
                  <a:gd name="T18" fmla="*/ 58 w 87"/>
                  <a:gd name="T19" fmla="*/ 17 h 56"/>
                  <a:gd name="T20" fmla="*/ 10 w 87"/>
                  <a:gd name="T21" fmla="*/ 42 h 56"/>
                  <a:gd name="T22" fmla="*/ 3 w 87"/>
                  <a:gd name="T23" fmla="*/ 50 h 56"/>
                  <a:gd name="T24" fmla="*/ 2 w 87"/>
                  <a:gd name="T25" fmla="*/ 50 h 56"/>
                  <a:gd name="T26" fmla="*/ 5 w 87"/>
                  <a:gd name="T27" fmla="*/ 55 h 56"/>
                  <a:gd name="T28" fmla="*/ 12 w 87"/>
                  <a:gd name="T29" fmla="*/ 47 h 56"/>
                  <a:gd name="T30" fmla="*/ 60 w 87"/>
                  <a:gd name="T31" fmla="*/ 22 h 56"/>
                  <a:gd name="T32" fmla="*/ 68 w 87"/>
                  <a:gd name="T33" fmla="*/ 27 h 56"/>
                  <a:gd name="T34" fmla="*/ 74 w 87"/>
                  <a:gd name="T35" fmla="*/ 22 h 56"/>
                  <a:gd name="T36" fmla="*/ 79 w 87"/>
                  <a:gd name="T37" fmla="*/ 14 h 56"/>
                  <a:gd name="T38" fmla="*/ 86 w 87"/>
                  <a:gd name="T39" fmla="*/ 5 h 56"/>
                  <a:gd name="T40" fmla="*/ 84 w 87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56">
                    <a:moveTo>
                      <a:pt x="0" y="34"/>
                    </a:moveTo>
                    <a:cubicBezTo>
                      <a:pt x="0" y="36"/>
                      <a:pt x="0" y="36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5"/>
                      <a:pt x="1" y="34"/>
                      <a:pt x="0" y="34"/>
                    </a:cubicBezTo>
                    <a:close/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4"/>
                      <a:pt x="81" y="5"/>
                      <a:pt x="77" y="9"/>
                    </a:cubicBezTo>
                    <a:cubicBezTo>
                      <a:pt x="73" y="12"/>
                      <a:pt x="73" y="12"/>
                      <a:pt x="72" y="17"/>
                    </a:cubicBezTo>
                    <a:cubicBezTo>
                      <a:pt x="72" y="23"/>
                      <a:pt x="72" y="22"/>
                      <a:pt x="67" y="22"/>
                    </a:cubicBezTo>
                    <a:cubicBezTo>
                      <a:pt x="61" y="22"/>
                      <a:pt x="63" y="19"/>
                      <a:pt x="58" y="17"/>
                    </a:cubicBezTo>
                    <a:cubicBezTo>
                      <a:pt x="48" y="14"/>
                      <a:pt x="12" y="36"/>
                      <a:pt x="10" y="42"/>
                    </a:cubicBezTo>
                    <a:cubicBezTo>
                      <a:pt x="9" y="49"/>
                      <a:pt x="6" y="51"/>
                      <a:pt x="3" y="50"/>
                    </a:cubicBezTo>
                    <a:cubicBezTo>
                      <a:pt x="3" y="50"/>
                      <a:pt x="2" y="50"/>
                      <a:pt x="2" y="50"/>
                    </a:cubicBezTo>
                    <a:cubicBezTo>
                      <a:pt x="2" y="53"/>
                      <a:pt x="3" y="55"/>
                      <a:pt x="5" y="55"/>
                    </a:cubicBezTo>
                    <a:cubicBezTo>
                      <a:pt x="8" y="56"/>
                      <a:pt x="10" y="54"/>
                      <a:pt x="12" y="47"/>
                    </a:cubicBezTo>
                    <a:cubicBezTo>
                      <a:pt x="14" y="41"/>
                      <a:pt x="50" y="19"/>
                      <a:pt x="60" y="22"/>
                    </a:cubicBezTo>
                    <a:cubicBezTo>
                      <a:pt x="65" y="24"/>
                      <a:pt x="63" y="27"/>
                      <a:pt x="68" y="27"/>
                    </a:cubicBezTo>
                    <a:cubicBezTo>
                      <a:pt x="74" y="27"/>
                      <a:pt x="73" y="28"/>
                      <a:pt x="74" y="22"/>
                    </a:cubicBezTo>
                    <a:cubicBezTo>
                      <a:pt x="75" y="17"/>
                      <a:pt x="75" y="17"/>
                      <a:pt x="79" y="14"/>
                    </a:cubicBezTo>
                    <a:cubicBezTo>
                      <a:pt x="82" y="10"/>
                      <a:pt x="85" y="9"/>
                      <a:pt x="86" y="5"/>
                    </a:cubicBezTo>
                    <a:cubicBezTo>
                      <a:pt x="87" y="1"/>
                      <a:pt x="87" y="1"/>
                      <a:pt x="84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744"/>
              <p:cNvSpPr>
                <a:spLocks/>
              </p:cNvSpPr>
              <p:nvPr/>
            </p:nvSpPr>
            <p:spPr bwMode="auto">
              <a:xfrm>
                <a:off x="360801" y="2599838"/>
                <a:ext cx="142875" cy="100013"/>
              </a:xfrm>
              <a:custGeom>
                <a:avLst/>
                <a:gdLst>
                  <a:gd name="T0" fmla="*/ 81 w 89"/>
                  <a:gd name="T1" fmla="*/ 0 h 62"/>
                  <a:gd name="T2" fmla="*/ 45 w 89"/>
                  <a:gd name="T3" fmla="*/ 13 h 62"/>
                  <a:gd name="T4" fmla="*/ 9 w 89"/>
                  <a:gd name="T5" fmla="*/ 34 h 62"/>
                  <a:gd name="T6" fmla="*/ 0 w 89"/>
                  <a:gd name="T7" fmla="*/ 40 h 62"/>
                  <a:gd name="T8" fmla="*/ 0 w 89"/>
                  <a:gd name="T9" fmla="*/ 43 h 62"/>
                  <a:gd name="T10" fmla="*/ 2 w 89"/>
                  <a:gd name="T11" fmla="*/ 46 h 62"/>
                  <a:gd name="T12" fmla="*/ 2 w 89"/>
                  <a:gd name="T13" fmla="*/ 54 h 62"/>
                  <a:gd name="T14" fmla="*/ 3 w 89"/>
                  <a:gd name="T15" fmla="*/ 61 h 62"/>
                  <a:gd name="T16" fmla="*/ 6 w 89"/>
                  <a:gd name="T17" fmla="*/ 62 h 62"/>
                  <a:gd name="T18" fmla="*/ 11 w 89"/>
                  <a:gd name="T19" fmla="*/ 60 h 62"/>
                  <a:gd name="T20" fmla="*/ 16 w 89"/>
                  <a:gd name="T21" fmla="*/ 51 h 62"/>
                  <a:gd name="T22" fmla="*/ 59 w 89"/>
                  <a:gd name="T23" fmla="*/ 29 h 62"/>
                  <a:gd name="T24" fmla="*/ 63 w 89"/>
                  <a:gd name="T25" fmla="*/ 30 h 62"/>
                  <a:gd name="T26" fmla="*/ 69 w 89"/>
                  <a:gd name="T27" fmla="*/ 34 h 62"/>
                  <a:gd name="T28" fmla="*/ 73 w 89"/>
                  <a:gd name="T29" fmla="*/ 34 h 62"/>
                  <a:gd name="T30" fmla="*/ 76 w 89"/>
                  <a:gd name="T31" fmla="*/ 32 h 62"/>
                  <a:gd name="T32" fmla="*/ 77 w 89"/>
                  <a:gd name="T33" fmla="*/ 24 h 62"/>
                  <a:gd name="T34" fmla="*/ 85 w 89"/>
                  <a:gd name="T35" fmla="*/ 16 h 62"/>
                  <a:gd name="T36" fmla="*/ 89 w 89"/>
                  <a:gd name="T37" fmla="*/ 8 h 62"/>
                  <a:gd name="T38" fmla="*/ 85 w 89"/>
                  <a:gd name="T39" fmla="*/ 5 h 62"/>
                  <a:gd name="T40" fmla="*/ 82 w 89"/>
                  <a:gd name="T41" fmla="*/ 1 h 62"/>
                  <a:gd name="T42" fmla="*/ 82 w 89"/>
                  <a:gd name="T43" fmla="*/ 1 h 62"/>
                  <a:gd name="T44" fmla="*/ 81 w 89"/>
                  <a:gd name="T45" fmla="*/ 0 h 62"/>
                  <a:gd name="T46" fmla="*/ 80 w 89"/>
                  <a:gd name="T47" fmla="*/ 1 h 62"/>
                  <a:gd name="T48" fmla="*/ 84 w 89"/>
                  <a:gd name="T49" fmla="*/ 6 h 62"/>
                  <a:gd name="T50" fmla="*/ 87 w 89"/>
                  <a:gd name="T51" fmla="*/ 8 h 62"/>
                  <a:gd name="T52" fmla="*/ 84 w 89"/>
                  <a:gd name="T53" fmla="*/ 15 h 62"/>
                  <a:gd name="T54" fmla="*/ 75 w 89"/>
                  <a:gd name="T55" fmla="*/ 23 h 62"/>
                  <a:gd name="T56" fmla="*/ 73 w 89"/>
                  <a:gd name="T57" fmla="*/ 32 h 62"/>
                  <a:gd name="T58" fmla="*/ 71 w 89"/>
                  <a:gd name="T59" fmla="*/ 32 h 62"/>
                  <a:gd name="T60" fmla="*/ 67 w 89"/>
                  <a:gd name="T61" fmla="*/ 32 h 62"/>
                  <a:gd name="T62" fmla="*/ 61 w 89"/>
                  <a:gd name="T63" fmla="*/ 27 h 62"/>
                  <a:gd name="T64" fmla="*/ 46 w 89"/>
                  <a:gd name="T65" fmla="*/ 30 h 62"/>
                  <a:gd name="T66" fmla="*/ 16 w 89"/>
                  <a:gd name="T67" fmla="*/ 48 h 62"/>
                  <a:gd name="T68" fmla="*/ 9 w 89"/>
                  <a:gd name="T69" fmla="*/ 59 h 62"/>
                  <a:gd name="T70" fmla="*/ 6 w 89"/>
                  <a:gd name="T71" fmla="*/ 60 h 62"/>
                  <a:gd name="T72" fmla="*/ 5 w 89"/>
                  <a:gd name="T73" fmla="*/ 60 h 62"/>
                  <a:gd name="T74" fmla="*/ 4 w 89"/>
                  <a:gd name="T75" fmla="*/ 48 h 62"/>
                  <a:gd name="T76" fmla="*/ 3 w 89"/>
                  <a:gd name="T77" fmla="*/ 43 h 62"/>
                  <a:gd name="T78" fmla="*/ 2 w 89"/>
                  <a:gd name="T79" fmla="*/ 41 h 62"/>
                  <a:gd name="T80" fmla="*/ 5 w 89"/>
                  <a:gd name="T81" fmla="*/ 37 h 62"/>
                  <a:gd name="T82" fmla="*/ 26 w 89"/>
                  <a:gd name="T83" fmla="*/ 27 h 62"/>
                  <a:gd name="T84" fmla="*/ 66 w 89"/>
                  <a:gd name="T85" fmla="*/ 5 h 62"/>
                  <a:gd name="T86" fmla="*/ 79 w 89"/>
                  <a:gd name="T87" fmla="*/ 2 h 62"/>
                  <a:gd name="T88" fmla="*/ 81 w 89"/>
                  <a:gd name="T89" fmla="*/ 1 h 62"/>
                  <a:gd name="T90" fmla="*/ 81 w 89"/>
                  <a:gd name="T9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9" h="62">
                    <a:moveTo>
                      <a:pt x="81" y="1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72" y="1"/>
                      <a:pt x="65" y="3"/>
                    </a:cubicBezTo>
                    <a:cubicBezTo>
                      <a:pt x="61" y="4"/>
                      <a:pt x="53" y="9"/>
                      <a:pt x="45" y="13"/>
                    </a:cubicBezTo>
                    <a:cubicBezTo>
                      <a:pt x="37" y="18"/>
                      <a:pt x="29" y="23"/>
                      <a:pt x="25" y="25"/>
                    </a:cubicBezTo>
                    <a:cubicBezTo>
                      <a:pt x="18" y="29"/>
                      <a:pt x="13" y="32"/>
                      <a:pt x="9" y="34"/>
                    </a:cubicBezTo>
                    <a:cubicBezTo>
                      <a:pt x="7" y="34"/>
                      <a:pt x="5" y="35"/>
                      <a:pt x="4" y="36"/>
                    </a:cubicBezTo>
                    <a:cubicBezTo>
                      <a:pt x="2" y="37"/>
                      <a:pt x="0" y="38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9"/>
                      <a:pt x="2" y="52"/>
                      <a:pt x="2" y="54"/>
                    </a:cubicBezTo>
                    <a:cubicBezTo>
                      <a:pt x="2" y="56"/>
                      <a:pt x="2" y="58"/>
                      <a:pt x="2" y="59"/>
                    </a:cubicBezTo>
                    <a:cubicBezTo>
                      <a:pt x="3" y="60"/>
                      <a:pt x="3" y="61"/>
                      <a:pt x="3" y="61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0" y="62"/>
                      <a:pt x="11" y="60"/>
                    </a:cubicBezTo>
                    <a:cubicBezTo>
                      <a:pt x="12" y="59"/>
                      <a:pt x="13" y="57"/>
                      <a:pt x="14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19" y="47"/>
                      <a:pt x="27" y="42"/>
                      <a:pt x="36" y="37"/>
                    </a:cubicBezTo>
                    <a:cubicBezTo>
                      <a:pt x="45" y="32"/>
                      <a:pt x="54" y="29"/>
                      <a:pt x="59" y="29"/>
                    </a:cubicBezTo>
                    <a:cubicBezTo>
                      <a:pt x="60" y="29"/>
                      <a:pt x="60" y="29"/>
                      <a:pt x="61" y="29"/>
                    </a:cubicBezTo>
                    <a:cubicBezTo>
                      <a:pt x="62" y="29"/>
                      <a:pt x="63" y="30"/>
                      <a:pt x="63" y="30"/>
                    </a:cubicBezTo>
                    <a:cubicBezTo>
                      <a:pt x="64" y="31"/>
                      <a:pt x="64" y="32"/>
                      <a:pt x="65" y="33"/>
                    </a:cubicBezTo>
                    <a:cubicBezTo>
                      <a:pt x="66" y="34"/>
                      <a:pt x="67" y="34"/>
                      <a:pt x="69" y="34"/>
                    </a:cubicBezTo>
                    <a:cubicBezTo>
                      <a:pt x="70" y="34"/>
                      <a:pt x="70" y="34"/>
                      <a:pt x="71" y="34"/>
                    </a:cubicBezTo>
                    <a:cubicBezTo>
                      <a:pt x="72" y="34"/>
                      <a:pt x="73" y="34"/>
                      <a:pt x="73" y="34"/>
                    </a:cubicBezTo>
                    <a:cubicBezTo>
                      <a:pt x="74" y="34"/>
                      <a:pt x="74" y="34"/>
                      <a:pt x="75" y="34"/>
                    </a:cubicBezTo>
                    <a:cubicBezTo>
                      <a:pt x="75" y="33"/>
                      <a:pt x="75" y="32"/>
                      <a:pt x="76" y="32"/>
                    </a:cubicBezTo>
                    <a:cubicBezTo>
                      <a:pt x="76" y="31"/>
                      <a:pt x="76" y="30"/>
                      <a:pt x="76" y="28"/>
                    </a:cubicBezTo>
                    <a:cubicBezTo>
                      <a:pt x="76" y="25"/>
                      <a:pt x="77" y="24"/>
                      <a:pt x="77" y="24"/>
                    </a:cubicBezTo>
                    <a:cubicBezTo>
                      <a:pt x="77" y="23"/>
                      <a:pt x="78" y="22"/>
                      <a:pt x="80" y="21"/>
                    </a:cubicBezTo>
                    <a:cubicBezTo>
                      <a:pt x="82" y="19"/>
                      <a:pt x="84" y="18"/>
                      <a:pt x="85" y="16"/>
                    </a:cubicBezTo>
                    <a:cubicBezTo>
                      <a:pt x="86" y="15"/>
                      <a:pt x="87" y="13"/>
                      <a:pt x="88" y="11"/>
                    </a:cubicBezTo>
                    <a:cubicBezTo>
                      <a:pt x="88" y="10"/>
                      <a:pt x="89" y="9"/>
                      <a:pt x="89" y="8"/>
                    </a:cubicBezTo>
                    <a:cubicBezTo>
                      <a:pt x="89" y="7"/>
                      <a:pt x="88" y="6"/>
                      <a:pt x="87" y="6"/>
                    </a:cubicBezTo>
                    <a:cubicBezTo>
                      <a:pt x="87" y="5"/>
                      <a:pt x="86" y="5"/>
                      <a:pt x="85" y="5"/>
                    </a:cubicBezTo>
                    <a:cubicBezTo>
                      <a:pt x="84" y="4"/>
                      <a:pt x="83" y="3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2"/>
                      <a:pt x="81" y="3"/>
                    </a:cubicBezTo>
                    <a:cubicBezTo>
                      <a:pt x="81" y="4"/>
                      <a:pt x="82" y="6"/>
                      <a:pt x="84" y="6"/>
                    </a:cubicBezTo>
                    <a:cubicBezTo>
                      <a:pt x="85" y="7"/>
                      <a:pt x="86" y="7"/>
                      <a:pt x="86" y="7"/>
                    </a:cubicBezTo>
                    <a:cubicBezTo>
                      <a:pt x="86" y="7"/>
                      <a:pt x="86" y="7"/>
                      <a:pt x="87" y="8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2"/>
                      <a:pt x="85" y="14"/>
                      <a:pt x="84" y="15"/>
                    </a:cubicBezTo>
                    <a:cubicBezTo>
                      <a:pt x="82" y="16"/>
                      <a:pt x="81" y="17"/>
                      <a:pt x="79" y="19"/>
                    </a:cubicBezTo>
                    <a:cubicBezTo>
                      <a:pt x="77" y="21"/>
                      <a:pt x="76" y="21"/>
                      <a:pt x="75" y="23"/>
                    </a:cubicBezTo>
                    <a:cubicBezTo>
                      <a:pt x="75" y="24"/>
                      <a:pt x="74" y="25"/>
                      <a:pt x="74" y="28"/>
                    </a:cubicBezTo>
                    <a:cubicBezTo>
                      <a:pt x="74" y="31"/>
                      <a:pt x="74" y="32"/>
                      <a:pt x="73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8" y="32"/>
                      <a:pt x="67" y="32"/>
                      <a:pt x="67" y="32"/>
                    </a:cubicBezTo>
                    <a:cubicBezTo>
                      <a:pt x="66" y="32"/>
                      <a:pt x="66" y="31"/>
                      <a:pt x="65" y="30"/>
                    </a:cubicBezTo>
                    <a:cubicBezTo>
                      <a:pt x="65" y="29"/>
                      <a:pt x="63" y="28"/>
                      <a:pt x="61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5" y="27"/>
                      <a:pt x="51" y="28"/>
                      <a:pt x="46" y="30"/>
                    </a:cubicBezTo>
                    <a:cubicBezTo>
                      <a:pt x="39" y="33"/>
                      <a:pt x="31" y="37"/>
                      <a:pt x="24" y="42"/>
                    </a:cubicBezTo>
                    <a:cubicBezTo>
                      <a:pt x="21" y="44"/>
                      <a:pt x="18" y="46"/>
                      <a:pt x="16" y="48"/>
                    </a:cubicBezTo>
                    <a:cubicBezTo>
                      <a:pt x="14" y="50"/>
                      <a:pt x="12" y="51"/>
                      <a:pt x="12" y="53"/>
                    </a:cubicBezTo>
                    <a:cubicBezTo>
                      <a:pt x="11" y="56"/>
                      <a:pt x="10" y="58"/>
                      <a:pt x="9" y="59"/>
                    </a:cubicBezTo>
                    <a:cubicBezTo>
                      <a:pt x="9" y="60"/>
                      <a:pt x="8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9"/>
                      <a:pt x="4" y="57"/>
                      <a:pt x="4" y="54"/>
                    </a:cubicBezTo>
                    <a:cubicBezTo>
                      <a:pt x="4" y="52"/>
                      <a:pt x="4" y="50"/>
                      <a:pt x="4" y="48"/>
                    </a:cubicBezTo>
                    <a:cubicBezTo>
                      <a:pt x="4" y="47"/>
                      <a:pt x="4" y="47"/>
                      <a:pt x="4" y="46"/>
                    </a:cubicBezTo>
                    <a:cubicBezTo>
                      <a:pt x="4" y="45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39"/>
                      <a:pt x="3" y="38"/>
                      <a:pt x="5" y="37"/>
                    </a:cubicBezTo>
                    <a:cubicBezTo>
                      <a:pt x="6" y="37"/>
                      <a:pt x="8" y="36"/>
                      <a:pt x="10" y="35"/>
                    </a:cubicBezTo>
                    <a:cubicBezTo>
                      <a:pt x="14" y="34"/>
                      <a:pt x="19" y="31"/>
                      <a:pt x="26" y="27"/>
                    </a:cubicBezTo>
                    <a:cubicBezTo>
                      <a:pt x="30" y="24"/>
                      <a:pt x="38" y="20"/>
                      <a:pt x="46" y="15"/>
                    </a:cubicBezTo>
                    <a:cubicBezTo>
                      <a:pt x="54" y="10"/>
                      <a:pt x="62" y="6"/>
                      <a:pt x="66" y="5"/>
                    </a:cubicBezTo>
                    <a:cubicBezTo>
                      <a:pt x="69" y="4"/>
                      <a:pt x="73" y="3"/>
                      <a:pt x="76" y="3"/>
                    </a:cubicBezTo>
                    <a:cubicBezTo>
                      <a:pt x="77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745"/>
              <p:cNvSpPr>
                <a:spLocks/>
              </p:cNvSpPr>
              <p:nvPr/>
            </p:nvSpPr>
            <p:spPr bwMode="auto">
              <a:xfrm>
                <a:off x="300476" y="2672863"/>
                <a:ext cx="65088" cy="53975"/>
              </a:xfrm>
              <a:custGeom>
                <a:avLst/>
                <a:gdLst>
                  <a:gd name="T0" fmla="*/ 41 w 41"/>
                  <a:gd name="T1" fmla="*/ 3 h 34"/>
                  <a:gd name="T2" fmla="*/ 31 w 41"/>
                  <a:gd name="T3" fmla="*/ 4 h 34"/>
                  <a:gd name="T4" fmla="*/ 10 w 41"/>
                  <a:gd name="T5" fmla="*/ 17 h 34"/>
                  <a:gd name="T6" fmla="*/ 3 w 41"/>
                  <a:gd name="T7" fmla="*/ 29 h 34"/>
                  <a:gd name="T8" fmla="*/ 10 w 41"/>
                  <a:gd name="T9" fmla="*/ 29 h 34"/>
                  <a:gd name="T10" fmla="*/ 27 w 41"/>
                  <a:gd name="T11" fmla="*/ 18 h 34"/>
                  <a:gd name="T12" fmla="*/ 36 w 41"/>
                  <a:gd name="T13" fmla="*/ 17 h 34"/>
                  <a:gd name="T14" fmla="*/ 40 w 41"/>
                  <a:gd name="T15" fmla="*/ 10 h 34"/>
                  <a:gd name="T16" fmla="*/ 41 w 41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4">
                    <a:moveTo>
                      <a:pt x="41" y="3"/>
                    </a:moveTo>
                    <a:cubicBezTo>
                      <a:pt x="41" y="3"/>
                      <a:pt x="38" y="0"/>
                      <a:pt x="31" y="4"/>
                    </a:cubicBezTo>
                    <a:cubicBezTo>
                      <a:pt x="24" y="9"/>
                      <a:pt x="14" y="14"/>
                      <a:pt x="10" y="17"/>
                    </a:cubicBezTo>
                    <a:cubicBezTo>
                      <a:pt x="7" y="21"/>
                      <a:pt x="0" y="24"/>
                      <a:pt x="3" y="29"/>
                    </a:cubicBezTo>
                    <a:cubicBezTo>
                      <a:pt x="6" y="33"/>
                      <a:pt x="9" y="34"/>
                      <a:pt x="10" y="29"/>
                    </a:cubicBezTo>
                    <a:cubicBezTo>
                      <a:pt x="12" y="24"/>
                      <a:pt x="21" y="17"/>
                      <a:pt x="27" y="18"/>
                    </a:cubicBezTo>
                    <a:cubicBezTo>
                      <a:pt x="33" y="19"/>
                      <a:pt x="32" y="20"/>
                      <a:pt x="36" y="17"/>
                    </a:cubicBezTo>
                    <a:cubicBezTo>
                      <a:pt x="40" y="14"/>
                      <a:pt x="40" y="15"/>
                      <a:pt x="40" y="10"/>
                    </a:cubicBezTo>
                    <a:cubicBezTo>
                      <a:pt x="41" y="6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746"/>
              <p:cNvSpPr>
                <a:spLocks/>
              </p:cNvSpPr>
              <p:nvPr/>
            </p:nvSpPr>
            <p:spPr bwMode="auto">
              <a:xfrm>
                <a:off x="302063" y="2674451"/>
                <a:ext cx="65088" cy="50800"/>
              </a:xfrm>
              <a:custGeom>
                <a:avLst/>
                <a:gdLst>
                  <a:gd name="T0" fmla="*/ 40 w 41"/>
                  <a:gd name="T1" fmla="*/ 2 h 32"/>
                  <a:gd name="T2" fmla="*/ 41 w 41"/>
                  <a:gd name="T3" fmla="*/ 1 h 32"/>
                  <a:gd name="T4" fmla="*/ 37 w 41"/>
                  <a:gd name="T5" fmla="*/ 0 h 32"/>
                  <a:gd name="T6" fmla="*/ 29 w 41"/>
                  <a:gd name="T7" fmla="*/ 3 h 32"/>
                  <a:gd name="T8" fmla="*/ 18 w 41"/>
                  <a:gd name="T9" fmla="*/ 9 h 32"/>
                  <a:gd name="T10" fmla="*/ 9 w 41"/>
                  <a:gd name="T11" fmla="*/ 15 h 32"/>
                  <a:gd name="T12" fmla="*/ 4 w 41"/>
                  <a:gd name="T13" fmla="*/ 20 h 32"/>
                  <a:gd name="T14" fmla="*/ 0 w 41"/>
                  <a:gd name="T15" fmla="*/ 26 h 32"/>
                  <a:gd name="T16" fmla="*/ 1 w 41"/>
                  <a:gd name="T17" fmla="*/ 28 h 32"/>
                  <a:gd name="T18" fmla="*/ 3 w 41"/>
                  <a:gd name="T19" fmla="*/ 31 h 32"/>
                  <a:gd name="T20" fmla="*/ 6 w 41"/>
                  <a:gd name="T21" fmla="*/ 32 h 32"/>
                  <a:gd name="T22" fmla="*/ 9 w 41"/>
                  <a:gd name="T23" fmla="*/ 31 h 32"/>
                  <a:gd name="T24" fmla="*/ 10 w 41"/>
                  <a:gd name="T25" fmla="*/ 29 h 32"/>
                  <a:gd name="T26" fmla="*/ 16 w 41"/>
                  <a:gd name="T27" fmla="*/ 22 h 32"/>
                  <a:gd name="T28" fmla="*/ 25 w 41"/>
                  <a:gd name="T29" fmla="*/ 18 h 32"/>
                  <a:gd name="T30" fmla="*/ 26 w 41"/>
                  <a:gd name="T31" fmla="*/ 18 h 32"/>
                  <a:gd name="T32" fmla="*/ 32 w 41"/>
                  <a:gd name="T33" fmla="*/ 19 h 32"/>
                  <a:gd name="T34" fmla="*/ 34 w 41"/>
                  <a:gd name="T35" fmla="*/ 18 h 32"/>
                  <a:gd name="T36" fmla="*/ 36 w 41"/>
                  <a:gd name="T37" fmla="*/ 17 h 32"/>
                  <a:gd name="T38" fmla="*/ 39 w 41"/>
                  <a:gd name="T39" fmla="*/ 14 h 32"/>
                  <a:gd name="T40" fmla="*/ 40 w 41"/>
                  <a:gd name="T41" fmla="*/ 12 h 32"/>
                  <a:gd name="T42" fmla="*/ 40 w 41"/>
                  <a:gd name="T43" fmla="*/ 9 h 32"/>
                  <a:gd name="T44" fmla="*/ 41 w 41"/>
                  <a:gd name="T45" fmla="*/ 2 h 32"/>
                  <a:gd name="T46" fmla="*/ 41 w 41"/>
                  <a:gd name="T47" fmla="*/ 1 h 32"/>
                  <a:gd name="T48" fmla="*/ 41 w 41"/>
                  <a:gd name="T49" fmla="*/ 1 h 32"/>
                  <a:gd name="T50" fmla="*/ 40 w 41"/>
                  <a:gd name="T51" fmla="*/ 2 h 32"/>
                  <a:gd name="T52" fmla="*/ 39 w 41"/>
                  <a:gd name="T53" fmla="*/ 2 h 32"/>
                  <a:gd name="T54" fmla="*/ 38 w 41"/>
                  <a:gd name="T55" fmla="*/ 9 h 32"/>
                  <a:gd name="T56" fmla="*/ 38 w 41"/>
                  <a:gd name="T57" fmla="*/ 12 h 32"/>
                  <a:gd name="T58" fmla="*/ 38 w 41"/>
                  <a:gd name="T59" fmla="*/ 13 h 32"/>
                  <a:gd name="T60" fmla="*/ 35 w 41"/>
                  <a:gd name="T61" fmla="*/ 15 h 32"/>
                  <a:gd name="T62" fmla="*/ 33 w 41"/>
                  <a:gd name="T63" fmla="*/ 17 h 32"/>
                  <a:gd name="T64" fmla="*/ 32 w 41"/>
                  <a:gd name="T65" fmla="*/ 17 h 32"/>
                  <a:gd name="T66" fmla="*/ 26 w 41"/>
                  <a:gd name="T67" fmla="*/ 16 h 32"/>
                  <a:gd name="T68" fmla="*/ 25 w 41"/>
                  <a:gd name="T69" fmla="*/ 16 h 32"/>
                  <a:gd name="T70" fmla="*/ 15 w 41"/>
                  <a:gd name="T71" fmla="*/ 20 h 32"/>
                  <a:gd name="T72" fmla="*/ 8 w 41"/>
                  <a:gd name="T73" fmla="*/ 28 h 32"/>
                  <a:gd name="T74" fmla="*/ 7 w 41"/>
                  <a:gd name="T75" fmla="*/ 30 h 32"/>
                  <a:gd name="T76" fmla="*/ 6 w 41"/>
                  <a:gd name="T77" fmla="*/ 30 h 32"/>
                  <a:gd name="T78" fmla="*/ 5 w 41"/>
                  <a:gd name="T79" fmla="*/ 30 h 32"/>
                  <a:gd name="T80" fmla="*/ 3 w 41"/>
                  <a:gd name="T81" fmla="*/ 27 h 32"/>
                  <a:gd name="T82" fmla="*/ 2 w 41"/>
                  <a:gd name="T83" fmla="*/ 26 h 32"/>
                  <a:gd name="T84" fmla="*/ 5 w 41"/>
                  <a:gd name="T85" fmla="*/ 21 h 32"/>
                  <a:gd name="T86" fmla="*/ 10 w 41"/>
                  <a:gd name="T87" fmla="*/ 17 h 32"/>
                  <a:gd name="T88" fmla="*/ 19 w 41"/>
                  <a:gd name="T89" fmla="*/ 11 h 32"/>
                  <a:gd name="T90" fmla="*/ 31 w 41"/>
                  <a:gd name="T91" fmla="*/ 4 h 32"/>
                  <a:gd name="T92" fmla="*/ 37 w 41"/>
                  <a:gd name="T93" fmla="*/ 2 h 32"/>
                  <a:gd name="T94" fmla="*/ 39 w 41"/>
                  <a:gd name="T95" fmla="*/ 2 h 32"/>
                  <a:gd name="T96" fmla="*/ 39 w 41"/>
                  <a:gd name="T97" fmla="*/ 2 h 32"/>
                  <a:gd name="T98" fmla="*/ 39 w 41"/>
                  <a:gd name="T99" fmla="*/ 2 h 32"/>
                  <a:gd name="T100" fmla="*/ 39 w 41"/>
                  <a:gd name="T101" fmla="*/ 2 h 32"/>
                  <a:gd name="T102" fmla="*/ 40 w 41"/>
                  <a:gd name="T103" fmla="*/ 2 h 32"/>
                  <a:gd name="T104" fmla="*/ 39 w 41"/>
                  <a:gd name="T105" fmla="*/ 2 h 32"/>
                  <a:gd name="T106" fmla="*/ 40 w 41"/>
                  <a:gd name="T10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" h="32">
                    <a:moveTo>
                      <a:pt x="40" y="2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39" y="0"/>
                      <a:pt x="37" y="0"/>
                    </a:cubicBezTo>
                    <a:cubicBezTo>
                      <a:pt x="35" y="0"/>
                      <a:pt x="32" y="0"/>
                      <a:pt x="29" y="3"/>
                    </a:cubicBezTo>
                    <a:cubicBezTo>
                      <a:pt x="26" y="5"/>
                      <a:pt x="22" y="7"/>
                      <a:pt x="18" y="9"/>
                    </a:cubicBezTo>
                    <a:cubicBezTo>
                      <a:pt x="14" y="12"/>
                      <a:pt x="11" y="13"/>
                      <a:pt x="9" y="15"/>
                    </a:cubicBezTo>
                    <a:cubicBezTo>
                      <a:pt x="7" y="17"/>
                      <a:pt x="5" y="18"/>
                      <a:pt x="4" y="20"/>
                    </a:cubicBezTo>
                    <a:cubicBezTo>
                      <a:pt x="2" y="21"/>
                      <a:pt x="0" y="23"/>
                      <a:pt x="0" y="26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2" y="29"/>
                      <a:pt x="3" y="30"/>
                      <a:pt x="3" y="31"/>
                    </a:cubicBezTo>
                    <a:cubicBezTo>
                      <a:pt x="4" y="32"/>
                      <a:pt x="5" y="32"/>
                      <a:pt x="6" y="32"/>
                    </a:cubicBezTo>
                    <a:cubicBezTo>
                      <a:pt x="7" y="32"/>
                      <a:pt x="8" y="32"/>
                      <a:pt x="9" y="31"/>
                    </a:cubicBezTo>
                    <a:cubicBezTo>
                      <a:pt x="9" y="31"/>
                      <a:pt x="10" y="30"/>
                      <a:pt x="10" y="29"/>
                    </a:cubicBezTo>
                    <a:cubicBezTo>
                      <a:pt x="11" y="27"/>
                      <a:pt x="13" y="24"/>
                      <a:pt x="16" y="22"/>
                    </a:cubicBezTo>
                    <a:cubicBezTo>
                      <a:pt x="19" y="20"/>
                      <a:pt x="22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18"/>
                      <a:pt x="30" y="19"/>
                      <a:pt x="32" y="19"/>
                    </a:cubicBezTo>
                    <a:cubicBezTo>
                      <a:pt x="32" y="19"/>
                      <a:pt x="33" y="19"/>
                      <a:pt x="34" y="18"/>
                    </a:cubicBezTo>
                    <a:cubicBezTo>
                      <a:pt x="34" y="18"/>
                      <a:pt x="35" y="18"/>
                      <a:pt x="36" y="17"/>
                    </a:cubicBezTo>
                    <a:cubicBezTo>
                      <a:pt x="38" y="15"/>
                      <a:pt x="39" y="15"/>
                      <a:pt x="39" y="14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1"/>
                      <a:pt x="40" y="9"/>
                    </a:cubicBezTo>
                    <a:cubicBezTo>
                      <a:pt x="41" y="5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5"/>
                      <a:pt x="38" y="9"/>
                    </a:cubicBezTo>
                    <a:cubicBezTo>
                      <a:pt x="38" y="10"/>
                      <a:pt x="38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3"/>
                      <a:pt x="36" y="14"/>
                      <a:pt x="35" y="15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29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2" y="16"/>
                      <a:pt x="18" y="18"/>
                      <a:pt x="15" y="20"/>
                    </a:cubicBezTo>
                    <a:cubicBezTo>
                      <a:pt x="12" y="22"/>
                      <a:pt x="9" y="25"/>
                      <a:pt x="8" y="28"/>
                    </a:cubicBezTo>
                    <a:cubicBezTo>
                      <a:pt x="8" y="29"/>
                      <a:pt x="8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4"/>
                      <a:pt x="3" y="23"/>
                      <a:pt x="5" y="21"/>
                    </a:cubicBezTo>
                    <a:cubicBezTo>
                      <a:pt x="7" y="20"/>
                      <a:pt x="9" y="18"/>
                      <a:pt x="10" y="17"/>
                    </a:cubicBezTo>
                    <a:cubicBezTo>
                      <a:pt x="12" y="15"/>
                      <a:pt x="15" y="13"/>
                      <a:pt x="19" y="11"/>
                    </a:cubicBezTo>
                    <a:cubicBezTo>
                      <a:pt x="23" y="9"/>
                      <a:pt x="27" y="7"/>
                      <a:pt x="31" y="4"/>
                    </a:cubicBezTo>
                    <a:cubicBezTo>
                      <a:pt x="33" y="2"/>
                      <a:pt x="35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747"/>
              <p:cNvSpPr>
                <a:spLocks/>
              </p:cNvSpPr>
              <p:nvPr/>
            </p:nvSpPr>
            <p:spPr bwMode="auto">
              <a:xfrm>
                <a:off x="371913" y="2618888"/>
                <a:ext cx="152400" cy="150813"/>
              </a:xfrm>
              <a:custGeom>
                <a:avLst/>
                <a:gdLst>
                  <a:gd name="T0" fmla="*/ 83 w 95"/>
                  <a:gd name="T1" fmla="*/ 6 h 95"/>
                  <a:gd name="T2" fmla="*/ 78 w 95"/>
                  <a:gd name="T3" fmla="*/ 4 h 95"/>
                  <a:gd name="T4" fmla="*/ 68 w 95"/>
                  <a:gd name="T5" fmla="*/ 15 h 95"/>
                  <a:gd name="T6" fmla="*/ 62 w 95"/>
                  <a:gd name="T7" fmla="*/ 28 h 95"/>
                  <a:gd name="T8" fmla="*/ 22 w 95"/>
                  <a:gd name="T9" fmla="*/ 58 h 95"/>
                  <a:gd name="T10" fmla="*/ 3 w 95"/>
                  <a:gd name="T11" fmla="*/ 78 h 95"/>
                  <a:gd name="T12" fmla="*/ 13 w 95"/>
                  <a:gd name="T13" fmla="*/ 95 h 95"/>
                  <a:gd name="T14" fmla="*/ 23 w 95"/>
                  <a:gd name="T15" fmla="*/ 83 h 95"/>
                  <a:gd name="T16" fmla="*/ 47 w 95"/>
                  <a:gd name="T17" fmla="*/ 63 h 95"/>
                  <a:gd name="T18" fmla="*/ 70 w 95"/>
                  <a:gd name="T19" fmla="*/ 44 h 95"/>
                  <a:gd name="T20" fmla="*/ 85 w 95"/>
                  <a:gd name="T21" fmla="*/ 36 h 95"/>
                  <a:gd name="T22" fmla="*/ 94 w 95"/>
                  <a:gd name="T23" fmla="*/ 20 h 95"/>
                  <a:gd name="T24" fmla="*/ 87 w 95"/>
                  <a:gd name="T25" fmla="*/ 11 h 95"/>
                  <a:gd name="T26" fmla="*/ 83 w 95"/>
                  <a:gd name="T27" fmla="*/ 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95">
                    <a:moveTo>
                      <a:pt x="83" y="6"/>
                    </a:moveTo>
                    <a:cubicBezTo>
                      <a:pt x="83" y="6"/>
                      <a:pt x="81" y="0"/>
                      <a:pt x="78" y="4"/>
                    </a:cubicBezTo>
                    <a:cubicBezTo>
                      <a:pt x="75" y="7"/>
                      <a:pt x="69" y="11"/>
                      <a:pt x="68" y="15"/>
                    </a:cubicBezTo>
                    <a:cubicBezTo>
                      <a:pt x="68" y="19"/>
                      <a:pt x="66" y="22"/>
                      <a:pt x="62" y="28"/>
                    </a:cubicBezTo>
                    <a:cubicBezTo>
                      <a:pt x="58" y="34"/>
                      <a:pt x="33" y="51"/>
                      <a:pt x="22" y="58"/>
                    </a:cubicBezTo>
                    <a:cubicBezTo>
                      <a:pt x="12" y="66"/>
                      <a:pt x="0" y="70"/>
                      <a:pt x="3" y="78"/>
                    </a:cubicBezTo>
                    <a:cubicBezTo>
                      <a:pt x="6" y="86"/>
                      <a:pt x="8" y="95"/>
                      <a:pt x="13" y="95"/>
                    </a:cubicBezTo>
                    <a:cubicBezTo>
                      <a:pt x="18" y="94"/>
                      <a:pt x="16" y="89"/>
                      <a:pt x="23" y="83"/>
                    </a:cubicBezTo>
                    <a:cubicBezTo>
                      <a:pt x="29" y="78"/>
                      <a:pt x="38" y="72"/>
                      <a:pt x="47" y="63"/>
                    </a:cubicBezTo>
                    <a:cubicBezTo>
                      <a:pt x="56" y="53"/>
                      <a:pt x="60" y="46"/>
                      <a:pt x="70" y="44"/>
                    </a:cubicBezTo>
                    <a:cubicBezTo>
                      <a:pt x="79" y="42"/>
                      <a:pt x="82" y="40"/>
                      <a:pt x="85" y="36"/>
                    </a:cubicBezTo>
                    <a:cubicBezTo>
                      <a:pt x="88" y="32"/>
                      <a:pt x="95" y="23"/>
                      <a:pt x="94" y="20"/>
                    </a:cubicBezTo>
                    <a:cubicBezTo>
                      <a:pt x="92" y="17"/>
                      <a:pt x="89" y="11"/>
                      <a:pt x="87" y="11"/>
                    </a:cubicBezTo>
                    <a:cubicBezTo>
                      <a:pt x="84" y="11"/>
                      <a:pt x="83" y="6"/>
                      <a:pt x="83" y="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748"/>
              <p:cNvSpPr>
                <a:spLocks noEditPoints="1"/>
              </p:cNvSpPr>
              <p:nvPr/>
            </p:nvSpPr>
            <p:spPr bwMode="auto">
              <a:xfrm>
                <a:off x="379851" y="2625238"/>
                <a:ext cx="141288" cy="146050"/>
              </a:xfrm>
              <a:custGeom>
                <a:avLst/>
                <a:gdLst>
                  <a:gd name="T0" fmla="*/ 76 w 88"/>
                  <a:gd name="T1" fmla="*/ 3 h 92"/>
                  <a:gd name="T2" fmla="*/ 74 w 88"/>
                  <a:gd name="T3" fmla="*/ 0 h 92"/>
                  <a:gd name="T4" fmla="*/ 76 w 88"/>
                  <a:gd name="T5" fmla="*/ 3 h 92"/>
                  <a:gd name="T6" fmla="*/ 87 w 88"/>
                  <a:gd name="T7" fmla="*/ 17 h 92"/>
                  <a:gd name="T8" fmla="*/ 82 w 88"/>
                  <a:gd name="T9" fmla="*/ 9 h 92"/>
                  <a:gd name="T10" fmla="*/ 83 w 88"/>
                  <a:gd name="T11" fmla="*/ 12 h 92"/>
                  <a:gd name="T12" fmla="*/ 75 w 88"/>
                  <a:gd name="T13" fmla="*/ 28 h 92"/>
                  <a:gd name="T14" fmla="*/ 60 w 88"/>
                  <a:gd name="T15" fmla="*/ 36 h 92"/>
                  <a:gd name="T16" fmla="*/ 37 w 88"/>
                  <a:gd name="T17" fmla="*/ 55 h 92"/>
                  <a:gd name="T18" fmla="*/ 12 w 88"/>
                  <a:gd name="T19" fmla="*/ 75 h 92"/>
                  <a:gd name="T20" fmla="*/ 3 w 88"/>
                  <a:gd name="T21" fmla="*/ 87 h 92"/>
                  <a:gd name="T22" fmla="*/ 0 w 88"/>
                  <a:gd name="T23" fmla="*/ 86 h 92"/>
                  <a:gd name="T24" fmla="*/ 6 w 88"/>
                  <a:gd name="T25" fmla="*/ 92 h 92"/>
                  <a:gd name="T26" fmla="*/ 16 w 88"/>
                  <a:gd name="T27" fmla="*/ 80 h 92"/>
                  <a:gd name="T28" fmla="*/ 40 w 88"/>
                  <a:gd name="T29" fmla="*/ 60 h 92"/>
                  <a:gd name="T30" fmla="*/ 63 w 88"/>
                  <a:gd name="T31" fmla="*/ 41 h 92"/>
                  <a:gd name="T32" fmla="*/ 78 w 88"/>
                  <a:gd name="T33" fmla="*/ 33 h 92"/>
                  <a:gd name="T34" fmla="*/ 87 w 88"/>
                  <a:gd name="T35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92">
                    <a:moveTo>
                      <a:pt x="76" y="3"/>
                    </a:moveTo>
                    <a:cubicBezTo>
                      <a:pt x="76" y="2"/>
                      <a:pt x="75" y="0"/>
                      <a:pt x="74" y="0"/>
                    </a:cubicBezTo>
                    <a:cubicBezTo>
                      <a:pt x="74" y="1"/>
                      <a:pt x="75" y="2"/>
                      <a:pt x="76" y="3"/>
                    </a:cubicBezTo>
                    <a:close/>
                    <a:moveTo>
                      <a:pt x="87" y="17"/>
                    </a:moveTo>
                    <a:cubicBezTo>
                      <a:pt x="85" y="15"/>
                      <a:pt x="83" y="11"/>
                      <a:pt x="82" y="9"/>
                    </a:cubicBezTo>
                    <a:cubicBezTo>
                      <a:pt x="82" y="10"/>
                      <a:pt x="83" y="11"/>
                      <a:pt x="83" y="12"/>
                    </a:cubicBezTo>
                    <a:cubicBezTo>
                      <a:pt x="85" y="15"/>
                      <a:pt x="78" y="24"/>
                      <a:pt x="75" y="28"/>
                    </a:cubicBezTo>
                    <a:cubicBezTo>
                      <a:pt x="72" y="32"/>
                      <a:pt x="69" y="34"/>
                      <a:pt x="60" y="36"/>
                    </a:cubicBezTo>
                    <a:cubicBezTo>
                      <a:pt x="50" y="38"/>
                      <a:pt x="46" y="46"/>
                      <a:pt x="37" y="55"/>
                    </a:cubicBezTo>
                    <a:cubicBezTo>
                      <a:pt x="28" y="64"/>
                      <a:pt x="19" y="70"/>
                      <a:pt x="12" y="75"/>
                    </a:cubicBezTo>
                    <a:cubicBezTo>
                      <a:pt x="6" y="81"/>
                      <a:pt x="8" y="86"/>
                      <a:pt x="3" y="87"/>
                    </a:cubicBezTo>
                    <a:cubicBezTo>
                      <a:pt x="2" y="87"/>
                      <a:pt x="1" y="86"/>
                      <a:pt x="0" y="86"/>
                    </a:cubicBezTo>
                    <a:cubicBezTo>
                      <a:pt x="2" y="89"/>
                      <a:pt x="3" y="92"/>
                      <a:pt x="6" y="92"/>
                    </a:cubicBezTo>
                    <a:cubicBezTo>
                      <a:pt x="11" y="91"/>
                      <a:pt x="9" y="86"/>
                      <a:pt x="16" y="80"/>
                    </a:cubicBezTo>
                    <a:cubicBezTo>
                      <a:pt x="22" y="75"/>
                      <a:pt x="31" y="69"/>
                      <a:pt x="40" y="60"/>
                    </a:cubicBezTo>
                    <a:cubicBezTo>
                      <a:pt x="49" y="50"/>
                      <a:pt x="53" y="43"/>
                      <a:pt x="63" y="41"/>
                    </a:cubicBezTo>
                    <a:cubicBezTo>
                      <a:pt x="72" y="39"/>
                      <a:pt x="75" y="37"/>
                      <a:pt x="78" y="33"/>
                    </a:cubicBezTo>
                    <a:cubicBezTo>
                      <a:pt x="81" y="29"/>
                      <a:pt x="88" y="20"/>
                      <a:pt x="87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749"/>
              <p:cNvSpPr>
                <a:spLocks/>
              </p:cNvSpPr>
              <p:nvPr/>
            </p:nvSpPr>
            <p:spPr bwMode="auto">
              <a:xfrm>
                <a:off x="373501" y="2622063"/>
                <a:ext cx="150813" cy="149225"/>
              </a:xfrm>
              <a:custGeom>
                <a:avLst/>
                <a:gdLst>
                  <a:gd name="T0" fmla="*/ 83 w 94"/>
                  <a:gd name="T1" fmla="*/ 4 h 94"/>
                  <a:gd name="T2" fmla="*/ 81 w 94"/>
                  <a:gd name="T3" fmla="*/ 0 h 94"/>
                  <a:gd name="T4" fmla="*/ 76 w 94"/>
                  <a:gd name="T5" fmla="*/ 1 h 94"/>
                  <a:gd name="T6" fmla="*/ 66 w 94"/>
                  <a:gd name="T7" fmla="*/ 13 h 94"/>
                  <a:gd name="T8" fmla="*/ 54 w 94"/>
                  <a:gd name="T9" fmla="*/ 31 h 94"/>
                  <a:gd name="T10" fmla="*/ 7 w 94"/>
                  <a:gd name="T11" fmla="*/ 64 h 94"/>
                  <a:gd name="T12" fmla="*/ 0 w 94"/>
                  <a:gd name="T13" fmla="*/ 73 h 94"/>
                  <a:gd name="T14" fmla="*/ 5 w 94"/>
                  <a:gd name="T15" fmla="*/ 88 h 94"/>
                  <a:gd name="T16" fmla="*/ 12 w 94"/>
                  <a:gd name="T17" fmla="*/ 94 h 94"/>
                  <a:gd name="T18" fmla="*/ 15 w 94"/>
                  <a:gd name="T19" fmla="*/ 92 h 94"/>
                  <a:gd name="T20" fmla="*/ 22 w 94"/>
                  <a:gd name="T21" fmla="*/ 82 h 94"/>
                  <a:gd name="T22" fmla="*/ 58 w 94"/>
                  <a:gd name="T23" fmla="*/ 49 h 94"/>
                  <a:gd name="T24" fmla="*/ 79 w 94"/>
                  <a:gd name="T25" fmla="*/ 40 h 94"/>
                  <a:gd name="T26" fmla="*/ 90 w 94"/>
                  <a:gd name="T27" fmla="*/ 27 h 94"/>
                  <a:gd name="T28" fmla="*/ 93 w 94"/>
                  <a:gd name="T29" fmla="*/ 18 h 94"/>
                  <a:gd name="T30" fmla="*/ 88 w 94"/>
                  <a:gd name="T31" fmla="*/ 9 h 94"/>
                  <a:gd name="T32" fmla="*/ 85 w 94"/>
                  <a:gd name="T33" fmla="*/ 7 h 94"/>
                  <a:gd name="T34" fmla="*/ 83 w 94"/>
                  <a:gd name="T35" fmla="*/ 4 h 94"/>
                  <a:gd name="T36" fmla="*/ 83 w 94"/>
                  <a:gd name="T37" fmla="*/ 4 h 94"/>
                  <a:gd name="T38" fmla="*/ 82 w 94"/>
                  <a:gd name="T39" fmla="*/ 4 h 94"/>
                  <a:gd name="T40" fmla="*/ 82 w 94"/>
                  <a:gd name="T41" fmla="*/ 7 h 94"/>
                  <a:gd name="T42" fmla="*/ 85 w 94"/>
                  <a:gd name="T43" fmla="*/ 10 h 94"/>
                  <a:gd name="T44" fmla="*/ 92 w 94"/>
                  <a:gd name="T45" fmla="*/ 19 h 94"/>
                  <a:gd name="T46" fmla="*/ 89 w 94"/>
                  <a:gd name="T47" fmla="*/ 26 h 94"/>
                  <a:gd name="T48" fmla="*/ 78 w 94"/>
                  <a:gd name="T49" fmla="*/ 38 h 94"/>
                  <a:gd name="T50" fmla="*/ 57 w 94"/>
                  <a:gd name="T51" fmla="*/ 48 h 94"/>
                  <a:gd name="T52" fmla="*/ 21 w 94"/>
                  <a:gd name="T53" fmla="*/ 80 h 94"/>
                  <a:gd name="T54" fmla="*/ 14 w 94"/>
                  <a:gd name="T55" fmla="*/ 91 h 94"/>
                  <a:gd name="T56" fmla="*/ 12 w 94"/>
                  <a:gd name="T57" fmla="*/ 92 h 94"/>
                  <a:gd name="T58" fmla="*/ 6 w 94"/>
                  <a:gd name="T59" fmla="*/ 84 h 94"/>
                  <a:gd name="T60" fmla="*/ 2 w 94"/>
                  <a:gd name="T61" fmla="*/ 73 h 94"/>
                  <a:gd name="T62" fmla="*/ 22 w 94"/>
                  <a:gd name="T63" fmla="*/ 57 h 94"/>
                  <a:gd name="T64" fmla="*/ 55 w 94"/>
                  <a:gd name="T65" fmla="*/ 33 h 94"/>
                  <a:gd name="T66" fmla="*/ 68 w 94"/>
                  <a:gd name="T67" fmla="*/ 13 h 94"/>
                  <a:gd name="T68" fmla="*/ 78 w 94"/>
                  <a:gd name="T69" fmla="*/ 3 h 94"/>
                  <a:gd name="T70" fmla="*/ 80 w 94"/>
                  <a:gd name="T71" fmla="*/ 2 h 94"/>
                  <a:gd name="T72" fmla="*/ 81 w 94"/>
                  <a:gd name="T73" fmla="*/ 4 h 94"/>
                  <a:gd name="T74" fmla="*/ 82 w 94"/>
                  <a:gd name="T75" fmla="*/ 4 h 94"/>
                  <a:gd name="T76" fmla="*/ 82 w 94"/>
                  <a:gd name="T77" fmla="*/ 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94">
                    <a:moveTo>
                      <a:pt x="82" y="4"/>
                    </a:move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3"/>
                      <a:pt x="82" y="2"/>
                    </a:cubicBezTo>
                    <a:cubicBezTo>
                      <a:pt x="82" y="1"/>
                      <a:pt x="81" y="1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8" y="0"/>
                      <a:pt x="77" y="0"/>
                      <a:pt x="76" y="1"/>
                    </a:cubicBezTo>
                    <a:cubicBezTo>
                      <a:pt x="75" y="3"/>
                      <a:pt x="72" y="5"/>
                      <a:pt x="70" y="6"/>
                    </a:cubicBezTo>
                    <a:cubicBezTo>
                      <a:pt x="68" y="8"/>
                      <a:pt x="67" y="10"/>
                      <a:pt x="66" y="13"/>
                    </a:cubicBezTo>
                    <a:cubicBezTo>
                      <a:pt x="66" y="16"/>
                      <a:pt x="64" y="20"/>
                      <a:pt x="60" y="25"/>
                    </a:cubicBezTo>
                    <a:cubicBezTo>
                      <a:pt x="60" y="27"/>
                      <a:pt x="57" y="29"/>
                      <a:pt x="54" y="31"/>
                    </a:cubicBezTo>
                    <a:cubicBezTo>
                      <a:pt x="45" y="39"/>
                      <a:pt x="29" y="50"/>
                      <a:pt x="21" y="56"/>
                    </a:cubicBezTo>
                    <a:cubicBezTo>
                      <a:pt x="16" y="59"/>
                      <a:pt x="11" y="61"/>
                      <a:pt x="7" y="64"/>
                    </a:cubicBezTo>
                    <a:cubicBezTo>
                      <a:pt x="5" y="65"/>
                      <a:pt x="4" y="67"/>
                      <a:pt x="2" y="68"/>
                    </a:cubicBezTo>
                    <a:cubicBezTo>
                      <a:pt x="1" y="70"/>
                      <a:pt x="0" y="72"/>
                      <a:pt x="0" y="73"/>
                    </a:cubicBezTo>
                    <a:cubicBezTo>
                      <a:pt x="0" y="74"/>
                      <a:pt x="0" y="75"/>
                      <a:pt x="1" y="76"/>
                    </a:cubicBezTo>
                    <a:cubicBezTo>
                      <a:pt x="2" y="80"/>
                      <a:pt x="4" y="84"/>
                      <a:pt x="5" y="88"/>
                    </a:cubicBezTo>
                    <a:cubicBezTo>
                      <a:pt x="6" y="89"/>
                      <a:pt x="7" y="91"/>
                      <a:pt x="8" y="92"/>
                    </a:cubicBezTo>
                    <a:cubicBezTo>
                      <a:pt x="9" y="93"/>
                      <a:pt x="10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4"/>
                      <a:pt x="15" y="93"/>
                      <a:pt x="15" y="92"/>
                    </a:cubicBezTo>
                    <a:cubicBezTo>
                      <a:pt x="16" y="91"/>
                      <a:pt x="17" y="89"/>
                      <a:pt x="18" y="88"/>
                    </a:cubicBezTo>
                    <a:cubicBezTo>
                      <a:pt x="19" y="86"/>
                      <a:pt x="20" y="84"/>
                      <a:pt x="22" y="82"/>
                    </a:cubicBezTo>
                    <a:cubicBezTo>
                      <a:pt x="29" y="76"/>
                      <a:pt x="38" y="70"/>
                      <a:pt x="47" y="61"/>
                    </a:cubicBezTo>
                    <a:cubicBezTo>
                      <a:pt x="51" y="57"/>
                      <a:pt x="55" y="53"/>
                      <a:pt x="58" y="49"/>
                    </a:cubicBezTo>
                    <a:cubicBezTo>
                      <a:pt x="61" y="46"/>
                      <a:pt x="65" y="44"/>
                      <a:pt x="69" y="43"/>
                    </a:cubicBezTo>
                    <a:cubicBezTo>
                      <a:pt x="74" y="42"/>
                      <a:pt x="77" y="41"/>
                      <a:pt x="79" y="40"/>
                    </a:cubicBezTo>
                    <a:cubicBezTo>
                      <a:pt x="82" y="38"/>
                      <a:pt x="83" y="37"/>
                      <a:pt x="85" y="35"/>
                    </a:cubicBezTo>
                    <a:cubicBezTo>
                      <a:pt x="86" y="33"/>
                      <a:pt x="89" y="30"/>
                      <a:pt x="90" y="27"/>
                    </a:cubicBezTo>
                    <a:cubicBezTo>
                      <a:pt x="92" y="25"/>
                      <a:pt x="94" y="22"/>
                      <a:pt x="94" y="19"/>
                    </a:cubicBezTo>
                    <a:cubicBezTo>
                      <a:pt x="94" y="19"/>
                      <a:pt x="94" y="18"/>
                      <a:pt x="93" y="18"/>
                    </a:cubicBezTo>
                    <a:cubicBezTo>
                      <a:pt x="93" y="16"/>
                      <a:pt x="91" y="14"/>
                      <a:pt x="90" y="12"/>
                    </a:cubicBezTo>
                    <a:cubicBezTo>
                      <a:pt x="90" y="11"/>
                      <a:pt x="89" y="10"/>
                      <a:pt x="88" y="9"/>
                    </a:cubicBezTo>
                    <a:cubicBezTo>
                      <a:pt x="87" y="9"/>
                      <a:pt x="87" y="8"/>
                      <a:pt x="86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4" y="7"/>
                      <a:pt x="84" y="6"/>
                      <a:pt x="84" y="5"/>
                    </a:cubicBezTo>
                    <a:cubicBezTo>
                      <a:pt x="83" y="5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5"/>
                      <a:pt x="82" y="7"/>
                    </a:cubicBezTo>
                    <a:cubicBezTo>
                      <a:pt x="82" y="7"/>
                      <a:pt x="83" y="8"/>
                      <a:pt x="83" y="9"/>
                    </a:cubicBezTo>
                    <a:cubicBezTo>
                      <a:pt x="84" y="9"/>
                      <a:pt x="85" y="10"/>
                      <a:pt x="85" y="10"/>
                    </a:cubicBezTo>
                    <a:cubicBezTo>
                      <a:pt x="86" y="10"/>
                      <a:pt x="86" y="10"/>
                      <a:pt x="87" y="11"/>
                    </a:cubicBezTo>
                    <a:cubicBezTo>
                      <a:pt x="88" y="12"/>
                      <a:pt x="90" y="16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2" y="21"/>
                      <a:pt x="91" y="24"/>
                      <a:pt x="89" y="26"/>
                    </a:cubicBezTo>
                    <a:cubicBezTo>
                      <a:pt x="87" y="29"/>
                      <a:pt x="85" y="32"/>
                      <a:pt x="83" y="33"/>
                    </a:cubicBezTo>
                    <a:cubicBezTo>
                      <a:pt x="82" y="35"/>
                      <a:pt x="81" y="37"/>
                      <a:pt x="78" y="38"/>
                    </a:cubicBezTo>
                    <a:cubicBezTo>
                      <a:pt x="76" y="39"/>
                      <a:pt x="73" y="40"/>
                      <a:pt x="69" y="41"/>
                    </a:cubicBezTo>
                    <a:cubicBezTo>
                      <a:pt x="64" y="42"/>
                      <a:pt x="60" y="45"/>
                      <a:pt x="57" y="48"/>
                    </a:cubicBezTo>
                    <a:cubicBezTo>
                      <a:pt x="53" y="51"/>
                      <a:pt x="50" y="55"/>
                      <a:pt x="45" y="60"/>
                    </a:cubicBezTo>
                    <a:cubicBezTo>
                      <a:pt x="36" y="69"/>
                      <a:pt x="28" y="75"/>
                      <a:pt x="21" y="80"/>
                    </a:cubicBezTo>
                    <a:cubicBezTo>
                      <a:pt x="18" y="83"/>
                      <a:pt x="16" y="86"/>
                      <a:pt x="15" y="88"/>
                    </a:cubicBezTo>
                    <a:cubicBezTo>
                      <a:pt x="15" y="90"/>
                      <a:pt x="14" y="90"/>
                      <a:pt x="14" y="91"/>
                    </a:cubicBezTo>
                    <a:cubicBezTo>
                      <a:pt x="13" y="91"/>
                      <a:pt x="13" y="92"/>
                      <a:pt x="12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2"/>
                      <a:pt x="10" y="91"/>
                      <a:pt x="9" y="90"/>
                    </a:cubicBezTo>
                    <a:cubicBezTo>
                      <a:pt x="8" y="89"/>
                      <a:pt x="7" y="87"/>
                      <a:pt x="6" y="84"/>
                    </a:cubicBezTo>
                    <a:cubicBezTo>
                      <a:pt x="5" y="82"/>
                      <a:pt x="4" y="79"/>
                      <a:pt x="3" y="76"/>
                    </a:cubicBezTo>
                    <a:cubicBezTo>
                      <a:pt x="2" y="75"/>
                      <a:pt x="2" y="74"/>
                      <a:pt x="2" y="73"/>
                    </a:cubicBezTo>
                    <a:cubicBezTo>
                      <a:pt x="2" y="72"/>
                      <a:pt x="3" y="71"/>
                      <a:pt x="4" y="70"/>
                    </a:cubicBezTo>
                    <a:cubicBezTo>
                      <a:pt x="7" y="66"/>
                      <a:pt x="15" y="62"/>
                      <a:pt x="22" y="57"/>
                    </a:cubicBezTo>
                    <a:cubicBezTo>
                      <a:pt x="27" y="54"/>
                      <a:pt x="36" y="47"/>
                      <a:pt x="44" y="41"/>
                    </a:cubicBezTo>
                    <a:cubicBezTo>
                      <a:pt x="48" y="38"/>
                      <a:pt x="52" y="35"/>
                      <a:pt x="55" y="33"/>
                    </a:cubicBezTo>
                    <a:cubicBezTo>
                      <a:pt x="59" y="30"/>
                      <a:pt x="61" y="28"/>
                      <a:pt x="62" y="27"/>
                    </a:cubicBezTo>
                    <a:cubicBezTo>
                      <a:pt x="66" y="21"/>
                      <a:pt x="68" y="17"/>
                      <a:pt x="68" y="13"/>
                    </a:cubicBezTo>
                    <a:cubicBezTo>
                      <a:pt x="69" y="11"/>
                      <a:pt x="70" y="10"/>
                      <a:pt x="72" y="8"/>
                    </a:cubicBezTo>
                    <a:cubicBezTo>
                      <a:pt x="74" y="6"/>
                      <a:pt x="76" y="4"/>
                      <a:pt x="78" y="3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4"/>
                      <a:pt x="81" y="4"/>
                      <a:pt x="81" y="4"/>
                    </a:cubicBezTo>
                    <a:lnTo>
                      <a:pt x="82" y="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750"/>
              <p:cNvSpPr>
                <a:spLocks/>
              </p:cNvSpPr>
              <p:nvPr/>
            </p:nvSpPr>
            <p:spPr bwMode="auto">
              <a:xfrm>
                <a:off x="416363" y="2649051"/>
                <a:ext cx="146050" cy="157163"/>
              </a:xfrm>
              <a:custGeom>
                <a:avLst/>
                <a:gdLst>
                  <a:gd name="T0" fmla="*/ 81 w 91"/>
                  <a:gd name="T1" fmla="*/ 9 h 98"/>
                  <a:gd name="T2" fmla="*/ 73 w 91"/>
                  <a:gd name="T3" fmla="*/ 7 h 98"/>
                  <a:gd name="T4" fmla="*/ 65 w 91"/>
                  <a:gd name="T5" fmla="*/ 3 h 98"/>
                  <a:gd name="T6" fmla="*/ 52 w 91"/>
                  <a:gd name="T7" fmla="*/ 15 h 98"/>
                  <a:gd name="T8" fmla="*/ 42 w 91"/>
                  <a:gd name="T9" fmla="*/ 33 h 98"/>
                  <a:gd name="T10" fmla="*/ 16 w 91"/>
                  <a:gd name="T11" fmla="*/ 63 h 98"/>
                  <a:gd name="T12" fmla="*/ 1 w 91"/>
                  <a:gd name="T13" fmla="*/ 76 h 98"/>
                  <a:gd name="T14" fmla="*/ 5 w 91"/>
                  <a:gd name="T15" fmla="*/ 90 h 98"/>
                  <a:gd name="T16" fmla="*/ 17 w 91"/>
                  <a:gd name="T17" fmla="*/ 95 h 98"/>
                  <a:gd name="T18" fmla="*/ 23 w 91"/>
                  <a:gd name="T19" fmla="*/ 83 h 98"/>
                  <a:gd name="T20" fmla="*/ 42 w 91"/>
                  <a:gd name="T21" fmla="*/ 59 h 98"/>
                  <a:gd name="T22" fmla="*/ 67 w 91"/>
                  <a:gd name="T23" fmla="*/ 34 h 98"/>
                  <a:gd name="T24" fmla="*/ 80 w 91"/>
                  <a:gd name="T25" fmla="*/ 26 h 98"/>
                  <a:gd name="T26" fmla="*/ 89 w 91"/>
                  <a:gd name="T27" fmla="*/ 16 h 98"/>
                  <a:gd name="T28" fmla="*/ 81 w 91"/>
                  <a:gd name="T29" fmla="*/ 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98">
                    <a:moveTo>
                      <a:pt x="81" y="9"/>
                    </a:moveTo>
                    <a:cubicBezTo>
                      <a:pt x="81" y="9"/>
                      <a:pt x="75" y="9"/>
                      <a:pt x="73" y="7"/>
                    </a:cubicBezTo>
                    <a:cubicBezTo>
                      <a:pt x="70" y="6"/>
                      <a:pt x="69" y="0"/>
                      <a:pt x="65" y="3"/>
                    </a:cubicBezTo>
                    <a:cubicBezTo>
                      <a:pt x="61" y="6"/>
                      <a:pt x="54" y="13"/>
                      <a:pt x="52" y="15"/>
                    </a:cubicBezTo>
                    <a:cubicBezTo>
                      <a:pt x="50" y="17"/>
                      <a:pt x="47" y="26"/>
                      <a:pt x="42" y="33"/>
                    </a:cubicBezTo>
                    <a:cubicBezTo>
                      <a:pt x="37" y="41"/>
                      <a:pt x="23" y="58"/>
                      <a:pt x="16" y="63"/>
                    </a:cubicBezTo>
                    <a:cubicBezTo>
                      <a:pt x="9" y="68"/>
                      <a:pt x="2" y="71"/>
                      <a:pt x="1" y="76"/>
                    </a:cubicBezTo>
                    <a:cubicBezTo>
                      <a:pt x="0" y="80"/>
                      <a:pt x="1" y="86"/>
                      <a:pt x="5" y="90"/>
                    </a:cubicBezTo>
                    <a:cubicBezTo>
                      <a:pt x="9" y="95"/>
                      <a:pt x="12" y="98"/>
                      <a:pt x="17" y="95"/>
                    </a:cubicBezTo>
                    <a:cubicBezTo>
                      <a:pt x="21" y="91"/>
                      <a:pt x="22" y="89"/>
                      <a:pt x="23" y="83"/>
                    </a:cubicBezTo>
                    <a:cubicBezTo>
                      <a:pt x="23" y="77"/>
                      <a:pt x="33" y="69"/>
                      <a:pt x="42" y="59"/>
                    </a:cubicBezTo>
                    <a:cubicBezTo>
                      <a:pt x="51" y="50"/>
                      <a:pt x="60" y="34"/>
                      <a:pt x="67" y="34"/>
                    </a:cubicBezTo>
                    <a:cubicBezTo>
                      <a:pt x="74" y="34"/>
                      <a:pt x="75" y="31"/>
                      <a:pt x="80" y="26"/>
                    </a:cubicBezTo>
                    <a:cubicBezTo>
                      <a:pt x="85" y="22"/>
                      <a:pt x="91" y="20"/>
                      <a:pt x="89" y="16"/>
                    </a:cubicBezTo>
                    <a:cubicBezTo>
                      <a:pt x="87" y="11"/>
                      <a:pt x="81" y="9"/>
                      <a:pt x="81" y="9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751"/>
              <p:cNvSpPr>
                <a:spLocks noEditPoints="1"/>
              </p:cNvSpPr>
              <p:nvPr/>
            </p:nvSpPr>
            <p:spPr bwMode="auto">
              <a:xfrm>
                <a:off x="421126" y="2652226"/>
                <a:ext cx="139700" cy="152400"/>
              </a:xfrm>
              <a:custGeom>
                <a:avLst/>
                <a:gdLst>
                  <a:gd name="T0" fmla="*/ 66 w 87"/>
                  <a:gd name="T1" fmla="*/ 1 h 95"/>
                  <a:gd name="T2" fmla="*/ 67 w 87"/>
                  <a:gd name="T3" fmla="*/ 2 h 95"/>
                  <a:gd name="T4" fmla="*/ 65 w 87"/>
                  <a:gd name="T5" fmla="*/ 0 h 95"/>
                  <a:gd name="T6" fmla="*/ 66 w 87"/>
                  <a:gd name="T7" fmla="*/ 1 h 95"/>
                  <a:gd name="T8" fmla="*/ 85 w 87"/>
                  <a:gd name="T9" fmla="*/ 13 h 95"/>
                  <a:gd name="T10" fmla="*/ 82 w 87"/>
                  <a:gd name="T11" fmla="*/ 9 h 95"/>
                  <a:gd name="T12" fmla="*/ 83 w 87"/>
                  <a:gd name="T13" fmla="*/ 10 h 95"/>
                  <a:gd name="T14" fmla="*/ 74 w 87"/>
                  <a:gd name="T15" fmla="*/ 20 h 95"/>
                  <a:gd name="T16" fmla="*/ 61 w 87"/>
                  <a:gd name="T17" fmla="*/ 28 h 95"/>
                  <a:gd name="T18" fmla="*/ 36 w 87"/>
                  <a:gd name="T19" fmla="*/ 53 h 95"/>
                  <a:gd name="T20" fmla="*/ 17 w 87"/>
                  <a:gd name="T21" fmla="*/ 77 h 95"/>
                  <a:gd name="T22" fmla="*/ 11 w 87"/>
                  <a:gd name="T23" fmla="*/ 89 h 95"/>
                  <a:gd name="T24" fmla="*/ 0 w 87"/>
                  <a:gd name="T25" fmla="*/ 85 h 95"/>
                  <a:gd name="T26" fmla="*/ 2 w 87"/>
                  <a:gd name="T27" fmla="*/ 88 h 95"/>
                  <a:gd name="T28" fmla="*/ 13 w 87"/>
                  <a:gd name="T29" fmla="*/ 92 h 95"/>
                  <a:gd name="T30" fmla="*/ 19 w 87"/>
                  <a:gd name="T31" fmla="*/ 80 h 95"/>
                  <a:gd name="T32" fmla="*/ 39 w 87"/>
                  <a:gd name="T33" fmla="*/ 57 h 95"/>
                  <a:gd name="T34" fmla="*/ 64 w 87"/>
                  <a:gd name="T35" fmla="*/ 31 h 95"/>
                  <a:gd name="T36" fmla="*/ 77 w 87"/>
                  <a:gd name="T37" fmla="*/ 24 h 95"/>
                  <a:gd name="T38" fmla="*/ 85 w 87"/>
                  <a:gd name="T39" fmla="*/ 1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95">
                    <a:moveTo>
                      <a:pt x="66" y="1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6" y="0"/>
                      <a:pt x="66" y="1"/>
                      <a:pt x="66" y="1"/>
                    </a:cubicBezTo>
                    <a:close/>
                    <a:moveTo>
                      <a:pt x="85" y="13"/>
                    </a:moveTo>
                    <a:cubicBezTo>
                      <a:pt x="85" y="11"/>
                      <a:pt x="83" y="10"/>
                      <a:pt x="82" y="9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5" y="14"/>
                      <a:pt x="79" y="16"/>
                      <a:pt x="74" y="20"/>
                    </a:cubicBezTo>
                    <a:cubicBezTo>
                      <a:pt x="69" y="25"/>
                      <a:pt x="68" y="28"/>
                      <a:pt x="61" y="28"/>
                    </a:cubicBezTo>
                    <a:cubicBezTo>
                      <a:pt x="54" y="28"/>
                      <a:pt x="45" y="44"/>
                      <a:pt x="36" y="53"/>
                    </a:cubicBezTo>
                    <a:cubicBezTo>
                      <a:pt x="27" y="63"/>
                      <a:pt x="17" y="71"/>
                      <a:pt x="17" y="77"/>
                    </a:cubicBezTo>
                    <a:cubicBezTo>
                      <a:pt x="16" y="83"/>
                      <a:pt x="15" y="85"/>
                      <a:pt x="11" y="89"/>
                    </a:cubicBezTo>
                    <a:cubicBezTo>
                      <a:pt x="6" y="92"/>
                      <a:pt x="3" y="89"/>
                      <a:pt x="0" y="85"/>
                    </a:cubicBezTo>
                    <a:cubicBezTo>
                      <a:pt x="0" y="86"/>
                      <a:pt x="1" y="87"/>
                      <a:pt x="2" y="88"/>
                    </a:cubicBezTo>
                    <a:cubicBezTo>
                      <a:pt x="6" y="92"/>
                      <a:pt x="9" y="95"/>
                      <a:pt x="13" y="92"/>
                    </a:cubicBezTo>
                    <a:cubicBezTo>
                      <a:pt x="18" y="88"/>
                      <a:pt x="19" y="86"/>
                      <a:pt x="19" y="80"/>
                    </a:cubicBezTo>
                    <a:cubicBezTo>
                      <a:pt x="20" y="75"/>
                      <a:pt x="30" y="66"/>
                      <a:pt x="39" y="57"/>
                    </a:cubicBezTo>
                    <a:cubicBezTo>
                      <a:pt x="48" y="47"/>
                      <a:pt x="57" y="31"/>
                      <a:pt x="64" y="31"/>
                    </a:cubicBezTo>
                    <a:cubicBezTo>
                      <a:pt x="71" y="31"/>
                      <a:pt x="72" y="28"/>
                      <a:pt x="77" y="24"/>
                    </a:cubicBezTo>
                    <a:cubicBezTo>
                      <a:pt x="82" y="19"/>
                      <a:pt x="87" y="18"/>
                      <a:pt x="8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752"/>
              <p:cNvSpPr>
                <a:spLocks/>
              </p:cNvSpPr>
              <p:nvPr/>
            </p:nvSpPr>
            <p:spPr bwMode="auto">
              <a:xfrm>
                <a:off x="416363" y="2650638"/>
                <a:ext cx="144463" cy="153988"/>
              </a:xfrm>
              <a:custGeom>
                <a:avLst/>
                <a:gdLst>
                  <a:gd name="T0" fmla="*/ 81 w 90"/>
                  <a:gd name="T1" fmla="*/ 7 h 96"/>
                  <a:gd name="T2" fmla="*/ 73 w 90"/>
                  <a:gd name="T3" fmla="*/ 5 h 96"/>
                  <a:gd name="T4" fmla="*/ 70 w 90"/>
                  <a:gd name="T5" fmla="*/ 1 h 96"/>
                  <a:gd name="T6" fmla="*/ 65 w 90"/>
                  <a:gd name="T7" fmla="*/ 1 h 96"/>
                  <a:gd name="T8" fmla="*/ 50 w 90"/>
                  <a:gd name="T9" fmla="*/ 16 h 96"/>
                  <a:gd name="T10" fmla="*/ 15 w 90"/>
                  <a:gd name="T11" fmla="*/ 61 h 96"/>
                  <a:gd name="T12" fmla="*/ 0 w 90"/>
                  <a:gd name="T13" fmla="*/ 74 h 96"/>
                  <a:gd name="T14" fmla="*/ 4 w 90"/>
                  <a:gd name="T15" fmla="*/ 90 h 96"/>
                  <a:gd name="T16" fmla="*/ 13 w 90"/>
                  <a:gd name="T17" fmla="*/ 96 h 96"/>
                  <a:gd name="T18" fmla="*/ 22 w 90"/>
                  <a:gd name="T19" fmla="*/ 89 h 96"/>
                  <a:gd name="T20" fmla="*/ 30 w 90"/>
                  <a:gd name="T21" fmla="*/ 72 h 96"/>
                  <a:gd name="T22" fmla="*/ 56 w 90"/>
                  <a:gd name="T23" fmla="*/ 43 h 96"/>
                  <a:gd name="T24" fmla="*/ 67 w 90"/>
                  <a:gd name="T25" fmla="*/ 34 h 96"/>
                  <a:gd name="T26" fmla="*/ 81 w 90"/>
                  <a:gd name="T27" fmla="*/ 26 h 96"/>
                  <a:gd name="T28" fmla="*/ 89 w 90"/>
                  <a:gd name="T29" fmla="*/ 19 h 96"/>
                  <a:gd name="T30" fmla="*/ 90 w 90"/>
                  <a:gd name="T31" fmla="*/ 14 h 96"/>
                  <a:gd name="T32" fmla="*/ 81 w 90"/>
                  <a:gd name="T33" fmla="*/ 7 h 96"/>
                  <a:gd name="T34" fmla="*/ 81 w 90"/>
                  <a:gd name="T35" fmla="*/ 7 h 96"/>
                  <a:gd name="T36" fmla="*/ 80 w 90"/>
                  <a:gd name="T37" fmla="*/ 9 h 96"/>
                  <a:gd name="T38" fmla="*/ 88 w 90"/>
                  <a:gd name="T39" fmla="*/ 15 h 96"/>
                  <a:gd name="T40" fmla="*/ 87 w 90"/>
                  <a:gd name="T41" fmla="*/ 18 h 96"/>
                  <a:gd name="T42" fmla="*/ 74 w 90"/>
                  <a:gd name="T43" fmla="*/ 30 h 96"/>
                  <a:gd name="T44" fmla="*/ 61 w 90"/>
                  <a:gd name="T45" fmla="*/ 35 h 96"/>
                  <a:gd name="T46" fmla="*/ 29 w 90"/>
                  <a:gd name="T47" fmla="*/ 71 h 96"/>
                  <a:gd name="T48" fmla="*/ 20 w 90"/>
                  <a:gd name="T49" fmla="*/ 88 h 96"/>
                  <a:gd name="T50" fmla="*/ 13 w 90"/>
                  <a:gd name="T51" fmla="*/ 94 h 96"/>
                  <a:gd name="T52" fmla="*/ 6 w 90"/>
                  <a:gd name="T53" fmla="*/ 89 h 96"/>
                  <a:gd name="T54" fmla="*/ 2 w 90"/>
                  <a:gd name="T55" fmla="*/ 75 h 96"/>
                  <a:gd name="T56" fmla="*/ 17 w 90"/>
                  <a:gd name="T57" fmla="*/ 63 h 96"/>
                  <a:gd name="T58" fmla="*/ 49 w 90"/>
                  <a:gd name="T59" fmla="*/ 22 h 96"/>
                  <a:gd name="T60" fmla="*/ 53 w 90"/>
                  <a:gd name="T61" fmla="*/ 15 h 96"/>
                  <a:gd name="T62" fmla="*/ 67 w 90"/>
                  <a:gd name="T63" fmla="*/ 2 h 96"/>
                  <a:gd name="T64" fmla="*/ 70 w 90"/>
                  <a:gd name="T65" fmla="*/ 5 h 96"/>
                  <a:gd name="T66" fmla="*/ 77 w 90"/>
                  <a:gd name="T67" fmla="*/ 9 h 96"/>
                  <a:gd name="T68" fmla="*/ 81 w 90"/>
                  <a:gd name="T69" fmla="*/ 8 h 96"/>
                  <a:gd name="T70" fmla="*/ 81 w 90"/>
                  <a:gd name="T7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" h="96">
                    <a:moveTo>
                      <a:pt x="81" y="8"/>
                    </a:move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79" y="7"/>
                      <a:pt x="78" y="7"/>
                    </a:cubicBezTo>
                    <a:cubicBezTo>
                      <a:pt x="76" y="6"/>
                      <a:pt x="74" y="6"/>
                      <a:pt x="73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71" y="2"/>
                      <a:pt x="70" y="2"/>
                      <a:pt x="70" y="1"/>
                    </a:cubicBezTo>
                    <a:cubicBezTo>
                      <a:pt x="69" y="1"/>
                      <a:pt x="68" y="0"/>
                      <a:pt x="67" y="0"/>
                    </a:cubicBezTo>
                    <a:cubicBezTo>
                      <a:pt x="67" y="0"/>
                      <a:pt x="66" y="1"/>
                      <a:pt x="65" y="1"/>
                    </a:cubicBezTo>
                    <a:cubicBezTo>
                      <a:pt x="60" y="4"/>
                      <a:pt x="54" y="11"/>
                      <a:pt x="52" y="14"/>
                    </a:cubicBezTo>
                    <a:cubicBezTo>
                      <a:pt x="51" y="14"/>
                      <a:pt x="50" y="15"/>
                      <a:pt x="50" y="16"/>
                    </a:cubicBezTo>
                    <a:cubicBezTo>
                      <a:pt x="48" y="20"/>
                      <a:pt x="45" y="26"/>
                      <a:pt x="41" y="32"/>
                    </a:cubicBezTo>
                    <a:cubicBezTo>
                      <a:pt x="36" y="39"/>
                      <a:pt x="22" y="56"/>
                      <a:pt x="15" y="61"/>
                    </a:cubicBezTo>
                    <a:cubicBezTo>
                      <a:pt x="12" y="64"/>
                      <a:pt x="9" y="66"/>
                      <a:pt x="6" y="68"/>
                    </a:cubicBezTo>
                    <a:cubicBezTo>
                      <a:pt x="3" y="70"/>
                      <a:pt x="1" y="72"/>
                      <a:pt x="0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0" y="83"/>
                      <a:pt x="1" y="87"/>
                      <a:pt x="4" y="90"/>
                    </a:cubicBezTo>
                    <a:cubicBezTo>
                      <a:pt x="6" y="92"/>
                      <a:pt x="7" y="93"/>
                      <a:pt x="8" y="94"/>
                    </a:cubicBezTo>
                    <a:cubicBezTo>
                      <a:pt x="10" y="95"/>
                      <a:pt x="11" y="96"/>
                      <a:pt x="13" y="96"/>
                    </a:cubicBezTo>
                    <a:cubicBezTo>
                      <a:pt x="14" y="96"/>
                      <a:pt x="16" y="95"/>
                      <a:pt x="17" y="94"/>
                    </a:cubicBezTo>
                    <a:cubicBezTo>
                      <a:pt x="20" y="93"/>
                      <a:pt x="21" y="91"/>
                      <a:pt x="22" y="89"/>
                    </a:cubicBezTo>
                    <a:cubicBezTo>
                      <a:pt x="23" y="87"/>
                      <a:pt x="23" y="85"/>
                      <a:pt x="24" y="82"/>
                    </a:cubicBezTo>
                    <a:cubicBezTo>
                      <a:pt x="24" y="80"/>
                      <a:pt x="26" y="76"/>
                      <a:pt x="30" y="72"/>
                    </a:cubicBezTo>
                    <a:cubicBezTo>
                      <a:pt x="34" y="68"/>
                      <a:pt x="38" y="64"/>
                      <a:pt x="43" y="59"/>
                    </a:cubicBezTo>
                    <a:cubicBezTo>
                      <a:pt x="48" y="54"/>
                      <a:pt x="52" y="48"/>
                      <a:pt x="56" y="43"/>
                    </a:cubicBezTo>
                    <a:cubicBezTo>
                      <a:pt x="58" y="40"/>
                      <a:pt x="60" y="38"/>
                      <a:pt x="62" y="36"/>
                    </a:cubicBezTo>
                    <a:cubicBezTo>
                      <a:pt x="64" y="35"/>
                      <a:pt x="66" y="34"/>
                      <a:pt x="67" y="34"/>
                    </a:cubicBezTo>
                    <a:cubicBezTo>
                      <a:pt x="71" y="34"/>
                      <a:pt x="73" y="33"/>
                      <a:pt x="75" y="32"/>
                    </a:cubicBezTo>
                    <a:cubicBezTo>
                      <a:pt x="77" y="30"/>
                      <a:pt x="79" y="28"/>
                      <a:pt x="81" y="26"/>
                    </a:cubicBezTo>
                    <a:cubicBezTo>
                      <a:pt x="83" y="24"/>
                      <a:pt x="85" y="23"/>
                      <a:pt x="87" y="22"/>
                    </a:cubicBezTo>
                    <a:cubicBezTo>
                      <a:pt x="88" y="21"/>
                      <a:pt x="89" y="20"/>
                      <a:pt x="89" y="19"/>
                    </a:cubicBezTo>
                    <a:cubicBezTo>
                      <a:pt x="90" y="18"/>
                      <a:pt x="90" y="18"/>
                      <a:pt x="90" y="16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88" y="12"/>
                      <a:pt x="86" y="10"/>
                      <a:pt x="84" y="9"/>
                    </a:cubicBezTo>
                    <a:cubicBezTo>
                      <a:pt x="83" y="8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6" y="12"/>
                      <a:pt x="88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8" y="18"/>
                      <a:pt x="87" y="18"/>
                    </a:cubicBezTo>
                    <a:cubicBezTo>
                      <a:pt x="86" y="20"/>
                      <a:pt x="83" y="22"/>
                      <a:pt x="80" y="25"/>
                    </a:cubicBezTo>
                    <a:cubicBezTo>
                      <a:pt x="77" y="27"/>
                      <a:pt x="76" y="29"/>
                      <a:pt x="74" y="30"/>
                    </a:cubicBezTo>
                    <a:cubicBezTo>
                      <a:pt x="72" y="31"/>
                      <a:pt x="70" y="32"/>
                      <a:pt x="67" y="32"/>
                    </a:cubicBezTo>
                    <a:cubicBezTo>
                      <a:pt x="65" y="32"/>
                      <a:pt x="63" y="33"/>
                      <a:pt x="61" y="35"/>
                    </a:cubicBezTo>
                    <a:cubicBezTo>
                      <a:pt x="55" y="40"/>
                      <a:pt x="48" y="51"/>
                      <a:pt x="41" y="58"/>
                    </a:cubicBezTo>
                    <a:cubicBezTo>
                      <a:pt x="37" y="62"/>
                      <a:pt x="32" y="67"/>
                      <a:pt x="29" y="71"/>
                    </a:cubicBezTo>
                    <a:cubicBezTo>
                      <a:pt x="25" y="75"/>
                      <a:pt x="22" y="79"/>
                      <a:pt x="22" y="82"/>
                    </a:cubicBezTo>
                    <a:cubicBezTo>
                      <a:pt x="21" y="85"/>
                      <a:pt x="21" y="87"/>
                      <a:pt x="20" y="88"/>
                    </a:cubicBezTo>
                    <a:cubicBezTo>
                      <a:pt x="19" y="90"/>
                      <a:pt x="18" y="91"/>
                      <a:pt x="16" y="93"/>
                    </a:cubicBezTo>
                    <a:cubicBezTo>
                      <a:pt x="15" y="94"/>
                      <a:pt x="14" y="94"/>
                      <a:pt x="13" y="94"/>
                    </a:cubicBezTo>
                    <a:cubicBezTo>
                      <a:pt x="12" y="94"/>
                      <a:pt x="11" y="93"/>
                      <a:pt x="10" y="92"/>
                    </a:cubicBezTo>
                    <a:cubicBezTo>
                      <a:pt x="8" y="92"/>
                      <a:pt x="7" y="90"/>
                      <a:pt x="6" y="89"/>
                    </a:cubicBezTo>
                    <a:cubicBezTo>
                      <a:pt x="3" y="86"/>
                      <a:pt x="2" y="82"/>
                      <a:pt x="2" y="79"/>
                    </a:cubicBezTo>
                    <a:cubicBezTo>
                      <a:pt x="2" y="78"/>
                      <a:pt x="2" y="76"/>
                      <a:pt x="2" y="75"/>
                    </a:cubicBezTo>
                    <a:cubicBezTo>
                      <a:pt x="3" y="73"/>
                      <a:pt x="5" y="71"/>
                      <a:pt x="7" y="69"/>
                    </a:cubicBezTo>
                    <a:cubicBezTo>
                      <a:pt x="10" y="67"/>
                      <a:pt x="13" y="65"/>
                      <a:pt x="17" y="63"/>
                    </a:cubicBezTo>
                    <a:cubicBezTo>
                      <a:pt x="23" y="57"/>
                      <a:pt x="37" y="40"/>
                      <a:pt x="43" y="33"/>
                    </a:cubicBezTo>
                    <a:cubicBezTo>
                      <a:pt x="45" y="29"/>
                      <a:pt x="47" y="25"/>
                      <a:pt x="49" y="22"/>
                    </a:cubicBezTo>
                    <a:cubicBezTo>
                      <a:pt x="50" y="20"/>
                      <a:pt x="51" y="19"/>
                      <a:pt x="51" y="17"/>
                    </a:cubicBezTo>
                    <a:cubicBezTo>
                      <a:pt x="52" y="16"/>
                      <a:pt x="53" y="15"/>
                      <a:pt x="53" y="15"/>
                    </a:cubicBezTo>
                    <a:cubicBezTo>
                      <a:pt x="55" y="13"/>
                      <a:pt x="62" y="6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3"/>
                      <a:pt x="69" y="4"/>
                      <a:pt x="70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8"/>
                      <a:pt x="75" y="8"/>
                      <a:pt x="77" y="9"/>
                    </a:cubicBezTo>
                    <a:cubicBezTo>
                      <a:pt x="79" y="9"/>
                      <a:pt x="81" y="9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0" y="9"/>
                      <a:pt x="80" y="9"/>
                      <a:pt x="80" y="9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753"/>
              <p:cNvSpPr>
                <a:spLocks/>
              </p:cNvSpPr>
              <p:nvPr/>
            </p:nvSpPr>
            <p:spPr bwMode="auto">
              <a:xfrm>
                <a:off x="463988" y="2668101"/>
                <a:ext cx="122238" cy="161925"/>
              </a:xfrm>
              <a:custGeom>
                <a:avLst/>
                <a:gdLst>
                  <a:gd name="T0" fmla="*/ 76 w 76"/>
                  <a:gd name="T1" fmla="*/ 11 h 101"/>
                  <a:gd name="T2" fmla="*/ 73 w 76"/>
                  <a:gd name="T3" fmla="*/ 6 h 101"/>
                  <a:gd name="T4" fmla="*/ 64 w 76"/>
                  <a:gd name="T5" fmla="*/ 0 h 101"/>
                  <a:gd name="T6" fmla="*/ 55 w 76"/>
                  <a:gd name="T7" fmla="*/ 7 h 101"/>
                  <a:gd name="T8" fmla="*/ 44 w 76"/>
                  <a:gd name="T9" fmla="*/ 20 h 101"/>
                  <a:gd name="T10" fmla="*/ 40 w 76"/>
                  <a:gd name="T11" fmla="*/ 34 h 101"/>
                  <a:gd name="T12" fmla="*/ 12 w 76"/>
                  <a:gd name="T13" fmla="*/ 73 h 101"/>
                  <a:gd name="T14" fmla="*/ 1 w 76"/>
                  <a:gd name="T15" fmla="*/ 88 h 101"/>
                  <a:gd name="T16" fmla="*/ 7 w 76"/>
                  <a:gd name="T17" fmla="*/ 93 h 101"/>
                  <a:gd name="T18" fmla="*/ 19 w 76"/>
                  <a:gd name="T19" fmla="*/ 100 h 101"/>
                  <a:gd name="T20" fmla="*/ 25 w 76"/>
                  <a:gd name="T21" fmla="*/ 84 h 101"/>
                  <a:gd name="T22" fmla="*/ 43 w 76"/>
                  <a:gd name="T23" fmla="*/ 52 h 101"/>
                  <a:gd name="T24" fmla="*/ 58 w 76"/>
                  <a:gd name="T25" fmla="*/ 37 h 101"/>
                  <a:gd name="T26" fmla="*/ 67 w 76"/>
                  <a:gd name="T27" fmla="*/ 31 h 101"/>
                  <a:gd name="T28" fmla="*/ 76 w 76"/>
                  <a:gd name="T29" fmla="*/ 19 h 101"/>
                  <a:gd name="T30" fmla="*/ 76 w 76"/>
                  <a:gd name="T31" fmla="*/ 1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101">
                    <a:moveTo>
                      <a:pt x="76" y="11"/>
                    </a:moveTo>
                    <a:cubicBezTo>
                      <a:pt x="76" y="11"/>
                      <a:pt x="75" y="8"/>
                      <a:pt x="73" y="6"/>
                    </a:cubicBezTo>
                    <a:cubicBezTo>
                      <a:pt x="71" y="5"/>
                      <a:pt x="67" y="0"/>
                      <a:pt x="64" y="0"/>
                    </a:cubicBezTo>
                    <a:cubicBezTo>
                      <a:pt x="62" y="0"/>
                      <a:pt x="59" y="2"/>
                      <a:pt x="55" y="7"/>
                    </a:cubicBezTo>
                    <a:cubicBezTo>
                      <a:pt x="51" y="12"/>
                      <a:pt x="47" y="17"/>
                      <a:pt x="44" y="20"/>
                    </a:cubicBezTo>
                    <a:cubicBezTo>
                      <a:pt x="42" y="23"/>
                      <a:pt x="48" y="25"/>
                      <a:pt x="40" y="34"/>
                    </a:cubicBezTo>
                    <a:cubicBezTo>
                      <a:pt x="33" y="44"/>
                      <a:pt x="20" y="65"/>
                      <a:pt x="12" y="73"/>
                    </a:cubicBezTo>
                    <a:cubicBezTo>
                      <a:pt x="4" y="81"/>
                      <a:pt x="0" y="85"/>
                      <a:pt x="1" y="88"/>
                    </a:cubicBezTo>
                    <a:cubicBezTo>
                      <a:pt x="1" y="91"/>
                      <a:pt x="3" y="91"/>
                      <a:pt x="7" y="93"/>
                    </a:cubicBezTo>
                    <a:cubicBezTo>
                      <a:pt x="10" y="95"/>
                      <a:pt x="15" y="101"/>
                      <a:pt x="19" y="100"/>
                    </a:cubicBezTo>
                    <a:cubicBezTo>
                      <a:pt x="23" y="100"/>
                      <a:pt x="23" y="91"/>
                      <a:pt x="25" y="84"/>
                    </a:cubicBezTo>
                    <a:cubicBezTo>
                      <a:pt x="27" y="77"/>
                      <a:pt x="35" y="64"/>
                      <a:pt x="43" y="52"/>
                    </a:cubicBezTo>
                    <a:cubicBezTo>
                      <a:pt x="51" y="41"/>
                      <a:pt x="53" y="37"/>
                      <a:pt x="58" y="37"/>
                    </a:cubicBezTo>
                    <a:cubicBezTo>
                      <a:pt x="62" y="37"/>
                      <a:pt x="62" y="36"/>
                      <a:pt x="67" y="31"/>
                    </a:cubicBezTo>
                    <a:cubicBezTo>
                      <a:pt x="71" y="26"/>
                      <a:pt x="76" y="22"/>
                      <a:pt x="76" y="19"/>
                    </a:cubicBezTo>
                    <a:cubicBezTo>
                      <a:pt x="75" y="17"/>
                      <a:pt x="76" y="11"/>
                      <a:pt x="76" y="1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754"/>
              <p:cNvSpPr>
                <a:spLocks/>
              </p:cNvSpPr>
              <p:nvPr/>
            </p:nvSpPr>
            <p:spPr bwMode="auto">
              <a:xfrm>
                <a:off x="465576" y="2676038"/>
                <a:ext cx="120650" cy="153988"/>
              </a:xfrm>
              <a:custGeom>
                <a:avLst/>
                <a:gdLst>
                  <a:gd name="T0" fmla="*/ 75 w 75"/>
                  <a:gd name="T1" fmla="*/ 6 h 96"/>
                  <a:gd name="T2" fmla="*/ 72 w 75"/>
                  <a:gd name="T3" fmla="*/ 1 h 96"/>
                  <a:gd name="T4" fmla="*/ 71 w 75"/>
                  <a:gd name="T5" fmla="*/ 0 h 96"/>
                  <a:gd name="T6" fmla="*/ 72 w 75"/>
                  <a:gd name="T7" fmla="*/ 3 h 96"/>
                  <a:gd name="T8" fmla="*/ 72 w 75"/>
                  <a:gd name="T9" fmla="*/ 12 h 96"/>
                  <a:gd name="T10" fmla="*/ 63 w 75"/>
                  <a:gd name="T11" fmla="*/ 23 h 96"/>
                  <a:gd name="T12" fmla="*/ 54 w 75"/>
                  <a:gd name="T13" fmla="*/ 29 h 96"/>
                  <a:gd name="T14" fmla="*/ 39 w 75"/>
                  <a:gd name="T15" fmla="*/ 44 h 96"/>
                  <a:gd name="T16" fmla="*/ 21 w 75"/>
                  <a:gd name="T17" fmla="*/ 76 h 96"/>
                  <a:gd name="T18" fmla="*/ 15 w 75"/>
                  <a:gd name="T19" fmla="*/ 93 h 96"/>
                  <a:gd name="T20" fmla="*/ 3 w 75"/>
                  <a:gd name="T21" fmla="*/ 85 h 96"/>
                  <a:gd name="T22" fmla="*/ 0 w 75"/>
                  <a:gd name="T23" fmla="*/ 84 h 96"/>
                  <a:gd name="T24" fmla="*/ 6 w 75"/>
                  <a:gd name="T25" fmla="*/ 88 h 96"/>
                  <a:gd name="T26" fmla="*/ 18 w 75"/>
                  <a:gd name="T27" fmla="*/ 95 h 96"/>
                  <a:gd name="T28" fmla="*/ 24 w 75"/>
                  <a:gd name="T29" fmla="*/ 79 h 96"/>
                  <a:gd name="T30" fmla="*/ 42 w 75"/>
                  <a:gd name="T31" fmla="*/ 47 h 96"/>
                  <a:gd name="T32" fmla="*/ 57 w 75"/>
                  <a:gd name="T33" fmla="*/ 32 h 96"/>
                  <a:gd name="T34" fmla="*/ 66 w 75"/>
                  <a:gd name="T35" fmla="*/ 26 h 96"/>
                  <a:gd name="T36" fmla="*/ 75 w 75"/>
                  <a:gd name="T37" fmla="*/ 14 h 96"/>
                  <a:gd name="T38" fmla="*/ 75 w 75"/>
                  <a:gd name="T39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96">
                    <a:moveTo>
                      <a:pt x="75" y="6"/>
                    </a:moveTo>
                    <a:cubicBezTo>
                      <a:pt x="75" y="6"/>
                      <a:pt x="74" y="3"/>
                      <a:pt x="72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2" y="2"/>
                      <a:pt x="72" y="3"/>
                      <a:pt x="72" y="3"/>
                    </a:cubicBezTo>
                    <a:cubicBezTo>
                      <a:pt x="72" y="3"/>
                      <a:pt x="72" y="9"/>
                      <a:pt x="72" y="12"/>
                    </a:cubicBezTo>
                    <a:cubicBezTo>
                      <a:pt x="72" y="14"/>
                      <a:pt x="67" y="18"/>
                      <a:pt x="63" y="23"/>
                    </a:cubicBezTo>
                    <a:cubicBezTo>
                      <a:pt x="59" y="28"/>
                      <a:pt x="59" y="29"/>
                      <a:pt x="54" y="29"/>
                    </a:cubicBezTo>
                    <a:cubicBezTo>
                      <a:pt x="50" y="29"/>
                      <a:pt x="47" y="33"/>
                      <a:pt x="39" y="44"/>
                    </a:cubicBezTo>
                    <a:cubicBezTo>
                      <a:pt x="31" y="56"/>
                      <a:pt x="23" y="69"/>
                      <a:pt x="21" y="76"/>
                    </a:cubicBezTo>
                    <a:cubicBezTo>
                      <a:pt x="19" y="84"/>
                      <a:pt x="19" y="92"/>
                      <a:pt x="15" y="93"/>
                    </a:cubicBezTo>
                    <a:cubicBezTo>
                      <a:pt x="11" y="93"/>
                      <a:pt x="7" y="87"/>
                      <a:pt x="3" y="85"/>
                    </a:cubicBezTo>
                    <a:cubicBezTo>
                      <a:pt x="2" y="84"/>
                      <a:pt x="1" y="84"/>
                      <a:pt x="0" y="84"/>
                    </a:cubicBezTo>
                    <a:cubicBezTo>
                      <a:pt x="0" y="86"/>
                      <a:pt x="3" y="86"/>
                      <a:pt x="6" y="88"/>
                    </a:cubicBezTo>
                    <a:cubicBezTo>
                      <a:pt x="9" y="90"/>
                      <a:pt x="14" y="96"/>
                      <a:pt x="18" y="95"/>
                    </a:cubicBezTo>
                    <a:cubicBezTo>
                      <a:pt x="22" y="95"/>
                      <a:pt x="22" y="86"/>
                      <a:pt x="24" y="79"/>
                    </a:cubicBezTo>
                    <a:cubicBezTo>
                      <a:pt x="26" y="72"/>
                      <a:pt x="34" y="59"/>
                      <a:pt x="42" y="47"/>
                    </a:cubicBezTo>
                    <a:cubicBezTo>
                      <a:pt x="50" y="36"/>
                      <a:pt x="52" y="32"/>
                      <a:pt x="57" y="32"/>
                    </a:cubicBezTo>
                    <a:cubicBezTo>
                      <a:pt x="61" y="32"/>
                      <a:pt x="61" y="31"/>
                      <a:pt x="66" y="26"/>
                    </a:cubicBezTo>
                    <a:cubicBezTo>
                      <a:pt x="70" y="21"/>
                      <a:pt x="75" y="17"/>
                      <a:pt x="75" y="14"/>
                    </a:cubicBezTo>
                    <a:cubicBezTo>
                      <a:pt x="74" y="12"/>
                      <a:pt x="75" y="6"/>
                      <a:pt x="75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755"/>
              <p:cNvSpPr>
                <a:spLocks/>
              </p:cNvSpPr>
              <p:nvPr/>
            </p:nvSpPr>
            <p:spPr bwMode="auto">
              <a:xfrm>
                <a:off x="463988" y="2666513"/>
                <a:ext cx="123825" cy="163513"/>
              </a:xfrm>
              <a:custGeom>
                <a:avLst/>
                <a:gdLst>
                  <a:gd name="T0" fmla="*/ 77 w 77"/>
                  <a:gd name="T1" fmla="*/ 12 h 102"/>
                  <a:gd name="T2" fmla="*/ 69 w 77"/>
                  <a:gd name="T3" fmla="*/ 3 h 102"/>
                  <a:gd name="T4" fmla="*/ 64 w 77"/>
                  <a:gd name="T5" fmla="*/ 0 h 102"/>
                  <a:gd name="T6" fmla="*/ 64 w 77"/>
                  <a:gd name="T7" fmla="*/ 0 h 102"/>
                  <a:gd name="T8" fmla="*/ 44 w 77"/>
                  <a:gd name="T9" fmla="*/ 20 h 102"/>
                  <a:gd name="T10" fmla="*/ 43 w 77"/>
                  <a:gd name="T11" fmla="*/ 27 h 102"/>
                  <a:gd name="T12" fmla="*/ 25 w 77"/>
                  <a:gd name="T13" fmla="*/ 55 h 102"/>
                  <a:gd name="T14" fmla="*/ 3 w 77"/>
                  <a:gd name="T15" fmla="*/ 82 h 102"/>
                  <a:gd name="T16" fmla="*/ 0 w 77"/>
                  <a:gd name="T17" fmla="*/ 89 h 102"/>
                  <a:gd name="T18" fmla="*/ 6 w 77"/>
                  <a:gd name="T19" fmla="*/ 95 h 102"/>
                  <a:gd name="T20" fmla="*/ 18 w 77"/>
                  <a:gd name="T21" fmla="*/ 102 h 102"/>
                  <a:gd name="T22" fmla="*/ 22 w 77"/>
                  <a:gd name="T23" fmla="*/ 100 h 102"/>
                  <a:gd name="T24" fmla="*/ 26 w 77"/>
                  <a:gd name="T25" fmla="*/ 85 h 102"/>
                  <a:gd name="T26" fmla="*/ 52 w 77"/>
                  <a:gd name="T27" fmla="*/ 42 h 102"/>
                  <a:gd name="T28" fmla="*/ 61 w 77"/>
                  <a:gd name="T29" fmla="*/ 39 h 102"/>
                  <a:gd name="T30" fmla="*/ 67 w 77"/>
                  <a:gd name="T31" fmla="*/ 32 h 102"/>
                  <a:gd name="T32" fmla="*/ 77 w 77"/>
                  <a:gd name="T33" fmla="*/ 21 h 102"/>
                  <a:gd name="T34" fmla="*/ 77 w 77"/>
                  <a:gd name="T35" fmla="*/ 18 h 102"/>
                  <a:gd name="T36" fmla="*/ 77 w 77"/>
                  <a:gd name="T37" fmla="*/ 12 h 102"/>
                  <a:gd name="T38" fmla="*/ 77 w 77"/>
                  <a:gd name="T39" fmla="*/ 12 h 102"/>
                  <a:gd name="T40" fmla="*/ 75 w 77"/>
                  <a:gd name="T41" fmla="*/ 12 h 102"/>
                  <a:gd name="T42" fmla="*/ 75 w 77"/>
                  <a:gd name="T43" fmla="*/ 20 h 102"/>
                  <a:gd name="T44" fmla="*/ 72 w 77"/>
                  <a:gd name="T45" fmla="*/ 25 h 102"/>
                  <a:gd name="T46" fmla="*/ 62 w 77"/>
                  <a:gd name="T47" fmla="*/ 36 h 102"/>
                  <a:gd name="T48" fmla="*/ 58 w 77"/>
                  <a:gd name="T49" fmla="*/ 37 h 102"/>
                  <a:gd name="T50" fmla="*/ 42 w 77"/>
                  <a:gd name="T51" fmla="*/ 53 h 102"/>
                  <a:gd name="T52" fmla="*/ 21 w 77"/>
                  <a:gd name="T53" fmla="*/ 96 h 102"/>
                  <a:gd name="T54" fmla="*/ 19 w 77"/>
                  <a:gd name="T55" fmla="*/ 100 h 102"/>
                  <a:gd name="T56" fmla="*/ 13 w 77"/>
                  <a:gd name="T57" fmla="*/ 98 h 102"/>
                  <a:gd name="T58" fmla="*/ 3 w 77"/>
                  <a:gd name="T59" fmla="*/ 91 h 102"/>
                  <a:gd name="T60" fmla="*/ 2 w 77"/>
                  <a:gd name="T61" fmla="*/ 88 h 102"/>
                  <a:gd name="T62" fmla="*/ 13 w 77"/>
                  <a:gd name="T63" fmla="*/ 75 h 102"/>
                  <a:gd name="T64" fmla="*/ 41 w 77"/>
                  <a:gd name="T65" fmla="*/ 36 h 102"/>
                  <a:gd name="T66" fmla="*/ 45 w 77"/>
                  <a:gd name="T67" fmla="*/ 23 h 102"/>
                  <a:gd name="T68" fmla="*/ 56 w 77"/>
                  <a:gd name="T69" fmla="*/ 8 h 102"/>
                  <a:gd name="T70" fmla="*/ 64 w 77"/>
                  <a:gd name="T71" fmla="*/ 2 h 102"/>
                  <a:gd name="T72" fmla="*/ 66 w 77"/>
                  <a:gd name="T73" fmla="*/ 3 h 102"/>
                  <a:gd name="T74" fmla="*/ 72 w 77"/>
                  <a:gd name="T75" fmla="*/ 8 h 102"/>
                  <a:gd name="T76" fmla="*/ 75 w 77"/>
                  <a:gd name="T77" fmla="*/ 12 h 102"/>
                  <a:gd name="T78" fmla="*/ 76 w 77"/>
                  <a:gd name="T79" fmla="*/ 12 h 102"/>
                  <a:gd name="T80" fmla="*/ 76 w 77"/>
                  <a:gd name="T81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02">
                    <a:moveTo>
                      <a:pt x="76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8"/>
                      <a:pt x="73" y="6"/>
                    </a:cubicBezTo>
                    <a:cubicBezTo>
                      <a:pt x="72" y="6"/>
                      <a:pt x="71" y="4"/>
                      <a:pt x="69" y="3"/>
                    </a:cubicBezTo>
                    <a:cubicBezTo>
                      <a:pt x="69" y="2"/>
                      <a:pt x="68" y="2"/>
                      <a:pt x="67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0"/>
                      <a:pt x="58" y="2"/>
                      <a:pt x="54" y="7"/>
                    </a:cubicBezTo>
                    <a:cubicBezTo>
                      <a:pt x="51" y="12"/>
                      <a:pt x="46" y="18"/>
                      <a:pt x="44" y="20"/>
                    </a:cubicBezTo>
                    <a:cubicBezTo>
                      <a:pt x="43" y="21"/>
                      <a:pt x="43" y="22"/>
                      <a:pt x="43" y="23"/>
                    </a:cubicBezTo>
                    <a:cubicBezTo>
                      <a:pt x="43" y="24"/>
                      <a:pt x="43" y="25"/>
                      <a:pt x="43" y="27"/>
                    </a:cubicBezTo>
                    <a:cubicBezTo>
                      <a:pt x="43" y="28"/>
                      <a:pt x="43" y="31"/>
                      <a:pt x="40" y="35"/>
                    </a:cubicBezTo>
                    <a:cubicBezTo>
                      <a:pt x="36" y="40"/>
                      <a:pt x="31" y="47"/>
                      <a:pt x="25" y="55"/>
                    </a:cubicBezTo>
                    <a:cubicBezTo>
                      <a:pt x="20" y="62"/>
                      <a:pt x="15" y="70"/>
                      <a:pt x="11" y="73"/>
                    </a:cubicBezTo>
                    <a:cubicBezTo>
                      <a:pt x="7" y="77"/>
                      <a:pt x="4" y="80"/>
                      <a:pt x="3" y="82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1"/>
                      <a:pt x="1" y="92"/>
                      <a:pt x="2" y="93"/>
                    </a:cubicBezTo>
                    <a:cubicBezTo>
                      <a:pt x="3" y="93"/>
                      <a:pt x="5" y="94"/>
                      <a:pt x="6" y="95"/>
                    </a:cubicBezTo>
                    <a:cubicBezTo>
                      <a:pt x="8" y="96"/>
                      <a:pt x="10" y="98"/>
                      <a:pt x="12" y="99"/>
                    </a:cubicBezTo>
                    <a:cubicBezTo>
                      <a:pt x="14" y="101"/>
                      <a:pt x="16" y="102"/>
                      <a:pt x="18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21" y="101"/>
                      <a:pt x="22" y="100"/>
                    </a:cubicBezTo>
                    <a:cubicBezTo>
                      <a:pt x="23" y="98"/>
                      <a:pt x="23" y="96"/>
                      <a:pt x="24" y="93"/>
                    </a:cubicBezTo>
                    <a:cubicBezTo>
                      <a:pt x="24" y="91"/>
                      <a:pt x="25" y="88"/>
                      <a:pt x="26" y="85"/>
                    </a:cubicBezTo>
                    <a:cubicBezTo>
                      <a:pt x="28" y="78"/>
                      <a:pt x="35" y="65"/>
                      <a:pt x="43" y="54"/>
                    </a:cubicBezTo>
                    <a:cubicBezTo>
                      <a:pt x="47" y="48"/>
                      <a:pt x="50" y="44"/>
                      <a:pt x="52" y="42"/>
                    </a:cubicBezTo>
                    <a:cubicBezTo>
                      <a:pt x="55" y="40"/>
                      <a:pt x="56" y="39"/>
                      <a:pt x="58" y="39"/>
                    </a:cubicBezTo>
                    <a:cubicBezTo>
                      <a:pt x="59" y="39"/>
                      <a:pt x="60" y="39"/>
                      <a:pt x="61" y="39"/>
                    </a:cubicBezTo>
                    <a:cubicBezTo>
                      <a:pt x="62" y="38"/>
                      <a:pt x="63" y="38"/>
                      <a:pt x="64" y="37"/>
                    </a:cubicBezTo>
                    <a:cubicBezTo>
                      <a:pt x="65" y="36"/>
                      <a:pt x="66" y="34"/>
                      <a:pt x="67" y="32"/>
                    </a:cubicBezTo>
                    <a:cubicBezTo>
                      <a:pt x="69" y="30"/>
                      <a:pt x="72" y="28"/>
                      <a:pt x="73" y="26"/>
                    </a:cubicBezTo>
                    <a:cubicBezTo>
                      <a:pt x="75" y="24"/>
                      <a:pt x="77" y="23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19"/>
                      <a:pt x="77" y="18"/>
                    </a:cubicBezTo>
                    <a:cubicBezTo>
                      <a:pt x="77" y="17"/>
                      <a:pt x="77" y="15"/>
                      <a:pt x="77" y="14"/>
                    </a:cubicBezTo>
                    <a:cubicBezTo>
                      <a:pt x="77" y="13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5"/>
                      <a:pt x="75" y="18"/>
                    </a:cubicBezTo>
                    <a:cubicBezTo>
                      <a:pt x="75" y="19"/>
                      <a:pt x="75" y="20"/>
                      <a:pt x="75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1"/>
                      <a:pt x="74" y="23"/>
                      <a:pt x="72" y="25"/>
                    </a:cubicBezTo>
                    <a:cubicBezTo>
                      <a:pt x="70" y="26"/>
                      <a:pt x="68" y="29"/>
                      <a:pt x="66" y="31"/>
                    </a:cubicBezTo>
                    <a:cubicBezTo>
                      <a:pt x="64" y="34"/>
                      <a:pt x="63" y="35"/>
                      <a:pt x="62" y="36"/>
                    </a:cubicBezTo>
                    <a:cubicBezTo>
                      <a:pt x="61" y="36"/>
                      <a:pt x="61" y="36"/>
                      <a:pt x="60" y="37"/>
                    </a:cubicBezTo>
                    <a:cubicBezTo>
                      <a:pt x="60" y="37"/>
                      <a:pt x="59" y="37"/>
                      <a:pt x="58" y="37"/>
                    </a:cubicBezTo>
                    <a:cubicBezTo>
                      <a:pt x="55" y="37"/>
                      <a:pt x="53" y="38"/>
                      <a:pt x="51" y="40"/>
                    </a:cubicBezTo>
                    <a:cubicBezTo>
                      <a:pt x="48" y="43"/>
                      <a:pt x="46" y="47"/>
                      <a:pt x="42" y="53"/>
                    </a:cubicBezTo>
                    <a:cubicBezTo>
                      <a:pt x="34" y="64"/>
                      <a:pt x="26" y="77"/>
                      <a:pt x="24" y="85"/>
                    </a:cubicBezTo>
                    <a:cubicBezTo>
                      <a:pt x="23" y="88"/>
                      <a:pt x="22" y="92"/>
                      <a:pt x="21" y="96"/>
                    </a:cubicBezTo>
                    <a:cubicBezTo>
                      <a:pt x="21" y="97"/>
                      <a:pt x="21" y="98"/>
                      <a:pt x="20" y="99"/>
                    </a:cubicBezTo>
                    <a:cubicBezTo>
                      <a:pt x="20" y="100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7" y="100"/>
                      <a:pt x="15" y="99"/>
                      <a:pt x="13" y="98"/>
                    </a:cubicBezTo>
                    <a:cubicBezTo>
                      <a:pt x="11" y="96"/>
                      <a:pt x="9" y="94"/>
                      <a:pt x="7" y="93"/>
                    </a:cubicBezTo>
                    <a:cubicBezTo>
                      <a:pt x="6" y="92"/>
                      <a:pt x="4" y="92"/>
                      <a:pt x="3" y="91"/>
                    </a:cubicBezTo>
                    <a:cubicBezTo>
                      <a:pt x="2" y="90"/>
                      <a:pt x="2" y="90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6"/>
                      <a:pt x="4" y="83"/>
                    </a:cubicBezTo>
                    <a:cubicBezTo>
                      <a:pt x="6" y="81"/>
                      <a:pt x="9" y="78"/>
                      <a:pt x="13" y="75"/>
                    </a:cubicBezTo>
                    <a:cubicBezTo>
                      <a:pt x="17" y="71"/>
                      <a:pt x="22" y="64"/>
                      <a:pt x="27" y="56"/>
                    </a:cubicBezTo>
                    <a:cubicBezTo>
                      <a:pt x="32" y="49"/>
                      <a:pt x="37" y="41"/>
                      <a:pt x="41" y="36"/>
                    </a:cubicBezTo>
                    <a:cubicBezTo>
                      <a:pt x="44" y="32"/>
                      <a:pt x="45" y="29"/>
                      <a:pt x="45" y="27"/>
                    </a:cubicBezTo>
                    <a:cubicBezTo>
                      <a:pt x="45" y="25"/>
                      <a:pt x="45" y="23"/>
                      <a:pt x="45" y="23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8" y="19"/>
                      <a:pt x="52" y="14"/>
                      <a:pt x="56" y="8"/>
                    </a:cubicBezTo>
                    <a:cubicBezTo>
                      <a:pt x="60" y="3"/>
                      <a:pt x="62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6" y="3"/>
                    </a:cubicBezTo>
                    <a:cubicBezTo>
                      <a:pt x="67" y="3"/>
                      <a:pt x="68" y="4"/>
                      <a:pt x="69" y="5"/>
                    </a:cubicBezTo>
                    <a:cubicBezTo>
                      <a:pt x="70" y="6"/>
                      <a:pt x="71" y="7"/>
                      <a:pt x="72" y="8"/>
                    </a:cubicBezTo>
                    <a:cubicBezTo>
                      <a:pt x="73" y="9"/>
                      <a:pt x="74" y="10"/>
                      <a:pt x="74" y="11"/>
                    </a:cubicBezTo>
                    <a:cubicBezTo>
                      <a:pt x="75" y="11"/>
                      <a:pt x="75" y="12"/>
                      <a:pt x="75" y="12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756"/>
              <p:cNvSpPr>
                <a:spLocks/>
              </p:cNvSpPr>
              <p:nvPr/>
            </p:nvSpPr>
            <p:spPr bwMode="auto">
              <a:xfrm>
                <a:off x="508438" y="2699851"/>
                <a:ext cx="96838" cy="142875"/>
              </a:xfrm>
              <a:custGeom>
                <a:avLst/>
                <a:gdLst>
                  <a:gd name="T0" fmla="*/ 59 w 61"/>
                  <a:gd name="T1" fmla="*/ 8 h 89"/>
                  <a:gd name="T2" fmla="*/ 50 w 61"/>
                  <a:gd name="T3" fmla="*/ 1 h 89"/>
                  <a:gd name="T4" fmla="*/ 38 w 61"/>
                  <a:gd name="T5" fmla="*/ 14 h 89"/>
                  <a:gd name="T6" fmla="*/ 35 w 61"/>
                  <a:gd name="T7" fmla="*/ 34 h 89"/>
                  <a:gd name="T8" fmla="*/ 12 w 61"/>
                  <a:gd name="T9" fmla="*/ 64 h 89"/>
                  <a:gd name="T10" fmla="*/ 3 w 61"/>
                  <a:gd name="T11" fmla="*/ 76 h 89"/>
                  <a:gd name="T12" fmla="*/ 8 w 61"/>
                  <a:gd name="T13" fmla="*/ 88 h 89"/>
                  <a:gd name="T14" fmla="*/ 22 w 61"/>
                  <a:gd name="T15" fmla="*/ 80 h 89"/>
                  <a:gd name="T16" fmla="*/ 39 w 61"/>
                  <a:gd name="T17" fmla="*/ 50 h 89"/>
                  <a:gd name="T18" fmla="*/ 55 w 61"/>
                  <a:gd name="T19" fmla="*/ 31 h 89"/>
                  <a:gd name="T20" fmla="*/ 60 w 61"/>
                  <a:gd name="T21" fmla="*/ 23 h 89"/>
                  <a:gd name="T22" fmla="*/ 59 w 61"/>
                  <a:gd name="T23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89">
                    <a:moveTo>
                      <a:pt x="59" y="8"/>
                    </a:moveTo>
                    <a:cubicBezTo>
                      <a:pt x="59" y="8"/>
                      <a:pt x="54" y="0"/>
                      <a:pt x="50" y="1"/>
                    </a:cubicBezTo>
                    <a:cubicBezTo>
                      <a:pt x="46" y="3"/>
                      <a:pt x="40" y="12"/>
                      <a:pt x="38" y="14"/>
                    </a:cubicBezTo>
                    <a:cubicBezTo>
                      <a:pt x="36" y="16"/>
                      <a:pt x="41" y="26"/>
                      <a:pt x="35" y="34"/>
                    </a:cubicBezTo>
                    <a:cubicBezTo>
                      <a:pt x="30" y="41"/>
                      <a:pt x="17" y="59"/>
                      <a:pt x="12" y="64"/>
                    </a:cubicBezTo>
                    <a:cubicBezTo>
                      <a:pt x="6" y="68"/>
                      <a:pt x="0" y="73"/>
                      <a:pt x="3" y="76"/>
                    </a:cubicBezTo>
                    <a:cubicBezTo>
                      <a:pt x="5" y="80"/>
                      <a:pt x="5" y="87"/>
                      <a:pt x="8" y="88"/>
                    </a:cubicBezTo>
                    <a:cubicBezTo>
                      <a:pt x="11" y="89"/>
                      <a:pt x="21" y="86"/>
                      <a:pt x="22" y="80"/>
                    </a:cubicBezTo>
                    <a:cubicBezTo>
                      <a:pt x="22" y="74"/>
                      <a:pt x="32" y="62"/>
                      <a:pt x="39" y="50"/>
                    </a:cubicBezTo>
                    <a:cubicBezTo>
                      <a:pt x="47" y="39"/>
                      <a:pt x="49" y="33"/>
                      <a:pt x="55" y="31"/>
                    </a:cubicBezTo>
                    <a:cubicBezTo>
                      <a:pt x="61" y="30"/>
                      <a:pt x="60" y="29"/>
                      <a:pt x="60" y="23"/>
                    </a:cubicBezTo>
                    <a:cubicBezTo>
                      <a:pt x="61" y="17"/>
                      <a:pt x="59" y="8"/>
                      <a:pt x="59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757"/>
              <p:cNvSpPr>
                <a:spLocks/>
              </p:cNvSpPr>
              <p:nvPr/>
            </p:nvSpPr>
            <p:spPr bwMode="auto">
              <a:xfrm>
                <a:off x="517963" y="2701438"/>
                <a:ext cx="87313" cy="141288"/>
              </a:xfrm>
              <a:custGeom>
                <a:avLst/>
                <a:gdLst>
                  <a:gd name="T0" fmla="*/ 53 w 55"/>
                  <a:gd name="T1" fmla="*/ 7 h 88"/>
                  <a:gd name="T2" fmla="*/ 46 w 55"/>
                  <a:gd name="T3" fmla="*/ 0 h 88"/>
                  <a:gd name="T4" fmla="*/ 50 w 55"/>
                  <a:gd name="T5" fmla="*/ 5 h 88"/>
                  <a:gd name="T6" fmla="*/ 51 w 55"/>
                  <a:gd name="T7" fmla="*/ 20 h 88"/>
                  <a:gd name="T8" fmla="*/ 46 w 55"/>
                  <a:gd name="T9" fmla="*/ 28 h 88"/>
                  <a:gd name="T10" fmla="*/ 30 w 55"/>
                  <a:gd name="T11" fmla="*/ 48 h 88"/>
                  <a:gd name="T12" fmla="*/ 12 w 55"/>
                  <a:gd name="T13" fmla="*/ 77 h 88"/>
                  <a:gd name="T14" fmla="*/ 0 w 55"/>
                  <a:gd name="T15" fmla="*/ 86 h 88"/>
                  <a:gd name="T16" fmla="*/ 2 w 55"/>
                  <a:gd name="T17" fmla="*/ 87 h 88"/>
                  <a:gd name="T18" fmla="*/ 16 w 55"/>
                  <a:gd name="T19" fmla="*/ 79 h 88"/>
                  <a:gd name="T20" fmla="*/ 33 w 55"/>
                  <a:gd name="T21" fmla="*/ 49 h 88"/>
                  <a:gd name="T22" fmla="*/ 49 w 55"/>
                  <a:gd name="T23" fmla="*/ 30 h 88"/>
                  <a:gd name="T24" fmla="*/ 54 w 55"/>
                  <a:gd name="T25" fmla="*/ 22 h 88"/>
                  <a:gd name="T26" fmla="*/ 53 w 55"/>
                  <a:gd name="T27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88">
                    <a:moveTo>
                      <a:pt x="53" y="7"/>
                    </a:moveTo>
                    <a:cubicBezTo>
                      <a:pt x="53" y="7"/>
                      <a:pt x="49" y="1"/>
                      <a:pt x="46" y="0"/>
                    </a:cubicBezTo>
                    <a:cubicBezTo>
                      <a:pt x="48" y="2"/>
                      <a:pt x="50" y="5"/>
                      <a:pt x="50" y="5"/>
                    </a:cubicBezTo>
                    <a:cubicBezTo>
                      <a:pt x="50" y="5"/>
                      <a:pt x="52" y="14"/>
                      <a:pt x="51" y="20"/>
                    </a:cubicBezTo>
                    <a:cubicBezTo>
                      <a:pt x="51" y="27"/>
                      <a:pt x="52" y="27"/>
                      <a:pt x="46" y="28"/>
                    </a:cubicBezTo>
                    <a:cubicBezTo>
                      <a:pt x="40" y="30"/>
                      <a:pt x="38" y="36"/>
                      <a:pt x="30" y="48"/>
                    </a:cubicBezTo>
                    <a:cubicBezTo>
                      <a:pt x="23" y="59"/>
                      <a:pt x="13" y="71"/>
                      <a:pt x="12" y="77"/>
                    </a:cubicBezTo>
                    <a:cubicBezTo>
                      <a:pt x="12" y="82"/>
                      <a:pt x="5" y="86"/>
                      <a:pt x="0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5" y="88"/>
                      <a:pt x="15" y="85"/>
                      <a:pt x="16" y="79"/>
                    </a:cubicBezTo>
                    <a:cubicBezTo>
                      <a:pt x="16" y="73"/>
                      <a:pt x="26" y="61"/>
                      <a:pt x="33" y="49"/>
                    </a:cubicBezTo>
                    <a:cubicBezTo>
                      <a:pt x="41" y="38"/>
                      <a:pt x="43" y="32"/>
                      <a:pt x="49" y="30"/>
                    </a:cubicBezTo>
                    <a:cubicBezTo>
                      <a:pt x="55" y="29"/>
                      <a:pt x="54" y="28"/>
                      <a:pt x="54" y="22"/>
                    </a:cubicBezTo>
                    <a:cubicBezTo>
                      <a:pt x="55" y="16"/>
                      <a:pt x="53" y="7"/>
                      <a:pt x="53" y="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758"/>
              <p:cNvSpPr>
                <a:spLocks/>
              </p:cNvSpPr>
              <p:nvPr/>
            </p:nvSpPr>
            <p:spPr bwMode="auto">
              <a:xfrm>
                <a:off x="510026" y="2699851"/>
                <a:ext cx="95250" cy="142875"/>
              </a:xfrm>
              <a:custGeom>
                <a:avLst/>
                <a:gdLst>
                  <a:gd name="T0" fmla="*/ 59 w 60"/>
                  <a:gd name="T1" fmla="*/ 7 h 89"/>
                  <a:gd name="T2" fmla="*/ 50 w 60"/>
                  <a:gd name="T3" fmla="*/ 0 h 89"/>
                  <a:gd name="T4" fmla="*/ 42 w 60"/>
                  <a:gd name="T5" fmla="*/ 7 h 89"/>
                  <a:gd name="T6" fmla="*/ 36 w 60"/>
                  <a:gd name="T7" fmla="*/ 16 h 89"/>
                  <a:gd name="T8" fmla="*/ 33 w 60"/>
                  <a:gd name="T9" fmla="*/ 33 h 89"/>
                  <a:gd name="T10" fmla="*/ 10 w 60"/>
                  <a:gd name="T11" fmla="*/ 63 h 89"/>
                  <a:gd name="T12" fmla="*/ 0 w 60"/>
                  <a:gd name="T13" fmla="*/ 74 h 89"/>
                  <a:gd name="T14" fmla="*/ 3 w 60"/>
                  <a:gd name="T15" fmla="*/ 83 h 89"/>
                  <a:gd name="T16" fmla="*/ 6 w 60"/>
                  <a:gd name="T17" fmla="*/ 89 h 89"/>
                  <a:gd name="T18" fmla="*/ 17 w 60"/>
                  <a:gd name="T19" fmla="*/ 87 h 89"/>
                  <a:gd name="T20" fmla="*/ 28 w 60"/>
                  <a:gd name="T21" fmla="*/ 68 h 89"/>
                  <a:gd name="T22" fmla="*/ 47 w 60"/>
                  <a:gd name="T23" fmla="*/ 37 h 89"/>
                  <a:gd name="T24" fmla="*/ 57 w 60"/>
                  <a:gd name="T25" fmla="*/ 31 h 89"/>
                  <a:gd name="T26" fmla="*/ 60 w 60"/>
                  <a:gd name="T27" fmla="*/ 27 h 89"/>
                  <a:gd name="T28" fmla="*/ 60 w 60"/>
                  <a:gd name="T29" fmla="*/ 21 h 89"/>
                  <a:gd name="T30" fmla="*/ 59 w 60"/>
                  <a:gd name="T31" fmla="*/ 7 h 89"/>
                  <a:gd name="T32" fmla="*/ 58 w 60"/>
                  <a:gd name="T33" fmla="*/ 8 h 89"/>
                  <a:gd name="T34" fmla="*/ 58 w 60"/>
                  <a:gd name="T35" fmla="*/ 12 h 89"/>
                  <a:gd name="T36" fmla="*/ 58 w 60"/>
                  <a:gd name="T37" fmla="*/ 23 h 89"/>
                  <a:gd name="T38" fmla="*/ 58 w 60"/>
                  <a:gd name="T39" fmla="*/ 28 h 89"/>
                  <a:gd name="T40" fmla="*/ 53 w 60"/>
                  <a:gd name="T41" fmla="*/ 30 h 89"/>
                  <a:gd name="T42" fmla="*/ 37 w 60"/>
                  <a:gd name="T43" fmla="*/ 50 h 89"/>
                  <a:gd name="T44" fmla="*/ 20 w 60"/>
                  <a:gd name="T45" fmla="*/ 80 h 89"/>
                  <a:gd name="T46" fmla="*/ 9 w 60"/>
                  <a:gd name="T47" fmla="*/ 87 h 89"/>
                  <a:gd name="T48" fmla="*/ 6 w 60"/>
                  <a:gd name="T49" fmla="*/ 86 h 89"/>
                  <a:gd name="T50" fmla="*/ 2 w 60"/>
                  <a:gd name="T51" fmla="*/ 76 h 89"/>
                  <a:gd name="T52" fmla="*/ 5 w 60"/>
                  <a:gd name="T53" fmla="*/ 70 h 89"/>
                  <a:gd name="T54" fmla="*/ 23 w 60"/>
                  <a:gd name="T55" fmla="*/ 50 h 89"/>
                  <a:gd name="T56" fmla="*/ 38 w 60"/>
                  <a:gd name="T57" fmla="*/ 23 h 89"/>
                  <a:gd name="T58" fmla="*/ 38 w 60"/>
                  <a:gd name="T59" fmla="*/ 14 h 89"/>
                  <a:gd name="T60" fmla="*/ 49 w 60"/>
                  <a:gd name="T61" fmla="*/ 2 h 89"/>
                  <a:gd name="T62" fmla="*/ 54 w 60"/>
                  <a:gd name="T63" fmla="*/ 5 h 89"/>
                  <a:gd name="T64" fmla="*/ 57 w 60"/>
                  <a:gd name="T65" fmla="*/ 8 h 89"/>
                  <a:gd name="T66" fmla="*/ 57 w 60"/>
                  <a:gd name="T67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89">
                    <a:moveTo>
                      <a:pt x="58" y="8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7" y="5"/>
                      <a:pt x="56" y="4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49" y="0"/>
                      <a:pt x="49" y="0"/>
                      <a:pt x="48" y="1"/>
                    </a:cubicBezTo>
                    <a:cubicBezTo>
                      <a:pt x="46" y="2"/>
                      <a:pt x="44" y="4"/>
                      <a:pt x="42" y="7"/>
                    </a:cubicBezTo>
                    <a:cubicBezTo>
                      <a:pt x="39" y="9"/>
                      <a:pt x="38" y="12"/>
                      <a:pt x="37" y="13"/>
                    </a:cubicBezTo>
                    <a:cubicBezTo>
                      <a:pt x="36" y="14"/>
                      <a:pt x="36" y="15"/>
                      <a:pt x="36" y="16"/>
                    </a:cubicBezTo>
                    <a:cubicBezTo>
                      <a:pt x="36" y="18"/>
                      <a:pt x="36" y="21"/>
                      <a:pt x="36" y="23"/>
                    </a:cubicBezTo>
                    <a:cubicBezTo>
                      <a:pt x="36" y="27"/>
                      <a:pt x="36" y="30"/>
                      <a:pt x="33" y="33"/>
                    </a:cubicBezTo>
                    <a:cubicBezTo>
                      <a:pt x="31" y="37"/>
                      <a:pt x="26" y="43"/>
                      <a:pt x="22" y="49"/>
                    </a:cubicBezTo>
                    <a:cubicBezTo>
                      <a:pt x="17" y="55"/>
                      <a:pt x="13" y="61"/>
                      <a:pt x="10" y="63"/>
                    </a:cubicBezTo>
                    <a:cubicBezTo>
                      <a:pt x="8" y="65"/>
                      <a:pt x="5" y="66"/>
                      <a:pt x="3" y="68"/>
                    </a:cubicBezTo>
                    <a:cubicBezTo>
                      <a:pt x="2" y="70"/>
                      <a:pt x="0" y="72"/>
                      <a:pt x="0" y="74"/>
                    </a:cubicBezTo>
                    <a:cubicBezTo>
                      <a:pt x="0" y="75"/>
                      <a:pt x="0" y="76"/>
                      <a:pt x="1" y="77"/>
                    </a:cubicBezTo>
                    <a:cubicBezTo>
                      <a:pt x="2" y="78"/>
                      <a:pt x="2" y="81"/>
                      <a:pt x="3" y="83"/>
                    </a:cubicBezTo>
                    <a:cubicBezTo>
                      <a:pt x="3" y="84"/>
                      <a:pt x="4" y="86"/>
                      <a:pt x="4" y="87"/>
                    </a:cubicBezTo>
                    <a:cubicBezTo>
                      <a:pt x="5" y="88"/>
                      <a:pt x="5" y="88"/>
                      <a:pt x="6" y="89"/>
                    </a:cubicBezTo>
                    <a:cubicBezTo>
                      <a:pt x="7" y="89"/>
                      <a:pt x="8" y="89"/>
                      <a:pt x="9" y="89"/>
                    </a:cubicBezTo>
                    <a:cubicBezTo>
                      <a:pt x="11" y="89"/>
                      <a:pt x="14" y="88"/>
                      <a:pt x="17" y="87"/>
                    </a:cubicBezTo>
                    <a:cubicBezTo>
                      <a:pt x="19" y="85"/>
                      <a:pt x="21" y="83"/>
                      <a:pt x="22" y="80"/>
                    </a:cubicBezTo>
                    <a:cubicBezTo>
                      <a:pt x="22" y="78"/>
                      <a:pt x="24" y="73"/>
                      <a:pt x="28" y="68"/>
                    </a:cubicBezTo>
                    <a:cubicBezTo>
                      <a:pt x="31" y="63"/>
                      <a:pt x="35" y="57"/>
                      <a:pt x="39" y="51"/>
                    </a:cubicBezTo>
                    <a:cubicBezTo>
                      <a:pt x="43" y="45"/>
                      <a:pt x="45" y="41"/>
                      <a:pt x="47" y="37"/>
                    </a:cubicBezTo>
                    <a:cubicBezTo>
                      <a:pt x="50" y="34"/>
                      <a:pt x="51" y="33"/>
                      <a:pt x="54" y="32"/>
                    </a:cubicBezTo>
                    <a:cubicBezTo>
                      <a:pt x="55" y="32"/>
                      <a:pt x="57" y="31"/>
                      <a:pt x="57" y="31"/>
                    </a:cubicBezTo>
                    <a:cubicBezTo>
                      <a:pt x="58" y="31"/>
                      <a:pt x="59" y="30"/>
                      <a:pt x="59" y="30"/>
                    </a:cubicBezTo>
                    <a:cubicBezTo>
                      <a:pt x="60" y="29"/>
                      <a:pt x="60" y="28"/>
                      <a:pt x="60" y="27"/>
                    </a:cubicBezTo>
                    <a:cubicBezTo>
                      <a:pt x="60" y="26"/>
                      <a:pt x="60" y="25"/>
                      <a:pt x="60" y="23"/>
                    </a:cubicBezTo>
                    <a:cubicBezTo>
                      <a:pt x="60" y="23"/>
                      <a:pt x="60" y="22"/>
                      <a:pt x="60" y="21"/>
                    </a:cubicBezTo>
                    <a:cubicBezTo>
                      <a:pt x="60" y="15"/>
                      <a:pt x="59" y="8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10"/>
                      <a:pt x="58" y="12"/>
                    </a:cubicBezTo>
                    <a:cubicBezTo>
                      <a:pt x="58" y="15"/>
                      <a:pt x="58" y="18"/>
                      <a:pt x="58" y="21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5"/>
                      <a:pt x="58" y="26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9"/>
                      <a:pt x="58" y="29"/>
                      <a:pt x="57" y="29"/>
                    </a:cubicBezTo>
                    <a:cubicBezTo>
                      <a:pt x="56" y="29"/>
                      <a:pt x="55" y="30"/>
                      <a:pt x="53" y="30"/>
                    </a:cubicBezTo>
                    <a:cubicBezTo>
                      <a:pt x="50" y="31"/>
                      <a:pt x="48" y="33"/>
                      <a:pt x="46" y="36"/>
                    </a:cubicBezTo>
                    <a:cubicBezTo>
                      <a:pt x="44" y="40"/>
                      <a:pt x="41" y="44"/>
                      <a:pt x="37" y="50"/>
                    </a:cubicBezTo>
                    <a:cubicBezTo>
                      <a:pt x="34" y="56"/>
                      <a:pt x="29" y="61"/>
                      <a:pt x="26" y="67"/>
                    </a:cubicBezTo>
                    <a:cubicBezTo>
                      <a:pt x="22" y="72"/>
                      <a:pt x="20" y="77"/>
                      <a:pt x="20" y="80"/>
                    </a:cubicBezTo>
                    <a:cubicBezTo>
                      <a:pt x="19" y="82"/>
                      <a:pt x="18" y="84"/>
                      <a:pt x="16" y="85"/>
                    </a:cubicBezTo>
                    <a:cubicBezTo>
                      <a:pt x="13" y="87"/>
                      <a:pt x="11" y="87"/>
                      <a:pt x="9" y="87"/>
                    </a:cubicBezTo>
                    <a:cubicBezTo>
                      <a:pt x="8" y="87"/>
                      <a:pt x="8" y="87"/>
                      <a:pt x="7" y="87"/>
                    </a:cubicBezTo>
                    <a:cubicBezTo>
                      <a:pt x="7" y="87"/>
                      <a:pt x="6" y="86"/>
                      <a:pt x="6" y="86"/>
                    </a:cubicBezTo>
                    <a:cubicBezTo>
                      <a:pt x="5" y="84"/>
                      <a:pt x="5" y="83"/>
                      <a:pt x="5" y="81"/>
                    </a:cubicBezTo>
                    <a:cubicBezTo>
                      <a:pt x="4" y="79"/>
                      <a:pt x="4" y="77"/>
                      <a:pt x="2" y="76"/>
                    </a:cubicBezTo>
                    <a:cubicBezTo>
                      <a:pt x="2" y="75"/>
                      <a:pt x="2" y="75"/>
                      <a:pt x="2" y="74"/>
                    </a:cubicBezTo>
                    <a:cubicBezTo>
                      <a:pt x="2" y="73"/>
                      <a:pt x="3" y="72"/>
                      <a:pt x="5" y="70"/>
                    </a:cubicBezTo>
                    <a:cubicBezTo>
                      <a:pt x="7" y="68"/>
                      <a:pt x="9" y="66"/>
                      <a:pt x="11" y="64"/>
                    </a:cubicBezTo>
                    <a:cubicBezTo>
                      <a:pt x="14" y="62"/>
                      <a:pt x="19" y="56"/>
                      <a:pt x="23" y="50"/>
                    </a:cubicBezTo>
                    <a:cubicBezTo>
                      <a:pt x="28" y="44"/>
                      <a:pt x="32" y="38"/>
                      <a:pt x="35" y="34"/>
                    </a:cubicBezTo>
                    <a:cubicBezTo>
                      <a:pt x="38" y="31"/>
                      <a:pt x="38" y="27"/>
                      <a:pt x="38" y="23"/>
                    </a:cubicBezTo>
                    <a:cubicBezTo>
                      <a:pt x="38" y="20"/>
                      <a:pt x="38" y="18"/>
                      <a:pt x="38" y="16"/>
                    </a:cubicBezTo>
                    <a:cubicBezTo>
                      <a:pt x="38" y="15"/>
                      <a:pt x="38" y="14"/>
                      <a:pt x="38" y="14"/>
                    </a:cubicBezTo>
                    <a:cubicBezTo>
                      <a:pt x="39" y="13"/>
                      <a:pt x="41" y="11"/>
                      <a:pt x="43" y="8"/>
                    </a:cubicBezTo>
                    <a:cubicBezTo>
                      <a:pt x="45" y="6"/>
                      <a:pt x="48" y="3"/>
                      <a:pt x="49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2"/>
                      <a:pt x="53" y="4"/>
                      <a:pt x="54" y="5"/>
                    </a:cubicBezTo>
                    <a:cubicBezTo>
                      <a:pt x="55" y="6"/>
                      <a:pt x="56" y="7"/>
                      <a:pt x="56" y="7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759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7475"/>
              </a:xfrm>
              <a:custGeom>
                <a:avLst/>
                <a:gdLst>
                  <a:gd name="T0" fmla="*/ 58 w 64"/>
                  <a:gd name="T1" fmla="*/ 3 h 73"/>
                  <a:gd name="T2" fmla="*/ 47 w 64"/>
                  <a:gd name="T3" fmla="*/ 5 h 73"/>
                  <a:gd name="T4" fmla="*/ 27 w 64"/>
                  <a:gd name="T5" fmla="*/ 33 h 73"/>
                  <a:gd name="T6" fmla="*/ 10 w 64"/>
                  <a:gd name="T7" fmla="*/ 45 h 73"/>
                  <a:gd name="T8" fmla="*/ 1 w 64"/>
                  <a:gd name="T9" fmla="*/ 56 h 73"/>
                  <a:gd name="T10" fmla="*/ 11 w 64"/>
                  <a:gd name="T11" fmla="*/ 69 h 73"/>
                  <a:gd name="T12" fmla="*/ 20 w 64"/>
                  <a:gd name="T13" fmla="*/ 54 h 73"/>
                  <a:gd name="T14" fmla="*/ 45 w 64"/>
                  <a:gd name="T15" fmla="*/ 31 h 73"/>
                  <a:gd name="T16" fmla="*/ 56 w 64"/>
                  <a:gd name="T17" fmla="*/ 25 h 73"/>
                  <a:gd name="T18" fmla="*/ 63 w 64"/>
                  <a:gd name="T19" fmla="*/ 18 h 73"/>
                  <a:gd name="T20" fmla="*/ 60 w 64"/>
                  <a:gd name="T21" fmla="*/ 9 h 73"/>
                  <a:gd name="T22" fmla="*/ 58 w 64"/>
                  <a:gd name="T23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73">
                    <a:moveTo>
                      <a:pt x="58" y="3"/>
                    </a:moveTo>
                    <a:cubicBezTo>
                      <a:pt x="55" y="1"/>
                      <a:pt x="49" y="0"/>
                      <a:pt x="47" y="5"/>
                    </a:cubicBezTo>
                    <a:cubicBezTo>
                      <a:pt x="45" y="10"/>
                      <a:pt x="37" y="25"/>
                      <a:pt x="27" y="33"/>
                    </a:cubicBezTo>
                    <a:cubicBezTo>
                      <a:pt x="17" y="41"/>
                      <a:pt x="15" y="43"/>
                      <a:pt x="10" y="45"/>
                    </a:cubicBezTo>
                    <a:cubicBezTo>
                      <a:pt x="6" y="47"/>
                      <a:pt x="0" y="52"/>
                      <a:pt x="1" y="56"/>
                    </a:cubicBezTo>
                    <a:cubicBezTo>
                      <a:pt x="2" y="59"/>
                      <a:pt x="7" y="73"/>
                      <a:pt x="11" y="69"/>
                    </a:cubicBezTo>
                    <a:cubicBezTo>
                      <a:pt x="16" y="64"/>
                      <a:pt x="14" y="59"/>
                      <a:pt x="20" y="54"/>
                    </a:cubicBezTo>
                    <a:cubicBezTo>
                      <a:pt x="26" y="49"/>
                      <a:pt x="39" y="37"/>
                      <a:pt x="45" y="31"/>
                    </a:cubicBezTo>
                    <a:cubicBezTo>
                      <a:pt x="50" y="26"/>
                      <a:pt x="52" y="26"/>
                      <a:pt x="56" y="25"/>
                    </a:cubicBezTo>
                    <a:cubicBezTo>
                      <a:pt x="60" y="25"/>
                      <a:pt x="62" y="22"/>
                      <a:pt x="63" y="18"/>
                    </a:cubicBezTo>
                    <a:cubicBezTo>
                      <a:pt x="64" y="14"/>
                      <a:pt x="61" y="11"/>
                      <a:pt x="60" y="9"/>
                    </a:cubicBezTo>
                    <a:cubicBezTo>
                      <a:pt x="59" y="6"/>
                      <a:pt x="58" y="3"/>
                      <a:pt x="58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760"/>
              <p:cNvSpPr>
                <a:spLocks/>
              </p:cNvSpPr>
              <p:nvPr/>
            </p:nvSpPr>
            <p:spPr bwMode="auto">
              <a:xfrm>
                <a:off x="252851" y="2842726"/>
                <a:ext cx="44450" cy="68263"/>
              </a:xfrm>
              <a:custGeom>
                <a:avLst/>
                <a:gdLst>
                  <a:gd name="T0" fmla="*/ 23 w 27"/>
                  <a:gd name="T1" fmla="*/ 1 h 43"/>
                  <a:gd name="T2" fmla="*/ 15 w 27"/>
                  <a:gd name="T3" fmla="*/ 5 h 43"/>
                  <a:gd name="T4" fmla="*/ 9 w 27"/>
                  <a:gd name="T5" fmla="*/ 21 h 43"/>
                  <a:gd name="T6" fmla="*/ 0 w 27"/>
                  <a:gd name="T7" fmla="*/ 32 h 43"/>
                  <a:gd name="T8" fmla="*/ 6 w 27"/>
                  <a:gd name="T9" fmla="*/ 40 h 43"/>
                  <a:gd name="T10" fmla="*/ 17 w 27"/>
                  <a:gd name="T11" fmla="*/ 27 h 43"/>
                  <a:gd name="T12" fmla="*/ 27 w 27"/>
                  <a:gd name="T13" fmla="*/ 17 h 43"/>
                  <a:gd name="T14" fmla="*/ 27 w 27"/>
                  <a:gd name="T15" fmla="*/ 9 h 43"/>
                  <a:gd name="T16" fmla="*/ 23 w 27"/>
                  <a:gd name="T1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23" y="1"/>
                    </a:moveTo>
                    <a:cubicBezTo>
                      <a:pt x="23" y="1"/>
                      <a:pt x="17" y="0"/>
                      <a:pt x="15" y="5"/>
                    </a:cubicBezTo>
                    <a:cubicBezTo>
                      <a:pt x="13" y="10"/>
                      <a:pt x="14" y="17"/>
                      <a:pt x="9" y="21"/>
                    </a:cubicBezTo>
                    <a:cubicBezTo>
                      <a:pt x="5" y="25"/>
                      <a:pt x="0" y="28"/>
                      <a:pt x="0" y="32"/>
                    </a:cubicBezTo>
                    <a:cubicBezTo>
                      <a:pt x="0" y="35"/>
                      <a:pt x="4" y="43"/>
                      <a:pt x="6" y="40"/>
                    </a:cubicBezTo>
                    <a:cubicBezTo>
                      <a:pt x="8" y="36"/>
                      <a:pt x="13" y="29"/>
                      <a:pt x="17" y="27"/>
                    </a:cubicBezTo>
                    <a:cubicBezTo>
                      <a:pt x="21" y="25"/>
                      <a:pt x="27" y="21"/>
                      <a:pt x="27" y="17"/>
                    </a:cubicBezTo>
                    <a:cubicBezTo>
                      <a:pt x="27" y="13"/>
                      <a:pt x="27" y="9"/>
                      <a:pt x="27" y="9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761"/>
              <p:cNvSpPr>
                <a:spLocks/>
              </p:cNvSpPr>
              <p:nvPr/>
            </p:nvSpPr>
            <p:spPr bwMode="auto">
              <a:xfrm>
                <a:off x="216338" y="2895113"/>
                <a:ext cx="46038" cy="61913"/>
              </a:xfrm>
              <a:custGeom>
                <a:avLst/>
                <a:gdLst>
                  <a:gd name="T0" fmla="*/ 23 w 29"/>
                  <a:gd name="T1" fmla="*/ 3 h 39"/>
                  <a:gd name="T2" fmla="*/ 15 w 29"/>
                  <a:gd name="T3" fmla="*/ 5 h 39"/>
                  <a:gd name="T4" fmla="*/ 10 w 29"/>
                  <a:gd name="T5" fmla="*/ 17 h 39"/>
                  <a:gd name="T6" fmla="*/ 2 w 29"/>
                  <a:gd name="T7" fmla="*/ 26 h 39"/>
                  <a:gd name="T8" fmla="*/ 9 w 29"/>
                  <a:gd name="T9" fmla="*/ 33 h 39"/>
                  <a:gd name="T10" fmla="*/ 15 w 29"/>
                  <a:gd name="T11" fmla="*/ 24 h 39"/>
                  <a:gd name="T12" fmla="*/ 20 w 29"/>
                  <a:gd name="T13" fmla="*/ 18 h 39"/>
                  <a:gd name="T14" fmla="*/ 28 w 29"/>
                  <a:gd name="T15" fmla="*/ 12 h 39"/>
                  <a:gd name="T16" fmla="*/ 26 w 29"/>
                  <a:gd name="T17" fmla="*/ 7 h 39"/>
                  <a:gd name="T18" fmla="*/ 23 w 29"/>
                  <a:gd name="T1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9">
                    <a:moveTo>
                      <a:pt x="23" y="3"/>
                    </a:moveTo>
                    <a:cubicBezTo>
                      <a:pt x="23" y="3"/>
                      <a:pt x="18" y="0"/>
                      <a:pt x="15" y="5"/>
                    </a:cubicBezTo>
                    <a:cubicBezTo>
                      <a:pt x="12" y="10"/>
                      <a:pt x="13" y="14"/>
                      <a:pt x="10" y="17"/>
                    </a:cubicBezTo>
                    <a:cubicBezTo>
                      <a:pt x="7" y="21"/>
                      <a:pt x="4" y="18"/>
                      <a:pt x="2" y="26"/>
                    </a:cubicBezTo>
                    <a:cubicBezTo>
                      <a:pt x="0" y="34"/>
                      <a:pt x="0" y="39"/>
                      <a:pt x="9" y="33"/>
                    </a:cubicBezTo>
                    <a:cubicBezTo>
                      <a:pt x="19" y="27"/>
                      <a:pt x="18" y="25"/>
                      <a:pt x="15" y="24"/>
                    </a:cubicBezTo>
                    <a:cubicBezTo>
                      <a:pt x="13" y="22"/>
                      <a:pt x="15" y="20"/>
                      <a:pt x="20" y="18"/>
                    </a:cubicBezTo>
                    <a:cubicBezTo>
                      <a:pt x="25" y="17"/>
                      <a:pt x="27" y="15"/>
                      <a:pt x="28" y="12"/>
                    </a:cubicBezTo>
                    <a:cubicBezTo>
                      <a:pt x="29" y="10"/>
                      <a:pt x="26" y="7"/>
                      <a:pt x="26" y="7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762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1763"/>
              </a:xfrm>
              <a:custGeom>
                <a:avLst/>
                <a:gdLst>
                  <a:gd name="T0" fmla="*/ 59 w 66"/>
                  <a:gd name="T1" fmla="*/ 2 h 82"/>
                  <a:gd name="T2" fmla="*/ 47 w 66"/>
                  <a:gd name="T3" fmla="*/ 7 h 82"/>
                  <a:gd name="T4" fmla="*/ 16 w 66"/>
                  <a:gd name="T5" fmla="*/ 53 h 82"/>
                  <a:gd name="T6" fmla="*/ 1 w 66"/>
                  <a:gd name="T7" fmla="*/ 63 h 82"/>
                  <a:gd name="T8" fmla="*/ 6 w 66"/>
                  <a:gd name="T9" fmla="*/ 72 h 82"/>
                  <a:gd name="T10" fmla="*/ 15 w 66"/>
                  <a:gd name="T11" fmla="*/ 79 h 82"/>
                  <a:gd name="T12" fmla="*/ 22 w 66"/>
                  <a:gd name="T13" fmla="*/ 62 h 82"/>
                  <a:gd name="T14" fmla="*/ 45 w 66"/>
                  <a:gd name="T15" fmla="*/ 30 h 82"/>
                  <a:gd name="T16" fmla="*/ 64 w 66"/>
                  <a:gd name="T17" fmla="*/ 15 h 82"/>
                  <a:gd name="T18" fmla="*/ 59 w 66"/>
                  <a:gd name="T19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82">
                    <a:moveTo>
                      <a:pt x="59" y="2"/>
                    </a:moveTo>
                    <a:cubicBezTo>
                      <a:pt x="56" y="0"/>
                      <a:pt x="50" y="2"/>
                      <a:pt x="47" y="7"/>
                    </a:cubicBezTo>
                    <a:cubicBezTo>
                      <a:pt x="44" y="13"/>
                      <a:pt x="22" y="45"/>
                      <a:pt x="16" y="53"/>
                    </a:cubicBezTo>
                    <a:cubicBezTo>
                      <a:pt x="10" y="60"/>
                      <a:pt x="3" y="59"/>
                      <a:pt x="1" y="63"/>
                    </a:cubicBezTo>
                    <a:cubicBezTo>
                      <a:pt x="0" y="68"/>
                      <a:pt x="3" y="69"/>
                      <a:pt x="6" y="72"/>
                    </a:cubicBezTo>
                    <a:cubicBezTo>
                      <a:pt x="9" y="75"/>
                      <a:pt x="13" y="82"/>
                      <a:pt x="15" y="79"/>
                    </a:cubicBezTo>
                    <a:cubicBezTo>
                      <a:pt x="18" y="76"/>
                      <a:pt x="19" y="68"/>
                      <a:pt x="22" y="62"/>
                    </a:cubicBezTo>
                    <a:cubicBezTo>
                      <a:pt x="26" y="55"/>
                      <a:pt x="38" y="36"/>
                      <a:pt x="45" y="30"/>
                    </a:cubicBezTo>
                    <a:cubicBezTo>
                      <a:pt x="53" y="24"/>
                      <a:pt x="62" y="19"/>
                      <a:pt x="64" y="15"/>
                    </a:cubicBezTo>
                    <a:cubicBezTo>
                      <a:pt x="65" y="10"/>
                      <a:pt x="66" y="8"/>
                      <a:pt x="59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763"/>
              <p:cNvSpPr>
                <a:spLocks/>
              </p:cNvSpPr>
              <p:nvPr/>
            </p:nvSpPr>
            <p:spPr bwMode="auto">
              <a:xfrm>
                <a:off x="289363" y="2896701"/>
                <a:ext cx="60325" cy="74613"/>
              </a:xfrm>
              <a:custGeom>
                <a:avLst/>
                <a:gdLst>
                  <a:gd name="T0" fmla="*/ 25 w 37"/>
                  <a:gd name="T1" fmla="*/ 0 h 47"/>
                  <a:gd name="T2" fmla="*/ 19 w 37"/>
                  <a:gd name="T3" fmla="*/ 8 h 47"/>
                  <a:gd name="T4" fmla="*/ 8 w 37"/>
                  <a:gd name="T5" fmla="*/ 28 h 47"/>
                  <a:gd name="T6" fmla="*/ 0 w 37"/>
                  <a:gd name="T7" fmla="*/ 37 h 47"/>
                  <a:gd name="T8" fmla="*/ 5 w 37"/>
                  <a:gd name="T9" fmla="*/ 45 h 47"/>
                  <a:gd name="T10" fmla="*/ 12 w 37"/>
                  <a:gd name="T11" fmla="*/ 40 h 47"/>
                  <a:gd name="T12" fmla="*/ 23 w 37"/>
                  <a:gd name="T13" fmla="*/ 24 h 47"/>
                  <a:gd name="T14" fmla="*/ 35 w 37"/>
                  <a:gd name="T15" fmla="*/ 10 h 47"/>
                  <a:gd name="T16" fmla="*/ 25 w 3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25" y="0"/>
                    </a:moveTo>
                    <a:cubicBezTo>
                      <a:pt x="25" y="0"/>
                      <a:pt x="20" y="0"/>
                      <a:pt x="19" y="8"/>
                    </a:cubicBezTo>
                    <a:cubicBezTo>
                      <a:pt x="17" y="17"/>
                      <a:pt x="14" y="23"/>
                      <a:pt x="8" y="28"/>
                    </a:cubicBezTo>
                    <a:cubicBezTo>
                      <a:pt x="3" y="32"/>
                      <a:pt x="0" y="32"/>
                      <a:pt x="0" y="37"/>
                    </a:cubicBezTo>
                    <a:cubicBezTo>
                      <a:pt x="0" y="41"/>
                      <a:pt x="4" y="44"/>
                      <a:pt x="5" y="45"/>
                    </a:cubicBezTo>
                    <a:cubicBezTo>
                      <a:pt x="6" y="47"/>
                      <a:pt x="9" y="44"/>
                      <a:pt x="12" y="40"/>
                    </a:cubicBezTo>
                    <a:cubicBezTo>
                      <a:pt x="14" y="36"/>
                      <a:pt x="16" y="27"/>
                      <a:pt x="23" y="24"/>
                    </a:cubicBezTo>
                    <a:cubicBezTo>
                      <a:pt x="29" y="21"/>
                      <a:pt x="37" y="15"/>
                      <a:pt x="35" y="10"/>
                    </a:cubicBezTo>
                    <a:cubicBezTo>
                      <a:pt x="32" y="4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764"/>
              <p:cNvSpPr>
                <a:spLocks/>
              </p:cNvSpPr>
              <p:nvPr/>
            </p:nvSpPr>
            <p:spPr bwMode="auto">
              <a:xfrm>
                <a:off x="254438" y="2955438"/>
                <a:ext cx="47625" cy="60325"/>
              </a:xfrm>
              <a:custGeom>
                <a:avLst/>
                <a:gdLst>
                  <a:gd name="T0" fmla="*/ 23 w 29"/>
                  <a:gd name="T1" fmla="*/ 5 h 37"/>
                  <a:gd name="T2" fmla="*/ 14 w 29"/>
                  <a:gd name="T3" fmla="*/ 6 h 37"/>
                  <a:gd name="T4" fmla="*/ 12 w 29"/>
                  <a:gd name="T5" fmla="*/ 15 h 37"/>
                  <a:gd name="T6" fmla="*/ 5 w 29"/>
                  <a:gd name="T7" fmla="*/ 16 h 37"/>
                  <a:gd name="T8" fmla="*/ 2 w 29"/>
                  <a:gd name="T9" fmla="*/ 34 h 37"/>
                  <a:gd name="T10" fmla="*/ 17 w 29"/>
                  <a:gd name="T11" fmla="*/ 28 h 37"/>
                  <a:gd name="T12" fmla="*/ 15 w 29"/>
                  <a:gd name="T13" fmla="*/ 23 h 37"/>
                  <a:gd name="T14" fmla="*/ 22 w 29"/>
                  <a:gd name="T15" fmla="*/ 17 h 37"/>
                  <a:gd name="T16" fmla="*/ 27 w 29"/>
                  <a:gd name="T17" fmla="*/ 8 h 37"/>
                  <a:gd name="T18" fmla="*/ 23 w 29"/>
                  <a:gd name="T1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7">
                    <a:moveTo>
                      <a:pt x="23" y="5"/>
                    </a:moveTo>
                    <a:cubicBezTo>
                      <a:pt x="23" y="5"/>
                      <a:pt x="14" y="0"/>
                      <a:pt x="14" y="6"/>
                    </a:cubicBezTo>
                    <a:cubicBezTo>
                      <a:pt x="14" y="11"/>
                      <a:pt x="14" y="13"/>
                      <a:pt x="12" y="15"/>
                    </a:cubicBezTo>
                    <a:cubicBezTo>
                      <a:pt x="9" y="18"/>
                      <a:pt x="5" y="16"/>
                      <a:pt x="5" y="16"/>
                    </a:cubicBezTo>
                    <a:cubicBezTo>
                      <a:pt x="5" y="16"/>
                      <a:pt x="0" y="31"/>
                      <a:pt x="2" y="34"/>
                    </a:cubicBezTo>
                    <a:cubicBezTo>
                      <a:pt x="5" y="37"/>
                      <a:pt x="17" y="28"/>
                      <a:pt x="17" y="28"/>
                    </a:cubicBezTo>
                    <a:cubicBezTo>
                      <a:pt x="17" y="28"/>
                      <a:pt x="17" y="23"/>
                      <a:pt x="15" y="23"/>
                    </a:cubicBezTo>
                    <a:cubicBezTo>
                      <a:pt x="14" y="22"/>
                      <a:pt x="18" y="17"/>
                      <a:pt x="22" y="17"/>
                    </a:cubicBezTo>
                    <a:cubicBezTo>
                      <a:pt x="26" y="18"/>
                      <a:pt x="29" y="10"/>
                      <a:pt x="27" y="8"/>
                    </a:cubicBezTo>
                    <a:cubicBezTo>
                      <a:pt x="24" y="6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765"/>
              <p:cNvSpPr>
                <a:spLocks/>
              </p:cNvSpPr>
              <p:nvPr/>
            </p:nvSpPr>
            <p:spPr bwMode="auto">
              <a:xfrm>
                <a:off x="403663" y="2814151"/>
                <a:ext cx="84138" cy="100013"/>
              </a:xfrm>
              <a:custGeom>
                <a:avLst/>
                <a:gdLst>
                  <a:gd name="T0" fmla="*/ 46 w 52"/>
                  <a:gd name="T1" fmla="*/ 3 h 63"/>
                  <a:gd name="T2" fmla="*/ 34 w 52"/>
                  <a:gd name="T3" fmla="*/ 8 h 63"/>
                  <a:gd name="T4" fmla="*/ 16 w 52"/>
                  <a:gd name="T5" fmla="*/ 36 h 63"/>
                  <a:gd name="T6" fmla="*/ 4 w 52"/>
                  <a:gd name="T7" fmla="*/ 46 h 63"/>
                  <a:gd name="T8" fmla="*/ 6 w 52"/>
                  <a:gd name="T9" fmla="*/ 59 h 63"/>
                  <a:gd name="T10" fmla="*/ 20 w 52"/>
                  <a:gd name="T11" fmla="*/ 55 h 63"/>
                  <a:gd name="T12" fmla="*/ 37 w 52"/>
                  <a:gd name="T13" fmla="*/ 28 h 63"/>
                  <a:gd name="T14" fmla="*/ 52 w 52"/>
                  <a:gd name="T15" fmla="*/ 13 h 63"/>
                  <a:gd name="T16" fmla="*/ 46 w 52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3">
                    <a:moveTo>
                      <a:pt x="46" y="3"/>
                    </a:moveTo>
                    <a:cubicBezTo>
                      <a:pt x="42" y="1"/>
                      <a:pt x="36" y="0"/>
                      <a:pt x="34" y="8"/>
                    </a:cubicBezTo>
                    <a:cubicBezTo>
                      <a:pt x="31" y="16"/>
                      <a:pt x="19" y="30"/>
                      <a:pt x="16" y="36"/>
                    </a:cubicBezTo>
                    <a:cubicBezTo>
                      <a:pt x="12" y="42"/>
                      <a:pt x="7" y="46"/>
                      <a:pt x="4" y="46"/>
                    </a:cubicBezTo>
                    <a:cubicBezTo>
                      <a:pt x="2" y="46"/>
                      <a:pt x="0" y="54"/>
                      <a:pt x="6" y="59"/>
                    </a:cubicBezTo>
                    <a:cubicBezTo>
                      <a:pt x="12" y="63"/>
                      <a:pt x="19" y="61"/>
                      <a:pt x="20" y="55"/>
                    </a:cubicBezTo>
                    <a:cubicBezTo>
                      <a:pt x="21" y="49"/>
                      <a:pt x="30" y="34"/>
                      <a:pt x="37" y="28"/>
                    </a:cubicBezTo>
                    <a:cubicBezTo>
                      <a:pt x="44" y="21"/>
                      <a:pt x="52" y="18"/>
                      <a:pt x="52" y="13"/>
                    </a:cubicBezTo>
                    <a:cubicBezTo>
                      <a:pt x="52" y="8"/>
                      <a:pt x="52" y="6"/>
                      <a:pt x="46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766"/>
              <p:cNvSpPr>
                <a:spLocks/>
              </p:cNvSpPr>
              <p:nvPr/>
            </p:nvSpPr>
            <p:spPr bwMode="auto">
              <a:xfrm>
                <a:off x="360801" y="2901463"/>
                <a:ext cx="63500" cy="82550"/>
              </a:xfrm>
              <a:custGeom>
                <a:avLst/>
                <a:gdLst>
                  <a:gd name="T0" fmla="*/ 32 w 40"/>
                  <a:gd name="T1" fmla="*/ 3 h 52"/>
                  <a:gd name="T2" fmla="*/ 23 w 40"/>
                  <a:gd name="T3" fmla="*/ 7 h 52"/>
                  <a:gd name="T4" fmla="*/ 9 w 40"/>
                  <a:gd name="T5" fmla="*/ 30 h 52"/>
                  <a:gd name="T6" fmla="*/ 0 w 40"/>
                  <a:gd name="T7" fmla="*/ 40 h 52"/>
                  <a:gd name="T8" fmla="*/ 4 w 40"/>
                  <a:gd name="T9" fmla="*/ 49 h 52"/>
                  <a:gd name="T10" fmla="*/ 16 w 40"/>
                  <a:gd name="T11" fmla="*/ 45 h 52"/>
                  <a:gd name="T12" fmla="*/ 28 w 40"/>
                  <a:gd name="T13" fmla="*/ 25 h 52"/>
                  <a:gd name="T14" fmla="*/ 39 w 40"/>
                  <a:gd name="T15" fmla="*/ 12 h 52"/>
                  <a:gd name="T16" fmla="*/ 32 w 40"/>
                  <a:gd name="T17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32" y="3"/>
                    </a:moveTo>
                    <a:cubicBezTo>
                      <a:pt x="29" y="1"/>
                      <a:pt x="23" y="0"/>
                      <a:pt x="23" y="7"/>
                    </a:cubicBezTo>
                    <a:cubicBezTo>
                      <a:pt x="22" y="13"/>
                      <a:pt x="13" y="25"/>
                      <a:pt x="9" y="30"/>
                    </a:cubicBezTo>
                    <a:cubicBezTo>
                      <a:pt x="5" y="34"/>
                      <a:pt x="0" y="35"/>
                      <a:pt x="0" y="40"/>
                    </a:cubicBezTo>
                    <a:cubicBezTo>
                      <a:pt x="0" y="44"/>
                      <a:pt x="1" y="46"/>
                      <a:pt x="4" y="49"/>
                    </a:cubicBezTo>
                    <a:cubicBezTo>
                      <a:pt x="7" y="52"/>
                      <a:pt x="13" y="51"/>
                      <a:pt x="16" y="45"/>
                    </a:cubicBezTo>
                    <a:cubicBezTo>
                      <a:pt x="19" y="38"/>
                      <a:pt x="23" y="29"/>
                      <a:pt x="28" y="25"/>
                    </a:cubicBezTo>
                    <a:cubicBezTo>
                      <a:pt x="33" y="20"/>
                      <a:pt x="40" y="18"/>
                      <a:pt x="39" y="12"/>
                    </a:cubicBezTo>
                    <a:cubicBezTo>
                      <a:pt x="38" y="7"/>
                      <a:pt x="36" y="5"/>
                      <a:pt x="32" y="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767"/>
              <p:cNvSpPr>
                <a:spLocks/>
              </p:cNvSpPr>
              <p:nvPr/>
            </p:nvSpPr>
            <p:spPr bwMode="auto">
              <a:xfrm>
                <a:off x="460813" y="2828438"/>
                <a:ext cx="73025" cy="95250"/>
              </a:xfrm>
              <a:custGeom>
                <a:avLst/>
                <a:gdLst>
                  <a:gd name="T0" fmla="*/ 33 w 45"/>
                  <a:gd name="T1" fmla="*/ 0 h 60"/>
                  <a:gd name="T2" fmla="*/ 26 w 45"/>
                  <a:gd name="T3" fmla="*/ 12 h 60"/>
                  <a:gd name="T4" fmla="*/ 11 w 45"/>
                  <a:gd name="T5" fmla="*/ 39 h 60"/>
                  <a:gd name="T6" fmla="*/ 5 w 45"/>
                  <a:gd name="T7" fmla="*/ 56 h 60"/>
                  <a:gd name="T8" fmla="*/ 17 w 45"/>
                  <a:gd name="T9" fmla="*/ 53 h 60"/>
                  <a:gd name="T10" fmla="*/ 32 w 45"/>
                  <a:gd name="T11" fmla="*/ 30 h 60"/>
                  <a:gd name="T12" fmla="*/ 44 w 45"/>
                  <a:gd name="T13" fmla="*/ 14 h 60"/>
                  <a:gd name="T14" fmla="*/ 40 w 45"/>
                  <a:gd name="T15" fmla="*/ 8 h 60"/>
                  <a:gd name="T16" fmla="*/ 34 w 45"/>
                  <a:gd name="T17" fmla="*/ 4 h 60"/>
                  <a:gd name="T18" fmla="*/ 33 w 45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60">
                    <a:moveTo>
                      <a:pt x="33" y="0"/>
                    </a:moveTo>
                    <a:cubicBezTo>
                      <a:pt x="30" y="0"/>
                      <a:pt x="31" y="3"/>
                      <a:pt x="26" y="12"/>
                    </a:cubicBezTo>
                    <a:cubicBezTo>
                      <a:pt x="22" y="20"/>
                      <a:pt x="17" y="34"/>
                      <a:pt x="11" y="39"/>
                    </a:cubicBezTo>
                    <a:cubicBezTo>
                      <a:pt x="5" y="44"/>
                      <a:pt x="0" y="51"/>
                      <a:pt x="5" y="56"/>
                    </a:cubicBezTo>
                    <a:cubicBezTo>
                      <a:pt x="10" y="60"/>
                      <a:pt x="14" y="60"/>
                      <a:pt x="17" y="53"/>
                    </a:cubicBezTo>
                    <a:cubicBezTo>
                      <a:pt x="19" y="46"/>
                      <a:pt x="26" y="37"/>
                      <a:pt x="32" y="30"/>
                    </a:cubicBezTo>
                    <a:cubicBezTo>
                      <a:pt x="38" y="23"/>
                      <a:pt x="45" y="18"/>
                      <a:pt x="44" y="14"/>
                    </a:cubicBezTo>
                    <a:cubicBezTo>
                      <a:pt x="42" y="10"/>
                      <a:pt x="42" y="7"/>
                      <a:pt x="40" y="8"/>
                    </a:cubicBezTo>
                    <a:cubicBezTo>
                      <a:pt x="37" y="8"/>
                      <a:pt x="34" y="6"/>
                      <a:pt x="34" y="4"/>
                    </a:cubicBezTo>
                    <a:cubicBezTo>
                      <a:pt x="34" y="2"/>
                      <a:pt x="33" y="0"/>
                      <a:pt x="33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1" name="Freeform 768"/>
              <p:cNvSpPr>
                <a:spLocks/>
              </p:cNvSpPr>
              <p:nvPr/>
            </p:nvSpPr>
            <p:spPr bwMode="auto">
              <a:xfrm>
                <a:off x="286188" y="2747476"/>
                <a:ext cx="103188" cy="114300"/>
              </a:xfrm>
              <a:custGeom>
                <a:avLst/>
                <a:gdLst>
                  <a:gd name="T0" fmla="*/ 58 w 64"/>
                  <a:gd name="T1" fmla="*/ 3 h 71"/>
                  <a:gd name="T2" fmla="*/ 58 w 64"/>
                  <a:gd name="T3" fmla="*/ 2 h 71"/>
                  <a:gd name="T4" fmla="*/ 53 w 64"/>
                  <a:gd name="T5" fmla="*/ 0 h 71"/>
                  <a:gd name="T6" fmla="*/ 49 w 64"/>
                  <a:gd name="T7" fmla="*/ 1 h 71"/>
                  <a:gd name="T8" fmla="*/ 46 w 64"/>
                  <a:gd name="T9" fmla="*/ 5 h 71"/>
                  <a:gd name="T10" fmla="*/ 26 w 64"/>
                  <a:gd name="T11" fmla="*/ 32 h 71"/>
                  <a:gd name="T12" fmla="*/ 16 w 64"/>
                  <a:gd name="T13" fmla="*/ 40 h 71"/>
                  <a:gd name="T14" fmla="*/ 10 w 64"/>
                  <a:gd name="T15" fmla="*/ 44 h 71"/>
                  <a:gd name="T16" fmla="*/ 3 w 64"/>
                  <a:gd name="T17" fmla="*/ 48 h 71"/>
                  <a:gd name="T18" fmla="*/ 0 w 64"/>
                  <a:gd name="T19" fmla="*/ 54 h 71"/>
                  <a:gd name="T20" fmla="*/ 0 w 64"/>
                  <a:gd name="T21" fmla="*/ 56 h 71"/>
                  <a:gd name="T22" fmla="*/ 3 w 64"/>
                  <a:gd name="T23" fmla="*/ 64 h 71"/>
                  <a:gd name="T24" fmla="*/ 6 w 64"/>
                  <a:gd name="T25" fmla="*/ 69 h 71"/>
                  <a:gd name="T26" fmla="*/ 10 w 64"/>
                  <a:gd name="T27" fmla="*/ 71 h 71"/>
                  <a:gd name="T28" fmla="*/ 12 w 64"/>
                  <a:gd name="T29" fmla="*/ 70 h 71"/>
                  <a:gd name="T30" fmla="*/ 16 w 64"/>
                  <a:gd name="T31" fmla="*/ 62 h 71"/>
                  <a:gd name="T32" fmla="*/ 20 w 64"/>
                  <a:gd name="T33" fmla="*/ 55 h 71"/>
                  <a:gd name="T34" fmla="*/ 45 w 64"/>
                  <a:gd name="T35" fmla="*/ 32 h 71"/>
                  <a:gd name="T36" fmla="*/ 51 w 64"/>
                  <a:gd name="T37" fmla="*/ 27 h 71"/>
                  <a:gd name="T38" fmla="*/ 56 w 64"/>
                  <a:gd name="T39" fmla="*/ 26 h 71"/>
                  <a:gd name="T40" fmla="*/ 61 w 64"/>
                  <a:gd name="T41" fmla="*/ 24 h 71"/>
                  <a:gd name="T42" fmla="*/ 64 w 64"/>
                  <a:gd name="T43" fmla="*/ 18 h 71"/>
                  <a:gd name="T44" fmla="*/ 64 w 64"/>
                  <a:gd name="T45" fmla="*/ 16 h 71"/>
                  <a:gd name="T46" fmla="*/ 61 w 64"/>
                  <a:gd name="T47" fmla="*/ 8 h 71"/>
                  <a:gd name="T48" fmla="*/ 58 w 64"/>
                  <a:gd name="T49" fmla="*/ 2 h 71"/>
                  <a:gd name="T50" fmla="*/ 58 w 64"/>
                  <a:gd name="T51" fmla="*/ 2 h 71"/>
                  <a:gd name="T52" fmla="*/ 58 w 64"/>
                  <a:gd name="T53" fmla="*/ 2 h 71"/>
                  <a:gd name="T54" fmla="*/ 58 w 64"/>
                  <a:gd name="T55" fmla="*/ 3 h 71"/>
                  <a:gd name="T56" fmla="*/ 57 w 64"/>
                  <a:gd name="T57" fmla="*/ 3 h 71"/>
                  <a:gd name="T58" fmla="*/ 59 w 64"/>
                  <a:gd name="T59" fmla="*/ 9 h 71"/>
                  <a:gd name="T60" fmla="*/ 62 w 64"/>
                  <a:gd name="T61" fmla="*/ 16 h 71"/>
                  <a:gd name="T62" fmla="*/ 62 w 64"/>
                  <a:gd name="T63" fmla="*/ 18 h 71"/>
                  <a:gd name="T64" fmla="*/ 60 w 64"/>
                  <a:gd name="T65" fmla="*/ 22 h 71"/>
                  <a:gd name="T66" fmla="*/ 56 w 64"/>
                  <a:gd name="T67" fmla="*/ 24 h 71"/>
                  <a:gd name="T68" fmla="*/ 50 w 64"/>
                  <a:gd name="T69" fmla="*/ 26 h 71"/>
                  <a:gd name="T70" fmla="*/ 44 w 64"/>
                  <a:gd name="T71" fmla="*/ 31 h 71"/>
                  <a:gd name="T72" fmla="*/ 19 w 64"/>
                  <a:gd name="T73" fmla="*/ 53 h 71"/>
                  <a:gd name="T74" fmla="*/ 14 w 64"/>
                  <a:gd name="T75" fmla="*/ 61 h 71"/>
                  <a:gd name="T76" fmla="*/ 11 w 64"/>
                  <a:gd name="T77" fmla="*/ 68 h 71"/>
                  <a:gd name="T78" fmla="*/ 10 w 64"/>
                  <a:gd name="T79" fmla="*/ 69 h 71"/>
                  <a:gd name="T80" fmla="*/ 8 w 64"/>
                  <a:gd name="T81" fmla="*/ 67 h 71"/>
                  <a:gd name="T82" fmla="*/ 4 w 64"/>
                  <a:gd name="T83" fmla="*/ 61 h 71"/>
                  <a:gd name="T84" fmla="*/ 2 w 64"/>
                  <a:gd name="T85" fmla="*/ 55 h 71"/>
                  <a:gd name="T86" fmla="*/ 2 w 64"/>
                  <a:gd name="T87" fmla="*/ 54 h 71"/>
                  <a:gd name="T88" fmla="*/ 5 w 64"/>
                  <a:gd name="T89" fmla="*/ 50 h 71"/>
                  <a:gd name="T90" fmla="*/ 10 w 64"/>
                  <a:gd name="T91" fmla="*/ 46 h 71"/>
                  <a:gd name="T92" fmla="*/ 17 w 64"/>
                  <a:gd name="T93" fmla="*/ 42 h 71"/>
                  <a:gd name="T94" fmla="*/ 27 w 64"/>
                  <a:gd name="T95" fmla="*/ 33 h 71"/>
                  <a:gd name="T96" fmla="*/ 48 w 64"/>
                  <a:gd name="T97" fmla="*/ 5 h 71"/>
                  <a:gd name="T98" fmla="*/ 50 w 64"/>
                  <a:gd name="T99" fmla="*/ 3 h 71"/>
                  <a:gd name="T100" fmla="*/ 53 w 64"/>
                  <a:gd name="T101" fmla="*/ 2 h 71"/>
                  <a:gd name="T102" fmla="*/ 57 w 64"/>
                  <a:gd name="T103" fmla="*/ 3 h 71"/>
                  <a:gd name="T104" fmla="*/ 58 w 64"/>
                  <a:gd name="T105" fmla="*/ 3 h 71"/>
                  <a:gd name="T106" fmla="*/ 57 w 64"/>
                  <a:gd name="T107" fmla="*/ 3 h 71"/>
                  <a:gd name="T108" fmla="*/ 58 w 64"/>
                  <a:gd name="T10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71">
                    <a:moveTo>
                      <a:pt x="58" y="3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50" y="0"/>
                      <a:pt x="49" y="1"/>
                    </a:cubicBezTo>
                    <a:cubicBezTo>
                      <a:pt x="48" y="2"/>
                      <a:pt x="46" y="3"/>
                      <a:pt x="46" y="5"/>
                    </a:cubicBezTo>
                    <a:cubicBezTo>
                      <a:pt x="44" y="9"/>
                      <a:pt x="36" y="24"/>
                      <a:pt x="26" y="32"/>
                    </a:cubicBezTo>
                    <a:cubicBezTo>
                      <a:pt x="21" y="36"/>
                      <a:pt x="18" y="38"/>
                      <a:pt x="16" y="40"/>
                    </a:cubicBezTo>
                    <a:cubicBezTo>
                      <a:pt x="13" y="42"/>
                      <a:pt x="12" y="43"/>
                      <a:pt x="10" y="44"/>
                    </a:cubicBezTo>
                    <a:cubicBezTo>
                      <a:pt x="8" y="45"/>
                      <a:pt x="5" y="47"/>
                      <a:pt x="3" y="48"/>
                    </a:cubicBezTo>
                    <a:cubicBezTo>
                      <a:pt x="1" y="50"/>
                      <a:pt x="0" y="52"/>
                      <a:pt x="0" y="54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1" y="58"/>
                      <a:pt x="2" y="61"/>
                      <a:pt x="3" y="64"/>
                    </a:cubicBezTo>
                    <a:cubicBezTo>
                      <a:pt x="4" y="66"/>
                      <a:pt x="5" y="67"/>
                      <a:pt x="6" y="69"/>
                    </a:cubicBezTo>
                    <a:cubicBezTo>
                      <a:pt x="7" y="70"/>
                      <a:pt x="8" y="71"/>
                      <a:pt x="10" y="71"/>
                    </a:cubicBezTo>
                    <a:cubicBezTo>
                      <a:pt x="11" y="71"/>
                      <a:pt x="11" y="70"/>
                      <a:pt x="12" y="70"/>
                    </a:cubicBezTo>
                    <a:cubicBezTo>
                      <a:pt x="15" y="67"/>
                      <a:pt x="15" y="64"/>
                      <a:pt x="16" y="62"/>
                    </a:cubicBezTo>
                    <a:cubicBezTo>
                      <a:pt x="17" y="59"/>
                      <a:pt x="18" y="57"/>
                      <a:pt x="20" y="55"/>
                    </a:cubicBezTo>
                    <a:cubicBezTo>
                      <a:pt x="27" y="49"/>
                      <a:pt x="40" y="38"/>
                      <a:pt x="45" y="32"/>
                    </a:cubicBezTo>
                    <a:cubicBezTo>
                      <a:pt x="48" y="29"/>
                      <a:pt x="50" y="28"/>
                      <a:pt x="51" y="27"/>
                    </a:cubicBezTo>
                    <a:cubicBezTo>
                      <a:pt x="53" y="27"/>
                      <a:pt x="54" y="26"/>
                      <a:pt x="56" y="26"/>
                    </a:cubicBezTo>
                    <a:cubicBezTo>
                      <a:pt x="58" y="26"/>
                      <a:pt x="60" y="25"/>
                      <a:pt x="61" y="24"/>
                    </a:cubicBezTo>
                    <a:cubicBezTo>
                      <a:pt x="62" y="22"/>
                      <a:pt x="63" y="20"/>
                      <a:pt x="64" y="18"/>
                    </a:cubicBezTo>
                    <a:cubicBezTo>
                      <a:pt x="64" y="17"/>
                      <a:pt x="64" y="17"/>
                      <a:pt x="64" y="16"/>
                    </a:cubicBezTo>
                    <a:cubicBezTo>
                      <a:pt x="64" y="12"/>
                      <a:pt x="62" y="10"/>
                      <a:pt x="61" y="8"/>
                    </a:cubicBezTo>
                    <a:cubicBezTo>
                      <a:pt x="60" y="6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8" y="7"/>
                      <a:pt x="59" y="9"/>
                    </a:cubicBezTo>
                    <a:cubicBezTo>
                      <a:pt x="60" y="12"/>
                      <a:pt x="62" y="13"/>
                      <a:pt x="62" y="16"/>
                    </a:cubicBezTo>
                    <a:cubicBezTo>
                      <a:pt x="62" y="17"/>
                      <a:pt x="62" y="17"/>
                      <a:pt x="62" y="18"/>
                    </a:cubicBezTo>
                    <a:cubicBezTo>
                      <a:pt x="61" y="20"/>
                      <a:pt x="61" y="21"/>
                      <a:pt x="60" y="22"/>
                    </a:cubicBezTo>
                    <a:cubicBezTo>
                      <a:pt x="59" y="23"/>
                      <a:pt x="58" y="24"/>
                      <a:pt x="56" y="24"/>
                    </a:cubicBezTo>
                    <a:cubicBezTo>
                      <a:pt x="54" y="24"/>
                      <a:pt x="52" y="25"/>
                      <a:pt x="50" y="26"/>
                    </a:cubicBezTo>
                    <a:cubicBezTo>
                      <a:pt x="49" y="26"/>
                      <a:pt x="47" y="28"/>
                      <a:pt x="44" y="31"/>
                    </a:cubicBezTo>
                    <a:cubicBezTo>
                      <a:pt x="38" y="36"/>
                      <a:pt x="25" y="48"/>
                      <a:pt x="19" y="53"/>
                    </a:cubicBezTo>
                    <a:cubicBezTo>
                      <a:pt x="16" y="56"/>
                      <a:pt x="15" y="59"/>
                      <a:pt x="14" y="61"/>
                    </a:cubicBezTo>
                    <a:cubicBezTo>
                      <a:pt x="13" y="64"/>
                      <a:pt x="13" y="66"/>
                      <a:pt x="11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9"/>
                      <a:pt x="8" y="68"/>
                      <a:pt x="8" y="67"/>
                    </a:cubicBezTo>
                    <a:cubicBezTo>
                      <a:pt x="6" y="66"/>
                      <a:pt x="5" y="63"/>
                      <a:pt x="4" y="61"/>
                    </a:cubicBezTo>
                    <a:cubicBezTo>
                      <a:pt x="3" y="59"/>
                      <a:pt x="2" y="57"/>
                      <a:pt x="2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3"/>
                      <a:pt x="3" y="51"/>
                      <a:pt x="5" y="50"/>
                    </a:cubicBezTo>
                    <a:cubicBezTo>
                      <a:pt x="6" y="48"/>
                      <a:pt x="9" y="47"/>
                      <a:pt x="10" y="46"/>
                    </a:cubicBezTo>
                    <a:cubicBezTo>
                      <a:pt x="13" y="45"/>
                      <a:pt x="15" y="44"/>
                      <a:pt x="17" y="42"/>
                    </a:cubicBezTo>
                    <a:cubicBezTo>
                      <a:pt x="19" y="40"/>
                      <a:pt x="22" y="37"/>
                      <a:pt x="27" y="33"/>
                    </a:cubicBezTo>
                    <a:cubicBezTo>
                      <a:pt x="38" y="25"/>
                      <a:pt x="45" y="10"/>
                      <a:pt x="48" y="5"/>
                    </a:cubicBezTo>
                    <a:cubicBezTo>
                      <a:pt x="48" y="4"/>
                      <a:pt x="49" y="3"/>
                      <a:pt x="50" y="3"/>
                    </a:cubicBezTo>
                    <a:cubicBezTo>
                      <a:pt x="51" y="2"/>
                      <a:pt x="52" y="2"/>
                      <a:pt x="53" y="2"/>
                    </a:cubicBezTo>
                    <a:cubicBezTo>
                      <a:pt x="55" y="2"/>
                      <a:pt x="56" y="3"/>
                      <a:pt x="57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2" name="Freeform 769"/>
              <p:cNvSpPr>
                <a:spLocks/>
              </p:cNvSpPr>
              <p:nvPr/>
            </p:nvSpPr>
            <p:spPr bwMode="auto">
              <a:xfrm>
                <a:off x="327463" y="2785576"/>
                <a:ext cx="104775" cy="130175"/>
              </a:xfrm>
              <a:custGeom>
                <a:avLst/>
                <a:gdLst>
                  <a:gd name="T0" fmla="*/ 59 w 66"/>
                  <a:gd name="T1" fmla="*/ 2 h 81"/>
                  <a:gd name="T2" fmla="*/ 59 w 66"/>
                  <a:gd name="T3" fmla="*/ 1 h 81"/>
                  <a:gd name="T4" fmla="*/ 56 w 66"/>
                  <a:gd name="T5" fmla="*/ 0 h 81"/>
                  <a:gd name="T6" fmla="*/ 46 w 66"/>
                  <a:gd name="T7" fmla="*/ 7 h 81"/>
                  <a:gd name="T8" fmla="*/ 32 w 66"/>
                  <a:gd name="T9" fmla="*/ 29 h 81"/>
                  <a:gd name="T10" fmla="*/ 15 w 66"/>
                  <a:gd name="T11" fmla="*/ 52 h 81"/>
                  <a:gd name="T12" fmla="*/ 7 w 66"/>
                  <a:gd name="T13" fmla="*/ 58 h 81"/>
                  <a:gd name="T14" fmla="*/ 3 w 66"/>
                  <a:gd name="T15" fmla="*/ 60 h 81"/>
                  <a:gd name="T16" fmla="*/ 1 w 66"/>
                  <a:gd name="T17" fmla="*/ 63 h 81"/>
                  <a:gd name="T18" fmla="*/ 0 w 66"/>
                  <a:gd name="T19" fmla="*/ 65 h 81"/>
                  <a:gd name="T20" fmla="*/ 2 w 66"/>
                  <a:gd name="T21" fmla="*/ 69 h 81"/>
                  <a:gd name="T22" fmla="*/ 5 w 66"/>
                  <a:gd name="T23" fmla="*/ 72 h 81"/>
                  <a:gd name="T24" fmla="*/ 9 w 66"/>
                  <a:gd name="T25" fmla="*/ 77 h 81"/>
                  <a:gd name="T26" fmla="*/ 11 w 66"/>
                  <a:gd name="T27" fmla="*/ 79 h 81"/>
                  <a:gd name="T28" fmla="*/ 14 w 66"/>
                  <a:gd name="T29" fmla="*/ 81 h 81"/>
                  <a:gd name="T30" fmla="*/ 16 w 66"/>
                  <a:gd name="T31" fmla="*/ 79 h 81"/>
                  <a:gd name="T32" fmla="*/ 19 w 66"/>
                  <a:gd name="T33" fmla="*/ 72 h 81"/>
                  <a:gd name="T34" fmla="*/ 23 w 66"/>
                  <a:gd name="T35" fmla="*/ 62 h 81"/>
                  <a:gd name="T36" fmla="*/ 33 w 66"/>
                  <a:gd name="T37" fmla="*/ 46 h 81"/>
                  <a:gd name="T38" fmla="*/ 46 w 66"/>
                  <a:gd name="T39" fmla="*/ 31 h 81"/>
                  <a:gd name="T40" fmla="*/ 57 w 66"/>
                  <a:gd name="T41" fmla="*/ 23 h 81"/>
                  <a:gd name="T42" fmla="*/ 65 w 66"/>
                  <a:gd name="T43" fmla="*/ 15 h 81"/>
                  <a:gd name="T44" fmla="*/ 66 w 66"/>
                  <a:gd name="T45" fmla="*/ 10 h 81"/>
                  <a:gd name="T46" fmla="*/ 64 w 66"/>
                  <a:gd name="T47" fmla="*/ 6 h 81"/>
                  <a:gd name="T48" fmla="*/ 59 w 66"/>
                  <a:gd name="T49" fmla="*/ 1 h 81"/>
                  <a:gd name="T50" fmla="*/ 59 w 66"/>
                  <a:gd name="T51" fmla="*/ 2 h 81"/>
                  <a:gd name="T52" fmla="*/ 58 w 66"/>
                  <a:gd name="T53" fmla="*/ 3 h 81"/>
                  <a:gd name="T54" fmla="*/ 63 w 66"/>
                  <a:gd name="T55" fmla="*/ 7 h 81"/>
                  <a:gd name="T56" fmla="*/ 64 w 66"/>
                  <a:gd name="T57" fmla="*/ 10 h 81"/>
                  <a:gd name="T58" fmla="*/ 63 w 66"/>
                  <a:gd name="T59" fmla="*/ 15 h 81"/>
                  <a:gd name="T60" fmla="*/ 56 w 66"/>
                  <a:gd name="T61" fmla="*/ 21 h 81"/>
                  <a:gd name="T62" fmla="*/ 45 w 66"/>
                  <a:gd name="T63" fmla="*/ 29 h 81"/>
                  <a:gd name="T64" fmla="*/ 32 w 66"/>
                  <a:gd name="T65" fmla="*/ 45 h 81"/>
                  <a:gd name="T66" fmla="*/ 22 w 66"/>
                  <a:gd name="T67" fmla="*/ 61 h 81"/>
                  <a:gd name="T68" fmla="*/ 18 w 66"/>
                  <a:gd name="T69" fmla="*/ 71 h 81"/>
                  <a:gd name="T70" fmla="*/ 15 w 66"/>
                  <a:gd name="T71" fmla="*/ 78 h 81"/>
                  <a:gd name="T72" fmla="*/ 14 w 66"/>
                  <a:gd name="T73" fmla="*/ 79 h 81"/>
                  <a:gd name="T74" fmla="*/ 13 w 66"/>
                  <a:gd name="T75" fmla="*/ 78 h 81"/>
                  <a:gd name="T76" fmla="*/ 7 w 66"/>
                  <a:gd name="T77" fmla="*/ 71 h 81"/>
                  <a:gd name="T78" fmla="*/ 3 w 66"/>
                  <a:gd name="T79" fmla="*/ 68 h 81"/>
                  <a:gd name="T80" fmla="*/ 2 w 66"/>
                  <a:gd name="T81" fmla="*/ 65 h 81"/>
                  <a:gd name="T82" fmla="*/ 2 w 66"/>
                  <a:gd name="T83" fmla="*/ 64 h 81"/>
                  <a:gd name="T84" fmla="*/ 4 w 66"/>
                  <a:gd name="T85" fmla="*/ 62 h 81"/>
                  <a:gd name="T86" fmla="*/ 17 w 66"/>
                  <a:gd name="T87" fmla="*/ 53 h 81"/>
                  <a:gd name="T88" fmla="*/ 33 w 66"/>
                  <a:gd name="T89" fmla="*/ 30 h 81"/>
                  <a:gd name="T90" fmla="*/ 48 w 66"/>
                  <a:gd name="T91" fmla="*/ 8 h 81"/>
                  <a:gd name="T92" fmla="*/ 56 w 66"/>
                  <a:gd name="T93" fmla="*/ 2 h 81"/>
                  <a:gd name="T94" fmla="*/ 58 w 66"/>
                  <a:gd name="T95" fmla="*/ 3 h 81"/>
                  <a:gd name="T96" fmla="*/ 59 w 66"/>
                  <a:gd name="T9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81">
                    <a:moveTo>
                      <a:pt x="59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7" y="0"/>
                      <a:pt x="56" y="0"/>
                    </a:cubicBezTo>
                    <a:cubicBezTo>
                      <a:pt x="52" y="0"/>
                      <a:pt x="48" y="2"/>
                      <a:pt x="46" y="7"/>
                    </a:cubicBezTo>
                    <a:cubicBezTo>
                      <a:pt x="44" y="10"/>
                      <a:pt x="38" y="19"/>
                      <a:pt x="32" y="29"/>
                    </a:cubicBezTo>
                    <a:cubicBezTo>
                      <a:pt x="25" y="39"/>
                      <a:pt x="18" y="48"/>
                      <a:pt x="15" y="52"/>
                    </a:cubicBezTo>
                    <a:cubicBezTo>
                      <a:pt x="12" y="55"/>
                      <a:pt x="9" y="57"/>
                      <a:pt x="7" y="58"/>
                    </a:cubicBezTo>
                    <a:cubicBezTo>
                      <a:pt x="5" y="59"/>
                      <a:pt x="4" y="59"/>
                      <a:pt x="3" y="60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0" y="64"/>
                      <a:pt x="0" y="65"/>
                      <a:pt x="0" y="65"/>
                    </a:cubicBezTo>
                    <a:cubicBezTo>
                      <a:pt x="0" y="67"/>
                      <a:pt x="1" y="68"/>
                      <a:pt x="2" y="69"/>
                    </a:cubicBezTo>
                    <a:cubicBezTo>
                      <a:pt x="3" y="70"/>
                      <a:pt x="4" y="71"/>
                      <a:pt x="5" y="72"/>
                    </a:cubicBezTo>
                    <a:cubicBezTo>
                      <a:pt x="6" y="74"/>
                      <a:pt x="8" y="76"/>
                      <a:pt x="9" y="77"/>
                    </a:cubicBezTo>
                    <a:cubicBezTo>
                      <a:pt x="10" y="78"/>
                      <a:pt x="11" y="79"/>
                      <a:pt x="11" y="79"/>
                    </a:cubicBezTo>
                    <a:cubicBezTo>
                      <a:pt x="12" y="80"/>
                      <a:pt x="13" y="81"/>
                      <a:pt x="14" y="81"/>
                    </a:cubicBezTo>
                    <a:cubicBezTo>
                      <a:pt x="15" y="81"/>
                      <a:pt x="16" y="80"/>
                      <a:pt x="16" y="79"/>
                    </a:cubicBezTo>
                    <a:cubicBezTo>
                      <a:pt x="18" y="78"/>
                      <a:pt x="19" y="75"/>
                      <a:pt x="19" y="72"/>
                    </a:cubicBezTo>
                    <a:cubicBezTo>
                      <a:pt x="20" y="69"/>
                      <a:pt x="21" y="65"/>
                      <a:pt x="23" y="62"/>
                    </a:cubicBezTo>
                    <a:cubicBezTo>
                      <a:pt x="25" y="59"/>
                      <a:pt x="29" y="53"/>
                      <a:pt x="33" y="46"/>
                    </a:cubicBezTo>
                    <a:cubicBezTo>
                      <a:pt x="38" y="40"/>
                      <a:pt x="43" y="34"/>
                      <a:pt x="46" y="31"/>
                    </a:cubicBezTo>
                    <a:cubicBezTo>
                      <a:pt x="50" y="28"/>
                      <a:pt x="54" y="25"/>
                      <a:pt x="57" y="23"/>
                    </a:cubicBezTo>
                    <a:cubicBezTo>
                      <a:pt x="61" y="20"/>
                      <a:pt x="64" y="18"/>
                      <a:pt x="65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9"/>
                      <a:pt x="65" y="7"/>
                      <a:pt x="64" y="6"/>
                    </a:cubicBezTo>
                    <a:cubicBezTo>
                      <a:pt x="63" y="5"/>
                      <a:pt x="62" y="3"/>
                      <a:pt x="59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0" y="5"/>
                      <a:pt x="62" y="6"/>
                      <a:pt x="63" y="7"/>
                    </a:cubicBezTo>
                    <a:cubicBezTo>
                      <a:pt x="63" y="8"/>
                      <a:pt x="64" y="9"/>
                      <a:pt x="64" y="10"/>
                    </a:cubicBezTo>
                    <a:cubicBezTo>
                      <a:pt x="64" y="11"/>
                      <a:pt x="63" y="13"/>
                      <a:pt x="63" y="15"/>
                    </a:cubicBezTo>
                    <a:cubicBezTo>
                      <a:pt x="62" y="16"/>
                      <a:pt x="60" y="19"/>
                      <a:pt x="56" y="21"/>
                    </a:cubicBezTo>
                    <a:cubicBezTo>
                      <a:pt x="53" y="23"/>
                      <a:pt x="49" y="26"/>
                      <a:pt x="45" y="29"/>
                    </a:cubicBezTo>
                    <a:cubicBezTo>
                      <a:pt x="41" y="32"/>
                      <a:pt x="36" y="39"/>
                      <a:pt x="32" y="45"/>
                    </a:cubicBezTo>
                    <a:cubicBezTo>
                      <a:pt x="27" y="52"/>
                      <a:pt x="23" y="58"/>
                      <a:pt x="22" y="61"/>
                    </a:cubicBezTo>
                    <a:cubicBezTo>
                      <a:pt x="20" y="64"/>
                      <a:pt x="18" y="68"/>
                      <a:pt x="18" y="71"/>
                    </a:cubicBezTo>
                    <a:cubicBezTo>
                      <a:pt x="17" y="74"/>
                      <a:pt x="16" y="77"/>
                      <a:pt x="15" y="78"/>
                    </a:cubicBezTo>
                    <a:cubicBezTo>
                      <a:pt x="14" y="78"/>
                      <a:pt x="14" y="79"/>
                      <a:pt x="14" y="79"/>
                    </a:cubicBezTo>
                    <a:cubicBezTo>
                      <a:pt x="14" y="79"/>
                      <a:pt x="13" y="78"/>
                      <a:pt x="13" y="78"/>
                    </a:cubicBezTo>
                    <a:cubicBezTo>
                      <a:pt x="11" y="77"/>
                      <a:pt x="9" y="73"/>
                      <a:pt x="7" y="71"/>
                    </a:cubicBezTo>
                    <a:cubicBezTo>
                      <a:pt x="6" y="70"/>
                      <a:pt x="4" y="69"/>
                      <a:pt x="3" y="68"/>
                    </a:cubicBezTo>
                    <a:cubicBezTo>
                      <a:pt x="2" y="67"/>
                      <a:pt x="2" y="66"/>
                      <a:pt x="2" y="65"/>
                    </a:cubicBezTo>
                    <a:cubicBezTo>
                      <a:pt x="2" y="65"/>
                      <a:pt x="2" y="64"/>
                      <a:pt x="2" y="64"/>
                    </a:cubicBezTo>
                    <a:cubicBezTo>
                      <a:pt x="3" y="63"/>
                      <a:pt x="3" y="62"/>
                      <a:pt x="4" y="62"/>
                    </a:cubicBezTo>
                    <a:cubicBezTo>
                      <a:pt x="7" y="60"/>
                      <a:pt x="12" y="59"/>
                      <a:pt x="17" y="53"/>
                    </a:cubicBezTo>
                    <a:cubicBezTo>
                      <a:pt x="20" y="49"/>
                      <a:pt x="27" y="40"/>
                      <a:pt x="33" y="30"/>
                    </a:cubicBezTo>
                    <a:cubicBezTo>
                      <a:pt x="40" y="20"/>
                      <a:pt x="46" y="11"/>
                      <a:pt x="48" y="8"/>
                    </a:cubicBezTo>
                    <a:cubicBezTo>
                      <a:pt x="50" y="4"/>
                      <a:pt x="53" y="2"/>
                      <a:pt x="56" y="2"/>
                    </a:cubicBezTo>
                    <a:cubicBezTo>
                      <a:pt x="57" y="2"/>
                      <a:pt x="58" y="3"/>
                      <a:pt x="58" y="3"/>
                    </a:cubicBez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3" name="Freeform 770"/>
              <p:cNvSpPr>
                <a:spLocks/>
              </p:cNvSpPr>
              <p:nvPr/>
            </p:nvSpPr>
            <p:spPr bwMode="auto">
              <a:xfrm>
                <a:off x="405251" y="2815738"/>
                <a:ext cx="84138" cy="96838"/>
              </a:xfrm>
              <a:custGeom>
                <a:avLst/>
                <a:gdLst>
                  <a:gd name="T0" fmla="*/ 45 w 52"/>
                  <a:gd name="T1" fmla="*/ 2 h 61"/>
                  <a:gd name="T2" fmla="*/ 46 w 52"/>
                  <a:gd name="T3" fmla="*/ 1 h 61"/>
                  <a:gd name="T4" fmla="*/ 40 w 52"/>
                  <a:gd name="T5" fmla="*/ 0 h 61"/>
                  <a:gd name="T6" fmla="*/ 35 w 52"/>
                  <a:gd name="T7" fmla="*/ 1 h 61"/>
                  <a:gd name="T8" fmla="*/ 32 w 52"/>
                  <a:gd name="T9" fmla="*/ 7 h 61"/>
                  <a:gd name="T10" fmla="*/ 23 w 52"/>
                  <a:gd name="T11" fmla="*/ 21 h 61"/>
                  <a:gd name="T12" fmla="*/ 14 w 52"/>
                  <a:gd name="T13" fmla="*/ 34 h 61"/>
                  <a:gd name="T14" fmla="*/ 8 w 52"/>
                  <a:gd name="T15" fmla="*/ 41 h 61"/>
                  <a:gd name="T16" fmla="*/ 5 w 52"/>
                  <a:gd name="T17" fmla="*/ 43 h 61"/>
                  <a:gd name="T18" fmla="*/ 3 w 52"/>
                  <a:gd name="T19" fmla="*/ 44 h 61"/>
                  <a:gd name="T20" fmla="*/ 2 w 52"/>
                  <a:gd name="T21" fmla="*/ 44 h 61"/>
                  <a:gd name="T22" fmla="*/ 0 w 52"/>
                  <a:gd name="T23" fmla="*/ 50 h 61"/>
                  <a:gd name="T24" fmla="*/ 5 w 52"/>
                  <a:gd name="T25" fmla="*/ 58 h 61"/>
                  <a:gd name="T26" fmla="*/ 12 w 52"/>
                  <a:gd name="T27" fmla="*/ 61 h 61"/>
                  <a:gd name="T28" fmla="*/ 20 w 52"/>
                  <a:gd name="T29" fmla="*/ 54 h 61"/>
                  <a:gd name="T30" fmla="*/ 26 w 52"/>
                  <a:gd name="T31" fmla="*/ 41 h 61"/>
                  <a:gd name="T32" fmla="*/ 37 w 52"/>
                  <a:gd name="T33" fmla="*/ 28 h 61"/>
                  <a:gd name="T34" fmla="*/ 47 w 52"/>
                  <a:gd name="T35" fmla="*/ 19 h 61"/>
                  <a:gd name="T36" fmla="*/ 51 w 52"/>
                  <a:gd name="T37" fmla="*/ 16 h 61"/>
                  <a:gd name="T38" fmla="*/ 52 w 52"/>
                  <a:gd name="T39" fmla="*/ 12 h 61"/>
                  <a:gd name="T40" fmla="*/ 51 w 52"/>
                  <a:gd name="T41" fmla="*/ 6 h 61"/>
                  <a:gd name="T42" fmla="*/ 46 w 52"/>
                  <a:gd name="T43" fmla="*/ 1 h 61"/>
                  <a:gd name="T44" fmla="*/ 45 w 52"/>
                  <a:gd name="T45" fmla="*/ 2 h 61"/>
                  <a:gd name="T46" fmla="*/ 45 w 52"/>
                  <a:gd name="T47" fmla="*/ 3 h 61"/>
                  <a:gd name="T48" fmla="*/ 50 w 52"/>
                  <a:gd name="T49" fmla="*/ 6 h 61"/>
                  <a:gd name="T50" fmla="*/ 50 w 52"/>
                  <a:gd name="T51" fmla="*/ 12 h 61"/>
                  <a:gd name="T52" fmla="*/ 49 w 52"/>
                  <a:gd name="T53" fmla="*/ 15 h 61"/>
                  <a:gd name="T54" fmla="*/ 35 w 52"/>
                  <a:gd name="T55" fmla="*/ 26 h 61"/>
                  <a:gd name="T56" fmla="*/ 24 w 52"/>
                  <a:gd name="T57" fmla="*/ 40 h 61"/>
                  <a:gd name="T58" fmla="*/ 18 w 52"/>
                  <a:gd name="T59" fmla="*/ 54 h 61"/>
                  <a:gd name="T60" fmla="*/ 12 w 52"/>
                  <a:gd name="T61" fmla="*/ 59 h 61"/>
                  <a:gd name="T62" fmla="*/ 6 w 52"/>
                  <a:gd name="T63" fmla="*/ 57 h 61"/>
                  <a:gd name="T64" fmla="*/ 2 w 52"/>
                  <a:gd name="T65" fmla="*/ 50 h 61"/>
                  <a:gd name="T66" fmla="*/ 3 w 52"/>
                  <a:gd name="T67" fmla="*/ 47 h 61"/>
                  <a:gd name="T68" fmla="*/ 3 w 52"/>
                  <a:gd name="T69" fmla="*/ 46 h 61"/>
                  <a:gd name="T70" fmla="*/ 3 w 52"/>
                  <a:gd name="T71" fmla="*/ 46 h 61"/>
                  <a:gd name="T72" fmla="*/ 3 w 52"/>
                  <a:gd name="T73" fmla="*/ 46 h 61"/>
                  <a:gd name="T74" fmla="*/ 3 w 52"/>
                  <a:gd name="T75" fmla="*/ 46 h 61"/>
                  <a:gd name="T76" fmla="*/ 3 w 52"/>
                  <a:gd name="T77" fmla="*/ 46 h 61"/>
                  <a:gd name="T78" fmla="*/ 3 w 52"/>
                  <a:gd name="T79" fmla="*/ 46 h 61"/>
                  <a:gd name="T80" fmla="*/ 3 w 52"/>
                  <a:gd name="T81" fmla="*/ 46 h 61"/>
                  <a:gd name="T82" fmla="*/ 6 w 52"/>
                  <a:gd name="T83" fmla="*/ 45 h 61"/>
                  <a:gd name="T84" fmla="*/ 15 w 52"/>
                  <a:gd name="T85" fmla="*/ 35 h 61"/>
                  <a:gd name="T86" fmla="*/ 25 w 52"/>
                  <a:gd name="T87" fmla="*/ 22 h 61"/>
                  <a:gd name="T88" fmla="*/ 34 w 52"/>
                  <a:gd name="T89" fmla="*/ 8 h 61"/>
                  <a:gd name="T90" fmla="*/ 37 w 52"/>
                  <a:gd name="T91" fmla="*/ 3 h 61"/>
                  <a:gd name="T92" fmla="*/ 40 w 52"/>
                  <a:gd name="T93" fmla="*/ 2 h 61"/>
                  <a:gd name="T94" fmla="*/ 45 w 52"/>
                  <a:gd name="T95" fmla="*/ 3 h 61"/>
                  <a:gd name="T96" fmla="*/ 45 w 52"/>
                  <a:gd name="T9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1">
                    <a:moveTo>
                      <a:pt x="45" y="2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2" y="0"/>
                      <a:pt x="40" y="0"/>
                    </a:cubicBezTo>
                    <a:cubicBezTo>
                      <a:pt x="39" y="0"/>
                      <a:pt x="37" y="0"/>
                      <a:pt x="35" y="1"/>
                    </a:cubicBezTo>
                    <a:cubicBezTo>
                      <a:pt x="34" y="2"/>
                      <a:pt x="33" y="4"/>
                      <a:pt x="32" y="7"/>
                    </a:cubicBezTo>
                    <a:cubicBezTo>
                      <a:pt x="31" y="11"/>
                      <a:pt x="27" y="16"/>
                      <a:pt x="23" y="21"/>
                    </a:cubicBezTo>
                    <a:cubicBezTo>
                      <a:pt x="20" y="26"/>
                      <a:pt x="16" y="31"/>
                      <a:pt x="14" y="34"/>
                    </a:cubicBezTo>
                    <a:cubicBezTo>
                      <a:pt x="12" y="37"/>
                      <a:pt x="10" y="40"/>
                      <a:pt x="8" y="41"/>
                    </a:cubicBezTo>
                    <a:cubicBezTo>
                      <a:pt x="7" y="42"/>
                      <a:pt x="6" y="43"/>
                      <a:pt x="5" y="43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4"/>
                      <a:pt x="2" y="44"/>
                      <a:pt x="2" y="44"/>
                    </a:cubicBezTo>
                    <a:cubicBezTo>
                      <a:pt x="1" y="45"/>
                      <a:pt x="0" y="47"/>
                      <a:pt x="0" y="50"/>
                    </a:cubicBezTo>
                    <a:cubicBezTo>
                      <a:pt x="0" y="52"/>
                      <a:pt x="1" y="56"/>
                      <a:pt x="5" y="58"/>
                    </a:cubicBezTo>
                    <a:cubicBezTo>
                      <a:pt x="7" y="60"/>
                      <a:pt x="9" y="61"/>
                      <a:pt x="12" y="61"/>
                    </a:cubicBezTo>
                    <a:cubicBezTo>
                      <a:pt x="16" y="61"/>
                      <a:pt x="19" y="58"/>
                      <a:pt x="20" y="54"/>
                    </a:cubicBezTo>
                    <a:cubicBezTo>
                      <a:pt x="21" y="51"/>
                      <a:pt x="23" y="46"/>
                      <a:pt x="26" y="41"/>
                    </a:cubicBezTo>
                    <a:cubicBezTo>
                      <a:pt x="29" y="36"/>
                      <a:pt x="33" y="31"/>
                      <a:pt x="37" y="28"/>
                    </a:cubicBezTo>
                    <a:cubicBezTo>
                      <a:pt x="40" y="24"/>
                      <a:pt x="44" y="22"/>
                      <a:pt x="47" y="19"/>
                    </a:cubicBezTo>
                    <a:cubicBezTo>
                      <a:pt x="48" y="18"/>
                      <a:pt x="50" y="17"/>
                      <a:pt x="51" y="16"/>
                    </a:cubicBezTo>
                    <a:cubicBezTo>
                      <a:pt x="52" y="15"/>
                      <a:pt x="52" y="13"/>
                      <a:pt x="52" y="12"/>
                    </a:cubicBezTo>
                    <a:cubicBezTo>
                      <a:pt x="52" y="9"/>
                      <a:pt x="52" y="7"/>
                      <a:pt x="51" y="6"/>
                    </a:cubicBezTo>
                    <a:cubicBezTo>
                      <a:pt x="51" y="4"/>
                      <a:pt x="49" y="2"/>
                      <a:pt x="46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4"/>
                      <a:pt x="49" y="5"/>
                      <a:pt x="50" y="6"/>
                    </a:cubicBezTo>
                    <a:cubicBezTo>
                      <a:pt x="50" y="8"/>
                      <a:pt x="50" y="9"/>
                      <a:pt x="50" y="12"/>
                    </a:cubicBezTo>
                    <a:cubicBezTo>
                      <a:pt x="50" y="13"/>
                      <a:pt x="50" y="14"/>
                      <a:pt x="49" y="15"/>
                    </a:cubicBezTo>
                    <a:cubicBezTo>
                      <a:pt x="47" y="18"/>
                      <a:pt x="41" y="21"/>
                      <a:pt x="35" y="26"/>
                    </a:cubicBezTo>
                    <a:cubicBezTo>
                      <a:pt x="31" y="30"/>
                      <a:pt x="28" y="35"/>
                      <a:pt x="24" y="40"/>
                    </a:cubicBezTo>
                    <a:cubicBezTo>
                      <a:pt x="21" y="45"/>
                      <a:pt x="19" y="50"/>
                      <a:pt x="18" y="54"/>
                    </a:cubicBezTo>
                    <a:cubicBezTo>
                      <a:pt x="18" y="57"/>
                      <a:pt x="15" y="59"/>
                      <a:pt x="12" y="59"/>
                    </a:cubicBezTo>
                    <a:cubicBezTo>
                      <a:pt x="10" y="59"/>
                      <a:pt x="8" y="58"/>
                      <a:pt x="6" y="57"/>
                    </a:cubicBezTo>
                    <a:cubicBezTo>
                      <a:pt x="3" y="55"/>
                      <a:pt x="2" y="52"/>
                      <a:pt x="2" y="50"/>
                    </a:cubicBezTo>
                    <a:cubicBezTo>
                      <a:pt x="2" y="48"/>
                      <a:pt x="3" y="47"/>
                      <a:pt x="3" y="47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6" y="45"/>
                    </a:cubicBezTo>
                    <a:cubicBezTo>
                      <a:pt x="9" y="43"/>
                      <a:pt x="12" y="40"/>
                      <a:pt x="15" y="35"/>
                    </a:cubicBezTo>
                    <a:cubicBezTo>
                      <a:pt x="17" y="33"/>
                      <a:pt x="21" y="28"/>
                      <a:pt x="25" y="22"/>
                    </a:cubicBezTo>
                    <a:cubicBezTo>
                      <a:pt x="29" y="17"/>
                      <a:pt x="32" y="12"/>
                      <a:pt x="34" y="8"/>
                    </a:cubicBezTo>
                    <a:cubicBezTo>
                      <a:pt x="34" y="5"/>
                      <a:pt x="36" y="4"/>
                      <a:pt x="37" y="3"/>
                    </a:cubicBezTo>
                    <a:cubicBezTo>
                      <a:pt x="38" y="2"/>
                      <a:pt x="39" y="2"/>
                      <a:pt x="40" y="2"/>
                    </a:cubicBezTo>
                    <a:cubicBezTo>
                      <a:pt x="42" y="2"/>
                      <a:pt x="44" y="2"/>
                      <a:pt x="45" y="3"/>
                    </a:cubicBez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4" name="Freeform 771"/>
              <p:cNvSpPr>
                <a:spLocks/>
              </p:cNvSpPr>
              <p:nvPr/>
            </p:nvSpPr>
            <p:spPr bwMode="auto">
              <a:xfrm>
                <a:off x="463988" y="2826851"/>
                <a:ext cx="69850" cy="96838"/>
              </a:xfrm>
              <a:custGeom>
                <a:avLst/>
                <a:gdLst>
                  <a:gd name="T0" fmla="*/ 31 w 43"/>
                  <a:gd name="T1" fmla="*/ 1 h 61"/>
                  <a:gd name="T2" fmla="*/ 31 w 43"/>
                  <a:gd name="T3" fmla="*/ 0 h 61"/>
                  <a:gd name="T4" fmla="*/ 29 w 43"/>
                  <a:gd name="T5" fmla="*/ 1 h 61"/>
                  <a:gd name="T6" fmla="*/ 27 w 43"/>
                  <a:gd name="T7" fmla="*/ 5 h 61"/>
                  <a:gd name="T8" fmla="*/ 24 w 43"/>
                  <a:gd name="T9" fmla="*/ 12 h 61"/>
                  <a:gd name="T10" fmla="*/ 16 w 43"/>
                  <a:gd name="T11" fmla="*/ 27 h 61"/>
                  <a:gd name="T12" fmla="*/ 8 w 43"/>
                  <a:gd name="T13" fmla="*/ 39 h 61"/>
                  <a:gd name="T14" fmla="*/ 3 w 43"/>
                  <a:gd name="T15" fmla="*/ 45 h 61"/>
                  <a:gd name="T16" fmla="*/ 0 w 43"/>
                  <a:gd name="T17" fmla="*/ 52 h 61"/>
                  <a:gd name="T18" fmla="*/ 2 w 43"/>
                  <a:gd name="T19" fmla="*/ 57 h 61"/>
                  <a:gd name="T20" fmla="*/ 9 w 43"/>
                  <a:gd name="T21" fmla="*/ 61 h 61"/>
                  <a:gd name="T22" fmla="*/ 13 w 43"/>
                  <a:gd name="T23" fmla="*/ 59 h 61"/>
                  <a:gd name="T24" fmla="*/ 16 w 43"/>
                  <a:gd name="T25" fmla="*/ 55 h 61"/>
                  <a:gd name="T26" fmla="*/ 30 w 43"/>
                  <a:gd name="T27" fmla="*/ 31 h 61"/>
                  <a:gd name="T28" fmla="*/ 38 w 43"/>
                  <a:gd name="T29" fmla="*/ 23 h 61"/>
                  <a:gd name="T30" fmla="*/ 43 w 43"/>
                  <a:gd name="T31" fmla="*/ 16 h 61"/>
                  <a:gd name="T32" fmla="*/ 42 w 43"/>
                  <a:gd name="T33" fmla="*/ 15 h 61"/>
                  <a:gd name="T34" fmla="*/ 41 w 43"/>
                  <a:gd name="T35" fmla="*/ 10 h 61"/>
                  <a:gd name="T36" fmla="*/ 40 w 43"/>
                  <a:gd name="T37" fmla="*/ 8 h 61"/>
                  <a:gd name="T38" fmla="*/ 38 w 43"/>
                  <a:gd name="T39" fmla="*/ 8 h 61"/>
                  <a:gd name="T40" fmla="*/ 38 w 43"/>
                  <a:gd name="T41" fmla="*/ 8 h 61"/>
                  <a:gd name="T42" fmla="*/ 37 w 43"/>
                  <a:gd name="T43" fmla="*/ 8 h 61"/>
                  <a:gd name="T44" fmla="*/ 35 w 43"/>
                  <a:gd name="T45" fmla="*/ 7 h 61"/>
                  <a:gd name="T46" fmla="*/ 33 w 43"/>
                  <a:gd name="T47" fmla="*/ 5 h 61"/>
                  <a:gd name="T48" fmla="*/ 32 w 43"/>
                  <a:gd name="T49" fmla="*/ 1 h 61"/>
                  <a:gd name="T50" fmla="*/ 32 w 43"/>
                  <a:gd name="T51" fmla="*/ 0 h 61"/>
                  <a:gd name="T52" fmla="*/ 31 w 43"/>
                  <a:gd name="T53" fmla="*/ 0 h 61"/>
                  <a:gd name="T54" fmla="*/ 31 w 43"/>
                  <a:gd name="T55" fmla="*/ 1 h 61"/>
                  <a:gd name="T56" fmla="*/ 31 w 43"/>
                  <a:gd name="T57" fmla="*/ 1 h 61"/>
                  <a:gd name="T58" fmla="*/ 31 w 43"/>
                  <a:gd name="T59" fmla="*/ 2 h 61"/>
                  <a:gd name="T60" fmla="*/ 31 w 43"/>
                  <a:gd name="T61" fmla="*/ 5 h 61"/>
                  <a:gd name="T62" fmla="*/ 33 w 43"/>
                  <a:gd name="T63" fmla="*/ 8 h 61"/>
                  <a:gd name="T64" fmla="*/ 37 w 43"/>
                  <a:gd name="T65" fmla="*/ 10 h 61"/>
                  <a:gd name="T66" fmla="*/ 38 w 43"/>
                  <a:gd name="T67" fmla="*/ 10 h 61"/>
                  <a:gd name="T68" fmla="*/ 38 w 43"/>
                  <a:gd name="T69" fmla="*/ 10 h 61"/>
                  <a:gd name="T70" fmla="*/ 39 w 43"/>
                  <a:gd name="T71" fmla="*/ 10 h 61"/>
                  <a:gd name="T72" fmla="*/ 40 w 43"/>
                  <a:gd name="T73" fmla="*/ 12 h 61"/>
                  <a:gd name="T74" fmla="*/ 41 w 43"/>
                  <a:gd name="T75" fmla="*/ 15 h 61"/>
                  <a:gd name="T76" fmla="*/ 41 w 43"/>
                  <a:gd name="T77" fmla="*/ 16 h 61"/>
                  <a:gd name="T78" fmla="*/ 37 w 43"/>
                  <a:gd name="T79" fmla="*/ 22 h 61"/>
                  <a:gd name="T80" fmla="*/ 29 w 43"/>
                  <a:gd name="T81" fmla="*/ 30 h 61"/>
                  <a:gd name="T82" fmla="*/ 14 w 43"/>
                  <a:gd name="T83" fmla="*/ 54 h 61"/>
                  <a:gd name="T84" fmla="*/ 12 w 43"/>
                  <a:gd name="T85" fmla="*/ 58 h 61"/>
                  <a:gd name="T86" fmla="*/ 9 w 43"/>
                  <a:gd name="T87" fmla="*/ 59 h 61"/>
                  <a:gd name="T88" fmla="*/ 4 w 43"/>
                  <a:gd name="T89" fmla="*/ 56 h 61"/>
                  <a:gd name="T90" fmla="*/ 2 w 43"/>
                  <a:gd name="T91" fmla="*/ 52 h 61"/>
                  <a:gd name="T92" fmla="*/ 4 w 43"/>
                  <a:gd name="T93" fmla="*/ 47 h 61"/>
                  <a:gd name="T94" fmla="*/ 10 w 43"/>
                  <a:gd name="T95" fmla="*/ 41 h 61"/>
                  <a:gd name="T96" fmla="*/ 18 w 43"/>
                  <a:gd name="T97" fmla="*/ 28 h 61"/>
                  <a:gd name="T98" fmla="*/ 25 w 43"/>
                  <a:gd name="T99" fmla="*/ 13 h 61"/>
                  <a:gd name="T100" fmla="*/ 29 w 43"/>
                  <a:gd name="T101" fmla="*/ 4 h 61"/>
                  <a:gd name="T102" fmla="*/ 30 w 43"/>
                  <a:gd name="T103" fmla="*/ 2 h 61"/>
                  <a:gd name="T104" fmla="*/ 31 w 43"/>
                  <a:gd name="T105" fmla="*/ 2 h 61"/>
                  <a:gd name="T106" fmla="*/ 31 w 43"/>
                  <a:gd name="T107" fmla="*/ 1 h 61"/>
                  <a:gd name="T108" fmla="*/ 31 w 43"/>
                  <a:gd name="T10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" h="61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6" y="7"/>
                      <a:pt x="25" y="9"/>
                      <a:pt x="24" y="12"/>
                    </a:cubicBezTo>
                    <a:cubicBezTo>
                      <a:pt x="21" y="17"/>
                      <a:pt x="19" y="22"/>
                      <a:pt x="16" y="27"/>
                    </a:cubicBezTo>
                    <a:cubicBezTo>
                      <a:pt x="14" y="32"/>
                      <a:pt x="11" y="37"/>
                      <a:pt x="8" y="39"/>
                    </a:cubicBezTo>
                    <a:cubicBezTo>
                      <a:pt x="6" y="41"/>
                      <a:pt x="4" y="43"/>
                      <a:pt x="3" y="45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4"/>
                      <a:pt x="1" y="56"/>
                      <a:pt x="2" y="57"/>
                    </a:cubicBezTo>
                    <a:cubicBezTo>
                      <a:pt x="5" y="59"/>
                      <a:pt x="7" y="61"/>
                      <a:pt x="9" y="61"/>
                    </a:cubicBezTo>
                    <a:cubicBezTo>
                      <a:pt x="11" y="61"/>
                      <a:pt x="12" y="60"/>
                      <a:pt x="13" y="59"/>
                    </a:cubicBezTo>
                    <a:cubicBezTo>
                      <a:pt x="14" y="58"/>
                      <a:pt x="15" y="57"/>
                      <a:pt x="16" y="55"/>
                    </a:cubicBezTo>
                    <a:cubicBezTo>
                      <a:pt x="18" y="48"/>
                      <a:pt x="25" y="38"/>
                      <a:pt x="30" y="31"/>
                    </a:cubicBezTo>
                    <a:cubicBezTo>
                      <a:pt x="33" y="28"/>
                      <a:pt x="36" y="25"/>
                      <a:pt x="38" y="23"/>
                    </a:cubicBezTo>
                    <a:cubicBezTo>
                      <a:pt x="41" y="21"/>
                      <a:pt x="43" y="18"/>
                      <a:pt x="43" y="16"/>
                    </a:cubicBezTo>
                    <a:cubicBezTo>
                      <a:pt x="43" y="16"/>
                      <a:pt x="43" y="15"/>
                      <a:pt x="42" y="15"/>
                    </a:cubicBezTo>
                    <a:cubicBezTo>
                      <a:pt x="42" y="13"/>
                      <a:pt x="42" y="11"/>
                      <a:pt x="41" y="10"/>
                    </a:cubicBezTo>
                    <a:cubicBezTo>
                      <a:pt x="41" y="9"/>
                      <a:pt x="41" y="9"/>
                      <a:pt x="40" y="8"/>
                    </a:cubicBezTo>
                    <a:cubicBezTo>
                      <a:pt x="40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4" y="6"/>
                      <a:pt x="33" y="5"/>
                      <a:pt x="33" y="5"/>
                    </a:cubicBezTo>
                    <a:cubicBezTo>
                      <a:pt x="33" y="3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6"/>
                      <a:pt x="32" y="7"/>
                      <a:pt x="33" y="8"/>
                    </a:cubicBezTo>
                    <a:cubicBezTo>
                      <a:pt x="34" y="9"/>
                      <a:pt x="36" y="10"/>
                      <a:pt x="3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1"/>
                      <a:pt x="40" y="12"/>
                    </a:cubicBezTo>
                    <a:cubicBezTo>
                      <a:pt x="40" y="13"/>
                      <a:pt x="40" y="14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39" y="19"/>
                      <a:pt x="37" y="22"/>
                    </a:cubicBezTo>
                    <a:cubicBezTo>
                      <a:pt x="35" y="24"/>
                      <a:pt x="32" y="27"/>
                      <a:pt x="29" y="30"/>
                    </a:cubicBezTo>
                    <a:cubicBezTo>
                      <a:pt x="23" y="37"/>
                      <a:pt x="16" y="47"/>
                      <a:pt x="14" y="54"/>
                    </a:cubicBezTo>
                    <a:cubicBezTo>
                      <a:pt x="13" y="56"/>
                      <a:pt x="12" y="57"/>
                      <a:pt x="12" y="58"/>
                    </a:cubicBezTo>
                    <a:cubicBezTo>
                      <a:pt x="11" y="58"/>
                      <a:pt x="10" y="59"/>
                      <a:pt x="9" y="59"/>
                    </a:cubicBezTo>
                    <a:cubicBezTo>
                      <a:pt x="8" y="59"/>
                      <a:pt x="6" y="58"/>
                      <a:pt x="4" y="56"/>
                    </a:cubicBezTo>
                    <a:cubicBezTo>
                      <a:pt x="3" y="55"/>
                      <a:pt x="2" y="54"/>
                      <a:pt x="2" y="52"/>
                    </a:cubicBezTo>
                    <a:cubicBezTo>
                      <a:pt x="2" y="51"/>
                      <a:pt x="3" y="49"/>
                      <a:pt x="4" y="47"/>
                    </a:cubicBezTo>
                    <a:cubicBezTo>
                      <a:pt x="6" y="45"/>
                      <a:pt x="8" y="43"/>
                      <a:pt x="10" y="41"/>
                    </a:cubicBezTo>
                    <a:cubicBezTo>
                      <a:pt x="13" y="38"/>
                      <a:pt x="16" y="33"/>
                      <a:pt x="18" y="28"/>
                    </a:cubicBezTo>
                    <a:cubicBezTo>
                      <a:pt x="21" y="23"/>
                      <a:pt x="23" y="17"/>
                      <a:pt x="25" y="13"/>
                    </a:cubicBezTo>
                    <a:cubicBezTo>
                      <a:pt x="28" y="9"/>
                      <a:pt x="29" y="6"/>
                      <a:pt x="29" y="4"/>
                    </a:cubicBezTo>
                    <a:cubicBezTo>
                      <a:pt x="30" y="3"/>
                      <a:pt x="30" y="3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5" name="Freeform 772"/>
              <p:cNvSpPr>
                <a:spLocks/>
              </p:cNvSpPr>
              <p:nvPr/>
            </p:nvSpPr>
            <p:spPr bwMode="auto">
              <a:xfrm>
                <a:off x="432238" y="2912576"/>
                <a:ext cx="53975" cy="71438"/>
              </a:xfrm>
              <a:custGeom>
                <a:avLst/>
                <a:gdLst>
                  <a:gd name="T0" fmla="*/ 22 w 33"/>
                  <a:gd name="T1" fmla="*/ 0 h 45"/>
                  <a:gd name="T2" fmla="*/ 18 w 33"/>
                  <a:gd name="T3" fmla="*/ 9 h 45"/>
                  <a:gd name="T4" fmla="*/ 13 w 33"/>
                  <a:gd name="T5" fmla="*/ 23 h 45"/>
                  <a:gd name="T6" fmla="*/ 9 w 33"/>
                  <a:gd name="T7" fmla="*/ 39 h 45"/>
                  <a:gd name="T8" fmla="*/ 20 w 33"/>
                  <a:gd name="T9" fmla="*/ 29 h 45"/>
                  <a:gd name="T10" fmla="*/ 30 w 33"/>
                  <a:gd name="T11" fmla="*/ 14 h 45"/>
                  <a:gd name="T12" fmla="*/ 28 w 33"/>
                  <a:gd name="T13" fmla="*/ 5 h 45"/>
                  <a:gd name="T14" fmla="*/ 22 w 33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5">
                    <a:moveTo>
                      <a:pt x="22" y="0"/>
                    </a:moveTo>
                    <a:cubicBezTo>
                      <a:pt x="19" y="0"/>
                      <a:pt x="19" y="5"/>
                      <a:pt x="18" y="9"/>
                    </a:cubicBezTo>
                    <a:cubicBezTo>
                      <a:pt x="17" y="13"/>
                      <a:pt x="15" y="20"/>
                      <a:pt x="13" y="23"/>
                    </a:cubicBezTo>
                    <a:cubicBezTo>
                      <a:pt x="11" y="26"/>
                      <a:pt x="0" y="34"/>
                      <a:pt x="9" y="39"/>
                    </a:cubicBezTo>
                    <a:cubicBezTo>
                      <a:pt x="17" y="45"/>
                      <a:pt x="16" y="34"/>
                      <a:pt x="20" y="29"/>
                    </a:cubicBezTo>
                    <a:cubicBezTo>
                      <a:pt x="23" y="25"/>
                      <a:pt x="28" y="18"/>
                      <a:pt x="30" y="14"/>
                    </a:cubicBezTo>
                    <a:cubicBezTo>
                      <a:pt x="33" y="10"/>
                      <a:pt x="32" y="6"/>
                      <a:pt x="28" y="5"/>
                    </a:cubicBezTo>
                    <a:cubicBezTo>
                      <a:pt x="25" y="4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6" name="Freeform 773"/>
              <p:cNvSpPr>
                <a:spLocks/>
              </p:cNvSpPr>
              <p:nvPr/>
            </p:nvSpPr>
            <p:spPr bwMode="auto">
              <a:xfrm>
                <a:off x="251263" y="2842726"/>
                <a:ext cx="47625" cy="65088"/>
              </a:xfrm>
              <a:custGeom>
                <a:avLst/>
                <a:gdLst>
                  <a:gd name="T0" fmla="*/ 24 w 29"/>
                  <a:gd name="T1" fmla="*/ 1 h 41"/>
                  <a:gd name="T2" fmla="*/ 24 w 29"/>
                  <a:gd name="T3" fmla="*/ 0 h 41"/>
                  <a:gd name="T4" fmla="*/ 24 w 29"/>
                  <a:gd name="T5" fmla="*/ 0 h 41"/>
                  <a:gd name="T6" fmla="*/ 20 w 29"/>
                  <a:gd name="T7" fmla="*/ 1 h 41"/>
                  <a:gd name="T8" fmla="*/ 15 w 29"/>
                  <a:gd name="T9" fmla="*/ 5 h 41"/>
                  <a:gd name="T10" fmla="*/ 13 w 29"/>
                  <a:gd name="T11" fmla="*/ 13 h 41"/>
                  <a:gd name="T12" fmla="*/ 10 w 29"/>
                  <a:gd name="T13" fmla="*/ 20 h 41"/>
                  <a:gd name="T14" fmla="*/ 3 w 29"/>
                  <a:gd name="T15" fmla="*/ 26 h 41"/>
                  <a:gd name="T16" fmla="*/ 0 w 29"/>
                  <a:gd name="T17" fmla="*/ 32 h 41"/>
                  <a:gd name="T18" fmla="*/ 2 w 29"/>
                  <a:gd name="T19" fmla="*/ 38 h 41"/>
                  <a:gd name="T20" fmla="*/ 3 w 29"/>
                  <a:gd name="T21" fmla="*/ 40 h 41"/>
                  <a:gd name="T22" fmla="*/ 6 w 29"/>
                  <a:gd name="T23" fmla="*/ 41 h 41"/>
                  <a:gd name="T24" fmla="*/ 8 w 29"/>
                  <a:gd name="T25" fmla="*/ 40 h 41"/>
                  <a:gd name="T26" fmla="*/ 19 w 29"/>
                  <a:gd name="T27" fmla="*/ 28 h 41"/>
                  <a:gd name="T28" fmla="*/ 25 w 29"/>
                  <a:gd name="T29" fmla="*/ 23 h 41"/>
                  <a:gd name="T30" fmla="*/ 29 w 29"/>
                  <a:gd name="T31" fmla="*/ 17 h 41"/>
                  <a:gd name="T32" fmla="*/ 29 w 29"/>
                  <a:gd name="T33" fmla="*/ 9 h 41"/>
                  <a:gd name="T34" fmla="*/ 29 w 29"/>
                  <a:gd name="T35" fmla="*/ 9 h 41"/>
                  <a:gd name="T36" fmla="*/ 25 w 29"/>
                  <a:gd name="T37" fmla="*/ 0 h 41"/>
                  <a:gd name="T38" fmla="*/ 24 w 29"/>
                  <a:gd name="T39" fmla="*/ 0 h 41"/>
                  <a:gd name="T40" fmla="*/ 24 w 29"/>
                  <a:gd name="T41" fmla="*/ 1 h 41"/>
                  <a:gd name="T42" fmla="*/ 23 w 29"/>
                  <a:gd name="T43" fmla="*/ 1 h 41"/>
                  <a:gd name="T44" fmla="*/ 27 w 29"/>
                  <a:gd name="T45" fmla="*/ 9 h 41"/>
                  <a:gd name="T46" fmla="*/ 28 w 29"/>
                  <a:gd name="T47" fmla="*/ 9 h 41"/>
                  <a:gd name="T48" fmla="*/ 27 w 29"/>
                  <a:gd name="T49" fmla="*/ 9 h 41"/>
                  <a:gd name="T50" fmla="*/ 27 w 29"/>
                  <a:gd name="T51" fmla="*/ 11 h 41"/>
                  <a:gd name="T52" fmla="*/ 27 w 29"/>
                  <a:gd name="T53" fmla="*/ 17 h 41"/>
                  <a:gd name="T54" fmla="*/ 24 w 29"/>
                  <a:gd name="T55" fmla="*/ 22 h 41"/>
                  <a:gd name="T56" fmla="*/ 18 w 29"/>
                  <a:gd name="T57" fmla="*/ 26 h 41"/>
                  <a:gd name="T58" fmla="*/ 6 w 29"/>
                  <a:gd name="T59" fmla="*/ 39 h 41"/>
                  <a:gd name="T60" fmla="*/ 6 w 29"/>
                  <a:gd name="T61" fmla="*/ 39 h 41"/>
                  <a:gd name="T62" fmla="*/ 5 w 29"/>
                  <a:gd name="T63" fmla="*/ 39 h 41"/>
                  <a:gd name="T64" fmla="*/ 3 w 29"/>
                  <a:gd name="T65" fmla="*/ 35 h 41"/>
                  <a:gd name="T66" fmla="*/ 2 w 29"/>
                  <a:gd name="T67" fmla="*/ 32 h 41"/>
                  <a:gd name="T68" fmla="*/ 4 w 29"/>
                  <a:gd name="T69" fmla="*/ 27 h 41"/>
                  <a:gd name="T70" fmla="*/ 11 w 29"/>
                  <a:gd name="T71" fmla="*/ 22 h 41"/>
                  <a:gd name="T72" fmla="*/ 15 w 29"/>
                  <a:gd name="T73" fmla="*/ 14 h 41"/>
                  <a:gd name="T74" fmla="*/ 17 w 29"/>
                  <a:gd name="T75" fmla="*/ 6 h 41"/>
                  <a:gd name="T76" fmla="*/ 21 w 29"/>
                  <a:gd name="T77" fmla="*/ 2 h 41"/>
                  <a:gd name="T78" fmla="*/ 24 w 29"/>
                  <a:gd name="T79" fmla="*/ 2 h 41"/>
                  <a:gd name="T80" fmla="*/ 24 w 29"/>
                  <a:gd name="T81" fmla="*/ 2 h 41"/>
                  <a:gd name="T82" fmla="*/ 24 w 29"/>
                  <a:gd name="T83" fmla="*/ 1 h 41"/>
                  <a:gd name="T84" fmla="*/ 23 w 29"/>
                  <a:gd name="T85" fmla="*/ 1 h 41"/>
                  <a:gd name="T86" fmla="*/ 24 w 29"/>
                  <a:gd name="T8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41">
                    <a:moveTo>
                      <a:pt x="24" y="1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0" y="1"/>
                    </a:cubicBezTo>
                    <a:cubicBezTo>
                      <a:pt x="18" y="1"/>
                      <a:pt x="16" y="3"/>
                      <a:pt x="15" y="5"/>
                    </a:cubicBezTo>
                    <a:cubicBezTo>
                      <a:pt x="14" y="8"/>
                      <a:pt x="14" y="11"/>
                      <a:pt x="13" y="13"/>
                    </a:cubicBezTo>
                    <a:cubicBezTo>
                      <a:pt x="13" y="16"/>
                      <a:pt x="12" y="18"/>
                      <a:pt x="10" y="20"/>
                    </a:cubicBezTo>
                    <a:cubicBezTo>
                      <a:pt x="7" y="22"/>
                      <a:pt x="5" y="24"/>
                      <a:pt x="3" y="26"/>
                    </a:cubicBezTo>
                    <a:cubicBezTo>
                      <a:pt x="1" y="28"/>
                      <a:pt x="0" y="29"/>
                      <a:pt x="0" y="32"/>
                    </a:cubicBezTo>
                    <a:cubicBezTo>
                      <a:pt x="0" y="33"/>
                      <a:pt x="0" y="36"/>
                      <a:pt x="2" y="38"/>
                    </a:cubicBezTo>
                    <a:cubicBezTo>
                      <a:pt x="2" y="39"/>
                      <a:pt x="3" y="39"/>
                      <a:pt x="3" y="40"/>
                    </a:cubicBezTo>
                    <a:cubicBezTo>
                      <a:pt x="4" y="41"/>
                      <a:pt x="5" y="41"/>
                      <a:pt x="6" y="41"/>
                    </a:cubicBezTo>
                    <a:cubicBezTo>
                      <a:pt x="7" y="41"/>
                      <a:pt x="8" y="41"/>
                      <a:pt x="8" y="40"/>
                    </a:cubicBezTo>
                    <a:cubicBezTo>
                      <a:pt x="10" y="37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5" y="23"/>
                    </a:cubicBezTo>
                    <a:cubicBezTo>
                      <a:pt x="27" y="22"/>
                      <a:pt x="28" y="19"/>
                      <a:pt x="29" y="17"/>
                    </a:cubicBezTo>
                    <a:cubicBezTo>
                      <a:pt x="29" y="13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11"/>
                    </a:cubicBezTo>
                    <a:cubicBezTo>
                      <a:pt x="27" y="13"/>
                      <a:pt x="27" y="15"/>
                      <a:pt x="27" y="17"/>
                    </a:cubicBezTo>
                    <a:cubicBezTo>
                      <a:pt x="27" y="18"/>
                      <a:pt x="25" y="20"/>
                      <a:pt x="24" y="22"/>
                    </a:cubicBezTo>
                    <a:cubicBezTo>
                      <a:pt x="22" y="23"/>
                      <a:pt x="19" y="25"/>
                      <a:pt x="18" y="26"/>
                    </a:cubicBezTo>
                    <a:cubicBezTo>
                      <a:pt x="13" y="29"/>
                      <a:pt x="9" y="35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4" y="38"/>
                      <a:pt x="3" y="37"/>
                      <a:pt x="3" y="35"/>
                    </a:cubicBezTo>
                    <a:cubicBezTo>
                      <a:pt x="2" y="34"/>
                      <a:pt x="2" y="32"/>
                      <a:pt x="2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6" y="26"/>
                      <a:pt x="9" y="24"/>
                      <a:pt x="11" y="22"/>
                    </a:cubicBezTo>
                    <a:cubicBezTo>
                      <a:pt x="14" y="19"/>
                      <a:pt x="15" y="17"/>
                      <a:pt x="15" y="14"/>
                    </a:cubicBezTo>
                    <a:cubicBezTo>
                      <a:pt x="16" y="11"/>
                      <a:pt x="16" y="8"/>
                      <a:pt x="17" y="6"/>
                    </a:cubicBezTo>
                    <a:cubicBezTo>
                      <a:pt x="18" y="4"/>
                      <a:pt x="19" y="3"/>
                      <a:pt x="21" y="2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7" name="Freeform 774"/>
              <p:cNvSpPr>
                <a:spLocks/>
              </p:cNvSpPr>
              <p:nvPr/>
            </p:nvSpPr>
            <p:spPr bwMode="auto">
              <a:xfrm>
                <a:off x="216338" y="2896701"/>
                <a:ext cx="46038" cy="55563"/>
              </a:xfrm>
              <a:custGeom>
                <a:avLst/>
                <a:gdLst>
                  <a:gd name="T0" fmla="*/ 23 w 29"/>
                  <a:gd name="T1" fmla="*/ 2 h 35"/>
                  <a:gd name="T2" fmla="*/ 24 w 29"/>
                  <a:gd name="T3" fmla="*/ 1 h 35"/>
                  <a:gd name="T4" fmla="*/ 20 w 29"/>
                  <a:gd name="T5" fmla="*/ 0 h 35"/>
                  <a:gd name="T6" fmla="*/ 14 w 29"/>
                  <a:gd name="T7" fmla="*/ 4 h 35"/>
                  <a:gd name="T8" fmla="*/ 11 w 29"/>
                  <a:gd name="T9" fmla="*/ 10 h 35"/>
                  <a:gd name="T10" fmla="*/ 9 w 29"/>
                  <a:gd name="T11" fmla="*/ 16 h 35"/>
                  <a:gd name="T12" fmla="*/ 5 w 29"/>
                  <a:gd name="T13" fmla="*/ 18 h 35"/>
                  <a:gd name="T14" fmla="*/ 3 w 29"/>
                  <a:gd name="T15" fmla="*/ 20 h 35"/>
                  <a:gd name="T16" fmla="*/ 1 w 29"/>
                  <a:gd name="T17" fmla="*/ 25 h 35"/>
                  <a:gd name="T18" fmla="*/ 0 w 29"/>
                  <a:gd name="T19" fmla="*/ 31 h 35"/>
                  <a:gd name="T20" fmla="*/ 1 w 29"/>
                  <a:gd name="T21" fmla="*/ 34 h 35"/>
                  <a:gd name="T22" fmla="*/ 3 w 29"/>
                  <a:gd name="T23" fmla="*/ 35 h 35"/>
                  <a:gd name="T24" fmla="*/ 10 w 29"/>
                  <a:gd name="T25" fmla="*/ 33 h 35"/>
                  <a:gd name="T26" fmla="*/ 16 w 29"/>
                  <a:gd name="T27" fmla="*/ 28 h 35"/>
                  <a:gd name="T28" fmla="*/ 18 w 29"/>
                  <a:gd name="T29" fmla="*/ 25 h 35"/>
                  <a:gd name="T30" fmla="*/ 17 w 29"/>
                  <a:gd name="T31" fmla="*/ 23 h 35"/>
                  <a:gd name="T32" fmla="*/ 16 w 29"/>
                  <a:gd name="T33" fmla="*/ 22 h 35"/>
                  <a:gd name="T34" fmla="*/ 16 w 29"/>
                  <a:gd name="T35" fmla="*/ 22 h 35"/>
                  <a:gd name="T36" fmla="*/ 15 w 29"/>
                  <a:gd name="T37" fmla="*/ 21 h 35"/>
                  <a:gd name="T38" fmla="*/ 15 w 29"/>
                  <a:gd name="T39" fmla="*/ 21 h 35"/>
                  <a:gd name="T40" fmla="*/ 20 w 29"/>
                  <a:gd name="T41" fmla="*/ 18 h 35"/>
                  <a:gd name="T42" fmla="*/ 20 w 29"/>
                  <a:gd name="T43" fmla="*/ 18 h 35"/>
                  <a:gd name="T44" fmla="*/ 29 w 29"/>
                  <a:gd name="T45" fmla="*/ 12 h 35"/>
                  <a:gd name="T46" fmla="*/ 29 w 29"/>
                  <a:gd name="T47" fmla="*/ 11 h 35"/>
                  <a:gd name="T48" fmla="*/ 27 w 29"/>
                  <a:gd name="T49" fmla="*/ 6 h 35"/>
                  <a:gd name="T50" fmla="*/ 27 w 29"/>
                  <a:gd name="T51" fmla="*/ 6 h 35"/>
                  <a:gd name="T52" fmla="*/ 24 w 29"/>
                  <a:gd name="T53" fmla="*/ 1 h 35"/>
                  <a:gd name="T54" fmla="*/ 24 w 29"/>
                  <a:gd name="T55" fmla="*/ 1 h 35"/>
                  <a:gd name="T56" fmla="*/ 23 w 29"/>
                  <a:gd name="T57" fmla="*/ 2 h 35"/>
                  <a:gd name="T58" fmla="*/ 23 w 29"/>
                  <a:gd name="T59" fmla="*/ 2 h 35"/>
                  <a:gd name="T60" fmla="*/ 26 w 29"/>
                  <a:gd name="T61" fmla="*/ 7 h 35"/>
                  <a:gd name="T62" fmla="*/ 26 w 29"/>
                  <a:gd name="T63" fmla="*/ 6 h 35"/>
                  <a:gd name="T64" fmla="*/ 26 w 29"/>
                  <a:gd name="T65" fmla="*/ 7 h 35"/>
                  <a:gd name="T66" fmla="*/ 26 w 29"/>
                  <a:gd name="T67" fmla="*/ 7 h 35"/>
                  <a:gd name="T68" fmla="*/ 27 w 29"/>
                  <a:gd name="T69" fmla="*/ 11 h 35"/>
                  <a:gd name="T70" fmla="*/ 27 w 29"/>
                  <a:gd name="T71" fmla="*/ 11 h 35"/>
                  <a:gd name="T72" fmla="*/ 20 w 29"/>
                  <a:gd name="T73" fmla="*/ 16 h 35"/>
                  <a:gd name="T74" fmla="*/ 20 w 29"/>
                  <a:gd name="T75" fmla="*/ 16 h 35"/>
                  <a:gd name="T76" fmla="*/ 15 w 29"/>
                  <a:gd name="T77" fmla="*/ 18 h 35"/>
                  <a:gd name="T78" fmla="*/ 14 w 29"/>
                  <a:gd name="T79" fmla="*/ 20 h 35"/>
                  <a:gd name="T80" fmla="*/ 13 w 29"/>
                  <a:gd name="T81" fmla="*/ 21 h 35"/>
                  <a:gd name="T82" fmla="*/ 15 w 29"/>
                  <a:gd name="T83" fmla="*/ 23 h 35"/>
                  <a:gd name="T84" fmla="*/ 15 w 29"/>
                  <a:gd name="T85" fmla="*/ 23 h 35"/>
                  <a:gd name="T86" fmla="*/ 16 w 29"/>
                  <a:gd name="T87" fmla="*/ 24 h 35"/>
                  <a:gd name="T88" fmla="*/ 16 w 29"/>
                  <a:gd name="T89" fmla="*/ 25 h 35"/>
                  <a:gd name="T90" fmla="*/ 15 w 29"/>
                  <a:gd name="T91" fmla="*/ 27 h 35"/>
                  <a:gd name="T92" fmla="*/ 9 w 29"/>
                  <a:gd name="T93" fmla="*/ 31 h 35"/>
                  <a:gd name="T94" fmla="*/ 3 w 29"/>
                  <a:gd name="T95" fmla="*/ 33 h 35"/>
                  <a:gd name="T96" fmla="*/ 2 w 29"/>
                  <a:gd name="T97" fmla="*/ 33 h 35"/>
                  <a:gd name="T98" fmla="*/ 2 w 29"/>
                  <a:gd name="T99" fmla="*/ 31 h 35"/>
                  <a:gd name="T100" fmla="*/ 3 w 29"/>
                  <a:gd name="T101" fmla="*/ 25 h 35"/>
                  <a:gd name="T102" fmla="*/ 4 w 29"/>
                  <a:gd name="T103" fmla="*/ 21 h 35"/>
                  <a:gd name="T104" fmla="*/ 7 w 29"/>
                  <a:gd name="T105" fmla="*/ 19 h 35"/>
                  <a:gd name="T106" fmla="*/ 10 w 29"/>
                  <a:gd name="T107" fmla="*/ 17 h 35"/>
                  <a:gd name="T108" fmla="*/ 13 w 29"/>
                  <a:gd name="T109" fmla="*/ 11 h 35"/>
                  <a:gd name="T110" fmla="*/ 16 w 29"/>
                  <a:gd name="T111" fmla="*/ 5 h 35"/>
                  <a:gd name="T112" fmla="*/ 20 w 29"/>
                  <a:gd name="T113" fmla="*/ 2 h 35"/>
                  <a:gd name="T114" fmla="*/ 22 w 29"/>
                  <a:gd name="T115" fmla="*/ 2 h 35"/>
                  <a:gd name="T116" fmla="*/ 23 w 29"/>
                  <a:gd name="T117" fmla="*/ 3 h 35"/>
                  <a:gd name="T118" fmla="*/ 23 w 29"/>
                  <a:gd name="T119" fmla="*/ 3 h 35"/>
                  <a:gd name="T120" fmla="*/ 23 w 29"/>
                  <a:gd name="T121" fmla="*/ 3 h 35"/>
                  <a:gd name="T122" fmla="*/ 23 w 29"/>
                  <a:gd name="T123" fmla="*/ 2 h 35"/>
                  <a:gd name="T124" fmla="*/ 23 w 29"/>
                  <a:gd name="T12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35">
                    <a:moveTo>
                      <a:pt x="23" y="2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9" y="0"/>
                      <a:pt x="16" y="1"/>
                      <a:pt x="14" y="4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7"/>
                      <a:pt x="7" y="17"/>
                      <a:pt x="5" y="18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2" y="21"/>
                      <a:pt x="1" y="23"/>
                      <a:pt x="1" y="25"/>
                    </a:cubicBezTo>
                    <a:cubicBezTo>
                      <a:pt x="0" y="27"/>
                      <a:pt x="0" y="30"/>
                      <a:pt x="0" y="31"/>
                    </a:cubicBezTo>
                    <a:cubicBezTo>
                      <a:pt x="0" y="33"/>
                      <a:pt x="0" y="33"/>
                      <a:pt x="1" y="34"/>
                    </a:cubicBezTo>
                    <a:cubicBezTo>
                      <a:pt x="1" y="35"/>
                      <a:pt x="2" y="35"/>
                      <a:pt x="3" y="35"/>
                    </a:cubicBezTo>
                    <a:cubicBezTo>
                      <a:pt x="5" y="35"/>
                      <a:pt x="7" y="34"/>
                      <a:pt x="10" y="33"/>
                    </a:cubicBezTo>
                    <a:cubicBezTo>
                      <a:pt x="13" y="31"/>
                      <a:pt x="15" y="29"/>
                      <a:pt x="16" y="28"/>
                    </a:cubicBezTo>
                    <a:cubicBezTo>
                      <a:pt x="17" y="27"/>
                      <a:pt x="18" y="26"/>
                      <a:pt x="18" y="25"/>
                    </a:cubicBezTo>
                    <a:cubicBezTo>
                      <a:pt x="18" y="24"/>
                      <a:pt x="18" y="23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7" y="19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7"/>
                      <a:pt x="28" y="14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8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9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3"/>
                      <a:pt x="25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7"/>
                      <a:pt x="16" y="18"/>
                      <a:pt x="15" y="18"/>
                    </a:cubicBezTo>
                    <a:cubicBezTo>
                      <a:pt x="15" y="19"/>
                      <a:pt x="14" y="19"/>
                      <a:pt x="14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5" y="27"/>
                    </a:cubicBezTo>
                    <a:cubicBezTo>
                      <a:pt x="14" y="28"/>
                      <a:pt x="12" y="29"/>
                      <a:pt x="9" y="31"/>
                    </a:cubicBezTo>
                    <a:cubicBezTo>
                      <a:pt x="6" y="33"/>
                      <a:pt x="4" y="33"/>
                      <a:pt x="3" y="33"/>
                    </a:cubicBezTo>
                    <a:cubicBezTo>
                      <a:pt x="3" y="33"/>
                      <a:pt x="3" y="33"/>
                      <a:pt x="2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2" y="30"/>
                      <a:pt x="2" y="28"/>
                      <a:pt x="3" y="25"/>
                    </a:cubicBezTo>
                    <a:cubicBezTo>
                      <a:pt x="3" y="23"/>
                      <a:pt x="4" y="22"/>
                      <a:pt x="4" y="21"/>
                    </a:cubicBezTo>
                    <a:cubicBezTo>
                      <a:pt x="5" y="20"/>
                      <a:pt x="6" y="20"/>
                      <a:pt x="7" y="19"/>
                    </a:cubicBezTo>
                    <a:cubicBezTo>
                      <a:pt x="8" y="19"/>
                      <a:pt x="9" y="19"/>
                      <a:pt x="10" y="17"/>
                    </a:cubicBezTo>
                    <a:cubicBezTo>
                      <a:pt x="12" y="15"/>
                      <a:pt x="13" y="13"/>
                      <a:pt x="13" y="11"/>
                    </a:cubicBezTo>
                    <a:cubicBezTo>
                      <a:pt x="14" y="9"/>
                      <a:pt x="15" y="7"/>
                      <a:pt x="16" y="5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8" name="Freeform 775"/>
              <p:cNvSpPr>
                <a:spLocks/>
              </p:cNvSpPr>
              <p:nvPr/>
            </p:nvSpPr>
            <p:spPr bwMode="auto">
              <a:xfrm>
                <a:off x="287776" y="2895113"/>
                <a:ext cx="60325" cy="76200"/>
              </a:xfrm>
              <a:custGeom>
                <a:avLst/>
                <a:gdLst>
                  <a:gd name="T0" fmla="*/ 26 w 37"/>
                  <a:gd name="T1" fmla="*/ 1 h 48"/>
                  <a:gd name="T2" fmla="*/ 26 w 37"/>
                  <a:gd name="T3" fmla="*/ 0 h 48"/>
                  <a:gd name="T4" fmla="*/ 23 w 37"/>
                  <a:gd name="T5" fmla="*/ 1 h 48"/>
                  <a:gd name="T6" fmla="*/ 19 w 37"/>
                  <a:gd name="T7" fmla="*/ 9 h 48"/>
                  <a:gd name="T8" fmla="*/ 9 w 37"/>
                  <a:gd name="T9" fmla="*/ 28 h 48"/>
                  <a:gd name="T10" fmla="*/ 2 w 37"/>
                  <a:gd name="T11" fmla="*/ 32 h 48"/>
                  <a:gd name="T12" fmla="*/ 0 w 37"/>
                  <a:gd name="T13" fmla="*/ 34 h 48"/>
                  <a:gd name="T14" fmla="*/ 0 w 37"/>
                  <a:gd name="T15" fmla="*/ 38 h 48"/>
                  <a:gd name="T16" fmla="*/ 2 w 37"/>
                  <a:gd name="T17" fmla="*/ 44 h 48"/>
                  <a:gd name="T18" fmla="*/ 5 w 37"/>
                  <a:gd name="T19" fmla="*/ 47 h 48"/>
                  <a:gd name="T20" fmla="*/ 7 w 37"/>
                  <a:gd name="T21" fmla="*/ 48 h 48"/>
                  <a:gd name="T22" fmla="*/ 10 w 37"/>
                  <a:gd name="T23" fmla="*/ 46 h 48"/>
                  <a:gd name="T24" fmla="*/ 13 w 37"/>
                  <a:gd name="T25" fmla="*/ 42 h 48"/>
                  <a:gd name="T26" fmla="*/ 18 w 37"/>
                  <a:gd name="T27" fmla="*/ 33 h 48"/>
                  <a:gd name="T28" fmla="*/ 24 w 37"/>
                  <a:gd name="T29" fmla="*/ 26 h 48"/>
                  <a:gd name="T30" fmla="*/ 33 w 37"/>
                  <a:gd name="T31" fmla="*/ 20 h 48"/>
                  <a:gd name="T32" fmla="*/ 37 w 37"/>
                  <a:gd name="T33" fmla="*/ 13 h 48"/>
                  <a:gd name="T34" fmla="*/ 37 w 37"/>
                  <a:gd name="T35" fmla="*/ 10 h 48"/>
                  <a:gd name="T36" fmla="*/ 26 w 37"/>
                  <a:gd name="T37" fmla="*/ 0 h 48"/>
                  <a:gd name="T38" fmla="*/ 26 w 37"/>
                  <a:gd name="T39" fmla="*/ 0 h 48"/>
                  <a:gd name="T40" fmla="*/ 26 w 37"/>
                  <a:gd name="T41" fmla="*/ 0 h 48"/>
                  <a:gd name="T42" fmla="*/ 26 w 37"/>
                  <a:gd name="T43" fmla="*/ 1 h 48"/>
                  <a:gd name="T44" fmla="*/ 25 w 37"/>
                  <a:gd name="T45" fmla="*/ 1 h 48"/>
                  <a:gd name="T46" fmla="*/ 26 w 37"/>
                  <a:gd name="T47" fmla="*/ 2 h 48"/>
                  <a:gd name="T48" fmla="*/ 35 w 37"/>
                  <a:gd name="T49" fmla="*/ 11 h 48"/>
                  <a:gd name="T50" fmla="*/ 35 w 37"/>
                  <a:gd name="T51" fmla="*/ 13 h 48"/>
                  <a:gd name="T52" fmla="*/ 31 w 37"/>
                  <a:gd name="T53" fmla="*/ 19 h 48"/>
                  <a:gd name="T54" fmla="*/ 23 w 37"/>
                  <a:gd name="T55" fmla="*/ 24 h 48"/>
                  <a:gd name="T56" fmla="*/ 16 w 37"/>
                  <a:gd name="T57" fmla="*/ 32 h 48"/>
                  <a:gd name="T58" fmla="*/ 12 w 37"/>
                  <a:gd name="T59" fmla="*/ 41 h 48"/>
                  <a:gd name="T60" fmla="*/ 9 w 37"/>
                  <a:gd name="T61" fmla="*/ 44 h 48"/>
                  <a:gd name="T62" fmla="*/ 7 w 37"/>
                  <a:gd name="T63" fmla="*/ 46 h 48"/>
                  <a:gd name="T64" fmla="*/ 7 w 37"/>
                  <a:gd name="T65" fmla="*/ 46 h 48"/>
                  <a:gd name="T66" fmla="*/ 7 w 37"/>
                  <a:gd name="T67" fmla="*/ 46 h 48"/>
                  <a:gd name="T68" fmla="*/ 7 w 37"/>
                  <a:gd name="T69" fmla="*/ 46 h 48"/>
                  <a:gd name="T70" fmla="*/ 7 w 37"/>
                  <a:gd name="T71" fmla="*/ 46 h 48"/>
                  <a:gd name="T72" fmla="*/ 7 w 37"/>
                  <a:gd name="T73" fmla="*/ 46 h 48"/>
                  <a:gd name="T74" fmla="*/ 7 w 37"/>
                  <a:gd name="T75" fmla="*/ 46 h 48"/>
                  <a:gd name="T76" fmla="*/ 7 w 37"/>
                  <a:gd name="T77" fmla="*/ 46 h 48"/>
                  <a:gd name="T78" fmla="*/ 7 w 37"/>
                  <a:gd name="T79" fmla="*/ 46 h 48"/>
                  <a:gd name="T80" fmla="*/ 7 w 37"/>
                  <a:gd name="T81" fmla="*/ 46 h 48"/>
                  <a:gd name="T82" fmla="*/ 7 w 37"/>
                  <a:gd name="T83" fmla="*/ 46 h 48"/>
                  <a:gd name="T84" fmla="*/ 7 w 37"/>
                  <a:gd name="T85" fmla="*/ 46 h 48"/>
                  <a:gd name="T86" fmla="*/ 4 w 37"/>
                  <a:gd name="T87" fmla="*/ 43 h 48"/>
                  <a:gd name="T88" fmla="*/ 2 w 37"/>
                  <a:gd name="T89" fmla="*/ 38 h 48"/>
                  <a:gd name="T90" fmla="*/ 2 w 37"/>
                  <a:gd name="T91" fmla="*/ 35 h 48"/>
                  <a:gd name="T92" fmla="*/ 5 w 37"/>
                  <a:gd name="T93" fmla="*/ 33 h 48"/>
                  <a:gd name="T94" fmla="*/ 10 w 37"/>
                  <a:gd name="T95" fmla="*/ 29 h 48"/>
                  <a:gd name="T96" fmla="*/ 21 w 37"/>
                  <a:gd name="T97" fmla="*/ 10 h 48"/>
                  <a:gd name="T98" fmla="*/ 24 w 37"/>
                  <a:gd name="T99" fmla="*/ 3 h 48"/>
                  <a:gd name="T100" fmla="*/ 25 w 37"/>
                  <a:gd name="T101" fmla="*/ 2 h 48"/>
                  <a:gd name="T102" fmla="*/ 26 w 37"/>
                  <a:gd name="T103" fmla="*/ 2 h 48"/>
                  <a:gd name="T104" fmla="*/ 26 w 37"/>
                  <a:gd name="T105" fmla="*/ 2 h 48"/>
                  <a:gd name="T106" fmla="*/ 26 w 37"/>
                  <a:gd name="T107" fmla="*/ 2 h 48"/>
                  <a:gd name="T108" fmla="*/ 26 w 37"/>
                  <a:gd name="T109" fmla="*/ 1 h 48"/>
                  <a:gd name="T110" fmla="*/ 25 w 37"/>
                  <a:gd name="T111" fmla="*/ 1 h 48"/>
                  <a:gd name="T112" fmla="*/ 26 w 37"/>
                  <a:gd name="T1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48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4" y="0"/>
                      <a:pt x="23" y="1"/>
                    </a:cubicBezTo>
                    <a:cubicBezTo>
                      <a:pt x="21" y="2"/>
                      <a:pt x="19" y="5"/>
                      <a:pt x="19" y="9"/>
                    </a:cubicBezTo>
                    <a:cubicBezTo>
                      <a:pt x="17" y="17"/>
                      <a:pt x="14" y="23"/>
                      <a:pt x="9" y="28"/>
                    </a:cubicBezTo>
                    <a:cubicBezTo>
                      <a:pt x="6" y="30"/>
                      <a:pt x="4" y="31"/>
                      <a:pt x="2" y="32"/>
                    </a:cubicBezTo>
                    <a:cubicBezTo>
                      <a:pt x="2" y="33"/>
                      <a:pt x="1" y="34"/>
                      <a:pt x="0" y="34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0" y="40"/>
                      <a:pt x="1" y="42"/>
                      <a:pt x="2" y="44"/>
                    </a:cubicBezTo>
                    <a:cubicBezTo>
                      <a:pt x="3" y="45"/>
                      <a:pt x="5" y="46"/>
                      <a:pt x="5" y="47"/>
                    </a:cubicBezTo>
                    <a:cubicBezTo>
                      <a:pt x="5" y="47"/>
                      <a:pt x="6" y="48"/>
                      <a:pt x="7" y="48"/>
                    </a:cubicBezTo>
                    <a:cubicBezTo>
                      <a:pt x="8" y="48"/>
                      <a:pt x="9" y="47"/>
                      <a:pt x="10" y="46"/>
                    </a:cubicBezTo>
                    <a:cubicBezTo>
                      <a:pt x="11" y="45"/>
                      <a:pt x="12" y="43"/>
                      <a:pt x="13" y="42"/>
                    </a:cubicBezTo>
                    <a:cubicBezTo>
                      <a:pt x="15" y="40"/>
                      <a:pt x="16" y="36"/>
                      <a:pt x="18" y="33"/>
                    </a:cubicBezTo>
                    <a:cubicBezTo>
                      <a:pt x="19" y="30"/>
                      <a:pt x="21" y="27"/>
                      <a:pt x="24" y="26"/>
                    </a:cubicBezTo>
                    <a:cubicBezTo>
                      <a:pt x="27" y="25"/>
                      <a:pt x="30" y="23"/>
                      <a:pt x="33" y="20"/>
                    </a:cubicBezTo>
                    <a:cubicBezTo>
                      <a:pt x="35" y="18"/>
                      <a:pt x="37" y="16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4" y="4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6" y="2"/>
                      <a:pt x="26" y="2"/>
                    </a:cubicBezTo>
                    <a:cubicBezTo>
                      <a:pt x="29" y="4"/>
                      <a:pt x="33" y="7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5"/>
                      <a:pt x="34" y="17"/>
                      <a:pt x="31" y="19"/>
                    </a:cubicBezTo>
                    <a:cubicBezTo>
                      <a:pt x="29" y="21"/>
                      <a:pt x="26" y="23"/>
                      <a:pt x="23" y="24"/>
                    </a:cubicBezTo>
                    <a:cubicBezTo>
                      <a:pt x="20" y="26"/>
                      <a:pt x="18" y="29"/>
                      <a:pt x="16" y="32"/>
                    </a:cubicBezTo>
                    <a:cubicBezTo>
                      <a:pt x="14" y="36"/>
                      <a:pt x="13" y="39"/>
                      <a:pt x="12" y="41"/>
                    </a:cubicBezTo>
                    <a:cubicBezTo>
                      <a:pt x="11" y="42"/>
                      <a:pt x="10" y="43"/>
                      <a:pt x="9" y="44"/>
                    </a:cubicBezTo>
                    <a:cubicBezTo>
                      <a:pt x="8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6" y="45"/>
                      <a:pt x="5" y="44"/>
                      <a:pt x="4" y="43"/>
                    </a:cubicBezTo>
                    <a:cubicBezTo>
                      <a:pt x="3" y="41"/>
                      <a:pt x="2" y="40"/>
                      <a:pt x="2" y="38"/>
                    </a:cubicBezTo>
                    <a:cubicBezTo>
                      <a:pt x="2" y="37"/>
                      <a:pt x="2" y="36"/>
                      <a:pt x="2" y="35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2"/>
                      <a:pt x="8" y="31"/>
                      <a:pt x="10" y="29"/>
                    </a:cubicBezTo>
                    <a:cubicBezTo>
                      <a:pt x="15" y="25"/>
                      <a:pt x="19" y="18"/>
                      <a:pt x="21" y="10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9" name="Freeform 776"/>
              <p:cNvSpPr>
                <a:spLocks/>
              </p:cNvSpPr>
              <p:nvPr/>
            </p:nvSpPr>
            <p:spPr bwMode="auto">
              <a:xfrm>
                <a:off x="256026" y="2958613"/>
                <a:ext cx="46038" cy="55563"/>
              </a:xfrm>
              <a:custGeom>
                <a:avLst/>
                <a:gdLst>
                  <a:gd name="T0" fmla="*/ 23 w 28"/>
                  <a:gd name="T1" fmla="*/ 2 h 34"/>
                  <a:gd name="T2" fmla="*/ 14 w 28"/>
                  <a:gd name="T3" fmla="*/ 1 h 34"/>
                  <a:gd name="T4" fmla="*/ 12 w 28"/>
                  <a:gd name="T5" fmla="*/ 9 h 34"/>
                  <a:gd name="T6" fmla="*/ 7 w 28"/>
                  <a:gd name="T7" fmla="*/ 14 h 34"/>
                  <a:gd name="T8" fmla="*/ 5 w 28"/>
                  <a:gd name="T9" fmla="*/ 13 h 34"/>
                  <a:gd name="T10" fmla="*/ 4 w 28"/>
                  <a:gd name="T11" fmla="*/ 13 h 34"/>
                  <a:gd name="T12" fmla="*/ 0 w 28"/>
                  <a:gd name="T13" fmla="*/ 29 h 34"/>
                  <a:gd name="T14" fmla="*/ 3 w 28"/>
                  <a:gd name="T15" fmla="*/ 34 h 34"/>
                  <a:gd name="T16" fmla="*/ 17 w 28"/>
                  <a:gd name="T17" fmla="*/ 26 h 34"/>
                  <a:gd name="T18" fmla="*/ 17 w 28"/>
                  <a:gd name="T19" fmla="*/ 25 h 34"/>
                  <a:gd name="T20" fmla="*/ 16 w 28"/>
                  <a:gd name="T21" fmla="*/ 21 h 34"/>
                  <a:gd name="T22" fmla="*/ 15 w 28"/>
                  <a:gd name="T23" fmla="*/ 20 h 34"/>
                  <a:gd name="T24" fmla="*/ 14 w 28"/>
                  <a:gd name="T25" fmla="*/ 20 h 34"/>
                  <a:gd name="T26" fmla="*/ 15 w 28"/>
                  <a:gd name="T27" fmla="*/ 20 h 34"/>
                  <a:gd name="T28" fmla="*/ 15 w 28"/>
                  <a:gd name="T29" fmla="*/ 20 h 34"/>
                  <a:gd name="T30" fmla="*/ 15 w 28"/>
                  <a:gd name="T31" fmla="*/ 20 h 34"/>
                  <a:gd name="T32" fmla="*/ 15 w 28"/>
                  <a:gd name="T33" fmla="*/ 20 h 34"/>
                  <a:gd name="T34" fmla="*/ 15 w 28"/>
                  <a:gd name="T35" fmla="*/ 20 h 34"/>
                  <a:gd name="T36" fmla="*/ 21 w 28"/>
                  <a:gd name="T37" fmla="*/ 16 h 34"/>
                  <a:gd name="T38" fmla="*/ 21 w 28"/>
                  <a:gd name="T39" fmla="*/ 16 h 34"/>
                  <a:gd name="T40" fmla="*/ 26 w 28"/>
                  <a:gd name="T41" fmla="*/ 14 h 34"/>
                  <a:gd name="T42" fmla="*/ 27 w 28"/>
                  <a:gd name="T43" fmla="*/ 6 h 34"/>
                  <a:gd name="T44" fmla="*/ 23 w 28"/>
                  <a:gd name="T45" fmla="*/ 2 h 34"/>
                  <a:gd name="T46" fmla="*/ 23 w 28"/>
                  <a:gd name="T47" fmla="*/ 2 h 34"/>
                  <a:gd name="T48" fmla="*/ 22 w 28"/>
                  <a:gd name="T49" fmla="*/ 3 h 34"/>
                  <a:gd name="T50" fmla="*/ 25 w 28"/>
                  <a:gd name="T51" fmla="*/ 7 h 34"/>
                  <a:gd name="T52" fmla="*/ 24 w 28"/>
                  <a:gd name="T53" fmla="*/ 12 h 34"/>
                  <a:gd name="T54" fmla="*/ 21 w 28"/>
                  <a:gd name="T55" fmla="*/ 14 h 34"/>
                  <a:gd name="T56" fmla="*/ 21 w 28"/>
                  <a:gd name="T57" fmla="*/ 14 h 34"/>
                  <a:gd name="T58" fmla="*/ 14 w 28"/>
                  <a:gd name="T59" fmla="*/ 18 h 34"/>
                  <a:gd name="T60" fmla="*/ 13 w 28"/>
                  <a:gd name="T61" fmla="*/ 21 h 34"/>
                  <a:gd name="T62" fmla="*/ 14 w 28"/>
                  <a:gd name="T63" fmla="*/ 22 h 34"/>
                  <a:gd name="T64" fmla="*/ 14 w 28"/>
                  <a:gd name="T65" fmla="*/ 22 h 34"/>
                  <a:gd name="T66" fmla="*/ 14 w 28"/>
                  <a:gd name="T67" fmla="*/ 21 h 34"/>
                  <a:gd name="T68" fmla="*/ 14 w 28"/>
                  <a:gd name="T69" fmla="*/ 22 h 34"/>
                  <a:gd name="T70" fmla="*/ 15 w 28"/>
                  <a:gd name="T71" fmla="*/ 25 h 34"/>
                  <a:gd name="T72" fmla="*/ 16 w 28"/>
                  <a:gd name="T73" fmla="*/ 26 h 34"/>
                  <a:gd name="T74" fmla="*/ 14 w 28"/>
                  <a:gd name="T75" fmla="*/ 26 h 34"/>
                  <a:gd name="T76" fmla="*/ 3 w 28"/>
                  <a:gd name="T77" fmla="*/ 32 h 34"/>
                  <a:gd name="T78" fmla="*/ 2 w 28"/>
                  <a:gd name="T79" fmla="*/ 29 h 34"/>
                  <a:gd name="T80" fmla="*/ 5 w 28"/>
                  <a:gd name="T81" fmla="*/ 14 h 34"/>
                  <a:gd name="T82" fmla="*/ 4 w 28"/>
                  <a:gd name="T83" fmla="*/ 15 h 34"/>
                  <a:gd name="T84" fmla="*/ 11 w 28"/>
                  <a:gd name="T85" fmla="*/ 14 h 34"/>
                  <a:gd name="T86" fmla="*/ 14 w 28"/>
                  <a:gd name="T87" fmla="*/ 4 h 34"/>
                  <a:gd name="T88" fmla="*/ 16 w 28"/>
                  <a:gd name="T89" fmla="*/ 2 h 34"/>
                  <a:gd name="T90" fmla="*/ 21 w 28"/>
                  <a:gd name="T91" fmla="*/ 3 h 34"/>
                  <a:gd name="T92" fmla="*/ 22 w 28"/>
                  <a:gd name="T93" fmla="*/ 3 h 34"/>
                  <a:gd name="T94" fmla="*/ 22 w 28"/>
                  <a:gd name="T9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" h="34">
                    <a:moveTo>
                      <a:pt x="22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19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3" y="1"/>
                      <a:pt x="12" y="2"/>
                      <a:pt x="12" y="4"/>
                    </a:cubicBezTo>
                    <a:cubicBezTo>
                      <a:pt x="12" y="6"/>
                      <a:pt x="12" y="8"/>
                      <a:pt x="12" y="9"/>
                    </a:cubicBezTo>
                    <a:cubicBezTo>
                      <a:pt x="12" y="11"/>
                      <a:pt x="11" y="11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0" y="24"/>
                      <a:pt x="0" y="29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4" y="34"/>
                      <a:pt x="6" y="33"/>
                      <a:pt x="7" y="33"/>
                    </a:cubicBezTo>
                    <a:cubicBezTo>
                      <a:pt x="12" y="30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4"/>
                      <a:pt x="17" y="23"/>
                    </a:cubicBezTo>
                    <a:cubicBezTo>
                      <a:pt x="17" y="22"/>
                      <a:pt x="16" y="22"/>
                      <a:pt x="16" y="21"/>
                    </a:cubicBezTo>
                    <a:cubicBezTo>
                      <a:pt x="16" y="21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18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6"/>
                      <a:pt x="25" y="15"/>
                      <a:pt x="26" y="14"/>
                    </a:cubicBezTo>
                    <a:cubicBezTo>
                      <a:pt x="27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5" y="5"/>
                      <a:pt x="24" y="4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3" y="5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10"/>
                      <a:pt x="25" y="11"/>
                      <a:pt x="24" y="12"/>
                    </a:cubicBezTo>
                    <a:cubicBezTo>
                      <a:pt x="23" y="14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7" y="15"/>
                      <a:pt x="16" y="17"/>
                    </a:cubicBezTo>
                    <a:cubicBezTo>
                      <a:pt x="15" y="17"/>
                      <a:pt x="14" y="18"/>
                      <a:pt x="14" y="18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3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3" y="27"/>
                      <a:pt x="11" y="28"/>
                      <a:pt x="8" y="30"/>
                    </a:cubicBezTo>
                    <a:cubicBezTo>
                      <a:pt x="6" y="31"/>
                      <a:pt x="4" y="32"/>
                      <a:pt x="3" y="32"/>
                    </a:cubicBezTo>
                    <a:cubicBezTo>
                      <a:pt x="3" y="32"/>
                      <a:pt x="2" y="32"/>
                      <a:pt x="2" y="32"/>
                    </a:cubicBezTo>
                    <a:cubicBezTo>
                      <a:pt x="2" y="31"/>
                      <a:pt x="2" y="30"/>
                      <a:pt x="2" y="29"/>
                    </a:cubicBezTo>
                    <a:cubicBezTo>
                      <a:pt x="2" y="27"/>
                      <a:pt x="3" y="23"/>
                      <a:pt x="4" y="20"/>
                    </a:cubicBezTo>
                    <a:cubicBezTo>
                      <a:pt x="4" y="17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6"/>
                      <a:pt x="7" y="16"/>
                    </a:cubicBezTo>
                    <a:cubicBezTo>
                      <a:pt x="8" y="16"/>
                      <a:pt x="10" y="15"/>
                      <a:pt x="11" y="14"/>
                    </a:cubicBezTo>
                    <a:cubicBezTo>
                      <a:pt x="13" y="13"/>
                      <a:pt x="13" y="11"/>
                      <a:pt x="14" y="10"/>
                    </a:cubicBezTo>
                    <a:cubicBezTo>
                      <a:pt x="14" y="8"/>
                      <a:pt x="14" y="6"/>
                      <a:pt x="14" y="4"/>
                    </a:cubicBezTo>
                    <a:cubicBezTo>
                      <a:pt x="14" y="3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7" y="2"/>
                      <a:pt x="19" y="2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0" name="Freeform 777"/>
              <p:cNvSpPr>
                <a:spLocks/>
              </p:cNvSpPr>
              <p:nvPr/>
            </p:nvSpPr>
            <p:spPr bwMode="auto">
              <a:xfrm>
                <a:off x="359213" y="2901463"/>
                <a:ext cx="65088" cy="82550"/>
              </a:xfrm>
              <a:custGeom>
                <a:avLst/>
                <a:gdLst>
                  <a:gd name="T0" fmla="*/ 33 w 41"/>
                  <a:gd name="T1" fmla="*/ 3 h 52"/>
                  <a:gd name="T2" fmla="*/ 34 w 41"/>
                  <a:gd name="T3" fmla="*/ 2 h 52"/>
                  <a:gd name="T4" fmla="*/ 29 w 41"/>
                  <a:gd name="T5" fmla="*/ 0 h 52"/>
                  <a:gd name="T6" fmla="*/ 25 w 41"/>
                  <a:gd name="T7" fmla="*/ 2 h 52"/>
                  <a:gd name="T8" fmla="*/ 23 w 41"/>
                  <a:gd name="T9" fmla="*/ 7 h 52"/>
                  <a:gd name="T10" fmla="*/ 17 w 41"/>
                  <a:gd name="T11" fmla="*/ 19 h 52"/>
                  <a:gd name="T12" fmla="*/ 9 w 41"/>
                  <a:gd name="T13" fmla="*/ 29 h 52"/>
                  <a:gd name="T14" fmla="*/ 4 w 41"/>
                  <a:gd name="T15" fmla="*/ 34 h 52"/>
                  <a:gd name="T16" fmla="*/ 0 w 41"/>
                  <a:gd name="T17" fmla="*/ 39 h 52"/>
                  <a:gd name="T18" fmla="*/ 0 w 41"/>
                  <a:gd name="T19" fmla="*/ 41 h 52"/>
                  <a:gd name="T20" fmla="*/ 1 w 41"/>
                  <a:gd name="T21" fmla="*/ 46 h 52"/>
                  <a:gd name="T22" fmla="*/ 4 w 41"/>
                  <a:gd name="T23" fmla="*/ 50 h 52"/>
                  <a:gd name="T24" fmla="*/ 9 w 41"/>
                  <a:gd name="T25" fmla="*/ 52 h 52"/>
                  <a:gd name="T26" fmla="*/ 18 w 41"/>
                  <a:gd name="T27" fmla="*/ 45 h 52"/>
                  <a:gd name="T28" fmla="*/ 30 w 41"/>
                  <a:gd name="T29" fmla="*/ 25 h 52"/>
                  <a:gd name="T30" fmla="*/ 37 w 41"/>
                  <a:gd name="T31" fmla="*/ 20 h 52"/>
                  <a:gd name="T32" fmla="*/ 40 w 41"/>
                  <a:gd name="T33" fmla="*/ 17 h 52"/>
                  <a:gd name="T34" fmla="*/ 41 w 41"/>
                  <a:gd name="T35" fmla="*/ 13 h 52"/>
                  <a:gd name="T36" fmla="*/ 41 w 41"/>
                  <a:gd name="T37" fmla="*/ 12 h 52"/>
                  <a:gd name="T38" fmla="*/ 39 w 41"/>
                  <a:gd name="T39" fmla="*/ 6 h 52"/>
                  <a:gd name="T40" fmla="*/ 34 w 41"/>
                  <a:gd name="T41" fmla="*/ 2 h 52"/>
                  <a:gd name="T42" fmla="*/ 33 w 41"/>
                  <a:gd name="T43" fmla="*/ 3 h 52"/>
                  <a:gd name="T44" fmla="*/ 33 w 41"/>
                  <a:gd name="T45" fmla="*/ 3 h 52"/>
                  <a:gd name="T46" fmla="*/ 37 w 41"/>
                  <a:gd name="T47" fmla="*/ 7 h 52"/>
                  <a:gd name="T48" fmla="*/ 39 w 41"/>
                  <a:gd name="T49" fmla="*/ 12 h 52"/>
                  <a:gd name="T50" fmla="*/ 39 w 41"/>
                  <a:gd name="T51" fmla="*/ 13 h 52"/>
                  <a:gd name="T52" fmla="*/ 38 w 41"/>
                  <a:gd name="T53" fmla="*/ 16 h 52"/>
                  <a:gd name="T54" fmla="*/ 28 w 41"/>
                  <a:gd name="T55" fmla="*/ 24 h 52"/>
                  <a:gd name="T56" fmla="*/ 16 w 41"/>
                  <a:gd name="T57" fmla="*/ 44 h 52"/>
                  <a:gd name="T58" fmla="*/ 9 w 41"/>
                  <a:gd name="T59" fmla="*/ 50 h 52"/>
                  <a:gd name="T60" fmla="*/ 6 w 41"/>
                  <a:gd name="T61" fmla="*/ 48 h 52"/>
                  <a:gd name="T62" fmla="*/ 3 w 41"/>
                  <a:gd name="T63" fmla="*/ 45 h 52"/>
                  <a:gd name="T64" fmla="*/ 2 w 41"/>
                  <a:gd name="T65" fmla="*/ 41 h 52"/>
                  <a:gd name="T66" fmla="*/ 2 w 41"/>
                  <a:gd name="T67" fmla="*/ 40 h 52"/>
                  <a:gd name="T68" fmla="*/ 5 w 41"/>
                  <a:gd name="T69" fmla="*/ 35 h 52"/>
                  <a:gd name="T70" fmla="*/ 11 w 41"/>
                  <a:gd name="T71" fmla="*/ 30 h 52"/>
                  <a:gd name="T72" fmla="*/ 19 w 41"/>
                  <a:gd name="T73" fmla="*/ 20 h 52"/>
                  <a:gd name="T74" fmla="*/ 25 w 41"/>
                  <a:gd name="T75" fmla="*/ 7 h 52"/>
                  <a:gd name="T76" fmla="*/ 26 w 41"/>
                  <a:gd name="T77" fmla="*/ 3 h 52"/>
                  <a:gd name="T78" fmla="*/ 29 w 41"/>
                  <a:gd name="T79" fmla="*/ 2 h 52"/>
                  <a:gd name="T80" fmla="*/ 33 w 41"/>
                  <a:gd name="T8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52">
                    <a:moveTo>
                      <a:pt x="33" y="3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3"/>
                      <a:pt x="23" y="4"/>
                      <a:pt x="23" y="7"/>
                    </a:cubicBezTo>
                    <a:cubicBezTo>
                      <a:pt x="22" y="10"/>
                      <a:pt x="20" y="14"/>
                      <a:pt x="17" y="19"/>
                    </a:cubicBezTo>
                    <a:cubicBezTo>
                      <a:pt x="15" y="23"/>
                      <a:pt x="11" y="27"/>
                      <a:pt x="9" y="29"/>
                    </a:cubicBezTo>
                    <a:cubicBezTo>
                      <a:pt x="7" y="31"/>
                      <a:pt x="5" y="33"/>
                      <a:pt x="4" y="34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6"/>
                    </a:cubicBezTo>
                    <a:cubicBezTo>
                      <a:pt x="2" y="47"/>
                      <a:pt x="3" y="48"/>
                      <a:pt x="4" y="50"/>
                    </a:cubicBezTo>
                    <a:cubicBezTo>
                      <a:pt x="6" y="51"/>
                      <a:pt x="7" y="52"/>
                      <a:pt x="9" y="52"/>
                    </a:cubicBezTo>
                    <a:cubicBezTo>
                      <a:pt x="13" y="52"/>
                      <a:pt x="16" y="50"/>
                      <a:pt x="18" y="45"/>
                    </a:cubicBezTo>
                    <a:cubicBezTo>
                      <a:pt x="21" y="39"/>
                      <a:pt x="25" y="30"/>
                      <a:pt x="30" y="25"/>
                    </a:cubicBezTo>
                    <a:cubicBezTo>
                      <a:pt x="32" y="23"/>
                      <a:pt x="34" y="21"/>
                      <a:pt x="37" y="20"/>
                    </a:cubicBezTo>
                    <a:cubicBezTo>
                      <a:pt x="38" y="19"/>
                      <a:pt x="39" y="18"/>
                      <a:pt x="40" y="17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9"/>
                      <a:pt x="40" y="7"/>
                      <a:pt x="39" y="6"/>
                    </a:cubicBezTo>
                    <a:cubicBezTo>
                      <a:pt x="37" y="4"/>
                      <a:pt x="36" y="3"/>
                      <a:pt x="34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5" y="5"/>
                      <a:pt x="36" y="6"/>
                      <a:pt x="37" y="7"/>
                    </a:cubicBezTo>
                    <a:cubicBezTo>
                      <a:pt x="38" y="8"/>
                      <a:pt x="39" y="10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4"/>
                      <a:pt x="39" y="15"/>
                      <a:pt x="38" y="16"/>
                    </a:cubicBezTo>
                    <a:cubicBezTo>
                      <a:pt x="36" y="18"/>
                      <a:pt x="32" y="20"/>
                      <a:pt x="28" y="24"/>
                    </a:cubicBezTo>
                    <a:cubicBezTo>
                      <a:pt x="24" y="29"/>
                      <a:pt x="19" y="38"/>
                      <a:pt x="16" y="44"/>
                    </a:cubicBezTo>
                    <a:cubicBezTo>
                      <a:pt x="15" y="48"/>
                      <a:pt x="12" y="50"/>
                      <a:pt x="9" y="50"/>
                    </a:cubicBezTo>
                    <a:cubicBezTo>
                      <a:pt x="8" y="50"/>
                      <a:pt x="7" y="49"/>
                      <a:pt x="6" y="48"/>
                    </a:cubicBezTo>
                    <a:cubicBezTo>
                      <a:pt x="4" y="47"/>
                      <a:pt x="3" y="46"/>
                      <a:pt x="3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1"/>
                      <a:pt x="2" y="40"/>
                      <a:pt x="2" y="40"/>
                    </a:cubicBezTo>
                    <a:cubicBezTo>
                      <a:pt x="2" y="38"/>
                      <a:pt x="3" y="37"/>
                      <a:pt x="5" y="35"/>
                    </a:cubicBezTo>
                    <a:cubicBezTo>
                      <a:pt x="6" y="34"/>
                      <a:pt x="9" y="33"/>
                      <a:pt x="11" y="30"/>
                    </a:cubicBezTo>
                    <a:cubicBezTo>
                      <a:pt x="13" y="28"/>
                      <a:pt x="16" y="24"/>
                      <a:pt x="19" y="20"/>
                    </a:cubicBezTo>
                    <a:cubicBezTo>
                      <a:pt x="22" y="15"/>
                      <a:pt x="24" y="10"/>
                      <a:pt x="25" y="7"/>
                    </a:cubicBezTo>
                    <a:cubicBezTo>
                      <a:pt x="25" y="5"/>
                      <a:pt x="26" y="4"/>
                      <a:pt x="26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30" y="2"/>
                      <a:pt x="32" y="3"/>
                      <a:pt x="3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1" name="Freeform 778"/>
              <p:cNvSpPr>
                <a:spLocks/>
              </p:cNvSpPr>
              <p:nvPr/>
            </p:nvSpPr>
            <p:spPr bwMode="auto">
              <a:xfrm>
                <a:off x="440176" y="2910988"/>
                <a:ext cx="46038" cy="68263"/>
              </a:xfrm>
              <a:custGeom>
                <a:avLst/>
                <a:gdLst>
                  <a:gd name="T0" fmla="*/ 17 w 28"/>
                  <a:gd name="T1" fmla="*/ 1 h 43"/>
                  <a:gd name="T2" fmla="*/ 17 w 28"/>
                  <a:gd name="T3" fmla="*/ 0 h 43"/>
                  <a:gd name="T4" fmla="*/ 16 w 28"/>
                  <a:gd name="T5" fmla="*/ 0 h 43"/>
                  <a:gd name="T6" fmla="*/ 14 w 28"/>
                  <a:gd name="T7" fmla="*/ 1 h 43"/>
                  <a:gd name="T8" fmla="*/ 13 w 28"/>
                  <a:gd name="T9" fmla="*/ 5 h 43"/>
                  <a:gd name="T10" fmla="*/ 12 w 28"/>
                  <a:gd name="T11" fmla="*/ 10 h 43"/>
                  <a:gd name="T12" fmla="*/ 10 w 28"/>
                  <a:gd name="T13" fmla="*/ 17 h 43"/>
                  <a:gd name="T14" fmla="*/ 7 w 28"/>
                  <a:gd name="T15" fmla="*/ 24 h 43"/>
                  <a:gd name="T16" fmla="*/ 3 w 28"/>
                  <a:gd name="T17" fmla="*/ 28 h 43"/>
                  <a:gd name="T18" fmla="*/ 0 w 28"/>
                  <a:gd name="T19" fmla="*/ 35 h 43"/>
                  <a:gd name="T20" fmla="*/ 3 w 28"/>
                  <a:gd name="T21" fmla="*/ 41 h 43"/>
                  <a:gd name="T22" fmla="*/ 8 w 28"/>
                  <a:gd name="T23" fmla="*/ 43 h 43"/>
                  <a:gd name="T24" fmla="*/ 11 w 28"/>
                  <a:gd name="T25" fmla="*/ 41 h 43"/>
                  <a:gd name="T26" fmla="*/ 13 w 28"/>
                  <a:gd name="T27" fmla="*/ 36 h 43"/>
                  <a:gd name="T28" fmla="*/ 15 w 28"/>
                  <a:gd name="T29" fmla="*/ 31 h 43"/>
                  <a:gd name="T30" fmla="*/ 26 w 28"/>
                  <a:gd name="T31" fmla="*/ 15 h 43"/>
                  <a:gd name="T32" fmla="*/ 28 w 28"/>
                  <a:gd name="T33" fmla="*/ 10 h 43"/>
                  <a:gd name="T34" fmla="*/ 27 w 28"/>
                  <a:gd name="T35" fmla="*/ 7 h 43"/>
                  <a:gd name="T36" fmla="*/ 24 w 28"/>
                  <a:gd name="T37" fmla="*/ 5 h 43"/>
                  <a:gd name="T38" fmla="*/ 19 w 28"/>
                  <a:gd name="T39" fmla="*/ 2 h 43"/>
                  <a:gd name="T40" fmla="*/ 18 w 28"/>
                  <a:gd name="T41" fmla="*/ 1 h 43"/>
                  <a:gd name="T42" fmla="*/ 17 w 28"/>
                  <a:gd name="T43" fmla="*/ 0 h 43"/>
                  <a:gd name="T44" fmla="*/ 17 w 28"/>
                  <a:gd name="T45" fmla="*/ 0 h 43"/>
                  <a:gd name="T46" fmla="*/ 17 w 28"/>
                  <a:gd name="T47" fmla="*/ 0 h 43"/>
                  <a:gd name="T48" fmla="*/ 17 w 28"/>
                  <a:gd name="T49" fmla="*/ 1 h 43"/>
                  <a:gd name="T50" fmla="*/ 16 w 28"/>
                  <a:gd name="T51" fmla="*/ 2 h 43"/>
                  <a:gd name="T52" fmla="*/ 23 w 28"/>
                  <a:gd name="T53" fmla="*/ 7 h 43"/>
                  <a:gd name="T54" fmla="*/ 25 w 28"/>
                  <a:gd name="T55" fmla="*/ 8 h 43"/>
                  <a:gd name="T56" fmla="*/ 26 w 28"/>
                  <a:gd name="T57" fmla="*/ 10 h 43"/>
                  <a:gd name="T58" fmla="*/ 25 w 28"/>
                  <a:gd name="T59" fmla="*/ 14 h 43"/>
                  <a:gd name="T60" fmla="*/ 14 w 28"/>
                  <a:gd name="T61" fmla="*/ 30 h 43"/>
                  <a:gd name="T62" fmla="*/ 11 w 28"/>
                  <a:gd name="T63" fmla="*/ 37 h 43"/>
                  <a:gd name="T64" fmla="*/ 10 w 28"/>
                  <a:gd name="T65" fmla="*/ 40 h 43"/>
                  <a:gd name="T66" fmla="*/ 8 w 28"/>
                  <a:gd name="T67" fmla="*/ 41 h 43"/>
                  <a:gd name="T68" fmla="*/ 4 w 28"/>
                  <a:gd name="T69" fmla="*/ 39 h 43"/>
                  <a:gd name="T70" fmla="*/ 2 w 28"/>
                  <a:gd name="T71" fmla="*/ 35 h 43"/>
                  <a:gd name="T72" fmla="*/ 4 w 28"/>
                  <a:gd name="T73" fmla="*/ 29 h 43"/>
                  <a:gd name="T74" fmla="*/ 9 w 28"/>
                  <a:gd name="T75" fmla="*/ 25 h 43"/>
                  <a:gd name="T76" fmla="*/ 12 w 28"/>
                  <a:gd name="T77" fmla="*/ 18 h 43"/>
                  <a:gd name="T78" fmla="*/ 14 w 28"/>
                  <a:gd name="T79" fmla="*/ 10 h 43"/>
                  <a:gd name="T80" fmla="*/ 15 w 28"/>
                  <a:gd name="T81" fmla="*/ 4 h 43"/>
                  <a:gd name="T82" fmla="*/ 16 w 28"/>
                  <a:gd name="T83" fmla="*/ 2 h 43"/>
                  <a:gd name="T84" fmla="*/ 16 w 28"/>
                  <a:gd name="T85" fmla="*/ 2 h 43"/>
                  <a:gd name="T86" fmla="*/ 17 w 28"/>
                  <a:gd name="T87" fmla="*/ 2 h 43"/>
                  <a:gd name="T88" fmla="*/ 17 w 28"/>
                  <a:gd name="T89" fmla="*/ 1 h 43"/>
                  <a:gd name="T90" fmla="*/ 16 w 28"/>
                  <a:gd name="T91" fmla="*/ 2 h 43"/>
                  <a:gd name="T92" fmla="*/ 17 w 28"/>
                  <a:gd name="T9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43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2"/>
                      <a:pt x="13" y="4"/>
                      <a:pt x="13" y="5"/>
                    </a:cubicBezTo>
                    <a:cubicBezTo>
                      <a:pt x="13" y="7"/>
                      <a:pt x="13" y="8"/>
                      <a:pt x="12" y="10"/>
                    </a:cubicBezTo>
                    <a:cubicBezTo>
                      <a:pt x="12" y="11"/>
                      <a:pt x="11" y="14"/>
                      <a:pt x="10" y="17"/>
                    </a:cubicBezTo>
                    <a:cubicBezTo>
                      <a:pt x="9" y="20"/>
                      <a:pt x="8" y="22"/>
                      <a:pt x="7" y="24"/>
                    </a:cubicBezTo>
                    <a:cubicBezTo>
                      <a:pt x="7" y="24"/>
                      <a:pt x="5" y="26"/>
                      <a:pt x="3" y="28"/>
                    </a:cubicBezTo>
                    <a:cubicBezTo>
                      <a:pt x="1" y="30"/>
                      <a:pt x="0" y="32"/>
                      <a:pt x="0" y="35"/>
                    </a:cubicBezTo>
                    <a:cubicBezTo>
                      <a:pt x="0" y="37"/>
                      <a:pt x="1" y="39"/>
                      <a:pt x="3" y="41"/>
                    </a:cubicBezTo>
                    <a:cubicBezTo>
                      <a:pt x="5" y="42"/>
                      <a:pt x="6" y="43"/>
                      <a:pt x="8" y="43"/>
                    </a:cubicBezTo>
                    <a:cubicBezTo>
                      <a:pt x="9" y="43"/>
                      <a:pt x="10" y="42"/>
                      <a:pt x="11" y="41"/>
                    </a:cubicBezTo>
                    <a:cubicBezTo>
                      <a:pt x="12" y="40"/>
                      <a:pt x="13" y="38"/>
                      <a:pt x="13" y="36"/>
                    </a:cubicBezTo>
                    <a:cubicBezTo>
                      <a:pt x="14" y="34"/>
                      <a:pt x="15" y="32"/>
                      <a:pt x="15" y="31"/>
                    </a:cubicBezTo>
                    <a:cubicBezTo>
                      <a:pt x="19" y="26"/>
                      <a:pt x="24" y="20"/>
                      <a:pt x="26" y="15"/>
                    </a:cubicBezTo>
                    <a:cubicBezTo>
                      <a:pt x="27" y="13"/>
                      <a:pt x="28" y="12"/>
                      <a:pt x="28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6" y="6"/>
                      <a:pt x="25" y="5"/>
                      <a:pt x="24" y="5"/>
                    </a:cubicBezTo>
                    <a:cubicBezTo>
                      <a:pt x="22" y="5"/>
                      <a:pt x="21" y="3"/>
                      <a:pt x="19" y="2"/>
                    </a:cubicBezTo>
                    <a:cubicBezTo>
                      <a:pt x="19" y="2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9" y="6"/>
                      <a:pt x="23" y="7"/>
                    </a:cubicBezTo>
                    <a:cubicBezTo>
                      <a:pt x="24" y="7"/>
                      <a:pt x="25" y="8"/>
                      <a:pt x="25" y="8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1"/>
                      <a:pt x="25" y="13"/>
                      <a:pt x="25" y="14"/>
                    </a:cubicBezTo>
                    <a:cubicBezTo>
                      <a:pt x="23" y="18"/>
                      <a:pt x="17" y="25"/>
                      <a:pt x="14" y="30"/>
                    </a:cubicBezTo>
                    <a:cubicBezTo>
                      <a:pt x="12" y="32"/>
                      <a:pt x="12" y="35"/>
                      <a:pt x="11" y="37"/>
                    </a:cubicBezTo>
                    <a:cubicBezTo>
                      <a:pt x="11" y="38"/>
                      <a:pt x="10" y="39"/>
                      <a:pt x="10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1"/>
                      <a:pt x="6" y="40"/>
                      <a:pt x="4" y="39"/>
                    </a:cubicBezTo>
                    <a:cubicBezTo>
                      <a:pt x="2" y="38"/>
                      <a:pt x="2" y="37"/>
                      <a:pt x="2" y="35"/>
                    </a:cubicBezTo>
                    <a:cubicBezTo>
                      <a:pt x="2" y="33"/>
                      <a:pt x="3" y="31"/>
                      <a:pt x="4" y="29"/>
                    </a:cubicBezTo>
                    <a:cubicBezTo>
                      <a:pt x="6" y="27"/>
                      <a:pt x="8" y="26"/>
                      <a:pt x="9" y="25"/>
                    </a:cubicBezTo>
                    <a:cubicBezTo>
                      <a:pt x="10" y="23"/>
                      <a:pt x="11" y="20"/>
                      <a:pt x="12" y="18"/>
                    </a:cubicBezTo>
                    <a:cubicBezTo>
                      <a:pt x="13" y="15"/>
                      <a:pt x="14" y="12"/>
                      <a:pt x="14" y="10"/>
                    </a:cubicBezTo>
                    <a:cubicBezTo>
                      <a:pt x="15" y="8"/>
                      <a:pt x="15" y="6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" name="Freeform 516"/>
              <p:cNvSpPr>
                <a:spLocks/>
              </p:cNvSpPr>
              <p:nvPr/>
            </p:nvSpPr>
            <p:spPr bwMode="auto">
              <a:xfrm>
                <a:off x="546539" y="2566501"/>
                <a:ext cx="46038" cy="49213"/>
              </a:xfrm>
              <a:custGeom>
                <a:avLst/>
                <a:gdLst>
                  <a:gd name="T0" fmla="*/ 13 w 29"/>
                  <a:gd name="T1" fmla="*/ 4 h 30"/>
                  <a:gd name="T2" fmla="*/ 20 w 29"/>
                  <a:gd name="T3" fmla="*/ 3 h 30"/>
                  <a:gd name="T4" fmla="*/ 25 w 29"/>
                  <a:gd name="T5" fmla="*/ 13 h 30"/>
                  <a:gd name="T6" fmla="*/ 25 w 29"/>
                  <a:gd name="T7" fmla="*/ 20 h 30"/>
                  <a:gd name="T8" fmla="*/ 15 w 29"/>
                  <a:gd name="T9" fmla="*/ 27 h 30"/>
                  <a:gd name="T10" fmla="*/ 4 w 29"/>
                  <a:gd name="T11" fmla="*/ 27 h 30"/>
                  <a:gd name="T12" fmla="*/ 0 w 29"/>
                  <a:gd name="T13" fmla="*/ 21 h 30"/>
                  <a:gd name="T14" fmla="*/ 9 w 29"/>
                  <a:gd name="T15" fmla="*/ 13 h 30"/>
                  <a:gd name="T16" fmla="*/ 13 w 29"/>
                  <a:gd name="T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3" y="4"/>
                    </a:moveTo>
                    <a:cubicBezTo>
                      <a:pt x="13" y="4"/>
                      <a:pt x="17" y="0"/>
                      <a:pt x="20" y="3"/>
                    </a:cubicBezTo>
                    <a:cubicBezTo>
                      <a:pt x="23" y="7"/>
                      <a:pt x="24" y="11"/>
                      <a:pt x="25" y="13"/>
                    </a:cubicBezTo>
                    <a:cubicBezTo>
                      <a:pt x="26" y="16"/>
                      <a:pt x="29" y="18"/>
                      <a:pt x="25" y="20"/>
                    </a:cubicBezTo>
                    <a:cubicBezTo>
                      <a:pt x="21" y="23"/>
                      <a:pt x="19" y="25"/>
                      <a:pt x="15" y="27"/>
                    </a:cubicBezTo>
                    <a:cubicBezTo>
                      <a:pt x="11" y="28"/>
                      <a:pt x="8" y="30"/>
                      <a:pt x="4" y="27"/>
                    </a:cubicBezTo>
                    <a:cubicBezTo>
                      <a:pt x="1" y="24"/>
                      <a:pt x="0" y="21"/>
                      <a:pt x="0" y="21"/>
                    </a:cubicBezTo>
                    <a:cubicBezTo>
                      <a:pt x="0" y="21"/>
                      <a:pt x="6" y="16"/>
                      <a:pt x="9" y="13"/>
                    </a:cubicBezTo>
                    <a:cubicBezTo>
                      <a:pt x="12" y="11"/>
                      <a:pt x="13" y="9"/>
                      <a:pt x="13" y="4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" name="Freeform 517"/>
              <p:cNvSpPr>
                <a:spLocks/>
              </p:cNvSpPr>
              <p:nvPr/>
            </p:nvSpPr>
            <p:spPr bwMode="auto">
              <a:xfrm>
                <a:off x="544951" y="2568089"/>
                <a:ext cx="46038" cy="47625"/>
              </a:xfrm>
              <a:custGeom>
                <a:avLst/>
                <a:gdLst>
                  <a:gd name="T0" fmla="*/ 14 w 29"/>
                  <a:gd name="T1" fmla="*/ 3 h 29"/>
                  <a:gd name="T2" fmla="*/ 15 w 29"/>
                  <a:gd name="T3" fmla="*/ 4 h 29"/>
                  <a:gd name="T4" fmla="*/ 15 w 29"/>
                  <a:gd name="T5" fmla="*/ 4 h 29"/>
                  <a:gd name="T6" fmla="*/ 18 w 29"/>
                  <a:gd name="T7" fmla="*/ 2 h 29"/>
                  <a:gd name="T8" fmla="*/ 20 w 29"/>
                  <a:gd name="T9" fmla="*/ 3 h 29"/>
                  <a:gd name="T10" fmla="*/ 25 w 29"/>
                  <a:gd name="T11" fmla="*/ 13 h 29"/>
                  <a:gd name="T12" fmla="*/ 27 w 29"/>
                  <a:gd name="T13" fmla="*/ 15 h 29"/>
                  <a:gd name="T14" fmla="*/ 27 w 29"/>
                  <a:gd name="T15" fmla="*/ 16 h 29"/>
                  <a:gd name="T16" fmla="*/ 27 w 29"/>
                  <a:gd name="T17" fmla="*/ 17 h 29"/>
                  <a:gd name="T18" fmla="*/ 25 w 29"/>
                  <a:gd name="T19" fmla="*/ 18 h 29"/>
                  <a:gd name="T20" fmla="*/ 21 w 29"/>
                  <a:gd name="T21" fmla="*/ 22 h 29"/>
                  <a:gd name="T22" fmla="*/ 16 w 29"/>
                  <a:gd name="T23" fmla="*/ 25 h 29"/>
                  <a:gd name="T24" fmla="*/ 10 w 29"/>
                  <a:gd name="T25" fmla="*/ 27 h 29"/>
                  <a:gd name="T26" fmla="*/ 6 w 29"/>
                  <a:gd name="T27" fmla="*/ 25 h 29"/>
                  <a:gd name="T28" fmla="*/ 2 w 29"/>
                  <a:gd name="T29" fmla="*/ 21 h 29"/>
                  <a:gd name="T30" fmla="*/ 2 w 29"/>
                  <a:gd name="T31" fmla="*/ 20 h 29"/>
                  <a:gd name="T32" fmla="*/ 2 w 29"/>
                  <a:gd name="T33" fmla="*/ 20 h 29"/>
                  <a:gd name="T34" fmla="*/ 2 w 29"/>
                  <a:gd name="T35" fmla="*/ 20 h 29"/>
                  <a:gd name="T36" fmla="*/ 1 w 29"/>
                  <a:gd name="T37" fmla="*/ 20 h 29"/>
                  <a:gd name="T38" fmla="*/ 1 w 29"/>
                  <a:gd name="T39" fmla="*/ 21 h 29"/>
                  <a:gd name="T40" fmla="*/ 11 w 29"/>
                  <a:gd name="T41" fmla="*/ 13 h 29"/>
                  <a:gd name="T42" fmla="*/ 14 w 29"/>
                  <a:gd name="T43" fmla="*/ 9 h 29"/>
                  <a:gd name="T44" fmla="*/ 15 w 29"/>
                  <a:gd name="T45" fmla="*/ 3 h 29"/>
                  <a:gd name="T46" fmla="*/ 14 w 29"/>
                  <a:gd name="T47" fmla="*/ 3 h 29"/>
                  <a:gd name="T48" fmla="*/ 15 w 29"/>
                  <a:gd name="T49" fmla="*/ 4 h 29"/>
                  <a:gd name="T50" fmla="*/ 14 w 29"/>
                  <a:gd name="T51" fmla="*/ 3 h 29"/>
                  <a:gd name="T52" fmla="*/ 13 w 29"/>
                  <a:gd name="T53" fmla="*/ 3 h 29"/>
                  <a:gd name="T54" fmla="*/ 13 w 29"/>
                  <a:gd name="T55" fmla="*/ 8 h 29"/>
                  <a:gd name="T56" fmla="*/ 9 w 29"/>
                  <a:gd name="T57" fmla="*/ 11 h 29"/>
                  <a:gd name="T58" fmla="*/ 0 w 29"/>
                  <a:gd name="T59" fmla="*/ 19 h 29"/>
                  <a:gd name="T60" fmla="*/ 0 w 29"/>
                  <a:gd name="T61" fmla="*/ 20 h 29"/>
                  <a:gd name="T62" fmla="*/ 0 w 29"/>
                  <a:gd name="T63" fmla="*/ 20 h 29"/>
                  <a:gd name="T64" fmla="*/ 4 w 29"/>
                  <a:gd name="T65" fmla="*/ 27 h 29"/>
                  <a:gd name="T66" fmla="*/ 10 w 29"/>
                  <a:gd name="T67" fmla="*/ 29 h 29"/>
                  <a:gd name="T68" fmla="*/ 17 w 29"/>
                  <a:gd name="T69" fmla="*/ 27 h 29"/>
                  <a:gd name="T70" fmla="*/ 22 w 29"/>
                  <a:gd name="T71" fmla="*/ 24 h 29"/>
                  <a:gd name="T72" fmla="*/ 27 w 29"/>
                  <a:gd name="T73" fmla="*/ 20 h 29"/>
                  <a:gd name="T74" fmla="*/ 28 w 29"/>
                  <a:gd name="T75" fmla="*/ 18 h 29"/>
                  <a:gd name="T76" fmla="*/ 29 w 29"/>
                  <a:gd name="T77" fmla="*/ 16 h 29"/>
                  <a:gd name="T78" fmla="*/ 28 w 29"/>
                  <a:gd name="T79" fmla="*/ 14 h 29"/>
                  <a:gd name="T80" fmla="*/ 27 w 29"/>
                  <a:gd name="T81" fmla="*/ 12 h 29"/>
                  <a:gd name="T82" fmla="*/ 22 w 29"/>
                  <a:gd name="T83" fmla="*/ 2 h 29"/>
                  <a:gd name="T84" fmla="*/ 18 w 29"/>
                  <a:gd name="T85" fmla="*/ 0 h 29"/>
                  <a:gd name="T86" fmla="*/ 14 w 29"/>
                  <a:gd name="T87" fmla="*/ 2 h 29"/>
                  <a:gd name="T88" fmla="*/ 13 w 29"/>
                  <a:gd name="T89" fmla="*/ 3 h 29"/>
                  <a:gd name="T90" fmla="*/ 13 w 29"/>
                  <a:gd name="T91" fmla="*/ 3 h 29"/>
                  <a:gd name="T92" fmla="*/ 14 w 29"/>
                  <a:gd name="T9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9">
                    <a:moveTo>
                      <a:pt x="14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2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3" y="6"/>
                      <a:pt x="24" y="11"/>
                      <a:pt x="25" y="13"/>
                    </a:cubicBezTo>
                    <a:cubicBezTo>
                      <a:pt x="26" y="14"/>
                      <a:pt x="26" y="14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3" y="19"/>
                      <a:pt x="22" y="21"/>
                      <a:pt x="21" y="22"/>
                    </a:cubicBezTo>
                    <a:cubicBezTo>
                      <a:pt x="19" y="23"/>
                      <a:pt x="18" y="24"/>
                      <a:pt x="16" y="25"/>
                    </a:cubicBezTo>
                    <a:cubicBezTo>
                      <a:pt x="14" y="26"/>
                      <a:pt x="12" y="27"/>
                      <a:pt x="10" y="27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4" y="24"/>
                      <a:pt x="3" y="22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8" y="15"/>
                      <a:pt x="11" y="13"/>
                    </a:cubicBezTo>
                    <a:cubicBezTo>
                      <a:pt x="12" y="12"/>
                      <a:pt x="14" y="10"/>
                      <a:pt x="14" y="9"/>
                    </a:cubicBezTo>
                    <a:cubicBezTo>
                      <a:pt x="15" y="7"/>
                      <a:pt x="15" y="5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3" y="7"/>
                      <a:pt x="13" y="8"/>
                    </a:cubicBezTo>
                    <a:cubicBezTo>
                      <a:pt x="12" y="9"/>
                      <a:pt x="11" y="10"/>
                      <a:pt x="9" y="11"/>
                    </a:cubicBezTo>
                    <a:cubicBezTo>
                      <a:pt x="6" y="14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6" y="28"/>
                      <a:pt x="8" y="29"/>
                      <a:pt x="10" y="29"/>
                    </a:cubicBezTo>
                    <a:cubicBezTo>
                      <a:pt x="12" y="29"/>
                      <a:pt x="14" y="28"/>
                      <a:pt x="17" y="27"/>
                    </a:cubicBezTo>
                    <a:cubicBezTo>
                      <a:pt x="19" y="26"/>
                      <a:pt x="20" y="25"/>
                      <a:pt x="22" y="24"/>
                    </a:cubicBezTo>
                    <a:cubicBezTo>
                      <a:pt x="23" y="22"/>
                      <a:pt x="25" y="21"/>
                      <a:pt x="27" y="20"/>
                    </a:cubicBezTo>
                    <a:cubicBezTo>
                      <a:pt x="27" y="19"/>
                      <a:pt x="28" y="19"/>
                      <a:pt x="28" y="18"/>
                    </a:cubicBezTo>
                    <a:cubicBezTo>
                      <a:pt x="29" y="18"/>
                      <a:pt x="29" y="17"/>
                      <a:pt x="29" y="16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8" y="13"/>
                      <a:pt x="27" y="13"/>
                      <a:pt x="27" y="12"/>
                    </a:cubicBezTo>
                    <a:cubicBezTo>
                      <a:pt x="26" y="10"/>
                      <a:pt x="25" y="5"/>
                      <a:pt x="22" y="2"/>
                    </a:cubicBezTo>
                    <a:cubicBezTo>
                      <a:pt x="21" y="1"/>
                      <a:pt x="20" y="0"/>
                      <a:pt x="18" y="0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1" name="Freeform 1010"/>
              <p:cNvSpPr>
                <a:spLocks/>
              </p:cNvSpPr>
              <p:nvPr/>
            </p:nvSpPr>
            <p:spPr bwMode="auto">
              <a:xfrm>
                <a:off x="256026" y="2718901"/>
                <a:ext cx="55563" cy="60325"/>
              </a:xfrm>
              <a:custGeom>
                <a:avLst/>
                <a:gdLst>
                  <a:gd name="T0" fmla="*/ 30 w 34"/>
                  <a:gd name="T1" fmla="*/ 0 h 38"/>
                  <a:gd name="T2" fmla="*/ 16 w 34"/>
                  <a:gd name="T3" fmla="*/ 8 h 38"/>
                  <a:gd name="T4" fmla="*/ 3 w 34"/>
                  <a:gd name="T5" fmla="*/ 35 h 38"/>
                  <a:gd name="T6" fmla="*/ 21 w 34"/>
                  <a:gd name="T7" fmla="*/ 22 h 38"/>
                  <a:gd name="T8" fmla="*/ 32 w 34"/>
                  <a:gd name="T9" fmla="*/ 10 h 38"/>
                  <a:gd name="T10" fmla="*/ 30 w 3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30" y="0"/>
                    </a:moveTo>
                    <a:cubicBezTo>
                      <a:pt x="30" y="0"/>
                      <a:pt x="22" y="0"/>
                      <a:pt x="16" y="8"/>
                    </a:cubicBezTo>
                    <a:cubicBezTo>
                      <a:pt x="10" y="16"/>
                      <a:pt x="0" y="32"/>
                      <a:pt x="3" y="35"/>
                    </a:cubicBezTo>
                    <a:cubicBezTo>
                      <a:pt x="5" y="38"/>
                      <a:pt x="12" y="23"/>
                      <a:pt x="21" y="22"/>
                    </a:cubicBezTo>
                    <a:cubicBezTo>
                      <a:pt x="30" y="21"/>
                      <a:pt x="32" y="16"/>
                      <a:pt x="32" y="10"/>
                    </a:cubicBezTo>
                    <a:cubicBezTo>
                      <a:pt x="31" y="5"/>
                      <a:pt x="34" y="0"/>
                      <a:pt x="30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2" name="Freeform 1011"/>
              <p:cNvSpPr>
                <a:spLocks/>
              </p:cNvSpPr>
              <p:nvPr/>
            </p:nvSpPr>
            <p:spPr bwMode="auto">
              <a:xfrm>
                <a:off x="257613" y="2717313"/>
                <a:ext cx="52388" cy="58738"/>
              </a:xfrm>
              <a:custGeom>
                <a:avLst/>
                <a:gdLst>
                  <a:gd name="T0" fmla="*/ 29 w 32"/>
                  <a:gd name="T1" fmla="*/ 1 h 37"/>
                  <a:gd name="T2" fmla="*/ 29 w 32"/>
                  <a:gd name="T3" fmla="*/ 0 h 37"/>
                  <a:gd name="T4" fmla="*/ 14 w 32"/>
                  <a:gd name="T5" fmla="*/ 9 h 37"/>
                  <a:gd name="T6" fmla="*/ 5 w 32"/>
                  <a:gd name="T7" fmla="*/ 22 h 37"/>
                  <a:gd name="T8" fmla="*/ 2 w 32"/>
                  <a:gd name="T9" fmla="*/ 29 h 37"/>
                  <a:gd name="T10" fmla="*/ 0 w 32"/>
                  <a:gd name="T11" fmla="*/ 34 h 37"/>
                  <a:gd name="T12" fmla="*/ 1 w 32"/>
                  <a:gd name="T13" fmla="*/ 36 h 37"/>
                  <a:gd name="T14" fmla="*/ 2 w 32"/>
                  <a:gd name="T15" fmla="*/ 37 h 37"/>
                  <a:gd name="T16" fmla="*/ 4 w 32"/>
                  <a:gd name="T17" fmla="*/ 37 h 37"/>
                  <a:gd name="T18" fmla="*/ 11 w 32"/>
                  <a:gd name="T19" fmla="*/ 29 h 37"/>
                  <a:gd name="T20" fmla="*/ 20 w 32"/>
                  <a:gd name="T21" fmla="*/ 24 h 37"/>
                  <a:gd name="T22" fmla="*/ 29 w 32"/>
                  <a:gd name="T23" fmla="*/ 20 h 37"/>
                  <a:gd name="T24" fmla="*/ 32 w 32"/>
                  <a:gd name="T25" fmla="*/ 13 h 37"/>
                  <a:gd name="T26" fmla="*/ 31 w 32"/>
                  <a:gd name="T27" fmla="*/ 11 h 37"/>
                  <a:gd name="T28" fmla="*/ 31 w 32"/>
                  <a:gd name="T29" fmla="*/ 10 h 37"/>
                  <a:gd name="T30" fmla="*/ 32 w 32"/>
                  <a:gd name="T31" fmla="*/ 3 h 37"/>
                  <a:gd name="T32" fmla="*/ 31 w 32"/>
                  <a:gd name="T33" fmla="*/ 1 h 37"/>
                  <a:gd name="T34" fmla="*/ 29 w 32"/>
                  <a:gd name="T35" fmla="*/ 0 h 37"/>
                  <a:gd name="T36" fmla="*/ 29 w 32"/>
                  <a:gd name="T37" fmla="*/ 0 h 37"/>
                  <a:gd name="T38" fmla="*/ 29 w 32"/>
                  <a:gd name="T39" fmla="*/ 0 h 37"/>
                  <a:gd name="T40" fmla="*/ 29 w 32"/>
                  <a:gd name="T41" fmla="*/ 1 h 37"/>
                  <a:gd name="T42" fmla="*/ 29 w 32"/>
                  <a:gd name="T43" fmla="*/ 2 h 37"/>
                  <a:gd name="T44" fmla="*/ 30 w 32"/>
                  <a:gd name="T45" fmla="*/ 2 h 37"/>
                  <a:gd name="T46" fmla="*/ 30 w 32"/>
                  <a:gd name="T47" fmla="*/ 3 h 37"/>
                  <a:gd name="T48" fmla="*/ 29 w 32"/>
                  <a:gd name="T49" fmla="*/ 10 h 37"/>
                  <a:gd name="T50" fmla="*/ 30 w 32"/>
                  <a:gd name="T51" fmla="*/ 12 h 37"/>
                  <a:gd name="T52" fmla="*/ 30 w 32"/>
                  <a:gd name="T53" fmla="*/ 13 h 37"/>
                  <a:gd name="T54" fmla="*/ 28 w 32"/>
                  <a:gd name="T55" fmla="*/ 19 h 37"/>
                  <a:gd name="T56" fmla="*/ 20 w 32"/>
                  <a:gd name="T57" fmla="*/ 22 h 37"/>
                  <a:gd name="T58" fmla="*/ 9 w 32"/>
                  <a:gd name="T59" fmla="*/ 29 h 37"/>
                  <a:gd name="T60" fmla="*/ 5 w 32"/>
                  <a:gd name="T61" fmla="*/ 34 h 37"/>
                  <a:gd name="T62" fmla="*/ 3 w 32"/>
                  <a:gd name="T63" fmla="*/ 35 h 37"/>
                  <a:gd name="T64" fmla="*/ 2 w 32"/>
                  <a:gd name="T65" fmla="*/ 35 h 37"/>
                  <a:gd name="T66" fmla="*/ 2 w 32"/>
                  <a:gd name="T67" fmla="*/ 35 h 37"/>
                  <a:gd name="T68" fmla="*/ 2 w 32"/>
                  <a:gd name="T69" fmla="*/ 34 h 37"/>
                  <a:gd name="T70" fmla="*/ 3 w 32"/>
                  <a:gd name="T71" fmla="*/ 30 h 37"/>
                  <a:gd name="T72" fmla="*/ 16 w 32"/>
                  <a:gd name="T73" fmla="*/ 10 h 37"/>
                  <a:gd name="T74" fmla="*/ 25 w 32"/>
                  <a:gd name="T75" fmla="*/ 3 h 37"/>
                  <a:gd name="T76" fmla="*/ 28 w 32"/>
                  <a:gd name="T77" fmla="*/ 2 h 37"/>
                  <a:gd name="T78" fmla="*/ 29 w 32"/>
                  <a:gd name="T79" fmla="*/ 2 h 37"/>
                  <a:gd name="T80" fmla="*/ 29 w 32"/>
                  <a:gd name="T81" fmla="*/ 2 h 37"/>
                  <a:gd name="T82" fmla="*/ 29 w 32"/>
                  <a:gd name="T83" fmla="*/ 1 h 37"/>
                  <a:gd name="T84" fmla="*/ 29 w 32"/>
                  <a:gd name="T85" fmla="*/ 2 h 37"/>
                  <a:gd name="T86" fmla="*/ 29 w 32"/>
                  <a:gd name="T8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37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1" y="0"/>
                      <a:pt x="14" y="9"/>
                    </a:cubicBezTo>
                    <a:cubicBezTo>
                      <a:pt x="12" y="12"/>
                      <a:pt x="8" y="17"/>
                      <a:pt x="5" y="22"/>
                    </a:cubicBezTo>
                    <a:cubicBezTo>
                      <a:pt x="4" y="24"/>
                      <a:pt x="3" y="27"/>
                      <a:pt x="2" y="29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3" y="37"/>
                      <a:pt x="4" y="37"/>
                      <a:pt x="4" y="37"/>
                    </a:cubicBezTo>
                    <a:cubicBezTo>
                      <a:pt x="6" y="35"/>
                      <a:pt x="8" y="32"/>
                      <a:pt x="11" y="29"/>
                    </a:cubicBezTo>
                    <a:cubicBezTo>
                      <a:pt x="14" y="27"/>
                      <a:pt x="17" y="24"/>
                      <a:pt x="20" y="24"/>
                    </a:cubicBezTo>
                    <a:cubicBezTo>
                      <a:pt x="24" y="24"/>
                      <a:pt x="27" y="22"/>
                      <a:pt x="29" y="20"/>
                    </a:cubicBezTo>
                    <a:cubicBezTo>
                      <a:pt x="31" y="18"/>
                      <a:pt x="32" y="16"/>
                      <a:pt x="32" y="13"/>
                    </a:cubicBezTo>
                    <a:cubicBezTo>
                      <a:pt x="32" y="13"/>
                      <a:pt x="32" y="12"/>
                      <a:pt x="31" y="11"/>
                    </a:cubicBezTo>
                    <a:cubicBezTo>
                      <a:pt x="31" y="11"/>
                      <a:pt x="31" y="10"/>
                      <a:pt x="31" y="10"/>
                    </a:cubicBezTo>
                    <a:cubicBezTo>
                      <a:pt x="31" y="7"/>
                      <a:pt x="32" y="5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5"/>
                      <a:pt x="29" y="7"/>
                      <a:pt x="29" y="10"/>
                    </a:cubicBezTo>
                    <a:cubicBezTo>
                      <a:pt x="29" y="10"/>
                      <a:pt x="29" y="11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30" y="15"/>
                      <a:pt x="29" y="17"/>
                      <a:pt x="28" y="19"/>
                    </a:cubicBezTo>
                    <a:cubicBezTo>
                      <a:pt x="26" y="20"/>
                      <a:pt x="24" y="22"/>
                      <a:pt x="20" y="22"/>
                    </a:cubicBezTo>
                    <a:cubicBezTo>
                      <a:pt x="15" y="22"/>
                      <a:pt x="12" y="26"/>
                      <a:pt x="9" y="29"/>
                    </a:cubicBezTo>
                    <a:cubicBezTo>
                      <a:pt x="7" y="31"/>
                      <a:pt x="6" y="32"/>
                      <a:pt x="5" y="34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3"/>
                      <a:pt x="3" y="32"/>
                      <a:pt x="3" y="30"/>
                    </a:cubicBezTo>
                    <a:cubicBezTo>
                      <a:pt x="6" y="24"/>
                      <a:pt x="12" y="15"/>
                      <a:pt x="16" y="10"/>
                    </a:cubicBezTo>
                    <a:cubicBezTo>
                      <a:pt x="19" y="6"/>
                      <a:pt x="22" y="4"/>
                      <a:pt x="25" y="3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3" name="Freeform 1012"/>
              <p:cNvSpPr>
                <a:spLocks/>
              </p:cNvSpPr>
              <p:nvPr/>
            </p:nvSpPr>
            <p:spPr bwMode="auto">
              <a:xfrm>
                <a:off x="411601" y="2969726"/>
                <a:ext cx="46038" cy="63500"/>
              </a:xfrm>
              <a:custGeom>
                <a:avLst/>
                <a:gdLst>
                  <a:gd name="T0" fmla="*/ 19 w 29"/>
                  <a:gd name="T1" fmla="*/ 0 h 39"/>
                  <a:gd name="T2" fmla="*/ 15 w 29"/>
                  <a:gd name="T3" fmla="*/ 8 h 39"/>
                  <a:gd name="T4" fmla="*/ 10 w 29"/>
                  <a:gd name="T5" fmla="*/ 18 h 39"/>
                  <a:gd name="T6" fmla="*/ 5 w 29"/>
                  <a:gd name="T7" fmla="*/ 21 h 39"/>
                  <a:gd name="T8" fmla="*/ 9 w 29"/>
                  <a:gd name="T9" fmla="*/ 35 h 39"/>
                  <a:gd name="T10" fmla="*/ 18 w 29"/>
                  <a:gd name="T11" fmla="*/ 23 h 39"/>
                  <a:gd name="T12" fmla="*/ 20 w 29"/>
                  <a:gd name="T13" fmla="*/ 15 h 39"/>
                  <a:gd name="T14" fmla="*/ 26 w 29"/>
                  <a:gd name="T15" fmla="*/ 6 h 39"/>
                  <a:gd name="T16" fmla="*/ 19 w 29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17" y="0"/>
                      <a:pt x="15" y="5"/>
                      <a:pt x="15" y="8"/>
                    </a:cubicBezTo>
                    <a:cubicBezTo>
                      <a:pt x="15" y="12"/>
                      <a:pt x="10" y="18"/>
                      <a:pt x="10" y="18"/>
                    </a:cubicBezTo>
                    <a:cubicBezTo>
                      <a:pt x="10" y="18"/>
                      <a:pt x="6" y="13"/>
                      <a:pt x="5" y="21"/>
                    </a:cubicBezTo>
                    <a:cubicBezTo>
                      <a:pt x="3" y="30"/>
                      <a:pt x="0" y="39"/>
                      <a:pt x="9" y="35"/>
                    </a:cubicBezTo>
                    <a:cubicBezTo>
                      <a:pt x="18" y="30"/>
                      <a:pt x="20" y="24"/>
                      <a:pt x="18" y="23"/>
                    </a:cubicBezTo>
                    <a:cubicBezTo>
                      <a:pt x="16" y="22"/>
                      <a:pt x="18" y="18"/>
                      <a:pt x="20" y="15"/>
                    </a:cubicBezTo>
                    <a:cubicBezTo>
                      <a:pt x="23" y="13"/>
                      <a:pt x="29" y="8"/>
                      <a:pt x="26" y="6"/>
                    </a:cubicBezTo>
                    <a:cubicBezTo>
                      <a:pt x="22" y="3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4" name="Freeform 1013"/>
              <p:cNvSpPr>
                <a:spLocks/>
              </p:cNvSpPr>
              <p:nvPr/>
            </p:nvSpPr>
            <p:spPr bwMode="auto">
              <a:xfrm>
                <a:off x="414776" y="2968138"/>
                <a:ext cx="41275" cy="61913"/>
              </a:xfrm>
              <a:custGeom>
                <a:avLst/>
                <a:gdLst>
                  <a:gd name="T0" fmla="*/ 17 w 26"/>
                  <a:gd name="T1" fmla="*/ 0 h 38"/>
                  <a:gd name="T2" fmla="*/ 12 w 26"/>
                  <a:gd name="T3" fmla="*/ 9 h 38"/>
                  <a:gd name="T4" fmla="*/ 8 w 26"/>
                  <a:gd name="T5" fmla="*/ 17 h 38"/>
                  <a:gd name="T6" fmla="*/ 8 w 26"/>
                  <a:gd name="T7" fmla="*/ 19 h 38"/>
                  <a:gd name="T8" fmla="*/ 8 w 26"/>
                  <a:gd name="T9" fmla="*/ 17 h 38"/>
                  <a:gd name="T10" fmla="*/ 3 w 26"/>
                  <a:gd name="T11" fmla="*/ 18 h 38"/>
                  <a:gd name="T12" fmla="*/ 0 w 26"/>
                  <a:gd name="T13" fmla="*/ 33 h 38"/>
                  <a:gd name="T14" fmla="*/ 4 w 26"/>
                  <a:gd name="T15" fmla="*/ 38 h 38"/>
                  <a:gd name="T16" fmla="*/ 15 w 26"/>
                  <a:gd name="T17" fmla="*/ 31 h 38"/>
                  <a:gd name="T18" fmla="*/ 17 w 26"/>
                  <a:gd name="T19" fmla="*/ 24 h 38"/>
                  <a:gd name="T20" fmla="*/ 16 w 26"/>
                  <a:gd name="T21" fmla="*/ 23 h 38"/>
                  <a:gd name="T22" fmla="*/ 16 w 26"/>
                  <a:gd name="T23" fmla="*/ 23 h 38"/>
                  <a:gd name="T24" fmla="*/ 17 w 26"/>
                  <a:gd name="T25" fmla="*/ 20 h 38"/>
                  <a:gd name="T26" fmla="*/ 23 w 26"/>
                  <a:gd name="T27" fmla="*/ 13 h 38"/>
                  <a:gd name="T28" fmla="*/ 24 w 26"/>
                  <a:gd name="T29" fmla="*/ 6 h 38"/>
                  <a:gd name="T30" fmla="*/ 18 w 26"/>
                  <a:gd name="T31" fmla="*/ 1 h 38"/>
                  <a:gd name="T32" fmla="*/ 17 w 26"/>
                  <a:gd name="T33" fmla="*/ 0 h 38"/>
                  <a:gd name="T34" fmla="*/ 17 w 26"/>
                  <a:gd name="T35" fmla="*/ 1 h 38"/>
                  <a:gd name="T36" fmla="*/ 23 w 26"/>
                  <a:gd name="T37" fmla="*/ 7 h 38"/>
                  <a:gd name="T38" fmla="*/ 22 w 26"/>
                  <a:gd name="T39" fmla="*/ 12 h 38"/>
                  <a:gd name="T40" fmla="*/ 15 w 26"/>
                  <a:gd name="T41" fmla="*/ 19 h 38"/>
                  <a:gd name="T42" fmla="*/ 14 w 26"/>
                  <a:gd name="T43" fmla="*/ 24 h 38"/>
                  <a:gd name="T44" fmla="*/ 16 w 26"/>
                  <a:gd name="T45" fmla="*/ 25 h 38"/>
                  <a:gd name="T46" fmla="*/ 16 w 26"/>
                  <a:gd name="T47" fmla="*/ 26 h 38"/>
                  <a:gd name="T48" fmla="*/ 7 w 26"/>
                  <a:gd name="T49" fmla="*/ 35 h 38"/>
                  <a:gd name="T50" fmla="*/ 2 w 26"/>
                  <a:gd name="T51" fmla="*/ 35 h 38"/>
                  <a:gd name="T52" fmla="*/ 4 w 26"/>
                  <a:gd name="T53" fmla="*/ 23 h 38"/>
                  <a:gd name="T54" fmla="*/ 6 w 26"/>
                  <a:gd name="T55" fmla="*/ 18 h 38"/>
                  <a:gd name="T56" fmla="*/ 7 w 26"/>
                  <a:gd name="T57" fmla="*/ 19 h 38"/>
                  <a:gd name="T58" fmla="*/ 7 w 26"/>
                  <a:gd name="T59" fmla="*/ 19 h 38"/>
                  <a:gd name="T60" fmla="*/ 8 w 26"/>
                  <a:gd name="T61" fmla="*/ 19 h 38"/>
                  <a:gd name="T62" fmla="*/ 14 w 26"/>
                  <a:gd name="T63" fmla="*/ 9 h 38"/>
                  <a:gd name="T64" fmla="*/ 16 w 26"/>
                  <a:gd name="T65" fmla="*/ 2 h 38"/>
                  <a:gd name="T66" fmla="*/ 17 w 26"/>
                  <a:gd name="T67" fmla="*/ 1 h 38"/>
                  <a:gd name="T68" fmla="*/ 17 w 26"/>
                  <a:gd name="T6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8">
                    <a:moveTo>
                      <a:pt x="17" y="1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3" y="3"/>
                      <a:pt x="12" y="6"/>
                      <a:pt x="12" y="9"/>
                    </a:cubicBezTo>
                    <a:cubicBezTo>
                      <a:pt x="12" y="11"/>
                      <a:pt x="11" y="13"/>
                      <a:pt x="9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7" y="17"/>
                      <a:pt x="7" y="16"/>
                      <a:pt x="6" y="16"/>
                    </a:cubicBezTo>
                    <a:cubicBezTo>
                      <a:pt x="5" y="16"/>
                      <a:pt x="4" y="17"/>
                      <a:pt x="3" y="18"/>
                    </a:cubicBezTo>
                    <a:cubicBezTo>
                      <a:pt x="3" y="19"/>
                      <a:pt x="2" y="20"/>
                      <a:pt x="2" y="22"/>
                    </a:cubicBezTo>
                    <a:cubicBezTo>
                      <a:pt x="1" y="26"/>
                      <a:pt x="0" y="30"/>
                      <a:pt x="0" y="33"/>
                    </a:cubicBezTo>
                    <a:cubicBezTo>
                      <a:pt x="0" y="34"/>
                      <a:pt x="0" y="35"/>
                      <a:pt x="1" y="36"/>
                    </a:cubicBezTo>
                    <a:cubicBezTo>
                      <a:pt x="1" y="37"/>
                      <a:pt x="2" y="38"/>
                      <a:pt x="4" y="38"/>
                    </a:cubicBezTo>
                    <a:cubicBezTo>
                      <a:pt x="5" y="38"/>
                      <a:pt x="6" y="37"/>
                      <a:pt x="8" y="37"/>
                    </a:cubicBezTo>
                    <a:cubicBezTo>
                      <a:pt x="11" y="35"/>
                      <a:pt x="14" y="33"/>
                      <a:pt x="15" y="31"/>
                    </a:cubicBezTo>
                    <a:cubicBezTo>
                      <a:pt x="17" y="29"/>
                      <a:pt x="18" y="27"/>
                      <a:pt x="18" y="26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1"/>
                      <a:pt x="17" y="20"/>
                    </a:cubicBezTo>
                    <a:cubicBezTo>
                      <a:pt x="17" y="19"/>
                      <a:pt x="18" y="18"/>
                      <a:pt x="19" y="17"/>
                    </a:cubicBezTo>
                    <a:cubicBezTo>
                      <a:pt x="20" y="16"/>
                      <a:pt x="22" y="15"/>
                      <a:pt x="23" y="13"/>
                    </a:cubicBezTo>
                    <a:cubicBezTo>
                      <a:pt x="25" y="12"/>
                      <a:pt x="26" y="10"/>
                      <a:pt x="26" y="9"/>
                    </a:cubicBezTo>
                    <a:cubicBezTo>
                      <a:pt x="26" y="8"/>
                      <a:pt x="25" y="6"/>
                      <a:pt x="24" y="6"/>
                    </a:cubicBezTo>
                    <a:cubicBezTo>
                      <a:pt x="22" y="5"/>
                      <a:pt x="21" y="3"/>
                      <a:pt x="20" y="2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9" y="5"/>
                      <a:pt x="23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0" y="13"/>
                      <a:pt x="19" y="15"/>
                      <a:pt x="18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4" y="20"/>
                      <a:pt x="14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5" y="28"/>
                      <a:pt x="14" y="30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3" y="36"/>
                      <a:pt x="3" y="36"/>
                      <a:pt x="2" y="35"/>
                    </a:cubicBezTo>
                    <a:cubicBezTo>
                      <a:pt x="2" y="35"/>
                      <a:pt x="2" y="34"/>
                      <a:pt x="2" y="33"/>
                    </a:cubicBezTo>
                    <a:cubicBezTo>
                      <a:pt x="2" y="30"/>
                      <a:pt x="3" y="26"/>
                      <a:pt x="4" y="23"/>
                    </a:cubicBezTo>
                    <a:cubicBezTo>
                      <a:pt x="4" y="21"/>
                      <a:pt x="5" y="19"/>
                      <a:pt x="5" y="19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10" y="18"/>
                      <a:pt x="11" y="16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8"/>
                      <a:pt x="14" y="6"/>
                      <a:pt x="15" y="4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5" name="Freeform 1014"/>
              <p:cNvSpPr>
                <a:spLocks/>
              </p:cNvSpPr>
              <p:nvPr/>
            </p:nvSpPr>
            <p:spPr bwMode="auto">
              <a:xfrm>
                <a:off x="321113" y="2972901"/>
                <a:ext cx="60325" cy="71438"/>
              </a:xfrm>
              <a:custGeom>
                <a:avLst/>
                <a:gdLst>
                  <a:gd name="T0" fmla="*/ 26 w 38"/>
                  <a:gd name="T1" fmla="*/ 1 h 44"/>
                  <a:gd name="T2" fmla="*/ 17 w 38"/>
                  <a:gd name="T3" fmla="*/ 6 h 44"/>
                  <a:gd name="T4" fmla="*/ 12 w 38"/>
                  <a:gd name="T5" fmla="*/ 21 h 44"/>
                  <a:gd name="T6" fmla="*/ 5 w 38"/>
                  <a:gd name="T7" fmla="*/ 24 h 44"/>
                  <a:gd name="T8" fmla="*/ 3 w 38"/>
                  <a:gd name="T9" fmla="*/ 41 h 44"/>
                  <a:gd name="T10" fmla="*/ 18 w 38"/>
                  <a:gd name="T11" fmla="*/ 33 h 44"/>
                  <a:gd name="T12" fmla="*/ 17 w 38"/>
                  <a:gd name="T13" fmla="*/ 25 h 44"/>
                  <a:gd name="T14" fmla="*/ 25 w 38"/>
                  <a:gd name="T15" fmla="*/ 18 h 44"/>
                  <a:gd name="T16" fmla="*/ 33 w 38"/>
                  <a:gd name="T17" fmla="*/ 6 h 44"/>
                  <a:gd name="T18" fmla="*/ 26 w 38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6" y="1"/>
                    </a:moveTo>
                    <a:cubicBezTo>
                      <a:pt x="23" y="0"/>
                      <a:pt x="18" y="2"/>
                      <a:pt x="17" y="6"/>
                    </a:cubicBezTo>
                    <a:cubicBezTo>
                      <a:pt x="17" y="11"/>
                      <a:pt x="13" y="20"/>
                      <a:pt x="12" y="21"/>
                    </a:cubicBezTo>
                    <a:cubicBezTo>
                      <a:pt x="10" y="22"/>
                      <a:pt x="8" y="19"/>
                      <a:pt x="5" y="24"/>
                    </a:cubicBezTo>
                    <a:cubicBezTo>
                      <a:pt x="2" y="28"/>
                      <a:pt x="0" y="39"/>
                      <a:pt x="3" y="41"/>
                    </a:cubicBezTo>
                    <a:cubicBezTo>
                      <a:pt x="5" y="44"/>
                      <a:pt x="15" y="35"/>
                      <a:pt x="18" y="33"/>
                    </a:cubicBezTo>
                    <a:cubicBezTo>
                      <a:pt x="20" y="30"/>
                      <a:pt x="19" y="25"/>
                      <a:pt x="17" y="25"/>
                    </a:cubicBezTo>
                    <a:cubicBezTo>
                      <a:pt x="15" y="24"/>
                      <a:pt x="21" y="18"/>
                      <a:pt x="25" y="18"/>
                    </a:cubicBezTo>
                    <a:cubicBezTo>
                      <a:pt x="30" y="18"/>
                      <a:pt x="38" y="8"/>
                      <a:pt x="33" y="6"/>
                    </a:cubicBezTo>
                    <a:cubicBezTo>
                      <a:pt x="27" y="4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6" name="Freeform 1015"/>
              <p:cNvSpPr>
                <a:spLocks/>
              </p:cNvSpPr>
              <p:nvPr/>
            </p:nvSpPr>
            <p:spPr bwMode="auto">
              <a:xfrm>
                <a:off x="321113" y="2972901"/>
                <a:ext cx="57150" cy="69850"/>
              </a:xfrm>
              <a:custGeom>
                <a:avLst/>
                <a:gdLst>
                  <a:gd name="T0" fmla="*/ 26 w 36"/>
                  <a:gd name="T1" fmla="*/ 0 h 43"/>
                  <a:gd name="T2" fmla="*/ 19 w 36"/>
                  <a:gd name="T3" fmla="*/ 1 h 43"/>
                  <a:gd name="T4" fmla="*/ 14 w 36"/>
                  <a:gd name="T5" fmla="*/ 15 h 43"/>
                  <a:gd name="T6" fmla="*/ 11 w 36"/>
                  <a:gd name="T7" fmla="*/ 20 h 43"/>
                  <a:gd name="T8" fmla="*/ 11 w 36"/>
                  <a:gd name="T9" fmla="*/ 20 h 43"/>
                  <a:gd name="T10" fmla="*/ 7 w 36"/>
                  <a:gd name="T11" fmla="*/ 21 h 43"/>
                  <a:gd name="T12" fmla="*/ 0 w 36"/>
                  <a:gd name="T13" fmla="*/ 37 h 43"/>
                  <a:gd name="T14" fmla="*/ 4 w 36"/>
                  <a:gd name="T15" fmla="*/ 43 h 43"/>
                  <a:gd name="T16" fmla="*/ 18 w 36"/>
                  <a:gd name="T17" fmla="*/ 33 h 43"/>
                  <a:gd name="T18" fmla="*/ 19 w 36"/>
                  <a:gd name="T19" fmla="*/ 26 h 43"/>
                  <a:gd name="T20" fmla="*/ 17 w 36"/>
                  <a:gd name="T21" fmla="*/ 24 h 43"/>
                  <a:gd name="T22" fmla="*/ 18 w 36"/>
                  <a:gd name="T23" fmla="*/ 24 h 43"/>
                  <a:gd name="T24" fmla="*/ 17 w 36"/>
                  <a:gd name="T25" fmla="*/ 24 h 43"/>
                  <a:gd name="T26" fmla="*/ 17 w 36"/>
                  <a:gd name="T27" fmla="*/ 24 h 43"/>
                  <a:gd name="T28" fmla="*/ 18 w 36"/>
                  <a:gd name="T29" fmla="*/ 24 h 43"/>
                  <a:gd name="T30" fmla="*/ 18 w 36"/>
                  <a:gd name="T31" fmla="*/ 24 h 43"/>
                  <a:gd name="T32" fmla="*/ 18 w 36"/>
                  <a:gd name="T33" fmla="*/ 24 h 43"/>
                  <a:gd name="T34" fmla="*/ 17 w 36"/>
                  <a:gd name="T35" fmla="*/ 24 h 43"/>
                  <a:gd name="T36" fmla="*/ 18 w 36"/>
                  <a:gd name="T37" fmla="*/ 23 h 43"/>
                  <a:gd name="T38" fmla="*/ 32 w 36"/>
                  <a:gd name="T39" fmla="*/ 15 h 43"/>
                  <a:gd name="T40" fmla="*/ 35 w 36"/>
                  <a:gd name="T41" fmla="*/ 7 h 43"/>
                  <a:gd name="T42" fmla="*/ 28 w 36"/>
                  <a:gd name="T43" fmla="*/ 2 h 43"/>
                  <a:gd name="T44" fmla="*/ 27 w 36"/>
                  <a:gd name="T45" fmla="*/ 1 h 43"/>
                  <a:gd name="T46" fmla="*/ 27 w 36"/>
                  <a:gd name="T47" fmla="*/ 0 h 43"/>
                  <a:gd name="T48" fmla="*/ 26 w 36"/>
                  <a:gd name="T49" fmla="*/ 0 h 43"/>
                  <a:gd name="T50" fmla="*/ 25 w 36"/>
                  <a:gd name="T51" fmla="*/ 1 h 43"/>
                  <a:gd name="T52" fmla="*/ 33 w 36"/>
                  <a:gd name="T53" fmla="*/ 8 h 43"/>
                  <a:gd name="T54" fmla="*/ 31 w 36"/>
                  <a:gd name="T55" fmla="*/ 14 h 43"/>
                  <a:gd name="T56" fmla="*/ 19 w 36"/>
                  <a:gd name="T57" fmla="*/ 20 h 43"/>
                  <a:gd name="T58" fmla="*/ 16 w 36"/>
                  <a:gd name="T59" fmla="*/ 23 h 43"/>
                  <a:gd name="T60" fmla="*/ 16 w 36"/>
                  <a:gd name="T61" fmla="*/ 25 h 43"/>
                  <a:gd name="T62" fmla="*/ 17 w 36"/>
                  <a:gd name="T63" fmla="*/ 26 h 43"/>
                  <a:gd name="T64" fmla="*/ 18 w 36"/>
                  <a:gd name="T65" fmla="*/ 29 h 43"/>
                  <a:gd name="T66" fmla="*/ 11 w 36"/>
                  <a:gd name="T67" fmla="*/ 37 h 43"/>
                  <a:gd name="T68" fmla="*/ 4 w 36"/>
                  <a:gd name="T69" fmla="*/ 41 h 43"/>
                  <a:gd name="T70" fmla="*/ 2 w 36"/>
                  <a:gd name="T71" fmla="*/ 37 h 43"/>
                  <a:gd name="T72" fmla="*/ 8 w 36"/>
                  <a:gd name="T73" fmla="*/ 23 h 43"/>
                  <a:gd name="T74" fmla="*/ 11 w 36"/>
                  <a:gd name="T75" fmla="*/ 22 h 43"/>
                  <a:gd name="T76" fmla="*/ 12 w 36"/>
                  <a:gd name="T77" fmla="*/ 22 h 43"/>
                  <a:gd name="T78" fmla="*/ 14 w 36"/>
                  <a:gd name="T79" fmla="*/ 20 h 43"/>
                  <a:gd name="T80" fmla="*/ 21 w 36"/>
                  <a:gd name="T81" fmla="*/ 3 h 43"/>
                  <a:gd name="T82" fmla="*/ 25 w 36"/>
                  <a:gd name="T83" fmla="*/ 2 h 43"/>
                  <a:gd name="T84" fmla="*/ 25 w 36"/>
                  <a:gd name="T8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43">
                    <a:moveTo>
                      <a:pt x="26" y="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2"/>
                      <a:pt x="17" y="4"/>
                      <a:pt x="16" y="6"/>
                    </a:cubicBezTo>
                    <a:cubicBezTo>
                      <a:pt x="16" y="9"/>
                      <a:pt x="15" y="12"/>
                      <a:pt x="14" y="15"/>
                    </a:cubicBezTo>
                    <a:cubicBezTo>
                      <a:pt x="13" y="16"/>
                      <a:pt x="13" y="18"/>
                      <a:pt x="12" y="19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20"/>
                      <a:pt x="7" y="21"/>
                    </a:cubicBezTo>
                    <a:cubicBezTo>
                      <a:pt x="6" y="21"/>
                      <a:pt x="5" y="22"/>
                      <a:pt x="4" y="23"/>
                    </a:cubicBezTo>
                    <a:cubicBezTo>
                      <a:pt x="2" y="27"/>
                      <a:pt x="0" y="33"/>
                      <a:pt x="0" y="37"/>
                    </a:cubicBezTo>
                    <a:cubicBezTo>
                      <a:pt x="0" y="39"/>
                      <a:pt x="1" y="41"/>
                      <a:pt x="2" y="42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5" y="43"/>
                      <a:pt x="7" y="42"/>
                      <a:pt x="8" y="42"/>
                    </a:cubicBezTo>
                    <a:cubicBezTo>
                      <a:pt x="12" y="40"/>
                      <a:pt x="17" y="35"/>
                      <a:pt x="18" y="33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0" y="28"/>
                      <a:pt x="20" y="26"/>
                      <a:pt x="19" y="26"/>
                    </a:cubicBezTo>
                    <a:cubicBezTo>
                      <a:pt x="19" y="25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20" y="21"/>
                      <a:pt x="23" y="19"/>
                      <a:pt x="25" y="19"/>
                    </a:cubicBezTo>
                    <a:cubicBezTo>
                      <a:pt x="28" y="19"/>
                      <a:pt x="30" y="17"/>
                      <a:pt x="32" y="15"/>
                    </a:cubicBezTo>
                    <a:cubicBezTo>
                      <a:pt x="34" y="13"/>
                      <a:pt x="36" y="11"/>
                      <a:pt x="36" y="9"/>
                    </a:cubicBezTo>
                    <a:cubicBezTo>
                      <a:pt x="36" y="8"/>
                      <a:pt x="35" y="7"/>
                      <a:pt x="35" y="7"/>
                    </a:cubicBezTo>
                    <a:cubicBezTo>
                      <a:pt x="35" y="6"/>
                      <a:pt x="34" y="5"/>
                      <a:pt x="33" y="5"/>
                    </a:cubicBezTo>
                    <a:cubicBezTo>
                      <a:pt x="30" y="4"/>
                      <a:pt x="29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7" y="5"/>
                      <a:pt x="32" y="7"/>
                    </a:cubicBezTo>
                    <a:cubicBezTo>
                      <a:pt x="33" y="7"/>
                      <a:pt x="33" y="7"/>
                      <a:pt x="33" y="8"/>
                    </a:cubicBezTo>
                    <a:cubicBezTo>
                      <a:pt x="33" y="8"/>
                      <a:pt x="34" y="8"/>
                      <a:pt x="34" y="9"/>
                    </a:cubicBezTo>
                    <a:cubicBezTo>
                      <a:pt x="34" y="10"/>
                      <a:pt x="32" y="12"/>
                      <a:pt x="31" y="14"/>
                    </a:cubicBezTo>
                    <a:cubicBezTo>
                      <a:pt x="29" y="16"/>
                      <a:pt x="27" y="17"/>
                      <a:pt x="25" y="17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8" y="27"/>
                      <a:pt x="18" y="29"/>
                    </a:cubicBezTo>
                    <a:cubicBezTo>
                      <a:pt x="18" y="30"/>
                      <a:pt x="18" y="31"/>
                      <a:pt x="17" y="32"/>
                    </a:cubicBezTo>
                    <a:cubicBezTo>
                      <a:pt x="16" y="33"/>
                      <a:pt x="14" y="35"/>
                      <a:pt x="11" y="37"/>
                    </a:cubicBezTo>
                    <a:cubicBezTo>
                      <a:pt x="10" y="38"/>
                      <a:pt x="8" y="39"/>
                      <a:pt x="7" y="40"/>
                    </a:cubicBezTo>
                    <a:cubicBezTo>
                      <a:pt x="6" y="41"/>
                      <a:pt x="5" y="41"/>
                      <a:pt x="4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0"/>
                      <a:pt x="2" y="39"/>
                      <a:pt x="2" y="37"/>
                    </a:cubicBezTo>
                    <a:cubicBezTo>
                      <a:pt x="2" y="33"/>
                      <a:pt x="4" y="27"/>
                      <a:pt x="6" y="24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6" y="16"/>
                      <a:pt x="18" y="10"/>
                      <a:pt x="18" y="7"/>
                    </a:cubicBezTo>
                    <a:cubicBezTo>
                      <a:pt x="19" y="5"/>
                      <a:pt x="19" y="4"/>
                      <a:pt x="21" y="3"/>
                    </a:cubicBezTo>
                    <a:cubicBezTo>
                      <a:pt x="22" y="2"/>
                      <a:pt x="23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7" name="Freeform 1016"/>
              <p:cNvSpPr>
                <a:spLocks/>
              </p:cNvSpPr>
              <p:nvPr/>
            </p:nvSpPr>
            <p:spPr bwMode="auto">
              <a:xfrm>
                <a:off x="317938" y="2683976"/>
                <a:ext cx="44450" cy="28575"/>
              </a:xfrm>
              <a:custGeom>
                <a:avLst/>
                <a:gdLst>
                  <a:gd name="T0" fmla="*/ 27 w 28"/>
                  <a:gd name="T1" fmla="*/ 0 h 18"/>
                  <a:gd name="T2" fmla="*/ 24 w 28"/>
                  <a:gd name="T3" fmla="*/ 8 h 18"/>
                  <a:gd name="T4" fmla="*/ 22 w 28"/>
                  <a:gd name="T5" fmla="*/ 9 h 18"/>
                  <a:gd name="T6" fmla="*/ 21 w 28"/>
                  <a:gd name="T7" fmla="*/ 9 h 18"/>
                  <a:gd name="T8" fmla="*/ 17 w 28"/>
                  <a:gd name="T9" fmla="*/ 8 h 18"/>
                  <a:gd name="T10" fmla="*/ 8 w 28"/>
                  <a:gd name="T11" fmla="*/ 11 h 18"/>
                  <a:gd name="T12" fmla="*/ 4 w 28"/>
                  <a:gd name="T13" fmla="*/ 14 h 18"/>
                  <a:gd name="T14" fmla="*/ 0 w 28"/>
                  <a:gd name="T15" fmla="*/ 18 h 18"/>
                  <a:gd name="T16" fmla="*/ 16 w 28"/>
                  <a:gd name="T17" fmla="*/ 7 h 18"/>
                  <a:gd name="T18" fmla="*/ 23 w 28"/>
                  <a:gd name="T19" fmla="*/ 6 h 18"/>
                  <a:gd name="T20" fmla="*/ 26 w 28"/>
                  <a:gd name="T21" fmla="*/ 4 h 18"/>
                  <a:gd name="T22" fmla="*/ 26 w 28"/>
                  <a:gd name="T2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7" y="0"/>
                    </a:moveTo>
                    <a:cubicBezTo>
                      <a:pt x="28" y="2"/>
                      <a:pt x="26" y="7"/>
                      <a:pt x="24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9"/>
                      <a:pt x="18" y="8"/>
                      <a:pt x="17" y="8"/>
                    </a:cubicBezTo>
                    <a:cubicBezTo>
                      <a:pt x="14" y="9"/>
                      <a:pt x="11" y="10"/>
                      <a:pt x="8" y="11"/>
                    </a:cubicBezTo>
                    <a:cubicBezTo>
                      <a:pt x="7" y="12"/>
                      <a:pt x="5" y="13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  <a:cubicBezTo>
                      <a:pt x="3" y="12"/>
                      <a:pt x="9" y="8"/>
                      <a:pt x="16" y="7"/>
                    </a:cubicBezTo>
                    <a:cubicBezTo>
                      <a:pt x="18" y="7"/>
                      <a:pt x="20" y="7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3"/>
                      <a:pt x="27" y="1"/>
                      <a:pt x="26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8" name="Freeform 1017"/>
              <p:cNvSpPr>
                <a:spLocks/>
              </p:cNvSpPr>
              <p:nvPr/>
            </p:nvSpPr>
            <p:spPr bwMode="auto">
              <a:xfrm>
                <a:off x="271901" y="2725251"/>
                <a:ext cx="31750" cy="34925"/>
              </a:xfrm>
              <a:custGeom>
                <a:avLst/>
                <a:gdLst>
                  <a:gd name="T0" fmla="*/ 19 w 19"/>
                  <a:gd name="T1" fmla="*/ 0 h 22"/>
                  <a:gd name="T2" fmla="*/ 18 w 19"/>
                  <a:gd name="T3" fmla="*/ 11 h 22"/>
                  <a:gd name="T4" fmla="*/ 14 w 19"/>
                  <a:gd name="T5" fmla="*/ 14 h 22"/>
                  <a:gd name="T6" fmla="*/ 8 w 19"/>
                  <a:gd name="T7" fmla="*/ 16 h 22"/>
                  <a:gd name="T8" fmla="*/ 0 w 19"/>
                  <a:gd name="T9" fmla="*/ 22 h 22"/>
                  <a:gd name="T10" fmla="*/ 2 w 19"/>
                  <a:gd name="T11" fmla="*/ 19 h 22"/>
                  <a:gd name="T12" fmla="*/ 5 w 19"/>
                  <a:gd name="T13" fmla="*/ 16 h 22"/>
                  <a:gd name="T14" fmla="*/ 8 w 19"/>
                  <a:gd name="T15" fmla="*/ 14 h 22"/>
                  <a:gd name="T16" fmla="*/ 9 w 19"/>
                  <a:gd name="T17" fmla="*/ 9 h 22"/>
                  <a:gd name="T18" fmla="*/ 13 w 19"/>
                  <a:gd name="T19" fmla="*/ 11 h 22"/>
                  <a:gd name="T20" fmla="*/ 18 w 19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8" y="4"/>
                      <a:pt x="19" y="8"/>
                      <a:pt x="18" y="11"/>
                    </a:cubicBezTo>
                    <a:cubicBezTo>
                      <a:pt x="18" y="13"/>
                      <a:pt x="15" y="13"/>
                      <a:pt x="14" y="14"/>
                    </a:cubicBezTo>
                    <a:cubicBezTo>
                      <a:pt x="12" y="15"/>
                      <a:pt x="10" y="16"/>
                      <a:pt x="8" y="16"/>
                    </a:cubicBezTo>
                    <a:cubicBezTo>
                      <a:pt x="5" y="17"/>
                      <a:pt x="3" y="20"/>
                      <a:pt x="0" y="22"/>
                    </a:cubicBezTo>
                    <a:cubicBezTo>
                      <a:pt x="1" y="21"/>
                      <a:pt x="1" y="20"/>
                      <a:pt x="2" y="19"/>
                    </a:cubicBezTo>
                    <a:cubicBezTo>
                      <a:pt x="3" y="19"/>
                      <a:pt x="4" y="17"/>
                      <a:pt x="5" y="16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10" y="11"/>
                      <a:pt x="10" y="12"/>
                      <a:pt x="13" y="11"/>
                    </a:cubicBezTo>
                    <a:cubicBezTo>
                      <a:pt x="17" y="10"/>
                      <a:pt x="18" y="4"/>
                      <a:pt x="1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9" name="Freeform 1018"/>
              <p:cNvSpPr>
                <a:spLocks/>
              </p:cNvSpPr>
              <p:nvPr/>
            </p:nvSpPr>
            <p:spPr bwMode="auto">
              <a:xfrm>
                <a:off x="314763" y="2761763"/>
                <a:ext cx="68263" cy="68263"/>
              </a:xfrm>
              <a:custGeom>
                <a:avLst/>
                <a:gdLst>
                  <a:gd name="T0" fmla="*/ 39 w 43"/>
                  <a:gd name="T1" fmla="*/ 0 h 42"/>
                  <a:gd name="T2" fmla="*/ 42 w 43"/>
                  <a:gd name="T3" fmla="*/ 7 h 42"/>
                  <a:gd name="T4" fmla="*/ 41 w 43"/>
                  <a:gd name="T5" fmla="*/ 11 h 42"/>
                  <a:gd name="T6" fmla="*/ 40 w 43"/>
                  <a:gd name="T7" fmla="*/ 12 h 42"/>
                  <a:gd name="T8" fmla="*/ 36 w 43"/>
                  <a:gd name="T9" fmla="*/ 13 h 42"/>
                  <a:gd name="T10" fmla="*/ 30 w 43"/>
                  <a:gd name="T11" fmla="*/ 17 h 42"/>
                  <a:gd name="T12" fmla="*/ 23 w 43"/>
                  <a:gd name="T13" fmla="*/ 22 h 42"/>
                  <a:gd name="T14" fmla="*/ 15 w 43"/>
                  <a:gd name="T15" fmla="*/ 29 h 42"/>
                  <a:gd name="T16" fmla="*/ 7 w 43"/>
                  <a:gd name="T17" fmla="*/ 35 h 42"/>
                  <a:gd name="T18" fmla="*/ 0 w 43"/>
                  <a:gd name="T19" fmla="*/ 42 h 42"/>
                  <a:gd name="T20" fmla="*/ 4 w 43"/>
                  <a:gd name="T21" fmla="*/ 37 h 42"/>
                  <a:gd name="T22" fmla="*/ 14 w 43"/>
                  <a:gd name="T23" fmla="*/ 27 h 42"/>
                  <a:gd name="T24" fmla="*/ 27 w 43"/>
                  <a:gd name="T25" fmla="*/ 14 h 42"/>
                  <a:gd name="T26" fmla="*/ 38 w 43"/>
                  <a:gd name="T27" fmla="*/ 10 h 42"/>
                  <a:gd name="T28" fmla="*/ 41 w 43"/>
                  <a:gd name="T29" fmla="*/ 6 h 42"/>
                  <a:gd name="T30" fmla="*/ 40 w 43"/>
                  <a:gd name="T31" fmla="*/ 3 h 42"/>
                  <a:gd name="T32" fmla="*/ 40 w 43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40" y="3"/>
                      <a:pt x="41" y="5"/>
                      <a:pt x="42" y="7"/>
                    </a:cubicBezTo>
                    <a:cubicBezTo>
                      <a:pt x="43" y="9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4" y="14"/>
                      <a:pt x="31" y="15"/>
                      <a:pt x="30" y="17"/>
                    </a:cubicBezTo>
                    <a:cubicBezTo>
                      <a:pt x="28" y="19"/>
                      <a:pt x="25" y="20"/>
                      <a:pt x="23" y="22"/>
                    </a:cubicBezTo>
                    <a:cubicBezTo>
                      <a:pt x="20" y="25"/>
                      <a:pt x="18" y="27"/>
                      <a:pt x="15" y="29"/>
                    </a:cubicBezTo>
                    <a:cubicBezTo>
                      <a:pt x="12" y="31"/>
                      <a:pt x="10" y="33"/>
                      <a:pt x="7" y="35"/>
                    </a:cubicBezTo>
                    <a:cubicBezTo>
                      <a:pt x="5" y="38"/>
                      <a:pt x="3" y="40"/>
                      <a:pt x="0" y="42"/>
                    </a:cubicBezTo>
                    <a:cubicBezTo>
                      <a:pt x="1" y="41"/>
                      <a:pt x="3" y="39"/>
                      <a:pt x="4" y="37"/>
                    </a:cubicBezTo>
                    <a:cubicBezTo>
                      <a:pt x="7" y="33"/>
                      <a:pt x="11" y="30"/>
                      <a:pt x="14" y="27"/>
                    </a:cubicBezTo>
                    <a:cubicBezTo>
                      <a:pt x="18" y="23"/>
                      <a:pt x="22" y="18"/>
                      <a:pt x="27" y="14"/>
                    </a:cubicBezTo>
                    <a:cubicBezTo>
                      <a:pt x="30" y="12"/>
                      <a:pt x="34" y="11"/>
                      <a:pt x="38" y="10"/>
                    </a:cubicBezTo>
                    <a:cubicBezTo>
                      <a:pt x="40" y="10"/>
                      <a:pt x="41" y="9"/>
                      <a:pt x="41" y="6"/>
                    </a:cubicBezTo>
                    <a:cubicBezTo>
                      <a:pt x="41" y="5"/>
                      <a:pt x="41" y="4"/>
                      <a:pt x="40" y="3"/>
                    </a:cubicBezTo>
                    <a:cubicBezTo>
                      <a:pt x="40" y="2"/>
                      <a:pt x="40" y="1"/>
                      <a:pt x="4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0" name="Freeform 1019"/>
              <p:cNvSpPr>
                <a:spLocks/>
              </p:cNvSpPr>
              <p:nvPr/>
            </p:nvSpPr>
            <p:spPr bwMode="auto">
              <a:xfrm>
                <a:off x="265551" y="2857013"/>
                <a:ext cx="26988" cy="38100"/>
              </a:xfrm>
              <a:custGeom>
                <a:avLst/>
                <a:gdLst>
                  <a:gd name="T0" fmla="*/ 15 w 16"/>
                  <a:gd name="T1" fmla="*/ 0 h 24"/>
                  <a:gd name="T2" fmla="*/ 15 w 16"/>
                  <a:gd name="T3" fmla="*/ 8 h 24"/>
                  <a:gd name="T4" fmla="*/ 11 w 16"/>
                  <a:gd name="T5" fmla="*/ 13 h 24"/>
                  <a:gd name="T6" fmla="*/ 0 w 16"/>
                  <a:gd name="T7" fmla="*/ 24 h 24"/>
                  <a:gd name="T8" fmla="*/ 10 w 16"/>
                  <a:gd name="T9" fmla="*/ 11 h 24"/>
                  <a:gd name="T10" fmla="*/ 14 w 16"/>
                  <a:gd name="T11" fmla="*/ 7 h 24"/>
                  <a:gd name="T12" fmla="*/ 1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5" y="0"/>
                    </a:moveTo>
                    <a:cubicBezTo>
                      <a:pt x="15" y="2"/>
                      <a:pt x="16" y="6"/>
                      <a:pt x="15" y="8"/>
                    </a:cubicBezTo>
                    <a:cubicBezTo>
                      <a:pt x="15" y="11"/>
                      <a:pt x="13" y="12"/>
                      <a:pt x="11" y="13"/>
                    </a:cubicBezTo>
                    <a:cubicBezTo>
                      <a:pt x="6" y="15"/>
                      <a:pt x="4" y="20"/>
                      <a:pt x="0" y="24"/>
                    </a:cubicBezTo>
                    <a:cubicBezTo>
                      <a:pt x="1" y="18"/>
                      <a:pt x="7" y="14"/>
                      <a:pt x="10" y="11"/>
                    </a:cubicBezTo>
                    <a:cubicBezTo>
                      <a:pt x="12" y="10"/>
                      <a:pt x="14" y="8"/>
                      <a:pt x="14" y="7"/>
                    </a:cubicBezTo>
                    <a:cubicBezTo>
                      <a:pt x="15" y="5"/>
                      <a:pt x="15" y="3"/>
                      <a:pt x="15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1" name="Freeform 1020"/>
              <p:cNvSpPr>
                <a:spLocks/>
              </p:cNvSpPr>
              <p:nvPr/>
            </p:nvSpPr>
            <p:spPr bwMode="auto">
              <a:xfrm>
                <a:off x="238563" y="2909401"/>
                <a:ext cx="19050" cy="15875"/>
              </a:xfrm>
              <a:custGeom>
                <a:avLst/>
                <a:gdLst>
                  <a:gd name="T0" fmla="*/ 9 w 12"/>
                  <a:gd name="T1" fmla="*/ 0 h 10"/>
                  <a:gd name="T2" fmla="*/ 8 w 12"/>
                  <a:gd name="T3" fmla="*/ 6 h 10"/>
                  <a:gd name="T4" fmla="*/ 0 w 12"/>
                  <a:gd name="T5" fmla="*/ 10 h 10"/>
                  <a:gd name="T6" fmla="*/ 7 w 12"/>
                  <a:gd name="T7" fmla="*/ 5 h 10"/>
                  <a:gd name="T8" fmla="*/ 9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2" y="1"/>
                      <a:pt x="10" y="5"/>
                      <a:pt x="8" y="6"/>
                    </a:cubicBezTo>
                    <a:cubicBezTo>
                      <a:pt x="5" y="7"/>
                      <a:pt x="3" y="8"/>
                      <a:pt x="0" y="10"/>
                    </a:cubicBezTo>
                    <a:cubicBezTo>
                      <a:pt x="2" y="7"/>
                      <a:pt x="4" y="6"/>
                      <a:pt x="7" y="5"/>
                    </a:cubicBezTo>
                    <a:cubicBezTo>
                      <a:pt x="8" y="4"/>
                      <a:pt x="10" y="2"/>
                      <a:pt x="9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2" name="Freeform 1021"/>
              <p:cNvSpPr>
                <a:spLocks/>
              </p:cNvSpPr>
              <p:nvPr/>
            </p:nvSpPr>
            <p:spPr bwMode="auto">
              <a:xfrm>
                <a:off x="224276" y="2931626"/>
                <a:ext cx="14288" cy="14288"/>
              </a:xfrm>
              <a:custGeom>
                <a:avLst/>
                <a:gdLst>
                  <a:gd name="T0" fmla="*/ 6 w 9"/>
                  <a:gd name="T1" fmla="*/ 0 h 9"/>
                  <a:gd name="T2" fmla="*/ 8 w 9"/>
                  <a:gd name="T3" fmla="*/ 4 h 9"/>
                  <a:gd name="T4" fmla="*/ 0 w 9"/>
                  <a:gd name="T5" fmla="*/ 9 h 9"/>
                  <a:gd name="T6" fmla="*/ 8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7" y="1"/>
                      <a:pt x="9" y="3"/>
                      <a:pt x="8" y="4"/>
                    </a:cubicBezTo>
                    <a:cubicBezTo>
                      <a:pt x="6" y="6"/>
                      <a:pt x="3" y="9"/>
                      <a:pt x="0" y="9"/>
                    </a:cubicBezTo>
                    <a:cubicBezTo>
                      <a:pt x="1" y="6"/>
                      <a:pt x="8" y="3"/>
                      <a:pt x="8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3" name="Freeform 1022"/>
              <p:cNvSpPr>
                <a:spLocks/>
              </p:cNvSpPr>
              <p:nvPr/>
            </p:nvSpPr>
            <p:spPr bwMode="auto">
              <a:xfrm>
                <a:off x="383026" y="2795101"/>
                <a:ext cx="44450" cy="52388"/>
              </a:xfrm>
              <a:custGeom>
                <a:avLst/>
                <a:gdLst>
                  <a:gd name="T0" fmla="*/ 24 w 28"/>
                  <a:gd name="T1" fmla="*/ 0 h 32"/>
                  <a:gd name="T2" fmla="*/ 26 w 28"/>
                  <a:gd name="T3" fmla="*/ 8 h 32"/>
                  <a:gd name="T4" fmla="*/ 23 w 28"/>
                  <a:gd name="T5" fmla="*/ 10 h 32"/>
                  <a:gd name="T6" fmla="*/ 19 w 28"/>
                  <a:gd name="T7" fmla="*/ 13 h 32"/>
                  <a:gd name="T8" fmla="*/ 9 w 28"/>
                  <a:gd name="T9" fmla="*/ 22 h 32"/>
                  <a:gd name="T10" fmla="*/ 0 w 28"/>
                  <a:gd name="T11" fmla="*/ 32 h 32"/>
                  <a:gd name="T12" fmla="*/ 7 w 28"/>
                  <a:gd name="T13" fmla="*/ 21 h 32"/>
                  <a:gd name="T14" fmla="*/ 11 w 28"/>
                  <a:gd name="T15" fmla="*/ 17 h 32"/>
                  <a:gd name="T16" fmla="*/ 15 w 28"/>
                  <a:gd name="T17" fmla="*/ 13 h 32"/>
                  <a:gd name="T18" fmla="*/ 22 w 28"/>
                  <a:gd name="T19" fmla="*/ 8 h 32"/>
                  <a:gd name="T20" fmla="*/ 24 w 28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4" y="0"/>
                    </a:moveTo>
                    <a:cubicBezTo>
                      <a:pt x="26" y="2"/>
                      <a:pt x="28" y="5"/>
                      <a:pt x="26" y="8"/>
                    </a:cubicBezTo>
                    <a:cubicBezTo>
                      <a:pt x="26" y="9"/>
                      <a:pt x="24" y="9"/>
                      <a:pt x="23" y="10"/>
                    </a:cubicBezTo>
                    <a:cubicBezTo>
                      <a:pt x="22" y="11"/>
                      <a:pt x="20" y="12"/>
                      <a:pt x="19" y="13"/>
                    </a:cubicBezTo>
                    <a:cubicBezTo>
                      <a:pt x="15" y="15"/>
                      <a:pt x="12" y="19"/>
                      <a:pt x="9" y="22"/>
                    </a:cubicBezTo>
                    <a:cubicBezTo>
                      <a:pt x="6" y="25"/>
                      <a:pt x="3" y="28"/>
                      <a:pt x="0" y="32"/>
                    </a:cubicBezTo>
                    <a:cubicBezTo>
                      <a:pt x="2" y="28"/>
                      <a:pt x="5" y="24"/>
                      <a:pt x="7" y="21"/>
                    </a:cubicBezTo>
                    <a:cubicBezTo>
                      <a:pt x="8" y="19"/>
                      <a:pt x="10" y="18"/>
                      <a:pt x="11" y="17"/>
                    </a:cubicBezTo>
                    <a:cubicBezTo>
                      <a:pt x="12" y="15"/>
                      <a:pt x="13" y="14"/>
                      <a:pt x="15" y="13"/>
                    </a:cubicBezTo>
                    <a:cubicBezTo>
                      <a:pt x="17" y="11"/>
                      <a:pt x="20" y="10"/>
                      <a:pt x="22" y="8"/>
                    </a:cubicBezTo>
                    <a:cubicBezTo>
                      <a:pt x="24" y="7"/>
                      <a:pt x="26" y="3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4" name="Freeform 1023"/>
              <p:cNvSpPr>
                <a:spLocks/>
              </p:cNvSpPr>
              <p:nvPr/>
            </p:nvSpPr>
            <p:spPr bwMode="auto">
              <a:xfrm>
                <a:off x="340163" y="2869713"/>
                <a:ext cx="26988" cy="39688"/>
              </a:xfrm>
              <a:custGeom>
                <a:avLst/>
                <a:gdLst>
                  <a:gd name="T0" fmla="*/ 17 w 17"/>
                  <a:gd name="T1" fmla="*/ 0 h 25"/>
                  <a:gd name="T2" fmla="*/ 10 w 17"/>
                  <a:gd name="T3" fmla="*/ 11 h 25"/>
                  <a:gd name="T4" fmla="*/ 8 w 17"/>
                  <a:gd name="T5" fmla="*/ 19 h 25"/>
                  <a:gd name="T6" fmla="*/ 5 w 17"/>
                  <a:gd name="T7" fmla="*/ 25 h 25"/>
                  <a:gd name="T8" fmla="*/ 0 w 17"/>
                  <a:gd name="T9" fmla="*/ 19 h 25"/>
                  <a:gd name="T10" fmla="*/ 5 w 17"/>
                  <a:gd name="T11" fmla="*/ 19 h 25"/>
                  <a:gd name="T12" fmla="*/ 8 w 17"/>
                  <a:gd name="T13" fmla="*/ 13 h 25"/>
                  <a:gd name="T14" fmla="*/ 12 w 17"/>
                  <a:gd name="T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5">
                    <a:moveTo>
                      <a:pt x="17" y="0"/>
                    </a:moveTo>
                    <a:cubicBezTo>
                      <a:pt x="15" y="4"/>
                      <a:pt x="12" y="7"/>
                      <a:pt x="10" y="11"/>
                    </a:cubicBezTo>
                    <a:cubicBezTo>
                      <a:pt x="9" y="14"/>
                      <a:pt x="8" y="16"/>
                      <a:pt x="8" y="19"/>
                    </a:cubicBezTo>
                    <a:cubicBezTo>
                      <a:pt x="7" y="20"/>
                      <a:pt x="7" y="25"/>
                      <a:pt x="5" y="25"/>
                    </a:cubicBezTo>
                    <a:cubicBezTo>
                      <a:pt x="4" y="25"/>
                      <a:pt x="2" y="19"/>
                      <a:pt x="0" y="19"/>
                    </a:cubicBezTo>
                    <a:cubicBezTo>
                      <a:pt x="2" y="20"/>
                      <a:pt x="4" y="21"/>
                      <a:pt x="5" y="19"/>
                    </a:cubicBezTo>
                    <a:cubicBezTo>
                      <a:pt x="6" y="17"/>
                      <a:pt x="6" y="15"/>
                      <a:pt x="8" y="13"/>
                    </a:cubicBezTo>
                    <a:cubicBezTo>
                      <a:pt x="9" y="11"/>
                      <a:pt x="11" y="10"/>
                      <a:pt x="12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5" name="Freeform 1024"/>
              <p:cNvSpPr>
                <a:spLocks/>
              </p:cNvSpPr>
              <p:nvPr/>
            </p:nvSpPr>
            <p:spPr bwMode="auto">
              <a:xfrm>
                <a:off x="319526" y="2910988"/>
                <a:ext cx="25400" cy="23813"/>
              </a:xfrm>
              <a:custGeom>
                <a:avLst/>
                <a:gdLst>
                  <a:gd name="T0" fmla="*/ 12 w 16"/>
                  <a:gd name="T1" fmla="*/ 0 h 15"/>
                  <a:gd name="T2" fmla="*/ 8 w 16"/>
                  <a:gd name="T3" fmla="*/ 8 h 15"/>
                  <a:gd name="T4" fmla="*/ 4 w 16"/>
                  <a:gd name="T5" fmla="*/ 11 h 15"/>
                  <a:gd name="T6" fmla="*/ 0 w 16"/>
                  <a:gd name="T7" fmla="*/ 15 h 15"/>
                  <a:gd name="T8" fmla="*/ 7 w 16"/>
                  <a:gd name="T9" fmla="*/ 8 h 15"/>
                  <a:gd name="T10" fmla="*/ 1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16" y="4"/>
                      <a:pt x="11" y="7"/>
                      <a:pt x="8" y="8"/>
                    </a:cubicBezTo>
                    <a:cubicBezTo>
                      <a:pt x="7" y="9"/>
                      <a:pt x="5" y="10"/>
                      <a:pt x="4" y="11"/>
                    </a:cubicBezTo>
                    <a:cubicBezTo>
                      <a:pt x="3" y="13"/>
                      <a:pt x="2" y="15"/>
                      <a:pt x="0" y="15"/>
                    </a:cubicBezTo>
                    <a:cubicBezTo>
                      <a:pt x="0" y="12"/>
                      <a:pt x="5" y="10"/>
                      <a:pt x="7" y="8"/>
                    </a:cubicBezTo>
                    <a:cubicBezTo>
                      <a:pt x="8" y="7"/>
                      <a:pt x="15" y="1"/>
                      <a:pt x="1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" name="Freeform 1025"/>
              <p:cNvSpPr>
                <a:spLocks/>
              </p:cNvSpPr>
              <p:nvPr/>
            </p:nvSpPr>
            <p:spPr bwMode="auto">
              <a:xfrm>
                <a:off x="297301" y="2942738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7 w 10"/>
                  <a:gd name="T3" fmla="*/ 5 h 13"/>
                  <a:gd name="T4" fmla="*/ 4 w 10"/>
                  <a:gd name="T5" fmla="*/ 12 h 13"/>
                  <a:gd name="T6" fmla="*/ 0 w 10"/>
                  <a:gd name="T7" fmla="*/ 11 h 13"/>
                  <a:gd name="T8" fmla="*/ 3 w 10"/>
                  <a:gd name="T9" fmla="*/ 9 h 13"/>
                  <a:gd name="T10" fmla="*/ 10 w 1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7"/>
                      <a:pt x="6" y="10"/>
                      <a:pt x="4" y="12"/>
                    </a:cubicBezTo>
                    <a:cubicBezTo>
                      <a:pt x="2" y="13"/>
                      <a:pt x="1" y="12"/>
                      <a:pt x="0" y="11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6" y="7"/>
                      <a:pt x="8" y="4"/>
                      <a:pt x="1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" name="Freeform 1026"/>
              <p:cNvSpPr>
                <a:spLocks/>
              </p:cNvSpPr>
              <p:nvPr/>
            </p:nvSpPr>
            <p:spPr bwMode="auto">
              <a:xfrm>
                <a:off x="262376" y="2971313"/>
                <a:ext cx="34925" cy="36513"/>
              </a:xfrm>
              <a:custGeom>
                <a:avLst/>
                <a:gdLst>
                  <a:gd name="T0" fmla="*/ 19 w 21"/>
                  <a:gd name="T1" fmla="*/ 0 h 22"/>
                  <a:gd name="T2" fmla="*/ 13 w 21"/>
                  <a:gd name="T3" fmla="*/ 5 h 22"/>
                  <a:gd name="T4" fmla="*/ 11 w 21"/>
                  <a:gd name="T5" fmla="*/ 8 h 22"/>
                  <a:gd name="T6" fmla="*/ 8 w 21"/>
                  <a:gd name="T7" fmla="*/ 12 h 22"/>
                  <a:gd name="T8" fmla="*/ 8 w 21"/>
                  <a:gd name="T9" fmla="*/ 16 h 22"/>
                  <a:gd name="T10" fmla="*/ 4 w 21"/>
                  <a:gd name="T11" fmla="*/ 19 h 22"/>
                  <a:gd name="T12" fmla="*/ 0 w 21"/>
                  <a:gd name="T13" fmla="*/ 22 h 22"/>
                  <a:gd name="T14" fmla="*/ 1 w 21"/>
                  <a:gd name="T15" fmla="*/ 20 h 22"/>
                  <a:gd name="T16" fmla="*/ 3 w 21"/>
                  <a:gd name="T17" fmla="*/ 15 h 22"/>
                  <a:gd name="T18" fmla="*/ 8 w 21"/>
                  <a:gd name="T19" fmla="*/ 8 h 22"/>
                  <a:gd name="T20" fmla="*/ 15 w 21"/>
                  <a:gd name="T21" fmla="*/ 4 h 22"/>
                  <a:gd name="T22" fmla="*/ 17 w 21"/>
                  <a:gd name="T23" fmla="*/ 2 h 22"/>
                  <a:gd name="T24" fmla="*/ 19 w 21"/>
                  <a:gd name="T2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19" y="0"/>
                    </a:moveTo>
                    <a:cubicBezTo>
                      <a:pt x="21" y="3"/>
                      <a:pt x="15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9"/>
                      <a:pt x="8" y="11"/>
                      <a:pt x="8" y="12"/>
                    </a:cubicBezTo>
                    <a:cubicBezTo>
                      <a:pt x="7" y="14"/>
                      <a:pt x="9" y="14"/>
                      <a:pt x="8" y="16"/>
                    </a:cubicBezTo>
                    <a:cubicBezTo>
                      <a:pt x="7" y="18"/>
                      <a:pt x="6" y="18"/>
                      <a:pt x="4" y="19"/>
                    </a:cubicBezTo>
                    <a:cubicBezTo>
                      <a:pt x="3" y="20"/>
                      <a:pt x="1" y="22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2" y="19"/>
                      <a:pt x="2" y="17"/>
                      <a:pt x="3" y="15"/>
                    </a:cubicBezTo>
                    <a:cubicBezTo>
                      <a:pt x="4" y="12"/>
                      <a:pt x="5" y="11"/>
                      <a:pt x="8" y="8"/>
                    </a:cubicBezTo>
                    <a:cubicBezTo>
                      <a:pt x="10" y="7"/>
                      <a:pt x="12" y="5"/>
                      <a:pt x="15" y="4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1"/>
                      <a:pt x="18" y="1"/>
                      <a:pt x="1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8" name="Freeform 1027"/>
              <p:cNvSpPr>
                <a:spLocks/>
              </p:cNvSpPr>
              <p:nvPr/>
            </p:nvSpPr>
            <p:spPr bwMode="auto">
              <a:xfrm>
                <a:off x="346513" y="2982426"/>
                <a:ext cx="25400" cy="25400"/>
              </a:xfrm>
              <a:custGeom>
                <a:avLst/>
                <a:gdLst>
                  <a:gd name="T0" fmla="*/ 13 w 16"/>
                  <a:gd name="T1" fmla="*/ 1 h 15"/>
                  <a:gd name="T2" fmla="*/ 14 w 16"/>
                  <a:gd name="T3" fmla="*/ 5 h 15"/>
                  <a:gd name="T4" fmla="*/ 11 w 16"/>
                  <a:gd name="T5" fmla="*/ 8 h 15"/>
                  <a:gd name="T6" fmla="*/ 9 w 16"/>
                  <a:gd name="T7" fmla="*/ 8 h 15"/>
                  <a:gd name="T8" fmla="*/ 7 w 16"/>
                  <a:gd name="T9" fmla="*/ 9 h 15"/>
                  <a:gd name="T10" fmla="*/ 2 w 16"/>
                  <a:gd name="T11" fmla="*/ 12 h 15"/>
                  <a:gd name="T12" fmla="*/ 0 w 16"/>
                  <a:gd name="T13" fmla="*/ 15 h 15"/>
                  <a:gd name="T14" fmla="*/ 6 w 16"/>
                  <a:gd name="T15" fmla="*/ 7 h 15"/>
                  <a:gd name="T16" fmla="*/ 13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4" y="2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6" y="10"/>
                      <a:pt x="3" y="11"/>
                      <a:pt x="2" y="12"/>
                    </a:cubicBezTo>
                    <a:cubicBezTo>
                      <a:pt x="2" y="13"/>
                      <a:pt x="0" y="14"/>
                      <a:pt x="0" y="15"/>
                    </a:cubicBezTo>
                    <a:cubicBezTo>
                      <a:pt x="0" y="12"/>
                      <a:pt x="4" y="8"/>
                      <a:pt x="6" y="7"/>
                    </a:cubicBezTo>
                    <a:cubicBezTo>
                      <a:pt x="9" y="5"/>
                      <a:pt x="14" y="5"/>
                      <a:pt x="1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9" name="Freeform 1028"/>
              <p:cNvSpPr>
                <a:spLocks/>
              </p:cNvSpPr>
              <p:nvPr/>
            </p:nvSpPr>
            <p:spPr bwMode="auto">
              <a:xfrm>
                <a:off x="329051" y="3015763"/>
                <a:ext cx="17463" cy="19050"/>
              </a:xfrm>
              <a:custGeom>
                <a:avLst/>
                <a:gdLst>
                  <a:gd name="T0" fmla="*/ 10 w 11"/>
                  <a:gd name="T1" fmla="*/ 0 h 12"/>
                  <a:gd name="T2" fmla="*/ 11 w 11"/>
                  <a:gd name="T3" fmla="*/ 2 h 12"/>
                  <a:gd name="T4" fmla="*/ 9 w 11"/>
                  <a:gd name="T5" fmla="*/ 6 h 12"/>
                  <a:gd name="T6" fmla="*/ 5 w 11"/>
                  <a:gd name="T7" fmla="*/ 9 h 12"/>
                  <a:gd name="T8" fmla="*/ 2 w 11"/>
                  <a:gd name="T9" fmla="*/ 10 h 12"/>
                  <a:gd name="T10" fmla="*/ 0 w 11"/>
                  <a:gd name="T11" fmla="*/ 12 h 12"/>
                  <a:gd name="T12" fmla="*/ 9 w 1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1"/>
                      <a:pt x="11" y="1"/>
                      <a:pt x="11" y="2"/>
                    </a:cubicBezTo>
                    <a:cubicBezTo>
                      <a:pt x="11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2" y="11"/>
                      <a:pt x="11" y="2"/>
                      <a:pt x="9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0" name="Freeform 1029"/>
              <p:cNvSpPr>
                <a:spLocks/>
              </p:cNvSpPr>
              <p:nvPr/>
            </p:nvSpPr>
            <p:spPr bwMode="auto">
              <a:xfrm>
                <a:off x="368738" y="2912576"/>
                <a:ext cx="49213" cy="65088"/>
              </a:xfrm>
              <a:custGeom>
                <a:avLst/>
                <a:gdLst>
                  <a:gd name="T0" fmla="*/ 29 w 31"/>
                  <a:gd name="T1" fmla="*/ 0 h 41"/>
                  <a:gd name="T2" fmla="*/ 31 w 31"/>
                  <a:gd name="T3" fmla="*/ 5 h 41"/>
                  <a:gd name="T4" fmla="*/ 29 w 31"/>
                  <a:gd name="T5" fmla="*/ 8 h 41"/>
                  <a:gd name="T6" fmla="*/ 17 w 31"/>
                  <a:gd name="T7" fmla="*/ 19 h 41"/>
                  <a:gd name="T8" fmla="*/ 9 w 31"/>
                  <a:gd name="T9" fmla="*/ 32 h 41"/>
                  <a:gd name="T10" fmla="*/ 6 w 31"/>
                  <a:gd name="T11" fmla="*/ 38 h 41"/>
                  <a:gd name="T12" fmla="*/ 0 w 31"/>
                  <a:gd name="T13" fmla="*/ 39 h 41"/>
                  <a:gd name="T14" fmla="*/ 3 w 31"/>
                  <a:gd name="T15" fmla="*/ 38 h 41"/>
                  <a:gd name="T16" fmla="*/ 6 w 31"/>
                  <a:gd name="T17" fmla="*/ 33 h 41"/>
                  <a:gd name="T18" fmla="*/ 19 w 31"/>
                  <a:gd name="T19" fmla="*/ 16 h 41"/>
                  <a:gd name="T20" fmla="*/ 23 w 31"/>
                  <a:gd name="T21" fmla="*/ 11 h 41"/>
                  <a:gd name="T22" fmla="*/ 27 w 31"/>
                  <a:gd name="T23" fmla="*/ 9 h 41"/>
                  <a:gd name="T24" fmla="*/ 30 w 31"/>
                  <a:gd name="T2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1">
                    <a:moveTo>
                      <a:pt x="29" y="0"/>
                    </a:moveTo>
                    <a:cubicBezTo>
                      <a:pt x="29" y="2"/>
                      <a:pt x="31" y="3"/>
                      <a:pt x="31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5" y="12"/>
                      <a:pt x="21" y="15"/>
                      <a:pt x="17" y="19"/>
                    </a:cubicBezTo>
                    <a:cubicBezTo>
                      <a:pt x="14" y="23"/>
                      <a:pt x="11" y="28"/>
                      <a:pt x="9" y="32"/>
                    </a:cubicBezTo>
                    <a:cubicBezTo>
                      <a:pt x="8" y="34"/>
                      <a:pt x="7" y="36"/>
                      <a:pt x="6" y="38"/>
                    </a:cubicBezTo>
                    <a:cubicBezTo>
                      <a:pt x="5" y="40"/>
                      <a:pt x="2" y="41"/>
                      <a:pt x="0" y="39"/>
                    </a:cubicBezTo>
                    <a:cubicBezTo>
                      <a:pt x="1" y="39"/>
                      <a:pt x="2" y="39"/>
                      <a:pt x="3" y="38"/>
                    </a:cubicBezTo>
                    <a:cubicBezTo>
                      <a:pt x="4" y="38"/>
                      <a:pt x="5" y="35"/>
                      <a:pt x="6" y="33"/>
                    </a:cubicBezTo>
                    <a:cubicBezTo>
                      <a:pt x="9" y="27"/>
                      <a:pt x="14" y="22"/>
                      <a:pt x="19" y="16"/>
                    </a:cubicBezTo>
                    <a:cubicBezTo>
                      <a:pt x="20" y="14"/>
                      <a:pt x="21" y="13"/>
                      <a:pt x="23" y="11"/>
                    </a:cubicBezTo>
                    <a:cubicBezTo>
                      <a:pt x="25" y="10"/>
                      <a:pt x="26" y="10"/>
                      <a:pt x="27" y="9"/>
                    </a:cubicBezTo>
                    <a:cubicBezTo>
                      <a:pt x="29" y="8"/>
                      <a:pt x="31" y="3"/>
                      <a:pt x="3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1" name="Freeform 1030"/>
              <p:cNvSpPr>
                <a:spLocks/>
              </p:cNvSpPr>
              <p:nvPr/>
            </p:nvSpPr>
            <p:spPr bwMode="auto">
              <a:xfrm>
                <a:off x="419538" y="2825263"/>
                <a:ext cx="66675" cy="79375"/>
              </a:xfrm>
              <a:custGeom>
                <a:avLst/>
                <a:gdLst>
                  <a:gd name="T0" fmla="*/ 38 w 41"/>
                  <a:gd name="T1" fmla="*/ 0 h 50"/>
                  <a:gd name="T2" fmla="*/ 31 w 41"/>
                  <a:gd name="T3" fmla="*/ 13 h 50"/>
                  <a:gd name="T4" fmla="*/ 16 w 41"/>
                  <a:gd name="T5" fmla="*/ 29 h 50"/>
                  <a:gd name="T6" fmla="*/ 11 w 41"/>
                  <a:gd name="T7" fmla="*/ 37 h 50"/>
                  <a:gd name="T8" fmla="*/ 8 w 41"/>
                  <a:gd name="T9" fmla="*/ 44 h 50"/>
                  <a:gd name="T10" fmla="*/ 7 w 41"/>
                  <a:gd name="T11" fmla="*/ 47 h 50"/>
                  <a:gd name="T12" fmla="*/ 4 w 41"/>
                  <a:gd name="T13" fmla="*/ 49 h 50"/>
                  <a:gd name="T14" fmla="*/ 2 w 41"/>
                  <a:gd name="T15" fmla="*/ 50 h 50"/>
                  <a:gd name="T16" fmla="*/ 0 w 41"/>
                  <a:gd name="T17" fmla="*/ 49 h 50"/>
                  <a:gd name="T18" fmla="*/ 4 w 41"/>
                  <a:gd name="T19" fmla="*/ 45 h 50"/>
                  <a:gd name="T20" fmla="*/ 8 w 41"/>
                  <a:gd name="T21" fmla="*/ 36 h 50"/>
                  <a:gd name="T22" fmla="*/ 15 w 41"/>
                  <a:gd name="T23" fmla="*/ 26 h 50"/>
                  <a:gd name="T24" fmla="*/ 18 w 41"/>
                  <a:gd name="T25" fmla="*/ 22 h 50"/>
                  <a:gd name="T26" fmla="*/ 22 w 41"/>
                  <a:gd name="T27" fmla="*/ 19 h 50"/>
                  <a:gd name="T28" fmla="*/ 33 w 41"/>
                  <a:gd name="T29" fmla="*/ 9 h 50"/>
                  <a:gd name="T30" fmla="*/ 37 w 41"/>
                  <a:gd name="T3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0">
                    <a:moveTo>
                      <a:pt x="38" y="0"/>
                    </a:moveTo>
                    <a:cubicBezTo>
                      <a:pt x="41" y="6"/>
                      <a:pt x="35" y="10"/>
                      <a:pt x="31" y="13"/>
                    </a:cubicBezTo>
                    <a:cubicBezTo>
                      <a:pt x="26" y="18"/>
                      <a:pt x="20" y="22"/>
                      <a:pt x="16" y="29"/>
                    </a:cubicBezTo>
                    <a:cubicBezTo>
                      <a:pt x="15" y="32"/>
                      <a:pt x="12" y="34"/>
                      <a:pt x="11" y="37"/>
                    </a:cubicBezTo>
                    <a:cubicBezTo>
                      <a:pt x="9" y="39"/>
                      <a:pt x="9" y="42"/>
                      <a:pt x="8" y="44"/>
                    </a:cubicBezTo>
                    <a:cubicBezTo>
                      <a:pt x="8" y="45"/>
                      <a:pt x="7" y="46"/>
                      <a:pt x="7" y="47"/>
                    </a:cubicBezTo>
                    <a:cubicBezTo>
                      <a:pt x="6" y="48"/>
                      <a:pt x="6" y="48"/>
                      <a:pt x="4" y="49"/>
                    </a:cubicBezTo>
                    <a:cubicBezTo>
                      <a:pt x="4" y="49"/>
                      <a:pt x="3" y="50"/>
                      <a:pt x="2" y="50"/>
                    </a:cubicBezTo>
                    <a:cubicBezTo>
                      <a:pt x="2" y="50"/>
                      <a:pt x="1" y="49"/>
                      <a:pt x="0" y="49"/>
                    </a:cubicBezTo>
                    <a:cubicBezTo>
                      <a:pt x="2" y="49"/>
                      <a:pt x="3" y="47"/>
                      <a:pt x="4" y="45"/>
                    </a:cubicBezTo>
                    <a:cubicBezTo>
                      <a:pt x="5" y="42"/>
                      <a:pt x="6" y="39"/>
                      <a:pt x="8" y="36"/>
                    </a:cubicBezTo>
                    <a:cubicBezTo>
                      <a:pt x="10" y="33"/>
                      <a:pt x="13" y="29"/>
                      <a:pt x="15" y="26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9" y="21"/>
                      <a:pt x="21" y="20"/>
                      <a:pt x="22" y="19"/>
                    </a:cubicBezTo>
                    <a:cubicBezTo>
                      <a:pt x="26" y="16"/>
                      <a:pt x="30" y="13"/>
                      <a:pt x="33" y="9"/>
                    </a:cubicBezTo>
                    <a:cubicBezTo>
                      <a:pt x="36" y="7"/>
                      <a:pt x="38" y="4"/>
                      <a:pt x="3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Freeform 1031"/>
              <p:cNvSpPr>
                <a:spLocks/>
              </p:cNvSpPr>
              <p:nvPr/>
            </p:nvSpPr>
            <p:spPr bwMode="auto">
              <a:xfrm>
                <a:off x="475101" y="2844313"/>
                <a:ext cx="52388" cy="73025"/>
              </a:xfrm>
              <a:custGeom>
                <a:avLst/>
                <a:gdLst>
                  <a:gd name="T0" fmla="*/ 31 w 32"/>
                  <a:gd name="T1" fmla="*/ 0 h 46"/>
                  <a:gd name="T2" fmla="*/ 32 w 32"/>
                  <a:gd name="T3" fmla="*/ 5 h 46"/>
                  <a:gd name="T4" fmla="*/ 29 w 32"/>
                  <a:gd name="T5" fmla="*/ 8 h 46"/>
                  <a:gd name="T6" fmla="*/ 27 w 32"/>
                  <a:gd name="T7" fmla="*/ 11 h 46"/>
                  <a:gd name="T8" fmla="*/ 18 w 32"/>
                  <a:gd name="T9" fmla="*/ 22 h 46"/>
                  <a:gd name="T10" fmla="*/ 12 w 32"/>
                  <a:gd name="T11" fmla="*/ 29 h 46"/>
                  <a:gd name="T12" fmla="*/ 9 w 32"/>
                  <a:gd name="T13" fmla="*/ 34 h 46"/>
                  <a:gd name="T14" fmla="*/ 5 w 32"/>
                  <a:gd name="T15" fmla="*/ 40 h 46"/>
                  <a:gd name="T16" fmla="*/ 3 w 32"/>
                  <a:gd name="T17" fmla="*/ 45 h 46"/>
                  <a:gd name="T18" fmla="*/ 0 w 32"/>
                  <a:gd name="T19" fmla="*/ 43 h 46"/>
                  <a:gd name="T20" fmla="*/ 3 w 32"/>
                  <a:gd name="T21" fmla="*/ 39 h 46"/>
                  <a:gd name="T22" fmla="*/ 7 w 32"/>
                  <a:gd name="T23" fmla="*/ 32 h 46"/>
                  <a:gd name="T24" fmla="*/ 17 w 32"/>
                  <a:gd name="T25" fmla="*/ 19 h 46"/>
                  <a:gd name="T26" fmla="*/ 26 w 32"/>
                  <a:gd name="T27" fmla="*/ 9 h 46"/>
                  <a:gd name="T28" fmla="*/ 29 w 32"/>
                  <a:gd name="T29" fmla="*/ 5 h 46"/>
                  <a:gd name="T30" fmla="*/ 30 w 32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46">
                    <a:moveTo>
                      <a:pt x="31" y="0"/>
                    </a:moveTo>
                    <a:cubicBezTo>
                      <a:pt x="30" y="2"/>
                      <a:pt x="32" y="3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8" y="9"/>
                      <a:pt x="28" y="10"/>
                      <a:pt x="27" y="11"/>
                    </a:cubicBezTo>
                    <a:cubicBezTo>
                      <a:pt x="24" y="15"/>
                      <a:pt x="21" y="18"/>
                      <a:pt x="18" y="22"/>
                    </a:cubicBezTo>
                    <a:cubicBezTo>
                      <a:pt x="16" y="24"/>
                      <a:pt x="14" y="26"/>
                      <a:pt x="12" y="29"/>
                    </a:cubicBezTo>
                    <a:cubicBezTo>
                      <a:pt x="11" y="30"/>
                      <a:pt x="10" y="32"/>
                      <a:pt x="9" y="34"/>
                    </a:cubicBezTo>
                    <a:cubicBezTo>
                      <a:pt x="8" y="36"/>
                      <a:pt x="6" y="38"/>
                      <a:pt x="5" y="40"/>
                    </a:cubicBezTo>
                    <a:cubicBezTo>
                      <a:pt x="5" y="42"/>
                      <a:pt x="5" y="45"/>
                      <a:pt x="3" y="45"/>
                    </a:cubicBezTo>
                    <a:cubicBezTo>
                      <a:pt x="1" y="46"/>
                      <a:pt x="1" y="44"/>
                      <a:pt x="0" y="43"/>
                    </a:cubicBezTo>
                    <a:cubicBezTo>
                      <a:pt x="2" y="43"/>
                      <a:pt x="2" y="40"/>
                      <a:pt x="3" y="39"/>
                    </a:cubicBezTo>
                    <a:cubicBezTo>
                      <a:pt x="4" y="37"/>
                      <a:pt x="6" y="34"/>
                      <a:pt x="7" y="32"/>
                    </a:cubicBezTo>
                    <a:cubicBezTo>
                      <a:pt x="10" y="27"/>
                      <a:pt x="13" y="23"/>
                      <a:pt x="17" y="19"/>
                    </a:cubicBezTo>
                    <a:cubicBezTo>
                      <a:pt x="20" y="16"/>
                      <a:pt x="23" y="13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30" y="4"/>
                      <a:pt x="31" y="1"/>
                      <a:pt x="3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Freeform 1032"/>
              <p:cNvSpPr>
                <a:spLocks/>
              </p:cNvSpPr>
              <p:nvPr/>
            </p:nvSpPr>
            <p:spPr bwMode="auto">
              <a:xfrm>
                <a:off x="446526" y="2925276"/>
                <a:ext cx="33338" cy="47625"/>
              </a:xfrm>
              <a:custGeom>
                <a:avLst/>
                <a:gdLst>
                  <a:gd name="T0" fmla="*/ 18 w 20"/>
                  <a:gd name="T1" fmla="*/ 0 h 30"/>
                  <a:gd name="T2" fmla="*/ 18 w 20"/>
                  <a:gd name="T3" fmla="*/ 0 h 30"/>
                  <a:gd name="T4" fmla="*/ 20 w 20"/>
                  <a:gd name="T5" fmla="*/ 2 h 30"/>
                  <a:gd name="T6" fmla="*/ 18 w 20"/>
                  <a:gd name="T7" fmla="*/ 7 h 30"/>
                  <a:gd name="T8" fmla="*/ 13 w 20"/>
                  <a:gd name="T9" fmla="*/ 15 h 30"/>
                  <a:gd name="T10" fmla="*/ 4 w 20"/>
                  <a:gd name="T11" fmla="*/ 28 h 30"/>
                  <a:gd name="T12" fmla="*/ 4 w 20"/>
                  <a:gd name="T13" fmla="*/ 29 h 30"/>
                  <a:gd name="T14" fmla="*/ 2 w 20"/>
                  <a:gd name="T15" fmla="*/ 29 h 30"/>
                  <a:gd name="T16" fmla="*/ 5 w 20"/>
                  <a:gd name="T17" fmla="*/ 23 h 30"/>
                  <a:gd name="T18" fmla="*/ 14 w 20"/>
                  <a:gd name="T19" fmla="*/ 9 h 30"/>
                  <a:gd name="T20" fmla="*/ 18 w 20"/>
                  <a:gd name="T2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18" y="6"/>
                      <a:pt x="18" y="7"/>
                    </a:cubicBezTo>
                    <a:cubicBezTo>
                      <a:pt x="16" y="9"/>
                      <a:pt x="15" y="12"/>
                      <a:pt x="13" y="15"/>
                    </a:cubicBezTo>
                    <a:cubicBezTo>
                      <a:pt x="10" y="20"/>
                      <a:pt x="6" y="23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0" y="26"/>
                      <a:pt x="4" y="24"/>
                      <a:pt x="5" y="23"/>
                    </a:cubicBezTo>
                    <a:cubicBezTo>
                      <a:pt x="9" y="19"/>
                      <a:pt x="11" y="14"/>
                      <a:pt x="14" y="9"/>
                    </a:cubicBezTo>
                    <a:cubicBezTo>
                      <a:pt x="16" y="7"/>
                      <a:pt x="17" y="4"/>
                      <a:pt x="1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4" name="Freeform 1033"/>
              <p:cNvSpPr>
                <a:spLocks/>
              </p:cNvSpPr>
              <p:nvPr/>
            </p:nvSpPr>
            <p:spPr bwMode="auto">
              <a:xfrm>
                <a:off x="421126" y="2980838"/>
                <a:ext cx="28575" cy="46038"/>
              </a:xfrm>
              <a:custGeom>
                <a:avLst/>
                <a:gdLst>
                  <a:gd name="T0" fmla="*/ 16 w 18"/>
                  <a:gd name="T1" fmla="*/ 0 h 28"/>
                  <a:gd name="T2" fmla="*/ 17 w 18"/>
                  <a:gd name="T3" fmla="*/ 2 h 28"/>
                  <a:gd name="T4" fmla="*/ 13 w 18"/>
                  <a:gd name="T5" fmla="*/ 7 h 28"/>
                  <a:gd name="T6" fmla="*/ 9 w 18"/>
                  <a:gd name="T7" fmla="*/ 15 h 28"/>
                  <a:gd name="T8" fmla="*/ 9 w 18"/>
                  <a:gd name="T9" fmla="*/ 17 h 28"/>
                  <a:gd name="T10" fmla="*/ 10 w 18"/>
                  <a:gd name="T11" fmla="*/ 19 h 28"/>
                  <a:gd name="T12" fmla="*/ 4 w 18"/>
                  <a:gd name="T13" fmla="*/ 24 h 28"/>
                  <a:gd name="T14" fmla="*/ 0 w 18"/>
                  <a:gd name="T15" fmla="*/ 28 h 28"/>
                  <a:gd name="T16" fmla="*/ 3 w 18"/>
                  <a:gd name="T17" fmla="*/ 20 h 28"/>
                  <a:gd name="T18" fmla="*/ 6 w 18"/>
                  <a:gd name="T19" fmla="*/ 16 h 28"/>
                  <a:gd name="T20" fmla="*/ 7 w 18"/>
                  <a:gd name="T21" fmla="*/ 13 h 28"/>
                  <a:gd name="T22" fmla="*/ 12 w 18"/>
                  <a:gd name="T23" fmla="*/ 6 h 28"/>
                  <a:gd name="T24" fmla="*/ 17 w 1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8">
                    <a:moveTo>
                      <a:pt x="16" y="0"/>
                    </a:moveTo>
                    <a:cubicBezTo>
                      <a:pt x="17" y="0"/>
                      <a:pt x="18" y="1"/>
                      <a:pt x="17" y="2"/>
                    </a:cubicBezTo>
                    <a:cubicBezTo>
                      <a:pt x="17" y="4"/>
                      <a:pt x="14" y="6"/>
                      <a:pt x="13" y="7"/>
                    </a:cubicBezTo>
                    <a:cubicBezTo>
                      <a:pt x="11" y="9"/>
                      <a:pt x="8" y="12"/>
                      <a:pt x="9" y="15"/>
                    </a:cubicBezTo>
                    <a:cubicBezTo>
                      <a:pt x="9" y="15"/>
                      <a:pt x="8" y="17"/>
                      <a:pt x="9" y="17"/>
                    </a:cubicBezTo>
                    <a:cubicBezTo>
                      <a:pt x="9" y="18"/>
                      <a:pt x="10" y="17"/>
                      <a:pt x="10" y="19"/>
                    </a:cubicBezTo>
                    <a:cubicBezTo>
                      <a:pt x="9" y="21"/>
                      <a:pt x="6" y="22"/>
                      <a:pt x="4" y="24"/>
                    </a:cubicBezTo>
                    <a:cubicBezTo>
                      <a:pt x="3" y="25"/>
                      <a:pt x="2" y="27"/>
                      <a:pt x="0" y="28"/>
                    </a:cubicBezTo>
                    <a:cubicBezTo>
                      <a:pt x="0" y="25"/>
                      <a:pt x="2" y="22"/>
                      <a:pt x="3" y="20"/>
                    </a:cubicBezTo>
                    <a:cubicBezTo>
                      <a:pt x="4" y="19"/>
                      <a:pt x="5" y="18"/>
                      <a:pt x="6" y="16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0"/>
                      <a:pt x="10" y="8"/>
                      <a:pt x="12" y="6"/>
                    </a:cubicBezTo>
                    <a:cubicBezTo>
                      <a:pt x="14" y="4"/>
                      <a:pt x="16" y="2"/>
                      <a:pt x="1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5" name="Freeform 1034"/>
              <p:cNvSpPr>
                <a:spLocks/>
              </p:cNvSpPr>
              <p:nvPr/>
            </p:nvSpPr>
            <p:spPr bwMode="auto">
              <a:xfrm>
                <a:off x="441763" y="2606188"/>
                <a:ext cx="49213" cy="20638"/>
              </a:xfrm>
              <a:custGeom>
                <a:avLst/>
                <a:gdLst>
                  <a:gd name="T0" fmla="*/ 30 w 30"/>
                  <a:gd name="T1" fmla="*/ 3 h 12"/>
                  <a:gd name="T2" fmla="*/ 25 w 30"/>
                  <a:gd name="T3" fmla="*/ 1 h 12"/>
                  <a:gd name="T4" fmla="*/ 18 w 30"/>
                  <a:gd name="T5" fmla="*/ 3 h 12"/>
                  <a:gd name="T6" fmla="*/ 0 w 30"/>
                  <a:gd name="T7" fmla="*/ 12 h 12"/>
                  <a:gd name="T8" fmla="*/ 19 w 30"/>
                  <a:gd name="T9" fmla="*/ 4 h 12"/>
                  <a:gd name="T10" fmla="*/ 28 w 30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30" y="3"/>
                    </a:moveTo>
                    <a:cubicBezTo>
                      <a:pt x="28" y="2"/>
                      <a:pt x="27" y="0"/>
                      <a:pt x="25" y="1"/>
                    </a:cubicBezTo>
                    <a:cubicBezTo>
                      <a:pt x="23" y="1"/>
                      <a:pt x="20" y="2"/>
                      <a:pt x="18" y="3"/>
                    </a:cubicBezTo>
                    <a:cubicBezTo>
                      <a:pt x="12" y="4"/>
                      <a:pt x="5" y="7"/>
                      <a:pt x="0" y="12"/>
                    </a:cubicBezTo>
                    <a:cubicBezTo>
                      <a:pt x="6" y="8"/>
                      <a:pt x="12" y="6"/>
                      <a:pt x="19" y="4"/>
                    </a:cubicBezTo>
                    <a:cubicBezTo>
                      <a:pt x="21" y="3"/>
                      <a:pt x="25" y="1"/>
                      <a:pt x="2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" name="Freeform 1035"/>
              <p:cNvSpPr>
                <a:spLocks/>
              </p:cNvSpPr>
              <p:nvPr/>
            </p:nvSpPr>
            <p:spPr bwMode="auto">
              <a:xfrm>
                <a:off x="468751" y="2633176"/>
                <a:ext cx="28575" cy="38100"/>
              </a:xfrm>
              <a:custGeom>
                <a:avLst/>
                <a:gdLst>
                  <a:gd name="T0" fmla="*/ 17 w 17"/>
                  <a:gd name="T1" fmla="*/ 0 h 24"/>
                  <a:gd name="T2" fmla="*/ 9 w 17"/>
                  <a:gd name="T3" fmla="*/ 9 h 24"/>
                  <a:gd name="T4" fmla="*/ 0 w 17"/>
                  <a:gd name="T5" fmla="*/ 24 h 24"/>
                  <a:gd name="T6" fmla="*/ 11 w 17"/>
                  <a:gd name="T7" fmla="*/ 10 h 24"/>
                  <a:gd name="T8" fmla="*/ 13 w 17"/>
                  <a:gd name="T9" fmla="*/ 5 h 24"/>
                  <a:gd name="T10" fmla="*/ 16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13" y="0"/>
                      <a:pt x="11" y="6"/>
                      <a:pt x="9" y="9"/>
                    </a:cubicBezTo>
                    <a:cubicBezTo>
                      <a:pt x="7" y="15"/>
                      <a:pt x="4" y="20"/>
                      <a:pt x="0" y="24"/>
                    </a:cubicBezTo>
                    <a:cubicBezTo>
                      <a:pt x="4" y="20"/>
                      <a:pt x="9" y="16"/>
                      <a:pt x="11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4" y="3"/>
                      <a:pt x="15" y="2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" name="Freeform 1036"/>
              <p:cNvSpPr>
                <a:spLocks/>
              </p:cNvSpPr>
              <p:nvPr/>
            </p:nvSpPr>
            <p:spPr bwMode="auto">
              <a:xfrm>
                <a:off x="497326" y="2656988"/>
                <a:ext cx="39688" cy="34925"/>
              </a:xfrm>
              <a:custGeom>
                <a:avLst/>
                <a:gdLst>
                  <a:gd name="T0" fmla="*/ 25 w 25"/>
                  <a:gd name="T1" fmla="*/ 6 h 22"/>
                  <a:gd name="T2" fmla="*/ 20 w 25"/>
                  <a:gd name="T3" fmla="*/ 5 h 22"/>
                  <a:gd name="T4" fmla="*/ 18 w 25"/>
                  <a:gd name="T5" fmla="*/ 2 h 22"/>
                  <a:gd name="T6" fmla="*/ 10 w 25"/>
                  <a:gd name="T7" fmla="*/ 5 h 22"/>
                  <a:gd name="T8" fmla="*/ 4 w 25"/>
                  <a:gd name="T9" fmla="*/ 12 h 22"/>
                  <a:gd name="T10" fmla="*/ 0 w 25"/>
                  <a:gd name="T11" fmla="*/ 22 h 22"/>
                  <a:gd name="T12" fmla="*/ 11 w 25"/>
                  <a:gd name="T13" fmla="*/ 6 h 22"/>
                  <a:gd name="T14" fmla="*/ 16 w 25"/>
                  <a:gd name="T15" fmla="*/ 3 h 22"/>
                  <a:gd name="T16" fmla="*/ 23 w 25"/>
                  <a:gd name="T1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6"/>
                    </a:moveTo>
                    <a:cubicBezTo>
                      <a:pt x="24" y="6"/>
                      <a:pt x="22" y="6"/>
                      <a:pt x="20" y="5"/>
                    </a:cubicBezTo>
                    <a:cubicBezTo>
                      <a:pt x="19" y="4"/>
                      <a:pt x="19" y="3"/>
                      <a:pt x="18" y="2"/>
                    </a:cubicBezTo>
                    <a:cubicBezTo>
                      <a:pt x="15" y="0"/>
                      <a:pt x="12" y="3"/>
                      <a:pt x="10" y="5"/>
                    </a:cubicBezTo>
                    <a:cubicBezTo>
                      <a:pt x="8" y="7"/>
                      <a:pt x="6" y="10"/>
                      <a:pt x="4" y="12"/>
                    </a:cubicBezTo>
                    <a:cubicBezTo>
                      <a:pt x="1" y="15"/>
                      <a:pt x="2" y="18"/>
                      <a:pt x="0" y="22"/>
                    </a:cubicBezTo>
                    <a:cubicBezTo>
                      <a:pt x="3" y="16"/>
                      <a:pt x="7" y="11"/>
                      <a:pt x="11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8" y="3"/>
                      <a:pt x="21" y="7"/>
                      <a:pt x="2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8" name="Freeform 1037"/>
              <p:cNvSpPr>
                <a:spLocks/>
              </p:cNvSpPr>
              <p:nvPr/>
            </p:nvSpPr>
            <p:spPr bwMode="auto">
              <a:xfrm>
                <a:off x="540188" y="2672863"/>
                <a:ext cx="36513" cy="34925"/>
              </a:xfrm>
              <a:custGeom>
                <a:avLst/>
                <a:gdLst>
                  <a:gd name="T0" fmla="*/ 23 w 23"/>
                  <a:gd name="T1" fmla="*/ 4 h 22"/>
                  <a:gd name="T2" fmla="*/ 17 w 23"/>
                  <a:gd name="T3" fmla="*/ 0 h 22"/>
                  <a:gd name="T4" fmla="*/ 10 w 23"/>
                  <a:gd name="T5" fmla="*/ 7 h 22"/>
                  <a:gd name="T6" fmla="*/ 3 w 23"/>
                  <a:gd name="T7" fmla="*/ 14 h 22"/>
                  <a:gd name="T8" fmla="*/ 2 w 23"/>
                  <a:gd name="T9" fmla="*/ 22 h 22"/>
                  <a:gd name="T10" fmla="*/ 12 w 23"/>
                  <a:gd name="T11" fmla="*/ 7 h 22"/>
                  <a:gd name="T12" fmla="*/ 16 w 23"/>
                  <a:gd name="T13" fmla="*/ 2 h 22"/>
                  <a:gd name="T14" fmla="*/ 22 w 23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23" y="4"/>
                    </a:moveTo>
                    <a:cubicBezTo>
                      <a:pt x="22" y="3"/>
                      <a:pt x="19" y="0"/>
                      <a:pt x="17" y="0"/>
                    </a:cubicBezTo>
                    <a:cubicBezTo>
                      <a:pt x="14" y="0"/>
                      <a:pt x="11" y="5"/>
                      <a:pt x="10" y="7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0" y="20"/>
                      <a:pt x="2" y="22"/>
                    </a:cubicBezTo>
                    <a:cubicBezTo>
                      <a:pt x="2" y="16"/>
                      <a:pt x="8" y="11"/>
                      <a:pt x="12" y="7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3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9" name="Freeform 1038"/>
              <p:cNvSpPr>
                <a:spLocks/>
              </p:cNvSpPr>
              <p:nvPr/>
            </p:nvSpPr>
            <p:spPr bwMode="auto">
              <a:xfrm>
                <a:off x="573526" y="2699851"/>
                <a:ext cx="20638" cy="39688"/>
              </a:xfrm>
              <a:custGeom>
                <a:avLst/>
                <a:gdLst>
                  <a:gd name="T0" fmla="*/ 13 w 13"/>
                  <a:gd name="T1" fmla="*/ 7 h 25"/>
                  <a:gd name="T2" fmla="*/ 3 w 13"/>
                  <a:gd name="T3" fmla="*/ 10 h 25"/>
                  <a:gd name="T4" fmla="*/ 0 w 13"/>
                  <a:gd name="T5" fmla="*/ 15 h 25"/>
                  <a:gd name="T6" fmla="*/ 1 w 13"/>
                  <a:gd name="T7" fmla="*/ 25 h 25"/>
                  <a:gd name="T8" fmla="*/ 3 w 13"/>
                  <a:gd name="T9" fmla="*/ 13 h 25"/>
                  <a:gd name="T10" fmla="*/ 7 w 13"/>
                  <a:gd name="T11" fmla="*/ 8 h 25"/>
                  <a:gd name="T12" fmla="*/ 11 w 1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3" y="7"/>
                    </a:moveTo>
                    <a:cubicBezTo>
                      <a:pt x="12" y="0"/>
                      <a:pt x="4" y="9"/>
                      <a:pt x="3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8"/>
                      <a:pt x="0" y="22"/>
                      <a:pt x="1" y="25"/>
                    </a:cubicBezTo>
                    <a:cubicBezTo>
                      <a:pt x="2" y="21"/>
                      <a:pt x="1" y="16"/>
                      <a:pt x="3" y="13"/>
                    </a:cubicBezTo>
                    <a:cubicBezTo>
                      <a:pt x="4" y="11"/>
                      <a:pt x="5" y="9"/>
                      <a:pt x="7" y="8"/>
                    </a:cubicBezTo>
                    <a:cubicBezTo>
                      <a:pt x="8" y="8"/>
                      <a:pt x="10" y="8"/>
                      <a:pt x="1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0" name="Freeform 1039"/>
              <p:cNvSpPr>
                <a:spLocks/>
              </p:cNvSpPr>
              <p:nvPr/>
            </p:nvSpPr>
            <p:spPr bwMode="auto">
              <a:xfrm>
                <a:off x="367151" y="2658576"/>
                <a:ext cx="15875" cy="20638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 h 13"/>
                  <a:gd name="T4" fmla="*/ 1 w 10"/>
                  <a:gd name="T5" fmla="*/ 3 h 13"/>
                  <a:gd name="T6" fmla="*/ 1 w 10"/>
                  <a:gd name="T7" fmla="*/ 7 h 13"/>
                  <a:gd name="T8" fmla="*/ 2 w 10"/>
                  <a:gd name="T9" fmla="*/ 13 h 13"/>
                  <a:gd name="T10" fmla="*/ 3 w 10"/>
                  <a:gd name="T11" fmla="*/ 9 h 13"/>
                  <a:gd name="T12" fmla="*/ 3 w 10"/>
                  <a:gd name="T13" fmla="*/ 6 h 13"/>
                  <a:gd name="T14" fmla="*/ 7 w 10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8" y="0"/>
                      <a:pt x="6" y="1"/>
                      <a:pt x="4" y="1"/>
                    </a:cubicBezTo>
                    <a:cubicBezTo>
                      <a:pt x="3" y="1"/>
                      <a:pt x="1" y="2"/>
                      <a:pt x="1" y="3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4"/>
                      <a:pt x="5" y="2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1" name="Freeform 1040"/>
              <p:cNvSpPr>
                <a:spLocks/>
              </p:cNvSpPr>
              <p:nvPr/>
            </p:nvSpPr>
            <p:spPr bwMode="auto">
              <a:xfrm>
                <a:off x="378263" y="2726838"/>
                <a:ext cx="9525" cy="22225"/>
              </a:xfrm>
              <a:custGeom>
                <a:avLst/>
                <a:gdLst>
                  <a:gd name="T0" fmla="*/ 5 w 6"/>
                  <a:gd name="T1" fmla="*/ 0 h 14"/>
                  <a:gd name="T2" fmla="*/ 1 w 6"/>
                  <a:gd name="T3" fmla="*/ 5 h 14"/>
                  <a:gd name="T4" fmla="*/ 3 w 6"/>
                  <a:gd name="T5" fmla="*/ 14 h 14"/>
                  <a:gd name="T6" fmla="*/ 6 w 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5" y="2"/>
                      <a:pt x="2" y="3"/>
                      <a:pt x="1" y="5"/>
                    </a:cubicBezTo>
                    <a:cubicBezTo>
                      <a:pt x="0" y="9"/>
                      <a:pt x="2" y="11"/>
                      <a:pt x="3" y="14"/>
                    </a:cubicBezTo>
                    <a:cubicBezTo>
                      <a:pt x="3" y="10"/>
                      <a:pt x="1" y="5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2" name="Freeform 1041"/>
              <p:cNvSpPr>
                <a:spLocks/>
              </p:cNvSpPr>
              <p:nvPr/>
            </p:nvSpPr>
            <p:spPr bwMode="auto">
              <a:xfrm>
                <a:off x="421126" y="2760176"/>
                <a:ext cx="12700" cy="25400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0 h 16"/>
                  <a:gd name="T4" fmla="*/ 1 w 8"/>
                  <a:gd name="T5" fmla="*/ 7 h 16"/>
                  <a:gd name="T6" fmla="*/ 4 w 8"/>
                  <a:gd name="T7" fmla="*/ 16 h 16"/>
                  <a:gd name="T8" fmla="*/ 3 w 8"/>
                  <a:gd name="T9" fmla="*/ 9 h 16"/>
                  <a:gd name="T10" fmla="*/ 8 w 8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2" y="3"/>
                      <a:pt x="1" y="7"/>
                    </a:cubicBezTo>
                    <a:cubicBezTo>
                      <a:pt x="0" y="10"/>
                      <a:pt x="1" y="15"/>
                      <a:pt x="4" y="16"/>
                    </a:cubicBezTo>
                    <a:cubicBezTo>
                      <a:pt x="4" y="14"/>
                      <a:pt x="3" y="11"/>
                      <a:pt x="3" y="9"/>
                    </a:cubicBezTo>
                    <a:cubicBezTo>
                      <a:pt x="3" y="6"/>
                      <a:pt x="5" y="1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3" name="Freeform 1042"/>
              <p:cNvSpPr>
                <a:spLocks/>
              </p:cNvSpPr>
              <p:nvPr/>
            </p:nvSpPr>
            <p:spPr bwMode="auto">
              <a:xfrm>
                <a:off x="470338" y="2795101"/>
                <a:ext cx="11113" cy="17463"/>
              </a:xfrm>
              <a:custGeom>
                <a:avLst/>
                <a:gdLst>
                  <a:gd name="T0" fmla="*/ 5 w 6"/>
                  <a:gd name="T1" fmla="*/ 0 h 10"/>
                  <a:gd name="T2" fmla="*/ 1 w 6"/>
                  <a:gd name="T3" fmla="*/ 6 h 10"/>
                  <a:gd name="T4" fmla="*/ 6 w 6"/>
                  <a:gd name="T5" fmla="*/ 10 h 10"/>
                  <a:gd name="T6" fmla="*/ 3 w 6"/>
                  <a:gd name="T7" fmla="*/ 7 h 10"/>
                  <a:gd name="T8" fmla="*/ 4 w 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3" y="0"/>
                      <a:pt x="0" y="4"/>
                      <a:pt x="1" y="6"/>
                    </a:cubicBezTo>
                    <a:cubicBezTo>
                      <a:pt x="1" y="9"/>
                      <a:pt x="5" y="9"/>
                      <a:pt x="6" y="10"/>
                    </a:cubicBezTo>
                    <a:cubicBezTo>
                      <a:pt x="6" y="9"/>
                      <a:pt x="4" y="8"/>
                      <a:pt x="3" y="7"/>
                    </a:cubicBezTo>
                    <a:cubicBezTo>
                      <a:pt x="2" y="5"/>
                      <a:pt x="2" y="3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4" name="Freeform 1043"/>
              <p:cNvSpPr>
                <a:spLocks/>
              </p:cNvSpPr>
              <p:nvPr/>
            </p:nvSpPr>
            <p:spPr bwMode="auto">
              <a:xfrm>
                <a:off x="514788" y="2810976"/>
                <a:ext cx="9525" cy="22225"/>
              </a:xfrm>
              <a:custGeom>
                <a:avLst/>
                <a:gdLst>
                  <a:gd name="T0" fmla="*/ 6 w 6"/>
                  <a:gd name="T1" fmla="*/ 0 h 14"/>
                  <a:gd name="T2" fmla="*/ 1 w 6"/>
                  <a:gd name="T3" fmla="*/ 5 h 14"/>
                  <a:gd name="T4" fmla="*/ 2 w 6"/>
                  <a:gd name="T5" fmla="*/ 9 h 14"/>
                  <a:gd name="T6" fmla="*/ 4 w 6"/>
                  <a:gd name="T7" fmla="*/ 14 h 14"/>
                  <a:gd name="T8" fmla="*/ 5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4" y="0"/>
                      <a:pt x="1" y="3"/>
                      <a:pt x="1" y="5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1"/>
                      <a:pt x="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5" name="Freeform 1044"/>
              <p:cNvSpPr>
                <a:spLocks/>
              </p:cNvSpPr>
              <p:nvPr/>
            </p:nvSpPr>
            <p:spPr bwMode="auto">
              <a:xfrm>
                <a:off x="465576" y="2896701"/>
                <a:ext cx="14288" cy="14288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0 h 9"/>
                  <a:gd name="T4" fmla="*/ 4 w 8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0" y="8"/>
                      <a:pt x="5" y="0"/>
                      <a:pt x="8" y="0"/>
                    </a:cubicBezTo>
                    <a:cubicBezTo>
                      <a:pt x="7" y="2"/>
                      <a:pt x="1" y="6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6" name="Freeform 1045"/>
              <p:cNvSpPr>
                <a:spLocks/>
              </p:cNvSpPr>
              <p:nvPr/>
            </p:nvSpPr>
            <p:spPr bwMode="auto">
              <a:xfrm>
                <a:off x="406838" y="2885588"/>
                <a:ext cx="12700" cy="14288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0 h 9"/>
                  <a:gd name="T4" fmla="*/ 4 w 8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0" y="4"/>
                      <a:pt x="6" y="2"/>
                      <a:pt x="8" y="0"/>
                    </a:cubicBezTo>
                    <a:cubicBezTo>
                      <a:pt x="8" y="3"/>
                      <a:pt x="4" y="5"/>
                      <a:pt x="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7" name="Freeform 1046"/>
              <p:cNvSpPr>
                <a:spLocks/>
              </p:cNvSpPr>
              <p:nvPr/>
            </p:nvSpPr>
            <p:spPr bwMode="auto">
              <a:xfrm>
                <a:off x="459226" y="2818913"/>
                <a:ext cx="12700" cy="17463"/>
              </a:xfrm>
              <a:custGeom>
                <a:avLst/>
                <a:gdLst>
                  <a:gd name="T0" fmla="*/ 8 w 8"/>
                  <a:gd name="T1" fmla="*/ 2 h 11"/>
                  <a:gd name="T2" fmla="*/ 0 w 8"/>
                  <a:gd name="T3" fmla="*/ 11 h 11"/>
                  <a:gd name="T4" fmla="*/ 8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2"/>
                    </a:moveTo>
                    <a:cubicBezTo>
                      <a:pt x="3" y="0"/>
                      <a:pt x="1" y="8"/>
                      <a:pt x="0" y="11"/>
                    </a:cubicBezTo>
                    <a:cubicBezTo>
                      <a:pt x="2" y="8"/>
                      <a:pt x="3" y="3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8" name="Freeform 1047"/>
              <p:cNvSpPr>
                <a:spLocks/>
              </p:cNvSpPr>
              <p:nvPr/>
            </p:nvSpPr>
            <p:spPr bwMode="auto">
              <a:xfrm>
                <a:off x="402076" y="2787163"/>
                <a:ext cx="15875" cy="20638"/>
              </a:xfrm>
              <a:custGeom>
                <a:avLst/>
                <a:gdLst>
                  <a:gd name="T0" fmla="*/ 10 w 10"/>
                  <a:gd name="T1" fmla="*/ 5 h 12"/>
                  <a:gd name="T2" fmla="*/ 0 w 10"/>
                  <a:gd name="T3" fmla="*/ 12 h 12"/>
                  <a:gd name="T4" fmla="*/ 8 w 10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5"/>
                    </a:moveTo>
                    <a:cubicBezTo>
                      <a:pt x="6" y="0"/>
                      <a:pt x="1" y="9"/>
                      <a:pt x="0" y="12"/>
                    </a:cubicBezTo>
                    <a:cubicBezTo>
                      <a:pt x="2" y="10"/>
                      <a:pt x="5" y="5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9" name="Freeform 1048"/>
              <p:cNvSpPr>
                <a:spLocks/>
              </p:cNvSpPr>
              <p:nvPr/>
            </p:nvSpPr>
            <p:spPr bwMode="auto">
              <a:xfrm>
                <a:off x="332226" y="2884001"/>
                <a:ext cx="11113" cy="12700"/>
              </a:xfrm>
              <a:custGeom>
                <a:avLst/>
                <a:gdLst>
                  <a:gd name="T0" fmla="*/ 7 w 7"/>
                  <a:gd name="T1" fmla="*/ 0 h 8"/>
                  <a:gd name="T2" fmla="*/ 1 w 7"/>
                  <a:gd name="T3" fmla="*/ 3 h 8"/>
                  <a:gd name="T4" fmla="*/ 3 w 7"/>
                  <a:gd name="T5" fmla="*/ 6 h 8"/>
                  <a:gd name="T6" fmla="*/ 5 w 7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6" y="0"/>
                      <a:pt x="1" y="2"/>
                      <a:pt x="1" y="3"/>
                    </a:cubicBezTo>
                    <a:cubicBezTo>
                      <a:pt x="0" y="5"/>
                      <a:pt x="2" y="8"/>
                      <a:pt x="3" y="6"/>
                    </a:cubicBezTo>
                    <a:cubicBezTo>
                      <a:pt x="0" y="6"/>
                      <a:pt x="4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0" name="Freeform 1049"/>
              <p:cNvSpPr>
                <a:spLocks/>
              </p:cNvSpPr>
              <p:nvPr/>
            </p:nvSpPr>
            <p:spPr bwMode="auto">
              <a:xfrm>
                <a:off x="362388" y="2752238"/>
                <a:ext cx="12700" cy="17463"/>
              </a:xfrm>
              <a:custGeom>
                <a:avLst/>
                <a:gdLst>
                  <a:gd name="T0" fmla="*/ 7 w 8"/>
                  <a:gd name="T1" fmla="*/ 4 h 11"/>
                  <a:gd name="T2" fmla="*/ 4 w 8"/>
                  <a:gd name="T3" fmla="*/ 2 h 11"/>
                  <a:gd name="T4" fmla="*/ 0 w 8"/>
                  <a:gd name="T5" fmla="*/ 11 h 11"/>
                  <a:gd name="T6" fmla="*/ 7 w 8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4"/>
                    </a:moveTo>
                    <a:cubicBezTo>
                      <a:pt x="8" y="2"/>
                      <a:pt x="6" y="0"/>
                      <a:pt x="4" y="2"/>
                    </a:cubicBezTo>
                    <a:cubicBezTo>
                      <a:pt x="1" y="4"/>
                      <a:pt x="1" y="8"/>
                      <a:pt x="0" y="11"/>
                    </a:cubicBezTo>
                    <a:cubicBezTo>
                      <a:pt x="0" y="9"/>
                      <a:pt x="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1" name="Freeform 1050"/>
              <p:cNvSpPr>
                <a:spLocks/>
              </p:cNvSpPr>
              <p:nvPr/>
            </p:nvSpPr>
            <p:spPr bwMode="auto">
              <a:xfrm>
                <a:off x="292538" y="2828438"/>
                <a:ext cx="7938" cy="22225"/>
              </a:xfrm>
              <a:custGeom>
                <a:avLst/>
                <a:gdLst>
                  <a:gd name="T0" fmla="*/ 5 w 5"/>
                  <a:gd name="T1" fmla="*/ 0 h 14"/>
                  <a:gd name="T2" fmla="*/ 1 w 5"/>
                  <a:gd name="T3" fmla="*/ 5 h 14"/>
                  <a:gd name="T4" fmla="*/ 5 w 5"/>
                  <a:gd name="T5" fmla="*/ 14 h 14"/>
                  <a:gd name="T6" fmla="*/ 2 w 5"/>
                  <a:gd name="T7" fmla="*/ 8 h 14"/>
                  <a:gd name="T8" fmla="*/ 3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8"/>
                      <a:pt x="4" y="10"/>
                      <a:pt x="5" y="14"/>
                    </a:cubicBezTo>
                    <a:cubicBezTo>
                      <a:pt x="5" y="12"/>
                      <a:pt x="3" y="10"/>
                      <a:pt x="2" y="8"/>
                    </a:cubicBezTo>
                    <a:cubicBezTo>
                      <a:pt x="1" y="5"/>
                      <a:pt x="2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2" name="Freeform 1051"/>
              <p:cNvSpPr>
                <a:spLocks/>
              </p:cNvSpPr>
              <p:nvPr/>
            </p:nvSpPr>
            <p:spPr bwMode="auto">
              <a:xfrm>
                <a:off x="341751" y="2680801"/>
                <a:ext cx="19050" cy="11113"/>
              </a:xfrm>
              <a:custGeom>
                <a:avLst/>
                <a:gdLst>
                  <a:gd name="T0" fmla="*/ 11 w 12"/>
                  <a:gd name="T1" fmla="*/ 2 h 7"/>
                  <a:gd name="T2" fmla="*/ 0 w 12"/>
                  <a:gd name="T3" fmla="*/ 7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cubicBezTo>
                      <a:pt x="10" y="0"/>
                      <a:pt x="1" y="5"/>
                      <a:pt x="0" y="7"/>
                    </a:cubicBezTo>
                    <a:cubicBezTo>
                      <a:pt x="3" y="3"/>
                      <a:pt x="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3" name="Freeform 1052"/>
              <p:cNvSpPr>
                <a:spLocks/>
              </p:cNvSpPr>
              <p:nvPr/>
            </p:nvSpPr>
            <p:spPr bwMode="auto">
              <a:xfrm>
                <a:off x="276663" y="2849076"/>
                <a:ext cx="11113" cy="20638"/>
              </a:xfrm>
              <a:custGeom>
                <a:avLst/>
                <a:gdLst>
                  <a:gd name="T0" fmla="*/ 7 w 7"/>
                  <a:gd name="T1" fmla="*/ 3 h 13"/>
                  <a:gd name="T2" fmla="*/ 3 w 7"/>
                  <a:gd name="T3" fmla="*/ 2 h 13"/>
                  <a:gd name="T4" fmla="*/ 1 w 7"/>
                  <a:gd name="T5" fmla="*/ 13 h 13"/>
                  <a:gd name="T6" fmla="*/ 6 w 7"/>
                  <a:gd name="T7" fmla="*/ 1 h 13"/>
                  <a:gd name="T8" fmla="*/ 7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3"/>
                    </a:moveTo>
                    <a:cubicBezTo>
                      <a:pt x="6" y="1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1" y="9"/>
                      <a:pt x="3" y="3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4" name="Freeform 1053"/>
              <p:cNvSpPr>
                <a:spLocks/>
              </p:cNvSpPr>
              <p:nvPr/>
            </p:nvSpPr>
            <p:spPr bwMode="auto">
              <a:xfrm>
                <a:off x="238563" y="2899876"/>
                <a:ext cx="11113" cy="14288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2 h 9"/>
                  <a:gd name="T4" fmla="*/ 0 w 7"/>
                  <a:gd name="T5" fmla="*/ 9 h 9"/>
                  <a:gd name="T6" fmla="*/ 6 w 7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1" y="6"/>
                      <a:pt x="0" y="9"/>
                    </a:cubicBezTo>
                    <a:cubicBezTo>
                      <a:pt x="1" y="7"/>
                      <a:pt x="3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5" name="Freeform 1054"/>
              <p:cNvSpPr>
                <a:spLocks/>
              </p:cNvSpPr>
              <p:nvPr/>
            </p:nvSpPr>
            <p:spPr bwMode="auto">
              <a:xfrm>
                <a:off x="322701" y="2899876"/>
                <a:ext cx="9525" cy="14288"/>
              </a:xfrm>
              <a:custGeom>
                <a:avLst/>
                <a:gdLst>
                  <a:gd name="T0" fmla="*/ 6 w 6"/>
                  <a:gd name="T1" fmla="*/ 3 h 9"/>
                  <a:gd name="T2" fmla="*/ 3 w 6"/>
                  <a:gd name="T3" fmla="*/ 1 h 9"/>
                  <a:gd name="T4" fmla="*/ 0 w 6"/>
                  <a:gd name="T5" fmla="*/ 9 h 9"/>
                  <a:gd name="T6" fmla="*/ 6 w 6"/>
                  <a:gd name="T7" fmla="*/ 2 h 9"/>
                  <a:gd name="T8" fmla="*/ 6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3"/>
                    </a:moveTo>
                    <a:cubicBezTo>
                      <a:pt x="6" y="1"/>
                      <a:pt x="4" y="0"/>
                      <a:pt x="3" y="1"/>
                    </a:cubicBezTo>
                    <a:cubicBezTo>
                      <a:pt x="1" y="3"/>
                      <a:pt x="1" y="7"/>
                      <a:pt x="0" y="9"/>
                    </a:cubicBezTo>
                    <a:cubicBezTo>
                      <a:pt x="1" y="6"/>
                      <a:pt x="2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6" name="Freeform 1055"/>
              <p:cNvSpPr>
                <a:spLocks/>
              </p:cNvSpPr>
              <p:nvPr/>
            </p:nvSpPr>
            <p:spPr bwMode="auto">
              <a:xfrm>
                <a:off x="279838" y="2961788"/>
                <a:ext cx="6350" cy="9525"/>
              </a:xfrm>
              <a:custGeom>
                <a:avLst/>
                <a:gdLst>
                  <a:gd name="T0" fmla="*/ 4 w 4"/>
                  <a:gd name="T1" fmla="*/ 2 h 6"/>
                  <a:gd name="T2" fmla="*/ 1 w 4"/>
                  <a:gd name="T3" fmla="*/ 1 h 6"/>
                  <a:gd name="T4" fmla="*/ 1 w 4"/>
                  <a:gd name="T5" fmla="*/ 6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1" y="5"/>
                      <a:pt x="2" y="0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7" name="Freeform 1056"/>
              <p:cNvSpPr>
                <a:spLocks/>
              </p:cNvSpPr>
              <p:nvPr/>
            </p:nvSpPr>
            <p:spPr bwMode="auto">
              <a:xfrm>
                <a:off x="395726" y="2906226"/>
                <a:ext cx="15875" cy="23813"/>
              </a:xfrm>
              <a:custGeom>
                <a:avLst/>
                <a:gdLst>
                  <a:gd name="T0" fmla="*/ 10 w 10"/>
                  <a:gd name="T1" fmla="*/ 4 h 15"/>
                  <a:gd name="T2" fmla="*/ 4 w 10"/>
                  <a:gd name="T3" fmla="*/ 3 h 15"/>
                  <a:gd name="T4" fmla="*/ 3 w 10"/>
                  <a:gd name="T5" fmla="*/ 8 h 15"/>
                  <a:gd name="T6" fmla="*/ 0 w 10"/>
                  <a:gd name="T7" fmla="*/ 15 h 15"/>
                  <a:gd name="T8" fmla="*/ 5 w 10"/>
                  <a:gd name="T9" fmla="*/ 5 h 15"/>
                  <a:gd name="T10" fmla="*/ 9 w 10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8" y="3"/>
                      <a:pt x="6" y="0"/>
                      <a:pt x="4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2" y="12"/>
                      <a:pt x="3" y="8"/>
                      <a:pt x="5" y="5"/>
                    </a:cubicBezTo>
                    <a:cubicBezTo>
                      <a:pt x="5" y="4"/>
                      <a:pt x="8" y="1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8" name="Freeform 1057"/>
              <p:cNvSpPr>
                <a:spLocks/>
              </p:cNvSpPr>
              <p:nvPr/>
            </p:nvSpPr>
            <p:spPr bwMode="auto">
              <a:xfrm>
                <a:off x="351276" y="2976076"/>
                <a:ext cx="7938" cy="14288"/>
              </a:xfrm>
              <a:custGeom>
                <a:avLst/>
                <a:gdLst>
                  <a:gd name="T0" fmla="*/ 5 w 5"/>
                  <a:gd name="T1" fmla="*/ 2 h 8"/>
                  <a:gd name="T2" fmla="*/ 2 w 5"/>
                  <a:gd name="T3" fmla="*/ 2 h 8"/>
                  <a:gd name="T4" fmla="*/ 0 w 5"/>
                  <a:gd name="T5" fmla="*/ 8 h 8"/>
                  <a:gd name="T6" fmla="*/ 4 w 5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2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6"/>
                      <a:pt x="1" y="3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9" name="Freeform 1058"/>
              <p:cNvSpPr>
                <a:spLocks/>
              </p:cNvSpPr>
              <p:nvPr/>
            </p:nvSpPr>
            <p:spPr bwMode="auto">
              <a:xfrm>
                <a:off x="329051" y="3007826"/>
                <a:ext cx="9525" cy="17463"/>
              </a:xfrm>
              <a:custGeom>
                <a:avLst/>
                <a:gdLst>
                  <a:gd name="T0" fmla="*/ 6 w 6"/>
                  <a:gd name="T1" fmla="*/ 3 h 11"/>
                  <a:gd name="T2" fmla="*/ 0 w 6"/>
                  <a:gd name="T3" fmla="*/ 11 h 11"/>
                  <a:gd name="T4" fmla="*/ 6 w 6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cubicBezTo>
                      <a:pt x="3" y="0"/>
                      <a:pt x="0" y="9"/>
                      <a:pt x="0" y="11"/>
                    </a:cubicBezTo>
                    <a:cubicBezTo>
                      <a:pt x="2" y="8"/>
                      <a:pt x="2" y="4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0" name="Freeform 1059"/>
              <p:cNvSpPr>
                <a:spLocks/>
              </p:cNvSpPr>
              <p:nvPr/>
            </p:nvSpPr>
            <p:spPr bwMode="auto">
              <a:xfrm>
                <a:off x="438588" y="2974488"/>
                <a:ext cx="4763" cy="476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" name="Freeform 1060"/>
              <p:cNvSpPr>
                <a:spLocks/>
              </p:cNvSpPr>
              <p:nvPr/>
            </p:nvSpPr>
            <p:spPr bwMode="auto">
              <a:xfrm>
                <a:off x="463988" y="2917338"/>
                <a:ext cx="6350" cy="17463"/>
              </a:xfrm>
              <a:custGeom>
                <a:avLst/>
                <a:gdLst>
                  <a:gd name="T0" fmla="*/ 4 w 4"/>
                  <a:gd name="T1" fmla="*/ 3 h 11"/>
                  <a:gd name="T2" fmla="*/ 2 w 4"/>
                  <a:gd name="T3" fmla="*/ 0 h 11"/>
                  <a:gd name="T4" fmla="*/ 1 w 4"/>
                  <a:gd name="T5" fmla="*/ 5 h 11"/>
                  <a:gd name="T6" fmla="*/ 0 w 4"/>
                  <a:gd name="T7" fmla="*/ 11 h 11"/>
                  <a:gd name="T8" fmla="*/ 1 w 4"/>
                  <a:gd name="T9" fmla="*/ 8 h 11"/>
                  <a:gd name="T10" fmla="*/ 3 w 4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2" y="4"/>
                      <a:pt x="1" y="5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6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2" name="Freeform 1061"/>
              <p:cNvSpPr>
                <a:spLocks/>
              </p:cNvSpPr>
              <p:nvPr/>
            </p:nvSpPr>
            <p:spPr bwMode="auto">
              <a:xfrm>
                <a:off x="421126" y="2999888"/>
                <a:ext cx="6350" cy="11113"/>
              </a:xfrm>
              <a:custGeom>
                <a:avLst/>
                <a:gdLst>
                  <a:gd name="T0" fmla="*/ 4 w 4"/>
                  <a:gd name="T1" fmla="*/ 3 h 7"/>
                  <a:gd name="T2" fmla="*/ 1 w 4"/>
                  <a:gd name="T3" fmla="*/ 1 h 7"/>
                  <a:gd name="T4" fmla="*/ 0 w 4"/>
                  <a:gd name="T5" fmla="*/ 7 h 7"/>
                  <a:gd name="T6" fmla="*/ 3 w 4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cubicBezTo>
                      <a:pt x="3" y="2"/>
                      <a:pt x="2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0" y="5"/>
                      <a:pt x="1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7" name="Arm rechts"/>
            <p:cNvGrpSpPr/>
            <p:nvPr/>
          </p:nvGrpSpPr>
          <p:grpSpPr>
            <a:xfrm>
              <a:off x="2049901" y="1337776"/>
              <a:ext cx="1196975" cy="1295401"/>
              <a:chOff x="2049901" y="1337776"/>
              <a:chExt cx="1196975" cy="1295401"/>
            </a:xfrm>
          </p:grpSpPr>
          <p:sp>
            <p:nvSpPr>
              <p:cNvPr id="1198" name="Freeform 353"/>
              <p:cNvSpPr>
                <a:spLocks/>
              </p:cNvSpPr>
              <p:nvPr/>
            </p:nvSpPr>
            <p:spPr bwMode="auto">
              <a:xfrm>
                <a:off x="2718238" y="2110889"/>
                <a:ext cx="457200" cy="522288"/>
              </a:xfrm>
              <a:custGeom>
                <a:avLst/>
                <a:gdLst>
                  <a:gd name="T0" fmla="*/ 41 w 286"/>
                  <a:gd name="T1" fmla="*/ 5 h 326"/>
                  <a:gd name="T2" fmla="*/ 29 w 286"/>
                  <a:gd name="T3" fmla="*/ 7 h 326"/>
                  <a:gd name="T4" fmla="*/ 18 w 286"/>
                  <a:gd name="T5" fmla="*/ 16 h 326"/>
                  <a:gd name="T6" fmla="*/ 1 w 286"/>
                  <a:gd name="T7" fmla="*/ 28 h 326"/>
                  <a:gd name="T8" fmla="*/ 5 w 286"/>
                  <a:gd name="T9" fmla="*/ 40 h 326"/>
                  <a:gd name="T10" fmla="*/ 24 w 286"/>
                  <a:gd name="T11" fmla="*/ 52 h 326"/>
                  <a:gd name="T12" fmla="*/ 92 w 286"/>
                  <a:gd name="T13" fmla="*/ 118 h 326"/>
                  <a:gd name="T14" fmla="*/ 236 w 286"/>
                  <a:gd name="T15" fmla="*/ 303 h 326"/>
                  <a:gd name="T16" fmla="*/ 269 w 286"/>
                  <a:gd name="T17" fmla="*/ 325 h 326"/>
                  <a:gd name="T18" fmla="*/ 281 w 286"/>
                  <a:gd name="T19" fmla="*/ 320 h 326"/>
                  <a:gd name="T20" fmla="*/ 278 w 286"/>
                  <a:gd name="T21" fmla="*/ 304 h 326"/>
                  <a:gd name="T22" fmla="*/ 247 w 286"/>
                  <a:gd name="T23" fmla="*/ 276 h 326"/>
                  <a:gd name="T24" fmla="*/ 160 w 286"/>
                  <a:gd name="T25" fmla="*/ 173 h 326"/>
                  <a:gd name="T26" fmla="*/ 65 w 286"/>
                  <a:gd name="T27" fmla="*/ 30 h 326"/>
                  <a:gd name="T28" fmla="*/ 41 w 286"/>
                  <a:gd name="T29" fmla="*/ 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326">
                    <a:moveTo>
                      <a:pt x="41" y="5"/>
                    </a:moveTo>
                    <a:cubicBezTo>
                      <a:pt x="41" y="5"/>
                      <a:pt x="33" y="0"/>
                      <a:pt x="29" y="7"/>
                    </a:cubicBezTo>
                    <a:cubicBezTo>
                      <a:pt x="25" y="13"/>
                      <a:pt x="23" y="12"/>
                      <a:pt x="18" y="16"/>
                    </a:cubicBezTo>
                    <a:cubicBezTo>
                      <a:pt x="12" y="19"/>
                      <a:pt x="1" y="28"/>
                      <a:pt x="1" y="28"/>
                    </a:cubicBezTo>
                    <a:cubicBezTo>
                      <a:pt x="1" y="28"/>
                      <a:pt x="0" y="35"/>
                      <a:pt x="5" y="40"/>
                    </a:cubicBezTo>
                    <a:cubicBezTo>
                      <a:pt x="11" y="46"/>
                      <a:pt x="17" y="47"/>
                      <a:pt x="24" y="52"/>
                    </a:cubicBezTo>
                    <a:cubicBezTo>
                      <a:pt x="31" y="57"/>
                      <a:pt x="58" y="71"/>
                      <a:pt x="92" y="118"/>
                    </a:cubicBezTo>
                    <a:cubicBezTo>
                      <a:pt x="125" y="165"/>
                      <a:pt x="176" y="253"/>
                      <a:pt x="236" y="303"/>
                    </a:cubicBezTo>
                    <a:cubicBezTo>
                      <a:pt x="246" y="312"/>
                      <a:pt x="256" y="326"/>
                      <a:pt x="269" y="325"/>
                    </a:cubicBezTo>
                    <a:cubicBezTo>
                      <a:pt x="282" y="323"/>
                      <a:pt x="277" y="326"/>
                      <a:pt x="281" y="320"/>
                    </a:cubicBezTo>
                    <a:cubicBezTo>
                      <a:pt x="286" y="314"/>
                      <a:pt x="285" y="306"/>
                      <a:pt x="278" y="304"/>
                    </a:cubicBezTo>
                    <a:cubicBezTo>
                      <a:pt x="272" y="302"/>
                      <a:pt x="258" y="286"/>
                      <a:pt x="247" y="276"/>
                    </a:cubicBezTo>
                    <a:cubicBezTo>
                      <a:pt x="237" y="267"/>
                      <a:pt x="187" y="214"/>
                      <a:pt x="160" y="173"/>
                    </a:cubicBezTo>
                    <a:cubicBezTo>
                      <a:pt x="133" y="132"/>
                      <a:pt x="72" y="37"/>
                      <a:pt x="65" y="30"/>
                    </a:cubicBezTo>
                    <a:cubicBezTo>
                      <a:pt x="58" y="24"/>
                      <a:pt x="43" y="10"/>
                      <a:pt x="41" y="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9" name="Freeform 354"/>
              <p:cNvSpPr>
                <a:spLocks/>
              </p:cNvSpPr>
              <p:nvPr/>
            </p:nvSpPr>
            <p:spPr bwMode="auto">
              <a:xfrm>
                <a:off x="2718238" y="2115651"/>
                <a:ext cx="450850" cy="517525"/>
              </a:xfrm>
              <a:custGeom>
                <a:avLst/>
                <a:gdLst>
                  <a:gd name="T0" fmla="*/ 1 w 282"/>
                  <a:gd name="T1" fmla="*/ 25 h 323"/>
                  <a:gd name="T2" fmla="*/ 18 w 282"/>
                  <a:gd name="T3" fmla="*/ 13 h 323"/>
                  <a:gd name="T4" fmla="*/ 29 w 282"/>
                  <a:gd name="T5" fmla="*/ 4 h 323"/>
                  <a:gd name="T6" fmla="*/ 36 w 282"/>
                  <a:gd name="T7" fmla="*/ 1 h 323"/>
                  <a:gd name="T8" fmla="*/ 36 w 282"/>
                  <a:gd name="T9" fmla="*/ 1 h 323"/>
                  <a:gd name="T10" fmla="*/ 24 w 282"/>
                  <a:gd name="T11" fmla="*/ 9 h 323"/>
                  <a:gd name="T12" fmla="*/ 7 w 282"/>
                  <a:gd name="T13" fmla="*/ 22 h 323"/>
                  <a:gd name="T14" fmla="*/ 12 w 282"/>
                  <a:gd name="T15" fmla="*/ 34 h 323"/>
                  <a:gd name="T16" fmla="*/ 31 w 282"/>
                  <a:gd name="T17" fmla="*/ 46 h 323"/>
                  <a:gd name="T18" fmla="*/ 98 w 282"/>
                  <a:gd name="T19" fmla="*/ 112 h 323"/>
                  <a:gd name="T20" fmla="*/ 243 w 282"/>
                  <a:gd name="T21" fmla="*/ 297 h 323"/>
                  <a:gd name="T22" fmla="*/ 276 w 282"/>
                  <a:gd name="T23" fmla="*/ 318 h 323"/>
                  <a:gd name="T24" fmla="*/ 281 w 282"/>
                  <a:gd name="T25" fmla="*/ 318 h 323"/>
                  <a:gd name="T26" fmla="*/ 269 w 282"/>
                  <a:gd name="T27" fmla="*/ 322 h 323"/>
                  <a:gd name="T28" fmla="*/ 236 w 282"/>
                  <a:gd name="T29" fmla="*/ 300 h 323"/>
                  <a:gd name="T30" fmla="*/ 92 w 282"/>
                  <a:gd name="T31" fmla="*/ 115 h 323"/>
                  <a:gd name="T32" fmla="*/ 24 w 282"/>
                  <a:gd name="T33" fmla="*/ 49 h 323"/>
                  <a:gd name="T34" fmla="*/ 5 w 282"/>
                  <a:gd name="T35" fmla="*/ 37 h 323"/>
                  <a:gd name="T36" fmla="*/ 1 w 282"/>
                  <a:gd name="T37" fmla="*/ 2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2" h="323">
                    <a:moveTo>
                      <a:pt x="1" y="25"/>
                    </a:moveTo>
                    <a:cubicBezTo>
                      <a:pt x="1" y="25"/>
                      <a:pt x="12" y="16"/>
                      <a:pt x="18" y="13"/>
                    </a:cubicBezTo>
                    <a:cubicBezTo>
                      <a:pt x="23" y="9"/>
                      <a:pt x="25" y="10"/>
                      <a:pt x="29" y="4"/>
                    </a:cubicBezTo>
                    <a:cubicBezTo>
                      <a:pt x="31" y="1"/>
                      <a:pt x="34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2" y="7"/>
                      <a:pt x="29" y="6"/>
                      <a:pt x="24" y="9"/>
                    </a:cubicBezTo>
                    <a:cubicBezTo>
                      <a:pt x="19" y="13"/>
                      <a:pt x="7" y="22"/>
                      <a:pt x="7" y="22"/>
                    </a:cubicBezTo>
                    <a:cubicBezTo>
                      <a:pt x="7" y="22"/>
                      <a:pt x="6" y="28"/>
                      <a:pt x="12" y="34"/>
                    </a:cubicBezTo>
                    <a:cubicBezTo>
                      <a:pt x="18" y="40"/>
                      <a:pt x="24" y="41"/>
                      <a:pt x="31" y="46"/>
                    </a:cubicBezTo>
                    <a:cubicBezTo>
                      <a:pt x="37" y="51"/>
                      <a:pt x="65" y="64"/>
                      <a:pt x="98" y="112"/>
                    </a:cubicBezTo>
                    <a:cubicBezTo>
                      <a:pt x="132" y="159"/>
                      <a:pt x="182" y="246"/>
                      <a:pt x="243" y="297"/>
                    </a:cubicBezTo>
                    <a:cubicBezTo>
                      <a:pt x="253" y="305"/>
                      <a:pt x="263" y="320"/>
                      <a:pt x="276" y="318"/>
                    </a:cubicBezTo>
                    <a:cubicBezTo>
                      <a:pt x="278" y="318"/>
                      <a:pt x="279" y="318"/>
                      <a:pt x="281" y="318"/>
                    </a:cubicBezTo>
                    <a:cubicBezTo>
                      <a:pt x="277" y="323"/>
                      <a:pt x="282" y="320"/>
                      <a:pt x="269" y="322"/>
                    </a:cubicBezTo>
                    <a:cubicBezTo>
                      <a:pt x="256" y="323"/>
                      <a:pt x="246" y="309"/>
                      <a:pt x="236" y="300"/>
                    </a:cubicBezTo>
                    <a:cubicBezTo>
                      <a:pt x="176" y="250"/>
                      <a:pt x="125" y="162"/>
                      <a:pt x="92" y="115"/>
                    </a:cubicBezTo>
                    <a:cubicBezTo>
                      <a:pt x="58" y="68"/>
                      <a:pt x="31" y="54"/>
                      <a:pt x="24" y="49"/>
                    </a:cubicBezTo>
                    <a:cubicBezTo>
                      <a:pt x="17" y="44"/>
                      <a:pt x="11" y="43"/>
                      <a:pt x="5" y="37"/>
                    </a:cubicBezTo>
                    <a:cubicBezTo>
                      <a:pt x="0" y="32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0" name="Freeform 355"/>
              <p:cNvSpPr>
                <a:spLocks/>
              </p:cNvSpPr>
              <p:nvPr/>
            </p:nvSpPr>
            <p:spPr bwMode="auto">
              <a:xfrm>
                <a:off x="2716651" y="2114064"/>
                <a:ext cx="458788" cy="519113"/>
              </a:xfrm>
              <a:custGeom>
                <a:avLst/>
                <a:gdLst>
                  <a:gd name="T0" fmla="*/ 43 w 287"/>
                  <a:gd name="T1" fmla="*/ 2 h 324"/>
                  <a:gd name="T2" fmla="*/ 29 w 287"/>
                  <a:gd name="T3" fmla="*/ 4 h 324"/>
                  <a:gd name="T4" fmla="*/ 18 w 287"/>
                  <a:gd name="T5" fmla="*/ 12 h 324"/>
                  <a:gd name="T6" fmla="*/ 0 w 287"/>
                  <a:gd name="T7" fmla="*/ 25 h 324"/>
                  <a:gd name="T8" fmla="*/ 0 w 287"/>
                  <a:gd name="T9" fmla="*/ 27 h 324"/>
                  <a:gd name="T10" fmla="*/ 15 w 287"/>
                  <a:gd name="T11" fmla="*/ 46 h 324"/>
                  <a:gd name="T12" fmla="*/ 33 w 287"/>
                  <a:gd name="T13" fmla="*/ 57 h 324"/>
                  <a:gd name="T14" fmla="*/ 236 w 287"/>
                  <a:gd name="T15" fmla="*/ 302 h 324"/>
                  <a:gd name="T16" fmla="*/ 269 w 287"/>
                  <a:gd name="T17" fmla="*/ 324 h 324"/>
                  <a:gd name="T18" fmla="*/ 277 w 287"/>
                  <a:gd name="T19" fmla="*/ 324 h 324"/>
                  <a:gd name="T20" fmla="*/ 281 w 287"/>
                  <a:gd name="T21" fmla="*/ 323 h 324"/>
                  <a:gd name="T22" fmla="*/ 283 w 287"/>
                  <a:gd name="T23" fmla="*/ 319 h 324"/>
                  <a:gd name="T24" fmla="*/ 280 w 287"/>
                  <a:gd name="T25" fmla="*/ 301 h 324"/>
                  <a:gd name="T26" fmla="*/ 249 w 287"/>
                  <a:gd name="T27" fmla="*/ 273 h 324"/>
                  <a:gd name="T28" fmla="*/ 107 w 287"/>
                  <a:gd name="T29" fmla="*/ 86 h 324"/>
                  <a:gd name="T30" fmla="*/ 72 w 287"/>
                  <a:gd name="T31" fmla="*/ 34 h 324"/>
                  <a:gd name="T32" fmla="*/ 53 w 287"/>
                  <a:gd name="T33" fmla="*/ 14 h 324"/>
                  <a:gd name="T34" fmla="*/ 43 w 287"/>
                  <a:gd name="T35" fmla="*/ 2 h 324"/>
                  <a:gd name="T36" fmla="*/ 43 w 287"/>
                  <a:gd name="T37" fmla="*/ 2 h 324"/>
                  <a:gd name="T38" fmla="*/ 40 w 287"/>
                  <a:gd name="T39" fmla="*/ 4 h 324"/>
                  <a:gd name="T40" fmla="*/ 65 w 287"/>
                  <a:gd name="T41" fmla="*/ 29 h 324"/>
                  <a:gd name="T42" fmla="*/ 160 w 287"/>
                  <a:gd name="T43" fmla="*/ 172 h 324"/>
                  <a:gd name="T44" fmla="*/ 264 w 287"/>
                  <a:gd name="T45" fmla="*/ 292 h 324"/>
                  <a:gd name="T46" fmla="*/ 279 w 287"/>
                  <a:gd name="T47" fmla="*/ 304 h 324"/>
                  <a:gd name="T48" fmla="*/ 281 w 287"/>
                  <a:gd name="T49" fmla="*/ 317 h 324"/>
                  <a:gd name="T50" fmla="*/ 279 w 287"/>
                  <a:gd name="T51" fmla="*/ 321 h 324"/>
                  <a:gd name="T52" fmla="*/ 279 w 287"/>
                  <a:gd name="T53" fmla="*/ 321 h 324"/>
                  <a:gd name="T54" fmla="*/ 279 w 287"/>
                  <a:gd name="T55" fmla="*/ 321 h 324"/>
                  <a:gd name="T56" fmla="*/ 279 w 287"/>
                  <a:gd name="T57" fmla="*/ 321 h 324"/>
                  <a:gd name="T58" fmla="*/ 279 w 287"/>
                  <a:gd name="T59" fmla="*/ 321 h 324"/>
                  <a:gd name="T60" fmla="*/ 279 w 287"/>
                  <a:gd name="T61" fmla="*/ 321 h 324"/>
                  <a:gd name="T62" fmla="*/ 279 w 287"/>
                  <a:gd name="T63" fmla="*/ 321 h 324"/>
                  <a:gd name="T64" fmla="*/ 270 w 287"/>
                  <a:gd name="T65" fmla="*/ 321 h 324"/>
                  <a:gd name="T66" fmla="*/ 253 w 287"/>
                  <a:gd name="T67" fmla="*/ 314 h 324"/>
                  <a:gd name="T68" fmla="*/ 94 w 287"/>
                  <a:gd name="T69" fmla="*/ 115 h 324"/>
                  <a:gd name="T70" fmla="*/ 35 w 287"/>
                  <a:gd name="T71" fmla="*/ 54 h 324"/>
                  <a:gd name="T72" fmla="*/ 16 w 287"/>
                  <a:gd name="T73" fmla="*/ 43 h 324"/>
                  <a:gd name="T74" fmla="*/ 3 w 287"/>
                  <a:gd name="T75" fmla="*/ 27 h 324"/>
                  <a:gd name="T76" fmla="*/ 3 w 287"/>
                  <a:gd name="T77" fmla="*/ 26 h 324"/>
                  <a:gd name="T78" fmla="*/ 2 w 287"/>
                  <a:gd name="T79" fmla="*/ 27 h 324"/>
                  <a:gd name="T80" fmla="*/ 19 w 287"/>
                  <a:gd name="T81" fmla="*/ 15 h 324"/>
                  <a:gd name="T82" fmla="*/ 32 w 287"/>
                  <a:gd name="T83" fmla="*/ 6 h 324"/>
                  <a:gd name="T84" fmla="*/ 39 w 287"/>
                  <a:gd name="T85" fmla="*/ 4 h 324"/>
                  <a:gd name="T86" fmla="*/ 41 w 287"/>
                  <a:gd name="T87" fmla="*/ 4 h 324"/>
                  <a:gd name="T88" fmla="*/ 42 w 287"/>
                  <a:gd name="T89" fmla="*/ 3 h 324"/>
                  <a:gd name="T90" fmla="*/ 42 w 287"/>
                  <a:gd name="T91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7" h="324">
                    <a:moveTo>
                      <a:pt x="42" y="3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0" y="0"/>
                      <a:pt x="36" y="0"/>
                    </a:cubicBezTo>
                    <a:cubicBezTo>
                      <a:pt x="34" y="0"/>
                      <a:pt x="31" y="1"/>
                      <a:pt x="29" y="4"/>
                    </a:cubicBezTo>
                    <a:cubicBezTo>
                      <a:pt x="27" y="7"/>
                      <a:pt x="26" y="8"/>
                      <a:pt x="24" y="9"/>
                    </a:cubicBezTo>
                    <a:cubicBezTo>
                      <a:pt x="23" y="10"/>
                      <a:pt x="20" y="11"/>
                      <a:pt x="18" y="12"/>
                    </a:cubicBezTo>
                    <a:cubicBezTo>
                      <a:pt x="12" y="16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29"/>
                      <a:pt x="1" y="34"/>
                      <a:pt x="5" y="39"/>
                    </a:cubicBezTo>
                    <a:cubicBezTo>
                      <a:pt x="8" y="42"/>
                      <a:pt x="11" y="44"/>
                      <a:pt x="15" y="46"/>
                    </a:cubicBezTo>
                    <a:cubicBezTo>
                      <a:pt x="18" y="48"/>
                      <a:pt x="21" y="49"/>
                      <a:pt x="24" y="51"/>
                    </a:cubicBezTo>
                    <a:cubicBezTo>
                      <a:pt x="26" y="53"/>
                      <a:pt x="29" y="54"/>
                      <a:pt x="33" y="57"/>
                    </a:cubicBezTo>
                    <a:cubicBezTo>
                      <a:pt x="45" y="65"/>
                      <a:pt x="66" y="81"/>
                      <a:pt x="91" y="117"/>
                    </a:cubicBezTo>
                    <a:cubicBezTo>
                      <a:pt x="125" y="164"/>
                      <a:pt x="175" y="251"/>
                      <a:pt x="236" y="302"/>
                    </a:cubicBezTo>
                    <a:cubicBezTo>
                      <a:pt x="241" y="306"/>
                      <a:pt x="246" y="312"/>
                      <a:pt x="251" y="316"/>
                    </a:cubicBezTo>
                    <a:cubicBezTo>
                      <a:pt x="256" y="321"/>
                      <a:pt x="262" y="324"/>
                      <a:pt x="269" y="324"/>
                    </a:cubicBezTo>
                    <a:cubicBezTo>
                      <a:pt x="269" y="324"/>
                      <a:pt x="270" y="324"/>
                      <a:pt x="270" y="324"/>
                    </a:cubicBezTo>
                    <a:cubicBezTo>
                      <a:pt x="274" y="324"/>
                      <a:pt x="276" y="324"/>
                      <a:pt x="277" y="324"/>
                    </a:cubicBezTo>
                    <a:cubicBezTo>
                      <a:pt x="278" y="324"/>
                      <a:pt x="279" y="324"/>
                      <a:pt x="279" y="324"/>
                    </a:cubicBezTo>
                    <a:cubicBezTo>
                      <a:pt x="280" y="324"/>
                      <a:pt x="280" y="323"/>
                      <a:pt x="281" y="323"/>
                    </a:cubicBezTo>
                    <a:cubicBezTo>
                      <a:pt x="281" y="322"/>
                      <a:pt x="281" y="322"/>
                      <a:pt x="282" y="321"/>
                    </a:cubicBezTo>
                    <a:cubicBezTo>
                      <a:pt x="282" y="321"/>
                      <a:pt x="282" y="320"/>
                      <a:pt x="283" y="319"/>
                    </a:cubicBezTo>
                    <a:cubicBezTo>
                      <a:pt x="285" y="316"/>
                      <a:pt x="287" y="313"/>
                      <a:pt x="287" y="310"/>
                    </a:cubicBezTo>
                    <a:cubicBezTo>
                      <a:pt x="287" y="306"/>
                      <a:pt x="284" y="302"/>
                      <a:pt x="280" y="301"/>
                    </a:cubicBezTo>
                    <a:cubicBezTo>
                      <a:pt x="279" y="301"/>
                      <a:pt x="276" y="299"/>
                      <a:pt x="274" y="297"/>
                    </a:cubicBezTo>
                    <a:cubicBezTo>
                      <a:pt x="267" y="291"/>
                      <a:pt x="257" y="280"/>
                      <a:pt x="249" y="273"/>
                    </a:cubicBezTo>
                    <a:cubicBezTo>
                      <a:pt x="239" y="264"/>
                      <a:pt x="189" y="211"/>
                      <a:pt x="163" y="170"/>
                    </a:cubicBezTo>
                    <a:cubicBezTo>
                      <a:pt x="149" y="150"/>
                      <a:pt x="127" y="116"/>
                      <a:pt x="107" y="86"/>
                    </a:cubicBezTo>
                    <a:cubicBezTo>
                      <a:pt x="98" y="71"/>
                      <a:pt x="88" y="57"/>
                      <a:pt x="81" y="47"/>
                    </a:cubicBezTo>
                    <a:cubicBezTo>
                      <a:pt x="78" y="41"/>
                      <a:pt x="75" y="37"/>
                      <a:pt x="72" y="34"/>
                    </a:cubicBezTo>
                    <a:cubicBezTo>
                      <a:pt x="70" y="30"/>
                      <a:pt x="68" y="28"/>
                      <a:pt x="67" y="27"/>
                    </a:cubicBezTo>
                    <a:cubicBezTo>
                      <a:pt x="63" y="24"/>
                      <a:pt x="58" y="19"/>
                      <a:pt x="53" y="14"/>
                    </a:cubicBezTo>
                    <a:cubicBezTo>
                      <a:pt x="51" y="11"/>
                      <a:pt x="49" y="9"/>
                      <a:pt x="47" y="7"/>
                    </a:cubicBezTo>
                    <a:cubicBezTo>
                      <a:pt x="45" y="5"/>
                      <a:pt x="44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5"/>
                      <a:pt x="43" y="7"/>
                      <a:pt x="45" y="9"/>
                    </a:cubicBezTo>
                    <a:cubicBezTo>
                      <a:pt x="50" y="15"/>
                      <a:pt x="60" y="24"/>
                      <a:pt x="65" y="29"/>
                    </a:cubicBezTo>
                    <a:cubicBezTo>
                      <a:pt x="66" y="30"/>
                      <a:pt x="67" y="32"/>
                      <a:pt x="70" y="35"/>
                    </a:cubicBezTo>
                    <a:cubicBezTo>
                      <a:pt x="86" y="59"/>
                      <a:pt x="137" y="136"/>
                      <a:pt x="160" y="172"/>
                    </a:cubicBezTo>
                    <a:cubicBezTo>
                      <a:pt x="187" y="213"/>
                      <a:pt x="237" y="266"/>
                      <a:pt x="247" y="275"/>
                    </a:cubicBezTo>
                    <a:cubicBezTo>
                      <a:pt x="252" y="280"/>
                      <a:pt x="259" y="287"/>
                      <a:pt x="264" y="292"/>
                    </a:cubicBezTo>
                    <a:cubicBezTo>
                      <a:pt x="267" y="295"/>
                      <a:pt x="270" y="298"/>
                      <a:pt x="272" y="300"/>
                    </a:cubicBezTo>
                    <a:cubicBezTo>
                      <a:pt x="275" y="302"/>
                      <a:pt x="277" y="303"/>
                      <a:pt x="279" y="304"/>
                    </a:cubicBezTo>
                    <a:cubicBezTo>
                      <a:pt x="282" y="305"/>
                      <a:pt x="284" y="307"/>
                      <a:pt x="284" y="310"/>
                    </a:cubicBezTo>
                    <a:cubicBezTo>
                      <a:pt x="284" y="313"/>
                      <a:pt x="283" y="315"/>
                      <a:pt x="281" y="317"/>
                    </a:cubicBezTo>
                    <a:cubicBezTo>
                      <a:pt x="280" y="319"/>
                      <a:pt x="279" y="320"/>
                      <a:pt x="279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9" y="321"/>
                      <a:pt x="278" y="321"/>
                      <a:pt x="276" y="321"/>
                    </a:cubicBezTo>
                    <a:cubicBezTo>
                      <a:pt x="275" y="321"/>
                      <a:pt x="273" y="321"/>
                      <a:pt x="270" y="321"/>
                    </a:cubicBezTo>
                    <a:cubicBezTo>
                      <a:pt x="270" y="321"/>
                      <a:pt x="269" y="321"/>
                      <a:pt x="269" y="321"/>
                    </a:cubicBezTo>
                    <a:cubicBezTo>
                      <a:pt x="263" y="321"/>
                      <a:pt x="258" y="318"/>
                      <a:pt x="253" y="314"/>
                    </a:cubicBezTo>
                    <a:cubicBezTo>
                      <a:pt x="248" y="310"/>
                      <a:pt x="243" y="304"/>
                      <a:pt x="238" y="300"/>
                    </a:cubicBezTo>
                    <a:cubicBezTo>
                      <a:pt x="178" y="250"/>
                      <a:pt x="127" y="162"/>
                      <a:pt x="94" y="115"/>
                    </a:cubicBezTo>
                    <a:cubicBezTo>
                      <a:pt x="77" y="91"/>
                      <a:pt x="62" y="76"/>
                      <a:pt x="50" y="66"/>
                    </a:cubicBezTo>
                    <a:cubicBezTo>
                      <a:pt x="44" y="61"/>
                      <a:pt x="39" y="57"/>
                      <a:pt x="35" y="54"/>
                    </a:cubicBezTo>
                    <a:cubicBezTo>
                      <a:pt x="30" y="52"/>
                      <a:pt x="27" y="50"/>
                      <a:pt x="26" y="49"/>
                    </a:cubicBezTo>
                    <a:cubicBezTo>
                      <a:pt x="22" y="46"/>
                      <a:pt x="19" y="45"/>
                      <a:pt x="16" y="43"/>
                    </a:cubicBezTo>
                    <a:cubicBezTo>
                      <a:pt x="13" y="42"/>
                      <a:pt x="10" y="40"/>
                      <a:pt x="7" y="37"/>
                    </a:cubicBezTo>
                    <a:cubicBezTo>
                      <a:pt x="3" y="33"/>
                      <a:pt x="3" y="28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5" y="25"/>
                      <a:pt x="9" y="22"/>
                    </a:cubicBezTo>
                    <a:cubicBezTo>
                      <a:pt x="12" y="20"/>
                      <a:pt x="17" y="17"/>
                      <a:pt x="19" y="15"/>
                    </a:cubicBezTo>
                    <a:cubicBezTo>
                      <a:pt x="22" y="13"/>
                      <a:pt x="24" y="13"/>
                      <a:pt x="26" y="12"/>
                    </a:cubicBezTo>
                    <a:cubicBezTo>
                      <a:pt x="28" y="11"/>
                      <a:pt x="30" y="9"/>
                      <a:pt x="32" y="6"/>
                    </a:cubicBezTo>
                    <a:cubicBezTo>
                      <a:pt x="33" y="4"/>
                      <a:pt x="34" y="3"/>
                      <a:pt x="36" y="3"/>
                    </a:cubicBezTo>
                    <a:cubicBezTo>
                      <a:pt x="37" y="3"/>
                      <a:pt x="39" y="3"/>
                      <a:pt x="39" y="4"/>
                    </a:cubicBezTo>
                    <a:cubicBezTo>
                      <a:pt x="40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40" y="4"/>
                      <a:pt x="40" y="4"/>
                    </a:cubicBez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1" name="Freeform 356"/>
              <p:cNvSpPr>
                <a:spLocks/>
              </p:cNvSpPr>
              <p:nvPr/>
            </p:nvSpPr>
            <p:spPr bwMode="auto">
              <a:xfrm>
                <a:off x="2361051" y="1347301"/>
                <a:ext cx="80963" cy="63500"/>
              </a:xfrm>
              <a:custGeom>
                <a:avLst/>
                <a:gdLst>
                  <a:gd name="T0" fmla="*/ 28 w 51"/>
                  <a:gd name="T1" fmla="*/ 32 h 40"/>
                  <a:gd name="T2" fmla="*/ 14 w 51"/>
                  <a:gd name="T3" fmla="*/ 16 h 40"/>
                  <a:gd name="T4" fmla="*/ 14 w 51"/>
                  <a:gd name="T5" fmla="*/ 2 h 40"/>
                  <a:gd name="T6" fmla="*/ 42 w 51"/>
                  <a:gd name="T7" fmla="*/ 40 h 40"/>
                  <a:gd name="T8" fmla="*/ 28 w 51"/>
                  <a:gd name="T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28" y="32"/>
                    </a:moveTo>
                    <a:cubicBezTo>
                      <a:pt x="28" y="32"/>
                      <a:pt x="28" y="14"/>
                      <a:pt x="14" y="16"/>
                    </a:cubicBezTo>
                    <a:cubicBezTo>
                      <a:pt x="0" y="18"/>
                      <a:pt x="1" y="4"/>
                      <a:pt x="14" y="2"/>
                    </a:cubicBezTo>
                    <a:cubicBezTo>
                      <a:pt x="27" y="0"/>
                      <a:pt x="51" y="5"/>
                      <a:pt x="42" y="40"/>
                    </a:cubicBezTo>
                    <a:lnTo>
                      <a:pt x="28" y="32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2" name="Freeform 357"/>
              <p:cNvSpPr>
                <a:spLocks/>
              </p:cNvSpPr>
              <p:nvPr/>
            </p:nvSpPr>
            <p:spPr bwMode="auto">
              <a:xfrm>
                <a:off x="2364226" y="1347301"/>
                <a:ext cx="68263" cy="68263"/>
              </a:xfrm>
              <a:custGeom>
                <a:avLst/>
                <a:gdLst>
                  <a:gd name="T0" fmla="*/ 26 w 43"/>
                  <a:gd name="T1" fmla="*/ 32 h 43"/>
                  <a:gd name="T2" fmla="*/ 27 w 43"/>
                  <a:gd name="T3" fmla="*/ 32 h 43"/>
                  <a:gd name="T4" fmla="*/ 26 w 43"/>
                  <a:gd name="T5" fmla="*/ 23 h 43"/>
                  <a:gd name="T6" fmla="*/ 22 w 43"/>
                  <a:gd name="T7" fmla="*/ 17 h 43"/>
                  <a:gd name="T8" fmla="*/ 14 w 43"/>
                  <a:gd name="T9" fmla="*/ 14 h 43"/>
                  <a:gd name="T10" fmla="*/ 12 w 43"/>
                  <a:gd name="T11" fmla="*/ 15 h 43"/>
                  <a:gd name="T12" fmla="*/ 9 w 43"/>
                  <a:gd name="T13" fmla="*/ 15 h 43"/>
                  <a:gd name="T14" fmla="*/ 5 w 43"/>
                  <a:gd name="T15" fmla="*/ 13 h 43"/>
                  <a:gd name="T16" fmla="*/ 3 w 43"/>
                  <a:gd name="T17" fmla="*/ 11 h 43"/>
                  <a:gd name="T18" fmla="*/ 12 w 43"/>
                  <a:gd name="T19" fmla="*/ 4 h 43"/>
                  <a:gd name="T20" fmla="*/ 17 w 43"/>
                  <a:gd name="T21" fmla="*/ 3 h 43"/>
                  <a:gd name="T22" fmla="*/ 33 w 43"/>
                  <a:gd name="T23" fmla="*/ 8 h 43"/>
                  <a:gd name="T24" fmla="*/ 40 w 43"/>
                  <a:gd name="T25" fmla="*/ 26 h 43"/>
                  <a:gd name="T26" fmla="*/ 38 w 43"/>
                  <a:gd name="T27" fmla="*/ 40 h 43"/>
                  <a:gd name="T28" fmla="*/ 40 w 43"/>
                  <a:gd name="T29" fmla="*/ 40 h 43"/>
                  <a:gd name="T30" fmla="*/ 41 w 43"/>
                  <a:gd name="T31" fmla="*/ 39 h 43"/>
                  <a:gd name="T32" fmla="*/ 27 w 43"/>
                  <a:gd name="T33" fmla="*/ 31 h 43"/>
                  <a:gd name="T34" fmla="*/ 26 w 43"/>
                  <a:gd name="T35" fmla="*/ 32 h 43"/>
                  <a:gd name="T36" fmla="*/ 27 w 43"/>
                  <a:gd name="T37" fmla="*/ 32 h 43"/>
                  <a:gd name="T38" fmla="*/ 26 w 43"/>
                  <a:gd name="T39" fmla="*/ 32 h 43"/>
                  <a:gd name="T40" fmla="*/ 25 w 43"/>
                  <a:gd name="T41" fmla="*/ 33 h 43"/>
                  <a:gd name="T42" fmla="*/ 41 w 43"/>
                  <a:gd name="T43" fmla="*/ 43 h 43"/>
                  <a:gd name="T44" fmla="*/ 41 w 43"/>
                  <a:gd name="T45" fmla="*/ 41 h 43"/>
                  <a:gd name="T46" fmla="*/ 43 w 43"/>
                  <a:gd name="T47" fmla="*/ 26 h 43"/>
                  <a:gd name="T48" fmla="*/ 35 w 43"/>
                  <a:gd name="T49" fmla="*/ 6 h 43"/>
                  <a:gd name="T50" fmla="*/ 17 w 43"/>
                  <a:gd name="T51" fmla="*/ 0 h 43"/>
                  <a:gd name="T52" fmla="*/ 12 w 43"/>
                  <a:gd name="T53" fmla="*/ 1 h 43"/>
                  <a:gd name="T54" fmla="*/ 0 w 43"/>
                  <a:gd name="T55" fmla="*/ 11 h 43"/>
                  <a:gd name="T56" fmla="*/ 3 w 43"/>
                  <a:gd name="T57" fmla="*/ 16 h 43"/>
                  <a:gd name="T58" fmla="*/ 9 w 43"/>
                  <a:gd name="T59" fmla="*/ 18 h 43"/>
                  <a:gd name="T60" fmla="*/ 12 w 43"/>
                  <a:gd name="T61" fmla="*/ 18 h 43"/>
                  <a:gd name="T62" fmla="*/ 14 w 43"/>
                  <a:gd name="T63" fmla="*/ 17 h 43"/>
                  <a:gd name="T64" fmla="*/ 20 w 43"/>
                  <a:gd name="T65" fmla="*/ 20 h 43"/>
                  <a:gd name="T66" fmla="*/ 24 w 43"/>
                  <a:gd name="T67" fmla="*/ 27 h 43"/>
                  <a:gd name="T68" fmla="*/ 24 w 43"/>
                  <a:gd name="T69" fmla="*/ 31 h 43"/>
                  <a:gd name="T70" fmla="*/ 24 w 43"/>
                  <a:gd name="T71" fmla="*/ 32 h 43"/>
                  <a:gd name="T72" fmla="*/ 24 w 43"/>
                  <a:gd name="T73" fmla="*/ 32 h 43"/>
                  <a:gd name="T74" fmla="*/ 24 w 43"/>
                  <a:gd name="T75" fmla="*/ 33 h 43"/>
                  <a:gd name="T76" fmla="*/ 25 w 43"/>
                  <a:gd name="T77" fmla="*/ 33 h 43"/>
                  <a:gd name="T78" fmla="*/ 26 w 43"/>
                  <a:gd name="T7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3">
                    <a:moveTo>
                      <a:pt x="26" y="32"/>
                    </a:move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28"/>
                      <a:pt x="26" y="23"/>
                    </a:cubicBezTo>
                    <a:cubicBezTo>
                      <a:pt x="25" y="21"/>
                      <a:pt x="24" y="19"/>
                      <a:pt x="22" y="17"/>
                    </a:cubicBezTo>
                    <a:cubicBezTo>
                      <a:pt x="20" y="16"/>
                      <a:pt x="17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8"/>
                      <a:pt x="6" y="5"/>
                      <a:pt x="12" y="4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23" y="3"/>
                      <a:pt x="28" y="4"/>
                      <a:pt x="33" y="8"/>
                    </a:cubicBezTo>
                    <a:cubicBezTo>
                      <a:pt x="37" y="11"/>
                      <a:pt x="40" y="17"/>
                      <a:pt x="40" y="26"/>
                    </a:cubicBezTo>
                    <a:cubicBezTo>
                      <a:pt x="40" y="30"/>
                      <a:pt x="40" y="35"/>
                      <a:pt x="38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3" y="35"/>
                      <a:pt x="43" y="30"/>
                      <a:pt x="43" y="26"/>
                    </a:cubicBezTo>
                    <a:cubicBezTo>
                      <a:pt x="43" y="16"/>
                      <a:pt x="40" y="10"/>
                      <a:pt x="35" y="6"/>
                    </a:cubicBezTo>
                    <a:cubicBezTo>
                      <a:pt x="30" y="2"/>
                      <a:pt x="23" y="0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5" y="2"/>
                      <a:pt x="0" y="6"/>
                      <a:pt x="0" y="11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7"/>
                      <a:pt x="7" y="18"/>
                      <a:pt x="9" y="18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2" y="21"/>
                      <a:pt x="23" y="25"/>
                      <a:pt x="24" y="27"/>
                    </a:cubicBezTo>
                    <a:cubicBezTo>
                      <a:pt x="24" y="29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3" name="Freeform 358"/>
              <p:cNvSpPr>
                <a:spLocks/>
              </p:cNvSpPr>
              <p:nvPr/>
            </p:nvSpPr>
            <p:spPr bwMode="auto">
              <a:xfrm>
                <a:off x="2283263" y="1380639"/>
                <a:ext cx="560388" cy="777875"/>
              </a:xfrm>
              <a:custGeom>
                <a:avLst/>
                <a:gdLst>
                  <a:gd name="T0" fmla="*/ 109 w 350"/>
                  <a:gd name="T1" fmla="*/ 32 h 486"/>
                  <a:gd name="T2" fmla="*/ 94 w 350"/>
                  <a:gd name="T3" fmla="*/ 19 h 486"/>
                  <a:gd name="T4" fmla="*/ 73 w 350"/>
                  <a:gd name="T5" fmla="*/ 0 h 486"/>
                  <a:gd name="T6" fmla="*/ 55 w 350"/>
                  <a:gd name="T7" fmla="*/ 5 h 486"/>
                  <a:gd name="T8" fmla="*/ 36 w 350"/>
                  <a:gd name="T9" fmla="*/ 6 h 486"/>
                  <a:gd name="T10" fmla="*/ 7 w 350"/>
                  <a:gd name="T11" fmla="*/ 28 h 486"/>
                  <a:gd name="T12" fmla="*/ 20 w 350"/>
                  <a:gd name="T13" fmla="*/ 72 h 486"/>
                  <a:gd name="T14" fmla="*/ 56 w 350"/>
                  <a:gd name="T15" fmla="*/ 86 h 486"/>
                  <a:gd name="T16" fmla="*/ 218 w 350"/>
                  <a:gd name="T17" fmla="*/ 366 h 486"/>
                  <a:gd name="T18" fmla="*/ 245 w 350"/>
                  <a:gd name="T19" fmla="*/ 470 h 486"/>
                  <a:gd name="T20" fmla="*/ 265 w 350"/>
                  <a:gd name="T21" fmla="*/ 483 h 486"/>
                  <a:gd name="T22" fmla="*/ 279 w 350"/>
                  <a:gd name="T23" fmla="*/ 479 h 486"/>
                  <a:gd name="T24" fmla="*/ 296 w 350"/>
                  <a:gd name="T25" fmla="*/ 468 h 486"/>
                  <a:gd name="T26" fmla="*/ 306 w 350"/>
                  <a:gd name="T27" fmla="*/ 457 h 486"/>
                  <a:gd name="T28" fmla="*/ 323 w 350"/>
                  <a:gd name="T29" fmla="*/ 447 h 486"/>
                  <a:gd name="T30" fmla="*/ 344 w 350"/>
                  <a:gd name="T31" fmla="*/ 428 h 486"/>
                  <a:gd name="T32" fmla="*/ 327 w 350"/>
                  <a:gd name="T33" fmla="*/ 409 h 486"/>
                  <a:gd name="T34" fmla="*/ 249 w 350"/>
                  <a:gd name="T35" fmla="*/ 320 h 486"/>
                  <a:gd name="T36" fmla="*/ 138 w 350"/>
                  <a:gd name="T37" fmla="*/ 104 h 486"/>
                  <a:gd name="T38" fmla="*/ 109 w 350"/>
                  <a:gd name="T39" fmla="*/ 32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486">
                    <a:moveTo>
                      <a:pt x="109" y="32"/>
                    </a:moveTo>
                    <a:cubicBezTo>
                      <a:pt x="104" y="28"/>
                      <a:pt x="97" y="26"/>
                      <a:pt x="94" y="19"/>
                    </a:cubicBezTo>
                    <a:cubicBezTo>
                      <a:pt x="91" y="12"/>
                      <a:pt x="81" y="0"/>
                      <a:pt x="73" y="0"/>
                    </a:cubicBezTo>
                    <a:cubicBezTo>
                      <a:pt x="65" y="0"/>
                      <a:pt x="63" y="6"/>
                      <a:pt x="55" y="5"/>
                    </a:cubicBezTo>
                    <a:cubicBezTo>
                      <a:pt x="46" y="4"/>
                      <a:pt x="40" y="4"/>
                      <a:pt x="36" y="6"/>
                    </a:cubicBezTo>
                    <a:cubicBezTo>
                      <a:pt x="32" y="8"/>
                      <a:pt x="15" y="9"/>
                      <a:pt x="7" y="28"/>
                    </a:cubicBezTo>
                    <a:cubicBezTo>
                      <a:pt x="0" y="46"/>
                      <a:pt x="12" y="66"/>
                      <a:pt x="20" y="72"/>
                    </a:cubicBezTo>
                    <a:cubicBezTo>
                      <a:pt x="36" y="83"/>
                      <a:pt x="41" y="82"/>
                      <a:pt x="56" y="86"/>
                    </a:cubicBezTo>
                    <a:cubicBezTo>
                      <a:pt x="66" y="89"/>
                      <a:pt x="198" y="310"/>
                      <a:pt x="218" y="366"/>
                    </a:cubicBezTo>
                    <a:cubicBezTo>
                      <a:pt x="238" y="422"/>
                      <a:pt x="244" y="461"/>
                      <a:pt x="245" y="470"/>
                    </a:cubicBezTo>
                    <a:cubicBezTo>
                      <a:pt x="246" y="479"/>
                      <a:pt x="261" y="482"/>
                      <a:pt x="265" y="483"/>
                    </a:cubicBezTo>
                    <a:cubicBezTo>
                      <a:pt x="269" y="484"/>
                      <a:pt x="270" y="486"/>
                      <a:pt x="279" y="479"/>
                    </a:cubicBezTo>
                    <a:cubicBezTo>
                      <a:pt x="288" y="472"/>
                      <a:pt x="290" y="471"/>
                      <a:pt x="296" y="468"/>
                    </a:cubicBezTo>
                    <a:cubicBezTo>
                      <a:pt x="302" y="465"/>
                      <a:pt x="300" y="458"/>
                      <a:pt x="306" y="457"/>
                    </a:cubicBezTo>
                    <a:cubicBezTo>
                      <a:pt x="312" y="456"/>
                      <a:pt x="312" y="451"/>
                      <a:pt x="323" y="447"/>
                    </a:cubicBezTo>
                    <a:cubicBezTo>
                      <a:pt x="334" y="443"/>
                      <a:pt x="350" y="440"/>
                      <a:pt x="344" y="428"/>
                    </a:cubicBezTo>
                    <a:cubicBezTo>
                      <a:pt x="338" y="416"/>
                      <a:pt x="340" y="414"/>
                      <a:pt x="327" y="409"/>
                    </a:cubicBezTo>
                    <a:cubicBezTo>
                      <a:pt x="314" y="404"/>
                      <a:pt x="297" y="403"/>
                      <a:pt x="249" y="320"/>
                    </a:cubicBezTo>
                    <a:cubicBezTo>
                      <a:pt x="201" y="237"/>
                      <a:pt x="151" y="141"/>
                      <a:pt x="138" y="104"/>
                    </a:cubicBezTo>
                    <a:cubicBezTo>
                      <a:pt x="125" y="67"/>
                      <a:pt x="116" y="37"/>
                      <a:pt x="109" y="3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4" name="Freeform 359"/>
              <p:cNvSpPr>
                <a:spLocks/>
              </p:cNvSpPr>
              <p:nvPr/>
            </p:nvSpPr>
            <p:spPr bwMode="auto">
              <a:xfrm>
                <a:off x="2283263" y="1386989"/>
                <a:ext cx="441325" cy="769938"/>
              </a:xfrm>
              <a:custGeom>
                <a:avLst/>
                <a:gdLst>
                  <a:gd name="T0" fmla="*/ 20 w 275"/>
                  <a:gd name="T1" fmla="*/ 68 h 481"/>
                  <a:gd name="T2" fmla="*/ 56 w 275"/>
                  <a:gd name="T3" fmla="*/ 82 h 481"/>
                  <a:gd name="T4" fmla="*/ 218 w 275"/>
                  <a:gd name="T5" fmla="*/ 362 h 481"/>
                  <a:gd name="T6" fmla="*/ 245 w 275"/>
                  <a:gd name="T7" fmla="*/ 466 h 481"/>
                  <a:gd name="T8" fmla="*/ 265 w 275"/>
                  <a:gd name="T9" fmla="*/ 479 h 481"/>
                  <a:gd name="T10" fmla="*/ 275 w 275"/>
                  <a:gd name="T11" fmla="*/ 477 h 481"/>
                  <a:gd name="T12" fmla="*/ 260 w 275"/>
                  <a:gd name="T13" fmla="*/ 466 h 481"/>
                  <a:gd name="T14" fmla="*/ 233 w 275"/>
                  <a:gd name="T15" fmla="*/ 362 h 481"/>
                  <a:gd name="T16" fmla="*/ 70 w 275"/>
                  <a:gd name="T17" fmla="*/ 82 h 481"/>
                  <a:gd name="T18" fmla="*/ 35 w 275"/>
                  <a:gd name="T19" fmla="*/ 68 h 481"/>
                  <a:gd name="T20" fmla="*/ 13 w 275"/>
                  <a:gd name="T21" fmla="*/ 27 h 481"/>
                  <a:gd name="T22" fmla="*/ 51 w 275"/>
                  <a:gd name="T23" fmla="*/ 2 h 481"/>
                  <a:gd name="T24" fmla="*/ 53 w 275"/>
                  <a:gd name="T25" fmla="*/ 1 h 481"/>
                  <a:gd name="T26" fmla="*/ 36 w 275"/>
                  <a:gd name="T27" fmla="*/ 2 h 481"/>
                  <a:gd name="T28" fmla="*/ 7 w 275"/>
                  <a:gd name="T29" fmla="*/ 24 h 481"/>
                  <a:gd name="T30" fmla="*/ 20 w 275"/>
                  <a:gd name="T31" fmla="*/ 6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5" h="481">
                    <a:moveTo>
                      <a:pt x="20" y="68"/>
                    </a:moveTo>
                    <a:cubicBezTo>
                      <a:pt x="36" y="79"/>
                      <a:pt x="41" y="78"/>
                      <a:pt x="56" y="82"/>
                    </a:cubicBezTo>
                    <a:cubicBezTo>
                      <a:pt x="66" y="85"/>
                      <a:pt x="198" y="306"/>
                      <a:pt x="218" y="362"/>
                    </a:cubicBezTo>
                    <a:cubicBezTo>
                      <a:pt x="238" y="418"/>
                      <a:pt x="244" y="457"/>
                      <a:pt x="245" y="466"/>
                    </a:cubicBezTo>
                    <a:cubicBezTo>
                      <a:pt x="246" y="475"/>
                      <a:pt x="261" y="478"/>
                      <a:pt x="265" y="479"/>
                    </a:cubicBezTo>
                    <a:cubicBezTo>
                      <a:pt x="268" y="479"/>
                      <a:pt x="270" y="481"/>
                      <a:pt x="275" y="477"/>
                    </a:cubicBezTo>
                    <a:cubicBezTo>
                      <a:pt x="269" y="476"/>
                      <a:pt x="260" y="472"/>
                      <a:pt x="260" y="466"/>
                    </a:cubicBezTo>
                    <a:cubicBezTo>
                      <a:pt x="259" y="457"/>
                      <a:pt x="253" y="418"/>
                      <a:pt x="233" y="362"/>
                    </a:cubicBezTo>
                    <a:cubicBezTo>
                      <a:pt x="213" y="306"/>
                      <a:pt x="81" y="85"/>
                      <a:pt x="70" y="82"/>
                    </a:cubicBezTo>
                    <a:cubicBezTo>
                      <a:pt x="56" y="78"/>
                      <a:pt x="51" y="79"/>
                      <a:pt x="35" y="68"/>
                    </a:cubicBezTo>
                    <a:cubicBezTo>
                      <a:pt x="27" y="62"/>
                      <a:pt x="5" y="46"/>
                      <a:pt x="13" y="27"/>
                    </a:cubicBezTo>
                    <a:cubicBezTo>
                      <a:pt x="20" y="9"/>
                      <a:pt x="46" y="4"/>
                      <a:pt x="51" y="2"/>
                    </a:cubicBezTo>
                    <a:cubicBezTo>
                      <a:pt x="51" y="2"/>
                      <a:pt x="52" y="1"/>
                      <a:pt x="53" y="1"/>
                    </a:cubicBezTo>
                    <a:cubicBezTo>
                      <a:pt x="45" y="0"/>
                      <a:pt x="40" y="0"/>
                      <a:pt x="36" y="2"/>
                    </a:cubicBezTo>
                    <a:cubicBezTo>
                      <a:pt x="32" y="4"/>
                      <a:pt x="15" y="5"/>
                      <a:pt x="7" y="24"/>
                    </a:cubicBezTo>
                    <a:cubicBezTo>
                      <a:pt x="0" y="42"/>
                      <a:pt x="12" y="62"/>
                      <a:pt x="20" y="6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5" name="Freeform 360"/>
              <p:cNvSpPr>
                <a:spLocks/>
              </p:cNvSpPr>
              <p:nvPr/>
            </p:nvSpPr>
            <p:spPr bwMode="auto">
              <a:xfrm>
                <a:off x="2288026" y="1379051"/>
                <a:ext cx="550863" cy="777875"/>
              </a:xfrm>
              <a:custGeom>
                <a:avLst/>
                <a:gdLst>
                  <a:gd name="T0" fmla="*/ 3 w 344"/>
                  <a:gd name="T1" fmla="*/ 28 h 486"/>
                  <a:gd name="T2" fmla="*/ 6 w 344"/>
                  <a:gd name="T3" fmla="*/ 61 h 486"/>
                  <a:gd name="T4" fmla="*/ 35 w 344"/>
                  <a:gd name="T5" fmla="*/ 84 h 486"/>
                  <a:gd name="T6" fmla="*/ 52 w 344"/>
                  <a:gd name="T7" fmla="*/ 88 h 486"/>
                  <a:gd name="T8" fmla="*/ 52 w 344"/>
                  <a:gd name="T9" fmla="*/ 88 h 486"/>
                  <a:gd name="T10" fmla="*/ 52 w 344"/>
                  <a:gd name="T11" fmla="*/ 88 h 486"/>
                  <a:gd name="T12" fmla="*/ 64 w 344"/>
                  <a:gd name="T13" fmla="*/ 103 h 486"/>
                  <a:gd name="T14" fmla="*/ 214 w 344"/>
                  <a:gd name="T15" fmla="*/ 367 h 486"/>
                  <a:gd name="T16" fmla="*/ 244 w 344"/>
                  <a:gd name="T17" fmla="*/ 477 h 486"/>
                  <a:gd name="T18" fmla="*/ 262 w 344"/>
                  <a:gd name="T19" fmla="*/ 485 h 486"/>
                  <a:gd name="T20" fmla="*/ 271 w 344"/>
                  <a:gd name="T21" fmla="*/ 485 h 486"/>
                  <a:gd name="T22" fmla="*/ 294 w 344"/>
                  <a:gd name="T23" fmla="*/ 470 h 486"/>
                  <a:gd name="T24" fmla="*/ 300 w 344"/>
                  <a:gd name="T25" fmla="*/ 461 h 486"/>
                  <a:gd name="T26" fmla="*/ 303 w 344"/>
                  <a:gd name="T27" fmla="*/ 459 h 486"/>
                  <a:gd name="T28" fmla="*/ 320 w 344"/>
                  <a:gd name="T29" fmla="*/ 449 h 486"/>
                  <a:gd name="T30" fmla="*/ 341 w 344"/>
                  <a:gd name="T31" fmla="*/ 440 h 486"/>
                  <a:gd name="T32" fmla="*/ 342 w 344"/>
                  <a:gd name="T33" fmla="*/ 428 h 486"/>
                  <a:gd name="T34" fmla="*/ 332 w 344"/>
                  <a:gd name="T35" fmla="*/ 412 h 486"/>
                  <a:gd name="T36" fmla="*/ 299 w 344"/>
                  <a:gd name="T37" fmla="*/ 393 h 486"/>
                  <a:gd name="T38" fmla="*/ 179 w 344"/>
                  <a:gd name="T39" fmla="*/ 195 h 486"/>
                  <a:gd name="T40" fmla="*/ 120 w 344"/>
                  <a:gd name="T41" fmla="*/ 56 h 486"/>
                  <a:gd name="T42" fmla="*/ 107 w 344"/>
                  <a:gd name="T43" fmla="*/ 32 h 486"/>
                  <a:gd name="T44" fmla="*/ 92 w 344"/>
                  <a:gd name="T45" fmla="*/ 19 h 486"/>
                  <a:gd name="T46" fmla="*/ 70 w 344"/>
                  <a:gd name="T47" fmla="*/ 0 h 486"/>
                  <a:gd name="T48" fmla="*/ 54 w 344"/>
                  <a:gd name="T49" fmla="*/ 5 h 486"/>
                  <a:gd name="T50" fmla="*/ 41 w 344"/>
                  <a:gd name="T51" fmla="*/ 4 h 486"/>
                  <a:gd name="T52" fmla="*/ 26 w 344"/>
                  <a:gd name="T53" fmla="*/ 8 h 486"/>
                  <a:gd name="T54" fmla="*/ 16 w 344"/>
                  <a:gd name="T55" fmla="*/ 14 h 486"/>
                  <a:gd name="T56" fmla="*/ 27 w 344"/>
                  <a:gd name="T57" fmla="*/ 11 h 486"/>
                  <a:gd name="T58" fmla="*/ 41 w 344"/>
                  <a:gd name="T59" fmla="*/ 7 h 486"/>
                  <a:gd name="T60" fmla="*/ 54 w 344"/>
                  <a:gd name="T61" fmla="*/ 8 h 486"/>
                  <a:gd name="T62" fmla="*/ 70 w 344"/>
                  <a:gd name="T63" fmla="*/ 3 h 486"/>
                  <a:gd name="T64" fmla="*/ 89 w 344"/>
                  <a:gd name="T65" fmla="*/ 21 h 486"/>
                  <a:gd name="T66" fmla="*/ 105 w 344"/>
                  <a:gd name="T67" fmla="*/ 34 h 486"/>
                  <a:gd name="T68" fmla="*/ 134 w 344"/>
                  <a:gd name="T69" fmla="*/ 105 h 486"/>
                  <a:gd name="T70" fmla="*/ 245 w 344"/>
                  <a:gd name="T71" fmla="*/ 321 h 486"/>
                  <a:gd name="T72" fmla="*/ 323 w 344"/>
                  <a:gd name="T73" fmla="*/ 411 h 486"/>
                  <a:gd name="T74" fmla="*/ 335 w 344"/>
                  <a:gd name="T75" fmla="*/ 419 h 486"/>
                  <a:gd name="T76" fmla="*/ 341 w 344"/>
                  <a:gd name="T77" fmla="*/ 433 h 486"/>
                  <a:gd name="T78" fmla="*/ 331 w 344"/>
                  <a:gd name="T79" fmla="*/ 442 h 486"/>
                  <a:gd name="T80" fmla="*/ 309 w 344"/>
                  <a:gd name="T81" fmla="*/ 453 h 486"/>
                  <a:gd name="T82" fmla="*/ 303 w 344"/>
                  <a:gd name="T83" fmla="*/ 456 h 486"/>
                  <a:gd name="T84" fmla="*/ 296 w 344"/>
                  <a:gd name="T85" fmla="*/ 463 h 486"/>
                  <a:gd name="T86" fmla="*/ 275 w 344"/>
                  <a:gd name="T87" fmla="*/ 478 h 486"/>
                  <a:gd name="T88" fmla="*/ 266 w 344"/>
                  <a:gd name="T89" fmla="*/ 483 h 486"/>
                  <a:gd name="T90" fmla="*/ 251 w 344"/>
                  <a:gd name="T91" fmla="*/ 479 h 486"/>
                  <a:gd name="T92" fmla="*/ 243 w 344"/>
                  <a:gd name="T93" fmla="*/ 470 h 486"/>
                  <a:gd name="T94" fmla="*/ 184 w 344"/>
                  <a:gd name="T95" fmla="*/ 299 h 486"/>
                  <a:gd name="T96" fmla="*/ 71 w 344"/>
                  <a:gd name="T97" fmla="*/ 108 h 486"/>
                  <a:gd name="T98" fmla="*/ 56 w 344"/>
                  <a:gd name="T99" fmla="*/ 88 h 486"/>
                  <a:gd name="T100" fmla="*/ 53 w 344"/>
                  <a:gd name="T101" fmla="*/ 85 h 486"/>
                  <a:gd name="T102" fmla="*/ 18 w 344"/>
                  <a:gd name="T103" fmla="*/ 72 h 486"/>
                  <a:gd name="T104" fmla="*/ 3 w 344"/>
                  <a:gd name="T105" fmla="*/ 41 h 486"/>
                  <a:gd name="T106" fmla="*/ 6 w 344"/>
                  <a:gd name="T107" fmla="*/ 28 h 486"/>
                  <a:gd name="T108" fmla="*/ 4 w 344"/>
                  <a:gd name="T109" fmla="*/ 27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4" h="486">
                    <a:moveTo>
                      <a:pt x="4" y="27"/>
                    </a:moveTo>
                    <a:cubicBezTo>
                      <a:pt x="3" y="27"/>
                      <a:pt x="3" y="28"/>
                      <a:pt x="3" y="28"/>
                    </a:cubicBezTo>
                    <a:cubicBezTo>
                      <a:pt x="1" y="32"/>
                      <a:pt x="0" y="37"/>
                      <a:pt x="0" y="41"/>
                    </a:cubicBezTo>
                    <a:cubicBezTo>
                      <a:pt x="0" y="48"/>
                      <a:pt x="3" y="56"/>
                      <a:pt x="6" y="61"/>
                    </a:cubicBezTo>
                    <a:cubicBezTo>
                      <a:pt x="9" y="67"/>
                      <a:pt x="13" y="72"/>
                      <a:pt x="16" y="74"/>
                    </a:cubicBezTo>
                    <a:cubicBezTo>
                      <a:pt x="24" y="80"/>
                      <a:pt x="30" y="82"/>
                      <a:pt x="35" y="84"/>
                    </a:cubicBezTo>
                    <a:cubicBezTo>
                      <a:pt x="40" y="85"/>
                      <a:pt x="45" y="86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8"/>
                      <a:pt x="53" y="88"/>
                      <a:pt x="53" y="89"/>
                    </a:cubicBezTo>
                    <a:cubicBezTo>
                      <a:pt x="55" y="91"/>
                      <a:pt x="59" y="96"/>
                      <a:pt x="64" y="103"/>
                    </a:cubicBezTo>
                    <a:cubicBezTo>
                      <a:pt x="82" y="129"/>
                      <a:pt x="115" y="183"/>
                      <a:pt x="146" y="237"/>
                    </a:cubicBezTo>
                    <a:cubicBezTo>
                      <a:pt x="177" y="291"/>
                      <a:pt x="205" y="344"/>
                      <a:pt x="214" y="367"/>
                    </a:cubicBezTo>
                    <a:cubicBezTo>
                      <a:pt x="234" y="423"/>
                      <a:pt x="239" y="462"/>
                      <a:pt x="240" y="471"/>
                    </a:cubicBezTo>
                    <a:cubicBezTo>
                      <a:pt x="241" y="473"/>
                      <a:pt x="242" y="476"/>
                      <a:pt x="244" y="477"/>
                    </a:cubicBezTo>
                    <a:cubicBezTo>
                      <a:pt x="247" y="480"/>
                      <a:pt x="250" y="482"/>
                      <a:pt x="254" y="483"/>
                    </a:cubicBezTo>
                    <a:cubicBezTo>
                      <a:pt x="257" y="484"/>
                      <a:pt x="260" y="485"/>
                      <a:pt x="262" y="485"/>
                    </a:cubicBezTo>
                    <a:cubicBezTo>
                      <a:pt x="263" y="485"/>
                      <a:pt x="264" y="486"/>
                      <a:pt x="266" y="486"/>
                    </a:cubicBezTo>
                    <a:cubicBezTo>
                      <a:pt x="268" y="486"/>
                      <a:pt x="269" y="486"/>
                      <a:pt x="271" y="485"/>
                    </a:cubicBezTo>
                    <a:cubicBezTo>
                      <a:pt x="272" y="484"/>
                      <a:pt x="274" y="483"/>
                      <a:pt x="277" y="481"/>
                    </a:cubicBezTo>
                    <a:cubicBezTo>
                      <a:pt x="286" y="474"/>
                      <a:pt x="288" y="473"/>
                      <a:pt x="294" y="470"/>
                    </a:cubicBezTo>
                    <a:cubicBezTo>
                      <a:pt x="295" y="469"/>
                      <a:pt x="297" y="468"/>
                      <a:pt x="297" y="467"/>
                    </a:cubicBezTo>
                    <a:cubicBezTo>
                      <a:pt x="299" y="465"/>
                      <a:pt x="299" y="463"/>
                      <a:pt x="300" y="461"/>
                    </a:cubicBezTo>
                    <a:cubicBezTo>
                      <a:pt x="300" y="461"/>
                      <a:pt x="301" y="460"/>
                      <a:pt x="301" y="460"/>
                    </a:cubicBezTo>
                    <a:cubicBezTo>
                      <a:pt x="302" y="459"/>
                      <a:pt x="302" y="459"/>
                      <a:pt x="303" y="459"/>
                    </a:cubicBezTo>
                    <a:cubicBezTo>
                      <a:pt x="305" y="459"/>
                      <a:pt x="306" y="458"/>
                      <a:pt x="307" y="457"/>
                    </a:cubicBezTo>
                    <a:cubicBezTo>
                      <a:pt x="311" y="455"/>
                      <a:pt x="312" y="452"/>
                      <a:pt x="320" y="449"/>
                    </a:cubicBezTo>
                    <a:cubicBezTo>
                      <a:pt x="325" y="447"/>
                      <a:pt x="331" y="446"/>
                      <a:pt x="335" y="444"/>
                    </a:cubicBezTo>
                    <a:cubicBezTo>
                      <a:pt x="338" y="442"/>
                      <a:pt x="340" y="441"/>
                      <a:pt x="341" y="440"/>
                    </a:cubicBezTo>
                    <a:cubicBezTo>
                      <a:pt x="343" y="438"/>
                      <a:pt x="344" y="436"/>
                      <a:pt x="344" y="433"/>
                    </a:cubicBezTo>
                    <a:cubicBezTo>
                      <a:pt x="344" y="432"/>
                      <a:pt x="343" y="430"/>
                      <a:pt x="342" y="428"/>
                    </a:cubicBezTo>
                    <a:cubicBezTo>
                      <a:pt x="339" y="422"/>
                      <a:pt x="338" y="419"/>
                      <a:pt x="336" y="416"/>
                    </a:cubicBezTo>
                    <a:cubicBezTo>
                      <a:pt x="335" y="414"/>
                      <a:pt x="334" y="413"/>
                      <a:pt x="332" y="412"/>
                    </a:cubicBezTo>
                    <a:cubicBezTo>
                      <a:pt x="330" y="411"/>
                      <a:pt x="328" y="409"/>
                      <a:pt x="324" y="408"/>
                    </a:cubicBezTo>
                    <a:cubicBezTo>
                      <a:pt x="318" y="406"/>
                      <a:pt x="311" y="404"/>
                      <a:pt x="299" y="393"/>
                    </a:cubicBezTo>
                    <a:cubicBezTo>
                      <a:pt x="287" y="382"/>
                      <a:pt x="271" y="361"/>
                      <a:pt x="247" y="320"/>
                    </a:cubicBezTo>
                    <a:cubicBezTo>
                      <a:pt x="223" y="278"/>
                      <a:pt x="199" y="234"/>
                      <a:pt x="179" y="195"/>
                    </a:cubicBezTo>
                    <a:cubicBezTo>
                      <a:pt x="159" y="156"/>
                      <a:pt x="143" y="122"/>
                      <a:pt x="136" y="104"/>
                    </a:cubicBezTo>
                    <a:cubicBezTo>
                      <a:pt x="130" y="86"/>
                      <a:pt x="125" y="69"/>
                      <a:pt x="120" y="56"/>
                    </a:cubicBezTo>
                    <a:cubicBezTo>
                      <a:pt x="118" y="50"/>
                      <a:pt x="115" y="45"/>
                      <a:pt x="113" y="40"/>
                    </a:cubicBezTo>
                    <a:cubicBezTo>
                      <a:pt x="111" y="36"/>
                      <a:pt x="109" y="33"/>
                      <a:pt x="107" y="32"/>
                    </a:cubicBezTo>
                    <a:cubicBezTo>
                      <a:pt x="104" y="30"/>
                      <a:pt x="101" y="28"/>
                      <a:pt x="99" y="26"/>
                    </a:cubicBezTo>
                    <a:cubicBezTo>
                      <a:pt x="96" y="25"/>
                      <a:pt x="93" y="23"/>
                      <a:pt x="92" y="19"/>
                    </a:cubicBezTo>
                    <a:cubicBezTo>
                      <a:pt x="90" y="16"/>
                      <a:pt x="87" y="11"/>
                      <a:pt x="83" y="7"/>
                    </a:cubicBezTo>
                    <a:cubicBezTo>
                      <a:pt x="79" y="3"/>
                      <a:pt x="75" y="0"/>
                      <a:pt x="70" y="0"/>
                    </a:cubicBezTo>
                    <a:cubicBezTo>
                      <a:pt x="66" y="0"/>
                      <a:pt x="63" y="1"/>
                      <a:pt x="61" y="2"/>
                    </a:cubicBezTo>
                    <a:cubicBezTo>
                      <a:pt x="58" y="4"/>
                      <a:pt x="57" y="5"/>
                      <a:pt x="54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48" y="4"/>
                      <a:pt x="44" y="4"/>
                      <a:pt x="41" y="4"/>
                    </a:cubicBezTo>
                    <a:cubicBezTo>
                      <a:pt x="38" y="4"/>
                      <a:pt x="35" y="4"/>
                      <a:pt x="32" y="6"/>
                    </a:cubicBezTo>
                    <a:cubicBezTo>
                      <a:pt x="31" y="6"/>
                      <a:pt x="29" y="7"/>
                      <a:pt x="26" y="8"/>
                    </a:cubicBezTo>
                    <a:cubicBezTo>
                      <a:pt x="23" y="9"/>
                      <a:pt x="20" y="10"/>
                      <a:pt x="16" y="12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1" y="13"/>
                      <a:pt x="24" y="11"/>
                      <a:pt x="27" y="11"/>
                    </a:cubicBezTo>
                    <a:cubicBezTo>
                      <a:pt x="30" y="10"/>
                      <a:pt x="32" y="9"/>
                      <a:pt x="34" y="8"/>
                    </a:cubicBezTo>
                    <a:cubicBezTo>
                      <a:pt x="36" y="7"/>
                      <a:pt x="38" y="7"/>
                      <a:pt x="41" y="7"/>
                    </a:cubicBezTo>
                    <a:cubicBezTo>
                      <a:pt x="44" y="7"/>
                      <a:pt x="47" y="7"/>
                      <a:pt x="51" y="8"/>
                    </a:cubicBezTo>
                    <a:cubicBezTo>
                      <a:pt x="52" y="8"/>
                      <a:pt x="53" y="8"/>
                      <a:pt x="54" y="8"/>
                    </a:cubicBezTo>
                    <a:cubicBezTo>
                      <a:pt x="57" y="8"/>
                      <a:pt x="60" y="6"/>
                      <a:pt x="62" y="5"/>
                    </a:cubicBezTo>
                    <a:cubicBezTo>
                      <a:pt x="64" y="4"/>
                      <a:pt x="66" y="3"/>
                      <a:pt x="70" y="3"/>
                    </a:cubicBezTo>
                    <a:cubicBezTo>
                      <a:pt x="73" y="3"/>
                      <a:pt x="77" y="5"/>
                      <a:pt x="81" y="9"/>
                    </a:cubicBezTo>
                    <a:cubicBezTo>
                      <a:pt x="85" y="13"/>
                      <a:pt x="88" y="17"/>
                      <a:pt x="89" y="21"/>
                    </a:cubicBezTo>
                    <a:cubicBezTo>
                      <a:pt x="91" y="25"/>
                      <a:pt x="94" y="27"/>
                      <a:pt x="97" y="29"/>
                    </a:cubicBezTo>
                    <a:cubicBezTo>
                      <a:pt x="100" y="31"/>
                      <a:pt x="103" y="32"/>
                      <a:pt x="105" y="34"/>
                    </a:cubicBezTo>
                    <a:cubicBezTo>
                      <a:pt x="107" y="35"/>
                      <a:pt x="109" y="38"/>
                      <a:pt x="111" y="42"/>
                    </a:cubicBezTo>
                    <a:cubicBezTo>
                      <a:pt x="117" y="54"/>
                      <a:pt x="124" y="77"/>
                      <a:pt x="134" y="105"/>
                    </a:cubicBezTo>
                    <a:cubicBezTo>
                      <a:pt x="140" y="124"/>
                      <a:pt x="156" y="157"/>
                      <a:pt x="176" y="196"/>
                    </a:cubicBezTo>
                    <a:cubicBezTo>
                      <a:pt x="196" y="235"/>
                      <a:pt x="221" y="280"/>
                      <a:pt x="245" y="321"/>
                    </a:cubicBezTo>
                    <a:cubicBezTo>
                      <a:pt x="269" y="363"/>
                      <a:pt x="285" y="384"/>
                      <a:pt x="297" y="395"/>
                    </a:cubicBezTo>
                    <a:cubicBezTo>
                      <a:pt x="309" y="407"/>
                      <a:pt x="317" y="409"/>
                      <a:pt x="323" y="411"/>
                    </a:cubicBezTo>
                    <a:cubicBezTo>
                      <a:pt x="327" y="412"/>
                      <a:pt x="329" y="413"/>
                      <a:pt x="330" y="414"/>
                    </a:cubicBezTo>
                    <a:cubicBezTo>
                      <a:pt x="333" y="416"/>
                      <a:pt x="334" y="417"/>
                      <a:pt x="335" y="419"/>
                    </a:cubicBezTo>
                    <a:cubicBezTo>
                      <a:pt x="336" y="422"/>
                      <a:pt x="337" y="425"/>
                      <a:pt x="340" y="429"/>
                    </a:cubicBezTo>
                    <a:cubicBezTo>
                      <a:pt x="340" y="431"/>
                      <a:pt x="341" y="432"/>
                      <a:pt x="341" y="433"/>
                    </a:cubicBezTo>
                    <a:cubicBezTo>
                      <a:pt x="341" y="435"/>
                      <a:pt x="340" y="436"/>
                      <a:pt x="339" y="438"/>
                    </a:cubicBezTo>
                    <a:cubicBezTo>
                      <a:pt x="337" y="439"/>
                      <a:pt x="334" y="441"/>
                      <a:pt x="331" y="442"/>
                    </a:cubicBezTo>
                    <a:cubicBezTo>
                      <a:pt x="327" y="444"/>
                      <a:pt x="323" y="445"/>
                      <a:pt x="319" y="446"/>
                    </a:cubicBezTo>
                    <a:cubicBezTo>
                      <a:pt x="314" y="448"/>
                      <a:pt x="311" y="451"/>
                      <a:pt x="309" y="453"/>
                    </a:cubicBezTo>
                    <a:cubicBezTo>
                      <a:pt x="308" y="454"/>
                      <a:pt x="307" y="454"/>
                      <a:pt x="306" y="455"/>
                    </a:cubicBezTo>
                    <a:cubicBezTo>
                      <a:pt x="305" y="455"/>
                      <a:pt x="304" y="456"/>
                      <a:pt x="303" y="456"/>
                    </a:cubicBezTo>
                    <a:cubicBezTo>
                      <a:pt x="301" y="456"/>
                      <a:pt x="300" y="457"/>
                      <a:pt x="299" y="458"/>
                    </a:cubicBezTo>
                    <a:cubicBezTo>
                      <a:pt x="297" y="460"/>
                      <a:pt x="297" y="462"/>
                      <a:pt x="296" y="463"/>
                    </a:cubicBezTo>
                    <a:cubicBezTo>
                      <a:pt x="295" y="465"/>
                      <a:pt x="294" y="466"/>
                      <a:pt x="292" y="467"/>
                    </a:cubicBezTo>
                    <a:cubicBezTo>
                      <a:pt x="286" y="470"/>
                      <a:pt x="284" y="471"/>
                      <a:pt x="275" y="478"/>
                    </a:cubicBezTo>
                    <a:cubicBezTo>
                      <a:pt x="273" y="480"/>
                      <a:pt x="271" y="482"/>
                      <a:pt x="269" y="482"/>
                    </a:cubicBezTo>
                    <a:cubicBezTo>
                      <a:pt x="268" y="483"/>
                      <a:pt x="267" y="483"/>
                      <a:pt x="266" y="483"/>
                    </a:cubicBezTo>
                    <a:cubicBezTo>
                      <a:pt x="265" y="483"/>
                      <a:pt x="264" y="483"/>
                      <a:pt x="262" y="482"/>
                    </a:cubicBezTo>
                    <a:cubicBezTo>
                      <a:pt x="260" y="482"/>
                      <a:pt x="256" y="481"/>
                      <a:pt x="251" y="479"/>
                    </a:cubicBezTo>
                    <a:cubicBezTo>
                      <a:pt x="249" y="478"/>
                      <a:pt x="247" y="477"/>
                      <a:pt x="246" y="475"/>
                    </a:cubicBezTo>
                    <a:cubicBezTo>
                      <a:pt x="245" y="474"/>
                      <a:pt x="244" y="472"/>
                      <a:pt x="243" y="470"/>
                    </a:cubicBezTo>
                    <a:cubicBezTo>
                      <a:pt x="242" y="461"/>
                      <a:pt x="236" y="422"/>
                      <a:pt x="216" y="366"/>
                    </a:cubicBezTo>
                    <a:cubicBezTo>
                      <a:pt x="211" y="352"/>
                      <a:pt x="199" y="328"/>
                      <a:pt x="184" y="299"/>
                    </a:cubicBezTo>
                    <a:cubicBezTo>
                      <a:pt x="161" y="256"/>
                      <a:pt x="130" y="203"/>
                      <a:pt x="105" y="161"/>
                    </a:cubicBezTo>
                    <a:cubicBezTo>
                      <a:pt x="92" y="140"/>
                      <a:pt x="80" y="121"/>
                      <a:pt x="71" y="108"/>
                    </a:cubicBezTo>
                    <a:cubicBezTo>
                      <a:pt x="67" y="101"/>
                      <a:pt x="63" y="96"/>
                      <a:pt x="60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6" y="87"/>
                      <a:pt x="55" y="87"/>
                      <a:pt x="55" y="86"/>
                    </a:cubicBezTo>
                    <a:cubicBezTo>
                      <a:pt x="54" y="86"/>
                      <a:pt x="54" y="86"/>
                      <a:pt x="53" y="85"/>
                    </a:cubicBezTo>
                    <a:cubicBezTo>
                      <a:pt x="46" y="83"/>
                      <a:pt x="41" y="83"/>
                      <a:pt x="36" y="81"/>
                    </a:cubicBezTo>
                    <a:cubicBezTo>
                      <a:pt x="31" y="80"/>
                      <a:pt x="26" y="77"/>
                      <a:pt x="18" y="72"/>
                    </a:cubicBezTo>
                    <a:cubicBezTo>
                      <a:pt x="15" y="70"/>
                      <a:pt x="11" y="65"/>
                      <a:pt x="8" y="60"/>
                    </a:cubicBezTo>
                    <a:cubicBezTo>
                      <a:pt x="5" y="54"/>
                      <a:pt x="3" y="48"/>
                      <a:pt x="3" y="41"/>
                    </a:cubicBezTo>
                    <a:cubicBezTo>
                      <a:pt x="3" y="37"/>
                      <a:pt x="4" y="33"/>
                      <a:pt x="6" y="29"/>
                    </a:cubicBezTo>
                    <a:cubicBezTo>
                      <a:pt x="6" y="29"/>
                      <a:pt x="6" y="28"/>
                      <a:pt x="6" y="28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5"/>
                      <a:pt x="4" y="26"/>
                      <a:pt x="4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6" name="Freeform 361"/>
              <p:cNvSpPr>
                <a:spLocks/>
              </p:cNvSpPr>
              <p:nvPr/>
            </p:nvSpPr>
            <p:spPr bwMode="auto">
              <a:xfrm>
                <a:off x="2362638" y="1404451"/>
                <a:ext cx="50800" cy="28575"/>
              </a:xfrm>
              <a:custGeom>
                <a:avLst/>
                <a:gdLst>
                  <a:gd name="T0" fmla="*/ 30 w 32"/>
                  <a:gd name="T1" fmla="*/ 1 h 18"/>
                  <a:gd name="T2" fmla="*/ 30 w 32"/>
                  <a:gd name="T3" fmla="*/ 1 h 18"/>
                  <a:gd name="T4" fmla="*/ 18 w 32"/>
                  <a:gd name="T5" fmla="*/ 9 h 18"/>
                  <a:gd name="T6" fmla="*/ 1 w 32"/>
                  <a:gd name="T7" fmla="*/ 17 h 18"/>
                  <a:gd name="T8" fmla="*/ 1 w 32"/>
                  <a:gd name="T9" fmla="*/ 18 h 18"/>
                  <a:gd name="T10" fmla="*/ 2 w 32"/>
                  <a:gd name="T11" fmla="*/ 18 h 18"/>
                  <a:gd name="T12" fmla="*/ 18 w 32"/>
                  <a:gd name="T13" fmla="*/ 11 h 18"/>
                  <a:gd name="T14" fmla="*/ 28 w 32"/>
                  <a:gd name="T15" fmla="*/ 6 h 18"/>
                  <a:gd name="T16" fmla="*/ 32 w 32"/>
                  <a:gd name="T17" fmla="*/ 2 h 18"/>
                  <a:gd name="T18" fmla="*/ 32 w 32"/>
                  <a:gd name="T19" fmla="*/ 0 h 18"/>
                  <a:gd name="T20" fmla="*/ 30 w 32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8">
                    <a:moveTo>
                      <a:pt x="30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4" y="9"/>
                      <a:pt x="18" y="9"/>
                    </a:cubicBezTo>
                    <a:cubicBezTo>
                      <a:pt x="10" y="9"/>
                      <a:pt x="4" y="12"/>
                      <a:pt x="1" y="17"/>
                    </a:cubicBezTo>
                    <a:cubicBezTo>
                      <a:pt x="0" y="17"/>
                      <a:pt x="1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5" y="14"/>
                      <a:pt x="11" y="11"/>
                      <a:pt x="18" y="11"/>
                    </a:cubicBezTo>
                    <a:cubicBezTo>
                      <a:pt x="22" y="11"/>
                      <a:pt x="26" y="8"/>
                      <a:pt x="28" y="6"/>
                    </a:cubicBezTo>
                    <a:cubicBezTo>
                      <a:pt x="31" y="4"/>
                      <a:pt x="32" y="2"/>
                      <a:pt x="32" y="2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7" name="Freeform 362"/>
              <p:cNvSpPr>
                <a:spLocks/>
              </p:cNvSpPr>
              <p:nvPr/>
            </p:nvSpPr>
            <p:spPr bwMode="auto">
              <a:xfrm>
                <a:off x="2049901" y="1379051"/>
                <a:ext cx="306388" cy="401638"/>
              </a:xfrm>
              <a:custGeom>
                <a:avLst/>
                <a:gdLst>
                  <a:gd name="T0" fmla="*/ 16 w 191"/>
                  <a:gd name="T1" fmla="*/ 33 h 251"/>
                  <a:gd name="T2" fmla="*/ 61 w 191"/>
                  <a:gd name="T3" fmla="*/ 26 h 251"/>
                  <a:gd name="T4" fmla="*/ 95 w 191"/>
                  <a:gd name="T5" fmla="*/ 15 h 251"/>
                  <a:gd name="T6" fmla="*/ 110 w 191"/>
                  <a:gd name="T7" fmla="*/ 22 h 251"/>
                  <a:gd name="T8" fmla="*/ 124 w 191"/>
                  <a:gd name="T9" fmla="*/ 27 h 251"/>
                  <a:gd name="T10" fmla="*/ 132 w 191"/>
                  <a:gd name="T11" fmla="*/ 20 h 251"/>
                  <a:gd name="T12" fmla="*/ 142 w 191"/>
                  <a:gd name="T13" fmla="*/ 12 h 251"/>
                  <a:gd name="T14" fmla="*/ 158 w 191"/>
                  <a:gd name="T15" fmla="*/ 7 h 251"/>
                  <a:gd name="T16" fmla="*/ 174 w 191"/>
                  <a:gd name="T17" fmla="*/ 22 h 251"/>
                  <a:gd name="T18" fmla="*/ 185 w 191"/>
                  <a:gd name="T19" fmla="*/ 43 h 251"/>
                  <a:gd name="T20" fmla="*/ 169 w 191"/>
                  <a:gd name="T21" fmla="*/ 40 h 251"/>
                  <a:gd name="T22" fmla="*/ 154 w 191"/>
                  <a:gd name="T23" fmla="*/ 26 h 251"/>
                  <a:gd name="T24" fmla="*/ 155 w 191"/>
                  <a:gd name="T25" fmla="*/ 59 h 251"/>
                  <a:gd name="T26" fmla="*/ 166 w 191"/>
                  <a:gd name="T27" fmla="*/ 72 h 251"/>
                  <a:gd name="T28" fmla="*/ 175 w 191"/>
                  <a:gd name="T29" fmla="*/ 100 h 251"/>
                  <a:gd name="T30" fmla="*/ 164 w 191"/>
                  <a:gd name="T31" fmla="*/ 106 h 251"/>
                  <a:gd name="T32" fmla="*/ 151 w 191"/>
                  <a:gd name="T33" fmla="*/ 114 h 251"/>
                  <a:gd name="T34" fmla="*/ 123 w 191"/>
                  <a:gd name="T35" fmla="*/ 161 h 251"/>
                  <a:gd name="T36" fmla="*/ 101 w 191"/>
                  <a:gd name="T37" fmla="*/ 193 h 251"/>
                  <a:gd name="T38" fmla="*/ 73 w 191"/>
                  <a:gd name="T39" fmla="*/ 249 h 251"/>
                  <a:gd name="T40" fmla="*/ 26 w 191"/>
                  <a:gd name="T41" fmla="*/ 160 h 251"/>
                  <a:gd name="T42" fmla="*/ 16 w 191"/>
                  <a:gd name="T43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1" h="251">
                    <a:moveTo>
                      <a:pt x="16" y="33"/>
                    </a:moveTo>
                    <a:cubicBezTo>
                      <a:pt x="21" y="27"/>
                      <a:pt x="44" y="35"/>
                      <a:pt x="61" y="26"/>
                    </a:cubicBezTo>
                    <a:cubicBezTo>
                      <a:pt x="77" y="17"/>
                      <a:pt x="87" y="13"/>
                      <a:pt x="95" y="15"/>
                    </a:cubicBezTo>
                    <a:cubicBezTo>
                      <a:pt x="103" y="16"/>
                      <a:pt x="103" y="16"/>
                      <a:pt x="110" y="22"/>
                    </a:cubicBezTo>
                    <a:cubicBezTo>
                      <a:pt x="117" y="27"/>
                      <a:pt x="120" y="34"/>
                      <a:pt x="124" y="27"/>
                    </a:cubicBezTo>
                    <a:cubicBezTo>
                      <a:pt x="128" y="20"/>
                      <a:pt x="128" y="20"/>
                      <a:pt x="132" y="20"/>
                    </a:cubicBezTo>
                    <a:cubicBezTo>
                      <a:pt x="137" y="20"/>
                      <a:pt x="138" y="18"/>
                      <a:pt x="142" y="12"/>
                    </a:cubicBezTo>
                    <a:cubicBezTo>
                      <a:pt x="147" y="6"/>
                      <a:pt x="150" y="0"/>
                      <a:pt x="158" y="7"/>
                    </a:cubicBezTo>
                    <a:cubicBezTo>
                      <a:pt x="166" y="13"/>
                      <a:pt x="168" y="17"/>
                      <a:pt x="174" y="22"/>
                    </a:cubicBezTo>
                    <a:cubicBezTo>
                      <a:pt x="180" y="27"/>
                      <a:pt x="191" y="34"/>
                      <a:pt x="185" y="43"/>
                    </a:cubicBezTo>
                    <a:cubicBezTo>
                      <a:pt x="180" y="51"/>
                      <a:pt x="176" y="46"/>
                      <a:pt x="169" y="40"/>
                    </a:cubicBezTo>
                    <a:cubicBezTo>
                      <a:pt x="162" y="34"/>
                      <a:pt x="154" y="26"/>
                      <a:pt x="154" y="26"/>
                    </a:cubicBezTo>
                    <a:cubicBezTo>
                      <a:pt x="154" y="26"/>
                      <a:pt x="149" y="46"/>
                      <a:pt x="155" y="59"/>
                    </a:cubicBezTo>
                    <a:cubicBezTo>
                      <a:pt x="160" y="72"/>
                      <a:pt x="166" y="72"/>
                      <a:pt x="166" y="72"/>
                    </a:cubicBezTo>
                    <a:cubicBezTo>
                      <a:pt x="166" y="72"/>
                      <a:pt x="180" y="92"/>
                      <a:pt x="175" y="100"/>
                    </a:cubicBezTo>
                    <a:cubicBezTo>
                      <a:pt x="170" y="107"/>
                      <a:pt x="170" y="105"/>
                      <a:pt x="164" y="106"/>
                    </a:cubicBezTo>
                    <a:cubicBezTo>
                      <a:pt x="158" y="107"/>
                      <a:pt x="155" y="103"/>
                      <a:pt x="151" y="114"/>
                    </a:cubicBezTo>
                    <a:cubicBezTo>
                      <a:pt x="148" y="124"/>
                      <a:pt x="134" y="149"/>
                      <a:pt x="123" y="161"/>
                    </a:cubicBezTo>
                    <a:cubicBezTo>
                      <a:pt x="111" y="174"/>
                      <a:pt x="105" y="176"/>
                      <a:pt x="101" y="193"/>
                    </a:cubicBezTo>
                    <a:cubicBezTo>
                      <a:pt x="96" y="210"/>
                      <a:pt x="94" y="247"/>
                      <a:pt x="73" y="249"/>
                    </a:cubicBezTo>
                    <a:cubicBezTo>
                      <a:pt x="52" y="251"/>
                      <a:pt x="31" y="188"/>
                      <a:pt x="26" y="160"/>
                    </a:cubicBezTo>
                    <a:cubicBezTo>
                      <a:pt x="21" y="133"/>
                      <a:pt x="0" y="55"/>
                      <a:pt x="16" y="33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8" name="Freeform 363"/>
              <p:cNvSpPr>
                <a:spLocks/>
              </p:cNvSpPr>
              <p:nvPr/>
            </p:nvSpPr>
            <p:spPr bwMode="auto">
              <a:xfrm>
                <a:off x="2062601" y="1464776"/>
                <a:ext cx="269875" cy="315913"/>
              </a:xfrm>
              <a:custGeom>
                <a:avLst/>
                <a:gdLst>
                  <a:gd name="T0" fmla="*/ 18 w 169"/>
                  <a:gd name="T1" fmla="*/ 106 h 197"/>
                  <a:gd name="T2" fmla="*/ 65 w 169"/>
                  <a:gd name="T3" fmla="*/ 195 h 197"/>
                  <a:gd name="T4" fmla="*/ 93 w 169"/>
                  <a:gd name="T5" fmla="*/ 139 h 197"/>
                  <a:gd name="T6" fmla="*/ 115 w 169"/>
                  <a:gd name="T7" fmla="*/ 107 h 197"/>
                  <a:gd name="T8" fmla="*/ 143 w 169"/>
                  <a:gd name="T9" fmla="*/ 60 h 197"/>
                  <a:gd name="T10" fmla="*/ 156 w 169"/>
                  <a:gd name="T11" fmla="*/ 52 h 197"/>
                  <a:gd name="T12" fmla="*/ 167 w 169"/>
                  <a:gd name="T13" fmla="*/ 46 h 197"/>
                  <a:gd name="T14" fmla="*/ 165 w 169"/>
                  <a:gd name="T15" fmla="*/ 31 h 197"/>
                  <a:gd name="T16" fmla="*/ 156 w 169"/>
                  <a:gd name="T17" fmla="*/ 36 h 197"/>
                  <a:gd name="T18" fmla="*/ 143 w 169"/>
                  <a:gd name="T19" fmla="*/ 44 h 197"/>
                  <a:gd name="T20" fmla="*/ 115 w 169"/>
                  <a:gd name="T21" fmla="*/ 91 h 197"/>
                  <a:gd name="T22" fmla="*/ 93 w 169"/>
                  <a:gd name="T23" fmla="*/ 123 h 197"/>
                  <a:gd name="T24" fmla="*/ 65 w 169"/>
                  <a:gd name="T25" fmla="*/ 179 h 197"/>
                  <a:gd name="T26" fmla="*/ 18 w 169"/>
                  <a:gd name="T27" fmla="*/ 90 h 197"/>
                  <a:gd name="T28" fmla="*/ 2 w 169"/>
                  <a:gd name="T29" fmla="*/ 0 h 197"/>
                  <a:gd name="T30" fmla="*/ 18 w 169"/>
                  <a:gd name="T31" fmla="*/ 10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197">
                    <a:moveTo>
                      <a:pt x="18" y="106"/>
                    </a:moveTo>
                    <a:cubicBezTo>
                      <a:pt x="23" y="134"/>
                      <a:pt x="44" y="197"/>
                      <a:pt x="65" y="195"/>
                    </a:cubicBezTo>
                    <a:cubicBezTo>
                      <a:pt x="86" y="193"/>
                      <a:pt x="88" y="156"/>
                      <a:pt x="93" y="139"/>
                    </a:cubicBezTo>
                    <a:cubicBezTo>
                      <a:pt x="97" y="122"/>
                      <a:pt x="103" y="120"/>
                      <a:pt x="115" y="107"/>
                    </a:cubicBezTo>
                    <a:cubicBezTo>
                      <a:pt x="126" y="95"/>
                      <a:pt x="140" y="70"/>
                      <a:pt x="143" y="60"/>
                    </a:cubicBezTo>
                    <a:cubicBezTo>
                      <a:pt x="147" y="49"/>
                      <a:pt x="150" y="53"/>
                      <a:pt x="156" y="52"/>
                    </a:cubicBezTo>
                    <a:cubicBezTo>
                      <a:pt x="162" y="51"/>
                      <a:pt x="162" y="53"/>
                      <a:pt x="167" y="46"/>
                    </a:cubicBezTo>
                    <a:cubicBezTo>
                      <a:pt x="169" y="42"/>
                      <a:pt x="168" y="37"/>
                      <a:pt x="165" y="31"/>
                    </a:cubicBezTo>
                    <a:cubicBezTo>
                      <a:pt x="162" y="37"/>
                      <a:pt x="161" y="35"/>
                      <a:pt x="156" y="36"/>
                    </a:cubicBezTo>
                    <a:cubicBezTo>
                      <a:pt x="150" y="37"/>
                      <a:pt x="147" y="33"/>
                      <a:pt x="143" y="44"/>
                    </a:cubicBezTo>
                    <a:cubicBezTo>
                      <a:pt x="140" y="54"/>
                      <a:pt x="126" y="79"/>
                      <a:pt x="115" y="91"/>
                    </a:cubicBezTo>
                    <a:cubicBezTo>
                      <a:pt x="103" y="104"/>
                      <a:pt x="97" y="106"/>
                      <a:pt x="93" y="123"/>
                    </a:cubicBezTo>
                    <a:cubicBezTo>
                      <a:pt x="88" y="140"/>
                      <a:pt x="86" y="177"/>
                      <a:pt x="65" y="179"/>
                    </a:cubicBezTo>
                    <a:cubicBezTo>
                      <a:pt x="44" y="182"/>
                      <a:pt x="23" y="118"/>
                      <a:pt x="18" y="90"/>
                    </a:cubicBezTo>
                    <a:cubicBezTo>
                      <a:pt x="15" y="72"/>
                      <a:pt x="4" y="31"/>
                      <a:pt x="2" y="0"/>
                    </a:cubicBezTo>
                    <a:cubicBezTo>
                      <a:pt x="0" y="32"/>
                      <a:pt x="14" y="85"/>
                      <a:pt x="18" y="10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09" name="Freeform 364"/>
              <p:cNvSpPr>
                <a:spLocks/>
              </p:cNvSpPr>
              <p:nvPr/>
            </p:nvSpPr>
            <p:spPr bwMode="auto">
              <a:xfrm>
                <a:off x="2064188" y="1382226"/>
                <a:ext cx="287338" cy="398463"/>
              </a:xfrm>
              <a:custGeom>
                <a:avLst/>
                <a:gdLst>
                  <a:gd name="T0" fmla="*/ 12 w 179"/>
                  <a:gd name="T1" fmla="*/ 31 h 249"/>
                  <a:gd name="T2" fmla="*/ 52 w 179"/>
                  <a:gd name="T3" fmla="*/ 25 h 249"/>
                  <a:gd name="T4" fmla="*/ 93 w 179"/>
                  <a:gd name="T5" fmla="*/ 16 h 249"/>
                  <a:gd name="T6" fmla="*/ 109 w 179"/>
                  <a:gd name="T7" fmla="*/ 28 h 249"/>
                  <a:gd name="T8" fmla="*/ 117 w 179"/>
                  <a:gd name="T9" fmla="*/ 26 h 249"/>
                  <a:gd name="T10" fmla="*/ 123 w 179"/>
                  <a:gd name="T11" fmla="*/ 19 h 249"/>
                  <a:gd name="T12" fmla="*/ 139 w 179"/>
                  <a:gd name="T13" fmla="*/ 5 h 249"/>
                  <a:gd name="T14" fmla="*/ 157 w 179"/>
                  <a:gd name="T15" fmla="*/ 14 h 249"/>
                  <a:gd name="T16" fmla="*/ 176 w 179"/>
                  <a:gd name="T17" fmla="*/ 36 h 249"/>
                  <a:gd name="T18" fmla="*/ 171 w 179"/>
                  <a:gd name="T19" fmla="*/ 44 h 249"/>
                  <a:gd name="T20" fmla="*/ 151 w 179"/>
                  <a:gd name="T21" fmla="*/ 28 h 249"/>
                  <a:gd name="T22" fmla="*/ 144 w 179"/>
                  <a:gd name="T23" fmla="*/ 24 h 249"/>
                  <a:gd name="T24" fmla="*/ 157 w 179"/>
                  <a:gd name="T25" fmla="*/ 72 h 249"/>
                  <a:gd name="T26" fmla="*/ 157 w 179"/>
                  <a:gd name="T27" fmla="*/ 71 h 249"/>
                  <a:gd name="T28" fmla="*/ 164 w 179"/>
                  <a:gd name="T29" fmla="*/ 97 h 249"/>
                  <a:gd name="T30" fmla="*/ 155 w 179"/>
                  <a:gd name="T31" fmla="*/ 103 h 249"/>
                  <a:gd name="T32" fmla="*/ 145 w 179"/>
                  <a:gd name="T33" fmla="*/ 104 h 249"/>
                  <a:gd name="T34" fmla="*/ 99 w 179"/>
                  <a:gd name="T35" fmla="*/ 172 h 249"/>
                  <a:gd name="T36" fmla="*/ 75 w 179"/>
                  <a:gd name="T37" fmla="*/ 239 h 249"/>
                  <a:gd name="T38" fmla="*/ 56 w 179"/>
                  <a:gd name="T39" fmla="*/ 243 h 249"/>
                  <a:gd name="T40" fmla="*/ 3 w 179"/>
                  <a:gd name="T41" fmla="*/ 59 h 249"/>
                  <a:gd name="T42" fmla="*/ 6 w 179"/>
                  <a:gd name="T43" fmla="*/ 30 h 249"/>
                  <a:gd name="T44" fmla="*/ 33 w 179"/>
                  <a:gd name="T45" fmla="*/ 213 h 249"/>
                  <a:gd name="T46" fmla="*/ 63 w 179"/>
                  <a:gd name="T47" fmla="*/ 249 h 249"/>
                  <a:gd name="T48" fmla="*/ 88 w 179"/>
                  <a:gd name="T49" fmla="*/ 216 h 249"/>
                  <a:gd name="T50" fmla="*/ 115 w 179"/>
                  <a:gd name="T51" fmla="*/ 160 h 249"/>
                  <a:gd name="T52" fmla="*/ 149 w 179"/>
                  <a:gd name="T53" fmla="*/ 106 h 249"/>
                  <a:gd name="T54" fmla="*/ 158 w 179"/>
                  <a:gd name="T55" fmla="*/ 105 h 249"/>
                  <a:gd name="T56" fmla="*/ 167 w 179"/>
                  <a:gd name="T57" fmla="*/ 98 h 249"/>
                  <a:gd name="T58" fmla="*/ 159 w 179"/>
                  <a:gd name="T59" fmla="*/ 69 h 249"/>
                  <a:gd name="T60" fmla="*/ 158 w 179"/>
                  <a:gd name="T61" fmla="*/ 69 h 249"/>
                  <a:gd name="T62" fmla="*/ 145 w 179"/>
                  <a:gd name="T63" fmla="*/ 29 h 249"/>
                  <a:gd name="T64" fmla="*/ 146 w 179"/>
                  <a:gd name="T65" fmla="*/ 25 h 249"/>
                  <a:gd name="T66" fmla="*/ 159 w 179"/>
                  <a:gd name="T67" fmla="*/ 39 h 249"/>
                  <a:gd name="T68" fmla="*/ 174 w 179"/>
                  <a:gd name="T69" fmla="*/ 45 h 249"/>
                  <a:gd name="T70" fmla="*/ 174 w 179"/>
                  <a:gd name="T71" fmla="*/ 26 h 249"/>
                  <a:gd name="T72" fmla="*/ 150 w 179"/>
                  <a:gd name="T73" fmla="*/ 3 h 249"/>
                  <a:gd name="T74" fmla="*/ 132 w 179"/>
                  <a:gd name="T75" fmla="*/ 9 h 249"/>
                  <a:gd name="T76" fmla="*/ 120 w 179"/>
                  <a:gd name="T77" fmla="*/ 16 h 249"/>
                  <a:gd name="T78" fmla="*/ 113 w 179"/>
                  <a:gd name="T79" fmla="*/ 26 h 249"/>
                  <a:gd name="T80" fmla="*/ 102 w 179"/>
                  <a:gd name="T81" fmla="*/ 18 h 249"/>
                  <a:gd name="T82" fmla="*/ 82 w 179"/>
                  <a:gd name="T83" fmla="*/ 11 h 249"/>
                  <a:gd name="T84" fmla="*/ 19 w 179"/>
                  <a:gd name="T85" fmla="*/ 27 h 249"/>
                  <a:gd name="T86" fmla="*/ 7 w 179"/>
                  <a:gd name="T87" fmla="*/ 3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249">
                    <a:moveTo>
                      <a:pt x="7" y="31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1"/>
                      <a:pt x="12" y="31"/>
                    </a:cubicBezTo>
                    <a:cubicBezTo>
                      <a:pt x="14" y="30"/>
                      <a:pt x="16" y="30"/>
                      <a:pt x="19" y="30"/>
                    </a:cubicBezTo>
                    <a:cubicBezTo>
                      <a:pt x="21" y="30"/>
                      <a:pt x="24" y="30"/>
                      <a:pt x="26" y="30"/>
                    </a:cubicBezTo>
                    <a:cubicBezTo>
                      <a:pt x="35" y="30"/>
                      <a:pt x="44" y="30"/>
                      <a:pt x="52" y="25"/>
                    </a:cubicBezTo>
                    <a:cubicBezTo>
                      <a:pt x="66" y="17"/>
                      <a:pt x="75" y="14"/>
                      <a:pt x="82" y="14"/>
                    </a:cubicBezTo>
                    <a:cubicBezTo>
                      <a:pt x="83" y="14"/>
                      <a:pt x="84" y="14"/>
                      <a:pt x="85" y="14"/>
                    </a:cubicBezTo>
                    <a:cubicBezTo>
                      <a:pt x="90" y="15"/>
                      <a:pt x="92" y="15"/>
                      <a:pt x="93" y="16"/>
                    </a:cubicBezTo>
                    <a:cubicBezTo>
                      <a:pt x="95" y="17"/>
                      <a:pt x="97" y="18"/>
                      <a:pt x="100" y="21"/>
                    </a:cubicBezTo>
                    <a:cubicBezTo>
                      <a:pt x="103" y="23"/>
                      <a:pt x="105" y="25"/>
                      <a:pt x="106" y="26"/>
                    </a:cubicBezTo>
                    <a:cubicBezTo>
                      <a:pt x="107" y="27"/>
                      <a:pt x="108" y="28"/>
                      <a:pt x="109" y="28"/>
                    </a:cubicBezTo>
                    <a:cubicBezTo>
                      <a:pt x="110" y="29"/>
                      <a:pt x="111" y="29"/>
                      <a:pt x="112" y="29"/>
                    </a:cubicBezTo>
                    <a:cubicBezTo>
                      <a:pt x="113" y="29"/>
                      <a:pt x="114" y="29"/>
                      <a:pt x="114" y="28"/>
                    </a:cubicBezTo>
                    <a:cubicBezTo>
                      <a:pt x="115" y="28"/>
                      <a:pt x="116" y="27"/>
                      <a:pt x="117" y="26"/>
                    </a:cubicBezTo>
                    <a:cubicBezTo>
                      <a:pt x="118" y="23"/>
                      <a:pt x="119" y="21"/>
                      <a:pt x="120" y="20"/>
                    </a:cubicBezTo>
                    <a:cubicBezTo>
                      <a:pt x="120" y="20"/>
                      <a:pt x="121" y="20"/>
                      <a:pt x="121" y="19"/>
                    </a:cubicBezTo>
                    <a:cubicBezTo>
                      <a:pt x="121" y="19"/>
                      <a:pt x="122" y="19"/>
                      <a:pt x="123" y="19"/>
                    </a:cubicBezTo>
                    <a:cubicBezTo>
                      <a:pt x="126" y="19"/>
                      <a:pt x="128" y="19"/>
                      <a:pt x="130" y="17"/>
                    </a:cubicBezTo>
                    <a:cubicBezTo>
                      <a:pt x="131" y="16"/>
                      <a:pt x="133" y="14"/>
                      <a:pt x="135" y="11"/>
                    </a:cubicBezTo>
                    <a:cubicBezTo>
                      <a:pt x="136" y="9"/>
                      <a:pt x="137" y="7"/>
                      <a:pt x="139" y="5"/>
                    </a:cubicBezTo>
                    <a:cubicBezTo>
                      <a:pt x="140" y="4"/>
                      <a:pt x="141" y="3"/>
                      <a:pt x="143" y="3"/>
                    </a:cubicBezTo>
                    <a:cubicBezTo>
                      <a:pt x="144" y="3"/>
                      <a:pt x="146" y="4"/>
                      <a:pt x="148" y="6"/>
                    </a:cubicBezTo>
                    <a:cubicBezTo>
                      <a:pt x="152" y="9"/>
                      <a:pt x="154" y="11"/>
                      <a:pt x="157" y="14"/>
                    </a:cubicBezTo>
                    <a:cubicBezTo>
                      <a:pt x="159" y="16"/>
                      <a:pt x="161" y="18"/>
                      <a:pt x="164" y="21"/>
                    </a:cubicBezTo>
                    <a:cubicBezTo>
                      <a:pt x="166" y="23"/>
                      <a:pt x="169" y="25"/>
                      <a:pt x="172" y="28"/>
                    </a:cubicBezTo>
                    <a:cubicBezTo>
                      <a:pt x="175" y="30"/>
                      <a:pt x="176" y="33"/>
                      <a:pt x="176" y="36"/>
                    </a:cubicBezTo>
                    <a:cubicBezTo>
                      <a:pt x="176" y="37"/>
                      <a:pt x="176" y="38"/>
                      <a:pt x="175" y="40"/>
                    </a:cubicBezTo>
                    <a:cubicBezTo>
                      <a:pt x="174" y="41"/>
                      <a:pt x="173" y="43"/>
                      <a:pt x="173" y="43"/>
                    </a:cubicBezTo>
                    <a:cubicBezTo>
                      <a:pt x="172" y="44"/>
                      <a:pt x="171" y="44"/>
                      <a:pt x="171" y="44"/>
                    </a:cubicBezTo>
                    <a:cubicBezTo>
                      <a:pt x="170" y="44"/>
                      <a:pt x="168" y="43"/>
                      <a:pt x="167" y="42"/>
                    </a:cubicBezTo>
                    <a:cubicBezTo>
                      <a:pt x="165" y="41"/>
                      <a:pt x="163" y="39"/>
                      <a:pt x="161" y="37"/>
                    </a:cubicBezTo>
                    <a:cubicBezTo>
                      <a:pt x="157" y="34"/>
                      <a:pt x="154" y="31"/>
                      <a:pt x="151" y="28"/>
                    </a:cubicBezTo>
                    <a:cubicBezTo>
                      <a:pt x="148" y="25"/>
                      <a:pt x="146" y="23"/>
                      <a:pt x="146" y="23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4"/>
                      <a:pt x="140" y="31"/>
                      <a:pt x="140" y="40"/>
                    </a:cubicBezTo>
                    <a:cubicBezTo>
                      <a:pt x="140" y="46"/>
                      <a:pt x="141" y="52"/>
                      <a:pt x="145" y="58"/>
                    </a:cubicBezTo>
                    <a:cubicBezTo>
                      <a:pt x="152" y="70"/>
                      <a:pt x="157" y="71"/>
                      <a:pt x="157" y="72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7" y="71"/>
                    </a:cubicBezTo>
                    <a:cubicBezTo>
                      <a:pt x="157" y="73"/>
                      <a:pt x="160" y="76"/>
                      <a:pt x="162" y="81"/>
                    </a:cubicBezTo>
                    <a:cubicBezTo>
                      <a:pt x="164" y="85"/>
                      <a:pt x="165" y="90"/>
                      <a:pt x="165" y="93"/>
                    </a:cubicBezTo>
                    <a:cubicBezTo>
                      <a:pt x="165" y="95"/>
                      <a:pt x="165" y="96"/>
                      <a:pt x="164" y="97"/>
                    </a:cubicBezTo>
                    <a:cubicBezTo>
                      <a:pt x="163" y="99"/>
                      <a:pt x="162" y="100"/>
                      <a:pt x="162" y="101"/>
                    </a:cubicBezTo>
                    <a:cubicBezTo>
                      <a:pt x="160" y="102"/>
                      <a:pt x="160" y="102"/>
                      <a:pt x="159" y="102"/>
                    </a:cubicBezTo>
                    <a:cubicBezTo>
                      <a:pt x="158" y="102"/>
                      <a:pt x="157" y="102"/>
                      <a:pt x="155" y="103"/>
                    </a:cubicBezTo>
                    <a:cubicBezTo>
                      <a:pt x="154" y="103"/>
                      <a:pt x="153" y="103"/>
                      <a:pt x="153" y="103"/>
                    </a:cubicBezTo>
                    <a:cubicBezTo>
                      <a:pt x="152" y="103"/>
                      <a:pt x="150" y="103"/>
                      <a:pt x="149" y="103"/>
                    </a:cubicBezTo>
                    <a:cubicBezTo>
                      <a:pt x="148" y="103"/>
                      <a:pt x="146" y="103"/>
                      <a:pt x="145" y="104"/>
                    </a:cubicBezTo>
                    <a:cubicBezTo>
                      <a:pt x="143" y="106"/>
                      <a:pt x="142" y="108"/>
                      <a:pt x="141" y="111"/>
                    </a:cubicBezTo>
                    <a:cubicBezTo>
                      <a:pt x="138" y="122"/>
                      <a:pt x="124" y="146"/>
                      <a:pt x="113" y="158"/>
                    </a:cubicBezTo>
                    <a:cubicBezTo>
                      <a:pt x="107" y="164"/>
                      <a:pt x="102" y="168"/>
                      <a:pt x="99" y="172"/>
                    </a:cubicBezTo>
                    <a:cubicBezTo>
                      <a:pt x="95" y="177"/>
                      <a:pt x="92" y="182"/>
                      <a:pt x="90" y="191"/>
                    </a:cubicBezTo>
                    <a:cubicBezTo>
                      <a:pt x="88" y="199"/>
                      <a:pt x="86" y="213"/>
                      <a:pt x="83" y="224"/>
                    </a:cubicBezTo>
                    <a:cubicBezTo>
                      <a:pt x="81" y="230"/>
                      <a:pt x="78" y="235"/>
                      <a:pt x="75" y="239"/>
                    </a:cubicBezTo>
                    <a:cubicBezTo>
                      <a:pt x="72" y="243"/>
                      <a:pt x="69" y="245"/>
                      <a:pt x="64" y="246"/>
                    </a:cubicBezTo>
                    <a:cubicBezTo>
                      <a:pt x="63" y="246"/>
                      <a:pt x="63" y="246"/>
                      <a:pt x="63" y="246"/>
                    </a:cubicBezTo>
                    <a:cubicBezTo>
                      <a:pt x="61" y="246"/>
                      <a:pt x="59" y="245"/>
                      <a:pt x="56" y="243"/>
                    </a:cubicBezTo>
                    <a:cubicBezTo>
                      <a:pt x="48" y="238"/>
                      <a:pt x="39" y="222"/>
                      <a:pt x="33" y="205"/>
                    </a:cubicBezTo>
                    <a:cubicBezTo>
                      <a:pt x="26" y="188"/>
                      <a:pt x="21" y="170"/>
                      <a:pt x="19" y="158"/>
                    </a:cubicBezTo>
                    <a:cubicBezTo>
                      <a:pt x="15" y="138"/>
                      <a:pt x="3" y="91"/>
                      <a:pt x="3" y="59"/>
                    </a:cubicBezTo>
                    <a:cubicBezTo>
                      <a:pt x="3" y="47"/>
                      <a:pt x="4" y="37"/>
                      <a:pt x="9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7"/>
                      <a:pt x="0" y="47"/>
                      <a:pt x="0" y="59"/>
                    </a:cubicBezTo>
                    <a:cubicBezTo>
                      <a:pt x="0" y="92"/>
                      <a:pt x="12" y="139"/>
                      <a:pt x="16" y="159"/>
                    </a:cubicBezTo>
                    <a:cubicBezTo>
                      <a:pt x="18" y="172"/>
                      <a:pt x="25" y="194"/>
                      <a:pt x="33" y="213"/>
                    </a:cubicBezTo>
                    <a:cubicBezTo>
                      <a:pt x="37" y="223"/>
                      <a:pt x="42" y="232"/>
                      <a:pt x="47" y="238"/>
                    </a:cubicBezTo>
                    <a:cubicBezTo>
                      <a:pt x="49" y="241"/>
                      <a:pt x="52" y="244"/>
                      <a:pt x="54" y="246"/>
                    </a:cubicBezTo>
                    <a:cubicBezTo>
                      <a:pt x="57" y="248"/>
                      <a:pt x="60" y="249"/>
                      <a:pt x="63" y="249"/>
                    </a:cubicBezTo>
                    <a:cubicBezTo>
                      <a:pt x="63" y="249"/>
                      <a:pt x="64" y="249"/>
                      <a:pt x="64" y="249"/>
                    </a:cubicBezTo>
                    <a:cubicBezTo>
                      <a:pt x="70" y="248"/>
                      <a:pt x="74" y="245"/>
                      <a:pt x="78" y="241"/>
                    </a:cubicBezTo>
                    <a:cubicBezTo>
                      <a:pt x="83" y="234"/>
                      <a:pt x="86" y="225"/>
                      <a:pt x="88" y="216"/>
                    </a:cubicBezTo>
                    <a:cubicBezTo>
                      <a:pt x="90" y="207"/>
                      <a:pt x="91" y="198"/>
                      <a:pt x="93" y="191"/>
                    </a:cubicBezTo>
                    <a:cubicBezTo>
                      <a:pt x="95" y="183"/>
                      <a:pt x="98" y="178"/>
                      <a:pt x="101" y="174"/>
                    </a:cubicBezTo>
                    <a:cubicBezTo>
                      <a:pt x="104" y="170"/>
                      <a:pt x="109" y="166"/>
                      <a:pt x="115" y="160"/>
                    </a:cubicBezTo>
                    <a:cubicBezTo>
                      <a:pt x="127" y="148"/>
                      <a:pt x="140" y="123"/>
                      <a:pt x="144" y="112"/>
                    </a:cubicBezTo>
                    <a:cubicBezTo>
                      <a:pt x="145" y="109"/>
                      <a:pt x="146" y="107"/>
                      <a:pt x="147" y="107"/>
                    </a:cubicBezTo>
                    <a:cubicBezTo>
                      <a:pt x="148" y="106"/>
                      <a:pt x="148" y="106"/>
                      <a:pt x="149" y="106"/>
                    </a:cubicBezTo>
                    <a:cubicBezTo>
                      <a:pt x="150" y="106"/>
                      <a:pt x="151" y="106"/>
                      <a:pt x="153" y="106"/>
                    </a:cubicBezTo>
                    <a:cubicBezTo>
                      <a:pt x="153" y="106"/>
                      <a:pt x="154" y="106"/>
                      <a:pt x="155" y="106"/>
                    </a:cubicBezTo>
                    <a:cubicBezTo>
                      <a:pt x="156" y="105"/>
                      <a:pt x="158" y="105"/>
                      <a:pt x="158" y="105"/>
                    </a:cubicBezTo>
                    <a:cubicBezTo>
                      <a:pt x="159" y="105"/>
                      <a:pt x="160" y="105"/>
                      <a:pt x="161" y="105"/>
                    </a:cubicBezTo>
                    <a:cubicBezTo>
                      <a:pt x="162" y="105"/>
                      <a:pt x="163" y="104"/>
                      <a:pt x="163" y="103"/>
                    </a:cubicBezTo>
                    <a:cubicBezTo>
                      <a:pt x="164" y="102"/>
                      <a:pt x="165" y="100"/>
                      <a:pt x="167" y="98"/>
                    </a:cubicBezTo>
                    <a:cubicBezTo>
                      <a:pt x="168" y="97"/>
                      <a:pt x="168" y="95"/>
                      <a:pt x="168" y="93"/>
                    </a:cubicBezTo>
                    <a:cubicBezTo>
                      <a:pt x="168" y="88"/>
                      <a:pt x="166" y="82"/>
                      <a:pt x="163" y="78"/>
                    </a:cubicBezTo>
                    <a:cubicBezTo>
                      <a:pt x="161" y="73"/>
                      <a:pt x="159" y="69"/>
                      <a:pt x="159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57" y="68"/>
                      <a:pt x="153" y="67"/>
                      <a:pt x="147" y="56"/>
                    </a:cubicBezTo>
                    <a:cubicBezTo>
                      <a:pt x="144" y="51"/>
                      <a:pt x="143" y="45"/>
                      <a:pt x="143" y="40"/>
                    </a:cubicBezTo>
                    <a:cubicBezTo>
                      <a:pt x="143" y="36"/>
                      <a:pt x="144" y="32"/>
                      <a:pt x="145" y="29"/>
                    </a:cubicBezTo>
                    <a:cubicBezTo>
                      <a:pt x="145" y="28"/>
                      <a:pt x="146" y="27"/>
                      <a:pt x="146" y="26"/>
                    </a:cubicBezTo>
                    <a:cubicBezTo>
                      <a:pt x="146" y="26"/>
                      <a:pt x="146" y="25"/>
                      <a:pt x="146" y="25"/>
                    </a:cubicBezTo>
                    <a:cubicBezTo>
                      <a:pt x="146" y="25"/>
                      <a:pt x="146" y="25"/>
                      <a:pt x="146" y="25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4" y="25"/>
                      <a:pt x="152" y="33"/>
                      <a:pt x="159" y="39"/>
                    </a:cubicBezTo>
                    <a:cubicBezTo>
                      <a:pt x="161" y="41"/>
                      <a:pt x="163" y="43"/>
                      <a:pt x="165" y="44"/>
                    </a:cubicBezTo>
                    <a:cubicBezTo>
                      <a:pt x="167" y="46"/>
                      <a:pt x="168" y="47"/>
                      <a:pt x="171" y="47"/>
                    </a:cubicBezTo>
                    <a:cubicBezTo>
                      <a:pt x="172" y="47"/>
                      <a:pt x="173" y="46"/>
                      <a:pt x="174" y="45"/>
                    </a:cubicBezTo>
                    <a:cubicBezTo>
                      <a:pt x="176" y="45"/>
                      <a:pt x="177" y="43"/>
                      <a:pt x="178" y="41"/>
                    </a:cubicBezTo>
                    <a:cubicBezTo>
                      <a:pt x="179" y="40"/>
                      <a:pt x="179" y="38"/>
                      <a:pt x="179" y="36"/>
                    </a:cubicBezTo>
                    <a:cubicBezTo>
                      <a:pt x="179" y="32"/>
                      <a:pt x="177" y="29"/>
                      <a:pt x="174" y="26"/>
                    </a:cubicBezTo>
                    <a:cubicBezTo>
                      <a:pt x="171" y="23"/>
                      <a:pt x="168" y="21"/>
                      <a:pt x="166" y="19"/>
                    </a:cubicBezTo>
                    <a:cubicBezTo>
                      <a:pt x="163" y="16"/>
                      <a:pt x="161" y="14"/>
                      <a:pt x="159" y="12"/>
                    </a:cubicBezTo>
                    <a:cubicBezTo>
                      <a:pt x="157" y="9"/>
                      <a:pt x="154" y="6"/>
                      <a:pt x="150" y="3"/>
                    </a:cubicBezTo>
                    <a:cubicBezTo>
                      <a:pt x="147" y="1"/>
                      <a:pt x="145" y="0"/>
                      <a:pt x="143" y="0"/>
                    </a:cubicBezTo>
                    <a:cubicBezTo>
                      <a:pt x="140" y="0"/>
                      <a:pt x="138" y="2"/>
                      <a:pt x="137" y="3"/>
                    </a:cubicBezTo>
                    <a:cubicBezTo>
                      <a:pt x="135" y="5"/>
                      <a:pt x="134" y="7"/>
                      <a:pt x="132" y="9"/>
                    </a:cubicBezTo>
                    <a:cubicBezTo>
                      <a:pt x="130" y="12"/>
                      <a:pt x="129" y="14"/>
                      <a:pt x="128" y="15"/>
                    </a:cubicBezTo>
                    <a:cubicBezTo>
                      <a:pt x="126" y="16"/>
                      <a:pt x="126" y="16"/>
                      <a:pt x="123" y="16"/>
                    </a:cubicBezTo>
                    <a:cubicBezTo>
                      <a:pt x="122" y="16"/>
                      <a:pt x="121" y="16"/>
                      <a:pt x="120" y="16"/>
                    </a:cubicBezTo>
                    <a:cubicBezTo>
                      <a:pt x="119" y="17"/>
                      <a:pt x="118" y="18"/>
                      <a:pt x="117" y="19"/>
                    </a:cubicBezTo>
                    <a:cubicBezTo>
                      <a:pt x="116" y="20"/>
                      <a:pt x="115" y="22"/>
                      <a:pt x="114" y="24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09" y="25"/>
                      <a:pt x="106" y="21"/>
                      <a:pt x="102" y="18"/>
                    </a:cubicBezTo>
                    <a:cubicBezTo>
                      <a:pt x="99" y="16"/>
                      <a:pt x="97" y="14"/>
                      <a:pt x="95" y="13"/>
                    </a:cubicBezTo>
                    <a:cubicBezTo>
                      <a:pt x="92" y="12"/>
                      <a:pt x="90" y="12"/>
                      <a:pt x="86" y="11"/>
                    </a:cubicBezTo>
                    <a:cubicBezTo>
                      <a:pt x="85" y="11"/>
                      <a:pt x="83" y="11"/>
                      <a:pt x="82" y="11"/>
                    </a:cubicBezTo>
                    <a:cubicBezTo>
                      <a:pt x="74" y="11"/>
                      <a:pt x="65" y="15"/>
                      <a:pt x="51" y="23"/>
                    </a:cubicBezTo>
                    <a:cubicBezTo>
                      <a:pt x="44" y="27"/>
                      <a:pt x="35" y="27"/>
                      <a:pt x="26" y="27"/>
                    </a:cubicBezTo>
                    <a:cubicBezTo>
                      <a:pt x="24" y="27"/>
                      <a:pt x="21" y="27"/>
                      <a:pt x="19" y="27"/>
                    </a:cubicBezTo>
                    <a:cubicBezTo>
                      <a:pt x="16" y="27"/>
                      <a:pt x="13" y="27"/>
                      <a:pt x="11" y="28"/>
                    </a:cubicBezTo>
                    <a:cubicBezTo>
                      <a:pt x="9" y="28"/>
                      <a:pt x="8" y="29"/>
                      <a:pt x="6" y="30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0" name="Freeform 365"/>
              <p:cNvSpPr>
                <a:spLocks/>
              </p:cNvSpPr>
              <p:nvPr/>
            </p:nvSpPr>
            <p:spPr bwMode="auto">
              <a:xfrm>
                <a:off x="2268976" y="1413976"/>
                <a:ext cx="30163" cy="14288"/>
              </a:xfrm>
              <a:custGeom>
                <a:avLst/>
                <a:gdLst>
                  <a:gd name="T0" fmla="*/ 18 w 19"/>
                  <a:gd name="T1" fmla="*/ 3 h 9"/>
                  <a:gd name="T2" fmla="*/ 10 w 19"/>
                  <a:gd name="T3" fmla="*/ 0 h 9"/>
                  <a:gd name="T4" fmla="*/ 0 w 19"/>
                  <a:gd name="T5" fmla="*/ 6 h 9"/>
                  <a:gd name="T6" fmla="*/ 1 w 19"/>
                  <a:gd name="T7" fmla="*/ 8 h 9"/>
                  <a:gd name="T8" fmla="*/ 3 w 19"/>
                  <a:gd name="T9" fmla="*/ 8 h 9"/>
                  <a:gd name="T10" fmla="*/ 10 w 19"/>
                  <a:gd name="T11" fmla="*/ 3 h 9"/>
                  <a:gd name="T12" fmla="*/ 14 w 19"/>
                  <a:gd name="T13" fmla="*/ 4 h 9"/>
                  <a:gd name="T14" fmla="*/ 16 w 19"/>
                  <a:gd name="T15" fmla="*/ 5 h 9"/>
                  <a:gd name="T16" fmla="*/ 16 w 19"/>
                  <a:gd name="T17" fmla="*/ 5 h 9"/>
                  <a:gd name="T18" fmla="*/ 16 w 19"/>
                  <a:gd name="T19" fmla="*/ 5 h 9"/>
                  <a:gd name="T20" fmla="*/ 16 w 19"/>
                  <a:gd name="T21" fmla="*/ 5 h 9"/>
                  <a:gd name="T22" fmla="*/ 18 w 19"/>
                  <a:gd name="T23" fmla="*/ 5 h 9"/>
                  <a:gd name="T24" fmla="*/ 18 w 1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8" y="3"/>
                    </a:moveTo>
                    <a:cubicBezTo>
                      <a:pt x="18" y="3"/>
                      <a:pt x="15" y="0"/>
                      <a:pt x="10" y="0"/>
                    </a:cubicBezTo>
                    <a:cubicBezTo>
                      <a:pt x="7" y="0"/>
                      <a:pt x="4" y="2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5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1" name="Freeform 366"/>
              <p:cNvSpPr>
                <a:spLocks/>
              </p:cNvSpPr>
              <p:nvPr/>
            </p:nvSpPr>
            <p:spPr bwMode="auto">
              <a:xfrm>
                <a:off x="2280088" y="1474301"/>
                <a:ext cx="17463" cy="55563"/>
              </a:xfrm>
              <a:custGeom>
                <a:avLst/>
                <a:gdLst>
                  <a:gd name="T0" fmla="*/ 1 w 11"/>
                  <a:gd name="T1" fmla="*/ 1 h 34"/>
                  <a:gd name="T2" fmla="*/ 0 w 11"/>
                  <a:gd name="T3" fmla="*/ 10 h 34"/>
                  <a:gd name="T4" fmla="*/ 9 w 11"/>
                  <a:gd name="T5" fmla="*/ 34 h 34"/>
                  <a:gd name="T6" fmla="*/ 11 w 11"/>
                  <a:gd name="T7" fmla="*/ 34 h 34"/>
                  <a:gd name="T8" fmla="*/ 11 w 11"/>
                  <a:gd name="T9" fmla="*/ 32 h 34"/>
                  <a:gd name="T10" fmla="*/ 2 w 11"/>
                  <a:gd name="T11" fmla="*/ 10 h 34"/>
                  <a:gd name="T12" fmla="*/ 3 w 11"/>
                  <a:gd name="T13" fmla="*/ 4 h 34"/>
                  <a:gd name="T14" fmla="*/ 3 w 11"/>
                  <a:gd name="T15" fmla="*/ 2 h 34"/>
                  <a:gd name="T16" fmla="*/ 2 w 11"/>
                  <a:gd name="T17" fmla="*/ 1 h 34"/>
                  <a:gd name="T18" fmla="*/ 1 w 11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1" y="1"/>
                    </a:moveTo>
                    <a:cubicBezTo>
                      <a:pt x="1" y="1"/>
                      <a:pt x="0" y="5"/>
                      <a:pt x="0" y="10"/>
                    </a:cubicBezTo>
                    <a:cubicBezTo>
                      <a:pt x="0" y="17"/>
                      <a:pt x="2" y="28"/>
                      <a:pt x="9" y="34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4" y="27"/>
                      <a:pt x="2" y="17"/>
                      <a:pt x="2" y="10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2" name="Freeform 367"/>
              <p:cNvSpPr>
                <a:spLocks/>
              </p:cNvSpPr>
              <p:nvPr/>
            </p:nvSpPr>
            <p:spPr bwMode="auto">
              <a:xfrm>
                <a:off x="2759513" y="2071201"/>
                <a:ext cx="30163" cy="42863"/>
              </a:xfrm>
              <a:custGeom>
                <a:avLst/>
                <a:gdLst>
                  <a:gd name="T0" fmla="*/ 7 w 19"/>
                  <a:gd name="T1" fmla="*/ 25 h 27"/>
                  <a:gd name="T2" fmla="*/ 6 w 19"/>
                  <a:gd name="T3" fmla="*/ 25 h 27"/>
                  <a:gd name="T4" fmla="*/ 3 w 19"/>
                  <a:gd name="T5" fmla="*/ 24 h 27"/>
                  <a:gd name="T6" fmla="*/ 2 w 19"/>
                  <a:gd name="T7" fmla="*/ 21 h 27"/>
                  <a:gd name="T8" fmla="*/ 4 w 19"/>
                  <a:gd name="T9" fmla="*/ 14 h 27"/>
                  <a:gd name="T10" fmla="*/ 12 w 19"/>
                  <a:gd name="T11" fmla="*/ 9 h 27"/>
                  <a:gd name="T12" fmla="*/ 19 w 19"/>
                  <a:gd name="T13" fmla="*/ 1 h 27"/>
                  <a:gd name="T14" fmla="*/ 18 w 19"/>
                  <a:gd name="T15" fmla="*/ 0 h 27"/>
                  <a:gd name="T16" fmla="*/ 17 w 19"/>
                  <a:gd name="T17" fmla="*/ 1 h 27"/>
                  <a:gd name="T18" fmla="*/ 11 w 19"/>
                  <a:gd name="T19" fmla="*/ 7 h 27"/>
                  <a:gd name="T20" fmla="*/ 3 w 19"/>
                  <a:gd name="T21" fmla="*/ 13 h 27"/>
                  <a:gd name="T22" fmla="*/ 0 w 19"/>
                  <a:gd name="T23" fmla="*/ 21 h 27"/>
                  <a:gd name="T24" fmla="*/ 1 w 19"/>
                  <a:gd name="T25" fmla="*/ 25 h 27"/>
                  <a:gd name="T26" fmla="*/ 6 w 19"/>
                  <a:gd name="T27" fmla="*/ 27 h 27"/>
                  <a:gd name="T28" fmla="*/ 7 w 19"/>
                  <a:gd name="T29" fmla="*/ 27 h 27"/>
                  <a:gd name="T30" fmla="*/ 8 w 19"/>
                  <a:gd name="T31" fmla="*/ 26 h 27"/>
                  <a:gd name="T32" fmla="*/ 7 w 19"/>
                  <a:gd name="T3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7">
                    <a:moveTo>
                      <a:pt x="7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2" y="19"/>
                      <a:pt x="3" y="16"/>
                      <a:pt x="4" y="14"/>
                    </a:cubicBezTo>
                    <a:cubicBezTo>
                      <a:pt x="6" y="12"/>
                      <a:pt x="9" y="10"/>
                      <a:pt x="12" y="9"/>
                    </a:cubicBezTo>
                    <a:cubicBezTo>
                      <a:pt x="15" y="7"/>
                      <a:pt x="17" y="5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6" y="4"/>
                      <a:pt x="13" y="5"/>
                      <a:pt x="11" y="7"/>
                    </a:cubicBezTo>
                    <a:cubicBezTo>
                      <a:pt x="8" y="9"/>
                      <a:pt x="5" y="10"/>
                      <a:pt x="3" y="13"/>
                    </a:cubicBezTo>
                    <a:cubicBezTo>
                      <a:pt x="1" y="15"/>
                      <a:pt x="0" y="18"/>
                      <a:pt x="0" y="21"/>
                    </a:cubicBezTo>
                    <a:cubicBezTo>
                      <a:pt x="0" y="23"/>
                      <a:pt x="0" y="24"/>
                      <a:pt x="1" y="25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8" y="27"/>
                      <a:pt x="8" y="26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3" name="Freeform 368"/>
              <p:cNvSpPr>
                <a:spLocks/>
              </p:cNvSpPr>
              <p:nvPr/>
            </p:nvSpPr>
            <p:spPr bwMode="auto">
              <a:xfrm>
                <a:off x="2726176" y="2095014"/>
                <a:ext cx="38100" cy="14288"/>
              </a:xfrm>
              <a:custGeom>
                <a:avLst/>
                <a:gdLst>
                  <a:gd name="T0" fmla="*/ 23 w 24"/>
                  <a:gd name="T1" fmla="*/ 0 h 9"/>
                  <a:gd name="T2" fmla="*/ 22 w 24"/>
                  <a:gd name="T3" fmla="*/ 0 h 9"/>
                  <a:gd name="T4" fmla="*/ 18 w 24"/>
                  <a:gd name="T5" fmla="*/ 1 h 9"/>
                  <a:gd name="T6" fmla="*/ 10 w 24"/>
                  <a:gd name="T7" fmla="*/ 5 h 9"/>
                  <a:gd name="T8" fmla="*/ 4 w 24"/>
                  <a:gd name="T9" fmla="*/ 7 h 9"/>
                  <a:gd name="T10" fmla="*/ 2 w 24"/>
                  <a:gd name="T11" fmla="*/ 7 h 9"/>
                  <a:gd name="T12" fmla="*/ 1 w 24"/>
                  <a:gd name="T13" fmla="*/ 6 h 9"/>
                  <a:gd name="T14" fmla="*/ 0 w 24"/>
                  <a:gd name="T15" fmla="*/ 8 h 9"/>
                  <a:gd name="T16" fmla="*/ 4 w 24"/>
                  <a:gd name="T17" fmla="*/ 9 h 9"/>
                  <a:gd name="T18" fmla="*/ 8 w 24"/>
                  <a:gd name="T19" fmla="*/ 8 h 9"/>
                  <a:gd name="T20" fmla="*/ 16 w 24"/>
                  <a:gd name="T21" fmla="*/ 4 h 9"/>
                  <a:gd name="T22" fmla="*/ 22 w 24"/>
                  <a:gd name="T23" fmla="*/ 2 h 9"/>
                  <a:gd name="T24" fmla="*/ 23 w 24"/>
                  <a:gd name="T25" fmla="*/ 2 h 9"/>
                  <a:gd name="T26" fmla="*/ 24 w 24"/>
                  <a:gd name="T27" fmla="*/ 1 h 9"/>
                  <a:gd name="T28" fmla="*/ 23 w 2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9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2"/>
                      <a:pt x="12" y="4"/>
                      <a:pt x="10" y="5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5" y="9"/>
                      <a:pt x="7" y="9"/>
                      <a:pt x="8" y="8"/>
                    </a:cubicBezTo>
                    <a:cubicBezTo>
                      <a:pt x="11" y="7"/>
                      <a:pt x="14" y="5"/>
                      <a:pt x="16" y="4"/>
                    </a:cubicBezTo>
                    <a:cubicBezTo>
                      <a:pt x="19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4" name="Freeform 369"/>
              <p:cNvSpPr>
                <a:spLocks/>
              </p:cNvSpPr>
              <p:nvPr/>
            </p:nvSpPr>
            <p:spPr bwMode="auto">
              <a:xfrm>
                <a:off x="2780151" y="2079139"/>
                <a:ext cx="466725" cy="536575"/>
              </a:xfrm>
              <a:custGeom>
                <a:avLst/>
                <a:gdLst>
                  <a:gd name="T0" fmla="*/ 33 w 292"/>
                  <a:gd name="T1" fmla="*/ 2 h 335"/>
                  <a:gd name="T2" fmla="*/ 21 w 292"/>
                  <a:gd name="T3" fmla="*/ 7 h 335"/>
                  <a:gd name="T4" fmla="*/ 2 w 292"/>
                  <a:gd name="T5" fmla="*/ 17 h 335"/>
                  <a:gd name="T6" fmla="*/ 2 w 292"/>
                  <a:gd name="T7" fmla="*/ 26 h 335"/>
                  <a:gd name="T8" fmla="*/ 23 w 292"/>
                  <a:gd name="T9" fmla="*/ 48 h 335"/>
                  <a:gd name="T10" fmla="*/ 35 w 292"/>
                  <a:gd name="T11" fmla="*/ 55 h 335"/>
                  <a:gd name="T12" fmla="*/ 178 w 292"/>
                  <a:gd name="T13" fmla="*/ 232 h 335"/>
                  <a:gd name="T14" fmla="*/ 228 w 292"/>
                  <a:gd name="T15" fmla="*/ 317 h 335"/>
                  <a:gd name="T16" fmla="*/ 241 w 292"/>
                  <a:gd name="T17" fmla="*/ 326 h 335"/>
                  <a:gd name="T18" fmla="*/ 269 w 292"/>
                  <a:gd name="T19" fmla="*/ 303 h 335"/>
                  <a:gd name="T20" fmla="*/ 289 w 292"/>
                  <a:gd name="T21" fmla="*/ 303 h 335"/>
                  <a:gd name="T22" fmla="*/ 267 w 292"/>
                  <a:gd name="T23" fmla="*/ 283 h 335"/>
                  <a:gd name="T24" fmla="*/ 199 w 292"/>
                  <a:gd name="T25" fmla="*/ 215 h 335"/>
                  <a:gd name="T26" fmla="*/ 67 w 292"/>
                  <a:gd name="T27" fmla="*/ 54 h 335"/>
                  <a:gd name="T28" fmla="*/ 49 w 292"/>
                  <a:gd name="T29" fmla="*/ 25 h 335"/>
                  <a:gd name="T30" fmla="*/ 44 w 292"/>
                  <a:gd name="T31" fmla="*/ 12 h 335"/>
                  <a:gd name="T32" fmla="*/ 33 w 292"/>
                  <a:gd name="T33" fmla="*/ 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2" h="335">
                    <a:moveTo>
                      <a:pt x="33" y="2"/>
                    </a:moveTo>
                    <a:cubicBezTo>
                      <a:pt x="33" y="2"/>
                      <a:pt x="29" y="5"/>
                      <a:pt x="21" y="7"/>
                    </a:cubicBezTo>
                    <a:cubicBezTo>
                      <a:pt x="14" y="10"/>
                      <a:pt x="7" y="12"/>
                      <a:pt x="2" y="17"/>
                    </a:cubicBezTo>
                    <a:cubicBezTo>
                      <a:pt x="2" y="17"/>
                      <a:pt x="0" y="22"/>
                      <a:pt x="2" y="26"/>
                    </a:cubicBezTo>
                    <a:cubicBezTo>
                      <a:pt x="5" y="31"/>
                      <a:pt x="20" y="45"/>
                      <a:pt x="23" y="48"/>
                    </a:cubicBezTo>
                    <a:cubicBezTo>
                      <a:pt x="26" y="51"/>
                      <a:pt x="28" y="49"/>
                      <a:pt x="35" y="55"/>
                    </a:cubicBezTo>
                    <a:cubicBezTo>
                      <a:pt x="43" y="61"/>
                      <a:pt x="153" y="201"/>
                      <a:pt x="178" y="232"/>
                    </a:cubicBezTo>
                    <a:cubicBezTo>
                      <a:pt x="190" y="247"/>
                      <a:pt x="223" y="308"/>
                      <a:pt x="228" y="317"/>
                    </a:cubicBezTo>
                    <a:cubicBezTo>
                      <a:pt x="232" y="326"/>
                      <a:pt x="234" y="335"/>
                      <a:pt x="241" y="326"/>
                    </a:cubicBezTo>
                    <a:cubicBezTo>
                      <a:pt x="248" y="318"/>
                      <a:pt x="262" y="304"/>
                      <a:pt x="269" y="303"/>
                    </a:cubicBezTo>
                    <a:cubicBezTo>
                      <a:pt x="276" y="303"/>
                      <a:pt x="292" y="311"/>
                      <a:pt x="289" y="303"/>
                    </a:cubicBezTo>
                    <a:cubicBezTo>
                      <a:pt x="285" y="294"/>
                      <a:pt x="277" y="289"/>
                      <a:pt x="267" y="283"/>
                    </a:cubicBezTo>
                    <a:cubicBezTo>
                      <a:pt x="257" y="277"/>
                      <a:pt x="224" y="248"/>
                      <a:pt x="199" y="215"/>
                    </a:cubicBezTo>
                    <a:cubicBezTo>
                      <a:pt x="173" y="182"/>
                      <a:pt x="79" y="74"/>
                      <a:pt x="67" y="54"/>
                    </a:cubicBezTo>
                    <a:cubicBezTo>
                      <a:pt x="55" y="35"/>
                      <a:pt x="50" y="33"/>
                      <a:pt x="49" y="25"/>
                    </a:cubicBezTo>
                    <a:cubicBezTo>
                      <a:pt x="47" y="18"/>
                      <a:pt x="48" y="18"/>
                      <a:pt x="44" y="12"/>
                    </a:cubicBezTo>
                    <a:cubicBezTo>
                      <a:pt x="40" y="7"/>
                      <a:pt x="38" y="0"/>
                      <a:pt x="33" y="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5" name="Freeform 370"/>
              <p:cNvSpPr>
                <a:spLocks noEditPoints="1"/>
              </p:cNvSpPr>
              <p:nvPr/>
            </p:nvSpPr>
            <p:spPr bwMode="auto">
              <a:xfrm>
                <a:off x="2780151" y="2101364"/>
                <a:ext cx="466725" cy="514350"/>
              </a:xfrm>
              <a:custGeom>
                <a:avLst/>
                <a:gdLst>
                  <a:gd name="T0" fmla="*/ 251 w 292"/>
                  <a:gd name="T1" fmla="*/ 301 h 321"/>
                  <a:gd name="T2" fmla="*/ 269 w 292"/>
                  <a:gd name="T3" fmla="*/ 289 h 321"/>
                  <a:gd name="T4" fmla="*/ 289 w 292"/>
                  <a:gd name="T5" fmla="*/ 289 h 321"/>
                  <a:gd name="T6" fmla="*/ 288 w 292"/>
                  <a:gd name="T7" fmla="*/ 288 h 321"/>
                  <a:gd name="T8" fmla="*/ 274 w 292"/>
                  <a:gd name="T9" fmla="*/ 285 h 321"/>
                  <a:gd name="T10" fmla="*/ 251 w 292"/>
                  <a:gd name="T11" fmla="*/ 301 h 321"/>
                  <a:gd name="T12" fmla="*/ 2 w 292"/>
                  <a:gd name="T13" fmla="*/ 12 h 321"/>
                  <a:gd name="T14" fmla="*/ 23 w 292"/>
                  <a:gd name="T15" fmla="*/ 34 h 321"/>
                  <a:gd name="T16" fmla="*/ 35 w 292"/>
                  <a:gd name="T17" fmla="*/ 41 h 321"/>
                  <a:gd name="T18" fmla="*/ 178 w 292"/>
                  <a:gd name="T19" fmla="*/ 218 h 321"/>
                  <a:gd name="T20" fmla="*/ 228 w 292"/>
                  <a:gd name="T21" fmla="*/ 303 h 321"/>
                  <a:gd name="T22" fmla="*/ 241 w 292"/>
                  <a:gd name="T23" fmla="*/ 312 h 321"/>
                  <a:gd name="T24" fmla="*/ 242 w 292"/>
                  <a:gd name="T25" fmla="*/ 311 h 321"/>
                  <a:gd name="T26" fmla="*/ 232 w 292"/>
                  <a:gd name="T27" fmla="*/ 298 h 321"/>
                  <a:gd name="T28" fmla="*/ 182 w 292"/>
                  <a:gd name="T29" fmla="*/ 213 h 321"/>
                  <a:gd name="T30" fmla="*/ 40 w 292"/>
                  <a:gd name="T31" fmla="*/ 36 h 321"/>
                  <a:gd name="T32" fmla="*/ 28 w 292"/>
                  <a:gd name="T33" fmla="*/ 29 h 321"/>
                  <a:gd name="T34" fmla="*/ 7 w 292"/>
                  <a:gd name="T35" fmla="*/ 8 h 321"/>
                  <a:gd name="T36" fmla="*/ 6 w 292"/>
                  <a:gd name="T37" fmla="*/ 0 h 321"/>
                  <a:gd name="T38" fmla="*/ 2 w 292"/>
                  <a:gd name="T39" fmla="*/ 3 h 321"/>
                  <a:gd name="T40" fmla="*/ 2 w 292"/>
                  <a:gd name="T41" fmla="*/ 1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2" h="321">
                    <a:moveTo>
                      <a:pt x="251" y="301"/>
                    </a:moveTo>
                    <a:cubicBezTo>
                      <a:pt x="258" y="295"/>
                      <a:pt x="265" y="290"/>
                      <a:pt x="269" y="289"/>
                    </a:cubicBezTo>
                    <a:cubicBezTo>
                      <a:pt x="276" y="289"/>
                      <a:pt x="292" y="297"/>
                      <a:pt x="289" y="289"/>
                    </a:cubicBez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84" y="287"/>
                      <a:pt x="278" y="285"/>
                      <a:pt x="274" y="285"/>
                    </a:cubicBezTo>
                    <a:cubicBezTo>
                      <a:pt x="268" y="285"/>
                      <a:pt x="259" y="294"/>
                      <a:pt x="251" y="301"/>
                    </a:cubicBezTo>
                    <a:close/>
                    <a:moveTo>
                      <a:pt x="2" y="12"/>
                    </a:moveTo>
                    <a:cubicBezTo>
                      <a:pt x="5" y="17"/>
                      <a:pt x="20" y="31"/>
                      <a:pt x="23" y="34"/>
                    </a:cubicBezTo>
                    <a:cubicBezTo>
                      <a:pt x="26" y="37"/>
                      <a:pt x="28" y="35"/>
                      <a:pt x="35" y="41"/>
                    </a:cubicBezTo>
                    <a:cubicBezTo>
                      <a:pt x="43" y="47"/>
                      <a:pt x="153" y="187"/>
                      <a:pt x="178" y="218"/>
                    </a:cubicBezTo>
                    <a:cubicBezTo>
                      <a:pt x="190" y="233"/>
                      <a:pt x="223" y="294"/>
                      <a:pt x="228" y="303"/>
                    </a:cubicBezTo>
                    <a:cubicBezTo>
                      <a:pt x="232" y="312"/>
                      <a:pt x="234" y="321"/>
                      <a:pt x="241" y="312"/>
                    </a:cubicBezTo>
                    <a:cubicBezTo>
                      <a:pt x="241" y="312"/>
                      <a:pt x="242" y="311"/>
                      <a:pt x="242" y="311"/>
                    </a:cubicBezTo>
                    <a:cubicBezTo>
                      <a:pt x="238" y="313"/>
                      <a:pt x="236" y="305"/>
                      <a:pt x="232" y="298"/>
                    </a:cubicBezTo>
                    <a:cubicBezTo>
                      <a:pt x="228" y="290"/>
                      <a:pt x="195" y="229"/>
                      <a:pt x="182" y="213"/>
                    </a:cubicBezTo>
                    <a:cubicBezTo>
                      <a:pt x="158" y="183"/>
                      <a:pt x="47" y="42"/>
                      <a:pt x="40" y="36"/>
                    </a:cubicBezTo>
                    <a:cubicBezTo>
                      <a:pt x="32" y="30"/>
                      <a:pt x="31" y="32"/>
                      <a:pt x="28" y="29"/>
                    </a:cubicBezTo>
                    <a:cubicBezTo>
                      <a:pt x="25" y="26"/>
                      <a:pt x="9" y="12"/>
                      <a:pt x="7" y="8"/>
                    </a:cubicBezTo>
                    <a:cubicBezTo>
                      <a:pt x="5" y="5"/>
                      <a:pt x="6" y="1"/>
                      <a:pt x="6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2" y="3"/>
                      <a:pt x="0" y="8"/>
                      <a:pt x="2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6" name="Freeform 371"/>
              <p:cNvSpPr>
                <a:spLocks/>
              </p:cNvSpPr>
              <p:nvPr/>
            </p:nvSpPr>
            <p:spPr bwMode="auto">
              <a:xfrm>
                <a:off x="2811901" y="2102951"/>
                <a:ext cx="22225" cy="20638"/>
              </a:xfrm>
              <a:custGeom>
                <a:avLst/>
                <a:gdLst>
                  <a:gd name="T0" fmla="*/ 13 w 14"/>
                  <a:gd name="T1" fmla="*/ 0 h 13"/>
                  <a:gd name="T2" fmla="*/ 7 w 14"/>
                  <a:gd name="T3" fmla="*/ 2 h 13"/>
                  <a:gd name="T4" fmla="*/ 0 w 14"/>
                  <a:gd name="T5" fmla="*/ 11 h 13"/>
                  <a:gd name="T6" fmla="*/ 1 w 14"/>
                  <a:gd name="T7" fmla="*/ 12 h 13"/>
                  <a:gd name="T8" fmla="*/ 2 w 14"/>
                  <a:gd name="T9" fmla="*/ 12 h 13"/>
                  <a:gd name="T10" fmla="*/ 8 w 14"/>
                  <a:gd name="T11" fmla="*/ 4 h 13"/>
                  <a:gd name="T12" fmla="*/ 12 w 14"/>
                  <a:gd name="T13" fmla="*/ 2 h 13"/>
                  <a:gd name="T14" fmla="*/ 13 w 14"/>
                  <a:gd name="T15" fmla="*/ 2 h 13"/>
                  <a:gd name="T16" fmla="*/ 13 w 14"/>
                  <a:gd name="T17" fmla="*/ 2 h 13"/>
                  <a:gd name="T18" fmla="*/ 14 w 14"/>
                  <a:gd name="T19" fmla="*/ 1 h 13"/>
                  <a:gd name="T20" fmla="*/ 13 w 14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13" y="0"/>
                    </a:moveTo>
                    <a:cubicBezTo>
                      <a:pt x="13" y="0"/>
                      <a:pt x="10" y="1"/>
                      <a:pt x="7" y="2"/>
                    </a:cubicBezTo>
                    <a:cubicBezTo>
                      <a:pt x="4" y="4"/>
                      <a:pt x="1" y="7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8"/>
                      <a:pt x="5" y="6"/>
                      <a:pt x="8" y="4"/>
                    </a:cubicBezTo>
                    <a:cubicBezTo>
                      <a:pt x="9" y="3"/>
                      <a:pt x="11" y="3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7" name="Freeform 372"/>
              <p:cNvSpPr>
                <a:spLocks/>
              </p:cNvSpPr>
              <p:nvPr/>
            </p:nvSpPr>
            <p:spPr bwMode="auto">
              <a:xfrm>
                <a:off x="2780151" y="2079139"/>
                <a:ext cx="465138" cy="528638"/>
              </a:xfrm>
              <a:custGeom>
                <a:avLst/>
                <a:gdLst>
                  <a:gd name="T0" fmla="*/ 32 w 291"/>
                  <a:gd name="T1" fmla="*/ 1 h 331"/>
                  <a:gd name="T2" fmla="*/ 21 w 291"/>
                  <a:gd name="T3" fmla="*/ 6 h 331"/>
                  <a:gd name="T4" fmla="*/ 1 w 291"/>
                  <a:gd name="T5" fmla="*/ 16 h 331"/>
                  <a:gd name="T6" fmla="*/ 0 w 291"/>
                  <a:gd name="T7" fmla="*/ 22 h 331"/>
                  <a:gd name="T8" fmla="*/ 5 w 291"/>
                  <a:gd name="T9" fmla="*/ 32 h 331"/>
                  <a:gd name="T10" fmla="*/ 25 w 291"/>
                  <a:gd name="T11" fmla="*/ 51 h 331"/>
                  <a:gd name="T12" fmla="*/ 34 w 291"/>
                  <a:gd name="T13" fmla="*/ 56 h 331"/>
                  <a:gd name="T14" fmla="*/ 105 w 291"/>
                  <a:gd name="T15" fmla="*/ 143 h 331"/>
                  <a:gd name="T16" fmla="*/ 205 w 291"/>
                  <a:gd name="T17" fmla="*/ 278 h 331"/>
                  <a:gd name="T18" fmla="*/ 231 w 291"/>
                  <a:gd name="T19" fmla="*/ 326 h 331"/>
                  <a:gd name="T20" fmla="*/ 236 w 291"/>
                  <a:gd name="T21" fmla="*/ 331 h 331"/>
                  <a:gd name="T22" fmla="*/ 242 w 291"/>
                  <a:gd name="T23" fmla="*/ 327 h 331"/>
                  <a:gd name="T24" fmla="*/ 263 w 291"/>
                  <a:gd name="T25" fmla="*/ 307 h 331"/>
                  <a:gd name="T26" fmla="*/ 270 w 291"/>
                  <a:gd name="T27" fmla="*/ 305 h 331"/>
                  <a:gd name="T28" fmla="*/ 287 w 291"/>
                  <a:gd name="T29" fmla="*/ 308 h 331"/>
                  <a:gd name="T30" fmla="*/ 291 w 291"/>
                  <a:gd name="T31" fmla="*/ 305 h 331"/>
                  <a:gd name="T32" fmla="*/ 281 w 291"/>
                  <a:gd name="T33" fmla="*/ 291 h 331"/>
                  <a:gd name="T34" fmla="*/ 240 w 291"/>
                  <a:gd name="T35" fmla="*/ 258 h 331"/>
                  <a:gd name="T36" fmla="*/ 129 w 291"/>
                  <a:gd name="T37" fmla="*/ 129 h 331"/>
                  <a:gd name="T38" fmla="*/ 68 w 291"/>
                  <a:gd name="T39" fmla="*/ 53 h 331"/>
                  <a:gd name="T40" fmla="*/ 50 w 291"/>
                  <a:gd name="T41" fmla="*/ 25 h 331"/>
                  <a:gd name="T42" fmla="*/ 45 w 291"/>
                  <a:gd name="T43" fmla="*/ 11 h 331"/>
                  <a:gd name="T44" fmla="*/ 38 w 291"/>
                  <a:gd name="T45" fmla="*/ 1 h 331"/>
                  <a:gd name="T46" fmla="*/ 32 w 291"/>
                  <a:gd name="T47" fmla="*/ 1 h 331"/>
                  <a:gd name="T48" fmla="*/ 32 w 291"/>
                  <a:gd name="T49" fmla="*/ 1 h 331"/>
                  <a:gd name="T50" fmla="*/ 33 w 291"/>
                  <a:gd name="T51" fmla="*/ 3 h 331"/>
                  <a:gd name="T52" fmla="*/ 36 w 291"/>
                  <a:gd name="T53" fmla="*/ 4 h 331"/>
                  <a:gd name="T54" fmla="*/ 43 w 291"/>
                  <a:gd name="T55" fmla="*/ 13 h 331"/>
                  <a:gd name="T56" fmla="*/ 47 w 291"/>
                  <a:gd name="T57" fmla="*/ 25 h 331"/>
                  <a:gd name="T58" fmla="*/ 66 w 291"/>
                  <a:gd name="T59" fmla="*/ 55 h 331"/>
                  <a:gd name="T60" fmla="*/ 198 w 291"/>
                  <a:gd name="T61" fmla="*/ 216 h 331"/>
                  <a:gd name="T62" fmla="*/ 266 w 291"/>
                  <a:gd name="T63" fmla="*/ 285 h 331"/>
                  <a:gd name="T64" fmla="*/ 287 w 291"/>
                  <a:gd name="T65" fmla="*/ 303 h 331"/>
                  <a:gd name="T66" fmla="*/ 288 w 291"/>
                  <a:gd name="T67" fmla="*/ 305 h 331"/>
                  <a:gd name="T68" fmla="*/ 288 w 291"/>
                  <a:gd name="T69" fmla="*/ 305 h 331"/>
                  <a:gd name="T70" fmla="*/ 288 w 291"/>
                  <a:gd name="T71" fmla="*/ 305 h 331"/>
                  <a:gd name="T72" fmla="*/ 287 w 291"/>
                  <a:gd name="T73" fmla="*/ 305 h 331"/>
                  <a:gd name="T74" fmla="*/ 279 w 291"/>
                  <a:gd name="T75" fmla="*/ 304 h 331"/>
                  <a:gd name="T76" fmla="*/ 269 w 291"/>
                  <a:gd name="T77" fmla="*/ 302 h 331"/>
                  <a:gd name="T78" fmla="*/ 240 w 291"/>
                  <a:gd name="T79" fmla="*/ 325 h 331"/>
                  <a:gd name="T80" fmla="*/ 236 w 291"/>
                  <a:gd name="T81" fmla="*/ 328 h 331"/>
                  <a:gd name="T82" fmla="*/ 232 w 291"/>
                  <a:gd name="T83" fmla="*/ 323 h 331"/>
                  <a:gd name="T84" fmla="*/ 207 w 291"/>
                  <a:gd name="T85" fmla="*/ 276 h 331"/>
                  <a:gd name="T86" fmla="*/ 101 w 291"/>
                  <a:gd name="T87" fmla="*/ 133 h 331"/>
                  <a:gd name="T88" fmla="*/ 44 w 291"/>
                  <a:gd name="T89" fmla="*/ 62 h 331"/>
                  <a:gd name="T90" fmla="*/ 36 w 291"/>
                  <a:gd name="T91" fmla="*/ 54 h 331"/>
                  <a:gd name="T92" fmla="*/ 26 w 291"/>
                  <a:gd name="T93" fmla="*/ 48 h 331"/>
                  <a:gd name="T94" fmla="*/ 14 w 291"/>
                  <a:gd name="T95" fmla="*/ 36 h 331"/>
                  <a:gd name="T96" fmla="*/ 4 w 291"/>
                  <a:gd name="T97" fmla="*/ 26 h 331"/>
                  <a:gd name="T98" fmla="*/ 3 w 291"/>
                  <a:gd name="T99" fmla="*/ 19 h 331"/>
                  <a:gd name="T100" fmla="*/ 4 w 291"/>
                  <a:gd name="T101" fmla="*/ 18 h 331"/>
                  <a:gd name="T102" fmla="*/ 2 w 291"/>
                  <a:gd name="T103" fmla="*/ 17 h 331"/>
                  <a:gd name="T104" fmla="*/ 22 w 291"/>
                  <a:gd name="T105" fmla="*/ 9 h 331"/>
                  <a:gd name="T106" fmla="*/ 33 w 291"/>
                  <a:gd name="T107" fmla="*/ 2 h 331"/>
                  <a:gd name="T108" fmla="*/ 33 w 291"/>
                  <a:gd name="T109" fmla="*/ 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1" h="331">
                    <a:moveTo>
                      <a:pt x="33" y="2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27" y="4"/>
                      <a:pt x="21" y="6"/>
                    </a:cubicBezTo>
                    <a:cubicBezTo>
                      <a:pt x="14" y="9"/>
                      <a:pt x="6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0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30"/>
                      <a:pt x="5" y="32"/>
                    </a:cubicBezTo>
                    <a:cubicBezTo>
                      <a:pt x="11" y="38"/>
                      <a:pt x="20" y="47"/>
                      <a:pt x="22" y="49"/>
                    </a:cubicBezTo>
                    <a:cubicBezTo>
                      <a:pt x="23" y="50"/>
                      <a:pt x="24" y="50"/>
                      <a:pt x="25" y="51"/>
                    </a:cubicBezTo>
                    <a:cubicBezTo>
                      <a:pt x="26" y="51"/>
                      <a:pt x="27" y="51"/>
                      <a:pt x="28" y="52"/>
                    </a:cubicBezTo>
                    <a:cubicBezTo>
                      <a:pt x="30" y="53"/>
                      <a:pt x="32" y="54"/>
                      <a:pt x="34" y="56"/>
                    </a:cubicBezTo>
                    <a:cubicBezTo>
                      <a:pt x="35" y="56"/>
                      <a:pt x="36" y="57"/>
                      <a:pt x="37" y="58"/>
                    </a:cubicBezTo>
                    <a:cubicBezTo>
                      <a:pt x="46" y="69"/>
                      <a:pt x="75" y="105"/>
                      <a:pt x="105" y="143"/>
                    </a:cubicBezTo>
                    <a:cubicBezTo>
                      <a:pt x="135" y="180"/>
                      <a:pt x="165" y="218"/>
                      <a:pt x="177" y="233"/>
                    </a:cubicBezTo>
                    <a:cubicBezTo>
                      <a:pt x="183" y="240"/>
                      <a:pt x="194" y="260"/>
                      <a:pt x="205" y="278"/>
                    </a:cubicBezTo>
                    <a:cubicBezTo>
                      <a:pt x="215" y="296"/>
                      <a:pt x="224" y="313"/>
                      <a:pt x="226" y="317"/>
                    </a:cubicBezTo>
                    <a:cubicBezTo>
                      <a:pt x="228" y="321"/>
                      <a:pt x="229" y="324"/>
                      <a:pt x="231" y="326"/>
                    </a:cubicBezTo>
                    <a:cubicBezTo>
                      <a:pt x="231" y="328"/>
                      <a:pt x="232" y="329"/>
                      <a:pt x="233" y="330"/>
                    </a:cubicBezTo>
                    <a:cubicBezTo>
                      <a:pt x="234" y="330"/>
                      <a:pt x="235" y="331"/>
                      <a:pt x="236" y="331"/>
                    </a:cubicBezTo>
                    <a:cubicBezTo>
                      <a:pt x="237" y="331"/>
                      <a:pt x="238" y="331"/>
                      <a:pt x="239" y="330"/>
                    </a:cubicBezTo>
                    <a:cubicBezTo>
                      <a:pt x="240" y="329"/>
                      <a:pt x="241" y="329"/>
                      <a:pt x="242" y="327"/>
                    </a:cubicBezTo>
                    <a:cubicBezTo>
                      <a:pt x="245" y="323"/>
                      <a:pt x="251" y="318"/>
                      <a:pt x="256" y="313"/>
                    </a:cubicBezTo>
                    <a:cubicBezTo>
                      <a:pt x="258" y="311"/>
                      <a:pt x="261" y="309"/>
                      <a:pt x="263" y="307"/>
                    </a:cubicBezTo>
                    <a:cubicBezTo>
                      <a:pt x="266" y="306"/>
                      <a:pt x="268" y="305"/>
                      <a:pt x="269" y="305"/>
                    </a:cubicBezTo>
                    <a:cubicBezTo>
                      <a:pt x="270" y="305"/>
                      <a:pt x="270" y="305"/>
                      <a:pt x="270" y="305"/>
                    </a:cubicBezTo>
                    <a:cubicBezTo>
                      <a:pt x="272" y="305"/>
                      <a:pt x="275" y="306"/>
                      <a:pt x="278" y="306"/>
                    </a:cubicBezTo>
                    <a:cubicBezTo>
                      <a:pt x="281" y="307"/>
                      <a:pt x="284" y="308"/>
                      <a:pt x="287" y="308"/>
                    </a:cubicBezTo>
                    <a:cubicBezTo>
                      <a:pt x="288" y="308"/>
                      <a:pt x="289" y="308"/>
                      <a:pt x="289" y="307"/>
                    </a:cubicBezTo>
                    <a:cubicBezTo>
                      <a:pt x="290" y="307"/>
                      <a:pt x="291" y="306"/>
                      <a:pt x="291" y="305"/>
                    </a:cubicBezTo>
                    <a:cubicBezTo>
                      <a:pt x="291" y="304"/>
                      <a:pt x="290" y="303"/>
                      <a:pt x="290" y="302"/>
                    </a:cubicBezTo>
                    <a:cubicBezTo>
                      <a:pt x="288" y="297"/>
                      <a:pt x="285" y="294"/>
                      <a:pt x="281" y="291"/>
                    </a:cubicBezTo>
                    <a:cubicBezTo>
                      <a:pt x="277" y="288"/>
                      <a:pt x="273" y="285"/>
                      <a:pt x="268" y="282"/>
                    </a:cubicBezTo>
                    <a:cubicBezTo>
                      <a:pt x="263" y="279"/>
                      <a:pt x="252" y="270"/>
                      <a:pt x="240" y="258"/>
                    </a:cubicBezTo>
                    <a:cubicBezTo>
                      <a:pt x="227" y="246"/>
                      <a:pt x="213" y="231"/>
                      <a:pt x="200" y="214"/>
                    </a:cubicBezTo>
                    <a:cubicBezTo>
                      <a:pt x="187" y="198"/>
                      <a:pt x="157" y="162"/>
                      <a:pt x="129" y="129"/>
                    </a:cubicBezTo>
                    <a:cubicBezTo>
                      <a:pt x="115" y="112"/>
                      <a:pt x="101" y="95"/>
                      <a:pt x="90" y="82"/>
                    </a:cubicBezTo>
                    <a:cubicBezTo>
                      <a:pt x="79" y="68"/>
                      <a:pt x="71" y="58"/>
                      <a:pt x="68" y="53"/>
                    </a:cubicBezTo>
                    <a:cubicBezTo>
                      <a:pt x="62" y="43"/>
                      <a:pt x="58" y="38"/>
                      <a:pt x="55" y="34"/>
                    </a:cubicBezTo>
                    <a:cubicBezTo>
                      <a:pt x="52" y="30"/>
                      <a:pt x="51" y="28"/>
                      <a:pt x="50" y="25"/>
                    </a:cubicBezTo>
                    <a:cubicBezTo>
                      <a:pt x="50" y="21"/>
                      <a:pt x="49" y="19"/>
                      <a:pt x="49" y="17"/>
                    </a:cubicBezTo>
                    <a:cubicBezTo>
                      <a:pt x="48" y="16"/>
                      <a:pt x="47" y="14"/>
                      <a:pt x="45" y="11"/>
                    </a:cubicBezTo>
                    <a:cubicBezTo>
                      <a:pt x="44" y="9"/>
                      <a:pt x="42" y="7"/>
                      <a:pt x="41" y="4"/>
                    </a:cubicBezTo>
                    <a:cubicBezTo>
                      <a:pt x="40" y="3"/>
                      <a:pt x="39" y="2"/>
                      <a:pt x="38" y="1"/>
                    </a:cubicBezTo>
                    <a:cubicBezTo>
                      <a:pt x="37" y="1"/>
                      <a:pt x="36" y="0"/>
                      <a:pt x="35" y="0"/>
                    </a:cubicBezTo>
                    <a:cubicBezTo>
                      <a:pt x="34" y="0"/>
                      <a:pt x="33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5" y="3"/>
                      <a:pt x="36" y="3"/>
                      <a:pt x="36" y="4"/>
                    </a:cubicBezTo>
                    <a:cubicBezTo>
                      <a:pt x="37" y="5"/>
                      <a:pt x="38" y="6"/>
                      <a:pt x="39" y="8"/>
                    </a:cubicBezTo>
                    <a:cubicBezTo>
                      <a:pt x="40" y="9"/>
                      <a:pt x="41" y="11"/>
                      <a:pt x="43" y="13"/>
                    </a:cubicBezTo>
                    <a:cubicBezTo>
                      <a:pt x="45" y="16"/>
                      <a:pt x="45" y="17"/>
                      <a:pt x="46" y="18"/>
                    </a:cubicBezTo>
                    <a:cubicBezTo>
                      <a:pt x="46" y="20"/>
                      <a:pt x="47" y="22"/>
                      <a:pt x="47" y="25"/>
                    </a:cubicBezTo>
                    <a:cubicBezTo>
                      <a:pt x="48" y="29"/>
                      <a:pt x="50" y="32"/>
                      <a:pt x="53" y="36"/>
                    </a:cubicBezTo>
                    <a:cubicBezTo>
                      <a:pt x="56" y="40"/>
                      <a:pt x="60" y="45"/>
                      <a:pt x="66" y="55"/>
                    </a:cubicBezTo>
                    <a:cubicBezTo>
                      <a:pt x="69" y="60"/>
                      <a:pt x="77" y="70"/>
                      <a:pt x="88" y="84"/>
                    </a:cubicBezTo>
                    <a:cubicBezTo>
                      <a:pt x="121" y="124"/>
                      <a:pt x="179" y="191"/>
                      <a:pt x="198" y="216"/>
                    </a:cubicBezTo>
                    <a:cubicBezTo>
                      <a:pt x="211" y="233"/>
                      <a:pt x="225" y="248"/>
                      <a:pt x="238" y="260"/>
                    </a:cubicBezTo>
                    <a:cubicBezTo>
                      <a:pt x="250" y="273"/>
                      <a:pt x="261" y="281"/>
                      <a:pt x="266" y="285"/>
                    </a:cubicBezTo>
                    <a:cubicBezTo>
                      <a:pt x="271" y="288"/>
                      <a:pt x="276" y="290"/>
                      <a:pt x="279" y="293"/>
                    </a:cubicBezTo>
                    <a:cubicBezTo>
                      <a:pt x="283" y="296"/>
                      <a:pt x="286" y="299"/>
                      <a:pt x="287" y="303"/>
                    </a:cubicBezTo>
                    <a:cubicBezTo>
                      <a:pt x="288" y="304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ubicBezTo>
                      <a:pt x="285" y="305"/>
                      <a:pt x="282" y="304"/>
                      <a:pt x="279" y="304"/>
                    </a:cubicBezTo>
                    <a:cubicBezTo>
                      <a:pt x="276" y="303"/>
                      <a:pt x="273" y="302"/>
                      <a:pt x="270" y="302"/>
                    </a:cubicBezTo>
                    <a:cubicBezTo>
                      <a:pt x="269" y="302"/>
                      <a:pt x="269" y="302"/>
                      <a:pt x="269" y="302"/>
                    </a:cubicBezTo>
                    <a:cubicBezTo>
                      <a:pt x="267" y="302"/>
                      <a:pt x="264" y="303"/>
                      <a:pt x="262" y="305"/>
                    </a:cubicBezTo>
                    <a:cubicBezTo>
                      <a:pt x="254" y="310"/>
                      <a:pt x="245" y="319"/>
                      <a:pt x="240" y="325"/>
                    </a:cubicBezTo>
                    <a:cubicBezTo>
                      <a:pt x="239" y="326"/>
                      <a:pt x="238" y="327"/>
                      <a:pt x="237" y="328"/>
                    </a:cubicBezTo>
                    <a:cubicBezTo>
                      <a:pt x="237" y="328"/>
                      <a:pt x="236" y="328"/>
                      <a:pt x="236" y="328"/>
                    </a:cubicBezTo>
                    <a:cubicBezTo>
                      <a:pt x="236" y="328"/>
                      <a:pt x="236" y="328"/>
                      <a:pt x="235" y="327"/>
                    </a:cubicBezTo>
                    <a:cubicBezTo>
                      <a:pt x="234" y="327"/>
                      <a:pt x="233" y="325"/>
                      <a:pt x="232" y="323"/>
                    </a:cubicBezTo>
                    <a:cubicBezTo>
                      <a:pt x="231" y="321"/>
                      <a:pt x="230" y="319"/>
                      <a:pt x="229" y="316"/>
                    </a:cubicBezTo>
                    <a:cubicBezTo>
                      <a:pt x="227" y="312"/>
                      <a:pt x="217" y="294"/>
                      <a:pt x="207" y="276"/>
                    </a:cubicBezTo>
                    <a:cubicBezTo>
                      <a:pt x="197" y="258"/>
                      <a:pt x="186" y="239"/>
                      <a:pt x="179" y="231"/>
                    </a:cubicBezTo>
                    <a:cubicBezTo>
                      <a:pt x="167" y="216"/>
                      <a:pt x="133" y="173"/>
                      <a:pt x="101" y="133"/>
                    </a:cubicBezTo>
                    <a:cubicBezTo>
                      <a:pt x="86" y="113"/>
                      <a:pt x="70" y="94"/>
                      <a:pt x="58" y="80"/>
                    </a:cubicBezTo>
                    <a:cubicBezTo>
                      <a:pt x="53" y="73"/>
                      <a:pt x="48" y="66"/>
                      <a:pt x="44" y="62"/>
                    </a:cubicBezTo>
                    <a:cubicBezTo>
                      <a:pt x="42" y="60"/>
                      <a:pt x="40" y="58"/>
                      <a:pt x="39" y="56"/>
                    </a:cubicBezTo>
                    <a:cubicBezTo>
                      <a:pt x="38" y="55"/>
                      <a:pt x="37" y="54"/>
                      <a:pt x="36" y="54"/>
                    </a:cubicBezTo>
                    <a:cubicBezTo>
                      <a:pt x="32" y="51"/>
                      <a:pt x="30" y="49"/>
                      <a:pt x="28" y="49"/>
                    </a:cubicBezTo>
                    <a:cubicBezTo>
                      <a:pt x="27" y="48"/>
                      <a:pt x="26" y="48"/>
                      <a:pt x="26" y="48"/>
                    </a:cubicBezTo>
                    <a:cubicBezTo>
                      <a:pt x="25" y="48"/>
                      <a:pt x="25" y="47"/>
                      <a:pt x="24" y="47"/>
                    </a:cubicBezTo>
                    <a:cubicBezTo>
                      <a:pt x="23" y="45"/>
                      <a:pt x="18" y="41"/>
                      <a:pt x="14" y="36"/>
                    </a:cubicBezTo>
                    <a:cubicBezTo>
                      <a:pt x="11" y="34"/>
                      <a:pt x="9" y="32"/>
                      <a:pt x="7" y="30"/>
                    </a:cubicBezTo>
                    <a:cubicBezTo>
                      <a:pt x="6" y="28"/>
                      <a:pt x="4" y="26"/>
                      <a:pt x="4" y="26"/>
                    </a:cubicBezTo>
                    <a:cubicBezTo>
                      <a:pt x="3" y="24"/>
                      <a:pt x="3" y="23"/>
                      <a:pt x="3" y="22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14"/>
                      <a:pt x="15" y="11"/>
                      <a:pt x="22" y="9"/>
                    </a:cubicBezTo>
                    <a:cubicBezTo>
                      <a:pt x="29" y="6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3" y="3"/>
                    </a:cubicBez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18" name="Freeform 373"/>
              <p:cNvSpPr>
                <a:spLocks/>
              </p:cNvSpPr>
              <p:nvPr/>
            </p:nvSpPr>
            <p:spPr bwMode="auto">
              <a:xfrm>
                <a:off x="2742051" y="2153751"/>
                <a:ext cx="28575" cy="22225"/>
              </a:xfrm>
              <a:custGeom>
                <a:avLst/>
                <a:gdLst>
                  <a:gd name="T0" fmla="*/ 16 w 18"/>
                  <a:gd name="T1" fmla="*/ 0 h 14"/>
                  <a:gd name="T2" fmla="*/ 10 w 18"/>
                  <a:gd name="T3" fmla="*/ 2 h 14"/>
                  <a:gd name="T4" fmla="*/ 0 w 18"/>
                  <a:gd name="T5" fmla="*/ 12 h 14"/>
                  <a:gd name="T6" fmla="*/ 1 w 18"/>
                  <a:gd name="T7" fmla="*/ 14 h 14"/>
                  <a:gd name="T8" fmla="*/ 2 w 18"/>
                  <a:gd name="T9" fmla="*/ 13 h 14"/>
                  <a:gd name="T10" fmla="*/ 10 w 18"/>
                  <a:gd name="T11" fmla="*/ 4 h 14"/>
                  <a:gd name="T12" fmla="*/ 15 w 18"/>
                  <a:gd name="T13" fmla="*/ 3 h 14"/>
                  <a:gd name="T14" fmla="*/ 16 w 18"/>
                  <a:gd name="T15" fmla="*/ 2 h 14"/>
                  <a:gd name="T16" fmla="*/ 17 w 18"/>
                  <a:gd name="T17" fmla="*/ 2 h 14"/>
                  <a:gd name="T18" fmla="*/ 18 w 18"/>
                  <a:gd name="T19" fmla="*/ 1 h 14"/>
                  <a:gd name="T20" fmla="*/ 16 w 1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6" y="0"/>
                      <a:pt x="13" y="1"/>
                      <a:pt x="10" y="2"/>
                    </a:cubicBezTo>
                    <a:cubicBezTo>
                      <a:pt x="6" y="4"/>
                      <a:pt x="2" y="7"/>
                      <a:pt x="0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4"/>
                      <a:pt x="2" y="14"/>
                      <a:pt x="2" y="13"/>
                    </a:cubicBezTo>
                    <a:cubicBezTo>
                      <a:pt x="3" y="9"/>
                      <a:pt x="7" y="6"/>
                      <a:pt x="10" y="4"/>
                    </a:cubicBezTo>
                    <a:cubicBezTo>
                      <a:pt x="12" y="3"/>
                      <a:pt x="14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1"/>
                      <a:pt x="18" y="1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0" name="Freeform 426"/>
              <p:cNvSpPr>
                <a:spLocks/>
              </p:cNvSpPr>
              <p:nvPr/>
            </p:nvSpPr>
            <p:spPr bwMode="auto">
              <a:xfrm>
                <a:off x="2265801" y="1418739"/>
                <a:ext cx="41275" cy="76200"/>
              </a:xfrm>
              <a:custGeom>
                <a:avLst/>
                <a:gdLst>
                  <a:gd name="T0" fmla="*/ 16 w 26"/>
                  <a:gd name="T1" fmla="*/ 2 h 47"/>
                  <a:gd name="T2" fmla="*/ 8 w 26"/>
                  <a:gd name="T3" fmla="*/ 3 h 47"/>
                  <a:gd name="T4" fmla="*/ 0 w 26"/>
                  <a:gd name="T5" fmla="*/ 12 h 47"/>
                  <a:gd name="T6" fmla="*/ 8 w 26"/>
                  <a:gd name="T7" fmla="*/ 10 h 47"/>
                  <a:gd name="T8" fmla="*/ 12 w 26"/>
                  <a:gd name="T9" fmla="*/ 23 h 47"/>
                  <a:gd name="T10" fmla="*/ 26 w 26"/>
                  <a:gd name="T11" fmla="*/ 47 h 47"/>
                  <a:gd name="T12" fmla="*/ 21 w 26"/>
                  <a:gd name="T13" fmla="*/ 41 h 47"/>
                  <a:gd name="T14" fmla="*/ 17 w 26"/>
                  <a:gd name="T15" fmla="*/ 33 h 47"/>
                  <a:gd name="T16" fmla="*/ 14 w 26"/>
                  <a:gd name="T17" fmla="*/ 22 h 47"/>
                  <a:gd name="T18" fmla="*/ 14 w 26"/>
                  <a:gd name="T19" fmla="*/ 12 h 47"/>
                  <a:gd name="T20" fmla="*/ 15 w 26"/>
                  <a:gd name="T2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7">
                    <a:moveTo>
                      <a:pt x="16" y="2"/>
                    </a:moveTo>
                    <a:cubicBezTo>
                      <a:pt x="13" y="0"/>
                      <a:pt x="11" y="1"/>
                      <a:pt x="8" y="3"/>
                    </a:cubicBezTo>
                    <a:cubicBezTo>
                      <a:pt x="4" y="5"/>
                      <a:pt x="1" y="8"/>
                      <a:pt x="0" y="12"/>
                    </a:cubicBezTo>
                    <a:cubicBezTo>
                      <a:pt x="2" y="10"/>
                      <a:pt x="6" y="7"/>
                      <a:pt x="8" y="10"/>
                    </a:cubicBezTo>
                    <a:cubicBezTo>
                      <a:pt x="10" y="14"/>
                      <a:pt x="11" y="19"/>
                      <a:pt x="12" y="23"/>
                    </a:cubicBezTo>
                    <a:cubicBezTo>
                      <a:pt x="15" y="32"/>
                      <a:pt x="16" y="42"/>
                      <a:pt x="26" y="47"/>
                    </a:cubicBezTo>
                    <a:cubicBezTo>
                      <a:pt x="26" y="45"/>
                      <a:pt x="22" y="43"/>
                      <a:pt x="21" y="41"/>
                    </a:cubicBezTo>
                    <a:cubicBezTo>
                      <a:pt x="19" y="38"/>
                      <a:pt x="18" y="36"/>
                      <a:pt x="17" y="33"/>
                    </a:cubicBezTo>
                    <a:cubicBezTo>
                      <a:pt x="16" y="29"/>
                      <a:pt x="15" y="26"/>
                      <a:pt x="14" y="22"/>
                    </a:cubicBezTo>
                    <a:cubicBezTo>
                      <a:pt x="13" y="19"/>
                      <a:pt x="13" y="16"/>
                      <a:pt x="14" y="12"/>
                    </a:cubicBezTo>
                    <a:cubicBezTo>
                      <a:pt x="14" y="10"/>
                      <a:pt x="14" y="6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1" name="Freeform 427"/>
              <p:cNvSpPr>
                <a:spLocks/>
              </p:cNvSpPr>
              <p:nvPr/>
            </p:nvSpPr>
            <p:spPr bwMode="auto">
              <a:xfrm>
                <a:off x="2284851" y="1479064"/>
                <a:ext cx="39688" cy="49213"/>
              </a:xfrm>
              <a:custGeom>
                <a:avLst/>
                <a:gdLst>
                  <a:gd name="T0" fmla="*/ 9 w 25"/>
                  <a:gd name="T1" fmla="*/ 30 h 30"/>
                  <a:gd name="T2" fmla="*/ 2 w 25"/>
                  <a:gd name="T3" fmla="*/ 18 h 30"/>
                  <a:gd name="T4" fmla="*/ 2 w 25"/>
                  <a:gd name="T5" fmla="*/ 0 h 30"/>
                  <a:gd name="T6" fmla="*/ 4 w 25"/>
                  <a:gd name="T7" fmla="*/ 7 h 30"/>
                  <a:gd name="T8" fmla="*/ 7 w 25"/>
                  <a:gd name="T9" fmla="*/ 15 h 30"/>
                  <a:gd name="T10" fmla="*/ 16 w 25"/>
                  <a:gd name="T11" fmla="*/ 23 h 30"/>
                  <a:gd name="T12" fmla="*/ 20 w 25"/>
                  <a:gd name="T13" fmla="*/ 24 h 30"/>
                  <a:gd name="T14" fmla="*/ 23 w 25"/>
                  <a:gd name="T15" fmla="*/ 24 h 30"/>
                  <a:gd name="T16" fmla="*/ 25 w 25"/>
                  <a:gd name="T17" fmla="*/ 27 h 30"/>
                  <a:gd name="T18" fmla="*/ 18 w 25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9" y="30"/>
                    </a:moveTo>
                    <a:cubicBezTo>
                      <a:pt x="6" y="26"/>
                      <a:pt x="3" y="23"/>
                      <a:pt x="2" y="18"/>
                    </a:cubicBezTo>
                    <a:cubicBezTo>
                      <a:pt x="1" y="12"/>
                      <a:pt x="0" y="5"/>
                      <a:pt x="2" y="0"/>
                    </a:cubicBezTo>
                    <a:cubicBezTo>
                      <a:pt x="3" y="2"/>
                      <a:pt x="3" y="5"/>
                      <a:pt x="4" y="7"/>
                    </a:cubicBezTo>
                    <a:cubicBezTo>
                      <a:pt x="4" y="10"/>
                      <a:pt x="5" y="12"/>
                      <a:pt x="7" y="15"/>
                    </a:cubicBezTo>
                    <a:cubicBezTo>
                      <a:pt x="10" y="18"/>
                      <a:pt x="12" y="22"/>
                      <a:pt x="16" y="23"/>
                    </a:cubicBezTo>
                    <a:cubicBezTo>
                      <a:pt x="18" y="23"/>
                      <a:pt x="19" y="24"/>
                      <a:pt x="20" y="24"/>
                    </a:cubicBezTo>
                    <a:cubicBezTo>
                      <a:pt x="21" y="24"/>
                      <a:pt x="22" y="23"/>
                      <a:pt x="23" y="24"/>
                    </a:cubicBezTo>
                    <a:cubicBezTo>
                      <a:pt x="25" y="24"/>
                      <a:pt x="25" y="26"/>
                      <a:pt x="25" y="27"/>
                    </a:cubicBezTo>
                    <a:cubicBezTo>
                      <a:pt x="24" y="30"/>
                      <a:pt x="20" y="30"/>
                      <a:pt x="1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2" name="Freeform 428"/>
              <p:cNvSpPr>
                <a:spLocks/>
              </p:cNvSpPr>
              <p:nvPr/>
            </p:nvSpPr>
            <p:spPr bwMode="auto">
              <a:xfrm>
                <a:off x="2168964" y="1406039"/>
                <a:ext cx="77788" cy="36513"/>
              </a:xfrm>
              <a:custGeom>
                <a:avLst/>
                <a:gdLst>
                  <a:gd name="T0" fmla="*/ 48 w 49"/>
                  <a:gd name="T1" fmla="*/ 16 h 23"/>
                  <a:gd name="T2" fmla="*/ 49 w 49"/>
                  <a:gd name="T3" fmla="*/ 16 h 23"/>
                  <a:gd name="T4" fmla="*/ 40 w 49"/>
                  <a:gd name="T5" fmla="*/ 13 h 23"/>
                  <a:gd name="T6" fmla="*/ 34 w 49"/>
                  <a:gd name="T7" fmla="*/ 8 h 23"/>
                  <a:gd name="T8" fmla="*/ 20 w 49"/>
                  <a:gd name="T9" fmla="*/ 1 h 23"/>
                  <a:gd name="T10" fmla="*/ 0 w 49"/>
                  <a:gd name="T11" fmla="*/ 6 h 23"/>
                  <a:gd name="T12" fmla="*/ 12 w 49"/>
                  <a:gd name="T13" fmla="*/ 4 h 23"/>
                  <a:gd name="T14" fmla="*/ 25 w 49"/>
                  <a:gd name="T15" fmla="*/ 6 h 23"/>
                  <a:gd name="T16" fmla="*/ 49 w 49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3">
                    <a:moveTo>
                      <a:pt x="48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5" y="16"/>
                      <a:pt x="43" y="16"/>
                      <a:pt x="40" y="13"/>
                    </a:cubicBezTo>
                    <a:cubicBezTo>
                      <a:pt x="38" y="11"/>
                      <a:pt x="36" y="10"/>
                      <a:pt x="34" y="8"/>
                    </a:cubicBezTo>
                    <a:cubicBezTo>
                      <a:pt x="30" y="4"/>
                      <a:pt x="26" y="3"/>
                      <a:pt x="20" y="1"/>
                    </a:cubicBezTo>
                    <a:cubicBezTo>
                      <a:pt x="15" y="0"/>
                      <a:pt x="3" y="1"/>
                      <a:pt x="0" y="6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6" y="3"/>
                      <a:pt x="21" y="5"/>
                      <a:pt x="25" y="6"/>
                    </a:cubicBezTo>
                    <a:cubicBezTo>
                      <a:pt x="29" y="7"/>
                      <a:pt x="45" y="23"/>
                      <a:pt x="49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3" name="Freeform 429"/>
              <p:cNvSpPr>
                <a:spLocks/>
              </p:cNvSpPr>
              <p:nvPr/>
            </p:nvSpPr>
            <p:spPr bwMode="auto">
              <a:xfrm>
                <a:off x="2178489" y="1417151"/>
                <a:ext cx="92075" cy="179388"/>
              </a:xfrm>
              <a:custGeom>
                <a:avLst/>
                <a:gdLst>
                  <a:gd name="T0" fmla="*/ 0 w 58"/>
                  <a:gd name="T1" fmla="*/ 8 h 112"/>
                  <a:gd name="T2" fmla="*/ 30 w 58"/>
                  <a:gd name="T3" fmla="*/ 17 h 112"/>
                  <a:gd name="T4" fmla="*/ 45 w 58"/>
                  <a:gd name="T5" fmla="*/ 26 h 112"/>
                  <a:gd name="T6" fmla="*/ 50 w 58"/>
                  <a:gd name="T7" fmla="*/ 43 h 112"/>
                  <a:gd name="T8" fmla="*/ 52 w 58"/>
                  <a:gd name="T9" fmla="*/ 81 h 112"/>
                  <a:gd name="T10" fmla="*/ 42 w 58"/>
                  <a:gd name="T11" fmla="*/ 100 h 112"/>
                  <a:gd name="T12" fmla="*/ 34 w 58"/>
                  <a:gd name="T13" fmla="*/ 112 h 112"/>
                  <a:gd name="T14" fmla="*/ 35 w 58"/>
                  <a:gd name="T15" fmla="*/ 100 h 112"/>
                  <a:gd name="T16" fmla="*/ 33 w 58"/>
                  <a:gd name="T17" fmla="*/ 82 h 112"/>
                  <a:gd name="T18" fmla="*/ 28 w 58"/>
                  <a:gd name="T19" fmla="*/ 66 h 112"/>
                  <a:gd name="T20" fmla="*/ 20 w 58"/>
                  <a:gd name="T21" fmla="*/ 55 h 112"/>
                  <a:gd name="T22" fmla="*/ 12 w 58"/>
                  <a:gd name="T23" fmla="*/ 36 h 112"/>
                  <a:gd name="T24" fmla="*/ 4 w 58"/>
                  <a:gd name="T25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12">
                    <a:moveTo>
                      <a:pt x="0" y="8"/>
                    </a:moveTo>
                    <a:cubicBezTo>
                      <a:pt x="12" y="0"/>
                      <a:pt x="22" y="8"/>
                      <a:pt x="30" y="17"/>
                    </a:cubicBezTo>
                    <a:cubicBezTo>
                      <a:pt x="35" y="22"/>
                      <a:pt x="40" y="22"/>
                      <a:pt x="45" y="26"/>
                    </a:cubicBezTo>
                    <a:cubicBezTo>
                      <a:pt x="50" y="30"/>
                      <a:pt x="50" y="37"/>
                      <a:pt x="50" y="43"/>
                    </a:cubicBezTo>
                    <a:cubicBezTo>
                      <a:pt x="50" y="56"/>
                      <a:pt x="58" y="69"/>
                      <a:pt x="52" y="81"/>
                    </a:cubicBezTo>
                    <a:cubicBezTo>
                      <a:pt x="49" y="88"/>
                      <a:pt x="46" y="95"/>
                      <a:pt x="42" y="100"/>
                    </a:cubicBezTo>
                    <a:cubicBezTo>
                      <a:pt x="40" y="103"/>
                      <a:pt x="37" y="111"/>
                      <a:pt x="34" y="112"/>
                    </a:cubicBezTo>
                    <a:cubicBezTo>
                      <a:pt x="33" y="109"/>
                      <a:pt x="35" y="104"/>
                      <a:pt x="35" y="100"/>
                    </a:cubicBezTo>
                    <a:cubicBezTo>
                      <a:pt x="35" y="94"/>
                      <a:pt x="34" y="88"/>
                      <a:pt x="33" y="82"/>
                    </a:cubicBezTo>
                    <a:cubicBezTo>
                      <a:pt x="33" y="77"/>
                      <a:pt x="31" y="70"/>
                      <a:pt x="28" y="66"/>
                    </a:cubicBezTo>
                    <a:cubicBezTo>
                      <a:pt x="25" y="62"/>
                      <a:pt x="22" y="60"/>
                      <a:pt x="20" y="55"/>
                    </a:cubicBezTo>
                    <a:cubicBezTo>
                      <a:pt x="16" y="49"/>
                      <a:pt x="14" y="43"/>
                      <a:pt x="12" y="36"/>
                    </a:cubicBezTo>
                    <a:cubicBezTo>
                      <a:pt x="10" y="30"/>
                      <a:pt x="4" y="23"/>
                      <a:pt x="4" y="1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4" name="Freeform 430"/>
              <p:cNvSpPr>
                <a:spLocks/>
              </p:cNvSpPr>
              <p:nvPr/>
            </p:nvSpPr>
            <p:spPr bwMode="auto">
              <a:xfrm>
                <a:off x="2091176" y="1506051"/>
                <a:ext cx="49213" cy="36513"/>
              </a:xfrm>
              <a:custGeom>
                <a:avLst/>
                <a:gdLst>
                  <a:gd name="T0" fmla="*/ 14 w 31"/>
                  <a:gd name="T1" fmla="*/ 0 h 23"/>
                  <a:gd name="T2" fmla="*/ 28 w 31"/>
                  <a:gd name="T3" fmla="*/ 11 h 23"/>
                  <a:gd name="T4" fmla="*/ 29 w 31"/>
                  <a:gd name="T5" fmla="*/ 16 h 23"/>
                  <a:gd name="T6" fmla="*/ 24 w 31"/>
                  <a:gd name="T7" fmla="*/ 23 h 23"/>
                  <a:gd name="T8" fmla="*/ 13 w 31"/>
                  <a:gd name="T9" fmla="*/ 19 h 23"/>
                  <a:gd name="T10" fmla="*/ 1 w 31"/>
                  <a:gd name="T11" fmla="*/ 12 h 23"/>
                  <a:gd name="T12" fmla="*/ 13 w 31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3">
                    <a:moveTo>
                      <a:pt x="14" y="0"/>
                    </a:moveTo>
                    <a:cubicBezTo>
                      <a:pt x="17" y="5"/>
                      <a:pt x="25" y="6"/>
                      <a:pt x="28" y="11"/>
                    </a:cubicBezTo>
                    <a:cubicBezTo>
                      <a:pt x="31" y="13"/>
                      <a:pt x="30" y="14"/>
                      <a:pt x="29" y="16"/>
                    </a:cubicBezTo>
                    <a:cubicBezTo>
                      <a:pt x="28" y="18"/>
                      <a:pt x="26" y="23"/>
                      <a:pt x="24" y="23"/>
                    </a:cubicBezTo>
                    <a:cubicBezTo>
                      <a:pt x="22" y="23"/>
                      <a:pt x="15" y="19"/>
                      <a:pt x="13" y="19"/>
                    </a:cubicBezTo>
                    <a:cubicBezTo>
                      <a:pt x="9" y="18"/>
                      <a:pt x="3" y="17"/>
                      <a:pt x="1" y="12"/>
                    </a:cubicBezTo>
                    <a:cubicBezTo>
                      <a:pt x="0" y="6"/>
                      <a:pt x="8" y="1"/>
                      <a:pt x="13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5" name="Freeform 431"/>
              <p:cNvSpPr>
                <a:spLocks/>
              </p:cNvSpPr>
              <p:nvPr/>
            </p:nvSpPr>
            <p:spPr bwMode="auto">
              <a:xfrm>
                <a:off x="2167376" y="1552089"/>
                <a:ext cx="42863" cy="42863"/>
              </a:xfrm>
              <a:custGeom>
                <a:avLst/>
                <a:gdLst>
                  <a:gd name="T0" fmla="*/ 11 w 27"/>
                  <a:gd name="T1" fmla="*/ 0 h 27"/>
                  <a:gd name="T2" fmla="*/ 24 w 27"/>
                  <a:gd name="T3" fmla="*/ 17 h 27"/>
                  <a:gd name="T4" fmla="*/ 15 w 27"/>
                  <a:gd name="T5" fmla="*/ 22 h 27"/>
                  <a:gd name="T6" fmla="*/ 0 w 27"/>
                  <a:gd name="T7" fmla="*/ 11 h 27"/>
                  <a:gd name="T8" fmla="*/ 10 w 27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0"/>
                    </a:moveTo>
                    <a:cubicBezTo>
                      <a:pt x="16" y="5"/>
                      <a:pt x="22" y="10"/>
                      <a:pt x="24" y="17"/>
                    </a:cubicBezTo>
                    <a:cubicBezTo>
                      <a:pt x="27" y="27"/>
                      <a:pt x="21" y="26"/>
                      <a:pt x="15" y="22"/>
                    </a:cubicBezTo>
                    <a:cubicBezTo>
                      <a:pt x="10" y="19"/>
                      <a:pt x="0" y="18"/>
                      <a:pt x="0" y="11"/>
                    </a:cubicBezTo>
                    <a:cubicBezTo>
                      <a:pt x="0" y="4"/>
                      <a:pt x="5" y="5"/>
                      <a:pt x="10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6" name="Freeform 432"/>
              <p:cNvSpPr>
                <a:spLocks/>
              </p:cNvSpPr>
              <p:nvPr/>
            </p:nvSpPr>
            <p:spPr bwMode="auto">
              <a:xfrm>
                <a:off x="2149914" y="1471126"/>
                <a:ext cx="11113" cy="11113"/>
              </a:xfrm>
              <a:custGeom>
                <a:avLst/>
                <a:gdLst>
                  <a:gd name="T0" fmla="*/ 2 w 6"/>
                  <a:gd name="T1" fmla="*/ 0 h 7"/>
                  <a:gd name="T2" fmla="*/ 6 w 6"/>
                  <a:gd name="T3" fmla="*/ 7 h 7"/>
                  <a:gd name="T4" fmla="*/ 0 w 6"/>
                  <a:gd name="T5" fmla="*/ 1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4" y="3"/>
                      <a:pt x="6" y="4"/>
                      <a:pt x="6" y="7"/>
                    </a:cubicBezTo>
                    <a:cubicBezTo>
                      <a:pt x="4" y="7"/>
                      <a:pt x="0" y="4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7" name="Freeform 433"/>
              <p:cNvSpPr>
                <a:spLocks/>
              </p:cNvSpPr>
              <p:nvPr/>
            </p:nvSpPr>
            <p:spPr bwMode="auto">
              <a:xfrm>
                <a:off x="2483289" y="1499701"/>
                <a:ext cx="276225" cy="512763"/>
              </a:xfrm>
              <a:custGeom>
                <a:avLst/>
                <a:gdLst>
                  <a:gd name="T0" fmla="*/ 0 w 172"/>
                  <a:gd name="T1" fmla="*/ 0 h 321"/>
                  <a:gd name="T2" fmla="*/ 172 w 172"/>
                  <a:gd name="T3" fmla="*/ 321 h 321"/>
                  <a:gd name="T4" fmla="*/ 0 w 172"/>
                  <a:gd name="T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321">
                    <a:moveTo>
                      <a:pt x="0" y="0"/>
                    </a:moveTo>
                    <a:cubicBezTo>
                      <a:pt x="0" y="0"/>
                      <a:pt x="59" y="167"/>
                      <a:pt x="172" y="321"/>
                    </a:cubicBezTo>
                    <a:cubicBezTo>
                      <a:pt x="172" y="321"/>
                      <a:pt x="75" y="2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8" name="Freeform 434"/>
              <p:cNvSpPr>
                <a:spLocks/>
              </p:cNvSpPr>
              <p:nvPr/>
            </p:nvSpPr>
            <p:spPr bwMode="auto">
              <a:xfrm>
                <a:off x="2375339" y="1353651"/>
                <a:ext cx="49213" cy="31750"/>
              </a:xfrm>
              <a:custGeom>
                <a:avLst/>
                <a:gdLst>
                  <a:gd name="T0" fmla="*/ 0 w 31"/>
                  <a:gd name="T1" fmla="*/ 3 h 20"/>
                  <a:gd name="T2" fmla="*/ 16 w 31"/>
                  <a:gd name="T3" fmla="*/ 1 h 20"/>
                  <a:gd name="T4" fmla="*/ 29 w 31"/>
                  <a:gd name="T5" fmla="*/ 11 h 20"/>
                  <a:gd name="T6" fmla="*/ 28 w 31"/>
                  <a:gd name="T7" fmla="*/ 19 h 20"/>
                  <a:gd name="T8" fmla="*/ 27 w 31"/>
                  <a:gd name="T9" fmla="*/ 12 h 20"/>
                  <a:gd name="T10" fmla="*/ 22 w 31"/>
                  <a:gd name="T11" fmla="*/ 6 h 20"/>
                  <a:gd name="T12" fmla="*/ 10 w 31"/>
                  <a:gd name="T13" fmla="*/ 2 h 20"/>
                  <a:gd name="T14" fmla="*/ 2 w 31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3"/>
                    </a:moveTo>
                    <a:cubicBezTo>
                      <a:pt x="4" y="0"/>
                      <a:pt x="11" y="1"/>
                      <a:pt x="16" y="1"/>
                    </a:cubicBezTo>
                    <a:cubicBezTo>
                      <a:pt x="22" y="3"/>
                      <a:pt x="27" y="6"/>
                      <a:pt x="29" y="11"/>
                    </a:cubicBezTo>
                    <a:cubicBezTo>
                      <a:pt x="30" y="12"/>
                      <a:pt x="31" y="20"/>
                      <a:pt x="28" y="19"/>
                    </a:cubicBezTo>
                    <a:cubicBezTo>
                      <a:pt x="27" y="18"/>
                      <a:pt x="27" y="13"/>
                      <a:pt x="27" y="12"/>
                    </a:cubicBezTo>
                    <a:cubicBezTo>
                      <a:pt x="26" y="10"/>
                      <a:pt x="24" y="7"/>
                      <a:pt x="22" y="6"/>
                    </a:cubicBezTo>
                    <a:cubicBezTo>
                      <a:pt x="19" y="3"/>
                      <a:pt x="14" y="2"/>
                      <a:pt x="10" y="2"/>
                    </a:cubicBezTo>
                    <a:cubicBezTo>
                      <a:pt x="8" y="2"/>
                      <a:pt x="4" y="0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9" name="Freeform 435"/>
              <p:cNvSpPr>
                <a:spLocks/>
              </p:cNvSpPr>
              <p:nvPr/>
            </p:nvSpPr>
            <p:spPr bwMode="auto">
              <a:xfrm>
                <a:off x="2380101" y="1380639"/>
                <a:ext cx="92075" cy="101600"/>
              </a:xfrm>
              <a:custGeom>
                <a:avLst/>
                <a:gdLst>
                  <a:gd name="T0" fmla="*/ 0 w 58"/>
                  <a:gd name="T1" fmla="*/ 6 h 64"/>
                  <a:gd name="T2" fmla="*/ 17 w 58"/>
                  <a:gd name="T3" fmla="*/ 3 h 64"/>
                  <a:gd name="T4" fmla="*/ 23 w 58"/>
                  <a:gd name="T5" fmla="*/ 10 h 64"/>
                  <a:gd name="T6" fmla="*/ 29 w 58"/>
                  <a:gd name="T7" fmla="*/ 16 h 64"/>
                  <a:gd name="T8" fmla="*/ 32 w 58"/>
                  <a:gd name="T9" fmla="*/ 24 h 64"/>
                  <a:gd name="T10" fmla="*/ 43 w 58"/>
                  <a:gd name="T11" fmla="*/ 32 h 64"/>
                  <a:gd name="T12" fmla="*/ 52 w 58"/>
                  <a:gd name="T13" fmla="*/ 43 h 64"/>
                  <a:gd name="T14" fmla="*/ 58 w 58"/>
                  <a:gd name="T15" fmla="*/ 64 h 64"/>
                  <a:gd name="T16" fmla="*/ 51 w 58"/>
                  <a:gd name="T17" fmla="*/ 44 h 64"/>
                  <a:gd name="T18" fmla="*/ 44 w 58"/>
                  <a:gd name="T19" fmla="*/ 34 h 64"/>
                  <a:gd name="T20" fmla="*/ 29 w 58"/>
                  <a:gd name="T21" fmla="*/ 22 h 64"/>
                  <a:gd name="T22" fmla="*/ 27 w 58"/>
                  <a:gd name="T23" fmla="*/ 16 h 64"/>
                  <a:gd name="T24" fmla="*/ 20 w 58"/>
                  <a:gd name="T25" fmla="*/ 9 h 64"/>
                  <a:gd name="T26" fmla="*/ 14 w 58"/>
                  <a:gd name="T27" fmla="*/ 4 h 64"/>
                  <a:gd name="T28" fmla="*/ 3 w 58"/>
                  <a:gd name="T29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4">
                    <a:moveTo>
                      <a:pt x="0" y="6"/>
                    </a:moveTo>
                    <a:cubicBezTo>
                      <a:pt x="6" y="6"/>
                      <a:pt x="11" y="0"/>
                      <a:pt x="17" y="3"/>
                    </a:cubicBezTo>
                    <a:cubicBezTo>
                      <a:pt x="20" y="5"/>
                      <a:pt x="21" y="7"/>
                      <a:pt x="23" y="10"/>
                    </a:cubicBezTo>
                    <a:cubicBezTo>
                      <a:pt x="25" y="12"/>
                      <a:pt x="28" y="13"/>
                      <a:pt x="29" y="16"/>
                    </a:cubicBezTo>
                    <a:cubicBezTo>
                      <a:pt x="31" y="19"/>
                      <a:pt x="30" y="21"/>
                      <a:pt x="32" y="24"/>
                    </a:cubicBezTo>
                    <a:cubicBezTo>
                      <a:pt x="35" y="28"/>
                      <a:pt x="38" y="29"/>
                      <a:pt x="43" y="32"/>
                    </a:cubicBezTo>
                    <a:cubicBezTo>
                      <a:pt x="47" y="34"/>
                      <a:pt x="50" y="39"/>
                      <a:pt x="52" y="43"/>
                    </a:cubicBezTo>
                    <a:cubicBezTo>
                      <a:pt x="55" y="49"/>
                      <a:pt x="58" y="58"/>
                      <a:pt x="58" y="64"/>
                    </a:cubicBezTo>
                    <a:cubicBezTo>
                      <a:pt x="56" y="57"/>
                      <a:pt x="54" y="50"/>
                      <a:pt x="51" y="44"/>
                    </a:cubicBezTo>
                    <a:cubicBezTo>
                      <a:pt x="49" y="41"/>
                      <a:pt x="46" y="36"/>
                      <a:pt x="44" y="34"/>
                    </a:cubicBezTo>
                    <a:cubicBezTo>
                      <a:pt x="39" y="30"/>
                      <a:pt x="32" y="28"/>
                      <a:pt x="29" y="22"/>
                    </a:cubicBezTo>
                    <a:cubicBezTo>
                      <a:pt x="28" y="20"/>
                      <a:pt x="29" y="18"/>
                      <a:pt x="27" y="16"/>
                    </a:cubicBezTo>
                    <a:cubicBezTo>
                      <a:pt x="26" y="14"/>
                      <a:pt x="22" y="12"/>
                      <a:pt x="20" y="9"/>
                    </a:cubicBezTo>
                    <a:cubicBezTo>
                      <a:pt x="18" y="6"/>
                      <a:pt x="18" y="5"/>
                      <a:pt x="14" y="4"/>
                    </a:cubicBezTo>
                    <a:cubicBezTo>
                      <a:pt x="11" y="4"/>
                      <a:pt x="7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0" name="Freeform 436"/>
              <p:cNvSpPr>
                <a:spLocks/>
              </p:cNvSpPr>
              <p:nvPr/>
            </p:nvSpPr>
            <p:spPr bwMode="auto">
              <a:xfrm>
                <a:off x="2354701" y="1418739"/>
                <a:ext cx="49213" cy="26988"/>
              </a:xfrm>
              <a:custGeom>
                <a:avLst/>
                <a:gdLst>
                  <a:gd name="T0" fmla="*/ 31 w 31"/>
                  <a:gd name="T1" fmla="*/ 0 h 17"/>
                  <a:gd name="T2" fmla="*/ 22 w 31"/>
                  <a:gd name="T3" fmla="*/ 4 h 17"/>
                  <a:gd name="T4" fmla="*/ 13 w 31"/>
                  <a:gd name="T5" fmla="*/ 6 h 17"/>
                  <a:gd name="T6" fmla="*/ 1 w 31"/>
                  <a:gd name="T7" fmla="*/ 17 h 17"/>
                  <a:gd name="T8" fmla="*/ 9 w 31"/>
                  <a:gd name="T9" fmla="*/ 11 h 17"/>
                  <a:gd name="T10" fmla="*/ 16 w 31"/>
                  <a:gd name="T11" fmla="*/ 8 h 17"/>
                  <a:gd name="T12" fmla="*/ 23 w 31"/>
                  <a:gd name="T13" fmla="*/ 5 h 17"/>
                  <a:gd name="T14" fmla="*/ 30 w 31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8" y="2"/>
                      <a:pt x="25" y="3"/>
                      <a:pt x="22" y="4"/>
                    </a:cubicBezTo>
                    <a:cubicBezTo>
                      <a:pt x="19" y="5"/>
                      <a:pt x="16" y="5"/>
                      <a:pt x="13" y="6"/>
                    </a:cubicBezTo>
                    <a:cubicBezTo>
                      <a:pt x="11" y="7"/>
                      <a:pt x="0" y="14"/>
                      <a:pt x="1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1" y="10"/>
                      <a:pt x="14" y="9"/>
                      <a:pt x="16" y="8"/>
                    </a:cubicBezTo>
                    <a:cubicBezTo>
                      <a:pt x="19" y="7"/>
                      <a:pt x="20" y="6"/>
                      <a:pt x="23" y="5"/>
                    </a:cubicBezTo>
                    <a:cubicBezTo>
                      <a:pt x="25" y="4"/>
                      <a:pt x="28" y="4"/>
                      <a:pt x="3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1" name="Freeform 437"/>
              <p:cNvSpPr>
                <a:spLocks/>
              </p:cNvSpPr>
              <p:nvPr/>
            </p:nvSpPr>
            <p:spPr bwMode="auto">
              <a:xfrm>
                <a:off x="2692839" y="2102951"/>
                <a:ext cx="69850" cy="47625"/>
              </a:xfrm>
              <a:custGeom>
                <a:avLst/>
                <a:gdLst>
                  <a:gd name="T0" fmla="*/ 1 w 43"/>
                  <a:gd name="T1" fmla="*/ 16 h 30"/>
                  <a:gd name="T2" fmla="*/ 26 w 43"/>
                  <a:gd name="T3" fmla="*/ 13 h 30"/>
                  <a:gd name="T4" fmla="*/ 35 w 43"/>
                  <a:gd name="T5" fmla="*/ 8 h 30"/>
                  <a:gd name="T6" fmla="*/ 39 w 43"/>
                  <a:gd name="T7" fmla="*/ 0 h 30"/>
                  <a:gd name="T8" fmla="*/ 42 w 43"/>
                  <a:gd name="T9" fmla="*/ 5 h 30"/>
                  <a:gd name="T10" fmla="*/ 41 w 43"/>
                  <a:gd name="T11" fmla="*/ 11 h 30"/>
                  <a:gd name="T12" fmla="*/ 28 w 43"/>
                  <a:gd name="T13" fmla="*/ 19 h 30"/>
                  <a:gd name="T14" fmla="*/ 18 w 43"/>
                  <a:gd name="T15" fmla="*/ 27 h 30"/>
                  <a:gd name="T16" fmla="*/ 10 w 43"/>
                  <a:gd name="T17" fmla="*/ 29 h 30"/>
                  <a:gd name="T18" fmla="*/ 4 w 43"/>
                  <a:gd name="T19" fmla="*/ 27 h 30"/>
                  <a:gd name="T20" fmla="*/ 0 w 43"/>
                  <a:gd name="T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6" y="26"/>
                      <a:pt x="20" y="16"/>
                      <a:pt x="26" y="13"/>
                    </a:cubicBezTo>
                    <a:cubicBezTo>
                      <a:pt x="29" y="12"/>
                      <a:pt x="33" y="10"/>
                      <a:pt x="35" y="8"/>
                    </a:cubicBezTo>
                    <a:cubicBezTo>
                      <a:pt x="38" y="6"/>
                      <a:pt x="38" y="2"/>
                      <a:pt x="39" y="0"/>
                    </a:cubicBezTo>
                    <a:cubicBezTo>
                      <a:pt x="40" y="1"/>
                      <a:pt x="41" y="4"/>
                      <a:pt x="42" y="5"/>
                    </a:cubicBezTo>
                    <a:cubicBezTo>
                      <a:pt x="43" y="8"/>
                      <a:pt x="43" y="9"/>
                      <a:pt x="41" y="11"/>
                    </a:cubicBezTo>
                    <a:cubicBezTo>
                      <a:pt x="37" y="14"/>
                      <a:pt x="32" y="16"/>
                      <a:pt x="28" y="19"/>
                    </a:cubicBezTo>
                    <a:cubicBezTo>
                      <a:pt x="25" y="22"/>
                      <a:pt x="21" y="24"/>
                      <a:pt x="18" y="27"/>
                    </a:cubicBezTo>
                    <a:cubicBezTo>
                      <a:pt x="15" y="29"/>
                      <a:pt x="13" y="30"/>
                      <a:pt x="10" y="29"/>
                    </a:cubicBezTo>
                    <a:cubicBezTo>
                      <a:pt x="8" y="28"/>
                      <a:pt x="6" y="28"/>
                      <a:pt x="4" y="27"/>
                    </a:cubicBezTo>
                    <a:cubicBezTo>
                      <a:pt x="3" y="26"/>
                      <a:pt x="1" y="23"/>
                      <a:pt x="0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2" name="Freeform 438"/>
              <p:cNvSpPr>
                <a:spLocks/>
              </p:cNvSpPr>
              <p:nvPr/>
            </p:nvSpPr>
            <p:spPr bwMode="auto">
              <a:xfrm>
                <a:off x="2783326" y="2042626"/>
                <a:ext cx="50800" cy="53975"/>
              </a:xfrm>
              <a:custGeom>
                <a:avLst/>
                <a:gdLst>
                  <a:gd name="T0" fmla="*/ 21 w 32"/>
                  <a:gd name="T1" fmla="*/ 0 h 33"/>
                  <a:gd name="T2" fmla="*/ 28 w 32"/>
                  <a:gd name="T3" fmla="*/ 11 h 33"/>
                  <a:gd name="T4" fmla="*/ 30 w 32"/>
                  <a:gd name="T5" fmla="*/ 20 h 33"/>
                  <a:gd name="T6" fmla="*/ 19 w 32"/>
                  <a:gd name="T7" fmla="*/ 25 h 33"/>
                  <a:gd name="T8" fmla="*/ 0 w 32"/>
                  <a:gd name="T9" fmla="*/ 33 h 33"/>
                  <a:gd name="T10" fmla="*/ 14 w 32"/>
                  <a:gd name="T11" fmla="*/ 23 h 33"/>
                  <a:gd name="T12" fmla="*/ 22 w 32"/>
                  <a:gd name="T13" fmla="*/ 19 h 33"/>
                  <a:gd name="T14" fmla="*/ 22 w 32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21" y="0"/>
                    </a:moveTo>
                    <a:cubicBezTo>
                      <a:pt x="25" y="1"/>
                      <a:pt x="26" y="7"/>
                      <a:pt x="28" y="11"/>
                    </a:cubicBezTo>
                    <a:cubicBezTo>
                      <a:pt x="29" y="14"/>
                      <a:pt x="32" y="16"/>
                      <a:pt x="30" y="20"/>
                    </a:cubicBezTo>
                    <a:cubicBezTo>
                      <a:pt x="27" y="23"/>
                      <a:pt x="22" y="24"/>
                      <a:pt x="19" y="25"/>
                    </a:cubicBezTo>
                    <a:cubicBezTo>
                      <a:pt x="13" y="28"/>
                      <a:pt x="7" y="33"/>
                      <a:pt x="0" y="33"/>
                    </a:cubicBezTo>
                    <a:cubicBezTo>
                      <a:pt x="5" y="31"/>
                      <a:pt x="9" y="26"/>
                      <a:pt x="14" y="23"/>
                    </a:cubicBezTo>
                    <a:cubicBezTo>
                      <a:pt x="17" y="22"/>
                      <a:pt x="20" y="21"/>
                      <a:pt x="22" y="19"/>
                    </a:cubicBezTo>
                    <a:cubicBezTo>
                      <a:pt x="26" y="15"/>
                      <a:pt x="24" y="4"/>
                      <a:pt x="2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3" name="Freeform 439"/>
              <p:cNvSpPr>
                <a:spLocks/>
              </p:cNvSpPr>
              <p:nvPr/>
            </p:nvSpPr>
            <p:spPr bwMode="auto">
              <a:xfrm>
                <a:off x="2732526" y="2060089"/>
                <a:ext cx="61913" cy="39688"/>
              </a:xfrm>
              <a:custGeom>
                <a:avLst/>
                <a:gdLst>
                  <a:gd name="T0" fmla="*/ 39 w 39"/>
                  <a:gd name="T1" fmla="*/ 1 h 25"/>
                  <a:gd name="T2" fmla="*/ 29 w 39"/>
                  <a:gd name="T3" fmla="*/ 9 h 25"/>
                  <a:gd name="T4" fmla="*/ 21 w 39"/>
                  <a:gd name="T5" fmla="*/ 15 h 25"/>
                  <a:gd name="T6" fmla="*/ 14 w 39"/>
                  <a:gd name="T7" fmla="*/ 20 h 25"/>
                  <a:gd name="T8" fmla="*/ 7 w 39"/>
                  <a:gd name="T9" fmla="*/ 22 h 25"/>
                  <a:gd name="T10" fmla="*/ 0 w 39"/>
                  <a:gd name="T11" fmla="*/ 25 h 25"/>
                  <a:gd name="T12" fmla="*/ 13 w 39"/>
                  <a:gd name="T13" fmla="*/ 19 h 25"/>
                  <a:gd name="T14" fmla="*/ 16 w 39"/>
                  <a:gd name="T15" fmla="*/ 16 h 25"/>
                  <a:gd name="T16" fmla="*/ 13 w 39"/>
                  <a:gd name="T17" fmla="*/ 8 h 25"/>
                  <a:gd name="T18" fmla="*/ 24 w 39"/>
                  <a:gd name="T19" fmla="*/ 11 h 25"/>
                  <a:gd name="T20" fmla="*/ 31 w 39"/>
                  <a:gd name="T21" fmla="*/ 5 h 25"/>
                  <a:gd name="T22" fmla="*/ 33 w 39"/>
                  <a:gd name="T23" fmla="*/ 3 h 25"/>
                  <a:gd name="T24" fmla="*/ 37 w 39"/>
                  <a:gd name="T2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5">
                    <a:moveTo>
                      <a:pt x="39" y="1"/>
                    </a:moveTo>
                    <a:cubicBezTo>
                      <a:pt x="35" y="0"/>
                      <a:pt x="31" y="7"/>
                      <a:pt x="29" y="9"/>
                    </a:cubicBezTo>
                    <a:cubicBezTo>
                      <a:pt x="27" y="12"/>
                      <a:pt x="25" y="13"/>
                      <a:pt x="21" y="15"/>
                    </a:cubicBezTo>
                    <a:cubicBezTo>
                      <a:pt x="18" y="16"/>
                      <a:pt x="17" y="19"/>
                      <a:pt x="14" y="20"/>
                    </a:cubicBezTo>
                    <a:cubicBezTo>
                      <a:pt x="12" y="21"/>
                      <a:pt x="9" y="22"/>
                      <a:pt x="7" y="22"/>
                    </a:cubicBezTo>
                    <a:cubicBezTo>
                      <a:pt x="5" y="23"/>
                      <a:pt x="2" y="24"/>
                      <a:pt x="0" y="25"/>
                    </a:cubicBezTo>
                    <a:cubicBezTo>
                      <a:pt x="3" y="21"/>
                      <a:pt x="9" y="21"/>
                      <a:pt x="13" y="19"/>
                    </a:cubicBezTo>
                    <a:cubicBezTo>
                      <a:pt x="15" y="18"/>
                      <a:pt x="15" y="19"/>
                      <a:pt x="16" y="16"/>
                    </a:cubicBezTo>
                    <a:cubicBezTo>
                      <a:pt x="16" y="13"/>
                      <a:pt x="15" y="10"/>
                      <a:pt x="13" y="8"/>
                    </a:cubicBezTo>
                    <a:cubicBezTo>
                      <a:pt x="17" y="13"/>
                      <a:pt x="18" y="14"/>
                      <a:pt x="24" y="11"/>
                    </a:cubicBezTo>
                    <a:cubicBezTo>
                      <a:pt x="27" y="9"/>
                      <a:pt x="29" y="8"/>
                      <a:pt x="31" y="5"/>
                    </a:cubicBezTo>
                    <a:cubicBezTo>
                      <a:pt x="32" y="4"/>
                      <a:pt x="32" y="3"/>
                      <a:pt x="33" y="3"/>
                    </a:cubicBezTo>
                    <a:cubicBezTo>
                      <a:pt x="35" y="2"/>
                      <a:pt x="36" y="3"/>
                      <a:pt x="3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4" name="Freeform 440"/>
              <p:cNvSpPr>
                <a:spLocks/>
              </p:cNvSpPr>
              <p:nvPr/>
            </p:nvSpPr>
            <p:spPr bwMode="auto">
              <a:xfrm>
                <a:off x="2759514" y="2120414"/>
                <a:ext cx="77788" cy="80963"/>
              </a:xfrm>
              <a:custGeom>
                <a:avLst/>
                <a:gdLst>
                  <a:gd name="T0" fmla="*/ 1 w 49"/>
                  <a:gd name="T1" fmla="*/ 7 h 51"/>
                  <a:gd name="T2" fmla="*/ 6 w 49"/>
                  <a:gd name="T3" fmla="*/ 4 h 51"/>
                  <a:gd name="T4" fmla="*/ 10 w 49"/>
                  <a:gd name="T5" fmla="*/ 1 h 51"/>
                  <a:gd name="T6" fmla="*/ 20 w 49"/>
                  <a:gd name="T7" fmla="*/ 10 h 51"/>
                  <a:gd name="T8" fmla="*/ 29 w 49"/>
                  <a:gd name="T9" fmla="*/ 18 h 51"/>
                  <a:gd name="T10" fmla="*/ 35 w 49"/>
                  <a:gd name="T11" fmla="*/ 24 h 51"/>
                  <a:gd name="T12" fmla="*/ 40 w 49"/>
                  <a:gd name="T13" fmla="*/ 34 h 51"/>
                  <a:gd name="T14" fmla="*/ 49 w 49"/>
                  <a:gd name="T15" fmla="*/ 51 h 51"/>
                  <a:gd name="T16" fmla="*/ 46 w 49"/>
                  <a:gd name="T17" fmla="*/ 46 h 51"/>
                  <a:gd name="T18" fmla="*/ 39 w 49"/>
                  <a:gd name="T19" fmla="*/ 37 h 51"/>
                  <a:gd name="T20" fmla="*/ 29 w 49"/>
                  <a:gd name="T21" fmla="*/ 23 h 51"/>
                  <a:gd name="T22" fmla="*/ 18 w 49"/>
                  <a:gd name="T23" fmla="*/ 11 h 51"/>
                  <a:gd name="T24" fmla="*/ 12 w 49"/>
                  <a:gd name="T25" fmla="*/ 3 h 51"/>
                  <a:gd name="T26" fmla="*/ 0 w 49"/>
                  <a:gd name="T2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1">
                    <a:moveTo>
                      <a:pt x="1" y="7"/>
                    </a:moveTo>
                    <a:cubicBezTo>
                      <a:pt x="2" y="8"/>
                      <a:pt x="5" y="5"/>
                      <a:pt x="6" y="4"/>
                    </a:cubicBezTo>
                    <a:cubicBezTo>
                      <a:pt x="7" y="3"/>
                      <a:pt x="8" y="1"/>
                      <a:pt x="10" y="1"/>
                    </a:cubicBezTo>
                    <a:cubicBezTo>
                      <a:pt x="15" y="1"/>
                      <a:pt x="18" y="8"/>
                      <a:pt x="20" y="10"/>
                    </a:cubicBezTo>
                    <a:cubicBezTo>
                      <a:pt x="23" y="14"/>
                      <a:pt x="26" y="15"/>
                      <a:pt x="29" y="18"/>
                    </a:cubicBezTo>
                    <a:cubicBezTo>
                      <a:pt x="31" y="19"/>
                      <a:pt x="33" y="22"/>
                      <a:pt x="35" y="24"/>
                    </a:cubicBezTo>
                    <a:cubicBezTo>
                      <a:pt x="37" y="28"/>
                      <a:pt x="39" y="31"/>
                      <a:pt x="40" y="34"/>
                    </a:cubicBezTo>
                    <a:cubicBezTo>
                      <a:pt x="43" y="40"/>
                      <a:pt x="47" y="45"/>
                      <a:pt x="49" y="51"/>
                    </a:cubicBezTo>
                    <a:cubicBezTo>
                      <a:pt x="48" y="50"/>
                      <a:pt x="47" y="48"/>
                      <a:pt x="46" y="46"/>
                    </a:cubicBezTo>
                    <a:cubicBezTo>
                      <a:pt x="43" y="43"/>
                      <a:pt x="41" y="40"/>
                      <a:pt x="39" y="37"/>
                    </a:cubicBezTo>
                    <a:cubicBezTo>
                      <a:pt x="36" y="32"/>
                      <a:pt x="32" y="27"/>
                      <a:pt x="29" y="23"/>
                    </a:cubicBezTo>
                    <a:cubicBezTo>
                      <a:pt x="26" y="18"/>
                      <a:pt x="22" y="15"/>
                      <a:pt x="18" y="11"/>
                    </a:cubicBezTo>
                    <a:cubicBezTo>
                      <a:pt x="16" y="9"/>
                      <a:pt x="14" y="5"/>
                      <a:pt x="12" y="3"/>
                    </a:cubicBezTo>
                    <a:cubicBezTo>
                      <a:pt x="7" y="0"/>
                      <a:pt x="4" y="8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5" name="Freeform 441"/>
              <p:cNvSpPr>
                <a:spLocks/>
              </p:cNvSpPr>
              <p:nvPr/>
            </p:nvSpPr>
            <p:spPr bwMode="auto">
              <a:xfrm>
                <a:off x="2824601" y="2085489"/>
                <a:ext cx="53975" cy="84138"/>
              </a:xfrm>
              <a:custGeom>
                <a:avLst/>
                <a:gdLst>
                  <a:gd name="T0" fmla="*/ 0 w 34"/>
                  <a:gd name="T1" fmla="*/ 4 h 53"/>
                  <a:gd name="T2" fmla="*/ 5 w 34"/>
                  <a:gd name="T3" fmla="*/ 1 h 53"/>
                  <a:gd name="T4" fmla="*/ 9 w 34"/>
                  <a:gd name="T5" fmla="*/ 1 h 53"/>
                  <a:gd name="T6" fmla="*/ 12 w 34"/>
                  <a:gd name="T7" fmla="*/ 6 h 53"/>
                  <a:gd name="T8" fmla="*/ 16 w 34"/>
                  <a:gd name="T9" fmla="*/ 13 h 53"/>
                  <a:gd name="T10" fmla="*/ 18 w 34"/>
                  <a:gd name="T11" fmla="*/ 19 h 53"/>
                  <a:gd name="T12" fmla="*/ 20 w 34"/>
                  <a:gd name="T13" fmla="*/ 28 h 53"/>
                  <a:gd name="T14" fmla="*/ 26 w 34"/>
                  <a:gd name="T15" fmla="*/ 39 h 53"/>
                  <a:gd name="T16" fmla="*/ 34 w 34"/>
                  <a:gd name="T17" fmla="*/ 53 h 53"/>
                  <a:gd name="T18" fmla="*/ 24 w 34"/>
                  <a:gd name="T19" fmla="*/ 38 h 53"/>
                  <a:gd name="T20" fmla="*/ 18 w 34"/>
                  <a:gd name="T21" fmla="*/ 27 h 53"/>
                  <a:gd name="T22" fmla="*/ 16 w 34"/>
                  <a:gd name="T23" fmla="*/ 17 h 53"/>
                  <a:gd name="T24" fmla="*/ 14 w 34"/>
                  <a:gd name="T25" fmla="*/ 12 h 53"/>
                  <a:gd name="T26" fmla="*/ 11 w 34"/>
                  <a:gd name="T27" fmla="*/ 7 h 53"/>
                  <a:gd name="T28" fmla="*/ 8 w 34"/>
                  <a:gd name="T29" fmla="*/ 3 h 53"/>
                  <a:gd name="T30" fmla="*/ 1 w 34"/>
                  <a:gd name="T3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3">
                    <a:moveTo>
                      <a:pt x="0" y="4"/>
                    </a:moveTo>
                    <a:cubicBezTo>
                      <a:pt x="1" y="3"/>
                      <a:pt x="3" y="2"/>
                      <a:pt x="5" y="1"/>
                    </a:cubicBezTo>
                    <a:cubicBezTo>
                      <a:pt x="6" y="1"/>
                      <a:pt x="8" y="0"/>
                      <a:pt x="9" y="1"/>
                    </a:cubicBezTo>
                    <a:cubicBezTo>
                      <a:pt x="10" y="1"/>
                      <a:pt x="11" y="5"/>
                      <a:pt x="12" y="6"/>
                    </a:cubicBezTo>
                    <a:cubicBezTo>
                      <a:pt x="13" y="8"/>
                      <a:pt x="15" y="10"/>
                      <a:pt x="16" y="13"/>
                    </a:cubicBezTo>
                    <a:cubicBezTo>
                      <a:pt x="17" y="15"/>
                      <a:pt x="18" y="17"/>
                      <a:pt x="18" y="19"/>
                    </a:cubicBezTo>
                    <a:cubicBezTo>
                      <a:pt x="18" y="23"/>
                      <a:pt x="18" y="25"/>
                      <a:pt x="20" y="28"/>
                    </a:cubicBezTo>
                    <a:cubicBezTo>
                      <a:pt x="22" y="32"/>
                      <a:pt x="24" y="36"/>
                      <a:pt x="26" y="39"/>
                    </a:cubicBezTo>
                    <a:cubicBezTo>
                      <a:pt x="29" y="44"/>
                      <a:pt x="32" y="48"/>
                      <a:pt x="34" y="53"/>
                    </a:cubicBezTo>
                    <a:cubicBezTo>
                      <a:pt x="30" y="48"/>
                      <a:pt x="27" y="43"/>
                      <a:pt x="24" y="38"/>
                    </a:cubicBezTo>
                    <a:cubicBezTo>
                      <a:pt x="23" y="34"/>
                      <a:pt x="20" y="30"/>
                      <a:pt x="18" y="27"/>
                    </a:cubicBezTo>
                    <a:cubicBezTo>
                      <a:pt x="17" y="23"/>
                      <a:pt x="17" y="20"/>
                      <a:pt x="16" y="17"/>
                    </a:cubicBezTo>
                    <a:cubicBezTo>
                      <a:pt x="16" y="15"/>
                      <a:pt x="15" y="14"/>
                      <a:pt x="14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0" y="6"/>
                      <a:pt x="9" y="4"/>
                      <a:pt x="8" y="3"/>
                    </a:cubicBezTo>
                    <a:cubicBezTo>
                      <a:pt x="6" y="3"/>
                      <a:pt x="2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972"/>
              <p:cNvSpPr>
                <a:spLocks/>
              </p:cNvSpPr>
              <p:nvPr/>
            </p:nvSpPr>
            <p:spPr bwMode="auto">
              <a:xfrm>
                <a:off x="2084826" y="1433026"/>
                <a:ext cx="23813" cy="9525"/>
              </a:xfrm>
              <a:custGeom>
                <a:avLst/>
                <a:gdLst>
                  <a:gd name="T0" fmla="*/ 15 w 15"/>
                  <a:gd name="T1" fmla="*/ 2 h 6"/>
                  <a:gd name="T2" fmla="*/ 0 w 15"/>
                  <a:gd name="T3" fmla="*/ 4 h 6"/>
                  <a:gd name="T4" fmla="*/ 15 w 15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5" y="2"/>
                    </a:moveTo>
                    <a:cubicBezTo>
                      <a:pt x="12" y="3"/>
                      <a:pt x="1" y="0"/>
                      <a:pt x="0" y="4"/>
                    </a:cubicBezTo>
                    <a:cubicBezTo>
                      <a:pt x="4" y="3"/>
                      <a:pt x="13" y="6"/>
                      <a:pt x="1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973"/>
              <p:cNvSpPr>
                <a:spLocks/>
              </p:cNvSpPr>
              <p:nvPr/>
            </p:nvSpPr>
            <p:spPr bwMode="auto">
              <a:xfrm>
                <a:off x="2151501" y="1474301"/>
                <a:ext cx="11113" cy="11113"/>
              </a:xfrm>
              <a:custGeom>
                <a:avLst/>
                <a:gdLst>
                  <a:gd name="T0" fmla="*/ 3 w 6"/>
                  <a:gd name="T1" fmla="*/ 0 h 7"/>
                  <a:gd name="T2" fmla="*/ 6 w 6"/>
                  <a:gd name="T3" fmla="*/ 7 h 7"/>
                  <a:gd name="T4" fmla="*/ 0 w 6"/>
                  <a:gd name="T5" fmla="*/ 0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4" y="2"/>
                      <a:pt x="6" y="4"/>
                      <a:pt x="6" y="7"/>
                    </a:cubicBezTo>
                    <a:cubicBezTo>
                      <a:pt x="4" y="6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1" name="Freeform 1080"/>
              <p:cNvSpPr>
                <a:spLocks/>
              </p:cNvSpPr>
              <p:nvPr/>
            </p:nvSpPr>
            <p:spPr bwMode="auto">
              <a:xfrm>
                <a:off x="2291201" y="1337776"/>
                <a:ext cx="60325" cy="14288"/>
              </a:xfrm>
              <a:custGeom>
                <a:avLst/>
                <a:gdLst>
                  <a:gd name="T0" fmla="*/ 37 w 37"/>
                  <a:gd name="T1" fmla="*/ 9 h 9"/>
                  <a:gd name="T2" fmla="*/ 23 w 37"/>
                  <a:gd name="T3" fmla="*/ 4 h 9"/>
                  <a:gd name="T4" fmla="*/ 13 w 37"/>
                  <a:gd name="T5" fmla="*/ 4 h 9"/>
                  <a:gd name="T6" fmla="*/ 0 w 37"/>
                  <a:gd name="T7" fmla="*/ 3 h 9"/>
                  <a:gd name="T8" fmla="*/ 13 w 37"/>
                  <a:gd name="T9" fmla="*/ 6 h 9"/>
                  <a:gd name="T10" fmla="*/ 22 w 37"/>
                  <a:gd name="T11" fmla="*/ 7 h 9"/>
                  <a:gd name="T12" fmla="*/ 35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37" y="9"/>
                    </a:moveTo>
                    <a:cubicBezTo>
                      <a:pt x="36" y="0"/>
                      <a:pt x="29" y="3"/>
                      <a:pt x="23" y="4"/>
                    </a:cubicBezTo>
                    <a:cubicBezTo>
                      <a:pt x="19" y="4"/>
                      <a:pt x="17" y="5"/>
                      <a:pt x="13" y="4"/>
                    </a:cubicBezTo>
                    <a:cubicBezTo>
                      <a:pt x="8" y="4"/>
                      <a:pt x="4" y="4"/>
                      <a:pt x="0" y="3"/>
                    </a:cubicBezTo>
                    <a:cubicBezTo>
                      <a:pt x="1" y="5"/>
                      <a:pt x="11" y="6"/>
                      <a:pt x="13" y="6"/>
                    </a:cubicBezTo>
                    <a:cubicBezTo>
                      <a:pt x="16" y="7"/>
                      <a:pt x="19" y="7"/>
                      <a:pt x="22" y="7"/>
                    </a:cubicBezTo>
                    <a:cubicBezTo>
                      <a:pt x="27" y="6"/>
                      <a:pt x="31" y="2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1" name="Hüfte"/>
            <p:cNvGrpSpPr/>
            <p:nvPr/>
          </p:nvGrpSpPr>
          <p:grpSpPr>
            <a:xfrm>
              <a:off x="1483163" y="2399813"/>
              <a:ext cx="835025" cy="523876"/>
              <a:chOff x="1483163" y="2399813"/>
              <a:chExt cx="835025" cy="523876"/>
            </a:xfrm>
          </p:grpSpPr>
          <p:sp>
            <p:nvSpPr>
              <p:cNvPr id="1341" name="Freeform 95"/>
              <p:cNvSpPr>
                <a:spLocks/>
              </p:cNvSpPr>
              <p:nvPr/>
            </p:nvSpPr>
            <p:spPr bwMode="auto">
              <a:xfrm>
                <a:off x="1610163" y="2750651"/>
                <a:ext cx="61913" cy="61913"/>
              </a:xfrm>
              <a:custGeom>
                <a:avLst/>
                <a:gdLst>
                  <a:gd name="T0" fmla="*/ 0 w 39"/>
                  <a:gd name="T1" fmla="*/ 1 h 38"/>
                  <a:gd name="T2" fmla="*/ 14 w 39"/>
                  <a:gd name="T3" fmla="*/ 16 h 38"/>
                  <a:gd name="T4" fmla="*/ 30 w 39"/>
                  <a:gd name="T5" fmla="*/ 26 h 38"/>
                  <a:gd name="T6" fmla="*/ 37 w 39"/>
                  <a:gd name="T7" fmla="*/ 37 h 38"/>
                  <a:gd name="T8" fmla="*/ 39 w 39"/>
                  <a:gd name="T9" fmla="*/ 38 h 38"/>
                  <a:gd name="T10" fmla="*/ 39 w 39"/>
                  <a:gd name="T11" fmla="*/ 36 h 38"/>
                  <a:gd name="T12" fmla="*/ 31 w 39"/>
                  <a:gd name="T13" fmla="*/ 24 h 38"/>
                  <a:gd name="T14" fmla="*/ 15 w 39"/>
                  <a:gd name="T15" fmla="*/ 15 h 38"/>
                  <a:gd name="T16" fmla="*/ 4 w 39"/>
                  <a:gd name="T17" fmla="*/ 5 h 38"/>
                  <a:gd name="T18" fmla="*/ 3 w 39"/>
                  <a:gd name="T19" fmla="*/ 2 h 38"/>
                  <a:gd name="T20" fmla="*/ 3 w 39"/>
                  <a:gd name="T21" fmla="*/ 1 h 38"/>
                  <a:gd name="T22" fmla="*/ 2 w 39"/>
                  <a:gd name="T23" fmla="*/ 1 h 38"/>
                  <a:gd name="T24" fmla="*/ 2 w 39"/>
                  <a:gd name="T25" fmla="*/ 1 h 38"/>
                  <a:gd name="T26" fmla="*/ 1 w 39"/>
                  <a:gd name="T27" fmla="*/ 0 h 38"/>
                  <a:gd name="T28" fmla="*/ 0 w 39"/>
                  <a:gd name="T2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38">
                    <a:moveTo>
                      <a:pt x="0" y="1"/>
                    </a:moveTo>
                    <a:cubicBezTo>
                      <a:pt x="0" y="1"/>
                      <a:pt x="1" y="10"/>
                      <a:pt x="14" y="16"/>
                    </a:cubicBezTo>
                    <a:cubicBezTo>
                      <a:pt x="20" y="19"/>
                      <a:pt x="26" y="22"/>
                      <a:pt x="30" y="26"/>
                    </a:cubicBezTo>
                    <a:cubicBezTo>
                      <a:pt x="34" y="29"/>
                      <a:pt x="37" y="33"/>
                      <a:pt x="37" y="37"/>
                    </a:cubicBezTo>
                    <a:cubicBezTo>
                      <a:pt x="38" y="37"/>
                      <a:pt x="38" y="38"/>
                      <a:pt x="39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2"/>
                      <a:pt x="36" y="28"/>
                      <a:pt x="31" y="24"/>
                    </a:cubicBezTo>
                    <a:cubicBezTo>
                      <a:pt x="27" y="21"/>
                      <a:pt x="21" y="18"/>
                      <a:pt x="15" y="15"/>
                    </a:cubicBezTo>
                    <a:cubicBezTo>
                      <a:pt x="9" y="12"/>
                      <a:pt x="6" y="8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94" name="Freeform 148"/>
              <p:cNvSpPr>
                <a:spLocks/>
              </p:cNvSpPr>
              <p:nvPr/>
            </p:nvSpPr>
            <p:spPr bwMode="auto">
              <a:xfrm>
                <a:off x="1608576" y="2755413"/>
                <a:ext cx="60325" cy="65088"/>
              </a:xfrm>
              <a:custGeom>
                <a:avLst/>
                <a:gdLst>
                  <a:gd name="T0" fmla="*/ 38 w 38"/>
                  <a:gd name="T1" fmla="*/ 35 h 40"/>
                  <a:gd name="T2" fmla="*/ 20 w 38"/>
                  <a:gd name="T3" fmla="*/ 19 h 40"/>
                  <a:gd name="T4" fmla="*/ 0 w 38"/>
                  <a:gd name="T5" fmla="*/ 0 h 40"/>
                  <a:gd name="T6" fmla="*/ 18 w 38"/>
                  <a:gd name="T7" fmla="*/ 22 h 40"/>
                  <a:gd name="T8" fmla="*/ 28 w 38"/>
                  <a:gd name="T9" fmla="*/ 31 h 40"/>
                  <a:gd name="T10" fmla="*/ 19 w 38"/>
                  <a:gd name="T11" fmla="*/ 37 h 40"/>
                  <a:gd name="T12" fmla="*/ 37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38" y="35"/>
                    </a:moveTo>
                    <a:cubicBezTo>
                      <a:pt x="38" y="24"/>
                      <a:pt x="28" y="22"/>
                      <a:pt x="20" y="19"/>
                    </a:cubicBezTo>
                    <a:cubicBezTo>
                      <a:pt x="11" y="17"/>
                      <a:pt x="2" y="9"/>
                      <a:pt x="0" y="0"/>
                    </a:cubicBezTo>
                    <a:cubicBezTo>
                      <a:pt x="2" y="10"/>
                      <a:pt x="9" y="17"/>
                      <a:pt x="18" y="22"/>
                    </a:cubicBezTo>
                    <a:cubicBezTo>
                      <a:pt x="21" y="24"/>
                      <a:pt x="28" y="27"/>
                      <a:pt x="28" y="31"/>
                    </a:cubicBezTo>
                    <a:cubicBezTo>
                      <a:pt x="29" y="38"/>
                      <a:pt x="22" y="35"/>
                      <a:pt x="19" y="37"/>
                    </a:cubicBezTo>
                    <a:cubicBezTo>
                      <a:pt x="23" y="39"/>
                      <a:pt x="33" y="40"/>
                      <a:pt x="37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71" name="Freeform 226"/>
              <p:cNvSpPr>
                <a:spLocks/>
              </p:cNvSpPr>
              <p:nvPr/>
            </p:nvSpPr>
            <p:spPr bwMode="auto">
              <a:xfrm>
                <a:off x="2097526" y="2750651"/>
                <a:ext cx="63500" cy="61913"/>
              </a:xfrm>
              <a:custGeom>
                <a:avLst/>
                <a:gdLst>
                  <a:gd name="T0" fmla="*/ 37 w 39"/>
                  <a:gd name="T1" fmla="*/ 1 h 38"/>
                  <a:gd name="T2" fmla="*/ 37 w 39"/>
                  <a:gd name="T3" fmla="*/ 1 h 38"/>
                  <a:gd name="T4" fmla="*/ 25 w 39"/>
                  <a:gd name="T5" fmla="*/ 15 h 38"/>
                  <a:gd name="T6" fmla="*/ 8 w 39"/>
                  <a:gd name="T7" fmla="*/ 24 h 38"/>
                  <a:gd name="T8" fmla="*/ 0 w 39"/>
                  <a:gd name="T9" fmla="*/ 36 h 38"/>
                  <a:gd name="T10" fmla="*/ 1 w 39"/>
                  <a:gd name="T11" fmla="*/ 38 h 38"/>
                  <a:gd name="T12" fmla="*/ 2 w 39"/>
                  <a:gd name="T13" fmla="*/ 37 h 38"/>
                  <a:gd name="T14" fmla="*/ 10 w 39"/>
                  <a:gd name="T15" fmla="*/ 26 h 38"/>
                  <a:gd name="T16" fmla="*/ 26 w 39"/>
                  <a:gd name="T17" fmla="*/ 16 h 38"/>
                  <a:gd name="T18" fmla="*/ 39 w 39"/>
                  <a:gd name="T19" fmla="*/ 1 h 38"/>
                  <a:gd name="T20" fmla="*/ 38 w 39"/>
                  <a:gd name="T21" fmla="*/ 0 h 38"/>
                  <a:gd name="T22" fmla="*/ 37 w 39"/>
                  <a:gd name="T2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8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2"/>
                      <a:pt x="36" y="9"/>
                      <a:pt x="25" y="15"/>
                    </a:cubicBezTo>
                    <a:cubicBezTo>
                      <a:pt x="19" y="18"/>
                      <a:pt x="13" y="21"/>
                      <a:pt x="8" y="24"/>
                    </a:cubicBezTo>
                    <a:cubicBezTo>
                      <a:pt x="4" y="28"/>
                      <a:pt x="1" y="32"/>
                      <a:pt x="0" y="36"/>
                    </a:cubicBezTo>
                    <a:cubicBezTo>
                      <a:pt x="0" y="37"/>
                      <a:pt x="1" y="37"/>
                      <a:pt x="1" y="38"/>
                    </a:cubicBezTo>
                    <a:cubicBezTo>
                      <a:pt x="2" y="38"/>
                      <a:pt x="2" y="37"/>
                      <a:pt x="2" y="37"/>
                    </a:cubicBezTo>
                    <a:cubicBezTo>
                      <a:pt x="3" y="33"/>
                      <a:pt x="5" y="29"/>
                      <a:pt x="10" y="26"/>
                    </a:cubicBezTo>
                    <a:cubicBezTo>
                      <a:pt x="14" y="22"/>
                      <a:pt x="19" y="19"/>
                      <a:pt x="26" y="16"/>
                    </a:cubicBezTo>
                    <a:cubicBezTo>
                      <a:pt x="38" y="10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4" name="Freeform 279"/>
              <p:cNvSpPr>
                <a:spLocks/>
              </p:cNvSpPr>
              <p:nvPr/>
            </p:nvSpPr>
            <p:spPr bwMode="auto">
              <a:xfrm>
                <a:off x="2102288" y="2755414"/>
                <a:ext cx="61913" cy="65088"/>
              </a:xfrm>
              <a:custGeom>
                <a:avLst/>
                <a:gdLst>
                  <a:gd name="T0" fmla="*/ 0 w 38"/>
                  <a:gd name="T1" fmla="*/ 35 h 40"/>
                  <a:gd name="T2" fmla="*/ 18 w 38"/>
                  <a:gd name="T3" fmla="*/ 19 h 40"/>
                  <a:gd name="T4" fmla="*/ 38 w 38"/>
                  <a:gd name="T5" fmla="*/ 0 h 40"/>
                  <a:gd name="T6" fmla="*/ 20 w 38"/>
                  <a:gd name="T7" fmla="*/ 22 h 40"/>
                  <a:gd name="T8" fmla="*/ 9 w 38"/>
                  <a:gd name="T9" fmla="*/ 31 h 40"/>
                  <a:gd name="T10" fmla="*/ 19 w 38"/>
                  <a:gd name="T11" fmla="*/ 37 h 40"/>
                  <a:gd name="T12" fmla="*/ 1 w 38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0" y="35"/>
                    </a:moveTo>
                    <a:cubicBezTo>
                      <a:pt x="0" y="24"/>
                      <a:pt x="9" y="22"/>
                      <a:pt x="18" y="19"/>
                    </a:cubicBezTo>
                    <a:cubicBezTo>
                      <a:pt x="27" y="17"/>
                      <a:pt x="35" y="9"/>
                      <a:pt x="38" y="0"/>
                    </a:cubicBezTo>
                    <a:cubicBezTo>
                      <a:pt x="35" y="10"/>
                      <a:pt x="29" y="17"/>
                      <a:pt x="20" y="22"/>
                    </a:cubicBezTo>
                    <a:cubicBezTo>
                      <a:pt x="17" y="24"/>
                      <a:pt x="10" y="27"/>
                      <a:pt x="9" y="31"/>
                    </a:cubicBezTo>
                    <a:cubicBezTo>
                      <a:pt x="8" y="38"/>
                      <a:pt x="15" y="35"/>
                      <a:pt x="19" y="37"/>
                    </a:cubicBezTo>
                    <a:cubicBezTo>
                      <a:pt x="14" y="39"/>
                      <a:pt x="5" y="40"/>
                      <a:pt x="1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26" name="Freeform 281"/>
              <p:cNvSpPr>
                <a:spLocks/>
              </p:cNvSpPr>
              <p:nvPr/>
            </p:nvSpPr>
            <p:spPr bwMode="auto">
              <a:xfrm>
                <a:off x="2222938" y="2752239"/>
                <a:ext cx="95250" cy="127000"/>
              </a:xfrm>
              <a:custGeom>
                <a:avLst/>
                <a:gdLst>
                  <a:gd name="T0" fmla="*/ 0 w 60"/>
                  <a:gd name="T1" fmla="*/ 15 h 79"/>
                  <a:gd name="T2" fmla="*/ 14 w 60"/>
                  <a:gd name="T3" fmla="*/ 9 h 79"/>
                  <a:gd name="T4" fmla="*/ 25 w 60"/>
                  <a:gd name="T5" fmla="*/ 2 h 79"/>
                  <a:gd name="T6" fmla="*/ 33 w 60"/>
                  <a:gd name="T7" fmla="*/ 9 h 79"/>
                  <a:gd name="T8" fmla="*/ 41 w 60"/>
                  <a:gd name="T9" fmla="*/ 22 h 79"/>
                  <a:gd name="T10" fmla="*/ 48 w 60"/>
                  <a:gd name="T11" fmla="*/ 33 h 79"/>
                  <a:gd name="T12" fmla="*/ 50 w 60"/>
                  <a:gd name="T13" fmla="*/ 46 h 79"/>
                  <a:gd name="T14" fmla="*/ 58 w 60"/>
                  <a:gd name="T15" fmla="*/ 62 h 79"/>
                  <a:gd name="T16" fmla="*/ 52 w 60"/>
                  <a:gd name="T17" fmla="*/ 79 h 79"/>
                  <a:gd name="T18" fmla="*/ 47 w 60"/>
                  <a:gd name="T19" fmla="*/ 48 h 79"/>
                  <a:gd name="T20" fmla="*/ 38 w 60"/>
                  <a:gd name="T21" fmla="*/ 29 h 79"/>
                  <a:gd name="T22" fmla="*/ 30 w 60"/>
                  <a:gd name="T23" fmla="*/ 8 h 79"/>
                  <a:gd name="T24" fmla="*/ 5 w 60"/>
                  <a:gd name="T25" fmla="*/ 1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9">
                    <a:moveTo>
                      <a:pt x="0" y="15"/>
                    </a:moveTo>
                    <a:cubicBezTo>
                      <a:pt x="4" y="13"/>
                      <a:pt x="10" y="12"/>
                      <a:pt x="14" y="9"/>
                    </a:cubicBezTo>
                    <a:cubicBezTo>
                      <a:pt x="17" y="7"/>
                      <a:pt x="21" y="3"/>
                      <a:pt x="25" y="2"/>
                    </a:cubicBezTo>
                    <a:cubicBezTo>
                      <a:pt x="30" y="0"/>
                      <a:pt x="31" y="4"/>
                      <a:pt x="33" y="9"/>
                    </a:cubicBezTo>
                    <a:cubicBezTo>
                      <a:pt x="35" y="14"/>
                      <a:pt x="38" y="18"/>
                      <a:pt x="41" y="22"/>
                    </a:cubicBezTo>
                    <a:cubicBezTo>
                      <a:pt x="43" y="25"/>
                      <a:pt x="47" y="30"/>
                      <a:pt x="48" y="33"/>
                    </a:cubicBezTo>
                    <a:cubicBezTo>
                      <a:pt x="50" y="38"/>
                      <a:pt x="48" y="42"/>
                      <a:pt x="50" y="46"/>
                    </a:cubicBezTo>
                    <a:cubicBezTo>
                      <a:pt x="52" y="51"/>
                      <a:pt x="56" y="56"/>
                      <a:pt x="58" y="62"/>
                    </a:cubicBezTo>
                    <a:cubicBezTo>
                      <a:pt x="60" y="70"/>
                      <a:pt x="57" y="72"/>
                      <a:pt x="52" y="79"/>
                    </a:cubicBezTo>
                    <a:cubicBezTo>
                      <a:pt x="55" y="66"/>
                      <a:pt x="52" y="59"/>
                      <a:pt x="47" y="48"/>
                    </a:cubicBezTo>
                    <a:cubicBezTo>
                      <a:pt x="44" y="41"/>
                      <a:pt x="43" y="35"/>
                      <a:pt x="38" y="29"/>
                    </a:cubicBezTo>
                    <a:cubicBezTo>
                      <a:pt x="34" y="23"/>
                      <a:pt x="34" y="13"/>
                      <a:pt x="30" y="8"/>
                    </a:cubicBezTo>
                    <a:cubicBezTo>
                      <a:pt x="25" y="2"/>
                      <a:pt x="13" y="12"/>
                      <a:pt x="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5" name="Freeform 350"/>
              <p:cNvSpPr>
                <a:spLocks noEditPoints="1"/>
              </p:cNvSpPr>
              <p:nvPr/>
            </p:nvSpPr>
            <p:spPr bwMode="auto">
              <a:xfrm>
                <a:off x="1483163" y="2399814"/>
                <a:ext cx="803275" cy="523875"/>
              </a:xfrm>
              <a:custGeom>
                <a:avLst/>
                <a:gdLst>
                  <a:gd name="T0" fmla="*/ 482 w 502"/>
                  <a:gd name="T1" fmla="*/ 34 h 327"/>
                  <a:gd name="T2" fmla="*/ 413 w 502"/>
                  <a:gd name="T3" fmla="*/ 2 h 327"/>
                  <a:gd name="T4" fmla="*/ 332 w 502"/>
                  <a:gd name="T5" fmla="*/ 43 h 327"/>
                  <a:gd name="T6" fmla="*/ 306 w 502"/>
                  <a:gd name="T7" fmla="*/ 70 h 327"/>
                  <a:gd name="T8" fmla="*/ 254 w 502"/>
                  <a:gd name="T9" fmla="*/ 88 h 327"/>
                  <a:gd name="T10" fmla="*/ 213 w 502"/>
                  <a:gd name="T11" fmla="*/ 76 h 327"/>
                  <a:gd name="T12" fmla="*/ 174 w 502"/>
                  <a:gd name="T13" fmla="*/ 49 h 327"/>
                  <a:gd name="T14" fmla="*/ 128 w 502"/>
                  <a:gd name="T15" fmla="*/ 14 h 327"/>
                  <a:gd name="T16" fmla="*/ 57 w 502"/>
                  <a:gd name="T17" fmla="*/ 8 h 327"/>
                  <a:gd name="T18" fmla="*/ 3 w 502"/>
                  <a:gd name="T19" fmla="*/ 61 h 327"/>
                  <a:gd name="T20" fmla="*/ 40 w 502"/>
                  <a:gd name="T21" fmla="*/ 146 h 327"/>
                  <a:gd name="T22" fmla="*/ 72 w 502"/>
                  <a:gd name="T23" fmla="*/ 164 h 327"/>
                  <a:gd name="T24" fmla="*/ 112 w 502"/>
                  <a:gd name="T25" fmla="*/ 217 h 327"/>
                  <a:gd name="T26" fmla="*/ 134 w 502"/>
                  <a:gd name="T27" fmla="*/ 275 h 327"/>
                  <a:gd name="T28" fmla="*/ 172 w 502"/>
                  <a:gd name="T29" fmla="*/ 324 h 327"/>
                  <a:gd name="T30" fmla="*/ 226 w 502"/>
                  <a:gd name="T31" fmla="*/ 309 h 327"/>
                  <a:gd name="T32" fmla="*/ 248 w 502"/>
                  <a:gd name="T33" fmla="*/ 297 h 327"/>
                  <a:gd name="T34" fmla="*/ 162 w 502"/>
                  <a:gd name="T35" fmla="*/ 213 h 327"/>
                  <a:gd name="T36" fmla="*/ 162 w 502"/>
                  <a:gd name="T37" fmla="*/ 186 h 327"/>
                  <a:gd name="T38" fmla="*/ 144 w 502"/>
                  <a:gd name="T39" fmla="*/ 160 h 327"/>
                  <a:gd name="T40" fmla="*/ 162 w 502"/>
                  <a:gd name="T41" fmla="*/ 128 h 327"/>
                  <a:gd name="T42" fmla="*/ 201 w 502"/>
                  <a:gd name="T43" fmla="*/ 143 h 327"/>
                  <a:gd name="T44" fmla="*/ 209 w 502"/>
                  <a:gd name="T45" fmla="*/ 176 h 327"/>
                  <a:gd name="T46" fmla="*/ 223 w 502"/>
                  <a:gd name="T47" fmla="*/ 198 h 327"/>
                  <a:gd name="T48" fmla="*/ 233 w 502"/>
                  <a:gd name="T49" fmla="*/ 210 h 327"/>
                  <a:gd name="T50" fmla="*/ 249 w 502"/>
                  <a:gd name="T51" fmla="*/ 236 h 327"/>
                  <a:gd name="T52" fmla="*/ 253 w 502"/>
                  <a:gd name="T53" fmla="*/ 237 h 327"/>
                  <a:gd name="T54" fmla="*/ 269 w 502"/>
                  <a:gd name="T55" fmla="*/ 210 h 327"/>
                  <a:gd name="T56" fmla="*/ 279 w 502"/>
                  <a:gd name="T57" fmla="*/ 198 h 327"/>
                  <a:gd name="T58" fmla="*/ 293 w 502"/>
                  <a:gd name="T59" fmla="*/ 176 h 327"/>
                  <a:gd name="T60" fmla="*/ 301 w 502"/>
                  <a:gd name="T61" fmla="*/ 143 h 327"/>
                  <a:gd name="T62" fmla="*/ 339 w 502"/>
                  <a:gd name="T63" fmla="*/ 128 h 327"/>
                  <a:gd name="T64" fmla="*/ 358 w 502"/>
                  <a:gd name="T65" fmla="*/ 160 h 327"/>
                  <a:gd name="T66" fmla="*/ 339 w 502"/>
                  <a:gd name="T67" fmla="*/ 186 h 327"/>
                  <a:gd name="T68" fmla="*/ 340 w 502"/>
                  <a:gd name="T69" fmla="*/ 213 h 327"/>
                  <a:gd name="T70" fmla="*/ 254 w 502"/>
                  <a:gd name="T71" fmla="*/ 297 h 327"/>
                  <a:gd name="T72" fmla="*/ 276 w 502"/>
                  <a:gd name="T73" fmla="*/ 309 h 327"/>
                  <a:gd name="T74" fmla="*/ 330 w 502"/>
                  <a:gd name="T75" fmla="*/ 324 h 327"/>
                  <a:gd name="T76" fmla="*/ 368 w 502"/>
                  <a:gd name="T77" fmla="*/ 275 h 327"/>
                  <a:gd name="T78" fmla="*/ 390 w 502"/>
                  <a:gd name="T79" fmla="*/ 217 h 327"/>
                  <a:gd name="T80" fmla="*/ 430 w 502"/>
                  <a:gd name="T81" fmla="*/ 164 h 327"/>
                  <a:gd name="T82" fmla="*/ 462 w 502"/>
                  <a:gd name="T83" fmla="*/ 146 h 327"/>
                  <a:gd name="T84" fmla="*/ 499 w 502"/>
                  <a:gd name="T85" fmla="*/ 61 h 327"/>
                  <a:gd name="T86" fmla="*/ 181 w 502"/>
                  <a:gd name="T87" fmla="*/ 265 h 327"/>
                  <a:gd name="T88" fmla="*/ 193 w 502"/>
                  <a:gd name="T89" fmla="*/ 289 h 327"/>
                  <a:gd name="T90" fmla="*/ 172 w 502"/>
                  <a:gd name="T91" fmla="*/ 273 h 327"/>
                  <a:gd name="T92" fmla="*/ 309 w 502"/>
                  <a:gd name="T93" fmla="*/ 289 h 327"/>
                  <a:gd name="T94" fmla="*/ 321 w 502"/>
                  <a:gd name="T95" fmla="*/ 265 h 327"/>
                  <a:gd name="T96" fmla="*/ 326 w 502"/>
                  <a:gd name="T97" fmla="*/ 2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" h="327">
                    <a:moveTo>
                      <a:pt x="499" y="61"/>
                    </a:moveTo>
                    <a:cubicBezTo>
                      <a:pt x="496" y="45"/>
                      <a:pt x="490" y="39"/>
                      <a:pt x="482" y="34"/>
                    </a:cubicBezTo>
                    <a:cubicBezTo>
                      <a:pt x="473" y="29"/>
                      <a:pt x="455" y="15"/>
                      <a:pt x="445" y="8"/>
                    </a:cubicBezTo>
                    <a:cubicBezTo>
                      <a:pt x="434" y="1"/>
                      <a:pt x="429" y="0"/>
                      <a:pt x="413" y="2"/>
                    </a:cubicBezTo>
                    <a:cubicBezTo>
                      <a:pt x="398" y="3"/>
                      <a:pt x="383" y="10"/>
                      <a:pt x="374" y="14"/>
                    </a:cubicBezTo>
                    <a:cubicBezTo>
                      <a:pt x="365" y="18"/>
                      <a:pt x="332" y="43"/>
                      <a:pt x="332" y="43"/>
                    </a:cubicBezTo>
                    <a:cubicBezTo>
                      <a:pt x="332" y="43"/>
                      <a:pt x="331" y="43"/>
                      <a:pt x="328" y="49"/>
                    </a:cubicBezTo>
                    <a:cubicBezTo>
                      <a:pt x="325" y="54"/>
                      <a:pt x="306" y="70"/>
                      <a:pt x="306" y="70"/>
                    </a:cubicBezTo>
                    <a:cubicBezTo>
                      <a:pt x="295" y="67"/>
                      <a:pt x="289" y="76"/>
                      <a:pt x="289" y="76"/>
                    </a:cubicBezTo>
                    <a:cubicBezTo>
                      <a:pt x="283" y="86"/>
                      <a:pt x="254" y="88"/>
                      <a:pt x="254" y="8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8" y="88"/>
                      <a:pt x="219" y="86"/>
                      <a:pt x="213" y="76"/>
                    </a:cubicBezTo>
                    <a:cubicBezTo>
                      <a:pt x="213" y="76"/>
                      <a:pt x="207" y="67"/>
                      <a:pt x="196" y="70"/>
                    </a:cubicBezTo>
                    <a:cubicBezTo>
                      <a:pt x="196" y="70"/>
                      <a:pt x="177" y="54"/>
                      <a:pt x="174" y="49"/>
                    </a:cubicBezTo>
                    <a:cubicBezTo>
                      <a:pt x="171" y="43"/>
                      <a:pt x="170" y="43"/>
                      <a:pt x="170" y="43"/>
                    </a:cubicBezTo>
                    <a:cubicBezTo>
                      <a:pt x="170" y="43"/>
                      <a:pt x="137" y="18"/>
                      <a:pt x="128" y="14"/>
                    </a:cubicBezTo>
                    <a:cubicBezTo>
                      <a:pt x="119" y="10"/>
                      <a:pt x="104" y="3"/>
                      <a:pt x="89" y="2"/>
                    </a:cubicBezTo>
                    <a:cubicBezTo>
                      <a:pt x="73" y="0"/>
                      <a:pt x="68" y="1"/>
                      <a:pt x="57" y="8"/>
                    </a:cubicBezTo>
                    <a:cubicBezTo>
                      <a:pt x="47" y="15"/>
                      <a:pt x="29" y="29"/>
                      <a:pt x="20" y="34"/>
                    </a:cubicBezTo>
                    <a:cubicBezTo>
                      <a:pt x="12" y="39"/>
                      <a:pt x="6" y="45"/>
                      <a:pt x="3" y="61"/>
                    </a:cubicBezTo>
                    <a:cubicBezTo>
                      <a:pt x="0" y="78"/>
                      <a:pt x="2" y="103"/>
                      <a:pt x="10" y="115"/>
                    </a:cubicBezTo>
                    <a:cubicBezTo>
                      <a:pt x="18" y="128"/>
                      <a:pt x="31" y="146"/>
                      <a:pt x="40" y="146"/>
                    </a:cubicBezTo>
                    <a:cubicBezTo>
                      <a:pt x="48" y="147"/>
                      <a:pt x="51" y="142"/>
                      <a:pt x="51" y="142"/>
                    </a:cubicBezTo>
                    <a:cubicBezTo>
                      <a:pt x="51" y="142"/>
                      <a:pt x="71" y="150"/>
                      <a:pt x="72" y="164"/>
                    </a:cubicBezTo>
                    <a:cubicBezTo>
                      <a:pt x="74" y="178"/>
                      <a:pt x="69" y="187"/>
                      <a:pt x="77" y="193"/>
                    </a:cubicBezTo>
                    <a:cubicBezTo>
                      <a:pt x="84" y="198"/>
                      <a:pt x="102" y="202"/>
                      <a:pt x="112" y="217"/>
                    </a:cubicBezTo>
                    <a:cubicBezTo>
                      <a:pt x="122" y="232"/>
                      <a:pt x="129" y="251"/>
                      <a:pt x="143" y="253"/>
                    </a:cubicBezTo>
                    <a:cubicBezTo>
                      <a:pt x="143" y="253"/>
                      <a:pt x="141" y="269"/>
                      <a:pt x="134" y="275"/>
                    </a:cubicBezTo>
                    <a:cubicBezTo>
                      <a:pt x="128" y="282"/>
                      <a:pt x="122" y="294"/>
                      <a:pt x="134" y="304"/>
                    </a:cubicBezTo>
                    <a:cubicBezTo>
                      <a:pt x="146" y="315"/>
                      <a:pt x="165" y="321"/>
                      <a:pt x="172" y="324"/>
                    </a:cubicBezTo>
                    <a:cubicBezTo>
                      <a:pt x="180" y="326"/>
                      <a:pt x="190" y="327"/>
                      <a:pt x="198" y="321"/>
                    </a:cubicBezTo>
                    <a:cubicBezTo>
                      <a:pt x="207" y="315"/>
                      <a:pt x="220" y="311"/>
                      <a:pt x="226" y="309"/>
                    </a:cubicBezTo>
                    <a:cubicBezTo>
                      <a:pt x="232" y="307"/>
                      <a:pt x="242" y="304"/>
                      <a:pt x="242" y="304"/>
                    </a:cubicBezTo>
                    <a:cubicBezTo>
                      <a:pt x="248" y="297"/>
                      <a:pt x="248" y="297"/>
                      <a:pt x="248" y="297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60"/>
                      <a:pt x="194" y="254"/>
                      <a:pt x="162" y="213"/>
                    </a:cubicBezTo>
                    <a:cubicBezTo>
                      <a:pt x="162" y="213"/>
                      <a:pt x="161" y="203"/>
                      <a:pt x="161" y="197"/>
                    </a:cubicBezTo>
                    <a:cubicBezTo>
                      <a:pt x="160" y="191"/>
                      <a:pt x="162" y="191"/>
                      <a:pt x="162" y="186"/>
                    </a:cubicBezTo>
                    <a:cubicBezTo>
                      <a:pt x="162" y="182"/>
                      <a:pt x="156" y="176"/>
                      <a:pt x="151" y="171"/>
                    </a:cubicBezTo>
                    <a:cubicBezTo>
                      <a:pt x="146" y="166"/>
                      <a:pt x="144" y="168"/>
                      <a:pt x="144" y="160"/>
                    </a:cubicBezTo>
                    <a:cubicBezTo>
                      <a:pt x="144" y="152"/>
                      <a:pt x="145" y="151"/>
                      <a:pt x="148" y="143"/>
                    </a:cubicBezTo>
                    <a:cubicBezTo>
                      <a:pt x="152" y="136"/>
                      <a:pt x="155" y="129"/>
                      <a:pt x="162" y="128"/>
                    </a:cubicBezTo>
                    <a:cubicBezTo>
                      <a:pt x="170" y="128"/>
                      <a:pt x="193" y="128"/>
                      <a:pt x="193" y="128"/>
                    </a:cubicBezTo>
                    <a:cubicBezTo>
                      <a:pt x="193" y="128"/>
                      <a:pt x="202" y="138"/>
                      <a:pt x="201" y="143"/>
                    </a:cubicBezTo>
                    <a:cubicBezTo>
                      <a:pt x="201" y="148"/>
                      <a:pt x="203" y="156"/>
                      <a:pt x="206" y="161"/>
                    </a:cubicBezTo>
                    <a:cubicBezTo>
                      <a:pt x="209" y="165"/>
                      <a:pt x="209" y="172"/>
                      <a:pt x="209" y="176"/>
                    </a:cubicBezTo>
                    <a:cubicBezTo>
                      <a:pt x="209" y="181"/>
                      <a:pt x="210" y="187"/>
                      <a:pt x="213" y="190"/>
                    </a:cubicBezTo>
                    <a:cubicBezTo>
                      <a:pt x="216" y="193"/>
                      <a:pt x="218" y="198"/>
                      <a:pt x="223" y="198"/>
                    </a:cubicBezTo>
                    <a:cubicBezTo>
                      <a:pt x="228" y="197"/>
                      <a:pt x="237" y="199"/>
                      <a:pt x="237" y="199"/>
                    </a:cubicBezTo>
                    <a:cubicBezTo>
                      <a:pt x="237" y="199"/>
                      <a:pt x="231" y="206"/>
                      <a:pt x="233" y="210"/>
                    </a:cubicBezTo>
                    <a:cubicBezTo>
                      <a:pt x="234" y="214"/>
                      <a:pt x="245" y="218"/>
                      <a:pt x="245" y="218"/>
                    </a:cubicBezTo>
                    <a:cubicBezTo>
                      <a:pt x="245" y="218"/>
                      <a:pt x="244" y="232"/>
                      <a:pt x="249" y="236"/>
                    </a:cubicBezTo>
                    <a:cubicBezTo>
                      <a:pt x="249" y="236"/>
                      <a:pt x="250" y="238"/>
                      <a:pt x="251" y="238"/>
                    </a:cubicBez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8" y="232"/>
                      <a:pt x="257" y="218"/>
                      <a:pt x="257" y="218"/>
                    </a:cubicBezTo>
                    <a:cubicBezTo>
                      <a:pt x="257" y="218"/>
                      <a:pt x="268" y="214"/>
                      <a:pt x="269" y="210"/>
                    </a:cubicBezTo>
                    <a:cubicBezTo>
                      <a:pt x="270" y="206"/>
                      <a:pt x="265" y="199"/>
                      <a:pt x="265" y="199"/>
                    </a:cubicBezTo>
                    <a:cubicBezTo>
                      <a:pt x="265" y="199"/>
                      <a:pt x="274" y="197"/>
                      <a:pt x="279" y="198"/>
                    </a:cubicBezTo>
                    <a:cubicBezTo>
                      <a:pt x="284" y="198"/>
                      <a:pt x="286" y="193"/>
                      <a:pt x="289" y="190"/>
                    </a:cubicBezTo>
                    <a:cubicBezTo>
                      <a:pt x="292" y="187"/>
                      <a:pt x="293" y="181"/>
                      <a:pt x="293" y="176"/>
                    </a:cubicBezTo>
                    <a:cubicBezTo>
                      <a:pt x="293" y="172"/>
                      <a:pt x="293" y="165"/>
                      <a:pt x="296" y="161"/>
                    </a:cubicBezTo>
                    <a:cubicBezTo>
                      <a:pt x="299" y="156"/>
                      <a:pt x="301" y="148"/>
                      <a:pt x="301" y="143"/>
                    </a:cubicBezTo>
                    <a:cubicBezTo>
                      <a:pt x="300" y="138"/>
                      <a:pt x="309" y="128"/>
                      <a:pt x="309" y="128"/>
                    </a:cubicBezTo>
                    <a:cubicBezTo>
                      <a:pt x="309" y="128"/>
                      <a:pt x="332" y="128"/>
                      <a:pt x="339" y="128"/>
                    </a:cubicBezTo>
                    <a:cubicBezTo>
                      <a:pt x="347" y="129"/>
                      <a:pt x="350" y="136"/>
                      <a:pt x="354" y="143"/>
                    </a:cubicBezTo>
                    <a:cubicBezTo>
                      <a:pt x="357" y="151"/>
                      <a:pt x="358" y="152"/>
                      <a:pt x="358" y="160"/>
                    </a:cubicBezTo>
                    <a:cubicBezTo>
                      <a:pt x="358" y="168"/>
                      <a:pt x="356" y="166"/>
                      <a:pt x="351" y="171"/>
                    </a:cubicBezTo>
                    <a:cubicBezTo>
                      <a:pt x="346" y="176"/>
                      <a:pt x="339" y="182"/>
                      <a:pt x="339" y="186"/>
                    </a:cubicBezTo>
                    <a:cubicBezTo>
                      <a:pt x="339" y="191"/>
                      <a:pt x="342" y="191"/>
                      <a:pt x="341" y="197"/>
                    </a:cubicBezTo>
                    <a:cubicBezTo>
                      <a:pt x="341" y="203"/>
                      <a:pt x="340" y="213"/>
                      <a:pt x="340" y="213"/>
                    </a:cubicBezTo>
                    <a:cubicBezTo>
                      <a:pt x="308" y="254"/>
                      <a:pt x="253" y="260"/>
                      <a:pt x="253" y="260"/>
                    </a:cubicBezTo>
                    <a:cubicBezTo>
                      <a:pt x="254" y="297"/>
                      <a:pt x="254" y="297"/>
                      <a:pt x="254" y="297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0" y="304"/>
                      <a:pt x="270" y="307"/>
                      <a:pt x="276" y="309"/>
                    </a:cubicBezTo>
                    <a:cubicBezTo>
                      <a:pt x="282" y="311"/>
                      <a:pt x="295" y="315"/>
                      <a:pt x="304" y="321"/>
                    </a:cubicBezTo>
                    <a:cubicBezTo>
                      <a:pt x="312" y="327"/>
                      <a:pt x="322" y="326"/>
                      <a:pt x="330" y="324"/>
                    </a:cubicBezTo>
                    <a:cubicBezTo>
                      <a:pt x="337" y="321"/>
                      <a:pt x="356" y="315"/>
                      <a:pt x="368" y="304"/>
                    </a:cubicBezTo>
                    <a:cubicBezTo>
                      <a:pt x="380" y="294"/>
                      <a:pt x="374" y="282"/>
                      <a:pt x="368" y="275"/>
                    </a:cubicBezTo>
                    <a:cubicBezTo>
                      <a:pt x="361" y="269"/>
                      <a:pt x="359" y="253"/>
                      <a:pt x="359" y="253"/>
                    </a:cubicBezTo>
                    <a:cubicBezTo>
                      <a:pt x="373" y="251"/>
                      <a:pt x="380" y="232"/>
                      <a:pt x="390" y="217"/>
                    </a:cubicBezTo>
                    <a:cubicBezTo>
                      <a:pt x="400" y="202"/>
                      <a:pt x="418" y="198"/>
                      <a:pt x="425" y="193"/>
                    </a:cubicBezTo>
                    <a:cubicBezTo>
                      <a:pt x="432" y="187"/>
                      <a:pt x="428" y="178"/>
                      <a:pt x="430" y="164"/>
                    </a:cubicBezTo>
                    <a:cubicBezTo>
                      <a:pt x="431" y="150"/>
                      <a:pt x="451" y="142"/>
                      <a:pt x="451" y="142"/>
                    </a:cubicBezTo>
                    <a:cubicBezTo>
                      <a:pt x="451" y="142"/>
                      <a:pt x="454" y="147"/>
                      <a:pt x="462" y="146"/>
                    </a:cubicBezTo>
                    <a:cubicBezTo>
                      <a:pt x="471" y="146"/>
                      <a:pt x="484" y="128"/>
                      <a:pt x="492" y="115"/>
                    </a:cubicBezTo>
                    <a:cubicBezTo>
                      <a:pt x="500" y="103"/>
                      <a:pt x="502" y="78"/>
                      <a:pt x="499" y="61"/>
                    </a:cubicBezTo>
                    <a:close/>
                    <a:moveTo>
                      <a:pt x="172" y="273"/>
                    </a:moveTo>
                    <a:cubicBezTo>
                      <a:pt x="173" y="267"/>
                      <a:pt x="181" y="265"/>
                      <a:pt x="181" y="265"/>
                    </a:cubicBezTo>
                    <a:cubicBezTo>
                      <a:pt x="189" y="266"/>
                      <a:pt x="215" y="283"/>
                      <a:pt x="215" y="283"/>
                    </a:cubicBezTo>
                    <a:cubicBezTo>
                      <a:pt x="215" y="283"/>
                      <a:pt x="200" y="288"/>
                      <a:pt x="193" y="289"/>
                    </a:cubicBezTo>
                    <a:cubicBezTo>
                      <a:pt x="186" y="291"/>
                      <a:pt x="180" y="291"/>
                      <a:pt x="176" y="287"/>
                    </a:cubicBezTo>
                    <a:cubicBezTo>
                      <a:pt x="173" y="282"/>
                      <a:pt x="172" y="279"/>
                      <a:pt x="172" y="273"/>
                    </a:cubicBezTo>
                    <a:close/>
                    <a:moveTo>
                      <a:pt x="326" y="287"/>
                    </a:moveTo>
                    <a:cubicBezTo>
                      <a:pt x="322" y="291"/>
                      <a:pt x="316" y="291"/>
                      <a:pt x="309" y="289"/>
                    </a:cubicBezTo>
                    <a:cubicBezTo>
                      <a:pt x="302" y="288"/>
                      <a:pt x="287" y="283"/>
                      <a:pt x="287" y="283"/>
                    </a:cubicBezTo>
                    <a:cubicBezTo>
                      <a:pt x="287" y="283"/>
                      <a:pt x="313" y="266"/>
                      <a:pt x="321" y="265"/>
                    </a:cubicBezTo>
                    <a:cubicBezTo>
                      <a:pt x="321" y="265"/>
                      <a:pt x="329" y="267"/>
                      <a:pt x="330" y="273"/>
                    </a:cubicBezTo>
                    <a:cubicBezTo>
                      <a:pt x="330" y="279"/>
                      <a:pt x="329" y="282"/>
                      <a:pt x="326" y="28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2" name="Freeform 779"/>
              <p:cNvSpPr>
                <a:spLocks/>
              </p:cNvSpPr>
              <p:nvPr/>
            </p:nvSpPr>
            <p:spPr bwMode="auto">
              <a:xfrm>
                <a:off x="1730813" y="2469663"/>
                <a:ext cx="50800" cy="136525"/>
              </a:xfrm>
              <a:custGeom>
                <a:avLst/>
                <a:gdLst>
                  <a:gd name="T0" fmla="*/ 17 w 31"/>
                  <a:gd name="T1" fmla="*/ 0 h 86"/>
                  <a:gd name="T2" fmla="*/ 16 w 31"/>
                  <a:gd name="T3" fmla="*/ 0 h 86"/>
                  <a:gd name="T4" fmla="*/ 7 w 31"/>
                  <a:gd name="T5" fmla="*/ 2 h 86"/>
                  <a:gd name="T6" fmla="*/ 0 w 31"/>
                  <a:gd name="T7" fmla="*/ 15 h 86"/>
                  <a:gd name="T8" fmla="*/ 0 w 31"/>
                  <a:gd name="T9" fmla="*/ 15 h 86"/>
                  <a:gd name="T10" fmla="*/ 4 w 31"/>
                  <a:gd name="T11" fmla="*/ 55 h 86"/>
                  <a:gd name="T12" fmla="*/ 13 w 31"/>
                  <a:gd name="T13" fmla="*/ 72 h 86"/>
                  <a:gd name="T14" fmla="*/ 20 w 31"/>
                  <a:gd name="T15" fmla="*/ 80 h 86"/>
                  <a:gd name="T16" fmla="*/ 30 w 31"/>
                  <a:gd name="T17" fmla="*/ 86 h 86"/>
                  <a:gd name="T18" fmla="*/ 31 w 31"/>
                  <a:gd name="T19" fmla="*/ 85 h 86"/>
                  <a:gd name="T20" fmla="*/ 30 w 31"/>
                  <a:gd name="T21" fmla="*/ 84 h 86"/>
                  <a:gd name="T22" fmla="*/ 21 w 31"/>
                  <a:gd name="T23" fmla="*/ 78 h 86"/>
                  <a:gd name="T24" fmla="*/ 14 w 31"/>
                  <a:gd name="T25" fmla="*/ 71 h 86"/>
                  <a:gd name="T26" fmla="*/ 6 w 31"/>
                  <a:gd name="T27" fmla="*/ 55 h 86"/>
                  <a:gd name="T28" fmla="*/ 2 w 31"/>
                  <a:gd name="T29" fmla="*/ 15 h 86"/>
                  <a:gd name="T30" fmla="*/ 2 w 31"/>
                  <a:gd name="T31" fmla="*/ 15 h 86"/>
                  <a:gd name="T32" fmla="*/ 8 w 31"/>
                  <a:gd name="T33" fmla="*/ 4 h 86"/>
                  <a:gd name="T34" fmla="*/ 16 w 31"/>
                  <a:gd name="T35" fmla="*/ 2 h 86"/>
                  <a:gd name="T36" fmla="*/ 16 w 31"/>
                  <a:gd name="T37" fmla="*/ 2 h 86"/>
                  <a:gd name="T38" fmla="*/ 17 w 31"/>
                  <a:gd name="T39" fmla="*/ 1 h 86"/>
                  <a:gd name="T40" fmla="*/ 17 w 3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3" y="4"/>
                      <a:pt x="0" y="8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30"/>
                      <a:pt x="3" y="49"/>
                      <a:pt x="4" y="55"/>
                    </a:cubicBezTo>
                    <a:cubicBezTo>
                      <a:pt x="6" y="61"/>
                      <a:pt x="8" y="68"/>
                      <a:pt x="13" y="72"/>
                    </a:cubicBezTo>
                    <a:cubicBezTo>
                      <a:pt x="15" y="74"/>
                      <a:pt x="17" y="77"/>
                      <a:pt x="20" y="80"/>
                    </a:cubicBezTo>
                    <a:cubicBezTo>
                      <a:pt x="23" y="83"/>
                      <a:pt x="26" y="85"/>
                      <a:pt x="30" y="86"/>
                    </a:cubicBezTo>
                    <a:cubicBezTo>
                      <a:pt x="30" y="86"/>
                      <a:pt x="31" y="86"/>
                      <a:pt x="31" y="85"/>
                    </a:cubicBezTo>
                    <a:cubicBezTo>
                      <a:pt x="31" y="85"/>
                      <a:pt x="31" y="84"/>
                      <a:pt x="30" y="84"/>
                    </a:cubicBezTo>
                    <a:cubicBezTo>
                      <a:pt x="27" y="83"/>
                      <a:pt x="24" y="81"/>
                      <a:pt x="21" y="78"/>
                    </a:cubicBezTo>
                    <a:cubicBezTo>
                      <a:pt x="19" y="76"/>
                      <a:pt x="16" y="73"/>
                      <a:pt x="14" y="71"/>
                    </a:cubicBezTo>
                    <a:cubicBezTo>
                      <a:pt x="10" y="67"/>
                      <a:pt x="7" y="61"/>
                      <a:pt x="6" y="55"/>
                    </a:cubicBezTo>
                    <a:cubicBezTo>
                      <a:pt x="5" y="49"/>
                      <a:pt x="3" y="3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9"/>
                      <a:pt x="5" y="6"/>
                      <a:pt x="8" y="4"/>
                    </a:cubicBezTo>
                    <a:cubicBezTo>
                      <a:pt x="11" y="2"/>
                      <a:pt x="14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3" name="Freeform 780"/>
              <p:cNvSpPr>
                <a:spLocks/>
              </p:cNvSpPr>
              <p:nvPr/>
            </p:nvSpPr>
            <p:spPr bwMode="auto">
              <a:xfrm>
                <a:off x="1772088" y="2580788"/>
                <a:ext cx="23813" cy="26988"/>
              </a:xfrm>
              <a:custGeom>
                <a:avLst/>
                <a:gdLst>
                  <a:gd name="T0" fmla="*/ 14 w 14"/>
                  <a:gd name="T1" fmla="*/ 15 h 17"/>
                  <a:gd name="T2" fmla="*/ 11 w 14"/>
                  <a:gd name="T3" fmla="*/ 9 h 17"/>
                  <a:gd name="T4" fmla="*/ 1 w 14"/>
                  <a:gd name="T5" fmla="*/ 1 h 17"/>
                  <a:gd name="T6" fmla="*/ 0 w 14"/>
                  <a:gd name="T7" fmla="*/ 1 h 17"/>
                  <a:gd name="T8" fmla="*/ 1 w 14"/>
                  <a:gd name="T9" fmla="*/ 2 h 17"/>
                  <a:gd name="T10" fmla="*/ 9 w 14"/>
                  <a:gd name="T11" fmla="*/ 10 h 17"/>
                  <a:gd name="T12" fmla="*/ 11 w 14"/>
                  <a:gd name="T13" fmla="*/ 14 h 17"/>
                  <a:gd name="T14" fmla="*/ 12 w 14"/>
                  <a:gd name="T15" fmla="*/ 15 h 17"/>
                  <a:gd name="T16" fmla="*/ 12 w 14"/>
                  <a:gd name="T17" fmla="*/ 16 h 17"/>
                  <a:gd name="T18" fmla="*/ 13 w 14"/>
                  <a:gd name="T19" fmla="*/ 17 h 17"/>
                  <a:gd name="T20" fmla="*/ 14 w 14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4" y="15"/>
                    </a:moveTo>
                    <a:cubicBezTo>
                      <a:pt x="14" y="15"/>
                      <a:pt x="13" y="12"/>
                      <a:pt x="11" y="9"/>
                    </a:cubicBezTo>
                    <a:cubicBezTo>
                      <a:pt x="9" y="5"/>
                      <a:pt x="6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3"/>
                      <a:pt x="7" y="7"/>
                      <a:pt x="9" y="10"/>
                    </a:cubicBezTo>
                    <a:cubicBezTo>
                      <a:pt x="10" y="11"/>
                      <a:pt x="11" y="13"/>
                      <a:pt x="11" y="14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4" name="Freeform 781"/>
              <p:cNvSpPr>
                <a:spLocks/>
              </p:cNvSpPr>
              <p:nvPr/>
            </p:nvSpPr>
            <p:spPr bwMode="auto">
              <a:xfrm>
                <a:off x="1624451" y="2415688"/>
                <a:ext cx="50800" cy="23813"/>
              </a:xfrm>
              <a:custGeom>
                <a:avLst/>
                <a:gdLst>
                  <a:gd name="T0" fmla="*/ 31 w 32"/>
                  <a:gd name="T1" fmla="*/ 11 h 14"/>
                  <a:gd name="T2" fmla="*/ 30 w 32"/>
                  <a:gd name="T3" fmla="*/ 11 h 14"/>
                  <a:gd name="T4" fmla="*/ 27 w 32"/>
                  <a:gd name="T5" fmla="*/ 12 h 14"/>
                  <a:gd name="T6" fmla="*/ 16 w 32"/>
                  <a:gd name="T7" fmla="*/ 9 h 14"/>
                  <a:gd name="T8" fmla="*/ 9 w 32"/>
                  <a:gd name="T9" fmla="*/ 3 h 14"/>
                  <a:gd name="T10" fmla="*/ 1 w 32"/>
                  <a:gd name="T11" fmla="*/ 0 h 14"/>
                  <a:gd name="T12" fmla="*/ 0 w 32"/>
                  <a:gd name="T13" fmla="*/ 1 h 14"/>
                  <a:gd name="T14" fmla="*/ 1 w 32"/>
                  <a:gd name="T15" fmla="*/ 2 h 14"/>
                  <a:gd name="T16" fmla="*/ 8 w 32"/>
                  <a:gd name="T17" fmla="*/ 5 h 14"/>
                  <a:gd name="T18" fmla="*/ 15 w 32"/>
                  <a:gd name="T19" fmla="*/ 11 h 14"/>
                  <a:gd name="T20" fmla="*/ 27 w 32"/>
                  <a:gd name="T21" fmla="*/ 14 h 14"/>
                  <a:gd name="T22" fmla="*/ 32 w 32"/>
                  <a:gd name="T23" fmla="*/ 13 h 14"/>
                  <a:gd name="T24" fmla="*/ 32 w 32"/>
                  <a:gd name="T25" fmla="*/ 12 h 14"/>
                  <a:gd name="T26" fmla="*/ 31 w 32"/>
                  <a:gd name="T2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31" y="11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3" y="12"/>
                      <a:pt x="18" y="11"/>
                      <a:pt x="16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7" y="2"/>
                      <a:pt x="5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6" y="3"/>
                      <a:pt x="8" y="5"/>
                    </a:cubicBezTo>
                    <a:cubicBezTo>
                      <a:pt x="10" y="7"/>
                      <a:pt x="12" y="9"/>
                      <a:pt x="15" y="11"/>
                    </a:cubicBezTo>
                    <a:cubicBezTo>
                      <a:pt x="18" y="13"/>
                      <a:pt x="23" y="14"/>
                      <a:pt x="27" y="14"/>
                    </a:cubicBezTo>
                    <a:cubicBezTo>
                      <a:pt x="30" y="14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1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5" name="Freeform 782"/>
              <p:cNvSpPr>
                <a:spLocks/>
              </p:cNvSpPr>
              <p:nvPr/>
            </p:nvSpPr>
            <p:spPr bwMode="auto">
              <a:xfrm>
                <a:off x="1516501" y="2418863"/>
                <a:ext cx="82550" cy="141288"/>
              </a:xfrm>
              <a:custGeom>
                <a:avLst/>
                <a:gdLst>
                  <a:gd name="T0" fmla="*/ 49 w 51"/>
                  <a:gd name="T1" fmla="*/ 0 h 88"/>
                  <a:gd name="T2" fmla="*/ 34 w 51"/>
                  <a:gd name="T3" fmla="*/ 14 h 88"/>
                  <a:gd name="T4" fmla="*/ 22 w 51"/>
                  <a:gd name="T5" fmla="*/ 25 h 88"/>
                  <a:gd name="T6" fmla="*/ 14 w 51"/>
                  <a:gd name="T7" fmla="*/ 33 h 88"/>
                  <a:gd name="T8" fmla="*/ 0 w 51"/>
                  <a:gd name="T9" fmla="*/ 62 h 88"/>
                  <a:gd name="T10" fmla="*/ 0 w 51"/>
                  <a:gd name="T11" fmla="*/ 63 h 88"/>
                  <a:gd name="T12" fmla="*/ 3 w 51"/>
                  <a:gd name="T13" fmla="*/ 79 h 88"/>
                  <a:gd name="T14" fmla="*/ 4 w 51"/>
                  <a:gd name="T15" fmla="*/ 85 h 88"/>
                  <a:gd name="T16" fmla="*/ 5 w 51"/>
                  <a:gd name="T17" fmla="*/ 87 h 88"/>
                  <a:gd name="T18" fmla="*/ 5 w 51"/>
                  <a:gd name="T19" fmla="*/ 87 h 88"/>
                  <a:gd name="T20" fmla="*/ 5 w 51"/>
                  <a:gd name="T21" fmla="*/ 87 h 88"/>
                  <a:gd name="T22" fmla="*/ 5 w 51"/>
                  <a:gd name="T23" fmla="*/ 88 h 88"/>
                  <a:gd name="T24" fmla="*/ 7 w 51"/>
                  <a:gd name="T25" fmla="*/ 87 h 88"/>
                  <a:gd name="T26" fmla="*/ 6 w 51"/>
                  <a:gd name="T27" fmla="*/ 86 h 88"/>
                  <a:gd name="T28" fmla="*/ 6 w 51"/>
                  <a:gd name="T29" fmla="*/ 87 h 88"/>
                  <a:gd name="T30" fmla="*/ 6 w 51"/>
                  <a:gd name="T31" fmla="*/ 86 h 88"/>
                  <a:gd name="T32" fmla="*/ 6 w 51"/>
                  <a:gd name="T33" fmla="*/ 86 h 88"/>
                  <a:gd name="T34" fmla="*/ 6 w 51"/>
                  <a:gd name="T35" fmla="*/ 87 h 88"/>
                  <a:gd name="T36" fmla="*/ 6 w 51"/>
                  <a:gd name="T37" fmla="*/ 86 h 88"/>
                  <a:gd name="T38" fmla="*/ 6 w 51"/>
                  <a:gd name="T39" fmla="*/ 86 h 88"/>
                  <a:gd name="T40" fmla="*/ 7 w 51"/>
                  <a:gd name="T41" fmla="*/ 86 h 88"/>
                  <a:gd name="T42" fmla="*/ 6 w 51"/>
                  <a:gd name="T43" fmla="*/ 86 h 88"/>
                  <a:gd name="T44" fmla="*/ 6 w 51"/>
                  <a:gd name="T45" fmla="*/ 86 h 88"/>
                  <a:gd name="T46" fmla="*/ 7 w 51"/>
                  <a:gd name="T47" fmla="*/ 86 h 88"/>
                  <a:gd name="T48" fmla="*/ 6 w 51"/>
                  <a:gd name="T49" fmla="*/ 86 h 88"/>
                  <a:gd name="T50" fmla="*/ 4 w 51"/>
                  <a:gd name="T51" fmla="*/ 77 h 88"/>
                  <a:gd name="T52" fmla="*/ 2 w 51"/>
                  <a:gd name="T53" fmla="*/ 63 h 88"/>
                  <a:gd name="T54" fmla="*/ 2 w 51"/>
                  <a:gd name="T55" fmla="*/ 62 h 88"/>
                  <a:gd name="T56" fmla="*/ 16 w 51"/>
                  <a:gd name="T57" fmla="*/ 34 h 88"/>
                  <a:gd name="T58" fmla="*/ 23 w 51"/>
                  <a:gd name="T59" fmla="*/ 26 h 88"/>
                  <a:gd name="T60" fmla="*/ 41 w 51"/>
                  <a:gd name="T61" fmla="*/ 10 h 88"/>
                  <a:gd name="T62" fmla="*/ 50 w 51"/>
                  <a:gd name="T63" fmla="*/ 2 h 88"/>
                  <a:gd name="T64" fmla="*/ 50 w 51"/>
                  <a:gd name="T65" fmla="*/ 0 h 88"/>
                  <a:gd name="T66" fmla="*/ 49 w 51"/>
                  <a:gd name="T6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88">
                    <a:moveTo>
                      <a:pt x="49" y="0"/>
                    </a:moveTo>
                    <a:cubicBezTo>
                      <a:pt x="49" y="0"/>
                      <a:pt x="41" y="7"/>
                      <a:pt x="34" y="14"/>
                    </a:cubicBezTo>
                    <a:cubicBezTo>
                      <a:pt x="30" y="18"/>
                      <a:pt x="25" y="22"/>
                      <a:pt x="22" y="25"/>
                    </a:cubicBezTo>
                    <a:cubicBezTo>
                      <a:pt x="19" y="28"/>
                      <a:pt x="16" y="31"/>
                      <a:pt x="14" y="33"/>
                    </a:cubicBezTo>
                    <a:cubicBezTo>
                      <a:pt x="10" y="40"/>
                      <a:pt x="0" y="51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9"/>
                      <a:pt x="2" y="75"/>
                      <a:pt x="3" y="79"/>
                    </a:cubicBezTo>
                    <a:cubicBezTo>
                      <a:pt x="3" y="82"/>
                      <a:pt x="4" y="83"/>
                      <a:pt x="4" y="85"/>
                    </a:cubicBezTo>
                    <a:cubicBezTo>
                      <a:pt x="4" y="86"/>
                      <a:pt x="4" y="86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7" y="87"/>
                      <a:pt x="7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5" y="82"/>
                      <a:pt x="4" y="77"/>
                    </a:cubicBezTo>
                    <a:cubicBezTo>
                      <a:pt x="3" y="73"/>
                      <a:pt x="3" y="68"/>
                      <a:pt x="2" y="6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52"/>
                      <a:pt x="11" y="41"/>
                      <a:pt x="16" y="34"/>
                    </a:cubicBezTo>
                    <a:cubicBezTo>
                      <a:pt x="17" y="33"/>
                      <a:pt x="20" y="30"/>
                      <a:pt x="23" y="26"/>
                    </a:cubicBezTo>
                    <a:cubicBezTo>
                      <a:pt x="29" y="21"/>
                      <a:pt x="35" y="15"/>
                      <a:pt x="41" y="10"/>
                    </a:cubicBezTo>
                    <a:cubicBezTo>
                      <a:pt x="46" y="5"/>
                      <a:pt x="50" y="2"/>
                      <a:pt x="50" y="2"/>
                    </a:cubicBezTo>
                    <a:cubicBezTo>
                      <a:pt x="50" y="1"/>
                      <a:pt x="51" y="1"/>
                      <a:pt x="50" y="0"/>
                    </a:cubicBezTo>
                    <a:cubicBezTo>
                      <a:pt x="50" y="0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6" name="Freeform 783"/>
              <p:cNvSpPr>
                <a:spLocks/>
              </p:cNvSpPr>
              <p:nvPr/>
            </p:nvSpPr>
            <p:spPr bwMode="auto">
              <a:xfrm>
                <a:off x="1532376" y="2572851"/>
                <a:ext cx="33338" cy="57150"/>
              </a:xfrm>
              <a:custGeom>
                <a:avLst/>
                <a:gdLst>
                  <a:gd name="T0" fmla="*/ 0 w 21"/>
                  <a:gd name="T1" fmla="*/ 2 h 35"/>
                  <a:gd name="T2" fmla="*/ 4 w 21"/>
                  <a:gd name="T3" fmla="*/ 6 h 35"/>
                  <a:gd name="T4" fmla="*/ 11 w 21"/>
                  <a:gd name="T5" fmla="*/ 14 h 35"/>
                  <a:gd name="T6" fmla="*/ 16 w 21"/>
                  <a:gd name="T7" fmla="*/ 21 h 35"/>
                  <a:gd name="T8" fmla="*/ 18 w 21"/>
                  <a:gd name="T9" fmla="*/ 24 h 35"/>
                  <a:gd name="T10" fmla="*/ 18 w 21"/>
                  <a:gd name="T11" fmla="*/ 24 h 35"/>
                  <a:gd name="T12" fmla="*/ 18 w 21"/>
                  <a:gd name="T13" fmla="*/ 26 h 35"/>
                  <a:gd name="T14" fmla="*/ 19 w 21"/>
                  <a:gd name="T15" fmla="*/ 34 h 35"/>
                  <a:gd name="T16" fmla="*/ 20 w 21"/>
                  <a:gd name="T17" fmla="*/ 35 h 35"/>
                  <a:gd name="T18" fmla="*/ 21 w 21"/>
                  <a:gd name="T19" fmla="*/ 34 h 35"/>
                  <a:gd name="T20" fmla="*/ 20 w 21"/>
                  <a:gd name="T21" fmla="*/ 31 h 35"/>
                  <a:gd name="T22" fmla="*/ 20 w 21"/>
                  <a:gd name="T23" fmla="*/ 26 h 35"/>
                  <a:gd name="T24" fmla="*/ 20 w 21"/>
                  <a:gd name="T25" fmla="*/ 24 h 35"/>
                  <a:gd name="T26" fmla="*/ 20 w 21"/>
                  <a:gd name="T27" fmla="*/ 24 h 35"/>
                  <a:gd name="T28" fmla="*/ 18 w 21"/>
                  <a:gd name="T29" fmla="*/ 19 h 35"/>
                  <a:gd name="T30" fmla="*/ 12 w 21"/>
                  <a:gd name="T31" fmla="*/ 13 h 35"/>
                  <a:gd name="T32" fmla="*/ 2 w 21"/>
                  <a:gd name="T33" fmla="*/ 1 h 35"/>
                  <a:gd name="T34" fmla="*/ 0 w 21"/>
                  <a:gd name="T35" fmla="*/ 1 h 35"/>
                  <a:gd name="T36" fmla="*/ 0 w 2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0" y="2"/>
                    </a:moveTo>
                    <a:cubicBezTo>
                      <a:pt x="0" y="2"/>
                      <a:pt x="2" y="3"/>
                      <a:pt x="4" y="6"/>
                    </a:cubicBezTo>
                    <a:cubicBezTo>
                      <a:pt x="6" y="8"/>
                      <a:pt x="8" y="11"/>
                      <a:pt x="11" y="14"/>
                    </a:cubicBezTo>
                    <a:cubicBezTo>
                      <a:pt x="13" y="18"/>
                      <a:pt x="15" y="19"/>
                      <a:pt x="16" y="21"/>
                    </a:cubicBezTo>
                    <a:cubicBezTo>
                      <a:pt x="18" y="22"/>
                      <a:pt x="18" y="22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9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1" y="34"/>
                      <a:pt x="21" y="33"/>
                      <a:pt x="20" y="31"/>
                    </a:cubicBezTo>
                    <a:cubicBezTo>
                      <a:pt x="20" y="30"/>
                      <a:pt x="20" y="27"/>
                      <a:pt x="20" y="26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7" y="18"/>
                      <a:pt x="15" y="16"/>
                      <a:pt x="12" y="13"/>
                    </a:cubicBezTo>
                    <a:cubicBezTo>
                      <a:pt x="7" y="6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7" name="Freeform 784"/>
              <p:cNvSpPr>
                <a:spLocks/>
              </p:cNvSpPr>
              <p:nvPr/>
            </p:nvSpPr>
            <p:spPr bwMode="auto">
              <a:xfrm>
                <a:off x="1713351" y="2699851"/>
                <a:ext cx="31750" cy="44450"/>
              </a:xfrm>
              <a:custGeom>
                <a:avLst/>
                <a:gdLst>
                  <a:gd name="T0" fmla="*/ 19 w 20"/>
                  <a:gd name="T1" fmla="*/ 26 h 28"/>
                  <a:gd name="T2" fmla="*/ 19 w 20"/>
                  <a:gd name="T3" fmla="*/ 26 h 28"/>
                  <a:gd name="T4" fmla="*/ 2 w 20"/>
                  <a:gd name="T5" fmla="*/ 1 h 28"/>
                  <a:gd name="T6" fmla="*/ 0 w 20"/>
                  <a:gd name="T7" fmla="*/ 1 h 28"/>
                  <a:gd name="T8" fmla="*/ 0 w 20"/>
                  <a:gd name="T9" fmla="*/ 2 h 28"/>
                  <a:gd name="T10" fmla="*/ 18 w 20"/>
                  <a:gd name="T11" fmla="*/ 28 h 28"/>
                  <a:gd name="T12" fmla="*/ 19 w 20"/>
                  <a:gd name="T13" fmla="*/ 28 h 28"/>
                  <a:gd name="T14" fmla="*/ 19 w 20"/>
                  <a:gd name="T1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8"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4"/>
                      <a:pt x="9" y="16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9" y="19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19" y="2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8" name="Freeform 785"/>
              <p:cNvSpPr>
                <a:spLocks/>
              </p:cNvSpPr>
              <p:nvPr/>
            </p:nvSpPr>
            <p:spPr bwMode="auto">
              <a:xfrm>
                <a:off x="1824476" y="2850663"/>
                <a:ext cx="46038" cy="39688"/>
              </a:xfrm>
              <a:custGeom>
                <a:avLst/>
                <a:gdLst>
                  <a:gd name="T0" fmla="*/ 1 w 29"/>
                  <a:gd name="T1" fmla="*/ 3 h 25"/>
                  <a:gd name="T2" fmla="*/ 6 w 29"/>
                  <a:gd name="T3" fmla="*/ 7 h 25"/>
                  <a:gd name="T4" fmla="*/ 14 w 29"/>
                  <a:gd name="T5" fmla="*/ 13 h 25"/>
                  <a:gd name="T6" fmla="*/ 21 w 29"/>
                  <a:gd name="T7" fmla="*/ 20 h 25"/>
                  <a:gd name="T8" fmla="*/ 24 w 29"/>
                  <a:gd name="T9" fmla="*/ 24 h 25"/>
                  <a:gd name="T10" fmla="*/ 28 w 29"/>
                  <a:gd name="T11" fmla="*/ 25 h 25"/>
                  <a:gd name="T12" fmla="*/ 29 w 29"/>
                  <a:gd name="T13" fmla="*/ 24 h 25"/>
                  <a:gd name="T14" fmla="*/ 28 w 29"/>
                  <a:gd name="T15" fmla="*/ 22 h 25"/>
                  <a:gd name="T16" fmla="*/ 26 w 29"/>
                  <a:gd name="T17" fmla="*/ 21 h 25"/>
                  <a:gd name="T18" fmla="*/ 16 w 29"/>
                  <a:gd name="T19" fmla="*/ 11 h 25"/>
                  <a:gd name="T20" fmla="*/ 3 w 29"/>
                  <a:gd name="T21" fmla="*/ 0 h 25"/>
                  <a:gd name="T22" fmla="*/ 1 w 29"/>
                  <a:gd name="T23" fmla="*/ 1 h 25"/>
                  <a:gd name="T24" fmla="*/ 1 w 29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1" y="3"/>
                    </a:moveTo>
                    <a:cubicBezTo>
                      <a:pt x="1" y="3"/>
                      <a:pt x="3" y="4"/>
                      <a:pt x="6" y="7"/>
                    </a:cubicBezTo>
                    <a:cubicBezTo>
                      <a:pt x="8" y="9"/>
                      <a:pt x="12" y="11"/>
                      <a:pt x="14" y="13"/>
                    </a:cubicBezTo>
                    <a:cubicBezTo>
                      <a:pt x="16" y="15"/>
                      <a:pt x="18" y="18"/>
                      <a:pt x="21" y="20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4"/>
                      <a:pt x="26" y="25"/>
                      <a:pt x="28" y="25"/>
                    </a:cubicBezTo>
                    <a:cubicBezTo>
                      <a:pt x="28" y="25"/>
                      <a:pt x="29" y="25"/>
                      <a:pt x="29" y="24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7" y="22"/>
                      <a:pt x="26" y="21"/>
                    </a:cubicBezTo>
                    <a:cubicBezTo>
                      <a:pt x="23" y="19"/>
                      <a:pt x="19" y="14"/>
                      <a:pt x="16" y="11"/>
                    </a:cubicBezTo>
                    <a:cubicBezTo>
                      <a:pt x="11" y="7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9" name="Freeform 786"/>
              <p:cNvSpPr>
                <a:spLocks/>
              </p:cNvSpPr>
              <p:nvPr/>
            </p:nvSpPr>
            <p:spPr bwMode="auto">
              <a:xfrm>
                <a:off x="1743513" y="2814151"/>
                <a:ext cx="31750" cy="14288"/>
              </a:xfrm>
              <a:custGeom>
                <a:avLst/>
                <a:gdLst>
                  <a:gd name="T0" fmla="*/ 19 w 20"/>
                  <a:gd name="T1" fmla="*/ 5 h 9"/>
                  <a:gd name="T2" fmla="*/ 12 w 20"/>
                  <a:gd name="T3" fmla="*/ 3 h 9"/>
                  <a:gd name="T4" fmla="*/ 6 w 20"/>
                  <a:gd name="T5" fmla="*/ 1 h 9"/>
                  <a:gd name="T6" fmla="*/ 1 w 20"/>
                  <a:gd name="T7" fmla="*/ 0 h 9"/>
                  <a:gd name="T8" fmla="*/ 1 w 20"/>
                  <a:gd name="T9" fmla="*/ 0 h 9"/>
                  <a:gd name="T10" fmla="*/ 0 w 20"/>
                  <a:gd name="T11" fmla="*/ 1 h 9"/>
                  <a:gd name="T12" fmla="*/ 1 w 20"/>
                  <a:gd name="T13" fmla="*/ 3 h 9"/>
                  <a:gd name="T14" fmla="*/ 1 w 20"/>
                  <a:gd name="T15" fmla="*/ 3 h 9"/>
                  <a:gd name="T16" fmla="*/ 5 w 20"/>
                  <a:gd name="T17" fmla="*/ 3 h 9"/>
                  <a:gd name="T18" fmla="*/ 13 w 20"/>
                  <a:gd name="T19" fmla="*/ 6 h 9"/>
                  <a:gd name="T20" fmla="*/ 18 w 20"/>
                  <a:gd name="T21" fmla="*/ 8 h 9"/>
                  <a:gd name="T22" fmla="*/ 20 w 20"/>
                  <a:gd name="T23" fmla="*/ 7 h 9"/>
                  <a:gd name="T24" fmla="*/ 19 w 20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9">
                    <a:moveTo>
                      <a:pt x="19" y="5"/>
                    </a:moveTo>
                    <a:cubicBezTo>
                      <a:pt x="19" y="5"/>
                      <a:pt x="16" y="4"/>
                      <a:pt x="12" y="3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8" y="4"/>
                      <a:pt x="11" y="5"/>
                      <a:pt x="13" y="6"/>
                    </a:cubicBezTo>
                    <a:cubicBezTo>
                      <a:pt x="16" y="7"/>
                      <a:pt x="18" y="8"/>
                      <a:pt x="18" y="8"/>
                    </a:cubicBezTo>
                    <a:cubicBezTo>
                      <a:pt x="18" y="9"/>
                      <a:pt x="19" y="8"/>
                      <a:pt x="20" y="7"/>
                    </a:cubicBezTo>
                    <a:cubicBezTo>
                      <a:pt x="20" y="7"/>
                      <a:pt x="20" y="6"/>
                      <a:pt x="19" y="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" name="Freeform 787"/>
              <p:cNvSpPr>
                <a:spLocks/>
              </p:cNvSpPr>
              <p:nvPr/>
            </p:nvSpPr>
            <p:spPr bwMode="auto">
              <a:xfrm>
                <a:off x="1708588" y="2804626"/>
                <a:ext cx="26988" cy="9525"/>
              </a:xfrm>
              <a:custGeom>
                <a:avLst/>
                <a:gdLst>
                  <a:gd name="T0" fmla="*/ 16 w 17"/>
                  <a:gd name="T1" fmla="*/ 3 h 6"/>
                  <a:gd name="T2" fmla="*/ 14 w 17"/>
                  <a:gd name="T3" fmla="*/ 3 h 6"/>
                  <a:gd name="T4" fmla="*/ 2 w 17"/>
                  <a:gd name="T5" fmla="*/ 0 h 6"/>
                  <a:gd name="T6" fmla="*/ 1 w 17"/>
                  <a:gd name="T7" fmla="*/ 1 h 6"/>
                  <a:gd name="T8" fmla="*/ 1 w 17"/>
                  <a:gd name="T9" fmla="*/ 3 h 6"/>
                  <a:gd name="T10" fmla="*/ 10 w 17"/>
                  <a:gd name="T11" fmla="*/ 5 h 6"/>
                  <a:gd name="T12" fmla="*/ 15 w 17"/>
                  <a:gd name="T13" fmla="*/ 6 h 6"/>
                  <a:gd name="T14" fmla="*/ 17 w 17"/>
                  <a:gd name="T15" fmla="*/ 5 h 6"/>
                  <a:gd name="T16" fmla="*/ 16 w 17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6" y="3"/>
                    </a:move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4" y="4"/>
                      <a:pt x="7" y="5"/>
                      <a:pt x="10" y="5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7" y="6"/>
                      <a:pt x="17" y="5"/>
                    </a:cubicBezTo>
                    <a:cubicBezTo>
                      <a:pt x="17" y="4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1" name="Freeform 788"/>
              <p:cNvSpPr>
                <a:spLocks/>
              </p:cNvSpPr>
              <p:nvPr/>
            </p:nvSpPr>
            <p:spPr bwMode="auto">
              <a:xfrm>
                <a:off x="1818126" y="2572851"/>
                <a:ext cx="25400" cy="19050"/>
              </a:xfrm>
              <a:custGeom>
                <a:avLst/>
                <a:gdLst>
                  <a:gd name="T0" fmla="*/ 13 w 16"/>
                  <a:gd name="T1" fmla="*/ 2 h 12"/>
                  <a:gd name="T2" fmla="*/ 14 w 16"/>
                  <a:gd name="T3" fmla="*/ 4 h 12"/>
                  <a:gd name="T4" fmla="*/ 11 w 16"/>
                  <a:gd name="T5" fmla="*/ 8 h 12"/>
                  <a:gd name="T6" fmla="*/ 5 w 16"/>
                  <a:gd name="T7" fmla="*/ 10 h 12"/>
                  <a:gd name="T8" fmla="*/ 3 w 16"/>
                  <a:gd name="T9" fmla="*/ 9 h 12"/>
                  <a:gd name="T10" fmla="*/ 2 w 16"/>
                  <a:gd name="T11" fmla="*/ 8 h 12"/>
                  <a:gd name="T12" fmla="*/ 5 w 16"/>
                  <a:gd name="T13" fmla="*/ 5 h 12"/>
                  <a:gd name="T14" fmla="*/ 5 w 16"/>
                  <a:gd name="T15" fmla="*/ 5 h 12"/>
                  <a:gd name="T16" fmla="*/ 8 w 16"/>
                  <a:gd name="T17" fmla="*/ 7 h 12"/>
                  <a:gd name="T18" fmla="*/ 11 w 16"/>
                  <a:gd name="T19" fmla="*/ 10 h 12"/>
                  <a:gd name="T20" fmla="*/ 12 w 16"/>
                  <a:gd name="T21" fmla="*/ 10 h 12"/>
                  <a:gd name="T22" fmla="*/ 12 w 16"/>
                  <a:gd name="T23" fmla="*/ 9 h 12"/>
                  <a:gd name="T24" fmla="*/ 10 w 16"/>
                  <a:gd name="T25" fmla="*/ 5 h 12"/>
                  <a:gd name="T26" fmla="*/ 6 w 16"/>
                  <a:gd name="T27" fmla="*/ 3 h 12"/>
                  <a:gd name="T28" fmla="*/ 5 w 16"/>
                  <a:gd name="T29" fmla="*/ 3 h 12"/>
                  <a:gd name="T30" fmla="*/ 0 w 16"/>
                  <a:gd name="T31" fmla="*/ 8 h 12"/>
                  <a:gd name="T32" fmla="*/ 1 w 16"/>
                  <a:gd name="T33" fmla="*/ 10 h 12"/>
                  <a:gd name="T34" fmla="*/ 5 w 16"/>
                  <a:gd name="T35" fmla="*/ 12 h 12"/>
                  <a:gd name="T36" fmla="*/ 12 w 16"/>
                  <a:gd name="T37" fmla="*/ 10 h 12"/>
                  <a:gd name="T38" fmla="*/ 16 w 16"/>
                  <a:gd name="T39" fmla="*/ 4 h 12"/>
                  <a:gd name="T40" fmla="*/ 15 w 16"/>
                  <a:gd name="T41" fmla="*/ 1 h 12"/>
                  <a:gd name="T42" fmla="*/ 13 w 16"/>
                  <a:gd name="T43" fmla="*/ 0 h 12"/>
                  <a:gd name="T44" fmla="*/ 13 w 16"/>
                  <a:gd name="T4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3" y="2"/>
                    </a:moveTo>
                    <a:cubicBezTo>
                      <a:pt x="13" y="2"/>
                      <a:pt x="14" y="3"/>
                      <a:pt x="14" y="4"/>
                    </a:cubicBezTo>
                    <a:cubicBezTo>
                      <a:pt x="14" y="5"/>
                      <a:pt x="13" y="7"/>
                      <a:pt x="11" y="8"/>
                    </a:cubicBezTo>
                    <a:cubicBezTo>
                      <a:pt x="9" y="10"/>
                      <a:pt x="7" y="10"/>
                      <a:pt x="5" y="10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6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9" y="8"/>
                      <a:pt x="10" y="9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2" y="8"/>
                      <a:pt x="11" y="6"/>
                      <a:pt x="10" y="5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4" y="12"/>
                      <a:pt x="5" y="12"/>
                    </a:cubicBezTo>
                    <a:cubicBezTo>
                      <a:pt x="8" y="12"/>
                      <a:pt x="10" y="11"/>
                      <a:pt x="12" y="10"/>
                    </a:cubicBezTo>
                    <a:cubicBezTo>
                      <a:pt x="14" y="8"/>
                      <a:pt x="16" y="6"/>
                      <a:pt x="16" y="4"/>
                    </a:cubicBezTo>
                    <a:cubicBezTo>
                      <a:pt x="16" y="3"/>
                      <a:pt x="15" y="2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2" name="Freeform 789"/>
              <p:cNvSpPr>
                <a:spLocks/>
              </p:cNvSpPr>
              <p:nvPr/>
            </p:nvSpPr>
            <p:spPr bwMode="auto">
              <a:xfrm>
                <a:off x="1830826" y="2604601"/>
                <a:ext cx="39688" cy="25400"/>
              </a:xfrm>
              <a:custGeom>
                <a:avLst/>
                <a:gdLst>
                  <a:gd name="T0" fmla="*/ 10 w 25"/>
                  <a:gd name="T1" fmla="*/ 1 h 15"/>
                  <a:gd name="T2" fmla="*/ 2 w 25"/>
                  <a:gd name="T3" fmla="*/ 6 h 15"/>
                  <a:gd name="T4" fmla="*/ 0 w 25"/>
                  <a:gd name="T5" fmla="*/ 12 h 15"/>
                  <a:gd name="T6" fmla="*/ 1 w 25"/>
                  <a:gd name="T7" fmla="*/ 14 h 15"/>
                  <a:gd name="T8" fmla="*/ 3 w 25"/>
                  <a:gd name="T9" fmla="*/ 15 h 15"/>
                  <a:gd name="T10" fmla="*/ 4 w 25"/>
                  <a:gd name="T11" fmla="*/ 15 h 15"/>
                  <a:gd name="T12" fmla="*/ 9 w 25"/>
                  <a:gd name="T13" fmla="*/ 13 h 15"/>
                  <a:gd name="T14" fmla="*/ 12 w 25"/>
                  <a:gd name="T15" fmla="*/ 11 h 15"/>
                  <a:gd name="T16" fmla="*/ 16 w 25"/>
                  <a:gd name="T17" fmla="*/ 9 h 15"/>
                  <a:gd name="T18" fmla="*/ 18 w 25"/>
                  <a:gd name="T19" fmla="*/ 9 h 15"/>
                  <a:gd name="T20" fmla="*/ 22 w 25"/>
                  <a:gd name="T21" fmla="*/ 9 h 15"/>
                  <a:gd name="T22" fmla="*/ 24 w 25"/>
                  <a:gd name="T23" fmla="*/ 9 h 15"/>
                  <a:gd name="T24" fmla="*/ 25 w 25"/>
                  <a:gd name="T25" fmla="*/ 8 h 15"/>
                  <a:gd name="T26" fmla="*/ 24 w 25"/>
                  <a:gd name="T27" fmla="*/ 7 h 15"/>
                  <a:gd name="T28" fmla="*/ 22 w 25"/>
                  <a:gd name="T29" fmla="*/ 7 h 15"/>
                  <a:gd name="T30" fmla="*/ 18 w 25"/>
                  <a:gd name="T31" fmla="*/ 7 h 15"/>
                  <a:gd name="T32" fmla="*/ 16 w 25"/>
                  <a:gd name="T33" fmla="*/ 7 h 15"/>
                  <a:gd name="T34" fmla="*/ 11 w 25"/>
                  <a:gd name="T35" fmla="*/ 9 h 15"/>
                  <a:gd name="T36" fmla="*/ 7 w 25"/>
                  <a:gd name="T37" fmla="*/ 12 h 15"/>
                  <a:gd name="T38" fmla="*/ 4 w 25"/>
                  <a:gd name="T39" fmla="*/ 13 h 15"/>
                  <a:gd name="T40" fmla="*/ 3 w 25"/>
                  <a:gd name="T41" fmla="*/ 13 h 15"/>
                  <a:gd name="T42" fmla="*/ 2 w 25"/>
                  <a:gd name="T43" fmla="*/ 13 h 15"/>
                  <a:gd name="T44" fmla="*/ 2 w 25"/>
                  <a:gd name="T45" fmla="*/ 12 h 15"/>
                  <a:gd name="T46" fmla="*/ 4 w 25"/>
                  <a:gd name="T47" fmla="*/ 7 h 15"/>
                  <a:gd name="T48" fmla="*/ 11 w 25"/>
                  <a:gd name="T49" fmla="*/ 2 h 15"/>
                  <a:gd name="T50" fmla="*/ 11 w 25"/>
                  <a:gd name="T51" fmla="*/ 1 h 15"/>
                  <a:gd name="T52" fmla="*/ 10 w 25"/>
                  <a:gd name="T5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0" y="1"/>
                    </a:moveTo>
                    <a:cubicBezTo>
                      <a:pt x="7" y="2"/>
                      <a:pt x="4" y="3"/>
                      <a:pt x="2" y="6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6" y="15"/>
                      <a:pt x="7" y="14"/>
                      <a:pt x="9" y="13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4" y="10"/>
                      <a:pt x="15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1" y="7"/>
                      <a:pt x="19" y="7"/>
                      <a:pt x="18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7"/>
                      <a:pt x="13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7"/>
                    </a:cubicBezTo>
                    <a:cubicBezTo>
                      <a:pt x="6" y="5"/>
                      <a:pt x="7" y="4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3" name="Freeform 790"/>
              <p:cNvSpPr>
                <a:spLocks/>
              </p:cNvSpPr>
              <p:nvPr/>
            </p:nvSpPr>
            <p:spPr bwMode="auto">
              <a:xfrm>
                <a:off x="1835588" y="2614126"/>
                <a:ext cx="9525" cy="12700"/>
              </a:xfrm>
              <a:custGeom>
                <a:avLst/>
                <a:gdLst>
                  <a:gd name="T0" fmla="*/ 1 w 6"/>
                  <a:gd name="T1" fmla="*/ 2 h 8"/>
                  <a:gd name="T2" fmla="*/ 1 w 6"/>
                  <a:gd name="T3" fmla="*/ 2 h 8"/>
                  <a:gd name="T4" fmla="*/ 3 w 6"/>
                  <a:gd name="T5" fmla="*/ 3 h 8"/>
                  <a:gd name="T6" fmla="*/ 4 w 6"/>
                  <a:gd name="T7" fmla="*/ 6 h 8"/>
                  <a:gd name="T8" fmla="*/ 4 w 6"/>
                  <a:gd name="T9" fmla="*/ 7 h 8"/>
                  <a:gd name="T10" fmla="*/ 5 w 6"/>
                  <a:gd name="T11" fmla="*/ 8 h 8"/>
                  <a:gd name="T12" fmla="*/ 6 w 6"/>
                  <a:gd name="T13" fmla="*/ 7 h 8"/>
                  <a:gd name="T14" fmla="*/ 6 w 6"/>
                  <a:gd name="T15" fmla="*/ 6 h 8"/>
                  <a:gd name="T16" fmla="*/ 5 w 6"/>
                  <a:gd name="T17" fmla="*/ 2 h 8"/>
                  <a:gd name="T18" fmla="*/ 1 w 6"/>
                  <a:gd name="T19" fmla="*/ 0 h 8"/>
                  <a:gd name="T20" fmla="*/ 0 w 6"/>
                  <a:gd name="T21" fmla="*/ 0 h 8"/>
                  <a:gd name="T22" fmla="*/ 0 w 6"/>
                  <a:gd name="T23" fmla="*/ 1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4" name="Freeform 791"/>
              <p:cNvSpPr>
                <a:spLocks/>
              </p:cNvSpPr>
              <p:nvPr/>
            </p:nvSpPr>
            <p:spPr bwMode="auto">
              <a:xfrm>
                <a:off x="1835588" y="2641113"/>
                <a:ext cx="33338" cy="22225"/>
              </a:xfrm>
              <a:custGeom>
                <a:avLst/>
                <a:gdLst>
                  <a:gd name="T0" fmla="*/ 15 w 21"/>
                  <a:gd name="T1" fmla="*/ 1 h 14"/>
                  <a:gd name="T2" fmla="*/ 11 w 21"/>
                  <a:gd name="T3" fmla="*/ 0 h 14"/>
                  <a:gd name="T4" fmla="*/ 5 w 21"/>
                  <a:gd name="T5" fmla="*/ 2 h 14"/>
                  <a:gd name="T6" fmla="*/ 2 w 21"/>
                  <a:gd name="T7" fmla="*/ 6 h 14"/>
                  <a:gd name="T8" fmla="*/ 0 w 21"/>
                  <a:gd name="T9" fmla="*/ 11 h 14"/>
                  <a:gd name="T10" fmla="*/ 1 w 21"/>
                  <a:gd name="T11" fmla="*/ 11 h 14"/>
                  <a:gd name="T12" fmla="*/ 0 w 21"/>
                  <a:gd name="T13" fmla="*/ 11 h 14"/>
                  <a:gd name="T14" fmla="*/ 0 w 21"/>
                  <a:gd name="T15" fmla="*/ 11 h 14"/>
                  <a:gd name="T16" fmla="*/ 1 w 21"/>
                  <a:gd name="T17" fmla="*/ 11 h 14"/>
                  <a:gd name="T18" fmla="*/ 0 w 21"/>
                  <a:gd name="T19" fmla="*/ 11 h 14"/>
                  <a:gd name="T20" fmla="*/ 0 w 21"/>
                  <a:gd name="T21" fmla="*/ 11 h 14"/>
                  <a:gd name="T22" fmla="*/ 1 w 21"/>
                  <a:gd name="T23" fmla="*/ 11 h 14"/>
                  <a:gd name="T24" fmla="*/ 0 w 21"/>
                  <a:gd name="T25" fmla="*/ 11 h 14"/>
                  <a:gd name="T26" fmla="*/ 1 w 21"/>
                  <a:gd name="T27" fmla="*/ 14 h 14"/>
                  <a:gd name="T28" fmla="*/ 4 w 21"/>
                  <a:gd name="T29" fmla="*/ 14 h 14"/>
                  <a:gd name="T30" fmla="*/ 9 w 21"/>
                  <a:gd name="T31" fmla="*/ 13 h 14"/>
                  <a:gd name="T32" fmla="*/ 15 w 21"/>
                  <a:gd name="T33" fmla="*/ 12 h 14"/>
                  <a:gd name="T34" fmla="*/ 19 w 21"/>
                  <a:gd name="T35" fmla="*/ 13 h 14"/>
                  <a:gd name="T36" fmla="*/ 21 w 21"/>
                  <a:gd name="T37" fmla="*/ 13 h 14"/>
                  <a:gd name="T38" fmla="*/ 20 w 21"/>
                  <a:gd name="T39" fmla="*/ 11 h 14"/>
                  <a:gd name="T40" fmla="*/ 15 w 21"/>
                  <a:gd name="T41" fmla="*/ 10 h 14"/>
                  <a:gd name="T42" fmla="*/ 8 w 21"/>
                  <a:gd name="T43" fmla="*/ 11 h 14"/>
                  <a:gd name="T44" fmla="*/ 4 w 21"/>
                  <a:gd name="T45" fmla="*/ 12 h 14"/>
                  <a:gd name="T46" fmla="*/ 2 w 21"/>
                  <a:gd name="T47" fmla="*/ 12 h 14"/>
                  <a:gd name="T48" fmla="*/ 2 w 21"/>
                  <a:gd name="T49" fmla="*/ 11 h 14"/>
                  <a:gd name="T50" fmla="*/ 2 w 21"/>
                  <a:gd name="T51" fmla="*/ 11 h 14"/>
                  <a:gd name="T52" fmla="*/ 2 w 21"/>
                  <a:gd name="T53" fmla="*/ 11 h 14"/>
                  <a:gd name="T54" fmla="*/ 1 w 21"/>
                  <a:gd name="T55" fmla="*/ 11 h 14"/>
                  <a:gd name="T56" fmla="*/ 2 w 21"/>
                  <a:gd name="T57" fmla="*/ 11 h 14"/>
                  <a:gd name="T58" fmla="*/ 2 w 21"/>
                  <a:gd name="T59" fmla="*/ 11 h 14"/>
                  <a:gd name="T60" fmla="*/ 1 w 21"/>
                  <a:gd name="T61" fmla="*/ 11 h 14"/>
                  <a:gd name="T62" fmla="*/ 2 w 21"/>
                  <a:gd name="T63" fmla="*/ 11 h 14"/>
                  <a:gd name="T64" fmla="*/ 1 w 21"/>
                  <a:gd name="T65" fmla="*/ 11 h 14"/>
                  <a:gd name="T66" fmla="*/ 2 w 21"/>
                  <a:gd name="T67" fmla="*/ 11 h 14"/>
                  <a:gd name="T68" fmla="*/ 2 w 21"/>
                  <a:gd name="T69" fmla="*/ 11 h 14"/>
                  <a:gd name="T70" fmla="*/ 1 w 21"/>
                  <a:gd name="T71" fmla="*/ 11 h 14"/>
                  <a:gd name="T72" fmla="*/ 2 w 21"/>
                  <a:gd name="T73" fmla="*/ 11 h 14"/>
                  <a:gd name="T74" fmla="*/ 2 w 21"/>
                  <a:gd name="T75" fmla="*/ 11 h 14"/>
                  <a:gd name="T76" fmla="*/ 3 w 21"/>
                  <a:gd name="T77" fmla="*/ 7 h 14"/>
                  <a:gd name="T78" fmla="*/ 7 w 21"/>
                  <a:gd name="T79" fmla="*/ 4 h 14"/>
                  <a:gd name="T80" fmla="*/ 11 w 21"/>
                  <a:gd name="T81" fmla="*/ 2 h 14"/>
                  <a:gd name="T82" fmla="*/ 14 w 21"/>
                  <a:gd name="T83" fmla="*/ 3 h 14"/>
                  <a:gd name="T84" fmla="*/ 16 w 21"/>
                  <a:gd name="T85" fmla="*/ 2 h 14"/>
                  <a:gd name="T86" fmla="*/ 15 w 21"/>
                  <a:gd name="T8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4">
                    <a:moveTo>
                      <a:pt x="15" y="1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9" y="0"/>
                      <a:pt x="7" y="1"/>
                      <a:pt x="5" y="2"/>
                    </a:cubicBezTo>
                    <a:cubicBezTo>
                      <a:pt x="4" y="3"/>
                      <a:pt x="3" y="4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7" y="12"/>
                      <a:pt x="18" y="12"/>
                      <a:pt x="19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19" y="10"/>
                      <a:pt x="17" y="10"/>
                      <a:pt x="15" y="10"/>
                    </a:cubicBezTo>
                    <a:cubicBezTo>
                      <a:pt x="13" y="10"/>
                      <a:pt x="10" y="11"/>
                      <a:pt x="8" y="11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6" y="4"/>
                      <a:pt x="7" y="4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2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5" name="Freeform 792"/>
              <p:cNvSpPr>
                <a:spLocks/>
              </p:cNvSpPr>
              <p:nvPr/>
            </p:nvSpPr>
            <p:spPr bwMode="auto">
              <a:xfrm>
                <a:off x="1838763" y="2647463"/>
                <a:ext cx="14288" cy="14288"/>
              </a:xfrm>
              <a:custGeom>
                <a:avLst/>
                <a:gdLst>
                  <a:gd name="T0" fmla="*/ 2 w 9"/>
                  <a:gd name="T1" fmla="*/ 3 h 9"/>
                  <a:gd name="T2" fmla="*/ 4 w 9"/>
                  <a:gd name="T3" fmla="*/ 2 h 9"/>
                  <a:gd name="T4" fmla="*/ 6 w 9"/>
                  <a:gd name="T5" fmla="*/ 3 h 9"/>
                  <a:gd name="T6" fmla="*/ 7 w 9"/>
                  <a:gd name="T7" fmla="*/ 7 h 9"/>
                  <a:gd name="T8" fmla="*/ 7 w 9"/>
                  <a:gd name="T9" fmla="*/ 7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7 h 9"/>
                  <a:gd name="T16" fmla="*/ 8 w 9"/>
                  <a:gd name="T17" fmla="*/ 2 h 9"/>
                  <a:gd name="T18" fmla="*/ 4 w 9"/>
                  <a:gd name="T19" fmla="*/ 0 h 9"/>
                  <a:gd name="T20" fmla="*/ 1 w 9"/>
                  <a:gd name="T21" fmla="*/ 1 h 9"/>
                  <a:gd name="T22" fmla="*/ 0 w 9"/>
                  <a:gd name="T23" fmla="*/ 3 h 9"/>
                  <a:gd name="T24" fmla="*/ 2 w 9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5"/>
                      <a:pt x="9" y="3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6" name="Freeform 793"/>
              <p:cNvSpPr>
                <a:spLocks/>
              </p:cNvSpPr>
              <p:nvPr/>
            </p:nvSpPr>
            <p:spPr bwMode="auto">
              <a:xfrm>
                <a:off x="1845113" y="2669688"/>
                <a:ext cx="25400" cy="26988"/>
              </a:xfrm>
              <a:custGeom>
                <a:avLst/>
                <a:gdLst>
                  <a:gd name="T0" fmla="*/ 15 w 16"/>
                  <a:gd name="T1" fmla="*/ 1 h 17"/>
                  <a:gd name="T2" fmla="*/ 14 w 16"/>
                  <a:gd name="T3" fmla="*/ 1 h 17"/>
                  <a:gd name="T4" fmla="*/ 12 w 16"/>
                  <a:gd name="T5" fmla="*/ 1 h 17"/>
                  <a:gd name="T6" fmla="*/ 6 w 16"/>
                  <a:gd name="T7" fmla="*/ 3 h 17"/>
                  <a:gd name="T8" fmla="*/ 0 w 16"/>
                  <a:gd name="T9" fmla="*/ 11 h 17"/>
                  <a:gd name="T10" fmla="*/ 0 w 16"/>
                  <a:gd name="T11" fmla="*/ 13 h 17"/>
                  <a:gd name="T12" fmla="*/ 2 w 16"/>
                  <a:gd name="T13" fmla="*/ 17 h 17"/>
                  <a:gd name="T14" fmla="*/ 6 w 16"/>
                  <a:gd name="T15" fmla="*/ 17 h 17"/>
                  <a:gd name="T16" fmla="*/ 15 w 16"/>
                  <a:gd name="T17" fmla="*/ 17 h 17"/>
                  <a:gd name="T18" fmla="*/ 15 w 16"/>
                  <a:gd name="T19" fmla="*/ 17 h 17"/>
                  <a:gd name="T20" fmla="*/ 16 w 16"/>
                  <a:gd name="T21" fmla="*/ 16 h 17"/>
                  <a:gd name="T22" fmla="*/ 15 w 16"/>
                  <a:gd name="T23" fmla="*/ 15 h 17"/>
                  <a:gd name="T24" fmla="*/ 15 w 16"/>
                  <a:gd name="T25" fmla="*/ 15 h 17"/>
                  <a:gd name="T26" fmla="*/ 6 w 16"/>
                  <a:gd name="T27" fmla="*/ 15 h 17"/>
                  <a:gd name="T28" fmla="*/ 3 w 16"/>
                  <a:gd name="T29" fmla="*/ 15 h 17"/>
                  <a:gd name="T30" fmla="*/ 2 w 16"/>
                  <a:gd name="T31" fmla="*/ 13 h 17"/>
                  <a:gd name="T32" fmla="*/ 2 w 16"/>
                  <a:gd name="T33" fmla="*/ 11 h 17"/>
                  <a:gd name="T34" fmla="*/ 7 w 16"/>
                  <a:gd name="T35" fmla="*/ 5 h 17"/>
                  <a:gd name="T36" fmla="*/ 12 w 16"/>
                  <a:gd name="T37" fmla="*/ 3 h 17"/>
                  <a:gd name="T38" fmla="*/ 14 w 16"/>
                  <a:gd name="T39" fmla="*/ 3 h 17"/>
                  <a:gd name="T40" fmla="*/ 16 w 16"/>
                  <a:gd name="T41" fmla="*/ 2 h 17"/>
                  <a:gd name="T42" fmla="*/ 16 w 16"/>
                  <a:gd name="T43" fmla="*/ 1 h 17"/>
                  <a:gd name="T44" fmla="*/ 15 w 16"/>
                  <a:gd name="T4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15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0" y="1"/>
                      <a:pt x="7" y="2"/>
                      <a:pt x="6" y="3"/>
                    </a:cubicBezTo>
                    <a:cubicBezTo>
                      <a:pt x="3" y="5"/>
                      <a:pt x="1" y="8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5"/>
                      <a:pt x="1" y="16"/>
                      <a:pt x="2" y="17"/>
                    </a:cubicBezTo>
                    <a:cubicBezTo>
                      <a:pt x="3" y="17"/>
                      <a:pt x="5" y="17"/>
                      <a:pt x="6" y="17"/>
                    </a:cubicBezTo>
                    <a:cubicBezTo>
                      <a:pt x="9" y="17"/>
                      <a:pt x="13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2" y="15"/>
                      <a:pt x="9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3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3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7" name="Freeform 794"/>
              <p:cNvSpPr>
                <a:spLocks/>
              </p:cNvSpPr>
              <p:nvPr/>
            </p:nvSpPr>
            <p:spPr bwMode="auto">
              <a:xfrm>
                <a:off x="1848288" y="2680801"/>
                <a:ext cx="17463" cy="14288"/>
              </a:xfrm>
              <a:custGeom>
                <a:avLst/>
                <a:gdLst>
                  <a:gd name="T0" fmla="*/ 1 w 11"/>
                  <a:gd name="T1" fmla="*/ 2 h 9"/>
                  <a:gd name="T2" fmla="*/ 2 w 11"/>
                  <a:gd name="T3" fmla="*/ 3 h 9"/>
                  <a:gd name="T4" fmla="*/ 7 w 11"/>
                  <a:gd name="T5" fmla="*/ 2 h 9"/>
                  <a:gd name="T6" fmla="*/ 8 w 11"/>
                  <a:gd name="T7" fmla="*/ 3 h 9"/>
                  <a:gd name="T8" fmla="*/ 9 w 11"/>
                  <a:gd name="T9" fmla="*/ 4 h 9"/>
                  <a:gd name="T10" fmla="*/ 9 w 11"/>
                  <a:gd name="T11" fmla="*/ 5 h 9"/>
                  <a:gd name="T12" fmla="*/ 9 w 11"/>
                  <a:gd name="T13" fmla="*/ 8 h 9"/>
                  <a:gd name="T14" fmla="*/ 10 w 11"/>
                  <a:gd name="T15" fmla="*/ 9 h 9"/>
                  <a:gd name="T16" fmla="*/ 11 w 11"/>
                  <a:gd name="T17" fmla="*/ 8 h 9"/>
                  <a:gd name="T18" fmla="*/ 11 w 11"/>
                  <a:gd name="T19" fmla="*/ 5 h 9"/>
                  <a:gd name="T20" fmla="*/ 11 w 11"/>
                  <a:gd name="T21" fmla="*/ 3 h 9"/>
                  <a:gd name="T22" fmla="*/ 9 w 11"/>
                  <a:gd name="T23" fmla="*/ 1 h 9"/>
                  <a:gd name="T24" fmla="*/ 7 w 11"/>
                  <a:gd name="T25" fmla="*/ 0 h 9"/>
                  <a:gd name="T26" fmla="*/ 2 w 11"/>
                  <a:gd name="T27" fmla="*/ 1 h 9"/>
                  <a:gd name="T28" fmla="*/ 2 w 11"/>
                  <a:gd name="T29" fmla="*/ 1 h 9"/>
                  <a:gd name="T30" fmla="*/ 2 w 11"/>
                  <a:gd name="T31" fmla="*/ 1 h 9"/>
                  <a:gd name="T32" fmla="*/ 2 w 11"/>
                  <a:gd name="T33" fmla="*/ 1 h 9"/>
                  <a:gd name="T34" fmla="*/ 2 w 11"/>
                  <a:gd name="T35" fmla="*/ 1 h 9"/>
                  <a:gd name="T36" fmla="*/ 2 w 11"/>
                  <a:gd name="T37" fmla="*/ 1 h 9"/>
                  <a:gd name="T38" fmla="*/ 2 w 11"/>
                  <a:gd name="T39" fmla="*/ 1 h 9"/>
                  <a:gd name="T40" fmla="*/ 1 w 11"/>
                  <a:gd name="T41" fmla="*/ 1 h 9"/>
                  <a:gd name="T42" fmla="*/ 1 w 11"/>
                  <a:gd name="T4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1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8" name="Freeform 795"/>
              <p:cNvSpPr>
                <a:spLocks/>
              </p:cNvSpPr>
              <p:nvPr/>
            </p:nvSpPr>
            <p:spPr bwMode="auto">
              <a:xfrm>
                <a:off x="1483163" y="2399813"/>
                <a:ext cx="803275" cy="523875"/>
              </a:xfrm>
              <a:custGeom>
                <a:avLst/>
                <a:gdLst>
                  <a:gd name="T0" fmla="*/ 294 w 502"/>
                  <a:gd name="T1" fmla="*/ 73 h 327"/>
                  <a:gd name="T2" fmla="*/ 332 w 502"/>
                  <a:gd name="T3" fmla="*/ 45 h 327"/>
                  <a:gd name="T4" fmla="*/ 332 w 502"/>
                  <a:gd name="T5" fmla="*/ 45 h 327"/>
                  <a:gd name="T6" fmla="*/ 423 w 502"/>
                  <a:gd name="T7" fmla="*/ 3 h 327"/>
                  <a:gd name="T8" fmla="*/ 469 w 502"/>
                  <a:gd name="T9" fmla="*/ 142 h 327"/>
                  <a:gd name="T10" fmla="*/ 453 w 502"/>
                  <a:gd name="T11" fmla="*/ 142 h 327"/>
                  <a:gd name="T12" fmla="*/ 427 w 502"/>
                  <a:gd name="T13" fmla="*/ 187 h 327"/>
                  <a:gd name="T14" fmla="*/ 367 w 502"/>
                  <a:gd name="T15" fmla="*/ 276 h 327"/>
                  <a:gd name="T16" fmla="*/ 260 w 502"/>
                  <a:gd name="T17" fmla="*/ 304 h 327"/>
                  <a:gd name="T18" fmla="*/ 342 w 502"/>
                  <a:gd name="T19" fmla="*/ 207 h 327"/>
                  <a:gd name="T20" fmla="*/ 360 w 502"/>
                  <a:gd name="T21" fmla="*/ 160 h 327"/>
                  <a:gd name="T22" fmla="*/ 304 w 502"/>
                  <a:gd name="T23" fmla="*/ 133 h 327"/>
                  <a:gd name="T24" fmla="*/ 284 w 502"/>
                  <a:gd name="T25" fmla="*/ 194 h 327"/>
                  <a:gd name="T26" fmla="*/ 268 w 502"/>
                  <a:gd name="T27" fmla="*/ 209 h 327"/>
                  <a:gd name="T28" fmla="*/ 256 w 502"/>
                  <a:gd name="T29" fmla="*/ 221 h 327"/>
                  <a:gd name="T30" fmla="*/ 252 w 502"/>
                  <a:gd name="T31" fmla="*/ 236 h 327"/>
                  <a:gd name="T32" fmla="*/ 247 w 502"/>
                  <a:gd name="T33" fmla="*/ 229 h 327"/>
                  <a:gd name="T34" fmla="*/ 234 w 502"/>
                  <a:gd name="T35" fmla="*/ 209 h 327"/>
                  <a:gd name="T36" fmla="*/ 223 w 502"/>
                  <a:gd name="T37" fmla="*/ 196 h 327"/>
                  <a:gd name="T38" fmla="*/ 203 w 502"/>
                  <a:gd name="T39" fmla="*/ 143 h 327"/>
                  <a:gd name="T40" fmla="*/ 143 w 502"/>
                  <a:gd name="T41" fmla="*/ 151 h 327"/>
                  <a:gd name="T42" fmla="*/ 159 w 502"/>
                  <a:gd name="T43" fmla="*/ 197 h 327"/>
                  <a:gd name="T44" fmla="*/ 241 w 502"/>
                  <a:gd name="T45" fmla="*/ 303 h 327"/>
                  <a:gd name="T46" fmla="*/ 129 w 502"/>
                  <a:gd name="T47" fmla="*/ 291 h 327"/>
                  <a:gd name="T48" fmla="*/ 77 w 502"/>
                  <a:gd name="T49" fmla="*/ 191 h 327"/>
                  <a:gd name="T50" fmla="*/ 50 w 502"/>
                  <a:gd name="T51" fmla="*/ 142 h 327"/>
                  <a:gd name="T52" fmla="*/ 3 w 502"/>
                  <a:gd name="T53" fmla="*/ 77 h 327"/>
                  <a:gd name="T54" fmla="*/ 138 w 502"/>
                  <a:gd name="T55" fmla="*/ 22 h 327"/>
                  <a:gd name="T56" fmla="*/ 170 w 502"/>
                  <a:gd name="T57" fmla="*/ 44 h 327"/>
                  <a:gd name="T58" fmla="*/ 178 w 502"/>
                  <a:gd name="T59" fmla="*/ 55 h 327"/>
                  <a:gd name="T60" fmla="*/ 211 w 502"/>
                  <a:gd name="T61" fmla="*/ 77 h 327"/>
                  <a:gd name="T62" fmla="*/ 254 w 502"/>
                  <a:gd name="T63" fmla="*/ 88 h 327"/>
                  <a:gd name="T64" fmla="*/ 213 w 502"/>
                  <a:gd name="T65" fmla="*/ 76 h 327"/>
                  <a:gd name="T66" fmla="*/ 176 w 502"/>
                  <a:gd name="T67" fmla="*/ 48 h 327"/>
                  <a:gd name="T68" fmla="*/ 89 w 502"/>
                  <a:gd name="T69" fmla="*/ 0 h 327"/>
                  <a:gd name="T70" fmla="*/ 24 w 502"/>
                  <a:gd name="T71" fmla="*/ 136 h 327"/>
                  <a:gd name="T72" fmla="*/ 62 w 502"/>
                  <a:gd name="T73" fmla="*/ 150 h 327"/>
                  <a:gd name="T74" fmla="*/ 143 w 502"/>
                  <a:gd name="T75" fmla="*/ 255 h 327"/>
                  <a:gd name="T76" fmla="*/ 172 w 502"/>
                  <a:gd name="T77" fmla="*/ 325 h 327"/>
                  <a:gd name="T78" fmla="*/ 249 w 502"/>
                  <a:gd name="T79" fmla="*/ 259 h 327"/>
                  <a:gd name="T80" fmla="*/ 160 w 502"/>
                  <a:gd name="T81" fmla="*/ 178 h 327"/>
                  <a:gd name="T82" fmla="*/ 172 w 502"/>
                  <a:gd name="T83" fmla="*/ 130 h 327"/>
                  <a:gd name="T84" fmla="*/ 200 w 502"/>
                  <a:gd name="T85" fmla="*/ 143 h 327"/>
                  <a:gd name="T86" fmla="*/ 224 w 502"/>
                  <a:gd name="T87" fmla="*/ 199 h 327"/>
                  <a:gd name="T88" fmla="*/ 234 w 502"/>
                  <a:gd name="T89" fmla="*/ 214 h 327"/>
                  <a:gd name="T90" fmla="*/ 249 w 502"/>
                  <a:gd name="T91" fmla="*/ 238 h 327"/>
                  <a:gd name="T92" fmla="*/ 258 w 502"/>
                  <a:gd name="T93" fmla="*/ 219 h 327"/>
                  <a:gd name="T94" fmla="*/ 267 w 502"/>
                  <a:gd name="T95" fmla="*/ 200 h 327"/>
                  <a:gd name="T96" fmla="*/ 302 w 502"/>
                  <a:gd name="T97" fmla="*/ 144 h 327"/>
                  <a:gd name="T98" fmla="*/ 316 w 502"/>
                  <a:gd name="T99" fmla="*/ 130 h 327"/>
                  <a:gd name="T100" fmla="*/ 350 w 502"/>
                  <a:gd name="T101" fmla="*/ 170 h 327"/>
                  <a:gd name="T102" fmla="*/ 284 w 502"/>
                  <a:gd name="T103" fmla="*/ 250 h 327"/>
                  <a:gd name="T104" fmla="*/ 265 w 502"/>
                  <a:gd name="T105" fmla="*/ 307 h 327"/>
                  <a:gd name="T106" fmla="*/ 363 w 502"/>
                  <a:gd name="T107" fmla="*/ 261 h 327"/>
                  <a:gd name="T108" fmla="*/ 426 w 502"/>
                  <a:gd name="T109" fmla="*/ 194 h 327"/>
                  <a:gd name="T110" fmla="*/ 451 w 502"/>
                  <a:gd name="T111" fmla="*/ 142 h 327"/>
                  <a:gd name="T112" fmla="*/ 493 w 502"/>
                  <a:gd name="T113" fmla="*/ 43 h 327"/>
                  <a:gd name="T114" fmla="*/ 332 w 502"/>
                  <a:gd name="T115" fmla="*/ 43 h 327"/>
                  <a:gd name="T116" fmla="*/ 307 w 502"/>
                  <a:gd name="T117" fmla="*/ 68 h 327"/>
                  <a:gd name="T118" fmla="*/ 253 w 502"/>
                  <a:gd name="T119" fmla="*/ 8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2" h="327">
                    <a:moveTo>
                      <a:pt x="254" y="88"/>
                    </a:move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61" y="89"/>
                      <a:pt x="269" y="87"/>
                    </a:cubicBezTo>
                    <a:cubicBezTo>
                      <a:pt x="273" y="86"/>
                      <a:pt x="278" y="85"/>
                      <a:pt x="281" y="83"/>
                    </a:cubicBezTo>
                    <a:cubicBezTo>
                      <a:pt x="285" y="82"/>
                      <a:pt x="289" y="80"/>
                      <a:pt x="290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2" y="75"/>
                      <a:pt x="294" y="73"/>
                    </a:cubicBezTo>
                    <a:cubicBezTo>
                      <a:pt x="295" y="72"/>
                      <a:pt x="298" y="71"/>
                      <a:pt x="302" y="71"/>
                    </a:cubicBezTo>
                    <a:cubicBezTo>
                      <a:pt x="303" y="71"/>
                      <a:pt x="304" y="71"/>
                      <a:pt x="306" y="71"/>
                    </a:cubicBezTo>
                    <a:cubicBezTo>
                      <a:pt x="306" y="71"/>
                      <a:pt x="306" y="71"/>
                      <a:pt x="306" y="71"/>
                    </a:cubicBezTo>
                    <a:cubicBezTo>
                      <a:pt x="307" y="71"/>
                      <a:pt x="307" y="71"/>
                      <a:pt x="307" y="71"/>
                    </a:cubicBezTo>
                    <a:cubicBezTo>
                      <a:pt x="307" y="71"/>
                      <a:pt x="312" y="67"/>
                      <a:pt x="317" y="62"/>
                    </a:cubicBezTo>
                    <a:cubicBezTo>
                      <a:pt x="319" y="60"/>
                      <a:pt x="322" y="58"/>
                      <a:pt x="324" y="55"/>
                    </a:cubicBezTo>
                    <a:cubicBezTo>
                      <a:pt x="326" y="53"/>
                      <a:pt x="328" y="51"/>
                      <a:pt x="329" y="49"/>
                    </a:cubicBezTo>
                    <a:cubicBezTo>
                      <a:pt x="330" y="47"/>
                      <a:pt x="331" y="46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3" y="45"/>
                      <a:pt x="333" y="45"/>
                    </a:cubicBezTo>
                    <a:cubicBezTo>
                      <a:pt x="333" y="45"/>
                      <a:pt x="335" y="43"/>
                      <a:pt x="339" y="41"/>
                    </a:cubicBezTo>
                    <a:cubicBezTo>
                      <a:pt x="343" y="37"/>
                      <a:pt x="351" y="31"/>
                      <a:pt x="358" y="26"/>
                    </a:cubicBezTo>
                    <a:cubicBezTo>
                      <a:pt x="365" y="21"/>
                      <a:pt x="371" y="17"/>
                      <a:pt x="375" y="15"/>
                    </a:cubicBezTo>
                    <a:cubicBezTo>
                      <a:pt x="384" y="11"/>
                      <a:pt x="398" y="5"/>
                      <a:pt x="413" y="3"/>
                    </a:cubicBezTo>
                    <a:cubicBezTo>
                      <a:pt x="417" y="3"/>
                      <a:pt x="420" y="3"/>
                      <a:pt x="423" y="3"/>
                    </a:cubicBezTo>
                    <a:cubicBezTo>
                      <a:pt x="432" y="3"/>
                      <a:pt x="436" y="4"/>
                      <a:pt x="444" y="9"/>
                    </a:cubicBezTo>
                    <a:cubicBezTo>
                      <a:pt x="449" y="13"/>
                      <a:pt x="456" y="18"/>
                      <a:pt x="463" y="23"/>
                    </a:cubicBezTo>
                    <a:cubicBezTo>
                      <a:pt x="470" y="28"/>
                      <a:pt x="476" y="33"/>
                      <a:pt x="481" y="35"/>
                    </a:cubicBezTo>
                    <a:cubicBezTo>
                      <a:pt x="485" y="38"/>
                      <a:pt x="488" y="40"/>
                      <a:pt x="491" y="44"/>
                    </a:cubicBezTo>
                    <a:cubicBezTo>
                      <a:pt x="494" y="48"/>
                      <a:pt x="496" y="54"/>
                      <a:pt x="497" y="62"/>
                    </a:cubicBezTo>
                    <a:cubicBezTo>
                      <a:pt x="498" y="66"/>
                      <a:pt x="499" y="72"/>
                      <a:pt x="499" y="77"/>
                    </a:cubicBezTo>
                    <a:cubicBezTo>
                      <a:pt x="499" y="91"/>
                      <a:pt x="496" y="106"/>
                      <a:pt x="490" y="114"/>
                    </a:cubicBezTo>
                    <a:cubicBezTo>
                      <a:pt x="487" y="121"/>
                      <a:pt x="481" y="128"/>
                      <a:pt x="476" y="134"/>
                    </a:cubicBezTo>
                    <a:cubicBezTo>
                      <a:pt x="474" y="137"/>
                      <a:pt x="471" y="140"/>
                      <a:pt x="469" y="142"/>
                    </a:cubicBezTo>
                    <a:cubicBezTo>
                      <a:pt x="466" y="144"/>
                      <a:pt x="464" y="145"/>
                      <a:pt x="462" y="145"/>
                    </a:cubicBezTo>
                    <a:cubicBezTo>
                      <a:pt x="461" y="145"/>
                      <a:pt x="461" y="145"/>
                      <a:pt x="461" y="145"/>
                    </a:cubicBezTo>
                    <a:cubicBezTo>
                      <a:pt x="458" y="145"/>
                      <a:pt x="455" y="144"/>
                      <a:pt x="454" y="143"/>
                    </a:cubicBezTo>
                    <a:cubicBezTo>
                      <a:pt x="454" y="143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2"/>
                      <a:pt x="452" y="142"/>
                      <a:pt x="452" y="142"/>
                    </a:cubicBezTo>
                    <a:cubicBezTo>
                      <a:pt x="453" y="142"/>
                      <a:pt x="453" y="142"/>
                      <a:pt x="453" y="142"/>
                    </a:cubicBezTo>
                    <a:cubicBezTo>
                      <a:pt x="452" y="140"/>
                      <a:pt x="452" y="140"/>
                      <a:pt x="452" y="140"/>
                    </a:cubicBezTo>
                    <a:cubicBezTo>
                      <a:pt x="451" y="141"/>
                      <a:pt x="451" y="141"/>
                      <a:pt x="451" y="141"/>
                    </a:cubicBezTo>
                    <a:cubicBezTo>
                      <a:pt x="451" y="141"/>
                      <a:pt x="446" y="143"/>
                      <a:pt x="440" y="147"/>
                    </a:cubicBezTo>
                    <a:cubicBezTo>
                      <a:pt x="435" y="150"/>
                      <a:pt x="429" y="156"/>
                      <a:pt x="428" y="164"/>
                    </a:cubicBezTo>
                    <a:cubicBezTo>
                      <a:pt x="428" y="166"/>
                      <a:pt x="428" y="169"/>
                      <a:pt x="428" y="171"/>
                    </a:cubicBezTo>
                    <a:cubicBezTo>
                      <a:pt x="428" y="175"/>
                      <a:pt x="428" y="179"/>
                      <a:pt x="428" y="182"/>
                    </a:cubicBezTo>
                    <a:cubicBezTo>
                      <a:pt x="428" y="184"/>
                      <a:pt x="428" y="186"/>
                      <a:pt x="427" y="187"/>
                    </a:cubicBezTo>
                    <a:cubicBezTo>
                      <a:pt x="427" y="189"/>
                      <a:pt x="426" y="190"/>
                      <a:pt x="425" y="191"/>
                    </a:cubicBezTo>
                    <a:cubicBezTo>
                      <a:pt x="421" y="194"/>
                      <a:pt x="415" y="196"/>
                      <a:pt x="408" y="200"/>
                    </a:cubicBezTo>
                    <a:cubicBezTo>
                      <a:pt x="401" y="204"/>
                      <a:pt x="394" y="209"/>
                      <a:pt x="388" y="216"/>
                    </a:cubicBezTo>
                    <a:cubicBezTo>
                      <a:pt x="383" y="224"/>
                      <a:pt x="379" y="232"/>
                      <a:pt x="375" y="239"/>
                    </a:cubicBezTo>
                    <a:cubicBezTo>
                      <a:pt x="370" y="246"/>
                      <a:pt x="365" y="251"/>
                      <a:pt x="359" y="252"/>
                    </a:cubicBezTo>
                    <a:cubicBezTo>
                      <a:pt x="357" y="252"/>
                      <a:pt x="357" y="252"/>
                      <a:pt x="357" y="252"/>
                    </a:cubicBezTo>
                    <a:cubicBezTo>
                      <a:pt x="358" y="254"/>
                      <a:pt x="358" y="254"/>
                      <a:pt x="358" y="254"/>
                    </a:cubicBezTo>
                    <a:cubicBezTo>
                      <a:pt x="358" y="254"/>
                      <a:pt x="358" y="258"/>
                      <a:pt x="360" y="262"/>
                    </a:cubicBezTo>
                    <a:cubicBezTo>
                      <a:pt x="361" y="267"/>
                      <a:pt x="363" y="273"/>
                      <a:pt x="367" y="276"/>
                    </a:cubicBezTo>
                    <a:cubicBezTo>
                      <a:pt x="370" y="280"/>
                      <a:pt x="373" y="285"/>
                      <a:pt x="373" y="291"/>
                    </a:cubicBezTo>
                    <a:cubicBezTo>
                      <a:pt x="373" y="295"/>
                      <a:pt x="372" y="299"/>
                      <a:pt x="367" y="303"/>
                    </a:cubicBezTo>
                    <a:cubicBezTo>
                      <a:pt x="361" y="308"/>
                      <a:pt x="354" y="312"/>
                      <a:pt x="347" y="316"/>
                    </a:cubicBezTo>
                    <a:cubicBezTo>
                      <a:pt x="340" y="319"/>
                      <a:pt x="333" y="321"/>
                      <a:pt x="329" y="322"/>
                    </a:cubicBezTo>
                    <a:cubicBezTo>
                      <a:pt x="326" y="323"/>
                      <a:pt x="322" y="324"/>
                      <a:pt x="319" y="324"/>
                    </a:cubicBezTo>
                    <a:cubicBezTo>
                      <a:pt x="314" y="324"/>
                      <a:pt x="309" y="323"/>
                      <a:pt x="305" y="320"/>
                    </a:cubicBezTo>
                    <a:cubicBezTo>
                      <a:pt x="296" y="313"/>
                      <a:pt x="283" y="309"/>
                      <a:pt x="276" y="307"/>
                    </a:cubicBezTo>
                    <a:cubicBezTo>
                      <a:pt x="270" y="305"/>
                      <a:pt x="260" y="303"/>
                      <a:pt x="260" y="303"/>
                    </a:cubicBezTo>
                    <a:cubicBezTo>
                      <a:pt x="260" y="304"/>
                      <a:pt x="260" y="304"/>
                      <a:pt x="260" y="304"/>
                    </a:cubicBezTo>
                    <a:cubicBezTo>
                      <a:pt x="261" y="303"/>
                      <a:pt x="261" y="303"/>
                      <a:pt x="261" y="303"/>
                    </a:cubicBezTo>
                    <a:cubicBezTo>
                      <a:pt x="255" y="297"/>
                      <a:pt x="255" y="297"/>
                      <a:pt x="255" y="297"/>
                    </a:cubicBezTo>
                    <a:cubicBezTo>
                      <a:pt x="255" y="260"/>
                      <a:pt x="255" y="260"/>
                      <a:pt x="255" y="260"/>
                    </a:cubicBezTo>
                    <a:cubicBezTo>
                      <a:pt x="253" y="260"/>
                      <a:pt x="253" y="260"/>
                      <a:pt x="253" y="260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3" y="261"/>
                      <a:pt x="308" y="255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2" y="211"/>
                      <a:pt x="342" y="207"/>
                    </a:cubicBezTo>
                    <a:cubicBezTo>
                      <a:pt x="342" y="204"/>
                      <a:pt x="343" y="200"/>
                      <a:pt x="343" y="197"/>
                    </a:cubicBezTo>
                    <a:cubicBezTo>
                      <a:pt x="343" y="196"/>
                      <a:pt x="343" y="196"/>
                      <a:pt x="343" y="195"/>
                    </a:cubicBezTo>
                    <a:cubicBezTo>
                      <a:pt x="343" y="193"/>
                      <a:pt x="342" y="191"/>
                      <a:pt x="342" y="190"/>
                    </a:cubicBezTo>
                    <a:cubicBezTo>
                      <a:pt x="341" y="189"/>
                      <a:pt x="341" y="188"/>
                      <a:pt x="341" y="186"/>
                    </a:cubicBezTo>
                    <a:cubicBezTo>
                      <a:pt x="341" y="185"/>
                      <a:pt x="342" y="182"/>
                      <a:pt x="344" y="180"/>
                    </a:cubicBezTo>
                    <a:cubicBezTo>
                      <a:pt x="347" y="177"/>
                      <a:pt x="349" y="174"/>
                      <a:pt x="352" y="172"/>
                    </a:cubicBezTo>
                    <a:cubicBezTo>
                      <a:pt x="354" y="170"/>
                      <a:pt x="356" y="169"/>
                      <a:pt x="358" y="168"/>
                    </a:cubicBezTo>
                    <a:cubicBezTo>
                      <a:pt x="358" y="167"/>
                      <a:pt x="359" y="166"/>
                      <a:pt x="359" y="165"/>
                    </a:cubicBezTo>
                    <a:cubicBezTo>
                      <a:pt x="360" y="164"/>
                      <a:pt x="360" y="162"/>
                      <a:pt x="360" y="160"/>
                    </a:cubicBezTo>
                    <a:cubicBezTo>
                      <a:pt x="360" y="156"/>
                      <a:pt x="360" y="153"/>
                      <a:pt x="359" y="151"/>
                    </a:cubicBezTo>
                    <a:cubicBezTo>
                      <a:pt x="358" y="148"/>
                      <a:pt x="357" y="146"/>
                      <a:pt x="355" y="142"/>
                    </a:cubicBezTo>
                    <a:cubicBezTo>
                      <a:pt x="353" y="139"/>
                      <a:pt x="351" y="135"/>
                      <a:pt x="349" y="132"/>
                    </a:cubicBezTo>
                    <a:cubicBezTo>
                      <a:pt x="347" y="129"/>
                      <a:pt x="344" y="127"/>
                      <a:pt x="340" y="127"/>
                    </a:cubicBezTo>
                    <a:cubicBezTo>
                      <a:pt x="337" y="127"/>
                      <a:pt x="334" y="127"/>
                      <a:pt x="330" y="127"/>
                    </a:cubicBezTo>
                    <a:cubicBezTo>
                      <a:pt x="321" y="127"/>
                      <a:pt x="309" y="127"/>
                      <a:pt x="309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6" y="130"/>
                      <a:pt x="304" y="133"/>
                    </a:cubicBezTo>
                    <a:cubicBezTo>
                      <a:pt x="302" y="134"/>
                      <a:pt x="301" y="136"/>
                      <a:pt x="301" y="138"/>
                    </a:cubicBezTo>
                    <a:cubicBezTo>
                      <a:pt x="300" y="140"/>
                      <a:pt x="299" y="141"/>
                      <a:pt x="299" y="143"/>
                    </a:cubicBezTo>
                    <a:cubicBezTo>
                      <a:pt x="299" y="143"/>
                      <a:pt x="299" y="143"/>
                      <a:pt x="299" y="143"/>
                    </a:cubicBezTo>
                    <a:cubicBezTo>
                      <a:pt x="299" y="144"/>
                      <a:pt x="299" y="144"/>
                      <a:pt x="299" y="144"/>
                    </a:cubicBezTo>
                    <a:cubicBezTo>
                      <a:pt x="299" y="149"/>
                      <a:pt x="297" y="156"/>
                      <a:pt x="294" y="160"/>
                    </a:cubicBezTo>
                    <a:cubicBezTo>
                      <a:pt x="292" y="163"/>
                      <a:pt x="292" y="167"/>
                      <a:pt x="292" y="171"/>
                    </a:cubicBezTo>
                    <a:cubicBezTo>
                      <a:pt x="292" y="173"/>
                      <a:pt x="292" y="175"/>
                      <a:pt x="292" y="176"/>
                    </a:cubicBezTo>
                    <a:cubicBezTo>
                      <a:pt x="292" y="181"/>
                      <a:pt x="290" y="187"/>
                      <a:pt x="288" y="189"/>
                    </a:cubicBezTo>
                    <a:cubicBezTo>
                      <a:pt x="286" y="191"/>
                      <a:pt x="285" y="193"/>
                      <a:pt x="284" y="194"/>
                    </a:cubicBezTo>
                    <a:cubicBezTo>
                      <a:pt x="283" y="195"/>
                      <a:pt x="281" y="196"/>
                      <a:pt x="280" y="196"/>
                    </a:cubicBezTo>
                    <a:cubicBezTo>
                      <a:pt x="279" y="196"/>
                      <a:pt x="279" y="196"/>
                      <a:pt x="279" y="196"/>
                    </a:cubicBezTo>
                    <a:cubicBezTo>
                      <a:pt x="279" y="196"/>
                      <a:pt x="278" y="196"/>
                      <a:pt x="278" y="196"/>
                    </a:cubicBezTo>
                    <a:cubicBezTo>
                      <a:pt x="272" y="196"/>
                      <a:pt x="265" y="198"/>
                      <a:pt x="265" y="198"/>
                    </a:cubicBezTo>
                    <a:cubicBezTo>
                      <a:pt x="262" y="198"/>
                      <a:pt x="262" y="198"/>
                      <a:pt x="262" y="198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4" y="200"/>
                      <a:pt x="264" y="200"/>
                      <a:pt x="264" y="200"/>
                    </a:cubicBezTo>
                    <a:cubicBezTo>
                      <a:pt x="265" y="201"/>
                      <a:pt x="266" y="202"/>
                      <a:pt x="266" y="204"/>
                    </a:cubicBezTo>
                    <a:cubicBezTo>
                      <a:pt x="267" y="205"/>
                      <a:pt x="268" y="207"/>
                      <a:pt x="268" y="209"/>
                    </a:cubicBezTo>
                    <a:cubicBezTo>
                      <a:pt x="268" y="209"/>
                      <a:pt x="268" y="209"/>
                      <a:pt x="268" y="209"/>
                    </a:cubicBezTo>
                    <a:cubicBezTo>
                      <a:pt x="268" y="210"/>
                      <a:pt x="267" y="211"/>
                      <a:pt x="266" y="212"/>
                    </a:cubicBezTo>
                    <a:cubicBezTo>
                      <a:pt x="265" y="213"/>
                      <a:pt x="262" y="214"/>
                      <a:pt x="260" y="215"/>
                    </a:cubicBezTo>
                    <a:cubicBezTo>
                      <a:pt x="259" y="216"/>
                      <a:pt x="258" y="216"/>
                      <a:pt x="258" y="216"/>
                    </a:cubicBezTo>
                    <a:cubicBezTo>
                      <a:pt x="257" y="216"/>
                      <a:pt x="257" y="217"/>
                      <a:pt x="257" y="217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8"/>
                      <a:pt x="256" y="218"/>
                      <a:pt x="256" y="219"/>
                    </a:cubicBezTo>
                    <a:cubicBezTo>
                      <a:pt x="256" y="219"/>
                      <a:pt x="256" y="220"/>
                      <a:pt x="256" y="221"/>
                    </a:cubicBezTo>
                    <a:cubicBezTo>
                      <a:pt x="256" y="223"/>
                      <a:pt x="256" y="226"/>
                      <a:pt x="255" y="229"/>
                    </a:cubicBezTo>
                    <a:cubicBezTo>
                      <a:pt x="255" y="232"/>
                      <a:pt x="253" y="234"/>
                      <a:pt x="252" y="235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2" y="236"/>
                      <a:pt x="252" y="236"/>
                      <a:pt x="252" y="236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6"/>
                      <a:pt x="250" y="236"/>
                      <a:pt x="250" y="236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50" y="235"/>
                      <a:pt x="250" y="235"/>
                      <a:pt x="250" y="235"/>
                    </a:cubicBezTo>
                    <a:cubicBezTo>
                      <a:pt x="248" y="234"/>
                      <a:pt x="247" y="231"/>
                      <a:pt x="247" y="229"/>
                    </a:cubicBezTo>
                    <a:cubicBezTo>
                      <a:pt x="246" y="226"/>
                      <a:pt x="246" y="223"/>
                      <a:pt x="246" y="221"/>
                    </a:cubicBezTo>
                    <a:cubicBezTo>
                      <a:pt x="246" y="220"/>
                      <a:pt x="246" y="219"/>
                      <a:pt x="246" y="219"/>
                    </a:cubicBezTo>
                    <a:cubicBezTo>
                      <a:pt x="246" y="218"/>
                      <a:pt x="246" y="218"/>
                      <a:pt x="246" y="218"/>
                    </a:cubicBezTo>
                    <a:cubicBezTo>
                      <a:pt x="246" y="217"/>
                      <a:pt x="246" y="217"/>
                      <a:pt x="246" y="217"/>
                    </a:cubicBezTo>
                    <a:cubicBezTo>
                      <a:pt x="245" y="217"/>
                      <a:pt x="245" y="217"/>
                      <a:pt x="245" y="217"/>
                    </a:cubicBezTo>
                    <a:cubicBezTo>
                      <a:pt x="245" y="216"/>
                      <a:pt x="245" y="216"/>
                      <a:pt x="245" y="216"/>
                    </a:cubicBezTo>
                    <a:cubicBezTo>
                      <a:pt x="244" y="216"/>
                      <a:pt x="241" y="215"/>
                      <a:pt x="239" y="214"/>
                    </a:cubicBezTo>
                    <a:cubicBezTo>
                      <a:pt x="237" y="213"/>
                      <a:pt x="236" y="212"/>
                      <a:pt x="235" y="211"/>
                    </a:cubicBezTo>
                    <a:cubicBezTo>
                      <a:pt x="235" y="211"/>
                      <a:pt x="234" y="210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4" y="207"/>
                      <a:pt x="235" y="205"/>
                      <a:pt x="236" y="203"/>
                    </a:cubicBezTo>
                    <a:cubicBezTo>
                      <a:pt x="236" y="202"/>
                      <a:pt x="237" y="202"/>
                      <a:pt x="237" y="201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37" y="198"/>
                      <a:pt x="237" y="198"/>
                      <a:pt x="237" y="198"/>
                    </a:cubicBezTo>
                    <a:cubicBezTo>
                      <a:pt x="237" y="198"/>
                      <a:pt x="230" y="196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2" y="196"/>
                      <a:pt x="222" y="196"/>
                      <a:pt x="222" y="196"/>
                    </a:cubicBezTo>
                    <a:cubicBezTo>
                      <a:pt x="221" y="196"/>
                      <a:pt x="219" y="195"/>
                      <a:pt x="218" y="194"/>
                    </a:cubicBezTo>
                    <a:cubicBezTo>
                      <a:pt x="217" y="193"/>
                      <a:pt x="216" y="191"/>
                      <a:pt x="214" y="189"/>
                    </a:cubicBezTo>
                    <a:cubicBezTo>
                      <a:pt x="212" y="187"/>
                      <a:pt x="210" y="181"/>
                      <a:pt x="210" y="176"/>
                    </a:cubicBezTo>
                    <a:cubicBezTo>
                      <a:pt x="210" y="175"/>
                      <a:pt x="210" y="173"/>
                      <a:pt x="210" y="171"/>
                    </a:cubicBezTo>
                    <a:cubicBezTo>
                      <a:pt x="210" y="167"/>
                      <a:pt x="210" y="163"/>
                      <a:pt x="208" y="160"/>
                    </a:cubicBezTo>
                    <a:cubicBezTo>
                      <a:pt x="205" y="156"/>
                      <a:pt x="203" y="149"/>
                      <a:pt x="203" y="144"/>
                    </a:cubicBezTo>
                    <a:cubicBezTo>
                      <a:pt x="203" y="144"/>
                      <a:pt x="203" y="144"/>
                      <a:pt x="203" y="143"/>
                    </a:cubicBezTo>
                    <a:cubicBezTo>
                      <a:pt x="203" y="143"/>
                      <a:pt x="203" y="143"/>
                      <a:pt x="203" y="143"/>
                    </a:cubicBezTo>
                    <a:cubicBezTo>
                      <a:pt x="203" y="141"/>
                      <a:pt x="202" y="140"/>
                      <a:pt x="201" y="138"/>
                    </a:cubicBezTo>
                    <a:cubicBezTo>
                      <a:pt x="199" y="133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4" y="127"/>
                    </a:cubicBezTo>
                    <a:cubicBezTo>
                      <a:pt x="193" y="127"/>
                      <a:pt x="193" y="127"/>
                      <a:pt x="193" y="127"/>
                    </a:cubicBezTo>
                    <a:cubicBezTo>
                      <a:pt x="193" y="127"/>
                      <a:pt x="181" y="127"/>
                      <a:pt x="172" y="127"/>
                    </a:cubicBezTo>
                    <a:cubicBezTo>
                      <a:pt x="168" y="127"/>
                      <a:pt x="164" y="127"/>
                      <a:pt x="162" y="127"/>
                    </a:cubicBezTo>
                    <a:cubicBezTo>
                      <a:pt x="158" y="127"/>
                      <a:pt x="155" y="129"/>
                      <a:pt x="153" y="132"/>
                    </a:cubicBezTo>
                    <a:cubicBezTo>
                      <a:pt x="151" y="135"/>
                      <a:pt x="149" y="139"/>
                      <a:pt x="147" y="142"/>
                    </a:cubicBezTo>
                    <a:cubicBezTo>
                      <a:pt x="145" y="146"/>
                      <a:pt x="144" y="148"/>
                      <a:pt x="143" y="151"/>
                    </a:cubicBezTo>
                    <a:cubicBezTo>
                      <a:pt x="142" y="153"/>
                      <a:pt x="142" y="156"/>
                      <a:pt x="142" y="160"/>
                    </a:cubicBezTo>
                    <a:cubicBezTo>
                      <a:pt x="142" y="162"/>
                      <a:pt x="142" y="164"/>
                      <a:pt x="143" y="165"/>
                    </a:cubicBezTo>
                    <a:cubicBezTo>
                      <a:pt x="143" y="167"/>
                      <a:pt x="144" y="168"/>
                      <a:pt x="146" y="169"/>
                    </a:cubicBezTo>
                    <a:cubicBezTo>
                      <a:pt x="147" y="170"/>
                      <a:pt x="148" y="170"/>
                      <a:pt x="150" y="172"/>
                    </a:cubicBezTo>
                    <a:cubicBezTo>
                      <a:pt x="153" y="174"/>
                      <a:pt x="155" y="177"/>
                      <a:pt x="158" y="180"/>
                    </a:cubicBezTo>
                    <a:cubicBezTo>
                      <a:pt x="160" y="182"/>
                      <a:pt x="161" y="185"/>
                      <a:pt x="161" y="186"/>
                    </a:cubicBezTo>
                    <a:cubicBezTo>
                      <a:pt x="161" y="188"/>
                      <a:pt x="161" y="189"/>
                      <a:pt x="160" y="190"/>
                    </a:cubicBezTo>
                    <a:cubicBezTo>
                      <a:pt x="160" y="191"/>
                      <a:pt x="159" y="193"/>
                      <a:pt x="159" y="195"/>
                    </a:cubicBezTo>
                    <a:cubicBezTo>
                      <a:pt x="159" y="196"/>
                      <a:pt x="159" y="196"/>
                      <a:pt x="159" y="197"/>
                    </a:cubicBezTo>
                    <a:cubicBezTo>
                      <a:pt x="159" y="200"/>
                      <a:pt x="160" y="204"/>
                      <a:pt x="160" y="207"/>
                    </a:cubicBezTo>
                    <a:cubicBezTo>
                      <a:pt x="160" y="211"/>
                      <a:pt x="161" y="213"/>
                      <a:pt x="161" y="213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61" y="214"/>
                      <a:pt x="161" y="214"/>
                      <a:pt x="161" y="214"/>
                    </a:cubicBezTo>
                    <a:cubicBezTo>
                      <a:pt x="194" y="255"/>
                      <a:pt x="249" y="261"/>
                      <a:pt x="249" y="262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97"/>
                      <a:pt x="247" y="297"/>
                      <a:pt x="247" y="297"/>
                    </a:cubicBezTo>
                    <a:cubicBezTo>
                      <a:pt x="241" y="303"/>
                      <a:pt x="241" y="303"/>
                      <a:pt x="241" y="303"/>
                    </a:cubicBezTo>
                    <a:cubicBezTo>
                      <a:pt x="242" y="304"/>
                      <a:pt x="242" y="304"/>
                      <a:pt x="242" y="304"/>
                    </a:cubicBezTo>
                    <a:cubicBezTo>
                      <a:pt x="242" y="303"/>
                      <a:pt x="242" y="303"/>
                      <a:pt x="242" y="303"/>
                    </a:cubicBezTo>
                    <a:cubicBezTo>
                      <a:pt x="242" y="303"/>
                      <a:pt x="232" y="305"/>
                      <a:pt x="226" y="307"/>
                    </a:cubicBezTo>
                    <a:cubicBezTo>
                      <a:pt x="219" y="309"/>
                      <a:pt x="206" y="313"/>
                      <a:pt x="197" y="320"/>
                    </a:cubicBezTo>
                    <a:cubicBezTo>
                      <a:pt x="193" y="323"/>
                      <a:pt x="188" y="324"/>
                      <a:pt x="183" y="324"/>
                    </a:cubicBezTo>
                    <a:cubicBezTo>
                      <a:pt x="180" y="324"/>
                      <a:pt x="176" y="323"/>
                      <a:pt x="173" y="322"/>
                    </a:cubicBezTo>
                    <a:cubicBezTo>
                      <a:pt x="169" y="321"/>
                      <a:pt x="162" y="319"/>
                      <a:pt x="155" y="316"/>
                    </a:cubicBezTo>
                    <a:cubicBezTo>
                      <a:pt x="148" y="312"/>
                      <a:pt x="141" y="308"/>
                      <a:pt x="135" y="303"/>
                    </a:cubicBezTo>
                    <a:cubicBezTo>
                      <a:pt x="130" y="299"/>
                      <a:pt x="129" y="295"/>
                      <a:pt x="129" y="291"/>
                    </a:cubicBezTo>
                    <a:cubicBezTo>
                      <a:pt x="129" y="285"/>
                      <a:pt x="132" y="280"/>
                      <a:pt x="135" y="276"/>
                    </a:cubicBezTo>
                    <a:cubicBezTo>
                      <a:pt x="139" y="273"/>
                      <a:pt x="141" y="267"/>
                      <a:pt x="142" y="262"/>
                    </a:cubicBezTo>
                    <a:cubicBezTo>
                      <a:pt x="144" y="258"/>
                      <a:pt x="144" y="254"/>
                      <a:pt x="144" y="254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3" y="252"/>
                      <a:pt x="143" y="252"/>
                      <a:pt x="143" y="252"/>
                    </a:cubicBezTo>
                    <a:cubicBezTo>
                      <a:pt x="137" y="251"/>
                      <a:pt x="132" y="246"/>
                      <a:pt x="127" y="239"/>
                    </a:cubicBezTo>
                    <a:cubicBezTo>
                      <a:pt x="123" y="232"/>
                      <a:pt x="119" y="224"/>
                      <a:pt x="114" y="216"/>
                    </a:cubicBezTo>
                    <a:cubicBezTo>
                      <a:pt x="108" y="209"/>
                      <a:pt x="101" y="204"/>
                      <a:pt x="94" y="200"/>
                    </a:cubicBezTo>
                    <a:cubicBezTo>
                      <a:pt x="87" y="196"/>
                      <a:pt x="81" y="194"/>
                      <a:pt x="77" y="191"/>
                    </a:cubicBezTo>
                    <a:cubicBezTo>
                      <a:pt x="76" y="190"/>
                      <a:pt x="75" y="189"/>
                      <a:pt x="75" y="187"/>
                    </a:cubicBezTo>
                    <a:cubicBezTo>
                      <a:pt x="74" y="186"/>
                      <a:pt x="74" y="184"/>
                      <a:pt x="74" y="182"/>
                    </a:cubicBezTo>
                    <a:cubicBezTo>
                      <a:pt x="74" y="179"/>
                      <a:pt x="74" y="175"/>
                      <a:pt x="74" y="171"/>
                    </a:cubicBezTo>
                    <a:cubicBezTo>
                      <a:pt x="74" y="169"/>
                      <a:pt x="74" y="166"/>
                      <a:pt x="74" y="164"/>
                    </a:cubicBezTo>
                    <a:cubicBezTo>
                      <a:pt x="73" y="156"/>
                      <a:pt x="67" y="150"/>
                      <a:pt x="62" y="147"/>
                    </a:cubicBezTo>
                    <a:cubicBezTo>
                      <a:pt x="56" y="143"/>
                      <a:pt x="51" y="141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8" y="145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38" y="145"/>
                      <a:pt x="36" y="144"/>
                      <a:pt x="33" y="142"/>
                    </a:cubicBezTo>
                    <a:cubicBezTo>
                      <a:pt x="26" y="136"/>
                      <a:pt x="17" y="124"/>
                      <a:pt x="12" y="114"/>
                    </a:cubicBezTo>
                    <a:cubicBezTo>
                      <a:pt x="6" y="106"/>
                      <a:pt x="3" y="91"/>
                      <a:pt x="3" y="77"/>
                    </a:cubicBezTo>
                    <a:cubicBezTo>
                      <a:pt x="3" y="72"/>
                      <a:pt x="4" y="66"/>
                      <a:pt x="5" y="62"/>
                    </a:cubicBezTo>
                    <a:cubicBezTo>
                      <a:pt x="6" y="54"/>
                      <a:pt x="8" y="48"/>
                      <a:pt x="11" y="44"/>
                    </a:cubicBezTo>
                    <a:cubicBezTo>
                      <a:pt x="14" y="40"/>
                      <a:pt x="17" y="38"/>
                      <a:pt x="21" y="35"/>
                    </a:cubicBezTo>
                    <a:cubicBezTo>
                      <a:pt x="26" y="33"/>
                      <a:pt x="32" y="28"/>
                      <a:pt x="39" y="23"/>
                    </a:cubicBezTo>
                    <a:cubicBezTo>
                      <a:pt x="46" y="18"/>
                      <a:pt x="53" y="13"/>
                      <a:pt x="58" y="9"/>
                    </a:cubicBezTo>
                    <a:cubicBezTo>
                      <a:pt x="66" y="4"/>
                      <a:pt x="70" y="3"/>
                      <a:pt x="79" y="3"/>
                    </a:cubicBezTo>
                    <a:cubicBezTo>
                      <a:pt x="81" y="3"/>
                      <a:pt x="85" y="3"/>
                      <a:pt x="89" y="3"/>
                    </a:cubicBezTo>
                    <a:cubicBezTo>
                      <a:pt x="104" y="5"/>
                      <a:pt x="118" y="11"/>
                      <a:pt x="127" y="15"/>
                    </a:cubicBezTo>
                    <a:cubicBezTo>
                      <a:pt x="130" y="16"/>
                      <a:pt x="133" y="19"/>
                      <a:pt x="138" y="22"/>
                    </a:cubicBezTo>
                    <a:cubicBezTo>
                      <a:pt x="144" y="26"/>
                      <a:pt x="152" y="32"/>
                      <a:pt x="158" y="36"/>
                    </a:cubicBezTo>
                    <a:cubicBezTo>
                      <a:pt x="161" y="39"/>
                      <a:pt x="164" y="41"/>
                      <a:pt x="166" y="42"/>
                    </a:cubicBezTo>
                    <a:cubicBezTo>
                      <a:pt x="168" y="44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1" y="46"/>
                      <a:pt x="173" y="49"/>
                    </a:cubicBezTo>
                    <a:cubicBezTo>
                      <a:pt x="174" y="51"/>
                      <a:pt x="176" y="53"/>
                      <a:pt x="178" y="55"/>
                    </a:cubicBezTo>
                    <a:cubicBezTo>
                      <a:pt x="184" y="62"/>
                      <a:pt x="195" y="71"/>
                      <a:pt x="195" y="71"/>
                    </a:cubicBezTo>
                    <a:cubicBezTo>
                      <a:pt x="195" y="71"/>
                      <a:pt x="195" y="71"/>
                      <a:pt x="195" y="71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0" y="71"/>
                    </a:cubicBezTo>
                    <a:cubicBezTo>
                      <a:pt x="204" y="71"/>
                      <a:pt x="207" y="72"/>
                      <a:pt x="209" y="74"/>
                    </a:cubicBezTo>
                    <a:cubicBezTo>
                      <a:pt x="210" y="74"/>
                      <a:pt x="210" y="75"/>
                      <a:pt x="211" y="76"/>
                    </a:cubicBezTo>
                    <a:cubicBezTo>
                      <a:pt x="211" y="76"/>
                      <a:pt x="211" y="76"/>
                      <a:pt x="211" y="76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1" y="77"/>
                      <a:pt x="211" y="77"/>
                      <a:pt x="211" y="77"/>
                    </a:cubicBezTo>
                    <a:cubicBezTo>
                      <a:pt x="213" y="80"/>
                      <a:pt x="217" y="82"/>
                      <a:pt x="221" y="83"/>
                    </a:cubicBezTo>
                    <a:cubicBezTo>
                      <a:pt x="232" y="88"/>
                      <a:pt x="248" y="90"/>
                      <a:pt x="248" y="90"/>
                    </a:cubicBezTo>
                    <a:cubicBezTo>
                      <a:pt x="248" y="90"/>
                      <a:pt x="248" y="90"/>
                      <a:pt x="248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cubicBezTo>
                      <a:pt x="248" y="87"/>
                      <a:pt x="248" y="87"/>
                      <a:pt x="248" y="87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7"/>
                      <a:pt x="248" y="87"/>
                      <a:pt x="247" y="87"/>
                    </a:cubicBezTo>
                    <a:cubicBezTo>
                      <a:pt x="245" y="86"/>
                      <a:pt x="237" y="85"/>
                      <a:pt x="230" y="83"/>
                    </a:cubicBezTo>
                    <a:cubicBezTo>
                      <a:pt x="227" y="83"/>
                      <a:pt x="223" y="81"/>
                      <a:pt x="220" y="80"/>
                    </a:cubicBezTo>
                    <a:cubicBezTo>
                      <a:pt x="218" y="79"/>
                      <a:pt x="215" y="77"/>
                      <a:pt x="214" y="75"/>
                    </a:cubicBezTo>
                    <a:cubicBezTo>
                      <a:pt x="213" y="76"/>
                      <a:pt x="213" y="76"/>
                      <a:pt x="213" y="76"/>
                    </a:cubicBezTo>
                    <a:cubicBezTo>
                      <a:pt x="214" y="75"/>
                      <a:pt x="214" y="75"/>
                      <a:pt x="214" y="75"/>
                    </a:cubicBezTo>
                    <a:cubicBezTo>
                      <a:pt x="214" y="75"/>
                      <a:pt x="213" y="73"/>
                      <a:pt x="211" y="71"/>
                    </a:cubicBezTo>
                    <a:cubicBezTo>
                      <a:pt x="208" y="69"/>
                      <a:pt x="205" y="68"/>
                      <a:pt x="200" y="68"/>
                    </a:cubicBezTo>
                    <a:cubicBezTo>
                      <a:pt x="199" y="68"/>
                      <a:pt x="197" y="68"/>
                      <a:pt x="195" y="68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7" y="69"/>
                      <a:pt x="197" y="69"/>
                      <a:pt x="197" y="69"/>
                    </a:cubicBezTo>
                    <a:cubicBezTo>
                      <a:pt x="197" y="69"/>
                      <a:pt x="196" y="68"/>
                      <a:pt x="194" y="66"/>
                    </a:cubicBezTo>
                    <a:cubicBezTo>
                      <a:pt x="191" y="64"/>
                      <a:pt x="187" y="60"/>
                      <a:pt x="184" y="57"/>
                    </a:cubicBezTo>
                    <a:cubicBezTo>
                      <a:pt x="180" y="53"/>
                      <a:pt x="177" y="50"/>
                      <a:pt x="176" y="48"/>
                    </a:cubicBezTo>
                    <a:cubicBezTo>
                      <a:pt x="174" y="45"/>
                      <a:pt x="173" y="44"/>
                      <a:pt x="172" y="43"/>
                    </a:cubicBezTo>
                    <a:cubicBezTo>
                      <a:pt x="171" y="42"/>
                      <a:pt x="171" y="42"/>
                      <a:pt x="170" y="42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0" y="42"/>
                      <a:pt x="162" y="36"/>
                      <a:pt x="153" y="29"/>
                    </a:cubicBezTo>
                    <a:cubicBezTo>
                      <a:pt x="149" y="26"/>
                      <a:pt x="144" y="22"/>
                      <a:pt x="139" y="19"/>
                    </a:cubicBezTo>
                    <a:cubicBezTo>
                      <a:pt x="135" y="16"/>
                      <a:pt x="131" y="14"/>
                      <a:pt x="129" y="13"/>
                    </a:cubicBezTo>
                    <a:cubicBezTo>
                      <a:pt x="119" y="8"/>
                      <a:pt x="104" y="2"/>
                      <a:pt x="89" y="0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0" y="0"/>
                      <a:pt x="64" y="2"/>
                      <a:pt x="57" y="7"/>
                    </a:cubicBezTo>
                    <a:cubicBezTo>
                      <a:pt x="51" y="10"/>
                      <a:pt x="44" y="15"/>
                      <a:pt x="37" y="20"/>
                    </a:cubicBezTo>
                    <a:cubicBezTo>
                      <a:pt x="31" y="25"/>
                      <a:pt x="24" y="30"/>
                      <a:pt x="20" y="33"/>
                    </a:cubicBezTo>
                    <a:cubicBezTo>
                      <a:pt x="15" y="35"/>
                      <a:pt x="12" y="38"/>
                      <a:pt x="9" y="43"/>
                    </a:cubicBezTo>
                    <a:cubicBezTo>
                      <a:pt x="6" y="47"/>
                      <a:pt x="3" y="53"/>
                      <a:pt x="2" y="61"/>
                    </a:cubicBezTo>
                    <a:cubicBezTo>
                      <a:pt x="1" y="66"/>
                      <a:pt x="0" y="71"/>
                      <a:pt x="0" y="77"/>
                    </a:cubicBezTo>
                    <a:cubicBezTo>
                      <a:pt x="0" y="91"/>
                      <a:pt x="3" y="107"/>
                      <a:pt x="9" y="116"/>
                    </a:cubicBezTo>
                    <a:cubicBezTo>
                      <a:pt x="13" y="122"/>
                      <a:pt x="18" y="130"/>
                      <a:pt x="24" y="136"/>
                    </a:cubicBezTo>
                    <a:cubicBezTo>
                      <a:pt x="26" y="139"/>
                      <a:pt x="29" y="142"/>
                      <a:pt x="32" y="144"/>
                    </a:cubicBezTo>
                    <a:cubicBezTo>
                      <a:pt x="34" y="146"/>
                      <a:pt x="37" y="148"/>
                      <a:pt x="40" y="148"/>
                    </a:cubicBezTo>
                    <a:cubicBezTo>
                      <a:pt x="40" y="148"/>
                      <a:pt x="40" y="148"/>
                      <a:pt x="41" y="148"/>
                    </a:cubicBezTo>
                    <a:cubicBezTo>
                      <a:pt x="45" y="148"/>
                      <a:pt x="48" y="147"/>
                      <a:pt x="49" y="146"/>
                    </a:cubicBezTo>
                    <a:cubicBezTo>
                      <a:pt x="51" y="144"/>
                      <a:pt x="52" y="143"/>
                      <a:pt x="52" y="143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1" y="144"/>
                    </a:cubicBezTo>
                    <a:cubicBezTo>
                      <a:pt x="53" y="145"/>
                      <a:pt x="58" y="147"/>
                      <a:pt x="62" y="150"/>
                    </a:cubicBezTo>
                    <a:cubicBezTo>
                      <a:pt x="66" y="154"/>
                      <a:pt x="70" y="159"/>
                      <a:pt x="71" y="164"/>
                    </a:cubicBezTo>
                    <a:cubicBezTo>
                      <a:pt x="71" y="167"/>
                      <a:pt x="71" y="169"/>
                      <a:pt x="71" y="171"/>
                    </a:cubicBezTo>
                    <a:cubicBezTo>
                      <a:pt x="71" y="175"/>
                      <a:pt x="71" y="178"/>
                      <a:pt x="71" y="182"/>
                    </a:cubicBezTo>
                    <a:cubicBezTo>
                      <a:pt x="71" y="184"/>
                      <a:pt x="71" y="186"/>
                      <a:pt x="72" y="188"/>
                    </a:cubicBezTo>
                    <a:cubicBezTo>
                      <a:pt x="72" y="190"/>
                      <a:pt x="74" y="192"/>
                      <a:pt x="76" y="194"/>
                    </a:cubicBezTo>
                    <a:cubicBezTo>
                      <a:pt x="80" y="197"/>
                      <a:pt x="86" y="199"/>
                      <a:pt x="93" y="203"/>
                    </a:cubicBezTo>
                    <a:cubicBezTo>
                      <a:pt x="99" y="206"/>
                      <a:pt x="106" y="211"/>
                      <a:pt x="111" y="218"/>
                    </a:cubicBezTo>
                    <a:cubicBezTo>
                      <a:pt x="116" y="225"/>
                      <a:pt x="120" y="234"/>
                      <a:pt x="125" y="241"/>
                    </a:cubicBezTo>
                    <a:cubicBezTo>
                      <a:pt x="130" y="248"/>
                      <a:pt x="135" y="253"/>
                      <a:pt x="143" y="255"/>
                    </a:cubicBezTo>
                    <a:cubicBezTo>
                      <a:pt x="143" y="253"/>
                      <a:pt x="143" y="253"/>
                      <a:pt x="143" y="253"/>
                    </a:cubicBezTo>
                    <a:cubicBezTo>
                      <a:pt x="141" y="253"/>
                      <a:pt x="141" y="253"/>
                      <a:pt x="141" y="253"/>
                    </a:cubicBezTo>
                    <a:cubicBezTo>
                      <a:pt x="141" y="253"/>
                      <a:pt x="141" y="253"/>
                      <a:pt x="141" y="254"/>
                    </a:cubicBezTo>
                    <a:cubicBezTo>
                      <a:pt x="141" y="255"/>
                      <a:pt x="140" y="259"/>
                      <a:pt x="139" y="263"/>
                    </a:cubicBezTo>
                    <a:cubicBezTo>
                      <a:pt x="138" y="267"/>
                      <a:pt x="136" y="272"/>
                      <a:pt x="133" y="274"/>
                    </a:cubicBezTo>
                    <a:cubicBezTo>
                      <a:pt x="129" y="278"/>
                      <a:pt x="126" y="284"/>
                      <a:pt x="126" y="291"/>
                    </a:cubicBezTo>
                    <a:cubicBezTo>
                      <a:pt x="126" y="296"/>
                      <a:pt x="128" y="301"/>
                      <a:pt x="133" y="305"/>
                    </a:cubicBezTo>
                    <a:cubicBezTo>
                      <a:pt x="139" y="311"/>
                      <a:pt x="147" y="315"/>
                      <a:pt x="154" y="318"/>
                    </a:cubicBezTo>
                    <a:cubicBezTo>
                      <a:pt x="161" y="321"/>
                      <a:pt x="168" y="324"/>
                      <a:pt x="172" y="325"/>
                    </a:cubicBezTo>
                    <a:cubicBezTo>
                      <a:pt x="175" y="326"/>
                      <a:pt x="179" y="327"/>
                      <a:pt x="183" y="327"/>
                    </a:cubicBezTo>
                    <a:cubicBezTo>
                      <a:pt x="188" y="327"/>
                      <a:pt x="194" y="326"/>
                      <a:pt x="199" y="322"/>
                    </a:cubicBezTo>
                    <a:cubicBezTo>
                      <a:pt x="207" y="316"/>
                      <a:pt x="220" y="312"/>
                      <a:pt x="227" y="310"/>
                    </a:cubicBezTo>
                    <a:cubicBezTo>
                      <a:pt x="230" y="309"/>
                      <a:pt x="234" y="308"/>
                      <a:pt x="237" y="307"/>
                    </a:cubicBezTo>
                    <a:cubicBezTo>
                      <a:pt x="240" y="306"/>
                      <a:pt x="243" y="305"/>
                      <a:pt x="243" y="305"/>
                    </a:cubicBezTo>
                    <a:cubicBezTo>
                      <a:pt x="243" y="305"/>
                      <a:pt x="243" y="305"/>
                      <a:pt x="243" y="305"/>
                    </a:cubicBezTo>
                    <a:cubicBezTo>
                      <a:pt x="250" y="298"/>
                      <a:pt x="250" y="298"/>
                      <a:pt x="250" y="298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9"/>
                      <a:pt x="248" y="258"/>
                      <a:pt x="247" y="258"/>
                    </a:cubicBezTo>
                    <a:cubicBezTo>
                      <a:pt x="236" y="257"/>
                      <a:pt x="191" y="247"/>
                      <a:pt x="163" y="212"/>
                    </a:cubicBezTo>
                    <a:cubicBezTo>
                      <a:pt x="162" y="213"/>
                      <a:pt x="162" y="213"/>
                      <a:pt x="162" y="213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4" y="213"/>
                      <a:pt x="163" y="203"/>
                      <a:pt x="162" y="197"/>
                    </a:cubicBezTo>
                    <a:cubicBezTo>
                      <a:pt x="162" y="196"/>
                      <a:pt x="162" y="195"/>
                      <a:pt x="162" y="195"/>
                    </a:cubicBezTo>
                    <a:cubicBezTo>
                      <a:pt x="162" y="193"/>
                      <a:pt x="162" y="192"/>
                      <a:pt x="163" y="191"/>
                    </a:cubicBezTo>
                    <a:cubicBezTo>
                      <a:pt x="163" y="190"/>
                      <a:pt x="164" y="189"/>
                      <a:pt x="164" y="186"/>
                    </a:cubicBezTo>
                    <a:cubicBezTo>
                      <a:pt x="164" y="183"/>
                      <a:pt x="162" y="180"/>
                      <a:pt x="160" y="178"/>
                    </a:cubicBezTo>
                    <a:cubicBezTo>
                      <a:pt x="158" y="175"/>
                      <a:pt x="155" y="172"/>
                      <a:pt x="152" y="170"/>
                    </a:cubicBezTo>
                    <a:cubicBezTo>
                      <a:pt x="149" y="167"/>
                      <a:pt x="147" y="167"/>
                      <a:pt x="146" y="166"/>
                    </a:cubicBezTo>
                    <a:cubicBezTo>
                      <a:pt x="146" y="165"/>
                      <a:pt x="146" y="165"/>
                      <a:pt x="146" y="164"/>
                    </a:cubicBezTo>
                    <a:cubicBezTo>
                      <a:pt x="145" y="163"/>
                      <a:pt x="145" y="162"/>
                      <a:pt x="145" y="160"/>
                    </a:cubicBezTo>
                    <a:cubicBezTo>
                      <a:pt x="145" y="156"/>
                      <a:pt x="145" y="154"/>
                      <a:pt x="146" y="152"/>
                    </a:cubicBezTo>
                    <a:cubicBezTo>
                      <a:pt x="147" y="150"/>
                      <a:pt x="148" y="148"/>
                      <a:pt x="150" y="144"/>
                    </a:cubicBezTo>
                    <a:cubicBezTo>
                      <a:pt x="151" y="140"/>
                      <a:pt x="153" y="136"/>
                      <a:pt x="155" y="134"/>
                    </a:cubicBezTo>
                    <a:cubicBezTo>
                      <a:pt x="157" y="131"/>
                      <a:pt x="160" y="130"/>
                      <a:pt x="163" y="130"/>
                    </a:cubicBezTo>
                    <a:cubicBezTo>
                      <a:pt x="165" y="130"/>
                      <a:pt x="168" y="130"/>
                      <a:pt x="172" y="130"/>
                    </a:cubicBezTo>
                    <a:cubicBezTo>
                      <a:pt x="176" y="130"/>
                      <a:pt x="182" y="130"/>
                      <a:pt x="186" y="130"/>
                    </a:cubicBezTo>
                    <a:cubicBezTo>
                      <a:pt x="190" y="130"/>
                      <a:pt x="193" y="130"/>
                      <a:pt x="193" y="130"/>
                    </a:cubicBezTo>
                    <a:cubicBezTo>
                      <a:pt x="193" y="128"/>
                      <a:pt x="193" y="128"/>
                      <a:pt x="193" y="128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30"/>
                      <a:pt x="192" y="130"/>
                      <a:pt x="192" y="130"/>
                    </a:cubicBezTo>
                    <a:cubicBezTo>
                      <a:pt x="193" y="131"/>
                      <a:pt x="195" y="133"/>
                      <a:pt x="197" y="136"/>
                    </a:cubicBezTo>
                    <a:cubicBezTo>
                      <a:pt x="198" y="137"/>
                      <a:pt x="198" y="138"/>
                      <a:pt x="199" y="140"/>
                    </a:cubicBezTo>
                    <a:cubicBezTo>
                      <a:pt x="200" y="141"/>
                      <a:pt x="200" y="142"/>
                      <a:pt x="200" y="143"/>
                    </a:cubicBezTo>
                    <a:cubicBezTo>
                      <a:pt x="200" y="143"/>
                      <a:pt x="200" y="143"/>
                      <a:pt x="200" y="143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50"/>
                      <a:pt x="202" y="157"/>
                      <a:pt x="205" y="162"/>
                    </a:cubicBezTo>
                    <a:cubicBezTo>
                      <a:pt x="207" y="164"/>
                      <a:pt x="207" y="168"/>
                      <a:pt x="207" y="171"/>
                    </a:cubicBezTo>
                    <a:cubicBezTo>
                      <a:pt x="207" y="173"/>
                      <a:pt x="207" y="175"/>
                      <a:pt x="207" y="176"/>
                    </a:cubicBezTo>
                    <a:cubicBezTo>
                      <a:pt x="207" y="182"/>
                      <a:pt x="209" y="188"/>
                      <a:pt x="212" y="191"/>
                    </a:cubicBezTo>
                    <a:cubicBezTo>
                      <a:pt x="213" y="193"/>
                      <a:pt x="214" y="195"/>
                      <a:pt x="216" y="196"/>
                    </a:cubicBezTo>
                    <a:cubicBezTo>
                      <a:pt x="217" y="198"/>
                      <a:pt x="220" y="199"/>
                      <a:pt x="222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4" y="199"/>
                      <a:pt x="224" y="199"/>
                    </a:cubicBezTo>
                    <a:cubicBezTo>
                      <a:pt x="227" y="199"/>
                      <a:pt x="230" y="199"/>
                      <a:pt x="232" y="200"/>
                    </a:cubicBezTo>
                    <a:cubicBezTo>
                      <a:pt x="234" y="200"/>
                      <a:pt x="235" y="200"/>
                      <a:pt x="235" y="200"/>
                    </a:cubicBezTo>
                    <a:cubicBezTo>
                      <a:pt x="236" y="201"/>
                      <a:pt x="237" y="201"/>
                      <a:pt x="237" y="201"/>
                    </a:cubicBezTo>
                    <a:cubicBezTo>
                      <a:pt x="237" y="199"/>
                      <a:pt x="237" y="199"/>
                      <a:pt x="237" y="199"/>
                    </a:cubicBezTo>
                    <a:cubicBezTo>
                      <a:pt x="236" y="198"/>
                      <a:pt x="236" y="198"/>
                      <a:pt x="236" y="198"/>
                    </a:cubicBezTo>
                    <a:cubicBezTo>
                      <a:pt x="236" y="198"/>
                      <a:pt x="235" y="200"/>
                      <a:pt x="233" y="202"/>
                    </a:cubicBezTo>
                    <a:cubicBezTo>
                      <a:pt x="232" y="203"/>
                      <a:pt x="231" y="206"/>
                      <a:pt x="231" y="209"/>
                    </a:cubicBezTo>
                    <a:cubicBezTo>
                      <a:pt x="231" y="209"/>
                      <a:pt x="231" y="210"/>
                      <a:pt x="231" y="210"/>
                    </a:cubicBezTo>
                    <a:cubicBezTo>
                      <a:pt x="232" y="212"/>
                      <a:pt x="233" y="213"/>
                      <a:pt x="234" y="214"/>
                    </a:cubicBezTo>
                    <a:cubicBezTo>
                      <a:pt x="238" y="217"/>
                      <a:pt x="244" y="219"/>
                      <a:pt x="244" y="219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43" y="218"/>
                      <a:pt x="243" y="218"/>
                      <a:pt x="243" y="218"/>
                    </a:cubicBezTo>
                    <a:cubicBezTo>
                      <a:pt x="243" y="218"/>
                      <a:pt x="243" y="219"/>
                      <a:pt x="243" y="221"/>
                    </a:cubicBezTo>
                    <a:cubicBezTo>
                      <a:pt x="243" y="223"/>
                      <a:pt x="243" y="226"/>
                      <a:pt x="244" y="229"/>
                    </a:cubicBezTo>
                    <a:cubicBezTo>
                      <a:pt x="244" y="232"/>
                      <a:pt x="246" y="235"/>
                      <a:pt x="248" y="238"/>
                    </a:cubicBezTo>
                    <a:cubicBezTo>
                      <a:pt x="249" y="236"/>
                      <a:pt x="249" y="236"/>
                      <a:pt x="249" y="236"/>
                    </a:cubicBezTo>
                    <a:cubicBezTo>
                      <a:pt x="248" y="237"/>
                      <a:pt x="248" y="237"/>
                      <a:pt x="248" y="237"/>
                    </a:cubicBezTo>
                    <a:cubicBezTo>
                      <a:pt x="248" y="238"/>
                      <a:pt x="248" y="238"/>
                      <a:pt x="249" y="238"/>
                    </a:cubicBezTo>
                    <a:cubicBezTo>
                      <a:pt x="249" y="239"/>
                      <a:pt x="250" y="239"/>
                      <a:pt x="251" y="239"/>
                    </a:cubicBezTo>
                    <a:cubicBezTo>
                      <a:pt x="253" y="239"/>
                      <a:pt x="254" y="238"/>
                      <a:pt x="254" y="238"/>
                    </a:cubicBezTo>
                    <a:cubicBezTo>
                      <a:pt x="253" y="237"/>
                      <a:pt x="253" y="237"/>
                      <a:pt x="253" y="237"/>
                    </a:cubicBezTo>
                    <a:cubicBezTo>
                      <a:pt x="254" y="238"/>
                      <a:pt x="254" y="238"/>
                      <a:pt x="254" y="238"/>
                    </a:cubicBezTo>
                    <a:cubicBezTo>
                      <a:pt x="256" y="236"/>
                      <a:pt x="257" y="232"/>
                      <a:pt x="258" y="229"/>
                    </a:cubicBezTo>
                    <a:cubicBezTo>
                      <a:pt x="259" y="226"/>
                      <a:pt x="259" y="223"/>
                      <a:pt x="259" y="221"/>
                    </a:cubicBezTo>
                    <a:cubicBezTo>
                      <a:pt x="259" y="219"/>
                      <a:pt x="259" y="218"/>
                      <a:pt x="259" y="218"/>
                    </a:cubicBezTo>
                    <a:cubicBezTo>
                      <a:pt x="257" y="218"/>
                      <a:pt x="257" y="218"/>
                      <a:pt x="257" y="218"/>
                    </a:cubicBezTo>
                    <a:cubicBezTo>
                      <a:pt x="258" y="219"/>
                      <a:pt x="258" y="219"/>
                      <a:pt x="258" y="219"/>
                    </a:cubicBezTo>
                    <a:cubicBezTo>
                      <a:pt x="258" y="219"/>
                      <a:pt x="261" y="218"/>
                      <a:pt x="264" y="217"/>
                    </a:cubicBezTo>
                    <a:cubicBezTo>
                      <a:pt x="265" y="216"/>
                      <a:pt x="267" y="215"/>
                      <a:pt x="268" y="214"/>
                    </a:cubicBezTo>
                    <a:cubicBezTo>
                      <a:pt x="269" y="213"/>
                      <a:pt x="270" y="212"/>
                      <a:pt x="271" y="210"/>
                    </a:cubicBezTo>
                    <a:cubicBezTo>
                      <a:pt x="271" y="210"/>
                      <a:pt x="271" y="209"/>
                      <a:pt x="271" y="209"/>
                    </a:cubicBezTo>
                    <a:cubicBezTo>
                      <a:pt x="271" y="206"/>
                      <a:pt x="270" y="203"/>
                      <a:pt x="269" y="202"/>
                    </a:cubicBezTo>
                    <a:cubicBezTo>
                      <a:pt x="267" y="200"/>
                      <a:pt x="266" y="198"/>
                      <a:pt x="266" y="198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5" y="201"/>
                      <a:pt x="266" y="201"/>
                      <a:pt x="267" y="200"/>
                    </a:cubicBezTo>
                    <a:cubicBezTo>
                      <a:pt x="269" y="200"/>
                      <a:pt x="274" y="199"/>
                      <a:pt x="278" y="199"/>
                    </a:cubicBezTo>
                    <a:cubicBezTo>
                      <a:pt x="278" y="199"/>
                      <a:pt x="279" y="199"/>
                      <a:pt x="279" y="199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2" y="199"/>
                      <a:pt x="285" y="198"/>
                      <a:pt x="286" y="196"/>
                    </a:cubicBezTo>
                    <a:cubicBezTo>
                      <a:pt x="288" y="195"/>
                      <a:pt x="289" y="193"/>
                      <a:pt x="290" y="191"/>
                    </a:cubicBezTo>
                    <a:cubicBezTo>
                      <a:pt x="293" y="188"/>
                      <a:pt x="295" y="182"/>
                      <a:pt x="295" y="176"/>
                    </a:cubicBezTo>
                    <a:cubicBezTo>
                      <a:pt x="295" y="175"/>
                      <a:pt x="295" y="173"/>
                      <a:pt x="295" y="171"/>
                    </a:cubicBezTo>
                    <a:cubicBezTo>
                      <a:pt x="295" y="168"/>
                      <a:pt x="295" y="164"/>
                      <a:pt x="297" y="162"/>
                    </a:cubicBezTo>
                    <a:cubicBezTo>
                      <a:pt x="300" y="157"/>
                      <a:pt x="302" y="150"/>
                      <a:pt x="302" y="144"/>
                    </a:cubicBezTo>
                    <a:cubicBezTo>
                      <a:pt x="302" y="144"/>
                      <a:pt x="302" y="144"/>
                      <a:pt x="302" y="143"/>
                    </a:cubicBezTo>
                    <a:cubicBezTo>
                      <a:pt x="302" y="143"/>
                      <a:pt x="302" y="143"/>
                      <a:pt x="302" y="143"/>
                    </a:cubicBezTo>
                    <a:cubicBezTo>
                      <a:pt x="302" y="142"/>
                      <a:pt x="302" y="141"/>
                      <a:pt x="303" y="139"/>
                    </a:cubicBezTo>
                    <a:cubicBezTo>
                      <a:pt x="304" y="137"/>
                      <a:pt x="306" y="134"/>
                      <a:pt x="308" y="133"/>
                    </a:cubicBezTo>
                    <a:cubicBezTo>
                      <a:pt x="308" y="132"/>
                      <a:pt x="309" y="131"/>
                      <a:pt x="309" y="130"/>
                    </a:cubicBezTo>
                    <a:cubicBezTo>
                      <a:pt x="310" y="130"/>
                      <a:pt x="310" y="129"/>
                      <a:pt x="310" y="129"/>
                    </a:cubicBezTo>
                    <a:cubicBezTo>
                      <a:pt x="309" y="128"/>
                      <a:pt x="309" y="128"/>
                      <a:pt x="309" y="128"/>
                    </a:cubicBezTo>
                    <a:cubicBezTo>
                      <a:pt x="309" y="130"/>
                      <a:pt x="309" y="130"/>
                      <a:pt x="309" y="130"/>
                    </a:cubicBezTo>
                    <a:cubicBezTo>
                      <a:pt x="309" y="130"/>
                      <a:pt x="312" y="130"/>
                      <a:pt x="316" y="130"/>
                    </a:cubicBezTo>
                    <a:cubicBezTo>
                      <a:pt x="320" y="130"/>
                      <a:pt x="326" y="130"/>
                      <a:pt x="330" y="130"/>
                    </a:cubicBezTo>
                    <a:cubicBezTo>
                      <a:pt x="334" y="130"/>
                      <a:pt x="337" y="130"/>
                      <a:pt x="339" y="130"/>
                    </a:cubicBezTo>
                    <a:cubicBezTo>
                      <a:pt x="342" y="130"/>
                      <a:pt x="345" y="131"/>
                      <a:pt x="347" y="134"/>
                    </a:cubicBezTo>
                    <a:cubicBezTo>
                      <a:pt x="349" y="136"/>
                      <a:pt x="351" y="140"/>
                      <a:pt x="352" y="144"/>
                    </a:cubicBezTo>
                    <a:cubicBezTo>
                      <a:pt x="354" y="148"/>
                      <a:pt x="355" y="150"/>
                      <a:pt x="356" y="152"/>
                    </a:cubicBezTo>
                    <a:cubicBezTo>
                      <a:pt x="357" y="154"/>
                      <a:pt x="357" y="156"/>
                      <a:pt x="357" y="160"/>
                    </a:cubicBezTo>
                    <a:cubicBezTo>
                      <a:pt x="357" y="162"/>
                      <a:pt x="357" y="163"/>
                      <a:pt x="356" y="164"/>
                    </a:cubicBezTo>
                    <a:cubicBezTo>
                      <a:pt x="356" y="165"/>
                      <a:pt x="356" y="166"/>
                      <a:pt x="355" y="166"/>
                    </a:cubicBezTo>
                    <a:cubicBezTo>
                      <a:pt x="354" y="167"/>
                      <a:pt x="352" y="168"/>
                      <a:pt x="350" y="170"/>
                    </a:cubicBezTo>
                    <a:cubicBezTo>
                      <a:pt x="347" y="172"/>
                      <a:pt x="344" y="175"/>
                      <a:pt x="342" y="178"/>
                    </a:cubicBezTo>
                    <a:cubicBezTo>
                      <a:pt x="340" y="180"/>
                      <a:pt x="338" y="183"/>
                      <a:pt x="338" y="186"/>
                    </a:cubicBezTo>
                    <a:cubicBezTo>
                      <a:pt x="338" y="189"/>
                      <a:pt x="339" y="190"/>
                      <a:pt x="339" y="191"/>
                    </a:cubicBezTo>
                    <a:cubicBezTo>
                      <a:pt x="340" y="192"/>
                      <a:pt x="340" y="193"/>
                      <a:pt x="340" y="195"/>
                    </a:cubicBezTo>
                    <a:cubicBezTo>
                      <a:pt x="340" y="195"/>
                      <a:pt x="340" y="196"/>
                      <a:pt x="340" y="197"/>
                    </a:cubicBezTo>
                    <a:cubicBezTo>
                      <a:pt x="339" y="203"/>
                      <a:pt x="338" y="213"/>
                      <a:pt x="338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23" y="232"/>
                      <a:pt x="301" y="244"/>
                      <a:pt x="284" y="250"/>
                    </a:cubicBezTo>
                    <a:cubicBezTo>
                      <a:pt x="275" y="254"/>
                      <a:pt x="267" y="256"/>
                      <a:pt x="262" y="257"/>
                    </a:cubicBezTo>
                    <a:cubicBezTo>
                      <a:pt x="259" y="258"/>
                      <a:pt x="257" y="258"/>
                      <a:pt x="255" y="258"/>
                    </a:cubicBezTo>
                    <a:cubicBezTo>
                      <a:pt x="255" y="258"/>
                      <a:pt x="254" y="258"/>
                      <a:pt x="254" y="258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59" y="305"/>
                      <a:pt x="259" y="305"/>
                    </a:cubicBezTo>
                    <a:cubicBezTo>
                      <a:pt x="259" y="305"/>
                      <a:pt x="262" y="306"/>
                      <a:pt x="265" y="307"/>
                    </a:cubicBezTo>
                    <a:cubicBezTo>
                      <a:pt x="268" y="308"/>
                      <a:pt x="272" y="309"/>
                      <a:pt x="275" y="310"/>
                    </a:cubicBezTo>
                    <a:cubicBezTo>
                      <a:pt x="282" y="312"/>
                      <a:pt x="295" y="316"/>
                      <a:pt x="303" y="322"/>
                    </a:cubicBezTo>
                    <a:cubicBezTo>
                      <a:pt x="308" y="326"/>
                      <a:pt x="313" y="327"/>
                      <a:pt x="319" y="327"/>
                    </a:cubicBezTo>
                    <a:cubicBezTo>
                      <a:pt x="323" y="327"/>
                      <a:pt x="327" y="326"/>
                      <a:pt x="330" y="325"/>
                    </a:cubicBezTo>
                    <a:cubicBezTo>
                      <a:pt x="334" y="324"/>
                      <a:pt x="341" y="321"/>
                      <a:pt x="348" y="318"/>
                    </a:cubicBezTo>
                    <a:cubicBezTo>
                      <a:pt x="355" y="315"/>
                      <a:pt x="363" y="311"/>
                      <a:pt x="369" y="305"/>
                    </a:cubicBezTo>
                    <a:cubicBezTo>
                      <a:pt x="374" y="301"/>
                      <a:pt x="376" y="296"/>
                      <a:pt x="376" y="291"/>
                    </a:cubicBezTo>
                    <a:cubicBezTo>
                      <a:pt x="376" y="284"/>
                      <a:pt x="373" y="278"/>
                      <a:pt x="369" y="274"/>
                    </a:cubicBezTo>
                    <a:cubicBezTo>
                      <a:pt x="366" y="271"/>
                      <a:pt x="364" y="266"/>
                      <a:pt x="363" y="261"/>
                    </a:cubicBezTo>
                    <a:cubicBezTo>
                      <a:pt x="362" y="259"/>
                      <a:pt x="361" y="257"/>
                      <a:pt x="361" y="256"/>
                    </a:cubicBezTo>
                    <a:cubicBezTo>
                      <a:pt x="361" y="255"/>
                      <a:pt x="361" y="254"/>
                      <a:pt x="361" y="254"/>
                    </a:cubicBezTo>
                    <a:cubicBezTo>
                      <a:pt x="361" y="253"/>
                      <a:pt x="361" y="253"/>
                      <a:pt x="361" y="253"/>
                    </a:cubicBezTo>
                    <a:cubicBezTo>
                      <a:pt x="359" y="253"/>
                      <a:pt x="359" y="253"/>
                      <a:pt x="359" y="253"/>
                    </a:cubicBezTo>
                    <a:cubicBezTo>
                      <a:pt x="359" y="255"/>
                      <a:pt x="359" y="255"/>
                      <a:pt x="359" y="255"/>
                    </a:cubicBezTo>
                    <a:cubicBezTo>
                      <a:pt x="367" y="253"/>
                      <a:pt x="372" y="248"/>
                      <a:pt x="377" y="241"/>
                    </a:cubicBezTo>
                    <a:cubicBezTo>
                      <a:pt x="382" y="234"/>
                      <a:pt x="386" y="225"/>
                      <a:pt x="391" y="218"/>
                    </a:cubicBezTo>
                    <a:cubicBezTo>
                      <a:pt x="396" y="211"/>
                      <a:pt x="403" y="206"/>
                      <a:pt x="409" y="203"/>
                    </a:cubicBezTo>
                    <a:cubicBezTo>
                      <a:pt x="416" y="199"/>
                      <a:pt x="422" y="197"/>
                      <a:pt x="426" y="194"/>
                    </a:cubicBezTo>
                    <a:cubicBezTo>
                      <a:pt x="428" y="192"/>
                      <a:pt x="430" y="190"/>
                      <a:pt x="430" y="188"/>
                    </a:cubicBezTo>
                    <a:cubicBezTo>
                      <a:pt x="431" y="186"/>
                      <a:pt x="431" y="184"/>
                      <a:pt x="431" y="182"/>
                    </a:cubicBezTo>
                    <a:cubicBezTo>
                      <a:pt x="431" y="178"/>
                      <a:pt x="431" y="175"/>
                      <a:pt x="431" y="171"/>
                    </a:cubicBezTo>
                    <a:cubicBezTo>
                      <a:pt x="431" y="169"/>
                      <a:pt x="431" y="167"/>
                      <a:pt x="431" y="164"/>
                    </a:cubicBezTo>
                    <a:cubicBezTo>
                      <a:pt x="432" y="158"/>
                      <a:pt x="437" y="153"/>
                      <a:pt x="442" y="149"/>
                    </a:cubicBezTo>
                    <a:cubicBezTo>
                      <a:pt x="444" y="147"/>
                      <a:pt x="447" y="146"/>
                      <a:pt x="449" y="145"/>
                    </a:cubicBezTo>
                    <a:cubicBezTo>
                      <a:pt x="450" y="145"/>
                      <a:pt x="451" y="144"/>
                      <a:pt x="451" y="144"/>
                    </a:cubicBezTo>
                    <a:cubicBezTo>
                      <a:pt x="452" y="144"/>
                      <a:pt x="452" y="144"/>
                      <a:pt x="452" y="144"/>
                    </a:cubicBezTo>
                    <a:cubicBezTo>
                      <a:pt x="451" y="142"/>
                      <a:pt x="451" y="142"/>
                      <a:pt x="451" y="142"/>
                    </a:cubicBezTo>
                    <a:cubicBezTo>
                      <a:pt x="450" y="143"/>
                      <a:pt x="450" y="143"/>
                      <a:pt x="450" y="143"/>
                    </a:cubicBezTo>
                    <a:cubicBezTo>
                      <a:pt x="450" y="143"/>
                      <a:pt x="451" y="144"/>
                      <a:pt x="453" y="146"/>
                    </a:cubicBezTo>
                    <a:cubicBezTo>
                      <a:pt x="454" y="147"/>
                      <a:pt x="457" y="148"/>
                      <a:pt x="461" y="148"/>
                    </a:cubicBezTo>
                    <a:cubicBezTo>
                      <a:pt x="462" y="148"/>
                      <a:pt x="462" y="148"/>
                      <a:pt x="462" y="148"/>
                    </a:cubicBezTo>
                    <a:cubicBezTo>
                      <a:pt x="465" y="148"/>
                      <a:pt x="468" y="146"/>
                      <a:pt x="470" y="144"/>
                    </a:cubicBezTo>
                    <a:cubicBezTo>
                      <a:pt x="478" y="138"/>
                      <a:pt x="487" y="126"/>
                      <a:pt x="493" y="116"/>
                    </a:cubicBezTo>
                    <a:cubicBezTo>
                      <a:pt x="499" y="107"/>
                      <a:pt x="502" y="91"/>
                      <a:pt x="502" y="77"/>
                    </a:cubicBezTo>
                    <a:cubicBezTo>
                      <a:pt x="502" y="71"/>
                      <a:pt x="501" y="66"/>
                      <a:pt x="500" y="61"/>
                    </a:cubicBezTo>
                    <a:cubicBezTo>
                      <a:pt x="499" y="53"/>
                      <a:pt x="496" y="47"/>
                      <a:pt x="493" y="43"/>
                    </a:cubicBezTo>
                    <a:cubicBezTo>
                      <a:pt x="490" y="38"/>
                      <a:pt x="487" y="35"/>
                      <a:pt x="482" y="33"/>
                    </a:cubicBezTo>
                    <a:cubicBezTo>
                      <a:pt x="478" y="30"/>
                      <a:pt x="471" y="25"/>
                      <a:pt x="465" y="20"/>
                    </a:cubicBezTo>
                    <a:cubicBezTo>
                      <a:pt x="458" y="15"/>
                      <a:pt x="451" y="10"/>
                      <a:pt x="445" y="7"/>
                    </a:cubicBezTo>
                    <a:cubicBezTo>
                      <a:pt x="438" y="2"/>
                      <a:pt x="432" y="0"/>
                      <a:pt x="423" y="0"/>
                    </a:cubicBezTo>
                    <a:cubicBezTo>
                      <a:pt x="420" y="0"/>
                      <a:pt x="417" y="0"/>
                      <a:pt x="413" y="0"/>
                    </a:cubicBezTo>
                    <a:cubicBezTo>
                      <a:pt x="397" y="2"/>
                      <a:pt x="383" y="8"/>
                      <a:pt x="373" y="13"/>
                    </a:cubicBezTo>
                    <a:cubicBezTo>
                      <a:pt x="371" y="14"/>
                      <a:pt x="367" y="16"/>
                      <a:pt x="363" y="19"/>
                    </a:cubicBezTo>
                    <a:cubicBezTo>
                      <a:pt x="350" y="28"/>
                      <a:pt x="332" y="42"/>
                      <a:pt x="332" y="42"/>
                    </a:cubicBezTo>
                    <a:cubicBezTo>
                      <a:pt x="332" y="43"/>
                      <a:pt x="332" y="43"/>
                      <a:pt x="332" y="43"/>
                    </a:cubicBezTo>
                    <a:cubicBezTo>
                      <a:pt x="333" y="42"/>
                      <a:pt x="333" y="42"/>
                      <a:pt x="333" y="42"/>
                    </a:cubicBezTo>
                    <a:cubicBezTo>
                      <a:pt x="333" y="42"/>
                      <a:pt x="333" y="42"/>
                      <a:pt x="332" y="42"/>
                    </a:cubicBezTo>
                    <a:cubicBezTo>
                      <a:pt x="331" y="42"/>
                      <a:pt x="331" y="42"/>
                      <a:pt x="330" y="43"/>
                    </a:cubicBezTo>
                    <a:cubicBezTo>
                      <a:pt x="329" y="44"/>
                      <a:pt x="328" y="45"/>
                      <a:pt x="326" y="48"/>
                    </a:cubicBezTo>
                    <a:cubicBezTo>
                      <a:pt x="326" y="49"/>
                      <a:pt x="324" y="51"/>
                      <a:pt x="322" y="53"/>
                    </a:cubicBezTo>
                    <a:cubicBezTo>
                      <a:pt x="319" y="57"/>
                      <a:pt x="315" y="60"/>
                      <a:pt x="311" y="63"/>
                    </a:cubicBezTo>
                    <a:cubicBezTo>
                      <a:pt x="308" y="66"/>
                      <a:pt x="305" y="69"/>
                      <a:pt x="305" y="69"/>
                    </a:cubicBezTo>
                    <a:cubicBezTo>
                      <a:pt x="306" y="70"/>
                      <a:pt x="306" y="70"/>
                      <a:pt x="306" y="70"/>
                    </a:cubicBezTo>
                    <a:cubicBezTo>
                      <a:pt x="307" y="68"/>
                      <a:pt x="307" y="68"/>
                      <a:pt x="307" y="68"/>
                    </a:cubicBezTo>
                    <a:cubicBezTo>
                      <a:pt x="305" y="68"/>
                      <a:pt x="303" y="68"/>
                      <a:pt x="302" y="68"/>
                    </a:cubicBezTo>
                    <a:cubicBezTo>
                      <a:pt x="297" y="68"/>
                      <a:pt x="294" y="69"/>
                      <a:pt x="291" y="71"/>
                    </a:cubicBezTo>
                    <a:cubicBezTo>
                      <a:pt x="289" y="73"/>
                      <a:pt x="288" y="75"/>
                      <a:pt x="288" y="75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7" y="77"/>
                      <a:pt x="284" y="79"/>
                      <a:pt x="280" y="81"/>
                    </a:cubicBezTo>
                    <a:cubicBezTo>
                      <a:pt x="275" y="83"/>
                      <a:pt x="268" y="84"/>
                      <a:pt x="263" y="85"/>
                    </a:cubicBezTo>
                    <a:cubicBezTo>
                      <a:pt x="260" y="86"/>
                      <a:pt x="258" y="86"/>
                      <a:pt x="256" y="86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4" y="87"/>
                      <a:pt x="254" y="87"/>
                      <a:pt x="254" y="87"/>
                    </a:cubicBezTo>
                    <a:lnTo>
                      <a:pt x="254" y="8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9" name="Freeform 796"/>
              <p:cNvSpPr>
                <a:spLocks/>
              </p:cNvSpPr>
              <p:nvPr/>
            </p:nvSpPr>
            <p:spPr bwMode="auto">
              <a:xfrm>
                <a:off x="1989576" y="2469663"/>
                <a:ext cx="49213" cy="136525"/>
              </a:xfrm>
              <a:custGeom>
                <a:avLst/>
                <a:gdLst>
                  <a:gd name="T0" fmla="*/ 15 w 31"/>
                  <a:gd name="T1" fmla="*/ 2 h 86"/>
                  <a:gd name="T2" fmla="*/ 15 w 31"/>
                  <a:gd name="T3" fmla="*/ 2 h 86"/>
                  <a:gd name="T4" fmla="*/ 23 w 31"/>
                  <a:gd name="T5" fmla="*/ 4 h 86"/>
                  <a:gd name="T6" fmla="*/ 29 w 31"/>
                  <a:gd name="T7" fmla="*/ 15 h 86"/>
                  <a:gd name="T8" fmla="*/ 29 w 31"/>
                  <a:gd name="T9" fmla="*/ 15 h 86"/>
                  <a:gd name="T10" fmla="*/ 25 w 31"/>
                  <a:gd name="T11" fmla="*/ 55 h 86"/>
                  <a:gd name="T12" fmla="*/ 17 w 31"/>
                  <a:gd name="T13" fmla="*/ 71 h 86"/>
                  <a:gd name="T14" fmla="*/ 10 w 31"/>
                  <a:gd name="T15" fmla="*/ 78 h 86"/>
                  <a:gd name="T16" fmla="*/ 1 w 31"/>
                  <a:gd name="T17" fmla="*/ 84 h 86"/>
                  <a:gd name="T18" fmla="*/ 0 w 31"/>
                  <a:gd name="T19" fmla="*/ 85 h 86"/>
                  <a:gd name="T20" fmla="*/ 1 w 31"/>
                  <a:gd name="T21" fmla="*/ 86 h 86"/>
                  <a:gd name="T22" fmla="*/ 11 w 31"/>
                  <a:gd name="T23" fmla="*/ 80 h 86"/>
                  <a:gd name="T24" fmla="*/ 18 w 31"/>
                  <a:gd name="T25" fmla="*/ 72 h 86"/>
                  <a:gd name="T26" fmla="*/ 27 w 31"/>
                  <a:gd name="T27" fmla="*/ 55 h 86"/>
                  <a:gd name="T28" fmla="*/ 31 w 31"/>
                  <a:gd name="T29" fmla="*/ 15 h 86"/>
                  <a:gd name="T30" fmla="*/ 31 w 31"/>
                  <a:gd name="T31" fmla="*/ 15 h 86"/>
                  <a:gd name="T32" fmla="*/ 24 w 31"/>
                  <a:gd name="T33" fmla="*/ 2 h 86"/>
                  <a:gd name="T34" fmla="*/ 15 w 31"/>
                  <a:gd name="T35" fmla="*/ 0 h 86"/>
                  <a:gd name="T36" fmla="*/ 14 w 31"/>
                  <a:gd name="T37" fmla="*/ 0 h 86"/>
                  <a:gd name="T38" fmla="*/ 14 w 31"/>
                  <a:gd name="T39" fmla="*/ 1 h 86"/>
                  <a:gd name="T40" fmla="*/ 15 w 31"/>
                  <a:gd name="T41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86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20" y="2"/>
                      <a:pt x="23" y="4"/>
                    </a:cubicBezTo>
                    <a:cubicBezTo>
                      <a:pt x="26" y="6"/>
                      <a:pt x="29" y="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30"/>
                      <a:pt x="26" y="49"/>
                      <a:pt x="25" y="55"/>
                    </a:cubicBezTo>
                    <a:cubicBezTo>
                      <a:pt x="24" y="61"/>
                      <a:pt x="21" y="67"/>
                      <a:pt x="17" y="71"/>
                    </a:cubicBezTo>
                    <a:cubicBezTo>
                      <a:pt x="15" y="73"/>
                      <a:pt x="12" y="76"/>
                      <a:pt x="10" y="78"/>
                    </a:cubicBezTo>
                    <a:cubicBezTo>
                      <a:pt x="7" y="81"/>
                      <a:pt x="4" y="83"/>
                      <a:pt x="1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5" y="85"/>
                      <a:pt x="8" y="83"/>
                      <a:pt x="11" y="80"/>
                    </a:cubicBezTo>
                    <a:cubicBezTo>
                      <a:pt x="14" y="77"/>
                      <a:pt x="16" y="74"/>
                      <a:pt x="18" y="72"/>
                    </a:cubicBezTo>
                    <a:cubicBezTo>
                      <a:pt x="23" y="68"/>
                      <a:pt x="25" y="61"/>
                      <a:pt x="27" y="55"/>
                    </a:cubicBezTo>
                    <a:cubicBezTo>
                      <a:pt x="28" y="49"/>
                      <a:pt x="30" y="30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8"/>
                      <a:pt x="28" y="4"/>
                      <a:pt x="24" y="2"/>
                    </a:cubicBezTo>
                    <a:cubicBezTo>
                      <a:pt x="21" y="0"/>
                      <a:pt x="17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5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" name="Freeform 797"/>
              <p:cNvSpPr>
                <a:spLocks/>
              </p:cNvSpPr>
              <p:nvPr/>
            </p:nvSpPr>
            <p:spPr bwMode="auto">
              <a:xfrm>
                <a:off x="1975288" y="2580788"/>
                <a:ext cx="22225" cy="26988"/>
              </a:xfrm>
              <a:custGeom>
                <a:avLst/>
                <a:gdLst>
                  <a:gd name="T0" fmla="*/ 2 w 14"/>
                  <a:gd name="T1" fmla="*/ 16 h 17"/>
                  <a:gd name="T2" fmla="*/ 2 w 14"/>
                  <a:gd name="T3" fmla="*/ 15 h 17"/>
                  <a:gd name="T4" fmla="*/ 6 w 14"/>
                  <a:gd name="T5" fmla="*/ 9 h 17"/>
                  <a:gd name="T6" fmla="*/ 13 w 14"/>
                  <a:gd name="T7" fmla="*/ 2 h 17"/>
                  <a:gd name="T8" fmla="*/ 14 w 14"/>
                  <a:gd name="T9" fmla="*/ 1 h 17"/>
                  <a:gd name="T10" fmla="*/ 13 w 14"/>
                  <a:gd name="T11" fmla="*/ 1 h 17"/>
                  <a:gd name="T12" fmla="*/ 3 w 14"/>
                  <a:gd name="T13" fmla="*/ 9 h 17"/>
                  <a:gd name="T14" fmla="*/ 0 w 14"/>
                  <a:gd name="T15" fmla="*/ 15 h 17"/>
                  <a:gd name="T16" fmla="*/ 1 w 14"/>
                  <a:gd name="T17" fmla="*/ 17 h 17"/>
                  <a:gd name="T18" fmla="*/ 2 w 14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7">
                    <a:moveTo>
                      <a:pt x="2" y="16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4" y="11"/>
                      <a:pt x="6" y="9"/>
                    </a:cubicBezTo>
                    <a:cubicBezTo>
                      <a:pt x="7" y="6"/>
                      <a:pt x="10" y="3"/>
                      <a:pt x="13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0"/>
                      <a:pt x="13" y="1"/>
                    </a:cubicBezTo>
                    <a:cubicBezTo>
                      <a:pt x="8" y="2"/>
                      <a:pt x="5" y="5"/>
                      <a:pt x="3" y="9"/>
                    </a:cubicBezTo>
                    <a:cubicBezTo>
                      <a:pt x="1" y="12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7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1" name="Freeform 798"/>
              <p:cNvSpPr>
                <a:spLocks/>
              </p:cNvSpPr>
              <p:nvPr/>
            </p:nvSpPr>
            <p:spPr bwMode="auto">
              <a:xfrm>
                <a:off x="2094351" y="2415688"/>
                <a:ext cx="50800" cy="23813"/>
              </a:xfrm>
              <a:custGeom>
                <a:avLst/>
                <a:gdLst>
                  <a:gd name="T0" fmla="*/ 0 w 32"/>
                  <a:gd name="T1" fmla="*/ 13 h 14"/>
                  <a:gd name="T2" fmla="*/ 5 w 32"/>
                  <a:gd name="T3" fmla="*/ 14 h 14"/>
                  <a:gd name="T4" fmla="*/ 17 w 32"/>
                  <a:gd name="T5" fmla="*/ 11 h 14"/>
                  <a:gd name="T6" fmla="*/ 24 w 32"/>
                  <a:gd name="T7" fmla="*/ 5 h 14"/>
                  <a:gd name="T8" fmla="*/ 31 w 32"/>
                  <a:gd name="T9" fmla="*/ 2 h 14"/>
                  <a:gd name="T10" fmla="*/ 32 w 32"/>
                  <a:gd name="T11" fmla="*/ 1 h 14"/>
                  <a:gd name="T12" fmla="*/ 31 w 32"/>
                  <a:gd name="T13" fmla="*/ 0 h 14"/>
                  <a:gd name="T14" fmla="*/ 23 w 32"/>
                  <a:gd name="T15" fmla="*/ 3 h 14"/>
                  <a:gd name="T16" fmla="*/ 16 w 32"/>
                  <a:gd name="T17" fmla="*/ 9 h 14"/>
                  <a:gd name="T18" fmla="*/ 5 w 32"/>
                  <a:gd name="T19" fmla="*/ 12 h 14"/>
                  <a:gd name="T20" fmla="*/ 2 w 32"/>
                  <a:gd name="T21" fmla="*/ 11 h 14"/>
                  <a:gd name="T22" fmla="*/ 1 w 32"/>
                  <a:gd name="T23" fmla="*/ 11 h 14"/>
                  <a:gd name="T24" fmla="*/ 0 w 32"/>
                  <a:gd name="T25" fmla="*/ 12 h 14"/>
                  <a:gd name="T26" fmla="*/ 0 w 3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13"/>
                    </a:moveTo>
                    <a:cubicBezTo>
                      <a:pt x="0" y="13"/>
                      <a:pt x="2" y="14"/>
                      <a:pt x="5" y="14"/>
                    </a:cubicBezTo>
                    <a:cubicBezTo>
                      <a:pt x="9" y="14"/>
                      <a:pt x="14" y="13"/>
                      <a:pt x="17" y="11"/>
                    </a:cubicBezTo>
                    <a:cubicBezTo>
                      <a:pt x="20" y="9"/>
                      <a:pt x="22" y="7"/>
                      <a:pt x="24" y="5"/>
                    </a:cubicBezTo>
                    <a:cubicBezTo>
                      <a:pt x="26" y="3"/>
                      <a:pt x="28" y="2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27" y="0"/>
                      <a:pt x="25" y="2"/>
                      <a:pt x="23" y="3"/>
                    </a:cubicBezTo>
                    <a:cubicBezTo>
                      <a:pt x="21" y="5"/>
                      <a:pt x="19" y="7"/>
                      <a:pt x="16" y="9"/>
                    </a:cubicBezTo>
                    <a:cubicBezTo>
                      <a:pt x="14" y="11"/>
                      <a:pt x="9" y="12"/>
                      <a:pt x="5" y="12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2" name="Freeform 799"/>
              <p:cNvSpPr>
                <a:spLocks/>
              </p:cNvSpPr>
              <p:nvPr/>
            </p:nvSpPr>
            <p:spPr bwMode="auto">
              <a:xfrm>
                <a:off x="2172138" y="2418863"/>
                <a:ext cx="80963" cy="141288"/>
              </a:xfrm>
              <a:custGeom>
                <a:avLst/>
                <a:gdLst>
                  <a:gd name="T0" fmla="*/ 1 w 51"/>
                  <a:gd name="T1" fmla="*/ 2 h 88"/>
                  <a:gd name="T2" fmla="*/ 6 w 51"/>
                  <a:gd name="T3" fmla="*/ 6 h 88"/>
                  <a:gd name="T4" fmla="*/ 22 w 51"/>
                  <a:gd name="T5" fmla="*/ 21 h 88"/>
                  <a:gd name="T6" fmla="*/ 35 w 51"/>
                  <a:gd name="T7" fmla="*/ 34 h 88"/>
                  <a:gd name="T8" fmla="*/ 49 w 51"/>
                  <a:gd name="T9" fmla="*/ 62 h 88"/>
                  <a:gd name="T10" fmla="*/ 49 w 51"/>
                  <a:gd name="T11" fmla="*/ 63 h 88"/>
                  <a:gd name="T12" fmla="*/ 46 w 51"/>
                  <a:gd name="T13" fmla="*/ 79 h 88"/>
                  <a:gd name="T14" fmla="*/ 45 w 51"/>
                  <a:gd name="T15" fmla="*/ 84 h 88"/>
                  <a:gd name="T16" fmla="*/ 45 w 51"/>
                  <a:gd name="T17" fmla="*/ 86 h 88"/>
                  <a:gd name="T18" fmla="*/ 44 w 51"/>
                  <a:gd name="T19" fmla="*/ 86 h 88"/>
                  <a:gd name="T20" fmla="*/ 44 w 51"/>
                  <a:gd name="T21" fmla="*/ 86 h 88"/>
                  <a:gd name="T22" fmla="*/ 45 w 51"/>
                  <a:gd name="T23" fmla="*/ 87 h 88"/>
                  <a:gd name="T24" fmla="*/ 45 w 51"/>
                  <a:gd name="T25" fmla="*/ 86 h 88"/>
                  <a:gd name="T26" fmla="*/ 44 w 51"/>
                  <a:gd name="T27" fmla="*/ 86 h 88"/>
                  <a:gd name="T28" fmla="*/ 45 w 51"/>
                  <a:gd name="T29" fmla="*/ 87 h 88"/>
                  <a:gd name="T30" fmla="*/ 45 w 51"/>
                  <a:gd name="T31" fmla="*/ 86 h 88"/>
                  <a:gd name="T32" fmla="*/ 44 w 51"/>
                  <a:gd name="T33" fmla="*/ 87 h 88"/>
                  <a:gd name="T34" fmla="*/ 46 w 51"/>
                  <a:gd name="T35" fmla="*/ 88 h 88"/>
                  <a:gd name="T36" fmla="*/ 46 w 51"/>
                  <a:gd name="T37" fmla="*/ 87 h 88"/>
                  <a:gd name="T38" fmla="*/ 47 w 51"/>
                  <a:gd name="T39" fmla="*/ 86 h 88"/>
                  <a:gd name="T40" fmla="*/ 51 w 51"/>
                  <a:gd name="T41" fmla="*/ 63 h 88"/>
                  <a:gd name="T42" fmla="*/ 51 w 51"/>
                  <a:gd name="T43" fmla="*/ 62 h 88"/>
                  <a:gd name="T44" fmla="*/ 36 w 51"/>
                  <a:gd name="T45" fmla="*/ 33 h 88"/>
                  <a:gd name="T46" fmla="*/ 29 w 51"/>
                  <a:gd name="T47" fmla="*/ 25 h 88"/>
                  <a:gd name="T48" fmla="*/ 2 w 51"/>
                  <a:gd name="T49" fmla="*/ 0 h 88"/>
                  <a:gd name="T50" fmla="*/ 1 w 51"/>
                  <a:gd name="T51" fmla="*/ 0 h 88"/>
                  <a:gd name="T52" fmla="*/ 1 w 51"/>
                  <a:gd name="T5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88">
                    <a:moveTo>
                      <a:pt x="1" y="2"/>
                    </a:moveTo>
                    <a:cubicBezTo>
                      <a:pt x="1" y="2"/>
                      <a:pt x="3" y="3"/>
                      <a:pt x="6" y="6"/>
                    </a:cubicBezTo>
                    <a:cubicBezTo>
                      <a:pt x="10" y="10"/>
                      <a:pt x="16" y="16"/>
                      <a:pt x="22" y="21"/>
                    </a:cubicBezTo>
                    <a:cubicBezTo>
                      <a:pt x="28" y="27"/>
                      <a:pt x="33" y="32"/>
                      <a:pt x="35" y="34"/>
                    </a:cubicBezTo>
                    <a:cubicBezTo>
                      <a:pt x="40" y="41"/>
                      <a:pt x="49" y="52"/>
                      <a:pt x="49" y="62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8" y="69"/>
                      <a:pt x="47" y="74"/>
                      <a:pt x="46" y="79"/>
                    </a:cubicBezTo>
                    <a:cubicBezTo>
                      <a:pt x="46" y="81"/>
                      <a:pt x="46" y="83"/>
                      <a:pt x="45" y="84"/>
                    </a:cubicBezTo>
                    <a:cubicBezTo>
                      <a:pt x="45" y="85"/>
                      <a:pt x="45" y="85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6"/>
                      <a:pt x="44" y="87"/>
                      <a:pt x="44" y="87"/>
                    </a:cubicBezTo>
                    <a:cubicBezTo>
                      <a:pt x="44" y="88"/>
                      <a:pt x="45" y="88"/>
                      <a:pt x="46" y="88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8" y="83"/>
                      <a:pt x="50" y="73"/>
                      <a:pt x="51" y="63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0" y="51"/>
                      <a:pt x="41" y="40"/>
                      <a:pt x="36" y="33"/>
                    </a:cubicBezTo>
                    <a:cubicBezTo>
                      <a:pt x="35" y="31"/>
                      <a:pt x="32" y="28"/>
                      <a:pt x="29" y="25"/>
                    </a:cubicBezTo>
                    <a:cubicBezTo>
                      <a:pt x="19" y="15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3" name="Freeform 800"/>
              <p:cNvSpPr>
                <a:spLocks/>
              </p:cNvSpPr>
              <p:nvPr/>
            </p:nvSpPr>
            <p:spPr bwMode="auto">
              <a:xfrm>
                <a:off x="2203888" y="2572851"/>
                <a:ext cx="33338" cy="57150"/>
              </a:xfrm>
              <a:custGeom>
                <a:avLst/>
                <a:gdLst>
                  <a:gd name="T0" fmla="*/ 19 w 21"/>
                  <a:gd name="T1" fmla="*/ 1 h 35"/>
                  <a:gd name="T2" fmla="*/ 9 w 21"/>
                  <a:gd name="T3" fmla="*/ 13 h 35"/>
                  <a:gd name="T4" fmla="*/ 3 w 21"/>
                  <a:gd name="T5" fmla="*/ 19 h 35"/>
                  <a:gd name="T6" fmla="*/ 1 w 21"/>
                  <a:gd name="T7" fmla="*/ 24 h 35"/>
                  <a:gd name="T8" fmla="*/ 1 w 21"/>
                  <a:gd name="T9" fmla="*/ 24 h 35"/>
                  <a:gd name="T10" fmla="*/ 1 w 21"/>
                  <a:gd name="T11" fmla="*/ 26 h 35"/>
                  <a:gd name="T12" fmla="*/ 1 w 21"/>
                  <a:gd name="T13" fmla="*/ 31 h 35"/>
                  <a:gd name="T14" fmla="*/ 0 w 21"/>
                  <a:gd name="T15" fmla="*/ 34 h 35"/>
                  <a:gd name="T16" fmla="*/ 1 w 21"/>
                  <a:gd name="T17" fmla="*/ 35 h 35"/>
                  <a:gd name="T18" fmla="*/ 2 w 21"/>
                  <a:gd name="T19" fmla="*/ 34 h 35"/>
                  <a:gd name="T20" fmla="*/ 3 w 21"/>
                  <a:gd name="T21" fmla="*/ 26 h 35"/>
                  <a:gd name="T22" fmla="*/ 3 w 21"/>
                  <a:gd name="T23" fmla="*/ 24 h 35"/>
                  <a:gd name="T24" fmla="*/ 3 w 21"/>
                  <a:gd name="T25" fmla="*/ 24 h 35"/>
                  <a:gd name="T26" fmla="*/ 5 w 21"/>
                  <a:gd name="T27" fmla="*/ 21 h 35"/>
                  <a:gd name="T28" fmla="*/ 10 w 21"/>
                  <a:gd name="T29" fmla="*/ 14 h 35"/>
                  <a:gd name="T30" fmla="*/ 17 w 21"/>
                  <a:gd name="T31" fmla="*/ 6 h 35"/>
                  <a:gd name="T32" fmla="*/ 21 w 21"/>
                  <a:gd name="T33" fmla="*/ 2 h 35"/>
                  <a:gd name="T34" fmla="*/ 21 w 21"/>
                  <a:gd name="T35" fmla="*/ 1 h 35"/>
                  <a:gd name="T36" fmla="*/ 19 w 21"/>
                  <a:gd name="T3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5">
                    <a:moveTo>
                      <a:pt x="19" y="1"/>
                    </a:moveTo>
                    <a:cubicBezTo>
                      <a:pt x="19" y="1"/>
                      <a:pt x="14" y="6"/>
                      <a:pt x="9" y="13"/>
                    </a:cubicBezTo>
                    <a:cubicBezTo>
                      <a:pt x="6" y="16"/>
                      <a:pt x="4" y="18"/>
                      <a:pt x="3" y="19"/>
                    </a:cubicBezTo>
                    <a:cubicBezTo>
                      <a:pt x="2" y="21"/>
                      <a:pt x="1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7"/>
                      <a:pt x="1" y="30"/>
                      <a:pt x="1" y="31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2" y="35"/>
                      <a:pt x="2" y="35"/>
                      <a:pt x="2" y="34"/>
                    </a:cubicBezTo>
                    <a:cubicBezTo>
                      <a:pt x="2" y="34"/>
                      <a:pt x="3" y="29"/>
                      <a:pt x="3" y="26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2"/>
                      <a:pt x="3" y="22"/>
                      <a:pt x="5" y="21"/>
                    </a:cubicBezTo>
                    <a:cubicBezTo>
                      <a:pt x="6" y="19"/>
                      <a:pt x="8" y="18"/>
                      <a:pt x="10" y="14"/>
                    </a:cubicBezTo>
                    <a:cubicBezTo>
                      <a:pt x="13" y="11"/>
                      <a:pt x="15" y="8"/>
                      <a:pt x="17" y="6"/>
                    </a:cubicBezTo>
                    <a:cubicBezTo>
                      <a:pt x="19" y="3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1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4" name="Freeform 801"/>
              <p:cNvSpPr>
                <a:spLocks/>
              </p:cNvSpPr>
              <p:nvPr/>
            </p:nvSpPr>
            <p:spPr bwMode="auto">
              <a:xfrm>
                <a:off x="2024501" y="2699851"/>
                <a:ext cx="31750" cy="44450"/>
              </a:xfrm>
              <a:custGeom>
                <a:avLst/>
                <a:gdLst>
                  <a:gd name="T0" fmla="*/ 2 w 20"/>
                  <a:gd name="T1" fmla="*/ 28 h 28"/>
                  <a:gd name="T2" fmla="*/ 20 w 20"/>
                  <a:gd name="T3" fmla="*/ 2 h 28"/>
                  <a:gd name="T4" fmla="*/ 20 w 20"/>
                  <a:gd name="T5" fmla="*/ 1 h 28"/>
                  <a:gd name="T6" fmla="*/ 18 w 20"/>
                  <a:gd name="T7" fmla="*/ 1 h 28"/>
                  <a:gd name="T8" fmla="*/ 6 w 20"/>
                  <a:gd name="T9" fmla="*/ 20 h 28"/>
                  <a:gd name="T10" fmla="*/ 2 w 20"/>
                  <a:gd name="T11" fmla="*/ 25 h 28"/>
                  <a:gd name="T12" fmla="*/ 1 w 20"/>
                  <a:gd name="T13" fmla="*/ 26 h 28"/>
                  <a:gd name="T14" fmla="*/ 1 w 20"/>
                  <a:gd name="T15" fmla="*/ 26 h 28"/>
                  <a:gd name="T16" fmla="*/ 1 w 20"/>
                  <a:gd name="T17" fmla="*/ 28 h 28"/>
                  <a:gd name="T18" fmla="*/ 2 w 20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8">
                    <a:moveTo>
                      <a:pt x="2" y="28"/>
                    </a:moveTo>
                    <a:cubicBezTo>
                      <a:pt x="2" y="28"/>
                      <a:pt x="11" y="19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0"/>
                      <a:pt x="18" y="1"/>
                      <a:pt x="18" y="1"/>
                    </a:cubicBezTo>
                    <a:cubicBezTo>
                      <a:pt x="14" y="9"/>
                      <a:pt x="9" y="16"/>
                      <a:pt x="6" y="20"/>
                    </a:cubicBezTo>
                    <a:cubicBezTo>
                      <a:pt x="4" y="22"/>
                      <a:pt x="3" y="24"/>
                      <a:pt x="2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5" name="Freeform 802"/>
              <p:cNvSpPr>
                <a:spLocks/>
              </p:cNvSpPr>
              <p:nvPr/>
            </p:nvSpPr>
            <p:spPr bwMode="auto">
              <a:xfrm>
                <a:off x="1756213" y="2822088"/>
                <a:ext cx="76200" cy="46038"/>
              </a:xfrm>
              <a:custGeom>
                <a:avLst/>
                <a:gdLst>
                  <a:gd name="T0" fmla="*/ 10 w 47"/>
                  <a:gd name="T1" fmla="*/ 2 h 29"/>
                  <a:gd name="T2" fmla="*/ 10 w 47"/>
                  <a:gd name="T3" fmla="*/ 0 h 29"/>
                  <a:gd name="T4" fmla="*/ 5 w 47"/>
                  <a:gd name="T5" fmla="*/ 3 h 29"/>
                  <a:gd name="T6" fmla="*/ 2 w 47"/>
                  <a:gd name="T7" fmla="*/ 5 h 29"/>
                  <a:gd name="T8" fmla="*/ 0 w 47"/>
                  <a:gd name="T9" fmla="*/ 10 h 29"/>
                  <a:gd name="T10" fmla="*/ 0 w 47"/>
                  <a:gd name="T11" fmla="*/ 13 h 29"/>
                  <a:gd name="T12" fmla="*/ 4 w 47"/>
                  <a:gd name="T13" fmla="*/ 25 h 29"/>
                  <a:gd name="T14" fmla="*/ 14 w 47"/>
                  <a:gd name="T15" fmla="*/ 29 h 29"/>
                  <a:gd name="T16" fmla="*/ 22 w 47"/>
                  <a:gd name="T17" fmla="*/ 28 h 29"/>
                  <a:gd name="T18" fmla="*/ 44 w 47"/>
                  <a:gd name="T19" fmla="*/ 21 h 29"/>
                  <a:gd name="T20" fmla="*/ 47 w 47"/>
                  <a:gd name="T21" fmla="*/ 20 h 29"/>
                  <a:gd name="T22" fmla="*/ 45 w 47"/>
                  <a:gd name="T23" fmla="*/ 18 h 29"/>
                  <a:gd name="T24" fmla="*/ 31 w 47"/>
                  <a:gd name="T25" fmla="*/ 10 h 29"/>
                  <a:gd name="T26" fmla="*/ 19 w 47"/>
                  <a:gd name="T27" fmla="*/ 4 h 29"/>
                  <a:gd name="T28" fmla="*/ 10 w 47"/>
                  <a:gd name="T29" fmla="*/ 0 h 29"/>
                  <a:gd name="T30" fmla="*/ 10 w 47"/>
                  <a:gd name="T31" fmla="*/ 0 h 29"/>
                  <a:gd name="T32" fmla="*/ 10 w 47"/>
                  <a:gd name="T33" fmla="*/ 0 h 29"/>
                  <a:gd name="T34" fmla="*/ 10 w 47"/>
                  <a:gd name="T35" fmla="*/ 2 h 29"/>
                  <a:gd name="T36" fmla="*/ 10 w 47"/>
                  <a:gd name="T37" fmla="*/ 3 h 29"/>
                  <a:gd name="T38" fmla="*/ 18 w 47"/>
                  <a:gd name="T39" fmla="*/ 6 h 29"/>
                  <a:gd name="T40" fmla="*/ 34 w 47"/>
                  <a:gd name="T41" fmla="*/ 16 h 29"/>
                  <a:gd name="T42" fmla="*/ 41 w 47"/>
                  <a:gd name="T43" fmla="*/ 19 h 29"/>
                  <a:gd name="T44" fmla="*/ 43 w 47"/>
                  <a:gd name="T45" fmla="*/ 21 h 29"/>
                  <a:gd name="T46" fmla="*/ 44 w 47"/>
                  <a:gd name="T47" fmla="*/ 20 h 29"/>
                  <a:gd name="T48" fmla="*/ 43 w 47"/>
                  <a:gd name="T49" fmla="*/ 18 h 29"/>
                  <a:gd name="T50" fmla="*/ 35 w 47"/>
                  <a:gd name="T51" fmla="*/ 21 h 29"/>
                  <a:gd name="T52" fmla="*/ 22 w 47"/>
                  <a:gd name="T53" fmla="*/ 25 h 29"/>
                  <a:gd name="T54" fmla="*/ 14 w 47"/>
                  <a:gd name="T55" fmla="*/ 26 h 29"/>
                  <a:gd name="T56" fmla="*/ 7 w 47"/>
                  <a:gd name="T57" fmla="*/ 23 h 29"/>
                  <a:gd name="T58" fmla="*/ 3 w 47"/>
                  <a:gd name="T59" fmla="*/ 13 h 29"/>
                  <a:gd name="T60" fmla="*/ 3 w 47"/>
                  <a:gd name="T61" fmla="*/ 10 h 29"/>
                  <a:gd name="T62" fmla="*/ 4 w 47"/>
                  <a:gd name="T63" fmla="*/ 7 h 29"/>
                  <a:gd name="T64" fmla="*/ 8 w 47"/>
                  <a:gd name="T65" fmla="*/ 4 h 29"/>
                  <a:gd name="T66" fmla="*/ 10 w 47"/>
                  <a:gd name="T67" fmla="*/ 3 h 29"/>
                  <a:gd name="T68" fmla="*/ 10 w 47"/>
                  <a:gd name="T69" fmla="*/ 3 h 29"/>
                  <a:gd name="T70" fmla="*/ 11 w 47"/>
                  <a:gd name="T71" fmla="*/ 3 h 29"/>
                  <a:gd name="T72" fmla="*/ 10 w 47"/>
                  <a:gd name="T73" fmla="*/ 2 h 29"/>
                  <a:gd name="T74" fmla="*/ 10 w 47"/>
                  <a:gd name="T75" fmla="*/ 3 h 29"/>
                  <a:gd name="T76" fmla="*/ 10 w 47"/>
                  <a:gd name="T7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29">
                    <a:moveTo>
                      <a:pt x="10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7"/>
                      <a:pt x="1" y="21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30" y="26"/>
                      <a:pt x="44" y="21"/>
                      <a:pt x="44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38" y="14"/>
                      <a:pt x="31" y="10"/>
                    </a:cubicBezTo>
                    <a:cubicBezTo>
                      <a:pt x="27" y="8"/>
                      <a:pt x="23" y="5"/>
                      <a:pt x="19" y="4"/>
                    </a:cubicBezTo>
                    <a:cubicBezTo>
                      <a:pt x="16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4" y="5"/>
                      <a:pt x="18" y="6"/>
                    </a:cubicBezTo>
                    <a:cubicBezTo>
                      <a:pt x="23" y="9"/>
                      <a:pt x="29" y="13"/>
                      <a:pt x="34" y="16"/>
                    </a:cubicBezTo>
                    <a:cubicBezTo>
                      <a:pt x="37" y="17"/>
                      <a:pt x="39" y="18"/>
                      <a:pt x="41" y="19"/>
                    </a:cubicBezTo>
                    <a:cubicBezTo>
                      <a:pt x="42" y="20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0" y="20"/>
                      <a:pt x="35" y="21"/>
                    </a:cubicBezTo>
                    <a:cubicBezTo>
                      <a:pt x="31" y="23"/>
                      <a:pt x="25" y="24"/>
                      <a:pt x="22" y="25"/>
                    </a:cubicBezTo>
                    <a:cubicBezTo>
                      <a:pt x="19" y="26"/>
                      <a:pt x="17" y="26"/>
                      <a:pt x="14" y="26"/>
                    </a:cubicBezTo>
                    <a:cubicBezTo>
                      <a:pt x="11" y="26"/>
                      <a:pt x="9" y="25"/>
                      <a:pt x="7" y="23"/>
                    </a:cubicBezTo>
                    <a:cubicBezTo>
                      <a:pt x="4" y="20"/>
                      <a:pt x="3" y="17"/>
                      <a:pt x="3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9"/>
                      <a:pt x="3" y="8"/>
                      <a:pt x="4" y="7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6" name="Freeform 803"/>
              <p:cNvSpPr>
                <a:spLocks/>
              </p:cNvSpPr>
              <p:nvPr/>
            </p:nvSpPr>
            <p:spPr bwMode="auto">
              <a:xfrm>
                <a:off x="1937188" y="2822088"/>
                <a:ext cx="76200" cy="46038"/>
              </a:xfrm>
              <a:custGeom>
                <a:avLst/>
                <a:gdLst>
                  <a:gd name="T0" fmla="*/ 37 w 47"/>
                  <a:gd name="T1" fmla="*/ 2 h 29"/>
                  <a:gd name="T2" fmla="*/ 36 w 47"/>
                  <a:gd name="T3" fmla="*/ 3 h 29"/>
                  <a:gd name="T4" fmla="*/ 37 w 47"/>
                  <a:gd name="T5" fmla="*/ 3 h 29"/>
                  <a:gd name="T6" fmla="*/ 41 w 47"/>
                  <a:gd name="T7" fmla="*/ 6 h 29"/>
                  <a:gd name="T8" fmla="*/ 44 w 47"/>
                  <a:gd name="T9" fmla="*/ 10 h 29"/>
                  <a:gd name="T10" fmla="*/ 44 w 47"/>
                  <a:gd name="T11" fmla="*/ 13 h 29"/>
                  <a:gd name="T12" fmla="*/ 40 w 47"/>
                  <a:gd name="T13" fmla="*/ 23 h 29"/>
                  <a:gd name="T14" fmla="*/ 33 w 47"/>
                  <a:gd name="T15" fmla="*/ 26 h 29"/>
                  <a:gd name="T16" fmla="*/ 25 w 47"/>
                  <a:gd name="T17" fmla="*/ 25 h 29"/>
                  <a:gd name="T18" fmla="*/ 12 w 47"/>
                  <a:gd name="T19" fmla="*/ 21 h 29"/>
                  <a:gd name="T20" fmla="*/ 4 w 47"/>
                  <a:gd name="T21" fmla="*/ 18 h 29"/>
                  <a:gd name="T22" fmla="*/ 3 w 47"/>
                  <a:gd name="T23" fmla="*/ 20 h 29"/>
                  <a:gd name="T24" fmla="*/ 4 w 47"/>
                  <a:gd name="T25" fmla="*/ 21 h 29"/>
                  <a:gd name="T26" fmla="*/ 8 w 47"/>
                  <a:gd name="T27" fmla="*/ 18 h 29"/>
                  <a:gd name="T28" fmla="*/ 24 w 47"/>
                  <a:gd name="T29" fmla="*/ 9 h 29"/>
                  <a:gd name="T30" fmla="*/ 32 w 47"/>
                  <a:gd name="T31" fmla="*/ 5 h 29"/>
                  <a:gd name="T32" fmla="*/ 37 w 47"/>
                  <a:gd name="T33" fmla="*/ 3 h 29"/>
                  <a:gd name="T34" fmla="*/ 37 w 47"/>
                  <a:gd name="T35" fmla="*/ 2 h 29"/>
                  <a:gd name="T36" fmla="*/ 36 w 47"/>
                  <a:gd name="T37" fmla="*/ 3 h 29"/>
                  <a:gd name="T38" fmla="*/ 37 w 47"/>
                  <a:gd name="T39" fmla="*/ 2 h 29"/>
                  <a:gd name="T40" fmla="*/ 37 w 47"/>
                  <a:gd name="T41" fmla="*/ 0 h 29"/>
                  <a:gd name="T42" fmla="*/ 28 w 47"/>
                  <a:gd name="T43" fmla="*/ 4 h 29"/>
                  <a:gd name="T44" fmla="*/ 2 w 47"/>
                  <a:gd name="T45" fmla="*/ 18 h 29"/>
                  <a:gd name="T46" fmla="*/ 0 w 47"/>
                  <a:gd name="T47" fmla="*/ 20 h 29"/>
                  <a:gd name="T48" fmla="*/ 3 w 47"/>
                  <a:gd name="T49" fmla="*/ 21 h 29"/>
                  <a:gd name="T50" fmla="*/ 25 w 47"/>
                  <a:gd name="T51" fmla="*/ 28 h 29"/>
                  <a:gd name="T52" fmla="*/ 33 w 47"/>
                  <a:gd name="T53" fmla="*/ 29 h 29"/>
                  <a:gd name="T54" fmla="*/ 43 w 47"/>
                  <a:gd name="T55" fmla="*/ 25 h 29"/>
                  <a:gd name="T56" fmla="*/ 47 w 47"/>
                  <a:gd name="T57" fmla="*/ 13 h 29"/>
                  <a:gd name="T58" fmla="*/ 47 w 47"/>
                  <a:gd name="T59" fmla="*/ 10 h 29"/>
                  <a:gd name="T60" fmla="*/ 45 w 47"/>
                  <a:gd name="T61" fmla="*/ 5 h 29"/>
                  <a:gd name="T62" fmla="*/ 37 w 47"/>
                  <a:gd name="T63" fmla="*/ 0 h 29"/>
                  <a:gd name="T64" fmla="*/ 37 w 47"/>
                  <a:gd name="T65" fmla="*/ 0 h 29"/>
                  <a:gd name="T66" fmla="*/ 37 w 47"/>
                  <a:gd name="T67" fmla="*/ 0 h 29"/>
                  <a:gd name="T68" fmla="*/ 37 w 47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29">
                    <a:moveTo>
                      <a:pt x="37" y="2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9" y="4"/>
                      <a:pt x="41" y="6"/>
                    </a:cubicBezTo>
                    <a:cubicBezTo>
                      <a:pt x="43" y="7"/>
                      <a:pt x="44" y="8"/>
                      <a:pt x="44" y="10"/>
                    </a:cubicBezTo>
                    <a:cubicBezTo>
                      <a:pt x="44" y="11"/>
                      <a:pt x="44" y="12"/>
                      <a:pt x="44" y="13"/>
                    </a:cubicBezTo>
                    <a:cubicBezTo>
                      <a:pt x="44" y="17"/>
                      <a:pt x="43" y="20"/>
                      <a:pt x="40" y="23"/>
                    </a:cubicBezTo>
                    <a:cubicBezTo>
                      <a:pt x="38" y="25"/>
                      <a:pt x="36" y="26"/>
                      <a:pt x="33" y="26"/>
                    </a:cubicBezTo>
                    <a:cubicBezTo>
                      <a:pt x="30" y="26"/>
                      <a:pt x="28" y="26"/>
                      <a:pt x="25" y="25"/>
                    </a:cubicBezTo>
                    <a:cubicBezTo>
                      <a:pt x="22" y="24"/>
                      <a:pt x="16" y="23"/>
                      <a:pt x="12" y="21"/>
                    </a:cubicBezTo>
                    <a:cubicBezTo>
                      <a:pt x="7" y="20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6" y="20"/>
                      <a:pt x="8" y="18"/>
                    </a:cubicBezTo>
                    <a:cubicBezTo>
                      <a:pt x="12" y="16"/>
                      <a:pt x="18" y="12"/>
                      <a:pt x="24" y="9"/>
                    </a:cubicBezTo>
                    <a:cubicBezTo>
                      <a:pt x="26" y="8"/>
                      <a:pt x="29" y="6"/>
                      <a:pt x="32" y="5"/>
                    </a:cubicBezTo>
                    <a:cubicBezTo>
                      <a:pt x="34" y="4"/>
                      <a:pt x="36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"/>
                      <a:pt x="31" y="2"/>
                      <a:pt x="28" y="4"/>
                    </a:cubicBezTo>
                    <a:cubicBezTo>
                      <a:pt x="17" y="9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7" y="26"/>
                      <a:pt x="25" y="28"/>
                    </a:cubicBezTo>
                    <a:cubicBezTo>
                      <a:pt x="27" y="28"/>
                      <a:pt x="30" y="29"/>
                      <a:pt x="33" y="29"/>
                    </a:cubicBezTo>
                    <a:cubicBezTo>
                      <a:pt x="36" y="29"/>
                      <a:pt x="40" y="28"/>
                      <a:pt x="43" y="25"/>
                    </a:cubicBezTo>
                    <a:cubicBezTo>
                      <a:pt x="46" y="21"/>
                      <a:pt x="47" y="17"/>
                      <a:pt x="47" y="13"/>
                    </a:cubicBezTo>
                    <a:cubicBezTo>
                      <a:pt x="47" y="12"/>
                      <a:pt x="47" y="11"/>
                      <a:pt x="47" y="10"/>
                    </a:cubicBezTo>
                    <a:cubicBezTo>
                      <a:pt x="47" y="8"/>
                      <a:pt x="46" y="7"/>
                      <a:pt x="45" y="5"/>
                    </a:cubicBezTo>
                    <a:cubicBezTo>
                      <a:pt x="42" y="2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7" name="Freeform 804"/>
              <p:cNvSpPr>
                <a:spLocks/>
              </p:cNvSpPr>
              <p:nvPr/>
            </p:nvSpPr>
            <p:spPr bwMode="auto">
              <a:xfrm>
                <a:off x="1899088" y="2850663"/>
                <a:ext cx="46038" cy="39688"/>
              </a:xfrm>
              <a:custGeom>
                <a:avLst/>
                <a:gdLst>
                  <a:gd name="T0" fmla="*/ 26 w 29"/>
                  <a:gd name="T1" fmla="*/ 0 h 25"/>
                  <a:gd name="T2" fmla="*/ 13 w 29"/>
                  <a:gd name="T3" fmla="*/ 11 h 25"/>
                  <a:gd name="T4" fmla="*/ 6 w 29"/>
                  <a:gd name="T5" fmla="*/ 18 h 25"/>
                  <a:gd name="T6" fmla="*/ 3 w 29"/>
                  <a:gd name="T7" fmla="*/ 21 h 25"/>
                  <a:gd name="T8" fmla="*/ 1 w 29"/>
                  <a:gd name="T9" fmla="*/ 22 h 25"/>
                  <a:gd name="T10" fmla="*/ 0 w 29"/>
                  <a:gd name="T11" fmla="*/ 24 h 25"/>
                  <a:gd name="T12" fmla="*/ 1 w 29"/>
                  <a:gd name="T13" fmla="*/ 25 h 25"/>
                  <a:gd name="T14" fmla="*/ 5 w 29"/>
                  <a:gd name="T15" fmla="*/ 24 h 25"/>
                  <a:gd name="T16" fmla="*/ 15 w 29"/>
                  <a:gd name="T17" fmla="*/ 13 h 25"/>
                  <a:gd name="T18" fmla="*/ 23 w 29"/>
                  <a:gd name="T19" fmla="*/ 7 h 25"/>
                  <a:gd name="T20" fmla="*/ 28 w 29"/>
                  <a:gd name="T21" fmla="*/ 3 h 25"/>
                  <a:gd name="T22" fmla="*/ 28 w 29"/>
                  <a:gd name="T23" fmla="*/ 1 h 25"/>
                  <a:gd name="T24" fmla="*/ 26 w 2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6" y="0"/>
                    </a:moveTo>
                    <a:cubicBezTo>
                      <a:pt x="26" y="1"/>
                      <a:pt x="18" y="7"/>
                      <a:pt x="13" y="11"/>
                    </a:cubicBezTo>
                    <a:cubicBezTo>
                      <a:pt x="11" y="13"/>
                      <a:pt x="8" y="16"/>
                      <a:pt x="6" y="18"/>
                    </a:cubicBezTo>
                    <a:cubicBezTo>
                      <a:pt x="5" y="19"/>
                      <a:pt x="4" y="20"/>
                      <a:pt x="3" y="21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3" y="25"/>
                      <a:pt x="4" y="24"/>
                      <a:pt x="5" y="24"/>
                    </a:cubicBezTo>
                    <a:cubicBezTo>
                      <a:pt x="8" y="21"/>
                      <a:pt x="12" y="16"/>
                      <a:pt x="15" y="13"/>
                    </a:cubicBezTo>
                    <a:cubicBezTo>
                      <a:pt x="17" y="11"/>
                      <a:pt x="21" y="9"/>
                      <a:pt x="23" y="7"/>
                    </a:cubicBezTo>
                    <a:cubicBezTo>
                      <a:pt x="26" y="4"/>
                      <a:pt x="28" y="3"/>
                      <a:pt x="28" y="3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8" name="Freeform 805"/>
              <p:cNvSpPr>
                <a:spLocks/>
              </p:cNvSpPr>
              <p:nvPr/>
            </p:nvSpPr>
            <p:spPr bwMode="auto">
              <a:xfrm>
                <a:off x="1994338" y="2814151"/>
                <a:ext cx="31750" cy="14288"/>
              </a:xfrm>
              <a:custGeom>
                <a:avLst/>
                <a:gdLst>
                  <a:gd name="T0" fmla="*/ 2 w 20"/>
                  <a:gd name="T1" fmla="*/ 8 h 9"/>
                  <a:gd name="T2" fmla="*/ 4 w 20"/>
                  <a:gd name="T3" fmla="*/ 7 h 9"/>
                  <a:gd name="T4" fmla="*/ 12 w 20"/>
                  <a:gd name="T5" fmla="*/ 4 h 9"/>
                  <a:gd name="T6" fmla="*/ 19 w 20"/>
                  <a:gd name="T7" fmla="*/ 3 h 9"/>
                  <a:gd name="T8" fmla="*/ 19 w 20"/>
                  <a:gd name="T9" fmla="*/ 3 h 9"/>
                  <a:gd name="T10" fmla="*/ 20 w 20"/>
                  <a:gd name="T11" fmla="*/ 1 h 9"/>
                  <a:gd name="T12" fmla="*/ 19 w 20"/>
                  <a:gd name="T13" fmla="*/ 0 h 9"/>
                  <a:gd name="T14" fmla="*/ 19 w 20"/>
                  <a:gd name="T15" fmla="*/ 0 h 9"/>
                  <a:gd name="T16" fmla="*/ 14 w 20"/>
                  <a:gd name="T17" fmla="*/ 1 h 9"/>
                  <a:gd name="T18" fmla="*/ 1 w 20"/>
                  <a:gd name="T19" fmla="*/ 5 h 9"/>
                  <a:gd name="T20" fmla="*/ 0 w 20"/>
                  <a:gd name="T21" fmla="*/ 7 h 9"/>
                  <a:gd name="T22" fmla="*/ 2 w 20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2" y="8"/>
                    </a:move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9" y="5"/>
                      <a:pt x="12" y="4"/>
                    </a:cubicBezTo>
                    <a:cubicBezTo>
                      <a:pt x="15" y="3"/>
                      <a:pt x="17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1"/>
                    </a:cubicBezTo>
                    <a:cubicBezTo>
                      <a:pt x="8" y="2"/>
                      <a:pt x="1" y="5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2" y="9"/>
                      <a:pt x="2" y="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9" name="Freeform 806"/>
              <p:cNvSpPr>
                <a:spLocks/>
              </p:cNvSpPr>
              <p:nvPr/>
            </p:nvSpPr>
            <p:spPr bwMode="auto">
              <a:xfrm>
                <a:off x="2034026" y="2804626"/>
                <a:ext cx="26988" cy="9525"/>
              </a:xfrm>
              <a:custGeom>
                <a:avLst/>
                <a:gdLst>
                  <a:gd name="T0" fmla="*/ 2 w 17"/>
                  <a:gd name="T1" fmla="*/ 6 h 6"/>
                  <a:gd name="T2" fmla="*/ 7 w 17"/>
                  <a:gd name="T3" fmla="*/ 5 h 6"/>
                  <a:gd name="T4" fmla="*/ 16 w 17"/>
                  <a:gd name="T5" fmla="*/ 3 h 6"/>
                  <a:gd name="T6" fmla="*/ 16 w 17"/>
                  <a:gd name="T7" fmla="*/ 1 h 6"/>
                  <a:gd name="T8" fmla="*/ 15 w 17"/>
                  <a:gd name="T9" fmla="*/ 0 h 6"/>
                  <a:gd name="T10" fmla="*/ 6 w 17"/>
                  <a:gd name="T11" fmla="*/ 2 h 6"/>
                  <a:gd name="T12" fmla="*/ 3 w 17"/>
                  <a:gd name="T13" fmla="*/ 3 h 6"/>
                  <a:gd name="T14" fmla="*/ 1 w 17"/>
                  <a:gd name="T15" fmla="*/ 3 h 6"/>
                  <a:gd name="T16" fmla="*/ 0 w 17"/>
                  <a:gd name="T17" fmla="*/ 5 h 6"/>
                  <a:gd name="T18" fmla="*/ 2 w 1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2" y="6"/>
                    </a:moveTo>
                    <a:cubicBezTo>
                      <a:pt x="2" y="6"/>
                      <a:pt x="4" y="6"/>
                      <a:pt x="7" y="5"/>
                    </a:cubicBezTo>
                    <a:cubicBezTo>
                      <a:pt x="10" y="5"/>
                      <a:pt x="13" y="4"/>
                      <a:pt x="16" y="3"/>
                    </a:cubicBezTo>
                    <a:cubicBezTo>
                      <a:pt x="16" y="2"/>
                      <a:pt x="17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" name="Freeform 807"/>
              <p:cNvSpPr>
                <a:spLocks/>
              </p:cNvSpPr>
              <p:nvPr/>
            </p:nvSpPr>
            <p:spPr bwMode="auto">
              <a:xfrm>
                <a:off x="1926076" y="2572851"/>
                <a:ext cx="25400" cy="19050"/>
              </a:xfrm>
              <a:custGeom>
                <a:avLst/>
                <a:gdLst>
                  <a:gd name="T0" fmla="*/ 1 w 16"/>
                  <a:gd name="T1" fmla="*/ 1 h 12"/>
                  <a:gd name="T2" fmla="*/ 0 w 16"/>
                  <a:gd name="T3" fmla="*/ 4 h 12"/>
                  <a:gd name="T4" fmla="*/ 4 w 16"/>
                  <a:gd name="T5" fmla="*/ 10 h 12"/>
                  <a:gd name="T6" fmla="*/ 11 w 16"/>
                  <a:gd name="T7" fmla="*/ 12 h 12"/>
                  <a:gd name="T8" fmla="*/ 15 w 16"/>
                  <a:gd name="T9" fmla="*/ 10 h 12"/>
                  <a:gd name="T10" fmla="*/ 16 w 16"/>
                  <a:gd name="T11" fmla="*/ 8 h 12"/>
                  <a:gd name="T12" fmla="*/ 11 w 16"/>
                  <a:gd name="T13" fmla="*/ 3 h 12"/>
                  <a:gd name="T14" fmla="*/ 10 w 16"/>
                  <a:gd name="T15" fmla="*/ 3 h 12"/>
                  <a:gd name="T16" fmla="*/ 6 w 16"/>
                  <a:gd name="T17" fmla="*/ 5 h 12"/>
                  <a:gd name="T18" fmla="*/ 4 w 16"/>
                  <a:gd name="T19" fmla="*/ 9 h 12"/>
                  <a:gd name="T20" fmla="*/ 4 w 16"/>
                  <a:gd name="T21" fmla="*/ 10 h 12"/>
                  <a:gd name="T22" fmla="*/ 5 w 16"/>
                  <a:gd name="T23" fmla="*/ 10 h 12"/>
                  <a:gd name="T24" fmla="*/ 8 w 16"/>
                  <a:gd name="T25" fmla="*/ 7 h 12"/>
                  <a:gd name="T26" fmla="*/ 11 w 16"/>
                  <a:gd name="T27" fmla="*/ 5 h 12"/>
                  <a:gd name="T28" fmla="*/ 11 w 16"/>
                  <a:gd name="T29" fmla="*/ 5 h 12"/>
                  <a:gd name="T30" fmla="*/ 14 w 16"/>
                  <a:gd name="T31" fmla="*/ 8 h 12"/>
                  <a:gd name="T32" fmla="*/ 13 w 16"/>
                  <a:gd name="T33" fmla="*/ 9 h 12"/>
                  <a:gd name="T34" fmla="*/ 11 w 16"/>
                  <a:gd name="T35" fmla="*/ 10 h 12"/>
                  <a:gd name="T36" fmla="*/ 5 w 16"/>
                  <a:gd name="T37" fmla="*/ 8 h 12"/>
                  <a:gd name="T38" fmla="*/ 2 w 16"/>
                  <a:gd name="T39" fmla="*/ 4 h 12"/>
                  <a:gd name="T40" fmla="*/ 3 w 16"/>
                  <a:gd name="T41" fmla="*/ 2 h 12"/>
                  <a:gd name="T42" fmla="*/ 3 w 16"/>
                  <a:gd name="T43" fmla="*/ 0 h 12"/>
                  <a:gd name="T44" fmla="*/ 1 w 16"/>
                  <a:gd name="T4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10"/>
                    </a:cubicBezTo>
                    <a:cubicBezTo>
                      <a:pt x="6" y="11"/>
                      <a:pt x="8" y="12"/>
                      <a:pt x="11" y="12"/>
                    </a:cubicBezTo>
                    <a:cubicBezTo>
                      <a:pt x="12" y="12"/>
                      <a:pt x="14" y="12"/>
                      <a:pt x="15" y="10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5"/>
                      <a:pt x="14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4" y="6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9" y="10"/>
                      <a:pt x="7" y="10"/>
                      <a:pt x="5" y="8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1" name="Freeform 809"/>
              <p:cNvSpPr>
                <a:spLocks/>
              </p:cNvSpPr>
              <p:nvPr/>
            </p:nvSpPr>
            <p:spPr bwMode="auto">
              <a:xfrm>
                <a:off x="1899089" y="2604601"/>
                <a:ext cx="39688" cy="25400"/>
              </a:xfrm>
              <a:custGeom>
                <a:avLst/>
                <a:gdLst>
                  <a:gd name="T0" fmla="*/ 14 w 25"/>
                  <a:gd name="T1" fmla="*/ 2 h 15"/>
                  <a:gd name="T2" fmla="*/ 21 w 25"/>
                  <a:gd name="T3" fmla="*/ 7 h 15"/>
                  <a:gd name="T4" fmla="*/ 23 w 25"/>
                  <a:gd name="T5" fmla="*/ 12 h 15"/>
                  <a:gd name="T6" fmla="*/ 23 w 25"/>
                  <a:gd name="T7" fmla="*/ 13 h 15"/>
                  <a:gd name="T8" fmla="*/ 22 w 25"/>
                  <a:gd name="T9" fmla="*/ 13 h 15"/>
                  <a:gd name="T10" fmla="*/ 21 w 25"/>
                  <a:gd name="T11" fmla="*/ 13 h 15"/>
                  <a:gd name="T12" fmla="*/ 18 w 25"/>
                  <a:gd name="T13" fmla="*/ 12 h 15"/>
                  <a:gd name="T14" fmla="*/ 14 w 25"/>
                  <a:gd name="T15" fmla="*/ 9 h 15"/>
                  <a:gd name="T16" fmla="*/ 9 w 25"/>
                  <a:gd name="T17" fmla="*/ 7 h 15"/>
                  <a:gd name="T18" fmla="*/ 7 w 25"/>
                  <a:gd name="T19" fmla="*/ 7 h 15"/>
                  <a:gd name="T20" fmla="*/ 3 w 25"/>
                  <a:gd name="T21" fmla="*/ 7 h 15"/>
                  <a:gd name="T22" fmla="*/ 1 w 25"/>
                  <a:gd name="T23" fmla="*/ 7 h 15"/>
                  <a:gd name="T24" fmla="*/ 0 w 25"/>
                  <a:gd name="T25" fmla="*/ 8 h 15"/>
                  <a:gd name="T26" fmla="*/ 1 w 25"/>
                  <a:gd name="T27" fmla="*/ 9 h 15"/>
                  <a:gd name="T28" fmla="*/ 3 w 25"/>
                  <a:gd name="T29" fmla="*/ 9 h 15"/>
                  <a:gd name="T30" fmla="*/ 7 w 25"/>
                  <a:gd name="T31" fmla="*/ 9 h 15"/>
                  <a:gd name="T32" fmla="*/ 9 w 25"/>
                  <a:gd name="T33" fmla="*/ 9 h 15"/>
                  <a:gd name="T34" fmla="*/ 13 w 25"/>
                  <a:gd name="T35" fmla="*/ 11 h 15"/>
                  <a:gd name="T36" fmla="*/ 16 w 25"/>
                  <a:gd name="T37" fmla="*/ 13 h 15"/>
                  <a:gd name="T38" fmla="*/ 21 w 25"/>
                  <a:gd name="T39" fmla="*/ 15 h 15"/>
                  <a:gd name="T40" fmla="*/ 22 w 25"/>
                  <a:gd name="T41" fmla="*/ 15 h 15"/>
                  <a:gd name="T42" fmla="*/ 24 w 25"/>
                  <a:gd name="T43" fmla="*/ 14 h 15"/>
                  <a:gd name="T44" fmla="*/ 25 w 25"/>
                  <a:gd name="T45" fmla="*/ 12 h 15"/>
                  <a:gd name="T46" fmla="*/ 23 w 25"/>
                  <a:gd name="T47" fmla="*/ 6 h 15"/>
                  <a:gd name="T48" fmla="*/ 15 w 25"/>
                  <a:gd name="T49" fmla="*/ 1 h 15"/>
                  <a:gd name="T50" fmla="*/ 14 w 25"/>
                  <a:gd name="T51" fmla="*/ 1 h 15"/>
                  <a:gd name="T52" fmla="*/ 14 w 25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5">
                    <a:moveTo>
                      <a:pt x="14" y="2"/>
                    </a:moveTo>
                    <a:cubicBezTo>
                      <a:pt x="17" y="4"/>
                      <a:pt x="19" y="5"/>
                      <a:pt x="21" y="7"/>
                    </a:cubicBezTo>
                    <a:cubicBezTo>
                      <a:pt x="22" y="8"/>
                      <a:pt x="23" y="10"/>
                      <a:pt x="23" y="12"/>
                    </a:cubicBezTo>
                    <a:cubicBezTo>
                      <a:pt x="23" y="12"/>
                      <a:pt x="23" y="12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2"/>
                    </a:cubicBezTo>
                    <a:cubicBezTo>
                      <a:pt x="16" y="11"/>
                      <a:pt x="15" y="10"/>
                      <a:pt x="14" y="9"/>
                    </a:cubicBezTo>
                    <a:cubicBezTo>
                      <a:pt x="12" y="8"/>
                      <a:pt x="11" y="7"/>
                      <a:pt x="9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0" y="9"/>
                      <a:pt x="11" y="10"/>
                      <a:pt x="13" y="11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8" y="14"/>
                      <a:pt x="19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9"/>
                      <a:pt x="24" y="7"/>
                      <a:pt x="23" y="6"/>
                    </a:cubicBezTo>
                    <a:cubicBezTo>
                      <a:pt x="21" y="3"/>
                      <a:pt x="18" y="2"/>
                      <a:pt x="15" y="1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2" name="Freeform 810"/>
              <p:cNvSpPr>
                <a:spLocks/>
              </p:cNvSpPr>
              <p:nvPr/>
            </p:nvSpPr>
            <p:spPr bwMode="auto">
              <a:xfrm>
                <a:off x="1924489" y="2614126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1 w 6"/>
                  <a:gd name="T5" fmla="*/ 2 h 8"/>
                  <a:gd name="T6" fmla="*/ 0 w 6"/>
                  <a:gd name="T7" fmla="*/ 6 h 8"/>
                  <a:gd name="T8" fmla="*/ 0 w 6"/>
                  <a:gd name="T9" fmla="*/ 7 h 8"/>
                  <a:gd name="T10" fmla="*/ 1 w 6"/>
                  <a:gd name="T11" fmla="*/ 8 h 8"/>
                  <a:gd name="T12" fmla="*/ 2 w 6"/>
                  <a:gd name="T13" fmla="*/ 7 h 8"/>
                  <a:gd name="T14" fmla="*/ 2 w 6"/>
                  <a:gd name="T15" fmla="*/ 6 h 8"/>
                  <a:gd name="T16" fmla="*/ 3 w 6"/>
                  <a:gd name="T17" fmla="*/ 3 h 8"/>
                  <a:gd name="T18" fmla="*/ 5 w 6"/>
                  <a:gd name="T19" fmla="*/ 2 h 8"/>
                  <a:gd name="T20" fmla="*/ 5 w 6"/>
                  <a:gd name="T21" fmla="*/ 2 h 8"/>
                  <a:gd name="T22" fmla="*/ 6 w 6"/>
                  <a:gd name="T23" fmla="*/ 1 h 8"/>
                  <a:gd name="T24" fmla="*/ 6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3" name="Freeform 811"/>
              <p:cNvSpPr>
                <a:spLocks/>
              </p:cNvSpPr>
              <p:nvPr/>
            </p:nvSpPr>
            <p:spPr bwMode="auto">
              <a:xfrm>
                <a:off x="1900676" y="2641114"/>
                <a:ext cx="33338" cy="22225"/>
              </a:xfrm>
              <a:custGeom>
                <a:avLst/>
                <a:gdLst>
                  <a:gd name="T0" fmla="*/ 7 w 21"/>
                  <a:gd name="T1" fmla="*/ 3 h 14"/>
                  <a:gd name="T2" fmla="*/ 10 w 21"/>
                  <a:gd name="T3" fmla="*/ 2 h 14"/>
                  <a:gd name="T4" fmla="*/ 14 w 21"/>
                  <a:gd name="T5" fmla="*/ 4 h 14"/>
                  <a:gd name="T6" fmla="*/ 18 w 21"/>
                  <a:gd name="T7" fmla="*/ 7 h 14"/>
                  <a:gd name="T8" fmla="*/ 19 w 21"/>
                  <a:gd name="T9" fmla="*/ 11 h 14"/>
                  <a:gd name="T10" fmla="*/ 19 w 21"/>
                  <a:gd name="T11" fmla="*/ 11 h 14"/>
                  <a:gd name="T12" fmla="*/ 19 w 21"/>
                  <a:gd name="T13" fmla="*/ 11 h 14"/>
                  <a:gd name="T14" fmla="*/ 20 w 21"/>
                  <a:gd name="T15" fmla="*/ 11 h 14"/>
                  <a:gd name="T16" fmla="*/ 19 w 21"/>
                  <a:gd name="T17" fmla="*/ 11 h 14"/>
                  <a:gd name="T18" fmla="*/ 19 w 21"/>
                  <a:gd name="T19" fmla="*/ 12 h 14"/>
                  <a:gd name="T20" fmla="*/ 17 w 21"/>
                  <a:gd name="T21" fmla="*/ 12 h 14"/>
                  <a:gd name="T22" fmla="*/ 13 w 21"/>
                  <a:gd name="T23" fmla="*/ 11 h 14"/>
                  <a:gd name="T24" fmla="*/ 6 w 21"/>
                  <a:gd name="T25" fmla="*/ 10 h 14"/>
                  <a:gd name="T26" fmla="*/ 1 w 21"/>
                  <a:gd name="T27" fmla="*/ 11 h 14"/>
                  <a:gd name="T28" fmla="*/ 0 w 21"/>
                  <a:gd name="T29" fmla="*/ 13 h 14"/>
                  <a:gd name="T30" fmla="*/ 2 w 21"/>
                  <a:gd name="T31" fmla="*/ 13 h 14"/>
                  <a:gd name="T32" fmla="*/ 6 w 21"/>
                  <a:gd name="T33" fmla="*/ 12 h 14"/>
                  <a:gd name="T34" fmla="*/ 12 w 21"/>
                  <a:gd name="T35" fmla="*/ 13 h 14"/>
                  <a:gd name="T36" fmla="*/ 17 w 21"/>
                  <a:gd name="T37" fmla="*/ 14 h 14"/>
                  <a:gd name="T38" fmla="*/ 20 w 21"/>
                  <a:gd name="T39" fmla="*/ 14 h 14"/>
                  <a:gd name="T40" fmla="*/ 21 w 21"/>
                  <a:gd name="T41" fmla="*/ 11 h 14"/>
                  <a:gd name="T42" fmla="*/ 21 w 21"/>
                  <a:gd name="T43" fmla="*/ 11 h 14"/>
                  <a:gd name="T44" fmla="*/ 21 w 21"/>
                  <a:gd name="T45" fmla="*/ 11 h 14"/>
                  <a:gd name="T46" fmla="*/ 20 w 21"/>
                  <a:gd name="T47" fmla="*/ 11 h 14"/>
                  <a:gd name="T48" fmla="*/ 21 w 21"/>
                  <a:gd name="T49" fmla="*/ 11 h 14"/>
                  <a:gd name="T50" fmla="*/ 21 w 21"/>
                  <a:gd name="T51" fmla="*/ 11 h 14"/>
                  <a:gd name="T52" fmla="*/ 20 w 21"/>
                  <a:gd name="T53" fmla="*/ 11 h 14"/>
                  <a:gd name="T54" fmla="*/ 21 w 21"/>
                  <a:gd name="T55" fmla="*/ 11 h 14"/>
                  <a:gd name="T56" fmla="*/ 21 w 21"/>
                  <a:gd name="T57" fmla="*/ 11 h 14"/>
                  <a:gd name="T58" fmla="*/ 19 w 21"/>
                  <a:gd name="T59" fmla="*/ 6 h 14"/>
                  <a:gd name="T60" fmla="*/ 16 w 21"/>
                  <a:gd name="T61" fmla="*/ 2 h 14"/>
                  <a:gd name="T62" fmla="*/ 10 w 21"/>
                  <a:gd name="T63" fmla="*/ 0 h 14"/>
                  <a:gd name="T64" fmla="*/ 6 w 21"/>
                  <a:gd name="T65" fmla="*/ 1 h 14"/>
                  <a:gd name="T66" fmla="*/ 5 w 21"/>
                  <a:gd name="T67" fmla="*/ 2 h 14"/>
                  <a:gd name="T68" fmla="*/ 7 w 21"/>
                  <a:gd name="T6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4">
                    <a:moveTo>
                      <a:pt x="7" y="3"/>
                    </a:moveTo>
                    <a:cubicBezTo>
                      <a:pt x="8" y="3"/>
                      <a:pt x="9" y="2"/>
                      <a:pt x="10" y="2"/>
                    </a:cubicBezTo>
                    <a:cubicBezTo>
                      <a:pt x="11" y="2"/>
                      <a:pt x="13" y="3"/>
                      <a:pt x="14" y="4"/>
                    </a:cubicBezTo>
                    <a:cubicBezTo>
                      <a:pt x="15" y="4"/>
                      <a:pt x="17" y="6"/>
                      <a:pt x="18" y="7"/>
                    </a:cubicBezTo>
                    <a:cubicBezTo>
                      <a:pt x="19" y="8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6" y="12"/>
                      <a:pt x="14" y="12"/>
                      <a:pt x="13" y="11"/>
                    </a:cubicBezTo>
                    <a:cubicBezTo>
                      <a:pt x="11" y="11"/>
                      <a:pt x="8" y="10"/>
                      <a:pt x="6" y="10"/>
                    </a:cubicBezTo>
                    <a:cubicBezTo>
                      <a:pt x="4" y="10"/>
                      <a:pt x="2" y="10"/>
                      <a:pt x="1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2"/>
                      <a:pt x="4" y="12"/>
                      <a:pt x="6" y="12"/>
                    </a:cubicBezTo>
                    <a:cubicBezTo>
                      <a:pt x="8" y="12"/>
                      <a:pt x="10" y="13"/>
                      <a:pt x="12" y="13"/>
                    </a:cubicBezTo>
                    <a:cubicBezTo>
                      <a:pt x="14" y="14"/>
                      <a:pt x="16" y="14"/>
                      <a:pt x="17" y="14"/>
                    </a:cubicBezTo>
                    <a:cubicBezTo>
                      <a:pt x="18" y="14"/>
                      <a:pt x="19" y="14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9"/>
                      <a:pt x="20" y="7"/>
                      <a:pt x="19" y="6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6" y="3"/>
                      <a:pt x="7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4" name="Freeform 812"/>
              <p:cNvSpPr>
                <a:spLocks/>
              </p:cNvSpPr>
              <p:nvPr/>
            </p:nvSpPr>
            <p:spPr bwMode="auto">
              <a:xfrm>
                <a:off x="1916551" y="2647464"/>
                <a:ext cx="14288" cy="14288"/>
              </a:xfrm>
              <a:custGeom>
                <a:avLst/>
                <a:gdLst>
                  <a:gd name="T0" fmla="*/ 8 w 9"/>
                  <a:gd name="T1" fmla="*/ 1 h 9"/>
                  <a:gd name="T2" fmla="*/ 5 w 9"/>
                  <a:gd name="T3" fmla="*/ 0 h 9"/>
                  <a:gd name="T4" fmla="*/ 1 w 9"/>
                  <a:gd name="T5" fmla="*/ 2 h 9"/>
                  <a:gd name="T6" fmla="*/ 0 w 9"/>
                  <a:gd name="T7" fmla="*/ 7 h 9"/>
                  <a:gd name="T8" fmla="*/ 1 w 9"/>
                  <a:gd name="T9" fmla="*/ 9 h 9"/>
                  <a:gd name="T10" fmla="*/ 2 w 9"/>
                  <a:gd name="T11" fmla="*/ 9 h 9"/>
                  <a:gd name="T12" fmla="*/ 2 w 9"/>
                  <a:gd name="T13" fmla="*/ 7 h 9"/>
                  <a:gd name="T14" fmla="*/ 2 w 9"/>
                  <a:gd name="T15" fmla="*/ 7 h 9"/>
                  <a:gd name="T16" fmla="*/ 3 w 9"/>
                  <a:gd name="T17" fmla="*/ 3 h 9"/>
                  <a:gd name="T18" fmla="*/ 5 w 9"/>
                  <a:gd name="T19" fmla="*/ 2 h 9"/>
                  <a:gd name="T20" fmla="*/ 7 w 9"/>
                  <a:gd name="T21" fmla="*/ 3 h 9"/>
                  <a:gd name="T22" fmla="*/ 9 w 9"/>
                  <a:gd name="T23" fmla="*/ 3 h 9"/>
                  <a:gd name="T24" fmla="*/ 8 w 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8" y="1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4"/>
                      <a:pt x="3" y="3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5" name="Freeform 813"/>
              <p:cNvSpPr>
                <a:spLocks/>
              </p:cNvSpPr>
              <p:nvPr/>
            </p:nvSpPr>
            <p:spPr bwMode="auto">
              <a:xfrm>
                <a:off x="1899089" y="2669689"/>
                <a:ext cx="25400" cy="26988"/>
              </a:xfrm>
              <a:custGeom>
                <a:avLst/>
                <a:gdLst>
                  <a:gd name="T0" fmla="*/ 0 w 16"/>
                  <a:gd name="T1" fmla="*/ 2 h 17"/>
                  <a:gd name="T2" fmla="*/ 2 w 16"/>
                  <a:gd name="T3" fmla="*/ 3 h 17"/>
                  <a:gd name="T4" fmla="*/ 4 w 16"/>
                  <a:gd name="T5" fmla="*/ 3 h 17"/>
                  <a:gd name="T6" fmla="*/ 9 w 16"/>
                  <a:gd name="T7" fmla="*/ 5 h 17"/>
                  <a:gd name="T8" fmla="*/ 14 w 16"/>
                  <a:gd name="T9" fmla="*/ 11 h 17"/>
                  <a:gd name="T10" fmla="*/ 14 w 16"/>
                  <a:gd name="T11" fmla="*/ 13 h 17"/>
                  <a:gd name="T12" fmla="*/ 13 w 16"/>
                  <a:gd name="T13" fmla="*/ 15 h 17"/>
                  <a:gd name="T14" fmla="*/ 10 w 16"/>
                  <a:gd name="T15" fmla="*/ 15 h 17"/>
                  <a:gd name="T16" fmla="*/ 1 w 16"/>
                  <a:gd name="T17" fmla="*/ 15 h 17"/>
                  <a:gd name="T18" fmla="*/ 1 w 16"/>
                  <a:gd name="T19" fmla="*/ 15 h 17"/>
                  <a:gd name="T20" fmla="*/ 0 w 16"/>
                  <a:gd name="T21" fmla="*/ 16 h 17"/>
                  <a:gd name="T22" fmla="*/ 1 w 16"/>
                  <a:gd name="T23" fmla="*/ 17 h 17"/>
                  <a:gd name="T24" fmla="*/ 1 w 16"/>
                  <a:gd name="T25" fmla="*/ 17 h 17"/>
                  <a:gd name="T26" fmla="*/ 10 w 16"/>
                  <a:gd name="T27" fmla="*/ 17 h 17"/>
                  <a:gd name="T28" fmla="*/ 14 w 16"/>
                  <a:gd name="T29" fmla="*/ 17 h 17"/>
                  <a:gd name="T30" fmla="*/ 16 w 16"/>
                  <a:gd name="T31" fmla="*/ 13 h 17"/>
                  <a:gd name="T32" fmla="*/ 16 w 16"/>
                  <a:gd name="T33" fmla="*/ 11 h 17"/>
                  <a:gd name="T34" fmla="*/ 10 w 16"/>
                  <a:gd name="T35" fmla="*/ 3 h 17"/>
                  <a:gd name="T36" fmla="*/ 4 w 16"/>
                  <a:gd name="T37" fmla="*/ 1 h 17"/>
                  <a:gd name="T38" fmla="*/ 2 w 16"/>
                  <a:gd name="T39" fmla="*/ 1 h 17"/>
                  <a:gd name="T40" fmla="*/ 1 w 16"/>
                  <a:gd name="T41" fmla="*/ 1 h 17"/>
                  <a:gd name="T42" fmla="*/ 0 w 16"/>
                  <a:gd name="T43" fmla="*/ 1 h 17"/>
                  <a:gd name="T44" fmla="*/ 0 w 16"/>
                  <a:gd name="T4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3"/>
                      <a:pt x="8" y="4"/>
                      <a:pt x="9" y="5"/>
                    </a:cubicBezTo>
                    <a:cubicBezTo>
                      <a:pt x="11" y="7"/>
                      <a:pt x="13" y="9"/>
                      <a:pt x="14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7" y="15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7" y="17"/>
                      <a:pt x="10" y="17"/>
                    </a:cubicBezTo>
                    <a:cubicBezTo>
                      <a:pt x="11" y="17"/>
                      <a:pt x="13" y="17"/>
                      <a:pt x="14" y="17"/>
                    </a:cubicBezTo>
                    <a:cubicBezTo>
                      <a:pt x="15" y="16"/>
                      <a:pt x="16" y="15"/>
                      <a:pt x="16" y="13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5" y="8"/>
                      <a:pt x="13" y="5"/>
                      <a:pt x="10" y="3"/>
                    </a:cubicBezTo>
                    <a:cubicBezTo>
                      <a:pt x="9" y="2"/>
                      <a:pt x="6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6" name="Freeform 814"/>
              <p:cNvSpPr>
                <a:spLocks/>
              </p:cNvSpPr>
              <p:nvPr/>
            </p:nvSpPr>
            <p:spPr bwMode="auto">
              <a:xfrm>
                <a:off x="1903851" y="2680801"/>
                <a:ext cx="17463" cy="14288"/>
              </a:xfrm>
              <a:custGeom>
                <a:avLst/>
                <a:gdLst>
                  <a:gd name="T0" fmla="*/ 9 w 11"/>
                  <a:gd name="T1" fmla="*/ 1 h 9"/>
                  <a:gd name="T2" fmla="*/ 9 w 11"/>
                  <a:gd name="T3" fmla="*/ 1 h 9"/>
                  <a:gd name="T4" fmla="*/ 9 w 11"/>
                  <a:gd name="T5" fmla="*/ 1 h 9"/>
                  <a:gd name="T6" fmla="*/ 9 w 11"/>
                  <a:gd name="T7" fmla="*/ 1 h 9"/>
                  <a:gd name="T8" fmla="*/ 9 w 11"/>
                  <a:gd name="T9" fmla="*/ 1 h 9"/>
                  <a:gd name="T10" fmla="*/ 9 w 11"/>
                  <a:gd name="T11" fmla="*/ 1 h 9"/>
                  <a:gd name="T12" fmla="*/ 9 w 11"/>
                  <a:gd name="T13" fmla="*/ 1 h 9"/>
                  <a:gd name="T14" fmla="*/ 4 w 11"/>
                  <a:gd name="T15" fmla="*/ 0 h 9"/>
                  <a:gd name="T16" fmla="*/ 2 w 11"/>
                  <a:gd name="T17" fmla="*/ 1 h 9"/>
                  <a:gd name="T18" fmla="*/ 0 w 11"/>
                  <a:gd name="T19" fmla="*/ 3 h 9"/>
                  <a:gd name="T20" fmla="*/ 0 w 11"/>
                  <a:gd name="T21" fmla="*/ 5 h 9"/>
                  <a:gd name="T22" fmla="*/ 0 w 11"/>
                  <a:gd name="T23" fmla="*/ 8 h 9"/>
                  <a:gd name="T24" fmla="*/ 1 w 11"/>
                  <a:gd name="T25" fmla="*/ 9 h 9"/>
                  <a:gd name="T26" fmla="*/ 2 w 11"/>
                  <a:gd name="T27" fmla="*/ 8 h 9"/>
                  <a:gd name="T28" fmla="*/ 2 w 11"/>
                  <a:gd name="T29" fmla="*/ 5 h 9"/>
                  <a:gd name="T30" fmla="*/ 2 w 11"/>
                  <a:gd name="T31" fmla="*/ 4 h 9"/>
                  <a:gd name="T32" fmla="*/ 3 w 11"/>
                  <a:gd name="T33" fmla="*/ 3 h 9"/>
                  <a:gd name="T34" fmla="*/ 4 w 11"/>
                  <a:gd name="T35" fmla="*/ 2 h 9"/>
                  <a:gd name="T36" fmla="*/ 9 w 11"/>
                  <a:gd name="T37" fmla="*/ 3 h 9"/>
                  <a:gd name="T38" fmla="*/ 10 w 11"/>
                  <a:gd name="T39" fmla="*/ 2 h 9"/>
                  <a:gd name="T40" fmla="*/ 10 w 11"/>
                  <a:gd name="T41" fmla="*/ 1 h 9"/>
                  <a:gd name="T42" fmla="*/ 9 w 11"/>
                  <a:gd name="T4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7" name="Freeform 815"/>
              <p:cNvSpPr>
                <a:spLocks/>
              </p:cNvSpPr>
              <p:nvPr/>
            </p:nvSpPr>
            <p:spPr bwMode="auto">
              <a:xfrm>
                <a:off x="1872101" y="2745889"/>
                <a:ext cx="23813" cy="6350"/>
              </a:xfrm>
              <a:custGeom>
                <a:avLst/>
                <a:gdLst>
                  <a:gd name="T0" fmla="*/ 1 w 15"/>
                  <a:gd name="T1" fmla="*/ 2 h 4"/>
                  <a:gd name="T2" fmla="*/ 9 w 15"/>
                  <a:gd name="T3" fmla="*/ 4 h 4"/>
                  <a:gd name="T4" fmla="*/ 15 w 15"/>
                  <a:gd name="T5" fmla="*/ 3 h 4"/>
                  <a:gd name="T6" fmla="*/ 15 w 15"/>
                  <a:gd name="T7" fmla="*/ 2 h 4"/>
                  <a:gd name="T8" fmla="*/ 14 w 15"/>
                  <a:gd name="T9" fmla="*/ 1 h 4"/>
                  <a:gd name="T10" fmla="*/ 9 w 15"/>
                  <a:gd name="T11" fmla="*/ 2 h 4"/>
                  <a:gd name="T12" fmla="*/ 4 w 15"/>
                  <a:gd name="T13" fmla="*/ 1 h 4"/>
                  <a:gd name="T14" fmla="*/ 2 w 15"/>
                  <a:gd name="T15" fmla="*/ 1 h 4"/>
                  <a:gd name="T16" fmla="*/ 2 w 15"/>
                  <a:gd name="T17" fmla="*/ 0 h 4"/>
                  <a:gd name="T18" fmla="*/ 1 w 15"/>
                  <a:gd name="T19" fmla="*/ 1 h 4"/>
                  <a:gd name="T20" fmla="*/ 1 w 15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5" y="4"/>
                      <a:pt x="9" y="4"/>
                    </a:cubicBezTo>
                    <a:cubicBezTo>
                      <a:pt x="11" y="4"/>
                      <a:pt x="13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2" y="1"/>
                      <a:pt x="11" y="2"/>
                      <a:pt x="9" y="2"/>
                    </a:cubicBezTo>
                    <a:cubicBezTo>
                      <a:pt x="7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8" name="Freeform 816"/>
              <p:cNvSpPr>
                <a:spLocks/>
              </p:cNvSpPr>
              <p:nvPr/>
            </p:nvSpPr>
            <p:spPr bwMode="auto">
              <a:xfrm>
                <a:off x="1860989" y="2717314"/>
                <a:ext cx="47625" cy="4763"/>
              </a:xfrm>
              <a:custGeom>
                <a:avLst/>
                <a:gdLst>
                  <a:gd name="T0" fmla="*/ 1 w 30"/>
                  <a:gd name="T1" fmla="*/ 2 h 3"/>
                  <a:gd name="T2" fmla="*/ 17 w 30"/>
                  <a:gd name="T3" fmla="*/ 3 h 3"/>
                  <a:gd name="T4" fmla="*/ 29 w 30"/>
                  <a:gd name="T5" fmla="*/ 2 h 3"/>
                  <a:gd name="T6" fmla="*/ 30 w 30"/>
                  <a:gd name="T7" fmla="*/ 1 h 3"/>
                  <a:gd name="T8" fmla="*/ 29 w 30"/>
                  <a:gd name="T9" fmla="*/ 0 h 3"/>
                  <a:gd name="T10" fmla="*/ 17 w 30"/>
                  <a:gd name="T11" fmla="*/ 1 h 3"/>
                  <a:gd name="T12" fmla="*/ 6 w 30"/>
                  <a:gd name="T13" fmla="*/ 1 h 3"/>
                  <a:gd name="T14" fmla="*/ 1 w 30"/>
                  <a:gd name="T15" fmla="*/ 0 h 3"/>
                  <a:gd name="T16" fmla="*/ 0 w 30"/>
                  <a:gd name="T17" fmla="*/ 1 h 3"/>
                  <a:gd name="T18" fmla="*/ 1 w 30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">
                    <a:moveTo>
                      <a:pt x="1" y="2"/>
                    </a:moveTo>
                    <a:cubicBezTo>
                      <a:pt x="1" y="2"/>
                      <a:pt x="8" y="3"/>
                      <a:pt x="17" y="3"/>
                    </a:cubicBezTo>
                    <a:cubicBezTo>
                      <a:pt x="21" y="3"/>
                      <a:pt x="25" y="3"/>
                      <a:pt x="29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5" y="1"/>
                      <a:pt x="21" y="1"/>
                      <a:pt x="17" y="1"/>
                    </a:cubicBezTo>
                    <a:cubicBezTo>
                      <a:pt x="13" y="1"/>
                      <a:pt x="9" y="1"/>
                      <a:pt x="6" y="1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9" name="Freeform 817"/>
              <p:cNvSpPr>
                <a:spLocks/>
              </p:cNvSpPr>
              <p:nvPr/>
            </p:nvSpPr>
            <p:spPr bwMode="auto">
              <a:xfrm>
                <a:off x="1853051" y="2550626"/>
                <a:ext cx="69850" cy="12700"/>
              </a:xfrm>
              <a:custGeom>
                <a:avLst/>
                <a:gdLst>
                  <a:gd name="T0" fmla="*/ 0 w 44"/>
                  <a:gd name="T1" fmla="*/ 3 h 8"/>
                  <a:gd name="T2" fmla="*/ 29 w 44"/>
                  <a:gd name="T3" fmla="*/ 8 h 8"/>
                  <a:gd name="T4" fmla="*/ 43 w 44"/>
                  <a:gd name="T5" fmla="*/ 6 h 8"/>
                  <a:gd name="T6" fmla="*/ 44 w 44"/>
                  <a:gd name="T7" fmla="*/ 5 h 8"/>
                  <a:gd name="T8" fmla="*/ 43 w 44"/>
                  <a:gd name="T9" fmla="*/ 4 h 8"/>
                  <a:gd name="T10" fmla="*/ 29 w 44"/>
                  <a:gd name="T11" fmla="*/ 6 h 8"/>
                  <a:gd name="T12" fmla="*/ 9 w 44"/>
                  <a:gd name="T13" fmla="*/ 3 h 8"/>
                  <a:gd name="T14" fmla="*/ 3 w 44"/>
                  <a:gd name="T15" fmla="*/ 1 h 8"/>
                  <a:gd name="T16" fmla="*/ 1 w 44"/>
                  <a:gd name="T17" fmla="*/ 1 h 8"/>
                  <a:gd name="T18" fmla="*/ 0 w 44"/>
                  <a:gd name="T19" fmla="*/ 1 h 8"/>
                  <a:gd name="T20" fmla="*/ 0 w 4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8">
                    <a:moveTo>
                      <a:pt x="0" y="3"/>
                    </a:moveTo>
                    <a:cubicBezTo>
                      <a:pt x="0" y="3"/>
                      <a:pt x="13" y="8"/>
                      <a:pt x="29" y="8"/>
                    </a:cubicBezTo>
                    <a:cubicBezTo>
                      <a:pt x="33" y="8"/>
                      <a:pt x="39" y="7"/>
                      <a:pt x="43" y="6"/>
                    </a:cubicBezTo>
                    <a:cubicBezTo>
                      <a:pt x="44" y="6"/>
                      <a:pt x="44" y="5"/>
                      <a:pt x="44" y="5"/>
                    </a:cubicBezTo>
                    <a:cubicBezTo>
                      <a:pt x="44" y="4"/>
                      <a:pt x="43" y="4"/>
                      <a:pt x="43" y="4"/>
                    </a:cubicBezTo>
                    <a:cubicBezTo>
                      <a:pt x="38" y="5"/>
                      <a:pt x="33" y="6"/>
                      <a:pt x="29" y="6"/>
                    </a:cubicBezTo>
                    <a:cubicBezTo>
                      <a:pt x="21" y="6"/>
                      <a:pt x="14" y="5"/>
                      <a:pt x="9" y="3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3" name="Freeform 1082"/>
              <p:cNvSpPr>
                <a:spLocks/>
              </p:cNvSpPr>
              <p:nvPr/>
            </p:nvSpPr>
            <p:spPr bwMode="auto">
              <a:xfrm>
                <a:off x="1687951" y="2522051"/>
                <a:ext cx="71438" cy="146050"/>
              </a:xfrm>
              <a:custGeom>
                <a:avLst/>
                <a:gdLst>
                  <a:gd name="T0" fmla="*/ 27 w 45"/>
                  <a:gd name="T1" fmla="*/ 0 h 91"/>
                  <a:gd name="T2" fmla="*/ 29 w 45"/>
                  <a:gd name="T3" fmla="*/ 28 h 91"/>
                  <a:gd name="T4" fmla="*/ 35 w 45"/>
                  <a:gd name="T5" fmla="*/ 37 h 91"/>
                  <a:gd name="T6" fmla="*/ 42 w 45"/>
                  <a:gd name="T7" fmla="*/ 44 h 91"/>
                  <a:gd name="T8" fmla="*/ 45 w 45"/>
                  <a:gd name="T9" fmla="*/ 46 h 91"/>
                  <a:gd name="T10" fmla="*/ 28 w 45"/>
                  <a:gd name="T11" fmla="*/ 48 h 91"/>
                  <a:gd name="T12" fmla="*/ 18 w 45"/>
                  <a:gd name="T13" fmla="*/ 59 h 91"/>
                  <a:gd name="T14" fmla="*/ 11 w 45"/>
                  <a:gd name="T15" fmla="*/ 78 h 91"/>
                  <a:gd name="T16" fmla="*/ 14 w 45"/>
                  <a:gd name="T17" fmla="*/ 91 h 91"/>
                  <a:gd name="T18" fmla="*/ 16 w 45"/>
                  <a:gd name="T19" fmla="*/ 48 h 91"/>
                  <a:gd name="T20" fmla="*/ 23 w 45"/>
                  <a:gd name="T21" fmla="*/ 31 h 91"/>
                  <a:gd name="T22" fmla="*/ 24 w 45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91">
                    <a:moveTo>
                      <a:pt x="27" y="0"/>
                    </a:moveTo>
                    <a:cubicBezTo>
                      <a:pt x="27" y="10"/>
                      <a:pt x="26" y="19"/>
                      <a:pt x="29" y="28"/>
                    </a:cubicBezTo>
                    <a:cubicBezTo>
                      <a:pt x="30" y="31"/>
                      <a:pt x="33" y="34"/>
                      <a:pt x="35" y="37"/>
                    </a:cubicBezTo>
                    <a:cubicBezTo>
                      <a:pt x="37" y="40"/>
                      <a:pt x="40" y="41"/>
                      <a:pt x="42" y="44"/>
                    </a:cubicBezTo>
                    <a:cubicBezTo>
                      <a:pt x="43" y="44"/>
                      <a:pt x="44" y="45"/>
                      <a:pt x="45" y="46"/>
                    </a:cubicBezTo>
                    <a:cubicBezTo>
                      <a:pt x="40" y="46"/>
                      <a:pt x="32" y="46"/>
                      <a:pt x="28" y="48"/>
                    </a:cubicBezTo>
                    <a:cubicBezTo>
                      <a:pt x="23" y="50"/>
                      <a:pt x="20" y="54"/>
                      <a:pt x="18" y="59"/>
                    </a:cubicBezTo>
                    <a:cubicBezTo>
                      <a:pt x="15" y="65"/>
                      <a:pt x="12" y="71"/>
                      <a:pt x="11" y="78"/>
                    </a:cubicBezTo>
                    <a:cubicBezTo>
                      <a:pt x="10" y="84"/>
                      <a:pt x="13" y="86"/>
                      <a:pt x="14" y="91"/>
                    </a:cubicBezTo>
                    <a:cubicBezTo>
                      <a:pt x="0" y="81"/>
                      <a:pt x="11" y="60"/>
                      <a:pt x="16" y="48"/>
                    </a:cubicBezTo>
                    <a:cubicBezTo>
                      <a:pt x="19" y="41"/>
                      <a:pt x="24" y="38"/>
                      <a:pt x="23" y="31"/>
                    </a:cubicBezTo>
                    <a:cubicBezTo>
                      <a:pt x="23" y="20"/>
                      <a:pt x="20" y="11"/>
                      <a:pt x="24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4" name="Freeform 1083"/>
              <p:cNvSpPr>
                <a:spLocks/>
              </p:cNvSpPr>
              <p:nvPr/>
            </p:nvSpPr>
            <p:spPr bwMode="auto">
              <a:xfrm>
                <a:off x="1716526" y="2693501"/>
                <a:ext cx="20638" cy="3651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1 w 13"/>
                  <a:gd name="T5" fmla="*/ 11 h 23"/>
                  <a:gd name="T6" fmla="*/ 11 w 13"/>
                  <a:gd name="T7" fmla="*/ 2 h 23"/>
                  <a:gd name="T8" fmla="*/ 1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7" y="6"/>
                      <a:pt x="8" y="16"/>
                      <a:pt x="13" y="23"/>
                    </a:cubicBezTo>
                    <a:cubicBezTo>
                      <a:pt x="13" y="19"/>
                      <a:pt x="11" y="15"/>
                      <a:pt x="11" y="11"/>
                    </a:cubicBezTo>
                    <a:cubicBezTo>
                      <a:pt x="10" y="8"/>
                      <a:pt x="13" y="4"/>
                      <a:pt x="11" y="2"/>
                    </a:cubicBezTo>
                    <a:cubicBezTo>
                      <a:pt x="9" y="5"/>
                      <a:pt x="4" y="3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5" name="Freeform 1084"/>
              <p:cNvSpPr>
                <a:spLocks/>
              </p:cNvSpPr>
              <p:nvPr/>
            </p:nvSpPr>
            <p:spPr bwMode="auto">
              <a:xfrm>
                <a:off x="1529201" y="2447438"/>
                <a:ext cx="73025" cy="201613"/>
              </a:xfrm>
              <a:custGeom>
                <a:avLst/>
                <a:gdLst>
                  <a:gd name="T0" fmla="*/ 24 w 45"/>
                  <a:gd name="T1" fmla="*/ 110 h 126"/>
                  <a:gd name="T2" fmla="*/ 11 w 45"/>
                  <a:gd name="T3" fmla="*/ 85 h 126"/>
                  <a:gd name="T4" fmla="*/ 0 w 45"/>
                  <a:gd name="T5" fmla="*/ 57 h 126"/>
                  <a:gd name="T6" fmla="*/ 8 w 45"/>
                  <a:gd name="T7" fmla="*/ 25 h 126"/>
                  <a:gd name="T8" fmla="*/ 21 w 45"/>
                  <a:gd name="T9" fmla="*/ 9 h 126"/>
                  <a:gd name="T10" fmla="*/ 34 w 45"/>
                  <a:gd name="T11" fmla="*/ 0 h 126"/>
                  <a:gd name="T12" fmla="*/ 11 w 45"/>
                  <a:gd name="T13" fmla="*/ 50 h 126"/>
                  <a:gd name="T14" fmla="*/ 23 w 45"/>
                  <a:gd name="T15" fmla="*/ 86 h 126"/>
                  <a:gd name="T16" fmla="*/ 33 w 45"/>
                  <a:gd name="T17" fmla="*/ 106 h 126"/>
                  <a:gd name="T18" fmla="*/ 45 w 45"/>
                  <a:gd name="T19" fmla="*/ 126 h 126"/>
                  <a:gd name="T20" fmla="*/ 26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4" y="110"/>
                    </a:moveTo>
                    <a:cubicBezTo>
                      <a:pt x="24" y="101"/>
                      <a:pt x="16" y="94"/>
                      <a:pt x="11" y="85"/>
                    </a:cubicBezTo>
                    <a:cubicBezTo>
                      <a:pt x="6" y="76"/>
                      <a:pt x="1" y="68"/>
                      <a:pt x="0" y="57"/>
                    </a:cubicBezTo>
                    <a:cubicBezTo>
                      <a:pt x="0" y="45"/>
                      <a:pt x="3" y="35"/>
                      <a:pt x="8" y="25"/>
                    </a:cubicBezTo>
                    <a:cubicBezTo>
                      <a:pt x="11" y="18"/>
                      <a:pt x="15" y="14"/>
                      <a:pt x="21" y="9"/>
                    </a:cubicBezTo>
                    <a:cubicBezTo>
                      <a:pt x="25" y="6"/>
                      <a:pt x="31" y="3"/>
                      <a:pt x="34" y="0"/>
                    </a:cubicBezTo>
                    <a:cubicBezTo>
                      <a:pt x="26" y="15"/>
                      <a:pt x="13" y="31"/>
                      <a:pt x="11" y="50"/>
                    </a:cubicBezTo>
                    <a:cubicBezTo>
                      <a:pt x="10" y="64"/>
                      <a:pt x="15" y="75"/>
                      <a:pt x="23" y="86"/>
                    </a:cubicBezTo>
                    <a:cubicBezTo>
                      <a:pt x="28" y="93"/>
                      <a:pt x="31" y="98"/>
                      <a:pt x="33" y="106"/>
                    </a:cubicBezTo>
                    <a:cubicBezTo>
                      <a:pt x="35" y="113"/>
                      <a:pt x="43" y="118"/>
                      <a:pt x="45" y="126"/>
                    </a:cubicBezTo>
                    <a:cubicBezTo>
                      <a:pt x="38" y="121"/>
                      <a:pt x="34" y="112"/>
                      <a:pt x="26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6" name="Freeform 1085"/>
              <p:cNvSpPr>
                <a:spLocks/>
              </p:cNvSpPr>
              <p:nvPr/>
            </p:nvSpPr>
            <p:spPr bwMode="auto">
              <a:xfrm>
                <a:off x="1716526" y="2812563"/>
                <a:ext cx="58738" cy="61913"/>
              </a:xfrm>
              <a:custGeom>
                <a:avLst/>
                <a:gdLst>
                  <a:gd name="T0" fmla="*/ 0 w 37"/>
                  <a:gd name="T1" fmla="*/ 0 h 39"/>
                  <a:gd name="T2" fmla="*/ 26 w 37"/>
                  <a:gd name="T3" fmla="*/ 7 h 39"/>
                  <a:gd name="T4" fmla="*/ 37 w 37"/>
                  <a:gd name="T5" fmla="*/ 38 h 39"/>
                  <a:gd name="T6" fmla="*/ 16 w 37"/>
                  <a:gd name="T7" fmla="*/ 20 h 39"/>
                  <a:gd name="T8" fmla="*/ 12 w 37"/>
                  <a:gd name="T9" fmla="*/ 9 h 39"/>
                  <a:gd name="T10" fmla="*/ 1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0" y="0"/>
                    </a:moveTo>
                    <a:cubicBezTo>
                      <a:pt x="8" y="5"/>
                      <a:pt x="19" y="2"/>
                      <a:pt x="26" y="7"/>
                    </a:cubicBezTo>
                    <a:cubicBezTo>
                      <a:pt x="12" y="11"/>
                      <a:pt x="24" y="38"/>
                      <a:pt x="37" y="38"/>
                    </a:cubicBezTo>
                    <a:cubicBezTo>
                      <a:pt x="26" y="39"/>
                      <a:pt x="18" y="30"/>
                      <a:pt x="16" y="20"/>
                    </a:cubicBezTo>
                    <a:cubicBezTo>
                      <a:pt x="16" y="15"/>
                      <a:pt x="16" y="13"/>
                      <a:pt x="12" y="9"/>
                    </a:cubicBezTo>
                    <a:cubicBezTo>
                      <a:pt x="9" y="6"/>
                      <a:pt x="4" y="6"/>
                      <a:pt x="1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7" name="Freeform 1086"/>
              <p:cNvSpPr>
                <a:spLocks/>
              </p:cNvSpPr>
              <p:nvPr/>
            </p:nvSpPr>
            <p:spPr bwMode="auto">
              <a:xfrm>
                <a:off x="1859401" y="2725251"/>
                <a:ext cx="28575" cy="19050"/>
              </a:xfrm>
              <a:custGeom>
                <a:avLst/>
                <a:gdLst>
                  <a:gd name="T0" fmla="*/ 2 w 18"/>
                  <a:gd name="T1" fmla="*/ 0 h 12"/>
                  <a:gd name="T2" fmla="*/ 5 w 18"/>
                  <a:gd name="T3" fmla="*/ 9 h 12"/>
                  <a:gd name="T4" fmla="*/ 18 w 18"/>
                  <a:gd name="T5" fmla="*/ 11 h 12"/>
                  <a:gd name="T6" fmla="*/ 3 w 18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2" y="0"/>
                    </a:moveTo>
                    <a:cubicBezTo>
                      <a:pt x="3" y="3"/>
                      <a:pt x="0" y="6"/>
                      <a:pt x="5" y="9"/>
                    </a:cubicBezTo>
                    <a:cubicBezTo>
                      <a:pt x="8" y="11"/>
                      <a:pt x="15" y="11"/>
                      <a:pt x="18" y="11"/>
                    </a:cubicBezTo>
                    <a:cubicBezTo>
                      <a:pt x="13" y="12"/>
                      <a:pt x="1" y="7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8" name="Freeform 1087"/>
              <p:cNvSpPr>
                <a:spLocks/>
              </p:cNvSpPr>
              <p:nvPr/>
            </p:nvSpPr>
            <p:spPr bwMode="auto">
              <a:xfrm>
                <a:off x="1845113" y="2607776"/>
                <a:ext cx="22225" cy="9525"/>
              </a:xfrm>
              <a:custGeom>
                <a:avLst/>
                <a:gdLst>
                  <a:gd name="T0" fmla="*/ 3 w 14"/>
                  <a:gd name="T1" fmla="*/ 0 h 5"/>
                  <a:gd name="T2" fmla="*/ 0 w 14"/>
                  <a:gd name="T3" fmla="*/ 2 h 5"/>
                  <a:gd name="T4" fmla="*/ 2 w 14"/>
                  <a:gd name="T5" fmla="*/ 5 h 5"/>
                  <a:gd name="T6" fmla="*/ 6 w 14"/>
                  <a:gd name="T7" fmla="*/ 4 h 5"/>
                  <a:gd name="T8" fmla="*/ 14 w 14"/>
                  <a:gd name="T9" fmla="*/ 2 h 5"/>
                  <a:gd name="T10" fmla="*/ 5 w 14"/>
                  <a:gd name="T11" fmla="*/ 2 h 5"/>
                  <a:gd name="T12" fmla="*/ 5 w 1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2" y="3"/>
                      <a:pt x="14" y="2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9" name="Freeform 1088"/>
              <p:cNvSpPr>
                <a:spLocks/>
              </p:cNvSpPr>
              <p:nvPr/>
            </p:nvSpPr>
            <p:spPr bwMode="auto">
              <a:xfrm>
                <a:off x="1756213" y="2579201"/>
                <a:ext cx="31750" cy="22225"/>
              </a:xfrm>
              <a:custGeom>
                <a:avLst/>
                <a:gdLst>
                  <a:gd name="T0" fmla="*/ 19 w 19"/>
                  <a:gd name="T1" fmla="*/ 14 h 14"/>
                  <a:gd name="T2" fmla="*/ 15 w 19"/>
                  <a:gd name="T3" fmla="*/ 9 h 14"/>
                  <a:gd name="T4" fmla="*/ 12 w 19"/>
                  <a:gd name="T5" fmla="*/ 6 h 14"/>
                  <a:gd name="T6" fmla="*/ 7 w 19"/>
                  <a:gd name="T7" fmla="*/ 4 h 14"/>
                  <a:gd name="T8" fmla="*/ 0 w 19"/>
                  <a:gd name="T9" fmla="*/ 0 h 14"/>
                  <a:gd name="T10" fmla="*/ 5 w 19"/>
                  <a:gd name="T11" fmla="*/ 6 h 14"/>
                  <a:gd name="T12" fmla="*/ 9 w 19"/>
                  <a:gd name="T13" fmla="*/ 10 h 14"/>
                  <a:gd name="T14" fmla="*/ 18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cubicBezTo>
                      <a:pt x="18" y="13"/>
                      <a:pt x="16" y="10"/>
                      <a:pt x="15" y="9"/>
                    </a:cubicBezTo>
                    <a:cubicBezTo>
                      <a:pt x="14" y="7"/>
                      <a:pt x="13" y="6"/>
                      <a:pt x="12" y="6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6" y="7"/>
                      <a:pt x="7" y="9"/>
                      <a:pt x="9" y="10"/>
                    </a:cubicBezTo>
                    <a:cubicBezTo>
                      <a:pt x="12" y="12"/>
                      <a:pt x="16" y="12"/>
                      <a:pt x="18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0" name="Freeform 1089"/>
              <p:cNvSpPr>
                <a:spLocks/>
              </p:cNvSpPr>
              <p:nvPr/>
            </p:nvSpPr>
            <p:spPr bwMode="auto">
              <a:xfrm>
                <a:off x="2010213" y="2522051"/>
                <a:ext cx="69850" cy="146050"/>
              </a:xfrm>
              <a:custGeom>
                <a:avLst/>
                <a:gdLst>
                  <a:gd name="T0" fmla="*/ 18 w 44"/>
                  <a:gd name="T1" fmla="*/ 0 h 91"/>
                  <a:gd name="T2" fmla="*/ 16 w 44"/>
                  <a:gd name="T3" fmla="*/ 28 h 91"/>
                  <a:gd name="T4" fmla="*/ 10 w 44"/>
                  <a:gd name="T5" fmla="*/ 37 h 91"/>
                  <a:gd name="T6" fmla="*/ 3 w 44"/>
                  <a:gd name="T7" fmla="*/ 44 h 91"/>
                  <a:gd name="T8" fmla="*/ 0 w 44"/>
                  <a:gd name="T9" fmla="*/ 46 h 91"/>
                  <a:gd name="T10" fmla="*/ 17 w 44"/>
                  <a:gd name="T11" fmla="*/ 48 h 91"/>
                  <a:gd name="T12" fmla="*/ 27 w 44"/>
                  <a:gd name="T13" fmla="*/ 59 h 91"/>
                  <a:gd name="T14" fmla="*/ 34 w 44"/>
                  <a:gd name="T15" fmla="*/ 78 h 91"/>
                  <a:gd name="T16" fmla="*/ 31 w 44"/>
                  <a:gd name="T17" fmla="*/ 91 h 91"/>
                  <a:gd name="T18" fmla="*/ 29 w 44"/>
                  <a:gd name="T19" fmla="*/ 48 h 91"/>
                  <a:gd name="T20" fmla="*/ 22 w 44"/>
                  <a:gd name="T21" fmla="*/ 31 h 91"/>
                  <a:gd name="T22" fmla="*/ 21 w 44"/>
                  <a:gd name="T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91">
                    <a:moveTo>
                      <a:pt x="18" y="0"/>
                    </a:moveTo>
                    <a:cubicBezTo>
                      <a:pt x="18" y="10"/>
                      <a:pt x="19" y="19"/>
                      <a:pt x="16" y="28"/>
                    </a:cubicBezTo>
                    <a:cubicBezTo>
                      <a:pt x="15" y="31"/>
                      <a:pt x="12" y="34"/>
                      <a:pt x="10" y="37"/>
                    </a:cubicBezTo>
                    <a:cubicBezTo>
                      <a:pt x="8" y="40"/>
                      <a:pt x="5" y="41"/>
                      <a:pt x="3" y="44"/>
                    </a:cubicBezTo>
                    <a:cubicBezTo>
                      <a:pt x="2" y="44"/>
                      <a:pt x="1" y="45"/>
                      <a:pt x="0" y="46"/>
                    </a:cubicBezTo>
                    <a:cubicBezTo>
                      <a:pt x="5" y="46"/>
                      <a:pt x="13" y="46"/>
                      <a:pt x="17" y="48"/>
                    </a:cubicBezTo>
                    <a:cubicBezTo>
                      <a:pt x="22" y="50"/>
                      <a:pt x="25" y="54"/>
                      <a:pt x="27" y="59"/>
                    </a:cubicBezTo>
                    <a:cubicBezTo>
                      <a:pt x="30" y="65"/>
                      <a:pt x="33" y="71"/>
                      <a:pt x="34" y="78"/>
                    </a:cubicBezTo>
                    <a:cubicBezTo>
                      <a:pt x="35" y="84"/>
                      <a:pt x="32" y="86"/>
                      <a:pt x="31" y="91"/>
                    </a:cubicBezTo>
                    <a:cubicBezTo>
                      <a:pt x="44" y="81"/>
                      <a:pt x="34" y="60"/>
                      <a:pt x="29" y="48"/>
                    </a:cubicBezTo>
                    <a:cubicBezTo>
                      <a:pt x="26" y="41"/>
                      <a:pt x="21" y="38"/>
                      <a:pt x="22" y="31"/>
                    </a:cubicBezTo>
                    <a:cubicBezTo>
                      <a:pt x="22" y="20"/>
                      <a:pt x="25" y="11"/>
                      <a:pt x="2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" name="Freeform 1090"/>
              <p:cNvSpPr>
                <a:spLocks/>
              </p:cNvSpPr>
              <p:nvPr/>
            </p:nvSpPr>
            <p:spPr bwMode="auto">
              <a:xfrm>
                <a:off x="2032438" y="2693501"/>
                <a:ext cx="20638" cy="3651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2 w 13"/>
                  <a:gd name="T5" fmla="*/ 11 h 23"/>
                  <a:gd name="T6" fmla="*/ 2 w 13"/>
                  <a:gd name="T7" fmla="*/ 2 h 23"/>
                  <a:gd name="T8" fmla="*/ 12 w 13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6" y="6"/>
                      <a:pt x="5" y="16"/>
                      <a:pt x="0" y="23"/>
                    </a:cubicBezTo>
                    <a:cubicBezTo>
                      <a:pt x="0" y="19"/>
                      <a:pt x="2" y="15"/>
                      <a:pt x="2" y="11"/>
                    </a:cubicBezTo>
                    <a:cubicBezTo>
                      <a:pt x="2" y="8"/>
                      <a:pt x="0" y="4"/>
                      <a:pt x="2" y="2"/>
                    </a:cubicBezTo>
                    <a:cubicBezTo>
                      <a:pt x="4" y="5"/>
                      <a:pt x="9" y="3"/>
                      <a:pt x="1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" name="Freeform 1091"/>
              <p:cNvSpPr>
                <a:spLocks/>
              </p:cNvSpPr>
              <p:nvPr/>
            </p:nvSpPr>
            <p:spPr bwMode="auto">
              <a:xfrm>
                <a:off x="2168963" y="2447438"/>
                <a:ext cx="71438" cy="201613"/>
              </a:xfrm>
              <a:custGeom>
                <a:avLst/>
                <a:gdLst>
                  <a:gd name="T0" fmla="*/ 21 w 45"/>
                  <a:gd name="T1" fmla="*/ 110 h 126"/>
                  <a:gd name="T2" fmla="*/ 34 w 45"/>
                  <a:gd name="T3" fmla="*/ 85 h 126"/>
                  <a:gd name="T4" fmla="*/ 45 w 45"/>
                  <a:gd name="T5" fmla="*/ 57 h 126"/>
                  <a:gd name="T6" fmla="*/ 37 w 45"/>
                  <a:gd name="T7" fmla="*/ 25 h 126"/>
                  <a:gd name="T8" fmla="*/ 24 w 45"/>
                  <a:gd name="T9" fmla="*/ 9 h 126"/>
                  <a:gd name="T10" fmla="*/ 11 w 45"/>
                  <a:gd name="T11" fmla="*/ 0 h 126"/>
                  <a:gd name="T12" fmla="*/ 34 w 45"/>
                  <a:gd name="T13" fmla="*/ 50 h 126"/>
                  <a:gd name="T14" fmla="*/ 22 w 45"/>
                  <a:gd name="T15" fmla="*/ 86 h 126"/>
                  <a:gd name="T16" fmla="*/ 12 w 45"/>
                  <a:gd name="T17" fmla="*/ 106 h 126"/>
                  <a:gd name="T18" fmla="*/ 0 w 45"/>
                  <a:gd name="T19" fmla="*/ 126 h 126"/>
                  <a:gd name="T20" fmla="*/ 19 w 45"/>
                  <a:gd name="T2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26">
                    <a:moveTo>
                      <a:pt x="21" y="110"/>
                    </a:moveTo>
                    <a:cubicBezTo>
                      <a:pt x="21" y="101"/>
                      <a:pt x="29" y="94"/>
                      <a:pt x="34" y="85"/>
                    </a:cubicBezTo>
                    <a:cubicBezTo>
                      <a:pt x="39" y="76"/>
                      <a:pt x="44" y="68"/>
                      <a:pt x="45" y="57"/>
                    </a:cubicBezTo>
                    <a:cubicBezTo>
                      <a:pt x="45" y="45"/>
                      <a:pt x="42" y="35"/>
                      <a:pt x="37" y="25"/>
                    </a:cubicBezTo>
                    <a:cubicBezTo>
                      <a:pt x="34" y="18"/>
                      <a:pt x="30" y="14"/>
                      <a:pt x="24" y="9"/>
                    </a:cubicBezTo>
                    <a:cubicBezTo>
                      <a:pt x="20" y="6"/>
                      <a:pt x="14" y="3"/>
                      <a:pt x="11" y="0"/>
                    </a:cubicBezTo>
                    <a:cubicBezTo>
                      <a:pt x="19" y="15"/>
                      <a:pt x="32" y="31"/>
                      <a:pt x="34" y="50"/>
                    </a:cubicBezTo>
                    <a:cubicBezTo>
                      <a:pt x="35" y="64"/>
                      <a:pt x="30" y="75"/>
                      <a:pt x="22" y="86"/>
                    </a:cubicBezTo>
                    <a:cubicBezTo>
                      <a:pt x="17" y="93"/>
                      <a:pt x="14" y="98"/>
                      <a:pt x="12" y="106"/>
                    </a:cubicBezTo>
                    <a:cubicBezTo>
                      <a:pt x="10" y="113"/>
                      <a:pt x="2" y="118"/>
                      <a:pt x="0" y="126"/>
                    </a:cubicBezTo>
                    <a:cubicBezTo>
                      <a:pt x="7" y="121"/>
                      <a:pt x="11" y="112"/>
                      <a:pt x="19" y="11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3" name="Freeform 1092"/>
              <p:cNvSpPr>
                <a:spLocks/>
              </p:cNvSpPr>
              <p:nvPr/>
            </p:nvSpPr>
            <p:spPr bwMode="auto">
              <a:xfrm>
                <a:off x="1994338" y="2812563"/>
                <a:ext cx="58738" cy="61913"/>
              </a:xfrm>
              <a:custGeom>
                <a:avLst/>
                <a:gdLst>
                  <a:gd name="T0" fmla="*/ 37 w 37"/>
                  <a:gd name="T1" fmla="*/ 0 h 39"/>
                  <a:gd name="T2" fmla="*/ 11 w 37"/>
                  <a:gd name="T3" fmla="*/ 7 h 39"/>
                  <a:gd name="T4" fmla="*/ 0 w 37"/>
                  <a:gd name="T5" fmla="*/ 38 h 39"/>
                  <a:gd name="T6" fmla="*/ 21 w 37"/>
                  <a:gd name="T7" fmla="*/ 20 h 39"/>
                  <a:gd name="T8" fmla="*/ 25 w 37"/>
                  <a:gd name="T9" fmla="*/ 9 h 39"/>
                  <a:gd name="T10" fmla="*/ 36 w 37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9">
                    <a:moveTo>
                      <a:pt x="37" y="0"/>
                    </a:moveTo>
                    <a:cubicBezTo>
                      <a:pt x="29" y="5"/>
                      <a:pt x="18" y="2"/>
                      <a:pt x="11" y="7"/>
                    </a:cubicBezTo>
                    <a:cubicBezTo>
                      <a:pt x="25" y="11"/>
                      <a:pt x="13" y="38"/>
                      <a:pt x="0" y="38"/>
                    </a:cubicBezTo>
                    <a:cubicBezTo>
                      <a:pt x="11" y="39"/>
                      <a:pt x="19" y="30"/>
                      <a:pt x="21" y="20"/>
                    </a:cubicBezTo>
                    <a:cubicBezTo>
                      <a:pt x="21" y="15"/>
                      <a:pt x="21" y="13"/>
                      <a:pt x="25" y="9"/>
                    </a:cubicBezTo>
                    <a:cubicBezTo>
                      <a:pt x="28" y="6"/>
                      <a:pt x="33" y="6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4" name="Freeform 1093"/>
              <p:cNvSpPr>
                <a:spLocks/>
              </p:cNvSpPr>
              <p:nvPr/>
            </p:nvSpPr>
            <p:spPr bwMode="auto">
              <a:xfrm>
                <a:off x="1983226" y="2579201"/>
                <a:ext cx="30163" cy="22225"/>
              </a:xfrm>
              <a:custGeom>
                <a:avLst/>
                <a:gdLst>
                  <a:gd name="T0" fmla="*/ 0 w 19"/>
                  <a:gd name="T1" fmla="*/ 14 h 14"/>
                  <a:gd name="T2" fmla="*/ 4 w 19"/>
                  <a:gd name="T3" fmla="*/ 9 h 14"/>
                  <a:gd name="T4" fmla="*/ 7 w 19"/>
                  <a:gd name="T5" fmla="*/ 6 h 14"/>
                  <a:gd name="T6" fmla="*/ 12 w 19"/>
                  <a:gd name="T7" fmla="*/ 4 h 14"/>
                  <a:gd name="T8" fmla="*/ 19 w 19"/>
                  <a:gd name="T9" fmla="*/ 0 h 14"/>
                  <a:gd name="T10" fmla="*/ 14 w 19"/>
                  <a:gd name="T11" fmla="*/ 6 h 14"/>
                  <a:gd name="T12" fmla="*/ 10 w 19"/>
                  <a:gd name="T13" fmla="*/ 10 h 14"/>
                  <a:gd name="T14" fmla="*/ 1 w 19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" y="13"/>
                      <a:pt x="3" y="10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11" y="5"/>
                      <a:pt x="12" y="4"/>
                    </a:cubicBezTo>
                    <a:cubicBezTo>
                      <a:pt x="15" y="3"/>
                      <a:pt x="17" y="2"/>
                      <a:pt x="19" y="0"/>
                    </a:cubicBezTo>
                    <a:cubicBezTo>
                      <a:pt x="17" y="2"/>
                      <a:pt x="15" y="4"/>
                      <a:pt x="14" y="6"/>
                    </a:cubicBezTo>
                    <a:cubicBezTo>
                      <a:pt x="12" y="7"/>
                      <a:pt x="12" y="9"/>
                      <a:pt x="10" y="10"/>
                    </a:cubicBezTo>
                    <a:cubicBezTo>
                      <a:pt x="7" y="12"/>
                      <a:pt x="3" y="12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5" name="Freeform 1094"/>
              <p:cNvSpPr>
                <a:spLocks/>
              </p:cNvSpPr>
              <p:nvPr/>
            </p:nvSpPr>
            <p:spPr bwMode="auto">
              <a:xfrm>
                <a:off x="1733988" y="2477601"/>
                <a:ext cx="90488" cy="182563"/>
              </a:xfrm>
              <a:custGeom>
                <a:avLst/>
                <a:gdLst>
                  <a:gd name="T0" fmla="*/ 11 w 56"/>
                  <a:gd name="T1" fmla="*/ 2 h 114"/>
                  <a:gd name="T2" fmla="*/ 7 w 56"/>
                  <a:gd name="T3" fmla="*/ 35 h 114"/>
                  <a:gd name="T4" fmla="*/ 23 w 56"/>
                  <a:gd name="T5" fmla="*/ 59 h 114"/>
                  <a:gd name="T6" fmla="*/ 29 w 56"/>
                  <a:gd name="T7" fmla="*/ 60 h 114"/>
                  <a:gd name="T8" fmla="*/ 36 w 56"/>
                  <a:gd name="T9" fmla="*/ 66 h 114"/>
                  <a:gd name="T10" fmla="*/ 44 w 56"/>
                  <a:gd name="T11" fmla="*/ 78 h 114"/>
                  <a:gd name="T12" fmla="*/ 51 w 56"/>
                  <a:gd name="T13" fmla="*/ 94 h 114"/>
                  <a:gd name="T14" fmla="*/ 54 w 56"/>
                  <a:gd name="T15" fmla="*/ 111 h 114"/>
                  <a:gd name="T16" fmla="*/ 56 w 56"/>
                  <a:gd name="T17" fmla="*/ 114 h 114"/>
                  <a:gd name="T18" fmla="*/ 51 w 56"/>
                  <a:gd name="T19" fmla="*/ 88 h 114"/>
                  <a:gd name="T20" fmla="*/ 42 w 56"/>
                  <a:gd name="T21" fmla="*/ 66 h 114"/>
                  <a:gd name="T22" fmla="*/ 33 w 56"/>
                  <a:gd name="T23" fmla="*/ 46 h 114"/>
                  <a:gd name="T24" fmla="*/ 39 w 56"/>
                  <a:gd name="T25" fmla="*/ 30 h 114"/>
                  <a:gd name="T26" fmla="*/ 27 w 56"/>
                  <a:gd name="T27" fmla="*/ 22 h 114"/>
                  <a:gd name="T28" fmla="*/ 13 w 56"/>
                  <a:gd name="T29" fmla="*/ 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14">
                    <a:moveTo>
                      <a:pt x="11" y="2"/>
                    </a:moveTo>
                    <a:cubicBezTo>
                      <a:pt x="0" y="0"/>
                      <a:pt x="7" y="29"/>
                      <a:pt x="7" y="35"/>
                    </a:cubicBezTo>
                    <a:cubicBezTo>
                      <a:pt x="9" y="45"/>
                      <a:pt x="11" y="56"/>
                      <a:pt x="23" y="59"/>
                    </a:cubicBezTo>
                    <a:cubicBezTo>
                      <a:pt x="26" y="60"/>
                      <a:pt x="26" y="59"/>
                      <a:pt x="29" y="60"/>
                    </a:cubicBezTo>
                    <a:cubicBezTo>
                      <a:pt x="32" y="62"/>
                      <a:pt x="34" y="64"/>
                      <a:pt x="36" y="66"/>
                    </a:cubicBezTo>
                    <a:cubicBezTo>
                      <a:pt x="40" y="71"/>
                      <a:pt x="42" y="73"/>
                      <a:pt x="44" y="78"/>
                    </a:cubicBezTo>
                    <a:cubicBezTo>
                      <a:pt x="47" y="84"/>
                      <a:pt x="51" y="87"/>
                      <a:pt x="51" y="94"/>
                    </a:cubicBezTo>
                    <a:cubicBezTo>
                      <a:pt x="51" y="101"/>
                      <a:pt x="51" y="104"/>
                      <a:pt x="54" y="111"/>
                    </a:cubicBezTo>
                    <a:cubicBezTo>
                      <a:pt x="55" y="112"/>
                      <a:pt x="55" y="113"/>
                      <a:pt x="56" y="114"/>
                    </a:cubicBezTo>
                    <a:cubicBezTo>
                      <a:pt x="53" y="106"/>
                      <a:pt x="53" y="96"/>
                      <a:pt x="51" y="88"/>
                    </a:cubicBezTo>
                    <a:cubicBezTo>
                      <a:pt x="49" y="79"/>
                      <a:pt x="46" y="73"/>
                      <a:pt x="42" y="66"/>
                    </a:cubicBezTo>
                    <a:cubicBezTo>
                      <a:pt x="37" y="60"/>
                      <a:pt x="33" y="54"/>
                      <a:pt x="33" y="46"/>
                    </a:cubicBezTo>
                    <a:cubicBezTo>
                      <a:pt x="32" y="39"/>
                      <a:pt x="36" y="35"/>
                      <a:pt x="39" y="30"/>
                    </a:cubicBezTo>
                    <a:cubicBezTo>
                      <a:pt x="34" y="28"/>
                      <a:pt x="30" y="26"/>
                      <a:pt x="27" y="22"/>
                    </a:cubicBezTo>
                    <a:cubicBezTo>
                      <a:pt x="24" y="17"/>
                      <a:pt x="20" y="6"/>
                      <a:pt x="13" y="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6" name="Freeform 1095"/>
              <p:cNvSpPr>
                <a:spLocks/>
              </p:cNvSpPr>
              <p:nvPr/>
            </p:nvSpPr>
            <p:spPr bwMode="auto">
              <a:xfrm>
                <a:off x="1968938" y="2476013"/>
                <a:ext cx="65088" cy="119063"/>
              </a:xfrm>
              <a:custGeom>
                <a:avLst/>
                <a:gdLst>
                  <a:gd name="T0" fmla="*/ 10 w 41"/>
                  <a:gd name="T1" fmla="*/ 24 h 75"/>
                  <a:gd name="T2" fmla="*/ 20 w 41"/>
                  <a:gd name="T3" fmla="*/ 10 h 75"/>
                  <a:gd name="T4" fmla="*/ 29 w 41"/>
                  <a:gd name="T5" fmla="*/ 0 h 75"/>
                  <a:gd name="T6" fmla="*/ 38 w 41"/>
                  <a:gd name="T7" fmla="*/ 6 h 75"/>
                  <a:gd name="T8" fmla="*/ 37 w 41"/>
                  <a:gd name="T9" fmla="*/ 32 h 75"/>
                  <a:gd name="T10" fmla="*/ 33 w 41"/>
                  <a:gd name="T11" fmla="*/ 51 h 75"/>
                  <a:gd name="T12" fmla="*/ 19 w 41"/>
                  <a:gd name="T13" fmla="*/ 57 h 75"/>
                  <a:gd name="T14" fmla="*/ 1 w 41"/>
                  <a:gd name="T15" fmla="*/ 75 h 75"/>
                  <a:gd name="T16" fmla="*/ 9 w 41"/>
                  <a:gd name="T17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75">
                    <a:moveTo>
                      <a:pt x="10" y="24"/>
                    </a:moveTo>
                    <a:cubicBezTo>
                      <a:pt x="7" y="22"/>
                      <a:pt x="18" y="13"/>
                      <a:pt x="20" y="10"/>
                    </a:cubicBezTo>
                    <a:cubicBezTo>
                      <a:pt x="22" y="8"/>
                      <a:pt x="26" y="0"/>
                      <a:pt x="29" y="0"/>
                    </a:cubicBezTo>
                    <a:cubicBezTo>
                      <a:pt x="31" y="2"/>
                      <a:pt x="35" y="4"/>
                      <a:pt x="38" y="6"/>
                    </a:cubicBezTo>
                    <a:cubicBezTo>
                      <a:pt x="41" y="14"/>
                      <a:pt x="39" y="23"/>
                      <a:pt x="37" y="32"/>
                    </a:cubicBezTo>
                    <a:cubicBezTo>
                      <a:pt x="36" y="38"/>
                      <a:pt x="36" y="45"/>
                      <a:pt x="33" y="51"/>
                    </a:cubicBezTo>
                    <a:cubicBezTo>
                      <a:pt x="30" y="57"/>
                      <a:pt x="25" y="54"/>
                      <a:pt x="19" y="57"/>
                    </a:cubicBezTo>
                    <a:cubicBezTo>
                      <a:pt x="11" y="61"/>
                      <a:pt x="9" y="71"/>
                      <a:pt x="1" y="75"/>
                    </a:cubicBezTo>
                    <a:cubicBezTo>
                      <a:pt x="0" y="58"/>
                      <a:pt x="33" y="38"/>
                      <a:pt x="9" y="25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7" name="Freeform 1096"/>
              <p:cNvSpPr>
                <a:spLocks/>
              </p:cNvSpPr>
              <p:nvPr/>
            </p:nvSpPr>
            <p:spPr bwMode="auto">
              <a:xfrm>
                <a:off x="1830826" y="2593488"/>
                <a:ext cx="28575" cy="25400"/>
              </a:xfrm>
              <a:custGeom>
                <a:avLst/>
                <a:gdLst>
                  <a:gd name="T0" fmla="*/ 0 w 18"/>
                  <a:gd name="T1" fmla="*/ 15 h 15"/>
                  <a:gd name="T2" fmla="*/ 6 w 18"/>
                  <a:gd name="T3" fmla="*/ 7 h 15"/>
                  <a:gd name="T4" fmla="*/ 14 w 18"/>
                  <a:gd name="T5" fmla="*/ 5 h 15"/>
                  <a:gd name="T6" fmla="*/ 18 w 18"/>
                  <a:gd name="T7" fmla="*/ 3 h 15"/>
                  <a:gd name="T8" fmla="*/ 1 w 1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15"/>
                    </a:moveTo>
                    <a:cubicBezTo>
                      <a:pt x="1" y="11"/>
                      <a:pt x="3" y="9"/>
                      <a:pt x="6" y="7"/>
                    </a:cubicBezTo>
                    <a:cubicBezTo>
                      <a:pt x="8" y="6"/>
                      <a:pt x="11" y="5"/>
                      <a:pt x="14" y="5"/>
                    </a:cubicBezTo>
                    <a:cubicBezTo>
                      <a:pt x="15" y="4"/>
                      <a:pt x="18" y="4"/>
                      <a:pt x="18" y="3"/>
                    </a:cubicBezTo>
                    <a:cubicBezTo>
                      <a:pt x="11" y="0"/>
                      <a:pt x="2" y="4"/>
                      <a:pt x="1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8" name="Freeform 1097"/>
              <p:cNvSpPr>
                <a:spLocks/>
              </p:cNvSpPr>
              <p:nvPr/>
            </p:nvSpPr>
            <p:spPr bwMode="auto">
              <a:xfrm>
                <a:off x="1810188" y="2556976"/>
                <a:ext cx="31750" cy="23813"/>
              </a:xfrm>
              <a:custGeom>
                <a:avLst/>
                <a:gdLst>
                  <a:gd name="T0" fmla="*/ 3 w 20"/>
                  <a:gd name="T1" fmla="*/ 15 h 15"/>
                  <a:gd name="T2" fmla="*/ 9 w 20"/>
                  <a:gd name="T3" fmla="*/ 9 h 15"/>
                  <a:gd name="T4" fmla="*/ 13 w 20"/>
                  <a:gd name="T5" fmla="*/ 10 h 15"/>
                  <a:gd name="T6" fmla="*/ 14 w 20"/>
                  <a:gd name="T7" fmla="*/ 7 h 15"/>
                  <a:gd name="T8" fmla="*/ 15 w 20"/>
                  <a:gd name="T9" fmla="*/ 0 h 15"/>
                  <a:gd name="T10" fmla="*/ 0 w 20"/>
                  <a:gd name="T1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3" y="15"/>
                    </a:moveTo>
                    <a:cubicBezTo>
                      <a:pt x="2" y="13"/>
                      <a:pt x="6" y="9"/>
                      <a:pt x="9" y="9"/>
                    </a:cubicBezTo>
                    <a:cubicBezTo>
                      <a:pt x="10" y="9"/>
                      <a:pt x="11" y="11"/>
                      <a:pt x="13" y="10"/>
                    </a:cubicBezTo>
                    <a:cubicBezTo>
                      <a:pt x="14" y="10"/>
                      <a:pt x="14" y="8"/>
                      <a:pt x="14" y="7"/>
                    </a:cubicBezTo>
                    <a:cubicBezTo>
                      <a:pt x="15" y="6"/>
                      <a:pt x="20" y="1"/>
                      <a:pt x="15" y="0"/>
                    </a:cubicBezTo>
                    <a:cubicBezTo>
                      <a:pt x="9" y="0"/>
                      <a:pt x="1" y="8"/>
                      <a:pt x="0" y="1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9" name="Freeform 1098"/>
              <p:cNvSpPr>
                <a:spLocks/>
              </p:cNvSpPr>
              <p:nvPr/>
            </p:nvSpPr>
            <p:spPr bwMode="auto">
              <a:xfrm>
                <a:off x="1922901" y="2560151"/>
                <a:ext cx="31750" cy="17463"/>
              </a:xfrm>
              <a:custGeom>
                <a:avLst/>
                <a:gdLst>
                  <a:gd name="T0" fmla="*/ 0 w 20"/>
                  <a:gd name="T1" fmla="*/ 8 h 11"/>
                  <a:gd name="T2" fmla="*/ 15 w 20"/>
                  <a:gd name="T3" fmla="*/ 10 h 11"/>
                  <a:gd name="T4" fmla="*/ 16 w 20"/>
                  <a:gd name="T5" fmla="*/ 5 h 11"/>
                  <a:gd name="T6" fmla="*/ 11 w 20"/>
                  <a:gd name="T7" fmla="*/ 0 h 11"/>
                  <a:gd name="T8" fmla="*/ 3 w 2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3" y="0"/>
                      <a:pt x="11" y="9"/>
                      <a:pt x="15" y="10"/>
                    </a:cubicBezTo>
                    <a:cubicBezTo>
                      <a:pt x="20" y="11"/>
                      <a:pt x="18" y="6"/>
                      <a:pt x="16" y="5"/>
                    </a:cubicBezTo>
                    <a:cubicBezTo>
                      <a:pt x="15" y="3"/>
                      <a:pt x="13" y="0"/>
                      <a:pt x="11" y="0"/>
                    </a:cubicBezTo>
                    <a:cubicBezTo>
                      <a:pt x="8" y="0"/>
                      <a:pt x="5" y="1"/>
                      <a:pt x="3" y="2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0" name="Freeform 1099"/>
              <p:cNvSpPr>
                <a:spLocks/>
              </p:cNvSpPr>
              <p:nvPr/>
            </p:nvSpPr>
            <p:spPr bwMode="auto">
              <a:xfrm>
                <a:off x="1910201" y="2598251"/>
                <a:ext cx="34925" cy="22225"/>
              </a:xfrm>
              <a:custGeom>
                <a:avLst/>
                <a:gdLst>
                  <a:gd name="T0" fmla="*/ 0 w 22"/>
                  <a:gd name="T1" fmla="*/ 4 h 13"/>
                  <a:gd name="T2" fmla="*/ 10 w 22"/>
                  <a:gd name="T3" fmla="*/ 2 h 13"/>
                  <a:gd name="T4" fmla="*/ 22 w 22"/>
                  <a:gd name="T5" fmla="*/ 11 h 13"/>
                  <a:gd name="T6" fmla="*/ 8 w 22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0" y="4"/>
                    </a:moveTo>
                    <a:cubicBezTo>
                      <a:pt x="2" y="2"/>
                      <a:pt x="7" y="0"/>
                      <a:pt x="10" y="2"/>
                    </a:cubicBezTo>
                    <a:cubicBezTo>
                      <a:pt x="13" y="4"/>
                      <a:pt x="17" y="13"/>
                      <a:pt x="22" y="11"/>
                    </a:cubicBezTo>
                    <a:cubicBezTo>
                      <a:pt x="21" y="6"/>
                      <a:pt x="13" y="3"/>
                      <a:pt x="8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1" name="Freeform 1100"/>
              <p:cNvSpPr>
                <a:spLocks/>
              </p:cNvSpPr>
              <p:nvPr/>
            </p:nvSpPr>
            <p:spPr bwMode="auto">
              <a:xfrm>
                <a:off x="1738751" y="2472838"/>
                <a:ext cx="69850" cy="52388"/>
              </a:xfrm>
              <a:custGeom>
                <a:avLst/>
                <a:gdLst>
                  <a:gd name="T0" fmla="*/ 0 w 43"/>
                  <a:gd name="T1" fmla="*/ 9 h 33"/>
                  <a:gd name="T2" fmla="*/ 11 w 43"/>
                  <a:gd name="T3" fmla="*/ 4 h 33"/>
                  <a:gd name="T4" fmla="*/ 25 w 43"/>
                  <a:gd name="T5" fmla="*/ 20 h 33"/>
                  <a:gd name="T6" fmla="*/ 31 w 43"/>
                  <a:gd name="T7" fmla="*/ 26 h 33"/>
                  <a:gd name="T8" fmla="*/ 34 w 43"/>
                  <a:gd name="T9" fmla="*/ 29 h 33"/>
                  <a:gd name="T10" fmla="*/ 43 w 43"/>
                  <a:gd name="T11" fmla="*/ 33 h 33"/>
                  <a:gd name="T12" fmla="*/ 38 w 43"/>
                  <a:gd name="T13" fmla="*/ 31 h 33"/>
                  <a:gd name="T14" fmla="*/ 31 w 43"/>
                  <a:gd name="T15" fmla="*/ 30 h 33"/>
                  <a:gd name="T16" fmla="*/ 29 w 43"/>
                  <a:gd name="T17" fmla="*/ 28 h 33"/>
                  <a:gd name="T18" fmla="*/ 26 w 43"/>
                  <a:gd name="T19" fmla="*/ 25 h 33"/>
                  <a:gd name="T20" fmla="*/ 21 w 43"/>
                  <a:gd name="T21" fmla="*/ 19 h 33"/>
                  <a:gd name="T22" fmla="*/ 12 w 43"/>
                  <a:gd name="T23" fmla="*/ 7 h 33"/>
                  <a:gd name="T24" fmla="*/ 8 w 43"/>
                  <a:gd name="T25" fmla="*/ 5 h 33"/>
                  <a:gd name="T26" fmla="*/ 2 w 43"/>
                  <a:gd name="T2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3">
                    <a:moveTo>
                      <a:pt x="0" y="9"/>
                    </a:moveTo>
                    <a:cubicBezTo>
                      <a:pt x="2" y="5"/>
                      <a:pt x="7" y="0"/>
                      <a:pt x="11" y="4"/>
                    </a:cubicBezTo>
                    <a:cubicBezTo>
                      <a:pt x="16" y="9"/>
                      <a:pt x="20" y="15"/>
                      <a:pt x="25" y="20"/>
                    </a:cubicBezTo>
                    <a:cubicBezTo>
                      <a:pt x="27" y="22"/>
                      <a:pt x="29" y="24"/>
                      <a:pt x="31" y="26"/>
                    </a:cubicBezTo>
                    <a:cubicBezTo>
                      <a:pt x="32" y="27"/>
                      <a:pt x="33" y="28"/>
                      <a:pt x="34" y="29"/>
                    </a:cubicBezTo>
                    <a:cubicBezTo>
                      <a:pt x="38" y="30"/>
                      <a:pt x="41" y="28"/>
                      <a:pt x="43" y="33"/>
                    </a:cubicBezTo>
                    <a:cubicBezTo>
                      <a:pt x="41" y="32"/>
                      <a:pt x="40" y="31"/>
                      <a:pt x="38" y="31"/>
                    </a:cubicBezTo>
                    <a:cubicBezTo>
                      <a:pt x="36" y="31"/>
                      <a:pt x="32" y="31"/>
                      <a:pt x="31" y="30"/>
                    </a:cubicBezTo>
                    <a:cubicBezTo>
                      <a:pt x="30" y="30"/>
                      <a:pt x="30" y="28"/>
                      <a:pt x="29" y="28"/>
                    </a:cubicBezTo>
                    <a:cubicBezTo>
                      <a:pt x="28" y="27"/>
                      <a:pt x="27" y="26"/>
                      <a:pt x="26" y="25"/>
                    </a:cubicBezTo>
                    <a:cubicBezTo>
                      <a:pt x="24" y="24"/>
                      <a:pt x="22" y="22"/>
                      <a:pt x="21" y="19"/>
                    </a:cubicBezTo>
                    <a:cubicBezTo>
                      <a:pt x="18" y="15"/>
                      <a:pt x="15" y="11"/>
                      <a:pt x="12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5" y="5"/>
                      <a:pt x="4" y="8"/>
                      <a:pt x="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2" name="Freeform 1101"/>
              <p:cNvSpPr>
                <a:spLocks/>
              </p:cNvSpPr>
              <p:nvPr/>
            </p:nvSpPr>
            <p:spPr bwMode="auto">
              <a:xfrm>
                <a:off x="1954651" y="2476013"/>
                <a:ext cx="66675" cy="46038"/>
              </a:xfrm>
              <a:custGeom>
                <a:avLst/>
                <a:gdLst>
                  <a:gd name="T0" fmla="*/ 0 w 41"/>
                  <a:gd name="T1" fmla="*/ 27 h 29"/>
                  <a:gd name="T2" fmla="*/ 6 w 41"/>
                  <a:gd name="T3" fmla="*/ 25 h 29"/>
                  <a:gd name="T4" fmla="*/ 10 w 41"/>
                  <a:gd name="T5" fmla="*/ 25 h 29"/>
                  <a:gd name="T6" fmla="*/ 13 w 41"/>
                  <a:gd name="T7" fmla="*/ 25 h 29"/>
                  <a:gd name="T8" fmla="*/ 17 w 41"/>
                  <a:gd name="T9" fmla="*/ 21 h 29"/>
                  <a:gd name="T10" fmla="*/ 23 w 41"/>
                  <a:gd name="T11" fmla="*/ 16 h 29"/>
                  <a:gd name="T12" fmla="*/ 32 w 41"/>
                  <a:gd name="T13" fmla="*/ 6 h 29"/>
                  <a:gd name="T14" fmla="*/ 37 w 41"/>
                  <a:gd name="T15" fmla="*/ 2 h 29"/>
                  <a:gd name="T16" fmla="*/ 41 w 41"/>
                  <a:gd name="T17" fmla="*/ 3 h 29"/>
                  <a:gd name="T18" fmla="*/ 36 w 41"/>
                  <a:gd name="T19" fmla="*/ 4 h 29"/>
                  <a:gd name="T20" fmla="*/ 30 w 41"/>
                  <a:gd name="T21" fmla="*/ 11 h 29"/>
                  <a:gd name="T22" fmla="*/ 19 w 41"/>
                  <a:gd name="T23" fmla="*/ 23 h 29"/>
                  <a:gd name="T24" fmla="*/ 11 w 41"/>
                  <a:gd name="T25" fmla="*/ 28 h 29"/>
                  <a:gd name="T26" fmla="*/ 0 w 41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29">
                    <a:moveTo>
                      <a:pt x="0" y="27"/>
                    </a:moveTo>
                    <a:cubicBezTo>
                      <a:pt x="2" y="26"/>
                      <a:pt x="3" y="25"/>
                      <a:pt x="6" y="25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2" y="25"/>
                      <a:pt x="12" y="26"/>
                      <a:pt x="13" y="25"/>
                    </a:cubicBezTo>
                    <a:cubicBezTo>
                      <a:pt x="15" y="24"/>
                      <a:pt x="15" y="22"/>
                      <a:pt x="17" y="21"/>
                    </a:cubicBezTo>
                    <a:cubicBezTo>
                      <a:pt x="19" y="19"/>
                      <a:pt x="21" y="18"/>
                      <a:pt x="23" y="16"/>
                    </a:cubicBezTo>
                    <a:cubicBezTo>
                      <a:pt x="26" y="13"/>
                      <a:pt x="30" y="10"/>
                      <a:pt x="32" y="6"/>
                    </a:cubicBezTo>
                    <a:cubicBezTo>
                      <a:pt x="34" y="5"/>
                      <a:pt x="35" y="3"/>
                      <a:pt x="37" y="2"/>
                    </a:cubicBezTo>
                    <a:cubicBezTo>
                      <a:pt x="38" y="1"/>
                      <a:pt x="41" y="0"/>
                      <a:pt x="41" y="3"/>
                    </a:cubicBezTo>
                    <a:cubicBezTo>
                      <a:pt x="40" y="4"/>
                      <a:pt x="38" y="3"/>
                      <a:pt x="36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6" y="15"/>
                      <a:pt x="24" y="20"/>
                      <a:pt x="19" y="23"/>
                    </a:cubicBezTo>
                    <a:cubicBezTo>
                      <a:pt x="17" y="24"/>
                      <a:pt x="13" y="27"/>
                      <a:pt x="11" y="28"/>
                    </a:cubicBezTo>
                    <a:cubicBezTo>
                      <a:pt x="7" y="28"/>
                      <a:pt x="2" y="24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5" name="Freeform 1104"/>
              <p:cNvSpPr>
                <a:spLocks/>
              </p:cNvSpPr>
              <p:nvPr/>
            </p:nvSpPr>
            <p:spPr bwMode="auto">
              <a:xfrm>
                <a:off x="1773676" y="2453788"/>
                <a:ext cx="223838" cy="88900"/>
              </a:xfrm>
              <a:custGeom>
                <a:avLst/>
                <a:gdLst>
                  <a:gd name="T0" fmla="*/ 109 w 139"/>
                  <a:gd name="T1" fmla="*/ 47 h 56"/>
                  <a:gd name="T2" fmla="*/ 111 w 139"/>
                  <a:gd name="T3" fmla="*/ 31 h 56"/>
                  <a:gd name="T4" fmla="*/ 124 w 139"/>
                  <a:gd name="T5" fmla="*/ 26 h 56"/>
                  <a:gd name="T6" fmla="*/ 137 w 139"/>
                  <a:gd name="T7" fmla="*/ 2 h 56"/>
                  <a:gd name="T8" fmla="*/ 123 w 139"/>
                  <a:gd name="T9" fmla="*/ 5 h 56"/>
                  <a:gd name="T10" fmla="*/ 110 w 139"/>
                  <a:gd name="T11" fmla="*/ 14 h 56"/>
                  <a:gd name="T12" fmla="*/ 107 w 139"/>
                  <a:gd name="T13" fmla="*/ 8 h 56"/>
                  <a:gd name="T14" fmla="*/ 93 w 139"/>
                  <a:gd name="T15" fmla="*/ 13 h 56"/>
                  <a:gd name="T16" fmla="*/ 73 w 139"/>
                  <a:gd name="T17" fmla="*/ 16 h 56"/>
                  <a:gd name="T18" fmla="*/ 47 w 139"/>
                  <a:gd name="T19" fmla="*/ 13 h 56"/>
                  <a:gd name="T20" fmla="*/ 46 w 139"/>
                  <a:gd name="T21" fmla="*/ 13 h 56"/>
                  <a:gd name="T22" fmla="*/ 38 w 139"/>
                  <a:gd name="T23" fmla="*/ 8 h 56"/>
                  <a:gd name="T24" fmla="*/ 28 w 139"/>
                  <a:gd name="T25" fmla="*/ 13 h 56"/>
                  <a:gd name="T26" fmla="*/ 25 w 139"/>
                  <a:gd name="T27" fmla="*/ 10 h 56"/>
                  <a:gd name="T28" fmla="*/ 7 w 139"/>
                  <a:gd name="T29" fmla="*/ 0 h 56"/>
                  <a:gd name="T30" fmla="*/ 3 w 139"/>
                  <a:gd name="T31" fmla="*/ 18 h 56"/>
                  <a:gd name="T32" fmla="*/ 30 w 139"/>
                  <a:gd name="T33" fmla="*/ 31 h 56"/>
                  <a:gd name="T34" fmla="*/ 28 w 139"/>
                  <a:gd name="T35" fmla="*/ 43 h 56"/>
                  <a:gd name="T36" fmla="*/ 41 w 139"/>
                  <a:gd name="T37" fmla="*/ 52 h 56"/>
                  <a:gd name="T38" fmla="*/ 99 w 139"/>
                  <a:gd name="T39" fmla="*/ 52 h 56"/>
                  <a:gd name="T40" fmla="*/ 98 w 139"/>
                  <a:gd name="T41" fmla="*/ 51 h 56"/>
                  <a:gd name="T42" fmla="*/ 50 w 139"/>
                  <a:gd name="T43" fmla="*/ 51 h 56"/>
                  <a:gd name="T44" fmla="*/ 42 w 139"/>
                  <a:gd name="T45" fmla="*/ 50 h 56"/>
                  <a:gd name="T46" fmla="*/ 33 w 139"/>
                  <a:gd name="T47" fmla="*/ 44 h 56"/>
                  <a:gd name="T48" fmla="*/ 31 w 139"/>
                  <a:gd name="T49" fmla="*/ 43 h 56"/>
                  <a:gd name="T50" fmla="*/ 31 w 139"/>
                  <a:gd name="T51" fmla="*/ 43 h 56"/>
                  <a:gd name="T52" fmla="*/ 30 w 139"/>
                  <a:gd name="T53" fmla="*/ 43 h 56"/>
                  <a:gd name="T54" fmla="*/ 31 w 139"/>
                  <a:gd name="T55" fmla="*/ 30 h 56"/>
                  <a:gd name="T56" fmla="*/ 3 w 139"/>
                  <a:gd name="T57" fmla="*/ 11 h 56"/>
                  <a:gd name="T58" fmla="*/ 11 w 139"/>
                  <a:gd name="T59" fmla="*/ 4 h 56"/>
                  <a:gd name="T60" fmla="*/ 31 w 139"/>
                  <a:gd name="T61" fmla="*/ 16 h 56"/>
                  <a:gd name="T62" fmla="*/ 35 w 139"/>
                  <a:gd name="T63" fmla="*/ 11 h 56"/>
                  <a:gd name="T64" fmla="*/ 43 w 139"/>
                  <a:gd name="T65" fmla="*/ 15 h 56"/>
                  <a:gd name="T66" fmla="*/ 46 w 139"/>
                  <a:gd name="T67" fmla="*/ 16 h 56"/>
                  <a:gd name="T68" fmla="*/ 94 w 139"/>
                  <a:gd name="T69" fmla="*/ 15 h 56"/>
                  <a:gd name="T70" fmla="*/ 103 w 139"/>
                  <a:gd name="T71" fmla="*/ 13 h 56"/>
                  <a:gd name="T72" fmla="*/ 109 w 139"/>
                  <a:gd name="T73" fmla="*/ 14 h 56"/>
                  <a:gd name="T74" fmla="*/ 124 w 139"/>
                  <a:gd name="T75" fmla="*/ 8 h 56"/>
                  <a:gd name="T76" fmla="*/ 134 w 139"/>
                  <a:gd name="T77" fmla="*/ 4 h 56"/>
                  <a:gd name="T78" fmla="*/ 123 w 139"/>
                  <a:gd name="T79" fmla="*/ 24 h 56"/>
                  <a:gd name="T80" fmla="*/ 109 w 139"/>
                  <a:gd name="T81" fmla="*/ 43 h 56"/>
                  <a:gd name="T82" fmla="*/ 109 w 139"/>
                  <a:gd name="T83" fmla="*/ 43 h 56"/>
                  <a:gd name="T84" fmla="*/ 109 w 139"/>
                  <a:gd name="T85" fmla="*/ 43 h 56"/>
                  <a:gd name="T86" fmla="*/ 98 w 139"/>
                  <a:gd name="T87" fmla="*/ 50 h 56"/>
                  <a:gd name="T88" fmla="*/ 98 w 139"/>
                  <a:gd name="T89" fmla="*/ 5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9" h="56">
                    <a:moveTo>
                      <a:pt x="98" y="51"/>
                    </a:moveTo>
                    <a:cubicBezTo>
                      <a:pt x="99" y="52"/>
                      <a:pt x="99" y="52"/>
                      <a:pt x="99" y="52"/>
                    </a:cubicBezTo>
                    <a:cubicBezTo>
                      <a:pt x="105" y="50"/>
                      <a:pt x="108" y="48"/>
                      <a:pt x="109" y="47"/>
                    </a:cubicBezTo>
                    <a:cubicBezTo>
                      <a:pt x="111" y="45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4" y="32"/>
                      <a:pt x="119" y="29"/>
                      <a:pt x="124" y="26"/>
                    </a:cubicBezTo>
                    <a:cubicBezTo>
                      <a:pt x="129" y="23"/>
                      <a:pt x="134" y="20"/>
                      <a:pt x="136" y="18"/>
                    </a:cubicBezTo>
                    <a:cubicBezTo>
                      <a:pt x="139" y="16"/>
                      <a:pt x="139" y="14"/>
                      <a:pt x="139" y="11"/>
                    </a:cubicBezTo>
                    <a:cubicBezTo>
                      <a:pt x="139" y="8"/>
                      <a:pt x="138" y="4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1" y="0"/>
                      <a:pt x="129" y="1"/>
                      <a:pt x="128" y="2"/>
                    </a:cubicBezTo>
                    <a:cubicBezTo>
                      <a:pt x="126" y="3"/>
                      <a:pt x="124" y="4"/>
                      <a:pt x="123" y="5"/>
                    </a:cubicBezTo>
                    <a:cubicBezTo>
                      <a:pt x="121" y="7"/>
                      <a:pt x="117" y="8"/>
                      <a:pt x="115" y="10"/>
                    </a:cubicBezTo>
                    <a:cubicBezTo>
                      <a:pt x="112" y="11"/>
                      <a:pt x="110" y="12"/>
                      <a:pt x="110" y="12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2"/>
                      <a:pt x="111" y="10"/>
                      <a:pt x="110" y="10"/>
                    </a:cubicBezTo>
                    <a:cubicBezTo>
                      <a:pt x="109" y="9"/>
                      <a:pt x="108" y="8"/>
                      <a:pt x="107" y="8"/>
                    </a:cubicBezTo>
                    <a:cubicBezTo>
                      <a:pt x="104" y="8"/>
                      <a:pt x="103" y="9"/>
                      <a:pt x="101" y="10"/>
                    </a:cubicBezTo>
                    <a:cubicBezTo>
                      <a:pt x="100" y="11"/>
                      <a:pt x="98" y="12"/>
                      <a:pt x="96" y="12"/>
                    </a:cubicBezTo>
                    <a:cubicBezTo>
                      <a:pt x="95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87" y="16"/>
                      <a:pt x="80" y="16"/>
                      <a:pt x="73" y="16"/>
                    </a:cubicBezTo>
                    <a:cubicBezTo>
                      <a:pt x="66" y="16"/>
                      <a:pt x="60" y="16"/>
                      <a:pt x="55" y="15"/>
                    </a:cubicBezTo>
                    <a:cubicBezTo>
                      <a:pt x="52" y="14"/>
                      <a:pt x="50" y="14"/>
                      <a:pt x="49" y="14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5" y="13"/>
                      <a:pt x="44" y="12"/>
                      <a:pt x="43" y="12"/>
                    </a:cubicBezTo>
                    <a:cubicBezTo>
                      <a:pt x="42" y="11"/>
                      <a:pt x="41" y="11"/>
                      <a:pt x="41" y="10"/>
                    </a:cubicBezTo>
                    <a:cubicBezTo>
                      <a:pt x="40" y="9"/>
                      <a:pt x="39" y="9"/>
                      <a:pt x="38" y="8"/>
                    </a:cubicBezTo>
                    <a:cubicBezTo>
                      <a:pt x="37" y="8"/>
                      <a:pt x="36" y="8"/>
                      <a:pt x="35" y="8"/>
                    </a:cubicBezTo>
                    <a:cubicBezTo>
                      <a:pt x="34" y="8"/>
                      <a:pt x="32" y="8"/>
                      <a:pt x="31" y="9"/>
                    </a:cubicBezTo>
                    <a:cubicBezTo>
                      <a:pt x="29" y="10"/>
                      <a:pt x="28" y="11"/>
                      <a:pt x="28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8" y="11"/>
                      <a:pt x="25" y="10"/>
                    </a:cubicBezTo>
                    <a:cubicBezTo>
                      <a:pt x="22" y="8"/>
                      <a:pt x="19" y="7"/>
                      <a:pt x="17" y="5"/>
                    </a:cubicBezTo>
                    <a:cubicBezTo>
                      <a:pt x="16" y="4"/>
                      <a:pt x="14" y="3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0" y="8"/>
                      <a:pt x="0" y="11"/>
                    </a:cubicBezTo>
                    <a:cubicBezTo>
                      <a:pt x="0" y="14"/>
                      <a:pt x="1" y="16"/>
                      <a:pt x="3" y="18"/>
                    </a:cubicBezTo>
                    <a:cubicBezTo>
                      <a:pt x="6" y="20"/>
                      <a:pt x="10" y="23"/>
                      <a:pt x="15" y="26"/>
                    </a:cubicBezTo>
                    <a:cubicBezTo>
                      <a:pt x="21" y="29"/>
                      <a:pt x="26" y="32"/>
                      <a:pt x="30" y="33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9" y="45"/>
                      <a:pt x="30" y="47"/>
                    </a:cubicBezTo>
                    <a:cubicBezTo>
                      <a:pt x="32" y="48"/>
                      <a:pt x="35" y="50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54" y="56"/>
                      <a:pt x="71" y="56"/>
                    </a:cubicBezTo>
                    <a:cubicBezTo>
                      <a:pt x="79" y="56"/>
                      <a:pt x="89" y="55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88" y="52"/>
                      <a:pt x="79" y="53"/>
                      <a:pt x="71" y="53"/>
                    </a:cubicBezTo>
                    <a:cubicBezTo>
                      <a:pt x="62" y="53"/>
                      <a:pt x="55" y="52"/>
                      <a:pt x="50" y="51"/>
                    </a:cubicBezTo>
                    <a:cubicBezTo>
                      <a:pt x="48" y="51"/>
                      <a:pt x="46" y="51"/>
                      <a:pt x="44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7" y="48"/>
                      <a:pt x="34" y="46"/>
                      <a:pt x="33" y="44"/>
                    </a:cubicBezTo>
                    <a:cubicBezTo>
                      <a:pt x="32" y="44"/>
                      <a:pt x="32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7" y="29"/>
                      <a:pt x="22" y="26"/>
                      <a:pt x="17" y="24"/>
                    </a:cubicBezTo>
                    <a:cubicBezTo>
                      <a:pt x="12" y="21"/>
                      <a:pt x="7" y="18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8"/>
                      <a:pt x="4" y="6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11" y="4"/>
                    </a:cubicBezTo>
                    <a:cubicBezTo>
                      <a:pt x="12" y="5"/>
                      <a:pt x="14" y="7"/>
                      <a:pt x="15" y="8"/>
                    </a:cubicBezTo>
                    <a:cubicBezTo>
                      <a:pt x="20" y="11"/>
                      <a:pt x="29" y="15"/>
                      <a:pt x="29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2" y="12"/>
                      <a:pt x="32" y="12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6" y="11"/>
                      <a:pt x="37" y="11"/>
                      <a:pt x="37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3"/>
                      <a:pt x="41" y="14"/>
                      <a:pt x="43" y="15"/>
                    </a:cubicBezTo>
                    <a:cubicBezTo>
                      <a:pt x="44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59" y="19"/>
                      <a:pt x="73" y="19"/>
                    </a:cubicBezTo>
                    <a:cubicBezTo>
                      <a:pt x="81" y="19"/>
                      <a:pt x="88" y="19"/>
                      <a:pt x="94" y="16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6" y="16"/>
                      <a:pt x="98" y="15"/>
                    </a:cubicBezTo>
                    <a:cubicBezTo>
                      <a:pt x="99" y="14"/>
                      <a:pt x="102" y="13"/>
                      <a:pt x="103" y="13"/>
                    </a:cubicBezTo>
                    <a:cubicBezTo>
                      <a:pt x="104" y="12"/>
                      <a:pt x="105" y="11"/>
                      <a:pt x="107" y="11"/>
                    </a:cubicBezTo>
                    <a:cubicBezTo>
                      <a:pt x="107" y="11"/>
                      <a:pt x="108" y="11"/>
                      <a:pt x="108" y="12"/>
                    </a:cubicBezTo>
                    <a:cubicBezTo>
                      <a:pt x="108" y="12"/>
                      <a:pt x="109" y="13"/>
                      <a:pt x="109" y="14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20" y="11"/>
                      <a:pt x="124" y="8"/>
                    </a:cubicBezTo>
                    <a:cubicBezTo>
                      <a:pt x="126" y="7"/>
                      <a:pt x="128" y="5"/>
                      <a:pt x="129" y="4"/>
                    </a:cubicBezTo>
                    <a:cubicBezTo>
                      <a:pt x="131" y="3"/>
                      <a:pt x="132" y="3"/>
                      <a:pt x="133" y="3"/>
                    </a:cubicBezTo>
                    <a:cubicBezTo>
                      <a:pt x="133" y="3"/>
                      <a:pt x="134" y="3"/>
                      <a:pt x="134" y="4"/>
                    </a:cubicBezTo>
                    <a:cubicBezTo>
                      <a:pt x="135" y="6"/>
                      <a:pt x="136" y="8"/>
                      <a:pt x="136" y="11"/>
                    </a:cubicBezTo>
                    <a:cubicBezTo>
                      <a:pt x="136" y="13"/>
                      <a:pt x="136" y="15"/>
                      <a:pt x="134" y="16"/>
                    </a:cubicBezTo>
                    <a:cubicBezTo>
                      <a:pt x="132" y="18"/>
                      <a:pt x="128" y="21"/>
                      <a:pt x="123" y="24"/>
                    </a:cubicBezTo>
                    <a:cubicBezTo>
                      <a:pt x="118" y="26"/>
                      <a:pt x="113" y="29"/>
                      <a:pt x="109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43"/>
                      <a:pt x="107" y="46"/>
                      <a:pt x="98" y="50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lnTo>
                      <a:pt x="98" y="5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6" name="Freeform 1105"/>
              <p:cNvSpPr>
                <a:spLocks/>
              </p:cNvSpPr>
              <p:nvPr/>
            </p:nvSpPr>
            <p:spPr bwMode="auto">
              <a:xfrm>
                <a:off x="1783201" y="2460138"/>
                <a:ext cx="11113" cy="17463"/>
              </a:xfrm>
              <a:custGeom>
                <a:avLst/>
                <a:gdLst>
                  <a:gd name="T0" fmla="*/ 7 w 7"/>
                  <a:gd name="T1" fmla="*/ 4 h 11"/>
                  <a:gd name="T2" fmla="*/ 2 w 7"/>
                  <a:gd name="T3" fmla="*/ 0 h 11"/>
                  <a:gd name="T4" fmla="*/ 4 w 7"/>
                  <a:gd name="T5" fmla="*/ 11 h 11"/>
                  <a:gd name="T6" fmla="*/ 3 w 7"/>
                  <a:gd name="T7" fmla="*/ 1 h 11"/>
                  <a:gd name="T8" fmla="*/ 4 w 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6" y="2"/>
                      <a:pt x="4" y="1"/>
                      <a:pt x="2" y="0"/>
                    </a:cubicBezTo>
                    <a:cubicBezTo>
                      <a:pt x="1" y="3"/>
                      <a:pt x="0" y="9"/>
                      <a:pt x="4" y="11"/>
                    </a:cubicBezTo>
                    <a:cubicBezTo>
                      <a:pt x="1" y="8"/>
                      <a:pt x="1" y="4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7" name="Freeform 1106"/>
              <p:cNvSpPr>
                <a:spLocks/>
              </p:cNvSpPr>
              <p:nvPr/>
            </p:nvSpPr>
            <p:spPr bwMode="auto">
              <a:xfrm>
                <a:off x="1811776" y="2572851"/>
                <a:ext cx="14288" cy="20638"/>
              </a:xfrm>
              <a:custGeom>
                <a:avLst/>
                <a:gdLst>
                  <a:gd name="T0" fmla="*/ 9 w 9"/>
                  <a:gd name="T1" fmla="*/ 1 h 13"/>
                  <a:gd name="T2" fmla="*/ 4 w 9"/>
                  <a:gd name="T3" fmla="*/ 5 h 13"/>
                  <a:gd name="T4" fmla="*/ 6 w 9"/>
                  <a:gd name="T5" fmla="*/ 13 h 13"/>
                  <a:gd name="T6" fmla="*/ 1 w 9"/>
                  <a:gd name="T7" fmla="*/ 8 h 13"/>
                  <a:gd name="T8" fmla="*/ 7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1"/>
                    </a:moveTo>
                    <a:cubicBezTo>
                      <a:pt x="7" y="1"/>
                      <a:pt x="5" y="3"/>
                      <a:pt x="4" y="5"/>
                    </a:cubicBezTo>
                    <a:cubicBezTo>
                      <a:pt x="2" y="8"/>
                      <a:pt x="3" y="10"/>
                      <a:pt x="6" y="13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4"/>
                      <a:pt x="3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8" name="Freeform 1107"/>
              <p:cNvSpPr>
                <a:spLocks/>
              </p:cNvSpPr>
              <p:nvPr/>
            </p:nvSpPr>
            <p:spPr bwMode="auto">
              <a:xfrm>
                <a:off x="1824476" y="2609363"/>
                <a:ext cx="11113" cy="22225"/>
              </a:xfrm>
              <a:custGeom>
                <a:avLst/>
                <a:gdLst>
                  <a:gd name="T0" fmla="*/ 7 w 7"/>
                  <a:gd name="T1" fmla="*/ 0 h 13"/>
                  <a:gd name="T2" fmla="*/ 3 w 7"/>
                  <a:gd name="T3" fmla="*/ 6 h 13"/>
                  <a:gd name="T4" fmla="*/ 5 w 7"/>
                  <a:gd name="T5" fmla="*/ 13 h 13"/>
                  <a:gd name="T6" fmla="*/ 2 w 7"/>
                  <a:gd name="T7" fmla="*/ 10 h 13"/>
                  <a:gd name="T8" fmla="*/ 5 w 7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1"/>
                      <a:pt x="4" y="3"/>
                      <a:pt x="3" y="6"/>
                    </a:cubicBezTo>
                    <a:cubicBezTo>
                      <a:pt x="3" y="8"/>
                      <a:pt x="3" y="12"/>
                      <a:pt x="5" y="13"/>
                    </a:cubicBezTo>
                    <a:cubicBezTo>
                      <a:pt x="5" y="12"/>
                      <a:pt x="3" y="11"/>
                      <a:pt x="2" y="10"/>
                    </a:cubicBezTo>
                    <a:cubicBezTo>
                      <a:pt x="0" y="7"/>
                      <a:pt x="2" y="3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" name="Freeform 1108"/>
              <p:cNvSpPr>
                <a:spLocks/>
              </p:cNvSpPr>
              <p:nvPr/>
            </p:nvSpPr>
            <p:spPr bwMode="auto">
              <a:xfrm>
                <a:off x="1827651" y="2642701"/>
                <a:ext cx="12700" cy="23813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7 h 15"/>
                  <a:gd name="T4" fmla="*/ 6 w 8"/>
                  <a:gd name="T5" fmla="*/ 15 h 15"/>
                  <a:gd name="T6" fmla="*/ 6 w 8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3"/>
                      <a:pt x="4" y="5"/>
                      <a:pt x="4" y="7"/>
                    </a:cubicBezTo>
                    <a:cubicBezTo>
                      <a:pt x="3" y="10"/>
                      <a:pt x="4" y="12"/>
                      <a:pt x="6" y="15"/>
                    </a:cubicBezTo>
                    <a:cubicBezTo>
                      <a:pt x="0" y="12"/>
                      <a:pt x="2" y="6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" name="Freeform 1109"/>
              <p:cNvSpPr>
                <a:spLocks/>
              </p:cNvSpPr>
              <p:nvPr/>
            </p:nvSpPr>
            <p:spPr bwMode="auto">
              <a:xfrm>
                <a:off x="1932426" y="2606188"/>
                <a:ext cx="11113" cy="20638"/>
              </a:xfrm>
              <a:custGeom>
                <a:avLst/>
                <a:gdLst>
                  <a:gd name="T0" fmla="*/ 0 w 7"/>
                  <a:gd name="T1" fmla="*/ 1 h 12"/>
                  <a:gd name="T2" fmla="*/ 5 w 7"/>
                  <a:gd name="T3" fmla="*/ 6 h 12"/>
                  <a:gd name="T4" fmla="*/ 5 w 7"/>
                  <a:gd name="T5" fmla="*/ 12 h 12"/>
                  <a:gd name="T6" fmla="*/ 6 w 7"/>
                  <a:gd name="T7" fmla="*/ 5 h 12"/>
                  <a:gd name="T8" fmla="*/ 0 w 7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3"/>
                      <a:pt x="4" y="4"/>
                      <a:pt x="5" y="6"/>
                    </a:cubicBezTo>
                    <a:cubicBezTo>
                      <a:pt x="6" y="8"/>
                      <a:pt x="4" y="10"/>
                      <a:pt x="5" y="12"/>
                    </a:cubicBezTo>
                    <a:cubicBezTo>
                      <a:pt x="6" y="10"/>
                      <a:pt x="7" y="8"/>
                      <a:pt x="6" y="5"/>
                    </a:cubicBezTo>
                    <a:cubicBezTo>
                      <a:pt x="6" y="3"/>
                      <a:pt x="3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" name="Freeform 1110"/>
              <p:cNvSpPr>
                <a:spLocks/>
              </p:cNvSpPr>
              <p:nvPr/>
            </p:nvSpPr>
            <p:spPr bwMode="auto">
              <a:xfrm>
                <a:off x="1922901" y="2569676"/>
                <a:ext cx="7938" cy="15875"/>
              </a:xfrm>
              <a:custGeom>
                <a:avLst/>
                <a:gdLst>
                  <a:gd name="T0" fmla="*/ 5 w 5"/>
                  <a:gd name="T1" fmla="*/ 0 h 10"/>
                  <a:gd name="T2" fmla="*/ 2 w 5"/>
                  <a:gd name="T3" fmla="*/ 2 h 10"/>
                  <a:gd name="T4" fmla="*/ 3 w 5"/>
                  <a:gd name="T5" fmla="*/ 10 h 10"/>
                  <a:gd name="T6" fmla="*/ 3 w 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3"/>
                      <a:pt x="2" y="8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" name="Freeform 1111"/>
              <p:cNvSpPr>
                <a:spLocks/>
              </p:cNvSpPr>
              <p:nvPr/>
            </p:nvSpPr>
            <p:spPr bwMode="auto">
              <a:xfrm>
                <a:off x="1838763" y="2671276"/>
                <a:ext cx="12700" cy="23813"/>
              </a:xfrm>
              <a:custGeom>
                <a:avLst/>
                <a:gdLst>
                  <a:gd name="T0" fmla="*/ 8 w 8"/>
                  <a:gd name="T1" fmla="*/ 1 h 15"/>
                  <a:gd name="T2" fmla="*/ 8 w 8"/>
                  <a:gd name="T3" fmla="*/ 0 h 15"/>
                  <a:gd name="T4" fmla="*/ 4 w 8"/>
                  <a:gd name="T5" fmla="*/ 15 h 15"/>
                  <a:gd name="T6" fmla="*/ 1 w 8"/>
                  <a:gd name="T7" fmla="*/ 10 h 15"/>
                  <a:gd name="T8" fmla="*/ 5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4" y="15"/>
                    </a:cubicBezTo>
                    <a:cubicBezTo>
                      <a:pt x="3" y="13"/>
                      <a:pt x="1" y="12"/>
                      <a:pt x="1" y="10"/>
                    </a:cubicBezTo>
                    <a:cubicBezTo>
                      <a:pt x="1" y="7"/>
                      <a:pt x="3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" name="Freeform 1112"/>
              <p:cNvSpPr>
                <a:spLocks/>
              </p:cNvSpPr>
              <p:nvPr/>
            </p:nvSpPr>
            <p:spPr bwMode="auto">
              <a:xfrm>
                <a:off x="1895913" y="2725251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7 w 10"/>
                  <a:gd name="T3" fmla="*/ 2 h 12"/>
                  <a:gd name="T4" fmla="*/ 7 w 10"/>
                  <a:gd name="T5" fmla="*/ 6 h 12"/>
                  <a:gd name="T6" fmla="*/ 0 w 10"/>
                  <a:gd name="T7" fmla="*/ 12 h 12"/>
                  <a:gd name="T8" fmla="*/ 8 w 10"/>
                  <a:gd name="T9" fmla="*/ 7 h 12"/>
                  <a:gd name="T10" fmla="*/ 6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7" y="3"/>
                      <a:pt x="8" y="4"/>
                      <a:pt x="7" y="6"/>
                    </a:cubicBezTo>
                    <a:cubicBezTo>
                      <a:pt x="6" y="9"/>
                      <a:pt x="2" y="10"/>
                      <a:pt x="0" y="12"/>
                    </a:cubicBezTo>
                    <a:cubicBezTo>
                      <a:pt x="3" y="12"/>
                      <a:pt x="6" y="9"/>
                      <a:pt x="8" y="7"/>
                    </a:cubicBezTo>
                    <a:cubicBezTo>
                      <a:pt x="10" y="5"/>
                      <a:pt x="9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" name="Freeform 1113"/>
              <p:cNvSpPr>
                <a:spLocks/>
              </p:cNvSpPr>
              <p:nvPr/>
            </p:nvSpPr>
            <p:spPr bwMode="auto">
              <a:xfrm>
                <a:off x="1914963" y="2669688"/>
                <a:ext cx="14288" cy="17463"/>
              </a:xfrm>
              <a:custGeom>
                <a:avLst/>
                <a:gdLst>
                  <a:gd name="T0" fmla="*/ 0 w 9"/>
                  <a:gd name="T1" fmla="*/ 0 h 11"/>
                  <a:gd name="T2" fmla="*/ 8 w 9"/>
                  <a:gd name="T3" fmla="*/ 11 h 11"/>
                  <a:gd name="T4" fmla="*/ 1 w 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9" y="6"/>
                      <a:pt x="8" y="11"/>
                    </a:cubicBezTo>
                    <a:cubicBezTo>
                      <a:pt x="8" y="5"/>
                      <a:pt x="8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" name="Freeform 1114"/>
              <p:cNvSpPr>
                <a:spLocks/>
              </p:cNvSpPr>
              <p:nvPr/>
            </p:nvSpPr>
            <p:spPr bwMode="auto">
              <a:xfrm>
                <a:off x="1924488" y="2636351"/>
                <a:ext cx="14288" cy="17463"/>
              </a:xfrm>
              <a:custGeom>
                <a:avLst/>
                <a:gdLst>
                  <a:gd name="T0" fmla="*/ 0 w 9"/>
                  <a:gd name="T1" fmla="*/ 2 h 11"/>
                  <a:gd name="T2" fmla="*/ 3 w 9"/>
                  <a:gd name="T3" fmla="*/ 4 h 11"/>
                  <a:gd name="T4" fmla="*/ 8 w 9"/>
                  <a:gd name="T5" fmla="*/ 11 h 11"/>
                  <a:gd name="T6" fmla="*/ 0 w 9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2"/>
                    </a:moveTo>
                    <a:cubicBezTo>
                      <a:pt x="0" y="3"/>
                      <a:pt x="2" y="4"/>
                      <a:pt x="3" y="4"/>
                    </a:cubicBezTo>
                    <a:cubicBezTo>
                      <a:pt x="6" y="6"/>
                      <a:pt x="6" y="9"/>
                      <a:pt x="8" y="11"/>
                    </a:cubicBezTo>
                    <a:cubicBezTo>
                      <a:pt x="9" y="8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" name="Freeform 1115"/>
              <p:cNvSpPr>
                <a:spLocks/>
              </p:cNvSpPr>
              <p:nvPr/>
            </p:nvSpPr>
            <p:spPr bwMode="auto">
              <a:xfrm>
                <a:off x="1862576" y="2810976"/>
                <a:ext cx="44450" cy="85725"/>
              </a:xfrm>
              <a:custGeom>
                <a:avLst/>
                <a:gdLst>
                  <a:gd name="T0" fmla="*/ 28 w 28"/>
                  <a:gd name="T1" fmla="*/ 43 h 54"/>
                  <a:gd name="T2" fmla="*/ 16 w 28"/>
                  <a:gd name="T3" fmla="*/ 54 h 54"/>
                  <a:gd name="T4" fmla="*/ 11 w 28"/>
                  <a:gd name="T5" fmla="*/ 54 h 54"/>
                  <a:gd name="T6" fmla="*/ 0 w 28"/>
                  <a:gd name="T7" fmla="*/ 43 h 54"/>
                  <a:gd name="T8" fmla="*/ 0 w 28"/>
                  <a:gd name="T9" fmla="*/ 11 h 54"/>
                  <a:gd name="T10" fmla="*/ 11 w 28"/>
                  <a:gd name="T11" fmla="*/ 0 h 54"/>
                  <a:gd name="T12" fmla="*/ 16 w 28"/>
                  <a:gd name="T13" fmla="*/ 0 h 54"/>
                  <a:gd name="T14" fmla="*/ 28 w 28"/>
                  <a:gd name="T15" fmla="*/ 11 h 54"/>
                  <a:gd name="T16" fmla="*/ 28 w 28"/>
                  <a:gd name="T17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4">
                    <a:moveTo>
                      <a:pt x="28" y="43"/>
                    </a:moveTo>
                    <a:cubicBezTo>
                      <a:pt x="28" y="49"/>
                      <a:pt x="23" y="54"/>
                      <a:pt x="16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5" y="54"/>
                      <a:pt x="0" y="49"/>
                      <a:pt x="0" y="4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0"/>
                      <a:pt x="28" y="5"/>
                      <a:pt x="28" y="11"/>
                    </a:cubicBezTo>
                    <a:lnTo>
                      <a:pt x="28" y="43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" name="Freeform 1116"/>
              <p:cNvSpPr>
                <a:spLocks/>
              </p:cNvSpPr>
              <p:nvPr/>
            </p:nvSpPr>
            <p:spPr bwMode="auto">
              <a:xfrm>
                <a:off x="1880038" y="2810976"/>
                <a:ext cx="26988" cy="85725"/>
              </a:xfrm>
              <a:custGeom>
                <a:avLst/>
                <a:gdLst>
                  <a:gd name="T0" fmla="*/ 5 w 17"/>
                  <a:gd name="T1" fmla="*/ 0 h 54"/>
                  <a:gd name="T2" fmla="*/ 0 w 17"/>
                  <a:gd name="T3" fmla="*/ 0 h 54"/>
                  <a:gd name="T4" fmla="*/ 12 w 17"/>
                  <a:gd name="T5" fmla="*/ 11 h 54"/>
                  <a:gd name="T6" fmla="*/ 12 w 17"/>
                  <a:gd name="T7" fmla="*/ 43 h 54"/>
                  <a:gd name="T8" fmla="*/ 0 w 17"/>
                  <a:gd name="T9" fmla="*/ 54 h 54"/>
                  <a:gd name="T10" fmla="*/ 5 w 17"/>
                  <a:gd name="T11" fmla="*/ 54 h 54"/>
                  <a:gd name="T12" fmla="*/ 17 w 17"/>
                  <a:gd name="T13" fmla="*/ 43 h 54"/>
                  <a:gd name="T14" fmla="*/ 17 w 17"/>
                  <a:gd name="T15" fmla="*/ 11 h 54"/>
                  <a:gd name="T16" fmla="*/ 5 w 17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12" y="5"/>
                      <a:pt x="12" y="11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9"/>
                      <a:pt x="7" y="54"/>
                      <a:pt x="0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2" y="54"/>
                      <a:pt x="17" y="49"/>
                      <a:pt x="17" y="4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5"/>
                      <a:pt x="12" y="0"/>
                      <a:pt x="5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8" name="Freeform 1117"/>
              <p:cNvSpPr>
                <a:spLocks/>
              </p:cNvSpPr>
              <p:nvPr/>
            </p:nvSpPr>
            <p:spPr bwMode="auto">
              <a:xfrm>
                <a:off x="1859401" y="2807801"/>
                <a:ext cx="49213" cy="90488"/>
              </a:xfrm>
              <a:custGeom>
                <a:avLst/>
                <a:gdLst>
                  <a:gd name="T0" fmla="*/ 30 w 31"/>
                  <a:gd name="T1" fmla="*/ 45 h 57"/>
                  <a:gd name="T2" fmla="*/ 28 w 31"/>
                  <a:gd name="T3" fmla="*/ 45 h 57"/>
                  <a:gd name="T4" fmla="*/ 18 w 31"/>
                  <a:gd name="T5" fmla="*/ 54 h 57"/>
                  <a:gd name="T6" fmla="*/ 13 w 31"/>
                  <a:gd name="T7" fmla="*/ 54 h 57"/>
                  <a:gd name="T8" fmla="*/ 3 w 31"/>
                  <a:gd name="T9" fmla="*/ 45 h 57"/>
                  <a:gd name="T10" fmla="*/ 3 w 31"/>
                  <a:gd name="T11" fmla="*/ 13 h 57"/>
                  <a:gd name="T12" fmla="*/ 13 w 31"/>
                  <a:gd name="T13" fmla="*/ 3 h 57"/>
                  <a:gd name="T14" fmla="*/ 18 w 31"/>
                  <a:gd name="T15" fmla="*/ 3 h 57"/>
                  <a:gd name="T16" fmla="*/ 28 w 31"/>
                  <a:gd name="T17" fmla="*/ 13 h 57"/>
                  <a:gd name="T18" fmla="*/ 28 w 31"/>
                  <a:gd name="T19" fmla="*/ 45 h 57"/>
                  <a:gd name="T20" fmla="*/ 30 w 31"/>
                  <a:gd name="T21" fmla="*/ 45 h 57"/>
                  <a:gd name="T22" fmla="*/ 31 w 31"/>
                  <a:gd name="T23" fmla="*/ 45 h 57"/>
                  <a:gd name="T24" fmla="*/ 31 w 31"/>
                  <a:gd name="T25" fmla="*/ 13 h 57"/>
                  <a:gd name="T26" fmla="*/ 18 w 31"/>
                  <a:gd name="T27" fmla="*/ 0 h 57"/>
                  <a:gd name="T28" fmla="*/ 13 w 31"/>
                  <a:gd name="T29" fmla="*/ 0 h 57"/>
                  <a:gd name="T30" fmla="*/ 0 w 31"/>
                  <a:gd name="T31" fmla="*/ 13 h 57"/>
                  <a:gd name="T32" fmla="*/ 0 w 31"/>
                  <a:gd name="T33" fmla="*/ 45 h 57"/>
                  <a:gd name="T34" fmla="*/ 13 w 31"/>
                  <a:gd name="T35" fmla="*/ 57 h 57"/>
                  <a:gd name="T36" fmla="*/ 18 w 31"/>
                  <a:gd name="T37" fmla="*/ 57 h 57"/>
                  <a:gd name="T38" fmla="*/ 31 w 31"/>
                  <a:gd name="T39" fmla="*/ 45 h 57"/>
                  <a:gd name="T40" fmla="*/ 30 w 31"/>
                  <a:gd name="T4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7">
                    <a:moveTo>
                      <a:pt x="30" y="45"/>
                    </a:move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50"/>
                      <a:pt x="24" y="54"/>
                      <a:pt x="18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8" y="54"/>
                      <a:pt x="3" y="50"/>
                      <a:pt x="3" y="45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8"/>
                      <a:pt x="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4" y="3"/>
                      <a:pt x="28" y="8"/>
                      <a:pt x="28" y="1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6"/>
                      <a:pt x="25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52"/>
                      <a:pt x="6" y="57"/>
                      <a:pt x="13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5" y="57"/>
                      <a:pt x="31" y="52"/>
                      <a:pt x="31" y="45"/>
                    </a:cubicBezTo>
                    <a:lnTo>
                      <a:pt x="30" y="4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9" name="Freeform 1118"/>
              <p:cNvSpPr>
                <a:spLocks/>
              </p:cNvSpPr>
              <p:nvPr/>
            </p:nvSpPr>
            <p:spPr bwMode="auto">
              <a:xfrm>
                <a:off x="1867338" y="2815738"/>
                <a:ext cx="15875" cy="42863"/>
              </a:xfrm>
              <a:custGeom>
                <a:avLst/>
                <a:gdLst>
                  <a:gd name="T0" fmla="*/ 10 w 10"/>
                  <a:gd name="T1" fmla="*/ 1 h 27"/>
                  <a:gd name="T2" fmla="*/ 3 w 10"/>
                  <a:gd name="T3" fmla="*/ 2 h 27"/>
                  <a:gd name="T4" fmla="*/ 0 w 10"/>
                  <a:gd name="T5" fmla="*/ 9 h 27"/>
                  <a:gd name="T6" fmla="*/ 1 w 10"/>
                  <a:gd name="T7" fmla="*/ 19 h 27"/>
                  <a:gd name="T8" fmla="*/ 4 w 10"/>
                  <a:gd name="T9" fmla="*/ 27 h 27"/>
                  <a:gd name="T10" fmla="*/ 3 w 10"/>
                  <a:gd name="T11" fmla="*/ 11 h 27"/>
                  <a:gd name="T12" fmla="*/ 9 w 10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7">
                    <a:moveTo>
                      <a:pt x="10" y="1"/>
                    </a:move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1" y="12"/>
                      <a:pt x="1" y="16"/>
                      <a:pt x="1" y="19"/>
                    </a:cubicBezTo>
                    <a:cubicBezTo>
                      <a:pt x="2" y="21"/>
                      <a:pt x="2" y="26"/>
                      <a:pt x="4" y="27"/>
                    </a:cubicBezTo>
                    <a:cubicBezTo>
                      <a:pt x="3" y="22"/>
                      <a:pt x="3" y="16"/>
                      <a:pt x="3" y="11"/>
                    </a:cubicBezTo>
                    <a:cubicBezTo>
                      <a:pt x="3" y="8"/>
                      <a:pt x="5" y="0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0" name="Freeform 1119"/>
              <p:cNvSpPr>
                <a:spLocks/>
              </p:cNvSpPr>
              <p:nvPr/>
            </p:nvSpPr>
            <p:spPr bwMode="auto">
              <a:xfrm>
                <a:off x="1494276" y="2415688"/>
                <a:ext cx="85725" cy="211138"/>
              </a:xfrm>
              <a:custGeom>
                <a:avLst/>
                <a:gdLst>
                  <a:gd name="T0" fmla="*/ 52 w 54"/>
                  <a:gd name="T1" fmla="*/ 0 h 131"/>
                  <a:gd name="T2" fmla="*/ 45 w 54"/>
                  <a:gd name="T3" fmla="*/ 4 h 131"/>
                  <a:gd name="T4" fmla="*/ 33 w 54"/>
                  <a:gd name="T5" fmla="*/ 14 h 131"/>
                  <a:gd name="T6" fmla="*/ 18 w 54"/>
                  <a:gd name="T7" fmla="*/ 27 h 131"/>
                  <a:gd name="T8" fmla="*/ 4 w 54"/>
                  <a:gd name="T9" fmla="*/ 40 h 131"/>
                  <a:gd name="T10" fmla="*/ 1 w 54"/>
                  <a:gd name="T11" fmla="*/ 65 h 131"/>
                  <a:gd name="T12" fmla="*/ 12 w 54"/>
                  <a:gd name="T13" fmla="*/ 109 h 131"/>
                  <a:gd name="T14" fmla="*/ 27 w 54"/>
                  <a:gd name="T15" fmla="*/ 125 h 131"/>
                  <a:gd name="T16" fmla="*/ 34 w 54"/>
                  <a:gd name="T17" fmla="*/ 129 h 131"/>
                  <a:gd name="T18" fmla="*/ 36 w 54"/>
                  <a:gd name="T19" fmla="*/ 123 h 131"/>
                  <a:gd name="T20" fmla="*/ 21 w 54"/>
                  <a:gd name="T21" fmla="*/ 103 h 131"/>
                  <a:gd name="T22" fmla="*/ 11 w 54"/>
                  <a:gd name="T23" fmla="*/ 83 h 131"/>
                  <a:gd name="T24" fmla="*/ 8 w 54"/>
                  <a:gd name="T25" fmla="*/ 52 h 131"/>
                  <a:gd name="T26" fmla="*/ 20 w 54"/>
                  <a:gd name="T27" fmla="*/ 35 h 131"/>
                  <a:gd name="T28" fmla="*/ 36 w 54"/>
                  <a:gd name="T29" fmla="*/ 16 h 131"/>
                  <a:gd name="T30" fmla="*/ 46 w 54"/>
                  <a:gd name="T31" fmla="*/ 7 h 131"/>
                  <a:gd name="T32" fmla="*/ 53 w 54"/>
                  <a:gd name="T33" fmla="*/ 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31">
                    <a:moveTo>
                      <a:pt x="52" y="0"/>
                    </a:moveTo>
                    <a:cubicBezTo>
                      <a:pt x="51" y="2"/>
                      <a:pt x="47" y="3"/>
                      <a:pt x="45" y="4"/>
                    </a:cubicBezTo>
                    <a:cubicBezTo>
                      <a:pt x="41" y="8"/>
                      <a:pt x="38" y="11"/>
                      <a:pt x="33" y="14"/>
                    </a:cubicBezTo>
                    <a:cubicBezTo>
                      <a:pt x="28" y="18"/>
                      <a:pt x="23" y="23"/>
                      <a:pt x="18" y="27"/>
                    </a:cubicBezTo>
                    <a:cubicBezTo>
                      <a:pt x="14" y="31"/>
                      <a:pt x="7" y="35"/>
                      <a:pt x="4" y="40"/>
                    </a:cubicBezTo>
                    <a:cubicBezTo>
                      <a:pt x="1" y="47"/>
                      <a:pt x="1" y="57"/>
                      <a:pt x="1" y="65"/>
                    </a:cubicBezTo>
                    <a:cubicBezTo>
                      <a:pt x="0" y="81"/>
                      <a:pt x="5" y="95"/>
                      <a:pt x="12" y="109"/>
                    </a:cubicBezTo>
                    <a:cubicBezTo>
                      <a:pt x="16" y="115"/>
                      <a:pt x="20" y="121"/>
                      <a:pt x="27" y="125"/>
                    </a:cubicBezTo>
                    <a:cubicBezTo>
                      <a:pt x="29" y="126"/>
                      <a:pt x="32" y="129"/>
                      <a:pt x="34" y="129"/>
                    </a:cubicBezTo>
                    <a:cubicBezTo>
                      <a:pt x="40" y="131"/>
                      <a:pt x="38" y="125"/>
                      <a:pt x="36" y="123"/>
                    </a:cubicBezTo>
                    <a:cubicBezTo>
                      <a:pt x="32" y="115"/>
                      <a:pt x="26" y="110"/>
                      <a:pt x="21" y="103"/>
                    </a:cubicBezTo>
                    <a:cubicBezTo>
                      <a:pt x="17" y="97"/>
                      <a:pt x="14" y="90"/>
                      <a:pt x="11" y="83"/>
                    </a:cubicBezTo>
                    <a:cubicBezTo>
                      <a:pt x="9" y="74"/>
                      <a:pt x="4" y="61"/>
                      <a:pt x="8" y="52"/>
                    </a:cubicBezTo>
                    <a:cubicBezTo>
                      <a:pt x="11" y="46"/>
                      <a:pt x="16" y="40"/>
                      <a:pt x="20" y="35"/>
                    </a:cubicBezTo>
                    <a:cubicBezTo>
                      <a:pt x="25" y="28"/>
                      <a:pt x="30" y="21"/>
                      <a:pt x="36" y="16"/>
                    </a:cubicBezTo>
                    <a:cubicBezTo>
                      <a:pt x="39" y="13"/>
                      <a:pt x="42" y="9"/>
                      <a:pt x="46" y="7"/>
                    </a:cubicBezTo>
                    <a:cubicBezTo>
                      <a:pt x="47" y="7"/>
                      <a:pt x="54" y="4"/>
                      <a:pt x="53" y="3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1" name="Freeform 1120"/>
              <p:cNvSpPr>
                <a:spLocks/>
              </p:cNvSpPr>
              <p:nvPr/>
            </p:nvSpPr>
            <p:spPr bwMode="auto">
              <a:xfrm>
                <a:off x="2191188" y="2423626"/>
                <a:ext cx="85725" cy="201613"/>
              </a:xfrm>
              <a:custGeom>
                <a:avLst/>
                <a:gdLst>
                  <a:gd name="T0" fmla="*/ 0 w 54"/>
                  <a:gd name="T1" fmla="*/ 0 h 125"/>
                  <a:gd name="T2" fmla="*/ 12 w 54"/>
                  <a:gd name="T3" fmla="*/ 11 h 125"/>
                  <a:gd name="T4" fmla="*/ 24 w 54"/>
                  <a:gd name="T5" fmla="*/ 22 h 125"/>
                  <a:gd name="T6" fmla="*/ 40 w 54"/>
                  <a:gd name="T7" fmla="*/ 44 h 125"/>
                  <a:gd name="T8" fmla="*/ 37 w 54"/>
                  <a:gd name="T9" fmla="*/ 89 h 125"/>
                  <a:gd name="T10" fmla="*/ 27 w 54"/>
                  <a:gd name="T11" fmla="*/ 105 h 125"/>
                  <a:gd name="T12" fmla="*/ 22 w 54"/>
                  <a:gd name="T13" fmla="*/ 113 h 125"/>
                  <a:gd name="T14" fmla="*/ 18 w 54"/>
                  <a:gd name="T15" fmla="*/ 120 h 125"/>
                  <a:gd name="T16" fmla="*/ 24 w 54"/>
                  <a:gd name="T17" fmla="*/ 125 h 125"/>
                  <a:gd name="T18" fmla="*/ 34 w 54"/>
                  <a:gd name="T19" fmla="*/ 114 h 125"/>
                  <a:gd name="T20" fmla="*/ 41 w 54"/>
                  <a:gd name="T21" fmla="*/ 103 h 125"/>
                  <a:gd name="T22" fmla="*/ 47 w 54"/>
                  <a:gd name="T23" fmla="*/ 85 h 125"/>
                  <a:gd name="T24" fmla="*/ 51 w 54"/>
                  <a:gd name="T25" fmla="*/ 68 h 125"/>
                  <a:gd name="T26" fmla="*/ 53 w 54"/>
                  <a:gd name="T27" fmla="*/ 50 h 125"/>
                  <a:gd name="T28" fmla="*/ 49 w 54"/>
                  <a:gd name="T29" fmla="*/ 35 h 125"/>
                  <a:gd name="T30" fmla="*/ 38 w 54"/>
                  <a:gd name="T31" fmla="*/ 25 h 125"/>
                  <a:gd name="T32" fmla="*/ 18 w 54"/>
                  <a:gd name="T33" fmla="*/ 10 h 125"/>
                  <a:gd name="T34" fmla="*/ 10 w 54"/>
                  <a:gd name="T35" fmla="*/ 3 h 125"/>
                  <a:gd name="T36" fmla="*/ 2 w 54"/>
                  <a:gd name="T3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25">
                    <a:moveTo>
                      <a:pt x="0" y="0"/>
                    </a:moveTo>
                    <a:cubicBezTo>
                      <a:pt x="2" y="5"/>
                      <a:pt x="7" y="8"/>
                      <a:pt x="12" y="11"/>
                    </a:cubicBezTo>
                    <a:cubicBezTo>
                      <a:pt x="16" y="14"/>
                      <a:pt x="21" y="18"/>
                      <a:pt x="24" y="22"/>
                    </a:cubicBezTo>
                    <a:cubicBezTo>
                      <a:pt x="30" y="28"/>
                      <a:pt x="37" y="36"/>
                      <a:pt x="40" y="44"/>
                    </a:cubicBezTo>
                    <a:cubicBezTo>
                      <a:pt x="45" y="59"/>
                      <a:pt x="43" y="75"/>
                      <a:pt x="37" y="89"/>
                    </a:cubicBezTo>
                    <a:cubicBezTo>
                      <a:pt x="35" y="94"/>
                      <a:pt x="30" y="100"/>
                      <a:pt x="27" y="105"/>
                    </a:cubicBezTo>
                    <a:cubicBezTo>
                      <a:pt x="25" y="107"/>
                      <a:pt x="23" y="110"/>
                      <a:pt x="22" y="113"/>
                    </a:cubicBezTo>
                    <a:cubicBezTo>
                      <a:pt x="21" y="115"/>
                      <a:pt x="19" y="118"/>
                      <a:pt x="18" y="120"/>
                    </a:cubicBezTo>
                    <a:cubicBezTo>
                      <a:pt x="18" y="123"/>
                      <a:pt x="21" y="125"/>
                      <a:pt x="24" y="125"/>
                    </a:cubicBezTo>
                    <a:cubicBezTo>
                      <a:pt x="29" y="124"/>
                      <a:pt x="32" y="118"/>
                      <a:pt x="34" y="114"/>
                    </a:cubicBezTo>
                    <a:cubicBezTo>
                      <a:pt x="37" y="111"/>
                      <a:pt x="40" y="107"/>
                      <a:pt x="41" y="103"/>
                    </a:cubicBezTo>
                    <a:cubicBezTo>
                      <a:pt x="44" y="98"/>
                      <a:pt x="45" y="91"/>
                      <a:pt x="47" y="85"/>
                    </a:cubicBezTo>
                    <a:cubicBezTo>
                      <a:pt x="49" y="79"/>
                      <a:pt x="50" y="74"/>
                      <a:pt x="51" y="68"/>
                    </a:cubicBezTo>
                    <a:cubicBezTo>
                      <a:pt x="52" y="62"/>
                      <a:pt x="54" y="57"/>
                      <a:pt x="53" y="50"/>
                    </a:cubicBezTo>
                    <a:cubicBezTo>
                      <a:pt x="53" y="46"/>
                      <a:pt x="52" y="39"/>
                      <a:pt x="49" y="35"/>
                    </a:cubicBezTo>
                    <a:cubicBezTo>
                      <a:pt x="46" y="32"/>
                      <a:pt x="42" y="28"/>
                      <a:pt x="38" y="25"/>
                    </a:cubicBezTo>
                    <a:cubicBezTo>
                      <a:pt x="32" y="19"/>
                      <a:pt x="25" y="15"/>
                      <a:pt x="18" y="10"/>
                    </a:cubicBezTo>
                    <a:cubicBezTo>
                      <a:pt x="15" y="7"/>
                      <a:pt x="13" y="4"/>
                      <a:pt x="10" y="3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2" name="Freeform 1121"/>
              <p:cNvSpPr>
                <a:spLocks/>
              </p:cNvSpPr>
              <p:nvPr/>
            </p:nvSpPr>
            <p:spPr bwMode="auto">
              <a:xfrm>
                <a:off x="2240401" y="2453788"/>
                <a:ext cx="38100" cy="87313"/>
              </a:xfrm>
              <a:custGeom>
                <a:avLst/>
                <a:gdLst>
                  <a:gd name="T0" fmla="*/ 0 w 24"/>
                  <a:gd name="T1" fmla="*/ 0 h 55"/>
                  <a:gd name="T2" fmla="*/ 11 w 24"/>
                  <a:gd name="T3" fmla="*/ 10 h 55"/>
                  <a:gd name="T4" fmla="*/ 19 w 24"/>
                  <a:gd name="T5" fmla="*/ 19 h 55"/>
                  <a:gd name="T6" fmla="*/ 20 w 24"/>
                  <a:gd name="T7" fmla="*/ 55 h 55"/>
                  <a:gd name="T8" fmla="*/ 18 w 24"/>
                  <a:gd name="T9" fmla="*/ 36 h 55"/>
                  <a:gd name="T10" fmla="*/ 18 w 24"/>
                  <a:gd name="T11" fmla="*/ 22 h 55"/>
                  <a:gd name="T12" fmla="*/ 12 w 24"/>
                  <a:gd name="T13" fmla="*/ 14 h 55"/>
                  <a:gd name="T14" fmla="*/ 3 w 24"/>
                  <a:gd name="T1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5">
                    <a:moveTo>
                      <a:pt x="0" y="0"/>
                    </a:moveTo>
                    <a:cubicBezTo>
                      <a:pt x="4" y="3"/>
                      <a:pt x="7" y="7"/>
                      <a:pt x="11" y="10"/>
                    </a:cubicBezTo>
                    <a:cubicBezTo>
                      <a:pt x="15" y="12"/>
                      <a:pt x="17" y="15"/>
                      <a:pt x="19" y="19"/>
                    </a:cubicBezTo>
                    <a:cubicBezTo>
                      <a:pt x="24" y="31"/>
                      <a:pt x="19" y="43"/>
                      <a:pt x="20" y="55"/>
                    </a:cubicBezTo>
                    <a:cubicBezTo>
                      <a:pt x="20" y="49"/>
                      <a:pt x="19" y="42"/>
                      <a:pt x="18" y="36"/>
                    </a:cubicBezTo>
                    <a:cubicBezTo>
                      <a:pt x="18" y="32"/>
                      <a:pt x="19" y="26"/>
                      <a:pt x="18" y="22"/>
                    </a:cubicBezTo>
                    <a:cubicBezTo>
                      <a:pt x="17" y="19"/>
                      <a:pt x="14" y="16"/>
                      <a:pt x="12" y="14"/>
                    </a:cubicBezTo>
                    <a:cubicBezTo>
                      <a:pt x="9" y="10"/>
                      <a:pt x="6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3" name="Freeform 1122"/>
              <p:cNvSpPr>
                <a:spLocks/>
              </p:cNvSpPr>
              <p:nvPr/>
            </p:nvSpPr>
            <p:spPr bwMode="auto">
              <a:xfrm>
                <a:off x="2032438" y="2685563"/>
                <a:ext cx="41275" cy="68263"/>
              </a:xfrm>
              <a:custGeom>
                <a:avLst/>
                <a:gdLst>
                  <a:gd name="T0" fmla="*/ 15 w 26"/>
                  <a:gd name="T1" fmla="*/ 5 h 43"/>
                  <a:gd name="T2" fmla="*/ 19 w 26"/>
                  <a:gd name="T3" fmla="*/ 8 h 43"/>
                  <a:gd name="T4" fmla="*/ 15 w 26"/>
                  <a:gd name="T5" fmla="*/ 18 h 43"/>
                  <a:gd name="T6" fmla="*/ 0 w 26"/>
                  <a:gd name="T7" fmla="*/ 43 h 43"/>
                  <a:gd name="T8" fmla="*/ 17 w 26"/>
                  <a:gd name="T9" fmla="*/ 20 h 43"/>
                  <a:gd name="T10" fmla="*/ 17 w 26"/>
                  <a:gd name="T1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15" y="5"/>
                    </a:moveTo>
                    <a:cubicBezTo>
                      <a:pt x="16" y="6"/>
                      <a:pt x="18" y="7"/>
                      <a:pt x="19" y="8"/>
                    </a:cubicBezTo>
                    <a:cubicBezTo>
                      <a:pt x="19" y="10"/>
                      <a:pt x="16" y="16"/>
                      <a:pt x="15" y="18"/>
                    </a:cubicBezTo>
                    <a:cubicBezTo>
                      <a:pt x="12" y="27"/>
                      <a:pt x="6" y="36"/>
                      <a:pt x="0" y="43"/>
                    </a:cubicBezTo>
                    <a:cubicBezTo>
                      <a:pt x="4" y="35"/>
                      <a:pt x="12" y="29"/>
                      <a:pt x="17" y="20"/>
                    </a:cubicBezTo>
                    <a:cubicBezTo>
                      <a:pt x="18" y="18"/>
                      <a:pt x="26" y="0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4" name="Freeform 1123"/>
              <p:cNvSpPr>
                <a:spLocks/>
              </p:cNvSpPr>
              <p:nvPr/>
            </p:nvSpPr>
            <p:spPr bwMode="auto">
              <a:xfrm>
                <a:off x="2027676" y="2830026"/>
                <a:ext cx="52388" cy="71438"/>
              </a:xfrm>
              <a:custGeom>
                <a:avLst/>
                <a:gdLst>
                  <a:gd name="T0" fmla="*/ 19 w 33"/>
                  <a:gd name="T1" fmla="*/ 0 h 45"/>
                  <a:gd name="T2" fmla="*/ 29 w 33"/>
                  <a:gd name="T3" fmla="*/ 16 h 45"/>
                  <a:gd name="T4" fmla="*/ 30 w 33"/>
                  <a:gd name="T5" fmla="*/ 27 h 45"/>
                  <a:gd name="T6" fmla="*/ 18 w 33"/>
                  <a:gd name="T7" fmla="*/ 38 h 45"/>
                  <a:gd name="T8" fmla="*/ 8 w 33"/>
                  <a:gd name="T9" fmla="*/ 42 h 45"/>
                  <a:gd name="T10" fmla="*/ 0 w 33"/>
                  <a:gd name="T11" fmla="*/ 45 h 45"/>
                  <a:gd name="T12" fmla="*/ 17 w 33"/>
                  <a:gd name="T13" fmla="*/ 33 h 45"/>
                  <a:gd name="T14" fmla="*/ 25 w 33"/>
                  <a:gd name="T15" fmla="*/ 24 h 45"/>
                  <a:gd name="T16" fmla="*/ 23 w 33"/>
                  <a:gd name="T17" fmla="*/ 17 h 45"/>
                  <a:gd name="T18" fmla="*/ 19 w 33"/>
                  <a:gd name="T19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5">
                    <a:moveTo>
                      <a:pt x="19" y="0"/>
                    </a:moveTo>
                    <a:cubicBezTo>
                      <a:pt x="18" y="4"/>
                      <a:pt x="27" y="12"/>
                      <a:pt x="29" y="16"/>
                    </a:cubicBezTo>
                    <a:cubicBezTo>
                      <a:pt x="32" y="20"/>
                      <a:pt x="33" y="22"/>
                      <a:pt x="30" y="27"/>
                    </a:cubicBezTo>
                    <a:cubicBezTo>
                      <a:pt x="28" y="32"/>
                      <a:pt x="22" y="35"/>
                      <a:pt x="18" y="38"/>
                    </a:cubicBezTo>
                    <a:cubicBezTo>
                      <a:pt x="15" y="40"/>
                      <a:pt x="11" y="40"/>
                      <a:pt x="8" y="42"/>
                    </a:cubicBezTo>
                    <a:cubicBezTo>
                      <a:pt x="6" y="43"/>
                      <a:pt x="3" y="45"/>
                      <a:pt x="0" y="45"/>
                    </a:cubicBezTo>
                    <a:cubicBezTo>
                      <a:pt x="6" y="42"/>
                      <a:pt x="11" y="37"/>
                      <a:pt x="17" y="33"/>
                    </a:cubicBezTo>
                    <a:cubicBezTo>
                      <a:pt x="20" y="31"/>
                      <a:pt x="23" y="28"/>
                      <a:pt x="25" y="24"/>
                    </a:cubicBezTo>
                    <a:cubicBezTo>
                      <a:pt x="27" y="21"/>
                      <a:pt x="25" y="20"/>
                      <a:pt x="23" y="17"/>
                    </a:cubicBezTo>
                    <a:cubicBezTo>
                      <a:pt x="22" y="13"/>
                      <a:pt x="21" y="9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5" name="Freeform 1124"/>
              <p:cNvSpPr>
                <a:spLocks/>
              </p:cNvSpPr>
              <p:nvPr/>
            </p:nvSpPr>
            <p:spPr bwMode="auto">
              <a:xfrm>
                <a:off x="1692713" y="2839551"/>
                <a:ext cx="65088" cy="63500"/>
              </a:xfrm>
              <a:custGeom>
                <a:avLst/>
                <a:gdLst>
                  <a:gd name="T0" fmla="*/ 9 w 41"/>
                  <a:gd name="T1" fmla="*/ 0 h 40"/>
                  <a:gd name="T2" fmla="*/ 2 w 41"/>
                  <a:gd name="T3" fmla="*/ 10 h 40"/>
                  <a:gd name="T4" fmla="*/ 5 w 41"/>
                  <a:gd name="T5" fmla="*/ 25 h 40"/>
                  <a:gd name="T6" fmla="*/ 13 w 41"/>
                  <a:gd name="T7" fmla="*/ 30 h 40"/>
                  <a:gd name="T8" fmla="*/ 24 w 41"/>
                  <a:gd name="T9" fmla="*/ 34 h 40"/>
                  <a:gd name="T10" fmla="*/ 41 w 41"/>
                  <a:gd name="T11" fmla="*/ 40 h 40"/>
                  <a:gd name="T12" fmla="*/ 23 w 41"/>
                  <a:gd name="T13" fmla="*/ 33 h 40"/>
                  <a:gd name="T14" fmla="*/ 9 w 41"/>
                  <a:gd name="T15" fmla="*/ 24 h 40"/>
                  <a:gd name="T16" fmla="*/ 8 w 41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0">
                    <a:moveTo>
                      <a:pt x="9" y="0"/>
                    </a:moveTo>
                    <a:cubicBezTo>
                      <a:pt x="9" y="3"/>
                      <a:pt x="4" y="7"/>
                      <a:pt x="2" y="10"/>
                    </a:cubicBezTo>
                    <a:cubicBezTo>
                      <a:pt x="0" y="15"/>
                      <a:pt x="0" y="22"/>
                      <a:pt x="5" y="25"/>
                    </a:cubicBezTo>
                    <a:cubicBezTo>
                      <a:pt x="7" y="27"/>
                      <a:pt x="10" y="29"/>
                      <a:pt x="13" y="30"/>
                    </a:cubicBezTo>
                    <a:cubicBezTo>
                      <a:pt x="16" y="32"/>
                      <a:pt x="20" y="33"/>
                      <a:pt x="24" y="34"/>
                    </a:cubicBezTo>
                    <a:cubicBezTo>
                      <a:pt x="29" y="37"/>
                      <a:pt x="35" y="39"/>
                      <a:pt x="41" y="40"/>
                    </a:cubicBezTo>
                    <a:cubicBezTo>
                      <a:pt x="35" y="38"/>
                      <a:pt x="29" y="36"/>
                      <a:pt x="23" y="33"/>
                    </a:cubicBezTo>
                    <a:cubicBezTo>
                      <a:pt x="18" y="30"/>
                      <a:pt x="12" y="28"/>
                      <a:pt x="9" y="24"/>
                    </a:cubicBezTo>
                    <a:cubicBezTo>
                      <a:pt x="5" y="18"/>
                      <a:pt x="5" y="8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6" name="Freeform 1125"/>
              <p:cNvSpPr>
                <a:spLocks/>
              </p:cNvSpPr>
              <p:nvPr/>
            </p:nvSpPr>
            <p:spPr bwMode="auto">
              <a:xfrm>
                <a:off x="1700651" y="2691913"/>
                <a:ext cx="42863" cy="60325"/>
              </a:xfrm>
              <a:custGeom>
                <a:avLst/>
                <a:gdLst>
                  <a:gd name="T0" fmla="*/ 6 w 27"/>
                  <a:gd name="T1" fmla="*/ 1 h 38"/>
                  <a:gd name="T2" fmla="*/ 14 w 27"/>
                  <a:gd name="T3" fmla="*/ 21 h 38"/>
                  <a:gd name="T4" fmla="*/ 22 w 27"/>
                  <a:gd name="T5" fmla="*/ 31 h 38"/>
                  <a:gd name="T6" fmla="*/ 27 w 27"/>
                  <a:gd name="T7" fmla="*/ 38 h 38"/>
                  <a:gd name="T8" fmla="*/ 7 w 27"/>
                  <a:gd name="T9" fmla="*/ 16 h 38"/>
                  <a:gd name="T10" fmla="*/ 3 w 27"/>
                  <a:gd name="T11" fmla="*/ 6 h 38"/>
                  <a:gd name="T12" fmla="*/ 6 w 27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8">
                    <a:moveTo>
                      <a:pt x="6" y="1"/>
                    </a:moveTo>
                    <a:cubicBezTo>
                      <a:pt x="0" y="0"/>
                      <a:pt x="13" y="20"/>
                      <a:pt x="14" y="21"/>
                    </a:cubicBezTo>
                    <a:cubicBezTo>
                      <a:pt x="17" y="24"/>
                      <a:pt x="19" y="28"/>
                      <a:pt x="22" y="31"/>
                    </a:cubicBezTo>
                    <a:cubicBezTo>
                      <a:pt x="24" y="33"/>
                      <a:pt x="27" y="35"/>
                      <a:pt x="27" y="38"/>
                    </a:cubicBezTo>
                    <a:cubicBezTo>
                      <a:pt x="19" y="34"/>
                      <a:pt x="12" y="25"/>
                      <a:pt x="7" y="16"/>
                    </a:cubicBezTo>
                    <a:cubicBezTo>
                      <a:pt x="6" y="13"/>
                      <a:pt x="4" y="10"/>
                      <a:pt x="3" y="6"/>
                    </a:cubicBezTo>
                    <a:cubicBezTo>
                      <a:pt x="3" y="3"/>
                      <a:pt x="3" y="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7" name="Freeform 1126"/>
              <p:cNvSpPr>
                <a:spLocks/>
              </p:cNvSpPr>
              <p:nvPr/>
            </p:nvSpPr>
            <p:spPr bwMode="auto">
              <a:xfrm>
                <a:off x="1491101" y="2453788"/>
                <a:ext cx="38100" cy="92075"/>
              </a:xfrm>
              <a:custGeom>
                <a:avLst/>
                <a:gdLst>
                  <a:gd name="T0" fmla="*/ 22 w 24"/>
                  <a:gd name="T1" fmla="*/ 1 h 58"/>
                  <a:gd name="T2" fmla="*/ 10 w 24"/>
                  <a:gd name="T3" fmla="*/ 11 h 58"/>
                  <a:gd name="T4" fmla="*/ 5 w 24"/>
                  <a:gd name="T5" fmla="*/ 24 h 58"/>
                  <a:gd name="T6" fmla="*/ 4 w 24"/>
                  <a:gd name="T7" fmla="*/ 58 h 58"/>
                  <a:gd name="T8" fmla="*/ 5 w 24"/>
                  <a:gd name="T9" fmla="*/ 34 h 58"/>
                  <a:gd name="T10" fmla="*/ 7 w 24"/>
                  <a:gd name="T11" fmla="*/ 20 h 58"/>
                  <a:gd name="T12" fmla="*/ 13 w 24"/>
                  <a:gd name="T13" fmla="*/ 9 h 58"/>
                  <a:gd name="T14" fmla="*/ 19 w 24"/>
                  <a:gd name="T15" fmla="*/ 4 h 58"/>
                  <a:gd name="T16" fmla="*/ 24 w 24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22" y="1"/>
                    </a:moveTo>
                    <a:cubicBezTo>
                      <a:pt x="18" y="4"/>
                      <a:pt x="13" y="6"/>
                      <a:pt x="10" y="11"/>
                    </a:cubicBezTo>
                    <a:cubicBezTo>
                      <a:pt x="7" y="14"/>
                      <a:pt x="5" y="19"/>
                      <a:pt x="5" y="24"/>
                    </a:cubicBezTo>
                    <a:cubicBezTo>
                      <a:pt x="3" y="34"/>
                      <a:pt x="0" y="48"/>
                      <a:pt x="4" y="58"/>
                    </a:cubicBezTo>
                    <a:cubicBezTo>
                      <a:pt x="3" y="49"/>
                      <a:pt x="4" y="42"/>
                      <a:pt x="5" y="34"/>
                    </a:cubicBezTo>
                    <a:cubicBezTo>
                      <a:pt x="6" y="29"/>
                      <a:pt x="6" y="25"/>
                      <a:pt x="7" y="20"/>
                    </a:cubicBezTo>
                    <a:cubicBezTo>
                      <a:pt x="8" y="16"/>
                      <a:pt x="10" y="12"/>
                      <a:pt x="13" y="9"/>
                    </a:cubicBezTo>
                    <a:cubicBezTo>
                      <a:pt x="15" y="7"/>
                      <a:pt x="17" y="5"/>
                      <a:pt x="19" y="4"/>
                    </a:cubicBezTo>
                    <a:cubicBezTo>
                      <a:pt x="21" y="3"/>
                      <a:pt x="23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2" name="Brustkorb"/>
            <p:cNvGrpSpPr/>
            <p:nvPr/>
          </p:nvGrpSpPr>
          <p:grpSpPr>
            <a:xfrm>
              <a:off x="1419663" y="1123464"/>
              <a:ext cx="939800" cy="1423987"/>
              <a:chOff x="1419663" y="1123464"/>
              <a:chExt cx="939800" cy="1423987"/>
            </a:xfrm>
          </p:grpSpPr>
          <p:sp>
            <p:nvSpPr>
              <p:cNvPr id="1327" name="Freeform 81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77 w 85"/>
                  <a:gd name="T7" fmla="*/ 2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8" y="10"/>
                      <a:pt x="77" y="2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8" name="Freeform 82"/>
              <p:cNvSpPr>
                <a:spLocks/>
              </p:cNvSpPr>
              <p:nvPr/>
            </p:nvSpPr>
            <p:spPr bwMode="auto">
              <a:xfrm>
                <a:off x="1918138" y="1868001"/>
                <a:ext cx="136525" cy="69850"/>
              </a:xfrm>
              <a:custGeom>
                <a:avLst/>
                <a:gdLst>
                  <a:gd name="T0" fmla="*/ 85 w 85"/>
                  <a:gd name="T1" fmla="*/ 44 h 44"/>
                  <a:gd name="T2" fmla="*/ 1 w 85"/>
                  <a:gd name="T3" fmla="*/ 20 h 44"/>
                  <a:gd name="T4" fmla="*/ 0 w 85"/>
                  <a:gd name="T5" fmla="*/ 0 h 44"/>
                  <a:gd name="T6" fmla="*/ 6 w 85"/>
                  <a:gd name="T7" fmla="*/ 1 h 44"/>
                  <a:gd name="T8" fmla="*/ 7 w 85"/>
                  <a:gd name="T9" fmla="*/ 15 h 44"/>
                  <a:gd name="T10" fmla="*/ 85 w 85"/>
                  <a:gd name="T11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5" y="44"/>
                    </a:moveTo>
                    <a:cubicBezTo>
                      <a:pt x="56" y="31"/>
                      <a:pt x="25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29" y="15"/>
                      <a:pt x="58" y="25"/>
                      <a:pt x="85" y="3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29" name="Freeform 83"/>
              <p:cNvSpPr>
                <a:spLocks/>
              </p:cNvSpPr>
              <p:nvPr/>
            </p:nvSpPr>
            <p:spPr bwMode="auto">
              <a:xfrm>
                <a:off x="1916551" y="1863238"/>
                <a:ext cx="131763" cy="73025"/>
              </a:xfrm>
              <a:custGeom>
                <a:avLst/>
                <a:gdLst>
                  <a:gd name="T0" fmla="*/ 81 w 82"/>
                  <a:gd name="T1" fmla="*/ 42 h 45"/>
                  <a:gd name="T2" fmla="*/ 2 w 82"/>
                  <a:gd name="T3" fmla="*/ 21 h 45"/>
                  <a:gd name="T4" fmla="*/ 2 w 82"/>
                  <a:gd name="T5" fmla="*/ 22 h 45"/>
                  <a:gd name="T6" fmla="*/ 4 w 82"/>
                  <a:gd name="T7" fmla="*/ 22 h 45"/>
                  <a:gd name="T8" fmla="*/ 3 w 82"/>
                  <a:gd name="T9" fmla="*/ 2 h 45"/>
                  <a:gd name="T10" fmla="*/ 1 w 82"/>
                  <a:gd name="T11" fmla="*/ 2 h 45"/>
                  <a:gd name="T12" fmla="*/ 1 w 82"/>
                  <a:gd name="T13" fmla="*/ 3 h 45"/>
                  <a:gd name="T14" fmla="*/ 8 w 82"/>
                  <a:gd name="T15" fmla="*/ 5 h 45"/>
                  <a:gd name="T16" fmla="*/ 79 w 82"/>
                  <a:gd name="T17" fmla="*/ 29 h 45"/>
                  <a:gd name="T18" fmla="*/ 81 w 82"/>
                  <a:gd name="T19" fmla="*/ 29 h 45"/>
                  <a:gd name="T20" fmla="*/ 80 w 82"/>
                  <a:gd name="T21" fmla="*/ 27 h 45"/>
                  <a:gd name="T22" fmla="*/ 2 w 82"/>
                  <a:gd name="T23" fmla="*/ 0 h 45"/>
                  <a:gd name="T24" fmla="*/ 0 w 82"/>
                  <a:gd name="T25" fmla="*/ 0 h 45"/>
                  <a:gd name="T26" fmla="*/ 1 w 82"/>
                  <a:gd name="T27" fmla="*/ 24 h 45"/>
                  <a:gd name="T28" fmla="*/ 2 w 82"/>
                  <a:gd name="T29" fmla="*/ 24 h 45"/>
                  <a:gd name="T30" fmla="*/ 80 w 82"/>
                  <a:gd name="T31" fmla="*/ 45 h 45"/>
                  <a:gd name="T32" fmla="*/ 82 w 82"/>
                  <a:gd name="T33" fmla="*/ 44 h 45"/>
                  <a:gd name="T34" fmla="*/ 81 w 82"/>
                  <a:gd name="T35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45">
                    <a:moveTo>
                      <a:pt x="81" y="42"/>
                    </a:moveTo>
                    <a:cubicBezTo>
                      <a:pt x="54" y="30"/>
                      <a:pt x="25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8" y="5"/>
                    </a:cubicBezTo>
                    <a:cubicBezTo>
                      <a:pt x="20" y="9"/>
                      <a:pt x="49" y="18"/>
                      <a:pt x="79" y="29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1" y="28"/>
                      <a:pt x="81" y="27"/>
                      <a:pt x="80" y="27"/>
                    </a:cubicBezTo>
                    <a:cubicBezTo>
                      <a:pt x="40" y="1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4" y="24"/>
                      <a:pt x="53" y="33"/>
                      <a:pt x="80" y="45"/>
                    </a:cubicBezTo>
                    <a:cubicBezTo>
                      <a:pt x="80" y="45"/>
                      <a:pt x="81" y="45"/>
                      <a:pt x="82" y="44"/>
                    </a:cubicBezTo>
                    <a:cubicBezTo>
                      <a:pt x="82" y="44"/>
                      <a:pt x="82" y="43"/>
                      <a:pt x="81" y="4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0" name="Freeform 84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11 w 77"/>
                  <a:gd name="T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46" y="8"/>
                      <a:pt x="11" y="21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1" name="Freeform 85"/>
              <p:cNvSpPr>
                <a:spLocks/>
              </p:cNvSpPr>
              <p:nvPr/>
            </p:nvSpPr>
            <p:spPr bwMode="auto">
              <a:xfrm>
                <a:off x="1738751" y="1868001"/>
                <a:ext cx="123825" cy="65088"/>
              </a:xfrm>
              <a:custGeom>
                <a:avLst/>
                <a:gdLst>
                  <a:gd name="T0" fmla="*/ 0 w 77"/>
                  <a:gd name="T1" fmla="*/ 41 h 41"/>
                  <a:gd name="T2" fmla="*/ 76 w 77"/>
                  <a:gd name="T3" fmla="*/ 20 h 41"/>
                  <a:gd name="T4" fmla="*/ 77 w 77"/>
                  <a:gd name="T5" fmla="*/ 0 h 41"/>
                  <a:gd name="T6" fmla="*/ 71 w 77"/>
                  <a:gd name="T7" fmla="*/ 1 h 41"/>
                  <a:gd name="T8" fmla="*/ 70 w 77"/>
                  <a:gd name="T9" fmla="*/ 15 h 41"/>
                  <a:gd name="T10" fmla="*/ 2 w 77"/>
                  <a:gd name="T11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41">
                    <a:moveTo>
                      <a:pt x="0" y="41"/>
                    </a:moveTo>
                    <a:cubicBezTo>
                      <a:pt x="26" y="30"/>
                      <a:pt x="54" y="21"/>
                      <a:pt x="76" y="2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5" y="0"/>
                      <a:pt x="71" y="1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51" y="15"/>
                      <a:pt x="26" y="22"/>
                      <a:pt x="2" y="3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32" name="Freeform 86"/>
              <p:cNvSpPr>
                <a:spLocks/>
              </p:cNvSpPr>
              <p:nvPr/>
            </p:nvSpPr>
            <p:spPr bwMode="auto">
              <a:xfrm>
                <a:off x="1726051" y="1863238"/>
                <a:ext cx="138113" cy="76200"/>
              </a:xfrm>
              <a:custGeom>
                <a:avLst/>
                <a:gdLst>
                  <a:gd name="T0" fmla="*/ 2 w 86"/>
                  <a:gd name="T1" fmla="*/ 47 h 47"/>
                  <a:gd name="T2" fmla="*/ 84 w 86"/>
                  <a:gd name="T3" fmla="*/ 24 h 47"/>
                  <a:gd name="T4" fmla="*/ 85 w 86"/>
                  <a:gd name="T5" fmla="*/ 24 h 47"/>
                  <a:gd name="T6" fmla="*/ 86 w 86"/>
                  <a:gd name="T7" fmla="*/ 0 h 47"/>
                  <a:gd name="T8" fmla="*/ 84 w 86"/>
                  <a:gd name="T9" fmla="*/ 0 h 47"/>
                  <a:gd name="T10" fmla="*/ 18 w 86"/>
                  <a:gd name="T11" fmla="*/ 22 h 47"/>
                  <a:gd name="T12" fmla="*/ 17 w 86"/>
                  <a:gd name="T13" fmla="*/ 24 h 47"/>
                  <a:gd name="T14" fmla="*/ 19 w 86"/>
                  <a:gd name="T15" fmla="*/ 25 h 47"/>
                  <a:gd name="T16" fmla="*/ 65 w 86"/>
                  <a:gd name="T17" fmla="*/ 9 h 47"/>
                  <a:gd name="T18" fmla="*/ 80 w 86"/>
                  <a:gd name="T19" fmla="*/ 5 h 47"/>
                  <a:gd name="T20" fmla="*/ 85 w 86"/>
                  <a:gd name="T21" fmla="*/ 3 h 47"/>
                  <a:gd name="T22" fmla="*/ 85 w 86"/>
                  <a:gd name="T23" fmla="*/ 2 h 47"/>
                  <a:gd name="T24" fmla="*/ 83 w 86"/>
                  <a:gd name="T25" fmla="*/ 2 h 47"/>
                  <a:gd name="T26" fmla="*/ 82 w 86"/>
                  <a:gd name="T27" fmla="*/ 22 h 47"/>
                  <a:gd name="T28" fmla="*/ 84 w 86"/>
                  <a:gd name="T29" fmla="*/ 22 h 47"/>
                  <a:gd name="T30" fmla="*/ 84 w 86"/>
                  <a:gd name="T31" fmla="*/ 21 h 47"/>
                  <a:gd name="T32" fmla="*/ 1 w 86"/>
                  <a:gd name="T33" fmla="*/ 44 h 47"/>
                  <a:gd name="T34" fmla="*/ 0 w 86"/>
                  <a:gd name="T35" fmla="*/ 46 h 47"/>
                  <a:gd name="T36" fmla="*/ 2 w 86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47">
                    <a:moveTo>
                      <a:pt x="2" y="47"/>
                    </a:moveTo>
                    <a:cubicBezTo>
                      <a:pt x="30" y="34"/>
                      <a:pt x="60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53" y="9"/>
                      <a:pt x="18" y="22"/>
                    </a:cubicBezTo>
                    <a:cubicBezTo>
                      <a:pt x="18" y="22"/>
                      <a:pt x="17" y="23"/>
                      <a:pt x="17" y="24"/>
                    </a:cubicBezTo>
                    <a:cubicBezTo>
                      <a:pt x="18" y="25"/>
                      <a:pt x="19" y="25"/>
                      <a:pt x="19" y="25"/>
                    </a:cubicBezTo>
                    <a:cubicBezTo>
                      <a:pt x="37" y="18"/>
                      <a:pt x="53" y="13"/>
                      <a:pt x="65" y="9"/>
                    </a:cubicBezTo>
                    <a:cubicBezTo>
                      <a:pt x="71" y="7"/>
                      <a:pt x="76" y="6"/>
                      <a:pt x="80" y="5"/>
                    </a:cubicBezTo>
                    <a:cubicBezTo>
                      <a:pt x="83" y="4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60" y="21"/>
                      <a:pt x="29" y="32"/>
                      <a:pt x="1" y="44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2" y="4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3" name="Freeform 348"/>
              <p:cNvSpPr>
                <a:spLocks/>
              </p:cNvSpPr>
              <p:nvPr/>
            </p:nvSpPr>
            <p:spPr bwMode="auto">
              <a:xfrm>
                <a:off x="1826063" y="1431439"/>
                <a:ext cx="127000" cy="382588"/>
              </a:xfrm>
              <a:custGeom>
                <a:avLst/>
                <a:gdLst>
                  <a:gd name="T0" fmla="*/ 11 w 80"/>
                  <a:gd name="T1" fmla="*/ 239 h 239"/>
                  <a:gd name="T2" fmla="*/ 7 w 80"/>
                  <a:gd name="T3" fmla="*/ 182 h 239"/>
                  <a:gd name="T4" fmla="*/ 5 w 80"/>
                  <a:gd name="T5" fmla="*/ 147 h 239"/>
                  <a:gd name="T6" fmla="*/ 4 w 80"/>
                  <a:gd name="T7" fmla="*/ 126 h 239"/>
                  <a:gd name="T8" fmla="*/ 7 w 80"/>
                  <a:gd name="T9" fmla="*/ 82 h 239"/>
                  <a:gd name="T10" fmla="*/ 10 w 80"/>
                  <a:gd name="T11" fmla="*/ 47 h 239"/>
                  <a:gd name="T12" fmla="*/ 7 w 80"/>
                  <a:gd name="T13" fmla="*/ 11 h 239"/>
                  <a:gd name="T14" fmla="*/ 69 w 80"/>
                  <a:gd name="T15" fmla="*/ 0 h 239"/>
                  <a:gd name="T16" fmla="*/ 76 w 80"/>
                  <a:gd name="T17" fmla="*/ 64 h 239"/>
                  <a:gd name="T18" fmla="*/ 78 w 80"/>
                  <a:gd name="T19" fmla="*/ 93 h 239"/>
                  <a:gd name="T20" fmla="*/ 78 w 80"/>
                  <a:gd name="T21" fmla="*/ 135 h 239"/>
                  <a:gd name="T22" fmla="*/ 79 w 80"/>
                  <a:gd name="T23" fmla="*/ 178 h 239"/>
                  <a:gd name="T24" fmla="*/ 73 w 80"/>
                  <a:gd name="T25" fmla="*/ 215 h 239"/>
                  <a:gd name="T26" fmla="*/ 72 w 80"/>
                  <a:gd name="T27" fmla="*/ 231 h 239"/>
                  <a:gd name="T28" fmla="*/ 11 w 80"/>
                  <a:gd name="T2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239">
                    <a:moveTo>
                      <a:pt x="11" y="239"/>
                    </a:moveTo>
                    <a:cubicBezTo>
                      <a:pt x="11" y="239"/>
                      <a:pt x="7" y="193"/>
                      <a:pt x="7" y="182"/>
                    </a:cubicBezTo>
                    <a:cubicBezTo>
                      <a:pt x="7" y="172"/>
                      <a:pt x="2" y="155"/>
                      <a:pt x="5" y="147"/>
                    </a:cubicBezTo>
                    <a:cubicBezTo>
                      <a:pt x="8" y="140"/>
                      <a:pt x="0" y="134"/>
                      <a:pt x="4" y="126"/>
                    </a:cubicBezTo>
                    <a:cubicBezTo>
                      <a:pt x="7" y="119"/>
                      <a:pt x="4" y="88"/>
                      <a:pt x="7" y="82"/>
                    </a:cubicBezTo>
                    <a:cubicBezTo>
                      <a:pt x="10" y="75"/>
                      <a:pt x="8" y="53"/>
                      <a:pt x="10" y="47"/>
                    </a:cubicBezTo>
                    <a:cubicBezTo>
                      <a:pt x="12" y="41"/>
                      <a:pt x="7" y="11"/>
                      <a:pt x="7" y="1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7" y="48"/>
                      <a:pt x="76" y="64"/>
                    </a:cubicBezTo>
                    <a:cubicBezTo>
                      <a:pt x="74" y="80"/>
                      <a:pt x="80" y="75"/>
                      <a:pt x="78" y="93"/>
                    </a:cubicBezTo>
                    <a:cubicBezTo>
                      <a:pt x="76" y="111"/>
                      <a:pt x="76" y="118"/>
                      <a:pt x="78" y="135"/>
                    </a:cubicBezTo>
                    <a:cubicBezTo>
                      <a:pt x="80" y="152"/>
                      <a:pt x="79" y="163"/>
                      <a:pt x="79" y="178"/>
                    </a:cubicBezTo>
                    <a:cubicBezTo>
                      <a:pt x="79" y="193"/>
                      <a:pt x="72" y="207"/>
                      <a:pt x="73" y="215"/>
                    </a:cubicBezTo>
                    <a:cubicBezTo>
                      <a:pt x="75" y="223"/>
                      <a:pt x="72" y="231"/>
                      <a:pt x="72" y="231"/>
                    </a:cubicBezTo>
                    <a:lnTo>
                      <a:pt x="11" y="239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194" name="Freeform 349"/>
              <p:cNvSpPr>
                <a:spLocks/>
              </p:cNvSpPr>
              <p:nvPr/>
            </p:nvSpPr>
            <p:spPr bwMode="auto">
              <a:xfrm>
                <a:off x="1829238" y="1429851"/>
                <a:ext cx="123825" cy="385763"/>
              </a:xfrm>
              <a:custGeom>
                <a:avLst/>
                <a:gdLst>
                  <a:gd name="T0" fmla="*/ 10 w 78"/>
                  <a:gd name="T1" fmla="*/ 240 h 241"/>
                  <a:gd name="T2" fmla="*/ 6 w 78"/>
                  <a:gd name="T3" fmla="*/ 183 h 241"/>
                  <a:gd name="T4" fmla="*/ 4 w 78"/>
                  <a:gd name="T5" fmla="*/ 149 h 241"/>
                  <a:gd name="T6" fmla="*/ 2 w 78"/>
                  <a:gd name="T7" fmla="*/ 131 h 241"/>
                  <a:gd name="T8" fmla="*/ 4 w 78"/>
                  <a:gd name="T9" fmla="*/ 118 h 241"/>
                  <a:gd name="T10" fmla="*/ 4 w 78"/>
                  <a:gd name="T11" fmla="*/ 91 h 241"/>
                  <a:gd name="T12" fmla="*/ 7 w 78"/>
                  <a:gd name="T13" fmla="*/ 76 h 241"/>
                  <a:gd name="T14" fmla="*/ 9 w 78"/>
                  <a:gd name="T15" fmla="*/ 48 h 241"/>
                  <a:gd name="T16" fmla="*/ 6 w 78"/>
                  <a:gd name="T17" fmla="*/ 12 h 241"/>
                  <a:gd name="T18" fmla="*/ 5 w 78"/>
                  <a:gd name="T19" fmla="*/ 13 h 241"/>
                  <a:gd name="T20" fmla="*/ 67 w 78"/>
                  <a:gd name="T21" fmla="*/ 1 h 241"/>
                  <a:gd name="T22" fmla="*/ 67 w 78"/>
                  <a:gd name="T23" fmla="*/ 8 h 241"/>
                  <a:gd name="T24" fmla="*/ 73 w 78"/>
                  <a:gd name="T25" fmla="*/ 65 h 241"/>
                  <a:gd name="T26" fmla="*/ 74 w 78"/>
                  <a:gd name="T27" fmla="*/ 78 h 241"/>
                  <a:gd name="T28" fmla="*/ 75 w 78"/>
                  <a:gd name="T29" fmla="*/ 94 h 241"/>
                  <a:gd name="T30" fmla="*/ 75 w 78"/>
                  <a:gd name="T31" fmla="*/ 136 h 241"/>
                  <a:gd name="T32" fmla="*/ 76 w 78"/>
                  <a:gd name="T33" fmla="*/ 179 h 241"/>
                  <a:gd name="T34" fmla="*/ 70 w 78"/>
                  <a:gd name="T35" fmla="*/ 213 h 241"/>
                  <a:gd name="T36" fmla="*/ 71 w 78"/>
                  <a:gd name="T37" fmla="*/ 221 h 241"/>
                  <a:gd name="T38" fmla="*/ 70 w 78"/>
                  <a:gd name="T39" fmla="*/ 231 h 241"/>
                  <a:gd name="T40" fmla="*/ 70 w 78"/>
                  <a:gd name="T41" fmla="*/ 232 h 241"/>
                  <a:gd name="T42" fmla="*/ 9 w 78"/>
                  <a:gd name="T43" fmla="*/ 239 h 241"/>
                  <a:gd name="T44" fmla="*/ 10 w 78"/>
                  <a:gd name="T45" fmla="*/ 240 h 241"/>
                  <a:gd name="T46" fmla="*/ 9 w 78"/>
                  <a:gd name="T47" fmla="*/ 241 h 241"/>
                  <a:gd name="T48" fmla="*/ 71 w 78"/>
                  <a:gd name="T49" fmla="*/ 233 h 241"/>
                  <a:gd name="T50" fmla="*/ 72 w 78"/>
                  <a:gd name="T51" fmla="*/ 216 h 241"/>
                  <a:gd name="T52" fmla="*/ 75 w 78"/>
                  <a:gd name="T53" fmla="*/ 198 h 241"/>
                  <a:gd name="T54" fmla="*/ 78 w 78"/>
                  <a:gd name="T55" fmla="*/ 158 h 241"/>
                  <a:gd name="T56" fmla="*/ 75 w 78"/>
                  <a:gd name="T57" fmla="*/ 115 h 241"/>
                  <a:gd name="T58" fmla="*/ 77 w 78"/>
                  <a:gd name="T59" fmla="*/ 87 h 241"/>
                  <a:gd name="T60" fmla="*/ 74 w 78"/>
                  <a:gd name="T61" fmla="*/ 69 h 241"/>
                  <a:gd name="T62" fmla="*/ 75 w 78"/>
                  <a:gd name="T63" fmla="*/ 61 h 241"/>
                  <a:gd name="T64" fmla="*/ 68 w 78"/>
                  <a:gd name="T65" fmla="*/ 0 h 241"/>
                  <a:gd name="T66" fmla="*/ 4 w 78"/>
                  <a:gd name="T67" fmla="*/ 12 h 241"/>
                  <a:gd name="T68" fmla="*/ 7 w 78"/>
                  <a:gd name="T69" fmla="*/ 43 h 241"/>
                  <a:gd name="T70" fmla="*/ 6 w 78"/>
                  <a:gd name="T71" fmla="*/ 55 h 241"/>
                  <a:gd name="T72" fmla="*/ 4 w 78"/>
                  <a:gd name="T73" fmla="*/ 82 h 241"/>
                  <a:gd name="T74" fmla="*/ 2 w 78"/>
                  <a:gd name="T75" fmla="*/ 105 h 241"/>
                  <a:gd name="T76" fmla="*/ 1 w 78"/>
                  <a:gd name="T77" fmla="*/ 127 h 241"/>
                  <a:gd name="T78" fmla="*/ 3 w 78"/>
                  <a:gd name="T79" fmla="*/ 144 h 241"/>
                  <a:gd name="T80" fmla="*/ 1 w 78"/>
                  <a:gd name="T81" fmla="*/ 155 h 241"/>
                  <a:gd name="T82" fmla="*/ 8 w 78"/>
                  <a:gd name="T83" fmla="*/ 240 h 241"/>
                  <a:gd name="T84" fmla="*/ 9 w 78"/>
                  <a:gd name="T8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41">
                    <a:moveTo>
                      <a:pt x="9" y="240"/>
                    </a:move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40"/>
                      <a:pt x="10" y="237"/>
                      <a:pt x="9" y="233"/>
                    </a:cubicBezTo>
                    <a:cubicBezTo>
                      <a:pt x="8" y="219"/>
                      <a:pt x="6" y="191"/>
                      <a:pt x="6" y="183"/>
                    </a:cubicBezTo>
                    <a:cubicBezTo>
                      <a:pt x="6" y="175"/>
                      <a:pt x="3" y="163"/>
                      <a:pt x="3" y="155"/>
                    </a:cubicBezTo>
                    <a:cubicBezTo>
                      <a:pt x="3" y="152"/>
                      <a:pt x="3" y="150"/>
                      <a:pt x="4" y="149"/>
                    </a:cubicBezTo>
                    <a:cubicBezTo>
                      <a:pt x="4" y="147"/>
                      <a:pt x="5" y="146"/>
                      <a:pt x="5" y="144"/>
                    </a:cubicBezTo>
                    <a:cubicBezTo>
                      <a:pt x="4" y="139"/>
                      <a:pt x="2" y="135"/>
                      <a:pt x="2" y="131"/>
                    </a:cubicBezTo>
                    <a:cubicBezTo>
                      <a:pt x="2" y="130"/>
                      <a:pt x="2" y="129"/>
                      <a:pt x="3" y="128"/>
                    </a:cubicBezTo>
                    <a:cubicBezTo>
                      <a:pt x="3" y="125"/>
                      <a:pt x="4" y="122"/>
                      <a:pt x="4" y="118"/>
                    </a:cubicBezTo>
                    <a:cubicBezTo>
                      <a:pt x="4" y="114"/>
                      <a:pt x="4" y="109"/>
                      <a:pt x="4" y="105"/>
                    </a:cubicBezTo>
                    <a:cubicBezTo>
                      <a:pt x="4" y="100"/>
                      <a:pt x="4" y="95"/>
                      <a:pt x="4" y="91"/>
                    </a:cubicBezTo>
                    <a:cubicBezTo>
                      <a:pt x="5" y="88"/>
                      <a:pt x="5" y="85"/>
                      <a:pt x="6" y="83"/>
                    </a:cubicBezTo>
                    <a:cubicBezTo>
                      <a:pt x="7" y="81"/>
                      <a:pt x="7" y="79"/>
                      <a:pt x="7" y="76"/>
                    </a:cubicBezTo>
                    <a:cubicBezTo>
                      <a:pt x="8" y="71"/>
                      <a:pt x="8" y="65"/>
                      <a:pt x="8" y="60"/>
                    </a:cubicBezTo>
                    <a:cubicBezTo>
                      <a:pt x="8" y="55"/>
                      <a:pt x="8" y="50"/>
                      <a:pt x="9" y="48"/>
                    </a:cubicBezTo>
                    <a:cubicBezTo>
                      <a:pt x="9" y="47"/>
                      <a:pt x="9" y="45"/>
                      <a:pt x="9" y="43"/>
                    </a:cubicBezTo>
                    <a:cubicBezTo>
                      <a:pt x="9" y="3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7" y="4"/>
                      <a:pt x="67" y="8"/>
                    </a:cubicBezTo>
                    <a:cubicBezTo>
                      <a:pt x="69" y="21"/>
                      <a:pt x="73" y="48"/>
                      <a:pt x="73" y="61"/>
                    </a:cubicBezTo>
                    <a:cubicBezTo>
                      <a:pt x="73" y="63"/>
                      <a:pt x="73" y="64"/>
                      <a:pt x="73" y="65"/>
                    </a:cubicBezTo>
                    <a:cubicBezTo>
                      <a:pt x="72" y="66"/>
                      <a:pt x="72" y="68"/>
                      <a:pt x="72" y="69"/>
                    </a:cubicBezTo>
                    <a:cubicBezTo>
                      <a:pt x="72" y="73"/>
                      <a:pt x="73" y="76"/>
                      <a:pt x="74" y="78"/>
                    </a:cubicBezTo>
                    <a:cubicBezTo>
                      <a:pt x="74" y="81"/>
                      <a:pt x="75" y="83"/>
                      <a:pt x="75" y="87"/>
                    </a:cubicBezTo>
                    <a:cubicBezTo>
                      <a:pt x="75" y="89"/>
                      <a:pt x="75" y="91"/>
                      <a:pt x="75" y="94"/>
                    </a:cubicBezTo>
                    <a:cubicBezTo>
                      <a:pt x="74" y="103"/>
                      <a:pt x="73" y="109"/>
                      <a:pt x="73" y="115"/>
                    </a:cubicBezTo>
                    <a:cubicBezTo>
                      <a:pt x="73" y="121"/>
                      <a:pt x="74" y="127"/>
                      <a:pt x="75" y="136"/>
                    </a:cubicBezTo>
                    <a:cubicBezTo>
                      <a:pt x="76" y="144"/>
                      <a:pt x="76" y="151"/>
                      <a:pt x="76" y="158"/>
                    </a:cubicBezTo>
                    <a:cubicBezTo>
                      <a:pt x="76" y="165"/>
                      <a:pt x="76" y="172"/>
                      <a:pt x="76" y="179"/>
                    </a:cubicBezTo>
                    <a:cubicBezTo>
                      <a:pt x="76" y="185"/>
                      <a:pt x="74" y="192"/>
                      <a:pt x="73" y="198"/>
                    </a:cubicBezTo>
                    <a:cubicBezTo>
                      <a:pt x="72" y="204"/>
                      <a:pt x="70" y="209"/>
                      <a:pt x="70" y="213"/>
                    </a:cubicBezTo>
                    <a:cubicBezTo>
                      <a:pt x="70" y="214"/>
                      <a:pt x="70" y="215"/>
                      <a:pt x="70" y="216"/>
                    </a:cubicBezTo>
                    <a:cubicBezTo>
                      <a:pt x="71" y="218"/>
                      <a:pt x="71" y="220"/>
                      <a:pt x="71" y="221"/>
                    </a:cubicBezTo>
                    <a:cubicBezTo>
                      <a:pt x="71" y="224"/>
                      <a:pt x="70" y="227"/>
                      <a:pt x="70" y="229"/>
                    </a:cubicBezTo>
                    <a:cubicBezTo>
                      <a:pt x="70" y="230"/>
                      <a:pt x="70" y="231"/>
                      <a:pt x="70" y="231"/>
                    </a:cubicBezTo>
                    <a:cubicBezTo>
                      <a:pt x="69" y="232"/>
                      <a:pt x="69" y="232"/>
                      <a:pt x="69" y="232"/>
                    </a:cubicBezTo>
                    <a:cubicBezTo>
                      <a:pt x="70" y="232"/>
                      <a:pt x="70" y="232"/>
                      <a:pt x="70" y="23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3" y="227"/>
                      <a:pt x="73" y="221"/>
                    </a:cubicBezTo>
                    <a:cubicBezTo>
                      <a:pt x="73" y="219"/>
                      <a:pt x="73" y="218"/>
                      <a:pt x="72" y="216"/>
                    </a:cubicBezTo>
                    <a:cubicBezTo>
                      <a:pt x="72" y="215"/>
                      <a:pt x="72" y="214"/>
                      <a:pt x="72" y="213"/>
                    </a:cubicBezTo>
                    <a:cubicBezTo>
                      <a:pt x="72" y="210"/>
                      <a:pt x="74" y="204"/>
                      <a:pt x="75" y="198"/>
                    </a:cubicBezTo>
                    <a:cubicBezTo>
                      <a:pt x="76" y="192"/>
                      <a:pt x="78" y="186"/>
                      <a:pt x="78" y="179"/>
                    </a:cubicBezTo>
                    <a:cubicBezTo>
                      <a:pt x="78" y="172"/>
                      <a:pt x="78" y="165"/>
                      <a:pt x="78" y="158"/>
                    </a:cubicBezTo>
                    <a:cubicBezTo>
                      <a:pt x="78" y="151"/>
                      <a:pt x="78" y="144"/>
                      <a:pt x="77" y="136"/>
                    </a:cubicBezTo>
                    <a:cubicBezTo>
                      <a:pt x="76" y="127"/>
                      <a:pt x="75" y="121"/>
                      <a:pt x="75" y="115"/>
                    </a:cubicBezTo>
                    <a:cubicBezTo>
                      <a:pt x="75" y="110"/>
                      <a:pt x="76" y="104"/>
                      <a:pt x="77" y="95"/>
                    </a:cubicBezTo>
                    <a:cubicBezTo>
                      <a:pt x="77" y="91"/>
                      <a:pt x="77" y="89"/>
                      <a:pt x="77" y="87"/>
                    </a:cubicBezTo>
                    <a:cubicBezTo>
                      <a:pt x="77" y="83"/>
                      <a:pt x="76" y="80"/>
                      <a:pt x="76" y="78"/>
                    </a:cubicBezTo>
                    <a:cubicBezTo>
                      <a:pt x="75" y="75"/>
                      <a:pt x="74" y="73"/>
                      <a:pt x="74" y="69"/>
                    </a:cubicBezTo>
                    <a:cubicBezTo>
                      <a:pt x="74" y="68"/>
                      <a:pt x="74" y="66"/>
                      <a:pt x="75" y="65"/>
                    </a:cubicBezTo>
                    <a:cubicBezTo>
                      <a:pt x="75" y="64"/>
                      <a:pt x="75" y="63"/>
                      <a:pt x="75" y="61"/>
                    </a:cubicBezTo>
                    <a:cubicBezTo>
                      <a:pt x="75" y="43"/>
                      <a:pt x="68" y="1"/>
                      <a:pt x="68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7"/>
                      <a:pt x="6" y="24"/>
                    </a:cubicBezTo>
                    <a:cubicBezTo>
                      <a:pt x="7" y="30"/>
                      <a:pt x="7" y="38"/>
                      <a:pt x="7" y="43"/>
                    </a:cubicBezTo>
                    <a:cubicBezTo>
                      <a:pt x="7" y="45"/>
                      <a:pt x="7" y="47"/>
                      <a:pt x="7" y="48"/>
                    </a:cubicBezTo>
                    <a:cubicBezTo>
                      <a:pt x="6" y="49"/>
                      <a:pt x="6" y="52"/>
                      <a:pt x="6" y="55"/>
                    </a:cubicBezTo>
                    <a:cubicBezTo>
                      <a:pt x="6" y="60"/>
                      <a:pt x="6" y="65"/>
                      <a:pt x="6" y="71"/>
                    </a:cubicBezTo>
                    <a:cubicBezTo>
                      <a:pt x="5" y="76"/>
                      <a:pt x="5" y="80"/>
                      <a:pt x="4" y="82"/>
                    </a:cubicBezTo>
                    <a:cubicBezTo>
                      <a:pt x="3" y="84"/>
                      <a:pt x="3" y="87"/>
                      <a:pt x="2" y="91"/>
                    </a:cubicBezTo>
                    <a:cubicBezTo>
                      <a:pt x="2" y="95"/>
                      <a:pt x="2" y="100"/>
                      <a:pt x="2" y="105"/>
                    </a:cubicBezTo>
                    <a:cubicBezTo>
                      <a:pt x="2" y="109"/>
                      <a:pt x="2" y="114"/>
                      <a:pt x="2" y="118"/>
                    </a:cubicBezTo>
                    <a:cubicBezTo>
                      <a:pt x="2" y="122"/>
                      <a:pt x="1" y="125"/>
                      <a:pt x="1" y="127"/>
                    </a:cubicBezTo>
                    <a:cubicBezTo>
                      <a:pt x="0" y="128"/>
                      <a:pt x="0" y="130"/>
                      <a:pt x="0" y="131"/>
                    </a:cubicBezTo>
                    <a:cubicBezTo>
                      <a:pt x="0" y="136"/>
                      <a:pt x="3" y="140"/>
                      <a:pt x="3" y="144"/>
                    </a:cubicBezTo>
                    <a:cubicBezTo>
                      <a:pt x="3" y="146"/>
                      <a:pt x="2" y="147"/>
                      <a:pt x="2" y="148"/>
                    </a:cubicBezTo>
                    <a:cubicBezTo>
                      <a:pt x="1" y="150"/>
                      <a:pt x="1" y="152"/>
                      <a:pt x="1" y="155"/>
                    </a:cubicBezTo>
                    <a:cubicBezTo>
                      <a:pt x="1" y="163"/>
                      <a:pt x="4" y="175"/>
                      <a:pt x="4" y="183"/>
                    </a:cubicBezTo>
                    <a:cubicBezTo>
                      <a:pt x="4" y="194"/>
                      <a:pt x="8" y="240"/>
                      <a:pt x="8" y="240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9" y="241"/>
                      <a:pt x="9" y="241"/>
                      <a:pt x="9" y="241"/>
                    </a:cubicBezTo>
                    <a:lnTo>
                      <a:pt x="9" y="24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4" name="Freeform 530"/>
              <p:cNvSpPr>
                <a:spLocks/>
              </p:cNvSpPr>
              <p:nvPr/>
            </p:nvSpPr>
            <p:spPr bwMode="auto">
              <a:xfrm>
                <a:off x="1827651" y="1806089"/>
                <a:ext cx="131763" cy="700088"/>
              </a:xfrm>
              <a:custGeom>
                <a:avLst/>
                <a:gdLst>
                  <a:gd name="T0" fmla="*/ 11 w 83"/>
                  <a:gd name="T1" fmla="*/ 13 h 437"/>
                  <a:gd name="T2" fmla="*/ 10 w 83"/>
                  <a:gd name="T3" fmla="*/ 26 h 437"/>
                  <a:gd name="T4" fmla="*/ 16 w 83"/>
                  <a:gd name="T5" fmla="*/ 49 h 437"/>
                  <a:gd name="T6" fmla="*/ 11 w 83"/>
                  <a:gd name="T7" fmla="*/ 66 h 437"/>
                  <a:gd name="T8" fmla="*/ 10 w 83"/>
                  <a:gd name="T9" fmla="*/ 82 h 437"/>
                  <a:gd name="T10" fmla="*/ 19 w 83"/>
                  <a:gd name="T11" fmla="*/ 107 h 437"/>
                  <a:gd name="T12" fmla="*/ 9 w 83"/>
                  <a:gd name="T13" fmla="*/ 128 h 437"/>
                  <a:gd name="T14" fmla="*/ 9 w 83"/>
                  <a:gd name="T15" fmla="*/ 141 h 437"/>
                  <a:gd name="T16" fmla="*/ 17 w 83"/>
                  <a:gd name="T17" fmla="*/ 165 h 437"/>
                  <a:gd name="T18" fmla="*/ 11 w 83"/>
                  <a:gd name="T19" fmla="*/ 182 h 437"/>
                  <a:gd name="T20" fmla="*/ 12 w 83"/>
                  <a:gd name="T21" fmla="*/ 192 h 437"/>
                  <a:gd name="T22" fmla="*/ 22 w 83"/>
                  <a:gd name="T23" fmla="*/ 221 h 437"/>
                  <a:gd name="T24" fmla="*/ 10 w 83"/>
                  <a:gd name="T25" fmla="*/ 238 h 437"/>
                  <a:gd name="T26" fmla="*/ 9 w 83"/>
                  <a:gd name="T27" fmla="*/ 251 h 437"/>
                  <a:gd name="T28" fmla="*/ 18 w 83"/>
                  <a:gd name="T29" fmla="*/ 276 h 437"/>
                  <a:gd name="T30" fmla="*/ 10 w 83"/>
                  <a:gd name="T31" fmla="*/ 290 h 437"/>
                  <a:gd name="T32" fmla="*/ 9 w 83"/>
                  <a:gd name="T33" fmla="*/ 304 h 437"/>
                  <a:gd name="T34" fmla="*/ 22 w 83"/>
                  <a:gd name="T35" fmla="*/ 333 h 437"/>
                  <a:gd name="T36" fmla="*/ 7 w 83"/>
                  <a:gd name="T37" fmla="*/ 348 h 437"/>
                  <a:gd name="T38" fmla="*/ 6 w 83"/>
                  <a:gd name="T39" fmla="*/ 363 h 437"/>
                  <a:gd name="T40" fmla="*/ 17 w 83"/>
                  <a:gd name="T41" fmla="*/ 385 h 437"/>
                  <a:gd name="T42" fmla="*/ 4 w 83"/>
                  <a:gd name="T43" fmla="*/ 403 h 437"/>
                  <a:gd name="T44" fmla="*/ 4 w 83"/>
                  <a:gd name="T45" fmla="*/ 413 h 437"/>
                  <a:gd name="T46" fmla="*/ 15 w 83"/>
                  <a:gd name="T47" fmla="*/ 437 h 437"/>
                  <a:gd name="T48" fmla="*/ 72 w 83"/>
                  <a:gd name="T49" fmla="*/ 413 h 437"/>
                  <a:gd name="T50" fmla="*/ 72 w 83"/>
                  <a:gd name="T51" fmla="*/ 401 h 437"/>
                  <a:gd name="T52" fmla="*/ 61 w 83"/>
                  <a:gd name="T53" fmla="*/ 383 h 437"/>
                  <a:gd name="T54" fmla="*/ 71 w 83"/>
                  <a:gd name="T55" fmla="*/ 363 h 437"/>
                  <a:gd name="T56" fmla="*/ 73 w 83"/>
                  <a:gd name="T57" fmla="*/ 350 h 437"/>
                  <a:gd name="T58" fmla="*/ 60 w 83"/>
                  <a:gd name="T59" fmla="*/ 320 h 437"/>
                  <a:gd name="T60" fmla="*/ 71 w 83"/>
                  <a:gd name="T61" fmla="*/ 304 h 437"/>
                  <a:gd name="T62" fmla="*/ 72 w 83"/>
                  <a:gd name="T63" fmla="*/ 289 h 437"/>
                  <a:gd name="T64" fmla="*/ 64 w 83"/>
                  <a:gd name="T65" fmla="*/ 269 h 437"/>
                  <a:gd name="T66" fmla="*/ 72 w 83"/>
                  <a:gd name="T67" fmla="*/ 251 h 437"/>
                  <a:gd name="T68" fmla="*/ 71 w 83"/>
                  <a:gd name="T69" fmla="*/ 237 h 437"/>
                  <a:gd name="T70" fmla="*/ 62 w 83"/>
                  <a:gd name="T71" fmla="*/ 211 h 437"/>
                  <a:gd name="T72" fmla="*/ 72 w 83"/>
                  <a:gd name="T73" fmla="*/ 193 h 437"/>
                  <a:gd name="T74" fmla="*/ 74 w 83"/>
                  <a:gd name="T75" fmla="*/ 180 h 437"/>
                  <a:gd name="T76" fmla="*/ 64 w 83"/>
                  <a:gd name="T77" fmla="*/ 164 h 437"/>
                  <a:gd name="T78" fmla="*/ 76 w 83"/>
                  <a:gd name="T79" fmla="*/ 141 h 437"/>
                  <a:gd name="T80" fmla="*/ 77 w 83"/>
                  <a:gd name="T81" fmla="*/ 126 h 437"/>
                  <a:gd name="T82" fmla="*/ 67 w 83"/>
                  <a:gd name="T83" fmla="*/ 103 h 437"/>
                  <a:gd name="T84" fmla="*/ 74 w 83"/>
                  <a:gd name="T85" fmla="*/ 82 h 437"/>
                  <a:gd name="T86" fmla="*/ 73 w 83"/>
                  <a:gd name="T87" fmla="*/ 64 h 437"/>
                  <a:gd name="T88" fmla="*/ 62 w 83"/>
                  <a:gd name="T89" fmla="*/ 50 h 437"/>
                  <a:gd name="T90" fmla="*/ 74 w 83"/>
                  <a:gd name="T91" fmla="*/ 26 h 437"/>
                  <a:gd name="T92" fmla="*/ 73 w 83"/>
                  <a:gd name="T93" fmla="*/ 13 h 437"/>
                  <a:gd name="T94" fmla="*/ 47 w 83"/>
                  <a:gd name="T95" fmla="*/ 0 h 437"/>
                  <a:gd name="T96" fmla="*/ 18 w 83"/>
                  <a:gd name="T97" fmla="*/ 5 h 437"/>
                  <a:gd name="T98" fmla="*/ 11 w 83"/>
                  <a:gd name="T99" fmla="*/ 13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437">
                    <a:moveTo>
                      <a:pt x="11" y="13"/>
                    </a:moveTo>
                    <a:cubicBezTo>
                      <a:pt x="11" y="13"/>
                      <a:pt x="7" y="20"/>
                      <a:pt x="10" y="26"/>
                    </a:cubicBezTo>
                    <a:cubicBezTo>
                      <a:pt x="13" y="33"/>
                      <a:pt x="16" y="49"/>
                      <a:pt x="16" y="49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5" y="73"/>
                      <a:pt x="10" y="82"/>
                    </a:cubicBezTo>
                    <a:cubicBezTo>
                      <a:pt x="16" y="90"/>
                      <a:pt x="19" y="107"/>
                      <a:pt x="19" y="10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9" y="128"/>
                      <a:pt x="3" y="134"/>
                      <a:pt x="9" y="141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1" y="182"/>
                      <a:pt x="11" y="182"/>
                      <a:pt x="11" y="182"/>
                    </a:cubicBezTo>
                    <a:cubicBezTo>
                      <a:pt x="11" y="182"/>
                      <a:pt x="8" y="186"/>
                      <a:pt x="12" y="192"/>
                    </a:cubicBezTo>
                    <a:cubicBezTo>
                      <a:pt x="16" y="198"/>
                      <a:pt x="22" y="221"/>
                      <a:pt x="22" y="221"/>
                    </a:cubicBezTo>
                    <a:cubicBezTo>
                      <a:pt x="10" y="238"/>
                      <a:pt x="10" y="238"/>
                      <a:pt x="10" y="238"/>
                    </a:cubicBezTo>
                    <a:cubicBezTo>
                      <a:pt x="10" y="238"/>
                      <a:pt x="4" y="245"/>
                      <a:pt x="9" y="251"/>
                    </a:cubicBezTo>
                    <a:cubicBezTo>
                      <a:pt x="15" y="258"/>
                      <a:pt x="18" y="276"/>
                      <a:pt x="18" y="276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5" y="296"/>
                      <a:pt x="9" y="304"/>
                    </a:cubicBezTo>
                    <a:cubicBezTo>
                      <a:pt x="14" y="311"/>
                      <a:pt x="22" y="333"/>
                      <a:pt x="22" y="333"/>
                    </a:cubicBezTo>
                    <a:cubicBezTo>
                      <a:pt x="7" y="348"/>
                      <a:pt x="7" y="348"/>
                      <a:pt x="7" y="348"/>
                    </a:cubicBezTo>
                    <a:cubicBezTo>
                      <a:pt x="7" y="348"/>
                      <a:pt x="0" y="356"/>
                      <a:pt x="6" y="363"/>
                    </a:cubicBezTo>
                    <a:cubicBezTo>
                      <a:pt x="12" y="369"/>
                      <a:pt x="17" y="385"/>
                      <a:pt x="17" y="385"/>
                    </a:cubicBezTo>
                    <a:cubicBezTo>
                      <a:pt x="4" y="403"/>
                      <a:pt x="4" y="403"/>
                      <a:pt x="4" y="403"/>
                    </a:cubicBezTo>
                    <a:cubicBezTo>
                      <a:pt x="4" y="403"/>
                      <a:pt x="0" y="406"/>
                      <a:pt x="4" y="413"/>
                    </a:cubicBezTo>
                    <a:cubicBezTo>
                      <a:pt x="8" y="420"/>
                      <a:pt x="15" y="437"/>
                      <a:pt x="15" y="437"/>
                    </a:cubicBezTo>
                    <a:cubicBezTo>
                      <a:pt x="72" y="413"/>
                      <a:pt x="72" y="413"/>
                      <a:pt x="72" y="413"/>
                    </a:cubicBezTo>
                    <a:cubicBezTo>
                      <a:pt x="72" y="413"/>
                      <a:pt x="76" y="407"/>
                      <a:pt x="72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71" y="363"/>
                      <a:pt x="71" y="363"/>
                      <a:pt x="71" y="363"/>
                    </a:cubicBezTo>
                    <a:cubicBezTo>
                      <a:pt x="71" y="363"/>
                      <a:pt x="77" y="356"/>
                      <a:pt x="73" y="350"/>
                    </a:cubicBezTo>
                    <a:cubicBezTo>
                      <a:pt x="68" y="344"/>
                      <a:pt x="60" y="320"/>
                      <a:pt x="60" y="320"/>
                    </a:cubicBezTo>
                    <a:cubicBezTo>
                      <a:pt x="71" y="304"/>
                      <a:pt x="71" y="304"/>
                      <a:pt x="71" y="304"/>
                    </a:cubicBezTo>
                    <a:cubicBezTo>
                      <a:pt x="71" y="304"/>
                      <a:pt x="76" y="295"/>
                      <a:pt x="72" y="289"/>
                    </a:cubicBezTo>
                    <a:cubicBezTo>
                      <a:pt x="68" y="283"/>
                      <a:pt x="64" y="269"/>
                      <a:pt x="64" y="269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251"/>
                      <a:pt x="75" y="244"/>
                      <a:pt x="71" y="237"/>
                    </a:cubicBezTo>
                    <a:cubicBezTo>
                      <a:pt x="67" y="230"/>
                      <a:pt x="62" y="211"/>
                      <a:pt x="62" y="211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7" y="186"/>
                      <a:pt x="74" y="180"/>
                    </a:cubicBezTo>
                    <a:cubicBezTo>
                      <a:pt x="71" y="174"/>
                      <a:pt x="64" y="164"/>
                      <a:pt x="64" y="164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83" y="137"/>
                      <a:pt x="77" y="126"/>
                    </a:cubicBezTo>
                    <a:cubicBezTo>
                      <a:pt x="71" y="116"/>
                      <a:pt x="67" y="103"/>
                      <a:pt x="67" y="103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2"/>
                      <a:pt x="77" y="72"/>
                      <a:pt x="73" y="64"/>
                    </a:cubicBezTo>
                    <a:cubicBezTo>
                      <a:pt x="69" y="57"/>
                      <a:pt x="62" y="50"/>
                      <a:pt x="62" y="50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7" y="19"/>
                      <a:pt x="73" y="13"/>
                    </a:cubicBezTo>
                    <a:cubicBezTo>
                      <a:pt x="70" y="8"/>
                      <a:pt x="47" y="0"/>
                      <a:pt x="47" y="0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7BC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5" name="Freeform 531"/>
              <p:cNvSpPr>
                <a:spLocks/>
              </p:cNvSpPr>
              <p:nvPr/>
            </p:nvSpPr>
            <p:spPr bwMode="auto">
              <a:xfrm>
                <a:off x="1829239" y="1804501"/>
                <a:ext cx="127000" cy="704850"/>
              </a:xfrm>
              <a:custGeom>
                <a:avLst/>
                <a:gdLst>
                  <a:gd name="T0" fmla="*/ 13 w 80"/>
                  <a:gd name="T1" fmla="*/ 48 h 440"/>
                  <a:gd name="T2" fmla="*/ 9 w 80"/>
                  <a:gd name="T3" fmla="*/ 66 h 440"/>
                  <a:gd name="T4" fmla="*/ 18 w 80"/>
                  <a:gd name="T5" fmla="*/ 108 h 440"/>
                  <a:gd name="T6" fmla="*/ 7 w 80"/>
                  <a:gd name="T7" fmla="*/ 143 h 440"/>
                  <a:gd name="T8" fmla="*/ 9 w 80"/>
                  <a:gd name="T9" fmla="*/ 182 h 440"/>
                  <a:gd name="T10" fmla="*/ 21 w 80"/>
                  <a:gd name="T11" fmla="*/ 222 h 440"/>
                  <a:gd name="T12" fmla="*/ 7 w 80"/>
                  <a:gd name="T13" fmla="*/ 253 h 440"/>
                  <a:gd name="T14" fmla="*/ 8 w 80"/>
                  <a:gd name="T15" fmla="*/ 290 h 440"/>
                  <a:gd name="T16" fmla="*/ 18 w 80"/>
                  <a:gd name="T17" fmla="*/ 331 h 440"/>
                  <a:gd name="T18" fmla="*/ 1 w 80"/>
                  <a:gd name="T19" fmla="*/ 358 h 440"/>
                  <a:gd name="T20" fmla="*/ 14 w 80"/>
                  <a:gd name="T21" fmla="*/ 385 h 440"/>
                  <a:gd name="T22" fmla="*/ 2 w 80"/>
                  <a:gd name="T23" fmla="*/ 415 h 440"/>
                  <a:gd name="T24" fmla="*/ 72 w 80"/>
                  <a:gd name="T25" fmla="*/ 419 h 440"/>
                  <a:gd name="T26" fmla="*/ 71 w 80"/>
                  <a:gd name="T27" fmla="*/ 365 h 440"/>
                  <a:gd name="T28" fmla="*/ 64 w 80"/>
                  <a:gd name="T29" fmla="*/ 328 h 440"/>
                  <a:gd name="T30" fmla="*/ 74 w 80"/>
                  <a:gd name="T31" fmla="*/ 295 h 440"/>
                  <a:gd name="T32" fmla="*/ 64 w 80"/>
                  <a:gd name="T33" fmla="*/ 271 h 440"/>
                  <a:gd name="T34" fmla="*/ 66 w 80"/>
                  <a:gd name="T35" fmla="*/ 222 h 440"/>
                  <a:gd name="T36" fmla="*/ 71 w 80"/>
                  <a:gd name="T37" fmla="*/ 194 h 440"/>
                  <a:gd name="T38" fmla="*/ 65 w 80"/>
                  <a:gd name="T39" fmla="*/ 166 h 440"/>
                  <a:gd name="T40" fmla="*/ 77 w 80"/>
                  <a:gd name="T41" fmla="*/ 127 h 440"/>
                  <a:gd name="T42" fmla="*/ 74 w 80"/>
                  <a:gd name="T43" fmla="*/ 83 h 440"/>
                  <a:gd name="T44" fmla="*/ 74 w 80"/>
                  <a:gd name="T45" fmla="*/ 28 h 440"/>
                  <a:gd name="T46" fmla="*/ 46 w 80"/>
                  <a:gd name="T47" fmla="*/ 0 h 440"/>
                  <a:gd name="T48" fmla="*/ 18 w 80"/>
                  <a:gd name="T49" fmla="*/ 7 h 440"/>
                  <a:gd name="T50" fmla="*/ 68 w 80"/>
                  <a:gd name="T51" fmla="*/ 12 h 440"/>
                  <a:gd name="T52" fmla="*/ 72 w 80"/>
                  <a:gd name="T53" fmla="*/ 27 h 440"/>
                  <a:gd name="T54" fmla="*/ 71 w 80"/>
                  <a:gd name="T55" fmla="*/ 66 h 440"/>
                  <a:gd name="T56" fmla="*/ 65 w 80"/>
                  <a:gd name="T57" fmla="*/ 104 h 440"/>
                  <a:gd name="T58" fmla="*/ 75 w 80"/>
                  <a:gd name="T59" fmla="*/ 140 h 440"/>
                  <a:gd name="T60" fmla="*/ 75 w 80"/>
                  <a:gd name="T61" fmla="*/ 140 h 440"/>
                  <a:gd name="T62" fmla="*/ 72 w 80"/>
                  <a:gd name="T63" fmla="*/ 186 h 440"/>
                  <a:gd name="T64" fmla="*/ 70 w 80"/>
                  <a:gd name="T65" fmla="*/ 193 h 440"/>
                  <a:gd name="T66" fmla="*/ 70 w 80"/>
                  <a:gd name="T67" fmla="*/ 250 h 440"/>
                  <a:gd name="T68" fmla="*/ 62 w 80"/>
                  <a:gd name="T69" fmla="*/ 270 h 440"/>
                  <a:gd name="T70" fmla="*/ 69 w 80"/>
                  <a:gd name="T71" fmla="*/ 304 h 440"/>
                  <a:gd name="T72" fmla="*/ 63 w 80"/>
                  <a:gd name="T73" fmla="*/ 334 h 440"/>
                  <a:gd name="T74" fmla="*/ 69 w 80"/>
                  <a:gd name="T75" fmla="*/ 363 h 440"/>
                  <a:gd name="T76" fmla="*/ 70 w 80"/>
                  <a:gd name="T77" fmla="*/ 402 h 440"/>
                  <a:gd name="T78" fmla="*/ 71 w 80"/>
                  <a:gd name="T79" fmla="*/ 418 h 440"/>
                  <a:gd name="T80" fmla="*/ 4 w 80"/>
                  <a:gd name="T81" fmla="*/ 413 h 440"/>
                  <a:gd name="T82" fmla="*/ 4 w 80"/>
                  <a:gd name="T83" fmla="*/ 405 h 440"/>
                  <a:gd name="T84" fmla="*/ 17 w 80"/>
                  <a:gd name="T85" fmla="*/ 386 h 440"/>
                  <a:gd name="T86" fmla="*/ 6 w 80"/>
                  <a:gd name="T87" fmla="*/ 351 h 440"/>
                  <a:gd name="T88" fmla="*/ 23 w 80"/>
                  <a:gd name="T89" fmla="*/ 334 h 440"/>
                  <a:gd name="T90" fmla="*/ 10 w 80"/>
                  <a:gd name="T91" fmla="*/ 292 h 440"/>
                  <a:gd name="T92" fmla="*/ 18 w 80"/>
                  <a:gd name="T93" fmla="*/ 277 h 440"/>
                  <a:gd name="T94" fmla="*/ 10 w 80"/>
                  <a:gd name="T95" fmla="*/ 240 h 440"/>
                  <a:gd name="T96" fmla="*/ 19 w 80"/>
                  <a:gd name="T97" fmla="*/ 209 h 440"/>
                  <a:gd name="T98" fmla="*/ 11 w 80"/>
                  <a:gd name="T99" fmla="*/ 184 h 440"/>
                  <a:gd name="T100" fmla="*/ 11 w 80"/>
                  <a:gd name="T101" fmla="*/ 184 h 440"/>
                  <a:gd name="T102" fmla="*/ 8 w 80"/>
                  <a:gd name="T103" fmla="*/ 131 h 440"/>
                  <a:gd name="T104" fmla="*/ 19 w 80"/>
                  <a:gd name="T105" fmla="*/ 109 h 440"/>
                  <a:gd name="T106" fmla="*/ 11 w 80"/>
                  <a:gd name="T107" fmla="*/ 68 h 440"/>
                  <a:gd name="T108" fmla="*/ 17 w 80"/>
                  <a:gd name="T109" fmla="*/ 50 h 440"/>
                  <a:gd name="T110" fmla="*/ 11 w 80"/>
                  <a:gd name="T111" fmla="*/ 15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440">
                    <a:moveTo>
                      <a:pt x="10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6" y="17"/>
                      <a:pt x="6" y="22"/>
                    </a:cubicBezTo>
                    <a:cubicBezTo>
                      <a:pt x="6" y="24"/>
                      <a:pt x="7" y="26"/>
                      <a:pt x="8" y="28"/>
                    </a:cubicBezTo>
                    <a:cubicBezTo>
                      <a:pt x="9" y="31"/>
                      <a:pt x="11" y="37"/>
                      <a:pt x="12" y="41"/>
                    </a:cubicBezTo>
                    <a:cubicBezTo>
                      <a:pt x="12" y="44"/>
                      <a:pt x="13" y="46"/>
                      <a:pt x="13" y="48"/>
                    </a:cubicBezTo>
                    <a:cubicBezTo>
                      <a:pt x="14" y="49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5" y="70"/>
                      <a:pt x="5" y="76"/>
                    </a:cubicBezTo>
                    <a:cubicBezTo>
                      <a:pt x="5" y="78"/>
                      <a:pt x="6" y="81"/>
                      <a:pt x="8" y="84"/>
                    </a:cubicBezTo>
                    <a:cubicBezTo>
                      <a:pt x="11" y="88"/>
                      <a:pt x="13" y="94"/>
                      <a:pt x="14" y="99"/>
                    </a:cubicBezTo>
                    <a:cubicBezTo>
                      <a:pt x="15" y="102"/>
                      <a:pt x="15" y="104"/>
                      <a:pt x="16" y="106"/>
                    </a:cubicBezTo>
                    <a:cubicBezTo>
                      <a:pt x="16" y="108"/>
                      <a:pt x="16" y="109"/>
                      <a:pt x="16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4" y="131"/>
                      <a:pt x="4" y="135"/>
                    </a:cubicBezTo>
                    <a:cubicBezTo>
                      <a:pt x="4" y="138"/>
                      <a:pt x="5" y="140"/>
                      <a:pt x="7" y="143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15" y="166"/>
                      <a:pt x="15" y="166"/>
                      <a:pt x="15" y="166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9" y="182"/>
                      <a:pt x="7" y="184"/>
                      <a:pt x="7" y="188"/>
                    </a:cubicBezTo>
                    <a:cubicBezTo>
                      <a:pt x="7" y="190"/>
                      <a:pt x="8" y="192"/>
                      <a:pt x="10" y="194"/>
                    </a:cubicBezTo>
                    <a:cubicBezTo>
                      <a:pt x="10" y="196"/>
                      <a:pt x="12" y="198"/>
                      <a:pt x="13" y="201"/>
                    </a:cubicBezTo>
                    <a:cubicBezTo>
                      <a:pt x="15" y="205"/>
                      <a:pt x="16" y="211"/>
                      <a:pt x="18" y="215"/>
                    </a:cubicBezTo>
                    <a:cubicBezTo>
                      <a:pt x="19" y="219"/>
                      <a:pt x="20" y="222"/>
                      <a:pt x="20" y="222"/>
                    </a:cubicBezTo>
                    <a:cubicBezTo>
                      <a:pt x="21" y="222"/>
                      <a:pt x="21" y="222"/>
                      <a:pt x="21" y="222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7" y="238"/>
                      <a:pt x="7" y="238"/>
                      <a:pt x="7" y="238"/>
                    </a:cubicBezTo>
                    <a:cubicBezTo>
                      <a:pt x="7" y="238"/>
                      <a:pt x="5" y="241"/>
                      <a:pt x="5" y="246"/>
                    </a:cubicBezTo>
                    <a:cubicBezTo>
                      <a:pt x="5" y="248"/>
                      <a:pt x="5" y="251"/>
                      <a:pt x="7" y="253"/>
                    </a:cubicBezTo>
                    <a:cubicBezTo>
                      <a:pt x="10" y="256"/>
                      <a:pt x="12" y="262"/>
                      <a:pt x="13" y="268"/>
                    </a:cubicBezTo>
                    <a:cubicBezTo>
                      <a:pt x="14" y="270"/>
                      <a:pt x="14" y="273"/>
                      <a:pt x="15" y="275"/>
                    </a:cubicBezTo>
                    <a:cubicBezTo>
                      <a:pt x="15" y="277"/>
                      <a:pt x="15" y="278"/>
                      <a:pt x="15" y="278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16" y="277"/>
                      <a:pt x="16" y="277"/>
                      <a:pt x="16" y="277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5" y="293"/>
                      <a:pt x="5" y="298"/>
                    </a:cubicBezTo>
                    <a:cubicBezTo>
                      <a:pt x="5" y="301"/>
                      <a:pt x="6" y="303"/>
                      <a:pt x="7" y="306"/>
                    </a:cubicBezTo>
                    <a:cubicBezTo>
                      <a:pt x="9" y="309"/>
                      <a:pt x="13" y="316"/>
                      <a:pt x="15" y="323"/>
                    </a:cubicBezTo>
                    <a:cubicBezTo>
                      <a:pt x="16" y="326"/>
                      <a:pt x="17" y="329"/>
                      <a:pt x="18" y="331"/>
                    </a:cubicBezTo>
                    <a:cubicBezTo>
                      <a:pt x="19" y="333"/>
                      <a:pt x="20" y="334"/>
                      <a:pt x="20" y="334"/>
                    </a:cubicBezTo>
                    <a:cubicBezTo>
                      <a:pt x="21" y="334"/>
                      <a:pt x="21" y="334"/>
                      <a:pt x="21" y="334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8"/>
                      <a:pt x="5" y="348"/>
                      <a:pt x="5" y="348"/>
                    </a:cubicBezTo>
                    <a:cubicBezTo>
                      <a:pt x="5" y="349"/>
                      <a:pt x="1" y="352"/>
                      <a:pt x="1" y="358"/>
                    </a:cubicBezTo>
                    <a:cubicBezTo>
                      <a:pt x="1" y="360"/>
                      <a:pt x="2" y="362"/>
                      <a:pt x="4" y="365"/>
                    </a:cubicBezTo>
                    <a:cubicBezTo>
                      <a:pt x="7" y="368"/>
                      <a:pt x="9" y="373"/>
                      <a:pt x="11" y="378"/>
                    </a:cubicBezTo>
                    <a:cubicBezTo>
                      <a:pt x="12" y="380"/>
                      <a:pt x="13" y="382"/>
                      <a:pt x="13" y="384"/>
                    </a:cubicBezTo>
                    <a:cubicBezTo>
                      <a:pt x="14" y="385"/>
                      <a:pt x="14" y="386"/>
                      <a:pt x="14" y="386"/>
                    </a:cubicBezTo>
                    <a:cubicBezTo>
                      <a:pt x="16" y="386"/>
                      <a:pt x="16" y="386"/>
                      <a:pt x="16" y="386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3" y="404"/>
                      <a:pt x="3" y="404"/>
                      <a:pt x="3" y="404"/>
                    </a:cubicBezTo>
                    <a:cubicBezTo>
                      <a:pt x="2" y="403"/>
                      <a:pt x="2" y="403"/>
                      <a:pt x="2" y="403"/>
                    </a:cubicBezTo>
                    <a:cubicBezTo>
                      <a:pt x="2" y="403"/>
                      <a:pt x="2" y="403"/>
                      <a:pt x="1" y="404"/>
                    </a:cubicBezTo>
                    <a:cubicBezTo>
                      <a:pt x="0" y="405"/>
                      <a:pt x="0" y="407"/>
                      <a:pt x="0" y="409"/>
                    </a:cubicBezTo>
                    <a:cubicBezTo>
                      <a:pt x="0" y="411"/>
                      <a:pt x="0" y="413"/>
                      <a:pt x="2" y="415"/>
                    </a:cubicBezTo>
                    <a:cubicBezTo>
                      <a:pt x="4" y="418"/>
                      <a:pt x="6" y="424"/>
                      <a:pt x="8" y="429"/>
                    </a:cubicBezTo>
                    <a:cubicBezTo>
                      <a:pt x="9" y="431"/>
                      <a:pt x="10" y="434"/>
                      <a:pt x="11" y="436"/>
                    </a:cubicBezTo>
                    <a:cubicBezTo>
                      <a:pt x="12" y="437"/>
                      <a:pt x="12" y="438"/>
                      <a:pt x="12" y="438"/>
                    </a:cubicBezTo>
                    <a:cubicBezTo>
                      <a:pt x="13" y="440"/>
                      <a:pt x="13" y="440"/>
                      <a:pt x="13" y="440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2" y="419"/>
                      <a:pt x="72" y="419"/>
                    </a:cubicBezTo>
                    <a:cubicBezTo>
                      <a:pt x="72" y="419"/>
                      <a:pt x="74" y="414"/>
                      <a:pt x="74" y="408"/>
                    </a:cubicBezTo>
                    <a:cubicBezTo>
                      <a:pt x="74" y="406"/>
                      <a:pt x="74" y="403"/>
                      <a:pt x="73" y="401"/>
                    </a:cubicBezTo>
                    <a:cubicBezTo>
                      <a:pt x="69" y="395"/>
                      <a:pt x="61" y="383"/>
                      <a:pt x="61" y="383"/>
                    </a:cubicBezTo>
                    <a:cubicBezTo>
                      <a:pt x="60" y="384"/>
                      <a:pt x="60" y="384"/>
                      <a:pt x="60" y="384"/>
                    </a:cubicBezTo>
                    <a:cubicBezTo>
                      <a:pt x="62" y="385"/>
                      <a:pt x="62" y="385"/>
                      <a:pt x="62" y="385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0" y="364"/>
                      <a:pt x="70" y="364"/>
                      <a:pt x="70" y="364"/>
                    </a:cubicBezTo>
                    <a:cubicBezTo>
                      <a:pt x="71" y="365"/>
                      <a:pt x="71" y="365"/>
                      <a:pt x="71" y="365"/>
                    </a:cubicBezTo>
                    <a:cubicBezTo>
                      <a:pt x="71" y="365"/>
                      <a:pt x="74" y="361"/>
                      <a:pt x="75" y="356"/>
                    </a:cubicBezTo>
                    <a:cubicBezTo>
                      <a:pt x="75" y="354"/>
                      <a:pt x="74" y="352"/>
                      <a:pt x="73" y="350"/>
                    </a:cubicBezTo>
                    <a:cubicBezTo>
                      <a:pt x="72" y="348"/>
                      <a:pt x="71" y="346"/>
                      <a:pt x="69" y="343"/>
                    </a:cubicBezTo>
                    <a:cubicBezTo>
                      <a:pt x="67" y="338"/>
                      <a:pt x="65" y="333"/>
                      <a:pt x="64" y="328"/>
                    </a:cubicBezTo>
                    <a:cubicBezTo>
                      <a:pt x="62" y="324"/>
                      <a:pt x="61" y="321"/>
                      <a:pt x="61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61" y="322"/>
                      <a:pt x="61" y="322"/>
                      <a:pt x="61" y="322"/>
                    </a:cubicBezTo>
                    <a:cubicBezTo>
                      <a:pt x="71" y="306"/>
                      <a:pt x="71" y="306"/>
                      <a:pt x="71" y="306"/>
                    </a:cubicBezTo>
                    <a:cubicBezTo>
                      <a:pt x="71" y="305"/>
                      <a:pt x="71" y="305"/>
                      <a:pt x="71" y="305"/>
                    </a:cubicBezTo>
                    <a:cubicBezTo>
                      <a:pt x="71" y="305"/>
                      <a:pt x="74" y="301"/>
                      <a:pt x="74" y="295"/>
                    </a:cubicBezTo>
                    <a:cubicBezTo>
                      <a:pt x="74" y="293"/>
                      <a:pt x="73" y="291"/>
                      <a:pt x="72" y="289"/>
                    </a:cubicBezTo>
                    <a:cubicBezTo>
                      <a:pt x="70" y="286"/>
                      <a:pt x="68" y="281"/>
                      <a:pt x="67" y="277"/>
                    </a:cubicBezTo>
                    <a:cubicBezTo>
                      <a:pt x="66" y="275"/>
                      <a:pt x="66" y="273"/>
                      <a:pt x="65" y="272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3" y="270"/>
                      <a:pt x="63" y="270"/>
                      <a:pt x="63" y="270"/>
                    </a:cubicBezTo>
                    <a:cubicBezTo>
                      <a:pt x="64" y="271"/>
                      <a:pt x="64" y="271"/>
                      <a:pt x="64" y="271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0"/>
                      <a:pt x="73" y="245"/>
                    </a:cubicBezTo>
                    <a:cubicBezTo>
                      <a:pt x="74" y="243"/>
                      <a:pt x="73" y="240"/>
                      <a:pt x="71" y="237"/>
                    </a:cubicBezTo>
                    <a:cubicBezTo>
                      <a:pt x="69" y="234"/>
                      <a:pt x="67" y="227"/>
                      <a:pt x="66" y="222"/>
                    </a:cubicBezTo>
                    <a:cubicBezTo>
                      <a:pt x="65" y="219"/>
                      <a:pt x="64" y="217"/>
                      <a:pt x="64" y="215"/>
                    </a:cubicBezTo>
                    <a:cubicBezTo>
                      <a:pt x="63" y="213"/>
                      <a:pt x="63" y="212"/>
                      <a:pt x="63" y="212"/>
                    </a:cubicBezTo>
                    <a:cubicBezTo>
                      <a:pt x="61" y="212"/>
                      <a:pt x="61" y="212"/>
                      <a:pt x="61" y="212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1" y="194"/>
                      <a:pt x="71" y="194"/>
                      <a:pt x="71" y="194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5" y="191"/>
                      <a:pt x="75" y="186"/>
                    </a:cubicBezTo>
                    <a:cubicBezTo>
                      <a:pt x="75" y="184"/>
                      <a:pt x="75" y="182"/>
                      <a:pt x="74" y="181"/>
                    </a:cubicBezTo>
                    <a:cubicBezTo>
                      <a:pt x="71" y="174"/>
                      <a:pt x="65" y="164"/>
                      <a:pt x="65" y="164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5" y="166"/>
                      <a:pt x="65" y="166"/>
                      <a:pt x="65" y="166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7" y="142"/>
                      <a:pt x="78" y="141"/>
                    </a:cubicBezTo>
                    <a:cubicBezTo>
                      <a:pt x="79" y="140"/>
                      <a:pt x="80" y="138"/>
                      <a:pt x="80" y="135"/>
                    </a:cubicBezTo>
                    <a:cubicBezTo>
                      <a:pt x="80" y="133"/>
                      <a:pt x="79" y="130"/>
                      <a:pt x="77" y="127"/>
                    </a:cubicBezTo>
                    <a:cubicBezTo>
                      <a:pt x="75" y="121"/>
                      <a:pt x="72" y="116"/>
                      <a:pt x="71" y="111"/>
                    </a:cubicBezTo>
                    <a:cubicBezTo>
                      <a:pt x="70" y="109"/>
                      <a:pt x="69" y="107"/>
                      <a:pt x="68" y="106"/>
                    </a:cubicBezTo>
                    <a:cubicBezTo>
                      <a:pt x="68" y="105"/>
                      <a:pt x="68" y="104"/>
                      <a:pt x="68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5" y="79"/>
                      <a:pt x="75" y="74"/>
                    </a:cubicBezTo>
                    <a:cubicBezTo>
                      <a:pt x="75" y="71"/>
                      <a:pt x="75" y="68"/>
                      <a:pt x="73" y="65"/>
                    </a:cubicBezTo>
                    <a:cubicBezTo>
                      <a:pt x="70" y="57"/>
                      <a:pt x="63" y="50"/>
                      <a:pt x="62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8"/>
                      <a:pt x="76" y="25"/>
                      <a:pt x="76" y="21"/>
                    </a:cubicBezTo>
                    <a:cubicBezTo>
                      <a:pt x="76" y="18"/>
                      <a:pt x="75" y="16"/>
                      <a:pt x="74" y="14"/>
                    </a:cubicBezTo>
                    <a:cubicBezTo>
                      <a:pt x="72" y="12"/>
                      <a:pt x="70" y="10"/>
                      <a:pt x="68" y="9"/>
                    </a:cubicBezTo>
                    <a:cubicBezTo>
                      <a:pt x="59" y="4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7" y="3"/>
                      <a:pt x="49" y="4"/>
                    </a:cubicBezTo>
                    <a:cubicBezTo>
                      <a:pt x="52" y="5"/>
                      <a:pt x="57" y="7"/>
                      <a:pt x="62" y="9"/>
                    </a:cubicBezTo>
                    <a:cubicBezTo>
                      <a:pt x="64" y="10"/>
                      <a:pt x="66" y="11"/>
                      <a:pt x="68" y="12"/>
                    </a:cubicBezTo>
                    <a:cubicBezTo>
                      <a:pt x="70" y="13"/>
                      <a:pt x="71" y="15"/>
                      <a:pt x="71" y="15"/>
                    </a:cubicBezTo>
                    <a:cubicBezTo>
                      <a:pt x="72" y="17"/>
                      <a:pt x="73" y="19"/>
                      <a:pt x="73" y="21"/>
                    </a:cubicBezTo>
                    <a:cubicBezTo>
                      <a:pt x="73" y="22"/>
                      <a:pt x="72" y="24"/>
                      <a:pt x="72" y="25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1" y="53"/>
                      <a:pt x="61" y="53"/>
                    </a:cubicBezTo>
                    <a:cubicBezTo>
                      <a:pt x="64" y="56"/>
                      <a:pt x="68" y="61"/>
                      <a:pt x="71" y="66"/>
                    </a:cubicBezTo>
                    <a:cubicBezTo>
                      <a:pt x="72" y="69"/>
                      <a:pt x="72" y="72"/>
                      <a:pt x="72" y="74"/>
                    </a:cubicBezTo>
                    <a:cubicBezTo>
                      <a:pt x="72" y="77"/>
                      <a:pt x="72" y="79"/>
                      <a:pt x="72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9" y="117"/>
                      <a:pt x="75" y="128"/>
                    </a:cubicBezTo>
                    <a:cubicBezTo>
                      <a:pt x="77" y="131"/>
                      <a:pt x="77" y="133"/>
                      <a:pt x="77" y="135"/>
                    </a:cubicBezTo>
                    <a:cubicBezTo>
                      <a:pt x="77" y="137"/>
                      <a:pt x="76" y="138"/>
                      <a:pt x="76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4" y="168"/>
                      <a:pt x="66" y="172"/>
                    </a:cubicBezTo>
                    <a:cubicBezTo>
                      <a:pt x="68" y="175"/>
                      <a:pt x="70" y="179"/>
                      <a:pt x="72" y="182"/>
                    </a:cubicBezTo>
                    <a:cubicBezTo>
                      <a:pt x="72" y="183"/>
                      <a:pt x="72" y="184"/>
                      <a:pt x="72" y="186"/>
                    </a:cubicBezTo>
                    <a:cubicBezTo>
                      <a:pt x="72" y="187"/>
                      <a:pt x="72" y="189"/>
                      <a:pt x="71" y="191"/>
                    </a:cubicBezTo>
                    <a:cubicBezTo>
                      <a:pt x="71" y="191"/>
                      <a:pt x="70" y="192"/>
                      <a:pt x="70" y="192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60" y="213"/>
                      <a:pt x="61" y="217"/>
                      <a:pt x="63" y="223"/>
                    </a:cubicBezTo>
                    <a:cubicBezTo>
                      <a:pt x="64" y="228"/>
                      <a:pt x="67" y="235"/>
                      <a:pt x="69" y="238"/>
                    </a:cubicBezTo>
                    <a:cubicBezTo>
                      <a:pt x="70" y="241"/>
                      <a:pt x="70" y="243"/>
                      <a:pt x="70" y="245"/>
                    </a:cubicBezTo>
                    <a:cubicBezTo>
                      <a:pt x="70" y="247"/>
                      <a:pt x="70" y="249"/>
                      <a:pt x="70" y="250"/>
                    </a:cubicBezTo>
                    <a:cubicBezTo>
                      <a:pt x="70" y="250"/>
                      <a:pt x="70" y="251"/>
                      <a:pt x="69" y="251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62" y="270"/>
                      <a:pt x="62" y="270"/>
                      <a:pt x="62" y="270"/>
                    </a:cubicBezTo>
                    <a:cubicBezTo>
                      <a:pt x="62" y="270"/>
                      <a:pt x="63" y="274"/>
                      <a:pt x="64" y="278"/>
                    </a:cubicBezTo>
                    <a:cubicBezTo>
                      <a:pt x="65" y="282"/>
                      <a:pt x="67" y="287"/>
                      <a:pt x="70" y="291"/>
                    </a:cubicBezTo>
                    <a:cubicBezTo>
                      <a:pt x="71" y="292"/>
                      <a:pt x="71" y="294"/>
                      <a:pt x="71" y="295"/>
                    </a:cubicBezTo>
                    <a:cubicBezTo>
                      <a:pt x="71" y="297"/>
                      <a:pt x="70" y="300"/>
                      <a:pt x="70" y="301"/>
                    </a:cubicBezTo>
                    <a:cubicBezTo>
                      <a:pt x="69" y="302"/>
                      <a:pt x="69" y="303"/>
                      <a:pt x="69" y="303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8" y="322"/>
                      <a:pt x="60" y="328"/>
                      <a:pt x="63" y="334"/>
                    </a:cubicBezTo>
                    <a:cubicBezTo>
                      <a:pt x="64" y="337"/>
                      <a:pt x="65" y="341"/>
                      <a:pt x="67" y="344"/>
                    </a:cubicBezTo>
                    <a:cubicBezTo>
                      <a:pt x="68" y="347"/>
                      <a:pt x="69" y="350"/>
                      <a:pt x="70" y="352"/>
                    </a:cubicBezTo>
                    <a:cubicBezTo>
                      <a:pt x="71" y="353"/>
                      <a:pt x="72" y="354"/>
                      <a:pt x="72" y="356"/>
                    </a:cubicBezTo>
                    <a:cubicBezTo>
                      <a:pt x="72" y="358"/>
                      <a:pt x="71" y="360"/>
                      <a:pt x="70" y="361"/>
                    </a:cubicBezTo>
                    <a:cubicBezTo>
                      <a:pt x="70" y="362"/>
                      <a:pt x="69" y="362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69" y="363"/>
                      <a:pt x="69" y="363"/>
                      <a:pt x="69" y="363"/>
                    </a:cubicBezTo>
                    <a:cubicBezTo>
                      <a:pt x="58" y="384"/>
                      <a:pt x="58" y="384"/>
                      <a:pt x="58" y="384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59" y="385"/>
                      <a:pt x="61" y="388"/>
                      <a:pt x="63" y="391"/>
                    </a:cubicBezTo>
                    <a:cubicBezTo>
                      <a:pt x="66" y="395"/>
                      <a:pt x="68" y="399"/>
                      <a:pt x="70" y="402"/>
                    </a:cubicBezTo>
                    <a:cubicBezTo>
                      <a:pt x="71" y="404"/>
                      <a:pt x="71" y="406"/>
                      <a:pt x="71" y="408"/>
                    </a:cubicBezTo>
                    <a:cubicBezTo>
                      <a:pt x="71" y="410"/>
                      <a:pt x="71" y="413"/>
                      <a:pt x="70" y="415"/>
                    </a:cubicBezTo>
                    <a:cubicBezTo>
                      <a:pt x="70" y="416"/>
                      <a:pt x="70" y="416"/>
                      <a:pt x="70" y="417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69" y="418"/>
                      <a:pt x="69" y="418"/>
                      <a:pt x="69" y="418"/>
                    </a:cubicBezTo>
                    <a:cubicBezTo>
                      <a:pt x="71" y="418"/>
                      <a:pt x="71" y="418"/>
                      <a:pt x="71" y="418"/>
                    </a:cubicBezTo>
                    <a:cubicBezTo>
                      <a:pt x="70" y="417"/>
                      <a:pt x="70" y="417"/>
                      <a:pt x="70" y="417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4" y="438"/>
                      <a:pt x="14" y="438"/>
                      <a:pt x="14" y="438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37"/>
                      <a:pt x="13" y="433"/>
                      <a:pt x="11" y="428"/>
                    </a:cubicBezTo>
                    <a:cubicBezTo>
                      <a:pt x="9" y="423"/>
                      <a:pt x="6" y="417"/>
                      <a:pt x="4" y="413"/>
                    </a:cubicBezTo>
                    <a:cubicBezTo>
                      <a:pt x="3" y="411"/>
                      <a:pt x="3" y="410"/>
                      <a:pt x="3" y="409"/>
                    </a:cubicBezTo>
                    <a:cubicBezTo>
                      <a:pt x="3" y="407"/>
                      <a:pt x="3" y="407"/>
                      <a:pt x="4" y="406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17" y="386"/>
                      <a:pt x="17" y="386"/>
                      <a:pt x="17" y="386"/>
                    </a:cubicBezTo>
                    <a:cubicBezTo>
                      <a:pt x="17" y="385"/>
                      <a:pt x="17" y="385"/>
                      <a:pt x="17" y="385"/>
                    </a:cubicBezTo>
                    <a:cubicBezTo>
                      <a:pt x="17" y="385"/>
                      <a:pt x="16" y="381"/>
                      <a:pt x="14" y="377"/>
                    </a:cubicBezTo>
                    <a:cubicBezTo>
                      <a:pt x="12" y="372"/>
                      <a:pt x="9" y="366"/>
                      <a:pt x="6" y="363"/>
                    </a:cubicBezTo>
                    <a:cubicBezTo>
                      <a:pt x="4" y="361"/>
                      <a:pt x="4" y="359"/>
                      <a:pt x="4" y="358"/>
                    </a:cubicBezTo>
                    <a:cubicBezTo>
                      <a:pt x="4" y="356"/>
                      <a:pt x="5" y="354"/>
                      <a:pt x="5" y="353"/>
                    </a:cubicBezTo>
                    <a:cubicBezTo>
                      <a:pt x="6" y="352"/>
                      <a:pt x="6" y="351"/>
                      <a:pt x="6" y="351"/>
                    </a:cubicBezTo>
                    <a:cubicBezTo>
                      <a:pt x="7" y="351"/>
                      <a:pt x="7" y="351"/>
                      <a:pt x="7" y="351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6" y="349"/>
                      <a:pt x="6" y="349"/>
                      <a:pt x="6" y="349"/>
                    </a:cubicBezTo>
                    <a:cubicBezTo>
                      <a:pt x="7" y="350"/>
                      <a:pt x="7" y="350"/>
                      <a:pt x="7" y="350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2" y="333"/>
                      <a:pt x="22" y="333"/>
                      <a:pt x="22" y="333"/>
                    </a:cubicBezTo>
                    <a:cubicBezTo>
                      <a:pt x="22" y="333"/>
                      <a:pt x="20" y="328"/>
                      <a:pt x="18" y="322"/>
                    </a:cubicBezTo>
                    <a:cubicBezTo>
                      <a:pt x="15" y="315"/>
                      <a:pt x="12" y="308"/>
                      <a:pt x="10" y="304"/>
                    </a:cubicBezTo>
                    <a:cubicBezTo>
                      <a:pt x="8" y="302"/>
                      <a:pt x="8" y="300"/>
                      <a:pt x="8" y="298"/>
                    </a:cubicBezTo>
                    <a:cubicBezTo>
                      <a:pt x="8" y="296"/>
                      <a:pt x="9" y="295"/>
                      <a:pt x="9" y="294"/>
                    </a:cubicBezTo>
                    <a:cubicBezTo>
                      <a:pt x="9" y="293"/>
                      <a:pt x="10" y="293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7"/>
                      <a:pt x="17" y="272"/>
                      <a:pt x="16" y="267"/>
                    </a:cubicBezTo>
                    <a:cubicBezTo>
                      <a:pt x="14" y="261"/>
                      <a:pt x="12" y="255"/>
                      <a:pt x="10" y="251"/>
                    </a:cubicBezTo>
                    <a:cubicBezTo>
                      <a:pt x="8" y="249"/>
                      <a:pt x="8" y="248"/>
                      <a:pt x="8" y="246"/>
                    </a:cubicBezTo>
                    <a:cubicBezTo>
                      <a:pt x="8" y="244"/>
                      <a:pt x="8" y="243"/>
                      <a:pt x="9" y="241"/>
                    </a:cubicBezTo>
                    <a:cubicBezTo>
                      <a:pt x="9" y="241"/>
                      <a:pt x="9" y="240"/>
                      <a:pt x="10" y="240"/>
                    </a:cubicBezTo>
                    <a:cubicBezTo>
                      <a:pt x="10" y="240"/>
                      <a:pt x="10" y="240"/>
                      <a:pt x="10" y="240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23" y="222"/>
                      <a:pt x="23" y="222"/>
                      <a:pt x="23" y="222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3" y="221"/>
                      <a:pt x="21" y="216"/>
                      <a:pt x="19" y="209"/>
                    </a:cubicBezTo>
                    <a:cubicBezTo>
                      <a:pt x="18" y="206"/>
                      <a:pt x="17" y="203"/>
                      <a:pt x="16" y="200"/>
                    </a:cubicBezTo>
                    <a:cubicBezTo>
                      <a:pt x="14" y="197"/>
                      <a:pt x="13" y="194"/>
                      <a:pt x="12" y="193"/>
                    </a:cubicBezTo>
                    <a:cubicBezTo>
                      <a:pt x="11" y="191"/>
                      <a:pt x="10" y="189"/>
                      <a:pt x="10" y="188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8" y="139"/>
                      <a:pt x="7" y="137"/>
                      <a:pt x="7" y="135"/>
                    </a:cubicBezTo>
                    <a:cubicBezTo>
                      <a:pt x="7" y="134"/>
                      <a:pt x="8" y="132"/>
                      <a:pt x="8" y="131"/>
                    </a:cubicBezTo>
                    <a:cubicBezTo>
                      <a:pt x="9" y="131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8" y="104"/>
                      <a:pt x="17" y="98"/>
                    </a:cubicBezTo>
                    <a:cubicBezTo>
                      <a:pt x="16" y="93"/>
                      <a:pt x="13" y="87"/>
                      <a:pt x="10" y="82"/>
                    </a:cubicBezTo>
                    <a:cubicBezTo>
                      <a:pt x="9" y="80"/>
                      <a:pt x="8" y="77"/>
                      <a:pt x="8" y="76"/>
                    </a:cubicBezTo>
                    <a:cubicBezTo>
                      <a:pt x="8" y="73"/>
                      <a:pt x="9" y="71"/>
                      <a:pt x="10" y="70"/>
                    </a:cubicBezTo>
                    <a:cubicBezTo>
                      <a:pt x="10" y="69"/>
                      <a:pt x="10" y="69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6" y="46"/>
                      <a:pt x="15" y="41"/>
                    </a:cubicBezTo>
                    <a:cubicBezTo>
                      <a:pt x="14" y="36"/>
                      <a:pt x="12" y="30"/>
                      <a:pt x="10" y="27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9" y="20"/>
                      <a:pt x="10" y="18"/>
                      <a:pt x="10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6" name="Freeform 532"/>
              <p:cNvSpPr>
                <a:spLocks/>
              </p:cNvSpPr>
              <p:nvPr/>
            </p:nvSpPr>
            <p:spPr bwMode="auto">
              <a:xfrm>
                <a:off x="1799076" y="1126639"/>
                <a:ext cx="180975" cy="261938"/>
              </a:xfrm>
              <a:custGeom>
                <a:avLst/>
                <a:gdLst>
                  <a:gd name="T0" fmla="*/ 99 w 113"/>
                  <a:gd name="T1" fmla="*/ 164 h 164"/>
                  <a:gd name="T2" fmla="*/ 94 w 113"/>
                  <a:gd name="T3" fmla="*/ 131 h 164"/>
                  <a:gd name="T4" fmla="*/ 88 w 113"/>
                  <a:gd name="T5" fmla="*/ 125 h 164"/>
                  <a:gd name="T6" fmla="*/ 93 w 113"/>
                  <a:gd name="T7" fmla="*/ 116 h 164"/>
                  <a:gd name="T8" fmla="*/ 108 w 113"/>
                  <a:gd name="T9" fmla="*/ 108 h 164"/>
                  <a:gd name="T10" fmla="*/ 113 w 113"/>
                  <a:gd name="T11" fmla="*/ 91 h 164"/>
                  <a:gd name="T12" fmla="*/ 101 w 113"/>
                  <a:gd name="T13" fmla="*/ 84 h 164"/>
                  <a:gd name="T14" fmla="*/ 96 w 113"/>
                  <a:gd name="T15" fmla="*/ 77 h 164"/>
                  <a:gd name="T16" fmla="*/ 104 w 113"/>
                  <a:gd name="T17" fmla="*/ 71 h 164"/>
                  <a:gd name="T18" fmla="*/ 107 w 113"/>
                  <a:gd name="T19" fmla="*/ 60 h 164"/>
                  <a:gd name="T20" fmla="*/ 94 w 113"/>
                  <a:gd name="T21" fmla="*/ 51 h 164"/>
                  <a:gd name="T22" fmla="*/ 84 w 113"/>
                  <a:gd name="T23" fmla="*/ 44 h 164"/>
                  <a:gd name="T24" fmla="*/ 84 w 113"/>
                  <a:gd name="T25" fmla="*/ 35 h 164"/>
                  <a:gd name="T26" fmla="*/ 90 w 113"/>
                  <a:gd name="T27" fmla="*/ 35 h 164"/>
                  <a:gd name="T28" fmla="*/ 102 w 113"/>
                  <a:gd name="T29" fmla="*/ 30 h 164"/>
                  <a:gd name="T30" fmla="*/ 92 w 113"/>
                  <a:gd name="T31" fmla="*/ 21 h 164"/>
                  <a:gd name="T32" fmla="*/ 84 w 113"/>
                  <a:gd name="T33" fmla="*/ 15 h 164"/>
                  <a:gd name="T34" fmla="*/ 84 w 113"/>
                  <a:gd name="T35" fmla="*/ 0 h 164"/>
                  <a:gd name="T36" fmla="*/ 29 w 113"/>
                  <a:gd name="T37" fmla="*/ 0 h 164"/>
                  <a:gd name="T38" fmla="*/ 29 w 113"/>
                  <a:gd name="T39" fmla="*/ 15 h 164"/>
                  <a:gd name="T40" fmla="*/ 21 w 113"/>
                  <a:gd name="T41" fmla="*/ 21 h 164"/>
                  <a:gd name="T42" fmla="*/ 11 w 113"/>
                  <a:gd name="T43" fmla="*/ 30 h 164"/>
                  <a:gd name="T44" fmla="*/ 24 w 113"/>
                  <a:gd name="T45" fmla="*/ 35 h 164"/>
                  <a:gd name="T46" fmla="*/ 29 w 113"/>
                  <a:gd name="T47" fmla="*/ 35 h 164"/>
                  <a:gd name="T48" fmla="*/ 29 w 113"/>
                  <a:gd name="T49" fmla="*/ 44 h 164"/>
                  <a:gd name="T50" fmla="*/ 20 w 113"/>
                  <a:gd name="T51" fmla="*/ 51 h 164"/>
                  <a:gd name="T52" fmla="*/ 7 w 113"/>
                  <a:gd name="T53" fmla="*/ 60 h 164"/>
                  <a:gd name="T54" fmla="*/ 9 w 113"/>
                  <a:gd name="T55" fmla="*/ 71 h 164"/>
                  <a:gd name="T56" fmla="*/ 18 w 113"/>
                  <a:gd name="T57" fmla="*/ 77 h 164"/>
                  <a:gd name="T58" fmla="*/ 13 w 113"/>
                  <a:gd name="T59" fmla="*/ 84 h 164"/>
                  <a:gd name="T60" fmla="*/ 1 w 113"/>
                  <a:gd name="T61" fmla="*/ 91 h 164"/>
                  <a:gd name="T62" fmla="*/ 6 w 113"/>
                  <a:gd name="T63" fmla="*/ 108 h 164"/>
                  <a:gd name="T64" fmla="*/ 21 w 113"/>
                  <a:gd name="T65" fmla="*/ 116 h 164"/>
                  <a:gd name="T66" fmla="*/ 25 w 113"/>
                  <a:gd name="T67" fmla="*/ 125 h 164"/>
                  <a:gd name="T68" fmla="*/ 20 w 113"/>
                  <a:gd name="T69" fmla="*/ 131 h 164"/>
                  <a:gd name="T70" fmla="*/ 18 w 113"/>
                  <a:gd name="T71" fmla="*/ 163 h 164"/>
                  <a:gd name="T72" fmla="*/ 99 w 113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64">
                    <a:moveTo>
                      <a:pt x="99" y="164"/>
                    </a:moveTo>
                    <a:cubicBezTo>
                      <a:pt x="99" y="164"/>
                      <a:pt x="91" y="138"/>
                      <a:pt x="94" y="131"/>
                    </a:cubicBezTo>
                    <a:cubicBezTo>
                      <a:pt x="97" y="124"/>
                      <a:pt x="88" y="125"/>
                      <a:pt x="88" y="125"/>
                    </a:cubicBezTo>
                    <a:cubicBezTo>
                      <a:pt x="88" y="125"/>
                      <a:pt x="91" y="117"/>
                      <a:pt x="93" y="116"/>
                    </a:cubicBezTo>
                    <a:cubicBezTo>
                      <a:pt x="95" y="114"/>
                      <a:pt x="102" y="110"/>
                      <a:pt x="108" y="108"/>
                    </a:cubicBezTo>
                    <a:cubicBezTo>
                      <a:pt x="113" y="106"/>
                      <a:pt x="113" y="96"/>
                      <a:pt x="113" y="91"/>
                    </a:cubicBezTo>
                    <a:cubicBezTo>
                      <a:pt x="113" y="86"/>
                      <a:pt x="106" y="86"/>
                      <a:pt x="101" y="84"/>
                    </a:cubicBezTo>
                    <a:cubicBezTo>
                      <a:pt x="95" y="81"/>
                      <a:pt x="96" y="77"/>
                      <a:pt x="96" y="77"/>
                    </a:cubicBezTo>
                    <a:cubicBezTo>
                      <a:pt x="96" y="77"/>
                      <a:pt x="101" y="75"/>
                      <a:pt x="104" y="71"/>
                    </a:cubicBezTo>
                    <a:cubicBezTo>
                      <a:pt x="108" y="68"/>
                      <a:pt x="108" y="66"/>
                      <a:pt x="107" y="60"/>
                    </a:cubicBezTo>
                    <a:cubicBezTo>
                      <a:pt x="106" y="55"/>
                      <a:pt x="98" y="53"/>
                      <a:pt x="94" y="51"/>
                    </a:cubicBezTo>
                    <a:cubicBezTo>
                      <a:pt x="89" y="49"/>
                      <a:pt x="84" y="44"/>
                      <a:pt x="84" y="44"/>
                    </a:cubicBezTo>
                    <a:cubicBezTo>
                      <a:pt x="87" y="40"/>
                      <a:pt x="84" y="35"/>
                      <a:pt x="84" y="35"/>
                    </a:cubicBezTo>
                    <a:cubicBezTo>
                      <a:pt x="84" y="35"/>
                      <a:pt x="87" y="35"/>
                      <a:pt x="90" y="35"/>
                    </a:cubicBezTo>
                    <a:cubicBezTo>
                      <a:pt x="92" y="34"/>
                      <a:pt x="102" y="35"/>
                      <a:pt x="102" y="30"/>
                    </a:cubicBezTo>
                    <a:cubicBezTo>
                      <a:pt x="102" y="25"/>
                      <a:pt x="95" y="26"/>
                      <a:pt x="92" y="21"/>
                    </a:cubicBezTo>
                    <a:cubicBezTo>
                      <a:pt x="90" y="17"/>
                      <a:pt x="84" y="15"/>
                      <a:pt x="84" y="15"/>
                    </a:cubicBezTo>
                    <a:cubicBezTo>
                      <a:pt x="84" y="9"/>
                      <a:pt x="84" y="0"/>
                      <a:pt x="84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18" y="163"/>
                      <a:pt x="18" y="163"/>
                    </a:cubicBezTo>
                    <a:lnTo>
                      <a:pt x="99" y="164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7" name="Freeform 533"/>
              <p:cNvSpPr>
                <a:spLocks/>
              </p:cNvSpPr>
              <p:nvPr/>
            </p:nvSpPr>
            <p:spPr bwMode="auto">
              <a:xfrm>
                <a:off x="1913376" y="1126639"/>
                <a:ext cx="66675" cy="257175"/>
              </a:xfrm>
              <a:custGeom>
                <a:avLst/>
                <a:gdLst>
                  <a:gd name="T0" fmla="*/ 41 w 41"/>
                  <a:gd name="T1" fmla="*/ 91 h 161"/>
                  <a:gd name="T2" fmla="*/ 29 w 41"/>
                  <a:gd name="T3" fmla="*/ 84 h 161"/>
                  <a:gd name="T4" fmla="*/ 24 w 41"/>
                  <a:gd name="T5" fmla="*/ 77 h 161"/>
                  <a:gd name="T6" fmla="*/ 32 w 41"/>
                  <a:gd name="T7" fmla="*/ 71 h 161"/>
                  <a:gd name="T8" fmla="*/ 35 w 41"/>
                  <a:gd name="T9" fmla="*/ 60 h 161"/>
                  <a:gd name="T10" fmla="*/ 22 w 41"/>
                  <a:gd name="T11" fmla="*/ 51 h 161"/>
                  <a:gd name="T12" fmla="*/ 12 w 41"/>
                  <a:gd name="T13" fmla="*/ 44 h 161"/>
                  <a:gd name="T14" fmla="*/ 12 w 41"/>
                  <a:gd name="T15" fmla="*/ 35 h 161"/>
                  <a:gd name="T16" fmla="*/ 18 w 41"/>
                  <a:gd name="T17" fmla="*/ 35 h 161"/>
                  <a:gd name="T18" fmla="*/ 30 w 41"/>
                  <a:gd name="T19" fmla="*/ 30 h 161"/>
                  <a:gd name="T20" fmla="*/ 20 w 41"/>
                  <a:gd name="T21" fmla="*/ 21 h 161"/>
                  <a:gd name="T22" fmla="*/ 12 w 41"/>
                  <a:gd name="T23" fmla="*/ 15 h 161"/>
                  <a:gd name="T24" fmla="*/ 12 w 41"/>
                  <a:gd name="T25" fmla="*/ 0 h 161"/>
                  <a:gd name="T26" fmla="*/ 0 w 41"/>
                  <a:gd name="T27" fmla="*/ 0 h 161"/>
                  <a:gd name="T28" fmla="*/ 0 w 41"/>
                  <a:gd name="T29" fmla="*/ 15 h 161"/>
                  <a:gd name="T30" fmla="*/ 8 w 41"/>
                  <a:gd name="T31" fmla="*/ 21 h 161"/>
                  <a:gd name="T32" fmla="*/ 18 w 41"/>
                  <a:gd name="T33" fmla="*/ 30 h 161"/>
                  <a:gd name="T34" fmla="*/ 6 w 41"/>
                  <a:gd name="T35" fmla="*/ 35 h 161"/>
                  <a:gd name="T36" fmla="*/ 0 w 41"/>
                  <a:gd name="T37" fmla="*/ 35 h 161"/>
                  <a:gd name="T38" fmla="*/ 0 w 41"/>
                  <a:gd name="T39" fmla="*/ 44 h 161"/>
                  <a:gd name="T40" fmla="*/ 10 w 41"/>
                  <a:gd name="T41" fmla="*/ 51 h 161"/>
                  <a:gd name="T42" fmla="*/ 23 w 41"/>
                  <a:gd name="T43" fmla="*/ 60 h 161"/>
                  <a:gd name="T44" fmla="*/ 20 w 41"/>
                  <a:gd name="T45" fmla="*/ 71 h 161"/>
                  <a:gd name="T46" fmla="*/ 12 w 41"/>
                  <a:gd name="T47" fmla="*/ 77 h 161"/>
                  <a:gd name="T48" fmla="*/ 17 w 41"/>
                  <a:gd name="T49" fmla="*/ 84 h 161"/>
                  <a:gd name="T50" fmla="*/ 29 w 41"/>
                  <a:gd name="T51" fmla="*/ 91 h 161"/>
                  <a:gd name="T52" fmla="*/ 24 w 41"/>
                  <a:gd name="T53" fmla="*/ 108 h 161"/>
                  <a:gd name="T54" fmla="*/ 9 w 41"/>
                  <a:gd name="T55" fmla="*/ 116 h 161"/>
                  <a:gd name="T56" fmla="*/ 4 w 41"/>
                  <a:gd name="T57" fmla="*/ 125 h 161"/>
                  <a:gd name="T58" fmla="*/ 10 w 41"/>
                  <a:gd name="T59" fmla="*/ 131 h 161"/>
                  <a:gd name="T60" fmla="*/ 2 w 41"/>
                  <a:gd name="T61" fmla="*/ 161 h 161"/>
                  <a:gd name="T62" fmla="*/ 21 w 41"/>
                  <a:gd name="T63" fmla="*/ 156 h 161"/>
                  <a:gd name="T64" fmla="*/ 22 w 41"/>
                  <a:gd name="T65" fmla="*/ 131 h 161"/>
                  <a:gd name="T66" fmla="*/ 16 w 41"/>
                  <a:gd name="T67" fmla="*/ 125 h 161"/>
                  <a:gd name="T68" fmla="*/ 21 w 41"/>
                  <a:gd name="T69" fmla="*/ 116 h 161"/>
                  <a:gd name="T70" fmla="*/ 36 w 41"/>
                  <a:gd name="T71" fmla="*/ 108 h 161"/>
                  <a:gd name="T72" fmla="*/ 41 w 41"/>
                  <a:gd name="T73" fmla="*/ 9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161">
                    <a:moveTo>
                      <a:pt x="41" y="91"/>
                    </a:moveTo>
                    <a:cubicBezTo>
                      <a:pt x="41" y="86"/>
                      <a:pt x="34" y="86"/>
                      <a:pt x="29" y="84"/>
                    </a:cubicBezTo>
                    <a:cubicBezTo>
                      <a:pt x="23" y="81"/>
                      <a:pt x="24" y="77"/>
                      <a:pt x="24" y="77"/>
                    </a:cubicBezTo>
                    <a:cubicBezTo>
                      <a:pt x="24" y="77"/>
                      <a:pt x="29" y="75"/>
                      <a:pt x="32" y="71"/>
                    </a:cubicBezTo>
                    <a:cubicBezTo>
                      <a:pt x="36" y="68"/>
                      <a:pt x="36" y="66"/>
                      <a:pt x="35" y="60"/>
                    </a:cubicBezTo>
                    <a:cubicBezTo>
                      <a:pt x="34" y="55"/>
                      <a:pt x="26" y="53"/>
                      <a:pt x="22" y="51"/>
                    </a:cubicBezTo>
                    <a:cubicBezTo>
                      <a:pt x="17" y="49"/>
                      <a:pt x="12" y="44"/>
                      <a:pt x="12" y="44"/>
                    </a:cubicBezTo>
                    <a:cubicBezTo>
                      <a:pt x="15" y="40"/>
                      <a:pt x="12" y="35"/>
                      <a:pt x="12" y="35"/>
                    </a:cubicBezTo>
                    <a:cubicBezTo>
                      <a:pt x="12" y="35"/>
                      <a:pt x="15" y="35"/>
                      <a:pt x="18" y="35"/>
                    </a:cubicBezTo>
                    <a:cubicBezTo>
                      <a:pt x="20" y="34"/>
                      <a:pt x="30" y="35"/>
                      <a:pt x="30" y="30"/>
                    </a:cubicBezTo>
                    <a:cubicBezTo>
                      <a:pt x="30" y="25"/>
                      <a:pt x="23" y="26"/>
                      <a:pt x="20" y="21"/>
                    </a:cubicBezTo>
                    <a:cubicBezTo>
                      <a:pt x="18" y="17"/>
                      <a:pt x="12" y="15"/>
                      <a:pt x="12" y="15"/>
                    </a:cubicBezTo>
                    <a:cubicBezTo>
                      <a:pt x="12" y="9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9"/>
                      <a:pt x="0" y="15"/>
                    </a:cubicBezTo>
                    <a:cubicBezTo>
                      <a:pt x="0" y="15"/>
                      <a:pt x="6" y="17"/>
                      <a:pt x="8" y="21"/>
                    </a:cubicBezTo>
                    <a:cubicBezTo>
                      <a:pt x="11" y="26"/>
                      <a:pt x="18" y="25"/>
                      <a:pt x="18" y="30"/>
                    </a:cubicBezTo>
                    <a:cubicBezTo>
                      <a:pt x="18" y="35"/>
                      <a:pt x="8" y="34"/>
                      <a:pt x="6" y="35"/>
                    </a:cubicBezTo>
                    <a:cubicBezTo>
                      <a:pt x="3" y="35"/>
                      <a:pt x="0" y="35"/>
                      <a:pt x="0" y="35"/>
                    </a:cubicBezTo>
                    <a:cubicBezTo>
                      <a:pt x="0" y="35"/>
                      <a:pt x="3" y="40"/>
                      <a:pt x="0" y="44"/>
                    </a:cubicBezTo>
                    <a:cubicBezTo>
                      <a:pt x="0" y="44"/>
                      <a:pt x="5" y="49"/>
                      <a:pt x="10" y="51"/>
                    </a:cubicBezTo>
                    <a:cubicBezTo>
                      <a:pt x="14" y="53"/>
                      <a:pt x="22" y="55"/>
                      <a:pt x="23" y="60"/>
                    </a:cubicBezTo>
                    <a:cubicBezTo>
                      <a:pt x="24" y="66"/>
                      <a:pt x="24" y="68"/>
                      <a:pt x="20" y="71"/>
                    </a:cubicBezTo>
                    <a:cubicBezTo>
                      <a:pt x="17" y="75"/>
                      <a:pt x="12" y="77"/>
                      <a:pt x="12" y="77"/>
                    </a:cubicBezTo>
                    <a:cubicBezTo>
                      <a:pt x="12" y="77"/>
                      <a:pt x="11" y="81"/>
                      <a:pt x="17" y="84"/>
                    </a:cubicBezTo>
                    <a:cubicBezTo>
                      <a:pt x="22" y="86"/>
                      <a:pt x="29" y="86"/>
                      <a:pt x="29" y="91"/>
                    </a:cubicBezTo>
                    <a:cubicBezTo>
                      <a:pt x="29" y="96"/>
                      <a:pt x="29" y="106"/>
                      <a:pt x="24" y="108"/>
                    </a:cubicBezTo>
                    <a:cubicBezTo>
                      <a:pt x="18" y="110"/>
                      <a:pt x="11" y="114"/>
                      <a:pt x="9" y="116"/>
                    </a:cubicBezTo>
                    <a:cubicBezTo>
                      <a:pt x="7" y="117"/>
                      <a:pt x="4" y="125"/>
                      <a:pt x="4" y="125"/>
                    </a:cubicBezTo>
                    <a:cubicBezTo>
                      <a:pt x="4" y="125"/>
                      <a:pt x="13" y="124"/>
                      <a:pt x="10" y="131"/>
                    </a:cubicBezTo>
                    <a:cubicBezTo>
                      <a:pt x="7" y="138"/>
                      <a:pt x="2" y="161"/>
                      <a:pt x="2" y="161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56"/>
                      <a:pt x="19" y="138"/>
                      <a:pt x="22" y="131"/>
                    </a:cubicBezTo>
                    <a:cubicBezTo>
                      <a:pt x="25" y="124"/>
                      <a:pt x="16" y="125"/>
                      <a:pt x="16" y="125"/>
                    </a:cubicBezTo>
                    <a:cubicBezTo>
                      <a:pt x="16" y="125"/>
                      <a:pt x="19" y="117"/>
                      <a:pt x="21" y="116"/>
                    </a:cubicBezTo>
                    <a:cubicBezTo>
                      <a:pt x="23" y="114"/>
                      <a:pt x="30" y="110"/>
                      <a:pt x="36" y="108"/>
                    </a:cubicBezTo>
                    <a:cubicBezTo>
                      <a:pt x="41" y="106"/>
                      <a:pt x="41" y="96"/>
                      <a:pt x="41" y="9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8" name="Freeform 534"/>
              <p:cNvSpPr>
                <a:spLocks/>
              </p:cNvSpPr>
              <p:nvPr/>
            </p:nvSpPr>
            <p:spPr bwMode="auto">
              <a:xfrm>
                <a:off x="1799076" y="1126639"/>
                <a:ext cx="77788" cy="257175"/>
              </a:xfrm>
              <a:custGeom>
                <a:avLst/>
                <a:gdLst>
                  <a:gd name="T0" fmla="*/ 45 w 49"/>
                  <a:gd name="T1" fmla="*/ 125 h 161"/>
                  <a:gd name="T2" fmla="*/ 41 w 49"/>
                  <a:gd name="T3" fmla="*/ 116 h 161"/>
                  <a:gd name="T4" fmla="*/ 26 w 49"/>
                  <a:gd name="T5" fmla="*/ 108 h 161"/>
                  <a:gd name="T6" fmla="*/ 21 w 49"/>
                  <a:gd name="T7" fmla="*/ 91 h 161"/>
                  <a:gd name="T8" fmla="*/ 33 w 49"/>
                  <a:gd name="T9" fmla="*/ 84 h 161"/>
                  <a:gd name="T10" fmla="*/ 38 w 49"/>
                  <a:gd name="T11" fmla="*/ 77 h 161"/>
                  <a:gd name="T12" fmla="*/ 29 w 49"/>
                  <a:gd name="T13" fmla="*/ 71 h 161"/>
                  <a:gd name="T14" fmla="*/ 27 w 49"/>
                  <a:gd name="T15" fmla="*/ 60 h 161"/>
                  <a:gd name="T16" fmla="*/ 40 w 49"/>
                  <a:gd name="T17" fmla="*/ 51 h 161"/>
                  <a:gd name="T18" fmla="*/ 49 w 49"/>
                  <a:gd name="T19" fmla="*/ 44 h 161"/>
                  <a:gd name="T20" fmla="*/ 49 w 49"/>
                  <a:gd name="T21" fmla="*/ 35 h 161"/>
                  <a:gd name="T22" fmla="*/ 44 w 49"/>
                  <a:gd name="T23" fmla="*/ 35 h 161"/>
                  <a:gd name="T24" fmla="*/ 31 w 49"/>
                  <a:gd name="T25" fmla="*/ 30 h 161"/>
                  <a:gd name="T26" fmla="*/ 41 w 49"/>
                  <a:gd name="T27" fmla="*/ 21 h 161"/>
                  <a:gd name="T28" fmla="*/ 49 w 49"/>
                  <a:gd name="T29" fmla="*/ 15 h 161"/>
                  <a:gd name="T30" fmla="*/ 49 w 49"/>
                  <a:gd name="T31" fmla="*/ 0 h 161"/>
                  <a:gd name="T32" fmla="*/ 29 w 49"/>
                  <a:gd name="T33" fmla="*/ 0 h 161"/>
                  <a:gd name="T34" fmla="*/ 29 w 49"/>
                  <a:gd name="T35" fmla="*/ 15 h 161"/>
                  <a:gd name="T36" fmla="*/ 21 w 49"/>
                  <a:gd name="T37" fmla="*/ 21 h 161"/>
                  <a:gd name="T38" fmla="*/ 11 w 49"/>
                  <a:gd name="T39" fmla="*/ 30 h 161"/>
                  <a:gd name="T40" fmla="*/ 24 w 49"/>
                  <a:gd name="T41" fmla="*/ 35 h 161"/>
                  <a:gd name="T42" fmla="*/ 29 w 49"/>
                  <a:gd name="T43" fmla="*/ 35 h 161"/>
                  <a:gd name="T44" fmla="*/ 29 w 49"/>
                  <a:gd name="T45" fmla="*/ 44 h 161"/>
                  <a:gd name="T46" fmla="*/ 20 w 49"/>
                  <a:gd name="T47" fmla="*/ 51 h 161"/>
                  <a:gd name="T48" fmla="*/ 7 w 49"/>
                  <a:gd name="T49" fmla="*/ 60 h 161"/>
                  <a:gd name="T50" fmla="*/ 9 w 49"/>
                  <a:gd name="T51" fmla="*/ 71 h 161"/>
                  <a:gd name="T52" fmla="*/ 18 w 49"/>
                  <a:gd name="T53" fmla="*/ 77 h 161"/>
                  <a:gd name="T54" fmla="*/ 13 w 49"/>
                  <a:gd name="T55" fmla="*/ 84 h 161"/>
                  <a:gd name="T56" fmla="*/ 1 w 49"/>
                  <a:gd name="T57" fmla="*/ 91 h 161"/>
                  <a:gd name="T58" fmla="*/ 6 w 49"/>
                  <a:gd name="T59" fmla="*/ 108 h 161"/>
                  <a:gd name="T60" fmla="*/ 21 w 49"/>
                  <a:gd name="T61" fmla="*/ 116 h 161"/>
                  <a:gd name="T62" fmla="*/ 25 w 49"/>
                  <a:gd name="T63" fmla="*/ 125 h 161"/>
                  <a:gd name="T64" fmla="*/ 20 w 49"/>
                  <a:gd name="T65" fmla="*/ 131 h 161"/>
                  <a:gd name="T66" fmla="*/ 28 w 49"/>
                  <a:gd name="T67" fmla="*/ 161 h 161"/>
                  <a:gd name="T68" fmla="*/ 34 w 49"/>
                  <a:gd name="T69" fmla="*/ 161 h 161"/>
                  <a:gd name="T70" fmla="*/ 26 w 49"/>
                  <a:gd name="T71" fmla="*/ 137 h 161"/>
                  <a:gd name="T72" fmla="*/ 45 w 49"/>
                  <a:gd name="T73" fmla="*/ 12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61">
                    <a:moveTo>
                      <a:pt x="45" y="125"/>
                    </a:moveTo>
                    <a:cubicBezTo>
                      <a:pt x="45" y="125"/>
                      <a:pt x="43" y="117"/>
                      <a:pt x="41" y="116"/>
                    </a:cubicBezTo>
                    <a:cubicBezTo>
                      <a:pt x="38" y="114"/>
                      <a:pt x="31" y="110"/>
                      <a:pt x="26" y="108"/>
                    </a:cubicBezTo>
                    <a:cubicBezTo>
                      <a:pt x="20" y="106"/>
                      <a:pt x="21" y="96"/>
                      <a:pt x="21" y="91"/>
                    </a:cubicBezTo>
                    <a:cubicBezTo>
                      <a:pt x="21" y="86"/>
                      <a:pt x="27" y="86"/>
                      <a:pt x="33" y="84"/>
                    </a:cubicBezTo>
                    <a:cubicBezTo>
                      <a:pt x="38" y="81"/>
                      <a:pt x="38" y="77"/>
                      <a:pt x="38" y="77"/>
                    </a:cubicBezTo>
                    <a:cubicBezTo>
                      <a:pt x="38" y="77"/>
                      <a:pt x="33" y="75"/>
                      <a:pt x="29" y="71"/>
                    </a:cubicBezTo>
                    <a:cubicBezTo>
                      <a:pt x="26" y="68"/>
                      <a:pt x="26" y="66"/>
                      <a:pt x="27" y="60"/>
                    </a:cubicBezTo>
                    <a:cubicBezTo>
                      <a:pt x="28" y="55"/>
                      <a:pt x="35" y="53"/>
                      <a:pt x="40" y="51"/>
                    </a:cubicBezTo>
                    <a:cubicBezTo>
                      <a:pt x="45" y="49"/>
                      <a:pt x="49" y="44"/>
                      <a:pt x="49" y="44"/>
                    </a:cubicBezTo>
                    <a:cubicBezTo>
                      <a:pt x="46" y="40"/>
                      <a:pt x="49" y="35"/>
                      <a:pt x="49" y="35"/>
                    </a:cubicBezTo>
                    <a:cubicBezTo>
                      <a:pt x="49" y="35"/>
                      <a:pt x="46" y="35"/>
                      <a:pt x="44" y="35"/>
                    </a:cubicBezTo>
                    <a:cubicBezTo>
                      <a:pt x="41" y="34"/>
                      <a:pt x="31" y="35"/>
                      <a:pt x="31" y="30"/>
                    </a:cubicBezTo>
                    <a:cubicBezTo>
                      <a:pt x="32" y="25"/>
                      <a:pt x="38" y="26"/>
                      <a:pt x="41" y="21"/>
                    </a:cubicBezTo>
                    <a:cubicBezTo>
                      <a:pt x="44" y="17"/>
                      <a:pt x="49" y="15"/>
                      <a:pt x="49" y="15"/>
                    </a:cubicBezTo>
                    <a:cubicBezTo>
                      <a:pt x="49" y="9"/>
                      <a:pt x="49" y="0"/>
                      <a:pt x="4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9"/>
                      <a:pt x="29" y="15"/>
                    </a:cubicBezTo>
                    <a:cubicBezTo>
                      <a:pt x="29" y="15"/>
                      <a:pt x="24" y="17"/>
                      <a:pt x="21" y="21"/>
                    </a:cubicBezTo>
                    <a:cubicBezTo>
                      <a:pt x="18" y="26"/>
                      <a:pt x="12" y="25"/>
                      <a:pt x="11" y="30"/>
                    </a:cubicBezTo>
                    <a:cubicBezTo>
                      <a:pt x="11" y="35"/>
                      <a:pt x="21" y="34"/>
                      <a:pt x="24" y="35"/>
                    </a:cubicBezTo>
                    <a:cubicBezTo>
                      <a:pt x="26" y="35"/>
                      <a:pt x="29" y="35"/>
                      <a:pt x="29" y="35"/>
                    </a:cubicBezTo>
                    <a:cubicBezTo>
                      <a:pt x="29" y="35"/>
                      <a:pt x="26" y="40"/>
                      <a:pt x="29" y="44"/>
                    </a:cubicBezTo>
                    <a:cubicBezTo>
                      <a:pt x="29" y="44"/>
                      <a:pt x="25" y="49"/>
                      <a:pt x="20" y="51"/>
                    </a:cubicBezTo>
                    <a:cubicBezTo>
                      <a:pt x="15" y="53"/>
                      <a:pt x="8" y="55"/>
                      <a:pt x="7" y="60"/>
                    </a:cubicBezTo>
                    <a:cubicBezTo>
                      <a:pt x="6" y="66"/>
                      <a:pt x="6" y="68"/>
                      <a:pt x="9" y="71"/>
                    </a:cubicBezTo>
                    <a:cubicBezTo>
                      <a:pt x="13" y="75"/>
                      <a:pt x="18" y="77"/>
                      <a:pt x="18" y="77"/>
                    </a:cubicBezTo>
                    <a:cubicBezTo>
                      <a:pt x="18" y="77"/>
                      <a:pt x="18" y="81"/>
                      <a:pt x="13" y="84"/>
                    </a:cubicBezTo>
                    <a:cubicBezTo>
                      <a:pt x="7" y="86"/>
                      <a:pt x="1" y="86"/>
                      <a:pt x="1" y="91"/>
                    </a:cubicBezTo>
                    <a:cubicBezTo>
                      <a:pt x="1" y="96"/>
                      <a:pt x="0" y="106"/>
                      <a:pt x="6" y="108"/>
                    </a:cubicBezTo>
                    <a:cubicBezTo>
                      <a:pt x="11" y="110"/>
                      <a:pt x="18" y="114"/>
                      <a:pt x="21" y="116"/>
                    </a:cubicBezTo>
                    <a:cubicBezTo>
                      <a:pt x="23" y="117"/>
                      <a:pt x="25" y="125"/>
                      <a:pt x="25" y="125"/>
                    </a:cubicBezTo>
                    <a:cubicBezTo>
                      <a:pt x="25" y="125"/>
                      <a:pt x="17" y="124"/>
                      <a:pt x="20" y="131"/>
                    </a:cubicBezTo>
                    <a:cubicBezTo>
                      <a:pt x="23" y="138"/>
                      <a:pt x="28" y="161"/>
                      <a:pt x="28" y="161"/>
                    </a:cubicBezTo>
                    <a:cubicBezTo>
                      <a:pt x="34" y="161"/>
                      <a:pt x="34" y="161"/>
                      <a:pt x="34" y="161"/>
                    </a:cubicBezTo>
                    <a:cubicBezTo>
                      <a:pt x="34" y="161"/>
                      <a:pt x="29" y="144"/>
                      <a:pt x="26" y="137"/>
                    </a:cubicBezTo>
                    <a:cubicBezTo>
                      <a:pt x="23" y="130"/>
                      <a:pt x="45" y="125"/>
                      <a:pt x="45" y="125"/>
                    </a:cubicBezTo>
                    <a:close/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79" name="Freeform 535"/>
              <p:cNvSpPr>
                <a:spLocks/>
              </p:cNvSpPr>
              <p:nvPr/>
            </p:nvSpPr>
            <p:spPr bwMode="auto">
              <a:xfrm>
                <a:off x="1797489" y="1123464"/>
                <a:ext cx="184150" cy="265113"/>
              </a:xfrm>
              <a:custGeom>
                <a:avLst/>
                <a:gdLst>
                  <a:gd name="T0" fmla="*/ 96 w 115"/>
                  <a:gd name="T1" fmla="*/ 137 h 166"/>
                  <a:gd name="T2" fmla="*/ 90 w 115"/>
                  <a:gd name="T3" fmla="*/ 126 h 166"/>
                  <a:gd name="T4" fmla="*/ 93 w 115"/>
                  <a:gd name="T5" fmla="*/ 122 h 166"/>
                  <a:gd name="T6" fmla="*/ 113 w 115"/>
                  <a:gd name="T7" fmla="*/ 109 h 166"/>
                  <a:gd name="T8" fmla="*/ 102 w 115"/>
                  <a:gd name="T9" fmla="*/ 84 h 166"/>
                  <a:gd name="T10" fmla="*/ 97 w 115"/>
                  <a:gd name="T11" fmla="*/ 79 h 166"/>
                  <a:gd name="T12" fmla="*/ 109 w 115"/>
                  <a:gd name="T13" fmla="*/ 62 h 166"/>
                  <a:gd name="T14" fmla="*/ 87 w 115"/>
                  <a:gd name="T15" fmla="*/ 45 h 166"/>
                  <a:gd name="T16" fmla="*/ 87 w 115"/>
                  <a:gd name="T17" fmla="*/ 37 h 166"/>
                  <a:gd name="T18" fmla="*/ 100 w 115"/>
                  <a:gd name="T19" fmla="*/ 37 h 166"/>
                  <a:gd name="T20" fmla="*/ 98 w 115"/>
                  <a:gd name="T21" fmla="*/ 25 h 166"/>
                  <a:gd name="T22" fmla="*/ 86 w 115"/>
                  <a:gd name="T23" fmla="*/ 17 h 166"/>
                  <a:gd name="T24" fmla="*/ 29 w 115"/>
                  <a:gd name="T25" fmla="*/ 2 h 166"/>
                  <a:gd name="T26" fmla="*/ 27 w 115"/>
                  <a:gd name="T27" fmla="*/ 17 h 166"/>
                  <a:gd name="T28" fmla="*/ 11 w 115"/>
                  <a:gd name="T29" fmla="*/ 32 h 166"/>
                  <a:gd name="T30" fmla="*/ 30 w 115"/>
                  <a:gd name="T31" fmla="*/ 39 h 166"/>
                  <a:gd name="T32" fmla="*/ 30 w 115"/>
                  <a:gd name="T33" fmla="*/ 46 h 166"/>
                  <a:gd name="T34" fmla="*/ 8 w 115"/>
                  <a:gd name="T35" fmla="*/ 58 h 166"/>
                  <a:gd name="T36" fmla="*/ 18 w 115"/>
                  <a:gd name="T37" fmla="*/ 81 h 166"/>
                  <a:gd name="T38" fmla="*/ 17 w 115"/>
                  <a:gd name="T39" fmla="*/ 82 h 166"/>
                  <a:gd name="T40" fmla="*/ 0 w 115"/>
                  <a:gd name="T41" fmla="*/ 96 h 166"/>
                  <a:gd name="T42" fmla="*/ 21 w 115"/>
                  <a:gd name="T43" fmla="*/ 119 h 166"/>
                  <a:gd name="T44" fmla="*/ 26 w 115"/>
                  <a:gd name="T45" fmla="*/ 127 h 166"/>
                  <a:gd name="T46" fmla="*/ 19 w 115"/>
                  <a:gd name="T47" fmla="*/ 130 h 166"/>
                  <a:gd name="T48" fmla="*/ 17 w 115"/>
                  <a:gd name="T49" fmla="*/ 165 h 166"/>
                  <a:gd name="T50" fmla="*/ 102 w 115"/>
                  <a:gd name="T51" fmla="*/ 163 h 166"/>
                  <a:gd name="T52" fmla="*/ 22 w 115"/>
                  <a:gd name="T53" fmla="*/ 133 h 166"/>
                  <a:gd name="T54" fmla="*/ 26 w 115"/>
                  <a:gd name="T55" fmla="*/ 129 h 166"/>
                  <a:gd name="T56" fmla="*/ 25 w 115"/>
                  <a:gd name="T57" fmla="*/ 119 h 166"/>
                  <a:gd name="T58" fmla="*/ 3 w 115"/>
                  <a:gd name="T59" fmla="*/ 96 h 166"/>
                  <a:gd name="T60" fmla="*/ 19 w 115"/>
                  <a:gd name="T61" fmla="*/ 83 h 166"/>
                  <a:gd name="T62" fmla="*/ 19 w 115"/>
                  <a:gd name="T63" fmla="*/ 78 h 166"/>
                  <a:gd name="T64" fmla="*/ 10 w 115"/>
                  <a:gd name="T65" fmla="*/ 60 h 166"/>
                  <a:gd name="T66" fmla="*/ 30 w 115"/>
                  <a:gd name="T67" fmla="*/ 42 h 166"/>
                  <a:gd name="T68" fmla="*/ 31 w 115"/>
                  <a:gd name="T69" fmla="*/ 38 h 166"/>
                  <a:gd name="T70" fmla="*/ 33 w 115"/>
                  <a:gd name="T71" fmla="*/ 36 h 166"/>
                  <a:gd name="T72" fmla="*/ 14 w 115"/>
                  <a:gd name="T73" fmla="*/ 33 h 166"/>
                  <a:gd name="T74" fmla="*/ 23 w 115"/>
                  <a:gd name="T75" fmla="*/ 24 h 166"/>
                  <a:gd name="T76" fmla="*/ 32 w 115"/>
                  <a:gd name="T77" fmla="*/ 18 h 166"/>
                  <a:gd name="T78" fmla="*/ 30 w 115"/>
                  <a:gd name="T79" fmla="*/ 3 h 166"/>
                  <a:gd name="T80" fmla="*/ 83 w 115"/>
                  <a:gd name="T81" fmla="*/ 17 h 166"/>
                  <a:gd name="T82" fmla="*/ 98 w 115"/>
                  <a:gd name="T83" fmla="*/ 29 h 166"/>
                  <a:gd name="T84" fmla="*/ 100 w 115"/>
                  <a:gd name="T85" fmla="*/ 34 h 166"/>
                  <a:gd name="T86" fmla="*/ 84 w 115"/>
                  <a:gd name="T87" fmla="*/ 38 h 166"/>
                  <a:gd name="T88" fmla="*/ 84 w 115"/>
                  <a:gd name="T89" fmla="*/ 38 h 166"/>
                  <a:gd name="T90" fmla="*/ 94 w 115"/>
                  <a:gd name="T91" fmla="*/ 55 h 166"/>
                  <a:gd name="T92" fmla="*/ 106 w 115"/>
                  <a:gd name="T93" fmla="*/ 70 h 166"/>
                  <a:gd name="T94" fmla="*/ 96 w 115"/>
                  <a:gd name="T95" fmla="*/ 78 h 166"/>
                  <a:gd name="T96" fmla="*/ 101 w 115"/>
                  <a:gd name="T97" fmla="*/ 87 h 166"/>
                  <a:gd name="T98" fmla="*/ 111 w 115"/>
                  <a:gd name="T99" fmla="*/ 104 h 166"/>
                  <a:gd name="T100" fmla="*/ 91 w 115"/>
                  <a:gd name="T101" fmla="*/ 119 h 166"/>
                  <a:gd name="T102" fmla="*/ 90 w 115"/>
                  <a:gd name="T103" fmla="*/ 129 h 166"/>
                  <a:gd name="T104" fmla="*/ 93 w 115"/>
                  <a:gd name="T105" fmla="*/ 137 h 166"/>
                  <a:gd name="T106" fmla="*/ 102 w 115"/>
                  <a:gd name="T10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66">
                    <a:moveTo>
                      <a:pt x="102" y="165"/>
                    </a:move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3" y="164"/>
                      <a:pt x="102" y="163"/>
                      <a:pt x="102" y="161"/>
                    </a:cubicBezTo>
                    <a:cubicBezTo>
                      <a:pt x="101" y="159"/>
                      <a:pt x="99" y="154"/>
                      <a:pt x="98" y="150"/>
                    </a:cubicBezTo>
                    <a:cubicBezTo>
                      <a:pt x="97" y="145"/>
                      <a:pt x="96" y="140"/>
                      <a:pt x="96" y="137"/>
                    </a:cubicBezTo>
                    <a:cubicBezTo>
                      <a:pt x="96" y="136"/>
                      <a:pt x="96" y="134"/>
                      <a:pt x="96" y="134"/>
                    </a:cubicBezTo>
                    <a:cubicBezTo>
                      <a:pt x="97" y="133"/>
                      <a:pt x="97" y="131"/>
                      <a:pt x="97" y="130"/>
                    </a:cubicBezTo>
                    <a:cubicBezTo>
                      <a:pt x="97" y="129"/>
                      <a:pt x="96" y="128"/>
                      <a:pt x="96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2" y="126"/>
                      <a:pt x="91" y="126"/>
                      <a:pt x="90" y="126"/>
                    </a:cubicBezTo>
                    <a:cubicBezTo>
                      <a:pt x="90" y="126"/>
                      <a:pt x="89" y="126"/>
                      <a:pt x="89" y="12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1" y="127"/>
                      <a:pt x="91" y="127"/>
                      <a:pt x="91" y="127"/>
                    </a:cubicBezTo>
                    <a:cubicBezTo>
                      <a:pt x="91" y="127"/>
                      <a:pt x="91" y="127"/>
                      <a:pt x="91" y="126"/>
                    </a:cubicBezTo>
                    <a:cubicBezTo>
                      <a:pt x="92" y="125"/>
                      <a:pt x="92" y="123"/>
                      <a:pt x="93" y="122"/>
                    </a:cubicBezTo>
                    <a:cubicBezTo>
                      <a:pt x="93" y="121"/>
                      <a:pt x="93" y="120"/>
                      <a:pt x="94" y="120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6" y="118"/>
                      <a:pt x="98" y="117"/>
                      <a:pt x="101" y="115"/>
                    </a:cubicBezTo>
                    <a:cubicBezTo>
                      <a:pt x="104" y="114"/>
                      <a:pt x="107" y="112"/>
                      <a:pt x="109" y="111"/>
                    </a:cubicBezTo>
                    <a:cubicBezTo>
                      <a:pt x="111" y="111"/>
                      <a:pt x="112" y="110"/>
                      <a:pt x="113" y="109"/>
                    </a:cubicBezTo>
                    <a:cubicBezTo>
                      <a:pt x="115" y="105"/>
                      <a:pt x="115" y="100"/>
                      <a:pt x="115" y="96"/>
                    </a:cubicBezTo>
                    <a:cubicBezTo>
                      <a:pt x="115" y="95"/>
                      <a:pt x="115" y="94"/>
                      <a:pt x="115" y="93"/>
                    </a:cubicBezTo>
                    <a:cubicBezTo>
                      <a:pt x="115" y="92"/>
                      <a:pt x="115" y="90"/>
                      <a:pt x="114" y="89"/>
                    </a:cubicBezTo>
                    <a:cubicBezTo>
                      <a:pt x="112" y="88"/>
                      <a:pt x="110" y="87"/>
                      <a:pt x="108" y="86"/>
                    </a:cubicBezTo>
                    <a:cubicBezTo>
                      <a:pt x="106" y="86"/>
                      <a:pt x="104" y="85"/>
                      <a:pt x="102" y="84"/>
                    </a:cubicBezTo>
                    <a:cubicBezTo>
                      <a:pt x="100" y="83"/>
                      <a:pt x="99" y="82"/>
                      <a:pt x="99" y="82"/>
                    </a:cubicBezTo>
                    <a:cubicBezTo>
                      <a:pt x="98" y="81"/>
                      <a:pt x="98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8" y="80"/>
                      <a:pt x="102" y="78"/>
                      <a:pt x="106" y="74"/>
                    </a:cubicBezTo>
                    <a:cubicBezTo>
                      <a:pt x="107" y="73"/>
                      <a:pt x="108" y="72"/>
                      <a:pt x="109" y="71"/>
                    </a:cubicBezTo>
                    <a:cubicBezTo>
                      <a:pt x="110" y="70"/>
                      <a:pt x="110" y="68"/>
                      <a:pt x="110" y="67"/>
                    </a:cubicBezTo>
                    <a:cubicBezTo>
                      <a:pt x="110" y="65"/>
                      <a:pt x="110" y="64"/>
                      <a:pt x="109" y="62"/>
                    </a:cubicBezTo>
                    <a:cubicBezTo>
                      <a:pt x="109" y="61"/>
                      <a:pt x="108" y="59"/>
                      <a:pt x="107" y="58"/>
                    </a:cubicBezTo>
                    <a:cubicBezTo>
                      <a:pt x="104" y="55"/>
                      <a:pt x="99" y="53"/>
                      <a:pt x="95" y="52"/>
                    </a:cubicBezTo>
                    <a:cubicBezTo>
                      <a:pt x="93" y="51"/>
                      <a:pt x="91" y="49"/>
                      <a:pt x="89" y="48"/>
                    </a:cubicBezTo>
                    <a:cubicBezTo>
                      <a:pt x="88" y="47"/>
                      <a:pt x="88" y="46"/>
                      <a:pt x="87" y="46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5"/>
                      <a:pt x="88" y="44"/>
                      <a:pt x="88" y="42"/>
                    </a:cubicBezTo>
                    <a:cubicBezTo>
                      <a:pt x="88" y="39"/>
                      <a:pt x="87" y="37"/>
                      <a:pt x="87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8" y="38"/>
                      <a:pt x="91" y="38"/>
                    </a:cubicBezTo>
                    <a:cubicBezTo>
                      <a:pt x="91" y="38"/>
                      <a:pt x="92" y="38"/>
                      <a:pt x="94" y="38"/>
                    </a:cubicBezTo>
                    <a:cubicBezTo>
                      <a:pt x="96" y="38"/>
                      <a:pt x="98" y="38"/>
                      <a:pt x="100" y="37"/>
                    </a:cubicBezTo>
                    <a:cubicBezTo>
                      <a:pt x="101" y="37"/>
                      <a:pt x="102" y="36"/>
                      <a:pt x="103" y="36"/>
                    </a:cubicBezTo>
                    <a:cubicBezTo>
                      <a:pt x="104" y="35"/>
                      <a:pt x="105" y="34"/>
                      <a:pt x="104" y="32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4" y="30"/>
                      <a:pt x="104" y="29"/>
                      <a:pt x="103" y="28"/>
                    </a:cubicBezTo>
                    <a:cubicBezTo>
                      <a:pt x="101" y="27"/>
                      <a:pt x="100" y="26"/>
                      <a:pt x="98" y="25"/>
                    </a:cubicBezTo>
                    <a:cubicBezTo>
                      <a:pt x="97" y="25"/>
                      <a:pt x="95" y="24"/>
                      <a:pt x="95" y="23"/>
                    </a:cubicBezTo>
                    <a:cubicBezTo>
                      <a:pt x="93" y="20"/>
                      <a:pt x="91" y="18"/>
                      <a:pt x="89" y="17"/>
                    </a:cubicBezTo>
                    <a:cubicBezTo>
                      <a:pt x="87" y="16"/>
                      <a:pt x="85" y="16"/>
                      <a:pt x="85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5"/>
                      <a:pt x="87" y="13"/>
                      <a:pt x="87" y="10"/>
                    </a:cubicBezTo>
                    <a:cubicBezTo>
                      <a:pt x="87" y="6"/>
                      <a:pt x="86" y="2"/>
                      <a:pt x="86" y="2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6"/>
                      <a:pt x="29" y="10"/>
                    </a:cubicBezTo>
                    <a:cubicBezTo>
                      <a:pt x="29" y="13"/>
                      <a:pt x="29" y="15"/>
                      <a:pt x="29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28" y="16"/>
                      <a:pt x="27" y="17"/>
                    </a:cubicBezTo>
                    <a:cubicBezTo>
                      <a:pt x="25" y="18"/>
                      <a:pt x="22" y="20"/>
                      <a:pt x="21" y="23"/>
                    </a:cubicBezTo>
                    <a:cubicBezTo>
                      <a:pt x="20" y="24"/>
                      <a:pt x="18" y="25"/>
                      <a:pt x="16" y="26"/>
                    </a:cubicBezTo>
                    <a:cubicBezTo>
                      <a:pt x="15" y="27"/>
                      <a:pt x="14" y="27"/>
                      <a:pt x="13" y="28"/>
                    </a:cubicBezTo>
                    <a:cubicBezTo>
                      <a:pt x="12" y="29"/>
                      <a:pt x="11" y="30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3"/>
                      <a:pt x="11" y="34"/>
                      <a:pt x="12" y="35"/>
                    </a:cubicBezTo>
                    <a:cubicBezTo>
                      <a:pt x="12" y="36"/>
                      <a:pt x="14" y="36"/>
                      <a:pt x="15" y="37"/>
                    </a:cubicBezTo>
                    <a:cubicBezTo>
                      <a:pt x="17" y="37"/>
                      <a:pt x="19" y="38"/>
                      <a:pt x="20" y="38"/>
                    </a:cubicBezTo>
                    <a:cubicBezTo>
                      <a:pt x="22" y="38"/>
                      <a:pt x="24" y="38"/>
                      <a:pt x="25" y="38"/>
                    </a:cubicBezTo>
                    <a:cubicBezTo>
                      <a:pt x="27" y="38"/>
                      <a:pt x="30" y="39"/>
                      <a:pt x="30" y="39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7" y="39"/>
                      <a:pt x="27" y="42"/>
                    </a:cubicBezTo>
                    <a:cubicBezTo>
                      <a:pt x="27" y="44"/>
                      <a:pt x="28" y="45"/>
                      <a:pt x="29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6"/>
                      <a:pt x="24" y="50"/>
                      <a:pt x="20" y="52"/>
                    </a:cubicBezTo>
                    <a:cubicBezTo>
                      <a:pt x="18" y="53"/>
                      <a:pt x="15" y="54"/>
                      <a:pt x="12" y="55"/>
                    </a:cubicBezTo>
                    <a:cubicBezTo>
                      <a:pt x="11" y="56"/>
                      <a:pt x="9" y="57"/>
                      <a:pt x="8" y="58"/>
                    </a:cubicBezTo>
                    <a:cubicBezTo>
                      <a:pt x="7" y="59"/>
                      <a:pt x="6" y="61"/>
                      <a:pt x="6" y="62"/>
                    </a:cubicBezTo>
                    <a:cubicBezTo>
                      <a:pt x="6" y="64"/>
                      <a:pt x="6" y="65"/>
                      <a:pt x="6" y="67"/>
                    </a:cubicBezTo>
                    <a:cubicBezTo>
                      <a:pt x="6" y="68"/>
                      <a:pt x="6" y="70"/>
                      <a:pt x="6" y="71"/>
                    </a:cubicBezTo>
                    <a:cubicBezTo>
                      <a:pt x="7" y="72"/>
                      <a:pt x="8" y="73"/>
                      <a:pt x="9" y="74"/>
                    </a:cubicBezTo>
                    <a:cubicBezTo>
                      <a:pt x="13" y="78"/>
                      <a:pt x="18" y="80"/>
                      <a:pt x="18" y="81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1"/>
                      <a:pt x="17" y="82"/>
                    </a:cubicBezTo>
                    <a:cubicBezTo>
                      <a:pt x="16" y="82"/>
                      <a:pt x="15" y="83"/>
                      <a:pt x="13" y="84"/>
                    </a:cubicBezTo>
                    <a:cubicBezTo>
                      <a:pt x="11" y="86"/>
                      <a:pt x="8" y="86"/>
                      <a:pt x="5" y="87"/>
                    </a:cubicBezTo>
                    <a:cubicBezTo>
                      <a:pt x="4" y="88"/>
                      <a:pt x="3" y="88"/>
                      <a:pt x="2" y="89"/>
                    </a:cubicBezTo>
                    <a:cubicBezTo>
                      <a:pt x="1" y="90"/>
                      <a:pt x="0" y="92"/>
                      <a:pt x="0" y="93"/>
                    </a:cubicBezTo>
                    <a:cubicBezTo>
                      <a:pt x="0" y="94"/>
                      <a:pt x="0" y="95"/>
                      <a:pt x="0" y="96"/>
                    </a:cubicBezTo>
                    <a:cubicBezTo>
                      <a:pt x="0" y="98"/>
                      <a:pt x="0" y="102"/>
                      <a:pt x="1" y="105"/>
                    </a:cubicBezTo>
                    <a:cubicBezTo>
                      <a:pt x="2" y="106"/>
                      <a:pt x="2" y="107"/>
                      <a:pt x="3" y="109"/>
                    </a:cubicBezTo>
                    <a:cubicBezTo>
                      <a:pt x="4" y="110"/>
                      <a:pt x="5" y="111"/>
                      <a:pt x="6" y="111"/>
                    </a:cubicBezTo>
                    <a:cubicBezTo>
                      <a:pt x="9" y="112"/>
                      <a:pt x="12" y="114"/>
                      <a:pt x="15" y="115"/>
                    </a:cubicBezTo>
                    <a:cubicBezTo>
                      <a:pt x="17" y="117"/>
                      <a:pt x="20" y="118"/>
                      <a:pt x="21" y="119"/>
                    </a:cubicBezTo>
                    <a:cubicBezTo>
                      <a:pt x="21" y="119"/>
                      <a:pt x="22" y="120"/>
                      <a:pt x="22" y="121"/>
                    </a:cubicBezTo>
                    <a:cubicBezTo>
                      <a:pt x="23" y="122"/>
                      <a:pt x="23" y="124"/>
                      <a:pt x="24" y="125"/>
                    </a:cubicBezTo>
                    <a:cubicBezTo>
                      <a:pt x="24" y="126"/>
                      <a:pt x="24" y="126"/>
                      <a:pt x="24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26" y="126"/>
                      <a:pt x="26" y="126"/>
                      <a:pt x="25" y="126"/>
                    </a:cubicBezTo>
                    <a:cubicBezTo>
                      <a:pt x="24" y="126"/>
                      <a:pt x="23" y="126"/>
                      <a:pt x="21" y="126"/>
                    </a:cubicBezTo>
                    <a:cubicBezTo>
                      <a:pt x="21" y="127"/>
                      <a:pt x="20" y="127"/>
                      <a:pt x="19" y="128"/>
                    </a:cubicBezTo>
                    <a:cubicBezTo>
                      <a:pt x="19" y="128"/>
                      <a:pt x="19" y="129"/>
                      <a:pt x="19" y="130"/>
                    </a:cubicBezTo>
                    <a:cubicBezTo>
                      <a:pt x="19" y="131"/>
                      <a:pt x="19" y="133"/>
                      <a:pt x="19" y="134"/>
                    </a:cubicBezTo>
                    <a:cubicBezTo>
                      <a:pt x="20" y="135"/>
                      <a:pt x="20" y="137"/>
                      <a:pt x="20" y="140"/>
                    </a:cubicBezTo>
                    <a:cubicBezTo>
                      <a:pt x="20" y="145"/>
                      <a:pt x="20" y="151"/>
                      <a:pt x="19" y="156"/>
                    </a:cubicBezTo>
                    <a:cubicBezTo>
                      <a:pt x="18" y="159"/>
                      <a:pt x="18" y="161"/>
                      <a:pt x="18" y="162"/>
                    </a:cubicBezTo>
                    <a:cubicBezTo>
                      <a:pt x="17" y="164"/>
                      <a:pt x="17" y="165"/>
                      <a:pt x="17" y="165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04" y="166"/>
                      <a:pt x="104" y="166"/>
                      <a:pt x="104" y="166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9" y="165"/>
                      <a:pt x="19" y="165"/>
                      <a:pt x="19" y="165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20" y="165"/>
                      <a:pt x="23" y="150"/>
                      <a:pt x="23" y="140"/>
                    </a:cubicBezTo>
                    <a:cubicBezTo>
                      <a:pt x="23" y="137"/>
                      <a:pt x="23" y="135"/>
                      <a:pt x="22" y="133"/>
                    </a:cubicBezTo>
                    <a:cubicBezTo>
                      <a:pt x="22" y="132"/>
                      <a:pt x="22" y="131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3" y="129"/>
                      <a:pt x="23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6" y="129"/>
                      <a:pt x="26" y="129"/>
                      <a:pt x="26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8" y="127"/>
                      <a:pt x="27" y="125"/>
                      <a:pt x="26" y="122"/>
                    </a:cubicBezTo>
                    <a:cubicBezTo>
                      <a:pt x="26" y="121"/>
                      <a:pt x="25" y="120"/>
                      <a:pt x="25" y="119"/>
                    </a:cubicBezTo>
                    <a:cubicBezTo>
                      <a:pt x="24" y="118"/>
                      <a:pt x="23" y="117"/>
                      <a:pt x="22" y="117"/>
                    </a:cubicBezTo>
                    <a:cubicBezTo>
                      <a:pt x="21" y="116"/>
                      <a:pt x="19" y="114"/>
                      <a:pt x="16" y="113"/>
                    </a:cubicBezTo>
                    <a:cubicBezTo>
                      <a:pt x="13" y="111"/>
                      <a:pt x="10" y="109"/>
                      <a:pt x="7" y="108"/>
                    </a:cubicBezTo>
                    <a:cubicBezTo>
                      <a:pt x="6" y="108"/>
                      <a:pt x="6" y="108"/>
                      <a:pt x="5" y="107"/>
                    </a:cubicBezTo>
                    <a:cubicBezTo>
                      <a:pt x="4" y="105"/>
                      <a:pt x="3" y="100"/>
                      <a:pt x="3" y="96"/>
                    </a:cubicBezTo>
                    <a:cubicBezTo>
                      <a:pt x="3" y="95"/>
                      <a:pt x="3" y="94"/>
                      <a:pt x="3" y="93"/>
                    </a:cubicBezTo>
                    <a:cubicBezTo>
                      <a:pt x="3" y="92"/>
                      <a:pt x="4" y="92"/>
                      <a:pt x="4" y="91"/>
                    </a:cubicBezTo>
                    <a:cubicBezTo>
                      <a:pt x="5" y="90"/>
                      <a:pt x="6" y="90"/>
                      <a:pt x="8" y="89"/>
                    </a:cubicBezTo>
                    <a:cubicBezTo>
                      <a:pt x="10" y="89"/>
                      <a:pt x="12" y="88"/>
                      <a:pt x="14" y="87"/>
                    </a:cubicBezTo>
                    <a:cubicBezTo>
                      <a:pt x="17" y="86"/>
                      <a:pt x="18" y="85"/>
                      <a:pt x="19" y="83"/>
                    </a:cubicBezTo>
                    <a:cubicBezTo>
                      <a:pt x="20" y="82"/>
                      <a:pt x="20" y="81"/>
                      <a:pt x="20" y="80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7"/>
                      <a:pt x="14" y="75"/>
                      <a:pt x="11" y="72"/>
                    </a:cubicBezTo>
                    <a:cubicBezTo>
                      <a:pt x="10" y="71"/>
                      <a:pt x="10" y="70"/>
                      <a:pt x="9" y="70"/>
                    </a:cubicBezTo>
                    <a:cubicBezTo>
                      <a:pt x="9" y="69"/>
                      <a:pt x="9" y="68"/>
                      <a:pt x="9" y="67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9" y="62"/>
                      <a:pt x="10" y="61"/>
                      <a:pt x="10" y="60"/>
                    </a:cubicBezTo>
                    <a:cubicBezTo>
                      <a:pt x="13" y="58"/>
                      <a:pt x="18" y="56"/>
                      <a:pt x="21" y="55"/>
                    </a:cubicBezTo>
                    <a:cubicBezTo>
                      <a:pt x="27" y="52"/>
                      <a:pt x="31" y="47"/>
                      <a:pt x="31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4"/>
                      <a:pt x="30" y="43"/>
                      <a:pt x="30" y="42"/>
                    </a:cubicBezTo>
                    <a:cubicBezTo>
                      <a:pt x="30" y="41"/>
                      <a:pt x="30" y="40"/>
                      <a:pt x="31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28" y="35"/>
                      <a:pt x="25" y="35"/>
                    </a:cubicBezTo>
                    <a:cubicBezTo>
                      <a:pt x="24" y="35"/>
                      <a:pt x="23" y="35"/>
                      <a:pt x="22" y="35"/>
                    </a:cubicBezTo>
                    <a:cubicBezTo>
                      <a:pt x="20" y="35"/>
                      <a:pt x="18" y="35"/>
                      <a:pt x="16" y="34"/>
                    </a:cubicBezTo>
                    <a:cubicBezTo>
                      <a:pt x="15" y="34"/>
                      <a:pt x="15" y="34"/>
                      <a:pt x="14" y="33"/>
                    </a:cubicBezTo>
                    <a:cubicBezTo>
                      <a:pt x="14" y="33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5" y="30"/>
                    </a:cubicBezTo>
                    <a:cubicBezTo>
                      <a:pt x="16" y="30"/>
                      <a:pt x="17" y="29"/>
                      <a:pt x="19" y="28"/>
                    </a:cubicBezTo>
                    <a:cubicBezTo>
                      <a:pt x="20" y="27"/>
                      <a:pt x="22" y="26"/>
                      <a:pt x="23" y="24"/>
                    </a:cubicBezTo>
                    <a:cubicBezTo>
                      <a:pt x="25" y="22"/>
                      <a:pt x="26" y="21"/>
                      <a:pt x="28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5"/>
                      <a:pt x="32" y="13"/>
                      <a:pt x="32" y="10"/>
                    </a:cubicBezTo>
                    <a:cubicBezTo>
                      <a:pt x="32" y="6"/>
                      <a:pt x="32" y="2"/>
                      <a:pt x="32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4" y="6"/>
                      <a:pt x="84" y="10"/>
                    </a:cubicBezTo>
                    <a:cubicBezTo>
                      <a:pt x="84" y="13"/>
                      <a:pt x="84" y="15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6" y="19"/>
                      <a:pt x="90" y="21"/>
                      <a:pt x="92" y="24"/>
                    </a:cubicBezTo>
                    <a:cubicBezTo>
                      <a:pt x="94" y="27"/>
                      <a:pt x="96" y="28"/>
                      <a:pt x="98" y="29"/>
                    </a:cubicBezTo>
                    <a:cubicBezTo>
                      <a:pt x="99" y="29"/>
                      <a:pt x="100" y="30"/>
                      <a:pt x="101" y="30"/>
                    </a:cubicBezTo>
                    <a:cubicBezTo>
                      <a:pt x="101" y="31"/>
                      <a:pt x="101" y="31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4"/>
                      <a:pt x="100" y="34"/>
                    </a:cubicBezTo>
                    <a:cubicBezTo>
                      <a:pt x="98" y="34"/>
                      <a:pt x="97" y="35"/>
                      <a:pt x="95" y="35"/>
                    </a:cubicBezTo>
                    <a:cubicBezTo>
                      <a:pt x="93" y="35"/>
                      <a:pt x="92" y="35"/>
                      <a:pt x="90" y="35"/>
                    </a:cubicBezTo>
                    <a:cubicBezTo>
                      <a:pt x="88" y="35"/>
                      <a:pt x="85" y="36"/>
                      <a:pt x="85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5" y="40"/>
                      <a:pt x="85" y="42"/>
                    </a:cubicBezTo>
                    <a:cubicBezTo>
                      <a:pt x="85" y="43"/>
                      <a:pt x="85" y="44"/>
                      <a:pt x="84" y="45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9" y="52"/>
                      <a:pt x="94" y="55"/>
                    </a:cubicBezTo>
                    <a:cubicBezTo>
                      <a:pt x="97" y="56"/>
                      <a:pt x="100" y="57"/>
                      <a:pt x="102" y="58"/>
                    </a:cubicBezTo>
                    <a:cubicBezTo>
                      <a:pt x="103" y="59"/>
                      <a:pt x="104" y="59"/>
                      <a:pt x="105" y="60"/>
                    </a:cubicBezTo>
                    <a:cubicBezTo>
                      <a:pt x="106" y="61"/>
                      <a:pt x="106" y="62"/>
                      <a:pt x="106" y="63"/>
                    </a:cubicBezTo>
                    <a:cubicBezTo>
                      <a:pt x="107" y="64"/>
                      <a:pt x="107" y="66"/>
                      <a:pt x="107" y="67"/>
                    </a:cubicBezTo>
                    <a:cubicBezTo>
                      <a:pt x="107" y="68"/>
                      <a:pt x="107" y="69"/>
                      <a:pt x="106" y="70"/>
                    </a:cubicBezTo>
                    <a:cubicBezTo>
                      <a:pt x="106" y="70"/>
                      <a:pt x="105" y="71"/>
                      <a:pt x="104" y="72"/>
                    </a:cubicBezTo>
                    <a:cubicBezTo>
                      <a:pt x="102" y="74"/>
                      <a:pt x="100" y="75"/>
                      <a:pt x="99" y="76"/>
                    </a:cubicBezTo>
                    <a:cubicBezTo>
                      <a:pt x="98" y="77"/>
                      <a:pt x="97" y="77"/>
                      <a:pt x="97" y="77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5" y="79"/>
                      <a:pt x="95" y="80"/>
                    </a:cubicBezTo>
                    <a:cubicBezTo>
                      <a:pt x="95" y="81"/>
                      <a:pt x="95" y="82"/>
                      <a:pt x="96" y="83"/>
                    </a:cubicBezTo>
                    <a:cubicBezTo>
                      <a:pt x="97" y="85"/>
                      <a:pt x="99" y="86"/>
                      <a:pt x="101" y="87"/>
                    </a:cubicBezTo>
                    <a:cubicBezTo>
                      <a:pt x="104" y="89"/>
                      <a:pt x="107" y="89"/>
                      <a:pt x="109" y="90"/>
                    </a:cubicBezTo>
                    <a:cubicBezTo>
                      <a:pt x="110" y="90"/>
                      <a:pt x="111" y="91"/>
                      <a:pt x="111" y="91"/>
                    </a:cubicBezTo>
                    <a:cubicBezTo>
                      <a:pt x="112" y="92"/>
                      <a:pt x="112" y="92"/>
                      <a:pt x="112" y="93"/>
                    </a:cubicBezTo>
                    <a:cubicBezTo>
                      <a:pt x="112" y="94"/>
                      <a:pt x="112" y="95"/>
                      <a:pt x="112" y="96"/>
                    </a:cubicBezTo>
                    <a:cubicBezTo>
                      <a:pt x="112" y="98"/>
                      <a:pt x="112" y="101"/>
                      <a:pt x="111" y="104"/>
                    </a:cubicBezTo>
                    <a:cubicBezTo>
                      <a:pt x="111" y="105"/>
                      <a:pt x="111" y="106"/>
                      <a:pt x="110" y="107"/>
                    </a:cubicBezTo>
                    <a:cubicBezTo>
                      <a:pt x="110" y="108"/>
                      <a:pt x="109" y="108"/>
                      <a:pt x="108" y="108"/>
                    </a:cubicBezTo>
                    <a:cubicBezTo>
                      <a:pt x="105" y="109"/>
                      <a:pt x="102" y="111"/>
                      <a:pt x="99" y="113"/>
                    </a:cubicBezTo>
                    <a:cubicBezTo>
                      <a:pt x="96" y="114"/>
                      <a:pt x="94" y="116"/>
                      <a:pt x="93" y="117"/>
                    </a:cubicBezTo>
                    <a:cubicBezTo>
                      <a:pt x="92" y="117"/>
                      <a:pt x="91" y="118"/>
                      <a:pt x="91" y="119"/>
                    </a:cubicBezTo>
                    <a:cubicBezTo>
                      <a:pt x="89" y="122"/>
                      <a:pt x="88" y="127"/>
                      <a:pt x="88" y="127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1" y="128"/>
                      <a:pt x="92" y="129"/>
                      <a:pt x="93" y="129"/>
                    </a:cubicBezTo>
                    <a:cubicBezTo>
                      <a:pt x="93" y="129"/>
                      <a:pt x="93" y="129"/>
                      <a:pt x="94" y="13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4"/>
                      <a:pt x="93" y="135"/>
                      <a:pt x="93" y="137"/>
                    </a:cubicBezTo>
                    <a:cubicBezTo>
                      <a:pt x="93" y="142"/>
                      <a:pt x="94" y="149"/>
                      <a:pt x="96" y="155"/>
                    </a:cubicBezTo>
                    <a:cubicBezTo>
                      <a:pt x="98" y="161"/>
                      <a:pt x="100" y="165"/>
                      <a:pt x="100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3"/>
                      <a:pt x="102" y="163"/>
                      <a:pt x="102" y="163"/>
                    </a:cubicBezTo>
                    <a:lnTo>
                      <a:pt x="102" y="16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685"/>
              <p:cNvSpPr>
                <a:spLocks/>
              </p:cNvSpPr>
              <p:nvPr/>
            </p:nvSpPr>
            <p:spPr bwMode="auto">
              <a:xfrm>
                <a:off x="1899088" y="1180613"/>
                <a:ext cx="39688" cy="6350"/>
              </a:xfrm>
              <a:custGeom>
                <a:avLst/>
                <a:gdLst>
                  <a:gd name="T0" fmla="*/ 1 w 25"/>
                  <a:gd name="T1" fmla="*/ 4 h 4"/>
                  <a:gd name="T2" fmla="*/ 24 w 25"/>
                  <a:gd name="T3" fmla="*/ 2 h 4"/>
                  <a:gd name="T4" fmla="*/ 25 w 25"/>
                  <a:gd name="T5" fmla="*/ 1 h 4"/>
                  <a:gd name="T6" fmla="*/ 24 w 25"/>
                  <a:gd name="T7" fmla="*/ 0 h 4"/>
                  <a:gd name="T8" fmla="*/ 16 w 25"/>
                  <a:gd name="T9" fmla="*/ 1 h 4"/>
                  <a:gd name="T10" fmla="*/ 1 w 25"/>
                  <a:gd name="T11" fmla="*/ 2 h 4"/>
                  <a:gd name="T12" fmla="*/ 0 w 25"/>
                  <a:gd name="T13" fmla="*/ 3 h 4"/>
                  <a:gd name="T14" fmla="*/ 1 w 2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">
                    <a:moveTo>
                      <a:pt x="1" y="4"/>
                    </a:moveTo>
                    <a:cubicBezTo>
                      <a:pt x="12" y="3"/>
                      <a:pt x="24" y="2"/>
                      <a:pt x="24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1" y="0"/>
                      <a:pt x="16" y="1"/>
                    </a:cubicBezTo>
                    <a:cubicBezTo>
                      <a:pt x="12" y="1"/>
                      <a:pt x="6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686"/>
              <p:cNvSpPr>
                <a:spLocks/>
              </p:cNvSpPr>
              <p:nvPr/>
            </p:nvSpPr>
            <p:spPr bwMode="auto">
              <a:xfrm>
                <a:off x="1841938" y="1180613"/>
                <a:ext cx="38100" cy="6350"/>
              </a:xfrm>
              <a:custGeom>
                <a:avLst/>
                <a:gdLst>
                  <a:gd name="T0" fmla="*/ 1 w 24"/>
                  <a:gd name="T1" fmla="*/ 2 h 4"/>
                  <a:gd name="T2" fmla="*/ 23 w 24"/>
                  <a:gd name="T3" fmla="*/ 4 h 4"/>
                  <a:gd name="T4" fmla="*/ 24 w 24"/>
                  <a:gd name="T5" fmla="*/ 3 h 4"/>
                  <a:gd name="T6" fmla="*/ 23 w 24"/>
                  <a:gd name="T7" fmla="*/ 2 h 4"/>
                  <a:gd name="T8" fmla="*/ 8 w 24"/>
                  <a:gd name="T9" fmla="*/ 1 h 4"/>
                  <a:gd name="T10" fmla="*/ 1 w 24"/>
                  <a:gd name="T11" fmla="*/ 0 h 4"/>
                  <a:gd name="T12" fmla="*/ 0 w 24"/>
                  <a:gd name="T13" fmla="*/ 1 h 4"/>
                  <a:gd name="T14" fmla="*/ 1 w 2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">
                    <a:moveTo>
                      <a:pt x="1" y="2"/>
                    </a:moveTo>
                    <a:cubicBezTo>
                      <a:pt x="1" y="2"/>
                      <a:pt x="12" y="4"/>
                      <a:pt x="23" y="4"/>
                    </a:cubicBezTo>
                    <a:cubicBezTo>
                      <a:pt x="23" y="4"/>
                      <a:pt x="24" y="4"/>
                      <a:pt x="24" y="3"/>
                    </a:cubicBezTo>
                    <a:cubicBezTo>
                      <a:pt x="24" y="3"/>
                      <a:pt x="24" y="2"/>
                      <a:pt x="23" y="2"/>
                    </a:cubicBezTo>
                    <a:cubicBezTo>
                      <a:pt x="18" y="2"/>
                      <a:pt x="12" y="1"/>
                      <a:pt x="8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687"/>
              <p:cNvSpPr>
                <a:spLocks/>
              </p:cNvSpPr>
              <p:nvPr/>
            </p:nvSpPr>
            <p:spPr bwMode="auto">
              <a:xfrm>
                <a:off x="1843526" y="1194901"/>
                <a:ext cx="92075" cy="9525"/>
              </a:xfrm>
              <a:custGeom>
                <a:avLst/>
                <a:gdLst>
                  <a:gd name="T0" fmla="*/ 1 w 58"/>
                  <a:gd name="T1" fmla="*/ 2 h 6"/>
                  <a:gd name="T2" fmla="*/ 30 w 58"/>
                  <a:gd name="T3" fmla="*/ 6 h 6"/>
                  <a:gd name="T4" fmla="*/ 57 w 58"/>
                  <a:gd name="T5" fmla="*/ 2 h 6"/>
                  <a:gd name="T6" fmla="*/ 57 w 58"/>
                  <a:gd name="T7" fmla="*/ 1 h 6"/>
                  <a:gd name="T8" fmla="*/ 56 w 58"/>
                  <a:gd name="T9" fmla="*/ 0 h 6"/>
                  <a:gd name="T10" fmla="*/ 30 w 58"/>
                  <a:gd name="T11" fmla="*/ 4 h 6"/>
                  <a:gd name="T12" fmla="*/ 9 w 58"/>
                  <a:gd name="T13" fmla="*/ 2 h 6"/>
                  <a:gd name="T14" fmla="*/ 3 w 58"/>
                  <a:gd name="T15" fmla="*/ 1 h 6"/>
                  <a:gd name="T16" fmla="*/ 1 w 58"/>
                  <a:gd name="T17" fmla="*/ 0 h 6"/>
                  <a:gd name="T18" fmla="*/ 0 w 58"/>
                  <a:gd name="T19" fmla="*/ 1 h 6"/>
                  <a:gd name="T20" fmla="*/ 1 w 58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6">
                    <a:moveTo>
                      <a:pt x="1" y="2"/>
                    </a:moveTo>
                    <a:cubicBezTo>
                      <a:pt x="1" y="2"/>
                      <a:pt x="13" y="6"/>
                      <a:pt x="30" y="6"/>
                    </a:cubicBezTo>
                    <a:cubicBezTo>
                      <a:pt x="38" y="6"/>
                      <a:pt x="47" y="5"/>
                      <a:pt x="57" y="2"/>
                    </a:cubicBezTo>
                    <a:cubicBezTo>
                      <a:pt x="57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47" y="3"/>
                      <a:pt x="38" y="4"/>
                      <a:pt x="30" y="4"/>
                    </a:cubicBezTo>
                    <a:cubicBezTo>
                      <a:pt x="22" y="4"/>
                      <a:pt x="14" y="3"/>
                      <a:pt x="9" y="2"/>
                    </a:cubicBezTo>
                    <a:cubicBezTo>
                      <a:pt x="7" y="2"/>
                      <a:pt x="5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688"/>
              <p:cNvSpPr>
                <a:spLocks/>
              </p:cNvSpPr>
              <p:nvPr/>
            </p:nvSpPr>
            <p:spPr bwMode="auto">
              <a:xfrm>
                <a:off x="1824476" y="1236176"/>
                <a:ext cx="130175" cy="25400"/>
              </a:xfrm>
              <a:custGeom>
                <a:avLst/>
                <a:gdLst>
                  <a:gd name="T0" fmla="*/ 0 w 82"/>
                  <a:gd name="T1" fmla="*/ 9 h 16"/>
                  <a:gd name="T2" fmla="*/ 3 w 82"/>
                  <a:gd name="T3" fmla="*/ 9 h 16"/>
                  <a:gd name="T4" fmla="*/ 7 w 82"/>
                  <a:gd name="T5" fmla="*/ 8 h 16"/>
                  <a:gd name="T6" fmla="*/ 11 w 82"/>
                  <a:gd name="T7" fmla="*/ 4 h 16"/>
                  <a:gd name="T8" fmla="*/ 15 w 82"/>
                  <a:gd name="T9" fmla="*/ 2 h 16"/>
                  <a:gd name="T10" fmla="*/ 14 w 82"/>
                  <a:gd name="T11" fmla="*/ 1 h 16"/>
                  <a:gd name="T12" fmla="*/ 13 w 82"/>
                  <a:gd name="T13" fmla="*/ 1 h 16"/>
                  <a:gd name="T14" fmla="*/ 19 w 82"/>
                  <a:gd name="T15" fmla="*/ 9 h 16"/>
                  <a:gd name="T16" fmla="*/ 28 w 82"/>
                  <a:gd name="T17" fmla="*/ 14 h 16"/>
                  <a:gd name="T18" fmla="*/ 43 w 82"/>
                  <a:gd name="T19" fmla="*/ 16 h 16"/>
                  <a:gd name="T20" fmla="*/ 53 w 82"/>
                  <a:gd name="T21" fmla="*/ 15 h 16"/>
                  <a:gd name="T22" fmla="*/ 65 w 82"/>
                  <a:gd name="T23" fmla="*/ 5 h 16"/>
                  <a:gd name="T24" fmla="*/ 68 w 82"/>
                  <a:gd name="T25" fmla="*/ 4 h 16"/>
                  <a:gd name="T26" fmla="*/ 69 w 82"/>
                  <a:gd name="T27" fmla="*/ 4 h 16"/>
                  <a:gd name="T28" fmla="*/ 70 w 82"/>
                  <a:gd name="T29" fmla="*/ 5 h 16"/>
                  <a:gd name="T30" fmla="*/ 76 w 82"/>
                  <a:gd name="T31" fmla="*/ 9 h 16"/>
                  <a:gd name="T32" fmla="*/ 79 w 82"/>
                  <a:gd name="T33" fmla="*/ 9 h 16"/>
                  <a:gd name="T34" fmla="*/ 81 w 82"/>
                  <a:gd name="T35" fmla="*/ 9 h 16"/>
                  <a:gd name="T36" fmla="*/ 81 w 82"/>
                  <a:gd name="T37" fmla="*/ 8 h 16"/>
                  <a:gd name="T38" fmla="*/ 80 w 82"/>
                  <a:gd name="T39" fmla="*/ 7 h 16"/>
                  <a:gd name="T40" fmla="*/ 79 w 82"/>
                  <a:gd name="T41" fmla="*/ 7 h 16"/>
                  <a:gd name="T42" fmla="*/ 77 w 82"/>
                  <a:gd name="T43" fmla="*/ 7 h 16"/>
                  <a:gd name="T44" fmla="*/ 72 w 82"/>
                  <a:gd name="T45" fmla="*/ 4 h 16"/>
                  <a:gd name="T46" fmla="*/ 70 w 82"/>
                  <a:gd name="T47" fmla="*/ 2 h 16"/>
                  <a:gd name="T48" fmla="*/ 68 w 82"/>
                  <a:gd name="T49" fmla="*/ 2 h 16"/>
                  <a:gd name="T50" fmla="*/ 64 w 82"/>
                  <a:gd name="T51" fmla="*/ 4 h 16"/>
                  <a:gd name="T52" fmla="*/ 52 w 82"/>
                  <a:gd name="T53" fmla="*/ 13 h 16"/>
                  <a:gd name="T54" fmla="*/ 43 w 82"/>
                  <a:gd name="T55" fmla="*/ 14 h 16"/>
                  <a:gd name="T56" fmla="*/ 28 w 82"/>
                  <a:gd name="T57" fmla="*/ 12 h 16"/>
                  <a:gd name="T58" fmla="*/ 20 w 82"/>
                  <a:gd name="T59" fmla="*/ 8 h 16"/>
                  <a:gd name="T60" fmla="*/ 15 w 82"/>
                  <a:gd name="T61" fmla="*/ 1 h 16"/>
                  <a:gd name="T62" fmla="*/ 15 w 82"/>
                  <a:gd name="T63" fmla="*/ 0 h 16"/>
                  <a:gd name="T64" fmla="*/ 14 w 82"/>
                  <a:gd name="T65" fmla="*/ 0 h 16"/>
                  <a:gd name="T66" fmla="*/ 8 w 82"/>
                  <a:gd name="T67" fmla="*/ 4 h 16"/>
                  <a:gd name="T68" fmla="*/ 5 w 82"/>
                  <a:gd name="T69" fmla="*/ 6 h 16"/>
                  <a:gd name="T70" fmla="*/ 3 w 82"/>
                  <a:gd name="T71" fmla="*/ 7 h 16"/>
                  <a:gd name="T72" fmla="*/ 1 w 82"/>
                  <a:gd name="T73" fmla="*/ 7 h 16"/>
                  <a:gd name="T74" fmla="*/ 0 w 82"/>
                  <a:gd name="T75" fmla="*/ 7 h 16"/>
                  <a:gd name="T76" fmla="*/ 0 w 82"/>
                  <a:gd name="T7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16">
                    <a:moveTo>
                      <a:pt x="0" y="9"/>
                    </a:moveTo>
                    <a:cubicBezTo>
                      <a:pt x="1" y="9"/>
                      <a:pt x="2" y="9"/>
                      <a:pt x="3" y="9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8" y="7"/>
                      <a:pt x="9" y="5"/>
                      <a:pt x="11" y="4"/>
                    </a:cubicBezTo>
                    <a:cubicBezTo>
                      <a:pt x="12" y="3"/>
                      <a:pt x="13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4"/>
                      <a:pt x="16" y="7"/>
                      <a:pt x="19" y="9"/>
                    </a:cubicBezTo>
                    <a:cubicBezTo>
                      <a:pt x="22" y="12"/>
                      <a:pt x="25" y="14"/>
                      <a:pt x="28" y="14"/>
                    </a:cubicBezTo>
                    <a:cubicBezTo>
                      <a:pt x="32" y="15"/>
                      <a:pt x="38" y="16"/>
                      <a:pt x="43" y="16"/>
                    </a:cubicBezTo>
                    <a:cubicBezTo>
                      <a:pt x="47" y="16"/>
                      <a:pt x="50" y="16"/>
                      <a:pt x="53" y="15"/>
                    </a:cubicBezTo>
                    <a:cubicBezTo>
                      <a:pt x="62" y="11"/>
                      <a:pt x="63" y="7"/>
                      <a:pt x="65" y="5"/>
                    </a:cubicBezTo>
                    <a:cubicBezTo>
                      <a:pt x="67" y="4"/>
                      <a:pt x="67" y="4"/>
                      <a:pt x="68" y="4"/>
                    </a:cubicBezTo>
                    <a:cubicBezTo>
                      <a:pt x="68" y="4"/>
                      <a:pt x="68" y="4"/>
                      <a:pt x="69" y="4"/>
                    </a:cubicBezTo>
                    <a:cubicBezTo>
                      <a:pt x="69" y="4"/>
                      <a:pt x="70" y="5"/>
                      <a:pt x="70" y="5"/>
                    </a:cubicBezTo>
                    <a:cubicBezTo>
                      <a:pt x="72" y="7"/>
                      <a:pt x="74" y="8"/>
                      <a:pt x="76" y="9"/>
                    </a:cubicBezTo>
                    <a:cubicBezTo>
                      <a:pt x="77" y="9"/>
                      <a:pt x="78" y="9"/>
                      <a:pt x="79" y="9"/>
                    </a:cubicBezTo>
                    <a:cubicBezTo>
                      <a:pt x="80" y="9"/>
                      <a:pt x="80" y="9"/>
                      <a:pt x="81" y="9"/>
                    </a:cubicBezTo>
                    <a:cubicBezTo>
                      <a:pt x="81" y="9"/>
                      <a:pt x="82" y="8"/>
                      <a:pt x="81" y="8"/>
                    </a:cubicBezTo>
                    <a:cubicBezTo>
                      <a:pt x="81" y="7"/>
                      <a:pt x="81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8" y="7"/>
                      <a:pt x="77" y="7"/>
                    </a:cubicBezTo>
                    <a:cubicBezTo>
                      <a:pt x="74" y="6"/>
                      <a:pt x="73" y="6"/>
                      <a:pt x="72" y="4"/>
                    </a:cubicBezTo>
                    <a:cubicBezTo>
                      <a:pt x="71" y="3"/>
                      <a:pt x="70" y="3"/>
                      <a:pt x="70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6" y="2"/>
                      <a:pt x="65" y="3"/>
                      <a:pt x="64" y="4"/>
                    </a:cubicBezTo>
                    <a:cubicBezTo>
                      <a:pt x="61" y="6"/>
                      <a:pt x="61" y="9"/>
                      <a:pt x="52" y="13"/>
                    </a:cubicBezTo>
                    <a:cubicBezTo>
                      <a:pt x="50" y="14"/>
                      <a:pt x="46" y="14"/>
                      <a:pt x="43" y="14"/>
                    </a:cubicBezTo>
                    <a:cubicBezTo>
                      <a:pt x="38" y="14"/>
                      <a:pt x="32" y="13"/>
                      <a:pt x="28" y="12"/>
                    </a:cubicBezTo>
                    <a:cubicBezTo>
                      <a:pt x="26" y="12"/>
                      <a:pt x="23" y="10"/>
                      <a:pt x="20" y="8"/>
                    </a:cubicBezTo>
                    <a:cubicBezTo>
                      <a:pt x="18" y="6"/>
                      <a:pt x="16" y="3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0" y="2"/>
                      <a:pt x="8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689"/>
              <p:cNvSpPr>
                <a:spLocks/>
              </p:cNvSpPr>
              <p:nvPr/>
            </p:nvSpPr>
            <p:spPr bwMode="auto">
              <a:xfrm>
                <a:off x="1929251" y="1209188"/>
                <a:ext cx="7938" cy="33338"/>
              </a:xfrm>
              <a:custGeom>
                <a:avLst/>
                <a:gdLst>
                  <a:gd name="T0" fmla="*/ 2 w 5"/>
                  <a:gd name="T1" fmla="*/ 21 h 21"/>
                  <a:gd name="T2" fmla="*/ 5 w 5"/>
                  <a:gd name="T3" fmla="*/ 12 h 21"/>
                  <a:gd name="T4" fmla="*/ 4 w 5"/>
                  <a:gd name="T5" fmla="*/ 1 h 21"/>
                  <a:gd name="T6" fmla="*/ 3 w 5"/>
                  <a:gd name="T7" fmla="*/ 0 h 21"/>
                  <a:gd name="T8" fmla="*/ 2 w 5"/>
                  <a:gd name="T9" fmla="*/ 1 h 21"/>
                  <a:gd name="T10" fmla="*/ 3 w 5"/>
                  <a:gd name="T11" fmla="*/ 12 h 21"/>
                  <a:gd name="T12" fmla="*/ 0 w 5"/>
                  <a:gd name="T13" fmla="*/ 19 h 21"/>
                  <a:gd name="T14" fmla="*/ 0 w 5"/>
                  <a:gd name="T15" fmla="*/ 21 h 21"/>
                  <a:gd name="T16" fmla="*/ 2 w 5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1">
                    <a:moveTo>
                      <a:pt x="2" y="21"/>
                    </a:moveTo>
                    <a:cubicBezTo>
                      <a:pt x="4" y="18"/>
                      <a:pt x="5" y="15"/>
                      <a:pt x="5" y="12"/>
                    </a:cubicBezTo>
                    <a:cubicBezTo>
                      <a:pt x="5" y="9"/>
                      <a:pt x="4" y="5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5"/>
                      <a:pt x="3" y="9"/>
                      <a:pt x="3" y="12"/>
                    </a:cubicBezTo>
                    <a:cubicBezTo>
                      <a:pt x="3" y="15"/>
                      <a:pt x="2" y="17"/>
                      <a:pt x="0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690"/>
              <p:cNvSpPr>
                <a:spLocks/>
              </p:cNvSpPr>
              <p:nvPr/>
            </p:nvSpPr>
            <p:spPr bwMode="auto">
              <a:xfrm>
                <a:off x="1841938" y="1212363"/>
                <a:ext cx="6350" cy="26988"/>
              </a:xfrm>
              <a:custGeom>
                <a:avLst/>
                <a:gdLst>
                  <a:gd name="T0" fmla="*/ 4 w 4"/>
                  <a:gd name="T1" fmla="*/ 15 h 17"/>
                  <a:gd name="T2" fmla="*/ 3 w 4"/>
                  <a:gd name="T3" fmla="*/ 14 h 17"/>
                  <a:gd name="T4" fmla="*/ 3 w 4"/>
                  <a:gd name="T5" fmla="*/ 11 h 17"/>
                  <a:gd name="T6" fmla="*/ 3 w 4"/>
                  <a:gd name="T7" fmla="*/ 10 h 17"/>
                  <a:gd name="T8" fmla="*/ 2 w 4"/>
                  <a:gd name="T9" fmla="*/ 1 h 17"/>
                  <a:gd name="T10" fmla="*/ 1 w 4"/>
                  <a:gd name="T11" fmla="*/ 0 h 17"/>
                  <a:gd name="T12" fmla="*/ 0 w 4"/>
                  <a:gd name="T13" fmla="*/ 1 h 17"/>
                  <a:gd name="T14" fmla="*/ 1 w 4"/>
                  <a:gd name="T15" fmla="*/ 10 h 17"/>
                  <a:gd name="T16" fmla="*/ 1 w 4"/>
                  <a:gd name="T17" fmla="*/ 11 h 17"/>
                  <a:gd name="T18" fmla="*/ 1 w 4"/>
                  <a:gd name="T19" fmla="*/ 14 h 17"/>
                  <a:gd name="T20" fmla="*/ 2 w 4"/>
                  <a:gd name="T21" fmla="*/ 17 h 17"/>
                  <a:gd name="T22" fmla="*/ 4 w 4"/>
                  <a:gd name="T23" fmla="*/ 17 h 17"/>
                  <a:gd name="T24" fmla="*/ 4 w 4"/>
                  <a:gd name="T2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7">
                    <a:moveTo>
                      <a:pt x="4" y="15"/>
                    </a:moveTo>
                    <a:cubicBezTo>
                      <a:pt x="3" y="15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7"/>
                      <a:pt x="3" y="4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691"/>
              <p:cNvSpPr>
                <a:spLocks/>
              </p:cNvSpPr>
              <p:nvPr/>
            </p:nvSpPr>
            <p:spPr bwMode="auto">
              <a:xfrm>
                <a:off x="1837176" y="1321901"/>
                <a:ext cx="104775" cy="9525"/>
              </a:xfrm>
              <a:custGeom>
                <a:avLst/>
                <a:gdLst>
                  <a:gd name="T0" fmla="*/ 1 w 66"/>
                  <a:gd name="T1" fmla="*/ 3 h 6"/>
                  <a:gd name="T2" fmla="*/ 6 w 66"/>
                  <a:gd name="T3" fmla="*/ 5 h 6"/>
                  <a:gd name="T4" fmla="*/ 21 w 66"/>
                  <a:gd name="T5" fmla="*/ 3 h 6"/>
                  <a:gd name="T6" fmla="*/ 21 w 66"/>
                  <a:gd name="T7" fmla="*/ 3 h 6"/>
                  <a:gd name="T8" fmla="*/ 45 w 66"/>
                  <a:gd name="T9" fmla="*/ 5 h 6"/>
                  <a:gd name="T10" fmla="*/ 55 w 66"/>
                  <a:gd name="T11" fmla="*/ 6 h 6"/>
                  <a:gd name="T12" fmla="*/ 66 w 66"/>
                  <a:gd name="T13" fmla="*/ 2 h 6"/>
                  <a:gd name="T14" fmla="*/ 65 w 66"/>
                  <a:gd name="T15" fmla="*/ 1 h 6"/>
                  <a:gd name="T16" fmla="*/ 64 w 66"/>
                  <a:gd name="T17" fmla="*/ 1 h 6"/>
                  <a:gd name="T18" fmla="*/ 55 w 66"/>
                  <a:gd name="T19" fmla="*/ 4 h 6"/>
                  <a:gd name="T20" fmla="*/ 45 w 66"/>
                  <a:gd name="T21" fmla="*/ 3 h 6"/>
                  <a:gd name="T22" fmla="*/ 22 w 66"/>
                  <a:gd name="T23" fmla="*/ 1 h 6"/>
                  <a:gd name="T24" fmla="*/ 21 w 66"/>
                  <a:gd name="T25" fmla="*/ 1 h 6"/>
                  <a:gd name="T26" fmla="*/ 6 w 66"/>
                  <a:gd name="T27" fmla="*/ 3 h 6"/>
                  <a:gd name="T28" fmla="*/ 2 w 66"/>
                  <a:gd name="T29" fmla="*/ 1 h 6"/>
                  <a:gd name="T30" fmla="*/ 0 w 66"/>
                  <a:gd name="T31" fmla="*/ 2 h 6"/>
                  <a:gd name="T32" fmla="*/ 1 w 66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" h="6">
                    <a:moveTo>
                      <a:pt x="1" y="3"/>
                    </a:moveTo>
                    <a:cubicBezTo>
                      <a:pt x="2" y="4"/>
                      <a:pt x="4" y="5"/>
                      <a:pt x="6" y="5"/>
                    </a:cubicBezTo>
                    <a:cubicBezTo>
                      <a:pt x="11" y="5"/>
                      <a:pt x="17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9" y="3"/>
                      <a:pt x="37" y="4"/>
                      <a:pt x="45" y="5"/>
                    </a:cubicBezTo>
                    <a:cubicBezTo>
                      <a:pt x="48" y="5"/>
                      <a:pt x="51" y="6"/>
                      <a:pt x="55" y="6"/>
                    </a:cubicBezTo>
                    <a:cubicBezTo>
                      <a:pt x="59" y="6"/>
                      <a:pt x="63" y="5"/>
                      <a:pt x="66" y="2"/>
                    </a:cubicBezTo>
                    <a:cubicBezTo>
                      <a:pt x="66" y="2"/>
                      <a:pt x="66" y="1"/>
                      <a:pt x="65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2" y="3"/>
                      <a:pt x="59" y="4"/>
                      <a:pt x="55" y="4"/>
                    </a:cubicBezTo>
                    <a:cubicBezTo>
                      <a:pt x="52" y="4"/>
                      <a:pt x="48" y="3"/>
                      <a:pt x="45" y="3"/>
                    </a:cubicBezTo>
                    <a:cubicBezTo>
                      <a:pt x="37" y="2"/>
                      <a:pt x="29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1"/>
                      <a:pt x="11" y="3"/>
                      <a:pt x="6" y="3"/>
                    </a:cubicBezTo>
                    <a:cubicBezTo>
                      <a:pt x="5" y="3"/>
                      <a:pt x="3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692"/>
              <p:cNvSpPr>
                <a:spLocks/>
              </p:cNvSpPr>
              <p:nvPr/>
            </p:nvSpPr>
            <p:spPr bwMode="auto">
              <a:xfrm>
                <a:off x="1832413" y="1256813"/>
                <a:ext cx="11113" cy="69850"/>
              </a:xfrm>
              <a:custGeom>
                <a:avLst/>
                <a:gdLst>
                  <a:gd name="T0" fmla="*/ 5 w 7"/>
                  <a:gd name="T1" fmla="*/ 41 h 43"/>
                  <a:gd name="T2" fmla="*/ 5 w 7"/>
                  <a:gd name="T3" fmla="*/ 41 h 43"/>
                  <a:gd name="T4" fmla="*/ 5 w 7"/>
                  <a:gd name="T5" fmla="*/ 41 h 43"/>
                  <a:gd name="T6" fmla="*/ 5 w 7"/>
                  <a:gd name="T7" fmla="*/ 41 h 43"/>
                  <a:gd name="T8" fmla="*/ 5 w 7"/>
                  <a:gd name="T9" fmla="*/ 41 h 43"/>
                  <a:gd name="T10" fmla="*/ 5 w 7"/>
                  <a:gd name="T11" fmla="*/ 41 h 43"/>
                  <a:gd name="T12" fmla="*/ 5 w 7"/>
                  <a:gd name="T13" fmla="*/ 41 h 43"/>
                  <a:gd name="T14" fmla="*/ 5 w 7"/>
                  <a:gd name="T15" fmla="*/ 41 h 43"/>
                  <a:gd name="T16" fmla="*/ 5 w 7"/>
                  <a:gd name="T17" fmla="*/ 40 h 43"/>
                  <a:gd name="T18" fmla="*/ 6 w 7"/>
                  <a:gd name="T19" fmla="*/ 35 h 43"/>
                  <a:gd name="T20" fmla="*/ 7 w 7"/>
                  <a:gd name="T21" fmla="*/ 34 h 43"/>
                  <a:gd name="T22" fmla="*/ 7 w 7"/>
                  <a:gd name="T23" fmla="*/ 33 h 43"/>
                  <a:gd name="T24" fmla="*/ 7 w 7"/>
                  <a:gd name="T25" fmla="*/ 31 h 43"/>
                  <a:gd name="T26" fmla="*/ 5 w 7"/>
                  <a:gd name="T27" fmla="*/ 27 h 43"/>
                  <a:gd name="T28" fmla="*/ 4 w 7"/>
                  <a:gd name="T29" fmla="*/ 15 h 43"/>
                  <a:gd name="T30" fmla="*/ 4 w 7"/>
                  <a:gd name="T31" fmla="*/ 12 h 43"/>
                  <a:gd name="T32" fmla="*/ 2 w 7"/>
                  <a:gd name="T33" fmla="*/ 1 h 43"/>
                  <a:gd name="T34" fmla="*/ 1 w 7"/>
                  <a:gd name="T35" fmla="*/ 1 h 43"/>
                  <a:gd name="T36" fmla="*/ 0 w 7"/>
                  <a:gd name="T37" fmla="*/ 2 h 43"/>
                  <a:gd name="T38" fmla="*/ 2 w 7"/>
                  <a:gd name="T39" fmla="*/ 12 h 43"/>
                  <a:gd name="T40" fmla="*/ 2 w 7"/>
                  <a:gd name="T41" fmla="*/ 15 h 43"/>
                  <a:gd name="T42" fmla="*/ 3 w 7"/>
                  <a:gd name="T43" fmla="*/ 27 h 43"/>
                  <a:gd name="T44" fmla="*/ 5 w 7"/>
                  <a:gd name="T45" fmla="*/ 32 h 43"/>
                  <a:gd name="T46" fmla="*/ 5 w 7"/>
                  <a:gd name="T47" fmla="*/ 33 h 43"/>
                  <a:gd name="T48" fmla="*/ 5 w 7"/>
                  <a:gd name="T49" fmla="*/ 33 h 43"/>
                  <a:gd name="T50" fmla="*/ 5 w 7"/>
                  <a:gd name="T51" fmla="*/ 34 h 43"/>
                  <a:gd name="T52" fmla="*/ 3 w 7"/>
                  <a:gd name="T53" fmla="*/ 40 h 43"/>
                  <a:gd name="T54" fmla="*/ 3 w 7"/>
                  <a:gd name="T55" fmla="*/ 42 h 43"/>
                  <a:gd name="T56" fmla="*/ 5 w 7"/>
                  <a:gd name="T57" fmla="*/ 43 h 43"/>
                  <a:gd name="T58" fmla="*/ 6 w 7"/>
                  <a:gd name="T59" fmla="*/ 42 h 43"/>
                  <a:gd name="T60" fmla="*/ 5 w 7"/>
                  <a:gd name="T6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43">
                    <a:moveTo>
                      <a:pt x="5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39"/>
                      <a:pt x="6" y="36"/>
                      <a:pt x="6" y="35"/>
                    </a:cubicBezTo>
                    <a:cubicBezTo>
                      <a:pt x="7" y="35"/>
                      <a:pt x="7" y="34"/>
                      <a:pt x="7" y="34"/>
                    </a:cubicBezTo>
                    <a:cubicBezTo>
                      <a:pt x="7" y="34"/>
                      <a:pt x="7" y="33"/>
                      <a:pt x="7" y="33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0"/>
                      <a:pt x="5" y="28"/>
                      <a:pt x="5" y="27"/>
                    </a:cubicBezTo>
                    <a:cubicBezTo>
                      <a:pt x="4" y="23"/>
                      <a:pt x="4" y="19"/>
                      <a:pt x="4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9"/>
                      <a:pt x="4" y="5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2" y="9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9"/>
                      <a:pt x="2" y="24"/>
                      <a:pt x="3" y="27"/>
                    </a:cubicBezTo>
                    <a:cubicBezTo>
                      <a:pt x="4" y="29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4"/>
                      <a:pt x="5" y="34"/>
                    </a:cubicBezTo>
                    <a:cubicBezTo>
                      <a:pt x="4" y="35"/>
                      <a:pt x="3" y="38"/>
                      <a:pt x="3" y="40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4" y="42"/>
                      <a:pt x="4" y="43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6" y="41"/>
                      <a:pt x="6" y="41"/>
                      <a:pt x="5" y="4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693"/>
              <p:cNvSpPr>
                <a:spLocks/>
              </p:cNvSpPr>
              <p:nvPr/>
            </p:nvSpPr>
            <p:spPr bwMode="auto">
              <a:xfrm>
                <a:off x="1935601" y="1261576"/>
                <a:ext cx="7938" cy="63500"/>
              </a:xfrm>
              <a:custGeom>
                <a:avLst/>
                <a:gdLst>
                  <a:gd name="T0" fmla="*/ 4 w 5"/>
                  <a:gd name="T1" fmla="*/ 38 h 39"/>
                  <a:gd name="T2" fmla="*/ 4 w 5"/>
                  <a:gd name="T3" fmla="*/ 37 h 39"/>
                  <a:gd name="T4" fmla="*/ 5 w 5"/>
                  <a:gd name="T5" fmla="*/ 31 h 39"/>
                  <a:gd name="T6" fmla="*/ 4 w 5"/>
                  <a:gd name="T7" fmla="*/ 29 h 39"/>
                  <a:gd name="T8" fmla="*/ 2 w 5"/>
                  <a:gd name="T9" fmla="*/ 22 h 39"/>
                  <a:gd name="T10" fmla="*/ 2 w 5"/>
                  <a:gd name="T11" fmla="*/ 17 h 39"/>
                  <a:gd name="T12" fmla="*/ 2 w 5"/>
                  <a:gd name="T13" fmla="*/ 1 h 39"/>
                  <a:gd name="T14" fmla="*/ 1 w 5"/>
                  <a:gd name="T15" fmla="*/ 0 h 39"/>
                  <a:gd name="T16" fmla="*/ 0 w 5"/>
                  <a:gd name="T17" fmla="*/ 1 h 39"/>
                  <a:gd name="T18" fmla="*/ 0 w 5"/>
                  <a:gd name="T19" fmla="*/ 17 h 39"/>
                  <a:gd name="T20" fmla="*/ 0 w 5"/>
                  <a:gd name="T21" fmla="*/ 22 h 39"/>
                  <a:gd name="T22" fmla="*/ 2 w 5"/>
                  <a:gd name="T23" fmla="*/ 30 h 39"/>
                  <a:gd name="T24" fmla="*/ 3 w 5"/>
                  <a:gd name="T25" fmla="*/ 31 h 39"/>
                  <a:gd name="T26" fmla="*/ 2 w 5"/>
                  <a:gd name="T27" fmla="*/ 37 h 39"/>
                  <a:gd name="T28" fmla="*/ 2 w 5"/>
                  <a:gd name="T29" fmla="*/ 38 h 39"/>
                  <a:gd name="T30" fmla="*/ 3 w 5"/>
                  <a:gd name="T31" fmla="*/ 39 h 39"/>
                  <a:gd name="T32" fmla="*/ 4 w 5"/>
                  <a:gd name="T3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39">
                    <a:moveTo>
                      <a:pt x="4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3"/>
                      <a:pt x="5" y="31"/>
                    </a:cubicBezTo>
                    <a:cubicBezTo>
                      <a:pt x="5" y="30"/>
                      <a:pt x="5" y="30"/>
                      <a:pt x="4" y="29"/>
                    </a:cubicBezTo>
                    <a:cubicBezTo>
                      <a:pt x="4" y="26"/>
                      <a:pt x="2" y="25"/>
                      <a:pt x="2" y="22"/>
                    </a:cubicBezTo>
                    <a:cubicBezTo>
                      <a:pt x="2" y="20"/>
                      <a:pt x="2" y="19"/>
                      <a:pt x="2" y="17"/>
                    </a:cubicBezTo>
                    <a:cubicBezTo>
                      <a:pt x="2" y="12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6"/>
                      <a:pt x="2" y="27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3"/>
                      <a:pt x="2" y="35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9"/>
                      <a:pt x="3" y="39"/>
                    </a:cubicBezTo>
                    <a:cubicBezTo>
                      <a:pt x="3" y="39"/>
                      <a:pt x="4" y="38"/>
                      <a:pt x="4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694"/>
              <p:cNvSpPr>
                <a:spLocks/>
              </p:cNvSpPr>
              <p:nvPr/>
            </p:nvSpPr>
            <p:spPr bwMode="auto">
              <a:xfrm>
                <a:off x="1826063" y="1845776"/>
                <a:ext cx="136525" cy="92075"/>
              </a:xfrm>
              <a:custGeom>
                <a:avLst/>
                <a:gdLst>
                  <a:gd name="T0" fmla="*/ 73 w 86"/>
                  <a:gd name="T1" fmla="*/ 42 h 57"/>
                  <a:gd name="T2" fmla="*/ 74 w 86"/>
                  <a:gd name="T3" fmla="*/ 35 h 57"/>
                  <a:gd name="T4" fmla="*/ 86 w 86"/>
                  <a:gd name="T5" fmla="*/ 26 h 57"/>
                  <a:gd name="T6" fmla="*/ 75 w 86"/>
                  <a:gd name="T7" fmla="*/ 15 h 57"/>
                  <a:gd name="T8" fmla="*/ 75 w 86"/>
                  <a:gd name="T9" fmla="*/ 3 h 57"/>
                  <a:gd name="T10" fmla="*/ 68 w 86"/>
                  <a:gd name="T11" fmla="*/ 5 h 57"/>
                  <a:gd name="T12" fmla="*/ 17 w 86"/>
                  <a:gd name="T13" fmla="*/ 4 h 57"/>
                  <a:gd name="T14" fmla="*/ 11 w 86"/>
                  <a:gd name="T15" fmla="*/ 3 h 57"/>
                  <a:gd name="T16" fmla="*/ 11 w 86"/>
                  <a:gd name="T17" fmla="*/ 15 h 57"/>
                  <a:gd name="T18" fmla="*/ 0 w 86"/>
                  <a:gd name="T19" fmla="*/ 26 h 57"/>
                  <a:gd name="T20" fmla="*/ 12 w 86"/>
                  <a:gd name="T21" fmla="*/ 35 h 57"/>
                  <a:gd name="T22" fmla="*/ 13 w 86"/>
                  <a:gd name="T23" fmla="*/ 42 h 57"/>
                  <a:gd name="T24" fmla="*/ 73 w 86"/>
                  <a:gd name="T25" fmla="*/ 4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7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5"/>
                      <a:pt x="75" y="1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3"/>
                      <a:pt x="11" y="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7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695"/>
              <p:cNvSpPr>
                <a:spLocks noEditPoints="1"/>
              </p:cNvSpPr>
              <p:nvPr/>
            </p:nvSpPr>
            <p:spPr bwMode="auto">
              <a:xfrm>
                <a:off x="1843526" y="1845776"/>
                <a:ext cx="119063" cy="79375"/>
              </a:xfrm>
              <a:custGeom>
                <a:avLst/>
                <a:gdLst>
                  <a:gd name="T0" fmla="*/ 35 w 75"/>
                  <a:gd name="T1" fmla="*/ 8 h 49"/>
                  <a:gd name="T2" fmla="*/ 6 w 75"/>
                  <a:gd name="T3" fmla="*/ 4 h 49"/>
                  <a:gd name="T4" fmla="*/ 0 w 75"/>
                  <a:gd name="T5" fmla="*/ 3 h 49"/>
                  <a:gd name="T6" fmla="*/ 0 w 75"/>
                  <a:gd name="T7" fmla="*/ 4 h 49"/>
                  <a:gd name="T8" fmla="*/ 35 w 75"/>
                  <a:gd name="T9" fmla="*/ 8 h 49"/>
                  <a:gd name="T10" fmla="*/ 75 w 75"/>
                  <a:gd name="T11" fmla="*/ 26 h 49"/>
                  <a:gd name="T12" fmla="*/ 64 w 75"/>
                  <a:gd name="T13" fmla="*/ 15 h 49"/>
                  <a:gd name="T14" fmla="*/ 64 w 75"/>
                  <a:gd name="T15" fmla="*/ 3 h 49"/>
                  <a:gd name="T16" fmla="*/ 57 w 75"/>
                  <a:gd name="T17" fmla="*/ 5 h 49"/>
                  <a:gd name="T18" fmla="*/ 57 w 75"/>
                  <a:gd name="T19" fmla="*/ 15 h 49"/>
                  <a:gd name="T20" fmla="*/ 68 w 75"/>
                  <a:gd name="T21" fmla="*/ 26 h 49"/>
                  <a:gd name="T22" fmla="*/ 56 w 75"/>
                  <a:gd name="T23" fmla="*/ 35 h 49"/>
                  <a:gd name="T24" fmla="*/ 54 w 75"/>
                  <a:gd name="T25" fmla="*/ 42 h 49"/>
                  <a:gd name="T26" fmla="*/ 31 w 75"/>
                  <a:gd name="T27" fmla="*/ 49 h 49"/>
                  <a:gd name="T28" fmla="*/ 62 w 75"/>
                  <a:gd name="T29" fmla="*/ 42 h 49"/>
                  <a:gd name="T30" fmla="*/ 63 w 75"/>
                  <a:gd name="T31" fmla="*/ 35 h 49"/>
                  <a:gd name="T32" fmla="*/ 75 w 75"/>
                  <a:gd name="T3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49">
                    <a:moveTo>
                      <a:pt x="35" y="8"/>
                    </a:moveTo>
                    <a:cubicBezTo>
                      <a:pt x="22" y="8"/>
                      <a:pt x="8" y="6"/>
                      <a:pt x="6" y="4"/>
                    </a:cubicBezTo>
                    <a:cubicBezTo>
                      <a:pt x="1" y="0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6"/>
                      <a:pt x="22" y="8"/>
                      <a:pt x="35" y="8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5"/>
                      <a:pt x="64" y="15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1"/>
                      <a:pt x="60" y="3"/>
                      <a:pt x="57" y="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68" y="19"/>
                      <a:pt x="68" y="26"/>
                    </a:cubicBezTo>
                    <a:cubicBezTo>
                      <a:pt x="68" y="33"/>
                      <a:pt x="56" y="35"/>
                      <a:pt x="56" y="35"/>
                    </a:cubicBezTo>
                    <a:cubicBezTo>
                      <a:pt x="56" y="35"/>
                      <a:pt x="58" y="40"/>
                      <a:pt x="54" y="42"/>
                    </a:cubicBezTo>
                    <a:cubicBezTo>
                      <a:pt x="47" y="46"/>
                      <a:pt x="39" y="48"/>
                      <a:pt x="31" y="49"/>
                    </a:cubicBezTo>
                    <a:cubicBezTo>
                      <a:pt x="41" y="49"/>
                      <a:pt x="52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696"/>
              <p:cNvSpPr>
                <a:spLocks/>
              </p:cNvSpPr>
              <p:nvPr/>
            </p:nvSpPr>
            <p:spPr bwMode="auto">
              <a:xfrm>
                <a:off x="1824476" y="1847363"/>
                <a:ext cx="139700" cy="79375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3 h 49"/>
                  <a:gd name="T12" fmla="*/ 77 w 88"/>
                  <a:gd name="T13" fmla="*/ 14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5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4 h 49"/>
                  <a:gd name="T30" fmla="*/ 6 w 88"/>
                  <a:gd name="T31" fmla="*/ 16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2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2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3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5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3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4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3"/>
                      <a:pt x="76" y="13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3"/>
                    </a:cubicBezTo>
                    <a:cubicBezTo>
                      <a:pt x="67" y="4"/>
                      <a:pt x="64" y="5"/>
                      <a:pt x="61" y="5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5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9" y="14"/>
                      <a:pt x="6" y="16"/>
                    </a:cubicBezTo>
                    <a:cubicBezTo>
                      <a:pt x="5" y="17"/>
                      <a:pt x="3" y="18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3"/>
                      <a:pt x="12" y="34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2"/>
                      <a:pt x="19" y="41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8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2"/>
                      <a:pt x="9" y="32"/>
                      <a:pt x="6" y="30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3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3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0"/>
                      <a:pt x="86" y="22"/>
                      <a:pt x="86" y="25"/>
                    </a:cubicBezTo>
                    <a:cubicBezTo>
                      <a:pt x="86" y="26"/>
                      <a:pt x="85" y="27"/>
                      <a:pt x="84" y="28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2"/>
                    </a:cubicBezTo>
                    <a:cubicBezTo>
                      <a:pt x="76" y="32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697"/>
              <p:cNvSpPr>
                <a:spLocks/>
              </p:cNvSpPr>
              <p:nvPr/>
            </p:nvSpPr>
            <p:spPr bwMode="auto">
              <a:xfrm>
                <a:off x="1826063" y="1763226"/>
                <a:ext cx="136525" cy="92075"/>
              </a:xfrm>
              <a:custGeom>
                <a:avLst/>
                <a:gdLst>
                  <a:gd name="T0" fmla="*/ 73 w 86"/>
                  <a:gd name="T1" fmla="*/ 42 h 58"/>
                  <a:gd name="T2" fmla="*/ 74 w 86"/>
                  <a:gd name="T3" fmla="*/ 35 h 58"/>
                  <a:gd name="T4" fmla="*/ 86 w 86"/>
                  <a:gd name="T5" fmla="*/ 26 h 58"/>
                  <a:gd name="T6" fmla="*/ 75 w 86"/>
                  <a:gd name="T7" fmla="*/ 16 h 58"/>
                  <a:gd name="T8" fmla="*/ 75 w 86"/>
                  <a:gd name="T9" fmla="*/ 3 h 58"/>
                  <a:gd name="T10" fmla="*/ 68 w 86"/>
                  <a:gd name="T11" fmla="*/ 5 h 58"/>
                  <a:gd name="T12" fmla="*/ 17 w 86"/>
                  <a:gd name="T13" fmla="*/ 4 h 58"/>
                  <a:gd name="T14" fmla="*/ 11 w 86"/>
                  <a:gd name="T15" fmla="*/ 4 h 58"/>
                  <a:gd name="T16" fmla="*/ 11 w 86"/>
                  <a:gd name="T17" fmla="*/ 16 h 58"/>
                  <a:gd name="T18" fmla="*/ 0 w 86"/>
                  <a:gd name="T19" fmla="*/ 26 h 58"/>
                  <a:gd name="T20" fmla="*/ 12 w 86"/>
                  <a:gd name="T21" fmla="*/ 35 h 58"/>
                  <a:gd name="T22" fmla="*/ 13 w 86"/>
                  <a:gd name="T23" fmla="*/ 42 h 58"/>
                  <a:gd name="T24" fmla="*/ 73 w 86"/>
                  <a:gd name="T25" fmla="*/ 4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58">
                    <a:moveTo>
                      <a:pt x="73" y="42"/>
                    </a:moveTo>
                    <a:cubicBezTo>
                      <a:pt x="76" y="40"/>
                      <a:pt x="74" y="35"/>
                      <a:pt x="74" y="35"/>
                    </a:cubicBezTo>
                    <a:cubicBezTo>
                      <a:pt x="74" y="35"/>
                      <a:pt x="86" y="33"/>
                      <a:pt x="86" y="26"/>
                    </a:cubicBezTo>
                    <a:cubicBezTo>
                      <a:pt x="86" y="19"/>
                      <a:pt x="75" y="16"/>
                      <a:pt x="75" y="16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1"/>
                      <a:pt x="71" y="3"/>
                      <a:pt x="68" y="5"/>
                    </a:cubicBezTo>
                    <a:cubicBezTo>
                      <a:pt x="60" y="11"/>
                      <a:pt x="21" y="7"/>
                      <a:pt x="17" y="4"/>
                    </a:cubicBezTo>
                    <a:cubicBezTo>
                      <a:pt x="12" y="0"/>
                      <a:pt x="11" y="4"/>
                      <a:pt x="11" y="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0" y="19"/>
                      <a:pt x="0" y="26"/>
                    </a:cubicBezTo>
                    <a:cubicBezTo>
                      <a:pt x="0" y="33"/>
                      <a:pt x="12" y="35"/>
                      <a:pt x="12" y="35"/>
                    </a:cubicBezTo>
                    <a:cubicBezTo>
                      <a:pt x="12" y="35"/>
                      <a:pt x="10" y="40"/>
                      <a:pt x="13" y="42"/>
                    </a:cubicBezTo>
                    <a:cubicBezTo>
                      <a:pt x="13" y="42"/>
                      <a:pt x="47" y="58"/>
                      <a:pt x="73" y="4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698"/>
              <p:cNvSpPr>
                <a:spLocks noEditPoints="1"/>
              </p:cNvSpPr>
              <p:nvPr/>
            </p:nvSpPr>
            <p:spPr bwMode="auto">
              <a:xfrm>
                <a:off x="1843526" y="1763226"/>
                <a:ext cx="119063" cy="77788"/>
              </a:xfrm>
              <a:custGeom>
                <a:avLst/>
                <a:gdLst>
                  <a:gd name="T0" fmla="*/ 6 w 75"/>
                  <a:gd name="T1" fmla="*/ 4 h 49"/>
                  <a:gd name="T2" fmla="*/ 0 w 75"/>
                  <a:gd name="T3" fmla="*/ 4 h 49"/>
                  <a:gd name="T4" fmla="*/ 0 w 75"/>
                  <a:gd name="T5" fmla="*/ 5 h 49"/>
                  <a:gd name="T6" fmla="*/ 33 w 75"/>
                  <a:gd name="T7" fmla="*/ 8 h 49"/>
                  <a:gd name="T8" fmla="*/ 6 w 75"/>
                  <a:gd name="T9" fmla="*/ 4 h 49"/>
                  <a:gd name="T10" fmla="*/ 75 w 75"/>
                  <a:gd name="T11" fmla="*/ 26 h 49"/>
                  <a:gd name="T12" fmla="*/ 64 w 75"/>
                  <a:gd name="T13" fmla="*/ 16 h 49"/>
                  <a:gd name="T14" fmla="*/ 64 w 75"/>
                  <a:gd name="T15" fmla="*/ 3 h 49"/>
                  <a:gd name="T16" fmla="*/ 57 w 75"/>
                  <a:gd name="T17" fmla="*/ 5 h 49"/>
                  <a:gd name="T18" fmla="*/ 54 w 75"/>
                  <a:gd name="T19" fmla="*/ 6 h 49"/>
                  <a:gd name="T20" fmla="*/ 54 w 75"/>
                  <a:gd name="T21" fmla="*/ 16 h 49"/>
                  <a:gd name="T22" fmla="*/ 65 w 75"/>
                  <a:gd name="T23" fmla="*/ 26 h 49"/>
                  <a:gd name="T24" fmla="*/ 54 w 75"/>
                  <a:gd name="T25" fmla="*/ 35 h 49"/>
                  <a:gd name="T26" fmla="*/ 52 w 75"/>
                  <a:gd name="T27" fmla="*/ 42 h 49"/>
                  <a:gd name="T28" fmla="*/ 30 w 75"/>
                  <a:gd name="T29" fmla="*/ 49 h 49"/>
                  <a:gd name="T30" fmla="*/ 62 w 75"/>
                  <a:gd name="T31" fmla="*/ 42 h 49"/>
                  <a:gd name="T32" fmla="*/ 63 w 75"/>
                  <a:gd name="T33" fmla="*/ 35 h 49"/>
                  <a:gd name="T34" fmla="*/ 75 w 75"/>
                  <a:gd name="T3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49">
                    <a:moveTo>
                      <a:pt x="6" y="4"/>
                    </a:moveTo>
                    <a:cubicBezTo>
                      <a:pt x="1" y="0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7"/>
                      <a:pt x="22" y="9"/>
                      <a:pt x="33" y="8"/>
                    </a:cubicBezTo>
                    <a:cubicBezTo>
                      <a:pt x="21" y="8"/>
                      <a:pt x="8" y="6"/>
                      <a:pt x="6" y="4"/>
                    </a:cubicBezTo>
                    <a:close/>
                    <a:moveTo>
                      <a:pt x="75" y="26"/>
                    </a:moveTo>
                    <a:cubicBezTo>
                      <a:pt x="75" y="19"/>
                      <a:pt x="64" y="16"/>
                      <a:pt x="64" y="1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1" y="1"/>
                      <a:pt x="60" y="3"/>
                      <a:pt x="57" y="5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65" y="19"/>
                      <a:pt x="65" y="26"/>
                    </a:cubicBezTo>
                    <a:cubicBezTo>
                      <a:pt x="65" y="33"/>
                      <a:pt x="54" y="35"/>
                      <a:pt x="54" y="35"/>
                    </a:cubicBezTo>
                    <a:cubicBezTo>
                      <a:pt x="54" y="35"/>
                      <a:pt x="55" y="40"/>
                      <a:pt x="52" y="42"/>
                    </a:cubicBezTo>
                    <a:cubicBezTo>
                      <a:pt x="45" y="46"/>
                      <a:pt x="37" y="48"/>
                      <a:pt x="30" y="49"/>
                    </a:cubicBezTo>
                    <a:cubicBezTo>
                      <a:pt x="40" y="49"/>
                      <a:pt x="51" y="48"/>
                      <a:pt x="62" y="42"/>
                    </a:cubicBezTo>
                    <a:cubicBezTo>
                      <a:pt x="65" y="40"/>
                      <a:pt x="63" y="35"/>
                      <a:pt x="63" y="35"/>
                    </a:cubicBezTo>
                    <a:cubicBezTo>
                      <a:pt x="63" y="35"/>
                      <a:pt x="75" y="33"/>
                      <a:pt x="75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699"/>
              <p:cNvSpPr>
                <a:spLocks/>
              </p:cNvSpPr>
              <p:nvPr/>
            </p:nvSpPr>
            <p:spPr bwMode="auto">
              <a:xfrm>
                <a:off x="1824476" y="1764813"/>
                <a:ext cx="139700" cy="77788"/>
              </a:xfrm>
              <a:custGeom>
                <a:avLst/>
                <a:gdLst>
                  <a:gd name="T0" fmla="*/ 74 w 88"/>
                  <a:gd name="T1" fmla="*/ 42 h 49"/>
                  <a:gd name="T2" fmla="*/ 77 w 88"/>
                  <a:gd name="T3" fmla="*/ 36 h 49"/>
                  <a:gd name="T4" fmla="*/ 75 w 88"/>
                  <a:gd name="T5" fmla="*/ 34 h 49"/>
                  <a:gd name="T6" fmla="*/ 82 w 88"/>
                  <a:gd name="T7" fmla="*/ 33 h 49"/>
                  <a:gd name="T8" fmla="*/ 88 w 88"/>
                  <a:gd name="T9" fmla="*/ 25 h 49"/>
                  <a:gd name="T10" fmla="*/ 76 w 88"/>
                  <a:gd name="T11" fmla="*/ 14 h 49"/>
                  <a:gd name="T12" fmla="*/ 77 w 88"/>
                  <a:gd name="T13" fmla="*/ 15 h 49"/>
                  <a:gd name="T14" fmla="*/ 77 w 88"/>
                  <a:gd name="T15" fmla="*/ 1 h 49"/>
                  <a:gd name="T16" fmla="*/ 71 w 88"/>
                  <a:gd name="T17" fmla="*/ 1 h 49"/>
                  <a:gd name="T18" fmla="*/ 61 w 88"/>
                  <a:gd name="T19" fmla="*/ 6 h 49"/>
                  <a:gd name="T20" fmla="*/ 30 w 88"/>
                  <a:gd name="T21" fmla="*/ 5 h 49"/>
                  <a:gd name="T22" fmla="*/ 18 w 88"/>
                  <a:gd name="T23" fmla="*/ 2 h 49"/>
                  <a:gd name="T24" fmla="*/ 12 w 88"/>
                  <a:gd name="T25" fmla="*/ 1 h 49"/>
                  <a:gd name="T26" fmla="*/ 11 w 88"/>
                  <a:gd name="T27" fmla="*/ 2 h 49"/>
                  <a:gd name="T28" fmla="*/ 12 w 88"/>
                  <a:gd name="T29" fmla="*/ 15 h 49"/>
                  <a:gd name="T30" fmla="*/ 6 w 88"/>
                  <a:gd name="T31" fmla="*/ 17 h 49"/>
                  <a:gd name="T32" fmla="*/ 0 w 88"/>
                  <a:gd name="T33" fmla="*/ 25 h 49"/>
                  <a:gd name="T34" fmla="*/ 12 w 88"/>
                  <a:gd name="T35" fmla="*/ 35 h 49"/>
                  <a:gd name="T36" fmla="*/ 12 w 88"/>
                  <a:gd name="T37" fmla="*/ 33 h 49"/>
                  <a:gd name="T38" fmla="*/ 12 w 88"/>
                  <a:gd name="T39" fmla="*/ 39 h 49"/>
                  <a:gd name="T40" fmla="*/ 14 w 88"/>
                  <a:gd name="T41" fmla="*/ 41 h 49"/>
                  <a:gd name="T42" fmla="*/ 47 w 88"/>
                  <a:gd name="T43" fmla="*/ 49 h 49"/>
                  <a:gd name="T44" fmla="*/ 74 w 88"/>
                  <a:gd name="T45" fmla="*/ 41 h 49"/>
                  <a:gd name="T46" fmla="*/ 74 w 88"/>
                  <a:gd name="T47" fmla="*/ 41 h 49"/>
                  <a:gd name="T48" fmla="*/ 47 w 88"/>
                  <a:gd name="T49" fmla="*/ 47 h 49"/>
                  <a:gd name="T50" fmla="*/ 17 w 88"/>
                  <a:gd name="T51" fmla="*/ 41 h 49"/>
                  <a:gd name="T52" fmla="*/ 15 w 88"/>
                  <a:gd name="T53" fmla="*/ 40 h 49"/>
                  <a:gd name="T54" fmla="*/ 15 w 88"/>
                  <a:gd name="T55" fmla="*/ 40 h 49"/>
                  <a:gd name="T56" fmla="*/ 13 w 88"/>
                  <a:gd name="T57" fmla="*/ 36 h 49"/>
                  <a:gd name="T58" fmla="*/ 13 w 88"/>
                  <a:gd name="T59" fmla="*/ 34 h 49"/>
                  <a:gd name="T60" fmla="*/ 14 w 88"/>
                  <a:gd name="T61" fmla="*/ 33 h 49"/>
                  <a:gd name="T62" fmla="*/ 12 w 88"/>
                  <a:gd name="T63" fmla="*/ 33 h 49"/>
                  <a:gd name="T64" fmla="*/ 3 w 88"/>
                  <a:gd name="T65" fmla="*/ 28 h 49"/>
                  <a:gd name="T66" fmla="*/ 4 w 88"/>
                  <a:gd name="T67" fmla="*/ 21 h 49"/>
                  <a:gd name="T68" fmla="*/ 11 w 88"/>
                  <a:gd name="T69" fmla="*/ 16 h 49"/>
                  <a:gd name="T70" fmla="*/ 13 w 88"/>
                  <a:gd name="T71" fmla="*/ 15 h 49"/>
                  <a:gd name="T72" fmla="*/ 12 w 88"/>
                  <a:gd name="T73" fmla="*/ 3 h 49"/>
                  <a:gd name="T74" fmla="*/ 13 w 88"/>
                  <a:gd name="T75" fmla="*/ 3 h 49"/>
                  <a:gd name="T76" fmla="*/ 13 w 88"/>
                  <a:gd name="T77" fmla="*/ 3 h 49"/>
                  <a:gd name="T78" fmla="*/ 13 w 88"/>
                  <a:gd name="T79" fmla="*/ 3 h 49"/>
                  <a:gd name="T80" fmla="*/ 17 w 88"/>
                  <a:gd name="T81" fmla="*/ 4 h 49"/>
                  <a:gd name="T82" fmla="*/ 50 w 88"/>
                  <a:gd name="T83" fmla="*/ 8 h 49"/>
                  <a:gd name="T84" fmla="*/ 69 w 88"/>
                  <a:gd name="T85" fmla="*/ 5 h 49"/>
                  <a:gd name="T86" fmla="*/ 74 w 88"/>
                  <a:gd name="T87" fmla="*/ 2 h 49"/>
                  <a:gd name="T88" fmla="*/ 76 w 88"/>
                  <a:gd name="T89" fmla="*/ 2 h 49"/>
                  <a:gd name="T90" fmla="*/ 75 w 88"/>
                  <a:gd name="T91" fmla="*/ 15 h 49"/>
                  <a:gd name="T92" fmla="*/ 76 w 88"/>
                  <a:gd name="T93" fmla="*/ 16 h 49"/>
                  <a:gd name="T94" fmla="*/ 86 w 88"/>
                  <a:gd name="T95" fmla="*/ 25 h 49"/>
                  <a:gd name="T96" fmla="*/ 79 w 88"/>
                  <a:gd name="T97" fmla="*/ 32 h 49"/>
                  <a:gd name="T98" fmla="*/ 75 w 88"/>
                  <a:gd name="T99" fmla="*/ 33 h 49"/>
                  <a:gd name="T100" fmla="*/ 74 w 88"/>
                  <a:gd name="T101" fmla="*/ 34 h 49"/>
                  <a:gd name="T102" fmla="*/ 75 w 88"/>
                  <a:gd name="T103" fmla="*/ 36 h 49"/>
                  <a:gd name="T104" fmla="*/ 73 w 88"/>
                  <a:gd name="T105" fmla="*/ 40 h 49"/>
                  <a:gd name="T106" fmla="*/ 73 w 88"/>
                  <a:gd name="T10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49">
                    <a:moveTo>
                      <a:pt x="74" y="41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5" y="41"/>
                      <a:pt x="76" y="40"/>
                      <a:pt x="76" y="39"/>
                    </a:cubicBezTo>
                    <a:cubicBezTo>
                      <a:pt x="77" y="38"/>
                      <a:pt x="77" y="37"/>
                      <a:pt x="77" y="36"/>
                    </a:cubicBezTo>
                    <a:cubicBezTo>
                      <a:pt x="77" y="35"/>
                      <a:pt x="76" y="34"/>
                      <a:pt x="76" y="33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9" y="34"/>
                      <a:pt x="82" y="33"/>
                    </a:cubicBezTo>
                    <a:cubicBezTo>
                      <a:pt x="83" y="32"/>
                      <a:pt x="85" y="31"/>
                      <a:pt x="86" y="30"/>
                    </a:cubicBezTo>
                    <a:cubicBezTo>
                      <a:pt x="87" y="29"/>
                      <a:pt x="88" y="27"/>
                      <a:pt x="88" y="25"/>
                    </a:cubicBezTo>
                    <a:cubicBezTo>
                      <a:pt x="88" y="23"/>
                      <a:pt x="87" y="21"/>
                      <a:pt x="86" y="20"/>
                    </a:cubicBezTo>
                    <a:cubicBezTo>
                      <a:pt x="83" y="16"/>
                      <a:pt x="76" y="14"/>
                      <a:pt x="76" y="14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73" y="0"/>
                      <a:pt x="72" y="1"/>
                      <a:pt x="71" y="1"/>
                    </a:cubicBezTo>
                    <a:cubicBezTo>
                      <a:pt x="70" y="2"/>
                      <a:pt x="69" y="3"/>
                      <a:pt x="68" y="4"/>
                    </a:cubicBezTo>
                    <a:cubicBezTo>
                      <a:pt x="67" y="4"/>
                      <a:pt x="64" y="5"/>
                      <a:pt x="61" y="6"/>
                    </a:cubicBezTo>
                    <a:cubicBezTo>
                      <a:pt x="58" y="6"/>
                      <a:pt x="54" y="6"/>
                      <a:pt x="50" y="6"/>
                    </a:cubicBezTo>
                    <a:cubicBezTo>
                      <a:pt x="44" y="6"/>
                      <a:pt x="36" y="6"/>
                      <a:pt x="30" y="5"/>
                    </a:cubicBezTo>
                    <a:cubicBezTo>
                      <a:pt x="27" y="4"/>
                      <a:pt x="24" y="4"/>
                      <a:pt x="22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9" y="15"/>
                      <a:pt x="6" y="17"/>
                    </a:cubicBezTo>
                    <a:cubicBezTo>
                      <a:pt x="5" y="17"/>
                      <a:pt x="3" y="19"/>
                      <a:pt x="2" y="20"/>
                    </a:cubicBezTo>
                    <a:cubicBezTo>
                      <a:pt x="1" y="21"/>
                      <a:pt x="0" y="23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6" y="34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5"/>
                      <a:pt x="11" y="36"/>
                    </a:cubicBezTo>
                    <a:cubicBezTo>
                      <a:pt x="11" y="37"/>
                      <a:pt x="11" y="38"/>
                      <a:pt x="12" y="39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29" y="49"/>
                      <a:pt x="47" y="49"/>
                    </a:cubicBezTo>
                    <a:cubicBezTo>
                      <a:pt x="56" y="49"/>
                      <a:pt x="65" y="47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5" y="45"/>
                      <a:pt x="56" y="47"/>
                      <a:pt x="47" y="47"/>
                    </a:cubicBezTo>
                    <a:cubicBezTo>
                      <a:pt x="38" y="47"/>
                      <a:pt x="30" y="45"/>
                      <a:pt x="24" y="43"/>
                    </a:cubicBezTo>
                    <a:cubicBezTo>
                      <a:pt x="21" y="43"/>
                      <a:pt x="19" y="42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8"/>
                      <a:pt x="13" y="37"/>
                      <a:pt x="13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9" y="32"/>
                      <a:pt x="6" y="31"/>
                    </a:cubicBezTo>
                    <a:cubicBezTo>
                      <a:pt x="5" y="30"/>
                      <a:pt x="4" y="29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5" y="19"/>
                      <a:pt x="7" y="18"/>
                      <a:pt x="9" y="17"/>
                    </a:cubicBezTo>
                    <a:cubicBezTo>
                      <a:pt x="10" y="17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4"/>
                    </a:cubicBezTo>
                    <a:cubicBezTo>
                      <a:pt x="18" y="4"/>
                      <a:pt x="19" y="5"/>
                      <a:pt x="22" y="5"/>
                    </a:cubicBezTo>
                    <a:cubicBezTo>
                      <a:pt x="28" y="7"/>
                      <a:pt x="40" y="8"/>
                      <a:pt x="50" y="8"/>
                    </a:cubicBezTo>
                    <a:cubicBezTo>
                      <a:pt x="54" y="8"/>
                      <a:pt x="58" y="8"/>
                      <a:pt x="62" y="7"/>
                    </a:cubicBezTo>
                    <a:cubicBezTo>
                      <a:pt x="65" y="7"/>
                      <a:pt x="68" y="6"/>
                      <a:pt x="69" y="5"/>
                    </a:cubicBezTo>
                    <a:cubicBezTo>
                      <a:pt x="71" y="4"/>
                      <a:pt x="72" y="4"/>
                      <a:pt x="72" y="3"/>
                    </a:cubicBezTo>
                    <a:cubicBezTo>
                      <a:pt x="73" y="2"/>
                      <a:pt x="74" y="2"/>
                      <a:pt x="74" y="2"/>
                    </a:cubicBezTo>
                    <a:cubicBezTo>
                      <a:pt x="75" y="2"/>
                      <a:pt x="75" y="2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7" y="16"/>
                      <a:pt x="80" y="17"/>
                      <a:pt x="82" y="19"/>
                    </a:cubicBezTo>
                    <a:cubicBezTo>
                      <a:pt x="84" y="21"/>
                      <a:pt x="86" y="23"/>
                      <a:pt x="86" y="25"/>
                    </a:cubicBezTo>
                    <a:cubicBezTo>
                      <a:pt x="86" y="27"/>
                      <a:pt x="85" y="28"/>
                      <a:pt x="84" y="29"/>
                    </a:cubicBezTo>
                    <a:cubicBezTo>
                      <a:pt x="83" y="30"/>
                      <a:pt x="81" y="31"/>
                      <a:pt x="79" y="32"/>
                    </a:cubicBezTo>
                    <a:cubicBezTo>
                      <a:pt x="78" y="32"/>
                      <a:pt x="77" y="32"/>
                      <a:pt x="76" y="33"/>
                    </a:cubicBezTo>
                    <a:cubicBezTo>
                      <a:pt x="76" y="33"/>
                      <a:pt x="75" y="33"/>
                      <a:pt x="75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5" y="37"/>
                      <a:pt x="75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700"/>
              <p:cNvSpPr>
                <a:spLocks/>
              </p:cNvSpPr>
              <p:nvPr/>
            </p:nvSpPr>
            <p:spPr bwMode="auto">
              <a:xfrm>
                <a:off x="1807013" y="2112476"/>
                <a:ext cx="176213" cy="85725"/>
              </a:xfrm>
              <a:custGeom>
                <a:avLst/>
                <a:gdLst>
                  <a:gd name="T0" fmla="*/ 82 w 110"/>
                  <a:gd name="T1" fmla="*/ 48 h 54"/>
                  <a:gd name="T2" fmla="*/ 92 w 110"/>
                  <a:gd name="T3" fmla="*/ 32 h 54"/>
                  <a:gd name="T4" fmla="*/ 109 w 110"/>
                  <a:gd name="T5" fmla="*/ 23 h 54"/>
                  <a:gd name="T6" fmla="*/ 93 w 110"/>
                  <a:gd name="T7" fmla="*/ 12 h 54"/>
                  <a:gd name="T8" fmla="*/ 85 w 110"/>
                  <a:gd name="T9" fmla="*/ 2 h 54"/>
                  <a:gd name="T10" fmla="*/ 25 w 110"/>
                  <a:gd name="T11" fmla="*/ 1 h 54"/>
                  <a:gd name="T12" fmla="*/ 17 w 110"/>
                  <a:gd name="T13" fmla="*/ 12 h 54"/>
                  <a:gd name="T14" fmla="*/ 0 w 110"/>
                  <a:gd name="T15" fmla="*/ 23 h 54"/>
                  <a:gd name="T16" fmla="*/ 18 w 110"/>
                  <a:gd name="T17" fmla="*/ 32 h 54"/>
                  <a:gd name="T18" fmla="*/ 27 w 110"/>
                  <a:gd name="T19" fmla="*/ 48 h 54"/>
                  <a:gd name="T20" fmla="*/ 82 w 110"/>
                  <a:gd name="T2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54">
                    <a:moveTo>
                      <a:pt x="82" y="48"/>
                    </a:moveTo>
                    <a:cubicBezTo>
                      <a:pt x="92" y="44"/>
                      <a:pt x="91" y="38"/>
                      <a:pt x="92" y="32"/>
                    </a:cubicBezTo>
                    <a:cubicBezTo>
                      <a:pt x="93" y="27"/>
                      <a:pt x="109" y="30"/>
                      <a:pt x="109" y="23"/>
                    </a:cubicBezTo>
                    <a:cubicBezTo>
                      <a:pt x="110" y="17"/>
                      <a:pt x="93" y="12"/>
                      <a:pt x="93" y="12"/>
                    </a:cubicBezTo>
                    <a:cubicBezTo>
                      <a:pt x="92" y="0"/>
                      <a:pt x="85" y="2"/>
                      <a:pt x="85" y="2"/>
                    </a:cubicBezTo>
                    <a:cubicBezTo>
                      <a:pt x="61" y="10"/>
                      <a:pt x="25" y="1"/>
                      <a:pt x="25" y="1"/>
                    </a:cubicBezTo>
                    <a:cubicBezTo>
                      <a:pt x="25" y="1"/>
                      <a:pt x="18" y="0"/>
                      <a:pt x="17" y="12"/>
                    </a:cubicBezTo>
                    <a:cubicBezTo>
                      <a:pt x="17" y="12"/>
                      <a:pt x="0" y="17"/>
                      <a:pt x="0" y="23"/>
                    </a:cubicBezTo>
                    <a:cubicBezTo>
                      <a:pt x="0" y="30"/>
                      <a:pt x="16" y="27"/>
                      <a:pt x="18" y="32"/>
                    </a:cubicBezTo>
                    <a:cubicBezTo>
                      <a:pt x="19" y="38"/>
                      <a:pt x="17" y="46"/>
                      <a:pt x="27" y="48"/>
                    </a:cubicBezTo>
                    <a:cubicBezTo>
                      <a:pt x="27" y="48"/>
                      <a:pt x="63" y="54"/>
                      <a:pt x="82" y="4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701"/>
              <p:cNvSpPr>
                <a:spLocks/>
              </p:cNvSpPr>
              <p:nvPr/>
            </p:nvSpPr>
            <p:spPr bwMode="auto">
              <a:xfrm>
                <a:off x="1781613" y="2207726"/>
                <a:ext cx="222250" cy="76200"/>
              </a:xfrm>
              <a:custGeom>
                <a:avLst/>
                <a:gdLst>
                  <a:gd name="T0" fmla="*/ 96 w 139"/>
                  <a:gd name="T1" fmla="*/ 41 h 47"/>
                  <a:gd name="T2" fmla="*/ 102 w 139"/>
                  <a:gd name="T3" fmla="*/ 29 h 47"/>
                  <a:gd name="T4" fmla="*/ 138 w 139"/>
                  <a:gd name="T5" fmla="*/ 9 h 47"/>
                  <a:gd name="T6" fmla="*/ 119 w 139"/>
                  <a:gd name="T7" fmla="*/ 9 h 47"/>
                  <a:gd name="T8" fmla="*/ 103 w 139"/>
                  <a:gd name="T9" fmla="*/ 9 h 47"/>
                  <a:gd name="T10" fmla="*/ 101 w 139"/>
                  <a:gd name="T11" fmla="*/ 0 h 47"/>
                  <a:gd name="T12" fmla="*/ 38 w 139"/>
                  <a:gd name="T13" fmla="*/ 0 h 47"/>
                  <a:gd name="T14" fmla="*/ 35 w 139"/>
                  <a:gd name="T15" fmla="*/ 9 h 47"/>
                  <a:gd name="T16" fmla="*/ 20 w 139"/>
                  <a:gd name="T17" fmla="*/ 9 h 47"/>
                  <a:gd name="T18" fmla="*/ 1 w 139"/>
                  <a:gd name="T19" fmla="*/ 9 h 47"/>
                  <a:gd name="T20" fmla="*/ 37 w 139"/>
                  <a:gd name="T21" fmla="*/ 29 h 47"/>
                  <a:gd name="T22" fmla="*/ 43 w 139"/>
                  <a:gd name="T23" fmla="*/ 41 h 47"/>
                  <a:gd name="T24" fmla="*/ 96 w 139"/>
                  <a:gd name="T25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47">
                    <a:moveTo>
                      <a:pt x="96" y="41"/>
                    </a:moveTo>
                    <a:cubicBezTo>
                      <a:pt x="104" y="39"/>
                      <a:pt x="102" y="29"/>
                      <a:pt x="102" y="29"/>
                    </a:cubicBezTo>
                    <a:cubicBezTo>
                      <a:pt x="124" y="28"/>
                      <a:pt x="139" y="13"/>
                      <a:pt x="138" y="9"/>
                    </a:cubicBezTo>
                    <a:cubicBezTo>
                      <a:pt x="136" y="4"/>
                      <a:pt x="124" y="8"/>
                      <a:pt x="119" y="9"/>
                    </a:cubicBezTo>
                    <a:cubicBezTo>
                      <a:pt x="114" y="10"/>
                      <a:pt x="103" y="9"/>
                      <a:pt x="103" y="9"/>
                    </a:cubicBezTo>
                    <a:cubicBezTo>
                      <a:pt x="104" y="3"/>
                      <a:pt x="101" y="0"/>
                      <a:pt x="101" y="0"/>
                    </a:cubicBezTo>
                    <a:cubicBezTo>
                      <a:pt x="81" y="6"/>
                      <a:pt x="38" y="0"/>
                      <a:pt x="38" y="0"/>
                    </a:cubicBezTo>
                    <a:cubicBezTo>
                      <a:pt x="38" y="0"/>
                      <a:pt x="35" y="3"/>
                      <a:pt x="35" y="9"/>
                    </a:cubicBezTo>
                    <a:cubicBezTo>
                      <a:pt x="35" y="9"/>
                      <a:pt x="25" y="10"/>
                      <a:pt x="20" y="9"/>
                    </a:cubicBezTo>
                    <a:cubicBezTo>
                      <a:pt x="15" y="8"/>
                      <a:pt x="3" y="4"/>
                      <a:pt x="1" y="9"/>
                    </a:cubicBezTo>
                    <a:cubicBezTo>
                      <a:pt x="0" y="13"/>
                      <a:pt x="15" y="28"/>
                      <a:pt x="37" y="29"/>
                    </a:cubicBezTo>
                    <a:cubicBezTo>
                      <a:pt x="37" y="29"/>
                      <a:pt x="35" y="39"/>
                      <a:pt x="43" y="41"/>
                    </a:cubicBezTo>
                    <a:cubicBezTo>
                      <a:pt x="43" y="41"/>
                      <a:pt x="74" y="47"/>
                      <a:pt x="96" y="4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702"/>
              <p:cNvSpPr>
                <a:spLocks/>
              </p:cNvSpPr>
              <p:nvPr/>
            </p:nvSpPr>
            <p:spPr bwMode="auto">
              <a:xfrm>
                <a:off x="1781613" y="2293451"/>
                <a:ext cx="220663" cy="82550"/>
              </a:xfrm>
              <a:custGeom>
                <a:avLst/>
                <a:gdLst>
                  <a:gd name="T0" fmla="*/ 98 w 138"/>
                  <a:gd name="T1" fmla="*/ 46 h 52"/>
                  <a:gd name="T2" fmla="*/ 105 w 138"/>
                  <a:gd name="T3" fmla="*/ 38 h 52"/>
                  <a:gd name="T4" fmla="*/ 105 w 138"/>
                  <a:gd name="T5" fmla="*/ 27 h 52"/>
                  <a:gd name="T6" fmla="*/ 135 w 138"/>
                  <a:gd name="T7" fmla="*/ 18 h 52"/>
                  <a:gd name="T8" fmla="*/ 126 w 138"/>
                  <a:gd name="T9" fmla="*/ 12 h 52"/>
                  <a:gd name="T10" fmla="*/ 107 w 138"/>
                  <a:gd name="T11" fmla="*/ 7 h 52"/>
                  <a:gd name="T12" fmla="*/ 100 w 138"/>
                  <a:gd name="T13" fmla="*/ 0 h 52"/>
                  <a:gd name="T14" fmla="*/ 38 w 138"/>
                  <a:gd name="T15" fmla="*/ 0 h 52"/>
                  <a:gd name="T16" fmla="*/ 31 w 138"/>
                  <a:gd name="T17" fmla="*/ 7 h 52"/>
                  <a:gd name="T18" fmla="*/ 12 w 138"/>
                  <a:gd name="T19" fmla="*/ 12 h 52"/>
                  <a:gd name="T20" fmla="*/ 3 w 138"/>
                  <a:gd name="T21" fmla="*/ 18 h 52"/>
                  <a:gd name="T22" fmla="*/ 33 w 138"/>
                  <a:gd name="T23" fmla="*/ 27 h 52"/>
                  <a:gd name="T24" fmla="*/ 33 w 138"/>
                  <a:gd name="T25" fmla="*/ 38 h 52"/>
                  <a:gd name="T26" fmla="*/ 40 w 138"/>
                  <a:gd name="T27" fmla="*/ 46 h 52"/>
                  <a:gd name="T28" fmla="*/ 98 w 138"/>
                  <a:gd name="T2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52">
                    <a:moveTo>
                      <a:pt x="98" y="46"/>
                    </a:moveTo>
                    <a:cubicBezTo>
                      <a:pt x="105" y="45"/>
                      <a:pt x="106" y="41"/>
                      <a:pt x="105" y="38"/>
                    </a:cubicBezTo>
                    <a:cubicBezTo>
                      <a:pt x="105" y="35"/>
                      <a:pt x="105" y="27"/>
                      <a:pt x="105" y="27"/>
                    </a:cubicBezTo>
                    <a:cubicBezTo>
                      <a:pt x="120" y="28"/>
                      <a:pt x="133" y="23"/>
                      <a:pt x="135" y="18"/>
                    </a:cubicBezTo>
                    <a:cubicBezTo>
                      <a:pt x="138" y="13"/>
                      <a:pt x="134" y="10"/>
                      <a:pt x="126" y="12"/>
                    </a:cubicBezTo>
                    <a:cubicBezTo>
                      <a:pt x="118" y="13"/>
                      <a:pt x="107" y="7"/>
                      <a:pt x="107" y="7"/>
                    </a:cubicBezTo>
                    <a:cubicBezTo>
                      <a:pt x="106" y="1"/>
                      <a:pt x="100" y="0"/>
                      <a:pt x="100" y="0"/>
                    </a:cubicBezTo>
                    <a:cubicBezTo>
                      <a:pt x="76" y="6"/>
                      <a:pt x="38" y="0"/>
                      <a:pt x="38" y="0"/>
                    </a:cubicBezTo>
                    <a:cubicBezTo>
                      <a:pt x="38" y="0"/>
                      <a:pt x="32" y="1"/>
                      <a:pt x="31" y="7"/>
                    </a:cubicBezTo>
                    <a:cubicBezTo>
                      <a:pt x="31" y="7"/>
                      <a:pt x="20" y="13"/>
                      <a:pt x="12" y="12"/>
                    </a:cubicBezTo>
                    <a:cubicBezTo>
                      <a:pt x="4" y="10"/>
                      <a:pt x="0" y="13"/>
                      <a:pt x="3" y="18"/>
                    </a:cubicBezTo>
                    <a:cubicBezTo>
                      <a:pt x="6" y="23"/>
                      <a:pt x="18" y="28"/>
                      <a:pt x="33" y="27"/>
                    </a:cubicBezTo>
                    <a:cubicBezTo>
                      <a:pt x="33" y="27"/>
                      <a:pt x="33" y="35"/>
                      <a:pt x="33" y="38"/>
                    </a:cubicBezTo>
                    <a:cubicBezTo>
                      <a:pt x="32" y="41"/>
                      <a:pt x="33" y="45"/>
                      <a:pt x="40" y="46"/>
                    </a:cubicBezTo>
                    <a:cubicBezTo>
                      <a:pt x="40" y="46"/>
                      <a:pt x="72" y="52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703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5725"/>
              </a:xfrm>
              <a:custGeom>
                <a:avLst/>
                <a:gdLst>
                  <a:gd name="T0" fmla="*/ 98 w 142"/>
                  <a:gd name="T1" fmla="*/ 46 h 53"/>
                  <a:gd name="T2" fmla="*/ 106 w 142"/>
                  <a:gd name="T3" fmla="*/ 39 h 53"/>
                  <a:gd name="T4" fmla="*/ 107 w 142"/>
                  <a:gd name="T5" fmla="*/ 29 h 53"/>
                  <a:gd name="T6" fmla="*/ 140 w 142"/>
                  <a:gd name="T7" fmla="*/ 13 h 53"/>
                  <a:gd name="T8" fmla="*/ 122 w 142"/>
                  <a:gd name="T9" fmla="*/ 8 h 53"/>
                  <a:gd name="T10" fmla="*/ 108 w 142"/>
                  <a:gd name="T11" fmla="*/ 8 h 53"/>
                  <a:gd name="T12" fmla="*/ 99 w 142"/>
                  <a:gd name="T13" fmla="*/ 2 h 53"/>
                  <a:gd name="T14" fmla="*/ 43 w 142"/>
                  <a:gd name="T15" fmla="*/ 2 h 53"/>
                  <a:gd name="T16" fmla="*/ 34 w 142"/>
                  <a:gd name="T17" fmla="*/ 8 h 53"/>
                  <a:gd name="T18" fmla="*/ 20 w 142"/>
                  <a:gd name="T19" fmla="*/ 8 h 53"/>
                  <a:gd name="T20" fmla="*/ 2 w 142"/>
                  <a:gd name="T21" fmla="*/ 13 h 53"/>
                  <a:gd name="T22" fmla="*/ 35 w 142"/>
                  <a:gd name="T23" fmla="*/ 29 h 53"/>
                  <a:gd name="T24" fmla="*/ 36 w 142"/>
                  <a:gd name="T25" fmla="*/ 39 h 53"/>
                  <a:gd name="T26" fmla="*/ 44 w 142"/>
                  <a:gd name="T27" fmla="*/ 46 h 53"/>
                  <a:gd name="T28" fmla="*/ 98 w 142"/>
                  <a:gd name="T2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53">
                    <a:moveTo>
                      <a:pt x="98" y="46"/>
                    </a:moveTo>
                    <a:cubicBezTo>
                      <a:pt x="105" y="44"/>
                      <a:pt x="106" y="39"/>
                      <a:pt x="106" y="3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28" y="30"/>
                      <a:pt x="142" y="20"/>
                      <a:pt x="140" y="13"/>
                    </a:cubicBezTo>
                    <a:cubicBezTo>
                      <a:pt x="139" y="5"/>
                      <a:pt x="128" y="7"/>
                      <a:pt x="122" y="8"/>
                    </a:cubicBezTo>
                    <a:cubicBezTo>
                      <a:pt x="116" y="10"/>
                      <a:pt x="108" y="8"/>
                      <a:pt x="108" y="8"/>
                    </a:cubicBezTo>
                    <a:cubicBezTo>
                      <a:pt x="107" y="0"/>
                      <a:pt x="99" y="2"/>
                      <a:pt x="99" y="2"/>
                    </a:cubicBezTo>
                    <a:cubicBezTo>
                      <a:pt x="77" y="10"/>
                      <a:pt x="43" y="2"/>
                      <a:pt x="43" y="2"/>
                    </a:cubicBezTo>
                    <a:cubicBezTo>
                      <a:pt x="43" y="2"/>
                      <a:pt x="35" y="0"/>
                      <a:pt x="34" y="8"/>
                    </a:cubicBezTo>
                    <a:cubicBezTo>
                      <a:pt x="34" y="8"/>
                      <a:pt x="27" y="10"/>
                      <a:pt x="20" y="8"/>
                    </a:cubicBezTo>
                    <a:cubicBezTo>
                      <a:pt x="14" y="7"/>
                      <a:pt x="3" y="5"/>
                      <a:pt x="2" y="13"/>
                    </a:cubicBezTo>
                    <a:cubicBezTo>
                      <a:pt x="0" y="20"/>
                      <a:pt x="14" y="30"/>
                      <a:pt x="35" y="2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7" y="44"/>
                      <a:pt x="44" y="46"/>
                    </a:cubicBezTo>
                    <a:cubicBezTo>
                      <a:pt x="44" y="46"/>
                      <a:pt x="76" y="53"/>
                      <a:pt x="98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704"/>
              <p:cNvSpPr>
                <a:spLocks/>
              </p:cNvSpPr>
              <p:nvPr/>
            </p:nvSpPr>
            <p:spPr bwMode="auto">
              <a:xfrm>
                <a:off x="1891151" y="2112476"/>
                <a:ext cx="92075" cy="80963"/>
              </a:xfrm>
              <a:custGeom>
                <a:avLst/>
                <a:gdLst>
                  <a:gd name="T0" fmla="*/ 40 w 57"/>
                  <a:gd name="T1" fmla="*/ 12 h 51"/>
                  <a:gd name="T2" fmla="*/ 32 w 57"/>
                  <a:gd name="T3" fmla="*/ 2 h 51"/>
                  <a:gd name="T4" fmla="*/ 23 w 57"/>
                  <a:gd name="T5" fmla="*/ 4 h 51"/>
                  <a:gd name="T6" fmla="*/ 27 w 57"/>
                  <a:gd name="T7" fmla="*/ 12 h 51"/>
                  <a:gd name="T8" fmla="*/ 43 w 57"/>
                  <a:gd name="T9" fmla="*/ 23 h 51"/>
                  <a:gd name="T10" fmla="*/ 26 w 57"/>
                  <a:gd name="T11" fmla="*/ 32 h 51"/>
                  <a:gd name="T12" fmla="*/ 16 w 57"/>
                  <a:gd name="T13" fmla="*/ 48 h 51"/>
                  <a:gd name="T14" fmla="*/ 0 w 57"/>
                  <a:gd name="T15" fmla="*/ 50 h 51"/>
                  <a:gd name="T16" fmla="*/ 29 w 57"/>
                  <a:gd name="T17" fmla="*/ 48 h 51"/>
                  <a:gd name="T18" fmla="*/ 39 w 57"/>
                  <a:gd name="T19" fmla="*/ 32 h 51"/>
                  <a:gd name="T20" fmla="*/ 56 w 57"/>
                  <a:gd name="T21" fmla="*/ 23 h 51"/>
                  <a:gd name="T22" fmla="*/ 40 w 57"/>
                  <a:gd name="T23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1">
                    <a:moveTo>
                      <a:pt x="40" y="12"/>
                    </a:moveTo>
                    <a:cubicBezTo>
                      <a:pt x="39" y="0"/>
                      <a:pt x="32" y="2"/>
                      <a:pt x="32" y="2"/>
                    </a:cubicBezTo>
                    <a:cubicBezTo>
                      <a:pt x="29" y="3"/>
                      <a:pt x="26" y="4"/>
                      <a:pt x="23" y="4"/>
                    </a:cubicBezTo>
                    <a:cubicBezTo>
                      <a:pt x="25" y="6"/>
                      <a:pt x="26" y="7"/>
                      <a:pt x="27" y="12"/>
                    </a:cubicBezTo>
                    <a:cubicBezTo>
                      <a:pt x="27" y="12"/>
                      <a:pt x="44" y="17"/>
                      <a:pt x="43" y="23"/>
                    </a:cubicBezTo>
                    <a:cubicBezTo>
                      <a:pt x="43" y="30"/>
                      <a:pt x="27" y="27"/>
                      <a:pt x="26" y="32"/>
                    </a:cubicBezTo>
                    <a:cubicBezTo>
                      <a:pt x="25" y="38"/>
                      <a:pt x="26" y="44"/>
                      <a:pt x="16" y="48"/>
                    </a:cubicBezTo>
                    <a:cubicBezTo>
                      <a:pt x="11" y="49"/>
                      <a:pt x="6" y="50"/>
                      <a:pt x="0" y="50"/>
                    </a:cubicBezTo>
                    <a:cubicBezTo>
                      <a:pt x="10" y="51"/>
                      <a:pt x="21" y="50"/>
                      <a:pt x="29" y="48"/>
                    </a:cubicBezTo>
                    <a:cubicBezTo>
                      <a:pt x="39" y="44"/>
                      <a:pt x="38" y="38"/>
                      <a:pt x="39" y="32"/>
                    </a:cubicBezTo>
                    <a:cubicBezTo>
                      <a:pt x="40" y="27"/>
                      <a:pt x="56" y="30"/>
                      <a:pt x="56" y="23"/>
                    </a:cubicBezTo>
                    <a:cubicBezTo>
                      <a:pt x="57" y="17"/>
                      <a:pt x="40" y="12"/>
                      <a:pt x="4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705"/>
              <p:cNvSpPr>
                <a:spLocks noEditPoints="1"/>
              </p:cNvSpPr>
              <p:nvPr/>
            </p:nvSpPr>
            <p:spPr bwMode="auto">
              <a:xfrm>
                <a:off x="1886388" y="2207726"/>
                <a:ext cx="119063" cy="71438"/>
              </a:xfrm>
              <a:custGeom>
                <a:avLst/>
                <a:gdLst>
                  <a:gd name="T0" fmla="*/ 39 w 74"/>
                  <a:gd name="T1" fmla="*/ 9 h 44"/>
                  <a:gd name="T2" fmla="*/ 37 w 74"/>
                  <a:gd name="T3" fmla="*/ 9 h 44"/>
                  <a:gd name="T4" fmla="*/ 35 w 74"/>
                  <a:gd name="T5" fmla="*/ 0 h 44"/>
                  <a:gd name="T6" fmla="*/ 23 w 74"/>
                  <a:gd name="T7" fmla="*/ 2 h 44"/>
                  <a:gd name="T8" fmla="*/ 24 w 74"/>
                  <a:gd name="T9" fmla="*/ 9 h 44"/>
                  <a:gd name="T10" fmla="*/ 39 w 74"/>
                  <a:gd name="T11" fmla="*/ 9 h 44"/>
                  <a:gd name="T12" fmla="*/ 72 w 74"/>
                  <a:gd name="T13" fmla="*/ 9 h 44"/>
                  <a:gd name="T14" fmla="*/ 58 w 74"/>
                  <a:gd name="T15" fmla="*/ 8 h 44"/>
                  <a:gd name="T16" fmla="*/ 59 w 74"/>
                  <a:gd name="T17" fmla="*/ 9 h 44"/>
                  <a:gd name="T18" fmla="*/ 23 w 74"/>
                  <a:gd name="T19" fmla="*/ 29 h 44"/>
                  <a:gd name="T20" fmla="*/ 17 w 74"/>
                  <a:gd name="T21" fmla="*/ 41 h 44"/>
                  <a:gd name="T22" fmla="*/ 0 w 74"/>
                  <a:gd name="T23" fmla="*/ 44 h 44"/>
                  <a:gd name="T24" fmla="*/ 30 w 74"/>
                  <a:gd name="T25" fmla="*/ 41 h 44"/>
                  <a:gd name="T26" fmla="*/ 36 w 74"/>
                  <a:gd name="T27" fmla="*/ 29 h 44"/>
                  <a:gd name="T28" fmla="*/ 72 w 74"/>
                  <a:gd name="T2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44">
                    <a:moveTo>
                      <a:pt x="39" y="9"/>
                    </a:moveTo>
                    <a:cubicBezTo>
                      <a:pt x="38" y="9"/>
                      <a:pt x="37" y="9"/>
                      <a:pt x="37" y="9"/>
                    </a:cubicBezTo>
                    <a:cubicBezTo>
                      <a:pt x="38" y="3"/>
                      <a:pt x="35" y="0"/>
                      <a:pt x="35" y="0"/>
                    </a:cubicBezTo>
                    <a:cubicBezTo>
                      <a:pt x="31" y="1"/>
                      <a:pt x="27" y="2"/>
                      <a:pt x="23" y="2"/>
                    </a:cubicBezTo>
                    <a:cubicBezTo>
                      <a:pt x="24" y="4"/>
                      <a:pt x="25" y="6"/>
                      <a:pt x="24" y="9"/>
                    </a:cubicBezTo>
                    <a:cubicBezTo>
                      <a:pt x="24" y="9"/>
                      <a:pt x="34" y="10"/>
                      <a:pt x="39" y="9"/>
                    </a:cubicBezTo>
                    <a:close/>
                    <a:moveTo>
                      <a:pt x="72" y="9"/>
                    </a:moveTo>
                    <a:cubicBezTo>
                      <a:pt x="71" y="5"/>
                      <a:pt x="64" y="6"/>
                      <a:pt x="58" y="8"/>
                    </a:cubicBezTo>
                    <a:cubicBezTo>
                      <a:pt x="58" y="8"/>
                      <a:pt x="58" y="9"/>
                      <a:pt x="59" y="9"/>
                    </a:cubicBezTo>
                    <a:cubicBezTo>
                      <a:pt x="74" y="12"/>
                      <a:pt x="45" y="28"/>
                      <a:pt x="23" y="29"/>
                    </a:cubicBezTo>
                    <a:cubicBezTo>
                      <a:pt x="23" y="29"/>
                      <a:pt x="25" y="39"/>
                      <a:pt x="17" y="41"/>
                    </a:cubicBezTo>
                    <a:cubicBezTo>
                      <a:pt x="12" y="43"/>
                      <a:pt x="6" y="43"/>
                      <a:pt x="0" y="44"/>
                    </a:cubicBezTo>
                    <a:cubicBezTo>
                      <a:pt x="10" y="44"/>
                      <a:pt x="21" y="44"/>
                      <a:pt x="30" y="41"/>
                    </a:cubicBezTo>
                    <a:cubicBezTo>
                      <a:pt x="38" y="39"/>
                      <a:pt x="36" y="29"/>
                      <a:pt x="36" y="29"/>
                    </a:cubicBezTo>
                    <a:cubicBezTo>
                      <a:pt x="58" y="28"/>
                      <a:pt x="73" y="13"/>
                      <a:pt x="72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706"/>
              <p:cNvSpPr>
                <a:spLocks noEditPoints="1"/>
              </p:cNvSpPr>
              <p:nvPr/>
            </p:nvSpPr>
            <p:spPr bwMode="auto">
              <a:xfrm>
                <a:off x="1837176" y="2293451"/>
                <a:ext cx="165100" cy="77788"/>
              </a:xfrm>
              <a:custGeom>
                <a:avLst/>
                <a:gdLst>
                  <a:gd name="T0" fmla="*/ 3 w 103"/>
                  <a:gd name="T1" fmla="*/ 0 h 49"/>
                  <a:gd name="T2" fmla="*/ 0 w 103"/>
                  <a:gd name="T3" fmla="*/ 1 h 49"/>
                  <a:gd name="T4" fmla="*/ 32 w 103"/>
                  <a:gd name="T5" fmla="*/ 2 h 49"/>
                  <a:gd name="T6" fmla="*/ 3 w 103"/>
                  <a:gd name="T7" fmla="*/ 0 h 49"/>
                  <a:gd name="T8" fmla="*/ 59 w 103"/>
                  <a:gd name="T9" fmla="*/ 7 h 49"/>
                  <a:gd name="T10" fmla="*/ 78 w 103"/>
                  <a:gd name="T11" fmla="*/ 12 h 49"/>
                  <a:gd name="T12" fmla="*/ 83 w 103"/>
                  <a:gd name="T13" fmla="*/ 11 h 49"/>
                  <a:gd name="T14" fmla="*/ 72 w 103"/>
                  <a:gd name="T15" fmla="*/ 7 h 49"/>
                  <a:gd name="T16" fmla="*/ 65 w 103"/>
                  <a:gd name="T17" fmla="*/ 0 h 49"/>
                  <a:gd name="T18" fmla="*/ 55 w 103"/>
                  <a:gd name="T19" fmla="*/ 2 h 49"/>
                  <a:gd name="T20" fmla="*/ 59 w 103"/>
                  <a:gd name="T21" fmla="*/ 7 h 49"/>
                  <a:gd name="T22" fmla="*/ 91 w 103"/>
                  <a:gd name="T23" fmla="*/ 12 h 49"/>
                  <a:gd name="T24" fmla="*/ 85 w 103"/>
                  <a:gd name="T25" fmla="*/ 12 h 49"/>
                  <a:gd name="T26" fmla="*/ 93 w 103"/>
                  <a:gd name="T27" fmla="*/ 17 h 49"/>
                  <a:gd name="T28" fmla="*/ 57 w 103"/>
                  <a:gd name="T29" fmla="*/ 27 h 49"/>
                  <a:gd name="T30" fmla="*/ 57 w 103"/>
                  <a:gd name="T31" fmla="*/ 38 h 49"/>
                  <a:gd name="T32" fmla="*/ 50 w 103"/>
                  <a:gd name="T33" fmla="*/ 46 h 49"/>
                  <a:gd name="T34" fmla="*/ 30 w 103"/>
                  <a:gd name="T35" fmla="*/ 49 h 49"/>
                  <a:gd name="T36" fmla="*/ 63 w 103"/>
                  <a:gd name="T37" fmla="*/ 46 h 49"/>
                  <a:gd name="T38" fmla="*/ 70 w 103"/>
                  <a:gd name="T39" fmla="*/ 38 h 49"/>
                  <a:gd name="T40" fmla="*/ 70 w 103"/>
                  <a:gd name="T41" fmla="*/ 27 h 49"/>
                  <a:gd name="T42" fmla="*/ 100 w 103"/>
                  <a:gd name="T43" fmla="*/ 18 h 49"/>
                  <a:gd name="T44" fmla="*/ 91 w 103"/>
                  <a:gd name="T45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49">
                    <a:moveTo>
                      <a:pt x="3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8" y="2"/>
                      <a:pt x="20" y="3"/>
                      <a:pt x="32" y="2"/>
                    </a:cubicBezTo>
                    <a:cubicBezTo>
                      <a:pt x="16" y="2"/>
                      <a:pt x="3" y="0"/>
                      <a:pt x="3" y="0"/>
                    </a:cubicBezTo>
                    <a:close/>
                    <a:moveTo>
                      <a:pt x="59" y="7"/>
                    </a:moveTo>
                    <a:cubicBezTo>
                      <a:pt x="59" y="7"/>
                      <a:pt x="70" y="13"/>
                      <a:pt x="78" y="12"/>
                    </a:cubicBezTo>
                    <a:cubicBezTo>
                      <a:pt x="80" y="11"/>
                      <a:pt x="81" y="11"/>
                      <a:pt x="83" y="11"/>
                    </a:cubicBezTo>
                    <a:cubicBezTo>
                      <a:pt x="77" y="10"/>
                      <a:pt x="72" y="7"/>
                      <a:pt x="72" y="7"/>
                    </a:cubicBezTo>
                    <a:cubicBezTo>
                      <a:pt x="71" y="1"/>
                      <a:pt x="65" y="0"/>
                      <a:pt x="65" y="0"/>
                    </a:cubicBezTo>
                    <a:cubicBezTo>
                      <a:pt x="62" y="1"/>
                      <a:pt x="59" y="1"/>
                      <a:pt x="55" y="2"/>
                    </a:cubicBezTo>
                    <a:cubicBezTo>
                      <a:pt x="57" y="3"/>
                      <a:pt x="59" y="4"/>
                      <a:pt x="59" y="7"/>
                    </a:cubicBezTo>
                    <a:close/>
                    <a:moveTo>
                      <a:pt x="91" y="12"/>
                    </a:moveTo>
                    <a:cubicBezTo>
                      <a:pt x="89" y="12"/>
                      <a:pt x="87" y="12"/>
                      <a:pt x="85" y="12"/>
                    </a:cubicBezTo>
                    <a:cubicBezTo>
                      <a:pt x="88" y="13"/>
                      <a:pt x="95" y="14"/>
                      <a:pt x="93" y="17"/>
                    </a:cubicBezTo>
                    <a:cubicBezTo>
                      <a:pt x="91" y="23"/>
                      <a:pt x="72" y="28"/>
                      <a:pt x="57" y="27"/>
                    </a:cubicBezTo>
                    <a:cubicBezTo>
                      <a:pt x="57" y="27"/>
                      <a:pt x="57" y="35"/>
                      <a:pt x="57" y="38"/>
                    </a:cubicBezTo>
                    <a:cubicBezTo>
                      <a:pt x="58" y="41"/>
                      <a:pt x="57" y="45"/>
                      <a:pt x="50" y="46"/>
                    </a:cubicBezTo>
                    <a:cubicBezTo>
                      <a:pt x="43" y="48"/>
                      <a:pt x="36" y="49"/>
                      <a:pt x="30" y="49"/>
                    </a:cubicBezTo>
                    <a:cubicBezTo>
                      <a:pt x="40" y="49"/>
                      <a:pt x="52" y="49"/>
                      <a:pt x="63" y="46"/>
                    </a:cubicBezTo>
                    <a:cubicBezTo>
                      <a:pt x="70" y="45"/>
                      <a:pt x="71" y="41"/>
                      <a:pt x="70" y="38"/>
                    </a:cubicBezTo>
                    <a:cubicBezTo>
                      <a:pt x="70" y="35"/>
                      <a:pt x="70" y="27"/>
                      <a:pt x="70" y="27"/>
                    </a:cubicBezTo>
                    <a:cubicBezTo>
                      <a:pt x="85" y="28"/>
                      <a:pt x="98" y="23"/>
                      <a:pt x="100" y="18"/>
                    </a:cubicBezTo>
                    <a:cubicBezTo>
                      <a:pt x="103" y="13"/>
                      <a:pt x="99" y="10"/>
                      <a:pt x="91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707"/>
              <p:cNvSpPr>
                <a:spLocks noEditPoints="1"/>
              </p:cNvSpPr>
              <p:nvPr/>
            </p:nvSpPr>
            <p:spPr bwMode="auto">
              <a:xfrm>
                <a:off x="1783201" y="2383938"/>
                <a:ext cx="219075" cy="79375"/>
              </a:xfrm>
              <a:custGeom>
                <a:avLst/>
                <a:gdLst>
                  <a:gd name="T0" fmla="*/ 104 w 137"/>
                  <a:gd name="T1" fmla="*/ 8 h 49"/>
                  <a:gd name="T2" fmla="*/ 104 w 137"/>
                  <a:gd name="T3" fmla="*/ 8 h 49"/>
                  <a:gd name="T4" fmla="*/ 103 w 137"/>
                  <a:gd name="T5" fmla="*/ 8 h 49"/>
                  <a:gd name="T6" fmla="*/ 94 w 137"/>
                  <a:gd name="T7" fmla="*/ 2 h 49"/>
                  <a:gd name="T8" fmla="*/ 88 w 137"/>
                  <a:gd name="T9" fmla="*/ 4 h 49"/>
                  <a:gd name="T10" fmla="*/ 98 w 137"/>
                  <a:gd name="T11" fmla="*/ 5 h 49"/>
                  <a:gd name="T12" fmla="*/ 104 w 137"/>
                  <a:gd name="T13" fmla="*/ 8 h 49"/>
                  <a:gd name="T14" fmla="*/ 0 w 137"/>
                  <a:gd name="T15" fmla="*/ 8 h 49"/>
                  <a:gd name="T16" fmla="*/ 2 w 137"/>
                  <a:gd name="T17" fmla="*/ 8 h 49"/>
                  <a:gd name="T18" fmla="*/ 15 w 137"/>
                  <a:gd name="T19" fmla="*/ 8 h 49"/>
                  <a:gd name="T20" fmla="*/ 0 w 137"/>
                  <a:gd name="T21" fmla="*/ 8 h 49"/>
                  <a:gd name="T22" fmla="*/ 135 w 137"/>
                  <a:gd name="T23" fmla="*/ 13 h 49"/>
                  <a:gd name="T24" fmla="*/ 119 w 137"/>
                  <a:gd name="T25" fmla="*/ 8 h 49"/>
                  <a:gd name="T26" fmla="*/ 122 w 137"/>
                  <a:gd name="T27" fmla="*/ 13 h 49"/>
                  <a:gd name="T28" fmla="*/ 89 w 137"/>
                  <a:gd name="T29" fmla="*/ 29 h 49"/>
                  <a:gd name="T30" fmla="*/ 88 w 137"/>
                  <a:gd name="T31" fmla="*/ 39 h 49"/>
                  <a:gd name="T32" fmla="*/ 80 w 137"/>
                  <a:gd name="T33" fmla="*/ 46 h 49"/>
                  <a:gd name="T34" fmla="*/ 62 w 137"/>
                  <a:gd name="T35" fmla="*/ 49 h 49"/>
                  <a:gd name="T36" fmla="*/ 93 w 137"/>
                  <a:gd name="T37" fmla="*/ 46 h 49"/>
                  <a:gd name="T38" fmla="*/ 101 w 137"/>
                  <a:gd name="T39" fmla="*/ 39 h 49"/>
                  <a:gd name="T40" fmla="*/ 102 w 137"/>
                  <a:gd name="T41" fmla="*/ 29 h 49"/>
                  <a:gd name="T42" fmla="*/ 135 w 137"/>
                  <a:gd name="T43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49">
                    <a:moveTo>
                      <a:pt x="104" y="8"/>
                    </a:moveTo>
                    <a:cubicBezTo>
                      <a:pt x="104" y="8"/>
                      <a:pt x="104" y="8"/>
                      <a:pt x="104" y="8"/>
                    </a:cubicBezTo>
                    <a:cubicBezTo>
                      <a:pt x="104" y="8"/>
                      <a:pt x="103" y="8"/>
                      <a:pt x="103" y="8"/>
                    </a:cubicBezTo>
                    <a:cubicBezTo>
                      <a:pt x="102" y="0"/>
                      <a:pt x="94" y="2"/>
                      <a:pt x="94" y="2"/>
                    </a:cubicBezTo>
                    <a:cubicBezTo>
                      <a:pt x="92" y="3"/>
                      <a:pt x="90" y="3"/>
                      <a:pt x="88" y="4"/>
                    </a:cubicBezTo>
                    <a:cubicBezTo>
                      <a:pt x="89" y="5"/>
                      <a:pt x="98" y="3"/>
                      <a:pt x="98" y="5"/>
                    </a:cubicBezTo>
                    <a:cubicBezTo>
                      <a:pt x="98" y="5"/>
                      <a:pt x="98" y="10"/>
                      <a:pt x="104" y="8"/>
                    </a:cubicBezTo>
                    <a:close/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7" y="9"/>
                      <a:pt x="13" y="9"/>
                      <a:pt x="15" y="8"/>
                    </a:cubicBezTo>
                    <a:cubicBezTo>
                      <a:pt x="11" y="8"/>
                      <a:pt x="4" y="6"/>
                      <a:pt x="0" y="8"/>
                    </a:cubicBezTo>
                    <a:close/>
                    <a:moveTo>
                      <a:pt x="135" y="13"/>
                    </a:moveTo>
                    <a:cubicBezTo>
                      <a:pt x="134" y="6"/>
                      <a:pt x="125" y="7"/>
                      <a:pt x="119" y="8"/>
                    </a:cubicBezTo>
                    <a:cubicBezTo>
                      <a:pt x="121" y="9"/>
                      <a:pt x="122" y="10"/>
                      <a:pt x="122" y="13"/>
                    </a:cubicBezTo>
                    <a:cubicBezTo>
                      <a:pt x="124" y="20"/>
                      <a:pt x="110" y="30"/>
                      <a:pt x="89" y="2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7" y="44"/>
                      <a:pt x="80" y="46"/>
                    </a:cubicBezTo>
                    <a:cubicBezTo>
                      <a:pt x="74" y="48"/>
                      <a:pt x="68" y="48"/>
                      <a:pt x="62" y="49"/>
                    </a:cubicBezTo>
                    <a:cubicBezTo>
                      <a:pt x="72" y="49"/>
                      <a:pt x="83" y="49"/>
                      <a:pt x="93" y="46"/>
                    </a:cubicBezTo>
                    <a:cubicBezTo>
                      <a:pt x="100" y="44"/>
                      <a:pt x="101" y="39"/>
                      <a:pt x="101" y="3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23" y="30"/>
                      <a:pt x="137" y="20"/>
                      <a:pt x="135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708"/>
              <p:cNvSpPr>
                <a:spLocks/>
              </p:cNvSpPr>
              <p:nvPr/>
            </p:nvSpPr>
            <p:spPr bwMode="auto">
              <a:xfrm>
                <a:off x="1805426" y="2112476"/>
                <a:ext cx="179388" cy="82550"/>
              </a:xfrm>
              <a:custGeom>
                <a:avLst/>
                <a:gdLst>
                  <a:gd name="T0" fmla="*/ 83 w 112"/>
                  <a:gd name="T1" fmla="*/ 49 h 52"/>
                  <a:gd name="T2" fmla="*/ 94 w 112"/>
                  <a:gd name="T3" fmla="*/ 33 h 52"/>
                  <a:gd name="T4" fmla="*/ 98 w 112"/>
                  <a:gd name="T5" fmla="*/ 30 h 52"/>
                  <a:gd name="T6" fmla="*/ 110 w 112"/>
                  <a:gd name="T7" fmla="*/ 27 h 52"/>
                  <a:gd name="T8" fmla="*/ 112 w 112"/>
                  <a:gd name="T9" fmla="*/ 23 h 52"/>
                  <a:gd name="T10" fmla="*/ 99 w 112"/>
                  <a:gd name="T11" fmla="*/ 13 h 52"/>
                  <a:gd name="T12" fmla="*/ 94 w 112"/>
                  <a:gd name="T13" fmla="*/ 12 h 52"/>
                  <a:gd name="T14" fmla="*/ 92 w 112"/>
                  <a:gd name="T15" fmla="*/ 2 h 52"/>
                  <a:gd name="T16" fmla="*/ 85 w 112"/>
                  <a:gd name="T17" fmla="*/ 0 h 52"/>
                  <a:gd name="T18" fmla="*/ 85 w 112"/>
                  <a:gd name="T19" fmla="*/ 0 h 52"/>
                  <a:gd name="T20" fmla="*/ 37 w 112"/>
                  <a:gd name="T21" fmla="*/ 2 h 52"/>
                  <a:gd name="T22" fmla="*/ 26 w 112"/>
                  <a:gd name="T23" fmla="*/ 0 h 52"/>
                  <a:gd name="T24" fmla="*/ 20 w 112"/>
                  <a:gd name="T25" fmla="*/ 2 h 52"/>
                  <a:gd name="T26" fmla="*/ 18 w 112"/>
                  <a:gd name="T27" fmla="*/ 12 h 52"/>
                  <a:gd name="T28" fmla="*/ 9 w 112"/>
                  <a:gd name="T29" fmla="*/ 14 h 52"/>
                  <a:gd name="T30" fmla="*/ 0 w 112"/>
                  <a:gd name="T31" fmla="*/ 23 h 52"/>
                  <a:gd name="T32" fmla="*/ 0 w 112"/>
                  <a:gd name="T33" fmla="*/ 23 h 52"/>
                  <a:gd name="T34" fmla="*/ 5 w 112"/>
                  <a:gd name="T35" fmla="*/ 29 h 52"/>
                  <a:gd name="T36" fmla="*/ 16 w 112"/>
                  <a:gd name="T37" fmla="*/ 31 h 52"/>
                  <a:gd name="T38" fmla="*/ 19 w 112"/>
                  <a:gd name="T39" fmla="*/ 42 h 52"/>
                  <a:gd name="T40" fmla="*/ 28 w 112"/>
                  <a:gd name="T41" fmla="*/ 49 h 52"/>
                  <a:gd name="T42" fmla="*/ 28 w 112"/>
                  <a:gd name="T43" fmla="*/ 49 h 52"/>
                  <a:gd name="T44" fmla="*/ 83 w 112"/>
                  <a:gd name="T45" fmla="*/ 49 h 52"/>
                  <a:gd name="T46" fmla="*/ 82 w 112"/>
                  <a:gd name="T47" fmla="*/ 46 h 52"/>
                  <a:gd name="T48" fmla="*/ 38 w 112"/>
                  <a:gd name="T49" fmla="*/ 47 h 52"/>
                  <a:gd name="T50" fmla="*/ 29 w 112"/>
                  <a:gd name="T51" fmla="*/ 46 h 52"/>
                  <a:gd name="T52" fmla="*/ 29 w 112"/>
                  <a:gd name="T53" fmla="*/ 46 h 52"/>
                  <a:gd name="T54" fmla="*/ 21 w 112"/>
                  <a:gd name="T55" fmla="*/ 39 h 52"/>
                  <a:gd name="T56" fmla="*/ 18 w 112"/>
                  <a:gd name="T57" fmla="*/ 29 h 52"/>
                  <a:gd name="T58" fmla="*/ 6 w 112"/>
                  <a:gd name="T59" fmla="*/ 26 h 52"/>
                  <a:gd name="T60" fmla="*/ 3 w 112"/>
                  <a:gd name="T61" fmla="*/ 23 h 52"/>
                  <a:gd name="T62" fmla="*/ 3 w 112"/>
                  <a:gd name="T63" fmla="*/ 23 h 52"/>
                  <a:gd name="T64" fmla="*/ 13 w 112"/>
                  <a:gd name="T65" fmla="*/ 15 h 52"/>
                  <a:gd name="T66" fmla="*/ 18 w 112"/>
                  <a:gd name="T67" fmla="*/ 14 h 52"/>
                  <a:gd name="T68" fmla="*/ 19 w 112"/>
                  <a:gd name="T69" fmla="*/ 12 h 52"/>
                  <a:gd name="T70" fmla="*/ 25 w 112"/>
                  <a:gd name="T71" fmla="*/ 3 h 52"/>
                  <a:gd name="T72" fmla="*/ 25 w 112"/>
                  <a:gd name="T73" fmla="*/ 3 h 52"/>
                  <a:gd name="T74" fmla="*/ 25 w 112"/>
                  <a:gd name="T75" fmla="*/ 3 h 52"/>
                  <a:gd name="T76" fmla="*/ 25 w 112"/>
                  <a:gd name="T77" fmla="*/ 3 h 52"/>
                  <a:gd name="T78" fmla="*/ 61 w 112"/>
                  <a:gd name="T79" fmla="*/ 7 h 52"/>
                  <a:gd name="T80" fmla="*/ 86 w 112"/>
                  <a:gd name="T81" fmla="*/ 2 h 52"/>
                  <a:gd name="T82" fmla="*/ 86 w 112"/>
                  <a:gd name="T83" fmla="*/ 3 h 52"/>
                  <a:gd name="T84" fmla="*/ 86 w 112"/>
                  <a:gd name="T85" fmla="*/ 3 h 52"/>
                  <a:gd name="T86" fmla="*/ 86 w 112"/>
                  <a:gd name="T87" fmla="*/ 3 h 52"/>
                  <a:gd name="T88" fmla="*/ 90 w 112"/>
                  <a:gd name="T89" fmla="*/ 4 h 52"/>
                  <a:gd name="T90" fmla="*/ 92 w 112"/>
                  <a:gd name="T91" fmla="*/ 13 h 52"/>
                  <a:gd name="T92" fmla="*/ 94 w 112"/>
                  <a:gd name="T93" fmla="*/ 14 h 52"/>
                  <a:gd name="T94" fmla="*/ 107 w 112"/>
                  <a:gd name="T95" fmla="*/ 20 h 52"/>
                  <a:gd name="T96" fmla="*/ 109 w 112"/>
                  <a:gd name="T97" fmla="*/ 23 h 52"/>
                  <a:gd name="T98" fmla="*/ 105 w 112"/>
                  <a:gd name="T99" fmla="*/ 26 h 52"/>
                  <a:gd name="T100" fmla="*/ 94 w 112"/>
                  <a:gd name="T101" fmla="*/ 29 h 52"/>
                  <a:gd name="T102" fmla="*/ 90 w 112"/>
                  <a:gd name="T103" fmla="*/ 40 h 52"/>
                  <a:gd name="T104" fmla="*/ 83 w 112"/>
                  <a:gd name="T105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52">
                    <a:moveTo>
                      <a:pt x="83" y="48"/>
                    </a:moveTo>
                    <a:cubicBezTo>
                      <a:pt x="83" y="49"/>
                      <a:pt x="83" y="49"/>
                      <a:pt x="83" y="49"/>
                    </a:cubicBezTo>
                    <a:cubicBezTo>
                      <a:pt x="89" y="47"/>
                      <a:pt x="91" y="44"/>
                      <a:pt x="93" y="41"/>
                    </a:cubicBezTo>
                    <a:cubicBezTo>
                      <a:pt x="94" y="38"/>
                      <a:pt x="94" y="35"/>
                      <a:pt x="94" y="33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1"/>
                      <a:pt x="97" y="31"/>
                      <a:pt x="98" y="30"/>
                    </a:cubicBezTo>
                    <a:cubicBezTo>
                      <a:pt x="101" y="30"/>
                      <a:pt x="104" y="29"/>
                      <a:pt x="106" y="29"/>
                    </a:cubicBezTo>
                    <a:cubicBezTo>
                      <a:pt x="108" y="28"/>
                      <a:pt x="109" y="28"/>
                      <a:pt x="110" y="27"/>
                    </a:cubicBezTo>
                    <a:cubicBezTo>
                      <a:pt x="111" y="26"/>
                      <a:pt x="112" y="25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1"/>
                      <a:pt x="110" y="19"/>
                      <a:pt x="109" y="18"/>
                    </a:cubicBezTo>
                    <a:cubicBezTo>
                      <a:pt x="106" y="15"/>
                      <a:pt x="102" y="14"/>
                      <a:pt x="99" y="13"/>
                    </a:cubicBezTo>
                    <a:cubicBezTo>
                      <a:pt x="96" y="11"/>
                      <a:pt x="94" y="11"/>
                      <a:pt x="94" y="1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7"/>
                      <a:pt x="94" y="4"/>
                      <a:pt x="92" y="2"/>
                    </a:cubicBezTo>
                    <a:cubicBezTo>
                      <a:pt x="90" y="1"/>
                      <a:pt x="88" y="0"/>
                      <a:pt x="87" y="0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78" y="3"/>
                      <a:pt x="69" y="4"/>
                      <a:pt x="61" y="4"/>
                    </a:cubicBezTo>
                    <a:cubicBezTo>
                      <a:pt x="52" y="4"/>
                      <a:pt x="43" y="3"/>
                      <a:pt x="37" y="2"/>
                    </a:cubicBezTo>
                    <a:cubicBezTo>
                      <a:pt x="33" y="1"/>
                      <a:pt x="31" y="1"/>
                      <a:pt x="29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2" y="0"/>
                      <a:pt x="20" y="2"/>
                    </a:cubicBezTo>
                    <a:cubicBezTo>
                      <a:pt x="18" y="4"/>
                      <a:pt x="17" y="7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3" y="12"/>
                      <a:pt x="9" y="14"/>
                    </a:cubicBezTo>
                    <a:cubicBezTo>
                      <a:pt x="7" y="15"/>
                      <a:pt x="4" y="16"/>
                      <a:pt x="3" y="18"/>
                    </a:cubicBezTo>
                    <a:cubicBezTo>
                      <a:pt x="1" y="19"/>
                      <a:pt x="0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2" y="28"/>
                      <a:pt x="4" y="28"/>
                      <a:pt x="5" y="29"/>
                    </a:cubicBezTo>
                    <a:cubicBezTo>
                      <a:pt x="8" y="29"/>
                      <a:pt x="11" y="30"/>
                      <a:pt x="13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8" y="35"/>
                      <a:pt x="17" y="39"/>
                      <a:pt x="19" y="42"/>
                    </a:cubicBezTo>
                    <a:cubicBezTo>
                      <a:pt x="19" y="44"/>
                      <a:pt x="20" y="45"/>
                      <a:pt x="22" y="47"/>
                    </a:cubicBezTo>
                    <a:cubicBezTo>
                      <a:pt x="23" y="48"/>
                      <a:pt x="25" y="49"/>
                      <a:pt x="28" y="49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44" y="52"/>
                      <a:pt x="60" y="52"/>
                    </a:cubicBezTo>
                    <a:cubicBezTo>
                      <a:pt x="69" y="52"/>
                      <a:pt x="77" y="51"/>
                      <a:pt x="83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76" y="48"/>
                      <a:pt x="68" y="49"/>
                      <a:pt x="60" y="49"/>
                    </a:cubicBezTo>
                    <a:cubicBezTo>
                      <a:pt x="52" y="49"/>
                      <a:pt x="44" y="48"/>
                      <a:pt x="38" y="47"/>
                    </a:cubicBezTo>
                    <a:cubicBezTo>
                      <a:pt x="36" y="47"/>
                      <a:pt x="33" y="47"/>
                      <a:pt x="31" y="46"/>
                    </a:cubicBezTo>
                    <a:cubicBezTo>
                      <a:pt x="30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6"/>
                      <a:pt x="25" y="45"/>
                      <a:pt x="24" y="44"/>
                    </a:cubicBezTo>
                    <a:cubicBezTo>
                      <a:pt x="22" y="43"/>
                      <a:pt x="21" y="41"/>
                      <a:pt x="21" y="39"/>
                    </a:cubicBezTo>
                    <a:cubicBezTo>
                      <a:pt x="20" y="37"/>
                      <a:pt x="20" y="34"/>
                      <a:pt x="20" y="32"/>
                    </a:cubicBezTo>
                    <a:cubicBezTo>
                      <a:pt x="20" y="31"/>
                      <a:pt x="19" y="30"/>
                      <a:pt x="18" y="29"/>
                    </a:cubicBezTo>
                    <a:cubicBezTo>
                      <a:pt x="17" y="28"/>
                      <a:pt x="15" y="28"/>
                      <a:pt x="14" y="27"/>
                    </a:cubicBezTo>
                    <a:cubicBezTo>
                      <a:pt x="11" y="27"/>
                      <a:pt x="8" y="26"/>
                      <a:pt x="6" y="26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1"/>
                      <a:pt x="5" y="20"/>
                    </a:cubicBezTo>
                    <a:cubicBezTo>
                      <a:pt x="7" y="18"/>
                      <a:pt x="10" y="16"/>
                      <a:pt x="13" y="15"/>
                    </a:cubicBezTo>
                    <a:cubicBezTo>
                      <a:pt x="14" y="15"/>
                      <a:pt x="16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8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42" y="7"/>
                      <a:pt x="61" y="7"/>
                    </a:cubicBezTo>
                    <a:cubicBezTo>
                      <a:pt x="69" y="7"/>
                      <a:pt x="78" y="6"/>
                      <a:pt x="86" y="3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8" y="3"/>
                      <a:pt x="89" y="3"/>
                      <a:pt x="90" y="4"/>
                    </a:cubicBezTo>
                    <a:cubicBezTo>
                      <a:pt x="91" y="6"/>
                      <a:pt x="92" y="8"/>
                      <a:pt x="92" y="12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3" y="14"/>
                      <a:pt x="94" y="14"/>
                    </a:cubicBezTo>
                    <a:cubicBezTo>
                      <a:pt x="95" y="14"/>
                      <a:pt x="99" y="16"/>
                      <a:pt x="103" y="17"/>
                    </a:cubicBezTo>
                    <a:cubicBezTo>
                      <a:pt x="105" y="18"/>
                      <a:pt x="106" y="19"/>
                      <a:pt x="107" y="20"/>
                    </a:cubicBezTo>
                    <a:cubicBezTo>
                      <a:pt x="108" y="21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9" y="24"/>
                      <a:pt x="109" y="24"/>
                      <a:pt x="108" y="24"/>
                    </a:cubicBezTo>
                    <a:cubicBezTo>
                      <a:pt x="108" y="25"/>
                      <a:pt x="107" y="25"/>
                      <a:pt x="105" y="26"/>
                    </a:cubicBezTo>
                    <a:cubicBezTo>
                      <a:pt x="103" y="26"/>
                      <a:pt x="100" y="27"/>
                      <a:pt x="97" y="27"/>
                    </a:cubicBezTo>
                    <a:cubicBezTo>
                      <a:pt x="96" y="28"/>
                      <a:pt x="95" y="28"/>
                      <a:pt x="94" y="29"/>
                    </a:cubicBezTo>
                    <a:cubicBezTo>
                      <a:pt x="93" y="29"/>
                      <a:pt x="92" y="31"/>
                      <a:pt x="91" y="32"/>
                    </a:cubicBezTo>
                    <a:cubicBezTo>
                      <a:pt x="91" y="35"/>
                      <a:pt x="91" y="38"/>
                      <a:pt x="90" y="40"/>
                    </a:cubicBezTo>
                    <a:cubicBezTo>
                      <a:pt x="89" y="42"/>
                      <a:pt x="87" y="45"/>
                      <a:pt x="82" y="46"/>
                    </a:cubicBezTo>
                    <a:lnTo>
                      <a:pt x="8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709"/>
              <p:cNvSpPr>
                <a:spLocks/>
              </p:cNvSpPr>
              <p:nvPr/>
            </p:nvSpPr>
            <p:spPr bwMode="auto">
              <a:xfrm>
                <a:off x="1781613" y="2206138"/>
                <a:ext cx="222250" cy="74613"/>
              </a:xfrm>
              <a:custGeom>
                <a:avLst/>
                <a:gdLst>
                  <a:gd name="T0" fmla="*/ 97 w 139"/>
                  <a:gd name="T1" fmla="*/ 43 h 46"/>
                  <a:gd name="T2" fmla="*/ 104 w 139"/>
                  <a:gd name="T3" fmla="*/ 33 h 46"/>
                  <a:gd name="T4" fmla="*/ 102 w 139"/>
                  <a:gd name="T5" fmla="*/ 30 h 46"/>
                  <a:gd name="T6" fmla="*/ 129 w 139"/>
                  <a:gd name="T7" fmla="*/ 23 h 46"/>
                  <a:gd name="T8" fmla="*/ 139 w 139"/>
                  <a:gd name="T9" fmla="*/ 10 h 46"/>
                  <a:gd name="T10" fmla="*/ 137 w 139"/>
                  <a:gd name="T11" fmla="*/ 7 h 46"/>
                  <a:gd name="T12" fmla="*/ 119 w 139"/>
                  <a:gd name="T13" fmla="*/ 8 h 46"/>
                  <a:gd name="T14" fmla="*/ 107 w 139"/>
                  <a:gd name="T15" fmla="*/ 9 h 46"/>
                  <a:gd name="T16" fmla="*/ 103 w 139"/>
                  <a:gd name="T17" fmla="*/ 10 h 46"/>
                  <a:gd name="T18" fmla="*/ 105 w 139"/>
                  <a:gd name="T19" fmla="*/ 9 h 46"/>
                  <a:gd name="T20" fmla="*/ 101 w 139"/>
                  <a:gd name="T21" fmla="*/ 0 h 46"/>
                  <a:gd name="T22" fmla="*/ 76 w 139"/>
                  <a:gd name="T23" fmla="*/ 2 h 46"/>
                  <a:gd name="T24" fmla="*/ 42 w 139"/>
                  <a:gd name="T25" fmla="*/ 0 h 46"/>
                  <a:gd name="T26" fmla="*/ 38 w 139"/>
                  <a:gd name="T27" fmla="*/ 0 h 46"/>
                  <a:gd name="T28" fmla="*/ 34 w 139"/>
                  <a:gd name="T29" fmla="*/ 9 h 46"/>
                  <a:gd name="T30" fmla="*/ 35 w 139"/>
                  <a:gd name="T31" fmla="*/ 10 h 46"/>
                  <a:gd name="T32" fmla="*/ 32 w 139"/>
                  <a:gd name="T33" fmla="*/ 9 h 46"/>
                  <a:gd name="T34" fmla="*/ 20 w 139"/>
                  <a:gd name="T35" fmla="*/ 8 h 46"/>
                  <a:gd name="T36" fmla="*/ 2 w 139"/>
                  <a:gd name="T37" fmla="*/ 7 h 46"/>
                  <a:gd name="T38" fmla="*/ 0 w 139"/>
                  <a:gd name="T39" fmla="*/ 10 h 46"/>
                  <a:gd name="T40" fmla="*/ 37 w 139"/>
                  <a:gd name="T41" fmla="*/ 32 h 46"/>
                  <a:gd name="T42" fmla="*/ 35 w 139"/>
                  <a:gd name="T43" fmla="*/ 30 h 46"/>
                  <a:gd name="T44" fmla="*/ 36 w 139"/>
                  <a:gd name="T45" fmla="*/ 39 h 46"/>
                  <a:gd name="T46" fmla="*/ 42 w 139"/>
                  <a:gd name="T47" fmla="*/ 43 h 46"/>
                  <a:gd name="T48" fmla="*/ 73 w 139"/>
                  <a:gd name="T49" fmla="*/ 46 h 46"/>
                  <a:gd name="T50" fmla="*/ 96 w 139"/>
                  <a:gd name="T51" fmla="*/ 42 h 46"/>
                  <a:gd name="T52" fmla="*/ 96 w 139"/>
                  <a:gd name="T53" fmla="*/ 42 h 46"/>
                  <a:gd name="T54" fmla="*/ 73 w 139"/>
                  <a:gd name="T55" fmla="*/ 43 h 46"/>
                  <a:gd name="T56" fmla="*/ 45 w 139"/>
                  <a:gd name="T57" fmla="*/ 41 h 46"/>
                  <a:gd name="T58" fmla="*/ 43 w 139"/>
                  <a:gd name="T59" fmla="*/ 42 h 46"/>
                  <a:gd name="T60" fmla="*/ 39 w 139"/>
                  <a:gd name="T61" fmla="*/ 37 h 46"/>
                  <a:gd name="T62" fmla="*/ 38 w 139"/>
                  <a:gd name="T63" fmla="*/ 31 h 46"/>
                  <a:gd name="T64" fmla="*/ 38 w 139"/>
                  <a:gd name="T65" fmla="*/ 30 h 46"/>
                  <a:gd name="T66" fmla="*/ 37 w 139"/>
                  <a:gd name="T67" fmla="*/ 29 h 46"/>
                  <a:gd name="T68" fmla="*/ 5 w 139"/>
                  <a:gd name="T69" fmla="*/ 14 h 46"/>
                  <a:gd name="T70" fmla="*/ 3 w 139"/>
                  <a:gd name="T71" fmla="*/ 10 h 46"/>
                  <a:gd name="T72" fmla="*/ 6 w 139"/>
                  <a:gd name="T73" fmla="*/ 9 h 46"/>
                  <a:gd name="T74" fmla="*/ 26 w 139"/>
                  <a:gd name="T75" fmla="*/ 12 h 46"/>
                  <a:gd name="T76" fmla="*/ 37 w 139"/>
                  <a:gd name="T77" fmla="*/ 11 h 46"/>
                  <a:gd name="T78" fmla="*/ 37 w 139"/>
                  <a:gd name="T79" fmla="*/ 9 h 46"/>
                  <a:gd name="T80" fmla="*/ 39 w 139"/>
                  <a:gd name="T81" fmla="*/ 3 h 46"/>
                  <a:gd name="T82" fmla="*/ 39 w 139"/>
                  <a:gd name="T83" fmla="*/ 2 h 46"/>
                  <a:gd name="T84" fmla="*/ 39 w 139"/>
                  <a:gd name="T85" fmla="*/ 2 h 46"/>
                  <a:gd name="T86" fmla="*/ 39 w 139"/>
                  <a:gd name="T87" fmla="*/ 2 h 46"/>
                  <a:gd name="T88" fmla="*/ 38 w 139"/>
                  <a:gd name="T89" fmla="*/ 1 h 46"/>
                  <a:gd name="T90" fmla="*/ 76 w 139"/>
                  <a:gd name="T91" fmla="*/ 5 h 46"/>
                  <a:gd name="T92" fmla="*/ 101 w 139"/>
                  <a:gd name="T93" fmla="*/ 1 h 46"/>
                  <a:gd name="T94" fmla="*/ 100 w 139"/>
                  <a:gd name="T95" fmla="*/ 2 h 46"/>
                  <a:gd name="T96" fmla="*/ 100 w 139"/>
                  <a:gd name="T97" fmla="*/ 2 h 46"/>
                  <a:gd name="T98" fmla="*/ 100 w 139"/>
                  <a:gd name="T99" fmla="*/ 2 h 46"/>
                  <a:gd name="T100" fmla="*/ 102 w 139"/>
                  <a:gd name="T101" fmla="*/ 10 h 46"/>
                  <a:gd name="T102" fmla="*/ 103 w 139"/>
                  <a:gd name="T103" fmla="*/ 11 h 46"/>
                  <a:gd name="T104" fmla="*/ 120 w 139"/>
                  <a:gd name="T105" fmla="*/ 11 h 46"/>
                  <a:gd name="T106" fmla="*/ 135 w 139"/>
                  <a:gd name="T107" fmla="*/ 9 h 46"/>
                  <a:gd name="T108" fmla="*/ 136 w 139"/>
                  <a:gd name="T109" fmla="*/ 10 h 46"/>
                  <a:gd name="T110" fmla="*/ 102 w 139"/>
                  <a:gd name="T111" fmla="*/ 29 h 46"/>
                  <a:gd name="T112" fmla="*/ 101 w 139"/>
                  <a:gd name="T113" fmla="*/ 30 h 46"/>
                  <a:gd name="T114" fmla="*/ 101 w 139"/>
                  <a:gd name="T115" fmla="*/ 33 h 46"/>
                  <a:gd name="T116" fmla="*/ 96 w 139"/>
                  <a:gd name="T117" fmla="*/ 41 h 46"/>
                  <a:gd name="T118" fmla="*/ 96 w 139"/>
                  <a:gd name="T1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46">
                    <a:moveTo>
                      <a:pt x="96" y="42"/>
                    </a:moveTo>
                    <a:cubicBezTo>
                      <a:pt x="97" y="43"/>
                      <a:pt x="97" y="43"/>
                      <a:pt x="97" y="43"/>
                    </a:cubicBezTo>
                    <a:cubicBezTo>
                      <a:pt x="100" y="43"/>
                      <a:pt x="102" y="41"/>
                      <a:pt x="103" y="39"/>
                    </a:cubicBezTo>
                    <a:cubicBezTo>
                      <a:pt x="104" y="37"/>
                      <a:pt x="104" y="35"/>
                      <a:pt x="104" y="33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13" y="31"/>
                      <a:pt x="122" y="27"/>
                      <a:pt x="129" y="23"/>
                    </a:cubicBezTo>
                    <a:cubicBezTo>
                      <a:pt x="132" y="21"/>
                      <a:pt x="135" y="19"/>
                      <a:pt x="136" y="16"/>
                    </a:cubicBezTo>
                    <a:cubicBezTo>
                      <a:pt x="138" y="14"/>
                      <a:pt x="139" y="12"/>
                      <a:pt x="139" y="10"/>
                    </a:cubicBezTo>
                    <a:cubicBezTo>
                      <a:pt x="139" y="10"/>
                      <a:pt x="139" y="10"/>
                      <a:pt x="139" y="9"/>
                    </a:cubicBezTo>
                    <a:cubicBezTo>
                      <a:pt x="139" y="8"/>
                      <a:pt x="138" y="7"/>
                      <a:pt x="137" y="7"/>
                    </a:cubicBezTo>
                    <a:cubicBezTo>
                      <a:pt x="135" y="6"/>
                      <a:pt x="134" y="6"/>
                      <a:pt x="133" y="6"/>
                    </a:cubicBezTo>
                    <a:cubicBezTo>
                      <a:pt x="128" y="6"/>
                      <a:pt x="122" y="8"/>
                      <a:pt x="119" y="8"/>
                    </a:cubicBezTo>
                    <a:cubicBezTo>
                      <a:pt x="118" y="9"/>
                      <a:pt x="115" y="9"/>
                      <a:pt x="113" y="9"/>
                    </a:cubicBezTo>
                    <a:cubicBezTo>
                      <a:pt x="111" y="9"/>
                      <a:pt x="108" y="9"/>
                      <a:pt x="107" y="9"/>
                    </a:cubicBezTo>
                    <a:cubicBezTo>
                      <a:pt x="105" y="9"/>
                      <a:pt x="104" y="8"/>
                      <a:pt x="104" y="8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3"/>
                      <a:pt x="102" y="0"/>
                      <a:pt x="102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4" y="2"/>
                      <a:pt x="85" y="2"/>
                      <a:pt x="76" y="2"/>
                    </a:cubicBezTo>
                    <a:cubicBezTo>
                      <a:pt x="67" y="2"/>
                      <a:pt x="57" y="2"/>
                      <a:pt x="50" y="1"/>
                    </a:cubicBezTo>
                    <a:cubicBezTo>
                      <a:pt x="47" y="1"/>
                      <a:pt x="44" y="0"/>
                      <a:pt x="42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4" y="3"/>
                      <a:pt x="34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9"/>
                      <a:pt x="32" y="9"/>
                    </a:cubicBezTo>
                    <a:cubicBezTo>
                      <a:pt x="31" y="9"/>
                      <a:pt x="28" y="9"/>
                      <a:pt x="26" y="9"/>
                    </a:cubicBezTo>
                    <a:cubicBezTo>
                      <a:pt x="24" y="9"/>
                      <a:pt x="21" y="9"/>
                      <a:pt x="20" y="8"/>
                    </a:cubicBezTo>
                    <a:cubicBezTo>
                      <a:pt x="17" y="8"/>
                      <a:pt x="11" y="6"/>
                      <a:pt x="6" y="6"/>
                    </a:cubicBezTo>
                    <a:cubicBezTo>
                      <a:pt x="5" y="6"/>
                      <a:pt x="4" y="6"/>
                      <a:pt x="2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8" y="23"/>
                      <a:pt x="21" y="31"/>
                      <a:pt x="37" y="32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3"/>
                    </a:cubicBezTo>
                    <a:cubicBezTo>
                      <a:pt x="35" y="35"/>
                      <a:pt x="35" y="37"/>
                      <a:pt x="36" y="39"/>
                    </a:cubicBezTo>
                    <a:cubicBezTo>
                      <a:pt x="37" y="41"/>
                      <a:pt x="39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56" y="46"/>
                      <a:pt x="73" y="46"/>
                    </a:cubicBezTo>
                    <a:cubicBezTo>
                      <a:pt x="81" y="46"/>
                      <a:pt x="89" y="46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89" y="43"/>
                      <a:pt x="80" y="43"/>
                      <a:pt x="73" y="43"/>
                    </a:cubicBezTo>
                    <a:cubicBezTo>
                      <a:pt x="65" y="43"/>
                      <a:pt x="57" y="43"/>
                      <a:pt x="52" y="42"/>
                    </a:cubicBezTo>
                    <a:cubicBezTo>
                      <a:pt x="49" y="42"/>
                      <a:pt x="47" y="41"/>
                      <a:pt x="45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1" y="40"/>
                      <a:pt x="40" y="39"/>
                      <a:pt x="39" y="37"/>
                    </a:cubicBezTo>
                    <a:cubicBezTo>
                      <a:pt x="38" y="36"/>
                      <a:pt x="38" y="34"/>
                      <a:pt x="38" y="33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27" y="28"/>
                      <a:pt x="18" y="25"/>
                      <a:pt x="12" y="21"/>
                    </a:cubicBezTo>
                    <a:cubicBezTo>
                      <a:pt x="9" y="19"/>
                      <a:pt x="6" y="16"/>
                      <a:pt x="5" y="14"/>
                    </a:cubicBezTo>
                    <a:cubicBezTo>
                      <a:pt x="3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10" y="9"/>
                      <a:pt x="16" y="11"/>
                      <a:pt x="19" y="11"/>
                    </a:cubicBezTo>
                    <a:cubicBezTo>
                      <a:pt x="21" y="12"/>
                      <a:pt x="24" y="12"/>
                      <a:pt x="26" y="12"/>
                    </a:cubicBezTo>
                    <a:cubicBezTo>
                      <a:pt x="31" y="12"/>
                      <a:pt x="36" y="11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7"/>
                      <a:pt x="38" y="5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57" y="5"/>
                      <a:pt x="76" y="5"/>
                    </a:cubicBezTo>
                    <a:cubicBezTo>
                      <a:pt x="85" y="5"/>
                      <a:pt x="94" y="5"/>
                      <a:pt x="101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2" y="5"/>
                      <a:pt x="102" y="9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8" y="12"/>
                      <a:pt x="113" y="12"/>
                    </a:cubicBezTo>
                    <a:cubicBezTo>
                      <a:pt x="115" y="12"/>
                      <a:pt x="118" y="12"/>
                      <a:pt x="120" y="11"/>
                    </a:cubicBezTo>
                    <a:cubicBezTo>
                      <a:pt x="123" y="11"/>
                      <a:pt x="129" y="9"/>
                      <a:pt x="133" y="9"/>
                    </a:cubicBezTo>
                    <a:cubicBezTo>
                      <a:pt x="134" y="9"/>
                      <a:pt x="135" y="9"/>
                      <a:pt x="135" y="9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1"/>
                      <a:pt x="136" y="13"/>
                      <a:pt x="134" y="14"/>
                    </a:cubicBezTo>
                    <a:cubicBezTo>
                      <a:pt x="129" y="20"/>
                      <a:pt x="117" y="28"/>
                      <a:pt x="102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2"/>
                      <a:pt x="101" y="33"/>
                    </a:cubicBezTo>
                    <a:cubicBezTo>
                      <a:pt x="101" y="34"/>
                      <a:pt x="101" y="36"/>
                      <a:pt x="100" y="37"/>
                    </a:cubicBezTo>
                    <a:cubicBezTo>
                      <a:pt x="99" y="39"/>
                      <a:pt x="98" y="40"/>
                      <a:pt x="96" y="41"/>
                    </a:cubicBezTo>
                    <a:cubicBezTo>
                      <a:pt x="96" y="41"/>
                      <a:pt x="96" y="41"/>
                      <a:pt x="96" y="41"/>
                    </a:cubicBez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710"/>
              <p:cNvSpPr>
                <a:spLocks/>
              </p:cNvSpPr>
              <p:nvPr/>
            </p:nvSpPr>
            <p:spPr bwMode="auto">
              <a:xfrm>
                <a:off x="1783201" y="2290276"/>
                <a:ext cx="219075" cy="84138"/>
              </a:xfrm>
              <a:custGeom>
                <a:avLst/>
                <a:gdLst>
                  <a:gd name="T0" fmla="*/ 97 w 137"/>
                  <a:gd name="T1" fmla="*/ 50 h 53"/>
                  <a:gd name="T2" fmla="*/ 106 w 137"/>
                  <a:gd name="T3" fmla="*/ 42 h 53"/>
                  <a:gd name="T4" fmla="*/ 106 w 137"/>
                  <a:gd name="T5" fmla="*/ 36 h 53"/>
                  <a:gd name="T6" fmla="*/ 104 w 137"/>
                  <a:gd name="T7" fmla="*/ 29 h 53"/>
                  <a:gd name="T8" fmla="*/ 110 w 137"/>
                  <a:gd name="T9" fmla="*/ 31 h 53"/>
                  <a:gd name="T10" fmla="*/ 136 w 137"/>
                  <a:gd name="T11" fmla="*/ 21 h 53"/>
                  <a:gd name="T12" fmla="*/ 134 w 137"/>
                  <a:gd name="T13" fmla="*/ 13 h 53"/>
                  <a:gd name="T14" fmla="*/ 125 w 137"/>
                  <a:gd name="T15" fmla="*/ 12 h 53"/>
                  <a:gd name="T16" fmla="*/ 112 w 137"/>
                  <a:gd name="T17" fmla="*/ 10 h 53"/>
                  <a:gd name="T18" fmla="*/ 107 w 137"/>
                  <a:gd name="T19" fmla="*/ 8 h 53"/>
                  <a:gd name="T20" fmla="*/ 106 w 137"/>
                  <a:gd name="T21" fmla="*/ 9 h 53"/>
                  <a:gd name="T22" fmla="*/ 103 w 137"/>
                  <a:gd name="T23" fmla="*/ 2 h 53"/>
                  <a:gd name="T24" fmla="*/ 99 w 137"/>
                  <a:gd name="T25" fmla="*/ 0 h 53"/>
                  <a:gd name="T26" fmla="*/ 72 w 137"/>
                  <a:gd name="T27" fmla="*/ 3 h 53"/>
                  <a:gd name="T28" fmla="*/ 40 w 137"/>
                  <a:gd name="T29" fmla="*/ 1 h 53"/>
                  <a:gd name="T30" fmla="*/ 37 w 137"/>
                  <a:gd name="T31" fmla="*/ 0 h 53"/>
                  <a:gd name="T32" fmla="*/ 33 w 137"/>
                  <a:gd name="T33" fmla="*/ 2 h 53"/>
                  <a:gd name="T34" fmla="*/ 30 w 137"/>
                  <a:gd name="T35" fmla="*/ 9 h 53"/>
                  <a:gd name="T36" fmla="*/ 29 w 137"/>
                  <a:gd name="T37" fmla="*/ 8 h 53"/>
                  <a:gd name="T38" fmla="*/ 11 w 137"/>
                  <a:gd name="T39" fmla="*/ 12 h 53"/>
                  <a:gd name="T40" fmla="*/ 2 w 137"/>
                  <a:gd name="T41" fmla="*/ 13 h 53"/>
                  <a:gd name="T42" fmla="*/ 1 w 137"/>
                  <a:gd name="T43" fmla="*/ 21 h 53"/>
                  <a:gd name="T44" fmla="*/ 26 w 137"/>
                  <a:gd name="T45" fmla="*/ 31 h 53"/>
                  <a:gd name="T46" fmla="*/ 32 w 137"/>
                  <a:gd name="T47" fmla="*/ 29 h 53"/>
                  <a:gd name="T48" fmla="*/ 31 w 137"/>
                  <a:gd name="T49" fmla="*/ 36 h 53"/>
                  <a:gd name="T50" fmla="*/ 30 w 137"/>
                  <a:gd name="T51" fmla="*/ 42 h 53"/>
                  <a:gd name="T52" fmla="*/ 39 w 137"/>
                  <a:gd name="T53" fmla="*/ 50 h 53"/>
                  <a:gd name="T54" fmla="*/ 39 w 137"/>
                  <a:gd name="T55" fmla="*/ 50 h 53"/>
                  <a:gd name="T56" fmla="*/ 97 w 137"/>
                  <a:gd name="T57" fmla="*/ 50 h 53"/>
                  <a:gd name="T58" fmla="*/ 97 w 137"/>
                  <a:gd name="T59" fmla="*/ 50 h 53"/>
                  <a:gd name="T60" fmla="*/ 97 w 137"/>
                  <a:gd name="T61" fmla="*/ 47 h 53"/>
                  <a:gd name="T62" fmla="*/ 49 w 137"/>
                  <a:gd name="T63" fmla="*/ 48 h 53"/>
                  <a:gd name="T64" fmla="*/ 40 w 137"/>
                  <a:gd name="T65" fmla="*/ 47 h 53"/>
                  <a:gd name="T66" fmla="*/ 40 w 137"/>
                  <a:gd name="T67" fmla="*/ 47 h 53"/>
                  <a:gd name="T68" fmla="*/ 33 w 137"/>
                  <a:gd name="T69" fmla="*/ 42 h 53"/>
                  <a:gd name="T70" fmla="*/ 34 w 137"/>
                  <a:gd name="T71" fmla="*/ 36 h 53"/>
                  <a:gd name="T72" fmla="*/ 33 w 137"/>
                  <a:gd name="T73" fmla="*/ 27 h 53"/>
                  <a:gd name="T74" fmla="*/ 26 w 137"/>
                  <a:gd name="T75" fmla="*/ 28 h 53"/>
                  <a:gd name="T76" fmla="*/ 3 w 137"/>
                  <a:gd name="T77" fmla="*/ 19 h 53"/>
                  <a:gd name="T78" fmla="*/ 3 w 137"/>
                  <a:gd name="T79" fmla="*/ 16 h 53"/>
                  <a:gd name="T80" fmla="*/ 11 w 137"/>
                  <a:gd name="T81" fmla="*/ 15 h 53"/>
                  <a:gd name="T82" fmla="*/ 31 w 137"/>
                  <a:gd name="T83" fmla="*/ 11 h 53"/>
                  <a:gd name="T84" fmla="*/ 32 w 137"/>
                  <a:gd name="T85" fmla="*/ 10 h 53"/>
                  <a:gd name="T86" fmla="*/ 37 w 137"/>
                  <a:gd name="T87" fmla="*/ 3 h 53"/>
                  <a:gd name="T88" fmla="*/ 38 w 137"/>
                  <a:gd name="T89" fmla="*/ 3 h 53"/>
                  <a:gd name="T90" fmla="*/ 37 w 137"/>
                  <a:gd name="T91" fmla="*/ 2 h 53"/>
                  <a:gd name="T92" fmla="*/ 72 w 137"/>
                  <a:gd name="T93" fmla="*/ 6 h 53"/>
                  <a:gd name="T94" fmla="*/ 99 w 137"/>
                  <a:gd name="T95" fmla="*/ 2 h 53"/>
                  <a:gd name="T96" fmla="*/ 99 w 137"/>
                  <a:gd name="T97" fmla="*/ 3 h 53"/>
                  <a:gd name="T98" fmla="*/ 104 w 137"/>
                  <a:gd name="T99" fmla="*/ 10 h 53"/>
                  <a:gd name="T100" fmla="*/ 105 w 137"/>
                  <a:gd name="T101" fmla="*/ 11 h 53"/>
                  <a:gd name="T102" fmla="*/ 125 w 137"/>
                  <a:gd name="T103" fmla="*/ 15 h 53"/>
                  <a:gd name="T104" fmla="*/ 133 w 137"/>
                  <a:gd name="T105" fmla="*/ 16 h 53"/>
                  <a:gd name="T106" fmla="*/ 133 w 137"/>
                  <a:gd name="T107" fmla="*/ 19 h 53"/>
                  <a:gd name="T108" fmla="*/ 110 w 137"/>
                  <a:gd name="T109" fmla="*/ 28 h 53"/>
                  <a:gd name="T110" fmla="*/ 103 w 137"/>
                  <a:gd name="T111" fmla="*/ 27 h 53"/>
                  <a:gd name="T112" fmla="*/ 103 w 137"/>
                  <a:gd name="T113" fmla="*/ 36 h 53"/>
                  <a:gd name="T114" fmla="*/ 103 w 137"/>
                  <a:gd name="T115" fmla="*/ 42 h 53"/>
                  <a:gd name="T116" fmla="*/ 97 w 137"/>
                  <a:gd name="T117" fmla="*/ 47 h 53"/>
                  <a:gd name="T118" fmla="*/ 97 w 137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53">
                    <a:moveTo>
                      <a:pt x="97" y="48"/>
                    </a:moveTo>
                    <a:cubicBezTo>
                      <a:pt x="97" y="50"/>
                      <a:pt x="97" y="50"/>
                      <a:pt x="97" y="50"/>
                    </a:cubicBezTo>
                    <a:cubicBezTo>
                      <a:pt x="100" y="49"/>
                      <a:pt x="103" y="48"/>
                      <a:pt x="104" y="47"/>
                    </a:cubicBezTo>
                    <a:cubicBezTo>
                      <a:pt x="105" y="45"/>
                      <a:pt x="106" y="43"/>
                      <a:pt x="106" y="42"/>
                    </a:cubicBezTo>
                    <a:cubicBezTo>
                      <a:pt x="106" y="41"/>
                      <a:pt x="106" y="40"/>
                      <a:pt x="106" y="40"/>
                    </a:cubicBezTo>
                    <a:cubicBezTo>
                      <a:pt x="106" y="39"/>
                      <a:pt x="106" y="37"/>
                      <a:pt x="106" y="36"/>
                    </a:cubicBezTo>
                    <a:cubicBezTo>
                      <a:pt x="106" y="32"/>
                      <a:pt x="106" y="29"/>
                      <a:pt x="106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6" y="30"/>
                      <a:pt x="108" y="31"/>
                      <a:pt x="110" y="31"/>
                    </a:cubicBezTo>
                    <a:cubicBezTo>
                      <a:pt x="116" y="31"/>
                      <a:pt x="122" y="29"/>
                      <a:pt x="126" y="28"/>
                    </a:cubicBezTo>
                    <a:cubicBezTo>
                      <a:pt x="131" y="26"/>
                      <a:pt x="134" y="24"/>
                      <a:pt x="136" y="21"/>
                    </a:cubicBezTo>
                    <a:cubicBezTo>
                      <a:pt x="136" y="19"/>
                      <a:pt x="137" y="18"/>
                      <a:pt x="137" y="17"/>
                    </a:cubicBezTo>
                    <a:cubicBezTo>
                      <a:pt x="137" y="15"/>
                      <a:pt x="136" y="14"/>
                      <a:pt x="134" y="13"/>
                    </a:cubicBezTo>
                    <a:cubicBezTo>
                      <a:pt x="133" y="12"/>
                      <a:pt x="131" y="12"/>
                      <a:pt x="129" y="12"/>
                    </a:cubicBezTo>
                    <a:cubicBezTo>
                      <a:pt x="128" y="12"/>
                      <a:pt x="126" y="12"/>
                      <a:pt x="125" y="12"/>
                    </a:cubicBezTo>
                    <a:cubicBezTo>
                      <a:pt x="124" y="12"/>
                      <a:pt x="123" y="12"/>
                      <a:pt x="122" y="12"/>
                    </a:cubicBezTo>
                    <a:cubicBezTo>
                      <a:pt x="119" y="12"/>
                      <a:pt x="115" y="11"/>
                      <a:pt x="112" y="10"/>
                    </a:cubicBezTo>
                    <a:cubicBezTo>
                      <a:pt x="110" y="10"/>
                      <a:pt x="109" y="9"/>
                      <a:pt x="108" y="9"/>
                    </a:cubicBezTo>
                    <a:cubicBezTo>
                      <a:pt x="108" y="9"/>
                      <a:pt x="107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6"/>
                      <a:pt x="105" y="3"/>
                      <a:pt x="103" y="2"/>
                    </a:cubicBezTo>
                    <a:cubicBezTo>
                      <a:pt x="101" y="1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1" y="2"/>
                      <a:pt x="81" y="3"/>
                      <a:pt x="72" y="3"/>
                    </a:cubicBezTo>
                    <a:cubicBezTo>
                      <a:pt x="63" y="3"/>
                      <a:pt x="55" y="2"/>
                      <a:pt x="48" y="2"/>
                    </a:cubicBezTo>
                    <a:cubicBezTo>
                      <a:pt x="45" y="1"/>
                      <a:pt x="42" y="1"/>
                      <a:pt x="40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29" y="6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8" y="9"/>
                      <a:pt x="20" y="12"/>
                      <a:pt x="14" y="12"/>
                    </a:cubicBezTo>
                    <a:cubicBezTo>
                      <a:pt x="13" y="12"/>
                      <a:pt x="12" y="12"/>
                      <a:pt x="11" y="12"/>
                    </a:cubicBezTo>
                    <a:cubicBezTo>
                      <a:pt x="10" y="12"/>
                      <a:pt x="8" y="12"/>
                      <a:pt x="7" y="12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" y="24"/>
                      <a:pt x="5" y="26"/>
                      <a:pt x="10" y="28"/>
                    </a:cubicBezTo>
                    <a:cubicBezTo>
                      <a:pt x="14" y="29"/>
                      <a:pt x="20" y="31"/>
                      <a:pt x="26" y="31"/>
                    </a:cubicBezTo>
                    <a:cubicBezTo>
                      <a:pt x="28" y="31"/>
                      <a:pt x="30" y="30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1" y="32"/>
                      <a:pt x="31" y="36"/>
                    </a:cubicBezTo>
                    <a:cubicBezTo>
                      <a:pt x="31" y="37"/>
                      <a:pt x="31" y="39"/>
                      <a:pt x="30" y="40"/>
                    </a:cubicBezTo>
                    <a:cubicBezTo>
                      <a:pt x="30" y="40"/>
                      <a:pt x="30" y="41"/>
                      <a:pt x="30" y="42"/>
                    </a:cubicBezTo>
                    <a:cubicBezTo>
                      <a:pt x="30" y="43"/>
                      <a:pt x="31" y="45"/>
                      <a:pt x="32" y="47"/>
                    </a:cubicBezTo>
                    <a:cubicBezTo>
                      <a:pt x="33" y="48"/>
                      <a:pt x="36" y="49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53" y="53"/>
                      <a:pt x="70" y="53"/>
                    </a:cubicBezTo>
                    <a:cubicBezTo>
                      <a:pt x="79" y="53"/>
                      <a:pt x="88" y="52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88" y="49"/>
                      <a:pt x="79" y="50"/>
                      <a:pt x="70" y="50"/>
                    </a:cubicBezTo>
                    <a:cubicBezTo>
                      <a:pt x="62" y="50"/>
                      <a:pt x="54" y="49"/>
                      <a:pt x="49" y="48"/>
                    </a:cubicBezTo>
                    <a:cubicBezTo>
                      <a:pt x="46" y="48"/>
                      <a:pt x="43" y="48"/>
                      <a:pt x="42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7" y="46"/>
                      <a:pt x="35" y="45"/>
                      <a:pt x="34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3" y="41"/>
                      <a:pt x="33" y="41"/>
                      <a:pt x="33" y="40"/>
                    </a:cubicBezTo>
                    <a:cubicBezTo>
                      <a:pt x="34" y="39"/>
                      <a:pt x="34" y="37"/>
                      <a:pt x="34" y="36"/>
                    </a:cubicBezTo>
                    <a:cubicBezTo>
                      <a:pt x="34" y="32"/>
                      <a:pt x="33" y="29"/>
                      <a:pt x="33" y="2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7"/>
                      <a:pt x="28" y="28"/>
                      <a:pt x="26" y="28"/>
                    </a:cubicBezTo>
                    <a:cubicBezTo>
                      <a:pt x="20" y="28"/>
                      <a:pt x="15" y="26"/>
                      <a:pt x="11" y="25"/>
                    </a:cubicBezTo>
                    <a:cubicBezTo>
                      <a:pt x="7" y="23"/>
                      <a:pt x="4" y="21"/>
                      <a:pt x="3" y="19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5"/>
                      <a:pt x="5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22" y="15"/>
                      <a:pt x="31" y="11"/>
                      <a:pt x="31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7"/>
                      <a:pt x="34" y="5"/>
                      <a:pt x="35" y="4"/>
                    </a:cubicBezTo>
                    <a:cubicBezTo>
                      <a:pt x="36" y="4"/>
                      <a:pt x="36" y="4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54" y="6"/>
                      <a:pt x="72" y="6"/>
                    </a:cubicBezTo>
                    <a:cubicBezTo>
                      <a:pt x="81" y="6"/>
                      <a:pt x="91" y="5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100" y="4"/>
                      <a:pt x="101" y="5"/>
                    </a:cubicBezTo>
                    <a:cubicBezTo>
                      <a:pt x="103" y="6"/>
                      <a:pt x="104" y="7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14" y="15"/>
                      <a:pt x="122" y="15"/>
                    </a:cubicBezTo>
                    <a:cubicBezTo>
                      <a:pt x="123" y="15"/>
                      <a:pt x="124" y="15"/>
                      <a:pt x="125" y="15"/>
                    </a:cubicBezTo>
                    <a:cubicBezTo>
                      <a:pt x="127" y="15"/>
                      <a:pt x="128" y="15"/>
                      <a:pt x="129" y="15"/>
                    </a:cubicBezTo>
                    <a:cubicBezTo>
                      <a:pt x="131" y="15"/>
                      <a:pt x="132" y="15"/>
                      <a:pt x="133" y="16"/>
                    </a:cubicBezTo>
                    <a:cubicBezTo>
                      <a:pt x="133" y="16"/>
                      <a:pt x="134" y="16"/>
                      <a:pt x="134" y="17"/>
                    </a:cubicBezTo>
                    <a:cubicBezTo>
                      <a:pt x="134" y="18"/>
                      <a:pt x="133" y="18"/>
                      <a:pt x="133" y="19"/>
                    </a:cubicBezTo>
                    <a:cubicBezTo>
                      <a:pt x="132" y="21"/>
                      <a:pt x="129" y="23"/>
                      <a:pt x="125" y="25"/>
                    </a:cubicBezTo>
                    <a:cubicBezTo>
                      <a:pt x="121" y="26"/>
                      <a:pt x="116" y="28"/>
                      <a:pt x="110" y="28"/>
                    </a:cubicBezTo>
                    <a:cubicBezTo>
                      <a:pt x="108" y="28"/>
                      <a:pt x="106" y="27"/>
                      <a:pt x="104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29"/>
                      <a:pt x="103" y="32"/>
                      <a:pt x="103" y="36"/>
                    </a:cubicBezTo>
                    <a:cubicBezTo>
                      <a:pt x="103" y="37"/>
                      <a:pt x="103" y="39"/>
                      <a:pt x="103" y="40"/>
                    </a:cubicBezTo>
                    <a:cubicBezTo>
                      <a:pt x="103" y="41"/>
                      <a:pt x="103" y="41"/>
                      <a:pt x="103" y="42"/>
                    </a:cubicBezTo>
                    <a:cubicBezTo>
                      <a:pt x="103" y="43"/>
                      <a:pt x="103" y="44"/>
                      <a:pt x="102" y="44"/>
                    </a:cubicBezTo>
                    <a:cubicBezTo>
                      <a:pt x="101" y="45"/>
                      <a:pt x="100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711"/>
              <p:cNvSpPr>
                <a:spLocks/>
              </p:cNvSpPr>
              <p:nvPr/>
            </p:nvSpPr>
            <p:spPr bwMode="auto">
              <a:xfrm>
                <a:off x="1773676" y="2383938"/>
                <a:ext cx="228600" cy="82550"/>
              </a:xfrm>
              <a:custGeom>
                <a:avLst/>
                <a:gdLst>
                  <a:gd name="T0" fmla="*/ 98 w 142"/>
                  <a:gd name="T1" fmla="*/ 47 h 51"/>
                  <a:gd name="T2" fmla="*/ 108 w 142"/>
                  <a:gd name="T3" fmla="*/ 39 h 51"/>
                  <a:gd name="T4" fmla="*/ 108 w 142"/>
                  <a:gd name="T5" fmla="*/ 29 h 51"/>
                  <a:gd name="T6" fmla="*/ 107 w 142"/>
                  <a:gd name="T7" fmla="*/ 31 h 51"/>
                  <a:gd name="T8" fmla="*/ 132 w 142"/>
                  <a:gd name="T9" fmla="*/ 25 h 51"/>
                  <a:gd name="T10" fmla="*/ 142 w 142"/>
                  <a:gd name="T11" fmla="*/ 14 h 51"/>
                  <a:gd name="T12" fmla="*/ 138 w 142"/>
                  <a:gd name="T13" fmla="*/ 7 h 51"/>
                  <a:gd name="T14" fmla="*/ 122 w 142"/>
                  <a:gd name="T15" fmla="*/ 7 h 51"/>
                  <a:gd name="T16" fmla="*/ 111 w 142"/>
                  <a:gd name="T17" fmla="*/ 7 h 51"/>
                  <a:gd name="T18" fmla="*/ 108 w 142"/>
                  <a:gd name="T19" fmla="*/ 7 h 51"/>
                  <a:gd name="T20" fmla="*/ 110 w 142"/>
                  <a:gd name="T21" fmla="*/ 8 h 51"/>
                  <a:gd name="T22" fmla="*/ 101 w 142"/>
                  <a:gd name="T23" fmla="*/ 0 h 51"/>
                  <a:gd name="T24" fmla="*/ 99 w 142"/>
                  <a:gd name="T25" fmla="*/ 1 h 51"/>
                  <a:gd name="T26" fmla="*/ 75 w 142"/>
                  <a:gd name="T27" fmla="*/ 4 h 51"/>
                  <a:gd name="T28" fmla="*/ 45 w 142"/>
                  <a:gd name="T29" fmla="*/ 1 h 51"/>
                  <a:gd name="T30" fmla="*/ 43 w 142"/>
                  <a:gd name="T31" fmla="*/ 1 h 51"/>
                  <a:gd name="T32" fmla="*/ 36 w 142"/>
                  <a:gd name="T33" fmla="*/ 2 h 51"/>
                  <a:gd name="T34" fmla="*/ 34 w 142"/>
                  <a:gd name="T35" fmla="*/ 8 h 51"/>
                  <a:gd name="T36" fmla="*/ 33 w 142"/>
                  <a:gd name="T37" fmla="*/ 7 h 51"/>
                  <a:gd name="T38" fmla="*/ 20 w 142"/>
                  <a:gd name="T39" fmla="*/ 7 h 51"/>
                  <a:gd name="T40" fmla="*/ 4 w 142"/>
                  <a:gd name="T41" fmla="*/ 7 h 51"/>
                  <a:gd name="T42" fmla="*/ 0 w 142"/>
                  <a:gd name="T43" fmla="*/ 14 h 51"/>
                  <a:gd name="T44" fmla="*/ 34 w 142"/>
                  <a:gd name="T45" fmla="*/ 31 h 51"/>
                  <a:gd name="T46" fmla="*/ 35 w 142"/>
                  <a:gd name="T47" fmla="*/ 29 h 51"/>
                  <a:gd name="T48" fmla="*/ 34 w 142"/>
                  <a:gd name="T49" fmla="*/ 39 h 51"/>
                  <a:gd name="T50" fmla="*/ 36 w 142"/>
                  <a:gd name="T51" fmla="*/ 43 h 51"/>
                  <a:gd name="T52" fmla="*/ 44 w 142"/>
                  <a:gd name="T53" fmla="*/ 47 h 51"/>
                  <a:gd name="T54" fmla="*/ 74 w 142"/>
                  <a:gd name="T55" fmla="*/ 51 h 51"/>
                  <a:gd name="T56" fmla="*/ 98 w 142"/>
                  <a:gd name="T57" fmla="*/ 46 h 51"/>
                  <a:gd name="T58" fmla="*/ 98 w 142"/>
                  <a:gd name="T59" fmla="*/ 46 h 51"/>
                  <a:gd name="T60" fmla="*/ 74 w 142"/>
                  <a:gd name="T61" fmla="*/ 48 h 51"/>
                  <a:gd name="T62" fmla="*/ 47 w 142"/>
                  <a:gd name="T63" fmla="*/ 45 h 51"/>
                  <a:gd name="T64" fmla="*/ 44 w 142"/>
                  <a:gd name="T65" fmla="*/ 46 h 51"/>
                  <a:gd name="T66" fmla="*/ 38 w 142"/>
                  <a:gd name="T67" fmla="*/ 41 h 51"/>
                  <a:gd name="T68" fmla="*/ 37 w 142"/>
                  <a:gd name="T69" fmla="*/ 38 h 51"/>
                  <a:gd name="T70" fmla="*/ 37 w 142"/>
                  <a:gd name="T71" fmla="*/ 38 h 51"/>
                  <a:gd name="T72" fmla="*/ 37 w 142"/>
                  <a:gd name="T73" fmla="*/ 39 h 51"/>
                  <a:gd name="T74" fmla="*/ 35 w 142"/>
                  <a:gd name="T75" fmla="*/ 28 h 51"/>
                  <a:gd name="T76" fmla="*/ 11 w 142"/>
                  <a:gd name="T77" fmla="*/ 23 h 51"/>
                  <a:gd name="T78" fmla="*/ 3 w 142"/>
                  <a:gd name="T79" fmla="*/ 14 h 51"/>
                  <a:gd name="T80" fmla="*/ 5 w 142"/>
                  <a:gd name="T81" fmla="*/ 10 h 51"/>
                  <a:gd name="T82" fmla="*/ 20 w 142"/>
                  <a:gd name="T83" fmla="*/ 10 h 51"/>
                  <a:gd name="T84" fmla="*/ 34 w 142"/>
                  <a:gd name="T85" fmla="*/ 10 h 51"/>
                  <a:gd name="T86" fmla="*/ 35 w 142"/>
                  <a:gd name="T87" fmla="*/ 8 h 51"/>
                  <a:gd name="T88" fmla="*/ 41 w 142"/>
                  <a:gd name="T89" fmla="*/ 3 h 51"/>
                  <a:gd name="T90" fmla="*/ 42 w 142"/>
                  <a:gd name="T91" fmla="*/ 4 h 51"/>
                  <a:gd name="T92" fmla="*/ 42 w 142"/>
                  <a:gd name="T93" fmla="*/ 4 h 51"/>
                  <a:gd name="T94" fmla="*/ 100 w 142"/>
                  <a:gd name="T95" fmla="*/ 3 h 51"/>
                  <a:gd name="T96" fmla="*/ 100 w 142"/>
                  <a:gd name="T97" fmla="*/ 4 h 51"/>
                  <a:gd name="T98" fmla="*/ 101 w 142"/>
                  <a:gd name="T99" fmla="*/ 3 h 51"/>
                  <a:gd name="T100" fmla="*/ 107 w 142"/>
                  <a:gd name="T101" fmla="*/ 8 h 51"/>
                  <a:gd name="T102" fmla="*/ 108 w 142"/>
                  <a:gd name="T103" fmla="*/ 10 h 51"/>
                  <a:gd name="T104" fmla="*/ 122 w 142"/>
                  <a:gd name="T105" fmla="*/ 10 h 51"/>
                  <a:gd name="T106" fmla="*/ 137 w 142"/>
                  <a:gd name="T107" fmla="*/ 10 h 51"/>
                  <a:gd name="T108" fmla="*/ 139 w 142"/>
                  <a:gd name="T109" fmla="*/ 14 h 51"/>
                  <a:gd name="T110" fmla="*/ 108 w 142"/>
                  <a:gd name="T111" fmla="*/ 28 h 51"/>
                  <a:gd name="T112" fmla="*/ 105 w 142"/>
                  <a:gd name="T113" fmla="*/ 28 h 51"/>
                  <a:gd name="T114" fmla="*/ 106 w 142"/>
                  <a:gd name="T115" fmla="*/ 39 h 51"/>
                  <a:gd name="T116" fmla="*/ 105 w 142"/>
                  <a:gd name="T117" fmla="*/ 38 h 51"/>
                  <a:gd name="T118" fmla="*/ 98 w 142"/>
                  <a:gd name="T119" fmla="*/ 44 h 51"/>
                  <a:gd name="T120" fmla="*/ 98 w 142"/>
                  <a:gd name="T121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51">
                    <a:moveTo>
                      <a:pt x="98" y="46"/>
                    </a:moveTo>
                    <a:cubicBezTo>
                      <a:pt x="98" y="47"/>
                      <a:pt x="98" y="47"/>
                      <a:pt x="98" y="47"/>
                    </a:cubicBezTo>
                    <a:cubicBezTo>
                      <a:pt x="102" y="46"/>
                      <a:pt x="104" y="44"/>
                      <a:pt x="106" y="43"/>
                    </a:cubicBezTo>
                    <a:cubicBezTo>
                      <a:pt x="107" y="41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8" y="31"/>
                      <a:pt x="108" y="31"/>
                    </a:cubicBezTo>
                    <a:cubicBezTo>
                      <a:pt x="118" y="31"/>
                      <a:pt x="126" y="29"/>
                      <a:pt x="132" y="25"/>
                    </a:cubicBezTo>
                    <a:cubicBezTo>
                      <a:pt x="135" y="24"/>
                      <a:pt x="138" y="22"/>
                      <a:pt x="139" y="20"/>
                    </a:cubicBezTo>
                    <a:cubicBezTo>
                      <a:pt x="141" y="18"/>
                      <a:pt x="142" y="16"/>
                      <a:pt x="142" y="14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42" y="10"/>
                      <a:pt x="140" y="8"/>
                      <a:pt x="138" y="7"/>
                    </a:cubicBezTo>
                    <a:cubicBezTo>
                      <a:pt x="136" y="6"/>
                      <a:pt x="134" y="6"/>
                      <a:pt x="132" y="6"/>
                    </a:cubicBezTo>
                    <a:cubicBezTo>
                      <a:pt x="128" y="6"/>
                      <a:pt x="124" y="6"/>
                      <a:pt x="122" y="7"/>
                    </a:cubicBezTo>
                    <a:cubicBezTo>
                      <a:pt x="120" y="7"/>
                      <a:pt x="118" y="7"/>
                      <a:pt x="116" y="7"/>
                    </a:cubicBezTo>
                    <a:cubicBezTo>
                      <a:pt x="114" y="7"/>
                      <a:pt x="112" y="7"/>
                      <a:pt x="111" y="7"/>
                    </a:cubicBezTo>
                    <a:cubicBezTo>
                      <a:pt x="110" y="7"/>
                      <a:pt x="109" y="7"/>
                      <a:pt x="109" y="7"/>
                    </a:cubicBezTo>
                    <a:cubicBezTo>
                      <a:pt x="109" y="7"/>
                      <a:pt x="108" y="7"/>
                      <a:pt x="108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9" y="5"/>
                      <a:pt x="108" y="3"/>
                      <a:pt x="106" y="2"/>
                    </a:cubicBezTo>
                    <a:cubicBezTo>
                      <a:pt x="104" y="1"/>
                      <a:pt x="103" y="0"/>
                      <a:pt x="101" y="0"/>
                    </a:cubicBezTo>
                    <a:cubicBezTo>
                      <a:pt x="100" y="0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2" y="3"/>
                      <a:pt x="83" y="4"/>
                      <a:pt x="75" y="4"/>
                    </a:cubicBezTo>
                    <a:cubicBezTo>
                      <a:pt x="66" y="4"/>
                      <a:pt x="58" y="3"/>
                      <a:pt x="53" y="2"/>
                    </a:cubicBezTo>
                    <a:cubicBezTo>
                      <a:pt x="50" y="2"/>
                      <a:pt x="47" y="1"/>
                      <a:pt x="45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1" y="0"/>
                    </a:cubicBezTo>
                    <a:cubicBezTo>
                      <a:pt x="40" y="0"/>
                      <a:pt x="38" y="1"/>
                      <a:pt x="36" y="2"/>
                    </a:cubicBezTo>
                    <a:cubicBezTo>
                      <a:pt x="34" y="3"/>
                      <a:pt x="33" y="5"/>
                      <a:pt x="32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4" y="7"/>
                      <a:pt x="22" y="7"/>
                      <a:pt x="20" y="7"/>
                    </a:cubicBezTo>
                    <a:cubicBezTo>
                      <a:pt x="18" y="6"/>
                      <a:pt x="14" y="6"/>
                      <a:pt x="11" y="6"/>
                    </a:cubicBezTo>
                    <a:cubicBezTo>
                      <a:pt x="8" y="6"/>
                      <a:pt x="6" y="6"/>
                      <a:pt x="4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6"/>
                      <a:pt x="1" y="18"/>
                      <a:pt x="3" y="20"/>
                    </a:cubicBezTo>
                    <a:cubicBezTo>
                      <a:pt x="8" y="26"/>
                      <a:pt x="19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5" y="41"/>
                      <a:pt x="36" y="43"/>
                    </a:cubicBezTo>
                    <a:cubicBezTo>
                      <a:pt x="38" y="44"/>
                      <a:pt x="40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58" y="51"/>
                      <a:pt x="74" y="51"/>
                    </a:cubicBezTo>
                    <a:cubicBezTo>
                      <a:pt x="82" y="51"/>
                      <a:pt x="91" y="50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0" y="47"/>
                      <a:pt x="82" y="48"/>
                      <a:pt x="74" y="48"/>
                    </a:cubicBezTo>
                    <a:cubicBezTo>
                      <a:pt x="66" y="48"/>
                      <a:pt x="59" y="47"/>
                      <a:pt x="53" y="46"/>
                    </a:cubicBezTo>
                    <a:cubicBezTo>
                      <a:pt x="51" y="46"/>
                      <a:pt x="48" y="45"/>
                      <a:pt x="47" y="45"/>
                    </a:cubicBezTo>
                    <a:cubicBezTo>
                      <a:pt x="45" y="45"/>
                      <a:pt x="44" y="44"/>
                      <a:pt x="44" y="44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1" y="44"/>
                      <a:pt x="40" y="42"/>
                      <a:pt x="38" y="41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24" y="28"/>
                      <a:pt x="16" y="26"/>
                      <a:pt x="11" y="23"/>
                    </a:cubicBezTo>
                    <a:cubicBezTo>
                      <a:pt x="8" y="21"/>
                      <a:pt x="6" y="20"/>
                      <a:pt x="5" y="18"/>
                    </a:cubicBezTo>
                    <a:cubicBezTo>
                      <a:pt x="4" y="17"/>
                      <a:pt x="3" y="15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7" y="9"/>
                      <a:pt x="8" y="9"/>
                      <a:pt x="11" y="9"/>
                    </a:cubicBezTo>
                    <a:cubicBezTo>
                      <a:pt x="14" y="9"/>
                      <a:pt x="17" y="9"/>
                      <a:pt x="20" y="10"/>
                    </a:cubicBezTo>
                    <a:cubicBezTo>
                      <a:pt x="22" y="10"/>
                      <a:pt x="24" y="10"/>
                      <a:pt x="26" y="10"/>
                    </a:cubicBezTo>
                    <a:cubicBezTo>
                      <a:pt x="30" y="10"/>
                      <a:pt x="34" y="10"/>
                      <a:pt x="34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6"/>
                      <a:pt x="37" y="5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58" y="7"/>
                      <a:pt x="75" y="7"/>
                    </a:cubicBezTo>
                    <a:cubicBezTo>
                      <a:pt x="83" y="7"/>
                      <a:pt x="92" y="6"/>
                      <a:pt x="100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101" y="3"/>
                      <a:pt x="101" y="3"/>
                    </a:cubicBezTo>
                    <a:cubicBezTo>
                      <a:pt x="102" y="3"/>
                      <a:pt x="103" y="4"/>
                      <a:pt x="104" y="4"/>
                    </a:cubicBezTo>
                    <a:cubicBezTo>
                      <a:pt x="105" y="5"/>
                      <a:pt x="106" y="6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12" y="10"/>
                      <a:pt x="116" y="10"/>
                    </a:cubicBezTo>
                    <a:cubicBezTo>
                      <a:pt x="118" y="10"/>
                      <a:pt x="120" y="10"/>
                      <a:pt x="122" y="10"/>
                    </a:cubicBezTo>
                    <a:cubicBezTo>
                      <a:pt x="125" y="9"/>
                      <a:pt x="128" y="9"/>
                      <a:pt x="132" y="9"/>
                    </a:cubicBezTo>
                    <a:cubicBezTo>
                      <a:pt x="134" y="9"/>
                      <a:pt x="135" y="9"/>
                      <a:pt x="137" y="10"/>
                    </a:cubicBezTo>
                    <a:cubicBezTo>
                      <a:pt x="138" y="10"/>
                      <a:pt x="139" y="11"/>
                      <a:pt x="139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5"/>
                      <a:pt x="138" y="17"/>
                      <a:pt x="137" y="18"/>
                    </a:cubicBezTo>
                    <a:cubicBezTo>
                      <a:pt x="133" y="23"/>
                      <a:pt x="122" y="28"/>
                      <a:pt x="108" y="28"/>
                    </a:cubicBezTo>
                    <a:cubicBezTo>
                      <a:pt x="108" y="28"/>
                      <a:pt x="107" y="28"/>
                      <a:pt x="107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9"/>
                      <a:pt x="103" y="43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712"/>
              <p:cNvSpPr>
                <a:spLocks/>
              </p:cNvSpPr>
              <p:nvPr/>
            </p:nvSpPr>
            <p:spPr bwMode="auto">
              <a:xfrm>
                <a:off x="1665726" y="2031513"/>
                <a:ext cx="457200" cy="144463"/>
              </a:xfrm>
              <a:custGeom>
                <a:avLst/>
                <a:gdLst>
                  <a:gd name="T0" fmla="*/ 173 w 286"/>
                  <a:gd name="T1" fmla="*/ 40 h 90"/>
                  <a:gd name="T2" fmla="*/ 177 w 286"/>
                  <a:gd name="T3" fmla="*/ 28 h 90"/>
                  <a:gd name="T4" fmla="*/ 242 w 286"/>
                  <a:gd name="T5" fmla="*/ 55 h 90"/>
                  <a:gd name="T6" fmla="*/ 282 w 286"/>
                  <a:gd name="T7" fmla="*/ 86 h 90"/>
                  <a:gd name="T8" fmla="*/ 250 w 286"/>
                  <a:gd name="T9" fmla="*/ 45 h 90"/>
                  <a:gd name="T10" fmla="*/ 182 w 286"/>
                  <a:gd name="T11" fmla="*/ 14 h 90"/>
                  <a:gd name="T12" fmla="*/ 177 w 286"/>
                  <a:gd name="T13" fmla="*/ 0 h 90"/>
                  <a:gd name="T14" fmla="*/ 110 w 286"/>
                  <a:gd name="T15" fmla="*/ 0 h 90"/>
                  <a:gd name="T16" fmla="*/ 104 w 286"/>
                  <a:gd name="T17" fmla="*/ 14 h 90"/>
                  <a:gd name="T18" fmla="*/ 36 w 286"/>
                  <a:gd name="T19" fmla="*/ 45 h 90"/>
                  <a:gd name="T20" fmla="*/ 4 w 286"/>
                  <a:gd name="T21" fmla="*/ 86 h 90"/>
                  <a:gd name="T22" fmla="*/ 44 w 286"/>
                  <a:gd name="T23" fmla="*/ 55 h 90"/>
                  <a:gd name="T24" fmla="*/ 109 w 286"/>
                  <a:gd name="T25" fmla="*/ 28 h 90"/>
                  <a:gd name="T26" fmla="*/ 113 w 286"/>
                  <a:gd name="T27" fmla="*/ 40 h 90"/>
                  <a:gd name="T28" fmla="*/ 173 w 286"/>
                  <a:gd name="T29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6" h="90">
                    <a:moveTo>
                      <a:pt x="173" y="40"/>
                    </a:moveTo>
                    <a:cubicBezTo>
                      <a:pt x="177" y="38"/>
                      <a:pt x="172" y="38"/>
                      <a:pt x="177" y="28"/>
                    </a:cubicBezTo>
                    <a:cubicBezTo>
                      <a:pt x="182" y="19"/>
                      <a:pt x="230" y="48"/>
                      <a:pt x="242" y="55"/>
                    </a:cubicBezTo>
                    <a:cubicBezTo>
                      <a:pt x="253" y="62"/>
                      <a:pt x="278" y="90"/>
                      <a:pt x="282" y="86"/>
                    </a:cubicBezTo>
                    <a:cubicBezTo>
                      <a:pt x="286" y="82"/>
                      <a:pt x="276" y="65"/>
                      <a:pt x="250" y="45"/>
                    </a:cubicBezTo>
                    <a:cubicBezTo>
                      <a:pt x="225" y="25"/>
                      <a:pt x="182" y="14"/>
                      <a:pt x="182" y="14"/>
                    </a:cubicBezTo>
                    <a:cubicBezTo>
                      <a:pt x="182" y="8"/>
                      <a:pt x="177" y="0"/>
                      <a:pt x="177" y="0"/>
                    </a:cubicBezTo>
                    <a:cubicBezTo>
                      <a:pt x="148" y="10"/>
                      <a:pt x="110" y="0"/>
                      <a:pt x="110" y="0"/>
                    </a:cubicBezTo>
                    <a:cubicBezTo>
                      <a:pt x="110" y="0"/>
                      <a:pt x="104" y="8"/>
                      <a:pt x="104" y="14"/>
                    </a:cubicBezTo>
                    <a:cubicBezTo>
                      <a:pt x="104" y="14"/>
                      <a:pt x="61" y="25"/>
                      <a:pt x="36" y="45"/>
                    </a:cubicBezTo>
                    <a:cubicBezTo>
                      <a:pt x="10" y="65"/>
                      <a:pt x="0" y="82"/>
                      <a:pt x="4" y="86"/>
                    </a:cubicBezTo>
                    <a:cubicBezTo>
                      <a:pt x="8" y="90"/>
                      <a:pt x="33" y="62"/>
                      <a:pt x="44" y="55"/>
                    </a:cubicBezTo>
                    <a:cubicBezTo>
                      <a:pt x="56" y="48"/>
                      <a:pt x="104" y="19"/>
                      <a:pt x="109" y="28"/>
                    </a:cubicBezTo>
                    <a:cubicBezTo>
                      <a:pt x="114" y="38"/>
                      <a:pt x="109" y="39"/>
                      <a:pt x="113" y="40"/>
                    </a:cubicBezTo>
                    <a:cubicBezTo>
                      <a:pt x="113" y="40"/>
                      <a:pt x="154" y="51"/>
                      <a:pt x="173" y="40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713"/>
              <p:cNvSpPr>
                <a:spLocks/>
              </p:cNvSpPr>
              <p:nvPr/>
            </p:nvSpPr>
            <p:spPr bwMode="auto">
              <a:xfrm>
                <a:off x="1670488" y="2055326"/>
                <a:ext cx="447675" cy="120650"/>
              </a:xfrm>
              <a:custGeom>
                <a:avLst/>
                <a:gdLst>
                  <a:gd name="T0" fmla="*/ 279 w 280"/>
                  <a:gd name="T1" fmla="*/ 67 h 76"/>
                  <a:gd name="T2" fmla="*/ 239 w 280"/>
                  <a:gd name="T3" fmla="*/ 36 h 76"/>
                  <a:gd name="T4" fmla="*/ 174 w 280"/>
                  <a:gd name="T5" fmla="*/ 9 h 76"/>
                  <a:gd name="T6" fmla="*/ 170 w 280"/>
                  <a:gd name="T7" fmla="*/ 21 h 76"/>
                  <a:gd name="T8" fmla="*/ 110 w 280"/>
                  <a:gd name="T9" fmla="*/ 21 h 76"/>
                  <a:gd name="T10" fmla="*/ 106 w 280"/>
                  <a:gd name="T11" fmla="*/ 9 h 76"/>
                  <a:gd name="T12" fmla="*/ 41 w 280"/>
                  <a:gd name="T13" fmla="*/ 36 h 76"/>
                  <a:gd name="T14" fmla="*/ 1 w 280"/>
                  <a:gd name="T15" fmla="*/ 67 h 76"/>
                  <a:gd name="T16" fmla="*/ 1 w 280"/>
                  <a:gd name="T17" fmla="*/ 67 h 76"/>
                  <a:gd name="T18" fmla="*/ 1 w 280"/>
                  <a:gd name="T19" fmla="*/ 72 h 76"/>
                  <a:gd name="T20" fmla="*/ 41 w 280"/>
                  <a:gd name="T21" fmla="*/ 41 h 76"/>
                  <a:gd name="T22" fmla="*/ 106 w 280"/>
                  <a:gd name="T23" fmla="*/ 14 h 76"/>
                  <a:gd name="T24" fmla="*/ 110 w 280"/>
                  <a:gd name="T25" fmla="*/ 26 h 76"/>
                  <a:gd name="T26" fmla="*/ 170 w 280"/>
                  <a:gd name="T27" fmla="*/ 26 h 76"/>
                  <a:gd name="T28" fmla="*/ 174 w 280"/>
                  <a:gd name="T29" fmla="*/ 14 h 76"/>
                  <a:gd name="T30" fmla="*/ 239 w 280"/>
                  <a:gd name="T31" fmla="*/ 41 h 76"/>
                  <a:gd name="T32" fmla="*/ 279 w 280"/>
                  <a:gd name="T33" fmla="*/ 72 h 76"/>
                  <a:gd name="T34" fmla="*/ 279 w 280"/>
                  <a:gd name="T35" fmla="*/ 6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0" h="76">
                    <a:moveTo>
                      <a:pt x="279" y="67"/>
                    </a:moveTo>
                    <a:cubicBezTo>
                      <a:pt x="275" y="71"/>
                      <a:pt x="250" y="43"/>
                      <a:pt x="239" y="36"/>
                    </a:cubicBezTo>
                    <a:cubicBezTo>
                      <a:pt x="227" y="29"/>
                      <a:pt x="179" y="0"/>
                      <a:pt x="174" y="9"/>
                    </a:cubicBezTo>
                    <a:cubicBezTo>
                      <a:pt x="169" y="19"/>
                      <a:pt x="174" y="19"/>
                      <a:pt x="170" y="21"/>
                    </a:cubicBezTo>
                    <a:cubicBezTo>
                      <a:pt x="151" y="32"/>
                      <a:pt x="110" y="21"/>
                      <a:pt x="110" y="21"/>
                    </a:cubicBezTo>
                    <a:cubicBezTo>
                      <a:pt x="106" y="20"/>
                      <a:pt x="111" y="19"/>
                      <a:pt x="106" y="9"/>
                    </a:cubicBezTo>
                    <a:cubicBezTo>
                      <a:pt x="101" y="0"/>
                      <a:pt x="53" y="29"/>
                      <a:pt x="41" y="36"/>
                    </a:cubicBezTo>
                    <a:cubicBezTo>
                      <a:pt x="30" y="43"/>
                      <a:pt x="5" y="71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69"/>
                      <a:pt x="0" y="71"/>
                      <a:pt x="1" y="72"/>
                    </a:cubicBezTo>
                    <a:cubicBezTo>
                      <a:pt x="5" y="76"/>
                      <a:pt x="30" y="48"/>
                      <a:pt x="41" y="41"/>
                    </a:cubicBezTo>
                    <a:cubicBezTo>
                      <a:pt x="53" y="34"/>
                      <a:pt x="101" y="5"/>
                      <a:pt x="106" y="14"/>
                    </a:cubicBezTo>
                    <a:cubicBezTo>
                      <a:pt x="111" y="24"/>
                      <a:pt x="106" y="25"/>
                      <a:pt x="110" y="26"/>
                    </a:cubicBezTo>
                    <a:cubicBezTo>
                      <a:pt x="110" y="26"/>
                      <a:pt x="151" y="37"/>
                      <a:pt x="170" y="26"/>
                    </a:cubicBezTo>
                    <a:cubicBezTo>
                      <a:pt x="174" y="24"/>
                      <a:pt x="169" y="24"/>
                      <a:pt x="174" y="14"/>
                    </a:cubicBezTo>
                    <a:cubicBezTo>
                      <a:pt x="179" y="5"/>
                      <a:pt x="227" y="34"/>
                      <a:pt x="239" y="41"/>
                    </a:cubicBezTo>
                    <a:cubicBezTo>
                      <a:pt x="250" y="48"/>
                      <a:pt x="275" y="76"/>
                      <a:pt x="279" y="72"/>
                    </a:cubicBezTo>
                    <a:cubicBezTo>
                      <a:pt x="280" y="71"/>
                      <a:pt x="280" y="69"/>
                      <a:pt x="279" y="6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714"/>
              <p:cNvSpPr>
                <a:spLocks/>
              </p:cNvSpPr>
              <p:nvPr/>
            </p:nvSpPr>
            <p:spPr bwMode="auto">
              <a:xfrm>
                <a:off x="1530788" y="1937851"/>
                <a:ext cx="727075" cy="263525"/>
              </a:xfrm>
              <a:custGeom>
                <a:avLst/>
                <a:gdLst>
                  <a:gd name="T0" fmla="*/ 260 w 454"/>
                  <a:gd name="T1" fmla="*/ 46 h 165"/>
                  <a:gd name="T2" fmla="*/ 262 w 454"/>
                  <a:gd name="T3" fmla="*/ 40 h 165"/>
                  <a:gd name="T4" fmla="*/ 368 w 454"/>
                  <a:gd name="T5" fmla="*/ 95 h 165"/>
                  <a:gd name="T6" fmla="*/ 428 w 454"/>
                  <a:gd name="T7" fmla="*/ 164 h 165"/>
                  <a:gd name="T8" fmla="*/ 391 w 454"/>
                  <a:gd name="T9" fmla="*/ 95 h 165"/>
                  <a:gd name="T10" fmla="*/ 262 w 454"/>
                  <a:gd name="T11" fmla="*/ 17 h 165"/>
                  <a:gd name="T12" fmla="*/ 259 w 454"/>
                  <a:gd name="T13" fmla="*/ 0 h 165"/>
                  <a:gd name="T14" fmla="*/ 195 w 454"/>
                  <a:gd name="T15" fmla="*/ 0 h 165"/>
                  <a:gd name="T16" fmla="*/ 192 w 454"/>
                  <a:gd name="T17" fmla="*/ 17 h 165"/>
                  <a:gd name="T18" fmla="*/ 63 w 454"/>
                  <a:gd name="T19" fmla="*/ 95 h 165"/>
                  <a:gd name="T20" fmla="*/ 26 w 454"/>
                  <a:gd name="T21" fmla="*/ 164 h 165"/>
                  <a:gd name="T22" fmla="*/ 86 w 454"/>
                  <a:gd name="T23" fmla="*/ 95 h 165"/>
                  <a:gd name="T24" fmla="*/ 192 w 454"/>
                  <a:gd name="T25" fmla="*/ 40 h 165"/>
                  <a:gd name="T26" fmla="*/ 194 w 454"/>
                  <a:gd name="T27" fmla="*/ 46 h 165"/>
                  <a:gd name="T28" fmla="*/ 260 w 454"/>
                  <a:gd name="T29" fmla="*/ 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165">
                    <a:moveTo>
                      <a:pt x="260" y="46"/>
                    </a:moveTo>
                    <a:cubicBezTo>
                      <a:pt x="264" y="45"/>
                      <a:pt x="262" y="40"/>
                      <a:pt x="262" y="40"/>
                    </a:cubicBezTo>
                    <a:cubicBezTo>
                      <a:pt x="297" y="39"/>
                      <a:pt x="345" y="77"/>
                      <a:pt x="368" y="95"/>
                    </a:cubicBezTo>
                    <a:cubicBezTo>
                      <a:pt x="424" y="140"/>
                      <a:pt x="425" y="165"/>
                      <a:pt x="428" y="164"/>
                    </a:cubicBezTo>
                    <a:cubicBezTo>
                      <a:pt x="454" y="157"/>
                      <a:pt x="405" y="109"/>
                      <a:pt x="391" y="95"/>
                    </a:cubicBezTo>
                    <a:cubicBezTo>
                      <a:pt x="341" y="43"/>
                      <a:pt x="262" y="17"/>
                      <a:pt x="262" y="17"/>
                    </a:cubicBezTo>
                    <a:cubicBezTo>
                      <a:pt x="263" y="3"/>
                      <a:pt x="259" y="0"/>
                      <a:pt x="259" y="0"/>
                    </a:cubicBezTo>
                    <a:cubicBezTo>
                      <a:pt x="235" y="14"/>
                      <a:pt x="195" y="0"/>
                      <a:pt x="195" y="0"/>
                    </a:cubicBezTo>
                    <a:cubicBezTo>
                      <a:pt x="195" y="0"/>
                      <a:pt x="191" y="3"/>
                      <a:pt x="192" y="17"/>
                    </a:cubicBezTo>
                    <a:cubicBezTo>
                      <a:pt x="192" y="17"/>
                      <a:pt x="113" y="43"/>
                      <a:pt x="63" y="95"/>
                    </a:cubicBezTo>
                    <a:cubicBezTo>
                      <a:pt x="49" y="109"/>
                      <a:pt x="0" y="157"/>
                      <a:pt x="26" y="164"/>
                    </a:cubicBezTo>
                    <a:cubicBezTo>
                      <a:pt x="29" y="165"/>
                      <a:pt x="30" y="140"/>
                      <a:pt x="86" y="95"/>
                    </a:cubicBezTo>
                    <a:cubicBezTo>
                      <a:pt x="109" y="77"/>
                      <a:pt x="157" y="39"/>
                      <a:pt x="192" y="40"/>
                    </a:cubicBezTo>
                    <a:cubicBezTo>
                      <a:pt x="192" y="40"/>
                      <a:pt x="190" y="45"/>
                      <a:pt x="194" y="46"/>
                    </a:cubicBezTo>
                    <a:cubicBezTo>
                      <a:pt x="194" y="46"/>
                      <a:pt x="234" y="57"/>
                      <a:pt x="260" y="4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715"/>
              <p:cNvSpPr>
                <a:spLocks/>
              </p:cNvSpPr>
              <p:nvPr/>
            </p:nvSpPr>
            <p:spPr bwMode="auto">
              <a:xfrm>
                <a:off x="1559363" y="1990238"/>
                <a:ext cx="669925" cy="211138"/>
              </a:xfrm>
              <a:custGeom>
                <a:avLst/>
                <a:gdLst>
                  <a:gd name="T0" fmla="*/ 410 w 418"/>
                  <a:gd name="T1" fmla="*/ 125 h 132"/>
                  <a:gd name="T2" fmla="*/ 350 w 418"/>
                  <a:gd name="T3" fmla="*/ 56 h 132"/>
                  <a:gd name="T4" fmla="*/ 244 w 418"/>
                  <a:gd name="T5" fmla="*/ 1 h 132"/>
                  <a:gd name="T6" fmla="*/ 242 w 418"/>
                  <a:gd name="T7" fmla="*/ 7 h 132"/>
                  <a:gd name="T8" fmla="*/ 176 w 418"/>
                  <a:gd name="T9" fmla="*/ 7 h 132"/>
                  <a:gd name="T10" fmla="*/ 174 w 418"/>
                  <a:gd name="T11" fmla="*/ 1 h 132"/>
                  <a:gd name="T12" fmla="*/ 68 w 418"/>
                  <a:gd name="T13" fmla="*/ 56 h 132"/>
                  <a:gd name="T14" fmla="*/ 8 w 418"/>
                  <a:gd name="T15" fmla="*/ 125 h 132"/>
                  <a:gd name="T16" fmla="*/ 1 w 418"/>
                  <a:gd name="T17" fmla="*/ 119 h 132"/>
                  <a:gd name="T18" fmla="*/ 8 w 418"/>
                  <a:gd name="T19" fmla="*/ 131 h 132"/>
                  <a:gd name="T20" fmla="*/ 68 w 418"/>
                  <a:gd name="T21" fmla="*/ 62 h 132"/>
                  <a:gd name="T22" fmla="*/ 174 w 418"/>
                  <a:gd name="T23" fmla="*/ 7 h 132"/>
                  <a:gd name="T24" fmla="*/ 176 w 418"/>
                  <a:gd name="T25" fmla="*/ 13 h 132"/>
                  <a:gd name="T26" fmla="*/ 242 w 418"/>
                  <a:gd name="T27" fmla="*/ 13 h 132"/>
                  <a:gd name="T28" fmla="*/ 244 w 418"/>
                  <a:gd name="T29" fmla="*/ 7 h 132"/>
                  <a:gd name="T30" fmla="*/ 350 w 418"/>
                  <a:gd name="T31" fmla="*/ 62 h 132"/>
                  <a:gd name="T32" fmla="*/ 410 w 418"/>
                  <a:gd name="T33" fmla="*/ 131 h 132"/>
                  <a:gd name="T34" fmla="*/ 417 w 418"/>
                  <a:gd name="T35" fmla="*/ 119 h 132"/>
                  <a:gd name="T36" fmla="*/ 410 w 418"/>
                  <a:gd name="T3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8" h="132">
                    <a:moveTo>
                      <a:pt x="410" y="125"/>
                    </a:moveTo>
                    <a:cubicBezTo>
                      <a:pt x="407" y="126"/>
                      <a:pt x="406" y="101"/>
                      <a:pt x="350" y="56"/>
                    </a:cubicBezTo>
                    <a:cubicBezTo>
                      <a:pt x="327" y="38"/>
                      <a:pt x="279" y="0"/>
                      <a:pt x="244" y="1"/>
                    </a:cubicBezTo>
                    <a:cubicBezTo>
                      <a:pt x="244" y="1"/>
                      <a:pt x="246" y="6"/>
                      <a:pt x="242" y="7"/>
                    </a:cubicBezTo>
                    <a:cubicBezTo>
                      <a:pt x="216" y="18"/>
                      <a:pt x="176" y="7"/>
                      <a:pt x="176" y="7"/>
                    </a:cubicBezTo>
                    <a:cubicBezTo>
                      <a:pt x="172" y="6"/>
                      <a:pt x="174" y="1"/>
                      <a:pt x="174" y="1"/>
                    </a:cubicBezTo>
                    <a:cubicBezTo>
                      <a:pt x="139" y="0"/>
                      <a:pt x="91" y="38"/>
                      <a:pt x="68" y="56"/>
                    </a:cubicBezTo>
                    <a:cubicBezTo>
                      <a:pt x="12" y="101"/>
                      <a:pt x="11" y="126"/>
                      <a:pt x="8" y="125"/>
                    </a:cubicBezTo>
                    <a:cubicBezTo>
                      <a:pt x="4" y="124"/>
                      <a:pt x="2" y="122"/>
                      <a:pt x="1" y="119"/>
                    </a:cubicBezTo>
                    <a:cubicBezTo>
                      <a:pt x="0" y="125"/>
                      <a:pt x="1" y="129"/>
                      <a:pt x="8" y="131"/>
                    </a:cubicBezTo>
                    <a:cubicBezTo>
                      <a:pt x="11" y="132"/>
                      <a:pt x="12" y="107"/>
                      <a:pt x="68" y="62"/>
                    </a:cubicBezTo>
                    <a:cubicBezTo>
                      <a:pt x="91" y="44"/>
                      <a:pt x="139" y="6"/>
                      <a:pt x="174" y="7"/>
                    </a:cubicBezTo>
                    <a:cubicBezTo>
                      <a:pt x="174" y="7"/>
                      <a:pt x="172" y="12"/>
                      <a:pt x="176" y="13"/>
                    </a:cubicBezTo>
                    <a:cubicBezTo>
                      <a:pt x="176" y="13"/>
                      <a:pt x="216" y="24"/>
                      <a:pt x="242" y="13"/>
                    </a:cubicBezTo>
                    <a:cubicBezTo>
                      <a:pt x="246" y="12"/>
                      <a:pt x="244" y="7"/>
                      <a:pt x="244" y="7"/>
                    </a:cubicBezTo>
                    <a:cubicBezTo>
                      <a:pt x="279" y="6"/>
                      <a:pt x="327" y="44"/>
                      <a:pt x="350" y="62"/>
                    </a:cubicBezTo>
                    <a:cubicBezTo>
                      <a:pt x="406" y="107"/>
                      <a:pt x="407" y="132"/>
                      <a:pt x="410" y="131"/>
                    </a:cubicBezTo>
                    <a:cubicBezTo>
                      <a:pt x="417" y="129"/>
                      <a:pt x="418" y="125"/>
                      <a:pt x="417" y="119"/>
                    </a:cubicBezTo>
                    <a:cubicBezTo>
                      <a:pt x="416" y="122"/>
                      <a:pt x="414" y="124"/>
                      <a:pt x="410" y="1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716"/>
              <p:cNvSpPr>
                <a:spLocks/>
              </p:cNvSpPr>
              <p:nvPr/>
            </p:nvSpPr>
            <p:spPr bwMode="auto">
              <a:xfrm>
                <a:off x="1668901" y="2028338"/>
                <a:ext cx="450850" cy="144463"/>
              </a:xfrm>
              <a:custGeom>
                <a:avLst/>
                <a:gdLst>
                  <a:gd name="T0" fmla="*/ 174 w 282"/>
                  <a:gd name="T1" fmla="*/ 42 h 90"/>
                  <a:gd name="T2" fmla="*/ 177 w 282"/>
                  <a:gd name="T3" fmla="*/ 31 h 90"/>
                  <a:gd name="T4" fmla="*/ 192 w 282"/>
                  <a:gd name="T5" fmla="*/ 34 h 90"/>
                  <a:gd name="T6" fmla="*/ 271 w 282"/>
                  <a:gd name="T7" fmla="*/ 86 h 90"/>
                  <a:gd name="T8" fmla="*/ 281 w 282"/>
                  <a:gd name="T9" fmla="*/ 89 h 90"/>
                  <a:gd name="T10" fmla="*/ 249 w 282"/>
                  <a:gd name="T11" fmla="*/ 46 h 90"/>
                  <a:gd name="T12" fmla="*/ 182 w 282"/>
                  <a:gd name="T13" fmla="*/ 16 h 90"/>
                  <a:gd name="T14" fmla="*/ 176 w 282"/>
                  <a:gd name="T15" fmla="*/ 0 h 90"/>
                  <a:gd name="T16" fmla="*/ 119 w 282"/>
                  <a:gd name="T17" fmla="*/ 3 h 90"/>
                  <a:gd name="T18" fmla="*/ 109 w 282"/>
                  <a:gd name="T19" fmla="*/ 1 h 90"/>
                  <a:gd name="T20" fmla="*/ 104 w 282"/>
                  <a:gd name="T21" fmla="*/ 6 h 90"/>
                  <a:gd name="T22" fmla="*/ 101 w 282"/>
                  <a:gd name="T23" fmla="*/ 14 h 90"/>
                  <a:gd name="T24" fmla="*/ 2 w 282"/>
                  <a:gd name="T25" fmla="*/ 79 h 90"/>
                  <a:gd name="T26" fmla="*/ 3 w 282"/>
                  <a:gd name="T27" fmla="*/ 90 h 90"/>
                  <a:gd name="T28" fmla="*/ 43 w 282"/>
                  <a:gd name="T29" fmla="*/ 59 h 90"/>
                  <a:gd name="T30" fmla="*/ 102 w 282"/>
                  <a:gd name="T31" fmla="*/ 30 h 90"/>
                  <a:gd name="T32" fmla="*/ 108 w 282"/>
                  <a:gd name="T33" fmla="*/ 39 h 90"/>
                  <a:gd name="T34" fmla="*/ 110 w 282"/>
                  <a:gd name="T35" fmla="*/ 44 h 90"/>
                  <a:gd name="T36" fmla="*/ 147 w 282"/>
                  <a:gd name="T37" fmla="*/ 49 h 90"/>
                  <a:gd name="T38" fmla="*/ 170 w 282"/>
                  <a:gd name="T39" fmla="*/ 41 h 90"/>
                  <a:gd name="T40" fmla="*/ 114 w 282"/>
                  <a:gd name="T41" fmla="*/ 42 h 90"/>
                  <a:gd name="T42" fmla="*/ 112 w 282"/>
                  <a:gd name="T43" fmla="*/ 41 h 90"/>
                  <a:gd name="T44" fmla="*/ 111 w 282"/>
                  <a:gd name="T45" fmla="*/ 41 h 90"/>
                  <a:gd name="T46" fmla="*/ 111 w 282"/>
                  <a:gd name="T47" fmla="*/ 41 h 90"/>
                  <a:gd name="T48" fmla="*/ 111 w 282"/>
                  <a:gd name="T49" fmla="*/ 40 h 90"/>
                  <a:gd name="T50" fmla="*/ 106 w 282"/>
                  <a:gd name="T51" fmla="*/ 28 h 90"/>
                  <a:gd name="T52" fmla="*/ 41 w 282"/>
                  <a:gd name="T53" fmla="*/ 56 h 90"/>
                  <a:gd name="T54" fmla="*/ 5 w 282"/>
                  <a:gd name="T55" fmla="*/ 86 h 90"/>
                  <a:gd name="T56" fmla="*/ 3 w 282"/>
                  <a:gd name="T57" fmla="*/ 87 h 90"/>
                  <a:gd name="T58" fmla="*/ 3 w 282"/>
                  <a:gd name="T59" fmla="*/ 87 h 90"/>
                  <a:gd name="T60" fmla="*/ 4 w 282"/>
                  <a:gd name="T61" fmla="*/ 80 h 90"/>
                  <a:gd name="T62" fmla="*/ 95 w 282"/>
                  <a:gd name="T63" fmla="*/ 19 h 90"/>
                  <a:gd name="T64" fmla="*/ 103 w 282"/>
                  <a:gd name="T65" fmla="*/ 17 h 90"/>
                  <a:gd name="T66" fmla="*/ 109 w 282"/>
                  <a:gd name="T67" fmla="*/ 4 h 90"/>
                  <a:gd name="T68" fmla="*/ 108 w 282"/>
                  <a:gd name="T69" fmla="*/ 2 h 90"/>
                  <a:gd name="T70" fmla="*/ 176 w 282"/>
                  <a:gd name="T71" fmla="*/ 3 h 90"/>
                  <a:gd name="T72" fmla="*/ 175 w 282"/>
                  <a:gd name="T73" fmla="*/ 4 h 90"/>
                  <a:gd name="T74" fmla="*/ 180 w 282"/>
                  <a:gd name="T75" fmla="*/ 17 h 90"/>
                  <a:gd name="T76" fmla="*/ 272 w 282"/>
                  <a:gd name="T77" fmla="*/ 71 h 90"/>
                  <a:gd name="T78" fmla="*/ 279 w 282"/>
                  <a:gd name="T79" fmla="*/ 87 h 90"/>
                  <a:gd name="T80" fmla="*/ 279 w 282"/>
                  <a:gd name="T81" fmla="*/ 87 h 90"/>
                  <a:gd name="T82" fmla="*/ 279 w 282"/>
                  <a:gd name="T83" fmla="*/ 87 h 90"/>
                  <a:gd name="T84" fmla="*/ 241 w 282"/>
                  <a:gd name="T85" fmla="*/ 56 h 90"/>
                  <a:gd name="T86" fmla="*/ 180 w 282"/>
                  <a:gd name="T87" fmla="*/ 27 h 90"/>
                  <a:gd name="T88" fmla="*/ 171 w 282"/>
                  <a:gd name="T89" fmla="*/ 39 h 90"/>
                  <a:gd name="T90" fmla="*/ 171 w 282"/>
                  <a:gd name="T91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90">
                    <a:moveTo>
                      <a:pt x="171" y="42"/>
                    </a:moveTo>
                    <a:cubicBezTo>
                      <a:pt x="172" y="44"/>
                      <a:pt x="172" y="44"/>
                      <a:pt x="172" y="44"/>
                    </a:cubicBezTo>
                    <a:cubicBezTo>
                      <a:pt x="173" y="43"/>
                      <a:pt x="173" y="43"/>
                      <a:pt x="174" y="42"/>
                    </a:cubicBezTo>
                    <a:cubicBezTo>
                      <a:pt x="174" y="41"/>
                      <a:pt x="174" y="40"/>
                      <a:pt x="174" y="40"/>
                    </a:cubicBezTo>
                    <a:cubicBezTo>
                      <a:pt x="174" y="39"/>
                      <a:pt x="174" y="38"/>
                      <a:pt x="174" y="37"/>
                    </a:cubicBezTo>
                    <a:cubicBezTo>
                      <a:pt x="175" y="36"/>
                      <a:pt x="175" y="34"/>
                      <a:pt x="177" y="31"/>
                    </a:cubicBezTo>
                    <a:cubicBezTo>
                      <a:pt x="177" y="31"/>
                      <a:pt x="177" y="31"/>
                      <a:pt x="177" y="30"/>
                    </a:cubicBezTo>
                    <a:cubicBezTo>
                      <a:pt x="178" y="30"/>
                      <a:pt x="179" y="30"/>
                      <a:pt x="180" y="30"/>
                    </a:cubicBezTo>
                    <a:cubicBezTo>
                      <a:pt x="182" y="30"/>
                      <a:pt x="187" y="31"/>
                      <a:pt x="192" y="34"/>
                    </a:cubicBezTo>
                    <a:cubicBezTo>
                      <a:pt x="209" y="40"/>
                      <a:pt x="231" y="54"/>
                      <a:pt x="239" y="59"/>
                    </a:cubicBezTo>
                    <a:cubicBezTo>
                      <a:pt x="244" y="62"/>
                      <a:pt x="252" y="70"/>
                      <a:pt x="260" y="77"/>
                    </a:cubicBezTo>
                    <a:cubicBezTo>
                      <a:pt x="264" y="80"/>
                      <a:pt x="268" y="83"/>
                      <a:pt x="271" y="86"/>
                    </a:cubicBezTo>
                    <a:cubicBezTo>
                      <a:pt x="272" y="87"/>
                      <a:pt x="274" y="88"/>
                      <a:pt x="275" y="89"/>
                    </a:cubicBezTo>
                    <a:cubicBezTo>
                      <a:pt x="276" y="90"/>
                      <a:pt x="278" y="90"/>
                      <a:pt x="279" y="90"/>
                    </a:cubicBezTo>
                    <a:cubicBezTo>
                      <a:pt x="280" y="90"/>
                      <a:pt x="280" y="90"/>
                      <a:pt x="281" y="89"/>
                    </a:cubicBezTo>
                    <a:cubicBezTo>
                      <a:pt x="282" y="88"/>
                      <a:pt x="282" y="87"/>
                      <a:pt x="282" y="86"/>
                    </a:cubicBezTo>
                    <a:cubicBezTo>
                      <a:pt x="282" y="84"/>
                      <a:pt x="282" y="81"/>
                      <a:pt x="280" y="79"/>
                    </a:cubicBezTo>
                    <a:cubicBezTo>
                      <a:pt x="276" y="71"/>
                      <a:pt x="266" y="59"/>
                      <a:pt x="249" y="46"/>
                    </a:cubicBezTo>
                    <a:cubicBezTo>
                      <a:pt x="223" y="25"/>
                      <a:pt x="181" y="14"/>
                      <a:pt x="181" y="14"/>
                    </a:cubicBezTo>
                    <a:cubicBezTo>
                      <a:pt x="180" y="16"/>
                      <a:pt x="180" y="16"/>
                      <a:pt x="180" y="1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1" y="13"/>
                      <a:pt x="180" y="9"/>
                      <a:pt x="179" y="6"/>
                    </a:cubicBezTo>
                    <a:cubicBezTo>
                      <a:pt x="178" y="3"/>
                      <a:pt x="177" y="1"/>
                      <a:pt x="177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65" y="4"/>
                      <a:pt x="154" y="5"/>
                      <a:pt x="144" y="5"/>
                    </a:cubicBezTo>
                    <a:cubicBezTo>
                      <a:pt x="134" y="5"/>
                      <a:pt x="126" y="4"/>
                      <a:pt x="119" y="3"/>
                    </a:cubicBezTo>
                    <a:cubicBezTo>
                      <a:pt x="116" y="2"/>
                      <a:pt x="113" y="2"/>
                      <a:pt x="112" y="1"/>
                    </a:cubicBezTo>
                    <a:cubicBezTo>
                      <a:pt x="111" y="1"/>
                      <a:pt x="110" y="1"/>
                      <a:pt x="110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6" y="3"/>
                      <a:pt x="104" y="6"/>
                    </a:cubicBezTo>
                    <a:cubicBezTo>
                      <a:pt x="102" y="9"/>
                      <a:pt x="101" y="12"/>
                      <a:pt x="100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59" y="25"/>
                      <a:pt x="33" y="46"/>
                    </a:cubicBezTo>
                    <a:cubicBezTo>
                      <a:pt x="22" y="54"/>
                      <a:pt x="14" y="63"/>
                      <a:pt x="8" y="69"/>
                    </a:cubicBezTo>
                    <a:cubicBezTo>
                      <a:pt x="5" y="73"/>
                      <a:pt x="3" y="76"/>
                      <a:pt x="2" y="79"/>
                    </a:cubicBezTo>
                    <a:cubicBezTo>
                      <a:pt x="0" y="81"/>
                      <a:pt x="0" y="84"/>
                      <a:pt x="0" y="86"/>
                    </a:cubicBezTo>
                    <a:cubicBezTo>
                      <a:pt x="0" y="87"/>
                      <a:pt x="0" y="88"/>
                      <a:pt x="1" y="89"/>
                    </a:cubicBezTo>
                    <a:cubicBezTo>
                      <a:pt x="1" y="90"/>
                      <a:pt x="2" y="90"/>
                      <a:pt x="3" y="90"/>
                    </a:cubicBezTo>
                    <a:cubicBezTo>
                      <a:pt x="4" y="90"/>
                      <a:pt x="5" y="90"/>
                      <a:pt x="7" y="89"/>
                    </a:cubicBezTo>
                    <a:cubicBezTo>
                      <a:pt x="11" y="86"/>
                      <a:pt x="18" y="80"/>
                      <a:pt x="25" y="74"/>
                    </a:cubicBezTo>
                    <a:cubicBezTo>
                      <a:pt x="32" y="68"/>
                      <a:pt x="38" y="61"/>
                      <a:pt x="43" y="59"/>
                    </a:cubicBezTo>
                    <a:cubicBezTo>
                      <a:pt x="48" y="55"/>
                      <a:pt x="60" y="48"/>
                      <a:pt x="72" y="42"/>
                    </a:cubicBezTo>
                    <a:cubicBezTo>
                      <a:pt x="78" y="39"/>
                      <a:pt x="84" y="36"/>
                      <a:pt x="89" y="34"/>
                    </a:cubicBezTo>
                    <a:cubicBezTo>
                      <a:pt x="95" y="31"/>
                      <a:pt x="100" y="30"/>
                      <a:pt x="102" y="30"/>
                    </a:cubicBezTo>
                    <a:cubicBezTo>
                      <a:pt x="103" y="30"/>
                      <a:pt x="104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8" y="36"/>
                      <a:pt x="108" y="38"/>
                      <a:pt x="108" y="39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08" y="41"/>
                      <a:pt x="108" y="41"/>
                      <a:pt x="108" y="42"/>
                    </a:cubicBezTo>
                    <a:cubicBezTo>
                      <a:pt x="109" y="43"/>
                      <a:pt x="109" y="43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29" y="49"/>
                      <a:pt x="147" y="49"/>
                    </a:cubicBezTo>
                    <a:cubicBezTo>
                      <a:pt x="156" y="49"/>
                      <a:pt x="165" y="48"/>
                      <a:pt x="172" y="4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4" y="45"/>
                      <a:pt x="156" y="46"/>
                      <a:pt x="147" y="46"/>
                    </a:cubicBezTo>
                    <a:cubicBezTo>
                      <a:pt x="138" y="46"/>
                      <a:pt x="129" y="45"/>
                      <a:pt x="122" y="43"/>
                    </a:cubicBezTo>
                    <a:cubicBezTo>
                      <a:pt x="119" y="43"/>
                      <a:pt x="116" y="42"/>
                      <a:pt x="114" y="42"/>
                    </a:cubicBezTo>
                    <a:cubicBezTo>
                      <a:pt x="112" y="41"/>
                      <a:pt x="111" y="41"/>
                      <a:pt x="111" y="41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8"/>
                      <a:pt x="111" y="35"/>
                      <a:pt x="108" y="30"/>
                    </a:cubicBezTo>
                    <a:cubicBezTo>
                      <a:pt x="108" y="29"/>
                      <a:pt x="107" y="28"/>
                      <a:pt x="106" y="28"/>
                    </a:cubicBezTo>
                    <a:cubicBezTo>
                      <a:pt x="105" y="27"/>
                      <a:pt x="104" y="27"/>
                      <a:pt x="102" y="27"/>
                    </a:cubicBezTo>
                    <a:cubicBezTo>
                      <a:pt x="99" y="27"/>
                      <a:pt x="94" y="29"/>
                      <a:pt x="88" y="31"/>
                    </a:cubicBezTo>
                    <a:cubicBezTo>
                      <a:pt x="72" y="38"/>
                      <a:pt x="49" y="51"/>
                      <a:pt x="41" y="56"/>
                    </a:cubicBezTo>
                    <a:cubicBezTo>
                      <a:pt x="36" y="59"/>
                      <a:pt x="28" y="67"/>
                      <a:pt x="20" y="74"/>
                    </a:cubicBezTo>
                    <a:cubicBezTo>
                      <a:pt x="16" y="78"/>
                      <a:pt x="12" y="81"/>
                      <a:pt x="9" y="84"/>
                    </a:cubicBezTo>
                    <a:cubicBezTo>
                      <a:pt x="8" y="85"/>
                      <a:pt x="6" y="86"/>
                      <a:pt x="5" y="86"/>
                    </a:cubicBezTo>
                    <a:cubicBezTo>
                      <a:pt x="4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3" y="87"/>
                      <a:pt x="3" y="87"/>
                      <a:pt x="3" y="86"/>
                    </a:cubicBezTo>
                    <a:cubicBezTo>
                      <a:pt x="3" y="85"/>
                      <a:pt x="3" y="83"/>
                      <a:pt x="4" y="80"/>
                    </a:cubicBezTo>
                    <a:cubicBezTo>
                      <a:pt x="8" y="73"/>
                      <a:pt x="18" y="61"/>
                      <a:pt x="35" y="48"/>
                    </a:cubicBezTo>
                    <a:cubicBezTo>
                      <a:pt x="47" y="38"/>
                      <a:pt x="64" y="30"/>
                      <a:pt x="78" y="25"/>
                    </a:cubicBezTo>
                    <a:cubicBezTo>
                      <a:pt x="85" y="23"/>
                      <a:pt x="91" y="21"/>
                      <a:pt x="95" y="19"/>
                    </a:cubicBezTo>
                    <a:cubicBezTo>
                      <a:pt x="97" y="19"/>
                      <a:pt x="99" y="18"/>
                      <a:pt x="100" y="18"/>
                    </a:cubicBezTo>
                    <a:cubicBezTo>
                      <a:pt x="101" y="17"/>
                      <a:pt x="102" y="17"/>
                      <a:pt x="102" y="17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03" y="14"/>
                      <a:pt x="105" y="10"/>
                      <a:pt x="107" y="8"/>
                    </a:cubicBezTo>
                    <a:cubicBezTo>
                      <a:pt x="107" y="6"/>
                      <a:pt x="108" y="5"/>
                      <a:pt x="109" y="4"/>
                    </a:cubicBezTo>
                    <a:cubicBezTo>
                      <a:pt x="109" y="4"/>
                      <a:pt x="109" y="3"/>
                      <a:pt x="109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3"/>
                      <a:pt x="124" y="8"/>
                      <a:pt x="144" y="8"/>
                    </a:cubicBezTo>
                    <a:cubicBezTo>
                      <a:pt x="154" y="8"/>
                      <a:pt x="166" y="7"/>
                      <a:pt x="176" y="3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5" y="4"/>
                    </a:cubicBezTo>
                    <a:cubicBezTo>
                      <a:pt x="176" y="6"/>
                      <a:pt x="178" y="12"/>
                      <a:pt x="179" y="16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0" y="17"/>
                      <a:pt x="181" y="17"/>
                      <a:pt x="182" y="18"/>
                    </a:cubicBezTo>
                    <a:cubicBezTo>
                      <a:pt x="190" y="20"/>
                      <a:pt x="225" y="31"/>
                      <a:pt x="247" y="48"/>
                    </a:cubicBezTo>
                    <a:cubicBezTo>
                      <a:pt x="258" y="57"/>
                      <a:pt x="266" y="65"/>
                      <a:pt x="272" y="71"/>
                    </a:cubicBezTo>
                    <a:cubicBezTo>
                      <a:pt x="274" y="75"/>
                      <a:pt x="276" y="78"/>
                      <a:pt x="277" y="80"/>
                    </a:cubicBezTo>
                    <a:cubicBezTo>
                      <a:pt x="279" y="83"/>
                      <a:pt x="279" y="85"/>
                      <a:pt x="279" y="86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9" y="87"/>
                      <a:pt x="279" y="87"/>
                    </a:cubicBezTo>
                    <a:cubicBezTo>
                      <a:pt x="279" y="87"/>
                      <a:pt x="278" y="87"/>
                      <a:pt x="277" y="86"/>
                    </a:cubicBezTo>
                    <a:cubicBezTo>
                      <a:pt x="273" y="84"/>
                      <a:pt x="266" y="78"/>
                      <a:pt x="259" y="72"/>
                    </a:cubicBezTo>
                    <a:cubicBezTo>
                      <a:pt x="252" y="65"/>
                      <a:pt x="246" y="59"/>
                      <a:pt x="241" y="56"/>
                    </a:cubicBezTo>
                    <a:cubicBezTo>
                      <a:pt x="235" y="53"/>
                      <a:pt x="224" y="46"/>
                      <a:pt x="211" y="39"/>
                    </a:cubicBezTo>
                    <a:cubicBezTo>
                      <a:pt x="205" y="36"/>
                      <a:pt x="199" y="33"/>
                      <a:pt x="194" y="31"/>
                    </a:cubicBezTo>
                    <a:cubicBezTo>
                      <a:pt x="188" y="29"/>
                      <a:pt x="183" y="27"/>
                      <a:pt x="180" y="27"/>
                    </a:cubicBezTo>
                    <a:cubicBezTo>
                      <a:pt x="178" y="27"/>
                      <a:pt x="177" y="27"/>
                      <a:pt x="176" y="28"/>
                    </a:cubicBezTo>
                    <a:cubicBezTo>
                      <a:pt x="175" y="28"/>
                      <a:pt x="174" y="29"/>
                      <a:pt x="174" y="30"/>
                    </a:cubicBezTo>
                    <a:cubicBezTo>
                      <a:pt x="171" y="35"/>
                      <a:pt x="171" y="38"/>
                      <a:pt x="171" y="39"/>
                    </a:cubicBezTo>
                    <a:cubicBezTo>
                      <a:pt x="171" y="40"/>
                      <a:pt x="171" y="40"/>
                      <a:pt x="171" y="41"/>
                    </a:cubicBezTo>
                    <a:cubicBezTo>
                      <a:pt x="171" y="41"/>
                      <a:pt x="171" y="41"/>
                      <a:pt x="170" y="41"/>
                    </a:cubicBezTo>
                    <a:lnTo>
                      <a:pt x="171" y="4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717"/>
              <p:cNvSpPr>
                <a:spLocks/>
              </p:cNvSpPr>
              <p:nvPr/>
            </p:nvSpPr>
            <p:spPr bwMode="auto">
              <a:xfrm>
                <a:off x="1557776" y="1934676"/>
                <a:ext cx="673100" cy="266700"/>
              </a:xfrm>
              <a:custGeom>
                <a:avLst/>
                <a:gdLst>
                  <a:gd name="T0" fmla="*/ 246 w 420"/>
                  <a:gd name="T1" fmla="*/ 47 h 167"/>
                  <a:gd name="T2" fmla="*/ 245 w 420"/>
                  <a:gd name="T3" fmla="*/ 42 h 167"/>
                  <a:gd name="T4" fmla="*/ 302 w 420"/>
                  <a:gd name="T5" fmla="*/ 64 h 167"/>
                  <a:gd name="T6" fmla="*/ 407 w 420"/>
                  <a:gd name="T7" fmla="*/ 162 h 167"/>
                  <a:gd name="T8" fmla="*/ 411 w 420"/>
                  <a:gd name="T9" fmla="*/ 167 h 167"/>
                  <a:gd name="T10" fmla="*/ 418 w 420"/>
                  <a:gd name="T11" fmla="*/ 163 h 167"/>
                  <a:gd name="T12" fmla="*/ 375 w 420"/>
                  <a:gd name="T13" fmla="*/ 96 h 167"/>
                  <a:gd name="T14" fmla="*/ 247 w 420"/>
                  <a:gd name="T15" fmla="*/ 19 h 167"/>
                  <a:gd name="T16" fmla="*/ 242 w 420"/>
                  <a:gd name="T17" fmla="*/ 0 h 167"/>
                  <a:gd name="T18" fmla="*/ 190 w 420"/>
                  <a:gd name="T19" fmla="*/ 3 h 167"/>
                  <a:gd name="T20" fmla="*/ 179 w 420"/>
                  <a:gd name="T21" fmla="*/ 0 h 167"/>
                  <a:gd name="T22" fmla="*/ 173 w 420"/>
                  <a:gd name="T23" fmla="*/ 17 h 167"/>
                  <a:gd name="T24" fmla="*/ 174 w 420"/>
                  <a:gd name="T25" fmla="*/ 18 h 167"/>
                  <a:gd name="T26" fmla="*/ 6 w 420"/>
                  <a:gd name="T27" fmla="*/ 142 h 167"/>
                  <a:gd name="T28" fmla="*/ 8 w 420"/>
                  <a:gd name="T29" fmla="*/ 167 h 167"/>
                  <a:gd name="T30" fmla="*/ 12 w 420"/>
                  <a:gd name="T31" fmla="*/ 164 h 167"/>
                  <a:gd name="T32" fmla="*/ 118 w 420"/>
                  <a:gd name="T33" fmla="*/ 64 h 167"/>
                  <a:gd name="T34" fmla="*/ 175 w 420"/>
                  <a:gd name="T35" fmla="*/ 42 h 167"/>
                  <a:gd name="T36" fmla="*/ 174 w 420"/>
                  <a:gd name="T37" fmla="*/ 47 h 167"/>
                  <a:gd name="T38" fmla="*/ 177 w 420"/>
                  <a:gd name="T39" fmla="*/ 49 h 167"/>
                  <a:gd name="T40" fmla="*/ 243 w 420"/>
                  <a:gd name="T41" fmla="*/ 48 h 167"/>
                  <a:gd name="T42" fmla="*/ 242 w 420"/>
                  <a:gd name="T43" fmla="*/ 46 h 167"/>
                  <a:gd name="T44" fmla="*/ 181 w 420"/>
                  <a:gd name="T45" fmla="*/ 47 h 167"/>
                  <a:gd name="T46" fmla="*/ 177 w 420"/>
                  <a:gd name="T47" fmla="*/ 46 h 167"/>
                  <a:gd name="T48" fmla="*/ 176 w 420"/>
                  <a:gd name="T49" fmla="*/ 45 h 167"/>
                  <a:gd name="T50" fmla="*/ 177 w 420"/>
                  <a:gd name="T51" fmla="*/ 42 h 167"/>
                  <a:gd name="T52" fmla="*/ 175 w 420"/>
                  <a:gd name="T53" fmla="*/ 40 h 167"/>
                  <a:gd name="T54" fmla="*/ 68 w 420"/>
                  <a:gd name="T55" fmla="*/ 96 h 167"/>
                  <a:gd name="T56" fmla="*/ 9 w 420"/>
                  <a:gd name="T57" fmla="*/ 164 h 167"/>
                  <a:gd name="T58" fmla="*/ 9 w 420"/>
                  <a:gd name="T59" fmla="*/ 165 h 167"/>
                  <a:gd name="T60" fmla="*/ 9 w 420"/>
                  <a:gd name="T61" fmla="*/ 165 h 167"/>
                  <a:gd name="T62" fmla="*/ 9 w 420"/>
                  <a:gd name="T63" fmla="*/ 164 h 167"/>
                  <a:gd name="T64" fmla="*/ 9 w 420"/>
                  <a:gd name="T65" fmla="*/ 164 h 167"/>
                  <a:gd name="T66" fmla="*/ 8 w 420"/>
                  <a:gd name="T67" fmla="*/ 143 h 167"/>
                  <a:gd name="T68" fmla="*/ 162 w 420"/>
                  <a:gd name="T69" fmla="*/ 26 h 167"/>
                  <a:gd name="T70" fmla="*/ 176 w 420"/>
                  <a:gd name="T71" fmla="*/ 20 h 167"/>
                  <a:gd name="T72" fmla="*/ 178 w 420"/>
                  <a:gd name="T73" fmla="*/ 5 h 167"/>
                  <a:gd name="T74" fmla="*/ 179 w 420"/>
                  <a:gd name="T75" fmla="*/ 3 h 167"/>
                  <a:gd name="T76" fmla="*/ 179 w 420"/>
                  <a:gd name="T77" fmla="*/ 3 h 167"/>
                  <a:gd name="T78" fmla="*/ 178 w 420"/>
                  <a:gd name="T79" fmla="*/ 2 h 167"/>
                  <a:gd name="T80" fmla="*/ 243 w 420"/>
                  <a:gd name="T81" fmla="*/ 3 h 167"/>
                  <a:gd name="T82" fmla="*/ 241 w 420"/>
                  <a:gd name="T83" fmla="*/ 2 h 167"/>
                  <a:gd name="T84" fmla="*/ 241 w 420"/>
                  <a:gd name="T85" fmla="*/ 2 h 167"/>
                  <a:gd name="T86" fmla="*/ 244 w 420"/>
                  <a:gd name="T87" fmla="*/ 19 h 167"/>
                  <a:gd name="T88" fmla="*/ 248 w 420"/>
                  <a:gd name="T89" fmla="*/ 22 h 167"/>
                  <a:gd name="T90" fmla="*/ 412 w 420"/>
                  <a:gd name="T91" fmla="*/ 143 h 167"/>
                  <a:gd name="T92" fmla="*/ 411 w 420"/>
                  <a:gd name="T93" fmla="*/ 164 h 167"/>
                  <a:gd name="T94" fmla="*/ 411 w 420"/>
                  <a:gd name="T95" fmla="*/ 165 h 167"/>
                  <a:gd name="T96" fmla="*/ 411 w 420"/>
                  <a:gd name="T97" fmla="*/ 165 h 167"/>
                  <a:gd name="T98" fmla="*/ 411 w 420"/>
                  <a:gd name="T99" fmla="*/ 164 h 167"/>
                  <a:gd name="T100" fmla="*/ 411 w 420"/>
                  <a:gd name="T101" fmla="*/ 164 h 167"/>
                  <a:gd name="T102" fmla="*/ 411 w 420"/>
                  <a:gd name="T103" fmla="*/ 164 h 167"/>
                  <a:gd name="T104" fmla="*/ 411 w 420"/>
                  <a:gd name="T105" fmla="*/ 165 h 167"/>
                  <a:gd name="T106" fmla="*/ 411 w 420"/>
                  <a:gd name="T107" fmla="*/ 165 h 167"/>
                  <a:gd name="T108" fmla="*/ 397 w 420"/>
                  <a:gd name="T109" fmla="*/ 140 h 167"/>
                  <a:gd name="T110" fmla="*/ 245 w 420"/>
                  <a:gd name="T111" fmla="*/ 40 h 167"/>
                  <a:gd name="T112" fmla="*/ 243 w 420"/>
                  <a:gd name="T113" fmla="*/ 42 h 167"/>
                  <a:gd name="T114" fmla="*/ 244 w 420"/>
                  <a:gd name="T115" fmla="*/ 46 h 167"/>
                  <a:gd name="T116" fmla="*/ 242 w 420"/>
                  <a:gd name="T117" fmla="*/ 4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0" h="167">
                    <a:moveTo>
                      <a:pt x="243" y="48"/>
                    </a:moveTo>
                    <a:cubicBezTo>
                      <a:pt x="243" y="49"/>
                      <a:pt x="243" y="49"/>
                      <a:pt x="243" y="49"/>
                    </a:cubicBezTo>
                    <a:cubicBezTo>
                      <a:pt x="244" y="49"/>
                      <a:pt x="245" y="48"/>
                      <a:pt x="246" y="47"/>
                    </a:cubicBezTo>
                    <a:cubicBezTo>
                      <a:pt x="247" y="47"/>
                      <a:pt x="247" y="46"/>
                      <a:pt x="247" y="45"/>
                    </a:cubicBezTo>
                    <a:cubicBezTo>
                      <a:pt x="247" y="43"/>
                      <a:pt x="246" y="41"/>
                      <a:pt x="246" y="41"/>
                    </a:cubicBezTo>
                    <a:cubicBezTo>
                      <a:pt x="245" y="42"/>
                      <a:pt x="245" y="42"/>
                      <a:pt x="245" y="42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45" y="43"/>
                      <a:pt x="245" y="43"/>
                      <a:pt x="245" y="43"/>
                    </a:cubicBezTo>
                    <a:cubicBezTo>
                      <a:pt x="263" y="43"/>
                      <a:pt x="283" y="53"/>
                      <a:pt x="302" y="64"/>
                    </a:cubicBezTo>
                    <a:cubicBezTo>
                      <a:pt x="321" y="76"/>
                      <a:pt x="338" y="90"/>
                      <a:pt x="350" y="99"/>
                    </a:cubicBezTo>
                    <a:cubicBezTo>
                      <a:pt x="377" y="120"/>
                      <a:pt x="392" y="137"/>
                      <a:pt x="399" y="149"/>
                    </a:cubicBezTo>
                    <a:cubicBezTo>
                      <a:pt x="403" y="155"/>
                      <a:pt x="405" y="159"/>
                      <a:pt x="407" y="162"/>
                    </a:cubicBezTo>
                    <a:cubicBezTo>
                      <a:pt x="407" y="163"/>
                      <a:pt x="408" y="165"/>
                      <a:pt x="409" y="165"/>
                    </a:cubicBezTo>
                    <a:cubicBezTo>
                      <a:pt x="409" y="166"/>
                      <a:pt x="409" y="166"/>
                      <a:pt x="409" y="167"/>
                    </a:cubicBezTo>
                    <a:cubicBezTo>
                      <a:pt x="410" y="167"/>
                      <a:pt x="410" y="167"/>
                      <a:pt x="411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2" y="167"/>
                      <a:pt x="412" y="167"/>
                      <a:pt x="412" y="167"/>
                    </a:cubicBezTo>
                    <a:cubicBezTo>
                      <a:pt x="414" y="166"/>
                      <a:pt x="417" y="165"/>
                      <a:pt x="418" y="163"/>
                    </a:cubicBezTo>
                    <a:cubicBezTo>
                      <a:pt x="419" y="162"/>
                      <a:pt x="420" y="159"/>
                      <a:pt x="420" y="157"/>
                    </a:cubicBezTo>
                    <a:cubicBezTo>
                      <a:pt x="420" y="153"/>
                      <a:pt x="418" y="147"/>
                      <a:pt x="414" y="142"/>
                    </a:cubicBezTo>
                    <a:cubicBezTo>
                      <a:pt x="404" y="125"/>
                      <a:pt x="384" y="104"/>
                      <a:pt x="375" y="96"/>
                    </a:cubicBezTo>
                    <a:cubicBezTo>
                      <a:pt x="324" y="44"/>
                      <a:pt x="246" y="18"/>
                      <a:pt x="246" y="18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47" y="18"/>
                      <a:pt x="247" y="18"/>
                      <a:pt x="247" y="17"/>
                    </a:cubicBezTo>
                    <a:cubicBezTo>
                      <a:pt x="247" y="5"/>
                      <a:pt x="243" y="1"/>
                      <a:pt x="243" y="1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33" y="5"/>
                      <a:pt x="224" y="6"/>
                      <a:pt x="214" y="6"/>
                    </a:cubicBezTo>
                    <a:cubicBezTo>
                      <a:pt x="205" y="6"/>
                      <a:pt x="196" y="5"/>
                      <a:pt x="190" y="3"/>
                    </a:cubicBezTo>
                    <a:cubicBezTo>
                      <a:pt x="186" y="3"/>
                      <a:pt x="184" y="2"/>
                      <a:pt x="182" y="1"/>
                    </a:cubicBezTo>
                    <a:cubicBezTo>
                      <a:pt x="181" y="1"/>
                      <a:pt x="180" y="1"/>
                      <a:pt x="179" y="1"/>
                    </a:cubicBezTo>
                    <a:cubicBezTo>
                      <a:pt x="179" y="1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3" y="5"/>
                      <a:pt x="173" y="17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4" y="18"/>
                      <a:pt x="95" y="44"/>
                      <a:pt x="45" y="96"/>
                    </a:cubicBezTo>
                    <a:cubicBezTo>
                      <a:pt x="39" y="102"/>
                      <a:pt x="28" y="113"/>
                      <a:pt x="18" y="124"/>
                    </a:cubicBezTo>
                    <a:cubicBezTo>
                      <a:pt x="13" y="130"/>
                      <a:pt x="9" y="136"/>
                      <a:pt x="6" y="142"/>
                    </a:cubicBezTo>
                    <a:cubicBezTo>
                      <a:pt x="2" y="147"/>
                      <a:pt x="0" y="153"/>
                      <a:pt x="0" y="157"/>
                    </a:cubicBezTo>
                    <a:cubicBezTo>
                      <a:pt x="0" y="159"/>
                      <a:pt x="1" y="162"/>
                      <a:pt x="2" y="163"/>
                    </a:cubicBezTo>
                    <a:cubicBezTo>
                      <a:pt x="3" y="165"/>
                      <a:pt x="6" y="166"/>
                      <a:pt x="8" y="167"/>
                    </a:cubicBezTo>
                    <a:cubicBezTo>
                      <a:pt x="9" y="167"/>
                      <a:pt x="9" y="167"/>
                      <a:pt x="9" y="167"/>
                    </a:cubicBezTo>
                    <a:cubicBezTo>
                      <a:pt x="10" y="167"/>
                      <a:pt x="10" y="167"/>
                      <a:pt x="11" y="167"/>
                    </a:cubicBezTo>
                    <a:cubicBezTo>
                      <a:pt x="11" y="166"/>
                      <a:pt x="12" y="165"/>
                      <a:pt x="12" y="164"/>
                    </a:cubicBezTo>
                    <a:cubicBezTo>
                      <a:pt x="14" y="161"/>
                      <a:pt x="17" y="153"/>
                      <a:pt x="26" y="142"/>
                    </a:cubicBezTo>
                    <a:cubicBezTo>
                      <a:pt x="34" y="131"/>
                      <a:pt x="47" y="116"/>
                      <a:pt x="70" y="99"/>
                    </a:cubicBezTo>
                    <a:cubicBezTo>
                      <a:pt x="81" y="90"/>
                      <a:pt x="99" y="76"/>
                      <a:pt x="118" y="64"/>
                    </a:cubicBezTo>
                    <a:cubicBezTo>
                      <a:pt x="137" y="53"/>
                      <a:pt x="157" y="43"/>
                      <a:pt x="174" y="43"/>
                    </a:cubicBezTo>
                    <a:cubicBezTo>
                      <a:pt x="175" y="43"/>
                      <a:pt x="175" y="43"/>
                      <a:pt x="175" y="43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1"/>
                      <a:pt x="173" y="43"/>
                      <a:pt x="173" y="45"/>
                    </a:cubicBezTo>
                    <a:cubicBezTo>
                      <a:pt x="173" y="46"/>
                      <a:pt x="173" y="47"/>
                      <a:pt x="174" y="47"/>
                    </a:cubicBezTo>
                    <a:cubicBezTo>
                      <a:pt x="175" y="48"/>
                      <a:pt x="176" y="49"/>
                      <a:pt x="177" y="49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94" y="54"/>
                      <a:pt x="214" y="54"/>
                    </a:cubicBezTo>
                    <a:cubicBezTo>
                      <a:pt x="224" y="54"/>
                      <a:pt x="234" y="53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9"/>
                      <a:pt x="243" y="49"/>
                      <a:pt x="243" y="49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34" y="50"/>
                      <a:pt x="224" y="51"/>
                      <a:pt x="214" y="51"/>
                    </a:cubicBezTo>
                    <a:cubicBezTo>
                      <a:pt x="205" y="51"/>
                      <a:pt x="195" y="50"/>
                      <a:pt x="189" y="49"/>
                    </a:cubicBezTo>
                    <a:cubicBezTo>
                      <a:pt x="185" y="48"/>
                      <a:pt x="183" y="48"/>
                      <a:pt x="181" y="47"/>
                    </a:cubicBezTo>
                    <a:cubicBezTo>
                      <a:pt x="180" y="47"/>
                      <a:pt x="179" y="47"/>
                      <a:pt x="178" y="47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177" y="46"/>
                      <a:pt x="177" y="46"/>
                      <a:pt x="176" y="46"/>
                    </a:cubicBezTo>
                    <a:cubicBezTo>
                      <a:pt x="176" y="46"/>
                      <a:pt x="176" y="45"/>
                      <a:pt x="176" y="45"/>
                    </a:cubicBezTo>
                    <a:cubicBezTo>
                      <a:pt x="176" y="44"/>
                      <a:pt x="176" y="44"/>
                      <a:pt x="176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2"/>
                      <a:pt x="177" y="42"/>
                      <a:pt x="177" y="42"/>
                    </a:cubicBezTo>
                    <a:cubicBezTo>
                      <a:pt x="177" y="40"/>
                      <a:pt x="177" y="40"/>
                      <a:pt x="177" y="40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56" y="40"/>
                      <a:pt x="135" y="50"/>
                      <a:pt x="116" y="62"/>
                    </a:cubicBezTo>
                    <a:cubicBezTo>
                      <a:pt x="97" y="73"/>
                      <a:pt x="80" y="87"/>
                      <a:pt x="68" y="96"/>
                    </a:cubicBezTo>
                    <a:cubicBezTo>
                      <a:pt x="40" y="118"/>
                      <a:pt x="26" y="135"/>
                      <a:pt x="18" y="147"/>
                    </a:cubicBezTo>
                    <a:cubicBezTo>
                      <a:pt x="14" y="153"/>
                      <a:pt x="12" y="158"/>
                      <a:pt x="11" y="161"/>
                    </a:cubicBezTo>
                    <a:cubicBezTo>
                      <a:pt x="10" y="162"/>
                      <a:pt x="9" y="163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7" y="164"/>
                      <a:pt x="5" y="163"/>
                      <a:pt x="4" y="162"/>
                    </a:cubicBezTo>
                    <a:cubicBezTo>
                      <a:pt x="3" y="160"/>
                      <a:pt x="3" y="159"/>
                      <a:pt x="3" y="157"/>
                    </a:cubicBezTo>
                    <a:cubicBezTo>
                      <a:pt x="3" y="154"/>
                      <a:pt x="5" y="149"/>
                      <a:pt x="8" y="143"/>
                    </a:cubicBezTo>
                    <a:cubicBezTo>
                      <a:pt x="18" y="127"/>
                      <a:pt x="38" y="106"/>
                      <a:pt x="47" y="98"/>
                    </a:cubicBezTo>
                    <a:cubicBezTo>
                      <a:pt x="72" y="72"/>
                      <a:pt x="104" y="53"/>
                      <a:pt x="130" y="40"/>
                    </a:cubicBezTo>
                    <a:cubicBezTo>
                      <a:pt x="143" y="34"/>
                      <a:pt x="154" y="29"/>
                      <a:pt x="162" y="26"/>
                    </a:cubicBezTo>
                    <a:cubicBezTo>
                      <a:pt x="166" y="24"/>
                      <a:pt x="170" y="23"/>
                      <a:pt x="172" y="22"/>
                    </a:cubicBezTo>
                    <a:cubicBezTo>
                      <a:pt x="174" y="21"/>
                      <a:pt x="175" y="21"/>
                      <a:pt x="175" y="21"/>
                    </a:cubicBezTo>
                    <a:cubicBezTo>
                      <a:pt x="176" y="20"/>
                      <a:pt x="176" y="20"/>
                      <a:pt x="176" y="20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6" y="18"/>
                      <a:pt x="176" y="18"/>
                      <a:pt x="176" y="17"/>
                    </a:cubicBezTo>
                    <a:cubicBezTo>
                      <a:pt x="176" y="11"/>
                      <a:pt x="177" y="8"/>
                      <a:pt x="178" y="5"/>
                    </a:cubicBezTo>
                    <a:cubicBezTo>
                      <a:pt x="178" y="4"/>
                      <a:pt x="179" y="4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8" y="3"/>
                    </a:cubicBezTo>
                    <a:cubicBezTo>
                      <a:pt x="178" y="3"/>
                      <a:pt x="195" y="9"/>
                      <a:pt x="214" y="9"/>
                    </a:cubicBezTo>
                    <a:cubicBezTo>
                      <a:pt x="224" y="9"/>
                      <a:pt x="234" y="8"/>
                      <a:pt x="243" y="3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2"/>
                      <a:pt x="241" y="2"/>
                      <a:pt x="241" y="2"/>
                    </a:cubicBezTo>
                    <a:cubicBezTo>
                      <a:pt x="241" y="3"/>
                      <a:pt x="241" y="3"/>
                      <a:pt x="241" y="3"/>
                    </a:cubicBezTo>
                    <a:cubicBezTo>
                      <a:pt x="241" y="3"/>
                      <a:pt x="244" y="6"/>
                      <a:pt x="244" y="17"/>
                    </a:cubicBezTo>
                    <a:cubicBezTo>
                      <a:pt x="244" y="18"/>
                      <a:pt x="244" y="18"/>
                      <a:pt x="244" y="19"/>
                    </a:cubicBezTo>
                    <a:cubicBezTo>
                      <a:pt x="244" y="20"/>
                      <a:pt x="244" y="20"/>
                      <a:pt x="244" y="20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5" y="21"/>
                      <a:pt x="246" y="21"/>
                      <a:pt x="248" y="22"/>
                    </a:cubicBezTo>
                    <a:cubicBezTo>
                      <a:pt x="264" y="28"/>
                      <a:pt x="329" y="53"/>
                      <a:pt x="373" y="98"/>
                    </a:cubicBezTo>
                    <a:cubicBezTo>
                      <a:pt x="379" y="104"/>
                      <a:pt x="390" y="115"/>
                      <a:pt x="399" y="126"/>
                    </a:cubicBezTo>
                    <a:cubicBezTo>
                      <a:pt x="404" y="132"/>
                      <a:pt x="409" y="138"/>
                      <a:pt x="412" y="143"/>
                    </a:cubicBezTo>
                    <a:cubicBezTo>
                      <a:pt x="415" y="149"/>
                      <a:pt x="417" y="154"/>
                      <a:pt x="417" y="157"/>
                    </a:cubicBezTo>
                    <a:cubicBezTo>
                      <a:pt x="417" y="159"/>
                      <a:pt x="417" y="160"/>
                      <a:pt x="416" y="162"/>
                    </a:cubicBezTo>
                    <a:cubicBezTo>
                      <a:pt x="415" y="163"/>
                      <a:pt x="413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5"/>
                      <a:pt x="411" y="165"/>
                      <a:pt x="411" y="165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64"/>
                      <a:pt x="411" y="164"/>
                      <a:pt x="410" y="163"/>
                    </a:cubicBezTo>
                    <a:cubicBezTo>
                      <a:pt x="409" y="159"/>
                      <a:pt x="405" y="152"/>
                      <a:pt x="397" y="140"/>
                    </a:cubicBezTo>
                    <a:cubicBezTo>
                      <a:pt x="388" y="129"/>
                      <a:pt x="375" y="114"/>
                      <a:pt x="352" y="96"/>
                    </a:cubicBezTo>
                    <a:cubicBezTo>
                      <a:pt x="340" y="87"/>
                      <a:pt x="323" y="73"/>
                      <a:pt x="304" y="62"/>
                    </a:cubicBezTo>
                    <a:cubicBezTo>
                      <a:pt x="285" y="50"/>
                      <a:pt x="264" y="40"/>
                      <a:pt x="245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3" y="40"/>
                      <a:pt x="243" y="40"/>
                      <a:pt x="243" y="40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3"/>
                      <a:pt x="244" y="44"/>
                      <a:pt x="244" y="45"/>
                    </a:cubicBezTo>
                    <a:cubicBezTo>
                      <a:pt x="244" y="45"/>
                      <a:pt x="244" y="46"/>
                      <a:pt x="244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2" y="46"/>
                      <a:pt x="242" y="46"/>
                      <a:pt x="242" y="46"/>
                    </a:cubicBezTo>
                    <a:cubicBezTo>
                      <a:pt x="242" y="46"/>
                      <a:pt x="242" y="46"/>
                      <a:pt x="242" y="46"/>
                    </a:cubicBezTo>
                    <a:lnTo>
                      <a:pt x="243" y="4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0" name="Freeform 818"/>
              <p:cNvSpPr>
                <a:spLocks/>
              </p:cNvSpPr>
              <p:nvPr/>
            </p:nvSpPr>
            <p:spPr bwMode="auto">
              <a:xfrm>
                <a:off x="1849876" y="1152039"/>
                <a:ext cx="14288" cy="7938"/>
              </a:xfrm>
              <a:custGeom>
                <a:avLst/>
                <a:gdLst>
                  <a:gd name="T0" fmla="*/ 1 w 9"/>
                  <a:gd name="T1" fmla="*/ 2 h 5"/>
                  <a:gd name="T2" fmla="*/ 8 w 9"/>
                  <a:gd name="T3" fmla="*/ 4 h 5"/>
                  <a:gd name="T4" fmla="*/ 9 w 9"/>
                  <a:gd name="T5" fmla="*/ 4 h 5"/>
                  <a:gd name="T6" fmla="*/ 9 w 9"/>
                  <a:gd name="T7" fmla="*/ 2 h 5"/>
                  <a:gd name="T8" fmla="*/ 1 w 9"/>
                  <a:gd name="T9" fmla="*/ 0 h 5"/>
                  <a:gd name="T10" fmla="*/ 0 w 9"/>
                  <a:gd name="T11" fmla="*/ 1 h 5"/>
                  <a:gd name="T12" fmla="*/ 1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3" y="3"/>
                      <a:pt x="6" y="3"/>
                      <a:pt x="8" y="4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1" name="Freeform 819"/>
              <p:cNvSpPr>
                <a:spLocks/>
              </p:cNvSpPr>
              <p:nvPr/>
            </p:nvSpPr>
            <p:spPr bwMode="auto">
              <a:xfrm>
                <a:off x="1918139" y="1150451"/>
                <a:ext cx="9525" cy="6350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2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2" name="Freeform 820"/>
              <p:cNvSpPr>
                <a:spLocks/>
              </p:cNvSpPr>
              <p:nvPr/>
            </p:nvSpPr>
            <p:spPr bwMode="auto">
              <a:xfrm>
                <a:off x="1848289" y="1221889"/>
                <a:ext cx="46038" cy="34925"/>
              </a:xfrm>
              <a:custGeom>
                <a:avLst/>
                <a:gdLst>
                  <a:gd name="T0" fmla="*/ 1 w 29"/>
                  <a:gd name="T1" fmla="*/ 0 h 22"/>
                  <a:gd name="T2" fmla="*/ 9 w 29"/>
                  <a:gd name="T3" fmla="*/ 16 h 22"/>
                  <a:gd name="T4" fmla="*/ 29 w 29"/>
                  <a:gd name="T5" fmla="*/ 20 h 22"/>
                  <a:gd name="T6" fmla="*/ 1 w 29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2">
                    <a:moveTo>
                      <a:pt x="1" y="0"/>
                    </a:moveTo>
                    <a:cubicBezTo>
                      <a:pt x="0" y="5"/>
                      <a:pt x="5" y="12"/>
                      <a:pt x="9" y="16"/>
                    </a:cubicBezTo>
                    <a:cubicBezTo>
                      <a:pt x="16" y="22"/>
                      <a:pt x="21" y="19"/>
                      <a:pt x="29" y="20"/>
                    </a:cubicBezTo>
                    <a:cubicBezTo>
                      <a:pt x="18" y="19"/>
                      <a:pt x="6" y="1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3" name="Freeform 821"/>
              <p:cNvSpPr>
                <a:spLocks/>
              </p:cNvSpPr>
              <p:nvPr/>
            </p:nvSpPr>
            <p:spPr bwMode="auto">
              <a:xfrm>
                <a:off x="1837176" y="1331426"/>
                <a:ext cx="53975" cy="11113"/>
              </a:xfrm>
              <a:custGeom>
                <a:avLst/>
                <a:gdLst>
                  <a:gd name="T0" fmla="*/ 0 w 34"/>
                  <a:gd name="T1" fmla="*/ 4 h 7"/>
                  <a:gd name="T2" fmla="*/ 6 w 34"/>
                  <a:gd name="T3" fmla="*/ 1 h 7"/>
                  <a:gd name="T4" fmla="*/ 16 w 34"/>
                  <a:gd name="T5" fmla="*/ 1 h 7"/>
                  <a:gd name="T6" fmla="*/ 34 w 34"/>
                  <a:gd name="T7" fmla="*/ 2 h 7"/>
                  <a:gd name="T8" fmla="*/ 14 w 34"/>
                  <a:gd name="T9" fmla="*/ 2 h 7"/>
                  <a:gd name="T10" fmla="*/ 3 w 3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2" y="4"/>
                      <a:pt x="4" y="2"/>
                      <a:pt x="6" y="1"/>
                    </a:cubicBezTo>
                    <a:cubicBezTo>
                      <a:pt x="9" y="0"/>
                      <a:pt x="13" y="1"/>
                      <a:pt x="16" y="1"/>
                    </a:cubicBezTo>
                    <a:cubicBezTo>
                      <a:pt x="22" y="1"/>
                      <a:pt x="28" y="1"/>
                      <a:pt x="34" y="2"/>
                    </a:cubicBezTo>
                    <a:cubicBezTo>
                      <a:pt x="28" y="2"/>
                      <a:pt x="20" y="0"/>
                      <a:pt x="14" y="2"/>
                    </a:cubicBezTo>
                    <a:cubicBezTo>
                      <a:pt x="10" y="3"/>
                      <a:pt x="7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4" name="Freeform 822"/>
              <p:cNvSpPr>
                <a:spLocks/>
              </p:cNvSpPr>
              <p:nvPr/>
            </p:nvSpPr>
            <p:spPr bwMode="auto">
              <a:xfrm>
                <a:off x="1822889" y="1164739"/>
                <a:ext cx="33338" cy="12700"/>
              </a:xfrm>
              <a:custGeom>
                <a:avLst/>
                <a:gdLst>
                  <a:gd name="T0" fmla="*/ 8 w 21"/>
                  <a:gd name="T1" fmla="*/ 0 h 8"/>
                  <a:gd name="T2" fmla="*/ 0 w 21"/>
                  <a:gd name="T3" fmla="*/ 6 h 8"/>
                  <a:gd name="T4" fmla="*/ 6 w 21"/>
                  <a:gd name="T5" fmla="*/ 5 h 8"/>
                  <a:gd name="T6" fmla="*/ 11 w 21"/>
                  <a:gd name="T7" fmla="*/ 7 h 8"/>
                  <a:gd name="T8" fmla="*/ 21 w 21"/>
                  <a:gd name="T9" fmla="*/ 8 h 8"/>
                  <a:gd name="T10" fmla="*/ 8 w 2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">
                    <a:moveTo>
                      <a:pt x="8" y="0"/>
                    </a:moveTo>
                    <a:cubicBezTo>
                      <a:pt x="7" y="4"/>
                      <a:pt x="0" y="2"/>
                      <a:pt x="0" y="6"/>
                    </a:cubicBezTo>
                    <a:cubicBezTo>
                      <a:pt x="2" y="6"/>
                      <a:pt x="4" y="5"/>
                      <a:pt x="6" y="5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3" y="7"/>
                      <a:pt x="18" y="8"/>
                      <a:pt x="21" y="8"/>
                    </a:cubicBezTo>
                    <a:cubicBezTo>
                      <a:pt x="19" y="6"/>
                      <a:pt x="2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5" name="Freeform 823"/>
              <p:cNvSpPr>
                <a:spLocks/>
              </p:cNvSpPr>
              <p:nvPr/>
            </p:nvSpPr>
            <p:spPr bwMode="auto">
              <a:xfrm>
                <a:off x="1803839" y="1259989"/>
                <a:ext cx="22225" cy="17463"/>
              </a:xfrm>
              <a:custGeom>
                <a:avLst/>
                <a:gdLst>
                  <a:gd name="T0" fmla="*/ 14 w 14"/>
                  <a:gd name="T1" fmla="*/ 1 h 11"/>
                  <a:gd name="T2" fmla="*/ 11 w 14"/>
                  <a:gd name="T3" fmla="*/ 3 h 11"/>
                  <a:gd name="T4" fmla="*/ 6 w 14"/>
                  <a:gd name="T5" fmla="*/ 5 h 11"/>
                  <a:gd name="T6" fmla="*/ 2 w 14"/>
                  <a:gd name="T7" fmla="*/ 11 h 11"/>
                  <a:gd name="T8" fmla="*/ 8 w 14"/>
                  <a:gd name="T9" fmla="*/ 7 h 11"/>
                  <a:gd name="T10" fmla="*/ 13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2" y="6"/>
                      <a:pt x="0" y="8"/>
                      <a:pt x="2" y="11"/>
                    </a:cubicBezTo>
                    <a:cubicBezTo>
                      <a:pt x="2" y="8"/>
                      <a:pt x="6" y="8"/>
                      <a:pt x="8" y="7"/>
                    </a:cubicBezTo>
                    <a:cubicBezTo>
                      <a:pt x="10" y="6"/>
                      <a:pt x="13" y="3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6" name="Freeform 824"/>
              <p:cNvSpPr>
                <a:spLocks/>
              </p:cNvSpPr>
              <p:nvPr/>
            </p:nvSpPr>
            <p:spPr bwMode="auto">
              <a:xfrm>
                <a:off x="1676839" y="2009289"/>
                <a:ext cx="73025" cy="47625"/>
              </a:xfrm>
              <a:custGeom>
                <a:avLst/>
                <a:gdLst>
                  <a:gd name="T0" fmla="*/ 0 w 46"/>
                  <a:gd name="T1" fmla="*/ 29 h 29"/>
                  <a:gd name="T2" fmla="*/ 7 w 46"/>
                  <a:gd name="T3" fmla="*/ 24 h 29"/>
                  <a:gd name="T4" fmla="*/ 25 w 46"/>
                  <a:gd name="T5" fmla="*/ 13 h 29"/>
                  <a:gd name="T6" fmla="*/ 46 w 46"/>
                  <a:gd name="T7" fmla="*/ 0 h 29"/>
                  <a:gd name="T8" fmla="*/ 30 w 46"/>
                  <a:gd name="T9" fmla="*/ 12 h 29"/>
                  <a:gd name="T10" fmla="*/ 14 w 46"/>
                  <a:gd name="T11" fmla="*/ 21 h 29"/>
                  <a:gd name="T12" fmla="*/ 6 w 46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cubicBezTo>
                      <a:pt x="1" y="27"/>
                      <a:pt x="5" y="25"/>
                      <a:pt x="7" y="24"/>
                    </a:cubicBezTo>
                    <a:cubicBezTo>
                      <a:pt x="13" y="20"/>
                      <a:pt x="19" y="17"/>
                      <a:pt x="25" y="13"/>
                    </a:cubicBezTo>
                    <a:cubicBezTo>
                      <a:pt x="32" y="9"/>
                      <a:pt x="39" y="5"/>
                      <a:pt x="46" y="0"/>
                    </a:cubicBezTo>
                    <a:cubicBezTo>
                      <a:pt x="40" y="3"/>
                      <a:pt x="35" y="8"/>
                      <a:pt x="30" y="12"/>
                    </a:cubicBezTo>
                    <a:cubicBezTo>
                      <a:pt x="25" y="15"/>
                      <a:pt x="20" y="18"/>
                      <a:pt x="14" y="21"/>
                    </a:cubicBezTo>
                    <a:cubicBezTo>
                      <a:pt x="12" y="23"/>
                      <a:pt x="8" y="25"/>
                      <a:pt x="6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7" name="Freeform 825"/>
              <p:cNvSpPr>
                <a:spLocks/>
              </p:cNvSpPr>
              <p:nvPr/>
            </p:nvSpPr>
            <p:spPr bwMode="auto">
              <a:xfrm>
                <a:off x="1683189" y="2102951"/>
                <a:ext cx="49213" cy="47625"/>
              </a:xfrm>
              <a:custGeom>
                <a:avLst/>
                <a:gdLst>
                  <a:gd name="T0" fmla="*/ 0 w 31"/>
                  <a:gd name="T1" fmla="*/ 30 h 30"/>
                  <a:gd name="T2" fmla="*/ 15 w 31"/>
                  <a:gd name="T3" fmla="*/ 12 h 30"/>
                  <a:gd name="T4" fmla="*/ 31 w 31"/>
                  <a:gd name="T5" fmla="*/ 0 h 30"/>
                  <a:gd name="T6" fmla="*/ 5 w 31"/>
                  <a:gd name="T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3" y="23"/>
                      <a:pt x="9" y="18"/>
                      <a:pt x="15" y="12"/>
                    </a:cubicBezTo>
                    <a:cubicBezTo>
                      <a:pt x="20" y="7"/>
                      <a:pt x="25" y="3"/>
                      <a:pt x="31" y="0"/>
                    </a:cubicBezTo>
                    <a:cubicBezTo>
                      <a:pt x="24" y="10"/>
                      <a:pt x="10" y="13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8" name="Freeform 826"/>
              <p:cNvSpPr>
                <a:spLocks/>
              </p:cNvSpPr>
              <p:nvPr/>
            </p:nvSpPr>
            <p:spPr bwMode="auto">
              <a:xfrm>
                <a:off x="1818126" y="2118826"/>
                <a:ext cx="26988" cy="26988"/>
              </a:xfrm>
              <a:custGeom>
                <a:avLst/>
                <a:gdLst>
                  <a:gd name="T0" fmla="*/ 17 w 17"/>
                  <a:gd name="T1" fmla="*/ 0 h 17"/>
                  <a:gd name="T2" fmla="*/ 12 w 17"/>
                  <a:gd name="T3" fmla="*/ 10 h 17"/>
                  <a:gd name="T4" fmla="*/ 0 w 17"/>
                  <a:gd name="T5" fmla="*/ 17 h 17"/>
                  <a:gd name="T6" fmla="*/ 12 w 17"/>
                  <a:gd name="T7" fmla="*/ 12 h 17"/>
                  <a:gd name="T8" fmla="*/ 1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3" y="1"/>
                      <a:pt x="15" y="8"/>
                      <a:pt x="12" y="10"/>
                    </a:cubicBezTo>
                    <a:cubicBezTo>
                      <a:pt x="9" y="13"/>
                      <a:pt x="3" y="13"/>
                      <a:pt x="0" y="17"/>
                    </a:cubicBezTo>
                    <a:cubicBezTo>
                      <a:pt x="4" y="16"/>
                      <a:pt x="9" y="14"/>
                      <a:pt x="12" y="12"/>
                    </a:cubicBezTo>
                    <a:cubicBezTo>
                      <a:pt x="17" y="9"/>
                      <a:pt x="14" y="5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9" name="Freeform 827"/>
              <p:cNvSpPr>
                <a:spLocks/>
              </p:cNvSpPr>
              <p:nvPr/>
            </p:nvSpPr>
            <p:spPr bwMode="auto">
              <a:xfrm>
                <a:off x="1802251" y="2214076"/>
                <a:ext cx="42863" cy="15875"/>
              </a:xfrm>
              <a:custGeom>
                <a:avLst/>
                <a:gdLst>
                  <a:gd name="T0" fmla="*/ 27 w 27"/>
                  <a:gd name="T1" fmla="*/ 1 h 10"/>
                  <a:gd name="T2" fmla="*/ 25 w 27"/>
                  <a:gd name="T3" fmla="*/ 7 h 10"/>
                  <a:gd name="T4" fmla="*/ 15 w 27"/>
                  <a:gd name="T5" fmla="*/ 9 h 10"/>
                  <a:gd name="T6" fmla="*/ 0 w 27"/>
                  <a:gd name="T7" fmla="*/ 7 h 10"/>
                  <a:gd name="T8" fmla="*/ 0 w 27"/>
                  <a:gd name="T9" fmla="*/ 8 h 10"/>
                  <a:gd name="T10" fmla="*/ 20 w 27"/>
                  <a:gd name="T11" fmla="*/ 9 h 10"/>
                  <a:gd name="T12" fmla="*/ 25 w 2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7" y="1"/>
                    </a:moveTo>
                    <a:cubicBezTo>
                      <a:pt x="25" y="3"/>
                      <a:pt x="26" y="5"/>
                      <a:pt x="25" y="7"/>
                    </a:cubicBezTo>
                    <a:cubicBezTo>
                      <a:pt x="23" y="8"/>
                      <a:pt x="17" y="9"/>
                      <a:pt x="15" y="9"/>
                    </a:cubicBezTo>
                    <a:cubicBezTo>
                      <a:pt x="10" y="9"/>
                      <a:pt x="6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10"/>
                      <a:pt x="14" y="10"/>
                      <a:pt x="20" y="9"/>
                    </a:cubicBezTo>
                    <a:cubicBezTo>
                      <a:pt x="27" y="9"/>
                      <a:pt x="23" y="6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0" name="Freeform 828"/>
              <p:cNvSpPr>
                <a:spLocks/>
              </p:cNvSpPr>
              <p:nvPr/>
            </p:nvSpPr>
            <p:spPr bwMode="auto">
              <a:xfrm>
                <a:off x="1787964" y="2312501"/>
                <a:ext cx="12700" cy="12700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3 h 8"/>
                  <a:gd name="T4" fmla="*/ 7 w 8"/>
                  <a:gd name="T5" fmla="*/ 8 h 8"/>
                  <a:gd name="T6" fmla="*/ 3 w 8"/>
                  <a:gd name="T7" fmla="*/ 2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7" y="2"/>
                      <a:pt x="2" y="0"/>
                      <a:pt x="1" y="3"/>
                    </a:cubicBezTo>
                    <a:cubicBezTo>
                      <a:pt x="0" y="5"/>
                      <a:pt x="5" y="7"/>
                      <a:pt x="7" y="8"/>
                    </a:cubicBezTo>
                    <a:cubicBezTo>
                      <a:pt x="5" y="6"/>
                      <a:pt x="2" y="5"/>
                      <a:pt x="3" y="2"/>
                    </a:cubicBezTo>
                    <a:cubicBezTo>
                      <a:pt x="5" y="1"/>
                      <a:pt x="6" y="2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1" name="Freeform 829"/>
              <p:cNvSpPr>
                <a:spLocks/>
              </p:cNvSpPr>
              <p:nvPr/>
            </p:nvSpPr>
            <p:spPr bwMode="auto">
              <a:xfrm>
                <a:off x="1776851" y="2395051"/>
                <a:ext cx="19050" cy="22225"/>
              </a:xfrm>
              <a:custGeom>
                <a:avLst/>
                <a:gdLst>
                  <a:gd name="T0" fmla="*/ 11 w 11"/>
                  <a:gd name="T1" fmla="*/ 3 h 14"/>
                  <a:gd name="T2" fmla="*/ 2 w 11"/>
                  <a:gd name="T3" fmla="*/ 6 h 14"/>
                  <a:gd name="T4" fmla="*/ 11 w 11"/>
                  <a:gd name="T5" fmla="*/ 14 h 14"/>
                  <a:gd name="T6" fmla="*/ 8 w 11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8" y="4"/>
                      <a:pt x="2" y="0"/>
                      <a:pt x="2" y="6"/>
                    </a:cubicBezTo>
                    <a:cubicBezTo>
                      <a:pt x="3" y="9"/>
                      <a:pt x="8" y="12"/>
                      <a:pt x="11" y="14"/>
                    </a:cubicBezTo>
                    <a:cubicBezTo>
                      <a:pt x="9" y="12"/>
                      <a:pt x="0" y="1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" name="Freeform 830"/>
              <p:cNvSpPr>
                <a:spLocks/>
              </p:cNvSpPr>
              <p:nvPr/>
            </p:nvSpPr>
            <p:spPr bwMode="auto">
              <a:xfrm>
                <a:off x="1848289" y="1628289"/>
                <a:ext cx="12700" cy="134938"/>
              </a:xfrm>
              <a:custGeom>
                <a:avLst/>
                <a:gdLst>
                  <a:gd name="T0" fmla="*/ 4 w 8"/>
                  <a:gd name="T1" fmla="*/ 1 h 84"/>
                  <a:gd name="T2" fmla="*/ 5 w 8"/>
                  <a:gd name="T3" fmla="*/ 16 h 84"/>
                  <a:gd name="T4" fmla="*/ 4 w 8"/>
                  <a:gd name="T5" fmla="*/ 27 h 84"/>
                  <a:gd name="T6" fmla="*/ 0 w 8"/>
                  <a:gd name="T7" fmla="*/ 40 h 84"/>
                  <a:gd name="T8" fmla="*/ 5 w 8"/>
                  <a:gd name="T9" fmla="*/ 61 h 84"/>
                  <a:gd name="T10" fmla="*/ 3 w 8"/>
                  <a:gd name="T11" fmla="*/ 72 h 84"/>
                  <a:gd name="T12" fmla="*/ 3 w 8"/>
                  <a:gd name="T13" fmla="*/ 84 h 84"/>
                  <a:gd name="T14" fmla="*/ 5 w 8"/>
                  <a:gd name="T15" fmla="*/ 71 h 84"/>
                  <a:gd name="T16" fmla="*/ 7 w 8"/>
                  <a:gd name="T17" fmla="*/ 60 h 84"/>
                  <a:gd name="T18" fmla="*/ 2 w 8"/>
                  <a:gd name="T19" fmla="*/ 41 h 84"/>
                  <a:gd name="T20" fmla="*/ 6 w 8"/>
                  <a:gd name="T21" fmla="*/ 24 h 84"/>
                  <a:gd name="T22" fmla="*/ 6 w 8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4">
                    <a:moveTo>
                      <a:pt x="4" y="1"/>
                    </a:moveTo>
                    <a:cubicBezTo>
                      <a:pt x="3" y="2"/>
                      <a:pt x="5" y="13"/>
                      <a:pt x="5" y="16"/>
                    </a:cubicBezTo>
                    <a:cubicBezTo>
                      <a:pt x="6" y="20"/>
                      <a:pt x="5" y="23"/>
                      <a:pt x="4" y="27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0" y="48"/>
                      <a:pt x="5" y="54"/>
                      <a:pt x="5" y="61"/>
                    </a:cubicBezTo>
                    <a:cubicBezTo>
                      <a:pt x="5" y="65"/>
                      <a:pt x="4" y="68"/>
                      <a:pt x="3" y="72"/>
                    </a:cubicBezTo>
                    <a:cubicBezTo>
                      <a:pt x="2" y="76"/>
                      <a:pt x="2" y="79"/>
                      <a:pt x="3" y="84"/>
                    </a:cubicBezTo>
                    <a:cubicBezTo>
                      <a:pt x="2" y="80"/>
                      <a:pt x="4" y="75"/>
                      <a:pt x="5" y="71"/>
                    </a:cubicBezTo>
                    <a:cubicBezTo>
                      <a:pt x="7" y="67"/>
                      <a:pt x="8" y="64"/>
                      <a:pt x="7" y="60"/>
                    </a:cubicBezTo>
                    <a:cubicBezTo>
                      <a:pt x="5" y="53"/>
                      <a:pt x="2" y="48"/>
                      <a:pt x="2" y="41"/>
                    </a:cubicBezTo>
                    <a:cubicBezTo>
                      <a:pt x="2" y="35"/>
                      <a:pt x="6" y="30"/>
                      <a:pt x="6" y="24"/>
                    </a:cubicBezTo>
                    <a:cubicBezTo>
                      <a:pt x="6" y="16"/>
                      <a:pt x="3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0" name="Freeform 838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9 w 187"/>
                  <a:gd name="T1" fmla="*/ 107 h 107"/>
                  <a:gd name="T2" fmla="*/ 187 w 187"/>
                  <a:gd name="T3" fmla="*/ 21 h 107"/>
                  <a:gd name="T4" fmla="*/ 185 w 187"/>
                  <a:gd name="T5" fmla="*/ 0 h 107"/>
                  <a:gd name="T6" fmla="*/ 0 w 187"/>
                  <a:gd name="T7" fmla="*/ 99 h 107"/>
                  <a:gd name="T8" fmla="*/ 19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9" y="107"/>
                    </a:moveTo>
                    <a:cubicBezTo>
                      <a:pt x="83" y="65"/>
                      <a:pt x="187" y="21"/>
                      <a:pt x="187" y="21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67" y="47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1" name="Freeform 839"/>
              <p:cNvSpPr>
                <a:spLocks/>
              </p:cNvSpPr>
              <p:nvPr/>
            </p:nvSpPr>
            <p:spPr bwMode="auto">
              <a:xfrm>
                <a:off x="1580001" y="1747351"/>
                <a:ext cx="300038" cy="171450"/>
              </a:xfrm>
              <a:custGeom>
                <a:avLst/>
                <a:gdLst>
                  <a:gd name="T0" fmla="*/ 185 w 187"/>
                  <a:gd name="T1" fmla="*/ 0 h 107"/>
                  <a:gd name="T2" fmla="*/ 181 w 187"/>
                  <a:gd name="T3" fmla="*/ 2 h 107"/>
                  <a:gd name="T4" fmla="*/ 181 w 187"/>
                  <a:gd name="T5" fmla="*/ 16 h 107"/>
                  <a:gd name="T6" fmla="*/ 13 w 187"/>
                  <a:gd name="T7" fmla="*/ 101 h 107"/>
                  <a:gd name="T8" fmla="*/ 2 w 187"/>
                  <a:gd name="T9" fmla="*/ 98 h 107"/>
                  <a:gd name="T10" fmla="*/ 0 w 187"/>
                  <a:gd name="T11" fmla="*/ 99 h 107"/>
                  <a:gd name="T12" fmla="*/ 19 w 187"/>
                  <a:gd name="T13" fmla="*/ 107 h 107"/>
                  <a:gd name="T14" fmla="*/ 187 w 187"/>
                  <a:gd name="T15" fmla="*/ 21 h 107"/>
                  <a:gd name="T16" fmla="*/ 185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185" y="0"/>
                    </a:moveTo>
                    <a:cubicBezTo>
                      <a:pt x="185" y="0"/>
                      <a:pt x="184" y="1"/>
                      <a:pt x="181" y="2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181" y="16"/>
                      <a:pt x="78" y="59"/>
                      <a:pt x="13" y="101"/>
                    </a:cubicBezTo>
                    <a:cubicBezTo>
                      <a:pt x="10" y="101"/>
                      <a:pt x="6" y="99"/>
                      <a:pt x="2" y="98"/>
                    </a:cubicBezTo>
                    <a:cubicBezTo>
                      <a:pt x="1" y="98"/>
                      <a:pt x="1" y="99"/>
                      <a:pt x="0" y="99"/>
                    </a:cubicBezTo>
                    <a:cubicBezTo>
                      <a:pt x="0" y="99"/>
                      <a:pt x="12" y="106"/>
                      <a:pt x="19" y="107"/>
                    </a:cubicBezTo>
                    <a:cubicBezTo>
                      <a:pt x="83" y="65"/>
                      <a:pt x="187" y="21"/>
                      <a:pt x="187" y="21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2" name="Freeform 840"/>
              <p:cNvSpPr>
                <a:spLocks/>
              </p:cNvSpPr>
              <p:nvPr/>
            </p:nvSpPr>
            <p:spPr bwMode="auto">
              <a:xfrm>
                <a:off x="1575239" y="1744176"/>
                <a:ext cx="306388" cy="176213"/>
              </a:xfrm>
              <a:custGeom>
                <a:avLst/>
                <a:gdLst>
                  <a:gd name="T0" fmla="*/ 22 w 191"/>
                  <a:gd name="T1" fmla="*/ 109 h 110"/>
                  <a:gd name="T2" fmla="*/ 22 w 191"/>
                  <a:gd name="T3" fmla="*/ 110 h 110"/>
                  <a:gd name="T4" fmla="*/ 131 w 191"/>
                  <a:gd name="T5" fmla="*/ 52 h 110"/>
                  <a:gd name="T6" fmla="*/ 173 w 191"/>
                  <a:gd name="T7" fmla="*/ 32 h 110"/>
                  <a:gd name="T8" fmla="*/ 186 w 191"/>
                  <a:gd name="T9" fmla="*/ 26 h 110"/>
                  <a:gd name="T10" fmla="*/ 190 w 191"/>
                  <a:gd name="T11" fmla="*/ 24 h 110"/>
                  <a:gd name="T12" fmla="*/ 191 w 191"/>
                  <a:gd name="T13" fmla="*/ 24 h 110"/>
                  <a:gd name="T14" fmla="*/ 190 w 191"/>
                  <a:gd name="T15" fmla="*/ 0 h 110"/>
                  <a:gd name="T16" fmla="*/ 188 w 191"/>
                  <a:gd name="T17" fmla="*/ 1 h 110"/>
                  <a:gd name="T18" fmla="*/ 2 w 191"/>
                  <a:gd name="T19" fmla="*/ 100 h 110"/>
                  <a:gd name="T20" fmla="*/ 0 w 191"/>
                  <a:gd name="T21" fmla="*/ 102 h 110"/>
                  <a:gd name="T22" fmla="*/ 2 w 191"/>
                  <a:gd name="T23" fmla="*/ 103 h 110"/>
                  <a:gd name="T24" fmla="*/ 9 w 191"/>
                  <a:gd name="T25" fmla="*/ 106 h 110"/>
                  <a:gd name="T26" fmla="*/ 21 w 191"/>
                  <a:gd name="T27" fmla="*/ 110 h 110"/>
                  <a:gd name="T28" fmla="*/ 22 w 191"/>
                  <a:gd name="T29" fmla="*/ 110 h 110"/>
                  <a:gd name="T30" fmla="*/ 22 w 191"/>
                  <a:gd name="T31" fmla="*/ 110 h 110"/>
                  <a:gd name="T32" fmla="*/ 22 w 191"/>
                  <a:gd name="T33" fmla="*/ 109 h 110"/>
                  <a:gd name="T34" fmla="*/ 22 w 191"/>
                  <a:gd name="T35" fmla="*/ 107 h 110"/>
                  <a:gd name="T36" fmla="*/ 10 w 191"/>
                  <a:gd name="T37" fmla="*/ 103 h 110"/>
                  <a:gd name="T38" fmla="*/ 6 w 191"/>
                  <a:gd name="T39" fmla="*/ 101 h 110"/>
                  <a:gd name="T40" fmla="*/ 4 w 191"/>
                  <a:gd name="T41" fmla="*/ 100 h 110"/>
                  <a:gd name="T42" fmla="*/ 3 w 191"/>
                  <a:gd name="T43" fmla="*/ 101 h 110"/>
                  <a:gd name="T44" fmla="*/ 4 w 191"/>
                  <a:gd name="T45" fmla="*/ 102 h 110"/>
                  <a:gd name="T46" fmla="*/ 121 w 191"/>
                  <a:gd name="T47" fmla="*/ 34 h 110"/>
                  <a:gd name="T48" fmla="*/ 169 w 191"/>
                  <a:gd name="T49" fmla="*/ 12 h 110"/>
                  <a:gd name="T50" fmla="*/ 184 w 191"/>
                  <a:gd name="T51" fmla="*/ 6 h 110"/>
                  <a:gd name="T52" fmla="*/ 189 w 191"/>
                  <a:gd name="T53" fmla="*/ 4 h 110"/>
                  <a:gd name="T54" fmla="*/ 188 w 191"/>
                  <a:gd name="T55" fmla="*/ 2 h 110"/>
                  <a:gd name="T56" fmla="*/ 187 w 191"/>
                  <a:gd name="T57" fmla="*/ 2 h 110"/>
                  <a:gd name="T58" fmla="*/ 188 w 191"/>
                  <a:gd name="T59" fmla="*/ 23 h 110"/>
                  <a:gd name="T60" fmla="*/ 190 w 191"/>
                  <a:gd name="T61" fmla="*/ 23 h 110"/>
                  <a:gd name="T62" fmla="*/ 189 w 191"/>
                  <a:gd name="T63" fmla="*/ 22 h 110"/>
                  <a:gd name="T64" fmla="*/ 21 w 191"/>
                  <a:gd name="T65" fmla="*/ 108 h 110"/>
                  <a:gd name="T66" fmla="*/ 22 w 191"/>
                  <a:gd name="T67" fmla="*/ 109 h 110"/>
                  <a:gd name="T68" fmla="*/ 22 w 191"/>
                  <a:gd name="T69" fmla="*/ 107 h 110"/>
                  <a:gd name="T70" fmla="*/ 22 w 191"/>
                  <a:gd name="T7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1" h="110">
                    <a:moveTo>
                      <a:pt x="22" y="109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55" y="89"/>
                      <a:pt x="97" y="68"/>
                      <a:pt x="131" y="52"/>
                    </a:cubicBezTo>
                    <a:cubicBezTo>
                      <a:pt x="148" y="43"/>
                      <a:pt x="163" y="37"/>
                      <a:pt x="173" y="32"/>
                    </a:cubicBezTo>
                    <a:cubicBezTo>
                      <a:pt x="179" y="30"/>
                      <a:pt x="183" y="28"/>
                      <a:pt x="186" y="26"/>
                    </a:cubicBezTo>
                    <a:cubicBezTo>
                      <a:pt x="189" y="25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1" y="24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8" y="1"/>
                      <a:pt x="69" y="48"/>
                      <a:pt x="2" y="100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5" y="104"/>
                      <a:pt x="9" y="106"/>
                    </a:cubicBezTo>
                    <a:cubicBezTo>
                      <a:pt x="13" y="108"/>
                      <a:pt x="18" y="110"/>
                      <a:pt x="21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9" y="107"/>
                      <a:pt x="14" y="105"/>
                      <a:pt x="10" y="103"/>
                    </a:cubicBezTo>
                    <a:cubicBezTo>
                      <a:pt x="9" y="102"/>
                      <a:pt x="7" y="102"/>
                      <a:pt x="6" y="101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37" y="77"/>
                      <a:pt x="84" y="52"/>
                      <a:pt x="121" y="34"/>
                    </a:cubicBezTo>
                    <a:cubicBezTo>
                      <a:pt x="140" y="25"/>
                      <a:pt x="157" y="17"/>
                      <a:pt x="169" y="12"/>
                    </a:cubicBezTo>
                    <a:cubicBezTo>
                      <a:pt x="176" y="9"/>
                      <a:pt x="180" y="7"/>
                      <a:pt x="184" y="6"/>
                    </a:cubicBezTo>
                    <a:cubicBezTo>
                      <a:pt x="187" y="4"/>
                      <a:pt x="189" y="4"/>
                      <a:pt x="189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8" y="23"/>
                      <a:pt x="188" y="23"/>
                      <a:pt x="188" y="23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89" y="22"/>
                      <a:pt x="189" y="22"/>
                      <a:pt x="189" y="22"/>
                    </a:cubicBezTo>
                    <a:cubicBezTo>
                      <a:pt x="189" y="22"/>
                      <a:pt x="86" y="65"/>
                      <a:pt x="21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7"/>
                      <a:pt x="22" y="107"/>
                      <a:pt x="22" y="107"/>
                    </a:cubicBezTo>
                    <a:lnTo>
                      <a:pt x="22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" name="Freeform 841"/>
              <p:cNvSpPr>
                <a:spLocks/>
              </p:cNvSpPr>
              <p:nvPr/>
            </p:nvSpPr>
            <p:spPr bwMode="auto">
              <a:xfrm>
                <a:off x="1575239" y="1901339"/>
                <a:ext cx="180975" cy="114300"/>
              </a:xfrm>
              <a:custGeom>
                <a:avLst/>
                <a:gdLst>
                  <a:gd name="T0" fmla="*/ 0 w 113"/>
                  <a:gd name="T1" fmla="*/ 65 h 72"/>
                  <a:gd name="T2" fmla="*/ 26 w 113"/>
                  <a:gd name="T3" fmla="*/ 43 h 72"/>
                  <a:gd name="T4" fmla="*/ 113 w 113"/>
                  <a:gd name="T5" fmla="*/ 0 h 72"/>
                  <a:gd name="T6" fmla="*/ 105 w 113"/>
                  <a:gd name="T7" fmla="*/ 17 h 72"/>
                  <a:gd name="T8" fmla="*/ 16 w 113"/>
                  <a:gd name="T9" fmla="*/ 72 h 72"/>
                  <a:gd name="T10" fmla="*/ 0 w 113"/>
                  <a:gd name="T11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72">
                    <a:moveTo>
                      <a:pt x="0" y="65"/>
                    </a:moveTo>
                    <a:cubicBezTo>
                      <a:pt x="10" y="55"/>
                      <a:pt x="21" y="47"/>
                      <a:pt x="26" y="43"/>
                    </a:cubicBezTo>
                    <a:cubicBezTo>
                      <a:pt x="45" y="28"/>
                      <a:pt x="81" y="12"/>
                      <a:pt x="113" y="0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51" y="34"/>
                      <a:pt x="16" y="72"/>
                    </a:cubicBezTo>
                    <a:cubicBezTo>
                      <a:pt x="16" y="72"/>
                      <a:pt x="3" y="70"/>
                      <a:pt x="0" y="65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" name="Freeform 842"/>
              <p:cNvSpPr>
                <a:spLocks/>
              </p:cNvSpPr>
              <p:nvPr/>
            </p:nvSpPr>
            <p:spPr bwMode="auto">
              <a:xfrm>
                <a:off x="1575239" y="1918801"/>
                <a:ext cx="166688" cy="95250"/>
              </a:xfrm>
              <a:custGeom>
                <a:avLst/>
                <a:gdLst>
                  <a:gd name="T0" fmla="*/ 104 w 104"/>
                  <a:gd name="T1" fmla="*/ 0 h 60"/>
                  <a:gd name="T2" fmla="*/ 29 w 104"/>
                  <a:gd name="T3" fmla="*/ 40 h 60"/>
                  <a:gd name="T4" fmla="*/ 11 w 104"/>
                  <a:gd name="T5" fmla="*/ 55 h 60"/>
                  <a:gd name="T6" fmla="*/ 3 w 104"/>
                  <a:gd name="T7" fmla="*/ 51 h 60"/>
                  <a:gd name="T8" fmla="*/ 0 w 104"/>
                  <a:gd name="T9" fmla="*/ 54 h 60"/>
                  <a:gd name="T10" fmla="*/ 16 w 104"/>
                  <a:gd name="T11" fmla="*/ 60 h 60"/>
                  <a:gd name="T12" fmla="*/ 35 w 104"/>
                  <a:gd name="T13" fmla="*/ 45 h 60"/>
                  <a:gd name="T14" fmla="*/ 102 w 104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60">
                    <a:moveTo>
                      <a:pt x="104" y="0"/>
                    </a:moveTo>
                    <a:cubicBezTo>
                      <a:pt x="75" y="12"/>
                      <a:pt x="47" y="28"/>
                      <a:pt x="29" y="40"/>
                    </a:cubicBezTo>
                    <a:cubicBezTo>
                      <a:pt x="23" y="45"/>
                      <a:pt x="17" y="50"/>
                      <a:pt x="11" y="5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1" y="53"/>
                      <a:pt x="0" y="54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22" y="55"/>
                      <a:pt x="28" y="50"/>
                      <a:pt x="35" y="45"/>
                    </a:cubicBezTo>
                    <a:cubicBezTo>
                      <a:pt x="51" y="34"/>
                      <a:pt x="75" y="20"/>
                      <a:pt x="10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5" name="Freeform 843"/>
              <p:cNvSpPr>
                <a:spLocks/>
              </p:cNvSpPr>
              <p:nvPr/>
            </p:nvSpPr>
            <p:spPr bwMode="auto">
              <a:xfrm>
                <a:off x="1572064" y="1899751"/>
                <a:ext cx="187325" cy="106363"/>
              </a:xfrm>
              <a:custGeom>
                <a:avLst/>
                <a:gdLst>
                  <a:gd name="T0" fmla="*/ 114 w 117"/>
                  <a:gd name="T1" fmla="*/ 0 h 67"/>
                  <a:gd name="T2" fmla="*/ 27 w 117"/>
                  <a:gd name="T3" fmla="*/ 43 h 67"/>
                  <a:gd name="T4" fmla="*/ 1 w 117"/>
                  <a:gd name="T5" fmla="*/ 65 h 67"/>
                  <a:gd name="T6" fmla="*/ 1 w 117"/>
                  <a:gd name="T7" fmla="*/ 67 h 67"/>
                  <a:gd name="T8" fmla="*/ 3 w 117"/>
                  <a:gd name="T9" fmla="*/ 67 h 67"/>
                  <a:gd name="T10" fmla="*/ 29 w 117"/>
                  <a:gd name="T11" fmla="*/ 45 h 67"/>
                  <a:gd name="T12" fmla="*/ 115 w 117"/>
                  <a:gd name="T13" fmla="*/ 3 h 67"/>
                  <a:gd name="T14" fmla="*/ 116 w 117"/>
                  <a:gd name="T15" fmla="*/ 1 h 67"/>
                  <a:gd name="T16" fmla="*/ 114 w 117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67">
                    <a:moveTo>
                      <a:pt x="114" y="0"/>
                    </a:moveTo>
                    <a:cubicBezTo>
                      <a:pt x="82" y="12"/>
                      <a:pt x="46" y="27"/>
                      <a:pt x="27" y="43"/>
                    </a:cubicBezTo>
                    <a:cubicBezTo>
                      <a:pt x="22" y="47"/>
                      <a:pt x="11" y="55"/>
                      <a:pt x="1" y="65"/>
                    </a:cubicBezTo>
                    <a:cubicBezTo>
                      <a:pt x="0" y="65"/>
                      <a:pt x="0" y="66"/>
                      <a:pt x="1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13" y="57"/>
                      <a:pt x="24" y="50"/>
                      <a:pt x="29" y="45"/>
                    </a:cubicBezTo>
                    <a:cubicBezTo>
                      <a:pt x="47" y="30"/>
                      <a:pt x="83" y="15"/>
                      <a:pt x="115" y="3"/>
                    </a:cubicBezTo>
                    <a:cubicBezTo>
                      <a:pt x="116" y="2"/>
                      <a:pt x="117" y="2"/>
                      <a:pt x="116" y="1"/>
                    </a:cubicBezTo>
                    <a:cubicBezTo>
                      <a:pt x="116" y="0"/>
                      <a:pt x="115" y="0"/>
                      <a:pt x="114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6" name="Freeform 844"/>
              <p:cNvSpPr>
                <a:spLocks/>
              </p:cNvSpPr>
              <p:nvPr/>
            </p:nvSpPr>
            <p:spPr bwMode="auto">
              <a:xfrm>
                <a:off x="1600639" y="1934676"/>
                <a:ext cx="130175" cy="82550"/>
              </a:xfrm>
              <a:custGeom>
                <a:avLst/>
                <a:gdLst>
                  <a:gd name="T0" fmla="*/ 2 w 82"/>
                  <a:gd name="T1" fmla="*/ 51 h 52"/>
                  <a:gd name="T2" fmla="*/ 21 w 82"/>
                  <a:gd name="T3" fmla="*/ 37 h 52"/>
                  <a:gd name="T4" fmla="*/ 81 w 82"/>
                  <a:gd name="T5" fmla="*/ 3 h 52"/>
                  <a:gd name="T6" fmla="*/ 82 w 82"/>
                  <a:gd name="T7" fmla="*/ 1 h 52"/>
                  <a:gd name="T8" fmla="*/ 80 w 82"/>
                  <a:gd name="T9" fmla="*/ 0 h 52"/>
                  <a:gd name="T10" fmla="*/ 19 w 82"/>
                  <a:gd name="T11" fmla="*/ 34 h 52"/>
                  <a:gd name="T12" fmla="*/ 0 w 82"/>
                  <a:gd name="T13" fmla="*/ 49 h 52"/>
                  <a:gd name="T14" fmla="*/ 0 w 82"/>
                  <a:gd name="T15" fmla="*/ 51 h 52"/>
                  <a:gd name="T16" fmla="*/ 2 w 82"/>
                  <a:gd name="T17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52">
                    <a:moveTo>
                      <a:pt x="2" y="51"/>
                    </a:moveTo>
                    <a:cubicBezTo>
                      <a:pt x="8" y="46"/>
                      <a:pt x="14" y="41"/>
                      <a:pt x="21" y="37"/>
                    </a:cubicBezTo>
                    <a:cubicBezTo>
                      <a:pt x="35" y="27"/>
                      <a:pt x="57" y="14"/>
                      <a:pt x="81" y="3"/>
                    </a:cubicBezTo>
                    <a:cubicBezTo>
                      <a:pt x="82" y="3"/>
                      <a:pt x="82" y="2"/>
                      <a:pt x="82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56" y="11"/>
                      <a:pt x="34" y="24"/>
                      <a:pt x="19" y="34"/>
                    </a:cubicBezTo>
                    <a:cubicBezTo>
                      <a:pt x="12" y="39"/>
                      <a:pt x="6" y="44"/>
                      <a:pt x="0" y="49"/>
                    </a:cubicBezTo>
                    <a:cubicBezTo>
                      <a:pt x="0" y="50"/>
                      <a:pt x="0" y="51"/>
                      <a:pt x="0" y="51"/>
                    </a:cubicBezTo>
                    <a:cubicBezTo>
                      <a:pt x="1" y="52"/>
                      <a:pt x="2" y="52"/>
                      <a:pt x="2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7" name="Freeform 845"/>
              <p:cNvSpPr>
                <a:spLocks/>
              </p:cNvSpPr>
              <p:nvPr/>
            </p:nvSpPr>
            <p:spPr bwMode="auto">
              <a:xfrm>
                <a:off x="1530789" y="1925151"/>
                <a:ext cx="50800" cy="49213"/>
              </a:xfrm>
              <a:custGeom>
                <a:avLst/>
                <a:gdLst>
                  <a:gd name="T0" fmla="*/ 32 w 32"/>
                  <a:gd name="T1" fmla="*/ 8 h 31"/>
                  <a:gd name="T2" fmla="*/ 6 w 32"/>
                  <a:gd name="T3" fmla="*/ 31 h 31"/>
                  <a:gd name="T4" fmla="*/ 0 w 32"/>
                  <a:gd name="T5" fmla="*/ 17 h 31"/>
                  <a:gd name="T6" fmla="*/ 17 w 32"/>
                  <a:gd name="T7" fmla="*/ 0 h 31"/>
                  <a:gd name="T8" fmla="*/ 32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32" y="8"/>
                    </a:moveTo>
                    <a:cubicBezTo>
                      <a:pt x="21" y="16"/>
                      <a:pt x="12" y="24"/>
                      <a:pt x="6" y="31"/>
                    </a:cubicBezTo>
                    <a:cubicBezTo>
                      <a:pt x="6" y="31"/>
                      <a:pt x="0" y="20"/>
                      <a:pt x="0" y="17"/>
                    </a:cubicBezTo>
                    <a:cubicBezTo>
                      <a:pt x="5" y="11"/>
                      <a:pt x="10" y="6"/>
                      <a:pt x="17" y="0"/>
                    </a:cubicBezTo>
                    <a:cubicBezTo>
                      <a:pt x="17" y="0"/>
                      <a:pt x="22" y="5"/>
                      <a:pt x="32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8" name="Freeform 846"/>
              <p:cNvSpPr>
                <a:spLocks/>
              </p:cNvSpPr>
              <p:nvPr/>
            </p:nvSpPr>
            <p:spPr bwMode="auto">
              <a:xfrm>
                <a:off x="1540314" y="1590189"/>
                <a:ext cx="331788" cy="200025"/>
              </a:xfrm>
              <a:custGeom>
                <a:avLst/>
                <a:gdLst>
                  <a:gd name="T0" fmla="*/ 5 w 207"/>
                  <a:gd name="T1" fmla="*/ 125 h 125"/>
                  <a:gd name="T2" fmla="*/ 207 w 207"/>
                  <a:gd name="T3" fmla="*/ 15 h 125"/>
                  <a:gd name="T4" fmla="*/ 207 w 207"/>
                  <a:gd name="T5" fmla="*/ 0 h 125"/>
                  <a:gd name="T6" fmla="*/ 0 w 207"/>
                  <a:gd name="T7" fmla="*/ 115 h 125"/>
                  <a:gd name="T8" fmla="*/ 5 w 20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25">
                    <a:moveTo>
                      <a:pt x="5" y="125"/>
                    </a:moveTo>
                    <a:cubicBezTo>
                      <a:pt x="39" y="86"/>
                      <a:pt x="129" y="27"/>
                      <a:pt x="207" y="15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74" y="34"/>
                      <a:pt x="0" y="115"/>
                    </a:cubicBezTo>
                    <a:cubicBezTo>
                      <a:pt x="0" y="115"/>
                      <a:pt x="3" y="123"/>
                      <a:pt x="5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9" name="Freeform 847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2 w 183"/>
                  <a:gd name="T1" fmla="*/ 106 h 106"/>
                  <a:gd name="T2" fmla="*/ 183 w 183"/>
                  <a:gd name="T3" fmla="*/ 15 h 106"/>
                  <a:gd name="T4" fmla="*/ 183 w 183"/>
                  <a:gd name="T5" fmla="*/ 0 h 106"/>
                  <a:gd name="T6" fmla="*/ 0 w 183"/>
                  <a:gd name="T7" fmla="*/ 100 h 106"/>
                  <a:gd name="T8" fmla="*/ 12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2" y="106"/>
                    </a:move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67" y="40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0" name="Freeform 848"/>
              <p:cNvSpPr>
                <a:spLocks/>
              </p:cNvSpPr>
              <p:nvPr/>
            </p:nvSpPr>
            <p:spPr bwMode="auto">
              <a:xfrm>
                <a:off x="1532376" y="1826726"/>
                <a:ext cx="42863" cy="53975"/>
              </a:xfrm>
              <a:custGeom>
                <a:avLst/>
                <a:gdLst>
                  <a:gd name="T0" fmla="*/ 27 w 27"/>
                  <a:gd name="T1" fmla="*/ 8 h 33"/>
                  <a:gd name="T2" fmla="*/ 14 w 27"/>
                  <a:gd name="T3" fmla="*/ 23 h 33"/>
                  <a:gd name="T4" fmla="*/ 7 w 27"/>
                  <a:gd name="T5" fmla="*/ 33 h 33"/>
                  <a:gd name="T6" fmla="*/ 0 w 27"/>
                  <a:gd name="T7" fmla="*/ 22 h 33"/>
                  <a:gd name="T8" fmla="*/ 18 w 27"/>
                  <a:gd name="T9" fmla="*/ 0 h 33"/>
                  <a:gd name="T10" fmla="*/ 27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27" y="8"/>
                    </a:moveTo>
                    <a:cubicBezTo>
                      <a:pt x="22" y="14"/>
                      <a:pt x="17" y="18"/>
                      <a:pt x="14" y="23"/>
                    </a:cubicBezTo>
                    <a:cubicBezTo>
                      <a:pt x="11" y="26"/>
                      <a:pt x="9" y="29"/>
                      <a:pt x="7" y="33"/>
                    </a:cubicBezTo>
                    <a:cubicBezTo>
                      <a:pt x="4" y="30"/>
                      <a:pt x="0" y="22"/>
                      <a:pt x="0" y="22"/>
                    </a:cubicBezTo>
                    <a:cubicBezTo>
                      <a:pt x="5" y="14"/>
                      <a:pt x="11" y="7"/>
                      <a:pt x="18" y="0"/>
                    </a:cubicBezTo>
                    <a:cubicBezTo>
                      <a:pt x="18" y="0"/>
                      <a:pt x="24" y="7"/>
                      <a:pt x="27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" name="Freeform 849"/>
              <p:cNvSpPr>
                <a:spLocks/>
              </p:cNvSpPr>
              <p:nvPr/>
            </p:nvSpPr>
            <p:spPr bwMode="auto">
              <a:xfrm>
                <a:off x="1538726" y="2029926"/>
                <a:ext cx="36513" cy="36513"/>
              </a:xfrm>
              <a:custGeom>
                <a:avLst/>
                <a:gdLst>
                  <a:gd name="T0" fmla="*/ 23 w 23"/>
                  <a:gd name="T1" fmla="*/ 8 h 22"/>
                  <a:gd name="T2" fmla="*/ 13 w 23"/>
                  <a:gd name="T3" fmla="*/ 22 h 22"/>
                  <a:gd name="T4" fmla="*/ 0 w 23"/>
                  <a:gd name="T5" fmla="*/ 12 h 22"/>
                  <a:gd name="T6" fmla="*/ 8 w 23"/>
                  <a:gd name="T7" fmla="*/ 0 h 22"/>
                  <a:gd name="T8" fmla="*/ 23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19" y="13"/>
                      <a:pt x="16" y="18"/>
                      <a:pt x="13" y="22"/>
                    </a:cubicBezTo>
                    <a:cubicBezTo>
                      <a:pt x="3" y="16"/>
                      <a:pt x="0" y="12"/>
                      <a:pt x="0" y="12"/>
                    </a:cubicBezTo>
                    <a:cubicBezTo>
                      <a:pt x="2" y="8"/>
                      <a:pt x="5" y="4"/>
                      <a:pt x="8" y="0"/>
                    </a:cubicBezTo>
                    <a:cubicBezTo>
                      <a:pt x="8" y="0"/>
                      <a:pt x="15" y="5"/>
                      <a:pt x="23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2" name="Freeform 850"/>
              <p:cNvSpPr>
                <a:spLocks/>
              </p:cNvSpPr>
              <p:nvPr/>
            </p:nvSpPr>
            <p:spPr bwMode="auto">
              <a:xfrm>
                <a:off x="1533964" y="1933089"/>
                <a:ext cx="47625" cy="41275"/>
              </a:xfrm>
              <a:custGeom>
                <a:avLst/>
                <a:gdLst>
                  <a:gd name="T0" fmla="*/ 22 w 30"/>
                  <a:gd name="T1" fmla="*/ 0 h 26"/>
                  <a:gd name="T2" fmla="*/ 0 w 30"/>
                  <a:gd name="T3" fmla="*/ 19 h 26"/>
                  <a:gd name="T4" fmla="*/ 4 w 30"/>
                  <a:gd name="T5" fmla="*/ 26 h 26"/>
                  <a:gd name="T6" fmla="*/ 30 w 30"/>
                  <a:gd name="T7" fmla="*/ 3 h 26"/>
                  <a:gd name="T8" fmla="*/ 22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2" y="0"/>
                    </a:moveTo>
                    <a:cubicBezTo>
                      <a:pt x="13" y="6"/>
                      <a:pt x="6" y="13"/>
                      <a:pt x="0" y="19"/>
                    </a:cubicBezTo>
                    <a:cubicBezTo>
                      <a:pt x="2" y="22"/>
                      <a:pt x="4" y="26"/>
                      <a:pt x="4" y="26"/>
                    </a:cubicBezTo>
                    <a:cubicBezTo>
                      <a:pt x="10" y="19"/>
                      <a:pt x="19" y="11"/>
                      <a:pt x="30" y="3"/>
                    </a:cubicBezTo>
                    <a:cubicBezTo>
                      <a:pt x="27" y="2"/>
                      <a:pt x="24" y="1"/>
                      <a:pt x="2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" name="Freeform 851"/>
              <p:cNvSpPr>
                <a:spLocks/>
              </p:cNvSpPr>
              <p:nvPr/>
            </p:nvSpPr>
            <p:spPr bwMode="auto">
              <a:xfrm>
                <a:off x="1546664" y="1590189"/>
                <a:ext cx="325438" cy="200025"/>
              </a:xfrm>
              <a:custGeom>
                <a:avLst/>
                <a:gdLst>
                  <a:gd name="T0" fmla="*/ 197 w 203"/>
                  <a:gd name="T1" fmla="*/ 2 h 125"/>
                  <a:gd name="T2" fmla="*/ 197 w 203"/>
                  <a:gd name="T3" fmla="*/ 10 h 125"/>
                  <a:gd name="T4" fmla="*/ 0 w 203"/>
                  <a:gd name="T5" fmla="*/ 122 h 125"/>
                  <a:gd name="T6" fmla="*/ 1 w 203"/>
                  <a:gd name="T7" fmla="*/ 125 h 125"/>
                  <a:gd name="T8" fmla="*/ 203 w 203"/>
                  <a:gd name="T9" fmla="*/ 15 h 125"/>
                  <a:gd name="T10" fmla="*/ 203 w 203"/>
                  <a:gd name="T11" fmla="*/ 0 h 125"/>
                  <a:gd name="T12" fmla="*/ 197 w 203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25">
                    <a:moveTo>
                      <a:pt x="197" y="2"/>
                    </a:moveTo>
                    <a:cubicBezTo>
                      <a:pt x="197" y="10"/>
                      <a:pt x="197" y="10"/>
                      <a:pt x="197" y="10"/>
                    </a:cubicBezTo>
                    <a:cubicBezTo>
                      <a:pt x="121" y="22"/>
                      <a:pt x="34" y="83"/>
                      <a:pt x="0" y="122"/>
                    </a:cubicBezTo>
                    <a:cubicBezTo>
                      <a:pt x="1" y="125"/>
                      <a:pt x="0" y="124"/>
                      <a:pt x="1" y="125"/>
                    </a:cubicBezTo>
                    <a:cubicBezTo>
                      <a:pt x="35" y="86"/>
                      <a:pt x="125" y="27"/>
                      <a:pt x="203" y="15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1" y="1"/>
                      <a:pt x="197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4" name="Freeform 852"/>
              <p:cNvSpPr>
                <a:spLocks/>
              </p:cNvSpPr>
              <p:nvPr/>
            </p:nvSpPr>
            <p:spPr bwMode="auto">
              <a:xfrm>
                <a:off x="1575239" y="1653689"/>
                <a:ext cx="293688" cy="169863"/>
              </a:xfrm>
              <a:custGeom>
                <a:avLst/>
                <a:gdLst>
                  <a:gd name="T0" fmla="*/ 178 w 183"/>
                  <a:gd name="T1" fmla="*/ 2 h 106"/>
                  <a:gd name="T2" fmla="*/ 177 w 183"/>
                  <a:gd name="T3" fmla="*/ 10 h 106"/>
                  <a:gd name="T4" fmla="*/ 7 w 183"/>
                  <a:gd name="T5" fmla="*/ 101 h 106"/>
                  <a:gd name="T6" fmla="*/ 1 w 183"/>
                  <a:gd name="T7" fmla="*/ 99 h 106"/>
                  <a:gd name="T8" fmla="*/ 0 w 183"/>
                  <a:gd name="T9" fmla="*/ 100 h 106"/>
                  <a:gd name="T10" fmla="*/ 12 w 183"/>
                  <a:gd name="T11" fmla="*/ 106 h 106"/>
                  <a:gd name="T12" fmla="*/ 183 w 183"/>
                  <a:gd name="T13" fmla="*/ 15 h 106"/>
                  <a:gd name="T14" fmla="*/ 183 w 183"/>
                  <a:gd name="T15" fmla="*/ 0 h 106"/>
                  <a:gd name="T16" fmla="*/ 178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178" y="2"/>
                    </a:moveTo>
                    <a:cubicBezTo>
                      <a:pt x="177" y="10"/>
                      <a:pt x="177" y="10"/>
                      <a:pt x="177" y="10"/>
                    </a:cubicBezTo>
                    <a:cubicBezTo>
                      <a:pt x="135" y="16"/>
                      <a:pt x="53" y="63"/>
                      <a:pt x="7" y="101"/>
                    </a:cubicBezTo>
                    <a:cubicBezTo>
                      <a:pt x="5" y="101"/>
                      <a:pt x="3" y="100"/>
                      <a:pt x="1" y="99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8" y="105"/>
                      <a:pt x="12" y="106"/>
                    </a:cubicBezTo>
                    <a:cubicBezTo>
                      <a:pt x="58" y="69"/>
                      <a:pt x="140" y="21"/>
                      <a:pt x="183" y="15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1" y="1"/>
                      <a:pt x="178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5" name="Freeform 853"/>
              <p:cNvSpPr>
                <a:spLocks/>
              </p:cNvSpPr>
              <p:nvPr/>
            </p:nvSpPr>
            <p:spPr bwMode="auto">
              <a:xfrm>
                <a:off x="1535551" y="1833076"/>
                <a:ext cx="39688" cy="47625"/>
              </a:xfrm>
              <a:custGeom>
                <a:avLst/>
                <a:gdLst>
                  <a:gd name="T0" fmla="*/ 20 w 25"/>
                  <a:gd name="T1" fmla="*/ 0 h 29"/>
                  <a:gd name="T2" fmla="*/ 6 w 25"/>
                  <a:gd name="T3" fmla="*/ 13 h 29"/>
                  <a:gd name="T4" fmla="*/ 0 w 25"/>
                  <a:gd name="T5" fmla="*/ 22 h 29"/>
                  <a:gd name="T6" fmla="*/ 5 w 25"/>
                  <a:gd name="T7" fmla="*/ 29 h 29"/>
                  <a:gd name="T8" fmla="*/ 12 w 25"/>
                  <a:gd name="T9" fmla="*/ 19 h 29"/>
                  <a:gd name="T10" fmla="*/ 25 w 25"/>
                  <a:gd name="T11" fmla="*/ 4 h 29"/>
                  <a:gd name="T12" fmla="*/ 20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14" y="5"/>
                      <a:pt x="10" y="9"/>
                      <a:pt x="6" y="13"/>
                    </a:cubicBezTo>
                    <a:cubicBezTo>
                      <a:pt x="4" y="16"/>
                      <a:pt x="2" y="19"/>
                      <a:pt x="0" y="22"/>
                    </a:cubicBezTo>
                    <a:cubicBezTo>
                      <a:pt x="2" y="24"/>
                      <a:pt x="3" y="27"/>
                      <a:pt x="5" y="29"/>
                    </a:cubicBezTo>
                    <a:cubicBezTo>
                      <a:pt x="7" y="25"/>
                      <a:pt x="9" y="22"/>
                      <a:pt x="12" y="19"/>
                    </a:cubicBezTo>
                    <a:cubicBezTo>
                      <a:pt x="15" y="14"/>
                      <a:pt x="20" y="10"/>
                      <a:pt x="25" y="4"/>
                    </a:cubicBezTo>
                    <a:cubicBezTo>
                      <a:pt x="24" y="4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6" name="Freeform 854"/>
              <p:cNvSpPr>
                <a:spLocks/>
              </p:cNvSpPr>
              <p:nvPr/>
            </p:nvSpPr>
            <p:spPr bwMode="auto">
              <a:xfrm>
                <a:off x="1538726" y="2037864"/>
                <a:ext cx="36513" cy="28575"/>
              </a:xfrm>
              <a:custGeom>
                <a:avLst/>
                <a:gdLst>
                  <a:gd name="T0" fmla="*/ 16 w 23"/>
                  <a:gd name="T1" fmla="*/ 0 h 17"/>
                  <a:gd name="T2" fmla="*/ 8 w 23"/>
                  <a:gd name="T3" fmla="*/ 12 h 17"/>
                  <a:gd name="T4" fmla="*/ 0 w 23"/>
                  <a:gd name="T5" fmla="*/ 7 h 17"/>
                  <a:gd name="T6" fmla="*/ 0 w 23"/>
                  <a:gd name="T7" fmla="*/ 7 h 17"/>
                  <a:gd name="T8" fmla="*/ 13 w 23"/>
                  <a:gd name="T9" fmla="*/ 17 h 17"/>
                  <a:gd name="T10" fmla="*/ 23 w 23"/>
                  <a:gd name="T11" fmla="*/ 3 h 17"/>
                  <a:gd name="T12" fmla="*/ 16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6" y="0"/>
                    </a:moveTo>
                    <a:cubicBezTo>
                      <a:pt x="13" y="4"/>
                      <a:pt x="10" y="8"/>
                      <a:pt x="8" y="12"/>
                    </a:cubicBezTo>
                    <a:cubicBezTo>
                      <a:pt x="5" y="10"/>
                      <a:pt x="2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3" y="11"/>
                      <a:pt x="13" y="17"/>
                    </a:cubicBezTo>
                    <a:cubicBezTo>
                      <a:pt x="16" y="13"/>
                      <a:pt x="19" y="8"/>
                      <a:pt x="23" y="3"/>
                    </a:cubicBezTo>
                    <a:cubicBezTo>
                      <a:pt x="21" y="2"/>
                      <a:pt x="18" y="1"/>
                      <a:pt x="1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7" name="Freeform 855"/>
              <p:cNvSpPr>
                <a:spLocks/>
              </p:cNvSpPr>
              <p:nvPr/>
            </p:nvSpPr>
            <p:spPr bwMode="auto">
              <a:xfrm>
                <a:off x="1529201" y="1921976"/>
                <a:ext cx="57150" cy="55563"/>
              </a:xfrm>
              <a:custGeom>
                <a:avLst/>
                <a:gdLst>
                  <a:gd name="T0" fmla="*/ 33 w 36"/>
                  <a:gd name="T1" fmla="*/ 10 h 35"/>
                  <a:gd name="T2" fmla="*/ 32 w 36"/>
                  <a:gd name="T3" fmla="*/ 9 h 35"/>
                  <a:gd name="T4" fmla="*/ 6 w 36"/>
                  <a:gd name="T5" fmla="*/ 32 h 35"/>
                  <a:gd name="T6" fmla="*/ 7 w 36"/>
                  <a:gd name="T7" fmla="*/ 33 h 35"/>
                  <a:gd name="T8" fmla="*/ 8 w 36"/>
                  <a:gd name="T9" fmla="*/ 32 h 35"/>
                  <a:gd name="T10" fmla="*/ 8 w 36"/>
                  <a:gd name="T11" fmla="*/ 31 h 35"/>
                  <a:gd name="T12" fmla="*/ 5 w 36"/>
                  <a:gd name="T13" fmla="*/ 25 h 35"/>
                  <a:gd name="T14" fmla="*/ 3 w 36"/>
                  <a:gd name="T15" fmla="*/ 20 h 35"/>
                  <a:gd name="T16" fmla="*/ 3 w 36"/>
                  <a:gd name="T17" fmla="*/ 19 h 35"/>
                  <a:gd name="T18" fmla="*/ 1 w 36"/>
                  <a:gd name="T19" fmla="*/ 19 h 35"/>
                  <a:gd name="T20" fmla="*/ 3 w 36"/>
                  <a:gd name="T21" fmla="*/ 20 h 35"/>
                  <a:gd name="T22" fmla="*/ 19 w 36"/>
                  <a:gd name="T23" fmla="*/ 3 h 35"/>
                  <a:gd name="T24" fmla="*/ 18 w 36"/>
                  <a:gd name="T25" fmla="*/ 2 h 35"/>
                  <a:gd name="T26" fmla="*/ 17 w 36"/>
                  <a:gd name="T27" fmla="*/ 4 h 35"/>
                  <a:gd name="T28" fmla="*/ 32 w 36"/>
                  <a:gd name="T29" fmla="*/ 11 h 35"/>
                  <a:gd name="T30" fmla="*/ 33 w 36"/>
                  <a:gd name="T31" fmla="*/ 10 h 35"/>
                  <a:gd name="T32" fmla="*/ 32 w 36"/>
                  <a:gd name="T33" fmla="*/ 9 h 35"/>
                  <a:gd name="T34" fmla="*/ 33 w 36"/>
                  <a:gd name="T35" fmla="*/ 10 h 35"/>
                  <a:gd name="T36" fmla="*/ 33 w 36"/>
                  <a:gd name="T37" fmla="*/ 9 h 35"/>
                  <a:gd name="T38" fmla="*/ 22 w 36"/>
                  <a:gd name="T39" fmla="*/ 4 h 35"/>
                  <a:gd name="T40" fmla="*/ 19 w 36"/>
                  <a:gd name="T41" fmla="*/ 2 h 35"/>
                  <a:gd name="T42" fmla="*/ 19 w 36"/>
                  <a:gd name="T43" fmla="*/ 1 h 35"/>
                  <a:gd name="T44" fmla="*/ 18 w 36"/>
                  <a:gd name="T45" fmla="*/ 1 h 35"/>
                  <a:gd name="T46" fmla="*/ 17 w 36"/>
                  <a:gd name="T47" fmla="*/ 0 h 35"/>
                  <a:gd name="T48" fmla="*/ 17 w 36"/>
                  <a:gd name="T49" fmla="*/ 1 h 35"/>
                  <a:gd name="T50" fmla="*/ 0 w 36"/>
                  <a:gd name="T51" fmla="*/ 18 h 35"/>
                  <a:gd name="T52" fmla="*/ 0 w 36"/>
                  <a:gd name="T53" fmla="*/ 18 h 35"/>
                  <a:gd name="T54" fmla="*/ 0 w 36"/>
                  <a:gd name="T55" fmla="*/ 19 h 35"/>
                  <a:gd name="T56" fmla="*/ 0 w 36"/>
                  <a:gd name="T57" fmla="*/ 20 h 35"/>
                  <a:gd name="T58" fmla="*/ 1 w 36"/>
                  <a:gd name="T59" fmla="*/ 24 h 35"/>
                  <a:gd name="T60" fmla="*/ 6 w 36"/>
                  <a:gd name="T61" fmla="*/ 34 h 35"/>
                  <a:gd name="T62" fmla="*/ 7 w 36"/>
                  <a:gd name="T63" fmla="*/ 35 h 35"/>
                  <a:gd name="T64" fmla="*/ 8 w 36"/>
                  <a:gd name="T65" fmla="*/ 34 h 35"/>
                  <a:gd name="T66" fmla="*/ 34 w 36"/>
                  <a:gd name="T67" fmla="*/ 11 h 35"/>
                  <a:gd name="T68" fmla="*/ 36 w 36"/>
                  <a:gd name="T69" fmla="*/ 10 h 35"/>
                  <a:gd name="T70" fmla="*/ 33 w 36"/>
                  <a:gd name="T71" fmla="*/ 9 h 35"/>
                  <a:gd name="T72" fmla="*/ 3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3" y="10"/>
                    </a:moveTo>
                    <a:cubicBezTo>
                      <a:pt x="32" y="9"/>
                      <a:pt x="32" y="9"/>
                      <a:pt x="32" y="9"/>
                    </a:cubicBezTo>
                    <a:cubicBezTo>
                      <a:pt x="21" y="17"/>
                      <a:pt x="12" y="25"/>
                      <a:pt x="6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7" y="29"/>
                      <a:pt x="6" y="27"/>
                      <a:pt x="5" y="25"/>
                    </a:cubicBezTo>
                    <a:cubicBezTo>
                      <a:pt x="4" y="23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14"/>
                      <a:pt x="12" y="9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3" y="8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7"/>
                      <a:pt x="25" y="5"/>
                      <a:pt x="22" y="4"/>
                    </a:cubicBezTo>
                    <a:cubicBezTo>
                      <a:pt x="21" y="3"/>
                      <a:pt x="20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7"/>
                      <a:pt x="5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2"/>
                      <a:pt x="1" y="24"/>
                    </a:cubicBezTo>
                    <a:cubicBezTo>
                      <a:pt x="3" y="28"/>
                      <a:pt x="6" y="34"/>
                      <a:pt x="6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4" y="27"/>
                      <a:pt x="23" y="19"/>
                      <a:pt x="34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9"/>
                      <a:pt x="33" y="9"/>
                      <a:pt x="33" y="9"/>
                    </a:cubicBezTo>
                    <a:lnTo>
                      <a:pt x="3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8" name="Freeform 856"/>
              <p:cNvSpPr>
                <a:spLocks/>
              </p:cNvSpPr>
              <p:nvPr/>
            </p:nvSpPr>
            <p:spPr bwMode="auto">
              <a:xfrm>
                <a:off x="1537139" y="1587014"/>
                <a:ext cx="336550" cy="207963"/>
              </a:xfrm>
              <a:custGeom>
                <a:avLst/>
                <a:gdLst>
                  <a:gd name="T0" fmla="*/ 7 w 210"/>
                  <a:gd name="T1" fmla="*/ 127 h 130"/>
                  <a:gd name="T2" fmla="*/ 8 w 210"/>
                  <a:gd name="T3" fmla="*/ 128 h 130"/>
                  <a:gd name="T4" fmla="*/ 92 w 210"/>
                  <a:gd name="T5" fmla="*/ 63 h 130"/>
                  <a:gd name="T6" fmla="*/ 209 w 210"/>
                  <a:gd name="T7" fmla="*/ 19 h 130"/>
                  <a:gd name="T8" fmla="*/ 210 w 210"/>
                  <a:gd name="T9" fmla="*/ 19 h 130"/>
                  <a:gd name="T10" fmla="*/ 210 w 210"/>
                  <a:gd name="T11" fmla="*/ 0 h 130"/>
                  <a:gd name="T12" fmla="*/ 208 w 210"/>
                  <a:gd name="T13" fmla="*/ 1 h 130"/>
                  <a:gd name="T14" fmla="*/ 1 w 210"/>
                  <a:gd name="T15" fmla="*/ 116 h 130"/>
                  <a:gd name="T16" fmla="*/ 0 w 210"/>
                  <a:gd name="T17" fmla="*/ 117 h 130"/>
                  <a:gd name="T18" fmla="*/ 1 w 210"/>
                  <a:gd name="T19" fmla="*/ 118 h 130"/>
                  <a:gd name="T20" fmla="*/ 3 w 210"/>
                  <a:gd name="T21" fmla="*/ 122 h 130"/>
                  <a:gd name="T22" fmla="*/ 4 w 210"/>
                  <a:gd name="T23" fmla="*/ 126 h 130"/>
                  <a:gd name="T24" fmla="*/ 6 w 210"/>
                  <a:gd name="T25" fmla="*/ 128 h 130"/>
                  <a:gd name="T26" fmla="*/ 7 w 210"/>
                  <a:gd name="T27" fmla="*/ 130 h 130"/>
                  <a:gd name="T28" fmla="*/ 8 w 210"/>
                  <a:gd name="T29" fmla="*/ 128 h 130"/>
                  <a:gd name="T30" fmla="*/ 7 w 210"/>
                  <a:gd name="T31" fmla="*/ 127 h 130"/>
                  <a:gd name="T32" fmla="*/ 8 w 210"/>
                  <a:gd name="T33" fmla="*/ 126 h 130"/>
                  <a:gd name="T34" fmla="*/ 7 w 210"/>
                  <a:gd name="T35" fmla="*/ 124 h 130"/>
                  <a:gd name="T36" fmla="*/ 5 w 210"/>
                  <a:gd name="T37" fmla="*/ 119 h 130"/>
                  <a:gd name="T38" fmla="*/ 4 w 210"/>
                  <a:gd name="T39" fmla="*/ 117 h 130"/>
                  <a:gd name="T40" fmla="*/ 2 w 210"/>
                  <a:gd name="T41" fmla="*/ 117 h 130"/>
                  <a:gd name="T42" fmla="*/ 3 w 210"/>
                  <a:gd name="T43" fmla="*/ 118 h 130"/>
                  <a:gd name="T44" fmla="*/ 133 w 210"/>
                  <a:gd name="T45" fmla="*/ 31 h 130"/>
                  <a:gd name="T46" fmla="*/ 187 w 210"/>
                  <a:gd name="T47" fmla="*/ 10 h 130"/>
                  <a:gd name="T48" fmla="*/ 203 w 210"/>
                  <a:gd name="T49" fmla="*/ 5 h 130"/>
                  <a:gd name="T50" fmla="*/ 209 w 210"/>
                  <a:gd name="T51" fmla="*/ 4 h 130"/>
                  <a:gd name="T52" fmla="*/ 209 w 210"/>
                  <a:gd name="T53" fmla="*/ 2 h 130"/>
                  <a:gd name="T54" fmla="*/ 207 w 210"/>
                  <a:gd name="T55" fmla="*/ 2 h 130"/>
                  <a:gd name="T56" fmla="*/ 207 w 210"/>
                  <a:gd name="T57" fmla="*/ 17 h 130"/>
                  <a:gd name="T58" fmla="*/ 209 w 210"/>
                  <a:gd name="T59" fmla="*/ 17 h 130"/>
                  <a:gd name="T60" fmla="*/ 208 w 210"/>
                  <a:gd name="T61" fmla="*/ 16 h 130"/>
                  <a:gd name="T62" fmla="*/ 91 w 210"/>
                  <a:gd name="T63" fmla="*/ 61 h 130"/>
                  <a:gd name="T64" fmla="*/ 6 w 210"/>
                  <a:gd name="T65" fmla="*/ 126 h 130"/>
                  <a:gd name="T66" fmla="*/ 7 w 210"/>
                  <a:gd name="T67" fmla="*/ 127 h 130"/>
                  <a:gd name="T68" fmla="*/ 8 w 210"/>
                  <a:gd name="T69" fmla="*/ 126 h 130"/>
                  <a:gd name="T70" fmla="*/ 7 w 210"/>
                  <a:gd name="T71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0" h="130">
                    <a:moveTo>
                      <a:pt x="7" y="12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25" y="109"/>
                      <a:pt x="56" y="84"/>
                      <a:pt x="92" y="63"/>
                    </a:cubicBezTo>
                    <a:cubicBezTo>
                      <a:pt x="128" y="42"/>
                      <a:pt x="170" y="25"/>
                      <a:pt x="209" y="19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8" y="1"/>
                      <a:pt x="75" y="35"/>
                      <a:pt x="1" y="11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20"/>
                      <a:pt x="3" y="122"/>
                    </a:cubicBezTo>
                    <a:cubicBezTo>
                      <a:pt x="3" y="123"/>
                      <a:pt x="4" y="124"/>
                      <a:pt x="4" y="126"/>
                    </a:cubicBezTo>
                    <a:cubicBezTo>
                      <a:pt x="5" y="127"/>
                      <a:pt x="5" y="128"/>
                      <a:pt x="6" y="128"/>
                    </a:cubicBezTo>
                    <a:cubicBezTo>
                      <a:pt x="7" y="130"/>
                      <a:pt x="7" y="130"/>
                      <a:pt x="7" y="130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7" y="125"/>
                      <a:pt x="7" y="124"/>
                    </a:cubicBezTo>
                    <a:cubicBezTo>
                      <a:pt x="6" y="123"/>
                      <a:pt x="5" y="121"/>
                      <a:pt x="5" y="119"/>
                    </a:cubicBezTo>
                    <a:cubicBezTo>
                      <a:pt x="4" y="118"/>
                      <a:pt x="4" y="117"/>
                      <a:pt x="4" y="117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0" y="78"/>
                      <a:pt x="91" y="49"/>
                      <a:pt x="133" y="31"/>
                    </a:cubicBezTo>
                    <a:cubicBezTo>
                      <a:pt x="155" y="21"/>
                      <a:pt x="173" y="15"/>
                      <a:pt x="187" y="10"/>
                    </a:cubicBezTo>
                    <a:cubicBezTo>
                      <a:pt x="194" y="8"/>
                      <a:pt x="199" y="6"/>
                      <a:pt x="203" y="5"/>
                    </a:cubicBezTo>
                    <a:cubicBezTo>
                      <a:pt x="207" y="4"/>
                      <a:pt x="209" y="4"/>
                      <a:pt x="209" y="4"/>
                    </a:cubicBezTo>
                    <a:cubicBezTo>
                      <a:pt x="209" y="2"/>
                      <a:pt x="209" y="2"/>
                      <a:pt x="209" y="2"/>
                    </a:cubicBezTo>
                    <a:cubicBezTo>
                      <a:pt x="207" y="2"/>
                      <a:pt x="207" y="2"/>
                      <a:pt x="207" y="2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9" y="17"/>
                      <a:pt x="209" y="17"/>
                      <a:pt x="209" y="17"/>
                    </a:cubicBezTo>
                    <a:cubicBezTo>
                      <a:pt x="208" y="16"/>
                      <a:pt x="208" y="16"/>
                      <a:pt x="208" y="16"/>
                    </a:cubicBezTo>
                    <a:cubicBezTo>
                      <a:pt x="169" y="22"/>
                      <a:pt x="127" y="40"/>
                      <a:pt x="91" y="61"/>
                    </a:cubicBezTo>
                    <a:cubicBezTo>
                      <a:pt x="54" y="82"/>
                      <a:pt x="23" y="107"/>
                      <a:pt x="6" y="126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6"/>
                      <a:pt x="8" y="126"/>
                      <a:pt x="8" y="126"/>
                    </a:cubicBez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9" name="Freeform 857"/>
              <p:cNvSpPr>
                <a:spLocks/>
              </p:cNvSpPr>
              <p:nvPr/>
            </p:nvSpPr>
            <p:spPr bwMode="auto">
              <a:xfrm>
                <a:off x="1572064" y="1650514"/>
                <a:ext cx="300038" cy="176213"/>
              </a:xfrm>
              <a:custGeom>
                <a:avLst/>
                <a:gdLst>
                  <a:gd name="T0" fmla="*/ 14 w 187"/>
                  <a:gd name="T1" fmla="*/ 108 h 110"/>
                  <a:gd name="T2" fmla="*/ 15 w 187"/>
                  <a:gd name="T3" fmla="*/ 109 h 110"/>
                  <a:gd name="T4" fmla="*/ 102 w 187"/>
                  <a:gd name="T5" fmla="*/ 52 h 110"/>
                  <a:gd name="T6" fmla="*/ 185 w 187"/>
                  <a:gd name="T7" fmla="*/ 19 h 110"/>
                  <a:gd name="T8" fmla="*/ 186 w 187"/>
                  <a:gd name="T9" fmla="*/ 19 h 110"/>
                  <a:gd name="T10" fmla="*/ 187 w 187"/>
                  <a:gd name="T11" fmla="*/ 0 h 110"/>
                  <a:gd name="T12" fmla="*/ 185 w 187"/>
                  <a:gd name="T13" fmla="*/ 0 h 110"/>
                  <a:gd name="T14" fmla="*/ 1 w 187"/>
                  <a:gd name="T15" fmla="*/ 101 h 110"/>
                  <a:gd name="T16" fmla="*/ 0 w 187"/>
                  <a:gd name="T17" fmla="*/ 102 h 110"/>
                  <a:gd name="T18" fmla="*/ 1 w 187"/>
                  <a:gd name="T19" fmla="*/ 103 h 110"/>
                  <a:gd name="T20" fmla="*/ 6 w 187"/>
                  <a:gd name="T21" fmla="*/ 106 h 110"/>
                  <a:gd name="T22" fmla="*/ 14 w 187"/>
                  <a:gd name="T23" fmla="*/ 110 h 110"/>
                  <a:gd name="T24" fmla="*/ 15 w 187"/>
                  <a:gd name="T25" fmla="*/ 110 h 110"/>
                  <a:gd name="T26" fmla="*/ 15 w 187"/>
                  <a:gd name="T27" fmla="*/ 109 h 110"/>
                  <a:gd name="T28" fmla="*/ 14 w 187"/>
                  <a:gd name="T29" fmla="*/ 108 h 110"/>
                  <a:gd name="T30" fmla="*/ 15 w 187"/>
                  <a:gd name="T31" fmla="*/ 107 h 110"/>
                  <a:gd name="T32" fmla="*/ 7 w 187"/>
                  <a:gd name="T33" fmla="*/ 103 h 110"/>
                  <a:gd name="T34" fmla="*/ 4 w 187"/>
                  <a:gd name="T35" fmla="*/ 101 h 110"/>
                  <a:gd name="T36" fmla="*/ 3 w 187"/>
                  <a:gd name="T37" fmla="*/ 101 h 110"/>
                  <a:gd name="T38" fmla="*/ 2 w 187"/>
                  <a:gd name="T39" fmla="*/ 102 h 110"/>
                  <a:gd name="T40" fmla="*/ 3 w 187"/>
                  <a:gd name="T41" fmla="*/ 103 h 110"/>
                  <a:gd name="T42" fmla="*/ 119 w 187"/>
                  <a:gd name="T43" fmla="*/ 31 h 110"/>
                  <a:gd name="T44" fmla="*/ 166 w 187"/>
                  <a:gd name="T45" fmla="*/ 10 h 110"/>
                  <a:gd name="T46" fmla="*/ 180 w 187"/>
                  <a:gd name="T47" fmla="*/ 5 h 110"/>
                  <a:gd name="T48" fmla="*/ 186 w 187"/>
                  <a:gd name="T49" fmla="*/ 3 h 110"/>
                  <a:gd name="T50" fmla="*/ 185 w 187"/>
                  <a:gd name="T51" fmla="*/ 2 h 110"/>
                  <a:gd name="T52" fmla="*/ 184 w 187"/>
                  <a:gd name="T53" fmla="*/ 2 h 110"/>
                  <a:gd name="T54" fmla="*/ 183 w 187"/>
                  <a:gd name="T55" fmla="*/ 17 h 110"/>
                  <a:gd name="T56" fmla="*/ 185 w 187"/>
                  <a:gd name="T57" fmla="*/ 17 h 110"/>
                  <a:gd name="T58" fmla="*/ 184 w 187"/>
                  <a:gd name="T59" fmla="*/ 16 h 110"/>
                  <a:gd name="T60" fmla="*/ 100 w 187"/>
                  <a:gd name="T61" fmla="*/ 50 h 110"/>
                  <a:gd name="T62" fmla="*/ 13 w 187"/>
                  <a:gd name="T63" fmla="*/ 107 h 110"/>
                  <a:gd name="T64" fmla="*/ 14 w 187"/>
                  <a:gd name="T65" fmla="*/ 108 h 110"/>
                  <a:gd name="T66" fmla="*/ 15 w 187"/>
                  <a:gd name="T67" fmla="*/ 107 h 110"/>
                  <a:gd name="T68" fmla="*/ 14 w 187"/>
                  <a:gd name="T69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10">
                    <a:moveTo>
                      <a:pt x="14" y="108"/>
                    </a:moveTo>
                    <a:cubicBezTo>
                      <a:pt x="15" y="109"/>
                      <a:pt x="15" y="109"/>
                      <a:pt x="15" y="109"/>
                    </a:cubicBezTo>
                    <a:cubicBezTo>
                      <a:pt x="38" y="91"/>
                      <a:pt x="70" y="69"/>
                      <a:pt x="102" y="52"/>
                    </a:cubicBezTo>
                    <a:cubicBezTo>
                      <a:pt x="133" y="35"/>
                      <a:pt x="164" y="22"/>
                      <a:pt x="185" y="19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4" y="1"/>
                      <a:pt x="68" y="40"/>
                      <a:pt x="1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3" y="104"/>
                      <a:pt x="6" y="106"/>
                    </a:cubicBezTo>
                    <a:cubicBezTo>
                      <a:pt x="8" y="107"/>
                      <a:pt x="11" y="109"/>
                      <a:pt x="14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3" y="106"/>
                      <a:pt x="10" y="105"/>
                      <a:pt x="7" y="103"/>
                    </a:cubicBezTo>
                    <a:cubicBezTo>
                      <a:pt x="6" y="103"/>
                      <a:pt x="5" y="102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6" y="73"/>
                      <a:pt x="82" y="48"/>
                      <a:pt x="119" y="31"/>
                    </a:cubicBezTo>
                    <a:cubicBezTo>
                      <a:pt x="138" y="22"/>
                      <a:pt x="154" y="15"/>
                      <a:pt x="166" y="10"/>
                    </a:cubicBezTo>
                    <a:cubicBezTo>
                      <a:pt x="172" y="8"/>
                      <a:pt x="177" y="6"/>
                      <a:pt x="180" y="5"/>
                    </a:cubicBezTo>
                    <a:cubicBezTo>
                      <a:pt x="184" y="4"/>
                      <a:pt x="186" y="3"/>
                      <a:pt x="186" y="3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3" y="17"/>
                      <a:pt x="183" y="17"/>
                      <a:pt x="183" y="17"/>
                    </a:cubicBezTo>
                    <a:cubicBezTo>
                      <a:pt x="185" y="17"/>
                      <a:pt x="185" y="17"/>
                      <a:pt x="185" y="17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63" y="19"/>
                      <a:pt x="132" y="32"/>
                      <a:pt x="100" y="50"/>
                    </a:cubicBezTo>
                    <a:cubicBezTo>
                      <a:pt x="68" y="67"/>
                      <a:pt x="36" y="88"/>
                      <a:pt x="13" y="107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5" y="107"/>
                      <a:pt x="15" y="107"/>
                      <a:pt x="15" y="107"/>
                    </a:cubicBezTo>
                    <a:lnTo>
                      <a:pt x="14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0" name="Freeform 858"/>
              <p:cNvSpPr>
                <a:spLocks/>
              </p:cNvSpPr>
              <p:nvPr/>
            </p:nvSpPr>
            <p:spPr bwMode="auto">
              <a:xfrm>
                <a:off x="1529201" y="1823551"/>
                <a:ext cx="50800" cy="60325"/>
              </a:xfrm>
              <a:custGeom>
                <a:avLst/>
                <a:gdLst>
                  <a:gd name="T0" fmla="*/ 29 w 32"/>
                  <a:gd name="T1" fmla="*/ 10 h 37"/>
                  <a:gd name="T2" fmla="*/ 28 w 32"/>
                  <a:gd name="T3" fmla="*/ 9 h 37"/>
                  <a:gd name="T4" fmla="*/ 14 w 32"/>
                  <a:gd name="T5" fmla="*/ 24 h 37"/>
                  <a:gd name="T6" fmla="*/ 7 w 32"/>
                  <a:gd name="T7" fmla="*/ 34 h 37"/>
                  <a:gd name="T8" fmla="*/ 9 w 32"/>
                  <a:gd name="T9" fmla="*/ 35 h 37"/>
                  <a:gd name="T10" fmla="*/ 10 w 32"/>
                  <a:gd name="T11" fmla="*/ 33 h 37"/>
                  <a:gd name="T12" fmla="*/ 8 w 32"/>
                  <a:gd name="T13" fmla="*/ 31 h 37"/>
                  <a:gd name="T14" fmla="*/ 5 w 32"/>
                  <a:gd name="T15" fmla="*/ 26 h 37"/>
                  <a:gd name="T16" fmla="*/ 3 w 32"/>
                  <a:gd name="T17" fmla="*/ 23 h 37"/>
                  <a:gd name="T18" fmla="*/ 2 w 32"/>
                  <a:gd name="T19" fmla="*/ 24 h 37"/>
                  <a:gd name="T20" fmla="*/ 3 w 32"/>
                  <a:gd name="T21" fmla="*/ 25 h 37"/>
                  <a:gd name="T22" fmla="*/ 21 w 32"/>
                  <a:gd name="T23" fmla="*/ 3 h 37"/>
                  <a:gd name="T24" fmla="*/ 20 w 32"/>
                  <a:gd name="T25" fmla="*/ 2 h 37"/>
                  <a:gd name="T26" fmla="*/ 19 w 32"/>
                  <a:gd name="T27" fmla="*/ 3 h 37"/>
                  <a:gd name="T28" fmla="*/ 23 w 32"/>
                  <a:gd name="T29" fmla="*/ 7 h 37"/>
                  <a:gd name="T30" fmla="*/ 29 w 32"/>
                  <a:gd name="T31" fmla="*/ 12 h 37"/>
                  <a:gd name="T32" fmla="*/ 29 w 32"/>
                  <a:gd name="T33" fmla="*/ 10 h 37"/>
                  <a:gd name="T34" fmla="*/ 28 w 32"/>
                  <a:gd name="T35" fmla="*/ 9 h 37"/>
                  <a:gd name="T36" fmla="*/ 29 w 32"/>
                  <a:gd name="T37" fmla="*/ 10 h 37"/>
                  <a:gd name="T38" fmla="*/ 30 w 32"/>
                  <a:gd name="T39" fmla="*/ 9 h 37"/>
                  <a:gd name="T40" fmla="*/ 25 w 32"/>
                  <a:gd name="T41" fmla="*/ 5 h 37"/>
                  <a:gd name="T42" fmla="*/ 22 w 32"/>
                  <a:gd name="T43" fmla="*/ 2 h 37"/>
                  <a:gd name="T44" fmla="*/ 21 w 32"/>
                  <a:gd name="T45" fmla="*/ 1 h 37"/>
                  <a:gd name="T46" fmla="*/ 20 w 32"/>
                  <a:gd name="T47" fmla="*/ 0 h 37"/>
                  <a:gd name="T48" fmla="*/ 19 w 32"/>
                  <a:gd name="T49" fmla="*/ 1 h 37"/>
                  <a:gd name="T50" fmla="*/ 1 w 32"/>
                  <a:gd name="T51" fmla="*/ 23 h 37"/>
                  <a:gd name="T52" fmla="*/ 0 w 32"/>
                  <a:gd name="T53" fmla="*/ 24 h 37"/>
                  <a:gd name="T54" fmla="*/ 0 w 32"/>
                  <a:gd name="T55" fmla="*/ 24 h 37"/>
                  <a:gd name="T56" fmla="*/ 3 w 32"/>
                  <a:gd name="T57" fmla="*/ 29 h 37"/>
                  <a:gd name="T58" fmla="*/ 5 w 32"/>
                  <a:gd name="T59" fmla="*/ 33 h 37"/>
                  <a:gd name="T60" fmla="*/ 8 w 32"/>
                  <a:gd name="T61" fmla="*/ 36 h 37"/>
                  <a:gd name="T62" fmla="*/ 9 w 32"/>
                  <a:gd name="T63" fmla="*/ 37 h 37"/>
                  <a:gd name="T64" fmla="*/ 10 w 32"/>
                  <a:gd name="T65" fmla="*/ 35 h 37"/>
                  <a:gd name="T66" fmla="*/ 17 w 32"/>
                  <a:gd name="T67" fmla="*/ 26 h 37"/>
                  <a:gd name="T68" fmla="*/ 30 w 32"/>
                  <a:gd name="T69" fmla="*/ 11 h 37"/>
                  <a:gd name="T70" fmla="*/ 32 w 32"/>
                  <a:gd name="T71" fmla="*/ 10 h 37"/>
                  <a:gd name="T72" fmla="*/ 30 w 32"/>
                  <a:gd name="T73" fmla="*/ 9 h 37"/>
                  <a:gd name="T74" fmla="*/ 29 w 32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7">
                    <a:moveTo>
                      <a:pt x="29" y="10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3" y="14"/>
                      <a:pt x="18" y="19"/>
                      <a:pt x="14" y="24"/>
                    </a:cubicBezTo>
                    <a:cubicBezTo>
                      <a:pt x="12" y="27"/>
                      <a:pt x="9" y="30"/>
                      <a:pt x="7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2"/>
                      <a:pt x="8" y="31"/>
                    </a:cubicBezTo>
                    <a:cubicBezTo>
                      <a:pt x="7" y="29"/>
                      <a:pt x="6" y="27"/>
                      <a:pt x="5" y="26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8" y="17"/>
                      <a:pt x="14" y="10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1" y="5"/>
                      <a:pt x="23" y="7"/>
                    </a:cubicBezTo>
                    <a:cubicBezTo>
                      <a:pt x="25" y="9"/>
                      <a:pt x="27" y="11"/>
                      <a:pt x="29" y="12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8"/>
                      <a:pt x="26" y="6"/>
                      <a:pt x="25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2" y="2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8"/>
                      <a:pt x="6" y="15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2" y="27"/>
                      <a:pt x="3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6" y="34"/>
                      <a:pt x="7" y="35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2"/>
                      <a:pt x="14" y="29"/>
                      <a:pt x="17" y="26"/>
                    </a:cubicBezTo>
                    <a:cubicBezTo>
                      <a:pt x="20" y="21"/>
                      <a:pt x="25" y="17"/>
                      <a:pt x="30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1" name="Freeform 859"/>
              <p:cNvSpPr>
                <a:spLocks/>
              </p:cNvSpPr>
              <p:nvPr/>
            </p:nvSpPr>
            <p:spPr bwMode="auto">
              <a:xfrm>
                <a:off x="1535551" y="2026751"/>
                <a:ext cx="44450" cy="42863"/>
              </a:xfrm>
              <a:custGeom>
                <a:avLst/>
                <a:gdLst>
                  <a:gd name="T0" fmla="*/ 25 w 28"/>
                  <a:gd name="T1" fmla="*/ 10 h 26"/>
                  <a:gd name="T2" fmla="*/ 24 w 28"/>
                  <a:gd name="T3" fmla="*/ 9 h 26"/>
                  <a:gd name="T4" fmla="*/ 14 w 28"/>
                  <a:gd name="T5" fmla="*/ 24 h 26"/>
                  <a:gd name="T6" fmla="*/ 15 w 28"/>
                  <a:gd name="T7" fmla="*/ 24 h 26"/>
                  <a:gd name="T8" fmla="*/ 16 w 28"/>
                  <a:gd name="T9" fmla="*/ 23 h 26"/>
                  <a:gd name="T10" fmla="*/ 6 w 28"/>
                  <a:gd name="T11" fmla="*/ 16 h 26"/>
                  <a:gd name="T12" fmla="*/ 4 w 28"/>
                  <a:gd name="T13" fmla="*/ 14 h 26"/>
                  <a:gd name="T14" fmla="*/ 3 w 28"/>
                  <a:gd name="T15" fmla="*/ 13 h 26"/>
                  <a:gd name="T16" fmla="*/ 3 w 28"/>
                  <a:gd name="T17" fmla="*/ 13 h 26"/>
                  <a:gd name="T18" fmla="*/ 3 w 28"/>
                  <a:gd name="T19" fmla="*/ 13 h 26"/>
                  <a:gd name="T20" fmla="*/ 3 w 28"/>
                  <a:gd name="T21" fmla="*/ 14 h 26"/>
                  <a:gd name="T22" fmla="*/ 3 w 28"/>
                  <a:gd name="T23" fmla="*/ 13 h 26"/>
                  <a:gd name="T24" fmla="*/ 3 w 28"/>
                  <a:gd name="T25" fmla="*/ 13 h 26"/>
                  <a:gd name="T26" fmla="*/ 3 w 28"/>
                  <a:gd name="T27" fmla="*/ 14 h 26"/>
                  <a:gd name="T28" fmla="*/ 3 w 28"/>
                  <a:gd name="T29" fmla="*/ 13 h 26"/>
                  <a:gd name="T30" fmla="*/ 2 w 28"/>
                  <a:gd name="T31" fmla="*/ 14 h 26"/>
                  <a:gd name="T32" fmla="*/ 3 w 28"/>
                  <a:gd name="T33" fmla="*/ 15 h 26"/>
                  <a:gd name="T34" fmla="*/ 11 w 28"/>
                  <a:gd name="T35" fmla="*/ 3 h 26"/>
                  <a:gd name="T36" fmla="*/ 10 w 28"/>
                  <a:gd name="T37" fmla="*/ 2 h 26"/>
                  <a:gd name="T38" fmla="*/ 9 w 28"/>
                  <a:gd name="T39" fmla="*/ 3 h 26"/>
                  <a:gd name="T40" fmla="*/ 25 w 28"/>
                  <a:gd name="T41" fmla="*/ 11 h 26"/>
                  <a:gd name="T42" fmla="*/ 25 w 28"/>
                  <a:gd name="T43" fmla="*/ 10 h 26"/>
                  <a:gd name="T44" fmla="*/ 24 w 28"/>
                  <a:gd name="T45" fmla="*/ 9 h 26"/>
                  <a:gd name="T46" fmla="*/ 25 w 28"/>
                  <a:gd name="T47" fmla="*/ 10 h 26"/>
                  <a:gd name="T48" fmla="*/ 26 w 28"/>
                  <a:gd name="T49" fmla="*/ 8 h 26"/>
                  <a:gd name="T50" fmla="*/ 15 w 28"/>
                  <a:gd name="T51" fmla="*/ 4 h 26"/>
                  <a:gd name="T52" fmla="*/ 12 w 28"/>
                  <a:gd name="T53" fmla="*/ 2 h 26"/>
                  <a:gd name="T54" fmla="*/ 11 w 28"/>
                  <a:gd name="T55" fmla="*/ 1 h 26"/>
                  <a:gd name="T56" fmla="*/ 11 w 28"/>
                  <a:gd name="T57" fmla="*/ 1 h 26"/>
                  <a:gd name="T58" fmla="*/ 10 w 28"/>
                  <a:gd name="T59" fmla="*/ 0 h 26"/>
                  <a:gd name="T60" fmla="*/ 9 w 28"/>
                  <a:gd name="T61" fmla="*/ 1 h 26"/>
                  <a:gd name="T62" fmla="*/ 1 w 28"/>
                  <a:gd name="T63" fmla="*/ 13 h 26"/>
                  <a:gd name="T64" fmla="*/ 0 w 28"/>
                  <a:gd name="T65" fmla="*/ 14 h 26"/>
                  <a:gd name="T66" fmla="*/ 1 w 28"/>
                  <a:gd name="T67" fmla="*/ 15 h 26"/>
                  <a:gd name="T68" fmla="*/ 14 w 28"/>
                  <a:gd name="T69" fmla="*/ 26 h 26"/>
                  <a:gd name="T70" fmla="*/ 16 w 28"/>
                  <a:gd name="T71" fmla="*/ 26 h 26"/>
                  <a:gd name="T72" fmla="*/ 16 w 28"/>
                  <a:gd name="T73" fmla="*/ 25 h 26"/>
                  <a:gd name="T74" fmla="*/ 26 w 28"/>
                  <a:gd name="T75" fmla="*/ 11 h 26"/>
                  <a:gd name="T76" fmla="*/ 28 w 28"/>
                  <a:gd name="T77" fmla="*/ 9 h 26"/>
                  <a:gd name="T78" fmla="*/ 26 w 28"/>
                  <a:gd name="T79" fmla="*/ 8 h 26"/>
                  <a:gd name="T80" fmla="*/ 25 w 28"/>
                  <a:gd name="T8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6">
                    <a:moveTo>
                      <a:pt x="25" y="10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0" y="14"/>
                      <a:pt x="17" y="19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0"/>
                      <a:pt x="8" y="17"/>
                      <a:pt x="6" y="16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1"/>
                      <a:pt x="8" y="7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6" y="9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7"/>
                      <a:pt x="18" y="5"/>
                      <a:pt x="15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5"/>
                      <a:pt x="3" y="9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4" y="19"/>
                      <a:pt x="14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0"/>
                      <a:pt x="22" y="16"/>
                      <a:pt x="26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8"/>
                      <a:pt x="26" y="8"/>
                      <a:pt x="26" y="8"/>
                    </a:cubicBez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2" name="Freeform 860"/>
              <p:cNvSpPr>
                <a:spLocks noEditPoints="1"/>
              </p:cNvSpPr>
              <p:nvPr/>
            </p:nvSpPr>
            <p:spPr bwMode="auto">
              <a:xfrm>
                <a:off x="1499039" y="1518751"/>
                <a:ext cx="377825" cy="666750"/>
              </a:xfrm>
              <a:custGeom>
                <a:avLst/>
                <a:gdLst>
                  <a:gd name="T0" fmla="*/ 230 w 236"/>
                  <a:gd name="T1" fmla="*/ 175 h 417"/>
                  <a:gd name="T2" fmla="*/ 220 w 236"/>
                  <a:gd name="T3" fmla="*/ 156 h 417"/>
                  <a:gd name="T4" fmla="*/ 215 w 236"/>
                  <a:gd name="T5" fmla="*/ 148 h 417"/>
                  <a:gd name="T6" fmla="*/ 154 w 236"/>
                  <a:gd name="T7" fmla="*/ 193 h 417"/>
                  <a:gd name="T8" fmla="*/ 105 w 236"/>
                  <a:gd name="T9" fmla="*/ 204 h 417"/>
                  <a:gd name="T10" fmla="*/ 25 w 236"/>
                  <a:gd name="T11" fmla="*/ 149 h 417"/>
                  <a:gd name="T12" fmla="*/ 230 w 236"/>
                  <a:gd name="T13" fmla="*/ 19 h 417"/>
                  <a:gd name="T14" fmla="*/ 231 w 236"/>
                  <a:gd name="T15" fmla="*/ 0 h 417"/>
                  <a:gd name="T16" fmla="*/ 49 w 236"/>
                  <a:gd name="T17" fmla="*/ 101 h 417"/>
                  <a:gd name="T18" fmla="*/ 19 w 236"/>
                  <a:gd name="T19" fmla="*/ 168 h 417"/>
                  <a:gd name="T20" fmla="*/ 6 w 236"/>
                  <a:gd name="T21" fmla="*/ 187 h 417"/>
                  <a:gd name="T22" fmla="*/ 12 w 236"/>
                  <a:gd name="T23" fmla="*/ 229 h 417"/>
                  <a:gd name="T24" fmla="*/ 5 w 236"/>
                  <a:gd name="T25" fmla="*/ 249 h 417"/>
                  <a:gd name="T26" fmla="*/ 11 w 236"/>
                  <a:gd name="T27" fmla="*/ 287 h 417"/>
                  <a:gd name="T28" fmla="*/ 19 w 236"/>
                  <a:gd name="T29" fmla="*/ 349 h 417"/>
                  <a:gd name="T30" fmla="*/ 23 w 236"/>
                  <a:gd name="T31" fmla="*/ 387 h 417"/>
                  <a:gd name="T32" fmla="*/ 77 w 236"/>
                  <a:gd name="T33" fmla="*/ 402 h 417"/>
                  <a:gd name="T34" fmla="*/ 111 w 236"/>
                  <a:gd name="T35" fmla="*/ 322 h 417"/>
                  <a:gd name="T36" fmla="*/ 146 w 236"/>
                  <a:gd name="T37" fmla="*/ 269 h 417"/>
                  <a:gd name="T38" fmla="*/ 201 w 236"/>
                  <a:gd name="T39" fmla="*/ 223 h 417"/>
                  <a:gd name="T40" fmla="*/ 229 w 236"/>
                  <a:gd name="T41" fmla="*/ 188 h 417"/>
                  <a:gd name="T42" fmla="*/ 230 w 236"/>
                  <a:gd name="T43" fmla="*/ 175 h 417"/>
                  <a:gd name="T44" fmla="*/ 21 w 236"/>
                  <a:gd name="T45" fmla="*/ 350 h 417"/>
                  <a:gd name="T46" fmla="*/ 29 w 236"/>
                  <a:gd name="T47" fmla="*/ 356 h 417"/>
                  <a:gd name="T48" fmla="*/ 21 w 236"/>
                  <a:gd name="T49" fmla="*/ 350 h 417"/>
                  <a:gd name="T50" fmla="*/ 71 w 236"/>
                  <a:gd name="T51" fmla="*/ 372 h 417"/>
                  <a:gd name="T52" fmla="*/ 32 w 236"/>
                  <a:gd name="T53" fmla="*/ 368 h 417"/>
                  <a:gd name="T54" fmla="*/ 32 w 236"/>
                  <a:gd name="T55" fmla="*/ 357 h 417"/>
                  <a:gd name="T56" fmla="*/ 35 w 236"/>
                  <a:gd name="T57" fmla="*/ 359 h 417"/>
                  <a:gd name="T58" fmla="*/ 71 w 236"/>
                  <a:gd name="T59" fmla="*/ 372 h 417"/>
                  <a:gd name="T60" fmla="*/ 76 w 236"/>
                  <a:gd name="T61" fmla="*/ 346 h 417"/>
                  <a:gd name="T62" fmla="*/ 18 w 236"/>
                  <a:gd name="T63" fmla="*/ 302 h 417"/>
                  <a:gd name="T64" fmla="*/ 53 w 236"/>
                  <a:gd name="T65" fmla="*/ 329 h 417"/>
                  <a:gd name="T66" fmla="*/ 76 w 236"/>
                  <a:gd name="T67" fmla="*/ 346 h 417"/>
                  <a:gd name="T68" fmla="*/ 117 w 236"/>
                  <a:gd name="T69" fmla="*/ 285 h 417"/>
                  <a:gd name="T70" fmla="*/ 56 w 236"/>
                  <a:gd name="T71" fmla="*/ 308 h 417"/>
                  <a:gd name="T72" fmla="*/ 21 w 236"/>
                  <a:gd name="T73" fmla="*/ 242 h 417"/>
                  <a:gd name="T74" fmla="*/ 59 w 236"/>
                  <a:gd name="T75" fmla="*/ 265 h 417"/>
                  <a:gd name="T76" fmla="*/ 120 w 236"/>
                  <a:gd name="T77" fmla="*/ 268 h 417"/>
                  <a:gd name="T78" fmla="*/ 117 w 236"/>
                  <a:gd name="T79" fmla="*/ 285 h 417"/>
                  <a:gd name="T80" fmla="*/ 63 w 236"/>
                  <a:gd name="T81" fmla="*/ 247 h 417"/>
                  <a:gd name="T82" fmla="*/ 18 w 236"/>
                  <a:gd name="T83" fmla="*/ 195 h 417"/>
                  <a:gd name="T84" fmla="*/ 25 w 236"/>
                  <a:gd name="T85" fmla="*/ 178 h 417"/>
                  <a:gd name="T86" fmla="*/ 85 w 236"/>
                  <a:gd name="T87" fmla="*/ 220 h 417"/>
                  <a:gd name="T88" fmla="*/ 128 w 236"/>
                  <a:gd name="T89" fmla="*/ 239 h 417"/>
                  <a:gd name="T90" fmla="*/ 63 w 236"/>
                  <a:gd name="T91" fmla="*/ 247 h 417"/>
                  <a:gd name="T92" fmla="*/ 200 w 236"/>
                  <a:gd name="T93" fmla="*/ 198 h 417"/>
                  <a:gd name="T94" fmla="*/ 179 w 236"/>
                  <a:gd name="T95" fmla="*/ 213 h 417"/>
                  <a:gd name="T96" fmla="*/ 164 w 236"/>
                  <a:gd name="T97" fmla="*/ 220 h 417"/>
                  <a:gd name="T98" fmla="*/ 168 w 236"/>
                  <a:gd name="T99" fmla="*/ 211 h 417"/>
                  <a:gd name="T100" fmla="*/ 192 w 236"/>
                  <a:gd name="T101" fmla="*/ 192 h 417"/>
                  <a:gd name="T102" fmla="*/ 211 w 236"/>
                  <a:gd name="T103" fmla="*/ 181 h 417"/>
                  <a:gd name="T104" fmla="*/ 200 w 236"/>
                  <a:gd name="T105" fmla="*/ 19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230" y="175"/>
                    </a:moveTo>
                    <a:cubicBezTo>
                      <a:pt x="231" y="169"/>
                      <a:pt x="220" y="163"/>
                      <a:pt x="220" y="156"/>
                    </a:cubicBezTo>
                    <a:cubicBezTo>
                      <a:pt x="220" y="150"/>
                      <a:pt x="215" y="148"/>
                      <a:pt x="215" y="148"/>
                    </a:cubicBezTo>
                    <a:cubicBezTo>
                      <a:pt x="210" y="150"/>
                      <a:pt x="167" y="185"/>
                      <a:pt x="154" y="193"/>
                    </a:cubicBezTo>
                    <a:cubicBezTo>
                      <a:pt x="140" y="200"/>
                      <a:pt x="134" y="210"/>
                      <a:pt x="105" y="204"/>
                    </a:cubicBezTo>
                    <a:cubicBezTo>
                      <a:pt x="77" y="198"/>
                      <a:pt x="25" y="184"/>
                      <a:pt x="25" y="149"/>
                    </a:cubicBezTo>
                    <a:cubicBezTo>
                      <a:pt x="26" y="113"/>
                      <a:pt x="176" y="37"/>
                      <a:pt x="230" y="19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31" y="0"/>
                      <a:pt x="108" y="51"/>
                      <a:pt x="49" y="101"/>
                    </a:cubicBezTo>
                    <a:cubicBezTo>
                      <a:pt x="39" y="110"/>
                      <a:pt x="1" y="131"/>
                      <a:pt x="19" y="168"/>
                    </a:cubicBezTo>
                    <a:cubicBezTo>
                      <a:pt x="14" y="174"/>
                      <a:pt x="10" y="180"/>
                      <a:pt x="6" y="187"/>
                    </a:cubicBezTo>
                    <a:cubicBezTo>
                      <a:pt x="0" y="196"/>
                      <a:pt x="3" y="213"/>
                      <a:pt x="12" y="229"/>
                    </a:cubicBezTo>
                    <a:cubicBezTo>
                      <a:pt x="9" y="236"/>
                      <a:pt x="6" y="242"/>
                      <a:pt x="5" y="249"/>
                    </a:cubicBezTo>
                    <a:cubicBezTo>
                      <a:pt x="3" y="257"/>
                      <a:pt x="5" y="272"/>
                      <a:pt x="11" y="287"/>
                    </a:cubicBezTo>
                    <a:cubicBezTo>
                      <a:pt x="2" y="306"/>
                      <a:pt x="1" y="331"/>
                      <a:pt x="19" y="349"/>
                    </a:cubicBezTo>
                    <a:cubicBezTo>
                      <a:pt x="17" y="354"/>
                      <a:pt x="16" y="367"/>
                      <a:pt x="23" y="387"/>
                    </a:cubicBezTo>
                    <a:cubicBezTo>
                      <a:pt x="33" y="414"/>
                      <a:pt x="56" y="417"/>
                      <a:pt x="77" y="402"/>
                    </a:cubicBezTo>
                    <a:cubicBezTo>
                      <a:pt x="98" y="388"/>
                      <a:pt x="106" y="326"/>
                      <a:pt x="111" y="322"/>
                    </a:cubicBezTo>
                    <a:cubicBezTo>
                      <a:pt x="117" y="317"/>
                      <a:pt x="138" y="286"/>
                      <a:pt x="146" y="269"/>
                    </a:cubicBezTo>
                    <a:cubicBezTo>
                      <a:pt x="154" y="252"/>
                      <a:pt x="187" y="231"/>
                      <a:pt x="201" y="223"/>
                    </a:cubicBezTo>
                    <a:cubicBezTo>
                      <a:pt x="215" y="215"/>
                      <a:pt x="222" y="194"/>
                      <a:pt x="229" y="188"/>
                    </a:cubicBezTo>
                    <a:cubicBezTo>
                      <a:pt x="236" y="183"/>
                      <a:pt x="229" y="181"/>
                      <a:pt x="230" y="175"/>
                    </a:cubicBezTo>
                    <a:close/>
                    <a:moveTo>
                      <a:pt x="21" y="350"/>
                    </a:moveTo>
                    <a:cubicBezTo>
                      <a:pt x="23" y="352"/>
                      <a:pt x="26" y="354"/>
                      <a:pt x="29" y="356"/>
                    </a:cubicBezTo>
                    <a:cubicBezTo>
                      <a:pt x="26" y="354"/>
                      <a:pt x="23" y="352"/>
                      <a:pt x="21" y="350"/>
                    </a:cubicBezTo>
                    <a:close/>
                    <a:moveTo>
                      <a:pt x="71" y="372"/>
                    </a:moveTo>
                    <a:cubicBezTo>
                      <a:pt x="67" y="380"/>
                      <a:pt x="40" y="396"/>
                      <a:pt x="32" y="368"/>
                    </a:cubicBezTo>
                    <a:cubicBezTo>
                      <a:pt x="31" y="365"/>
                      <a:pt x="31" y="361"/>
                      <a:pt x="32" y="357"/>
                    </a:cubicBezTo>
                    <a:cubicBezTo>
                      <a:pt x="33" y="358"/>
                      <a:pt x="34" y="359"/>
                      <a:pt x="35" y="359"/>
                    </a:cubicBezTo>
                    <a:cubicBezTo>
                      <a:pt x="50" y="365"/>
                      <a:pt x="74" y="364"/>
                      <a:pt x="71" y="372"/>
                    </a:cubicBezTo>
                    <a:close/>
                    <a:moveTo>
                      <a:pt x="76" y="346"/>
                    </a:moveTo>
                    <a:cubicBezTo>
                      <a:pt x="62" y="350"/>
                      <a:pt x="10" y="344"/>
                      <a:pt x="18" y="302"/>
                    </a:cubicBezTo>
                    <a:cubicBezTo>
                      <a:pt x="26" y="315"/>
                      <a:pt x="38" y="326"/>
                      <a:pt x="53" y="329"/>
                    </a:cubicBezTo>
                    <a:cubicBezTo>
                      <a:pt x="89" y="335"/>
                      <a:pt x="91" y="341"/>
                      <a:pt x="76" y="346"/>
                    </a:cubicBezTo>
                    <a:close/>
                    <a:moveTo>
                      <a:pt x="117" y="285"/>
                    </a:moveTo>
                    <a:cubicBezTo>
                      <a:pt x="108" y="298"/>
                      <a:pt x="88" y="319"/>
                      <a:pt x="56" y="308"/>
                    </a:cubicBezTo>
                    <a:cubicBezTo>
                      <a:pt x="31" y="299"/>
                      <a:pt x="14" y="271"/>
                      <a:pt x="21" y="242"/>
                    </a:cubicBezTo>
                    <a:cubicBezTo>
                      <a:pt x="31" y="253"/>
                      <a:pt x="43" y="262"/>
                      <a:pt x="59" y="265"/>
                    </a:cubicBezTo>
                    <a:cubicBezTo>
                      <a:pt x="102" y="272"/>
                      <a:pt x="120" y="268"/>
                      <a:pt x="120" y="268"/>
                    </a:cubicBezTo>
                    <a:cubicBezTo>
                      <a:pt x="120" y="268"/>
                      <a:pt x="125" y="272"/>
                      <a:pt x="117" y="285"/>
                    </a:cubicBezTo>
                    <a:close/>
                    <a:moveTo>
                      <a:pt x="63" y="247"/>
                    </a:moveTo>
                    <a:cubicBezTo>
                      <a:pt x="49" y="241"/>
                      <a:pt x="17" y="227"/>
                      <a:pt x="18" y="195"/>
                    </a:cubicBezTo>
                    <a:cubicBezTo>
                      <a:pt x="18" y="191"/>
                      <a:pt x="20" y="185"/>
                      <a:pt x="25" y="178"/>
                    </a:cubicBezTo>
                    <a:cubicBezTo>
                      <a:pt x="43" y="205"/>
                      <a:pt x="68" y="215"/>
                      <a:pt x="85" y="220"/>
                    </a:cubicBezTo>
                    <a:cubicBezTo>
                      <a:pt x="103" y="224"/>
                      <a:pt x="129" y="225"/>
                      <a:pt x="128" y="239"/>
                    </a:cubicBezTo>
                    <a:cubicBezTo>
                      <a:pt x="127" y="253"/>
                      <a:pt x="77" y="253"/>
                      <a:pt x="63" y="247"/>
                    </a:cubicBezTo>
                    <a:close/>
                    <a:moveTo>
                      <a:pt x="200" y="198"/>
                    </a:moveTo>
                    <a:cubicBezTo>
                      <a:pt x="196" y="201"/>
                      <a:pt x="185" y="208"/>
                      <a:pt x="179" y="213"/>
                    </a:cubicBezTo>
                    <a:cubicBezTo>
                      <a:pt x="173" y="219"/>
                      <a:pt x="166" y="225"/>
                      <a:pt x="164" y="220"/>
                    </a:cubicBezTo>
                    <a:cubicBezTo>
                      <a:pt x="161" y="216"/>
                      <a:pt x="165" y="214"/>
                      <a:pt x="168" y="211"/>
                    </a:cubicBezTo>
                    <a:cubicBezTo>
                      <a:pt x="172" y="207"/>
                      <a:pt x="184" y="198"/>
                      <a:pt x="192" y="192"/>
                    </a:cubicBezTo>
                    <a:cubicBezTo>
                      <a:pt x="201" y="185"/>
                      <a:pt x="206" y="178"/>
                      <a:pt x="211" y="181"/>
                    </a:cubicBezTo>
                    <a:cubicBezTo>
                      <a:pt x="215" y="185"/>
                      <a:pt x="204" y="195"/>
                      <a:pt x="200" y="19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3" name="Freeform 861"/>
              <p:cNvSpPr>
                <a:spLocks noEditPoints="1"/>
              </p:cNvSpPr>
              <p:nvPr/>
            </p:nvSpPr>
            <p:spPr bwMode="auto">
              <a:xfrm>
                <a:off x="1502214" y="1518751"/>
                <a:ext cx="373063" cy="666750"/>
              </a:xfrm>
              <a:custGeom>
                <a:avLst/>
                <a:gdLst>
                  <a:gd name="T0" fmla="*/ 119 w 233"/>
                  <a:gd name="T1" fmla="*/ 268 h 417"/>
                  <a:gd name="T2" fmla="*/ 57 w 233"/>
                  <a:gd name="T3" fmla="*/ 256 h 417"/>
                  <a:gd name="T4" fmla="*/ 9 w 233"/>
                  <a:gd name="T5" fmla="*/ 227 h 417"/>
                  <a:gd name="T6" fmla="*/ 57 w 233"/>
                  <a:gd name="T7" fmla="*/ 265 h 417"/>
                  <a:gd name="T8" fmla="*/ 16 w 233"/>
                  <a:gd name="T9" fmla="*/ 339 h 417"/>
                  <a:gd name="T10" fmla="*/ 30 w 233"/>
                  <a:gd name="T11" fmla="*/ 357 h 417"/>
                  <a:gd name="T12" fmla="*/ 66 w 233"/>
                  <a:gd name="T13" fmla="*/ 367 h 417"/>
                  <a:gd name="T14" fmla="*/ 33 w 233"/>
                  <a:gd name="T15" fmla="*/ 350 h 417"/>
                  <a:gd name="T16" fmla="*/ 18 w 233"/>
                  <a:gd name="T17" fmla="*/ 186 h 417"/>
                  <a:gd name="T18" fmla="*/ 83 w 233"/>
                  <a:gd name="T19" fmla="*/ 220 h 417"/>
                  <a:gd name="T20" fmla="*/ 126 w 233"/>
                  <a:gd name="T21" fmla="*/ 230 h 417"/>
                  <a:gd name="T22" fmla="*/ 16 w 233"/>
                  <a:gd name="T23" fmla="*/ 159 h 417"/>
                  <a:gd name="T24" fmla="*/ 16 w 233"/>
                  <a:gd name="T25" fmla="*/ 186 h 417"/>
                  <a:gd name="T26" fmla="*/ 190 w 233"/>
                  <a:gd name="T27" fmla="*/ 183 h 417"/>
                  <a:gd name="T28" fmla="*/ 159 w 233"/>
                  <a:gd name="T29" fmla="*/ 221 h 417"/>
                  <a:gd name="T30" fmla="*/ 166 w 233"/>
                  <a:gd name="T31" fmla="*/ 211 h 417"/>
                  <a:gd name="T32" fmla="*/ 207 w 233"/>
                  <a:gd name="T33" fmla="*/ 180 h 417"/>
                  <a:gd name="T34" fmla="*/ 190 w 233"/>
                  <a:gd name="T35" fmla="*/ 183 h 417"/>
                  <a:gd name="T36" fmla="*/ 16 w 233"/>
                  <a:gd name="T37" fmla="*/ 293 h 417"/>
                  <a:gd name="T38" fmla="*/ 16 w 233"/>
                  <a:gd name="T39" fmla="*/ 302 h 417"/>
                  <a:gd name="T40" fmla="*/ 77 w 233"/>
                  <a:gd name="T41" fmla="*/ 336 h 417"/>
                  <a:gd name="T42" fmla="*/ 17 w 233"/>
                  <a:gd name="T43" fmla="*/ 340 h 417"/>
                  <a:gd name="T44" fmla="*/ 16 w 233"/>
                  <a:gd name="T45" fmla="*/ 347 h 417"/>
                  <a:gd name="T46" fmla="*/ 228 w 233"/>
                  <a:gd name="T47" fmla="*/ 19 h 417"/>
                  <a:gd name="T48" fmla="*/ 228 w 233"/>
                  <a:gd name="T49" fmla="*/ 0 h 417"/>
                  <a:gd name="T50" fmla="*/ 23 w 233"/>
                  <a:gd name="T51" fmla="*/ 140 h 417"/>
                  <a:gd name="T52" fmla="*/ 228 w 233"/>
                  <a:gd name="T53" fmla="*/ 19 h 417"/>
                  <a:gd name="T54" fmla="*/ 227 w 233"/>
                  <a:gd name="T55" fmla="*/ 179 h 417"/>
                  <a:gd name="T56" fmla="*/ 144 w 233"/>
                  <a:gd name="T57" fmla="*/ 260 h 417"/>
                  <a:gd name="T58" fmla="*/ 75 w 233"/>
                  <a:gd name="T59" fmla="*/ 393 h 417"/>
                  <a:gd name="T60" fmla="*/ 16 w 233"/>
                  <a:gd name="T61" fmla="*/ 355 h 417"/>
                  <a:gd name="T62" fmla="*/ 75 w 233"/>
                  <a:gd name="T63" fmla="*/ 402 h 417"/>
                  <a:gd name="T64" fmla="*/ 144 w 233"/>
                  <a:gd name="T65" fmla="*/ 269 h 417"/>
                  <a:gd name="T66" fmla="*/ 227 w 233"/>
                  <a:gd name="T67" fmla="*/ 188 h 417"/>
                  <a:gd name="T68" fmla="*/ 9 w 233"/>
                  <a:gd name="T69" fmla="*/ 278 h 417"/>
                  <a:gd name="T70" fmla="*/ 7 w 233"/>
                  <a:gd name="T71" fmla="*/ 282 h 417"/>
                  <a:gd name="T72" fmla="*/ 17 w 233"/>
                  <a:gd name="T73" fmla="*/ 159 h 417"/>
                  <a:gd name="T74" fmla="*/ 15 w 233"/>
                  <a:gd name="T75" fmla="*/ 162 h 417"/>
                  <a:gd name="T76" fmla="*/ 10 w 233"/>
                  <a:gd name="T77" fmla="*/ 220 h 417"/>
                  <a:gd name="T78" fmla="*/ 8 w 233"/>
                  <a:gd name="T79" fmla="*/ 22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18" y="268"/>
                    </a:move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21" y="261"/>
                      <a:pt x="107" y="264"/>
                      <a:pt x="107" y="264"/>
                    </a:cubicBezTo>
                    <a:cubicBezTo>
                      <a:pt x="107" y="264"/>
                      <a:pt x="100" y="263"/>
                      <a:pt x="57" y="256"/>
                    </a:cubicBezTo>
                    <a:cubicBezTo>
                      <a:pt x="41" y="253"/>
                      <a:pt x="19" y="231"/>
                      <a:pt x="9" y="220"/>
                    </a:cubicBezTo>
                    <a:cubicBezTo>
                      <a:pt x="8" y="226"/>
                      <a:pt x="8" y="221"/>
                      <a:pt x="9" y="227"/>
                    </a:cubicBezTo>
                    <a:cubicBezTo>
                      <a:pt x="9" y="224"/>
                      <a:pt x="18" y="245"/>
                      <a:pt x="19" y="242"/>
                    </a:cubicBezTo>
                    <a:cubicBezTo>
                      <a:pt x="29" y="253"/>
                      <a:pt x="41" y="262"/>
                      <a:pt x="57" y="265"/>
                    </a:cubicBezTo>
                    <a:cubicBezTo>
                      <a:pt x="100" y="272"/>
                      <a:pt x="118" y="268"/>
                      <a:pt x="118" y="268"/>
                    </a:cubicBezTo>
                    <a:close/>
                    <a:moveTo>
                      <a:pt x="16" y="339"/>
                    </a:moveTo>
                    <a:cubicBezTo>
                      <a:pt x="15" y="342"/>
                      <a:pt x="14" y="344"/>
                      <a:pt x="15" y="347"/>
                    </a:cubicBezTo>
                    <a:cubicBezTo>
                      <a:pt x="15" y="347"/>
                      <a:pt x="30" y="358"/>
                      <a:pt x="30" y="357"/>
                    </a:cubicBezTo>
                    <a:cubicBezTo>
                      <a:pt x="31" y="358"/>
                      <a:pt x="32" y="359"/>
                      <a:pt x="33" y="359"/>
                    </a:cubicBezTo>
                    <a:cubicBezTo>
                      <a:pt x="44" y="364"/>
                      <a:pt x="59" y="364"/>
                      <a:pt x="66" y="367"/>
                    </a:cubicBezTo>
                    <a:cubicBezTo>
                      <a:pt x="67" y="366"/>
                      <a:pt x="68" y="364"/>
                      <a:pt x="69" y="363"/>
                    </a:cubicBezTo>
                    <a:cubicBezTo>
                      <a:pt x="72" y="355"/>
                      <a:pt x="48" y="356"/>
                      <a:pt x="33" y="350"/>
                    </a:cubicBezTo>
                    <a:cubicBezTo>
                      <a:pt x="32" y="350"/>
                      <a:pt x="22" y="346"/>
                      <a:pt x="16" y="339"/>
                    </a:cubicBezTo>
                    <a:close/>
                    <a:moveTo>
                      <a:pt x="18" y="186"/>
                    </a:moveTo>
                    <a:cubicBezTo>
                      <a:pt x="19" y="182"/>
                      <a:pt x="19" y="184"/>
                      <a:pt x="23" y="178"/>
                    </a:cubicBezTo>
                    <a:cubicBezTo>
                      <a:pt x="41" y="205"/>
                      <a:pt x="66" y="215"/>
                      <a:pt x="83" y="220"/>
                    </a:cubicBezTo>
                    <a:cubicBezTo>
                      <a:pt x="98" y="224"/>
                      <a:pt x="119" y="225"/>
                      <a:pt x="124" y="233"/>
                    </a:cubicBezTo>
                    <a:cubicBezTo>
                      <a:pt x="125" y="232"/>
                      <a:pt x="126" y="231"/>
                      <a:pt x="126" y="230"/>
                    </a:cubicBezTo>
                    <a:cubicBezTo>
                      <a:pt x="127" y="216"/>
                      <a:pt x="101" y="215"/>
                      <a:pt x="83" y="211"/>
                    </a:cubicBezTo>
                    <a:cubicBezTo>
                      <a:pt x="66" y="206"/>
                      <a:pt x="34" y="185"/>
                      <a:pt x="16" y="159"/>
                    </a:cubicBezTo>
                    <a:cubicBezTo>
                      <a:pt x="15" y="161"/>
                      <a:pt x="19" y="168"/>
                      <a:pt x="19" y="171"/>
                    </a:cubicBezTo>
                    <a:cubicBezTo>
                      <a:pt x="19" y="178"/>
                      <a:pt x="16" y="183"/>
                      <a:pt x="16" y="186"/>
                    </a:cubicBezTo>
                    <a:cubicBezTo>
                      <a:pt x="16" y="189"/>
                      <a:pt x="18" y="184"/>
                      <a:pt x="18" y="186"/>
                    </a:cubicBezTo>
                    <a:close/>
                    <a:moveTo>
                      <a:pt x="190" y="183"/>
                    </a:moveTo>
                    <a:cubicBezTo>
                      <a:pt x="182" y="189"/>
                      <a:pt x="170" y="198"/>
                      <a:pt x="166" y="202"/>
                    </a:cubicBezTo>
                    <a:cubicBezTo>
                      <a:pt x="163" y="205"/>
                      <a:pt x="154" y="218"/>
                      <a:pt x="159" y="221"/>
                    </a:cubicBezTo>
                    <a:cubicBezTo>
                      <a:pt x="162" y="223"/>
                      <a:pt x="159" y="213"/>
                      <a:pt x="164" y="213"/>
                    </a:cubicBezTo>
                    <a:cubicBezTo>
                      <a:pt x="165" y="212"/>
                      <a:pt x="166" y="211"/>
                      <a:pt x="166" y="211"/>
                    </a:cubicBezTo>
                    <a:cubicBezTo>
                      <a:pt x="170" y="207"/>
                      <a:pt x="182" y="198"/>
                      <a:pt x="190" y="192"/>
                    </a:cubicBezTo>
                    <a:cubicBezTo>
                      <a:pt x="197" y="186"/>
                      <a:pt x="203" y="180"/>
                      <a:pt x="207" y="180"/>
                    </a:cubicBezTo>
                    <a:cubicBezTo>
                      <a:pt x="213" y="183"/>
                      <a:pt x="213" y="179"/>
                      <a:pt x="211" y="177"/>
                    </a:cubicBezTo>
                    <a:cubicBezTo>
                      <a:pt x="206" y="174"/>
                      <a:pt x="199" y="176"/>
                      <a:pt x="190" y="183"/>
                    </a:cubicBezTo>
                    <a:close/>
                    <a:moveTo>
                      <a:pt x="51" y="320"/>
                    </a:moveTo>
                    <a:cubicBezTo>
                      <a:pt x="36" y="317"/>
                      <a:pt x="24" y="306"/>
                      <a:pt x="16" y="293"/>
                    </a:cubicBezTo>
                    <a:cubicBezTo>
                      <a:pt x="15" y="298"/>
                      <a:pt x="15" y="302"/>
                      <a:pt x="15" y="306"/>
                    </a:cubicBezTo>
                    <a:cubicBezTo>
                      <a:pt x="16" y="305"/>
                      <a:pt x="16" y="303"/>
                      <a:pt x="16" y="302"/>
                    </a:cubicBezTo>
                    <a:cubicBezTo>
                      <a:pt x="24" y="315"/>
                      <a:pt x="36" y="326"/>
                      <a:pt x="51" y="329"/>
                    </a:cubicBezTo>
                    <a:cubicBezTo>
                      <a:pt x="64" y="331"/>
                      <a:pt x="72" y="333"/>
                      <a:pt x="77" y="336"/>
                    </a:cubicBezTo>
                    <a:cubicBezTo>
                      <a:pt x="88" y="331"/>
                      <a:pt x="84" y="326"/>
                      <a:pt x="51" y="320"/>
                    </a:cubicBezTo>
                    <a:close/>
                    <a:moveTo>
                      <a:pt x="17" y="340"/>
                    </a:moveTo>
                    <a:cubicBezTo>
                      <a:pt x="8" y="331"/>
                      <a:pt x="4" y="321"/>
                      <a:pt x="3" y="310"/>
                    </a:cubicBezTo>
                    <a:cubicBezTo>
                      <a:pt x="2" y="323"/>
                      <a:pt x="5" y="337"/>
                      <a:pt x="16" y="347"/>
                    </a:cubicBezTo>
                    <a:cubicBezTo>
                      <a:pt x="16" y="344"/>
                      <a:pt x="16" y="341"/>
                      <a:pt x="17" y="340"/>
                    </a:cubicBezTo>
                    <a:close/>
                    <a:moveTo>
                      <a:pt x="228" y="19"/>
                    </a:moveTo>
                    <a:cubicBezTo>
                      <a:pt x="229" y="0"/>
                      <a:pt x="229" y="0"/>
                      <a:pt x="229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174" y="28"/>
                      <a:pt x="24" y="104"/>
                      <a:pt x="23" y="140"/>
                    </a:cubicBezTo>
                    <a:cubicBezTo>
                      <a:pt x="23" y="142"/>
                      <a:pt x="23" y="144"/>
                      <a:pt x="24" y="146"/>
                    </a:cubicBezTo>
                    <a:cubicBezTo>
                      <a:pt x="32" y="109"/>
                      <a:pt x="176" y="37"/>
                      <a:pt x="228" y="19"/>
                    </a:cubicBezTo>
                    <a:close/>
                    <a:moveTo>
                      <a:pt x="228" y="178"/>
                    </a:moveTo>
                    <a:cubicBezTo>
                      <a:pt x="228" y="179"/>
                      <a:pt x="228" y="179"/>
                      <a:pt x="227" y="179"/>
                    </a:cubicBezTo>
                    <a:cubicBezTo>
                      <a:pt x="220" y="185"/>
                      <a:pt x="213" y="206"/>
                      <a:pt x="199" y="214"/>
                    </a:cubicBezTo>
                    <a:cubicBezTo>
                      <a:pt x="185" y="222"/>
                      <a:pt x="152" y="243"/>
                      <a:pt x="144" y="260"/>
                    </a:cubicBezTo>
                    <a:cubicBezTo>
                      <a:pt x="136" y="277"/>
                      <a:pt x="115" y="308"/>
                      <a:pt x="109" y="313"/>
                    </a:cubicBezTo>
                    <a:cubicBezTo>
                      <a:pt x="104" y="317"/>
                      <a:pt x="96" y="379"/>
                      <a:pt x="75" y="393"/>
                    </a:cubicBezTo>
                    <a:cubicBezTo>
                      <a:pt x="54" y="408"/>
                      <a:pt x="31" y="405"/>
                      <a:pt x="21" y="378"/>
                    </a:cubicBezTo>
                    <a:cubicBezTo>
                      <a:pt x="18" y="368"/>
                      <a:pt x="16" y="361"/>
                      <a:pt x="16" y="355"/>
                    </a:cubicBezTo>
                    <a:cubicBezTo>
                      <a:pt x="15" y="361"/>
                      <a:pt x="16" y="372"/>
                      <a:pt x="21" y="387"/>
                    </a:cubicBezTo>
                    <a:cubicBezTo>
                      <a:pt x="31" y="414"/>
                      <a:pt x="54" y="417"/>
                      <a:pt x="75" y="402"/>
                    </a:cubicBezTo>
                    <a:cubicBezTo>
                      <a:pt x="96" y="388"/>
                      <a:pt x="104" y="326"/>
                      <a:pt x="109" y="322"/>
                    </a:cubicBezTo>
                    <a:cubicBezTo>
                      <a:pt x="115" y="317"/>
                      <a:pt x="136" y="286"/>
                      <a:pt x="144" y="269"/>
                    </a:cubicBezTo>
                    <a:cubicBezTo>
                      <a:pt x="152" y="252"/>
                      <a:pt x="185" y="231"/>
                      <a:pt x="199" y="223"/>
                    </a:cubicBezTo>
                    <a:cubicBezTo>
                      <a:pt x="213" y="215"/>
                      <a:pt x="220" y="194"/>
                      <a:pt x="227" y="188"/>
                    </a:cubicBezTo>
                    <a:cubicBezTo>
                      <a:pt x="233" y="184"/>
                      <a:pt x="229" y="182"/>
                      <a:pt x="228" y="178"/>
                    </a:cubicBezTo>
                    <a:close/>
                    <a:moveTo>
                      <a:pt x="9" y="278"/>
                    </a:moveTo>
                    <a:cubicBezTo>
                      <a:pt x="5" y="269"/>
                      <a:pt x="3" y="260"/>
                      <a:pt x="2" y="252"/>
                    </a:cubicBezTo>
                    <a:cubicBezTo>
                      <a:pt x="1" y="260"/>
                      <a:pt x="3" y="271"/>
                      <a:pt x="7" y="282"/>
                    </a:cubicBezTo>
                    <a:cubicBezTo>
                      <a:pt x="7" y="281"/>
                      <a:pt x="8" y="279"/>
                      <a:pt x="9" y="278"/>
                    </a:cubicBezTo>
                    <a:close/>
                    <a:moveTo>
                      <a:pt x="17" y="159"/>
                    </a:moveTo>
                    <a:cubicBezTo>
                      <a:pt x="15" y="154"/>
                      <a:pt x="13" y="149"/>
                      <a:pt x="13" y="145"/>
                    </a:cubicBezTo>
                    <a:cubicBezTo>
                      <a:pt x="12" y="150"/>
                      <a:pt x="12" y="156"/>
                      <a:pt x="15" y="162"/>
                    </a:cubicBezTo>
                    <a:cubicBezTo>
                      <a:pt x="15" y="161"/>
                      <a:pt x="16" y="160"/>
                      <a:pt x="17" y="159"/>
                    </a:cubicBezTo>
                    <a:close/>
                    <a:moveTo>
                      <a:pt x="10" y="220"/>
                    </a:moveTo>
                    <a:cubicBezTo>
                      <a:pt x="5" y="211"/>
                      <a:pt x="2" y="202"/>
                      <a:pt x="1" y="194"/>
                    </a:cubicBezTo>
                    <a:cubicBezTo>
                      <a:pt x="0" y="203"/>
                      <a:pt x="2" y="214"/>
                      <a:pt x="8" y="225"/>
                    </a:cubicBezTo>
                    <a:cubicBezTo>
                      <a:pt x="8" y="223"/>
                      <a:pt x="9" y="222"/>
                      <a:pt x="10" y="2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4" name="Freeform 862"/>
              <p:cNvSpPr>
                <a:spLocks/>
              </p:cNvSpPr>
              <p:nvPr/>
            </p:nvSpPr>
            <p:spPr bwMode="auto">
              <a:xfrm>
                <a:off x="1756214" y="1804501"/>
                <a:ext cx="84138" cy="71438"/>
              </a:xfrm>
              <a:custGeom>
                <a:avLst/>
                <a:gdLst>
                  <a:gd name="T0" fmla="*/ 50 w 52"/>
                  <a:gd name="T1" fmla="*/ 2 h 44"/>
                  <a:gd name="T2" fmla="*/ 51 w 52"/>
                  <a:gd name="T3" fmla="*/ 1 h 44"/>
                  <a:gd name="T4" fmla="*/ 47 w 52"/>
                  <a:gd name="T5" fmla="*/ 0 h 44"/>
                  <a:gd name="T6" fmla="*/ 39 w 52"/>
                  <a:gd name="T7" fmla="*/ 4 h 44"/>
                  <a:gd name="T8" fmla="*/ 30 w 52"/>
                  <a:gd name="T9" fmla="*/ 11 h 44"/>
                  <a:gd name="T10" fmla="*/ 17 w 52"/>
                  <a:gd name="T11" fmla="*/ 22 h 44"/>
                  <a:gd name="T12" fmla="*/ 6 w 52"/>
                  <a:gd name="T13" fmla="*/ 31 h 44"/>
                  <a:gd name="T14" fmla="*/ 3 w 52"/>
                  <a:gd name="T15" fmla="*/ 34 h 44"/>
                  <a:gd name="T16" fmla="*/ 0 w 52"/>
                  <a:gd name="T17" fmla="*/ 39 h 44"/>
                  <a:gd name="T18" fmla="*/ 1 w 52"/>
                  <a:gd name="T19" fmla="*/ 42 h 44"/>
                  <a:gd name="T20" fmla="*/ 3 w 52"/>
                  <a:gd name="T21" fmla="*/ 44 h 44"/>
                  <a:gd name="T22" fmla="*/ 5 w 52"/>
                  <a:gd name="T23" fmla="*/ 44 h 44"/>
                  <a:gd name="T24" fmla="*/ 12 w 52"/>
                  <a:gd name="T25" fmla="*/ 41 h 44"/>
                  <a:gd name="T26" fmla="*/ 19 w 52"/>
                  <a:gd name="T27" fmla="*/ 36 h 44"/>
                  <a:gd name="T28" fmla="*/ 30 w 52"/>
                  <a:gd name="T29" fmla="*/ 27 h 44"/>
                  <a:gd name="T30" fmla="*/ 40 w 52"/>
                  <a:gd name="T31" fmla="*/ 20 h 44"/>
                  <a:gd name="T32" fmla="*/ 47 w 52"/>
                  <a:gd name="T33" fmla="*/ 13 h 44"/>
                  <a:gd name="T34" fmla="*/ 50 w 52"/>
                  <a:gd name="T35" fmla="*/ 9 h 44"/>
                  <a:gd name="T36" fmla="*/ 52 w 52"/>
                  <a:gd name="T37" fmla="*/ 4 h 44"/>
                  <a:gd name="T38" fmla="*/ 51 w 52"/>
                  <a:gd name="T39" fmla="*/ 1 h 44"/>
                  <a:gd name="T40" fmla="*/ 50 w 52"/>
                  <a:gd name="T41" fmla="*/ 2 h 44"/>
                  <a:gd name="T42" fmla="*/ 49 w 52"/>
                  <a:gd name="T43" fmla="*/ 3 h 44"/>
                  <a:gd name="T44" fmla="*/ 49 w 52"/>
                  <a:gd name="T45" fmla="*/ 4 h 44"/>
                  <a:gd name="T46" fmla="*/ 48 w 52"/>
                  <a:gd name="T47" fmla="*/ 7 h 44"/>
                  <a:gd name="T48" fmla="*/ 38 w 52"/>
                  <a:gd name="T49" fmla="*/ 18 h 44"/>
                  <a:gd name="T50" fmla="*/ 29 w 52"/>
                  <a:gd name="T51" fmla="*/ 25 h 44"/>
                  <a:gd name="T52" fmla="*/ 17 w 52"/>
                  <a:gd name="T53" fmla="*/ 33 h 44"/>
                  <a:gd name="T54" fmla="*/ 10 w 52"/>
                  <a:gd name="T55" fmla="*/ 39 h 44"/>
                  <a:gd name="T56" fmla="*/ 5 w 52"/>
                  <a:gd name="T57" fmla="*/ 41 h 44"/>
                  <a:gd name="T58" fmla="*/ 4 w 52"/>
                  <a:gd name="T59" fmla="*/ 41 h 44"/>
                  <a:gd name="T60" fmla="*/ 4 w 52"/>
                  <a:gd name="T61" fmla="*/ 41 h 44"/>
                  <a:gd name="T62" fmla="*/ 3 w 52"/>
                  <a:gd name="T63" fmla="*/ 39 h 44"/>
                  <a:gd name="T64" fmla="*/ 5 w 52"/>
                  <a:gd name="T65" fmla="*/ 36 h 44"/>
                  <a:gd name="T66" fmla="*/ 9 w 52"/>
                  <a:gd name="T67" fmla="*/ 33 h 44"/>
                  <a:gd name="T68" fmla="*/ 19 w 52"/>
                  <a:gd name="T69" fmla="*/ 25 h 44"/>
                  <a:gd name="T70" fmla="*/ 32 w 52"/>
                  <a:gd name="T71" fmla="*/ 14 h 44"/>
                  <a:gd name="T72" fmla="*/ 41 w 52"/>
                  <a:gd name="T73" fmla="*/ 6 h 44"/>
                  <a:gd name="T74" fmla="*/ 47 w 52"/>
                  <a:gd name="T75" fmla="*/ 3 h 44"/>
                  <a:gd name="T76" fmla="*/ 49 w 52"/>
                  <a:gd name="T77" fmla="*/ 3 h 44"/>
                  <a:gd name="T78" fmla="*/ 50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50" y="2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49" y="0"/>
                      <a:pt x="48" y="0"/>
                      <a:pt x="47" y="0"/>
                    </a:cubicBezTo>
                    <a:cubicBezTo>
                      <a:pt x="44" y="0"/>
                      <a:pt x="42" y="2"/>
                      <a:pt x="39" y="4"/>
                    </a:cubicBezTo>
                    <a:cubicBezTo>
                      <a:pt x="37" y="6"/>
                      <a:pt x="34" y="9"/>
                      <a:pt x="30" y="11"/>
                    </a:cubicBezTo>
                    <a:cubicBezTo>
                      <a:pt x="26" y="15"/>
                      <a:pt x="21" y="19"/>
                      <a:pt x="17" y="22"/>
                    </a:cubicBezTo>
                    <a:cubicBezTo>
                      <a:pt x="12" y="26"/>
                      <a:pt x="8" y="29"/>
                      <a:pt x="6" y="31"/>
                    </a:cubicBezTo>
                    <a:cubicBezTo>
                      <a:pt x="5" y="32"/>
                      <a:pt x="4" y="33"/>
                      <a:pt x="3" y="34"/>
                    </a:cubicBezTo>
                    <a:cubicBezTo>
                      <a:pt x="1" y="35"/>
                      <a:pt x="0" y="37"/>
                      <a:pt x="0" y="39"/>
                    </a:cubicBezTo>
                    <a:cubicBezTo>
                      <a:pt x="0" y="40"/>
                      <a:pt x="1" y="41"/>
                      <a:pt x="1" y="42"/>
                    </a:cubicBezTo>
                    <a:cubicBezTo>
                      <a:pt x="2" y="43"/>
                      <a:pt x="2" y="43"/>
                      <a:pt x="3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7" y="44"/>
                      <a:pt x="10" y="43"/>
                      <a:pt x="12" y="41"/>
                    </a:cubicBezTo>
                    <a:cubicBezTo>
                      <a:pt x="14" y="40"/>
                      <a:pt x="17" y="38"/>
                      <a:pt x="19" y="36"/>
                    </a:cubicBezTo>
                    <a:cubicBezTo>
                      <a:pt x="22" y="33"/>
                      <a:pt x="26" y="30"/>
                      <a:pt x="30" y="27"/>
                    </a:cubicBezTo>
                    <a:cubicBezTo>
                      <a:pt x="34" y="24"/>
                      <a:pt x="38" y="22"/>
                      <a:pt x="40" y="20"/>
                    </a:cubicBezTo>
                    <a:cubicBezTo>
                      <a:pt x="41" y="19"/>
                      <a:pt x="44" y="16"/>
                      <a:pt x="47" y="13"/>
                    </a:cubicBezTo>
                    <a:cubicBezTo>
                      <a:pt x="48" y="12"/>
                      <a:pt x="50" y="10"/>
                      <a:pt x="50" y="9"/>
                    </a:cubicBezTo>
                    <a:cubicBezTo>
                      <a:pt x="51" y="7"/>
                      <a:pt x="52" y="6"/>
                      <a:pt x="52" y="4"/>
                    </a:cubicBezTo>
                    <a:cubicBezTo>
                      <a:pt x="52" y="3"/>
                      <a:pt x="52" y="2"/>
                      <a:pt x="51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5"/>
                      <a:pt x="49" y="6"/>
                      <a:pt x="48" y="7"/>
                    </a:cubicBezTo>
                    <a:cubicBezTo>
                      <a:pt x="46" y="11"/>
                      <a:pt x="40" y="16"/>
                      <a:pt x="38" y="18"/>
                    </a:cubicBezTo>
                    <a:cubicBezTo>
                      <a:pt x="36" y="19"/>
                      <a:pt x="33" y="22"/>
                      <a:pt x="29" y="25"/>
                    </a:cubicBezTo>
                    <a:cubicBezTo>
                      <a:pt x="24" y="27"/>
                      <a:pt x="20" y="31"/>
                      <a:pt x="17" y="33"/>
                    </a:cubicBezTo>
                    <a:cubicBezTo>
                      <a:pt x="15" y="35"/>
                      <a:pt x="12" y="37"/>
                      <a:pt x="10" y="39"/>
                    </a:cubicBezTo>
                    <a:cubicBezTo>
                      <a:pt x="8" y="40"/>
                      <a:pt x="6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8"/>
                      <a:pt x="4" y="37"/>
                      <a:pt x="5" y="36"/>
                    </a:cubicBezTo>
                    <a:cubicBezTo>
                      <a:pt x="6" y="35"/>
                      <a:pt x="7" y="34"/>
                      <a:pt x="9" y="33"/>
                    </a:cubicBezTo>
                    <a:cubicBezTo>
                      <a:pt x="10" y="31"/>
                      <a:pt x="14" y="28"/>
                      <a:pt x="19" y="25"/>
                    </a:cubicBezTo>
                    <a:cubicBezTo>
                      <a:pt x="23" y="21"/>
                      <a:pt x="28" y="17"/>
                      <a:pt x="32" y="14"/>
                    </a:cubicBezTo>
                    <a:cubicBezTo>
                      <a:pt x="36" y="11"/>
                      <a:pt x="39" y="8"/>
                      <a:pt x="41" y="6"/>
                    </a:cubicBezTo>
                    <a:cubicBezTo>
                      <a:pt x="44" y="4"/>
                      <a:pt x="46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5" name="Freeform 863"/>
              <p:cNvSpPr>
                <a:spLocks/>
              </p:cNvSpPr>
              <p:nvPr/>
            </p:nvSpPr>
            <p:spPr bwMode="auto">
              <a:xfrm>
                <a:off x="1502214" y="1883876"/>
                <a:ext cx="134938" cy="192088"/>
              </a:xfrm>
              <a:custGeom>
                <a:avLst/>
                <a:gdLst>
                  <a:gd name="T0" fmla="*/ 14 w 84"/>
                  <a:gd name="T1" fmla="*/ 74 h 120"/>
                  <a:gd name="T2" fmla="*/ 14 w 84"/>
                  <a:gd name="T3" fmla="*/ 83 h 120"/>
                  <a:gd name="T4" fmla="*/ 19 w 84"/>
                  <a:gd name="T5" fmla="*/ 101 h 120"/>
                  <a:gd name="T6" fmla="*/ 40 w 84"/>
                  <a:gd name="T7" fmla="*/ 116 h 120"/>
                  <a:gd name="T8" fmla="*/ 64 w 84"/>
                  <a:gd name="T9" fmla="*/ 120 h 120"/>
                  <a:gd name="T10" fmla="*/ 74 w 84"/>
                  <a:gd name="T11" fmla="*/ 119 h 120"/>
                  <a:gd name="T12" fmla="*/ 81 w 84"/>
                  <a:gd name="T13" fmla="*/ 116 h 120"/>
                  <a:gd name="T14" fmla="*/ 83 w 84"/>
                  <a:gd name="T15" fmla="*/ 115 h 120"/>
                  <a:gd name="T16" fmla="*/ 84 w 84"/>
                  <a:gd name="T17" fmla="*/ 112 h 120"/>
                  <a:gd name="T18" fmla="*/ 83 w 84"/>
                  <a:gd name="T19" fmla="*/ 110 h 120"/>
                  <a:gd name="T20" fmla="*/ 80 w 84"/>
                  <a:gd name="T21" fmla="*/ 107 h 120"/>
                  <a:gd name="T22" fmla="*/ 51 w 84"/>
                  <a:gd name="T23" fmla="*/ 99 h 120"/>
                  <a:gd name="T24" fmla="*/ 16 w 84"/>
                  <a:gd name="T25" fmla="*/ 70 h 120"/>
                  <a:gd name="T26" fmla="*/ 3 w 84"/>
                  <a:gd name="T27" fmla="*/ 28 h 120"/>
                  <a:gd name="T28" fmla="*/ 4 w 84"/>
                  <a:gd name="T29" fmla="*/ 21 h 120"/>
                  <a:gd name="T30" fmla="*/ 11 w 84"/>
                  <a:gd name="T31" fmla="*/ 2 h 120"/>
                  <a:gd name="T32" fmla="*/ 10 w 84"/>
                  <a:gd name="T33" fmla="*/ 0 h 120"/>
                  <a:gd name="T34" fmla="*/ 8 w 84"/>
                  <a:gd name="T35" fmla="*/ 1 h 120"/>
                  <a:gd name="T36" fmla="*/ 1 w 84"/>
                  <a:gd name="T37" fmla="*/ 20 h 120"/>
                  <a:gd name="T38" fmla="*/ 0 w 84"/>
                  <a:gd name="T39" fmla="*/ 28 h 120"/>
                  <a:gd name="T40" fmla="*/ 13 w 84"/>
                  <a:gd name="T41" fmla="*/ 72 h 120"/>
                  <a:gd name="T42" fmla="*/ 51 w 84"/>
                  <a:gd name="T43" fmla="*/ 102 h 120"/>
                  <a:gd name="T44" fmla="*/ 75 w 84"/>
                  <a:gd name="T45" fmla="*/ 108 h 120"/>
                  <a:gd name="T46" fmla="*/ 80 w 84"/>
                  <a:gd name="T47" fmla="*/ 111 h 120"/>
                  <a:gd name="T48" fmla="*/ 81 w 84"/>
                  <a:gd name="T49" fmla="*/ 112 h 120"/>
                  <a:gd name="T50" fmla="*/ 81 w 84"/>
                  <a:gd name="T51" fmla="*/ 112 h 120"/>
                  <a:gd name="T52" fmla="*/ 81 w 84"/>
                  <a:gd name="T53" fmla="*/ 113 h 120"/>
                  <a:gd name="T54" fmla="*/ 74 w 84"/>
                  <a:gd name="T55" fmla="*/ 116 h 120"/>
                  <a:gd name="T56" fmla="*/ 64 w 84"/>
                  <a:gd name="T57" fmla="*/ 117 h 120"/>
                  <a:gd name="T58" fmla="*/ 33 w 84"/>
                  <a:gd name="T59" fmla="*/ 110 h 120"/>
                  <a:gd name="T60" fmla="*/ 21 w 84"/>
                  <a:gd name="T61" fmla="*/ 99 h 120"/>
                  <a:gd name="T62" fmla="*/ 17 w 84"/>
                  <a:gd name="T63" fmla="*/ 83 h 120"/>
                  <a:gd name="T64" fmla="*/ 17 w 84"/>
                  <a:gd name="T65" fmla="*/ 75 h 120"/>
                  <a:gd name="T66" fmla="*/ 16 w 84"/>
                  <a:gd name="T67" fmla="*/ 73 h 120"/>
                  <a:gd name="T68" fmla="*/ 14 w 84"/>
                  <a:gd name="T69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14" y="74"/>
                    </a:moveTo>
                    <a:cubicBezTo>
                      <a:pt x="14" y="77"/>
                      <a:pt x="14" y="80"/>
                      <a:pt x="14" y="83"/>
                    </a:cubicBezTo>
                    <a:cubicBezTo>
                      <a:pt x="14" y="90"/>
                      <a:pt x="16" y="96"/>
                      <a:pt x="19" y="101"/>
                    </a:cubicBezTo>
                    <a:cubicBezTo>
                      <a:pt x="24" y="108"/>
                      <a:pt x="32" y="113"/>
                      <a:pt x="40" y="116"/>
                    </a:cubicBezTo>
                    <a:cubicBezTo>
                      <a:pt x="48" y="119"/>
                      <a:pt x="57" y="120"/>
                      <a:pt x="64" y="120"/>
                    </a:cubicBezTo>
                    <a:cubicBezTo>
                      <a:pt x="68" y="120"/>
                      <a:pt x="72" y="120"/>
                      <a:pt x="74" y="119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2" y="116"/>
                      <a:pt x="83" y="115"/>
                      <a:pt x="83" y="115"/>
                    </a:cubicBezTo>
                    <a:cubicBezTo>
                      <a:pt x="84" y="114"/>
                      <a:pt x="84" y="113"/>
                      <a:pt x="84" y="112"/>
                    </a:cubicBezTo>
                    <a:cubicBezTo>
                      <a:pt x="84" y="111"/>
                      <a:pt x="84" y="111"/>
                      <a:pt x="83" y="110"/>
                    </a:cubicBezTo>
                    <a:cubicBezTo>
                      <a:pt x="83" y="109"/>
                      <a:pt x="82" y="108"/>
                      <a:pt x="80" y="107"/>
                    </a:cubicBezTo>
                    <a:cubicBezTo>
                      <a:pt x="75" y="104"/>
                      <a:pt x="66" y="102"/>
                      <a:pt x="51" y="99"/>
                    </a:cubicBezTo>
                    <a:cubicBezTo>
                      <a:pt x="36" y="97"/>
                      <a:pt x="24" y="85"/>
                      <a:pt x="16" y="70"/>
                    </a:cubicBezTo>
                    <a:cubicBezTo>
                      <a:pt x="7" y="56"/>
                      <a:pt x="3" y="39"/>
                      <a:pt x="3" y="28"/>
                    </a:cubicBezTo>
                    <a:cubicBezTo>
                      <a:pt x="3" y="25"/>
                      <a:pt x="4" y="23"/>
                      <a:pt x="4" y="21"/>
                    </a:cubicBezTo>
                    <a:cubicBezTo>
                      <a:pt x="6" y="15"/>
                      <a:pt x="8" y="8"/>
                      <a:pt x="11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5" y="7"/>
                      <a:pt x="3" y="14"/>
                      <a:pt x="1" y="20"/>
                    </a:cubicBezTo>
                    <a:cubicBezTo>
                      <a:pt x="1" y="23"/>
                      <a:pt x="0" y="25"/>
                      <a:pt x="0" y="28"/>
                    </a:cubicBezTo>
                    <a:cubicBezTo>
                      <a:pt x="0" y="40"/>
                      <a:pt x="5" y="57"/>
                      <a:pt x="13" y="72"/>
                    </a:cubicBezTo>
                    <a:cubicBezTo>
                      <a:pt x="21" y="87"/>
                      <a:pt x="34" y="99"/>
                      <a:pt x="51" y="102"/>
                    </a:cubicBezTo>
                    <a:cubicBezTo>
                      <a:pt x="62" y="104"/>
                      <a:pt x="70" y="106"/>
                      <a:pt x="75" y="108"/>
                    </a:cubicBezTo>
                    <a:cubicBezTo>
                      <a:pt x="77" y="109"/>
                      <a:pt x="79" y="110"/>
                      <a:pt x="80" y="111"/>
                    </a:cubicBezTo>
                    <a:cubicBezTo>
                      <a:pt x="80" y="111"/>
                      <a:pt x="81" y="111"/>
                      <a:pt x="81" y="112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0" y="114"/>
                      <a:pt x="78" y="115"/>
                      <a:pt x="74" y="116"/>
                    </a:cubicBezTo>
                    <a:cubicBezTo>
                      <a:pt x="71" y="117"/>
                      <a:pt x="68" y="117"/>
                      <a:pt x="64" y="117"/>
                    </a:cubicBezTo>
                    <a:cubicBezTo>
                      <a:pt x="55" y="117"/>
                      <a:pt x="43" y="115"/>
                      <a:pt x="33" y="110"/>
                    </a:cubicBezTo>
                    <a:cubicBezTo>
                      <a:pt x="29" y="107"/>
                      <a:pt x="24" y="104"/>
                      <a:pt x="21" y="99"/>
                    </a:cubicBezTo>
                    <a:cubicBezTo>
                      <a:pt x="18" y="95"/>
                      <a:pt x="17" y="89"/>
                      <a:pt x="17" y="83"/>
                    </a:cubicBezTo>
                    <a:cubicBezTo>
                      <a:pt x="17" y="80"/>
                      <a:pt x="17" y="77"/>
                      <a:pt x="17" y="75"/>
                    </a:cubicBezTo>
                    <a:cubicBezTo>
                      <a:pt x="18" y="74"/>
                      <a:pt x="17" y="73"/>
                      <a:pt x="16" y="73"/>
                    </a:cubicBezTo>
                    <a:cubicBezTo>
                      <a:pt x="15" y="73"/>
                      <a:pt x="15" y="73"/>
                      <a:pt x="14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6" name="Freeform 864"/>
              <p:cNvSpPr>
                <a:spLocks/>
              </p:cNvSpPr>
              <p:nvPr/>
            </p:nvSpPr>
            <p:spPr bwMode="auto">
              <a:xfrm>
                <a:off x="1503801" y="1974364"/>
                <a:ext cx="112713" cy="160338"/>
              </a:xfrm>
              <a:custGeom>
                <a:avLst/>
                <a:gdLst>
                  <a:gd name="T0" fmla="*/ 27 w 70"/>
                  <a:gd name="T1" fmla="*/ 72 h 100"/>
                  <a:gd name="T2" fmla="*/ 26 w 70"/>
                  <a:gd name="T3" fmla="*/ 78 h 100"/>
                  <a:gd name="T4" fmla="*/ 27 w 70"/>
                  <a:gd name="T5" fmla="*/ 83 h 100"/>
                  <a:gd name="T6" fmla="*/ 35 w 70"/>
                  <a:gd name="T7" fmla="*/ 97 h 100"/>
                  <a:gd name="T8" fmla="*/ 47 w 70"/>
                  <a:gd name="T9" fmla="*/ 100 h 100"/>
                  <a:gd name="T10" fmla="*/ 61 w 70"/>
                  <a:gd name="T11" fmla="*/ 96 h 100"/>
                  <a:gd name="T12" fmla="*/ 69 w 70"/>
                  <a:gd name="T13" fmla="*/ 88 h 100"/>
                  <a:gd name="T14" fmla="*/ 70 w 70"/>
                  <a:gd name="T15" fmla="*/ 86 h 100"/>
                  <a:gd name="T16" fmla="*/ 68 w 70"/>
                  <a:gd name="T17" fmla="*/ 83 h 100"/>
                  <a:gd name="T18" fmla="*/ 62 w 70"/>
                  <a:gd name="T19" fmla="*/ 80 h 100"/>
                  <a:gd name="T20" fmla="*/ 48 w 70"/>
                  <a:gd name="T21" fmla="*/ 77 h 100"/>
                  <a:gd name="T22" fmla="*/ 33 w 70"/>
                  <a:gd name="T23" fmla="*/ 73 h 100"/>
                  <a:gd name="T24" fmla="*/ 10 w 70"/>
                  <a:gd name="T25" fmla="*/ 54 h 100"/>
                  <a:gd name="T26" fmla="*/ 3 w 70"/>
                  <a:gd name="T27" fmla="*/ 29 h 100"/>
                  <a:gd name="T28" fmla="*/ 9 w 70"/>
                  <a:gd name="T29" fmla="*/ 3 h 100"/>
                  <a:gd name="T30" fmla="*/ 8 w 70"/>
                  <a:gd name="T31" fmla="*/ 1 h 100"/>
                  <a:gd name="T32" fmla="*/ 6 w 70"/>
                  <a:gd name="T33" fmla="*/ 1 h 100"/>
                  <a:gd name="T34" fmla="*/ 0 w 70"/>
                  <a:gd name="T35" fmla="*/ 29 h 100"/>
                  <a:gd name="T36" fmla="*/ 7 w 70"/>
                  <a:gd name="T37" fmla="*/ 56 h 100"/>
                  <a:gd name="T38" fmla="*/ 32 w 70"/>
                  <a:gd name="T39" fmla="*/ 76 h 100"/>
                  <a:gd name="T40" fmla="*/ 55 w 70"/>
                  <a:gd name="T41" fmla="*/ 81 h 100"/>
                  <a:gd name="T42" fmla="*/ 64 w 70"/>
                  <a:gd name="T43" fmla="*/ 83 h 100"/>
                  <a:gd name="T44" fmla="*/ 66 w 70"/>
                  <a:gd name="T45" fmla="*/ 85 h 100"/>
                  <a:gd name="T46" fmla="*/ 67 w 70"/>
                  <a:gd name="T47" fmla="*/ 86 h 100"/>
                  <a:gd name="T48" fmla="*/ 66 w 70"/>
                  <a:gd name="T49" fmla="*/ 87 h 100"/>
                  <a:gd name="T50" fmla="*/ 59 w 70"/>
                  <a:gd name="T51" fmla="*/ 94 h 100"/>
                  <a:gd name="T52" fmla="*/ 47 w 70"/>
                  <a:gd name="T53" fmla="*/ 97 h 100"/>
                  <a:gd name="T54" fmla="*/ 37 w 70"/>
                  <a:gd name="T55" fmla="*/ 94 h 100"/>
                  <a:gd name="T56" fmla="*/ 30 w 70"/>
                  <a:gd name="T57" fmla="*/ 82 h 100"/>
                  <a:gd name="T58" fmla="*/ 29 w 70"/>
                  <a:gd name="T59" fmla="*/ 78 h 100"/>
                  <a:gd name="T60" fmla="*/ 30 w 70"/>
                  <a:gd name="T61" fmla="*/ 73 h 100"/>
                  <a:gd name="T62" fmla="*/ 29 w 70"/>
                  <a:gd name="T63" fmla="*/ 71 h 100"/>
                  <a:gd name="T64" fmla="*/ 27 w 70"/>
                  <a:gd name="T65" fmla="*/ 7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27" y="72"/>
                    </a:moveTo>
                    <a:cubicBezTo>
                      <a:pt x="27" y="75"/>
                      <a:pt x="26" y="77"/>
                      <a:pt x="26" y="78"/>
                    </a:cubicBezTo>
                    <a:cubicBezTo>
                      <a:pt x="26" y="80"/>
                      <a:pt x="27" y="82"/>
                      <a:pt x="27" y="83"/>
                    </a:cubicBezTo>
                    <a:cubicBezTo>
                      <a:pt x="29" y="90"/>
                      <a:pt x="32" y="94"/>
                      <a:pt x="35" y="97"/>
                    </a:cubicBezTo>
                    <a:cubicBezTo>
                      <a:pt x="39" y="99"/>
                      <a:pt x="43" y="100"/>
                      <a:pt x="47" y="100"/>
                    </a:cubicBezTo>
                    <a:cubicBezTo>
                      <a:pt x="52" y="100"/>
                      <a:pt x="57" y="99"/>
                      <a:pt x="61" y="96"/>
                    </a:cubicBezTo>
                    <a:cubicBezTo>
                      <a:pt x="65" y="94"/>
                      <a:pt x="68" y="91"/>
                      <a:pt x="69" y="88"/>
                    </a:cubicBezTo>
                    <a:cubicBezTo>
                      <a:pt x="69" y="87"/>
                      <a:pt x="70" y="86"/>
                      <a:pt x="70" y="86"/>
                    </a:cubicBezTo>
                    <a:cubicBezTo>
                      <a:pt x="70" y="85"/>
                      <a:pt x="69" y="83"/>
                      <a:pt x="68" y="83"/>
                    </a:cubicBezTo>
                    <a:cubicBezTo>
                      <a:pt x="67" y="81"/>
                      <a:pt x="65" y="80"/>
                      <a:pt x="62" y="80"/>
                    </a:cubicBezTo>
                    <a:cubicBezTo>
                      <a:pt x="58" y="79"/>
                      <a:pt x="53" y="78"/>
                      <a:pt x="48" y="77"/>
                    </a:cubicBezTo>
                    <a:cubicBezTo>
                      <a:pt x="43" y="76"/>
                      <a:pt x="37" y="75"/>
                      <a:pt x="33" y="73"/>
                    </a:cubicBezTo>
                    <a:cubicBezTo>
                      <a:pt x="22" y="68"/>
                      <a:pt x="14" y="62"/>
                      <a:pt x="10" y="54"/>
                    </a:cubicBezTo>
                    <a:cubicBezTo>
                      <a:pt x="5" y="46"/>
                      <a:pt x="3" y="38"/>
                      <a:pt x="3" y="29"/>
                    </a:cubicBezTo>
                    <a:cubicBezTo>
                      <a:pt x="3" y="20"/>
                      <a:pt x="5" y="11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2" y="10"/>
                      <a:pt x="0" y="20"/>
                      <a:pt x="0" y="29"/>
                    </a:cubicBezTo>
                    <a:cubicBezTo>
                      <a:pt x="0" y="38"/>
                      <a:pt x="2" y="47"/>
                      <a:pt x="7" y="56"/>
                    </a:cubicBezTo>
                    <a:cubicBezTo>
                      <a:pt x="12" y="64"/>
                      <a:pt x="20" y="71"/>
                      <a:pt x="32" y="76"/>
                    </a:cubicBezTo>
                    <a:cubicBezTo>
                      <a:pt x="39" y="79"/>
                      <a:pt x="48" y="80"/>
                      <a:pt x="55" y="81"/>
                    </a:cubicBezTo>
                    <a:cubicBezTo>
                      <a:pt x="59" y="82"/>
                      <a:pt x="62" y="83"/>
                      <a:pt x="64" y="83"/>
                    </a:cubicBezTo>
                    <a:cubicBezTo>
                      <a:pt x="65" y="84"/>
                      <a:pt x="66" y="84"/>
                      <a:pt x="66" y="85"/>
                    </a:cubicBezTo>
                    <a:cubicBezTo>
                      <a:pt x="66" y="85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6" y="87"/>
                    </a:cubicBezTo>
                    <a:cubicBezTo>
                      <a:pt x="66" y="89"/>
                      <a:pt x="63" y="91"/>
                      <a:pt x="59" y="94"/>
                    </a:cubicBezTo>
                    <a:cubicBezTo>
                      <a:pt x="56" y="96"/>
                      <a:pt x="51" y="97"/>
                      <a:pt x="47" y="97"/>
                    </a:cubicBezTo>
                    <a:cubicBezTo>
                      <a:pt x="43" y="97"/>
                      <a:pt x="40" y="97"/>
                      <a:pt x="37" y="94"/>
                    </a:cubicBezTo>
                    <a:cubicBezTo>
                      <a:pt x="34" y="92"/>
                      <a:pt x="32" y="88"/>
                      <a:pt x="30" y="82"/>
                    </a:cubicBezTo>
                    <a:cubicBezTo>
                      <a:pt x="30" y="81"/>
                      <a:pt x="29" y="80"/>
                      <a:pt x="29" y="78"/>
                    </a:cubicBezTo>
                    <a:cubicBezTo>
                      <a:pt x="29" y="77"/>
                      <a:pt x="30" y="75"/>
                      <a:pt x="30" y="73"/>
                    </a:cubicBezTo>
                    <a:cubicBezTo>
                      <a:pt x="30" y="72"/>
                      <a:pt x="30" y="71"/>
                      <a:pt x="29" y="71"/>
                    </a:cubicBezTo>
                    <a:cubicBezTo>
                      <a:pt x="28" y="71"/>
                      <a:pt x="27" y="72"/>
                      <a:pt x="27" y="7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7" name="Freeform 865"/>
              <p:cNvSpPr>
                <a:spLocks/>
              </p:cNvSpPr>
              <p:nvPr/>
            </p:nvSpPr>
            <p:spPr bwMode="auto">
              <a:xfrm>
                <a:off x="1500626" y="1515576"/>
                <a:ext cx="373063" cy="661988"/>
              </a:xfrm>
              <a:custGeom>
                <a:avLst/>
                <a:gdLst>
                  <a:gd name="T0" fmla="*/ 73 w 233"/>
                  <a:gd name="T1" fmla="*/ 314 h 414"/>
                  <a:gd name="T2" fmla="*/ 120 w 233"/>
                  <a:gd name="T3" fmla="*/ 269 h 414"/>
                  <a:gd name="T4" fmla="*/ 103 w 233"/>
                  <a:gd name="T5" fmla="*/ 270 h 414"/>
                  <a:gd name="T6" fmla="*/ 6 w 233"/>
                  <a:gd name="T7" fmla="*/ 190 h 414"/>
                  <a:gd name="T8" fmla="*/ 19 w 233"/>
                  <a:gd name="T9" fmla="*/ 175 h 414"/>
                  <a:gd name="T10" fmla="*/ 23 w 233"/>
                  <a:gd name="T11" fmla="*/ 179 h 414"/>
                  <a:gd name="T12" fmla="*/ 61 w 233"/>
                  <a:gd name="T13" fmla="*/ 251 h 414"/>
                  <a:gd name="T14" fmla="*/ 128 w 233"/>
                  <a:gd name="T15" fmla="*/ 241 h 414"/>
                  <a:gd name="T16" fmla="*/ 84 w 233"/>
                  <a:gd name="T17" fmla="*/ 220 h 414"/>
                  <a:gd name="T18" fmla="*/ 49 w 233"/>
                  <a:gd name="T19" fmla="*/ 104 h 414"/>
                  <a:gd name="T20" fmla="*/ 230 w 233"/>
                  <a:gd name="T21" fmla="*/ 3 h 414"/>
                  <a:gd name="T22" fmla="*/ 229 w 233"/>
                  <a:gd name="T23" fmla="*/ 21 h 414"/>
                  <a:gd name="T24" fmla="*/ 30 w 233"/>
                  <a:gd name="T25" fmla="*/ 135 h 414"/>
                  <a:gd name="T26" fmla="*/ 66 w 233"/>
                  <a:gd name="T27" fmla="*/ 197 h 414"/>
                  <a:gd name="T28" fmla="*/ 154 w 233"/>
                  <a:gd name="T29" fmla="*/ 196 h 414"/>
                  <a:gd name="T30" fmla="*/ 214 w 233"/>
                  <a:gd name="T31" fmla="*/ 151 h 414"/>
                  <a:gd name="T32" fmla="*/ 213 w 233"/>
                  <a:gd name="T33" fmla="*/ 151 h 414"/>
                  <a:gd name="T34" fmla="*/ 216 w 233"/>
                  <a:gd name="T35" fmla="*/ 153 h 414"/>
                  <a:gd name="T36" fmla="*/ 228 w 233"/>
                  <a:gd name="T37" fmla="*/ 177 h 414"/>
                  <a:gd name="T38" fmla="*/ 230 w 233"/>
                  <a:gd name="T39" fmla="*/ 186 h 414"/>
                  <a:gd name="T40" fmla="*/ 212 w 233"/>
                  <a:gd name="T41" fmla="*/ 211 h 414"/>
                  <a:gd name="T42" fmla="*/ 126 w 233"/>
                  <a:gd name="T43" fmla="*/ 301 h 414"/>
                  <a:gd name="T44" fmla="*/ 95 w 233"/>
                  <a:gd name="T45" fmla="*/ 367 h 414"/>
                  <a:gd name="T46" fmla="*/ 35 w 233"/>
                  <a:gd name="T47" fmla="*/ 406 h 414"/>
                  <a:gd name="T48" fmla="*/ 18 w 233"/>
                  <a:gd name="T49" fmla="*/ 349 h 414"/>
                  <a:gd name="T50" fmla="*/ 33 w 233"/>
                  <a:gd name="T51" fmla="*/ 408 h 414"/>
                  <a:gd name="T52" fmla="*/ 104 w 233"/>
                  <a:gd name="T53" fmla="*/ 348 h 414"/>
                  <a:gd name="T54" fmla="*/ 118 w 233"/>
                  <a:gd name="T55" fmla="*/ 317 h 414"/>
                  <a:gd name="T56" fmla="*/ 218 w 233"/>
                  <a:gd name="T57" fmla="*/ 208 h 414"/>
                  <a:gd name="T58" fmla="*/ 233 w 233"/>
                  <a:gd name="T59" fmla="*/ 186 h 414"/>
                  <a:gd name="T60" fmla="*/ 231 w 233"/>
                  <a:gd name="T61" fmla="*/ 177 h 414"/>
                  <a:gd name="T62" fmla="*/ 218 w 233"/>
                  <a:gd name="T63" fmla="*/ 150 h 414"/>
                  <a:gd name="T64" fmla="*/ 209 w 233"/>
                  <a:gd name="T65" fmla="*/ 151 h 414"/>
                  <a:gd name="T66" fmla="*/ 120 w 233"/>
                  <a:gd name="T67" fmla="*/ 206 h 414"/>
                  <a:gd name="T68" fmla="*/ 26 w 233"/>
                  <a:gd name="T69" fmla="*/ 151 h 414"/>
                  <a:gd name="T70" fmla="*/ 229 w 233"/>
                  <a:gd name="T71" fmla="*/ 22 h 414"/>
                  <a:gd name="T72" fmla="*/ 160 w 233"/>
                  <a:gd name="T73" fmla="*/ 32 h 414"/>
                  <a:gd name="T74" fmla="*/ 19 w 233"/>
                  <a:gd name="T75" fmla="*/ 176 h 414"/>
                  <a:gd name="T76" fmla="*/ 125 w 233"/>
                  <a:gd name="T77" fmla="*/ 240 h 414"/>
                  <a:gd name="T78" fmla="*/ 90 w 233"/>
                  <a:gd name="T79" fmla="*/ 251 h 414"/>
                  <a:gd name="T80" fmla="*/ 18 w 233"/>
                  <a:gd name="T81" fmla="*/ 198 h 414"/>
                  <a:gd name="T82" fmla="*/ 24 w 233"/>
                  <a:gd name="T83" fmla="*/ 177 h 414"/>
                  <a:gd name="T84" fmla="*/ 17 w 233"/>
                  <a:gd name="T85" fmla="*/ 169 h 414"/>
                  <a:gd name="T86" fmla="*/ 58 w 233"/>
                  <a:gd name="T87" fmla="*/ 268 h 414"/>
                  <a:gd name="T88" fmla="*/ 118 w 233"/>
                  <a:gd name="T89" fmla="*/ 271 h 414"/>
                  <a:gd name="T90" fmla="*/ 118 w 233"/>
                  <a:gd name="T91" fmla="*/ 271 h 414"/>
                  <a:gd name="T92" fmla="*/ 99 w 233"/>
                  <a:gd name="T93" fmla="*/ 303 h 414"/>
                  <a:gd name="T94" fmla="*/ 21 w 233"/>
                  <a:gd name="T95" fmla="*/ 24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414">
                    <a:moveTo>
                      <a:pt x="19" y="243"/>
                    </a:moveTo>
                    <a:cubicBezTo>
                      <a:pt x="17" y="248"/>
                      <a:pt x="17" y="253"/>
                      <a:pt x="17" y="258"/>
                    </a:cubicBezTo>
                    <a:cubicBezTo>
                      <a:pt x="17" y="282"/>
                      <a:pt x="33" y="303"/>
                      <a:pt x="54" y="311"/>
                    </a:cubicBezTo>
                    <a:cubicBezTo>
                      <a:pt x="61" y="313"/>
                      <a:pt x="67" y="314"/>
                      <a:pt x="73" y="314"/>
                    </a:cubicBezTo>
                    <a:cubicBezTo>
                      <a:pt x="84" y="314"/>
                      <a:pt x="94" y="310"/>
                      <a:pt x="101" y="305"/>
                    </a:cubicBezTo>
                    <a:cubicBezTo>
                      <a:pt x="108" y="300"/>
                      <a:pt x="114" y="293"/>
                      <a:pt x="117" y="288"/>
                    </a:cubicBezTo>
                    <a:cubicBezTo>
                      <a:pt x="121" y="281"/>
                      <a:pt x="122" y="277"/>
                      <a:pt x="122" y="274"/>
                    </a:cubicBezTo>
                    <a:cubicBezTo>
                      <a:pt x="122" y="271"/>
                      <a:pt x="121" y="269"/>
                      <a:pt x="120" y="269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19" y="268"/>
                      <a:pt x="119" y="268"/>
                      <a:pt x="119" y="268"/>
                    </a:cubicBezTo>
                    <a:cubicBezTo>
                      <a:pt x="119" y="269"/>
                      <a:pt x="119" y="269"/>
                      <a:pt x="119" y="269"/>
                    </a:cubicBezTo>
                    <a:cubicBezTo>
                      <a:pt x="118" y="269"/>
                      <a:pt x="113" y="270"/>
                      <a:pt x="103" y="270"/>
                    </a:cubicBezTo>
                    <a:cubicBezTo>
                      <a:pt x="93" y="270"/>
                      <a:pt x="78" y="269"/>
                      <a:pt x="58" y="265"/>
                    </a:cubicBezTo>
                    <a:cubicBezTo>
                      <a:pt x="41" y="262"/>
                      <a:pt x="27" y="251"/>
                      <a:pt x="18" y="239"/>
                    </a:cubicBezTo>
                    <a:cubicBezTo>
                      <a:pt x="8" y="226"/>
                      <a:pt x="3" y="212"/>
                      <a:pt x="3" y="201"/>
                    </a:cubicBezTo>
                    <a:cubicBezTo>
                      <a:pt x="3" y="196"/>
                      <a:pt x="4" y="192"/>
                      <a:pt x="6" y="190"/>
                    </a:cubicBezTo>
                    <a:cubicBezTo>
                      <a:pt x="10" y="183"/>
                      <a:pt x="15" y="177"/>
                      <a:pt x="19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7" y="171"/>
                      <a:pt x="17" y="171"/>
                      <a:pt x="17" y="171"/>
                    </a:cubicBezTo>
                    <a:cubicBezTo>
                      <a:pt x="17" y="171"/>
                      <a:pt x="18" y="173"/>
                      <a:pt x="19" y="175"/>
                    </a:cubicBezTo>
                    <a:cubicBezTo>
                      <a:pt x="20" y="176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3" y="179"/>
                      <a:pt x="23" y="179"/>
                      <a:pt x="23" y="179"/>
                    </a:cubicBezTo>
                    <a:cubicBezTo>
                      <a:pt x="18" y="186"/>
                      <a:pt x="15" y="192"/>
                      <a:pt x="15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214"/>
                      <a:pt x="23" y="226"/>
                      <a:pt x="33" y="234"/>
                    </a:cubicBezTo>
                    <a:cubicBezTo>
                      <a:pt x="43" y="243"/>
                      <a:pt x="54" y="248"/>
                      <a:pt x="61" y="251"/>
                    </a:cubicBezTo>
                    <a:cubicBezTo>
                      <a:pt x="67" y="253"/>
                      <a:pt x="79" y="254"/>
                      <a:pt x="90" y="254"/>
                    </a:cubicBezTo>
                    <a:cubicBezTo>
                      <a:pt x="99" y="254"/>
                      <a:pt x="108" y="253"/>
                      <a:pt x="115" y="252"/>
                    </a:cubicBezTo>
                    <a:cubicBezTo>
                      <a:pt x="119" y="251"/>
                      <a:pt x="122" y="249"/>
                      <a:pt x="124" y="248"/>
                    </a:cubicBezTo>
                    <a:cubicBezTo>
                      <a:pt x="126" y="246"/>
                      <a:pt x="128" y="244"/>
                      <a:pt x="128" y="241"/>
                    </a:cubicBezTo>
                    <a:cubicBezTo>
                      <a:pt x="128" y="240"/>
                      <a:pt x="128" y="240"/>
                      <a:pt x="128" y="240"/>
                    </a:cubicBezTo>
                    <a:cubicBezTo>
                      <a:pt x="128" y="236"/>
                      <a:pt x="126" y="233"/>
                      <a:pt x="123" y="231"/>
                    </a:cubicBezTo>
                    <a:cubicBezTo>
                      <a:pt x="119" y="228"/>
                      <a:pt x="112" y="226"/>
                      <a:pt x="105" y="225"/>
                    </a:cubicBezTo>
                    <a:cubicBezTo>
                      <a:pt x="98" y="223"/>
                      <a:pt x="91" y="222"/>
                      <a:pt x="84" y="220"/>
                    </a:cubicBezTo>
                    <a:cubicBezTo>
                      <a:pt x="66" y="215"/>
                      <a:pt x="39" y="204"/>
                      <a:pt x="22" y="174"/>
                    </a:cubicBezTo>
                    <a:cubicBezTo>
                      <a:pt x="17" y="166"/>
                      <a:pt x="15" y="158"/>
                      <a:pt x="15" y="151"/>
                    </a:cubicBezTo>
                    <a:cubicBezTo>
                      <a:pt x="15" y="139"/>
                      <a:pt x="21" y="129"/>
                      <a:pt x="29" y="121"/>
                    </a:cubicBezTo>
                    <a:cubicBezTo>
                      <a:pt x="36" y="114"/>
                      <a:pt x="45" y="108"/>
                      <a:pt x="49" y="104"/>
                    </a:cubicBezTo>
                    <a:cubicBezTo>
                      <a:pt x="78" y="79"/>
                      <a:pt x="123" y="54"/>
                      <a:pt x="161" y="35"/>
                    </a:cubicBezTo>
                    <a:cubicBezTo>
                      <a:pt x="180" y="25"/>
                      <a:pt x="198" y="18"/>
                      <a:pt x="210" y="12"/>
                    </a:cubicBezTo>
                    <a:cubicBezTo>
                      <a:pt x="216" y="9"/>
                      <a:pt x="221" y="7"/>
                      <a:pt x="225" y="6"/>
                    </a:cubicBezTo>
                    <a:cubicBezTo>
                      <a:pt x="228" y="4"/>
                      <a:pt x="230" y="3"/>
                      <a:pt x="230" y="3"/>
                    </a:cubicBezTo>
                    <a:cubicBezTo>
                      <a:pt x="230" y="2"/>
                      <a:pt x="230" y="2"/>
                      <a:pt x="230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01" y="29"/>
                      <a:pt x="150" y="52"/>
                      <a:pt x="106" y="78"/>
                    </a:cubicBezTo>
                    <a:cubicBezTo>
                      <a:pt x="84" y="91"/>
                      <a:pt x="63" y="104"/>
                      <a:pt x="48" y="117"/>
                    </a:cubicBezTo>
                    <a:cubicBezTo>
                      <a:pt x="40" y="123"/>
                      <a:pt x="34" y="129"/>
                      <a:pt x="30" y="135"/>
                    </a:cubicBezTo>
                    <a:cubicBezTo>
                      <a:pt x="26" y="140"/>
                      <a:pt x="23" y="146"/>
                      <a:pt x="23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3" y="160"/>
                      <a:pt x="26" y="168"/>
                      <a:pt x="32" y="175"/>
                    </a:cubicBezTo>
                    <a:cubicBezTo>
                      <a:pt x="40" y="185"/>
                      <a:pt x="52" y="192"/>
                      <a:pt x="66" y="197"/>
                    </a:cubicBezTo>
                    <a:cubicBezTo>
                      <a:pt x="79" y="202"/>
                      <a:pt x="93" y="205"/>
                      <a:pt x="104" y="207"/>
                    </a:cubicBezTo>
                    <a:cubicBezTo>
                      <a:pt x="110" y="208"/>
                      <a:pt x="115" y="209"/>
                      <a:pt x="120" y="209"/>
                    </a:cubicBezTo>
                    <a:cubicBezTo>
                      <a:pt x="128" y="209"/>
                      <a:pt x="134" y="207"/>
                      <a:pt x="139" y="205"/>
                    </a:cubicBezTo>
                    <a:cubicBezTo>
                      <a:pt x="144" y="202"/>
                      <a:pt x="148" y="199"/>
                      <a:pt x="154" y="196"/>
                    </a:cubicBezTo>
                    <a:cubicBezTo>
                      <a:pt x="160" y="192"/>
                      <a:pt x="175" y="181"/>
                      <a:pt x="188" y="171"/>
                    </a:cubicBezTo>
                    <a:cubicBezTo>
                      <a:pt x="194" y="166"/>
                      <a:pt x="200" y="162"/>
                      <a:pt x="205" y="158"/>
                    </a:cubicBezTo>
                    <a:cubicBezTo>
                      <a:pt x="208" y="156"/>
                      <a:pt x="210" y="154"/>
                      <a:pt x="211" y="153"/>
                    </a:cubicBezTo>
                    <a:cubicBezTo>
                      <a:pt x="213" y="152"/>
                      <a:pt x="214" y="151"/>
                      <a:pt x="214" y="151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13" y="151"/>
                      <a:pt x="214" y="151"/>
                      <a:pt x="216" y="153"/>
                    </a:cubicBezTo>
                    <a:cubicBezTo>
                      <a:pt x="217" y="154"/>
                      <a:pt x="218" y="155"/>
                      <a:pt x="218" y="158"/>
                    </a:cubicBezTo>
                    <a:cubicBezTo>
                      <a:pt x="218" y="162"/>
                      <a:pt x="221" y="165"/>
                      <a:pt x="223" y="168"/>
                    </a:cubicBezTo>
                    <a:cubicBezTo>
                      <a:pt x="224" y="170"/>
                      <a:pt x="226" y="171"/>
                      <a:pt x="226" y="173"/>
                    </a:cubicBezTo>
                    <a:cubicBezTo>
                      <a:pt x="227" y="174"/>
                      <a:pt x="228" y="176"/>
                      <a:pt x="228" y="177"/>
                    </a:cubicBezTo>
                    <a:cubicBezTo>
                      <a:pt x="228" y="177"/>
                      <a:pt x="228" y="177"/>
                      <a:pt x="228" y="177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28" y="180"/>
                      <a:pt x="228" y="182"/>
                      <a:pt x="229" y="183"/>
                    </a:cubicBezTo>
                    <a:cubicBezTo>
                      <a:pt x="230" y="184"/>
                      <a:pt x="230" y="185"/>
                      <a:pt x="230" y="186"/>
                    </a:cubicBezTo>
                    <a:cubicBezTo>
                      <a:pt x="230" y="186"/>
                      <a:pt x="230" y="186"/>
                      <a:pt x="229" y="187"/>
                    </a:cubicBezTo>
                    <a:cubicBezTo>
                      <a:pt x="229" y="188"/>
                      <a:pt x="228" y="188"/>
                      <a:pt x="227" y="189"/>
                    </a:cubicBezTo>
                    <a:cubicBezTo>
                      <a:pt x="225" y="191"/>
                      <a:pt x="223" y="193"/>
                      <a:pt x="221" y="196"/>
                    </a:cubicBezTo>
                    <a:cubicBezTo>
                      <a:pt x="218" y="201"/>
                      <a:pt x="215" y="206"/>
                      <a:pt x="212" y="211"/>
                    </a:cubicBezTo>
                    <a:cubicBezTo>
                      <a:pt x="208" y="216"/>
                      <a:pt x="204" y="221"/>
                      <a:pt x="199" y="224"/>
                    </a:cubicBezTo>
                    <a:cubicBezTo>
                      <a:pt x="192" y="228"/>
                      <a:pt x="181" y="235"/>
                      <a:pt x="170" y="243"/>
                    </a:cubicBezTo>
                    <a:cubicBezTo>
                      <a:pt x="159" y="252"/>
                      <a:pt x="148" y="261"/>
                      <a:pt x="144" y="270"/>
                    </a:cubicBezTo>
                    <a:cubicBezTo>
                      <a:pt x="140" y="279"/>
                      <a:pt x="133" y="291"/>
                      <a:pt x="126" y="301"/>
                    </a:cubicBezTo>
                    <a:cubicBezTo>
                      <a:pt x="122" y="306"/>
                      <a:pt x="119" y="311"/>
                      <a:pt x="116" y="315"/>
                    </a:cubicBezTo>
                    <a:cubicBezTo>
                      <a:pt x="113" y="319"/>
                      <a:pt x="111" y="322"/>
                      <a:pt x="110" y="323"/>
                    </a:cubicBezTo>
                    <a:cubicBezTo>
                      <a:pt x="108" y="324"/>
                      <a:pt x="108" y="325"/>
                      <a:pt x="107" y="327"/>
                    </a:cubicBezTo>
                    <a:cubicBezTo>
                      <a:pt x="104" y="335"/>
                      <a:pt x="100" y="351"/>
                      <a:pt x="95" y="367"/>
                    </a:cubicBezTo>
                    <a:cubicBezTo>
                      <a:pt x="93" y="374"/>
                      <a:pt x="90" y="382"/>
                      <a:pt x="86" y="388"/>
                    </a:cubicBezTo>
                    <a:cubicBezTo>
                      <a:pt x="83" y="395"/>
                      <a:pt x="79" y="400"/>
                      <a:pt x="75" y="403"/>
                    </a:cubicBezTo>
                    <a:cubicBezTo>
                      <a:pt x="67" y="408"/>
                      <a:pt x="59" y="411"/>
                      <a:pt x="51" y="411"/>
                    </a:cubicBezTo>
                    <a:cubicBezTo>
                      <a:pt x="45" y="411"/>
                      <a:pt x="40" y="410"/>
                      <a:pt x="35" y="406"/>
                    </a:cubicBezTo>
                    <a:cubicBezTo>
                      <a:pt x="30" y="402"/>
                      <a:pt x="26" y="396"/>
                      <a:pt x="23" y="388"/>
                    </a:cubicBezTo>
                    <a:cubicBezTo>
                      <a:pt x="19" y="377"/>
                      <a:pt x="18" y="368"/>
                      <a:pt x="18" y="361"/>
                    </a:cubicBezTo>
                    <a:cubicBezTo>
                      <a:pt x="18" y="356"/>
                      <a:pt x="19" y="353"/>
                      <a:pt x="19" y="351"/>
                    </a:cubicBezTo>
                    <a:cubicBezTo>
                      <a:pt x="19" y="350"/>
                      <a:pt x="19" y="349"/>
                      <a:pt x="18" y="349"/>
                    </a:cubicBezTo>
                    <a:cubicBezTo>
                      <a:pt x="17" y="349"/>
                      <a:pt x="16" y="349"/>
                      <a:pt x="16" y="350"/>
                    </a:cubicBezTo>
                    <a:cubicBezTo>
                      <a:pt x="16" y="353"/>
                      <a:pt x="15" y="356"/>
                      <a:pt x="15" y="361"/>
                    </a:cubicBezTo>
                    <a:cubicBezTo>
                      <a:pt x="15" y="368"/>
                      <a:pt x="16" y="377"/>
                      <a:pt x="20" y="389"/>
                    </a:cubicBezTo>
                    <a:cubicBezTo>
                      <a:pt x="24" y="398"/>
                      <a:pt x="28" y="404"/>
                      <a:pt x="33" y="408"/>
                    </a:cubicBezTo>
                    <a:cubicBezTo>
                      <a:pt x="39" y="412"/>
                      <a:pt x="45" y="414"/>
                      <a:pt x="51" y="414"/>
                    </a:cubicBezTo>
                    <a:cubicBezTo>
                      <a:pt x="60" y="414"/>
                      <a:pt x="68" y="411"/>
                      <a:pt x="77" y="405"/>
                    </a:cubicBezTo>
                    <a:cubicBezTo>
                      <a:pt x="82" y="402"/>
                      <a:pt x="87" y="395"/>
                      <a:pt x="90" y="387"/>
                    </a:cubicBezTo>
                    <a:cubicBezTo>
                      <a:pt x="96" y="375"/>
                      <a:pt x="100" y="360"/>
                      <a:pt x="104" y="348"/>
                    </a:cubicBezTo>
                    <a:cubicBezTo>
                      <a:pt x="106" y="342"/>
                      <a:pt x="107" y="336"/>
                      <a:pt x="108" y="332"/>
                    </a:cubicBezTo>
                    <a:cubicBezTo>
                      <a:pt x="109" y="330"/>
                      <a:pt x="110" y="328"/>
                      <a:pt x="110" y="327"/>
                    </a:cubicBezTo>
                    <a:cubicBezTo>
                      <a:pt x="111" y="326"/>
                      <a:pt x="111" y="325"/>
                      <a:pt x="111" y="325"/>
                    </a:cubicBezTo>
                    <a:cubicBezTo>
                      <a:pt x="113" y="324"/>
                      <a:pt x="115" y="321"/>
                      <a:pt x="118" y="317"/>
                    </a:cubicBezTo>
                    <a:cubicBezTo>
                      <a:pt x="127" y="305"/>
                      <a:pt x="140" y="284"/>
                      <a:pt x="146" y="271"/>
                    </a:cubicBezTo>
                    <a:cubicBezTo>
                      <a:pt x="150" y="263"/>
                      <a:pt x="160" y="254"/>
                      <a:pt x="171" y="246"/>
                    </a:cubicBezTo>
                    <a:cubicBezTo>
                      <a:pt x="182" y="237"/>
                      <a:pt x="194" y="230"/>
                      <a:pt x="201" y="226"/>
                    </a:cubicBezTo>
                    <a:cubicBezTo>
                      <a:pt x="208" y="222"/>
                      <a:pt x="213" y="215"/>
                      <a:pt x="218" y="208"/>
                    </a:cubicBezTo>
                    <a:cubicBezTo>
                      <a:pt x="220" y="204"/>
                      <a:pt x="222" y="201"/>
                      <a:pt x="224" y="198"/>
                    </a:cubicBezTo>
                    <a:cubicBezTo>
                      <a:pt x="226" y="195"/>
                      <a:pt x="227" y="193"/>
                      <a:pt x="229" y="192"/>
                    </a:cubicBezTo>
                    <a:cubicBezTo>
                      <a:pt x="230" y="191"/>
                      <a:pt x="231" y="190"/>
                      <a:pt x="232" y="189"/>
                    </a:cubicBezTo>
                    <a:cubicBezTo>
                      <a:pt x="233" y="188"/>
                      <a:pt x="233" y="187"/>
                      <a:pt x="233" y="186"/>
                    </a:cubicBezTo>
                    <a:cubicBezTo>
                      <a:pt x="233" y="184"/>
                      <a:pt x="232" y="183"/>
                      <a:pt x="232" y="182"/>
                    </a:cubicBezTo>
                    <a:cubicBezTo>
                      <a:pt x="231" y="181"/>
                      <a:pt x="231" y="180"/>
                      <a:pt x="231" y="178"/>
                    </a:cubicBezTo>
                    <a:cubicBezTo>
                      <a:pt x="231" y="178"/>
                      <a:pt x="231" y="178"/>
                      <a:pt x="231" y="178"/>
                    </a:cubicBezTo>
                    <a:cubicBezTo>
                      <a:pt x="231" y="177"/>
                      <a:pt x="231" y="177"/>
                      <a:pt x="231" y="177"/>
                    </a:cubicBezTo>
                    <a:cubicBezTo>
                      <a:pt x="231" y="175"/>
                      <a:pt x="230" y="173"/>
                      <a:pt x="229" y="171"/>
                    </a:cubicBezTo>
                    <a:cubicBezTo>
                      <a:pt x="227" y="169"/>
                      <a:pt x="225" y="167"/>
                      <a:pt x="224" y="164"/>
                    </a:cubicBezTo>
                    <a:cubicBezTo>
                      <a:pt x="222" y="162"/>
                      <a:pt x="221" y="160"/>
                      <a:pt x="221" y="158"/>
                    </a:cubicBezTo>
                    <a:cubicBezTo>
                      <a:pt x="221" y="154"/>
                      <a:pt x="219" y="152"/>
                      <a:pt x="218" y="150"/>
                    </a:cubicBezTo>
                    <a:cubicBezTo>
                      <a:pt x="216" y="149"/>
                      <a:pt x="214" y="148"/>
                      <a:pt x="214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1" y="149"/>
                      <a:pt x="209" y="151"/>
                    </a:cubicBezTo>
                    <a:cubicBezTo>
                      <a:pt x="204" y="155"/>
                      <a:pt x="192" y="164"/>
                      <a:pt x="181" y="173"/>
                    </a:cubicBezTo>
                    <a:cubicBezTo>
                      <a:pt x="169" y="181"/>
                      <a:pt x="158" y="190"/>
                      <a:pt x="152" y="193"/>
                    </a:cubicBezTo>
                    <a:cubicBezTo>
                      <a:pt x="147" y="196"/>
                      <a:pt x="142" y="200"/>
                      <a:pt x="138" y="202"/>
                    </a:cubicBezTo>
                    <a:cubicBezTo>
                      <a:pt x="133" y="204"/>
                      <a:pt x="128" y="206"/>
                      <a:pt x="120" y="206"/>
                    </a:cubicBezTo>
                    <a:cubicBezTo>
                      <a:pt x="116" y="206"/>
                      <a:pt x="111" y="205"/>
                      <a:pt x="104" y="204"/>
                    </a:cubicBezTo>
                    <a:cubicBezTo>
                      <a:pt x="90" y="201"/>
                      <a:pt x="70" y="197"/>
                      <a:pt x="54" y="188"/>
                    </a:cubicBezTo>
                    <a:cubicBezTo>
                      <a:pt x="46" y="184"/>
                      <a:pt x="39" y="179"/>
                      <a:pt x="34" y="173"/>
                    </a:cubicBezTo>
                    <a:cubicBezTo>
                      <a:pt x="29" y="167"/>
                      <a:pt x="26" y="160"/>
                      <a:pt x="26" y="151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47"/>
                      <a:pt x="28" y="142"/>
                      <a:pt x="32" y="136"/>
                    </a:cubicBezTo>
                    <a:cubicBezTo>
                      <a:pt x="40" y="127"/>
                      <a:pt x="53" y="116"/>
                      <a:pt x="69" y="105"/>
                    </a:cubicBezTo>
                    <a:cubicBezTo>
                      <a:pt x="118" y="71"/>
                      <a:pt x="194" y="34"/>
                      <a:pt x="229" y="22"/>
                    </a:cubicBezTo>
                    <a:cubicBezTo>
                      <a:pt x="230" y="22"/>
                      <a:pt x="230" y="22"/>
                      <a:pt x="230" y="22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29" y="1"/>
                      <a:pt x="229" y="1"/>
                      <a:pt x="229" y="1"/>
                    </a:cubicBezTo>
                    <a:cubicBezTo>
                      <a:pt x="229" y="1"/>
                      <a:pt x="198" y="13"/>
                      <a:pt x="160" y="32"/>
                    </a:cubicBezTo>
                    <a:cubicBezTo>
                      <a:pt x="122" y="51"/>
                      <a:pt x="77" y="77"/>
                      <a:pt x="47" y="102"/>
                    </a:cubicBezTo>
                    <a:cubicBezTo>
                      <a:pt x="43" y="106"/>
                      <a:pt x="34" y="111"/>
                      <a:pt x="26" y="119"/>
                    </a:cubicBezTo>
                    <a:cubicBezTo>
                      <a:pt x="19" y="127"/>
                      <a:pt x="12" y="138"/>
                      <a:pt x="12" y="151"/>
                    </a:cubicBezTo>
                    <a:cubicBezTo>
                      <a:pt x="12" y="159"/>
                      <a:pt x="14" y="167"/>
                      <a:pt x="19" y="176"/>
                    </a:cubicBezTo>
                    <a:cubicBezTo>
                      <a:pt x="37" y="206"/>
                      <a:pt x="65" y="218"/>
                      <a:pt x="83" y="223"/>
                    </a:cubicBezTo>
                    <a:cubicBezTo>
                      <a:pt x="92" y="226"/>
                      <a:pt x="103" y="227"/>
                      <a:pt x="111" y="229"/>
                    </a:cubicBezTo>
                    <a:cubicBezTo>
                      <a:pt x="116" y="230"/>
                      <a:pt x="119" y="232"/>
                      <a:pt x="122" y="234"/>
                    </a:cubicBezTo>
                    <a:cubicBezTo>
                      <a:pt x="124" y="235"/>
                      <a:pt x="125" y="237"/>
                      <a:pt x="125" y="240"/>
                    </a:cubicBezTo>
                    <a:cubicBezTo>
                      <a:pt x="125" y="241"/>
                      <a:pt x="125" y="241"/>
                      <a:pt x="125" y="241"/>
                    </a:cubicBezTo>
                    <a:cubicBezTo>
                      <a:pt x="125" y="242"/>
                      <a:pt x="124" y="244"/>
                      <a:pt x="122" y="245"/>
                    </a:cubicBezTo>
                    <a:cubicBezTo>
                      <a:pt x="120" y="247"/>
                      <a:pt x="115" y="249"/>
                      <a:pt x="109" y="250"/>
                    </a:cubicBezTo>
                    <a:cubicBezTo>
                      <a:pt x="103" y="251"/>
                      <a:pt x="97" y="251"/>
                      <a:pt x="90" y="251"/>
                    </a:cubicBezTo>
                    <a:cubicBezTo>
                      <a:pt x="79" y="251"/>
                      <a:pt x="68" y="250"/>
                      <a:pt x="63" y="248"/>
                    </a:cubicBezTo>
                    <a:cubicBezTo>
                      <a:pt x="55" y="245"/>
                      <a:pt x="44" y="240"/>
                      <a:pt x="35" y="232"/>
                    </a:cubicBezTo>
                    <a:cubicBezTo>
                      <a:pt x="26" y="224"/>
                      <a:pt x="18" y="213"/>
                      <a:pt x="18" y="198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193"/>
                      <a:pt x="21" y="188"/>
                      <a:pt x="25" y="181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5" y="179"/>
                      <a:pt x="24" y="178"/>
                      <a:pt x="24" y="177"/>
                    </a:cubicBezTo>
                    <a:cubicBezTo>
                      <a:pt x="23" y="176"/>
                      <a:pt x="22" y="174"/>
                      <a:pt x="21" y="172"/>
                    </a:cubicBezTo>
                    <a:cubicBezTo>
                      <a:pt x="20" y="171"/>
                      <a:pt x="20" y="169"/>
                      <a:pt x="20" y="169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2" y="175"/>
                      <a:pt x="7" y="181"/>
                      <a:pt x="3" y="188"/>
                    </a:cubicBezTo>
                    <a:cubicBezTo>
                      <a:pt x="1" y="191"/>
                      <a:pt x="0" y="196"/>
                      <a:pt x="0" y="201"/>
                    </a:cubicBezTo>
                    <a:cubicBezTo>
                      <a:pt x="0" y="213"/>
                      <a:pt x="6" y="228"/>
                      <a:pt x="16" y="241"/>
                    </a:cubicBezTo>
                    <a:cubicBezTo>
                      <a:pt x="25" y="254"/>
                      <a:pt x="40" y="265"/>
                      <a:pt x="58" y="268"/>
                    </a:cubicBezTo>
                    <a:cubicBezTo>
                      <a:pt x="78" y="272"/>
                      <a:pt x="93" y="273"/>
                      <a:pt x="103" y="273"/>
                    </a:cubicBezTo>
                    <a:cubicBezTo>
                      <a:pt x="114" y="273"/>
                      <a:pt x="120" y="271"/>
                      <a:pt x="120" y="271"/>
                    </a:cubicBezTo>
                    <a:cubicBezTo>
                      <a:pt x="119" y="270"/>
                      <a:pt x="119" y="270"/>
                      <a:pt x="119" y="270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8" y="271"/>
                      <a:pt x="118" y="271"/>
                      <a:pt x="118" y="271"/>
                    </a:cubicBezTo>
                    <a:cubicBezTo>
                      <a:pt x="119" y="271"/>
                      <a:pt x="119" y="272"/>
                      <a:pt x="119" y="274"/>
                    </a:cubicBezTo>
                    <a:cubicBezTo>
                      <a:pt x="119" y="276"/>
                      <a:pt x="118" y="280"/>
                      <a:pt x="114" y="286"/>
                    </a:cubicBezTo>
                    <a:cubicBezTo>
                      <a:pt x="111" y="291"/>
                      <a:pt x="106" y="297"/>
                      <a:pt x="99" y="303"/>
                    </a:cubicBezTo>
                    <a:cubicBezTo>
                      <a:pt x="92" y="308"/>
                      <a:pt x="83" y="311"/>
                      <a:pt x="73" y="311"/>
                    </a:cubicBezTo>
                    <a:cubicBezTo>
                      <a:pt x="68" y="311"/>
                      <a:pt x="62" y="310"/>
                      <a:pt x="55" y="308"/>
                    </a:cubicBezTo>
                    <a:cubicBezTo>
                      <a:pt x="35" y="301"/>
                      <a:pt x="20" y="281"/>
                      <a:pt x="20" y="258"/>
                    </a:cubicBezTo>
                    <a:cubicBezTo>
                      <a:pt x="20" y="253"/>
                      <a:pt x="20" y="249"/>
                      <a:pt x="21" y="244"/>
                    </a:cubicBezTo>
                    <a:cubicBezTo>
                      <a:pt x="22" y="243"/>
                      <a:pt x="21" y="243"/>
                      <a:pt x="20" y="242"/>
                    </a:cubicBezTo>
                    <a:cubicBezTo>
                      <a:pt x="20" y="242"/>
                      <a:pt x="19" y="243"/>
                      <a:pt x="19" y="24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8" name="Freeform 866"/>
              <p:cNvSpPr>
                <a:spLocks/>
              </p:cNvSpPr>
              <p:nvPr/>
            </p:nvSpPr>
            <p:spPr bwMode="auto">
              <a:xfrm>
                <a:off x="1514914" y="1463189"/>
                <a:ext cx="360363" cy="330200"/>
              </a:xfrm>
              <a:custGeom>
                <a:avLst/>
                <a:gdLst>
                  <a:gd name="T0" fmla="*/ 209 w 225"/>
                  <a:gd name="T1" fmla="*/ 152 h 206"/>
                  <a:gd name="T2" fmla="*/ 191 w 225"/>
                  <a:gd name="T3" fmla="*/ 155 h 206"/>
                  <a:gd name="T4" fmla="*/ 112 w 225"/>
                  <a:gd name="T5" fmla="*/ 178 h 206"/>
                  <a:gd name="T6" fmla="*/ 23 w 225"/>
                  <a:gd name="T7" fmla="*/ 136 h 206"/>
                  <a:gd name="T8" fmla="*/ 225 w 225"/>
                  <a:gd name="T9" fmla="*/ 17 h 206"/>
                  <a:gd name="T10" fmla="*/ 219 w 225"/>
                  <a:gd name="T11" fmla="*/ 0 h 206"/>
                  <a:gd name="T12" fmla="*/ 60 w 225"/>
                  <a:gd name="T13" fmla="*/ 77 h 206"/>
                  <a:gd name="T14" fmla="*/ 10 w 225"/>
                  <a:gd name="T15" fmla="*/ 137 h 206"/>
                  <a:gd name="T16" fmla="*/ 118 w 225"/>
                  <a:gd name="T17" fmla="*/ 205 h 206"/>
                  <a:gd name="T18" fmla="*/ 184 w 225"/>
                  <a:gd name="T19" fmla="*/ 180 h 206"/>
                  <a:gd name="T20" fmla="*/ 211 w 225"/>
                  <a:gd name="T21" fmla="*/ 162 h 206"/>
                  <a:gd name="T22" fmla="*/ 209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209" y="152"/>
                    </a:moveTo>
                    <a:cubicBezTo>
                      <a:pt x="206" y="148"/>
                      <a:pt x="199" y="150"/>
                      <a:pt x="191" y="155"/>
                    </a:cubicBezTo>
                    <a:cubicBezTo>
                      <a:pt x="182" y="160"/>
                      <a:pt x="132" y="180"/>
                      <a:pt x="112" y="178"/>
                    </a:cubicBezTo>
                    <a:cubicBezTo>
                      <a:pt x="92" y="176"/>
                      <a:pt x="22" y="149"/>
                      <a:pt x="23" y="136"/>
                    </a:cubicBezTo>
                    <a:cubicBezTo>
                      <a:pt x="25" y="123"/>
                      <a:pt x="150" y="21"/>
                      <a:pt x="225" y="17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219" y="0"/>
                      <a:pt x="158" y="12"/>
                      <a:pt x="60" y="77"/>
                    </a:cubicBezTo>
                    <a:cubicBezTo>
                      <a:pt x="47" y="86"/>
                      <a:pt x="0" y="113"/>
                      <a:pt x="10" y="137"/>
                    </a:cubicBezTo>
                    <a:cubicBezTo>
                      <a:pt x="21" y="160"/>
                      <a:pt x="83" y="206"/>
                      <a:pt x="118" y="205"/>
                    </a:cubicBezTo>
                    <a:cubicBezTo>
                      <a:pt x="141" y="204"/>
                      <a:pt x="166" y="186"/>
                      <a:pt x="184" y="180"/>
                    </a:cubicBezTo>
                    <a:cubicBezTo>
                      <a:pt x="202" y="173"/>
                      <a:pt x="217" y="174"/>
                      <a:pt x="211" y="162"/>
                    </a:cubicBezTo>
                    <a:cubicBezTo>
                      <a:pt x="209" y="158"/>
                      <a:pt x="209" y="152"/>
                      <a:pt x="209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9" name="Freeform 867"/>
              <p:cNvSpPr>
                <a:spLocks noEditPoints="1"/>
              </p:cNvSpPr>
              <p:nvPr/>
            </p:nvSpPr>
            <p:spPr bwMode="auto">
              <a:xfrm>
                <a:off x="1530789" y="1477476"/>
                <a:ext cx="346075" cy="315913"/>
              </a:xfrm>
              <a:custGeom>
                <a:avLst/>
                <a:gdLst>
                  <a:gd name="T0" fmla="*/ 202 w 216"/>
                  <a:gd name="T1" fmla="*/ 153 h 197"/>
                  <a:gd name="T2" fmla="*/ 175 w 216"/>
                  <a:gd name="T3" fmla="*/ 162 h 197"/>
                  <a:gd name="T4" fmla="*/ 109 w 216"/>
                  <a:gd name="T5" fmla="*/ 187 h 197"/>
                  <a:gd name="T6" fmla="*/ 2 w 216"/>
                  <a:gd name="T7" fmla="*/ 119 h 197"/>
                  <a:gd name="T8" fmla="*/ 1 w 216"/>
                  <a:gd name="T9" fmla="*/ 116 h 197"/>
                  <a:gd name="T10" fmla="*/ 2 w 216"/>
                  <a:gd name="T11" fmla="*/ 128 h 197"/>
                  <a:gd name="T12" fmla="*/ 109 w 216"/>
                  <a:gd name="T13" fmla="*/ 196 h 197"/>
                  <a:gd name="T14" fmla="*/ 175 w 216"/>
                  <a:gd name="T15" fmla="*/ 170 h 197"/>
                  <a:gd name="T16" fmla="*/ 202 w 216"/>
                  <a:gd name="T17" fmla="*/ 153 h 197"/>
                  <a:gd name="T18" fmla="*/ 216 w 216"/>
                  <a:gd name="T19" fmla="*/ 8 h 197"/>
                  <a:gd name="T20" fmla="*/ 213 w 216"/>
                  <a:gd name="T21" fmla="*/ 0 h 197"/>
                  <a:gd name="T22" fmla="*/ 13 w 216"/>
                  <a:gd name="T23" fmla="*/ 120 h 197"/>
                  <a:gd name="T24" fmla="*/ 14 w 216"/>
                  <a:gd name="T25" fmla="*/ 124 h 197"/>
                  <a:gd name="T26" fmla="*/ 216 w 216"/>
                  <a:gd name="T27" fmla="*/ 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202" y="153"/>
                    </a:moveTo>
                    <a:cubicBezTo>
                      <a:pt x="198" y="157"/>
                      <a:pt x="187" y="158"/>
                      <a:pt x="175" y="162"/>
                    </a:cubicBezTo>
                    <a:cubicBezTo>
                      <a:pt x="157" y="169"/>
                      <a:pt x="132" y="186"/>
                      <a:pt x="109" y="187"/>
                    </a:cubicBezTo>
                    <a:cubicBezTo>
                      <a:pt x="74" y="189"/>
                      <a:pt x="12" y="143"/>
                      <a:pt x="2" y="119"/>
                    </a:cubicBezTo>
                    <a:cubicBezTo>
                      <a:pt x="1" y="118"/>
                      <a:pt x="1" y="117"/>
                      <a:pt x="1" y="116"/>
                    </a:cubicBezTo>
                    <a:cubicBezTo>
                      <a:pt x="0" y="120"/>
                      <a:pt x="0" y="124"/>
                      <a:pt x="2" y="128"/>
                    </a:cubicBezTo>
                    <a:cubicBezTo>
                      <a:pt x="12" y="151"/>
                      <a:pt x="74" y="197"/>
                      <a:pt x="109" y="196"/>
                    </a:cubicBezTo>
                    <a:cubicBezTo>
                      <a:pt x="132" y="195"/>
                      <a:pt x="157" y="177"/>
                      <a:pt x="175" y="170"/>
                    </a:cubicBezTo>
                    <a:cubicBezTo>
                      <a:pt x="193" y="164"/>
                      <a:pt x="208" y="165"/>
                      <a:pt x="202" y="153"/>
                    </a:cubicBezTo>
                    <a:close/>
                    <a:moveTo>
                      <a:pt x="216" y="8"/>
                    </a:moveTo>
                    <a:cubicBezTo>
                      <a:pt x="213" y="0"/>
                      <a:pt x="213" y="0"/>
                      <a:pt x="213" y="0"/>
                    </a:cubicBezTo>
                    <a:cubicBezTo>
                      <a:pt x="138" y="6"/>
                      <a:pt x="14" y="107"/>
                      <a:pt x="13" y="120"/>
                    </a:cubicBezTo>
                    <a:cubicBezTo>
                      <a:pt x="13" y="121"/>
                      <a:pt x="12" y="123"/>
                      <a:pt x="14" y="124"/>
                    </a:cubicBezTo>
                    <a:cubicBezTo>
                      <a:pt x="30" y="102"/>
                      <a:pt x="147" y="11"/>
                      <a:pt x="216" y="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0" name="Freeform 868"/>
              <p:cNvSpPr>
                <a:spLocks/>
              </p:cNvSpPr>
              <p:nvPr/>
            </p:nvSpPr>
            <p:spPr bwMode="auto">
              <a:xfrm>
                <a:off x="1526026" y="1461601"/>
                <a:ext cx="352425" cy="331788"/>
              </a:xfrm>
              <a:custGeom>
                <a:avLst/>
                <a:gdLst>
                  <a:gd name="T0" fmla="*/ 203 w 220"/>
                  <a:gd name="T1" fmla="*/ 152 h 207"/>
                  <a:gd name="T2" fmla="*/ 183 w 220"/>
                  <a:gd name="T3" fmla="*/ 155 h 207"/>
                  <a:gd name="T4" fmla="*/ 139 w 220"/>
                  <a:gd name="T5" fmla="*/ 172 h 207"/>
                  <a:gd name="T6" fmla="*/ 105 w 220"/>
                  <a:gd name="T7" fmla="*/ 177 h 207"/>
                  <a:gd name="T8" fmla="*/ 28 w 220"/>
                  <a:gd name="T9" fmla="*/ 148 h 207"/>
                  <a:gd name="T10" fmla="*/ 18 w 220"/>
                  <a:gd name="T11" fmla="*/ 138 h 207"/>
                  <a:gd name="T12" fmla="*/ 19 w 220"/>
                  <a:gd name="T13" fmla="*/ 135 h 207"/>
                  <a:gd name="T14" fmla="*/ 129 w 220"/>
                  <a:gd name="T15" fmla="*/ 52 h 207"/>
                  <a:gd name="T16" fmla="*/ 220 w 220"/>
                  <a:gd name="T17" fmla="*/ 20 h 207"/>
                  <a:gd name="T18" fmla="*/ 211 w 220"/>
                  <a:gd name="T19" fmla="*/ 0 h 207"/>
                  <a:gd name="T20" fmla="*/ 22 w 220"/>
                  <a:gd name="T21" fmla="*/ 98 h 207"/>
                  <a:gd name="T22" fmla="*/ 0 w 220"/>
                  <a:gd name="T23" fmla="*/ 131 h 207"/>
                  <a:gd name="T24" fmla="*/ 18 w 220"/>
                  <a:gd name="T25" fmla="*/ 159 h 207"/>
                  <a:gd name="T26" fmla="*/ 109 w 220"/>
                  <a:gd name="T27" fmla="*/ 207 h 207"/>
                  <a:gd name="T28" fmla="*/ 146 w 220"/>
                  <a:gd name="T29" fmla="*/ 197 h 207"/>
                  <a:gd name="T30" fmla="*/ 197 w 220"/>
                  <a:gd name="T31" fmla="*/ 176 h 207"/>
                  <a:gd name="T32" fmla="*/ 207 w 220"/>
                  <a:gd name="T33" fmla="*/ 168 h 207"/>
                  <a:gd name="T34" fmla="*/ 204 w 220"/>
                  <a:gd name="T35" fmla="*/ 157 h 207"/>
                  <a:gd name="T36" fmla="*/ 204 w 220"/>
                  <a:gd name="T37" fmla="*/ 153 h 207"/>
                  <a:gd name="T38" fmla="*/ 203 w 220"/>
                  <a:gd name="T39" fmla="*/ 152 h 207"/>
                  <a:gd name="T40" fmla="*/ 201 w 220"/>
                  <a:gd name="T41" fmla="*/ 153 h 207"/>
                  <a:gd name="T42" fmla="*/ 204 w 220"/>
                  <a:gd name="T43" fmla="*/ 168 h 207"/>
                  <a:gd name="T44" fmla="*/ 192 w 220"/>
                  <a:gd name="T45" fmla="*/ 175 h 207"/>
                  <a:gd name="T46" fmla="*/ 145 w 220"/>
                  <a:gd name="T47" fmla="*/ 194 h 207"/>
                  <a:gd name="T48" fmla="*/ 109 w 220"/>
                  <a:gd name="T49" fmla="*/ 204 h 207"/>
                  <a:gd name="T50" fmla="*/ 21 w 220"/>
                  <a:gd name="T51" fmla="*/ 157 h 207"/>
                  <a:gd name="T52" fmla="*/ 3 w 220"/>
                  <a:gd name="T53" fmla="*/ 131 h 207"/>
                  <a:gd name="T54" fmla="*/ 33 w 220"/>
                  <a:gd name="T55" fmla="*/ 94 h 207"/>
                  <a:gd name="T56" fmla="*/ 170 w 220"/>
                  <a:gd name="T57" fmla="*/ 17 h 207"/>
                  <a:gd name="T58" fmla="*/ 209 w 220"/>
                  <a:gd name="T59" fmla="*/ 3 h 207"/>
                  <a:gd name="T60" fmla="*/ 212 w 220"/>
                  <a:gd name="T61" fmla="*/ 3 h 207"/>
                  <a:gd name="T62" fmla="*/ 210 w 220"/>
                  <a:gd name="T63" fmla="*/ 2 h 207"/>
                  <a:gd name="T64" fmla="*/ 218 w 220"/>
                  <a:gd name="T65" fmla="*/ 18 h 207"/>
                  <a:gd name="T66" fmla="*/ 89 w 220"/>
                  <a:gd name="T67" fmla="*/ 73 h 207"/>
                  <a:gd name="T68" fmla="*/ 21 w 220"/>
                  <a:gd name="T69" fmla="*/ 128 h 207"/>
                  <a:gd name="T70" fmla="*/ 15 w 220"/>
                  <a:gd name="T71" fmla="*/ 137 h 207"/>
                  <a:gd name="T72" fmla="*/ 18 w 220"/>
                  <a:gd name="T73" fmla="*/ 144 h 207"/>
                  <a:gd name="T74" fmla="*/ 73 w 220"/>
                  <a:gd name="T75" fmla="*/ 172 h 207"/>
                  <a:gd name="T76" fmla="*/ 108 w 220"/>
                  <a:gd name="T77" fmla="*/ 181 h 207"/>
                  <a:gd name="T78" fmla="*/ 172 w 220"/>
                  <a:gd name="T79" fmla="*/ 163 h 207"/>
                  <a:gd name="T80" fmla="*/ 197 w 220"/>
                  <a:gd name="T81" fmla="*/ 153 h 207"/>
                  <a:gd name="T82" fmla="*/ 202 w 220"/>
                  <a:gd name="T83" fmla="*/ 153 h 207"/>
                  <a:gd name="T84" fmla="*/ 202 w 220"/>
                  <a:gd name="T85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0" h="207">
                    <a:moveTo>
                      <a:pt x="202" y="153"/>
                    </a:move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0"/>
                      <a:pt x="200" y="150"/>
                      <a:pt x="197" y="150"/>
                    </a:cubicBezTo>
                    <a:cubicBezTo>
                      <a:pt x="193" y="150"/>
                      <a:pt x="188" y="151"/>
                      <a:pt x="183" y="155"/>
                    </a:cubicBezTo>
                    <a:cubicBezTo>
                      <a:pt x="181" y="156"/>
                      <a:pt x="177" y="158"/>
                      <a:pt x="171" y="160"/>
                    </a:cubicBezTo>
                    <a:cubicBezTo>
                      <a:pt x="162" y="164"/>
                      <a:pt x="151" y="168"/>
                      <a:pt x="139" y="172"/>
                    </a:cubicBezTo>
                    <a:cubicBezTo>
                      <a:pt x="127" y="175"/>
                      <a:pt x="116" y="178"/>
                      <a:pt x="108" y="178"/>
                    </a:cubicBezTo>
                    <a:cubicBezTo>
                      <a:pt x="107" y="178"/>
                      <a:pt x="106" y="177"/>
                      <a:pt x="105" y="177"/>
                    </a:cubicBezTo>
                    <a:cubicBezTo>
                      <a:pt x="96" y="176"/>
                      <a:pt x="73" y="169"/>
                      <a:pt x="54" y="161"/>
                    </a:cubicBezTo>
                    <a:cubicBezTo>
                      <a:pt x="44" y="157"/>
                      <a:pt x="35" y="152"/>
                      <a:pt x="28" y="148"/>
                    </a:cubicBezTo>
                    <a:cubicBezTo>
                      <a:pt x="25" y="146"/>
                      <a:pt x="22" y="144"/>
                      <a:pt x="21" y="142"/>
                    </a:cubicBezTo>
                    <a:cubicBezTo>
                      <a:pt x="19" y="140"/>
                      <a:pt x="18" y="139"/>
                      <a:pt x="18" y="138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8" y="137"/>
                      <a:pt x="18" y="136"/>
                      <a:pt x="19" y="135"/>
                    </a:cubicBezTo>
                    <a:cubicBezTo>
                      <a:pt x="23" y="129"/>
                      <a:pt x="33" y="120"/>
                      <a:pt x="47" y="108"/>
                    </a:cubicBezTo>
                    <a:cubicBezTo>
                      <a:pt x="68" y="91"/>
                      <a:pt x="98" y="69"/>
                      <a:pt x="129" y="52"/>
                    </a:cubicBezTo>
                    <a:cubicBezTo>
                      <a:pt x="160" y="34"/>
                      <a:pt x="192" y="21"/>
                      <a:pt x="218" y="20"/>
                    </a:cubicBezTo>
                    <a:cubicBezTo>
                      <a:pt x="220" y="20"/>
                      <a:pt x="220" y="20"/>
                      <a:pt x="220" y="2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11" y="0"/>
                      <a:pt x="150" y="12"/>
                      <a:pt x="52" y="77"/>
                    </a:cubicBezTo>
                    <a:cubicBezTo>
                      <a:pt x="47" y="81"/>
                      <a:pt x="34" y="89"/>
                      <a:pt x="22" y="98"/>
                    </a:cubicBezTo>
                    <a:cubicBezTo>
                      <a:pt x="16" y="103"/>
                      <a:pt x="11" y="108"/>
                      <a:pt x="7" y="113"/>
                    </a:cubicBezTo>
                    <a:cubicBezTo>
                      <a:pt x="3" y="119"/>
                      <a:pt x="0" y="125"/>
                      <a:pt x="0" y="131"/>
                    </a:cubicBezTo>
                    <a:cubicBezTo>
                      <a:pt x="0" y="133"/>
                      <a:pt x="1" y="136"/>
                      <a:pt x="2" y="138"/>
                    </a:cubicBezTo>
                    <a:cubicBezTo>
                      <a:pt x="5" y="144"/>
                      <a:pt x="11" y="152"/>
                      <a:pt x="18" y="159"/>
                    </a:cubicBezTo>
                    <a:cubicBezTo>
                      <a:pt x="30" y="171"/>
                      <a:pt x="46" y="183"/>
                      <a:pt x="63" y="192"/>
                    </a:cubicBezTo>
                    <a:cubicBezTo>
                      <a:pt x="79" y="201"/>
                      <a:pt x="96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3" y="207"/>
                      <a:pt x="135" y="202"/>
                      <a:pt x="146" y="197"/>
                    </a:cubicBezTo>
                    <a:cubicBezTo>
                      <a:pt x="158" y="191"/>
                      <a:pt x="168" y="185"/>
                      <a:pt x="177" y="182"/>
                    </a:cubicBezTo>
                    <a:cubicBezTo>
                      <a:pt x="185" y="179"/>
                      <a:pt x="192" y="178"/>
                      <a:pt x="197" y="176"/>
                    </a:cubicBezTo>
                    <a:cubicBezTo>
                      <a:pt x="200" y="176"/>
                      <a:pt x="202" y="175"/>
                      <a:pt x="204" y="173"/>
                    </a:cubicBezTo>
                    <a:cubicBezTo>
                      <a:pt x="206" y="172"/>
                      <a:pt x="207" y="170"/>
                      <a:pt x="207" y="168"/>
                    </a:cubicBezTo>
                    <a:cubicBezTo>
                      <a:pt x="207" y="166"/>
                      <a:pt x="207" y="165"/>
                      <a:pt x="206" y="163"/>
                    </a:cubicBezTo>
                    <a:cubicBezTo>
                      <a:pt x="205" y="161"/>
                      <a:pt x="204" y="158"/>
                      <a:pt x="204" y="157"/>
                    </a:cubicBezTo>
                    <a:cubicBezTo>
                      <a:pt x="204" y="156"/>
                      <a:pt x="204" y="155"/>
                      <a:pt x="204" y="154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4" y="153"/>
                      <a:pt x="204" y="153"/>
                      <a:pt x="204" y="153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01" y="153"/>
                      <a:pt x="201" y="159"/>
                      <a:pt x="203" y="164"/>
                    </a:cubicBezTo>
                    <a:cubicBezTo>
                      <a:pt x="204" y="166"/>
                      <a:pt x="204" y="167"/>
                      <a:pt x="204" y="168"/>
                    </a:cubicBezTo>
                    <a:cubicBezTo>
                      <a:pt x="204" y="169"/>
                      <a:pt x="204" y="170"/>
                      <a:pt x="202" y="171"/>
                    </a:cubicBezTo>
                    <a:cubicBezTo>
                      <a:pt x="201" y="172"/>
                      <a:pt x="197" y="173"/>
                      <a:pt x="192" y="175"/>
                    </a:cubicBezTo>
                    <a:cubicBezTo>
                      <a:pt x="188" y="176"/>
                      <a:pt x="182" y="177"/>
                      <a:pt x="176" y="179"/>
                    </a:cubicBezTo>
                    <a:cubicBezTo>
                      <a:pt x="167" y="182"/>
                      <a:pt x="156" y="189"/>
                      <a:pt x="145" y="194"/>
                    </a:cubicBezTo>
                    <a:cubicBezTo>
                      <a:pt x="134" y="199"/>
                      <a:pt x="122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3" y="204"/>
                      <a:pt x="69" y="193"/>
                      <a:pt x="48" y="179"/>
                    </a:cubicBezTo>
                    <a:cubicBezTo>
                      <a:pt x="38" y="172"/>
                      <a:pt x="28" y="164"/>
                      <a:pt x="21" y="157"/>
                    </a:cubicBezTo>
                    <a:cubicBezTo>
                      <a:pt x="13" y="150"/>
                      <a:pt x="7" y="143"/>
                      <a:pt x="5" y="137"/>
                    </a:cubicBezTo>
                    <a:cubicBezTo>
                      <a:pt x="4" y="135"/>
                      <a:pt x="3" y="133"/>
                      <a:pt x="3" y="131"/>
                    </a:cubicBezTo>
                    <a:cubicBezTo>
                      <a:pt x="3" y="126"/>
                      <a:pt x="6" y="120"/>
                      <a:pt x="9" y="115"/>
                    </a:cubicBezTo>
                    <a:cubicBezTo>
                      <a:pt x="15" y="107"/>
                      <a:pt x="24" y="100"/>
                      <a:pt x="33" y="94"/>
                    </a:cubicBezTo>
                    <a:cubicBezTo>
                      <a:pt x="41" y="88"/>
                      <a:pt x="50" y="83"/>
                      <a:pt x="54" y="80"/>
                    </a:cubicBezTo>
                    <a:cubicBezTo>
                      <a:pt x="103" y="47"/>
                      <a:pt x="142" y="28"/>
                      <a:pt x="170" y="17"/>
                    </a:cubicBezTo>
                    <a:cubicBezTo>
                      <a:pt x="183" y="11"/>
                      <a:pt x="194" y="8"/>
                      <a:pt x="201" y="6"/>
                    </a:cubicBezTo>
                    <a:cubicBezTo>
                      <a:pt x="205" y="5"/>
                      <a:pt x="207" y="4"/>
                      <a:pt x="209" y="3"/>
                    </a:cubicBezTo>
                    <a:cubicBezTo>
                      <a:pt x="210" y="3"/>
                      <a:pt x="211" y="3"/>
                      <a:pt x="211" y="3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8" y="18"/>
                      <a:pt x="218" y="18"/>
                      <a:pt x="218" y="18"/>
                    </a:cubicBezTo>
                    <a:cubicBezTo>
                      <a:pt x="218" y="17"/>
                      <a:pt x="218" y="17"/>
                      <a:pt x="218" y="17"/>
                    </a:cubicBezTo>
                    <a:cubicBezTo>
                      <a:pt x="180" y="19"/>
                      <a:pt x="130" y="45"/>
                      <a:pt x="89" y="73"/>
                    </a:cubicBezTo>
                    <a:cubicBezTo>
                      <a:pt x="68" y="87"/>
                      <a:pt x="50" y="101"/>
                      <a:pt x="37" y="113"/>
                    </a:cubicBezTo>
                    <a:cubicBezTo>
                      <a:pt x="30" y="118"/>
                      <a:pt x="25" y="123"/>
                      <a:pt x="21" y="128"/>
                    </a:cubicBezTo>
                    <a:cubicBezTo>
                      <a:pt x="19" y="130"/>
                      <a:pt x="18" y="131"/>
                      <a:pt x="17" y="133"/>
                    </a:cubicBezTo>
                    <a:cubicBezTo>
                      <a:pt x="16" y="135"/>
                      <a:pt x="15" y="136"/>
                      <a:pt x="15" y="137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5" y="140"/>
                      <a:pt x="16" y="142"/>
                      <a:pt x="18" y="144"/>
                    </a:cubicBezTo>
                    <a:cubicBezTo>
                      <a:pt x="22" y="148"/>
                      <a:pt x="28" y="152"/>
                      <a:pt x="35" y="156"/>
                    </a:cubicBezTo>
                    <a:cubicBezTo>
                      <a:pt x="46" y="161"/>
                      <a:pt x="60" y="167"/>
                      <a:pt x="73" y="172"/>
                    </a:cubicBezTo>
                    <a:cubicBezTo>
                      <a:pt x="86" y="176"/>
                      <a:pt x="98" y="180"/>
                      <a:pt x="105" y="180"/>
                    </a:cubicBezTo>
                    <a:cubicBezTo>
                      <a:pt x="106" y="180"/>
                      <a:pt x="107" y="181"/>
                      <a:pt x="108" y="181"/>
                    </a:cubicBezTo>
                    <a:cubicBezTo>
                      <a:pt x="119" y="181"/>
                      <a:pt x="136" y="176"/>
                      <a:pt x="152" y="171"/>
                    </a:cubicBezTo>
                    <a:cubicBezTo>
                      <a:pt x="159" y="168"/>
                      <a:pt x="166" y="166"/>
                      <a:pt x="172" y="163"/>
                    </a:cubicBezTo>
                    <a:cubicBezTo>
                      <a:pt x="178" y="161"/>
                      <a:pt x="182" y="159"/>
                      <a:pt x="185" y="157"/>
                    </a:cubicBezTo>
                    <a:cubicBezTo>
                      <a:pt x="190" y="154"/>
                      <a:pt x="194" y="153"/>
                      <a:pt x="197" y="153"/>
                    </a:cubicBezTo>
                    <a:cubicBezTo>
                      <a:pt x="199" y="153"/>
                      <a:pt x="200" y="153"/>
                      <a:pt x="201" y="154"/>
                    </a:cubicBezTo>
                    <a:cubicBezTo>
                      <a:pt x="202" y="153"/>
                      <a:pt x="202" y="153"/>
                      <a:pt x="202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lnTo>
                      <a:pt x="202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1" name="Freeform 869"/>
              <p:cNvSpPr>
                <a:spLocks/>
              </p:cNvSpPr>
              <p:nvPr/>
            </p:nvSpPr>
            <p:spPr bwMode="auto">
              <a:xfrm>
                <a:off x="1546664" y="1647339"/>
                <a:ext cx="9525" cy="36513"/>
              </a:xfrm>
              <a:custGeom>
                <a:avLst/>
                <a:gdLst>
                  <a:gd name="T0" fmla="*/ 4 w 6"/>
                  <a:gd name="T1" fmla="*/ 21 h 22"/>
                  <a:gd name="T2" fmla="*/ 4 w 6"/>
                  <a:gd name="T3" fmla="*/ 21 h 22"/>
                  <a:gd name="T4" fmla="*/ 2 w 6"/>
                  <a:gd name="T5" fmla="*/ 12 h 22"/>
                  <a:gd name="T6" fmla="*/ 6 w 6"/>
                  <a:gd name="T7" fmla="*/ 2 h 22"/>
                  <a:gd name="T8" fmla="*/ 6 w 6"/>
                  <a:gd name="T9" fmla="*/ 0 h 22"/>
                  <a:gd name="T10" fmla="*/ 4 w 6"/>
                  <a:gd name="T11" fmla="*/ 0 h 22"/>
                  <a:gd name="T12" fmla="*/ 0 w 6"/>
                  <a:gd name="T13" fmla="*/ 12 h 22"/>
                  <a:gd name="T14" fmla="*/ 3 w 6"/>
                  <a:gd name="T15" fmla="*/ 22 h 22"/>
                  <a:gd name="T16" fmla="*/ 4 w 6"/>
                  <a:gd name="T17" fmla="*/ 22 h 22"/>
                  <a:gd name="T18" fmla="*/ 4 w 6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2"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2" y="16"/>
                      <a:pt x="2" y="12"/>
                    </a:cubicBezTo>
                    <a:cubicBezTo>
                      <a:pt x="2" y="9"/>
                      <a:pt x="3" y="5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7"/>
                      <a:pt x="3" y="22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" name="Freeform 870"/>
              <p:cNvSpPr>
                <a:spLocks/>
              </p:cNvSpPr>
              <p:nvPr/>
            </p:nvSpPr>
            <p:spPr bwMode="auto">
              <a:xfrm>
                <a:off x="1545076" y="1402864"/>
                <a:ext cx="319088" cy="307975"/>
              </a:xfrm>
              <a:custGeom>
                <a:avLst/>
                <a:gdLst>
                  <a:gd name="T0" fmla="*/ 191 w 199"/>
                  <a:gd name="T1" fmla="*/ 151 h 192"/>
                  <a:gd name="T2" fmla="*/ 194 w 199"/>
                  <a:gd name="T3" fmla="*/ 162 h 192"/>
                  <a:gd name="T4" fmla="*/ 187 w 199"/>
                  <a:gd name="T5" fmla="*/ 176 h 192"/>
                  <a:gd name="T6" fmla="*/ 116 w 199"/>
                  <a:gd name="T7" fmla="*/ 190 h 192"/>
                  <a:gd name="T8" fmla="*/ 60 w 199"/>
                  <a:gd name="T9" fmla="*/ 178 h 192"/>
                  <a:gd name="T10" fmla="*/ 4 w 199"/>
                  <a:gd name="T11" fmla="*/ 98 h 192"/>
                  <a:gd name="T12" fmla="*/ 92 w 199"/>
                  <a:gd name="T13" fmla="*/ 29 h 192"/>
                  <a:gd name="T14" fmla="*/ 198 w 199"/>
                  <a:gd name="T15" fmla="*/ 15 h 192"/>
                  <a:gd name="T16" fmla="*/ 199 w 199"/>
                  <a:gd name="T17" fmla="*/ 32 h 192"/>
                  <a:gd name="T18" fmla="*/ 79 w 199"/>
                  <a:gd name="T19" fmla="*/ 57 h 192"/>
                  <a:gd name="T20" fmla="*/ 14 w 199"/>
                  <a:gd name="T21" fmla="*/ 116 h 192"/>
                  <a:gd name="T22" fmla="*/ 114 w 199"/>
                  <a:gd name="T23" fmla="*/ 168 h 192"/>
                  <a:gd name="T24" fmla="*/ 191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191" y="151"/>
                    </a:moveTo>
                    <a:cubicBezTo>
                      <a:pt x="191" y="151"/>
                      <a:pt x="197" y="155"/>
                      <a:pt x="194" y="162"/>
                    </a:cubicBezTo>
                    <a:cubicBezTo>
                      <a:pt x="191" y="168"/>
                      <a:pt x="195" y="175"/>
                      <a:pt x="187" y="176"/>
                    </a:cubicBezTo>
                    <a:cubicBezTo>
                      <a:pt x="180" y="178"/>
                      <a:pt x="127" y="186"/>
                      <a:pt x="116" y="190"/>
                    </a:cubicBezTo>
                    <a:cubicBezTo>
                      <a:pt x="109" y="192"/>
                      <a:pt x="82" y="188"/>
                      <a:pt x="60" y="178"/>
                    </a:cubicBezTo>
                    <a:cubicBezTo>
                      <a:pt x="39" y="168"/>
                      <a:pt x="0" y="149"/>
                      <a:pt x="4" y="98"/>
                    </a:cubicBezTo>
                    <a:cubicBezTo>
                      <a:pt x="7" y="75"/>
                      <a:pt x="71" y="40"/>
                      <a:pt x="92" y="29"/>
                    </a:cubicBezTo>
                    <a:cubicBezTo>
                      <a:pt x="112" y="17"/>
                      <a:pt x="160" y="0"/>
                      <a:pt x="198" y="15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199" y="32"/>
                      <a:pt x="152" y="11"/>
                      <a:pt x="79" y="57"/>
                    </a:cubicBezTo>
                    <a:cubicBezTo>
                      <a:pt x="64" y="67"/>
                      <a:pt x="7" y="98"/>
                      <a:pt x="14" y="116"/>
                    </a:cubicBezTo>
                    <a:cubicBezTo>
                      <a:pt x="22" y="134"/>
                      <a:pt x="66" y="167"/>
                      <a:pt x="114" y="168"/>
                    </a:cubicBezTo>
                    <a:cubicBezTo>
                      <a:pt x="162" y="169"/>
                      <a:pt x="181" y="151"/>
                      <a:pt x="191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" name="Freeform 871"/>
              <p:cNvSpPr>
                <a:spLocks noEditPoints="1"/>
              </p:cNvSpPr>
              <p:nvPr/>
            </p:nvSpPr>
            <p:spPr bwMode="auto">
              <a:xfrm>
                <a:off x="1548251" y="1413976"/>
                <a:ext cx="315913" cy="296863"/>
              </a:xfrm>
              <a:custGeom>
                <a:avLst/>
                <a:gdLst>
                  <a:gd name="T0" fmla="*/ 192 w 197"/>
                  <a:gd name="T1" fmla="*/ 148 h 185"/>
                  <a:gd name="T2" fmla="*/ 185 w 197"/>
                  <a:gd name="T3" fmla="*/ 163 h 185"/>
                  <a:gd name="T4" fmla="*/ 114 w 197"/>
                  <a:gd name="T5" fmla="*/ 176 h 185"/>
                  <a:gd name="T6" fmla="*/ 58 w 197"/>
                  <a:gd name="T7" fmla="*/ 165 h 185"/>
                  <a:gd name="T8" fmla="*/ 2 w 197"/>
                  <a:gd name="T9" fmla="*/ 95 h 185"/>
                  <a:gd name="T10" fmla="*/ 58 w 197"/>
                  <a:gd name="T11" fmla="*/ 171 h 185"/>
                  <a:gd name="T12" fmla="*/ 114 w 197"/>
                  <a:gd name="T13" fmla="*/ 183 h 185"/>
                  <a:gd name="T14" fmla="*/ 185 w 197"/>
                  <a:gd name="T15" fmla="*/ 169 h 185"/>
                  <a:gd name="T16" fmla="*/ 192 w 197"/>
                  <a:gd name="T17" fmla="*/ 155 h 185"/>
                  <a:gd name="T18" fmla="*/ 192 w 197"/>
                  <a:gd name="T19" fmla="*/ 148 h 185"/>
                  <a:gd name="T20" fmla="*/ 77 w 197"/>
                  <a:gd name="T21" fmla="*/ 50 h 185"/>
                  <a:gd name="T22" fmla="*/ 197 w 197"/>
                  <a:gd name="T23" fmla="*/ 25 h 185"/>
                  <a:gd name="T24" fmla="*/ 197 w 197"/>
                  <a:gd name="T25" fmla="*/ 19 h 185"/>
                  <a:gd name="T26" fmla="*/ 77 w 197"/>
                  <a:gd name="T27" fmla="*/ 44 h 185"/>
                  <a:gd name="T28" fmla="*/ 12 w 197"/>
                  <a:gd name="T29" fmla="*/ 102 h 185"/>
                  <a:gd name="T30" fmla="*/ 77 w 197"/>
                  <a:gd name="T31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192" y="148"/>
                    </a:moveTo>
                    <a:cubicBezTo>
                      <a:pt x="189" y="154"/>
                      <a:pt x="193" y="162"/>
                      <a:pt x="185" y="163"/>
                    </a:cubicBezTo>
                    <a:cubicBezTo>
                      <a:pt x="178" y="164"/>
                      <a:pt x="125" y="173"/>
                      <a:pt x="114" y="176"/>
                    </a:cubicBezTo>
                    <a:cubicBezTo>
                      <a:pt x="107" y="178"/>
                      <a:pt x="80" y="174"/>
                      <a:pt x="58" y="165"/>
                    </a:cubicBezTo>
                    <a:cubicBezTo>
                      <a:pt x="38" y="155"/>
                      <a:pt x="4" y="139"/>
                      <a:pt x="2" y="95"/>
                    </a:cubicBezTo>
                    <a:cubicBezTo>
                      <a:pt x="0" y="144"/>
                      <a:pt x="37" y="161"/>
                      <a:pt x="58" y="171"/>
                    </a:cubicBezTo>
                    <a:cubicBezTo>
                      <a:pt x="80" y="181"/>
                      <a:pt x="107" y="185"/>
                      <a:pt x="114" y="183"/>
                    </a:cubicBezTo>
                    <a:cubicBezTo>
                      <a:pt x="125" y="179"/>
                      <a:pt x="178" y="171"/>
                      <a:pt x="185" y="169"/>
                    </a:cubicBezTo>
                    <a:cubicBezTo>
                      <a:pt x="193" y="168"/>
                      <a:pt x="189" y="161"/>
                      <a:pt x="192" y="155"/>
                    </a:cubicBezTo>
                    <a:cubicBezTo>
                      <a:pt x="193" y="152"/>
                      <a:pt x="193" y="150"/>
                      <a:pt x="192" y="148"/>
                    </a:cubicBezTo>
                    <a:close/>
                    <a:moveTo>
                      <a:pt x="77" y="50"/>
                    </a:moveTo>
                    <a:cubicBezTo>
                      <a:pt x="150" y="4"/>
                      <a:pt x="197" y="25"/>
                      <a:pt x="197" y="25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2" y="17"/>
                      <a:pt x="146" y="0"/>
                      <a:pt x="77" y="44"/>
                    </a:cubicBezTo>
                    <a:cubicBezTo>
                      <a:pt x="62" y="53"/>
                      <a:pt x="6" y="84"/>
                      <a:pt x="12" y="102"/>
                    </a:cubicBezTo>
                    <a:cubicBezTo>
                      <a:pt x="18" y="84"/>
                      <a:pt x="64" y="59"/>
                      <a:pt x="77" y="5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4" name="Freeform 872"/>
              <p:cNvSpPr>
                <a:spLocks/>
              </p:cNvSpPr>
              <p:nvPr/>
            </p:nvSpPr>
            <p:spPr bwMode="auto">
              <a:xfrm>
                <a:off x="1562539" y="1531451"/>
                <a:ext cx="14288" cy="55563"/>
              </a:xfrm>
              <a:custGeom>
                <a:avLst/>
                <a:gdLst>
                  <a:gd name="T0" fmla="*/ 3 w 9"/>
                  <a:gd name="T1" fmla="*/ 34 h 35"/>
                  <a:gd name="T2" fmla="*/ 3 w 9"/>
                  <a:gd name="T3" fmla="*/ 33 h 35"/>
                  <a:gd name="T4" fmla="*/ 2 w 9"/>
                  <a:gd name="T5" fmla="*/ 21 h 35"/>
                  <a:gd name="T6" fmla="*/ 8 w 9"/>
                  <a:gd name="T7" fmla="*/ 2 h 35"/>
                  <a:gd name="T8" fmla="*/ 8 w 9"/>
                  <a:gd name="T9" fmla="*/ 1 h 35"/>
                  <a:gd name="T10" fmla="*/ 7 w 9"/>
                  <a:gd name="T11" fmla="*/ 1 h 35"/>
                  <a:gd name="T12" fmla="*/ 0 w 9"/>
                  <a:gd name="T13" fmla="*/ 21 h 35"/>
                  <a:gd name="T14" fmla="*/ 1 w 9"/>
                  <a:gd name="T15" fmla="*/ 34 h 35"/>
                  <a:gd name="T16" fmla="*/ 3 w 9"/>
                  <a:gd name="T17" fmla="*/ 35 h 35"/>
                  <a:gd name="T18" fmla="*/ 3 w 9"/>
                  <a:gd name="T1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5">
                    <a:moveTo>
                      <a:pt x="3" y="34"/>
                    </a:moveTo>
                    <a:cubicBezTo>
                      <a:pt x="3" y="34"/>
                      <a:pt x="3" y="33"/>
                      <a:pt x="3" y="33"/>
                    </a:cubicBezTo>
                    <a:cubicBezTo>
                      <a:pt x="3" y="31"/>
                      <a:pt x="2" y="26"/>
                      <a:pt x="2" y="21"/>
                    </a:cubicBezTo>
                    <a:cubicBezTo>
                      <a:pt x="2" y="15"/>
                      <a:pt x="3" y="7"/>
                      <a:pt x="8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7" y="0"/>
                      <a:pt x="7" y="1"/>
                    </a:cubicBezTo>
                    <a:cubicBezTo>
                      <a:pt x="1" y="6"/>
                      <a:pt x="0" y="14"/>
                      <a:pt x="0" y="21"/>
                    </a:cubicBezTo>
                    <a:cubicBezTo>
                      <a:pt x="0" y="28"/>
                      <a:pt x="1" y="34"/>
                      <a:pt x="1" y="34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4" y="34"/>
                      <a:pt x="3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5" name="Freeform 873"/>
              <p:cNvSpPr>
                <a:spLocks/>
              </p:cNvSpPr>
              <p:nvPr/>
            </p:nvSpPr>
            <p:spPr bwMode="auto">
              <a:xfrm>
                <a:off x="1549839" y="1415564"/>
                <a:ext cx="317500" cy="295275"/>
              </a:xfrm>
              <a:custGeom>
                <a:avLst/>
                <a:gdLst>
                  <a:gd name="T0" fmla="*/ 187 w 198"/>
                  <a:gd name="T1" fmla="*/ 144 h 184"/>
                  <a:gd name="T2" fmla="*/ 189 w 198"/>
                  <a:gd name="T3" fmla="*/ 146 h 184"/>
                  <a:gd name="T4" fmla="*/ 189 w 198"/>
                  <a:gd name="T5" fmla="*/ 153 h 184"/>
                  <a:gd name="T6" fmla="*/ 187 w 198"/>
                  <a:gd name="T7" fmla="*/ 165 h 184"/>
                  <a:gd name="T8" fmla="*/ 150 w 198"/>
                  <a:gd name="T9" fmla="*/ 173 h 184"/>
                  <a:gd name="T10" fmla="*/ 108 w 198"/>
                  <a:gd name="T11" fmla="*/ 181 h 184"/>
                  <a:gd name="T12" fmla="*/ 23 w 198"/>
                  <a:gd name="T13" fmla="*/ 146 h 184"/>
                  <a:gd name="T14" fmla="*/ 3 w 198"/>
                  <a:gd name="T15" fmla="*/ 90 h 184"/>
                  <a:gd name="T16" fmla="*/ 54 w 198"/>
                  <a:gd name="T17" fmla="*/ 43 h 184"/>
                  <a:gd name="T18" fmla="*/ 161 w 198"/>
                  <a:gd name="T19" fmla="*/ 3 h 184"/>
                  <a:gd name="T20" fmla="*/ 195 w 198"/>
                  <a:gd name="T21" fmla="*/ 7 h 184"/>
                  <a:gd name="T22" fmla="*/ 195 w 198"/>
                  <a:gd name="T23" fmla="*/ 24 h 184"/>
                  <a:gd name="T24" fmla="*/ 197 w 198"/>
                  <a:gd name="T25" fmla="*/ 23 h 184"/>
                  <a:gd name="T26" fmla="*/ 75 w 198"/>
                  <a:gd name="T27" fmla="*/ 48 h 184"/>
                  <a:gd name="T28" fmla="*/ 18 w 198"/>
                  <a:gd name="T29" fmla="*/ 88 h 184"/>
                  <a:gd name="T30" fmla="*/ 10 w 198"/>
                  <a:gd name="T31" fmla="*/ 108 h 184"/>
                  <a:gd name="T32" fmla="*/ 111 w 198"/>
                  <a:gd name="T33" fmla="*/ 161 h 184"/>
                  <a:gd name="T34" fmla="*/ 165 w 198"/>
                  <a:gd name="T35" fmla="*/ 153 h 184"/>
                  <a:gd name="T36" fmla="*/ 188 w 198"/>
                  <a:gd name="T37" fmla="*/ 144 h 184"/>
                  <a:gd name="T38" fmla="*/ 187 w 198"/>
                  <a:gd name="T39" fmla="*/ 144 h 184"/>
                  <a:gd name="T40" fmla="*/ 188 w 198"/>
                  <a:gd name="T41" fmla="*/ 141 h 184"/>
                  <a:gd name="T42" fmla="*/ 114 w 198"/>
                  <a:gd name="T43" fmla="*/ 158 h 184"/>
                  <a:gd name="T44" fmla="*/ 47 w 198"/>
                  <a:gd name="T45" fmla="*/ 139 h 184"/>
                  <a:gd name="T46" fmla="*/ 13 w 198"/>
                  <a:gd name="T47" fmla="*/ 107 h 184"/>
                  <a:gd name="T48" fmla="*/ 20 w 198"/>
                  <a:gd name="T49" fmla="*/ 90 h 184"/>
                  <a:gd name="T50" fmla="*/ 77 w 198"/>
                  <a:gd name="T51" fmla="*/ 50 h 184"/>
                  <a:gd name="T52" fmla="*/ 188 w 198"/>
                  <a:gd name="T53" fmla="*/ 23 h 184"/>
                  <a:gd name="T54" fmla="*/ 195 w 198"/>
                  <a:gd name="T55" fmla="*/ 25 h 184"/>
                  <a:gd name="T56" fmla="*/ 196 w 198"/>
                  <a:gd name="T57" fmla="*/ 26 h 184"/>
                  <a:gd name="T58" fmla="*/ 196 w 198"/>
                  <a:gd name="T59" fmla="*/ 6 h 184"/>
                  <a:gd name="T60" fmla="*/ 161 w 198"/>
                  <a:gd name="T61" fmla="*/ 0 h 184"/>
                  <a:gd name="T62" fmla="*/ 37 w 198"/>
                  <a:gd name="T63" fmla="*/ 49 h 184"/>
                  <a:gd name="T64" fmla="*/ 0 w 198"/>
                  <a:gd name="T65" fmla="*/ 89 h 184"/>
                  <a:gd name="T66" fmla="*/ 21 w 198"/>
                  <a:gd name="T67" fmla="*/ 149 h 184"/>
                  <a:gd name="T68" fmla="*/ 108 w 198"/>
                  <a:gd name="T69" fmla="*/ 184 h 184"/>
                  <a:gd name="T70" fmla="*/ 150 w 198"/>
                  <a:gd name="T71" fmla="*/ 176 h 184"/>
                  <a:gd name="T72" fmla="*/ 189 w 198"/>
                  <a:gd name="T73" fmla="*/ 167 h 184"/>
                  <a:gd name="T74" fmla="*/ 192 w 198"/>
                  <a:gd name="T75" fmla="*/ 154 h 184"/>
                  <a:gd name="T76" fmla="*/ 191 w 198"/>
                  <a:gd name="T77" fmla="*/ 144 h 184"/>
                  <a:gd name="T78" fmla="*/ 188 w 198"/>
                  <a:gd name="T79" fmla="*/ 141 h 184"/>
                  <a:gd name="T80" fmla="*/ 188 w 198"/>
                  <a:gd name="T81" fmla="*/ 14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84">
                    <a:moveTo>
                      <a:pt x="188" y="143"/>
                    </a:move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8" y="145"/>
                      <a:pt x="189" y="146"/>
                    </a:cubicBezTo>
                    <a:cubicBezTo>
                      <a:pt x="189" y="147"/>
                      <a:pt x="190" y="148"/>
                      <a:pt x="190" y="150"/>
                    </a:cubicBezTo>
                    <a:cubicBezTo>
                      <a:pt x="190" y="151"/>
                      <a:pt x="190" y="152"/>
                      <a:pt x="189" y="153"/>
                    </a:cubicBezTo>
                    <a:cubicBezTo>
                      <a:pt x="188" y="156"/>
                      <a:pt x="188" y="160"/>
                      <a:pt x="188" y="163"/>
                    </a:cubicBezTo>
                    <a:cubicBezTo>
                      <a:pt x="188" y="164"/>
                      <a:pt x="187" y="165"/>
                      <a:pt x="187" y="165"/>
                    </a:cubicBezTo>
                    <a:cubicBezTo>
                      <a:pt x="186" y="166"/>
                      <a:pt x="186" y="167"/>
                      <a:pt x="184" y="167"/>
                    </a:cubicBezTo>
                    <a:cubicBezTo>
                      <a:pt x="180" y="167"/>
                      <a:pt x="165" y="170"/>
                      <a:pt x="150" y="173"/>
                    </a:cubicBezTo>
                    <a:cubicBezTo>
                      <a:pt x="134" y="176"/>
                      <a:pt x="118" y="179"/>
                      <a:pt x="112" y="180"/>
                    </a:cubicBezTo>
                    <a:cubicBezTo>
                      <a:pt x="112" y="181"/>
                      <a:pt x="110" y="181"/>
                      <a:pt x="108" y="181"/>
                    </a:cubicBezTo>
                    <a:cubicBezTo>
                      <a:pt x="97" y="181"/>
                      <a:pt x="76" y="177"/>
                      <a:pt x="58" y="169"/>
                    </a:cubicBezTo>
                    <a:cubicBezTo>
                      <a:pt x="48" y="164"/>
                      <a:pt x="34" y="157"/>
                      <a:pt x="23" y="146"/>
                    </a:cubicBezTo>
                    <a:cubicBezTo>
                      <a:pt x="11" y="135"/>
                      <a:pt x="3" y="120"/>
                      <a:pt x="3" y="98"/>
                    </a:cubicBezTo>
                    <a:cubicBezTo>
                      <a:pt x="3" y="95"/>
                      <a:pt x="3" y="92"/>
                      <a:pt x="3" y="90"/>
                    </a:cubicBezTo>
                    <a:cubicBezTo>
                      <a:pt x="3" y="85"/>
                      <a:pt x="8" y="78"/>
                      <a:pt x="14" y="72"/>
                    </a:cubicBezTo>
                    <a:cubicBezTo>
                      <a:pt x="24" y="62"/>
                      <a:pt x="39" y="52"/>
                      <a:pt x="54" y="43"/>
                    </a:cubicBezTo>
                    <a:cubicBezTo>
                      <a:pt x="68" y="34"/>
                      <a:pt x="82" y="26"/>
                      <a:pt x="90" y="22"/>
                    </a:cubicBezTo>
                    <a:cubicBezTo>
                      <a:pt x="104" y="14"/>
                      <a:pt x="133" y="3"/>
                      <a:pt x="161" y="3"/>
                    </a:cubicBezTo>
                    <a:cubicBezTo>
                      <a:pt x="173" y="3"/>
                      <a:pt x="184" y="5"/>
                      <a:pt x="194" y="9"/>
                    </a:cubicBezTo>
                    <a:cubicBezTo>
                      <a:pt x="195" y="7"/>
                      <a:pt x="195" y="7"/>
                      <a:pt x="195" y="7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95" y="24"/>
                      <a:pt x="195" y="24"/>
                      <a:pt x="195" y="24"/>
                    </a:cubicBezTo>
                    <a:cubicBezTo>
                      <a:pt x="196" y="24"/>
                      <a:pt x="196" y="24"/>
                      <a:pt x="196" y="24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3"/>
                      <a:pt x="186" y="18"/>
                      <a:pt x="166" y="18"/>
                    </a:cubicBezTo>
                    <a:cubicBezTo>
                      <a:pt x="145" y="18"/>
                      <a:pt x="113" y="24"/>
                      <a:pt x="75" y="48"/>
                    </a:cubicBezTo>
                    <a:cubicBezTo>
                      <a:pt x="68" y="52"/>
                      <a:pt x="52" y="62"/>
                      <a:pt x="37" y="72"/>
                    </a:cubicBezTo>
                    <a:cubicBezTo>
                      <a:pt x="30" y="77"/>
                      <a:pt x="23" y="83"/>
                      <a:pt x="18" y="88"/>
                    </a:cubicBezTo>
                    <a:cubicBezTo>
                      <a:pt x="13" y="94"/>
                      <a:pt x="9" y="99"/>
                      <a:pt x="9" y="105"/>
                    </a:cubicBezTo>
                    <a:cubicBezTo>
                      <a:pt x="9" y="106"/>
                      <a:pt x="9" y="107"/>
                      <a:pt x="10" y="108"/>
                    </a:cubicBezTo>
                    <a:cubicBezTo>
                      <a:pt x="12" y="113"/>
                      <a:pt x="16" y="119"/>
                      <a:pt x="22" y="125"/>
                    </a:cubicBezTo>
                    <a:cubicBezTo>
                      <a:pt x="40" y="142"/>
                      <a:pt x="74" y="161"/>
                      <a:pt x="111" y="161"/>
                    </a:cubicBezTo>
                    <a:cubicBezTo>
                      <a:pt x="112" y="161"/>
                      <a:pt x="113" y="161"/>
                      <a:pt x="114" y="161"/>
                    </a:cubicBezTo>
                    <a:cubicBezTo>
                      <a:pt x="137" y="161"/>
                      <a:pt x="153" y="157"/>
                      <a:pt x="165" y="153"/>
                    </a:cubicBezTo>
                    <a:cubicBezTo>
                      <a:pt x="171" y="151"/>
                      <a:pt x="175" y="149"/>
                      <a:pt x="179" y="147"/>
                    </a:cubicBezTo>
                    <a:cubicBezTo>
                      <a:pt x="183" y="145"/>
                      <a:pt x="186" y="144"/>
                      <a:pt x="188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5" y="141"/>
                      <a:pt x="182" y="143"/>
                      <a:pt x="178" y="144"/>
                    </a:cubicBezTo>
                    <a:cubicBezTo>
                      <a:pt x="167" y="149"/>
                      <a:pt x="148" y="158"/>
                      <a:pt x="114" y="158"/>
                    </a:cubicBezTo>
                    <a:cubicBezTo>
                      <a:pt x="113" y="158"/>
                      <a:pt x="112" y="158"/>
                      <a:pt x="111" y="158"/>
                    </a:cubicBezTo>
                    <a:cubicBezTo>
                      <a:pt x="87" y="158"/>
                      <a:pt x="64" y="149"/>
                      <a:pt x="47" y="139"/>
                    </a:cubicBezTo>
                    <a:cubicBezTo>
                      <a:pt x="38" y="134"/>
                      <a:pt x="30" y="128"/>
                      <a:pt x="24" y="122"/>
                    </a:cubicBezTo>
                    <a:cubicBezTo>
                      <a:pt x="18" y="117"/>
                      <a:pt x="14" y="111"/>
                      <a:pt x="13" y="107"/>
                    </a:cubicBezTo>
                    <a:cubicBezTo>
                      <a:pt x="12" y="106"/>
                      <a:pt x="12" y="106"/>
                      <a:pt x="12" y="105"/>
                    </a:cubicBezTo>
                    <a:cubicBezTo>
                      <a:pt x="12" y="101"/>
                      <a:pt x="15" y="96"/>
                      <a:pt x="20" y="90"/>
                    </a:cubicBezTo>
                    <a:cubicBezTo>
                      <a:pt x="27" y="83"/>
                      <a:pt x="39" y="74"/>
                      <a:pt x="50" y="67"/>
                    </a:cubicBezTo>
                    <a:cubicBezTo>
                      <a:pt x="61" y="60"/>
                      <a:pt x="72" y="54"/>
                      <a:pt x="77" y="50"/>
                    </a:cubicBezTo>
                    <a:cubicBezTo>
                      <a:pt x="115" y="26"/>
                      <a:pt x="145" y="21"/>
                      <a:pt x="166" y="21"/>
                    </a:cubicBezTo>
                    <a:cubicBezTo>
                      <a:pt x="175" y="21"/>
                      <a:pt x="183" y="22"/>
                      <a:pt x="188" y="23"/>
                    </a:cubicBezTo>
                    <a:cubicBezTo>
                      <a:pt x="190" y="24"/>
                      <a:pt x="192" y="24"/>
                      <a:pt x="194" y="25"/>
                    </a:cubicBezTo>
                    <a:cubicBezTo>
                      <a:pt x="194" y="25"/>
                      <a:pt x="195" y="25"/>
                      <a:pt x="195" y="25"/>
                    </a:cubicBezTo>
                    <a:cubicBezTo>
                      <a:pt x="195" y="26"/>
                      <a:pt x="195" y="26"/>
                      <a:pt x="195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85" y="2"/>
                      <a:pt x="173" y="0"/>
                      <a:pt x="161" y="0"/>
                    </a:cubicBezTo>
                    <a:cubicBezTo>
                      <a:pt x="132" y="0"/>
                      <a:pt x="103" y="11"/>
                      <a:pt x="88" y="19"/>
                    </a:cubicBezTo>
                    <a:cubicBezTo>
                      <a:pt x="78" y="25"/>
                      <a:pt x="57" y="36"/>
                      <a:pt x="37" y="49"/>
                    </a:cubicBezTo>
                    <a:cubicBezTo>
                      <a:pt x="28" y="56"/>
                      <a:pt x="19" y="63"/>
                      <a:pt x="12" y="70"/>
                    </a:cubicBezTo>
                    <a:cubicBezTo>
                      <a:pt x="5" y="76"/>
                      <a:pt x="1" y="83"/>
                      <a:pt x="0" y="89"/>
                    </a:cubicBezTo>
                    <a:cubicBezTo>
                      <a:pt x="0" y="92"/>
                      <a:pt x="0" y="95"/>
                      <a:pt x="0" y="98"/>
                    </a:cubicBezTo>
                    <a:cubicBezTo>
                      <a:pt x="0" y="121"/>
                      <a:pt x="9" y="137"/>
                      <a:pt x="21" y="149"/>
                    </a:cubicBezTo>
                    <a:cubicBezTo>
                      <a:pt x="32" y="160"/>
                      <a:pt x="47" y="167"/>
                      <a:pt x="57" y="171"/>
                    </a:cubicBezTo>
                    <a:cubicBezTo>
                      <a:pt x="75" y="180"/>
                      <a:pt x="97" y="184"/>
                      <a:pt x="108" y="184"/>
                    </a:cubicBezTo>
                    <a:cubicBezTo>
                      <a:pt x="110" y="184"/>
                      <a:pt x="112" y="184"/>
                      <a:pt x="113" y="183"/>
                    </a:cubicBezTo>
                    <a:cubicBezTo>
                      <a:pt x="119" y="182"/>
                      <a:pt x="135" y="179"/>
                      <a:pt x="150" y="176"/>
                    </a:cubicBezTo>
                    <a:cubicBezTo>
                      <a:pt x="166" y="173"/>
                      <a:pt x="181" y="170"/>
                      <a:pt x="185" y="170"/>
                    </a:cubicBezTo>
                    <a:cubicBezTo>
                      <a:pt x="187" y="169"/>
                      <a:pt x="188" y="169"/>
                      <a:pt x="189" y="167"/>
                    </a:cubicBezTo>
                    <a:cubicBezTo>
                      <a:pt x="191" y="165"/>
                      <a:pt x="191" y="163"/>
                      <a:pt x="191" y="161"/>
                    </a:cubicBezTo>
                    <a:cubicBezTo>
                      <a:pt x="191" y="158"/>
                      <a:pt x="191" y="156"/>
                      <a:pt x="192" y="154"/>
                    </a:cubicBezTo>
                    <a:cubicBezTo>
                      <a:pt x="193" y="153"/>
                      <a:pt x="193" y="151"/>
                      <a:pt x="193" y="150"/>
                    </a:cubicBezTo>
                    <a:cubicBezTo>
                      <a:pt x="193" y="147"/>
                      <a:pt x="192" y="145"/>
                      <a:pt x="191" y="144"/>
                    </a:cubicBezTo>
                    <a:cubicBezTo>
                      <a:pt x="190" y="142"/>
                      <a:pt x="189" y="141"/>
                      <a:pt x="189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8" y="141"/>
                      <a:pt x="188" y="141"/>
                      <a:pt x="188" y="141"/>
                    </a:cubicBezTo>
                    <a:lnTo>
                      <a:pt x="188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6" name="Freeform 874"/>
              <p:cNvSpPr>
                <a:spLocks/>
              </p:cNvSpPr>
              <p:nvPr/>
            </p:nvSpPr>
            <p:spPr bwMode="auto">
              <a:xfrm>
                <a:off x="1580001" y="1356826"/>
                <a:ext cx="285750" cy="266700"/>
              </a:xfrm>
              <a:custGeom>
                <a:avLst/>
                <a:gdLst>
                  <a:gd name="T0" fmla="*/ 171 w 178"/>
                  <a:gd name="T1" fmla="*/ 131 h 167"/>
                  <a:gd name="T2" fmla="*/ 175 w 178"/>
                  <a:gd name="T3" fmla="*/ 141 h 167"/>
                  <a:gd name="T4" fmla="*/ 171 w 178"/>
                  <a:gd name="T5" fmla="*/ 155 h 167"/>
                  <a:gd name="T6" fmla="*/ 91 w 178"/>
                  <a:gd name="T7" fmla="*/ 164 h 167"/>
                  <a:gd name="T8" fmla="*/ 2 w 178"/>
                  <a:gd name="T9" fmla="*/ 90 h 167"/>
                  <a:gd name="T10" fmla="*/ 159 w 178"/>
                  <a:gd name="T11" fmla="*/ 32 h 167"/>
                  <a:gd name="T12" fmla="*/ 163 w 178"/>
                  <a:gd name="T13" fmla="*/ 50 h 167"/>
                  <a:gd name="T14" fmla="*/ 16 w 178"/>
                  <a:gd name="T15" fmla="*/ 85 h 167"/>
                  <a:gd name="T16" fmla="*/ 97 w 178"/>
                  <a:gd name="T17" fmla="*/ 140 h 167"/>
                  <a:gd name="T18" fmla="*/ 161 w 178"/>
                  <a:gd name="T19" fmla="*/ 134 h 167"/>
                  <a:gd name="T20" fmla="*/ 171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171" y="131"/>
                    </a:moveTo>
                    <a:cubicBezTo>
                      <a:pt x="175" y="132"/>
                      <a:pt x="175" y="135"/>
                      <a:pt x="175" y="141"/>
                    </a:cubicBezTo>
                    <a:cubicBezTo>
                      <a:pt x="175" y="147"/>
                      <a:pt x="178" y="155"/>
                      <a:pt x="171" y="155"/>
                    </a:cubicBezTo>
                    <a:cubicBezTo>
                      <a:pt x="164" y="155"/>
                      <a:pt x="119" y="167"/>
                      <a:pt x="91" y="164"/>
                    </a:cubicBezTo>
                    <a:cubicBezTo>
                      <a:pt x="74" y="161"/>
                      <a:pt x="0" y="130"/>
                      <a:pt x="2" y="90"/>
                    </a:cubicBezTo>
                    <a:cubicBezTo>
                      <a:pt x="3" y="75"/>
                      <a:pt x="32" y="0"/>
                      <a:pt x="159" y="32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52" y="9"/>
                      <a:pt x="16" y="85"/>
                    </a:cubicBezTo>
                    <a:cubicBezTo>
                      <a:pt x="16" y="85"/>
                      <a:pt x="14" y="127"/>
                      <a:pt x="97" y="140"/>
                    </a:cubicBezTo>
                    <a:cubicBezTo>
                      <a:pt x="133" y="146"/>
                      <a:pt x="156" y="135"/>
                      <a:pt x="161" y="134"/>
                    </a:cubicBezTo>
                    <a:cubicBezTo>
                      <a:pt x="166" y="133"/>
                      <a:pt x="171" y="131"/>
                      <a:pt x="171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7" name="Freeform 875"/>
              <p:cNvSpPr>
                <a:spLocks noEditPoints="1"/>
              </p:cNvSpPr>
              <p:nvPr/>
            </p:nvSpPr>
            <p:spPr bwMode="auto">
              <a:xfrm>
                <a:off x="1580001" y="1367939"/>
                <a:ext cx="284163" cy="255588"/>
              </a:xfrm>
              <a:custGeom>
                <a:avLst/>
                <a:gdLst>
                  <a:gd name="T0" fmla="*/ 163 w 177"/>
                  <a:gd name="T1" fmla="*/ 43 h 160"/>
                  <a:gd name="T2" fmla="*/ 161 w 177"/>
                  <a:gd name="T3" fmla="*/ 35 h 160"/>
                  <a:gd name="T4" fmla="*/ 16 w 177"/>
                  <a:gd name="T5" fmla="*/ 71 h 160"/>
                  <a:gd name="T6" fmla="*/ 17 w 177"/>
                  <a:gd name="T7" fmla="*/ 77 h 160"/>
                  <a:gd name="T8" fmla="*/ 163 w 177"/>
                  <a:gd name="T9" fmla="*/ 43 h 160"/>
                  <a:gd name="T10" fmla="*/ 175 w 177"/>
                  <a:gd name="T11" fmla="*/ 139 h 160"/>
                  <a:gd name="T12" fmla="*/ 171 w 177"/>
                  <a:gd name="T13" fmla="*/ 141 h 160"/>
                  <a:gd name="T14" fmla="*/ 91 w 177"/>
                  <a:gd name="T15" fmla="*/ 149 h 160"/>
                  <a:gd name="T16" fmla="*/ 2 w 177"/>
                  <a:gd name="T17" fmla="*/ 81 h 160"/>
                  <a:gd name="T18" fmla="*/ 2 w 177"/>
                  <a:gd name="T19" fmla="*/ 83 h 160"/>
                  <a:gd name="T20" fmla="*/ 91 w 177"/>
                  <a:gd name="T21" fmla="*/ 157 h 160"/>
                  <a:gd name="T22" fmla="*/ 171 w 177"/>
                  <a:gd name="T23" fmla="*/ 148 h 160"/>
                  <a:gd name="T24" fmla="*/ 175 w 177"/>
                  <a:gd name="T25" fmla="*/ 1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160">
                    <a:moveTo>
                      <a:pt x="163" y="43"/>
                    </a:moveTo>
                    <a:cubicBezTo>
                      <a:pt x="161" y="35"/>
                      <a:pt x="161" y="35"/>
                      <a:pt x="161" y="35"/>
                    </a:cubicBezTo>
                    <a:cubicBezTo>
                      <a:pt x="148" y="31"/>
                      <a:pt x="50" y="0"/>
                      <a:pt x="16" y="71"/>
                    </a:cubicBezTo>
                    <a:cubicBezTo>
                      <a:pt x="16" y="71"/>
                      <a:pt x="16" y="73"/>
                      <a:pt x="17" y="77"/>
                    </a:cubicBezTo>
                    <a:cubicBezTo>
                      <a:pt x="54" y="3"/>
                      <a:pt x="163" y="43"/>
                      <a:pt x="163" y="43"/>
                    </a:cubicBezTo>
                    <a:close/>
                    <a:moveTo>
                      <a:pt x="175" y="139"/>
                    </a:moveTo>
                    <a:cubicBezTo>
                      <a:pt x="175" y="140"/>
                      <a:pt x="173" y="141"/>
                      <a:pt x="171" y="141"/>
                    </a:cubicBezTo>
                    <a:cubicBezTo>
                      <a:pt x="164" y="141"/>
                      <a:pt x="119" y="153"/>
                      <a:pt x="91" y="149"/>
                    </a:cubicBezTo>
                    <a:cubicBezTo>
                      <a:pt x="75" y="147"/>
                      <a:pt x="7" y="118"/>
                      <a:pt x="2" y="81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0" y="123"/>
                      <a:pt x="74" y="154"/>
                      <a:pt x="91" y="157"/>
                    </a:cubicBezTo>
                    <a:cubicBezTo>
                      <a:pt x="119" y="160"/>
                      <a:pt x="164" y="148"/>
                      <a:pt x="171" y="148"/>
                    </a:cubicBezTo>
                    <a:cubicBezTo>
                      <a:pt x="177" y="148"/>
                      <a:pt x="176" y="144"/>
                      <a:pt x="175" y="13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8" name="Freeform 876"/>
              <p:cNvSpPr>
                <a:spLocks/>
              </p:cNvSpPr>
              <p:nvPr/>
            </p:nvSpPr>
            <p:spPr bwMode="auto">
              <a:xfrm>
                <a:off x="1605401" y="1458426"/>
                <a:ext cx="11113" cy="36513"/>
              </a:xfrm>
              <a:custGeom>
                <a:avLst/>
                <a:gdLst>
                  <a:gd name="T0" fmla="*/ 2 w 7"/>
                  <a:gd name="T1" fmla="*/ 21 h 22"/>
                  <a:gd name="T2" fmla="*/ 2 w 7"/>
                  <a:gd name="T3" fmla="*/ 21 h 22"/>
                  <a:gd name="T4" fmla="*/ 2 w 7"/>
                  <a:gd name="T5" fmla="*/ 14 h 22"/>
                  <a:gd name="T6" fmla="*/ 3 w 7"/>
                  <a:gd name="T7" fmla="*/ 7 h 22"/>
                  <a:gd name="T8" fmla="*/ 7 w 7"/>
                  <a:gd name="T9" fmla="*/ 2 h 22"/>
                  <a:gd name="T10" fmla="*/ 7 w 7"/>
                  <a:gd name="T11" fmla="*/ 1 h 22"/>
                  <a:gd name="T12" fmla="*/ 6 w 7"/>
                  <a:gd name="T13" fmla="*/ 0 h 22"/>
                  <a:gd name="T14" fmla="*/ 1 w 7"/>
                  <a:gd name="T15" fmla="*/ 7 h 22"/>
                  <a:gd name="T16" fmla="*/ 0 w 7"/>
                  <a:gd name="T17" fmla="*/ 14 h 22"/>
                  <a:gd name="T18" fmla="*/ 0 w 7"/>
                  <a:gd name="T19" fmla="*/ 21 h 22"/>
                  <a:gd name="T20" fmla="*/ 2 w 7"/>
                  <a:gd name="T21" fmla="*/ 22 h 22"/>
                  <a:gd name="T22" fmla="*/ 2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17"/>
                      <a:pt x="2" y="14"/>
                    </a:cubicBezTo>
                    <a:cubicBezTo>
                      <a:pt x="2" y="12"/>
                      <a:pt x="2" y="10"/>
                      <a:pt x="3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2"/>
                      <a:pt x="2" y="4"/>
                      <a:pt x="1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0" y="18"/>
                      <a:pt x="0" y="21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9" name="Freeform 877"/>
              <p:cNvSpPr>
                <a:spLocks/>
              </p:cNvSpPr>
              <p:nvPr/>
            </p:nvSpPr>
            <p:spPr bwMode="auto">
              <a:xfrm>
                <a:off x="1581589" y="1391751"/>
                <a:ext cx="282575" cy="230188"/>
              </a:xfrm>
              <a:custGeom>
                <a:avLst/>
                <a:gdLst>
                  <a:gd name="T0" fmla="*/ 170 w 176"/>
                  <a:gd name="T1" fmla="*/ 110 h 144"/>
                  <a:gd name="T2" fmla="*/ 172 w 176"/>
                  <a:gd name="T3" fmla="*/ 114 h 144"/>
                  <a:gd name="T4" fmla="*/ 173 w 176"/>
                  <a:gd name="T5" fmla="*/ 128 h 144"/>
                  <a:gd name="T6" fmla="*/ 170 w 176"/>
                  <a:gd name="T7" fmla="*/ 132 h 144"/>
                  <a:gd name="T8" fmla="*/ 102 w 176"/>
                  <a:gd name="T9" fmla="*/ 141 h 144"/>
                  <a:gd name="T10" fmla="*/ 70 w 176"/>
                  <a:gd name="T11" fmla="*/ 133 h 144"/>
                  <a:gd name="T12" fmla="*/ 9 w 176"/>
                  <a:gd name="T13" fmla="*/ 90 h 144"/>
                  <a:gd name="T14" fmla="*/ 3 w 176"/>
                  <a:gd name="T15" fmla="*/ 68 h 144"/>
                  <a:gd name="T16" fmla="*/ 36 w 176"/>
                  <a:gd name="T17" fmla="*/ 21 h 144"/>
                  <a:gd name="T18" fmla="*/ 158 w 176"/>
                  <a:gd name="T19" fmla="*/ 11 h 144"/>
                  <a:gd name="T20" fmla="*/ 157 w 176"/>
                  <a:gd name="T21" fmla="*/ 10 h 144"/>
                  <a:gd name="T22" fmla="*/ 162 w 176"/>
                  <a:gd name="T23" fmla="*/ 28 h 144"/>
                  <a:gd name="T24" fmla="*/ 99 w 176"/>
                  <a:gd name="T25" fmla="*/ 16 h 144"/>
                  <a:gd name="T26" fmla="*/ 14 w 176"/>
                  <a:gd name="T27" fmla="*/ 63 h 144"/>
                  <a:gd name="T28" fmla="*/ 14 w 176"/>
                  <a:gd name="T29" fmla="*/ 63 h 144"/>
                  <a:gd name="T30" fmla="*/ 25 w 176"/>
                  <a:gd name="T31" fmla="*/ 89 h 144"/>
                  <a:gd name="T32" fmla="*/ 117 w 176"/>
                  <a:gd name="T33" fmla="*/ 121 h 144"/>
                  <a:gd name="T34" fmla="*/ 155 w 176"/>
                  <a:gd name="T35" fmla="*/ 115 h 144"/>
                  <a:gd name="T36" fmla="*/ 171 w 176"/>
                  <a:gd name="T37" fmla="*/ 110 h 144"/>
                  <a:gd name="T38" fmla="*/ 170 w 176"/>
                  <a:gd name="T39" fmla="*/ 110 h 144"/>
                  <a:gd name="T40" fmla="*/ 170 w 176"/>
                  <a:gd name="T41" fmla="*/ 108 h 144"/>
                  <a:gd name="T42" fmla="*/ 160 w 176"/>
                  <a:gd name="T43" fmla="*/ 111 h 144"/>
                  <a:gd name="T44" fmla="*/ 117 w 176"/>
                  <a:gd name="T45" fmla="*/ 118 h 144"/>
                  <a:gd name="T46" fmla="*/ 27 w 176"/>
                  <a:gd name="T47" fmla="*/ 87 h 144"/>
                  <a:gd name="T48" fmla="*/ 17 w 176"/>
                  <a:gd name="T49" fmla="*/ 63 h 144"/>
                  <a:gd name="T50" fmla="*/ 15 w 176"/>
                  <a:gd name="T51" fmla="*/ 63 h 144"/>
                  <a:gd name="T52" fmla="*/ 52 w 176"/>
                  <a:gd name="T53" fmla="*/ 28 h 144"/>
                  <a:gd name="T54" fmla="*/ 142 w 176"/>
                  <a:gd name="T55" fmla="*/ 24 h 144"/>
                  <a:gd name="T56" fmla="*/ 160 w 176"/>
                  <a:gd name="T57" fmla="*/ 29 h 144"/>
                  <a:gd name="T58" fmla="*/ 164 w 176"/>
                  <a:gd name="T59" fmla="*/ 31 h 144"/>
                  <a:gd name="T60" fmla="*/ 159 w 176"/>
                  <a:gd name="T61" fmla="*/ 8 h 144"/>
                  <a:gd name="T62" fmla="*/ 20 w 176"/>
                  <a:gd name="T63" fmla="*/ 29 h 144"/>
                  <a:gd name="T64" fmla="*/ 0 w 176"/>
                  <a:gd name="T65" fmla="*/ 68 h 144"/>
                  <a:gd name="T66" fmla="*/ 11 w 176"/>
                  <a:gd name="T67" fmla="*/ 98 h 144"/>
                  <a:gd name="T68" fmla="*/ 90 w 176"/>
                  <a:gd name="T69" fmla="*/ 143 h 144"/>
                  <a:gd name="T70" fmla="*/ 144 w 176"/>
                  <a:gd name="T71" fmla="*/ 139 h 144"/>
                  <a:gd name="T72" fmla="*/ 170 w 176"/>
                  <a:gd name="T73" fmla="*/ 135 h 144"/>
                  <a:gd name="T74" fmla="*/ 176 w 176"/>
                  <a:gd name="T75" fmla="*/ 128 h 144"/>
                  <a:gd name="T76" fmla="*/ 175 w 176"/>
                  <a:gd name="T77" fmla="*/ 112 h 144"/>
                  <a:gd name="T78" fmla="*/ 171 w 176"/>
                  <a:gd name="T79" fmla="*/ 108 h 144"/>
                  <a:gd name="T80" fmla="*/ 170 w 176"/>
                  <a:gd name="T81" fmla="*/ 10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6" h="144">
                    <a:moveTo>
                      <a:pt x="170" y="109"/>
                    </a:move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2" y="112"/>
                      <a:pt x="172" y="112"/>
                      <a:pt x="172" y="114"/>
                    </a:cubicBezTo>
                    <a:cubicBezTo>
                      <a:pt x="172" y="115"/>
                      <a:pt x="172" y="117"/>
                      <a:pt x="172" y="119"/>
                    </a:cubicBezTo>
                    <a:cubicBezTo>
                      <a:pt x="172" y="122"/>
                      <a:pt x="173" y="126"/>
                      <a:pt x="173" y="128"/>
                    </a:cubicBezTo>
                    <a:cubicBezTo>
                      <a:pt x="173" y="130"/>
                      <a:pt x="173" y="131"/>
                      <a:pt x="173" y="131"/>
                    </a:cubicBezTo>
                    <a:cubicBezTo>
                      <a:pt x="172" y="132"/>
                      <a:pt x="172" y="132"/>
                      <a:pt x="170" y="132"/>
                    </a:cubicBezTo>
                    <a:cubicBezTo>
                      <a:pt x="168" y="132"/>
                      <a:pt x="165" y="133"/>
                      <a:pt x="160" y="133"/>
                    </a:cubicBezTo>
                    <a:cubicBezTo>
                      <a:pt x="147" y="136"/>
                      <a:pt x="122" y="141"/>
                      <a:pt x="102" y="141"/>
                    </a:cubicBezTo>
                    <a:cubicBezTo>
                      <a:pt x="98" y="141"/>
                      <a:pt x="94" y="141"/>
                      <a:pt x="91" y="140"/>
                    </a:cubicBezTo>
                    <a:cubicBezTo>
                      <a:pt x="87" y="140"/>
                      <a:pt x="79" y="137"/>
                      <a:pt x="70" y="133"/>
                    </a:cubicBezTo>
                    <a:cubicBezTo>
                      <a:pt x="56" y="128"/>
                      <a:pt x="39" y="119"/>
                      <a:pt x="26" y="108"/>
                    </a:cubicBezTo>
                    <a:cubicBezTo>
                      <a:pt x="19" y="102"/>
                      <a:pt x="13" y="96"/>
                      <a:pt x="9" y="90"/>
                    </a:cubicBezTo>
                    <a:cubicBezTo>
                      <a:pt x="5" y="83"/>
                      <a:pt x="3" y="76"/>
                      <a:pt x="3" y="69"/>
                    </a:cubicBezTo>
                    <a:cubicBezTo>
                      <a:pt x="3" y="69"/>
                      <a:pt x="3" y="69"/>
                      <a:pt x="3" y="68"/>
                    </a:cubicBezTo>
                    <a:cubicBezTo>
                      <a:pt x="3" y="65"/>
                      <a:pt x="4" y="60"/>
                      <a:pt x="7" y="53"/>
                    </a:cubicBezTo>
                    <a:cubicBezTo>
                      <a:pt x="12" y="43"/>
                      <a:pt x="21" y="31"/>
                      <a:pt x="36" y="21"/>
                    </a:cubicBezTo>
                    <a:cubicBezTo>
                      <a:pt x="50" y="11"/>
                      <a:pt x="71" y="4"/>
                      <a:pt x="101" y="4"/>
                    </a:cubicBezTo>
                    <a:cubicBezTo>
                      <a:pt x="117" y="4"/>
                      <a:pt x="136" y="6"/>
                      <a:pt x="158" y="11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2" y="27"/>
                      <a:pt x="132" y="16"/>
                      <a:pt x="99" y="16"/>
                    </a:cubicBezTo>
                    <a:cubicBezTo>
                      <a:pt x="83" y="16"/>
                      <a:pt x="66" y="18"/>
                      <a:pt x="51" y="25"/>
                    </a:cubicBezTo>
                    <a:cubicBezTo>
                      <a:pt x="36" y="32"/>
                      <a:pt x="23" y="44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6"/>
                      <a:pt x="14" y="77"/>
                      <a:pt x="25" y="89"/>
                    </a:cubicBezTo>
                    <a:cubicBezTo>
                      <a:pt x="36" y="101"/>
                      <a:pt x="56" y="113"/>
                      <a:pt x="96" y="119"/>
                    </a:cubicBezTo>
                    <a:cubicBezTo>
                      <a:pt x="103" y="121"/>
                      <a:pt x="110" y="121"/>
                      <a:pt x="117" y="121"/>
                    </a:cubicBezTo>
                    <a:cubicBezTo>
                      <a:pt x="129" y="121"/>
                      <a:pt x="139" y="119"/>
                      <a:pt x="146" y="118"/>
                    </a:cubicBezTo>
                    <a:cubicBezTo>
                      <a:pt x="150" y="117"/>
                      <a:pt x="153" y="116"/>
                      <a:pt x="155" y="115"/>
                    </a:cubicBezTo>
                    <a:cubicBezTo>
                      <a:pt x="158" y="114"/>
                      <a:pt x="159" y="114"/>
                      <a:pt x="160" y="114"/>
                    </a:cubicBezTo>
                    <a:cubicBezTo>
                      <a:pt x="165" y="113"/>
                      <a:pt x="171" y="110"/>
                      <a:pt x="171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0" y="108"/>
                      <a:pt x="169" y="108"/>
                    </a:cubicBezTo>
                    <a:cubicBezTo>
                      <a:pt x="167" y="109"/>
                      <a:pt x="163" y="110"/>
                      <a:pt x="160" y="111"/>
                    </a:cubicBezTo>
                    <a:cubicBezTo>
                      <a:pt x="158" y="111"/>
                      <a:pt x="157" y="112"/>
                      <a:pt x="154" y="112"/>
                    </a:cubicBezTo>
                    <a:cubicBezTo>
                      <a:pt x="147" y="114"/>
                      <a:pt x="135" y="118"/>
                      <a:pt x="117" y="118"/>
                    </a:cubicBezTo>
                    <a:cubicBezTo>
                      <a:pt x="111" y="118"/>
                      <a:pt x="104" y="118"/>
                      <a:pt x="96" y="117"/>
                    </a:cubicBezTo>
                    <a:cubicBezTo>
                      <a:pt x="57" y="110"/>
                      <a:pt x="37" y="98"/>
                      <a:pt x="27" y="87"/>
                    </a:cubicBezTo>
                    <a:cubicBezTo>
                      <a:pt x="17" y="76"/>
                      <a:pt x="17" y="66"/>
                      <a:pt x="17" y="64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5" y="46"/>
                      <a:pt x="38" y="35"/>
                      <a:pt x="52" y="28"/>
                    </a:cubicBezTo>
                    <a:cubicBezTo>
                      <a:pt x="67" y="21"/>
                      <a:pt x="83" y="19"/>
                      <a:pt x="99" y="19"/>
                    </a:cubicBezTo>
                    <a:cubicBezTo>
                      <a:pt x="115" y="19"/>
                      <a:pt x="131" y="21"/>
                      <a:pt x="142" y="24"/>
                    </a:cubicBezTo>
                    <a:cubicBezTo>
                      <a:pt x="148" y="26"/>
                      <a:pt x="153" y="27"/>
                      <a:pt x="156" y="28"/>
                    </a:cubicBezTo>
                    <a:cubicBezTo>
                      <a:pt x="158" y="28"/>
                      <a:pt x="159" y="29"/>
                      <a:pt x="160" y="29"/>
                    </a:cubicBezTo>
                    <a:cubicBezTo>
                      <a:pt x="161" y="29"/>
                      <a:pt x="161" y="30"/>
                      <a:pt x="161" y="30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37" y="3"/>
                      <a:pt x="117" y="1"/>
                      <a:pt x="101" y="1"/>
                    </a:cubicBezTo>
                    <a:cubicBezTo>
                      <a:pt x="61" y="0"/>
                      <a:pt x="36" y="14"/>
                      <a:pt x="20" y="29"/>
                    </a:cubicBezTo>
                    <a:cubicBezTo>
                      <a:pt x="13" y="37"/>
                      <a:pt x="8" y="45"/>
                      <a:pt x="4" y="52"/>
                    </a:cubicBezTo>
                    <a:cubicBezTo>
                      <a:pt x="1" y="59"/>
                      <a:pt x="0" y="65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0"/>
                      <a:pt x="4" y="89"/>
                      <a:pt x="11" y="98"/>
                    </a:cubicBezTo>
                    <a:cubicBezTo>
                      <a:pt x="22" y="111"/>
                      <a:pt x="39" y="122"/>
                      <a:pt x="54" y="129"/>
                    </a:cubicBezTo>
                    <a:cubicBezTo>
                      <a:pt x="69" y="137"/>
                      <a:pt x="83" y="142"/>
                      <a:pt x="90" y="143"/>
                    </a:cubicBezTo>
                    <a:cubicBezTo>
                      <a:pt x="94" y="144"/>
                      <a:pt x="98" y="144"/>
                      <a:pt x="102" y="144"/>
                    </a:cubicBezTo>
                    <a:cubicBezTo>
                      <a:pt x="116" y="144"/>
                      <a:pt x="131" y="142"/>
                      <a:pt x="144" y="139"/>
                    </a:cubicBezTo>
                    <a:cubicBezTo>
                      <a:pt x="151" y="138"/>
                      <a:pt x="156" y="137"/>
                      <a:pt x="161" y="136"/>
                    </a:cubicBezTo>
                    <a:cubicBezTo>
                      <a:pt x="165" y="136"/>
                      <a:pt x="169" y="135"/>
                      <a:pt x="170" y="135"/>
                    </a:cubicBezTo>
                    <a:cubicBezTo>
                      <a:pt x="172" y="135"/>
                      <a:pt x="174" y="134"/>
                      <a:pt x="175" y="133"/>
                    </a:cubicBezTo>
                    <a:cubicBezTo>
                      <a:pt x="176" y="132"/>
                      <a:pt x="176" y="130"/>
                      <a:pt x="176" y="128"/>
                    </a:cubicBezTo>
                    <a:cubicBezTo>
                      <a:pt x="176" y="125"/>
                      <a:pt x="175" y="122"/>
                      <a:pt x="175" y="119"/>
                    </a:cubicBezTo>
                    <a:cubicBezTo>
                      <a:pt x="175" y="116"/>
                      <a:pt x="175" y="114"/>
                      <a:pt x="175" y="112"/>
                    </a:cubicBezTo>
                    <a:cubicBezTo>
                      <a:pt x="174" y="111"/>
                      <a:pt x="174" y="110"/>
                      <a:pt x="173" y="109"/>
                    </a:cubicBezTo>
                    <a:cubicBezTo>
                      <a:pt x="173" y="108"/>
                      <a:pt x="172" y="108"/>
                      <a:pt x="171" y="108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8"/>
                      <a:pt x="170" y="108"/>
                      <a:pt x="170" y="108"/>
                    </a:cubicBezTo>
                    <a:lnTo>
                      <a:pt x="170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0" name="Freeform 878"/>
              <p:cNvSpPr>
                <a:spLocks/>
              </p:cNvSpPr>
              <p:nvPr/>
            </p:nvSpPr>
            <p:spPr bwMode="auto">
              <a:xfrm>
                <a:off x="1589526" y="1339364"/>
                <a:ext cx="277813" cy="195263"/>
              </a:xfrm>
              <a:custGeom>
                <a:avLst/>
                <a:gdLst>
                  <a:gd name="T0" fmla="*/ 166 w 173"/>
                  <a:gd name="T1" fmla="*/ 92 h 122"/>
                  <a:gd name="T2" fmla="*/ 171 w 173"/>
                  <a:gd name="T3" fmla="*/ 105 h 122"/>
                  <a:gd name="T4" fmla="*/ 165 w 173"/>
                  <a:gd name="T5" fmla="*/ 119 h 122"/>
                  <a:gd name="T6" fmla="*/ 118 w 173"/>
                  <a:gd name="T7" fmla="*/ 122 h 122"/>
                  <a:gd name="T8" fmla="*/ 61 w 173"/>
                  <a:gd name="T9" fmla="*/ 108 h 122"/>
                  <a:gd name="T10" fmla="*/ 23 w 173"/>
                  <a:gd name="T11" fmla="*/ 37 h 122"/>
                  <a:gd name="T12" fmla="*/ 164 w 173"/>
                  <a:gd name="T13" fmla="*/ 20 h 122"/>
                  <a:gd name="T14" fmla="*/ 157 w 173"/>
                  <a:gd name="T15" fmla="*/ 38 h 122"/>
                  <a:gd name="T16" fmla="*/ 32 w 173"/>
                  <a:gd name="T17" fmla="*/ 46 h 122"/>
                  <a:gd name="T18" fmla="*/ 111 w 173"/>
                  <a:gd name="T19" fmla="*/ 103 h 122"/>
                  <a:gd name="T20" fmla="*/ 166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166" y="92"/>
                    </a:moveTo>
                    <a:cubicBezTo>
                      <a:pt x="166" y="92"/>
                      <a:pt x="173" y="100"/>
                      <a:pt x="171" y="105"/>
                    </a:cubicBezTo>
                    <a:cubicBezTo>
                      <a:pt x="168" y="111"/>
                      <a:pt x="169" y="120"/>
                      <a:pt x="165" y="119"/>
                    </a:cubicBezTo>
                    <a:cubicBezTo>
                      <a:pt x="161" y="118"/>
                      <a:pt x="130" y="121"/>
                      <a:pt x="118" y="122"/>
                    </a:cubicBezTo>
                    <a:cubicBezTo>
                      <a:pt x="105" y="122"/>
                      <a:pt x="84" y="121"/>
                      <a:pt x="61" y="108"/>
                    </a:cubicBezTo>
                    <a:cubicBezTo>
                      <a:pt x="37" y="95"/>
                      <a:pt x="0" y="74"/>
                      <a:pt x="23" y="37"/>
                    </a:cubicBezTo>
                    <a:cubicBezTo>
                      <a:pt x="46" y="0"/>
                      <a:pt x="101" y="5"/>
                      <a:pt x="164" y="20"/>
                    </a:cubicBezTo>
                    <a:cubicBezTo>
                      <a:pt x="157" y="38"/>
                      <a:pt x="157" y="38"/>
                      <a:pt x="157" y="38"/>
                    </a:cubicBezTo>
                    <a:cubicBezTo>
                      <a:pt x="157" y="38"/>
                      <a:pt x="69" y="7"/>
                      <a:pt x="32" y="46"/>
                    </a:cubicBezTo>
                    <a:cubicBezTo>
                      <a:pt x="32" y="46"/>
                      <a:pt x="26" y="82"/>
                      <a:pt x="111" y="103"/>
                    </a:cubicBezTo>
                    <a:cubicBezTo>
                      <a:pt x="133" y="108"/>
                      <a:pt x="156" y="90"/>
                      <a:pt x="166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1" name="Freeform 879"/>
              <p:cNvSpPr>
                <a:spLocks noEditPoints="1"/>
              </p:cNvSpPr>
              <p:nvPr/>
            </p:nvSpPr>
            <p:spPr bwMode="auto">
              <a:xfrm>
                <a:off x="1611751" y="1339364"/>
                <a:ext cx="254000" cy="195263"/>
              </a:xfrm>
              <a:custGeom>
                <a:avLst/>
                <a:gdLst>
                  <a:gd name="T0" fmla="*/ 144 w 159"/>
                  <a:gd name="T1" fmla="*/ 38 h 122"/>
                  <a:gd name="T2" fmla="*/ 151 w 159"/>
                  <a:gd name="T3" fmla="*/ 20 h 122"/>
                  <a:gd name="T4" fmla="*/ 148 w 159"/>
                  <a:gd name="T5" fmla="*/ 19 h 122"/>
                  <a:gd name="T6" fmla="*/ 144 w 159"/>
                  <a:gd name="T7" fmla="*/ 32 h 122"/>
                  <a:gd name="T8" fmla="*/ 19 w 159"/>
                  <a:gd name="T9" fmla="*/ 40 h 122"/>
                  <a:gd name="T10" fmla="*/ 19 w 159"/>
                  <a:gd name="T11" fmla="*/ 46 h 122"/>
                  <a:gd name="T12" fmla="*/ 144 w 159"/>
                  <a:gd name="T13" fmla="*/ 38 h 122"/>
                  <a:gd name="T14" fmla="*/ 158 w 159"/>
                  <a:gd name="T15" fmla="*/ 99 h 122"/>
                  <a:gd name="T16" fmla="*/ 152 w 159"/>
                  <a:gd name="T17" fmla="*/ 112 h 122"/>
                  <a:gd name="T18" fmla="*/ 105 w 159"/>
                  <a:gd name="T19" fmla="*/ 115 h 122"/>
                  <a:gd name="T20" fmla="*/ 48 w 159"/>
                  <a:gd name="T21" fmla="*/ 101 h 122"/>
                  <a:gd name="T22" fmla="*/ 3 w 159"/>
                  <a:gd name="T23" fmla="*/ 56 h 122"/>
                  <a:gd name="T24" fmla="*/ 48 w 159"/>
                  <a:gd name="T25" fmla="*/ 108 h 122"/>
                  <a:gd name="T26" fmla="*/ 105 w 159"/>
                  <a:gd name="T27" fmla="*/ 122 h 122"/>
                  <a:gd name="T28" fmla="*/ 152 w 159"/>
                  <a:gd name="T29" fmla="*/ 119 h 122"/>
                  <a:gd name="T30" fmla="*/ 158 w 159"/>
                  <a:gd name="T31" fmla="*/ 105 h 122"/>
                  <a:gd name="T32" fmla="*/ 158 w 159"/>
                  <a:gd name="T33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4" y="38"/>
                    </a:moveTo>
                    <a:cubicBezTo>
                      <a:pt x="151" y="20"/>
                      <a:pt x="151" y="20"/>
                      <a:pt x="151" y="20"/>
                    </a:cubicBezTo>
                    <a:cubicBezTo>
                      <a:pt x="150" y="20"/>
                      <a:pt x="149" y="20"/>
                      <a:pt x="148" y="1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32"/>
                      <a:pt x="56" y="0"/>
                      <a:pt x="19" y="40"/>
                    </a:cubicBezTo>
                    <a:cubicBezTo>
                      <a:pt x="19" y="40"/>
                      <a:pt x="18" y="42"/>
                      <a:pt x="19" y="46"/>
                    </a:cubicBezTo>
                    <a:cubicBezTo>
                      <a:pt x="57" y="7"/>
                      <a:pt x="144" y="38"/>
                      <a:pt x="144" y="38"/>
                    </a:cubicBezTo>
                    <a:close/>
                    <a:moveTo>
                      <a:pt x="158" y="99"/>
                    </a:moveTo>
                    <a:cubicBezTo>
                      <a:pt x="155" y="105"/>
                      <a:pt x="156" y="113"/>
                      <a:pt x="152" y="112"/>
                    </a:cubicBezTo>
                    <a:cubicBezTo>
                      <a:pt x="148" y="111"/>
                      <a:pt x="117" y="114"/>
                      <a:pt x="105" y="115"/>
                    </a:cubicBezTo>
                    <a:cubicBezTo>
                      <a:pt x="92" y="116"/>
                      <a:pt x="71" y="114"/>
                      <a:pt x="48" y="101"/>
                    </a:cubicBezTo>
                    <a:cubicBezTo>
                      <a:pt x="30" y="91"/>
                      <a:pt x="5" y="77"/>
                      <a:pt x="3" y="56"/>
                    </a:cubicBezTo>
                    <a:cubicBezTo>
                      <a:pt x="0" y="81"/>
                      <a:pt x="29" y="97"/>
                      <a:pt x="48" y="108"/>
                    </a:cubicBezTo>
                    <a:cubicBezTo>
                      <a:pt x="71" y="121"/>
                      <a:pt x="92" y="122"/>
                      <a:pt x="105" y="122"/>
                    </a:cubicBezTo>
                    <a:cubicBezTo>
                      <a:pt x="117" y="121"/>
                      <a:pt x="148" y="118"/>
                      <a:pt x="152" y="119"/>
                    </a:cubicBezTo>
                    <a:cubicBezTo>
                      <a:pt x="156" y="120"/>
                      <a:pt x="155" y="111"/>
                      <a:pt x="158" y="105"/>
                    </a:cubicBezTo>
                    <a:cubicBezTo>
                      <a:pt x="159" y="103"/>
                      <a:pt x="158" y="101"/>
                      <a:pt x="158" y="9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2" name="Freeform 880"/>
              <p:cNvSpPr>
                <a:spLocks/>
              </p:cNvSpPr>
              <p:nvPr/>
            </p:nvSpPr>
            <p:spPr bwMode="auto">
              <a:xfrm>
                <a:off x="1638739" y="1377464"/>
                <a:ext cx="22225" cy="38100"/>
              </a:xfrm>
              <a:custGeom>
                <a:avLst/>
                <a:gdLst>
                  <a:gd name="T0" fmla="*/ 3 w 14"/>
                  <a:gd name="T1" fmla="*/ 22 h 24"/>
                  <a:gd name="T2" fmla="*/ 3 w 14"/>
                  <a:gd name="T3" fmla="*/ 22 h 24"/>
                  <a:gd name="T4" fmla="*/ 2 w 14"/>
                  <a:gd name="T5" fmla="*/ 21 h 24"/>
                  <a:gd name="T6" fmla="*/ 13 w 14"/>
                  <a:gd name="T7" fmla="*/ 2 h 24"/>
                  <a:gd name="T8" fmla="*/ 13 w 14"/>
                  <a:gd name="T9" fmla="*/ 0 h 24"/>
                  <a:gd name="T10" fmla="*/ 12 w 14"/>
                  <a:gd name="T11" fmla="*/ 0 h 24"/>
                  <a:gd name="T12" fmla="*/ 0 w 14"/>
                  <a:gd name="T13" fmla="*/ 21 h 24"/>
                  <a:gd name="T14" fmla="*/ 1 w 14"/>
                  <a:gd name="T15" fmla="*/ 23 h 24"/>
                  <a:gd name="T16" fmla="*/ 2 w 14"/>
                  <a:gd name="T17" fmla="*/ 23 h 24"/>
                  <a:gd name="T18" fmla="*/ 3 w 14"/>
                  <a:gd name="T1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2" y="22"/>
                      <a:pt x="2" y="21"/>
                    </a:cubicBezTo>
                    <a:cubicBezTo>
                      <a:pt x="2" y="17"/>
                      <a:pt x="4" y="9"/>
                      <a:pt x="13" y="2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2" y="8"/>
                      <a:pt x="0" y="17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3"/>
                      <a:pt x="1" y="24"/>
                      <a:pt x="2" y="23"/>
                    </a:cubicBezTo>
                    <a:cubicBezTo>
                      <a:pt x="2" y="23"/>
                      <a:pt x="3" y="23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3" name="Freeform 881"/>
              <p:cNvSpPr>
                <a:spLocks/>
              </p:cNvSpPr>
              <p:nvPr/>
            </p:nvSpPr>
            <p:spPr bwMode="auto">
              <a:xfrm>
                <a:off x="1613339" y="1350476"/>
                <a:ext cx="254000" cy="185738"/>
              </a:xfrm>
              <a:custGeom>
                <a:avLst/>
                <a:gdLst>
                  <a:gd name="T0" fmla="*/ 151 w 159"/>
                  <a:gd name="T1" fmla="*/ 86 h 116"/>
                  <a:gd name="T2" fmla="*/ 154 w 159"/>
                  <a:gd name="T3" fmla="*/ 90 h 116"/>
                  <a:gd name="T4" fmla="*/ 155 w 159"/>
                  <a:gd name="T5" fmla="*/ 98 h 116"/>
                  <a:gd name="T6" fmla="*/ 152 w 159"/>
                  <a:gd name="T7" fmla="*/ 110 h 116"/>
                  <a:gd name="T8" fmla="*/ 151 w 159"/>
                  <a:gd name="T9" fmla="*/ 110 h 116"/>
                  <a:gd name="T10" fmla="*/ 149 w 159"/>
                  <a:gd name="T11" fmla="*/ 110 h 116"/>
                  <a:gd name="T12" fmla="*/ 98 w 159"/>
                  <a:gd name="T13" fmla="*/ 113 h 116"/>
                  <a:gd name="T14" fmla="*/ 18 w 159"/>
                  <a:gd name="T15" fmla="*/ 80 h 116"/>
                  <a:gd name="T16" fmla="*/ 10 w 159"/>
                  <a:gd name="T17" fmla="*/ 31 h 116"/>
                  <a:gd name="T18" fmla="*/ 73 w 159"/>
                  <a:gd name="T19" fmla="*/ 3 h 116"/>
                  <a:gd name="T20" fmla="*/ 150 w 159"/>
                  <a:gd name="T21" fmla="*/ 13 h 116"/>
                  <a:gd name="T22" fmla="*/ 141 w 159"/>
                  <a:gd name="T23" fmla="*/ 31 h 116"/>
                  <a:gd name="T24" fmla="*/ 143 w 159"/>
                  <a:gd name="T25" fmla="*/ 30 h 116"/>
                  <a:gd name="T26" fmla="*/ 16 w 159"/>
                  <a:gd name="T27" fmla="*/ 38 h 116"/>
                  <a:gd name="T28" fmla="*/ 16 w 159"/>
                  <a:gd name="T29" fmla="*/ 39 h 116"/>
                  <a:gd name="T30" fmla="*/ 28 w 159"/>
                  <a:gd name="T31" fmla="*/ 65 h 116"/>
                  <a:gd name="T32" fmla="*/ 105 w 159"/>
                  <a:gd name="T33" fmla="*/ 98 h 116"/>
                  <a:gd name="T34" fmla="*/ 142 w 159"/>
                  <a:gd name="T35" fmla="*/ 88 h 116"/>
                  <a:gd name="T36" fmla="*/ 151 w 159"/>
                  <a:gd name="T37" fmla="*/ 87 h 116"/>
                  <a:gd name="T38" fmla="*/ 151 w 159"/>
                  <a:gd name="T39" fmla="*/ 86 h 116"/>
                  <a:gd name="T40" fmla="*/ 152 w 159"/>
                  <a:gd name="T41" fmla="*/ 84 h 116"/>
                  <a:gd name="T42" fmla="*/ 141 w 159"/>
                  <a:gd name="T43" fmla="*/ 85 h 116"/>
                  <a:gd name="T44" fmla="*/ 97 w 159"/>
                  <a:gd name="T45" fmla="*/ 94 h 116"/>
                  <a:gd name="T46" fmla="*/ 19 w 159"/>
                  <a:gd name="T47" fmla="*/ 41 h 116"/>
                  <a:gd name="T48" fmla="*/ 19 w 159"/>
                  <a:gd name="T49" fmla="*/ 40 h 116"/>
                  <a:gd name="T50" fmla="*/ 18 w 159"/>
                  <a:gd name="T51" fmla="*/ 39 h 116"/>
                  <a:gd name="T52" fmla="*/ 75 w 159"/>
                  <a:gd name="T53" fmla="*/ 21 h 116"/>
                  <a:gd name="T54" fmla="*/ 137 w 159"/>
                  <a:gd name="T55" fmla="*/ 31 h 116"/>
                  <a:gd name="T56" fmla="*/ 142 w 159"/>
                  <a:gd name="T57" fmla="*/ 33 h 116"/>
                  <a:gd name="T58" fmla="*/ 152 w 159"/>
                  <a:gd name="T59" fmla="*/ 12 h 116"/>
                  <a:gd name="T60" fmla="*/ 73 w 159"/>
                  <a:gd name="T61" fmla="*/ 0 h 116"/>
                  <a:gd name="T62" fmla="*/ 8 w 159"/>
                  <a:gd name="T63" fmla="*/ 29 h 116"/>
                  <a:gd name="T64" fmla="*/ 16 w 159"/>
                  <a:gd name="T65" fmla="*/ 83 h 116"/>
                  <a:gd name="T66" fmla="*/ 98 w 159"/>
                  <a:gd name="T67" fmla="*/ 116 h 116"/>
                  <a:gd name="T68" fmla="*/ 149 w 159"/>
                  <a:gd name="T69" fmla="*/ 113 h 116"/>
                  <a:gd name="T70" fmla="*/ 151 w 159"/>
                  <a:gd name="T71" fmla="*/ 113 h 116"/>
                  <a:gd name="T72" fmla="*/ 155 w 159"/>
                  <a:gd name="T73" fmla="*/ 110 h 116"/>
                  <a:gd name="T74" fmla="*/ 158 w 159"/>
                  <a:gd name="T75" fmla="*/ 99 h 116"/>
                  <a:gd name="T76" fmla="*/ 156 w 159"/>
                  <a:gd name="T77" fmla="*/ 88 h 116"/>
                  <a:gd name="T78" fmla="*/ 153 w 159"/>
                  <a:gd name="T79" fmla="*/ 84 h 116"/>
                  <a:gd name="T80" fmla="*/ 152 w 159"/>
                  <a:gd name="T81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9" h="116">
                    <a:moveTo>
                      <a:pt x="152" y="85"/>
                    </a:move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7"/>
                      <a:pt x="153" y="88"/>
                      <a:pt x="154" y="90"/>
                    </a:cubicBezTo>
                    <a:cubicBezTo>
                      <a:pt x="155" y="92"/>
                      <a:pt x="156" y="94"/>
                      <a:pt x="156" y="96"/>
                    </a:cubicBezTo>
                    <a:cubicBezTo>
                      <a:pt x="156" y="96"/>
                      <a:pt x="156" y="97"/>
                      <a:pt x="155" y="98"/>
                    </a:cubicBezTo>
                    <a:cubicBezTo>
                      <a:pt x="154" y="101"/>
                      <a:pt x="154" y="104"/>
                      <a:pt x="153" y="107"/>
                    </a:cubicBezTo>
                    <a:cubicBezTo>
                      <a:pt x="153" y="108"/>
                      <a:pt x="152" y="109"/>
                      <a:pt x="152" y="110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1" y="110"/>
                      <a:pt x="150" y="110"/>
                      <a:pt x="149" y="110"/>
                    </a:cubicBezTo>
                    <a:cubicBezTo>
                      <a:pt x="140" y="110"/>
                      <a:pt x="115" y="112"/>
                      <a:pt x="104" y="113"/>
                    </a:cubicBezTo>
                    <a:cubicBezTo>
                      <a:pt x="102" y="113"/>
                      <a:pt x="100" y="113"/>
                      <a:pt x="98" y="113"/>
                    </a:cubicBezTo>
                    <a:cubicBezTo>
                      <a:pt x="86" y="113"/>
                      <a:pt x="67" y="111"/>
                      <a:pt x="47" y="99"/>
                    </a:cubicBezTo>
                    <a:cubicBezTo>
                      <a:pt x="38" y="94"/>
                      <a:pt x="27" y="88"/>
                      <a:pt x="18" y="80"/>
                    </a:cubicBezTo>
                    <a:cubicBezTo>
                      <a:pt x="10" y="73"/>
                      <a:pt x="3" y="63"/>
                      <a:pt x="3" y="52"/>
                    </a:cubicBezTo>
                    <a:cubicBezTo>
                      <a:pt x="3" y="46"/>
                      <a:pt x="5" y="39"/>
                      <a:pt x="10" y="31"/>
                    </a:cubicBezTo>
                    <a:cubicBezTo>
                      <a:pt x="17" y="20"/>
                      <a:pt x="25" y="14"/>
                      <a:pt x="36" y="9"/>
                    </a:cubicBezTo>
                    <a:cubicBezTo>
                      <a:pt x="46" y="5"/>
                      <a:pt x="59" y="3"/>
                      <a:pt x="73" y="3"/>
                    </a:cubicBezTo>
                    <a:cubicBezTo>
                      <a:pt x="95" y="3"/>
                      <a:pt x="122" y="8"/>
                      <a:pt x="149" y="14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10" y="18"/>
                      <a:pt x="75" y="18"/>
                    </a:cubicBezTo>
                    <a:cubicBezTo>
                      <a:pt x="54" y="18"/>
                      <a:pt x="31" y="23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6" y="44"/>
                      <a:pt x="17" y="54"/>
                      <a:pt x="28" y="65"/>
                    </a:cubicBezTo>
                    <a:cubicBezTo>
                      <a:pt x="39" y="76"/>
                      <a:pt x="59" y="88"/>
                      <a:pt x="96" y="97"/>
                    </a:cubicBezTo>
                    <a:cubicBezTo>
                      <a:pt x="99" y="98"/>
                      <a:pt x="102" y="98"/>
                      <a:pt x="105" y="98"/>
                    </a:cubicBezTo>
                    <a:cubicBezTo>
                      <a:pt x="115" y="98"/>
                      <a:pt x="124" y="95"/>
                      <a:pt x="131" y="92"/>
                    </a:cubicBezTo>
                    <a:cubicBezTo>
                      <a:pt x="135" y="91"/>
                      <a:pt x="139" y="89"/>
                      <a:pt x="142" y="88"/>
                    </a:cubicBezTo>
                    <a:cubicBezTo>
                      <a:pt x="145" y="87"/>
                      <a:pt x="148" y="86"/>
                      <a:pt x="150" y="86"/>
                    </a:cubicBezTo>
                    <a:cubicBezTo>
                      <a:pt x="151" y="86"/>
                      <a:pt x="151" y="87"/>
                      <a:pt x="151" y="87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2" y="85"/>
                      <a:pt x="152" y="85"/>
                      <a:pt x="152" y="85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1" y="83"/>
                      <a:pt x="150" y="83"/>
                    </a:cubicBezTo>
                    <a:cubicBezTo>
                      <a:pt x="147" y="83"/>
                      <a:pt x="144" y="84"/>
                      <a:pt x="141" y="85"/>
                    </a:cubicBezTo>
                    <a:cubicBezTo>
                      <a:pt x="131" y="89"/>
                      <a:pt x="118" y="95"/>
                      <a:pt x="105" y="95"/>
                    </a:cubicBezTo>
                    <a:cubicBezTo>
                      <a:pt x="102" y="95"/>
                      <a:pt x="100" y="95"/>
                      <a:pt x="97" y="94"/>
                    </a:cubicBezTo>
                    <a:cubicBezTo>
                      <a:pt x="60" y="85"/>
                      <a:pt x="40" y="73"/>
                      <a:pt x="30" y="63"/>
                    </a:cubicBezTo>
                    <a:cubicBezTo>
                      <a:pt x="20" y="53"/>
                      <a:pt x="19" y="44"/>
                      <a:pt x="19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3" y="26"/>
                      <a:pt x="54" y="21"/>
                      <a:pt x="75" y="21"/>
                    </a:cubicBezTo>
                    <a:cubicBezTo>
                      <a:pt x="92" y="21"/>
                      <a:pt x="109" y="24"/>
                      <a:pt x="122" y="27"/>
                    </a:cubicBezTo>
                    <a:cubicBezTo>
                      <a:pt x="128" y="28"/>
                      <a:pt x="133" y="30"/>
                      <a:pt x="137" y="31"/>
                    </a:cubicBezTo>
                    <a:cubicBezTo>
                      <a:pt x="139" y="31"/>
                      <a:pt x="140" y="32"/>
                      <a:pt x="141" y="32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22" y="5"/>
                      <a:pt x="96" y="0"/>
                      <a:pt x="73" y="0"/>
                    </a:cubicBezTo>
                    <a:cubicBezTo>
                      <a:pt x="59" y="0"/>
                      <a:pt x="46" y="2"/>
                      <a:pt x="35" y="7"/>
                    </a:cubicBezTo>
                    <a:cubicBezTo>
                      <a:pt x="24" y="11"/>
                      <a:pt x="14" y="18"/>
                      <a:pt x="8" y="29"/>
                    </a:cubicBezTo>
                    <a:cubicBezTo>
                      <a:pt x="2" y="37"/>
                      <a:pt x="0" y="45"/>
                      <a:pt x="0" y="52"/>
                    </a:cubicBezTo>
                    <a:cubicBezTo>
                      <a:pt x="0" y="64"/>
                      <a:pt x="7" y="74"/>
                      <a:pt x="16" y="83"/>
                    </a:cubicBezTo>
                    <a:cubicBezTo>
                      <a:pt x="25" y="91"/>
                      <a:pt x="37" y="97"/>
                      <a:pt x="46" y="102"/>
                    </a:cubicBezTo>
                    <a:cubicBezTo>
                      <a:pt x="66" y="114"/>
                      <a:pt x="85" y="116"/>
                      <a:pt x="98" y="116"/>
                    </a:cubicBezTo>
                    <a:cubicBezTo>
                      <a:pt x="100" y="116"/>
                      <a:pt x="102" y="116"/>
                      <a:pt x="104" y="116"/>
                    </a:cubicBezTo>
                    <a:cubicBezTo>
                      <a:pt x="115" y="115"/>
                      <a:pt x="140" y="113"/>
                      <a:pt x="149" y="113"/>
                    </a:cubicBezTo>
                    <a:cubicBezTo>
                      <a:pt x="150" y="113"/>
                      <a:pt x="151" y="113"/>
                      <a:pt x="151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52" y="113"/>
                      <a:pt x="153" y="113"/>
                      <a:pt x="153" y="113"/>
                    </a:cubicBezTo>
                    <a:cubicBezTo>
                      <a:pt x="154" y="112"/>
                      <a:pt x="155" y="111"/>
                      <a:pt x="155" y="110"/>
                    </a:cubicBezTo>
                    <a:cubicBezTo>
                      <a:pt x="156" y="108"/>
                      <a:pt x="156" y="106"/>
                      <a:pt x="157" y="104"/>
                    </a:cubicBezTo>
                    <a:cubicBezTo>
                      <a:pt x="157" y="102"/>
                      <a:pt x="157" y="100"/>
                      <a:pt x="158" y="99"/>
                    </a:cubicBezTo>
                    <a:cubicBezTo>
                      <a:pt x="159" y="98"/>
                      <a:pt x="159" y="97"/>
                      <a:pt x="159" y="96"/>
                    </a:cubicBezTo>
                    <a:cubicBezTo>
                      <a:pt x="159" y="93"/>
                      <a:pt x="157" y="90"/>
                      <a:pt x="156" y="88"/>
                    </a:cubicBezTo>
                    <a:cubicBezTo>
                      <a:pt x="154" y="86"/>
                      <a:pt x="153" y="84"/>
                      <a:pt x="153" y="84"/>
                    </a:cubicBezTo>
                    <a:cubicBezTo>
                      <a:pt x="153" y="84"/>
                      <a:pt x="153" y="84"/>
                      <a:pt x="153" y="84"/>
                    </a:cubicBezTo>
                    <a:cubicBezTo>
                      <a:pt x="152" y="84"/>
                      <a:pt x="152" y="84"/>
                      <a:pt x="152" y="84"/>
                    </a:cubicBezTo>
                    <a:lnTo>
                      <a:pt x="152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4" name="Freeform 882"/>
              <p:cNvSpPr>
                <a:spLocks/>
              </p:cNvSpPr>
              <p:nvPr/>
            </p:nvSpPr>
            <p:spPr bwMode="auto">
              <a:xfrm>
                <a:off x="1649851" y="1272689"/>
                <a:ext cx="195263" cy="176213"/>
              </a:xfrm>
              <a:custGeom>
                <a:avLst/>
                <a:gdLst>
                  <a:gd name="T0" fmla="*/ 118 w 122"/>
                  <a:gd name="T1" fmla="*/ 17 h 110"/>
                  <a:gd name="T2" fmla="*/ 119 w 122"/>
                  <a:gd name="T3" fmla="*/ 25 h 110"/>
                  <a:gd name="T4" fmla="*/ 120 w 122"/>
                  <a:gd name="T5" fmla="*/ 37 h 110"/>
                  <a:gd name="T6" fmla="*/ 107 w 122"/>
                  <a:gd name="T7" fmla="*/ 34 h 110"/>
                  <a:gd name="T8" fmla="*/ 66 w 122"/>
                  <a:gd name="T9" fmla="*/ 23 h 110"/>
                  <a:gd name="T10" fmla="*/ 33 w 122"/>
                  <a:gd name="T11" fmla="*/ 49 h 110"/>
                  <a:gd name="T12" fmla="*/ 108 w 122"/>
                  <a:gd name="T13" fmla="*/ 84 h 110"/>
                  <a:gd name="T14" fmla="*/ 107 w 122"/>
                  <a:gd name="T15" fmla="*/ 105 h 110"/>
                  <a:gd name="T16" fmla="*/ 21 w 122"/>
                  <a:gd name="T17" fmla="*/ 78 h 110"/>
                  <a:gd name="T18" fmla="*/ 23 w 122"/>
                  <a:gd name="T19" fmla="*/ 20 h 110"/>
                  <a:gd name="T20" fmla="*/ 105 w 122"/>
                  <a:gd name="T21" fmla="*/ 9 h 110"/>
                  <a:gd name="T22" fmla="*/ 118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118" y="17"/>
                    </a:moveTo>
                    <a:cubicBezTo>
                      <a:pt x="118" y="17"/>
                      <a:pt x="122" y="22"/>
                      <a:pt x="119" y="25"/>
                    </a:cubicBezTo>
                    <a:cubicBezTo>
                      <a:pt x="117" y="27"/>
                      <a:pt x="120" y="37"/>
                      <a:pt x="120" y="37"/>
                    </a:cubicBezTo>
                    <a:cubicBezTo>
                      <a:pt x="120" y="37"/>
                      <a:pt x="113" y="40"/>
                      <a:pt x="107" y="34"/>
                    </a:cubicBezTo>
                    <a:cubicBezTo>
                      <a:pt x="101" y="28"/>
                      <a:pt x="87" y="20"/>
                      <a:pt x="66" y="23"/>
                    </a:cubicBezTo>
                    <a:cubicBezTo>
                      <a:pt x="46" y="27"/>
                      <a:pt x="33" y="35"/>
                      <a:pt x="33" y="49"/>
                    </a:cubicBezTo>
                    <a:cubicBezTo>
                      <a:pt x="33" y="49"/>
                      <a:pt x="38" y="85"/>
                      <a:pt x="108" y="84"/>
                    </a:cubicBezTo>
                    <a:cubicBezTo>
                      <a:pt x="108" y="84"/>
                      <a:pt x="114" y="96"/>
                      <a:pt x="107" y="105"/>
                    </a:cubicBezTo>
                    <a:cubicBezTo>
                      <a:pt x="107" y="105"/>
                      <a:pt x="55" y="110"/>
                      <a:pt x="21" y="78"/>
                    </a:cubicBezTo>
                    <a:cubicBezTo>
                      <a:pt x="13" y="71"/>
                      <a:pt x="0" y="41"/>
                      <a:pt x="23" y="20"/>
                    </a:cubicBezTo>
                    <a:cubicBezTo>
                      <a:pt x="46" y="0"/>
                      <a:pt x="96" y="3"/>
                      <a:pt x="105" y="9"/>
                    </a:cubicBezTo>
                    <a:cubicBezTo>
                      <a:pt x="114" y="15"/>
                      <a:pt x="118" y="17"/>
                      <a:pt x="118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5" name="Freeform 883"/>
              <p:cNvSpPr>
                <a:spLocks noEditPoints="1"/>
              </p:cNvSpPr>
              <p:nvPr/>
            </p:nvSpPr>
            <p:spPr bwMode="auto">
              <a:xfrm>
                <a:off x="1664139" y="1293326"/>
                <a:ext cx="179388" cy="155575"/>
              </a:xfrm>
              <a:custGeom>
                <a:avLst/>
                <a:gdLst>
                  <a:gd name="T0" fmla="*/ 110 w 112"/>
                  <a:gd name="T1" fmla="*/ 12 h 97"/>
                  <a:gd name="T2" fmla="*/ 110 w 112"/>
                  <a:gd name="T3" fmla="*/ 6 h 97"/>
                  <a:gd name="T4" fmla="*/ 110 w 112"/>
                  <a:gd name="T5" fmla="*/ 13 h 97"/>
                  <a:gd name="T6" fmla="*/ 110 w 112"/>
                  <a:gd name="T7" fmla="*/ 12 h 97"/>
                  <a:gd name="T8" fmla="*/ 98 w 112"/>
                  <a:gd name="T9" fmla="*/ 85 h 97"/>
                  <a:gd name="T10" fmla="*/ 12 w 112"/>
                  <a:gd name="T11" fmla="*/ 58 h 97"/>
                  <a:gd name="T12" fmla="*/ 2 w 112"/>
                  <a:gd name="T13" fmla="*/ 32 h 97"/>
                  <a:gd name="T14" fmla="*/ 12 w 112"/>
                  <a:gd name="T15" fmla="*/ 65 h 97"/>
                  <a:gd name="T16" fmla="*/ 98 w 112"/>
                  <a:gd name="T17" fmla="*/ 92 h 97"/>
                  <a:gd name="T18" fmla="*/ 101 w 112"/>
                  <a:gd name="T19" fmla="*/ 78 h 97"/>
                  <a:gd name="T20" fmla="*/ 98 w 112"/>
                  <a:gd name="T21" fmla="*/ 85 h 97"/>
                  <a:gd name="T22" fmla="*/ 98 w 112"/>
                  <a:gd name="T23" fmla="*/ 14 h 97"/>
                  <a:gd name="T24" fmla="*/ 57 w 112"/>
                  <a:gd name="T25" fmla="*/ 4 h 97"/>
                  <a:gd name="T26" fmla="*/ 24 w 112"/>
                  <a:gd name="T27" fmla="*/ 29 h 97"/>
                  <a:gd name="T28" fmla="*/ 25 w 112"/>
                  <a:gd name="T29" fmla="*/ 31 h 97"/>
                  <a:gd name="T30" fmla="*/ 57 w 112"/>
                  <a:gd name="T31" fmla="*/ 10 h 97"/>
                  <a:gd name="T32" fmla="*/ 98 w 112"/>
                  <a:gd name="T33" fmla="*/ 21 h 97"/>
                  <a:gd name="T34" fmla="*/ 111 w 112"/>
                  <a:gd name="T35" fmla="*/ 24 h 97"/>
                  <a:gd name="T36" fmla="*/ 110 w 112"/>
                  <a:gd name="T37" fmla="*/ 17 h 97"/>
                  <a:gd name="T38" fmla="*/ 98 w 112"/>
                  <a:gd name="T39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110" y="12"/>
                    </a:moveTo>
                    <a:cubicBezTo>
                      <a:pt x="112" y="10"/>
                      <a:pt x="111" y="7"/>
                      <a:pt x="110" y="6"/>
                    </a:cubicBezTo>
                    <a:cubicBezTo>
                      <a:pt x="109" y="7"/>
                      <a:pt x="110" y="10"/>
                      <a:pt x="110" y="13"/>
                    </a:cubicBezTo>
                    <a:lnTo>
                      <a:pt x="110" y="12"/>
                    </a:lnTo>
                    <a:close/>
                    <a:moveTo>
                      <a:pt x="98" y="85"/>
                    </a:moveTo>
                    <a:cubicBezTo>
                      <a:pt x="98" y="85"/>
                      <a:pt x="46" y="90"/>
                      <a:pt x="12" y="58"/>
                    </a:cubicBezTo>
                    <a:cubicBezTo>
                      <a:pt x="8" y="55"/>
                      <a:pt x="3" y="44"/>
                      <a:pt x="2" y="32"/>
                    </a:cubicBezTo>
                    <a:cubicBezTo>
                      <a:pt x="0" y="47"/>
                      <a:pt x="7" y="61"/>
                      <a:pt x="12" y="65"/>
                    </a:cubicBezTo>
                    <a:cubicBezTo>
                      <a:pt x="46" y="97"/>
                      <a:pt x="98" y="92"/>
                      <a:pt x="98" y="92"/>
                    </a:cubicBezTo>
                    <a:cubicBezTo>
                      <a:pt x="101" y="87"/>
                      <a:pt x="102" y="82"/>
                      <a:pt x="101" y="78"/>
                    </a:cubicBezTo>
                    <a:cubicBezTo>
                      <a:pt x="101" y="80"/>
                      <a:pt x="100" y="83"/>
                      <a:pt x="98" y="85"/>
                    </a:cubicBezTo>
                    <a:close/>
                    <a:moveTo>
                      <a:pt x="98" y="14"/>
                    </a:moveTo>
                    <a:cubicBezTo>
                      <a:pt x="92" y="8"/>
                      <a:pt x="78" y="0"/>
                      <a:pt x="57" y="4"/>
                    </a:cubicBezTo>
                    <a:cubicBezTo>
                      <a:pt x="37" y="7"/>
                      <a:pt x="24" y="15"/>
                      <a:pt x="24" y="29"/>
                    </a:cubicBezTo>
                    <a:cubicBezTo>
                      <a:pt x="24" y="29"/>
                      <a:pt x="24" y="30"/>
                      <a:pt x="25" y="31"/>
                    </a:cubicBezTo>
                    <a:cubicBezTo>
                      <a:pt x="27" y="20"/>
                      <a:pt x="40" y="13"/>
                      <a:pt x="57" y="10"/>
                    </a:cubicBezTo>
                    <a:cubicBezTo>
                      <a:pt x="78" y="7"/>
                      <a:pt x="92" y="15"/>
                      <a:pt x="98" y="21"/>
                    </a:cubicBezTo>
                    <a:cubicBezTo>
                      <a:pt x="104" y="27"/>
                      <a:pt x="111" y="24"/>
                      <a:pt x="111" y="24"/>
                    </a:cubicBezTo>
                    <a:cubicBezTo>
                      <a:pt x="111" y="24"/>
                      <a:pt x="110" y="20"/>
                      <a:pt x="110" y="17"/>
                    </a:cubicBezTo>
                    <a:cubicBezTo>
                      <a:pt x="107" y="18"/>
                      <a:pt x="102" y="19"/>
                      <a:pt x="98" y="1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6" name="Freeform 884"/>
              <p:cNvSpPr>
                <a:spLocks/>
              </p:cNvSpPr>
              <p:nvPr/>
            </p:nvSpPr>
            <p:spPr bwMode="auto">
              <a:xfrm>
                <a:off x="1695889" y="1306026"/>
                <a:ext cx="12700" cy="52388"/>
              </a:xfrm>
              <a:custGeom>
                <a:avLst/>
                <a:gdLst>
                  <a:gd name="T0" fmla="*/ 6 w 8"/>
                  <a:gd name="T1" fmla="*/ 31 h 32"/>
                  <a:gd name="T2" fmla="*/ 6 w 8"/>
                  <a:gd name="T3" fmla="*/ 31 h 32"/>
                  <a:gd name="T4" fmla="*/ 2 w 8"/>
                  <a:gd name="T5" fmla="*/ 17 h 32"/>
                  <a:gd name="T6" fmla="*/ 7 w 8"/>
                  <a:gd name="T7" fmla="*/ 2 h 32"/>
                  <a:gd name="T8" fmla="*/ 7 w 8"/>
                  <a:gd name="T9" fmla="*/ 1 h 32"/>
                  <a:gd name="T10" fmla="*/ 6 w 8"/>
                  <a:gd name="T11" fmla="*/ 1 h 32"/>
                  <a:gd name="T12" fmla="*/ 0 w 8"/>
                  <a:gd name="T13" fmla="*/ 17 h 32"/>
                  <a:gd name="T14" fmla="*/ 4 w 8"/>
                  <a:gd name="T15" fmla="*/ 32 h 32"/>
                  <a:gd name="T16" fmla="*/ 5 w 8"/>
                  <a:gd name="T17" fmla="*/ 32 h 32"/>
                  <a:gd name="T18" fmla="*/ 6 w 8"/>
                  <a:gd name="T1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6" y="31"/>
                    </a:moveTo>
                    <a:cubicBezTo>
                      <a:pt x="6" y="31"/>
                      <a:pt x="6" y="31"/>
                      <a:pt x="6" y="31"/>
                    </a:cubicBezTo>
                    <a:cubicBezTo>
                      <a:pt x="5" y="29"/>
                      <a:pt x="2" y="24"/>
                      <a:pt x="2" y="17"/>
                    </a:cubicBezTo>
                    <a:cubicBezTo>
                      <a:pt x="2" y="12"/>
                      <a:pt x="4" y="7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2" y="6"/>
                      <a:pt x="0" y="12"/>
                      <a:pt x="0" y="17"/>
                    </a:cubicBezTo>
                    <a:cubicBezTo>
                      <a:pt x="0" y="25"/>
                      <a:pt x="4" y="32"/>
                      <a:pt x="4" y="32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2"/>
                      <a:pt x="6" y="31"/>
                      <a:pt x="6" y="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7" name="Freeform 885"/>
              <p:cNvSpPr>
                <a:spLocks/>
              </p:cNvSpPr>
              <p:nvPr/>
            </p:nvSpPr>
            <p:spPr bwMode="auto">
              <a:xfrm>
                <a:off x="1664139" y="1277451"/>
                <a:ext cx="180975" cy="166688"/>
              </a:xfrm>
              <a:custGeom>
                <a:avLst/>
                <a:gdLst>
                  <a:gd name="T0" fmla="*/ 108 w 113"/>
                  <a:gd name="T1" fmla="*/ 15 h 104"/>
                  <a:gd name="T2" fmla="*/ 109 w 113"/>
                  <a:gd name="T3" fmla="*/ 17 h 104"/>
                  <a:gd name="T4" fmla="*/ 109 w 113"/>
                  <a:gd name="T5" fmla="*/ 21 h 104"/>
                  <a:gd name="T6" fmla="*/ 110 w 113"/>
                  <a:gd name="T7" fmla="*/ 34 h 104"/>
                  <a:gd name="T8" fmla="*/ 110 w 113"/>
                  <a:gd name="T9" fmla="*/ 32 h 104"/>
                  <a:gd name="T10" fmla="*/ 106 w 113"/>
                  <a:gd name="T11" fmla="*/ 33 h 104"/>
                  <a:gd name="T12" fmla="*/ 67 w 113"/>
                  <a:gd name="T13" fmla="*/ 18 h 104"/>
                  <a:gd name="T14" fmla="*/ 32 w 113"/>
                  <a:gd name="T15" fmla="*/ 28 h 104"/>
                  <a:gd name="T16" fmla="*/ 23 w 113"/>
                  <a:gd name="T17" fmla="*/ 46 h 104"/>
                  <a:gd name="T18" fmla="*/ 23 w 113"/>
                  <a:gd name="T19" fmla="*/ 46 h 104"/>
                  <a:gd name="T20" fmla="*/ 98 w 113"/>
                  <a:gd name="T21" fmla="*/ 83 h 104"/>
                  <a:gd name="T22" fmla="*/ 99 w 113"/>
                  <a:gd name="T23" fmla="*/ 81 h 104"/>
                  <a:gd name="T24" fmla="*/ 98 w 113"/>
                  <a:gd name="T25" fmla="*/ 82 h 104"/>
                  <a:gd name="T26" fmla="*/ 97 w 113"/>
                  <a:gd name="T27" fmla="*/ 101 h 104"/>
                  <a:gd name="T28" fmla="*/ 98 w 113"/>
                  <a:gd name="T29" fmla="*/ 100 h 104"/>
                  <a:gd name="T30" fmla="*/ 89 w 113"/>
                  <a:gd name="T31" fmla="*/ 101 h 104"/>
                  <a:gd name="T32" fmla="*/ 7 w 113"/>
                  <a:gd name="T33" fmla="*/ 63 h 104"/>
                  <a:gd name="T34" fmla="*/ 15 w 113"/>
                  <a:gd name="T35" fmla="*/ 18 h 104"/>
                  <a:gd name="T36" fmla="*/ 85 w 113"/>
                  <a:gd name="T37" fmla="*/ 4 h 104"/>
                  <a:gd name="T38" fmla="*/ 108 w 113"/>
                  <a:gd name="T39" fmla="*/ 15 h 104"/>
                  <a:gd name="T40" fmla="*/ 108 w 113"/>
                  <a:gd name="T41" fmla="*/ 15 h 104"/>
                  <a:gd name="T42" fmla="*/ 110 w 113"/>
                  <a:gd name="T43" fmla="*/ 13 h 104"/>
                  <a:gd name="T44" fmla="*/ 97 w 113"/>
                  <a:gd name="T45" fmla="*/ 4 h 104"/>
                  <a:gd name="T46" fmla="*/ 68 w 113"/>
                  <a:gd name="T47" fmla="*/ 0 h 104"/>
                  <a:gd name="T48" fmla="*/ 0 w 113"/>
                  <a:gd name="T49" fmla="*/ 46 h 104"/>
                  <a:gd name="T50" fmla="*/ 11 w 113"/>
                  <a:gd name="T51" fmla="*/ 76 h 104"/>
                  <a:gd name="T52" fmla="*/ 98 w 113"/>
                  <a:gd name="T53" fmla="*/ 103 h 104"/>
                  <a:gd name="T54" fmla="*/ 99 w 113"/>
                  <a:gd name="T55" fmla="*/ 103 h 104"/>
                  <a:gd name="T56" fmla="*/ 100 w 113"/>
                  <a:gd name="T57" fmla="*/ 81 h 104"/>
                  <a:gd name="T58" fmla="*/ 99 w 113"/>
                  <a:gd name="T59" fmla="*/ 80 h 104"/>
                  <a:gd name="T60" fmla="*/ 36 w 113"/>
                  <a:gd name="T61" fmla="*/ 62 h 104"/>
                  <a:gd name="T62" fmla="*/ 26 w 113"/>
                  <a:gd name="T63" fmla="*/ 47 h 104"/>
                  <a:gd name="T64" fmla="*/ 26 w 113"/>
                  <a:gd name="T65" fmla="*/ 46 h 104"/>
                  <a:gd name="T66" fmla="*/ 24 w 113"/>
                  <a:gd name="T67" fmla="*/ 46 h 104"/>
                  <a:gd name="T68" fmla="*/ 26 w 113"/>
                  <a:gd name="T69" fmla="*/ 45 h 104"/>
                  <a:gd name="T70" fmla="*/ 58 w 113"/>
                  <a:gd name="T71" fmla="*/ 22 h 104"/>
                  <a:gd name="T72" fmla="*/ 97 w 113"/>
                  <a:gd name="T73" fmla="*/ 32 h 104"/>
                  <a:gd name="T74" fmla="*/ 112 w 113"/>
                  <a:gd name="T75" fmla="*/ 35 h 104"/>
                  <a:gd name="T76" fmla="*/ 113 w 113"/>
                  <a:gd name="T77" fmla="*/ 33 h 104"/>
                  <a:gd name="T78" fmla="*/ 111 w 113"/>
                  <a:gd name="T79" fmla="*/ 25 h 104"/>
                  <a:gd name="T80" fmla="*/ 113 w 113"/>
                  <a:gd name="T81" fmla="*/ 20 h 104"/>
                  <a:gd name="T82" fmla="*/ 110 w 113"/>
                  <a:gd name="T83" fmla="*/ 13 h 104"/>
                  <a:gd name="T84" fmla="*/ 110 w 113"/>
                  <a:gd name="T85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" h="104">
                    <a:moveTo>
                      <a:pt x="109" y="14"/>
                    </a:move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9" y="16"/>
                      <a:pt x="109" y="17"/>
                    </a:cubicBezTo>
                    <a:cubicBezTo>
                      <a:pt x="109" y="18"/>
                      <a:pt x="110" y="19"/>
                      <a:pt x="110" y="20"/>
                    </a:cubicBezTo>
                    <a:cubicBezTo>
                      <a:pt x="110" y="20"/>
                      <a:pt x="110" y="20"/>
                      <a:pt x="109" y="21"/>
                    </a:cubicBezTo>
                    <a:cubicBezTo>
                      <a:pt x="108" y="22"/>
                      <a:pt x="108" y="24"/>
                      <a:pt x="108" y="25"/>
                    </a:cubicBezTo>
                    <a:cubicBezTo>
                      <a:pt x="108" y="29"/>
                      <a:pt x="110" y="34"/>
                      <a:pt x="110" y="34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8" y="33"/>
                      <a:pt x="106" y="33"/>
                    </a:cubicBezTo>
                    <a:cubicBezTo>
                      <a:pt x="104" y="33"/>
                      <a:pt x="101" y="33"/>
                      <a:pt x="99" y="30"/>
                    </a:cubicBezTo>
                    <a:cubicBezTo>
                      <a:pt x="94" y="25"/>
                      <a:pt x="83" y="18"/>
                      <a:pt x="67" y="18"/>
                    </a:cubicBezTo>
                    <a:cubicBezTo>
                      <a:pt x="64" y="18"/>
                      <a:pt x="61" y="18"/>
                      <a:pt x="57" y="19"/>
                    </a:cubicBezTo>
                    <a:cubicBezTo>
                      <a:pt x="47" y="21"/>
                      <a:pt x="38" y="24"/>
                      <a:pt x="32" y="28"/>
                    </a:cubicBezTo>
                    <a:cubicBezTo>
                      <a:pt x="26" y="32"/>
                      <a:pt x="23" y="38"/>
                      <a:pt x="23" y="45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4" y="56"/>
                      <a:pt x="34" y="65"/>
                    </a:cubicBezTo>
                    <a:cubicBezTo>
                      <a:pt x="44" y="74"/>
                      <a:pt x="63" y="83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8" y="83"/>
                      <a:pt x="100" y="87"/>
                      <a:pt x="100" y="92"/>
                    </a:cubicBezTo>
                    <a:cubicBezTo>
                      <a:pt x="100" y="95"/>
                      <a:pt x="99" y="98"/>
                      <a:pt x="97" y="101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8" y="100"/>
                      <a:pt x="97" y="100"/>
                      <a:pt x="96" y="100"/>
                    </a:cubicBezTo>
                    <a:cubicBezTo>
                      <a:pt x="94" y="100"/>
                      <a:pt x="92" y="101"/>
                      <a:pt x="89" y="101"/>
                    </a:cubicBezTo>
                    <a:cubicBezTo>
                      <a:pt x="73" y="101"/>
                      <a:pt x="38" y="98"/>
                      <a:pt x="13" y="74"/>
                    </a:cubicBezTo>
                    <a:cubicBezTo>
                      <a:pt x="11" y="72"/>
                      <a:pt x="9" y="68"/>
                      <a:pt x="7" y="63"/>
                    </a:cubicBezTo>
                    <a:cubicBezTo>
                      <a:pt x="4" y="58"/>
                      <a:pt x="3" y="52"/>
                      <a:pt x="3" y="46"/>
                    </a:cubicBezTo>
                    <a:cubicBezTo>
                      <a:pt x="3" y="37"/>
                      <a:pt x="6" y="27"/>
                      <a:pt x="15" y="18"/>
                    </a:cubicBezTo>
                    <a:cubicBezTo>
                      <a:pt x="28" y="7"/>
                      <a:pt x="50" y="3"/>
                      <a:pt x="68" y="3"/>
                    </a:cubicBezTo>
                    <a:cubicBezTo>
                      <a:pt x="75" y="3"/>
                      <a:pt x="81" y="3"/>
                      <a:pt x="85" y="4"/>
                    </a:cubicBezTo>
                    <a:cubicBezTo>
                      <a:pt x="90" y="5"/>
                      <a:pt x="93" y="6"/>
                      <a:pt x="95" y="7"/>
                    </a:cubicBezTo>
                    <a:cubicBezTo>
                      <a:pt x="104" y="13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09" y="12"/>
                    </a:cubicBezTo>
                    <a:cubicBezTo>
                      <a:pt x="107" y="11"/>
                      <a:pt x="103" y="9"/>
                      <a:pt x="97" y="4"/>
                    </a:cubicBezTo>
                    <a:cubicBezTo>
                      <a:pt x="94" y="3"/>
                      <a:pt x="91" y="2"/>
                      <a:pt x="86" y="1"/>
                    </a:cubicBezTo>
                    <a:cubicBezTo>
                      <a:pt x="81" y="0"/>
                      <a:pt x="75" y="0"/>
                      <a:pt x="68" y="0"/>
                    </a:cubicBezTo>
                    <a:cubicBezTo>
                      <a:pt x="50" y="0"/>
                      <a:pt x="27" y="4"/>
                      <a:pt x="13" y="16"/>
                    </a:cubicBezTo>
                    <a:cubicBezTo>
                      <a:pt x="3" y="25"/>
                      <a:pt x="0" y="36"/>
                      <a:pt x="0" y="46"/>
                    </a:cubicBezTo>
                    <a:cubicBezTo>
                      <a:pt x="0" y="53"/>
                      <a:pt x="2" y="59"/>
                      <a:pt x="4" y="65"/>
                    </a:cubicBezTo>
                    <a:cubicBezTo>
                      <a:pt x="6" y="70"/>
                      <a:pt x="9" y="74"/>
                      <a:pt x="11" y="76"/>
                    </a:cubicBezTo>
                    <a:cubicBezTo>
                      <a:pt x="37" y="101"/>
                      <a:pt x="73" y="104"/>
                      <a:pt x="89" y="104"/>
                    </a:cubicBezTo>
                    <a:cubicBezTo>
                      <a:pt x="95" y="104"/>
                      <a:pt x="98" y="103"/>
                      <a:pt x="98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2" y="99"/>
                      <a:pt x="103" y="95"/>
                      <a:pt x="103" y="92"/>
                    </a:cubicBezTo>
                    <a:cubicBezTo>
                      <a:pt x="103" y="86"/>
                      <a:pt x="100" y="81"/>
                      <a:pt x="100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64" y="80"/>
                      <a:pt x="46" y="71"/>
                      <a:pt x="36" y="62"/>
                    </a:cubicBezTo>
                    <a:cubicBezTo>
                      <a:pt x="31" y="58"/>
                      <a:pt x="29" y="54"/>
                      <a:pt x="27" y="51"/>
                    </a:cubicBezTo>
                    <a:cubicBezTo>
                      <a:pt x="27" y="49"/>
                      <a:pt x="26" y="48"/>
                      <a:pt x="26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39"/>
                      <a:pt x="29" y="34"/>
                      <a:pt x="34" y="30"/>
                    </a:cubicBezTo>
                    <a:cubicBezTo>
                      <a:pt x="40" y="26"/>
                      <a:pt x="48" y="24"/>
                      <a:pt x="58" y="22"/>
                    </a:cubicBezTo>
                    <a:cubicBezTo>
                      <a:pt x="61" y="21"/>
                      <a:pt x="64" y="21"/>
                      <a:pt x="67" y="21"/>
                    </a:cubicBezTo>
                    <a:cubicBezTo>
                      <a:pt x="82" y="21"/>
                      <a:pt x="92" y="27"/>
                      <a:pt x="97" y="32"/>
                    </a:cubicBezTo>
                    <a:cubicBezTo>
                      <a:pt x="100" y="35"/>
                      <a:pt x="103" y="36"/>
                      <a:pt x="106" y="36"/>
                    </a:cubicBezTo>
                    <a:cubicBezTo>
                      <a:pt x="109" y="36"/>
                      <a:pt x="112" y="35"/>
                      <a:pt x="112" y="35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3" y="33"/>
                      <a:pt x="112" y="33"/>
                      <a:pt x="112" y="32"/>
                    </a:cubicBezTo>
                    <a:cubicBezTo>
                      <a:pt x="112" y="31"/>
                      <a:pt x="111" y="28"/>
                      <a:pt x="111" y="25"/>
                    </a:cubicBezTo>
                    <a:cubicBezTo>
                      <a:pt x="111" y="24"/>
                      <a:pt x="111" y="23"/>
                      <a:pt x="112" y="23"/>
                    </a:cubicBezTo>
                    <a:cubicBezTo>
                      <a:pt x="112" y="22"/>
                      <a:pt x="113" y="21"/>
                      <a:pt x="113" y="20"/>
                    </a:cubicBezTo>
                    <a:cubicBezTo>
                      <a:pt x="113" y="18"/>
                      <a:pt x="112" y="16"/>
                      <a:pt x="112" y="15"/>
                    </a:cubicBezTo>
                    <a:cubicBezTo>
                      <a:pt x="111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8" name="Freeform 886"/>
              <p:cNvSpPr>
                <a:spLocks/>
              </p:cNvSpPr>
              <p:nvPr/>
            </p:nvSpPr>
            <p:spPr bwMode="auto">
              <a:xfrm>
                <a:off x="1533964" y="1721951"/>
                <a:ext cx="7938" cy="39688"/>
              </a:xfrm>
              <a:custGeom>
                <a:avLst/>
                <a:gdLst>
                  <a:gd name="T0" fmla="*/ 4 w 5"/>
                  <a:gd name="T1" fmla="*/ 24 h 25"/>
                  <a:gd name="T2" fmla="*/ 4 w 5"/>
                  <a:gd name="T3" fmla="*/ 23 h 25"/>
                  <a:gd name="T4" fmla="*/ 2 w 5"/>
                  <a:gd name="T5" fmla="*/ 12 h 25"/>
                  <a:gd name="T6" fmla="*/ 4 w 5"/>
                  <a:gd name="T7" fmla="*/ 2 h 25"/>
                  <a:gd name="T8" fmla="*/ 4 w 5"/>
                  <a:gd name="T9" fmla="*/ 1 h 25"/>
                  <a:gd name="T10" fmla="*/ 3 w 5"/>
                  <a:gd name="T11" fmla="*/ 1 h 25"/>
                  <a:gd name="T12" fmla="*/ 0 w 5"/>
                  <a:gd name="T13" fmla="*/ 12 h 25"/>
                  <a:gd name="T14" fmla="*/ 2 w 5"/>
                  <a:gd name="T15" fmla="*/ 25 h 25"/>
                  <a:gd name="T16" fmla="*/ 4 w 5"/>
                  <a:gd name="T17" fmla="*/ 25 h 25"/>
                  <a:gd name="T18" fmla="*/ 4 w 5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5">
                    <a:moveTo>
                      <a:pt x="4" y="24"/>
                    </a:moveTo>
                    <a:cubicBezTo>
                      <a:pt x="4" y="24"/>
                      <a:pt x="4" y="24"/>
                      <a:pt x="4" y="23"/>
                    </a:cubicBezTo>
                    <a:cubicBezTo>
                      <a:pt x="3" y="21"/>
                      <a:pt x="2" y="16"/>
                      <a:pt x="2" y="12"/>
                    </a:cubicBezTo>
                    <a:cubicBezTo>
                      <a:pt x="2" y="8"/>
                      <a:pt x="2" y="5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8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" name="Freeform 887"/>
              <p:cNvSpPr>
                <a:spLocks/>
              </p:cNvSpPr>
              <p:nvPr/>
            </p:nvSpPr>
            <p:spPr bwMode="auto">
              <a:xfrm>
                <a:off x="1681601" y="1288564"/>
                <a:ext cx="52388" cy="104775"/>
              </a:xfrm>
              <a:custGeom>
                <a:avLst/>
                <a:gdLst>
                  <a:gd name="T0" fmla="*/ 33 w 33"/>
                  <a:gd name="T1" fmla="*/ 0 h 65"/>
                  <a:gd name="T2" fmla="*/ 8 w 33"/>
                  <a:gd name="T3" fmla="*/ 35 h 65"/>
                  <a:gd name="T4" fmla="*/ 26 w 33"/>
                  <a:gd name="T5" fmla="*/ 65 h 65"/>
                  <a:gd name="T6" fmla="*/ 5 w 33"/>
                  <a:gd name="T7" fmla="*/ 34 h 65"/>
                  <a:gd name="T8" fmla="*/ 33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33" y="0"/>
                    </a:moveTo>
                    <a:cubicBezTo>
                      <a:pt x="33" y="0"/>
                      <a:pt x="0" y="5"/>
                      <a:pt x="8" y="35"/>
                    </a:cubicBezTo>
                    <a:cubicBezTo>
                      <a:pt x="14" y="55"/>
                      <a:pt x="26" y="65"/>
                      <a:pt x="26" y="65"/>
                    </a:cubicBezTo>
                    <a:cubicBezTo>
                      <a:pt x="26" y="65"/>
                      <a:pt x="7" y="48"/>
                      <a:pt x="5" y="34"/>
                    </a:cubicBezTo>
                    <a:cubicBezTo>
                      <a:pt x="3" y="20"/>
                      <a:pt x="8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" name="Freeform 888"/>
              <p:cNvSpPr>
                <a:spLocks/>
              </p:cNvSpPr>
              <p:nvPr/>
            </p:nvSpPr>
            <p:spPr bwMode="auto">
              <a:xfrm>
                <a:off x="1633976" y="1377464"/>
                <a:ext cx="23813" cy="77788"/>
              </a:xfrm>
              <a:custGeom>
                <a:avLst/>
                <a:gdLst>
                  <a:gd name="T0" fmla="*/ 15 w 15"/>
                  <a:gd name="T1" fmla="*/ 0 h 49"/>
                  <a:gd name="T2" fmla="*/ 3 w 15"/>
                  <a:gd name="T3" fmla="*/ 17 h 49"/>
                  <a:gd name="T4" fmla="*/ 4 w 15"/>
                  <a:gd name="T5" fmla="*/ 34 h 49"/>
                  <a:gd name="T6" fmla="*/ 13 w 15"/>
                  <a:gd name="T7" fmla="*/ 49 h 49"/>
                  <a:gd name="T8" fmla="*/ 1 w 15"/>
                  <a:gd name="T9" fmla="*/ 19 h 49"/>
                  <a:gd name="T10" fmla="*/ 13 w 15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9">
                    <a:moveTo>
                      <a:pt x="15" y="0"/>
                    </a:moveTo>
                    <a:cubicBezTo>
                      <a:pt x="9" y="2"/>
                      <a:pt x="3" y="11"/>
                      <a:pt x="3" y="17"/>
                    </a:cubicBezTo>
                    <a:cubicBezTo>
                      <a:pt x="2" y="23"/>
                      <a:pt x="2" y="29"/>
                      <a:pt x="4" y="34"/>
                    </a:cubicBezTo>
                    <a:cubicBezTo>
                      <a:pt x="5" y="40"/>
                      <a:pt x="10" y="44"/>
                      <a:pt x="13" y="49"/>
                    </a:cubicBezTo>
                    <a:cubicBezTo>
                      <a:pt x="3" y="43"/>
                      <a:pt x="0" y="30"/>
                      <a:pt x="1" y="19"/>
                    </a:cubicBezTo>
                    <a:cubicBezTo>
                      <a:pt x="2" y="12"/>
                      <a:pt x="6" y="4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" name="Freeform 889"/>
              <p:cNvSpPr>
                <a:spLocks/>
              </p:cNvSpPr>
              <p:nvPr/>
            </p:nvSpPr>
            <p:spPr bwMode="auto">
              <a:xfrm>
                <a:off x="1595876" y="1455251"/>
                <a:ext cx="28575" cy="87313"/>
              </a:xfrm>
              <a:custGeom>
                <a:avLst/>
                <a:gdLst>
                  <a:gd name="T0" fmla="*/ 11 w 18"/>
                  <a:gd name="T1" fmla="*/ 0 h 54"/>
                  <a:gd name="T2" fmla="*/ 3 w 18"/>
                  <a:gd name="T3" fmla="*/ 25 h 54"/>
                  <a:gd name="T4" fmla="*/ 18 w 18"/>
                  <a:gd name="T5" fmla="*/ 54 h 54"/>
                  <a:gd name="T6" fmla="*/ 3 w 18"/>
                  <a:gd name="T7" fmla="*/ 40 h 54"/>
                  <a:gd name="T8" fmla="*/ 0 w 18"/>
                  <a:gd name="T9" fmla="*/ 25 h 54"/>
                  <a:gd name="T10" fmla="*/ 8 w 18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4">
                    <a:moveTo>
                      <a:pt x="11" y="0"/>
                    </a:moveTo>
                    <a:cubicBezTo>
                      <a:pt x="5" y="7"/>
                      <a:pt x="2" y="15"/>
                      <a:pt x="3" y="25"/>
                    </a:cubicBezTo>
                    <a:cubicBezTo>
                      <a:pt x="5" y="38"/>
                      <a:pt x="11" y="45"/>
                      <a:pt x="18" y="54"/>
                    </a:cubicBezTo>
                    <a:cubicBezTo>
                      <a:pt x="12" y="53"/>
                      <a:pt x="7" y="45"/>
                      <a:pt x="3" y="40"/>
                    </a:cubicBezTo>
                    <a:cubicBezTo>
                      <a:pt x="1" y="35"/>
                      <a:pt x="0" y="30"/>
                      <a:pt x="0" y="25"/>
                    </a:cubicBezTo>
                    <a:cubicBezTo>
                      <a:pt x="0" y="17"/>
                      <a:pt x="4" y="1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" name="Freeform 890"/>
              <p:cNvSpPr>
                <a:spLocks/>
              </p:cNvSpPr>
              <p:nvPr/>
            </p:nvSpPr>
            <p:spPr bwMode="auto">
              <a:xfrm>
                <a:off x="1556189" y="1545739"/>
                <a:ext cx="22225" cy="66675"/>
              </a:xfrm>
              <a:custGeom>
                <a:avLst/>
                <a:gdLst>
                  <a:gd name="T0" fmla="*/ 4 w 14"/>
                  <a:gd name="T1" fmla="*/ 0 h 42"/>
                  <a:gd name="T2" fmla="*/ 3 w 14"/>
                  <a:gd name="T3" fmla="*/ 21 h 42"/>
                  <a:gd name="T4" fmla="*/ 14 w 14"/>
                  <a:gd name="T5" fmla="*/ 42 h 42"/>
                  <a:gd name="T6" fmla="*/ 1 w 14"/>
                  <a:gd name="T7" fmla="*/ 19 h 42"/>
                  <a:gd name="T8" fmla="*/ 3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4" y="0"/>
                    </a:moveTo>
                    <a:cubicBezTo>
                      <a:pt x="2" y="7"/>
                      <a:pt x="1" y="14"/>
                      <a:pt x="3" y="21"/>
                    </a:cubicBezTo>
                    <a:cubicBezTo>
                      <a:pt x="4" y="28"/>
                      <a:pt x="9" y="36"/>
                      <a:pt x="14" y="42"/>
                    </a:cubicBezTo>
                    <a:cubicBezTo>
                      <a:pt x="6" y="39"/>
                      <a:pt x="3" y="26"/>
                      <a:pt x="1" y="19"/>
                    </a:cubicBezTo>
                    <a:cubicBezTo>
                      <a:pt x="0" y="13"/>
                      <a:pt x="1" y="8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" name="Freeform 891"/>
              <p:cNvSpPr>
                <a:spLocks/>
              </p:cNvSpPr>
              <p:nvPr/>
            </p:nvSpPr>
            <p:spPr bwMode="auto">
              <a:xfrm>
                <a:off x="1540314" y="1640989"/>
                <a:ext cx="23813" cy="60325"/>
              </a:xfrm>
              <a:custGeom>
                <a:avLst/>
                <a:gdLst>
                  <a:gd name="T0" fmla="*/ 8 w 15"/>
                  <a:gd name="T1" fmla="*/ 1 h 37"/>
                  <a:gd name="T2" fmla="*/ 3 w 15"/>
                  <a:gd name="T3" fmla="*/ 20 h 37"/>
                  <a:gd name="T4" fmla="*/ 15 w 15"/>
                  <a:gd name="T5" fmla="*/ 37 h 37"/>
                  <a:gd name="T6" fmla="*/ 2 w 15"/>
                  <a:gd name="T7" fmla="*/ 23 h 37"/>
                  <a:gd name="T8" fmla="*/ 7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8" y="1"/>
                    </a:moveTo>
                    <a:cubicBezTo>
                      <a:pt x="2" y="3"/>
                      <a:pt x="2" y="15"/>
                      <a:pt x="3" y="20"/>
                    </a:cubicBezTo>
                    <a:cubicBezTo>
                      <a:pt x="5" y="26"/>
                      <a:pt x="10" y="33"/>
                      <a:pt x="15" y="37"/>
                    </a:cubicBezTo>
                    <a:cubicBezTo>
                      <a:pt x="9" y="37"/>
                      <a:pt x="4" y="27"/>
                      <a:pt x="2" y="23"/>
                    </a:cubicBezTo>
                    <a:cubicBezTo>
                      <a:pt x="0" y="16"/>
                      <a:pt x="1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" name="Freeform 892"/>
              <p:cNvSpPr>
                <a:spLocks/>
              </p:cNvSpPr>
              <p:nvPr/>
            </p:nvSpPr>
            <p:spPr bwMode="auto">
              <a:xfrm>
                <a:off x="1526026" y="1729889"/>
                <a:ext cx="17463" cy="60325"/>
              </a:xfrm>
              <a:custGeom>
                <a:avLst/>
                <a:gdLst>
                  <a:gd name="T0" fmla="*/ 4 w 11"/>
                  <a:gd name="T1" fmla="*/ 0 h 38"/>
                  <a:gd name="T2" fmla="*/ 11 w 11"/>
                  <a:gd name="T3" fmla="*/ 38 h 38"/>
                  <a:gd name="T4" fmla="*/ 1 w 11"/>
                  <a:gd name="T5" fmla="*/ 17 h 38"/>
                  <a:gd name="T6" fmla="*/ 3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4" y="0"/>
                    </a:moveTo>
                    <a:cubicBezTo>
                      <a:pt x="0" y="13"/>
                      <a:pt x="4" y="27"/>
                      <a:pt x="11" y="38"/>
                    </a:cubicBezTo>
                    <a:cubicBezTo>
                      <a:pt x="5" y="34"/>
                      <a:pt x="2" y="24"/>
                      <a:pt x="1" y="17"/>
                    </a:cubicBezTo>
                    <a:cubicBezTo>
                      <a:pt x="1" y="12"/>
                      <a:pt x="4" y="7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" name="Freeform 893"/>
              <p:cNvSpPr>
                <a:spLocks/>
              </p:cNvSpPr>
              <p:nvPr/>
            </p:nvSpPr>
            <p:spPr bwMode="auto">
              <a:xfrm>
                <a:off x="1513326" y="1801326"/>
                <a:ext cx="19050" cy="74613"/>
              </a:xfrm>
              <a:custGeom>
                <a:avLst/>
                <a:gdLst>
                  <a:gd name="T0" fmla="*/ 9 w 12"/>
                  <a:gd name="T1" fmla="*/ 0 h 46"/>
                  <a:gd name="T2" fmla="*/ 4 w 12"/>
                  <a:gd name="T3" fmla="*/ 21 h 46"/>
                  <a:gd name="T4" fmla="*/ 8 w 12"/>
                  <a:gd name="T5" fmla="*/ 36 h 46"/>
                  <a:gd name="T6" fmla="*/ 12 w 12"/>
                  <a:gd name="T7" fmla="*/ 46 h 46"/>
                  <a:gd name="T8" fmla="*/ 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9" y="0"/>
                    </a:moveTo>
                    <a:cubicBezTo>
                      <a:pt x="3" y="6"/>
                      <a:pt x="3" y="14"/>
                      <a:pt x="4" y="21"/>
                    </a:cubicBezTo>
                    <a:cubicBezTo>
                      <a:pt x="5" y="26"/>
                      <a:pt x="6" y="31"/>
                      <a:pt x="8" y="36"/>
                    </a:cubicBezTo>
                    <a:cubicBezTo>
                      <a:pt x="9" y="39"/>
                      <a:pt x="12" y="43"/>
                      <a:pt x="12" y="46"/>
                    </a:cubicBezTo>
                    <a:cubicBezTo>
                      <a:pt x="5" y="40"/>
                      <a:pt x="2" y="30"/>
                      <a:pt x="1" y="21"/>
                    </a:cubicBezTo>
                    <a:cubicBezTo>
                      <a:pt x="0" y="17"/>
                      <a:pt x="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" name="Freeform 894"/>
              <p:cNvSpPr>
                <a:spLocks/>
              </p:cNvSpPr>
              <p:nvPr/>
            </p:nvSpPr>
            <p:spPr bwMode="auto">
              <a:xfrm>
                <a:off x="1522851" y="1907689"/>
                <a:ext cx="20638" cy="80963"/>
              </a:xfrm>
              <a:custGeom>
                <a:avLst/>
                <a:gdLst>
                  <a:gd name="T0" fmla="*/ 2 w 13"/>
                  <a:gd name="T1" fmla="*/ 0 h 51"/>
                  <a:gd name="T2" fmla="*/ 1 w 13"/>
                  <a:gd name="T3" fmla="*/ 6 h 51"/>
                  <a:gd name="T4" fmla="*/ 1 w 13"/>
                  <a:gd name="T5" fmla="*/ 16 h 51"/>
                  <a:gd name="T6" fmla="*/ 4 w 13"/>
                  <a:gd name="T7" fmla="*/ 30 h 51"/>
                  <a:gd name="T8" fmla="*/ 13 w 13"/>
                  <a:gd name="T9" fmla="*/ 51 h 51"/>
                  <a:gd name="T10" fmla="*/ 1 w 13"/>
                  <a:gd name="T11" fmla="*/ 22 h 51"/>
                  <a:gd name="T12" fmla="*/ 2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2" y="0"/>
                    </a:moveTo>
                    <a:cubicBezTo>
                      <a:pt x="2" y="2"/>
                      <a:pt x="1" y="4"/>
                      <a:pt x="1" y="6"/>
                    </a:cubicBezTo>
                    <a:cubicBezTo>
                      <a:pt x="0" y="9"/>
                      <a:pt x="1" y="12"/>
                      <a:pt x="1" y="16"/>
                    </a:cubicBezTo>
                    <a:cubicBezTo>
                      <a:pt x="1" y="21"/>
                      <a:pt x="2" y="26"/>
                      <a:pt x="4" y="30"/>
                    </a:cubicBezTo>
                    <a:cubicBezTo>
                      <a:pt x="6" y="38"/>
                      <a:pt x="11" y="44"/>
                      <a:pt x="13" y="51"/>
                    </a:cubicBezTo>
                    <a:cubicBezTo>
                      <a:pt x="6" y="44"/>
                      <a:pt x="2" y="33"/>
                      <a:pt x="1" y="22"/>
                    </a:cubicBezTo>
                    <a:cubicBezTo>
                      <a:pt x="1" y="16"/>
                      <a:pt x="0" y="9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" name="Freeform 895"/>
              <p:cNvSpPr>
                <a:spLocks/>
              </p:cNvSpPr>
              <p:nvPr/>
            </p:nvSpPr>
            <p:spPr bwMode="auto">
              <a:xfrm>
                <a:off x="1686364" y="1779101"/>
                <a:ext cx="141288" cy="76200"/>
              </a:xfrm>
              <a:custGeom>
                <a:avLst/>
                <a:gdLst>
                  <a:gd name="T0" fmla="*/ 0 w 88"/>
                  <a:gd name="T1" fmla="*/ 45 h 48"/>
                  <a:gd name="T2" fmla="*/ 22 w 88"/>
                  <a:gd name="T3" fmla="*/ 43 h 48"/>
                  <a:gd name="T4" fmla="*/ 40 w 88"/>
                  <a:gd name="T5" fmla="*/ 33 h 48"/>
                  <a:gd name="T6" fmla="*/ 62 w 88"/>
                  <a:gd name="T7" fmla="*/ 17 h 48"/>
                  <a:gd name="T8" fmla="*/ 76 w 88"/>
                  <a:gd name="T9" fmla="*/ 8 h 48"/>
                  <a:gd name="T10" fmla="*/ 88 w 88"/>
                  <a:gd name="T11" fmla="*/ 0 h 48"/>
                  <a:gd name="T12" fmla="*/ 75 w 88"/>
                  <a:gd name="T13" fmla="*/ 9 h 48"/>
                  <a:gd name="T14" fmla="*/ 57 w 88"/>
                  <a:gd name="T15" fmla="*/ 23 h 48"/>
                  <a:gd name="T16" fmla="*/ 35 w 88"/>
                  <a:gd name="T17" fmla="*/ 38 h 48"/>
                  <a:gd name="T18" fmla="*/ 16 w 88"/>
                  <a:gd name="T19" fmla="*/ 47 h 48"/>
                  <a:gd name="T20" fmla="*/ 8 w 88"/>
                  <a:gd name="T21" fmla="*/ 48 h 48"/>
                  <a:gd name="T22" fmla="*/ 1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0" y="45"/>
                    </a:moveTo>
                    <a:cubicBezTo>
                      <a:pt x="7" y="45"/>
                      <a:pt x="15" y="46"/>
                      <a:pt x="22" y="43"/>
                    </a:cubicBezTo>
                    <a:cubicBezTo>
                      <a:pt x="28" y="40"/>
                      <a:pt x="34" y="37"/>
                      <a:pt x="40" y="33"/>
                    </a:cubicBezTo>
                    <a:cubicBezTo>
                      <a:pt x="48" y="28"/>
                      <a:pt x="55" y="22"/>
                      <a:pt x="62" y="17"/>
                    </a:cubicBezTo>
                    <a:cubicBezTo>
                      <a:pt x="67" y="15"/>
                      <a:pt x="72" y="11"/>
                      <a:pt x="76" y="8"/>
                    </a:cubicBezTo>
                    <a:cubicBezTo>
                      <a:pt x="80" y="5"/>
                      <a:pt x="85" y="3"/>
                      <a:pt x="88" y="0"/>
                    </a:cubicBezTo>
                    <a:cubicBezTo>
                      <a:pt x="84" y="1"/>
                      <a:pt x="79" y="6"/>
                      <a:pt x="75" y="9"/>
                    </a:cubicBezTo>
                    <a:cubicBezTo>
                      <a:pt x="70" y="13"/>
                      <a:pt x="62" y="19"/>
                      <a:pt x="57" y="23"/>
                    </a:cubicBezTo>
                    <a:cubicBezTo>
                      <a:pt x="48" y="29"/>
                      <a:pt x="44" y="33"/>
                      <a:pt x="35" y="38"/>
                    </a:cubicBezTo>
                    <a:cubicBezTo>
                      <a:pt x="29" y="42"/>
                      <a:pt x="23" y="45"/>
                      <a:pt x="16" y="47"/>
                    </a:cubicBezTo>
                    <a:cubicBezTo>
                      <a:pt x="13" y="48"/>
                      <a:pt x="11" y="48"/>
                      <a:pt x="8" y="48"/>
                    </a:cubicBezTo>
                    <a:cubicBezTo>
                      <a:pt x="5" y="48"/>
                      <a:pt x="3" y="47"/>
                      <a:pt x="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" name="Freeform 896"/>
              <p:cNvSpPr>
                <a:spLocks/>
              </p:cNvSpPr>
              <p:nvPr/>
            </p:nvSpPr>
            <p:spPr bwMode="auto">
              <a:xfrm>
                <a:off x="1618101" y="2056914"/>
                <a:ext cx="33338" cy="22225"/>
              </a:xfrm>
              <a:custGeom>
                <a:avLst/>
                <a:gdLst>
                  <a:gd name="T0" fmla="*/ 0 w 21"/>
                  <a:gd name="T1" fmla="*/ 13 h 14"/>
                  <a:gd name="T2" fmla="*/ 12 w 21"/>
                  <a:gd name="T3" fmla="*/ 0 h 14"/>
                  <a:gd name="T4" fmla="*/ 0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0" y="13"/>
                    </a:moveTo>
                    <a:cubicBezTo>
                      <a:pt x="6" y="13"/>
                      <a:pt x="16" y="8"/>
                      <a:pt x="12" y="0"/>
                    </a:cubicBezTo>
                    <a:cubicBezTo>
                      <a:pt x="21" y="5"/>
                      <a:pt x="6" y="14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" name="Freeform 897"/>
              <p:cNvSpPr>
                <a:spLocks/>
              </p:cNvSpPr>
              <p:nvPr/>
            </p:nvSpPr>
            <p:spPr bwMode="auto">
              <a:xfrm>
                <a:off x="1610164" y="1999764"/>
                <a:ext cx="58738" cy="26988"/>
              </a:xfrm>
              <a:custGeom>
                <a:avLst/>
                <a:gdLst>
                  <a:gd name="T0" fmla="*/ 0 w 37"/>
                  <a:gd name="T1" fmla="*/ 13 h 17"/>
                  <a:gd name="T2" fmla="*/ 20 w 37"/>
                  <a:gd name="T3" fmla="*/ 10 h 17"/>
                  <a:gd name="T4" fmla="*/ 37 w 37"/>
                  <a:gd name="T5" fmla="*/ 0 h 17"/>
                  <a:gd name="T6" fmla="*/ 21 w 37"/>
                  <a:gd name="T7" fmla="*/ 13 h 17"/>
                  <a:gd name="T8" fmla="*/ 12 w 37"/>
                  <a:gd name="T9" fmla="*/ 15 h 17"/>
                  <a:gd name="T10" fmla="*/ 4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13"/>
                    </a:moveTo>
                    <a:cubicBezTo>
                      <a:pt x="6" y="16"/>
                      <a:pt x="14" y="13"/>
                      <a:pt x="20" y="10"/>
                    </a:cubicBezTo>
                    <a:cubicBezTo>
                      <a:pt x="26" y="7"/>
                      <a:pt x="31" y="3"/>
                      <a:pt x="37" y="0"/>
                    </a:cubicBezTo>
                    <a:cubicBezTo>
                      <a:pt x="32" y="5"/>
                      <a:pt x="27" y="9"/>
                      <a:pt x="21" y="13"/>
                    </a:cubicBezTo>
                    <a:cubicBezTo>
                      <a:pt x="18" y="14"/>
                      <a:pt x="16" y="14"/>
                      <a:pt x="12" y="15"/>
                    </a:cubicBezTo>
                    <a:cubicBezTo>
                      <a:pt x="8" y="16"/>
                      <a:pt x="7" y="17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" name="Freeform 898"/>
              <p:cNvSpPr>
                <a:spLocks/>
              </p:cNvSpPr>
              <p:nvPr/>
            </p:nvSpPr>
            <p:spPr bwMode="auto">
              <a:xfrm>
                <a:off x="1587939" y="2102951"/>
                <a:ext cx="46038" cy="33338"/>
              </a:xfrm>
              <a:custGeom>
                <a:avLst/>
                <a:gdLst>
                  <a:gd name="T0" fmla="*/ 17 w 28"/>
                  <a:gd name="T1" fmla="*/ 0 h 21"/>
                  <a:gd name="T2" fmla="*/ 13 w 28"/>
                  <a:gd name="T3" fmla="*/ 14 h 21"/>
                  <a:gd name="T4" fmla="*/ 0 w 28"/>
                  <a:gd name="T5" fmla="*/ 21 h 21"/>
                  <a:gd name="T6" fmla="*/ 17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7" y="0"/>
                    </a:moveTo>
                    <a:cubicBezTo>
                      <a:pt x="18" y="6"/>
                      <a:pt x="18" y="10"/>
                      <a:pt x="13" y="14"/>
                    </a:cubicBezTo>
                    <a:cubicBezTo>
                      <a:pt x="9" y="17"/>
                      <a:pt x="4" y="20"/>
                      <a:pt x="0" y="21"/>
                    </a:cubicBezTo>
                    <a:cubicBezTo>
                      <a:pt x="6" y="18"/>
                      <a:pt x="28" y="1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" name="Freeform 899"/>
              <p:cNvSpPr>
                <a:spLocks/>
              </p:cNvSpPr>
              <p:nvPr/>
            </p:nvSpPr>
            <p:spPr bwMode="auto">
              <a:xfrm>
                <a:off x="1648264" y="1893401"/>
                <a:ext cx="61913" cy="33338"/>
              </a:xfrm>
              <a:custGeom>
                <a:avLst/>
                <a:gdLst>
                  <a:gd name="T0" fmla="*/ 0 w 39"/>
                  <a:gd name="T1" fmla="*/ 21 h 21"/>
                  <a:gd name="T2" fmla="*/ 27 w 39"/>
                  <a:gd name="T3" fmla="*/ 17 h 21"/>
                  <a:gd name="T4" fmla="*/ 34 w 39"/>
                  <a:gd name="T5" fmla="*/ 12 h 21"/>
                  <a:gd name="T6" fmla="*/ 38 w 39"/>
                  <a:gd name="T7" fmla="*/ 0 h 21"/>
                  <a:gd name="T8" fmla="*/ 31 w 39"/>
                  <a:gd name="T9" fmla="*/ 18 h 21"/>
                  <a:gd name="T10" fmla="*/ 17 w 39"/>
                  <a:gd name="T11" fmla="*/ 20 h 21"/>
                  <a:gd name="T12" fmla="*/ 4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8" y="18"/>
                      <a:pt x="19" y="20"/>
                      <a:pt x="27" y="17"/>
                    </a:cubicBezTo>
                    <a:cubicBezTo>
                      <a:pt x="29" y="16"/>
                      <a:pt x="33" y="14"/>
                      <a:pt x="34" y="12"/>
                    </a:cubicBezTo>
                    <a:cubicBezTo>
                      <a:pt x="37" y="9"/>
                      <a:pt x="36" y="4"/>
                      <a:pt x="38" y="0"/>
                    </a:cubicBezTo>
                    <a:cubicBezTo>
                      <a:pt x="37" y="7"/>
                      <a:pt x="39" y="15"/>
                      <a:pt x="31" y="18"/>
                    </a:cubicBezTo>
                    <a:cubicBezTo>
                      <a:pt x="26" y="20"/>
                      <a:pt x="22" y="20"/>
                      <a:pt x="17" y="20"/>
                    </a:cubicBezTo>
                    <a:cubicBezTo>
                      <a:pt x="15" y="20"/>
                      <a:pt x="6" y="20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" name="Freeform 900"/>
              <p:cNvSpPr>
                <a:spLocks/>
              </p:cNvSpPr>
              <p:nvPr/>
            </p:nvSpPr>
            <p:spPr bwMode="auto">
              <a:xfrm>
                <a:off x="1657789" y="1745764"/>
                <a:ext cx="88900" cy="14288"/>
              </a:xfrm>
              <a:custGeom>
                <a:avLst/>
                <a:gdLst>
                  <a:gd name="T0" fmla="*/ 0 w 56"/>
                  <a:gd name="T1" fmla="*/ 0 h 9"/>
                  <a:gd name="T2" fmla="*/ 14 w 56"/>
                  <a:gd name="T3" fmla="*/ 4 h 9"/>
                  <a:gd name="T4" fmla="*/ 27 w 56"/>
                  <a:gd name="T5" fmla="*/ 6 h 9"/>
                  <a:gd name="T6" fmla="*/ 42 w 56"/>
                  <a:gd name="T7" fmla="*/ 5 h 9"/>
                  <a:gd name="T8" fmla="*/ 56 w 56"/>
                  <a:gd name="T9" fmla="*/ 2 h 9"/>
                  <a:gd name="T10" fmla="*/ 27 w 56"/>
                  <a:gd name="T11" fmla="*/ 8 h 9"/>
                  <a:gd name="T12" fmla="*/ 14 w 56"/>
                  <a:gd name="T13" fmla="*/ 7 h 9"/>
                  <a:gd name="T14" fmla="*/ 9 w 56"/>
                  <a:gd name="T15" fmla="*/ 6 h 9"/>
                  <a:gd name="T16" fmla="*/ 5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0" y="0"/>
                    </a:moveTo>
                    <a:cubicBezTo>
                      <a:pt x="2" y="3"/>
                      <a:pt x="10" y="3"/>
                      <a:pt x="14" y="4"/>
                    </a:cubicBezTo>
                    <a:cubicBezTo>
                      <a:pt x="19" y="5"/>
                      <a:pt x="22" y="6"/>
                      <a:pt x="27" y="6"/>
                    </a:cubicBezTo>
                    <a:cubicBezTo>
                      <a:pt x="32" y="6"/>
                      <a:pt x="37" y="6"/>
                      <a:pt x="42" y="5"/>
                    </a:cubicBezTo>
                    <a:cubicBezTo>
                      <a:pt x="47" y="4"/>
                      <a:pt x="53" y="4"/>
                      <a:pt x="56" y="2"/>
                    </a:cubicBezTo>
                    <a:cubicBezTo>
                      <a:pt x="49" y="9"/>
                      <a:pt x="36" y="8"/>
                      <a:pt x="27" y="8"/>
                    </a:cubicBezTo>
                    <a:cubicBezTo>
                      <a:pt x="23" y="8"/>
                      <a:pt x="18" y="7"/>
                      <a:pt x="14" y="7"/>
                    </a:cubicBezTo>
                    <a:cubicBezTo>
                      <a:pt x="11" y="7"/>
                      <a:pt x="12" y="7"/>
                      <a:pt x="9" y="6"/>
                    </a:cubicBezTo>
                    <a:cubicBezTo>
                      <a:pt x="8" y="5"/>
                      <a:pt x="7" y="3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" name="Freeform 901"/>
              <p:cNvSpPr>
                <a:spLocks/>
              </p:cNvSpPr>
              <p:nvPr/>
            </p:nvSpPr>
            <p:spPr bwMode="auto">
              <a:xfrm>
                <a:off x="1665726" y="1666389"/>
                <a:ext cx="122238" cy="25400"/>
              </a:xfrm>
              <a:custGeom>
                <a:avLst/>
                <a:gdLst>
                  <a:gd name="T0" fmla="*/ 0 w 76"/>
                  <a:gd name="T1" fmla="*/ 0 h 15"/>
                  <a:gd name="T2" fmla="*/ 76 w 76"/>
                  <a:gd name="T3" fmla="*/ 3 h 15"/>
                  <a:gd name="T4" fmla="*/ 0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cubicBezTo>
                      <a:pt x="0" y="0"/>
                      <a:pt x="36" y="12"/>
                      <a:pt x="76" y="3"/>
                    </a:cubicBezTo>
                    <a:cubicBezTo>
                      <a:pt x="76" y="3"/>
                      <a:pt x="3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" name="Freeform 902"/>
              <p:cNvSpPr>
                <a:spLocks/>
              </p:cNvSpPr>
              <p:nvPr/>
            </p:nvSpPr>
            <p:spPr bwMode="auto">
              <a:xfrm>
                <a:off x="1694301" y="1579076"/>
                <a:ext cx="125413" cy="23813"/>
              </a:xfrm>
              <a:custGeom>
                <a:avLst/>
                <a:gdLst>
                  <a:gd name="T0" fmla="*/ 0 w 78"/>
                  <a:gd name="T1" fmla="*/ 0 h 15"/>
                  <a:gd name="T2" fmla="*/ 78 w 78"/>
                  <a:gd name="T3" fmla="*/ 3 h 15"/>
                  <a:gd name="T4" fmla="*/ 0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0" y="0"/>
                    </a:moveTo>
                    <a:cubicBezTo>
                      <a:pt x="0" y="0"/>
                      <a:pt x="48" y="11"/>
                      <a:pt x="78" y="3"/>
                    </a:cubicBezTo>
                    <a:cubicBezTo>
                      <a:pt x="78" y="3"/>
                      <a:pt x="44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" name="Freeform 903"/>
              <p:cNvSpPr>
                <a:spLocks/>
              </p:cNvSpPr>
              <p:nvPr/>
            </p:nvSpPr>
            <p:spPr bwMode="auto">
              <a:xfrm>
                <a:off x="1729226" y="1499701"/>
                <a:ext cx="85725" cy="20638"/>
              </a:xfrm>
              <a:custGeom>
                <a:avLst/>
                <a:gdLst>
                  <a:gd name="T0" fmla="*/ 0 w 53"/>
                  <a:gd name="T1" fmla="*/ 0 h 13"/>
                  <a:gd name="T2" fmla="*/ 53 w 53"/>
                  <a:gd name="T3" fmla="*/ 6 h 13"/>
                  <a:gd name="T4" fmla="*/ 0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0" y="0"/>
                      <a:pt x="32" y="13"/>
                      <a:pt x="53" y="6"/>
                    </a:cubicBezTo>
                    <a:cubicBezTo>
                      <a:pt x="53" y="6"/>
                      <a:pt x="2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" name="Freeform 906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168 w 187"/>
                  <a:gd name="T1" fmla="*/ 107 h 107"/>
                  <a:gd name="T2" fmla="*/ 0 w 187"/>
                  <a:gd name="T3" fmla="*/ 21 h 107"/>
                  <a:gd name="T4" fmla="*/ 2 w 187"/>
                  <a:gd name="T5" fmla="*/ 0 h 107"/>
                  <a:gd name="T6" fmla="*/ 187 w 187"/>
                  <a:gd name="T7" fmla="*/ 99 h 107"/>
                  <a:gd name="T8" fmla="*/ 168 w 187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68" y="107"/>
                    </a:moveTo>
                    <a:cubicBezTo>
                      <a:pt x="104" y="65"/>
                      <a:pt x="0" y="21"/>
                      <a:pt x="0" y="2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20" y="47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9" name="Freeform 907"/>
              <p:cNvSpPr>
                <a:spLocks/>
              </p:cNvSpPr>
              <p:nvPr/>
            </p:nvSpPr>
            <p:spPr bwMode="auto">
              <a:xfrm>
                <a:off x="1900676" y="1747351"/>
                <a:ext cx="300038" cy="171450"/>
              </a:xfrm>
              <a:custGeom>
                <a:avLst/>
                <a:gdLst>
                  <a:gd name="T0" fmla="*/ 2 w 187"/>
                  <a:gd name="T1" fmla="*/ 0 h 107"/>
                  <a:gd name="T2" fmla="*/ 6 w 187"/>
                  <a:gd name="T3" fmla="*/ 2 h 107"/>
                  <a:gd name="T4" fmla="*/ 6 w 187"/>
                  <a:gd name="T5" fmla="*/ 16 h 107"/>
                  <a:gd name="T6" fmla="*/ 174 w 187"/>
                  <a:gd name="T7" fmla="*/ 101 h 107"/>
                  <a:gd name="T8" fmla="*/ 185 w 187"/>
                  <a:gd name="T9" fmla="*/ 98 h 107"/>
                  <a:gd name="T10" fmla="*/ 187 w 187"/>
                  <a:gd name="T11" fmla="*/ 99 h 107"/>
                  <a:gd name="T12" fmla="*/ 168 w 187"/>
                  <a:gd name="T13" fmla="*/ 107 h 107"/>
                  <a:gd name="T14" fmla="*/ 0 w 187"/>
                  <a:gd name="T15" fmla="*/ 21 h 107"/>
                  <a:gd name="T16" fmla="*/ 2 w 187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07">
                    <a:moveTo>
                      <a:pt x="2" y="0"/>
                    </a:moveTo>
                    <a:cubicBezTo>
                      <a:pt x="2" y="0"/>
                      <a:pt x="3" y="1"/>
                      <a:pt x="6" y="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109" y="59"/>
                      <a:pt x="174" y="101"/>
                    </a:cubicBezTo>
                    <a:cubicBezTo>
                      <a:pt x="177" y="101"/>
                      <a:pt x="181" y="99"/>
                      <a:pt x="185" y="98"/>
                    </a:cubicBezTo>
                    <a:cubicBezTo>
                      <a:pt x="186" y="98"/>
                      <a:pt x="186" y="99"/>
                      <a:pt x="187" y="99"/>
                    </a:cubicBezTo>
                    <a:cubicBezTo>
                      <a:pt x="187" y="99"/>
                      <a:pt x="175" y="106"/>
                      <a:pt x="168" y="107"/>
                    </a:cubicBezTo>
                    <a:cubicBezTo>
                      <a:pt x="104" y="65"/>
                      <a:pt x="0" y="21"/>
                      <a:pt x="0" y="2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0" name="Freeform 908"/>
              <p:cNvSpPr>
                <a:spLocks/>
              </p:cNvSpPr>
              <p:nvPr/>
            </p:nvSpPr>
            <p:spPr bwMode="auto">
              <a:xfrm>
                <a:off x="1899089" y="1744176"/>
                <a:ext cx="306388" cy="176213"/>
              </a:xfrm>
              <a:custGeom>
                <a:avLst/>
                <a:gdLst>
                  <a:gd name="T0" fmla="*/ 169 w 191"/>
                  <a:gd name="T1" fmla="*/ 109 h 110"/>
                  <a:gd name="T2" fmla="*/ 170 w 191"/>
                  <a:gd name="T3" fmla="*/ 108 h 110"/>
                  <a:gd name="T4" fmla="*/ 2 w 191"/>
                  <a:gd name="T5" fmla="*/ 22 h 110"/>
                  <a:gd name="T6" fmla="*/ 1 w 191"/>
                  <a:gd name="T7" fmla="*/ 23 h 110"/>
                  <a:gd name="T8" fmla="*/ 3 w 191"/>
                  <a:gd name="T9" fmla="*/ 23 h 110"/>
                  <a:gd name="T10" fmla="*/ 4 w 191"/>
                  <a:gd name="T11" fmla="*/ 2 h 110"/>
                  <a:gd name="T12" fmla="*/ 3 w 191"/>
                  <a:gd name="T13" fmla="*/ 2 h 110"/>
                  <a:gd name="T14" fmla="*/ 2 w 191"/>
                  <a:gd name="T15" fmla="*/ 4 h 110"/>
                  <a:gd name="T16" fmla="*/ 7 w 191"/>
                  <a:gd name="T17" fmla="*/ 6 h 110"/>
                  <a:gd name="T18" fmla="*/ 187 w 191"/>
                  <a:gd name="T19" fmla="*/ 102 h 110"/>
                  <a:gd name="T20" fmla="*/ 188 w 191"/>
                  <a:gd name="T21" fmla="*/ 101 h 110"/>
                  <a:gd name="T22" fmla="*/ 187 w 191"/>
                  <a:gd name="T23" fmla="*/ 100 h 110"/>
                  <a:gd name="T24" fmla="*/ 185 w 191"/>
                  <a:gd name="T25" fmla="*/ 101 h 110"/>
                  <a:gd name="T26" fmla="*/ 169 w 191"/>
                  <a:gd name="T27" fmla="*/ 107 h 110"/>
                  <a:gd name="T28" fmla="*/ 169 w 191"/>
                  <a:gd name="T29" fmla="*/ 109 h 110"/>
                  <a:gd name="T30" fmla="*/ 170 w 191"/>
                  <a:gd name="T31" fmla="*/ 108 h 110"/>
                  <a:gd name="T32" fmla="*/ 169 w 191"/>
                  <a:gd name="T33" fmla="*/ 109 h 110"/>
                  <a:gd name="T34" fmla="*/ 170 w 191"/>
                  <a:gd name="T35" fmla="*/ 110 h 110"/>
                  <a:gd name="T36" fmla="*/ 182 w 191"/>
                  <a:gd name="T37" fmla="*/ 106 h 110"/>
                  <a:gd name="T38" fmla="*/ 189 w 191"/>
                  <a:gd name="T39" fmla="*/ 103 h 110"/>
                  <a:gd name="T40" fmla="*/ 191 w 191"/>
                  <a:gd name="T41" fmla="*/ 102 h 110"/>
                  <a:gd name="T42" fmla="*/ 189 w 191"/>
                  <a:gd name="T43" fmla="*/ 100 h 110"/>
                  <a:gd name="T44" fmla="*/ 3 w 191"/>
                  <a:gd name="T45" fmla="*/ 1 h 110"/>
                  <a:gd name="T46" fmla="*/ 1 w 191"/>
                  <a:gd name="T47" fmla="*/ 0 h 110"/>
                  <a:gd name="T48" fmla="*/ 0 w 191"/>
                  <a:gd name="T49" fmla="*/ 24 h 110"/>
                  <a:gd name="T50" fmla="*/ 1 w 191"/>
                  <a:gd name="T51" fmla="*/ 24 h 110"/>
                  <a:gd name="T52" fmla="*/ 5 w 191"/>
                  <a:gd name="T53" fmla="*/ 26 h 110"/>
                  <a:gd name="T54" fmla="*/ 169 w 191"/>
                  <a:gd name="T55" fmla="*/ 110 h 110"/>
                  <a:gd name="T56" fmla="*/ 169 w 191"/>
                  <a:gd name="T57" fmla="*/ 110 h 110"/>
                  <a:gd name="T58" fmla="*/ 170 w 191"/>
                  <a:gd name="T59" fmla="*/ 110 h 110"/>
                  <a:gd name="T60" fmla="*/ 169 w 191"/>
                  <a:gd name="T6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1" h="110">
                    <a:moveTo>
                      <a:pt x="169" y="109"/>
                    </a:move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05" y="65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31" y="15"/>
                      <a:pt x="129" y="57"/>
                      <a:pt x="187" y="102"/>
                    </a:cubicBezTo>
                    <a:cubicBezTo>
                      <a:pt x="188" y="101"/>
                      <a:pt x="188" y="101"/>
                      <a:pt x="188" y="101"/>
                    </a:cubicBezTo>
                    <a:cubicBezTo>
                      <a:pt x="187" y="100"/>
                      <a:pt x="187" y="100"/>
                      <a:pt x="187" y="100"/>
                    </a:cubicBezTo>
                    <a:cubicBezTo>
                      <a:pt x="187" y="100"/>
                      <a:pt x="187" y="100"/>
                      <a:pt x="185" y="101"/>
                    </a:cubicBezTo>
                    <a:cubicBezTo>
                      <a:pt x="182" y="103"/>
                      <a:pt x="174" y="106"/>
                      <a:pt x="169" y="107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3" y="110"/>
                      <a:pt x="178" y="108"/>
                      <a:pt x="182" y="106"/>
                    </a:cubicBezTo>
                    <a:cubicBezTo>
                      <a:pt x="186" y="104"/>
                      <a:pt x="189" y="103"/>
                      <a:pt x="189" y="103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22" y="48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2" y="25"/>
                      <a:pt x="5" y="26"/>
                    </a:cubicBezTo>
                    <a:cubicBezTo>
                      <a:pt x="26" y="35"/>
                      <a:pt x="112" y="73"/>
                      <a:pt x="169" y="110"/>
                    </a:cubicBezTo>
                    <a:cubicBezTo>
                      <a:pt x="169" y="110"/>
                      <a:pt x="169" y="110"/>
                      <a:pt x="169" y="110"/>
                    </a:cubicBezTo>
                    <a:cubicBezTo>
                      <a:pt x="170" y="110"/>
                      <a:pt x="170" y="110"/>
                      <a:pt x="170" y="110"/>
                    </a:cubicBezTo>
                    <a:lnTo>
                      <a:pt x="169" y="10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1" name="Freeform 909"/>
              <p:cNvSpPr>
                <a:spLocks/>
              </p:cNvSpPr>
              <p:nvPr/>
            </p:nvSpPr>
            <p:spPr bwMode="auto">
              <a:xfrm>
                <a:off x="2046726" y="1909276"/>
                <a:ext cx="158750" cy="109538"/>
              </a:xfrm>
              <a:custGeom>
                <a:avLst/>
                <a:gdLst>
                  <a:gd name="T0" fmla="*/ 99 w 99"/>
                  <a:gd name="T1" fmla="*/ 60 h 69"/>
                  <a:gd name="T2" fmla="*/ 73 w 99"/>
                  <a:gd name="T3" fmla="*/ 38 h 69"/>
                  <a:gd name="T4" fmla="*/ 5 w 99"/>
                  <a:gd name="T5" fmla="*/ 0 h 69"/>
                  <a:gd name="T6" fmla="*/ 0 w 99"/>
                  <a:gd name="T7" fmla="*/ 18 h 69"/>
                  <a:gd name="T8" fmla="*/ 85 w 99"/>
                  <a:gd name="T9" fmla="*/ 69 h 69"/>
                  <a:gd name="T10" fmla="*/ 99 w 99"/>
                  <a:gd name="T1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9">
                    <a:moveTo>
                      <a:pt x="99" y="60"/>
                    </a:moveTo>
                    <a:cubicBezTo>
                      <a:pt x="89" y="50"/>
                      <a:pt x="78" y="42"/>
                      <a:pt x="73" y="38"/>
                    </a:cubicBezTo>
                    <a:cubicBezTo>
                      <a:pt x="57" y="24"/>
                      <a:pt x="34" y="11"/>
                      <a:pt x="5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56" y="39"/>
                      <a:pt x="85" y="69"/>
                    </a:cubicBezTo>
                    <a:cubicBezTo>
                      <a:pt x="99" y="60"/>
                      <a:pt x="99" y="60"/>
                      <a:pt x="99" y="60"/>
                    </a:cubicBezTo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2" name="Freeform 910"/>
              <p:cNvSpPr>
                <a:spLocks/>
              </p:cNvSpPr>
              <p:nvPr/>
            </p:nvSpPr>
            <p:spPr bwMode="auto">
              <a:xfrm>
                <a:off x="2054664" y="1926739"/>
                <a:ext cx="150813" cy="87313"/>
              </a:xfrm>
              <a:custGeom>
                <a:avLst/>
                <a:gdLst>
                  <a:gd name="T0" fmla="*/ 0 w 94"/>
                  <a:gd name="T1" fmla="*/ 0 h 55"/>
                  <a:gd name="T2" fmla="*/ 65 w 94"/>
                  <a:gd name="T3" fmla="*/ 35 h 55"/>
                  <a:gd name="T4" fmla="*/ 83 w 94"/>
                  <a:gd name="T5" fmla="*/ 50 h 55"/>
                  <a:gd name="T6" fmla="*/ 91 w 94"/>
                  <a:gd name="T7" fmla="*/ 46 h 55"/>
                  <a:gd name="T8" fmla="*/ 94 w 94"/>
                  <a:gd name="T9" fmla="*/ 49 h 55"/>
                  <a:gd name="T10" fmla="*/ 78 w 94"/>
                  <a:gd name="T11" fmla="*/ 55 h 55"/>
                  <a:gd name="T12" fmla="*/ 59 w 94"/>
                  <a:gd name="T13" fmla="*/ 40 h 55"/>
                  <a:gd name="T14" fmla="*/ 0 w 94"/>
                  <a:gd name="T1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55">
                    <a:moveTo>
                      <a:pt x="0" y="0"/>
                    </a:moveTo>
                    <a:cubicBezTo>
                      <a:pt x="25" y="11"/>
                      <a:pt x="49" y="24"/>
                      <a:pt x="65" y="35"/>
                    </a:cubicBezTo>
                    <a:cubicBezTo>
                      <a:pt x="71" y="40"/>
                      <a:pt x="77" y="45"/>
                      <a:pt x="83" y="50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2" y="47"/>
                      <a:pt x="93" y="48"/>
                      <a:pt x="94" y="49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2" y="50"/>
                      <a:pt x="66" y="45"/>
                      <a:pt x="59" y="40"/>
                    </a:cubicBezTo>
                    <a:cubicBezTo>
                      <a:pt x="45" y="30"/>
                      <a:pt x="23" y="18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3" name="Freeform 911"/>
              <p:cNvSpPr>
                <a:spLocks/>
              </p:cNvSpPr>
              <p:nvPr/>
            </p:nvSpPr>
            <p:spPr bwMode="auto">
              <a:xfrm>
                <a:off x="2041964" y="1906101"/>
                <a:ext cx="166688" cy="100013"/>
              </a:xfrm>
              <a:custGeom>
                <a:avLst/>
                <a:gdLst>
                  <a:gd name="T0" fmla="*/ 1 w 104"/>
                  <a:gd name="T1" fmla="*/ 3 h 63"/>
                  <a:gd name="T2" fmla="*/ 75 w 104"/>
                  <a:gd name="T3" fmla="*/ 41 h 63"/>
                  <a:gd name="T4" fmla="*/ 101 w 104"/>
                  <a:gd name="T5" fmla="*/ 63 h 63"/>
                  <a:gd name="T6" fmla="*/ 103 w 104"/>
                  <a:gd name="T7" fmla="*/ 63 h 63"/>
                  <a:gd name="T8" fmla="*/ 103 w 104"/>
                  <a:gd name="T9" fmla="*/ 61 h 63"/>
                  <a:gd name="T10" fmla="*/ 77 w 104"/>
                  <a:gd name="T11" fmla="*/ 39 h 63"/>
                  <a:gd name="T12" fmla="*/ 2 w 104"/>
                  <a:gd name="T13" fmla="*/ 1 h 63"/>
                  <a:gd name="T14" fmla="*/ 0 w 104"/>
                  <a:gd name="T15" fmla="*/ 2 h 63"/>
                  <a:gd name="T16" fmla="*/ 1 w 104"/>
                  <a:gd name="T17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63">
                    <a:moveTo>
                      <a:pt x="1" y="3"/>
                    </a:moveTo>
                    <a:cubicBezTo>
                      <a:pt x="30" y="15"/>
                      <a:pt x="59" y="28"/>
                      <a:pt x="75" y="41"/>
                    </a:cubicBezTo>
                    <a:cubicBezTo>
                      <a:pt x="80" y="45"/>
                      <a:pt x="90" y="53"/>
                      <a:pt x="101" y="63"/>
                    </a:cubicBezTo>
                    <a:cubicBezTo>
                      <a:pt x="101" y="63"/>
                      <a:pt x="102" y="63"/>
                      <a:pt x="103" y="63"/>
                    </a:cubicBezTo>
                    <a:cubicBezTo>
                      <a:pt x="104" y="62"/>
                      <a:pt x="104" y="61"/>
                      <a:pt x="103" y="61"/>
                    </a:cubicBezTo>
                    <a:cubicBezTo>
                      <a:pt x="92" y="50"/>
                      <a:pt x="82" y="43"/>
                      <a:pt x="77" y="39"/>
                    </a:cubicBezTo>
                    <a:cubicBezTo>
                      <a:pt x="61" y="25"/>
                      <a:pt x="31" y="12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4" name="Freeform 912"/>
              <p:cNvSpPr>
                <a:spLocks/>
              </p:cNvSpPr>
              <p:nvPr/>
            </p:nvSpPr>
            <p:spPr bwMode="auto">
              <a:xfrm>
                <a:off x="2043551" y="1931501"/>
                <a:ext cx="138113" cy="85725"/>
              </a:xfrm>
              <a:custGeom>
                <a:avLst/>
                <a:gdLst>
                  <a:gd name="T0" fmla="*/ 86 w 86"/>
                  <a:gd name="T1" fmla="*/ 51 h 54"/>
                  <a:gd name="T2" fmla="*/ 67 w 86"/>
                  <a:gd name="T3" fmla="*/ 36 h 54"/>
                  <a:gd name="T4" fmla="*/ 2 w 86"/>
                  <a:gd name="T5" fmla="*/ 0 h 54"/>
                  <a:gd name="T6" fmla="*/ 0 w 86"/>
                  <a:gd name="T7" fmla="*/ 1 h 54"/>
                  <a:gd name="T8" fmla="*/ 1 w 86"/>
                  <a:gd name="T9" fmla="*/ 3 h 54"/>
                  <a:gd name="T10" fmla="*/ 65 w 86"/>
                  <a:gd name="T11" fmla="*/ 39 h 54"/>
                  <a:gd name="T12" fmla="*/ 84 w 86"/>
                  <a:gd name="T13" fmla="*/ 53 h 54"/>
                  <a:gd name="T14" fmla="*/ 86 w 86"/>
                  <a:gd name="T15" fmla="*/ 53 h 54"/>
                  <a:gd name="T16" fmla="*/ 86 w 86"/>
                  <a:gd name="T1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4">
                    <a:moveTo>
                      <a:pt x="86" y="51"/>
                    </a:moveTo>
                    <a:cubicBezTo>
                      <a:pt x="80" y="46"/>
                      <a:pt x="74" y="41"/>
                      <a:pt x="67" y="36"/>
                    </a:cubicBezTo>
                    <a:cubicBezTo>
                      <a:pt x="51" y="25"/>
                      <a:pt x="27" y="1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4"/>
                      <a:pt x="50" y="28"/>
                      <a:pt x="65" y="39"/>
                    </a:cubicBezTo>
                    <a:cubicBezTo>
                      <a:pt x="72" y="43"/>
                      <a:pt x="78" y="48"/>
                      <a:pt x="84" y="53"/>
                    </a:cubicBezTo>
                    <a:cubicBezTo>
                      <a:pt x="84" y="54"/>
                      <a:pt x="85" y="54"/>
                      <a:pt x="86" y="53"/>
                    </a:cubicBezTo>
                    <a:cubicBezTo>
                      <a:pt x="86" y="53"/>
                      <a:pt x="86" y="52"/>
                      <a:pt x="86" y="5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5" name="Freeform 913"/>
              <p:cNvSpPr>
                <a:spLocks/>
              </p:cNvSpPr>
              <p:nvPr/>
            </p:nvSpPr>
            <p:spPr bwMode="auto">
              <a:xfrm>
                <a:off x="2199126" y="1925151"/>
                <a:ext cx="50800" cy="49213"/>
              </a:xfrm>
              <a:custGeom>
                <a:avLst/>
                <a:gdLst>
                  <a:gd name="T0" fmla="*/ 0 w 32"/>
                  <a:gd name="T1" fmla="*/ 8 h 31"/>
                  <a:gd name="T2" fmla="*/ 26 w 32"/>
                  <a:gd name="T3" fmla="*/ 31 h 31"/>
                  <a:gd name="T4" fmla="*/ 32 w 32"/>
                  <a:gd name="T5" fmla="*/ 17 h 31"/>
                  <a:gd name="T6" fmla="*/ 15 w 32"/>
                  <a:gd name="T7" fmla="*/ 0 h 31"/>
                  <a:gd name="T8" fmla="*/ 0 w 3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8"/>
                    </a:moveTo>
                    <a:cubicBezTo>
                      <a:pt x="11" y="16"/>
                      <a:pt x="20" y="24"/>
                      <a:pt x="26" y="31"/>
                    </a:cubicBezTo>
                    <a:cubicBezTo>
                      <a:pt x="26" y="31"/>
                      <a:pt x="32" y="20"/>
                      <a:pt x="32" y="17"/>
                    </a:cubicBezTo>
                    <a:cubicBezTo>
                      <a:pt x="27" y="11"/>
                      <a:pt x="22" y="6"/>
                      <a:pt x="15" y="0"/>
                    </a:cubicBezTo>
                    <a:cubicBezTo>
                      <a:pt x="15" y="0"/>
                      <a:pt x="10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6" name="Freeform 914"/>
              <p:cNvSpPr>
                <a:spLocks/>
              </p:cNvSpPr>
              <p:nvPr/>
            </p:nvSpPr>
            <p:spPr bwMode="auto">
              <a:xfrm>
                <a:off x="1910201" y="1590189"/>
                <a:ext cx="330200" cy="200025"/>
              </a:xfrm>
              <a:custGeom>
                <a:avLst/>
                <a:gdLst>
                  <a:gd name="T0" fmla="*/ 201 w 206"/>
                  <a:gd name="T1" fmla="*/ 125 h 125"/>
                  <a:gd name="T2" fmla="*/ 0 w 206"/>
                  <a:gd name="T3" fmla="*/ 15 h 125"/>
                  <a:gd name="T4" fmla="*/ 0 w 206"/>
                  <a:gd name="T5" fmla="*/ 0 h 125"/>
                  <a:gd name="T6" fmla="*/ 206 w 206"/>
                  <a:gd name="T7" fmla="*/ 115 h 125"/>
                  <a:gd name="T8" fmla="*/ 201 w 206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5">
                    <a:moveTo>
                      <a:pt x="201" y="125"/>
                    </a:move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32" y="34"/>
                      <a:pt x="206" y="115"/>
                    </a:cubicBezTo>
                    <a:cubicBezTo>
                      <a:pt x="206" y="115"/>
                      <a:pt x="203" y="123"/>
                      <a:pt x="201" y="125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7" name="Freeform 915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171 w 183"/>
                  <a:gd name="T1" fmla="*/ 106 h 106"/>
                  <a:gd name="T2" fmla="*/ 0 w 183"/>
                  <a:gd name="T3" fmla="*/ 15 h 106"/>
                  <a:gd name="T4" fmla="*/ 0 w 183"/>
                  <a:gd name="T5" fmla="*/ 0 h 106"/>
                  <a:gd name="T6" fmla="*/ 183 w 183"/>
                  <a:gd name="T7" fmla="*/ 100 h 106"/>
                  <a:gd name="T8" fmla="*/ 171 w 183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06">
                    <a:moveTo>
                      <a:pt x="171" y="106"/>
                    </a:move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6" y="40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8" name="Freeform 916"/>
              <p:cNvSpPr>
                <a:spLocks/>
              </p:cNvSpPr>
              <p:nvPr/>
            </p:nvSpPr>
            <p:spPr bwMode="auto">
              <a:xfrm>
                <a:off x="2205476" y="1826726"/>
                <a:ext cx="42863" cy="53975"/>
              </a:xfrm>
              <a:custGeom>
                <a:avLst/>
                <a:gdLst>
                  <a:gd name="T0" fmla="*/ 0 w 27"/>
                  <a:gd name="T1" fmla="*/ 8 h 33"/>
                  <a:gd name="T2" fmla="*/ 14 w 27"/>
                  <a:gd name="T3" fmla="*/ 23 h 33"/>
                  <a:gd name="T4" fmla="*/ 20 w 27"/>
                  <a:gd name="T5" fmla="*/ 33 h 33"/>
                  <a:gd name="T6" fmla="*/ 27 w 27"/>
                  <a:gd name="T7" fmla="*/ 22 h 33"/>
                  <a:gd name="T8" fmla="*/ 9 w 27"/>
                  <a:gd name="T9" fmla="*/ 0 h 33"/>
                  <a:gd name="T10" fmla="*/ 0 w 27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0" y="8"/>
                    </a:moveTo>
                    <a:cubicBezTo>
                      <a:pt x="5" y="14"/>
                      <a:pt x="10" y="18"/>
                      <a:pt x="14" y="23"/>
                    </a:cubicBezTo>
                    <a:cubicBezTo>
                      <a:pt x="16" y="26"/>
                      <a:pt x="18" y="29"/>
                      <a:pt x="20" y="33"/>
                    </a:cubicBezTo>
                    <a:cubicBezTo>
                      <a:pt x="23" y="30"/>
                      <a:pt x="27" y="22"/>
                      <a:pt x="27" y="22"/>
                    </a:cubicBezTo>
                    <a:cubicBezTo>
                      <a:pt x="22" y="14"/>
                      <a:pt x="16" y="7"/>
                      <a:pt x="9" y="0"/>
                    </a:cubicBezTo>
                    <a:cubicBezTo>
                      <a:pt x="9" y="0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9" name="Freeform 917"/>
              <p:cNvSpPr>
                <a:spLocks/>
              </p:cNvSpPr>
              <p:nvPr/>
            </p:nvSpPr>
            <p:spPr bwMode="auto">
              <a:xfrm>
                <a:off x="2205476" y="2029926"/>
                <a:ext cx="36513" cy="36513"/>
              </a:xfrm>
              <a:custGeom>
                <a:avLst/>
                <a:gdLst>
                  <a:gd name="T0" fmla="*/ 0 w 23"/>
                  <a:gd name="T1" fmla="*/ 8 h 22"/>
                  <a:gd name="T2" fmla="*/ 10 w 23"/>
                  <a:gd name="T3" fmla="*/ 22 h 22"/>
                  <a:gd name="T4" fmla="*/ 23 w 23"/>
                  <a:gd name="T5" fmla="*/ 12 h 22"/>
                  <a:gd name="T6" fmla="*/ 15 w 23"/>
                  <a:gd name="T7" fmla="*/ 0 h 22"/>
                  <a:gd name="T8" fmla="*/ 0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8"/>
                    </a:moveTo>
                    <a:cubicBezTo>
                      <a:pt x="4" y="13"/>
                      <a:pt x="7" y="18"/>
                      <a:pt x="10" y="22"/>
                    </a:cubicBezTo>
                    <a:cubicBezTo>
                      <a:pt x="20" y="16"/>
                      <a:pt x="23" y="12"/>
                      <a:pt x="23" y="12"/>
                    </a:cubicBezTo>
                    <a:cubicBezTo>
                      <a:pt x="21" y="8"/>
                      <a:pt x="18" y="4"/>
                      <a:pt x="15" y="0"/>
                    </a:cubicBezTo>
                    <a:cubicBezTo>
                      <a:pt x="15" y="0"/>
                      <a:pt x="8" y="5"/>
                      <a:pt x="0" y="8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0" name="Freeform 918"/>
              <p:cNvSpPr>
                <a:spLocks/>
              </p:cNvSpPr>
              <p:nvPr/>
            </p:nvSpPr>
            <p:spPr bwMode="auto">
              <a:xfrm>
                <a:off x="2199126" y="1933089"/>
                <a:ext cx="47625" cy="41275"/>
              </a:xfrm>
              <a:custGeom>
                <a:avLst/>
                <a:gdLst>
                  <a:gd name="T0" fmla="*/ 8 w 30"/>
                  <a:gd name="T1" fmla="*/ 0 h 26"/>
                  <a:gd name="T2" fmla="*/ 30 w 30"/>
                  <a:gd name="T3" fmla="*/ 19 h 26"/>
                  <a:gd name="T4" fmla="*/ 26 w 30"/>
                  <a:gd name="T5" fmla="*/ 26 h 26"/>
                  <a:gd name="T6" fmla="*/ 0 w 30"/>
                  <a:gd name="T7" fmla="*/ 3 h 26"/>
                  <a:gd name="T8" fmla="*/ 8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8" y="0"/>
                    </a:moveTo>
                    <a:cubicBezTo>
                      <a:pt x="17" y="6"/>
                      <a:pt x="24" y="13"/>
                      <a:pt x="30" y="19"/>
                    </a:cubicBezTo>
                    <a:cubicBezTo>
                      <a:pt x="28" y="22"/>
                      <a:pt x="26" y="26"/>
                      <a:pt x="26" y="26"/>
                    </a:cubicBezTo>
                    <a:cubicBezTo>
                      <a:pt x="20" y="19"/>
                      <a:pt x="11" y="11"/>
                      <a:pt x="0" y="3"/>
                    </a:cubicBezTo>
                    <a:cubicBezTo>
                      <a:pt x="3" y="2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1" name="Freeform 919"/>
              <p:cNvSpPr>
                <a:spLocks/>
              </p:cNvSpPr>
              <p:nvPr/>
            </p:nvSpPr>
            <p:spPr bwMode="auto">
              <a:xfrm>
                <a:off x="1910201" y="1590189"/>
                <a:ext cx="323850" cy="200025"/>
              </a:xfrm>
              <a:custGeom>
                <a:avLst/>
                <a:gdLst>
                  <a:gd name="T0" fmla="*/ 5 w 202"/>
                  <a:gd name="T1" fmla="*/ 2 h 125"/>
                  <a:gd name="T2" fmla="*/ 5 w 202"/>
                  <a:gd name="T3" fmla="*/ 10 h 125"/>
                  <a:gd name="T4" fmla="*/ 202 w 202"/>
                  <a:gd name="T5" fmla="*/ 122 h 125"/>
                  <a:gd name="T6" fmla="*/ 201 w 202"/>
                  <a:gd name="T7" fmla="*/ 125 h 125"/>
                  <a:gd name="T8" fmla="*/ 0 w 202"/>
                  <a:gd name="T9" fmla="*/ 15 h 125"/>
                  <a:gd name="T10" fmla="*/ 0 w 202"/>
                  <a:gd name="T11" fmla="*/ 0 h 125"/>
                  <a:gd name="T12" fmla="*/ 5 w 202"/>
                  <a:gd name="T13" fmla="*/ 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" h="125">
                    <a:moveTo>
                      <a:pt x="5" y="2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1" y="22"/>
                      <a:pt x="168" y="83"/>
                      <a:pt x="202" y="122"/>
                    </a:cubicBezTo>
                    <a:cubicBezTo>
                      <a:pt x="201" y="125"/>
                      <a:pt x="202" y="124"/>
                      <a:pt x="201" y="125"/>
                    </a:cubicBezTo>
                    <a:cubicBezTo>
                      <a:pt x="167" y="86"/>
                      <a:pt x="77" y="27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5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2" name="Freeform 920"/>
              <p:cNvSpPr>
                <a:spLocks/>
              </p:cNvSpPr>
              <p:nvPr/>
            </p:nvSpPr>
            <p:spPr bwMode="auto">
              <a:xfrm>
                <a:off x="1911789" y="1653689"/>
                <a:ext cx="293688" cy="169863"/>
              </a:xfrm>
              <a:custGeom>
                <a:avLst/>
                <a:gdLst>
                  <a:gd name="T0" fmla="*/ 6 w 183"/>
                  <a:gd name="T1" fmla="*/ 2 h 106"/>
                  <a:gd name="T2" fmla="*/ 6 w 183"/>
                  <a:gd name="T3" fmla="*/ 10 h 106"/>
                  <a:gd name="T4" fmla="*/ 176 w 183"/>
                  <a:gd name="T5" fmla="*/ 101 h 106"/>
                  <a:gd name="T6" fmla="*/ 182 w 183"/>
                  <a:gd name="T7" fmla="*/ 99 h 106"/>
                  <a:gd name="T8" fmla="*/ 183 w 183"/>
                  <a:gd name="T9" fmla="*/ 100 h 106"/>
                  <a:gd name="T10" fmla="*/ 171 w 183"/>
                  <a:gd name="T11" fmla="*/ 106 h 106"/>
                  <a:gd name="T12" fmla="*/ 0 w 183"/>
                  <a:gd name="T13" fmla="*/ 15 h 106"/>
                  <a:gd name="T14" fmla="*/ 0 w 183"/>
                  <a:gd name="T15" fmla="*/ 0 h 106"/>
                  <a:gd name="T16" fmla="*/ 6 w 183"/>
                  <a:gd name="T1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106">
                    <a:moveTo>
                      <a:pt x="6" y="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8" y="16"/>
                      <a:pt x="130" y="63"/>
                      <a:pt x="176" y="101"/>
                    </a:cubicBezTo>
                    <a:cubicBezTo>
                      <a:pt x="178" y="101"/>
                      <a:pt x="180" y="100"/>
                      <a:pt x="182" y="99"/>
                    </a:cubicBezTo>
                    <a:cubicBezTo>
                      <a:pt x="182" y="99"/>
                      <a:pt x="183" y="99"/>
                      <a:pt x="183" y="100"/>
                    </a:cubicBezTo>
                    <a:cubicBezTo>
                      <a:pt x="183" y="100"/>
                      <a:pt x="175" y="105"/>
                      <a:pt x="171" y="106"/>
                    </a:cubicBezTo>
                    <a:cubicBezTo>
                      <a:pt x="125" y="69"/>
                      <a:pt x="43" y="21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3" name="Freeform 921"/>
              <p:cNvSpPr>
                <a:spLocks/>
              </p:cNvSpPr>
              <p:nvPr/>
            </p:nvSpPr>
            <p:spPr bwMode="auto">
              <a:xfrm>
                <a:off x="2205476" y="1833076"/>
                <a:ext cx="39688" cy="47625"/>
              </a:xfrm>
              <a:custGeom>
                <a:avLst/>
                <a:gdLst>
                  <a:gd name="T0" fmla="*/ 6 w 25"/>
                  <a:gd name="T1" fmla="*/ 0 h 29"/>
                  <a:gd name="T2" fmla="*/ 19 w 25"/>
                  <a:gd name="T3" fmla="*/ 13 h 29"/>
                  <a:gd name="T4" fmla="*/ 25 w 25"/>
                  <a:gd name="T5" fmla="*/ 22 h 29"/>
                  <a:gd name="T6" fmla="*/ 20 w 25"/>
                  <a:gd name="T7" fmla="*/ 29 h 29"/>
                  <a:gd name="T8" fmla="*/ 14 w 25"/>
                  <a:gd name="T9" fmla="*/ 19 h 29"/>
                  <a:gd name="T10" fmla="*/ 0 w 25"/>
                  <a:gd name="T11" fmla="*/ 4 h 29"/>
                  <a:gd name="T12" fmla="*/ 6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6" y="0"/>
                    </a:moveTo>
                    <a:cubicBezTo>
                      <a:pt x="11" y="5"/>
                      <a:pt x="15" y="9"/>
                      <a:pt x="19" y="13"/>
                    </a:cubicBezTo>
                    <a:cubicBezTo>
                      <a:pt x="21" y="16"/>
                      <a:pt x="23" y="19"/>
                      <a:pt x="25" y="22"/>
                    </a:cubicBezTo>
                    <a:cubicBezTo>
                      <a:pt x="23" y="24"/>
                      <a:pt x="22" y="27"/>
                      <a:pt x="20" y="29"/>
                    </a:cubicBezTo>
                    <a:cubicBezTo>
                      <a:pt x="18" y="25"/>
                      <a:pt x="16" y="22"/>
                      <a:pt x="14" y="19"/>
                    </a:cubicBezTo>
                    <a:cubicBezTo>
                      <a:pt x="10" y="14"/>
                      <a:pt x="5" y="10"/>
                      <a:pt x="0" y="4"/>
                    </a:cubicBezTo>
                    <a:cubicBezTo>
                      <a:pt x="1" y="4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4" name="Freeform 922"/>
              <p:cNvSpPr>
                <a:spLocks/>
              </p:cNvSpPr>
              <p:nvPr/>
            </p:nvSpPr>
            <p:spPr bwMode="auto">
              <a:xfrm>
                <a:off x="2205476" y="2037864"/>
                <a:ext cx="36513" cy="28575"/>
              </a:xfrm>
              <a:custGeom>
                <a:avLst/>
                <a:gdLst>
                  <a:gd name="T0" fmla="*/ 7 w 23"/>
                  <a:gd name="T1" fmla="*/ 0 h 17"/>
                  <a:gd name="T2" fmla="*/ 15 w 23"/>
                  <a:gd name="T3" fmla="*/ 12 h 17"/>
                  <a:gd name="T4" fmla="*/ 23 w 23"/>
                  <a:gd name="T5" fmla="*/ 7 h 17"/>
                  <a:gd name="T6" fmla="*/ 23 w 23"/>
                  <a:gd name="T7" fmla="*/ 7 h 17"/>
                  <a:gd name="T8" fmla="*/ 10 w 23"/>
                  <a:gd name="T9" fmla="*/ 17 h 17"/>
                  <a:gd name="T10" fmla="*/ 0 w 23"/>
                  <a:gd name="T11" fmla="*/ 3 h 17"/>
                  <a:gd name="T12" fmla="*/ 7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7" y="0"/>
                    </a:moveTo>
                    <a:cubicBezTo>
                      <a:pt x="10" y="4"/>
                      <a:pt x="13" y="8"/>
                      <a:pt x="15" y="12"/>
                    </a:cubicBezTo>
                    <a:cubicBezTo>
                      <a:pt x="18" y="10"/>
                      <a:pt x="21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0" y="11"/>
                      <a:pt x="10" y="17"/>
                    </a:cubicBezTo>
                    <a:cubicBezTo>
                      <a:pt x="7" y="13"/>
                      <a:pt x="4" y="8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5" name="Freeform 923"/>
              <p:cNvSpPr>
                <a:spLocks/>
              </p:cNvSpPr>
              <p:nvPr/>
            </p:nvSpPr>
            <p:spPr bwMode="auto">
              <a:xfrm>
                <a:off x="2194364" y="1921976"/>
                <a:ext cx="57150" cy="55563"/>
              </a:xfrm>
              <a:custGeom>
                <a:avLst/>
                <a:gdLst>
                  <a:gd name="T0" fmla="*/ 3 w 36"/>
                  <a:gd name="T1" fmla="*/ 10 h 35"/>
                  <a:gd name="T2" fmla="*/ 2 w 36"/>
                  <a:gd name="T3" fmla="*/ 11 h 35"/>
                  <a:gd name="T4" fmla="*/ 28 w 36"/>
                  <a:gd name="T5" fmla="*/ 34 h 35"/>
                  <a:gd name="T6" fmla="*/ 29 w 36"/>
                  <a:gd name="T7" fmla="*/ 35 h 35"/>
                  <a:gd name="T8" fmla="*/ 30 w 36"/>
                  <a:gd name="T9" fmla="*/ 34 h 35"/>
                  <a:gd name="T10" fmla="*/ 33 w 36"/>
                  <a:gd name="T11" fmla="*/ 28 h 35"/>
                  <a:gd name="T12" fmla="*/ 35 w 36"/>
                  <a:gd name="T13" fmla="*/ 24 h 35"/>
                  <a:gd name="T14" fmla="*/ 36 w 36"/>
                  <a:gd name="T15" fmla="*/ 20 h 35"/>
                  <a:gd name="T16" fmla="*/ 36 w 36"/>
                  <a:gd name="T17" fmla="*/ 19 h 35"/>
                  <a:gd name="T18" fmla="*/ 36 w 36"/>
                  <a:gd name="T19" fmla="*/ 18 h 35"/>
                  <a:gd name="T20" fmla="*/ 36 w 36"/>
                  <a:gd name="T21" fmla="*/ 18 h 35"/>
                  <a:gd name="T22" fmla="*/ 19 w 36"/>
                  <a:gd name="T23" fmla="*/ 1 h 35"/>
                  <a:gd name="T24" fmla="*/ 19 w 36"/>
                  <a:gd name="T25" fmla="*/ 0 h 35"/>
                  <a:gd name="T26" fmla="*/ 18 w 36"/>
                  <a:gd name="T27" fmla="*/ 1 h 35"/>
                  <a:gd name="T28" fmla="*/ 17 w 36"/>
                  <a:gd name="T29" fmla="*/ 1 h 35"/>
                  <a:gd name="T30" fmla="*/ 3 w 36"/>
                  <a:gd name="T31" fmla="*/ 9 h 35"/>
                  <a:gd name="T32" fmla="*/ 0 w 36"/>
                  <a:gd name="T33" fmla="*/ 10 h 35"/>
                  <a:gd name="T34" fmla="*/ 2 w 36"/>
                  <a:gd name="T35" fmla="*/ 11 h 35"/>
                  <a:gd name="T36" fmla="*/ 3 w 36"/>
                  <a:gd name="T37" fmla="*/ 10 h 35"/>
                  <a:gd name="T38" fmla="*/ 4 w 36"/>
                  <a:gd name="T39" fmla="*/ 11 h 35"/>
                  <a:gd name="T40" fmla="*/ 19 w 36"/>
                  <a:gd name="T41" fmla="*/ 4 h 35"/>
                  <a:gd name="T42" fmla="*/ 18 w 36"/>
                  <a:gd name="T43" fmla="*/ 2 h 35"/>
                  <a:gd name="T44" fmla="*/ 17 w 36"/>
                  <a:gd name="T45" fmla="*/ 3 h 35"/>
                  <a:gd name="T46" fmla="*/ 33 w 36"/>
                  <a:gd name="T47" fmla="*/ 20 h 35"/>
                  <a:gd name="T48" fmla="*/ 35 w 36"/>
                  <a:gd name="T49" fmla="*/ 19 h 35"/>
                  <a:gd name="T50" fmla="*/ 33 w 36"/>
                  <a:gd name="T51" fmla="*/ 19 h 35"/>
                  <a:gd name="T52" fmla="*/ 33 w 36"/>
                  <a:gd name="T53" fmla="*/ 20 h 35"/>
                  <a:gd name="T54" fmla="*/ 32 w 36"/>
                  <a:gd name="T55" fmla="*/ 23 h 35"/>
                  <a:gd name="T56" fmla="*/ 29 w 36"/>
                  <a:gd name="T57" fmla="*/ 29 h 35"/>
                  <a:gd name="T58" fmla="*/ 28 w 36"/>
                  <a:gd name="T59" fmla="*/ 31 h 35"/>
                  <a:gd name="T60" fmla="*/ 28 w 36"/>
                  <a:gd name="T61" fmla="*/ 32 h 35"/>
                  <a:gd name="T62" fmla="*/ 29 w 36"/>
                  <a:gd name="T63" fmla="*/ 33 h 35"/>
                  <a:gd name="T64" fmla="*/ 30 w 36"/>
                  <a:gd name="T65" fmla="*/ 32 h 35"/>
                  <a:gd name="T66" fmla="*/ 4 w 36"/>
                  <a:gd name="T67" fmla="*/ 9 h 35"/>
                  <a:gd name="T68" fmla="*/ 3 w 36"/>
                  <a:gd name="T69" fmla="*/ 10 h 35"/>
                  <a:gd name="T70" fmla="*/ 4 w 36"/>
                  <a:gd name="T71" fmla="*/ 11 h 35"/>
                  <a:gd name="T72" fmla="*/ 3 w 36"/>
                  <a:gd name="T73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13" y="19"/>
                      <a:pt x="22" y="27"/>
                      <a:pt x="28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1"/>
                      <a:pt x="33" y="28"/>
                    </a:cubicBezTo>
                    <a:cubicBezTo>
                      <a:pt x="34" y="27"/>
                      <a:pt x="35" y="25"/>
                      <a:pt x="35" y="24"/>
                    </a:cubicBezTo>
                    <a:cubicBezTo>
                      <a:pt x="36" y="22"/>
                      <a:pt x="36" y="21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2"/>
                      <a:pt x="26" y="7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1" y="6"/>
                      <a:pt x="3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8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4" y="9"/>
                      <a:pt x="29" y="14"/>
                      <a:pt x="33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2" y="23"/>
                    </a:cubicBezTo>
                    <a:cubicBezTo>
                      <a:pt x="32" y="25"/>
                      <a:pt x="30" y="27"/>
                      <a:pt x="29" y="29"/>
                    </a:cubicBezTo>
                    <a:cubicBezTo>
                      <a:pt x="29" y="30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4" y="25"/>
                      <a:pt x="15" y="1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6" name="Freeform 924"/>
              <p:cNvSpPr>
                <a:spLocks/>
              </p:cNvSpPr>
              <p:nvPr/>
            </p:nvSpPr>
            <p:spPr bwMode="auto">
              <a:xfrm>
                <a:off x="1907026" y="1587014"/>
                <a:ext cx="336550" cy="207963"/>
              </a:xfrm>
              <a:custGeom>
                <a:avLst/>
                <a:gdLst>
                  <a:gd name="T0" fmla="*/ 203 w 210"/>
                  <a:gd name="T1" fmla="*/ 127 h 130"/>
                  <a:gd name="T2" fmla="*/ 204 w 210"/>
                  <a:gd name="T3" fmla="*/ 126 h 130"/>
                  <a:gd name="T4" fmla="*/ 119 w 210"/>
                  <a:gd name="T5" fmla="*/ 61 h 130"/>
                  <a:gd name="T6" fmla="*/ 2 w 210"/>
                  <a:gd name="T7" fmla="*/ 16 h 130"/>
                  <a:gd name="T8" fmla="*/ 2 w 210"/>
                  <a:gd name="T9" fmla="*/ 17 h 130"/>
                  <a:gd name="T10" fmla="*/ 3 w 210"/>
                  <a:gd name="T11" fmla="*/ 17 h 130"/>
                  <a:gd name="T12" fmla="*/ 3 w 210"/>
                  <a:gd name="T13" fmla="*/ 2 h 130"/>
                  <a:gd name="T14" fmla="*/ 2 w 210"/>
                  <a:gd name="T15" fmla="*/ 2 h 130"/>
                  <a:gd name="T16" fmla="*/ 1 w 210"/>
                  <a:gd name="T17" fmla="*/ 4 h 130"/>
                  <a:gd name="T18" fmla="*/ 7 w 210"/>
                  <a:gd name="T19" fmla="*/ 5 h 130"/>
                  <a:gd name="T20" fmla="*/ 207 w 210"/>
                  <a:gd name="T21" fmla="*/ 118 h 130"/>
                  <a:gd name="T22" fmla="*/ 208 w 210"/>
                  <a:gd name="T23" fmla="*/ 117 h 130"/>
                  <a:gd name="T24" fmla="*/ 207 w 210"/>
                  <a:gd name="T25" fmla="*/ 117 h 130"/>
                  <a:gd name="T26" fmla="*/ 206 w 210"/>
                  <a:gd name="T27" fmla="*/ 118 h 130"/>
                  <a:gd name="T28" fmla="*/ 204 w 210"/>
                  <a:gd name="T29" fmla="*/ 122 h 130"/>
                  <a:gd name="T30" fmla="*/ 202 w 210"/>
                  <a:gd name="T31" fmla="*/ 126 h 130"/>
                  <a:gd name="T32" fmla="*/ 203 w 210"/>
                  <a:gd name="T33" fmla="*/ 127 h 130"/>
                  <a:gd name="T34" fmla="*/ 204 w 210"/>
                  <a:gd name="T35" fmla="*/ 126 h 130"/>
                  <a:gd name="T36" fmla="*/ 203 w 210"/>
                  <a:gd name="T37" fmla="*/ 127 h 130"/>
                  <a:gd name="T38" fmla="*/ 204 w 210"/>
                  <a:gd name="T39" fmla="*/ 128 h 130"/>
                  <a:gd name="T40" fmla="*/ 206 w 210"/>
                  <a:gd name="T41" fmla="*/ 126 h 130"/>
                  <a:gd name="T42" fmla="*/ 209 w 210"/>
                  <a:gd name="T43" fmla="*/ 118 h 130"/>
                  <a:gd name="T44" fmla="*/ 210 w 210"/>
                  <a:gd name="T45" fmla="*/ 117 h 130"/>
                  <a:gd name="T46" fmla="*/ 209 w 210"/>
                  <a:gd name="T47" fmla="*/ 116 h 130"/>
                  <a:gd name="T48" fmla="*/ 2 w 210"/>
                  <a:gd name="T49" fmla="*/ 1 h 130"/>
                  <a:gd name="T50" fmla="*/ 0 w 210"/>
                  <a:gd name="T51" fmla="*/ 0 h 130"/>
                  <a:gd name="T52" fmla="*/ 0 w 210"/>
                  <a:gd name="T53" fmla="*/ 19 h 130"/>
                  <a:gd name="T54" fmla="*/ 1 w 210"/>
                  <a:gd name="T55" fmla="*/ 19 h 130"/>
                  <a:gd name="T56" fmla="*/ 118 w 210"/>
                  <a:gd name="T57" fmla="*/ 63 h 130"/>
                  <a:gd name="T58" fmla="*/ 202 w 210"/>
                  <a:gd name="T59" fmla="*/ 128 h 130"/>
                  <a:gd name="T60" fmla="*/ 203 w 210"/>
                  <a:gd name="T61" fmla="*/ 130 h 130"/>
                  <a:gd name="T62" fmla="*/ 204 w 210"/>
                  <a:gd name="T63" fmla="*/ 128 h 130"/>
                  <a:gd name="T64" fmla="*/ 203 w 210"/>
                  <a:gd name="T65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130">
                    <a:moveTo>
                      <a:pt x="203" y="127"/>
                    </a:moveTo>
                    <a:cubicBezTo>
                      <a:pt x="204" y="126"/>
                      <a:pt x="204" y="126"/>
                      <a:pt x="204" y="126"/>
                    </a:cubicBezTo>
                    <a:cubicBezTo>
                      <a:pt x="187" y="107"/>
                      <a:pt x="156" y="82"/>
                      <a:pt x="119" y="61"/>
                    </a:cubicBezTo>
                    <a:cubicBezTo>
                      <a:pt x="83" y="40"/>
                      <a:pt x="41" y="22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4"/>
                      <a:pt x="7" y="5"/>
                    </a:cubicBezTo>
                    <a:cubicBezTo>
                      <a:pt x="33" y="13"/>
                      <a:pt x="143" y="48"/>
                      <a:pt x="207" y="118"/>
                    </a:cubicBezTo>
                    <a:cubicBezTo>
                      <a:pt x="208" y="117"/>
                      <a:pt x="208" y="117"/>
                      <a:pt x="208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7" y="117"/>
                      <a:pt x="206" y="117"/>
                      <a:pt x="206" y="118"/>
                    </a:cubicBezTo>
                    <a:cubicBezTo>
                      <a:pt x="206" y="119"/>
                      <a:pt x="205" y="121"/>
                      <a:pt x="204" y="122"/>
                    </a:cubicBezTo>
                    <a:cubicBezTo>
                      <a:pt x="203" y="124"/>
                      <a:pt x="202" y="126"/>
                      <a:pt x="202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4" y="128"/>
                      <a:pt x="204" y="128"/>
                      <a:pt x="204" y="128"/>
                    </a:cubicBezTo>
                    <a:cubicBezTo>
                      <a:pt x="205" y="128"/>
                      <a:pt x="205" y="127"/>
                      <a:pt x="206" y="126"/>
                    </a:cubicBezTo>
                    <a:cubicBezTo>
                      <a:pt x="208" y="122"/>
                      <a:pt x="209" y="118"/>
                      <a:pt x="209" y="118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9" y="116"/>
                      <a:pt x="209" y="116"/>
                      <a:pt x="209" y="116"/>
                    </a:cubicBezTo>
                    <a:cubicBezTo>
                      <a:pt x="135" y="35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0" y="25"/>
                      <a:pt x="82" y="42"/>
                      <a:pt x="118" y="63"/>
                    </a:cubicBezTo>
                    <a:cubicBezTo>
                      <a:pt x="154" y="84"/>
                      <a:pt x="185" y="109"/>
                      <a:pt x="202" y="128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4" y="128"/>
                      <a:pt x="204" y="128"/>
                      <a:pt x="204" y="128"/>
                    </a:cubicBezTo>
                    <a:lnTo>
                      <a:pt x="203" y="12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7" name="Freeform 925"/>
              <p:cNvSpPr>
                <a:spLocks/>
              </p:cNvSpPr>
              <p:nvPr/>
            </p:nvSpPr>
            <p:spPr bwMode="auto">
              <a:xfrm>
                <a:off x="1908614" y="1650514"/>
                <a:ext cx="300038" cy="176213"/>
              </a:xfrm>
              <a:custGeom>
                <a:avLst/>
                <a:gdLst>
                  <a:gd name="T0" fmla="*/ 173 w 187"/>
                  <a:gd name="T1" fmla="*/ 108 h 110"/>
                  <a:gd name="T2" fmla="*/ 174 w 187"/>
                  <a:gd name="T3" fmla="*/ 107 h 110"/>
                  <a:gd name="T4" fmla="*/ 87 w 187"/>
                  <a:gd name="T5" fmla="*/ 50 h 110"/>
                  <a:gd name="T6" fmla="*/ 3 w 187"/>
                  <a:gd name="T7" fmla="*/ 16 h 110"/>
                  <a:gd name="T8" fmla="*/ 2 w 187"/>
                  <a:gd name="T9" fmla="*/ 17 h 110"/>
                  <a:gd name="T10" fmla="*/ 4 w 187"/>
                  <a:gd name="T11" fmla="*/ 17 h 110"/>
                  <a:gd name="T12" fmla="*/ 3 w 187"/>
                  <a:gd name="T13" fmla="*/ 2 h 110"/>
                  <a:gd name="T14" fmla="*/ 2 w 187"/>
                  <a:gd name="T15" fmla="*/ 2 h 110"/>
                  <a:gd name="T16" fmla="*/ 1 w 187"/>
                  <a:gd name="T17" fmla="*/ 3 h 110"/>
                  <a:gd name="T18" fmla="*/ 7 w 187"/>
                  <a:gd name="T19" fmla="*/ 5 h 110"/>
                  <a:gd name="T20" fmla="*/ 184 w 187"/>
                  <a:gd name="T21" fmla="*/ 103 h 110"/>
                  <a:gd name="T22" fmla="*/ 185 w 187"/>
                  <a:gd name="T23" fmla="*/ 102 h 110"/>
                  <a:gd name="T24" fmla="*/ 184 w 187"/>
                  <a:gd name="T25" fmla="*/ 101 h 110"/>
                  <a:gd name="T26" fmla="*/ 183 w 187"/>
                  <a:gd name="T27" fmla="*/ 101 h 110"/>
                  <a:gd name="T28" fmla="*/ 172 w 187"/>
                  <a:gd name="T29" fmla="*/ 107 h 110"/>
                  <a:gd name="T30" fmla="*/ 173 w 187"/>
                  <a:gd name="T31" fmla="*/ 108 h 110"/>
                  <a:gd name="T32" fmla="*/ 174 w 187"/>
                  <a:gd name="T33" fmla="*/ 107 h 110"/>
                  <a:gd name="T34" fmla="*/ 173 w 187"/>
                  <a:gd name="T35" fmla="*/ 108 h 110"/>
                  <a:gd name="T36" fmla="*/ 173 w 187"/>
                  <a:gd name="T37" fmla="*/ 110 h 110"/>
                  <a:gd name="T38" fmla="*/ 181 w 187"/>
                  <a:gd name="T39" fmla="*/ 106 h 110"/>
                  <a:gd name="T40" fmla="*/ 186 w 187"/>
                  <a:gd name="T41" fmla="*/ 103 h 110"/>
                  <a:gd name="T42" fmla="*/ 187 w 187"/>
                  <a:gd name="T43" fmla="*/ 102 h 110"/>
                  <a:gd name="T44" fmla="*/ 186 w 187"/>
                  <a:gd name="T45" fmla="*/ 101 h 110"/>
                  <a:gd name="T46" fmla="*/ 2 w 187"/>
                  <a:gd name="T47" fmla="*/ 0 h 110"/>
                  <a:gd name="T48" fmla="*/ 0 w 187"/>
                  <a:gd name="T49" fmla="*/ 0 h 110"/>
                  <a:gd name="T50" fmla="*/ 1 w 187"/>
                  <a:gd name="T51" fmla="*/ 19 h 110"/>
                  <a:gd name="T52" fmla="*/ 2 w 187"/>
                  <a:gd name="T53" fmla="*/ 19 h 110"/>
                  <a:gd name="T54" fmla="*/ 85 w 187"/>
                  <a:gd name="T55" fmla="*/ 52 h 110"/>
                  <a:gd name="T56" fmla="*/ 172 w 187"/>
                  <a:gd name="T57" fmla="*/ 109 h 110"/>
                  <a:gd name="T58" fmla="*/ 172 w 187"/>
                  <a:gd name="T59" fmla="*/ 110 h 110"/>
                  <a:gd name="T60" fmla="*/ 173 w 187"/>
                  <a:gd name="T61" fmla="*/ 110 h 110"/>
                  <a:gd name="T62" fmla="*/ 173 w 187"/>
                  <a:gd name="T6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110">
                    <a:moveTo>
                      <a:pt x="173" y="108"/>
                    </a:move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51" y="88"/>
                      <a:pt x="119" y="67"/>
                      <a:pt x="87" y="50"/>
                    </a:cubicBezTo>
                    <a:cubicBezTo>
                      <a:pt x="55" y="32"/>
                      <a:pt x="24" y="19"/>
                      <a:pt x="3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4"/>
                      <a:pt x="7" y="5"/>
                    </a:cubicBezTo>
                    <a:cubicBezTo>
                      <a:pt x="30" y="14"/>
                      <a:pt x="126" y="51"/>
                      <a:pt x="184" y="103"/>
                    </a:cubicBezTo>
                    <a:cubicBezTo>
                      <a:pt x="185" y="102"/>
                      <a:pt x="185" y="102"/>
                      <a:pt x="185" y="102"/>
                    </a:cubicBezTo>
                    <a:cubicBezTo>
                      <a:pt x="184" y="101"/>
                      <a:pt x="184" y="101"/>
                      <a:pt x="184" y="101"/>
                    </a:cubicBezTo>
                    <a:cubicBezTo>
                      <a:pt x="184" y="101"/>
                      <a:pt x="184" y="101"/>
                      <a:pt x="183" y="101"/>
                    </a:cubicBezTo>
                    <a:cubicBezTo>
                      <a:pt x="181" y="103"/>
                      <a:pt x="175" y="106"/>
                      <a:pt x="172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6" y="109"/>
                      <a:pt x="179" y="107"/>
                      <a:pt x="181" y="106"/>
                    </a:cubicBezTo>
                    <a:cubicBezTo>
                      <a:pt x="184" y="104"/>
                      <a:pt x="186" y="103"/>
                      <a:pt x="186" y="103"/>
                    </a:cubicBezTo>
                    <a:cubicBezTo>
                      <a:pt x="187" y="102"/>
                      <a:pt x="187" y="102"/>
                      <a:pt x="187" y="102"/>
                    </a:cubicBezTo>
                    <a:cubicBezTo>
                      <a:pt x="186" y="101"/>
                      <a:pt x="186" y="101"/>
                      <a:pt x="186" y="101"/>
                    </a:cubicBezTo>
                    <a:cubicBezTo>
                      <a:pt x="119" y="40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3" y="22"/>
                      <a:pt x="54" y="35"/>
                      <a:pt x="85" y="52"/>
                    </a:cubicBezTo>
                    <a:cubicBezTo>
                      <a:pt x="117" y="69"/>
                      <a:pt x="149" y="91"/>
                      <a:pt x="172" y="109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lnTo>
                      <a:pt x="173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8" name="Freeform 926"/>
              <p:cNvSpPr>
                <a:spLocks/>
              </p:cNvSpPr>
              <p:nvPr/>
            </p:nvSpPr>
            <p:spPr bwMode="auto">
              <a:xfrm>
                <a:off x="2202301" y="1825139"/>
                <a:ext cx="47625" cy="57150"/>
              </a:xfrm>
              <a:custGeom>
                <a:avLst/>
                <a:gdLst>
                  <a:gd name="T0" fmla="*/ 2 w 30"/>
                  <a:gd name="T1" fmla="*/ 9 h 35"/>
                  <a:gd name="T2" fmla="*/ 1 w 30"/>
                  <a:gd name="T3" fmla="*/ 10 h 35"/>
                  <a:gd name="T4" fmla="*/ 15 w 30"/>
                  <a:gd name="T5" fmla="*/ 24 h 35"/>
                  <a:gd name="T6" fmla="*/ 21 w 30"/>
                  <a:gd name="T7" fmla="*/ 34 h 35"/>
                  <a:gd name="T8" fmla="*/ 22 w 30"/>
                  <a:gd name="T9" fmla="*/ 35 h 35"/>
                  <a:gd name="T10" fmla="*/ 23 w 30"/>
                  <a:gd name="T11" fmla="*/ 34 h 35"/>
                  <a:gd name="T12" fmla="*/ 28 w 30"/>
                  <a:gd name="T13" fmla="*/ 28 h 35"/>
                  <a:gd name="T14" fmla="*/ 30 w 30"/>
                  <a:gd name="T15" fmla="*/ 23 h 35"/>
                  <a:gd name="T16" fmla="*/ 30 w 30"/>
                  <a:gd name="T17" fmla="*/ 23 h 35"/>
                  <a:gd name="T18" fmla="*/ 30 w 30"/>
                  <a:gd name="T19" fmla="*/ 22 h 35"/>
                  <a:gd name="T20" fmla="*/ 12 w 30"/>
                  <a:gd name="T21" fmla="*/ 1 h 35"/>
                  <a:gd name="T22" fmla="*/ 11 w 30"/>
                  <a:gd name="T23" fmla="*/ 0 h 35"/>
                  <a:gd name="T24" fmla="*/ 10 w 30"/>
                  <a:gd name="T25" fmla="*/ 1 h 35"/>
                  <a:gd name="T26" fmla="*/ 7 w 30"/>
                  <a:gd name="T27" fmla="*/ 4 h 35"/>
                  <a:gd name="T28" fmla="*/ 1 w 30"/>
                  <a:gd name="T29" fmla="*/ 8 h 35"/>
                  <a:gd name="T30" fmla="*/ 0 w 30"/>
                  <a:gd name="T31" fmla="*/ 9 h 35"/>
                  <a:gd name="T32" fmla="*/ 1 w 30"/>
                  <a:gd name="T33" fmla="*/ 10 h 35"/>
                  <a:gd name="T34" fmla="*/ 2 w 30"/>
                  <a:gd name="T35" fmla="*/ 9 h 35"/>
                  <a:gd name="T36" fmla="*/ 2 w 30"/>
                  <a:gd name="T37" fmla="*/ 10 h 35"/>
                  <a:gd name="T38" fmla="*/ 8 w 30"/>
                  <a:gd name="T39" fmla="*/ 5 h 35"/>
                  <a:gd name="T40" fmla="*/ 12 w 30"/>
                  <a:gd name="T41" fmla="*/ 2 h 35"/>
                  <a:gd name="T42" fmla="*/ 11 w 30"/>
                  <a:gd name="T43" fmla="*/ 1 h 35"/>
                  <a:gd name="T44" fmla="*/ 10 w 30"/>
                  <a:gd name="T45" fmla="*/ 2 h 35"/>
                  <a:gd name="T46" fmla="*/ 28 w 30"/>
                  <a:gd name="T47" fmla="*/ 23 h 35"/>
                  <a:gd name="T48" fmla="*/ 29 w 30"/>
                  <a:gd name="T49" fmla="*/ 23 h 35"/>
                  <a:gd name="T50" fmla="*/ 28 w 30"/>
                  <a:gd name="T51" fmla="*/ 22 h 35"/>
                  <a:gd name="T52" fmla="*/ 26 w 30"/>
                  <a:gd name="T53" fmla="*/ 27 h 35"/>
                  <a:gd name="T54" fmla="*/ 22 w 30"/>
                  <a:gd name="T55" fmla="*/ 33 h 35"/>
                  <a:gd name="T56" fmla="*/ 22 w 30"/>
                  <a:gd name="T57" fmla="*/ 34 h 35"/>
                  <a:gd name="T58" fmla="*/ 23 w 30"/>
                  <a:gd name="T59" fmla="*/ 33 h 35"/>
                  <a:gd name="T60" fmla="*/ 16 w 30"/>
                  <a:gd name="T61" fmla="*/ 23 h 35"/>
                  <a:gd name="T62" fmla="*/ 2 w 30"/>
                  <a:gd name="T63" fmla="*/ 9 h 35"/>
                  <a:gd name="T64" fmla="*/ 2 w 30"/>
                  <a:gd name="T65" fmla="*/ 9 h 35"/>
                  <a:gd name="T66" fmla="*/ 2 w 30"/>
                  <a:gd name="T67" fmla="*/ 10 h 35"/>
                  <a:gd name="T68" fmla="*/ 2 w 30"/>
                  <a:gd name="T6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5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7" y="15"/>
                      <a:pt x="11" y="20"/>
                      <a:pt x="15" y="24"/>
                    </a:cubicBezTo>
                    <a:cubicBezTo>
                      <a:pt x="17" y="28"/>
                      <a:pt x="20" y="31"/>
                      <a:pt x="21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3"/>
                      <a:pt x="26" y="30"/>
                      <a:pt x="28" y="28"/>
                    </a:cubicBezTo>
                    <a:cubicBezTo>
                      <a:pt x="29" y="25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5" y="15"/>
                      <a:pt x="19" y="7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7" y="4"/>
                    </a:cubicBezTo>
                    <a:cubicBezTo>
                      <a:pt x="5" y="6"/>
                      <a:pt x="3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7"/>
                      <a:pt x="8" y="5"/>
                    </a:cubicBezTo>
                    <a:cubicBezTo>
                      <a:pt x="10" y="4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7" y="9"/>
                      <a:pt x="23" y="16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4"/>
                      <a:pt x="26" y="27"/>
                    </a:cubicBezTo>
                    <a:cubicBezTo>
                      <a:pt x="24" y="29"/>
                      <a:pt x="23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1" y="30"/>
                      <a:pt x="19" y="26"/>
                      <a:pt x="16" y="23"/>
                    </a:cubicBezTo>
                    <a:cubicBezTo>
                      <a:pt x="13" y="19"/>
                      <a:pt x="8" y="1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9" name="Freeform 927"/>
              <p:cNvSpPr>
                <a:spLocks/>
              </p:cNvSpPr>
              <p:nvPr/>
            </p:nvSpPr>
            <p:spPr bwMode="auto">
              <a:xfrm>
                <a:off x="2200714" y="2026751"/>
                <a:ext cx="44450" cy="42863"/>
              </a:xfrm>
              <a:custGeom>
                <a:avLst/>
                <a:gdLst>
                  <a:gd name="T0" fmla="*/ 3 w 28"/>
                  <a:gd name="T1" fmla="*/ 10 h 26"/>
                  <a:gd name="T2" fmla="*/ 2 w 28"/>
                  <a:gd name="T3" fmla="*/ 11 h 26"/>
                  <a:gd name="T4" fmla="*/ 12 w 28"/>
                  <a:gd name="T5" fmla="*/ 25 h 26"/>
                  <a:gd name="T6" fmla="*/ 12 w 28"/>
                  <a:gd name="T7" fmla="*/ 26 h 26"/>
                  <a:gd name="T8" fmla="*/ 14 w 28"/>
                  <a:gd name="T9" fmla="*/ 26 h 26"/>
                  <a:gd name="T10" fmla="*/ 27 w 28"/>
                  <a:gd name="T11" fmla="*/ 15 h 26"/>
                  <a:gd name="T12" fmla="*/ 28 w 28"/>
                  <a:gd name="T13" fmla="*/ 14 h 26"/>
                  <a:gd name="T14" fmla="*/ 27 w 28"/>
                  <a:gd name="T15" fmla="*/ 13 h 26"/>
                  <a:gd name="T16" fmla="*/ 19 w 28"/>
                  <a:gd name="T17" fmla="*/ 1 h 26"/>
                  <a:gd name="T18" fmla="*/ 18 w 28"/>
                  <a:gd name="T19" fmla="*/ 0 h 26"/>
                  <a:gd name="T20" fmla="*/ 17 w 28"/>
                  <a:gd name="T21" fmla="*/ 1 h 26"/>
                  <a:gd name="T22" fmla="*/ 17 w 28"/>
                  <a:gd name="T23" fmla="*/ 1 h 26"/>
                  <a:gd name="T24" fmla="*/ 3 w 28"/>
                  <a:gd name="T25" fmla="*/ 8 h 26"/>
                  <a:gd name="T26" fmla="*/ 0 w 28"/>
                  <a:gd name="T27" fmla="*/ 9 h 26"/>
                  <a:gd name="T28" fmla="*/ 2 w 28"/>
                  <a:gd name="T29" fmla="*/ 11 h 26"/>
                  <a:gd name="T30" fmla="*/ 3 w 28"/>
                  <a:gd name="T31" fmla="*/ 10 h 26"/>
                  <a:gd name="T32" fmla="*/ 3 w 28"/>
                  <a:gd name="T33" fmla="*/ 11 h 26"/>
                  <a:gd name="T34" fmla="*/ 19 w 28"/>
                  <a:gd name="T35" fmla="*/ 3 h 26"/>
                  <a:gd name="T36" fmla="*/ 18 w 28"/>
                  <a:gd name="T37" fmla="*/ 2 h 26"/>
                  <a:gd name="T38" fmla="*/ 17 w 28"/>
                  <a:gd name="T39" fmla="*/ 3 h 26"/>
                  <a:gd name="T40" fmla="*/ 25 w 28"/>
                  <a:gd name="T41" fmla="*/ 15 h 26"/>
                  <a:gd name="T42" fmla="*/ 26 w 28"/>
                  <a:gd name="T43" fmla="*/ 14 h 26"/>
                  <a:gd name="T44" fmla="*/ 25 w 28"/>
                  <a:gd name="T45" fmla="*/ 13 h 26"/>
                  <a:gd name="T46" fmla="*/ 25 w 28"/>
                  <a:gd name="T47" fmla="*/ 14 h 26"/>
                  <a:gd name="T48" fmla="*/ 25 w 28"/>
                  <a:gd name="T49" fmla="*/ 13 h 26"/>
                  <a:gd name="T50" fmla="*/ 25 w 28"/>
                  <a:gd name="T51" fmla="*/ 13 h 26"/>
                  <a:gd name="T52" fmla="*/ 25 w 28"/>
                  <a:gd name="T53" fmla="*/ 14 h 26"/>
                  <a:gd name="T54" fmla="*/ 25 w 28"/>
                  <a:gd name="T55" fmla="*/ 13 h 26"/>
                  <a:gd name="T56" fmla="*/ 12 w 28"/>
                  <a:gd name="T57" fmla="*/ 23 h 26"/>
                  <a:gd name="T58" fmla="*/ 13 w 28"/>
                  <a:gd name="T59" fmla="*/ 24 h 26"/>
                  <a:gd name="T60" fmla="*/ 14 w 28"/>
                  <a:gd name="T61" fmla="*/ 24 h 26"/>
                  <a:gd name="T62" fmla="*/ 4 w 28"/>
                  <a:gd name="T63" fmla="*/ 9 h 26"/>
                  <a:gd name="T64" fmla="*/ 3 w 28"/>
                  <a:gd name="T65" fmla="*/ 10 h 26"/>
                  <a:gd name="T66" fmla="*/ 3 w 28"/>
                  <a:gd name="T67" fmla="*/ 11 h 26"/>
                  <a:gd name="T68" fmla="*/ 3 w 28"/>
                  <a:gd name="T6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6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6" y="16"/>
                      <a:pt x="9" y="20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24" y="19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5" y="9"/>
                      <a:pt x="22" y="5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2"/>
                      <a:pt x="9" y="6"/>
                      <a:pt x="3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2" y="9"/>
                      <a:pt x="19" y="3"/>
                      <a:pt x="19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7"/>
                      <a:pt x="22" y="11"/>
                      <a:pt x="25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2" y="17"/>
                      <a:pt x="12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19"/>
                      <a:pt x="8" y="14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0" name="Freeform 928"/>
              <p:cNvSpPr>
                <a:spLocks noEditPoints="1"/>
              </p:cNvSpPr>
              <p:nvPr/>
            </p:nvSpPr>
            <p:spPr bwMode="auto">
              <a:xfrm>
                <a:off x="1903851" y="1518751"/>
                <a:ext cx="377825" cy="666750"/>
              </a:xfrm>
              <a:custGeom>
                <a:avLst/>
                <a:gdLst>
                  <a:gd name="T0" fmla="*/ 7 w 236"/>
                  <a:gd name="T1" fmla="*/ 188 h 417"/>
                  <a:gd name="T2" fmla="*/ 35 w 236"/>
                  <a:gd name="T3" fmla="*/ 223 h 417"/>
                  <a:gd name="T4" fmla="*/ 90 w 236"/>
                  <a:gd name="T5" fmla="*/ 269 h 417"/>
                  <a:gd name="T6" fmla="*/ 125 w 236"/>
                  <a:gd name="T7" fmla="*/ 322 h 417"/>
                  <a:gd name="T8" fmla="*/ 159 w 236"/>
                  <a:gd name="T9" fmla="*/ 402 h 417"/>
                  <a:gd name="T10" fmla="*/ 213 w 236"/>
                  <a:gd name="T11" fmla="*/ 387 h 417"/>
                  <a:gd name="T12" fmla="*/ 217 w 236"/>
                  <a:gd name="T13" fmla="*/ 349 h 417"/>
                  <a:gd name="T14" fmla="*/ 226 w 236"/>
                  <a:gd name="T15" fmla="*/ 287 h 417"/>
                  <a:gd name="T16" fmla="*/ 231 w 236"/>
                  <a:gd name="T17" fmla="*/ 249 h 417"/>
                  <a:gd name="T18" fmla="*/ 224 w 236"/>
                  <a:gd name="T19" fmla="*/ 229 h 417"/>
                  <a:gd name="T20" fmla="*/ 230 w 236"/>
                  <a:gd name="T21" fmla="*/ 187 h 417"/>
                  <a:gd name="T22" fmla="*/ 217 w 236"/>
                  <a:gd name="T23" fmla="*/ 168 h 417"/>
                  <a:gd name="T24" fmla="*/ 187 w 236"/>
                  <a:gd name="T25" fmla="*/ 101 h 417"/>
                  <a:gd name="T26" fmla="*/ 5 w 236"/>
                  <a:gd name="T27" fmla="*/ 0 h 417"/>
                  <a:gd name="T28" fmla="*/ 6 w 236"/>
                  <a:gd name="T29" fmla="*/ 19 h 417"/>
                  <a:gd name="T30" fmla="*/ 211 w 236"/>
                  <a:gd name="T31" fmla="*/ 149 h 417"/>
                  <a:gd name="T32" fmla="*/ 131 w 236"/>
                  <a:gd name="T33" fmla="*/ 204 h 417"/>
                  <a:gd name="T34" fmla="*/ 82 w 236"/>
                  <a:gd name="T35" fmla="*/ 193 h 417"/>
                  <a:gd name="T36" fmla="*/ 21 w 236"/>
                  <a:gd name="T37" fmla="*/ 148 h 417"/>
                  <a:gd name="T38" fmla="*/ 16 w 236"/>
                  <a:gd name="T39" fmla="*/ 156 h 417"/>
                  <a:gd name="T40" fmla="*/ 6 w 236"/>
                  <a:gd name="T41" fmla="*/ 175 h 417"/>
                  <a:gd name="T42" fmla="*/ 7 w 236"/>
                  <a:gd name="T43" fmla="*/ 188 h 417"/>
                  <a:gd name="T44" fmla="*/ 207 w 236"/>
                  <a:gd name="T45" fmla="*/ 356 h 417"/>
                  <a:gd name="T46" fmla="*/ 215 w 236"/>
                  <a:gd name="T47" fmla="*/ 350 h 417"/>
                  <a:gd name="T48" fmla="*/ 207 w 236"/>
                  <a:gd name="T49" fmla="*/ 356 h 417"/>
                  <a:gd name="T50" fmla="*/ 201 w 236"/>
                  <a:gd name="T51" fmla="*/ 359 h 417"/>
                  <a:gd name="T52" fmla="*/ 204 w 236"/>
                  <a:gd name="T53" fmla="*/ 357 h 417"/>
                  <a:gd name="T54" fmla="*/ 204 w 236"/>
                  <a:gd name="T55" fmla="*/ 368 h 417"/>
                  <a:gd name="T56" fmla="*/ 165 w 236"/>
                  <a:gd name="T57" fmla="*/ 372 h 417"/>
                  <a:gd name="T58" fmla="*/ 201 w 236"/>
                  <a:gd name="T59" fmla="*/ 359 h 417"/>
                  <a:gd name="T60" fmla="*/ 183 w 236"/>
                  <a:gd name="T61" fmla="*/ 329 h 417"/>
                  <a:gd name="T62" fmla="*/ 218 w 236"/>
                  <a:gd name="T63" fmla="*/ 302 h 417"/>
                  <a:gd name="T64" fmla="*/ 160 w 236"/>
                  <a:gd name="T65" fmla="*/ 346 h 417"/>
                  <a:gd name="T66" fmla="*/ 183 w 236"/>
                  <a:gd name="T67" fmla="*/ 329 h 417"/>
                  <a:gd name="T68" fmla="*/ 116 w 236"/>
                  <a:gd name="T69" fmla="*/ 268 h 417"/>
                  <a:gd name="T70" fmla="*/ 177 w 236"/>
                  <a:gd name="T71" fmla="*/ 265 h 417"/>
                  <a:gd name="T72" fmla="*/ 215 w 236"/>
                  <a:gd name="T73" fmla="*/ 242 h 417"/>
                  <a:gd name="T74" fmla="*/ 180 w 236"/>
                  <a:gd name="T75" fmla="*/ 308 h 417"/>
                  <a:gd name="T76" fmla="*/ 119 w 236"/>
                  <a:gd name="T77" fmla="*/ 285 h 417"/>
                  <a:gd name="T78" fmla="*/ 116 w 236"/>
                  <a:gd name="T79" fmla="*/ 268 h 417"/>
                  <a:gd name="T80" fmla="*/ 108 w 236"/>
                  <a:gd name="T81" fmla="*/ 239 h 417"/>
                  <a:gd name="T82" fmla="*/ 151 w 236"/>
                  <a:gd name="T83" fmla="*/ 220 h 417"/>
                  <a:gd name="T84" fmla="*/ 211 w 236"/>
                  <a:gd name="T85" fmla="*/ 178 h 417"/>
                  <a:gd name="T86" fmla="*/ 218 w 236"/>
                  <a:gd name="T87" fmla="*/ 195 h 417"/>
                  <a:gd name="T88" fmla="*/ 173 w 236"/>
                  <a:gd name="T89" fmla="*/ 247 h 417"/>
                  <a:gd name="T90" fmla="*/ 108 w 236"/>
                  <a:gd name="T91" fmla="*/ 239 h 417"/>
                  <a:gd name="T92" fmla="*/ 25 w 236"/>
                  <a:gd name="T93" fmla="*/ 181 h 417"/>
                  <a:gd name="T94" fmla="*/ 44 w 236"/>
                  <a:gd name="T95" fmla="*/ 192 h 417"/>
                  <a:gd name="T96" fmla="*/ 68 w 236"/>
                  <a:gd name="T97" fmla="*/ 211 h 417"/>
                  <a:gd name="T98" fmla="*/ 72 w 236"/>
                  <a:gd name="T99" fmla="*/ 220 h 417"/>
                  <a:gd name="T100" fmla="*/ 57 w 236"/>
                  <a:gd name="T101" fmla="*/ 213 h 417"/>
                  <a:gd name="T102" fmla="*/ 36 w 236"/>
                  <a:gd name="T103" fmla="*/ 198 h 417"/>
                  <a:gd name="T104" fmla="*/ 25 w 236"/>
                  <a:gd name="T105" fmla="*/ 181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6" h="417">
                    <a:moveTo>
                      <a:pt x="7" y="188"/>
                    </a:moveTo>
                    <a:cubicBezTo>
                      <a:pt x="14" y="194"/>
                      <a:pt x="21" y="215"/>
                      <a:pt x="35" y="223"/>
                    </a:cubicBezTo>
                    <a:cubicBezTo>
                      <a:pt x="49" y="231"/>
                      <a:pt x="82" y="252"/>
                      <a:pt x="90" y="269"/>
                    </a:cubicBezTo>
                    <a:cubicBezTo>
                      <a:pt x="98" y="286"/>
                      <a:pt x="119" y="317"/>
                      <a:pt x="125" y="322"/>
                    </a:cubicBezTo>
                    <a:cubicBezTo>
                      <a:pt x="130" y="326"/>
                      <a:pt x="138" y="388"/>
                      <a:pt x="159" y="402"/>
                    </a:cubicBezTo>
                    <a:cubicBezTo>
                      <a:pt x="180" y="417"/>
                      <a:pt x="203" y="414"/>
                      <a:pt x="213" y="387"/>
                    </a:cubicBezTo>
                    <a:cubicBezTo>
                      <a:pt x="220" y="367"/>
                      <a:pt x="219" y="354"/>
                      <a:pt x="217" y="349"/>
                    </a:cubicBezTo>
                    <a:cubicBezTo>
                      <a:pt x="235" y="331"/>
                      <a:pt x="234" y="306"/>
                      <a:pt x="226" y="287"/>
                    </a:cubicBezTo>
                    <a:cubicBezTo>
                      <a:pt x="231" y="272"/>
                      <a:pt x="234" y="257"/>
                      <a:pt x="231" y="249"/>
                    </a:cubicBezTo>
                    <a:cubicBezTo>
                      <a:pt x="230" y="242"/>
                      <a:pt x="227" y="236"/>
                      <a:pt x="224" y="229"/>
                    </a:cubicBezTo>
                    <a:cubicBezTo>
                      <a:pt x="233" y="213"/>
                      <a:pt x="236" y="196"/>
                      <a:pt x="230" y="187"/>
                    </a:cubicBezTo>
                    <a:cubicBezTo>
                      <a:pt x="226" y="180"/>
                      <a:pt x="222" y="174"/>
                      <a:pt x="217" y="168"/>
                    </a:cubicBezTo>
                    <a:cubicBezTo>
                      <a:pt x="235" y="131"/>
                      <a:pt x="197" y="110"/>
                      <a:pt x="187" y="101"/>
                    </a:cubicBezTo>
                    <a:cubicBezTo>
                      <a:pt x="128" y="51"/>
                      <a:pt x="5" y="0"/>
                      <a:pt x="5" y="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0" y="37"/>
                      <a:pt x="210" y="113"/>
                      <a:pt x="211" y="149"/>
                    </a:cubicBezTo>
                    <a:cubicBezTo>
                      <a:pt x="211" y="184"/>
                      <a:pt x="160" y="198"/>
                      <a:pt x="131" y="204"/>
                    </a:cubicBezTo>
                    <a:cubicBezTo>
                      <a:pt x="103" y="210"/>
                      <a:pt x="96" y="200"/>
                      <a:pt x="82" y="193"/>
                    </a:cubicBezTo>
                    <a:cubicBezTo>
                      <a:pt x="69" y="185"/>
                      <a:pt x="26" y="150"/>
                      <a:pt x="21" y="148"/>
                    </a:cubicBezTo>
                    <a:cubicBezTo>
                      <a:pt x="21" y="148"/>
                      <a:pt x="16" y="150"/>
                      <a:pt x="16" y="156"/>
                    </a:cubicBezTo>
                    <a:cubicBezTo>
                      <a:pt x="16" y="163"/>
                      <a:pt x="5" y="169"/>
                      <a:pt x="6" y="175"/>
                    </a:cubicBezTo>
                    <a:cubicBezTo>
                      <a:pt x="7" y="181"/>
                      <a:pt x="0" y="183"/>
                      <a:pt x="7" y="188"/>
                    </a:cubicBezTo>
                    <a:close/>
                    <a:moveTo>
                      <a:pt x="207" y="356"/>
                    </a:moveTo>
                    <a:cubicBezTo>
                      <a:pt x="210" y="354"/>
                      <a:pt x="213" y="352"/>
                      <a:pt x="215" y="350"/>
                    </a:cubicBezTo>
                    <a:cubicBezTo>
                      <a:pt x="213" y="352"/>
                      <a:pt x="210" y="354"/>
                      <a:pt x="207" y="356"/>
                    </a:cubicBezTo>
                    <a:close/>
                    <a:moveTo>
                      <a:pt x="201" y="359"/>
                    </a:moveTo>
                    <a:cubicBezTo>
                      <a:pt x="202" y="359"/>
                      <a:pt x="203" y="358"/>
                      <a:pt x="204" y="357"/>
                    </a:cubicBezTo>
                    <a:cubicBezTo>
                      <a:pt x="205" y="361"/>
                      <a:pt x="205" y="365"/>
                      <a:pt x="204" y="368"/>
                    </a:cubicBezTo>
                    <a:cubicBezTo>
                      <a:pt x="196" y="396"/>
                      <a:pt x="169" y="380"/>
                      <a:pt x="165" y="372"/>
                    </a:cubicBezTo>
                    <a:cubicBezTo>
                      <a:pt x="162" y="364"/>
                      <a:pt x="186" y="365"/>
                      <a:pt x="201" y="359"/>
                    </a:cubicBezTo>
                    <a:close/>
                    <a:moveTo>
                      <a:pt x="183" y="329"/>
                    </a:moveTo>
                    <a:cubicBezTo>
                      <a:pt x="198" y="326"/>
                      <a:pt x="210" y="315"/>
                      <a:pt x="218" y="302"/>
                    </a:cubicBezTo>
                    <a:cubicBezTo>
                      <a:pt x="226" y="344"/>
                      <a:pt x="174" y="350"/>
                      <a:pt x="160" y="346"/>
                    </a:cubicBezTo>
                    <a:cubicBezTo>
                      <a:pt x="146" y="341"/>
                      <a:pt x="147" y="335"/>
                      <a:pt x="183" y="329"/>
                    </a:cubicBezTo>
                    <a:close/>
                    <a:moveTo>
                      <a:pt x="116" y="268"/>
                    </a:moveTo>
                    <a:cubicBezTo>
                      <a:pt x="116" y="268"/>
                      <a:pt x="134" y="272"/>
                      <a:pt x="177" y="265"/>
                    </a:cubicBezTo>
                    <a:cubicBezTo>
                      <a:pt x="193" y="262"/>
                      <a:pt x="205" y="253"/>
                      <a:pt x="215" y="242"/>
                    </a:cubicBezTo>
                    <a:cubicBezTo>
                      <a:pt x="222" y="271"/>
                      <a:pt x="205" y="299"/>
                      <a:pt x="180" y="308"/>
                    </a:cubicBezTo>
                    <a:cubicBezTo>
                      <a:pt x="148" y="319"/>
                      <a:pt x="128" y="298"/>
                      <a:pt x="119" y="285"/>
                    </a:cubicBezTo>
                    <a:cubicBezTo>
                      <a:pt x="111" y="272"/>
                      <a:pt x="116" y="268"/>
                      <a:pt x="116" y="268"/>
                    </a:cubicBezTo>
                    <a:close/>
                    <a:moveTo>
                      <a:pt x="108" y="239"/>
                    </a:moveTo>
                    <a:cubicBezTo>
                      <a:pt x="107" y="225"/>
                      <a:pt x="133" y="224"/>
                      <a:pt x="151" y="220"/>
                    </a:cubicBezTo>
                    <a:cubicBezTo>
                      <a:pt x="168" y="215"/>
                      <a:pt x="193" y="205"/>
                      <a:pt x="211" y="178"/>
                    </a:cubicBezTo>
                    <a:cubicBezTo>
                      <a:pt x="216" y="185"/>
                      <a:pt x="218" y="191"/>
                      <a:pt x="218" y="195"/>
                    </a:cubicBezTo>
                    <a:cubicBezTo>
                      <a:pt x="219" y="227"/>
                      <a:pt x="188" y="241"/>
                      <a:pt x="173" y="247"/>
                    </a:cubicBezTo>
                    <a:cubicBezTo>
                      <a:pt x="159" y="253"/>
                      <a:pt x="109" y="253"/>
                      <a:pt x="108" y="239"/>
                    </a:cubicBezTo>
                    <a:close/>
                    <a:moveTo>
                      <a:pt x="25" y="181"/>
                    </a:moveTo>
                    <a:cubicBezTo>
                      <a:pt x="30" y="178"/>
                      <a:pt x="35" y="185"/>
                      <a:pt x="44" y="192"/>
                    </a:cubicBezTo>
                    <a:cubicBezTo>
                      <a:pt x="52" y="198"/>
                      <a:pt x="64" y="207"/>
                      <a:pt x="68" y="211"/>
                    </a:cubicBezTo>
                    <a:cubicBezTo>
                      <a:pt x="71" y="214"/>
                      <a:pt x="75" y="216"/>
                      <a:pt x="72" y="220"/>
                    </a:cubicBezTo>
                    <a:cubicBezTo>
                      <a:pt x="70" y="225"/>
                      <a:pt x="63" y="219"/>
                      <a:pt x="57" y="213"/>
                    </a:cubicBezTo>
                    <a:cubicBezTo>
                      <a:pt x="51" y="208"/>
                      <a:pt x="40" y="201"/>
                      <a:pt x="36" y="198"/>
                    </a:cubicBezTo>
                    <a:cubicBezTo>
                      <a:pt x="33" y="195"/>
                      <a:pt x="21" y="185"/>
                      <a:pt x="25" y="18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1" name="Freeform 929"/>
              <p:cNvSpPr>
                <a:spLocks noEditPoints="1"/>
              </p:cNvSpPr>
              <p:nvPr/>
            </p:nvSpPr>
            <p:spPr bwMode="auto">
              <a:xfrm>
                <a:off x="1905439" y="1518751"/>
                <a:ext cx="373063" cy="666750"/>
              </a:xfrm>
              <a:custGeom>
                <a:avLst/>
                <a:gdLst>
                  <a:gd name="T0" fmla="*/ 214 w 233"/>
                  <a:gd name="T1" fmla="*/ 242 h 417"/>
                  <a:gd name="T2" fmla="*/ 224 w 233"/>
                  <a:gd name="T3" fmla="*/ 220 h 417"/>
                  <a:gd name="T4" fmla="*/ 126 w 233"/>
                  <a:gd name="T5" fmla="*/ 264 h 417"/>
                  <a:gd name="T6" fmla="*/ 115 w 233"/>
                  <a:gd name="T7" fmla="*/ 268 h 417"/>
                  <a:gd name="T8" fmla="*/ 200 w 233"/>
                  <a:gd name="T9" fmla="*/ 350 h 417"/>
                  <a:gd name="T10" fmla="*/ 167 w 233"/>
                  <a:gd name="T11" fmla="*/ 367 h 417"/>
                  <a:gd name="T12" fmla="*/ 203 w 233"/>
                  <a:gd name="T13" fmla="*/ 357 h 417"/>
                  <a:gd name="T14" fmla="*/ 217 w 233"/>
                  <a:gd name="T15" fmla="*/ 339 h 417"/>
                  <a:gd name="T16" fmla="*/ 217 w 233"/>
                  <a:gd name="T17" fmla="*/ 186 h 417"/>
                  <a:gd name="T18" fmla="*/ 217 w 233"/>
                  <a:gd name="T19" fmla="*/ 159 h 417"/>
                  <a:gd name="T20" fmla="*/ 107 w 233"/>
                  <a:gd name="T21" fmla="*/ 230 h 417"/>
                  <a:gd name="T22" fmla="*/ 150 w 233"/>
                  <a:gd name="T23" fmla="*/ 220 h 417"/>
                  <a:gd name="T24" fmla="*/ 215 w 233"/>
                  <a:gd name="T25" fmla="*/ 186 h 417"/>
                  <a:gd name="T26" fmla="*/ 22 w 233"/>
                  <a:gd name="T27" fmla="*/ 177 h 417"/>
                  <a:gd name="T28" fmla="*/ 43 w 233"/>
                  <a:gd name="T29" fmla="*/ 192 h 417"/>
                  <a:gd name="T30" fmla="*/ 69 w 233"/>
                  <a:gd name="T31" fmla="*/ 213 h 417"/>
                  <a:gd name="T32" fmla="*/ 67 w 233"/>
                  <a:gd name="T33" fmla="*/ 202 h 417"/>
                  <a:gd name="T34" fmla="*/ 22 w 233"/>
                  <a:gd name="T35" fmla="*/ 177 h 417"/>
                  <a:gd name="T36" fmla="*/ 182 w 233"/>
                  <a:gd name="T37" fmla="*/ 329 h 417"/>
                  <a:gd name="T38" fmla="*/ 218 w 233"/>
                  <a:gd name="T39" fmla="*/ 306 h 417"/>
                  <a:gd name="T40" fmla="*/ 182 w 233"/>
                  <a:gd name="T41" fmla="*/ 320 h 417"/>
                  <a:gd name="T42" fmla="*/ 217 w 233"/>
                  <a:gd name="T43" fmla="*/ 347 h 417"/>
                  <a:gd name="T44" fmla="*/ 216 w 233"/>
                  <a:gd name="T45" fmla="*/ 340 h 417"/>
                  <a:gd name="T46" fmla="*/ 209 w 233"/>
                  <a:gd name="T47" fmla="*/ 146 h 417"/>
                  <a:gd name="T48" fmla="*/ 5 w 233"/>
                  <a:gd name="T49" fmla="*/ 10 h 417"/>
                  <a:gd name="T50" fmla="*/ 4 w 233"/>
                  <a:gd name="T51" fmla="*/ 0 h 417"/>
                  <a:gd name="T52" fmla="*/ 209 w 233"/>
                  <a:gd name="T53" fmla="*/ 146 h 417"/>
                  <a:gd name="T54" fmla="*/ 34 w 233"/>
                  <a:gd name="T55" fmla="*/ 223 h 417"/>
                  <a:gd name="T56" fmla="*/ 124 w 233"/>
                  <a:gd name="T57" fmla="*/ 322 h 417"/>
                  <a:gd name="T58" fmla="*/ 212 w 233"/>
                  <a:gd name="T59" fmla="*/ 387 h 417"/>
                  <a:gd name="T60" fmla="*/ 212 w 233"/>
                  <a:gd name="T61" fmla="*/ 378 h 417"/>
                  <a:gd name="T62" fmla="*/ 124 w 233"/>
                  <a:gd name="T63" fmla="*/ 313 h 417"/>
                  <a:gd name="T64" fmla="*/ 34 w 233"/>
                  <a:gd name="T65" fmla="*/ 214 h 417"/>
                  <a:gd name="T66" fmla="*/ 5 w 233"/>
                  <a:gd name="T67" fmla="*/ 178 h 417"/>
                  <a:gd name="T68" fmla="*/ 226 w 233"/>
                  <a:gd name="T69" fmla="*/ 282 h 417"/>
                  <a:gd name="T70" fmla="*/ 225 w 233"/>
                  <a:gd name="T71" fmla="*/ 278 h 417"/>
                  <a:gd name="T72" fmla="*/ 218 w 233"/>
                  <a:gd name="T73" fmla="*/ 162 h 417"/>
                  <a:gd name="T74" fmla="*/ 216 w 233"/>
                  <a:gd name="T75" fmla="*/ 159 h 417"/>
                  <a:gd name="T76" fmla="*/ 225 w 233"/>
                  <a:gd name="T77" fmla="*/ 225 h 417"/>
                  <a:gd name="T78" fmla="*/ 223 w 233"/>
                  <a:gd name="T79" fmla="*/ 22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417">
                    <a:moveTo>
                      <a:pt x="176" y="265"/>
                    </a:moveTo>
                    <a:cubicBezTo>
                      <a:pt x="192" y="262"/>
                      <a:pt x="204" y="253"/>
                      <a:pt x="214" y="242"/>
                    </a:cubicBezTo>
                    <a:cubicBezTo>
                      <a:pt x="215" y="245"/>
                      <a:pt x="224" y="224"/>
                      <a:pt x="224" y="227"/>
                    </a:cubicBezTo>
                    <a:cubicBezTo>
                      <a:pt x="225" y="221"/>
                      <a:pt x="225" y="226"/>
                      <a:pt x="224" y="220"/>
                    </a:cubicBezTo>
                    <a:cubicBezTo>
                      <a:pt x="214" y="231"/>
                      <a:pt x="192" y="253"/>
                      <a:pt x="176" y="256"/>
                    </a:cubicBezTo>
                    <a:cubicBezTo>
                      <a:pt x="133" y="263"/>
                      <a:pt x="126" y="264"/>
                      <a:pt x="126" y="264"/>
                    </a:cubicBezTo>
                    <a:cubicBezTo>
                      <a:pt x="126" y="264"/>
                      <a:pt x="112" y="261"/>
                      <a:pt x="114" y="268"/>
                    </a:cubicBezTo>
                    <a:cubicBezTo>
                      <a:pt x="115" y="268"/>
                      <a:pt x="115" y="268"/>
                      <a:pt x="115" y="268"/>
                    </a:cubicBezTo>
                    <a:cubicBezTo>
                      <a:pt x="115" y="268"/>
                      <a:pt x="133" y="272"/>
                      <a:pt x="176" y="265"/>
                    </a:cubicBezTo>
                    <a:close/>
                    <a:moveTo>
                      <a:pt x="200" y="350"/>
                    </a:moveTo>
                    <a:cubicBezTo>
                      <a:pt x="185" y="356"/>
                      <a:pt x="161" y="355"/>
                      <a:pt x="164" y="363"/>
                    </a:cubicBezTo>
                    <a:cubicBezTo>
                      <a:pt x="165" y="364"/>
                      <a:pt x="166" y="366"/>
                      <a:pt x="167" y="367"/>
                    </a:cubicBezTo>
                    <a:cubicBezTo>
                      <a:pt x="174" y="364"/>
                      <a:pt x="189" y="364"/>
                      <a:pt x="200" y="359"/>
                    </a:cubicBezTo>
                    <a:cubicBezTo>
                      <a:pt x="201" y="359"/>
                      <a:pt x="202" y="358"/>
                      <a:pt x="203" y="357"/>
                    </a:cubicBezTo>
                    <a:cubicBezTo>
                      <a:pt x="203" y="358"/>
                      <a:pt x="218" y="347"/>
                      <a:pt x="218" y="347"/>
                    </a:cubicBezTo>
                    <a:cubicBezTo>
                      <a:pt x="219" y="344"/>
                      <a:pt x="218" y="342"/>
                      <a:pt x="217" y="339"/>
                    </a:cubicBezTo>
                    <a:cubicBezTo>
                      <a:pt x="211" y="346"/>
                      <a:pt x="201" y="350"/>
                      <a:pt x="200" y="350"/>
                    </a:cubicBezTo>
                    <a:close/>
                    <a:moveTo>
                      <a:pt x="217" y="186"/>
                    </a:moveTo>
                    <a:cubicBezTo>
                      <a:pt x="217" y="183"/>
                      <a:pt x="214" y="178"/>
                      <a:pt x="214" y="171"/>
                    </a:cubicBezTo>
                    <a:cubicBezTo>
                      <a:pt x="214" y="168"/>
                      <a:pt x="218" y="161"/>
                      <a:pt x="217" y="159"/>
                    </a:cubicBezTo>
                    <a:cubicBezTo>
                      <a:pt x="199" y="185"/>
                      <a:pt x="167" y="206"/>
                      <a:pt x="150" y="211"/>
                    </a:cubicBezTo>
                    <a:cubicBezTo>
                      <a:pt x="132" y="215"/>
                      <a:pt x="106" y="216"/>
                      <a:pt x="107" y="230"/>
                    </a:cubicBezTo>
                    <a:cubicBezTo>
                      <a:pt x="107" y="231"/>
                      <a:pt x="108" y="232"/>
                      <a:pt x="109" y="233"/>
                    </a:cubicBezTo>
                    <a:cubicBezTo>
                      <a:pt x="114" y="225"/>
                      <a:pt x="135" y="224"/>
                      <a:pt x="150" y="220"/>
                    </a:cubicBezTo>
                    <a:cubicBezTo>
                      <a:pt x="167" y="215"/>
                      <a:pt x="192" y="205"/>
                      <a:pt x="210" y="178"/>
                    </a:cubicBezTo>
                    <a:cubicBezTo>
                      <a:pt x="214" y="184"/>
                      <a:pt x="214" y="182"/>
                      <a:pt x="215" y="186"/>
                    </a:cubicBezTo>
                    <a:cubicBezTo>
                      <a:pt x="215" y="184"/>
                      <a:pt x="217" y="189"/>
                      <a:pt x="217" y="186"/>
                    </a:cubicBezTo>
                    <a:close/>
                    <a:moveTo>
                      <a:pt x="22" y="177"/>
                    </a:moveTo>
                    <a:cubicBezTo>
                      <a:pt x="20" y="179"/>
                      <a:pt x="20" y="183"/>
                      <a:pt x="26" y="180"/>
                    </a:cubicBezTo>
                    <a:cubicBezTo>
                      <a:pt x="31" y="180"/>
                      <a:pt x="36" y="186"/>
                      <a:pt x="43" y="192"/>
                    </a:cubicBezTo>
                    <a:cubicBezTo>
                      <a:pt x="51" y="198"/>
                      <a:pt x="63" y="207"/>
                      <a:pt x="67" y="211"/>
                    </a:cubicBezTo>
                    <a:cubicBezTo>
                      <a:pt x="67" y="211"/>
                      <a:pt x="68" y="212"/>
                      <a:pt x="69" y="213"/>
                    </a:cubicBezTo>
                    <a:cubicBezTo>
                      <a:pt x="74" y="213"/>
                      <a:pt x="71" y="223"/>
                      <a:pt x="74" y="221"/>
                    </a:cubicBezTo>
                    <a:cubicBezTo>
                      <a:pt x="79" y="218"/>
                      <a:pt x="70" y="205"/>
                      <a:pt x="67" y="202"/>
                    </a:cubicBezTo>
                    <a:cubicBezTo>
                      <a:pt x="63" y="198"/>
                      <a:pt x="51" y="189"/>
                      <a:pt x="43" y="183"/>
                    </a:cubicBezTo>
                    <a:cubicBezTo>
                      <a:pt x="34" y="176"/>
                      <a:pt x="27" y="174"/>
                      <a:pt x="22" y="177"/>
                    </a:cubicBezTo>
                    <a:close/>
                    <a:moveTo>
                      <a:pt x="156" y="336"/>
                    </a:moveTo>
                    <a:cubicBezTo>
                      <a:pt x="161" y="333"/>
                      <a:pt x="169" y="331"/>
                      <a:pt x="182" y="329"/>
                    </a:cubicBezTo>
                    <a:cubicBezTo>
                      <a:pt x="197" y="326"/>
                      <a:pt x="209" y="315"/>
                      <a:pt x="217" y="302"/>
                    </a:cubicBezTo>
                    <a:cubicBezTo>
                      <a:pt x="217" y="303"/>
                      <a:pt x="217" y="305"/>
                      <a:pt x="218" y="306"/>
                    </a:cubicBezTo>
                    <a:cubicBezTo>
                      <a:pt x="218" y="302"/>
                      <a:pt x="218" y="298"/>
                      <a:pt x="217" y="293"/>
                    </a:cubicBezTo>
                    <a:cubicBezTo>
                      <a:pt x="209" y="306"/>
                      <a:pt x="197" y="317"/>
                      <a:pt x="182" y="320"/>
                    </a:cubicBezTo>
                    <a:cubicBezTo>
                      <a:pt x="149" y="326"/>
                      <a:pt x="145" y="331"/>
                      <a:pt x="156" y="336"/>
                    </a:cubicBezTo>
                    <a:close/>
                    <a:moveTo>
                      <a:pt x="217" y="347"/>
                    </a:moveTo>
                    <a:cubicBezTo>
                      <a:pt x="228" y="337"/>
                      <a:pt x="231" y="323"/>
                      <a:pt x="230" y="310"/>
                    </a:cubicBezTo>
                    <a:cubicBezTo>
                      <a:pt x="229" y="321"/>
                      <a:pt x="225" y="331"/>
                      <a:pt x="216" y="340"/>
                    </a:cubicBezTo>
                    <a:cubicBezTo>
                      <a:pt x="217" y="341"/>
                      <a:pt x="217" y="344"/>
                      <a:pt x="217" y="347"/>
                    </a:cubicBezTo>
                    <a:close/>
                    <a:moveTo>
                      <a:pt x="209" y="146"/>
                    </a:moveTo>
                    <a:cubicBezTo>
                      <a:pt x="210" y="144"/>
                      <a:pt x="210" y="142"/>
                      <a:pt x="210" y="140"/>
                    </a:cubicBezTo>
                    <a:cubicBezTo>
                      <a:pt x="209" y="104"/>
                      <a:pt x="59" y="28"/>
                      <a:pt x="5" y="1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7" y="37"/>
                      <a:pt x="201" y="109"/>
                      <a:pt x="209" y="146"/>
                    </a:cubicBezTo>
                    <a:close/>
                    <a:moveTo>
                      <a:pt x="6" y="188"/>
                    </a:moveTo>
                    <a:cubicBezTo>
                      <a:pt x="13" y="194"/>
                      <a:pt x="20" y="215"/>
                      <a:pt x="34" y="223"/>
                    </a:cubicBezTo>
                    <a:cubicBezTo>
                      <a:pt x="48" y="231"/>
                      <a:pt x="81" y="252"/>
                      <a:pt x="89" y="269"/>
                    </a:cubicBezTo>
                    <a:cubicBezTo>
                      <a:pt x="97" y="286"/>
                      <a:pt x="118" y="317"/>
                      <a:pt x="124" y="322"/>
                    </a:cubicBezTo>
                    <a:cubicBezTo>
                      <a:pt x="129" y="326"/>
                      <a:pt x="137" y="388"/>
                      <a:pt x="158" y="402"/>
                    </a:cubicBezTo>
                    <a:cubicBezTo>
                      <a:pt x="179" y="417"/>
                      <a:pt x="202" y="414"/>
                      <a:pt x="212" y="387"/>
                    </a:cubicBezTo>
                    <a:cubicBezTo>
                      <a:pt x="217" y="372"/>
                      <a:pt x="218" y="361"/>
                      <a:pt x="217" y="355"/>
                    </a:cubicBezTo>
                    <a:cubicBezTo>
                      <a:pt x="217" y="361"/>
                      <a:pt x="216" y="368"/>
                      <a:pt x="212" y="378"/>
                    </a:cubicBezTo>
                    <a:cubicBezTo>
                      <a:pt x="202" y="405"/>
                      <a:pt x="179" y="408"/>
                      <a:pt x="158" y="393"/>
                    </a:cubicBezTo>
                    <a:cubicBezTo>
                      <a:pt x="137" y="379"/>
                      <a:pt x="129" y="317"/>
                      <a:pt x="124" y="313"/>
                    </a:cubicBezTo>
                    <a:cubicBezTo>
                      <a:pt x="118" y="308"/>
                      <a:pt x="97" y="277"/>
                      <a:pt x="89" y="260"/>
                    </a:cubicBezTo>
                    <a:cubicBezTo>
                      <a:pt x="81" y="243"/>
                      <a:pt x="48" y="222"/>
                      <a:pt x="34" y="214"/>
                    </a:cubicBezTo>
                    <a:cubicBezTo>
                      <a:pt x="20" y="206"/>
                      <a:pt x="13" y="185"/>
                      <a:pt x="6" y="179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82"/>
                      <a:pt x="0" y="184"/>
                      <a:pt x="6" y="188"/>
                    </a:cubicBezTo>
                    <a:close/>
                    <a:moveTo>
                      <a:pt x="226" y="282"/>
                    </a:moveTo>
                    <a:cubicBezTo>
                      <a:pt x="230" y="271"/>
                      <a:pt x="232" y="260"/>
                      <a:pt x="231" y="252"/>
                    </a:cubicBezTo>
                    <a:cubicBezTo>
                      <a:pt x="230" y="260"/>
                      <a:pt x="228" y="269"/>
                      <a:pt x="225" y="278"/>
                    </a:cubicBezTo>
                    <a:cubicBezTo>
                      <a:pt x="225" y="279"/>
                      <a:pt x="226" y="281"/>
                      <a:pt x="226" y="282"/>
                    </a:cubicBezTo>
                    <a:close/>
                    <a:moveTo>
                      <a:pt x="218" y="162"/>
                    </a:moveTo>
                    <a:cubicBezTo>
                      <a:pt x="221" y="156"/>
                      <a:pt x="221" y="150"/>
                      <a:pt x="220" y="145"/>
                    </a:cubicBezTo>
                    <a:cubicBezTo>
                      <a:pt x="220" y="149"/>
                      <a:pt x="218" y="154"/>
                      <a:pt x="216" y="159"/>
                    </a:cubicBezTo>
                    <a:cubicBezTo>
                      <a:pt x="217" y="160"/>
                      <a:pt x="218" y="161"/>
                      <a:pt x="218" y="162"/>
                    </a:cubicBezTo>
                    <a:close/>
                    <a:moveTo>
                      <a:pt x="225" y="225"/>
                    </a:moveTo>
                    <a:cubicBezTo>
                      <a:pt x="231" y="214"/>
                      <a:pt x="233" y="203"/>
                      <a:pt x="232" y="194"/>
                    </a:cubicBezTo>
                    <a:cubicBezTo>
                      <a:pt x="231" y="202"/>
                      <a:pt x="228" y="211"/>
                      <a:pt x="223" y="220"/>
                    </a:cubicBezTo>
                    <a:cubicBezTo>
                      <a:pt x="224" y="222"/>
                      <a:pt x="225" y="223"/>
                      <a:pt x="225" y="2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2" name="Freeform 930"/>
              <p:cNvSpPr>
                <a:spLocks/>
              </p:cNvSpPr>
              <p:nvPr/>
            </p:nvSpPr>
            <p:spPr bwMode="auto">
              <a:xfrm>
                <a:off x="1940364" y="1804501"/>
                <a:ext cx="84138" cy="71438"/>
              </a:xfrm>
              <a:custGeom>
                <a:avLst/>
                <a:gdLst>
                  <a:gd name="T0" fmla="*/ 2 w 52"/>
                  <a:gd name="T1" fmla="*/ 2 h 44"/>
                  <a:gd name="T2" fmla="*/ 3 w 52"/>
                  <a:gd name="T3" fmla="*/ 3 h 44"/>
                  <a:gd name="T4" fmla="*/ 5 w 52"/>
                  <a:gd name="T5" fmla="*/ 3 h 44"/>
                  <a:gd name="T6" fmla="*/ 11 w 52"/>
                  <a:gd name="T7" fmla="*/ 6 h 44"/>
                  <a:gd name="T8" fmla="*/ 20 w 52"/>
                  <a:gd name="T9" fmla="*/ 14 h 44"/>
                  <a:gd name="T10" fmla="*/ 33 w 52"/>
                  <a:gd name="T11" fmla="*/ 25 h 44"/>
                  <a:gd name="T12" fmla="*/ 44 w 52"/>
                  <a:gd name="T13" fmla="*/ 33 h 44"/>
                  <a:gd name="T14" fmla="*/ 47 w 52"/>
                  <a:gd name="T15" fmla="*/ 36 h 44"/>
                  <a:gd name="T16" fmla="*/ 49 w 52"/>
                  <a:gd name="T17" fmla="*/ 39 h 44"/>
                  <a:gd name="T18" fmla="*/ 48 w 52"/>
                  <a:gd name="T19" fmla="*/ 41 h 44"/>
                  <a:gd name="T20" fmla="*/ 48 w 52"/>
                  <a:gd name="T21" fmla="*/ 41 h 44"/>
                  <a:gd name="T22" fmla="*/ 47 w 52"/>
                  <a:gd name="T23" fmla="*/ 41 h 44"/>
                  <a:gd name="T24" fmla="*/ 42 w 52"/>
                  <a:gd name="T25" fmla="*/ 39 h 44"/>
                  <a:gd name="T26" fmla="*/ 35 w 52"/>
                  <a:gd name="T27" fmla="*/ 33 h 44"/>
                  <a:gd name="T28" fmla="*/ 23 w 52"/>
                  <a:gd name="T29" fmla="*/ 25 h 44"/>
                  <a:gd name="T30" fmla="*/ 14 w 52"/>
                  <a:gd name="T31" fmla="*/ 18 h 44"/>
                  <a:gd name="T32" fmla="*/ 7 w 52"/>
                  <a:gd name="T33" fmla="*/ 11 h 44"/>
                  <a:gd name="T34" fmla="*/ 4 w 52"/>
                  <a:gd name="T35" fmla="*/ 7 h 44"/>
                  <a:gd name="T36" fmla="*/ 3 w 52"/>
                  <a:gd name="T37" fmla="*/ 4 h 44"/>
                  <a:gd name="T38" fmla="*/ 3 w 52"/>
                  <a:gd name="T39" fmla="*/ 3 h 44"/>
                  <a:gd name="T40" fmla="*/ 2 w 52"/>
                  <a:gd name="T41" fmla="*/ 2 h 44"/>
                  <a:gd name="T42" fmla="*/ 2 w 52"/>
                  <a:gd name="T43" fmla="*/ 1 h 44"/>
                  <a:gd name="T44" fmla="*/ 0 w 52"/>
                  <a:gd name="T45" fmla="*/ 4 h 44"/>
                  <a:gd name="T46" fmla="*/ 2 w 52"/>
                  <a:gd name="T47" fmla="*/ 9 h 44"/>
                  <a:gd name="T48" fmla="*/ 12 w 52"/>
                  <a:gd name="T49" fmla="*/ 20 h 44"/>
                  <a:gd name="T50" fmla="*/ 22 w 52"/>
                  <a:gd name="T51" fmla="*/ 27 h 44"/>
                  <a:gd name="T52" fmla="*/ 33 w 52"/>
                  <a:gd name="T53" fmla="*/ 36 h 44"/>
                  <a:gd name="T54" fmla="*/ 40 w 52"/>
                  <a:gd name="T55" fmla="*/ 41 h 44"/>
                  <a:gd name="T56" fmla="*/ 47 w 52"/>
                  <a:gd name="T57" fmla="*/ 44 h 44"/>
                  <a:gd name="T58" fmla="*/ 49 w 52"/>
                  <a:gd name="T59" fmla="*/ 44 h 44"/>
                  <a:gd name="T60" fmla="*/ 51 w 52"/>
                  <a:gd name="T61" fmla="*/ 42 h 44"/>
                  <a:gd name="T62" fmla="*/ 52 w 52"/>
                  <a:gd name="T63" fmla="*/ 39 h 44"/>
                  <a:gd name="T64" fmla="*/ 50 w 52"/>
                  <a:gd name="T65" fmla="*/ 34 h 44"/>
                  <a:gd name="T66" fmla="*/ 46 w 52"/>
                  <a:gd name="T67" fmla="*/ 31 h 44"/>
                  <a:gd name="T68" fmla="*/ 35 w 52"/>
                  <a:gd name="T69" fmla="*/ 22 h 44"/>
                  <a:gd name="T70" fmla="*/ 22 w 52"/>
                  <a:gd name="T71" fmla="*/ 11 h 44"/>
                  <a:gd name="T72" fmla="*/ 13 w 52"/>
                  <a:gd name="T73" fmla="*/ 4 h 44"/>
                  <a:gd name="T74" fmla="*/ 5 w 52"/>
                  <a:gd name="T75" fmla="*/ 0 h 44"/>
                  <a:gd name="T76" fmla="*/ 2 w 52"/>
                  <a:gd name="T77" fmla="*/ 1 h 44"/>
                  <a:gd name="T78" fmla="*/ 2 w 52"/>
                  <a:gd name="T7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44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8" y="4"/>
                      <a:pt x="11" y="6"/>
                    </a:cubicBezTo>
                    <a:cubicBezTo>
                      <a:pt x="13" y="8"/>
                      <a:pt x="16" y="11"/>
                      <a:pt x="20" y="14"/>
                    </a:cubicBezTo>
                    <a:cubicBezTo>
                      <a:pt x="24" y="17"/>
                      <a:pt x="29" y="21"/>
                      <a:pt x="33" y="25"/>
                    </a:cubicBezTo>
                    <a:cubicBezTo>
                      <a:pt x="38" y="28"/>
                      <a:pt x="42" y="31"/>
                      <a:pt x="44" y="33"/>
                    </a:cubicBezTo>
                    <a:cubicBezTo>
                      <a:pt x="45" y="34"/>
                      <a:pt x="46" y="35"/>
                      <a:pt x="47" y="36"/>
                    </a:cubicBezTo>
                    <a:cubicBezTo>
                      <a:pt x="48" y="37"/>
                      <a:pt x="49" y="38"/>
                      <a:pt x="49" y="39"/>
                    </a:cubicBezTo>
                    <a:cubicBezTo>
                      <a:pt x="49" y="39"/>
                      <a:pt x="49" y="40"/>
                      <a:pt x="48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6" y="41"/>
                      <a:pt x="44" y="40"/>
                      <a:pt x="42" y="39"/>
                    </a:cubicBezTo>
                    <a:cubicBezTo>
                      <a:pt x="40" y="37"/>
                      <a:pt x="37" y="35"/>
                      <a:pt x="35" y="33"/>
                    </a:cubicBezTo>
                    <a:cubicBezTo>
                      <a:pt x="32" y="31"/>
                      <a:pt x="28" y="27"/>
                      <a:pt x="23" y="25"/>
                    </a:cubicBezTo>
                    <a:cubicBezTo>
                      <a:pt x="19" y="22"/>
                      <a:pt x="16" y="19"/>
                      <a:pt x="14" y="18"/>
                    </a:cubicBezTo>
                    <a:cubicBezTo>
                      <a:pt x="13" y="16"/>
                      <a:pt x="10" y="14"/>
                      <a:pt x="7" y="11"/>
                    </a:cubicBezTo>
                    <a:cubicBezTo>
                      <a:pt x="6" y="10"/>
                      <a:pt x="5" y="8"/>
                      <a:pt x="4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7"/>
                      <a:pt x="2" y="9"/>
                    </a:cubicBezTo>
                    <a:cubicBezTo>
                      <a:pt x="4" y="13"/>
                      <a:pt x="10" y="18"/>
                      <a:pt x="12" y="20"/>
                    </a:cubicBezTo>
                    <a:cubicBezTo>
                      <a:pt x="14" y="22"/>
                      <a:pt x="18" y="24"/>
                      <a:pt x="22" y="27"/>
                    </a:cubicBezTo>
                    <a:cubicBezTo>
                      <a:pt x="26" y="30"/>
                      <a:pt x="30" y="33"/>
                      <a:pt x="33" y="36"/>
                    </a:cubicBezTo>
                    <a:cubicBezTo>
                      <a:pt x="35" y="38"/>
                      <a:pt x="38" y="40"/>
                      <a:pt x="40" y="41"/>
                    </a:cubicBezTo>
                    <a:cubicBezTo>
                      <a:pt x="42" y="43"/>
                      <a:pt x="45" y="44"/>
                      <a:pt x="47" y="44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50" y="43"/>
                      <a:pt x="50" y="43"/>
                      <a:pt x="51" y="42"/>
                    </a:cubicBezTo>
                    <a:cubicBezTo>
                      <a:pt x="51" y="41"/>
                      <a:pt x="52" y="40"/>
                      <a:pt x="52" y="39"/>
                    </a:cubicBezTo>
                    <a:cubicBezTo>
                      <a:pt x="52" y="37"/>
                      <a:pt x="51" y="35"/>
                      <a:pt x="50" y="34"/>
                    </a:cubicBezTo>
                    <a:cubicBezTo>
                      <a:pt x="48" y="33"/>
                      <a:pt x="47" y="32"/>
                      <a:pt x="46" y="31"/>
                    </a:cubicBezTo>
                    <a:cubicBezTo>
                      <a:pt x="44" y="29"/>
                      <a:pt x="40" y="26"/>
                      <a:pt x="35" y="22"/>
                    </a:cubicBezTo>
                    <a:cubicBezTo>
                      <a:pt x="31" y="19"/>
                      <a:pt x="26" y="15"/>
                      <a:pt x="22" y="11"/>
                    </a:cubicBezTo>
                    <a:cubicBezTo>
                      <a:pt x="18" y="9"/>
                      <a:pt x="15" y="6"/>
                      <a:pt x="13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3" name="Freeform 931"/>
              <p:cNvSpPr>
                <a:spLocks/>
              </p:cNvSpPr>
              <p:nvPr/>
            </p:nvSpPr>
            <p:spPr bwMode="auto">
              <a:xfrm>
                <a:off x="2143564" y="1883876"/>
                <a:ext cx="134938" cy="192088"/>
              </a:xfrm>
              <a:custGeom>
                <a:avLst/>
                <a:gdLst>
                  <a:gd name="T0" fmla="*/ 67 w 84"/>
                  <a:gd name="T1" fmla="*/ 75 h 120"/>
                  <a:gd name="T2" fmla="*/ 67 w 84"/>
                  <a:gd name="T3" fmla="*/ 83 h 120"/>
                  <a:gd name="T4" fmla="*/ 63 w 84"/>
                  <a:gd name="T5" fmla="*/ 99 h 120"/>
                  <a:gd name="T6" fmla="*/ 43 w 84"/>
                  <a:gd name="T7" fmla="*/ 113 h 120"/>
                  <a:gd name="T8" fmla="*/ 20 w 84"/>
                  <a:gd name="T9" fmla="*/ 117 h 120"/>
                  <a:gd name="T10" fmla="*/ 10 w 84"/>
                  <a:gd name="T11" fmla="*/ 116 h 120"/>
                  <a:gd name="T12" fmla="*/ 4 w 84"/>
                  <a:gd name="T13" fmla="*/ 114 h 120"/>
                  <a:gd name="T14" fmla="*/ 3 w 84"/>
                  <a:gd name="T15" fmla="*/ 113 h 120"/>
                  <a:gd name="T16" fmla="*/ 3 w 84"/>
                  <a:gd name="T17" fmla="*/ 112 h 120"/>
                  <a:gd name="T18" fmla="*/ 3 w 84"/>
                  <a:gd name="T19" fmla="*/ 112 h 120"/>
                  <a:gd name="T20" fmla="*/ 6 w 84"/>
                  <a:gd name="T21" fmla="*/ 110 h 120"/>
                  <a:gd name="T22" fmla="*/ 33 w 84"/>
                  <a:gd name="T23" fmla="*/ 102 h 120"/>
                  <a:gd name="T24" fmla="*/ 71 w 84"/>
                  <a:gd name="T25" fmla="*/ 72 h 120"/>
                  <a:gd name="T26" fmla="*/ 84 w 84"/>
                  <a:gd name="T27" fmla="*/ 28 h 120"/>
                  <a:gd name="T28" fmla="*/ 83 w 84"/>
                  <a:gd name="T29" fmla="*/ 20 h 120"/>
                  <a:gd name="T30" fmla="*/ 76 w 84"/>
                  <a:gd name="T31" fmla="*/ 1 h 120"/>
                  <a:gd name="T32" fmla="*/ 74 w 84"/>
                  <a:gd name="T33" fmla="*/ 0 h 120"/>
                  <a:gd name="T34" fmla="*/ 73 w 84"/>
                  <a:gd name="T35" fmla="*/ 2 h 120"/>
                  <a:gd name="T36" fmla="*/ 80 w 84"/>
                  <a:gd name="T37" fmla="*/ 21 h 120"/>
                  <a:gd name="T38" fmla="*/ 81 w 84"/>
                  <a:gd name="T39" fmla="*/ 28 h 120"/>
                  <a:gd name="T40" fmla="*/ 68 w 84"/>
                  <a:gd name="T41" fmla="*/ 70 h 120"/>
                  <a:gd name="T42" fmla="*/ 33 w 84"/>
                  <a:gd name="T43" fmla="*/ 99 h 120"/>
                  <a:gd name="T44" fmla="*/ 8 w 84"/>
                  <a:gd name="T45" fmla="*/ 105 h 120"/>
                  <a:gd name="T46" fmla="*/ 2 w 84"/>
                  <a:gd name="T47" fmla="*/ 108 h 120"/>
                  <a:gd name="T48" fmla="*/ 1 w 84"/>
                  <a:gd name="T49" fmla="*/ 110 h 120"/>
                  <a:gd name="T50" fmla="*/ 0 w 84"/>
                  <a:gd name="T51" fmla="*/ 112 h 120"/>
                  <a:gd name="T52" fmla="*/ 1 w 84"/>
                  <a:gd name="T53" fmla="*/ 115 h 120"/>
                  <a:gd name="T54" fmla="*/ 10 w 84"/>
                  <a:gd name="T55" fmla="*/ 119 h 120"/>
                  <a:gd name="T56" fmla="*/ 20 w 84"/>
                  <a:gd name="T57" fmla="*/ 120 h 120"/>
                  <a:gd name="T58" fmla="*/ 52 w 84"/>
                  <a:gd name="T59" fmla="*/ 113 h 120"/>
                  <a:gd name="T60" fmla="*/ 65 w 84"/>
                  <a:gd name="T61" fmla="*/ 101 h 120"/>
                  <a:gd name="T62" fmla="*/ 70 w 84"/>
                  <a:gd name="T63" fmla="*/ 83 h 120"/>
                  <a:gd name="T64" fmla="*/ 70 w 84"/>
                  <a:gd name="T65" fmla="*/ 74 h 120"/>
                  <a:gd name="T66" fmla="*/ 68 w 84"/>
                  <a:gd name="T67" fmla="*/ 73 h 120"/>
                  <a:gd name="T68" fmla="*/ 67 w 84"/>
                  <a:gd name="T69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120">
                    <a:moveTo>
                      <a:pt x="67" y="75"/>
                    </a:moveTo>
                    <a:cubicBezTo>
                      <a:pt x="67" y="77"/>
                      <a:pt x="67" y="80"/>
                      <a:pt x="67" y="83"/>
                    </a:cubicBezTo>
                    <a:cubicBezTo>
                      <a:pt x="67" y="89"/>
                      <a:pt x="66" y="95"/>
                      <a:pt x="63" y="99"/>
                    </a:cubicBezTo>
                    <a:cubicBezTo>
                      <a:pt x="58" y="106"/>
                      <a:pt x="51" y="110"/>
                      <a:pt x="43" y="113"/>
                    </a:cubicBezTo>
                    <a:cubicBezTo>
                      <a:pt x="35" y="116"/>
                      <a:pt x="27" y="117"/>
                      <a:pt x="20" y="117"/>
                    </a:cubicBezTo>
                    <a:cubicBezTo>
                      <a:pt x="16" y="117"/>
                      <a:pt x="13" y="117"/>
                      <a:pt x="10" y="116"/>
                    </a:cubicBezTo>
                    <a:cubicBezTo>
                      <a:pt x="8" y="115"/>
                      <a:pt x="6" y="115"/>
                      <a:pt x="4" y="114"/>
                    </a:cubicBezTo>
                    <a:cubicBezTo>
                      <a:pt x="4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1"/>
                      <a:pt x="4" y="110"/>
                      <a:pt x="6" y="110"/>
                    </a:cubicBezTo>
                    <a:cubicBezTo>
                      <a:pt x="10" y="107"/>
                      <a:pt x="19" y="105"/>
                      <a:pt x="33" y="102"/>
                    </a:cubicBezTo>
                    <a:cubicBezTo>
                      <a:pt x="50" y="99"/>
                      <a:pt x="63" y="87"/>
                      <a:pt x="71" y="72"/>
                    </a:cubicBezTo>
                    <a:cubicBezTo>
                      <a:pt x="79" y="57"/>
                      <a:pt x="84" y="40"/>
                      <a:pt x="84" y="28"/>
                    </a:cubicBezTo>
                    <a:cubicBezTo>
                      <a:pt x="84" y="25"/>
                      <a:pt x="83" y="23"/>
                      <a:pt x="83" y="20"/>
                    </a:cubicBezTo>
                    <a:cubicBezTo>
                      <a:pt x="81" y="14"/>
                      <a:pt x="79" y="7"/>
                      <a:pt x="76" y="1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3" y="0"/>
                      <a:pt x="73" y="1"/>
                      <a:pt x="73" y="2"/>
                    </a:cubicBezTo>
                    <a:cubicBezTo>
                      <a:pt x="76" y="8"/>
                      <a:pt x="78" y="15"/>
                      <a:pt x="80" y="21"/>
                    </a:cubicBezTo>
                    <a:cubicBezTo>
                      <a:pt x="80" y="23"/>
                      <a:pt x="81" y="25"/>
                      <a:pt x="81" y="28"/>
                    </a:cubicBezTo>
                    <a:cubicBezTo>
                      <a:pt x="81" y="39"/>
                      <a:pt x="77" y="56"/>
                      <a:pt x="68" y="70"/>
                    </a:cubicBezTo>
                    <a:cubicBezTo>
                      <a:pt x="60" y="85"/>
                      <a:pt x="48" y="97"/>
                      <a:pt x="33" y="99"/>
                    </a:cubicBezTo>
                    <a:cubicBezTo>
                      <a:pt x="21" y="101"/>
                      <a:pt x="13" y="103"/>
                      <a:pt x="8" y="105"/>
                    </a:cubicBezTo>
                    <a:cubicBezTo>
                      <a:pt x="6" y="106"/>
                      <a:pt x="4" y="107"/>
                      <a:pt x="2" y="108"/>
                    </a:cubicBezTo>
                    <a:cubicBezTo>
                      <a:pt x="2" y="109"/>
                      <a:pt x="1" y="109"/>
                      <a:pt x="1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3"/>
                      <a:pt x="0" y="114"/>
                      <a:pt x="1" y="115"/>
                    </a:cubicBezTo>
                    <a:cubicBezTo>
                      <a:pt x="2" y="117"/>
                      <a:pt x="5" y="118"/>
                      <a:pt x="10" y="119"/>
                    </a:cubicBezTo>
                    <a:cubicBezTo>
                      <a:pt x="12" y="120"/>
                      <a:pt x="16" y="120"/>
                      <a:pt x="20" y="120"/>
                    </a:cubicBezTo>
                    <a:cubicBezTo>
                      <a:pt x="29" y="120"/>
                      <a:pt x="42" y="118"/>
                      <a:pt x="52" y="113"/>
                    </a:cubicBezTo>
                    <a:cubicBezTo>
                      <a:pt x="57" y="110"/>
                      <a:pt x="62" y="106"/>
                      <a:pt x="65" y="101"/>
                    </a:cubicBezTo>
                    <a:cubicBezTo>
                      <a:pt x="68" y="96"/>
                      <a:pt x="70" y="90"/>
                      <a:pt x="70" y="83"/>
                    </a:cubicBezTo>
                    <a:cubicBezTo>
                      <a:pt x="70" y="80"/>
                      <a:pt x="70" y="77"/>
                      <a:pt x="70" y="74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7" y="73"/>
                      <a:pt x="67" y="74"/>
                      <a:pt x="67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4" name="Freeform 932"/>
              <p:cNvSpPr>
                <a:spLocks/>
              </p:cNvSpPr>
              <p:nvPr/>
            </p:nvSpPr>
            <p:spPr bwMode="auto">
              <a:xfrm>
                <a:off x="2165789" y="1974364"/>
                <a:ext cx="111125" cy="160338"/>
              </a:xfrm>
              <a:custGeom>
                <a:avLst/>
                <a:gdLst>
                  <a:gd name="T0" fmla="*/ 40 w 70"/>
                  <a:gd name="T1" fmla="*/ 73 h 100"/>
                  <a:gd name="T2" fmla="*/ 41 w 70"/>
                  <a:gd name="T3" fmla="*/ 78 h 100"/>
                  <a:gd name="T4" fmla="*/ 40 w 70"/>
                  <a:gd name="T5" fmla="*/ 82 h 100"/>
                  <a:gd name="T6" fmla="*/ 33 w 70"/>
                  <a:gd name="T7" fmla="*/ 94 h 100"/>
                  <a:gd name="T8" fmla="*/ 23 w 70"/>
                  <a:gd name="T9" fmla="*/ 97 h 100"/>
                  <a:gd name="T10" fmla="*/ 11 w 70"/>
                  <a:gd name="T11" fmla="*/ 94 h 100"/>
                  <a:gd name="T12" fmla="*/ 4 w 70"/>
                  <a:gd name="T13" fmla="*/ 87 h 100"/>
                  <a:gd name="T14" fmla="*/ 3 w 70"/>
                  <a:gd name="T15" fmla="*/ 86 h 100"/>
                  <a:gd name="T16" fmla="*/ 4 w 70"/>
                  <a:gd name="T17" fmla="*/ 85 h 100"/>
                  <a:gd name="T18" fmla="*/ 9 w 70"/>
                  <a:gd name="T19" fmla="*/ 83 h 100"/>
                  <a:gd name="T20" fmla="*/ 23 w 70"/>
                  <a:gd name="T21" fmla="*/ 80 h 100"/>
                  <a:gd name="T22" fmla="*/ 38 w 70"/>
                  <a:gd name="T23" fmla="*/ 76 h 100"/>
                  <a:gd name="T24" fmla="*/ 63 w 70"/>
                  <a:gd name="T25" fmla="*/ 56 h 100"/>
                  <a:gd name="T26" fmla="*/ 70 w 70"/>
                  <a:gd name="T27" fmla="*/ 29 h 100"/>
                  <a:gd name="T28" fmla="*/ 64 w 70"/>
                  <a:gd name="T29" fmla="*/ 1 h 100"/>
                  <a:gd name="T30" fmla="*/ 62 w 70"/>
                  <a:gd name="T31" fmla="*/ 1 h 100"/>
                  <a:gd name="T32" fmla="*/ 61 w 70"/>
                  <a:gd name="T33" fmla="*/ 3 h 100"/>
                  <a:gd name="T34" fmla="*/ 67 w 70"/>
                  <a:gd name="T35" fmla="*/ 29 h 100"/>
                  <a:gd name="T36" fmla="*/ 60 w 70"/>
                  <a:gd name="T37" fmla="*/ 54 h 100"/>
                  <a:gd name="T38" fmla="*/ 37 w 70"/>
                  <a:gd name="T39" fmla="*/ 73 h 100"/>
                  <a:gd name="T40" fmla="*/ 14 w 70"/>
                  <a:gd name="T41" fmla="*/ 78 h 100"/>
                  <a:gd name="T42" fmla="*/ 5 w 70"/>
                  <a:gd name="T43" fmla="*/ 81 h 100"/>
                  <a:gd name="T44" fmla="*/ 2 w 70"/>
                  <a:gd name="T45" fmla="*/ 83 h 100"/>
                  <a:gd name="T46" fmla="*/ 0 w 70"/>
                  <a:gd name="T47" fmla="*/ 86 h 100"/>
                  <a:gd name="T48" fmla="*/ 1 w 70"/>
                  <a:gd name="T49" fmla="*/ 88 h 100"/>
                  <a:gd name="T50" fmla="*/ 9 w 70"/>
                  <a:gd name="T51" fmla="*/ 96 h 100"/>
                  <a:gd name="T52" fmla="*/ 23 w 70"/>
                  <a:gd name="T53" fmla="*/ 100 h 100"/>
                  <a:gd name="T54" fmla="*/ 35 w 70"/>
                  <a:gd name="T55" fmla="*/ 97 h 100"/>
                  <a:gd name="T56" fmla="*/ 43 w 70"/>
                  <a:gd name="T57" fmla="*/ 83 h 100"/>
                  <a:gd name="T58" fmla="*/ 44 w 70"/>
                  <a:gd name="T59" fmla="*/ 78 h 100"/>
                  <a:gd name="T60" fmla="*/ 43 w 70"/>
                  <a:gd name="T61" fmla="*/ 72 h 100"/>
                  <a:gd name="T62" fmla="*/ 41 w 70"/>
                  <a:gd name="T63" fmla="*/ 71 h 100"/>
                  <a:gd name="T64" fmla="*/ 40 w 70"/>
                  <a:gd name="T65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00">
                    <a:moveTo>
                      <a:pt x="40" y="73"/>
                    </a:moveTo>
                    <a:cubicBezTo>
                      <a:pt x="40" y="75"/>
                      <a:pt x="41" y="77"/>
                      <a:pt x="41" y="78"/>
                    </a:cubicBezTo>
                    <a:cubicBezTo>
                      <a:pt x="41" y="80"/>
                      <a:pt x="40" y="81"/>
                      <a:pt x="40" y="82"/>
                    </a:cubicBezTo>
                    <a:cubicBezTo>
                      <a:pt x="38" y="88"/>
                      <a:pt x="36" y="92"/>
                      <a:pt x="33" y="94"/>
                    </a:cubicBezTo>
                    <a:cubicBezTo>
                      <a:pt x="30" y="97"/>
                      <a:pt x="27" y="97"/>
                      <a:pt x="23" y="97"/>
                    </a:cubicBezTo>
                    <a:cubicBezTo>
                      <a:pt x="19" y="97"/>
                      <a:pt x="14" y="96"/>
                      <a:pt x="11" y="94"/>
                    </a:cubicBezTo>
                    <a:cubicBezTo>
                      <a:pt x="7" y="91"/>
                      <a:pt x="4" y="89"/>
                      <a:pt x="4" y="87"/>
                    </a:cubicBezTo>
                    <a:cubicBezTo>
                      <a:pt x="4" y="86"/>
                      <a:pt x="3" y="86"/>
                      <a:pt x="3" y="86"/>
                    </a:cubicBezTo>
                    <a:cubicBezTo>
                      <a:pt x="3" y="85"/>
                      <a:pt x="4" y="85"/>
                      <a:pt x="4" y="85"/>
                    </a:cubicBezTo>
                    <a:cubicBezTo>
                      <a:pt x="5" y="84"/>
                      <a:pt x="6" y="83"/>
                      <a:pt x="9" y="83"/>
                    </a:cubicBezTo>
                    <a:cubicBezTo>
                      <a:pt x="12" y="82"/>
                      <a:pt x="17" y="81"/>
                      <a:pt x="23" y="80"/>
                    </a:cubicBezTo>
                    <a:cubicBezTo>
                      <a:pt x="28" y="79"/>
                      <a:pt x="33" y="78"/>
                      <a:pt x="38" y="76"/>
                    </a:cubicBezTo>
                    <a:cubicBezTo>
                      <a:pt x="50" y="71"/>
                      <a:pt x="58" y="64"/>
                      <a:pt x="63" y="56"/>
                    </a:cubicBezTo>
                    <a:cubicBezTo>
                      <a:pt x="68" y="47"/>
                      <a:pt x="70" y="38"/>
                      <a:pt x="70" y="29"/>
                    </a:cubicBezTo>
                    <a:cubicBezTo>
                      <a:pt x="70" y="20"/>
                      <a:pt x="68" y="10"/>
                      <a:pt x="64" y="1"/>
                    </a:cubicBezTo>
                    <a:cubicBezTo>
                      <a:pt x="64" y="1"/>
                      <a:pt x="63" y="0"/>
                      <a:pt x="62" y="1"/>
                    </a:cubicBezTo>
                    <a:cubicBezTo>
                      <a:pt x="61" y="1"/>
                      <a:pt x="61" y="2"/>
                      <a:pt x="61" y="3"/>
                    </a:cubicBezTo>
                    <a:cubicBezTo>
                      <a:pt x="65" y="11"/>
                      <a:pt x="67" y="20"/>
                      <a:pt x="67" y="29"/>
                    </a:cubicBezTo>
                    <a:cubicBezTo>
                      <a:pt x="67" y="38"/>
                      <a:pt x="65" y="46"/>
                      <a:pt x="60" y="54"/>
                    </a:cubicBezTo>
                    <a:cubicBezTo>
                      <a:pt x="56" y="62"/>
                      <a:pt x="48" y="68"/>
                      <a:pt x="37" y="73"/>
                    </a:cubicBezTo>
                    <a:cubicBezTo>
                      <a:pt x="30" y="76"/>
                      <a:pt x="21" y="77"/>
                      <a:pt x="14" y="78"/>
                    </a:cubicBezTo>
                    <a:cubicBezTo>
                      <a:pt x="11" y="79"/>
                      <a:pt x="7" y="80"/>
                      <a:pt x="5" y="81"/>
                    </a:cubicBezTo>
                    <a:cubicBezTo>
                      <a:pt x="4" y="81"/>
                      <a:pt x="3" y="82"/>
                      <a:pt x="2" y="83"/>
                    </a:cubicBezTo>
                    <a:cubicBezTo>
                      <a:pt x="1" y="83"/>
                      <a:pt x="0" y="85"/>
                      <a:pt x="0" y="86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2" y="91"/>
                      <a:pt x="5" y="94"/>
                      <a:pt x="9" y="96"/>
                    </a:cubicBezTo>
                    <a:cubicBezTo>
                      <a:pt x="13" y="99"/>
                      <a:pt x="18" y="100"/>
                      <a:pt x="23" y="100"/>
                    </a:cubicBezTo>
                    <a:cubicBezTo>
                      <a:pt x="27" y="100"/>
                      <a:pt x="31" y="99"/>
                      <a:pt x="35" y="97"/>
                    </a:cubicBezTo>
                    <a:cubicBezTo>
                      <a:pt x="38" y="94"/>
                      <a:pt x="41" y="90"/>
                      <a:pt x="43" y="83"/>
                    </a:cubicBezTo>
                    <a:cubicBezTo>
                      <a:pt x="43" y="82"/>
                      <a:pt x="44" y="80"/>
                      <a:pt x="44" y="78"/>
                    </a:cubicBezTo>
                    <a:cubicBezTo>
                      <a:pt x="44" y="77"/>
                      <a:pt x="43" y="75"/>
                      <a:pt x="43" y="72"/>
                    </a:cubicBezTo>
                    <a:cubicBezTo>
                      <a:pt x="43" y="72"/>
                      <a:pt x="42" y="71"/>
                      <a:pt x="41" y="71"/>
                    </a:cubicBezTo>
                    <a:cubicBezTo>
                      <a:pt x="40" y="71"/>
                      <a:pt x="40" y="72"/>
                      <a:pt x="40" y="7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5" name="Freeform 933"/>
              <p:cNvSpPr>
                <a:spLocks/>
              </p:cNvSpPr>
              <p:nvPr/>
            </p:nvSpPr>
            <p:spPr bwMode="auto">
              <a:xfrm>
                <a:off x="1907026" y="1515576"/>
                <a:ext cx="373063" cy="661988"/>
              </a:xfrm>
              <a:custGeom>
                <a:avLst/>
                <a:gdLst>
                  <a:gd name="T0" fmla="*/ 160 w 233"/>
                  <a:gd name="T1" fmla="*/ 311 h 414"/>
                  <a:gd name="T2" fmla="*/ 114 w 233"/>
                  <a:gd name="T3" fmla="*/ 271 h 414"/>
                  <a:gd name="T4" fmla="*/ 115 w 233"/>
                  <a:gd name="T5" fmla="*/ 271 h 414"/>
                  <a:gd name="T6" fmla="*/ 113 w 233"/>
                  <a:gd name="T7" fmla="*/ 271 h 414"/>
                  <a:gd name="T8" fmla="*/ 233 w 233"/>
                  <a:gd name="T9" fmla="*/ 201 h 414"/>
                  <a:gd name="T10" fmla="*/ 213 w 233"/>
                  <a:gd name="T11" fmla="*/ 169 h 414"/>
                  <a:gd name="T12" fmla="*/ 207 w 233"/>
                  <a:gd name="T13" fmla="*/ 180 h 414"/>
                  <a:gd name="T14" fmla="*/ 198 w 233"/>
                  <a:gd name="T15" fmla="*/ 232 h 414"/>
                  <a:gd name="T16" fmla="*/ 111 w 233"/>
                  <a:gd name="T17" fmla="*/ 245 h 414"/>
                  <a:gd name="T18" fmla="*/ 128 w 233"/>
                  <a:gd name="T19" fmla="*/ 228 h 414"/>
                  <a:gd name="T20" fmla="*/ 207 w 233"/>
                  <a:gd name="T21" fmla="*/ 119 h 414"/>
                  <a:gd name="T22" fmla="*/ 2 w 233"/>
                  <a:gd name="T23" fmla="*/ 0 h 414"/>
                  <a:gd name="T24" fmla="*/ 183 w 233"/>
                  <a:gd name="T25" fmla="*/ 119 h 414"/>
                  <a:gd name="T26" fmla="*/ 199 w 233"/>
                  <a:gd name="T27" fmla="*/ 173 h 414"/>
                  <a:gd name="T28" fmla="*/ 95 w 233"/>
                  <a:gd name="T29" fmla="*/ 202 h 414"/>
                  <a:gd name="T30" fmla="*/ 24 w 233"/>
                  <a:gd name="T31" fmla="*/ 151 h 414"/>
                  <a:gd name="T32" fmla="*/ 15 w 233"/>
                  <a:gd name="T33" fmla="*/ 150 h 414"/>
                  <a:gd name="T34" fmla="*/ 2 w 233"/>
                  <a:gd name="T35" fmla="*/ 177 h 414"/>
                  <a:gd name="T36" fmla="*/ 0 w 233"/>
                  <a:gd name="T37" fmla="*/ 186 h 414"/>
                  <a:gd name="T38" fmla="*/ 19 w 233"/>
                  <a:gd name="T39" fmla="*/ 213 h 414"/>
                  <a:gd name="T40" fmla="*/ 105 w 233"/>
                  <a:gd name="T41" fmla="*/ 303 h 414"/>
                  <a:gd name="T42" fmla="*/ 135 w 233"/>
                  <a:gd name="T43" fmla="*/ 368 h 414"/>
                  <a:gd name="T44" fmla="*/ 200 w 233"/>
                  <a:gd name="T45" fmla="*/ 408 h 414"/>
                  <a:gd name="T46" fmla="*/ 215 w 233"/>
                  <a:gd name="T47" fmla="*/ 349 h 414"/>
                  <a:gd name="T48" fmla="*/ 198 w 233"/>
                  <a:gd name="T49" fmla="*/ 406 h 414"/>
                  <a:gd name="T50" fmla="*/ 132 w 233"/>
                  <a:gd name="T51" fmla="*/ 347 h 414"/>
                  <a:gd name="T52" fmla="*/ 117 w 233"/>
                  <a:gd name="T53" fmla="*/ 315 h 414"/>
                  <a:gd name="T54" fmla="*/ 18 w 233"/>
                  <a:gd name="T55" fmla="*/ 206 h 414"/>
                  <a:gd name="T56" fmla="*/ 3 w 233"/>
                  <a:gd name="T57" fmla="*/ 186 h 414"/>
                  <a:gd name="T58" fmla="*/ 5 w 233"/>
                  <a:gd name="T59" fmla="*/ 177 h 414"/>
                  <a:gd name="T60" fmla="*/ 18 w 233"/>
                  <a:gd name="T61" fmla="*/ 152 h 414"/>
                  <a:gd name="T62" fmla="*/ 20 w 233"/>
                  <a:gd name="T63" fmla="*/ 151 h 414"/>
                  <a:gd name="T64" fmla="*/ 20 w 233"/>
                  <a:gd name="T65" fmla="*/ 151 h 414"/>
                  <a:gd name="T66" fmla="*/ 22 w 233"/>
                  <a:gd name="T67" fmla="*/ 153 h 414"/>
                  <a:gd name="T68" fmla="*/ 113 w 233"/>
                  <a:gd name="T69" fmla="*/ 209 h 414"/>
                  <a:gd name="T70" fmla="*/ 210 w 233"/>
                  <a:gd name="T71" fmla="*/ 151 h 414"/>
                  <a:gd name="T72" fmla="*/ 5 w 233"/>
                  <a:gd name="T73" fmla="*/ 19 h 414"/>
                  <a:gd name="T74" fmla="*/ 3 w 233"/>
                  <a:gd name="T75" fmla="*/ 2 h 414"/>
                  <a:gd name="T76" fmla="*/ 204 w 233"/>
                  <a:gd name="T77" fmla="*/ 121 h 414"/>
                  <a:gd name="T78" fmla="*/ 121 w 233"/>
                  <a:gd name="T79" fmla="*/ 226 h 414"/>
                  <a:gd name="T80" fmla="*/ 109 w 233"/>
                  <a:gd name="T81" fmla="*/ 248 h 414"/>
                  <a:gd name="T82" fmla="*/ 200 w 233"/>
                  <a:gd name="T83" fmla="*/ 234 h 414"/>
                  <a:gd name="T84" fmla="*/ 209 w 233"/>
                  <a:gd name="T85" fmla="*/ 180 h 414"/>
                  <a:gd name="T86" fmla="*/ 215 w 233"/>
                  <a:gd name="T87" fmla="*/ 170 h 414"/>
                  <a:gd name="T88" fmla="*/ 215 w 233"/>
                  <a:gd name="T89" fmla="*/ 239 h 414"/>
                  <a:gd name="T90" fmla="*/ 115 w 233"/>
                  <a:gd name="T91" fmla="*/ 269 h 414"/>
                  <a:gd name="T92" fmla="*/ 113 w 233"/>
                  <a:gd name="T93" fmla="*/ 269 h 414"/>
                  <a:gd name="T94" fmla="*/ 160 w 233"/>
                  <a:gd name="T95" fmla="*/ 314 h 414"/>
                  <a:gd name="T96" fmla="*/ 213 w 233"/>
                  <a:gd name="T97" fmla="*/ 24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3" h="414">
                    <a:moveTo>
                      <a:pt x="212" y="244"/>
                    </a:moveTo>
                    <a:cubicBezTo>
                      <a:pt x="213" y="249"/>
                      <a:pt x="213" y="253"/>
                      <a:pt x="213" y="258"/>
                    </a:cubicBezTo>
                    <a:cubicBezTo>
                      <a:pt x="213" y="281"/>
                      <a:pt x="198" y="301"/>
                      <a:pt x="178" y="308"/>
                    </a:cubicBezTo>
                    <a:cubicBezTo>
                      <a:pt x="171" y="310"/>
                      <a:pt x="166" y="311"/>
                      <a:pt x="160" y="311"/>
                    </a:cubicBezTo>
                    <a:cubicBezTo>
                      <a:pt x="150" y="311"/>
                      <a:pt x="141" y="308"/>
                      <a:pt x="134" y="303"/>
                    </a:cubicBezTo>
                    <a:cubicBezTo>
                      <a:pt x="127" y="297"/>
                      <a:pt x="122" y="291"/>
                      <a:pt x="119" y="286"/>
                    </a:cubicBezTo>
                    <a:cubicBezTo>
                      <a:pt x="115" y="280"/>
                      <a:pt x="114" y="276"/>
                      <a:pt x="114" y="274"/>
                    </a:cubicBezTo>
                    <a:cubicBezTo>
                      <a:pt x="114" y="273"/>
                      <a:pt x="114" y="272"/>
                      <a:pt x="114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14" y="270"/>
                      <a:pt x="114" y="270"/>
                      <a:pt x="114" y="270"/>
                    </a:cubicBezTo>
                    <a:cubicBezTo>
                      <a:pt x="113" y="271"/>
                      <a:pt x="113" y="271"/>
                      <a:pt x="113" y="271"/>
                    </a:cubicBezTo>
                    <a:cubicBezTo>
                      <a:pt x="113" y="271"/>
                      <a:pt x="119" y="273"/>
                      <a:pt x="130" y="273"/>
                    </a:cubicBezTo>
                    <a:cubicBezTo>
                      <a:pt x="140" y="273"/>
                      <a:pt x="155" y="272"/>
                      <a:pt x="175" y="268"/>
                    </a:cubicBezTo>
                    <a:cubicBezTo>
                      <a:pt x="193" y="265"/>
                      <a:pt x="208" y="254"/>
                      <a:pt x="218" y="241"/>
                    </a:cubicBezTo>
                    <a:cubicBezTo>
                      <a:pt x="227" y="228"/>
                      <a:pt x="233" y="213"/>
                      <a:pt x="233" y="201"/>
                    </a:cubicBezTo>
                    <a:cubicBezTo>
                      <a:pt x="233" y="196"/>
                      <a:pt x="232" y="191"/>
                      <a:pt x="230" y="188"/>
                    </a:cubicBezTo>
                    <a:cubicBezTo>
                      <a:pt x="226" y="181"/>
                      <a:pt x="221" y="175"/>
                      <a:pt x="216" y="169"/>
                    </a:cubicBezTo>
                    <a:cubicBezTo>
                      <a:pt x="215" y="167"/>
                      <a:pt x="215" y="167"/>
                      <a:pt x="215" y="167"/>
                    </a:cubicBezTo>
                    <a:cubicBezTo>
                      <a:pt x="213" y="169"/>
                      <a:pt x="213" y="169"/>
                      <a:pt x="213" y="169"/>
                    </a:cubicBezTo>
                    <a:cubicBezTo>
                      <a:pt x="213" y="169"/>
                      <a:pt x="212" y="172"/>
                      <a:pt x="211" y="174"/>
                    </a:cubicBezTo>
                    <a:cubicBezTo>
                      <a:pt x="210" y="175"/>
                      <a:pt x="210" y="176"/>
                      <a:pt x="209" y="177"/>
                    </a:cubicBezTo>
                    <a:cubicBezTo>
                      <a:pt x="209" y="178"/>
                      <a:pt x="208" y="179"/>
                      <a:pt x="208" y="179"/>
                    </a:cubicBezTo>
                    <a:cubicBezTo>
                      <a:pt x="207" y="180"/>
                      <a:pt x="207" y="180"/>
                      <a:pt x="207" y="180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12" y="188"/>
                      <a:pt x="215" y="193"/>
                      <a:pt x="215" y="198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5" y="213"/>
                      <a:pt x="207" y="224"/>
                      <a:pt x="198" y="232"/>
                    </a:cubicBezTo>
                    <a:cubicBezTo>
                      <a:pt x="189" y="240"/>
                      <a:pt x="178" y="245"/>
                      <a:pt x="170" y="248"/>
                    </a:cubicBezTo>
                    <a:cubicBezTo>
                      <a:pt x="165" y="250"/>
                      <a:pt x="154" y="251"/>
                      <a:pt x="143" y="251"/>
                    </a:cubicBezTo>
                    <a:cubicBezTo>
                      <a:pt x="134" y="251"/>
                      <a:pt x="125" y="250"/>
                      <a:pt x="119" y="249"/>
                    </a:cubicBezTo>
                    <a:cubicBezTo>
                      <a:pt x="115" y="248"/>
                      <a:pt x="113" y="247"/>
                      <a:pt x="111" y="245"/>
                    </a:cubicBezTo>
                    <a:cubicBezTo>
                      <a:pt x="109" y="244"/>
                      <a:pt x="108" y="242"/>
                      <a:pt x="108" y="241"/>
                    </a:cubicBezTo>
                    <a:cubicBezTo>
                      <a:pt x="108" y="240"/>
                      <a:pt x="108" y="240"/>
                      <a:pt x="108" y="240"/>
                    </a:cubicBezTo>
                    <a:cubicBezTo>
                      <a:pt x="108" y="237"/>
                      <a:pt x="109" y="235"/>
                      <a:pt x="111" y="234"/>
                    </a:cubicBezTo>
                    <a:cubicBezTo>
                      <a:pt x="115" y="231"/>
                      <a:pt x="121" y="229"/>
                      <a:pt x="128" y="228"/>
                    </a:cubicBezTo>
                    <a:cubicBezTo>
                      <a:pt x="135" y="226"/>
                      <a:pt x="143" y="225"/>
                      <a:pt x="150" y="223"/>
                    </a:cubicBezTo>
                    <a:cubicBezTo>
                      <a:pt x="168" y="218"/>
                      <a:pt x="196" y="206"/>
                      <a:pt x="214" y="176"/>
                    </a:cubicBezTo>
                    <a:cubicBezTo>
                      <a:pt x="219" y="167"/>
                      <a:pt x="221" y="159"/>
                      <a:pt x="221" y="151"/>
                    </a:cubicBezTo>
                    <a:cubicBezTo>
                      <a:pt x="221" y="138"/>
                      <a:pt x="214" y="127"/>
                      <a:pt x="207" y="119"/>
                    </a:cubicBezTo>
                    <a:cubicBezTo>
                      <a:pt x="199" y="111"/>
                      <a:pt x="190" y="106"/>
                      <a:pt x="186" y="102"/>
                    </a:cubicBezTo>
                    <a:cubicBezTo>
                      <a:pt x="156" y="77"/>
                      <a:pt x="111" y="51"/>
                      <a:pt x="73" y="32"/>
                    </a:cubicBezTo>
                    <a:cubicBezTo>
                      <a:pt x="35" y="13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0" y="31"/>
                      <a:pt x="81" y="55"/>
                      <a:pt x="126" y="80"/>
                    </a:cubicBezTo>
                    <a:cubicBezTo>
                      <a:pt x="148" y="93"/>
                      <a:pt x="168" y="107"/>
                      <a:pt x="183" y="119"/>
                    </a:cubicBezTo>
                    <a:cubicBezTo>
                      <a:pt x="191" y="125"/>
                      <a:pt x="197" y="131"/>
                      <a:pt x="201" y="136"/>
                    </a:cubicBezTo>
                    <a:cubicBezTo>
                      <a:pt x="205" y="142"/>
                      <a:pt x="207" y="147"/>
                      <a:pt x="207" y="151"/>
                    </a:cubicBezTo>
                    <a:cubicBezTo>
                      <a:pt x="207" y="151"/>
                      <a:pt x="207" y="151"/>
                      <a:pt x="207" y="151"/>
                    </a:cubicBezTo>
                    <a:cubicBezTo>
                      <a:pt x="207" y="160"/>
                      <a:pt x="204" y="167"/>
                      <a:pt x="199" y="173"/>
                    </a:cubicBezTo>
                    <a:cubicBezTo>
                      <a:pt x="191" y="182"/>
                      <a:pt x="179" y="189"/>
                      <a:pt x="166" y="194"/>
                    </a:cubicBezTo>
                    <a:cubicBezTo>
                      <a:pt x="153" y="199"/>
                      <a:pt x="139" y="202"/>
                      <a:pt x="129" y="204"/>
                    </a:cubicBezTo>
                    <a:cubicBezTo>
                      <a:pt x="123" y="205"/>
                      <a:pt x="117" y="206"/>
                      <a:pt x="113" y="206"/>
                    </a:cubicBezTo>
                    <a:cubicBezTo>
                      <a:pt x="105" y="206"/>
                      <a:pt x="100" y="204"/>
                      <a:pt x="95" y="202"/>
                    </a:cubicBezTo>
                    <a:cubicBezTo>
                      <a:pt x="91" y="200"/>
                      <a:pt x="86" y="196"/>
                      <a:pt x="81" y="193"/>
                    </a:cubicBezTo>
                    <a:cubicBezTo>
                      <a:pt x="74" y="190"/>
                      <a:pt x="60" y="179"/>
                      <a:pt x="47" y="169"/>
                    </a:cubicBezTo>
                    <a:cubicBezTo>
                      <a:pt x="41" y="164"/>
                      <a:pt x="35" y="159"/>
                      <a:pt x="30" y="155"/>
                    </a:cubicBezTo>
                    <a:cubicBezTo>
                      <a:pt x="27" y="154"/>
                      <a:pt x="25" y="152"/>
                      <a:pt x="24" y="151"/>
                    </a:cubicBezTo>
                    <a:cubicBezTo>
                      <a:pt x="22" y="149"/>
                      <a:pt x="21" y="149"/>
                      <a:pt x="20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8"/>
                      <a:pt x="17" y="149"/>
                      <a:pt x="15" y="150"/>
                    </a:cubicBezTo>
                    <a:cubicBezTo>
                      <a:pt x="14" y="152"/>
                      <a:pt x="12" y="154"/>
                      <a:pt x="12" y="158"/>
                    </a:cubicBezTo>
                    <a:cubicBezTo>
                      <a:pt x="12" y="160"/>
                      <a:pt x="10" y="163"/>
                      <a:pt x="8" y="167"/>
                    </a:cubicBezTo>
                    <a:cubicBezTo>
                      <a:pt x="6" y="168"/>
                      <a:pt x="5" y="170"/>
                      <a:pt x="4" y="171"/>
                    </a:cubicBezTo>
                    <a:cubicBezTo>
                      <a:pt x="3" y="173"/>
                      <a:pt x="2" y="175"/>
                      <a:pt x="2" y="177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80"/>
                      <a:pt x="2" y="181"/>
                      <a:pt x="1" y="182"/>
                    </a:cubicBezTo>
                    <a:cubicBezTo>
                      <a:pt x="1" y="183"/>
                      <a:pt x="0" y="184"/>
                      <a:pt x="0" y="186"/>
                    </a:cubicBezTo>
                    <a:cubicBezTo>
                      <a:pt x="0" y="187"/>
                      <a:pt x="0" y="188"/>
                      <a:pt x="1" y="189"/>
                    </a:cubicBezTo>
                    <a:cubicBezTo>
                      <a:pt x="2" y="190"/>
                      <a:pt x="3" y="191"/>
                      <a:pt x="4" y="192"/>
                    </a:cubicBezTo>
                    <a:cubicBezTo>
                      <a:pt x="6" y="193"/>
                      <a:pt x="7" y="195"/>
                      <a:pt x="9" y="198"/>
                    </a:cubicBezTo>
                    <a:cubicBezTo>
                      <a:pt x="12" y="202"/>
                      <a:pt x="15" y="208"/>
                      <a:pt x="19" y="213"/>
                    </a:cubicBezTo>
                    <a:cubicBezTo>
                      <a:pt x="22" y="218"/>
                      <a:pt x="27" y="223"/>
                      <a:pt x="32" y="226"/>
                    </a:cubicBezTo>
                    <a:cubicBezTo>
                      <a:pt x="39" y="230"/>
                      <a:pt x="51" y="237"/>
                      <a:pt x="62" y="246"/>
                    </a:cubicBezTo>
                    <a:cubicBezTo>
                      <a:pt x="73" y="254"/>
                      <a:pt x="83" y="263"/>
                      <a:pt x="87" y="271"/>
                    </a:cubicBezTo>
                    <a:cubicBezTo>
                      <a:pt x="91" y="280"/>
                      <a:pt x="98" y="292"/>
                      <a:pt x="105" y="303"/>
                    </a:cubicBezTo>
                    <a:cubicBezTo>
                      <a:pt x="108" y="308"/>
                      <a:pt x="112" y="313"/>
                      <a:pt x="115" y="317"/>
                    </a:cubicBezTo>
                    <a:cubicBezTo>
                      <a:pt x="118" y="321"/>
                      <a:pt x="120" y="324"/>
                      <a:pt x="122" y="325"/>
                    </a:cubicBezTo>
                    <a:cubicBezTo>
                      <a:pt x="122" y="325"/>
                      <a:pt x="123" y="326"/>
                      <a:pt x="123" y="329"/>
                    </a:cubicBezTo>
                    <a:cubicBezTo>
                      <a:pt x="126" y="336"/>
                      <a:pt x="130" y="352"/>
                      <a:pt x="135" y="368"/>
                    </a:cubicBezTo>
                    <a:cubicBezTo>
                      <a:pt x="138" y="375"/>
                      <a:pt x="141" y="383"/>
                      <a:pt x="144" y="390"/>
                    </a:cubicBezTo>
                    <a:cubicBezTo>
                      <a:pt x="148" y="397"/>
                      <a:pt x="152" y="402"/>
                      <a:pt x="156" y="405"/>
                    </a:cubicBezTo>
                    <a:cubicBezTo>
                      <a:pt x="165" y="411"/>
                      <a:pt x="174" y="414"/>
                      <a:pt x="182" y="414"/>
                    </a:cubicBezTo>
                    <a:cubicBezTo>
                      <a:pt x="188" y="414"/>
                      <a:pt x="195" y="412"/>
                      <a:pt x="200" y="408"/>
                    </a:cubicBezTo>
                    <a:cubicBezTo>
                      <a:pt x="205" y="404"/>
                      <a:pt x="210" y="398"/>
                      <a:pt x="213" y="389"/>
                    </a:cubicBezTo>
                    <a:cubicBezTo>
                      <a:pt x="217" y="377"/>
                      <a:pt x="218" y="368"/>
                      <a:pt x="218" y="361"/>
                    </a:cubicBezTo>
                    <a:cubicBezTo>
                      <a:pt x="218" y="356"/>
                      <a:pt x="217" y="353"/>
                      <a:pt x="217" y="350"/>
                    </a:cubicBezTo>
                    <a:cubicBezTo>
                      <a:pt x="217" y="349"/>
                      <a:pt x="216" y="349"/>
                      <a:pt x="215" y="349"/>
                    </a:cubicBezTo>
                    <a:cubicBezTo>
                      <a:pt x="214" y="349"/>
                      <a:pt x="214" y="350"/>
                      <a:pt x="214" y="351"/>
                    </a:cubicBezTo>
                    <a:cubicBezTo>
                      <a:pt x="214" y="353"/>
                      <a:pt x="215" y="356"/>
                      <a:pt x="215" y="361"/>
                    </a:cubicBezTo>
                    <a:cubicBezTo>
                      <a:pt x="215" y="368"/>
                      <a:pt x="214" y="377"/>
                      <a:pt x="210" y="388"/>
                    </a:cubicBezTo>
                    <a:cubicBezTo>
                      <a:pt x="207" y="396"/>
                      <a:pt x="203" y="402"/>
                      <a:pt x="198" y="406"/>
                    </a:cubicBezTo>
                    <a:cubicBezTo>
                      <a:pt x="193" y="410"/>
                      <a:pt x="188" y="411"/>
                      <a:pt x="182" y="411"/>
                    </a:cubicBezTo>
                    <a:cubicBezTo>
                      <a:pt x="174" y="411"/>
                      <a:pt x="166" y="408"/>
                      <a:pt x="158" y="403"/>
                    </a:cubicBezTo>
                    <a:cubicBezTo>
                      <a:pt x="153" y="400"/>
                      <a:pt x="149" y="393"/>
                      <a:pt x="145" y="386"/>
                    </a:cubicBezTo>
                    <a:cubicBezTo>
                      <a:pt x="140" y="374"/>
                      <a:pt x="135" y="359"/>
                      <a:pt x="132" y="347"/>
                    </a:cubicBezTo>
                    <a:cubicBezTo>
                      <a:pt x="130" y="341"/>
                      <a:pt x="129" y="335"/>
                      <a:pt x="128" y="331"/>
                    </a:cubicBezTo>
                    <a:cubicBezTo>
                      <a:pt x="127" y="329"/>
                      <a:pt x="126" y="327"/>
                      <a:pt x="126" y="326"/>
                    </a:cubicBezTo>
                    <a:cubicBezTo>
                      <a:pt x="125" y="324"/>
                      <a:pt x="124" y="323"/>
                      <a:pt x="124" y="323"/>
                    </a:cubicBezTo>
                    <a:cubicBezTo>
                      <a:pt x="122" y="322"/>
                      <a:pt x="120" y="319"/>
                      <a:pt x="117" y="315"/>
                    </a:cubicBezTo>
                    <a:cubicBezTo>
                      <a:pt x="109" y="304"/>
                      <a:pt x="95" y="283"/>
                      <a:pt x="89" y="270"/>
                    </a:cubicBezTo>
                    <a:cubicBezTo>
                      <a:pt x="85" y="261"/>
                      <a:pt x="75" y="252"/>
                      <a:pt x="63" y="243"/>
                    </a:cubicBezTo>
                    <a:cubicBezTo>
                      <a:pt x="52" y="235"/>
                      <a:pt x="41" y="228"/>
                      <a:pt x="34" y="224"/>
                    </a:cubicBezTo>
                    <a:cubicBezTo>
                      <a:pt x="27" y="220"/>
                      <a:pt x="22" y="213"/>
                      <a:pt x="18" y="206"/>
                    </a:cubicBezTo>
                    <a:cubicBezTo>
                      <a:pt x="16" y="203"/>
                      <a:pt x="14" y="199"/>
                      <a:pt x="12" y="196"/>
                    </a:cubicBezTo>
                    <a:cubicBezTo>
                      <a:pt x="10" y="193"/>
                      <a:pt x="8" y="191"/>
                      <a:pt x="6" y="189"/>
                    </a:cubicBezTo>
                    <a:cubicBezTo>
                      <a:pt x="5" y="188"/>
                      <a:pt x="4" y="188"/>
                      <a:pt x="4" y="187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5"/>
                      <a:pt x="4" y="184"/>
                      <a:pt x="4" y="183"/>
                    </a:cubicBezTo>
                    <a:cubicBezTo>
                      <a:pt x="5" y="182"/>
                      <a:pt x="5" y="180"/>
                      <a:pt x="5" y="178"/>
                    </a:cubicBezTo>
                    <a:cubicBezTo>
                      <a:pt x="5" y="178"/>
                      <a:pt x="5" y="178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6"/>
                      <a:pt x="6" y="174"/>
                      <a:pt x="7" y="173"/>
                    </a:cubicBezTo>
                    <a:cubicBezTo>
                      <a:pt x="8" y="171"/>
                      <a:pt x="10" y="168"/>
                      <a:pt x="12" y="166"/>
                    </a:cubicBezTo>
                    <a:cubicBezTo>
                      <a:pt x="13" y="164"/>
                      <a:pt x="15" y="161"/>
                      <a:pt x="15" y="158"/>
                    </a:cubicBezTo>
                    <a:cubicBezTo>
                      <a:pt x="15" y="155"/>
                      <a:pt x="16" y="154"/>
                      <a:pt x="18" y="152"/>
                    </a:cubicBezTo>
                    <a:cubicBezTo>
                      <a:pt x="18" y="152"/>
                      <a:pt x="19" y="152"/>
                      <a:pt x="19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9" y="150"/>
                      <a:pt x="19" y="150"/>
                      <a:pt x="19" y="150"/>
                    </a:cubicBezTo>
                    <a:cubicBezTo>
                      <a:pt x="19" y="151"/>
                      <a:pt x="19" y="151"/>
                      <a:pt x="19" y="151"/>
                    </a:cubicBezTo>
                    <a:cubicBezTo>
                      <a:pt x="19" y="151"/>
                      <a:pt x="20" y="152"/>
                      <a:pt x="22" y="153"/>
                    </a:cubicBezTo>
                    <a:cubicBezTo>
                      <a:pt x="27" y="157"/>
                      <a:pt x="39" y="166"/>
                      <a:pt x="50" y="175"/>
                    </a:cubicBezTo>
                    <a:cubicBezTo>
                      <a:pt x="62" y="184"/>
                      <a:pt x="73" y="192"/>
                      <a:pt x="79" y="196"/>
                    </a:cubicBezTo>
                    <a:cubicBezTo>
                      <a:pt x="85" y="199"/>
                      <a:pt x="89" y="202"/>
                      <a:pt x="94" y="205"/>
                    </a:cubicBezTo>
                    <a:cubicBezTo>
                      <a:pt x="99" y="207"/>
                      <a:pt x="105" y="209"/>
                      <a:pt x="113" y="209"/>
                    </a:cubicBezTo>
                    <a:cubicBezTo>
                      <a:pt x="118" y="209"/>
                      <a:pt x="123" y="208"/>
                      <a:pt x="129" y="207"/>
                    </a:cubicBezTo>
                    <a:cubicBezTo>
                      <a:pt x="144" y="204"/>
                      <a:pt x="164" y="199"/>
                      <a:pt x="180" y="191"/>
                    </a:cubicBezTo>
                    <a:cubicBezTo>
                      <a:pt x="188" y="187"/>
                      <a:pt x="196" y="181"/>
                      <a:pt x="201" y="175"/>
                    </a:cubicBezTo>
                    <a:cubicBezTo>
                      <a:pt x="207" y="168"/>
                      <a:pt x="210" y="160"/>
                      <a:pt x="210" y="151"/>
                    </a:cubicBezTo>
                    <a:cubicBezTo>
                      <a:pt x="210" y="151"/>
                      <a:pt x="210" y="151"/>
                      <a:pt x="210" y="151"/>
                    </a:cubicBezTo>
                    <a:cubicBezTo>
                      <a:pt x="210" y="146"/>
                      <a:pt x="208" y="140"/>
                      <a:pt x="203" y="135"/>
                    </a:cubicBezTo>
                    <a:cubicBezTo>
                      <a:pt x="195" y="125"/>
                      <a:pt x="182" y="114"/>
                      <a:pt x="166" y="102"/>
                    </a:cubicBezTo>
                    <a:cubicBezTo>
                      <a:pt x="117" y="68"/>
                      <a:pt x="40" y="31"/>
                      <a:pt x="5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32" y="16"/>
                      <a:pt x="133" y="60"/>
                      <a:pt x="184" y="104"/>
                    </a:cubicBezTo>
                    <a:cubicBezTo>
                      <a:pt x="188" y="108"/>
                      <a:pt x="197" y="114"/>
                      <a:pt x="204" y="121"/>
                    </a:cubicBezTo>
                    <a:cubicBezTo>
                      <a:pt x="212" y="129"/>
                      <a:pt x="218" y="139"/>
                      <a:pt x="218" y="151"/>
                    </a:cubicBezTo>
                    <a:cubicBezTo>
                      <a:pt x="218" y="158"/>
                      <a:pt x="216" y="166"/>
                      <a:pt x="211" y="174"/>
                    </a:cubicBezTo>
                    <a:cubicBezTo>
                      <a:pt x="194" y="204"/>
                      <a:pt x="167" y="215"/>
                      <a:pt x="149" y="220"/>
                    </a:cubicBezTo>
                    <a:cubicBezTo>
                      <a:pt x="140" y="223"/>
                      <a:pt x="130" y="224"/>
                      <a:pt x="121" y="226"/>
                    </a:cubicBezTo>
                    <a:cubicBezTo>
                      <a:pt x="116" y="228"/>
                      <a:pt x="113" y="229"/>
                      <a:pt x="110" y="231"/>
                    </a:cubicBezTo>
                    <a:cubicBezTo>
                      <a:pt x="107" y="233"/>
                      <a:pt x="105" y="236"/>
                      <a:pt x="105" y="240"/>
                    </a:cubicBezTo>
                    <a:cubicBezTo>
                      <a:pt x="105" y="241"/>
                      <a:pt x="105" y="241"/>
                      <a:pt x="105" y="241"/>
                    </a:cubicBezTo>
                    <a:cubicBezTo>
                      <a:pt x="105" y="244"/>
                      <a:pt x="107" y="246"/>
                      <a:pt x="109" y="248"/>
                    </a:cubicBezTo>
                    <a:cubicBezTo>
                      <a:pt x="112" y="250"/>
                      <a:pt x="118" y="252"/>
                      <a:pt x="124" y="253"/>
                    </a:cubicBezTo>
                    <a:cubicBezTo>
                      <a:pt x="130" y="254"/>
                      <a:pt x="136" y="254"/>
                      <a:pt x="143" y="254"/>
                    </a:cubicBezTo>
                    <a:cubicBezTo>
                      <a:pt x="155" y="254"/>
                      <a:pt x="166" y="253"/>
                      <a:pt x="172" y="251"/>
                    </a:cubicBezTo>
                    <a:cubicBezTo>
                      <a:pt x="179" y="248"/>
                      <a:pt x="190" y="243"/>
                      <a:pt x="200" y="234"/>
                    </a:cubicBezTo>
                    <a:cubicBezTo>
                      <a:pt x="210" y="226"/>
                      <a:pt x="218" y="214"/>
                      <a:pt x="218" y="198"/>
                    </a:cubicBezTo>
                    <a:cubicBezTo>
                      <a:pt x="218" y="197"/>
                      <a:pt x="218" y="197"/>
                      <a:pt x="218" y="197"/>
                    </a:cubicBezTo>
                    <a:cubicBezTo>
                      <a:pt x="218" y="192"/>
                      <a:pt x="215" y="186"/>
                      <a:pt x="210" y="179"/>
                    </a:cubicBezTo>
                    <a:cubicBezTo>
                      <a:pt x="209" y="180"/>
                      <a:pt x="209" y="180"/>
                      <a:pt x="209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210" y="181"/>
                      <a:pt x="211" y="180"/>
                      <a:pt x="212" y="179"/>
                    </a:cubicBezTo>
                    <a:cubicBezTo>
                      <a:pt x="214" y="176"/>
                      <a:pt x="216" y="171"/>
                      <a:pt x="216" y="171"/>
                    </a:cubicBezTo>
                    <a:cubicBezTo>
                      <a:pt x="215" y="170"/>
                      <a:pt x="215" y="170"/>
                      <a:pt x="215" y="170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9" y="177"/>
                      <a:pt x="223" y="183"/>
                      <a:pt x="227" y="190"/>
                    </a:cubicBezTo>
                    <a:cubicBezTo>
                      <a:pt x="229" y="192"/>
                      <a:pt x="230" y="196"/>
                      <a:pt x="230" y="201"/>
                    </a:cubicBezTo>
                    <a:cubicBezTo>
                      <a:pt x="230" y="212"/>
                      <a:pt x="225" y="226"/>
                      <a:pt x="215" y="239"/>
                    </a:cubicBezTo>
                    <a:cubicBezTo>
                      <a:pt x="206" y="251"/>
                      <a:pt x="192" y="262"/>
                      <a:pt x="175" y="265"/>
                    </a:cubicBezTo>
                    <a:cubicBezTo>
                      <a:pt x="155" y="269"/>
                      <a:pt x="140" y="270"/>
                      <a:pt x="130" y="270"/>
                    </a:cubicBezTo>
                    <a:cubicBezTo>
                      <a:pt x="125" y="270"/>
                      <a:pt x="120" y="269"/>
                      <a:pt x="118" y="269"/>
                    </a:cubicBezTo>
                    <a:cubicBezTo>
                      <a:pt x="116" y="269"/>
                      <a:pt x="115" y="269"/>
                      <a:pt x="115" y="269"/>
                    </a:cubicBezTo>
                    <a:cubicBezTo>
                      <a:pt x="114" y="269"/>
                      <a:pt x="114" y="269"/>
                      <a:pt x="114" y="269"/>
                    </a:cubicBezTo>
                    <a:cubicBezTo>
                      <a:pt x="114" y="268"/>
                      <a:pt x="114" y="268"/>
                      <a:pt x="114" y="268"/>
                    </a:cubicBezTo>
                    <a:cubicBezTo>
                      <a:pt x="113" y="268"/>
                      <a:pt x="113" y="268"/>
                      <a:pt x="113" y="268"/>
                    </a:cubicBezTo>
                    <a:cubicBezTo>
                      <a:pt x="113" y="269"/>
                      <a:pt x="113" y="269"/>
                      <a:pt x="113" y="269"/>
                    </a:cubicBezTo>
                    <a:cubicBezTo>
                      <a:pt x="112" y="269"/>
                      <a:pt x="111" y="271"/>
                      <a:pt x="111" y="274"/>
                    </a:cubicBezTo>
                    <a:cubicBezTo>
                      <a:pt x="111" y="277"/>
                      <a:pt x="112" y="281"/>
                      <a:pt x="116" y="288"/>
                    </a:cubicBezTo>
                    <a:cubicBezTo>
                      <a:pt x="120" y="293"/>
                      <a:pt x="125" y="300"/>
                      <a:pt x="132" y="305"/>
                    </a:cubicBezTo>
                    <a:cubicBezTo>
                      <a:pt x="139" y="310"/>
                      <a:pt x="149" y="314"/>
                      <a:pt x="160" y="314"/>
                    </a:cubicBezTo>
                    <a:cubicBezTo>
                      <a:pt x="166" y="314"/>
                      <a:pt x="172" y="313"/>
                      <a:pt x="179" y="311"/>
                    </a:cubicBezTo>
                    <a:cubicBezTo>
                      <a:pt x="200" y="303"/>
                      <a:pt x="216" y="282"/>
                      <a:pt x="216" y="258"/>
                    </a:cubicBezTo>
                    <a:cubicBezTo>
                      <a:pt x="216" y="253"/>
                      <a:pt x="216" y="248"/>
                      <a:pt x="214" y="243"/>
                    </a:cubicBezTo>
                    <a:cubicBezTo>
                      <a:pt x="214" y="243"/>
                      <a:pt x="213" y="242"/>
                      <a:pt x="213" y="242"/>
                    </a:cubicBezTo>
                    <a:cubicBezTo>
                      <a:pt x="212" y="243"/>
                      <a:pt x="211" y="243"/>
                      <a:pt x="212" y="24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6" name="Freeform 934"/>
              <p:cNvSpPr>
                <a:spLocks/>
              </p:cNvSpPr>
              <p:nvPr/>
            </p:nvSpPr>
            <p:spPr bwMode="auto">
              <a:xfrm>
                <a:off x="1905439" y="1463189"/>
                <a:ext cx="360363" cy="330200"/>
              </a:xfrm>
              <a:custGeom>
                <a:avLst/>
                <a:gdLst>
                  <a:gd name="T0" fmla="*/ 16 w 225"/>
                  <a:gd name="T1" fmla="*/ 152 h 206"/>
                  <a:gd name="T2" fmla="*/ 34 w 225"/>
                  <a:gd name="T3" fmla="*/ 155 h 206"/>
                  <a:gd name="T4" fmla="*/ 113 w 225"/>
                  <a:gd name="T5" fmla="*/ 178 h 206"/>
                  <a:gd name="T6" fmla="*/ 202 w 225"/>
                  <a:gd name="T7" fmla="*/ 136 h 206"/>
                  <a:gd name="T8" fmla="*/ 0 w 225"/>
                  <a:gd name="T9" fmla="*/ 17 h 206"/>
                  <a:gd name="T10" fmla="*/ 6 w 225"/>
                  <a:gd name="T11" fmla="*/ 0 h 206"/>
                  <a:gd name="T12" fmla="*/ 165 w 225"/>
                  <a:gd name="T13" fmla="*/ 77 h 206"/>
                  <a:gd name="T14" fmla="*/ 215 w 225"/>
                  <a:gd name="T15" fmla="*/ 137 h 206"/>
                  <a:gd name="T16" fmla="*/ 107 w 225"/>
                  <a:gd name="T17" fmla="*/ 205 h 206"/>
                  <a:gd name="T18" fmla="*/ 41 w 225"/>
                  <a:gd name="T19" fmla="*/ 180 h 206"/>
                  <a:gd name="T20" fmla="*/ 14 w 225"/>
                  <a:gd name="T21" fmla="*/ 162 h 206"/>
                  <a:gd name="T22" fmla="*/ 16 w 225"/>
                  <a:gd name="T23" fmla="*/ 1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06">
                    <a:moveTo>
                      <a:pt x="16" y="152"/>
                    </a:moveTo>
                    <a:cubicBezTo>
                      <a:pt x="19" y="148"/>
                      <a:pt x="26" y="150"/>
                      <a:pt x="34" y="155"/>
                    </a:cubicBezTo>
                    <a:cubicBezTo>
                      <a:pt x="43" y="160"/>
                      <a:pt x="93" y="180"/>
                      <a:pt x="113" y="178"/>
                    </a:cubicBezTo>
                    <a:cubicBezTo>
                      <a:pt x="133" y="176"/>
                      <a:pt x="203" y="149"/>
                      <a:pt x="202" y="136"/>
                    </a:cubicBezTo>
                    <a:cubicBezTo>
                      <a:pt x="200" y="123"/>
                      <a:pt x="75" y="21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7" y="12"/>
                      <a:pt x="165" y="77"/>
                    </a:cubicBezTo>
                    <a:cubicBezTo>
                      <a:pt x="178" y="86"/>
                      <a:pt x="225" y="113"/>
                      <a:pt x="215" y="137"/>
                    </a:cubicBezTo>
                    <a:cubicBezTo>
                      <a:pt x="204" y="160"/>
                      <a:pt x="142" y="206"/>
                      <a:pt x="107" y="205"/>
                    </a:cubicBezTo>
                    <a:cubicBezTo>
                      <a:pt x="84" y="204"/>
                      <a:pt x="60" y="186"/>
                      <a:pt x="41" y="180"/>
                    </a:cubicBezTo>
                    <a:cubicBezTo>
                      <a:pt x="23" y="173"/>
                      <a:pt x="8" y="174"/>
                      <a:pt x="14" y="162"/>
                    </a:cubicBezTo>
                    <a:cubicBezTo>
                      <a:pt x="16" y="158"/>
                      <a:pt x="16" y="152"/>
                      <a:pt x="16" y="1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7" name="Freeform 935"/>
              <p:cNvSpPr>
                <a:spLocks noEditPoints="1"/>
              </p:cNvSpPr>
              <p:nvPr/>
            </p:nvSpPr>
            <p:spPr bwMode="auto">
              <a:xfrm>
                <a:off x="1903851" y="1477476"/>
                <a:ext cx="346075" cy="315913"/>
              </a:xfrm>
              <a:custGeom>
                <a:avLst/>
                <a:gdLst>
                  <a:gd name="T0" fmla="*/ 14 w 216"/>
                  <a:gd name="T1" fmla="*/ 153 h 197"/>
                  <a:gd name="T2" fmla="*/ 41 w 216"/>
                  <a:gd name="T3" fmla="*/ 170 h 197"/>
                  <a:gd name="T4" fmla="*/ 107 w 216"/>
                  <a:gd name="T5" fmla="*/ 196 h 197"/>
                  <a:gd name="T6" fmla="*/ 214 w 216"/>
                  <a:gd name="T7" fmla="*/ 128 h 197"/>
                  <a:gd name="T8" fmla="*/ 215 w 216"/>
                  <a:gd name="T9" fmla="*/ 116 h 197"/>
                  <a:gd name="T10" fmla="*/ 214 w 216"/>
                  <a:gd name="T11" fmla="*/ 119 h 197"/>
                  <a:gd name="T12" fmla="*/ 107 w 216"/>
                  <a:gd name="T13" fmla="*/ 187 h 197"/>
                  <a:gd name="T14" fmla="*/ 41 w 216"/>
                  <a:gd name="T15" fmla="*/ 162 h 197"/>
                  <a:gd name="T16" fmla="*/ 14 w 216"/>
                  <a:gd name="T17" fmla="*/ 153 h 197"/>
                  <a:gd name="T18" fmla="*/ 202 w 216"/>
                  <a:gd name="T19" fmla="*/ 124 h 197"/>
                  <a:gd name="T20" fmla="*/ 203 w 216"/>
                  <a:gd name="T21" fmla="*/ 120 h 197"/>
                  <a:gd name="T22" fmla="*/ 3 w 216"/>
                  <a:gd name="T23" fmla="*/ 0 h 197"/>
                  <a:gd name="T24" fmla="*/ 0 w 216"/>
                  <a:gd name="T25" fmla="*/ 8 h 197"/>
                  <a:gd name="T26" fmla="*/ 202 w 216"/>
                  <a:gd name="T27" fmla="*/ 12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" h="197">
                    <a:moveTo>
                      <a:pt x="14" y="153"/>
                    </a:moveTo>
                    <a:cubicBezTo>
                      <a:pt x="8" y="165"/>
                      <a:pt x="23" y="164"/>
                      <a:pt x="41" y="170"/>
                    </a:cubicBezTo>
                    <a:cubicBezTo>
                      <a:pt x="59" y="177"/>
                      <a:pt x="84" y="195"/>
                      <a:pt x="107" y="196"/>
                    </a:cubicBezTo>
                    <a:cubicBezTo>
                      <a:pt x="142" y="197"/>
                      <a:pt x="204" y="151"/>
                      <a:pt x="214" y="128"/>
                    </a:cubicBezTo>
                    <a:cubicBezTo>
                      <a:pt x="216" y="124"/>
                      <a:pt x="216" y="120"/>
                      <a:pt x="215" y="116"/>
                    </a:cubicBezTo>
                    <a:cubicBezTo>
                      <a:pt x="215" y="117"/>
                      <a:pt x="215" y="118"/>
                      <a:pt x="214" y="119"/>
                    </a:cubicBezTo>
                    <a:cubicBezTo>
                      <a:pt x="204" y="143"/>
                      <a:pt x="142" y="189"/>
                      <a:pt x="107" y="187"/>
                    </a:cubicBezTo>
                    <a:cubicBezTo>
                      <a:pt x="84" y="186"/>
                      <a:pt x="59" y="169"/>
                      <a:pt x="41" y="162"/>
                    </a:cubicBezTo>
                    <a:cubicBezTo>
                      <a:pt x="29" y="158"/>
                      <a:pt x="18" y="157"/>
                      <a:pt x="14" y="153"/>
                    </a:cubicBezTo>
                    <a:close/>
                    <a:moveTo>
                      <a:pt x="202" y="124"/>
                    </a:moveTo>
                    <a:cubicBezTo>
                      <a:pt x="204" y="123"/>
                      <a:pt x="203" y="121"/>
                      <a:pt x="203" y="120"/>
                    </a:cubicBezTo>
                    <a:cubicBezTo>
                      <a:pt x="202" y="107"/>
                      <a:pt x="78" y="6"/>
                      <a:pt x="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9" y="11"/>
                      <a:pt x="186" y="102"/>
                      <a:pt x="202" y="12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8" name="Freeform 936"/>
              <p:cNvSpPr>
                <a:spLocks/>
              </p:cNvSpPr>
              <p:nvPr/>
            </p:nvSpPr>
            <p:spPr bwMode="auto">
              <a:xfrm>
                <a:off x="1902264" y="1461601"/>
                <a:ext cx="352425" cy="331788"/>
              </a:xfrm>
              <a:custGeom>
                <a:avLst/>
                <a:gdLst>
                  <a:gd name="T0" fmla="*/ 19 w 220"/>
                  <a:gd name="T1" fmla="*/ 154 h 207"/>
                  <a:gd name="T2" fmla="*/ 35 w 220"/>
                  <a:gd name="T3" fmla="*/ 157 h 207"/>
                  <a:gd name="T4" fmla="*/ 80 w 220"/>
                  <a:gd name="T5" fmla="*/ 175 h 207"/>
                  <a:gd name="T6" fmla="*/ 115 w 220"/>
                  <a:gd name="T7" fmla="*/ 180 h 207"/>
                  <a:gd name="T8" fmla="*/ 193 w 220"/>
                  <a:gd name="T9" fmla="*/ 151 h 207"/>
                  <a:gd name="T10" fmla="*/ 205 w 220"/>
                  <a:gd name="T11" fmla="*/ 138 h 207"/>
                  <a:gd name="T12" fmla="*/ 203 w 220"/>
                  <a:gd name="T13" fmla="*/ 133 h 207"/>
                  <a:gd name="T14" fmla="*/ 93 w 220"/>
                  <a:gd name="T15" fmla="*/ 49 h 207"/>
                  <a:gd name="T16" fmla="*/ 2 w 220"/>
                  <a:gd name="T17" fmla="*/ 18 h 207"/>
                  <a:gd name="T18" fmla="*/ 10 w 220"/>
                  <a:gd name="T19" fmla="*/ 2 h 207"/>
                  <a:gd name="T20" fmla="*/ 8 w 220"/>
                  <a:gd name="T21" fmla="*/ 3 h 207"/>
                  <a:gd name="T22" fmla="*/ 166 w 220"/>
                  <a:gd name="T23" fmla="*/ 80 h 207"/>
                  <a:gd name="T24" fmla="*/ 211 w 220"/>
                  <a:gd name="T25" fmla="*/ 115 h 207"/>
                  <a:gd name="T26" fmla="*/ 215 w 220"/>
                  <a:gd name="T27" fmla="*/ 137 h 207"/>
                  <a:gd name="T28" fmla="*/ 156 w 220"/>
                  <a:gd name="T29" fmla="*/ 189 h 207"/>
                  <a:gd name="T30" fmla="*/ 109 w 220"/>
                  <a:gd name="T31" fmla="*/ 204 h 207"/>
                  <a:gd name="T32" fmla="*/ 44 w 220"/>
                  <a:gd name="T33" fmla="*/ 179 h 207"/>
                  <a:gd name="T34" fmla="*/ 18 w 220"/>
                  <a:gd name="T35" fmla="*/ 171 h 207"/>
                  <a:gd name="T36" fmla="*/ 17 w 220"/>
                  <a:gd name="T37" fmla="*/ 164 h 207"/>
                  <a:gd name="T38" fmla="*/ 18 w 220"/>
                  <a:gd name="T39" fmla="*/ 153 h 207"/>
                  <a:gd name="T40" fmla="*/ 18 w 220"/>
                  <a:gd name="T41" fmla="*/ 153 h 207"/>
                  <a:gd name="T42" fmla="*/ 16 w 220"/>
                  <a:gd name="T43" fmla="*/ 154 h 207"/>
                  <a:gd name="T44" fmla="*/ 13 w 220"/>
                  <a:gd name="T45" fmla="*/ 168 h 207"/>
                  <a:gd name="T46" fmla="*/ 27 w 220"/>
                  <a:gd name="T47" fmla="*/ 177 h 207"/>
                  <a:gd name="T48" fmla="*/ 74 w 220"/>
                  <a:gd name="T49" fmla="*/ 197 h 207"/>
                  <a:gd name="T50" fmla="*/ 111 w 220"/>
                  <a:gd name="T51" fmla="*/ 207 h 207"/>
                  <a:gd name="T52" fmla="*/ 202 w 220"/>
                  <a:gd name="T53" fmla="*/ 159 h 207"/>
                  <a:gd name="T54" fmla="*/ 220 w 220"/>
                  <a:gd name="T55" fmla="*/ 131 h 207"/>
                  <a:gd name="T56" fmla="*/ 189 w 220"/>
                  <a:gd name="T57" fmla="*/ 91 h 207"/>
                  <a:gd name="T58" fmla="*/ 9 w 220"/>
                  <a:gd name="T59" fmla="*/ 0 h 207"/>
                  <a:gd name="T60" fmla="*/ 0 w 220"/>
                  <a:gd name="T61" fmla="*/ 20 h 207"/>
                  <a:gd name="T62" fmla="*/ 130 w 220"/>
                  <a:gd name="T63" fmla="*/ 75 h 207"/>
                  <a:gd name="T64" fmla="*/ 197 w 220"/>
                  <a:gd name="T65" fmla="*/ 130 h 207"/>
                  <a:gd name="T66" fmla="*/ 202 w 220"/>
                  <a:gd name="T67" fmla="*/ 137 h 207"/>
                  <a:gd name="T68" fmla="*/ 200 w 220"/>
                  <a:gd name="T69" fmla="*/ 142 h 207"/>
                  <a:gd name="T70" fmla="*/ 146 w 220"/>
                  <a:gd name="T71" fmla="*/ 169 h 207"/>
                  <a:gd name="T72" fmla="*/ 112 w 220"/>
                  <a:gd name="T73" fmla="*/ 178 h 207"/>
                  <a:gd name="T74" fmla="*/ 49 w 220"/>
                  <a:gd name="T75" fmla="*/ 160 h 207"/>
                  <a:gd name="T76" fmla="*/ 23 w 220"/>
                  <a:gd name="T77" fmla="*/ 150 h 207"/>
                  <a:gd name="T78" fmla="*/ 16 w 220"/>
                  <a:gd name="T79" fmla="*/ 153 h 207"/>
                  <a:gd name="T80" fmla="*/ 18 w 220"/>
                  <a:gd name="T81" fmla="*/ 1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207">
                    <a:moveTo>
                      <a:pt x="18" y="153"/>
                    </a:moveTo>
                    <a:cubicBezTo>
                      <a:pt x="19" y="154"/>
                      <a:pt x="19" y="154"/>
                      <a:pt x="19" y="154"/>
                    </a:cubicBezTo>
                    <a:cubicBezTo>
                      <a:pt x="20" y="153"/>
                      <a:pt x="21" y="153"/>
                      <a:pt x="23" y="153"/>
                    </a:cubicBezTo>
                    <a:cubicBezTo>
                      <a:pt x="26" y="153"/>
                      <a:pt x="30" y="154"/>
                      <a:pt x="35" y="157"/>
                    </a:cubicBezTo>
                    <a:cubicBezTo>
                      <a:pt x="38" y="159"/>
                      <a:pt x="42" y="161"/>
                      <a:pt x="48" y="163"/>
                    </a:cubicBezTo>
                    <a:cubicBezTo>
                      <a:pt x="57" y="167"/>
                      <a:pt x="68" y="171"/>
                      <a:pt x="80" y="175"/>
                    </a:cubicBezTo>
                    <a:cubicBezTo>
                      <a:pt x="92" y="178"/>
                      <a:pt x="103" y="181"/>
                      <a:pt x="112" y="181"/>
                    </a:cubicBezTo>
                    <a:cubicBezTo>
                      <a:pt x="113" y="181"/>
                      <a:pt x="114" y="180"/>
                      <a:pt x="115" y="180"/>
                    </a:cubicBezTo>
                    <a:cubicBezTo>
                      <a:pt x="125" y="179"/>
                      <a:pt x="148" y="172"/>
                      <a:pt x="167" y="164"/>
                    </a:cubicBezTo>
                    <a:cubicBezTo>
                      <a:pt x="177" y="160"/>
                      <a:pt x="186" y="155"/>
                      <a:pt x="193" y="151"/>
                    </a:cubicBezTo>
                    <a:cubicBezTo>
                      <a:pt x="197" y="148"/>
                      <a:pt x="200" y="146"/>
                      <a:pt x="202" y="144"/>
                    </a:cubicBezTo>
                    <a:cubicBezTo>
                      <a:pt x="204" y="142"/>
                      <a:pt x="205" y="140"/>
                      <a:pt x="205" y="138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5" y="136"/>
                      <a:pt x="204" y="135"/>
                      <a:pt x="203" y="133"/>
                    </a:cubicBezTo>
                    <a:cubicBezTo>
                      <a:pt x="199" y="127"/>
                      <a:pt x="189" y="117"/>
                      <a:pt x="175" y="106"/>
                    </a:cubicBezTo>
                    <a:cubicBezTo>
                      <a:pt x="154" y="88"/>
                      <a:pt x="124" y="67"/>
                      <a:pt x="93" y="49"/>
                    </a:cubicBezTo>
                    <a:cubicBezTo>
                      <a:pt x="62" y="32"/>
                      <a:pt x="29" y="18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6" y="4"/>
                      <a:pt x="74" y="19"/>
                      <a:pt x="166" y="80"/>
                    </a:cubicBezTo>
                    <a:cubicBezTo>
                      <a:pt x="172" y="84"/>
                      <a:pt x="185" y="91"/>
                      <a:pt x="196" y="100"/>
                    </a:cubicBezTo>
                    <a:cubicBezTo>
                      <a:pt x="202" y="105"/>
                      <a:pt x="207" y="110"/>
                      <a:pt x="211" y="115"/>
                    </a:cubicBezTo>
                    <a:cubicBezTo>
                      <a:pt x="214" y="120"/>
                      <a:pt x="217" y="126"/>
                      <a:pt x="217" y="131"/>
                    </a:cubicBezTo>
                    <a:cubicBezTo>
                      <a:pt x="217" y="133"/>
                      <a:pt x="216" y="135"/>
                      <a:pt x="215" y="137"/>
                    </a:cubicBezTo>
                    <a:cubicBezTo>
                      <a:pt x="213" y="143"/>
                      <a:pt x="207" y="150"/>
                      <a:pt x="200" y="157"/>
                    </a:cubicBezTo>
                    <a:cubicBezTo>
                      <a:pt x="188" y="168"/>
                      <a:pt x="172" y="180"/>
                      <a:pt x="156" y="189"/>
                    </a:cubicBezTo>
                    <a:cubicBezTo>
                      <a:pt x="140" y="198"/>
                      <a:pt x="123" y="204"/>
                      <a:pt x="111" y="204"/>
                    </a:cubicBezTo>
                    <a:cubicBezTo>
                      <a:pt x="110" y="204"/>
                      <a:pt x="110" y="204"/>
                      <a:pt x="109" y="204"/>
                    </a:cubicBezTo>
                    <a:cubicBezTo>
                      <a:pt x="98" y="204"/>
                      <a:pt x="86" y="199"/>
                      <a:pt x="75" y="194"/>
                    </a:cubicBezTo>
                    <a:cubicBezTo>
                      <a:pt x="64" y="189"/>
                      <a:pt x="53" y="182"/>
                      <a:pt x="44" y="179"/>
                    </a:cubicBezTo>
                    <a:cubicBezTo>
                      <a:pt x="36" y="176"/>
                      <a:pt x="29" y="175"/>
                      <a:pt x="23" y="173"/>
                    </a:cubicBezTo>
                    <a:cubicBezTo>
                      <a:pt x="21" y="173"/>
                      <a:pt x="19" y="172"/>
                      <a:pt x="18" y="171"/>
                    </a:cubicBezTo>
                    <a:cubicBezTo>
                      <a:pt x="16" y="170"/>
                      <a:pt x="16" y="169"/>
                      <a:pt x="16" y="168"/>
                    </a:cubicBezTo>
                    <a:cubicBezTo>
                      <a:pt x="16" y="167"/>
                      <a:pt x="16" y="166"/>
                      <a:pt x="17" y="164"/>
                    </a:cubicBezTo>
                    <a:cubicBezTo>
                      <a:pt x="19" y="159"/>
                      <a:pt x="19" y="153"/>
                      <a:pt x="19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4"/>
                    </a:cubicBezTo>
                    <a:cubicBezTo>
                      <a:pt x="16" y="156"/>
                      <a:pt x="16" y="160"/>
                      <a:pt x="14" y="163"/>
                    </a:cubicBezTo>
                    <a:cubicBezTo>
                      <a:pt x="13" y="165"/>
                      <a:pt x="13" y="166"/>
                      <a:pt x="13" y="168"/>
                    </a:cubicBezTo>
                    <a:cubicBezTo>
                      <a:pt x="13" y="170"/>
                      <a:pt x="14" y="172"/>
                      <a:pt x="16" y="173"/>
                    </a:cubicBezTo>
                    <a:cubicBezTo>
                      <a:pt x="18" y="175"/>
                      <a:pt x="22" y="176"/>
                      <a:pt x="27" y="177"/>
                    </a:cubicBezTo>
                    <a:cubicBezTo>
                      <a:pt x="31" y="179"/>
                      <a:pt x="37" y="180"/>
                      <a:pt x="43" y="182"/>
                    </a:cubicBezTo>
                    <a:cubicBezTo>
                      <a:pt x="52" y="185"/>
                      <a:pt x="62" y="191"/>
                      <a:pt x="74" y="197"/>
                    </a:cubicBezTo>
                    <a:cubicBezTo>
                      <a:pt x="85" y="202"/>
                      <a:pt x="97" y="207"/>
                      <a:pt x="109" y="207"/>
                    </a:cubicBezTo>
                    <a:cubicBezTo>
                      <a:pt x="110" y="207"/>
                      <a:pt x="110" y="207"/>
                      <a:pt x="111" y="207"/>
                    </a:cubicBezTo>
                    <a:cubicBezTo>
                      <a:pt x="129" y="207"/>
                      <a:pt x="153" y="196"/>
                      <a:pt x="174" y="182"/>
                    </a:cubicBezTo>
                    <a:cubicBezTo>
                      <a:pt x="184" y="175"/>
                      <a:pt x="194" y="167"/>
                      <a:pt x="202" y="159"/>
                    </a:cubicBezTo>
                    <a:cubicBezTo>
                      <a:pt x="209" y="152"/>
                      <a:pt x="215" y="144"/>
                      <a:pt x="218" y="138"/>
                    </a:cubicBezTo>
                    <a:cubicBezTo>
                      <a:pt x="219" y="136"/>
                      <a:pt x="220" y="133"/>
                      <a:pt x="220" y="131"/>
                    </a:cubicBezTo>
                    <a:cubicBezTo>
                      <a:pt x="220" y="125"/>
                      <a:pt x="217" y="119"/>
                      <a:pt x="213" y="113"/>
                    </a:cubicBezTo>
                    <a:cubicBezTo>
                      <a:pt x="207" y="105"/>
                      <a:pt x="198" y="98"/>
                      <a:pt x="189" y="91"/>
                    </a:cubicBezTo>
                    <a:cubicBezTo>
                      <a:pt x="180" y="85"/>
                      <a:pt x="172" y="80"/>
                      <a:pt x="168" y="77"/>
                    </a:cubicBezTo>
                    <a:cubicBezTo>
                      <a:pt x="70" y="12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9" y="22"/>
                      <a:pt x="89" y="48"/>
                      <a:pt x="130" y="75"/>
                    </a:cubicBezTo>
                    <a:cubicBezTo>
                      <a:pt x="150" y="89"/>
                      <a:pt x="168" y="103"/>
                      <a:pt x="181" y="115"/>
                    </a:cubicBezTo>
                    <a:cubicBezTo>
                      <a:pt x="188" y="120"/>
                      <a:pt x="193" y="126"/>
                      <a:pt x="197" y="130"/>
                    </a:cubicBezTo>
                    <a:cubicBezTo>
                      <a:pt x="198" y="132"/>
                      <a:pt x="200" y="133"/>
                      <a:pt x="201" y="135"/>
                    </a:cubicBezTo>
                    <a:cubicBezTo>
                      <a:pt x="202" y="136"/>
                      <a:pt x="202" y="137"/>
                      <a:pt x="202" y="137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9"/>
                      <a:pt x="201" y="140"/>
                      <a:pt x="200" y="142"/>
                    </a:cubicBezTo>
                    <a:cubicBezTo>
                      <a:pt x="196" y="145"/>
                      <a:pt x="191" y="149"/>
                      <a:pt x="183" y="153"/>
                    </a:cubicBezTo>
                    <a:cubicBezTo>
                      <a:pt x="172" y="159"/>
                      <a:pt x="158" y="164"/>
                      <a:pt x="146" y="169"/>
                    </a:cubicBezTo>
                    <a:cubicBezTo>
                      <a:pt x="133" y="174"/>
                      <a:pt x="121" y="177"/>
                      <a:pt x="115" y="177"/>
                    </a:cubicBezTo>
                    <a:cubicBezTo>
                      <a:pt x="114" y="177"/>
                      <a:pt x="113" y="178"/>
                      <a:pt x="112" y="178"/>
                    </a:cubicBezTo>
                    <a:cubicBezTo>
                      <a:pt x="101" y="178"/>
                      <a:pt x="85" y="173"/>
                      <a:pt x="69" y="168"/>
                    </a:cubicBezTo>
                    <a:cubicBezTo>
                      <a:pt x="62" y="165"/>
                      <a:pt x="55" y="163"/>
                      <a:pt x="49" y="160"/>
                    </a:cubicBezTo>
                    <a:cubicBezTo>
                      <a:pt x="43" y="158"/>
                      <a:pt x="39" y="156"/>
                      <a:pt x="37" y="155"/>
                    </a:cubicBezTo>
                    <a:cubicBezTo>
                      <a:pt x="32" y="151"/>
                      <a:pt x="27" y="150"/>
                      <a:pt x="23" y="150"/>
                    </a:cubicBezTo>
                    <a:cubicBezTo>
                      <a:pt x="20" y="150"/>
                      <a:pt x="18" y="150"/>
                      <a:pt x="17" y="152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3"/>
                    </a:cubicBezTo>
                    <a:lnTo>
                      <a:pt x="18" y="15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9" name="Freeform 937"/>
              <p:cNvSpPr>
                <a:spLocks/>
              </p:cNvSpPr>
              <p:nvPr/>
            </p:nvSpPr>
            <p:spPr bwMode="auto">
              <a:xfrm>
                <a:off x="2224526" y="1647339"/>
                <a:ext cx="9525" cy="36513"/>
              </a:xfrm>
              <a:custGeom>
                <a:avLst/>
                <a:gdLst>
                  <a:gd name="T0" fmla="*/ 3 w 6"/>
                  <a:gd name="T1" fmla="*/ 22 h 22"/>
                  <a:gd name="T2" fmla="*/ 6 w 6"/>
                  <a:gd name="T3" fmla="*/ 12 h 22"/>
                  <a:gd name="T4" fmla="*/ 2 w 6"/>
                  <a:gd name="T5" fmla="*/ 0 h 22"/>
                  <a:gd name="T6" fmla="*/ 0 w 6"/>
                  <a:gd name="T7" fmla="*/ 0 h 22"/>
                  <a:gd name="T8" fmla="*/ 0 w 6"/>
                  <a:gd name="T9" fmla="*/ 2 h 22"/>
                  <a:gd name="T10" fmla="*/ 4 w 6"/>
                  <a:gd name="T11" fmla="*/ 12 h 22"/>
                  <a:gd name="T12" fmla="*/ 3 w 6"/>
                  <a:gd name="T13" fmla="*/ 18 h 22"/>
                  <a:gd name="T14" fmla="*/ 2 w 6"/>
                  <a:gd name="T15" fmla="*/ 20 h 22"/>
                  <a:gd name="T16" fmla="*/ 2 w 6"/>
                  <a:gd name="T17" fmla="*/ 21 h 22"/>
                  <a:gd name="T18" fmla="*/ 2 w 6"/>
                  <a:gd name="T19" fmla="*/ 21 h 22"/>
                  <a:gd name="T20" fmla="*/ 2 w 6"/>
                  <a:gd name="T21" fmla="*/ 22 h 22"/>
                  <a:gd name="T22" fmla="*/ 3 w 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2">
                    <a:moveTo>
                      <a:pt x="3" y="22"/>
                    </a:moveTo>
                    <a:cubicBezTo>
                      <a:pt x="3" y="22"/>
                      <a:pt x="6" y="17"/>
                      <a:pt x="6" y="12"/>
                    </a:cubicBezTo>
                    <a:cubicBezTo>
                      <a:pt x="6" y="8"/>
                      <a:pt x="5" y="4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4" y="9"/>
                      <a:pt x="4" y="12"/>
                    </a:cubicBezTo>
                    <a:cubicBezTo>
                      <a:pt x="4" y="14"/>
                      <a:pt x="3" y="17"/>
                      <a:pt x="3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0" name="Freeform 938"/>
              <p:cNvSpPr>
                <a:spLocks/>
              </p:cNvSpPr>
              <p:nvPr/>
            </p:nvSpPr>
            <p:spPr bwMode="auto">
              <a:xfrm>
                <a:off x="1916551" y="1402864"/>
                <a:ext cx="319088" cy="307975"/>
              </a:xfrm>
              <a:custGeom>
                <a:avLst/>
                <a:gdLst>
                  <a:gd name="T0" fmla="*/ 8 w 199"/>
                  <a:gd name="T1" fmla="*/ 151 h 192"/>
                  <a:gd name="T2" fmla="*/ 5 w 199"/>
                  <a:gd name="T3" fmla="*/ 162 h 192"/>
                  <a:gd name="T4" fmla="*/ 12 w 199"/>
                  <a:gd name="T5" fmla="*/ 176 h 192"/>
                  <a:gd name="T6" fmla="*/ 83 w 199"/>
                  <a:gd name="T7" fmla="*/ 190 h 192"/>
                  <a:gd name="T8" fmla="*/ 139 w 199"/>
                  <a:gd name="T9" fmla="*/ 178 h 192"/>
                  <a:gd name="T10" fmla="*/ 195 w 199"/>
                  <a:gd name="T11" fmla="*/ 98 h 192"/>
                  <a:gd name="T12" fmla="*/ 107 w 199"/>
                  <a:gd name="T13" fmla="*/ 29 h 192"/>
                  <a:gd name="T14" fmla="*/ 1 w 199"/>
                  <a:gd name="T15" fmla="*/ 15 h 192"/>
                  <a:gd name="T16" fmla="*/ 0 w 199"/>
                  <a:gd name="T17" fmla="*/ 32 h 192"/>
                  <a:gd name="T18" fmla="*/ 120 w 199"/>
                  <a:gd name="T19" fmla="*/ 57 h 192"/>
                  <a:gd name="T20" fmla="*/ 185 w 199"/>
                  <a:gd name="T21" fmla="*/ 116 h 192"/>
                  <a:gd name="T22" fmla="*/ 85 w 199"/>
                  <a:gd name="T23" fmla="*/ 168 h 192"/>
                  <a:gd name="T24" fmla="*/ 8 w 199"/>
                  <a:gd name="T25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192">
                    <a:moveTo>
                      <a:pt x="8" y="151"/>
                    </a:moveTo>
                    <a:cubicBezTo>
                      <a:pt x="8" y="151"/>
                      <a:pt x="2" y="155"/>
                      <a:pt x="5" y="162"/>
                    </a:cubicBezTo>
                    <a:cubicBezTo>
                      <a:pt x="8" y="168"/>
                      <a:pt x="4" y="175"/>
                      <a:pt x="12" y="176"/>
                    </a:cubicBezTo>
                    <a:cubicBezTo>
                      <a:pt x="19" y="178"/>
                      <a:pt x="72" y="186"/>
                      <a:pt x="83" y="190"/>
                    </a:cubicBezTo>
                    <a:cubicBezTo>
                      <a:pt x="90" y="192"/>
                      <a:pt x="117" y="188"/>
                      <a:pt x="139" y="178"/>
                    </a:cubicBezTo>
                    <a:cubicBezTo>
                      <a:pt x="160" y="168"/>
                      <a:pt x="199" y="149"/>
                      <a:pt x="195" y="98"/>
                    </a:cubicBezTo>
                    <a:cubicBezTo>
                      <a:pt x="193" y="75"/>
                      <a:pt x="128" y="40"/>
                      <a:pt x="107" y="29"/>
                    </a:cubicBezTo>
                    <a:cubicBezTo>
                      <a:pt x="87" y="17"/>
                      <a:pt x="39" y="0"/>
                      <a:pt x="1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47" y="11"/>
                      <a:pt x="120" y="57"/>
                    </a:cubicBezTo>
                    <a:cubicBezTo>
                      <a:pt x="135" y="67"/>
                      <a:pt x="192" y="98"/>
                      <a:pt x="185" y="116"/>
                    </a:cubicBezTo>
                    <a:cubicBezTo>
                      <a:pt x="177" y="134"/>
                      <a:pt x="133" y="167"/>
                      <a:pt x="85" y="168"/>
                    </a:cubicBezTo>
                    <a:cubicBezTo>
                      <a:pt x="37" y="169"/>
                      <a:pt x="18" y="151"/>
                      <a:pt x="8" y="15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1" name="Freeform 939"/>
              <p:cNvSpPr>
                <a:spLocks noEditPoints="1"/>
              </p:cNvSpPr>
              <p:nvPr/>
            </p:nvSpPr>
            <p:spPr bwMode="auto">
              <a:xfrm>
                <a:off x="1916551" y="1413976"/>
                <a:ext cx="315913" cy="296863"/>
              </a:xfrm>
              <a:custGeom>
                <a:avLst/>
                <a:gdLst>
                  <a:gd name="T0" fmla="*/ 5 w 197"/>
                  <a:gd name="T1" fmla="*/ 148 h 185"/>
                  <a:gd name="T2" fmla="*/ 5 w 197"/>
                  <a:gd name="T3" fmla="*/ 155 h 185"/>
                  <a:gd name="T4" fmla="*/ 12 w 197"/>
                  <a:gd name="T5" fmla="*/ 169 h 185"/>
                  <a:gd name="T6" fmla="*/ 83 w 197"/>
                  <a:gd name="T7" fmla="*/ 183 h 185"/>
                  <a:gd name="T8" fmla="*/ 139 w 197"/>
                  <a:gd name="T9" fmla="*/ 171 h 185"/>
                  <a:gd name="T10" fmla="*/ 195 w 197"/>
                  <a:gd name="T11" fmla="*/ 95 h 185"/>
                  <a:gd name="T12" fmla="*/ 139 w 197"/>
                  <a:gd name="T13" fmla="*/ 165 h 185"/>
                  <a:gd name="T14" fmla="*/ 83 w 197"/>
                  <a:gd name="T15" fmla="*/ 176 h 185"/>
                  <a:gd name="T16" fmla="*/ 12 w 197"/>
                  <a:gd name="T17" fmla="*/ 163 h 185"/>
                  <a:gd name="T18" fmla="*/ 5 w 197"/>
                  <a:gd name="T19" fmla="*/ 148 h 185"/>
                  <a:gd name="T20" fmla="*/ 185 w 197"/>
                  <a:gd name="T21" fmla="*/ 102 h 185"/>
                  <a:gd name="T22" fmla="*/ 120 w 197"/>
                  <a:gd name="T23" fmla="*/ 44 h 185"/>
                  <a:gd name="T24" fmla="*/ 0 w 197"/>
                  <a:gd name="T25" fmla="*/ 19 h 185"/>
                  <a:gd name="T26" fmla="*/ 0 w 197"/>
                  <a:gd name="T27" fmla="*/ 25 h 185"/>
                  <a:gd name="T28" fmla="*/ 120 w 197"/>
                  <a:gd name="T29" fmla="*/ 50 h 185"/>
                  <a:gd name="T30" fmla="*/ 185 w 197"/>
                  <a:gd name="T31" fmla="*/ 10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7" h="185">
                    <a:moveTo>
                      <a:pt x="5" y="148"/>
                    </a:moveTo>
                    <a:cubicBezTo>
                      <a:pt x="4" y="150"/>
                      <a:pt x="4" y="152"/>
                      <a:pt x="5" y="155"/>
                    </a:cubicBezTo>
                    <a:cubicBezTo>
                      <a:pt x="8" y="161"/>
                      <a:pt x="4" y="168"/>
                      <a:pt x="12" y="169"/>
                    </a:cubicBezTo>
                    <a:cubicBezTo>
                      <a:pt x="19" y="171"/>
                      <a:pt x="72" y="179"/>
                      <a:pt x="83" y="183"/>
                    </a:cubicBezTo>
                    <a:cubicBezTo>
                      <a:pt x="90" y="185"/>
                      <a:pt x="117" y="181"/>
                      <a:pt x="139" y="171"/>
                    </a:cubicBezTo>
                    <a:cubicBezTo>
                      <a:pt x="160" y="161"/>
                      <a:pt x="197" y="144"/>
                      <a:pt x="195" y="95"/>
                    </a:cubicBezTo>
                    <a:cubicBezTo>
                      <a:pt x="193" y="139"/>
                      <a:pt x="159" y="155"/>
                      <a:pt x="139" y="165"/>
                    </a:cubicBezTo>
                    <a:cubicBezTo>
                      <a:pt x="117" y="174"/>
                      <a:pt x="90" y="178"/>
                      <a:pt x="83" y="176"/>
                    </a:cubicBezTo>
                    <a:cubicBezTo>
                      <a:pt x="72" y="173"/>
                      <a:pt x="19" y="164"/>
                      <a:pt x="12" y="163"/>
                    </a:cubicBezTo>
                    <a:cubicBezTo>
                      <a:pt x="4" y="162"/>
                      <a:pt x="8" y="154"/>
                      <a:pt x="5" y="148"/>
                    </a:cubicBezTo>
                    <a:close/>
                    <a:moveTo>
                      <a:pt x="185" y="102"/>
                    </a:moveTo>
                    <a:cubicBezTo>
                      <a:pt x="191" y="84"/>
                      <a:pt x="135" y="53"/>
                      <a:pt x="120" y="44"/>
                    </a:cubicBezTo>
                    <a:cubicBezTo>
                      <a:pt x="51" y="0"/>
                      <a:pt x="5" y="17"/>
                      <a:pt x="0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7" y="4"/>
                      <a:pt x="120" y="50"/>
                    </a:cubicBezTo>
                    <a:cubicBezTo>
                      <a:pt x="133" y="59"/>
                      <a:pt x="179" y="84"/>
                      <a:pt x="185" y="10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2" name="Freeform 940"/>
              <p:cNvSpPr>
                <a:spLocks/>
              </p:cNvSpPr>
              <p:nvPr/>
            </p:nvSpPr>
            <p:spPr bwMode="auto">
              <a:xfrm>
                <a:off x="2203889" y="1531451"/>
                <a:ext cx="14288" cy="55563"/>
              </a:xfrm>
              <a:custGeom>
                <a:avLst/>
                <a:gdLst>
                  <a:gd name="T0" fmla="*/ 8 w 9"/>
                  <a:gd name="T1" fmla="*/ 34 h 35"/>
                  <a:gd name="T2" fmla="*/ 9 w 9"/>
                  <a:gd name="T3" fmla="*/ 21 h 35"/>
                  <a:gd name="T4" fmla="*/ 2 w 9"/>
                  <a:gd name="T5" fmla="*/ 1 h 35"/>
                  <a:gd name="T6" fmla="*/ 1 w 9"/>
                  <a:gd name="T7" fmla="*/ 1 h 35"/>
                  <a:gd name="T8" fmla="*/ 1 w 9"/>
                  <a:gd name="T9" fmla="*/ 2 h 35"/>
                  <a:gd name="T10" fmla="*/ 7 w 9"/>
                  <a:gd name="T11" fmla="*/ 21 h 35"/>
                  <a:gd name="T12" fmla="*/ 6 w 9"/>
                  <a:gd name="T13" fmla="*/ 30 h 35"/>
                  <a:gd name="T14" fmla="*/ 6 w 9"/>
                  <a:gd name="T15" fmla="*/ 33 h 35"/>
                  <a:gd name="T16" fmla="*/ 6 w 9"/>
                  <a:gd name="T17" fmla="*/ 34 h 35"/>
                  <a:gd name="T18" fmla="*/ 6 w 9"/>
                  <a:gd name="T19" fmla="*/ 35 h 35"/>
                  <a:gd name="T20" fmla="*/ 8 w 9"/>
                  <a:gd name="T2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5">
                    <a:moveTo>
                      <a:pt x="8" y="34"/>
                    </a:moveTo>
                    <a:cubicBezTo>
                      <a:pt x="8" y="34"/>
                      <a:pt x="9" y="28"/>
                      <a:pt x="9" y="21"/>
                    </a:cubicBezTo>
                    <a:cubicBezTo>
                      <a:pt x="9" y="14"/>
                      <a:pt x="8" y="6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7"/>
                      <a:pt x="7" y="15"/>
                      <a:pt x="7" y="21"/>
                    </a:cubicBezTo>
                    <a:cubicBezTo>
                      <a:pt x="7" y="25"/>
                      <a:pt x="7" y="28"/>
                      <a:pt x="6" y="30"/>
                    </a:cubicBezTo>
                    <a:cubicBezTo>
                      <a:pt x="6" y="31"/>
                      <a:pt x="6" y="32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4"/>
                      <a:pt x="6" y="35"/>
                      <a:pt x="6" y="35"/>
                    </a:cubicBezTo>
                    <a:cubicBezTo>
                      <a:pt x="7" y="35"/>
                      <a:pt x="7" y="35"/>
                      <a:pt x="8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3" name="Freeform 941"/>
              <p:cNvSpPr>
                <a:spLocks/>
              </p:cNvSpPr>
              <p:nvPr/>
            </p:nvSpPr>
            <p:spPr bwMode="auto">
              <a:xfrm>
                <a:off x="1913376" y="1415564"/>
                <a:ext cx="317500" cy="295275"/>
              </a:xfrm>
              <a:custGeom>
                <a:avLst/>
                <a:gdLst>
                  <a:gd name="T0" fmla="*/ 9 w 198"/>
                  <a:gd name="T1" fmla="*/ 141 h 184"/>
                  <a:gd name="T2" fmla="*/ 5 w 198"/>
                  <a:gd name="T3" fmla="*/ 150 h 184"/>
                  <a:gd name="T4" fmla="*/ 7 w 198"/>
                  <a:gd name="T5" fmla="*/ 163 h 184"/>
                  <a:gd name="T6" fmla="*/ 13 w 198"/>
                  <a:gd name="T7" fmla="*/ 170 h 184"/>
                  <a:gd name="T8" fmla="*/ 85 w 198"/>
                  <a:gd name="T9" fmla="*/ 183 h 184"/>
                  <a:gd name="T10" fmla="*/ 141 w 198"/>
                  <a:gd name="T11" fmla="*/ 171 h 184"/>
                  <a:gd name="T12" fmla="*/ 198 w 198"/>
                  <a:gd name="T13" fmla="*/ 98 h 184"/>
                  <a:gd name="T14" fmla="*/ 186 w 198"/>
                  <a:gd name="T15" fmla="*/ 70 h 184"/>
                  <a:gd name="T16" fmla="*/ 110 w 198"/>
                  <a:gd name="T17" fmla="*/ 19 h 184"/>
                  <a:gd name="T18" fmla="*/ 3 w 198"/>
                  <a:gd name="T19" fmla="*/ 6 h 184"/>
                  <a:gd name="T20" fmla="*/ 0 w 198"/>
                  <a:gd name="T21" fmla="*/ 27 h 184"/>
                  <a:gd name="T22" fmla="*/ 3 w 198"/>
                  <a:gd name="T23" fmla="*/ 26 h 184"/>
                  <a:gd name="T24" fmla="*/ 121 w 198"/>
                  <a:gd name="T25" fmla="*/ 50 h 184"/>
                  <a:gd name="T26" fmla="*/ 178 w 198"/>
                  <a:gd name="T27" fmla="*/ 90 h 184"/>
                  <a:gd name="T28" fmla="*/ 185 w 198"/>
                  <a:gd name="T29" fmla="*/ 107 h 184"/>
                  <a:gd name="T30" fmla="*/ 87 w 198"/>
                  <a:gd name="T31" fmla="*/ 158 h 184"/>
                  <a:gd name="T32" fmla="*/ 34 w 198"/>
                  <a:gd name="T33" fmla="*/ 150 h 184"/>
                  <a:gd name="T34" fmla="*/ 10 w 198"/>
                  <a:gd name="T35" fmla="*/ 141 h 184"/>
                  <a:gd name="T36" fmla="*/ 9 w 198"/>
                  <a:gd name="T37" fmla="*/ 141 h 184"/>
                  <a:gd name="T38" fmla="*/ 10 w 198"/>
                  <a:gd name="T39" fmla="*/ 144 h 184"/>
                  <a:gd name="T40" fmla="*/ 84 w 198"/>
                  <a:gd name="T41" fmla="*/ 161 h 184"/>
                  <a:gd name="T42" fmla="*/ 153 w 198"/>
                  <a:gd name="T43" fmla="*/ 142 h 184"/>
                  <a:gd name="T44" fmla="*/ 188 w 198"/>
                  <a:gd name="T45" fmla="*/ 108 h 184"/>
                  <a:gd name="T46" fmla="*/ 180 w 198"/>
                  <a:gd name="T47" fmla="*/ 88 h 184"/>
                  <a:gd name="T48" fmla="*/ 123 w 198"/>
                  <a:gd name="T49" fmla="*/ 48 h 184"/>
                  <a:gd name="T50" fmla="*/ 1 w 198"/>
                  <a:gd name="T51" fmla="*/ 23 h 184"/>
                  <a:gd name="T52" fmla="*/ 3 w 198"/>
                  <a:gd name="T53" fmla="*/ 24 h 184"/>
                  <a:gd name="T54" fmla="*/ 3 w 198"/>
                  <a:gd name="T55" fmla="*/ 7 h 184"/>
                  <a:gd name="T56" fmla="*/ 37 w 198"/>
                  <a:gd name="T57" fmla="*/ 3 h 184"/>
                  <a:gd name="T58" fmla="*/ 159 w 198"/>
                  <a:gd name="T59" fmla="*/ 52 h 184"/>
                  <a:gd name="T60" fmla="*/ 195 w 198"/>
                  <a:gd name="T61" fmla="*/ 90 h 184"/>
                  <a:gd name="T62" fmla="*/ 175 w 198"/>
                  <a:gd name="T63" fmla="*/ 146 h 184"/>
                  <a:gd name="T64" fmla="*/ 90 w 198"/>
                  <a:gd name="T65" fmla="*/ 181 h 184"/>
                  <a:gd name="T66" fmla="*/ 48 w 198"/>
                  <a:gd name="T67" fmla="*/ 173 h 184"/>
                  <a:gd name="T68" fmla="*/ 11 w 198"/>
                  <a:gd name="T69" fmla="*/ 165 h 184"/>
                  <a:gd name="T70" fmla="*/ 9 w 198"/>
                  <a:gd name="T71" fmla="*/ 153 h 184"/>
                  <a:gd name="T72" fmla="*/ 9 w 198"/>
                  <a:gd name="T73" fmla="*/ 146 h 184"/>
                  <a:gd name="T74" fmla="*/ 11 w 198"/>
                  <a:gd name="T75" fmla="*/ 144 h 184"/>
                  <a:gd name="T76" fmla="*/ 11 w 198"/>
                  <a:gd name="T77" fmla="*/ 144 h 184"/>
                  <a:gd name="T78" fmla="*/ 10 w 198"/>
                  <a:gd name="T79" fmla="*/ 14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" h="184">
                    <a:moveTo>
                      <a:pt x="10" y="143"/>
                    </a:moveTo>
                    <a:cubicBezTo>
                      <a:pt x="9" y="141"/>
                      <a:pt x="9" y="141"/>
                      <a:pt x="9" y="141"/>
                    </a:cubicBezTo>
                    <a:cubicBezTo>
                      <a:pt x="9" y="141"/>
                      <a:pt x="8" y="142"/>
                      <a:pt x="7" y="144"/>
                    </a:cubicBezTo>
                    <a:cubicBezTo>
                      <a:pt x="6" y="145"/>
                      <a:pt x="5" y="147"/>
                      <a:pt x="5" y="150"/>
                    </a:cubicBezTo>
                    <a:cubicBezTo>
                      <a:pt x="5" y="151"/>
                      <a:pt x="5" y="153"/>
                      <a:pt x="6" y="154"/>
                    </a:cubicBezTo>
                    <a:cubicBezTo>
                      <a:pt x="7" y="157"/>
                      <a:pt x="7" y="160"/>
                      <a:pt x="7" y="163"/>
                    </a:cubicBezTo>
                    <a:cubicBezTo>
                      <a:pt x="7" y="164"/>
                      <a:pt x="8" y="166"/>
                      <a:pt x="9" y="167"/>
                    </a:cubicBezTo>
                    <a:cubicBezTo>
                      <a:pt x="10" y="169"/>
                      <a:pt x="11" y="169"/>
                      <a:pt x="13" y="170"/>
                    </a:cubicBezTo>
                    <a:cubicBezTo>
                      <a:pt x="17" y="170"/>
                      <a:pt x="32" y="173"/>
                      <a:pt x="48" y="176"/>
                    </a:cubicBezTo>
                    <a:cubicBezTo>
                      <a:pt x="63" y="179"/>
                      <a:pt x="79" y="182"/>
                      <a:pt x="85" y="183"/>
                    </a:cubicBezTo>
                    <a:cubicBezTo>
                      <a:pt x="86" y="184"/>
                      <a:pt x="88" y="184"/>
                      <a:pt x="90" y="184"/>
                    </a:cubicBezTo>
                    <a:cubicBezTo>
                      <a:pt x="101" y="184"/>
                      <a:pt x="123" y="180"/>
                      <a:pt x="141" y="171"/>
                    </a:cubicBezTo>
                    <a:cubicBezTo>
                      <a:pt x="152" y="167"/>
                      <a:pt x="166" y="160"/>
                      <a:pt x="178" y="149"/>
                    </a:cubicBezTo>
                    <a:cubicBezTo>
                      <a:pt x="189" y="137"/>
                      <a:pt x="198" y="121"/>
                      <a:pt x="198" y="98"/>
                    </a:cubicBezTo>
                    <a:cubicBezTo>
                      <a:pt x="198" y="95"/>
                      <a:pt x="198" y="92"/>
                      <a:pt x="198" y="89"/>
                    </a:cubicBezTo>
                    <a:cubicBezTo>
                      <a:pt x="197" y="83"/>
                      <a:pt x="193" y="76"/>
                      <a:pt x="186" y="70"/>
                    </a:cubicBezTo>
                    <a:cubicBezTo>
                      <a:pt x="176" y="60"/>
                      <a:pt x="161" y="49"/>
                      <a:pt x="146" y="40"/>
                    </a:cubicBezTo>
                    <a:cubicBezTo>
                      <a:pt x="132" y="31"/>
                      <a:pt x="118" y="24"/>
                      <a:pt x="110" y="19"/>
                    </a:cubicBezTo>
                    <a:cubicBezTo>
                      <a:pt x="95" y="11"/>
                      <a:pt x="66" y="0"/>
                      <a:pt x="37" y="0"/>
                    </a:cubicBezTo>
                    <a:cubicBezTo>
                      <a:pt x="25" y="0"/>
                      <a:pt x="13" y="2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5"/>
                      <a:pt x="14" y="21"/>
                      <a:pt x="32" y="21"/>
                    </a:cubicBezTo>
                    <a:cubicBezTo>
                      <a:pt x="53" y="21"/>
                      <a:pt x="83" y="26"/>
                      <a:pt x="121" y="50"/>
                    </a:cubicBezTo>
                    <a:cubicBezTo>
                      <a:pt x="128" y="55"/>
                      <a:pt x="144" y="64"/>
                      <a:pt x="159" y="75"/>
                    </a:cubicBezTo>
                    <a:cubicBezTo>
                      <a:pt x="166" y="80"/>
                      <a:pt x="173" y="85"/>
                      <a:pt x="178" y="90"/>
                    </a:cubicBezTo>
                    <a:cubicBezTo>
                      <a:pt x="183" y="96"/>
                      <a:pt x="186" y="101"/>
                      <a:pt x="186" y="105"/>
                    </a:cubicBezTo>
                    <a:cubicBezTo>
                      <a:pt x="186" y="106"/>
                      <a:pt x="186" y="106"/>
                      <a:pt x="185" y="107"/>
                    </a:cubicBezTo>
                    <a:cubicBezTo>
                      <a:pt x="184" y="111"/>
                      <a:pt x="180" y="117"/>
                      <a:pt x="174" y="122"/>
                    </a:cubicBezTo>
                    <a:cubicBezTo>
                      <a:pt x="156" y="139"/>
                      <a:pt x="123" y="158"/>
                      <a:pt x="87" y="158"/>
                    </a:cubicBezTo>
                    <a:cubicBezTo>
                      <a:pt x="86" y="158"/>
                      <a:pt x="85" y="158"/>
                      <a:pt x="84" y="158"/>
                    </a:cubicBezTo>
                    <a:cubicBezTo>
                      <a:pt x="61" y="158"/>
                      <a:pt x="45" y="154"/>
                      <a:pt x="34" y="150"/>
                    </a:cubicBezTo>
                    <a:cubicBezTo>
                      <a:pt x="28" y="148"/>
                      <a:pt x="24" y="146"/>
                      <a:pt x="20" y="144"/>
                    </a:cubicBezTo>
                    <a:cubicBezTo>
                      <a:pt x="16" y="143"/>
                      <a:pt x="13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9" y="141"/>
                      <a:pt x="9" y="141"/>
                      <a:pt x="9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2" y="144"/>
                      <a:pt x="15" y="145"/>
                      <a:pt x="19" y="147"/>
                    </a:cubicBezTo>
                    <a:cubicBezTo>
                      <a:pt x="30" y="152"/>
                      <a:pt x="49" y="161"/>
                      <a:pt x="84" y="161"/>
                    </a:cubicBezTo>
                    <a:cubicBezTo>
                      <a:pt x="85" y="161"/>
                      <a:pt x="86" y="161"/>
                      <a:pt x="87" y="161"/>
                    </a:cubicBezTo>
                    <a:cubicBezTo>
                      <a:pt x="112" y="161"/>
                      <a:pt x="135" y="152"/>
                      <a:pt x="153" y="142"/>
                    </a:cubicBezTo>
                    <a:cubicBezTo>
                      <a:pt x="162" y="136"/>
                      <a:pt x="170" y="130"/>
                      <a:pt x="176" y="125"/>
                    </a:cubicBezTo>
                    <a:cubicBezTo>
                      <a:pt x="182" y="119"/>
                      <a:pt x="186" y="113"/>
                      <a:pt x="188" y="108"/>
                    </a:cubicBezTo>
                    <a:cubicBezTo>
                      <a:pt x="189" y="107"/>
                      <a:pt x="189" y="106"/>
                      <a:pt x="189" y="105"/>
                    </a:cubicBezTo>
                    <a:cubicBezTo>
                      <a:pt x="189" y="99"/>
                      <a:pt x="185" y="94"/>
                      <a:pt x="180" y="88"/>
                    </a:cubicBezTo>
                    <a:cubicBezTo>
                      <a:pt x="173" y="80"/>
                      <a:pt x="161" y="72"/>
                      <a:pt x="150" y="64"/>
                    </a:cubicBezTo>
                    <a:cubicBezTo>
                      <a:pt x="138" y="57"/>
                      <a:pt x="128" y="51"/>
                      <a:pt x="123" y="48"/>
                    </a:cubicBezTo>
                    <a:cubicBezTo>
                      <a:pt x="85" y="24"/>
                      <a:pt x="53" y="18"/>
                      <a:pt x="32" y="18"/>
                    </a:cubicBezTo>
                    <a:cubicBezTo>
                      <a:pt x="13" y="18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4" y="5"/>
                      <a:pt x="25" y="3"/>
                      <a:pt x="37" y="3"/>
                    </a:cubicBezTo>
                    <a:cubicBezTo>
                      <a:pt x="65" y="3"/>
                      <a:pt x="94" y="14"/>
                      <a:pt x="108" y="22"/>
                    </a:cubicBezTo>
                    <a:cubicBezTo>
                      <a:pt x="119" y="28"/>
                      <a:pt x="140" y="39"/>
                      <a:pt x="159" y="52"/>
                    </a:cubicBezTo>
                    <a:cubicBezTo>
                      <a:pt x="168" y="58"/>
                      <a:pt x="177" y="65"/>
                      <a:pt x="184" y="72"/>
                    </a:cubicBezTo>
                    <a:cubicBezTo>
                      <a:pt x="190" y="78"/>
                      <a:pt x="195" y="85"/>
                      <a:pt x="195" y="90"/>
                    </a:cubicBezTo>
                    <a:cubicBezTo>
                      <a:pt x="195" y="92"/>
                      <a:pt x="195" y="95"/>
                      <a:pt x="195" y="98"/>
                    </a:cubicBezTo>
                    <a:cubicBezTo>
                      <a:pt x="195" y="120"/>
                      <a:pt x="187" y="135"/>
                      <a:pt x="175" y="146"/>
                    </a:cubicBezTo>
                    <a:cubicBezTo>
                      <a:pt x="164" y="157"/>
                      <a:pt x="150" y="164"/>
                      <a:pt x="140" y="169"/>
                    </a:cubicBezTo>
                    <a:cubicBezTo>
                      <a:pt x="122" y="177"/>
                      <a:pt x="101" y="181"/>
                      <a:pt x="90" y="181"/>
                    </a:cubicBezTo>
                    <a:cubicBezTo>
                      <a:pt x="88" y="181"/>
                      <a:pt x="86" y="181"/>
                      <a:pt x="86" y="180"/>
                    </a:cubicBezTo>
                    <a:cubicBezTo>
                      <a:pt x="80" y="179"/>
                      <a:pt x="64" y="176"/>
                      <a:pt x="48" y="173"/>
                    </a:cubicBezTo>
                    <a:cubicBezTo>
                      <a:pt x="33" y="170"/>
                      <a:pt x="18" y="167"/>
                      <a:pt x="14" y="167"/>
                    </a:cubicBezTo>
                    <a:cubicBezTo>
                      <a:pt x="12" y="167"/>
                      <a:pt x="12" y="166"/>
                      <a:pt x="11" y="165"/>
                    </a:cubicBezTo>
                    <a:cubicBezTo>
                      <a:pt x="10" y="165"/>
                      <a:pt x="10" y="163"/>
                      <a:pt x="10" y="160"/>
                    </a:cubicBezTo>
                    <a:cubicBezTo>
                      <a:pt x="10" y="158"/>
                      <a:pt x="10" y="156"/>
                      <a:pt x="9" y="153"/>
                    </a:cubicBezTo>
                    <a:cubicBezTo>
                      <a:pt x="8" y="152"/>
                      <a:pt x="8" y="151"/>
                      <a:pt x="8" y="150"/>
                    </a:cubicBezTo>
                    <a:cubicBezTo>
                      <a:pt x="8" y="148"/>
                      <a:pt x="9" y="147"/>
                      <a:pt x="9" y="146"/>
                    </a:cubicBezTo>
                    <a:cubicBezTo>
                      <a:pt x="10" y="145"/>
                      <a:pt x="10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4"/>
                      <a:pt x="10" y="144"/>
                      <a:pt x="10" y="144"/>
                    </a:cubicBezTo>
                    <a:lnTo>
                      <a:pt x="10" y="14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4" name="Freeform 942"/>
              <p:cNvSpPr>
                <a:spLocks/>
              </p:cNvSpPr>
              <p:nvPr/>
            </p:nvSpPr>
            <p:spPr bwMode="auto">
              <a:xfrm>
                <a:off x="1914964" y="1356826"/>
                <a:ext cx="285750" cy="266700"/>
              </a:xfrm>
              <a:custGeom>
                <a:avLst/>
                <a:gdLst>
                  <a:gd name="T0" fmla="*/ 7 w 178"/>
                  <a:gd name="T1" fmla="*/ 131 h 167"/>
                  <a:gd name="T2" fmla="*/ 3 w 178"/>
                  <a:gd name="T3" fmla="*/ 141 h 167"/>
                  <a:gd name="T4" fmla="*/ 7 w 178"/>
                  <a:gd name="T5" fmla="*/ 155 h 167"/>
                  <a:gd name="T6" fmla="*/ 87 w 178"/>
                  <a:gd name="T7" fmla="*/ 164 h 167"/>
                  <a:gd name="T8" fmla="*/ 176 w 178"/>
                  <a:gd name="T9" fmla="*/ 90 h 167"/>
                  <a:gd name="T10" fmla="*/ 19 w 178"/>
                  <a:gd name="T11" fmla="*/ 32 h 167"/>
                  <a:gd name="T12" fmla="*/ 15 w 178"/>
                  <a:gd name="T13" fmla="*/ 50 h 167"/>
                  <a:gd name="T14" fmla="*/ 162 w 178"/>
                  <a:gd name="T15" fmla="*/ 85 h 167"/>
                  <a:gd name="T16" fmla="*/ 81 w 178"/>
                  <a:gd name="T17" fmla="*/ 140 h 167"/>
                  <a:gd name="T18" fmla="*/ 17 w 178"/>
                  <a:gd name="T19" fmla="*/ 134 h 167"/>
                  <a:gd name="T20" fmla="*/ 7 w 178"/>
                  <a:gd name="T21" fmla="*/ 13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67">
                    <a:moveTo>
                      <a:pt x="7" y="131"/>
                    </a:moveTo>
                    <a:cubicBezTo>
                      <a:pt x="3" y="132"/>
                      <a:pt x="3" y="135"/>
                      <a:pt x="3" y="141"/>
                    </a:cubicBezTo>
                    <a:cubicBezTo>
                      <a:pt x="3" y="147"/>
                      <a:pt x="0" y="155"/>
                      <a:pt x="7" y="155"/>
                    </a:cubicBezTo>
                    <a:cubicBezTo>
                      <a:pt x="14" y="155"/>
                      <a:pt x="59" y="167"/>
                      <a:pt x="87" y="164"/>
                    </a:cubicBezTo>
                    <a:cubicBezTo>
                      <a:pt x="104" y="161"/>
                      <a:pt x="178" y="130"/>
                      <a:pt x="176" y="90"/>
                    </a:cubicBezTo>
                    <a:cubicBezTo>
                      <a:pt x="175" y="75"/>
                      <a:pt x="146" y="0"/>
                      <a:pt x="19" y="32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26" y="9"/>
                      <a:pt x="162" y="85"/>
                    </a:cubicBezTo>
                    <a:cubicBezTo>
                      <a:pt x="162" y="85"/>
                      <a:pt x="164" y="127"/>
                      <a:pt x="81" y="140"/>
                    </a:cubicBezTo>
                    <a:cubicBezTo>
                      <a:pt x="45" y="146"/>
                      <a:pt x="22" y="135"/>
                      <a:pt x="17" y="134"/>
                    </a:cubicBezTo>
                    <a:cubicBezTo>
                      <a:pt x="12" y="133"/>
                      <a:pt x="7" y="131"/>
                      <a:pt x="7" y="131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5" name="Freeform 943"/>
              <p:cNvSpPr>
                <a:spLocks noEditPoints="1"/>
              </p:cNvSpPr>
              <p:nvPr/>
            </p:nvSpPr>
            <p:spPr bwMode="auto">
              <a:xfrm>
                <a:off x="1918139" y="1367939"/>
                <a:ext cx="282575" cy="255588"/>
              </a:xfrm>
              <a:custGeom>
                <a:avLst/>
                <a:gdLst>
                  <a:gd name="T0" fmla="*/ 159 w 176"/>
                  <a:gd name="T1" fmla="*/ 77 h 160"/>
                  <a:gd name="T2" fmla="*/ 160 w 176"/>
                  <a:gd name="T3" fmla="*/ 71 h 160"/>
                  <a:gd name="T4" fmla="*/ 15 w 176"/>
                  <a:gd name="T5" fmla="*/ 35 h 160"/>
                  <a:gd name="T6" fmla="*/ 13 w 176"/>
                  <a:gd name="T7" fmla="*/ 43 h 160"/>
                  <a:gd name="T8" fmla="*/ 159 w 176"/>
                  <a:gd name="T9" fmla="*/ 77 h 160"/>
                  <a:gd name="T10" fmla="*/ 5 w 176"/>
                  <a:gd name="T11" fmla="*/ 148 h 160"/>
                  <a:gd name="T12" fmla="*/ 85 w 176"/>
                  <a:gd name="T13" fmla="*/ 157 h 160"/>
                  <a:gd name="T14" fmla="*/ 174 w 176"/>
                  <a:gd name="T15" fmla="*/ 83 h 160"/>
                  <a:gd name="T16" fmla="*/ 174 w 176"/>
                  <a:gd name="T17" fmla="*/ 81 h 160"/>
                  <a:gd name="T18" fmla="*/ 85 w 176"/>
                  <a:gd name="T19" fmla="*/ 149 h 160"/>
                  <a:gd name="T20" fmla="*/ 5 w 176"/>
                  <a:gd name="T21" fmla="*/ 141 h 160"/>
                  <a:gd name="T22" fmla="*/ 1 w 176"/>
                  <a:gd name="T23" fmla="*/ 139 h 160"/>
                  <a:gd name="T24" fmla="*/ 5 w 176"/>
                  <a:gd name="T25" fmla="*/ 14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60">
                    <a:moveTo>
                      <a:pt x="159" y="77"/>
                    </a:moveTo>
                    <a:cubicBezTo>
                      <a:pt x="160" y="73"/>
                      <a:pt x="160" y="71"/>
                      <a:pt x="160" y="71"/>
                    </a:cubicBezTo>
                    <a:cubicBezTo>
                      <a:pt x="126" y="0"/>
                      <a:pt x="28" y="31"/>
                      <a:pt x="15" y="35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2" y="3"/>
                      <a:pt x="159" y="77"/>
                    </a:cubicBezTo>
                    <a:close/>
                    <a:moveTo>
                      <a:pt x="5" y="148"/>
                    </a:moveTo>
                    <a:cubicBezTo>
                      <a:pt x="12" y="148"/>
                      <a:pt x="57" y="160"/>
                      <a:pt x="85" y="157"/>
                    </a:cubicBezTo>
                    <a:cubicBezTo>
                      <a:pt x="102" y="154"/>
                      <a:pt x="176" y="123"/>
                      <a:pt x="174" y="83"/>
                    </a:cubicBezTo>
                    <a:cubicBezTo>
                      <a:pt x="174" y="83"/>
                      <a:pt x="174" y="82"/>
                      <a:pt x="174" y="81"/>
                    </a:cubicBezTo>
                    <a:cubicBezTo>
                      <a:pt x="169" y="118"/>
                      <a:pt x="101" y="147"/>
                      <a:pt x="85" y="149"/>
                    </a:cubicBezTo>
                    <a:cubicBezTo>
                      <a:pt x="57" y="153"/>
                      <a:pt x="12" y="141"/>
                      <a:pt x="5" y="141"/>
                    </a:cubicBezTo>
                    <a:cubicBezTo>
                      <a:pt x="3" y="141"/>
                      <a:pt x="1" y="140"/>
                      <a:pt x="1" y="139"/>
                    </a:cubicBezTo>
                    <a:cubicBezTo>
                      <a:pt x="0" y="144"/>
                      <a:pt x="0" y="148"/>
                      <a:pt x="5" y="1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6" name="Freeform 944"/>
              <p:cNvSpPr>
                <a:spLocks/>
              </p:cNvSpPr>
              <p:nvPr/>
            </p:nvSpPr>
            <p:spPr bwMode="auto">
              <a:xfrm>
                <a:off x="2165789" y="1458426"/>
                <a:ext cx="11113" cy="36513"/>
              </a:xfrm>
              <a:custGeom>
                <a:avLst/>
                <a:gdLst>
                  <a:gd name="T0" fmla="*/ 7 w 7"/>
                  <a:gd name="T1" fmla="*/ 21 h 22"/>
                  <a:gd name="T2" fmla="*/ 7 w 7"/>
                  <a:gd name="T3" fmla="*/ 14 h 22"/>
                  <a:gd name="T4" fmla="*/ 6 w 7"/>
                  <a:gd name="T5" fmla="*/ 7 h 22"/>
                  <a:gd name="T6" fmla="*/ 1 w 7"/>
                  <a:gd name="T7" fmla="*/ 0 h 22"/>
                  <a:gd name="T8" fmla="*/ 0 w 7"/>
                  <a:gd name="T9" fmla="*/ 1 h 22"/>
                  <a:gd name="T10" fmla="*/ 0 w 7"/>
                  <a:gd name="T11" fmla="*/ 2 h 22"/>
                  <a:gd name="T12" fmla="*/ 4 w 7"/>
                  <a:gd name="T13" fmla="*/ 7 h 22"/>
                  <a:gd name="T14" fmla="*/ 5 w 7"/>
                  <a:gd name="T15" fmla="*/ 14 h 22"/>
                  <a:gd name="T16" fmla="*/ 5 w 7"/>
                  <a:gd name="T17" fmla="*/ 19 h 22"/>
                  <a:gd name="T18" fmla="*/ 5 w 7"/>
                  <a:gd name="T19" fmla="*/ 21 h 22"/>
                  <a:gd name="T20" fmla="*/ 5 w 7"/>
                  <a:gd name="T21" fmla="*/ 22 h 22"/>
                  <a:gd name="T22" fmla="*/ 7 w 7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2">
                    <a:moveTo>
                      <a:pt x="7" y="21"/>
                    </a:moveTo>
                    <a:cubicBezTo>
                      <a:pt x="7" y="21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7"/>
                    </a:cubicBezTo>
                    <a:cubicBezTo>
                      <a:pt x="5" y="4"/>
                      <a:pt x="4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7"/>
                    </a:cubicBezTo>
                    <a:cubicBezTo>
                      <a:pt x="5" y="10"/>
                      <a:pt x="5" y="12"/>
                      <a:pt x="5" y="14"/>
                    </a:cubicBezTo>
                    <a:cubicBezTo>
                      <a:pt x="5" y="16"/>
                      <a:pt x="5" y="18"/>
                      <a:pt x="5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7" y="22"/>
                      <a:pt x="7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7" name="Freeform 945"/>
              <p:cNvSpPr>
                <a:spLocks/>
              </p:cNvSpPr>
              <p:nvPr/>
            </p:nvSpPr>
            <p:spPr bwMode="auto">
              <a:xfrm>
                <a:off x="1916551" y="1393339"/>
                <a:ext cx="284163" cy="228600"/>
              </a:xfrm>
              <a:custGeom>
                <a:avLst/>
                <a:gdLst>
                  <a:gd name="T0" fmla="*/ 5 w 177"/>
                  <a:gd name="T1" fmla="*/ 107 h 143"/>
                  <a:gd name="T2" fmla="*/ 1 w 177"/>
                  <a:gd name="T3" fmla="*/ 112 h 143"/>
                  <a:gd name="T4" fmla="*/ 0 w 177"/>
                  <a:gd name="T5" fmla="*/ 127 h 143"/>
                  <a:gd name="T6" fmla="*/ 6 w 177"/>
                  <a:gd name="T7" fmla="*/ 134 h 143"/>
                  <a:gd name="T8" fmla="*/ 74 w 177"/>
                  <a:gd name="T9" fmla="*/ 143 h 143"/>
                  <a:gd name="T10" fmla="*/ 107 w 177"/>
                  <a:gd name="T11" fmla="*/ 135 h 143"/>
                  <a:gd name="T12" fmla="*/ 169 w 177"/>
                  <a:gd name="T13" fmla="*/ 90 h 143"/>
                  <a:gd name="T14" fmla="*/ 176 w 177"/>
                  <a:gd name="T15" fmla="*/ 67 h 143"/>
                  <a:gd name="T16" fmla="*/ 142 w 177"/>
                  <a:gd name="T17" fmla="*/ 17 h 143"/>
                  <a:gd name="T18" fmla="*/ 17 w 177"/>
                  <a:gd name="T19" fmla="*/ 7 h 143"/>
                  <a:gd name="T20" fmla="*/ 12 w 177"/>
                  <a:gd name="T21" fmla="*/ 30 h 143"/>
                  <a:gd name="T22" fmla="*/ 16 w 177"/>
                  <a:gd name="T23" fmla="*/ 28 h 143"/>
                  <a:gd name="T24" fmla="*/ 124 w 177"/>
                  <a:gd name="T25" fmla="*/ 27 h 143"/>
                  <a:gd name="T26" fmla="*/ 161 w 177"/>
                  <a:gd name="T27" fmla="*/ 62 h 143"/>
                  <a:gd name="T28" fmla="*/ 159 w 177"/>
                  <a:gd name="T29" fmla="*/ 62 h 143"/>
                  <a:gd name="T30" fmla="*/ 149 w 177"/>
                  <a:gd name="T31" fmla="*/ 86 h 143"/>
                  <a:gd name="T32" fmla="*/ 59 w 177"/>
                  <a:gd name="T33" fmla="*/ 117 h 143"/>
                  <a:gd name="T34" fmla="*/ 22 w 177"/>
                  <a:gd name="T35" fmla="*/ 111 h 143"/>
                  <a:gd name="T36" fmla="*/ 10 w 177"/>
                  <a:gd name="T37" fmla="*/ 108 h 143"/>
                  <a:gd name="T38" fmla="*/ 6 w 177"/>
                  <a:gd name="T39" fmla="*/ 107 h 143"/>
                  <a:gd name="T40" fmla="*/ 5 w 177"/>
                  <a:gd name="T41" fmla="*/ 107 h 143"/>
                  <a:gd name="T42" fmla="*/ 5 w 177"/>
                  <a:gd name="T43" fmla="*/ 109 h 143"/>
                  <a:gd name="T44" fmla="*/ 21 w 177"/>
                  <a:gd name="T45" fmla="*/ 114 h 143"/>
                  <a:gd name="T46" fmla="*/ 81 w 177"/>
                  <a:gd name="T47" fmla="*/ 118 h 143"/>
                  <a:gd name="T48" fmla="*/ 162 w 177"/>
                  <a:gd name="T49" fmla="*/ 63 h 143"/>
                  <a:gd name="T50" fmla="*/ 162 w 177"/>
                  <a:gd name="T51" fmla="*/ 62 h 143"/>
                  <a:gd name="T52" fmla="*/ 125 w 177"/>
                  <a:gd name="T53" fmla="*/ 24 h 143"/>
                  <a:gd name="T54" fmla="*/ 14 w 177"/>
                  <a:gd name="T55" fmla="*/ 26 h 143"/>
                  <a:gd name="T56" fmla="*/ 16 w 177"/>
                  <a:gd name="T57" fmla="*/ 27 h 143"/>
                  <a:gd name="T58" fmla="*/ 18 w 177"/>
                  <a:gd name="T59" fmla="*/ 9 h 143"/>
                  <a:gd name="T60" fmla="*/ 75 w 177"/>
                  <a:gd name="T61" fmla="*/ 3 h 143"/>
                  <a:gd name="T62" fmla="*/ 169 w 177"/>
                  <a:gd name="T63" fmla="*/ 52 h 143"/>
                  <a:gd name="T64" fmla="*/ 174 w 177"/>
                  <a:gd name="T65" fmla="*/ 68 h 143"/>
                  <a:gd name="T66" fmla="*/ 121 w 177"/>
                  <a:gd name="T67" fmla="*/ 126 h 143"/>
                  <a:gd name="T68" fmla="*/ 74 w 177"/>
                  <a:gd name="T69" fmla="*/ 140 h 143"/>
                  <a:gd name="T70" fmla="*/ 16 w 177"/>
                  <a:gd name="T71" fmla="*/ 132 h 143"/>
                  <a:gd name="T72" fmla="*/ 4 w 177"/>
                  <a:gd name="T73" fmla="*/ 130 h 143"/>
                  <a:gd name="T74" fmla="*/ 4 w 177"/>
                  <a:gd name="T75" fmla="*/ 118 h 143"/>
                  <a:gd name="T76" fmla="*/ 5 w 177"/>
                  <a:gd name="T77" fmla="*/ 110 h 143"/>
                  <a:gd name="T78" fmla="*/ 6 w 177"/>
                  <a:gd name="T79" fmla="*/ 108 h 143"/>
                  <a:gd name="T80" fmla="*/ 6 w 177"/>
                  <a:gd name="T81" fmla="*/ 10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7" h="143">
                    <a:moveTo>
                      <a:pt x="6" y="108"/>
                    </a:moveTo>
                    <a:cubicBezTo>
                      <a:pt x="5" y="107"/>
                      <a:pt x="5" y="107"/>
                      <a:pt x="5" y="107"/>
                    </a:cubicBezTo>
                    <a:cubicBezTo>
                      <a:pt x="4" y="107"/>
                      <a:pt x="3" y="107"/>
                      <a:pt x="3" y="108"/>
                    </a:cubicBezTo>
                    <a:cubicBezTo>
                      <a:pt x="2" y="109"/>
                      <a:pt x="1" y="111"/>
                      <a:pt x="1" y="112"/>
                    </a:cubicBezTo>
                    <a:cubicBezTo>
                      <a:pt x="1" y="114"/>
                      <a:pt x="1" y="115"/>
                      <a:pt x="1" y="118"/>
                    </a:cubicBezTo>
                    <a:cubicBezTo>
                      <a:pt x="1" y="121"/>
                      <a:pt x="0" y="124"/>
                      <a:pt x="0" y="127"/>
                    </a:cubicBezTo>
                    <a:cubicBezTo>
                      <a:pt x="0" y="129"/>
                      <a:pt x="0" y="131"/>
                      <a:pt x="1" y="132"/>
                    </a:cubicBezTo>
                    <a:cubicBezTo>
                      <a:pt x="2" y="133"/>
                      <a:pt x="4" y="134"/>
                      <a:pt x="6" y="134"/>
                    </a:cubicBezTo>
                    <a:cubicBezTo>
                      <a:pt x="7" y="134"/>
                      <a:pt x="11" y="135"/>
                      <a:pt x="15" y="135"/>
                    </a:cubicBezTo>
                    <a:cubicBezTo>
                      <a:pt x="29" y="138"/>
                      <a:pt x="53" y="143"/>
                      <a:pt x="74" y="143"/>
                    </a:cubicBezTo>
                    <a:cubicBezTo>
                      <a:pt x="78" y="143"/>
                      <a:pt x="82" y="143"/>
                      <a:pt x="86" y="142"/>
                    </a:cubicBezTo>
                    <a:cubicBezTo>
                      <a:pt x="90" y="142"/>
                      <a:pt x="98" y="139"/>
                      <a:pt x="107" y="135"/>
                    </a:cubicBezTo>
                    <a:cubicBezTo>
                      <a:pt x="121" y="129"/>
                      <a:pt x="138" y="120"/>
                      <a:pt x="152" y="109"/>
                    </a:cubicBezTo>
                    <a:cubicBezTo>
                      <a:pt x="159" y="103"/>
                      <a:pt x="165" y="97"/>
                      <a:pt x="169" y="90"/>
                    </a:cubicBezTo>
                    <a:cubicBezTo>
                      <a:pt x="174" y="83"/>
                      <a:pt x="177" y="76"/>
                      <a:pt x="177" y="68"/>
                    </a:cubicBezTo>
                    <a:cubicBezTo>
                      <a:pt x="177" y="68"/>
                      <a:pt x="176" y="68"/>
                      <a:pt x="176" y="67"/>
                    </a:cubicBezTo>
                    <a:cubicBezTo>
                      <a:pt x="176" y="64"/>
                      <a:pt x="175" y="58"/>
                      <a:pt x="172" y="51"/>
                    </a:cubicBezTo>
                    <a:cubicBezTo>
                      <a:pt x="167" y="40"/>
                      <a:pt x="158" y="28"/>
                      <a:pt x="142" y="17"/>
                    </a:cubicBezTo>
                    <a:cubicBezTo>
                      <a:pt x="127" y="7"/>
                      <a:pt x="105" y="0"/>
                      <a:pt x="75" y="0"/>
                    </a:cubicBezTo>
                    <a:cubicBezTo>
                      <a:pt x="59" y="0"/>
                      <a:pt x="39" y="2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8"/>
                      <a:pt x="16" y="28"/>
                    </a:cubicBezTo>
                    <a:cubicBezTo>
                      <a:pt x="22" y="26"/>
                      <a:pt x="48" y="18"/>
                      <a:pt x="77" y="18"/>
                    </a:cubicBezTo>
                    <a:cubicBezTo>
                      <a:pt x="93" y="18"/>
                      <a:pt x="109" y="20"/>
                      <a:pt x="124" y="27"/>
                    </a:cubicBezTo>
                    <a:cubicBezTo>
                      <a:pt x="138" y="34"/>
                      <a:pt x="151" y="45"/>
                      <a:pt x="159" y="63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2"/>
                      <a:pt x="159" y="62"/>
                      <a:pt x="159" y="62"/>
                    </a:cubicBezTo>
                    <a:cubicBezTo>
                      <a:pt x="159" y="63"/>
                      <a:pt x="159" y="63"/>
                      <a:pt x="159" y="63"/>
                    </a:cubicBezTo>
                    <a:cubicBezTo>
                      <a:pt x="159" y="65"/>
                      <a:pt x="159" y="75"/>
                      <a:pt x="149" y="86"/>
                    </a:cubicBezTo>
                    <a:cubicBezTo>
                      <a:pt x="139" y="97"/>
                      <a:pt x="119" y="109"/>
                      <a:pt x="80" y="116"/>
                    </a:cubicBezTo>
                    <a:cubicBezTo>
                      <a:pt x="72" y="117"/>
                      <a:pt x="66" y="117"/>
                      <a:pt x="59" y="117"/>
                    </a:cubicBezTo>
                    <a:cubicBezTo>
                      <a:pt x="47" y="117"/>
                      <a:pt x="38" y="115"/>
                      <a:pt x="30" y="114"/>
                    </a:cubicBezTo>
                    <a:cubicBezTo>
                      <a:pt x="27" y="113"/>
                      <a:pt x="24" y="112"/>
                      <a:pt x="22" y="111"/>
                    </a:cubicBezTo>
                    <a:cubicBezTo>
                      <a:pt x="19" y="111"/>
                      <a:pt x="18" y="110"/>
                      <a:pt x="16" y="110"/>
                    </a:cubicBezTo>
                    <a:cubicBezTo>
                      <a:pt x="14" y="109"/>
                      <a:pt x="12" y="109"/>
                      <a:pt x="10" y="108"/>
                    </a:cubicBezTo>
                    <a:cubicBezTo>
                      <a:pt x="9" y="108"/>
                      <a:pt x="8" y="107"/>
                      <a:pt x="7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11" y="112"/>
                      <a:pt x="16" y="113"/>
                    </a:cubicBezTo>
                    <a:cubicBezTo>
                      <a:pt x="17" y="113"/>
                      <a:pt x="18" y="113"/>
                      <a:pt x="21" y="114"/>
                    </a:cubicBezTo>
                    <a:cubicBezTo>
                      <a:pt x="28" y="116"/>
                      <a:pt x="41" y="120"/>
                      <a:pt x="59" y="120"/>
                    </a:cubicBezTo>
                    <a:cubicBezTo>
                      <a:pt x="66" y="120"/>
                      <a:pt x="73" y="120"/>
                      <a:pt x="81" y="118"/>
                    </a:cubicBezTo>
                    <a:cubicBezTo>
                      <a:pt x="120" y="112"/>
                      <a:pt x="140" y="100"/>
                      <a:pt x="151" y="88"/>
                    </a:cubicBezTo>
                    <a:cubicBezTo>
                      <a:pt x="162" y="76"/>
                      <a:pt x="162" y="65"/>
                      <a:pt x="162" y="63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62" y="62"/>
                      <a:pt x="162" y="62"/>
                      <a:pt x="162" y="62"/>
                    </a:cubicBezTo>
                    <a:cubicBezTo>
                      <a:pt x="153" y="43"/>
                      <a:pt x="140" y="31"/>
                      <a:pt x="125" y="24"/>
                    </a:cubicBezTo>
                    <a:cubicBezTo>
                      <a:pt x="110" y="17"/>
                      <a:pt x="93" y="15"/>
                      <a:pt x="77" y="15"/>
                    </a:cubicBezTo>
                    <a:cubicBezTo>
                      <a:pt x="44" y="15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40" y="5"/>
                      <a:pt x="59" y="3"/>
                      <a:pt x="75" y="3"/>
                    </a:cubicBezTo>
                    <a:cubicBezTo>
                      <a:pt x="114" y="3"/>
                      <a:pt x="139" y="16"/>
                      <a:pt x="153" y="30"/>
                    </a:cubicBezTo>
                    <a:cubicBezTo>
                      <a:pt x="161" y="38"/>
                      <a:pt x="166" y="45"/>
                      <a:pt x="169" y="52"/>
                    </a:cubicBezTo>
                    <a:cubicBezTo>
                      <a:pt x="172" y="59"/>
                      <a:pt x="173" y="64"/>
                      <a:pt x="173" y="67"/>
                    </a:cubicBezTo>
                    <a:cubicBezTo>
                      <a:pt x="173" y="68"/>
                      <a:pt x="174" y="68"/>
                      <a:pt x="174" y="68"/>
                    </a:cubicBezTo>
                    <a:cubicBezTo>
                      <a:pt x="174" y="78"/>
                      <a:pt x="169" y="87"/>
                      <a:pt x="162" y="95"/>
                    </a:cubicBezTo>
                    <a:cubicBezTo>
                      <a:pt x="152" y="107"/>
                      <a:pt x="136" y="118"/>
                      <a:pt x="121" y="126"/>
                    </a:cubicBezTo>
                    <a:cubicBezTo>
                      <a:pt x="106" y="134"/>
                      <a:pt x="92" y="138"/>
                      <a:pt x="85" y="139"/>
                    </a:cubicBezTo>
                    <a:cubicBezTo>
                      <a:pt x="82" y="140"/>
                      <a:pt x="78" y="140"/>
                      <a:pt x="74" y="140"/>
                    </a:cubicBezTo>
                    <a:cubicBezTo>
                      <a:pt x="60" y="140"/>
                      <a:pt x="45" y="138"/>
                      <a:pt x="32" y="135"/>
                    </a:cubicBezTo>
                    <a:cubicBezTo>
                      <a:pt x="26" y="134"/>
                      <a:pt x="20" y="133"/>
                      <a:pt x="16" y="132"/>
                    </a:cubicBezTo>
                    <a:cubicBezTo>
                      <a:pt x="11" y="132"/>
                      <a:pt x="8" y="131"/>
                      <a:pt x="6" y="131"/>
                    </a:cubicBezTo>
                    <a:cubicBezTo>
                      <a:pt x="4" y="131"/>
                      <a:pt x="4" y="131"/>
                      <a:pt x="4" y="130"/>
                    </a:cubicBezTo>
                    <a:cubicBezTo>
                      <a:pt x="3" y="130"/>
                      <a:pt x="3" y="129"/>
                      <a:pt x="3" y="127"/>
                    </a:cubicBezTo>
                    <a:cubicBezTo>
                      <a:pt x="3" y="125"/>
                      <a:pt x="4" y="121"/>
                      <a:pt x="4" y="118"/>
                    </a:cubicBezTo>
                    <a:cubicBezTo>
                      <a:pt x="4" y="115"/>
                      <a:pt x="4" y="113"/>
                      <a:pt x="4" y="111"/>
                    </a:cubicBezTo>
                    <a:cubicBezTo>
                      <a:pt x="4" y="111"/>
                      <a:pt x="5" y="110"/>
                      <a:pt x="5" y="110"/>
                    </a:cubicBezTo>
                    <a:cubicBezTo>
                      <a:pt x="5" y="110"/>
                      <a:pt x="5" y="110"/>
                      <a:pt x="6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5" y="109"/>
                      <a:pt x="5" y="109"/>
                      <a:pt x="5" y="109"/>
                    </a:cubicBezTo>
                    <a:lnTo>
                      <a:pt x="6" y="10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8" name="Freeform 946"/>
              <p:cNvSpPr>
                <a:spLocks/>
              </p:cNvSpPr>
              <p:nvPr/>
            </p:nvSpPr>
            <p:spPr bwMode="auto">
              <a:xfrm>
                <a:off x="1913376" y="1339364"/>
                <a:ext cx="277813" cy="195263"/>
              </a:xfrm>
              <a:custGeom>
                <a:avLst/>
                <a:gdLst>
                  <a:gd name="T0" fmla="*/ 7 w 173"/>
                  <a:gd name="T1" fmla="*/ 92 h 122"/>
                  <a:gd name="T2" fmla="*/ 2 w 173"/>
                  <a:gd name="T3" fmla="*/ 105 h 122"/>
                  <a:gd name="T4" fmla="*/ 8 w 173"/>
                  <a:gd name="T5" fmla="*/ 119 h 122"/>
                  <a:gd name="T6" fmla="*/ 55 w 173"/>
                  <a:gd name="T7" fmla="*/ 122 h 122"/>
                  <a:gd name="T8" fmla="*/ 112 w 173"/>
                  <a:gd name="T9" fmla="*/ 108 h 122"/>
                  <a:gd name="T10" fmla="*/ 150 w 173"/>
                  <a:gd name="T11" fmla="*/ 37 h 122"/>
                  <a:gd name="T12" fmla="*/ 9 w 173"/>
                  <a:gd name="T13" fmla="*/ 20 h 122"/>
                  <a:gd name="T14" fmla="*/ 16 w 173"/>
                  <a:gd name="T15" fmla="*/ 38 h 122"/>
                  <a:gd name="T16" fmla="*/ 141 w 173"/>
                  <a:gd name="T17" fmla="*/ 46 h 122"/>
                  <a:gd name="T18" fmla="*/ 62 w 173"/>
                  <a:gd name="T19" fmla="*/ 103 h 122"/>
                  <a:gd name="T20" fmla="*/ 7 w 173"/>
                  <a:gd name="T21" fmla="*/ 9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22">
                    <a:moveTo>
                      <a:pt x="7" y="92"/>
                    </a:moveTo>
                    <a:cubicBezTo>
                      <a:pt x="7" y="92"/>
                      <a:pt x="0" y="100"/>
                      <a:pt x="2" y="105"/>
                    </a:cubicBezTo>
                    <a:cubicBezTo>
                      <a:pt x="5" y="111"/>
                      <a:pt x="4" y="120"/>
                      <a:pt x="8" y="119"/>
                    </a:cubicBezTo>
                    <a:cubicBezTo>
                      <a:pt x="12" y="118"/>
                      <a:pt x="43" y="121"/>
                      <a:pt x="55" y="122"/>
                    </a:cubicBezTo>
                    <a:cubicBezTo>
                      <a:pt x="68" y="122"/>
                      <a:pt x="89" y="121"/>
                      <a:pt x="112" y="108"/>
                    </a:cubicBezTo>
                    <a:cubicBezTo>
                      <a:pt x="136" y="95"/>
                      <a:pt x="173" y="74"/>
                      <a:pt x="150" y="37"/>
                    </a:cubicBezTo>
                    <a:cubicBezTo>
                      <a:pt x="127" y="0"/>
                      <a:pt x="72" y="5"/>
                      <a:pt x="9" y="2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04" y="7"/>
                      <a:pt x="141" y="46"/>
                    </a:cubicBezTo>
                    <a:cubicBezTo>
                      <a:pt x="141" y="46"/>
                      <a:pt x="147" y="82"/>
                      <a:pt x="62" y="103"/>
                    </a:cubicBezTo>
                    <a:cubicBezTo>
                      <a:pt x="40" y="108"/>
                      <a:pt x="17" y="90"/>
                      <a:pt x="7" y="9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9" name="Freeform 947"/>
              <p:cNvSpPr>
                <a:spLocks noEditPoints="1"/>
              </p:cNvSpPr>
              <p:nvPr/>
            </p:nvSpPr>
            <p:spPr bwMode="auto">
              <a:xfrm>
                <a:off x="1914964" y="1339364"/>
                <a:ext cx="255588" cy="195263"/>
              </a:xfrm>
              <a:custGeom>
                <a:avLst/>
                <a:gdLst>
                  <a:gd name="T0" fmla="*/ 140 w 159"/>
                  <a:gd name="T1" fmla="*/ 46 h 122"/>
                  <a:gd name="T2" fmla="*/ 140 w 159"/>
                  <a:gd name="T3" fmla="*/ 40 h 122"/>
                  <a:gd name="T4" fmla="*/ 15 w 159"/>
                  <a:gd name="T5" fmla="*/ 32 h 122"/>
                  <a:gd name="T6" fmla="*/ 11 w 159"/>
                  <a:gd name="T7" fmla="*/ 19 h 122"/>
                  <a:gd name="T8" fmla="*/ 8 w 159"/>
                  <a:gd name="T9" fmla="*/ 20 h 122"/>
                  <a:gd name="T10" fmla="*/ 15 w 159"/>
                  <a:gd name="T11" fmla="*/ 38 h 122"/>
                  <a:gd name="T12" fmla="*/ 140 w 159"/>
                  <a:gd name="T13" fmla="*/ 46 h 122"/>
                  <a:gd name="T14" fmla="*/ 1 w 159"/>
                  <a:gd name="T15" fmla="*/ 105 h 122"/>
                  <a:gd name="T16" fmla="*/ 7 w 159"/>
                  <a:gd name="T17" fmla="*/ 119 h 122"/>
                  <a:gd name="T18" fmla="*/ 54 w 159"/>
                  <a:gd name="T19" fmla="*/ 122 h 122"/>
                  <a:gd name="T20" fmla="*/ 111 w 159"/>
                  <a:gd name="T21" fmla="*/ 108 h 122"/>
                  <a:gd name="T22" fmla="*/ 156 w 159"/>
                  <a:gd name="T23" fmla="*/ 56 h 122"/>
                  <a:gd name="T24" fmla="*/ 111 w 159"/>
                  <a:gd name="T25" fmla="*/ 101 h 122"/>
                  <a:gd name="T26" fmla="*/ 54 w 159"/>
                  <a:gd name="T27" fmla="*/ 115 h 122"/>
                  <a:gd name="T28" fmla="*/ 7 w 159"/>
                  <a:gd name="T29" fmla="*/ 112 h 122"/>
                  <a:gd name="T30" fmla="*/ 2 w 159"/>
                  <a:gd name="T31" fmla="*/ 99 h 122"/>
                  <a:gd name="T32" fmla="*/ 1 w 159"/>
                  <a:gd name="T33" fmla="*/ 10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122">
                    <a:moveTo>
                      <a:pt x="140" y="46"/>
                    </a:moveTo>
                    <a:cubicBezTo>
                      <a:pt x="141" y="42"/>
                      <a:pt x="140" y="40"/>
                      <a:pt x="140" y="40"/>
                    </a:cubicBezTo>
                    <a:cubicBezTo>
                      <a:pt x="103" y="0"/>
                      <a:pt x="15" y="32"/>
                      <a:pt x="15" y="32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9" y="20"/>
                      <a:pt x="8" y="2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02" y="7"/>
                      <a:pt x="140" y="46"/>
                    </a:cubicBezTo>
                    <a:close/>
                    <a:moveTo>
                      <a:pt x="1" y="105"/>
                    </a:moveTo>
                    <a:cubicBezTo>
                      <a:pt x="4" y="111"/>
                      <a:pt x="3" y="120"/>
                      <a:pt x="7" y="119"/>
                    </a:cubicBezTo>
                    <a:cubicBezTo>
                      <a:pt x="11" y="118"/>
                      <a:pt x="42" y="121"/>
                      <a:pt x="54" y="122"/>
                    </a:cubicBezTo>
                    <a:cubicBezTo>
                      <a:pt x="67" y="122"/>
                      <a:pt x="88" y="121"/>
                      <a:pt x="111" y="108"/>
                    </a:cubicBezTo>
                    <a:cubicBezTo>
                      <a:pt x="130" y="97"/>
                      <a:pt x="159" y="81"/>
                      <a:pt x="156" y="56"/>
                    </a:cubicBezTo>
                    <a:cubicBezTo>
                      <a:pt x="154" y="77"/>
                      <a:pt x="129" y="91"/>
                      <a:pt x="111" y="101"/>
                    </a:cubicBezTo>
                    <a:cubicBezTo>
                      <a:pt x="88" y="114"/>
                      <a:pt x="67" y="116"/>
                      <a:pt x="54" y="115"/>
                    </a:cubicBezTo>
                    <a:cubicBezTo>
                      <a:pt x="42" y="114"/>
                      <a:pt x="11" y="111"/>
                      <a:pt x="7" y="112"/>
                    </a:cubicBezTo>
                    <a:cubicBezTo>
                      <a:pt x="3" y="113"/>
                      <a:pt x="4" y="105"/>
                      <a:pt x="2" y="99"/>
                    </a:cubicBezTo>
                    <a:cubicBezTo>
                      <a:pt x="1" y="101"/>
                      <a:pt x="0" y="103"/>
                      <a:pt x="1" y="10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0" name="Freeform 948"/>
              <p:cNvSpPr>
                <a:spLocks/>
              </p:cNvSpPr>
              <p:nvPr/>
            </p:nvSpPr>
            <p:spPr bwMode="auto">
              <a:xfrm>
                <a:off x="2119751" y="1377464"/>
                <a:ext cx="22225" cy="38100"/>
              </a:xfrm>
              <a:custGeom>
                <a:avLst/>
                <a:gdLst>
                  <a:gd name="T0" fmla="*/ 13 w 14"/>
                  <a:gd name="T1" fmla="*/ 23 h 24"/>
                  <a:gd name="T2" fmla="*/ 14 w 14"/>
                  <a:gd name="T3" fmla="*/ 21 h 24"/>
                  <a:gd name="T4" fmla="*/ 2 w 14"/>
                  <a:gd name="T5" fmla="*/ 0 h 24"/>
                  <a:gd name="T6" fmla="*/ 1 w 14"/>
                  <a:gd name="T7" fmla="*/ 0 h 24"/>
                  <a:gd name="T8" fmla="*/ 1 w 14"/>
                  <a:gd name="T9" fmla="*/ 2 h 24"/>
                  <a:gd name="T10" fmla="*/ 12 w 14"/>
                  <a:gd name="T11" fmla="*/ 21 h 24"/>
                  <a:gd name="T12" fmla="*/ 12 w 14"/>
                  <a:gd name="T13" fmla="*/ 22 h 24"/>
                  <a:gd name="T14" fmla="*/ 11 w 14"/>
                  <a:gd name="T15" fmla="*/ 22 h 24"/>
                  <a:gd name="T16" fmla="*/ 11 w 14"/>
                  <a:gd name="T17" fmla="*/ 22 h 24"/>
                  <a:gd name="T18" fmla="*/ 12 w 14"/>
                  <a:gd name="T19" fmla="*/ 23 h 24"/>
                  <a:gd name="T20" fmla="*/ 13 w 14"/>
                  <a:gd name="T2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4">
                    <a:moveTo>
                      <a:pt x="13" y="23"/>
                    </a:moveTo>
                    <a:cubicBezTo>
                      <a:pt x="13" y="23"/>
                      <a:pt x="14" y="22"/>
                      <a:pt x="14" y="21"/>
                    </a:cubicBezTo>
                    <a:cubicBezTo>
                      <a:pt x="14" y="17"/>
                      <a:pt x="12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1" y="9"/>
                      <a:pt x="12" y="17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4"/>
                      <a:pt x="13" y="23"/>
                      <a:pt x="13" y="2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1" name="Freeform 949"/>
              <p:cNvSpPr>
                <a:spLocks/>
              </p:cNvSpPr>
              <p:nvPr/>
            </p:nvSpPr>
            <p:spPr bwMode="auto">
              <a:xfrm>
                <a:off x="1913376" y="1350476"/>
                <a:ext cx="255588" cy="185738"/>
              </a:xfrm>
              <a:custGeom>
                <a:avLst/>
                <a:gdLst>
                  <a:gd name="T0" fmla="*/ 6 w 159"/>
                  <a:gd name="T1" fmla="*/ 84 h 116"/>
                  <a:gd name="T2" fmla="*/ 0 w 159"/>
                  <a:gd name="T3" fmla="*/ 96 h 116"/>
                  <a:gd name="T4" fmla="*/ 3 w 159"/>
                  <a:gd name="T5" fmla="*/ 107 h 116"/>
                  <a:gd name="T6" fmla="*/ 6 w 159"/>
                  <a:gd name="T7" fmla="*/ 113 h 116"/>
                  <a:gd name="T8" fmla="*/ 8 w 159"/>
                  <a:gd name="T9" fmla="*/ 113 h 116"/>
                  <a:gd name="T10" fmla="*/ 55 w 159"/>
                  <a:gd name="T11" fmla="*/ 116 h 116"/>
                  <a:gd name="T12" fmla="*/ 113 w 159"/>
                  <a:gd name="T13" fmla="*/ 102 h 116"/>
                  <a:gd name="T14" fmla="*/ 159 w 159"/>
                  <a:gd name="T15" fmla="*/ 52 h 116"/>
                  <a:gd name="T16" fmla="*/ 124 w 159"/>
                  <a:gd name="T17" fmla="*/ 7 h 116"/>
                  <a:gd name="T18" fmla="*/ 9 w 159"/>
                  <a:gd name="T19" fmla="*/ 12 h 116"/>
                  <a:gd name="T20" fmla="*/ 15 w 159"/>
                  <a:gd name="T21" fmla="*/ 33 h 116"/>
                  <a:gd name="T22" fmla="*/ 18 w 159"/>
                  <a:gd name="T23" fmla="*/ 32 h 116"/>
                  <a:gd name="T24" fmla="*/ 140 w 159"/>
                  <a:gd name="T25" fmla="*/ 41 h 116"/>
                  <a:gd name="T26" fmla="*/ 140 w 159"/>
                  <a:gd name="T27" fmla="*/ 40 h 116"/>
                  <a:gd name="T28" fmla="*/ 140 w 159"/>
                  <a:gd name="T29" fmla="*/ 41 h 116"/>
                  <a:gd name="T30" fmla="*/ 62 w 159"/>
                  <a:gd name="T31" fmla="*/ 94 h 116"/>
                  <a:gd name="T32" fmla="*/ 29 w 159"/>
                  <a:gd name="T33" fmla="*/ 89 h 116"/>
                  <a:gd name="T34" fmla="*/ 9 w 159"/>
                  <a:gd name="T35" fmla="*/ 83 h 116"/>
                  <a:gd name="T36" fmla="*/ 6 w 159"/>
                  <a:gd name="T37" fmla="*/ 84 h 116"/>
                  <a:gd name="T38" fmla="*/ 7 w 159"/>
                  <a:gd name="T39" fmla="*/ 85 h 116"/>
                  <a:gd name="T40" fmla="*/ 9 w 159"/>
                  <a:gd name="T41" fmla="*/ 86 h 116"/>
                  <a:gd name="T42" fmla="*/ 54 w 159"/>
                  <a:gd name="T43" fmla="*/ 98 h 116"/>
                  <a:gd name="T44" fmla="*/ 131 w 159"/>
                  <a:gd name="T45" fmla="*/ 65 h 116"/>
                  <a:gd name="T46" fmla="*/ 143 w 159"/>
                  <a:gd name="T47" fmla="*/ 39 h 116"/>
                  <a:gd name="T48" fmla="*/ 143 w 159"/>
                  <a:gd name="T49" fmla="*/ 38 h 116"/>
                  <a:gd name="T50" fmla="*/ 16 w 159"/>
                  <a:gd name="T51" fmla="*/ 30 h 116"/>
                  <a:gd name="T52" fmla="*/ 18 w 159"/>
                  <a:gd name="T53" fmla="*/ 31 h 116"/>
                  <a:gd name="T54" fmla="*/ 9 w 159"/>
                  <a:gd name="T55" fmla="*/ 13 h 116"/>
                  <a:gd name="T56" fmla="*/ 86 w 159"/>
                  <a:gd name="T57" fmla="*/ 3 h 116"/>
                  <a:gd name="T58" fmla="*/ 149 w 159"/>
                  <a:gd name="T59" fmla="*/ 31 h 116"/>
                  <a:gd name="T60" fmla="*/ 141 w 159"/>
                  <a:gd name="T61" fmla="*/ 80 h 116"/>
                  <a:gd name="T62" fmla="*/ 61 w 159"/>
                  <a:gd name="T63" fmla="*/ 113 h 116"/>
                  <a:gd name="T64" fmla="*/ 11 w 159"/>
                  <a:gd name="T65" fmla="*/ 110 h 116"/>
                  <a:gd name="T66" fmla="*/ 8 w 159"/>
                  <a:gd name="T67" fmla="*/ 110 h 116"/>
                  <a:gd name="T68" fmla="*/ 7 w 159"/>
                  <a:gd name="T69" fmla="*/ 109 h 116"/>
                  <a:gd name="T70" fmla="*/ 4 w 159"/>
                  <a:gd name="T71" fmla="*/ 98 h 116"/>
                  <a:gd name="T72" fmla="*/ 6 w 159"/>
                  <a:gd name="T73" fmla="*/ 89 h 116"/>
                  <a:gd name="T74" fmla="*/ 8 w 159"/>
                  <a:gd name="T75" fmla="*/ 86 h 116"/>
                  <a:gd name="T76" fmla="*/ 7 w 159"/>
                  <a:gd name="T77" fmla="*/ 85 h 116"/>
                  <a:gd name="T78" fmla="*/ 7 w 159"/>
                  <a:gd name="T79" fmla="*/ 8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9" h="116">
                    <a:moveTo>
                      <a:pt x="7" y="85"/>
                    </a:move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5" y="86"/>
                      <a:pt x="3" y="88"/>
                    </a:cubicBezTo>
                    <a:cubicBezTo>
                      <a:pt x="2" y="90"/>
                      <a:pt x="0" y="93"/>
                      <a:pt x="0" y="96"/>
                    </a:cubicBezTo>
                    <a:cubicBezTo>
                      <a:pt x="0" y="97"/>
                      <a:pt x="0" y="98"/>
                      <a:pt x="1" y="99"/>
                    </a:cubicBezTo>
                    <a:cubicBezTo>
                      <a:pt x="2" y="101"/>
                      <a:pt x="3" y="105"/>
                      <a:pt x="3" y="107"/>
                    </a:cubicBezTo>
                    <a:cubicBezTo>
                      <a:pt x="3" y="109"/>
                      <a:pt x="4" y="110"/>
                      <a:pt x="4" y="111"/>
                    </a:cubicBezTo>
                    <a:cubicBezTo>
                      <a:pt x="5" y="112"/>
                      <a:pt x="5" y="112"/>
                      <a:pt x="6" y="113"/>
                    </a:cubicBezTo>
                    <a:cubicBezTo>
                      <a:pt x="6" y="113"/>
                      <a:pt x="7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3"/>
                      <a:pt x="9" y="113"/>
                      <a:pt x="11" y="113"/>
                    </a:cubicBezTo>
                    <a:cubicBezTo>
                      <a:pt x="19" y="113"/>
                      <a:pt x="44" y="115"/>
                      <a:pt x="55" y="116"/>
                    </a:cubicBezTo>
                    <a:cubicBezTo>
                      <a:pt x="57" y="116"/>
                      <a:pt x="59" y="116"/>
                      <a:pt x="61" y="116"/>
                    </a:cubicBezTo>
                    <a:cubicBezTo>
                      <a:pt x="74" y="116"/>
                      <a:pt x="93" y="114"/>
                      <a:pt x="113" y="102"/>
                    </a:cubicBezTo>
                    <a:cubicBezTo>
                      <a:pt x="122" y="97"/>
                      <a:pt x="134" y="91"/>
                      <a:pt x="143" y="83"/>
                    </a:cubicBezTo>
                    <a:cubicBezTo>
                      <a:pt x="152" y="74"/>
                      <a:pt x="159" y="64"/>
                      <a:pt x="159" y="52"/>
                    </a:cubicBezTo>
                    <a:cubicBezTo>
                      <a:pt x="159" y="45"/>
                      <a:pt x="157" y="37"/>
                      <a:pt x="151" y="29"/>
                    </a:cubicBezTo>
                    <a:cubicBezTo>
                      <a:pt x="145" y="18"/>
                      <a:pt x="136" y="11"/>
                      <a:pt x="124" y="7"/>
                    </a:cubicBezTo>
                    <a:cubicBezTo>
                      <a:pt x="113" y="2"/>
                      <a:pt x="100" y="0"/>
                      <a:pt x="86" y="0"/>
                    </a:cubicBezTo>
                    <a:cubicBezTo>
                      <a:pt x="63" y="0"/>
                      <a:pt x="37" y="5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25" y="30"/>
                      <a:pt x="54" y="21"/>
                      <a:pt x="84" y="21"/>
                    </a:cubicBezTo>
                    <a:cubicBezTo>
                      <a:pt x="105" y="21"/>
                      <a:pt x="126" y="26"/>
                      <a:pt x="140" y="41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0" y="40"/>
                      <a:pt x="140" y="40"/>
                      <a:pt x="140" y="41"/>
                    </a:cubicBezTo>
                    <a:cubicBezTo>
                      <a:pt x="140" y="44"/>
                      <a:pt x="139" y="53"/>
                      <a:pt x="129" y="63"/>
                    </a:cubicBezTo>
                    <a:cubicBezTo>
                      <a:pt x="119" y="73"/>
                      <a:pt x="99" y="85"/>
                      <a:pt x="62" y="94"/>
                    </a:cubicBezTo>
                    <a:cubicBezTo>
                      <a:pt x="59" y="95"/>
                      <a:pt x="57" y="95"/>
                      <a:pt x="54" y="95"/>
                    </a:cubicBezTo>
                    <a:cubicBezTo>
                      <a:pt x="45" y="95"/>
                      <a:pt x="36" y="92"/>
                      <a:pt x="29" y="89"/>
                    </a:cubicBezTo>
                    <a:cubicBezTo>
                      <a:pt x="25" y="88"/>
                      <a:pt x="21" y="87"/>
                      <a:pt x="18" y="85"/>
                    </a:cubicBezTo>
                    <a:cubicBezTo>
                      <a:pt x="15" y="84"/>
                      <a:pt x="12" y="83"/>
                      <a:pt x="9" y="83"/>
                    </a:cubicBezTo>
                    <a:cubicBezTo>
                      <a:pt x="8" y="83"/>
                      <a:pt x="8" y="84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9" y="86"/>
                      <a:pt x="9" y="86"/>
                    </a:cubicBezTo>
                    <a:cubicBezTo>
                      <a:pt x="11" y="86"/>
                      <a:pt x="14" y="87"/>
                      <a:pt x="17" y="88"/>
                    </a:cubicBezTo>
                    <a:cubicBezTo>
                      <a:pt x="26" y="91"/>
                      <a:pt x="40" y="98"/>
                      <a:pt x="54" y="98"/>
                    </a:cubicBezTo>
                    <a:cubicBezTo>
                      <a:pt x="57" y="98"/>
                      <a:pt x="60" y="98"/>
                      <a:pt x="63" y="97"/>
                    </a:cubicBezTo>
                    <a:cubicBezTo>
                      <a:pt x="100" y="88"/>
                      <a:pt x="120" y="76"/>
                      <a:pt x="131" y="65"/>
                    </a:cubicBezTo>
                    <a:cubicBezTo>
                      <a:pt x="142" y="54"/>
                      <a:pt x="143" y="44"/>
                      <a:pt x="143" y="41"/>
                    </a:cubicBezTo>
                    <a:cubicBezTo>
                      <a:pt x="143" y="40"/>
                      <a:pt x="143" y="39"/>
                      <a:pt x="143" y="3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28" y="23"/>
                      <a:pt x="105" y="18"/>
                      <a:pt x="84" y="18"/>
                    </a:cubicBezTo>
                    <a:cubicBezTo>
                      <a:pt x="49" y="18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37" y="8"/>
                      <a:pt x="64" y="3"/>
                      <a:pt x="86" y="3"/>
                    </a:cubicBezTo>
                    <a:cubicBezTo>
                      <a:pt x="100" y="3"/>
                      <a:pt x="113" y="5"/>
                      <a:pt x="123" y="9"/>
                    </a:cubicBezTo>
                    <a:cubicBezTo>
                      <a:pt x="134" y="14"/>
                      <a:pt x="142" y="20"/>
                      <a:pt x="149" y="31"/>
                    </a:cubicBezTo>
                    <a:cubicBezTo>
                      <a:pt x="154" y="39"/>
                      <a:pt x="156" y="46"/>
                      <a:pt x="156" y="52"/>
                    </a:cubicBezTo>
                    <a:cubicBezTo>
                      <a:pt x="156" y="63"/>
                      <a:pt x="150" y="73"/>
                      <a:pt x="141" y="80"/>
                    </a:cubicBezTo>
                    <a:cubicBezTo>
                      <a:pt x="132" y="88"/>
                      <a:pt x="121" y="94"/>
                      <a:pt x="112" y="99"/>
                    </a:cubicBezTo>
                    <a:cubicBezTo>
                      <a:pt x="92" y="111"/>
                      <a:pt x="73" y="113"/>
                      <a:pt x="61" y="113"/>
                    </a:cubicBezTo>
                    <a:cubicBezTo>
                      <a:pt x="59" y="113"/>
                      <a:pt x="57" y="113"/>
                      <a:pt x="55" y="113"/>
                    </a:cubicBezTo>
                    <a:cubicBezTo>
                      <a:pt x="44" y="112"/>
                      <a:pt x="19" y="110"/>
                      <a:pt x="11" y="110"/>
                    </a:cubicBezTo>
                    <a:cubicBezTo>
                      <a:pt x="9" y="110"/>
                      <a:pt x="8" y="110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09"/>
                    </a:cubicBezTo>
                    <a:cubicBezTo>
                      <a:pt x="6" y="108"/>
                      <a:pt x="6" y="106"/>
                      <a:pt x="5" y="104"/>
                    </a:cubicBezTo>
                    <a:cubicBezTo>
                      <a:pt x="5" y="102"/>
                      <a:pt x="5" y="100"/>
                      <a:pt x="4" y="98"/>
                    </a:cubicBezTo>
                    <a:cubicBezTo>
                      <a:pt x="3" y="97"/>
                      <a:pt x="3" y="96"/>
                      <a:pt x="3" y="96"/>
                    </a:cubicBezTo>
                    <a:cubicBezTo>
                      <a:pt x="3" y="94"/>
                      <a:pt x="4" y="91"/>
                      <a:pt x="6" y="89"/>
                    </a:cubicBezTo>
                    <a:cubicBezTo>
                      <a:pt x="6" y="88"/>
                      <a:pt x="7" y="88"/>
                      <a:pt x="7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lnTo>
                      <a:pt x="7" y="8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2" name="Freeform 950"/>
              <p:cNvSpPr>
                <a:spLocks/>
              </p:cNvSpPr>
              <p:nvPr/>
            </p:nvSpPr>
            <p:spPr bwMode="auto">
              <a:xfrm>
                <a:off x="1935601" y="1272689"/>
                <a:ext cx="195263" cy="176213"/>
              </a:xfrm>
              <a:custGeom>
                <a:avLst/>
                <a:gdLst>
                  <a:gd name="T0" fmla="*/ 4 w 122"/>
                  <a:gd name="T1" fmla="*/ 17 h 110"/>
                  <a:gd name="T2" fmla="*/ 3 w 122"/>
                  <a:gd name="T3" fmla="*/ 25 h 110"/>
                  <a:gd name="T4" fmla="*/ 2 w 122"/>
                  <a:gd name="T5" fmla="*/ 37 h 110"/>
                  <a:gd name="T6" fmla="*/ 15 w 122"/>
                  <a:gd name="T7" fmla="*/ 34 h 110"/>
                  <a:gd name="T8" fmla="*/ 56 w 122"/>
                  <a:gd name="T9" fmla="*/ 23 h 110"/>
                  <a:gd name="T10" fmla="*/ 89 w 122"/>
                  <a:gd name="T11" fmla="*/ 49 h 110"/>
                  <a:gd name="T12" fmla="*/ 14 w 122"/>
                  <a:gd name="T13" fmla="*/ 84 h 110"/>
                  <a:gd name="T14" fmla="*/ 15 w 122"/>
                  <a:gd name="T15" fmla="*/ 105 h 110"/>
                  <a:gd name="T16" fmla="*/ 101 w 122"/>
                  <a:gd name="T17" fmla="*/ 78 h 110"/>
                  <a:gd name="T18" fmla="*/ 99 w 122"/>
                  <a:gd name="T19" fmla="*/ 20 h 110"/>
                  <a:gd name="T20" fmla="*/ 17 w 122"/>
                  <a:gd name="T21" fmla="*/ 9 h 110"/>
                  <a:gd name="T22" fmla="*/ 4 w 122"/>
                  <a:gd name="T23" fmla="*/ 1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110">
                    <a:moveTo>
                      <a:pt x="4" y="17"/>
                    </a:moveTo>
                    <a:cubicBezTo>
                      <a:pt x="4" y="17"/>
                      <a:pt x="0" y="22"/>
                      <a:pt x="3" y="25"/>
                    </a:cubicBezTo>
                    <a:cubicBezTo>
                      <a:pt x="5" y="27"/>
                      <a:pt x="2" y="37"/>
                      <a:pt x="2" y="37"/>
                    </a:cubicBezTo>
                    <a:cubicBezTo>
                      <a:pt x="2" y="37"/>
                      <a:pt x="9" y="40"/>
                      <a:pt x="15" y="34"/>
                    </a:cubicBezTo>
                    <a:cubicBezTo>
                      <a:pt x="21" y="28"/>
                      <a:pt x="35" y="20"/>
                      <a:pt x="56" y="23"/>
                    </a:cubicBezTo>
                    <a:cubicBezTo>
                      <a:pt x="76" y="27"/>
                      <a:pt x="89" y="35"/>
                      <a:pt x="89" y="49"/>
                    </a:cubicBezTo>
                    <a:cubicBezTo>
                      <a:pt x="89" y="49"/>
                      <a:pt x="84" y="85"/>
                      <a:pt x="14" y="84"/>
                    </a:cubicBezTo>
                    <a:cubicBezTo>
                      <a:pt x="14" y="84"/>
                      <a:pt x="8" y="96"/>
                      <a:pt x="15" y="105"/>
                    </a:cubicBezTo>
                    <a:cubicBezTo>
                      <a:pt x="15" y="105"/>
                      <a:pt x="67" y="110"/>
                      <a:pt x="101" y="78"/>
                    </a:cubicBezTo>
                    <a:cubicBezTo>
                      <a:pt x="109" y="71"/>
                      <a:pt x="122" y="41"/>
                      <a:pt x="99" y="20"/>
                    </a:cubicBezTo>
                    <a:cubicBezTo>
                      <a:pt x="76" y="0"/>
                      <a:pt x="26" y="3"/>
                      <a:pt x="17" y="9"/>
                    </a:cubicBezTo>
                    <a:cubicBezTo>
                      <a:pt x="8" y="15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3" name="Freeform 951"/>
              <p:cNvSpPr>
                <a:spLocks noEditPoints="1"/>
              </p:cNvSpPr>
              <p:nvPr/>
            </p:nvSpPr>
            <p:spPr bwMode="auto">
              <a:xfrm>
                <a:off x="1937189" y="1293326"/>
                <a:ext cx="179388" cy="155575"/>
              </a:xfrm>
              <a:custGeom>
                <a:avLst/>
                <a:gdLst>
                  <a:gd name="T0" fmla="*/ 2 w 112"/>
                  <a:gd name="T1" fmla="*/ 13 h 97"/>
                  <a:gd name="T2" fmla="*/ 2 w 112"/>
                  <a:gd name="T3" fmla="*/ 6 h 97"/>
                  <a:gd name="T4" fmla="*/ 2 w 112"/>
                  <a:gd name="T5" fmla="*/ 12 h 97"/>
                  <a:gd name="T6" fmla="*/ 2 w 112"/>
                  <a:gd name="T7" fmla="*/ 13 h 97"/>
                  <a:gd name="T8" fmla="*/ 11 w 112"/>
                  <a:gd name="T9" fmla="*/ 78 h 97"/>
                  <a:gd name="T10" fmla="*/ 14 w 112"/>
                  <a:gd name="T11" fmla="*/ 92 h 97"/>
                  <a:gd name="T12" fmla="*/ 100 w 112"/>
                  <a:gd name="T13" fmla="*/ 65 h 97"/>
                  <a:gd name="T14" fmla="*/ 110 w 112"/>
                  <a:gd name="T15" fmla="*/ 32 h 97"/>
                  <a:gd name="T16" fmla="*/ 100 w 112"/>
                  <a:gd name="T17" fmla="*/ 58 h 97"/>
                  <a:gd name="T18" fmla="*/ 14 w 112"/>
                  <a:gd name="T19" fmla="*/ 85 h 97"/>
                  <a:gd name="T20" fmla="*/ 11 w 112"/>
                  <a:gd name="T21" fmla="*/ 78 h 97"/>
                  <a:gd name="T22" fmla="*/ 2 w 112"/>
                  <a:gd name="T23" fmla="*/ 17 h 97"/>
                  <a:gd name="T24" fmla="*/ 1 w 112"/>
                  <a:gd name="T25" fmla="*/ 24 h 97"/>
                  <a:gd name="T26" fmla="*/ 14 w 112"/>
                  <a:gd name="T27" fmla="*/ 21 h 97"/>
                  <a:gd name="T28" fmla="*/ 55 w 112"/>
                  <a:gd name="T29" fmla="*/ 10 h 97"/>
                  <a:gd name="T30" fmla="*/ 87 w 112"/>
                  <a:gd name="T31" fmla="*/ 31 h 97"/>
                  <a:gd name="T32" fmla="*/ 88 w 112"/>
                  <a:gd name="T33" fmla="*/ 29 h 97"/>
                  <a:gd name="T34" fmla="*/ 55 w 112"/>
                  <a:gd name="T35" fmla="*/ 4 h 97"/>
                  <a:gd name="T36" fmla="*/ 14 w 112"/>
                  <a:gd name="T37" fmla="*/ 14 h 97"/>
                  <a:gd name="T38" fmla="*/ 2 w 112"/>
                  <a:gd name="T39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97">
                    <a:moveTo>
                      <a:pt x="2" y="13"/>
                    </a:moveTo>
                    <a:cubicBezTo>
                      <a:pt x="3" y="10"/>
                      <a:pt x="3" y="7"/>
                      <a:pt x="2" y="6"/>
                    </a:cubicBezTo>
                    <a:cubicBezTo>
                      <a:pt x="1" y="7"/>
                      <a:pt x="0" y="10"/>
                      <a:pt x="2" y="12"/>
                    </a:cubicBezTo>
                    <a:lnTo>
                      <a:pt x="2" y="13"/>
                    </a:lnTo>
                    <a:close/>
                    <a:moveTo>
                      <a:pt x="11" y="78"/>
                    </a:moveTo>
                    <a:cubicBezTo>
                      <a:pt x="10" y="82"/>
                      <a:pt x="11" y="87"/>
                      <a:pt x="14" y="92"/>
                    </a:cubicBezTo>
                    <a:cubicBezTo>
                      <a:pt x="14" y="92"/>
                      <a:pt x="66" y="97"/>
                      <a:pt x="100" y="65"/>
                    </a:cubicBezTo>
                    <a:cubicBezTo>
                      <a:pt x="105" y="61"/>
                      <a:pt x="112" y="47"/>
                      <a:pt x="110" y="32"/>
                    </a:cubicBezTo>
                    <a:cubicBezTo>
                      <a:pt x="110" y="44"/>
                      <a:pt x="104" y="55"/>
                      <a:pt x="100" y="58"/>
                    </a:cubicBezTo>
                    <a:cubicBezTo>
                      <a:pt x="66" y="90"/>
                      <a:pt x="14" y="85"/>
                      <a:pt x="14" y="85"/>
                    </a:cubicBezTo>
                    <a:cubicBezTo>
                      <a:pt x="12" y="83"/>
                      <a:pt x="11" y="80"/>
                      <a:pt x="11" y="78"/>
                    </a:cubicBezTo>
                    <a:close/>
                    <a:moveTo>
                      <a:pt x="2" y="17"/>
                    </a:moveTo>
                    <a:cubicBezTo>
                      <a:pt x="2" y="20"/>
                      <a:pt x="1" y="24"/>
                      <a:pt x="1" y="24"/>
                    </a:cubicBezTo>
                    <a:cubicBezTo>
                      <a:pt x="1" y="24"/>
                      <a:pt x="8" y="27"/>
                      <a:pt x="14" y="21"/>
                    </a:cubicBezTo>
                    <a:cubicBezTo>
                      <a:pt x="20" y="15"/>
                      <a:pt x="34" y="7"/>
                      <a:pt x="55" y="10"/>
                    </a:cubicBezTo>
                    <a:cubicBezTo>
                      <a:pt x="72" y="13"/>
                      <a:pt x="85" y="20"/>
                      <a:pt x="87" y="31"/>
                    </a:cubicBezTo>
                    <a:cubicBezTo>
                      <a:pt x="88" y="30"/>
                      <a:pt x="88" y="29"/>
                      <a:pt x="88" y="29"/>
                    </a:cubicBezTo>
                    <a:cubicBezTo>
                      <a:pt x="88" y="15"/>
                      <a:pt x="75" y="7"/>
                      <a:pt x="55" y="4"/>
                    </a:cubicBezTo>
                    <a:cubicBezTo>
                      <a:pt x="34" y="0"/>
                      <a:pt x="20" y="8"/>
                      <a:pt x="14" y="14"/>
                    </a:cubicBezTo>
                    <a:cubicBezTo>
                      <a:pt x="10" y="19"/>
                      <a:pt x="5" y="18"/>
                      <a:pt x="2" y="17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4" name="Freeform 952"/>
              <p:cNvSpPr>
                <a:spLocks/>
              </p:cNvSpPr>
              <p:nvPr/>
            </p:nvSpPr>
            <p:spPr bwMode="auto">
              <a:xfrm>
                <a:off x="2072126" y="1306026"/>
                <a:ext cx="12700" cy="52388"/>
              </a:xfrm>
              <a:custGeom>
                <a:avLst/>
                <a:gdLst>
                  <a:gd name="T0" fmla="*/ 4 w 8"/>
                  <a:gd name="T1" fmla="*/ 32 h 32"/>
                  <a:gd name="T2" fmla="*/ 8 w 8"/>
                  <a:gd name="T3" fmla="*/ 17 h 32"/>
                  <a:gd name="T4" fmla="*/ 2 w 8"/>
                  <a:gd name="T5" fmla="*/ 1 h 32"/>
                  <a:gd name="T6" fmla="*/ 1 w 8"/>
                  <a:gd name="T7" fmla="*/ 1 h 32"/>
                  <a:gd name="T8" fmla="*/ 1 w 8"/>
                  <a:gd name="T9" fmla="*/ 2 h 32"/>
                  <a:gd name="T10" fmla="*/ 6 w 8"/>
                  <a:gd name="T11" fmla="*/ 17 h 32"/>
                  <a:gd name="T12" fmla="*/ 4 w 8"/>
                  <a:gd name="T13" fmla="*/ 27 h 32"/>
                  <a:gd name="T14" fmla="*/ 3 w 8"/>
                  <a:gd name="T15" fmla="*/ 30 h 32"/>
                  <a:gd name="T16" fmla="*/ 3 w 8"/>
                  <a:gd name="T17" fmla="*/ 31 h 32"/>
                  <a:gd name="T18" fmla="*/ 2 w 8"/>
                  <a:gd name="T19" fmla="*/ 31 h 32"/>
                  <a:gd name="T20" fmla="*/ 3 w 8"/>
                  <a:gd name="T21" fmla="*/ 32 h 32"/>
                  <a:gd name="T22" fmla="*/ 4 w 8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4" y="32"/>
                      <a:pt x="8" y="25"/>
                      <a:pt x="8" y="17"/>
                    </a:cubicBezTo>
                    <a:cubicBezTo>
                      <a:pt x="8" y="12"/>
                      <a:pt x="6" y="6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7"/>
                      <a:pt x="6" y="12"/>
                      <a:pt x="6" y="17"/>
                    </a:cubicBezTo>
                    <a:cubicBezTo>
                      <a:pt x="6" y="21"/>
                      <a:pt x="5" y="24"/>
                      <a:pt x="4" y="27"/>
                    </a:cubicBezTo>
                    <a:cubicBezTo>
                      <a:pt x="4" y="28"/>
                      <a:pt x="3" y="29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5" name="Freeform 953"/>
              <p:cNvSpPr>
                <a:spLocks/>
              </p:cNvSpPr>
              <p:nvPr/>
            </p:nvSpPr>
            <p:spPr bwMode="auto">
              <a:xfrm>
                <a:off x="1935601" y="1277451"/>
                <a:ext cx="180975" cy="166688"/>
              </a:xfrm>
              <a:custGeom>
                <a:avLst/>
                <a:gdLst>
                  <a:gd name="T0" fmla="*/ 3 w 113"/>
                  <a:gd name="T1" fmla="*/ 13 h 104"/>
                  <a:gd name="T2" fmla="*/ 0 w 113"/>
                  <a:gd name="T3" fmla="*/ 20 h 104"/>
                  <a:gd name="T4" fmla="*/ 2 w 113"/>
                  <a:gd name="T5" fmla="*/ 25 h 104"/>
                  <a:gd name="T6" fmla="*/ 1 w 113"/>
                  <a:gd name="T7" fmla="*/ 32 h 104"/>
                  <a:gd name="T8" fmla="*/ 0 w 113"/>
                  <a:gd name="T9" fmla="*/ 34 h 104"/>
                  <a:gd name="T10" fmla="*/ 7 w 113"/>
                  <a:gd name="T11" fmla="*/ 36 h 104"/>
                  <a:gd name="T12" fmla="*/ 46 w 113"/>
                  <a:gd name="T13" fmla="*/ 21 h 104"/>
                  <a:gd name="T14" fmla="*/ 79 w 113"/>
                  <a:gd name="T15" fmla="*/ 30 h 104"/>
                  <a:gd name="T16" fmla="*/ 87 w 113"/>
                  <a:gd name="T17" fmla="*/ 46 h 104"/>
                  <a:gd name="T18" fmla="*/ 87 w 113"/>
                  <a:gd name="T19" fmla="*/ 46 h 104"/>
                  <a:gd name="T20" fmla="*/ 76 w 113"/>
                  <a:gd name="T21" fmla="*/ 63 h 104"/>
                  <a:gd name="T22" fmla="*/ 14 w 113"/>
                  <a:gd name="T23" fmla="*/ 80 h 104"/>
                  <a:gd name="T24" fmla="*/ 13 w 113"/>
                  <a:gd name="T25" fmla="*/ 81 h 104"/>
                  <a:gd name="T26" fmla="*/ 14 w 113"/>
                  <a:gd name="T27" fmla="*/ 103 h 104"/>
                  <a:gd name="T28" fmla="*/ 15 w 113"/>
                  <a:gd name="T29" fmla="*/ 103 h 104"/>
                  <a:gd name="T30" fmla="*/ 102 w 113"/>
                  <a:gd name="T31" fmla="*/ 76 h 104"/>
                  <a:gd name="T32" fmla="*/ 113 w 113"/>
                  <a:gd name="T33" fmla="*/ 46 h 104"/>
                  <a:gd name="T34" fmla="*/ 45 w 113"/>
                  <a:gd name="T35" fmla="*/ 0 h 104"/>
                  <a:gd name="T36" fmla="*/ 16 w 113"/>
                  <a:gd name="T37" fmla="*/ 4 h 104"/>
                  <a:gd name="T38" fmla="*/ 4 w 113"/>
                  <a:gd name="T39" fmla="*/ 12 h 104"/>
                  <a:gd name="T40" fmla="*/ 3 w 113"/>
                  <a:gd name="T41" fmla="*/ 13 h 104"/>
                  <a:gd name="T42" fmla="*/ 4 w 113"/>
                  <a:gd name="T43" fmla="*/ 14 h 104"/>
                  <a:gd name="T44" fmla="*/ 18 w 113"/>
                  <a:gd name="T45" fmla="*/ 7 h 104"/>
                  <a:gd name="T46" fmla="*/ 45 w 113"/>
                  <a:gd name="T47" fmla="*/ 3 h 104"/>
                  <a:gd name="T48" fmla="*/ 110 w 113"/>
                  <a:gd name="T49" fmla="*/ 46 h 104"/>
                  <a:gd name="T50" fmla="*/ 100 w 113"/>
                  <a:gd name="T51" fmla="*/ 74 h 104"/>
                  <a:gd name="T52" fmla="*/ 17 w 113"/>
                  <a:gd name="T53" fmla="*/ 100 h 104"/>
                  <a:gd name="T54" fmla="*/ 15 w 113"/>
                  <a:gd name="T55" fmla="*/ 102 h 104"/>
                  <a:gd name="T56" fmla="*/ 13 w 113"/>
                  <a:gd name="T57" fmla="*/ 92 h 104"/>
                  <a:gd name="T58" fmla="*/ 15 w 113"/>
                  <a:gd name="T59" fmla="*/ 83 h 104"/>
                  <a:gd name="T60" fmla="*/ 15 w 113"/>
                  <a:gd name="T61" fmla="*/ 82 h 104"/>
                  <a:gd name="T62" fmla="*/ 14 w 113"/>
                  <a:gd name="T63" fmla="*/ 83 h 104"/>
                  <a:gd name="T64" fmla="*/ 79 w 113"/>
                  <a:gd name="T65" fmla="*/ 65 h 104"/>
                  <a:gd name="T66" fmla="*/ 90 w 113"/>
                  <a:gd name="T67" fmla="*/ 46 h 104"/>
                  <a:gd name="T68" fmla="*/ 90 w 113"/>
                  <a:gd name="T69" fmla="*/ 45 h 104"/>
                  <a:gd name="T70" fmla="*/ 56 w 113"/>
                  <a:gd name="T71" fmla="*/ 19 h 104"/>
                  <a:gd name="T72" fmla="*/ 14 w 113"/>
                  <a:gd name="T73" fmla="*/ 30 h 104"/>
                  <a:gd name="T74" fmla="*/ 4 w 113"/>
                  <a:gd name="T75" fmla="*/ 33 h 104"/>
                  <a:gd name="T76" fmla="*/ 3 w 113"/>
                  <a:gd name="T77" fmla="*/ 32 h 104"/>
                  <a:gd name="T78" fmla="*/ 2 w 113"/>
                  <a:gd name="T79" fmla="*/ 34 h 104"/>
                  <a:gd name="T80" fmla="*/ 5 w 113"/>
                  <a:gd name="T81" fmla="*/ 25 h 104"/>
                  <a:gd name="T82" fmla="*/ 3 w 113"/>
                  <a:gd name="T83" fmla="*/ 20 h 104"/>
                  <a:gd name="T84" fmla="*/ 5 w 113"/>
                  <a:gd name="T85" fmla="*/ 15 h 104"/>
                  <a:gd name="T86" fmla="*/ 5 w 113"/>
                  <a:gd name="T87" fmla="*/ 15 h 104"/>
                  <a:gd name="T88" fmla="*/ 5 w 113"/>
                  <a:gd name="T89" fmla="*/ 1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104">
                    <a:moveTo>
                      <a:pt x="4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27"/>
                      <a:pt x="2" y="29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4" y="36"/>
                      <a:pt x="7" y="36"/>
                    </a:cubicBezTo>
                    <a:cubicBezTo>
                      <a:pt x="10" y="36"/>
                      <a:pt x="13" y="35"/>
                      <a:pt x="16" y="32"/>
                    </a:cubicBezTo>
                    <a:cubicBezTo>
                      <a:pt x="21" y="27"/>
                      <a:pt x="31" y="21"/>
                      <a:pt x="46" y="21"/>
                    </a:cubicBezTo>
                    <a:cubicBezTo>
                      <a:pt x="49" y="21"/>
                      <a:pt x="52" y="21"/>
                      <a:pt x="55" y="22"/>
                    </a:cubicBezTo>
                    <a:cubicBezTo>
                      <a:pt x="65" y="24"/>
                      <a:pt x="73" y="26"/>
                      <a:pt x="79" y="30"/>
                    </a:cubicBezTo>
                    <a:cubicBezTo>
                      <a:pt x="84" y="34"/>
                      <a:pt x="87" y="39"/>
                      <a:pt x="87" y="45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6"/>
                      <a:pt x="86" y="55"/>
                      <a:pt x="76" y="63"/>
                    </a:cubicBezTo>
                    <a:cubicBezTo>
                      <a:pt x="66" y="72"/>
                      <a:pt x="48" y="80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0" y="86"/>
                      <a:pt x="10" y="92"/>
                    </a:cubicBezTo>
                    <a:cubicBezTo>
                      <a:pt x="10" y="95"/>
                      <a:pt x="11" y="99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5" y="103"/>
                      <a:pt x="18" y="104"/>
                      <a:pt x="24" y="104"/>
                    </a:cubicBezTo>
                    <a:cubicBezTo>
                      <a:pt x="40" y="104"/>
                      <a:pt x="76" y="101"/>
                      <a:pt x="102" y="76"/>
                    </a:cubicBezTo>
                    <a:cubicBezTo>
                      <a:pt x="104" y="74"/>
                      <a:pt x="107" y="70"/>
                      <a:pt x="109" y="65"/>
                    </a:cubicBezTo>
                    <a:cubicBezTo>
                      <a:pt x="111" y="59"/>
                      <a:pt x="113" y="53"/>
                      <a:pt x="113" y="46"/>
                    </a:cubicBezTo>
                    <a:cubicBezTo>
                      <a:pt x="113" y="36"/>
                      <a:pt x="110" y="25"/>
                      <a:pt x="100" y="16"/>
                    </a:cubicBezTo>
                    <a:cubicBezTo>
                      <a:pt x="86" y="4"/>
                      <a:pt x="63" y="0"/>
                      <a:pt x="45" y="0"/>
                    </a:cubicBezTo>
                    <a:cubicBezTo>
                      <a:pt x="38" y="0"/>
                      <a:pt x="32" y="0"/>
                      <a:pt x="27" y="1"/>
                    </a:cubicBezTo>
                    <a:cubicBezTo>
                      <a:pt x="22" y="2"/>
                      <a:pt x="19" y="3"/>
                      <a:pt x="16" y="4"/>
                    </a:cubicBezTo>
                    <a:cubicBezTo>
                      <a:pt x="12" y="7"/>
                      <a:pt x="9" y="9"/>
                      <a:pt x="7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9" y="13"/>
                      <a:pt x="18" y="7"/>
                    </a:cubicBezTo>
                    <a:cubicBezTo>
                      <a:pt x="20" y="6"/>
                      <a:pt x="23" y="5"/>
                      <a:pt x="28" y="4"/>
                    </a:cubicBezTo>
                    <a:cubicBezTo>
                      <a:pt x="32" y="3"/>
                      <a:pt x="38" y="3"/>
                      <a:pt x="45" y="3"/>
                    </a:cubicBezTo>
                    <a:cubicBezTo>
                      <a:pt x="63" y="3"/>
                      <a:pt x="85" y="7"/>
                      <a:pt x="98" y="18"/>
                    </a:cubicBezTo>
                    <a:cubicBezTo>
                      <a:pt x="107" y="27"/>
                      <a:pt x="110" y="37"/>
                      <a:pt x="110" y="46"/>
                    </a:cubicBezTo>
                    <a:cubicBezTo>
                      <a:pt x="110" y="52"/>
                      <a:pt x="109" y="58"/>
                      <a:pt x="107" y="63"/>
                    </a:cubicBezTo>
                    <a:cubicBezTo>
                      <a:pt x="104" y="68"/>
                      <a:pt x="102" y="72"/>
                      <a:pt x="100" y="74"/>
                    </a:cubicBezTo>
                    <a:cubicBezTo>
                      <a:pt x="75" y="98"/>
                      <a:pt x="40" y="101"/>
                      <a:pt x="24" y="101"/>
                    </a:cubicBezTo>
                    <a:cubicBezTo>
                      <a:pt x="21" y="101"/>
                      <a:pt x="19" y="100"/>
                      <a:pt x="17" y="100"/>
                    </a:cubicBezTo>
                    <a:cubicBezTo>
                      <a:pt x="16" y="100"/>
                      <a:pt x="15" y="100"/>
                      <a:pt x="15" y="100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4" y="98"/>
                      <a:pt x="13" y="95"/>
                      <a:pt x="13" y="92"/>
                    </a:cubicBezTo>
                    <a:cubicBezTo>
                      <a:pt x="13" y="89"/>
                      <a:pt x="14" y="87"/>
                      <a:pt x="14" y="85"/>
                    </a:cubicBezTo>
                    <a:cubicBezTo>
                      <a:pt x="15" y="84"/>
                      <a:pt x="15" y="83"/>
                      <a:pt x="15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50" y="83"/>
                      <a:pt x="69" y="74"/>
                      <a:pt x="79" y="65"/>
                    </a:cubicBezTo>
                    <a:cubicBezTo>
                      <a:pt x="89" y="5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38"/>
                      <a:pt x="87" y="32"/>
                      <a:pt x="81" y="28"/>
                    </a:cubicBezTo>
                    <a:cubicBezTo>
                      <a:pt x="75" y="24"/>
                      <a:pt x="66" y="21"/>
                      <a:pt x="56" y="19"/>
                    </a:cubicBezTo>
                    <a:cubicBezTo>
                      <a:pt x="52" y="18"/>
                      <a:pt x="49" y="18"/>
                      <a:pt x="46" y="18"/>
                    </a:cubicBezTo>
                    <a:cubicBezTo>
                      <a:pt x="30" y="18"/>
                      <a:pt x="19" y="25"/>
                      <a:pt x="14" y="30"/>
                    </a:cubicBezTo>
                    <a:cubicBezTo>
                      <a:pt x="12" y="33"/>
                      <a:pt x="9" y="3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5" y="29"/>
                      <a:pt x="5" y="25"/>
                    </a:cubicBezTo>
                    <a:cubicBezTo>
                      <a:pt x="5" y="24"/>
                      <a:pt x="5" y="22"/>
                      <a:pt x="4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4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6" name="Freeform 954"/>
              <p:cNvSpPr>
                <a:spLocks/>
              </p:cNvSpPr>
              <p:nvPr/>
            </p:nvSpPr>
            <p:spPr bwMode="auto">
              <a:xfrm>
                <a:off x="2238814" y="1721951"/>
                <a:ext cx="7938" cy="39688"/>
              </a:xfrm>
              <a:custGeom>
                <a:avLst/>
                <a:gdLst>
                  <a:gd name="T0" fmla="*/ 3 w 5"/>
                  <a:gd name="T1" fmla="*/ 25 h 25"/>
                  <a:gd name="T2" fmla="*/ 5 w 5"/>
                  <a:gd name="T3" fmla="*/ 12 h 25"/>
                  <a:gd name="T4" fmla="*/ 2 w 5"/>
                  <a:gd name="T5" fmla="*/ 1 h 25"/>
                  <a:gd name="T6" fmla="*/ 1 w 5"/>
                  <a:gd name="T7" fmla="*/ 1 h 25"/>
                  <a:gd name="T8" fmla="*/ 1 w 5"/>
                  <a:gd name="T9" fmla="*/ 2 h 25"/>
                  <a:gd name="T10" fmla="*/ 3 w 5"/>
                  <a:gd name="T11" fmla="*/ 12 h 25"/>
                  <a:gd name="T12" fmla="*/ 2 w 5"/>
                  <a:gd name="T13" fmla="*/ 20 h 25"/>
                  <a:gd name="T14" fmla="*/ 1 w 5"/>
                  <a:gd name="T15" fmla="*/ 23 h 25"/>
                  <a:gd name="T16" fmla="*/ 1 w 5"/>
                  <a:gd name="T17" fmla="*/ 24 h 25"/>
                  <a:gd name="T18" fmla="*/ 2 w 5"/>
                  <a:gd name="T19" fmla="*/ 25 h 25"/>
                  <a:gd name="T20" fmla="*/ 3 w 5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5">
                    <a:moveTo>
                      <a:pt x="3" y="25"/>
                    </a:moveTo>
                    <a:cubicBezTo>
                      <a:pt x="3" y="25"/>
                      <a:pt x="5" y="18"/>
                      <a:pt x="5" y="12"/>
                    </a:cubicBezTo>
                    <a:cubicBezTo>
                      <a:pt x="5" y="8"/>
                      <a:pt x="5" y="4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5"/>
                      <a:pt x="3" y="8"/>
                      <a:pt x="3" y="12"/>
                    </a:cubicBezTo>
                    <a:cubicBezTo>
                      <a:pt x="3" y="15"/>
                      <a:pt x="3" y="18"/>
                      <a:pt x="2" y="20"/>
                    </a:cubicBezTo>
                    <a:cubicBezTo>
                      <a:pt x="2" y="21"/>
                      <a:pt x="2" y="22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7" name="Freeform 955"/>
              <p:cNvSpPr>
                <a:spLocks/>
              </p:cNvSpPr>
              <p:nvPr/>
            </p:nvSpPr>
            <p:spPr bwMode="auto">
              <a:xfrm>
                <a:off x="2046726" y="1288564"/>
                <a:ext cx="52388" cy="104775"/>
              </a:xfrm>
              <a:custGeom>
                <a:avLst/>
                <a:gdLst>
                  <a:gd name="T0" fmla="*/ 0 w 33"/>
                  <a:gd name="T1" fmla="*/ 0 h 65"/>
                  <a:gd name="T2" fmla="*/ 25 w 33"/>
                  <a:gd name="T3" fmla="*/ 35 h 65"/>
                  <a:gd name="T4" fmla="*/ 7 w 33"/>
                  <a:gd name="T5" fmla="*/ 65 h 65"/>
                  <a:gd name="T6" fmla="*/ 28 w 33"/>
                  <a:gd name="T7" fmla="*/ 34 h 65"/>
                  <a:gd name="T8" fmla="*/ 0 w 33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5">
                    <a:moveTo>
                      <a:pt x="0" y="0"/>
                    </a:moveTo>
                    <a:cubicBezTo>
                      <a:pt x="0" y="0"/>
                      <a:pt x="33" y="5"/>
                      <a:pt x="25" y="35"/>
                    </a:cubicBezTo>
                    <a:cubicBezTo>
                      <a:pt x="19" y="55"/>
                      <a:pt x="7" y="65"/>
                      <a:pt x="7" y="65"/>
                    </a:cubicBezTo>
                    <a:cubicBezTo>
                      <a:pt x="7" y="65"/>
                      <a:pt x="27" y="48"/>
                      <a:pt x="28" y="34"/>
                    </a:cubicBezTo>
                    <a:cubicBezTo>
                      <a:pt x="30" y="20"/>
                      <a:pt x="25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8" name="Freeform 956"/>
              <p:cNvSpPr>
                <a:spLocks/>
              </p:cNvSpPr>
              <p:nvPr/>
            </p:nvSpPr>
            <p:spPr bwMode="auto">
              <a:xfrm>
                <a:off x="2122926" y="1377464"/>
                <a:ext cx="25400" cy="77788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17 h 49"/>
                  <a:gd name="T4" fmla="*/ 11 w 16"/>
                  <a:gd name="T5" fmla="*/ 34 h 49"/>
                  <a:gd name="T6" fmla="*/ 2 w 16"/>
                  <a:gd name="T7" fmla="*/ 49 h 49"/>
                  <a:gd name="T8" fmla="*/ 14 w 16"/>
                  <a:gd name="T9" fmla="*/ 19 h 49"/>
                  <a:gd name="T10" fmla="*/ 2 w 1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6" y="2"/>
                      <a:pt x="12" y="11"/>
                      <a:pt x="12" y="17"/>
                    </a:cubicBezTo>
                    <a:cubicBezTo>
                      <a:pt x="13" y="23"/>
                      <a:pt x="13" y="29"/>
                      <a:pt x="11" y="34"/>
                    </a:cubicBezTo>
                    <a:cubicBezTo>
                      <a:pt x="10" y="40"/>
                      <a:pt x="5" y="44"/>
                      <a:pt x="2" y="49"/>
                    </a:cubicBezTo>
                    <a:cubicBezTo>
                      <a:pt x="12" y="43"/>
                      <a:pt x="16" y="30"/>
                      <a:pt x="14" y="19"/>
                    </a:cubicBezTo>
                    <a:cubicBezTo>
                      <a:pt x="13" y="12"/>
                      <a:pt x="9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9" name="Freeform 957"/>
              <p:cNvSpPr>
                <a:spLocks/>
              </p:cNvSpPr>
              <p:nvPr/>
            </p:nvSpPr>
            <p:spPr bwMode="auto">
              <a:xfrm>
                <a:off x="2157851" y="1455251"/>
                <a:ext cx="30163" cy="87313"/>
              </a:xfrm>
              <a:custGeom>
                <a:avLst/>
                <a:gdLst>
                  <a:gd name="T0" fmla="*/ 7 w 19"/>
                  <a:gd name="T1" fmla="*/ 0 h 54"/>
                  <a:gd name="T2" fmla="*/ 15 w 19"/>
                  <a:gd name="T3" fmla="*/ 25 h 54"/>
                  <a:gd name="T4" fmla="*/ 0 w 19"/>
                  <a:gd name="T5" fmla="*/ 54 h 54"/>
                  <a:gd name="T6" fmla="*/ 15 w 19"/>
                  <a:gd name="T7" fmla="*/ 40 h 54"/>
                  <a:gd name="T8" fmla="*/ 18 w 19"/>
                  <a:gd name="T9" fmla="*/ 25 h 54"/>
                  <a:gd name="T10" fmla="*/ 10 w 19"/>
                  <a:gd name="T1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4">
                    <a:moveTo>
                      <a:pt x="7" y="0"/>
                    </a:moveTo>
                    <a:cubicBezTo>
                      <a:pt x="13" y="7"/>
                      <a:pt x="16" y="15"/>
                      <a:pt x="15" y="25"/>
                    </a:cubicBezTo>
                    <a:cubicBezTo>
                      <a:pt x="13" y="38"/>
                      <a:pt x="7" y="45"/>
                      <a:pt x="0" y="54"/>
                    </a:cubicBezTo>
                    <a:cubicBezTo>
                      <a:pt x="6" y="53"/>
                      <a:pt x="11" y="45"/>
                      <a:pt x="15" y="40"/>
                    </a:cubicBezTo>
                    <a:cubicBezTo>
                      <a:pt x="17" y="35"/>
                      <a:pt x="19" y="30"/>
                      <a:pt x="18" y="25"/>
                    </a:cubicBezTo>
                    <a:cubicBezTo>
                      <a:pt x="18" y="17"/>
                      <a:pt x="14" y="10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0" name="Freeform 958"/>
              <p:cNvSpPr>
                <a:spLocks/>
              </p:cNvSpPr>
              <p:nvPr/>
            </p:nvSpPr>
            <p:spPr bwMode="auto">
              <a:xfrm>
                <a:off x="2202301" y="1545739"/>
                <a:ext cx="22225" cy="66675"/>
              </a:xfrm>
              <a:custGeom>
                <a:avLst/>
                <a:gdLst>
                  <a:gd name="T0" fmla="*/ 10 w 14"/>
                  <a:gd name="T1" fmla="*/ 0 h 42"/>
                  <a:gd name="T2" fmla="*/ 12 w 14"/>
                  <a:gd name="T3" fmla="*/ 21 h 42"/>
                  <a:gd name="T4" fmla="*/ 0 w 14"/>
                  <a:gd name="T5" fmla="*/ 42 h 42"/>
                  <a:gd name="T6" fmla="*/ 13 w 14"/>
                  <a:gd name="T7" fmla="*/ 19 h 42"/>
                  <a:gd name="T8" fmla="*/ 11 w 14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2">
                    <a:moveTo>
                      <a:pt x="10" y="0"/>
                    </a:moveTo>
                    <a:cubicBezTo>
                      <a:pt x="12" y="7"/>
                      <a:pt x="13" y="14"/>
                      <a:pt x="12" y="21"/>
                    </a:cubicBezTo>
                    <a:cubicBezTo>
                      <a:pt x="10" y="28"/>
                      <a:pt x="5" y="36"/>
                      <a:pt x="0" y="42"/>
                    </a:cubicBezTo>
                    <a:cubicBezTo>
                      <a:pt x="8" y="39"/>
                      <a:pt x="11" y="26"/>
                      <a:pt x="13" y="19"/>
                    </a:cubicBezTo>
                    <a:cubicBezTo>
                      <a:pt x="14" y="13"/>
                      <a:pt x="13" y="8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1" name="Freeform 959"/>
              <p:cNvSpPr>
                <a:spLocks/>
              </p:cNvSpPr>
              <p:nvPr/>
            </p:nvSpPr>
            <p:spPr bwMode="auto">
              <a:xfrm>
                <a:off x="2216589" y="1640989"/>
                <a:ext cx="23813" cy="60325"/>
              </a:xfrm>
              <a:custGeom>
                <a:avLst/>
                <a:gdLst>
                  <a:gd name="T0" fmla="*/ 7 w 15"/>
                  <a:gd name="T1" fmla="*/ 1 h 37"/>
                  <a:gd name="T2" fmla="*/ 12 w 15"/>
                  <a:gd name="T3" fmla="*/ 20 h 37"/>
                  <a:gd name="T4" fmla="*/ 0 w 15"/>
                  <a:gd name="T5" fmla="*/ 37 h 37"/>
                  <a:gd name="T6" fmla="*/ 13 w 15"/>
                  <a:gd name="T7" fmla="*/ 23 h 37"/>
                  <a:gd name="T8" fmla="*/ 8 w 1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7" y="1"/>
                    </a:moveTo>
                    <a:cubicBezTo>
                      <a:pt x="13" y="3"/>
                      <a:pt x="13" y="15"/>
                      <a:pt x="12" y="20"/>
                    </a:cubicBezTo>
                    <a:cubicBezTo>
                      <a:pt x="10" y="26"/>
                      <a:pt x="5" y="33"/>
                      <a:pt x="0" y="37"/>
                    </a:cubicBezTo>
                    <a:cubicBezTo>
                      <a:pt x="6" y="37"/>
                      <a:pt x="11" y="27"/>
                      <a:pt x="13" y="23"/>
                    </a:cubicBezTo>
                    <a:cubicBezTo>
                      <a:pt x="15" y="16"/>
                      <a:pt x="1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2" name="Freeform 960"/>
              <p:cNvSpPr>
                <a:spLocks/>
              </p:cNvSpPr>
              <p:nvPr/>
            </p:nvSpPr>
            <p:spPr bwMode="auto">
              <a:xfrm>
                <a:off x="2237226" y="1729889"/>
                <a:ext cx="17463" cy="60325"/>
              </a:xfrm>
              <a:custGeom>
                <a:avLst/>
                <a:gdLst>
                  <a:gd name="T0" fmla="*/ 7 w 11"/>
                  <a:gd name="T1" fmla="*/ 0 h 38"/>
                  <a:gd name="T2" fmla="*/ 0 w 11"/>
                  <a:gd name="T3" fmla="*/ 38 h 38"/>
                  <a:gd name="T4" fmla="*/ 10 w 11"/>
                  <a:gd name="T5" fmla="*/ 17 h 38"/>
                  <a:gd name="T6" fmla="*/ 8 w 11"/>
                  <a:gd name="T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11" y="13"/>
                      <a:pt x="7" y="27"/>
                      <a:pt x="0" y="38"/>
                    </a:cubicBezTo>
                    <a:cubicBezTo>
                      <a:pt x="6" y="34"/>
                      <a:pt x="9" y="24"/>
                      <a:pt x="10" y="17"/>
                    </a:cubicBezTo>
                    <a:cubicBezTo>
                      <a:pt x="10" y="12"/>
                      <a:pt x="7" y="7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3" name="Freeform 961"/>
              <p:cNvSpPr>
                <a:spLocks/>
              </p:cNvSpPr>
              <p:nvPr/>
            </p:nvSpPr>
            <p:spPr bwMode="auto">
              <a:xfrm>
                <a:off x="2248339" y="1801326"/>
                <a:ext cx="19050" cy="74613"/>
              </a:xfrm>
              <a:custGeom>
                <a:avLst/>
                <a:gdLst>
                  <a:gd name="T0" fmla="*/ 3 w 12"/>
                  <a:gd name="T1" fmla="*/ 0 h 46"/>
                  <a:gd name="T2" fmla="*/ 8 w 12"/>
                  <a:gd name="T3" fmla="*/ 21 h 46"/>
                  <a:gd name="T4" fmla="*/ 4 w 12"/>
                  <a:gd name="T5" fmla="*/ 36 h 46"/>
                  <a:gd name="T6" fmla="*/ 0 w 12"/>
                  <a:gd name="T7" fmla="*/ 46 h 46"/>
                  <a:gd name="T8" fmla="*/ 11 w 12"/>
                  <a:gd name="T9" fmla="*/ 21 h 46"/>
                  <a:gd name="T10" fmla="*/ 6 w 12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6">
                    <a:moveTo>
                      <a:pt x="3" y="0"/>
                    </a:moveTo>
                    <a:cubicBezTo>
                      <a:pt x="9" y="6"/>
                      <a:pt x="9" y="14"/>
                      <a:pt x="8" y="21"/>
                    </a:cubicBezTo>
                    <a:cubicBezTo>
                      <a:pt x="7" y="26"/>
                      <a:pt x="6" y="31"/>
                      <a:pt x="4" y="36"/>
                    </a:cubicBezTo>
                    <a:cubicBezTo>
                      <a:pt x="3" y="39"/>
                      <a:pt x="0" y="43"/>
                      <a:pt x="0" y="46"/>
                    </a:cubicBezTo>
                    <a:cubicBezTo>
                      <a:pt x="7" y="40"/>
                      <a:pt x="10" y="30"/>
                      <a:pt x="11" y="21"/>
                    </a:cubicBezTo>
                    <a:cubicBezTo>
                      <a:pt x="12" y="17"/>
                      <a:pt x="11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4" name="Freeform 962"/>
              <p:cNvSpPr>
                <a:spLocks/>
              </p:cNvSpPr>
              <p:nvPr/>
            </p:nvSpPr>
            <p:spPr bwMode="auto">
              <a:xfrm>
                <a:off x="2237226" y="1907689"/>
                <a:ext cx="20638" cy="80963"/>
              </a:xfrm>
              <a:custGeom>
                <a:avLst/>
                <a:gdLst>
                  <a:gd name="T0" fmla="*/ 11 w 13"/>
                  <a:gd name="T1" fmla="*/ 0 h 51"/>
                  <a:gd name="T2" fmla="*/ 12 w 13"/>
                  <a:gd name="T3" fmla="*/ 6 h 51"/>
                  <a:gd name="T4" fmla="*/ 12 w 13"/>
                  <a:gd name="T5" fmla="*/ 16 h 51"/>
                  <a:gd name="T6" fmla="*/ 9 w 13"/>
                  <a:gd name="T7" fmla="*/ 30 h 51"/>
                  <a:gd name="T8" fmla="*/ 0 w 13"/>
                  <a:gd name="T9" fmla="*/ 51 h 51"/>
                  <a:gd name="T10" fmla="*/ 12 w 13"/>
                  <a:gd name="T11" fmla="*/ 22 h 51"/>
                  <a:gd name="T12" fmla="*/ 11 w 13"/>
                  <a:gd name="T13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1">
                    <a:moveTo>
                      <a:pt x="11" y="0"/>
                    </a:moveTo>
                    <a:cubicBezTo>
                      <a:pt x="11" y="2"/>
                      <a:pt x="12" y="4"/>
                      <a:pt x="12" y="6"/>
                    </a:cubicBezTo>
                    <a:cubicBezTo>
                      <a:pt x="13" y="9"/>
                      <a:pt x="12" y="12"/>
                      <a:pt x="12" y="16"/>
                    </a:cubicBezTo>
                    <a:cubicBezTo>
                      <a:pt x="12" y="21"/>
                      <a:pt x="11" y="26"/>
                      <a:pt x="9" y="30"/>
                    </a:cubicBezTo>
                    <a:cubicBezTo>
                      <a:pt x="7" y="38"/>
                      <a:pt x="2" y="44"/>
                      <a:pt x="0" y="51"/>
                    </a:cubicBezTo>
                    <a:cubicBezTo>
                      <a:pt x="7" y="44"/>
                      <a:pt x="11" y="33"/>
                      <a:pt x="12" y="22"/>
                    </a:cubicBezTo>
                    <a:cubicBezTo>
                      <a:pt x="12" y="16"/>
                      <a:pt x="13" y="9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5" name="Freeform 963"/>
              <p:cNvSpPr>
                <a:spLocks/>
              </p:cNvSpPr>
              <p:nvPr/>
            </p:nvSpPr>
            <p:spPr bwMode="auto">
              <a:xfrm>
                <a:off x="1953064" y="1779101"/>
                <a:ext cx="141288" cy="76200"/>
              </a:xfrm>
              <a:custGeom>
                <a:avLst/>
                <a:gdLst>
                  <a:gd name="T0" fmla="*/ 88 w 88"/>
                  <a:gd name="T1" fmla="*/ 45 h 48"/>
                  <a:gd name="T2" fmla="*/ 66 w 88"/>
                  <a:gd name="T3" fmla="*/ 43 h 48"/>
                  <a:gd name="T4" fmla="*/ 48 w 88"/>
                  <a:gd name="T5" fmla="*/ 33 h 48"/>
                  <a:gd name="T6" fmla="*/ 26 w 88"/>
                  <a:gd name="T7" fmla="*/ 17 h 48"/>
                  <a:gd name="T8" fmla="*/ 12 w 88"/>
                  <a:gd name="T9" fmla="*/ 8 h 48"/>
                  <a:gd name="T10" fmla="*/ 0 w 88"/>
                  <a:gd name="T11" fmla="*/ 0 h 48"/>
                  <a:gd name="T12" fmla="*/ 13 w 88"/>
                  <a:gd name="T13" fmla="*/ 9 h 48"/>
                  <a:gd name="T14" fmla="*/ 31 w 88"/>
                  <a:gd name="T15" fmla="*/ 23 h 48"/>
                  <a:gd name="T16" fmla="*/ 53 w 88"/>
                  <a:gd name="T17" fmla="*/ 38 h 48"/>
                  <a:gd name="T18" fmla="*/ 72 w 88"/>
                  <a:gd name="T19" fmla="*/ 47 h 48"/>
                  <a:gd name="T20" fmla="*/ 80 w 88"/>
                  <a:gd name="T21" fmla="*/ 48 h 48"/>
                  <a:gd name="T22" fmla="*/ 87 w 88"/>
                  <a:gd name="T23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8">
                    <a:moveTo>
                      <a:pt x="88" y="45"/>
                    </a:moveTo>
                    <a:cubicBezTo>
                      <a:pt x="81" y="45"/>
                      <a:pt x="73" y="46"/>
                      <a:pt x="66" y="43"/>
                    </a:cubicBezTo>
                    <a:cubicBezTo>
                      <a:pt x="60" y="40"/>
                      <a:pt x="54" y="37"/>
                      <a:pt x="48" y="33"/>
                    </a:cubicBezTo>
                    <a:cubicBezTo>
                      <a:pt x="41" y="28"/>
                      <a:pt x="33" y="22"/>
                      <a:pt x="26" y="17"/>
                    </a:cubicBezTo>
                    <a:cubicBezTo>
                      <a:pt x="21" y="15"/>
                      <a:pt x="16" y="11"/>
                      <a:pt x="12" y="8"/>
                    </a:cubicBezTo>
                    <a:cubicBezTo>
                      <a:pt x="8" y="5"/>
                      <a:pt x="3" y="3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8" y="13"/>
                      <a:pt x="26" y="19"/>
                      <a:pt x="31" y="23"/>
                    </a:cubicBezTo>
                    <a:cubicBezTo>
                      <a:pt x="40" y="29"/>
                      <a:pt x="44" y="33"/>
                      <a:pt x="53" y="38"/>
                    </a:cubicBezTo>
                    <a:cubicBezTo>
                      <a:pt x="59" y="42"/>
                      <a:pt x="65" y="45"/>
                      <a:pt x="72" y="47"/>
                    </a:cubicBezTo>
                    <a:cubicBezTo>
                      <a:pt x="75" y="48"/>
                      <a:pt x="77" y="48"/>
                      <a:pt x="80" y="48"/>
                    </a:cubicBezTo>
                    <a:cubicBezTo>
                      <a:pt x="83" y="48"/>
                      <a:pt x="85" y="47"/>
                      <a:pt x="87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6" name="Freeform 964"/>
              <p:cNvSpPr>
                <a:spLocks/>
              </p:cNvSpPr>
              <p:nvPr/>
            </p:nvSpPr>
            <p:spPr bwMode="auto">
              <a:xfrm>
                <a:off x="2129276" y="2056914"/>
                <a:ext cx="34925" cy="22225"/>
              </a:xfrm>
              <a:custGeom>
                <a:avLst/>
                <a:gdLst>
                  <a:gd name="T0" fmla="*/ 21 w 21"/>
                  <a:gd name="T1" fmla="*/ 13 h 14"/>
                  <a:gd name="T2" fmla="*/ 9 w 21"/>
                  <a:gd name="T3" fmla="*/ 0 h 14"/>
                  <a:gd name="T4" fmla="*/ 21 w 21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13"/>
                    </a:moveTo>
                    <a:cubicBezTo>
                      <a:pt x="15" y="13"/>
                      <a:pt x="5" y="8"/>
                      <a:pt x="9" y="0"/>
                    </a:cubicBezTo>
                    <a:cubicBezTo>
                      <a:pt x="0" y="5"/>
                      <a:pt x="15" y="14"/>
                      <a:pt x="2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7" name="Freeform 965"/>
              <p:cNvSpPr>
                <a:spLocks/>
              </p:cNvSpPr>
              <p:nvPr/>
            </p:nvSpPr>
            <p:spPr bwMode="auto">
              <a:xfrm>
                <a:off x="2111814" y="1999764"/>
                <a:ext cx="60325" cy="26988"/>
              </a:xfrm>
              <a:custGeom>
                <a:avLst/>
                <a:gdLst>
                  <a:gd name="T0" fmla="*/ 37 w 37"/>
                  <a:gd name="T1" fmla="*/ 13 h 17"/>
                  <a:gd name="T2" fmla="*/ 18 w 37"/>
                  <a:gd name="T3" fmla="*/ 10 h 17"/>
                  <a:gd name="T4" fmla="*/ 0 w 37"/>
                  <a:gd name="T5" fmla="*/ 0 h 17"/>
                  <a:gd name="T6" fmla="*/ 16 w 37"/>
                  <a:gd name="T7" fmla="*/ 13 h 17"/>
                  <a:gd name="T8" fmla="*/ 25 w 37"/>
                  <a:gd name="T9" fmla="*/ 15 h 17"/>
                  <a:gd name="T10" fmla="*/ 33 w 3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37" y="13"/>
                    </a:moveTo>
                    <a:cubicBezTo>
                      <a:pt x="31" y="16"/>
                      <a:pt x="23" y="13"/>
                      <a:pt x="18" y="10"/>
                    </a:cubicBezTo>
                    <a:cubicBezTo>
                      <a:pt x="11" y="7"/>
                      <a:pt x="6" y="3"/>
                      <a:pt x="0" y="0"/>
                    </a:cubicBezTo>
                    <a:cubicBezTo>
                      <a:pt x="5" y="5"/>
                      <a:pt x="10" y="9"/>
                      <a:pt x="16" y="13"/>
                    </a:cubicBezTo>
                    <a:cubicBezTo>
                      <a:pt x="19" y="14"/>
                      <a:pt x="21" y="14"/>
                      <a:pt x="25" y="15"/>
                    </a:cubicBezTo>
                    <a:cubicBezTo>
                      <a:pt x="29" y="16"/>
                      <a:pt x="30" y="17"/>
                      <a:pt x="3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8" name="Freeform 966"/>
              <p:cNvSpPr>
                <a:spLocks/>
              </p:cNvSpPr>
              <p:nvPr/>
            </p:nvSpPr>
            <p:spPr bwMode="auto">
              <a:xfrm>
                <a:off x="2146739" y="2102951"/>
                <a:ext cx="46038" cy="33338"/>
              </a:xfrm>
              <a:custGeom>
                <a:avLst/>
                <a:gdLst>
                  <a:gd name="T0" fmla="*/ 11 w 28"/>
                  <a:gd name="T1" fmla="*/ 0 h 21"/>
                  <a:gd name="T2" fmla="*/ 15 w 28"/>
                  <a:gd name="T3" fmla="*/ 14 h 21"/>
                  <a:gd name="T4" fmla="*/ 28 w 28"/>
                  <a:gd name="T5" fmla="*/ 21 h 21"/>
                  <a:gd name="T6" fmla="*/ 1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11" y="0"/>
                    </a:moveTo>
                    <a:cubicBezTo>
                      <a:pt x="10" y="6"/>
                      <a:pt x="10" y="10"/>
                      <a:pt x="15" y="14"/>
                    </a:cubicBezTo>
                    <a:cubicBezTo>
                      <a:pt x="19" y="17"/>
                      <a:pt x="24" y="20"/>
                      <a:pt x="28" y="21"/>
                    </a:cubicBezTo>
                    <a:cubicBezTo>
                      <a:pt x="22" y="18"/>
                      <a:pt x="0" y="1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9" name="Freeform 967"/>
              <p:cNvSpPr>
                <a:spLocks/>
              </p:cNvSpPr>
              <p:nvPr/>
            </p:nvSpPr>
            <p:spPr bwMode="auto">
              <a:xfrm>
                <a:off x="2070539" y="1893401"/>
                <a:ext cx="61913" cy="33338"/>
              </a:xfrm>
              <a:custGeom>
                <a:avLst/>
                <a:gdLst>
                  <a:gd name="T0" fmla="*/ 39 w 39"/>
                  <a:gd name="T1" fmla="*/ 21 h 21"/>
                  <a:gd name="T2" fmla="*/ 12 w 39"/>
                  <a:gd name="T3" fmla="*/ 17 h 21"/>
                  <a:gd name="T4" fmla="*/ 5 w 39"/>
                  <a:gd name="T5" fmla="*/ 12 h 21"/>
                  <a:gd name="T6" fmla="*/ 1 w 39"/>
                  <a:gd name="T7" fmla="*/ 0 h 21"/>
                  <a:gd name="T8" fmla="*/ 8 w 39"/>
                  <a:gd name="T9" fmla="*/ 18 h 21"/>
                  <a:gd name="T10" fmla="*/ 22 w 39"/>
                  <a:gd name="T11" fmla="*/ 20 h 21"/>
                  <a:gd name="T12" fmla="*/ 35 w 3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1">
                    <a:moveTo>
                      <a:pt x="39" y="21"/>
                    </a:moveTo>
                    <a:cubicBezTo>
                      <a:pt x="31" y="18"/>
                      <a:pt x="20" y="20"/>
                      <a:pt x="12" y="17"/>
                    </a:cubicBezTo>
                    <a:cubicBezTo>
                      <a:pt x="10" y="16"/>
                      <a:pt x="6" y="14"/>
                      <a:pt x="5" y="12"/>
                    </a:cubicBezTo>
                    <a:cubicBezTo>
                      <a:pt x="2" y="9"/>
                      <a:pt x="3" y="4"/>
                      <a:pt x="1" y="0"/>
                    </a:cubicBezTo>
                    <a:cubicBezTo>
                      <a:pt x="2" y="7"/>
                      <a:pt x="0" y="15"/>
                      <a:pt x="8" y="18"/>
                    </a:cubicBezTo>
                    <a:cubicBezTo>
                      <a:pt x="13" y="20"/>
                      <a:pt x="17" y="20"/>
                      <a:pt x="22" y="20"/>
                    </a:cubicBezTo>
                    <a:cubicBezTo>
                      <a:pt x="25" y="20"/>
                      <a:pt x="33" y="20"/>
                      <a:pt x="35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0" name="Freeform 968"/>
              <p:cNvSpPr>
                <a:spLocks/>
              </p:cNvSpPr>
              <p:nvPr/>
            </p:nvSpPr>
            <p:spPr bwMode="auto">
              <a:xfrm>
                <a:off x="2034026" y="1745764"/>
                <a:ext cx="88900" cy="14288"/>
              </a:xfrm>
              <a:custGeom>
                <a:avLst/>
                <a:gdLst>
                  <a:gd name="T0" fmla="*/ 56 w 56"/>
                  <a:gd name="T1" fmla="*/ 0 h 9"/>
                  <a:gd name="T2" fmla="*/ 42 w 56"/>
                  <a:gd name="T3" fmla="*/ 4 h 9"/>
                  <a:gd name="T4" fmla="*/ 29 w 56"/>
                  <a:gd name="T5" fmla="*/ 6 h 9"/>
                  <a:gd name="T6" fmla="*/ 14 w 56"/>
                  <a:gd name="T7" fmla="*/ 5 h 9"/>
                  <a:gd name="T8" fmla="*/ 0 w 56"/>
                  <a:gd name="T9" fmla="*/ 2 h 9"/>
                  <a:gd name="T10" fmla="*/ 29 w 56"/>
                  <a:gd name="T11" fmla="*/ 8 h 9"/>
                  <a:gd name="T12" fmla="*/ 42 w 56"/>
                  <a:gd name="T13" fmla="*/ 7 h 9"/>
                  <a:gd name="T14" fmla="*/ 47 w 56"/>
                  <a:gd name="T15" fmla="*/ 6 h 9"/>
                  <a:gd name="T16" fmla="*/ 51 w 5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9">
                    <a:moveTo>
                      <a:pt x="56" y="0"/>
                    </a:moveTo>
                    <a:cubicBezTo>
                      <a:pt x="54" y="3"/>
                      <a:pt x="46" y="3"/>
                      <a:pt x="42" y="4"/>
                    </a:cubicBezTo>
                    <a:cubicBezTo>
                      <a:pt x="37" y="5"/>
                      <a:pt x="34" y="6"/>
                      <a:pt x="29" y="6"/>
                    </a:cubicBezTo>
                    <a:cubicBezTo>
                      <a:pt x="24" y="6"/>
                      <a:pt x="19" y="6"/>
                      <a:pt x="14" y="5"/>
                    </a:cubicBezTo>
                    <a:cubicBezTo>
                      <a:pt x="9" y="4"/>
                      <a:pt x="3" y="4"/>
                      <a:pt x="0" y="2"/>
                    </a:cubicBezTo>
                    <a:cubicBezTo>
                      <a:pt x="7" y="9"/>
                      <a:pt x="20" y="8"/>
                      <a:pt x="29" y="8"/>
                    </a:cubicBezTo>
                    <a:cubicBezTo>
                      <a:pt x="33" y="8"/>
                      <a:pt x="38" y="7"/>
                      <a:pt x="42" y="7"/>
                    </a:cubicBezTo>
                    <a:cubicBezTo>
                      <a:pt x="45" y="7"/>
                      <a:pt x="44" y="7"/>
                      <a:pt x="47" y="6"/>
                    </a:cubicBezTo>
                    <a:cubicBezTo>
                      <a:pt x="48" y="5"/>
                      <a:pt x="49" y="3"/>
                      <a:pt x="5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1" name="Freeform 969"/>
              <p:cNvSpPr>
                <a:spLocks/>
              </p:cNvSpPr>
              <p:nvPr/>
            </p:nvSpPr>
            <p:spPr bwMode="auto">
              <a:xfrm>
                <a:off x="1994339" y="1666389"/>
                <a:ext cx="120650" cy="25400"/>
              </a:xfrm>
              <a:custGeom>
                <a:avLst/>
                <a:gdLst>
                  <a:gd name="T0" fmla="*/ 76 w 76"/>
                  <a:gd name="T1" fmla="*/ 0 h 15"/>
                  <a:gd name="T2" fmla="*/ 0 w 76"/>
                  <a:gd name="T3" fmla="*/ 3 h 15"/>
                  <a:gd name="T4" fmla="*/ 76 w 7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15">
                    <a:moveTo>
                      <a:pt x="76" y="0"/>
                    </a:moveTo>
                    <a:cubicBezTo>
                      <a:pt x="76" y="0"/>
                      <a:pt x="40" y="12"/>
                      <a:pt x="0" y="3"/>
                    </a:cubicBezTo>
                    <a:cubicBezTo>
                      <a:pt x="0" y="3"/>
                      <a:pt x="37" y="15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970"/>
              <p:cNvSpPr>
                <a:spLocks/>
              </p:cNvSpPr>
              <p:nvPr/>
            </p:nvSpPr>
            <p:spPr bwMode="auto">
              <a:xfrm>
                <a:off x="1961001" y="1579076"/>
                <a:ext cx="125413" cy="23813"/>
              </a:xfrm>
              <a:custGeom>
                <a:avLst/>
                <a:gdLst>
                  <a:gd name="T0" fmla="*/ 78 w 78"/>
                  <a:gd name="T1" fmla="*/ 0 h 15"/>
                  <a:gd name="T2" fmla="*/ 0 w 78"/>
                  <a:gd name="T3" fmla="*/ 3 h 15"/>
                  <a:gd name="T4" fmla="*/ 78 w 7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5">
                    <a:moveTo>
                      <a:pt x="78" y="0"/>
                    </a:moveTo>
                    <a:cubicBezTo>
                      <a:pt x="78" y="0"/>
                      <a:pt x="30" y="11"/>
                      <a:pt x="0" y="3"/>
                    </a:cubicBezTo>
                    <a:cubicBezTo>
                      <a:pt x="0" y="3"/>
                      <a:pt x="34" y="15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971"/>
              <p:cNvSpPr>
                <a:spLocks/>
              </p:cNvSpPr>
              <p:nvPr/>
            </p:nvSpPr>
            <p:spPr bwMode="auto">
              <a:xfrm>
                <a:off x="1967351" y="1499701"/>
                <a:ext cx="84138" cy="20638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6 h 13"/>
                  <a:gd name="T4" fmla="*/ 53 w 53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3" y="0"/>
                      <a:pt x="21" y="13"/>
                      <a:pt x="0" y="6"/>
                    </a:cubicBezTo>
                    <a:cubicBezTo>
                      <a:pt x="0" y="6"/>
                      <a:pt x="28" y="1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3" name="Freeform 1062"/>
              <p:cNvSpPr>
                <a:spLocks/>
              </p:cNvSpPr>
              <p:nvPr/>
            </p:nvSpPr>
            <p:spPr bwMode="auto">
              <a:xfrm>
                <a:off x="1813363" y="1355238"/>
                <a:ext cx="158750" cy="544513"/>
              </a:xfrm>
              <a:custGeom>
                <a:avLst/>
                <a:gdLst>
                  <a:gd name="T0" fmla="*/ 49 w 99"/>
                  <a:gd name="T1" fmla="*/ 340 h 340"/>
                  <a:gd name="T2" fmla="*/ 37 w 99"/>
                  <a:gd name="T3" fmla="*/ 324 h 340"/>
                  <a:gd name="T4" fmla="*/ 34 w 99"/>
                  <a:gd name="T5" fmla="*/ 305 h 340"/>
                  <a:gd name="T6" fmla="*/ 36 w 99"/>
                  <a:gd name="T7" fmla="*/ 291 h 340"/>
                  <a:gd name="T8" fmla="*/ 30 w 99"/>
                  <a:gd name="T9" fmla="*/ 286 h 340"/>
                  <a:gd name="T10" fmla="*/ 26 w 99"/>
                  <a:gd name="T11" fmla="*/ 272 h 340"/>
                  <a:gd name="T12" fmla="*/ 18 w 99"/>
                  <a:gd name="T13" fmla="*/ 259 h 340"/>
                  <a:gd name="T14" fmla="*/ 19 w 99"/>
                  <a:gd name="T15" fmla="*/ 239 h 340"/>
                  <a:gd name="T16" fmla="*/ 15 w 99"/>
                  <a:gd name="T17" fmla="*/ 213 h 340"/>
                  <a:gd name="T18" fmla="*/ 19 w 99"/>
                  <a:gd name="T19" fmla="*/ 199 h 340"/>
                  <a:gd name="T20" fmla="*/ 18 w 99"/>
                  <a:gd name="T21" fmla="*/ 175 h 340"/>
                  <a:gd name="T22" fmla="*/ 21 w 99"/>
                  <a:gd name="T23" fmla="*/ 156 h 340"/>
                  <a:gd name="T24" fmla="*/ 21 w 99"/>
                  <a:gd name="T25" fmla="*/ 124 h 340"/>
                  <a:gd name="T26" fmla="*/ 27 w 99"/>
                  <a:gd name="T27" fmla="*/ 90 h 340"/>
                  <a:gd name="T28" fmla="*/ 20 w 99"/>
                  <a:gd name="T29" fmla="*/ 79 h 340"/>
                  <a:gd name="T30" fmla="*/ 9 w 99"/>
                  <a:gd name="T31" fmla="*/ 63 h 340"/>
                  <a:gd name="T32" fmla="*/ 1 w 99"/>
                  <a:gd name="T33" fmla="*/ 51 h 340"/>
                  <a:gd name="T34" fmla="*/ 3 w 99"/>
                  <a:gd name="T35" fmla="*/ 27 h 340"/>
                  <a:gd name="T36" fmla="*/ 11 w 99"/>
                  <a:gd name="T37" fmla="*/ 7 h 340"/>
                  <a:gd name="T38" fmla="*/ 27 w 99"/>
                  <a:gd name="T39" fmla="*/ 5 h 340"/>
                  <a:gd name="T40" fmla="*/ 47 w 99"/>
                  <a:gd name="T41" fmla="*/ 7 h 340"/>
                  <a:gd name="T42" fmla="*/ 52 w 99"/>
                  <a:gd name="T43" fmla="*/ 7 h 340"/>
                  <a:gd name="T44" fmla="*/ 72 w 99"/>
                  <a:gd name="T45" fmla="*/ 5 h 340"/>
                  <a:gd name="T46" fmla="*/ 88 w 99"/>
                  <a:gd name="T47" fmla="*/ 7 h 340"/>
                  <a:gd name="T48" fmla="*/ 96 w 99"/>
                  <a:gd name="T49" fmla="*/ 27 h 340"/>
                  <a:gd name="T50" fmla="*/ 98 w 99"/>
                  <a:gd name="T51" fmla="*/ 51 h 340"/>
                  <a:gd name="T52" fmla="*/ 90 w 99"/>
                  <a:gd name="T53" fmla="*/ 63 h 340"/>
                  <a:gd name="T54" fmla="*/ 79 w 99"/>
                  <a:gd name="T55" fmla="*/ 79 h 340"/>
                  <a:gd name="T56" fmla="*/ 72 w 99"/>
                  <a:gd name="T57" fmla="*/ 90 h 340"/>
                  <a:gd name="T58" fmla="*/ 78 w 99"/>
                  <a:gd name="T59" fmla="*/ 124 h 340"/>
                  <a:gd name="T60" fmla="*/ 78 w 99"/>
                  <a:gd name="T61" fmla="*/ 156 h 340"/>
                  <a:gd name="T62" fmla="*/ 81 w 99"/>
                  <a:gd name="T63" fmla="*/ 175 h 340"/>
                  <a:gd name="T64" fmla="*/ 80 w 99"/>
                  <a:gd name="T65" fmla="*/ 199 h 340"/>
                  <a:gd name="T66" fmla="*/ 84 w 99"/>
                  <a:gd name="T67" fmla="*/ 213 h 340"/>
                  <a:gd name="T68" fmla="*/ 79 w 99"/>
                  <a:gd name="T69" fmla="*/ 239 h 340"/>
                  <a:gd name="T70" fmla="*/ 81 w 99"/>
                  <a:gd name="T71" fmla="*/ 259 h 340"/>
                  <a:gd name="T72" fmla="*/ 73 w 99"/>
                  <a:gd name="T73" fmla="*/ 272 h 340"/>
                  <a:gd name="T74" fmla="*/ 69 w 99"/>
                  <a:gd name="T75" fmla="*/ 286 h 340"/>
                  <a:gd name="T76" fmla="*/ 63 w 99"/>
                  <a:gd name="T77" fmla="*/ 291 h 340"/>
                  <a:gd name="T78" fmla="*/ 65 w 99"/>
                  <a:gd name="T79" fmla="*/ 305 h 340"/>
                  <a:gd name="T80" fmla="*/ 61 w 99"/>
                  <a:gd name="T81" fmla="*/ 324 h 340"/>
                  <a:gd name="T82" fmla="*/ 50 w 99"/>
                  <a:gd name="T83" fmla="*/ 340 h 340"/>
                  <a:gd name="T84" fmla="*/ 49 w 99"/>
                  <a:gd name="T8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340">
                    <a:moveTo>
                      <a:pt x="49" y="340"/>
                    </a:moveTo>
                    <a:cubicBezTo>
                      <a:pt x="49" y="340"/>
                      <a:pt x="44" y="331"/>
                      <a:pt x="37" y="324"/>
                    </a:cubicBezTo>
                    <a:cubicBezTo>
                      <a:pt x="31" y="317"/>
                      <a:pt x="33" y="310"/>
                      <a:pt x="34" y="305"/>
                    </a:cubicBezTo>
                    <a:cubicBezTo>
                      <a:pt x="34" y="300"/>
                      <a:pt x="36" y="291"/>
                      <a:pt x="36" y="291"/>
                    </a:cubicBezTo>
                    <a:cubicBezTo>
                      <a:pt x="36" y="291"/>
                      <a:pt x="31" y="288"/>
                      <a:pt x="30" y="286"/>
                    </a:cubicBezTo>
                    <a:cubicBezTo>
                      <a:pt x="28" y="284"/>
                      <a:pt x="28" y="276"/>
                      <a:pt x="26" y="272"/>
                    </a:cubicBezTo>
                    <a:cubicBezTo>
                      <a:pt x="24" y="268"/>
                      <a:pt x="21" y="264"/>
                      <a:pt x="18" y="259"/>
                    </a:cubicBezTo>
                    <a:cubicBezTo>
                      <a:pt x="15" y="255"/>
                      <a:pt x="16" y="247"/>
                      <a:pt x="19" y="239"/>
                    </a:cubicBezTo>
                    <a:cubicBezTo>
                      <a:pt x="22" y="231"/>
                      <a:pt x="15" y="219"/>
                      <a:pt x="15" y="213"/>
                    </a:cubicBezTo>
                    <a:cubicBezTo>
                      <a:pt x="15" y="207"/>
                      <a:pt x="18" y="205"/>
                      <a:pt x="19" y="199"/>
                    </a:cubicBezTo>
                    <a:cubicBezTo>
                      <a:pt x="20" y="192"/>
                      <a:pt x="19" y="181"/>
                      <a:pt x="18" y="175"/>
                    </a:cubicBezTo>
                    <a:cubicBezTo>
                      <a:pt x="16" y="169"/>
                      <a:pt x="21" y="162"/>
                      <a:pt x="21" y="156"/>
                    </a:cubicBezTo>
                    <a:cubicBezTo>
                      <a:pt x="22" y="151"/>
                      <a:pt x="23" y="134"/>
                      <a:pt x="21" y="124"/>
                    </a:cubicBezTo>
                    <a:cubicBezTo>
                      <a:pt x="19" y="115"/>
                      <a:pt x="30" y="90"/>
                      <a:pt x="27" y="90"/>
                    </a:cubicBezTo>
                    <a:cubicBezTo>
                      <a:pt x="24" y="90"/>
                      <a:pt x="22" y="82"/>
                      <a:pt x="20" y="79"/>
                    </a:cubicBezTo>
                    <a:cubicBezTo>
                      <a:pt x="18" y="75"/>
                      <a:pt x="15" y="69"/>
                      <a:pt x="9" y="63"/>
                    </a:cubicBezTo>
                    <a:cubicBezTo>
                      <a:pt x="2" y="56"/>
                      <a:pt x="1" y="56"/>
                      <a:pt x="1" y="51"/>
                    </a:cubicBezTo>
                    <a:cubicBezTo>
                      <a:pt x="1" y="45"/>
                      <a:pt x="0" y="31"/>
                      <a:pt x="3" y="27"/>
                    </a:cubicBezTo>
                    <a:cubicBezTo>
                      <a:pt x="6" y="24"/>
                      <a:pt x="7" y="13"/>
                      <a:pt x="11" y="7"/>
                    </a:cubicBezTo>
                    <a:cubicBezTo>
                      <a:pt x="15" y="0"/>
                      <a:pt x="19" y="4"/>
                      <a:pt x="27" y="5"/>
                    </a:cubicBezTo>
                    <a:cubicBezTo>
                      <a:pt x="35" y="6"/>
                      <a:pt x="40" y="7"/>
                      <a:pt x="47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8" y="7"/>
                      <a:pt x="64" y="6"/>
                      <a:pt x="72" y="5"/>
                    </a:cubicBezTo>
                    <a:cubicBezTo>
                      <a:pt x="79" y="4"/>
                      <a:pt x="84" y="0"/>
                      <a:pt x="88" y="7"/>
                    </a:cubicBezTo>
                    <a:cubicBezTo>
                      <a:pt x="92" y="13"/>
                      <a:pt x="93" y="24"/>
                      <a:pt x="96" y="27"/>
                    </a:cubicBezTo>
                    <a:cubicBezTo>
                      <a:pt x="99" y="31"/>
                      <a:pt x="98" y="45"/>
                      <a:pt x="98" y="51"/>
                    </a:cubicBezTo>
                    <a:cubicBezTo>
                      <a:pt x="98" y="56"/>
                      <a:pt x="97" y="56"/>
                      <a:pt x="90" y="63"/>
                    </a:cubicBezTo>
                    <a:cubicBezTo>
                      <a:pt x="84" y="69"/>
                      <a:pt x="81" y="75"/>
                      <a:pt x="79" y="79"/>
                    </a:cubicBezTo>
                    <a:cubicBezTo>
                      <a:pt x="77" y="82"/>
                      <a:pt x="75" y="90"/>
                      <a:pt x="72" y="90"/>
                    </a:cubicBezTo>
                    <a:cubicBezTo>
                      <a:pt x="69" y="90"/>
                      <a:pt x="79" y="115"/>
                      <a:pt x="78" y="124"/>
                    </a:cubicBezTo>
                    <a:cubicBezTo>
                      <a:pt x="76" y="134"/>
                      <a:pt x="77" y="151"/>
                      <a:pt x="78" y="156"/>
                    </a:cubicBezTo>
                    <a:cubicBezTo>
                      <a:pt x="78" y="162"/>
                      <a:pt x="83" y="169"/>
                      <a:pt x="81" y="175"/>
                    </a:cubicBezTo>
                    <a:cubicBezTo>
                      <a:pt x="80" y="181"/>
                      <a:pt x="79" y="192"/>
                      <a:pt x="80" y="199"/>
                    </a:cubicBezTo>
                    <a:cubicBezTo>
                      <a:pt x="81" y="205"/>
                      <a:pt x="84" y="207"/>
                      <a:pt x="84" y="213"/>
                    </a:cubicBezTo>
                    <a:cubicBezTo>
                      <a:pt x="84" y="219"/>
                      <a:pt x="76" y="231"/>
                      <a:pt x="79" y="239"/>
                    </a:cubicBezTo>
                    <a:cubicBezTo>
                      <a:pt x="82" y="247"/>
                      <a:pt x="84" y="255"/>
                      <a:pt x="81" y="259"/>
                    </a:cubicBezTo>
                    <a:cubicBezTo>
                      <a:pt x="78" y="264"/>
                      <a:pt x="75" y="268"/>
                      <a:pt x="73" y="272"/>
                    </a:cubicBezTo>
                    <a:cubicBezTo>
                      <a:pt x="71" y="276"/>
                      <a:pt x="71" y="284"/>
                      <a:pt x="69" y="286"/>
                    </a:cubicBezTo>
                    <a:cubicBezTo>
                      <a:pt x="67" y="288"/>
                      <a:pt x="63" y="291"/>
                      <a:pt x="63" y="291"/>
                    </a:cubicBezTo>
                    <a:cubicBezTo>
                      <a:pt x="63" y="291"/>
                      <a:pt x="64" y="300"/>
                      <a:pt x="65" y="305"/>
                    </a:cubicBezTo>
                    <a:cubicBezTo>
                      <a:pt x="66" y="310"/>
                      <a:pt x="68" y="317"/>
                      <a:pt x="61" y="324"/>
                    </a:cubicBezTo>
                    <a:cubicBezTo>
                      <a:pt x="55" y="331"/>
                      <a:pt x="50" y="340"/>
                      <a:pt x="50" y="340"/>
                    </a:cubicBezTo>
                    <a:lnTo>
                      <a:pt x="49" y="340"/>
                    </a:ln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4" name="Freeform 1063"/>
              <p:cNvSpPr>
                <a:spLocks noEditPoints="1"/>
              </p:cNvSpPr>
              <p:nvPr/>
            </p:nvSpPr>
            <p:spPr bwMode="auto">
              <a:xfrm>
                <a:off x="1834001" y="1358413"/>
                <a:ext cx="136525" cy="541338"/>
              </a:xfrm>
              <a:custGeom>
                <a:avLst/>
                <a:gdLst>
                  <a:gd name="T0" fmla="*/ 33 w 85"/>
                  <a:gd name="T1" fmla="*/ 5 h 338"/>
                  <a:gd name="T2" fmla="*/ 31 w 85"/>
                  <a:gd name="T3" fmla="*/ 5 h 338"/>
                  <a:gd name="T4" fmla="*/ 35 w 85"/>
                  <a:gd name="T5" fmla="*/ 5 h 338"/>
                  <a:gd name="T6" fmla="*/ 33 w 85"/>
                  <a:gd name="T7" fmla="*/ 5 h 338"/>
                  <a:gd name="T8" fmla="*/ 82 w 85"/>
                  <a:gd name="T9" fmla="*/ 26 h 338"/>
                  <a:gd name="T10" fmla="*/ 74 w 85"/>
                  <a:gd name="T11" fmla="*/ 5 h 338"/>
                  <a:gd name="T12" fmla="*/ 63 w 85"/>
                  <a:gd name="T13" fmla="*/ 2 h 338"/>
                  <a:gd name="T14" fmla="*/ 66 w 85"/>
                  <a:gd name="T15" fmla="*/ 5 h 338"/>
                  <a:gd name="T16" fmla="*/ 74 w 85"/>
                  <a:gd name="T17" fmla="*/ 26 h 338"/>
                  <a:gd name="T18" fmla="*/ 76 w 85"/>
                  <a:gd name="T19" fmla="*/ 49 h 338"/>
                  <a:gd name="T20" fmla="*/ 68 w 85"/>
                  <a:gd name="T21" fmla="*/ 61 h 338"/>
                  <a:gd name="T22" fmla="*/ 57 w 85"/>
                  <a:gd name="T23" fmla="*/ 77 h 338"/>
                  <a:gd name="T24" fmla="*/ 49 w 85"/>
                  <a:gd name="T25" fmla="*/ 89 h 338"/>
                  <a:gd name="T26" fmla="*/ 55 w 85"/>
                  <a:gd name="T27" fmla="*/ 123 h 338"/>
                  <a:gd name="T28" fmla="*/ 55 w 85"/>
                  <a:gd name="T29" fmla="*/ 155 h 338"/>
                  <a:gd name="T30" fmla="*/ 59 w 85"/>
                  <a:gd name="T31" fmla="*/ 173 h 338"/>
                  <a:gd name="T32" fmla="*/ 58 w 85"/>
                  <a:gd name="T33" fmla="*/ 197 h 338"/>
                  <a:gd name="T34" fmla="*/ 61 w 85"/>
                  <a:gd name="T35" fmla="*/ 212 h 338"/>
                  <a:gd name="T36" fmla="*/ 57 w 85"/>
                  <a:gd name="T37" fmla="*/ 237 h 338"/>
                  <a:gd name="T38" fmla="*/ 59 w 85"/>
                  <a:gd name="T39" fmla="*/ 258 h 338"/>
                  <a:gd name="T40" fmla="*/ 51 w 85"/>
                  <a:gd name="T41" fmla="*/ 270 h 338"/>
                  <a:gd name="T42" fmla="*/ 47 w 85"/>
                  <a:gd name="T43" fmla="*/ 284 h 338"/>
                  <a:gd name="T44" fmla="*/ 40 w 85"/>
                  <a:gd name="T45" fmla="*/ 289 h 338"/>
                  <a:gd name="T46" fmla="*/ 43 w 85"/>
                  <a:gd name="T47" fmla="*/ 303 h 338"/>
                  <a:gd name="T48" fmla="*/ 39 w 85"/>
                  <a:gd name="T49" fmla="*/ 323 h 338"/>
                  <a:gd name="T50" fmla="*/ 31 w 85"/>
                  <a:gd name="T51" fmla="*/ 332 h 338"/>
                  <a:gd name="T52" fmla="*/ 35 w 85"/>
                  <a:gd name="T53" fmla="*/ 338 h 338"/>
                  <a:gd name="T54" fmla="*/ 36 w 85"/>
                  <a:gd name="T55" fmla="*/ 338 h 338"/>
                  <a:gd name="T56" fmla="*/ 48 w 85"/>
                  <a:gd name="T57" fmla="*/ 323 h 338"/>
                  <a:gd name="T58" fmla="*/ 51 w 85"/>
                  <a:gd name="T59" fmla="*/ 303 h 338"/>
                  <a:gd name="T60" fmla="*/ 49 w 85"/>
                  <a:gd name="T61" fmla="*/ 289 h 338"/>
                  <a:gd name="T62" fmla="*/ 55 w 85"/>
                  <a:gd name="T63" fmla="*/ 284 h 338"/>
                  <a:gd name="T64" fmla="*/ 59 w 85"/>
                  <a:gd name="T65" fmla="*/ 270 h 338"/>
                  <a:gd name="T66" fmla="*/ 67 w 85"/>
                  <a:gd name="T67" fmla="*/ 258 h 338"/>
                  <a:gd name="T68" fmla="*/ 66 w 85"/>
                  <a:gd name="T69" fmla="*/ 237 h 338"/>
                  <a:gd name="T70" fmla="*/ 70 w 85"/>
                  <a:gd name="T71" fmla="*/ 212 h 338"/>
                  <a:gd name="T72" fmla="*/ 66 w 85"/>
                  <a:gd name="T73" fmla="*/ 197 h 338"/>
                  <a:gd name="T74" fmla="*/ 67 w 85"/>
                  <a:gd name="T75" fmla="*/ 173 h 338"/>
                  <a:gd name="T76" fmla="*/ 64 w 85"/>
                  <a:gd name="T77" fmla="*/ 155 h 338"/>
                  <a:gd name="T78" fmla="*/ 64 w 85"/>
                  <a:gd name="T79" fmla="*/ 123 h 338"/>
                  <a:gd name="T80" fmla="*/ 58 w 85"/>
                  <a:gd name="T81" fmla="*/ 89 h 338"/>
                  <a:gd name="T82" fmla="*/ 65 w 85"/>
                  <a:gd name="T83" fmla="*/ 77 h 338"/>
                  <a:gd name="T84" fmla="*/ 76 w 85"/>
                  <a:gd name="T85" fmla="*/ 61 h 338"/>
                  <a:gd name="T86" fmla="*/ 84 w 85"/>
                  <a:gd name="T87" fmla="*/ 49 h 338"/>
                  <a:gd name="T88" fmla="*/ 82 w 85"/>
                  <a:gd name="T89" fmla="*/ 26 h 338"/>
                  <a:gd name="T90" fmla="*/ 0 w 85"/>
                  <a:gd name="T91" fmla="*/ 2 h 338"/>
                  <a:gd name="T92" fmla="*/ 5 w 85"/>
                  <a:gd name="T93" fmla="*/ 3 h 338"/>
                  <a:gd name="T94" fmla="*/ 25 w 85"/>
                  <a:gd name="T95" fmla="*/ 5 h 338"/>
                  <a:gd name="T96" fmla="*/ 28 w 85"/>
                  <a:gd name="T97" fmla="*/ 5 h 338"/>
                  <a:gd name="T98" fmla="*/ 13 w 85"/>
                  <a:gd name="T99" fmla="*/ 3 h 338"/>
                  <a:gd name="T100" fmla="*/ 0 w 85"/>
                  <a:gd name="T101" fmla="*/ 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338">
                    <a:moveTo>
                      <a:pt x="33" y="5"/>
                    </a:moveTo>
                    <a:cubicBezTo>
                      <a:pt x="33" y="5"/>
                      <a:pt x="32" y="5"/>
                      <a:pt x="31" y="5"/>
                    </a:cubicBezTo>
                    <a:cubicBezTo>
                      <a:pt x="33" y="5"/>
                      <a:pt x="34" y="5"/>
                      <a:pt x="35" y="5"/>
                    </a:cubicBezTo>
                    <a:lnTo>
                      <a:pt x="33" y="5"/>
                    </a:lnTo>
                    <a:close/>
                    <a:moveTo>
                      <a:pt x="82" y="26"/>
                    </a:moveTo>
                    <a:cubicBezTo>
                      <a:pt x="79" y="22"/>
                      <a:pt x="78" y="12"/>
                      <a:pt x="74" y="5"/>
                    </a:cubicBezTo>
                    <a:cubicBezTo>
                      <a:pt x="71" y="0"/>
                      <a:pt x="68" y="1"/>
                      <a:pt x="63" y="2"/>
                    </a:cubicBezTo>
                    <a:cubicBezTo>
                      <a:pt x="64" y="3"/>
                      <a:pt x="65" y="4"/>
                      <a:pt x="66" y="5"/>
                    </a:cubicBezTo>
                    <a:cubicBezTo>
                      <a:pt x="70" y="12"/>
                      <a:pt x="71" y="22"/>
                      <a:pt x="74" y="26"/>
                    </a:cubicBezTo>
                    <a:cubicBezTo>
                      <a:pt x="77" y="29"/>
                      <a:pt x="76" y="44"/>
                      <a:pt x="76" y="49"/>
                    </a:cubicBezTo>
                    <a:cubicBezTo>
                      <a:pt x="76" y="54"/>
                      <a:pt x="75" y="54"/>
                      <a:pt x="68" y="61"/>
                    </a:cubicBezTo>
                    <a:cubicBezTo>
                      <a:pt x="61" y="68"/>
                      <a:pt x="58" y="74"/>
                      <a:pt x="57" y="77"/>
                    </a:cubicBezTo>
                    <a:cubicBezTo>
                      <a:pt x="55" y="81"/>
                      <a:pt x="52" y="89"/>
                      <a:pt x="49" y="89"/>
                    </a:cubicBezTo>
                    <a:cubicBezTo>
                      <a:pt x="46" y="89"/>
                      <a:pt x="57" y="113"/>
                      <a:pt x="55" y="123"/>
                    </a:cubicBezTo>
                    <a:cubicBezTo>
                      <a:pt x="54" y="132"/>
                      <a:pt x="55" y="150"/>
                      <a:pt x="55" y="155"/>
                    </a:cubicBezTo>
                    <a:cubicBezTo>
                      <a:pt x="56" y="160"/>
                      <a:pt x="60" y="167"/>
                      <a:pt x="59" y="173"/>
                    </a:cubicBezTo>
                    <a:cubicBezTo>
                      <a:pt x="58" y="179"/>
                      <a:pt x="57" y="191"/>
                      <a:pt x="58" y="197"/>
                    </a:cubicBezTo>
                    <a:cubicBezTo>
                      <a:pt x="59" y="204"/>
                      <a:pt x="61" y="206"/>
                      <a:pt x="61" y="212"/>
                    </a:cubicBezTo>
                    <a:cubicBezTo>
                      <a:pt x="61" y="218"/>
                      <a:pt x="54" y="229"/>
                      <a:pt x="57" y="237"/>
                    </a:cubicBezTo>
                    <a:cubicBezTo>
                      <a:pt x="60" y="246"/>
                      <a:pt x="62" y="253"/>
                      <a:pt x="59" y="258"/>
                    </a:cubicBezTo>
                    <a:cubicBezTo>
                      <a:pt x="56" y="263"/>
                      <a:pt x="52" y="266"/>
                      <a:pt x="51" y="270"/>
                    </a:cubicBezTo>
                    <a:cubicBezTo>
                      <a:pt x="49" y="275"/>
                      <a:pt x="49" y="282"/>
                      <a:pt x="47" y="284"/>
                    </a:cubicBezTo>
                    <a:cubicBezTo>
                      <a:pt x="45" y="286"/>
                      <a:pt x="40" y="289"/>
                      <a:pt x="40" y="289"/>
                    </a:cubicBezTo>
                    <a:cubicBezTo>
                      <a:pt x="40" y="289"/>
                      <a:pt x="42" y="298"/>
                      <a:pt x="43" y="303"/>
                    </a:cubicBezTo>
                    <a:cubicBezTo>
                      <a:pt x="43" y="309"/>
                      <a:pt x="46" y="315"/>
                      <a:pt x="39" y="323"/>
                    </a:cubicBezTo>
                    <a:cubicBezTo>
                      <a:pt x="36" y="326"/>
                      <a:pt x="33" y="329"/>
                      <a:pt x="31" y="332"/>
                    </a:cubicBezTo>
                    <a:cubicBezTo>
                      <a:pt x="34" y="336"/>
                      <a:pt x="35" y="338"/>
                      <a:pt x="35" y="338"/>
                    </a:cubicBezTo>
                    <a:cubicBezTo>
                      <a:pt x="36" y="338"/>
                      <a:pt x="36" y="338"/>
                      <a:pt x="36" y="338"/>
                    </a:cubicBezTo>
                    <a:cubicBezTo>
                      <a:pt x="36" y="338"/>
                      <a:pt x="41" y="330"/>
                      <a:pt x="48" y="323"/>
                    </a:cubicBezTo>
                    <a:cubicBezTo>
                      <a:pt x="54" y="315"/>
                      <a:pt x="52" y="309"/>
                      <a:pt x="51" y="303"/>
                    </a:cubicBezTo>
                    <a:cubicBezTo>
                      <a:pt x="51" y="298"/>
                      <a:pt x="49" y="289"/>
                      <a:pt x="49" y="289"/>
                    </a:cubicBezTo>
                    <a:cubicBezTo>
                      <a:pt x="49" y="289"/>
                      <a:pt x="54" y="286"/>
                      <a:pt x="55" y="284"/>
                    </a:cubicBezTo>
                    <a:cubicBezTo>
                      <a:pt x="57" y="282"/>
                      <a:pt x="57" y="275"/>
                      <a:pt x="59" y="270"/>
                    </a:cubicBezTo>
                    <a:cubicBezTo>
                      <a:pt x="61" y="266"/>
                      <a:pt x="64" y="263"/>
                      <a:pt x="67" y="258"/>
                    </a:cubicBezTo>
                    <a:cubicBezTo>
                      <a:pt x="70" y="253"/>
                      <a:pt x="69" y="246"/>
                      <a:pt x="66" y="237"/>
                    </a:cubicBezTo>
                    <a:cubicBezTo>
                      <a:pt x="63" y="229"/>
                      <a:pt x="70" y="218"/>
                      <a:pt x="70" y="212"/>
                    </a:cubicBezTo>
                    <a:cubicBezTo>
                      <a:pt x="70" y="206"/>
                      <a:pt x="67" y="204"/>
                      <a:pt x="66" y="197"/>
                    </a:cubicBezTo>
                    <a:cubicBezTo>
                      <a:pt x="65" y="191"/>
                      <a:pt x="66" y="179"/>
                      <a:pt x="67" y="173"/>
                    </a:cubicBezTo>
                    <a:cubicBezTo>
                      <a:pt x="69" y="167"/>
                      <a:pt x="64" y="160"/>
                      <a:pt x="64" y="155"/>
                    </a:cubicBezTo>
                    <a:cubicBezTo>
                      <a:pt x="63" y="150"/>
                      <a:pt x="62" y="132"/>
                      <a:pt x="64" y="123"/>
                    </a:cubicBezTo>
                    <a:cubicBezTo>
                      <a:pt x="66" y="113"/>
                      <a:pt x="55" y="89"/>
                      <a:pt x="58" y="89"/>
                    </a:cubicBezTo>
                    <a:cubicBezTo>
                      <a:pt x="61" y="89"/>
                      <a:pt x="63" y="81"/>
                      <a:pt x="65" y="77"/>
                    </a:cubicBezTo>
                    <a:cubicBezTo>
                      <a:pt x="67" y="74"/>
                      <a:pt x="70" y="68"/>
                      <a:pt x="76" y="61"/>
                    </a:cubicBezTo>
                    <a:cubicBezTo>
                      <a:pt x="83" y="54"/>
                      <a:pt x="84" y="54"/>
                      <a:pt x="84" y="49"/>
                    </a:cubicBezTo>
                    <a:cubicBezTo>
                      <a:pt x="84" y="44"/>
                      <a:pt x="85" y="29"/>
                      <a:pt x="82" y="26"/>
                    </a:cubicBezTo>
                    <a:close/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13" y="4"/>
                      <a:pt x="18" y="6"/>
                      <a:pt x="25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3" y="5"/>
                      <a:pt x="19" y="4"/>
                      <a:pt x="13" y="3"/>
                    </a:cubicBezTo>
                    <a:cubicBezTo>
                      <a:pt x="7" y="3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5" name="Freeform 1064"/>
              <p:cNvSpPr>
                <a:spLocks/>
              </p:cNvSpPr>
              <p:nvPr/>
            </p:nvSpPr>
            <p:spPr bwMode="auto">
              <a:xfrm>
                <a:off x="1810188" y="1358413"/>
                <a:ext cx="161925" cy="544513"/>
              </a:xfrm>
              <a:custGeom>
                <a:avLst/>
                <a:gdLst>
                  <a:gd name="T0" fmla="*/ 36 w 101"/>
                  <a:gd name="T1" fmla="*/ 304 h 340"/>
                  <a:gd name="T2" fmla="*/ 36 w 101"/>
                  <a:gd name="T3" fmla="*/ 286 h 340"/>
                  <a:gd name="T4" fmla="*/ 20 w 101"/>
                  <a:gd name="T5" fmla="*/ 257 h 340"/>
                  <a:gd name="T6" fmla="*/ 18 w 101"/>
                  <a:gd name="T7" fmla="*/ 212 h 340"/>
                  <a:gd name="T8" fmla="*/ 20 w 101"/>
                  <a:gd name="T9" fmla="*/ 171 h 340"/>
                  <a:gd name="T10" fmla="*/ 24 w 101"/>
                  <a:gd name="T11" fmla="*/ 120 h 340"/>
                  <a:gd name="T12" fmla="*/ 29 w 101"/>
                  <a:gd name="T13" fmla="*/ 87 h 340"/>
                  <a:gd name="T14" fmla="*/ 22 w 101"/>
                  <a:gd name="T15" fmla="*/ 76 h 340"/>
                  <a:gd name="T16" fmla="*/ 3 w 101"/>
                  <a:gd name="T17" fmla="*/ 38 h 340"/>
                  <a:gd name="T18" fmla="*/ 16 w 101"/>
                  <a:gd name="T19" fmla="*/ 4 h 340"/>
                  <a:gd name="T20" fmla="*/ 48 w 101"/>
                  <a:gd name="T21" fmla="*/ 5 h 340"/>
                  <a:gd name="T22" fmla="*/ 56 w 101"/>
                  <a:gd name="T23" fmla="*/ 7 h 340"/>
                  <a:gd name="T24" fmla="*/ 92 w 101"/>
                  <a:gd name="T25" fmla="*/ 17 h 340"/>
                  <a:gd name="T26" fmla="*/ 98 w 101"/>
                  <a:gd name="T27" fmla="*/ 49 h 340"/>
                  <a:gd name="T28" fmla="*/ 76 w 101"/>
                  <a:gd name="T29" fmla="*/ 83 h 340"/>
                  <a:gd name="T30" fmla="*/ 71 w 101"/>
                  <a:gd name="T31" fmla="*/ 89 h 340"/>
                  <a:gd name="T32" fmla="*/ 77 w 101"/>
                  <a:gd name="T33" fmla="*/ 123 h 340"/>
                  <a:gd name="T34" fmla="*/ 81 w 101"/>
                  <a:gd name="T35" fmla="*/ 173 h 340"/>
                  <a:gd name="T36" fmla="*/ 81 w 101"/>
                  <a:gd name="T37" fmla="*/ 221 h 340"/>
                  <a:gd name="T38" fmla="*/ 73 w 101"/>
                  <a:gd name="T39" fmla="*/ 270 h 340"/>
                  <a:gd name="T40" fmla="*/ 63 w 101"/>
                  <a:gd name="T41" fmla="*/ 288 h 340"/>
                  <a:gd name="T42" fmla="*/ 66 w 101"/>
                  <a:gd name="T43" fmla="*/ 312 h 340"/>
                  <a:gd name="T44" fmla="*/ 51 w 101"/>
                  <a:gd name="T45" fmla="*/ 337 h 340"/>
                  <a:gd name="T46" fmla="*/ 51 w 101"/>
                  <a:gd name="T47" fmla="*/ 340 h 340"/>
                  <a:gd name="T48" fmla="*/ 69 w 101"/>
                  <a:gd name="T49" fmla="*/ 312 h 340"/>
                  <a:gd name="T50" fmla="*/ 67 w 101"/>
                  <a:gd name="T51" fmla="*/ 289 h 340"/>
                  <a:gd name="T52" fmla="*/ 84 w 101"/>
                  <a:gd name="T53" fmla="*/ 259 h 340"/>
                  <a:gd name="T54" fmla="*/ 86 w 101"/>
                  <a:gd name="T55" fmla="*/ 212 h 340"/>
                  <a:gd name="T56" fmla="*/ 84 w 101"/>
                  <a:gd name="T57" fmla="*/ 171 h 340"/>
                  <a:gd name="T58" fmla="*/ 81 w 101"/>
                  <a:gd name="T59" fmla="*/ 120 h 340"/>
                  <a:gd name="T60" fmla="*/ 74 w 101"/>
                  <a:gd name="T61" fmla="*/ 89 h 340"/>
                  <a:gd name="T62" fmla="*/ 74 w 101"/>
                  <a:gd name="T63" fmla="*/ 90 h 340"/>
                  <a:gd name="T64" fmla="*/ 73 w 101"/>
                  <a:gd name="T65" fmla="*/ 90 h 340"/>
                  <a:gd name="T66" fmla="*/ 93 w 101"/>
                  <a:gd name="T67" fmla="*/ 62 h 340"/>
                  <a:gd name="T68" fmla="*/ 101 w 101"/>
                  <a:gd name="T69" fmla="*/ 31 h 340"/>
                  <a:gd name="T70" fmla="*/ 83 w 101"/>
                  <a:gd name="T71" fmla="*/ 0 h 340"/>
                  <a:gd name="T72" fmla="*/ 48 w 101"/>
                  <a:gd name="T73" fmla="*/ 4 h 340"/>
                  <a:gd name="T74" fmla="*/ 18 w 101"/>
                  <a:gd name="T75" fmla="*/ 0 h 340"/>
                  <a:gd name="T76" fmla="*/ 3 w 101"/>
                  <a:gd name="T77" fmla="*/ 25 h 340"/>
                  <a:gd name="T78" fmla="*/ 3 w 101"/>
                  <a:gd name="T79" fmla="*/ 57 h 340"/>
                  <a:gd name="T80" fmla="*/ 26 w 101"/>
                  <a:gd name="T81" fmla="*/ 89 h 340"/>
                  <a:gd name="T82" fmla="*/ 28 w 101"/>
                  <a:gd name="T83" fmla="*/ 89 h 340"/>
                  <a:gd name="T84" fmla="*/ 28 w 101"/>
                  <a:gd name="T85" fmla="*/ 89 h 340"/>
                  <a:gd name="T86" fmla="*/ 27 w 101"/>
                  <a:gd name="T87" fmla="*/ 89 h 340"/>
                  <a:gd name="T88" fmla="*/ 21 w 101"/>
                  <a:gd name="T89" fmla="*/ 120 h 340"/>
                  <a:gd name="T90" fmla="*/ 17 w 101"/>
                  <a:gd name="T91" fmla="*/ 171 h 340"/>
                  <a:gd name="T92" fmla="*/ 15 w 101"/>
                  <a:gd name="T93" fmla="*/ 212 h 340"/>
                  <a:gd name="T94" fmla="*/ 18 w 101"/>
                  <a:gd name="T95" fmla="*/ 259 h 340"/>
                  <a:gd name="T96" fmla="*/ 34 w 101"/>
                  <a:gd name="T97" fmla="*/ 289 h 340"/>
                  <a:gd name="T98" fmla="*/ 33 w 101"/>
                  <a:gd name="T99" fmla="*/ 312 h 340"/>
                  <a:gd name="T100" fmla="*/ 50 w 101"/>
                  <a:gd name="T101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" h="340">
                    <a:moveTo>
                      <a:pt x="50" y="338"/>
                    </a:move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7"/>
                      <a:pt x="46" y="329"/>
                      <a:pt x="40" y="322"/>
                    </a:cubicBezTo>
                    <a:cubicBezTo>
                      <a:pt x="36" y="318"/>
                      <a:pt x="36" y="315"/>
                      <a:pt x="36" y="312"/>
                    </a:cubicBezTo>
                    <a:cubicBezTo>
                      <a:pt x="36" y="309"/>
                      <a:pt x="36" y="306"/>
                      <a:pt x="36" y="304"/>
                    </a:cubicBezTo>
                    <a:cubicBezTo>
                      <a:pt x="37" y="301"/>
                      <a:pt x="37" y="297"/>
                      <a:pt x="38" y="294"/>
                    </a:cubicBezTo>
                    <a:cubicBezTo>
                      <a:pt x="38" y="292"/>
                      <a:pt x="39" y="289"/>
                      <a:pt x="39" y="289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8" y="288"/>
                      <a:pt x="38" y="288"/>
                      <a:pt x="38" y="288"/>
                    </a:cubicBezTo>
                    <a:cubicBezTo>
                      <a:pt x="38" y="288"/>
                      <a:pt x="37" y="287"/>
                      <a:pt x="36" y="286"/>
                    </a:cubicBezTo>
                    <a:cubicBezTo>
                      <a:pt x="34" y="285"/>
                      <a:pt x="33" y="284"/>
                      <a:pt x="32" y="283"/>
                    </a:cubicBezTo>
                    <a:cubicBezTo>
                      <a:pt x="32" y="283"/>
                      <a:pt x="31" y="282"/>
                      <a:pt x="31" y="282"/>
                    </a:cubicBezTo>
                    <a:cubicBezTo>
                      <a:pt x="31" y="280"/>
                      <a:pt x="30" y="278"/>
                      <a:pt x="30" y="276"/>
                    </a:cubicBezTo>
                    <a:cubicBezTo>
                      <a:pt x="30" y="274"/>
                      <a:pt x="29" y="272"/>
                      <a:pt x="29" y="270"/>
                    </a:cubicBezTo>
                    <a:cubicBezTo>
                      <a:pt x="27" y="265"/>
                      <a:pt x="23" y="262"/>
                      <a:pt x="20" y="257"/>
                    </a:cubicBezTo>
                    <a:cubicBezTo>
                      <a:pt x="19" y="256"/>
                      <a:pt x="19" y="254"/>
                      <a:pt x="19" y="252"/>
                    </a:cubicBezTo>
                    <a:cubicBezTo>
                      <a:pt x="19" y="248"/>
                      <a:pt x="20" y="243"/>
                      <a:pt x="22" y="238"/>
                    </a:cubicBezTo>
                    <a:cubicBezTo>
                      <a:pt x="23" y="236"/>
                      <a:pt x="23" y="235"/>
                      <a:pt x="23" y="233"/>
                    </a:cubicBezTo>
                    <a:cubicBezTo>
                      <a:pt x="23" y="229"/>
                      <a:pt x="22" y="225"/>
                      <a:pt x="20" y="221"/>
                    </a:cubicBezTo>
                    <a:cubicBezTo>
                      <a:pt x="19" y="217"/>
                      <a:pt x="18" y="214"/>
                      <a:pt x="18" y="212"/>
                    </a:cubicBezTo>
                    <a:cubicBezTo>
                      <a:pt x="18" y="209"/>
                      <a:pt x="18" y="207"/>
                      <a:pt x="19" y="205"/>
                    </a:cubicBezTo>
                    <a:cubicBezTo>
                      <a:pt x="20" y="203"/>
                      <a:pt x="21" y="201"/>
                      <a:pt x="21" y="197"/>
                    </a:cubicBezTo>
                    <a:cubicBezTo>
                      <a:pt x="22" y="195"/>
                      <a:pt x="22" y="193"/>
                      <a:pt x="22" y="190"/>
                    </a:cubicBezTo>
                    <a:cubicBezTo>
                      <a:pt x="22" y="184"/>
                      <a:pt x="21" y="177"/>
                      <a:pt x="20" y="173"/>
                    </a:cubicBezTo>
                    <a:cubicBezTo>
                      <a:pt x="20" y="172"/>
                      <a:pt x="20" y="171"/>
                      <a:pt x="20" y="171"/>
                    </a:cubicBezTo>
                    <a:cubicBezTo>
                      <a:pt x="20" y="168"/>
                      <a:pt x="21" y="166"/>
                      <a:pt x="22" y="163"/>
                    </a:cubicBezTo>
                    <a:cubicBezTo>
                      <a:pt x="23" y="160"/>
                      <a:pt x="24" y="158"/>
                      <a:pt x="24" y="155"/>
                    </a:cubicBezTo>
                    <a:cubicBezTo>
                      <a:pt x="24" y="152"/>
                      <a:pt x="25" y="144"/>
                      <a:pt x="25" y="135"/>
                    </a:cubicBezTo>
                    <a:cubicBezTo>
                      <a:pt x="25" y="131"/>
                      <a:pt x="25" y="126"/>
                      <a:pt x="24" y="122"/>
                    </a:cubicBezTo>
                    <a:cubicBezTo>
                      <a:pt x="24" y="122"/>
                      <a:pt x="24" y="121"/>
                      <a:pt x="24" y="120"/>
                    </a:cubicBezTo>
                    <a:cubicBezTo>
                      <a:pt x="24" y="116"/>
                      <a:pt x="25" y="109"/>
                      <a:pt x="27" y="103"/>
                    </a:cubicBezTo>
                    <a:cubicBezTo>
                      <a:pt x="28" y="101"/>
                      <a:pt x="29" y="98"/>
                      <a:pt x="29" y="95"/>
                    </a:cubicBezTo>
                    <a:cubicBezTo>
                      <a:pt x="30" y="93"/>
                      <a:pt x="30" y="91"/>
                      <a:pt x="30" y="90"/>
                    </a:cubicBezTo>
                    <a:cubicBezTo>
                      <a:pt x="30" y="89"/>
                      <a:pt x="30" y="89"/>
                      <a:pt x="30" y="88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7" y="86"/>
                      <a:pt x="27" y="85"/>
                    </a:cubicBezTo>
                    <a:cubicBezTo>
                      <a:pt x="26" y="84"/>
                      <a:pt x="25" y="83"/>
                      <a:pt x="25" y="81"/>
                    </a:cubicBezTo>
                    <a:cubicBezTo>
                      <a:pt x="24" y="79"/>
                      <a:pt x="23" y="78"/>
                      <a:pt x="22" y="76"/>
                    </a:cubicBezTo>
                    <a:cubicBezTo>
                      <a:pt x="21" y="73"/>
                      <a:pt x="18" y="67"/>
                      <a:pt x="11" y="60"/>
                    </a:cubicBezTo>
                    <a:cubicBezTo>
                      <a:pt x="8" y="57"/>
                      <a:pt x="6" y="55"/>
                      <a:pt x="5" y="54"/>
                    </a:cubicBezTo>
                    <a:cubicBezTo>
                      <a:pt x="4" y="53"/>
                      <a:pt x="4" y="52"/>
                      <a:pt x="4" y="52"/>
                    </a:cubicBezTo>
                    <a:cubicBezTo>
                      <a:pt x="4" y="51"/>
                      <a:pt x="3" y="50"/>
                      <a:pt x="3" y="49"/>
                    </a:cubicBezTo>
                    <a:cubicBezTo>
                      <a:pt x="3" y="46"/>
                      <a:pt x="3" y="42"/>
                      <a:pt x="3" y="38"/>
                    </a:cubicBezTo>
                    <a:cubicBezTo>
                      <a:pt x="3" y="36"/>
                      <a:pt x="3" y="33"/>
                      <a:pt x="4" y="31"/>
                    </a:cubicBezTo>
                    <a:cubicBezTo>
                      <a:pt x="4" y="29"/>
                      <a:pt x="4" y="27"/>
                      <a:pt x="5" y="27"/>
                    </a:cubicBezTo>
                    <a:cubicBezTo>
                      <a:pt x="6" y="26"/>
                      <a:pt x="7" y="24"/>
                      <a:pt x="7" y="23"/>
                    </a:cubicBezTo>
                    <a:cubicBezTo>
                      <a:pt x="9" y="18"/>
                      <a:pt x="11" y="11"/>
                      <a:pt x="13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35" y="5"/>
                      <a:pt x="40" y="7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4" y="7"/>
                      <a:pt x="55" y="7"/>
                      <a:pt x="56" y="7"/>
                    </a:cubicBezTo>
                    <a:cubicBezTo>
                      <a:pt x="61" y="7"/>
                      <a:pt x="66" y="5"/>
                      <a:pt x="73" y="5"/>
                    </a:cubicBezTo>
                    <a:cubicBezTo>
                      <a:pt x="78" y="4"/>
                      <a:pt x="81" y="3"/>
                      <a:pt x="83" y="3"/>
                    </a:cubicBezTo>
                    <a:cubicBezTo>
                      <a:pt x="84" y="3"/>
                      <a:pt x="85" y="3"/>
                      <a:pt x="86" y="4"/>
                    </a:cubicBezTo>
                    <a:cubicBezTo>
                      <a:pt x="86" y="4"/>
                      <a:pt x="87" y="5"/>
                      <a:pt x="88" y="6"/>
                    </a:cubicBezTo>
                    <a:cubicBezTo>
                      <a:pt x="90" y="9"/>
                      <a:pt x="91" y="13"/>
                      <a:pt x="92" y="17"/>
                    </a:cubicBezTo>
                    <a:cubicBezTo>
                      <a:pt x="93" y="19"/>
                      <a:pt x="93" y="21"/>
                      <a:pt x="94" y="23"/>
                    </a:cubicBezTo>
                    <a:cubicBezTo>
                      <a:pt x="95" y="24"/>
                      <a:pt x="95" y="26"/>
                      <a:pt x="96" y="27"/>
                    </a:cubicBezTo>
                    <a:cubicBezTo>
                      <a:pt x="97" y="27"/>
                      <a:pt x="97" y="29"/>
                      <a:pt x="98" y="31"/>
                    </a:cubicBezTo>
                    <a:cubicBezTo>
                      <a:pt x="98" y="33"/>
                      <a:pt x="98" y="36"/>
                      <a:pt x="98" y="38"/>
                    </a:cubicBezTo>
                    <a:cubicBezTo>
                      <a:pt x="98" y="42"/>
                      <a:pt x="98" y="46"/>
                      <a:pt x="98" y="49"/>
                    </a:cubicBezTo>
                    <a:cubicBezTo>
                      <a:pt x="98" y="50"/>
                      <a:pt x="98" y="51"/>
                      <a:pt x="98" y="52"/>
                    </a:cubicBezTo>
                    <a:cubicBezTo>
                      <a:pt x="97" y="53"/>
                      <a:pt x="97" y="53"/>
                      <a:pt x="96" y="55"/>
                    </a:cubicBezTo>
                    <a:cubicBezTo>
                      <a:pt x="95" y="56"/>
                      <a:pt x="93" y="57"/>
                      <a:pt x="90" y="60"/>
                    </a:cubicBezTo>
                    <a:cubicBezTo>
                      <a:pt x="84" y="67"/>
                      <a:pt x="81" y="73"/>
                      <a:pt x="79" y="76"/>
                    </a:cubicBezTo>
                    <a:cubicBezTo>
                      <a:pt x="78" y="78"/>
                      <a:pt x="77" y="81"/>
                      <a:pt x="76" y="83"/>
                    </a:cubicBezTo>
                    <a:cubicBezTo>
                      <a:pt x="75" y="85"/>
                      <a:pt x="74" y="86"/>
                      <a:pt x="74" y="86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1" y="88"/>
                      <a:pt x="71" y="88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1"/>
                      <a:pt x="71" y="93"/>
                      <a:pt x="72" y="95"/>
                    </a:cubicBezTo>
                    <a:cubicBezTo>
                      <a:pt x="73" y="99"/>
                      <a:pt x="74" y="103"/>
                      <a:pt x="75" y="108"/>
                    </a:cubicBezTo>
                    <a:cubicBezTo>
                      <a:pt x="77" y="113"/>
                      <a:pt x="78" y="117"/>
                      <a:pt x="78" y="120"/>
                    </a:cubicBezTo>
                    <a:cubicBezTo>
                      <a:pt x="78" y="121"/>
                      <a:pt x="77" y="122"/>
                      <a:pt x="77" y="123"/>
                    </a:cubicBezTo>
                    <a:cubicBezTo>
                      <a:pt x="77" y="126"/>
                      <a:pt x="76" y="131"/>
                      <a:pt x="76" y="135"/>
                    </a:cubicBezTo>
                    <a:cubicBezTo>
                      <a:pt x="76" y="144"/>
                      <a:pt x="77" y="152"/>
                      <a:pt x="77" y="155"/>
                    </a:cubicBezTo>
                    <a:cubicBezTo>
                      <a:pt x="78" y="158"/>
                      <a:pt x="79" y="160"/>
                      <a:pt x="80" y="163"/>
                    </a:cubicBezTo>
                    <a:cubicBezTo>
                      <a:pt x="80" y="166"/>
                      <a:pt x="81" y="168"/>
                      <a:pt x="81" y="171"/>
                    </a:cubicBezTo>
                    <a:cubicBezTo>
                      <a:pt x="81" y="171"/>
                      <a:pt x="81" y="172"/>
                      <a:pt x="81" y="173"/>
                    </a:cubicBezTo>
                    <a:cubicBezTo>
                      <a:pt x="80" y="177"/>
                      <a:pt x="79" y="184"/>
                      <a:pt x="79" y="190"/>
                    </a:cubicBezTo>
                    <a:cubicBezTo>
                      <a:pt x="79" y="193"/>
                      <a:pt x="79" y="195"/>
                      <a:pt x="80" y="197"/>
                    </a:cubicBezTo>
                    <a:cubicBezTo>
                      <a:pt x="80" y="201"/>
                      <a:pt x="81" y="203"/>
                      <a:pt x="82" y="205"/>
                    </a:cubicBezTo>
                    <a:cubicBezTo>
                      <a:pt x="83" y="207"/>
                      <a:pt x="83" y="209"/>
                      <a:pt x="83" y="212"/>
                    </a:cubicBezTo>
                    <a:cubicBezTo>
                      <a:pt x="83" y="214"/>
                      <a:pt x="82" y="217"/>
                      <a:pt x="81" y="221"/>
                    </a:cubicBezTo>
                    <a:cubicBezTo>
                      <a:pt x="80" y="225"/>
                      <a:pt x="78" y="229"/>
                      <a:pt x="78" y="233"/>
                    </a:cubicBezTo>
                    <a:cubicBezTo>
                      <a:pt x="78" y="235"/>
                      <a:pt x="79" y="236"/>
                      <a:pt x="79" y="238"/>
                    </a:cubicBezTo>
                    <a:cubicBezTo>
                      <a:pt x="81" y="243"/>
                      <a:pt x="83" y="248"/>
                      <a:pt x="82" y="252"/>
                    </a:cubicBezTo>
                    <a:cubicBezTo>
                      <a:pt x="82" y="254"/>
                      <a:pt x="82" y="256"/>
                      <a:pt x="81" y="257"/>
                    </a:cubicBezTo>
                    <a:cubicBezTo>
                      <a:pt x="78" y="262"/>
                      <a:pt x="75" y="265"/>
                      <a:pt x="73" y="270"/>
                    </a:cubicBezTo>
                    <a:cubicBezTo>
                      <a:pt x="72" y="272"/>
                      <a:pt x="71" y="275"/>
                      <a:pt x="71" y="278"/>
                    </a:cubicBezTo>
                    <a:cubicBezTo>
                      <a:pt x="71" y="279"/>
                      <a:pt x="70" y="281"/>
                      <a:pt x="70" y="282"/>
                    </a:cubicBezTo>
                    <a:cubicBezTo>
                      <a:pt x="70" y="282"/>
                      <a:pt x="69" y="283"/>
                      <a:pt x="69" y="283"/>
                    </a:cubicBezTo>
                    <a:cubicBezTo>
                      <a:pt x="69" y="284"/>
                      <a:pt x="67" y="285"/>
                      <a:pt x="66" y="286"/>
                    </a:cubicBezTo>
                    <a:cubicBezTo>
                      <a:pt x="64" y="287"/>
                      <a:pt x="63" y="288"/>
                      <a:pt x="63" y="288"/>
                    </a:cubicBezTo>
                    <a:cubicBezTo>
                      <a:pt x="62" y="288"/>
                      <a:pt x="62" y="288"/>
                      <a:pt x="62" y="288"/>
                    </a:cubicBezTo>
                    <a:cubicBezTo>
                      <a:pt x="62" y="289"/>
                      <a:pt x="62" y="289"/>
                      <a:pt x="62" y="289"/>
                    </a:cubicBezTo>
                    <a:cubicBezTo>
                      <a:pt x="62" y="289"/>
                      <a:pt x="63" y="292"/>
                      <a:pt x="63" y="294"/>
                    </a:cubicBezTo>
                    <a:cubicBezTo>
                      <a:pt x="64" y="297"/>
                      <a:pt x="64" y="301"/>
                      <a:pt x="65" y="304"/>
                    </a:cubicBezTo>
                    <a:cubicBezTo>
                      <a:pt x="65" y="306"/>
                      <a:pt x="66" y="309"/>
                      <a:pt x="66" y="312"/>
                    </a:cubicBezTo>
                    <a:cubicBezTo>
                      <a:pt x="66" y="315"/>
                      <a:pt x="65" y="318"/>
                      <a:pt x="62" y="322"/>
                    </a:cubicBezTo>
                    <a:cubicBezTo>
                      <a:pt x="55" y="329"/>
                      <a:pt x="50" y="337"/>
                      <a:pt x="50" y="337"/>
                    </a:cubicBezTo>
                    <a:cubicBezTo>
                      <a:pt x="51" y="338"/>
                      <a:pt x="51" y="338"/>
                      <a:pt x="51" y="338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1" y="337"/>
                      <a:pt x="51" y="337"/>
                      <a:pt x="51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0" y="338"/>
                      <a:pt x="50" y="338"/>
                      <a:pt x="50" y="338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2" y="340"/>
                      <a:pt x="52" y="340"/>
                      <a:pt x="52" y="340"/>
                    </a:cubicBezTo>
                    <a:cubicBezTo>
                      <a:pt x="53" y="339"/>
                      <a:pt x="53" y="339"/>
                      <a:pt x="53" y="339"/>
                    </a:cubicBezTo>
                    <a:cubicBezTo>
                      <a:pt x="53" y="339"/>
                      <a:pt x="53" y="338"/>
                      <a:pt x="53" y="338"/>
                    </a:cubicBezTo>
                    <a:cubicBezTo>
                      <a:pt x="55" y="335"/>
                      <a:pt x="59" y="329"/>
                      <a:pt x="64" y="324"/>
                    </a:cubicBezTo>
                    <a:cubicBezTo>
                      <a:pt x="68" y="319"/>
                      <a:pt x="69" y="315"/>
                      <a:pt x="69" y="312"/>
                    </a:cubicBezTo>
                    <a:cubicBezTo>
                      <a:pt x="69" y="308"/>
                      <a:pt x="68" y="306"/>
                      <a:pt x="68" y="303"/>
                    </a:cubicBezTo>
                    <a:cubicBezTo>
                      <a:pt x="67" y="298"/>
                      <a:pt x="65" y="289"/>
                      <a:pt x="65" y="289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6" y="290"/>
                      <a:pt x="67" y="289"/>
                    </a:cubicBezTo>
                    <a:cubicBezTo>
                      <a:pt x="69" y="288"/>
                      <a:pt x="70" y="286"/>
                      <a:pt x="72" y="285"/>
                    </a:cubicBezTo>
                    <a:cubicBezTo>
                      <a:pt x="72" y="284"/>
                      <a:pt x="73" y="283"/>
                      <a:pt x="73" y="282"/>
                    </a:cubicBezTo>
                    <a:cubicBezTo>
                      <a:pt x="73" y="281"/>
                      <a:pt x="74" y="278"/>
                      <a:pt x="74" y="276"/>
                    </a:cubicBezTo>
                    <a:cubicBezTo>
                      <a:pt x="74" y="274"/>
                      <a:pt x="75" y="272"/>
                      <a:pt x="75" y="271"/>
                    </a:cubicBezTo>
                    <a:cubicBezTo>
                      <a:pt x="77" y="267"/>
                      <a:pt x="81" y="264"/>
                      <a:pt x="84" y="259"/>
                    </a:cubicBezTo>
                    <a:cubicBezTo>
                      <a:pt x="85" y="257"/>
                      <a:pt x="85" y="254"/>
                      <a:pt x="85" y="252"/>
                    </a:cubicBezTo>
                    <a:cubicBezTo>
                      <a:pt x="85" y="247"/>
                      <a:pt x="84" y="242"/>
                      <a:pt x="82" y="237"/>
                    </a:cubicBezTo>
                    <a:cubicBezTo>
                      <a:pt x="82" y="236"/>
                      <a:pt x="81" y="234"/>
                      <a:pt x="81" y="233"/>
                    </a:cubicBezTo>
                    <a:cubicBezTo>
                      <a:pt x="81" y="229"/>
                      <a:pt x="83" y="225"/>
                      <a:pt x="84" y="222"/>
                    </a:cubicBezTo>
                    <a:cubicBezTo>
                      <a:pt x="85" y="218"/>
                      <a:pt x="86" y="215"/>
                      <a:pt x="86" y="212"/>
                    </a:cubicBezTo>
                    <a:cubicBezTo>
                      <a:pt x="86" y="208"/>
                      <a:pt x="86" y="206"/>
                      <a:pt x="85" y="204"/>
                    </a:cubicBezTo>
                    <a:cubicBezTo>
                      <a:pt x="84" y="202"/>
                      <a:pt x="83" y="200"/>
                      <a:pt x="83" y="197"/>
                    </a:cubicBezTo>
                    <a:cubicBezTo>
                      <a:pt x="82" y="195"/>
                      <a:pt x="82" y="192"/>
                      <a:pt x="82" y="190"/>
                    </a:cubicBezTo>
                    <a:cubicBezTo>
                      <a:pt x="82" y="184"/>
                      <a:pt x="83" y="177"/>
                      <a:pt x="84" y="174"/>
                    </a:cubicBezTo>
                    <a:cubicBezTo>
                      <a:pt x="84" y="173"/>
                      <a:pt x="84" y="172"/>
                      <a:pt x="84" y="171"/>
                    </a:cubicBezTo>
                    <a:cubicBezTo>
                      <a:pt x="84" y="168"/>
                      <a:pt x="83" y="165"/>
                      <a:pt x="82" y="162"/>
                    </a:cubicBezTo>
                    <a:cubicBezTo>
                      <a:pt x="82" y="159"/>
                      <a:pt x="81" y="157"/>
                      <a:pt x="80" y="155"/>
                    </a:cubicBezTo>
                    <a:cubicBezTo>
                      <a:pt x="80" y="151"/>
                      <a:pt x="79" y="143"/>
                      <a:pt x="79" y="135"/>
                    </a:cubicBezTo>
                    <a:cubicBezTo>
                      <a:pt x="79" y="131"/>
                      <a:pt x="80" y="126"/>
                      <a:pt x="80" y="123"/>
                    </a:cubicBezTo>
                    <a:cubicBezTo>
                      <a:pt x="80" y="122"/>
                      <a:pt x="81" y="121"/>
                      <a:pt x="81" y="120"/>
                    </a:cubicBezTo>
                    <a:cubicBezTo>
                      <a:pt x="81" y="115"/>
                      <a:pt x="79" y="109"/>
                      <a:pt x="77" y="103"/>
                    </a:cubicBezTo>
                    <a:cubicBezTo>
                      <a:pt x="76" y="100"/>
                      <a:pt x="75" y="97"/>
                      <a:pt x="75" y="95"/>
                    </a:cubicBezTo>
                    <a:cubicBezTo>
                      <a:pt x="74" y="92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4" y="90"/>
                      <a:pt x="74" y="90"/>
                      <a:pt x="75" y="89"/>
                    </a:cubicBezTo>
                    <a:cubicBezTo>
                      <a:pt x="76" y="89"/>
                      <a:pt x="76" y="88"/>
                      <a:pt x="77" y="87"/>
                    </a:cubicBezTo>
                    <a:cubicBezTo>
                      <a:pt x="78" y="86"/>
                      <a:pt x="79" y="84"/>
                      <a:pt x="79" y="82"/>
                    </a:cubicBezTo>
                    <a:cubicBezTo>
                      <a:pt x="80" y="80"/>
                      <a:pt x="81" y="79"/>
                      <a:pt x="81" y="78"/>
                    </a:cubicBezTo>
                    <a:cubicBezTo>
                      <a:pt x="83" y="74"/>
                      <a:pt x="86" y="68"/>
                      <a:pt x="93" y="62"/>
                    </a:cubicBezTo>
                    <a:cubicBezTo>
                      <a:pt x="96" y="59"/>
                      <a:pt x="98" y="57"/>
                      <a:pt x="99" y="55"/>
                    </a:cubicBezTo>
                    <a:cubicBezTo>
                      <a:pt x="100" y="55"/>
                      <a:pt x="100" y="54"/>
                      <a:pt x="100" y="53"/>
                    </a:cubicBezTo>
                    <a:cubicBezTo>
                      <a:pt x="101" y="51"/>
                      <a:pt x="101" y="50"/>
                      <a:pt x="101" y="49"/>
                    </a:cubicBezTo>
                    <a:cubicBezTo>
                      <a:pt x="101" y="47"/>
                      <a:pt x="101" y="42"/>
                      <a:pt x="101" y="38"/>
                    </a:cubicBezTo>
                    <a:cubicBezTo>
                      <a:pt x="101" y="35"/>
                      <a:pt x="101" y="33"/>
                      <a:pt x="101" y="31"/>
                    </a:cubicBezTo>
                    <a:cubicBezTo>
                      <a:pt x="100" y="28"/>
                      <a:pt x="100" y="26"/>
                      <a:pt x="99" y="25"/>
                    </a:cubicBezTo>
                    <a:cubicBezTo>
                      <a:pt x="98" y="24"/>
                      <a:pt x="97" y="23"/>
                      <a:pt x="97" y="22"/>
                    </a:cubicBezTo>
                    <a:cubicBezTo>
                      <a:pt x="95" y="17"/>
                      <a:pt x="94" y="10"/>
                      <a:pt x="90" y="4"/>
                    </a:cubicBezTo>
                    <a:cubicBezTo>
                      <a:pt x="89" y="3"/>
                      <a:pt x="88" y="2"/>
                      <a:pt x="87" y="1"/>
                    </a:cubicBezTo>
                    <a:cubicBezTo>
                      <a:pt x="86" y="0"/>
                      <a:pt x="85" y="0"/>
                      <a:pt x="83" y="0"/>
                    </a:cubicBezTo>
                    <a:cubicBezTo>
                      <a:pt x="80" y="0"/>
                      <a:pt x="77" y="2"/>
                      <a:pt x="73" y="2"/>
                    </a:cubicBezTo>
                    <a:cubicBezTo>
                      <a:pt x="66" y="2"/>
                      <a:pt x="61" y="4"/>
                      <a:pt x="56" y="4"/>
                    </a:cubicBezTo>
                    <a:cubicBezTo>
                      <a:pt x="55" y="4"/>
                      <a:pt x="54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6" y="4"/>
                      <a:pt x="45" y="4"/>
                    </a:cubicBezTo>
                    <a:cubicBezTo>
                      <a:pt x="40" y="4"/>
                      <a:pt x="35" y="2"/>
                      <a:pt x="29" y="2"/>
                    </a:cubicBezTo>
                    <a:cubicBezTo>
                      <a:pt x="24" y="2"/>
                      <a:pt x="21" y="0"/>
                      <a:pt x="18" y="0"/>
                    </a:cubicBezTo>
                    <a:cubicBezTo>
                      <a:pt x="17" y="0"/>
                      <a:pt x="15" y="0"/>
                      <a:pt x="14" y="1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9" y="8"/>
                      <a:pt x="7" y="12"/>
                      <a:pt x="6" y="16"/>
                    </a:cubicBezTo>
                    <a:cubicBezTo>
                      <a:pt x="5" y="18"/>
                      <a:pt x="5" y="20"/>
                      <a:pt x="4" y="22"/>
                    </a:cubicBezTo>
                    <a:cubicBezTo>
                      <a:pt x="4" y="23"/>
                      <a:pt x="3" y="24"/>
                      <a:pt x="3" y="25"/>
                    </a:cubicBezTo>
                    <a:cubicBezTo>
                      <a:pt x="1" y="26"/>
                      <a:pt x="1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0" y="42"/>
                      <a:pt x="0" y="47"/>
                      <a:pt x="0" y="49"/>
                    </a:cubicBezTo>
                    <a:cubicBezTo>
                      <a:pt x="0" y="50"/>
                      <a:pt x="1" y="51"/>
                      <a:pt x="1" y="53"/>
                    </a:cubicBezTo>
                    <a:cubicBezTo>
                      <a:pt x="1" y="54"/>
                      <a:pt x="2" y="55"/>
                      <a:pt x="3" y="57"/>
                    </a:cubicBezTo>
                    <a:cubicBezTo>
                      <a:pt x="5" y="58"/>
                      <a:pt x="6" y="60"/>
                      <a:pt x="9" y="62"/>
                    </a:cubicBezTo>
                    <a:cubicBezTo>
                      <a:pt x="15" y="68"/>
                      <a:pt x="18" y="74"/>
                      <a:pt x="20" y="78"/>
                    </a:cubicBezTo>
                    <a:cubicBezTo>
                      <a:pt x="21" y="79"/>
                      <a:pt x="22" y="82"/>
                      <a:pt x="23" y="85"/>
                    </a:cubicBezTo>
                    <a:cubicBezTo>
                      <a:pt x="24" y="86"/>
                      <a:pt x="24" y="87"/>
                      <a:pt x="25" y="88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2"/>
                      <a:pt x="26" y="95"/>
                    </a:cubicBezTo>
                    <a:cubicBezTo>
                      <a:pt x="25" y="98"/>
                      <a:pt x="24" y="103"/>
                      <a:pt x="23" y="107"/>
                    </a:cubicBezTo>
                    <a:cubicBezTo>
                      <a:pt x="22" y="112"/>
                      <a:pt x="21" y="117"/>
                      <a:pt x="21" y="120"/>
                    </a:cubicBezTo>
                    <a:cubicBezTo>
                      <a:pt x="21" y="121"/>
                      <a:pt x="21" y="122"/>
                      <a:pt x="21" y="123"/>
                    </a:cubicBezTo>
                    <a:cubicBezTo>
                      <a:pt x="22" y="126"/>
                      <a:pt x="22" y="131"/>
                      <a:pt x="22" y="135"/>
                    </a:cubicBezTo>
                    <a:cubicBezTo>
                      <a:pt x="22" y="143"/>
                      <a:pt x="21" y="152"/>
                      <a:pt x="21" y="155"/>
                    </a:cubicBezTo>
                    <a:cubicBezTo>
                      <a:pt x="21" y="157"/>
                      <a:pt x="20" y="159"/>
                      <a:pt x="19" y="162"/>
                    </a:cubicBezTo>
                    <a:cubicBezTo>
                      <a:pt x="18" y="165"/>
                      <a:pt x="17" y="168"/>
                      <a:pt x="17" y="171"/>
                    </a:cubicBezTo>
                    <a:cubicBezTo>
                      <a:pt x="17" y="172"/>
                      <a:pt x="17" y="173"/>
                      <a:pt x="17" y="174"/>
                    </a:cubicBezTo>
                    <a:cubicBezTo>
                      <a:pt x="18" y="177"/>
                      <a:pt x="19" y="184"/>
                      <a:pt x="19" y="190"/>
                    </a:cubicBezTo>
                    <a:cubicBezTo>
                      <a:pt x="19" y="192"/>
                      <a:pt x="19" y="195"/>
                      <a:pt x="19" y="197"/>
                    </a:cubicBezTo>
                    <a:cubicBezTo>
                      <a:pt x="18" y="200"/>
                      <a:pt x="17" y="202"/>
                      <a:pt x="16" y="204"/>
                    </a:cubicBezTo>
                    <a:cubicBezTo>
                      <a:pt x="16" y="206"/>
                      <a:pt x="15" y="208"/>
                      <a:pt x="15" y="212"/>
                    </a:cubicBezTo>
                    <a:cubicBezTo>
                      <a:pt x="15" y="215"/>
                      <a:pt x="16" y="218"/>
                      <a:pt x="17" y="222"/>
                    </a:cubicBezTo>
                    <a:cubicBezTo>
                      <a:pt x="19" y="225"/>
                      <a:pt x="20" y="229"/>
                      <a:pt x="20" y="233"/>
                    </a:cubicBezTo>
                    <a:cubicBezTo>
                      <a:pt x="20" y="234"/>
                      <a:pt x="20" y="236"/>
                      <a:pt x="19" y="237"/>
                    </a:cubicBezTo>
                    <a:cubicBezTo>
                      <a:pt x="17" y="242"/>
                      <a:pt x="16" y="247"/>
                      <a:pt x="16" y="252"/>
                    </a:cubicBezTo>
                    <a:cubicBezTo>
                      <a:pt x="16" y="254"/>
                      <a:pt x="16" y="257"/>
                      <a:pt x="18" y="259"/>
                    </a:cubicBezTo>
                    <a:cubicBezTo>
                      <a:pt x="21" y="264"/>
                      <a:pt x="24" y="267"/>
                      <a:pt x="26" y="271"/>
                    </a:cubicBezTo>
                    <a:cubicBezTo>
                      <a:pt x="27" y="273"/>
                      <a:pt x="27" y="276"/>
                      <a:pt x="28" y="278"/>
                    </a:cubicBezTo>
                    <a:cubicBezTo>
                      <a:pt x="28" y="280"/>
                      <a:pt x="28" y="281"/>
                      <a:pt x="28" y="282"/>
                    </a:cubicBezTo>
                    <a:cubicBezTo>
                      <a:pt x="29" y="283"/>
                      <a:pt x="29" y="284"/>
                      <a:pt x="30" y="285"/>
                    </a:cubicBezTo>
                    <a:cubicBezTo>
                      <a:pt x="31" y="286"/>
                      <a:pt x="32" y="288"/>
                      <a:pt x="34" y="289"/>
                    </a:cubicBezTo>
                    <a:cubicBezTo>
                      <a:pt x="35" y="290"/>
                      <a:pt x="37" y="290"/>
                      <a:pt x="37" y="290"/>
                    </a:cubicBezTo>
                    <a:cubicBezTo>
                      <a:pt x="37" y="289"/>
                      <a:pt x="37" y="289"/>
                      <a:pt x="37" y="289"/>
                    </a:cubicBezTo>
                    <a:cubicBezTo>
                      <a:pt x="36" y="289"/>
                      <a:pt x="36" y="289"/>
                      <a:pt x="36" y="289"/>
                    </a:cubicBezTo>
                    <a:cubicBezTo>
                      <a:pt x="36" y="289"/>
                      <a:pt x="34" y="298"/>
                      <a:pt x="33" y="303"/>
                    </a:cubicBezTo>
                    <a:cubicBezTo>
                      <a:pt x="33" y="306"/>
                      <a:pt x="33" y="308"/>
                      <a:pt x="33" y="312"/>
                    </a:cubicBezTo>
                    <a:cubicBezTo>
                      <a:pt x="33" y="315"/>
                      <a:pt x="34" y="319"/>
                      <a:pt x="37" y="324"/>
                    </a:cubicBezTo>
                    <a:cubicBezTo>
                      <a:pt x="41" y="327"/>
                      <a:pt x="44" y="331"/>
                      <a:pt x="46" y="334"/>
                    </a:cubicBezTo>
                    <a:cubicBezTo>
                      <a:pt x="47" y="335"/>
                      <a:pt x="48" y="337"/>
                      <a:pt x="48" y="337"/>
                    </a:cubicBezTo>
                    <a:cubicBezTo>
                      <a:pt x="49" y="338"/>
                      <a:pt x="49" y="339"/>
                      <a:pt x="49" y="339"/>
                    </a:cubicBezTo>
                    <a:cubicBezTo>
                      <a:pt x="50" y="339"/>
                      <a:pt x="50" y="339"/>
                      <a:pt x="50" y="339"/>
                    </a:cubicBezTo>
                    <a:cubicBezTo>
                      <a:pt x="50" y="340"/>
                      <a:pt x="50" y="340"/>
                      <a:pt x="50" y="340"/>
                    </a:cubicBezTo>
                    <a:lnTo>
                      <a:pt x="50" y="33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6" name="Freeform 1065"/>
              <p:cNvSpPr>
                <a:spLocks/>
              </p:cNvSpPr>
              <p:nvPr/>
            </p:nvSpPr>
            <p:spPr bwMode="auto">
              <a:xfrm>
                <a:off x="1856226" y="1498113"/>
                <a:ext cx="71438" cy="6350"/>
              </a:xfrm>
              <a:custGeom>
                <a:avLst/>
                <a:gdLst>
                  <a:gd name="T0" fmla="*/ 1 w 45"/>
                  <a:gd name="T1" fmla="*/ 3 h 4"/>
                  <a:gd name="T2" fmla="*/ 21 w 45"/>
                  <a:gd name="T3" fmla="*/ 4 h 4"/>
                  <a:gd name="T4" fmla="*/ 44 w 45"/>
                  <a:gd name="T5" fmla="*/ 3 h 4"/>
                  <a:gd name="T6" fmla="*/ 45 w 45"/>
                  <a:gd name="T7" fmla="*/ 1 h 4"/>
                  <a:gd name="T8" fmla="*/ 44 w 45"/>
                  <a:gd name="T9" fmla="*/ 1 h 4"/>
                  <a:gd name="T10" fmla="*/ 21 w 45"/>
                  <a:gd name="T11" fmla="*/ 2 h 4"/>
                  <a:gd name="T12" fmla="*/ 7 w 45"/>
                  <a:gd name="T13" fmla="*/ 2 h 4"/>
                  <a:gd name="T14" fmla="*/ 3 w 45"/>
                  <a:gd name="T15" fmla="*/ 1 h 4"/>
                  <a:gd name="T16" fmla="*/ 1 w 45"/>
                  <a:gd name="T17" fmla="*/ 1 h 4"/>
                  <a:gd name="T18" fmla="*/ 0 w 45"/>
                  <a:gd name="T19" fmla="*/ 2 h 4"/>
                  <a:gd name="T20" fmla="*/ 1 w 4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">
                    <a:moveTo>
                      <a:pt x="1" y="3"/>
                    </a:moveTo>
                    <a:cubicBezTo>
                      <a:pt x="1" y="3"/>
                      <a:pt x="9" y="4"/>
                      <a:pt x="21" y="4"/>
                    </a:cubicBezTo>
                    <a:cubicBezTo>
                      <a:pt x="28" y="4"/>
                      <a:pt x="36" y="4"/>
                      <a:pt x="44" y="3"/>
                    </a:cubicBezTo>
                    <a:cubicBezTo>
                      <a:pt x="45" y="2"/>
                      <a:pt x="45" y="2"/>
                      <a:pt x="45" y="1"/>
                    </a:cubicBezTo>
                    <a:cubicBezTo>
                      <a:pt x="45" y="1"/>
                      <a:pt x="44" y="0"/>
                      <a:pt x="44" y="1"/>
                    </a:cubicBezTo>
                    <a:cubicBezTo>
                      <a:pt x="36" y="2"/>
                      <a:pt x="28" y="2"/>
                      <a:pt x="21" y="2"/>
                    </a:cubicBezTo>
                    <a:cubicBezTo>
                      <a:pt x="15" y="2"/>
                      <a:pt x="10" y="2"/>
                      <a:pt x="7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7" name="Freeform 1066"/>
              <p:cNvSpPr>
                <a:spLocks/>
              </p:cNvSpPr>
              <p:nvPr/>
            </p:nvSpPr>
            <p:spPr bwMode="auto">
              <a:xfrm>
                <a:off x="1814951" y="1371113"/>
                <a:ext cx="103188" cy="123825"/>
              </a:xfrm>
              <a:custGeom>
                <a:avLst/>
                <a:gdLst>
                  <a:gd name="T0" fmla="*/ 37 w 65"/>
                  <a:gd name="T1" fmla="*/ 3 h 77"/>
                  <a:gd name="T2" fmla="*/ 15 w 65"/>
                  <a:gd name="T3" fmla="*/ 0 h 77"/>
                  <a:gd name="T4" fmla="*/ 7 w 65"/>
                  <a:gd name="T5" fmla="*/ 34 h 77"/>
                  <a:gd name="T6" fmla="*/ 19 w 65"/>
                  <a:gd name="T7" fmla="*/ 49 h 77"/>
                  <a:gd name="T8" fmla="*/ 28 w 65"/>
                  <a:gd name="T9" fmla="*/ 67 h 77"/>
                  <a:gd name="T10" fmla="*/ 53 w 65"/>
                  <a:gd name="T11" fmla="*/ 59 h 77"/>
                  <a:gd name="T12" fmla="*/ 40 w 65"/>
                  <a:gd name="T13" fmla="*/ 38 h 77"/>
                  <a:gd name="T14" fmla="*/ 38 w 65"/>
                  <a:gd name="T15" fmla="*/ 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77">
                    <a:moveTo>
                      <a:pt x="37" y="3"/>
                    </a:moveTo>
                    <a:cubicBezTo>
                      <a:pt x="31" y="1"/>
                      <a:pt x="22" y="1"/>
                      <a:pt x="15" y="0"/>
                    </a:cubicBezTo>
                    <a:cubicBezTo>
                      <a:pt x="13" y="13"/>
                      <a:pt x="0" y="21"/>
                      <a:pt x="7" y="34"/>
                    </a:cubicBezTo>
                    <a:cubicBezTo>
                      <a:pt x="10" y="40"/>
                      <a:pt x="16" y="44"/>
                      <a:pt x="19" y="49"/>
                    </a:cubicBezTo>
                    <a:cubicBezTo>
                      <a:pt x="23" y="55"/>
                      <a:pt x="23" y="62"/>
                      <a:pt x="28" y="67"/>
                    </a:cubicBezTo>
                    <a:cubicBezTo>
                      <a:pt x="35" y="77"/>
                      <a:pt x="65" y="76"/>
                      <a:pt x="53" y="59"/>
                    </a:cubicBezTo>
                    <a:cubicBezTo>
                      <a:pt x="47" y="51"/>
                      <a:pt x="42" y="48"/>
                      <a:pt x="40" y="38"/>
                    </a:cubicBezTo>
                    <a:cubicBezTo>
                      <a:pt x="38" y="27"/>
                      <a:pt x="37" y="17"/>
                      <a:pt x="38" y="6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8" name="Freeform 1067"/>
              <p:cNvSpPr>
                <a:spLocks/>
              </p:cNvSpPr>
              <p:nvPr/>
            </p:nvSpPr>
            <p:spPr bwMode="auto">
              <a:xfrm>
                <a:off x="1846701" y="1506051"/>
                <a:ext cx="47625" cy="355600"/>
              </a:xfrm>
              <a:custGeom>
                <a:avLst/>
                <a:gdLst>
                  <a:gd name="T0" fmla="*/ 30 w 30"/>
                  <a:gd name="T1" fmla="*/ 4 h 223"/>
                  <a:gd name="T2" fmla="*/ 10 w 30"/>
                  <a:gd name="T3" fmla="*/ 13 h 223"/>
                  <a:gd name="T4" fmla="*/ 4 w 30"/>
                  <a:gd name="T5" fmla="*/ 37 h 223"/>
                  <a:gd name="T6" fmla="*/ 5 w 30"/>
                  <a:gd name="T7" fmla="*/ 63 h 223"/>
                  <a:gd name="T8" fmla="*/ 2 w 30"/>
                  <a:gd name="T9" fmla="*/ 83 h 223"/>
                  <a:gd name="T10" fmla="*/ 4 w 30"/>
                  <a:gd name="T11" fmla="*/ 106 h 223"/>
                  <a:gd name="T12" fmla="*/ 2 w 30"/>
                  <a:gd name="T13" fmla="*/ 128 h 223"/>
                  <a:gd name="T14" fmla="*/ 9 w 30"/>
                  <a:gd name="T15" fmla="*/ 172 h 223"/>
                  <a:gd name="T16" fmla="*/ 19 w 30"/>
                  <a:gd name="T17" fmla="*/ 196 h 223"/>
                  <a:gd name="T18" fmla="*/ 26 w 30"/>
                  <a:gd name="T19" fmla="*/ 223 h 223"/>
                  <a:gd name="T20" fmla="*/ 27 w 30"/>
                  <a:gd name="T21" fmla="*/ 176 h 223"/>
                  <a:gd name="T22" fmla="*/ 23 w 30"/>
                  <a:gd name="T23" fmla="*/ 123 h 223"/>
                  <a:gd name="T24" fmla="*/ 24 w 30"/>
                  <a:gd name="T25" fmla="*/ 55 h 223"/>
                  <a:gd name="T26" fmla="*/ 26 w 30"/>
                  <a:gd name="T27" fmla="*/ 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3">
                    <a:moveTo>
                      <a:pt x="30" y="4"/>
                    </a:moveTo>
                    <a:cubicBezTo>
                      <a:pt x="19" y="3"/>
                      <a:pt x="13" y="0"/>
                      <a:pt x="10" y="13"/>
                    </a:cubicBezTo>
                    <a:cubicBezTo>
                      <a:pt x="9" y="21"/>
                      <a:pt x="5" y="29"/>
                      <a:pt x="4" y="37"/>
                    </a:cubicBezTo>
                    <a:cubicBezTo>
                      <a:pt x="4" y="45"/>
                      <a:pt x="7" y="54"/>
                      <a:pt x="5" y="63"/>
                    </a:cubicBezTo>
                    <a:cubicBezTo>
                      <a:pt x="4" y="71"/>
                      <a:pt x="1" y="75"/>
                      <a:pt x="2" y="83"/>
                    </a:cubicBezTo>
                    <a:cubicBezTo>
                      <a:pt x="3" y="91"/>
                      <a:pt x="5" y="97"/>
                      <a:pt x="4" y="106"/>
                    </a:cubicBezTo>
                    <a:cubicBezTo>
                      <a:pt x="4" y="114"/>
                      <a:pt x="0" y="120"/>
                      <a:pt x="2" y="128"/>
                    </a:cubicBezTo>
                    <a:cubicBezTo>
                      <a:pt x="5" y="144"/>
                      <a:pt x="1" y="158"/>
                      <a:pt x="9" y="172"/>
                    </a:cubicBezTo>
                    <a:cubicBezTo>
                      <a:pt x="12" y="179"/>
                      <a:pt x="18" y="189"/>
                      <a:pt x="19" y="196"/>
                    </a:cubicBezTo>
                    <a:cubicBezTo>
                      <a:pt x="20" y="204"/>
                      <a:pt x="13" y="222"/>
                      <a:pt x="26" y="223"/>
                    </a:cubicBezTo>
                    <a:cubicBezTo>
                      <a:pt x="25" y="207"/>
                      <a:pt x="26" y="192"/>
                      <a:pt x="27" y="176"/>
                    </a:cubicBezTo>
                    <a:cubicBezTo>
                      <a:pt x="29" y="158"/>
                      <a:pt x="22" y="141"/>
                      <a:pt x="23" y="123"/>
                    </a:cubicBezTo>
                    <a:cubicBezTo>
                      <a:pt x="25" y="100"/>
                      <a:pt x="23" y="77"/>
                      <a:pt x="24" y="55"/>
                    </a:cubicBezTo>
                    <a:cubicBezTo>
                      <a:pt x="25" y="39"/>
                      <a:pt x="26" y="23"/>
                      <a:pt x="26" y="8"/>
                    </a:cubicBezTo>
                  </a:path>
                </a:pathLst>
              </a:custGeom>
              <a:solidFill>
                <a:srgbClr val="FCD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9" name="Freeform 1068"/>
              <p:cNvSpPr>
                <a:spLocks/>
              </p:cNvSpPr>
              <p:nvPr/>
            </p:nvSpPr>
            <p:spPr bwMode="auto">
              <a:xfrm>
                <a:off x="1816538" y="1367938"/>
                <a:ext cx="33338" cy="44450"/>
              </a:xfrm>
              <a:custGeom>
                <a:avLst/>
                <a:gdLst>
                  <a:gd name="T0" fmla="*/ 21 w 21"/>
                  <a:gd name="T1" fmla="*/ 2 h 28"/>
                  <a:gd name="T2" fmla="*/ 20 w 21"/>
                  <a:gd name="T3" fmla="*/ 3 h 28"/>
                  <a:gd name="T4" fmla="*/ 12 w 21"/>
                  <a:gd name="T5" fmla="*/ 3 h 28"/>
                  <a:gd name="T6" fmla="*/ 9 w 21"/>
                  <a:gd name="T7" fmla="*/ 11 h 28"/>
                  <a:gd name="T8" fmla="*/ 3 w 21"/>
                  <a:gd name="T9" fmla="*/ 28 h 28"/>
                  <a:gd name="T10" fmla="*/ 7 w 21"/>
                  <a:gd name="T11" fmla="*/ 20 h 28"/>
                  <a:gd name="T12" fmla="*/ 10 w 21"/>
                  <a:gd name="T13" fmla="*/ 12 h 28"/>
                  <a:gd name="T14" fmla="*/ 19 w 21"/>
                  <a:gd name="T1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8">
                    <a:moveTo>
                      <a:pt x="21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8" y="2"/>
                      <a:pt x="14" y="0"/>
                      <a:pt x="12" y="3"/>
                    </a:cubicBezTo>
                    <a:cubicBezTo>
                      <a:pt x="10" y="5"/>
                      <a:pt x="10" y="9"/>
                      <a:pt x="9" y="11"/>
                    </a:cubicBezTo>
                    <a:cubicBezTo>
                      <a:pt x="8" y="16"/>
                      <a:pt x="0" y="23"/>
                      <a:pt x="3" y="28"/>
                    </a:cubicBezTo>
                    <a:cubicBezTo>
                      <a:pt x="2" y="26"/>
                      <a:pt x="6" y="22"/>
                      <a:pt x="7" y="20"/>
                    </a:cubicBezTo>
                    <a:cubicBezTo>
                      <a:pt x="9" y="17"/>
                      <a:pt x="10" y="15"/>
                      <a:pt x="10" y="12"/>
                    </a:cubicBezTo>
                    <a:cubicBezTo>
                      <a:pt x="12" y="7"/>
                      <a:pt x="13" y="2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0" name="Freeform 1069"/>
              <p:cNvSpPr>
                <a:spLocks/>
              </p:cNvSpPr>
              <p:nvPr/>
            </p:nvSpPr>
            <p:spPr bwMode="auto">
              <a:xfrm>
                <a:off x="1841938" y="1466363"/>
                <a:ext cx="36513" cy="31750"/>
              </a:xfrm>
              <a:custGeom>
                <a:avLst/>
                <a:gdLst>
                  <a:gd name="T0" fmla="*/ 0 w 23"/>
                  <a:gd name="T1" fmla="*/ 0 h 19"/>
                  <a:gd name="T2" fmla="*/ 8 w 23"/>
                  <a:gd name="T3" fmla="*/ 15 h 19"/>
                  <a:gd name="T4" fmla="*/ 23 w 23"/>
                  <a:gd name="T5" fmla="*/ 18 h 19"/>
                  <a:gd name="T6" fmla="*/ 11 w 23"/>
                  <a:gd name="T7" fmla="*/ 12 h 19"/>
                  <a:gd name="T8" fmla="*/ 7 w 23"/>
                  <a:gd name="T9" fmla="*/ 7 h 19"/>
                  <a:gd name="T10" fmla="*/ 2 w 2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cubicBezTo>
                      <a:pt x="5" y="4"/>
                      <a:pt x="5" y="10"/>
                      <a:pt x="8" y="15"/>
                    </a:cubicBezTo>
                    <a:cubicBezTo>
                      <a:pt x="11" y="19"/>
                      <a:pt x="18" y="19"/>
                      <a:pt x="23" y="18"/>
                    </a:cubicBezTo>
                    <a:cubicBezTo>
                      <a:pt x="18" y="18"/>
                      <a:pt x="13" y="16"/>
                      <a:pt x="11" y="12"/>
                    </a:cubicBezTo>
                    <a:cubicBezTo>
                      <a:pt x="9" y="10"/>
                      <a:pt x="9" y="8"/>
                      <a:pt x="7" y="7"/>
                    </a:cubicBezTo>
                    <a:cubicBezTo>
                      <a:pt x="6" y="5"/>
                      <a:pt x="4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1" name="Freeform 1070"/>
              <p:cNvSpPr>
                <a:spLocks/>
              </p:cNvSpPr>
              <p:nvPr/>
            </p:nvSpPr>
            <p:spPr bwMode="auto">
              <a:xfrm>
                <a:off x="1848288" y="1501288"/>
                <a:ext cx="28575" cy="80963"/>
              </a:xfrm>
              <a:custGeom>
                <a:avLst/>
                <a:gdLst>
                  <a:gd name="T0" fmla="*/ 18 w 18"/>
                  <a:gd name="T1" fmla="*/ 4 h 51"/>
                  <a:gd name="T2" fmla="*/ 8 w 18"/>
                  <a:gd name="T3" fmla="*/ 6 h 51"/>
                  <a:gd name="T4" fmla="*/ 6 w 18"/>
                  <a:gd name="T5" fmla="*/ 15 h 51"/>
                  <a:gd name="T6" fmla="*/ 3 w 18"/>
                  <a:gd name="T7" fmla="*/ 22 h 51"/>
                  <a:gd name="T8" fmla="*/ 3 w 18"/>
                  <a:gd name="T9" fmla="*/ 36 h 51"/>
                  <a:gd name="T10" fmla="*/ 2 w 18"/>
                  <a:gd name="T11" fmla="*/ 51 h 51"/>
                  <a:gd name="T12" fmla="*/ 5 w 18"/>
                  <a:gd name="T13" fmla="*/ 30 h 51"/>
                  <a:gd name="T14" fmla="*/ 4 w 18"/>
                  <a:gd name="T15" fmla="*/ 26 h 51"/>
                  <a:gd name="T16" fmla="*/ 5 w 18"/>
                  <a:gd name="T17" fmla="*/ 21 h 51"/>
                  <a:gd name="T18" fmla="*/ 16 w 18"/>
                  <a:gd name="T19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1">
                    <a:moveTo>
                      <a:pt x="18" y="4"/>
                    </a:moveTo>
                    <a:cubicBezTo>
                      <a:pt x="15" y="3"/>
                      <a:pt x="10" y="2"/>
                      <a:pt x="8" y="6"/>
                    </a:cubicBezTo>
                    <a:cubicBezTo>
                      <a:pt x="6" y="8"/>
                      <a:pt x="6" y="12"/>
                      <a:pt x="6" y="15"/>
                    </a:cubicBezTo>
                    <a:cubicBezTo>
                      <a:pt x="5" y="17"/>
                      <a:pt x="4" y="19"/>
                      <a:pt x="3" y="22"/>
                    </a:cubicBezTo>
                    <a:cubicBezTo>
                      <a:pt x="1" y="26"/>
                      <a:pt x="2" y="31"/>
                      <a:pt x="3" y="36"/>
                    </a:cubicBezTo>
                    <a:cubicBezTo>
                      <a:pt x="3" y="40"/>
                      <a:pt x="0" y="47"/>
                      <a:pt x="2" y="51"/>
                    </a:cubicBezTo>
                    <a:cubicBezTo>
                      <a:pt x="2" y="44"/>
                      <a:pt x="5" y="37"/>
                      <a:pt x="5" y="30"/>
                    </a:cubicBezTo>
                    <a:cubicBezTo>
                      <a:pt x="5" y="29"/>
                      <a:pt x="4" y="27"/>
                      <a:pt x="4" y="26"/>
                    </a:cubicBezTo>
                    <a:cubicBezTo>
                      <a:pt x="4" y="24"/>
                      <a:pt x="5" y="23"/>
                      <a:pt x="5" y="21"/>
                    </a:cubicBezTo>
                    <a:cubicBezTo>
                      <a:pt x="7" y="17"/>
                      <a:pt x="8" y="0"/>
                      <a:pt x="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2" name="Freeform 1071"/>
              <p:cNvSpPr>
                <a:spLocks/>
              </p:cNvSpPr>
              <p:nvPr/>
            </p:nvSpPr>
            <p:spPr bwMode="auto">
              <a:xfrm>
                <a:off x="1862576" y="1810851"/>
                <a:ext cx="36513" cy="76200"/>
              </a:xfrm>
              <a:custGeom>
                <a:avLst/>
                <a:gdLst>
                  <a:gd name="T0" fmla="*/ 0 w 23"/>
                  <a:gd name="T1" fmla="*/ 0 h 47"/>
                  <a:gd name="T2" fmla="*/ 7 w 23"/>
                  <a:gd name="T3" fmla="*/ 8 h 47"/>
                  <a:gd name="T4" fmla="*/ 4 w 23"/>
                  <a:gd name="T5" fmla="*/ 20 h 47"/>
                  <a:gd name="T6" fmla="*/ 7 w 23"/>
                  <a:gd name="T7" fmla="*/ 35 h 47"/>
                  <a:gd name="T8" fmla="*/ 16 w 23"/>
                  <a:gd name="T9" fmla="*/ 47 h 47"/>
                  <a:gd name="T10" fmla="*/ 6 w 23"/>
                  <a:gd name="T11" fmla="*/ 20 h 47"/>
                  <a:gd name="T12" fmla="*/ 8 w 23"/>
                  <a:gd name="T13" fmla="*/ 12 h 47"/>
                  <a:gd name="T14" fmla="*/ 10 w 23"/>
                  <a:gd name="T15" fmla="*/ 6 h 47"/>
                  <a:gd name="T16" fmla="*/ 23 w 23"/>
                  <a:gd name="T17" fmla="*/ 4 h 47"/>
                  <a:gd name="T18" fmla="*/ 11 w 23"/>
                  <a:gd name="T19" fmla="*/ 5 h 47"/>
                  <a:gd name="T20" fmla="*/ 2 w 23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7">
                    <a:moveTo>
                      <a:pt x="0" y="0"/>
                    </a:moveTo>
                    <a:cubicBezTo>
                      <a:pt x="3" y="3"/>
                      <a:pt x="7" y="4"/>
                      <a:pt x="7" y="8"/>
                    </a:cubicBezTo>
                    <a:cubicBezTo>
                      <a:pt x="7" y="13"/>
                      <a:pt x="4" y="16"/>
                      <a:pt x="4" y="20"/>
                    </a:cubicBezTo>
                    <a:cubicBezTo>
                      <a:pt x="3" y="26"/>
                      <a:pt x="3" y="30"/>
                      <a:pt x="7" y="35"/>
                    </a:cubicBezTo>
                    <a:cubicBezTo>
                      <a:pt x="10" y="39"/>
                      <a:pt x="14" y="42"/>
                      <a:pt x="16" y="47"/>
                    </a:cubicBezTo>
                    <a:cubicBezTo>
                      <a:pt x="11" y="39"/>
                      <a:pt x="5" y="29"/>
                      <a:pt x="6" y="20"/>
                    </a:cubicBezTo>
                    <a:cubicBezTo>
                      <a:pt x="6" y="17"/>
                      <a:pt x="7" y="15"/>
                      <a:pt x="8" y="12"/>
                    </a:cubicBezTo>
                    <a:cubicBezTo>
                      <a:pt x="8" y="10"/>
                      <a:pt x="8" y="7"/>
                      <a:pt x="10" y="6"/>
                    </a:cubicBezTo>
                    <a:cubicBezTo>
                      <a:pt x="14" y="7"/>
                      <a:pt x="20" y="6"/>
                      <a:pt x="23" y="4"/>
                    </a:cubicBezTo>
                    <a:cubicBezTo>
                      <a:pt x="19" y="4"/>
                      <a:pt x="15" y="5"/>
                      <a:pt x="11" y="5"/>
                    </a:cubicBezTo>
                    <a:cubicBezTo>
                      <a:pt x="9" y="5"/>
                      <a:pt x="3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3" name="Freeform 1072"/>
              <p:cNvSpPr>
                <a:spLocks/>
              </p:cNvSpPr>
              <p:nvPr/>
            </p:nvSpPr>
            <p:spPr bwMode="auto">
              <a:xfrm>
                <a:off x="1419663" y="1321901"/>
                <a:ext cx="419100" cy="87313"/>
              </a:xfrm>
              <a:custGeom>
                <a:avLst/>
                <a:gdLst>
                  <a:gd name="T0" fmla="*/ 262 w 262"/>
                  <a:gd name="T1" fmla="*/ 26 h 55"/>
                  <a:gd name="T2" fmla="*/ 256 w 262"/>
                  <a:gd name="T3" fmla="*/ 17 h 55"/>
                  <a:gd name="T4" fmla="*/ 226 w 262"/>
                  <a:gd name="T5" fmla="*/ 14 h 55"/>
                  <a:gd name="T6" fmla="*/ 150 w 262"/>
                  <a:gd name="T7" fmla="*/ 1 h 55"/>
                  <a:gd name="T8" fmla="*/ 30 w 262"/>
                  <a:gd name="T9" fmla="*/ 11 h 55"/>
                  <a:gd name="T10" fmla="*/ 3 w 262"/>
                  <a:gd name="T11" fmla="*/ 16 h 55"/>
                  <a:gd name="T12" fmla="*/ 15 w 262"/>
                  <a:gd name="T13" fmla="*/ 34 h 55"/>
                  <a:gd name="T14" fmla="*/ 33 w 262"/>
                  <a:gd name="T15" fmla="*/ 32 h 55"/>
                  <a:gd name="T16" fmla="*/ 114 w 262"/>
                  <a:gd name="T17" fmla="*/ 16 h 55"/>
                  <a:gd name="T18" fmla="*/ 204 w 262"/>
                  <a:gd name="T19" fmla="*/ 30 h 55"/>
                  <a:gd name="T20" fmla="*/ 239 w 262"/>
                  <a:gd name="T21" fmla="*/ 51 h 55"/>
                  <a:gd name="T22" fmla="*/ 254 w 262"/>
                  <a:gd name="T23" fmla="*/ 48 h 55"/>
                  <a:gd name="T24" fmla="*/ 259 w 262"/>
                  <a:gd name="T25" fmla="*/ 35 h 55"/>
                  <a:gd name="T26" fmla="*/ 262 w 262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2" h="55">
                    <a:moveTo>
                      <a:pt x="262" y="26"/>
                    </a:moveTo>
                    <a:cubicBezTo>
                      <a:pt x="262" y="26"/>
                      <a:pt x="262" y="18"/>
                      <a:pt x="256" y="17"/>
                    </a:cubicBezTo>
                    <a:cubicBezTo>
                      <a:pt x="251" y="16"/>
                      <a:pt x="240" y="17"/>
                      <a:pt x="226" y="14"/>
                    </a:cubicBezTo>
                    <a:cubicBezTo>
                      <a:pt x="213" y="11"/>
                      <a:pt x="188" y="3"/>
                      <a:pt x="150" y="1"/>
                    </a:cubicBezTo>
                    <a:cubicBezTo>
                      <a:pt x="112" y="0"/>
                      <a:pt x="44" y="12"/>
                      <a:pt x="30" y="11"/>
                    </a:cubicBezTo>
                    <a:cubicBezTo>
                      <a:pt x="16" y="11"/>
                      <a:pt x="6" y="6"/>
                      <a:pt x="3" y="16"/>
                    </a:cubicBezTo>
                    <a:cubicBezTo>
                      <a:pt x="0" y="26"/>
                      <a:pt x="7" y="38"/>
                      <a:pt x="15" y="34"/>
                    </a:cubicBezTo>
                    <a:cubicBezTo>
                      <a:pt x="22" y="30"/>
                      <a:pt x="26" y="37"/>
                      <a:pt x="33" y="32"/>
                    </a:cubicBezTo>
                    <a:cubicBezTo>
                      <a:pt x="40" y="27"/>
                      <a:pt x="90" y="14"/>
                      <a:pt x="114" y="16"/>
                    </a:cubicBezTo>
                    <a:cubicBezTo>
                      <a:pt x="138" y="17"/>
                      <a:pt x="189" y="18"/>
                      <a:pt x="204" y="30"/>
                    </a:cubicBezTo>
                    <a:cubicBezTo>
                      <a:pt x="219" y="41"/>
                      <a:pt x="231" y="47"/>
                      <a:pt x="239" y="51"/>
                    </a:cubicBezTo>
                    <a:cubicBezTo>
                      <a:pt x="247" y="55"/>
                      <a:pt x="252" y="55"/>
                      <a:pt x="254" y="48"/>
                    </a:cubicBezTo>
                    <a:cubicBezTo>
                      <a:pt x="255" y="42"/>
                      <a:pt x="257" y="37"/>
                      <a:pt x="259" y="35"/>
                    </a:cubicBezTo>
                    <a:cubicBezTo>
                      <a:pt x="260" y="32"/>
                      <a:pt x="262" y="28"/>
                      <a:pt x="262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4" name="Freeform 1073"/>
              <p:cNvSpPr>
                <a:spLocks/>
              </p:cNvSpPr>
              <p:nvPr/>
            </p:nvSpPr>
            <p:spPr bwMode="auto">
              <a:xfrm>
                <a:off x="1421251" y="1336188"/>
                <a:ext cx="417513" cy="73025"/>
              </a:xfrm>
              <a:custGeom>
                <a:avLst/>
                <a:gdLst>
                  <a:gd name="T0" fmla="*/ 258 w 261"/>
                  <a:gd name="T1" fmla="*/ 20 h 46"/>
                  <a:gd name="T2" fmla="*/ 253 w 261"/>
                  <a:gd name="T3" fmla="*/ 34 h 46"/>
                  <a:gd name="T4" fmla="*/ 238 w 261"/>
                  <a:gd name="T5" fmla="*/ 37 h 46"/>
                  <a:gd name="T6" fmla="*/ 203 w 261"/>
                  <a:gd name="T7" fmla="*/ 15 h 46"/>
                  <a:gd name="T8" fmla="*/ 113 w 261"/>
                  <a:gd name="T9" fmla="*/ 1 h 46"/>
                  <a:gd name="T10" fmla="*/ 32 w 261"/>
                  <a:gd name="T11" fmla="*/ 17 h 46"/>
                  <a:gd name="T12" fmla="*/ 14 w 261"/>
                  <a:gd name="T13" fmla="*/ 20 h 46"/>
                  <a:gd name="T14" fmla="*/ 2 w 261"/>
                  <a:gd name="T15" fmla="*/ 9 h 46"/>
                  <a:gd name="T16" fmla="*/ 14 w 261"/>
                  <a:gd name="T17" fmla="*/ 25 h 46"/>
                  <a:gd name="T18" fmla="*/ 32 w 261"/>
                  <a:gd name="T19" fmla="*/ 23 h 46"/>
                  <a:gd name="T20" fmla="*/ 113 w 261"/>
                  <a:gd name="T21" fmla="*/ 7 h 46"/>
                  <a:gd name="T22" fmla="*/ 203 w 261"/>
                  <a:gd name="T23" fmla="*/ 21 h 46"/>
                  <a:gd name="T24" fmla="*/ 238 w 261"/>
                  <a:gd name="T25" fmla="*/ 42 h 46"/>
                  <a:gd name="T26" fmla="*/ 253 w 261"/>
                  <a:gd name="T27" fmla="*/ 39 h 46"/>
                  <a:gd name="T28" fmla="*/ 258 w 261"/>
                  <a:gd name="T29" fmla="*/ 26 h 46"/>
                  <a:gd name="T30" fmla="*/ 261 w 261"/>
                  <a:gd name="T31" fmla="*/ 17 h 46"/>
                  <a:gd name="T32" fmla="*/ 261 w 261"/>
                  <a:gd name="T33" fmla="*/ 14 h 46"/>
                  <a:gd name="T34" fmla="*/ 258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258" y="20"/>
                    </a:moveTo>
                    <a:cubicBezTo>
                      <a:pt x="256" y="23"/>
                      <a:pt x="254" y="28"/>
                      <a:pt x="253" y="34"/>
                    </a:cubicBezTo>
                    <a:cubicBezTo>
                      <a:pt x="251" y="40"/>
                      <a:pt x="246" y="41"/>
                      <a:pt x="238" y="37"/>
                    </a:cubicBezTo>
                    <a:cubicBezTo>
                      <a:pt x="230" y="33"/>
                      <a:pt x="218" y="27"/>
                      <a:pt x="203" y="15"/>
                    </a:cubicBezTo>
                    <a:cubicBezTo>
                      <a:pt x="188" y="4"/>
                      <a:pt x="137" y="2"/>
                      <a:pt x="113" y="1"/>
                    </a:cubicBezTo>
                    <a:cubicBezTo>
                      <a:pt x="89" y="0"/>
                      <a:pt x="39" y="12"/>
                      <a:pt x="32" y="17"/>
                    </a:cubicBezTo>
                    <a:cubicBezTo>
                      <a:pt x="25" y="22"/>
                      <a:pt x="21" y="15"/>
                      <a:pt x="14" y="20"/>
                    </a:cubicBezTo>
                    <a:cubicBezTo>
                      <a:pt x="8" y="23"/>
                      <a:pt x="3" y="17"/>
                      <a:pt x="2" y="9"/>
                    </a:cubicBezTo>
                    <a:cubicBezTo>
                      <a:pt x="0" y="19"/>
                      <a:pt x="7" y="29"/>
                      <a:pt x="14" y="25"/>
                    </a:cubicBezTo>
                    <a:cubicBezTo>
                      <a:pt x="21" y="21"/>
                      <a:pt x="25" y="28"/>
                      <a:pt x="32" y="23"/>
                    </a:cubicBezTo>
                    <a:cubicBezTo>
                      <a:pt x="39" y="18"/>
                      <a:pt x="89" y="5"/>
                      <a:pt x="113" y="7"/>
                    </a:cubicBezTo>
                    <a:cubicBezTo>
                      <a:pt x="137" y="8"/>
                      <a:pt x="188" y="9"/>
                      <a:pt x="203" y="21"/>
                    </a:cubicBezTo>
                    <a:cubicBezTo>
                      <a:pt x="218" y="32"/>
                      <a:pt x="230" y="38"/>
                      <a:pt x="238" y="42"/>
                    </a:cubicBezTo>
                    <a:cubicBezTo>
                      <a:pt x="246" y="46"/>
                      <a:pt x="251" y="46"/>
                      <a:pt x="253" y="39"/>
                    </a:cubicBezTo>
                    <a:cubicBezTo>
                      <a:pt x="254" y="33"/>
                      <a:pt x="256" y="28"/>
                      <a:pt x="258" y="26"/>
                    </a:cubicBezTo>
                    <a:cubicBezTo>
                      <a:pt x="259" y="23"/>
                      <a:pt x="261" y="19"/>
                      <a:pt x="261" y="17"/>
                    </a:cubicBezTo>
                    <a:cubicBezTo>
                      <a:pt x="261" y="17"/>
                      <a:pt x="261" y="16"/>
                      <a:pt x="261" y="14"/>
                    </a:cubicBezTo>
                    <a:cubicBezTo>
                      <a:pt x="260" y="16"/>
                      <a:pt x="259" y="18"/>
                      <a:pt x="258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5" name="Freeform 1074"/>
              <p:cNvSpPr>
                <a:spLocks/>
              </p:cNvSpPr>
              <p:nvPr/>
            </p:nvSpPr>
            <p:spPr bwMode="auto">
              <a:xfrm>
                <a:off x="1421251" y="1321901"/>
                <a:ext cx="420688" cy="87313"/>
              </a:xfrm>
              <a:custGeom>
                <a:avLst/>
                <a:gdLst>
                  <a:gd name="T0" fmla="*/ 263 w 263"/>
                  <a:gd name="T1" fmla="*/ 26 h 55"/>
                  <a:gd name="T2" fmla="*/ 260 w 263"/>
                  <a:gd name="T3" fmla="*/ 18 h 55"/>
                  <a:gd name="T4" fmla="*/ 243 w 263"/>
                  <a:gd name="T5" fmla="*/ 15 h 55"/>
                  <a:gd name="T6" fmla="*/ 149 w 263"/>
                  <a:gd name="T7" fmla="*/ 0 h 55"/>
                  <a:gd name="T8" fmla="*/ 77 w 263"/>
                  <a:gd name="T9" fmla="*/ 5 h 55"/>
                  <a:gd name="T10" fmla="*/ 29 w 263"/>
                  <a:gd name="T11" fmla="*/ 10 h 55"/>
                  <a:gd name="T12" fmla="*/ 5 w 263"/>
                  <a:gd name="T13" fmla="*/ 10 h 55"/>
                  <a:gd name="T14" fmla="*/ 0 w 263"/>
                  <a:gd name="T15" fmla="*/ 21 h 55"/>
                  <a:gd name="T16" fmla="*/ 11 w 263"/>
                  <a:gd name="T17" fmla="*/ 36 h 55"/>
                  <a:gd name="T18" fmla="*/ 19 w 263"/>
                  <a:gd name="T19" fmla="*/ 34 h 55"/>
                  <a:gd name="T20" fmla="*/ 33 w 263"/>
                  <a:gd name="T21" fmla="*/ 33 h 55"/>
                  <a:gd name="T22" fmla="*/ 110 w 263"/>
                  <a:gd name="T23" fmla="*/ 17 h 55"/>
                  <a:gd name="T24" fmla="*/ 161 w 263"/>
                  <a:gd name="T25" fmla="*/ 20 h 55"/>
                  <a:gd name="T26" fmla="*/ 202 w 263"/>
                  <a:gd name="T27" fmla="*/ 31 h 55"/>
                  <a:gd name="T28" fmla="*/ 246 w 263"/>
                  <a:gd name="T29" fmla="*/ 55 h 55"/>
                  <a:gd name="T30" fmla="*/ 254 w 263"/>
                  <a:gd name="T31" fmla="*/ 49 h 55"/>
                  <a:gd name="T32" fmla="*/ 261 w 263"/>
                  <a:gd name="T33" fmla="*/ 31 h 55"/>
                  <a:gd name="T34" fmla="*/ 263 w 263"/>
                  <a:gd name="T35" fmla="*/ 26 h 55"/>
                  <a:gd name="T36" fmla="*/ 261 w 263"/>
                  <a:gd name="T37" fmla="*/ 26 h 55"/>
                  <a:gd name="T38" fmla="*/ 259 w 263"/>
                  <a:gd name="T39" fmla="*/ 29 h 55"/>
                  <a:gd name="T40" fmla="*/ 251 w 263"/>
                  <a:gd name="T41" fmla="*/ 48 h 55"/>
                  <a:gd name="T42" fmla="*/ 246 w 263"/>
                  <a:gd name="T43" fmla="*/ 52 h 55"/>
                  <a:gd name="T44" fmla="*/ 204 w 263"/>
                  <a:gd name="T45" fmla="*/ 29 h 55"/>
                  <a:gd name="T46" fmla="*/ 113 w 263"/>
                  <a:gd name="T47" fmla="*/ 14 h 55"/>
                  <a:gd name="T48" fmla="*/ 64 w 263"/>
                  <a:gd name="T49" fmla="*/ 20 h 55"/>
                  <a:gd name="T50" fmla="*/ 36 w 263"/>
                  <a:gd name="T51" fmla="*/ 28 h 55"/>
                  <a:gd name="T52" fmla="*/ 26 w 263"/>
                  <a:gd name="T53" fmla="*/ 32 h 55"/>
                  <a:gd name="T54" fmla="*/ 13 w 263"/>
                  <a:gd name="T55" fmla="*/ 33 h 55"/>
                  <a:gd name="T56" fmla="*/ 6 w 263"/>
                  <a:gd name="T57" fmla="*/ 30 h 55"/>
                  <a:gd name="T58" fmla="*/ 4 w 263"/>
                  <a:gd name="T59" fmla="*/ 17 h 55"/>
                  <a:gd name="T60" fmla="*/ 12 w 263"/>
                  <a:gd name="T61" fmla="*/ 11 h 55"/>
                  <a:gd name="T62" fmla="*/ 30 w 263"/>
                  <a:gd name="T63" fmla="*/ 13 h 55"/>
                  <a:gd name="T64" fmla="*/ 142 w 263"/>
                  <a:gd name="T65" fmla="*/ 3 h 55"/>
                  <a:gd name="T66" fmla="*/ 225 w 263"/>
                  <a:gd name="T67" fmla="*/ 15 h 55"/>
                  <a:gd name="T68" fmla="*/ 255 w 263"/>
                  <a:gd name="T69" fmla="*/ 19 h 55"/>
                  <a:gd name="T70" fmla="*/ 259 w 263"/>
                  <a:gd name="T71" fmla="*/ 24 h 55"/>
                  <a:gd name="T72" fmla="*/ 260 w 263"/>
                  <a:gd name="T73" fmla="*/ 26 h 55"/>
                  <a:gd name="T74" fmla="*/ 261 w 263"/>
                  <a:gd name="T75" fmla="*/ 26 h 55"/>
                  <a:gd name="T76" fmla="*/ 261 w 263"/>
                  <a:gd name="T7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3" h="55">
                    <a:moveTo>
                      <a:pt x="261" y="26"/>
                    </a:move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2" y="24"/>
                      <a:pt x="262" y="22"/>
                    </a:cubicBezTo>
                    <a:cubicBezTo>
                      <a:pt x="261" y="20"/>
                      <a:pt x="261" y="19"/>
                      <a:pt x="260" y="18"/>
                    </a:cubicBezTo>
                    <a:cubicBezTo>
                      <a:pt x="259" y="17"/>
                      <a:pt x="257" y="16"/>
                      <a:pt x="256" y="16"/>
                    </a:cubicBezTo>
                    <a:cubicBezTo>
                      <a:pt x="253" y="15"/>
                      <a:pt x="249" y="15"/>
                      <a:pt x="243" y="15"/>
                    </a:cubicBezTo>
                    <a:cubicBezTo>
                      <a:pt x="238" y="14"/>
                      <a:pt x="232" y="14"/>
                      <a:pt x="226" y="12"/>
                    </a:cubicBezTo>
                    <a:cubicBezTo>
                      <a:pt x="212" y="10"/>
                      <a:pt x="188" y="1"/>
                      <a:pt x="149" y="0"/>
                    </a:cubicBezTo>
                    <a:cubicBezTo>
                      <a:pt x="147" y="0"/>
                      <a:pt x="145" y="0"/>
                      <a:pt x="142" y="0"/>
                    </a:cubicBezTo>
                    <a:cubicBezTo>
                      <a:pt x="123" y="0"/>
                      <a:pt x="99" y="2"/>
                      <a:pt x="77" y="5"/>
                    </a:cubicBezTo>
                    <a:cubicBezTo>
                      <a:pt x="56" y="7"/>
                      <a:pt x="37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3" y="10"/>
                      <a:pt x="17" y="8"/>
                      <a:pt x="12" y="8"/>
                    </a:cubicBezTo>
                    <a:cubicBezTo>
                      <a:pt x="9" y="8"/>
                      <a:pt x="7" y="9"/>
                      <a:pt x="5" y="10"/>
                    </a:cubicBezTo>
                    <a:cubicBezTo>
                      <a:pt x="3" y="11"/>
                      <a:pt x="1" y="13"/>
                      <a:pt x="1" y="16"/>
                    </a:cubicBezTo>
                    <a:cubicBezTo>
                      <a:pt x="0" y="18"/>
                      <a:pt x="0" y="19"/>
                      <a:pt x="0" y="21"/>
                    </a:cubicBezTo>
                    <a:cubicBezTo>
                      <a:pt x="0" y="25"/>
                      <a:pt x="1" y="29"/>
                      <a:pt x="3" y="31"/>
                    </a:cubicBezTo>
                    <a:cubicBezTo>
                      <a:pt x="5" y="34"/>
                      <a:pt x="7" y="36"/>
                      <a:pt x="11" y="36"/>
                    </a:cubicBezTo>
                    <a:cubicBezTo>
                      <a:pt x="12" y="36"/>
                      <a:pt x="13" y="36"/>
                      <a:pt x="15" y="35"/>
                    </a:cubicBezTo>
                    <a:cubicBezTo>
                      <a:pt x="16" y="34"/>
                      <a:pt x="18" y="34"/>
                      <a:pt x="19" y="34"/>
                    </a:cubicBezTo>
                    <a:cubicBezTo>
                      <a:pt x="21" y="34"/>
                      <a:pt x="23" y="35"/>
                      <a:pt x="26" y="35"/>
                    </a:cubicBezTo>
                    <a:cubicBezTo>
                      <a:pt x="28" y="35"/>
                      <a:pt x="30" y="35"/>
                      <a:pt x="33" y="33"/>
                    </a:cubicBezTo>
                    <a:cubicBezTo>
                      <a:pt x="34" y="33"/>
                      <a:pt x="35" y="32"/>
                      <a:pt x="37" y="31"/>
                    </a:cubicBezTo>
                    <a:cubicBezTo>
                      <a:pt x="50" y="26"/>
                      <a:pt x="88" y="17"/>
                      <a:pt x="110" y="17"/>
                    </a:cubicBezTo>
                    <a:cubicBezTo>
                      <a:pt x="111" y="17"/>
                      <a:pt x="112" y="17"/>
                      <a:pt x="113" y="17"/>
                    </a:cubicBezTo>
                    <a:cubicBezTo>
                      <a:pt x="125" y="18"/>
                      <a:pt x="144" y="18"/>
                      <a:pt x="161" y="20"/>
                    </a:cubicBezTo>
                    <a:cubicBezTo>
                      <a:pt x="170" y="21"/>
                      <a:pt x="179" y="23"/>
                      <a:pt x="186" y="24"/>
                    </a:cubicBezTo>
                    <a:cubicBezTo>
                      <a:pt x="193" y="26"/>
                      <a:pt x="199" y="28"/>
                      <a:pt x="202" y="31"/>
                    </a:cubicBezTo>
                    <a:cubicBezTo>
                      <a:pt x="218" y="43"/>
                      <a:pt x="229" y="49"/>
                      <a:pt x="237" y="53"/>
                    </a:cubicBezTo>
                    <a:cubicBezTo>
                      <a:pt x="241" y="54"/>
                      <a:pt x="243" y="55"/>
                      <a:pt x="246" y="55"/>
                    </a:cubicBezTo>
                    <a:cubicBezTo>
                      <a:pt x="248" y="55"/>
                      <a:pt x="250" y="55"/>
                      <a:pt x="251" y="54"/>
                    </a:cubicBezTo>
                    <a:cubicBezTo>
                      <a:pt x="252" y="52"/>
                      <a:pt x="253" y="51"/>
                      <a:pt x="254" y="49"/>
                    </a:cubicBezTo>
                    <a:cubicBezTo>
                      <a:pt x="256" y="43"/>
                      <a:pt x="258" y="38"/>
                      <a:pt x="259" y="35"/>
                    </a:cubicBezTo>
                    <a:cubicBezTo>
                      <a:pt x="260" y="34"/>
                      <a:pt x="261" y="32"/>
                      <a:pt x="261" y="31"/>
                    </a:cubicBezTo>
                    <a:cubicBezTo>
                      <a:pt x="262" y="29"/>
                      <a:pt x="263" y="28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7"/>
                      <a:pt x="259" y="28"/>
                      <a:pt x="259" y="29"/>
                    </a:cubicBezTo>
                    <a:cubicBezTo>
                      <a:pt x="258" y="31"/>
                      <a:pt x="257" y="32"/>
                      <a:pt x="257" y="34"/>
                    </a:cubicBezTo>
                    <a:cubicBezTo>
                      <a:pt x="255" y="37"/>
                      <a:pt x="253" y="42"/>
                      <a:pt x="251" y="48"/>
                    </a:cubicBezTo>
                    <a:cubicBezTo>
                      <a:pt x="251" y="50"/>
                      <a:pt x="250" y="51"/>
                      <a:pt x="249" y="51"/>
                    </a:cubicBezTo>
                    <a:cubicBezTo>
                      <a:pt x="248" y="52"/>
                      <a:pt x="247" y="52"/>
                      <a:pt x="246" y="52"/>
                    </a:cubicBezTo>
                    <a:cubicBezTo>
                      <a:pt x="244" y="52"/>
                      <a:pt x="242" y="51"/>
                      <a:pt x="238" y="50"/>
                    </a:cubicBezTo>
                    <a:cubicBezTo>
                      <a:pt x="231" y="46"/>
                      <a:pt x="219" y="40"/>
                      <a:pt x="204" y="29"/>
                    </a:cubicBezTo>
                    <a:cubicBezTo>
                      <a:pt x="200" y="26"/>
                      <a:pt x="194" y="23"/>
                      <a:pt x="187" y="21"/>
                    </a:cubicBezTo>
                    <a:cubicBezTo>
                      <a:pt x="165" y="16"/>
                      <a:pt x="131" y="15"/>
                      <a:pt x="113" y="14"/>
                    </a:cubicBezTo>
                    <a:cubicBezTo>
                      <a:pt x="112" y="14"/>
                      <a:pt x="111" y="14"/>
                      <a:pt x="110" y="14"/>
                    </a:cubicBezTo>
                    <a:cubicBezTo>
                      <a:pt x="97" y="14"/>
                      <a:pt x="79" y="17"/>
                      <a:pt x="64" y="20"/>
                    </a:cubicBezTo>
                    <a:cubicBezTo>
                      <a:pt x="56" y="22"/>
                      <a:pt x="49" y="24"/>
                      <a:pt x="43" y="26"/>
                    </a:cubicBezTo>
                    <a:cubicBezTo>
                      <a:pt x="40" y="27"/>
                      <a:pt x="38" y="28"/>
                      <a:pt x="36" y="28"/>
                    </a:cubicBezTo>
                    <a:cubicBezTo>
                      <a:pt x="34" y="29"/>
                      <a:pt x="32" y="30"/>
                      <a:pt x="31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4" y="32"/>
                      <a:pt x="22" y="31"/>
                      <a:pt x="19" y="31"/>
                    </a:cubicBezTo>
                    <a:cubicBezTo>
                      <a:pt x="17" y="31"/>
                      <a:pt x="15" y="32"/>
                      <a:pt x="13" y="33"/>
                    </a:cubicBezTo>
                    <a:cubicBezTo>
                      <a:pt x="12" y="33"/>
                      <a:pt x="11" y="33"/>
                      <a:pt x="11" y="33"/>
                    </a:cubicBezTo>
                    <a:cubicBezTo>
                      <a:pt x="9" y="34"/>
                      <a:pt x="7" y="32"/>
                      <a:pt x="6" y="30"/>
                    </a:cubicBezTo>
                    <a:cubicBezTo>
                      <a:pt x="4" y="28"/>
                      <a:pt x="3" y="24"/>
                      <a:pt x="3" y="21"/>
                    </a:cubicBezTo>
                    <a:cubicBezTo>
                      <a:pt x="3" y="19"/>
                      <a:pt x="3" y="18"/>
                      <a:pt x="4" y="17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8" y="12"/>
                      <a:pt x="9" y="11"/>
                      <a:pt x="12" y="11"/>
                    </a:cubicBezTo>
                    <a:cubicBezTo>
                      <a:pt x="16" y="11"/>
                      <a:pt x="22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7" y="13"/>
                      <a:pt x="56" y="10"/>
                      <a:pt x="77" y="8"/>
                    </a:cubicBezTo>
                    <a:cubicBezTo>
                      <a:pt x="99" y="5"/>
                      <a:pt x="123" y="3"/>
                      <a:pt x="142" y="3"/>
                    </a:cubicBezTo>
                    <a:cubicBezTo>
                      <a:pt x="145" y="3"/>
                      <a:pt x="147" y="3"/>
                      <a:pt x="149" y="3"/>
                    </a:cubicBezTo>
                    <a:cubicBezTo>
                      <a:pt x="187" y="4"/>
                      <a:pt x="211" y="13"/>
                      <a:pt x="225" y="15"/>
                    </a:cubicBezTo>
                    <a:cubicBezTo>
                      <a:pt x="232" y="17"/>
                      <a:pt x="238" y="17"/>
                      <a:pt x="243" y="18"/>
                    </a:cubicBezTo>
                    <a:cubicBezTo>
                      <a:pt x="248" y="18"/>
                      <a:pt x="252" y="18"/>
                      <a:pt x="255" y="19"/>
                    </a:cubicBezTo>
                    <a:cubicBezTo>
                      <a:pt x="256" y="19"/>
                      <a:pt x="257" y="19"/>
                      <a:pt x="257" y="20"/>
                    </a:cubicBezTo>
                    <a:cubicBezTo>
                      <a:pt x="258" y="21"/>
                      <a:pt x="259" y="23"/>
                      <a:pt x="259" y="24"/>
                    </a:cubicBezTo>
                    <a:cubicBezTo>
                      <a:pt x="259" y="25"/>
                      <a:pt x="259" y="25"/>
                      <a:pt x="259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0" y="26"/>
                      <a:pt x="260" y="26"/>
                      <a:pt x="260" y="26"/>
                    </a:cubicBezTo>
                    <a:lnTo>
                      <a:pt x="261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6" name="Freeform 1075"/>
              <p:cNvSpPr>
                <a:spLocks/>
              </p:cNvSpPr>
              <p:nvPr/>
            </p:nvSpPr>
            <p:spPr bwMode="auto">
              <a:xfrm>
                <a:off x="1429188" y="1337776"/>
                <a:ext cx="58738" cy="14288"/>
              </a:xfrm>
              <a:custGeom>
                <a:avLst/>
                <a:gdLst>
                  <a:gd name="T0" fmla="*/ 0 w 37"/>
                  <a:gd name="T1" fmla="*/ 9 h 9"/>
                  <a:gd name="T2" fmla="*/ 14 w 37"/>
                  <a:gd name="T3" fmla="*/ 4 h 9"/>
                  <a:gd name="T4" fmla="*/ 24 w 37"/>
                  <a:gd name="T5" fmla="*/ 4 h 9"/>
                  <a:gd name="T6" fmla="*/ 37 w 37"/>
                  <a:gd name="T7" fmla="*/ 3 h 9"/>
                  <a:gd name="T8" fmla="*/ 24 w 37"/>
                  <a:gd name="T9" fmla="*/ 6 h 9"/>
                  <a:gd name="T10" fmla="*/ 15 w 37"/>
                  <a:gd name="T11" fmla="*/ 7 h 9"/>
                  <a:gd name="T12" fmla="*/ 2 w 37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cubicBezTo>
                      <a:pt x="1" y="0"/>
                      <a:pt x="7" y="3"/>
                      <a:pt x="14" y="4"/>
                    </a:cubicBezTo>
                    <a:cubicBezTo>
                      <a:pt x="18" y="4"/>
                      <a:pt x="20" y="5"/>
                      <a:pt x="24" y="4"/>
                    </a:cubicBezTo>
                    <a:cubicBezTo>
                      <a:pt x="28" y="4"/>
                      <a:pt x="33" y="4"/>
                      <a:pt x="37" y="3"/>
                    </a:cubicBezTo>
                    <a:cubicBezTo>
                      <a:pt x="36" y="5"/>
                      <a:pt x="26" y="6"/>
                      <a:pt x="24" y="6"/>
                    </a:cubicBezTo>
                    <a:cubicBezTo>
                      <a:pt x="21" y="7"/>
                      <a:pt x="18" y="7"/>
                      <a:pt x="15" y="7"/>
                    </a:cubicBezTo>
                    <a:cubicBezTo>
                      <a:pt x="10" y="6"/>
                      <a:pt x="6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7" name="Freeform 1076"/>
              <p:cNvSpPr>
                <a:spLocks/>
              </p:cNvSpPr>
              <p:nvPr/>
            </p:nvSpPr>
            <p:spPr bwMode="auto">
              <a:xfrm>
                <a:off x="1768913" y="1348888"/>
                <a:ext cx="66675" cy="22225"/>
              </a:xfrm>
              <a:custGeom>
                <a:avLst/>
                <a:gdLst>
                  <a:gd name="T0" fmla="*/ 38 w 41"/>
                  <a:gd name="T1" fmla="*/ 14 h 14"/>
                  <a:gd name="T2" fmla="*/ 30 w 41"/>
                  <a:gd name="T3" fmla="*/ 2 h 14"/>
                  <a:gd name="T4" fmla="*/ 16 w 41"/>
                  <a:gd name="T5" fmla="*/ 2 h 14"/>
                  <a:gd name="T6" fmla="*/ 0 w 41"/>
                  <a:gd name="T7" fmla="*/ 0 h 14"/>
                  <a:gd name="T8" fmla="*/ 17 w 41"/>
                  <a:gd name="T9" fmla="*/ 3 h 14"/>
                  <a:gd name="T10" fmla="*/ 27 w 41"/>
                  <a:gd name="T11" fmla="*/ 4 h 14"/>
                  <a:gd name="T12" fmla="*/ 35 w 41"/>
                  <a:gd name="T13" fmla="*/ 4 h 14"/>
                  <a:gd name="T14" fmla="*/ 41 w 41"/>
                  <a:gd name="T15" fmla="*/ 11 h 14"/>
                  <a:gd name="T16" fmla="*/ 40 w 41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8" y="14"/>
                    </a:moveTo>
                    <a:cubicBezTo>
                      <a:pt x="41" y="7"/>
                      <a:pt x="38" y="2"/>
                      <a:pt x="30" y="2"/>
                    </a:cubicBezTo>
                    <a:cubicBezTo>
                      <a:pt x="25" y="2"/>
                      <a:pt x="20" y="3"/>
                      <a:pt x="16" y="2"/>
                    </a:cubicBezTo>
                    <a:cubicBezTo>
                      <a:pt x="10" y="2"/>
                      <a:pt x="5" y="0"/>
                      <a:pt x="0" y="0"/>
                    </a:cubicBezTo>
                    <a:cubicBezTo>
                      <a:pt x="5" y="3"/>
                      <a:pt x="12" y="3"/>
                      <a:pt x="17" y="3"/>
                    </a:cubicBezTo>
                    <a:cubicBezTo>
                      <a:pt x="21" y="4"/>
                      <a:pt x="24" y="4"/>
                      <a:pt x="27" y="4"/>
                    </a:cubicBezTo>
                    <a:cubicBezTo>
                      <a:pt x="29" y="4"/>
                      <a:pt x="32" y="4"/>
                      <a:pt x="35" y="4"/>
                    </a:cubicBezTo>
                    <a:cubicBezTo>
                      <a:pt x="38" y="5"/>
                      <a:pt x="40" y="8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8" name="Freeform 1077"/>
              <p:cNvSpPr>
                <a:spLocks/>
              </p:cNvSpPr>
              <p:nvPr/>
            </p:nvSpPr>
            <p:spPr bwMode="auto">
              <a:xfrm>
                <a:off x="1940363" y="1321901"/>
                <a:ext cx="419100" cy="87313"/>
              </a:xfrm>
              <a:custGeom>
                <a:avLst/>
                <a:gdLst>
                  <a:gd name="T0" fmla="*/ 0 w 261"/>
                  <a:gd name="T1" fmla="*/ 26 h 55"/>
                  <a:gd name="T2" fmla="*/ 6 w 261"/>
                  <a:gd name="T3" fmla="*/ 17 h 55"/>
                  <a:gd name="T4" fmla="*/ 35 w 261"/>
                  <a:gd name="T5" fmla="*/ 14 h 55"/>
                  <a:gd name="T6" fmla="*/ 111 w 261"/>
                  <a:gd name="T7" fmla="*/ 1 h 55"/>
                  <a:gd name="T8" fmla="*/ 232 w 261"/>
                  <a:gd name="T9" fmla="*/ 11 h 55"/>
                  <a:gd name="T10" fmla="*/ 259 w 261"/>
                  <a:gd name="T11" fmla="*/ 16 h 55"/>
                  <a:gd name="T12" fmla="*/ 247 w 261"/>
                  <a:gd name="T13" fmla="*/ 34 h 55"/>
                  <a:gd name="T14" fmla="*/ 229 w 261"/>
                  <a:gd name="T15" fmla="*/ 32 h 55"/>
                  <a:gd name="T16" fmla="*/ 148 w 261"/>
                  <a:gd name="T17" fmla="*/ 16 h 55"/>
                  <a:gd name="T18" fmla="*/ 58 w 261"/>
                  <a:gd name="T19" fmla="*/ 30 h 55"/>
                  <a:gd name="T20" fmla="*/ 23 w 261"/>
                  <a:gd name="T21" fmla="*/ 51 h 55"/>
                  <a:gd name="T22" fmla="*/ 8 w 261"/>
                  <a:gd name="T23" fmla="*/ 48 h 55"/>
                  <a:gd name="T24" fmla="*/ 3 w 261"/>
                  <a:gd name="T25" fmla="*/ 35 h 55"/>
                  <a:gd name="T26" fmla="*/ 0 w 261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1" h="55">
                    <a:moveTo>
                      <a:pt x="0" y="26"/>
                    </a:moveTo>
                    <a:cubicBezTo>
                      <a:pt x="0" y="26"/>
                      <a:pt x="0" y="18"/>
                      <a:pt x="6" y="17"/>
                    </a:cubicBezTo>
                    <a:cubicBezTo>
                      <a:pt x="11" y="16"/>
                      <a:pt x="22" y="17"/>
                      <a:pt x="35" y="14"/>
                    </a:cubicBezTo>
                    <a:cubicBezTo>
                      <a:pt x="49" y="11"/>
                      <a:pt x="73" y="3"/>
                      <a:pt x="111" y="1"/>
                    </a:cubicBezTo>
                    <a:cubicBezTo>
                      <a:pt x="149" y="0"/>
                      <a:pt x="218" y="12"/>
                      <a:pt x="232" y="11"/>
                    </a:cubicBezTo>
                    <a:cubicBezTo>
                      <a:pt x="246" y="11"/>
                      <a:pt x="256" y="6"/>
                      <a:pt x="259" y="16"/>
                    </a:cubicBezTo>
                    <a:cubicBezTo>
                      <a:pt x="261" y="26"/>
                      <a:pt x="254" y="38"/>
                      <a:pt x="247" y="34"/>
                    </a:cubicBezTo>
                    <a:cubicBezTo>
                      <a:pt x="240" y="30"/>
                      <a:pt x="236" y="37"/>
                      <a:pt x="229" y="32"/>
                    </a:cubicBezTo>
                    <a:cubicBezTo>
                      <a:pt x="221" y="27"/>
                      <a:pt x="172" y="14"/>
                      <a:pt x="148" y="16"/>
                    </a:cubicBezTo>
                    <a:cubicBezTo>
                      <a:pt x="123" y="17"/>
                      <a:pt x="73" y="18"/>
                      <a:pt x="58" y="30"/>
                    </a:cubicBezTo>
                    <a:cubicBezTo>
                      <a:pt x="42" y="41"/>
                      <a:pt x="31" y="47"/>
                      <a:pt x="23" y="51"/>
                    </a:cubicBezTo>
                    <a:cubicBezTo>
                      <a:pt x="15" y="55"/>
                      <a:pt x="10" y="55"/>
                      <a:pt x="8" y="48"/>
                    </a:cubicBezTo>
                    <a:cubicBezTo>
                      <a:pt x="6" y="42"/>
                      <a:pt x="4" y="37"/>
                      <a:pt x="3" y="35"/>
                    </a:cubicBezTo>
                    <a:cubicBezTo>
                      <a:pt x="1" y="32"/>
                      <a:pt x="0" y="28"/>
                      <a:pt x="0" y="26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9" name="Freeform 1078"/>
              <p:cNvSpPr>
                <a:spLocks/>
              </p:cNvSpPr>
              <p:nvPr/>
            </p:nvSpPr>
            <p:spPr bwMode="auto">
              <a:xfrm>
                <a:off x="1940363" y="1336188"/>
                <a:ext cx="419100" cy="73025"/>
              </a:xfrm>
              <a:custGeom>
                <a:avLst/>
                <a:gdLst>
                  <a:gd name="T0" fmla="*/ 3 w 261"/>
                  <a:gd name="T1" fmla="*/ 20 h 46"/>
                  <a:gd name="T2" fmla="*/ 8 w 261"/>
                  <a:gd name="T3" fmla="*/ 34 h 46"/>
                  <a:gd name="T4" fmla="*/ 23 w 261"/>
                  <a:gd name="T5" fmla="*/ 37 h 46"/>
                  <a:gd name="T6" fmla="*/ 58 w 261"/>
                  <a:gd name="T7" fmla="*/ 15 h 46"/>
                  <a:gd name="T8" fmla="*/ 148 w 261"/>
                  <a:gd name="T9" fmla="*/ 1 h 46"/>
                  <a:gd name="T10" fmla="*/ 229 w 261"/>
                  <a:gd name="T11" fmla="*/ 17 h 46"/>
                  <a:gd name="T12" fmla="*/ 247 w 261"/>
                  <a:gd name="T13" fmla="*/ 20 h 46"/>
                  <a:gd name="T14" fmla="*/ 259 w 261"/>
                  <a:gd name="T15" fmla="*/ 9 h 46"/>
                  <a:gd name="T16" fmla="*/ 247 w 261"/>
                  <a:gd name="T17" fmla="*/ 25 h 46"/>
                  <a:gd name="T18" fmla="*/ 229 w 261"/>
                  <a:gd name="T19" fmla="*/ 23 h 46"/>
                  <a:gd name="T20" fmla="*/ 148 w 261"/>
                  <a:gd name="T21" fmla="*/ 7 h 46"/>
                  <a:gd name="T22" fmla="*/ 58 w 261"/>
                  <a:gd name="T23" fmla="*/ 21 h 46"/>
                  <a:gd name="T24" fmla="*/ 23 w 261"/>
                  <a:gd name="T25" fmla="*/ 42 h 46"/>
                  <a:gd name="T26" fmla="*/ 8 w 261"/>
                  <a:gd name="T27" fmla="*/ 39 h 46"/>
                  <a:gd name="T28" fmla="*/ 3 w 261"/>
                  <a:gd name="T29" fmla="*/ 26 h 46"/>
                  <a:gd name="T30" fmla="*/ 0 w 261"/>
                  <a:gd name="T31" fmla="*/ 17 h 46"/>
                  <a:gd name="T32" fmla="*/ 0 w 261"/>
                  <a:gd name="T33" fmla="*/ 14 h 46"/>
                  <a:gd name="T34" fmla="*/ 3 w 261"/>
                  <a:gd name="T35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6">
                    <a:moveTo>
                      <a:pt x="3" y="20"/>
                    </a:moveTo>
                    <a:cubicBezTo>
                      <a:pt x="4" y="23"/>
                      <a:pt x="6" y="28"/>
                      <a:pt x="8" y="34"/>
                    </a:cubicBezTo>
                    <a:cubicBezTo>
                      <a:pt x="10" y="40"/>
                      <a:pt x="15" y="41"/>
                      <a:pt x="23" y="37"/>
                    </a:cubicBezTo>
                    <a:cubicBezTo>
                      <a:pt x="31" y="33"/>
                      <a:pt x="42" y="27"/>
                      <a:pt x="58" y="15"/>
                    </a:cubicBezTo>
                    <a:cubicBezTo>
                      <a:pt x="73" y="4"/>
                      <a:pt x="123" y="2"/>
                      <a:pt x="148" y="1"/>
                    </a:cubicBezTo>
                    <a:cubicBezTo>
                      <a:pt x="172" y="0"/>
                      <a:pt x="221" y="12"/>
                      <a:pt x="229" y="17"/>
                    </a:cubicBezTo>
                    <a:cubicBezTo>
                      <a:pt x="236" y="22"/>
                      <a:pt x="240" y="15"/>
                      <a:pt x="247" y="20"/>
                    </a:cubicBezTo>
                    <a:cubicBezTo>
                      <a:pt x="253" y="23"/>
                      <a:pt x="258" y="17"/>
                      <a:pt x="259" y="9"/>
                    </a:cubicBezTo>
                    <a:cubicBezTo>
                      <a:pt x="261" y="19"/>
                      <a:pt x="254" y="29"/>
                      <a:pt x="247" y="25"/>
                    </a:cubicBezTo>
                    <a:cubicBezTo>
                      <a:pt x="240" y="21"/>
                      <a:pt x="236" y="28"/>
                      <a:pt x="229" y="23"/>
                    </a:cubicBezTo>
                    <a:cubicBezTo>
                      <a:pt x="221" y="18"/>
                      <a:pt x="172" y="5"/>
                      <a:pt x="148" y="7"/>
                    </a:cubicBezTo>
                    <a:cubicBezTo>
                      <a:pt x="123" y="8"/>
                      <a:pt x="73" y="9"/>
                      <a:pt x="58" y="21"/>
                    </a:cubicBezTo>
                    <a:cubicBezTo>
                      <a:pt x="42" y="32"/>
                      <a:pt x="31" y="38"/>
                      <a:pt x="23" y="42"/>
                    </a:cubicBezTo>
                    <a:cubicBezTo>
                      <a:pt x="15" y="46"/>
                      <a:pt x="10" y="46"/>
                      <a:pt x="8" y="39"/>
                    </a:cubicBezTo>
                    <a:cubicBezTo>
                      <a:pt x="6" y="33"/>
                      <a:pt x="4" y="28"/>
                      <a:pt x="3" y="26"/>
                    </a:cubicBezTo>
                    <a:cubicBezTo>
                      <a:pt x="1" y="23"/>
                      <a:pt x="0" y="19"/>
                      <a:pt x="0" y="17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1" y="16"/>
                      <a:pt x="2" y="18"/>
                      <a:pt x="3" y="2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0" name="Freeform 1079"/>
              <p:cNvSpPr>
                <a:spLocks/>
              </p:cNvSpPr>
              <p:nvPr/>
            </p:nvSpPr>
            <p:spPr bwMode="auto">
              <a:xfrm>
                <a:off x="1937188" y="1321901"/>
                <a:ext cx="422275" cy="87313"/>
              </a:xfrm>
              <a:custGeom>
                <a:avLst/>
                <a:gdLst>
                  <a:gd name="T0" fmla="*/ 3 w 263"/>
                  <a:gd name="T1" fmla="*/ 26 h 55"/>
                  <a:gd name="T2" fmla="*/ 4 w 263"/>
                  <a:gd name="T3" fmla="*/ 22 h 55"/>
                  <a:gd name="T4" fmla="*/ 8 w 263"/>
                  <a:gd name="T5" fmla="*/ 19 h 55"/>
                  <a:gd name="T6" fmla="*/ 38 w 263"/>
                  <a:gd name="T7" fmla="*/ 15 h 55"/>
                  <a:gd name="T8" fmla="*/ 121 w 263"/>
                  <a:gd name="T9" fmla="*/ 3 h 55"/>
                  <a:gd name="T10" fmla="*/ 233 w 263"/>
                  <a:gd name="T11" fmla="*/ 13 h 55"/>
                  <a:gd name="T12" fmla="*/ 251 w 263"/>
                  <a:gd name="T13" fmla="*/ 11 h 55"/>
                  <a:gd name="T14" fmla="*/ 259 w 263"/>
                  <a:gd name="T15" fmla="*/ 17 h 55"/>
                  <a:gd name="T16" fmla="*/ 257 w 263"/>
                  <a:gd name="T17" fmla="*/ 30 h 55"/>
                  <a:gd name="T18" fmla="*/ 250 w 263"/>
                  <a:gd name="T19" fmla="*/ 33 h 55"/>
                  <a:gd name="T20" fmla="*/ 236 w 263"/>
                  <a:gd name="T21" fmla="*/ 32 h 55"/>
                  <a:gd name="T22" fmla="*/ 227 w 263"/>
                  <a:gd name="T23" fmla="*/ 28 h 55"/>
                  <a:gd name="T24" fmla="*/ 150 w 263"/>
                  <a:gd name="T25" fmla="*/ 14 h 55"/>
                  <a:gd name="T26" fmla="*/ 76 w 263"/>
                  <a:gd name="T27" fmla="*/ 21 h 55"/>
                  <a:gd name="T28" fmla="*/ 24 w 263"/>
                  <a:gd name="T29" fmla="*/ 50 h 55"/>
                  <a:gd name="T30" fmla="*/ 14 w 263"/>
                  <a:gd name="T31" fmla="*/ 51 h 55"/>
                  <a:gd name="T32" fmla="*/ 6 w 263"/>
                  <a:gd name="T33" fmla="*/ 34 h 55"/>
                  <a:gd name="T34" fmla="*/ 3 w 263"/>
                  <a:gd name="T35" fmla="*/ 26 h 55"/>
                  <a:gd name="T36" fmla="*/ 3 w 263"/>
                  <a:gd name="T37" fmla="*/ 26 h 55"/>
                  <a:gd name="T38" fmla="*/ 0 w 263"/>
                  <a:gd name="T39" fmla="*/ 26 h 55"/>
                  <a:gd name="T40" fmla="*/ 4 w 263"/>
                  <a:gd name="T41" fmla="*/ 35 h 55"/>
                  <a:gd name="T42" fmla="*/ 12 w 263"/>
                  <a:gd name="T43" fmla="*/ 54 h 55"/>
                  <a:gd name="T44" fmla="*/ 26 w 263"/>
                  <a:gd name="T45" fmla="*/ 53 h 55"/>
                  <a:gd name="T46" fmla="*/ 77 w 263"/>
                  <a:gd name="T47" fmla="*/ 24 h 55"/>
                  <a:gd name="T48" fmla="*/ 153 w 263"/>
                  <a:gd name="T49" fmla="*/ 17 h 55"/>
                  <a:gd name="T50" fmla="*/ 219 w 263"/>
                  <a:gd name="T51" fmla="*/ 29 h 55"/>
                  <a:gd name="T52" fmla="*/ 230 w 263"/>
                  <a:gd name="T53" fmla="*/ 33 h 55"/>
                  <a:gd name="T54" fmla="*/ 244 w 263"/>
                  <a:gd name="T55" fmla="*/ 34 h 55"/>
                  <a:gd name="T56" fmla="*/ 252 w 263"/>
                  <a:gd name="T57" fmla="*/ 36 h 55"/>
                  <a:gd name="T58" fmla="*/ 263 w 263"/>
                  <a:gd name="T59" fmla="*/ 21 h 55"/>
                  <a:gd name="T60" fmla="*/ 258 w 263"/>
                  <a:gd name="T61" fmla="*/ 10 h 55"/>
                  <a:gd name="T62" fmla="*/ 234 w 263"/>
                  <a:gd name="T63" fmla="*/ 10 h 55"/>
                  <a:gd name="T64" fmla="*/ 186 w 263"/>
                  <a:gd name="T65" fmla="*/ 5 h 55"/>
                  <a:gd name="T66" fmla="*/ 113 w 263"/>
                  <a:gd name="T67" fmla="*/ 0 h 55"/>
                  <a:gd name="T68" fmla="*/ 19 w 263"/>
                  <a:gd name="T69" fmla="*/ 15 h 55"/>
                  <a:gd name="T70" fmla="*/ 3 w 263"/>
                  <a:gd name="T71" fmla="*/ 18 h 55"/>
                  <a:gd name="T72" fmla="*/ 0 w 263"/>
                  <a:gd name="T73" fmla="*/ 26 h 55"/>
                  <a:gd name="T74" fmla="*/ 2 w 263"/>
                  <a:gd name="T7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3" h="55">
                    <a:moveTo>
                      <a:pt x="2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4" y="24"/>
                      <a:pt x="4" y="22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20" y="18"/>
                    </a:cubicBezTo>
                    <a:cubicBezTo>
                      <a:pt x="25" y="17"/>
                      <a:pt x="31" y="17"/>
                      <a:pt x="38" y="15"/>
                    </a:cubicBezTo>
                    <a:cubicBezTo>
                      <a:pt x="51" y="13"/>
                      <a:pt x="76" y="4"/>
                      <a:pt x="113" y="3"/>
                    </a:cubicBezTo>
                    <a:cubicBezTo>
                      <a:pt x="116" y="3"/>
                      <a:pt x="118" y="3"/>
                      <a:pt x="121" y="3"/>
                    </a:cubicBezTo>
                    <a:cubicBezTo>
                      <a:pt x="140" y="3"/>
                      <a:pt x="164" y="5"/>
                      <a:pt x="185" y="8"/>
                    </a:cubicBezTo>
                    <a:cubicBezTo>
                      <a:pt x="207" y="10"/>
                      <a:pt x="225" y="13"/>
                      <a:pt x="233" y="13"/>
                    </a:cubicBezTo>
                    <a:cubicBezTo>
                      <a:pt x="234" y="13"/>
                      <a:pt x="234" y="13"/>
                      <a:pt x="234" y="13"/>
                    </a:cubicBezTo>
                    <a:cubicBezTo>
                      <a:pt x="241" y="13"/>
                      <a:pt x="247" y="11"/>
                      <a:pt x="251" y="11"/>
                    </a:cubicBezTo>
                    <a:cubicBezTo>
                      <a:pt x="253" y="11"/>
                      <a:pt x="255" y="12"/>
                      <a:pt x="256" y="12"/>
                    </a:cubicBezTo>
                    <a:cubicBezTo>
                      <a:pt x="258" y="13"/>
                      <a:pt x="259" y="14"/>
                      <a:pt x="259" y="17"/>
                    </a:cubicBezTo>
                    <a:cubicBezTo>
                      <a:pt x="260" y="18"/>
                      <a:pt x="260" y="19"/>
                      <a:pt x="260" y="21"/>
                    </a:cubicBezTo>
                    <a:cubicBezTo>
                      <a:pt x="260" y="24"/>
                      <a:pt x="259" y="28"/>
                      <a:pt x="257" y="30"/>
                    </a:cubicBezTo>
                    <a:cubicBezTo>
                      <a:pt x="256" y="32"/>
                      <a:pt x="254" y="34"/>
                      <a:pt x="252" y="33"/>
                    </a:cubicBezTo>
                    <a:cubicBezTo>
                      <a:pt x="251" y="33"/>
                      <a:pt x="251" y="33"/>
                      <a:pt x="250" y="33"/>
                    </a:cubicBezTo>
                    <a:cubicBezTo>
                      <a:pt x="248" y="32"/>
                      <a:pt x="246" y="31"/>
                      <a:pt x="244" y="31"/>
                    </a:cubicBezTo>
                    <a:cubicBezTo>
                      <a:pt x="241" y="31"/>
                      <a:pt x="239" y="32"/>
                      <a:pt x="236" y="32"/>
                    </a:cubicBezTo>
                    <a:cubicBezTo>
                      <a:pt x="235" y="32"/>
                      <a:pt x="234" y="32"/>
                      <a:pt x="232" y="31"/>
                    </a:cubicBezTo>
                    <a:cubicBezTo>
                      <a:pt x="231" y="30"/>
                      <a:pt x="229" y="29"/>
                      <a:pt x="227" y="28"/>
                    </a:cubicBezTo>
                    <a:cubicBezTo>
                      <a:pt x="213" y="23"/>
                      <a:pt x="176" y="14"/>
                      <a:pt x="153" y="14"/>
                    </a:cubicBezTo>
                    <a:cubicBezTo>
                      <a:pt x="152" y="14"/>
                      <a:pt x="151" y="14"/>
                      <a:pt x="150" y="14"/>
                    </a:cubicBezTo>
                    <a:cubicBezTo>
                      <a:pt x="138" y="15"/>
                      <a:pt x="119" y="15"/>
                      <a:pt x="101" y="17"/>
                    </a:cubicBezTo>
                    <a:cubicBezTo>
                      <a:pt x="92" y="18"/>
                      <a:pt x="84" y="20"/>
                      <a:pt x="76" y="21"/>
                    </a:cubicBezTo>
                    <a:cubicBezTo>
                      <a:pt x="69" y="23"/>
                      <a:pt x="63" y="26"/>
                      <a:pt x="59" y="29"/>
                    </a:cubicBezTo>
                    <a:cubicBezTo>
                      <a:pt x="44" y="40"/>
                      <a:pt x="32" y="46"/>
                      <a:pt x="24" y="50"/>
                    </a:cubicBezTo>
                    <a:cubicBezTo>
                      <a:pt x="21" y="51"/>
                      <a:pt x="19" y="52"/>
                      <a:pt x="17" y="52"/>
                    </a:cubicBezTo>
                    <a:cubicBezTo>
                      <a:pt x="15" y="52"/>
                      <a:pt x="14" y="52"/>
                      <a:pt x="14" y="51"/>
                    </a:cubicBezTo>
                    <a:cubicBezTo>
                      <a:pt x="13" y="51"/>
                      <a:pt x="12" y="50"/>
                      <a:pt x="12" y="48"/>
                    </a:cubicBezTo>
                    <a:cubicBezTo>
                      <a:pt x="10" y="42"/>
                      <a:pt x="8" y="37"/>
                      <a:pt x="6" y="34"/>
                    </a:cubicBezTo>
                    <a:cubicBezTo>
                      <a:pt x="5" y="32"/>
                      <a:pt x="5" y="31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1" y="31"/>
                    </a:cubicBezTo>
                    <a:cubicBezTo>
                      <a:pt x="2" y="32"/>
                      <a:pt x="3" y="34"/>
                      <a:pt x="4" y="35"/>
                    </a:cubicBezTo>
                    <a:cubicBezTo>
                      <a:pt x="5" y="38"/>
                      <a:pt x="7" y="43"/>
                      <a:pt x="9" y="49"/>
                    </a:cubicBezTo>
                    <a:cubicBezTo>
                      <a:pt x="9" y="51"/>
                      <a:pt x="10" y="52"/>
                      <a:pt x="12" y="54"/>
                    </a:cubicBezTo>
                    <a:cubicBezTo>
                      <a:pt x="13" y="55"/>
                      <a:pt x="15" y="55"/>
                      <a:pt x="17" y="55"/>
                    </a:cubicBezTo>
                    <a:cubicBezTo>
                      <a:pt x="19" y="55"/>
                      <a:pt x="22" y="54"/>
                      <a:pt x="26" y="53"/>
                    </a:cubicBezTo>
                    <a:cubicBezTo>
                      <a:pt x="33" y="49"/>
                      <a:pt x="45" y="43"/>
                      <a:pt x="60" y="31"/>
                    </a:cubicBezTo>
                    <a:cubicBezTo>
                      <a:pt x="64" y="28"/>
                      <a:pt x="70" y="26"/>
                      <a:pt x="77" y="24"/>
                    </a:cubicBezTo>
                    <a:cubicBezTo>
                      <a:pt x="98" y="19"/>
                      <a:pt x="132" y="18"/>
                      <a:pt x="150" y="17"/>
                    </a:cubicBezTo>
                    <a:cubicBezTo>
                      <a:pt x="151" y="17"/>
                      <a:pt x="152" y="17"/>
                      <a:pt x="153" y="17"/>
                    </a:cubicBezTo>
                    <a:cubicBezTo>
                      <a:pt x="166" y="17"/>
                      <a:pt x="183" y="20"/>
                      <a:pt x="199" y="23"/>
                    </a:cubicBezTo>
                    <a:cubicBezTo>
                      <a:pt x="206" y="25"/>
                      <a:pt x="213" y="27"/>
                      <a:pt x="219" y="29"/>
                    </a:cubicBezTo>
                    <a:cubicBezTo>
                      <a:pt x="222" y="30"/>
                      <a:pt x="224" y="30"/>
                      <a:pt x="226" y="31"/>
                    </a:cubicBezTo>
                    <a:cubicBezTo>
                      <a:pt x="228" y="32"/>
                      <a:pt x="229" y="33"/>
                      <a:pt x="230" y="33"/>
                    </a:cubicBezTo>
                    <a:cubicBezTo>
                      <a:pt x="232" y="35"/>
                      <a:pt x="235" y="35"/>
                      <a:pt x="236" y="35"/>
                    </a:cubicBezTo>
                    <a:cubicBezTo>
                      <a:pt x="240" y="35"/>
                      <a:pt x="242" y="34"/>
                      <a:pt x="244" y="34"/>
                    </a:cubicBezTo>
                    <a:cubicBezTo>
                      <a:pt x="245" y="34"/>
                      <a:pt x="247" y="34"/>
                      <a:pt x="248" y="35"/>
                    </a:cubicBezTo>
                    <a:cubicBezTo>
                      <a:pt x="250" y="36"/>
                      <a:pt x="251" y="36"/>
                      <a:pt x="252" y="36"/>
                    </a:cubicBezTo>
                    <a:cubicBezTo>
                      <a:pt x="255" y="36"/>
                      <a:pt x="258" y="34"/>
                      <a:pt x="260" y="31"/>
                    </a:cubicBezTo>
                    <a:cubicBezTo>
                      <a:pt x="262" y="29"/>
                      <a:pt x="263" y="25"/>
                      <a:pt x="263" y="21"/>
                    </a:cubicBezTo>
                    <a:cubicBezTo>
                      <a:pt x="263" y="19"/>
                      <a:pt x="263" y="18"/>
                      <a:pt x="262" y="16"/>
                    </a:cubicBezTo>
                    <a:cubicBezTo>
                      <a:pt x="261" y="13"/>
                      <a:pt x="260" y="11"/>
                      <a:pt x="258" y="10"/>
                    </a:cubicBezTo>
                    <a:cubicBezTo>
                      <a:pt x="256" y="9"/>
                      <a:pt x="254" y="8"/>
                      <a:pt x="251" y="8"/>
                    </a:cubicBezTo>
                    <a:cubicBezTo>
                      <a:pt x="246" y="8"/>
                      <a:pt x="240" y="10"/>
                      <a:pt x="234" y="10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26" y="10"/>
                      <a:pt x="207" y="7"/>
                      <a:pt x="186" y="5"/>
                    </a:cubicBezTo>
                    <a:cubicBezTo>
                      <a:pt x="164" y="2"/>
                      <a:pt x="140" y="0"/>
                      <a:pt x="121" y="0"/>
                    </a:cubicBezTo>
                    <a:cubicBezTo>
                      <a:pt x="118" y="0"/>
                      <a:pt x="116" y="0"/>
                      <a:pt x="113" y="0"/>
                    </a:cubicBezTo>
                    <a:cubicBezTo>
                      <a:pt x="75" y="1"/>
                      <a:pt x="51" y="10"/>
                      <a:pt x="37" y="12"/>
                    </a:cubicBezTo>
                    <a:cubicBezTo>
                      <a:pt x="30" y="14"/>
                      <a:pt x="24" y="14"/>
                      <a:pt x="19" y="15"/>
                    </a:cubicBezTo>
                    <a:cubicBezTo>
                      <a:pt x="14" y="15"/>
                      <a:pt x="10" y="15"/>
                      <a:pt x="7" y="16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0" y="21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" name="Freeform 1081"/>
              <p:cNvSpPr>
                <a:spLocks/>
              </p:cNvSpPr>
              <p:nvPr/>
            </p:nvSpPr>
            <p:spPr bwMode="auto">
              <a:xfrm>
                <a:off x="1941951" y="1348888"/>
                <a:ext cx="68263" cy="22225"/>
              </a:xfrm>
              <a:custGeom>
                <a:avLst/>
                <a:gdLst>
                  <a:gd name="T0" fmla="*/ 4 w 42"/>
                  <a:gd name="T1" fmla="*/ 14 h 14"/>
                  <a:gd name="T2" fmla="*/ 12 w 42"/>
                  <a:gd name="T3" fmla="*/ 2 h 14"/>
                  <a:gd name="T4" fmla="*/ 26 w 42"/>
                  <a:gd name="T5" fmla="*/ 2 h 14"/>
                  <a:gd name="T6" fmla="*/ 42 w 42"/>
                  <a:gd name="T7" fmla="*/ 0 h 14"/>
                  <a:gd name="T8" fmla="*/ 25 w 42"/>
                  <a:gd name="T9" fmla="*/ 3 h 14"/>
                  <a:gd name="T10" fmla="*/ 15 w 42"/>
                  <a:gd name="T11" fmla="*/ 4 h 14"/>
                  <a:gd name="T12" fmla="*/ 7 w 42"/>
                  <a:gd name="T13" fmla="*/ 4 h 14"/>
                  <a:gd name="T14" fmla="*/ 1 w 42"/>
                  <a:gd name="T15" fmla="*/ 11 h 14"/>
                  <a:gd name="T16" fmla="*/ 2 w 42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4">
                    <a:moveTo>
                      <a:pt x="4" y="14"/>
                    </a:moveTo>
                    <a:cubicBezTo>
                      <a:pt x="0" y="7"/>
                      <a:pt x="3" y="2"/>
                      <a:pt x="12" y="2"/>
                    </a:cubicBezTo>
                    <a:cubicBezTo>
                      <a:pt x="16" y="2"/>
                      <a:pt x="21" y="3"/>
                      <a:pt x="26" y="2"/>
                    </a:cubicBezTo>
                    <a:cubicBezTo>
                      <a:pt x="31" y="2"/>
                      <a:pt x="37" y="0"/>
                      <a:pt x="42" y="0"/>
                    </a:cubicBezTo>
                    <a:cubicBezTo>
                      <a:pt x="37" y="3"/>
                      <a:pt x="30" y="3"/>
                      <a:pt x="25" y="3"/>
                    </a:cubicBezTo>
                    <a:cubicBezTo>
                      <a:pt x="21" y="4"/>
                      <a:pt x="18" y="4"/>
                      <a:pt x="15" y="4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3" y="5"/>
                      <a:pt x="2" y="8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3" name="Freeform 1102"/>
              <p:cNvSpPr>
                <a:spLocks/>
              </p:cNvSpPr>
              <p:nvPr/>
            </p:nvSpPr>
            <p:spPr bwMode="auto">
              <a:xfrm>
                <a:off x="1773676" y="2452201"/>
                <a:ext cx="225425" cy="95250"/>
              </a:xfrm>
              <a:custGeom>
                <a:avLst/>
                <a:gdLst>
                  <a:gd name="T0" fmla="*/ 98 w 140"/>
                  <a:gd name="T1" fmla="*/ 52 h 60"/>
                  <a:gd name="T2" fmla="*/ 110 w 140"/>
                  <a:gd name="T3" fmla="*/ 44 h 60"/>
                  <a:gd name="T4" fmla="*/ 110 w 140"/>
                  <a:gd name="T5" fmla="*/ 32 h 60"/>
                  <a:gd name="T6" fmla="*/ 135 w 140"/>
                  <a:gd name="T7" fmla="*/ 18 h 60"/>
                  <a:gd name="T8" fmla="*/ 135 w 140"/>
                  <a:gd name="T9" fmla="*/ 4 h 60"/>
                  <a:gd name="T10" fmla="*/ 124 w 140"/>
                  <a:gd name="T11" fmla="*/ 7 h 60"/>
                  <a:gd name="T12" fmla="*/ 110 w 140"/>
                  <a:gd name="T13" fmla="*/ 15 h 60"/>
                  <a:gd name="T14" fmla="*/ 102 w 140"/>
                  <a:gd name="T15" fmla="*/ 13 h 60"/>
                  <a:gd name="T16" fmla="*/ 94 w 140"/>
                  <a:gd name="T17" fmla="*/ 16 h 60"/>
                  <a:gd name="T18" fmla="*/ 46 w 140"/>
                  <a:gd name="T19" fmla="*/ 16 h 60"/>
                  <a:gd name="T20" fmla="*/ 40 w 140"/>
                  <a:gd name="T21" fmla="*/ 12 h 60"/>
                  <a:gd name="T22" fmla="*/ 30 w 140"/>
                  <a:gd name="T23" fmla="*/ 15 h 60"/>
                  <a:gd name="T24" fmla="*/ 16 w 140"/>
                  <a:gd name="T25" fmla="*/ 7 h 60"/>
                  <a:gd name="T26" fmla="*/ 4 w 140"/>
                  <a:gd name="T27" fmla="*/ 4 h 60"/>
                  <a:gd name="T28" fmla="*/ 4 w 140"/>
                  <a:gd name="T29" fmla="*/ 18 h 60"/>
                  <a:gd name="T30" fmla="*/ 30 w 140"/>
                  <a:gd name="T31" fmla="*/ 32 h 60"/>
                  <a:gd name="T32" fmla="*/ 30 w 140"/>
                  <a:gd name="T33" fmla="*/ 44 h 60"/>
                  <a:gd name="T34" fmla="*/ 42 w 140"/>
                  <a:gd name="T35" fmla="*/ 52 h 60"/>
                  <a:gd name="T36" fmla="*/ 98 w 140"/>
                  <a:gd name="T37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60">
                    <a:moveTo>
                      <a:pt x="98" y="52"/>
                    </a:moveTo>
                    <a:cubicBezTo>
                      <a:pt x="110" y="48"/>
                      <a:pt x="110" y="44"/>
                      <a:pt x="110" y="44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7" y="30"/>
                      <a:pt x="131" y="22"/>
                      <a:pt x="135" y="18"/>
                    </a:cubicBezTo>
                    <a:cubicBezTo>
                      <a:pt x="140" y="14"/>
                      <a:pt x="138" y="8"/>
                      <a:pt x="135" y="4"/>
                    </a:cubicBezTo>
                    <a:cubicBezTo>
                      <a:pt x="133" y="0"/>
                      <a:pt x="128" y="5"/>
                      <a:pt x="124" y="7"/>
                    </a:cubicBezTo>
                    <a:cubicBezTo>
                      <a:pt x="119" y="10"/>
                      <a:pt x="110" y="15"/>
                      <a:pt x="110" y="15"/>
                    </a:cubicBezTo>
                    <a:cubicBezTo>
                      <a:pt x="109" y="9"/>
                      <a:pt x="103" y="11"/>
                      <a:pt x="102" y="13"/>
                    </a:cubicBezTo>
                    <a:cubicBezTo>
                      <a:pt x="100" y="15"/>
                      <a:pt x="94" y="16"/>
                      <a:pt x="94" y="16"/>
                    </a:cubicBezTo>
                    <a:cubicBezTo>
                      <a:pt x="76" y="22"/>
                      <a:pt x="46" y="16"/>
                      <a:pt x="46" y="16"/>
                    </a:cubicBezTo>
                    <a:cubicBezTo>
                      <a:pt x="46" y="16"/>
                      <a:pt x="41" y="14"/>
                      <a:pt x="40" y="12"/>
                    </a:cubicBezTo>
                    <a:cubicBezTo>
                      <a:pt x="38" y="10"/>
                      <a:pt x="31" y="9"/>
                      <a:pt x="30" y="15"/>
                    </a:cubicBezTo>
                    <a:cubicBezTo>
                      <a:pt x="30" y="15"/>
                      <a:pt x="20" y="10"/>
                      <a:pt x="16" y="7"/>
                    </a:cubicBezTo>
                    <a:cubicBezTo>
                      <a:pt x="12" y="5"/>
                      <a:pt x="7" y="0"/>
                      <a:pt x="4" y="4"/>
                    </a:cubicBezTo>
                    <a:cubicBezTo>
                      <a:pt x="2" y="8"/>
                      <a:pt x="0" y="14"/>
                      <a:pt x="4" y="18"/>
                    </a:cubicBezTo>
                    <a:cubicBezTo>
                      <a:pt x="9" y="22"/>
                      <a:pt x="23" y="30"/>
                      <a:pt x="30" y="32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8"/>
                      <a:pt x="42" y="52"/>
                    </a:cubicBezTo>
                    <a:cubicBezTo>
                      <a:pt x="42" y="52"/>
                      <a:pt x="69" y="60"/>
                      <a:pt x="98" y="52"/>
                    </a:cubicBezTo>
                    <a:close/>
                  </a:path>
                </a:pathLst>
              </a:custGeom>
              <a:solidFill>
                <a:srgbClr val="FCD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4" name="Freeform 1103"/>
              <p:cNvSpPr>
                <a:spLocks/>
              </p:cNvSpPr>
              <p:nvPr/>
            </p:nvSpPr>
            <p:spPr bwMode="auto">
              <a:xfrm>
                <a:off x="1876863" y="2452201"/>
                <a:ext cx="122238" cy="88900"/>
              </a:xfrm>
              <a:custGeom>
                <a:avLst/>
                <a:gdLst>
                  <a:gd name="T0" fmla="*/ 71 w 76"/>
                  <a:gd name="T1" fmla="*/ 4 h 56"/>
                  <a:gd name="T2" fmla="*/ 60 w 76"/>
                  <a:gd name="T3" fmla="*/ 7 h 56"/>
                  <a:gd name="T4" fmla="*/ 58 w 76"/>
                  <a:gd name="T5" fmla="*/ 18 h 56"/>
                  <a:gd name="T6" fmla="*/ 33 w 76"/>
                  <a:gd name="T7" fmla="*/ 32 h 56"/>
                  <a:gd name="T8" fmla="*/ 33 w 76"/>
                  <a:gd name="T9" fmla="*/ 44 h 56"/>
                  <a:gd name="T10" fmla="*/ 21 w 76"/>
                  <a:gd name="T11" fmla="*/ 52 h 56"/>
                  <a:gd name="T12" fmla="*/ 0 w 76"/>
                  <a:gd name="T13" fmla="*/ 56 h 56"/>
                  <a:gd name="T14" fmla="*/ 34 w 76"/>
                  <a:gd name="T15" fmla="*/ 52 h 56"/>
                  <a:gd name="T16" fmla="*/ 46 w 76"/>
                  <a:gd name="T17" fmla="*/ 44 h 56"/>
                  <a:gd name="T18" fmla="*/ 46 w 76"/>
                  <a:gd name="T19" fmla="*/ 32 h 56"/>
                  <a:gd name="T20" fmla="*/ 71 w 76"/>
                  <a:gd name="T21" fmla="*/ 18 h 56"/>
                  <a:gd name="T22" fmla="*/ 71 w 76"/>
                  <a:gd name="T23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56">
                    <a:moveTo>
                      <a:pt x="71" y="4"/>
                    </a:moveTo>
                    <a:cubicBezTo>
                      <a:pt x="69" y="0"/>
                      <a:pt x="64" y="4"/>
                      <a:pt x="60" y="7"/>
                    </a:cubicBezTo>
                    <a:cubicBezTo>
                      <a:pt x="61" y="11"/>
                      <a:pt x="62" y="15"/>
                      <a:pt x="58" y="18"/>
                    </a:cubicBezTo>
                    <a:cubicBezTo>
                      <a:pt x="54" y="22"/>
                      <a:pt x="40" y="30"/>
                      <a:pt x="33" y="32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8"/>
                      <a:pt x="21" y="52"/>
                    </a:cubicBezTo>
                    <a:cubicBezTo>
                      <a:pt x="14" y="54"/>
                      <a:pt x="7" y="55"/>
                      <a:pt x="0" y="56"/>
                    </a:cubicBezTo>
                    <a:cubicBezTo>
                      <a:pt x="10" y="56"/>
                      <a:pt x="22" y="56"/>
                      <a:pt x="34" y="52"/>
                    </a:cubicBezTo>
                    <a:cubicBezTo>
                      <a:pt x="46" y="48"/>
                      <a:pt x="46" y="44"/>
                      <a:pt x="46" y="4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3" y="30"/>
                      <a:pt x="67" y="22"/>
                      <a:pt x="71" y="18"/>
                    </a:cubicBezTo>
                    <a:cubicBezTo>
                      <a:pt x="76" y="14"/>
                      <a:pt x="74" y="8"/>
                      <a:pt x="71" y="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8" name="Freeform 1127"/>
              <p:cNvSpPr>
                <a:spLocks/>
              </p:cNvSpPr>
              <p:nvPr/>
            </p:nvSpPr>
            <p:spPr bwMode="auto">
              <a:xfrm>
                <a:off x="1840351" y="1336188"/>
                <a:ext cx="90488" cy="34925"/>
              </a:xfrm>
              <a:custGeom>
                <a:avLst/>
                <a:gdLst>
                  <a:gd name="T0" fmla="*/ 0 w 57"/>
                  <a:gd name="T1" fmla="*/ 13 h 22"/>
                  <a:gd name="T2" fmla="*/ 54 w 57"/>
                  <a:gd name="T3" fmla="*/ 15 h 22"/>
                  <a:gd name="T4" fmla="*/ 57 w 57"/>
                  <a:gd name="T5" fmla="*/ 0 h 22"/>
                  <a:gd name="T6" fmla="*/ 40 w 57"/>
                  <a:gd name="T7" fmla="*/ 12 h 22"/>
                  <a:gd name="T8" fmla="*/ 0 w 57"/>
                  <a:gd name="T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2">
                    <a:moveTo>
                      <a:pt x="0" y="13"/>
                    </a:moveTo>
                    <a:cubicBezTo>
                      <a:pt x="0" y="13"/>
                      <a:pt x="29" y="22"/>
                      <a:pt x="54" y="15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2" y="11"/>
                      <a:pt x="40" y="12"/>
                    </a:cubicBezTo>
                    <a:cubicBezTo>
                      <a:pt x="28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1251" name="Fuß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30" t="5253" r="4284" b="5069"/>
          <a:stretch/>
        </p:blipFill>
        <p:spPr>
          <a:xfrm>
            <a:off x="6000770" y="699325"/>
            <a:ext cx="2509790" cy="2509790"/>
          </a:xfrm>
          <a:prstGeom prst="ellipse">
            <a:avLst/>
          </a:prstGeom>
        </p:spPr>
      </p:pic>
      <p:pic>
        <p:nvPicPr>
          <p:cNvPr id="1257" name="Fotolia_29519762_V_HD720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7"/>
          <a:srcRect l="13713" t="-247" r="30029" b="247"/>
          <a:stretch/>
        </p:blipFill>
        <p:spPr>
          <a:xfrm>
            <a:off x="5962165" y="664613"/>
            <a:ext cx="2592387" cy="2592000"/>
          </a:xfrm>
          <a:prstGeom prst="ellipse">
            <a:avLst/>
          </a:prstGeom>
        </p:spPr>
      </p:pic>
      <p:pic>
        <p:nvPicPr>
          <p:cNvPr id="1252" name="Hüfte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65" t="421" r="31617" b="39206"/>
          <a:stretch/>
        </p:blipFill>
        <p:spPr>
          <a:xfrm>
            <a:off x="6007237" y="705792"/>
            <a:ext cx="2496856" cy="2496856"/>
          </a:xfrm>
          <a:prstGeom prst="ellipse">
            <a:avLst/>
          </a:prstGeom>
        </p:spPr>
      </p:pic>
      <p:pic>
        <p:nvPicPr>
          <p:cNvPr id="1253" name="Hand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21" t="6796" r="6571" b="9586"/>
          <a:stretch/>
        </p:blipFill>
        <p:spPr>
          <a:xfrm>
            <a:off x="6000770" y="699325"/>
            <a:ext cx="2509790" cy="2509790"/>
          </a:xfrm>
          <a:prstGeom prst="ellipse">
            <a:avLst/>
          </a:prstGeom>
        </p:spPr>
      </p:pic>
      <p:pic>
        <p:nvPicPr>
          <p:cNvPr id="1254" name="Ellbogen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559" t="25234" r="23701" b="20793"/>
          <a:stretch/>
        </p:blipFill>
        <p:spPr>
          <a:xfrm>
            <a:off x="6000771" y="699326"/>
            <a:ext cx="2509789" cy="2509789"/>
          </a:xfrm>
          <a:prstGeom prst="ellipse">
            <a:avLst/>
          </a:prstGeom>
        </p:spPr>
      </p:pic>
      <p:pic>
        <p:nvPicPr>
          <p:cNvPr id="1255" name="Schulter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12" t="9852" r="18631" b="32069"/>
          <a:stretch/>
        </p:blipFill>
        <p:spPr>
          <a:xfrm>
            <a:off x="6000771" y="699326"/>
            <a:ext cx="2509789" cy="2509789"/>
          </a:xfrm>
          <a:prstGeom prst="ellipse">
            <a:avLst/>
          </a:prstGeom>
        </p:spPr>
      </p:pic>
      <p:pic>
        <p:nvPicPr>
          <p:cNvPr id="1256" name="Wirbelsäule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40" r="8940" b="9479"/>
          <a:stretch/>
        </p:blipFill>
        <p:spPr>
          <a:xfrm>
            <a:off x="5991764" y="690319"/>
            <a:ext cx="2527803" cy="2527803"/>
          </a:xfrm>
          <a:prstGeom prst="ellipse">
            <a:avLst/>
          </a:prstGeom>
        </p:spPr>
      </p:pic>
      <p:pic>
        <p:nvPicPr>
          <p:cNvPr id="1452" name="Lupe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843808" y="481236"/>
            <a:ext cx="5904764" cy="3959344"/>
          </a:xfrm>
          <a:prstGeom prst="rect">
            <a:avLst/>
          </a:prstGeom>
        </p:spPr>
      </p:pic>
      <p:sp>
        <p:nvSpPr>
          <p:cNvPr id="1269" name="Überschrift Knie"/>
          <p:cNvSpPr txBox="1"/>
          <p:nvPr/>
        </p:nvSpPr>
        <p:spPr>
          <a:xfrm>
            <a:off x="2829740" y="487056"/>
            <a:ext cx="1547778" cy="442035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r>
              <a:rPr lang="de-DE" sz="2400" b="1" dirty="0" smtClean="0">
                <a:solidFill>
                  <a:srgbClr val="F9BB87"/>
                </a:solidFill>
              </a:rPr>
              <a:t>Kniegelenk</a:t>
            </a:r>
          </a:p>
        </p:txBody>
      </p:sp>
      <p:sp>
        <p:nvSpPr>
          <p:cNvPr id="1270" name="Text Knie"/>
          <p:cNvSpPr txBox="1"/>
          <p:nvPr/>
        </p:nvSpPr>
        <p:spPr>
          <a:xfrm>
            <a:off x="4572000" y="3937000"/>
            <a:ext cx="44640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Das </a:t>
            </a:r>
            <a:r>
              <a:rPr lang="de-DE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Kniegelenk</a:t>
            </a:r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ist das größte Gelenk des </a:t>
            </a:r>
            <a:r>
              <a:rPr lang="de-DE" sz="1600" noProof="1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mensch-lichen</a:t>
            </a:r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Körpers. Hier treffen Oberschenkelknochen, Schienbein und Kniescheibe aufeinander.</a:t>
            </a:r>
          </a:p>
          <a:p>
            <a:r>
              <a:rPr lang="de-DE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Es wird von den Menisken und mehreren Bändern gestützt. Häufigste Erkrankungsursachen sind Sportunfälle und Verschleiß. </a:t>
            </a:r>
          </a:p>
        </p:txBody>
      </p:sp>
      <p:grpSp>
        <p:nvGrpSpPr>
          <p:cNvPr id="1271" name="Auswahl beide Knie"/>
          <p:cNvGrpSpPr/>
          <p:nvPr/>
        </p:nvGrpSpPr>
        <p:grpSpPr>
          <a:xfrm>
            <a:off x="1478566" y="3793151"/>
            <a:ext cx="813681" cy="360000"/>
            <a:chOff x="1616040" y="3973151"/>
            <a:chExt cx="813681" cy="360000"/>
          </a:xfrm>
        </p:grpSpPr>
        <p:sp>
          <p:nvSpPr>
            <p:cNvPr id="1272" name="Auswahl Knie rechts"/>
            <p:cNvSpPr/>
            <p:nvPr/>
          </p:nvSpPr>
          <p:spPr>
            <a:xfrm>
              <a:off x="2069721" y="3973151"/>
              <a:ext cx="360000" cy="360000"/>
            </a:xfrm>
            <a:prstGeom prst="ellipse">
              <a:avLst/>
            </a:prstGeom>
            <a:solidFill>
              <a:schemeClr val="accent1">
                <a:alpha val="3000"/>
              </a:scheme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73" name="Auswahl Knie links"/>
            <p:cNvSpPr/>
            <p:nvPr/>
          </p:nvSpPr>
          <p:spPr>
            <a:xfrm>
              <a:off x="1616040" y="3973151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" name="Auswahl beide Hände"/>
          <p:cNvGrpSpPr/>
          <p:nvPr/>
        </p:nvGrpSpPr>
        <p:grpSpPr>
          <a:xfrm>
            <a:off x="370637" y="2455935"/>
            <a:ext cx="3040424" cy="360000"/>
            <a:chOff x="370637" y="2455935"/>
            <a:chExt cx="3040424" cy="360000"/>
          </a:xfrm>
        </p:grpSpPr>
        <p:sp>
          <p:nvSpPr>
            <p:cNvPr id="1260" name="Auswahl Hand rechts"/>
            <p:cNvSpPr/>
            <p:nvPr/>
          </p:nvSpPr>
          <p:spPr>
            <a:xfrm>
              <a:off x="3051061" y="2455935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61" name="Auswahl Hand links"/>
            <p:cNvSpPr/>
            <p:nvPr/>
          </p:nvSpPr>
          <p:spPr>
            <a:xfrm>
              <a:off x="370637" y="2455935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" name="Auswahl beide Hüften"/>
          <p:cNvGrpSpPr/>
          <p:nvPr/>
        </p:nvGrpSpPr>
        <p:grpSpPr>
          <a:xfrm>
            <a:off x="1430510" y="2589088"/>
            <a:ext cx="916642" cy="360000"/>
            <a:chOff x="1430510" y="2589088"/>
            <a:chExt cx="916642" cy="360000"/>
          </a:xfrm>
        </p:grpSpPr>
        <p:sp>
          <p:nvSpPr>
            <p:cNvPr id="1262" name="Auswahl Hüfte rechts"/>
            <p:cNvSpPr/>
            <p:nvPr/>
          </p:nvSpPr>
          <p:spPr>
            <a:xfrm>
              <a:off x="1987152" y="2589088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63" name="Auswahl Hüfte links"/>
            <p:cNvSpPr/>
            <p:nvPr/>
          </p:nvSpPr>
          <p:spPr>
            <a:xfrm>
              <a:off x="1430510" y="2589088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264" name="Auswahl Wirbelsäule"/>
          <p:cNvSpPr/>
          <p:nvPr/>
        </p:nvSpPr>
        <p:spPr>
          <a:xfrm>
            <a:off x="1707554" y="1078190"/>
            <a:ext cx="360000" cy="360000"/>
          </a:xfrm>
          <a:prstGeom prst="ellipse">
            <a:avLst/>
          </a:prstGeom>
          <a:solidFill>
            <a:srgbClr val="FFFFFF">
              <a:alpha val="1176"/>
            </a:srgbClr>
          </a:solidFill>
          <a:ln w="38100">
            <a:solidFill>
              <a:srgbClr val="C00000"/>
            </a:solidFill>
          </a:ln>
          <a:effectLst>
            <a:outerShdw blurRad="25400" dist="635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balanced" dir="t">
              <a:rot lat="0" lon="0" rev="17400000"/>
            </a:lightRig>
          </a:scene3d>
          <a:sp3d prstMaterial="plastic">
            <a:bevelT w="127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" name="Auswahl beide Schultern"/>
          <p:cNvGrpSpPr/>
          <p:nvPr/>
        </p:nvGrpSpPr>
        <p:grpSpPr>
          <a:xfrm>
            <a:off x="1223710" y="1258190"/>
            <a:ext cx="1335553" cy="360000"/>
            <a:chOff x="1223710" y="1258190"/>
            <a:chExt cx="1335553" cy="360000"/>
          </a:xfrm>
        </p:grpSpPr>
        <p:sp>
          <p:nvSpPr>
            <p:cNvPr id="1265" name="Auswahl Schulter links"/>
            <p:cNvSpPr/>
            <p:nvPr/>
          </p:nvSpPr>
          <p:spPr>
            <a:xfrm>
              <a:off x="1223710" y="1258190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74" name="Auswahl Schulter rechts"/>
            <p:cNvSpPr/>
            <p:nvPr/>
          </p:nvSpPr>
          <p:spPr>
            <a:xfrm>
              <a:off x="2199263" y="1258190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" name="Auswahl beide Ellbogen"/>
          <p:cNvGrpSpPr/>
          <p:nvPr/>
        </p:nvGrpSpPr>
        <p:grpSpPr>
          <a:xfrm>
            <a:off x="827584" y="1921396"/>
            <a:ext cx="2132104" cy="360000"/>
            <a:chOff x="827584" y="1921396"/>
            <a:chExt cx="2132104" cy="360000"/>
          </a:xfrm>
        </p:grpSpPr>
        <p:sp>
          <p:nvSpPr>
            <p:cNvPr id="1275" name="Auswahl Ellbogen links"/>
            <p:cNvSpPr/>
            <p:nvPr/>
          </p:nvSpPr>
          <p:spPr>
            <a:xfrm>
              <a:off x="827584" y="1921396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76" name="Auswahl Ellbogen rechts"/>
            <p:cNvSpPr/>
            <p:nvPr/>
          </p:nvSpPr>
          <p:spPr>
            <a:xfrm>
              <a:off x="2599688" y="1921396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" name="Auswahl beide Füße"/>
          <p:cNvGrpSpPr/>
          <p:nvPr/>
        </p:nvGrpSpPr>
        <p:grpSpPr>
          <a:xfrm>
            <a:off x="1496128" y="4896421"/>
            <a:ext cx="785264" cy="360000"/>
            <a:chOff x="1496128" y="4896421"/>
            <a:chExt cx="785264" cy="360000"/>
          </a:xfrm>
        </p:grpSpPr>
        <p:sp>
          <p:nvSpPr>
            <p:cNvPr id="1277" name="Auswahl Fuß links"/>
            <p:cNvSpPr/>
            <p:nvPr/>
          </p:nvSpPr>
          <p:spPr>
            <a:xfrm>
              <a:off x="1496128" y="4896421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78" name="Auswahl Fuß rechts"/>
            <p:cNvSpPr/>
            <p:nvPr/>
          </p:nvSpPr>
          <p:spPr>
            <a:xfrm>
              <a:off x="1921392" y="4896421"/>
              <a:ext cx="360000" cy="36000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38100">
              <a:solidFill>
                <a:srgbClr val="C00000"/>
              </a:solidFill>
            </a:ln>
            <a:effectLst>
              <a:outerShdw blurRad="25400" dist="635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balanced" dir="t">
                <a:rot lat="0" lon="0" rev="17400000"/>
              </a:lightRig>
            </a:scene3d>
            <a:sp3d prstMaterial="plastic">
              <a:bevelT w="127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279" name="Abgerundetes Rechteck 1278"/>
          <p:cNvSpPr/>
          <p:nvPr/>
        </p:nvSpPr>
        <p:spPr>
          <a:xfrm>
            <a:off x="5364163" y="121196"/>
            <a:ext cx="3312293" cy="288032"/>
          </a:xfrm>
          <a:prstGeom prst="roundRect">
            <a:avLst/>
          </a:prstGeom>
          <a:ln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de-DE" sz="1400" dirty="0" smtClean="0"/>
              <a:t>Beispielfolie mit Neustart-Button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9027593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23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2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15000" fill="hold"/>
                                        <p:tgtEl>
                                          <p:spTgt spid="12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57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98" repeatCount="indefinite" fill="hold" display="0">
                  <p:stCondLst>
                    <p:cond delay="indefinite"/>
                  </p:stCondLst>
                </p:cTn>
                <p:tgtEl>
                  <p:spTgt spid="1257"/>
                </p:tgtEl>
              </p:cMediaNode>
            </p:video>
          </p:childTnLst>
        </p:cTn>
      </p:par>
    </p:tnLst>
    <p:bldLst>
      <p:bldP spid="1269" grpId="0"/>
      <p:bldP spid="1269" grpId="1"/>
      <p:bldP spid="1269" grpId="2"/>
      <p:bldP spid="1270" grpId="0"/>
      <p:bldP spid="1270" grpId="1"/>
      <p:bldP spid="1270" grpId="2"/>
    </p:bldLst>
  </p:timing>
</p:sld>
</file>

<file path=ppt/theme/theme1.xml><?xml version="1.0" encoding="utf-8"?>
<a:theme xmlns:a="http://schemas.openxmlformats.org/drawingml/2006/main" name="MMI_Vorlage03">
  <a:themeElements>
    <a:clrScheme name="MMI_Colors">
      <a:dk1>
        <a:srgbClr val="000000"/>
      </a:dk1>
      <a:lt1>
        <a:srgbClr val="FFFFFF"/>
      </a:lt1>
      <a:dk2>
        <a:srgbClr val="EEECF0"/>
      </a:dk2>
      <a:lt2>
        <a:srgbClr val="A0BED2"/>
      </a:lt2>
      <a:accent1>
        <a:srgbClr val="4068B0"/>
      </a:accent1>
      <a:accent2>
        <a:srgbClr val="DA652A"/>
      </a:accent2>
      <a:accent3>
        <a:srgbClr val="56A4AE"/>
      </a:accent3>
      <a:accent4>
        <a:srgbClr val="A5A5A5"/>
      </a:accent4>
      <a:accent5>
        <a:srgbClr val="F8BA20"/>
      </a:accent5>
      <a:accent6>
        <a:srgbClr val="5DB040"/>
      </a:accent6>
      <a:hlink>
        <a:srgbClr val="4068B0"/>
      </a:hlink>
      <a:folHlink>
        <a:srgbClr val="A60046"/>
      </a:folHlink>
    </a:clrScheme>
    <a:fontScheme name="Calibri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Anwendertage-2011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00000"/>
              </a:schemeClr>
            </a:gs>
            <a:gs pos="35000">
              <a:schemeClr val="phClr">
                <a:tint val="40000"/>
                <a:satMod val="300000"/>
              </a:schemeClr>
            </a:gs>
            <a:gs pos="100000">
              <a:schemeClr val="phClr">
                <a:tint val="20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98000"/>
                <a:shade val="98000"/>
                <a:satMod val="110000"/>
              </a:schemeClr>
            </a:gs>
            <a:gs pos="35000">
              <a:schemeClr val="phClr">
                <a:shade val="95000"/>
                <a:satMod val="110000"/>
              </a:schemeClr>
            </a:gs>
            <a:gs pos="100000">
              <a:schemeClr val="phClr">
                <a:shade val="60000"/>
                <a:satMod val="11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1000000"/>
            </a:lightRig>
          </a:scene3d>
          <a:sp3d>
            <a:bevelT w="101600" h="12700"/>
          </a:sp3d>
        </a:effectStyle>
      </a:effectStyleLst>
      <a:bgFillStyleLst>
        <a:solidFill>
          <a:schemeClr val="phClr">
            <a:hueMod val="101000"/>
            <a:satMod val="85000"/>
          </a:schemeClr>
        </a:solidFill>
        <a:gradFill rotWithShape="1">
          <a:gsLst>
            <a:gs pos="0">
              <a:schemeClr val="phClr">
                <a:tint val="40000"/>
                <a:shade val="100000"/>
                <a:hueMod val="110000"/>
                <a:satMod val="120000"/>
              </a:schemeClr>
            </a:gs>
            <a:gs pos="80000">
              <a:schemeClr val="phClr">
                <a:shade val="50000"/>
                <a:satMod val="12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tint val="0"/>
                <a:shade val="100000"/>
                <a:alpha val="100000"/>
                <a:hueMod val="115000"/>
                <a:satMod val="120000"/>
              </a:schemeClr>
            </a:gs>
            <a:gs pos="20000">
              <a:schemeClr val="phClr">
                <a:tint val="20000"/>
                <a:shade val="100000"/>
                <a:hueMod val="110000"/>
                <a:satMod val="120000"/>
              </a:schemeClr>
            </a:gs>
            <a:gs pos="100000">
              <a:schemeClr val="phClr">
                <a:tint val="100000"/>
                <a:shade val="100000"/>
                <a:hueMod val="100000"/>
              </a:schemeClr>
            </a:gs>
          </a:gsLst>
          <a:path path="circle">
            <a:fillToRect l="180000" t="120000"/>
          </a:path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2000"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MMI_Vorlage03</Template>
  <TotalTime>0</TotalTime>
  <Words>605</Words>
  <Application>Microsoft Office PowerPoint</Application>
  <PresentationFormat>Bildschirmpräsentation (16:10)</PresentationFormat>
  <Paragraphs>76</Paragraphs>
  <Slides>8</Slides>
  <Notes>8</Notes>
  <HiddenSlides>0</HiddenSlides>
  <MMClips>4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8</vt:i4>
      </vt:variant>
    </vt:vector>
  </HeadingPairs>
  <TitlesOfParts>
    <vt:vector size="9" baseType="lpstr">
      <vt:lpstr>MMI_Vorlage03</vt:lpstr>
      <vt:lpstr>Kapitel 10 – medizinische Details  mit Videos veranschaulichen</vt:lpstr>
      <vt:lpstr>Gelenke im Röntgenbild</vt:lpstr>
      <vt:lpstr>PowerPoint-Präsentation</vt:lpstr>
      <vt:lpstr>PowerPoint-Präsentation</vt:lpstr>
      <vt:lpstr>Gelenke im Röntgenbild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Ute Simon</dc:creator>
  <cp:lastModifiedBy>F W</cp:lastModifiedBy>
  <cp:revision>101</cp:revision>
  <dcterms:created xsi:type="dcterms:W3CDTF">2012-02-19T13:00:39Z</dcterms:created>
  <dcterms:modified xsi:type="dcterms:W3CDTF">2012-05-31T18:22:37Z</dcterms:modified>
  <cp:version>42</cp:version>
</cp:coreProperties>
</file>